
<file path=[Content_Types].xml><?xml version="1.0" encoding="utf-8"?>
<Types xmlns="http://schemas.openxmlformats.org/package/2006/content-types">
  <Default Extension="fntdata" ContentType="application/x-fontdata"/>
  <Default Extension="gif" ContentType="image/gif"/>
  <Default Extension="jpeg" ContentType="image/jpeg"/>
  <Default Extension="jpg" ContentType="image/jpeg"/>
  <Default Extension="mov" ContentType="video/quicktime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theme/theme3.xml" ContentType="application/vnd.openxmlformats-officedocument.theme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theme/theme4.xml" ContentType="application/vnd.openxmlformats-officedocument.theme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theme/theme5.xml" ContentType="application/vnd.openxmlformats-officedocument.theme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theme/theme6.xml" ContentType="application/vnd.openxmlformats-officedocument.theme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5" r:id="rId1"/>
    <p:sldMasterId id="2147483689" r:id="rId2"/>
    <p:sldMasterId id="2147483761" r:id="rId3"/>
    <p:sldMasterId id="2147483829" r:id="rId4"/>
    <p:sldMasterId id="2147483841" r:id="rId5"/>
    <p:sldMasterId id="2147483874" r:id="rId6"/>
    <p:sldMasterId id="2147483910" r:id="rId7"/>
  </p:sldMasterIdLst>
  <p:notesMasterIdLst>
    <p:notesMasterId r:id="rId35"/>
  </p:notesMasterIdLst>
  <p:sldIdLst>
    <p:sldId id="325" r:id="rId8"/>
    <p:sldId id="1526" r:id="rId9"/>
    <p:sldId id="1527" r:id="rId10"/>
    <p:sldId id="1528" r:id="rId11"/>
    <p:sldId id="1529" r:id="rId12"/>
    <p:sldId id="1531" r:id="rId13"/>
    <p:sldId id="1538" r:id="rId14"/>
    <p:sldId id="1539" r:id="rId15"/>
    <p:sldId id="408" r:id="rId16"/>
    <p:sldId id="1515" r:id="rId17"/>
    <p:sldId id="1508" r:id="rId18"/>
    <p:sldId id="1507" r:id="rId19"/>
    <p:sldId id="1509" r:id="rId20"/>
    <p:sldId id="1517" r:id="rId21"/>
    <p:sldId id="1518" r:id="rId22"/>
    <p:sldId id="1521" r:id="rId23"/>
    <p:sldId id="1519" r:id="rId24"/>
    <p:sldId id="1546" r:id="rId25"/>
    <p:sldId id="1520" r:id="rId26"/>
    <p:sldId id="1523" r:id="rId27"/>
    <p:sldId id="1543" r:id="rId28"/>
    <p:sldId id="261" r:id="rId29"/>
    <p:sldId id="1542" r:id="rId30"/>
    <p:sldId id="1525" r:id="rId31"/>
    <p:sldId id="1544" r:id="rId32"/>
    <p:sldId id="268" r:id="rId33"/>
    <p:sldId id="1524" r:id="rId34"/>
  </p:sldIdLst>
  <p:sldSz cx="9144000" cy="5143500" type="screen16x9"/>
  <p:notesSz cx="6858000" cy="9144000"/>
  <p:embeddedFontLst>
    <p:embeddedFont>
      <p:font typeface="Bahnschrift Condensed" panose="020B0502040204020203" pitchFamily="34" charset="0"/>
      <p:regular r:id="rId36"/>
      <p:bold r:id="rId37"/>
    </p:embeddedFont>
    <p:embeddedFont>
      <p:font typeface="Bebas Neue" panose="020B0606020202050201" pitchFamily="34" charset="0"/>
      <p:regular r:id="rId38"/>
    </p:embeddedFont>
    <p:embeddedFont>
      <p:font typeface="BenchNine" panose="020B0604020202020204" charset="0"/>
      <p:regular r:id="rId39"/>
      <p:bold r:id="rId40"/>
    </p:embeddedFont>
    <p:embeddedFont>
      <p:font typeface="Calibri" panose="020F0502020204030204" pitchFamily="34" charset="0"/>
      <p:regular r:id="rId41"/>
      <p:bold r:id="rId42"/>
      <p:italic r:id="rId43"/>
      <p:boldItalic r:id="rId44"/>
    </p:embeddedFont>
    <p:embeddedFont>
      <p:font typeface="Calibri Light" panose="020F0302020204030204" pitchFamily="34" charset="0"/>
      <p:regular r:id="rId45"/>
      <p:italic r:id="rId46"/>
    </p:embeddedFont>
    <p:embeddedFont>
      <p:font typeface="Chewy" panose="020B0604020202020204" charset="0"/>
      <p:regular r:id="rId47"/>
    </p:embeddedFont>
    <p:embeddedFont>
      <p:font typeface="Comfortaa" panose="020B0604020202020204" charset="0"/>
      <p:regular r:id="rId48"/>
      <p:bold r:id="rId49"/>
    </p:embeddedFont>
    <p:embeddedFont>
      <p:font typeface="Dancing Script" pitchFamily="2" charset="0"/>
      <p:regular r:id="rId50"/>
      <p:bold r:id="rId51"/>
    </p:embeddedFont>
    <p:embeddedFont>
      <p:font typeface="Dancing Script Medium" pitchFamily="2" charset="0"/>
      <p:regular r:id="rId52"/>
    </p:embeddedFont>
    <p:embeddedFont>
      <p:font typeface="Fira Sans Condensed Medium" panose="020B0603050000020004" pitchFamily="34" charset="0"/>
      <p:regular r:id="rId53"/>
      <p:bold r:id="rId54"/>
      <p:italic r:id="rId55"/>
      <p:boldItalic r:id="rId56"/>
    </p:embeddedFont>
    <p:embeddedFont>
      <p:font typeface="Fira Sans Extra Condensed Medium" panose="020B0604020202020204" charset="0"/>
      <p:regular r:id="rId57"/>
      <p:bold r:id="rId58"/>
      <p:italic r:id="rId59"/>
      <p:boldItalic r:id="rId60"/>
    </p:embeddedFont>
    <p:embeddedFont>
      <p:font typeface="Lato" panose="020F0502020204030203" pitchFamily="34" charset="0"/>
      <p:regular r:id="rId61"/>
      <p:bold r:id="rId62"/>
      <p:italic r:id="rId63"/>
      <p:boldItalic r:id="rId64"/>
    </p:embeddedFont>
    <p:embeddedFont>
      <p:font typeface="Livvic" pitchFamily="2" charset="0"/>
      <p:regular r:id="rId65"/>
      <p:bold r:id="rId66"/>
      <p:italic r:id="rId67"/>
      <p:boldItalic r:id="rId68"/>
    </p:embeddedFont>
    <p:embeddedFont>
      <p:font typeface="Lobster" panose="00000500000000000000" pitchFamily="2" charset="0"/>
      <p:regular r:id="rId69"/>
    </p:embeddedFont>
    <p:embeddedFont>
      <p:font typeface="Montserrat" panose="00000500000000000000" pitchFamily="2" charset="0"/>
      <p:regular r:id="rId70"/>
      <p:bold r:id="rId71"/>
      <p:italic r:id="rId72"/>
      <p:boldItalic r:id="rId73"/>
    </p:embeddedFont>
    <p:embeddedFont>
      <p:font typeface="Open Sans" panose="020B0606030504020204" pitchFamily="34" charset="0"/>
      <p:regular r:id="rId74"/>
      <p:bold r:id="rId75"/>
      <p:italic r:id="rId76"/>
      <p:boldItalic r:id="rId77"/>
    </p:embeddedFont>
    <p:embeddedFont>
      <p:font typeface="Patrick Hand" panose="00000500000000000000" pitchFamily="2" charset="0"/>
      <p:regular r:id="rId78"/>
    </p:embeddedFont>
    <p:embeddedFont>
      <p:font typeface="Questrial" pitchFamily="2" charset="0"/>
      <p:regular r:id="rId79"/>
    </p:embeddedFont>
    <p:embeddedFont>
      <p:font typeface="Roboto" panose="02000000000000000000" pitchFamily="2" charset="0"/>
      <p:regular r:id="rId80"/>
      <p:bold r:id="rId81"/>
      <p:italic r:id="rId82"/>
      <p:boldItalic r:id="rId83"/>
    </p:embeddedFont>
    <p:embeddedFont>
      <p:font typeface="Roboto Condensed Light" panose="02000000000000000000" pitchFamily="2" charset="0"/>
      <p:regular r:id="rId84"/>
      <p:italic r:id="rId85"/>
    </p:embeddedFont>
    <p:embeddedFont>
      <p:font typeface="Roboto Slab Light" pitchFamily="2" charset="0"/>
      <p:regular r:id="rId86"/>
    </p:embeddedFont>
    <p:embeddedFont>
      <p:font typeface="Staatliches" pitchFamily="2" charset="0"/>
      <p:regular r:id="rId87"/>
    </p:embeddedFont>
    <p:embeddedFont>
      <p:font typeface="Sue Ellen Francisco" panose="020B0604020202020204" charset="0"/>
      <p:regular r:id="rId88"/>
    </p:embeddedFont>
    <p:embeddedFont>
      <p:font typeface="Tahoma" panose="020B0604030504040204" pitchFamily="34" charset="0"/>
      <p:regular r:id="rId89"/>
      <p:bold r:id="rId9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0ABC5"/>
    <a:srgbClr val="FFFFFF"/>
    <a:srgbClr val="034449"/>
    <a:srgbClr val="F7CACF"/>
    <a:srgbClr val="00CCFF"/>
    <a:srgbClr val="DFABC5"/>
    <a:srgbClr val="FFE7FF"/>
    <a:srgbClr val="C39198"/>
    <a:srgbClr val="130907"/>
    <a:srgbClr val="F8F8F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316558-2172-4391-AE6A-C3A21C6957CF}">
  <a:tblStyle styleId="{9F316558-2172-4391-AE6A-C3A21C6957C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152" autoAdjust="0"/>
    <p:restoredTop sz="94660"/>
  </p:normalViewPr>
  <p:slideViewPr>
    <p:cSldViewPr snapToGrid="0">
      <p:cViewPr varScale="1">
        <p:scale>
          <a:sx n="84" d="100"/>
          <a:sy n="84" d="100"/>
        </p:scale>
        <p:origin x="728" y="40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9.xml"/><Relationship Id="rId21" Type="http://schemas.openxmlformats.org/officeDocument/2006/relationships/slide" Target="slides/slide14.xml"/><Relationship Id="rId42" Type="http://schemas.openxmlformats.org/officeDocument/2006/relationships/font" Target="fonts/font7.fntdata"/><Relationship Id="rId47" Type="http://schemas.openxmlformats.org/officeDocument/2006/relationships/font" Target="fonts/font12.fntdata"/><Relationship Id="rId63" Type="http://schemas.openxmlformats.org/officeDocument/2006/relationships/font" Target="fonts/font28.fntdata"/><Relationship Id="rId68" Type="http://schemas.openxmlformats.org/officeDocument/2006/relationships/font" Target="fonts/font33.fntdata"/><Relationship Id="rId84" Type="http://schemas.openxmlformats.org/officeDocument/2006/relationships/font" Target="fonts/font49.fntdata"/><Relationship Id="rId89" Type="http://schemas.openxmlformats.org/officeDocument/2006/relationships/font" Target="fonts/font54.fntdata"/><Relationship Id="rId16" Type="http://schemas.openxmlformats.org/officeDocument/2006/relationships/slide" Target="slides/slide9.xml"/><Relationship Id="rId11" Type="http://schemas.openxmlformats.org/officeDocument/2006/relationships/slide" Target="slides/slide4.xml"/><Relationship Id="rId32" Type="http://schemas.openxmlformats.org/officeDocument/2006/relationships/slide" Target="slides/slide25.xml"/><Relationship Id="rId37" Type="http://schemas.openxmlformats.org/officeDocument/2006/relationships/font" Target="fonts/font2.fntdata"/><Relationship Id="rId53" Type="http://schemas.openxmlformats.org/officeDocument/2006/relationships/font" Target="fonts/font18.fntdata"/><Relationship Id="rId58" Type="http://schemas.openxmlformats.org/officeDocument/2006/relationships/font" Target="fonts/font23.fntdata"/><Relationship Id="rId74" Type="http://schemas.openxmlformats.org/officeDocument/2006/relationships/font" Target="fonts/font39.fntdata"/><Relationship Id="rId79" Type="http://schemas.openxmlformats.org/officeDocument/2006/relationships/font" Target="fonts/font44.fntdata"/><Relationship Id="rId5" Type="http://schemas.openxmlformats.org/officeDocument/2006/relationships/slideMaster" Target="slideMasters/slideMaster5.xml"/><Relationship Id="rId90" Type="http://schemas.openxmlformats.org/officeDocument/2006/relationships/font" Target="fonts/font55.fntdata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43" Type="http://schemas.openxmlformats.org/officeDocument/2006/relationships/font" Target="fonts/font8.fntdata"/><Relationship Id="rId48" Type="http://schemas.openxmlformats.org/officeDocument/2006/relationships/font" Target="fonts/font13.fntdata"/><Relationship Id="rId64" Type="http://schemas.openxmlformats.org/officeDocument/2006/relationships/font" Target="fonts/font29.fntdata"/><Relationship Id="rId69" Type="http://schemas.openxmlformats.org/officeDocument/2006/relationships/font" Target="fonts/font34.fntdata"/><Relationship Id="rId8" Type="http://schemas.openxmlformats.org/officeDocument/2006/relationships/slide" Target="slides/slide1.xml"/><Relationship Id="rId51" Type="http://schemas.openxmlformats.org/officeDocument/2006/relationships/font" Target="fonts/font16.fntdata"/><Relationship Id="rId72" Type="http://schemas.openxmlformats.org/officeDocument/2006/relationships/font" Target="fonts/font37.fntdata"/><Relationship Id="rId80" Type="http://schemas.openxmlformats.org/officeDocument/2006/relationships/font" Target="fonts/font45.fntdata"/><Relationship Id="rId85" Type="http://schemas.openxmlformats.org/officeDocument/2006/relationships/font" Target="fonts/font50.fntdata"/><Relationship Id="rId93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slide" Target="slides/slide26.xml"/><Relationship Id="rId38" Type="http://schemas.openxmlformats.org/officeDocument/2006/relationships/font" Target="fonts/font3.fntdata"/><Relationship Id="rId46" Type="http://schemas.openxmlformats.org/officeDocument/2006/relationships/font" Target="fonts/font11.fntdata"/><Relationship Id="rId59" Type="http://schemas.openxmlformats.org/officeDocument/2006/relationships/font" Target="fonts/font24.fntdata"/><Relationship Id="rId67" Type="http://schemas.openxmlformats.org/officeDocument/2006/relationships/font" Target="fonts/font32.fntdata"/><Relationship Id="rId20" Type="http://schemas.openxmlformats.org/officeDocument/2006/relationships/slide" Target="slides/slide13.xml"/><Relationship Id="rId41" Type="http://schemas.openxmlformats.org/officeDocument/2006/relationships/font" Target="fonts/font6.fntdata"/><Relationship Id="rId54" Type="http://schemas.openxmlformats.org/officeDocument/2006/relationships/font" Target="fonts/font19.fntdata"/><Relationship Id="rId62" Type="http://schemas.openxmlformats.org/officeDocument/2006/relationships/font" Target="fonts/font27.fntdata"/><Relationship Id="rId70" Type="http://schemas.openxmlformats.org/officeDocument/2006/relationships/font" Target="fonts/font35.fntdata"/><Relationship Id="rId75" Type="http://schemas.openxmlformats.org/officeDocument/2006/relationships/font" Target="fonts/font40.fntdata"/><Relationship Id="rId83" Type="http://schemas.openxmlformats.org/officeDocument/2006/relationships/font" Target="fonts/font48.fntdata"/><Relationship Id="rId88" Type="http://schemas.openxmlformats.org/officeDocument/2006/relationships/font" Target="fonts/font53.fntdata"/><Relationship Id="rId91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openxmlformats.org/officeDocument/2006/relationships/font" Target="fonts/font1.fntdata"/><Relationship Id="rId49" Type="http://schemas.openxmlformats.org/officeDocument/2006/relationships/font" Target="fonts/font14.fntdata"/><Relationship Id="rId57" Type="http://schemas.openxmlformats.org/officeDocument/2006/relationships/font" Target="fonts/font22.fntdata"/><Relationship Id="rId10" Type="http://schemas.openxmlformats.org/officeDocument/2006/relationships/slide" Target="slides/slide3.xml"/><Relationship Id="rId31" Type="http://schemas.openxmlformats.org/officeDocument/2006/relationships/slide" Target="slides/slide24.xml"/><Relationship Id="rId44" Type="http://schemas.openxmlformats.org/officeDocument/2006/relationships/font" Target="fonts/font9.fntdata"/><Relationship Id="rId52" Type="http://schemas.openxmlformats.org/officeDocument/2006/relationships/font" Target="fonts/font17.fntdata"/><Relationship Id="rId60" Type="http://schemas.openxmlformats.org/officeDocument/2006/relationships/font" Target="fonts/font25.fntdata"/><Relationship Id="rId65" Type="http://schemas.openxmlformats.org/officeDocument/2006/relationships/font" Target="fonts/font30.fntdata"/><Relationship Id="rId73" Type="http://schemas.openxmlformats.org/officeDocument/2006/relationships/font" Target="fonts/font38.fntdata"/><Relationship Id="rId78" Type="http://schemas.openxmlformats.org/officeDocument/2006/relationships/font" Target="fonts/font43.fntdata"/><Relationship Id="rId81" Type="http://schemas.openxmlformats.org/officeDocument/2006/relationships/font" Target="fonts/font46.fntdata"/><Relationship Id="rId86" Type="http://schemas.openxmlformats.org/officeDocument/2006/relationships/font" Target="fonts/font51.fntdata"/><Relationship Id="rId94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2.xml"/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39" Type="http://schemas.openxmlformats.org/officeDocument/2006/relationships/font" Target="fonts/font4.fntdata"/><Relationship Id="rId34" Type="http://schemas.openxmlformats.org/officeDocument/2006/relationships/slide" Target="slides/slide27.xml"/><Relationship Id="rId50" Type="http://schemas.openxmlformats.org/officeDocument/2006/relationships/font" Target="fonts/font15.fntdata"/><Relationship Id="rId55" Type="http://schemas.openxmlformats.org/officeDocument/2006/relationships/font" Target="fonts/font20.fntdata"/><Relationship Id="rId76" Type="http://schemas.openxmlformats.org/officeDocument/2006/relationships/font" Target="fonts/font41.fntdata"/><Relationship Id="rId7" Type="http://schemas.openxmlformats.org/officeDocument/2006/relationships/slideMaster" Target="slideMasters/slideMaster7.xml"/><Relationship Id="rId71" Type="http://schemas.openxmlformats.org/officeDocument/2006/relationships/font" Target="fonts/font36.fntdata"/><Relationship Id="rId92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2.xml"/><Relationship Id="rId24" Type="http://schemas.openxmlformats.org/officeDocument/2006/relationships/slide" Target="slides/slide17.xml"/><Relationship Id="rId40" Type="http://schemas.openxmlformats.org/officeDocument/2006/relationships/font" Target="fonts/font5.fntdata"/><Relationship Id="rId45" Type="http://schemas.openxmlformats.org/officeDocument/2006/relationships/font" Target="fonts/font10.fntdata"/><Relationship Id="rId66" Type="http://schemas.openxmlformats.org/officeDocument/2006/relationships/font" Target="fonts/font31.fntdata"/><Relationship Id="rId87" Type="http://schemas.openxmlformats.org/officeDocument/2006/relationships/font" Target="fonts/font52.fntdata"/><Relationship Id="rId61" Type="http://schemas.openxmlformats.org/officeDocument/2006/relationships/font" Target="fonts/font26.fntdata"/><Relationship Id="rId82" Type="http://schemas.openxmlformats.org/officeDocument/2006/relationships/font" Target="fonts/font47.fntdata"/><Relationship Id="rId19" Type="http://schemas.openxmlformats.org/officeDocument/2006/relationships/slide" Target="slides/slide12.xml"/><Relationship Id="rId14" Type="http://schemas.openxmlformats.org/officeDocument/2006/relationships/slide" Target="slides/slide7.xml"/><Relationship Id="rId30" Type="http://schemas.openxmlformats.org/officeDocument/2006/relationships/slide" Target="slides/slide23.xml"/><Relationship Id="rId35" Type="http://schemas.openxmlformats.org/officeDocument/2006/relationships/notesMaster" Target="notesMasters/notesMaster1.xml"/><Relationship Id="rId56" Type="http://schemas.openxmlformats.org/officeDocument/2006/relationships/font" Target="fonts/font21.fntdata"/><Relationship Id="rId77" Type="http://schemas.openxmlformats.org/officeDocument/2006/relationships/font" Target="fonts/font42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87" name="Google Shape;17287;gc74d5146a2_2_70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8" name="Google Shape;17288;gc74d5146a2_2_70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581201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1" name="Google Shape;10811;gc3c600cc29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12" name="Google Shape;10812;gc3c600cc29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3835966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2" name="Google Shape;3712;g10c5fe41675_0_1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3" name="Google Shape;3713;g10c5fe41675_0_1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4630126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2" name="Google Shape;3712;g10c5fe41675_0_1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13" name="Google Shape;3713;g10c5fe41675_0_1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4" name="Google Shape;17204;gb728c15637_0_4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05" name="Google Shape;17205;gb728c15637_0_4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1" name="Google Shape;10811;gc3c600cc29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12" name="Google Shape;10812;gc3c600cc29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5552205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1" name="Google Shape;10811;gc3c600cc29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12" name="Google Shape;10812;gc3c600cc29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6901622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71" name="Google Shape;17971;gc4ccde9adf_0_14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72" name="Google Shape;17972;gc4ccde9adf_0_14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262193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1" name="Google Shape;10811;gc3c600cc29_0_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12" name="Google Shape;10812;gc3c600cc29_0_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6923955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4" name="Google Shape;17204;gb728c15637_0_4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05" name="Google Shape;17205;gb728c15637_0_4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1862997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3" name="Google Shape;2353;g71082bfe9c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4" name="Google Shape;2354;g71082bfe9c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920639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422522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7" name="Google Shape;14427;gc4ccde9adf_0_9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28" name="Google Shape;14428;gc4ccde9adf_0_9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6517179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5" name="Google Shape;11465;gc4ccde9adf_0_16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66" name="Google Shape;11466;gc4ccde9adf_0_16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7" name="Google Shape;14427;gc4ccde9adf_0_9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28" name="Google Shape;14428;gc4ccde9adf_0_9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954421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4" name="Google Shape;13924;gc4ccde9adf_0_9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25" name="Google Shape;13925;gc4ccde9adf_0_9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4437613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Shape 39">
            <a:extLst>
              <a:ext uri="{FF2B5EF4-FFF2-40B4-BE49-F238E27FC236}">
                <a16:creationId xmlns:a16="http://schemas.microsoft.com/office/drawing/2014/main" id="{42EACA25-C467-C620-B827-38C41D396EFD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anchor="ctr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/>
          </a:p>
        </p:txBody>
      </p:sp>
      <p:sp>
        <p:nvSpPr>
          <p:cNvPr id="41987" name="Shape 40">
            <a:extLst>
              <a:ext uri="{FF2B5EF4-FFF2-40B4-BE49-F238E27FC236}">
                <a16:creationId xmlns:a16="http://schemas.microsoft.com/office/drawing/2014/main" id="{616A53CB-DE19-FC2F-FAA6-A1B5283D53DF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noFill/>
          <a:ln>
            <a:headEnd/>
            <a:tailEnd/>
          </a:ln>
        </p:spPr>
      </p:sp>
    </p:spTree>
    <p:extLst>
      <p:ext uri="{BB962C8B-B14F-4D97-AF65-F5344CB8AC3E}">
        <p14:creationId xmlns:p14="http://schemas.microsoft.com/office/powerpoint/2010/main" val="82663476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7" name="Google Shape;14427;gc4ccde9adf_0_9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28" name="Google Shape;14428;gc4ccde9adf_0_9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7" name="Google Shape;14427;gc4ccde9adf_0_9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28" name="Google Shape;14428;gc4ccde9adf_0_9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0590071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208943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2108477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300110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6350783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0" name="Google Shape;2220;g10b278440b5_0_4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1" name="Google Shape;2221;g10b278440b5_0_4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4630407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7" name="Google Shape;351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18" name="Google Shape;351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s://www.freepik.com/" TargetMode="Externa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6.xml"/><Relationship Id="rId4" Type="http://schemas.openxmlformats.org/officeDocument/2006/relationships/hyperlink" Target="http://bit.ly/2TtBDfr" TargetMode="Externa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" TargetMode="External"/><Relationship Id="rId2" Type="http://schemas.openxmlformats.org/officeDocument/2006/relationships/hyperlink" Target="https://slidesgo.com/" TargetMode="External"/><Relationship Id="rId1" Type="http://schemas.openxmlformats.org/officeDocument/2006/relationships/slideMaster" Target="../slideMasters/slideMaster7.xml"/><Relationship Id="rId4" Type="http://schemas.openxmlformats.org/officeDocument/2006/relationships/hyperlink" Target="https://www.freepik.com/" TargetMode="Externa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" name="Google Shape;1078;p3"/>
          <p:cNvSpPr/>
          <p:nvPr/>
        </p:nvSpPr>
        <p:spPr>
          <a:xfrm>
            <a:off x="508900" y="3012350"/>
            <a:ext cx="9777690" cy="2302571"/>
          </a:xfrm>
          <a:custGeom>
            <a:avLst/>
            <a:gdLst/>
            <a:ahLst/>
            <a:cxnLst/>
            <a:rect l="l" t="t" r="r" b="b"/>
            <a:pathLst>
              <a:path w="284960" h="67101" extrusionOk="0">
                <a:moveTo>
                  <a:pt x="142701" y="1"/>
                </a:moveTo>
                <a:cubicBezTo>
                  <a:pt x="141956" y="1"/>
                  <a:pt x="140800" y="586"/>
                  <a:pt x="138118" y="2297"/>
                </a:cubicBezTo>
                <a:cubicBezTo>
                  <a:pt x="120337" y="13574"/>
                  <a:pt x="100762" y="23422"/>
                  <a:pt x="81704" y="32875"/>
                </a:cubicBezTo>
                <a:cubicBezTo>
                  <a:pt x="68026" y="39623"/>
                  <a:pt x="54104" y="44912"/>
                  <a:pt x="39454" y="49744"/>
                </a:cubicBezTo>
                <a:cubicBezTo>
                  <a:pt x="25684" y="54304"/>
                  <a:pt x="13496" y="62024"/>
                  <a:pt x="0" y="66827"/>
                </a:cubicBezTo>
                <a:lnTo>
                  <a:pt x="0" y="67100"/>
                </a:lnTo>
                <a:lnTo>
                  <a:pt x="284960" y="67100"/>
                </a:lnTo>
                <a:lnTo>
                  <a:pt x="284960" y="61477"/>
                </a:lnTo>
                <a:cubicBezTo>
                  <a:pt x="277026" y="56705"/>
                  <a:pt x="268424" y="52541"/>
                  <a:pt x="260005" y="48407"/>
                </a:cubicBezTo>
                <a:cubicBezTo>
                  <a:pt x="250886" y="43969"/>
                  <a:pt x="240430" y="41538"/>
                  <a:pt x="230977" y="37495"/>
                </a:cubicBezTo>
                <a:cubicBezTo>
                  <a:pt x="221767" y="33544"/>
                  <a:pt x="213195" y="28376"/>
                  <a:pt x="204046" y="24273"/>
                </a:cubicBezTo>
                <a:cubicBezTo>
                  <a:pt x="190095" y="18011"/>
                  <a:pt x="172830" y="12540"/>
                  <a:pt x="160641" y="3847"/>
                </a:cubicBezTo>
                <a:cubicBezTo>
                  <a:pt x="159321" y="2904"/>
                  <a:pt x="158144" y="1440"/>
                  <a:pt x="156804" y="1440"/>
                </a:cubicBezTo>
                <a:cubicBezTo>
                  <a:pt x="156201" y="1440"/>
                  <a:pt x="155564" y="1736"/>
                  <a:pt x="154866" y="2510"/>
                </a:cubicBezTo>
                <a:cubicBezTo>
                  <a:pt x="154120" y="1501"/>
                  <a:pt x="153404" y="1170"/>
                  <a:pt x="152691" y="1170"/>
                </a:cubicBezTo>
                <a:cubicBezTo>
                  <a:pt x="151327" y="1170"/>
                  <a:pt x="149971" y="2381"/>
                  <a:pt x="148424" y="2381"/>
                </a:cubicBezTo>
                <a:cubicBezTo>
                  <a:pt x="148244" y="2381"/>
                  <a:pt x="148061" y="2364"/>
                  <a:pt x="147875" y="2327"/>
                </a:cubicBezTo>
                <a:cubicBezTo>
                  <a:pt x="144033" y="1555"/>
                  <a:pt x="143914" y="1"/>
                  <a:pt x="14270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" name="Google Shape;1079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080" name="Google Shape;1080;p3"/>
          <p:cNvSpPr txBox="1">
            <a:spLocks noGrp="1"/>
          </p:cNvSpPr>
          <p:nvPr>
            <p:ph type="title"/>
          </p:nvPr>
        </p:nvSpPr>
        <p:spPr>
          <a:xfrm>
            <a:off x="720000" y="2301150"/>
            <a:ext cx="37929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81" name="Google Shape;1081;p3"/>
          <p:cNvSpPr txBox="1">
            <a:spLocks noGrp="1"/>
          </p:cNvSpPr>
          <p:nvPr>
            <p:ph type="subTitle" idx="1"/>
          </p:nvPr>
        </p:nvSpPr>
        <p:spPr>
          <a:xfrm>
            <a:off x="1879850" y="2990525"/>
            <a:ext cx="26331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sp>
        <p:nvSpPr>
          <p:cNvPr id="1082" name="Google Shape;1082;p3"/>
          <p:cNvSpPr txBox="1">
            <a:spLocks noGrp="1"/>
          </p:cNvSpPr>
          <p:nvPr>
            <p:ph type="title" idx="2" hasCustomPrompt="1"/>
          </p:nvPr>
        </p:nvSpPr>
        <p:spPr>
          <a:xfrm>
            <a:off x="3288625" y="1918750"/>
            <a:ext cx="12243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5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96" name="Google Shape;3396;p3"/>
          <p:cNvGrpSpPr/>
          <p:nvPr/>
        </p:nvGrpSpPr>
        <p:grpSpPr>
          <a:xfrm>
            <a:off x="-375417" y="-312625"/>
            <a:ext cx="9797596" cy="7068167"/>
            <a:chOff x="-375417" y="-312625"/>
            <a:chExt cx="9797596" cy="7068167"/>
          </a:xfrm>
        </p:grpSpPr>
        <p:sp>
          <p:nvSpPr>
            <p:cNvPr id="3397" name="Google Shape;3397;p3"/>
            <p:cNvSpPr/>
            <p:nvPr/>
          </p:nvSpPr>
          <p:spPr>
            <a:xfrm>
              <a:off x="-375417" y="-312625"/>
              <a:ext cx="9770521" cy="1130950"/>
            </a:xfrm>
            <a:custGeom>
              <a:avLst/>
              <a:gdLst/>
              <a:ahLst/>
              <a:cxnLst/>
              <a:rect l="l" t="t" r="r" b="b"/>
              <a:pathLst>
                <a:path w="83187" h="9629" extrusionOk="0">
                  <a:moveTo>
                    <a:pt x="1" y="1"/>
                  </a:moveTo>
                  <a:lnTo>
                    <a:pt x="1" y="6538"/>
                  </a:lnTo>
                  <a:cubicBezTo>
                    <a:pt x="3224" y="4883"/>
                    <a:pt x="6663" y="3888"/>
                    <a:pt x="10128" y="3888"/>
                  </a:cubicBezTo>
                  <a:cubicBezTo>
                    <a:pt x="11685" y="3888"/>
                    <a:pt x="13247" y="4089"/>
                    <a:pt x="14798" y="4522"/>
                  </a:cubicBezTo>
                  <a:cubicBezTo>
                    <a:pt x="21381" y="6444"/>
                    <a:pt x="27753" y="7873"/>
                    <a:pt x="34351" y="7873"/>
                  </a:cubicBezTo>
                  <a:cubicBezTo>
                    <a:pt x="36289" y="7873"/>
                    <a:pt x="38247" y="7750"/>
                    <a:pt x="40235" y="7479"/>
                  </a:cubicBezTo>
                  <a:cubicBezTo>
                    <a:pt x="48000" y="6359"/>
                    <a:pt x="55577" y="3415"/>
                    <a:pt x="63237" y="3415"/>
                  </a:cubicBezTo>
                  <a:cubicBezTo>
                    <a:pt x="66081" y="3415"/>
                    <a:pt x="68937" y="3821"/>
                    <a:pt x="71818" y="4877"/>
                  </a:cubicBezTo>
                  <a:cubicBezTo>
                    <a:pt x="75735" y="6263"/>
                    <a:pt x="79430" y="8074"/>
                    <a:pt x="83187" y="9629"/>
                  </a:cubicBezTo>
                  <a:lnTo>
                    <a:pt x="831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-348342" y="2976743"/>
              <a:ext cx="9770521" cy="3778799"/>
            </a:xfrm>
            <a:custGeom>
              <a:avLst/>
              <a:gdLst/>
              <a:ahLst/>
              <a:cxnLst/>
              <a:rect l="l" t="t" r="r" b="b"/>
              <a:pathLst>
                <a:path w="83187" h="32173" extrusionOk="0">
                  <a:moveTo>
                    <a:pt x="28292" y="1"/>
                  </a:moveTo>
                  <a:cubicBezTo>
                    <a:pt x="18352" y="1"/>
                    <a:pt x="8591" y="1980"/>
                    <a:pt x="1" y="6834"/>
                  </a:cubicBezTo>
                  <a:lnTo>
                    <a:pt x="1" y="32173"/>
                  </a:lnTo>
                  <a:lnTo>
                    <a:pt x="83187" y="32173"/>
                  </a:lnTo>
                  <a:lnTo>
                    <a:pt x="83187" y="3903"/>
                  </a:lnTo>
                  <a:cubicBezTo>
                    <a:pt x="82389" y="3917"/>
                    <a:pt x="81591" y="3923"/>
                    <a:pt x="80794" y="3923"/>
                  </a:cubicBezTo>
                  <a:cubicBezTo>
                    <a:pt x="74580" y="3923"/>
                    <a:pt x="68353" y="3539"/>
                    <a:pt x="62119" y="3476"/>
                  </a:cubicBezTo>
                  <a:cubicBezTo>
                    <a:pt x="55023" y="3476"/>
                    <a:pt x="48166" y="2064"/>
                    <a:pt x="40945" y="998"/>
                  </a:cubicBezTo>
                  <a:cubicBezTo>
                    <a:pt x="36746" y="356"/>
                    <a:pt x="32503" y="1"/>
                    <a:pt x="28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9" name="Google Shape;3399;p3"/>
          <p:cNvGrpSpPr/>
          <p:nvPr/>
        </p:nvGrpSpPr>
        <p:grpSpPr>
          <a:xfrm>
            <a:off x="-323154" y="3422144"/>
            <a:ext cx="9790303" cy="3300659"/>
            <a:chOff x="-774454" y="3269744"/>
            <a:chExt cx="9790303" cy="3300659"/>
          </a:xfrm>
        </p:grpSpPr>
        <p:sp>
          <p:nvSpPr>
            <p:cNvPr id="3400" name="Google Shape;3400;p3"/>
            <p:cNvSpPr/>
            <p:nvPr/>
          </p:nvSpPr>
          <p:spPr>
            <a:xfrm>
              <a:off x="-774454" y="3269744"/>
              <a:ext cx="9770521" cy="3300650"/>
            </a:xfrm>
            <a:custGeom>
              <a:avLst/>
              <a:gdLst/>
              <a:ahLst/>
              <a:cxnLst/>
              <a:rect l="l" t="t" r="r" b="b"/>
              <a:pathLst>
                <a:path w="83187" h="28102" extrusionOk="0">
                  <a:moveTo>
                    <a:pt x="1" y="0"/>
                  </a:moveTo>
                  <a:lnTo>
                    <a:pt x="1" y="28102"/>
                  </a:lnTo>
                  <a:lnTo>
                    <a:pt x="83187" y="28102"/>
                  </a:lnTo>
                  <a:lnTo>
                    <a:pt x="8318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-755729" y="3610828"/>
              <a:ext cx="9770521" cy="482260"/>
            </a:xfrm>
            <a:custGeom>
              <a:avLst/>
              <a:gdLst/>
              <a:ahLst/>
              <a:cxnLst/>
              <a:rect l="l" t="t" r="r" b="b"/>
              <a:pathLst>
                <a:path w="83187" h="4106" extrusionOk="0">
                  <a:moveTo>
                    <a:pt x="83187" y="1"/>
                  </a:moveTo>
                  <a:cubicBezTo>
                    <a:pt x="59083" y="1"/>
                    <a:pt x="34979" y="893"/>
                    <a:pt x="10875" y="893"/>
                  </a:cubicBezTo>
                  <a:cubicBezTo>
                    <a:pt x="7250" y="893"/>
                    <a:pt x="3625" y="873"/>
                    <a:pt x="1" y="827"/>
                  </a:cubicBezTo>
                  <a:lnTo>
                    <a:pt x="1" y="3305"/>
                  </a:lnTo>
                  <a:cubicBezTo>
                    <a:pt x="12828" y="3575"/>
                    <a:pt x="25609" y="4106"/>
                    <a:pt x="38410" y="4106"/>
                  </a:cubicBezTo>
                  <a:cubicBezTo>
                    <a:pt x="44099" y="4106"/>
                    <a:pt x="49791" y="4001"/>
                    <a:pt x="55493" y="3722"/>
                  </a:cubicBezTo>
                  <a:cubicBezTo>
                    <a:pt x="64757" y="3376"/>
                    <a:pt x="73958" y="2585"/>
                    <a:pt x="83187" y="1999"/>
                  </a:cubicBezTo>
                  <a:lnTo>
                    <a:pt x="831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-755729" y="3269744"/>
              <a:ext cx="9770521" cy="279302"/>
            </a:xfrm>
            <a:custGeom>
              <a:avLst/>
              <a:gdLst/>
              <a:ahLst/>
              <a:cxnLst/>
              <a:rect l="l" t="t" r="r" b="b"/>
              <a:pathLst>
                <a:path w="83187" h="2378" extrusionOk="0">
                  <a:moveTo>
                    <a:pt x="1" y="0"/>
                  </a:moveTo>
                  <a:lnTo>
                    <a:pt x="1" y="1706"/>
                  </a:lnTo>
                  <a:cubicBezTo>
                    <a:pt x="5556" y="2128"/>
                    <a:pt x="11126" y="2253"/>
                    <a:pt x="16705" y="2253"/>
                  </a:cubicBezTo>
                  <a:cubicBezTo>
                    <a:pt x="24863" y="2253"/>
                    <a:pt x="33040" y="1985"/>
                    <a:pt x="41217" y="1985"/>
                  </a:cubicBezTo>
                  <a:cubicBezTo>
                    <a:pt x="42743" y="1985"/>
                    <a:pt x="44269" y="1994"/>
                    <a:pt x="45795" y="2017"/>
                  </a:cubicBezTo>
                  <a:cubicBezTo>
                    <a:pt x="51875" y="2101"/>
                    <a:pt x="57893" y="2378"/>
                    <a:pt x="63944" y="2378"/>
                  </a:cubicBezTo>
                  <a:cubicBezTo>
                    <a:pt x="66131" y="2378"/>
                    <a:pt x="68322" y="2342"/>
                    <a:pt x="70521" y="2247"/>
                  </a:cubicBezTo>
                  <a:cubicBezTo>
                    <a:pt x="74767" y="2025"/>
                    <a:pt x="78977" y="1945"/>
                    <a:pt x="83187" y="1857"/>
                  </a:cubicBezTo>
                  <a:lnTo>
                    <a:pt x="831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-755729" y="3470002"/>
              <a:ext cx="9770521" cy="245828"/>
            </a:xfrm>
            <a:custGeom>
              <a:avLst/>
              <a:gdLst/>
              <a:ahLst/>
              <a:cxnLst/>
              <a:rect l="l" t="t" r="r" b="b"/>
              <a:pathLst>
                <a:path w="83187" h="2093" extrusionOk="0">
                  <a:moveTo>
                    <a:pt x="1" y="1"/>
                  </a:moveTo>
                  <a:lnTo>
                    <a:pt x="1" y="2026"/>
                  </a:lnTo>
                  <a:cubicBezTo>
                    <a:pt x="3625" y="2072"/>
                    <a:pt x="7250" y="2092"/>
                    <a:pt x="10875" y="2092"/>
                  </a:cubicBezTo>
                  <a:cubicBezTo>
                    <a:pt x="34979" y="2092"/>
                    <a:pt x="59083" y="1200"/>
                    <a:pt x="83187" y="1200"/>
                  </a:cubicBezTo>
                  <a:lnTo>
                    <a:pt x="83187" y="152"/>
                  </a:lnTo>
                  <a:cubicBezTo>
                    <a:pt x="78977" y="240"/>
                    <a:pt x="74767" y="320"/>
                    <a:pt x="70521" y="542"/>
                  </a:cubicBezTo>
                  <a:cubicBezTo>
                    <a:pt x="68327" y="637"/>
                    <a:pt x="66141" y="673"/>
                    <a:pt x="63959" y="673"/>
                  </a:cubicBezTo>
                  <a:cubicBezTo>
                    <a:pt x="57903" y="673"/>
                    <a:pt x="51880" y="394"/>
                    <a:pt x="45795" y="303"/>
                  </a:cubicBezTo>
                  <a:cubicBezTo>
                    <a:pt x="44282" y="281"/>
                    <a:pt x="42769" y="271"/>
                    <a:pt x="41256" y="271"/>
                  </a:cubicBezTo>
                  <a:cubicBezTo>
                    <a:pt x="33032" y="271"/>
                    <a:pt x="24809" y="545"/>
                    <a:pt x="16605" y="545"/>
                  </a:cubicBezTo>
                  <a:cubicBezTo>
                    <a:pt x="11060" y="545"/>
                    <a:pt x="5523" y="42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"/>
            <p:cNvSpPr/>
            <p:nvPr/>
          </p:nvSpPr>
          <p:spPr>
            <a:xfrm>
              <a:off x="-754679" y="4014514"/>
              <a:ext cx="9770521" cy="639646"/>
            </a:xfrm>
            <a:custGeom>
              <a:avLst/>
              <a:gdLst/>
              <a:ahLst/>
              <a:cxnLst/>
              <a:rect l="l" t="t" r="r" b="b"/>
              <a:pathLst>
                <a:path w="83187" h="5446" extrusionOk="0">
                  <a:moveTo>
                    <a:pt x="1" y="1"/>
                  </a:moveTo>
                  <a:lnTo>
                    <a:pt x="1" y="4486"/>
                  </a:lnTo>
                  <a:cubicBezTo>
                    <a:pt x="1669" y="4320"/>
                    <a:pt x="3349" y="4258"/>
                    <a:pt x="5035" y="4258"/>
                  </a:cubicBezTo>
                  <a:cubicBezTo>
                    <a:pt x="6868" y="4258"/>
                    <a:pt x="8707" y="4331"/>
                    <a:pt x="10543" y="4424"/>
                  </a:cubicBezTo>
                  <a:cubicBezTo>
                    <a:pt x="21005" y="5033"/>
                    <a:pt x="31416" y="5445"/>
                    <a:pt x="41844" y="5445"/>
                  </a:cubicBezTo>
                  <a:cubicBezTo>
                    <a:pt x="47687" y="5445"/>
                    <a:pt x="53536" y="5316"/>
                    <a:pt x="59401" y="5019"/>
                  </a:cubicBezTo>
                  <a:cubicBezTo>
                    <a:pt x="65251" y="4764"/>
                    <a:pt x="71071" y="4644"/>
                    <a:pt x="76891" y="4644"/>
                  </a:cubicBezTo>
                  <a:cubicBezTo>
                    <a:pt x="78989" y="4644"/>
                    <a:pt x="81087" y="4660"/>
                    <a:pt x="83187" y="4690"/>
                  </a:cubicBezTo>
                  <a:lnTo>
                    <a:pt x="83187" y="1484"/>
                  </a:lnTo>
                  <a:cubicBezTo>
                    <a:pt x="69740" y="1386"/>
                    <a:pt x="56293" y="1449"/>
                    <a:pt x="42837" y="1351"/>
                  </a:cubicBezTo>
                  <a:cubicBezTo>
                    <a:pt x="28600" y="1351"/>
                    <a:pt x="14256" y="40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"/>
            <p:cNvSpPr/>
            <p:nvPr/>
          </p:nvSpPr>
          <p:spPr>
            <a:xfrm>
              <a:off x="-755729" y="4514629"/>
              <a:ext cx="9770521" cy="338028"/>
            </a:xfrm>
            <a:custGeom>
              <a:avLst/>
              <a:gdLst/>
              <a:ahLst/>
              <a:cxnLst/>
              <a:rect l="l" t="t" r="r" b="b"/>
              <a:pathLst>
                <a:path w="83187" h="2878" extrusionOk="0">
                  <a:moveTo>
                    <a:pt x="5035" y="0"/>
                  </a:moveTo>
                  <a:cubicBezTo>
                    <a:pt x="3349" y="0"/>
                    <a:pt x="1669" y="62"/>
                    <a:pt x="1" y="228"/>
                  </a:cubicBezTo>
                  <a:lnTo>
                    <a:pt x="1" y="2804"/>
                  </a:lnTo>
                  <a:cubicBezTo>
                    <a:pt x="2097" y="2298"/>
                    <a:pt x="4246" y="2013"/>
                    <a:pt x="6404" y="1942"/>
                  </a:cubicBezTo>
                  <a:cubicBezTo>
                    <a:pt x="13552" y="1514"/>
                    <a:pt x="20674" y="1327"/>
                    <a:pt x="27793" y="1327"/>
                  </a:cubicBezTo>
                  <a:cubicBezTo>
                    <a:pt x="36466" y="1327"/>
                    <a:pt x="45135" y="1604"/>
                    <a:pt x="53841" y="2058"/>
                  </a:cubicBezTo>
                  <a:cubicBezTo>
                    <a:pt x="61965" y="2443"/>
                    <a:pt x="70143" y="2877"/>
                    <a:pt x="78306" y="2877"/>
                  </a:cubicBezTo>
                  <a:cubicBezTo>
                    <a:pt x="79933" y="2877"/>
                    <a:pt x="81561" y="2860"/>
                    <a:pt x="83187" y="2822"/>
                  </a:cubicBezTo>
                  <a:lnTo>
                    <a:pt x="83187" y="432"/>
                  </a:lnTo>
                  <a:cubicBezTo>
                    <a:pt x="81112" y="404"/>
                    <a:pt x="79039" y="390"/>
                    <a:pt x="76966" y="390"/>
                  </a:cubicBezTo>
                  <a:cubicBezTo>
                    <a:pt x="71121" y="390"/>
                    <a:pt x="65276" y="505"/>
                    <a:pt x="59401" y="761"/>
                  </a:cubicBezTo>
                  <a:cubicBezTo>
                    <a:pt x="53539" y="1058"/>
                    <a:pt x="47691" y="1187"/>
                    <a:pt x="41848" y="1187"/>
                  </a:cubicBezTo>
                  <a:cubicBezTo>
                    <a:pt x="31420" y="1187"/>
                    <a:pt x="21005" y="775"/>
                    <a:pt x="10543" y="166"/>
                  </a:cubicBezTo>
                  <a:cubicBezTo>
                    <a:pt x="8707" y="73"/>
                    <a:pt x="6868" y="0"/>
                    <a:pt x="50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"/>
            <p:cNvSpPr/>
            <p:nvPr/>
          </p:nvSpPr>
          <p:spPr>
            <a:xfrm>
              <a:off x="-754672" y="4670489"/>
              <a:ext cx="9770521" cy="747233"/>
            </a:xfrm>
            <a:custGeom>
              <a:avLst/>
              <a:gdLst/>
              <a:ahLst/>
              <a:cxnLst/>
              <a:rect l="l" t="t" r="r" b="b"/>
              <a:pathLst>
                <a:path w="83187" h="6362" extrusionOk="0">
                  <a:moveTo>
                    <a:pt x="27787" y="0"/>
                  </a:moveTo>
                  <a:cubicBezTo>
                    <a:pt x="20666" y="0"/>
                    <a:pt x="13543" y="187"/>
                    <a:pt x="6395" y="615"/>
                  </a:cubicBezTo>
                  <a:cubicBezTo>
                    <a:pt x="4237" y="686"/>
                    <a:pt x="2097" y="971"/>
                    <a:pt x="1" y="1477"/>
                  </a:cubicBezTo>
                  <a:lnTo>
                    <a:pt x="1" y="6362"/>
                  </a:lnTo>
                  <a:cubicBezTo>
                    <a:pt x="11846" y="5272"/>
                    <a:pt x="23648" y="4427"/>
                    <a:pt x="35538" y="4427"/>
                  </a:cubicBezTo>
                  <a:cubicBezTo>
                    <a:pt x="38866" y="4427"/>
                    <a:pt x="42201" y="4493"/>
                    <a:pt x="45546" y="4639"/>
                  </a:cubicBezTo>
                  <a:cubicBezTo>
                    <a:pt x="53751" y="5010"/>
                    <a:pt x="61952" y="5252"/>
                    <a:pt x="70139" y="5252"/>
                  </a:cubicBezTo>
                  <a:cubicBezTo>
                    <a:pt x="74492" y="5252"/>
                    <a:pt x="78842" y="5184"/>
                    <a:pt x="83186" y="5029"/>
                  </a:cubicBezTo>
                  <a:lnTo>
                    <a:pt x="83186" y="1495"/>
                  </a:lnTo>
                  <a:cubicBezTo>
                    <a:pt x="81560" y="1533"/>
                    <a:pt x="79933" y="1550"/>
                    <a:pt x="78305" y="1550"/>
                  </a:cubicBezTo>
                  <a:cubicBezTo>
                    <a:pt x="70143" y="1550"/>
                    <a:pt x="61963" y="1116"/>
                    <a:pt x="53832" y="731"/>
                  </a:cubicBezTo>
                  <a:cubicBezTo>
                    <a:pt x="45131" y="277"/>
                    <a:pt x="36461" y="0"/>
                    <a:pt x="27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"/>
            <p:cNvSpPr/>
            <p:nvPr/>
          </p:nvSpPr>
          <p:spPr>
            <a:xfrm>
              <a:off x="-755729" y="5190336"/>
              <a:ext cx="9770521" cy="615451"/>
            </a:xfrm>
            <a:custGeom>
              <a:avLst/>
              <a:gdLst/>
              <a:ahLst/>
              <a:cxnLst/>
              <a:rect l="l" t="t" r="r" b="b"/>
              <a:pathLst>
                <a:path w="83187" h="5240" extrusionOk="0">
                  <a:moveTo>
                    <a:pt x="35547" y="1"/>
                  </a:moveTo>
                  <a:cubicBezTo>
                    <a:pt x="23657" y="1"/>
                    <a:pt x="11853" y="846"/>
                    <a:pt x="1" y="1936"/>
                  </a:cubicBezTo>
                  <a:lnTo>
                    <a:pt x="1" y="5240"/>
                  </a:lnTo>
                  <a:cubicBezTo>
                    <a:pt x="11725" y="1829"/>
                    <a:pt x="24096" y="1488"/>
                    <a:pt x="36316" y="1488"/>
                  </a:cubicBezTo>
                  <a:cubicBezTo>
                    <a:pt x="39371" y="1488"/>
                    <a:pt x="42416" y="1509"/>
                    <a:pt x="45439" y="1509"/>
                  </a:cubicBezTo>
                  <a:cubicBezTo>
                    <a:pt x="45866" y="1507"/>
                    <a:pt x="46293" y="1505"/>
                    <a:pt x="46720" y="1505"/>
                  </a:cubicBezTo>
                  <a:cubicBezTo>
                    <a:pt x="58466" y="1505"/>
                    <a:pt x="70264" y="2498"/>
                    <a:pt x="82041" y="2498"/>
                  </a:cubicBezTo>
                  <a:cubicBezTo>
                    <a:pt x="82423" y="2498"/>
                    <a:pt x="82805" y="2497"/>
                    <a:pt x="83187" y="2495"/>
                  </a:cubicBezTo>
                  <a:lnTo>
                    <a:pt x="83187" y="603"/>
                  </a:lnTo>
                  <a:cubicBezTo>
                    <a:pt x="78845" y="758"/>
                    <a:pt x="74497" y="826"/>
                    <a:pt x="70143" y="826"/>
                  </a:cubicBezTo>
                  <a:cubicBezTo>
                    <a:pt x="61957" y="826"/>
                    <a:pt x="53754" y="584"/>
                    <a:pt x="45555" y="213"/>
                  </a:cubicBezTo>
                  <a:cubicBezTo>
                    <a:pt x="42210" y="67"/>
                    <a:pt x="38875" y="1"/>
                    <a:pt x="35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"/>
            <p:cNvSpPr/>
            <p:nvPr/>
          </p:nvSpPr>
          <p:spPr>
            <a:xfrm>
              <a:off x="-755729" y="5365106"/>
              <a:ext cx="9770521" cy="1205298"/>
            </a:xfrm>
            <a:custGeom>
              <a:avLst/>
              <a:gdLst/>
              <a:ahLst/>
              <a:cxnLst/>
              <a:rect l="l" t="t" r="r" b="b"/>
              <a:pathLst>
                <a:path w="83187" h="10262" extrusionOk="0">
                  <a:moveTo>
                    <a:pt x="36312" y="0"/>
                  </a:moveTo>
                  <a:cubicBezTo>
                    <a:pt x="24091" y="0"/>
                    <a:pt x="11725" y="341"/>
                    <a:pt x="1" y="3752"/>
                  </a:cubicBezTo>
                  <a:lnTo>
                    <a:pt x="1" y="10262"/>
                  </a:lnTo>
                  <a:lnTo>
                    <a:pt x="83187" y="10262"/>
                  </a:lnTo>
                  <a:lnTo>
                    <a:pt x="83187" y="1007"/>
                  </a:lnTo>
                  <a:cubicBezTo>
                    <a:pt x="82805" y="1009"/>
                    <a:pt x="82423" y="1010"/>
                    <a:pt x="82041" y="1010"/>
                  </a:cubicBezTo>
                  <a:cubicBezTo>
                    <a:pt x="70264" y="1010"/>
                    <a:pt x="58474" y="17"/>
                    <a:pt x="46720" y="17"/>
                  </a:cubicBezTo>
                  <a:cubicBezTo>
                    <a:pt x="46293" y="17"/>
                    <a:pt x="45866" y="19"/>
                    <a:pt x="45439" y="21"/>
                  </a:cubicBezTo>
                  <a:cubicBezTo>
                    <a:pt x="42414" y="21"/>
                    <a:pt x="39368" y="0"/>
                    <a:pt x="36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"/>
            <p:cNvSpPr/>
            <p:nvPr/>
          </p:nvSpPr>
          <p:spPr>
            <a:xfrm>
              <a:off x="-755729" y="3845616"/>
              <a:ext cx="9770521" cy="343314"/>
            </a:xfrm>
            <a:custGeom>
              <a:avLst/>
              <a:gdLst/>
              <a:ahLst/>
              <a:cxnLst/>
              <a:rect l="l" t="t" r="r" b="b"/>
              <a:pathLst>
                <a:path w="83187" h="2923" extrusionOk="0">
                  <a:moveTo>
                    <a:pt x="83187" y="0"/>
                  </a:moveTo>
                  <a:cubicBezTo>
                    <a:pt x="73958" y="586"/>
                    <a:pt x="64757" y="1377"/>
                    <a:pt x="55493" y="1723"/>
                  </a:cubicBezTo>
                  <a:cubicBezTo>
                    <a:pt x="49791" y="2002"/>
                    <a:pt x="44099" y="2107"/>
                    <a:pt x="38410" y="2107"/>
                  </a:cubicBezTo>
                  <a:cubicBezTo>
                    <a:pt x="25609" y="2107"/>
                    <a:pt x="12828" y="1576"/>
                    <a:pt x="1" y="1306"/>
                  </a:cubicBezTo>
                  <a:lnTo>
                    <a:pt x="1" y="1439"/>
                  </a:lnTo>
                  <a:cubicBezTo>
                    <a:pt x="14256" y="1847"/>
                    <a:pt x="28600" y="2789"/>
                    <a:pt x="42837" y="2789"/>
                  </a:cubicBezTo>
                  <a:cubicBezTo>
                    <a:pt x="56293" y="2887"/>
                    <a:pt x="69740" y="2824"/>
                    <a:pt x="83187" y="2922"/>
                  </a:cubicBezTo>
                  <a:lnTo>
                    <a:pt x="83187" y="0"/>
                  </a:lnTo>
                  <a:close/>
                </a:path>
              </a:pathLst>
            </a:custGeom>
            <a:solidFill>
              <a:srgbClr val="FFE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10" name="Google Shape;3410;p3"/>
          <p:cNvGrpSpPr/>
          <p:nvPr/>
        </p:nvGrpSpPr>
        <p:grpSpPr>
          <a:xfrm>
            <a:off x="6289092" y="317328"/>
            <a:ext cx="5646975" cy="2390594"/>
            <a:chOff x="5984292" y="317328"/>
            <a:chExt cx="5646975" cy="2390594"/>
          </a:xfrm>
        </p:grpSpPr>
        <p:sp>
          <p:nvSpPr>
            <p:cNvPr id="3411" name="Google Shape;3411;p3"/>
            <p:cNvSpPr/>
            <p:nvPr/>
          </p:nvSpPr>
          <p:spPr>
            <a:xfrm>
              <a:off x="5984292" y="331070"/>
              <a:ext cx="4165453" cy="1833903"/>
            </a:xfrm>
            <a:custGeom>
              <a:avLst/>
              <a:gdLst/>
              <a:ahLst/>
              <a:cxnLst/>
              <a:rect l="l" t="t" r="r" b="b"/>
              <a:pathLst>
                <a:path w="35465" h="15614" extrusionOk="0">
                  <a:moveTo>
                    <a:pt x="8527" y="1"/>
                  </a:moveTo>
                  <a:lnTo>
                    <a:pt x="8393" y="63"/>
                  </a:lnTo>
                  <a:cubicBezTo>
                    <a:pt x="8527" y="498"/>
                    <a:pt x="8731" y="907"/>
                    <a:pt x="8997" y="1280"/>
                  </a:cubicBezTo>
                  <a:cubicBezTo>
                    <a:pt x="9264" y="1662"/>
                    <a:pt x="9575" y="2008"/>
                    <a:pt x="9930" y="2301"/>
                  </a:cubicBezTo>
                  <a:lnTo>
                    <a:pt x="10205" y="2523"/>
                  </a:lnTo>
                  <a:lnTo>
                    <a:pt x="10454" y="2692"/>
                  </a:lnTo>
                  <a:cubicBezTo>
                    <a:pt x="8189" y="2523"/>
                    <a:pt x="5933" y="2488"/>
                    <a:pt x="3668" y="2470"/>
                  </a:cubicBezTo>
                  <a:lnTo>
                    <a:pt x="3668" y="2621"/>
                  </a:lnTo>
                  <a:cubicBezTo>
                    <a:pt x="4441" y="2665"/>
                    <a:pt x="5214" y="2710"/>
                    <a:pt x="5978" y="2754"/>
                  </a:cubicBezTo>
                  <a:cubicBezTo>
                    <a:pt x="3837" y="3216"/>
                    <a:pt x="1812" y="4086"/>
                    <a:pt x="0" y="5312"/>
                  </a:cubicBezTo>
                  <a:lnTo>
                    <a:pt x="80" y="5436"/>
                  </a:lnTo>
                  <a:cubicBezTo>
                    <a:pt x="2247" y="4042"/>
                    <a:pt x="4699" y="3163"/>
                    <a:pt x="7265" y="2870"/>
                  </a:cubicBezTo>
                  <a:lnTo>
                    <a:pt x="7265" y="2861"/>
                  </a:lnTo>
                  <a:cubicBezTo>
                    <a:pt x="8980" y="2994"/>
                    <a:pt x="10685" y="3172"/>
                    <a:pt x="12372" y="3465"/>
                  </a:cubicBezTo>
                  <a:cubicBezTo>
                    <a:pt x="13793" y="3704"/>
                    <a:pt x="15206" y="4051"/>
                    <a:pt x="16591" y="4495"/>
                  </a:cubicBezTo>
                  <a:cubicBezTo>
                    <a:pt x="17950" y="4930"/>
                    <a:pt x="19265" y="5516"/>
                    <a:pt x="20508" y="6227"/>
                  </a:cubicBezTo>
                  <a:cubicBezTo>
                    <a:pt x="21121" y="6582"/>
                    <a:pt x="21716" y="6973"/>
                    <a:pt x="22284" y="7390"/>
                  </a:cubicBezTo>
                  <a:cubicBezTo>
                    <a:pt x="22853" y="7826"/>
                    <a:pt x="23395" y="8287"/>
                    <a:pt x="23919" y="8776"/>
                  </a:cubicBezTo>
                  <a:cubicBezTo>
                    <a:pt x="24976" y="9744"/>
                    <a:pt x="25997" y="10801"/>
                    <a:pt x="27098" y="11805"/>
                  </a:cubicBezTo>
                  <a:cubicBezTo>
                    <a:pt x="28208" y="12808"/>
                    <a:pt x="29425" y="13767"/>
                    <a:pt x="30811" y="14478"/>
                  </a:cubicBezTo>
                  <a:cubicBezTo>
                    <a:pt x="31521" y="14851"/>
                    <a:pt x="32267" y="15135"/>
                    <a:pt x="33031" y="15339"/>
                  </a:cubicBezTo>
                  <a:cubicBezTo>
                    <a:pt x="33722" y="15516"/>
                    <a:pt x="34427" y="15613"/>
                    <a:pt x="35133" y="15613"/>
                  </a:cubicBezTo>
                  <a:cubicBezTo>
                    <a:pt x="35244" y="15613"/>
                    <a:pt x="35354" y="15611"/>
                    <a:pt x="35465" y="15606"/>
                  </a:cubicBezTo>
                  <a:lnTo>
                    <a:pt x="35349" y="13759"/>
                  </a:lnTo>
                  <a:cubicBezTo>
                    <a:pt x="35178" y="13773"/>
                    <a:pt x="35005" y="13780"/>
                    <a:pt x="34831" y="13780"/>
                  </a:cubicBezTo>
                  <a:cubicBezTo>
                    <a:pt x="33729" y="13780"/>
                    <a:pt x="32597" y="13495"/>
                    <a:pt x="31530" y="13004"/>
                  </a:cubicBezTo>
                  <a:cubicBezTo>
                    <a:pt x="30908" y="12710"/>
                    <a:pt x="30305" y="12373"/>
                    <a:pt x="29727" y="11991"/>
                  </a:cubicBezTo>
                  <a:cubicBezTo>
                    <a:pt x="29141" y="11600"/>
                    <a:pt x="28573" y="11174"/>
                    <a:pt x="28040" y="10721"/>
                  </a:cubicBezTo>
                  <a:cubicBezTo>
                    <a:pt x="26929" y="9815"/>
                    <a:pt x="25864" y="8811"/>
                    <a:pt x="24718" y="7861"/>
                  </a:cubicBezTo>
                  <a:cubicBezTo>
                    <a:pt x="24150" y="7381"/>
                    <a:pt x="23554" y="6920"/>
                    <a:pt x="22933" y="6493"/>
                  </a:cubicBezTo>
                  <a:cubicBezTo>
                    <a:pt x="22311" y="6067"/>
                    <a:pt x="21663" y="5685"/>
                    <a:pt x="20988" y="5339"/>
                  </a:cubicBezTo>
                  <a:cubicBezTo>
                    <a:pt x="19655" y="4664"/>
                    <a:pt x="18252" y="4122"/>
                    <a:pt x="16813" y="3740"/>
                  </a:cubicBezTo>
                  <a:cubicBezTo>
                    <a:pt x="15383" y="3349"/>
                    <a:pt x="13927" y="3065"/>
                    <a:pt x="12452" y="2896"/>
                  </a:cubicBezTo>
                  <a:cubicBezTo>
                    <a:pt x="12257" y="2870"/>
                    <a:pt x="12062" y="2852"/>
                    <a:pt x="11857" y="2825"/>
                  </a:cubicBezTo>
                  <a:cubicBezTo>
                    <a:pt x="11671" y="2745"/>
                    <a:pt x="11493" y="2674"/>
                    <a:pt x="11307" y="2594"/>
                  </a:cubicBezTo>
                  <a:lnTo>
                    <a:pt x="11022" y="2452"/>
                  </a:lnTo>
                  <a:lnTo>
                    <a:pt x="10747" y="2301"/>
                  </a:lnTo>
                  <a:lnTo>
                    <a:pt x="10481" y="2124"/>
                  </a:lnTo>
                  <a:lnTo>
                    <a:pt x="10223" y="1946"/>
                  </a:lnTo>
                  <a:cubicBezTo>
                    <a:pt x="9877" y="1679"/>
                    <a:pt x="9566" y="1386"/>
                    <a:pt x="9282" y="1067"/>
                  </a:cubicBezTo>
                  <a:cubicBezTo>
                    <a:pt x="8997" y="738"/>
                    <a:pt x="8740" y="383"/>
                    <a:pt x="85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3"/>
            <p:cNvSpPr/>
            <p:nvPr/>
          </p:nvSpPr>
          <p:spPr>
            <a:xfrm>
              <a:off x="8433650" y="1147956"/>
              <a:ext cx="153510" cy="181229"/>
            </a:xfrm>
            <a:custGeom>
              <a:avLst/>
              <a:gdLst/>
              <a:ahLst/>
              <a:cxnLst/>
              <a:rect l="l" t="t" r="r" b="b"/>
              <a:pathLst>
                <a:path w="1307" h="1543" extrusionOk="0">
                  <a:moveTo>
                    <a:pt x="1093" y="0"/>
                  </a:moveTo>
                  <a:lnTo>
                    <a:pt x="1093" y="0"/>
                  </a:lnTo>
                  <a:cubicBezTo>
                    <a:pt x="587" y="53"/>
                    <a:pt x="160" y="426"/>
                    <a:pt x="36" y="924"/>
                  </a:cubicBezTo>
                  <a:cubicBezTo>
                    <a:pt x="0" y="1057"/>
                    <a:pt x="18" y="1190"/>
                    <a:pt x="80" y="1315"/>
                  </a:cubicBezTo>
                  <a:cubicBezTo>
                    <a:pt x="127" y="1390"/>
                    <a:pt x="207" y="1431"/>
                    <a:pt x="292" y="1431"/>
                  </a:cubicBezTo>
                  <a:cubicBezTo>
                    <a:pt x="337" y="1431"/>
                    <a:pt x="383" y="1419"/>
                    <a:pt x="427" y="1395"/>
                  </a:cubicBezTo>
                  <a:cubicBezTo>
                    <a:pt x="453" y="1368"/>
                    <a:pt x="480" y="1341"/>
                    <a:pt x="516" y="1341"/>
                  </a:cubicBezTo>
                  <a:cubicBezTo>
                    <a:pt x="569" y="1341"/>
                    <a:pt x="595" y="1421"/>
                    <a:pt x="622" y="1466"/>
                  </a:cubicBezTo>
                  <a:cubicBezTo>
                    <a:pt x="668" y="1517"/>
                    <a:pt x="728" y="1543"/>
                    <a:pt x="789" y="1543"/>
                  </a:cubicBezTo>
                  <a:cubicBezTo>
                    <a:pt x="823" y="1543"/>
                    <a:pt x="857" y="1535"/>
                    <a:pt x="889" y="1519"/>
                  </a:cubicBezTo>
                  <a:cubicBezTo>
                    <a:pt x="977" y="1466"/>
                    <a:pt x="1048" y="1386"/>
                    <a:pt x="1084" y="1297"/>
                  </a:cubicBezTo>
                  <a:cubicBezTo>
                    <a:pt x="1279" y="906"/>
                    <a:pt x="1306" y="444"/>
                    <a:pt x="1146" y="36"/>
                  </a:cubicBezTo>
                  <a:lnTo>
                    <a:pt x="995" y="27"/>
                  </a:lnTo>
                  <a:lnTo>
                    <a:pt x="10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3"/>
            <p:cNvSpPr/>
            <p:nvPr/>
          </p:nvSpPr>
          <p:spPr>
            <a:xfrm>
              <a:off x="8458667" y="1223008"/>
              <a:ext cx="57552" cy="62720"/>
            </a:xfrm>
            <a:custGeom>
              <a:avLst/>
              <a:gdLst/>
              <a:ahLst/>
              <a:cxnLst/>
              <a:rect l="l" t="t" r="r" b="b"/>
              <a:pathLst>
                <a:path w="490" h="534" fill="none" extrusionOk="0">
                  <a:moveTo>
                    <a:pt x="489" y="1"/>
                  </a:moveTo>
                  <a:lnTo>
                    <a:pt x="1" y="534"/>
                  </a:lnTo>
                </a:path>
              </a:pathLst>
            </a:custGeom>
            <a:noFill/>
            <a:ln w="67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3"/>
            <p:cNvSpPr/>
            <p:nvPr/>
          </p:nvSpPr>
          <p:spPr>
            <a:xfrm>
              <a:off x="8496252" y="1218897"/>
              <a:ext cx="43927" cy="89734"/>
            </a:xfrm>
            <a:custGeom>
              <a:avLst/>
              <a:gdLst/>
              <a:ahLst/>
              <a:cxnLst/>
              <a:rect l="l" t="t" r="r" b="b"/>
              <a:pathLst>
                <a:path w="374" h="764" fill="none" extrusionOk="0">
                  <a:moveTo>
                    <a:pt x="311" y="764"/>
                  </a:moveTo>
                  <a:cubicBezTo>
                    <a:pt x="364" y="515"/>
                    <a:pt x="373" y="249"/>
                    <a:pt x="338" y="0"/>
                  </a:cubicBezTo>
                  <a:cubicBezTo>
                    <a:pt x="222" y="196"/>
                    <a:pt x="116" y="409"/>
                    <a:pt x="0" y="604"/>
                  </a:cubicBezTo>
                </a:path>
              </a:pathLst>
            </a:custGeom>
            <a:noFill/>
            <a:ln w="67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3"/>
            <p:cNvSpPr/>
            <p:nvPr/>
          </p:nvSpPr>
          <p:spPr>
            <a:xfrm>
              <a:off x="8372104" y="1126110"/>
              <a:ext cx="227271" cy="127553"/>
            </a:xfrm>
            <a:custGeom>
              <a:avLst/>
              <a:gdLst/>
              <a:ahLst/>
              <a:cxnLst/>
              <a:rect l="l" t="t" r="r" b="b"/>
              <a:pathLst>
                <a:path w="1935" h="1086" extrusionOk="0">
                  <a:moveTo>
                    <a:pt x="1138" y="1"/>
                  </a:moveTo>
                  <a:cubicBezTo>
                    <a:pt x="1001" y="1"/>
                    <a:pt x="867" y="20"/>
                    <a:pt x="773" y="53"/>
                  </a:cubicBezTo>
                  <a:cubicBezTo>
                    <a:pt x="480" y="151"/>
                    <a:pt x="0" y="470"/>
                    <a:pt x="18" y="568"/>
                  </a:cubicBezTo>
                  <a:cubicBezTo>
                    <a:pt x="54" y="692"/>
                    <a:pt x="196" y="630"/>
                    <a:pt x="222" y="675"/>
                  </a:cubicBezTo>
                  <a:cubicBezTo>
                    <a:pt x="240" y="719"/>
                    <a:pt x="249" y="772"/>
                    <a:pt x="240" y="826"/>
                  </a:cubicBezTo>
                  <a:cubicBezTo>
                    <a:pt x="222" y="870"/>
                    <a:pt x="231" y="923"/>
                    <a:pt x="249" y="968"/>
                  </a:cubicBezTo>
                  <a:cubicBezTo>
                    <a:pt x="290" y="1041"/>
                    <a:pt x="368" y="1084"/>
                    <a:pt x="449" y="1084"/>
                  </a:cubicBezTo>
                  <a:cubicBezTo>
                    <a:pt x="456" y="1084"/>
                    <a:pt x="464" y="1084"/>
                    <a:pt x="471" y="1083"/>
                  </a:cubicBezTo>
                  <a:cubicBezTo>
                    <a:pt x="498" y="1085"/>
                    <a:pt x="525" y="1086"/>
                    <a:pt x="552" y="1086"/>
                  </a:cubicBezTo>
                  <a:cubicBezTo>
                    <a:pt x="966" y="1086"/>
                    <a:pt x="1358" y="893"/>
                    <a:pt x="1608" y="568"/>
                  </a:cubicBezTo>
                  <a:cubicBezTo>
                    <a:pt x="1935" y="150"/>
                    <a:pt x="1521" y="1"/>
                    <a:pt x="1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3"/>
            <p:cNvSpPr/>
            <p:nvPr/>
          </p:nvSpPr>
          <p:spPr>
            <a:xfrm>
              <a:off x="8527494" y="1146899"/>
              <a:ext cx="135775" cy="172185"/>
            </a:xfrm>
            <a:custGeom>
              <a:avLst/>
              <a:gdLst/>
              <a:ahLst/>
              <a:cxnLst/>
              <a:rect l="l" t="t" r="r" b="b"/>
              <a:pathLst>
                <a:path w="1156" h="1466" extrusionOk="0">
                  <a:moveTo>
                    <a:pt x="339" y="0"/>
                  </a:moveTo>
                  <a:cubicBezTo>
                    <a:pt x="175" y="0"/>
                    <a:pt x="80" y="251"/>
                    <a:pt x="63" y="382"/>
                  </a:cubicBezTo>
                  <a:cubicBezTo>
                    <a:pt x="1" y="729"/>
                    <a:pt x="98" y="1084"/>
                    <a:pt x="329" y="1341"/>
                  </a:cubicBezTo>
                  <a:cubicBezTo>
                    <a:pt x="392" y="1421"/>
                    <a:pt x="480" y="1466"/>
                    <a:pt x="578" y="1466"/>
                  </a:cubicBezTo>
                  <a:cubicBezTo>
                    <a:pt x="685" y="1448"/>
                    <a:pt x="747" y="1341"/>
                    <a:pt x="800" y="1244"/>
                  </a:cubicBezTo>
                  <a:cubicBezTo>
                    <a:pt x="811" y="1310"/>
                    <a:pt x="874" y="1346"/>
                    <a:pt x="939" y="1346"/>
                  </a:cubicBezTo>
                  <a:cubicBezTo>
                    <a:pt x="979" y="1346"/>
                    <a:pt x="1019" y="1333"/>
                    <a:pt x="1049" y="1306"/>
                  </a:cubicBezTo>
                  <a:cubicBezTo>
                    <a:pt x="1120" y="1226"/>
                    <a:pt x="1155" y="1119"/>
                    <a:pt x="1138" y="1022"/>
                  </a:cubicBezTo>
                  <a:cubicBezTo>
                    <a:pt x="1102" y="791"/>
                    <a:pt x="1004" y="569"/>
                    <a:pt x="836" y="409"/>
                  </a:cubicBezTo>
                  <a:cubicBezTo>
                    <a:pt x="747" y="302"/>
                    <a:pt x="498" y="18"/>
                    <a:pt x="347" y="0"/>
                  </a:cubicBezTo>
                  <a:cubicBezTo>
                    <a:pt x="344" y="0"/>
                    <a:pt x="341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3"/>
            <p:cNvSpPr/>
            <p:nvPr/>
          </p:nvSpPr>
          <p:spPr>
            <a:xfrm>
              <a:off x="8545230" y="1099918"/>
              <a:ext cx="65891" cy="62250"/>
            </a:xfrm>
            <a:custGeom>
              <a:avLst/>
              <a:gdLst/>
              <a:ahLst/>
              <a:cxnLst/>
              <a:rect l="l" t="t" r="r" b="b"/>
              <a:pathLst>
                <a:path w="561" h="530" extrusionOk="0">
                  <a:moveTo>
                    <a:pt x="258" y="1"/>
                  </a:moveTo>
                  <a:cubicBezTo>
                    <a:pt x="178" y="1"/>
                    <a:pt x="107" y="36"/>
                    <a:pt x="54" y="89"/>
                  </a:cubicBezTo>
                  <a:cubicBezTo>
                    <a:pt x="19" y="134"/>
                    <a:pt x="1" y="205"/>
                    <a:pt x="10" y="258"/>
                  </a:cubicBezTo>
                  <a:cubicBezTo>
                    <a:pt x="36" y="311"/>
                    <a:pt x="72" y="347"/>
                    <a:pt x="116" y="374"/>
                  </a:cubicBezTo>
                  <a:cubicBezTo>
                    <a:pt x="196" y="436"/>
                    <a:pt x="294" y="480"/>
                    <a:pt x="392" y="516"/>
                  </a:cubicBezTo>
                  <a:cubicBezTo>
                    <a:pt x="416" y="525"/>
                    <a:pt x="438" y="529"/>
                    <a:pt x="457" y="529"/>
                  </a:cubicBezTo>
                  <a:cubicBezTo>
                    <a:pt x="513" y="529"/>
                    <a:pt x="545" y="491"/>
                    <a:pt x="551" y="418"/>
                  </a:cubicBezTo>
                  <a:cubicBezTo>
                    <a:pt x="560" y="338"/>
                    <a:pt x="551" y="258"/>
                    <a:pt x="516" y="187"/>
                  </a:cubicBezTo>
                  <a:cubicBezTo>
                    <a:pt x="471" y="81"/>
                    <a:pt x="374" y="9"/>
                    <a:pt x="25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3"/>
            <p:cNvSpPr/>
            <p:nvPr/>
          </p:nvSpPr>
          <p:spPr>
            <a:xfrm>
              <a:off x="8527494" y="1303816"/>
              <a:ext cx="9514" cy="8574"/>
            </a:xfrm>
            <a:custGeom>
              <a:avLst/>
              <a:gdLst/>
              <a:ahLst/>
              <a:cxnLst/>
              <a:rect l="l" t="t" r="r" b="b"/>
              <a:pathLst>
                <a:path w="81" h="73" extrusionOk="0">
                  <a:moveTo>
                    <a:pt x="41" y="1"/>
                  </a:moveTo>
                  <a:cubicBezTo>
                    <a:pt x="32" y="1"/>
                    <a:pt x="23" y="5"/>
                    <a:pt x="19" y="14"/>
                  </a:cubicBezTo>
                  <a:cubicBezTo>
                    <a:pt x="1" y="23"/>
                    <a:pt x="1" y="50"/>
                    <a:pt x="10" y="59"/>
                  </a:cubicBezTo>
                  <a:cubicBezTo>
                    <a:pt x="19" y="68"/>
                    <a:pt x="30" y="72"/>
                    <a:pt x="40" y="72"/>
                  </a:cubicBezTo>
                  <a:cubicBezTo>
                    <a:pt x="50" y="72"/>
                    <a:pt x="58" y="68"/>
                    <a:pt x="63" y="59"/>
                  </a:cubicBezTo>
                  <a:cubicBezTo>
                    <a:pt x="81" y="50"/>
                    <a:pt x="81" y="23"/>
                    <a:pt x="63" y="14"/>
                  </a:cubicBezTo>
                  <a:cubicBezTo>
                    <a:pt x="58" y="5"/>
                    <a:pt x="50" y="1"/>
                    <a:pt x="4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3"/>
            <p:cNvSpPr/>
            <p:nvPr/>
          </p:nvSpPr>
          <p:spPr>
            <a:xfrm>
              <a:off x="8490967" y="1285258"/>
              <a:ext cx="11745" cy="9396"/>
            </a:xfrm>
            <a:custGeom>
              <a:avLst/>
              <a:gdLst/>
              <a:ahLst/>
              <a:cxnLst/>
              <a:rect l="l" t="t" r="r" b="b"/>
              <a:pathLst>
                <a:path w="100" h="80" extrusionOk="0">
                  <a:moveTo>
                    <a:pt x="45" y="1"/>
                  </a:moveTo>
                  <a:cubicBezTo>
                    <a:pt x="36" y="1"/>
                    <a:pt x="27" y="4"/>
                    <a:pt x="19" y="12"/>
                  </a:cubicBezTo>
                  <a:cubicBezTo>
                    <a:pt x="1" y="30"/>
                    <a:pt x="10" y="48"/>
                    <a:pt x="19" y="66"/>
                  </a:cubicBezTo>
                  <a:cubicBezTo>
                    <a:pt x="28" y="75"/>
                    <a:pt x="36" y="79"/>
                    <a:pt x="45" y="79"/>
                  </a:cubicBezTo>
                  <a:cubicBezTo>
                    <a:pt x="54" y="79"/>
                    <a:pt x="63" y="75"/>
                    <a:pt x="72" y="66"/>
                  </a:cubicBezTo>
                  <a:cubicBezTo>
                    <a:pt x="99" y="38"/>
                    <a:pt x="74" y="1"/>
                    <a:pt x="45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3"/>
            <p:cNvSpPr/>
            <p:nvPr/>
          </p:nvSpPr>
          <p:spPr>
            <a:xfrm>
              <a:off x="8453499" y="1281500"/>
              <a:ext cx="10923" cy="8926"/>
            </a:xfrm>
            <a:custGeom>
              <a:avLst/>
              <a:gdLst/>
              <a:ahLst/>
              <a:cxnLst/>
              <a:rect l="l" t="t" r="r" b="b"/>
              <a:pathLst>
                <a:path w="93" h="76" extrusionOk="0">
                  <a:moveTo>
                    <a:pt x="41" y="1"/>
                  </a:moveTo>
                  <a:cubicBezTo>
                    <a:pt x="33" y="1"/>
                    <a:pt x="25" y="3"/>
                    <a:pt x="18" y="9"/>
                  </a:cubicBezTo>
                  <a:cubicBezTo>
                    <a:pt x="0" y="27"/>
                    <a:pt x="0" y="44"/>
                    <a:pt x="18" y="62"/>
                  </a:cubicBezTo>
                  <a:cubicBezTo>
                    <a:pt x="27" y="71"/>
                    <a:pt x="36" y="76"/>
                    <a:pt x="45" y="76"/>
                  </a:cubicBezTo>
                  <a:cubicBezTo>
                    <a:pt x="53" y="76"/>
                    <a:pt x="62" y="71"/>
                    <a:pt x="71" y="62"/>
                  </a:cubicBezTo>
                  <a:cubicBezTo>
                    <a:pt x="92" y="34"/>
                    <a:pt x="69" y="1"/>
                    <a:pt x="4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3"/>
            <p:cNvSpPr/>
            <p:nvPr/>
          </p:nvSpPr>
          <p:spPr>
            <a:xfrm>
              <a:off x="8569307" y="1142670"/>
              <a:ext cx="67888" cy="33004"/>
            </a:xfrm>
            <a:custGeom>
              <a:avLst/>
              <a:gdLst/>
              <a:ahLst/>
              <a:cxnLst/>
              <a:rect l="l" t="t" r="r" b="b"/>
              <a:pathLst>
                <a:path w="578" h="281" extrusionOk="0">
                  <a:moveTo>
                    <a:pt x="148" y="0"/>
                  </a:moveTo>
                  <a:cubicBezTo>
                    <a:pt x="127" y="0"/>
                    <a:pt x="107" y="6"/>
                    <a:pt x="89" y="19"/>
                  </a:cubicBezTo>
                  <a:cubicBezTo>
                    <a:pt x="0" y="81"/>
                    <a:pt x="107" y="196"/>
                    <a:pt x="169" y="241"/>
                  </a:cubicBezTo>
                  <a:cubicBezTo>
                    <a:pt x="215" y="266"/>
                    <a:pt x="271" y="280"/>
                    <a:pt x="325" y="280"/>
                  </a:cubicBezTo>
                  <a:cubicBezTo>
                    <a:pt x="364" y="280"/>
                    <a:pt x="402" y="273"/>
                    <a:pt x="435" y="258"/>
                  </a:cubicBezTo>
                  <a:cubicBezTo>
                    <a:pt x="524" y="223"/>
                    <a:pt x="577" y="116"/>
                    <a:pt x="551" y="27"/>
                  </a:cubicBezTo>
                  <a:lnTo>
                    <a:pt x="551" y="27"/>
                  </a:lnTo>
                  <a:cubicBezTo>
                    <a:pt x="523" y="70"/>
                    <a:pt x="478" y="95"/>
                    <a:pt x="430" y="95"/>
                  </a:cubicBezTo>
                  <a:cubicBezTo>
                    <a:pt x="417" y="95"/>
                    <a:pt x="404" y="93"/>
                    <a:pt x="391" y="90"/>
                  </a:cubicBezTo>
                  <a:cubicBezTo>
                    <a:pt x="321" y="76"/>
                    <a:pt x="228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3"/>
            <p:cNvSpPr/>
            <p:nvPr/>
          </p:nvSpPr>
          <p:spPr>
            <a:xfrm>
              <a:off x="8518098" y="1093693"/>
              <a:ext cx="63777" cy="60723"/>
            </a:xfrm>
            <a:custGeom>
              <a:avLst/>
              <a:gdLst/>
              <a:ahLst/>
              <a:cxnLst/>
              <a:rect l="l" t="t" r="r" b="b"/>
              <a:pathLst>
                <a:path w="543" h="517" extrusionOk="0">
                  <a:moveTo>
                    <a:pt x="99" y="0"/>
                  </a:moveTo>
                  <a:lnTo>
                    <a:pt x="99" y="0"/>
                  </a:lnTo>
                  <a:cubicBezTo>
                    <a:pt x="1" y="187"/>
                    <a:pt x="81" y="409"/>
                    <a:pt x="276" y="489"/>
                  </a:cubicBezTo>
                  <a:cubicBezTo>
                    <a:pt x="304" y="503"/>
                    <a:pt x="346" y="517"/>
                    <a:pt x="388" y="517"/>
                  </a:cubicBezTo>
                  <a:cubicBezTo>
                    <a:pt x="426" y="517"/>
                    <a:pt x="464" y="505"/>
                    <a:pt x="489" y="471"/>
                  </a:cubicBezTo>
                  <a:cubicBezTo>
                    <a:pt x="543" y="400"/>
                    <a:pt x="445" y="320"/>
                    <a:pt x="392" y="276"/>
                  </a:cubicBezTo>
                  <a:cubicBezTo>
                    <a:pt x="338" y="240"/>
                    <a:pt x="276" y="205"/>
                    <a:pt x="214" y="169"/>
                  </a:cubicBezTo>
                  <a:cubicBezTo>
                    <a:pt x="152" y="125"/>
                    <a:pt x="116" y="71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3"/>
            <p:cNvSpPr/>
            <p:nvPr/>
          </p:nvSpPr>
          <p:spPr>
            <a:xfrm>
              <a:off x="8553569" y="1104146"/>
              <a:ext cx="47098" cy="49800"/>
            </a:xfrm>
            <a:custGeom>
              <a:avLst/>
              <a:gdLst/>
              <a:ahLst/>
              <a:cxnLst/>
              <a:rect l="l" t="t" r="r" b="b"/>
              <a:pathLst>
                <a:path w="401" h="424" extrusionOk="0">
                  <a:moveTo>
                    <a:pt x="356" y="0"/>
                  </a:moveTo>
                  <a:cubicBezTo>
                    <a:pt x="356" y="36"/>
                    <a:pt x="329" y="71"/>
                    <a:pt x="294" y="80"/>
                  </a:cubicBezTo>
                  <a:cubicBezTo>
                    <a:pt x="258" y="89"/>
                    <a:pt x="223" y="89"/>
                    <a:pt x="178" y="89"/>
                  </a:cubicBezTo>
                  <a:cubicBezTo>
                    <a:pt x="81" y="89"/>
                    <a:pt x="1" y="187"/>
                    <a:pt x="27" y="284"/>
                  </a:cubicBezTo>
                  <a:cubicBezTo>
                    <a:pt x="57" y="367"/>
                    <a:pt x="138" y="424"/>
                    <a:pt x="226" y="424"/>
                  </a:cubicBezTo>
                  <a:cubicBezTo>
                    <a:pt x="243" y="424"/>
                    <a:pt x="259" y="422"/>
                    <a:pt x="276" y="418"/>
                  </a:cubicBezTo>
                  <a:cubicBezTo>
                    <a:pt x="347" y="382"/>
                    <a:pt x="392" y="311"/>
                    <a:pt x="400" y="231"/>
                  </a:cubicBezTo>
                  <a:cubicBezTo>
                    <a:pt x="400" y="151"/>
                    <a:pt x="383" y="71"/>
                    <a:pt x="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3"/>
            <p:cNvSpPr/>
            <p:nvPr/>
          </p:nvSpPr>
          <p:spPr>
            <a:xfrm>
              <a:off x="8415914" y="1161228"/>
              <a:ext cx="112754" cy="34766"/>
            </a:xfrm>
            <a:custGeom>
              <a:avLst/>
              <a:gdLst/>
              <a:ahLst/>
              <a:cxnLst/>
              <a:rect l="l" t="t" r="r" b="b"/>
              <a:pathLst>
                <a:path w="960" h="296" extrusionOk="0">
                  <a:moveTo>
                    <a:pt x="692" y="1"/>
                  </a:moveTo>
                  <a:cubicBezTo>
                    <a:pt x="434" y="1"/>
                    <a:pt x="185" y="104"/>
                    <a:pt x="0" y="296"/>
                  </a:cubicBezTo>
                  <a:cubicBezTo>
                    <a:pt x="252" y="123"/>
                    <a:pt x="545" y="34"/>
                    <a:pt x="842" y="34"/>
                  </a:cubicBezTo>
                  <a:cubicBezTo>
                    <a:pt x="881" y="34"/>
                    <a:pt x="921" y="35"/>
                    <a:pt x="960" y="38"/>
                  </a:cubicBezTo>
                  <a:cubicBezTo>
                    <a:pt x="871" y="13"/>
                    <a:pt x="781" y="1"/>
                    <a:pt x="692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3"/>
            <p:cNvSpPr/>
            <p:nvPr/>
          </p:nvSpPr>
          <p:spPr>
            <a:xfrm>
              <a:off x="8566136" y="1184484"/>
              <a:ext cx="50152" cy="92905"/>
            </a:xfrm>
            <a:custGeom>
              <a:avLst/>
              <a:gdLst/>
              <a:ahLst/>
              <a:cxnLst/>
              <a:rect l="l" t="t" r="r" b="b"/>
              <a:pathLst>
                <a:path w="427" h="791" extrusionOk="0">
                  <a:moveTo>
                    <a:pt x="0" y="0"/>
                  </a:moveTo>
                  <a:lnTo>
                    <a:pt x="0" y="0"/>
                  </a:lnTo>
                  <a:cubicBezTo>
                    <a:pt x="98" y="115"/>
                    <a:pt x="187" y="240"/>
                    <a:pt x="258" y="373"/>
                  </a:cubicBezTo>
                  <a:cubicBezTo>
                    <a:pt x="329" y="506"/>
                    <a:pt x="382" y="640"/>
                    <a:pt x="427" y="790"/>
                  </a:cubicBezTo>
                  <a:cubicBezTo>
                    <a:pt x="418" y="471"/>
                    <a:pt x="258" y="178"/>
                    <a:pt x="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3"/>
            <p:cNvSpPr/>
            <p:nvPr/>
          </p:nvSpPr>
          <p:spPr>
            <a:xfrm>
              <a:off x="7924610" y="567151"/>
              <a:ext cx="151279" cy="187572"/>
            </a:xfrm>
            <a:custGeom>
              <a:avLst/>
              <a:gdLst/>
              <a:ahLst/>
              <a:cxnLst/>
              <a:rect l="l" t="t" r="r" b="b"/>
              <a:pathLst>
                <a:path w="1288" h="1597" extrusionOk="0">
                  <a:moveTo>
                    <a:pt x="467" y="1"/>
                  </a:moveTo>
                  <a:cubicBezTo>
                    <a:pt x="423" y="1"/>
                    <a:pt x="378" y="15"/>
                    <a:pt x="338" y="43"/>
                  </a:cubicBezTo>
                  <a:cubicBezTo>
                    <a:pt x="258" y="96"/>
                    <a:pt x="196" y="185"/>
                    <a:pt x="169" y="282"/>
                  </a:cubicBezTo>
                  <a:cubicBezTo>
                    <a:pt x="0" y="700"/>
                    <a:pt x="18" y="1162"/>
                    <a:pt x="213" y="1570"/>
                  </a:cubicBezTo>
                  <a:lnTo>
                    <a:pt x="373" y="1561"/>
                  </a:lnTo>
                  <a:lnTo>
                    <a:pt x="275" y="1597"/>
                  </a:lnTo>
                  <a:cubicBezTo>
                    <a:pt x="791" y="1499"/>
                    <a:pt x="1190" y="1082"/>
                    <a:pt x="1261" y="558"/>
                  </a:cubicBezTo>
                  <a:cubicBezTo>
                    <a:pt x="1288" y="424"/>
                    <a:pt x="1261" y="282"/>
                    <a:pt x="1190" y="176"/>
                  </a:cubicBezTo>
                  <a:cubicBezTo>
                    <a:pt x="1137" y="107"/>
                    <a:pt x="1059" y="70"/>
                    <a:pt x="982" y="70"/>
                  </a:cubicBezTo>
                  <a:cubicBezTo>
                    <a:pt x="930" y="70"/>
                    <a:pt x="878" y="87"/>
                    <a:pt x="835" y="122"/>
                  </a:cubicBezTo>
                  <a:cubicBezTo>
                    <a:pt x="808" y="149"/>
                    <a:pt x="782" y="185"/>
                    <a:pt x="746" y="185"/>
                  </a:cubicBezTo>
                  <a:cubicBezTo>
                    <a:pt x="743" y="185"/>
                    <a:pt x="740" y="185"/>
                    <a:pt x="737" y="185"/>
                  </a:cubicBezTo>
                  <a:cubicBezTo>
                    <a:pt x="681" y="185"/>
                    <a:pt x="655" y="111"/>
                    <a:pt x="613" y="60"/>
                  </a:cubicBezTo>
                  <a:cubicBezTo>
                    <a:pt x="574" y="21"/>
                    <a:pt x="521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3"/>
            <p:cNvSpPr/>
            <p:nvPr/>
          </p:nvSpPr>
          <p:spPr>
            <a:xfrm>
              <a:off x="7997548" y="605440"/>
              <a:ext cx="52266" cy="68945"/>
            </a:xfrm>
            <a:custGeom>
              <a:avLst/>
              <a:gdLst/>
              <a:ahLst/>
              <a:cxnLst/>
              <a:rect l="l" t="t" r="r" b="b"/>
              <a:pathLst>
                <a:path w="445" h="587" fill="none" extrusionOk="0">
                  <a:moveTo>
                    <a:pt x="1" y="587"/>
                  </a:moveTo>
                  <a:lnTo>
                    <a:pt x="445" y="1"/>
                  </a:lnTo>
                </a:path>
              </a:pathLst>
            </a:custGeom>
            <a:noFill/>
            <a:ln w="67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3"/>
            <p:cNvSpPr/>
            <p:nvPr/>
          </p:nvSpPr>
          <p:spPr>
            <a:xfrm>
              <a:off x="7969477" y="588762"/>
              <a:ext cx="41813" cy="91965"/>
            </a:xfrm>
            <a:custGeom>
              <a:avLst/>
              <a:gdLst/>
              <a:ahLst/>
              <a:cxnLst/>
              <a:rect l="l" t="t" r="r" b="b"/>
              <a:pathLst>
                <a:path w="356" h="783" fill="none" extrusionOk="0">
                  <a:moveTo>
                    <a:pt x="27" y="1"/>
                  </a:moveTo>
                  <a:cubicBezTo>
                    <a:pt x="0" y="258"/>
                    <a:pt x="9" y="525"/>
                    <a:pt x="71" y="782"/>
                  </a:cubicBezTo>
                  <a:cubicBezTo>
                    <a:pt x="160" y="569"/>
                    <a:pt x="258" y="347"/>
                    <a:pt x="355" y="134"/>
                  </a:cubicBezTo>
                </a:path>
              </a:pathLst>
            </a:custGeom>
            <a:noFill/>
            <a:ln w="67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3"/>
            <p:cNvSpPr/>
            <p:nvPr/>
          </p:nvSpPr>
          <p:spPr>
            <a:xfrm>
              <a:off x="7922731" y="635156"/>
              <a:ext cx="225156" cy="137889"/>
            </a:xfrm>
            <a:custGeom>
              <a:avLst/>
              <a:gdLst/>
              <a:ahLst/>
              <a:cxnLst/>
              <a:rect l="l" t="t" r="r" b="b"/>
              <a:pathLst>
                <a:path w="1917" h="1174" extrusionOk="0">
                  <a:moveTo>
                    <a:pt x="1416" y="1"/>
                  </a:moveTo>
                  <a:cubicBezTo>
                    <a:pt x="1399" y="1"/>
                    <a:pt x="1383" y="2"/>
                    <a:pt x="1366" y="5"/>
                  </a:cubicBezTo>
                  <a:cubicBezTo>
                    <a:pt x="922" y="14"/>
                    <a:pt x="505" y="254"/>
                    <a:pt x="256" y="627"/>
                  </a:cubicBezTo>
                  <a:cubicBezTo>
                    <a:pt x="1" y="1038"/>
                    <a:pt x="313" y="1174"/>
                    <a:pt x="660" y="1174"/>
                  </a:cubicBezTo>
                  <a:cubicBezTo>
                    <a:pt x="844" y="1174"/>
                    <a:pt x="1038" y="1136"/>
                    <a:pt x="1162" y="1080"/>
                  </a:cubicBezTo>
                  <a:cubicBezTo>
                    <a:pt x="1446" y="956"/>
                    <a:pt x="1917" y="583"/>
                    <a:pt x="1881" y="485"/>
                  </a:cubicBezTo>
                  <a:cubicBezTo>
                    <a:pt x="1858" y="419"/>
                    <a:pt x="1806" y="410"/>
                    <a:pt x="1760" y="410"/>
                  </a:cubicBezTo>
                  <a:cubicBezTo>
                    <a:pt x="1744" y="410"/>
                    <a:pt x="1729" y="411"/>
                    <a:pt x="1715" y="411"/>
                  </a:cubicBezTo>
                  <a:cubicBezTo>
                    <a:pt x="1693" y="411"/>
                    <a:pt x="1676" y="409"/>
                    <a:pt x="1668" y="396"/>
                  </a:cubicBezTo>
                  <a:cubicBezTo>
                    <a:pt x="1642" y="352"/>
                    <a:pt x="1633" y="298"/>
                    <a:pt x="1633" y="245"/>
                  </a:cubicBezTo>
                  <a:cubicBezTo>
                    <a:pt x="1642" y="192"/>
                    <a:pt x="1633" y="147"/>
                    <a:pt x="1615" y="94"/>
                  </a:cubicBezTo>
                  <a:cubicBezTo>
                    <a:pt x="1563" y="35"/>
                    <a:pt x="1494" y="1"/>
                    <a:pt x="14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3"/>
            <p:cNvSpPr/>
            <p:nvPr/>
          </p:nvSpPr>
          <p:spPr>
            <a:xfrm>
              <a:off x="7842158" y="584181"/>
              <a:ext cx="143057" cy="172655"/>
            </a:xfrm>
            <a:custGeom>
              <a:avLst/>
              <a:gdLst/>
              <a:ahLst/>
              <a:cxnLst/>
              <a:rect l="l" t="t" r="r" b="b"/>
              <a:pathLst>
                <a:path w="1218" h="1470" extrusionOk="0">
                  <a:moveTo>
                    <a:pt x="595" y="0"/>
                  </a:moveTo>
                  <a:cubicBezTo>
                    <a:pt x="580" y="0"/>
                    <a:pt x="566" y="1"/>
                    <a:pt x="551" y="4"/>
                  </a:cubicBezTo>
                  <a:cubicBezTo>
                    <a:pt x="445" y="22"/>
                    <a:pt x="391" y="137"/>
                    <a:pt x="347" y="244"/>
                  </a:cubicBezTo>
                  <a:cubicBezTo>
                    <a:pt x="332" y="183"/>
                    <a:pt x="272" y="154"/>
                    <a:pt x="211" y="154"/>
                  </a:cubicBezTo>
                  <a:cubicBezTo>
                    <a:pt x="166" y="154"/>
                    <a:pt x="119" y="169"/>
                    <a:pt x="89" y="199"/>
                  </a:cubicBezTo>
                  <a:cubicBezTo>
                    <a:pt x="18" y="288"/>
                    <a:pt x="1" y="395"/>
                    <a:pt x="27" y="501"/>
                  </a:cubicBezTo>
                  <a:cubicBezTo>
                    <a:pt x="80" y="732"/>
                    <a:pt x="205" y="946"/>
                    <a:pt x="382" y="1105"/>
                  </a:cubicBezTo>
                  <a:cubicBezTo>
                    <a:pt x="498" y="1203"/>
                    <a:pt x="773" y="1470"/>
                    <a:pt x="924" y="1470"/>
                  </a:cubicBezTo>
                  <a:cubicBezTo>
                    <a:pt x="1093" y="1470"/>
                    <a:pt x="1164" y="1185"/>
                    <a:pt x="1182" y="1052"/>
                  </a:cubicBezTo>
                  <a:cubicBezTo>
                    <a:pt x="1217" y="697"/>
                    <a:pt x="1075" y="342"/>
                    <a:pt x="818" y="102"/>
                  </a:cubicBezTo>
                  <a:cubicBezTo>
                    <a:pt x="757" y="41"/>
                    <a:pt x="677" y="0"/>
                    <a:pt x="5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3"/>
            <p:cNvSpPr/>
            <p:nvPr/>
          </p:nvSpPr>
          <p:spPr>
            <a:xfrm>
              <a:off x="7906874" y="742626"/>
              <a:ext cx="70002" cy="62250"/>
            </a:xfrm>
            <a:custGeom>
              <a:avLst/>
              <a:gdLst/>
              <a:ahLst/>
              <a:cxnLst/>
              <a:rect l="l" t="t" r="r" b="b"/>
              <a:pathLst>
                <a:path w="596" h="530" extrusionOk="0">
                  <a:moveTo>
                    <a:pt x="115" y="1"/>
                  </a:moveTo>
                  <a:cubicBezTo>
                    <a:pt x="46" y="1"/>
                    <a:pt x="9" y="39"/>
                    <a:pt x="9" y="121"/>
                  </a:cubicBezTo>
                  <a:cubicBezTo>
                    <a:pt x="0" y="200"/>
                    <a:pt x="27" y="289"/>
                    <a:pt x="62" y="360"/>
                  </a:cubicBezTo>
                  <a:cubicBezTo>
                    <a:pt x="116" y="467"/>
                    <a:pt x="231" y="529"/>
                    <a:pt x="347" y="529"/>
                  </a:cubicBezTo>
                  <a:cubicBezTo>
                    <a:pt x="426" y="520"/>
                    <a:pt x="498" y="476"/>
                    <a:pt x="542" y="414"/>
                  </a:cubicBezTo>
                  <a:cubicBezTo>
                    <a:pt x="577" y="369"/>
                    <a:pt x="595" y="298"/>
                    <a:pt x="569" y="245"/>
                  </a:cubicBezTo>
                  <a:cubicBezTo>
                    <a:pt x="551" y="192"/>
                    <a:pt x="506" y="156"/>
                    <a:pt x="462" y="129"/>
                  </a:cubicBezTo>
                  <a:cubicBezTo>
                    <a:pt x="364" y="76"/>
                    <a:pt x="267" y="32"/>
                    <a:pt x="160" y="5"/>
                  </a:cubicBezTo>
                  <a:cubicBezTo>
                    <a:pt x="144" y="2"/>
                    <a:pt x="129" y="1"/>
                    <a:pt x="1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3"/>
            <p:cNvSpPr/>
            <p:nvPr/>
          </p:nvSpPr>
          <p:spPr>
            <a:xfrm>
              <a:off x="7966071" y="584769"/>
              <a:ext cx="11863" cy="8926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58" y="1"/>
                  </a:moveTo>
                  <a:cubicBezTo>
                    <a:pt x="24" y="1"/>
                    <a:pt x="0" y="41"/>
                    <a:pt x="29" y="70"/>
                  </a:cubicBezTo>
                  <a:cubicBezTo>
                    <a:pt x="36" y="74"/>
                    <a:pt x="45" y="76"/>
                    <a:pt x="54" y="76"/>
                  </a:cubicBezTo>
                  <a:cubicBezTo>
                    <a:pt x="66" y="76"/>
                    <a:pt x="77" y="72"/>
                    <a:pt x="82" y="61"/>
                  </a:cubicBezTo>
                  <a:cubicBezTo>
                    <a:pt x="100" y="43"/>
                    <a:pt x="91" y="26"/>
                    <a:pt x="82" y="8"/>
                  </a:cubicBezTo>
                  <a:cubicBezTo>
                    <a:pt x="74" y="3"/>
                    <a:pt x="66" y="1"/>
                    <a:pt x="5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3"/>
            <p:cNvSpPr/>
            <p:nvPr/>
          </p:nvSpPr>
          <p:spPr>
            <a:xfrm>
              <a:off x="8006944" y="599685"/>
              <a:ext cx="9514" cy="8809"/>
            </a:xfrm>
            <a:custGeom>
              <a:avLst/>
              <a:gdLst/>
              <a:ahLst/>
              <a:cxnLst/>
              <a:rect l="l" t="t" r="r" b="b"/>
              <a:pathLst>
                <a:path w="81" h="75" extrusionOk="0">
                  <a:moveTo>
                    <a:pt x="36" y="1"/>
                  </a:moveTo>
                  <a:cubicBezTo>
                    <a:pt x="27" y="1"/>
                    <a:pt x="19" y="5"/>
                    <a:pt x="10" y="14"/>
                  </a:cubicBezTo>
                  <a:cubicBezTo>
                    <a:pt x="1" y="23"/>
                    <a:pt x="1" y="50"/>
                    <a:pt x="10" y="67"/>
                  </a:cubicBezTo>
                  <a:cubicBezTo>
                    <a:pt x="19" y="72"/>
                    <a:pt x="27" y="74"/>
                    <a:pt x="36" y="74"/>
                  </a:cubicBezTo>
                  <a:cubicBezTo>
                    <a:pt x="45" y="74"/>
                    <a:pt x="54" y="72"/>
                    <a:pt x="63" y="67"/>
                  </a:cubicBezTo>
                  <a:cubicBezTo>
                    <a:pt x="81" y="50"/>
                    <a:pt x="81" y="23"/>
                    <a:pt x="63" y="14"/>
                  </a:cubicBezTo>
                  <a:cubicBezTo>
                    <a:pt x="54" y="5"/>
                    <a:pt x="45" y="1"/>
                    <a:pt x="3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3"/>
            <p:cNvSpPr/>
            <p:nvPr/>
          </p:nvSpPr>
          <p:spPr>
            <a:xfrm>
              <a:off x="8048287" y="601212"/>
              <a:ext cx="5755" cy="7517"/>
            </a:xfrm>
            <a:custGeom>
              <a:avLst/>
              <a:gdLst/>
              <a:ahLst/>
              <a:cxnLst/>
              <a:rect l="l" t="t" r="r" b="b"/>
              <a:pathLst>
                <a:path w="49" h="64" extrusionOk="0">
                  <a:moveTo>
                    <a:pt x="23" y="1"/>
                  </a:moveTo>
                  <a:cubicBezTo>
                    <a:pt x="1" y="1"/>
                    <a:pt x="1" y="64"/>
                    <a:pt x="23" y="64"/>
                  </a:cubicBezTo>
                  <a:cubicBezTo>
                    <a:pt x="28" y="64"/>
                    <a:pt x="33" y="61"/>
                    <a:pt x="40" y="54"/>
                  </a:cubicBezTo>
                  <a:cubicBezTo>
                    <a:pt x="48" y="46"/>
                    <a:pt x="48" y="19"/>
                    <a:pt x="40" y="10"/>
                  </a:cubicBezTo>
                  <a:cubicBezTo>
                    <a:pt x="33" y="4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3"/>
            <p:cNvSpPr/>
            <p:nvPr/>
          </p:nvSpPr>
          <p:spPr>
            <a:xfrm>
              <a:off x="7880800" y="730176"/>
              <a:ext cx="70002" cy="33944"/>
            </a:xfrm>
            <a:custGeom>
              <a:avLst/>
              <a:gdLst/>
              <a:ahLst/>
              <a:cxnLst/>
              <a:rect l="l" t="t" r="r" b="b"/>
              <a:pathLst>
                <a:path w="596" h="289" extrusionOk="0">
                  <a:moveTo>
                    <a:pt x="257" y="0"/>
                  </a:moveTo>
                  <a:cubicBezTo>
                    <a:pt x="209" y="0"/>
                    <a:pt x="160" y="13"/>
                    <a:pt x="116" y="40"/>
                  </a:cubicBezTo>
                  <a:cubicBezTo>
                    <a:pt x="36" y="84"/>
                    <a:pt x="0" y="191"/>
                    <a:pt x="36" y="289"/>
                  </a:cubicBezTo>
                  <a:cubicBezTo>
                    <a:pt x="58" y="237"/>
                    <a:pt x="104" y="204"/>
                    <a:pt x="154" y="204"/>
                  </a:cubicBezTo>
                  <a:cubicBezTo>
                    <a:pt x="165" y="204"/>
                    <a:pt x="176" y="206"/>
                    <a:pt x="187" y="209"/>
                  </a:cubicBezTo>
                  <a:cubicBezTo>
                    <a:pt x="261" y="216"/>
                    <a:pt x="351" y="274"/>
                    <a:pt x="433" y="274"/>
                  </a:cubicBezTo>
                  <a:cubicBezTo>
                    <a:pt x="458" y="274"/>
                    <a:pt x="483" y="268"/>
                    <a:pt x="506" y="253"/>
                  </a:cubicBezTo>
                  <a:cubicBezTo>
                    <a:pt x="595" y="182"/>
                    <a:pt x="462" y="76"/>
                    <a:pt x="391" y="40"/>
                  </a:cubicBezTo>
                  <a:cubicBezTo>
                    <a:pt x="351" y="13"/>
                    <a:pt x="304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3"/>
            <p:cNvSpPr/>
            <p:nvPr/>
          </p:nvSpPr>
          <p:spPr>
            <a:xfrm>
              <a:off x="7937060" y="748616"/>
              <a:ext cx="68005" cy="58256"/>
            </a:xfrm>
            <a:custGeom>
              <a:avLst/>
              <a:gdLst/>
              <a:ahLst/>
              <a:cxnLst/>
              <a:rect l="l" t="t" r="r" b="b"/>
              <a:pathLst>
                <a:path w="579" h="496" extrusionOk="0">
                  <a:moveTo>
                    <a:pt x="163" y="0"/>
                  </a:moveTo>
                  <a:cubicBezTo>
                    <a:pt x="116" y="0"/>
                    <a:pt x="70" y="13"/>
                    <a:pt x="45" y="52"/>
                  </a:cubicBezTo>
                  <a:cubicBezTo>
                    <a:pt x="1" y="132"/>
                    <a:pt x="107" y="212"/>
                    <a:pt x="169" y="247"/>
                  </a:cubicBezTo>
                  <a:cubicBezTo>
                    <a:pt x="232" y="283"/>
                    <a:pt x="294" y="309"/>
                    <a:pt x="356" y="345"/>
                  </a:cubicBezTo>
                  <a:cubicBezTo>
                    <a:pt x="418" y="372"/>
                    <a:pt x="471" y="434"/>
                    <a:pt x="489" y="496"/>
                  </a:cubicBezTo>
                  <a:cubicBezTo>
                    <a:pt x="578" y="300"/>
                    <a:pt x="471" y="78"/>
                    <a:pt x="267" y="16"/>
                  </a:cubicBezTo>
                  <a:cubicBezTo>
                    <a:pt x="239" y="8"/>
                    <a:pt x="201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3"/>
            <p:cNvSpPr/>
            <p:nvPr/>
          </p:nvSpPr>
          <p:spPr>
            <a:xfrm>
              <a:off x="7918267" y="750612"/>
              <a:ext cx="49213" cy="52149"/>
            </a:xfrm>
            <a:custGeom>
              <a:avLst/>
              <a:gdLst/>
              <a:ahLst/>
              <a:cxnLst/>
              <a:rect l="l" t="t" r="r" b="b"/>
              <a:pathLst>
                <a:path w="419" h="444" extrusionOk="0">
                  <a:moveTo>
                    <a:pt x="182" y="1"/>
                  </a:moveTo>
                  <a:cubicBezTo>
                    <a:pt x="163" y="1"/>
                    <a:pt x="144" y="3"/>
                    <a:pt x="125" y="8"/>
                  </a:cubicBezTo>
                  <a:cubicBezTo>
                    <a:pt x="45" y="53"/>
                    <a:pt x="1" y="132"/>
                    <a:pt x="10" y="212"/>
                  </a:cubicBezTo>
                  <a:cubicBezTo>
                    <a:pt x="19" y="292"/>
                    <a:pt x="36" y="372"/>
                    <a:pt x="81" y="443"/>
                  </a:cubicBezTo>
                  <a:cubicBezTo>
                    <a:pt x="72" y="399"/>
                    <a:pt x="90" y="363"/>
                    <a:pt x="134" y="355"/>
                  </a:cubicBezTo>
                  <a:cubicBezTo>
                    <a:pt x="170" y="346"/>
                    <a:pt x="205" y="337"/>
                    <a:pt x="241" y="337"/>
                  </a:cubicBezTo>
                  <a:cubicBezTo>
                    <a:pt x="347" y="328"/>
                    <a:pt x="418" y="221"/>
                    <a:pt x="383" y="124"/>
                  </a:cubicBezTo>
                  <a:cubicBezTo>
                    <a:pt x="340" y="45"/>
                    <a:pt x="262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3"/>
            <p:cNvSpPr/>
            <p:nvPr/>
          </p:nvSpPr>
          <p:spPr>
            <a:xfrm>
              <a:off x="7988152" y="693060"/>
              <a:ext cx="112872" cy="42635"/>
            </a:xfrm>
            <a:custGeom>
              <a:avLst/>
              <a:gdLst/>
              <a:ahLst/>
              <a:cxnLst/>
              <a:rect l="l" t="t" r="r" b="b"/>
              <a:pathLst>
                <a:path w="961" h="363" extrusionOk="0">
                  <a:moveTo>
                    <a:pt x="960" y="1"/>
                  </a:moveTo>
                  <a:lnTo>
                    <a:pt x="960" y="1"/>
                  </a:lnTo>
                  <a:cubicBezTo>
                    <a:pt x="827" y="107"/>
                    <a:pt x="676" y="196"/>
                    <a:pt x="516" y="249"/>
                  </a:cubicBezTo>
                  <a:cubicBezTo>
                    <a:pt x="347" y="312"/>
                    <a:pt x="179" y="347"/>
                    <a:pt x="10" y="347"/>
                  </a:cubicBezTo>
                  <a:lnTo>
                    <a:pt x="1" y="347"/>
                  </a:lnTo>
                  <a:cubicBezTo>
                    <a:pt x="60" y="357"/>
                    <a:pt x="119" y="362"/>
                    <a:pt x="178" y="362"/>
                  </a:cubicBezTo>
                  <a:cubicBezTo>
                    <a:pt x="480" y="362"/>
                    <a:pt x="767" y="231"/>
                    <a:pt x="96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3"/>
            <p:cNvSpPr/>
            <p:nvPr/>
          </p:nvSpPr>
          <p:spPr>
            <a:xfrm>
              <a:off x="7890196" y="628461"/>
              <a:ext cx="59548" cy="89734"/>
            </a:xfrm>
            <a:custGeom>
              <a:avLst/>
              <a:gdLst/>
              <a:ahLst/>
              <a:cxnLst/>
              <a:rect l="l" t="t" r="r" b="b"/>
              <a:pathLst>
                <a:path w="507" h="764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320"/>
                    <a:pt x="222" y="604"/>
                    <a:pt x="506" y="764"/>
                  </a:cubicBezTo>
                  <a:cubicBezTo>
                    <a:pt x="391" y="657"/>
                    <a:pt x="293" y="542"/>
                    <a:pt x="204" y="409"/>
                  </a:cubicBezTo>
                  <a:cubicBezTo>
                    <a:pt x="124" y="284"/>
                    <a:pt x="53" y="142"/>
                    <a:pt x="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3"/>
            <p:cNvSpPr/>
            <p:nvPr/>
          </p:nvSpPr>
          <p:spPr>
            <a:xfrm>
              <a:off x="7164104" y="324610"/>
              <a:ext cx="200374" cy="203193"/>
            </a:xfrm>
            <a:custGeom>
              <a:avLst/>
              <a:gdLst/>
              <a:ahLst/>
              <a:cxnLst/>
              <a:rect l="l" t="t" r="r" b="b"/>
              <a:pathLst>
                <a:path w="1706" h="1730" extrusionOk="0">
                  <a:moveTo>
                    <a:pt x="854" y="1"/>
                  </a:moveTo>
                  <a:cubicBezTo>
                    <a:pt x="830" y="1"/>
                    <a:pt x="806" y="4"/>
                    <a:pt x="782" y="11"/>
                  </a:cubicBezTo>
                  <a:cubicBezTo>
                    <a:pt x="667" y="47"/>
                    <a:pt x="569" y="118"/>
                    <a:pt x="498" y="216"/>
                  </a:cubicBezTo>
                  <a:cubicBezTo>
                    <a:pt x="151" y="615"/>
                    <a:pt x="0" y="1139"/>
                    <a:pt x="63" y="1655"/>
                  </a:cubicBezTo>
                  <a:lnTo>
                    <a:pt x="249" y="1717"/>
                  </a:lnTo>
                  <a:lnTo>
                    <a:pt x="116" y="1717"/>
                  </a:lnTo>
                  <a:cubicBezTo>
                    <a:pt x="180" y="1725"/>
                    <a:pt x="244" y="1729"/>
                    <a:pt x="307" y="1729"/>
                  </a:cubicBezTo>
                  <a:cubicBezTo>
                    <a:pt x="850" y="1729"/>
                    <a:pt x="1353" y="1428"/>
                    <a:pt x="1608" y="935"/>
                  </a:cubicBezTo>
                  <a:cubicBezTo>
                    <a:pt x="1688" y="793"/>
                    <a:pt x="1706" y="633"/>
                    <a:pt x="1670" y="473"/>
                  </a:cubicBezTo>
                  <a:cubicBezTo>
                    <a:pt x="1627" y="352"/>
                    <a:pt x="1511" y="271"/>
                    <a:pt x="1388" y="271"/>
                  </a:cubicBezTo>
                  <a:cubicBezTo>
                    <a:pt x="1358" y="271"/>
                    <a:pt x="1327" y="276"/>
                    <a:pt x="1297" y="287"/>
                  </a:cubicBezTo>
                  <a:cubicBezTo>
                    <a:pt x="1259" y="302"/>
                    <a:pt x="1227" y="324"/>
                    <a:pt x="1191" y="324"/>
                  </a:cubicBezTo>
                  <a:cubicBezTo>
                    <a:pt x="1185" y="324"/>
                    <a:pt x="1179" y="324"/>
                    <a:pt x="1173" y="322"/>
                  </a:cubicBezTo>
                  <a:cubicBezTo>
                    <a:pt x="1102" y="305"/>
                    <a:pt x="1102" y="207"/>
                    <a:pt x="1075" y="145"/>
                  </a:cubicBezTo>
                  <a:cubicBezTo>
                    <a:pt x="1033" y="53"/>
                    <a:pt x="946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3"/>
            <p:cNvSpPr/>
            <p:nvPr/>
          </p:nvSpPr>
          <p:spPr>
            <a:xfrm>
              <a:off x="7252781" y="394730"/>
              <a:ext cx="84566" cy="56495"/>
            </a:xfrm>
            <a:custGeom>
              <a:avLst/>
              <a:gdLst/>
              <a:ahLst/>
              <a:cxnLst/>
              <a:rect l="l" t="t" r="r" b="b"/>
              <a:pathLst>
                <a:path w="720" h="481" fill="none" extrusionOk="0">
                  <a:moveTo>
                    <a:pt x="0" y="480"/>
                  </a:moveTo>
                  <a:lnTo>
                    <a:pt x="720" y="1"/>
                  </a:lnTo>
                </a:path>
              </a:pathLst>
            </a:custGeom>
            <a:noFill/>
            <a:ln w="90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3"/>
            <p:cNvSpPr/>
            <p:nvPr/>
          </p:nvSpPr>
          <p:spPr>
            <a:xfrm>
              <a:off x="7229760" y="347749"/>
              <a:ext cx="64834" cy="103476"/>
            </a:xfrm>
            <a:custGeom>
              <a:avLst/>
              <a:gdLst/>
              <a:ahLst/>
              <a:cxnLst/>
              <a:rect l="l" t="t" r="r" b="b"/>
              <a:pathLst>
                <a:path w="552" h="881" fill="none" extrusionOk="0">
                  <a:moveTo>
                    <a:pt x="241" y="1"/>
                  </a:moveTo>
                  <a:cubicBezTo>
                    <a:pt x="108" y="276"/>
                    <a:pt x="28" y="569"/>
                    <a:pt x="1" y="880"/>
                  </a:cubicBezTo>
                  <a:cubicBezTo>
                    <a:pt x="179" y="676"/>
                    <a:pt x="374" y="463"/>
                    <a:pt x="552" y="267"/>
                  </a:cubicBezTo>
                </a:path>
              </a:pathLst>
            </a:custGeom>
            <a:noFill/>
            <a:ln w="90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3"/>
            <p:cNvSpPr/>
            <p:nvPr/>
          </p:nvSpPr>
          <p:spPr>
            <a:xfrm>
              <a:off x="7117593" y="432550"/>
              <a:ext cx="291752" cy="140121"/>
            </a:xfrm>
            <a:custGeom>
              <a:avLst/>
              <a:gdLst/>
              <a:ahLst/>
              <a:cxnLst/>
              <a:rect l="l" t="t" r="r" b="b"/>
              <a:pathLst>
                <a:path w="2484" h="1193" extrusionOk="0">
                  <a:moveTo>
                    <a:pt x="1621" y="0"/>
                  </a:moveTo>
                  <a:cubicBezTo>
                    <a:pt x="1266" y="0"/>
                    <a:pt x="917" y="117"/>
                    <a:pt x="627" y="345"/>
                  </a:cubicBezTo>
                  <a:cubicBezTo>
                    <a:pt x="0" y="863"/>
                    <a:pt x="892" y="1192"/>
                    <a:pt x="1376" y="1192"/>
                  </a:cubicBezTo>
                  <a:cubicBezTo>
                    <a:pt x="1407" y="1192"/>
                    <a:pt x="1436" y="1191"/>
                    <a:pt x="1462" y="1189"/>
                  </a:cubicBezTo>
                  <a:cubicBezTo>
                    <a:pt x="1826" y="1153"/>
                    <a:pt x="2484" y="913"/>
                    <a:pt x="2484" y="798"/>
                  </a:cubicBezTo>
                  <a:cubicBezTo>
                    <a:pt x="2475" y="647"/>
                    <a:pt x="2297" y="673"/>
                    <a:pt x="2279" y="620"/>
                  </a:cubicBezTo>
                  <a:cubicBezTo>
                    <a:pt x="2262" y="558"/>
                    <a:pt x="2270" y="496"/>
                    <a:pt x="2297" y="442"/>
                  </a:cubicBezTo>
                  <a:cubicBezTo>
                    <a:pt x="2324" y="389"/>
                    <a:pt x="2333" y="327"/>
                    <a:pt x="2333" y="265"/>
                  </a:cubicBezTo>
                  <a:cubicBezTo>
                    <a:pt x="2315" y="158"/>
                    <a:pt x="2199" y="105"/>
                    <a:pt x="2093" y="69"/>
                  </a:cubicBezTo>
                  <a:cubicBezTo>
                    <a:pt x="1937" y="23"/>
                    <a:pt x="1779" y="0"/>
                    <a:pt x="1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3"/>
            <p:cNvSpPr/>
            <p:nvPr/>
          </p:nvSpPr>
          <p:spPr>
            <a:xfrm>
              <a:off x="7093162" y="317328"/>
              <a:ext cx="149282" cy="208948"/>
            </a:xfrm>
            <a:custGeom>
              <a:avLst/>
              <a:gdLst/>
              <a:ahLst/>
              <a:cxnLst/>
              <a:rect l="l" t="t" r="r" b="b"/>
              <a:pathLst>
                <a:path w="1271" h="1779" extrusionOk="0">
                  <a:moveTo>
                    <a:pt x="774" y="1"/>
                  </a:moveTo>
                  <a:cubicBezTo>
                    <a:pt x="661" y="1"/>
                    <a:pt x="563" y="107"/>
                    <a:pt x="480" y="198"/>
                  </a:cubicBezTo>
                  <a:cubicBezTo>
                    <a:pt x="487" y="103"/>
                    <a:pt x="391" y="34"/>
                    <a:pt x="297" y="34"/>
                  </a:cubicBezTo>
                  <a:cubicBezTo>
                    <a:pt x="268" y="34"/>
                    <a:pt x="239" y="41"/>
                    <a:pt x="214" y="56"/>
                  </a:cubicBezTo>
                  <a:cubicBezTo>
                    <a:pt x="107" y="118"/>
                    <a:pt x="36" y="233"/>
                    <a:pt x="27" y="358"/>
                  </a:cubicBezTo>
                  <a:cubicBezTo>
                    <a:pt x="0" y="642"/>
                    <a:pt x="63" y="917"/>
                    <a:pt x="205" y="1157"/>
                  </a:cubicBezTo>
                  <a:cubicBezTo>
                    <a:pt x="285" y="1317"/>
                    <a:pt x="489" y="1717"/>
                    <a:pt x="658" y="1770"/>
                  </a:cubicBezTo>
                  <a:cubicBezTo>
                    <a:pt x="677" y="1776"/>
                    <a:pt x="696" y="1779"/>
                    <a:pt x="715" y="1779"/>
                  </a:cubicBezTo>
                  <a:cubicBezTo>
                    <a:pt x="889" y="1779"/>
                    <a:pt x="1046" y="1542"/>
                    <a:pt x="1102" y="1406"/>
                  </a:cubicBezTo>
                  <a:cubicBezTo>
                    <a:pt x="1271" y="1024"/>
                    <a:pt x="1253" y="580"/>
                    <a:pt x="1049" y="216"/>
                  </a:cubicBezTo>
                  <a:cubicBezTo>
                    <a:pt x="1004" y="109"/>
                    <a:pt x="915" y="29"/>
                    <a:pt x="800" y="2"/>
                  </a:cubicBezTo>
                  <a:cubicBezTo>
                    <a:pt x="791" y="1"/>
                    <a:pt x="783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3"/>
            <p:cNvSpPr/>
            <p:nvPr/>
          </p:nvSpPr>
          <p:spPr>
            <a:xfrm>
              <a:off x="7117123" y="498088"/>
              <a:ext cx="74230" cy="80338"/>
            </a:xfrm>
            <a:custGeom>
              <a:avLst/>
              <a:gdLst/>
              <a:ahLst/>
              <a:cxnLst/>
              <a:rect l="l" t="t" r="r" b="b"/>
              <a:pathLst>
                <a:path w="632" h="684" extrusionOk="0">
                  <a:moveTo>
                    <a:pt x="160" y="0"/>
                  </a:moveTo>
                  <a:cubicBezTo>
                    <a:pt x="111" y="0"/>
                    <a:pt x="73" y="34"/>
                    <a:pt x="45" y="106"/>
                  </a:cubicBezTo>
                  <a:cubicBezTo>
                    <a:pt x="10" y="195"/>
                    <a:pt x="1" y="293"/>
                    <a:pt x="19" y="391"/>
                  </a:cubicBezTo>
                  <a:cubicBezTo>
                    <a:pt x="45" y="524"/>
                    <a:pt x="143" y="631"/>
                    <a:pt x="276" y="675"/>
                  </a:cubicBezTo>
                  <a:cubicBezTo>
                    <a:pt x="303" y="680"/>
                    <a:pt x="330" y="683"/>
                    <a:pt x="356" y="683"/>
                  </a:cubicBezTo>
                  <a:cubicBezTo>
                    <a:pt x="417" y="683"/>
                    <a:pt x="475" y="668"/>
                    <a:pt x="525" y="631"/>
                  </a:cubicBezTo>
                  <a:cubicBezTo>
                    <a:pt x="587" y="586"/>
                    <a:pt x="631" y="515"/>
                    <a:pt x="631" y="444"/>
                  </a:cubicBezTo>
                  <a:cubicBezTo>
                    <a:pt x="622" y="382"/>
                    <a:pt x="587" y="329"/>
                    <a:pt x="543" y="284"/>
                  </a:cubicBezTo>
                  <a:cubicBezTo>
                    <a:pt x="463" y="186"/>
                    <a:pt x="365" y="106"/>
                    <a:pt x="258" y="35"/>
                  </a:cubicBezTo>
                  <a:cubicBezTo>
                    <a:pt x="222" y="12"/>
                    <a:pt x="189" y="0"/>
                    <a:pt x="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3"/>
            <p:cNvSpPr/>
            <p:nvPr/>
          </p:nvSpPr>
          <p:spPr>
            <a:xfrm>
              <a:off x="7255482" y="343873"/>
              <a:ext cx="7869" cy="8809"/>
            </a:xfrm>
            <a:custGeom>
              <a:avLst/>
              <a:gdLst/>
              <a:ahLst/>
              <a:cxnLst/>
              <a:rect l="l" t="t" r="r" b="b"/>
              <a:pathLst>
                <a:path w="67" h="75" extrusionOk="0">
                  <a:moveTo>
                    <a:pt x="39" y="1"/>
                  </a:moveTo>
                  <a:cubicBezTo>
                    <a:pt x="16" y="1"/>
                    <a:pt x="0" y="75"/>
                    <a:pt x="25" y="75"/>
                  </a:cubicBezTo>
                  <a:cubicBezTo>
                    <a:pt x="29" y="75"/>
                    <a:pt x="34" y="73"/>
                    <a:pt x="40" y="69"/>
                  </a:cubicBezTo>
                  <a:cubicBezTo>
                    <a:pt x="66" y="61"/>
                    <a:pt x="66" y="34"/>
                    <a:pt x="57" y="16"/>
                  </a:cubicBezTo>
                  <a:cubicBezTo>
                    <a:pt x="51" y="5"/>
                    <a:pt x="45" y="1"/>
                    <a:pt x="3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3"/>
            <p:cNvSpPr/>
            <p:nvPr/>
          </p:nvSpPr>
          <p:spPr>
            <a:xfrm>
              <a:off x="7292010" y="374645"/>
              <a:ext cx="8809" cy="9396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1" y="0"/>
                  </a:moveTo>
                  <a:cubicBezTo>
                    <a:pt x="17" y="0"/>
                    <a:pt x="0" y="79"/>
                    <a:pt x="32" y="79"/>
                  </a:cubicBezTo>
                  <a:cubicBezTo>
                    <a:pt x="36" y="79"/>
                    <a:pt x="42" y="78"/>
                    <a:pt x="48" y="74"/>
                  </a:cubicBezTo>
                  <a:cubicBezTo>
                    <a:pt x="66" y="65"/>
                    <a:pt x="75" y="38"/>
                    <a:pt x="57" y="12"/>
                  </a:cubicBezTo>
                  <a:cubicBezTo>
                    <a:pt x="52" y="4"/>
                    <a:pt x="46" y="0"/>
                    <a:pt x="4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3"/>
            <p:cNvSpPr/>
            <p:nvPr/>
          </p:nvSpPr>
          <p:spPr>
            <a:xfrm>
              <a:off x="7331004" y="389444"/>
              <a:ext cx="11628" cy="10218"/>
            </a:xfrm>
            <a:custGeom>
              <a:avLst/>
              <a:gdLst/>
              <a:ahLst/>
              <a:cxnLst/>
              <a:rect l="l" t="t" r="r" b="b"/>
              <a:pathLst>
                <a:path w="99" h="87" extrusionOk="0">
                  <a:moveTo>
                    <a:pt x="50" y="0"/>
                  </a:moveTo>
                  <a:cubicBezTo>
                    <a:pt x="42" y="0"/>
                    <a:pt x="34" y="3"/>
                    <a:pt x="27" y="10"/>
                  </a:cubicBezTo>
                  <a:cubicBezTo>
                    <a:pt x="9" y="19"/>
                    <a:pt x="0" y="46"/>
                    <a:pt x="18" y="63"/>
                  </a:cubicBezTo>
                  <a:cubicBezTo>
                    <a:pt x="24" y="80"/>
                    <a:pt x="37" y="86"/>
                    <a:pt x="50" y="86"/>
                  </a:cubicBezTo>
                  <a:cubicBezTo>
                    <a:pt x="57" y="86"/>
                    <a:pt x="65" y="84"/>
                    <a:pt x="72" y="81"/>
                  </a:cubicBezTo>
                  <a:cubicBezTo>
                    <a:pt x="98" y="63"/>
                    <a:pt x="98" y="37"/>
                    <a:pt x="89" y="19"/>
                  </a:cubicBezTo>
                  <a:cubicBezTo>
                    <a:pt x="78" y="8"/>
                    <a:pt x="64" y="0"/>
                    <a:pt x="5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3"/>
            <p:cNvSpPr/>
            <p:nvPr/>
          </p:nvSpPr>
          <p:spPr>
            <a:xfrm>
              <a:off x="7094219" y="479413"/>
              <a:ext cx="77284" cy="46041"/>
            </a:xfrm>
            <a:custGeom>
              <a:avLst/>
              <a:gdLst/>
              <a:ahLst/>
              <a:cxnLst/>
              <a:rect l="l" t="t" r="r" b="b"/>
              <a:pathLst>
                <a:path w="658" h="392" extrusionOk="0">
                  <a:moveTo>
                    <a:pt x="260" y="0"/>
                  </a:moveTo>
                  <a:cubicBezTo>
                    <a:pt x="238" y="0"/>
                    <a:pt x="217" y="3"/>
                    <a:pt x="196" y="8"/>
                  </a:cubicBezTo>
                  <a:cubicBezTo>
                    <a:pt x="80" y="26"/>
                    <a:pt x="0" y="132"/>
                    <a:pt x="0" y="248"/>
                  </a:cubicBezTo>
                  <a:cubicBezTo>
                    <a:pt x="35" y="213"/>
                    <a:pt x="80" y="194"/>
                    <a:pt x="127" y="194"/>
                  </a:cubicBezTo>
                  <a:cubicBezTo>
                    <a:pt x="153" y="194"/>
                    <a:pt x="179" y="200"/>
                    <a:pt x="205" y="212"/>
                  </a:cubicBezTo>
                  <a:cubicBezTo>
                    <a:pt x="289" y="258"/>
                    <a:pt x="381" y="391"/>
                    <a:pt x="484" y="391"/>
                  </a:cubicBezTo>
                  <a:cubicBezTo>
                    <a:pt x="500" y="391"/>
                    <a:pt x="517" y="388"/>
                    <a:pt x="533" y="381"/>
                  </a:cubicBezTo>
                  <a:cubicBezTo>
                    <a:pt x="658" y="337"/>
                    <a:pt x="560" y="168"/>
                    <a:pt x="498" y="106"/>
                  </a:cubicBezTo>
                  <a:cubicBezTo>
                    <a:pt x="434" y="41"/>
                    <a:pt x="346" y="0"/>
                    <a:pt x="2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3"/>
            <p:cNvSpPr/>
            <p:nvPr/>
          </p:nvSpPr>
          <p:spPr>
            <a:xfrm>
              <a:off x="7152593" y="517233"/>
              <a:ext cx="61663" cy="81042"/>
            </a:xfrm>
            <a:custGeom>
              <a:avLst/>
              <a:gdLst/>
              <a:ahLst/>
              <a:cxnLst/>
              <a:rect l="l" t="t" r="r" b="b"/>
              <a:pathLst>
                <a:path w="525" h="690" extrusionOk="0">
                  <a:moveTo>
                    <a:pt x="170" y="0"/>
                  </a:moveTo>
                  <a:cubicBezTo>
                    <a:pt x="138" y="0"/>
                    <a:pt x="107" y="9"/>
                    <a:pt x="81" y="32"/>
                  </a:cubicBezTo>
                  <a:cubicBezTo>
                    <a:pt x="1" y="94"/>
                    <a:pt x="90" y="219"/>
                    <a:pt x="143" y="290"/>
                  </a:cubicBezTo>
                  <a:cubicBezTo>
                    <a:pt x="196" y="352"/>
                    <a:pt x="267" y="405"/>
                    <a:pt x="320" y="468"/>
                  </a:cubicBezTo>
                  <a:cubicBezTo>
                    <a:pt x="374" y="530"/>
                    <a:pt x="409" y="610"/>
                    <a:pt x="409" y="690"/>
                  </a:cubicBezTo>
                  <a:cubicBezTo>
                    <a:pt x="489" y="601"/>
                    <a:pt x="525" y="485"/>
                    <a:pt x="516" y="361"/>
                  </a:cubicBezTo>
                  <a:cubicBezTo>
                    <a:pt x="498" y="245"/>
                    <a:pt x="436" y="139"/>
                    <a:pt x="347" y="68"/>
                  </a:cubicBezTo>
                  <a:cubicBezTo>
                    <a:pt x="305" y="38"/>
                    <a:pt x="235" y="0"/>
                    <a:pt x="17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3"/>
            <p:cNvSpPr/>
            <p:nvPr/>
          </p:nvSpPr>
          <p:spPr>
            <a:xfrm>
              <a:off x="7125462" y="513592"/>
              <a:ext cx="56495" cy="54381"/>
            </a:xfrm>
            <a:custGeom>
              <a:avLst/>
              <a:gdLst/>
              <a:ahLst/>
              <a:cxnLst/>
              <a:rect l="l" t="t" r="r" b="b"/>
              <a:pathLst>
                <a:path w="481" h="463" extrusionOk="0">
                  <a:moveTo>
                    <a:pt x="239" y="1"/>
                  </a:moveTo>
                  <a:cubicBezTo>
                    <a:pt x="233" y="1"/>
                    <a:pt x="228" y="1"/>
                    <a:pt x="223" y="1"/>
                  </a:cubicBezTo>
                  <a:cubicBezTo>
                    <a:pt x="125" y="10"/>
                    <a:pt x="54" y="81"/>
                    <a:pt x="27" y="179"/>
                  </a:cubicBezTo>
                  <a:cubicBezTo>
                    <a:pt x="10" y="268"/>
                    <a:pt x="1" y="365"/>
                    <a:pt x="19" y="463"/>
                  </a:cubicBezTo>
                  <a:cubicBezTo>
                    <a:pt x="19" y="410"/>
                    <a:pt x="63" y="383"/>
                    <a:pt x="107" y="383"/>
                  </a:cubicBezTo>
                  <a:cubicBezTo>
                    <a:pt x="152" y="383"/>
                    <a:pt x="196" y="392"/>
                    <a:pt x="241" y="401"/>
                  </a:cubicBezTo>
                  <a:cubicBezTo>
                    <a:pt x="255" y="404"/>
                    <a:pt x="268" y="406"/>
                    <a:pt x="282" y="406"/>
                  </a:cubicBezTo>
                  <a:cubicBezTo>
                    <a:pt x="382" y="406"/>
                    <a:pt x="473" y="324"/>
                    <a:pt x="480" y="214"/>
                  </a:cubicBezTo>
                  <a:cubicBezTo>
                    <a:pt x="463" y="95"/>
                    <a:pt x="357" y="1"/>
                    <a:pt x="2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3"/>
            <p:cNvSpPr/>
            <p:nvPr/>
          </p:nvSpPr>
          <p:spPr>
            <a:xfrm>
              <a:off x="7221421" y="511595"/>
              <a:ext cx="140003" cy="20907"/>
            </a:xfrm>
            <a:custGeom>
              <a:avLst/>
              <a:gdLst/>
              <a:ahLst/>
              <a:cxnLst/>
              <a:rect l="l" t="t" r="r" b="b"/>
              <a:pathLst>
                <a:path w="1192" h="178" extrusionOk="0">
                  <a:moveTo>
                    <a:pt x="1191" y="0"/>
                  </a:moveTo>
                  <a:cubicBezTo>
                    <a:pt x="1093" y="36"/>
                    <a:pt x="996" y="63"/>
                    <a:pt x="898" y="80"/>
                  </a:cubicBezTo>
                  <a:cubicBezTo>
                    <a:pt x="788" y="100"/>
                    <a:pt x="676" y="112"/>
                    <a:pt x="564" y="112"/>
                  </a:cubicBezTo>
                  <a:cubicBezTo>
                    <a:pt x="476" y="112"/>
                    <a:pt x="389" y="105"/>
                    <a:pt x="303" y="89"/>
                  </a:cubicBezTo>
                  <a:cubicBezTo>
                    <a:pt x="196" y="80"/>
                    <a:pt x="99" y="54"/>
                    <a:pt x="1" y="27"/>
                  </a:cubicBezTo>
                  <a:lnTo>
                    <a:pt x="1" y="27"/>
                  </a:lnTo>
                  <a:cubicBezTo>
                    <a:pt x="90" y="80"/>
                    <a:pt x="187" y="116"/>
                    <a:pt x="294" y="142"/>
                  </a:cubicBezTo>
                  <a:cubicBezTo>
                    <a:pt x="392" y="160"/>
                    <a:pt x="498" y="178"/>
                    <a:pt x="605" y="178"/>
                  </a:cubicBezTo>
                  <a:cubicBezTo>
                    <a:pt x="703" y="169"/>
                    <a:pt x="809" y="151"/>
                    <a:pt x="907" y="125"/>
                  </a:cubicBezTo>
                  <a:cubicBezTo>
                    <a:pt x="1013" y="98"/>
                    <a:pt x="1102" y="54"/>
                    <a:pt x="119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3"/>
            <p:cNvSpPr/>
            <p:nvPr/>
          </p:nvSpPr>
          <p:spPr>
            <a:xfrm>
              <a:off x="7147426" y="360316"/>
              <a:ext cx="36645" cy="122151"/>
            </a:xfrm>
            <a:custGeom>
              <a:avLst/>
              <a:gdLst/>
              <a:ahLst/>
              <a:cxnLst/>
              <a:rect l="l" t="t" r="r" b="b"/>
              <a:pathLst>
                <a:path w="312" h="1040" extrusionOk="0">
                  <a:moveTo>
                    <a:pt x="36" y="1"/>
                  </a:moveTo>
                  <a:cubicBezTo>
                    <a:pt x="9" y="89"/>
                    <a:pt x="0" y="178"/>
                    <a:pt x="9" y="276"/>
                  </a:cubicBezTo>
                  <a:cubicBezTo>
                    <a:pt x="18" y="462"/>
                    <a:pt x="62" y="649"/>
                    <a:pt x="151" y="809"/>
                  </a:cubicBezTo>
                  <a:cubicBezTo>
                    <a:pt x="196" y="898"/>
                    <a:pt x="249" y="969"/>
                    <a:pt x="311" y="1040"/>
                  </a:cubicBezTo>
                  <a:cubicBezTo>
                    <a:pt x="267" y="960"/>
                    <a:pt x="231" y="880"/>
                    <a:pt x="196" y="791"/>
                  </a:cubicBezTo>
                  <a:cubicBezTo>
                    <a:pt x="160" y="711"/>
                    <a:pt x="134" y="622"/>
                    <a:pt x="116" y="533"/>
                  </a:cubicBezTo>
                  <a:cubicBezTo>
                    <a:pt x="89" y="445"/>
                    <a:pt x="71" y="356"/>
                    <a:pt x="54" y="267"/>
                  </a:cubicBezTo>
                  <a:cubicBezTo>
                    <a:pt x="45" y="178"/>
                    <a:pt x="36" y="89"/>
                    <a:pt x="3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3"/>
            <p:cNvSpPr/>
            <p:nvPr/>
          </p:nvSpPr>
          <p:spPr>
            <a:xfrm>
              <a:off x="7438473" y="515706"/>
              <a:ext cx="138829" cy="178058"/>
            </a:xfrm>
            <a:custGeom>
              <a:avLst/>
              <a:gdLst/>
              <a:ahLst/>
              <a:cxnLst/>
              <a:rect l="l" t="t" r="r" b="b"/>
              <a:pathLst>
                <a:path w="1182" h="1516" extrusionOk="0">
                  <a:moveTo>
                    <a:pt x="622" y="1"/>
                  </a:moveTo>
                  <a:cubicBezTo>
                    <a:pt x="578" y="1"/>
                    <a:pt x="542" y="10"/>
                    <a:pt x="515" y="45"/>
                  </a:cubicBezTo>
                  <a:cubicBezTo>
                    <a:pt x="391" y="125"/>
                    <a:pt x="276" y="214"/>
                    <a:pt x="178" y="321"/>
                  </a:cubicBezTo>
                  <a:cubicBezTo>
                    <a:pt x="80" y="427"/>
                    <a:pt x="18" y="569"/>
                    <a:pt x="0" y="711"/>
                  </a:cubicBezTo>
                  <a:cubicBezTo>
                    <a:pt x="9" y="889"/>
                    <a:pt x="80" y="1058"/>
                    <a:pt x="205" y="1182"/>
                  </a:cubicBezTo>
                  <a:cubicBezTo>
                    <a:pt x="246" y="1240"/>
                    <a:pt x="357" y="1515"/>
                    <a:pt x="459" y="1515"/>
                  </a:cubicBezTo>
                  <a:cubicBezTo>
                    <a:pt x="466" y="1515"/>
                    <a:pt x="473" y="1514"/>
                    <a:pt x="480" y="1511"/>
                  </a:cubicBezTo>
                  <a:cubicBezTo>
                    <a:pt x="1075" y="1244"/>
                    <a:pt x="1182" y="454"/>
                    <a:pt x="684" y="36"/>
                  </a:cubicBezTo>
                  <a:cubicBezTo>
                    <a:pt x="666" y="19"/>
                    <a:pt x="649" y="10"/>
                    <a:pt x="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3"/>
            <p:cNvSpPr/>
            <p:nvPr/>
          </p:nvSpPr>
          <p:spPr>
            <a:xfrm>
              <a:off x="7491679" y="611078"/>
              <a:ext cx="180524" cy="93610"/>
            </a:xfrm>
            <a:custGeom>
              <a:avLst/>
              <a:gdLst/>
              <a:ahLst/>
              <a:cxnLst/>
              <a:rect l="l" t="t" r="r" b="b"/>
              <a:pathLst>
                <a:path w="1537" h="797" extrusionOk="0">
                  <a:moveTo>
                    <a:pt x="809" y="0"/>
                  </a:moveTo>
                  <a:cubicBezTo>
                    <a:pt x="774" y="0"/>
                    <a:pt x="738" y="2"/>
                    <a:pt x="702" y="6"/>
                  </a:cubicBezTo>
                  <a:cubicBezTo>
                    <a:pt x="542" y="33"/>
                    <a:pt x="400" y="95"/>
                    <a:pt x="276" y="193"/>
                  </a:cubicBezTo>
                  <a:cubicBezTo>
                    <a:pt x="187" y="264"/>
                    <a:pt x="0" y="415"/>
                    <a:pt x="36" y="548"/>
                  </a:cubicBezTo>
                  <a:cubicBezTo>
                    <a:pt x="78" y="745"/>
                    <a:pt x="437" y="797"/>
                    <a:pt x="678" y="797"/>
                  </a:cubicBezTo>
                  <a:cubicBezTo>
                    <a:pt x="741" y="797"/>
                    <a:pt x="796" y="793"/>
                    <a:pt x="835" y="788"/>
                  </a:cubicBezTo>
                  <a:cubicBezTo>
                    <a:pt x="1119" y="743"/>
                    <a:pt x="1368" y="583"/>
                    <a:pt x="1537" y="352"/>
                  </a:cubicBezTo>
                  <a:cubicBezTo>
                    <a:pt x="1363" y="124"/>
                    <a:pt x="1092" y="0"/>
                    <a:pt x="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3"/>
            <p:cNvSpPr/>
            <p:nvPr/>
          </p:nvSpPr>
          <p:spPr>
            <a:xfrm>
              <a:off x="7320551" y="615894"/>
              <a:ext cx="170189" cy="84801"/>
            </a:xfrm>
            <a:custGeom>
              <a:avLst/>
              <a:gdLst/>
              <a:ahLst/>
              <a:cxnLst/>
              <a:rect l="l" t="t" r="r" b="b"/>
              <a:pathLst>
                <a:path w="1449" h="722" extrusionOk="0">
                  <a:moveTo>
                    <a:pt x="514" y="0"/>
                  </a:moveTo>
                  <a:cubicBezTo>
                    <a:pt x="364" y="0"/>
                    <a:pt x="215" y="20"/>
                    <a:pt x="72" y="63"/>
                  </a:cubicBezTo>
                  <a:cubicBezTo>
                    <a:pt x="54" y="63"/>
                    <a:pt x="36" y="72"/>
                    <a:pt x="27" y="80"/>
                  </a:cubicBezTo>
                  <a:cubicBezTo>
                    <a:pt x="10" y="98"/>
                    <a:pt x="1" y="125"/>
                    <a:pt x="10" y="152"/>
                  </a:cubicBezTo>
                  <a:cubicBezTo>
                    <a:pt x="45" y="338"/>
                    <a:pt x="152" y="498"/>
                    <a:pt x="312" y="596"/>
                  </a:cubicBezTo>
                  <a:cubicBezTo>
                    <a:pt x="464" y="684"/>
                    <a:pt x="630" y="721"/>
                    <a:pt x="798" y="721"/>
                  </a:cubicBezTo>
                  <a:cubicBezTo>
                    <a:pt x="817" y="721"/>
                    <a:pt x="835" y="721"/>
                    <a:pt x="853" y="720"/>
                  </a:cubicBezTo>
                  <a:cubicBezTo>
                    <a:pt x="995" y="711"/>
                    <a:pt x="1448" y="631"/>
                    <a:pt x="1386" y="418"/>
                  </a:cubicBezTo>
                  <a:cubicBezTo>
                    <a:pt x="1324" y="205"/>
                    <a:pt x="1004" y="72"/>
                    <a:pt x="818" y="27"/>
                  </a:cubicBezTo>
                  <a:cubicBezTo>
                    <a:pt x="718" y="9"/>
                    <a:pt x="616" y="0"/>
                    <a:pt x="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3"/>
            <p:cNvSpPr/>
            <p:nvPr/>
          </p:nvSpPr>
          <p:spPr>
            <a:xfrm>
              <a:off x="7388321" y="669100"/>
              <a:ext cx="125322" cy="129433"/>
            </a:xfrm>
            <a:custGeom>
              <a:avLst/>
              <a:gdLst/>
              <a:ahLst/>
              <a:cxnLst/>
              <a:rect l="l" t="t" r="r" b="b"/>
              <a:pathLst>
                <a:path w="1067" h="1102" extrusionOk="0">
                  <a:moveTo>
                    <a:pt x="898" y="0"/>
                  </a:moveTo>
                  <a:lnTo>
                    <a:pt x="685" y="45"/>
                  </a:lnTo>
                  <a:cubicBezTo>
                    <a:pt x="401" y="54"/>
                    <a:pt x="170" y="258"/>
                    <a:pt x="125" y="533"/>
                  </a:cubicBezTo>
                  <a:cubicBezTo>
                    <a:pt x="108" y="684"/>
                    <a:pt x="134" y="844"/>
                    <a:pt x="54" y="969"/>
                  </a:cubicBezTo>
                  <a:cubicBezTo>
                    <a:pt x="28" y="1013"/>
                    <a:pt x="1" y="1066"/>
                    <a:pt x="37" y="1093"/>
                  </a:cubicBezTo>
                  <a:cubicBezTo>
                    <a:pt x="54" y="1102"/>
                    <a:pt x="63" y="1102"/>
                    <a:pt x="81" y="1102"/>
                  </a:cubicBezTo>
                  <a:cubicBezTo>
                    <a:pt x="205" y="1093"/>
                    <a:pt x="312" y="1102"/>
                    <a:pt x="436" y="1084"/>
                  </a:cubicBezTo>
                  <a:cubicBezTo>
                    <a:pt x="561" y="1075"/>
                    <a:pt x="694" y="1040"/>
                    <a:pt x="800" y="977"/>
                  </a:cubicBezTo>
                  <a:cubicBezTo>
                    <a:pt x="934" y="862"/>
                    <a:pt x="1013" y="711"/>
                    <a:pt x="1031" y="542"/>
                  </a:cubicBezTo>
                  <a:cubicBezTo>
                    <a:pt x="1058" y="445"/>
                    <a:pt x="1067" y="347"/>
                    <a:pt x="1058" y="249"/>
                  </a:cubicBezTo>
                  <a:cubicBezTo>
                    <a:pt x="1040" y="143"/>
                    <a:pt x="987" y="54"/>
                    <a:pt x="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3"/>
            <p:cNvSpPr/>
            <p:nvPr/>
          </p:nvSpPr>
          <p:spPr>
            <a:xfrm>
              <a:off x="7468659" y="673798"/>
              <a:ext cx="157621" cy="130020"/>
            </a:xfrm>
            <a:custGeom>
              <a:avLst/>
              <a:gdLst/>
              <a:ahLst/>
              <a:cxnLst/>
              <a:rect l="l" t="t" r="r" b="b"/>
              <a:pathLst>
                <a:path w="1342" h="1107" extrusionOk="0">
                  <a:moveTo>
                    <a:pt x="389" y="0"/>
                  </a:moveTo>
                  <a:cubicBezTo>
                    <a:pt x="333" y="0"/>
                    <a:pt x="279" y="10"/>
                    <a:pt x="232" y="32"/>
                  </a:cubicBezTo>
                  <a:cubicBezTo>
                    <a:pt x="1" y="138"/>
                    <a:pt x="179" y="582"/>
                    <a:pt x="303" y="707"/>
                  </a:cubicBezTo>
                  <a:cubicBezTo>
                    <a:pt x="418" y="813"/>
                    <a:pt x="560" y="893"/>
                    <a:pt x="711" y="946"/>
                  </a:cubicBezTo>
                  <a:cubicBezTo>
                    <a:pt x="889" y="1035"/>
                    <a:pt x="1084" y="1088"/>
                    <a:pt x="1289" y="1106"/>
                  </a:cubicBezTo>
                  <a:cubicBezTo>
                    <a:pt x="1342" y="795"/>
                    <a:pt x="1235" y="476"/>
                    <a:pt x="1004" y="262"/>
                  </a:cubicBezTo>
                  <a:cubicBezTo>
                    <a:pt x="870" y="143"/>
                    <a:pt x="607" y="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3"/>
            <p:cNvSpPr/>
            <p:nvPr/>
          </p:nvSpPr>
          <p:spPr>
            <a:xfrm>
              <a:off x="7395720" y="605440"/>
              <a:ext cx="186749" cy="134718"/>
            </a:xfrm>
            <a:custGeom>
              <a:avLst/>
              <a:gdLst/>
              <a:ahLst/>
              <a:cxnLst/>
              <a:rect l="l" t="t" r="r" b="b"/>
              <a:pathLst>
                <a:path w="1590" h="1147" extrusionOk="0">
                  <a:moveTo>
                    <a:pt x="1475" y="619"/>
                  </a:moveTo>
                  <a:lnTo>
                    <a:pt x="1537" y="622"/>
                  </a:lnTo>
                  <a:cubicBezTo>
                    <a:pt x="1516" y="621"/>
                    <a:pt x="1496" y="620"/>
                    <a:pt x="1475" y="619"/>
                  </a:cubicBezTo>
                  <a:close/>
                  <a:moveTo>
                    <a:pt x="915" y="1"/>
                  </a:moveTo>
                  <a:lnTo>
                    <a:pt x="906" y="329"/>
                  </a:lnTo>
                  <a:lnTo>
                    <a:pt x="800" y="36"/>
                  </a:lnTo>
                  <a:lnTo>
                    <a:pt x="791" y="329"/>
                  </a:lnTo>
                  <a:lnTo>
                    <a:pt x="640" y="116"/>
                  </a:lnTo>
                  <a:lnTo>
                    <a:pt x="640" y="116"/>
                  </a:lnTo>
                  <a:cubicBezTo>
                    <a:pt x="640" y="178"/>
                    <a:pt x="649" y="241"/>
                    <a:pt x="649" y="303"/>
                  </a:cubicBezTo>
                  <a:cubicBezTo>
                    <a:pt x="649" y="285"/>
                    <a:pt x="515" y="187"/>
                    <a:pt x="489" y="169"/>
                  </a:cubicBezTo>
                  <a:lnTo>
                    <a:pt x="489" y="169"/>
                  </a:lnTo>
                  <a:cubicBezTo>
                    <a:pt x="507" y="205"/>
                    <a:pt x="491" y="217"/>
                    <a:pt x="464" y="217"/>
                  </a:cubicBezTo>
                  <a:cubicBezTo>
                    <a:pt x="424" y="217"/>
                    <a:pt x="359" y="193"/>
                    <a:pt x="338" y="187"/>
                  </a:cubicBezTo>
                  <a:cubicBezTo>
                    <a:pt x="249" y="169"/>
                    <a:pt x="160" y="161"/>
                    <a:pt x="71" y="152"/>
                  </a:cubicBezTo>
                  <a:lnTo>
                    <a:pt x="71" y="152"/>
                  </a:lnTo>
                  <a:lnTo>
                    <a:pt x="240" y="223"/>
                  </a:lnTo>
                  <a:lnTo>
                    <a:pt x="36" y="249"/>
                  </a:lnTo>
                  <a:cubicBezTo>
                    <a:pt x="124" y="267"/>
                    <a:pt x="204" y="294"/>
                    <a:pt x="284" y="338"/>
                  </a:cubicBezTo>
                  <a:cubicBezTo>
                    <a:pt x="253" y="332"/>
                    <a:pt x="221" y="329"/>
                    <a:pt x="190" y="329"/>
                  </a:cubicBezTo>
                  <a:cubicBezTo>
                    <a:pt x="132" y="329"/>
                    <a:pt x="72" y="339"/>
                    <a:pt x="9" y="356"/>
                  </a:cubicBezTo>
                  <a:lnTo>
                    <a:pt x="338" y="418"/>
                  </a:lnTo>
                  <a:lnTo>
                    <a:pt x="45" y="471"/>
                  </a:lnTo>
                  <a:lnTo>
                    <a:pt x="302" y="560"/>
                  </a:lnTo>
                  <a:lnTo>
                    <a:pt x="0" y="578"/>
                  </a:lnTo>
                  <a:lnTo>
                    <a:pt x="302" y="631"/>
                  </a:lnTo>
                  <a:lnTo>
                    <a:pt x="62" y="676"/>
                  </a:lnTo>
                  <a:lnTo>
                    <a:pt x="62" y="676"/>
                  </a:lnTo>
                  <a:lnTo>
                    <a:pt x="418" y="658"/>
                  </a:lnTo>
                  <a:lnTo>
                    <a:pt x="213" y="756"/>
                  </a:lnTo>
                  <a:lnTo>
                    <a:pt x="524" y="667"/>
                  </a:lnTo>
                  <a:lnTo>
                    <a:pt x="524" y="667"/>
                  </a:lnTo>
                  <a:cubicBezTo>
                    <a:pt x="409" y="720"/>
                    <a:pt x="320" y="809"/>
                    <a:pt x="249" y="916"/>
                  </a:cubicBezTo>
                  <a:cubicBezTo>
                    <a:pt x="347" y="862"/>
                    <a:pt x="444" y="818"/>
                    <a:pt x="551" y="791"/>
                  </a:cubicBezTo>
                  <a:lnTo>
                    <a:pt x="551" y="791"/>
                  </a:lnTo>
                  <a:cubicBezTo>
                    <a:pt x="471" y="844"/>
                    <a:pt x="409" y="924"/>
                    <a:pt x="382" y="1013"/>
                  </a:cubicBezTo>
                  <a:lnTo>
                    <a:pt x="640" y="853"/>
                  </a:lnTo>
                  <a:lnTo>
                    <a:pt x="640" y="853"/>
                  </a:lnTo>
                  <a:lnTo>
                    <a:pt x="515" y="1146"/>
                  </a:lnTo>
                  <a:lnTo>
                    <a:pt x="737" y="942"/>
                  </a:lnTo>
                  <a:lnTo>
                    <a:pt x="737" y="942"/>
                  </a:lnTo>
                  <a:cubicBezTo>
                    <a:pt x="746" y="1004"/>
                    <a:pt x="746" y="1067"/>
                    <a:pt x="728" y="1129"/>
                  </a:cubicBezTo>
                  <a:cubicBezTo>
                    <a:pt x="791" y="1013"/>
                    <a:pt x="835" y="889"/>
                    <a:pt x="879" y="765"/>
                  </a:cubicBezTo>
                  <a:lnTo>
                    <a:pt x="888" y="1058"/>
                  </a:lnTo>
                  <a:lnTo>
                    <a:pt x="968" y="809"/>
                  </a:lnTo>
                  <a:cubicBezTo>
                    <a:pt x="1048" y="889"/>
                    <a:pt x="1119" y="987"/>
                    <a:pt x="1173" y="1084"/>
                  </a:cubicBezTo>
                  <a:cubicBezTo>
                    <a:pt x="1155" y="987"/>
                    <a:pt x="1128" y="889"/>
                    <a:pt x="1075" y="809"/>
                  </a:cubicBezTo>
                  <a:lnTo>
                    <a:pt x="1075" y="809"/>
                  </a:lnTo>
                  <a:cubicBezTo>
                    <a:pt x="1164" y="853"/>
                    <a:pt x="1235" y="924"/>
                    <a:pt x="1288" y="1004"/>
                  </a:cubicBezTo>
                  <a:lnTo>
                    <a:pt x="1128" y="756"/>
                  </a:lnTo>
                  <a:lnTo>
                    <a:pt x="1128" y="756"/>
                  </a:lnTo>
                  <a:cubicBezTo>
                    <a:pt x="1235" y="791"/>
                    <a:pt x="1332" y="836"/>
                    <a:pt x="1421" y="907"/>
                  </a:cubicBezTo>
                  <a:cubicBezTo>
                    <a:pt x="1368" y="844"/>
                    <a:pt x="1306" y="782"/>
                    <a:pt x="1244" y="738"/>
                  </a:cubicBezTo>
                  <a:lnTo>
                    <a:pt x="1590" y="738"/>
                  </a:lnTo>
                  <a:lnTo>
                    <a:pt x="1217" y="649"/>
                  </a:lnTo>
                  <a:cubicBezTo>
                    <a:pt x="1297" y="629"/>
                    <a:pt x="1377" y="619"/>
                    <a:pt x="1457" y="619"/>
                  </a:cubicBezTo>
                  <a:cubicBezTo>
                    <a:pt x="1463" y="619"/>
                    <a:pt x="1469" y="619"/>
                    <a:pt x="1475" y="619"/>
                  </a:cubicBezTo>
                  <a:lnTo>
                    <a:pt x="1475" y="619"/>
                  </a:lnTo>
                  <a:lnTo>
                    <a:pt x="1190" y="605"/>
                  </a:lnTo>
                  <a:lnTo>
                    <a:pt x="1546" y="471"/>
                  </a:lnTo>
                  <a:lnTo>
                    <a:pt x="1546" y="471"/>
                  </a:lnTo>
                  <a:lnTo>
                    <a:pt x="1164" y="516"/>
                  </a:lnTo>
                  <a:lnTo>
                    <a:pt x="1510" y="356"/>
                  </a:lnTo>
                  <a:lnTo>
                    <a:pt x="1510" y="356"/>
                  </a:lnTo>
                  <a:lnTo>
                    <a:pt x="1155" y="436"/>
                  </a:lnTo>
                  <a:lnTo>
                    <a:pt x="1439" y="258"/>
                  </a:lnTo>
                  <a:lnTo>
                    <a:pt x="1439" y="258"/>
                  </a:lnTo>
                  <a:lnTo>
                    <a:pt x="1048" y="400"/>
                  </a:lnTo>
                  <a:cubicBezTo>
                    <a:pt x="1128" y="347"/>
                    <a:pt x="1190" y="276"/>
                    <a:pt x="1235" y="187"/>
                  </a:cubicBezTo>
                  <a:lnTo>
                    <a:pt x="1235" y="187"/>
                  </a:lnTo>
                  <a:lnTo>
                    <a:pt x="995" y="383"/>
                  </a:lnTo>
                  <a:cubicBezTo>
                    <a:pt x="995" y="249"/>
                    <a:pt x="968" y="116"/>
                    <a:pt x="9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3"/>
            <p:cNvSpPr/>
            <p:nvPr/>
          </p:nvSpPr>
          <p:spPr>
            <a:xfrm>
              <a:off x="7470773" y="586648"/>
              <a:ext cx="16796" cy="96076"/>
            </a:xfrm>
            <a:custGeom>
              <a:avLst/>
              <a:gdLst/>
              <a:ahLst/>
              <a:cxnLst/>
              <a:rect l="l" t="t" r="r" b="b"/>
              <a:pathLst>
                <a:path w="143" h="818" fill="none" extrusionOk="0">
                  <a:moveTo>
                    <a:pt x="143" y="818"/>
                  </a:moveTo>
                  <a:cubicBezTo>
                    <a:pt x="72" y="552"/>
                    <a:pt x="27" y="276"/>
                    <a:pt x="1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3"/>
            <p:cNvSpPr/>
            <p:nvPr/>
          </p:nvSpPr>
          <p:spPr>
            <a:xfrm>
              <a:off x="7484397" y="583594"/>
              <a:ext cx="21964" cy="99130"/>
            </a:xfrm>
            <a:custGeom>
              <a:avLst/>
              <a:gdLst/>
              <a:ahLst/>
              <a:cxnLst/>
              <a:rect l="l" t="t" r="r" b="b"/>
              <a:pathLst>
                <a:path w="187" h="844" fill="none" extrusionOk="0">
                  <a:moveTo>
                    <a:pt x="0" y="844"/>
                  </a:moveTo>
                  <a:cubicBezTo>
                    <a:pt x="62" y="560"/>
                    <a:pt x="124" y="284"/>
                    <a:pt x="187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3"/>
            <p:cNvSpPr/>
            <p:nvPr/>
          </p:nvSpPr>
          <p:spPr>
            <a:xfrm>
              <a:off x="7389378" y="633629"/>
              <a:ext cx="100304" cy="47098"/>
            </a:xfrm>
            <a:custGeom>
              <a:avLst/>
              <a:gdLst/>
              <a:ahLst/>
              <a:cxnLst/>
              <a:rect l="l" t="t" r="r" b="b"/>
              <a:pathLst>
                <a:path w="854" h="401" fill="none" extrusionOk="0">
                  <a:moveTo>
                    <a:pt x="854" y="400"/>
                  </a:moveTo>
                  <a:cubicBezTo>
                    <a:pt x="552" y="302"/>
                    <a:pt x="267" y="169"/>
                    <a:pt x="1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3"/>
            <p:cNvSpPr/>
            <p:nvPr/>
          </p:nvSpPr>
          <p:spPr>
            <a:xfrm>
              <a:off x="7425906" y="604383"/>
              <a:ext cx="63777" cy="76344"/>
            </a:xfrm>
            <a:custGeom>
              <a:avLst/>
              <a:gdLst/>
              <a:ahLst/>
              <a:cxnLst/>
              <a:rect l="l" t="t" r="r" b="b"/>
              <a:pathLst>
                <a:path w="543" h="650" fill="none" extrusionOk="0">
                  <a:moveTo>
                    <a:pt x="543" y="649"/>
                  </a:moveTo>
                  <a:cubicBezTo>
                    <a:pt x="329" y="463"/>
                    <a:pt x="152" y="241"/>
                    <a:pt x="1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3"/>
            <p:cNvSpPr/>
            <p:nvPr/>
          </p:nvSpPr>
          <p:spPr>
            <a:xfrm>
              <a:off x="7420033" y="600155"/>
              <a:ext cx="10218" cy="8574"/>
            </a:xfrm>
            <a:custGeom>
              <a:avLst/>
              <a:gdLst/>
              <a:ahLst/>
              <a:cxnLst/>
              <a:rect l="l" t="t" r="r" b="b"/>
              <a:pathLst>
                <a:path w="87" h="73" extrusionOk="0">
                  <a:moveTo>
                    <a:pt x="51" y="1"/>
                  </a:moveTo>
                  <a:cubicBezTo>
                    <a:pt x="5" y="1"/>
                    <a:pt x="0" y="64"/>
                    <a:pt x="42" y="72"/>
                  </a:cubicBezTo>
                  <a:cubicBezTo>
                    <a:pt x="60" y="72"/>
                    <a:pt x="77" y="55"/>
                    <a:pt x="86" y="37"/>
                  </a:cubicBezTo>
                  <a:cubicBezTo>
                    <a:pt x="86" y="19"/>
                    <a:pt x="77" y="1"/>
                    <a:pt x="60" y="1"/>
                  </a:cubicBezTo>
                  <a:cubicBezTo>
                    <a:pt x="56" y="1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3"/>
            <p:cNvSpPr/>
            <p:nvPr/>
          </p:nvSpPr>
          <p:spPr>
            <a:xfrm>
              <a:off x="7385267" y="629753"/>
              <a:ext cx="8457" cy="7869"/>
            </a:xfrm>
            <a:custGeom>
              <a:avLst/>
              <a:gdLst/>
              <a:ahLst/>
              <a:cxnLst/>
              <a:rect l="l" t="t" r="r" b="b"/>
              <a:pathLst>
                <a:path w="72" h="67" extrusionOk="0">
                  <a:moveTo>
                    <a:pt x="36" y="0"/>
                  </a:moveTo>
                  <a:cubicBezTo>
                    <a:pt x="18" y="0"/>
                    <a:pt x="0" y="11"/>
                    <a:pt x="0" y="34"/>
                  </a:cubicBezTo>
                  <a:cubicBezTo>
                    <a:pt x="0" y="56"/>
                    <a:pt x="18" y="67"/>
                    <a:pt x="36" y="67"/>
                  </a:cubicBezTo>
                  <a:cubicBezTo>
                    <a:pt x="54" y="67"/>
                    <a:pt x="71" y="56"/>
                    <a:pt x="71" y="34"/>
                  </a:cubicBezTo>
                  <a:cubicBezTo>
                    <a:pt x="71" y="11"/>
                    <a:pt x="54" y="0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3"/>
            <p:cNvSpPr/>
            <p:nvPr/>
          </p:nvSpPr>
          <p:spPr>
            <a:xfrm>
              <a:off x="7466662" y="582537"/>
              <a:ext cx="7400" cy="7400"/>
            </a:xfrm>
            <a:custGeom>
              <a:avLst/>
              <a:gdLst/>
              <a:ahLst/>
              <a:cxnLst/>
              <a:rect l="l" t="t" r="r" b="b"/>
              <a:pathLst>
                <a:path w="63" h="63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cubicBezTo>
                    <a:pt x="0" y="54"/>
                    <a:pt x="18" y="62"/>
                    <a:pt x="36" y="62"/>
                  </a:cubicBezTo>
                  <a:cubicBezTo>
                    <a:pt x="53" y="62"/>
                    <a:pt x="62" y="54"/>
                    <a:pt x="62" y="36"/>
                  </a:cubicBezTo>
                  <a:cubicBezTo>
                    <a:pt x="62" y="18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3"/>
            <p:cNvSpPr/>
            <p:nvPr/>
          </p:nvSpPr>
          <p:spPr>
            <a:xfrm>
              <a:off x="7502133" y="581480"/>
              <a:ext cx="7400" cy="7400"/>
            </a:xfrm>
            <a:custGeom>
              <a:avLst/>
              <a:gdLst/>
              <a:ahLst/>
              <a:cxnLst/>
              <a:rect l="l" t="t" r="r" b="b"/>
              <a:pathLst>
                <a:path w="63" h="63" extrusionOk="0">
                  <a:moveTo>
                    <a:pt x="36" y="0"/>
                  </a:moveTo>
                  <a:cubicBezTo>
                    <a:pt x="18" y="0"/>
                    <a:pt x="0" y="9"/>
                    <a:pt x="0" y="36"/>
                  </a:cubicBezTo>
                  <a:cubicBezTo>
                    <a:pt x="0" y="54"/>
                    <a:pt x="18" y="63"/>
                    <a:pt x="36" y="63"/>
                  </a:cubicBezTo>
                  <a:cubicBezTo>
                    <a:pt x="53" y="63"/>
                    <a:pt x="62" y="54"/>
                    <a:pt x="62" y="36"/>
                  </a:cubicBezTo>
                  <a:cubicBezTo>
                    <a:pt x="62" y="9"/>
                    <a:pt x="53" y="0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3"/>
            <p:cNvSpPr/>
            <p:nvPr/>
          </p:nvSpPr>
          <p:spPr>
            <a:xfrm>
              <a:off x="7482283" y="657355"/>
              <a:ext cx="106529" cy="92200"/>
            </a:xfrm>
            <a:custGeom>
              <a:avLst/>
              <a:gdLst/>
              <a:ahLst/>
              <a:cxnLst/>
              <a:rect l="l" t="t" r="r" b="b"/>
              <a:pathLst>
                <a:path w="907" h="785" extrusionOk="0">
                  <a:moveTo>
                    <a:pt x="681" y="1"/>
                  </a:moveTo>
                  <a:cubicBezTo>
                    <a:pt x="607" y="1"/>
                    <a:pt x="533" y="7"/>
                    <a:pt x="462" y="21"/>
                  </a:cubicBezTo>
                  <a:cubicBezTo>
                    <a:pt x="311" y="47"/>
                    <a:pt x="160" y="109"/>
                    <a:pt x="36" y="189"/>
                  </a:cubicBezTo>
                  <a:lnTo>
                    <a:pt x="0" y="207"/>
                  </a:lnTo>
                  <a:lnTo>
                    <a:pt x="36" y="225"/>
                  </a:lnTo>
                  <a:cubicBezTo>
                    <a:pt x="178" y="287"/>
                    <a:pt x="320" y="367"/>
                    <a:pt x="444" y="456"/>
                  </a:cubicBezTo>
                  <a:cubicBezTo>
                    <a:pt x="569" y="553"/>
                    <a:pt x="684" y="660"/>
                    <a:pt x="782" y="784"/>
                  </a:cubicBezTo>
                  <a:cubicBezTo>
                    <a:pt x="603" y="528"/>
                    <a:pt x="366" y="329"/>
                    <a:pt x="87" y="204"/>
                  </a:cubicBezTo>
                  <a:lnTo>
                    <a:pt x="87" y="204"/>
                  </a:lnTo>
                  <a:cubicBezTo>
                    <a:pt x="203" y="134"/>
                    <a:pt x="333" y="80"/>
                    <a:pt x="462" y="47"/>
                  </a:cubicBezTo>
                  <a:cubicBezTo>
                    <a:pt x="565" y="28"/>
                    <a:pt x="672" y="13"/>
                    <a:pt x="780" y="13"/>
                  </a:cubicBezTo>
                  <a:cubicBezTo>
                    <a:pt x="822" y="13"/>
                    <a:pt x="864" y="16"/>
                    <a:pt x="906" y="21"/>
                  </a:cubicBezTo>
                  <a:cubicBezTo>
                    <a:pt x="831" y="7"/>
                    <a:pt x="755" y="1"/>
                    <a:pt x="68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3"/>
            <p:cNvSpPr/>
            <p:nvPr/>
          </p:nvSpPr>
          <p:spPr>
            <a:xfrm>
              <a:off x="7431191" y="678496"/>
              <a:ext cx="55320" cy="97133"/>
            </a:xfrm>
            <a:custGeom>
              <a:avLst/>
              <a:gdLst/>
              <a:ahLst/>
              <a:cxnLst/>
              <a:rect l="l" t="t" r="r" b="b"/>
              <a:pathLst>
                <a:path w="471" h="827" extrusionOk="0">
                  <a:moveTo>
                    <a:pt x="471" y="0"/>
                  </a:moveTo>
                  <a:lnTo>
                    <a:pt x="471" y="0"/>
                  </a:lnTo>
                  <a:cubicBezTo>
                    <a:pt x="311" y="71"/>
                    <a:pt x="196" y="205"/>
                    <a:pt x="142" y="365"/>
                  </a:cubicBezTo>
                  <a:cubicBezTo>
                    <a:pt x="124" y="445"/>
                    <a:pt x="107" y="533"/>
                    <a:pt x="98" y="613"/>
                  </a:cubicBezTo>
                  <a:cubicBezTo>
                    <a:pt x="89" y="693"/>
                    <a:pt x="53" y="773"/>
                    <a:pt x="0" y="826"/>
                  </a:cubicBezTo>
                  <a:cubicBezTo>
                    <a:pt x="71" y="782"/>
                    <a:pt x="116" y="702"/>
                    <a:pt x="124" y="622"/>
                  </a:cubicBezTo>
                  <a:cubicBezTo>
                    <a:pt x="142" y="542"/>
                    <a:pt x="160" y="462"/>
                    <a:pt x="178" y="382"/>
                  </a:cubicBezTo>
                  <a:cubicBezTo>
                    <a:pt x="231" y="222"/>
                    <a:pt x="329" y="89"/>
                    <a:pt x="47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3"/>
            <p:cNvSpPr/>
            <p:nvPr/>
          </p:nvSpPr>
          <p:spPr>
            <a:xfrm>
              <a:off x="7485337" y="553291"/>
              <a:ext cx="16913" cy="124265"/>
            </a:xfrm>
            <a:custGeom>
              <a:avLst/>
              <a:gdLst/>
              <a:ahLst/>
              <a:cxnLst/>
              <a:rect l="l" t="t" r="r" b="b"/>
              <a:pathLst>
                <a:path w="144" h="1058" extrusionOk="0">
                  <a:moveTo>
                    <a:pt x="116" y="1"/>
                  </a:moveTo>
                  <a:cubicBezTo>
                    <a:pt x="45" y="72"/>
                    <a:pt x="10" y="161"/>
                    <a:pt x="19" y="258"/>
                  </a:cubicBezTo>
                  <a:cubicBezTo>
                    <a:pt x="19" y="356"/>
                    <a:pt x="37" y="454"/>
                    <a:pt x="63" y="542"/>
                  </a:cubicBezTo>
                  <a:cubicBezTo>
                    <a:pt x="99" y="631"/>
                    <a:pt x="108" y="720"/>
                    <a:pt x="108" y="818"/>
                  </a:cubicBezTo>
                  <a:cubicBezTo>
                    <a:pt x="108" y="907"/>
                    <a:pt x="72" y="995"/>
                    <a:pt x="1" y="1058"/>
                  </a:cubicBezTo>
                  <a:cubicBezTo>
                    <a:pt x="81" y="1004"/>
                    <a:pt x="134" y="915"/>
                    <a:pt x="134" y="818"/>
                  </a:cubicBezTo>
                  <a:cubicBezTo>
                    <a:pt x="143" y="720"/>
                    <a:pt x="134" y="622"/>
                    <a:pt x="108" y="534"/>
                  </a:cubicBezTo>
                  <a:cubicBezTo>
                    <a:pt x="72" y="445"/>
                    <a:pt x="54" y="356"/>
                    <a:pt x="45" y="258"/>
                  </a:cubicBezTo>
                  <a:cubicBezTo>
                    <a:pt x="37" y="169"/>
                    <a:pt x="63" y="72"/>
                    <a:pt x="11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3"/>
            <p:cNvSpPr/>
            <p:nvPr/>
          </p:nvSpPr>
          <p:spPr>
            <a:xfrm>
              <a:off x="7385267" y="658999"/>
              <a:ext cx="99247" cy="19615"/>
            </a:xfrm>
            <a:custGeom>
              <a:avLst/>
              <a:gdLst/>
              <a:ahLst/>
              <a:cxnLst/>
              <a:rect l="l" t="t" r="r" b="b"/>
              <a:pathLst>
                <a:path w="845" h="167" extrusionOk="0">
                  <a:moveTo>
                    <a:pt x="198" y="0"/>
                  </a:moveTo>
                  <a:cubicBezTo>
                    <a:pt x="132" y="0"/>
                    <a:pt x="66" y="5"/>
                    <a:pt x="0" y="15"/>
                  </a:cubicBezTo>
                  <a:cubicBezTo>
                    <a:pt x="142" y="15"/>
                    <a:pt x="285" y="33"/>
                    <a:pt x="427" y="60"/>
                  </a:cubicBezTo>
                  <a:cubicBezTo>
                    <a:pt x="569" y="86"/>
                    <a:pt x="702" y="122"/>
                    <a:pt x="844" y="166"/>
                  </a:cubicBezTo>
                  <a:cubicBezTo>
                    <a:pt x="646" y="57"/>
                    <a:pt x="421" y="0"/>
                    <a:pt x="198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3"/>
            <p:cNvSpPr/>
            <p:nvPr/>
          </p:nvSpPr>
          <p:spPr>
            <a:xfrm>
              <a:off x="6209918" y="844692"/>
              <a:ext cx="117687" cy="106412"/>
            </a:xfrm>
            <a:custGeom>
              <a:avLst/>
              <a:gdLst/>
              <a:ahLst/>
              <a:cxnLst/>
              <a:rect l="l" t="t" r="r" b="b"/>
              <a:pathLst>
                <a:path w="1002" h="906" extrusionOk="0">
                  <a:moveTo>
                    <a:pt x="221" y="0"/>
                  </a:moveTo>
                  <a:cubicBezTo>
                    <a:pt x="174" y="0"/>
                    <a:pt x="137" y="10"/>
                    <a:pt x="131" y="42"/>
                  </a:cubicBezTo>
                  <a:cubicBezTo>
                    <a:pt x="1" y="481"/>
                    <a:pt x="340" y="906"/>
                    <a:pt x="780" y="906"/>
                  </a:cubicBezTo>
                  <a:cubicBezTo>
                    <a:pt x="821" y="906"/>
                    <a:pt x="862" y="902"/>
                    <a:pt x="904" y="895"/>
                  </a:cubicBezTo>
                  <a:cubicBezTo>
                    <a:pt x="921" y="886"/>
                    <a:pt x="939" y="886"/>
                    <a:pt x="957" y="877"/>
                  </a:cubicBezTo>
                  <a:cubicBezTo>
                    <a:pt x="975" y="850"/>
                    <a:pt x="984" y="824"/>
                    <a:pt x="984" y="788"/>
                  </a:cubicBezTo>
                  <a:cubicBezTo>
                    <a:pt x="1001" y="681"/>
                    <a:pt x="1001" y="566"/>
                    <a:pt x="984" y="451"/>
                  </a:cubicBezTo>
                  <a:cubicBezTo>
                    <a:pt x="975" y="335"/>
                    <a:pt x="921" y="229"/>
                    <a:pt x="841" y="149"/>
                  </a:cubicBezTo>
                  <a:cubicBezTo>
                    <a:pt x="736" y="75"/>
                    <a:pt x="615" y="32"/>
                    <a:pt x="493" y="32"/>
                  </a:cubicBezTo>
                  <a:cubicBezTo>
                    <a:pt x="482" y="32"/>
                    <a:pt x="471" y="32"/>
                    <a:pt x="460" y="33"/>
                  </a:cubicBezTo>
                  <a:cubicBezTo>
                    <a:pt x="425" y="33"/>
                    <a:pt x="307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3"/>
            <p:cNvSpPr/>
            <p:nvPr/>
          </p:nvSpPr>
          <p:spPr>
            <a:xfrm>
              <a:off x="6154246" y="857142"/>
              <a:ext cx="91965" cy="118744"/>
            </a:xfrm>
            <a:custGeom>
              <a:avLst/>
              <a:gdLst/>
              <a:ahLst/>
              <a:cxnLst/>
              <a:rect l="l" t="t" r="r" b="b"/>
              <a:pathLst>
                <a:path w="783" h="1011" extrusionOk="0">
                  <a:moveTo>
                    <a:pt x="623" y="1"/>
                  </a:moveTo>
                  <a:cubicBezTo>
                    <a:pt x="442" y="1"/>
                    <a:pt x="213" y="262"/>
                    <a:pt x="143" y="371"/>
                  </a:cubicBezTo>
                  <a:cubicBezTo>
                    <a:pt x="36" y="567"/>
                    <a:pt x="1" y="789"/>
                    <a:pt x="54" y="1011"/>
                  </a:cubicBezTo>
                  <a:cubicBezTo>
                    <a:pt x="312" y="1011"/>
                    <a:pt x="543" y="886"/>
                    <a:pt x="676" y="673"/>
                  </a:cubicBezTo>
                  <a:cubicBezTo>
                    <a:pt x="738" y="575"/>
                    <a:pt x="774" y="451"/>
                    <a:pt x="783" y="336"/>
                  </a:cubicBezTo>
                  <a:cubicBezTo>
                    <a:pt x="783" y="247"/>
                    <a:pt x="783" y="60"/>
                    <a:pt x="694" y="16"/>
                  </a:cubicBezTo>
                  <a:cubicBezTo>
                    <a:pt x="672" y="5"/>
                    <a:pt x="648" y="1"/>
                    <a:pt x="6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3"/>
            <p:cNvSpPr/>
            <p:nvPr/>
          </p:nvSpPr>
          <p:spPr>
            <a:xfrm>
              <a:off x="6228358" y="767643"/>
              <a:ext cx="122151" cy="91378"/>
            </a:xfrm>
            <a:custGeom>
              <a:avLst/>
              <a:gdLst/>
              <a:ahLst/>
              <a:cxnLst/>
              <a:rect l="l" t="t" r="r" b="b"/>
              <a:pathLst>
                <a:path w="1040" h="778" extrusionOk="0">
                  <a:moveTo>
                    <a:pt x="757" y="1"/>
                  </a:moveTo>
                  <a:cubicBezTo>
                    <a:pt x="700" y="1"/>
                    <a:pt x="643" y="11"/>
                    <a:pt x="587" y="32"/>
                  </a:cubicBezTo>
                  <a:cubicBezTo>
                    <a:pt x="454" y="76"/>
                    <a:pt x="329" y="165"/>
                    <a:pt x="249" y="289"/>
                  </a:cubicBezTo>
                  <a:cubicBezTo>
                    <a:pt x="178" y="378"/>
                    <a:pt x="1" y="689"/>
                    <a:pt x="160" y="760"/>
                  </a:cubicBezTo>
                  <a:cubicBezTo>
                    <a:pt x="192" y="772"/>
                    <a:pt x="226" y="778"/>
                    <a:pt x="262" y="778"/>
                  </a:cubicBezTo>
                  <a:cubicBezTo>
                    <a:pt x="410" y="778"/>
                    <a:pt x="583" y="688"/>
                    <a:pt x="676" y="609"/>
                  </a:cubicBezTo>
                  <a:cubicBezTo>
                    <a:pt x="827" y="485"/>
                    <a:pt x="951" y="334"/>
                    <a:pt x="1031" y="147"/>
                  </a:cubicBezTo>
                  <a:cubicBezTo>
                    <a:pt x="1040" y="138"/>
                    <a:pt x="1040" y="130"/>
                    <a:pt x="1040" y="112"/>
                  </a:cubicBezTo>
                  <a:cubicBezTo>
                    <a:pt x="1040" y="94"/>
                    <a:pt x="1022" y="76"/>
                    <a:pt x="1004" y="67"/>
                  </a:cubicBezTo>
                  <a:cubicBezTo>
                    <a:pt x="929" y="24"/>
                    <a:pt x="844" y="1"/>
                    <a:pt x="7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3"/>
            <p:cNvSpPr/>
            <p:nvPr/>
          </p:nvSpPr>
          <p:spPr>
            <a:xfrm>
              <a:off x="6177266" y="736518"/>
              <a:ext cx="87737" cy="125322"/>
            </a:xfrm>
            <a:custGeom>
              <a:avLst/>
              <a:gdLst/>
              <a:ahLst/>
              <a:cxnLst/>
              <a:rect l="l" t="t" r="r" b="b"/>
              <a:pathLst>
                <a:path w="747" h="1067" extrusionOk="0">
                  <a:moveTo>
                    <a:pt x="325" y="0"/>
                  </a:moveTo>
                  <a:cubicBezTo>
                    <a:pt x="321" y="0"/>
                    <a:pt x="316" y="1"/>
                    <a:pt x="311" y="4"/>
                  </a:cubicBezTo>
                  <a:cubicBezTo>
                    <a:pt x="302" y="4"/>
                    <a:pt x="293" y="13"/>
                    <a:pt x="285" y="22"/>
                  </a:cubicBezTo>
                  <a:cubicBezTo>
                    <a:pt x="231" y="102"/>
                    <a:pt x="169" y="164"/>
                    <a:pt x="116" y="244"/>
                  </a:cubicBezTo>
                  <a:cubicBezTo>
                    <a:pt x="54" y="324"/>
                    <a:pt x="18" y="412"/>
                    <a:pt x="0" y="510"/>
                  </a:cubicBezTo>
                  <a:cubicBezTo>
                    <a:pt x="0" y="643"/>
                    <a:pt x="54" y="768"/>
                    <a:pt x="142" y="865"/>
                  </a:cubicBezTo>
                  <a:cubicBezTo>
                    <a:pt x="187" y="927"/>
                    <a:pt x="240" y="981"/>
                    <a:pt x="311" y="1025"/>
                  </a:cubicBezTo>
                  <a:cubicBezTo>
                    <a:pt x="350" y="1053"/>
                    <a:pt x="396" y="1067"/>
                    <a:pt x="444" y="1067"/>
                  </a:cubicBezTo>
                  <a:cubicBezTo>
                    <a:pt x="473" y="1067"/>
                    <a:pt x="503" y="1062"/>
                    <a:pt x="533" y="1052"/>
                  </a:cubicBezTo>
                  <a:lnTo>
                    <a:pt x="613" y="901"/>
                  </a:lnTo>
                  <a:cubicBezTo>
                    <a:pt x="746" y="741"/>
                    <a:pt x="746" y="492"/>
                    <a:pt x="595" y="332"/>
                  </a:cubicBezTo>
                  <a:cubicBezTo>
                    <a:pt x="524" y="244"/>
                    <a:pt x="409" y="181"/>
                    <a:pt x="373" y="75"/>
                  </a:cubicBezTo>
                  <a:cubicBezTo>
                    <a:pt x="366" y="44"/>
                    <a:pt x="351" y="0"/>
                    <a:pt x="3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"/>
            <p:cNvSpPr/>
            <p:nvPr/>
          </p:nvSpPr>
          <p:spPr>
            <a:xfrm>
              <a:off x="6096929" y="822376"/>
              <a:ext cx="142822" cy="76814"/>
            </a:xfrm>
            <a:custGeom>
              <a:avLst/>
              <a:gdLst/>
              <a:ahLst/>
              <a:cxnLst/>
              <a:rect l="l" t="t" r="r" b="b"/>
              <a:pathLst>
                <a:path w="1216" h="654" extrusionOk="0">
                  <a:moveTo>
                    <a:pt x="745" y="1"/>
                  </a:moveTo>
                  <a:cubicBezTo>
                    <a:pt x="739" y="1"/>
                    <a:pt x="734" y="1"/>
                    <a:pt x="729" y="1"/>
                  </a:cubicBezTo>
                  <a:cubicBezTo>
                    <a:pt x="613" y="28"/>
                    <a:pt x="489" y="63"/>
                    <a:pt x="382" y="134"/>
                  </a:cubicBezTo>
                  <a:cubicBezTo>
                    <a:pt x="240" y="196"/>
                    <a:pt x="116" y="285"/>
                    <a:pt x="0" y="392"/>
                  </a:cubicBezTo>
                  <a:cubicBezTo>
                    <a:pt x="143" y="558"/>
                    <a:pt x="349" y="654"/>
                    <a:pt x="562" y="654"/>
                  </a:cubicBezTo>
                  <a:cubicBezTo>
                    <a:pt x="588" y="654"/>
                    <a:pt x="614" y="652"/>
                    <a:pt x="640" y="649"/>
                  </a:cubicBezTo>
                  <a:cubicBezTo>
                    <a:pt x="818" y="623"/>
                    <a:pt x="1111" y="490"/>
                    <a:pt x="1164" y="294"/>
                  </a:cubicBezTo>
                  <a:cubicBezTo>
                    <a:pt x="1215" y="114"/>
                    <a:pt x="895" y="1"/>
                    <a:pt x="7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"/>
            <p:cNvSpPr/>
            <p:nvPr/>
          </p:nvSpPr>
          <p:spPr>
            <a:xfrm>
              <a:off x="6179381" y="797359"/>
              <a:ext cx="131547" cy="121211"/>
            </a:xfrm>
            <a:custGeom>
              <a:avLst/>
              <a:gdLst/>
              <a:ahLst/>
              <a:cxnLst/>
              <a:rect l="l" t="t" r="r" b="b"/>
              <a:pathLst>
                <a:path w="1120" h="1032" extrusionOk="0">
                  <a:moveTo>
                    <a:pt x="160" y="859"/>
                  </a:moveTo>
                  <a:cubicBezTo>
                    <a:pt x="145" y="878"/>
                    <a:pt x="130" y="897"/>
                    <a:pt x="116" y="916"/>
                  </a:cubicBezTo>
                  <a:cubicBezTo>
                    <a:pt x="131" y="898"/>
                    <a:pt x="146" y="879"/>
                    <a:pt x="160" y="859"/>
                  </a:cubicBezTo>
                  <a:close/>
                  <a:moveTo>
                    <a:pt x="577" y="1"/>
                  </a:moveTo>
                  <a:cubicBezTo>
                    <a:pt x="560" y="90"/>
                    <a:pt x="533" y="170"/>
                    <a:pt x="497" y="241"/>
                  </a:cubicBezTo>
                  <a:cubicBezTo>
                    <a:pt x="506" y="170"/>
                    <a:pt x="489" y="99"/>
                    <a:pt x="453" y="28"/>
                  </a:cubicBezTo>
                  <a:cubicBezTo>
                    <a:pt x="444" y="108"/>
                    <a:pt x="426" y="187"/>
                    <a:pt x="418" y="259"/>
                  </a:cubicBezTo>
                  <a:lnTo>
                    <a:pt x="311" y="45"/>
                  </a:lnTo>
                  <a:lnTo>
                    <a:pt x="311" y="45"/>
                  </a:lnTo>
                  <a:cubicBezTo>
                    <a:pt x="311" y="125"/>
                    <a:pt x="320" y="196"/>
                    <a:pt x="320" y="276"/>
                  </a:cubicBezTo>
                  <a:cubicBezTo>
                    <a:pt x="275" y="259"/>
                    <a:pt x="240" y="223"/>
                    <a:pt x="204" y="179"/>
                  </a:cubicBezTo>
                  <a:lnTo>
                    <a:pt x="204" y="179"/>
                  </a:lnTo>
                  <a:cubicBezTo>
                    <a:pt x="249" y="267"/>
                    <a:pt x="293" y="365"/>
                    <a:pt x="347" y="445"/>
                  </a:cubicBezTo>
                  <a:lnTo>
                    <a:pt x="169" y="312"/>
                  </a:lnTo>
                  <a:lnTo>
                    <a:pt x="169" y="312"/>
                  </a:lnTo>
                  <a:cubicBezTo>
                    <a:pt x="204" y="365"/>
                    <a:pt x="240" y="418"/>
                    <a:pt x="284" y="481"/>
                  </a:cubicBezTo>
                  <a:cubicBezTo>
                    <a:pt x="261" y="483"/>
                    <a:pt x="237" y="484"/>
                    <a:pt x="213" y="484"/>
                  </a:cubicBezTo>
                  <a:cubicBezTo>
                    <a:pt x="148" y="484"/>
                    <a:pt x="83" y="476"/>
                    <a:pt x="18" y="463"/>
                  </a:cubicBezTo>
                  <a:lnTo>
                    <a:pt x="18" y="463"/>
                  </a:lnTo>
                  <a:cubicBezTo>
                    <a:pt x="80" y="507"/>
                    <a:pt x="151" y="534"/>
                    <a:pt x="231" y="543"/>
                  </a:cubicBezTo>
                  <a:cubicBezTo>
                    <a:pt x="160" y="569"/>
                    <a:pt x="80" y="578"/>
                    <a:pt x="9" y="578"/>
                  </a:cubicBezTo>
                  <a:lnTo>
                    <a:pt x="240" y="605"/>
                  </a:lnTo>
                  <a:cubicBezTo>
                    <a:pt x="169" y="649"/>
                    <a:pt x="89" y="685"/>
                    <a:pt x="0" y="703"/>
                  </a:cubicBezTo>
                  <a:cubicBezTo>
                    <a:pt x="62" y="703"/>
                    <a:pt x="133" y="694"/>
                    <a:pt x="196" y="676"/>
                  </a:cubicBezTo>
                  <a:lnTo>
                    <a:pt x="196" y="676"/>
                  </a:lnTo>
                  <a:lnTo>
                    <a:pt x="18" y="880"/>
                  </a:lnTo>
                  <a:lnTo>
                    <a:pt x="18" y="880"/>
                  </a:lnTo>
                  <a:lnTo>
                    <a:pt x="249" y="703"/>
                  </a:lnTo>
                  <a:lnTo>
                    <a:pt x="249" y="703"/>
                  </a:lnTo>
                  <a:cubicBezTo>
                    <a:pt x="224" y="759"/>
                    <a:pt x="194" y="811"/>
                    <a:pt x="160" y="859"/>
                  </a:cubicBezTo>
                  <a:lnTo>
                    <a:pt x="160" y="859"/>
                  </a:lnTo>
                  <a:cubicBezTo>
                    <a:pt x="202" y="807"/>
                    <a:pt x="248" y="757"/>
                    <a:pt x="293" y="711"/>
                  </a:cubicBezTo>
                  <a:lnTo>
                    <a:pt x="293" y="711"/>
                  </a:lnTo>
                  <a:lnTo>
                    <a:pt x="204" y="987"/>
                  </a:lnTo>
                  <a:cubicBezTo>
                    <a:pt x="258" y="907"/>
                    <a:pt x="311" y="827"/>
                    <a:pt x="364" y="738"/>
                  </a:cubicBezTo>
                  <a:lnTo>
                    <a:pt x="364" y="738"/>
                  </a:lnTo>
                  <a:cubicBezTo>
                    <a:pt x="338" y="836"/>
                    <a:pt x="311" y="934"/>
                    <a:pt x="284" y="1022"/>
                  </a:cubicBezTo>
                  <a:lnTo>
                    <a:pt x="409" y="774"/>
                  </a:lnTo>
                  <a:lnTo>
                    <a:pt x="409" y="774"/>
                  </a:lnTo>
                  <a:cubicBezTo>
                    <a:pt x="400" y="862"/>
                    <a:pt x="391" y="951"/>
                    <a:pt x="373" y="1031"/>
                  </a:cubicBezTo>
                  <a:lnTo>
                    <a:pt x="489" y="729"/>
                  </a:lnTo>
                  <a:lnTo>
                    <a:pt x="489" y="729"/>
                  </a:lnTo>
                  <a:cubicBezTo>
                    <a:pt x="480" y="800"/>
                    <a:pt x="489" y="880"/>
                    <a:pt x="515" y="951"/>
                  </a:cubicBezTo>
                  <a:lnTo>
                    <a:pt x="515" y="711"/>
                  </a:lnTo>
                  <a:cubicBezTo>
                    <a:pt x="595" y="774"/>
                    <a:pt x="684" y="827"/>
                    <a:pt x="782" y="854"/>
                  </a:cubicBezTo>
                  <a:lnTo>
                    <a:pt x="595" y="685"/>
                  </a:lnTo>
                  <a:lnTo>
                    <a:pt x="826" y="765"/>
                  </a:lnTo>
                  <a:lnTo>
                    <a:pt x="657" y="614"/>
                  </a:lnTo>
                  <a:lnTo>
                    <a:pt x="853" y="632"/>
                  </a:lnTo>
                  <a:lnTo>
                    <a:pt x="737" y="543"/>
                  </a:lnTo>
                  <a:cubicBezTo>
                    <a:pt x="791" y="543"/>
                    <a:pt x="844" y="534"/>
                    <a:pt x="897" y="516"/>
                  </a:cubicBezTo>
                  <a:cubicBezTo>
                    <a:pt x="826" y="489"/>
                    <a:pt x="942" y="427"/>
                    <a:pt x="959" y="418"/>
                  </a:cubicBezTo>
                  <a:cubicBezTo>
                    <a:pt x="1022" y="374"/>
                    <a:pt x="1075" y="330"/>
                    <a:pt x="1119" y="276"/>
                  </a:cubicBezTo>
                  <a:lnTo>
                    <a:pt x="1119" y="276"/>
                  </a:lnTo>
                  <a:lnTo>
                    <a:pt x="995" y="347"/>
                  </a:lnTo>
                  <a:lnTo>
                    <a:pt x="1093" y="205"/>
                  </a:lnTo>
                  <a:lnTo>
                    <a:pt x="1093" y="205"/>
                  </a:lnTo>
                  <a:cubicBezTo>
                    <a:pt x="1030" y="250"/>
                    <a:pt x="977" y="294"/>
                    <a:pt x="906" y="321"/>
                  </a:cubicBezTo>
                  <a:cubicBezTo>
                    <a:pt x="959" y="267"/>
                    <a:pt x="1004" y="205"/>
                    <a:pt x="1039" y="143"/>
                  </a:cubicBezTo>
                  <a:lnTo>
                    <a:pt x="1039" y="143"/>
                  </a:lnTo>
                  <a:lnTo>
                    <a:pt x="835" y="303"/>
                  </a:lnTo>
                  <a:lnTo>
                    <a:pt x="950" y="99"/>
                  </a:lnTo>
                  <a:lnTo>
                    <a:pt x="950" y="99"/>
                  </a:lnTo>
                  <a:lnTo>
                    <a:pt x="764" y="214"/>
                  </a:lnTo>
                  <a:lnTo>
                    <a:pt x="906" y="19"/>
                  </a:lnTo>
                  <a:lnTo>
                    <a:pt x="906" y="19"/>
                  </a:lnTo>
                  <a:lnTo>
                    <a:pt x="720" y="179"/>
                  </a:lnTo>
                  <a:cubicBezTo>
                    <a:pt x="746" y="116"/>
                    <a:pt x="782" y="63"/>
                    <a:pt x="817" y="10"/>
                  </a:cubicBezTo>
                  <a:lnTo>
                    <a:pt x="817" y="10"/>
                  </a:lnTo>
                  <a:cubicBezTo>
                    <a:pt x="755" y="81"/>
                    <a:pt x="702" y="152"/>
                    <a:pt x="648" y="232"/>
                  </a:cubicBezTo>
                  <a:lnTo>
                    <a:pt x="693" y="63"/>
                  </a:lnTo>
                  <a:lnTo>
                    <a:pt x="586" y="285"/>
                  </a:lnTo>
                  <a:cubicBezTo>
                    <a:pt x="613" y="196"/>
                    <a:pt x="613" y="99"/>
                    <a:pt x="5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"/>
            <p:cNvSpPr/>
            <p:nvPr/>
          </p:nvSpPr>
          <p:spPr>
            <a:xfrm>
              <a:off x="6234583" y="849625"/>
              <a:ext cx="65891" cy="38642"/>
            </a:xfrm>
            <a:custGeom>
              <a:avLst/>
              <a:gdLst/>
              <a:ahLst/>
              <a:cxnLst/>
              <a:rect l="l" t="t" r="r" b="b"/>
              <a:pathLst>
                <a:path w="561" h="329" fill="none" extrusionOk="0">
                  <a:moveTo>
                    <a:pt x="1" y="0"/>
                  </a:moveTo>
                  <a:cubicBezTo>
                    <a:pt x="196" y="98"/>
                    <a:pt x="383" y="204"/>
                    <a:pt x="560" y="329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"/>
            <p:cNvSpPr/>
            <p:nvPr/>
          </p:nvSpPr>
          <p:spPr>
            <a:xfrm>
              <a:off x="6235640" y="848568"/>
              <a:ext cx="49213" cy="61663"/>
            </a:xfrm>
            <a:custGeom>
              <a:avLst/>
              <a:gdLst/>
              <a:ahLst/>
              <a:cxnLst/>
              <a:rect l="l" t="t" r="r" b="b"/>
              <a:pathLst>
                <a:path w="419" h="525" fill="none" extrusionOk="0">
                  <a:moveTo>
                    <a:pt x="1" y="0"/>
                  </a:moveTo>
                  <a:cubicBezTo>
                    <a:pt x="143" y="169"/>
                    <a:pt x="276" y="347"/>
                    <a:pt x="418" y="524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"/>
            <p:cNvSpPr/>
            <p:nvPr/>
          </p:nvSpPr>
          <p:spPr>
            <a:xfrm>
              <a:off x="6235640" y="816151"/>
              <a:ext cx="77284" cy="35588"/>
            </a:xfrm>
            <a:custGeom>
              <a:avLst/>
              <a:gdLst/>
              <a:ahLst/>
              <a:cxnLst/>
              <a:rect l="l" t="t" r="r" b="b"/>
              <a:pathLst>
                <a:path w="658" h="303" fill="none" extrusionOk="0">
                  <a:moveTo>
                    <a:pt x="1" y="303"/>
                  </a:moveTo>
                  <a:cubicBezTo>
                    <a:pt x="205" y="170"/>
                    <a:pt x="427" y="72"/>
                    <a:pt x="658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"/>
            <p:cNvSpPr/>
            <p:nvPr/>
          </p:nvSpPr>
          <p:spPr>
            <a:xfrm>
              <a:off x="6235640" y="848568"/>
              <a:ext cx="76344" cy="3171"/>
            </a:xfrm>
            <a:custGeom>
              <a:avLst/>
              <a:gdLst/>
              <a:ahLst/>
              <a:cxnLst/>
              <a:rect l="l" t="t" r="r" b="b"/>
              <a:pathLst>
                <a:path w="650" h="27" fill="none" extrusionOk="0">
                  <a:moveTo>
                    <a:pt x="1" y="27"/>
                  </a:moveTo>
                  <a:cubicBezTo>
                    <a:pt x="214" y="0"/>
                    <a:pt x="436" y="0"/>
                    <a:pt x="649" y="27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"/>
            <p:cNvSpPr/>
            <p:nvPr/>
          </p:nvSpPr>
          <p:spPr>
            <a:xfrm>
              <a:off x="6308696" y="849038"/>
              <a:ext cx="6342" cy="6695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27" y="1"/>
                  </a:moveTo>
                  <a:cubicBezTo>
                    <a:pt x="20" y="1"/>
                    <a:pt x="14" y="5"/>
                    <a:pt x="9" y="14"/>
                  </a:cubicBezTo>
                  <a:cubicBezTo>
                    <a:pt x="0" y="23"/>
                    <a:pt x="0" y="32"/>
                    <a:pt x="9" y="49"/>
                  </a:cubicBezTo>
                  <a:cubicBezTo>
                    <a:pt x="14" y="54"/>
                    <a:pt x="20" y="56"/>
                    <a:pt x="27" y="56"/>
                  </a:cubicBezTo>
                  <a:cubicBezTo>
                    <a:pt x="34" y="56"/>
                    <a:pt x="40" y="54"/>
                    <a:pt x="45" y="49"/>
                  </a:cubicBezTo>
                  <a:cubicBezTo>
                    <a:pt x="54" y="32"/>
                    <a:pt x="54" y="23"/>
                    <a:pt x="45" y="14"/>
                  </a:cubicBezTo>
                  <a:cubicBezTo>
                    <a:pt x="40" y="5"/>
                    <a:pt x="34" y="1"/>
                    <a:pt x="2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"/>
            <p:cNvSpPr/>
            <p:nvPr/>
          </p:nvSpPr>
          <p:spPr>
            <a:xfrm>
              <a:off x="6309753" y="813332"/>
              <a:ext cx="6342" cy="5873"/>
            </a:xfrm>
            <a:custGeom>
              <a:avLst/>
              <a:gdLst/>
              <a:ahLst/>
              <a:cxnLst/>
              <a:rect l="l" t="t" r="r" b="b"/>
              <a:pathLst>
                <a:path w="54" h="50" extrusionOk="0">
                  <a:moveTo>
                    <a:pt x="27" y="0"/>
                  </a:moveTo>
                  <a:cubicBezTo>
                    <a:pt x="20" y="0"/>
                    <a:pt x="14" y="3"/>
                    <a:pt x="9" y="7"/>
                  </a:cubicBezTo>
                  <a:cubicBezTo>
                    <a:pt x="0" y="16"/>
                    <a:pt x="0" y="34"/>
                    <a:pt x="9" y="43"/>
                  </a:cubicBezTo>
                  <a:cubicBezTo>
                    <a:pt x="14" y="47"/>
                    <a:pt x="20" y="49"/>
                    <a:pt x="27" y="49"/>
                  </a:cubicBezTo>
                  <a:cubicBezTo>
                    <a:pt x="34" y="49"/>
                    <a:pt x="40" y="47"/>
                    <a:pt x="45" y="43"/>
                  </a:cubicBezTo>
                  <a:cubicBezTo>
                    <a:pt x="54" y="34"/>
                    <a:pt x="54" y="16"/>
                    <a:pt x="45" y="7"/>
                  </a:cubicBezTo>
                  <a:cubicBezTo>
                    <a:pt x="40" y="3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"/>
            <p:cNvSpPr/>
            <p:nvPr/>
          </p:nvSpPr>
          <p:spPr>
            <a:xfrm>
              <a:off x="6297186" y="885213"/>
              <a:ext cx="3993" cy="5755"/>
            </a:xfrm>
            <a:custGeom>
              <a:avLst/>
              <a:gdLst/>
              <a:ahLst/>
              <a:cxnLst/>
              <a:rect l="l" t="t" r="r" b="b"/>
              <a:pathLst>
                <a:path w="34" h="49" extrusionOk="0">
                  <a:moveTo>
                    <a:pt x="20" y="0"/>
                  </a:moveTo>
                  <a:cubicBezTo>
                    <a:pt x="17" y="0"/>
                    <a:pt x="14" y="2"/>
                    <a:pt x="10" y="8"/>
                  </a:cubicBezTo>
                  <a:cubicBezTo>
                    <a:pt x="1" y="17"/>
                    <a:pt x="1" y="35"/>
                    <a:pt x="10" y="43"/>
                  </a:cubicBezTo>
                  <a:cubicBezTo>
                    <a:pt x="13" y="47"/>
                    <a:pt x="16" y="48"/>
                    <a:pt x="18" y="48"/>
                  </a:cubicBezTo>
                  <a:cubicBezTo>
                    <a:pt x="33" y="48"/>
                    <a:pt x="33" y="0"/>
                    <a:pt x="2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"/>
            <p:cNvSpPr/>
            <p:nvPr/>
          </p:nvSpPr>
          <p:spPr>
            <a:xfrm>
              <a:off x="6280507" y="907060"/>
              <a:ext cx="3993" cy="5755"/>
            </a:xfrm>
            <a:custGeom>
              <a:avLst/>
              <a:gdLst/>
              <a:ahLst/>
              <a:cxnLst/>
              <a:rect l="l" t="t" r="r" b="b"/>
              <a:pathLst>
                <a:path w="34" h="49" extrusionOk="0">
                  <a:moveTo>
                    <a:pt x="20" y="1"/>
                  </a:moveTo>
                  <a:cubicBezTo>
                    <a:pt x="17" y="1"/>
                    <a:pt x="14" y="3"/>
                    <a:pt x="10" y="8"/>
                  </a:cubicBezTo>
                  <a:cubicBezTo>
                    <a:pt x="1" y="17"/>
                    <a:pt x="1" y="35"/>
                    <a:pt x="10" y="44"/>
                  </a:cubicBezTo>
                  <a:cubicBezTo>
                    <a:pt x="13" y="47"/>
                    <a:pt x="16" y="49"/>
                    <a:pt x="18" y="49"/>
                  </a:cubicBezTo>
                  <a:cubicBezTo>
                    <a:pt x="33" y="49"/>
                    <a:pt x="33" y="1"/>
                    <a:pt x="2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"/>
            <p:cNvSpPr/>
            <p:nvPr/>
          </p:nvSpPr>
          <p:spPr>
            <a:xfrm>
              <a:off x="6152249" y="847511"/>
              <a:ext cx="85623" cy="74113"/>
            </a:xfrm>
            <a:custGeom>
              <a:avLst/>
              <a:gdLst/>
              <a:ahLst/>
              <a:cxnLst/>
              <a:rect l="l" t="t" r="r" b="b"/>
              <a:pathLst>
                <a:path w="729" h="631" extrusionOk="0">
                  <a:moveTo>
                    <a:pt x="728" y="0"/>
                  </a:moveTo>
                  <a:lnTo>
                    <a:pt x="711" y="9"/>
                  </a:lnTo>
                  <a:cubicBezTo>
                    <a:pt x="489" y="116"/>
                    <a:pt x="249" y="178"/>
                    <a:pt x="0" y="178"/>
                  </a:cubicBezTo>
                  <a:cubicBezTo>
                    <a:pt x="34" y="180"/>
                    <a:pt x="67" y="181"/>
                    <a:pt x="100" y="181"/>
                  </a:cubicBezTo>
                  <a:cubicBezTo>
                    <a:pt x="191" y="181"/>
                    <a:pt x="282" y="173"/>
                    <a:pt x="373" y="160"/>
                  </a:cubicBezTo>
                  <a:cubicBezTo>
                    <a:pt x="481" y="135"/>
                    <a:pt x="596" y="95"/>
                    <a:pt x="697" y="47"/>
                  </a:cubicBezTo>
                  <a:lnTo>
                    <a:pt x="697" y="47"/>
                  </a:lnTo>
                  <a:cubicBezTo>
                    <a:pt x="657" y="267"/>
                    <a:pt x="553" y="469"/>
                    <a:pt x="391" y="631"/>
                  </a:cubicBezTo>
                  <a:cubicBezTo>
                    <a:pt x="578" y="480"/>
                    <a:pt x="693" y="267"/>
                    <a:pt x="728" y="27"/>
                  </a:cubicBezTo>
                  <a:lnTo>
                    <a:pt x="728" y="0"/>
                  </a:ln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3"/>
            <p:cNvSpPr/>
            <p:nvPr/>
          </p:nvSpPr>
          <p:spPr>
            <a:xfrm>
              <a:off x="6206512" y="770344"/>
              <a:ext cx="35588" cy="81395"/>
            </a:xfrm>
            <a:custGeom>
              <a:avLst/>
              <a:gdLst/>
              <a:ahLst/>
              <a:cxnLst/>
              <a:rect l="l" t="t" r="r" b="b"/>
              <a:pathLst>
                <a:path w="303" h="693" extrusionOk="0">
                  <a:moveTo>
                    <a:pt x="9" y="0"/>
                  </a:moveTo>
                  <a:cubicBezTo>
                    <a:pt x="0" y="62"/>
                    <a:pt x="18" y="133"/>
                    <a:pt x="62" y="178"/>
                  </a:cubicBezTo>
                  <a:cubicBezTo>
                    <a:pt x="107" y="231"/>
                    <a:pt x="151" y="275"/>
                    <a:pt x="187" y="329"/>
                  </a:cubicBezTo>
                  <a:cubicBezTo>
                    <a:pt x="249" y="435"/>
                    <a:pt x="275" y="568"/>
                    <a:pt x="266" y="693"/>
                  </a:cubicBezTo>
                  <a:cubicBezTo>
                    <a:pt x="302" y="560"/>
                    <a:pt x="275" y="426"/>
                    <a:pt x="204" y="311"/>
                  </a:cubicBezTo>
                  <a:cubicBezTo>
                    <a:pt x="169" y="258"/>
                    <a:pt x="124" y="213"/>
                    <a:pt x="80" y="169"/>
                  </a:cubicBezTo>
                  <a:cubicBezTo>
                    <a:pt x="36" y="115"/>
                    <a:pt x="9" y="62"/>
                    <a:pt x="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3"/>
            <p:cNvSpPr/>
            <p:nvPr/>
          </p:nvSpPr>
          <p:spPr>
            <a:xfrm>
              <a:off x="6237755" y="850565"/>
              <a:ext cx="67888" cy="71059"/>
            </a:xfrm>
            <a:custGeom>
              <a:avLst/>
              <a:gdLst/>
              <a:ahLst/>
              <a:cxnLst/>
              <a:rect l="l" t="t" r="r" b="b"/>
              <a:pathLst>
                <a:path w="578" h="605" extrusionOk="0">
                  <a:moveTo>
                    <a:pt x="9" y="1"/>
                  </a:moveTo>
                  <a:cubicBezTo>
                    <a:pt x="0" y="81"/>
                    <a:pt x="27" y="161"/>
                    <a:pt x="80" y="214"/>
                  </a:cubicBezTo>
                  <a:cubicBezTo>
                    <a:pt x="134" y="258"/>
                    <a:pt x="205" y="303"/>
                    <a:pt x="267" y="330"/>
                  </a:cubicBezTo>
                  <a:cubicBezTo>
                    <a:pt x="338" y="356"/>
                    <a:pt x="400" y="392"/>
                    <a:pt x="462" y="436"/>
                  </a:cubicBezTo>
                  <a:cubicBezTo>
                    <a:pt x="525" y="472"/>
                    <a:pt x="569" y="534"/>
                    <a:pt x="578" y="605"/>
                  </a:cubicBezTo>
                  <a:cubicBezTo>
                    <a:pt x="578" y="525"/>
                    <a:pt x="533" y="463"/>
                    <a:pt x="471" y="418"/>
                  </a:cubicBezTo>
                  <a:cubicBezTo>
                    <a:pt x="418" y="365"/>
                    <a:pt x="356" y="330"/>
                    <a:pt x="285" y="303"/>
                  </a:cubicBezTo>
                  <a:cubicBezTo>
                    <a:pt x="214" y="276"/>
                    <a:pt x="151" y="241"/>
                    <a:pt x="98" y="196"/>
                  </a:cubicBezTo>
                  <a:cubicBezTo>
                    <a:pt x="45" y="143"/>
                    <a:pt x="9" y="81"/>
                    <a:pt x="9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3"/>
            <p:cNvSpPr/>
            <p:nvPr/>
          </p:nvSpPr>
          <p:spPr>
            <a:xfrm>
              <a:off x="6238812" y="800530"/>
              <a:ext cx="60605" cy="49213"/>
            </a:xfrm>
            <a:custGeom>
              <a:avLst/>
              <a:gdLst/>
              <a:ahLst/>
              <a:cxnLst/>
              <a:rect l="l" t="t" r="r" b="b"/>
              <a:pathLst>
                <a:path w="516" h="419" extrusionOk="0">
                  <a:moveTo>
                    <a:pt x="516" y="1"/>
                  </a:moveTo>
                  <a:lnTo>
                    <a:pt x="516" y="1"/>
                  </a:lnTo>
                  <a:cubicBezTo>
                    <a:pt x="365" y="160"/>
                    <a:pt x="196" y="311"/>
                    <a:pt x="0" y="418"/>
                  </a:cubicBezTo>
                  <a:cubicBezTo>
                    <a:pt x="214" y="338"/>
                    <a:pt x="391" y="196"/>
                    <a:pt x="51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3"/>
            <p:cNvSpPr/>
            <p:nvPr/>
          </p:nvSpPr>
          <p:spPr>
            <a:xfrm>
              <a:off x="8160572" y="945819"/>
              <a:ext cx="116748" cy="106529"/>
            </a:xfrm>
            <a:custGeom>
              <a:avLst/>
              <a:gdLst/>
              <a:ahLst/>
              <a:cxnLst/>
              <a:rect l="l" t="t" r="r" b="b"/>
              <a:pathLst>
                <a:path w="994" h="907" extrusionOk="0">
                  <a:moveTo>
                    <a:pt x="218" y="1"/>
                  </a:moveTo>
                  <a:cubicBezTo>
                    <a:pt x="170" y="1"/>
                    <a:pt x="132" y="11"/>
                    <a:pt x="123" y="43"/>
                  </a:cubicBezTo>
                  <a:cubicBezTo>
                    <a:pt x="1" y="482"/>
                    <a:pt x="341" y="906"/>
                    <a:pt x="781" y="906"/>
                  </a:cubicBezTo>
                  <a:cubicBezTo>
                    <a:pt x="821" y="906"/>
                    <a:pt x="863" y="903"/>
                    <a:pt x="904" y="895"/>
                  </a:cubicBezTo>
                  <a:cubicBezTo>
                    <a:pt x="922" y="886"/>
                    <a:pt x="940" y="877"/>
                    <a:pt x="949" y="869"/>
                  </a:cubicBezTo>
                  <a:cubicBezTo>
                    <a:pt x="975" y="851"/>
                    <a:pt x="984" y="815"/>
                    <a:pt x="984" y="789"/>
                  </a:cubicBezTo>
                  <a:cubicBezTo>
                    <a:pt x="993" y="673"/>
                    <a:pt x="993" y="558"/>
                    <a:pt x="984" y="451"/>
                  </a:cubicBezTo>
                  <a:cubicBezTo>
                    <a:pt x="967" y="336"/>
                    <a:pt x="913" y="229"/>
                    <a:pt x="833" y="149"/>
                  </a:cubicBezTo>
                  <a:cubicBezTo>
                    <a:pt x="736" y="76"/>
                    <a:pt x="616" y="33"/>
                    <a:pt x="494" y="33"/>
                  </a:cubicBezTo>
                  <a:cubicBezTo>
                    <a:pt x="483" y="33"/>
                    <a:pt x="472" y="33"/>
                    <a:pt x="460" y="34"/>
                  </a:cubicBezTo>
                  <a:cubicBezTo>
                    <a:pt x="420" y="34"/>
                    <a:pt x="303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3"/>
            <p:cNvSpPr/>
            <p:nvPr/>
          </p:nvSpPr>
          <p:spPr>
            <a:xfrm>
              <a:off x="8105017" y="958387"/>
              <a:ext cx="91965" cy="118744"/>
            </a:xfrm>
            <a:custGeom>
              <a:avLst/>
              <a:gdLst/>
              <a:ahLst/>
              <a:cxnLst/>
              <a:rect l="l" t="t" r="r" b="b"/>
              <a:pathLst>
                <a:path w="783" h="1011" extrusionOk="0">
                  <a:moveTo>
                    <a:pt x="623" y="0"/>
                  </a:moveTo>
                  <a:cubicBezTo>
                    <a:pt x="442" y="0"/>
                    <a:pt x="213" y="261"/>
                    <a:pt x="143" y="371"/>
                  </a:cubicBezTo>
                  <a:cubicBezTo>
                    <a:pt x="36" y="566"/>
                    <a:pt x="1" y="788"/>
                    <a:pt x="54" y="1010"/>
                  </a:cubicBezTo>
                  <a:cubicBezTo>
                    <a:pt x="303" y="1010"/>
                    <a:pt x="542" y="886"/>
                    <a:pt x="676" y="673"/>
                  </a:cubicBezTo>
                  <a:cubicBezTo>
                    <a:pt x="738" y="566"/>
                    <a:pt x="773" y="451"/>
                    <a:pt x="782" y="335"/>
                  </a:cubicBezTo>
                  <a:cubicBezTo>
                    <a:pt x="782" y="246"/>
                    <a:pt x="782" y="60"/>
                    <a:pt x="693" y="15"/>
                  </a:cubicBezTo>
                  <a:cubicBezTo>
                    <a:pt x="671" y="5"/>
                    <a:pt x="648" y="0"/>
                    <a:pt x="6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3"/>
            <p:cNvSpPr/>
            <p:nvPr/>
          </p:nvSpPr>
          <p:spPr>
            <a:xfrm>
              <a:off x="8179130" y="868888"/>
              <a:ext cx="122151" cy="90673"/>
            </a:xfrm>
            <a:custGeom>
              <a:avLst/>
              <a:gdLst/>
              <a:ahLst/>
              <a:cxnLst/>
              <a:rect l="l" t="t" r="r" b="b"/>
              <a:pathLst>
                <a:path w="1040" h="772" extrusionOk="0">
                  <a:moveTo>
                    <a:pt x="757" y="0"/>
                  </a:moveTo>
                  <a:cubicBezTo>
                    <a:pt x="700" y="0"/>
                    <a:pt x="643" y="10"/>
                    <a:pt x="586" y="31"/>
                  </a:cubicBezTo>
                  <a:cubicBezTo>
                    <a:pt x="453" y="76"/>
                    <a:pt x="329" y="165"/>
                    <a:pt x="249" y="289"/>
                  </a:cubicBezTo>
                  <a:cubicBezTo>
                    <a:pt x="178" y="378"/>
                    <a:pt x="0" y="689"/>
                    <a:pt x="160" y="751"/>
                  </a:cubicBezTo>
                  <a:cubicBezTo>
                    <a:pt x="193" y="766"/>
                    <a:pt x="230" y="772"/>
                    <a:pt x="268" y="772"/>
                  </a:cubicBezTo>
                  <a:cubicBezTo>
                    <a:pt x="414" y="772"/>
                    <a:pt x="584" y="679"/>
                    <a:pt x="675" y="609"/>
                  </a:cubicBezTo>
                  <a:cubicBezTo>
                    <a:pt x="826" y="484"/>
                    <a:pt x="951" y="325"/>
                    <a:pt x="1031" y="147"/>
                  </a:cubicBezTo>
                  <a:cubicBezTo>
                    <a:pt x="1039" y="138"/>
                    <a:pt x="1039" y="129"/>
                    <a:pt x="1039" y="111"/>
                  </a:cubicBezTo>
                  <a:cubicBezTo>
                    <a:pt x="1039" y="94"/>
                    <a:pt x="1022" y="76"/>
                    <a:pt x="1004" y="67"/>
                  </a:cubicBezTo>
                  <a:cubicBezTo>
                    <a:pt x="929" y="24"/>
                    <a:pt x="844" y="0"/>
                    <a:pt x="7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3"/>
            <p:cNvSpPr/>
            <p:nvPr/>
          </p:nvSpPr>
          <p:spPr>
            <a:xfrm>
              <a:off x="8128038" y="836940"/>
              <a:ext cx="87737" cy="126379"/>
            </a:xfrm>
            <a:custGeom>
              <a:avLst/>
              <a:gdLst/>
              <a:ahLst/>
              <a:cxnLst/>
              <a:rect l="l" t="t" r="r" b="b"/>
              <a:pathLst>
                <a:path w="747" h="1076" extrusionOk="0">
                  <a:moveTo>
                    <a:pt x="319" y="0"/>
                  </a:moveTo>
                  <a:cubicBezTo>
                    <a:pt x="316" y="0"/>
                    <a:pt x="314" y="1"/>
                    <a:pt x="311" y="1"/>
                  </a:cubicBezTo>
                  <a:cubicBezTo>
                    <a:pt x="293" y="10"/>
                    <a:pt x="284" y="19"/>
                    <a:pt x="284" y="28"/>
                  </a:cubicBezTo>
                  <a:cubicBezTo>
                    <a:pt x="231" y="108"/>
                    <a:pt x="169" y="170"/>
                    <a:pt x="116" y="241"/>
                  </a:cubicBezTo>
                  <a:cubicBezTo>
                    <a:pt x="53" y="330"/>
                    <a:pt x="18" y="419"/>
                    <a:pt x="0" y="525"/>
                  </a:cubicBezTo>
                  <a:cubicBezTo>
                    <a:pt x="0" y="650"/>
                    <a:pt x="53" y="774"/>
                    <a:pt x="142" y="872"/>
                  </a:cubicBezTo>
                  <a:cubicBezTo>
                    <a:pt x="187" y="934"/>
                    <a:pt x="240" y="987"/>
                    <a:pt x="311" y="1032"/>
                  </a:cubicBezTo>
                  <a:cubicBezTo>
                    <a:pt x="353" y="1062"/>
                    <a:pt x="404" y="1076"/>
                    <a:pt x="458" y="1076"/>
                  </a:cubicBezTo>
                  <a:cubicBezTo>
                    <a:pt x="482" y="1076"/>
                    <a:pt x="508" y="1073"/>
                    <a:pt x="533" y="1067"/>
                  </a:cubicBezTo>
                  <a:lnTo>
                    <a:pt x="604" y="907"/>
                  </a:lnTo>
                  <a:cubicBezTo>
                    <a:pt x="746" y="747"/>
                    <a:pt x="737" y="499"/>
                    <a:pt x="595" y="339"/>
                  </a:cubicBezTo>
                  <a:cubicBezTo>
                    <a:pt x="524" y="250"/>
                    <a:pt x="409" y="188"/>
                    <a:pt x="373" y="72"/>
                  </a:cubicBezTo>
                  <a:cubicBezTo>
                    <a:pt x="365" y="48"/>
                    <a:pt x="349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3"/>
            <p:cNvSpPr/>
            <p:nvPr/>
          </p:nvSpPr>
          <p:spPr>
            <a:xfrm>
              <a:off x="8047700" y="924443"/>
              <a:ext cx="142587" cy="75992"/>
            </a:xfrm>
            <a:custGeom>
              <a:avLst/>
              <a:gdLst/>
              <a:ahLst/>
              <a:cxnLst/>
              <a:rect l="l" t="t" r="r" b="b"/>
              <a:pathLst>
                <a:path w="1214" h="647" extrusionOk="0">
                  <a:moveTo>
                    <a:pt x="760" y="1"/>
                  </a:moveTo>
                  <a:cubicBezTo>
                    <a:pt x="749" y="1"/>
                    <a:pt x="738" y="1"/>
                    <a:pt x="728" y="2"/>
                  </a:cubicBezTo>
                  <a:cubicBezTo>
                    <a:pt x="604" y="20"/>
                    <a:pt x="489" y="56"/>
                    <a:pt x="382" y="127"/>
                  </a:cubicBezTo>
                  <a:cubicBezTo>
                    <a:pt x="240" y="189"/>
                    <a:pt x="107" y="278"/>
                    <a:pt x="0" y="384"/>
                  </a:cubicBezTo>
                  <a:cubicBezTo>
                    <a:pt x="143" y="551"/>
                    <a:pt x="349" y="646"/>
                    <a:pt x="561" y="646"/>
                  </a:cubicBezTo>
                  <a:cubicBezTo>
                    <a:pt x="587" y="646"/>
                    <a:pt x="614" y="645"/>
                    <a:pt x="640" y="642"/>
                  </a:cubicBezTo>
                  <a:cubicBezTo>
                    <a:pt x="817" y="615"/>
                    <a:pt x="1110" y="482"/>
                    <a:pt x="1164" y="296"/>
                  </a:cubicBezTo>
                  <a:cubicBezTo>
                    <a:pt x="1213" y="113"/>
                    <a:pt x="916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3"/>
            <p:cNvSpPr/>
            <p:nvPr/>
          </p:nvSpPr>
          <p:spPr>
            <a:xfrm>
              <a:off x="8130035" y="898603"/>
              <a:ext cx="131547" cy="122151"/>
            </a:xfrm>
            <a:custGeom>
              <a:avLst/>
              <a:gdLst/>
              <a:ahLst/>
              <a:cxnLst/>
              <a:rect l="l" t="t" r="r" b="b"/>
              <a:pathLst>
                <a:path w="1120" h="1040" extrusionOk="0">
                  <a:moveTo>
                    <a:pt x="578" y="0"/>
                  </a:moveTo>
                  <a:cubicBezTo>
                    <a:pt x="569" y="89"/>
                    <a:pt x="543" y="169"/>
                    <a:pt x="507" y="249"/>
                  </a:cubicBezTo>
                  <a:cubicBezTo>
                    <a:pt x="516" y="169"/>
                    <a:pt x="498" y="98"/>
                    <a:pt x="454" y="36"/>
                  </a:cubicBezTo>
                  <a:cubicBezTo>
                    <a:pt x="445" y="107"/>
                    <a:pt x="436" y="187"/>
                    <a:pt x="427" y="267"/>
                  </a:cubicBezTo>
                  <a:lnTo>
                    <a:pt x="312" y="45"/>
                  </a:lnTo>
                  <a:lnTo>
                    <a:pt x="312" y="45"/>
                  </a:lnTo>
                  <a:lnTo>
                    <a:pt x="321" y="276"/>
                  </a:lnTo>
                  <a:cubicBezTo>
                    <a:pt x="276" y="258"/>
                    <a:pt x="241" y="222"/>
                    <a:pt x="214" y="178"/>
                  </a:cubicBezTo>
                  <a:lnTo>
                    <a:pt x="214" y="178"/>
                  </a:lnTo>
                  <a:cubicBezTo>
                    <a:pt x="250" y="276"/>
                    <a:pt x="303" y="365"/>
                    <a:pt x="356" y="445"/>
                  </a:cubicBezTo>
                  <a:lnTo>
                    <a:pt x="170" y="311"/>
                  </a:lnTo>
                  <a:lnTo>
                    <a:pt x="170" y="311"/>
                  </a:lnTo>
                  <a:cubicBezTo>
                    <a:pt x="214" y="365"/>
                    <a:pt x="250" y="427"/>
                    <a:pt x="285" y="480"/>
                  </a:cubicBezTo>
                  <a:cubicBezTo>
                    <a:pt x="261" y="482"/>
                    <a:pt x="237" y="484"/>
                    <a:pt x="214" y="484"/>
                  </a:cubicBezTo>
                  <a:cubicBezTo>
                    <a:pt x="149" y="484"/>
                    <a:pt x="84" y="475"/>
                    <a:pt x="19" y="462"/>
                  </a:cubicBezTo>
                  <a:lnTo>
                    <a:pt x="19" y="462"/>
                  </a:lnTo>
                  <a:cubicBezTo>
                    <a:pt x="90" y="507"/>
                    <a:pt x="161" y="533"/>
                    <a:pt x="232" y="542"/>
                  </a:cubicBezTo>
                  <a:cubicBezTo>
                    <a:pt x="177" y="569"/>
                    <a:pt x="123" y="581"/>
                    <a:pt x="65" y="581"/>
                  </a:cubicBezTo>
                  <a:cubicBezTo>
                    <a:pt x="47" y="581"/>
                    <a:pt x="29" y="580"/>
                    <a:pt x="10" y="578"/>
                  </a:cubicBezTo>
                  <a:lnTo>
                    <a:pt x="10" y="578"/>
                  </a:lnTo>
                  <a:lnTo>
                    <a:pt x="241" y="604"/>
                  </a:lnTo>
                  <a:cubicBezTo>
                    <a:pt x="170" y="649"/>
                    <a:pt x="90" y="684"/>
                    <a:pt x="1" y="702"/>
                  </a:cubicBezTo>
                  <a:cubicBezTo>
                    <a:pt x="72" y="702"/>
                    <a:pt x="134" y="693"/>
                    <a:pt x="196" y="675"/>
                  </a:cubicBezTo>
                  <a:lnTo>
                    <a:pt x="196" y="675"/>
                  </a:lnTo>
                  <a:cubicBezTo>
                    <a:pt x="143" y="747"/>
                    <a:pt x="81" y="818"/>
                    <a:pt x="19" y="880"/>
                  </a:cubicBezTo>
                  <a:lnTo>
                    <a:pt x="258" y="711"/>
                  </a:lnTo>
                  <a:lnTo>
                    <a:pt x="258" y="711"/>
                  </a:lnTo>
                  <a:cubicBezTo>
                    <a:pt x="214" y="782"/>
                    <a:pt x="170" y="853"/>
                    <a:pt x="116" y="915"/>
                  </a:cubicBezTo>
                  <a:lnTo>
                    <a:pt x="294" y="711"/>
                  </a:lnTo>
                  <a:lnTo>
                    <a:pt x="205" y="995"/>
                  </a:lnTo>
                  <a:cubicBezTo>
                    <a:pt x="258" y="915"/>
                    <a:pt x="321" y="835"/>
                    <a:pt x="365" y="747"/>
                  </a:cubicBezTo>
                  <a:lnTo>
                    <a:pt x="365" y="747"/>
                  </a:lnTo>
                  <a:lnTo>
                    <a:pt x="285" y="1031"/>
                  </a:lnTo>
                  <a:cubicBezTo>
                    <a:pt x="329" y="951"/>
                    <a:pt x="374" y="862"/>
                    <a:pt x="418" y="782"/>
                  </a:cubicBezTo>
                  <a:lnTo>
                    <a:pt x="418" y="782"/>
                  </a:lnTo>
                  <a:cubicBezTo>
                    <a:pt x="401" y="862"/>
                    <a:pt x="392" y="951"/>
                    <a:pt x="383" y="1040"/>
                  </a:cubicBezTo>
                  <a:cubicBezTo>
                    <a:pt x="418" y="942"/>
                    <a:pt x="454" y="835"/>
                    <a:pt x="489" y="738"/>
                  </a:cubicBezTo>
                  <a:lnTo>
                    <a:pt x="489" y="738"/>
                  </a:lnTo>
                  <a:cubicBezTo>
                    <a:pt x="480" y="809"/>
                    <a:pt x="489" y="889"/>
                    <a:pt x="525" y="960"/>
                  </a:cubicBezTo>
                  <a:lnTo>
                    <a:pt x="525" y="711"/>
                  </a:lnTo>
                  <a:cubicBezTo>
                    <a:pt x="596" y="782"/>
                    <a:pt x="694" y="835"/>
                    <a:pt x="791" y="862"/>
                  </a:cubicBezTo>
                  <a:lnTo>
                    <a:pt x="596" y="693"/>
                  </a:lnTo>
                  <a:lnTo>
                    <a:pt x="836" y="773"/>
                  </a:lnTo>
                  <a:lnTo>
                    <a:pt x="836" y="773"/>
                  </a:lnTo>
                  <a:lnTo>
                    <a:pt x="658" y="622"/>
                  </a:lnTo>
                  <a:lnTo>
                    <a:pt x="853" y="640"/>
                  </a:lnTo>
                  <a:lnTo>
                    <a:pt x="747" y="551"/>
                  </a:lnTo>
                  <a:cubicBezTo>
                    <a:pt x="800" y="551"/>
                    <a:pt x="853" y="542"/>
                    <a:pt x="907" y="524"/>
                  </a:cubicBezTo>
                  <a:cubicBezTo>
                    <a:pt x="836" y="498"/>
                    <a:pt x="951" y="436"/>
                    <a:pt x="969" y="427"/>
                  </a:cubicBezTo>
                  <a:cubicBezTo>
                    <a:pt x="1022" y="382"/>
                    <a:pt x="1076" y="329"/>
                    <a:pt x="1120" y="276"/>
                  </a:cubicBezTo>
                  <a:lnTo>
                    <a:pt x="1120" y="276"/>
                  </a:lnTo>
                  <a:lnTo>
                    <a:pt x="996" y="338"/>
                  </a:lnTo>
                  <a:cubicBezTo>
                    <a:pt x="1022" y="294"/>
                    <a:pt x="1058" y="249"/>
                    <a:pt x="1084" y="205"/>
                  </a:cubicBezTo>
                  <a:lnTo>
                    <a:pt x="1084" y="205"/>
                  </a:lnTo>
                  <a:cubicBezTo>
                    <a:pt x="1031" y="249"/>
                    <a:pt x="969" y="285"/>
                    <a:pt x="907" y="320"/>
                  </a:cubicBezTo>
                  <a:cubicBezTo>
                    <a:pt x="960" y="267"/>
                    <a:pt x="1004" y="205"/>
                    <a:pt x="1040" y="143"/>
                  </a:cubicBezTo>
                  <a:lnTo>
                    <a:pt x="1040" y="143"/>
                  </a:lnTo>
                  <a:lnTo>
                    <a:pt x="836" y="302"/>
                  </a:lnTo>
                  <a:lnTo>
                    <a:pt x="951" y="98"/>
                  </a:lnTo>
                  <a:lnTo>
                    <a:pt x="951" y="98"/>
                  </a:lnTo>
                  <a:lnTo>
                    <a:pt x="765" y="214"/>
                  </a:lnTo>
                  <a:lnTo>
                    <a:pt x="765" y="214"/>
                  </a:lnTo>
                  <a:lnTo>
                    <a:pt x="907" y="27"/>
                  </a:lnTo>
                  <a:lnTo>
                    <a:pt x="907" y="27"/>
                  </a:lnTo>
                  <a:lnTo>
                    <a:pt x="720" y="178"/>
                  </a:lnTo>
                  <a:cubicBezTo>
                    <a:pt x="756" y="125"/>
                    <a:pt x="782" y="63"/>
                    <a:pt x="818" y="9"/>
                  </a:cubicBezTo>
                  <a:lnTo>
                    <a:pt x="818" y="9"/>
                  </a:lnTo>
                  <a:lnTo>
                    <a:pt x="649" y="231"/>
                  </a:lnTo>
                  <a:lnTo>
                    <a:pt x="649" y="231"/>
                  </a:lnTo>
                  <a:lnTo>
                    <a:pt x="694" y="72"/>
                  </a:lnTo>
                  <a:lnTo>
                    <a:pt x="596" y="294"/>
                  </a:lnTo>
                  <a:cubicBezTo>
                    <a:pt x="614" y="196"/>
                    <a:pt x="614" y="98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3"/>
            <p:cNvSpPr/>
            <p:nvPr/>
          </p:nvSpPr>
          <p:spPr>
            <a:xfrm>
              <a:off x="8185355" y="950752"/>
              <a:ext cx="64834" cy="37702"/>
            </a:xfrm>
            <a:custGeom>
              <a:avLst/>
              <a:gdLst/>
              <a:ahLst/>
              <a:cxnLst/>
              <a:rect l="l" t="t" r="r" b="b"/>
              <a:pathLst>
                <a:path w="552" h="321" fill="none" extrusionOk="0">
                  <a:moveTo>
                    <a:pt x="1" y="1"/>
                  </a:moveTo>
                  <a:cubicBezTo>
                    <a:pt x="196" y="98"/>
                    <a:pt x="374" y="205"/>
                    <a:pt x="551" y="32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3"/>
            <p:cNvSpPr/>
            <p:nvPr/>
          </p:nvSpPr>
          <p:spPr>
            <a:xfrm>
              <a:off x="8186412" y="949695"/>
              <a:ext cx="49095" cy="61663"/>
            </a:xfrm>
            <a:custGeom>
              <a:avLst/>
              <a:gdLst/>
              <a:ahLst/>
              <a:cxnLst/>
              <a:rect l="l" t="t" r="r" b="b"/>
              <a:pathLst>
                <a:path w="418" h="525" fill="none" extrusionOk="0">
                  <a:moveTo>
                    <a:pt x="0" y="1"/>
                  </a:moveTo>
                  <a:lnTo>
                    <a:pt x="418" y="525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3"/>
            <p:cNvSpPr/>
            <p:nvPr/>
          </p:nvSpPr>
          <p:spPr>
            <a:xfrm>
              <a:off x="8186412" y="917396"/>
              <a:ext cx="77284" cy="35588"/>
            </a:xfrm>
            <a:custGeom>
              <a:avLst/>
              <a:gdLst/>
              <a:ahLst/>
              <a:cxnLst/>
              <a:rect l="l" t="t" r="r" b="b"/>
              <a:pathLst>
                <a:path w="658" h="303" fill="none" extrusionOk="0">
                  <a:moveTo>
                    <a:pt x="0" y="302"/>
                  </a:moveTo>
                  <a:cubicBezTo>
                    <a:pt x="205" y="169"/>
                    <a:pt x="418" y="71"/>
                    <a:pt x="658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3"/>
            <p:cNvSpPr/>
            <p:nvPr/>
          </p:nvSpPr>
          <p:spPr>
            <a:xfrm>
              <a:off x="8186412" y="949695"/>
              <a:ext cx="76227" cy="3289"/>
            </a:xfrm>
            <a:custGeom>
              <a:avLst/>
              <a:gdLst/>
              <a:ahLst/>
              <a:cxnLst/>
              <a:rect l="l" t="t" r="r" b="b"/>
              <a:pathLst>
                <a:path w="649" h="28" fill="none" extrusionOk="0">
                  <a:moveTo>
                    <a:pt x="0" y="27"/>
                  </a:moveTo>
                  <a:cubicBezTo>
                    <a:pt x="214" y="1"/>
                    <a:pt x="436" y="1"/>
                    <a:pt x="649" y="27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3"/>
            <p:cNvSpPr/>
            <p:nvPr/>
          </p:nvSpPr>
          <p:spPr>
            <a:xfrm>
              <a:off x="8259467" y="950165"/>
              <a:ext cx="3876" cy="6460"/>
            </a:xfrm>
            <a:custGeom>
              <a:avLst/>
              <a:gdLst/>
              <a:ahLst/>
              <a:cxnLst/>
              <a:rect l="l" t="t" r="r" b="b"/>
              <a:pathLst>
                <a:path w="33" h="55" extrusionOk="0">
                  <a:moveTo>
                    <a:pt x="18" y="1"/>
                  </a:moveTo>
                  <a:cubicBezTo>
                    <a:pt x="15" y="1"/>
                    <a:pt x="12" y="2"/>
                    <a:pt x="9" y="6"/>
                  </a:cubicBezTo>
                  <a:cubicBezTo>
                    <a:pt x="0" y="23"/>
                    <a:pt x="0" y="32"/>
                    <a:pt x="9" y="50"/>
                  </a:cubicBezTo>
                  <a:cubicBezTo>
                    <a:pt x="12" y="53"/>
                    <a:pt x="15" y="55"/>
                    <a:pt x="18" y="55"/>
                  </a:cubicBezTo>
                  <a:cubicBezTo>
                    <a:pt x="33" y="55"/>
                    <a:pt x="33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3"/>
            <p:cNvSpPr/>
            <p:nvPr/>
          </p:nvSpPr>
          <p:spPr>
            <a:xfrm>
              <a:off x="8260524" y="914459"/>
              <a:ext cx="6342" cy="5873"/>
            </a:xfrm>
            <a:custGeom>
              <a:avLst/>
              <a:gdLst/>
              <a:ahLst/>
              <a:cxnLst/>
              <a:rect l="l" t="t" r="r" b="b"/>
              <a:pathLst>
                <a:path w="54" h="50" extrusionOk="0">
                  <a:moveTo>
                    <a:pt x="27" y="1"/>
                  </a:moveTo>
                  <a:cubicBezTo>
                    <a:pt x="20" y="1"/>
                    <a:pt x="13" y="3"/>
                    <a:pt x="9" y="8"/>
                  </a:cubicBezTo>
                  <a:cubicBezTo>
                    <a:pt x="0" y="16"/>
                    <a:pt x="0" y="34"/>
                    <a:pt x="9" y="43"/>
                  </a:cubicBezTo>
                  <a:cubicBezTo>
                    <a:pt x="13" y="48"/>
                    <a:pt x="20" y="50"/>
                    <a:pt x="27" y="50"/>
                  </a:cubicBezTo>
                  <a:cubicBezTo>
                    <a:pt x="33" y="50"/>
                    <a:pt x="40" y="48"/>
                    <a:pt x="44" y="43"/>
                  </a:cubicBezTo>
                  <a:cubicBezTo>
                    <a:pt x="53" y="34"/>
                    <a:pt x="53" y="16"/>
                    <a:pt x="44" y="8"/>
                  </a:cubicBezTo>
                  <a:cubicBezTo>
                    <a:pt x="40" y="3"/>
                    <a:pt x="33" y="1"/>
                    <a:pt x="2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3"/>
            <p:cNvSpPr/>
            <p:nvPr/>
          </p:nvSpPr>
          <p:spPr>
            <a:xfrm>
              <a:off x="8247957" y="986341"/>
              <a:ext cx="3993" cy="5755"/>
            </a:xfrm>
            <a:custGeom>
              <a:avLst/>
              <a:gdLst/>
              <a:ahLst/>
              <a:cxnLst/>
              <a:rect l="l" t="t" r="r" b="b"/>
              <a:pathLst>
                <a:path w="34" h="49" extrusionOk="0">
                  <a:moveTo>
                    <a:pt x="20" y="1"/>
                  </a:moveTo>
                  <a:cubicBezTo>
                    <a:pt x="17" y="1"/>
                    <a:pt x="14" y="3"/>
                    <a:pt x="9" y="8"/>
                  </a:cubicBezTo>
                  <a:cubicBezTo>
                    <a:pt x="0" y="17"/>
                    <a:pt x="0" y="35"/>
                    <a:pt x="9" y="44"/>
                  </a:cubicBezTo>
                  <a:cubicBezTo>
                    <a:pt x="13" y="47"/>
                    <a:pt x="16" y="49"/>
                    <a:pt x="18" y="49"/>
                  </a:cubicBezTo>
                  <a:cubicBezTo>
                    <a:pt x="32" y="49"/>
                    <a:pt x="33" y="1"/>
                    <a:pt x="2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3"/>
            <p:cNvSpPr/>
            <p:nvPr/>
          </p:nvSpPr>
          <p:spPr>
            <a:xfrm>
              <a:off x="8231279" y="1008304"/>
              <a:ext cx="3876" cy="5755"/>
            </a:xfrm>
            <a:custGeom>
              <a:avLst/>
              <a:gdLst/>
              <a:ahLst/>
              <a:cxnLst/>
              <a:rect l="l" t="t" r="r" b="b"/>
              <a:pathLst>
                <a:path w="33" h="49" extrusionOk="0">
                  <a:moveTo>
                    <a:pt x="20" y="0"/>
                  </a:moveTo>
                  <a:cubicBezTo>
                    <a:pt x="17" y="0"/>
                    <a:pt x="13" y="2"/>
                    <a:pt x="9" y="8"/>
                  </a:cubicBezTo>
                  <a:cubicBezTo>
                    <a:pt x="0" y="17"/>
                    <a:pt x="0" y="35"/>
                    <a:pt x="9" y="43"/>
                  </a:cubicBezTo>
                  <a:cubicBezTo>
                    <a:pt x="13" y="47"/>
                    <a:pt x="15" y="48"/>
                    <a:pt x="18" y="48"/>
                  </a:cubicBezTo>
                  <a:cubicBezTo>
                    <a:pt x="32" y="48"/>
                    <a:pt x="33" y="0"/>
                    <a:pt x="2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3"/>
            <p:cNvSpPr/>
            <p:nvPr/>
          </p:nvSpPr>
          <p:spPr>
            <a:xfrm>
              <a:off x="8102903" y="948638"/>
              <a:ext cx="85740" cy="74230"/>
            </a:xfrm>
            <a:custGeom>
              <a:avLst/>
              <a:gdLst/>
              <a:ahLst/>
              <a:cxnLst/>
              <a:rect l="l" t="t" r="r" b="b"/>
              <a:pathLst>
                <a:path w="730" h="632" extrusionOk="0">
                  <a:moveTo>
                    <a:pt x="729" y="1"/>
                  </a:moveTo>
                  <a:lnTo>
                    <a:pt x="703" y="10"/>
                  </a:lnTo>
                  <a:cubicBezTo>
                    <a:pt x="489" y="116"/>
                    <a:pt x="241" y="178"/>
                    <a:pt x="1" y="178"/>
                  </a:cubicBezTo>
                  <a:cubicBezTo>
                    <a:pt x="32" y="181"/>
                    <a:pt x="63" y="182"/>
                    <a:pt x="94" y="182"/>
                  </a:cubicBezTo>
                  <a:cubicBezTo>
                    <a:pt x="187" y="182"/>
                    <a:pt x="278" y="172"/>
                    <a:pt x="365" y="152"/>
                  </a:cubicBezTo>
                  <a:cubicBezTo>
                    <a:pt x="478" y="136"/>
                    <a:pt x="584" y="97"/>
                    <a:pt x="689" y="50"/>
                  </a:cubicBezTo>
                  <a:lnTo>
                    <a:pt x="689" y="50"/>
                  </a:lnTo>
                  <a:cubicBezTo>
                    <a:pt x="656" y="269"/>
                    <a:pt x="544" y="470"/>
                    <a:pt x="392" y="631"/>
                  </a:cubicBezTo>
                  <a:cubicBezTo>
                    <a:pt x="578" y="480"/>
                    <a:pt x="694" y="258"/>
                    <a:pt x="729" y="27"/>
                  </a:cubicBezTo>
                  <a:lnTo>
                    <a:pt x="729" y="1"/>
                  </a:ln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3"/>
            <p:cNvSpPr/>
            <p:nvPr/>
          </p:nvSpPr>
          <p:spPr>
            <a:xfrm>
              <a:off x="8158223" y="871471"/>
              <a:ext cx="34531" cy="81512"/>
            </a:xfrm>
            <a:custGeom>
              <a:avLst/>
              <a:gdLst/>
              <a:ahLst/>
              <a:cxnLst/>
              <a:rect l="l" t="t" r="r" b="b"/>
              <a:pathLst>
                <a:path w="294" h="694" extrusionOk="0">
                  <a:moveTo>
                    <a:pt x="1" y="1"/>
                  </a:moveTo>
                  <a:cubicBezTo>
                    <a:pt x="1" y="63"/>
                    <a:pt x="18" y="125"/>
                    <a:pt x="63" y="178"/>
                  </a:cubicBezTo>
                  <a:cubicBezTo>
                    <a:pt x="98" y="231"/>
                    <a:pt x="143" y="276"/>
                    <a:pt x="178" y="329"/>
                  </a:cubicBezTo>
                  <a:cubicBezTo>
                    <a:pt x="240" y="436"/>
                    <a:pt x="267" y="560"/>
                    <a:pt x="258" y="693"/>
                  </a:cubicBezTo>
                  <a:cubicBezTo>
                    <a:pt x="294" y="560"/>
                    <a:pt x="276" y="427"/>
                    <a:pt x="205" y="311"/>
                  </a:cubicBezTo>
                  <a:cubicBezTo>
                    <a:pt x="169" y="258"/>
                    <a:pt x="125" y="214"/>
                    <a:pt x="81" y="160"/>
                  </a:cubicBezTo>
                  <a:cubicBezTo>
                    <a:pt x="36" y="116"/>
                    <a:pt x="10" y="63"/>
                    <a:pt x="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3"/>
            <p:cNvSpPr/>
            <p:nvPr/>
          </p:nvSpPr>
          <p:spPr>
            <a:xfrm>
              <a:off x="8188526" y="951809"/>
              <a:ext cx="68945" cy="71059"/>
            </a:xfrm>
            <a:custGeom>
              <a:avLst/>
              <a:gdLst/>
              <a:ahLst/>
              <a:cxnLst/>
              <a:rect l="l" t="t" r="r" b="b"/>
              <a:pathLst>
                <a:path w="587" h="605" extrusionOk="0">
                  <a:moveTo>
                    <a:pt x="9" y="0"/>
                  </a:moveTo>
                  <a:cubicBezTo>
                    <a:pt x="0" y="80"/>
                    <a:pt x="27" y="160"/>
                    <a:pt x="89" y="214"/>
                  </a:cubicBezTo>
                  <a:cubicBezTo>
                    <a:pt x="142" y="258"/>
                    <a:pt x="205" y="302"/>
                    <a:pt x="276" y="329"/>
                  </a:cubicBezTo>
                  <a:cubicBezTo>
                    <a:pt x="338" y="356"/>
                    <a:pt x="400" y="391"/>
                    <a:pt x="462" y="427"/>
                  </a:cubicBezTo>
                  <a:cubicBezTo>
                    <a:pt x="524" y="471"/>
                    <a:pt x="569" y="533"/>
                    <a:pt x="586" y="604"/>
                  </a:cubicBezTo>
                  <a:cubicBezTo>
                    <a:pt x="578" y="524"/>
                    <a:pt x="533" y="453"/>
                    <a:pt x="471" y="409"/>
                  </a:cubicBezTo>
                  <a:cubicBezTo>
                    <a:pt x="418" y="365"/>
                    <a:pt x="347" y="329"/>
                    <a:pt x="284" y="302"/>
                  </a:cubicBezTo>
                  <a:cubicBezTo>
                    <a:pt x="213" y="276"/>
                    <a:pt x="151" y="240"/>
                    <a:pt x="98" y="187"/>
                  </a:cubicBezTo>
                  <a:cubicBezTo>
                    <a:pt x="45" y="143"/>
                    <a:pt x="9" y="71"/>
                    <a:pt x="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3"/>
            <p:cNvSpPr/>
            <p:nvPr/>
          </p:nvSpPr>
          <p:spPr>
            <a:xfrm>
              <a:off x="8189583" y="900717"/>
              <a:ext cx="60605" cy="50152"/>
            </a:xfrm>
            <a:custGeom>
              <a:avLst/>
              <a:gdLst/>
              <a:ahLst/>
              <a:cxnLst/>
              <a:rect l="l" t="t" r="r" b="b"/>
              <a:pathLst>
                <a:path w="516" h="427" extrusionOk="0">
                  <a:moveTo>
                    <a:pt x="515" y="0"/>
                  </a:moveTo>
                  <a:lnTo>
                    <a:pt x="515" y="0"/>
                  </a:lnTo>
                  <a:cubicBezTo>
                    <a:pt x="435" y="89"/>
                    <a:pt x="355" y="169"/>
                    <a:pt x="275" y="240"/>
                  </a:cubicBezTo>
                  <a:cubicBezTo>
                    <a:pt x="187" y="311"/>
                    <a:pt x="98" y="373"/>
                    <a:pt x="0" y="427"/>
                  </a:cubicBezTo>
                  <a:cubicBezTo>
                    <a:pt x="107" y="391"/>
                    <a:pt x="204" y="329"/>
                    <a:pt x="293" y="258"/>
                  </a:cubicBezTo>
                  <a:cubicBezTo>
                    <a:pt x="373" y="187"/>
                    <a:pt x="453" y="98"/>
                    <a:pt x="51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3"/>
            <p:cNvSpPr/>
            <p:nvPr/>
          </p:nvSpPr>
          <p:spPr>
            <a:xfrm>
              <a:off x="6865774" y="623528"/>
              <a:ext cx="136715" cy="94079"/>
            </a:xfrm>
            <a:custGeom>
              <a:avLst/>
              <a:gdLst/>
              <a:ahLst/>
              <a:cxnLst/>
              <a:rect l="l" t="t" r="r" b="b"/>
              <a:pathLst>
                <a:path w="1164" h="801" extrusionOk="0">
                  <a:moveTo>
                    <a:pt x="652" y="0"/>
                  </a:moveTo>
                  <a:cubicBezTo>
                    <a:pt x="581" y="0"/>
                    <a:pt x="511" y="14"/>
                    <a:pt x="444" y="42"/>
                  </a:cubicBezTo>
                  <a:cubicBezTo>
                    <a:pt x="329" y="113"/>
                    <a:pt x="240" y="220"/>
                    <a:pt x="196" y="344"/>
                  </a:cubicBezTo>
                  <a:cubicBezTo>
                    <a:pt x="169" y="397"/>
                    <a:pt x="0" y="593"/>
                    <a:pt x="80" y="655"/>
                  </a:cubicBezTo>
                  <a:cubicBezTo>
                    <a:pt x="206" y="755"/>
                    <a:pt x="350" y="801"/>
                    <a:pt x="493" y="801"/>
                  </a:cubicBezTo>
                  <a:cubicBezTo>
                    <a:pt x="793" y="801"/>
                    <a:pt x="1083" y="596"/>
                    <a:pt x="1155" y="264"/>
                  </a:cubicBezTo>
                  <a:cubicBezTo>
                    <a:pt x="1164" y="246"/>
                    <a:pt x="1164" y="229"/>
                    <a:pt x="1155" y="202"/>
                  </a:cubicBezTo>
                  <a:cubicBezTo>
                    <a:pt x="1146" y="175"/>
                    <a:pt x="1119" y="158"/>
                    <a:pt x="1093" y="149"/>
                  </a:cubicBezTo>
                  <a:cubicBezTo>
                    <a:pt x="995" y="95"/>
                    <a:pt x="888" y="51"/>
                    <a:pt x="782" y="15"/>
                  </a:cubicBezTo>
                  <a:cubicBezTo>
                    <a:pt x="739" y="5"/>
                    <a:pt x="695" y="0"/>
                    <a:pt x="6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3"/>
            <p:cNvSpPr/>
            <p:nvPr/>
          </p:nvSpPr>
          <p:spPr>
            <a:xfrm>
              <a:off x="6868828" y="691064"/>
              <a:ext cx="109701" cy="116865"/>
            </a:xfrm>
            <a:custGeom>
              <a:avLst/>
              <a:gdLst/>
              <a:ahLst/>
              <a:cxnLst/>
              <a:rect l="l" t="t" r="r" b="b"/>
              <a:pathLst>
                <a:path w="934" h="995" extrusionOk="0">
                  <a:moveTo>
                    <a:pt x="246" y="0"/>
                  </a:moveTo>
                  <a:cubicBezTo>
                    <a:pt x="209" y="0"/>
                    <a:pt x="176" y="8"/>
                    <a:pt x="152" y="27"/>
                  </a:cubicBezTo>
                  <a:cubicBezTo>
                    <a:pt x="1" y="160"/>
                    <a:pt x="187" y="551"/>
                    <a:pt x="276" y="666"/>
                  </a:cubicBezTo>
                  <a:cubicBezTo>
                    <a:pt x="409" y="844"/>
                    <a:pt x="614" y="959"/>
                    <a:pt x="836" y="995"/>
                  </a:cubicBezTo>
                  <a:cubicBezTo>
                    <a:pt x="933" y="764"/>
                    <a:pt x="907" y="497"/>
                    <a:pt x="765" y="293"/>
                  </a:cubicBezTo>
                  <a:cubicBezTo>
                    <a:pt x="685" y="195"/>
                    <a:pt x="587" y="115"/>
                    <a:pt x="481" y="62"/>
                  </a:cubicBezTo>
                  <a:cubicBezTo>
                    <a:pt x="425" y="38"/>
                    <a:pt x="327" y="0"/>
                    <a:pt x="2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3"/>
            <p:cNvSpPr/>
            <p:nvPr/>
          </p:nvSpPr>
          <p:spPr>
            <a:xfrm>
              <a:off x="6828189" y="558107"/>
              <a:ext cx="75170" cy="127906"/>
            </a:xfrm>
            <a:custGeom>
              <a:avLst/>
              <a:gdLst/>
              <a:ahLst/>
              <a:cxnLst/>
              <a:rect l="l" t="t" r="r" b="b"/>
              <a:pathLst>
                <a:path w="640" h="1089" extrusionOk="0">
                  <a:moveTo>
                    <a:pt x="244" y="1"/>
                  </a:moveTo>
                  <a:cubicBezTo>
                    <a:pt x="231" y="1"/>
                    <a:pt x="218" y="9"/>
                    <a:pt x="205" y="22"/>
                  </a:cubicBezTo>
                  <a:cubicBezTo>
                    <a:pt x="89" y="111"/>
                    <a:pt x="18" y="244"/>
                    <a:pt x="9" y="386"/>
                  </a:cubicBezTo>
                  <a:cubicBezTo>
                    <a:pt x="1" y="537"/>
                    <a:pt x="45" y="679"/>
                    <a:pt x="116" y="803"/>
                  </a:cubicBezTo>
                  <a:cubicBezTo>
                    <a:pt x="168" y="885"/>
                    <a:pt x="324" y="1089"/>
                    <a:pt x="446" y="1089"/>
                  </a:cubicBezTo>
                  <a:cubicBezTo>
                    <a:pt x="471" y="1089"/>
                    <a:pt x="495" y="1080"/>
                    <a:pt x="516" y="1061"/>
                  </a:cubicBezTo>
                  <a:cubicBezTo>
                    <a:pt x="640" y="937"/>
                    <a:pt x="622" y="679"/>
                    <a:pt x="587" y="528"/>
                  </a:cubicBezTo>
                  <a:cubicBezTo>
                    <a:pt x="525" y="342"/>
                    <a:pt x="427" y="164"/>
                    <a:pt x="294" y="22"/>
                  </a:cubicBezTo>
                  <a:cubicBezTo>
                    <a:pt x="285" y="13"/>
                    <a:pt x="267" y="4"/>
                    <a:pt x="258" y="4"/>
                  </a:cubicBezTo>
                  <a:cubicBezTo>
                    <a:pt x="253" y="2"/>
                    <a:pt x="249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3"/>
            <p:cNvSpPr/>
            <p:nvPr/>
          </p:nvSpPr>
          <p:spPr>
            <a:xfrm>
              <a:off x="6765587" y="649368"/>
              <a:ext cx="124265" cy="80103"/>
            </a:xfrm>
            <a:custGeom>
              <a:avLst/>
              <a:gdLst/>
              <a:ahLst/>
              <a:cxnLst/>
              <a:rect l="l" t="t" r="r" b="b"/>
              <a:pathLst>
                <a:path w="1058" h="682" extrusionOk="0">
                  <a:moveTo>
                    <a:pt x="568" y="1"/>
                  </a:moveTo>
                  <a:cubicBezTo>
                    <a:pt x="518" y="1"/>
                    <a:pt x="468" y="9"/>
                    <a:pt x="418" y="26"/>
                  </a:cubicBezTo>
                  <a:cubicBezTo>
                    <a:pt x="309" y="60"/>
                    <a:pt x="215" y="134"/>
                    <a:pt x="107" y="134"/>
                  </a:cubicBezTo>
                  <a:cubicBezTo>
                    <a:pt x="101" y="134"/>
                    <a:pt x="95" y="133"/>
                    <a:pt x="89" y="133"/>
                  </a:cubicBezTo>
                  <a:cubicBezTo>
                    <a:pt x="54" y="133"/>
                    <a:pt x="1" y="133"/>
                    <a:pt x="1" y="168"/>
                  </a:cubicBezTo>
                  <a:cubicBezTo>
                    <a:pt x="1" y="177"/>
                    <a:pt x="1" y="186"/>
                    <a:pt x="10" y="195"/>
                  </a:cubicBezTo>
                  <a:cubicBezTo>
                    <a:pt x="63" y="284"/>
                    <a:pt x="98" y="355"/>
                    <a:pt x="152" y="435"/>
                  </a:cubicBezTo>
                  <a:cubicBezTo>
                    <a:pt x="205" y="524"/>
                    <a:pt x="276" y="595"/>
                    <a:pt x="356" y="648"/>
                  </a:cubicBezTo>
                  <a:cubicBezTo>
                    <a:pt x="418" y="670"/>
                    <a:pt x="482" y="681"/>
                    <a:pt x="547" y="681"/>
                  </a:cubicBezTo>
                  <a:cubicBezTo>
                    <a:pt x="611" y="681"/>
                    <a:pt x="676" y="670"/>
                    <a:pt x="738" y="648"/>
                  </a:cubicBezTo>
                  <a:cubicBezTo>
                    <a:pt x="818" y="630"/>
                    <a:pt x="889" y="595"/>
                    <a:pt x="951" y="550"/>
                  </a:cubicBezTo>
                  <a:cubicBezTo>
                    <a:pt x="1013" y="515"/>
                    <a:pt x="1058" y="435"/>
                    <a:pt x="1058" y="364"/>
                  </a:cubicBezTo>
                  <a:lnTo>
                    <a:pt x="951" y="231"/>
                  </a:lnTo>
                  <a:cubicBezTo>
                    <a:pt x="870" y="83"/>
                    <a:pt x="723" y="1"/>
                    <a:pt x="5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3"/>
            <p:cNvSpPr/>
            <p:nvPr/>
          </p:nvSpPr>
          <p:spPr>
            <a:xfrm>
              <a:off x="6830303" y="691533"/>
              <a:ext cx="75170" cy="134131"/>
            </a:xfrm>
            <a:custGeom>
              <a:avLst/>
              <a:gdLst/>
              <a:ahLst/>
              <a:cxnLst/>
              <a:rect l="l" t="t" r="r" b="b"/>
              <a:pathLst>
                <a:path w="640" h="1142" extrusionOk="0">
                  <a:moveTo>
                    <a:pt x="383" y="1"/>
                  </a:moveTo>
                  <a:cubicBezTo>
                    <a:pt x="234" y="1"/>
                    <a:pt x="64" y="214"/>
                    <a:pt x="27" y="325"/>
                  </a:cubicBezTo>
                  <a:cubicBezTo>
                    <a:pt x="0" y="440"/>
                    <a:pt x="0" y="564"/>
                    <a:pt x="18" y="689"/>
                  </a:cubicBezTo>
                  <a:cubicBezTo>
                    <a:pt x="18" y="849"/>
                    <a:pt x="54" y="1000"/>
                    <a:pt x="116" y="1142"/>
                  </a:cubicBezTo>
                  <a:cubicBezTo>
                    <a:pt x="347" y="1071"/>
                    <a:pt x="524" y="884"/>
                    <a:pt x="586" y="644"/>
                  </a:cubicBezTo>
                  <a:cubicBezTo>
                    <a:pt x="640" y="476"/>
                    <a:pt x="622" y="147"/>
                    <a:pt x="471" y="32"/>
                  </a:cubicBezTo>
                  <a:cubicBezTo>
                    <a:pt x="443" y="10"/>
                    <a:pt x="413" y="1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3"/>
            <p:cNvSpPr/>
            <p:nvPr/>
          </p:nvSpPr>
          <p:spPr>
            <a:xfrm>
              <a:off x="6828189" y="612723"/>
              <a:ext cx="111697" cy="145171"/>
            </a:xfrm>
            <a:custGeom>
              <a:avLst/>
              <a:gdLst/>
              <a:ahLst/>
              <a:cxnLst/>
              <a:rect l="l" t="t" r="r" b="b"/>
              <a:pathLst>
                <a:path w="951" h="1236" extrusionOk="0">
                  <a:moveTo>
                    <a:pt x="385" y="1125"/>
                  </a:moveTo>
                  <a:lnTo>
                    <a:pt x="382" y="1129"/>
                  </a:lnTo>
                  <a:cubicBezTo>
                    <a:pt x="383" y="1128"/>
                    <a:pt x="384" y="1126"/>
                    <a:pt x="385" y="1125"/>
                  </a:cubicBezTo>
                  <a:close/>
                  <a:moveTo>
                    <a:pt x="725" y="1136"/>
                  </a:moveTo>
                  <a:lnTo>
                    <a:pt x="738" y="1164"/>
                  </a:lnTo>
                  <a:cubicBezTo>
                    <a:pt x="733" y="1155"/>
                    <a:pt x="729" y="1146"/>
                    <a:pt x="725" y="1136"/>
                  </a:cubicBezTo>
                  <a:close/>
                  <a:moveTo>
                    <a:pt x="525" y="1"/>
                  </a:moveTo>
                  <a:cubicBezTo>
                    <a:pt x="525" y="54"/>
                    <a:pt x="525" y="99"/>
                    <a:pt x="533" y="143"/>
                  </a:cubicBezTo>
                  <a:lnTo>
                    <a:pt x="445" y="10"/>
                  </a:lnTo>
                  <a:lnTo>
                    <a:pt x="445" y="10"/>
                  </a:lnTo>
                  <a:cubicBezTo>
                    <a:pt x="462" y="81"/>
                    <a:pt x="471" y="143"/>
                    <a:pt x="471" y="214"/>
                  </a:cubicBezTo>
                  <a:cubicBezTo>
                    <a:pt x="445" y="152"/>
                    <a:pt x="409" y="90"/>
                    <a:pt x="365" y="36"/>
                  </a:cubicBezTo>
                  <a:lnTo>
                    <a:pt x="365" y="36"/>
                  </a:lnTo>
                  <a:cubicBezTo>
                    <a:pt x="382" y="116"/>
                    <a:pt x="409" y="196"/>
                    <a:pt x="436" y="285"/>
                  </a:cubicBezTo>
                  <a:lnTo>
                    <a:pt x="294" y="99"/>
                  </a:lnTo>
                  <a:lnTo>
                    <a:pt x="294" y="99"/>
                  </a:lnTo>
                  <a:lnTo>
                    <a:pt x="329" y="312"/>
                  </a:lnTo>
                  <a:cubicBezTo>
                    <a:pt x="285" y="241"/>
                    <a:pt x="249" y="170"/>
                    <a:pt x="205" y="107"/>
                  </a:cubicBezTo>
                  <a:lnTo>
                    <a:pt x="205" y="107"/>
                  </a:lnTo>
                  <a:lnTo>
                    <a:pt x="276" y="338"/>
                  </a:lnTo>
                  <a:lnTo>
                    <a:pt x="160" y="187"/>
                  </a:lnTo>
                  <a:lnTo>
                    <a:pt x="160" y="187"/>
                  </a:lnTo>
                  <a:cubicBezTo>
                    <a:pt x="214" y="267"/>
                    <a:pt x="258" y="347"/>
                    <a:pt x="303" y="427"/>
                  </a:cubicBezTo>
                  <a:lnTo>
                    <a:pt x="169" y="312"/>
                  </a:lnTo>
                  <a:lnTo>
                    <a:pt x="338" y="498"/>
                  </a:lnTo>
                  <a:cubicBezTo>
                    <a:pt x="258" y="436"/>
                    <a:pt x="160" y="401"/>
                    <a:pt x="63" y="401"/>
                  </a:cubicBezTo>
                  <a:cubicBezTo>
                    <a:pt x="143" y="445"/>
                    <a:pt x="205" y="498"/>
                    <a:pt x="258" y="560"/>
                  </a:cubicBezTo>
                  <a:cubicBezTo>
                    <a:pt x="213" y="534"/>
                    <a:pt x="158" y="518"/>
                    <a:pt x="103" y="518"/>
                  </a:cubicBezTo>
                  <a:cubicBezTo>
                    <a:pt x="84" y="518"/>
                    <a:pt x="64" y="520"/>
                    <a:pt x="45" y="525"/>
                  </a:cubicBezTo>
                  <a:lnTo>
                    <a:pt x="249" y="640"/>
                  </a:lnTo>
                  <a:lnTo>
                    <a:pt x="1" y="658"/>
                  </a:lnTo>
                  <a:lnTo>
                    <a:pt x="223" y="738"/>
                  </a:lnTo>
                  <a:cubicBezTo>
                    <a:pt x="187" y="765"/>
                    <a:pt x="143" y="791"/>
                    <a:pt x="89" y="800"/>
                  </a:cubicBezTo>
                  <a:cubicBezTo>
                    <a:pt x="196" y="800"/>
                    <a:pt x="294" y="782"/>
                    <a:pt x="391" y="765"/>
                  </a:cubicBezTo>
                  <a:lnTo>
                    <a:pt x="391" y="765"/>
                  </a:lnTo>
                  <a:lnTo>
                    <a:pt x="205" y="880"/>
                  </a:lnTo>
                  <a:lnTo>
                    <a:pt x="205" y="880"/>
                  </a:lnTo>
                  <a:lnTo>
                    <a:pt x="400" y="845"/>
                  </a:lnTo>
                  <a:lnTo>
                    <a:pt x="400" y="845"/>
                  </a:lnTo>
                  <a:cubicBezTo>
                    <a:pt x="374" y="925"/>
                    <a:pt x="338" y="1005"/>
                    <a:pt x="285" y="1076"/>
                  </a:cubicBezTo>
                  <a:cubicBezTo>
                    <a:pt x="347" y="1031"/>
                    <a:pt x="400" y="978"/>
                    <a:pt x="445" y="916"/>
                  </a:cubicBezTo>
                  <a:lnTo>
                    <a:pt x="445" y="916"/>
                  </a:lnTo>
                  <a:cubicBezTo>
                    <a:pt x="445" y="985"/>
                    <a:pt x="419" y="1063"/>
                    <a:pt x="385" y="1125"/>
                  </a:cubicBezTo>
                  <a:lnTo>
                    <a:pt x="385" y="1125"/>
                  </a:lnTo>
                  <a:lnTo>
                    <a:pt x="498" y="925"/>
                  </a:lnTo>
                  <a:cubicBezTo>
                    <a:pt x="516" y="1013"/>
                    <a:pt x="516" y="1102"/>
                    <a:pt x="498" y="1182"/>
                  </a:cubicBezTo>
                  <a:cubicBezTo>
                    <a:pt x="525" y="1129"/>
                    <a:pt x="542" y="1058"/>
                    <a:pt x="551" y="996"/>
                  </a:cubicBezTo>
                  <a:cubicBezTo>
                    <a:pt x="587" y="1076"/>
                    <a:pt x="631" y="1156"/>
                    <a:pt x="676" y="1235"/>
                  </a:cubicBezTo>
                  <a:cubicBezTo>
                    <a:pt x="649" y="1147"/>
                    <a:pt x="622" y="1049"/>
                    <a:pt x="596" y="951"/>
                  </a:cubicBezTo>
                  <a:lnTo>
                    <a:pt x="596" y="951"/>
                  </a:lnTo>
                  <a:cubicBezTo>
                    <a:pt x="650" y="1006"/>
                    <a:pt x="691" y="1068"/>
                    <a:pt x="725" y="1136"/>
                  </a:cubicBezTo>
                  <a:lnTo>
                    <a:pt x="725" y="1136"/>
                  </a:lnTo>
                  <a:lnTo>
                    <a:pt x="622" y="916"/>
                  </a:lnTo>
                  <a:lnTo>
                    <a:pt x="844" y="1111"/>
                  </a:lnTo>
                  <a:lnTo>
                    <a:pt x="676" y="862"/>
                  </a:lnTo>
                  <a:lnTo>
                    <a:pt x="906" y="1049"/>
                  </a:lnTo>
                  <a:lnTo>
                    <a:pt x="720" y="836"/>
                  </a:lnTo>
                  <a:lnTo>
                    <a:pt x="720" y="836"/>
                  </a:lnTo>
                  <a:lnTo>
                    <a:pt x="951" y="960"/>
                  </a:lnTo>
                  <a:lnTo>
                    <a:pt x="711" y="738"/>
                  </a:lnTo>
                  <a:lnTo>
                    <a:pt x="711" y="738"/>
                  </a:lnTo>
                  <a:cubicBezTo>
                    <a:pt x="773" y="774"/>
                    <a:pt x="853" y="800"/>
                    <a:pt x="924" y="800"/>
                  </a:cubicBezTo>
                  <a:lnTo>
                    <a:pt x="702" y="703"/>
                  </a:lnTo>
                  <a:cubicBezTo>
                    <a:pt x="791" y="658"/>
                    <a:pt x="871" y="596"/>
                    <a:pt x="942" y="516"/>
                  </a:cubicBezTo>
                  <a:lnTo>
                    <a:pt x="942" y="516"/>
                  </a:lnTo>
                  <a:lnTo>
                    <a:pt x="720" y="623"/>
                  </a:lnTo>
                  <a:lnTo>
                    <a:pt x="720" y="623"/>
                  </a:lnTo>
                  <a:lnTo>
                    <a:pt x="880" y="436"/>
                  </a:lnTo>
                  <a:lnTo>
                    <a:pt x="676" y="543"/>
                  </a:lnTo>
                  <a:lnTo>
                    <a:pt x="764" y="365"/>
                  </a:lnTo>
                  <a:lnTo>
                    <a:pt x="764" y="365"/>
                  </a:lnTo>
                  <a:lnTo>
                    <a:pt x="640" y="436"/>
                  </a:lnTo>
                  <a:cubicBezTo>
                    <a:pt x="658" y="383"/>
                    <a:pt x="667" y="330"/>
                    <a:pt x="676" y="276"/>
                  </a:cubicBezTo>
                  <a:lnTo>
                    <a:pt x="676" y="276"/>
                  </a:lnTo>
                  <a:cubicBezTo>
                    <a:pt x="666" y="288"/>
                    <a:pt x="657" y="293"/>
                    <a:pt x="650" y="293"/>
                  </a:cubicBezTo>
                  <a:cubicBezTo>
                    <a:pt x="619" y="293"/>
                    <a:pt x="612" y="200"/>
                    <a:pt x="604" y="179"/>
                  </a:cubicBezTo>
                  <a:cubicBezTo>
                    <a:pt x="587" y="116"/>
                    <a:pt x="551" y="63"/>
                    <a:pt x="5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3"/>
            <p:cNvSpPr/>
            <p:nvPr/>
          </p:nvSpPr>
          <p:spPr>
            <a:xfrm>
              <a:off x="6878224" y="645140"/>
              <a:ext cx="60605" cy="46981"/>
            </a:xfrm>
            <a:custGeom>
              <a:avLst/>
              <a:gdLst/>
              <a:ahLst/>
              <a:cxnLst/>
              <a:rect l="l" t="t" r="r" b="b"/>
              <a:pathLst>
                <a:path w="516" h="400" fill="none" extrusionOk="0">
                  <a:moveTo>
                    <a:pt x="1" y="400"/>
                  </a:moveTo>
                  <a:cubicBezTo>
                    <a:pt x="161" y="249"/>
                    <a:pt x="338" y="116"/>
                    <a:pt x="516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3"/>
            <p:cNvSpPr/>
            <p:nvPr/>
          </p:nvSpPr>
          <p:spPr>
            <a:xfrm>
              <a:off x="6877167" y="668043"/>
              <a:ext cx="76344" cy="22081"/>
            </a:xfrm>
            <a:custGeom>
              <a:avLst/>
              <a:gdLst/>
              <a:ahLst/>
              <a:cxnLst/>
              <a:rect l="l" t="t" r="r" b="b"/>
              <a:pathLst>
                <a:path w="650" h="188" fill="none" extrusionOk="0">
                  <a:moveTo>
                    <a:pt x="1" y="187"/>
                  </a:moveTo>
                  <a:lnTo>
                    <a:pt x="649" y="1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3"/>
            <p:cNvSpPr/>
            <p:nvPr/>
          </p:nvSpPr>
          <p:spPr>
            <a:xfrm>
              <a:off x="6874113" y="606498"/>
              <a:ext cx="6342" cy="85623"/>
            </a:xfrm>
            <a:custGeom>
              <a:avLst/>
              <a:gdLst/>
              <a:ahLst/>
              <a:cxnLst/>
              <a:rect l="l" t="t" r="r" b="b"/>
              <a:pathLst>
                <a:path w="54" h="729" fill="none" extrusionOk="0">
                  <a:moveTo>
                    <a:pt x="54" y="729"/>
                  </a:moveTo>
                  <a:cubicBezTo>
                    <a:pt x="9" y="489"/>
                    <a:pt x="0" y="240"/>
                    <a:pt x="18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3"/>
            <p:cNvSpPr/>
            <p:nvPr/>
          </p:nvSpPr>
          <p:spPr>
            <a:xfrm>
              <a:off x="6880338" y="621062"/>
              <a:ext cx="30420" cy="71059"/>
            </a:xfrm>
            <a:custGeom>
              <a:avLst/>
              <a:gdLst/>
              <a:ahLst/>
              <a:cxnLst/>
              <a:rect l="l" t="t" r="r" b="b"/>
              <a:pathLst>
                <a:path w="259" h="605" fill="none" extrusionOk="0">
                  <a:moveTo>
                    <a:pt x="1" y="605"/>
                  </a:moveTo>
                  <a:cubicBezTo>
                    <a:pt x="54" y="392"/>
                    <a:pt x="143" y="187"/>
                    <a:pt x="258" y="1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3"/>
            <p:cNvSpPr/>
            <p:nvPr/>
          </p:nvSpPr>
          <p:spPr>
            <a:xfrm>
              <a:off x="6906413" y="618595"/>
              <a:ext cx="7400" cy="6225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37" y="1"/>
                  </a:moveTo>
                  <a:cubicBezTo>
                    <a:pt x="33" y="1"/>
                    <a:pt x="30" y="2"/>
                    <a:pt x="27" y="4"/>
                  </a:cubicBezTo>
                  <a:cubicBezTo>
                    <a:pt x="10" y="4"/>
                    <a:pt x="1" y="22"/>
                    <a:pt x="10" y="31"/>
                  </a:cubicBezTo>
                  <a:cubicBezTo>
                    <a:pt x="10" y="44"/>
                    <a:pt x="19" y="52"/>
                    <a:pt x="31" y="52"/>
                  </a:cubicBezTo>
                  <a:cubicBezTo>
                    <a:pt x="36" y="52"/>
                    <a:pt x="40" y="51"/>
                    <a:pt x="45" y="49"/>
                  </a:cubicBezTo>
                  <a:cubicBezTo>
                    <a:pt x="54" y="40"/>
                    <a:pt x="63" y="31"/>
                    <a:pt x="54" y="13"/>
                  </a:cubicBezTo>
                  <a:cubicBezTo>
                    <a:pt x="54" y="7"/>
                    <a:pt x="45" y="1"/>
                    <a:pt x="3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3"/>
            <p:cNvSpPr/>
            <p:nvPr/>
          </p:nvSpPr>
          <p:spPr>
            <a:xfrm>
              <a:off x="6873056" y="603326"/>
              <a:ext cx="7400" cy="6460"/>
            </a:xfrm>
            <a:custGeom>
              <a:avLst/>
              <a:gdLst/>
              <a:ahLst/>
              <a:cxnLst/>
              <a:rect l="l" t="t" r="r" b="b"/>
              <a:pathLst>
                <a:path w="63" h="55" extrusionOk="0">
                  <a:moveTo>
                    <a:pt x="18" y="1"/>
                  </a:moveTo>
                  <a:cubicBezTo>
                    <a:pt x="9" y="10"/>
                    <a:pt x="0" y="28"/>
                    <a:pt x="9" y="36"/>
                  </a:cubicBezTo>
                  <a:cubicBezTo>
                    <a:pt x="18" y="54"/>
                    <a:pt x="27" y="54"/>
                    <a:pt x="45" y="54"/>
                  </a:cubicBezTo>
                  <a:cubicBezTo>
                    <a:pt x="54" y="45"/>
                    <a:pt x="63" y="28"/>
                    <a:pt x="54" y="19"/>
                  </a:cubicBezTo>
                  <a:cubicBezTo>
                    <a:pt x="45" y="1"/>
                    <a:pt x="27" y="1"/>
                    <a:pt x="1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3"/>
            <p:cNvSpPr/>
            <p:nvPr/>
          </p:nvSpPr>
          <p:spPr>
            <a:xfrm>
              <a:off x="6933779" y="641968"/>
              <a:ext cx="8222" cy="6577"/>
            </a:xfrm>
            <a:custGeom>
              <a:avLst/>
              <a:gdLst/>
              <a:ahLst/>
              <a:cxnLst/>
              <a:rect l="l" t="t" r="r" b="b"/>
              <a:pathLst>
                <a:path w="70" h="56" extrusionOk="0">
                  <a:moveTo>
                    <a:pt x="25" y="1"/>
                  </a:moveTo>
                  <a:cubicBezTo>
                    <a:pt x="1" y="17"/>
                    <a:pt x="21" y="55"/>
                    <a:pt x="45" y="55"/>
                  </a:cubicBezTo>
                  <a:cubicBezTo>
                    <a:pt x="47" y="55"/>
                    <a:pt x="49" y="55"/>
                    <a:pt x="52" y="54"/>
                  </a:cubicBezTo>
                  <a:cubicBezTo>
                    <a:pt x="61" y="45"/>
                    <a:pt x="70" y="27"/>
                    <a:pt x="61" y="18"/>
                  </a:cubicBezTo>
                  <a:cubicBezTo>
                    <a:pt x="61" y="1"/>
                    <a:pt x="43" y="1"/>
                    <a:pt x="25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3"/>
            <p:cNvSpPr/>
            <p:nvPr/>
          </p:nvSpPr>
          <p:spPr>
            <a:xfrm>
              <a:off x="6948813" y="665694"/>
              <a:ext cx="7752" cy="5990"/>
            </a:xfrm>
            <a:custGeom>
              <a:avLst/>
              <a:gdLst/>
              <a:ahLst/>
              <a:cxnLst/>
              <a:rect l="l" t="t" r="r" b="b"/>
              <a:pathLst>
                <a:path w="66" h="51" extrusionOk="0">
                  <a:moveTo>
                    <a:pt x="37" y="1"/>
                  </a:moveTo>
                  <a:cubicBezTo>
                    <a:pt x="19" y="1"/>
                    <a:pt x="0" y="20"/>
                    <a:pt x="13" y="38"/>
                  </a:cubicBezTo>
                  <a:cubicBezTo>
                    <a:pt x="19" y="45"/>
                    <a:pt x="30" y="51"/>
                    <a:pt x="39" y="51"/>
                  </a:cubicBezTo>
                  <a:cubicBezTo>
                    <a:pt x="42" y="51"/>
                    <a:pt x="46" y="50"/>
                    <a:pt x="48" y="47"/>
                  </a:cubicBezTo>
                  <a:cubicBezTo>
                    <a:pt x="57" y="47"/>
                    <a:pt x="66" y="29"/>
                    <a:pt x="57" y="12"/>
                  </a:cubicBezTo>
                  <a:cubicBezTo>
                    <a:pt x="52" y="4"/>
                    <a:pt x="44" y="1"/>
                    <a:pt x="3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3"/>
            <p:cNvSpPr/>
            <p:nvPr/>
          </p:nvSpPr>
          <p:spPr>
            <a:xfrm>
              <a:off x="6864717" y="687892"/>
              <a:ext cx="66830" cy="86680"/>
            </a:xfrm>
            <a:custGeom>
              <a:avLst/>
              <a:gdLst/>
              <a:ahLst/>
              <a:cxnLst/>
              <a:rect l="l" t="t" r="r" b="b"/>
              <a:pathLst>
                <a:path w="569" h="738" extrusionOk="0">
                  <a:moveTo>
                    <a:pt x="116" y="0"/>
                  </a:moveTo>
                  <a:lnTo>
                    <a:pt x="116" y="27"/>
                  </a:lnTo>
                  <a:cubicBezTo>
                    <a:pt x="125" y="267"/>
                    <a:pt x="89" y="516"/>
                    <a:pt x="0" y="738"/>
                  </a:cubicBezTo>
                  <a:cubicBezTo>
                    <a:pt x="54" y="631"/>
                    <a:pt x="98" y="516"/>
                    <a:pt x="125" y="391"/>
                  </a:cubicBezTo>
                  <a:cubicBezTo>
                    <a:pt x="141" y="274"/>
                    <a:pt x="150" y="157"/>
                    <a:pt x="144" y="48"/>
                  </a:cubicBezTo>
                  <a:lnTo>
                    <a:pt x="144" y="48"/>
                  </a:lnTo>
                  <a:cubicBezTo>
                    <a:pt x="331" y="164"/>
                    <a:pt x="483" y="345"/>
                    <a:pt x="569" y="551"/>
                  </a:cubicBezTo>
                  <a:cubicBezTo>
                    <a:pt x="489" y="320"/>
                    <a:pt x="338" y="134"/>
                    <a:pt x="134" y="9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3"/>
            <p:cNvSpPr/>
            <p:nvPr/>
          </p:nvSpPr>
          <p:spPr>
            <a:xfrm>
              <a:off x="6794833" y="677909"/>
              <a:ext cx="86680" cy="12215"/>
            </a:xfrm>
            <a:custGeom>
              <a:avLst/>
              <a:gdLst/>
              <a:ahLst/>
              <a:cxnLst/>
              <a:rect l="l" t="t" r="r" b="b"/>
              <a:pathLst>
                <a:path w="738" h="104" extrusionOk="0">
                  <a:moveTo>
                    <a:pt x="441" y="0"/>
                  </a:moveTo>
                  <a:cubicBezTo>
                    <a:pt x="416" y="0"/>
                    <a:pt x="390" y="2"/>
                    <a:pt x="364" y="5"/>
                  </a:cubicBezTo>
                  <a:cubicBezTo>
                    <a:pt x="302" y="23"/>
                    <a:pt x="240" y="41"/>
                    <a:pt x="178" y="68"/>
                  </a:cubicBezTo>
                  <a:cubicBezTo>
                    <a:pt x="149" y="82"/>
                    <a:pt x="114" y="89"/>
                    <a:pt x="80" y="89"/>
                  </a:cubicBezTo>
                  <a:cubicBezTo>
                    <a:pt x="52" y="89"/>
                    <a:pt x="24" y="84"/>
                    <a:pt x="0" y="76"/>
                  </a:cubicBezTo>
                  <a:lnTo>
                    <a:pt x="0" y="76"/>
                  </a:lnTo>
                  <a:cubicBezTo>
                    <a:pt x="31" y="92"/>
                    <a:pt x="68" y="101"/>
                    <a:pt x="106" y="101"/>
                  </a:cubicBezTo>
                  <a:cubicBezTo>
                    <a:pt x="133" y="101"/>
                    <a:pt x="161" y="97"/>
                    <a:pt x="187" y="85"/>
                  </a:cubicBezTo>
                  <a:cubicBezTo>
                    <a:pt x="249" y="76"/>
                    <a:pt x="311" y="41"/>
                    <a:pt x="373" y="32"/>
                  </a:cubicBezTo>
                  <a:cubicBezTo>
                    <a:pt x="399" y="28"/>
                    <a:pt x="424" y="27"/>
                    <a:pt x="449" y="27"/>
                  </a:cubicBezTo>
                  <a:cubicBezTo>
                    <a:pt x="548" y="27"/>
                    <a:pt x="646" y="54"/>
                    <a:pt x="737" y="103"/>
                  </a:cubicBezTo>
                  <a:cubicBezTo>
                    <a:pt x="651" y="31"/>
                    <a:pt x="548" y="0"/>
                    <a:pt x="44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3"/>
            <p:cNvSpPr/>
            <p:nvPr/>
          </p:nvSpPr>
          <p:spPr>
            <a:xfrm>
              <a:off x="6881395" y="651365"/>
              <a:ext cx="89851" cy="40286"/>
            </a:xfrm>
            <a:custGeom>
              <a:avLst/>
              <a:gdLst/>
              <a:ahLst/>
              <a:cxnLst/>
              <a:rect l="l" t="t" r="r" b="b"/>
              <a:pathLst>
                <a:path w="765" h="343" extrusionOk="0">
                  <a:moveTo>
                    <a:pt x="691" y="1"/>
                  </a:moveTo>
                  <a:cubicBezTo>
                    <a:pt x="642" y="1"/>
                    <a:pt x="593" y="12"/>
                    <a:pt x="551" y="36"/>
                  </a:cubicBezTo>
                  <a:cubicBezTo>
                    <a:pt x="489" y="72"/>
                    <a:pt x="427" y="125"/>
                    <a:pt x="382" y="178"/>
                  </a:cubicBezTo>
                  <a:cubicBezTo>
                    <a:pt x="329" y="223"/>
                    <a:pt x="267" y="267"/>
                    <a:pt x="205" y="302"/>
                  </a:cubicBezTo>
                  <a:cubicBezTo>
                    <a:pt x="171" y="322"/>
                    <a:pt x="133" y="330"/>
                    <a:pt x="95" y="330"/>
                  </a:cubicBezTo>
                  <a:cubicBezTo>
                    <a:pt x="62" y="330"/>
                    <a:pt x="29" y="324"/>
                    <a:pt x="0" y="311"/>
                  </a:cubicBezTo>
                  <a:lnTo>
                    <a:pt x="0" y="311"/>
                  </a:lnTo>
                  <a:cubicBezTo>
                    <a:pt x="35" y="331"/>
                    <a:pt x="76" y="343"/>
                    <a:pt x="117" y="343"/>
                  </a:cubicBezTo>
                  <a:cubicBezTo>
                    <a:pt x="150" y="343"/>
                    <a:pt x="182" y="336"/>
                    <a:pt x="214" y="320"/>
                  </a:cubicBezTo>
                  <a:cubicBezTo>
                    <a:pt x="285" y="294"/>
                    <a:pt x="347" y="249"/>
                    <a:pt x="400" y="196"/>
                  </a:cubicBezTo>
                  <a:cubicBezTo>
                    <a:pt x="445" y="143"/>
                    <a:pt x="507" y="98"/>
                    <a:pt x="560" y="54"/>
                  </a:cubicBezTo>
                  <a:cubicBezTo>
                    <a:pt x="612" y="24"/>
                    <a:pt x="669" y="7"/>
                    <a:pt x="728" y="7"/>
                  </a:cubicBezTo>
                  <a:cubicBezTo>
                    <a:pt x="740" y="7"/>
                    <a:pt x="752" y="8"/>
                    <a:pt x="764" y="9"/>
                  </a:cubicBezTo>
                  <a:cubicBezTo>
                    <a:pt x="741" y="3"/>
                    <a:pt x="716" y="1"/>
                    <a:pt x="691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3"/>
            <p:cNvSpPr/>
            <p:nvPr/>
          </p:nvSpPr>
          <p:spPr>
            <a:xfrm>
              <a:off x="6856378" y="613780"/>
              <a:ext cx="25135" cy="74230"/>
            </a:xfrm>
            <a:custGeom>
              <a:avLst/>
              <a:gdLst/>
              <a:ahLst/>
              <a:cxnLst/>
              <a:rect l="l" t="t" r="r" b="b"/>
              <a:pathLst>
                <a:path w="214" h="632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96"/>
                    <a:pt x="169" y="409"/>
                    <a:pt x="205" y="631"/>
                  </a:cubicBezTo>
                  <a:cubicBezTo>
                    <a:pt x="213" y="400"/>
                    <a:pt x="142" y="178"/>
                    <a:pt x="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3"/>
            <p:cNvSpPr/>
            <p:nvPr/>
          </p:nvSpPr>
          <p:spPr>
            <a:xfrm>
              <a:off x="6638386" y="801352"/>
              <a:ext cx="76227" cy="125792"/>
            </a:xfrm>
            <a:custGeom>
              <a:avLst/>
              <a:gdLst/>
              <a:ahLst/>
              <a:cxnLst/>
              <a:rect l="l" t="t" r="r" b="b"/>
              <a:pathLst>
                <a:path w="649" h="1071" extrusionOk="0">
                  <a:moveTo>
                    <a:pt x="517" y="0"/>
                  </a:moveTo>
                  <a:cubicBezTo>
                    <a:pt x="514" y="0"/>
                    <a:pt x="510" y="1"/>
                    <a:pt x="506" y="2"/>
                  </a:cubicBezTo>
                  <a:cubicBezTo>
                    <a:pt x="311" y="82"/>
                    <a:pt x="160" y="242"/>
                    <a:pt x="89" y="447"/>
                  </a:cubicBezTo>
                  <a:cubicBezTo>
                    <a:pt x="0" y="633"/>
                    <a:pt x="9" y="855"/>
                    <a:pt x="107" y="1033"/>
                  </a:cubicBezTo>
                  <a:cubicBezTo>
                    <a:pt x="116" y="1050"/>
                    <a:pt x="107" y="1059"/>
                    <a:pt x="133" y="1068"/>
                  </a:cubicBezTo>
                  <a:cubicBezTo>
                    <a:pt x="137" y="1070"/>
                    <a:pt x="140" y="1071"/>
                    <a:pt x="144" y="1071"/>
                  </a:cubicBezTo>
                  <a:cubicBezTo>
                    <a:pt x="161" y="1071"/>
                    <a:pt x="181" y="1058"/>
                    <a:pt x="195" y="1050"/>
                  </a:cubicBezTo>
                  <a:cubicBezTo>
                    <a:pt x="284" y="997"/>
                    <a:pt x="364" y="944"/>
                    <a:pt x="444" y="873"/>
                  </a:cubicBezTo>
                  <a:cubicBezTo>
                    <a:pt x="524" y="802"/>
                    <a:pt x="586" y="713"/>
                    <a:pt x="622" y="606"/>
                  </a:cubicBezTo>
                  <a:cubicBezTo>
                    <a:pt x="648" y="491"/>
                    <a:pt x="648" y="367"/>
                    <a:pt x="604" y="251"/>
                  </a:cubicBezTo>
                  <a:cubicBezTo>
                    <a:pt x="587" y="209"/>
                    <a:pt x="578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3"/>
            <p:cNvSpPr/>
            <p:nvPr/>
          </p:nvSpPr>
          <p:spPr>
            <a:xfrm>
              <a:off x="6589290" y="785966"/>
              <a:ext cx="106529" cy="66830"/>
            </a:xfrm>
            <a:custGeom>
              <a:avLst/>
              <a:gdLst/>
              <a:ahLst/>
              <a:cxnLst/>
              <a:rect l="l" t="t" r="r" b="b"/>
              <a:pathLst>
                <a:path w="907" h="569" extrusionOk="0">
                  <a:moveTo>
                    <a:pt x="489" y="0"/>
                  </a:moveTo>
                  <a:cubicBezTo>
                    <a:pt x="294" y="18"/>
                    <a:pt x="125" y="107"/>
                    <a:pt x="1" y="249"/>
                  </a:cubicBezTo>
                  <a:cubicBezTo>
                    <a:pt x="54" y="435"/>
                    <a:pt x="214" y="569"/>
                    <a:pt x="409" y="569"/>
                  </a:cubicBezTo>
                  <a:cubicBezTo>
                    <a:pt x="507" y="560"/>
                    <a:pt x="605" y="524"/>
                    <a:pt x="685" y="471"/>
                  </a:cubicBezTo>
                  <a:cubicBezTo>
                    <a:pt x="756" y="427"/>
                    <a:pt x="889" y="338"/>
                    <a:pt x="889" y="240"/>
                  </a:cubicBezTo>
                  <a:cubicBezTo>
                    <a:pt x="907" y="54"/>
                    <a:pt x="596" y="0"/>
                    <a:pt x="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3"/>
            <p:cNvSpPr/>
            <p:nvPr/>
          </p:nvSpPr>
          <p:spPr>
            <a:xfrm>
              <a:off x="6697817" y="801587"/>
              <a:ext cx="88794" cy="65891"/>
            </a:xfrm>
            <a:custGeom>
              <a:avLst/>
              <a:gdLst/>
              <a:ahLst/>
              <a:cxnLst/>
              <a:rect l="l" t="t" r="r" b="b"/>
              <a:pathLst>
                <a:path w="756" h="561" extrusionOk="0">
                  <a:moveTo>
                    <a:pt x="373" y="0"/>
                  </a:moveTo>
                  <a:cubicBezTo>
                    <a:pt x="293" y="0"/>
                    <a:pt x="18" y="18"/>
                    <a:pt x="9" y="169"/>
                  </a:cubicBezTo>
                  <a:cubicBezTo>
                    <a:pt x="0" y="329"/>
                    <a:pt x="160" y="462"/>
                    <a:pt x="258" y="507"/>
                  </a:cubicBezTo>
                  <a:cubicBezTo>
                    <a:pt x="344" y="541"/>
                    <a:pt x="437" y="561"/>
                    <a:pt x="531" y="561"/>
                  </a:cubicBezTo>
                  <a:cubicBezTo>
                    <a:pt x="582" y="561"/>
                    <a:pt x="634" y="555"/>
                    <a:pt x="684" y="542"/>
                  </a:cubicBezTo>
                  <a:cubicBezTo>
                    <a:pt x="693" y="542"/>
                    <a:pt x="702" y="542"/>
                    <a:pt x="711" y="533"/>
                  </a:cubicBezTo>
                  <a:cubicBezTo>
                    <a:pt x="729" y="524"/>
                    <a:pt x="737" y="507"/>
                    <a:pt x="737" y="480"/>
                  </a:cubicBezTo>
                  <a:cubicBezTo>
                    <a:pt x="755" y="365"/>
                    <a:pt x="729" y="240"/>
                    <a:pt x="649" y="134"/>
                  </a:cubicBezTo>
                  <a:cubicBezTo>
                    <a:pt x="578" y="54"/>
                    <a:pt x="480" y="9"/>
                    <a:pt x="3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3"/>
            <p:cNvSpPr/>
            <p:nvPr/>
          </p:nvSpPr>
          <p:spPr>
            <a:xfrm>
              <a:off x="6686306" y="731467"/>
              <a:ext cx="91965" cy="86915"/>
            </a:xfrm>
            <a:custGeom>
              <a:avLst/>
              <a:gdLst/>
              <a:ahLst/>
              <a:cxnLst/>
              <a:rect l="l" t="t" r="r" b="b"/>
              <a:pathLst>
                <a:path w="783" h="740" extrusionOk="0">
                  <a:moveTo>
                    <a:pt x="501" y="0"/>
                  </a:moveTo>
                  <a:cubicBezTo>
                    <a:pt x="435" y="0"/>
                    <a:pt x="370" y="17"/>
                    <a:pt x="311" y="47"/>
                  </a:cubicBezTo>
                  <a:cubicBezTo>
                    <a:pt x="214" y="118"/>
                    <a:pt x="134" y="224"/>
                    <a:pt x="89" y="340"/>
                  </a:cubicBezTo>
                  <a:cubicBezTo>
                    <a:pt x="54" y="411"/>
                    <a:pt x="36" y="473"/>
                    <a:pt x="18" y="553"/>
                  </a:cubicBezTo>
                  <a:cubicBezTo>
                    <a:pt x="1" y="615"/>
                    <a:pt x="18" y="686"/>
                    <a:pt x="63" y="740"/>
                  </a:cubicBezTo>
                  <a:lnTo>
                    <a:pt x="196" y="722"/>
                  </a:lnTo>
                  <a:cubicBezTo>
                    <a:pt x="213" y="725"/>
                    <a:pt x="229" y="727"/>
                    <a:pt x="246" y="727"/>
                  </a:cubicBezTo>
                  <a:cubicBezTo>
                    <a:pt x="392" y="727"/>
                    <a:pt x="541" y="595"/>
                    <a:pt x="605" y="420"/>
                  </a:cubicBezTo>
                  <a:cubicBezTo>
                    <a:pt x="631" y="313"/>
                    <a:pt x="676" y="216"/>
                    <a:pt x="738" y="118"/>
                  </a:cubicBezTo>
                  <a:cubicBezTo>
                    <a:pt x="756" y="91"/>
                    <a:pt x="782" y="56"/>
                    <a:pt x="764" y="29"/>
                  </a:cubicBezTo>
                  <a:cubicBezTo>
                    <a:pt x="764" y="29"/>
                    <a:pt x="756" y="20"/>
                    <a:pt x="738" y="20"/>
                  </a:cubicBezTo>
                  <a:cubicBezTo>
                    <a:pt x="667" y="20"/>
                    <a:pt x="613" y="2"/>
                    <a:pt x="542" y="2"/>
                  </a:cubicBezTo>
                  <a:cubicBezTo>
                    <a:pt x="529" y="1"/>
                    <a:pt x="515" y="0"/>
                    <a:pt x="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3"/>
            <p:cNvSpPr/>
            <p:nvPr/>
          </p:nvSpPr>
          <p:spPr>
            <a:xfrm>
              <a:off x="6638386" y="710796"/>
              <a:ext cx="74113" cy="102888"/>
            </a:xfrm>
            <a:custGeom>
              <a:avLst/>
              <a:gdLst/>
              <a:ahLst/>
              <a:cxnLst/>
              <a:rect l="l" t="t" r="r" b="b"/>
              <a:pathLst>
                <a:path w="631" h="876" extrusionOk="0">
                  <a:moveTo>
                    <a:pt x="89" y="1"/>
                  </a:moveTo>
                  <a:cubicBezTo>
                    <a:pt x="0" y="205"/>
                    <a:pt x="0" y="427"/>
                    <a:pt x="89" y="631"/>
                  </a:cubicBezTo>
                  <a:cubicBezTo>
                    <a:pt x="142" y="737"/>
                    <a:pt x="279" y="876"/>
                    <a:pt x="412" y="876"/>
                  </a:cubicBezTo>
                  <a:cubicBezTo>
                    <a:pt x="435" y="876"/>
                    <a:pt x="457" y="871"/>
                    <a:pt x="480" y="862"/>
                  </a:cubicBezTo>
                  <a:cubicBezTo>
                    <a:pt x="631" y="809"/>
                    <a:pt x="622" y="480"/>
                    <a:pt x="568" y="374"/>
                  </a:cubicBezTo>
                  <a:cubicBezTo>
                    <a:pt x="524" y="294"/>
                    <a:pt x="462" y="223"/>
                    <a:pt x="391" y="170"/>
                  </a:cubicBezTo>
                  <a:cubicBezTo>
                    <a:pt x="302" y="90"/>
                    <a:pt x="204" y="36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3"/>
            <p:cNvSpPr/>
            <p:nvPr/>
          </p:nvSpPr>
          <p:spPr>
            <a:xfrm>
              <a:off x="6646725" y="769287"/>
              <a:ext cx="103358" cy="95019"/>
            </a:xfrm>
            <a:custGeom>
              <a:avLst/>
              <a:gdLst/>
              <a:ahLst/>
              <a:cxnLst/>
              <a:rect l="l" t="t" r="r" b="b"/>
              <a:pathLst>
                <a:path w="880" h="809" extrusionOk="0">
                  <a:moveTo>
                    <a:pt x="240" y="53"/>
                  </a:moveTo>
                  <a:cubicBezTo>
                    <a:pt x="242" y="64"/>
                    <a:pt x="245" y="75"/>
                    <a:pt x="249" y="86"/>
                  </a:cubicBezTo>
                  <a:lnTo>
                    <a:pt x="249" y="86"/>
                  </a:lnTo>
                  <a:cubicBezTo>
                    <a:pt x="246" y="75"/>
                    <a:pt x="243" y="64"/>
                    <a:pt x="240" y="53"/>
                  </a:cubicBezTo>
                  <a:close/>
                  <a:moveTo>
                    <a:pt x="27" y="302"/>
                  </a:moveTo>
                  <a:lnTo>
                    <a:pt x="27" y="302"/>
                  </a:lnTo>
                  <a:cubicBezTo>
                    <a:pt x="39" y="306"/>
                    <a:pt x="52" y="309"/>
                    <a:pt x="65" y="311"/>
                  </a:cubicBezTo>
                  <a:lnTo>
                    <a:pt x="65" y="311"/>
                  </a:lnTo>
                  <a:lnTo>
                    <a:pt x="27" y="302"/>
                  </a:lnTo>
                  <a:close/>
                  <a:moveTo>
                    <a:pt x="320" y="0"/>
                  </a:moveTo>
                  <a:cubicBezTo>
                    <a:pt x="311" y="71"/>
                    <a:pt x="311" y="142"/>
                    <a:pt x="320" y="204"/>
                  </a:cubicBezTo>
                  <a:cubicBezTo>
                    <a:pt x="292" y="169"/>
                    <a:pt x="263" y="128"/>
                    <a:pt x="249" y="86"/>
                  </a:cubicBezTo>
                  <a:lnTo>
                    <a:pt x="249" y="86"/>
                  </a:lnTo>
                  <a:cubicBezTo>
                    <a:pt x="261" y="138"/>
                    <a:pt x="270" y="189"/>
                    <a:pt x="284" y="240"/>
                  </a:cubicBezTo>
                  <a:cubicBezTo>
                    <a:pt x="222" y="204"/>
                    <a:pt x="178" y="160"/>
                    <a:pt x="151" y="107"/>
                  </a:cubicBezTo>
                  <a:lnTo>
                    <a:pt x="151" y="107"/>
                  </a:lnTo>
                  <a:cubicBezTo>
                    <a:pt x="160" y="160"/>
                    <a:pt x="187" y="204"/>
                    <a:pt x="222" y="249"/>
                  </a:cubicBezTo>
                  <a:lnTo>
                    <a:pt x="18" y="213"/>
                  </a:lnTo>
                  <a:lnTo>
                    <a:pt x="213" y="302"/>
                  </a:lnTo>
                  <a:cubicBezTo>
                    <a:pt x="182" y="311"/>
                    <a:pt x="151" y="315"/>
                    <a:pt x="120" y="315"/>
                  </a:cubicBezTo>
                  <a:cubicBezTo>
                    <a:pt x="102" y="315"/>
                    <a:pt x="83" y="314"/>
                    <a:pt x="65" y="311"/>
                  </a:cubicBezTo>
                  <a:lnTo>
                    <a:pt x="65" y="311"/>
                  </a:lnTo>
                  <a:lnTo>
                    <a:pt x="222" y="347"/>
                  </a:lnTo>
                  <a:lnTo>
                    <a:pt x="0" y="418"/>
                  </a:lnTo>
                  <a:lnTo>
                    <a:pt x="222" y="418"/>
                  </a:lnTo>
                  <a:lnTo>
                    <a:pt x="0" y="498"/>
                  </a:lnTo>
                  <a:lnTo>
                    <a:pt x="213" y="462"/>
                  </a:lnTo>
                  <a:lnTo>
                    <a:pt x="18" y="577"/>
                  </a:lnTo>
                  <a:lnTo>
                    <a:pt x="18" y="577"/>
                  </a:lnTo>
                  <a:lnTo>
                    <a:pt x="267" y="506"/>
                  </a:lnTo>
                  <a:lnTo>
                    <a:pt x="267" y="506"/>
                  </a:lnTo>
                  <a:cubicBezTo>
                    <a:pt x="204" y="542"/>
                    <a:pt x="160" y="586"/>
                    <a:pt x="116" y="648"/>
                  </a:cubicBezTo>
                  <a:lnTo>
                    <a:pt x="293" y="524"/>
                  </a:lnTo>
                  <a:lnTo>
                    <a:pt x="293" y="524"/>
                  </a:lnTo>
                  <a:cubicBezTo>
                    <a:pt x="267" y="613"/>
                    <a:pt x="249" y="711"/>
                    <a:pt x="258" y="808"/>
                  </a:cubicBezTo>
                  <a:cubicBezTo>
                    <a:pt x="284" y="728"/>
                    <a:pt x="302" y="648"/>
                    <a:pt x="329" y="569"/>
                  </a:cubicBezTo>
                  <a:cubicBezTo>
                    <a:pt x="329" y="648"/>
                    <a:pt x="329" y="720"/>
                    <a:pt x="338" y="791"/>
                  </a:cubicBezTo>
                  <a:lnTo>
                    <a:pt x="400" y="577"/>
                  </a:lnTo>
                  <a:lnTo>
                    <a:pt x="435" y="746"/>
                  </a:lnTo>
                  <a:cubicBezTo>
                    <a:pt x="444" y="702"/>
                    <a:pt x="462" y="657"/>
                    <a:pt x="471" y="613"/>
                  </a:cubicBezTo>
                  <a:cubicBezTo>
                    <a:pt x="471" y="631"/>
                    <a:pt x="524" y="711"/>
                    <a:pt x="533" y="720"/>
                  </a:cubicBezTo>
                  <a:cubicBezTo>
                    <a:pt x="533" y="697"/>
                    <a:pt x="542" y="690"/>
                    <a:pt x="555" y="690"/>
                  </a:cubicBezTo>
                  <a:cubicBezTo>
                    <a:pt x="577" y="690"/>
                    <a:pt x="610" y="714"/>
                    <a:pt x="622" y="720"/>
                  </a:cubicBezTo>
                  <a:cubicBezTo>
                    <a:pt x="666" y="737"/>
                    <a:pt x="711" y="755"/>
                    <a:pt x="755" y="764"/>
                  </a:cubicBezTo>
                  <a:lnTo>
                    <a:pt x="675" y="702"/>
                  </a:lnTo>
                  <a:lnTo>
                    <a:pt x="799" y="702"/>
                  </a:lnTo>
                  <a:cubicBezTo>
                    <a:pt x="755" y="675"/>
                    <a:pt x="711" y="648"/>
                    <a:pt x="675" y="613"/>
                  </a:cubicBezTo>
                  <a:lnTo>
                    <a:pt x="675" y="613"/>
                  </a:lnTo>
                  <a:cubicBezTo>
                    <a:pt x="701" y="623"/>
                    <a:pt x="730" y="628"/>
                    <a:pt x="761" y="628"/>
                  </a:cubicBezTo>
                  <a:cubicBezTo>
                    <a:pt x="782" y="628"/>
                    <a:pt x="804" y="626"/>
                    <a:pt x="826" y="622"/>
                  </a:cubicBezTo>
                  <a:lnTo>
                    <a:pt x="657" y="551"/>
                  </a:lnTo>
                  <a:lnTo>
                    <a:pt x="835" y="542"/>
                  </a:lnTo>
                  <a:lnTo>
                    <a:pt x="702" y="453"/>
                  </a:lnTo>
                  <a:lnTo>
                    <a:pt x="879" y="471"/>
                  </a:lnTo>
                  <a:lnTo>
                    <a:pt x="720" y="400"/>
                  </a:lnTo>
                  <a:lnTo>
                    <a:pt x="862" y="391"/>
                  </a:lnTo>
                  <a:lnTo>
                    <a:pt x="657" y="373"/>
                  </a:lnTo>
                  <a:lnTo>
                    <a:pt x="791" y="320"/>
                  </a:lnTo>
                  <a:lnTo>
                    <a:pt x="604" y="355"/>
                  </a:lnTo>
                  <a:cubicBezTo>
                    <a:pt x="684" y="320"/>
                    <a:pt x="755" y="267"/>
                    <a:pt x="808" y="204"/>
                  </a:cubicBezTo>
                  <a:lnTo>
                    <a:pt x="808" y="204"/>
                  </a:lnTo>
                  <a:cubicBezTo>
                    <a:pt x="746" y="231"/>
                    <a:pt x="675" y="258"/>
                    <a:pt x="613" y="267"/>
                  </a:cubicBezTo>
                  <a:cubicBezTo>
                    <a:pt x="666" y="231"/>
                    <a:pt x="720" y="178"/>
                    <a:pt x="746" y="116"/>
                  </a:cubicBezTo>
                  <a:lnTo>
                    <a:pt x="746" y="116"/>
                  </a:lnTo>
                  <a:lnTo>
                    <a:pt x="577" y="213"/>
                  </a:lnTo>
                  <a:lnTo>
                    <a:pt x="702" y="18"/>
                  </a:lnTo>
                  <a:lnTo>
                    <a:pt x="542" y="142"/>
                  </a:lnTo>
                  <a:cubicBezTo>
                    <a:pt x="542" y="98"/>
                    <a:pt x="560" y="45"/>
                    <a:pt x="577" y="9"/>
                  </a:cubicBezTo>
                  <a:lnTo>
                    <a:pt x="577" y="9"/>
                  </a:lnTo>
                  <a:cubicBezTo>
                    <a:pt x="524" y="80"/>
                    <a:pt x="471" y="169"/>
                    <a:pt x="426" y="258"/>
                  </a:cubicBezTo>
                  <a:lnTo>
                    <a:pt x="471" y="45"/>
                  </a:lnTo>
                  <a:lnTo>
                    <a:pt x="471" y="45"/>
                  </a:lnTo>
                  <a:cubicBezTo>
                    <a:pt x="444" y="98"/>
                    <a:pt x="409" y="160"/>
                    <a:pt x="382" y="213"/>
                  </a:cubicBezTo>
                  <a:cubicBezTo>
                    <a:pt x="346" y="142"/>
                    <a:pt x="329" y="71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3"/>
            <p:cNvSpPr/>
            <p:nvPr/>
          </p:nvSpPr>
          <p:spPr>
            <a:xfrm>
              <a:off x="6690535" y="808869"/>
              <a:ext cx="9514" cy="71059"/>
            </a:xfrm>
            <a:custGeom>
              <a:avLst/>
              <a:gdLst/>
              <a:ahLst/>
              <a:cxnLst/>
              <a:rect l="l" t="t" r="r" b="b"/>
              <a:pathLst>
                <a:path w="81" h="605" fill="none" extrusionOk="0">
                  <a:moveTo>
                    <a:pt x="80" y="1"/>
                  </a:moveTo>
                  <a:cubicBezTo>
                    <a:pt x="71" y="205"/>
                    <a:pt x="45" y="400"/>
                    <a:pt x="0" y="605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3"/>
            <p:cNvSpPr/>
            <p:nvPr/>
          </p:nvSpPr>
          <p:spPr>
            <a:xfrm>
              <a:off x="6670685" y="809926"/>
              <a:ext cx="31360" cy="68945"/>
            </a:xfrm>
            <a:custGeom>
              <a:avLst/>
              <a:gdLst/>
              <a:ahLst/>
              <a:cxnLst/>
              <a:rect l="l" t="t" r="r" b="b"/>
              <a:pathLst>
                <a:path w="267" h="587" fill="none" extrusionOk="0">
                  <a:moveTo>
                    <a:pt x="267" y="1"/>
                  </a:moveTo>
                  <a:cubicBezTo>
                    <a:pt x="178" y="196"/>
                    <a:pt x="89" y="391"/>
                    <a:pt x="0" y="587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3"/>
            <p:cNvSpPr/>
            <p:nvPr/>
          </p:nvSpPr>
          <p:spPr>
            <a:xfrm>
              <a:off x="6698874" y="810983"/>
              <a:ext cx="46981" cy="41813"/>
            </a:xfrm>
            <a:custGeom>
              <a:avLst/>
              <a:gdLst/>
              <a:ahLst/>
              <a:cxnLst/>
              <a:rect l="l" t="t" r="r" b="b"/>
              <a:pathLst>
                <a:path w="400" h="356" fill="none" extrusionOk="0">
                  <a:moveTo>
                    <a:pt x="0" y="0"/>
                  </a:moveTo>
                  <a:cubicBezTo>
                    <a:pt x="151" y="89"/>
                    <a:pt x="293" y="214"/>
                    <a:pt x="400" y="35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3"/>
            <p:cNvSpPr/>
            <p:nvPr/>
          </p:nvSpPr>
          <p:spPr>
            <a:xfrm>
              <a:off x="6698874" y="810983"/>
              <a:ext cx="20907" cy="59548"/>
            </a:xfrm>
            <a:custGeom>
              <a:avLst/>
              <a:gdLst/>
              <a:ahLst/>
              <a:cxnLst/>
              <a:rect l="l" t="t" r="r" b="b"/>
              <a:pathLst>
                <a:path w="178" h="507" fill="none" extrusionOk="0">
                  <a:moveTo>
                    <a:pt x="0" y="0"/>
                  </a:moveTo>
                  <a:cubicBezTo>
                    <a:pt x="80" y="160"/>
                    <a:pt x="142" y="329"/>
                    <a:pt x="178" y="507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3"/>
            <p:cNvSpPr/>
            <p:nvPr/>
          </p:nvSpPr>
          <p:spPr>
            <a:xfrm>
              <a:off x="6716609" y="867948"/>
              <a:ext cx="5285" cy="5755"/>
            </a:xfrm>
            <a:custGeom>
              <a:avLst/>
              <a:gdLst/>
              <a:ahLst/>
              <a:cxnLst/>
              <a:rect l="l" t="t" r="r" b="b"/>
              <a:pathLst>
                <a:path w="45" h="49" extrusionOk="0">
                  <a:moveTo>
                    <a:pt x="26" y="0"/>
                  </a:moveTo>
                  <a:cubicBezTo>
                    <a:pt x="18" y="0"/>
                    <a:pt x="9" y="6"/>
                    <a:pt x="9" y="13"/>
                  </a:cubicBezTo>
                  <a:cubicBezTo>
                    <a:pt x="0" y="31"/>
                    <a:pt x="9" y="39"/>
                    <a:pt x="18" y="48"/>
                  </a:cubicBezTo>
                  <a:cubicBezTo>
                    <a:pt x="27" y="48"/>
                    <a:pt x="45" y="39"/>
                    <a:pt x="45" y="31"/>
                  </a:cubicBezTo>
                  <a:cubicBezTo>
                    <a:pt x="45" y="22"/>
                    <a:pt x="45" y="4"/>
                    <a:pt x="36" y="4"/>
                  </a:cubicBezTo>
                  <a:cubicBezTo>
                    <a:pt x="33" y="1"/>
                    <a:pt x="30" y="0"/>
                    <a:pt x="2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3"/>
            <p:cNvSpPr/>
            <p:nvPr/>
          </p:nvSpPr>
          <p:spPr>
            <a:xfrm>
              <a:off x="6743741" y="849625"/>
              <a:ext cx="5285" cy="6342"/>
            </a:xfrm>
            <a:custGeom>
              <a:avLst/>
              <a:gdLst/>
              <a:ahLst/>
              <a:cxnLst/>
              <a:rect l="l" t="t" r="r" b="b"/>
              <a:pathLst>
                <a:path w="45" h="54" extrusionOk="0">
                  <a:moveTo>
                    <a:pt x="27" y="0"/>
                  </a:moveTo>
                  <a:cubicBezTo>
                    <a:pt x="18" y="0"/>
                    <a:pt x="0" y="9"/>
                    <a:pt x="0" y="27"/>
                  </a:cubicBezTo>
                  <a:cubicBezTo>
                    <a:pt x="0" y="36"/>
                    <a:pt x="0" y="44"/>
                    <a:pt x="18" y="53"/>
                  </a:cubicBezTo>
                  <a:cubicBezTo>
                    <a:pt x="27" y="53"/>
                    <a:pt x="36" y="44"/>
                    <a:pt x="36" y="27"/>
                  </a:cubicBezTo>
                  <a:cubicBezTo>
                    <a:pt x="45" y="18"/>
                    <a:pt x="36" y="9"/>
                    <a:pt x="2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3"/>
            <p:cNvSpPr/>
            <p:nvPr/>
          </p:nvSpPr>
          <p:spPr>
            <a:xfrm>
              <a:off x="6688420" y="876639"/>
              <a:ext cx="5285" cy="6460"/>
            </a:xfrm>
            <a:custGeom>
              <a:avLst/>
              <a:gdLst/>
              <a:ahLst/>
              <a:cxnLst/>
              <a:rect l="l" t="t" r="r" b="b"/>
              <a:pathLst>
                <a:path w="45" h="55" extrusionOk="0">
                  <a:moveTo>
                    <a:pt x="27" y="1"/>
                  </a:moveTo>
                  <a:cubicBezTo>
                    <a:pt x="18" y="1"/>
                    <a:pt x="0" y="10"/>
                    <a:pt x="0" y="28"/>
                  </a:cubicBezTo>
                  <a:cubicBezTo>
                    <a:pt x="0" y="36"/>
                    <a:pt x="0" y="45"/>
                    <a:pt x="18" y="54"/>
                  </a:cubicBezTo>
                  <a:cubicBezTo>
                    <a:pt x="27" y="45"/>
                    <a:pt x="36" y="36"/>
                    <a:pt x="36" y="28"/>
                  </a:cubicBezTo>
                  <a:cubicBezTo>
                    <a:pt x="45" y="19"/>
                    <a:pt x="36" y="1"/>
                    <a:pt x="27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3"/>
            <p:cNvSpPr/>
            <p:nvPr/>
          </p:nvSpPr>
          <p:spPr>
            <a:xfrm>
              <a:off x="6667514" y="874643"/>
              <a:ext cx="5403" cy="6342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36" y="0"/>
                  </a:moveTo>
                  <a:cubicBezTo>
                    <a:pt x="19" y="0"/>
                    <a:pt x="10" y="9"/>
                    <a:pt x="10" y="27"/>
                  </a:cubicBezTo>
                  <a:cubicBezTo>
                    <a:pt x="1" y="36"/>
                    <a:pt x="10" y="45"/>
                    <a:pt x="19" y="53"/>
                  </a:cubicBezTo>
                  <a:cubicBezTo>
                    <a:pt x="27" y="53"/>
                    <a:pt x="45" y="45"/>
                    <a:pt x="45" y="27"/>
                  </a:cubicBezTo>
                  <a:cubicBezTo>
                    <a:pt x="45" y="18"/>
                    <a:pt x="45" y="9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3"/>
            <p:cNvSpPr/>
            <p:nvPr/>
          </p:nvSpPr>
          <p:spPr>
            <a:xfrm>
              <a:off x="6638386" y="754606"/>
              <a:ext cx="64716" cy="67300"/>
            </a:xfrm>
            <a:custGeom>
              <a:avLst/>
              <a:gdLst/>
              <a:ahLst/>
              <a:cxnLst/>
              <a:rect l="l" t="t" r="r" b="b"/>
              <a:pathLst>
                <a:path w="551" h="573" extrusionOk="0">
                  <a:moveTo>
                    <a:pt x="222" y="1"/>
                  </a:moveTo>
                  <a:lnTo>
                    <a:pt x="222" y="1"/>
                  </a:lnTo>
                  <a:cubicBezTo>
                    <a:pt x="265" y="182"/>
                    <a:pt x="367" y="346"/>
                    <a:pt x="511" y="470"/>
                  </a:cubicBezTo>
                  <a:lnTo>
                    <a:pt x="511" y="470"/>
                  </a:lnTo>
                  <a:cubicBezTo>
                    <a:pt x="406" y="526"/>
                    <a:pt x="289" y="555"/>
                    <a:pt x="172" y="555"/>
                  </a:cubicBezTo>
                  <a:cubicBezTo>
                    <a:pt x="114" y="555"/>
                    <a:pt x="57" y="548"/>
                    <a:pt x="0" y="534"/>
                  </a:cubicBezTo>
                  <a:lnTo>
                    <a:pt x="0" y="534"/>
                  </a:lnTo>
                  <a:cubicBezTo>
                    <a:pt x="68" y="561"/>
                    <a:pt x="136" y="572"/>
                    <a:pt x="208" y="572"/>
                  </a:cubicBezTo>
                  <a:cubicBezTo>
                    <a:pt x="230" y="572"/>
                    <a:pt x="252" y="571"/>
                    <a:pt x="275" y="569"/>
                  </a:cubicBezTo>
                  <a:cubicBezTo>
                    <a:pt x="364" y="551"/>
                    <a:pt x="453" y="525"/>
                    <a:pt x="533" y="489"/>
                  </a:cubicBezTo>
                  <a:lnTo>
                    <a:pt x="551" y="480"/>
                  </a:lnTo>
                  <a:lnTo>
                    <a:pt x="542" y="463"/>
                  </a:lnTo>
                  <a:cubicBezTo>
                    <a:pt x="391" y="338"/>
                    <a:pt x="284" y="178"/>
                    <a:pt x="222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3"/>
            <p:cNvSpPr/>
            <p:nvPr/>
          </p:nvSpPr>
          <p:spPr>
            <a:xfrm>
              <a:off x="6699931" y="747324"/>
              <a:ext cx="50152" cy="64834"/>
            </a:xfrm>
            <a:custGeom>
              <a:avLst/>
              <a:gdLst/>
              <a:ahLst/>
              <a:cxnLst/>
              <a:rect l="l" t="t" r="r" b="b"/>
              <a:pathLst>
                <a:path w="427" h="552" extrusionOk="0">
                  <a:moveTo>
                    <a:pt x="426" y="1"/>
                  </a:moveTo>
                  <a:cubicBezTo>
                    <a:pt x="373" y="27"/>
                    <a:pt x="338" y="81"/>
                    <a:pt x="320" y="134"/>
                  </a:cubicBezTo>
                  <a:cubicBezTo>
                    <a:pt x="293" y="187"/>
                    <a:pt x="267" y="249"/>
                    <a:pt x="240" y="303"/>
                  </a:cubicBezTo>
                  <a:cubicBezTo>
                    <a:pt x="213" y="347"/>
                    <a:pt x="178" y="400"/>
                    <a:pt x="142" y="445"/>
                  </a:cubicBezTo>
                  <a:cubicBezTo>
                    <a:pt x="98" y="489"/>
                    <a:pt x="53" y="525"/>
                    <a:pt x="0" y="551"/>
                  </a:cubicBezTo>
                  <a:cubicBezTo>
                    <a:pt x="116" y="507"/>
                    <a:pt x="204" y="418"/>
                    <a:pt x="258" y="311"/>
                  </a:cubicBezTo>
                  <a:cubicBezTo>
                    <a:pt x="284" y="258"/>
                    <a:pt x="302" y="196"/>
                    <a:pt x="329" y="143"/>
                  </a:cubicBezTo>
                  <a:cubicBezTo>
                    <a:pt x="346" y="89"/>
                    <a:pt x="382" y="36"/>
                    <a:pt x="426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3"/>
            <p:cNvSpPr/>
            <p:nvPr/>
          </p:nvSpPr>
          <p:spPr>
            <a:xfrm>
              <a:off x="6667514" y="813097"/>
              <a:ext cx="33474" cy="87737"/>
            </a:xfrm>
            <a:custGeom>
              <a:avLst/>
              <a:gdLst/>
              <a:ahLst/>
              <a:cxnLst/>
              <a:rect l="l" t="t" r="r" b="b"/>
              <a:pathLst>
                <a:path w="285" h="747" extrusionOk="0">
                  <a:moveTo>
                    <a:pt x="285" y="0"/>
                  </a:moveTo>
                  <a:cubicBezTo>
                    <a:pt x="223" y="36"/>
                    <a:pt x="169" y="89"/>
                    <a:pt x="152" y="160"/>
                  </a:cubicBezTo>
                  <a:cubicBezTo>
                    <a:pt x="125" y="222"/>
                    <a:pt x="116" y="293"/>
                    <a:pt x="116" y="364"/>
                  </a:cubicBezTo>
                  <a:cubicBezTo>
                    <a:pt x="116" y="435"/>
                    <a:pt x="107" y="498"/>
                    <a:pt x="90" y="569"/>
                  </a:cubicBezTo>
                  <a:cubicBezTo>
                    <a:pt x="81" y="640"/>
                    <a:pt x="45" y="702"/>
                    <a:pt x="1" y="746"/>
                  </a:cubicBezTo>
                  <a:cubicBezTo>
                    <a:pt x="54" y="702"/>
                    <a:pt x="98" y="640"/>
                    <a:pt x="116" y="577"/>
                  </a:cubicBezTo>
                  <a:cubicBezTo>
                    <a:pt x="134" y="506"/>
                    <a:pt x="143" y="435"/>
                    <a:pt x="143" y="364"/>
                  </a:cubicBezTo>
                  <a:cubicBezTo>
                    <a:pt x="143" y="302"/>
                    <a:pt x="152" y="231"/>
                    <a:pt x="169" y="169"/>
                  </a:cubicBezTo>
                  <a:cubicBezTo>
                    <a:pt x="187" y="98"/>
                    <a:pt x="232" y="45"/>
                    <a:pt x="28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3"/>
            <p:cNvSpPr/>
            <p:nvPr/>
          </p:nvSpPr>
          <p:spPr>
            <a:xfrm>
              <a:off x="6700870" y="812040"/>
              <a:ext cx="53323" cy="22081"/>
            </a:xfrm>
            <a:custGeom>
              <a:avLst/>
              <a:gdLst/>
              <a:ahLst/>
              <a:cxnLst/>
              <a:rect l="l" t="t" r="r" b="b"/>
              <a:pathLst>
                <a:path w="454" h="188" extrusionOk="0">
                  <a:moveTo>
                    <a:pt x="1" y="0"/>
                  </a:moveTo>
                  <a:cubicBezTo>
                    <a:pt x="110" y="118"/>
                    <a:pt x="266" y="188"/>
                    <a:pt x="426" y="188"/>
                  </a:cubicBezTo>
                  <a:cubicBezTo>
                    <a:pt x="435" y="188"/>
                    <a:pt x="444" y="187"/>
                    <a:pt x="454" y="187"/>
                  </a:cubicBezTo>
                  <a:cubicBezTo>
                    <a:pt x="374" y="169"/>
                    <a:pt x="294" y="151"/>
                    <a:pt x="214" y="116"/>
                  </a:cubicBezTo>
                  <a:cubicBezTo>
                    <a:pt x="143" y="89"/>
                    <a:pt x="72" y="54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3"/>
            <p:cNvSpPr/>
            <p:nvPr/>
          </p:nvSpPr>
          <p:spPr>
            <a:xfrm>
              <a:off x="6543366" y="683782"/>
              <a:ext cx="52266" cy="73055"/>
            </a:xfrm>
            <a:custGeom>
              <a:avLst/>
              <a:gdLst/>
              <a:ahLst/>
              <a:cxnLst/>
              <a:rect l="l" t="t" r="r" b="b"/>
              <a:pathLst>
                <a:path w="445" h="622" extrusionOk="0">
                  <a:moveTo>
                    <a:pt x="58" y="1"/>
                  </a:moveTo>
                  <a:cubicBezTo>
                    <a:pt x="46" y="1"/>
                    <a:pt x="38" y="6"/>
                    <a:pt x="36" y="18"/>
                  </a:cubicBezTo>
                  <a:cubicBezTo>
                    <a:pt x="1" y="142"/>
                    <a:pt x="19" y="284"/>
                    <a:pt x="90" y="400"/>
                  </a:cubicBezTo>
                  <a:cubicBezTo>
                    <a:pt x="152" y="515"/>
                    <a:pt x="258" y="595"/>
                    <a:pt x="392" y="622"/>
                  </a:cubicBezTo>
                  <a:lnTo>
                    <a:pt x="418" y="622"/>
                  </a:lnTo>
                  <a:cubicBezTo>
                    <a:pt x="427" y="613"/>
                    <a:pt x="427" y="595"/>
                    <a:pt x="427" y="577"/>
                  </a:cubicBezTo>
                  <a:cubicBezTo>
                    <a:pt x="445" y="515"/>
                    <a:pt x="445" y="453"/>
                    <a:pt x="445" y="391"/>
                  </a:cubicBezTo>
                  <a:cubicBezTo>
                    <a:pt x="436" y="320"/>
                    <a:pt x="418" y="249"/>
                    <a:pt x="383" y="195"/>
                  </a:cubicBezTo>
                  <a:cubicBezTo>
                    <a:pt x="338" y="133"/>
                    <a:pt x="267" y="89"/>
                    <a:pt x="196" y="71"/>
                  </a:cubicBezTo>
                  <a:cubicBezTo>
                    <a:pt x="176" y="57"/>
                    <a:pt x="96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3"/>
            <p:cNvSpPr/>
            <p:nvPr/>
          </p:nvSpPr>
          <p:spPr>
            <a:xfrm>
              <a:off x="6508953" y="688950"/>
              <a:ext cx="48156" cy="58256"/>
            </a:xfrm>
            <a:custGeom>
              <a:avLst/>
              <a:gdLst/>
              <a:ahLst/>
              <a:cxnLst/>
              <a:rect l="l" t="t" r="r" b="b"/>
              <a:pathLst>
                <a:path w="410" h="496" extrusionOk="0">
                  <a:moveTo>
                    <a:pt x="299" y="1"/>
                  </a:moveTo>
                  <a:cubicBezTo>
                    <a:pt x="218" y="1"/>
                    <a:pt x="117" y="86"/>
                    <a:pt x="90" y="133"/>
                  </a:cubicBezTo>
                  <a:cubicBezTo>
                    <a:pt x="18" y="231"/>
                    <a:pt x="1" y="356"/>
                    <a:pt x="18" y="471"/>
                  </a:cubicBezTo>
                  <a:cubicBezTo>
                    <a:pt x="55" y="488"/>
                    <a:pt x="93" y="496"/>
                    <a:pt x="130" y="496"/>
                  </a:cubicBezTo>
                  <a:cubicBezTo>
                    <a:pt x="212" y="496"/>
                    <a:pt x="290" y="458"/>
                    <a:pt x="338" y="391"/>
                  </a:cubicBezTo>
                  <a:cubicBezTo>
                    <a:pt x="374" y="338"/>
                    <a:pt x="400" y="276"/>
                    <a:pt x="400" y="213"/>
                  </a:cubicBezTo>
                  <a:cubicBezTo>
                    <a:pt x="409" y="169"/>
                    <a:pt x="409" y="62"/>
                    <a:pt x="365" y="27"/>
                  </a:cubicBezTo>
                  <a:cubicBezTo>
                    <a:pt x="346" y="8"/>
                    <a:pt x="324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3"/>
            <p:cNvSpPr/>
            <p:nvPr/>
          </p:nvSpPr>
          <p:spPr>
            <a:xfrm>
              <a:off x="6548652" y="653479"/>
              <a:ext cx="62720" cy="44162"/>
            </a:xfrm>
            <a:custGeom>
              <a:avLst/>
              <a:gdLst/>
              <a:ahLst/>
              <a:cxnLst/>
              <a:rect l="l" t="t" r="r" b="b"/>
              <a:pathLst>
                <a:path w="534" h="376" extrusionOk="0">
                  <a:moveTo>
                    <a:pt x="311" y="0"/>
                  </a:moveTo>
                  <a:cubicBezTo>
                    <a:pt x="249" y="9"/>
                    <a:pt x="178" y="36"/>
                    <a:pt x="133" y="89"/>
                  </a:cubicBezTo>
                  <a:cubicBezTo>
                    <a:pt x="98" y="125"/>
                    <a:pt x="0" y="267"/>
                    <a:pt x="80" y="338"/>
                  </a:cubicBezTo>
                  <a:cubicBezTo>
                    <a:pt x="124" y="362"/>
                    <a:pt x="173" y="376"/>
                    <a:pt x="222" y="376"/>
                  </a:cubicBezTo>
                  <a:cubicBezTo>
                    <a:pt x="262" y="376"/>
                    <a:pt x="302" y="367"/>
                    <a:pt x="338" y="347"/>
                  </a:cubicBezTo>
                  <a:cubicBezTo>
                    <a:pt x="418" y="302"/>
                    <a:pt x="489" y="231"/>
                    <a:pt x="533" y="151"/>
                  </a:cubicBezTo>
                  <a:cubicBezTo>
                    <a:pt x="533" y="142"/>
                    <a:pt x="533" y="133"/>
                    <a:pt x="533" y="125"/>
                  </a:cubicBezTo>
                  <a:cubicBezTo>
                    <a:pt x="533" y="116"/>
                    <a:pt x="524" y="107"/>
                    <a:pt x="515" y="98"/>
                  </a:cubicBezTo>
                  <a:cubicBezTo>
                    <a:pt x="471" y="36"/>
                    <a:pt x="391" y="0"/>
                    <a:pt x="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3"/>
            <p:cNvSpPr/>
            <p:nvPr/>
          </p:nvSpPr>
          <p:spPr>
            <a:xfrm>
              <a:off x="6524574" y="620122"/>
              <a:ext cx="43927" cy="74113"/>
            </a:xfrm>
            <a:custGeom>
              <a:avLst/>
              <a:gdLst/>
              <a:ahLst/>
              <a:cxnLst/>
              <a:rect l="l" t="t" r="r" b="b"/>
              <a:pathLst>
                <a:path w="374" h="631" extrusionOk="0">
                  <a:moveTo>
                    <a:pt x="179" y="0"/>
                  </a:moveTo>
                  <a:cubicBezTo>
                    <a:pt x="161" y="0"/>
                    <a:pt x="170" y="0"/>
                    <a:pt x="161" y="9"/>
                  </a:cubicBezTo>
                  <a:cubicBezTo>
                    <a:pt x="134" y="44"/>
                    <a:pt x="108" y="71"/>
                    <a:pt x="72" y="107"/>
                  </a:cubicBezTo>
                  <a:cubicBezTo>
                    <a:pt x="36" y="142"/>
                    <a:pt x="19" y="187"/>
                    <a:pt x="10" y="240"/>
                  </a:cubicBezTo>
                  <a:cubicBezTo>
                    <a:pt x="1" y="311"/>
                    <a:pt x="28" y="391"/>
                    <a:pt x="63" y="462"/>
                  </a:cubicBezTo>
                  <a:cubicBezTo>
                    <a:pt x="90" y="497"/>
                    <a:pt x="108" y="542"/>
                    <a:pt x="143" y="577"/>
                  </a:cubicBezTo>
                  <a:cubicBezTo>
                    <a:pt x="170" y="613"/>
                    <a:pt x="214" y="631"/>
                    <a:pt x="250" y="631"/>
                  </a:cubicBezTo>
                  <a:lnTo>
                    <a:pt x="294" y="560"/>
                  </a:lnTo>
                  <a:cubicBezTo>
                    <a:pt x="374" y="462"/>
                    <a:pt x="374" y="338"/>
                    <a:pt x="312" y="240"/>
                  </a:cubicBezTo>
                  <a:cubicBezTo>
                    <a:pt x="267" y="178"/>
                    <a:pt x="232" y="116"/>
                    <a:pt x="205" y="53"/>
                  </a:cubicBezTo>
                  <a:cubicBezTo>
                    <a:pt x="205" y="36"/>
                    <a:pt x="196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3"/>
            <p:cNvSpPr/>
            <p:nvPr/>
          </p:nvSpPr>
          <p:spPr>
            <a:xfrm>
              <a:off x="6483935" y="662757"/>
              <a:ext cx="71059" cy="41461"/>
            </a:xfrm>
            <a:custGeom>
              <a:avLst/>
              <a:gdLst/>
              <a:ahLst/>
              <a:cxnLst/>
              <a:rect l="l" t="t" r="r" b="b"/>
              <a:pathLst>
                <a:path w="605" h="353" extrusionOk="0">
                  <a:moveTo>
                    <a:pt x="303" y="0"/>
                  </a:moveTo>
                  <a:cubicBezTo>
                    <a:pt x="265" y="0"/>
                    <a:pt x="229" y="8"/>
                    <a:pt x="196" y="19"/>
                  </a:cubicBezTo>
                  <a:cubicBezTo>
                    <a:pt x="125" y="28"/>
                    <a:pt x="54" y="54"/>
                    <a:pt x="1" y="99"/>
                  </a:cubicBezTo>
                  <a:cubicBezTo>
                    <a:pt x="63" y="223"/>
                    <a:pt x="169" y="312"/>
                    <a:pt x="303" y="348"/>
                  </a:cubicBezTo>
                  <a:cubicBezTo>
                    <a:pt x="319" y="351"/>
                    <a:pt x="338" y="353"/>
                    <a:pt x="358" y="353"/>
                  </a:cubicBezTo>
                  <a:cubicBezTo>
                    <a:pt x="444" y="353"/>
                    <a:pt x="549" y="320"/>
                    <a:pt x="578" y="241"/>
                  </a:cubicBezTo>
                  <a:cubicBezTo>
                    <a:pt x="605" y="143"/>
                    <a:pt x="436" y="19"/>
                    <a:pt x="374" y="10"/>
                  </a:cubicBezTo>
                  <a:cubicBezTo>
                    <a:pt x="350" y="3"/>
                    <a:pt x="326" y="0"/>
                    <a:pt x="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3"/>
            <p:cNvSpPr/>
            <p:nvPr/>
          </p:nvSpPr>
          <p:spPr>
            <a:xfrm>
              <a:off x="6523634" y="657590"/>
              <a:ext cx="66830" cy="65891"/>
            </a:xfrm>
            <a:custGeom>
              <a:avLst/>
              <a:gdLst/>
              <a:ahLst/>
              <a:cxnLst/>
              <a:rect l="l" t="t" r="r" b="b"/>
              <a:pathLst>
                <a:path w="569" h="561" extrusionOk="0">
                  <a:moveTo>
                    <a:pt x="178" y="1"/>
                  </a:moveTo>
                  <a:lnTo>
                    <a:pt x="178" y="134"/>
                  </a:lnTo>
                  <a:cubicBezTo>
                    <a:pt x="151" y="116"/>
                    <a:pt x="133" y="90"/>
                    <a:pt x="124" y="63"/>
                  </a:cubicBezTo>
                  <a:lnTo>
                    <a:pt x="124" y="63"/>
                  </a:lnTo>
                  <a:cubicBezTo>
                    <a:pt x="142" y="116"/>
                    <a:pt x="160" y="178"/>
                    <a:pt x="187" y="241"/>
                  </a:cubicBezTo>
                  <a:lnTo>
                    <a:pt x="98" y="125"/>
                  </a:lnTo>
                  <a:lnTo>
                    <a:pt x="98" y="125"/>
                  </a:lnTo>
                  <a:cubicBezTo>
                    <a:pt x="116" y="161"/>
                    <a:pt x="133" y="196"/>
                    <a:pt x="151" y="241"/>
                  </a:cubicBezTo>
                  <a:cubicBezTo>
                    <a:pt x="107" y="223"/>
                    <a:pt x="62" y="205"/>
                    <a:pt x="18" y="187"/>
                  </a:cubicBezTo>
                  <a:lnTo>
                    <a:pt x="18" y="187"/>
                  </a:lnTo>
                  <a:cubicBezTo>
                    <a:pt x="53" y="214"/>
                    <a:pt x="80" y="241"/>
                    <a:pt x="124" y="267"/>
                  </a:cubicBezTo>
                  <a:cubicBezTo>
                    <a:pt x="80" y="267"/>
                    <a:pt x="44" y="258"/>
                    <a:pt x="9" y="241"/>
                  </a:cubicBezTo>
                  <a:lnTo>
                    <a:pt x="9" y="241"/>
                  </a:lnTo>
                  <a:lnTo>
                    <a:pt x="124" y="303"/>
                  </a:lnTo>
                  <a:cubicBezTo>
                    <a:pt x="93" y="309"/>
                    <a:pt x="66" y="315"/>
                    <a:pt x="37" y="315"/>
                  </a:cubicBezTo>
                  <a:cubicBezTo>
                    <a:pt x="25" y="315"/>
                    <a:pt x="13" y="314"/>
                    <a:pt x="0" y="312"/>
                  </a:cubicBezTo>
                  <a:lnTo>
                    <a:pt x="0" y="312"/>
                  </a:lnTo>
                  <a:cubicBezTo>
                    <a:pt x="36" y="321"/>
                    <a:pt x="62" y="329"/>
                    <a:pt x="98" y="329"/>
                  </a:cubicBezTo>
                  <a:lnTo>
                    <a:pt x="9" y="418"/>
                  </a:lnTo>
                  <a:lnTo>
                    <a:pt x="124" y="356"/>
                  </a:lnTo>
                  <a:lnTo>
                    <a:pt x="124" y="356"/>
                  </a:lnTo>
                  <a:cubicBezTo>
                    <a:pt x="107" y="392"/>
                    <a:pt x="80" y="427"/>
                    <a:pt x="53" y="454"/>
                  </a:cubicBezTo>
                  <a:lnTo>
                    <a:pt x="151" y="365"/>
                  </a:lnTo>
                  <a:lnTo>
                    <a:pt x="98" y="507"/>
                  </a:lnTo>
                  <a:lnTo>
                    <a:pt x="98" y="507"/>
                  </a:lnTo>
                  <a:lnTo>
                    <a:pt x="178" y="400"/>
                  </a:lnTo>
                  <a:lnTo>
                    <a:pt x="178" y="400"/>
                  </a:lnTo>
                  <a:cubicBezTo>
                    <a:pt x="169" y="445"/>
                    <a:pt x="151" y="489"/>
                    <a:pt x="133" y="543"/>
                  </a:cubicBezTo>
                  <a:cubicBezTo>
                    <a:pt x="160" y="498"/>
                    <a:pt x="178" y="463"/>
                    <a:pt x="204" y="427"/>
                  </a:cubicBezTo>
                  <a:lnTo>
                    <a:pt x="204" y="427"/>
                  </a:lnTo>
                  <a:cubicBezTo>
                    <a:pt x="195" y="472"/>
                    <a:pt x="187" y="516"/>
                    <a:pt x="178" y="560"/>
                  </a:cubicBezTo>
                  <a:lnTo>
                    <a:pt x="240" y="409"/>
                  </a:lnTo>
                  <a:cubicBezTo>
                    <a:pt x="240" y="454"/>
                    <a:pt x="240" y="498"/>
                    <a:pt x="249" y="543"/>
                  </a:cubicBezTo>
                  <a:cubicBezTo>
                    <a:pt x="249" y="498"/>
                    <a:pt x="249" y="454"/>
                    <a:pt x="258" y="409"/>
                  </a:cubicBezTo>
                  <a:cubicBezTo>
                    <a:pt x="293" y="454"/>
                    <a:pt x="338" y="498"/>
                    <a:pt x="391" y="534"/>
                  </a:cubicBezTo>
                  <a:lnTo>
                    <a:pt x="302" y="409"/>
                  </a:lnTo>
                  <a:lnTo>
                    <a:pt x="409" y="489"/>
                  </a:lnTo>
                  <a:lnTo>
                    <a:pt x="329" y="374"/>
                  </a:lnTo>
                  <a:lnTo>
                    <a:pt x="426" y="418"/>
                  </a:lnTo>
                  <a:lnTo>
                    <a:pt x="426" y="418"/>
                  </a:lnTo>
                  <a:lnTo>
                    <a:pt x="373" y="356"/>
                  </a:lnTo>
                  <a:lnTo>
                    <a:pt x="373" y="356"/>
                  </a:lnTo>
                  <a:cubicBezTo>
                    <a:pt x="400" y="365"/>
                    <a:pt x="426" y="365"/>
                    <a:pt x="453" y="365"/>
                  </a:cubicBezTo>
                  <a:cubicBezTo>
                    <a:pt x="418" y="338"/>
                    <a:pt x="480" y="329"/>
                    <a:pt x="489" y="321"/>
                  </a:cubicBezTo>
                  <a:cubicBezTo>
                    <a:pt x="515" y="312"/>
                    <a:pt x="542" y="294"/>
                    <a:pt x="569" y="276"/>
                  </a:cubicBezTo>
                  <a:lnTo>
                    <a:pt x="569" y="276"/>
                  </a:lnTo>
                  <a:lnTo>
                    <a:pt x="506" y="285"/>
                  </a:lnTo>
                  <a:lnTo>
                    <a:pt x="551" y="223"/>
                  </a:lnTo>
                  <a:lnTo>
                    <a:pt x="551" y="223"/>
                  </a:lnTo>
                  <a:cubicBezTo>
                    <a:pt x="524" y="241"/>
                    <a:pt x="497" y="249"/>
                    <a:pt x="462" y="258"/>
                  </a:cubicBezTo>
                  <a:cubicBezTo>
                    <a:pt x="489" y="232"/>
                    <a:pt x="515" y="214"/>
                    <a:pt x="533" y="178"/>
                  </a:cubicBezTo>
                  <a:lnTo>
                    <a:pt x="533" y="178"/>
                  </a:lnTo>
                  <a:lnTo>
                    <a:pt x="426" y="241"/>
                  </a:lnTo>
                  <a:lnTo>
                    <a:pt x="489" y="143"/>
                  </a:lnTo>
                  <a:lnTo>
                    <a:pt x="400" y="178"/>
                  </a:lnTo>
                  <a:lnTo>
                    <a:pt x="471" y="98"/>
                  </a:lnTo>
                  <a:lnTo>
                    <a:pt x="373" y="152"/>
                  </a:lnTo>
                  <a:lnTo>
                    <a:pt x="373" y="152"/>
                  </a:lnTo>
                  <a:lnTo>
                    <a:pt x="426" y="72"/>
                  </a:lnTo>
                  <a:lnTo>
                    <a:pt x="426" y="72"/>
                  </a:lnTo>
                  <a:lnTo>
                    <a:pt x="338" y="161"/>
                  </a:lnTo>
                  <a:cubicBezTo>
                    <a:pt x="346" y="134"/>
                    <a:pt x="355" y="107"/>
                    <a:pt x="364" y="81"/>
                  </a:cubicBezTo>
                  <a:lnTo>
                    <a:pt x="364" y="81"/>
                  </a:lnTo>
                  <a:cubicBezTo>
                    <a:pt x="346" y="116"/>
                    <a:pt x="329" y="152"/>
                    <a:pt x="311" y="187"/>
                  </a:cubicBezTo>
                  <a:cubicBezTo>
                    <a:pt x="320" y="134"/>
                    <a:pt x="320" y="81"/>
                    <a:pt x="311" y="27"/>
                  </a:cubicBezTo>
                  <a:cubicBezTo>
                    <a:pt x="302" y="72"/>
                    <a:pt x="284" y="107"/>
                    <a:pt x="267" y="152"/>
                  </a:cubicBezTo>
                  <a:cubicBezTo>
                    <a:pt x="267" y="107"/>
                    <a:pt x="267" y="63"/>
                    <a:pt x="249" y="19"/>
                  </a:cubicBezTo>
                  <a:cubicBezTo>
                    <a:pt x="240" y="63"/>
                    <a:pt x="231" y="107"/>
                    <a:pt x="222" y="143"/>
                  </a:cubicBezTo>
                  <a:cubicBezTo>
                    <a:pt x="204" y="98"/>
                    <a:pt x="195" y="54"/>
                    <a:pt x="1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3"/>
            <p:cNvSpPr/>
            <p:nvPr/>
          </p:nvSpPr>
          <p:spPr>
            <a:xfrm>
              <a:off x="6551706" y="686835"/>
              <a:ext cx="31477" cy="32417"/>
            </a:xfrm>
            <a:custGeom>
              <a:avLst/>
              <a:gdLst/>
              <a:ahLst/>
              <a:cxnLst/>
              <a:rect l="l" t="t" r="r" b="b"/>
              <a:pathLst>
                <a:path w="268" h="276" fill="none" extrusionOk="0">
                  <a:moveTo>
                    <a:pt x="1" y="0"/>
                  </a:moveTo>
                  <a:cubicBezTo>
                    <a:pt x="99" y="89"/>
                    <a:pt x="187" y="178"/>
                    <a:pt x="267" y="276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3"/>
            <p:cNvSpPr/>
            <p:nvPr/>
          </p:nvSpPr>
          <p:spPr>
            <a:xfrm>
              <a:off x="6552763" y="686835"/>
              <a:ext cx="22081" cy="42870"/>
            </a:xfrm>
            <a:custGeom>
              <a:avLst/>
              <a:gdLst/>
              <a:ahLst/>
              <a:cxnLst/>
              <a:rect l="l" t="t" r="r" b="b"/>
              <a:pathLst>
                <a:path w="188" h="365" fill="none" extrusionOk="0">
                  <a:moveTo>
                    <a:pt x="1" y="0"/>
                  </a:moveTo>
                  <a:lnTo>
                    <a:pt x="187" y="365"/>
                  </a:ln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3"/>
            <p:cNvSpPr/>
            <p:nvPr/>
          </p:nvSpPr>
          <p:spPr>
            <a:xfrm>
              <a:off x="6551706" y="681667"/>
              <a:ext cx="39816" cy="7400"/>
            </a:xfrm>
            <a:custGeom>
              <a:avLst/>
              <a:gdLst/>
              <a:ahLst/>
              <a:cxnLst/>
              <a:rect l="l" t="t" r="r" b="b"/>
              <a:pathLst>
                <a:path w="339" h="63" fill="none" extrusionOk="0">
                  <a:moveTo>
                    <a:pt x="1" y="62"/>
                  </a:moveTo>
                  <a:cubicBezTo>
                    <a:pt x="107" y="18"/>
                    <a:pt x="223" y="0"/>
                    <a:pt x="338" y="0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3"/>
            <p:cNvSpPr/>
            <p:nvPr/>
          </p:nvSpPr>
          <p:spPr>
            <a:xfrm>
              <a:off x="6551706" y="688950"/>
              <a:ext cx="38759" cy="12567"/>
            </a:xfrm>
            <a:custGeom>
              <a:avLst/>
              <a:gdLst/>
              <a:ahLst/>
              <a:cxnLst/>
              <a:rect l="l" t="t" r="r" b="b"/>
              <a:pathLst>
                <a:path w="330" h="107" fill="none" extrusionOk="0">
                  <a:moveTo>
                    <a:pt x="1" y="0"/>
                  </a:moveTo>
                  <a:cubicBezTo>
                    <a:pt x="116" y="18"/>
                    <a:pt x="223" y="54"/>
                    <a:pt x="330" y="107"/>
                  </a:cubicBezTo>
                </a:path>
              </a:pathLst>
            </a:custGeom>
            <a:noFill/>
            <a:ln w="225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3"/>
            <p:cNvSpPr/>
            <p:nvPr/>
          </p:nvSpPr>
          <p:spPr>
            <a:xfrm>
              <a:off x="6588233" y="700342"/>
              <a:ext cx="3289" cy="3289"/>
            </a:xfrm>
            <a:custGeom>
              <a:avLst/>
              <a:gdLst/>
              <a:ahLst/>
              <a:cxnLst/>
              <a:rect l="l" t="t" r="r" b="b"/>
              <a:pathLst>
                <a:path w="28" h="28" extrusionOk="0">
                  <a:moveTo>
                    <a:pt x="10" y="1"/>
                  </a:moveTo>
                  <a:cubicBezTo>
                    <a:pt x="1" y="1"/>
                    <a:pt x="1" y="10"/>
                    <a:pt x="10" y="19"/>
                  </a:cubicBezTo>
                  <a:cubicBezTo>
                    <a:pt x="10" y="28"/>
                    <a:pt x="27" y="28"/>
                    <a:pt x="27" y="28"/>
                  </a:cubicBezTo>
                  <a:cubicBezTo>
                    <a:pt x="27" y="28"/>
                    <a:pt x="27" y="19"/>
                    <a:pt x="27" y="10"/>
                  </a:cubicBezTo>
                  <a:cubicBezTo>
                    <a:pt x="27" y="1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3"/>
            <p:cNvSpPr/>
            <p:nvPr/>
          </p:nvSpPr>
          <p:spPr>
            <a:xfrm>
              <a:off x="6590348" y="679788"/>
              <a:ext cx="3289" cy="3406"/>
            </a:xfrm>
            <a:custGeom>
              <a:avLst/>
              <a:gdLst/>
              <a:ahLst/>
              <a:cxnLst/>
              <a:rect l="l" t="t" r="r" b="b"/>
              <a:pathLst>
                <a:path w="28" h="29" extrusionOk="0">
                  <a:moveTo>
                    <a:pt x="13" y="1"/>
                  </a:moveTo>
                  <a:cubicBezTo>
                    <a:pt x="9" y="1"/>
                    <a:pt x="5" y="3"/>
                    <a:pt x="1" y="7"/>
                  </a:cubicBezTo>
                  <a:cubicBezTo>
                    <a:pt x="1" y="7"/>
                    <a:pt x="1" y="16"/>
                    <a:pt x="1" y="25"/>
                  </a:cubicBezTo>
                  <a:cubicBezTo>
                    <a:pt x="3" y="28"/>
                    <a:pt x="6" y="29"/>
                    <a:pt x="9" y="29"/>
                  </a:cubicBezTo>
                  <a:cubicBezTo>
                    <a:pt x="14" y="29"/>
                    <a:pt x="18" y="25"/>
                    <a:pt x="18" y="25"/>
                  </a:cubicBezTo>
                  <a:cubicBezTo>
                    <a:pt x="27" y="16"/>
                    <a:pt x="27" y="7"/>
                    <a:pt x="18" y="7"/>
                  </a:cubicBezTo>
                  <a:cubicBezTo>
                    <a:pt x="18" y="3"/>
                    <a:pt x="16" y="1"/>
                    <a:pt x="1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3"/>
            <p:cNvSpPr/>
            <p:nvPr/>
          </p:nvSpPr>
          <p:spPr>
            <a:xfrm>
              <a:off x="6582008" y="717373"/>
              <a:ext cx="3289" cy="3758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3" y="0"/>
                  </a:moveTo>
                  <a:cubicBezTo>
                    <a:pt x="9" y="0"/>
                    <a:pt x="5" y="2"/>
                    <a:pt x="0" y="7"/>
                  </a:cubicBezTo>
                  <a:cubicBezTo>
                    <a:pt x="0" y="16"/>
                    <a:pt x="0" y="25"/>
                    <a:pt x="0" y="25"/>
                  </a:cubicBezTo>
                  <a:cubicBezTo>
                    <a:pt x="5" y="29"/>
                    <a:pt x="9" y="31"/>
                    <a:pt x="13" y="31"/>
                  </a:cubicBezTo>
                  <a:cubicBezTo>
                    <a:pt x="16" y="31"/>
                    <a:pt x="18" y="29"/>
                    <a:pt x="18" y="25"/>
                  </a:cubicBezTo>
                  <a:cubicBezTo>
                    <a:pt x="27" y="25"/>
                    <a:pt x="27" y="16"/>
                    <a:pt x="18" y="7"/>
                  </a:cubicBezTo>
                  <a:cubicBezTo>
                    <a:pt x="18" y="2"/>
                    <a:pt x="16" y="0"/>
                    <a:pt x="13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3"/>
            <p:cNvSpPr/>
            <p:nvPr/>
          </p:nvSpPr>
          <p:spPr>
            <a:xfrm>
              <a:off x="6572612" y="726769"/>
              <a:ext cx="3289" cy="3758"/>
            </a:xfrm>
            <a:custGeom>
              <a:avLst/>
              <a:gdLst/>
              <a:ahLst/>
              <a:cxnLst/>
              <a:rect l="l" t="t" r="r" b="b"/>
              <a:pathLst>
                <a:path w="28" h="32" extrusionOk="0">
                  <a:moveTo>
                    <a:pt x="15" y="0"/>
                  </a:moveTo>
                  <a:cubicBezTo>
                    <a:pt x="12" y="0"/>
                    <a:pt x="9" y="2"/>
                    <a:pt x="9" y="7"/>
                  </a:cubicBezTo>
                  <a:cubicBezTo>
                    <a:pt x="1" y="16"/>
                    <a:pt x="1" y="25"/>
                    <a:pt x="9" y="25"/>
                  </a:cubicBezTo>
                  <a:cubicBezTo>
                    <a:pt x="9" y="29"/>
                    <a:pt x="12" y="31"/>
                    <a:pt x="15" y="31"/>
                  </a:cubicBezTo>
                  <a:cubicBezTo>
                    <a:pt x="18" y="31"/>
                    <a:pt x="23" y="29"/>
                    <a:pt x="27" y="25"/>
                  </a:cubicBezTo>
                  <a:cubicBezTo>
                    <a:pt x="27" y="25"/>
                    <a:pt x="27" y="16"/>
                    <a:pt x="27" y="7"/>
                  </a:cubicBezTo>
                  <a:cubicBezTo>
                    <a:pt x="23" y="2"/>
                    <a:pt x="18" y="0"/>
                    <a:pt x="15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3"/>
            <p:cNvSpPr/>
            <p:nvPr/>
          </p:nvSpPr>
          <p:spPr>
            <a:xfrm>
              <a:off x="6511067" y="683664"/>
              <a:ext cx="42870" cy="37702"/>
            </a:xfrm>
            <a:custGeom>
              <a:avLst/>
              <a:gdLst/>
              <a:ahLst/>
              <a:cxnLst/>
              <a:rect l="l" t="t" r="r" b="b"/>
              <a:pathLst>
                <a:path w="365" h="321" extrusionOk="0">
                  <a:moveTo>
                    <a:pt x="0" y="1"/>
                  </a:moveTo>
                  <a:lnTo>
                    <a:pt x="0" y="1"/>
                  </a:lnTo>
                  <a:cubicBezTo>
                    <a:pt x="80" y="34"/>
                    <a:pt x="168" y="52"/>
                    <a:pt x="260" y="52"/>
                  </a:cubicBezTo>
                  <a:cubicBezTo>
                    <a:pt x="287" y="52"/>
                    <a:pt x="315" y="50"/>
                    <a:pt x="343" y="47"/>
                  </a:cubicBezTo>
                  <a:lnTo>
                    <a:pt x="343" y="47"/>
                  </a:lnTo>
                  <a:cubicBezTo>
                    <a:pt x="322" y="155"/>
                    <a:pt x="262" y="254"/>
                    <a:pt x="178" y="321"/>
                  </a:cubicBezTo>
                  <a:cubicBezTo>
                    <a:pt x="276" y="258"/>
                    <a:pt x="347" y="152"/>
                    <a:pt x="365" y="36"/>
                  </a:cubicBezTo>
                  <a:lnTo>
                    <a:pt x="365" y="27"/>
                  </a:lnTo>
                  <a:lnTo>
                    <a:pt x="356" y="27"/>
                  </a:lnTo>
                  <a:cubicBezTo>
                    <a:pt x="353" y="28"/>
                    <a:pt x="350" y="28"/>
                    <a:pt x="347" y="29"/>
                  </a:cubicBezTo>
                  <a:lnTo>
                    <a:pt x="347" y="29"/>
                  </a:lnTo>
                  <a:lnTo>
                    <a:pt x="347" y="27"/>
                  </a:lnTo>
                  <a:cubicBezTo>
                    <a:pt x="347" y="28"/>
                    <a:pt x="347" y="28"/>
                    <a:pt x="347" y="29"/>
                  </a:cubicBezTo>
                  <a:lnTo>
                    <a:pt x="347" y="29"/>
                  </a:lnTo>
                  <a:cubicBezTo>
                    <a:pt x="308" y="34"/>
                    <a:pt x="271" y="36"/>
                    <a:pt x="234" y="36"/>
                  </a:cubicBezTo>
                  <a:cubicBezTo>
                    <a:pt x="154" y="36"/>
                    <a:pt x="77" y="25"/>
                    <a:pt x="0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3"/>
            <p:cNvSpPr/>
            <p:nvPr/>
          </p:nvSpPr>
          <p:spPr>
            <a:xfrm>
              <a:off x="6540313" y="637857"/>
              <a:ext cx="15739" cy="51209"/>
            </a:xfrm>
            <a:custGeom>
              <a:avLst/>
              <a:gdLst/>
              <a:ahLst/>
              <a:cxnLst/>
              <a:rect l="l" t="t" r="r" b="b"/>
              <a:pathLst>
                <a:path w="134" h="436" extrusionOk="0">
                  <a:moveTo>
                    <a:pt x="9" y="0"/>
                  </a:moveTo>
                  <a:cubicBezTo>
                    <a:pt x="0" y="36"/>
                    <a:pt x="9" y="71"/>
                    <a:pt x="27" y="107"/>
                  </a:cubicBezTo>
                  <a:cubicBezTo>
                    <a:pt x="45" y="142"/>
                    <a:pt x="71" y="178"/>
                    <a:pt x="80" y="213"/>
                  </a:cubicBezTo>
                  <a:cubicBezTo>
                    <a:pt x="116" y="275"/>
                    <a:pt x="125" y="355"/>
                    <a:pt x="116" y="435"/>
                  </a:cubicBezTo>
                  <a:cubicBezTo>
                    <a:pt x="133" y="355"/>
                    <a:pt x="125" y="275"/>
                    <a:pt x="98" y="204"/>
                  </a:cubicBezTo>
                  <a:cubicBezTo>
                    <a:pt x="80" y="169"/>
                    <a:pt x="62" y="142"/>
                    <a:pt x="36" y="107"/>
                  </a:cubicBezTo>
                  <a:cubicBezTo>
                    <a:pt x="18" y="71"/>
                    <a:pt x="9" y="36"/>
                    <a:pt x="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3"/>
            <p:cNvSpPr/>
            <p:nvPr/>
          </p:nvSpPr>
          <p:spPr>
            <a:xfrm>
              <a:off x="6552763" y="688950"/>
              <a:ext cx="32534" cy="50152"/>
            </a:xfrm>
            <a:custGeom>
              <a:avLst/>
              <a:gdLst/>
              <a:ahLst/>
              <a:cxnLst/>
              <a:rect l="l" t="t" r="r" b="b"/>
              <a:pathLst>
                <a:path w="277" h="427" extrusionOk="0">
                  <a:moveTo>
                    <a:pt x="10" y="0"/>
                  </a:moveTo>
                  <a:cubicBezTo>
                    <a:pt x="1" y="45"/>
                    <a:pt x="10" y="89"/>
                    <a:pt x="36" y="125"/>
                  </a:cubicBezTo>
                  <a:cubicBezTo>
                    <a:pt x="63" y="160"/>
                    <a:pt x="98" y="196"/>
                    <a:pt x="125" y="231"/>
                  </a:cubicBezTo>
                  <a:cubicBezTo>
                    <a:pt x="161" y="258"/>
                    <a:pt x="196" y="284"/>
                    <a:pt x="223" y="320"/>
                  </a:cubicBezTo>
                  <a:cubicBezTo>
                    <a:pt x="249" y="347"/>
                    <a:pt x="267" y="391"/>
                    <a:pt x="276" y="427"/>
                  </a:cubicBezTo>
                  <a:cubicBezTo>
                    <a:pt x="276" y="382"/>
                    <a:pt x="258" y="338"/>
                    <a:pt x="232" y="302"/>
                  </a:cubicBezTo>
                  <a:cubicBezTo>
                    <a:pt x="205" y="267"/>
                    <a:pt x="170" y="240"/>
                    <a:pt x="134" y="213"/>
                  </a:cubicBezTo>
                  <a:cubicBezTo>
                    <a:pt x="107" y="187"/>
                    <a:pt x="72" y="151"/>
                    <a:pt x="54" y="116"/>
                  </a:cubicBezTo>
                  <a:cubicBezTo>
                    <a:pt x="27" y="80"/>
                    <a:pt x="10" y="36"/>
                    <a:pt x="10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3"/>
            <p:cNvSpPr/>
            <p:nvPr/>
          </p:nvSpPr>
          <p:spPr>
            <a:xfrm>
              <a:off x="6553820" y="670157"/>
              <a:ext cx="31477" cy="17853"/>
            </a:xfrm>
            <a:custGeom>
              <a:avLst/>
              <a:gdLst/>
              <a:ahLst/>
              <a:cxnLst/>
              <a:rect l="l" t="t" r="r" b="b"/>
              <a:pathLst>
                <a:path w="268" h="152" extrusionOk="0">
                  <a:moveTo>
                    <a:pt x="267" y="0"/>
                  </a:moveTo>
                  <a:lnTo>
                    <a:pt x="267" y="0"/>
                  </a:lnTo>
                  <a:cubicBezTo>
                    <a:pt x="232" y="36"/>
                    <a:pt x="187" y="71"/>
                    <a:pt x="143" y="89"/>
                  </a:cubicBezTo>
                  <a:cubicBezTo>
                    <a:pt x="98" y="116"/>
                    <a:pt x="54" y="142"/>
                    <a:pt x="1" y="151"/>
                  </a:cubicBezTo>
                  <a:cubicBezTo>
                    <a:pt x="107" y="142"/>
                    <a:pt x="205" y="89"/>
                    <a:pt x="26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3"/>
            <p:cNvSpPr/>
            <p:nvPr/>
          </p:nvSpPr>
          <p:spPr>
            <a:xfrm>
              <a:off x="7751367" y="753196"/>
              <a:ext cx="145524" cy="131547"/>
            </a:xfrm>
            <a:custGeom>
              <a:avLst/>
              <a:gdLst/>
              <a:ahLst/>
              <a:cxnLst/>
              <a:rect l="l" t="t" r="r" b="b"/>
              <a:pathLst>
                <a:path w="1239" h="1120" extrusionOk="0">
                  <a:moveTo>
                    <a:pt x="881" y="0"/>
                  </a:moveTo>
                  <a:cubicBezTo>
                    <a:pt x="777" y="0"/>
                    <a:pt x="673" y="9"/>
                    <a:pt x="569" y="22"/>
                  </a:cubicBezTo>
                  <a:cubicBezTo>
                    <a:pt x="436" y="48"/>
                    <a:pt x="303" y="110"/>
                    <a:pt x="214" y="217"/>
                  </a:cubicBezTo>
                  <a:cubicBezTo>
                    <a:pt x="116" y="359"/>
                    <a:pt x="72" y="519"/>
                    <a:pt x="90" y="688"/>
                  </a:cubicBezTo>
                  <a:cubicBezTo>
                    <a:pt x="90" y="759"/>
                    <a:pt x="1" y="1070"/>
                    <a:pt x="107" y="1096"/>
                  </a:cubicBezTo>
                  <a:cubicBezTo>
                    <a:pt x="174" y="1112"/>
                    <a:pt x="240" y="1120"/>
                    <a:pt x="305" y="1120"/>
                  </a:cubicBezTo>
                  <a:cubicBezTo>
                    <a:pt x="823" y="1120"/>
                    <a:pt x="1238" y="639"/>
                    <a:pt x="1120" y="102"/>
                  </a:cubicBezTo>
                  <a:cubicBezTo>
                    <a:pt x="1120" y="75"/>
                    <a:pt x="1111" y="57"/>
                    <a:pt x="1093" y="39"/>
                  </a:cubicBezTo>
                  <a:cubicBezTo>
                    <a:pt x="1067" y="13"/>
                    <a:pt x="1031" y="4"/>
                    <a:pt x="996" y="4"/>
                  </a:cubicBezTo>
                  <a:cubicBezTo>
                    <a:pt x="957" y="2"/>
                    <a:pt x="919" y="0"/>
                    <a:pt x="8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3"/>
            <p:cNvSpPr/>
            <p:nvPr/>
          </p:nvSpPr>
          <p:spPr>
            <a:xfrm>
              <a:off x="7762877" y="854793"/>
              <a:ext cx="160792" cy="105825"/>
            </a:xfrm>
            <a:custGeom>
              <a:avLst/>
              <a:gdLst/>
              <a:ahLst/>
              <a:cxnLst/>
              <a:rect l="l" t="t" r="r" b="b"/>
              <a:pathLst>
                <a:path w="1369" h="901" extrusionOk="0">
                  <a:moveTo>
                    <a:pt x="498" y="0"/>
                  </a:moveTo>
                  <a:cubicBezTo>
                    <a:pt x="391" y="0"/>
                    <a:pt x="160" y="18"/>
                    <a:pt x="107" y="125"/>
                  </a:cubicBezTo>
                  <a:cubicBezTo>
                    <a:pt x="1" y="356"/>
                    <a:pt x="409" y="693"/>
                    <a:pt x="578" y="782"/>
                  </a:cubicBezTo>
                  <a:cubicBezTo>
                    <a:pt x="730" y="861"/>
                    <a:pt x="901" y="901"/>
                    <a:pt x="1074" y="901"/>
                  </a:cubicBezTo>
                  <a:cubicBezTo>
                    <a:pt x="1172" y="901"/>
                    <a:pt x="1271" y="888"/>
                    <a:pt x="1368" y="862"/>
                  </a:cubicBezTo>
                  <a:cubicBezTo>
                    <a:pt x="1359" y="551"/>
                    <a:pt x="1191" y="267"/>
                    <a:pt x="924" y="107"/>
                  </a:cubicBezTo>
                  <a:cubicBezTo>
                    <a:pt x="791" y="36"/>
                    <a:pt x="649" y="0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3"/>
            <p:cNvSpPr/>
            <p:nvPr/>
          </p:nvSpPr>
          <p:spPr>
            <a:xfrm>
              <a:off x="7655408" y="730645"/>
              <a:ext cx="125322" cy="133896"/>
            </a:xfrm>
            <a:custGeom>
              <a:avLst/>
              <a:gdLst/>
              <a:ahLst/>
              <a:cxnLst/>
              <a:rect l="l" t="t" r="r" b="b"/>
              <a:pathLst>
                <a:path w="1067" h="1140" extrusionOk="0">
                  <a:moveTo>
                    <a:pt x="152" y="1"/>
                  </a:moveTo>
                  <a:cubicBezTo>
                    <a:pt x="125" y="9"/>
                    <a:pt x="107" y="27"/>
                    <a:pt x="98" y="45"/>
                  </a:cubicBezTo>
                  <a:cubicBezTo>
                    <a:pt x="10" y="205"/>
                    <a:pt x="1" y="400"/>
                    <a:pt x="72" y="569"/>
                  </a:cubicBezTo>
                  <a:cubicBezTo>
                    <a:pt x="134" y="729"/>
                    <a:pt x="249" y="871"/>
                    <a:pt x="400" y="977"/>
                  </a:cubicBezTo>
                  <a:cubicBezTo>
                    <a:pt x="480" y="1027"/>
                    <a:pt x="692" y="1140"/>
                    <a:pt x="842" y="1140"/>
                  </a:cubicBezTo>
                  <a:cubicBezTo>
                    <a:pt x="908" y="1140"/>
                    <a:pt x="962" y="1118"/>
                    <a:pt x="987" y="1057"/>
                  </a:cubicBezTo>
                  <a:cubicBezTo>
                    <a:pt x="1066" y="862"/>
                    <a:pt x="907" y="569"/>
                    <a:pt x="782" y="427"/>
                  </a:cubicBezTo>
                  <a:cubicBezTo>
                    <a:pt x="622" y="240"/>
                    <a:pt x="418" y="98"/>
                    <a:pt x="196" y="9"/>
                  </a:cubicBezTo>
                  <a:cubicBezTo>
                    <a:pt x="178" y="1"/>
                    <a:pt x="169" y="1"/>
                    <a:pt x="1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3"/>
            <p:cNvSpPr/>
            <p:nvPr/>
          </p:nvSpPr>
          <p:spPr>
            <a:xfrm>
              <a:off x="7623109" y="840934"/>
              <a:ext cx="157621" cy="103711"/>
            </a:xfrm>
            <a:custGeom>
              <a:avLst/>
              <a:gdLst/>
              <a:ahLst/>
              <a:cxnLst/>
              <a:rect l="l" t="t" r="r" b="b"/>
              <a:pathLst>
                <a:path w="1342" h="883" extrusionOk="0">
                  <a:moveTo>
                    <a:pt x="792" y="1"/>
                  </a:moveTo>
                  <a:cubicBezTo>
                    <a:pt x="655" y="1"/>
                    <a:pt x="519" y="52"/>
                    <a:pt x="418" y="154"/>
                  </a:cubicBezTo>
                  <a:cubicBezTo>
                    <a:pt x="302" y="252"/>
                    <a:pt x="231" y="394"/>
                    <a:pt x="98" y="438"/>
                  </a:cubicBezTo>
                  <a:cubicBezTo>
                    <a:pt x="54" y="456"/>
                    <a:pt x="0" y="483"/>
                    <a:pt x="18" y="527"/>
                  </a:cubicBezTo>
                  <a:cubicBezTo>
                    <a:pt x="18" y="536"/>
                    <a:pt x="36" y="554"/>
                    <a:pt x="45" y="554"/>
                  </a:cubicBezTo>
                  <a:cubicBezTo>
                    <a:pt x="142" y="625"/>
                    <a:pt x="222" y="687"/>
                    <a:pt x="320" y="749"/>
                  </a:cubicBezTo>
                  <a:cubicBezTo>
                    <a:pt x="427" y="820"/>
                    <a:pt x="542" y="864"/>
                    <a:pt x="666" y="882"/>
                  </a:cubicBezTo>
                  <a:cubicBezTo>
                    <a:pt x="826" y="873"/>
                    <a:pt x="986" y="802"/>
                    <a:pt x="1093" y="687"/>
                  </a:cubicBezTo>
                  <a:cubicBezTo>
                    <a:pt x="1173" y="634"/>
                    <a:pt x="1235" y="554"/>
                    <a:pt x="1288" y="474"/>
                  </a:cubicBezTo>
                  <a:cubicBezTo>
                    <a:pt x="1333" y="394"/>
                    <a:pt x="1341" y="287"/>
                    <a:pt x="1315" y="198"/>
                  </a:cubicBezTo>
                  <a:lnTo>
                    <a:pt x="1119" y="110"/>
                  </a:lnTo>
                  <a:cubicBezTo>
                    <a:pt x="1022" y="37"/>
                    <a:pt x="907" y="1"/>
                    <a:pt x="7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3"/>
            <p:cNvSpPr/>
            <p:nvPr/>
          </p:nvSpPr>
          <p:spPr>
            <a:xfrm>
              <a:off x="7730695" y="869945"/>
              <a:ext cx="102184" cy="169601"/>
            </a:xfrm>
            <a:custGeom>
              <a:avLst/>
              <a:gdLst/>
              <a:ahLst/>
              <a:cxnLst/>
              <a:rect l="l" t="t" r="r" b="b"/>
              <a:pathLst>
                <a:path w="870" h="1444" extrusionOk="0">
                  <a:moveTo>
                    <a:pt x="324" y="0"/>
                  </a:moveTo>
                  <a:cubicBezTo>
                    <a:pt x="110" y="0"/>
                    <a:pt x="1" y="405"/>
                    <a:pt x="26" y="564"/>
                  </a:cubicBezTo>
                  <a:cubicBezTo>
                    <a:pt x="52" y="715"/>
                    <a:pt x="115" y="857"/>
                    <a:pt x="195" y="982"/>
                  </a:cubicBezTo>
                  <a:cubicBezTo>
                    <a:pt x="283" y="1159"/>
                    <a:pt x="399" y="1319"/>
                    <a:pt x="541" y="1443"/>
                  </a:cubicBezTo>
                  <a:cubicBezTo>
                    <a:pt x="763" y="1239"/>
                    <a:pt x="870" y="937"/>
                    <a:pt x="825" y="644"/>
                  </a:cubicBezTo>
                  <a:cubicBezTo>
                    <a:pt x="781" y="422"/>
                    <a:pt x="603" y="67"/>
                    <a:pt x="363" y="5"/>
                  </a:cubicBezTo>
                  <a:cubicBezTo>
                    <a:pt x="350" y="2"/>
                    <a:pt x="337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3"/>
            <p:cNvSpPr/>
            <p:nvPr/>
          </p:nvSpPr>
          <p:spPr>
            <a:xfrm>
              <a:off x="7698161" y="776569"/>
              <a:ext cx="152453" cy="159735"/>
            </a:xfrm>
            <a:custGeom>
              <a:avLst/>
              <a:gdLst/>
              <a:ahLst/>
              <a:cxnLst/>
              <a:rect l="l" t="t" r="r" b="b"/>
              <a:pathLst>
                <a:path w="1298" h="1360" extrusionOk="0">
                  <a:moveTo>
                    <a:pt x="1091" y="1158"/>
                  </a:moveTo>
                  <a:lnTo>
                    <a:pt x="1164" y="1217"/>
                  </a:lnTo>
                  <a:cubicBezTo>
                    <a:pt x="1141" y="1196"/>
                    <a:pt x="1116" y="1177"/>
                    <a:pt x="1091" y="1158"/>
                  </a:cubicBezTo>
                  <a:close/>
                  <a:moveTo>
                    <a:pt x="747" y="1354"/>
                  </a:moveTo>
                  <a:lnTo>
                    <a:pt x="747" y="1359"/>
                  </a:lnTo>
                  <a:cubicBezTo>
                    <a:pt x="747" y="1357"/>
                    <a:pt x="747" y="1356"/>
                    <a:pt x="747" y="1354"/>
                  </a:cubicBezTo>
                  <a:close/>
                  <a:moveTo>
                    <a:pt x="321" y="0"/>
                  </a:moveTo>
                  <a:lnTo>
                    <a:pt x="409" y="160"/>
                  </a:lnTo>
                  <a:lnTo>
                    <a:pt x="232" y="45"/>
                  </a:lnTo>
                  <a:lnTo>
                    <a:pt x="232" y="45"/>
                  </a:lnTo>
                  <a:cubicBezTo>
                    <a:pt x="294" y="116"/>
                    <a:pt x="338" y="187"/>
                    <a:pt x="374" y="267"/>
                  </a:cubicBezTo>
                  <a:cubicBezTo>
                    <a:pt x="312" y="205"/>
                    <a:pt x="232" y="151"/>
                    <a:pt x="152" y="116"/>
                  </a:cubicBezTo>
                  <a:lnTo>
                    <a:pt x="152" y="116"/>
                  </a:lnTo>
                  <a:lnTo>
                    <a:pt x="365" y="356"/>
                  </a:lnTo>
                  <a:lnTo>
                    <a:pt x="107" y="222"/>
                  </a:lnTo>
                  <a:lnTo>
                    <a:pt x="258" y="444"/>
                  </a:lnTo>
                  <a:lnTo>
                    <a:pt x="19" y="276"/>
                  </a:lnTo>
                  <a:lnTo>
                    <a:pt x="214" y="498"/>
                  </a:lnTo>
                  <a:lnTo>
                    <a:pt x="214" y="498"/>
                  </a:lnTo>
                  <a:lnTo>
                    <a:pt x="10" y="391"/>
                  </a:lnTo>
                  <a:lnTo>
                    <a:pt x="285" y="586"/>
                  </a:lnTo>
                  <a:lnTo>
                    <a:pt x="285" y="586"/>
                  </a:lnTo>
                  <a:lnTo>
                    <a:pt x="72" y="533"/>
                  </a:lnTo>
                  <a:lnTo>
                    <a:pt x="356" y="649"/>
                  </a:lnTo>
                  <a:cubicBezTo>
                    <a:pt x="318" y="640"/>
                    <a:pt x="278" y="636"/>
                    <a:pt x="238" y="636"/>
                  </a:cubicBezTo>
                  <a:cubicBezTo>
                    <a:pt x="159" y="636"/>
                    <a:pt x="78" y="652"/>
                    <a:pt x="1" y="675"/>
                  </a:cubicBezTo>
                  <a:cubicBezTo>
                    <a:pt x="107" y="693"/>
                    <a:pt x="214" y="720"/>
                    <a:pt x="312" y="764"/>
                  </a:cubicBezTo>
                  <a:cubicBezTo>
                    <a:pt x="299" y="763"/>
                    <a:pt x="287" y="762"/>
                    <a:pt x="275" y="762"/>
                  </a:cubicBezTo>
                  <a:cubicBezTo>
                    <a:pt x="192" y="762"/>
                    <a:pt x="115" y="789"/>
                    <a:pt x="45" y="835"/>
                  </a:cubicBezTo>
                  <a:lnTo>
                    <a:pt x="329" y="862"/>
                  </a:lnTo>
                  <a:lnTo>
                    <a:pt x="72" y="1004"/>
                  </a:lnTo>
                  <a:lnTo>
                    <a:pt x="72" y="1004"/>
                  </a:lnTo>
                  <a:lnTo>
                    <a:pt x="356" y="977"/>
                  </a:lnTo>
                  <a:lnTo>
                    <a:pt x="356" y="977"/>
                  </a:lnTo>
                  <a:cubicBezTo>
                    <a:pt x="329" y="1039"/>
                    <a:pt x="294" y="1084"/>
                    <a:pt x="241" y="1119"/>
                  </a:cubicBezTo>
                  <a:cubicBezTo>
                    <a:pt x="356" y="1066"/>
                    <a:pt x="463" y="1004"/>
                    <a:pt x="569" y="933"/>
                  </a:cubicBezTo>
                  <a:lnTo>
                    <a:pt x="569" y="933"/>
                  </a:lnTo>
                  <a:lnTo>
                    <a:pt x="409" y="1164"/>
                  </a:lnTo>
                  <a:lnTo>
                    <a:pt x="605" y="1022"/>
                  </a:lnTo>
                  <a:cubicBezTo>
                    <a:pt x="631" y="1128"/>
                    <a:pt x="631" y="1244"/>
                    <a:pt x="605" y="1350"/>
                  </a:cubicBezTo>
                  <a:cubicBezTo>
                    <a:pt x="658" y="1270"/>
                    <a:pt x="694" y="1182"/>
                    <a:pt x="702" y="1084"/>
                  </a:cubicBezTo>
                  <a:cubicBezTo>
                    <a:pt x="737" y="1171"/>
                    <a:pt x="755" y="1266"/>
                    <a:pt x="747" y="1354"/>
                  </a:cubicBezTo>
                  <a:lnTo>
                    <a:pt x="747" y="1354"/>
                  </a:lnTo>
                  <a:lnTo>
                    <a:pt x="774" y="1075"/>
                  </a:lnTo>
                  <a:cubicBezTo>
                    <a:pt x="836" y="1164"/>
                    <a:pt x="880" y="1261"/>
                    <a:pt x="907" y="1359"/>
                  </a:cubicBezTo>
                  <a:cubicBezTo>
                    <a:pt x="907" y="1279"/>
                    <a:pt x="889" y="1199"/>
                    <a:pt x="862" y="1128"/>
                  </a:cubicBezTo>
                  <a:lnTo>
                    <a:pt x="862" y="1128"/>
                  </a:lnTo>
                  <a:lnTo>
                    <a:pt x="1129" y="1333"/>
                  </a:lnTo>
                  <a:lnTo>
                    <a:pt x="898" y="1048"/>
                  </a:lnTo>
                  <a:lnTo>
                    <a:pt x="898" y="1048"/>
                  </a:lnTo>
                  <a:cubicBezTo>
                    <a:pt x="967" y="1080"/>
                    <a:pt x="1031" y="1115"/>
                    <a:pt x="1091" y="1158"/>
                  </a:cubicBezTo>
                  <a:lnTo>
                    <a:pt x="1091" y="1158"/>
                  </a:lnTo>
                  <a:lnTo>
                    <a:pt x="898" y="1004"/>
                  </a:lnTo>
                  <a:lnTo>
                    <a:pt x="898" y="1004"/>
                  </a:lnTo>
                  <a:lnTo>
                    <a:pt x="1253" y="1102"/>
                  </a:lnTo>
                  <a:lnTo>
                    <a:pt x="942" y="915"/>
                  </a:lnTo>
                  <a:lnTo>
                    <a:pt x="942" y="915"/>
                  </a:lnTo>
                  <a:lnTo>
                    <a:pt x="1289" y="995"/>
                  </a:lnTo>
                  <a:lnTo>
                    <a:pt x="969" y="853"/>
                  </a:lnTo>
                  <a:lnTo>
                    <a:pt x="969" y="853"/>
                  </a:lnTo>
                  <a:lnTo>
                    <a:pt x="1298" y="880"/>
                  </a:lnTo>
                  <a:lnTo>
                    <a:pt x="916" y="755"/>
                  </a:lnTo>
                  <a:lnTo>
                    <a:pt x="916" y="755"/>
                  </a:lnTo>
                  <a:cubicBezTo>
                    <a:pt x="930" y="757"/>
                    <a:pt x="946" y="757"/>
                    <a:pt x="961" y="757"/>
                  </a:cubicBezTo>
                  <a:cubicBezTo>
                    <a:pt x="1037" y="757"/>
                    <a:pt x="1115" y="739"/>
                    <a:pt x="1182" y="702"/>
                  </a:cubicBezTo>
                  <a:lnTo>
                    <a:pt x="1182" y="702"/>
                  </a:lnTo>
                  <a:lnTo>
                    <a:pt x="889" y="720"/>
                  </a:lnTo>
                  <a:cubicBezTo>
                    <a:pt x="969" y="613"/>
                    <a:pt x="1022" y="507"/>
                    <a:pt x="1049" y="382"/>
                  </a:cubicBezTo>
                  <a:lnTo>
                    <a:pt x="1049" y="382"/>
                  </a:lnTo>
                  <a:lnTo>
                    <a:pt x="853" y="622"/>
                  </a:lnTo>
                  <a:cubicBezTo>
                    <a:pt x="889" y="524"/>
                    <a:pt x="916" y="427"/>
                    <a:pt x="942" y="329"/>
                  </a:cubicBezTo>
                  <a:lnTo>
                    <a:pt x="942" y="329"/>
                  </a:lnTo>
                  <a:lnTo>
                    <a:pt x="765" y="551"/>
                  </a:lnTo>
                  <a:cubicBezTo>
                    <a:pt x="765" y="471"/>
                    <a:pt x="774" y="391"/>
                    <a:pt x="774" y="311"/>
                  </a:cubicBezTo>
                  <a:lnTo>
                    <a:pt x="774" y="311"/>
                  </a:lnTo>
                  <a:lnTo>
                    <a:pt x="676" y="453"/>
                  </a:lnTo>
                  <a:cubicBezTo>
                    <a:pt x="667" y="391"/>
                    <a:pt x="649" y="320"/>
                    <a:pt x="631" y="258"/>
                  </a:cubicBezTo>
                  <a:cubicBezTo>
                    <a:pt x="625" y="281"/>
                    <a:pt x="615" y="291"/>
                    <a:pt x="604" y="291"/>
                  </a:cubicBezTo>
                  <a:cubicBezTo>
                    <a:pt x="569" y="291"/>
                    <a:pt x="518" y="200"/>
                    <a:pt x="498" y="187"/>
                  </a:cubicBezTo>
                  <a:cubicBezTo>
                    <a:pt x="445" y="116"/>
                    <a:pt x="383" y="54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3"/>
            <p:cNvSpPr/>
            <p:nvPr/>
          </p:nvSpPr>
          <p:spPr>
            <a:xfrm>
              <a:off x="7763935" y="787023"/>
              <a:ext cx="43927" cy="83509"/>
            </a:xfrm>
            <a:custGeom>
              <a:avLst/>
              <a:gdLst/>
              <a:ahLst/>
              <a:cxnLst/>
              <a:rect l="l" t="t" r="r" b="b"/>
              <a:pathLst>
                <a:path w="374" h="711" fill="none" extrusionOk="0">
                  <a:moveTo>
                    <a:pt x="0" y="711"/>
                  </a:moveTo>
                  <a:cubicBezTo>
                    <a:pt x="107" y="471"/>
                    <a:pt x="231" y="231"/>
                    <a:pt x="373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3"/>
            <p:cNvSpPr/>
            <p:nvPr/>
          </p:nvSpPr>
          <p:spPr>
            <a:xfrm>
              <a:off x="7761820" y="805698"/>
              <a:ext cx="75287" cy="63777"/>
            </a:xfrm>
            <a:custGeom>
              <a:avLst/>
              <a:gdLst/>
              <a:ahLst/>
              <a:cxnLst/>
              <a:rect l="l" t="t" r="r" b="b"/>
              <a:pathLst>
                <a:path w="641" h="543" fill="none" extrusionOk="0">
                  <a:moveTo>
                    <a:pt x="1" y="543"/>
                  </a:moveTo>
                  <a:lnTo>
                    <a:pt x="640" y="1"/>
                  </a:ln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3"/>
            <p:cNvSpPr/>
            <p:nvPr/>
          </p:nvSpPr>
          <p:spPr>
            <a:xfrm>
              <a:off x="7718011" y="775512"/>
              <a:ext cx="49213" cy="93962"/>
            </a:xfrm>
            <a:custGeom>
              <a:avLst/>
              <a:gdLst/>
              <a:ahLst/>
              <a:cxnLst/>
              <a:rect l="l" t="t" r="r" b="b"/>
              <a:pathLst>
                <a:path w="419" h="800" fill="none" extrusionOk="0">
                  <a:moveTo>
                    <a:pt x="418" y="800"/>
                  </a:moveTo>
                  <a:cubicBezTo>
                    <a:pt x="240" y="560"/>
                    <a:pt x="98" y="285"/>
                    <a:pt x="1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3"/>
            <p:cNvSpPr/>
            <p:nvPr/>
          </p:nvSpPr>
          <p:spPr>
            <a:xfrm>
              <a:off x="7759706" y="775512"/>
              <a:ext cx="7517" cy="93962"/>
            </a:xfrm>
            <a:custGeom>
              <a:avLst/>
              <a:gdLst/>
              <a:ahLst/>
              <a:cxnLst/>
              <a:rect l="l" t="t" r="r" b="b"/>
              <a:pathLst>
                <a:path w="64" h="800" fill="none" extrusionOk="0">
                  <a:moveTo>
                    <a:pt x="63" y="800"/>
                  </a:moveTo>
                  <a:cubicBezTo>
                    <a:pt x="10" y="533"/>
                    <a:pt x="1" y="267"/>
                    <a:pt x="28" y="0"/>
                  </a:cubicBezTo>
                </a:path>
              </a:pathLst>
            </a:custGeom>
            <a:noFill/>
            <a:ln w="450" cap="flat" cmpd="sng">
              <a:solidFill>
                <a:srgbClr val="FAE1E1"/>
              </a:solidFill>
              <a:prstDash val="solid"/>
              <a:miter lim="8881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3"/>
            <p:cNvSpPr/>
            <p:nvPr/>
          </p:nvSpPr>
          <p:spPr>
            <a:xfrm>
              <a:off x="7758649" y="771402"/>
              <a:ext cx="9983" cy="7047"/>
            </a:xfrm>
            <a:custGeom>
              <a:avLst/>
              <a:gdLst/>
              <a:ahLst/>
              <a:cxnLst/>
              <a:rect l="l" t="t" r="r" b="b"/>
              <a:pathLst>
                <a:path w="85" h="60" extrusionOk="0">
                  <a:moveTo>
                    <a:pt x="38" y="1"/>
                  </a:moveTo>
                  <a:cubicBezTo>
                    <a:pt x="31" y="1"/>
                    <a:pt x="25" y="3"/>
                    <a:pt x="19" y="9"/>
                  </a:cubicBezTo>
                  <a:cubicBezTo>
                    <a:pt x="1" y="18"/>
                    <a:pt x="1" y="44"/>
                    <a:pt x="19" y="53"/>
                  </a:cubicBezTo>
                  <a:cubicBezTo>
                    <a:pt x="23" y="58"/>
                    <a:pt x="30" y="60"/>
                    <a:pt x="38" y="60"/>
                  </a:cubicBezTo>
                  <a:cubicBezTo>
                    <a:pt x="45" y="60"/>
                    <a:pt x="54" y="58"/>
                    <a:pt x="63" y="53"/>
                  </a:cubicBezTo>
                  <a:cubicBezTo>
                    <a:pt x="84" y="32"/>
                    <a:pt x="61" y="1"/>
                    <a:pt x="38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3"/>
            <p:cNvSpPr/>
            <p:nvPr/>
          </p:nvSpPr>
          <p:spPr>
            <a:xfrm>
              <a:off x="7713900" y="772341"/>
              <a:ext cx="9983" cy="7165"/>
            </a:xfrm>
            <a:custGeom>
              <a:avLst/>
              <a:gdLst/>
              <a:ahLst/>
              <a:cxnLst/>
              <a:rect l="l" t="t" r="r" b="b"/>
              <a:pathLst>
                <a:path w="85" h="61" extrusionOk="0">
                  <a:moveTo>
                    <a:pt x="39" y="0"/>
                  </a:moveTo>
                  <a:cubicBezTo>
                    <a:pt x="32" y="0"/>
                    <a:pt x="24" y="3"/>
                    <a:pt x="18" y="10"/>
                  </a:cubicBezTo>
                  <a:cubicBezTo>
                    <a:pt x="0" y="27"/>
                    <a:pt x="0" y="45"/>
                    <a:pt x="18" y="54"/>
                  </a:cubicBezTo>
                  <a:cubicBezTo>
                    <a:pt x="22" y="59"/>
                    <a:pt x="31" y="61"/>
                    <a:pt x="40" y="61"/>
                  </a:cubicBezTo>
                  <a:cubicBezTo>
                    <a:pt x="49" y="61"/>
                    <a:pt x="58" y="59"/>
                    <a:pt x="62" y="54"/>
                  </a:cubicBezTo>
                  <a:lnTo>
                    <a:pt x="71" y="54"/>
                  </a:lnTo>
                  <a:cubicBezTo>
                    <a:pt x="85" y="27"/>
                    <a:pt x="62" y="0"/>
                    <a:pt x="39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3"/>
            <p:cNvSpPr/>
            <p:nvPr/>
          </p:nvSpPr>
          <p:spPr>
            <a:xfrm>
              <a:off x="7801402" y="783029"/>
              <a:ext cx="10571" cy="798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52" y="0"/>
                  </a:moveTo>
                  <a:cubicBezTo>
                    <a:pt x="23" y="0"/>
                    <a:pt x="1" y="39"/>
                    <a:pt x="37" y="61"/>
                  </a:cubicBezTo>
                  <a:cubicBezTo>
                    <a:pt x="41" y="65"/>
                    <a:pt x="50" y="67"/>
                    <a:pt x="59" y="67"/>
                  </a:cubicBezTo>
                  <a:cubicBezTo>
                    <a:pt x="68" y="67"/>
                    <a:pt x="77" y="65"/>
                    <a:pt x="81" y="61"/>
                  </a:cubicBezTo>
                  <a:cubicBezTo>
                    <a:pt x="90" y="43"/>
                    <a:pt x="90" y="25"/>
                    <a:pt x="72" y="7"/>
                  </a:cubicBezTo>
                  <a:cubicBezTo>
                    <a:pt x="65" y="2"/>
                    <a:pt x="58" y="0"/>
                    <a:pt x="52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3"/>
            <p:cNvSpPr/>
            <p:nvPr/>
          </p:nvSpPr>
          <p:spPr>
            <a:xfrm>
              <a:off x="7831235" y="802996"/>
              <a:ext cx="8926" cy="7165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37" y="0"/>
                  </a:moveTo>
                  <a:cubicBezTo>
                    <a:pt x="27" y="0"/>
                    <a:pt x="19" y="5"/>
                    <a:pt x="14" y="15"/>
                  </a:cubicBezTo>
                  <a:cubicBezTo>
                    <a:pt x="0" y="35"/>
                    <a:pt x="17" y="60"/>
                    <a:pt x="41" y="60"/>
                  </a:cubicBezTo>
                  <a:cubicBezTo>
                    <a:pt x="49" y="60"/>
                    <a:pt x="58" y="57"/>
                    <a:pt x="67" y="51"/>
                  </a:cubicBezTo>
                  <a:cubicBezTo>
                    <a:pt x="76" y="42"/>
                    <a:pt x="67" y="15"/>
                    <a:pt x="58" y="6"/>
                  </a:cubicBezTo>
                  <a:cubicBezTo>
                    <a:pt x="51" y="3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3"/>
            <p:cNvSpPr/>
            <p:nvPr/>
          </p:nvSpPr>
          <p:spPr>
            <a:xfrm>
              <a:off x="7759706" y="866304"/>
              <a:ext cx="95137" cy="105472"/>
            </a:xfrm>
            <a:custGeom>
              <a:avLst/>
              <a:gdLst/>
              <a:ahLst/>
              <a:cxnLst/>
              <a:rect l="l" t="t" r="r" b="b"/>
              <a:pathLst>
                <a:path w="810" h="898" extrusionOk="0">
                  <a:moveTo>
                    <a:pt x="1" y="0"/>
                  </a:moveTo>
                  <a:lnTo>
                    <a:pt x="19" y="36"/>
                  </a:lnTo>
                  <a:cubicBezTo>
                    <a:pt x="161" y="302"/>
                    <a:pt x="250" y="595"/>
                    <a:pt x="258" y="897"/>
                  </a:cubicBezTo>
                  <a:cubicBezTo>
                    <a:pt x="267" y="746"/>
                    <a:pt x="250" y="586"/>
                    <a:pt x="214" y="444"/>
                  </a:cubicBezTo>
                  <a:cubicBezTo>
                    <a:pt x="181" y="304"/>
                    <a:pt x="133" y="172"/>
                    <a:pt x="69" y="47"/>
                  </a:cubicBezTo>
                  <a:lnTo>
                    <a:pt x="69" y="47"/>
                  </a:lnTo>
                  <a:cubicBezTo>
                    <a:pt x="200" y="60"/>
                    <a:pt x="330" y="102"/>
                    <a:pt x="445" y="151"/>
                  </a:cubicBezTo>
                  <a:cubicBezTo>
                    <a:pt x="578" y="213"/>
                    <a:pt x="703" y="293"/>
                    <a:pt x="809" y="391"/>
                  </a:cubicBezTo>
                  <a:cubicBezTo>
                    <a:pt x="711" y="284"/>
                    <a:pt x="587" y="187"/>
                    <a:pt x="463" y="124"/>
                  </a:cubicBezTo>
                  <a:cubicBezTo>
                    <a:pt x="329" y="53"/>
                    <a:pt x="187" y="18"/>
                    <a:pt x="36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3"/>
            <p:cNvSpPr/>
            <p:nvPr/>
          </p:nvSpPr>
          <p:spPr>
            <a:xfrm>
              <a:off x="7666919" y="865012"/>
              <a:ext cx="99247" cy="44162"/>
            </a:xfrm>
            <a:custGeom>
              <a:avLst/>
              <a:gdLst/>
              <a:ahLst/>
              <a:cxnLst/>
              <a:rect l="l" t="t" r="r" b="b"/>
              <a:pathLst>
                <a:path w="845" h="376" extrusionOk="0">
                  <a:moveTo>
                    <a:pt x="703" y="1"/>
                  </a:moveTo>
                  <a:cubicBezTo>
                    <a:pt x="588" y="1"/>
                    <a:pt x="474" y="37"/>
                    <a:pt x="373" y="100"/>
                  </a:cubicBezTo>
                  <a:cubicBezTo>
                    <a:pt x="311" y="153"/>
                    <a:pt x="258" y="207"/>
                    <a:pt x="196" y="269"/>
                  </a:cubicBezTo>
                  <a:cubicBezTo>
                    <a:pt x="142" y="322"/>
                    <a:pt x="71" y="358"/>
                    <a:pt x="0" y="375"/>
                  </a:cubicBezTo>
                  <a:cubicBezTo>
                    <a:pt x="80" y="375"/>
                    <a:pt x="160" y="340"/>
                    <a:pt x="222" y="286"/>
                  </a:cubicBezTo>
                  <a:cubicBezTo>
                    <a:pt x="276" y="233"/>
                    <a:pt x="338" y="180"/>
                    <a:pt x="400" y="135"/>
                  </a:cubicBezTo>
                  <a:cubicBezTo>
                    <a:pt x="506" y="60"/>
                    <a:pt x="638" y="16"/>
                    <a:pt x="774" y="16"/>
                  </a:cubicBezTo>
                  <a:cubicBezTo>
                    <a:pt x="797" y="16"/>
                    <a:pt x="821" y="17"/>
                    <a:pt x="844" y="20"/>
                  </a:cubicBezTo>
                  <a:cubicBezTo>
                    <a:pt x="797" y="7"/>
                    <a:pt x="750" y="1"/>
                    <a:pt x="703" y="1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3"/>
            <p:cNvSpPr/>
            <p:nvPr/>
          </p:nvSpPr>
          <p:spPr>
            <a:xfrm>
              <a:off x="7764992" y="778684"/>
              <a:ext cx="83509" cy="86797"/>
            </a:xfrm>
            <a:custGeom>
              <a:avLst/>
              <a:gdLst/>
              <a:ahLst/>
              <a:cxnLst/>
              <a:rect l="l" t="t" r="r" b="b"/>
              <a:pathLst>
                <a:path w="711" h="739" extrusionOk="0">
                  <a:moveTo>
                    <a:pt x="711" y="0"/>
                  </a:moveTo>
                  <a:lnTo>
                    <a:pt x="711" y="0"/>
                  </a:lnTo>
                  <a:cubicBezTo>
                    <a:pt x="613" y="18"/>
                    <a:pt x="533" y="62"/>
                    <a:pt x="480" y="142"/>
                  </a:cubicBezTo>
                  <a:cubicBezTo>
                    <a:pt x="427" y="213"/>
                    <a:pt x="382" y="302"/>
                    <a:pt x="356" y="391"/>
                  </a:cubicBezTo>
                  <a:cubicBezTo>
                    <a:pt x="320" y="471"/>
                    <a:pt x="284" y="551"/>
                    <a:pt x="222" y="622"/>
                  </a:cubicBezTo>
                  <a:cubicBezTo>
                    <a:pt x="169" y="684"/>
                    <a:pt x="89" y="728"/>
                    <a:pt x="0" y="737"/>
                  </a:cubicBezTo>
                  <a:cubicBezTo>
                    <a:pt x="10" y="738"/>
                    <a:pt x="20" y="739"/>
                    <a:pt x="30" y="739"/>
                  </a:cubicBezTo>
                  <a:cubicBezTo>
                    <a:pt x="116" y="739"/>
                    <a:pt x="193" y="703"/>
                    <a:pt x="249" y="640"/>
                  </a:cubicBezTo>
                  <a:cubicBezTo>
                    <a:pt x="311" y="568"/>
                    <a:pt x="356" y="489"/>
                    <a:pt x="391" y="400"/>
                  </a:cubicBezTo>
                  <a:cubicBezTo>
                    <a:pt x="418" y="320"/>
                    <a:pt x="453" y="231"/>
                    <a:pt x="498" y="160"/>
                  </a:cubicBezTo>
                  <a:cubicBezTo>
                    <a:pt x="551" y="80"/>
                    <a:pt x="622" y="27"/>
                    <a:pt x="71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3"/>
            <p:cNvSpPr/>
            <p:nvPr/>
          </p:nvSpPr>
          <p:spPr>
            <a:xfrm>
              <a:off x="7699218" y="793248"/>
              <a:ext cx="64834" cy="72116"/>
            </a:xfrm>
            <a:custGeom>
              <a:avLst/>
              <a:gdLst/>
              <a:ahLst/>
              <a:cxnLst/>
              <a:rect l="l" t="t" r="r" b="b"/>
              <a:pathLst>
                <a:path w="552" h="614" extrusionOk="0">
                  <a:moveTo>
                    <a:pt x="1" y="0"/>
                  </a:moveTo>
                  <a:cubicBezTo>
                    <a:pt x="107" y="89"/>
                    <a:pt x="205" y="178"/>
                    <a:pt x="303" y="285"/>
                  </a:cubicBezTo>
                  <a:cubicBezTo>
                    <a:pt x="392" y="382"/>
                    <a:pt x="480" y="498"/>
                    <a:pt x="551" y="613"/>
                  </a:cubicBezTo>
                  <a:cubicBezTo>
                    <a:pt x="498" y="480"/>
                    <a:pt x="427" y="365"/>
                    <a:pt x="338" y="258"/>
                  </a:cubicBezTo>
                  <a:cubicBezTo>
                    <a:pt x="241" y="151"/>
                    <a:pt x="125" y="63"/>
                    <a:pt x="1" y="0"/>
                  </a:cubicBezTo>
                  <a:close/>
                </a:path>
              </a:pathLst>
            </a:custGeom>
            <a:solidFill>
              <a:srgbClr val="FAE1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3"/>
            <p:cNvSpPr/>
            <p:nvPr/>
          </p:nvSpPr>
          <p:spPr>
            <a:xfrm>
              <a:off x="7435302" y="1162403"/>
              <a:ext cx="223395" cy="84683"/>
            </a:xfrm>
            <a:custGeom>
              <a:avLst/>
              <a:gdLst/>
              <a:ahLst/>
              <a:cxnLst/>
              <a:rect l="l" t="t" r="r" b="b"/>
              <a:pathLst>
                <a:path w="1902" h="721" extrusionOk="0">
                  <a:moveTo>
                    <a:pt x="754" y="1"/>
                  </a:moveTo>
                  <a:cubicBezTo>
                    <a:pt x="573" y="1"/>
                    <a:pt x="390" y="36"/>
                    <a:pt x="214" y="108"/>
                  </a:cubicBezTo>
                  <a:cubicBezTo>
                    <a:pt x="193" y="104"/>
                    <a:pt x="175" y="103"/>
                    <a:pt x="159" y="103"/>
                  </a:cubicBezTo>
                  <a:cubicBezTo>
                    <a:pt x="64" y="103"/>
                    <a:pt x="62" y="172"/>
                    <a:pt x="1" y="295"/>
                  </a:cubicBezTo>
                  <a:cubicBezTo>
                    <a:pt x="342" y="573"/>
                    <a:pt x="764" y="721"/>
                    <a:pt x="1191" y="721"/>
                  </a:cubicBezTo>
                  <a:cubicBezTo>
                    <a:pt x="1430" y="721"/>
                    <a:pt x="1672" y="675"/>
                    <a:pt x="1901" y="579"/>
                  </a:cubicBezTo>
                  <a:cubicBezTo>
                    <a:pt x="1624" y="207"/>
                    <a:pt x="1195" y="1"/>
                    <a:pt x="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581" name="Google Shape;3581;p3"/>
            <p:cNvGrpSpPr/>
            <p:nvPr/>
          </p:nvGrpSpPr>
          <p:grpSpPr>
            <a:xfrm>
              <a:off x="6829399" y="1335747"/>
              <a:ext cx="4801868" cy="1372175"/>
              <a:chOff x="4924399" y="1335747"/>
              <a:chExt cx="4801868" cy="1372175"/>
            </a:xfrm>
          </p:grpSpPr>
          <p:sp>
            <p:nvSpPr>
              <p:cNvPr id="3582" name="Google Shape;3582;p3"/>
              <p:cNvSpPr/>
              <p:nvPr/>
            </p:nvSpPr>
            <p:spPr>
              <a:xfrm>
                <a:off x="5212333" y="1335747"/>
                <a:ext cx="4513934" cy="1362566"/>
              </a:xfrm>
              <a:custGeom>
                <a:avLst/>
                <a:gdLst/>
                <a:ahLst/>
                <a:cxnLst/>
                <a:rect l="l" t="t" r="r" b="b"/>
                <a:pathLst>
                  <a:path w="38432" h="11601" extrusionOk="0">
                    <a:moveTo>
                      <a:pt x="54" y="1"/>
                    </a:moveTo>
                    <a:lnTo>
                      <a:pt x="1" y="143"/>
                    </a:lnTo>
                    <a:cubicBezTo>
                      <a:pt x="2328" y="1235"/>
                      <a:pt x="4495" y="2648"/>
                      <a:pt x="6440" y="4335"/>
                    </a:cubicBezTo>
                    <a:cubicBezTo>
                      <a:pt x="6289" y="4326"/>
                      <a:pt x="6129" y="4326"/>
                      <a:pt x="5978" y="4308"/>
                    </a:cubicBezTo>
                    <a:cubicBezTo>
                      <a:pt x="5179" y="4255"/>
                      <a:pt x="4380" y="4113"/>
                      <a:pt x="3607" y="3882"/>
                    </a:cubicBezTo>
                    <a:cubicBezTo>
                      <a:pt x="2834" y="3660"/>
                      <a:pt x="2088" y="3323"/>
                      <a:pt x="1404" y="2896"/>
                    </a:cubicBezTo>
                    <a:lnTo>
                      <a:pt x="1315" y="3021"/>
                    </a:lnTo>
                    <a:cubicBezTo>
                      <a:pt x="1999" y="3491"/>
                      <a:pt x="2745" y="3864"/>
                      <a:pt x="3527" y="4131"/>
                    </a:cubicBezTo>
                    <a:cubicBezTo>
                      <a:pt x="4308" y="4406"/>
                      <a:pt x="5117" y="4593"/>
                      <a:pt x="5943" y="4690"/>
                    </a:cubicBezTo>
                    <a:cubicBezTo>
                      <a:pt x="6271" y="4726"/>
                      <a:pt x="6591" y="4753"/>
                      <a:pt x="6920" y="4770"/>
                    </a:cubicBezTo>
                    <a:cubicBezTo>
                      <a:pt x="7280" y="4787"/>
                      <a:pt x="7640" y="4796"/>
                      <a:pt x="8000" y="4796"/>
                    </a:cubicBezTo>
                    <a:cubicBezTo>
                      <a:pt x="8963" y="4796"/>
                      <a:pt x="9924" y="4736"/>
                      <a:pt x="10881" y="4619"/>
                    </a:cubicBezTo>
                    <a:cubicBezTo>
                      <a:pt x="12524" y="4433"/>
                      <a:pt x="14132" y="4131"/>
                      <a:pt x="15739" y="3927"/>
                    </a:cubicBezTo>
                    <a:cubicBezTo>
                      <a:pt x="16547" y="3829"/>
                      <a:pt x="17347" y="3749"/>
                      <a:pt x="18146" y="3705"/>
                    </a:cubicBezTo>
                    <a:cubicBezTo>
                      <a:pt x="18440" y="3691"/>
                      <a:pt x="18736" y="3684"/>
                      <a:pt x="19032" y="3684"/>
                    </a:cubicBezTo>
                    <a:cubicBezTo>
                      <a:pt x="19531" y="3684"/>
                      <a:pt x="20030" y="3704"/>
                      <a:pt x="20526" y="3749"/>
                    </a:cubicBezTo>
                    <a:cubicBezTo>
                      <a:pt x="21299" y="3811"/>
                      <a:pt x="22072" y="3953"/>
                      <a:pt x="22818" y="4184"/>
                    </a:cubicBezTo>
                    <a:cubicBezTo>
                      <a:pt x="23191" y="4291"/>
                      <a:pt x="23546" y="4433"/>
                      <a:pt x="23901" y="4584"/>
                    </a:cubicBezTo>
                    <a:cubicBezTo>
                      <a:pt x="24079" y="4655"/>
                      <a:pt x="24257" y="4744"/>
                      <a:pt x="24425" y="4832"/>
                    </a:cubicBezTo>
                    <a:cubicBezTo>
                      <a:pt x="24603" y="4912"/>
                      <a:pt x="24772" y="5010"/>
                      <a:pt x="24941" y="5108"/>
                    </a:cubicBezTo>
                    <a:cubicBezTo>
                      <a:pt x="26291" y="5881"/>
                      <a:pt x="27525" y="6911"/>
                      <a:pt x="28813" y="7932"/>
                    </a:cubicBezTo>
                    <a:cubicBezTo>
                      <a:pt x="30092" y="8962"/>
                      <a:pt x="31478" y="10002"/>
                      <a:pt x="33067" y="10721"/>
                    </a:cubicBezTo>
                    <a:cubicBezTo>
                      <a:pt x="33884" y="11094"/>
                      <a:pt x="34746" y="11360"/>
                      <a:pt x="35634" y="11511"/>
                    </a:cubicBezTo>
                    <a:cubicBezTo>
                      <a:pt x="36019" y="11571"/>
                      <a:pt x="36408" y="11601"/>
                      <a:pt x="36798" y="11601"/>
                    </a:cubicBezTo>
                    <a:cubicBezTo>
                      <a:pt x="37345" y="11601"/>
                      <a:pt x="37893" y="11542"/>
                      <a:pt x="38432" y="11423"/>
                    </a:cubicBezTo>
                    <a:lnTo>
                      <a:pt x="37952" y="9540"/>
                    </a:lnTo>
                    <a:cubicBezTo>
                      <a:pt x="37478" y="9671"/>
                      <a:pt x="36991" y="9732"/>
                      <a:pt x="36503" y="9732"/>
                    </a:cubicBezTo>
                    <a:cubicBezTo>
                      <a:pt x="36296" y="9732"/>
                      <a:pt x="36089" y="9721"/>
                      <a:pt x="35883" y="9700"/>
                    </a:cubicBezTo>
                    <a:cubicBezTo>
                      <a:pt x="35146" y="9602"/>
                      <a:pt x="34435" y="9415"/>
                      <a:pt x="33751" y="9140"/>
                    </a:cubicBezTo>
                    <a:cubicBezTo>
                      <a:pt x="33032" y="8856"/>
                      <a:pt x="32348" y="8501"/>
                      <a:pt x="31691" y="8092"/>
                    </a:cubicBezTo>
                    <a:cubicBezTo>
                      <a:pt x="31025" y="7692"/>
                      <a:pt x="30376" y="7231"/>
                      <a:pt x="29719" y="6751"/>
                    </a:cubicBezTo>
                    <a:cubicBezTo>
                      <a:pt x="28404" y="5792"/>
                      <a:pt x="27072" y="4770"/>
                      <a:pt x="25545" y="3989"/>
                    </a:cubicBezTo>
                    <a:cubicBezTo>
                      <a:pt x="25358" y="3891"/>
                      <a:pt x="25154" y="3802"/>
                      <a:pt x="24967" y="3705"/>
                    </a:cubicBezTo>
                    <a:cubicBezTo>
                      <a:pt x="24772" y="3616"/>
                      <a:pt x="24568" y="3536"/>
                      <a:pt x="24363" y="3456"/>
                    </a:cubicBezTo>
                    <a:cubicBezTo>
                      <a:pt x="23164" y="2994"/>
                      <a:pt x="21885" y="2745"/>
                      <a:pt x="20597" y="2701"/>
                    </a:cubicBezTo>
                    <a:cubicBezTo>
                      <a:pt x="20354" y="2691"/>
                      <a:pt x="20109" y="2685"/>
                      <a:pt x="19865" y="2685"/>
                    </a:cubicBezTo>
                    <a:cubicBezTo>
                      <a:pt x="19271" y="2685"/>
                      <a:pt x="18675" y="2715"/>
                      <a:pt x="18084" y="2772"/>
                    </a:cubicBezTo>
                    <a:cubicBezTo>
                      <a:pt x="17711" y="2807"/>
                      <a:pt x="17338" y="2852"/>
                      <a:pt x="16974" y="2905"/>
                    </a:cubicBezTo>
                    <a:cubicBezTo>
                      <a:pt x="14425" y="2843"/>
                      <a:pt x="11991" y="1822"/>
                      <a:pt x="10170" y="36"/>
                    </a:cubicBezTo>
                    <a:lnTo>
                      <a:pt x="10064" y="143"/>
                    </a:lnTo>
                    <a:cubicBezTo>
                      <a:pt x="11067" y="1280"/>
                      <a:pt x="12320" y="2177"/>
                      <a:pt x="13714" y="2772"/>
                    </a:cubicBezTo>
                    <a:cubicBezTo>
                      <a:pt x="14132" y="2950"/>
                      <a:pt x="14549" y="3101"/>
                      <a:pt x="14984" y="3225"/>
                    </a:cubicBezTo>
                    <a:cubicBezTo>
                      <a:pt x="13581" y="3491"/>
                      <a:pt x="12195" y="3802"/>
                      <a:pt x="10801" y="4024"/>
                    </a:cubicBezTo>
                    <a:cubicBezTo>
                      <a:pt x="9566" y="4237"/>
                      <a:pt x="8305" y="4344"/>
                      <a:pt x="7044" y="4353"/>
                    </a:cubicBezTo>
                    <a:cubicBezTo>
                      <a:pt x="4939" y="2568"/>
                      <a:pt x="2585" y="1102"/>
                      <a:pt x="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3"/>
              <p:cNvSpPr/>
              <p:nvPr/>
            </p:nvSpPr>
            <p:spPr>
              <a:xfrm>
                <a:off x="5883048" y="1794770"/>
                <a:ext cx="158678" cy="200374"/>
              </a:xfrm>
              <a:custGeom>
                <a:avLst/>
                <a:gdLst/>
                <a:ahLst/>
                <a:cxnLst/>
                <a:rect l="l" t="t" r="r" b="b"/>
                <a:pathLst>
                  <a:path w="1351" h="1706" extrusionOk="0">
                    <a:moveTo>
                      <a:pt x="679" y="1"/>
                    </a:moveTo>
                    <a:cubicBezTo>
                      <a:pt x="567" y="1"/>
                      <a:pt x="466" y="83"/>
                      <a:pt x="436" y="204"/>
                    </a:cubicBezTo>
                    <a:cubicBezTo>
                      <a:pt x="436" y="240"/>
                      <a:pt x="445" y="284"/>
                      <a:pt x="418" y="311"/>
                    </a:cubicBezTo>
                    <a:cubicBezTo>
                      <a:pt x="402" y="330"/>
                      <a:pt x="383" y="336"/>
                      <a:pt x="361" y="336"/>
                    </a:cubicBezTo>
                    <a:cubicBezTo>
                      <a:pt x="323" y="336"/>
                      <a:pt x="280" y="316"/>
                      <a:pt x="241" y="311"/>
                    </a:cubicBezTo>
                    <a:cubicBezTo>
                      <a:pt x="143" y="311"/>
                      <a:pt x="45" y="382"/>
                      <a:pt x="18" y="479"/>
                    </a:cubicBezTo>
                    <a:cubicBezTo>
                      <a:pt x="1" y="577"/>
                      <a:pt x="10" y="684"/>
                      <a:pt x="54" y="772"/>
                    </a:cubicBezTo>
                    <a:cubicBezTo>
                      <a:pt x="205" y="1199"/>
                      <a:pt x="525" y="1536"/>
                      <a:pt x="942" y="1705"/>
                    </a:cubicBezTo>
                    <a:lnTo>
                      <a:pt x="1067" y="1598"/>
                    </a:lnTo>
                    <a:lnTo>
                      <a:pt x="1067" y="1598"/>
                    </a:lnTo>
                    <a:cubicBezTo>
                      <a:pt x="1040" y="1625"/>
                      <a:pt x="1022" y="1661"/>
                      <a:pt x="1004" y="1696"/>
                    </a:cubicBezTo>
                    <a:cubicBezTo>
                      <a:pt x="1333" y="1270"/>
                      <a:pt x="1351" y="684"/>
                      <a:pt x="1058" y="248"/>
                    </a:cubicBezTo>
                    <a:cubicBezTo>
                      <a:pt x="987" y="124"/>
                      <a:pt x="871" y="44"/>
                      <a:pt x="738" y="9"/>
                    </a:cubicBezTo>
                    <a:cubicBezTo>
                      <a:pt x="718" y="3"/>
                      <a:pt x="698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3"/>
              <p:cNvSpPr/>
              <p:nvPr/>
            </p:nvSpPr>
            <p:spPr>
              <a:xfrm>
                <a:off x="5970667" y="1819670"/>
                <a:ext cx="7400" cy="857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30" fill="none" extrusionOk="0">
                    <a:moveTo>
                      <a:pt x="63" y="729"/>
                    </a:moveTo>
                    <a:lnTo>
                      <a:pt x="1" y="1"/>
                    </a:ln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3"/>
              <p:cNvSpPr/>
              <p:nvPr/>
            </p:nvSpPr>
            <p:spPr>
              <a:xfrm>
                <a:off x="5902897" y="1844805"/>
                <a:ext cx="65891" cy="78341"/>
              </a:xfrm>
              <a:custGeom>
                <a:avLst/>
                <a:gdLst/>
                <a:ahLst/>
                <a:cxnLst/>
                <a:rect l="l" t="t" r="r" b="b"/>
                <a:pathLst>
                  <a:path w="561" h="667" fill="none" extrusionOk="0">
                    <a:moveTo>
                      <a:pt x="0" y="116"/>
                    </a:moveTo>
                    <a:cubicBezTo>
                      <a:pt x="151" y="329"/>
                      <a:pt x="338" y="515"/>
                      <a:pt x="560" y="666"/>
                    </a:cubicBezTo>
                    <a:cubicBezTo>
                      <a:pt x="480" y="444"/>
                      <a:pt x="409" y="222"/>
                      <a:pt x="338" y="0"/>
                    </a:cubicBez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3"/>
              <p:cNvSpPr/>
              <p:nvPr/>
            </p:nvSpPr>
            <p:spPr>
              <a:xfrm>
                <a:off x="5960214" y="1807689"/>
                <a:ext cx="149400" cy="192152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636" extrusionOk="0">
                    <a:moveTo>
                      <a:pt x="675" y="1"/>
                    </a:moveTo>
                    <a:cubicBezTo>
                      <a:pt x="600" y="1"/>
                      <a:pt x="525" y="37"/>
                      <a:pt x="481" y="103"/>
                    </a:cubicBezTo>
                    <a:cubicBezTo>
                      <a:pt x="152" y="405"/>
                      <a:pt x="1" y="858"/>
                      <a:pt x="72" y="1302"/>
                    </a:cubicBezTo>
                    <a:cubicBezTo>
                      <a:pt x="114" y="1545"/>
                      <a:pt x="218" y="1636"/>
                      <a:pt x="345" y="1636"/>
                    </a:cubicBezTo>
                    <a:cubicBezTo>
                      <a:pt x="599" y="1636"/>
                      <a:pt x="940" y="1275"/>
                      <a:pt x="1040" y="1044"/>
                    </a:cubicBezTo>
                    <a:cubicBezTo>
                      <a:pt x="1173" y="760"/>
                      <a:pt x="1271" y="165"/>
                      <a:pt x="1182" y="121"/>
                    </a:cubicBezTo>
                    <a:cubicBezTo>
                      <a:pt x="1164" y="110"/>
                      <a:pt x="1147" y="106"/>
                      <a:pt x="1131" y="106"/>
                    </a:cubicBezTo>
                    <a:cubicBezTo>
                      <a:pt x="1060" y="106"/>
                      <a:pt x="1011" y="193"/>
                      <a:pt x="969" y="193"/>
                    </a:cubicBezTo>
                    <a:cubicBezTo>
                      <a:pt x="966" y="193"/>
                      <a:pt x="963" y="193"/>
                      <a:pt x="960" y="192"/>
                    </a:cubicBezTo>
                    <a:cubicBezTo>
                      <a:pt x="916" y="174"/>
                      <a:pt x="871" y="147"/>
                      <a:pt x="836" y="103"/>
                    </a:cubicBezTo>
                    <a:cubicBezTo>
                      <a:pt x="809" y="59"/>
                      <a:pt x="774" y="32"/>
                      <a:pt x="720" y="5"/>
                    </a:cubicBezTo>
                    <a:cubicBezTo>
                      <a:pt x="705" y="2"/>
                      <a:pt x="690" y="1"/>
                      <a:pt x="6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3"/>
              <p:cNvSpPr/>
              <p:nvPr/>
            </p:nvSpPr>
            <p:spPr>
              <a:xfrm>
                <a:off x="5825731" y="1886970"/>
                <a:ext cx="187807" cy="122033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039" extrusionOk="0">
                    <a:moveTo>
                      <a:pt x="430" y="1"/>
                    </a:moveTo>
                    <a:cubicBezTo>
                      <a:pt x="350" y="1"/>
                      <a:pt x="274" y="35"/>
                      <a:pt x="222" y="94"/>
                    </a:cubicBezTo>
                    <a:cubicBezTo>
                      <a:pt x="151" y="183"/>
                      <a:pt x="187" y="307"/>
                      <a:pt x="222" y="414"/>
                    </a:cubicBezTo>
                    <a:cubicBezTo>
                      <a:pt x="204" y="403"/>
                      <a:pt x="184" y="398"/>
                      <a:pt x="163" y="398"/>
                    </a:cubicBezTo>
                    <a:cubicBezTo>
                      <a:pt x="84" y="398"/>
                      <a:pt x="0" y="471"/>
                      <a:pt x="0" y="556"/>
                    </a:cubicBezTo>
                    <a:cubicBezTo>
                      <a:pt x="9" y="662"/>
                      <a:pt x="62" y="760"/>
                      <a:pt x="160" y="822"/>
                    </a:cubicBezTo>
                    <a:cubicBezTo>
                      <a:pt x="347" y="964"/>
                      <a:pt x="586" y="1036"/>
                      <a:pt x="826" y="1036"/>
                    </a:cubicBezTo>
                    <a:cubicBezTo>
                      <a:pt x="871" y="1036"/>
                      <a:pt x="939" y="1038"/>
                      <a:pt x="1015" y="1038"/>
                    </a:cubicBezTo>
                    <a:cubicBezTo>
                      <a:pt x="1180" y="1038"/>
                      <a:pt x="1383" y="1026"/>
                      <a:pt x="1475" y="947"/>
                    </a:cubicBezTo>
                    <a:cubicBezTo>
                      <a:pt x="1599" y="831"/>
                      <a:pt x="1466" y="583"/>
                      <a:pt x="1386" y="467"/>
                    </a:cubicBezTo>
                    <a:cubicBezTo>
                      <a:pt x="1173" y="183"/>
                      <a:pt x="835" y="5"/>
                      <a:pt x="480" y="5"/>
                    </a:cubicBezTo>
                    <a:cubicBezTo>
                      <a:pt x="463" y="2"/>
                      <a:pt x="446" y="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3"/>
              <p:cNvSpPr/>
              <p:nvPr/>
            </p:nvSpPr>
            <p:spPr>
              <a:xfrm>
                <a:off x="5898669" y="1854201"/>
                <a:ext cx="9514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81" h="76" extrusionOk="0">
                    <a:moveTo>
                      <a:pt x="36" y="0"/>
                    </a:moveTo>
                    <a:cubicBezTo>
                      <a:pt x="19" y="0"/>
                      <a:pt x="1" y="18"/>
                      <a:pt x="1" y="36"/>
                    </a:cubicBezTo>
                    <a:cubicBezTo>
                      <a:pt x="1" y="62"/>
                      <a:pt x="19" y="76"/>
                      <a:pt x="36" y="76"/>
                    </a:cubicBezTo>
                    <a:cubicBezTo>
                      <a:pt x="54" y="76"/>
                      <a:pt x="72" y="62"/>
                      <a:pt x="72" y="36"/>
                    </a:cubicBezTo>
                    <a:cubicBezTo>
                      <a:pt x="81" y="18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3"/>
              <p:cNvSpPr/>
              <p:nvPr/>
            </p:nvSpPr>
            <p:spPr>
              <a:xfrm>
                <a:off x="5937311" y="1840106"/>
                <a:ext cx="84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72" h="74" extrusionOk="0">
                    <a:moveTo>
                      <a:pt x="36" y="0"/>
                    </a:moveTo>
                    <a:cubicBezTo>
                      <a:pt x="18" y="0"/>
                      <a:pt x="1" y="13"/>
                      <a:pt x="1" y="40"/>
                    </a:cubicBezTo>
                    <a:cubicBezTo>
                      <a:pt x="1" y="62"/>
                      <a:pt x="18" y="73"/>
                      <a:pt x="36" y="73"/>
                    </a:cubicBezTo>
                    <a:cubicBezTo>
                      <a:pt x="54" y="73"/>
                      <a:pt x="72" y="62"/>
                      <a:pt x="72" y="40"/>
                    </a:cubicBezTo>
                    <a:cubicBezTo>
                      <a:pt x="72" y="13"/>
                      <a:pt x="54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3"/>
              <p:cNvSpPr/>
              <p:nvPr/>
            </p:nvSpPr>
            <p:spPr>
              <a:xfrm>
                <a:off x="5965969" y="1815794"/>
                <a:ext cx="9514" cy="7165"/>
              </a:xfrm>
              <a:custGeom>
                <a:avLst/>
                <a:gdLst/>
                <a:ahLst/>
                <a:cxnLst/>
                <a:rect l="l" t="t" r="r" b="b"/>
                <a:pathLst>
                  <a:path w="81" h="61" extrusionOk="0">
                    <a:moveTo>
                      <a:pt x="41" y="1"/>
                    </a:moveTo>
                    <a:cubicBezTo>
                      <a:pt x="21" y="1"/>
                      <a:pt x="1" y="12"/>
                      <a:pt x="5" y="34"/>
                    </a:cubicBezTo>
                    <a:cubicBezTo>
                      <a:pt x="10" y="52"/>
                      <a:pt x="27" y="61"/>
                      <a:pt x="44" y="61"/>
                    </a:cubicBezTo>
                    <a:cubicBezTo>
                      <a:pt x="61" y="61"/>
                      <a:pt x="76" y="52"/>
                      <a:pt x="76" y="34"/>
                    </a:cubicBezTo>
                    <a:cubicBezTo>
                      <a:pt x="81" y="12"/>
                      <a:pt x="61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3"/>
              <p:cNvSpPr/>
              <p:nvPr/>
            </p:nvSpPr>
            <p:spPr>
              <a:xfrm>
                <a:off x="5968560" y="2053614"/>
                <a:ext cx="75287" cy="33122"/>
              </a:xfrm>
              <a:custGeom>
                <a:avLst/>
                <a:gdLst/>
                <a:ahLst/>
                <a:cxnLst/>
                <a:rect l="l" t="t" r="r" b="b"/>
                <a:pathLst>
                  <a:path w="641" h="282" extrusionOk="0">
                    <a:moveTo>
                      <a:pt x="301" y="1"/>
                    </a:moveTo>
                    <a:cubicBezTo>
                      <a:pt x="252" y="1"/>
                      <a:pt x="201" y="11"/>
                      <a:pt x="152" y="34"/>
                    </a:cubicBezTo>
                    <a:cubicBezTo>
                      <a:pt x="98" y="60"/>
                      <a:pt x="1" y="122"/>
                      <a:pt x="10" y="211"/>
                    </a:cubicBezTo>
                    <a:cubicBezTo>
                      <a:pt x="21" y="268"/>
                      <a:pt x="79" y="281"/>
                      <a:pt x="138" y="281"/>
                    </a:cubicBezTo>
                    <a:cubicBezTo>
                      <a:pt x="171" y="281"/>
                      <a:pt x="206" y="277"/>
                      <a:pt x="232" y="273"/>
                    </a:cubicBezTo>
                    <a:cubicBezTo>
                      <a:pt x="303" y="265"/>
                      <a:pt x="365" y="238"/>
                      <a:pt x="436" y="220"/>
                    </a:cubicBezTo>
                    <a:cubicBezTo>
                      <a:pt x="460" y="214"/>
                      <a:pt x="483" y="211"/>
                      <a:pt x="507" y="211"/>
                    </a:cubicBezTo>
                    <a:cubicBezTo>
                      <a:pt x="553" y="211"/>
                      <a:pt x="599" y="223"/>
                      <a:pt x="640" y="247"/>
                    </a:cubicBezTo>
                    <a:cubicBezTo>
                      <a:pt x="587" y="94"/>
                      <a:pt x="449" y="1"/>
                      <a:pt x="3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3"/>
              <p:cNvSpPr/>
              <p:nvPr/>
            </p:nvSpPr>
            <p:spPr>
              <a:xfrm>
                <a:off x="6011423" y="1851030"/>
                <a:ext cx="58491" cy="10441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889" extrusionOk="0">
                    <a:moveTo>
                      <a:pt x="489" y="0"/>
                    </a:moveTo>
                    <a:lnTo>
                      <a:pt x="489" y="0"/>
                    </a:lnTo>
                    <a:cubicBezTo>
                      <a:pt x="426" y="338"/>
                      <a:pt x="258" y="658"/>
                      <a:pt x="0" y="889"/>
                    </a:cubicBezTo>
                    <a:cubicBezTo>
                      <a:pt x="311" y="702"/>
                      <a:pt x="498" y="356"/>
                      <a:pt x="48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3"/>
              <p:cNvSpPr/>
              <p:nvPr/>
            </p:nvSpPr>
            <p:spPr>
              <a:xfrm>
                <a:off x="6965844" y="1692351"/>
                <a:ext cx="121211" cy="15351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307" extrusionOk="0">
                    <a:moveTo>
                      <a:pt x="544" y="0"/>
                    </a:moveTo>
                    <a:cubicBezTo>
                      <a:pt x="460" y="0"/>
                      <a:pt x="387" y="57"/>
                      <a:pt x="365" y="143"/>
                    </a:cubicBezTo>
                    <a:cubicBezTo>
                      <a:pt x="356" y="170"/>
                      <a:pt x="374" y="188"/>
                      <a:pt x="338" y="223"/>
                    </a:cubicBezTo>
                    <a:cubicBezTo>
                      <a:pt x="327" y="235"/>
                      <a:pt x="314" y="239"/>
                      <a:pt x="300" y="239"/>
                    </a:cubicBezTo>
                    <a:cubicBezTo>
                      <a:pt x="270" y="239"/>
                      <a:pt x="235" y="221"/>
                      <a:pt x="205" y="215"/>
                    </a:cubicBezTo>
                    <a:cubicBezTo>
                      <a:pt x="195" y="212"/>
                      <a:pt x="184" y="211"/>
                      <a:pt x="174" y="211"/>
                    </a:cubicBezTo>
                    <a:cubicBezTo>
                      <a:pt x="107" y="211"/>
                      <a:pt x="51" y="259"/>
                      <a:pt x="28" y="321"/>
                    </a:cubicBezTo>
                    <a:cubicBezTo>
                      <a:pt x="1" y="392"/>
                      <a:pt x="10" y="472"/>
                      <a:pt x="36" y="552"/>
                    </a:cubicBezTo>
                    <a:cubicBezTo>
                      <a:pt x="125" y="881"/>
                      <a:pt x="356" y="1156"/>
                      <a:pt x="667" y="1307"/>
                    </a:cubicBezTo>
                    <a:lnTo>
                      <a:pt x="765" y="1227"/>
                    </a:lnTo>
                    <a:lnTo>
                      <a:pt x="720" y="1298"/>
                    </a:lnTo>
                    <a:cubicBezTo>
                      <a:pt x="987" y="996"/>
                      <a:pt x="1031" y="561"/>
                      <a:pt x="827" y="206"/>
                    </a:cubicBezTo>
                    <a:cubicBezTo>
                      <a:pt x="782" y="108"/>
                      <a:pt x="703" y="37"/>
                      <a:pt x="605" y="10"/>
                    </a:cubicBezTo>
                    <a:cubicBezTo>
                      <a:pt x="584" y="3"/>
                      <a:pt x="564" y="0"/>
                      <a:pt x="5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3"/>
              <p:cNvSpPr/>
              <p:nvPr/>
            </p:nvSpPr>
            <p:spPr>
              <a:xfrm>
                <a:off x="7036785" y="1710203"/>
                <a:ext cx="117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1" h="569" fill="none" extrusionOk="0">
                    <a:moveTo>
                      <a:pt x="1" y="569"/>
                    </a:moveTo>
                    <a:lnTo>
                      <a:pt x="1" y="0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3"/>
              <p:cNvSpPr/>
              <p:nvPr/>
            </p:nvSpPr>
            <p:spPr>
              <a:xfrm>
                <a:off x="6982639" y="1727939"/>
                <a:ext cx="45924" cy="61663"/>
              </a:xfrm>
              <a:custGeom>
                <a:avLst/>
                <a:gdLst/>
                <a:ahLst/>
                <a:cxnLst/>
                <a:rect l="l" t="t" r="r" b="b"/>
                <a:pathLst>
                  <a:path w="391" h="525" fill="none" extrusionOk="0">
                    <a:moveTo>
                      <a:pt x="0" y="71"/>
                    </a:moveTo>
                    <a:cubicBezTo>
                      <a:pt x="98" y="249"/>
                      <a:pt x="231" y="400"/>
                      <a:pt x="391" y="524"/>
                    </a:cubicBezTo>
                    <a:cubicBezTo>
                      <a:pt x="346" y="356"/>
                      <a:pt x="293" y="169"/>
                      <a:pt x="249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3"/>
              <p:cNvSpPr/>
              <p:nvPr/>
            </p:nvSpPr>
            <p:spPr>
              <a:xfrm>
                <a:off x="7023278" y="1705270"/>
                <a:ext cx="118979" cy="144936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34" extrusionOk="0">
                    <a:moveTo>
                      <a:pt x="546" y="0"/>
                    </a:moveTo>
                    <a:cubicBezTo>
                      <a:pt x="496" y="0"/>
                      <a:pt x="442" y="20"/>
                      <a:pt x="409" y="60"/>
                    </a:cubicBezTo>
                    <a:cubicBezTo>
                      <a:pt x="143" y="282"/>
                      <a:pt x="0" y="620"/>
                      <a:pt x="27" y="966"/>
                    </a:cubicBezTo>
                    <a:cubicBezTo>
                      <a:pt x="49" y="1161"/>
                      <a:pt x="131" y="1233"/>
                      <a:pt x="235" y="1233"/>
                    </a:cubicBezTo>
                    <a:cubicBezTo>
                      <a:pt x="429" y="1233"/>
                      <a:pt x="698" y="983"/>
                      <a:pt x="791" y="815"/>
                    </a:cubicBezTo>
                    <a:cubicBezTo>
                      <a:pt x="897" y="602"/>
                      <a:pt x="1013" y="149"/>
                      <a:pt x="942" y="113"/>
                    </a:cubicBezTo>
                    <a:cubicBezTo>
                      <a:pt x="927" y="103"/>
                      <a:pt x="912" y="99"/>
                      <a:pt x="899" y="99"/>
                    </a:cubicBezTo>
                    <a:cubicBezTo>
                      <a:pt x="847" y="99"/>
                      <a:pt x="809" y="160"/>
                      <a:pt x="781" y="160"/>
                    </a:cubicBezTo>
                    <a:cubicBezTo>
                      <a:pt x="778" y="160"/>
                      <a:pt x="776" y="159"/>
                      <a:pt x="773" y="158"/>
                    </a:cubicBezTo>
                    <a:cubicBezTo>
                      <a:pt x="738" y="149"/>
                      <a:pt x="702" y="122"/>
                      <a:pt x="684" y="87"/>
                    </a:cubicBezTo>
                    <a:cubicBezTo>
                      <a:pt x="667" y="51"/>
                      <a:pt x="631" y="25"/>
                      <a:pt x="595" y="7"/>
                    </a:cubicBezTo>
                    <a:cubicBezTo>
                      <a:pt x="580" y="2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3"/>
              <p:cNvSpPr/>
              <p:nvPr/>
            </p:nvSpPr>
            <p:spPr>
              <a:xfrm>
                <a:off x="6917923" y="1756832"/>
                <a:ext cx="142000" cy="9772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832" extrusionOk="0">
                    <a:moveTo>
                      <a:pt x="356" y="1"/>
                    </a:moveTo>
                    <a:cubicBezTo>
                      <a:pt x="295" y="1"/>
                      <a:pt x="232" y="21"/>
                      <a:pt x="187" y="65"/>
                    </a:cubicBezTo>
                    <a:cubicBezTo>
                      <a:pt x="142" y="145"/>
                      <a:pt x="142" y="234"/>
                      <a:pt x="178" y="314"/>
                    </a:cubicBezTo>
                    <a:cubicBezTo>
                      <a:pt x="163" y="301"/>
                      <a:pt x="145" y="295"/>
                      <a:pt x="127" y="295"/>
                    </a:cubicBezTo>
                    <a:cubicBezTo>
                      <a:pt x="70" y="295"/>
                      <a:pt x="7" y="351"/>
                      <a:pt x="0" y="412"/>
                    </a:cubicBezTo>
                    <a:cubicBezTo>
                      <a:pt x="0" y="492"/>
                      <a:pt x="45" y="571"/>
                      <a:pt x="107" y="616"/>
                    </a:cubicBezTo>
                    <a:cubicBezTo>
                      <a:pt x="249" y="731"/>
                      <a:pt x="427" y="802"/>
                      <a:pt x="604" y="811"/>
                    </a:cubicBezTo>
                    <a:cubicBezTo>
                      <a:pt x="667" y="816"/>
                      <a:pt x="781" y="832"/>
                      <a:pt x="887" y="832"/>
                    </a:cubicBezTo>
                    <a:cubicBezTo>
                      <a:pt x="975" y="832"/>
                      <a:pt x="1057" y="821"/>
                      <a:pt x="1102" y="785"/>
                    </a:cubicBezTo>
                    <a:cubicBezTo>
                      <a:pt x="1208" y="696"/>
                      <a:pt x="1119" y="500"/>
                      <a:pt x="1066" y="412"/>
                    </a:cubicBezTo>
                    <a:cubicBezTo>
                      <a:pt x="915" y="181"/>
                      <a:pt x="666" y="30"/>
                      <a:pt x="391" y="3"/>
                    </a:cubicBezTo>
                    <a:cubicBezTo>
                      <a:pt x="380" y="2"/>
                      <a:pt x="368" y="1"/>
                      <a:pt x="3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3"/>
              <p:cNvSpPr/>
              <p:nvPr/>
            </p:nvSpPr>
            <p:spPr>
              <a:xfrm>
                <a:off x="7017053" y="1844335"/>
                <a:ext cx="59548" cy="41343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52" extrusionOk="0">
                    <a:moveTo>
                      <a:pt x="354" y="1"/>
                    </a:moveTo>
                    <a:cubicBezTo>
                      <a:pt x="343" y="1"/>
                      <a:pt x="332" y="2"/>
                      <a:pt x="320" y="4"/>
                    </a:cubicBezTo>
                    <a:cubicBezTo>
                      <a:pt x="240" y="13"/>
                      <a:pt x="160" y="40"/>
                      <a:pt x="80" y="75"/>
                    </a:cubicBezTo>
                    <a:cubicBezTo>
                      <a:pt x="9" y="102"/>
                      <a:pt x="0" y="155"/>
                      <a:pt x="45" y="217"/>
                    </a:cubicBezTo>
                    <a:cubicBezTo>
                      <a:pt x="80" y="262"/>
                      <a:pt x="133" y="306"/>
                      <a:pt x="187" y="333"/>
                    </a:cubicBezTo>
                    <a:cubicBezTo>
                      <a:pt x="215" y="345"/>
                      <a:pt x="245" y="351"/>
                      <a:pt x="276" y="351"/>
                    </a:cubicBezTo>
                    <a:cubicBezTo>
                      <a:pt x="332" y="351"/>
                      <a:pt x="389" y="332"/>
                      <a:pt x="435" y="297"/>
                    </a:cubicBezTo>
                    <a:cubicBezTo>
                      <a:pt x="480" y="253"/>
                      <a:pt x="506" y="199"/>
                      <a:pt x="506" y="137"/>
                    </a:cubicBezTo>
                    <a:cubicBezTo>
                      <a:pt x="506" y="93"/>
                      <a:pt x="480" y="49"/>
                      <a:pt x="435" y="22"/>
                    </a:cubicBezTo>
                    <a:cubicBezTo>
                      <a:pt x="409" y="9"/>
                      <a:pt x="383" y="1"/>
                      <a:pt x="3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3"/>
              <p:cNvSpPr/>
              <p:nvPr/>
            </p:nvSpPr>
            <p:spPr>
              <a:xfrm>
                <a:off x="6978529" y="1733929"/>
                <a:ext cx="7282" cy="6695"/>
              </a:xfrm>
              <a:custGeom>
                <a:avLst/>
                <a:gdLst/>
                <a:ahLst/>
                <a:cxnLst/>
                <a:rect l="l" t="t" r="r" b="b"/>
                <a:pathLst>
                  <a:path w="62" h="57" extrusionOk="0">
                    <a:moveTo>
                      <a:pt x="36" y="0"/>
                    </a:moveTo>
                    <a:cubicBezTo>
                      <a:pt x="33" y="0"/>
                      <a:pt x="29" y="1"/>
                      <a:pt x="26" y="3"/>
                    </a:cubicBezTo>
                    <a:cubicBezTo>
                      <a:pt x="25" y="2"/>
                      <a:pt x="23" y="2"/>
                      <a:pt x="22" y="2"/>
                    </a:cubicBezTo>
                    <a:cubicBezTo>
                      <a:pt x="1" y="2"/>
                      <a:pt x="1" y="57"/>
                      <a:pt x="22" y="57"/>
                    </a:cubicBezTo>
                    <a:cubicBezTo>
                      <a:pt x="23" y="57"/>
                      <a:pt x="25" y="56"/>
                      <a:pt x="26" y="56"/>
                    </a:cubicBezTo>
                    <a:cubicBezTo>
                      <a:pt x="44" y="56"/>
                      <a:pt x="62" y="47"/>
                      <a:pt x="62" y="29"/>
                    </a:cubicBezTo>
                    <a:cubicBezTo>
                      <a:pt x="62" y="15"/>
                      <a:pt x="50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3"/>
              <p:cNvSpPr/>
              <p:nvPr/>
            </p:nvSpPr>
            <p:spPr>
              <a:xfrm>
                <a:off x="7008714" y="1724768"/>
                <a:ext cx="7400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63" h="54" extrusionOk="0">
                    <a:moveTo>
                      <a:pt x="36" y="1"/>
                    </a:moveTo>
                    <a:cubicBezTo>
                      <a:pt x="18" y="1"/>
                      <a:pt x="0" y="10"/>
                      <a:pt x="0" y="27"/>
                    </a:cubicBezTo>
                    <a:cubicBezTo>
                      <a:pt x="0" y="45"/>
                      <a:pt x="18" y="54"/>
                      <a:pt x="36" y="54"/>
                    </a:cubicBezTo>
                    <a:cubicBezTo>
                      <a:pt x="44" y="54"/>
                      <a:pt x="62" y="45"/>
                      <a:pt x="62" y="27"/>
                    </a:cubicBezTo>
                    <a:cubicBezTo>
                      <a:pt x="62" y="10"/>
                      <a:pt x="44" y="1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3"/>
              <p:cNvSpPr/>
              <p:nvPr/>
            </p:nvSpPr>
            <p:spPr>
              <a:xfrm>
                <a:off x="7032674" y="1707032"/>
                <a:ext cx="7400" cy="6460"/>
              </a:xfrm>
              <a:custGeom>
                <a:avLst/>
                <a:gdLst/>
                <a:ahLst/>
                <a:cxnLst/>
                <a:rect l="l" t="t" r="r" b="b"/>
                <a:pathLst>
                  <a:path w="63" h="55" extrusionOk="0">
                    <a:moveTo>
                      <a:pt x="27" y="1"/>
                    </a:moveTo>
                    <a:cubicBezTo>
                      <a:pt x="18" y="1"/>
                      <a:pt x="0" y="10"/>
                      <a:pt x="0" y="27"/>
                    </a:cubicBezTo>
                    <a:cubicBezTo>
                      <a:pt x="0" y="45"/>
                      <a:pt x="9" y="54"/>
                      <a:pt x="27" y="54"/>
                    </a:cubicBezTo>
                    <a:cubicBezTo>
                      <a:pt x="45" y="54"/>
                      <a:pt x="54" y="45"/>
                      <a:pt x="54" y="27"/>
                    </a:cubicBezTo>
                    <a:cubicBezTo>
                      <a:pt x="63" y="10"/>
                      <a:pt x="45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3"/>
              <p:cNvSpPr/>
              <p:nvPr/>
            </p:nvSpPr>
            <p:spPr>
              <a:xfrm>
                <a:off x="7000375" y="1845979"/>
                <a:ext cx="44045" cy="38524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28" extrusionOk="0">
                    <a:moveTo>
                      <a:pt x="252" y="0"/>
                    </a:moveTo>
                    <a:cubicBezTo>
                      <a:pt x="230" y="0"/>
                      <a:pt x="210" y="3"/>
                      <a:pt x="195" y="8"/>
                    </a:cubicBezTo>
                    <a:cubicBezTo>
                      <a:pt x="115" y="17"/>
                      <a:pt x="53" y="70"/>
                      <a:pt x="27" y="132"/>
                    </a:cubicBezTo>
                    <a:cubicBezTo>
                      <a:pt x="0" y="203"/>
                      <a:pt x="27" y="283"/>
                      <a:pt x="89" y="328"/>
                    </a:cubicBezTo>
                    <a:cubicBezTo>
                      <a:pt x="80" y="274"/>
                      <a:pt x="98" y="230"/>
                      <a:pt x="142" y="203"/>
                    </a:cubicBezTo>
                    <a:cubicBezTo>
                      <a:pt x="204" y="168"/>
                      <a:pt x="338" y="168"/>
                      <a:pt x="355" y="79"/>
                    </a:cubicBezTo>
                    <a:cubicBezTo>
                      <a:pt x="375" y="21"/>
                      <a:pt x="309" y="0"/>
                      <a:pt x="25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3"/>
              <p:cNvSpPr/>
              <p:nvPr/>
            </p:nvSpPr>
            <p:spPr>
              <a:xfrm>
                <a:off x="7041013" y="1835056"/>
                <a:ext cx="57434" cy="2443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08" extrusionOk="0">
                    <a:moveTo>
                      <a:pt x="225" y="1"/>
                    </a:moveTo>
                    <a:cubicBezTo>
                      <a:pt x="192" y="1"/>
                      <a:pt x="158" y="7"/>
                      <a:pt x="125" y="21"/>
                    </a:cubicBezTo>
                    <a:cubicBezTo>
                      <a:pt x="80" y="30"/>
                      <a:pt x="0" y="74"/>
                      <a:pt x="9" y="145"/>
                    </a:cubicBezTo>
                    <a:cubicBezTo>
                      <a:pt x="16" y="190"/>
                      <a:pt x="69" y="203"/>
                      <a:pt x="118" y="203"/>
                    </a:cubicBezTo>
                    <a:cubicBezTo>
                      <a:pt x="137" y="203"/>
                      <a:pt x="155" y="201"/>
                      <a:pt x="169" y="199"/>
                    </a:cubicBezTo>
                    <a:cubicBezTo>
                      <a:pt x="222" y="199"/>
                      <a:pt x="276" y="181"/>
                      <a:pt x="329" y="172"/>
                    </a:cubicBezTo>
                    <a:cubicBezTo>
                      <a:pt x="342" y="170"/>
                      <a:pt x="355" y="169"/>
                      <a:pt x="368" y="169"/>
                    </a:cubicBezTo>
                    <a:cubicBezTo>
                      <a:pt x="411" y="169"/>
                      <a:pt x="455" y="180"/>
                      <a:pt x="489" y="207"/>
                    </a:cubicBezTo>
                    <a:cubicBezTo>
                      <a:pt x="454" y="83"/>
                      <a:pt x="344" y="1"/>
                      <a:pt x="22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3"/>
              <p:cNvSpPr/>
              <p:nvPr/>
            </p:nvSpPr>
            <p:spPr>
              <a:xfrm>
                <a:off x="7031617" y="1845979"/>
                <a:ext cx="36645" cy="41696"/>
              </a:xfrm>
              <a:custGeom>
                <a:avLst/>
                <a:gdLst/>
                <a:ahLst/>
                <a:cxnLst/>
                <a:rect l="l" t="t" r="r" b="b"/>
                <a:pathLst>
                  <a:path w="312" h="355" extrusionOk="0">
                    <a:moveTo>
                      <a:pt x="163" y="1"/>
                    </a:moveTo>
                    <a:cubicBezTo>
                      <a:pt x="110" y="1"/>
                      <a:pt x="58" y="27"/>
                      <a:pt x="27" y="70"/>
                    </a:cubicBezTo>
                    <a:cubicBezTo>
                      <a:pt x="0" y="132"/>
                      <a:pt x="9" y="194"/>
                      <a:pt x="54" y="248"/>
                    </a:cubicBezTo>
                    <a:cubicBezTo>
                      <a:pt x="89" y="292"/>
                      <a:pt x="143" y="328"/>
                      <a:pt x="196" y="354"/>
                    </a:cubicBezTo>
                    <a:cubicBezTo>
                      <a:pt x="178" y="336"/>
                      <a:pt x="169" y="301"/>
                      <a:pt x="187" y="274"/>
                    </a:cubicBezTo>
                    <a:cubicBezTo>
                      <a:pt x="205" y="257"/>
                      <a:pt x="222" y="230"/>
                      <a:pt x="249" y="212"/>
                    </a:cubicBezTo>
                    <a:cubicBezTo>
                      <a:pt x="311" y="159"/>
                      <a:pt x="302" y="61"/>
                      <a:pt x="231" y="17"/>
                    </a:cubicBezTo>
                    <a:cubicBezTo>
                      <a:pt x="210" y="6"/>
                      <a:pt x="186" y="1"/>
                      <a:pt x="1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3"/>
              <p:cNvSpPr/>
              <p:nvPr/>
            </p:nvSpPr>
            <p:spPr>
              <a:xfrm>
                <a:off x="7060863" y="1739449"/>
                <a:ext cx="48038" cy="77284"/>
              </a:xfrm>
              <a:custGeom>
                <a:avLst/>
                <a:gdLst/>
                <a:ahLst/>
                <a:cxnLst/>
                <a:rect l="l" t="t" r="r" b="b"/>
                <a:pathLst>
                  <a:path w="409" h="658" extrusionOk="0">
                    <a:moveTo>
                      <a:pt x="409" y="0"/>
                    </a:moveTo>
                    <a:cubicBezTo>
                      <a:pt x="382" y="124"/>
                      <a:pt x="329" y="249"/>
                      <a:pt x="258" y="364"/>
                    </a:cubicBezTo>
                    <a:cubicBezTo>
                      <a:pt x="187" y="471"/>
                      <a:pt x="98" y="577"/>
                      <a:pt x="0" y="657"/>
                    </a:cubicBezTo>
                    <a:cubicBezTo>
                      <a:pt x="240" y="524"/>
                      <a:pt x="400" y="275"/>
                      <a:pt x="40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3"/>
              <p:cNvSpPr/>
              <p:nvPr/>
            </p:nvSpPr>
            <p:spPr>
              <a:xfrm>
                <a:off x="6950222" y="1799937"/>
                <a:ext cx="78341" cy="27132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3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9" y="80"/>
                      <a:pt x="196" y="151"/>
                      <a:pt x="312" y="187"/>
                    </a:cubicBezTo>
                    <a:cubicBezTo>
                      <a:pt x="390" y="217"/>
                      <a:pt x="473" y="231"/>
                      <a:pt x="555" y="231"/>
                    </a:cubicBezTo>
                    <a:cubicBezTo>
                      <a:pt x="593" y="231"/>
                      <a:pt x="630" y="228"/>
                      <a:pt x="667" y="222"/>
                    </a:cubicBezTo>
                    <a:cubicBezTo>
                      <a:pt x="427" y="196"/>
                      <a:pt x="205" y="125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3"/>
              <p:cNvSpPr/>
              <p:nvPr/>
            </p:nvSpPr>
            <p:spPr>
              <a:xfrm>
                <a:off x="6645668" y="1754248"/>
                <a:ext cx="112754" cy="134483"/>
              </a:xfrm>
              <a:custGeom>
                <a:avLst/>
                <a:gdLst/>
                <a:ahLst/>
                <a:cxnLst/>
                <a:rect l="l" t="t" r="r" b="b"/>
                <a:pathLst>
                  <a:path w="960" h="1145" extrusionOk="0">
                    <a:moveTo>
                      <a:pt x="392" y="1"/>
                    </a:moveTo>
                    <a:cubicBezTo>
                      <a:pt x="377" y="1"/>
                      <a:pt x="365" y="5"/>
                      <a:pt x="355" y="16"/>
                    </a:cubicBezTo>
                    <a:cubicBezTo>
                      <a:pt x="0" y="371"/>
                      <a:pt x="151" y="975"/>
                      <a:pt x="631" y="1135"/>
                    </a:cubicBezTo>
                    <a:cubicBezTo>
                      <a:pt x="649" y="1144"/>
                      <a:pt x="666" y="1144"/>
                      <a:pt x="684" y="1144"/>
                    </a:cubicBezTo>
                    <a:cubicBezTo>
                      <a:pt x="711" y="1126"/>
                      <a:pt x="737" y="1109"/>
                      <a:pt x="746" y="1082"/>
                    </a:cubicBezTo>
                    <a:cubicBezTo>
                      <a:pt x="808" y="993"/>
                      <a:pt x="871" y="887"/>
                      <a:pt x="915" y="789"/>
                    </a:cubicBezTo>
                    <a:cubicBezTo>
                      <a:pt x="951" y="682"/>
                      <a:pt x="959" y="558"/>
                      <a:pt x="924" y="451"/>
                    </a:cubicBezTo>
                    <a:cubicBezTo>
                      <a:pt x="871" y="327"/>
                      <a:pt x="773" y="229"/>
                      <a:pt x="649" y="167"/>
                    </a:cubicBezTo>
                    <a:cubicBezTo>
                      <a:pt x="611" y="145"/>
                      <a:pt x="471" y="1"/>
                      <a:pt x="3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3"/>
              <p:cNvSpPr/>
              <p:nvPr/>
            </p:nvSpPr>
            <p:spPr>
              <a:xfrm>
                <a:off x="6570498" y="1760356"/>
                <a:ext cx="128493" cy="87267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743" extrusionOk="0">
                    <a:moveTo>
                      <a:pt x="838" y="1"/>
                    </a:moveTo>
                    <a:cubicBezTo>
                      <a:pt x="674" y="1"/>
                      <a:pt x="470" y="80"/>
                      <a:pt x="383" y="133"/>
                    </a:cubicBezTo>
                    <a:cubicBezTo>
                      <a:pt x="196" y="248"/>
                      <a:pt x="54" y="426"/>
                      <a:pt x="1" y="648"/>
                    </a:cubicBezTo>
                    <a:cubicBezTo>
                      <a:pt x="114" y="711"/>
                      <a:pt x="238" y="742"/>
                      <a:pt x="363" y="742"/>
                    </a:cubicBezTo>
                    <a:cubicBezTo>
                      <a:pt x="483" y="742"/>
                      <a:pt x="602" y="714"/>
                      <a:pt x="711" y="657"/>
                    </a:cubicBezTo>
                    <a:cubicBezTo>
                      <a:pt x="809" y="595"/>
                      <a:pt x="898" y="506"/>
                      <a:pt x="960" y="399"/>
                    </a:cubicBezTo>
                    <a:cubicBezTo>
                      <a:pt x="1004" y="328"/>
                      <a:pt x="1093" y="160"/>
                      <a:pt x="1040" y="80"/>
                    </a:cubicBezTo>
                    <a:cubicBezTo>
                      <a:pt x="997" y="22"/>
                      <a:pt x="923" y="1"/>
                      <a:pt x="8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3"/>
              <p:cNvSpPr/>
              <p:nvPr/>
            </p:nvSpPr>
            <p:spPr>
              <a:xfrm>
                <a:off x="6691592" y="1720892"/>
                <a:ext cx="139886" cy="67418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574" extrusionOk="0">
                    <a:moveTo>
                      <a:pt x="721" y="1"/>
                    </a:moveTo>
                    <a:cubicBezTo>
                      <a:pt x="612" y="1"/>
                      <a:pt x="501" y="22"/>
                      <a:pt x="400" y="69"/>
                    </a:cubicBezTo>
                    <a:cubicBezTo>
                      <a:pt x="302" y="123"/>
                      <a:pt x="0" y="309"/>
                      <a:pt x="98" y="442"/>
                    </a:cubicBezTo>
                    <a:cubicBezTo>
                      <a:pt x="179" y="544"/>
                      <a:pt x="360" y="573"/>
                      <a:pt x="504" y="573"/>
                    </a:cubicBezTo>
                    <a:cubicBezTo>
                      <a:pt x="548" y="573"/>
                      <a:pt x="589" y="571"/>
                      <a:pt x="622" y="567"/>
                    </a:cubicBezTo>
                    <a:cubicBezTo>
                      <a:pt x="817" y="522"/>
                      <a:pt x="995" y="442"/>
                      <a:pt x="1155" y="327"/>
                    </a:cubicBezTo>
                    <a:cubicBezTo>
                      <a:pt x="1164" y="318"/>
                      <a:pt x="1172" y="309"/>
                      <a:pt x="1181" y="300"/>
                    </a:cubicBezTo>
                    <a:cubicBezTo>
                      <a:pt x="1190" y="282"/>
                      <a:pt x="1181" y="256"/>
                      <a:pt x="1172" y="247"/>
                    </a:cubicBezTo>
                    <a:cubicBezTo>
                      <a:pt x="1092" y="114"/>
                      <a:pt x="968" y="34"/>
                      <a:pt x="826" y="7"/>
                    </a:cubicBezTo>
                    <a:cubicBezTo>
                      <a:pt x="792" y="3"/>
                      <a:pt x="757" y="1"/>
                      <a:pt x="7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3"/>
              <p:cNvSpPr/>
              <p:nvPr/>
            </p:nvSpPr>
            <p:spPr>
              <a:xfrm>
                <a:off x="6661289" y="1651712"/>
                <a:ext cx="86680" cy="122268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041" extrusionOk="0">
                    <a:moveTo>
                      <a:pt x="596" y="1"/>
                    </a:moveTo>
                    <a:cubicBezTo>
                      <a:pt x="587" y="1"/>
                      <a:pt x="569" y="1"/>
                      <a:pt x="560" y="10"/>
                    </a:cubicBezTo>
                    <a:cubicBezTo>
                      <a:pt x="480" y="54"/>
                      <a:pt x="400" y="81"/>
                      <a:pt x="311" y="125"/>
                    </a:cubicBezTo>
                    <a:cubicBezTo>
                      <a:pt x="222" y="161"/>
                      <a:pt x="143" y="223"/>
                      <a:pt x="80" y="303"/>
                    </a:cubicBezTo>
                    <a:cubicBezTo>
                      <a:pt x="18" y="418"/>
                      <a:pt x="0" y="552"/>
                      <a:pt x="36" y="685"/>
                    </a:cubicBezTo>
                    <a:cubicBezTo>
                      <a:pt x="45" y="756"/>
                      <a:pt x="72" y="836"/>
                      <a:pt x="107" y="907"/>
                    </a:cubicBezTo>
                    <a:cubicBezTo>
                      <a:pt x="143" y="978"/>
                      <a:pt x="205" y="1022"/>
                      <a:pt x="285" y="1040"/>
                    </a:cubicBezTo>
                    <a:lnTo>
                      <a:pt x="427" y="934"/>
                    </a:lnTo>
                    <a:cubicBezTo>
                      <a:pt x="631" y="854"/>
                      <a:pt x="738" y="640"/>
                      <a:pt x="693" y="427"/>
                    </a:cubicBezTo>
                    <a:cubicBezTo>
                      <a:pt x="667" y="321"/>
                      <a:pt x="596" y="205"/>
                      <a:pt x="622" y="99"/>
                    </a:cubicBezTo>
                    <a:cubicBezTo>
                      <a:pt x="631" y="63"/>
                      <a:pt x="631" y="10"/>
                      <a:pt x="5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3"/>
              <p:cNvSpPr/>
              <p:nvPr/>
            </p:nvSpPr>
            <p:spPr>
              <a:xfrm>
                <a:off x="6566387" y="1705623"/>
                <a:ext cx="142000" cy="7423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632" extrusionOk="0">
                    <a:moveTo>
                      <a:pt x="359" y="1"/>
                    </a:moveTo>
                    <a:cubicBezTo>
                      <a:pt x="234" y="1"/>
                      <a:pt x="112" y="15"/>
                      <a:pt x="0" y="57"/>
                    </a:cubicBezTo>
                    <a:cubicBezTo>
                      <a:pt x="45" y="288"/>
                      <a:pt x="213" y="483"/>
                      <a:pt x="444" y="581"/>
                    </a:cubicBezTo>
                    <a:cubicBezTo>
                      <a:pt x="519" y="610"/>
                      <a:pt x="630" y="631"/>
                      <a:pt x="741" y="631"/>
                    </a:cubicBezTo>
                    <a:cubicBezTo>
                      <a:pt x="868" y="631"/>
                      <a:pt x="995" y="604"/>
                      <a:pt x="1066" y="528"/>
                    </a:cubicBezTo>
                    <a:cubicBezTo>
                      <a:pt x="1208" y="386"/>
                      <a:pt x="951" y="119"/>
                      <a:pt x="826" y="57"/>
                    </a:cubicBezTo>
                    <a:cubicBezTo>
                      <a:pt x="723" y="20"/>
                      <a:pt x="625" y="2"/>
                      <a:pt x="524" y="2"/>
                    </a:cubicBezTo>
                    <a:cubicBezTo>
                      <a:pt x="503" y="2"/>
                      <a:pt x="483" y="2"/>
                      <a:pt x="462" y="4"/>
                    </a:cubicBezTo>
                    <a:cubicBezTo>
                      <a:pt x="428" y="2"/>
                      <a:pt x="393" y="1"/>
                      <a:pt x="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3"/>
              <p:cNvSpPr/>
              <p:nvPr/>
            </p:nvSpPr>
            <p:spPr>
              <a:xfrm>
                <a:off x="6624761" y="1711260"/>
                <a:ext cx="147168" cy="109583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933" extrusionOk="0">
                    <a:moveTo>
                      <a:pt x="90" y="660"/>
                    </a:moveTo>
                    <a:lnTo>
                      <a:pt x="72" y="666"/>
                    </a:lnTo>
                    <a:cubicBezTo>
                      <a:pt x="78" y="664"/>
                      <a:pt x="84" y="662"/>
                      <a:pt x="90" y="660"/>
                    </a:cubicBezTo>
                    <a:close/>
                    <a:moveTo>
                      <a:pt x="658" y="0"/>
                    </a:moveTo>
                    <a:lnTo>
                      <a:pt x="658" y="0"/>
                    </a:lnTo>
                    <a:cubicBezTo>
                      <a:pt x="622" y="71"/>
                      <a:pt x="587" y="142"/>
                      <a:pt x="551" y="213"/>
                    </a:cubicBezTo>
                    <a:cubicBezTo>
                      <a:pt x="525" y="169"/>
                      <a:pt x="507" y="125"/>
                      <a:pt x="507" y="71"/>
                    </a:cubicBezTo>
                    <a:cubicBezTo>
                      <a:pt x="498" y="178"/>
                      <a:pt x="498" y="276"/>
                      <a:pt x="507" y="382"/>
                    </a:cubicBezTo>
                    <a:cubicBezTo>
                      <a:pt x="471" y="311"/>
                      <a:pt x="445" y="240"/>
                      <a:pt x="409" y="178"/>
                    </a:cubicBezTo>
                    <a:lnTo>
                      <a:pt x="409" y="178"/>
                    </a:lnTo>
                    <a:cubicBezTo>
                      <a:pt x="418" y="240"/>
                      <a:pt x="418" y="302"/>
                      <a:pt x="427" y="373"/>
                    </a:cubicBezTo>
                    <a:cubicBezTo>
                      <a:pt x="347" y="338"/>
                      <a:pt x="267" y="293"/>
                      <a:pt x="205" y="231"/>
                    </a:cubicBezTo>
                    <a:lnTo>
                      <a:pt x="205" y="231"/>
                    </a:lnTo>
                    <a:cubicBezTo>
                      <a:pt x="240" y="302"/>
                      <a:pt x="285" y="356"/>
                      <a:pt x="347" y="409"/>
                    </a:cubicBezTo>
                    <a:cubicBezTo>
                      <a:pt x="276" y="391"/>
                      <a:pt x="205" y="364"/>
                      <a:pt x="143" y="329"/>
                    </a:cubicBezTo>
                    <a:lnTo>
                      <a:pt x="143" y="329"/>
                    </a:lnTo>
                    <a:lnTo>
                      <a:pt x="329" y="462"/>
                    </a:lnTo>
                    <a:cubicBezTo>
                      <a:pt x="240" y="462"/>
                      <a:pt x="160" y="453"/>
                      <a:pt x="72" y="427"/>
                    </a:cubicBezTo>
                    <a:lnTo>
                      <a:pt x="72" y="427"/>
                    </a:lnTo>
                    <a:cubicBezTo>
                      <a:pt x="134" y="462"/>
                      <a:pt x="187" y="489"/>
                      <a:pt x="258" y="498"/>
                    </a:cubicBezTo>
                    <a:lnTo>
                      <a:pt x="1" y="604"/>
                    </a:lnTo>
                    <a:lnTo>
                      <a:pt x="294" y="560"/>
                    </a:lnTo>
                    <a:lnTo>
                      <a:pt x="294" y="560"/>
                    </a:lnTo>
                    <a:cubicBezTo>
                      <a:pt x="228" y="601"/>
                      <a:pt x="163" y="634"/>
                      <a:pt x="90" y="660"/>
                    </a:cubicBezTo>
                    <a:lnTo>
                      <a:pt x="90" y="660"/>
                    </a:lnTo>
                    <a:lnTo>
                      <a:pt x="329" y="578"/>
                    </a:lnTo>
                    <a:lnTo>
                      <a:pt x="329" y="578"/>
                    </a:lnTo>
                    <a:lnTo>
                      <a:pt x="116" y="782"/>
                    </a:lnTo>
                    <a:lnTo>
                      <a:pt x="374" y="640"/>
                    </a:lnTo>
                    <a:lnTo>
                      <a:pt x="169" y="853"/>
                    </a:lnTo>
                    <a:lnTo>
                      <a:pt x="169" y="853"/>
                    </a:lnTo>
                    <a:lnTo>
                      <a:pt x="400" y="693"/>
                    </a:lnTo>
                    <a:lnTo>
                      <a:pt x="240" y="897"/>
                    </a:lnTo>
                    <a:lnTo>
                      <a:pt x="489" y="675"/>
                    </a:lnTo>
                    <a:lnTo>
                      <a:pt x="489" y="675"/>
                    </a:lnTo>
                    <a:cubicBezTo>
                      <a:pt x="445" y="737"/>
                      <a:pt x="418" y="817"/>
                      <a:pt x="409" y="888"/>
                    </a:cubicBezTo>
                    <a:cubicBezTo>
                      <a:pt x="454" y="817"/>
                      <a:pt x="489" y="746"/>
                      <a:pt x="533" y="675"/>
                    </a:cubicBezTo>
                    <a:cubicBezTo>
                      <a:pt x="560" y="773"/>
                      <a:pt x="622" y="862"/>
                      <a:pt x="693" y="933"/>
                    </a:cubicBezTo>
                    <a:lnTo>
                      <a:pt x="605" y="693"/>
                    </a:lnTo>
                    <a:lnTo>
                      <a:pt x="605" y="693"/>
                    </a:lnTo>
                    <a:cubicBezTo>
                      <a:pt x="658" y="755"/>
                      <a:pt x="720" y="817"/>
                      <a:pt x="773" y="880"/>
                    </a:cubicBezTo>
                    <a:cubicBezTo>
                      <a:pt x="747" y="808"/>
                      <a:pt x="720" y="729"/>
                      <a:pt x="693" y="657"/>
                    </a:cubicBezTo>
                    <a:lnTo>
                      <a:pt x="693" y="657"/>
                    </a:lnTo>
                    <a:lnTo>
                      <a:pt x="862" y="764"/>
                    </a:lnTo>
                    <a:cubicBezTo>
                      <a:pt x="835" y="720"/>
                      <a:pt x="818" y="675"/>
                      <a:pt x="800" y="631"/>
                    </a:cubicBezTo>
                    <a:lnTo>
                      <a:pt x="800" y="631"/>
                    </a:lnTo>
                    <a:cubicBezTo>
                      <a:pt x="844" y="657"/>
                      <a:pt x="898" y="675"/>
                      <a:pt x="951" y="684"/>
                    </a:cubicBezTo>
                    <a:cubicBezTo>
                      <a:pt x="898" y="631"/>
                      <a:pt x="1031" y="631"/>
                      <a:pt x="1066" y="631"/>
                    </a:cubicBezTo>
                    <a:cubicBezTo>
                      <a:pt x="1129" y="622"/>
                      <a:pt x="1191" y="604"/>
                      <a:pt x="1253" y="586"/>
                    </a:cubicBezTo>
                    <a:lnTo>
                      <a:pt x="1111" y="586"/>
                    </a:lnTo>
                    <a:lnTo>
                      <a:pt x="1253" y="515"/>
                    </a:lnTo>
                    <a:lnTo>
                      <a:pt x="1253" y="515"/>
                    </a:lnTo>
                    <a:cubicBezTo>
                      <a:pt x="1209" y="522"/>
                      <a:pt x="1161" y="528"/>
                      <a:pt x="1111" y="528"/>
                    </a:cubicBezTo>
                    <a:cubicBezTo>
                      <a:pt x="1090" y="528"/>
                      <a:pt x="1069" y="527"/>
                      <a:pt x="1049" y="524"/>
                    </a:cubicBezTo>
                    <a:cubicBezTo>
                      <a:pt x="1120" y="507"/>
                      <a:pt x="1182" y="471"/>
                      <a:pt x="1244" y="435"/>
                    </a:cubicBezTo>
                    <a:lnTo>
                      <a:pt x="1244" y="435"/>
                    </a:lnTo>
                    <a:lnTo>
                      <a:pt x="986" y="480"/>
                    </a:lnTo>
                    <a:lnTo>
                      <a:pt x="1191" y="356"/>
                    </a:lnTo>
                    <a:lnTo>
                      <a:pt x="969" y="364"/>
                    </a:lnTo>
                    <a:lnTo>
                      <a:pt x="1191" y="267"/>
                    </a:lnTo>
                    <a:lnTo>
                      <a:pt x="951" y="311"/>
                    </a:lnTo>
                    <a:lnTo>
                      <a:pt x="1111" y="213"/>
                    </a:lnTo>
                    <a:lnTo>
                      <a:pt x="862" y="329"/>
                    </a:lnTo>
                    <a:lnTo>
                      <a:pt x="978" y="205"/>
                    </a:lnTo>
                    <a:lnTo>
                      <a:pt x="782" y="356"/>
                    </a:lnTo>
                    <a:cubicBezTo>
                      <a:pt x="844" y="276"/>
                      <a:pt x="889" y="187"/>
                      <a:pt x="907" y="98"/>
                    </a:cubicBezTo>
                    <a:lnTo>
                      <a:pt x="907" y="98"/>
                    </a:lnTo>
                    <a:cubicBezTo>
                      <a:pt x="853" y="160"/>
                      <a:pt x="791" y="222"/>
                      <a:pt x="729" y="267"/>
                    </a:cubicBezTo>
                    <a:cubicBezTo>
                      <a:pt x="773" y="213"/>
                      <a:pt x="791" y="133"/>
                      <a:pt x="782" y="62"/>
                    </a:cubicBezTo>
                    <a:lnTo>
                      <a:pt x="782" y="62"/>
                    </a:lnTo>
                    <a:lnTo>
                      <a:pt x="649" y="249"/>
                    </a:lnTo>
                    <a:lnTo>
                      <a:pt x="65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3"/>
              <p:cNvSpPr/>
              <p:nvPr/>
            </p:nvSpPr>
            <p:spPr>
              <a:xfrm>
                <a:off x="6695703" y="1761295"/>
                <a:ext cx="38759" cy="64834"/>
              </a:xfrm>
              <a:custGeom>
                <a:avLst/>
                <a:gdLst/>
                <a:ahLst/>
                <a:cxnLst/>
                <a:rect l="l" t="t" r="r" b="b"/>
                <a:pathLst>
                  <a:path w="330" h="552" fill="none" extrusionOk="0">
                    <a:moveTo>
                      <a:pt x="1" y="1"/>
                    </a:moveTo>
                    <a:cubicBezTo>
                      <a:pt x="125" y="178"/>
                      <a:pt x="231" y="365"/>
                      <a:pt x="329" y="55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3"/>
              <p:cNvSpPr/>
              <p:nvPr/>
            </p:nvSpPr>
            <p:spPr>
              <a:xfrm>
                <a:off x="6697817" y="1760238"/>
                <a:ext cx="12567" cy="78341"/>
              </a:xfrm>
              <a:custGeom>
                <a:avLst/>
                <a:gdLst/>
                <a:ahLst/>
                <a:cxnLst/>
                <a:rect l="l" t="t" r="r" b="b"/>
                <a:pathLst>
                  <a:path w="107" h="667" fill="none" extrusionOk="0">
                    <a:moveTo>
                      <a:pt x="0" y="1"/>
                    </a:moveTo>
                    <a:lnTo>
                      <a:pt x="107" y="667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3"/>
              <p:cNvSpPr/>
              <p:nvPr/>
            </p:nvSpPr>
            <p:spPr>
              <a:xfrm>
                <a:off x="6695703" y="1761295"/>
                <a:ext cx="84566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720" h="63" fill="none" extrusionOk="0">
                    <a:moveTo>
                      <a:pt x="1" y="18"/>
                    </a:moveTo>
                    <a:cubicBezTo>
                      <a:pt x="240" y="1"/>
                      <a:pt x="480" y="9"/>
                      <a:pt x="720" y="63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3"/>
              <p:cNvSpPr/>
              <p:nvPr/>
            </p:nvSpPr>
            <p:spPr>
              <a:xfrm>
                <a:off x="6695703" y="1763410"/>
                <a:ext cx="66830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312" fill="none" extrusionOk="0">
                    <a:moveTo>
                      <a:pt x="1" y="0"/>
                    </a:moveTo>
                    <a:cubicBezTo>
                      <a:pt x="205" y="71"/>
                      <a:pt x="391" y="178"/>
                      <a:pt x="569" y="31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3"/>
              <p:cNvSpPr/>
              <p:nvPr/>
            </p:nvSpPr>
            <p:spPr>
              <a:xfrm>
                <a:off x="6758305" y="1797706"/>
                <a:ext cx="8104" cy="540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34" y="0"/>
                    </a:moveTo>
                    <a:cubicBezTo>
                      <a:pt x="32" y="0"/>
                      <a:pt x="29" y="1"/>
                      <a:pt x="27" y="1"/>
                    </a:cubicBezTo>
                    <a:cubicBezTo>
                      <a:pt x="9" y="1"/>
                      <a:pt x="0" y="10"/>
                      <a:pt x="9" y="28"/>
                    </a:cubicBezTo>
                    <a:cubicBezTo>
                      <a:pt x="9" y="46"/>
                      <a:pt x="18" y="46"/>
                      <a:pt x="36" y="46"/>
                    </a:cubicBezTo>
                    <a:cubicBezTo>
                      <a:pt x="68" y="38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3"/>
              <p:cNvSpPr/>
              <p:nvPr/>
            </p:nvSpPr>
            <p:spPr>
              <a:xfrm>
                <a:off x="6777097" y="1765524"/>
                <a:ext cx="6342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54" h="54" extrusionOk="0">
                    <a:moveTo>
                      <a:pt x="18" y="0"/>
                    </a:moveTo>
                    <a:cubicBezTo>
                      <a:pt x="9" y="9"/>
                      <a:pt x="0" y="27"/>
                      <a:pt x="9" y="36"/>
                    </a:cubicBezTo>
                    <a:cubicBezTo>
                      <a:pt x="9" y="53"/>
                      <a:pt x="27" y="53"/>
                      <a:pt x="36" y="53"/>
                    </a:cubicBezTo>
                    <a:cubicBezTo>
                      <a:pt x="54" y="45"/>
                      <a:pt x="54" y="27"/>
                      <a:pt x="54" y="18"/>
                    </a:cubicBezTo>
                    <a:cubicBezTo>
                      <a:pt x="45" y="0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3"/>
              <p:cNvSpPr/>
              <p:nvPr/>
            </p:nvSpPr>
            <p:spPr>
              <a:xfrm>
                <a:off x="6731995" y="1822606"/>
                <a:ext cx="6577" cy="6577"/>
              </a:xfrm>
              <a:custGeom>
                <a:avLst/>
                <a:gdLst/>
                <a:ahLst/>
                <a:cxnLst/>
                <a:rect l="l" t="t" r="r" b="b"/>
                <a:pathLst>
                  <a:path w="56" h="56" extrusionOk="0">
                    <a:moveTo>
                      <a:pt x="29" y="1"/>
                    </a:moveTo>
                    <a:cubicBezTo>
                      <a:pt x="13" y="1"/>
                      <a:pt x="0" y="16"/>
                      <a:pt x="11" y="38"/>
                    </a:cubicBezTo>
                    <a:cubicBezTo>
                      <a:pt x="11" y="47"/>
                      <a:pt x="29" y="56"/>
                      <a:pt x="38" y="56"/>
                    </a:cubicBezTo>
                    <a:cubicBezTo>
                      <a:pt x="56" y="47"/>
                      <a:pt x="56" y="29"/>
                      <a:pt x="56" y="20"/>
                    </a:cubicBezTo>
                    <a:cubicBezTo>
                      <a:pt x="49" y="7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3"/>
              <p:cNvSpPr/>
              <p:nvPr/>
            </p:nvSpPr>
            <p:spPr>
              <a:xfrm>
                <a:off x="6707213" y="1833881"/>
                <a:ext cx="669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3" extrusionOk="0">
                    <a:moveTo>
                      <a:pt x="27" y="1"/>
                    </a:moveTo>
                    <a:cubicBezTo>
                      <a:pt x="23" y="1"/>
                      <a:pt x="20" y="2"/>
                      <a:pt x="18" y="4"/>
                    </a:cubicBezTo>
                    <a:cubicBezTo>
                      <a:pt x="0" y="4"/>
                      <a:pt x="0" y="22"/>
                      <a:pt x="0" y="40"/>
                    </a:cubicBezTo>
                    <a:cubicBezTo>
                      <a:pt x="6" y="49"/>
                      <a:pt x="16" y="53"/>
                      <a:pt x="25" y="53"/>
                    </a:cubicBezTo>
                    <a:cubicBezTo>
                      <a:pt x="41" y="53"/>
                      <a:pt x="56" y="39"/>
                      <a:pt x="45" y="22"/>
                    </a:cubicBezTo>
                    <a:cubicBezTo>
                      <a:pt x="45" y="9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3"/>
              <p:cNvSpPr/>
              <p:nvPr/>
            </p:nvSpPr>
            <p:spPr>
              <a:xfrm>
                <a:off x="6614308" y="1738392"/>
                <a:ext cx="85740" cy="67888"/>
              </a:xfrm>
              <a:custGeom>
                <a:avLst/>
                <a:gdLst/>
                <a:ahLst/>
                <a:cxnLst/>
                <a:rect l="l" t="t" r="r" b="b"/>
                <a:pathLst>
                  <a:path w="730" h="578" extrusionOk="0">
                    <a:moveTo>
                      <a:pt x="1" y="0"/>
                    </a:moveTo>
                    <a:cubicBezTo>
                      <a:pt x="107" y="62"/>
                      <a:pt x="214" y="116"/>
                      <a:pt x="338" y="151"/>
                    </a:cubicBezTo>
                    <a:cubicBezTo>
                      <a:pt x="444" y="184"/>
                      <a:pt x="558" y="209"/>
                      <a:pt x="672" y="213"/>
                    </a:cubicBezTo>
                    <a:lnTo>
                      <a:pt x="672" y="213"/>
                    </a:lnTo>
                    <a:cubicBezTo>
                      <a:pt x="539" y="390"/>
                      <a:pt x="340" y="517"/>
                      <a:pt x="125" y="577"/>
                    </a:cubicBezTo>
                    <a:cubicBezTo>
                      <a:pt x="365" y="533"/>
                      <a:pt x="569" y="400"/>
                      <a:pt x="711" y="213"/>
                    </a:cubicBezTo>
                    <a:lnTo>
                      <a:pt x="729" y="187"/>
                    </a:lnTo>
                    <a:lnTo>
                      <a:pt x="702" y="187"/>
                    </a:lnTo>
                    <a:cubicBezTo>
                      <a:pt x="454" y="178"/>
                      <a:pt x="214" y="10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3"/>
              <p:cNvSpPr/>
              <p:nvPr/>
            </p:nvSpPr>
            <p:spPr>
              <a:xfrm>
                <a:off x="6697817" y="1677904"/>
                <a:ext cx="16796" cy="85623"/>
              </a:xfrm>
              <a:custGeom>
                <a:avLst/>
                <a:gdLst/>
                <a:ahLst/>
                <a:cxnLst/>
                <a:rect l="l" t="t" r="r" b="b"/>
                <a:pathLst>
                  <a:path w="143" h="729" extrusionOk="0">
                    <a:moveTo>
                      <a:pt x="98" y="0"/>
                    </a:moveTo>
                    <a:cubicBezTo>
                      <a:pt x="62" y="53"/>
                      <a:pt x="54" y="124"/>
                      <a:pt x="71" y="187"/>
                    </a:cubicBezTo>
                    <a:cubicBezTo>
                      <a:pt x="80" y="249"/>
                      <a:pt x="89" y="311"/>
                      <a:pt x="98" y="373"/>
                    </a:cubicBezTo>
                    <a:cubicBezTo>
                      <a:pt x="107" y="506"/>
                      <a:pt x="71" y="631"/>
                      <a:pt x="0" y="728"/>
                    </a:cubicBezTo>
                    <a:cubicBezTo>
                      <a:pt x="89" y="640"/>
                      <a:pt x="142" y="506"/>
                      <a:pt x="134" y="373"/>
                    </a:cubicBezTo>
                    <a:cubicBezTo>
                      <a:pt x="125" y="311"/>
                      <a:pt x="107" y="249"/>
                      <a:pt x="89" y="187"/>
                    </a:cubicBezTo>
                    <a:cubicBezTo>
                      <a:pt x="71" y="124"/>
                      <a:pt x="80" y="62"/>
                      <a:pt x="9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3"/>
              <p:cNvSpPr/>
              <p:nvPr/>
            </p:nvSpPr>
            <p:spPr>
              <a:xfrm>
                <a:off x="6691592" y="1764467"/>
                <a:ext cx="36528" cy="93962"/>
              </a:xfrm>
              <a:custGeom>
                <a:avLst/>
                <a:gdLst/>
                <a:ahLst/>
                <a:cxnLst/>
                <a:rect l="l" t="t" r="r" b="b"/>
                <a:pathLst>
                  <a:path w="311" h="800" extrusionOk="0">
                    <a:moveTo>
                      <a:pt x="62" y="0"/>
                    </a:moveTo>
                    <a:cubicBezTo>
                      <a:pt x="18" y="62"/>
                      <a:pt x="0" y="142"/>
                      <a:pt x="27" y="213"/>
                    </a:cubicBezTo>
                    <a:cubicBezTo>
                      <a:pt x="53" y="284"/>
                      <a:pt x="89" y="355"/>
                      <a:pt x="133" y="409"/>
                    </a:cubicBezTo>
                    <a:cubicBezTo>
                      <a:pt x="178" y="471"/>
                      <a:pt x="222" y="524"/>
                      <a:pt x="258" y="595"/>
                    </a:cubicBezTo>
                    <a:cubicBezTo>
                      <a:pt x="284" y="657"/>
                      <a:pt x="293" y="729"/>
                      <a:pt x="275" y="800"/>
                    </a:cubicBezTo>
                    <a:cubicBezTo>
                      <a:pt x="311" y="729"/>
                      <a:pt x="311" y="649"/>
                      <a:pt x="275" y="578"/>
                    </a:cubicBezTo>
                    <a:cubicBezTo>
                      <a:pt x="249" y="506"/>
                      <a:pt x="204" y="444"/>
                      <a:pt x="160" y="391"/>
                    </a:cubicBezTo>
                    <a:cubicBezTo>
                      <a:pt x="115" y="338"/>
                      <a:pt x="80" y="276"/>
                      <a:pt x="53" y="204"/>
                    </a:cubicBezTo>
                    <a:cubicBezTo>
                      <a:pt x="27" y="142"/>
                      <a:pt x="27" y="62"/>
                      <a:pt x="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3"/>
              <p:cNvSpPr/>
              <p:nvPr/>
            </p:nvSpPr>
            <p:spPr>
              <a:xfrm>
                <a:off x="6698874" y="1747788"/>
                <a:ext cx="77284" cy="16561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41" extrusionOk="0">
                    <a:moveTo>
                      <a:pt x="657" y="0"/>
                    </a:moveTo>
                    <a:lnTo>
                      <a:pt x="657" y="0"/>
                    </a:lnTo>
                    <a:cubicBezTo>
                      <a:pt x="551" y="45"/>
                      <a:pt x="444" y="71"/>
                      <a:pt x="338" y="98"/>
                    </a:cubicBezTo>
                    <a:cubicBezTo>
                      <a:pt x="231" y="116"/>
                      <a:pt x="116" y="124"/>
                      <a:pt x="0" y="133"/>
                    </a:cubicBezTo>
                    <a:lnTo>
                      <a:pt x="9" y="133"/>
                    </a:lnTo>
                    <a:cubicBezTo>
                      <a:pt x="51" y="138"/>
                      <a:pt x="93" y="141"/>
                      <a:pt x="135" y="141"/>
                    </a:cubicBezTo>
                    <a:cubicBezTo>
                      <a:pt x="316" y="141"/>
                      <a:pt x="499" y="94"/>
                      <a:pt x="65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3"/>
              <p:cNvSpPr/>
              <p:nvPr/>
            </p:nvSpPr>
            <p:spPr>
              <a:xfrm>
                <a:off x="5215447" y="1525215"/>
                <a:ext cx="146111" cy="120859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29" extrusionOk="0">
                    <a:moveTo>
                      <a:pt x="926" y="0"/>
                    </a:moveTo>
                    <a:cubicBezTo>
                      <a:pt x="730" y="0"/>
                      <a:pt x="538" y="63"/>
                      <a:pt x="382" y="190"/>
                    </a:cubicBezTo>
                    <a:cubicBezTo>
                      <a:pt x="258" y="288"/>
                      <a:pt x="169" y="412"/>
                      <a:pt x="116" y="554"/>
                    </a:cubicBezTo>
                    <a:cubicBezTo>
                      <a:pt x="80" y="652"/>
                      <a:pt x="0" y="874"/>
                      <a:pt x="89" y="963"/>
                    </a:cubicBezTo>
                    <a:cubicBezTo>
                      <a:pt x="134" y="1009"/>
                      <a:pt x="197" y="1028"/>
                      <a:pt x="269" y="1028"/>
                    </a:cubicBezTo>
                    <a:cubicBezTo>
                      <a:pt x="482" y="1028"/>
                      <a:pt x="773" y="860"/>
                      <a:pt x="880" y="767"/>
                    </a:cubicBezTo>
                    <a:cubicBezTo>
                      <a:pt x="1093" y="590"/>
                      <a:pt x="1226" y="332"/>
                      <a:pt x="1244" y="57"/>
                    </a:cubicBezTo>
                    <a:cubicBezTo>
                      <a:pt x="1140" y="19"/>
                      <a:pt x="1033" y="0"/>
                      <a:pt x="9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3"/>
              <p:cNvSpPr/>
              <p:nvPr/>
            </p:nvSpPr>
            <p:spPr>
              <a:xfrm>
                <a:off x="5165412" y="1635033"/>
                <a:ext cx="109583" cy="156682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334" extrusionOk="0">
                    <a:moveTo>
                      <a:pt x="480" y="1"/>
                    </a:moveTo>
                    <a:lnTo>
                      <a:pt x="329" y="143"/>
                    </a:lnTo>
                    <a:cubicBezTo>
                      <a:pt x="98" y="285"/>
                      <a:pt x="0" y="569"/>
                      <a:pt x="107" y="818"/>
                    </a:cubicBezTo>
                    <a:cubicBezTo>
                      <a:pt x="160" y="960"/>
                      <a:pt x="267" y="1076"/>
                      <a:pt x="258" y="1227"/>
                    </a:cubicBezTo>
                    <a:cubicBezTo>
                      <a:pt x="258" y="1271"/>
                      <a:pt x="258" y="1333"/>
                      <a:pt x="302" y="1333"/>
                    </a:cubicBezTo>
                    <a:cubicBezTo>
                      <a:pt x="320" y="1333"/>
                      <a:pt x="338" y="1324"/>
                      <a:pt x="347" y="1315"/>
                    </a:cubicBezTo>
                    <a:cubicBezTo>
                      <a:pt x="444" y="1244"/>
                      <a:pt x="533" y="1200"/>
                      <a:pt x="631" y="1129"/>
                    </a:cubicBezTo>
                    <a:cubicBezTo>
                      <a:pt x="737" y="1058"/>
                      <a:pt x="826" y="969"/>
                      <a:pt x="879" y="854"/>
                    </a:cubicBezTo>
                    <a:cubicBezTo>
                      <a:pt x="933" y="703"/>
                      <a:pt x="924" y="534"/>
                      <a:pt x="862" y="383"/>
                    </a:cubicBezTo>
                    <a:cubicBezTo>
                      <a:pt x="835" y="285"/>
                      <a:pt x="791" y="196"/>
                      <a:pt x="728" y="125"/>
                    </a:cubicBezTo>
                    <a:cubicBezTo>
                      <a:pt x="666" y="45"/>
                      <a:pt x="577" y="1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3"/>
              <p:cNvSpPr/>
              <p:nvPr/>
            </p:nvSpPr>
            <p:spPr>
              <a:xfrm>
                <a:off x="5210279" y="1616358"/>
                <a:ext cx="182639" cy="88677"/>
              </a:xfrm>
              <a:custGeom>
                <a:avLst/>
                <a:gdLst/>
                <a:ahLst/>
                <a:cxnLst/>
                <a:rect l="l" t="t" r="r" b="b"/>
                <a:pathLst>
                  <a:path w="1555" h="755" extrusionOk="0">
                    <a:moveTo>
                      <a:pt x="716" y="1"/>
                    </a:moveTo>
                    <a:cubicBezTo>
                      <a:pt x="501" y="1"/>
                      <a:pt x="243" y="59"/>
                      <a:pt x="142" y="213"/>
                    </a:cubicBezTo>
                    <a:cubicBezTo>
                      <a:pt x="0" y="417"/>
                      <a:pt x="373" y="693"/>
                      <a:pt x="542" y="728"/>
                    </a:cubicBezTo>
                    <a:cubicBezTo>
                      <a:pt x="617" y="746"/>
                      <a:pt x="693" y="755"/>
                      <a:pt x="768" y="755"/>
                    </a:cubicBezTo>
                    <a:cubicBezTo>
                      <a:pt x="844" y="755"/>
                      <a:pt x="919" y="746"/>
                      <a:pt x="995" y="728"/>
                    </a:cubicBezTo>
                    <a:cubicBezTo>
                      <a:pt x="1190" y="711"/>
                      <a:pt x="1377" y="657"/>
                      <a:pt x="1554" y="577"/>
                    </a:cubicBezTo>
                    <a:cubicBezTo>
                      <a:pt x="1439" y="293"/>
                      <a:pt x="1199" y="89"/>
                      <a:pt x="906" y="18"/>
                    </a:cubicBezTo>
                    <a:cubicBezTo>
                      <a:pt x="852" y="7"/>
                      <a:pt x="786" y="1"/>
                      <a:pt x="7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3"/>
              <p:cNvSpPr/>
              <p:nvPr/>
            </p:nvSpPr>
            <p:spPr>
              <a:xfrm>
                <a:off x="5161183" y="1577716"/>
                <a:ext cx="62720" cy="71059"/>
              </a:xfrm>
              <a:custGeom>
                <a:avLst/>
                <a:gdLst/>
                <a:ahLst/>
                <a:cxnLst/>
                <a:rect l="l" t="t" r="r" b="b"/>
                <a:pathLst>
                  <a:path w="534" h="605" fill="none" extrusionOk="0">
                    <a:moveTo>
                      <a:pt x="534" y="604"/>
                    </a:moveTo>
                    <a:cubicBezTo>
                      <a:pt x="338" y="418"/>
                      <a:pt x="160" y="214"/>
                      <a:pt x="1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3"/>
              <p:cNvSpPr/>
              <p:nvPr/>
            </p:nvSpPr>
            <p:spPr>
              <a:xfrm>
                <a:off x="5189372" y="1557867"/>
                <a:ext cx="31360" cy="93022"/>
              </a:xfrm>
              <a:custGeom>
                <a:avLst/>
                <a:gdLst/>
                <a:ahLst/>
                <a:cxnLst/>
                <a:rect l="l" t="t" r="r" b="b"/>
                <a:pathLst>
                  <a:path w="267" h="792" fill="none" extrusionOk="0">
                    <a:moveTo>
                      <a:pt x="267" y="791"/>
                    </a:moveTo>
                    <a:lnTo>
                      <a:pt x="0" y="1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3"/>
              <p:cNvSpPr/>
              <p:nvPr/>
            </p:nvSpPr>
            <p:spPr>
              <a:xfrm>
                <a:off x="5159539" y="1575367"/>
                <a:ext cx="5990" cy="6108"/>
              </a:xfrm>
              <a:custGeom>
                <a:avLst/>
                <a:gdLst/>
                <a:ahLst/>
                <a:cxnLst/>
                <a:rect l="l" t="t" r="r" b="b"/>
                <a:pathLst>
                  <a:path w="51" h="52" extrusionOk="0">
                    <a:moveTo>
                      <a:pt x="31" y="1"/>
                    </a:moveTo>
                    <a:cubicBezTo>
                      <a:pt x="16" y="1"/>
                      <a:pt x="1" y="51"/>
                      <a:pt x="20" y="51"/>
                    </a:cubicBezTo>
                    <a:cubicBezTo>
                      <a:pt x="23" y="51"/>
                      <a:pt x="27" y="50"/>
                      <a:pt x="32" y="47"/>
                    </a:cubicBezTo>
                    <a:cubicBezTo>
                      <a:pt x="50" y="38"/>
                      <a:pt x="50" y="20"/>
                      <a:pt x="41" y="12"/>
                    </a:cubicBezTo>
                    <a:cubicBezTo>
                      <a:pt x="38" y="4"/>
                      <a:pt x="34" y="1"/>
                      <a:pt x="3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3"/>
              <p:cNvSpPr/>
              <p:nvPr/>
            </p:nvSpPr>
            <p:spPr>
              <a:xfrm>
                <a:off x="5186201" y="1554696"/>
                <a:ext cx="9044" cy="7517"/>
              </a:xfrm>
              <a:custGeom>
                <a:avLst/>
                <a:gdLst/>
                <a:ahLst/>
                <a:cxnLst/>
                <a:rect l="l" t="t" r="r" b="b"/>
                <a:pathLst>
                  <a:path w="77" h="64" extrusionOk="0">
                    <a:moveTo>
                      <a:pt x="38" y="0"/>
                    </a:moveTo>
                    <a:cubicBezTo>
                      <a:pt x="32" y="0"/>
                      <a:pt x="25" y="3"/>
                      <a:pt x="19" y="10"/>
                    </a:cubicBezTo>
                    <a:cubicBezTo>
                      <a:pt x="1" y="19"/>
                      <a:pt x="1" y="37"/>
                      <a:pt x="10" y="54"/>
                    </a:cubicBezTo>
                    <a:cubicBezTo>
                      <a:pt x="12" y="61"/>
                      <a:pt x="17" y="64"/>
                      <a:pt x="24" y="64"/>
                    </a:cubicBezTo>
                    <a:cubicBezTo>
                      <a:pt x="45" y="64"/>
                      <a:pt x="76" y="39"/>
                      <a:pt x="63" y="19"/>
                    </a:cubicBezTo>
                    <a:cubicBezTo>
                      <a:pt x="57" y="8"/>
                      <a:pt x="49" y="0"/>
                      <a:pt x="3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3"/>
              <p:cNvSpPr/>
              <p:nvPr/>
            </p:nvSpPr>
            <p:spPr>
              <a:xfrm>
                <a:off x="5218618" y="1579831"/>
                <a:ext cx="109583" cy="8139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693" extrusionOk="0">
                    <a:moveTo>
                      <a:pt x="657" y="0"/>
                    </a:moveTo>
                    <a:lnTo>
                      <a:pt x="657" y="0"/>
                    </a:lnTo>
                    <a:cubicBezTo>
                      <a:pt x="524" y="45"/>
                      <a:pt x="400" y="125"/>
                      <a:pt x="284" y="222"/>
                    </a:cubicBezTo>
                    <a:cubicBezTo>
                      <a:pt x="178" y="320"/>
                      <a:pt x="89" y="435"/>
                      <a:pt x="18" y="569"/>
                    </a:cubicBezTo>
                    <a:lnTo>
                      <a:pt x="0" y="595"/>
                    </a:lnTo>
                    <a:lnTo>
                      <a:pt x="36" y="595"/>
                    </a:lnTo>
                    <a:cubicBezTo>
                      <a:pt x="38" y="595"/>
                      <a:pt x="41" y="595"/>
                      <a:pt x="44" y="594"/>
                    </a:cubicBezTo>
                    <a:lnTo>
                      <a:pt x="44" y="594"/>
                    </a:lnTo>
                    <a:lnTo>
                      <a:pt x="45" y="595"/>
                    </a:lnTo>
                    <a:cubicBezTo>
                      <a:pt x="45" y="595"/>
                      <a:pt x="45" y="595"/>
                      <a:pt x="45" y="594"/>
                    </a:cubicBezTo>
                    <a:lnTo>
                      <a:pt x="45" y="594"/>
                    </a:lnTo>
                    <a:cubicBezTo>
                      <a:pt x="119" y="586"/>
                      <a:pt x="193" y="582"/>
                      <a:pt x="267" y="582"/>
                    </a:cubicBezTo>
                    <a:cubicBezTo>
                      <a:pt x="494" y="582"/>
                      <a:pt x="721" y="620"/>
                      <a:pt x="933" y="693"/>
                    </a:cubicBezTo>
                    <a:cubicBezTo>
                      <a:pt x="791" y="631"/>
                      <a:pt x="640" y="586"/>
                      <a:pt x="489" y="560"/>
                    </a:cubicBezTo>
                    <a:cubicBezTo>
                      <a:pt x="413" y="551"/>
                      <a:pt x="335" y="546"/>
                      <a:pt x="258" y="546"/>
                    </a:cubicBezTo>
                    <a:cubicBezTo>
                      <a:pt x="193" y="546"/>
                      <a:pt x="129" y="549"/>
                      <a:pt x="66" y="555"/>
                    </a:cubicBezTo>
                    <a:lnTo>
                      <a:pt x="66" y="555"/>
                    </a:lnTo>
                    <a:cubicBezTo>
                      <a:pt x="132" y="439"/>
                      <a:pt x="206" y="337"/>
                      <a:pt x="302" y="249"/>
                    </a:cubicBezTo>
                    <a:cubicBezTo>
                      <a:pt x="409" y="142"/>
                      <a:pt x="524" y="62"/>
                      <a:pt x="65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3"/>
              <p:cNvSpPr/>
              <p:nvPr/>
            </p:nvSpPr>
            <p:spPr>
              <a:xfrm>
                <a:off x="5206050" y="1646544"/>
                <a:ext cx="21024" cy="10758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16" extrusionOk="0">
                    <a:moveTo>
                      <a:pt x="125" y="1"/>
                    </a:moveTo>
                    <a:cubicBezTo>
                      <a:pt x="27" y="134"/>
                      <a:pt x="1" y="303"/>
                      <a:pt x="36" y="462"/>
                    </a:cubicBezTo>
                    <a:cubicBezTo>
                      <a:pt x="54" y="542"/>
                      <a:pt x="89" y="613"/>
                      <a:pt x="125" y="684"/>
                    </a:cubicBezTo>
                    <a:cubicBezTo>
                      <a:pt x="152" y="756"/>
                      <a:pt x="160" y="835"/>
                      <a:pt x="143" y="915"/>
                    </a:cubicBezTo>
                    <a:cubicBezTo>
                      <a:pt x="178" y="844"/>
                      <a:pt x="178" y="756"/>
                      <a:pt x="143" y="676"/>
                    </a:cubicBezTo>
                    <a:cubicBezTo>
                      <a:pt x="116" y="605"/>
                      <a:pt x="89" y="533"/>
                      <a:pt x="72" y="454"/>
                    </a:cubicBezTo>
                    <a:cubicBezTo>
                      <a:pt x="36" y="303"/>
                      <a:pt x="54" y="143"/>
                      <a:pt x="12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3"/>
              <p:cNvSpPr/>
              <p:nvPr/>
            </p:nvSpPr>
            <p:spPr>
              <a:xfrm>
                <a:off x="5166469" y="1536021"/>
                <a:ext cx="57434" cy="109583"/>
              </a:xfrm>
              <a:custGeom>
                <a:avLst/>
                <a:gdLst/>
                <a:ahLst/>
                <a:cxnLst/>
                <a:rect l="l" t="t" r="r" b="b"/>
                <a:pathLst>
                  <a:path w="489" h="933" extrusionOk="0">
                    <a:moveTo>
                      <a:pt x="18" y="0"/>
                    </a:moveTo>
                    <a:cubicBezTo>
                      <a:pt x="0" y="89"/>
                      <a:pt x="9" y="187"/>
                      <a:pt x="62" y="267"/>
                    </a:cubicBezTo>
                    <a:cubicBezTo>
                      <a:pt x="115" y="347"/>
                      <a:pt x="178" y="409"/>
                      <a:pt x="249" y="471"/>
                    </a:cubicBezTo>
                    <a:cubicBezTo>
                      <a:pt x="320" y="533"/>
                      <a:pt x="373" y="604"/>
                      <a:pt x="417" y="675"/>
                    </a:cubicBezTo>
                    <a:cubicBezTo>
                      <a:pt x="462" y="755"/>
                      <a:pt x="471" y="853"/>
                      <a:pt x="444" y="933"/>
                    </a:cubicBezTo>
                    <a:cubicBezTo>
                      <a:pt x="489" y="853"/>
                      <a:pt x="489" y="755"/>
                      <a:pt x="444" y="666"/>
                    </a:cubicBezTo>
                    <a:cubicBezTo>
                      <a:pt x="400" y="586"/>
                      <a:pt x="346" y="506"/>
                      <a:pt x="275" y="444"/>
                    </a:cubicBezTo>
                    <a:cubicBezTo>
                      <a:pt x="204" y="391"/>
                      <a:pt x="142" y="320"/>
                      <a:pt x="89" y="249"/>
                    </a:cubicBezTo>
                    <a:cubicBezTo>
                      <a:pt x="36" y="178"/>
                      <a:pt x="9" y="89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3"/>
              <p:cNvSpPr/>
              <p:nvPr/>
            </p:nvSpPr>
            <p:spPr>
              <a:xfrm>
                <a:off x="6366013" y="1951922"/>
                <a:ext cx="103476" cy="169132"/>
              </a:xfrm>
              <a:custGeom>
                <a:avLst/>
                <a:gdLst/>
                <a:ahLst/>
                <a:cxnLst/>
                <a:rect l="l" t="t" r="r" b="b"/>
                <a:pathLst>
                  <a:path w="881" h="1440" extrusionOk="0">
                    <a:moveTo>
                      <a:pt x="171" y="0"/>
                    </a:moveTo>
                    <a:cubicBezTo>
                      <a:pt x="156" y="0"/>
                      <a:pt x="143" y="6"/>
                      <a:pt x="134" y="21"/>
                    </a:cubicBezTo>
                    <a:cubicBezTo>
                      <a:pt x="10" y="278"/>
                      <a:pt x="1" y="580"/>
                      <a:pt x="116" y="856"/>
                    </a:cubicBezTo>
                    <a:cubicBezTo>
                      <a:pt x="205" y="1122"/>
                      <a:pt x="410" y="1335"/>
                      <a:pt x="667" y="1433"/>
                    </a:cubicBezTo>
                    <a:cubicBezTo>
                      <a:pt x="676" y="1437"/>
                      <a:pt x="685" y="1440"/>
                      <a:pt x="694" y="1440"/>
                    </a:cubicBezTo>
                    <a:cubicBezTo>
                      <a:pt x="703" y="1440"/>
                      <a:pt x="711" y="1437"/>
                      <a:pt x="720" y="1433"/>
                    </a:cubicBezTo>
                    <a:cubicBezTo>
                      <a:pt x="747" y="1424"/>
                      <a:pt x="765" y="1388"/>
                      <a:pt x="774" y="1353"/>
                    </a:cubicBezTo>
                    <a:cubicBezTo>
                      <a:pt x="818" y="1229"/>
                      <a:pt x="845" y="1095"/>
                      <a:pt x="862" y="962"/>
                    </a:cubicBezTo>
                    <a:cubicBezTo>
                      <a:pt x="880" y="811"/>
                      <a:pt x="862" y="660"/>
                      <a:pt x="800" y="527"/>
                    </a:cubicBezTo>
                    <a:cubicBezTo>
                      <a:pt x="729" y="385"/>
                      <a:pt x="614" y="269"/>
                      <a:pt x="472" y="189"/>
                    </a:cubicBezTo>
                    <a:cubicBezTo>
                      <a:pt x="419" y="167"/>
                      <a:pt x="254" y="0"/>
                      <a:pt x="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3"/>
              <p:cNvSpPr/>
              <p:nvPr/>
            </p:nvSpPr>
            <p:spPr>
              <a:xfrm>
                <a:off x="6283679" y="1960143"/>
                <a:ext cx="114869" cy="117570"/>
              </a:xfrm>
              <a:custGeom>
                <a:avLst/>
                <a:gdLst/>
                <a:ahLst/>
                <a:cxnLst/>
                <a:rect l="l" t="t" r="r" b="b"/>
                <a:pathLst>
                  <a:path w="978" h="1001" extrusionOk="0">
                    <a:moveTo>
                      <a:pt x="718" y="1"/>
                    </a:moveTo>
                    <a:cubicBezTo>
                      <a:pt x="550" y="1"/>
                      <a:pt x="342" y="133"/>
                      <a:pt x="267" y="208"/>
                    </a:cubicBezTo>
                    <a:cubicBezTo>
                      <a:pt x="89" y="404"/>
                      <a:pt x="0" y="652"/>
                      <a:pt x="9" y="901"/>
                    </a:cubicBezTo>
                    <a:cubicBezTo>
                      <a:pt x="104" y="968"/>
                      <a:pt x="215" y="1000"/>
                      <a:pt x="325" y="1000"/>
                    </a:cubicBezTo>
                    <a:cubicBezTo>
                      <a:pt x="462" y="1000"/>
                      <a:pt x="598" y="950"/>
                      <a:pt x="702" y="857"/>
                    </a:cubicBezTo>
                    <a:cubicBezTo>
                      <a:pt x="800" y="759"/>
                      <a:pt x="871" y="635"/>
                      <a:pt x="897" y="501"/>
                    </a:cubicBezTo>
                    <a:cubicBezTo>
                      <a:pt x="924" y="404"/>
                      <a:pt x="977" y="190"/>
                      <a:pt x="897" y="84"/>
                    </a:cubicBezTo>
                    <a:cubicBezTo>
                      <a:pt x="853" y="24"/>
                      <a:pt x="789" y="1"/>
                      <a:pt x="7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3"/>
              <p:cNvSpPr/>
              <p:nvPr/>
            </p:nvSpPr>
            <p:spPr>
              <a:xfrm>
                <a:off x="6385862" y="1900595"/>
                <a:ext cx="138829" cy="89734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64" extrusionOk="0">
                    <a:moveTo>
                      <a:pt x="690" y="1"/>
                    </a:moveTo>
                    <a:cubicBezTo>
                      <a:pt x="564" y="1"/>
                      <a:pt x="446" y="44"/>
                      <a:pt x="347" y="120"/>
                    </a:cubicBezTo>
                    <a:cubicBezTo>
                      <a:pt x="258" y="191"/>
                      <a:pt x="1" y="458"/>
                      <a:pt x="134" y="626"/>
                    </a:cubicBezTo>
                    <a:cubicBezTo>
                      <a:pt x="216" y="730"/>
                      <a:pt x="351" y="763"/>
                      <a:pt x="476" y="763"/>
                    </a:cubicBezTo>
                    <a:cubicBezTo>
                      <a:pt x="555" y="763"/>
                      <a:pt x="630" y="750"/>
                      <a:pt x="685" y="733"/>
                    </a:cubicBezTo>
                    <a:cubicBezTo>
                      <a:pt x="871" y="662"/>
                      <a:pt x="1031" y="546"/>
                      <a:pt x="1155" y="387"/>
                    </a:cubicBezTo>
                    <a:cubicBezTo>
                      <a:pt x="1164" y="369"/>
                      <a:pt x="1173" y="360"/>
                      <a:pt x="1182" y="351"/>
                    </a:cubicBezTo>
                    <a:cubicBezTo>
                      <a:pt x="1182" y="324"/>
                      <a:pt x="1173" y="298"/>
                      <a:pt x="1155" y="271"/>
                    </a:cubicBezTo>
                    <a:cubicBezTo>
                      <a:pt x="1066" y="129"/>
                      <a:pt x="916" y="31"/>
                      <a:pt x="756" y="5"/>
                    </a:cubicBezTo>
                    <a:cubicBezTo>
                      <a:pt x="734" y="2"/>
                      <a:pt x="712" y="1"/>
                      <a:pt x="6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3"/>
              <p:cNvSpPr/>
              <p:nvPr/>
            </p:nvSpPr>
            <p:spPr>
              <a:xfrm>
                <a:off x="6344167" y="1814502"/>
                <a:ext cx="90908" cy="15973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360" extrusionOk="0">
                    <a:moveTo>
                      <a:pt x="480" y="1"/>
                    </a:moveTo>
                    <a:cubicBezTo>
                      <a:pt x="471" y="1"/>
                      <a:pt x="453" y="9"/>
                      <a:pt x="445" y="18"/>
                    </a:cubicBezTo>
                    <a:cubicBezTo>
                      <a:pt x="373" y="80"/>
                      <a:pt x="302" y="116"/>
                      <a:pt x="222" y="178"/>
                    </a:cubicBezTo>
                    <a:cubicBezTo>
                      <a:pt x="143" y="249"/>
                      <a:pt x="71" y="338"/>
                      <a:pt x="36" y="436"/>
                    </a:cubicBezTo>
                    <a:cubicBezTo>
                      <a:pt x="0" y="604"/>
                      <a:pt x="18" y="773"/>
                      <a:pt x="80" y="933"/>
                    </a:cubicBezTo>
                    <a:cubicBezTo>
                      <a:pt x="107" y="1031"/>
                      <a:pt x="151" y="1120"/>
                      <a:pt x="205" y="1208"/>
                    </a:cubicBezTo>
                    <a:cubicBezTo>
                      <a:pt x="249" y="1288"/>
                      <a:pt x="320" y="1342"/>
                      <a:pt x="409" y="1359"/>
                    </a:cubicBezTo>
                    <a:lnTo>
                      <a:pt x="533" y="1226"/>
                    </a:lnTo>
                    <a:cubicBezTo>
                      <a:pt x="720" y="1120"/>
                      <a:pt x="773" y="818"/>
                      <a:pt x="675" y="551"/>
                    </a:cubicBezTo>
                    <a:cubicBezTo>
                      <a:pt x="622" y="409"/>
                      <a:pt x="533" y="267"/>
                      <a:pt x="524" y="125"/>
                    </a:cubicBezTo>
                    <a:cubicBezTo>
                      <a:pt x="524" y="72"/>
                      <a:pt x="516" y="9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3"/>
              <p:cNvSpPr/>
              <p:nvPr/>
            </p:nvSpPr>
            <p:spPr>
              <a:xfrm>
                <a:off x="6250322" y="1894017"/>
                <a:ext cx="150339" cy="93140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793" extrusionOk="0">
                    <a:moveTo>
                      <a:pt x="542" y="1"/>
                    </a:moveTo>
                    <a:cubicBezTo>
                      <a:pt x="509" y="1"/>
                      <a:pt x="476" y="3"/>
                      <a:pt x="444" y="7"/>
                    </a:cubicBezTo>
                    <a:cubicBezTo>
                      <a:pt x="293" y="7"/>
                      <a:pt x="142" y="43"/>
                      <a:pt x="0" y="114"/>
                    </a:cubicBezTo>
                    <a:cubicBezTo>
                      <a:pt x="89" y="398"/>
                      <a:pt x="293" y="629"/>
                      <a:pt x="569" y="753"/>
                    </a:cubicBezTo>
                    <a:cubicBezTo>
                      <a:pt x="636" y="777"/>
                      <a:pt x="725" y="793"/>
                      <a:pt x="816" y="793"/>
                    </a:cubicBezTo>
                    <a:cubicBezTo>
                      <a:pt x="964" y="793"/>
                      <a:pt x="1115" y="750"/>
                      <a:pt x="1181" y="629"/>
                    </a:cubicBezTo>
                    <a:cubicBezTo>
                      <a:pt x="1279" y="434"/>
                      <a:pt x="959" y="105"/>
                      <a:pt x="817" y="52"/>
                    </a:cubicBezTo>
                    <a:cubicBezTo>
                      <a:pt x="732" y="19"/>
                      <a:pt x="636" y="1"/>
                      <a:pt x="5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3"/>
              <p:cNvSpPr/>
              <p:nvPr/>
            </p:nvSpPr>
            <p:spPr>
              <a:xfrm>
                <a:off x="6326431" y="1893782"/>
                <a:ext cx="146111" cy="143057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218" extrusionOk="0">
                    <a:moveTo>
                      <a:pt x="516" y="1"/>
                    </a:moveTo>
                    <a:cubicBezTo>
                      <a:pt x="498" y="98"/>
                      <a:pt x="480" y="187"/>
                      <a:pt x="462" y="285"/>
                    </a:cubicBezTo>
                    <a:cubicBezTo>
                      <a:pt x="418" y="231"/>
                      <a:pt x="391" y="169"/>
                      <a:pt x="382" y="107"/>
                    </a:cubicBezTo>
                    <a:lnTo>
                      <a:pt x="382" y="107"/>
                    </a:lnTo>
                    <a:cubicBezTo>
                      <a:pt x="391" y="240"/>
                      <a:pt x="418" y="374"/>
                      <a:pt x="445" y="498"/>
                    </a:cubicBezTo>
                    <a:cubicBezTo>
                      <a:pt x="400" y="418"/>
                      <a:pt x="356" y="329"/>
                      <a:pt x="302" y="240"/>
                    </a:cubicBezTo>
                    <a:lnTo>
                      <a:pt x="302" y="240"/>
                    </a:lnTo>
                    <a:lnTo>
                      <a:pt x="365" y="498"/>
                    </a:lnTo>
                    <a:cubicBezTo>
                      <a:pt x="276" y="462"/>
                      <a:pt x="187" y="400"/>
                      <a:pt x="107" y="338"/>
                    </a:cubicBezTo>
                    <a:lnTo>
                      <a:pt x="107" y="338"/>
                    </a:lnTo>
                    <a:cubicBezTo>
                      <a:pt x="160" y="418"/>
                      <a:pt x="222" y="489"/>
                      <a:pt x="294" y="551"/>
                    </a:cubicBezTo>
                    <a:cubicBezTo>
                      <a:pt x="214" y="542"/>
                      <a:pt x="143" y="507"/>
                      <a:pt x="71" y="462"/>
                    </a:cubicBezTo>
                    <a:lnTo>
                      <a:pt x="71" y="462"/>
                    </a:lnTo>
                    <a:lnTo>
                      <a:pt x="294" y="622"/>
                    </a:lnTo>
                    <a:cubicBezTo>
                      <a:pt x="264" y="626"/>
                      <a:pt x="234" y="628"/>
                      <a:pt x="203" y="628"/>
                    </a:cubicBezTo>
                    <a:cubicBezTo>
                      <a:pt x="149" y="628"/>
                      <a:pt x="92" y="621"/>
                      <a:pt x="36" y="604"/>
                    </a:cubicBezTo>
                    <a:lnTo>
                      <a:pt x="36" y="604"/>
                    </a:lnTo>
                    <a:cubicBezTo>
                      <a:pt x="98" y="640"/>
                      <a:pt x="160" y="667"/>
                      <a:pt x="231" y="684"/>
                    </a:cubicBezTo>
                    <a:lnTo>
                      <a:pt x="0" y="827"/>
                    </a:lnTo>
                    <a:lnTo>
                      <a:pt x="285" y="747"/>
                    </a:lnTo>
                    <a:lnTo>
                      <a:pt x="285" y="747"/>
                    </a:lnTo>
                    <a:cubicBezTo>
                      <a:pt x="231" y="818"/>
                      <a:pt x="160" y="871"/>
                      <a:pt x="89" y="915"/>
                    </a:cubicBezTo>
                    <a:lnTo>
                      <a:pt x="320" y="773"/>
                    </a:lnTo>
                    <a:lnTo>
                      <a:pt x="160" y="1057"/>
                    </a:lnTo>
                    <a:lnTo>
                      <a:pt x="382" y="853"/>
                    </a:lnTo>
                    <a:lnTo>
                      <a:pt x="382" y="853"/>
                    </a:lnTo>
                    <a:lnTo>
                      <a:pt x="231" y="1137"/>
                    </a:lnTo>
                    <a:lnTo>
                      <a:pt x="418" y="915"/>
                    </a:lnTo>
                    <a:lnTo>
                      <a:pt x="418" y="915"/>
                    </a:lnTo>
                    <a:cubicBezTo>
                      <a:pt x="382" y="1013"/>
                      <a:pt x="356" y="1111"/>
                      <a:pt x="311" y="1208"/>
                    </a:cubicBezTo>
                    <a:cubicBezTo>
                      <a:pt x="373" y="1111"/>
                      <a:pt x="436" y="1004"/>
                      <a:pt x="507" y="906"/>
                    </a:cubicBezTo>
                    <a:lnTo>
                      <a:pt x="507" y="906"/>
                    </a:lnTo>
                    <a:cubicBezTo>
                      <a:pt x="480" y="995"/>
                      <a:pt x="462" y="1093"/>
                      <a:pt x="480" y="1182"/>
                    </a:cubicBezTo>
                    <a:lnTo>
                      <a:pt x="542" y="898"/>
                    </a:lnTo>
                    <a:cubicBezTo>
                      <a:pt x="596" y="1022"/>
                      <a:pt x="675" y="1120"/>
                      <a:pt x="764" y="1217"/>
                    </a:cubicBezTo>
                    <a:cubicBezTo>
                      <a:pt x="720" y="1120"/>
                      <a:pt x="667" y="1022"/>
                      <a:pt x="622" y="915"/>
                    </a:cubicBezTo>
                    <a:lnTo>
                      <a:pt x="622" y="915"/>
                    </a:lnTo>
                    <a:lnTo>
                      <a:pt x="835" y="1137"/>
                    </a:lnTo>
                    <a:lnTo>
                      <a:pt x="702" y="871"/>
                    </a:lnTo>
                    <a:lnTo>
                      <a:pt x="897" y="995"/>
                    </a:lnTo>
                    <a:cubicBezTo>
                      <a:pt x="862" y="942"/>
                      <a:pt x="835" y="889"/>
                      <a:pt x="800" y="827"/>
                    </a:cubicBezTo>
                    <a:lnTo>
                      <a:pt x="800" y="827"/>
                    </a:lnTo>
                    <a:cubicBezTo>
                      <a:pt x="818" y="853"/>
                      <a:pt x="951" y="871"/>
                      <a:pt x="969" y="880"/>
                    </a:cubicBezTo>
                    <a:cubicBezTo>
                      <a:pt x="906" y="818"/>
                      <a:pt x="1040" y="809"/>
                      <a:pt x="1057" y="800"/>
                    </a:cubicBezTo>
                    <a:cubicBezTo>
                      <a:pt x="1120" y="782"/>
                      <a:pt x="1182" y="747"/>
                      <a:pt x="1244" y="711"/>
                    </a:cubicBezTo>
                    <a:lnTo>
                      <a:pt x="1244" y="711"/>
                    </a:lnTo>
                    <a:lnTo>
                      <a:pt x="1093" y="720"/>
                    </a:lnTo>
                    <a:lnTo>
                      <a:pt x="1093" y="720"/>
                    </a:lnTo>
                    <a:lnTo>
                      <a:pt x="1226" y="604"/>
                    </a:lnTo>
                    <a:lnTo>
                      <a:pt x="1226" y="604"/>
                    </a:lnTo>
                    <a:cubicBezTo>
                      <a:pt x="1155" y="631"/>
                      <a:pt x="1084" y="640"/>
                      <a:pt x="1022" y="640"/>
                    </a:cubicBezTo>
                    <a:cubicBezTo>
                      <a:pt x="1084" y="604"/>
                      <a:pt x="1146" y="560"/>
                      <a:pt x="1191" y="507"/>
                    </a:cubicBezTo>
                    <a:lnTo>
                      <a:pt x="1191" y="507"/>
                    </a:lnTo>
                    <a:lnTo>
                      <a:pt x="951" y="587"/>
                    </a:lnTo>
                    <a:lnTo>
                      <a:pt x="951" y="587"/>
                    </a:lnTo>
                    <a:lnTo>
                      <a:pt x="1120" y="409"/>
                    </a:lnTo>
                    <a:lnTo>
                      <a:pt x="1120" y="409"/>
                    </a:lnTo>
                    <a:lnTo>
                      <a:pt x="906" y="445"/>
                    </a:lnTo>
                    <a:lnTo>
                      <a:pt x="1093" y="303"/>
                    </a:lnTo>
                    <a:lnTo>
                      <a:pt x="871" y="382"/>
                    </a:lnTo>
                    <a:lnTo>
                      <a:pt x="1013" y="240"/>
                    </a:lnTo>
                    <a:lnTo>
                      <a:pt x="791" y="400"/>
                    </a:lnTo>
                    <a:cubicBezTo>
                      <a:pt x="826" y="347"/>
                      <a:pt x="853" y="294"/>
                      <a:pt x="880" y="231"/>
                    </a:cubicBezTo>
                    <a:lnTo>
                      <a:pt x="880" y="231"/>
                    </a:lnTo>
                    <a:lnTo>
                      <a:pt x="720" y="445"/>
                    </a:lnTo>
                    <a:cubicBezTo>
                      <a:pt x="773" y="338"/>
                      <a:pt x="791" y="214"/>
                      <a:pt x="782" y="98"/>
                    </a:cubicBezTo>
                    <a:lnTo>
                      <a:pt x="782" y="98"/>
                    </a:lnTo>
                    <a:cubicBezTo>
                      <a:pt x="755" y="187"/>
                      <a:pt x="702" y="267"/>
                      <a:pt x="649" y="338"/>
                    </a:cubicBezTo>
                    <a:cubicBezTo>
                      <a:pt x="675" y="249"/>
                      <a:pt x="675" y="160"/>
                      <a:pt x="658" y="63"/>
                    </a:cubicBezTo>
                    <a:lnTo>
                      <a:pt x="658" y="63"/>
                    </a:lnTo>
                    <a:cubicBezTo>
                      <a:pt x="622" y="152"/>
                      <a:pt x="596" y="231"/>
                      <a:pt x="560" y="320"/>
                    </a:cubicBezTo>
                    <a:lnTo>
                      <a:pt x="5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3"/>
              <p:cNvSpPr/>
              <p:nvPr/>
            </p:nvSpPr>
            <p:spPr>
              <a:xfrm>
                <a:off x="6391148" y="1959556"/>
                <a:ext cx="54263" cy="80338"/>
              </a:xfrm>
              <a:custGeom>
                <a:avLst/>
                <a:gdLst/>
                <a:ahLst/>
                <a:cxnLst/>
                <a:rect l="l" t="t" r="r" b="b"/>
                <a:pathLst>
                  <a:path w="462" h="684" fill="none" extrusionOk="0">
                    <a:moveTo>
                      <a:pt x="0" y="0"/>
                    </a:moveTo>
                    <a:cubicBezTo>
                      <a:pt x="169" y="213"/>
                      <a:pt x="320" y="444"/>
                      <a:pt x="462" y="68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3"/>
              <p:cNvSpPr/>
              <p:nvPr/>
            </p:nvSpPr>
            <p:spPr>
              <a:xfrm>
                <a:off x="6392087" y="1958499"/>
                <a:ext cx="31477" cy="9913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4" fill="none" extrusionOk="0">
                    <a:moveTo>
                      <a:pt x="1" y="0"/>
                    </a:moveTo>
                    <a:cubicBezTo>
                      <a:pt x="90" y="276"/>
                      <a:pt x="179" y="560"/>
                      <a:pt x="267" y="84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3"/>
              <p:cNvSpPr/>
              <p:nvPr/>
            </p:nvSpPr>
            <p:spPr>
              <a:xfrm>
                <a:off x="6391148" y="1957442"/>
                <a:ext cx="85623" cy="528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5" fill="none" extrusionOk="0">
                    <a:moveTo>
                      <a:pt x="0" y="45"/>
                    </a:moveTo>
                    <a:cubicBezTo>
                      <a:pt x="240" y="0"/>
                      <a:pt x="489" y="0"/>
                      <a:pt x="728" y="45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3"/>
              <p:cNvSpPr/>
              <p:nvPr/>
            </p:nvSpPr>
            <p:spPr>
              <a:xfrm>
                <a:off x="6391148" y="1962610"/>
                <a:ext cx="75170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56" fill="none" extrusionOk="0">
                    <a:moveTo>
                      <a:pt x="0" y="1"/>
                    </a:moveTo>
                    <a:cubicBezTo>
                      <a:pt x="231" y="81"/>
                      <a:pt x="444" y="205"/>
                      <a:pt x="640" y="356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3"/>
              <p:cNvSpPr/>
              <p:nvPr/>
            </p:nvSpPr>
            <p:spPr>
              <a:xfrm>
                <a:off x="6463029" y="2000195"/>
                <a:ext cx="7517" cy="7752"/>
              </a:xfrm>
              <a:custGeom>
                <a:avLst/>
                <a:gdLst/>
                <a:ahLst/>
                <a:cxnLst/>
                <a:rect l="l" t="t" r="r" b="b"/>
                <a:pathLst>
                  <a:path w="64" h="66" extrusionOk="0">
                    <a:moveTo>
                      <a:pt x="19" y="0"/>
                    </a:moveTo>
                    <a:cubicBezTo>
                      <a:pt x="1" y="9"/>
                      <a:pt x="1" y="27"/>
                      <a:pt x="10" y="45"/>
                    </a:cubicBezTo>
                    <a:cubicBezTo>
                      <a:pt x="10" y="52"/>
                      <a:pt x="21" y="65"/>
                      <a:pt x="31" y="65"/>
                    </a:cubicBezTo>
                    <a:cubicBezTo>
                      <a:pt x="33" y="65"/>
                      <a:pt x="35" y="64"/>
                      <a:pt x="36" y="63"/>
                    </a:cubicBezTo>
                    <a:cubicBezTo>
                      <a:pt x="54" y="54"/>
                      <a:pt x="63" y="36"/>
                      <a:pt x="54" y="27"/>
                    </a:cubicBezTo>
                    <a:cubicBezTo>
                      <a:pt x="45" y="9"/>
                      <a:pt x="36" y="0"/>
                      <a:pt x="1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3"/>
              <p:cNvSpPr/>
              <p:nvPr/>
            </p:nvSpPr>
            <p:spPr>
              <a:xfrm>
                <a:off x="6473482" y="1958029"/>
                <a:ext cx="7400" cy="7282"/>
              </a:xfrm>
              <a:custGeom>
                <a:avLst/>
                <a:gdLst/>
                <a:ahLst/>
                <a:cxnLst/>
                <a:rect l="l" t="t" r="r" b="b"/>
                <a:pathLst>
                  <a:path w="63" h="62" extrusionOk="0">
                    <a:moveTo>
                      <a:pt x="25" y="1"/>
                    </a:moveTo>
                    <a:cubicBezTo>
                      <a:pt x="20" y="1"/>
                      <a:pt x="15" y="2"/>
                      <a:pt x="10" y="4"/>
                    </a:cubicBezTo>
                    <a:cubicBezTo>
                      <a:pt x="1" y="13"/>
                      <a:pt x="1" y="31"/>
                      <a:pt x="10" y="49"/>
                    </a:cubicBezTo>
                    <a:cubicBezTo>
                      <a:pt x="16" y="55"/>
                      <a:pt x="27" y="61"/>
                      <a:pt x="36" y="61"/>
                    </a:cubicBezTo>
                    <a:cubicBezTo>
                      <a:pt x="39" y="61"/>
                      <a:pt x="43" y="60"/>
                      <a:pt x="45" y="57"/>
                    </a:cubicBezTo>
                    <a:cubicBezTo>
                      <a:pt x="54" y="49"/>
                      <a:pt x="63" y="31"/>
                      <a:pt x="54" y="13"/>
                    </a:cubicBezTo>
                    <a:cubicBezTo>
                      <a:pt x="48" y="7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3"/>
              <p:cNvSpPr/>
              <p:nvPr/>
            </p:nvSpPr>
            <p:spPr>
              <a:xfrm>
                <a:off x="6442240" y="2035196"/>
                <a:ext cx="7400" cy="8339"/>
              </a:xfrm>
              <a:custGeom>
                <a:avLst/>
                <a:gdLst/>
                <a:ahLst/>
                <a:cxnLst/>
                <a:rect l="l" t="t" r="r" b="b"/>
                <a:pathLst>
                  <a:path w="63" h="71" extrusionOk="0">
                    <a:moveTo>
                      <a:pt x="23" y="1"/>
                    </a:moveTo>
                    <a:cubicBezTo>
                      <a:pt x="19" y="1"/>
                      <a:pt x="14" y="2"/>
                      <a:pt x="9" y="4"/>
                    </a:cubicBezTo>
                    <a:cubicBezTo>
                      <a:pt x="0" y="13"/>
                      <a:pt x="0" y="31"/>
                      <a:pt x="9" y="49"/>
                    </a:cubicBezTo>
                    <a:cubicBezTo>
                      <a:pt x="16" y="62"/>
                      <a:pt x="27" y="70"/>
                      <a:pt x="36" y="70"/>
                    </a:cubicBezTo>
                    <a:cubicBezTo>
                      <a:pt x="39" y="70"/>
                      <a:pt x="42" y="69"/>
                      <a:pt x="45" y="67"/>
                    </a:cubicBezTo>
                    <a:cubicBezTo>
                      <a:pt x="54" y="58"/>
                      <a:pt x="62" y="40"/>
                      <a:pt x="54" y="22"/>
                    </a:cubicBezTo>
                    <a:cubicBezTo>
                      <a:pt x="47" y="9"/>
                      <a:pt x="36" y="1"/>
                      <a:pt x="2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3"/>
              <p:cNvSpPr/>
              <p:nvPr/>
            </p:nvSpPr>
            <p:spPr>
              <a:xfrm>
                <a:off x="6419219" y="2051992"/>
                <a:ext cx="7517" cy="8222"/>
              </a:xfrm>
              <a:custGeom>
                <a:avLst/>
                <a:gdLst/>
                <a:ahLst/>
                <a:cxnLst/>
                <a:rect l="l" t="t" r="r" b="b"/>
                <a:pathLst>
                  <a:path w="64" h="70" extrusionOk="0">
                    <a:moveTo>
                      <a:pt x="27" y="0"/>
                    </a:moveTo>
                    <a:cubicBezTo>
                      <a:pt x="24" y="0"/>
                      <a:pt x="21" y="1"/>
                      <a:pt x="19" y="4"/>
                    </a:cubicBezTo>
                    <a:cubicBezTo>
                      <a:pt x="10" y="12"/>
                      <a:pt x="1" y="30"/>
                      <a:pt x="10" y="48"/>
                    </a:cubicBezTo>
                    <a:cubicBezTo>
                      <a:pt x="16" y="61"/>
                      <a:pt x="28" y="69"/>
                      <a:pt x="37" y="69"/>
                    </a:cubicBezTo>
                    <a:cubicBezTo>
                      <a:pt x="40" y="69"/>
                      <a:pt x="43" y="68"/>
                      <a:pt x="45" y="66"/>
                    </a:cubicBezTo>
                    <a:cubicBezTo>
                      <a:pt x="63" y="57"/>
                      <a:pt x="63" y="30"/>
                      <a:pt x="54" y="21"/>
                    </a:cubicBezTo>
                    <a:cubicBezTo>
                      <a:pt x="48" y="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3"/>
              <p:cNvSpPr/>
              <p:nvPr/>
            </p:nvSpPr>
            <p:spPr>
              <a:xfrm>
                <a:off x="6304468" y="1936535"/>
                <a:ext cx="89851" cy="87737"/>
              </a:xfrm>
              <a:custGeom>
                <a:avLst/>
                <a:gdLst/>
                <a:ahLst/>
                <a:cxnLst/>
                <a:rect l="l" t="t" r="r" b="b"/>
                <a:pathLst>
                  <a:path w="765" h="74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15" y="147"/>
                      <a:pt x="463" y="218"/>
                      <a:pt x="720" y="222"/>
                    </a:cubicBezTo>
                    <a:lnTo>
                      <a:pt x="720" y="222"/>
                    </a:lnTo>
                    <a:cubicBezTo>
                      <a:pt x="637" y="450"/>
                      <a:pt x="473" y="636"/>
                      <a:pt x="267" y="747"/>
                    </a:cubicBezTo>
                    <a:cubicBezTo>
                      <a:pt x="383" y="702"/>
                      <a:pt x="489" y="622"/>
                      <a:pt x="569" y="534"/>
                    </a:cubicBezTo>
                    <a:cubicBezTo>
                      <a:pt x="649" y="436"/>
                      <a:pt x="720" y="329"/>
                      <a:pt x="756" y="214"/>
                    </a:cubicBezTo>
                    <a:lnTo>
                      <a:pt x="765" y="187"/>
                    </a:lnTo>
                    <a:lnTo>
                      <a:pt x="747" y="187"/>
                    </a:lnTo>
                    <a:cubicBezTo>
                      <a:pt x="481" y="187"/>
                      <a:pt x="232" y="125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3"/>
              <p:cNvSpPr/>
              <p:nvPr/>
            </p:nvSpPr>
            <p:spPr>
              <a:xfrm>
                <a:off x="6382809" y="1851030"/>
                <a:ext cx="20907" cy="11169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951" extrusionOk="0">
                    <a:moveTo>
                      <a:pt x="27" y="0"/>
                    </a:moveTo>
                    <a:lnTo>
                      <a:pt x="27" y="0"/>
                    </a:lnTo>
                    <a:cubicBezTo>
                      <a:pt x="0" y="80"/>
                      <a:pt x="0" y="160"/>
                      <a:pt x="36" y="240"/>
                    </a:cubicBezTo>
                    <a:cubicBezTo>
                      <a:pt x="53" y="320"/>
                      <a:pt x="89" y="400"/>
                      <a:pt x="107" y="471"/>
                    </a:cubicBezTo>
                    <a:cubicBezTo>
                      <a:pt x="142" y="631"/>
                      <a:pt x="142" y="800"/>
                      <a:pt x="98" y="951"/>
                    </a:cubicBezTo>
                    <a:cubicBezTo>
                      <a:pt x="169" y="800"/>
                      <a:pt x="178" y="631"/>
                      <a:pt x="142" y="471"/>
                    </a:cubicBezTo>
                    <a:cubicBezTo>
                      <a:pt x="116" y="391"/>
                      <a:pt x="89" y="311"/>
                      <a:pt x="53" y="231"/>
                    </a:cubicBezTo>
                    <a:cubicBezTo>
                      <a:pt x="27" y="160"/>
                      <a:pt x="18" y="8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3"/>
              <p:cNvSpPr/>
              <p:nvPr/>
            </p:nvSpPr>
            <p:spPr>
              <a:xfrm>
                <a:off x="6391148" y="1962610"/>
                <a:ext cx="52266" cy="119097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014" extrusionOk="0">
                    <a:moveTo>
                      <a:pt x="27" y="1"/>
                    </a:moveTo>
                    <a:cubicBezTo>
                      <a:pt x="0" y="98"/>
                      <a:pt x="9" y="196"/>
                      <a:pt x="45" y="285"/>
                    </a:cubicBezTo>
                    <a:cubicBezTo>
                      <a:pt x="80" y="374"/>
                      <a:pt x="133" y="454"/>
                      <a:pt x="196" y="525"/>
                    </a:cubicBezTo>
                    <a:cubicBezTo>
                      <a:pt x="258" y="596"/>
                      <a:pt x="311" y="667"/>
                      <a:pt x="364" y="747"/>
                    </a:cubicBezTo>
                    <a:cubicBezTo>
                      <a:pt x="409" y="827"/>
                      <a:pt x="435" y="924"/>
                      <a:pt x="435" y="1013"/>
                    </a:cubicBezTo>
                    <a:cubicBezTo>
                      <a:pt x="444" y="916"/>
                      <a:pt x="426" y="818"/>
                      <a:pt x="382" y="738"/>
                    </a:cubicBezTo>
                    <a:cubicBezTo>
                      <a:pt x="338" y="649"/>
                      <a:pt x="284" y="578"/>
                      <a:pt x="222" y="507"/>
                    </a:cubicBezTo>
                    <a:cubicBezTo>
                      <a:pt x="160" y="436"/>
                      <a:pt x="107" y="356"/>
                      <a:pt x="71" y="276"/>
                    </a:cubicBezTo>
                    <a:cubicBezTo>
                      <a:pt x="27" y="187"/>
                      <a:pt x="18" y="98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3"/>
              <p:cNvSpPr/>
              <p:nvPr/>
            </p:nvSpPr>
            <p:spPr>
              <a:xfrm>
                <a:off x="6395259" y="1935478"/>
                <a:ext cx="72116" cy="265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226" extrusionOk="0">
                    <a:moveTo>
                      <a:pt x="613" y="1"/>
                    </a:moveTo>
                    <a:lnTo>
                      <a:pt x="613" y="1"/>
                    </a:lnTo>
                    <a:cubicBezTo>
                      <a:pt x="525" y="63"/>
                      <a:pt x="427" y="107"/>
                      <a:pt x="320" y="152"/>
                    </a:cubicBezTo>
                    <a:cubicBezTo>
                      <a:pt x="214" y="187"/>
                      <a:pt x="107" y="214"/>
                      <a:pt x="1" y="223"/>
                    </a:cubicBezTo>
                    <a:cubicBezTo>
                      <a:pt x="25" y="225"/>
                      <a:pt x="49" y="226"/>
                      <a:pt x="74" y="226"/>
                    </a:cubicBezTo>
                    <a:cubicBezTo>
                      <a:pt x="159" y="226"/>
                      <a:pt x="247" y="213"/>
                      <a:pt x="329" y="178"/>
                    </a:cubicBezTo>
                    <a:cubicBezTo>
                      <a:pt x="436" y="143"/>
                      <a:pt x="534" y="81"/>
                      <a:pt x="61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3"/>
              <p:cNvSpPr/>
              <p:nvPr/>
            </p:nvSpPr>
            <p:spPr>
              <a:xfrm>
                <a:off x="5435553" y="1987158"/>
                <a:ext cx="76227" cy="124500"/>
              </a:xfrm>
              <a:custGeom>
                <a:avLst/>
                <a:gdLst/>
                <a:ahLst/>
                <a:cxnLst/>
                <a:rect l="l" t="t" r="r" b="b"/>
                <a:pathLst>
                  <a:path w="649" h="1060" extrusionOk="0">
                    <a:moveTo>
                      <a:pt x="117" y="0"/>
                    </a:moveTo>
                    <a:cubicBezTo>
                      <a:pt x="106" y="0"/>
                      <a:pt x="96" y="4"/>
                      <a:pt x="89" y="14"/>
                    </a:cubicBezTo>
                    <a:cubicBezTo>
                      <a:pt x="9" y="209"/>
                      <a:pt x="0" y="431"/>
                      <a:pt x="80" y="627"/>
                    </a:cubicBezTo>
                    <a:cubicBezTo>
                      <a:pt x="143" y="822"/>
                      <a:pt x="294" y="982"/>
                      <a:pt x="489" y="1053"/>
                    </a:cubicBezTo>
                    <a:cubicBezTo>
                      <a:pt x="493" y="1057"/>
                      <a:pt x="500" y="1060"/>
                      <a:pt x="507" y="1060"/>
                    </a:cubicBezTo>
                    <a:cubicBezTo>
                      <a:pt x="513" y="1060"/>
                      <a:pt x="520" y="1057"/>
                      <a:pt x="525" y="1053"/>
                    </a:cubicBezTo>
                    <a:cubicBezTo>
                      <a:pt x="551" y="1044"/>
                      <a:pt x="560" y="1017"/>
                      <a:pt x="569" y="1000"/>
                    </a:cubicBezTo>
                    <a:cubicBezTo>
                      <a:pt x="596" y="902"/>
                      <a:pt x="622" y="804"/>
                      <a:pt x="631" y="707"/>
                    </a:cubicBezTo>
                    <a:cubicBezTo>
                      <a:pt x="649" y="591"/>
                      <a:pt x="631" y="484"/>
                      <a:pt x="587" y="387"/>
                    </a:cubicBezTo>
                    <a:cubicBezTo>
                      <a:pt x="533" y="280"/>
                      <a:pt x="445" y="191"/>
                      <a:pt x="338" y="138"/>
                    </a:cubicBezTo>
                    <a:cubicBezTo>
                      <a:pt x="300" y="123"/>
                      <a:pt x="180" y="0"/>
                      <a:pt x="11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3"/>
              <p:cNvSpPr/>
              <p:nvPr/>
            </p:nvSpPr>
            <p:spPr>
              <a:xfrm>
                <a:off x="5375065" y="1992795"/>
                <a:ext cx="84566" cy="86680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38" extrusionOk="0">
                    <a:moveTo>
                      <a:pt x="523" y="1"/>
                    </a:moveTo>
                    <a:cubicBezTo>
                      <a:pt x="399" y="1"/>
                      <a:pt x="252" y="96"/>
                      <a:pt x="196" y="152"/>
                    </a:cubicBezTo>
                    <a:cubicBezTo>
                      <a:pt x="63" y="294"/>
                      <a:pt x="0" y="481"/>
                      <a:pt x="0" y="667"/>
                    </a:cubicBezTo>
                    <a:cubicBezTo>
                      <a:pt x="71" y="715"/>
                      <a:pt x="152" y="737"/>
                      <a:pt x="233" y="737"/>
                    </a:cubicBezTo>
                    <a:cubicBezTo>
                      <a:pt x="335" y="737"/>
                      <a:pt x="436" y="701"/>
                      <a:pt x="515" y="632"/>
                    </a:cubicBezTo>
                    <a:cubicBezTo>
                      <a:pt x="587" y="561"/>
                      <a:pt x="631" y="472"/>
                      <a:pt x="658" y="374"/>
                    </a:cubicBezTo>
                    <a:cubicBezTo>
                      <a:pt x="684" y="303"/>
                      <a:pt x="720" y="143"/>
                      <a:pt x="658" y="63"/>
                    </a:cubicBezTo>
                    <a:cubicBezTo>
                      <a:pt x="623" y="18"/>
                      <a:pt x="575" y="1"/>
                      <a:pt x="5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3"/>
              <p:cNvSpPr/>
              <p:nvPr/>
            </p:nvSpPr>
            <p:spPr>
              <a:xfrm>
                <a:off x="5449060" y="1948868"/>
                <a:ext cx="102419" cy="65891"/>
              </a:xfrm>
              <a:custGeom>
                <a:avLst/>
                <a:gdLst/>
                <a:ahLst/>
                <a:cxnLst/>
                <a:rect l="l" t="t" r="r" b="b"/>
                <a:pathLst>
                  <a:path w="872" h="561" extrusionOk="0">
                    <a:moveTo>
                      <a:pt x="521" y="1"/>
                    </a:moveTo>
                    <a:cubicBezTo>
                      <a:pt x="428" y="1"/>
                      <a:pt x="336" y="29"/>
                      <a:pt x="259" y="91"/>
                    </a:cubicBezTo>
                    <a:cubicBezTo>
                      <a:pt x="196" y="144"/>
                      <a:pt x="1" y="340"/>
                      <a:pt x="108" y="464"/>
                    </a:cubicBezTo>
                    <a:cubicBezTo>
                      <a:pt x="170" y="538"/>
                      <a:pt x="272" y="561"/>
                      <a:pt x="366" y="561"/>
                    </a:cubicBezTo>
                    <a:cubicBezTo>
                      <a:pt x="419" y="561"/>
                      <a:pt x="469" y="554"/>
                      <a:pt x="507" y="544"/>
                    </a:cubicBezTo>
                    <a:cubicBezTo>
                      <a:pt x="649" y="491"/>
                      <a:pt x="765" y="402"/>
                      <a:pt x="854" y="286"/>
                    </a:cubicBezTo>
                    <a:cubicBezTo>
                      <a:pt x="862" y="278"/>
                      <a:pt x="862" y="269"/>
                      <a:pt x="871" y="260"/>
                    </a:cubicBezTo>
                    <a:cubicBezTo>
                      <a:pt x="871" y="233"/>
                      <a:pt x="862" y="215"/>
                      <a:pt x="854" y="207"/>
                    </a:cubicBezTo>
                    <a:cubicBezTo>
                      <a:pt x="783" y="100"/>
                      <a:pt x="676" y="29"/>
                      <a:pt x="561" y="2"/>
                    </a:cubicBezTo>
                    <a:cubicBezTo>
                      <a:pt x="547" y="1"/>
                      <a:pt x="534" y="1"/>
                      <a:pt x="5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3"/>
              <p:cNvSpPr/>
              <p:nvPr/>
            </p:nvSpPr>
            <p:spPr>
              <a:xfrm>
                <a:off x="5418875" y="1886500"/>
                <a:ext cx="66830" cy="116983"/>
              </a:xfrm>
              <a:custGeom>
                <a:avLst/>
                <a:gdLst/>
                <a:ahLst/>
                <a:cxnLst/>
                <a:rect l="l" t="t" r="r" b="b"/>
                <a:pathLst>
                  <a:path w="569" h="996" extrusionOk="0">
                    <a:moveTo>
                      <a:pt x="356" y="0"/>
                    </a:moveTo>
                    <a:cubicBezTo>
                      <a:pt x="347" y="0"/>
                      <a:pt x="338" y="0"/>
                      <a:pt x="329" y="9"/>
                    </a:cubicBezTo>
                    <a:cubicBezTo>
                      <a:pt x="276" y="54"/>
                      <a:pt x="214" y="80"/>
                      <a:pt x="169" y="134"/>
                    </a:cubicBezTo>
                    <a:cubicBezTo>
                      <a:pt x="107" y="178"/>
                      <a:pt x="54" y="240"/>
                      <a:pt x="27" y="320"/>
                    </a:cubicBezTo>
                    <a:cubicBezTo>
                      <a:pt x="0" y="436"/>
                      <a:pt x="18" y="569"/>
                      <a:pt x="63" y="675"/>
                    </a:cubicBezTo>
                    <a:cubicBezTo>
                      <a:pt x="80" y="746"/>
                      <a:pt x="107" y="817"/>
                      <a:pt x="151" y="880"/>
                    </a:cubicBezTo>
                    <a:cubicBezTo>
                      <a:pt x="178" y="942"/>
                      <a:pt x="240" y="986"/>
                      <a:pt x="302" y="995"/>
                    </a:cubicBezTo>
                    <a:lnTo>
                      <a:pt x="391" y="897"/>
                    </a:lnTo>
                    <a:cubicBezTo>
                      <a:pt x="533" y="817"/>
                      <a:pt x="569" y="595"/>
                      <a:pt x="498" y="400"/>
                    </a:cubicBezTo>
                    <a:cubicBezTo>
                      <a:pt x="444" y="302"/>
                      <a:pt x="409" y="196"/>
                      <a:pt x="382" y="89"/>
                    </a:cubicBezTo>
                    <a:cubicBezTo>
                      <a:pt x="382" y="54"/>
                      <a:pt x="382" y="0"/>
                      <a:pt x="3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3"/>
              <p:cNvSpPr/>
              <p:nvPr/>
            </p:nvSpPr>
            <p:spPr>
              <a:xfrm>
                <a:off x="5350047" y="1944522"/>
                <a:ext cx="108526" cy="68475"/>
              </a:xfrm>
              <a:custGeom>
                <a:avLst/>
                <a:gdLst/>
                <a:ahLst/>
                <a:cxnLst/>
                <a:rect l="l" t="t" r="r" b="b"/>
                <a:pathLst>
                  <a:path w="924" h="583" extrusionOk="0">
                    <a:moveTo>
                      <a:pt x="397" y="1"/>
                    </a:moveTo>
                    <a:cubicBezTo>
                      <a:pt x="374" y="1"/>
                      <a:pt x="352" y="2"/>
                      <a:pt x="329" y="4"/>
                    </a:cubicBezTo>
                    <a:cubicBezTo>
                      <a:pt x="213" y="4"/>
                      <a:pt x="98" y="30"/>
                      <a:pt x="0" y="84"/>
                    </a:cubicBezTo>
                    <a:cubicBezTo>
                      <a:pt x="62" y="288"/>
                      <a:pt x="213" y="457"/>
                      <a:pt x="409" y="554"/>
                    </a:cubicBezTo>
                    <a:cubicBezTo>
                      <a:pt x="459" y="571"/>
                      <a:pt x="526" y="583"/>
                      <a:pt x="592" y="583"/>
                    </a:cubicBezTo>
                    <a:cubicBezTo>
                      <a:pt x="703" y="583"/>
                      <a:pt x="814" y="551"/>
                      <a:pt x="853" y="457"/>
                    </a:cubicBezTo>
                    <a:cubicBezTo>
                      <a:pt x="924" y="315"/>
                      <a:pt x="711" y="84"/>
                      <a:pt x="604" y="39"/>
                    </a:cubicBezTo>
                    <a:cubicBezTo>
                      <a:pt x="536" y="12"/>
                      <a:pt x="468" y="1"/>
                      <a:pt x="3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3"/>
              <p:cNvSpPr/>
              <p:nvPr/>
            </p:nvSpPr>
            <p:spPr>
              <a:xfrm>
                <a:off x="5405250" y="1944874"/>
                <a:ext cx="107586" cy="103476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81" extrusionOk="0">
                    <a:moveTo>
                      <a:pt x="383" y="1"/>
                    </a:moveTo>
                    <a:lnTo>
                      <a:pt x="338" y="205"/>
                    </a:lnTo>
                    <a:cubicBezTo>
                      <a:pt x="312" y="161"/>
                      <a:pt x="294" y="116"/>
                      <a:pt x="285" y="72"/>
                    </a:cubicBezTo>
                    <a:lnTo>
                      <a:pt x="285" y="72"/>
                    </a:lnTo>
                    <a:cubicBezTo>
                      <a:pt x="294" y="169"/>
                      <a:pt x="312" y="267"/>
                      <a:pt x="330" y="365"/>
                    </a:cubicBezTo>
                    <a:cubicBezTo>
                      <a:pt x="294" y="303"/>
                      <a:pt x="258" y="241"/>
                      <a:pt x="223" y="169"/>
                    </a:cubicBezTo>
                    <a:lnTo>
                      <a:pt x="223" y="169"/>
                    </a:lnTo>
                    <a:lnTo>
                      <a:pt x="276" y="356"/>
                    </a:lnTo>
                    <a:cubicBezTo>
                      <a:pt x="205" y="329"/>
                      <a:pt x="143" y="294"/>
                      <a:pt x="81" y="241"/>
                    </a:cubicBezTo>
                    <a:lnTo>
                      <a:pt x="81" y="241"/>
                    </a:lnTo>
                    <a:cubicBezTo>
                      <a:pt x="125" y="303"/>
                      <a:pt x="170" y="356"/>
                      <a:pt x="223" y="400"/>
                    </a:cubicBezTo>
                    <a:cubicBezTo>
                      <a:pt x="161" y="392"/>
                      <a:pt x="108" y="374"/>
                      <a:pt x="54" y="338"/>
                    </a:cubicBezTo>
                    <a:lnTo>
                      <a:pt x="54" y="338"/>
                    </a:lnTo>
                    <a:lnTo>
                      <a:pt x="214" y="445"/>
                    </a:lnTo>
                    <a:cubicBezTo>
                      <a:pt x="190" y="452"/>
                      <a:pt x="167" y="455"/>
                      <a:pt x="143" y="455"/>
                    </a:cubicBezTo>
                    <a:cubicBezTo>
                      <a:pt x="104" y="455"/>
                      <a:pt x="66" y="447"/>
                      <a:pt x="28" y="436"/>
                    </a:cubicBezTo>
                    <a:lnTo>
                      <a:pt x="28" y="436"/>
                    </a:lnTo>
                    <a:cubicBezTo>
                      <a:pt x="72" y="463"/>
                      <a:pt x="116" y="480"/>
                      <a:pt x="170" y="489"/>
                    </a:cubicBezTo>
                    <a:lnTo>
                      <a:pt x="1" y="605"/>
                    </a:lnTo>
                    <a:lnTo>
                      <a:pt x="1" y="605"/>
                    </a:lnTo>
                    <a:lnTo>
                      <a:pt x="205" y="543"/>
                    </a:lnTo>
                    <a:lnTo>
                      <a:pt x="205" y="543"/>
                    </a:lnTo>
                    <a:cubicBezTo>
                      <a:pt x="170" y="596"/>
                      <a:pt x="116" y="631"/>
                      <a:pt x="63" y="667"/>
                    </a:cubicBezTo>
                    <a:lnTo>
                      <a:pt x="232" y="560"/>
                    </a:lnTo>
                    <a:lnTo>
                      <a:pt x="116" y="765"/>
                    </a:lnTo>
                    <a:lnTo>
                      <a:pt x="116" y="765"/>
                    </a:lnTo>
                    <a:lnTo>
                      <a:pt x="276" y="622"/>
                    </a:lnTo>
                    <a:lnTo>
                      <a:pt x="276" y="622"/>
                    </a:lnTo>
                    <a:lnTo>
                      <a:pt x="170" y="827"/>
                    </a:lnTo>
                    <a:lnTo>
                      <a:pt x="312" y="667"/>
                    </a:lnTo>
                    <a:lnTo>
                      <a:pt x="232" y="880"/>
                    </a:lnTo>
                    <a:lnTo>
                      <a:pt x="374" y="658"/>
                    </a:lnTo>
                    <a:lnTo>
                      <a:pt x="374" y="658"/>
                    </a:lnTo>
                    <a:cubicBezTo>
                      <a:pt x="356" y="720"/>
                      <a:pt x="347" y="791"/>
                      <a:pt x="356" y="853"/>
                    </a:cubicBezTo>
                    <a:lnTo>
                      <a:pt x="409" y="649"/>
                    </a:lnTo>
                    <a:cubicBezTo>
                      <a:pt x="445" y="738"/>
                      <a:pt x="498" y="818"/>
                      <a:pt x="569" y="880"/>
                    </a:cubicBezTo>
                    <a:cubicBezTo>
                      <a:pt x="534" y="809"/>
                      <a:pt x="498" y="738"/>
                      <a:pt x="463" y="658"/>
                    </a:cubicBezTo>
                    <a:lnTo>
                      <a:pt x="463" y="658"/>
                    </a:lnTo>
                    <a:lnTo>
                      <a:pt x="614" y="818"/>
                    </a:lnTo>
                    <a:cubicBezTo>
                      <a:pt x="587" y="756"/>
                      <a:pt x="552" y="685"/>
                      <a:pt x="525" y="622"/>
                    </a:cubicBezTo>
                    <a:lnTo>
                      <a:pt x="525" y="622"/>
                    </a:lnTo>
                    <a:lnTo>
                      <a:pt x="658" y="711"/>
                    </a:lnTo>
                    <a:lnTo>
                      <a:pt x="596" y="596"/>
                    </a:lnTo>
                    <a:lnTo>
                      <a:pt x="596" y="596"/>
                    </a:lnTo>
                    <a:cubicBezTo>
                      <a:pt x="605" y="605"/>
                      <a:pt x="703" y="622"/>
                      <a:pt x="720" y="631"/>
                    </a:cubicBezTo>
                    <a:cubicBezTo>
                      <a:pt x="667" y="587"/>
                      <a:pt x="765" y="578"/>
                      <a:pt x="783" y="569"/>
                    </a:cubicBezTo>
                    <a:cubicBezTo>
                      <a:pt x="827" y="560"/>
                      <a:pt x="871" y="543"/>
                      <a:pt x="916" y="516"/>
                    </a:cubicBezTo>
                    <a:lnTo>
                      <a:pt x="809" y="516"/>
                    </a:lnTo>
                    <a:lnTo>
                      <a:pt x="907" y="436"/>
                    </a:lnTo>
                    <a:lnTo>
                      <a:pt x="907" y="436"/>
                    </a:lnTo>
                    <a:cubicBezTo>
                      <a:pt x="854" y="454"/>
                      <a:pt x="809" y="463"/>
                      <a:pt x="756" y="463"/>
                    </a:cubicBezTo>
                    <a:cubicBezTo>
                      <a:pt x="800" y="436"/>
                      <a:pt x="845" y="400"/>
                      <a:pt x="880" y="365"/>
                    </a:cubicBezTo>
                    <a:lnTo>
                      <a:pt x="880" y="365"/>
                    </a:lnTo>
                    <a:lnTo>
                      <a:pt x="703" y="418"/>
                    </a:lnTo>
                    <a:lnTo>
                      <a:pt x="827" y="294"/>
                    </a:lnTo>
                    <a:lnTo>
                      <a:pt x="676" y="320"/>
                    </a:lnTo>
                    <a:lnTo>
                      <a:pt x="809" y="205"/>
                    </a:lnTo>
                    <a:lnTo>
                      <a:pt x="809" y="205"/>
                    </a:lnTo>
                    <a:lnTo>
                      <a:pt x="649" y="267"/>
                    </a:lnTo>
                    <a:cubicBezTo>
                      <a:pt x="676" y="232"/>
                      <a:pt x="711" y="196"/>
                      <a:pt x="747" y="161"/>
                    </a:cubicBezTo>
                    <a:lnTo>
                      <a:pt x="747" y="161"/>
                    </a:lnTo>
                    <a:lnTo>
                      <a:pt x="578" y="285"/>
                    </a:lnTo>
                    <a:lnTo>
                      <a:pt x="578" y="285"/>
                    </a:lnTo>
                    <a:lnTo>
                      <a:pt x="649" y="161"/>
                    </a:lnTo>
                    <a:lnTo>
                      <a:pt x="534" y="320"/>
                    </a:lnTo>
                    <a:cubicBezTo>
                      <a:pt x="569" y="241"/>
                      <a:pt x="587" y="152"/>
                      <a:pt x="578" y="72"/>
                    </a:cubicBezTo>
                    <a:lnTo>
                      <a:pt x="578" y="72"/>
                    </a:lnTo>
                    <a:cubicBezTo>
                      <a:pt x="560" y="134"/>
                      <a:pt x="525" y="187"/>
                      <a:pt x="481" y="249"/>
                    </a:cubicBezTo>
                    <a:cubicBezTo>
                      <a:pt x="498" y="178"/>
                      <a:pt x="498" y="107"/>
                      <a:pt x="481" y="45"/>
                    </a:cubicBezTo>
                    <a:cubicBezTo>
                      <a:pt x="463" y="107"/>
                      <a:pt x="436" y="169"/>
                      <a:pt x="418" y="23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3"/>
              <p:cNvSpPr/>
              <p:nvPr/>
            </p:nvSpPr>
            <p:spPr>
              <a:xfrm>
                <a:off x="5453288" y="1992913"/>
                <a:ext cx="40756" cy="58491"/>
              </a:xfrm>
              <a:custGeom>
                <a:avLst/>
                <a:gdLst/>
                <a:ahLst/>
                <a:cxnLst/>
                <a:rect l="l" t="t" r="r" b="b"/>
                <a:pathLst>
                  <a:path w="347" h="498" fill="none" extrusionOk="0">
                    <a:moveTo>
                      <a:pt x="0" y="0"/>
                    </a:moveTo>
                    <a:cubicBezTo>
                      <a:pt x="125" y="160"/>
                      <a:pt x="240" y="320"/>
                      <a:pt x="347" y="498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3"/>
              <p:cNvSpPr/>
              <p:nvPr/>
            </p:nvSpPr>
            <p:spPr>
              <a:xfrm>
                <a:off x="5455402" y="1991856"/>
                <a:ext cx="21964" cy="72116"/>
              </a:xfrm>
              <a:custGeom>
                <a:avLst/>
                <a:gdLst/>
                <a:ahLst/>
                <a:cxnLst/>
                <a:rect l="l" t="t" r="r" b="b"/>
                <a:pathLst>
                  <a:path w="187" h="614" fill="none" extrusionOk="0">
                    <a:moveTo>
                      <a:pt x="0" y="0"/>
                    </a:moveTo>
                    <a:cubicBezTo>
                      <a:pt x="62" y="205"/>
                      <a:pt x="125" y="409"/>
                      <a:pt x="187" y="613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3"/>
              <p:cNvSpPr/>
              <p:nvPr/>
            </p:nvSpPr>
            <p:spPr>
              <a:xfrm>
                <a:off x="5453288" y="1990799"/>
                <a:ext cx="63777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543" h="37" fill="none" extrusionOk="0">
                    <a:moveTo>
                      <a:pt x="0" y="36"/>
                    </a:moveTo>
                    <a:cubicBezTo>
                      <a:pt x="178" y="1"/>
                      <a:pt x="365" y="1"/>
                      <a:pt x="542" y="36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3"/>
              <p:cNvSpPr/>
              <p:nvPr/>
            </p:nvSpPr>
            <p:spPr>
              <a:xfrm>
                <a:off x="5453288" y="1995027"/>
                <a:ext cx="55438" cy="30303"/>
              </a:xfrm>
              <a:custGeom>
                <a:avLst/>
                <a:gdLst/>
                <a:ahLst/>
                <a:cxnLst/>
                <a:rect l="l" t="t" r="r" b="b"/>
                <a:pathLst>
                  <a:path w="472" h="258" fill="none" extrusionOk="0">
                    <a:moveTo>
                      <a:pt x="0" y="0"/>
                    </a:moveTo>
                    <a:cubicBezTo>
                      <a:pt x="169" y="53"/>
                      <a:pt x="329" y="142"/>
                      <a:pt x="471" y="258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3"/>
              <p:cNvSpPr/>
              <p:nvPr/>
            </p:nvSpPr>
            <p:spPr>
              <a:xfrm>
                <a:off x="5506494" y="2022041"/>
                <a:ext cx="5285" cy="6460"/>
              </a:xfrm>
              <a:custGeom>
                <a:avLst/>
                <a:gdLst/>
                <a:ahLst/>
                <a:cxnLst/>
                <a:rect l="l" t="t" r="r" b="b"/>
                <a:pathLst>
                  <a:path w="45" h="55" extrusionOk="0">
                    <a:moveTo>
                      <a:pt x="18" y="1"/>
                    </a:moveTo>
                    <a:cubicBezTo>
                      <a:pt x="0" y="10"/>
                      <a:pt x="0" y="19"/>
                      <a:pt x="9" y="37"/>
                    </a:cubicBezTo>
                    <a:cubicBezTo>
                      <a:pt x="9" y="45"/>
                      <a:pt x="18" y="54"/>
                      <a:pt x="36" y="54"/>
                    </a:cubicBezTo>
                    <a:cubicBezTo>
                      <a:pt x="45" y="45"/>
                      <a:pt x="45" y="28"/>
                      <a:pt x="45" y="19"/>
                    </a:cubicBezTo>
                    <a:cubicBezTo>
                      <a:pt x="36" y="1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3"/>
              <p:cNvSpPr/>
              <p:nvPr/>
            </p:nvSpPr>
            <p:spPr>
              <a:xfrm>
                <a:off x="5513776" y="1991386"/>
                <a:ext cx="5403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46" h="49" extrusionOk="0">
                    <a:moveTo>
                      <a:pt x="17" y="1"/>
                    </a:moveTo>
                    <a:cubicBezTo>
                      <a:pt x="15" y="1"/>
                      <a:pt x="12" y="2"/>
                      <a:pt x="10" y="4"/>
                    </a:cubicBezTo>
                    <a:cubicBezTo>
                      <a:pt x="1" y="13"/>
                      <a:pt x="1" y="22"/>
                      <a:pt x="10" y="31"/>
                    </a:cubicBezTo>
                    <a:cubicBezTo>
                      <a:pt x="18" y="49"/>
                      <a:pt x="27" y="49"/>
                      <a:pt x="36" y="49"/>
                    </a:cubicBezTo>
                    <a:cubicBezTo>
                      <a:pt x="45" y="31"/>
                      <a:pt x="45" y="22"/>
                      <a:pt x="36" y="13"/>
                    </a:cubicBezTo>
                    <a:cubicBezTo>
                      <a:pt x="30" y="7"/>
                      <a:pt x="24" y="1"/>
                      <a:pt x="1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3"/>
              <p:cNvSpPr/>
              <p:nvPr/>
            </p:nvSpPr>
            <p:spPr>
              <a:xfrm>
                <a:off x="5490873" y="2048233"/>
                <a:ext cx="5285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45" h="49" extrusionOk="0">
                    <a:moveTo>
                      <a:pt x="9" y="0"/>
                    </a:moveTo>
                    <a:cubicBezTo>
                      <a:pt x="0" y="9"/>
                      <a:pt x="0" y="27"/>
                      <a:pt x="9" y="36"/>
                    </a:cubicBezTo>
                    <a:cubicBezTo>
                      <a:pt x="9" y="42"/>
                      <a:pt x="18" y="48"/>
                      <a:pt x="26" y="48"/>
                    </a:cubicBezTo>
                    <a:cubicBezTo>
                      <a:pt x="30" y="48"/>
                      <a:pt x="33" y="47"/>
                      <a:pt x="36" y="44"/>
                    </a:cubicBezTo>
                    <a:cubicBezTo>
                      <a:pt x="45" y="36"/>
                      <a:pt x="45" y="27"/>
                      <a:pt x="36" y="18"/>
                    </a:cubicBezTo>
                    <a:cubicBezTo>
                      <a:pt x="36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3"/>
              <p:cNvSpPr/>
              <p:nvPr/>
            </p:nvSpPr>
            <p:spPr>
              <a:xfrm>
                <a:off x="5474195" y="2060213"/>
                <a:ext cx="528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53" extrusionOk="0">
                    <a:moveTo>
                      <a:pt x="18" y="1"/>
                    </a:moveTo>
                    <a:cubicBezTo>
                      <a:pt x="15" y="1"/>
                      <a:pt x="12" y="2"/>
                      <a:pt x="9" y="5"/>
                    </a:cubicBezTo>
                    <a:cubicBezTo>
                      <a:pt x="0" y="13"/>
                      <a:pt x="0" y="31"/>
                      <a:pt x="9" y="40"/>
                    </a:cubicBezTo>
                    <a:cubicBezTo>
                      <a:pt x="15" y="46"/>
                      <a:pt x="22" y="53"/>
                      <a:pt x="28" y="53"/>
                    </a:cubicBezTo>
                    <a:cubicBezTo>
                      <a:pt x="30" y="53"/>
                      <a:pt x="33" y="52"/>
                      <a:pt x="36" y="49"/>
                    </a:cubicBezTo>
                    <a:cubicBezTo>
                      <a:pt x="45" y="40"/>
                      <a:pt x="45" y="22"/>
                      <a:pt x="36" y="13"/>
                    </a:cubicBezTo>
                    <a:cubicBezTo>
                      <a:pt x="36" y="7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3"/>
              <p:cNvSpPr/>
              <p:nvPr/>
            </p:nvSpPr>
            <p:spPr>
              <a:xfrm>
                <a:off x="5390686" y="1975177"/>
                <a:ext cx="65891" cy="64716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6" y="113"/>
                      <a:pt x="337" y="166"/>
                      <a:pt x="527" y="169"/>
                    </a:cubicBezTo>
                    <a:lnTo>
                      <a:pt x="527" y="169"/>
                    </a:lnTo>
                    <a:cubicBezTo>
                      <a:pt x="463" y="330"/>
                      <a:pt x="341" y="465"/>
                      <a:pt x="187" y="551"/>
                    </a:cubicBezTo>
                    <a:cubicBezTo>
                      <a:pt x="276" y="515"/>
                      <a:pt x="356" y="462"/>
                      <a:pt x="409" y="391"/>
                    </a:cubicBezTo>
                    <a:cubicBezTo>
                      <a:pt x="471" y="329"/>
                      <a:pt x="525" y="249"/>
                      <a:pt x="551" y="160"/>
                    </a:cubicBezTo>
                    <a:lnTo>
                      <a:pt x="560" y="142"/>
                    </a:lnTo>
                    <a:lnTo>
                      <a:pt x="542" y="142"/>
                    </a:lnTo>
                    <a:cubicBezTo>
                      <a:pt x="347" y="142"/>
                      <a:pt x="160" y="98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3"/>
              <p:cNvSpPr/>
              <p:nvPr/>
            </p:nvSpPr>
            <p:spPr>
              <a:xfrm>
                <a:off x="5447063" y="1912575"/>
                <a:ext cx="15739" cy="8256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703" extrusionOk="0">
                    <a:moveTo>
                      <a:pt x="18" y="0"/>
                    </a:moveTo>
                    <a:lnTo>
                      <a:pt x="18" y="0"/>
                    </a:lnTo>
                    <a:cubicBezTo>
                      <a:pt x="0" y="63"/>
                      <a:pt x="0" y="125"/>
                      <a:pt x="27" y="178"/>
                    </a:cubicBezTo>
                    <a:cubicBezTo>
                      <a:pt x="36" y="240"/>
                      <a:pt x="62" y="294"/>
                      <a:pt x="80" y="347"/>
                    </a:cubicBezTo>
                    <a:cubicBezTo>
                      <a:pt x="89" y="409"/>
                      <a:pt x="98" y="471"/>
                      <a:pt x="98" y="524"/>
                    </a:cubicBezTo>
                    <a:cubicBezTo>
                      <a:pt x="98" y="587"/>
                      <a:pt x="89" y="649"/>
                      <a:pt x="71" y="702"/>
                    </a:cubicBezTo>
                    <a:cubicBezTo>
                      <a:pt x="125" y="587"/>
                      <a:pt x="133" y="462"/>
                      <a:pt x="98" y="347"/>
                    </a:cubicBezTo>
                    <a:cubicBezTo>
                      <a:pt x="80" y="285"/>
                      <a:pt x="62" y="231"/>
                      <a:pt x="45" y="178"/>
                    </a:cubicBezTo>
                    <a:cubicBezTo>
                      <a:pt x="18" y="125"/>
                      <a:pt x="9" y="63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3"/>
              <p:cNvSpPr/>
              <p:nvPr/>
            </p:nvSpPr>
            <p:spPr>
              <a:xfrm>
                <a:off x="5453288" y="1995027"/>
                <a:ext cx="38759" cy="87737"/>
              </a:xfrm>
              <a:custGeom>
                <a:avLst/>
                <a:gdLst/>
                <a:ahLst/>
                <a:cxnLst/>
                <a:rect l="l" t="t" r="r" b="b"/>
                <a:pathLst>
                  <a:path w="330" h="747" extrusionOk="0">
                    <a:moveTo>
                      <a:pt x="27" y="0"/>
                    </a:moveTo>
                    <a:cubicBezTo>
                      <a:pt x="0" y="71"/>
                      <a:pt x="9" y="142"/>
                      <a:pt x="36" y="204"/>
                    </a:cubicBezTo>
                    <a:cubicBezTo>
                      <a:pt x="63" y="267"/>
                      <a:pt x="98" y="329"/>
                      <a:pt x="143" y="382"/>
                    </a:cubicBezTo>
                    <a:cubicBezTo>
                      <a:pt x="196" y="435"/>
                      <a:pt x="231" y="489"/>
                      <a:pt x="267" y="551"/>
                    </a:cubicBezTo>
                    <a:cubicBezTo>
                      <a:pt x="302" y="604"/>
                      <a:pt x="320" y="675"/>
                      <a:pt x="320" y="746"/>
                    </a:cubicBezTo>
                    <a:cubicBezTo>
                      <a:pt x="329" y="675"/>
                      <a:pt x="320" y="604"/>
                      <a:pt x="285" y="542"/>
                    </a:cubicBezTo>
                    <a:cubicBezTo>
                      <a:pt x="249" y="480"/>
                      <a:pt x="214" y="417"/>
                      <a:pt x="169" y="364"/>
                    </a:cubicBezTo>
                    <a:cubicBezTo>
                      <a:pt x="125" y="320"/>
                      <a:pt x="89" y="258"/>
                      <a:pt x="54" y="195"/>
                    </a:cubicBezTo>
                    <a:cubicBezTo>
                      <a:pt x="27" y="142"/>
                      <a:pt x="18" y="71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3"/>
              <p:cNvSpPr/>
              <p:nvPr/>
            </p:nvSpPr>
            <p:spPr>
              <a:xfrm>
                <a:off x="5456459" y="1975177"/>
                <a:ext cx="54263" cy="19262"/>
              </a:xfrm>
              <a:custGeom>
                <a:avLst/>
                <a:gdLst/>
                <a:ahLst/>
                <a:cxnLst/>
                <a:rect l="l" t="t" r="r" b="b"/>
                <a:pathLst>
                  <a:path w="462" h="164" extrusionOk="0">
                    <a:moveTo>
                      <a:pt x="462" y="0"/>
                    </a:moveTo>
                    <a:lnTo>
                      <a:pt x="462" y="0"/>
                    </a:lnTo>
                    <a:cubicBezTo>
                      <a:pt x="391" y="36"/>
                      <a:pt x="311" y="80"/>
                      <a:pt x="240" y="107"/>
                    </a:cubicBezTo>
                    <a:cubicBezTo>
                      <a:pt x="160" y="134"/>
                      <a:pt x="80" y="151"/>
                      <a:pt x="0" y="160"/>
                    </a:cubicBezTo>
                    <a:cubicBezTo>
                      <a:pt x="19" y="162"/>
                      <a:pt x="38" y="163"/>
                      <a:pt x="57" y="163"/>
                    </a:cubicBezTo>
                    <a:cubicBezTo>
                      <a:pt x="207" y="163"/>
                      <a:pt x="352" y="103"/>
                      <a:pt x="4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3"/>
              <p:cNvSpPr/>
              <p:nvPr/>
            </p:nvSpPr>
            <p:spPr>
              <a:xfrm>
                <a:off x="5247746" y="1896131"/>
                <a:ext cx="56495" cy="109348"/>
              </a:xfrm>
              <a:custGeom>
                <a:avLst/>
                <a:gdLst/>
                <a:ahLst/>
                <a:cxnLst/>
                <a:rect l="l" t="t" r="r" b="b"/>
                <a:pathLst>
                  <a:path w="481" h="931" extrusionOk="0">
                    <a:moveTo>
                      <a:pt x="258" y="0"/>
                    </a:moveTo>
                    <a:cubicBezTo>
                      <a:pt x="252" y="0"/>
                      <a:pt x="246" y="3"/>
                      <a:pt x="241" y="7"/>
                    </a:cubicBezTo>
                    <a:cubicBezTo>
                      <a:pt x="107" y="123"/>
                      <a:pt x="27" y="283"/>
                      <a:pt x="19" y="460"/>
                    </a:cubicBezTo>
                    <a:cubicBezTo>
                      <a:pt x="1" y="629"/>
                      <a:pt x="63" y="798"/>
                      <a:pt x="178" y="922"/>
                    </a:cubicBezTo>
                    <a:cubicBezTo>
                      <a:pt x="187" y="922"/>
                      <a:pt x="196" y="931"/>
                      <a:pt x="214" y="931"/>
                    </a:cubicBezTo>
                    <a:cubicBezTo>
                      <a:pt x="232" y="931"/>
                      <a:pt x="249" y="922"/>
                      <a:pt x="258" y="904"/>
                    </a:cubicBezTo>
                    <a:cubicBezTo>
                      <a:pt x="312" y="842"/>
                      <a:pt x="365" y="780"/>
                      <a:pt x="409" y="709"/>
                    </a:cubicBezTo>
                    <a:cubicBezTo>
                      <a:pt x="454" y="629"/>
                      <a:pt x="480" y="540"/>
                      <a:pt x="480" y="451"/>
                    </a:cubicBezTo>
                    <a:cubicBezTo>
                      <a:pt x="480" y="354"/>
                      <a:pt x="445" y="256"/>
                      <a:pt x="383" y="185"/>
                    </a:cubicBezTo>
                    <a:cubicBezTo>
                      <a:pt x="359" y="153"/>
                      <a:pt x="307" y="0"/>
                      <a:pt x="2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3"/>
              <p:cNvSpPr/>
              <p:nvPr/>
            </p:nvSpPr>
            <p:spPr>
              <a:xfrm>
                <a:off x="5194540" y="1893665"/>
                <a:ext cx="83626" cy="5990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510" extrusionOk="0">
                    <a:moveTo>
                      <a:pt x="483" y="1"/>
                    </a:moveTo>
                    <a:cubicBezTo>
                      <a:pt x="417" y="1"/>
                      <a:pt x="353" y="14"/>
                      <a:pt x="321" y="28"/>
                    </a:cubicBezTo>
                    <a:cubicBezTo>
                      <a:pt x="170" y="90"/>
                      <a:pt x="63" y="206"/>
                      <a:pt x="1" y="348"/>
                    </a:cubicBezTo>
                    <a:cubicBezTo>
                      <a:pt x="61" y="449"/>
                      <a:pt x="173" y="509"/>
                      <a:pt x="289" y="509"/>
                    </a:cubicBezTo>
                    <a:cubicBezTo>
                      <a:pt x="326" y="509"/>
                      <a:pt x="364" y="503"/>
                      <a:pt x="401" y="490"/>
                    </a:cubicBezTo>
                    <a:cubicBezTo>
                      <a:pt x="472" y="463"/>
                      <a:pt x="543" y="419"/>
                      <a:pt x="596" y="348"/>
                    </a:cubicBezTo>
                    <a:cubicBezTo>
                      <a:pt x="631" y="304"/>
                      <a:pt x="711" y="197"/>
                      <a:pt x="694" y="117"/>
                    </a:cubicBezTo>
                    <a:cubicBezTo>
                      <a:pt x="678" y="28"/>
                      <a:pt x="578" y="1"/>
                      <a:pt x="4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3"/>
              <p:cNvSpPr/>
              <p:nvPr/>
            </p:nvSpPr>
            <p:spPr>
              <a:xfrm>
                <a:off x="5278049" y="1884973"/>
                <a:ext cx="80455" cy="50857"/>
              </a:xfrm>
              <a:custGeom>
                <a:avLst/>
                <a:gdLst/>
                <a:ahLst/>
                <a:cxnLst/>
                <a:rect l="l" t="t" r="r" b="b"/>
                <a:pathLst>
                  <a:path w="685" h="433" extrusionOk="0">
                    <a:moveTo>
                      <a:pt x="355" y="1"/>
                    </a:moveTo>
                    <a:cubicBezTo>
                      <a:pt x="328" y="1"/>
                      <a:pt x="301" y="5"/>
                      <a:pt x="276" y="13"/>
                    </a:cubicBezTo>
                    <a:cubicBezTo>
                      <a:pt x="205" y="31"/>
                      <a:pt x="0" y="111"/>
                      <a:pt x="27" y="235"/>
                    </a:cubicBezTo>
                    <a:cubicBezTo>
                      <a:pt x="80" y="351"/>
                      <a:pt x="187" y="422"/>
                      <a:pt x="311" y="431"/>
                    </a:cubicBezTo>
                    <a:cubicBezTo>
                      <a:pt x="326" y="432"/>
                      <a:pt x="341" y="432"/>
                      <a:pt x="356" y="432"/>
                    </a:cubicBezTo>
                    <a:cubicBezTo>
                      <a:pt x="458" y="432"/>
                      <a:pt x="565" y="406"/>
                      <a:pt x="658" y="360"/>
                    </a:cubicBezTo>
                    <a:cubicBezTo>
                      <a:pt x="666" y="360"/>
                      <a:pt x="675" y="351"/>
                      <a:pt x="675" y="342"/>
                    </a:cubicBezTo>
                    <a:cubicBezTo>
                      <a:pt x="684" y="324"/>
                      <a:pt x="684" y="315"/>
                      <a:pt x="675" y="298"/>
                    </a:cubicBezTo>
                    <a:cubicBezTo>
                      <a:pt x="666" y="200"/>
                      <a:pt x="604" y="102"/>
                      <a:pt x="524" y="49"/>
                    </a:cubicBezTo>
                    <a:cubicBezTo>
                      <a:pt x="470" y="19"/>
                      <a:pt x="412" y="1"/>
                      <a:pt x="35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3"/>
              <p:cNvSpPr/>
              <p:nvPr/>
            </p:nvSpPr>
            <p:spPr>
              <a:xfrm>
                <a:off x="5266539" y="1825190"/>
                <a:ext cx="57552" cy="86445"/>
              </a:xfrm>
              <a:custGeom>
                <a:avLst/>
                <a:gdLst/>
                <a:ahLst/>
                <a:cxnLst/>
                <a:rect l="l" t="t" r="r" b="b"/>
                <a:pathLst>
                  <a:path w="490" h="736" extrusionOk="0">
                    <a:moveTo>
                      <a:pt x="450" y="1"/>
                    </a:moveTo>
                    <a:cubicBezTo>
                      <a:pt x="447" y="1"/>
                      <a:pt x="445" y="3"/>
                      <a:pt x="445" y="7"/>
                    </a:cubicBezTo>
                    <a:cubicBezTo>
                      <a:pt x="383" y="16"/>
                      <a:pt x="329" y="25"/>
                      <a:pt x="276" y="43"/>
                    </a:cubicBezTo>
                    <a:cubicBezTo>
                      <a:pt x="214" y="52"/>
                      <a:pt x="152" y="87"/>
                      <a:pt x="107" y="132"/>
                    </a:cubicBezTo>
                    <a:cubicBezTo>
                      <a:pt x="45" y="212"/>
                      <a:pt x="18" y="309"/>
                      <a:pt x="10" y="416"/>
                    </a:cubicBezTo>
                    <a:cubicBezTo>
                      <a:pt x="1" y="478"/>
                      <a:pt x="1" y="540"/>
                      <a:pt x="10" y="593"/>
                    </a:cubicBezTo>
                    <a:cubicBezTo>
                      <a:pt x="18" y="656"/>
                      <a:pt x="45" y="700"/>
                      <a:pt x="89" y="736"/>
                    </a:cubicBezTo>
                    <a:lnTo>
                      <a:pt x="187" y="682"/>
                    </a:lnTo>
                    <a:cubicBezTo>
                      <a:pt x="320" y="673"/>
                      <a:pt x="418" y="522"/>
                      <a:pt x="436" y="354"/>
                    </a:cubicBezTo>
                    <a:cubicBezTo>
                      <a:pt x="427" y="265"/>
                      <a:pt x="436" y="167"/>
                      <a:pt x="463" y="78"/>
                    </a:cubicBezTo>
                    <a:cubicBezTo>
                      <a:pt x="471" y="52"/>
                      <a:pt x="489" y="16"/>
                      <a:pt x="463" y="7"/>
                    </a:cubicBezTo>
                    <a:cubicBezTo>
                      <a:pt x="458" y="3"/>
                      <a:pt x="454" y="1"/>
                      <a:pt x="45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3"/>
              <p:cNvSpPr/>
              <p:nvPr/>
            </p:nvSpPr>
            <p:spPr>
              <a:xfrm>
                <a:off x="5213332" y="1838462"/>
                <a:ext cx="75287" cy="72351"/>
              </a:xfrm>
              <a:custGeom>
                <a:avLst/>
                <a:gdLst/>
                <a:ahLst/>
                <a:cxnLst/>
                <a:rect l="l" t="t" r="r" b="b"/>
                <a:pathLst>
                  <a:path w="641" h="616" extrusionOk="0">
                    <a:moveTo>
                      <a:pt x="18" y="1"/>
                    </a:moveTo>
                    <a:cubicBezTo>
                      <a:pt x="1" y="178"/>
                      <a:pt x="54" y="356"/>
                      <a:pt x="169" y="498"/>
                    </a:cubicBezTo>
                    <a:cubicBezTo>
                      <a:pt x="226" y="554"/>
                      <a:pt x="330" y="615"/>
                      <a:pt x="425" y="615"/>
                    </a:cubicBezTo>
                    <a:cubicBezTo>
                      <a:pt x="464" y="615"/>
                      <a:pt x="502" y="604"/>
                      <a:pt x="534" y="578"/>
                    </a:cubicBezTo>
                    <a:cubicBezTo>
                      <a:pt x="640" y="498"/>
                      <a:pt x="551" y="241"/>
                      <a:pt x="489" y="170"/>
                    </a:cubicBezTo>
                    <a:cubicBezTo>
                      <a:pt x="436" y="116"/>
                      <a:pt x="365" y="81"/>
                      <a:pt x="294" y="54"/>
                    </a:cubicBezTo>
                    <a:cubicBezTo>
                      <a:pt x="205" y="19"/>
                      <a:pt x="116" y="1"/>
                      <a:pt x="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3"/>
              <p:cNvSpPr/>
              <p:nvPr/>
            </p:nvSpPr>
            <p:spPr>
              <a:xfrm>
                <a:off x="5236353" y="1864537"/>
                <a:ext cx="86680" cy="8574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730" extrusionOk="0">
                    <a:moveTo>
                      <a:pt x="124" y="143"/>
                    </a:moveTo>
                    <a:lnTo>
                      <a:pt x="124" y="143"/>
                    </a:lnTo>
                    <a:cubicBezTo>
                      <a:pt x="135" y="160"/>
                      <a:pt x="146" y="176"/>
                      <a:pt x="159" y="190"/>
                    </a:cubicBezTo>
                    <a:lnTo>
                      <a:pt x="159" y="190"/>
                    </a:lnTo>
                    <a:cubicBezTo>
                      <a:pt x="148" y="174"/>
                      <a:pt x="137" y="158"/>
                      <a:pt x="124" y="143"/>
                    </a:cubicBezTo>
                    <a:close/>
                    <a:moveTo>
                      <a:pt x="70" y="387"/>
                    </a:moveTo>
                    <a:lnTo>
                      <a:pt x="27" y="392"/>
                    </a:lnTo>
                    <a:cubicBezTo>
                      <a:pt x="40" y="392"/>
                      <a:pt x="55" y="390"/>
                      <a:pt x="70" y="387"/>
                    </a:cubicBezTo>
                    <a:close/>
                    <a:moveTo>
                      <a:pt x="489" y="1"/>
                    </a:moveTo>
                    <a:cubicBezTo>
                      <a:pt x="453" y="45"/>
                      <a:pt x="418" y="90"/>
                      <a:pt x="391" y="143"/>
                    </a:cubicBezTo>
                    <a:cubicBezTo>
                      <a:pt x="382" y="99"/>
                      <a:pt x="382" y="63"/>
                      <a:pt x="391" y="19"/>
                    </a:cubicBezTo>
                    <a:lnTo>
                      <a:pt x="391" y="19"/>
                    </a:lnTo>
                    <a:cubicBezTo>
                      <a:pt x="364" y="99"/>
                      <a:pt x="338" y="178"/>
                      <a:pt x="329" y="258"/>
                    </a:cubicBezTo>
                    <a:cubicBezTo>
                      <a:pt x="329" y="196"/>
                      <a:pt x="320" y="143"/>
                      <a:pt x="311" y="81"/>
                    </a:cubicBezTo>
                    <a:cubicBezTo>
                      <a:pt x="302" y="134"/>
                      <a:pt x="293" y="187"/>
                      <a:pt x="284" y="232"/>
                    </a:cubicBezTo>
                    <a:cubicBezTo>
                      <a:pt x="240" y="187"/>
                      <a:pt x="204" y="134"/>
                      <a:pt x="187" y="81"/>
                    </a:cubicBezTo>
                    <a:lnTo>
                      <a:pt x="187" y="81"/>
                    </a:lnTo>
                    <a:cubicBezTo>
                      <a:pt x="187" y="143"/>
                      <a:pt x="204" y="196"/>
                      <a:pt x="231" y="250"/>
                    </a:cubicBezTo>
                    <a:cubicBezTo>
                      <a:pt x="204" y="233"/>
                      <a:pt x="179" y="213"/>
                      <a:pt x="159" y="190"/>
                    </a:cubicBezTo>
                    <a:lnTo>
                      <a:pt x="159" y="190"/>
                    </a:lnTo>
                    <a:cubicBezTo>
                      <a:pt x="179" y="220"/>
                      <a:pt x="196" y="250"/>
                      <a:pt x="213" y="285"/>
                    </a:cubicBezTo>
                    <a:cubicBezTo>
                      <a:pt x="160" y="267"/>
                      <a:pt x="107" y="241"/>
                      <a:pt x="71" y="214"/>
                    </a:cubicBezTo>
                    <a:lnTo>
                      <a:pt x="71" y="214"/>
                    </a:lnTo>
                    <a:cubicBezTo>
                      <a:pt x="98" y="250"/>
                      <a:pt x="124" y="276"/>
                      <a:pt x="160" y="303"/>
                    </a:cubicBezTo>
                    <a:lnTo>
                      <a:pt x="0" y="329"/>
                    </a:lnTo>
                    <a:lnTo>
                      <a:pt x="169" y="347"/>
                    </a:lnTo>
                    <a:cubicBezTo>
                      <a:pt x="138" y="366"/>
                      <a:pt x="103" y="380"/>
                      <a:pt x="70" y="387"/>
                    </a:cubicBezTo>
                    <a:lnTo>
                      <a:pt x="70" y="387"/>
                    </a:lnTo>
                    <a:lnTo>
                      <a:pt x="187" y="374"/>
                    </a:lnTo>
                    <a:lnTo>
                      <a:pt x="27" y="489"/>
                    </a:lnTo>
                    <a:lnTo>
                      <a:pt x="195" y="436"/>
                    </a:lnTo>
                    <a:lnTo>
                      <a:pt x="36" y="552"/>
                    </a:lnTo>
                    <a:lnTo>
                      <a:pt x="204" y="480"/>
                    </a:lnTo>
                    <a:lnTo>
                      <a:pt x="71" y="605"/>
                    </a:lnTo>
                    <a:lnTo>
                      <a:pt x="258" y="498"/>
                    </a:lnTo>
                    <a:lnTo>
                      <a:pt x="258" y="498"/>
                    </a:lnTo>
                    <a:cubicBezTo>
                      <a:pt x="213" y="543"/>
                      <a:pt x="187" y="587"/>
                      <a:pt x="169" y="640"/>
                    </a:cubicBezTo>
                    <a:cubicBezTo>
                      <a:pt x="204" y="596"/>
                      <a:pt x="240" y="552"/>
                      <a:pt x="284" y="507"/>
                    </a:cubicBezTo>
                    <a:cubicBezTo>
                      <a:pt x="284" y="578"/>
                      <a:pt x="293" y="658"/>
                      <a:pt x="320" y="729"/>
                    </a:cubicBezTo>
                    <a:lnTo>
                      <a:pt x="320" y="534"/>
                    </a:lnTo>
                    <a:lnTo>
                      <a:pt x="382" y="703"/>
                    </a:lnTo>
                    <a:lnTo>
                      <a:pt x="382" y="525"/>
                    </a:lnTo>
                    <a:lnTo>
                      <a:pt x="453" y="640"/>
                    </a:lnTo>
                    <a:cubicBezTo>
                      <a:pt x="453" y="605"/>
                      <a:pt x="453" y="569"/>
                      <a:pt x="453" y="534"/>
                    </a:cubicBezTo>
                    <a:cubicBezTo>
                      <a:pt x="453" y="543"/>
                      <a:pt x="515" y="596"/>
                      <a:pt x="524" y="605"/>
                    </a:cubicBezTo>
                    <a:cubicBezTo>
                      <a:pt x="515" y="578"/>
                      <a:pt x="531" y="571"/>
                      <a:pt x="550" y="571"/>
                    </a:cubicBezTo>
                    <a:cubicBezTo>
                      <a:pt x="569" y="571"/>
                      <a:pt x="591" y="578"/>
                      <a:pt x="595" y="578"/>
                    </a:cubicBezTo>
                    <a:cubicBezTo>
                      <a:pt x="607" y="581"/>
                      <a:pt x="620" y="582"/>
                      <a:pt x="633" y="582"/>
                    </a:cubicBezTo>
                    <a:cubicBezTo>
                      <a:pt x="659" y="582"/>
                      <a:pt x="687" y="578"/>
                      <a:pt x="711" y="578"/>
                    </a:cubicBezTo>
                    <a:lnTo>
                      <a:pt x="631" y="543"/>
                    </a:lnTo>
                    <a:lnTo>
                      <a:pt x="728" y="516"/>
                    </a:lnTo>
                    <a:cubicBezTo>
                      <a:pt x="684" y="516"/>
                      <a:pt x="648" y="498"/>
                      <a:pt x="604" y="480"/>
                    </a:cubicBezTo>
                    <a:cubicBezTo>
                      <a:pt x="648" y="480"/>
                      <a:pt x="693" y="472"/>
                      <a:pt x="737" y="454"/>
                    </a:cubicBezTo>
                    <a:lnTo>
                      <a:pt x="577" y="436"/>
                    </a:lnTo>
                    <a:lnTo>
                      <a:pt x="720" y="383"/>
                    </a:lnTo>
                    <a:lnTo>
                      <a:pt x="595" y="347"/>
                    </a:lnTo>
                    <a:lnTo>
                      <a:pt x="737" y="312"/>
                    </a:lnTo>
                    <a:lnTo>
                      <a:pt x="595" y="303"/>
                    </a:lnTo>
                    <a:lnTo>
                      <a:pt x="702" y="258"/>
                    </a:lnTo>
                    <a:lnTo>
                      <a:pt x="702" y="258"/>
                    </a:lnTo>
                    <a:lnTo>
                      <a:pt x="542" y="294"/>
                    </a:lnTo>
                    <a:lnTo>
                      <a:pt x="542" y="294"/>
                    </a:lnTo>
                    <a:lnTo>
                      <a:pt x="631" y="223"/>
                    </a:lnTo>
                    <a:lnTo>
                      <a:pt x="489" y="294"/>
                    </a:lnTo>
                    <a:cubicBezTo>
                      <a:pt x="542" y="250"/>
                      <a:pt x="586" y="187"/>
                      <a:pt x="613" y="125"/>
                    </a:cubicBezTo>
                    <a:lnTo>
                      <a:pt x="613" y="125"/>
                    </a:lnTo>
                    <a:cubicBezTo>
                      <a:pt x="569" y="161"/>
                      <a:pt x="524" y="196"/>
                      <a:pt x="471" y="223"/>
                    </a:cubicBezTo>
                    <a:cubicBezTo>
                      <a:pt x="515" y="178"/>
                      <a:pt x="533" y="125"/>
                      <a:pt x="551" y="72"/>
                    </a:cubicBezTo>
                    <a:lnTo>
                      <a:pt x="551" y="72"/>
                    </a:lnTo>
                    <a:lnTo>
                      <a:pt x="435" y="187"/>
                    </a:lnTo>
                    <a:lnTo>
                      <a:pt x="48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3"/>
              <p:cNvSpPr/>
              <p:nvPr/>
            </p:nvSpPr>
            <p:spPr>
              <a:xfrm>
                <a:off x="5280163" y="1902122"/>
                <a:ext cx="9514" cy="57552"/>
              </a:xfrm>
              <a:custGeom>
                <a:avLst/>
                <a:gdLst/>
                <a:ahLst/>
                <a:cxnLst/>
                <a:rect l="l" t="t" r="r" b="b"/>
                <a:pathLst>
                  <a:path w="81" h="490" fill="none" extrusionOk="0">
                    <a:moveTo>
                      <a:pt x="0" y="1"/>
                    </a:moveTo>
                    <a:cubicBezTo>
                      <a:pt x="36" y="160"/>
                      <a:pt x="62" y="329"/>
                      <a:pt x="80" y="48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3"/>
              <p:cNvSpPr/>
              <p:nvPr/>
            </p:nvSpPr>
            <p:spPr>
              <a:xfrm>
                <a:off x="5273821" y="1902122"/>
                <a:ext cx="7400" cy="62720"/>
              </a:xfrm>
              <a:custGeom>
                <a:avLst/>
                <a:gdLst/>
                <a:ahLst/>
                <a:cxnLst/>
                <a:rect l="l" t="t" r="r" b="b"/>
                <a:pathLst>
                  <a:path w="63" h="534" fill="none" extrusionOk="0">
                    <a:moveTo>
                      <a:pt x="63" y="1"/>
                    </a:moveTo>
                    <a:cubicBezTo>
                      <a:pt x="36" y="178"/>
                      <a:pt x="19" y="356"/>
                      <a:pt x="1" y="533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3"/>
              <p:cNvSpPr/>
              <p:nvPr/>
            </p:nvSpPr>
            <p:spPr>
              <a:xfrm>
                <a:off x="5279106" y="1903179"/>
                <a:ext cx="48038" cy="21964"/>
              </a:xfrm>
              <a:custGeom>
                <a:avLst/>
                <a:gdLst/>
                <a:ahLst/>
                <a:cxnLst/>
                <a:rect l="l" t="t" r="r" b="b"/>
                <a:pathLst>
                  <a:path w="409" h="187" fill="none" extrusionOk="0">
                    <a:moveTo>
                      <a:pt x="0" y="0"/>
                    </a:moveTo>
                    <a:cubicBezTo>
                      <a:pt x="142" y="36"/>
                      <a:pt x="284" y="98"/>
                      <a:pt x="409" y="187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3"/>
              <p:cNvSpPr/>
              <p:nvPr/>
            </p:nvSpPr>
            <p:spPr>
              <a:xfrm>
                <a:off x="5279106" y="1903179"/>
                <a:ext cx="31360" cy="4287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65" fill="none" extrusionOk="0">
                    <a:moveTo>
                      <a:pt x="0" y="0"/>
                    </a:moveTo>
                    <a:cubicBezTo>
                      <a:pt x="107" y="107"/>
                      <a:pt x="196" y="231"/>
                      <a:pt x="267" y="365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3"/>
              <p:cNvSpPr/>
              <p:nvPr/>
            </p:nvSpPr>
            <p:spPr>
              <a:xfrm>
                <a:off x="5308234" y="1942760"/>
                <a:ext cx="4346" cy="5403"/>
              </a:xfrm>
              <a:custGeom>
                <a:avLst/>
                <a:gdLst/>
                <a:ahLst/>
                <a:cxnLst/>
                <a:rect l="l" t="t" r="r" b="b"/>
                <a:pathLst>
                  <a:path w="37" h="46" extrusionOk="0">
                    <a:moveTo>
                      <a:pt x="19" y="1"/>
                    </a:moveTo>
                    <a:cubicBezTo>
                      <a:pt x="10" y="1"/>
                      <a:pt x="1" y="10"/>
                      <a:pt x="1" y="28"/>
                    </a:cubicBezTo>
                    <a:cubicBezTo>
                      <a:pt x="1" y="37"/>
                      <a:pt x="10" y="45"/>
                      <a:pt x="19" y="45"/>
                    </a:cubicBezTo>
                    <a:cubicBezTo>
                      <a:pt x="28" y="45"/>
                      <a:pt x="36" y="37"/>
                      <a:pt x="36" y="28"/>
                    </a:cubicBezTo>
                    <a:cubicBezTo>
                      <a:pt x="36" y="19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3"/>
              <p:cNvSpPr/>
              <p:nvPr/>
            </p:nvSpPr>
            <p:spPr>
              <a:xfrm>
                <a:off x="5323973" y="1923028"/>
                <a:ext cx="4228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6" extrusionOk="0">
                    <a:moveTo>
                      <a:pt x="18" y="0"/>
                    </a:moveTo>
                    <a:cubicBezTo>
                      <a:pt x="9" y="0"/>
                      <a:pt x="0" y="9"/>
                      <a:pt x="9" y="18"/>
                    </a:cubicBezTo>
                    <a:cubicBezTo>
                      <a:pt x="9" y="27"/>
                      <a:pt x="18" y="36"/>
                      <a:pt x="18" y="36"/>
                    </a:cubicBezTo>
                    <a:cubicBezTo>
                      <a:pt x="36" y="36"/>
                      <a:pt x="36" y="27"/>
                      <a:pt x="36" y="9"/>
                    </a:cubicBezTo>
                    <a:cubicBezTo>
                      <a:pt x="36" y="0"/>
                      <a:pt x="27" y="0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3"/>
              <p:cNvSpPr/>
              <p:nvPr/>
            </p:nvSpPr>
            <p:spPr>
              <a:xfrm>
                <a:off x="5288502" y="1957442"/>
                <a:ext cx="3171" cy="5285"/>
              </a:xfrm>
              <a:custGeom>
                <a:avLst/>
                <a:gdLst/>
                <a:ahLst/>
                <a:cxnLst/>
                <a:rect l="l" t="t" r="r" b="b"/>
                <a:pathLst>
                  <a:path w="27" h="45" extrusionOk="0">
                    <a:moveTo>
                      <a:pt x="9" y="0"/>
                    </a:moveTo>
                    <a:cubicBezTo>
                      <a:pt x="0" y="0"/>
                      <a:pt x="0" y="9"/>
                      <a:pt x="0" y="27"/>
                    </a:cubicBezTo>
                    <a:cubicBezTo>
                      <a:pt x="0" y="36"/>
                      <a:pt x="9" y="45"/>
                      <a:pt x="18" y="45"/>
                    </a:cubicBezTo>
                    <a:cubicBezTo>
                      <a:pt x="27" y="36"/>
                      <a:pt x="27" y="27"/>
                      <a:pt x="27" y="18"/>
                    </a:cubicBezTo>
                    <a:cubicBezTo>
                      <a:pt x="27" y="9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3"/>
              <p:cNvSpPr/>
              <p:nvPr/>
            </p:nvSpPr>
            <p:spPr>
              <a:xfrm>
                <a:off x="5271824" y="1960496"/>
                <a:ext cx="4228" cy="5403"/>
              </a:xfrm>
              <a:custGeom>
                <a:avLst/>
                <a:gdLst/>
                <a:ahLst/>
                <a:cxnLst/>
                <a:rect l="l" t="t" r="r" b="b"/>
                <a:pathLst>
                  <a:path w="36" h="46" extrusionOk="0">
                    <a:moveTo>
                      <a:pt x="18" y="1"/>
                    </a:moveTo>
                    <a:cubicBezTo>
                      <a:pt x="9" y="10"/>
                      <a:pt x="0" y="19"/>
                      <a:pt x="9" y="28"/>
                    </a:cubicBezTo>
                    <a:cubicBezTo>
                      <a:pt x="9" y="36"/>
                      <a:pt x="9" y="45"/>
                      <a:pt x="18" y="45"/>
                    </a:cubicBezTo>
                    <a:cubicBezTo>
                      <a:pt x="27" y="45"/>
                      <a:pt x="36" y="28"/>
                      <a:pt x="36" y="19"/>
                    </a:cubicBezTo>
                    <a:cubicBezTo>
                      <a:pt x="36" y="10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3"/>
              <p:cNvSpPr/>
              <p:nvPr/>
            </p:nvSpPr>
            <p:spPr>
              <a:xfrm>
                <a:off x="5233182" y="1867708"/>
                <a:ext cx="49095" cy="5649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81" extrusionOk="0">
                    <a:moveTo>
                      <a:pt x="36" y="0"/>
                    </a:moveTo>
                    <a:lnTo>
                      <a:pt x="36" y="0"/>
                    </a:lnTo>
                    <a:cubicBezTo>
                      <a:pt x="122" y="139"/>
                      <a:pt x="242" y="243"/>
                      <a:pt x="379" y="306"/>
                    </a:cubicBezTo>
                    <a:lnTo>
                      <a:pt x="379" y="306"/>
                    </a:lnTo>
                    <a:cubicBezTo>
                      <a:pt x="282" y="406"/>
                      <a:pt x="145" y="472"/>
                      <a:pt x="0" y="480"/>
                    </a:cubicBezTo>
                    <a:cubicBezTo>
                      <a:pt x="151" y="480"/>
                      <a:pt x="302" y="418"/>
                      <a:pt x="400" y="302"/>
                    </a:cubicBezTo>
                    <a:lnTo>
                      <a:pt x="418" y="294"/>
                    </a:lnTo>
                    <a:lnTo>
                      <a:pt x="400" y="294"/>
                    </a:lnTo>
                    <a:cubicBezTo>
                      <a:pt x="258" y="231"/>
                      <a:pt x="134" y="134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3"/>
              <p:cNvSpPr/>
              <p:nvPr/>
            </p:nvSpPr>
            <p:spPr>
              <a:xfrm>
                <a:off x="5280163" y="1841633"/>
                <a:ext cx="24078" cy="6272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534" extrusionOk="0">
                    <a:moveTo>
                      <a:pt x="204" y="0"/>
                    </a:moveTo>
                    <a:lnTo>
                      <a:pt x="204" y="0"/>
                    </a:lnTo>
                    <a:cubicBezTo>
                      <a:pt x="169" y="36"/>
                      <a:pt x="151" y="80"/>
                      <a:pt x="142" y="134"/>
                    </a:cubicBezTo>
                    <a:cubicBezTo>
                      <a:pt x="142" y="178"/>
                      <a:pt x="133" y="231"/>
                      <a:pt x="124" y="276"/>
                    </a:cubicBezTo>
                    <a:cubicBezTo>
                      <a:pt x="116" y="373"/>
                      <a:pt x="71" y="462"/>
                      <a:pt x="0" y="533"/>
                    </a:cubicBezTo>
                    <a:cubicBezTo>
                      <a:pt x="80" y="471"/>
                      <a:pt x="133" y="382"/>
                      <a:pt x="151" y="285"/>
                    </a:cubicBezTo>
                    <a:cubicBezTo>
                      <a:pt x="160" y="231"/>
                      <a:pt x="160" y="187"/>
                      <a:pt x="160" y="134"/>
                    </a:cubicBezTo>
                    <a:cubicBezTo>
                      <a:pt x="160" y="89"/>
                      <a:pt x="178" y="36"/>
                      <a:pt x="204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3"/>
              <p:cNvSpPr/>
              <p:nvPr/>
            </p:nvSpPr>
            <p:spPr>
              <a:xfrm>
                <a:off x="5273821" y="1905293"/>
                <a:ext cx="9514" cy="7728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58" extrusionOk="0">
                    <a:moveTo>
                      <a:pt x="63" y="0"/>
                    </a:moveTo>
                    <a:lnTo>
                      <a:pt x="63" y="0"/>
                    </a:lnTo>
                    <a:cubicBezTo>
                      <a:pt x="19" y="45"/>
                      <a:pt x="1" y="98"/>
                      <a:pt x="1" y="160"/>
                    </a:cubicBezTo>
                    <a:cubicBezTo>
                      <a:pt x="1" y="213"/>
                      <a:pt x="10" y="267"/>
                      <a:pt x="19" y="329"/>
                    </a:cubicBezTo>
                    <a:cubicBezTo>
                      <a:pt x="36" y="382"/>
                      <a:pt x="54" y="435"/>
                      <a:pt x="63" y="489"/>
                    </a:cubicBezTo>
                    <a:cubicBezTo>
                      <a:pt x="63" y="551"/>
                      <a:pt x="54" y="604"/>
                      <a:pt x="27" y="657"/>
                    </a:cubicBezTo>
                    <a:cubicBezTo>
                      <a:pt x="63" y="604"/>
                      <a:pt x="81" y="551"/>
                      <a:pt x="72" y="489"/>
                    </a:cubicBezTo>
                    <a:cubicBezTo>
                      <a:pt x="72" y="435"/>
                      <a:pt x="63" y="373"/>
                      <a:pt x="45" y="320"/>
                    </a:cubicBezTo>
                    <a:cubicBezTo>
                      <a:pt x="27" y="267"/>
                      <a:pt x="19" y="213"/>
                      <a:pt x="19" y="160"/>
                    </a:cubicBezTo>
                    <a:cubicBezTo>
                      <a:pt x="10" y="98"/>
                      <a:pt x="27" y="45"/>
                      <a:pt x="6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3"/>
              <p:cNvSpPr/>
              <p:nvPr/>
            </p:nvSpPr>
            <p:spPr>
              <a:xfrm>
                <a:off x="5281220" y="1904236"/>
                <a:ext cx="46981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63" extrusionOk="0">
                    <a:moveTo>
                      <a:pt x="0" y="0"/>
                    </a:moveTo>
                    <a:cubicBezTo>
                      <a:pt x="62" y="36"/>
                      <a:pt x="124" y="54"/>
                      <a:pt x="195" y="63"/>
                    </a:cubicBezTo>
                    <a:cubicBezTo>
                      <a:pt x="266" y="63"/>
                      <a:pt x="329" y="54"/>
                      <a:pt x="400" y="36"/>
                    </a:cubicBezTo>
                    <a:lnTo>
                      <a:pt x="400" y="36"/>
                    </a:lnTo>
                    <a:cubicBezTo>
                      <a:pt x="357" y="42"/>
                      <a:pt x="315" y="44"/>
                      <a:pt x="273" y="44"/>
                    </a:cubicBezTo>
                    <a:cubicBezTo>
                      <a:pt x="182" y="44"/>
                      <a:pt x="91" y="31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3"/>
              <p:cNvSpPr/>
              <p:nvPr/>
            </p:nvSpPr>
            <p:spPr>
              <a:xfrm>
                <a:off x="6135571" y="1765759"/>
                <a:ext cx="49095" cy="80338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84" extrusionOk="0">
                    <a:moveTo>
                      <a:pt x="84" y="0"/>
                    </a:moveTo>
                    <a:cubicBezTo>
                      <a:pt x="80" y="0"/>
                      <a:pt x="76" y="3"/>
                      <a:pt x="71" y="7"/>
                    </a:cubicBezTo>
                    <a:cubicBezTo>
                      <a:pt x="53" y="16"/>
                      <a:pt x="45" y="25"/>
                      <a:pt x="45" y="43"/>
                    </a:cubicBezTo>
                    <a:cubicBezTo>
                      <a:pt x="27" y="105"/>
                      <a:pt x="9" y="167"/>
                      <a:pt x="9" y="238"/>
                    </a:cubicBezTo>
                    <a:cubicBezTo>
                      <a:pt x="0" y="300"/>
                      <a:pt x="9" y="371"/>
                      <a:pt x="36" y="433"/>
                    </a:cubicBezTo>
                    <a:cubicBezTo>
                      <a:pt x="80" y="504"/>
                      <a:pt x="133" y="558"/>
                      <a:pt x="213" y="593"/>
                    </a:cubicBezTo>
                    <a:cubicBezTo>
                      <a:pt x="235" y="608"/>
                      <a:pt x="313" y="684"/>
                      <a:pt x="348" y="684"/>
                    </a:cubicBezTo>
                    <a:cubicBezTo>
                      <a:pt x="356" y="684"/>
                      <a:pt x="361" y="681"/>
                      <a:pt x="364" y="673"/>
                    </a:cubicBezTo>
                    <a:cubicBezTo>
                      <a:pt x="418" y="549"/>
                      <a:pt x="418" y="407"/>
                      <a:pt x="364" y="282"/>
                    </a:cubicBezTo>
                    <a:cubicBezTo>
                      <a:pt x="320" y="149"/>
                      <a:pt x="222" y="51"/>
                      <a:pt x="98" y="7"/>
                    </a:cubicBezTo>
                    <a:cubicBezTo>
                      <a:pt x="93" y="3"/>
                      <a:pt x="89" y="0"/>
                      <a:pt x="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3"/>
              <p:cNvSpPr/>
              <p:nvPr/>
            </p:nvSpPr>
            <p:spPr>
              <a:xfrm>
                <a:off x="6169984" y="1785843"/>
                <a:ext cx="54381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0" extrusionOk="0">
                    <a:moveTo>
                      <a:pt x="307" y="0"/>
                    </a:moveTo>
                    <a:cubicBezTo>
                      <a:pt x="239" y="0"/>
                      <a:pt x="172" y="25"/>
                      <a:pt x="116" y="76"/>
                    </a:cubicBezTo>
                    <a:cubicBezTo>
                      <a:pt x="80" y="120"/>
                      <a:pt x="45" y="182"/>
                      <a:pt x="36" y="245"/>
                    </a:cubicBezTo>
                    <a:cubicBezTo>
                      <a:pt x="18" y="289"/>
                      <a:pt x="0" y="396"/>
                      <a:pt x="36" y="440"/>
                    </a:cubicBezTo>
                    <a:cubicBezTo>
                      <a:pt x="59" y="469"/>
                      <a:pt x="90" y="480"/>
                      <a:pt x="124" y="480"/>
                    </a:cubicBezTo>
                    <a:cubicBezTo>
                      <a:pt x="205" y="480"/>
                      <a:pt x="300" y="415"/>
                      <a:pt x="338" y="378"/>
                    </a:cubicBezTo>
                    <a:cubicBezTo>
                      <a:pt x="418" y="289"/>
                      <a:pt x="462" y="165"/>
                      <a:pt x="453" y="40"/>
                    </a:cubicBezTo>
                    <a:cubicBezTo>
                      <a:pt x="408" y="14"/>
                      <a:pt x="357" y="0"/>
                      <a:pt x="3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3"/>
              <p:cNvSpPr/>
              <p:nvPr/>
            </p:nvSpPr>
            <p:spPr>
              <a:xfrm>
                <a:off x="6110436" y="1828009"/>
                <a:ext cx="65891" cy="4310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7" extrusionOk="0">
                    <a:moveTo>
                      <a:pt x="325" y="1"/>
                    </a:moveTo>
                    <a:cubicBezTo>
                      <a:pt x="294" y="1"/>
                      <a:pt x="262" y="7"/>
                      <a:pt x="232" y="19"/>
                    </a:cubicBezTo>
                    <a:cubicBezTo>
                      <a:pt x="143" y="45"/>
                      <a:pt x="63" y="108"/>
                      <a:pt x="10" y="188"/>
                    </a:cubicBezTo>
                    <a:cubicBezTo>
                      <a:pt x="10" y="188"/>
                      <a:pt x="1" y="196"/>
                      <a:pt x="1" y="205"/>
                    </a:cubicBezTo>
                    <a:cubicBezTo>
                      <a:pt x="1" y="214"/>
                      <a:pt x="10" y="223"/>
                      <a:pt x="10" y="241"/>
                    </a:cubicBezTo>
                    <a:cubicBezTo>
                      <a:pt x="54" y="303"/>
                      <a:pt x="125" y="347"/>
                      <a:pt x="205" y="365"/>
                    </a:cubicBezTo>
                    <a:cubicBezTo>
                      <a:pt x="214" y="366"/>
                      <a:pt x="224" y="367"/>
                      <a:pt x="233" y="367"/>
                    </a:cubicBezTo>
                    <a:cubicBezTo>
                      <a:pt x="294" y="367"/>
                      <a:pt x="354" y="342"/>
                      <a:pt x="401" y="303"/>
                    </a:cubicBezTo>
                    <a:cubicBezTo>
                      <a:pt x="436" y="267"/>
                      <a:pt x="560" y="143"/>
                      <a:pt x="489" y="63"/>
                    </a:cubicBezTo>
                    <a:cubicBezTo>
                      <a:pt x="443" y="22"/>
                      <a:pt x="385" y="1"/>
                      <a:pt x="3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3"/>
              <p:cNvSpPr/>
              <p:nvPr/>
            </p:nvSpPr>
            <p:spPr>
              <a:xfrm>
                <a:off x="6152249" y="1835408"/>
                <a:ext cx="43927" cy="75170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0" extrusionOk="0">
                    <a:moveTo>
                      <a:pt x="169" y="0"/>
                    </a:moveTo>
                    <a:lnTo>
                      <a:pt x="116" y="62"/>
                    </a:lnTo>
                    <a:cubicBezTo>
                      <a:pt x="27" y="142"/>
                      <a:pt x="0" y="275"/>
                      <a:pt x="53" y="382"/>
                    </a:cubicBezTo>
                    <a:cubicBezTo>
                      <a:pt x="89" y="444"/>
                      <a:pt x="116" y="515"/>
                      <a:pt x="125" y="586"/>
                    </a:cubicBezTo>
                    <a:cubicBezTo>
                      <a:pt x="125" y="604"/>
                      <a:pt x="125" y="640"/>
                      <a:pt x="151" y="640"/>
                    </a:cubicBezTo>
                    <a:cubicBezTo>
                      <a:pt x="169" y="640"/>
                      <a:pt x="160" y="640"/>
                      <a:pt x="169" y="631"/>
                    </a:cubicBezTo>
                    <a:cubicBezTo>
                      <a:pt x="204" y="604"/>
                      <a:pt x="231" y="586"/>
                      <a:pt x="267" y="560"/>
                    </a:cubicBezTo>
                    <a:cubicBezTo>
                      <a:pt x="311" y="524"/>
                      <a:pt x="338" y="480"/>
                      <a:pt x="355" y="435"/>
                    </a:cubicBezTo>
                    <a:cubicBezTo>
                      <a:pt x="373" y="355"/>
                      <a:pt x="364" y="275"/>
                      <a:pt x="329" y="204"/>
                    </a:cubicBezTo>
                    <a:cubicBezTo>
                      <a:pt x="320" y="151"/>
                      <a:pt x="293" y="107"/>
                      <a:pt x="276" y="71"/>
                    </a:cubicBezTo>
                    <a:cubicBezTo>
                      <a:pt x="249" y="36"/>
                      <a:pt x="213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3"/>
              <p:cNvSpPr/>
              <p:nvPr/>
            </p:nvSpPr>
            <p:spPr>
              <a:xfrm>
                <a:off x="6168927" y="1828596"/>
                <a:ext cx="71059" cy="4404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0" y="1"/>
                    </a:moveTo>
                    <a:cubicBezTo>
                      <a:pt x="149" y="1"/>
                      <a:pt x="78" y="24"/>
                      <a:pt x="45" y="85"/>
                    </a:cubicBezTo>
                    <a:cubicBezTo>
                      <a:pt x="0" y="174"/>
                      <a:pt x="151" y="325"/>
                      <a:pt x="222" y="351"/>
                    </a:cubicBezTo>
                    <a:cubicBezTo>
                      <a:pt x="256" y="368"/>
                      <a:pt x="293" y="374"/>
                      <a:pt x="332" y="374"/>
                    </a:cubicBezTo>
                    <a:cubicBezTo>
                      <a:pt x="354" y="374"/>
                      <a:pt x="377" y="372"/>
                      <a:pt x="400" y="369"/>
                    </a:cubicBezTo>
                    <a:cubicBezTo>
                      <a:pt x="471" y="369"/>
                      <a:pt x="542" y="351"/>
                      <a:pt x="604" y="316"/>
                    </a:cubicBezTo>
                    <a:cubicBezTo>
                      <a:pt x="560" y="183"/>
                      <a:pt x="462" y="76"/>
                      <a:pt x="338" y="23"/>
                    </a:cubicBezTo>
                    <a:cubicBezTo>
                      <a:pt x="304" y="9"/>
                      <a:pt x="262" y="1"/>
                      <a:pt x="2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3"/>
              <p:cNvSpPr/>
              <p:nvPr/>
            </p:nvSpPr>
            <p:spPr>
              <a:xfrm>
                <a:off x="6134514" y="1807220"/>
                <a:ext cx="72116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14" h="569" extrusionOk="0">
                    <a:moveTo>
                      <a:pt x="240" y="0"/>
                    </a:moveTo>
                    <a:cubicBezTo>
                      <a:pt x="258" y="45"/>
                      <a:pt x="284" y="89"/>
                      <a:pt x="302" y="134"/>
                    </a:cubicBezTo>
                    <a:lnTo>
                      <a:pt x="204" y="36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6" y="169"/>
                      <a:pt x="169" y="160"/>
                      <a:pt x="142" y="160"/>
                    </a:cubicBezTo>
                    <a:cubicBezTo>
                      <a:pt x="178" y="187"/>
                      <a:pt x="116" y="196"/>
                      <a:pt x="98" y="196"/>
                    </a:cubicBezTo>
                    <a:cubicBezTo>
                      <a:pt x="71" y="205"/>
                      <a:pt x="36" y="214"/>
                      <a:pt x="0" y="231"/>
                    </a:cubicBezTo>
                    <a:lnTo>
                      <a:pt x="71" y="231"/>
                    </a:lnTo>
                    <a:lnTo>
                      <a:pt x="9" y="285"/>
                    </a:lnTo>
                    <a:cubicBezTo>
                      <a:pt x="45" y="267"/>
                      <a:pt x="80" y="267"/>
                      <a:pt x="107" y="267"/>
                    </a:cubicBezTo>
                    <a:cubicBezTo>
                      <a:pt x="80" y="285"/>
                      <a:pt x="54" y="302"/>
                      <a:pt x="27" y="329"/>
                    </a:cubicBezTo>
                    <a:lnTo>
                      <a:pt x="142" y="293"/>
                    </a:lnTo>
                    <a:lnTo>
                      <a:pt x="62" y="373"/>
                    </a:lnTo>
                    <a:lnTo>
                      <a:pt x="160" y="356"/>
                    </a:lnTo>
                    <a:lnTo>
                      <a:pt x="160" y="356"/>
                    </a:lnTo>
                    <a:lnTo>
                      <a:pt x="71" y="427"/>
                    </a:lnTo>
                    <a:lnTo>
                      <a:pt x="71" y="427"/>
                    </a:lnTo>
                    <a:lnTo>
                      <a:pt x="187" y="391"/>
                    </a:lnTo>
                    <a:lnTo>
                      <a:pt x="187" y="391"/>
                    </a:lnTo>
                    <a:cubicBezTo>
                      <a:pt x="160" y="409"/>
                      <a:pt x="142" y="436"/>
                      <a:pt x="116" y="453"/>
                    </a:cubicBezTo>
                    <a:lnTo>
                      <a:pt x="231" y="382"/>
                    </a:lnTo>
                    <a:lnTo>
                      <a:pt x="187" y="462"/>
                    </a:lnTo>
                    <a:lnTo>
                      <a:pt x="187" y="462"/>
                    </a:lnTo>
                    <a:lnTo>
                      <a:pt x="258" y="356"/>
                    </a:lnTo>
                    <a:lnTo>
                      <a:pt x="258" y="356"/>
                    </a:lnTo>
                    <a:cubicBezTo>
                      <a:pt x="240" y="409"/>
                      <a:pt x="231" y="462"/>
                      <a:pt x="231" y="524"/>
                    </a:cubicBezTo>
                    <a:cubicBezTo>
                      <a:pt x="249" y="480"/>
                      <a:pt x="276" y="444"/>
                      <a:pt x="302" y="409"/>
                    </a:cubicBezTo>
                    <a:lnTo>
                      <a:pt x="302" y="409"/>
                    </a:lnTo>
                    <a:cubicBezTo>
                      <a:pt x="284" y="453"/>
                      <a:pt x="284" y="498"/>
                      <a:pt x="302" y="542"/>
                    </a:cubicBezTo>
                    <a:cubicBezTo>
                      <a:pt x="311" y="498"/>
                      <a:pt x="329" y="462"/>
                      <a:pt x="338" y="418"/>
                    </a:cubicBezTo>
                    <a:lnTo>
                      <a:pt x="364" y="569"/>
                    </a:lnTo>
                    <a:cubicBezTo>
                      <a:pt x="373" y="524"/>
                      <a:pt x="382" y="480"/>
                      <a:pt x="391" y="436"/>
                    </a:cubicBezTo>
                    <a:cubicBezTo>
                      <a:pt x="409" y="462"/>
                      <a:pt x="427" y="489"/>
                      <a:pt x="427" y="515"/>
                    </a:cubicBezTo>
                    <a:cubicBezTo>
                      <a:pt x="427" y="453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53" y="418"/>
                      <a:pt x="444" y="373"/>
                      <a:pt x="435" y="338"/>
                    </a:cubicBezTo>
                    <a:lnTo>
                      <a:pt x="435" y="338"/>
                    </a:lnTo>
                    <a:cubicBezTo>
                      <a:pt x="480" y="347"/>
                      <a:pt x="515" y="373"/>
                      <a:pt x="551" y="409"/>
                    </a:cubicBezTo>
                    <a:cubicBezTo>
                      <a:pt x="533" y="373"/>
                      <a:pt x="498" y="338"/>
                      <a:pt x="462" y="311"/>
                    </a:cubicBezTo>
                    <a:cubicBezTo>
                      <a:pt x="506" y="311"/>
                      <a:pt x="542" y="329"/>
                      <a:pt x="578" y="347"/>
                    </a:cubicBezTo>
                    <a:lnTo>
                      <a:pt x="471" y="276"/>
                    </a:lnTo>
                    <a:cubicBezTo>
                      <a:pt x="493" y="271"/>
                      <a:pt x="513" y="269"/>
                      <a:pt x="533" y="269"/>
                    </a:cubicBezTo>
                    <a:cubicBezTo>
                      <a:pt x="553" y="269"/>
                      <a:pt x="573" y="271"/>
                      <a:pt x="595" y="276"/>
                    </a:cubicBezTo>
                    <a:cubicBezTo>
                      <a:pt x="569" y="258"/>
                      <a:pt x="533" y="249"/>
                      <a:pt x="498" y="240"/>
                    </a:cubicBezTo>
                    <a:lnTo>
                      <a:pt x="613" y="169"/>
                    </a:lnTo>
                    <a:lnTo>
                      <a:pt x="480" y="214"/>
                    </a:lnTo>
                    <a:cubicBezTo>
                      <a:pt x="506" y="178"/>
                      <a:pt x="533" y="151"/>
                      <a:pt x="569" y="125"/>
                    </a:cubicBezTo>
                    <a:lnTo>
                      <a:pt x="569" y="125"/>
                    </a:lnTo>
                    <a:lnTo>
                      <a:pt x="462" y="196"/>
                    </a:lnTo>
                    <a:lnTo>
                      <a:pt x="533" y="63"/>
                    </a:lnTo>
                    <a:lnTo>
                      <a:pt x="427" y="160"/>
                    </a:lnTo>
                    <a:lnTo>
                      <a:pt x="427" y="160"/>
                    </a:lnTo>
                    <a:cubicBezTo>
                      <a:pt x="453" y="116"/>
                      <a:pt x="471" y="71"/>
                      <a:pt x="498" y="27"/>
                    </a:cubicBezTo>
                    <a:lnTo>
                      <a:pt x="498" y="27"/>
                    </a:lnTo>
                    <a:lnTo>
                      <a:pt x="409" y="134"/>
                    </a:lnTo>
                    <a:cubicBezTo>
                      <a:pt x="427" y="89"/>
                      <a:pt x="444" y="45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82" y="98"/>
                      <a:pt x="382" y="54"/>
                      <a:pt x="382" y="9"/>
                    </a:cubicBezTo>
                    <a:lnTo>
                      <a:pt x="382" y="9"/>
                    </a:lnTo>
                    <a:lnTo>
                      <a:pt x="347" y="142"/>
                    </a:lnTo>
                    <a:cubicBezTo>
                      <a:pt x="320" y="89"/>
                      <a:pt x="284" y="36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3"/>
              <p:cNvSpPr/>
              <p:nvPr/>
            </p:nvSpPr>
            <p:spPr>
              <a:xfrm>
                <a:off x="6146964" y="1805105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3"/>
              <p:cNvSpPr/>
              <p:nvPr/>
            </p:nvSpPr>
            <p:spPr>
              <a:xfrm>
                <a:off x="6156360" y="1795709"/>
                <a:ext cx="15739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4" y="400"/>
                    </a:moveTo>
                    <a:cubicBezTo>
                      <a:pt x="90" y="267"/>
                      <a:pt x="45" y="134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3"/>
              <p:cNvSpPr/>
              <p:nvPr/>
            </p:nvSpPr>
            <p:spPr>
              <a:xfrm>
                <a:off x="6132400" y="1840576"/>
                <a:ext cx="40756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8" fill="none" extrusionOk="0">
                    <a:moveTo>
                      <a:pt x="347" y="1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3"/>
              <p:cNvSpPr/>
              <p:nvPr/>
            </p:nvSpPr>
            <p:spPr>
              <a:xfrm>
                <a:off x="6137567" y="1821784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1"/>
                    </a:moveTo>
                    <a:cubicBezTo>
                      <a:pt x="196" y="125"/>
                      <a:pt x="90" y="72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3"/>
              <p:cNvSpPr/>
              <p:nvPr/>
            </p:nvSpPr>
            <p:spPr>
              <a:xfrm>
                <a:off x="6135571" y="1819670"/>
                <a:ext cx="3171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2" extrusionOk="0">
                    <a:moveTo>
                      <a:pt x="9" y="1"/>
                    </a:moveTo>
                    <a:cubicBezTo>
                      <a:pt x="0" y="10"/>
                      <a:pt x="0" y="19"/>
                      <a:pt x="9" y="19"/>
                    </a:cubicBezTo>
                    <a:cubicBezTo>
                      <a:pt x="9" y="25"/>
                      <a:pt x="13" y="31"/>
                      <a:pt x="19" y="31"/>
                    </a:cubicBezTo>
                    <a:cubicBezTo>
                      <a:pt x="22" y="31"/>
                      <a:pt x="24" y="30"/>
                      <a:pt x="27" y="28"/>
                    </a:cubicBezTo>
                    <a:lnTo>
                      <a:pt x="27" y="10"/>
                    </a:lnTo>
                    <a:cubicBezTo>
                      <a:pt x="27" y="1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3"/>
              <p:cNvSpPr/>
              <p:nvPr/>
            </p:nvSpPr>
            <p:spPr>
              <a:xfrm>
                <a:off x="6131342" y="1839519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" y="1"/>
                    </a:moveTo>
                    <a:cubicBezTo>
                      <a:pt x="1" y="10"/>
                      <a:pt x="1" y="18"/>
                      <a:pt x="1" y="27"/>
                    </a:cubicBezTo>
                    <a:cubicBezTo>
                      <a:pt x="9" y="36"/>
                      <a:pt x="18" y="36"/>
                      <a:pt x="18" y="36"/>
                    </a:cubicBezTo>
                    <a:cubicBezTo>
                      <a:pt x="27" y="27"/>
                      <a:pt x="27" y="18"/>
                      <a:pt x="18" y="10"/>
                    </a:cubicBezTo>
                    <a:cubicBezTo>
                      <a:pt x="18" y="1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3"/>
              <p:cNvSpPr/>
              <p:nvPr/>
            </p:nvSpPr>
            <p:spPr>
              <a:xfrm>
                <a:off x="6145907" y="1802991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27"/>
                    </a:cubicBezTo>
                    <a:lnTo>
                      <a:pt x="19" y="27"/>
                    </a:lnTo>
                    <a:cubicBezTo>
                      <a:pt x="28" y="27"/>
                      <a:pt x="28" y="19"/>
                      <a:pt x="19" y="10"/>
                    </a:cubicBezTo>
                    <a:cubicBezTo>
                      <a:pt x="19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3"/>
              <p:cNvSpPr/>
              <p:nvPr/>
            </p:nvSpPr>
            <p:spPr>
              <a:xfrm>
                <a:off x="6156360" y="1794652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0" y="1"/>
                    </a:moveTo>
                    <a:cubicBezTo>
                      <a:pt x="1" y="10"/>
                      <a:pt x="1" y="19"/>
                      <a:pt x="10" y="27"/>
                    </a:cubicBezTo>
                    <a:cubicBezTo>
                      <a:pt x="10" y="36"/>
                      <a:pt x="18" y="36"/>
                      <a:pt x="27" y="36"/>
                    </a:cubicBezTo>
                    <a:cubicBezTo>
                      <a:pt x="27" y="27"/>
                      <a:pt x="27" y="19"/>
                      <a:pt x="27" y="10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3"/>
              <p:cNvSpPr/>
              <p:nvPr/>
            </p:nvSpPr>
            <p:spPr>
              <a:xfrm>
                <a:off x="6171981" y="1811330"/>
                <a:ext cx="41931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8" extrusionOk="0">
                    <a:moveTo>
                      <a:pt x="232" y="1"/>
                    </a:moveTo>
                    <a:lnTo>
                      <a:pt x="232" y="1"/>
                    </a:lnTo>
                    <a:cubicBezTo>
                      <a:pt x="125" y="45"/>
                      <a:pt x="36" y="134"/>
                      <a:pt x="1" y="250"/>
                    </a:cubicBezTo>
                    <a:lnTo>
                      <a:pt x="1" y="267"/>
                    </a:lnTo>
                    <a:cubicBezTo>
                      <a:pt x="16" y="266"/>
                      <a:pt x="32" y="266"/>
                      <a:pt x="48" y="266"/>
                    </a:cubicBezTo>
                    <a:cubicBezTo>
                      <a:pt x="156" y="266"/>
                      <a:pt x="263" y="293"/>
                      <a:pt x="356" y="347"/>
                    </a:cubicBezTo>
                    <a:cubicBezTo>
                      <a:pt x="260" y="283"/>
                      <a:pt x="150" y="248"/>
                      <a:pt x="39" y="248"/>
                    </a:cubicBezTo>
                    <a:cubicBezTo>
                      <a:pt x="30" y="248"/>
                      <a:pt x="21" y="248"/>
                      <a:pt x="13" y="249"/>
                    </a:cubicBezTo>
                    <a:lnTo>
                      <a:pt x="13" y="249"/>
                    </a:lnTo>
                    <a:cubicBezTo>
                      <a:pt x="50" y="138"/>
                      <a:pt x="128" y="53"/>
                      <a:pt x="232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3"/>
              <p:cNvSpPr/>
              <p:nvPr/>
            </p:nvSpPr>
            <p:spPr>
              <a:xfrm>
                <a:off x="6167870" y="1840576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9" y="72"/>
                      <a:pt x="0" y="152"/>
                      <a:pt x="18" y="223"/>
                    </a:cubicBezTo>
                    <a:cubicBezTo>
                      <a:pt x="36" y="267"/>
                      <a:pt x="45" y="294"/>
                      <a:pt x="63" y="338"/>
                    </a:cubicBezTo>
                    <a:cubicBezTo>
                      <a:pt x="71" y="374"/>
                      <a:pt x="80" y="409"/>
                      <a:pt x="80" y="445"/>
                    </a:cubicBezTo>
                    <a:cubicBezTo>
                      <a:pt x="89" y="409"/>
                      <a:pt x="89" y="374"/>
                      <a:pt x="71" y="338"/>
                    </a:cubicBezTo>
                    <a:cubicBezTo>
                      <a:pt x="63" y="294"/>
                      <a:pt x="45" y="258"/>
                      <a:pt x="36" y="223"/>
                    </a:cubicBezTo>
                    <a:cubicBezTo>
                      <a:pt x="18" y="152"/>
                      <a:pt x="18" y="72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3"/>
              <p:cNvSpPr/>
              <p:nvPr/>
            </p:nvSpPr>
            <p:spPr>
              <a:xfrm>
                <a:off x="6148021" y="1784199"/>
                <a:ext cx="26192" cy="5649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lnTo>
                      <a:pt x="10" y="1"/>
                    </a:lnTo>
                    <a:cubicBezTo>
                      <a:pt x="1" y="45"/>
                      <a:pt x="10" y="90"/>
                      <a:pt x="36" y="134"/>
                    </a:cubicBezTo>
                    <a:cubicBezTo>
                      <a:pt x="54" y="170"/>
                      <a:pt x="81" y="205"/>
                      <a:pt x="107" y="241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1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03"/>
                      <a:pt x="152" y="267"/>
                      <a:pt x="125" y="241"/>
                    </a:cubicBezTo>
                    <a:cubicBezTo>
                      <a:pt x="89" y="205"/>
                      <a:pt x="63" y="161"/>
                      <a:pt x="45" y="125"/>
                    </a:cubicBezTo>
                    <a:cubicBezTo>
                      <a:pt x="18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3"/>
              <p:cNvSpPr/>
              <p:nvPr/>
            </p:nvSpPr>
            <p:spPr>
              <a:xfrm>
                <a:off x="6137567" y="1841516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3" y="36"/>
                      <a:pt x="1" y="108"/>
                    </a:cubicBezTo>
                    <a:cubicBezTo>
                      <a:pt x="45" y="73"/>
                      <a:pt x="90" y="55"/>
                      <a:pt x="143" y="37"/>
                    </a:cubicBezTo>
                    <a:cubicBezTo>
                      <a:pt x="187" y="19"/>
                      <a:pt x="241" y="1"/>
                      <a:pt x="294" y="1"/>
                    </a:cubicBezTo>
                    <a:cubicBezTo>
                      <a:pt x="283" y="1"/>
                      <a:pt x="273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3"/>
              <p:cNvSpPr/>
              <p:nvPr/>
            </p:nvSpPr>
            <p:spPr>
              <a:xfrm>
                <a:off x="6401484" y="1618355"/>
                <a:ext cx="50270" cy="79633"/>
              </a:xfrm>
              <a:custGeom>
                <a:avLst/>
                <a:gdLst/>
                <a:ahLst/>
                <a:cxnLst/>
                <a:rect l="l" t="t" r="r" b="b"/>
                <a:pathLst>
                  <a:path w="428" h="678" extrusionOk="0">
                    <a:moveTo>
                      <a:pt x="81" y="1"/>
                    </a:moveTo>
                    <a:cubicBezTo>
                      <a:pt x="63" y="10"/>
                      <a:pt x="54" y="27"/>
                      <a:pt x="54" y="45"/>
                    </a:cubicBezTo>
                    <a:cubicBezTo>
                      <a:pt x="28" y="107"/>
                      <a:pt x="19" y="170"/>
                      <a:pt x="10" y="232"/>
                    </a:cubicBezTo>
                    <a:cubicBezTo>
                      <a:pt x="1" y="303"/>
                      <a:pt x="19" y="374"/>
                      <a:pt x="45" y="436"/>
                    </a:cubicBezTo>
                    <a:cubicBezTo>
                      <a:pt x="81" y="507"/>
                      <a:pt x="143" y="560"/>
                      <a:pt x="214" y="587"/>
                    </a:cubicBezTo>
                    <a:cubicBezTo>
                      <a:pt x="236" y="602"/>
                      <a:pt x="313" y="678"/>
                      <a:pt x="354" y="678"/>
                    </a:cubicBezTo>
                    <a:cubicBezTo>
                      <a:pt x="363" y="678"/>
                      <a:pt x="369" y="674"/>
                      <a:pt x="374" y="667"/>
                    </a:cubicBezTo>
                    <a:cubicBezTo>
                      <a:pt x="427" y="543"/>
                      <a:pt x="427" y="400"/>
                      <a:pt x="374" y="276"/>
                    </a:cubicBezTo>
                    <a:cubicBezTo>
                      <a:pt x="330" y="152"/>
                      <a:pt x="223" y="45"/>
                      <a:pt x="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3"/>
              <p:cNvSpPr/>
              <p:nvPr/>
            </p:nvSpPr>
            <p:spPr>
              <a:xfrm>
                <a:off x="6436015" y="1637852"/>
                <a:ext cx="54263" cy="56260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79" extrusionOk="0">
                    <a:moveTo>
                      <a:pt x="301" y="1"/>
                    </a:moveTo>
                    <a:cubicBezTo>
                      <a:pt x="235" y="1"/>
                      <a:pt x="170" y="25"/>
                      <a:pt x="115" y="75"/>
                    </a:cubicBezTo>
                    <a:cubicBezTo>
                      <a:pt x="80" y="119"/>
                      <a:pt x="53" y="181"/>
                      <a:pt x="44" y="243"/>
                    </a:cubicBezTo>
                    <a:cubicBezTo>
                      <a:pt x="27" y="288"/>
                      <a:pt x="0" y="394"/>
                      <a:pt x="44" y="439"/>
                    </a:cubicBezTo>
                    <a:cubicBezTo>
                      <a:pt x="65" y="467"/>
                      <a:pt x="95" y="478"/>
                      <a:pt x="127" y="478"/>
                    </a:cubicBezTo>
                    <a:cubicBezTo>
                      <a:pt x="205" y="478"/>
                      <a:pt x="300" y="414"/>
                      <a:pt x="338" y="377"/>
                    </a:cubicBezTo>
                    <a:cubicBezTo>
                      <a:pt x="417" y="288"/>
                      <a:pt x="462" y="163"/>
                      <a:pt x="453" y="48"/>
                    </a:cubicBezTo>
                    <a:cubicBezTo>
                      <a:pt x="406" y="16"/>
                      <a:pt x="353" y="1"/>
                      <a:pt x="3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3"/>
              <p:cNvSpPr/>
              <p:nvPr/>
            </p:nvSpPr>
            <p:spPr>
              <a:xfrm>
                <a:off x="6376466" y="1680135"/>
                <a:ext cx="65891" cy="42988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6" extrusionOk="0">
                    <a:moveTo>
                      <a:pt x="315" y="1"/>
                    </a:moveTo>
                    <a:cubicBezTo>
                      <a:pt x="287" y="1"/>
                      <a:pt x="259" y="6"/>
                      <a:pt x="232" y="17"/>
                    </a:cubicBezTo>
                    <a:cubicBezTo>
                      <a:pt x="143" y="52"/>
                      <a:pt x="63" y="105"/>
                      <a:pt x="10" y="185"/>
                    </a:cubicBezTo>
                    <a:cubicBezTo>
                      <a:pt x="1" y="194"/>
                      <a:pt x="1" y="194"/>
                      <a:pt x="1" y="203"/>
                    </a:cubicBezTo>
                    <a:cubicBezTo>
                      <a:pt x="1" y="212"/>
                      <a:pt x="1" y="230"/>
                      <a:pt x="10" y="239"/>
                    </a:cubicBezTo>
                    <a:cubicBezTo>
                      <a:pt x="54" y="301"/>
                      <a:pt x="125" y="354"/>
                      <a:pt x="205" y="363"/>
                    </a:cubicBezTo>
                    <a:cubicBezTo>
                      <a:pt x="217" y="364"/>
                      <a:pt x="228" y="365"/>
                      <a:pt x="239" y="365"/>
                    </a:cubicBezTo>
                    <a:cubicBezTo>
                      <a:pt x="296" y="365"/>
                      <a:pt x="347" y="345"/>
                      <a:pt x="392" y="301"/>
                    </a:cubicBezTo>
                    <a:cubicBezTo>
                      <a:pt x="436" y="274"/>
                      <a:pt x="560" y="141"/>
                      <a:pt x="489" y="70"/>
                    </a:cubicBezTo>
                    <a:cubicBezTo>
                      <a:pt x="440" y="27"/>
                      <a:pt x="378" y="1"/>
                      <a:pt x="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3"/>
              <p:cNvSpPr/>
              <p:nvPr/>
            </p:nvSpPr>
            <p:spPr>
              <a:xfrm>
                <a:off x="6418279" y="1687183"/>
                <a:ext cx="43927" cy="76344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50" extrusionOk="0">
                    <a:moveTo>
                      <a:pt x="169" y="1"/>
                    </a:moveTo>
                    <a:lnTo>
                      <a:pt x="115" y="63"/>
                    </a:lnTo>
                    <a:cubicBezTo>
                      <a:pt x="27" y="152"/>
                      <a:pt x="0" y="276"/>
                      <a:pt x="53" y="392"/>
                    </a:cubicBezTo>
                    <a:cubicBezTo>
                      <a:pt x="89" y="454"/>
                      <a:pt x="115" y="516"/>
                      <a:pt x="124" y="587"/>
                    </a:cubicBezTo>
                    <a:cubicBezTo>
                      <a:pt x="124" y="614"/>
                      <a:pt x="124" y="640"/>
                      <a:pt x="151" y="649"/>
                    </a:cubicBezTo>
                    <a:cubicBezTo>
                      <a:pt x="169" y="649"/>
                      <a:pt x="160" y="649"/>
                      <a:pt x="160" y="640"/>
                    </a:cubicBezTo>
                    <a:cubicBezTo>
                      <a:pt x="195" y="605"/>
                      <a:pt x="231" y="587"/>
                      <a:pt x="266" y="561"/>
                    </a:cubicBezTo>
                    <a:cubicBezTo>
                      <a:pt x="311" y="525"/>
                      <a:pt x="338" y="481"/>
                      <a:pt x="355" y="436"/>
                    </a:cubicBezTo>
                    <a:cubicBezTo>
                      <a:pt x="373" y="356"/>
                      <a:pt x="364" y="276"/>
                      <a:pt x="329" y="205"/>
                    </a:cubicBezTo>
                    <a:cubicBezTo>
                      <a:pt x="320" y="161"/>
                      <a:pt x="293" y="116"/>
                      <a:pt x="275" y="72"/>
                    </a:cubicBezTo>
                    <a:cubicBezTo>
                      <a:pt x="249" y="36"/>
                      <a:pt x="213" y="10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3"/>
              <p:cNvSpPr/>
              <p:nvPr/>
            </p:nvSpPr>
            <p:spPr>
              <a:xfrm>
                <a:off x="6434958" y="1681192"/>
                <a:ext cx="71059" cy="44162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6" extrusionOk="0">
                    <a:moveTo>
                      <a:pt x="227" y="1"/>
                    </a:moveTo>
                    <a:cubicBezTo>
                      <a:pt x="154" y="1"/>
                      <a:pt x="79" y="21"/>
                      <a:pt x="45" y="79"/>
                    </a:cubicBezTo>
                    <a:cubicBezTo>
                      <a:pt x="0" y="176"/>
                      <a:pt x="151" y="327"/>
                      <a:pt x="222" y="354"/>
                    </a:cubicBezTo>
                    <a:cubicBezTo>
                      <a:pt x="261" y="367"/>
                      <a:pt x="305" y="375"/>
                      <a:pt x="350" y="375"/>
                    </a:cubicBezTo>
                    <a:cubicBezTo>
                      <a:pt x="366" y="375"/>
                      <a:pt x="383" y="374"/>
                      <a:pt x="400" y="372"/>
                    </a:cubicBezTo>
                    <a:cubicBezTo>
                      <a:pt x="471" y="372"/>
                      <a:pt x="542" y="354"/>
                      <a:pt x="604" y="318"/>
                    </a:cubicBezTo>
                    <a:cubicBezTo>
                      <a:pt x="560" y="185"/>
                      <a:pt x="462" y="70"/>
                      <a:pt x="338" y="16"/>
                    </a:cubicBezTo>
                    <a:cubicBezTo>
                      <a:pt x="306" y="7"/>
                      <a:pt x="267" y="1"/>
                      <a:pt x="2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3"/>
              <p:cNvSpPr/>
              <p:nvPr/>
            </p:nvSpPr>
            <p:spPr>
              <a:xfrm>
                <a:off x="6400544" y="1660168"/>
                <a:ext cx="71998" cy="65773"/>
              </a:xfrm>
              <a:custGeom>
                <a:avLst/>
                <a:gdLst/>
                <a:ahLst/>
                <a:cxnLst/>
                <a:rect l="l" t="t" r="r" b="b"/>
                <a:pathLst>
                  <a:path w="613" h="560" extrusionOk="0">
                    <a:moveTo>
                      <a:pt x="231" y="0"/>
                    </a:moveTo>
                    <a:lnTo>
                      <a:pt x="302" y="133"/>
                    </a:lnTo>
                    <a:lnTo>
                      <a:pt x="204" y="36"/>
                    </a:lnTo>
                    <a:lnTo>
                      <a:pt x="266" y="160"/>
                    </a:lnTo>
                    <a:lnTo>
                      <a:pt x="178" y="107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5" y="169"/>
                      <a:pt x="169" y="160"/>
                      <a:pt x="142" y="160"/>
                    </a:cubicBezTo>
                    <a:cubicBezTo>
                      <a:pt x="169" y="187"/>
                      <a:pt x="107" y="195"/>
                      <a:pt x="98" y="195"/>
                    </a:cubicBezTo>
                    <a:cubicBezTo>
                      <a:pt x="62" y="204"/>
                      <a:pt x="36" y="213"/>
                      <a:pt x="0" y="222"/>
                    </a:cubicBezTo>
                    <a:lnTo>
                      <a:pt x="71" y="222"/>
                    </a:lnTo>
                    <a:lnTo>
                      <a:pt x="9" y="275"/>
                    </a:lnTo>
                    <a:cubicBezTo>
                      <a:pt x="44" y="266"/>
                      <a:pt x="71" y="258"/>
                      <a:pt x="107" y="258"/>
                    </a:cubicBezTo>
                    <a:cubicBezTo>
                      <a:pt x="80" y="275"/>
                      <a:pt x="53" y="302"/>
                      <a:pt x="27" y="329"/>
                    </a:cubicBezTo>
                    <a:lnTo>
                      <a:pt x="142" y="284"/>
                    </a:lnTo>
                    <a:lnTo>
                      <a:pt x="62" y="373"/>
                    </a:lnTo>
                    <a:lnTo>
                      <a:pt x="160" y="355"/>
                    </a:lnTo>
                    <a:lnTo>
                      <a:pt x="160" y="355"/>
                    </a:lnTo>
                    <a:lnTo>
                      <a:pt x="71" y="426"/>
                    </a:lnTo>
                    <a:lnTo>
                      <a:pt x="71" y="426"/>
                    </a:lnTo>
                    <a:lnTo>
                      <a:pt x="187" y="382"/>
                    </a:lnTo>
                    <a:lnTo>
                      <a:pt x="116" y="453"/>
                    </a:lnTo>
                    <a:lnTo>
                      <a:pt x="231" y="373"/>
                    </a:lnTo>
                    <a:lnTo>
                      <a:pt x="231" y="373"/>
                    </a:lnTo>
                    <a:lnTo>
                      <a:pt x="187" y="453"/>
                    </a:lnTo>
                    <a:lnTo>
                      <a:pt x="187" y="453"/>
                    </a:lnTo>
                    <a:lnTo>
                      <a:pt x="258" y="355"/>
                    </a:lnTo>
                    <a:lnTo>
                      <a:pt x="258" y="355"/>
                    </a:lnTo>
                    <a:cubicBezTo>
                      <a:pt x="240" y="400"/>
                      <a:pt x="231" y="462"/>
                      <a:pt x="231" y="515"/>
                    </a:cubicBezTo>
                    <a:cubicBezTo>
                      <a:pt x="249" y="471"/>
                      <a:pt x="275" y="435"/>
                      <a:pt x="302" y="409"/>
                    </a:cubicBezTo>
                    <a:lnTo>
                      <a:pt x="302" y="409"/>
                    </a:lnTo>
                    <a:cubicBezTo>
                      <a:pt x="284" y="444"/>
                      <a:pt x="284" y="489"/>
                      <a:pt x="302" y="533"/>
                    </a:cubicBezTo>
                    <a:cubicBezTo>
                      <a:pt x="311" y="497"/>
                      <a:pt x="329" y="453"/>
                      <a:pt x="338" y="417"/>
                    </a:cubicBezTo>
                    <a:cubicBezTo>
                      <a:pt x="346" y="462"/>
                      <a:pt x="355" y="515"/>
                      <a:pt x="364" y="560"/>
                    </a:cubicBezTo>
                    <a:cubicBezTo>
                      <a:pt x="373" y="515"/>
                      <a:pt x="382" y="471"/>
                      <a:pt x="391" y="426"/>
                    </a:cubicBezTo>
                    <a:cubicBezTo>
                      <a:pt x="409" y="453"/>
                      <a:pt x="417" y="480"/>
                      <a:pt x="426" y="515"/>
                    </a:cubicBezTo>
                    <a:cubicBezTo>
                      <a:pt x="417" y="453"/>
                      <a:pt x="409" y="391"/>
                      <a:pt x="391" y="329"/>
                    </a:cubicBezTo>
                    <a:lnTo>
                      <a:pt x="391" y="329"/>
                    </a:lnTo>
                    <a:cubicBezTo>
                      <a:pt x="417" y="364"/>
                      <a:pt x="444" y="409"/>
                      <a:pt x="462" y="444"/>
                    </a:cubicBezTo>
                    <a:cubicBezTo>
                      <a:pt x="453" y="409"/>
                      <a:pt x="444" y="364"/>
                      <a:pt x="435" y="329"/>
                    </a:cubicBezTo>
                    <a:lnTo>
                      <a:pt x="435" y="329"/>
                    </a:lnTo>
                    <a:cubicBezTo>
                      <a:pt x="480" y="346"/>
                      <a:pt x="515" y="373"/>
                      <a:pt x="551" y="400"/>
                    </a:cubicBezTo>
                    <a:cubicBezTo>
                      <a:pt x="533" y="364"/>
                      <a:pt x="497" y="329"/>
                      <a:pt x="462" y="302"/>
                    </a:cubicBezTo>
                    <a:cubicBezTo>
                      <a:pt x="506" y="302"/>
                      <a:pt x="542" y="320"/>
                      <a:pt x="577" y="346"/>
                    </a:cubicBezTo>
                    <a:lnTo>
                      <a:pt x="471" y="266"/>
                    </a:lnTo>
                    <a:cubicBezTo>
                      <a:pt x="484" y="264"/>
                      <a:pt x="496" y="263"/>
                      <a:pt x="508" y="263"/>
                    </a:cubicBezTo>
                    <a:cubicBezTo>
                      <a:pt x="537" y="263"/>
                      <a:pt x="564" y="269"/>
                      <a:pt x="595" y="275"/>
                    </a:cubicBezTo>
                    <a:cubicBezTo>
                      <a:pt x="568" y="258"/>
                      <a:pt x="533" y="249"/>
                      <a:pt x="497" y="240"/>
                    </a:cubicBezTo>
                    <a:lnTo>
                      <a:pt x="613" y="169"/>
                    </a:lnTo>
                    <a:lnTo>
                      <a:pt x="480" y="213"/>
                    </a:lnTo>
                    <a:cubicBezTo>
                      <a:pt x="506" y="178"/>
                      <a:pt x="533" y="151"/>
                      <a:pt x="568" y="124"/>
                    </a:cubicBezTo>
                    <a:lnTo>
                      <a:pt x="568" y="124"/>
                    </a:lnTo>
                    <a:lnTo>
                      <a:pt x="462" y="195"/>
                    </a:lnTo>
                    <a:lnTo>
                      <a:pt x="533" y="62"/>
                    </a:lnTo>
                    <a:lnTo>
                      <a:pt x="417" y="160"/>
                    </a:lnTo>
                    <a:lnTo>
                      <a:pt x="417" y="160"/>
                    </a:lnTo>
                    <a:lnTo>
                      <a:pt x="489" y="27"/>
                    </a:lnTo>
                    <a:lnTo>
                      <a:pt x="400" y="133"/>
                    </a:lnTo>
                    <a:cubicBezTo>
                      <a:pt x="417" y="89"/>
                      <a:pt x="435" y="44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73" y="98"/>
                      <a:pt x="373" y="53"/>
                      <a:pt x="373" y="9"/>
                    </a:cubicBezTo>
                    <a:lnTo>
                      <a:pt x="373" y="9"/>
                    </a:lnTo>
                    <a:cubicBezTo>
                      <a:pt x="364" y="53"/>
                      <a:pt x="355" y="98"/>
                      <a:pt x="346" y="142"/>
                    </a:cubicBezTo>
                    <a:cubicBezTo>
                      <a:pt x="311" y="89"/>
                      <a:pt x="275" y="36"/>
                      <a:pt x="2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3"/>
              <p:cNvSpPr/>
              <p:nvPr/>
            </p:nvSpPr>
            <p:spPr>
              <a:xfrm>
                <a:off x="6412994" y="1656997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3"/>
              <p:cNvSpPr/>
              <p:nvPr/>
            </p:nvSpPr>
            <p:spPr>
              <a:xfrm>
                <a:off x="6423447" y="1648658"/>
                <a:ext cx="14682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01" fill="none" extrusionOk="0">
                    <a:moveTo>
                      <a:pt x="125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3"/>
              <p:cNvSpPr/>
              <p:nvPr/>
            </p:nvSpPr>
            <p:spPr>
              <a:xfrm>
                <a:off x="6398430" y="1693525"/>
                <a:ext cx="4075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7" fill="none" extrusionOk="0">
                    <a:moveTo>
                      <a:pt x="347" y="0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3"/>
              <p:cNvSpPr/>
              <p:nvPr/>
            </p:nvSpPr>
            <p:spPr>
              <a:xfrm>
                <a:off x="6403598" y="1674733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0"/>
                    </a:moveTo>
                    <a:cubicBezTo>
                      <a:pt x="196" y="125"/>
                      <a:pt x="90" y="63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3"/>
              <p:cNvSpPr/>
              <p:nvPr/>
            </p:nvSpPr>
            <p:spPr>
              <a:xfrm>
                <a:off x="6402541" y="1672149"/>
                <a:ext cx="2232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19" h="32" extrusionOk="0">
                    <a:moveTo>
                      <a:pt x="8" y="1"/>
                    </a:moveTo>
                    <a:cubicBezTo>
                      <a:pt x="6" y="1"/>
                      <a:pt x="3" y="2"/>
                      <a:pt x="1" y="5"/>
                    </a:cubicBezTo>
                    <a:lnTo>
                      <a:pt x="1" y="22"/>
                    </a:lnTo>
                    <a:cubicBezTo>
                      <a:pt x="1" y="31"/>
                      <a:pt x="10" y="31"/>
                      <a:pt x="19" y="31"/>
                    </a:cubicBezTo>
                    <a:lnTo>
                      <a:pt x="19" y="14"/>
                    </a:lnTo>
                    <a:cubicBezTo>
                      <a:pt x="19" y="7"/>
                      <a:pt x="14" y="1"/>
                      <a:pt x="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3"/>
              <p:cNvSpPr/>
              <p:nvPr/>
            </p:nvSpPr>
            <p:spPr>
              <a:xfrm>
                <a:off x="6397373" y="1692468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0"/>
                    </a:moveTo>
                    <a:cubicBezTo>
                      <a:pt x="0" y="9"/>
                      <a:pt x="0" y="18"/>
                      <a:pt x="0" y="27"/>
                    </a:cubicBezTo>
                    <a:lnTo>
                      <a:pt x="18" y="27"/>
                    </a:lnTo>
                    <a:cubicBezTo>
                      <a:pt x="27" y="27"/>
                      <a:pt x="27" y="18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3"/>
              <p:cNvSpPr/>
              <p:nvPr/>
            </p:nvSpPr>
            <p:spPr>
              <a:xfrm>
                <a:off x="6410880" y="1655118"/>
                <a:ext cx="3289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5" extrusionOk="0">
                    <a:moveTo>
                      <a:pt x="19" y="1"/>
                    </a:moveTo>
                    <a:cubicBezTo>
                      <a:pt x="16" y="1"/>
                      <a:pt x="14" y="3"/>
                      <a:pt x="10" y="8"/>
                    </a:cubicBezTo>
                    <a:cubicBezTo>
                      <a:pt x="1" y="8"/>
                      <a:pt x="1" y="16"/>
                      <a:pt x="10" y="25"/>
                    </a:cubicBezTo>
                    <a:cubicBezTo>
                      <a:pt x="10" y="34"/>
                      <a:pt x="28" y="34"/>
                      <a:pt x="28" y="34"/>
                    </a:cubicBezTo>
                    <a:cubicBezTo>
                      <a:pt x="28" y="25"/>
                      <a:pt x="28" y="16"/>
                      <a:pt x="28" y="8"/>
                    </a:cubicBezTo>
                    <a:cubicBezTo>
                      <a:pt x="23" y="3"/>
                      <a:pt x="21" y="1"/>
                      <a:pt x="1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3"/>
              <p:cNvSpPr/>
              <p:nvPr/>
            </p:nvSpPr>
            <p:spPr>
              <a:xfrm>
                <a:off x="6421333" y="1647131"/>
                <a:ext cx="3289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2" extrusionOk="0">
                    <a:moveTo>
                      <a:pt x="17" y="1"/>
                    </a:moveTo>
                    <a:cubicBezTo>
                      <a:pt x="15" y="1"/>
                      <a:pt x="12" y="2"/>
                      <a:pt x="10" y="4"/>
                    </a:cubicBezTo>
                    <a:cubicBezTo>
                      <a:pt x="1" y="4"/>
                      <a:pt x="1" y="13"/>
                      <a:pt x="10" y="22"/>
                    </a:cubicBezTo>
                    <a:cubicBezTo>
                      <a:pt x="10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7" y="7"/>
                      <a:pt x="23" y="1"/>
                      <a:pt x="1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3"/>
              <p:cNvSpPr/>
              <p:nvPr/>
            </p:nvSpPr>
            <p:spPr>
              <a:xfrm>
                <a:off x="6436954" y="1663222"/>
                <a:ext cx="42988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56" extrusionOk="0">
                    <a:moveTo>
                      <a:pt x="241" y="1"/>
                    </a:moveTo>
                    <a:lnTo>
                      <a:pt x="241" y="1"/>
                    </a:lnTo>
                    <a:cubicBezTo>
                      <a:pt x="125" y="54"/>
                      <a:pt x="45" y="143"/>
                      <a:pt x="1" y="258"/>
                    </a:cubicBezTo>
                    <a:lnTo>
                      <a:pt x="1" y="267"/>
                    </a:lnTo>
                    <a:lnTo>
                      <a:pt x="19" y="267"/>
                    </a:lnTo>
                    <a:cubicBezTo>
                      <a:pt x="134" y="267"/>
                      <a:pt x="258" y="294"/>
                      <a:pt x="365" y="356"/>
                    </a:cubicBezTo>
                    <a:cubicBezTo>
                      <a:pt x="277" y="292"/>
                      <a:pt x="168" y="257"/>
                      <a:pt x="50" y="257"/>
                    </a:cubicBezTo>
                    <a:cubicBezTo>
                      <a:pt x="43" y="257"/>
                      <a:pt x="37" y="257"/>
                      <a:pt x="30" y="257"/>
                    </a:cubicBezTo>
                    <a:lnTo>
                      <a:pt x="30" y="257"/>
                    </a:lnTo>
                    <a:cubicBezTo>
                      <a:pt x="59" y="147"/>
                      <a:pt x="137" y="61"/>
                      <a:pt x="2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3"/>
              <p:cNvSpPr/>
              <p:nvPr/>
            </p:nvSpPr>
            <p:spPr>
              <a:xfrm>
                <a:off x="6433901" y="1693525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0"/>
                    </a:moveTo>
                    <a:lnTo>
                      <a:pt x="36" y="0"/>
                    </a:lnTo>
                    <a:cubicBezTo>
                      <a:pt x="9" y="71"/>
                      <a:pt x="0" y="151"/>
                      <a:pt x="18" y="222"/>
                    </a:cubicBezTo>
                    <a:cubicBezTo>
                      <a:pt x="36" y="267"/>
                      <a:pt x="45" y="293"/>
                      <a:pt x="62" y="338"/>
                    </a:cubicBezTo>
                    <a:cubicBezTo>
                      <a:pt x="80" y="364"/>
                      <a:pt x="80" y="409"/>
                      <a:pt x="80" y="444"/>
                    </a:cubicBezTo>
                    <a:cubicBezTo>
                      <a:pt x="89" y="409"/>
                      <a:pt x="89" y="364"/>
                      <a:pt x="71" y="338"/>
                    </a:cubicBezTo>
                    <a:cubicBezTo>
                      <a:pt x="62" y="293"/>
                      <a:pt x="45" y="258"/>
                      <a:pt x="36" y="222"/>
                    </a:cubicBezTo>
                    <a:cubicBezTo>
                      <a:pt x="18" y="151"/>
                      <a:pt x="18" y="71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3"/>
              <p:cNvSpPr/>
              <p:nvPr/>
            </p:nvSpPr>
            <p:spPr>
              <a:xfrm>
                <a:off x="6412994" y="1636091"/>
                <a:ext cx="26192" cy="5649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cubicBezTo>
                      <a:pt x="1" y="45"/>
                      <a:pt x="10" y="98"/>
                      <a:pt x="36" y="134"/>
                    </a:cubicBezTo>
                    <a:cubicBezTo>
                      <a:pt x="63" y="170"/>
                      <a:pt x="81" y="214"/>
                      <a:pt x="116" y="249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0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12"/>
                      <a:pt x="152" y="276"/>
                      <a:pt x="125" y="241"/>
                    </a:cubicBezTo>
                    <a:cubicBezTo>
                      <a:pt x="98" y="205"/>
                      <a:pt x="72" y="170"/>
                      <a:pt x="45" y="125"/>
                    </a:cubicBezTo>
                    <a:cubicBezTo>
                      <a:pt x="27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3"/>
              <p:cNvSpPr/>
              <p:nvPr/>
            </p:nvSpPr>
            <p:spPr>
              <a:xfrm>
                <a:off x="6403598" y="1693408"/>
                <a:ext cx="33474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08" extrusionOk="0">
                    <a:moveTo>
                      <a:pt x="258" y="0"/>
                    </a:moveTo>
                    <a:cubicBezTo>
                      <a:pt x="160" y="0"/>
                      <a:pt x="66" y="43"/>
                      <a:pt x="1" y="108"/>
                    </a:cubicBezTo>
                    <a:cubicBezTo>
                      <a:pt x="36" y="81"/>
                      <a:pt x="90" y="55"/>
                      <a:pt x="134" y="37"/>
                    </a:cubicBezTo>
                    <a:cubicBezTo>
                      <a:pt x="187" y="19"/>
                      <a:pt x="232" y="10"/>
                      <a:pt x="285" y="1"/>
                    </a:cubicBezTo>
                    <a:cubicBezTo>
                      <a:pt x="276" y="1"/>
                      <a:pt x="267" y="0"/>
                      <a:pt x="25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3"/>
              <p:cNvSpPr/>
              <p:nvPr/>
            </p:nvSpPr>
            <p:spPr>
              <a:xfrm>
                <a:off x="6298243" y="1476824"/>
                <a:ext cx="50152" cy="80338"/>
              </a:xfrm>
              <a:custGeom>
                <a:avLst/>
                <a:gdLst/>
                <a:ahLst/>
                <a:cxnLst/>
                <a:rect l="l" t="t" r="r" b="b"/>
                <a:pathLst>
                  <a:path w="427" h="684" extrusionOk="0">
                    <a:moveTo>
                      <a:pt x="85" y="0"/>
                    </a:moveTo>
                    <a:cubicBezTo>
                      <a:pt x="81" y="0"/>
                      <a:pt x="76" y="2"/>
                      <a:pt x="72" y="7"/>
                    </a:cubicBezTo>
                    <a:cubicBezTo>
                      <a:pt x="63" y="7"/>
                      <a:pt x="54" y="25"/>
                      <a:pt x="54" y="42"/>
                    </a:cubicBezTo>
                    <a:cubicBezTo>
                      <a:pt x="27" y="104"/>
                      <a:pt x="18" y="167"/>
                      <a:pt x="10" y="229"/>
                    </a:cubicBezTo>
                    <a:cubicBezTo>
                      <a:pt x="1" y="300"/>
                      <a:pt x="18" y="371"/>
                      <a:pt x="45" y="433"/>
                    </a:cubicBezTo>
                    <a:cubicBezTo>
                      <a:pt x="81" y="504"/>
                      <a:pt x="143" y="557"/>
                      <a:pt x="214" y="593"/>
                    </a:cubicBezTo>
                    <a:cubicBezTo>
                      <a:pt x="236" y="608"/>
                      <a:pt x="313" y="684"/>
                      <a:pt x="354" y="684"/>
                    </a:cubicBezTo>
                    <a:cubicBezTo>
                      <a:pt x="362" y="684"/>
                      <a:pt x="369" y="680"/>
                      <a:pt x="374" y="673"/>
                    </a:cubicBezTo>
                    <a:cubicBezTo>
                      <a:pt x="427" y="549"/>
                      <a:pt x="427" y="406"/>
                      <a:pt x="374" y="273"/>
                    </a:cubicBezTo>
                    <a:cubicBezTo>
                      <a:pt x="320" y="149"/>
                      <a:pt x="223" y="51"/>
                      <a:pt x="98" y="7"/>
                    </a:cubicBezTo>
                    <a:cubicBezTo>
                      <a:pt x="94" y="2"/>
                      <a:pt x="89" y="0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3"/>
              <p:cNvSpPr/>
              <p:nvPr/>
            </p:nvSpPr>
            <p:spPr>
              <a:xfrm>
                <a:off x="6332656" y="1496791"/>
                <a:ext cx="54381" cy="5649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1" extrusionOk="0">
                    <a:moveTo>
                      <a:pt x="314" y="1"/>
                    </a:moveTo>
                    <a:cubicBezTo>
                      <a:pt x="245" y="1"/>
                      <a:pt x="176" y="26"/>
                      <a:pt x="125" y="77"/>
                    </a:cubicBezTo>
                    <a:cubicBezTo>
                      <a:pt x="81" y="121"/>
                      <a:pt x="54" y="174"/>
                      <a:pt x="45" y="245"/>
                    </a:cubicBezTo>
                    <a:cubicBezTo>
                      <a:pt x="27" y="290"/>
                      <a:pt x="1" y="396"/>
                      <a:pt x="45" y="441"/>
                    </a:cubicBezTo>
                    <a:cubicBezTo>
                      <a:pt x="66" y="469"/>
                      <a:pt x="96" y="480"/>
                      <a:pt x="129" y="480"/>
                    </a:cubicBezTo>
                    <a:cubicBezTo>
                      <a:pt x="209" y="480"/>
                      <a:pt x="307" y="416"/>
                      <a:pt x="338" y="379"/>
                    </a:cubicBezTo>
                    <a:cubicBezTo>
                      <a:pt x="418" y="281"/>
                      <a:pt x="463" y="165"/>
                      <a:pt x="463" y="41"/>
                    </a:cubicBezTo>
                    <a:cubicBezTo>
                      <a:pt x="417" y="15"/>
                      <a:pt x="365" y="1"/>
                      <a:pt x="3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3"/>
              <p:cNvSpPr/>
              <p:nvPr/>
            </p:nvSpPr>
            <p:spPr>
              <a:xfrm>
                <a:off x="6273225" y="1539074"/>
                <a:ext cx="65891" cy="4287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5" extrusionOk="0">
                    <a:moveTo>
                      <a:pt x="333" y="0"/>
                    </a:moveTo>
                    <a:cubicBezTo>
                      <a:pt x="302" y="0"/>
                      <a:pt x="271" y="6"/>
                      <a:pt x="240" y="19"/>
                    </a:cubicBezTo>
                    <a:cubicBezTo>
                      <a:pt x="151" y="45"/>
                      <a:pt x="72" y="107"/>
                      <a:pt x="18" y="187"/>
                    </a:cubicBezTo>
                    <a:cubicBezTo>
                      <a:pt x="9" y="187"/>
                      <a:pt x="9" y="196"/>
                      <a:pt x="0" y="205"/>
                    </a:cubicBezTo>
                    <a:cubicBezTo>
                      <a:pt x="9" y="214"/>
                      <a:pt x="9" y="223"/>
                      <a:pt x="18" y="232"/>
                    </a:cubicBezTo>
                    <a:cubicBezTo>
                      <a:pt x="63" y="303"/>
                      <a:pt x="134" y="347"/>
                      <a:pt x="214" y="365"/>
                    </a:cubicBezTo>
                    <a:cubicBezTo>
                      <a:pt x="276" y="365"/>
                      <a:pt x="347" y="347"/>
                      <a:pt x="400" y="303"/>
                    </a:cubicBezTo>
                    <a:cubicBezTo>
                      <a:pt x="445" y="267"/>
                      <a:pt x="560" y="143"/>
                      <a:pt x="498" y="63"/>
                    </a:cubicBezTo>
                    <a:cubicBezTo>
                      <a:pt x="451" y="22"/>
                      <a:pt x="393" y="0"/>
                      <a:pt x="3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3"/>
              <p:cNvSpPr/>
              <p:nvPr/>
            </p:nvSpPr>
            <p:spPr>
              <a:xfrm>
                <a:off x="6314921" y="1546356"/>
                <a:ext cx="43927" cy="75287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1" extrusionOk="0">
                    <a:moveTo>
                      <a:pt x="169" y="1"/>
                    </a:moveTo>
                    <a:lnTo>
                      <a:pt x="116" y="63"/>
                    </a:lnTo>
                    <a:cubicBezTo>
                      <a:pt x="27" y="143"/>
                      <a:pt x="1" y="276"/>
                      <a:pt x="54" y="383"/>
                    </a:cubicBezTo>
                    <a:cubicBezTo>
                      <a:pt x="90" y="445"/>
                      <a:pt x="116" y="516"/>
                      <a:pt x="125" y="587"/>
                    </a:cubicBezTo>
                    <a:cubicBezTo>
                      <a:pt x="125" y="605"/>
                      <a:pt x="125" y="640"/>
                      <a:pt x="152" y="640"/>
                    </a:cubicBezTo>
                    <a:cubicBezTo>
                      <a:pt x="152" y="640"/>
                      <a:pt x="161" y="640"/>
                      <a:pt x="169" y="632"/>
                    </a:cubicBezTo>
                    <a:cubicBezTo>
                      <a:pt x="205" y="605"/>
                      <a:pt x="232" y="587"/>
                      <a:pt x="267" y="552"/>
                    </a:cubicBezTo>
                    <a:cubicBezTo>
                      <a:pt x="312" y="525"/>
                      <a:pt x="338" y="481"/>
                      <a:pt x="356" y="427"/>
                    </a:cubicBezTo>
                    <a:cubicBezTo>
                      <a:pt x="374" y="356"/>
                      <a:pt x="365" y="276"/>
                      <a:pt x="329" y="196"/>
                    </a:cubicBezTo>
                    <a:cubicBezTo>
                      <a:pt x="320" y="152"/>
                      <a:pt x="294" y="108"/>
                      <a:pt x="276" y="72"/>
                    </a:cubicBezTo>
                    <a:cubicBezTo>
                      <a:pt x="249" y="28"/>
                      <a:pt x="214" y="1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3"/>
              <p:cNvSpPr/>
              <p:nvPr/>
            </p:nvSpPr>
            <p:spPr>
              <a:xfrm>
                <a:off x="6331599" y="1539427"/>
                <a:ext cx="72116" cy="44045"/>
              </a:xfrm>
              <a:custGeom>
                <a:avLst/>
                <a:gdLst/>
                <a:ahLst/>
                <a:cxnLst/>
                <a:rect l="l" t="t" r="r" b="b"/>
                <a:pathLst>
                  <a:path w="614" h="375" extrusionOk="0">
                    <a:moveTo>
                      <a:pt x="236" y="0"/>
                    </a:moveTo>
                    <a:cubicBezTo>
                      <a:pt x="162" y="0"/>
                      <a:pt x="83" y="22"/>
                      <a:pt x="54" y="87"/>
                    </a:cubicBezTo>
                    <a:cubicBezTo>
                      <a:pt x="1" y="175"/>
                      <a:pt x="161" y="326"/>
                      <a:pt x="223" y="353"/>
                    </a:cubicBezTo>
                    <a:cubicBezTo>
                      <a:pt x="262" y="366"/>
                      <a:pt x="306" y="374"/>
                      <a:pt x="351" y="374"/>
                    </a:cubicBezTo>
                    <a:cubicBezTo>
                      <a:pt x="367" y="374"/>
                      <a:pt x="384" y="373"/>
                      <a:pt x="401" y="371"/>
                    </a:cubicBezTo>
                    <a:cubicBezTo>
                      <a:pt x="472" y="371"/>
                      <a:pt x="543" y="353"/>
                      <a:pt x="614" y="318"/>
                    </a:cubicBezTo>
                    <a:cubicBezTo>
                      <a:pt x="569" y="184"/>
                      <a:pt x="472" y="78"/>
                      <a:pt x="338" y="16"/>
                    </a:cubicBezTo>
                    <a:cubicBezTo>
                      <a:pt x="311" y="6"/>
                      <a:pt x="274" y="0"/>
                      <a:pt x="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3"/>
              <p:cNvSpPr/>
              <p:nvPr/>
            </p:nvSpPr>
            <p:spPr>
              <a:xfrm>
                <a:off x="6298243" y="1517228"/>
                <a:ext cx="71059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69" extrusionOk="0">
                    <a:moveTo>
                      <a:pt x="560" y="133"/>
                    </a:moveTo>
                    <a:cubicBezTo>
                      <a:pt x="551" y="138"/>
                      <a:pt x="542" y="143"/>
                      <a:pt x="534" y="150"/>
                    </a:cubicBezTo>
                    <a:lnTo>
                      <a:pt x="534" y="150"/>
                    </a:lnTo>
                    <a:lnTo>
                      <a:pt x="560" y="133"/>
                    </a:lnTo>
                    <a:close/>
                    <a:moveTo>
                      <a:pt x="550" y="343"/>
                    </a:moveTo>
                    <a:lnTo>
                      <a:pt x="569" y="356"/>
                    </a:lnTo>
                    <a:cubicBezTo>
                      <a:pt x="563" y="351"/>
                      <a:pt x="556" y="347"/>
                      <a:pt x="550" y="343"/>
                    </a:cubicBezTo>
                    <a:close/>
                    <a:moveTo>
                      <a:pt x="445" y="0"/>
                    </a:moveTo>
                    <a:lnTo>
                      <a:pt x="356" y="151"/>
                    </a:lnTo>
                    <a:cubicBezTo>
                      <a:pt x="374" y="107"/>
                      <a:pt x="374" y="62"/>
                      <a:pt x="365" y="18"/>
                    </a:cubicBezTo>
                    <a:lnTo>
                      <a:pt x="365" y="18"/>
                    </a:lnTo>
                    <a:lnTo>
                      <a:pt x="338" y="151"/>
                    </a:lnTo>
                    <a:cubicBezTo>
                      <a:pt x="311" y="98"/>
                      <a:pt x="276" y="45"/>
                      <a:pt x="232" y="0"/>
                    </a:cubicBezTo>
                    <a:lnTo>
                      <a:pt x="232" y="0"/>
                    </a:lnTo>
                    <a:cubicBezTo>
                      <a:pt x="249" y="54"/>
                      <a:pt x="276" y="98"/>
                      <a:pt x="294" y="142"/>
                    </a:cubicBezTo>
                    <a:lnTo>
                      <a:pt x="196" y="45"/>
                    </a:lnTo>
                    <a:lnTo>
                      <a:pt x="196" y="45"/>
                    </a:lnTo>
                    <a:cubicBezTo>
                      <a:pt x="214" y="80"/>
                      <a:pt x="240" y="125"/>
                      <a:pt x="258" y="169"/>
                    </a:cubicBezTo>
                    <a:lnTo>
                      <a:pt x="169" y="107"/>
                    </a:lnTo>
                    <a:lnTo>
                      <a:pt x="214" y="187"/>
                    </a:lnTo>
                    <a:cubicBezTo>
                      <a:pt x="205" y="178"/>
                      <a:pt x="143" y="169"/>
                      <a:pt x="134" y="160"/>
                    </a:cubicBezTo>
                    <a:lnTo>
                      <a:pt x="134" y="160"/>
                    </a:lnTo>
                    <a:cubicBezTo>
                      <a:pt x="169" y="196"/>
                      <a:pt x="98" y="196"/>
                      <a:pt x="89" y="205"/>
                    </a:cubicBezTo>
                    <a:cubicBezTo>
                      <a:pt x="63" y="213"/>
                      <a:pt x="27" y="222"/>
                      <a:pt x="1" y="240"/>
                    </a:cubicBezTo>
                    <a:lnTo>
                      <a:pt x="72" y="240"/>
                    </a:lnTo>
                    <a:lnTo>
                      <a:pt x="10" y="293"/>
                    </a:lnTo>
                    <a:cubicBezTo>
                      <a:pt x="36" y="276"/>
                      <a:pt x="72" y="276"/>
                      <a:pt x="107" y="276"/>
                    </a:cubicBezTo>
                    <a:cubicBezTo>
                      <a:pt x="72" y="293"/>
                      <a:pt x="45" y="311"/>
                      <a:pt x="27" y="338"/>
                    </a:cubicBezTo>
                    <a:lnTo>
                      <a:pt x="134" y="302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152" y="364"/>
                    </a:lnTo>
                    <a:lnTo>
                      <a:pt x="72" y="435"/>
                    </a:lnTo>
                    <a:lnTo>
                      <a:pt x="178" y="400"/>
                    </a:lnTo>
                    <a:lnTo>
                      <a:pt x="116" y="462"/>
                    </a:lnTo>
                    <a:lnTo>
                      <a:pt x="116" y="462"/>
                    </a:lnTo>
                    <a:lnTo>
                      <a:pt x="223" y="391"/>
                    </a:lnTo>
                    <a:lnTo>
                      <a:pt x="178" y="471"/>
                    </a:lnTo>
                    <a:lnTo>
                      <a:pt x="178" y="471"/>
                    </a:lnTo>
                    <a:lnTo>
                      <a:pt x="258" y="364"/>
                    </a:lnTo>
                    <a:lnTo>
                      <a:pt x="258" y="364"/>
                    </a:lnTo>
                    <a:cubicBezTo>
                      <a:pt x="232" y="418"/>
                      <a:pt x="223" y="471"/>
                      <a:pt x="232" y="533"/>
                    </a:cubicBezTo>
                    <a:cubicBezTo>
                      <a:pt x="249" y="489"/>
                      <a:pt x="267" y="444"/>
                      <a:pt x="294" y="418"/>
                    </a:cubicBezTo>
                    <a:lnTo>
                      <a:pt x="294" y="418"/>
                    </a:lnTo>
                    <a:cubicBezTo>
                      <a:pt x="285" y="453"/>
                      <a:pt x="285" y="498"/>
                      <a:pt x="294" y="542"/>
                    </a:cubicBezTo>
                    <a:lnTo>
                      <a:pt x="338" y="427"/>
                    </a:lnTo>
                    <a:lnTo>
                      <a:pt x="365" y="569"/>
                    </a:lnTo>
                    <a:cubicBezTo>
                      <a:pt x="365" y="533"/>
                      <a:pt x="374" y="489"/>
                      <a:pt x="383" y="444"/>
                    </a:cubicBezTo>
                    <a:cubicBezTo>
                      <a:pt x="400" y="462"/>
                      <a:pt x="418" y="489"/>
                      <a:pt x="427" y="524"/>
                    </a:cubicBezTo>
                    <a:cubicBezTo>
                      <a:pt x="418" y="462"/>
                      <a:pt x="409" y="400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45" y="418"/>
                      <a:pt x="436" y="382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82"/>
                      <a:pt x="551" y="409"/>
                    </a:cubicBezTo>
                    <a:cubicBezTo>
                      <a:pt x="525" y="373"/>
                      <a:pt x="498" y="338"/>
                      <a:pt x="462" y="311"/>
                    </a:cubicBezTo>
                    <a:lnTo>
                      <a:pt x="462" y="311"/>
                    </a:lnTo>
                    <a:cubicBezTo>
                      <a:pt x="492" y="318"/>
                      <a:pt x="521" y="326"/>
                      <a:pt x="550" y="343"/>
                    </a:cubicBezTo>
                    <a:lnTo>
                      <a:pt x="550" y="343"/>
                    </a:lnTo>
                    <a:lnTo>
                      <a:pt x="462" y="284"/>
                    </a:lnTo>
                    <a:cubicBezTo>
                      <a:pt x="480" y="276"/>
                      <a:pt x="500" y="271"/>
                      <a:pt x="521" y="271"/>
                    </a:cubicBezTo>
                    <a:cubicBezTo>
                      <a:pt x="542" y="271"/>
                      <a:pt x="565" y="276"/>
                      <a:pt x="587" y="284"/>
                    </a:cubicBezTo>
                    <a:cubicBezTo>
                      <a:pt x="551" y="267"/>
                      <a:pt x="525" y="249"/>
                      <a:pt x="489" y="249"/>
                    </a:cubicBezTo>
                    <a:lnTo>
                      <a:pt x="605" y="178"/>
                    </a:lnTo>
                    <a:lnTo>
                      <a:pt x="605" y="178"/>
                    </a:lnTo>
                    <a:lnTo>
                      <a:pt x="471" y="213"/>
                    </a:lnTo>
                    <a:cubicBezTo>
                      <a:pt x="485" y="193"/>
                      <a:pt x="508" y="168"/>
                      <a:pt x="534" y="150"/>
                    </a:cubicBezTo>
                    <a:lnTo>
                      <a:pt x="534" y="150"/>
                    </a:lnTo>
                    <a:lnTo>
                      <a:pt x="445" y="205"/>
                    </a:lnTo>
                    <a:cubicBezTo>
                      <a:pt x="471" y="160"/>
                      <a:pt x="498" y="116"/>
                      <a:pt x="525" y="71"/>
                    </a:cubicBezTo>
                    <a:lnTo>
                      <a:pt x="525" y="71"/>
                    </a:lnTo>
                    <a:lnTo>
                      <a:pt x="418" y="169"/>
                    </a:lnTo>
                    <a:lnTo>
                      <a:pt x="489" y="27"/>
                    </a:lnTo>
                    <a:lnTo>
                      <a:pt x="400" y="142"/>
                    </a:lnTo>
                    <a:lnTo>
                      <a:pt x="400" y="142"/>
                    </a:lnTo>
                    <a:lnTo>
                      <a:pt x="44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3"/>
              <p:cNvSpPr/>
              <p:nvPr/>
            </p:nvSpPr>
            <p:spPr>
              <a:xfrm>
                <a:off x="6310810" y="1516171"/>
                <a:ext cx="26192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12" fill="none" extrusionOk="0">
                    <a:moveTo>
                      <a:pt x="222" y="311"/>
                    </a:moveTo>
                    <a:cubicBezTo>
                      <a:pt x="142" y="214"/>
                      <a:pt x="62" y="107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3"/>
              <p:cNvSpPr/>
              <p:nvPr/>
            </p:nvSpPr>
            <p:spPr>
              <a:xfrm>
                <a:off x="6320206" y="1506775"/>
                <a:ext cx="15739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3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3"/>
              <p:cNvSpPr/>
              <p:nvPr/>
            </p:nvSpPr>
            <p:spPr>
              <a:xfrm>
                <a:off x="6296129" y="1551642"/>
                <a:ext cx="40873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7" fill="none" extrusionOk="0">
                    <a:moveTo>
                      <a:pt x="347" y="0"/>
                    </a:moveTo>
                    <a:cubicBezTo>
                      <a:pt x="232" y="27"/>
                      <a:pt x="116" y="27"/>
                      <a:pt x="1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3"/>
              <p:cNvSpPr/>
              <p:nvPr/>
            </p:nvSpPr>
            <p:spPr>
              <a:xfrm>
                <a:off x="6300357" y="1532849"/>
                <a:ext cx="36645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1" fill="none" extrusionOk="0">
                    <a:moveTo>
                      <a:pt x="311" y="160"/>
                    </a:moveTo>
                    <a:cubicBezTo>
                      <a:pt x="196" y="125"/>
                      <a:pt x="98" y="72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3"/>
              <p:cNvSpPr/>
              <p:nvPr/>
            </p:nvSpPr>
            <p:spPr>
              <a:xfrm>
                <a:off x="6299300" y="1530735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1" y="10"/>
                      <a:pt x="1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27"/>
                      <a:pt x="27" y="18"/>
                      <a:pt x="27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3"/>
              <p:cNvSpPr/>
              <p:nvPr/>
            </p:nvSpPr>
            <p:spPr>
              <a:xfrm>
                <a:off x="6294132" y="1550585"/>
                <a:ext cx="3171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3"/>
              <p:cNvSpPr/>
              <p:nvPr/>
            </p:nvSpPr>
            <p:spPr>
              <a:xfrm>
                <a:off x="6308696" y="1514057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18"/>
                      <a:pt x="27" y="10"/>
                      <a:pt x="18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3"/>
              <p:cNvSpPr/>
              <p:nvPr/>
            </p:nvSpPr>
            <p:spPr>
              <a:xfrm>
                <a:off x="6319149" y="1505718"/>
                <a:ext cx="3171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9" y="1"/>
                    </a:moveTo>
                    <a:cubicBezTo>
                      <a:pt x="0" y="9"/>
                      <a:pt x="0" y="18"/>
                      <a:pt x="9" y="27"/>
                    </a:cubicBezTo>
                    <a:lnTo>
                      <a:pt x="27" y="27"/>
                    </a:lnTo>
                    <a:cubicBezTo>
                      <a:pt x="27" y="27"/>
                      <a:pt x="27" y="18"/>
                      <a:pt x="27" y="9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3"/>
              <p:cNvSpPr/>
              <p:nvPr/>
            </p:nvSpPr>
            <p:spPr>
              <a:xfrm>
                <a:off x="6333713" y="1522396"/>
                <a:ext cx="4287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48" extrusionOk="0">
                    <a:moveTo>
                      <a:pt x="240" y="1"/>
                    </a:moveTo>
                    <a:cubicBezTo>
                      <a:pt x="134" y="45"/>
                      <a:pt x="45" y="134"/>
                      <a:pt x="1" y="258"/>
                    </a:cubicBezTo>
                    <a:lnTo>
                      <a:pt x="1" y="267"/>
                    </a:lnTo>
                    <a:lnTo>
                      <a:pt x="18" y="267"/>
                    </a:lnTo>
                    <a:cubicBezTo>
                      <a:pt x="30" y="266"/>
                      <a:pt x="42" y="266"/>
                      <a:pt x="54" y="266"/>
                    </a:cubicBezTo>
                    <a:cubicBezTo>
                      <a:pt x="159" y="266"/>
                      <a:pt x="269" y="299"/>
                      <a:pt x="365" y="347"/>
                    </a:cubicBezTo>
                    <a:cubicBezTo>
                      <a:pt x="259" y="277"/>
                      <a:pt x="145" y="250"/>
                      <a:pt x="22" y="249"/>
                    </a:cubicBezTo>
                    <a:lnTo>
                      <a:pt x="22" y="249"/>
                    </a:lnTo>
                    <a:cubicBezTo>
                      <a:pt x="67" y="146"/>
                      <a:pt x="145" y="52"/>
                      <a:pt x="24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3"/>
              <p:cNvSpPr/>
              <p:nvPr/>
            </p:nvSpPr>
            <p:spPr>
              <a:xfrm>
                <a:off x="6330542" y="1551642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10" y="71"/>
                      <a:pt x="1" y="151"/>
                      <a:pt x="28" y="222"/>
                    </a:cubicBezTo>
                    <a:cubicBezTo>
                      <a:pt x="36" y="258"/>
                      <a:pt x="54" y="293"/>
                      <a:pt x="63" y="329"/>
                    </a:cubicBezTo>
                    <a:cubicBezTo>
                      <a:pt x="81" y="365"/>
                      <a:pt x="90" y="409"/>
                      <a:pt x="81" y="444"/>
                    </a:cubicBezTo>
                    <a:cubicBezTo>
                      <a:pt x="90" y="409"/>
                      <a:pt x="90" y="365"/>
                      <a:pt x="72" y="329"/>
                    </a:cubicBezTo>
                    <a:cubicBezTo>
                      <a:pt x="63" y="293"/>
                      <a:pt x="54" y="258"/>
                      <a:pt x="45" y="222"/>
                    </a:cubicBezTo>
                    <a:cubicBezTo>
                      <a:pt x="19" y="151"/>
                      <a:pt x="19" y="71"/>
                      <a:pt x="4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3"/>
              <p:cNvSpPr/>
              <p:nvPr/>
            </p:nvSpPr>
            <p:spPr>
              <a:xfrm>
                <a:off x="6310810" y="1495264"/>
                <a:ext cx="25135" cy="5649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481" extrusionOk="0">
                    <a:moveTo>
                      <a:pt x="9" y="1"/>
                    </a:moveTo>
                    <a:cubicBezTo>
                      <a:pt x="0" y="45"/>
                      <a:pt x="9" y="90"/>
                      <a:pt x="36" y="125"/>
                    </a:cubicBezTo>
                    <a:cubicBezTo>
                      <a:pt x="54" y="170"/>
                      <a:pt x="80" y="205"/>
                      <a:pt x="107" y="241"/>
                    </a:cubicBezTo>
                    <a:cubicBezTo>
                      <a:pt x="142" y="276"/>
                      <a:pt x="160" y="312"/>
                      <a:pt x="187" y="347"/>
                    </a:cubicBezTo>
                    <a:cubicBezTo>
                      <a:pt x="204" y="392"/>
                      <a:pt x="213" y="436"/>
                      <a:pt x="204" y="480"/>
                    </a:cubicBezTo>
                    <a:cubicBezTo>
                      <a:pt x="213" y="436"/>
                      <a:pt x="213" y="392"/>
                      <a:pt x="196" y="347"/>
                    </a:cubicBezTo>
                    <a:cubicBezTo>
                      <a:pt x="178" y="312"/>
                      <a:pt x="151" y="276"/>
                      <a:pt x="125" y="241"/>
                    </a:cubicBezTo>
                    <a:cubicBezTo>
                      <a:pt x="89" y="205"/>
                      <a:pt x="62" y="170"/>
                      <a:pt x="45" y="134"/>
                    </a:cubicBezTo>
                    <a:cubicBezTo>
                      <a:pt x="18" y="90"/>
                      <a:pt x="0" y="45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3"/>
              <p:cNvSpPr/>
              <p:nvPr/>
            </p:nvSpPr>
            <p:spPr>
              <a:xfrm>
                <a:off x="6300357" y="1551642"/>
                <a:ext cx="34531" cy="136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16" extrusionOk="0">
                    <a:moveTo>
                      <a:pt x="293" y="0"/>
                    </a:moveTo>
                    <a:cubicBezTo>
                      <a:pt x="187" y="0"/>
                      <a:pt x="80" y="36"/>
                      <a:pt x="0" y="116"/>
                    </a:cubicBezTo>
                    <a:cubicBezTo>
                      <a:pt x="45" y="80"/>
                      <a:pt x="89" y="63"/>
                      <a:pt x="143" y="45"/>
                    </a:cubicBezTo>
                    <a:cubicBezTo>
                      <a:pt x="187" y="18"/>
                      <a:pt x="240" y="9"/>
                      <a:pt x="29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3"/>
              <p:cNvSpPr/>
              <p:nvPr/>
            </p:nvSpPr>
            <p:spPr>
              <a:xfrm>
                <a:off x="6176209" y="1437947"/>
                <a:ext cx="49095" cy="79633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78" extrusionOk="0">
                    <a:moveTo>
                      <a:pt x="72" y="0"/>
                    </a:moveTo>
                    <a:cubicBezTo>
                      <a:pt x="54" y="9"/>
                      <a:pt x="45" y="27"/>
                      <a:pt x="45" y="36"/>
                    </a:cubicBezTo>
                    <a:cubicBezTo>
                      <a:pt x="27" y="98"/>
                      <a:pt x="9" y="169"/>
                      <a:pt x="9" y="231"/>
                    </a:cubicBezTo>
                    <a:cubicBezTo>
                      <a:pt x="0" y="302"/>
                      <a:pt x="9" y="373"/>
                      <a:pt x="36" y="435"/>
                    </a:cubicBezTo>
                    <a:cubicBezTo>
                      <a:pt x="80" y="507"/>
                      <a:pt x="134" y="560"/>
                      <a:pt x="205" y="586"/>
                    </a:cubicBezTo>
                    <a:cubicBezTo>
                      <a:pt x="227" y="601"/>
                      <a:pt x="304" y="677"/>
                      <a:pt x="345" y="677"/>
                    </a:cubicBezTo>
                    <a:cubicBezTo>
                      <a:pt x="353" y="677"/>
                      <a:pt x="360" y="674"/>
                      <a:pt x="365" y="666"/>
                    </a:cubicBezTo>
                    <a:cubicBezTo>
                      <a:pt x="418" y="542"/>
                      <a:pt x="418" y="400"/>
                      <a:pt x="365" y="276"/>
                    </a:cubicBezTo>
                    <a:cubicBezTo>
                      <a:pt x="320" y="151"/>
                      <a:pt x="223" y="54"/>
                      <a:pt x="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3"/>
              <p:cNvSpPr/>
              <p:nvPr/>
            </p:nvSpPr>
            <p:spPr>
              <a:xfrm>
                <a:off x="6210623" y="1457445"/>
                <a:ext cx="53323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8" extrusionOk="0">
                    <a:moveTo>
                      <a:pt x="298" y="0"/>
                    </a:moveTo>
                    <a:cubicBezTo>
                      <a:pt x="231" y="0"/>
                      <a:pt x="165" y="25"/>
                      <a:pt x="116" y="74"/>
                    </a:cubicBezTo>
                    <a:cubicBezTo>
                      <a:pt x="72" y="118"/>
                      <a:pt x="45" y="181"/>
                      <a:pt x="36" y="243"/>
                    </a:cubicBezTo>
                    <a:cubicBezTo>
                      <a:pt x="27" y="287"/>
                      <a:pt x="1" y="394"/>
                      <a:pt x="36" y="438"/>
                    </a:cubicBezTo>
                    <a:cubicBezTo>
                      <a:pt x="60" y="467"/>
                      <a:pt x="91" y="478"/>
                      <a:pt x="124" y="478"/>
                    </a:cubicBezTo>
                    <a:cubicBezTo>
                      <a:pt x="205" y="478"/>
                      <a:pt x="300" y="414"/>
                      <a:pt x="338" y="376"/>
                    </a:cubicBezTo>
                    <a:cubicBezTo>
                      <a:pt x="418" y="287"/>
                      <a:pt x="454" y="163"/>
                      <a:pt x="454" y="47"/>
                    </a:cubicBezTo>
                    <a:cubicBezTo>
                      <a:pt x="406" y="16"/>
                      <a:pt x="352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3"/>
              <p:cNvSpPr/>
              <p:nvPr/>
            </p:nvSpPr>
            <p:spPr>
              <a:xfrm>
                <a:off x="6151192" y="1499610"/>
                <a:ext cx="65773" cy="42988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66" extrusionOk="0">
                    <a:moveTo>
                      <a:pt x="316" y="1"/>
                    </a:moveTo>
                    <a:cubicBezTo>
                      <a:pt x="288" y="1"/>
                      <a:pt x="259" y="6"/>
                      <a:pt x="231" y="17"/>
                    </a:cubicBezTo>
                    <a:cubicBezTo>
                      <a:pt x="142" y="53"/>
                      <a:pt x="62" y="106"/>
                      <a:pt x="9" y="186"/>
                    </a:cubicBezTo>
                    <a:cubicBezTo>
                      <a:pt x="0" y="195"/>
                      <a:pt x="0" y="195"/>
                      <a:pt x="0" y="204"/>
                    </a:cubicBezTo>
                    <a:cubicBezTo>
                      <a:pt x="0" y="212"/>
                      <a:pt x="0" y="230"/>
                      <a:pt x="9" y="239"/>
                    </a:cubicBezTo>
                    <a:cubicBezTo>
                      <a:pt x="54" y="310"/>
                      <a:pt x="125" y="355"/>
                      <a:pt x="205" y="363"/>
                    </a:cubicBezTo>
                    <a:cubicBezTo>
                      <a:pt x="214" y="365"/>
                      <a:pt x="223" y="365"/>
                      <a:pt x="232" y="365"/>
                    </a:cubicBezTo>
                    <a:cubicBezTo>
                      <a:pt x="292" y="365"/>
                      <a:pt x="345" y="340"/>
                      <a:pt x="391" y="301"/>
                    </a:cubicBezTo>
                    <a:cubicBezTo>
                      <a:pt x="436" y="275"/>
                      <a:pt x="560" y="141"/>
                      <a:pt x="489" y="61"/>
                    </a:cubicBezTo>
                    <a:cubicBezTo>
                      <a:pt x="440" y="25"/>
                      <a:pt x="379" y="1"/>
                      <a:pt x="3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3"/>
              <p:cNvSpPr/>
              <p:nvPr/>
            </p:nvSpPr>
            <p:spPr>
              <a:xfrm>
                <a:off x="6192888" y="1506775"/>
                <a:ext cx="43927" cy="76227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9" extrusionOk="0">
                    <a:moveTo>
                      <a:pt x="169" y="0"/>
                    </a:moveTo>
                    <a:lnTo>
                      <a:pt x="116" y="63"/>
                    </a:lnTo>
                    <a:cubicBezTo>
                      <a:pt x="27" y="151"/>
                      <a:pt x="1" y="276"/>
                      <a:pt x="54" y="391"/>
                    </a:cubicBezTo>
                    <a:cubicBezTo>
                      <a:pt x="89" y="453"/>
                      <a:pt x="107" y="516"/>
                      <a:pt x="125" y="587"/>
                    </a:cubicBezTo>
                    <a:cubicBezTo>
                      <a:pt x="125" y="613"/>
                      <a:pt x="125" y="640"/>
                      <a:pt x="152" y="649"/>
                    </a:cubicBezTo>
                    <a:cubicBezTo>
                      <a:pt x="152" y="640"/>
                      <a:pt x="160" y="640"/>
                      <a:pt x="160" y="640"/>
                    </a:cubicBezTo>
                    <a:cubicBezTo>
                      <a:pt x="196" y="604"/>
                      <a:pt x="232" y="587"/>
                      <a:pt x="267" y="560"/>
                    </a:cubicBezTo>
                    <a:cubicBezTo>
                      <a:pt x="303" y="524"/>
                      <a:pt x="338" y="480"/>
                      <a:pt x="356" y="436"/>
                    </a:cubicBezTo>
                    <a:cubicBezTo>
                      <a:pt x="374" y="356"/>
                      <a:pt x="365" y="276"/>
                      <a:pt x="329" y="205"/>
                    </a:cubicBezTo>
                    <a:cubicBezTo>
                      <a:pt x="320" y="160"/>
                      <a:pt x="294" y="116"/>
                      <a:pt x="276" y="72"/>
                    </a:cubicBezTo>
                    <a:cubicBezTo>
                      <a:pt x="249" y="36"/>
                      <a:pt x="214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3"/>
              <p:cNvSpPr/>
              <p:nvPr/>
            </p:nvSpPr>
            <p:spPr>
              <a:xfrm>
                <a:off x="6209566" y="1500785"/>
                <a:ext cx="71059" cy="4404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5" y="0"/>
                    </a:moveTo>
                    <a:cubicBezTo>
                      <a:pt x="151" y="0"/>
                      <a:pt x="74" y="21"/>
                      <a:pt x="45" y="78"/>
                    </a:cubicBezTo>
                    <a:cubicBezTo>
                      <a:pt x="1" y="176"/>
                      <a:pt x="152" y="327"/>
                      <a:pt x="214" y="353"/>
                    </a:cubicBezTo>
                    <a:cubicBezTo>
                      <a:pt x="259" y="366"/>
                      <a:pt x="305" y="375"/>
                      <a:pt x="347" y="375"/>
                    </a:cubicBezTo>
                    <a:cubicBezTo>
                      <a:pt x="362" y="375"/>
                      <a:pt x="377" y="374"/>
                      <a:pt x="391" y="371"/>
                    </a:cubicBezTo>
                    <a:cubicBezTo>
                      <a:pt x="471" y="371"/>
                      <a:pt x="542" y="353"/>
                      <a:pt x="605" y="318"/>
                    </a:cubicBezTo>
                    <a:cubicBezTo>
                      <a:pt x="560" y="185"/>
                      <a:pt x="463" y="69"/>
                      <a:pt x="338" y="16"/>
                    </a:cubicBezTo>
                    <a:cubicBezTo>
                      <a:pt x="307" y="6"/>
                      <a:pt x="266" y="0"/>
                      <a:pt x="2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3"/>
              <p:cNvSpPr/>
              <p:nvPr/>
            </p:nvSpPr>
            <p:spPr>
              <a:xfrm>
                <a:off x="6175152" y="1478586"/>
                <a:ext cx="71059" cy="66948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70" extrusionOk="0">
                    <a:moveTo>
                      <a:pt x="569" y="134"/>
                    </a:moveTo>
                    <a:lnTo>
                      <a:pt x="569" y="134"/>
                    </a:lnTo>
                    <a:cubicBezTo>
                      <a:pt x="564" y="136"/>
                      <a:pt x="559" y="139"/>
                      <a:pt x="554" y="142"/>
                    </a:cubicBezTo>
                    <a:lnTo>
                      <a:pt x="554" y="142"/>
                    </a:lnTo>
                    <a:lnTo>
                      <a:pt x="569" y="134"/>
                    </a:lnTo>
                    <a:close/>
                    <a:moveTo>
                      <a:pt x="232" y="1"/>
                    </a:moveTo>
                    <a:lnTo>
                      <a:pt x="303" y="143"/>
                    </a:lnTo>
                    <a:lnTo>
                      <a:pt x="196" y="36"/>
                    </a:lnTo>
                    <a:lnTo>
                      <a:pt x="196" y="36"/>
                    </a:lnTo>
                    <a:lnTo>
                      <a:pt x="258" y="169"/>
                    </a:lnTo>
                    <a:lnTo>
                      <a:pt x="169" y="107"/>
                    </a:lnTo>
                    <a:lnTo>
                      <a:pt x="169" y="107"/>
                    </a:lnTo>
                    <a:lnTo>
                      <a:pt x="213" y="185"/>
                    </a:lnTo>
                    <a:lnTo>
                      <a:pt x="213" y="185"/>
                    </a:lnTo>
                    <a:cubicBezTo>
                      <a:pt x="204" y="177"/>
                      <a:pt x="142" y="169"/>
                      <a:pt x="134" y="161"/>
                    </a:cubicBezTo>
                    <a:lnTo>
                      <a:pt x="134" y="161"/>
                    </a:lnTo>
                    <a:cubicBezTo>
                      <a:pt x="169" y="196"/>
                      <a:pt x="107" y="196"/>
                      <a:pt x="89" y="205"/>
                    </a:cubicBezTo>
                    <a:cubicBezTo>
                      <a:pt x="63" y="205"/>
                      <a:pt x="27" y="223"/>
                      <a:pt x="1" y="232"/>
                    </a:cubicBezTo>
                    <a:lnTo>
                      <a:pt x="72" y="232"/>
                    </a:lnTo>
                    <a:lnTo>
                      <a:pt x="9" y="285"/>
                    </a:lnTo>
                    <a:cubicBezTo>
                      <a:pt x="35" y="279"/>
                      <a:pt x="55" y="272"/>
                      <a:pt x="78" y="272"/>
                    </a:cubicBezTo>
                    <a:cubicBezTo>
                      <a:pt x="87" y="272"/>
                      <a:pt x="97" y="273"/>
                      <a:pt x="107" y="276"/>
                    </a:cubicBezTo>
                    <a:cubicBezTo>
                      <a:pt x="81" y="285"/>
                      <a:pt x="45" y="312"/>
                      <a:pt x="27" y="338"/>
                    </a:cubicBezTo>
                    <a:lnTo>
                      <a:pt x="143" y="294"/>
                    </a:lnTo>
                    <a:lnTo>
                      <a:pt x="143" y="294"/>
                    </a:lnTo>
                    <a:cubicBezTo>
                      <a:pt x="116" y="320"/>
                      <a:pt x="89" y="356"/>
                      <a:pt x="63" y="383"/>
                    </a:cubicBezTo>
                    <a:lnTo>
                      <a:pt x="160" y="365"/>
                    </a:lnTo>
                    <a:lnTo>
                      <a:pt x="160" y="365"/>
                    </a:lnTo>
                    <a:lnTo>
                      <a:pt x="72" y="436"/>
                    </a:lnTo>
                    <a:lnTo>
                      <a:pt x="178" y="391"/>
                    </a:lnTo>
                    <a:lnTo>
                      <a:pt x="178" y="391"/>
                    </a:lnTo>
                    <a:lnTo>
                      <a:pt x="116" y="462"/>
                    </a:lnTo>
                    <a:lnTo>
                      <a:pt x="223" y="383"/>
                    </a:lnTo>
                    <a:lnTo>
                      <a:pt x="187" y="462"/>
                    </a:lnTo>
                    <a:lnTo>
                      <a:pt x="258" y="365"/>
                    </a:lnTo>
                    <a:lnTo>
                      <a:pt x="258" y="365"/>
                    </a:lnTo>
                    <a:cubicBezTo>
                      <a:pt x="240" y="418"/>
                      <a:pt x="223" y="471"/>
                      <a:pt x="232" y="525"/>
                    </a:cubicBezTo>
                    <a:cubicBezTo>
                      <a:pt x="249" y="480"/>
                      <a:pt x="267" y="445"/>
                      <a:pt x="294" y="409"/>
                    </a:cubicBezTo>
                    <a:lnTo>
                      <a:pt x="294" y="409"/>
                    </a:lnTo>
                    <a:cubicBezTo>
                      <a:pt x="285" y="454"/>
                      <a:pt x="285" y="498"/>
                      <a:pt x="294" y="542"/>
                    </a:cubicBezTo>
                    <a:lnTo>
                      <a:pt x="338" y="418"/>
                    </a:lnTo>
                    <a:cubicBezTo>
                      <a:pt x="347" y="471"/>
                      <a:pt x="356" y="516"/>
                      <a:pt x="365" y="569"/>
                    </a:cubicBezTo>
                    <a:cubicBezTo>
                      <a:pt x="374" y="525"/>
                      <a:pt x="383" y="480"/>
                      <a:pt x="383" y="436"/>
                    </a:cubicBezTo>
                    <a:cubicBezTo>
                      <a:pt x="409" y="462"/>
                      <a:pt x="418" y="489"/>
                      <a:pt x="427" y="516"/>
                    </a:cubicBezTo>
                    <a:cubicBezTo>
                      <a:pt x="418" y="454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4"/>
                    </a:lnTo>
                    <a:cubicBezTo>
                      <a:pt x="454" y="418"/>
                      <a:pt x="436" y="374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74"/>
                      <a:pt x="551" y="409"/>
                    </a:cubicBezTo>
                    <a:cubicBezTo>
                      <a:pt x="525" y="374"/>
                      <a:pt x="498" y="338"/>
                      <a:pt x="462" y="312"/>
                    </a:cubicBezTo>
                    <a:cubicBezTo>
                      <a:pt x="498" y="312"/>
                      <a:pt x="542" y="329"/>
                      <a:pt x="569" y="347"/>
                    </a:cubicBezTo>
                    <a:lnTo>
                      <a:pt x="471" y="276"/>
                    </a:lnTo>
                    <a:cubicBezTo>
                      <a:pt x="489" y="272"/>
                      <a:pt x="509" y="269"/>
                      <a:pt x="530" y="269"/>
                    </a:cubicBezTo>
                    <a:cubicBezTo>
                      <a:pt x="551" y="269"/>
                      <a:pt x="573" y="272"/>
                      <a:pt x="596" y="276"/>
                    </a:cubicBezTo>
                    <a:cubicBezTo>
                      <a:pt x="560" y="258"/>
                      <a:pt x="533" y="249"/>
                      <a:pt x="498" y="240"/>
                    </a:cubicBezTo>
                    <a:lnTo>
                      <a:pt x="605" y="169"/>
                    </a:lnTo>
                    <a:lnTo>
                      <a:pt x="605" y="169"/>
                    </a:lnTo>
                    <a:lnTo>
                      <a:pt x="480" y="214"/>
                    </a:lnTo>
                    <a:cubicBezTo>
                      <a:pt x="495" y="183"/>
                      <a:pt x="523" y="160"/>
                      <a:pt x="554" y="142"/>
                    </a:cubicBezTo>
                    <a:lnTo>
                      <a:pt x="554" y="142"/>
                    </a:lnTo>
                    <a:lnTo>
                      <a:pt x="454" y="196"/>
                    </a:lnTo>
                    <a:cubicBezTo>
                      <a:pt x="480" y="152"/>
                      <a:pt x="507" y="107"/>
                      <a:pt x="533" y="63"/>
                    </a:cubicBezTo>
                    <a:lnTo>
                      <a:pt x="533" y="63"/>
                    </a:lnTo>
                    <a:lnTo>
                      <a:pt x="418" y="169"/>
                    </a:lnTo>
                    <a:cubicBezTo>
                      <a:pt x="445" y="116"/>
                      <a:pt x="462" y="72"/>
                      <a:pt x="489" y="27"/>
                    </a:cubicBezTo>
                    <a:lnTo>
                      <a:pt x="489" y="27"/>
                    </a:lnTo>
                    <a:lnTo>
                      <a:pt x="400" y="143"/>
                    </a:lnTo>
                    <a:lnTo>
                      <a:pt x="400" y="143"/>
                    </a:lnTo>
                    <a:cubicBezTo>
                      <a:pt x="418" y="98"/>
                      <a:pt x="436" y="45"/>
                      <a:pt x="445" y="1"/>
                    </a:cubicBezTo>
                    <a:lnTo>
                      <a:pt x="445" y="1"/>
                    </a:lnTo>
                    <a:lnTo>
                      <a:pt x="356" y="143"/>
                    </a:lnTo>
                    <a:lnTo>
                      <a:pt x="356" y="143"/>
                    </a:lnTo>
                    <a:cubicBezTo>
                      <a:pt x="374" y="107"/>
                      <a:pt x="374" y="63"/>
                      <a:pt x="365" y="18"/>
                    </a:cubicBezTo>
                    <a:lnTo>
                      <a:pt x="365" y="18"/>
                    </a:lnTo>
                    <a:cubicBezTo>
                      <a:pt x="356" y="63"/>
                      <a:pt x="347" y="107"/>
                      <a:pt x="338" y="152"/>
                    </a:cubicBezTo>
                    <a:cubicBezTo>
                      <a:pt x="311" y="89"/>
                      <a:pt x="276" y="45"/>
                      <a:pt x="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3"/>
              <p:cNvSpPr/>
              <p:nvPr/>
            </p:nvSpPr>
            <p:spPr>
              <a:xfrm>
                <a:off x="6187720" y="1476472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2" y="321"/>
                    </a:moveTo>
                    <a:cubicBezTo>
                      <a:pt x="142" y="214"/>
                      <a:pt x="71" y="107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3"/>
              <p:cNvSpPr/>
              <p:nvPr/>
            </p:nvSpPr>
            <p:spPr>
              <a:xfrm>
                <a:off x="6197116" y="1468133"/>
                <a:ext cx="15739" cy="4604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92" fill="none" extrusionOk="0">
                    <a:moveTo>
                      <a:pt x="133" y="392"/>
                    </a:moveTo>
                    <a:cubicBezTo>
                      <a:pt x="89" y="267"/>
                      <a:pt x="45" y="134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3"/>
              <p:cNvSpPr/>
              <p:nvPr/>
            </p:nvSpPr>
            <p:spPr>
              <a:xfrm>
                <a:off x="6173038" y="1513000"/>
                <a:ext cx="40873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8" fill="none" extrusionOk="0">
                    <a:moveTo>
                      <a:pt x="347" y="1"/>
                    </a:moveTo>
                    <a:cubicBezTo>
                      <a:pt x="232" y="19"/>
                      <a:pt x="116" y="27"/>
                      <a:pt x="1" y="1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3"/>
              <p:cNvSpPr/>
              <p:nvPr/>
            </p:nvSpPr>
            <p:spPr>
              <a:xfrm>
                <a:off x="6178324" y="1493150"/>
                <a:ext cx="35588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70" fill="none" extrusionOk="0">
                    <a:moveTo>
                      <a:pt x="302" y="170"/>
                    </a:moveTo>
                    <a:cubicBezTo>
                      <a:pt x="196" y="125"/>
                      <a:pt x="89" y="72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3"/>
              <p:cNvSpPr/>
              <p:nvPr/>
            </p:nvSpPr>
            <p:spPr>
              <a:xfrm>
                <a:off x="6176209" y="1491741"/>
                <a:ext cx="3289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1" extrusionOk="0">
                    <a:moveTo>
                      <a:pt x="15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3"/>
              <p:cNvSpPr/>
              <p:nvPr/>
            </p:nvSpPr>
            <p:spPr>
              <a:xfrm>
                <a:off x="6171981" y="1511943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19"/>
                    </a:cubicBezTo>
                    <a:cubicBezTo>
                      <a:pt x="10" y="28"/>
                      <a:pt x="19" y="28"/>
                      <a:pt x="19" y="28"/>
                    </a:cubicBezTo>
                    <a:cubicBezTo>
                      <a:pt x="28" y="19"/>
                      <a:pt x="28" y="10"/>
                      <a:pt x="19" y="10"/>
                    </a:cubicBezTo>
                    <a:cubicBezTo>
                      <a:pt x="19" y="1"/>
                      <a:pt x="10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3"/>
              <p:cNvSpPr/>
              <p:nvPr/>
            </p:nvSpPr>
            <p:spPr>
              <a:xfrm>
                <a:off x="6185606" y="1474475"/>
                <a:ext cx="3289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3"/>
              <p:cNvSpPr/>
              <p:nvPr/>
            </p:nvSpPr>
            <p:spPr>
              <a:xfrm>
                <a:off x="6196059" y="1466723"/>
                <a:ext cx="3171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7" h="31" extrusionOk="0">
                    <a:moveTo>
                      <a:pt x="15" y="0"/>
                    </a:moveTo>
                    <a:cubicBezTo>
                      <a:pt x="14" y="0"/>
                      <a:pt x="12" y="1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27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3"/>
              <p:cNvSpPr/>
              <p:nvPr/>
            </p:nvSpPr>
            <p:spPr>
              <a:xfrm>
                <a:off x="6211680" y="1482814"/>
                <a:ext cx="42870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56" extrusionOk="0">
                    <a:moveTo>
                      <a:pt x="240" y="0"/>
                    </a:moveTo>
                    <a:cubicBezTo>
                      <a:pt x="125" y="53"/>
                      <a:pt x="36" y="142"/>
                      <a:pt x="0" y="258"/>
                    </a:cubicBezTo>
                    <a:lnTo>
                      <a:pt x="0" y="267"/>
                    </a:lnTo>
                    <a:lnTo>
                      <a:pt x="9" y="267"/>
                    </a:lnTo>
                    <a:cubicBezTo>
                      <a:pt x="134" y="267"/>
                      <a:pt x="258" y="293"/>
                      <a:pt x="365" y="355"/>
                    </a:cubicBezTo>
                    <a:cubicBezTo>
                      <a:pt x="269" y="292"/>
                      <a:pt x="166" y="256"/>
                      <a:pt x="49" y="256"/>
                    </a:cubicBezTo>
                    <a:cubicBezTo>
                      <a:pt x="40" y="256"/>
                      <a:pt x="31" y="257"/>
                      <a:pt x="21" y="257"/>
                    </a:cubicBezTo>
                    <a:lnTo>
                      <a:pt x="21" y="257"/>
                    </a:lnTo>
                    <a:cubicBezTo>
                      <a:pt x="58" y="146"/>
                      <a:pt x="137" y="61"/>
                      <a:pt x="24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3"/>
              <p:cNvSpPr/>
              <p:nvPr/>
            </p:nvSpPr>
            <p:spPr>
              <a:xfrm>
                <a:off x="6208509" y="1511943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10" y="72"/>
                      <a:pt x="1" y="152"/>
                      <a:pt x="19" y="223"/>
                    </a:cubicBezTo>
                    <a:cubicBezTo>
                      <a:pt x="27" y="267"/>
                      <a:pt x="45" y="303"/>
                      <a:pt x="63" y="338"/>
                    </a:cubicBezTo>
                    <a:cubicBezTo>
                      <a:pt x="72" y="374"/>
                      <a:pt x="81" y="409"/>
                      <a:pt x="81" y="445"/>
                    </a:cubicBezTo>
                    <a:cubicBezTo>
                      <a:pt x="90" y="409"/>
                      <a:pt x="81" y="374"/>
                      <a:pt x="72" y="338"/>
                    </a:cubicBezTo>
                    <a:cubicBezTo>
                      <a:pt x="63" y="303"/>
                      <a:pt x="45" y="267"/>
                      <a:pt x="36" y="223"/>
                    </a:cubicBezTo>
                    <a:cubicBezTo>
                      <a:pt x="10" y="152"/>
                      <a:pt x="10" y="81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3"/>
              <p:cNvSpPr/>
              <p:nvPr/>
            </p:nvSpPr>
            <p:spPr>
              <a:xfrm>
                <a:off x="6187720" y="1455683"/>
                <a:ext cx="26192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0" extrusionOk="0">
                    <a:moveTo>
                      <a:pt x="9" y="0"/>
                    </a:moveTo>
                    <a:cubicBezTo>
                      <a:pt x="0" y="45"/>
                      <a:pt x="9" y="89"/>
                      <a:pt x="36" y="133"/>
                    </a:cubicBezTo>
                    <a:cubicBezTo>
                      <a:pt x="53" y="169"/>
                      <a:pt x="80" y="205"/>
                      <a:pt x="116" y="240"/>
                    </a:cubicBezTo>
                    <a:cubicBezTo>
                      <a:pt x="142" y="276"/>
                      <a:pt x="169" y="311"/>
                      <a:pt x="187" y="356"/>
                    </a:cubicBezTo>
                    <a:cubicBezTo>
                      <a:pt x="204" y="391"/>
                      <a:pt x="213" y="435"/>
                      <a:pt x="204" y="480"/>
                    </a:cubicBezTo>
                    <a:cubicBezTo>
                      <a:pt x="222" y="435"/>
                      <a:pt x="222" y="382"/>
                      <a:pt x="196" y="347"/>
                    </a:cubicBezTo>
                    <a:cubicBezTo>
                      <a:pt x="178" y="302"/>
                      <a:pt x="151" y="267"/>
                      <a:pt x="125" y="231"/>
                    </a:cubicBezTo>
                    <a:cubicBezTo>
                      <a:pt x="98" y="196"/>
                      <a:pt x="71" y="160"/>
                      <a:pt x="45" y="125"/>
                    </a:cubicBezTo>
                    <a:cubicBezTo>
                      <a:pt x="18" y="89"/>
                      <a:pt x="9" y="45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3"/>
              <p:cNvSpPr/>
              <p:nvPr/>
            </p:nvSpPr>
            <p:spPr>
              <a:xfrm>
                <a:off x="6177266" y="1512882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2" y="36"/>
                      <a:pt x="0" y="108"/>
                    </a:cubicBezTo>
                    <a:cubicBezTo>
                      <a:pt x="45" y="82"/>
                      <a:pt x="89" y="55"/>
                      <a:pt x="142" y="37"/>
                    </a:cubicBezTo>
                    <a:cubicBezTo>
                      <a:pt x="187" y="20"/>
                      <a:pt x="240" y="11"/>
                      <a:pt x="293" y="2"/>
                    </a:cubicBezTo>
                    <a:cubicBezTo>
                      <a:pt x="283" y="1"/>
                      <a:pt x="272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3"/>
              <p:cNvSpPr/>
              <p:nvPr/>
            </p:nvSpPr>
            <p:spPr>
              <a:xfrm>
                <a:off x="6146964" y="1948281"/>
                <a:ext cx="83626" cy="90673"/>
              </a:xfrm>
              <a:custGeom>
                <a:avLst/>
                <a:gdLst/>
                <a:ahLst/>
                <a:cxnLst/>
                <a:rect l="l" t="t" r="r" b="b"/>
                <a:pathLst>
                  <a:path w="712" h="772" extrusionOk="0">
                    <a:moveTo>
                      <a:pt x="467" y="1"/>
                    </a:moveTo>
                    <a:cubicBezTo>
                      <a:pt x="456" y="1"/>
                      <a:pt x="445" y="3"/>
                      <a:pt x="436" y="7"/>
                    </a:cubicBezTo>
                    <a:cubicBezTo>
                      <a:pt x="356" y="25"/>
                      <a:pt x="276" y="52"/>
                      <a:pt x="205" y="87"/>
                    </a:cubicBezTo>
                    <a:cubicBezTo>
                      <a:pt x="125" y="123"/>
                      <a:pt x="72" y="185"/>
                      <a:pt x="36" y="265"/>
                    </a:cubicBezTo>
                    <a:cubicBezTo>
                      <a:pt x="1" y="354"/>
                      <a:pt x="10" y="460"/>
                      <a:pt x="45" y="549"/>
                    </a:cubicBezTo>
                    <a:cubicBezTo>
                      <a:pt x="63" y="585"/>
                      <a:pt x="63" y="771"/>
                      <a:pt x="134" y="771"/>
                    </a:cubicBezTo>
                    <a:cubicBezTo>
                      <a:pt x="498" y="744"/>
                      <a:pt x="711" y="345"/>
                      <a:pt x="525" y="34"/>
                    </a:cubicBezTo>
                    <a:cubicBezTo>
                      <a:pt x="516" y="25"/>
                      <a:pt x="507" y="16"/>
                      <a:pt x="498" y="7"/>
                    </a:cubicBezTo>
                    <a:cubicBezTo>
                      <a:pt x="489" y="3"/>
                      <a:pt x="478" y="1"/>
                      <a:pt x="4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3"/>
              <p:cNvSpPr/>
              <p:nvPr/>
            </p:nvSpPr>
            <p:spPr>
              <a:xfrm>
                <a:off x="6163642" y="2010531"/>
                <a:ext cx="100304" cy="53911"/>
              </a:xfrm>
              <a:custGeom>
                <a:avLst/>
                <a:gdLst/>
                <a:ahLst/>
                <a:cxnLst/>
                <a:rect l="l" t="t" r="r" b="b"/>
                <a:pathLst>
                  <a:path w="854" h="459" extrusionOk="0">
                    <a:moveTo>
                      <a:pt x="386" y="1"/>
                    </a:moveTo>
                    <a:cubicBezTo>
                      <a:pt x="329" y="1"/>
                      <a:pt x="271" y="11"/>
                      <a:pt x="214" y="28"/>
                    </a:cubicBezTo>
                    <a:cubicBezTo>
                      <a:pt x="161" y="46"/>
                      <a:pt x="36" y="90"/>
                      <a:pt x="19" y="170"/>
                    </a:cubicBezTo>
                    <a:cubicBezTo>
                      <a:pt x="1" y="312"/>
                      <a:pt x="294" y="428"/>
                      <a:pt x="401" y="445"/>
                    </a:cubicBezTo>
                    <a:cubicBezTo>
                      <a:pt x="442" y="455"/>
                      <a:pt x="484" y="459"/>
                      <a:pt x="525" y="459"/>
                    </a:cubicBezTo>
                    <a:cubicBezTo>
                      <a:pt x="645" y="459"/>
                      <a:pt x="761" y="422"/>
                      <a:pt x="854" y="357"/>
                    </a:cubicBezTo>
                    <a:cubicBezTo>
                      <a:pt x="800" y="179"/>
                      <a:pt x="658" y="55"/>
                      <a:pt x="481" y="10"/>
                    </a:cubicBezTo>
                    <a:cubicBezTo>
                      <a:pt x="449" y="4"/>
                      <a:pt x="418" y="1"/>
                      <a:pt x="3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3"/>
              <p:cNvSpPr/>
              <p:nvPr/>
            </p:nvSpPr>
            <p:spPr>
              <a:xfrm>
                <a:off x="6080251" y="1969892"/>
                <a:ext cx="82569" cy="62132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29" extrusionOk="0">
                    <a:moveTo>
                      <a:pt x="36" y="1"/>
                    </a:moveTo>
                    <a:cubicBezTo>
                      <a:pt x="27" y="10"/>
                      <a:pt x="18" y="19"/>
                      <a:pt x="18" y="36"/>
                    </a:cubicBezTo>
                    <a:cubicBezTo>
                      <a:pt x="0" y="143"/>
                      <a:pt x="27" y="250"/>
                      <a:pt x="89" y="330"/>
                    </a:cubicBezTo>
                    <a:cubicBezTo>
                      <a:pt x="160" y="418"/>
                      <a:pt x="249" y="472"/>
                      <a:pt x="356" y="498"/>
                    </a:cubicBezTo>
                    <a:cubicBezTo>
                      <a:pt x="394" y="511"/>
                      <a:pt x="473" y="528"/>
                      <a:pt x="544" y="528"/>
                    </a:cubicBezTo>
                    <a:cubicBezTo>
                      <a:pt x="620" y="528"/>
                      <a:pt x="689" y="509"/>
                      <a:pt x="693" y="445"/>
                    </a:cubicBezTo>
                    <a:cubicBezTo>
                      <a:pt x="702" y="321"/>
                      <a:pt x="560" y="187"/>
                      <a:pt x="471" y="134"/>
                    </a:cubicBezTo>
                    <a:cubicBezTo>
                      <a:pt x="347" y="54"/>
                      <a:pt x="205" y="10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3"/>
              <p:cNvSpPr/>
              <p:nvPr/>
            </p:nvSpPr>
            <p:spPr>
              <a:xfrm>
                <a:off x="6086476" y="2022041"/>
                <a:ext cx="85623" cy="6448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549" extrusionOk="0">
                    <a:moveTo>
                      <a:pt x="457" y="1"/>
                    </a:moveTo>
                    <a:cubicBezTo>
                      <a:pt x="341" y="1"/>
                      <a:pt x="231" y="67"/>
                      <a:pt x="169" y="170"/>
                    </a:cubicBezTo>
                    <a:cubicBezTo>
                      <a:pt x="134" y="250"/>
                      <a:pt x="116" y="338"/>
                      <a:pt x="45" y="392"/>
                    </a:cubicBezTo>
                    <a:cubicBezTo>
                      <a:pt x="27" y="410"/>
                      <a:pt x="1" y="436"/>
                      <a:pt x="18" y="454"/>
                    </a:cubicBezTo>
                    <a:cubicBezTo>
                      <a:pt x="18" y="463"/>
                      <a:pt x="27" y="463"/>
                      <a:pt x="36" y="472"/>
                    </a:cubicBezTo>
                    <a:cubicBezTo>
                      <a:pt x="107" y="489"/>
                      <a:pt x="161" y="516"/>
                      <a:pt x="232" y="525"/>
                    </a:cubicBezTo>
                    <a:cubicBezTo>
                      <a:pt x="271" y="542"/>
                      <a:pt x="318" y="548"/>
                      <a:pt x="364" y="548"/>
                    </a:cubicBezTo>
                    <a:cubicBezTo>
                      <a:pt x="392" y="548"/>
                      <a:pt x="419" y="546"/>
                      <a:pt x="445" y="543"/>
                    </a:cubicBezTo>
                    <a:cubicBezTo>
                      <a:pt x="534" y="507"/>
                      <a:pt x="605" y="445"/>
                      <a:pt x="649" y="356"/>
                    </a:cubicBezTo>
                    <a:cubicBezTo>
                      <a:pt x="685" y="312"/>
                      <a:pt x="702" y="259"/>
                      <a:pt x="720" y="205"/>
                    </a:cubicBezTo>
                    <a:cubicBezTo>
                      <a:pt x="729" y="152"/>
                      <a:pt x="720" y="90"/>
                      <a:pt x="685" y="45"/>
                    </a:cubicBezTo>
                    <a:lnTo>
                      <a:pt x="560" y="19"/>
                    </a:lnTo>
                    <a:cubicBezTo>
                      <a:pt x="526" y="7"/>
                      <a:pt x="491" y="1"/>
                      <a:pt x="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3"/>
              <p:cNvSpPr/>
              <p:nvPr/>
            </p:nvSpPr>
            <p:spPr>
              <a:xfrm>
                <a:off x="6148021" y="2031320"/>
                <a:ext cx="70002" cy="91026"/>
              </a:xfrm>
              <a:custGeom>
                <a:avLst/>
                <a:gdLst/>
                <a:ahLst/>
                <a:cxnLst/>
                <a:rect l="l" t="t" r="r" b="b"/>
                <a:pathLst>
                  <a:path w="596" h="775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2" y="2"/>
                    </a:cubicBezTo>
                    <a:cubicBezTo>
                      <a:pt x="1" y="11"/>
                      <a:pt x="18" y="277"/>
                      <a:pt x="63" y="366"/>
                    </a:cubicBezTo>
                    <a:cubicBezTo>
                      <a:pt x="98" y="446"/>
                      <a:pt x="161" y="517"/>
                      <a:pt x="232" y="579"/>
                    </a:cubicBezTo>
                    <a:cubicBezTo>
                      <a:pt x="312" y="659"/>
                      <a:pt x="400" y="721"/>
                      <a:pt x="507" y="775"/>
                    </a:cubicBezTo>
                    <a:cubicBezTo>
                      <a:pt x="596" y="615"/>
                      <a:pt x="596" y="428"/>
                      <a:pt x="516" y="268"/>
                    </a:cubicBezTo>
                    <a:cubicBezTo>
                      <a:pt x="465" y="167"/>
                      <a:pt x="309" y="1"/>
                      <a:pt x="1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3"/>
              <p:cNvSpPr/>
              <p:nvPr/>
            </p:nvSpPr>
            <p:spPr>
              <a:xfrm>
                <a:off x="6114664" y="1985631"/>
                <a:ext cx="98190" cy="82452"/>
              </a:xfrm>
              <a:custGeom>
                <a:avLst/>
                <a:gdLst/>
                <a:ahLst/>
                <a:cxnLst/>
                <a:rect l="l" t="t" r="r" b="b"/>
                <a:pathLst>
                  <a:path w="836" h="702" extrusionOk="0">
                    <a:moveTo>
                      <a:pt x="116" y="0"/>
                    </a:moveTo>
                    <a:lnTo>
                      <a:pt x="187" y="71"/>
                    </a:lnTo>
                    <a:lnTo>
                      <a:pt x="80" y="36"/>
                    </a:lnTo>
                    <a:lnTo>
                      <a:pt x="80" y="36"/>
                    </a:lnTo>
                    <a:cubicBezTo>
                      <a:pt x="125" y="62"/>
                      <a:pt x="160" y="98"/>
                      <a:pt x="196" y="133"/>
                    </a:cubicBezTo>
                    <a:cubicBezTo>
                      <a:pt x="151" y="107"/>
                      <a:pt x="98" y="98"/>
                      <a:pt x="45" y="89"/>
                    </a:cubicBezTo>
                    <a:lnTo>
                      <a:pt x="45" y="89"/>
                    </a:lnTo>
                    <a:lnTo>
                      <a:pt x="205" y="187"/>
                    </a:lnTo>
                    <a:lnTo>
                      <a:pt x="205" y="187"/>
                    </a:lnTo>
                    <a:lnTo>
                      <a:pt x="36" y="160"/>
                    </a:lnTo>
                    <a:lnTo>
                      <a:pt x="160" y="258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9" y="267"/>
                    </a:lnTo>
                    <a:lnTo>
                      <a:pt x="205" y="329"/>
                    </a:lnTo>
                    <a:lnTo>
                      <a:pt x="80" y="338"/>
                    </a:lnTo>
                    <a:lnTo>
                      <a:pt x="258" y="355"/>
                    </a:lnTo>
                    <a:cubicBezTo>
                      <a:pt x="187" y="364"/>
                      <a:pt x="116" y="391"/>
                      <a:pt x="63" y="435"/>
                    </a:cubicBezTo>
                    <a:cubicBezTo>
                      <a:pt x="107" y="429"/>
                      <a:pt x="151" y="423"/>
                      <a:pt x="195" y="423"/>
                    </a:cubicBezTo>
                    <a:cubicBezTo>
                      <a:pt x="213" y="423"/>
                      <a:pt x="231" y="424"/>
                      <a:pt x="249" y="426"/>
                    </a:cubicBezTo>
                    <a:cubicBezTo>
                      <a:pt x="196" y="435"/>
                      <a:pt x="151" y="471"/>
                      <a:pt x="116" y="515"/>
                    </a:cubicBezTo>
                    <a:lnTo>
                      <a:pt x="276" y="480"/>
                    </a:lnTo>
                    <a:lnTo>
                      <a:pt x="276" y="480"/>
                    </a:lnTo>
                    <a:cubicBezTo>
                      <a:pt x="240" y="524"/>
                      <a:pt x="196" y="560"/>
                      <a:pt x="160" y="604"/>
                    </a:cubicBezTo>
                    <a:lnTo>
                      <a:pt x="160" y="604"/>
                    </a:lnTo>
                    <a:lnTo>
                      <a:pt x="311" y="542"/>
                    </a:lnTo>
                    <a:lnTo>
                      <a:pt x="311" y="542"/>
                    </a:lnTo>
                    <a:cubicBezTo>
                      <a:pt x="311" y="577"/>
                      <a:pt x="294" y="613"/>
                      <a:pt x="276" y="640"/>
                    </a:cubicBezTo>
                    <a:cubicBezTo>
                      <a:pt x="329" y="586"/>
                      <a:pt x="382" y="533"/>
                      <a:pt x="427" y="480"/>
                    </a:cubicBezTo>
                    <a:lnTo>
                      <a:pt x="427" y="480"/>
                    </a:lnTo>
                    <a:cubicBezTo>
                      <a:pt x="409" y="524"/>
                      <a:pt x="391" y="577"/>
                      <a:pt x="373" y="631"/>
                    </a:cubicBezTo>
                    <a:lnTo>
                      <a:pt x="462" y="524"/>
                    </a:lnTo>
                    <a:cubicBezTo>
                      <a:pt x="489" y="577"/>
                      <a:pt x="507" y="640"/>
                      <a:pt x="516" y="702"/>
                    </a:cubicBezTo>
                    <a:cubicBezTo>
                      <a:pt x="533" y="648"/>
                      <a:pt x="533" y="595"/>
                      <a:pt x="516" y="542"/>
                    </a:cubicBezTo>
                    <a:lnTo>
                      <a:pt x="516" y="542"/>
                    </a:lnTo>
                    <a:cubicBezTo>
                      <a:pt x="551" y="586"/>
                      <a:pt x="578" y="631"/>
                      <a:pt x="596" y="684"/>
                    </a:cubicBezTo>
                    <a:cubicBezTo>
                      <a:pt x="578" y="631"/>
                      <a:pt x="569" y="577"/>
                      <a:pt x="551" y="524"/>
                    </a:cubicBezTo>
                    <a:lnTo>
                      <a:pt x="551" y="524"/>
                    </a:lnTo>
                    <a:cubicBezTo>
                      <a:pt x="604" y="560"/>
                      <a:pt x="649" y="604"/>
                      <a:pt x="675" y="657"/>
                    </a:cubicBezTo>
                    <a:cubicBezTo>
                      <a:pt x="667" y="613"/>
                      <a:pt x="640" y="569"/>
                      <a:pt x="613" y="533"/>
                    </a:cubicBezTo>
                    <a:lnTo>
                      <a:pt x="613" y="533"/>
                    </a:lnTo>
                    <a:lnTo>
                      <a:pt x="800" y="604"/>
                    </a:lnTo>
                    <a:lnTo>
                      <a:pt x="800" y="604"/>
                    </a:lnTo>
                    <a:lnTo>
                      <a:pt x="622" y="489"/>
                    </a:lnTo>
                    <a:cubicBezTo>
                      <a:pt x="684" y="489"/>
                      <a:pt x="738" y="506"/>
                      <a:pt x="800" y="533"/>
                    </a:cubicBezTo>
                    <a:lnTo>
                      <a:pt x="613" y="453"/>
                    </a:lnTo>
                    <a:lnTo>
                      <a:pt x="826" y="453"/>
                    </a:lnTo>
                    <a:lnTo>
                      <a:pt x="622" y="400"/>
                    </a:lnTo>
                    <a:lnTo>
                      <a:pt x="835" y="382"/>
                    </a:lnTo>
                    <a:lnTo>
                      <a:pt x="631" y="355"/>
                    </a:lnTo>
                    <a:lnTo>
                      <a:pt x="818" y="320"/>
                    </a:lnTo>
                    <a:lnTo>
                      <a:pt x="578" y="320"/>
                    </a:lnTo>
                    <a:cubicBezTo>
                      <a:pt x="631" y="302"/>
                      <a:pt x="684" y="284"/>
                      <a:pt x="720" y="240"/>
                    </a:cubicBezTo>
                    <a:lnTo>
                      <a:pt x="720" y="240"/>
                    </a:lnTo>
                    <a:lnTo>
                      <a:pt x="551" y="302"/>
                    </a:lnTo>
                    <a:cubicBezTo>
                      <a:pt x="587" y="231"/>
                      <a:pt x="596" y="151"/>
                      <a:pt x="587" y="80"/>
                    </a:cubicBezTo>
                    <a:lnTo>
                      <a:pt x="587" y="80"/>
                    </a:lnTo>
                    <a:lnTo>
                      <a:pt x="524" y="249"/>
                    </a:lnTo>
                    <a:lnTo>
                      <a:pt x="524" y="71"/>
                    </a:lnTo>
                    <a:lnTo>
                      <a:pt x="462" y="231"/>
                    </a:lnTo>
                    <a:cubicBezTo>
                      <a:pt x="445" y="178"/>
                      <a:pt x="436" y="133"/>
                      <a:pt x="427" y="89"/>
                    </a:cubicBezTo>
                    <a:cubicBezTo>
                      <a:pt x="418" y="124"/>
                      <a:pt x="400" y="151"/>
                      <a:pt x="391" y="187"/>
                    </a:cubicBezTo>
                    <a:cubicBezTo>
                      <a:pt x="391" y="178"/>
                      <a:pt x="338" y="98"/>
                      <a:pt x="329" y="89"/>
                    </a:cubicBezTo>
                    <a:cubicBezTo>
                      <a:pt x="329" y="103"/>
                      <a:pt x="325" y="109"/>
                      <a:pt x="318" y="109"/>
                    </a:cubicBezTo>
                    <a:cubicBezTo>
                      <a:pt x="299" y="109"/>
                      <a:pt x="262" y="69"/>
                      <a:pt x="249" y="62"/>
                    </a:cubicBezTo>
                    <a:cubicBezTo>
                      <a:pt x="205" y="36"/>
                      <a:pt x="160" y="18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3"/>
              <p:cNvSpPr/>
              <p:nvPr/>
            </p:nvSpPr>
            <p:spPr>
              <a:xfrm>
                <a:off x="6160588" y="1978231"/>
                <a:ext cx="9514" cy="54381"/>
              </a:xfrm>
              <a:custGeom>
                <a:avLst/>
                <a:gdLst/>
                <a:ahLst/>
                <a:cxnLst/>
                <a:rect l="l" t="t" r="r" b="b"/>
                <a:pathLst>
                  <a:path w="81" h="463" fill="none" extrusionOk="0">
                    <a:moveTo>
                      <a:pt x="0" y="463"/>
                    </a:moveTo>
                    <a:cubicBezTo>
                      <a:pt x="18" y="303"/>
                      <a:pt x="45" y="152"/>
                      <a:pt x="8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3"/>
              <p:cNvSpPr/>
              <p:nvPr/>
            </p:nvSpPr>
            <p:spPr>
              <a:xfrm>
                <a:off x="6159531" y="1984574"/>
                <a:ext cx="30303" cy="480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409" fill="none" extrusionOk="0">
                    <a:moveTo>
                      <a:pt x="0" y="409"/>
                    </a:moveTo>
                    <a:lnTo>
                      <a:pt x="258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3"/>
              <p:cNvSpPr/>
              <p:nvPr/>
            </p:nvSpPr>
            <p:spPr>
              <a:xfrm>
                <a:off x="6117835" y="1987627"/>
                <a:ext cx="43927" cy="43927"/>
              </a:xfrm>
              <a:custGeom>
                <a:avLst/>
                <a:gdLst/>
                <a:ahLst/>
                <a:cxnLst/>
                <a:rect l="l" t="t" r="r" b="b"/>
                <a:pathLst>
                  <a:path w="374" h="374" fill="none" extrusionOk="0">
                    <a:moveTo>
                      <a:pt x="373" y="374"/>
                    </a:moveTo>
                    <a:cubicBezTo>
                      <a:pt x="231" y="267"/>
                      <a:pt x="107" y="143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3"/>
              <p:cNvSpPr/>
              <p:nvPr/>
            </p:nvSpPr>
            <p:spPr>
              <a:xfrm>
                <a:off x="6142853" y="1979288"/>
                <a:ext cx="18910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445" fill="none" extrusionOk="0">
                    <a:moveTo>
                      <a:pt x="160" y="445"/>
                    </a:moveTo>
                    <a:cubicBezTo>
                      <a:pt x="89" y="303"/>
                      <a:pt x="36" y="161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3"/>
              <p:cNvSpPr/>
              <p:nvPr/>
            </p:nvSpPr>
            <p:spPr>
              <a:xfrm>
                <a:off x="6141561" y="1977174"/>
                <a:ext cx="4463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38" h="35" extrusionOk="0">
                    <a:moveTo>
                      <a:pt x="15" y="0"/>
                    </a:moveTo>
                    <a:cubicBezTo>
                      <a:pt x="1" y="0"/>
                      <a:pt x="13" y="34"/>
                      <a:pt x="23" y="34"/>
                    </a:cubicBezTo>
                    <a:cubicBezTo>
                      <a:pt x="25" y="34"/>
                      <a:pt x="27" y="32"/>
                      <a:pt x="29" y="28"/>
                    </a:cubicBezTo>
                    <a:cubicBezTo>
                      <a:pt x="38" y="19"/>
                      <a:pt x="29" y="10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3"/>
              <p:cNvSpPr/>
              <p:nvPr/>
            </p:nvSpPr>
            <p:spPr>
              <a:xfrm>
                <a:off x="6115017" y="1985631"/>
                <a:ext cx="4933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42" h="36" extrusionOk="0">
                    <a:moveTo>
                      <a:pt x="33" y="0"/>
                    </a:moveTo>
                    <a:cubicBezTo>
                      <a:pt x="24" y="0"/>
                      <a:pt x="6" y="0"/>
                      <a:pt x="6" y="9"/>
                    </a:cubicBezTo>
                    <a:cubicBezTo>
                      <a:pt x="1" y="26"/>
                      <a:pt x="13" y="36"/>
                      <a:pt x="26" y="36"/>
                    </a:cubicBezTo>
                    <a:cubicBezTo>
                      <a:pt x="32" y="36"/>
                      <a:pt x="39" y="33"/>
                      <a:pt x="42" y="27"/>
                    </a:cubicBezTo>
                    <a:cubicBezTo>
                      <a:pt x="42" y="18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3"/>
              <p:cNvSpPr/>
              <p:nvPr/>
            </p:nvSpPr>
            <p:spPr>
              <a:xfrm>
                <a:off x="6167870" y="1976234"/>
                <a:ext cx="4228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6" extrusionOk="0">
                    <a:moveTo>
                      <a:pt x="27" y="0"/>
                    </a:moveTo>
                    <a:cubicBezTo>
                      <a:pt x="18" y="0"/>
                      <a:pt x="0" y="0"/>
                      <a:pt x="0" y="9"/>
                    </a:cubicBezTo>
                    <a:cubicBezTo>
                      <a:pt x="0" y="18"/>
                      <a:pt x="0" y="27"/>
                      <a:pt x="9" y="36"/>
                    </a:cubicBezTo>
                    <a:cubicBezTo>
                      <a:pt x="18" y="36"/>
                      <a:pt x="36" y="36"/>
                      <a:pt x="36" y="27"/>
                    </a:cubicBezTo>
                    <a:cubicBezTo>
                      <a:pt x="36" y="1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3"/>
              <p:cNvSpPr/>
              <p:nvPr/>
            </p:nvSpPr>
            <p:spPr>
              <a:xfrm>
                <a:off x="6185958" y="1982342"/>
                <a:ext cx="5990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7" extrusionOk="0">
                    <a:moveTo>
                      <a:pt x="27" y="0"/>
                    </a:moveTo>
                    <a:cubicBezTo>
                      <a:pt x="12" y="0"/>
                      <a:pt x="0" y="29"/>
                      <a:pt x="24" y="37"/>
                    </a:cubicBezTo>
                    <a:cubicBezTo>
                      <a:pt x="33" y="37"/>
                      <a:pt x="42" y="28"/>
                      <a:pt x="51" y="19"/>
                    </a:cubicBezTo>
                    <a:cubicBezTo>
                      <a:pt x="51" y="10"/>
                      <a:pt x="42" y="1"/>
                      <a:pt x="33" y="1"/>
                    </a:cubicBezTo>
                    <a:cubicBezTo>
                      <a:pt x="31" y="1"/>
                      <a:pt x="29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3"/>
              <p:cNvSpPr/>
              <p:nvPr/>
            </p:nvSpPr>
            <p:spPr>
              <a:xfrm>
                <a:off x="6157417" y="2028618"/>
                <a:ext cx="61663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78" extrusionOk="0">
                    <a:moveTo>
                      <a:pt x="166" y="1"/>
                    </a:moveTo>
                    <a:cubicBezTo>
                      <a:pt x="116" y="1"/>
                      <a:pt x="67" y="6"/>
                      <a:pt x="18" y="16"/>
                    </a:cubicBezTo>
                    <a:lnTo>
                      <a:pt x="1" y="16"/>
                    </a:lnTo>
                    <a:lnTo>
                      <a:pt x="18" y="34"/>
                    </a:lnTo>
                    <a:cubicBezTo>
                      <a:pt x="143" y="149"/>
                      <a:pt x="240" y="309"/>
                      <a:pt x="303" y="478"/>
                    </a:cubicBezTo>
                    <a:cubicBezTo>
                      <a:pt x="251" y="307"/>
                      <a:pt x="167" y="153"/>
                      <a:pt x="43" y="31"/>
                    </a:cubicBezTo>
                    <a:lnTo>
                      <a:pt x="43" y="31"/>
                    </a:lnTo>
                    <a:cubicBezTo>
                      <a:pt x="88" y="22"/>
                      <a:pt x="133" y="18"/>
                      <a:pt x="178" y="18"/>
                    </a:cubicBezTo>
                    <a:cubicBezTo>
                      <a:pt x="296" y="18"/>
                      <a:pt x="412" y="46"/>
                      <a:pt x="525" y="96"/>
                    </a:cubicBezTo>
                    <a:cubicBezTo>
                      <a:pt x="417" y="33"/>
                      <a:pt x="291" y="1"/>
                      <a:pt x="16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3"/>
              <p:cNvSpPr/>
              <p:nvPr/>
            </p:nvSpPr>
            <p:spPr>
              <a:xfrm>
                <a:off x="6113607" y="2030498"/>
                <a:ext cx="47098" cy="40756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47" extrusionOk="0">
                    <a:moveTo>
                      <a:pt x="400" y="0"/>
                    </a:moveTo>
                    <a:lnTo>
                      <a:pt x="400" y="0"/>
                    </a:lnTo>
                    <a:cubicBezTo>
                      <a:pt x="311" y="9"/>
                      <a:pt x="223" y="53"/>
                      <a:pt x="160" y="124"/>
                    </a:cubicBezTo>
                    <a:cubicBezTo>
                      <a:pt x="134" y="169"/>
                      <a:pt x="116" y="204"/>
                      <a:pt x="89" y="249"/>
                    </a:cubicBezTo>
                    <a:cubicBezTo>
                      <a:pt x="72" y="293"/>
                      <a:pt x="36" y="329"/>
                      <a:pt x="1" y="346"/>
                    </a:cubicBezTo>
                    <a:cubicBezTo>
                      <a:pt x="45" y="329"/>
                      <a:pt x="81" y="302"/>
                      <a:pt x="107" y="258"/>
                    </a:cubicBezTo>
                    <a:cubicBezTo>
                      <a:pt x="134" y="222"/>
                      <a:pt x="152" y="178"/>
                      <a:pt x="178" y="142"/>
                    </a:cubicBezTo>
                    <a:cubicBezTo>
                      <a:pt x="240" y="71"/>
                      <a:pt x="311" y="18"/>
                      <a:pt x="40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3"/>
              <p:cNvSpPr/>
              <p:nvPr/>
            </p:nvSpPr>
            <p:spPr>
              <a:xfrm>
                <a:off x="6160588" y="1965781"/>
                <a:ext cx="31360" cy="6377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43" extrusionOk="0">
                    <a:moveTo>
                      <a:pt x="267" y="0"/>
                    </a:moveTo>
                    <a:cubicBezTo>
                      <a:pt x="213" y="27"/>
                      <a:pt x="178" y="63"/>
                      <a:pt x="160" y="116"/>
                    </a:cubicBezTo>
                    <a:cubicBezTo>
                      <a:pt x="142" y="169"/>
                      <a:pt x="133" y="222"/>
                      <a:pt x="133" y="276"/>
                    </a:cubicBezTo>
                    <a:cubicBezTo>
                      <a:pt x="133" y="329"/>
                      <a:pt x="125" y="382"/>
                      <a:pt x="107" y="427"/>
                    </a:cubicBezTo>
                    <a:cubicBezTo>
                      <a:pt x="89" y="480"/>
                      <a:pt x="45" y="524"/>
                      <a:pt x="0" y="542"/>
                    </a:cubicBezTo>
                    <a:cubicBezTo>
                      <a:pt x="54" y="524"/>
                      <a:pt x="98" y="489"/>
                      <a:pt x="116" y="436"/>
                    </a:cubicBezTo>
                    <a:cubicBezTo>
                      <a:pt x="142" y="391"/>
                      <a:pt x="151" y="338"/>
                      <a:pt x="160" y="285"/>
                    </a:cubicBezTo>
                    <a:cubicBezTo>
                      <a:pt x="160" y="231"/>
                      <a:pt x="160" y="178"/>
                      <a:pt x="178" y="125"/>
                    </a:cubicBezTo>
                    <a:cubicBezTo>
                      <a:pt x="187" y="71"/>
                      <a:pt x="222" y="27"/>
                      <a:pt x="26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3"/>
              <p:cNvSpPr/>
              <p:nvPr/>
            </p:nvSpPr>
            <p:spPr>
              <a:xfrm>
                <a:off x="6110436" y="2001252"/>
                <a:ext cx="49213" cy="28306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41" extrusionOk="0">
                    <a:moveTo>
                      <a:pt x="1" y="0"/>
                    </a:moveTo>
                    <a:cubicBezTo>
                      <a:pt x="152" y="54"/>
                      <a:pt x="285" y="142"/>
                      <a:pt x="418" y="240"/>
                    </a:cubicBezTo>
                    <a:cubicBezTo>
                      <a:pt x="312" y="116"/>
                      <a:pt x="161" y="2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3"/>
              <p:cNvSpPr/>
              <p:nvPr/>
            </p:nvSpPr>
            <p:spPr>
              <a:xfrm>
                <a:off x="5479363" y="1554813"/>
                <a:ext cx="147168" cy="193092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644" extrusionOk="0">
                    <a:moveTo>
                      <a:pt x="1040" y="0"/>
                    </a:moveTo>
                    <a:lnTo>
                      <a:pt x="1040" y="0"/>
                    </a:lnTo>
                    <a:cubicBezTo>
                      <a:pt x="862" y="195"/>
                      <a:pt x="613" y="320"/>
                      <a:pt x="409" y="480"/>
                    </a:cubicBezTo>
                    <a:cubicBezTo>
                      <a:pt x="196" y="639"/>
                      <a:pt x="1" y="879"/>
                      <a:pt x="45" y="1146"/>
                    </a:cubicBezTo>
                    <a:cubicBezTo>
                      <a:pt x="84" y="1445"/>
                      <a:pt x="304" y="1644"/>
                      <a:pt x="533" y="1644"/>
                    </a:cubicBezTo>
                    <a:cubicBezTo>
                      <a:pt x="665" y="1644"/>
                      <a:pt x="800" y="1579"/>
                      <a:pt x="906" y="1430"/>
                    </a:cubicBezTo>
                    <a:cubicBezTo>
                      <a:pt x="1200" y="1004"/>
                      <a:pt x="1253" y="462"/>
                      <a:pt x="10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3"/>
              <p:cNvSpPr/>
              <p:nvPr/>
            </p:nvSpPr>
            <p:spPr>
              <a:xfrm>
                <a:off x="5503323" y="1553756"/>
                <a:ext cx="159735" cy="211532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1801" extrusionOk="0">
                    <a:moveTo>
                      <a:pt x="809" y="0"/>
                    </a:moveTo>
                    <a:cubicBezTo>
                      <a:pt x="791" y="293"/>
                      <a:pt x="614" y="551"/>
                      <a:pt x="445" y="799"/>
                    </a:cubicBezTo>
                    <a:cubicBezTo>
                      <a:pt x="312" y="995"/>
                      <a:pt x="1" y="1430"/>
                      <a:pt x="187" y="1652"/>
                    </a:cubicBezTo>
                    <a:cubicBezTo>
                      <a:pt x="275" y="1757"/>
                      <a:pt x="412" y="1800"/>
                      <a:pt x="555" y="1800"/>
                    </a:cubicBezTo>
                    <a:cubicBezTo>
                      <a:pt x="716" y="1800"/>
                      <a:pt x="883" y="1746"/>
                      <a:pt x="996" y="1661"/>
                    </a:cubicBezTo>
                    <a:cubicBezTo>
                      <a:pt x="1244" y="1457"/>
                      <a:pt x="1360" y="1128"/>
                      <a:pt x="1289" y="808"/>
                    </a:cubicBezTo>
                    <a:cubicBezTo>
                      <a:pt x="1218" y="489"/>
                      <a:pt x="1049" y="204"/>
                      <a:pt x="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3"/>
              <p:cNvSpPr/>
              <p:nvPr/>
            </p:nvSpPr>
            <p:spPr>
              <a:xfrm>
                <a:off x="5472081" y="1669447"/>
                <a:ext cx="68945" cy="84331"/>
              </a:xfrm>
              <a:custGeom>
                <a:avLst/>
                <a:gdLst/>
                <a:ahLst/>
                <a:cxnLst/>
                <a:rect l="l" t="t" r="r" b="b"/>
                <a:pathLst>
                  <a:path w="587" h="718" extrusionOk="0">
                    <a:moveTo>
                      <a:pt x="98" y="1"/>
                    </a:moveTo>
                    <a:cubicBezTo>
                      <a:pt x="125" y="152"/>
                      <a:pt x="0" y="303"/>
                      <a:pt x="71" y="489"/>
                    </a:cubicBezTo>
                    <a:cubicBezTo>
                      <a:pt x="119" y="600"/>
                      <a:pt x="222" y="717"/>
                      <a:pt x="350" y="717"/>
                    </a:cubicBezTo>
                    <a:cubicBezTo>
                      <a:pt x="367" y="717"/>
                      <a:pt x="383" y="715"/>
                      <a:pt x="400" y="712"/>
                    </a:cubicBezTo>
                    <a:cubicBezTo>
                      <a:pt x="507" y="685"/>
                      <a:pt x="587" y="587"/>
                      <a:pt x="578" y="472"/>
                    </a:cubicBezTo>
                    <a:cubicBezTo>
                      <a:pt x="569" y="276"/>
                      <a:pt x="373" y="223"/>
                      <a:pt x="231" y="143"/>
                    </a:cubicBezTo>
                    <a:cubicBezTo>
                      <a:pt x="169" y="116"/>
                      <a:pt x="116" y="63"/>
                      <a:pt x="9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3"/>
              <p:cNvSpPr/>
              <p:nvPr/>
            </p:nvSpPr>
            <p:spPr>
              <a:xfrm>
                <a:off x="5532921" y="1735221"/>
                <a:ext cx="118627" cy="4216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359" extrusionOk="0">
                    <a:moveTo>
                      <a:pt x="646" y="1"/>
                    </a:moveTo>
                    <a:cubicBezTo>
                      <a:pt x="557" y="1"/>
                      <a:pt x="77" y="134"/>
                      <a:pt x="51" y="205"/>
                    </a:cubicBezTo>
                    <a:cubicBezTo>
                      <a:pt x="0" y="334"/>
                      <a:pt x="282" y="359"/>
                      <a:pt x="433" y="359"/>
                    </a:cubicBezTo>
                    <a:cubicBezTo>
                      <a:pt x="469" y="359"/>
                      <a:pt x="497" y="357"/>
                      <a:pt x="513" y="356"/>
                    </a:cubicBezTo>
                    <a:cubicBezTo>
                      <a:pt x="717" y="311"/>
                      <a:pt x="903" y="187"/>
                      <a:pt x="1010" y="9"/>
                    </a:cubicBezTo>
                    <a:lnTo>
                      <a:pt x="1010" y="9"/>
                    </a:lnTo>
                    <a:cubicBezTo>
                      <a:pt x="975" y="30"/>
                      <a:pt x="938" y="37"/>
                      <a:pt x="899" y="37"/>
                    </a:cubicBezTo>
                    <a:cubicBezTo>
                      <a:pt x="818" y="37"/>
                      <a:pt x="730" y="7"/>
                      <a:pt x="6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3"/>
              <p:cNvSpPr/>
              <p:nvPr/>
            </p:nvSpPr>
            <p:spPr>
              <a:xfrm>
                <a:off x="5516948" y="1638205"/>
                <a:ext cx="65773" cy="126496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077" extrusionOk="0">
                    <a:moveTo>
                      <a:pt x="267" y="1"/>
                    </a:moveTo>
                    <a:lnTo>
                      <a:pt x="267" y="1"/>
                    </a:lnTo>
                    <a:cubicBezTo>
                      <a:pt x="133" y="258"/>
                      <a:pt x="0" y="427"/>
                      <a:pt x="18" y="747"/>
                    </a:cubicBezTo>
                    <a:cubicBezTo>
                      <a:pt x="18" y="844"/>
                      <a:pt x="36" y="1057"/>
                      <a:pt x="133" y="1075"/>
                    </a:cubicBezTo>
                    <a:cubicBezTo>
                      <a:pt x="138" y="1076"/>
                      <a:pt x="142" y="1076"/>
                      <a:pt x="147" y="1076"/>
                    </a:cubicBezTo>
                    <a:cubicBezTo>
                      <a:pt x="255" y="1076"/>
                      <a:pt x="428" y="885"/>
                      <a:pt x="471" y="809"/>
                    </a:cubicBezTo>
                    <a:cubicBezTo>
                      <a:pt x="560" y="658"/>
                      <a:pt x="551" y="480"/>
                      <a:pt x="453" y="347"/>
                    </a:cubicBezTo>
                    <a:cubicBezTo>
                      <a:pt x="418" y="285"/>
                      <a:pt x="356" y="249"/>
                      <a:pt x="311" y="196"/>
                    </a:cubicBezTo>
                    <a:cubicBezTo>
                      <a:pt x="258" y="143"/>
                      <a:pt x="240" y="63"/>
                      <a:pt x="26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3"/>
              <p:cNvSpPr/>
              <p:nvPr/>
            </p:nvSpPr>
            <p:spPr>
              <a:xfrm>
                <a:off x="5509666" y="1740389"/>
                <a:ext cx="55320" cy="45924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91" extrusionOk="0">
                    <a:moveTo>
                      <a:pt x="45" y="1"/>
                    </a:moveTo>
                    <a:cubicBezTo>
                      <a:pt x="44" y="1"/>
                      <a:pt x="0" y="267"/>
                      <a:pt x="80" y="347"/>
                    </a:cubicBezTo>
                    <a:cubicBezTo>
                      <a:pt x="124" y="376"/>
                      <a:pt x="174" y="391"/>
                      <a:pt x="226" y="391"/>
                    </a:cubicBezTo>
                    <a:cubicBezTo>
                      <a:pt x="300" y="391"/>
                      <a:pt x="374" y="361"/>
                      <a:pt x="426" y="303"/>
                    </a:cubicBezTo>
                    <a:cubicBezTo>
                      <a:pt x="471" y="223"/>
                      <a:pt x="355" y="152"/>
                      <a:pt x="293" y="99"/>
                    </a:cubicBezTo>
                    <a:cubicBezTo>
                      <a:pt x="222" y="45"/>
                      <a:pt x="133" y="19"/>
                      <a:pt x="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3"/>
              <p:cNvSpPr/>
              <p:nvPr/>
            </p:nvSpPr>
            <p:spPr>
              <a:xfrm>
                <a:off x="6839700" y="2290304"/>
                <a:ext cx="101244" cy="38994"/>
              </a:xfrm>
              <a:custGeom>
                <a:avLst/>
                <a:gdLst/>
                <a:ahLst/>
                <a:cxnLst/>
                <a:rect l="l" t="t" r="r" b="b"/>
                <a:pathLst>
                  <a:path w="862" h="332" extrusionOk="0">
                    <a:moveTo>
                      <a:pt x="581" y="1"/>
                    </a:moveTo>
                    <a:cubicBezTo>
                      <a:pt x="365" y="1"/>
                      <a:pt x="156" y="81"/>
                      <a:pt x="0" y="230"/>
                    </a:cubicBezTo>
                    <a:cubicBezTo>
                      <a:pt x="106" y="299"/>
                      <a:pt x="225" y="331"/>
                      <a:pt x="343" y="331"/>
                    </a:cubicBezTo>
                    <a:cubicBezTo>
                      <a:pt x="503" y="331"/>
                      <a:pt x="663" y="272"/>
                      <a:pt x="791" y="159"/>
                    </a:cubicBezTo>
                    <a:cubicBezTo>
                      <a:pt x="862" y="142"/>
                      <a:pt x="844" y="115"/>
                      <a:pt x="853" y="44"/>
                    </a:cubicBezTo>
                    <a:cubicBezTo>
                      <a:pt x="763" y="15"/>
                      <a:pt x="672" y="1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3"/>
              <p:cNvSpPr/>
              <p:nvPr/>
            </p:nvSpPr>
            <p:spPr>
              <a:xfrm>
                <a:off x="5533626" y="2360071"/>
                <a:ext cx="136715" cy="112989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962" extrusionOk="0">
                    <a:moveTo>
                      <a:pt x="1075" y="1"/>
                    </a:moveTo>
                    <a:cubicBezTo>
                      <a:pt x="569" y="98"/>
                      <a:pt x="151" y="462"/>
                      <a:pt x="0" y="960"/>
                    </a:cubicBezTo>
                    <a:cubicBezTo>
                      <a:pt x="20" y="961"/>
                      <a:pt x="39" y="961"/>
                      <a:pt x="59" y="961"/>
                    </a:cubicBezTo>
                    <a:cubicBezTo>
                      <a:pt x="524" y="961"/>
                      <a:pt x="939" y="658"/>
                      <a:pt x="1084" y="223"/>
                    </a:cubicBezTo>
                    <a:cubicBezTo>
                      <a:pt x="1164" y="143"/>
                      <a:pt x="1119" y="107"/>
                      <a:pt x="10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3"/>
              <p:cNvSpPr/>
              <p:nvPr/>
            </p:nvSpPr>
            <p:spPr>
              <a:xfrm>
                <a:off x="6728777" y="2622651"/>
                <a:ext cx="65773" cy="8527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26" extrusionOk="0">
                    <a:moveTo>
                      <a:pt x="83" y="1"/>
                    </a:moveTo>
                    <a:cubicBezTo>
                      <a:pt x="63" y="1"/>
                      <a:pt x="40" y="13"/>
                      <a:pt x="0" y="23"/>
                    </a:cubicBezTo>
                    <a:cubicBezTo>
                      <a:pt x="36" y="334"/>
                      <a:pt x="231" y="601"/>
                      <a:pt x="524" y="725"/>
                    </a:cubicBezTo>
                    <a:cubicBezTo>
                      <a:pt x="560" y="432"/>
                      <a:pt x="400" y="148"/>
                      <a:pt x="134" y="32"/>
                    </a:cubicBezTo>
                    <a:cubicBezTo>
                      <a:pt x="114" y="9"/>
                      <a:pt x="99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3"/>
              <p:cNvSpPr/>
              <p:nvPr/>
            </p:nvSpPr>
            <p:spPr>
              <a:xfrm>
                <a:off x="5131938" y="1498436"/>
                <a:ext cx="145171" cy="158678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1351" extrusionOk="0">
                    <a:moveTo>
                      <a:pt x="241" y="0"/>
                    </a:moveTo>
                    <a:cubicBezTo>
                      <a:pt x="214" y="18"/>
                      <a:pt x="187" y="54"/>
                      <a:pt x="179" y="89"/>
                    </a:cubicBezTo>
                    <a:cubicBezTo>
                      <a:pt x="116" y="214"/>
                      <a:pt x="63" y="347"/>
                      <a:pt x="36" y="489"/>
                    </a:cubicBezTo>
                    <a:cubicBezTo>
                      <a:pt x="1" y="631"/>
                      <a:pt x="19" y="773"/>
                      <a:pt x="90" y="906"/>
                    </a:cubicBezTo>
                    <a:cubicBezTo>
                      <a:pt x="179" y="1040"/>
                      <a:pt x="321" y="1146"/>
                      <a:pt x="481" y="1191"/>
                    </a:cubicBezTo>
                    <a:cubicBezTo>
                      <a:pt x="531" y="1212"/>
                      <a:pt x="715" y="1350"/>
                      <a:pt x="821" y="1350"/>
                    </a:cubicBezTo>
                    <a:cubicBezTo>
                      <a:pt x="846" y="1350"/>
                      <a:pt x="867" y="1342"/>
                      <a:pt x="880" y="1324"/>
                    </a:cubicBezTo>
                    <a:cubicBezTo>
                      <a:pt x="1235" y="809"/>
                      <a:pt x="934" y="98"/>
                      <a:pt x="3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3"/>
              <p:cNvSpPr/>
              <p:nvPr/>
            </p:nvSpPr>
            <p:spPr>
              <a:xfrm>
                <a:off x="5057943" y="1625050"/>
                <a:ext cx="172185" cy="91495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779" extrusionOk="0">
                    <a:moveTo>
                      <a:pt x="971" y="0"/>
                    </a:moveTo>
                    <a:cubicBezTo>
                      <a:pt x="850" y="0"/>
                      <a:pt x="727" y="24"/>
                      <a:pt x="640" y="50"/>
                    </a:cubicBezTo>
                    <a:cubicBezTo>
                      <a:pt x="409" y="139"/>
                      <a:pt x="205" y="272"/>
                      <a:pt x="36" y="450"/>
                    </a:cubicBezTo>
                    <a:cubicBezTo>
                      <a:pt x="18" y="468"/>
                      <a:pt x="9" y="477"/>
                      <a:pt x="9" y="494"/>
                    </a:cubicBezTo>
                    <a:cubicBezTo>
                      <a:pt x="0" y="521"/>
                      <a:pt x="9" y="539"/>
                      <a:pt x="36" y="557"/>
                    </a:cubicBezTo>
                    <a:cubicBezTo>
                      <a:pt x="151" y="699"/>
                      <a:pt x="320" y="779"/>
                      <a:pt x="507" y="779"/>
                    </a:cubicBezTo>
                    <a:cubicBezTo>
                      <a:pt x="684" y="779"/>
                      <a:pt x="862" y="725"/>
                      <a:pt x="1013" y="619"/>
                    </a:cubicBezTo>
                    <a:cubicBezTo>
                      <a:pt x="1119" y="539"/>
                      <a:pt x="1466" y="246"/>
                      <a:pt x="1306" y="104"/>
                    </a:cubicBezTo>
                    <a:cubicBezTo>
                      <a:pt x="1224" y="27"/>
                      <a:pt x="1098" y="0"/>
                      <a:pt x="9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3"/>
              <p:cNvSpPr/>
              <p:nvPr/>
            </p:nvSpPr>
            <p:spPr>
              <a:xfrm>
                <a:off x="5124656" y="1571491"/>
                <a:ext cx="182756" cy="140943"/>
              </a:xfrm>
              <a:custGeom>
                <a:avLst/>
                <a:gdLst/>
                <a:ahLst/>
                <a:cxnLst/>
                <a:rect l="l" t="t" r="r" b="b"/>
                <a:pathLst>
                  <a:path w="1556" h="1200" extrusionOk="0">
                    <a:moveTo>
                      <a:pt x="1457" y="258"/>
                    </a:moveTo>
                    <a:lnTo>
                      <a:pt x="1457" y="258"/>
                    </a:lnTo>
                    <a:cubicBezTo>
                      <a:pt x="1431" y="270"/>
                      <a:pt x="1405" y="283"/>
                      <a:pt x="1381" y="298"/>
                    </a:cubicBezTo>
                    <a:lnTo>
                      <a:pt x="1381" y="298"/>
                    </a:lnTo>
                    <a:lnTo>
                      <a:pt x="1457" y="258"/>
                    </a:lnTo>
                    <a:close/>
                    <a:moveTo>
                      <a:pt x="1182" y="0"/>
                    </a:moveTo>
                    <a:lnTo>
                      <a:pt x="924" y="320"/>
                    </a:lnTo>
                    <a:lnTo>
                      <a:pt x="924" y="320"/>
                    </a:lnTo>
                    <a:cubicBezTo>
                      <a:pt x="969" y="231"/>
                      <a:pt x="987" y="142"/>
                      <a:pt x="978" y="45"/>
                    </a:cubicBezTo>
                    <a:lnTo>
                      <a:pt x="978" y="45"/>
                    </a:lnTo>
                    <a:cubicBezTo>
                      <a:pt x="942" y="142"/>
                      <a:pt x="916" y="231"/>
                      <a:pt x="880" y="329"/>
                    </a:cubicBezTo>
                    <a:cubicBezTo>
                      <a:pt x="818" y="222"/>
                      <a:pt x="729" y="124"/>
                      <a:pt x="622" y="53"/>
                    </a:cubicBezTo>
                    <a:lnTo>
                      <a:pt x="622" y="53"/>
                    </a:lnTo>
                    <a:lnTo>
                      <a:pt x="782" y="320"/>
                    </a:lnTo>
                    <a:lnTo>
                      <a:pt x="782" y="320"/>
                    </a:lnTo>
                    <a:lnTo>
                      <a:pt x="534" y="133"/>
                    </a:lnTo>
                    <a:lnTo>
                      <a:pt x="534" y="133"/>
                    </a:lnTo>
                    <a:cubicBezTo>
                      <a:pt x="587" y="213"/>
                      <a:pt x="631" y="302"/>
                      <a:pt x="676" y="382"/>
                    </a:cubicBezTo>
                    <a:lnTo>
                      <a:pt x="454" y="284"/>
                    </a:lnTo>
                    <a:lnTo>
                      <a:pt x="454" y="284"/>
                    </a:lnTo>
                    <a:cubicBezTo>
                      <a:pt x="489" y="329"/>
                      <a:pt x="525" y="382"/>
                      <a:pt x="560" y="435"/>
                    </a:cubicBezTo>
                    <a:cubicBezTo>
                      <a:pt x="489" y="418"/>
                      <a:pt x="427" y="400"/>
                      <a:pt x="356" y="400"/>
                    </a:cubicBezTo>
                    <a:cubicBezTo>
                      <a:pt x="436" y="453"/>
                      <a:pt x="267" y="480"/>
                      <a:pt x="241" y="489"/>
                    </a:cubicBezTo>
                    <a:cubicBezTo>
                      <a:pt x="161" y="515"/>
                      <a:pt x="81" y="551"/>
                      <a:pt x="1" y="595"/>
                    </a:cubicBezTo>
                    <a:lnTo>
                      <a:pt x="178" y="569"/>
                    </a:lnTo>
                    <a:lnTo>
                      <a:pt x="178" y="569"/>
                    </a:lnTo>
                    <a:lnTo>
                      <a:pt x="19" y="693"/>
                    </a:lnTo>
                    <a:cubicBezTo>
                      <a:pt x="98" y="666"/>
                      <a:pt x="187" y="648"/>
                      <a:pt x="276" y="640"/>
                    </a:cubicBezTo>
                    <a:lnTo>
                      <a:pt x="276" y="640"/>
                    </a:lnTo>
                    <a:cubicBezTo>
                      <a:pt x="187" y="675"/>
                      <a:pt x="116" y="728"/>
                      <a:pt x="54" y="791"/>
                    </a:cubicBezTo>
                    <a:lnTo>
                      <a:pt x="356" y="684"/>
                    </a:lnTo>
                    <a:lnTo>
                      <a:pt x="134" y="871"/>
                    </a:lnTo>
                    <a:lnTo>
                      <a:pt x="392" y="817"/>
                    </a:lnTo>
                    <a:lnTo>
                      <a:pt x="152" y="977"/>
                    </a:lnTo>
                    <a:lnTo>
                      <a:pt x="427" y="879"/>
                    </a:lnTo>
                    <a:lnTo>
                      <a:pt x="258" y="1030"/>
                    </a:lnTo>
                    <a:lnTo>
                      <a:pt x="258" y="1030"/>
                    </a:lnTo>
                    <a:lnTo>
                      <a:pt x="543" y="844"/>
                    </a:lnTo>
                    <a:lnTo>
                      <a:pt x="543" y="844"/>
                    </a:lnTo>
                    <a:cubicBezTo>
                      <a:pt x="507" y="906"/>
                      <a:pt x="463" y="959"/>
                      <a:pt x="427" y="1021"/>
                    </a:cubicBezTo>
                    <a:lnTo>
                      <a:pt x="631" y="799"/>
                    </a:lnTo>
                    <a:lnTo>
                      <a:pt x="631" y="799"/>
                    </a:lnTo>
                    <a:cubicBezTo>
                      <a:pt x="569" y="897"/>
                      <a:pt x="534" y="1021"/>
                      <a:pt x="534" y="1137"/>
                    </a:cubicBezTo>
                    <a:cubicBezTo>
                      <a:pt x="587" y="1048"/>
                      <a:pt x="649" y="959"/>
                      <a:pt x="720" y="888"/>
                    </a:cubicBezTo>
                    <a:lnTo>
                      <a:pt x="720" y="888"/>
                    </a:lnTo>
                    <a:cubicBezTo>
                      <a:pt x="685" y="968"/>
                      <a:pt x="667" y="1066"/>
                      <a:pt x="694" y="1155"/>
                    </a:cubicBezTo>
                    <a:lnTo>
                      <a:pt x="827" y="897"/>
                    </a:lnTo>
                    <a:cubicBezTo>
                      <a:pt x="836" y="1004"/>
                      <a:pt x="853" y="1101"/>
                      <a:pt x="862" y="1199"/>
                    </a:cubicBezTo>
                    <a:cubicBezTo>
                      <a:pt x="889" y="1110"/>
                      <a:pt x="924" y="1013"/>
                      <a:pt x="951" y="924"/>
                    </a:cubicBezTo>
                    <a:cubicBezTo>
                      <a:pt x="987" y="968"/>
                      <a:pt x="1022" y="1021"/>
                      <a:pt x="1031" y="1084"/>
                    </a:cubicBezTo>
                    <a:cubicBezTo>
                      <a:pt x="1031" y="959"/>
                      <a:pt x="1004" y="826"/>
                      <a:pt x="978" y="711"/>
                    </a:cubicBezTo>
                    <a:lnTo>
                      <a:pt x="978" y="711"/>
                    </a:lnTo>
                    <a:cubicBezTo>
                      <a:pt x="1031" y="782"/>
                      <a:pt x="1084" y="862"/>
                      <a:pt x="1138" y="942"/>
                    </a:cubicBezTo>
                    <a:cubicBezTo>
                      <a:pt x="1111" y="862"/>
                      <a:pt x="1093" y="782"/>
                      <a:pt x="1075" y="702"/>
                    </a:cubicBezTo>
                    <a:lnTo>
                      <a:pt x="1075" y="702"/>
                    </a:lnTo>
                    <a:cubicBezTo>
                      <a:pt x="1182" y="720"/>
                      <a:pt x="1289" y="764"/>
                      <a:pt x="1377" y="826"/>
                    </a:cubicBezTo>
                    <a:cubicBezTo>
                      <a:pt x="1324" y="746"/>
                      <a:pt x="1244" y="684"/>
                      <a:pt x="1164" y="640"/>
                    </a:cubicBezTo>
                    <a:cubicBezTo>
                      <a:pt x="1262" y="640"/>
                      <a:pt x="1351" y="657"/>
                      <a:pt x="1440" y="693"/>
                    </a:cubicBezTo>
                    <a:lnTo>
                      <a:pt x="1182" y="569"/>
                    </a:lnTo>
                    <a:cubicBezTo>
                      <a:pt x="1244" y="552"/>
                      <a:pt x="1313" y="545"/>
                      <a:pt x="1382" y="545"/>
                    </a:cubicBezTo>
                    <a:cubicBezTo>
                      <a:pt x="1423" y="545"/>
                      <a:pt x="1463" y="548"/>
                      <a:pt x="1502" y="551"/>
                    </a:cubicBezTo>
                    <a:cubicBezTo>
                      <a:pt x="1422" y="524"/>
                      <a:pt x="1342" y="506"/>
                      <a:pt x="1262" y="506"/>
                    </a:cubicBezTo>
                    <a:lnTo>
                      <a:pt x="1555" y="329"/>
                    </a:lnTo>
                    <a:lnTo>
                      <a:pt x="1209" y="444"/>
                    </a:lnTo>
                    <a:cubicBezTo>
                      <a:pt x="1260" y="386"/>
                      <a:pt x="1317" y="337"/>
                      <a:pt x="1381" y="298"/>
                    </a:cubicBezTo>
                    <a:lnTo>
                      <a:pt x="1381" y="298"/>
                    </a:lnTo>
                    <a:lnTo>
                      <a:pt x="1155" y="418"/>
                    </a:lnTo>
                    <a:lnTo>
                      <a:pt x="1377" y="124"/>
                    </a:lnTo>
                    <a:lnTo>
                      <a:pt x="1093" y="346"/>
                    </a:lnTo>
                    <a:cubicBezTo>
                      <a:pt x="1164" y="249"/>
                      <a:pt x="1226" y="151"/>
                      <a:pt x="1297" y="53"/>
                    </a:cubicBezTo>
                    <a:lnTo>
                      <a:pt x="1297" y="53"/>
                    </a:lnTo>
                    <a:lnTo>
                      <a:pt x="1040" y="293"/>
                    </a:lnTo>
                    <a:lnTo>
                      <a:pt x="1040" y="293"/>
                    </a:lnTo>
                    <a:lnTo>
                      <a:pt x="118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3"/>
              <p:cNvSpPr/>
              <p:nvPr/>
            </p:nvSpPr>
            <p:spPr>
              <a:xfrm>
                <a:off x="5117374" y="1646544"/>
                <a:ext cx="106529" cy="11628"/>
              </a:xfrm>
              <a:custGeom>
                <a:avLst/>
                <a:gdLst/>
                <a:ahLst/>
                <a:cxnLst/>
                <a:rect l="l" t="t" r="r" b="b"/>
                <a:pathLst>
                  <a:path w="907" h="99" fill="none" extrusionOk="0">
                    <a:moveTo>
                      <a:pt x="907" y="1"/>
                    </a:moveTo>
                    <a:cubicBezTo>
                      <a:pt x="613" y="72"/>
                      <a:pt x="303" y="98"/>
                      <a:pt x="1" y="89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3"/>
              <p:cNvSpPr/>
              <p:nvPr/>
            </p:nvSpPr>
            <p:spPr>
              <a:xfrm>
                <a:off x="5132995" y="1614244"/>
                <a:ext cx="90908" cy="32417"/>
              </a:xfrm>
              <a:custGeom>
                <a:avLst/>
                <a:gdLst/>
                <a:ahLst/>
                <a:cxnLst/>
                <a:rect l="l" t="t" r="r" b="b"/>
                <a:pathLst>
                  <a:path w="774" h="276" fill="none" extrusionOk="0">
                    <a:moveTo>
                      <a:pt x="774" y="276"/>
                    </a:moveTo>
                    <a:cubicBezTo>
                      <a:pt x="507" y="222"/>
                      <a:pt x="249" y="133"/>
                      <a:pt x="1" y="0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3"/>
              <p:cNvSpPr/>
              <p:nvPr/>
            </p:nvSpPr>
            <p:spPr>
              <a:xfrm>
                <a:off x="5128884" y="1610721"/>
                <a:ext cx="9866" cy="7634"/>
              </a:xfrm>
              <a:custGeom>
                <a:avLst/>
                <a:gdLst/>
                <a:ahLst/>
                <a:cxnLst/>
                <a:rect l="l" t="t" r="r" b="b"/>
                <a:pathLst>
                  <a:path w="84" h="65" extrusionOk="0">
                    <a:moveTo>
                      <a:pt x="41" y="0"/>
                    </a:moveTo>
                    <a:cubicBezTo>
                      <a:pt x="36" y="0"/>
                      <a:pt x="32" y="1"/>
                      <a:pt x="27" y="4"/>
                    </a:cubicBezTo>
                    <a:cubicBezTo>
                      <a:pt x="9" y="12"/>
                      <a:pt x="0" y="30"/>
                      <a:pt x="9" y="48"/>
                    </a:cubicBezTo>
                    <a:cubicBezTo>
                      <a:pt x="15" y="60"/>
                      <a:pt x="26" y="65"/>
                      <a:pt x="37" y="65"/>
                    </a:cubicBezTo>
                    <a:cubicBezTo>
                      <a:pt x="59" y="65"/>
                      <a:pt x="83" y="45"/>
                      <a:pt x="71" y="21"/>
                    </a:cubicBezTo>
                    <a:cubicBezTo>
                      <a:pt x="65" y="8"/>
                      <a:pt x="54" y="0"/>
                      <a:pt x="4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3"/>
              <p:cNvSpPr/>
              <p:nvPr/>
            </p:nvSpPr>
            <p:spPr>
              <a:xfrm>
                <a:off x="5112793" y="1653121"/>
                <a:ext cx="9983" cy="7987"/>
              </a:xfrm>
              <a:custGeom>
                <a:avLst/>
                <a:gdLst/>
                <a:ahLst/>
                <a:cxnLst/>
                <a:rect l="l" t="t" r="r" b="b"/>
                <a:pathLst>
                  <a:path w="85" h="68" extrusionOk="0">
                    <a:moveTo>
                      <a:pt x="44" y="1"/>
                    </a:moveTo>
                    <a:cubicBezTo>
                      <a:pt x="23" y="1"/>
                      <a:pt x="0" y="26"/>
                      <a:pt x="13" y="51"/>
                    </a:cubicBezTo>
                    <a:cubicBezTo>
                      <a:pt x="22" y="63"/>
                      <a:pt x="33" y="68"/>
                      <a:pt x="44" y="68"/>
                    </a:cubicBezTo>
                    <a:cubicBezTo>
                      <a:pt x="66" y="68"/>
                      <a:pt x="84" y="46"/>
                      <a:pt x="66" y="16"/>
                    </a:cubicBezTo>
                    <a:cubicBezTo>
                      <a:pt x="61" y="5"/>
                      <a:pt x="53" y="1"/>
                      <a:pt x="44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3"/>
              <p:cNvSpPr/>
              <p:nvPr/>
            </p:nvSpPr>
            <p:spPr>
              <a:xfrm>
                <a:off x="5127827" y="1647601"/>
                <a:ext cx="90908" cy="33474"/>
              </a:xfrm>
              <a:custGeom>
                <a:avLst/>
                <a:gdLst/>
                <a:ahLst/>
                <a:cxnLst/>
                <a:rect l="l" t="t" r="r" b="b"/>
                <a:pathLst>
                  <a:path w="774" h="285" extrusionOk="0">
                    <a:moveTo>
                      <a:pt x="773" y="0"/>
                    </a:moveTo>
                    <a:cubicBezTo>
                      <a:pt x="489" y="0"/>
                      <a:pt x="214" y="107"/>
                      <a:pt x="0" y="285"/>
                    </a:cubicBezTo>
                    <a:cubicBezTo>
                      <a:pt x="116" y="214"/>
                      <a:pt x="240" y="160"/>
                      <a:pt x="373" y="107"/>
                    </a:cubicBezTo>
                    <a:cubicBezTo>
                      <a:pt x="507" y="63"/>
                      <a:pt x="640" y="27"/>
                      <a:pt x="77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3"/>
              <p:cNvSpPr/>
              <p:nvPr/>
            </p:nvSpPr>
            <p:spPr>
              <a:xfrm>
                <a:off x="5009904" y="1476589"/>
                <a:ext cx="76344" cy="124969"/>
              </a:xfrm>
              <a:custGeom>
                <a:avLst/>
                <a:gdLst/>
                <a:ahLst/>
                <a:cxnLst/>
                <a:rect l="l" t="t" r="r" b="b"/>
                <a:pathLst>
                  <a:path w="650" h="1064" extrusionOk="0">
                    <a:moveTo>
                      <a:pt x="127" y="0"/>
                    </a:moveTo>
                    <a:cubicBezTo>
                      <a:pt x="114" y="0"/>
                      <a:pt x="105" y="5"/>
                      <a:pt x="98" y="18"/>
                    </a:cubicBezTo>
                    <a:cubicBezTo>
                      <a:pt x="10" y="204"/>
                      <a:pt x="1" y="426"/>
                      <a:pt x="81" y="630"/>
                    </a:cubicBezTo>
                    <a:cubicBezTo>
                      <a:pt x="143" y="826"/>
                      <a:pt x="294" y="977"/>
                      <a:pt x="489" y="1057"/>
                    </a:cubicBezTo>
                    <a:cubicBezTo>
                      <a:pt x="498" y="1061"/>
                      <a:pt x="505" y="1063"/>
                      <a:pt x="511" y="1063"/>
                    </a:cubicBezTo>
                    <a:cubicBezTo>
                      <a:pt x="518" y="1063"/>
                      <a:pt x="525" y="1061"/>
                      <a:pt x="534" y="1057"/>
                    </a:cubicBezTo>
                    <a:cubicBezTo>
                      <a:pt x="551" y="1048"/>
                      <a:pt x="560" y="1021"/>
                      <a:pt x="569" y="1004"/>
                    </a:cubicBezTo>
                    <a:cubicBezTo>
                      <a:pt x="605" y="906"/>
                      <a:pt x="622" y="808"/>
                      <a:pt x="640" y="710"/>
                    </a:cubicBezTo>
                    <a:cubicBezTo>
                      <a:pt x="649" y="595"/>
                      <a:pt x="631" y="488"/>
                      <a:pt x="587" y="391"/>
                    </a:cubicBezTo>
                    <a:cubicBezTo>
                      <a:pt x="534" y="284"/>
                      <a:pt x="445" y="195"/>
                      <a:pt x="338" y="142"/>
                    </a:cubicBezTo>
                    <a:cubicBezTo>
                      <a:pt x="301" y="120"/>
                      <a:pt x="185" y="0"/>
                      <a:pt x="1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3"/>
              <p:cNvSpPr/>
              <p:nvPr/>
            </p:nvSpPr>
            <p:spPr>
              <a:xfrm>
                <a:off x="4949416" y="1482932"/>
                <a:ext cx="84683" cy="8644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736" extrusionOk="0">
                    <a:moveTo>
                      <a:pt x="532" y="1"/>
                    </a:moveTo>
                    <a:cubicBezTo>
                      <a:pt x="408" y="1"/>
                      <a:pt x="253" y="102"/>
                      <a:pt x="196" y="159"/>
                    </a:cubicBezTo>
                    <a:cubicBezTo>
                      <a:pt x="72" y="292"/>
                      <a:pt x="1" y="479"/>
                      <a:pt x="10" y="665"/>
                    </a:cubicBezTo>
                    <a:cubicBezTo>
                      <a:pt x="80" y="712"/>
                      <a:pt x="160" y="735"/>
                      <a:pt x="239" y="735"/>
                    </a:cubicBezTo>
                    <a:cubicBezTo>
                      <a:pt x="338" y="735"/>
                      <a:pt x="437" y="699"/>
                      <a:pt x="516" y="630"/>
                    </a:cubicBezTo>
                    <a:cubicBezTo>
                      <a:pt x="587" y="559"/>
                      <a:pt x="640" y="470"/>
                      <a:pt x="658" y="372"/>
                    </a:cubicBezTo>
                    <a:cubicBezTo>
                      <a:pt x="685" y="301"/>
                      <a:pt x="720" y="141"/>
                      <a:pt x="658" y="61"/>
                    </a:cubicBezTo>
                    <a:cubicBezTo>
                      <a:pt x="627" y="18"/>
                      <a:pt x="582" y="1"/>
                      <a:pt x="5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3"/>
              <p:cNvSpPr/>
              <p:nvPr/>
            </p:nvSpPr>
            <p:spPr>
              <a:xfrm>
                <a:off x="5024586" y="1438769"/>
                <a:ext cx="101244" cy="66243"/>
              </a:xfrm>
              <a:custGeom>
                <a:avLst/>
                <a:gdLst/>
                <a:ahLst/>
                <a:cxnLst/>
                <a:rect l="l" t="t" r="r" b="b"/>
                <a:pathLst>
                  <a:path w="862" h="564" extrusionOk="0">
                    <a:moveTo>
                      <a:pt x="518" y="1"/>
                    </a:moveTo>
                    <a:cubicBezTo>
                      <a:pt x="423" y="1"/>
                      <a:pt x="329" y="35"/>
                      <a:pt x="249" y="91"/>
                    </a:cubicBezTo>
                    <a:cubicBezTo>
                      <a:pt x="187" y="144"/>
                      <a:pt x="0" y="340"/>
                      <a:pt x="98" y="464"/>
                    </a:cubicBezTo>
                    <a:cubicBezTo>
                      <a:pt x="158" y="540"/>
                      <a:pt x="255" y="563"/>
                      <a:pt x="345" y="563"/>
                    </a:cubicBezTo>
                    <a:cubicBezTo>
                      <a:pt x="402" y="563"/>
                      <a:pt x="456" y="554"/>
                      <a:pt x="497" y="544"/>
                    </a:cubicBezTo>
                    <a:cubicBezTo>
                      <a:pt x="640" y="491"/>
                      <a:pt x="755" y="402"/>
                      <a:pt x="844" y="286"/>
                    </a:cubicBezTo>
                    <a:cubicBezTo>
                      <a:pt x="853" y="277"/>
                      <a:pt x="862" y="269"/>
                      <a:pt x="862" y="260"/>
                    </a:cubicBezTo>
                    <a:cubicBezTo>
                      <a:pt x="862" y="242"/>
                      <a:pt x="853" y="224"/>
                      <a:pt x="844" y="206"/>
                    </a:cubicBezTo>
                    <a:cubicBezTo>
                      <a:pt x="782" y="100"/>
                      <a:pt x="675" y="29"/>
                      <a:pt x="551" y="2"/>
                    </a:cubicBezTo>
                    <a:cubicBezTo>
                      <a:pt x="540" y="1"/>
                      <a:pt x="529" y="1"/>
                      <a:pt x="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3"/>
              <p:cNvSpPr/>
              <p:nvPr/>
            </p:nvSpPr>
            <p:spPr>
              <a:xfrm>
                <a:off x="4994283" y="1376402"/>
                <a:ext cx="65891" cy="11686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995" extrusionOk="0">
                    <a:moveTo>
                      <a:pt x="347" y="0"/>
                    </a:moveTo>
                    <a:cubicBezTo>
                      <a:pt x="338" y="0"/>
                      <a:pt x="329" y="0"/>
                      <a:pt x="320" y="9"/>
                    </a:cubicBezTo>
                    <a:cubicBezTo>
                      <a:pt x="267" y="62"/>
                      <a:pt x="214" y="89"/>
                      <a:pt x="160" y="133"/>
                    </a:cubicBezTo>
                    <a:cubicBezTo>
                      <a:pt x="98" y="178"/>
                      <a:pt x="54" y="249"/>
                      <a:pt x="18" y="320"/>
                    </a:cubicBezTo>
                    <a:cubicBezTo>
                      <a:pt x="1" y="444"/>
                      <a:pt x="9" y="569"/>
                      <a:pt x="54" y="684"/>
                    </a:cubicBezTo>
                    <a:cubicBezTo>
                      <a:pt x="72" y="755"/>
                      <a:pt x="107" y="817"/>
                      <a:pt x="143" y="888"/>
                    </a:cubicBezTo>
                    <a:cubicBezTo>
                      <a:pt x="178" y="942"/>
                      <a:pt x="231" y="986"/>
                      <a:pt x="294" y="995"/>
                    </a:cubicBezTo>
                    <a:lnTo>
                      <a:pt x="391" y="897"/>
                    </a:lnTo>
                    <a:cubicBezTo>
                      <a:pt x="525" y="817"/>
                      <a:pt x="560" y="595"/>
                      <a:pt x="489" y="400"/>
                    </a:cubicBezTo>
                    <a:cubicBezTo>
                      <a:pt x="436" y="302"/>
                      <a:pt x="400" y="196"/>
                      <a:pt x="382" y="89"/>
                    </a:cubicBezTo>
                    <a:cubicBezTo>
                      <a:pt x="382" y="54"/>
                      <a:pt x="382" y="0"/>
                      <a:pt x="3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3"/>
              <p:cNvSpPr/>
              <p:nvPr/>
            </p:nvSpPr>
            <p:spPr>
              <a:xfrm>
                <a:off x="4924399" y="1434776"/>
                <a:ext cx="110640" cy="6871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585" extrusionOk="0">
                    <a:moveTo>
                      <a:pt x="426" y="1"/>
                    </a:moveTo>
                    <a:cubicBezTo>
                      <a:pt x="394" y="1"/>
                      <a:pt x="362" y="4"/>
                      <a:pt x="329" y="9"/>
                    </a:cubicBezTo>
                    <a:cubicBezTo>
                      <a:pt x="314" y="8"/>
                      <a:pt x="300" y="8"/>
                      <a:pt x="286" y="8"/>
                    </a:cubicBezTo>
                    <a:cubicBezTo>
                      <a:pt x="187" y="8"/>
                      <a:pt x="94" y="34"/>
                      <a:pt x="0" y="81"/>
                    </a:cubicBezTo>
                    <a:cubicBezTo>
                      <a:pt x="63" y="285"/>
                      <a:pt x="214" y="462"/>
                      <a:pt x="418" y="551"/>
                    </a:cubicBezTo>
                    <a:cubicBezTo>
                      <a:pt x="469" y="572"/>
                      <a:pt x="534" y="584"/>
                      <a:pt x="601" y="584"/>
                    </a:cubicBezTo>
                    <a:cubicBezTo>
                      <a:pt x="709" y="584"/>
                      <a:pt x="818" y="551"/>
                      <a:pt x="862" y="462"/>
                    </a:cubicBezTo>
                    <a:cubicBezTo>
                      <a:pt x="942" y="311"/>
                      <a:pt x="711" y="81"/>
                      <a:pt x="604" y="36"/>
                    </a:cubicBezTo>
                    <a:cubicBezTo>
                      <a:pt x="551" y="12"/>
                      <a:pt x="490" y="1"/>
                      <a:pt x="4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3"/>
              <p:cNvSpPr/>
              <p:nvPr/>
            </p:nvSpPr>
            <p:spPr>
              <a:xfrm>
                <a:off x="4978662" y="1433719"/>
                <a:ext cx="109583" cy="10441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889" extrusionOk="0">
                    <a:moveTo>
                      <a:pt x="382" y="1"/>
                    </a:moveTo>
                    <a:cubicBezTo>
                      <a:pt x="373" y="72"/>
                      <a:pt x="356" y="143"/>
                      <a:pt x="347" y="205"/>
                    </a:cubicBezTo>
                    <a:cubicBezTo>
                      <a:pt x="320" y="169"/>
                      <a:pt x="293" y="125"/>
                      <a:pt x="285" y="81"/>
                    </a:cubicBezTo>
                    <a:lnTo>
                      <a:pt x="285" y="81"/>
                    </a:lnTo>
                    <a:cubicBezTo>
                      <a:pt x="293" y="178"/>
                      <a:pt x="311" y="276"/>
                      <a:pt x="338" y="365"/>
                    </a:cubicBezTo>
                    <a:cubicBezTo>
                      <a:pt x="302" y="303"/>
                      <a:pt x="267" y="241"/>
                      <a:pt x="231" y="178"/>
                    </a:cubicBezTo>
                    <a:lnTo>
                      <a:pt x="231" y="178"/>
                    </a:lnTo>
                    <a:lnTo>
                      <a:pt x="276" y="365"/>
                    </a:lnTo>
                    <a:cubicBezTo>
                      <a:pt x="205" y="338"/>
                      <a:pt x="142" y="303"/>
                      <a:pt x="89" y="249"/>
                    </a:cubicBezTo>
                    <a:lnTo>
                      <a:pt x="89" y="249"/>
                    </a:lnTo>
                    <a:cubicBezTo>
                      <a:pt x="125" y="312"/>
                      <a:pt x="169" y="365"/>
                      <a:pt x="222" y="400"/>
                    </a:cubicBezTo>
                    <a:cubicBezTo>
                      <a:pt x="169" y="400"/>
                      <a:pt x="107" y="374"/>
                      <a:pt x="54" y="338"/>
                    </a:cubicBezTo>
                    <a:lnTo>
                      <a:pt x="54" y="338"/>
                    </a:lnTo>
                    <a:lnTo>
                      <a:pt x="222" y="454"/>
                    </a:lnTo>
                    <a:cubicBezTo>
                      <a:pt x="197" y="457"/>
                      <a:pt x="169" y="460"/>
                      <a:pt x="142" y="460"/>
                    </a:cubicBezTo>
                    <a:cubicBezTo>
                      <a:pt x="103" y="460"/>
                      <a:pt x="63" y="455"/>
                      <a:pt x="27" y="445"/>
                    </a:cubicBezTo>
                    <a:lnTo>
                      <a:pt x="27" y="445"/>
                    </a:lnTo>
                    <a:cubicBezTo>
                      <a:pt x="71" y="471"/>
                      <a:pt x="125" y="489"/>
                      <a:pt x="169" y="498"/>
                    </a:cubicBezTo>
                    <a:lnTo>
                      <a:pt x="0" y="614"/>
                    </a:lnTo>
                    <a:lnTo>
                      <a:pt x="213" y="551"/>
                    </a:lnTo>
                    <a:lnTo>
                      <a:pt x="213" y="551"/>
                    </a:lnTo>
                    <a:cubicBezTo>
                      <a:pt x="169" y="596"/>
                      <a:pt x="125" y="640"/>
                      <a:pt x="71" y="676"/>
                    </a:cubicBezTo>
                    <a:lnTo>
                      <a:pt x="240" y="569"/>
                    </a:lnTo>
                    <a:lnTo>
                      <a:pt x="116" y="773"/>
                    </a:lnTo>
                    <a:lnTo>
                      <a:pt x="285" y="622"/>
                    </a:lnTo>
                    <a:lnTo>
                      <a:pt x="169" y="836"/>
                    </a:lnTo>
                    <a:lnTo>
                      <a:pt x="311" y="676"/>
                    </a:lnTo>
                    <a:lnTo>
                      <a:pt x="240" y="880"/>
                    </a:lnTo>
                    <a:lnTo>
                      <a:pt x="240" y="880"/>
                    </a:lnTo>
                    <a:lnTo>
                      <a:pt x="382" y="658"/>
                    </a:lnTo>
                    <a:lnTo>
                      <a:pt x="382" y="658"/>
                    </a:lnTo>
                    <a:cubicBezTo>
                      <a:pt x="356" y="729"/>
                      <a:pt x="356" y="791"/>
                      <a:pt x="356" y="862"/>
                    </a:cubicBezTo>
                    <a:cubicBezTo>
                      <a:pt x="373" y="791"/>
                      <a:pt x="391" y="729"/>
                      <a:pt x="409" y="658"/>
                    </a:cubicBezTo>
                    <a:cubicBezTo>
                      <a:pt x="453" y="738"/>
                      <a:pt x="507" y="818"/>
                      <a:pt x="569" y="889"/>
                    </a:cubicBezTo>
                    <a:cubicBezTo>
                      <a:pt x="533" y="818"/>
                      <a:pt x="498" y="738"/>
                      <a:pt x="462" y="667"/>
                    </a:cubicBezTo>
                    <a:lnTo>
                      <a:pt x="462" y="667"/>
                    </a:lnTo>
                    <a:lnTo>
                      <a:pt x="622" y="827"/>
                    </a:lnTo>
                    <a:lnTo>
                      <a:pt x="622" y="827"/>
                    </a:lnTo>
                    <a:lnTo>
                      <a:pt x="524" y="622"/>
                    </a:lnTo>
                    <a:lnTo>
                      <a:pt x="666" y="720"/>
                    </a:lnTo>
                    <a:lnTo>
                      <a:pt x="666" y="720"/>
                    </a:lnTo>
                    <a:lnTo>
                      <a:pt x="596" y="597"/>
                    </a:lnTo>
                    <a:lnTo>
                      <a:pt x="596" y="597"/>
                    </a:lnTo>
                    <a:cubicBezTo>
                      <a:pt x="607" y="614"/>
                      <a:pt x="711" y="631"/>
                      <a:pt x="720" y="631"/>
                    </a:cubicBezTo>
                    <a:cubicBezTo>
                      <a:pt x="675" y="587"/>
                      <a:pt x="773" y="578"/>
                      <a:pt x="791" y="578"/>
                    </a:cubicBezTo>
                    <a:cubicBezTo>
                      <a:pt x="835" y="569"/>
                      <a:pt x="880" y="551"/>
                      <a:pt x="933" y="525"/>
                    </a:cubicBezTo>
                    <a:lnTo>
                      <a:pt x="817" y="525"/>
                    </a:lnTo>
                    <a:lnTo>
                      <a:pt x="915" y="445"/>
                    </a:lnTo>
                    <a:lnTo>
                      <a:pt x="915" y="445"/>
                    </a:lnTo>
                    <a:cubicBezTo>
                      <a:pt x="862" y="463"/>
                      <a:pt x="809" y="471"/>
                      <a:pt x="764" y="471"/>
                    </a:cubicBezTo>
                    <a:cubicBezTo>
                      <a:pt x="809" y="445"/>
                      <a:pt x="853" y="409"/>
                      <a:pt x="888" y="374"/>
                    </a:cubicBezTo>
                    <a:lnTo>
                      <a:pt x="888" y="374"/>
                    </a:lnTo>
                    <a:lnTo>
                      <a:pt x="711" y="436"/>
                    </a:lnTo>
                    <a:lnTo>
                      <a:pt x="835" y="303"/>
                    </a:lnTo>
                    <a:lnTo>
                      <a:pt x="675" y="329"/>
                    </a:lnTo>
                    <a:lnTo>
                      <a:pt x="817" y="214"/>
                    </a:lnTo>
                    <a:lnTo>
                      <a:pt x="817" y="214"/>
                    </a:lnTo>
                    <a:lnTo>
                      <a:pt x="649" y="276"/>
                    </a:lnTo>
                    <a:lnTo>
                      <a:pt x="755" y="169"/>
                    </a:lnTo>
                    <a:lnTo>
                      <a:pt x="587" y="294"/>
                    </a:lnTo>
                    <a:lnTo>
                      <a:pt x="658" y="169"/>
                    </a:lnTo>
                    <a:lnTo>
                      <a:pt x="658" y="169"/>
                    </a:lnTo>
                    <a:lnTo>
                      <a:pt x="542" y="329"/>
                    </a:lnTo>
                    <a:cubicBezTo>
                      <a:pt x="578" y="249"/>
                      <a:pt x="595" y="161"/>
                      <a:pt x="587" y="72"/>
                    </a:cubicBezTo>
                    <a:lnTo>
                      <a:pt x="587" y="72"/>
                    </a:lnTo>
                    <a:cubicBezTo>
                      <a:pt x="569" y="134"/>
                      <a:pt x="533" y="196"/>
                      <a:pt x="489" y="249"/>
                    </a:cubicBezTo>
                    <a:cubicBezTo>
                      <a:pt x="507" y="187"/>
                      <a:pt x="507" y="116"/>
                      <a:pt x="489" y="54"/>
                    </a:cubicBezTo>
                    <a:lnTo>
                      <a:pt x="418" y="232"/>
                    </a:lnTo>
                    <a:cubicBezTo>
                      <a:pt x="409" y="161"/>
                      <a:pt x="400" y="81"/>
                      <a:pt x="3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3"/>
              <p:cNvSpPr/>
              <p:nvPr/>
            </p:nvSpPr>
            <p:spPr>
              <a:xfrm>
                <a:off x="5028697" y="1482814"/>
                <a:ext cx="39816" cy="58491"/>
              </a:xfrm>
              <a:custGeom>
                <a:avLst/>
                <a:gdLst/>
                <a:ahLst/>
                <a:cxnLst/>
                <a:rect l="l" t="t" r="r" b="b"/>
                <a:pathLst>
                  <a:path w="339" h="498" fill="none" extrusionOk="0">
                    <a:moveTo>
                      <a:pt x="1" y="0"/>
                    </a:moveTo>
                    <a:cubicBezTo>
                      <a:pt x="116" y="160"/>
                      <a:pt x="232" y="329"/>
                      <a:pt x="338" y="498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3"/>
              <p:cNvSpPr/>
              <p:nvPr/>
            </p:nvSpPr>
            <p:spPr>
              <a:xfrm>
                <a:off x="5029754" y="1481757"/>
                <a:ext cx="23021" cy="7305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622" fill="none" extrusionOk="0">
                    <a:moveTo>
                      <a:pt x="1" y="0"/>
                    </a:moveTo>
                    <a:cubicBezTo>
                      <a:pt x="63" y="205"/>
                      <a:pt x="125" y="409"/>
                      <a:pt x="196" y="622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3"/>
              <p:cNvSpPr/>
              <p:nvPr/>
            </p:nvSpPr>
            <p:spPr>
              <a:xfrm>
                <a:off x="5028697" y="1480700"/>
                <a:ext cx="62720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534" h="36" fill="none" extrusionOk="0">
                    <a:moveTo>
                      <a:pt x="1" y="36"/>
                    </a:moveTo>
                    <a:cubicBezTo>
                      <a:pt x="178" y="0"/>
                      <a:pt x="356" y="0"/>
                      <a:pt x="534" y="36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3"/>
              <p:cNvSpPr/>
              <p:nvPr/>
            </p:nvSpPr>
            <p:spPr>
              <a:xfrm>
                <a:off x="5028697" y="1484811"/>
                <a:ext cx="55438" cy="31477"/>
              </a:xfrm>
              <a:custGeom>
                <a:avLst/>
                <a:gdLst/>
                <a:ahLst/>
                <a:cxnLst/>
                <a:rect l="l" t="t" r="r" b="b"/>
                <a:pathLst>
                  <a:path w="472" h="268" fill="none" extrusionOk="0">
                    <a:moveTo>
                      <a:pt x="1" y="1"/>
                    </a:moveTo>
                    <a:cubicBezTo>
                      <a:pt x="169" y="63"/>
                      <a:pt x="329" y="152"/>
                      <a:pt x="471" y="267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3"/>
              <p:cNvSpPr/>
              <p:nvPr/>
            </p:nvSpPr>
            <p:spPr>
              <a:xfrm>
                <a:off x="5080846" y="1512647"/>
                <a:ext cx="5403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46" h="49" extrusionOk="0">
                    <a:moveTo>
                      <a:pt x="26" y="0"/>
                    </a:moveTo>
                    <a:cubicBezTo>
                      <a:pt x="24" y="0"/>
                      <a:pt x="21" y="1"/>
                      <a:pt x="18" y="4"/>
                    </a:cubicBezTo>
                    <a:cubicBezTo>
                      <a:pt x="10" y="4"/>
                      <a:pt x="1" y="22"/>
                      <a:pt x="10" y="30"/>
                    </a:cubicBezTo>
                    <a:cubicBezTo>
                      <a:pt x="10" y="39"/>
                      <a:pt x="27" y="48"/>
                      <a:pt x="36" y="48"/>
                    </a:cubicBezTo>
                    <a:cubicBezTo>
                      <a:pt x="45" y="39"/>
                      <a:pt x="45" y="30"/>
                      <a:pt x="45" y="13"/>
                    </a:cubicBezTo>
                    <a:cubicBezTo>
                      <a:pt x="39" y="6"/>
                      <a:pt x="33" y="0"/>
                      <a:pt x="2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3"/>
              <p:cNvSpPr/>
              <p:nvPr/>
            </p:nvSpPr>
            <p:spPr>
              <a:xfrm>
                <a:off x="5089185" y="1480700"/>
                <a:ext cx="4346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37" h="49" extrusionOk="0">
                    <a:moveTo>
                      <a:pt x="10" y="0"/>
                    </a:moveTo>
                    <a:cubicBezTo>
                      <a:pt x="1" y="9"/>
                      <a:pt x="1" y="27"/>
                      <a:pt x="10" y="36"/>
                    </a:cubicBezTo>
                    <a:cubicBezTo>
                      <a:pt x="10" y="42"/>
                      <a:pt x="14" y="48"/>
                      <a:pt x="23" y="48"/>
                    </a:cubicBezTo>
                    <a:cubicBezTo>
                      <a:pt x="27" y="48"/>
                      <a:pt x="31" y="47"/>
                      <a:pt x="36" y="45"/>
                    </a:cubicBezTo>
                    <a:cubicBezTo>
                      <a:pt x="36" y="36"/>
                      <a:pt x="36" y="27"/>
                      <a:pt x="36" y="18"/>
                    </a:cubicBezTo>
                    <a:cubicBezTo>
                      <a:pt x="27" y="0"/>
                      <a:pt x="19" y="0"/>
                      <a:pt x="1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3"/>
              <p:cNvSpPr/>
              <p:nvPr/>
            </p:nvSpPr>
            <p:spPr>
              <a:xfrm>
                <a:off x="5065225" y="1538370"/>
                <a:ext cx="5285" cy="6108"/>
              </a:xfrm>
              <a:custGeom>
                <a:avLst/>
                <a:gdLst/>
                <a:ahLst/>
                <a:cxnLst/>
                <a:rect l="l" t="t" r="r" b="b"/>
                <a:pathLst>
                  <a:path w="45" h="52" extrusionOk="0">
                    <a:moveTo>
                      <a:pt x="23" y="1"/>
                    </a:moveTo>
                    <a:cubicBezTo>
                      <a:pt x="18" y="1"/>
                      <a:pt x="13" y="3"/>
                      <a:pt x="9" y="7"/>
                    </a:cubicBezTo>
                    <a:cubicBezTo>
                      <a:pt x="1" y="16"/>
                      <a:pt x="1" y="25"/>
                      <a:pt x="9" y="33"/>
                    </a:cubicBezTo>
                    <a:cubicBezTo>
                      <a:pt x="18" y="42"/>
                      <a:pt x="27" y="51"/>
                      <a:pt x="36" y="51"/>
                    </a:cubicBezTo>
                    <a:cubicBezTo>
                      <a:pt x="45" y="33"/>
                      <a:pt x="45" y="25"/>
                      <a:pt x="36" y="16"/>
                    </a:cubicBezTo>
                    <a:cubicBezTo>
                      <a:pt x="36" y="5"/>
                      <a:pt x="30" y="1"/>
                      <a:pt x="2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3"/>
              <p:cNvSpPr/>
              <p:nvPr/>
            </p:nvSpPr>
            <p:spPr>
              <a:xfrm>
                <a:off x="5049603" y="1550585"/>
                <a:ext cx="5285" cy="5755"/>
              </a:xfrm>
              <a:custGeom>
                <a:avLst/>
                <a:gdLst/>
                <a:ahLst/>
                <a:cxnLst/>
                <a:rect l="l" t="t" r="r" b="b"/>
                <a:pathLst>
                  <a:path w="45" h="49" extrusionOk="0">
                    <a:moveTo>
                      <a:pt x="9" y="0"/>
                    </a:moveTo>
                    <a:cubicBezTo>
                      <a:pt x="0" y="9"/>
                      <a:pt x="0" y="27"/>
                      <a:pt x="9" y="36"/>
                    </a:cubicBezTo>
                    <a:cubicBezTo>
                      <a:pt x="9" y="42"/>
                      <a:pt x="18" y="49"/>
                      <a:pt x="26" y="49"/>
                    </a:cubicBezTo>
                    <a:cubicBezTo>
                      <a:pt x="30" y="49"/>
                      <a:pt x="33" y="47"/>
                      <a:pt x="36" y="45"/>
                    </a:cubicBezTo>
                    <a:cubicBezTo>
                      <a:pt x="45" y="36"/>
                      <a:pt x="45" y="27"/>
                      <a:pt x="36" y="18"/>
                    </a:cubicBezTo>
                    <a:cubicBezTo>
                      <a:pt x="36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3"/>
              <p:cNvSpPr/>
              <p:nvPr/>
            </p:nvSpPr>
            <p:spPr>
              <a:xfrm>
                <a:off x="4965038" y="1466136"/>
                <a:ext cx="65891" cy="63659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4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6" y="104"/>
                      <a:pt x="337" y="157"/>
                      <a:pt x="527" y="160"/>
                    </a:cubicBezTo>
                    <a:lnTo>
                      <a:pt x="527" y="160"/>
                    </a:lnTo>
                    <a:cubicBezTo>
                      <a:pt x="463" y="321"/>
                      <a:pt x="351" y="456"/>
                      <a:pt x="196" y="542"/>
                    </a:cubicBezTo>
                    <a:cubicBezTo>
                      <a:pt x="276" y="506"/>
                      <a:pt x="356" y="453"/>
                      <a:pt x="418" y="391"/>
                    </a:cubicBezTo>
                    <a:cubicBezTo>
                      <a:pt x="480" y="320"/>
                      <a:pt x="525" y="240"/>
                      <a:pt x="560" y="151"/>
                    </a:cubicBezTo>
                    <a:lnTo>
                      <a:pt x="560" y="133"/>
                    </a:lnTo>
                    <a:lnTo>
                      <a:pt x="543" y="133"/>
                    </a:lnTo>
                    <a:cubicBezTo>
                      <a:pt x="356" y="133"/>
                      <a:pt x="170" y="89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3"/>
              <p:cNvSpPr/>
              <p:nvPr/>
            </p:nvSpPr>
            <p:spPr>
              <a:xfrm>
                <a:off x="5022472" y="1402477"/>
                <a:ext cx="15739" cy="82452"/>
              </a:xfrm>
              <a:custGeom>
                <a:avLst/>
                <a:gdLst/>
                <a:ahLst/>
                <a:cxnLst/>
                <a:rect l="l" t="t" r="r" b="b"/>
                <a:pathLst>
                  <a:path w="134" h="702" extrusionOk="0">
                    <a:moveTo>
                      <a:pt x="18" y="0"/>
                    </a:moveTo>
                    <a:cubicBezTo>
                      <a:pt x="0" y="62"/>
                      <a:pt x="0" y="125"/>
                      <a:pt x="18" y="187"/>
                    </a:cubicBezTo>
                    <a:cubicBezTo>
                      <a:pt x="36" y="240"/>
                      <a:pt x="63" y="293"/>
                      <a:pt x="71" y="356"/>
                    </a:cubicBezTo>
                    <a:cubicBezTo>
                      <a:pt x="89" y="409"/>
                      <a:pt x="98" y="471"/>
                      <a:pt x="98" y="524"/>
                    </a:cubicBezTo>
                    <a:cubicBezTo>
                      <a:pt x="98" y="586"/>
                      <a:pt x="80" y="649"/>
                      <a:pt x="63" y="702"/>
                    </a:cubicBezTo>
                    <a:cubicBezTo>
                      <a:pt x="116" y="595"/>
                      <a:pt x="134" y="462"/>
                      <a:pt x="98" y="347"/>
                    </a:cubicBezTo>
                    <a:cubicBezTo>
                      <a:pt x="80" y="284"/>
                      <a:pt x="63" y="231"/>
                      <a:pt x="36" y="178"/>
                    </a:cubicBezTo>
                    <a:cubicBezTo>
                      <a:pt x="18" y="125"/>
                      <a:pt x="9" y="62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3"/>
              <p:cNvSpPr/>
              <p:nvPr/>
            </p:nvSpPr>
            <p:spPr>
              <a:xfrm>
                <a:off x="5028697" y="1484811"/>
                <a:ext cx="37702" cy="86797"/>
              </a:xfrm>
              <a:custGeom>
                <a:avLst/>
                <a:gdLst/>
                <a:ahLst/>
                <a:cxnLst/>
                <a:rect l="l" t="t" r="r" b="b"/>
                <a:pathLst>
                  <a:path w="321" h="739" extrusionOk="0">
                    <a:moveTo>
                      <a:pt x="18" y="1"/>
                    </a:moveTo>
                    <a:cubicBezTo>
                      <a:pt x="1" y="72"/>
                      <a:pt x="1" y="143"/>
                      <a:pt x="27" y="205"/>
                    </a:cubicBezTo>
                    <a:cubicBezTo>
                      <a:pt x="54" y="267"/>
                      <a:pt x="98" y="330"/>
                      <a:pt x="143" y="383"/>
                    </a:cubicBezTo>
                    <a:cubicBezTo>
                      <a:pt x="187" y="436"/>
                      <a:pt x="223" y="489"/>
                      <a:pt x="258" y="552"/>
                    </a:cubicBezTo>
                    <a:cubicBezTo>
                      <a:pt x="294" y="605"/>
                      <a:pt x="312" y="676"/>
                      <a:pt x="312" y="738"/>
                    </a:cubicBezTo>
                    <a:cubicBezTo>
                      <a:pt x="320" y="676"/>
                      <a:pt x="312" y="605"/>
                      <a:pt x="276" y="534"/>
                    </a:cubicBezTo>
                    <a:cubicBezTo>
                      <a:pt x="240" y="481"/>
                      <a:pt x="205" y="418"/>
                      <a:pt x="161" y="365"/>
                    </a:cubicBezTo>
                    <a:cubicBezTo>
                      <a:pt x="116" y="312"/>
                      <a:pt x="81" y="259"/>
                      <a:pt x="54" y="196"/>
                    </a:cubicBezTo>
                    <a:cubicBezTo>
                      <a:pt x="18" y="134"/>
                      <a:pt x="10" y="72"/>
                      <a:pt x="1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3"/>
              <p:cNvSpPr/>
              <p:nvPr/>
            </p:nvSpPr>
            <p:spPr>
              <a:xfrm>
                <a:off x="5030811" y="1465079"/>
                <a:ext cx="54381" cy="20202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72" extrusionOk="0">
                    <a:moveTo>
                      <a:pt x="462" y="0"/>
                    </a:moveTo>
                    <a:lnTo>
                      <a:pt x="462" y="0"/>
                    </a:lnTo>
                    <a:cubicBezTo>
                      <a:pt x="391" y="45"/>
                      <a:pt x="320" y="89"/>
                      <a:pt x="240" y="116"/>
                    </a:cubicBezTo>
                    <a:cubicBezTo>
                      <a:pt x="160" y="142"/>
                      <a:pt x="80" y="160"/>
                      <a:pt x="0" y="169"/>
                    </a:cubicBezTo>
                    <a:cubicBezTo>
                      <a:pt x="20" y="171"/>
                      <a:pt x="40" y="172"/>
                      <a:pt x="60" y="172"/>
                    </a:cubicBezTo>
                    <a:cubicBezTo>
                      <a:pt x="214" y="172"/>
                      <a:pt x="352" y="111"/>
                      <a:pt x="4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14" name="Google Shape;3814;p3"/>
            <p:cNvSpPr/>
            <p:nvPr/>
          </p:nvSpPr>
          <p:spPr>
            <a:xfrm>
              <a:off x="6795890" y="936071"/>
              <a:ext cx="87737" cy="114986"/>
            </a:xfrm>
            <a:custGeom>
              <a:avLst/>
              <a:gdLst/>
              <a:ahLst/>
              <a:cxnLst/>
              <a:rect l="l" t="t" r="r" b="b"/>
              <a:pathLst>
                <a:path w="747" h="979" extrusionOk="0">
                  <a:moveTo>
                    <a:pt x="109" y="0"/>
                  </a:moveTo>
                  <a:cubicBezTo>
                    <a:pt x="82" y="0"/>
                    <a:pt x="51" y="21"/>
                    <a:pt x="0" y="37"/>
                  </a:cubicBezTo>
                  <a:cubicBezTo>
                    <a:pt x="36" y="454"/>
                    <a:pt x="302" y="818"/>
                    <a:pt x="693" y="978"/>
                  </a:cubicBezTo>
                  <a:cubicBezTo>
                    <a:pt x="746" y="579"/>
                    <a:pt x="533" y="205"/>
                    <a:pt x="169" y="46"/>
                  </a:cubicBezTo>
                  <a:cubicBezTo>
                    <a:pt x="146" y="12"/>
                    <a:pt x="12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15" name="Google Shape;3815;p3"/>
          <p:cNvSpPr txBox="1">
            <a:spLocks noGrp="1"/>
          </p:cNvSpPr>
          <p:nvPr>
            <p:ph type="title"/>
          </p:nvPr>
        </p:nvSpPr>
        <p:spPr>
          <a:xfrm>
            <a:off x="2883000" y="993700"/>
            <a:ext cx="3378000" cy="106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80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816" name="Google Shape;3816;p3"/>
          <p:cNvSpPr txBox="1">
            <a:spLocks noGrp="1"/>
          </p:cNvSpPr>
          <p:nvPr>
            <p:ph type="subTitle" idx="1"/>
          </p:nvPr>
        </p:nvSpPr>
        <p:spPr>
          <a:xfrm>
            <a:off x="2896350" y="2140225"/>
            <a:ext cx="3351300" cy="37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17" name="Google Shape;3817;p3"/>
          <p:cNvGrpSpPr/>
          <p:nvPr/>
        </p:nvGrpSpPr>
        <p:grpSpPr>
          <a:xfrm>
            <a:off x="3910575" y="3339250"/>
            <a:ext cx="1322869" cy="636569"/>
            <a:chOff x="3910575" y="3339250"/>
            <a:chExt cx="1322869" cy="636569"/>
          </a:xfrm>
        </p:grpSpPr>
        <p:grpSp>
          <p:nvGrpSpPr>
            <p:cNvPr id="3818" name="Google Shape;3818;p3"/>
            <p:cNvGrpSpPr/>
            <p:nvPr/>
          </p:nvGrpSpPr>
          <p:grpSpPr>
            <a:xfrm>
              <a:off x="3910575" y="3339250"/>
              <a:ext cx="1322869" cy="636569"/>
              <a:chOff x="2051987" y="3339250"/>
              <a:chExt cx="1322869" cy="636569"/>
            </a:xfrm>
          </p:grpSpPr>
          <p:sp>
            <p:nvSpPr>
              <p:cNvPr id="3819" name="Google Shape;3819;p3"/>
              <p:cNvSpPr/>
              <p:nvPr/>
            </p:nvSpPr>
            <p:spPr>
              <a:xfrm>
                <a:off x="2072479" y="3853550"/>
                <a:ext cx="922237" cy="122268"/>
              </a:xfrm>
              <a:custGeom>
                <a:avLst/>
                <a:gdLst/>
                <a:ahLst/>
                <a:cxnLst/>
                <a:rect l="l" t="t" r="r" b="b"/>
                <a:pathLst>
                  <a:path w="7852" h="1041" extrusionOk="0">
                    <a:moveTo>
                      <a:pt x="3926" y="1"/>
                    </a:moveTo>
                    <a:cubicBezTo>
                      <a:pt x="1759" y="1"/>
                      <a:pt x="0" y="232"/>
                      <a:pt x="0" y="525"/>
                    </a:cubicBezTo>
                    <a:cubicBezTo>
                      <a:pt x="0" y="809"/>
                      <a:pt x="1759" y="1040"/>
                      <a:pt x="3926" y="1040"/>
                    </a:cubicBezTo>
                    <a:cubicBezTo>
                      <a:pt x="6093" y="1040"/>
                      <a:pt x="7852" y="809"/>
                      <a:pt x="7852" y="525"/>
                    </a:cubicBezTo>
                    <a:cubicBezTo>
                      <a:pt x="7852" y="241"/>
                      <a:pt x="6093" y="1"/>
                      <a:pt x="39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820" name="Google Shape;3820;p3"/>
              <p:cNvGrpSpPr/>
              <p:nvPr/>
            </p:nvGrpSpPr>
            <p:grpSpPr>
              <a:xfrm>
                <a:off x="2051987" y="3339250"/>
                <a:ext cx="1322869" cy="586192"/>
                <a:chOff x="3582855" y="3263050"/>
                <a:chExt cx="1322869" cy="586192"/>
              </a:xfrm>
            </p:grpSpPr>
            <p:grpSp>
              <p:nvGrpSpPr>
                <p:cNvPr id="3821" name="Google Shape;3821;p3"/>
                <p:cNvGrpSpPr/>
                <p:nvPr/>
              </p:nvGrpSpPr>
              <p:grpSpPr>
                <a:xfrm>
                  <a:off x="3582855" y="3596264"/>
                  <a:ext cx="945258" cy="252978"/>
                  <a:chOff x="3582855" y="3596264"/>
                  <a:chExt cx="945258" cy="252978"/>
                </a:xfrm>
              </p:grpSpPr>
              <p:sp>
                <p:nvSpPr>
                  <p:cNvPr id="3822" name="Google Shape;3822;p3"/>
                  <p:cNvSpPr/>
                  <p:nvPr/>
                </p:nvSpPr>
                <p:spPr>
                  <a:xfrm>
                    <a:off x="3582855" y="3596264"/>
                    <a:ext cx="945258" cy="2277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48" h="1939" extrusionOk="0">
                        <a:moveTo>
                          <a:pt x="8047" y="0"/>
                        </a:moveTo>
                        <a:lnTo>
                          <a:pt x="8047" y="0"/>
                        </a:lnTo>
                        <a:cubicBezTo>
                          <a:pt x="6716" y="352"/>
                          <a:pt x="5273" y="518"/>
                          <a:pt x="3825" y="518"/>
                        </a:cubicBezTo>
                        <a:cubicBezTo>
                          <a:pt x="2529" y="518"/>
                          <a:pt x="1229" y="385"/>
                          <a:pt x="1" y="134"/>
                        </a:cubicBezTo>
                        <a:lnTo>
                          <a:pt x="1" y="134"/>
                        </a:lnTo>
                        <a:cubicBezTo>
                          <a:pt x="169" y="391"/>
                          <a:pt x="356" y="640"/>
                          <a:pt x="560" y="871"/>
                        </a:cubicBezTo>
                        <a:cubicBezTo>
                          <a:pt x="1647" y="1534"/>
                          <a:pt x="2984" y="1939"/>
                          <a:pt x="4269" y="1939"/>
                        </a:cubicBezTo>
                        <a:cubicBezTo>
                          <a:pt x="5684" y="1939"/>
                          <a:pt x="7035" y="1449"/>
                          <a:pt x="7914" y="276"/>
                        </a:cubicBezTo>
                        <a:cubicBezTo>
                          <a:pt x="7959" y="187"/>
                          <a:pt x="8003" y="98"/>
                          <a:pt x="8047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3" name="Google Shape;3823;p3"/>
                  <p:cNvSpPr/>
                  <p:nvPr/>
                </p:nvSpPr>
                <p:spPr>
                  <a:xfrm>
                    <a:off x="3648628" y="3627961"/>
                    <a:ext cx="863863" cy="2212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55" h="1884" extrusionOk="0">
                        <a:moveTo>
                          <a:pt x="7354" y="1"/>
                        </a:moveTo>
                        <a:cubicBezTo>
                          <a:pt x="6475" y="1168"/>
                          <a:pt x="5127" y="1656"/>
                          <a:pt x="3714" y="1656"/>
                        </a:cubicBezTo>
                        <a:cubicBezTo>
                          <a:pt x="2428" y="1656"/>
                          <a:pt x="1088" y="1251"/>
                          <a:pt x="0" y="587"/>
                        </a:cubicBezTo>
                        <a:lnTo>
                          <a:pt x="0" y="587"/>
                        </a:lnTo>
                        <a:cubicBezTo>
                          <a:pt x="835" y="1519"/>
                          <a:pt x="1785" y="1875"/>
                          <a:pt x="3233" y="1883"/>
                        </a:cubicBezTo>
                        <a:cubicBezTo>
                          <a:pt x="3274" y="1884"/>
                          <a:pt x="3314" y="1884"/>
                          <a:pt x="3354" y="1884"/>
                        </a:cubicBezTo>
                        <a:cubicBezTo>
                          <a:pt x="5615" y="1884"/>
                          <a:pt x="6656" y="1388"/>
                          <a:pt x="735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3824" name="Google Shape;3824;p3"/>
                <p:cNvSpPr/>
                <p:nvPr/>
              </p:nvSpPr>
              <p:spPr>
                <a:xfrm>
                  <a:off x="3582855" y="3569954"/>
                  <a:ext cx="945258" cy="9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48" h="795" extrusionOk="0">
                      <a:moveTo>
                        <a:pt x="4487" y="1"/>
                      </a:moveTo>
                      <a:cubicBezTo>
                        <a:pt x="2984" y="1"/>
                        <a:pt x="1483" y="120"/>
                        <a:pt x="1" y="358"/>
                      </a:cubicBezTo>
                      <a:cubicBezTo>
                        <a:pt x="1230" y="654"/>
                        <a:pt x="2456" y="794"/>
                        <a:pt x="3681" y="794"/>
                      </a:cubicBezTo>
                      <a:cubicBezTo>
                        <a:pt x="5137" y="794"/>
                        <a:pt x="6591" y="596"/>
                        <a:pt x="8047" y="224"/>
                      </a:cubicBezTo>
                      <a:cubicBezTo>
                        <a:pt x="6866" y="75"/>
                        <a:pt x="5676" y="1"/>
                        <a:pt x="448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5" name="Google Shape;3825;p3"/>
                <p:cNvSpPr/>
                <p:nvPr/>
              </p:nvSpPr>
              <p:spPr>
                <a:xfrm>
                  <a:off x="4411131" y="3263050"/>
                  <a:ext cx="377727" cy="331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6" h="2820" extrusionOk="0">
                      <a:moveTo>
                        <a:pt x="3008" y="1"/>
                      </a:moveTo>
                      <a:cubicBezTo>
                        <a:pt x="2549" y="1"/>
                        <a:pt x="2110" y="172"/>
                        <a:pt x="1724" y="404"/>
                      </a:cubicBezTo>
                      <a:cubicBezTo>
                        <a:pt x="1129" y="750"/>
                        <a:pt x="614" y="1248"/>
                        <a:pt x="347" y="1754"/>
                      </a:cubicBezTo>
                      <a:cubicBezTo>
                        <a:pt x="214" y="1985"/>
                        <a:pt x="116" y="2233"/>
                        <a:pt x="27" y="2491"/>
                      </a:cubicBezTo>
                      <a:cubicBezTo>
                        <a:pt x="1" y="2598"/>
                        <a:pt x="1" y="2704"/>
                        <a:pt x="10" y="2820"/>
                      </a:cubicBezTo>
                      <a:lnTo>
                        <a:pt x="116" y="2820"/>
                      </a:lnTo>
                      <a:cubicBezTo>
                        <a:pt x="143" y="2695"/>
                        <a:pt x="125" y="2580"/>
                        <a:pt x="161" y="2447"/>
                      </a:cubicBezTo>
                      <a:cubicBezTo>
                        <a:pt x="196" y="2313"/>
                        <a:pt x="249" y="2180"/>
                        <a:pt x="303" y="2047"/>
                      </a:cubicBezTo>
                      <a:cubicBezTo>
                        <a:pt x="427" y="1718"/>
                        <a:pt x="622" y="1416"/>
                        <a:pt x="862" y="1159"/>
                      </a:cubicBezTo>
                      <a:cubicBezTo>
                        <a:pt x="1022" y="972"/>
                        <a:pt x="1200" y="812"/>
                        <a:pt x="1395" y="670"/>
                      </a:cubicBezTo>
                      <a:cubicBezTo>
                        <a:pt x="1591" y="519"/>
                        <a:pt x="1795" y="386"/>
                        <a:pt x="2017" y="288"/>
                      </a:cubicBezTo>
                      <a:cubicBezTo>
                        <a:pt x="2573" y="40"/>
                        <a:pt x="2973" y="10"/>
                        <a:pt x="3135" y="10"/>
                      </a:cubicBezTo>
                      <a:cubicBezTo>
                        <a:pt x="3188" y="10"/>
                        <a:pt x="3216" y="13"/>
                        <a:pt x="3216" y="13"/>
                      </a:cubicBezTo>
                      <a:cubicBezTo>
                        <a:pt x="3146" y="5"/>
                        <a:pt x="3077" y="1"/>
                        <a:pt x="30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6" name="Google Shape;3826;p3"/>
                <p:cNvSpPr/>
                <p:nvPr/>
              </p:nvSpPr>
              <p:spPr>
                <a:xfrm>
                  <a:off x="4233777" y="3386258"/>
                  <a:ext cx="185810" cy="264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2" h="2251" extrusionOk="0">
                      <a:moveTo>
                        <a:pt x="737" y="1"/>
                      </a:moveTo>
                      <a:cubicBezTo>
                        <a:pt x="632" y="1"/>
                        <a:pt x="538" y="74"/>
                        <a:pt x="525" y="216"/>
                      </a:cubicBezTo>
                      <a:cubicBezTo>
                        <a:pt x="516" y="305"/>
                        <a:pt x="596" y="465"/>
                        <a:pt x="543" y="545"/>
                      </a:cubicBezTo>
                      <a:cubicBezTo>
                        <a:pt x="507" y="598"/>
                        <a:pt x="365" y="625"/>
                        <a:pt x="321" y="678"/>
                      </a:cubicBezTo>
                      <a:cubicBezTo>
                        <a:pt x="249" y="749"/>
                        <a:pt x="196" y="829"/>
                        <a:pt x="152" y="927"/>
                      </a:cubicBezTo>
                      <a:cubicBezTo>
                        <a:pt x="72" y="1131"/>
                        <a:pt x="99" y="1335"/>
                        <a:pt x="54" y="1549"/>
                      </a:cubicBezTo>
                      <a:cubicBezTo>
                        <a:pt x="36" y="1655"/>
                        <a:pt x="27" y="1771"/>
                        <a:pt x="27" y="1886"/>
                      </a:cubicBezTo>
                      <a:cubicBezTo>
                        <a:pt x="1" y="1993"/>
                        <a:pt x="1" y="2090"/>
                        <a:pt x="1" y="2197"/>
                      </a:cubicBezTo>
                      <a:cubicBezTo>
                        <a:pt x="10" y="2215"/>
                        <a:pt x="27" y="2232"/>
                        <a:pt x="45" y="2250"/>
                      </a:cubicBezTo>
                      <a:cubicBezTo>
                        <a:pt x="560" y="2206"/>
                        <a:pt x="1075" y="2126"/>
                        <a:pt x="1582" y="2002"/>
                      </a:cubicBezTo>
                      <a:cubicBezTo>
                        <a:pt x="1548" y="1995"/>
                        <a:pt x="1509" y="1993"/>
                        <a:pt x="1467" y="1993"/>
                      </a:cubicBezTo>
                      <a:cubicBezTo>
                        <a:pt x="1425" y="1993"/>
                        <a:pt x="1381" y="1995"/>
                        <a:pt x="1339" y="1995"/>
                      </a:cubicBezTo>
                      <a:cubicBezTo>
                        <a:pt x="1253" y="1995"/>
                        <a:pt x="1173" y="1988"/>
                        <a:pt x="1129" y="1948"/>
                      </a:cubicBezTo>
                      <a:cubicBezTo>
                        <a:pt x="996" y="1833"/>
                        <a:pt x="1209" y="1593"/>
                        <a:pt x="1093" y="1460"/>
                      </a:cubicBezTo>
                      <a:lnTo>
                        <a:pt x="1075" y="1460"/>
                      </a:lnTo>
                      <a:lnTo>
                        <a:pt x="1093" y="1486"/>
                      </a:lnTo>
                      <a:cubicBezTo>
                        <a:pt x="1058" y="1469"/>
                        <a:pt x="1067" y="1460"/>
                        <a:pt x="1075" y="1460"/>
                      </a:cubicBezTo>
                      <a:cubicBezTo>
                        <a:pt x="1040" y="1389"/>
                        <a:pt x="1013" y="1327"/>
                        <a:pt x="996" y="1255"/>
                      </a:cubicBezTo>
                      <a:cubicBezTo>
                        <a:pt x="978" y="1158"/>
                        <a:pt x="987" y="1051"/>
                        <a:pt x="969" y="953"/>
                      </a:cubicBezTo>
                      <a:cubicBezTo>
                        <a:pt x="951" y="847"/>
                        <a:pt x="889" y="803"/>
                        <a:pt x="853" y="714"/>
                      </a:cubicBezTo>
                      <a:cubicBezTo>
                        <a:pt x="837" y="658"/>
                        <a:pt x="807" y="624"/>
                        <a:pt x="878" y="624"/>
                      </a:cubicBezTo>
                      <a:cubicBezTo>
                        <a:pt x="886" y="624"/>
                        <a:pt x="896" y="624"/>
                        <a:pt x="907" y="625"/>
                      </a:cubicBezTo>
                      <a:cubicBezTo>
                        <a:pt x="933" y="607"/>
                        <a:pt x="933" y="545"/>
                        <a:pt x="942" y="518"/>
                      </a:cubicBezTo>
                      <a:cubicBezTo>
                        <a:pt x="951" y="492"/>
                        <a:pt x="969" y="509"/>
                        <a:pt x="978" y="483"/>
                      </a:cubicBezTo>
                      <a:cubicBezTo>
                        <a:pt x="987" y="456"/>
                        <a:pt x="978" y="412"/>
                        <a:pt x="978" y="385"/>
                      </a:cubicBezTo>
                      <a:cubicBezTo>
                        <a:pt x="996" y="314"/>
                        <a:pt x="1022" y="287"/>
                        <a:pt x="1013" y="252"/>
                      </a:cubicBezTo>
                      <a:cubicBezTo>
                        <a:pt x="968" y="83"/>
                        <a:pt x="847" y="1"/>
                        <a:pt x="73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7" name="Google Shape;3827;p3"/>
                <p:cNvSpPr/>
                <p:nvPr/>
              </p:nvSpPr>
              <p:spPr>
                <a:xfrm>
                  <a:off x="4286983" y="3385553"/>
                  <a:ext cx="77401" cy="38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" h="330" extrusionOk="0">
                      <a:moveTo>
                        <a:pt x="356" y="0"/>
                      </a:moveTo>
                      <a:cubicBezTo>
                        <a:pt x="312" y="9"/>
                        <a:pt x="276" y="9"/>
                        <a:pt x="232" y="18"/>
                      </a:cubicBezTo>
                      <a:cubicBezTo>
                        <a:pt x="170" y="27"/>
                        <a:pt x="134" y="9"/>
                        <a:pt x="116" y="71"/>
                      </a:cubicBezTo>
                      <a:cubicBezTo>
                        <a:pt x="98" y="116"/>
                        <a:pt x="81" y="160"/>
                        <a:pt x="63" y="205"/>
                      </a:cubicBezTo>
                      <a:cubicBezTo>
                        <a:pt x="54" y="258"/>
                        <a:pt x="36" y="267"/>
                        <a:pt x="1" y="302"/>
                      </a:cubicBezTo>
                      <a:cubicBezTo>
                        <a:pt x="30" y="326"/>
                        <a:pt x="88" y="330"/>
                        <a:pt x="138" y="330"/>
                      </a:cubicBezTo>
                      <a:cubicBezTo>
                        <a:pt x="164" y="330"/>
                        <a:pt x="187" y="329"/>
                        <a:pt x="205" y="329"/>
                      </a:cubicBezTo>
                      <a:lnTo>
                        <a:pt x="427" y="329"/>
                      </a:lnTo>
                      <a:cubicBezTo>
                        <a:pt x="480" y="320"/>
                        <a:pt x="543" y="311"/>
                        <a:pt x="605" y="293"/>
                      </a:cubicBezTo>
                      <a:lnTo>
                        <a:pt x="658" y="258"/>
                      </a:lnTo>
                      <a:cubicBezTo>
                        <a:pt x="578" y="196"/>
                        <a:pt x="507" y="125"/>
                        <a:pt x="454" y="45"/>
                      </a:cubicBezTo>
                      <a:cubicBezTo>
                        <a:pt x="418" y="0"/>
                        <a:pt x="418" y="0"/>
                        <a:pt x="35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8" name="Google Shape;3828;p3"/>
                <p:cNvSpPr/>
                <p:nvPr/>
              </p:nvSpPr>
              <p:spPr>
                <a:xfrm>
                  <a:off x="4786744" y="3264576"/>
                  <a:ext cx="3171" cy="502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4281" extrusionOk="0">
                      <a:moveTo>
                        <a:pt x="0" y="0"/>
                      </a:moveTo>
                      <a:lnTo>
                        <a:pt x="0" y="4281"/>
                      </a:lnTo>
                      <a:lnTo>
                        <a:pt x="27" y="4281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9" name="Google Shape;3829;p3"/>
                <p:cNvSpPr/>
                <p:nvPr/>
              </p:nvSpPr>
              <p:spPr>
                <a:xfrm>
                  <a:off x="4660483" y="3745429"/>
                  <a:ext cx="108644" cy="6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5" h="576" extrusionOk="0">
                      <a:moveTo>
                        <a:pt x="569" y="0"/>
                      </a:moveTo>
                      <a:lnTo>
                        <a:pt x="569" y="0"/>
                      </a:lnTo>
                      <a:cubicBezTo>
                        <a:pt x="427" y="9"/>
                        <a:pt x="294" y="45"/>
                        <a:pt x="169" y="107"/>
                      </a:cubicBezTo>
                      <a:cubicBezTo>
                        <a:pt x="98" y="143"/>
                        <a:pt x="45" y="196"/>
                        <a:pt x="18" y="267"/>
                      </a:cubicBezTo>
                      <a:cubicBezTo>
                        <a:pt x="0" y="302"/>
                        <a:pt x="9" y="347"/>
                        <a:pt x="27" y="382"/>
                      </a:cubicBezTo>
                      <a:cubicBezTo>
                        <a:pt x="36" y="400"/>
                        <a:pt x="45" y="418"/>
                        <a:pt x="63" y="427"/>
                      </a:cubicBezTo>
                      <a:cubicBezTo>
                        <a:pt x="71" y="445"/>
                        <a:pt x="89" y="453"/>
                        <a:pt x="107" y="471"/>
                      </a:cubicBezTo>
                      <a:cubicBezTo>
                        <a:pt x="231" y="533"/>
                        <a:pt x="373" y="569"/>
                        <a:pt x="516" y="569"/>
                      </a:cubicBezTo>
                      <a:cubicBezTo>
                        <a:pt x="582" y="573"/>
                        <a:pt x="651" y="576"/>
                        <a:pt x="720" y="576"/>
                      </a:cubicBezTo>
                      <a:cubicBezTo>
                        <a:pt x="789" y="576"/>
                        <a:pt x="857" y="573"/>
                        <a:pt x="924" y="569"/>
                      </a:cubicBezTo>
                      <a:cubicBezTo>
                        <a:pt x="791" y="551"/>
                        <a:pt x="649" y="542"/>
                        <a:pt x="516" y="524"/>
                      </a:cubicBezTo>
                      <a:cubicBezTo>
                        <a:pt x="382" y="516"/>
                        <a:pt x="258" y="471"/>
                        <a:pt x="143" y="418"/>
                      </a:cubicBezTo>
                      <a:cubicBezTo>
                        <a:pt x="89" y="391"/>
                        <a:pt x="54" y="338"/>
                        <a:pt x="71" y="276"/>
                      </a:cubicBezTo>
                      <a:cubicBezTo>
                        <a:pt x="98" y="222"/>
                        <a:pt x="143" y="178"/>
                        <a:pt x="196" y="151"/>
                      </a:cubicBezTo>
                      <a:cubicBezTo>
                        <a:pt x="249" y="116"/>
                        <a:pt x="311" y="80"/>
                        <a:pt x="373" y="63"/>
                      </a:cubicBezTo>
                      <a:cubicBezTo>
                        <a:pt x="436" y="36"/>
                        <a:pt x="507" y="18"/>
                        <a:pt x="56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0" name="Google Shape;3830;p3"/>
                <p:cNvSpPr/>
                <p:nvPr/>
              </p:nvSpPr>
              <p:spPr>
                <a:xfrm>
                  <a:off x="4834665" y="3741201"/>
                  <a:ext cx="71059" cy="710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" h="605" extrusionOk="0">
                      <a:moveTo>
                        <a:pt x="118" y="1"/>
                      </a:moveTo>
                      <a:cubicBezTo>
                        <a:pt x="79" y="1"/>
                        <a:pt x="39" y="4"/>
                        <a:pt x="1" y="10"/>
                      </a:cubicBezTo>
                      <a:cubicBezTo>
                        <a:pt x="116" y="19"/>
                        <a:pt x="232" y="36"/>
                        <a:pt x="338" y="81"/>
                      </a:cubicBezTo>
                      <a:cubicBezTo>
                        <a:pt x="436" y="107"/>
                        <a:pt x="516" y="187"/>
                        <a:pt x="551" y="294"/>
                      </a:cubicBezTo>
                      <a:cubicBezTo>
                        <a:pt x="551" y="338"/>
                        <a:pt x="534" y="392"/>
                        <a:pt x="498" y="427"/>
                      </a:cubicBezTo>
                      <a:cubicBezTo>
                        <a:pt x="480" y="445"/>
                        <a:pt x="462" y="463"/>
                        <a:pt x="436" y="481"/>
                      </a:cubicBezTo>
                      <a:cubicBezTo>
                        <a:pt x="409" y="489"/>
                        <a:pt x="391" y="507"/>
                        <a:pt x="365" y="516"/>
                      </a:cubicBezTo>
                      <a:cubicBezTo>
                        <a:pt x="258" y="560"/>
                        <a:pt x="143" y="587"/>
                        <a:pt x="36" y="605"/>
                      </a:cubicBezTo>
                      <a:cubicBezTo>
                        <a:pt x="152" y="605"/>
                        <a:pt x="267" y="596"/>
                        <a:pt x="374" y="560"/>
                      </a:cubicBezTo>
                      <a:cubicBezTo>
                        <a:pt x="409" y="552"/>
                        <a:pt x="436" y="534"/>
                        <a:pt x="462" y="516"/>
                      </a:cubicBezTo>
                      <a:cubicBezTo>
                        <a:pt x="489" y="498"/>
                        <a:pt x="507" y="481"/>
                        <a:pt x="534" y="463"/>
                      </a:cubicBezTo>
                      <a:cubicBezTo>
                        <a:pt x="578" y="418"/>
                        <a:pt x="605" y="347"/>
                        <a:pt x="605" y="285"/>
                      </a:cubicBezTo>
                      <a:cubicBezTo>
                        <a:pt x="569" y="161"/>
                        <a:pt x="471" y="63"/>
                        <a:pt x="347" y="36"/>
                      </a:cubicBezTo>
                      <a:cubicBezTo>
                        <a:pt x="276" y="13"/>
                        <a:pt x="197" y="1"/>
                        <a:pt x="1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1" name="Google Shape;3831;p3"/>
                <p:cNvSpPr/>
                <p:nvPr/>
              </p:nvSpPr>
              <p:spPr>
                <a:xfrm>
                  <a:off x="4717800" y="3761050"/>
                  <a:ext cx="58609" cy="35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303" extrusionOk="0">
                      <a:moveTo>
                        <a:pt x="312" y="1"/>
                      </a:moveTo>
                      <a:cubicBezTo>
                        <a:pt x="241" y="1"/>
                        <a:pt x="170" y="10"/>
                        <a:pt x="107" y="45"/>
                      </a:cubicBezTo>
                      <a:cubicBezTo>
                        <a:pt x="63" y="63"/>
                        <a:pt x="36" y="89"/>
                        <a:pt x="19" y="125"/>
                      </a:cubicBezTo>
                      <a:cubicBezTo>
                        <a:pt x="1" y="178"/>
                        <a:pt x="28" y="223"/>
                        <a:pt x="72" y="249"/>
                      </a:cubicBezTo>
                      <a:cubicBezTo>
                        <a:pt x="134" y="285"/>
                        <a:pt x="205" y="303"/>
                        <a:pt x="285" y="303"/>
                      </a:cubicBezTo>
                      <a:cubicBezTo>
                        <a:pt x="356" y="303"/>
                        <a:pt x="427" y="303"/>
                        <a:pt x="498" y="285"/>
                      </a:cubicBezTo>
                      <a:cubicBezTo>
                        <a:pt x="427" y="276"/>
                        <a:pt x="356" y="267"/>
                        <a:pt x="285" y="258"/>
                      </a:cubicBezTo>
                      <a:cubicBezTo>
                        <a:pt x="223" y="249"/>
                        <a:pt x="161" y="232"/>
                        <a:pt x="99" y="196"/>
                      </a:cubicBezTo>
                      <a:cubicBezTo>
                        <a:pt x="72" y="187"/>
                        <a:pt x="72" y="161"/>
                        <a:pt x="72" y="143"/>
                      </a:cubicBezTo>
                      <a:cubicBezTo>
                        <a:pt x="81" y="116"/>
                        <a:pt x="99" y="98"/>
                        <a:pt x="125" y="81"/>
                      </a:cubicBezTo>
                      <a:cubicBezTo>
                        <a:pt x="187" y="45"/>
                        <a:pt x="250" y="18"/>
                        <a:pt x="31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2" name="Google Shape;3832;p3"/>
                <p:cNvSpPr/>
                <p:nvPr/>
              </p:nvSpPr>
              <p:spPr>
                <a:xfrm>
                  <a:off x="4809648" y="3757409"/>
                  <a:ext cx="37702" cy="378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322" extrusionOk="0">
                      <a:moveTo>
                        <a:pt x="94" y="1"/>
                      </a:moveTo>
                      <a:cubicBezTo>
                        <a:pt x="63" y="1"/>
                        <a:pt x="32" y="5"/>
                        <a:pt x="0" y="14"/>
                      </a:cubicBezTo>
                      <a:cubicBezTo>
                        <a:pt x="54" y="23"/>
                        <a:pt x="116" y="41"/>
                        <a:pt x="169" y="58"/>
                      </a:cubicBezTo>
                      <a:cubicBezTo>
                        <a:pt x="214" y="76"/>
                        <a:pt x="249" y="112"/>
                        <a:pt x="267" y="156"/>
                      </a:cubicBezTo>
                      <a:cubicBezTo>
                        <a:pt x="267" y="200"/>
                        <a:pt x="231" y="236"/>
                        <a:pt x="178" y="263"/>
                      </a:cubicBezTo>
                      <a:cubicBezTo>
                        <a:pt x="125" y="280"/>
                        <a:pt x="72" y="298"/>
                        <a:pt x="18" y="316"/>
                      </a:cubicBezTo>
                      <a:cubicBezTo>
                        <a:pt x="44" y="320"/>
                        <a:pt x="70" y="322"/>
                        <a:pt x="95" y="322"/>
                      </a:cubicBezTo>
                      <a:cubicBezTo>
                        <a:pt x="130" y="322"/>
                        <a:pt x="165" y="317"/>
                        <a:pt x="196" y="307"/>
                      </a:cubicBezTo>
                      <a:cubicBezTo>
                        <a:pt x="231" y="289"/>
                        <a:pt x="258" y="280"/>
                        <a:pt x="285" y="254"/>
                      </a:cubicBezTo>
                      <a:cubicBezTo>
                        <a:pt x="311" y="227"/>
                        <a:pt x="320" y="192"/>
                        <a:pt x="320" y="156"/>
                      </a:cubicBezTo>
                      <a:cubicBezTo>
                        <a:pt x="311" y="85"/>
                        <a:pt x="249" y="32"/>
                        <a:pt x="187" y="14"/>
                      </a:cubicBezTo>
                      <a:cubicBezTo>
                        <a:pt x="156" y="5"/>
                        <a:pt x="125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3833" name="Google Shape;3833;p3"/>
            <p:cNvSpPr/>
            <p:nvPr/>
          </p:nvSpPr>
          <p:spPr>
            <a:xfrm>
              <a:off x="4647402" y="3587698"/>
              <a:ext cx="110640" cy="36880"/>
            </a:xfrm>
            <a:custGeom>
              <a:avLst/>
              <a:gdLst/>
              <a:ahLst/>
              <a:cxnLst/>
              <a:rect l="l" t="t" r="r" b="b"/>
              <a:pathLst>
                <a:path w="942" h="314" extrusionOk="0">
                  <a:moveTo>
                    <a:pt x="828" y="0"/>
                  </a:moveTo>
                  <a:cubicBezTo>
                    <a:pt x="741" y="0"/>
                    <a:pt x="635" y="53"/>
                    <a:pt x="569" y="65"/>
                  </a:cubicBezTo>
                  <a:cubicBezTo>
                    <a:pt x="510" y="70"/>
                    <a:pt x="450" y="73"/>
                    <a:pt x="389" y="73"/>
                  </a:cubicBezTo>
                  <a:cubicBezTo>
                    <a:pt x="259" y="73"/>
                    <a:pt x="128" y="59"/>
                    <a:pt x="0" y="29"/>
                  </a:cubicBezTo>
                  <a:lnTo>
                    <a:pt x="0" y="29"/>
                  </a:lnTo>
                  <a:cubicBezTo>
                    <a:pt x="27" y="118"/>
                    <a:pt x="45" y="216"/>
                    <a:pt x="45" y="313"/>
                  </a:cubicBezTo>
                  <a:cubicBezTo>
                    <a:pt x="178" y="313"/>
                    <a:pt x="311" y="287"/>
                    <a:pt x="435" y="242"/>
                  </a:cubicBezTo>
                  <a:cubicBezTo>
                    <a:pt x="515" y="216"/>
                    <a:pt x="604" y="198"/>
                    <a:pt x="684" y="189"/>
                  </a:cubicBezTo>
                  <a:cubicBezTo>
                    <a:pt x="696" y="187"/>
                    <a:pt x="705" y="187"/>
                    <a:pt x="713" y="187"/>
                  </a:cubicBezTo>
                  <a:cubicBezTo>
                    <a:pt x="751" y="187"/>
                    <a:pt x="746" y="205"/>
                    <a:pt x="791" y="242"/>
                  </a:cubicBezTo>
                  <a:cubicBezTo>
                    <a:pt x="808" y="251"/>
                    <a:pt x="835" y="260"/>
                    <a:pt x="853" y="260"/>
                  </a:cubicBezTo>
                  <a:cubicBezTo>
                    <a:pt x="858" y="261"/>
                    <a:pt x="863" y="261"/>
                    <a:pt x="867" y="261"/>
                  </a:cubicBezTo>
                  <a:cubicBezTo>
                    <a:pt x="914" y="261"/>
                    <a:pt x="908" y="220"/>
                    <a:pt x="924" y="171"/>
                  </a:cubicBezTo>
                  <a:cubicBezTo>
                    <a:pt x="942" y="127"/>
                    <a:pt x="942" y="82"/>
                    <a:pt x="933" y="47"/>
                  </a:cubicBezTo>
                  <a:cubicBezTo>
                    <a:pt x="907" y="12"/>
                    <a:pt x="870" y="0"/>
                    <a:pt x="8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"/>
            <p:cNvSpPr/>
            <p:nvPr/>
          </p:nvSpPr>
          <p:spPr>
            <a:xfrm>
              <a:off x="4658146" y="3610483"/>
              <a:ext cx="89146" cy="27366"/>
            </a:xfrm>
            <a:custGeom>
              <a:avLst/>
              <a:gdLst/>
              <a:ahLst/>
              <a:cxnLst/>
              <a:rect l="l" t="t" r="r" b="b"/>
              <a:pathLst>
                <a:path w="759" h="233" extrusionOk="0">
                  <a:moveTo>
                    <a:pt x="636" y="0"/>
                  </a:moveTo>
                  <a:cubicBezTo>
                    <a:pt x="570" y="0"/>
                    <a:pt x="494" y="34"/>
                    <a:pt x="462" y="39"/>
                  </a:cubicBezTo>
                  <a:cubicBezTo>
                    <a:pt x="383" y="48"/>
                    <a:pt x="89" y="75"/>
                    <a:pt x="45" y="128"/>
                  </a:cubicBezTo>
                  <a:cubicBezTo>
                    <a:pt x="1" y="190"/>
                    <a:pt x="27" y="226"/>
                    <a:pt x="107" y="226"/>
                  </a:cubicBezTo>
                  <a:cubicBezTo>
                    <a:pt x="98" y="230"/>
                    <a:pt x="89" y="232"/>
                    <a:pt x="92" y="232"/>
                  </a:cubicBezTo>
                  <a:cubicBezTo>
                    <a:pt x="94" y="232"/>
                    <a:pt x="107" y="230"/>
                    <a:pt x="143" y="226"/>
                  </a:cubicBezTo>
                  <a:cubicBezTo>
                    <a:pt x="147" y="227"/>
                    <a:pt x="152" y="228"/>
                    <a:pt x="158" y="228"/>
                  </a:cubicBezTo>
                  <a:cubicBezTo>
                    <a:pt x="219" y="228"/>
                    <a:pt x="369" y="165"/>
                    <a:pt x="489" y="165"/>
                  </a:cubicBezTo>
                  <a:cubicBezTo>
                    <a:pt x="511" y="165"/>
                    <a:pt x="532" y="167"/>
                    <a:pt x="551" y="173"/>
                  </a:cubicBezTo>
                  <a:cubicBezTo>
                    <a:pt x="597" y="186"/>
                    <a:pt x="633" y="192"/>
                    <a:pt x="661" y="192"/>
                  </a:cubicBezTo>
                  <a:cubicBezTo>
                    <a:pt x="758" y="192"/>
                    <a:pt x="758" y="121"/>
                    <a:pt x="738" y="66"/>
                  </a:cubicBezTo>
                  <a:cubicBezTo>
                    <a:pt x="720" y="16"/>
                    <a:pt x="680" y="0"/>
                    <a:pt x="6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35" name="Google Shape;3835;p3"/>
          <p:cNvSpPr/>
          <p:nvPr/>
        </p:nvSpPr>
        <p:spPr>
          <a:xfrm rot="-6011034" flipH="1">
            <a:off x="8679741" y="2391527"/>
            <a:ext cx="138969" cy="117570"/>
          </a:xfrm>
          <a:custGeom>
            <a:avLst/>
            <a:gdLst/>
            <a:ahLst/>
            <a:cxnLst/>
            <a:rect l="l" t="t" r="r" b="b"/>
            <a:pathLst>
              <a:path w="5559" h="4703" extrusionOk="0">
                <a:moveTo>
                  <a:pt x="975" y="1"/>
                </a:moveTo>
                <a:cubicBezTo>
                  <a:pt x="827" y="1"/>
                  <a:pt x="695" y="99"/>
                  <a:pt x="564" y="143"/>
                </a:cubicBezTo>
                <a:cubicBezTo>
                  <a:pt x="71" y="284"/>
                  <a:pt x="1" y="565"/>
                  <a:pt x="353" y="917"/>
                </a:cubicBezTo>
                <a:cubicBezTo>
                  <a:pt x="679" y="1309"/>
                  <a:pt x="945" y="1337"/>
                  <a:pt x="1094" y="1621"/>
                </a:cubicBezTo>
                <a:lnTo>
                  <a:pt x="1094" y="1621"/>
                </a:lnTo>
                <a:cubicBezTo>
                  <a:pt x="1082" y="1621"/>
                  <a:pt x="1069" y="1620"/>
                  <a:pt x="1056" y="1620"/>
                </a:cubicBezTo>
                <a:lnTo>
                  <a:pt x="1127" y="1691"/>
                </a:lnTo>
                <a:cubicBezTo>
                  <a:pt x="1117" y="1666"/>
                  <a:pt x="1106" y="1642"/>
                  <a:pt x="1094" y="1621"/>
                </a:cubicBezTo>
                <a:lnTo>
                  <a:pt x="1094" y="1621"/>
                </a:lnTo>
                <a:cubicBezTo>
                  <a:pt x="1712" y="1632"/>
                  <a:pt x="2259" y="1912"/>
                  <a:pt x="2604" y="2394"/>
                </a:cubicBezTo>
                <a:cubicBezTo>
                  <a:pt x="2815" y="2746"/>
                  <a:pt x="2885" y="3238"/>
                  <a:pt x="2745" y="3660"/>
                </a:cubicBezTo>
                <a:cubicBezTo>
                  <a:pt x="2604" y="3942"/>
                  <a:pt x="2533" y="4223"/>
                  <a:pt x="2815" y="4505"/>
                </a:cubicBezTo>
                <a:cubicBezTo>
                  <a:pt x="2978" y="4627"/>
                  <a:pt x="3166" y="4702"/>
                  <a:pt x="3349" y="4702"/>
                </a:cubicBezTo>
                <a:cubicBezTo>
                  <a:pt x="3481" y="4702"/>
                  <a:pt x="3612" y="4663"/>
                  <a:pt x="3729" y="4575"/>
                </a:cubicBezTo>
                <a:cubicBezTo>
                  <a:pt x="4222" y="4434"/>
                  <a:pt x="4714" y="4223"/>
                  <a:pt x="4785" y="3590"/>
                </a:cubicBezTo>
                <a:cubicBezTo>
                  <a:pt x="4785" y="3449"/>
                  <a:pt x="4855" y="3379"/>
                  <a:pt x="4996" y="3309"/>
                </a:cubicBezTo>
                <a:cubicBezTo>
                  <a:pt x="5558" y="2605"/>
                  <a:pt x="5558" y="2324"/>
                  <a:pt x="4996" y="1691"/>
                </a:cubicBezTo>
                <a:cubicBezTo>
                  <a:pt x="4574" y="1269"/>
                  <a:pt x="4081" y="1058"/>
                  <a:pt x="3870" y="425"/>
                </a:cubicBezTo>
                <a:cubicBezTo>
                  <a:pt x="3870" y="213"/>
                  <a:pt x="3518" y="213"/>
                  <a:pt x="3307" y="213"/>
                </a:cubicBezTo>
                <a:cubicBezTo>
                  <a:pt x="3026" y="213"/>
                  <a:pt x="2533" y="213"/>
                  <a:pt x="2182" y="284"/>
                </a:cubicBezTo>
                <a:cubicBezTo>
                  <a:pt x="2006" y="284"/>
                  <a:pt x="1848" y="319"/>
                  <a:pt x="1698" y="319"/>
                </a:cubicBezTo>
                <a:cubicBezTo>
                  <a:pt x="1549" y="319"/>
                  <a:pt x="1408" y="284"/>
                  <a:pt x="1267" y="143"/>
                </a:cubicBezTo>
                <a:cubicBezTo>
                  <a:pt x="1161" y="37"/>
                  <a:pt x="1065" y="1"/>
                  <a:pt x="9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36" name="Google Shape;3836;p3"/>
          <p:cNvSpPr/>
          <p:nvPr/>
        </p:nvSpPr>
        <p:spPr>
          <a:xfrm rot="-6011034" flipH="1">
            <a:off x="2137211" y="1321582"/>
            <a:ext cx="116095" cy="84771"/>
          </a:xfrm>
          <a:custGeom>
            <a:avLst/>
            <a:gdLst/>
            <a:ahLst/>
            <a:cxnLst/>
            <a:rect l="l" t="t" r="r" b="b"/>
            <a:pathLst>
              <a:path w="4644" h="3391" extrusionOk="0">
                <a:moveTo>
                  <a:pt x="4029" y="1"/>
                </a:moveTo>
                <a:cubicBezTo>
                  <a:pt x="3927" y="1"/>
                  <a:pt x="3823" y="27"/>
                  <a:pt x="3729" y="84"/>
                </a:cubicBezTo>
                <a:cubicBezTo>
                  <a:pt x="3367" y="310"/>
                  <a:pt x="3034" y="507"/>
                  <a:pt x="2694" y="507"/>
                </a:cubicBezTo>
                <a:cubicBezTo>
                  <a:pt x="2504" y="507"/>
                  <a:pt x="2312" y="446"/>
                  <a:pt x="2111" y="295"/>
                </a:cubicBezTo>
                <a:cubicBezTo>
                  <a:pt x="2032" y="256"/>
                  <a:pt x="1953" y="238"/>
                  <a:pt x="1876" y="238"/>
                </a:cubicBezTo>
                <a:cubicBezTo>
                  <a:pt x="1678" y="238"/>
                  <a:pt x="1489" y="354"/>
                  <a:pt x="1337" y="506"/>
                </a:cubicBezTo>
                <a:cubicBezTo>
                  <a:pt x="1126" y="647"/>
                  <a:pt x="633" y="928"/>
                  <a:pt x="352" y="1209"/>
                </a:cubicBezTo>
                <a:cubicBezTo>
                  <a:pt x="0" y="1420"/>
                  <a:pt x="0" y="1772"/>
                  <a:pt x="422" y="1913"/>
                </a:cubicBezTo>
                <a:cubicBezTo>
                  <a:pt x="844" y="2053"/>
                  <a:pt x="1196" y="2335"/>
                  <a:pt x="1407" y="2687"/>
                </a:cubicBezTo>
                <a:cubicBezTo>
                  <a:pt x="1688" y="3109"/>
                  <a:pt x="2181" y="3390"/>
                  <a:pt x="2673" y="3390"/>
                </a:cubicBezTo>
                <a:cubicBezTo>
                  <a:pt x="3095" y="3390"/>
                  <a:pt x="3447" y="3249"/>
                  <a:pt x="3518" y="2827"/>
                </a:cubicBezTo>
                <a:cubicBezTo>
                  <a:pt x="3518" y="2396"/>
                  <a:pt x="3302" y="2181"/>
                  <a:pt x="2965" y="2181"/>
                </a:cubicBezTo>
                <a:cubicBezTo>
                  <a:pt x="2917" y="2181"/>
                  <a:pt x="2867" y="2185"/>
                  <a:pt x="2814" y="2194"/>
                </a:cubicBezTo>
                <a:cubicBezTo>
                  <a:pt x="2603" y="2194"/>
                  <a:pt x="2322" y="2053"/>
                  <a:pt x="2181" y="1913"/>
                </a:cubicBezTo>
                <a:cubicBezTo>
                  <a:pt x="1970" y="1842"/>
                  <a:pt x="1970" y="1561"/>
                  <a:pt x="2181" y="1420"/>
                </a:cubicBezTo>
                <a:cubicBezTo>
                  <a:pt x="2224" y="1333"/>
                  <a:pt x="2295" y="1273"/>
                  <a:pt x="2392" y="1273"/>
                </a:cubicBezTo>
                <a:cubicBezTo>
                  <a:pt x="2452" y="1273"/>
                  <a:pt x="2522" y="1296"/>
                  <a:pt x="2603" y="1350"/>
                </a:cubicBezTo>
                <a:cubicBezTo>
                  <a:pt x="2744" y="1491"/>
                  <a:pt x="2884" y="1631"/>
                  <a:pt x="3025" y="1772"/>
                </a:cubicBezTo>
                <a:cubicBezTo>
                  <a:pt x="3213" y="1960"/>
                  <a:pt x="3463" y="2085"/>
                  <a:pt x="3734" y="2085"/>
                </a:cubicBezTo>
                <a:cubicBezTo>
                  <a:pt x="3869" y="2085"/>
                  <a:pt x="4010" y="2053"/>
                  <a:pt x="4151" y="1983"/>
                </a:cubicBezTo>
                <a:cubicBezTo>
                  <a:pt x="4502" y="1842"/>
                  <a:pt x="4643" y="1491"/>
                  <a:pt x="4573" y="1069"/>
                </a:cubicBezTo>
                <a:cubicBezTo>
                  <a:pt x="4573" y="858"/>
                  <a:pt x="4573" y="647"/>
                  <a:pt x="4573" y="506"/>
                </a:cubicBezTo>
                <a:cubicBezTo>
                  <a:pt x="4573" y="197"/>
                  <a:pt x="4309" y="1"/>
                  <a:pt x="40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37" name="Google Shape;3837;p3"/>
          <p:cNvSpPr/>
          <p:nvPr/>
        </p:nvSpPr>
        <p:spPr>
          <a:xfrm rot="-6011034" flipH="1">
            <a:off x="7784527" y="2073080"/>
            <a:ext cx="61572" cy="106745"/>
          </a:xfrm>
          <a:custGeom>
            <a:avLst/>
            <a:gdLst/>
            <a:ahLst/>
            <a:cxnLst/>
            <a:rect l="l" t="t" r="r" b="b"/>
            <a:pathLst>
              <a:path w="2463" h="4270" extrusionOk="0">
                <a:moveTo>
                  <a:pt x="985" y="1"/>
                </a:moveTo>
                <a:cubicBezTo>
                  <a:pt x="774" y="1"/>
                  <a:pt x="563" y="141"/>
                  <a:pt x="493" y="423"/>
                </a:cubicBezTo>
                <a:cubicBezTo>
                  <a:pt x="352" y="1056"/>
                  <a:pt x="141" y="1689"/>
                  <a:pt x="0" y="2392"/>
                </a:cubicBezTo>
                <a:cubicBezTo>
                  <a:pt x="0" y="2463"/>
                  <a:pt x="0" y="2603"/>
                  <a:pt x="71" y="2603"/>
                </a:cubicBezTo>
                <a:cubicBezTo>
                  <a:pt x="634" y="2955"/>
                  <a:pt x="774" y="3518"/>
                  <a:pt x="1056" y="3940"/>
                </a:cubicBezTo>
                <a:cubicBezTo>
                  <a:pt x="1188" y="4160"/>
                  <a:pt x="1402" y="4270"/>
                  <a:pt x="1630" y="4270"/>
                </a:cubicBezTo>
                <a:cubicBezTo>
                  <a:pt x="1767" y="4270"/>
                  <a:pt x="1909" y="4230"/>
                  <a:pt x="2040" y="4151"/>
                </a:cubicBezTo>
                <a:cubicBezTo>
                  <a:pt x="2322" y="4010"/>
                  <a:pt x="2463" y="3588"/>
                  <a:pt x="2392" y="3237"/>
                </a:cubicBezTo>
                <a:cubicBezTo>
                  <a:pt x="2322" y="2955"/>
                  <a:pt x="2111" y="2674"/>
                  <a:pt x="1829" y="2463"/>
                </a:cubicBezTo>
                <a:cubicBezTo>
                  <a:pt x="1689" y="2322"/>
                  <a:pt x="1548" y="2181"/>
                  <a:pt x="1478" y="2041"/>
                </a:cubicBezTo>
                <a:cubicBezTo>
                  <a:pt x="1478" y="1830"/>
                  <a:pt x="1548" y="1619"/>
                  <a:pt x="1618" y="1408"/>
                </a:cubicBezTo>
                <a:cubicBezTo>
                  <a:pt x="1618" y="1126"/>
                  <a:pt x="1618" y="774"/>
                  <a:pt x="1478" y="423"/>
                </a:cubicBezTo>
                <a:cubicBezTo>
                  <a:pt x="1407" y="212"/>
                  <a:pt x="1267" y="1"/>
                  <a:pt x="9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38" name="Google Shape;3838;p3"/>
          <p:cNvSpPr/>
          <p:nvPr/>
        </p:nvSpPr>
        <p:spPr>
          <a:xfrm rot="-6011034" flipH="1">
            <a:off x="2051145" y="1795964"/>
            <a:ext cx="87946" cy="82046"/>
          </a:xfrm>
          <a:custGeom>
            <a:avLst/>
            <a:gdLst/>
            <a:ahLst/>
            <a:cxnLst/>
            <a:rect l="l" t="t" r="r" b="b"/>
            <a:pathLst>
              <a:path w="3518" h="3282" extrusionOk="0">
                <a:moveTo>
                  <a:pt x="2758" y="1"/>
                </a:moveTo>
                <a:cubicBezTo>
                  <a:pt x="2660" y="1"/>
                  <a:pt x="2559" y="23"/>
                  <a:pt x="2462" y="72"/>
                </a:cubicBezTo>
                <a:cubicBezTo>
                  <a:pt x="2181" y="213"/>
                  <a:pt x="1900" y="353"/>
                  <a:pt x="1618" y="494"/>
                </a:cubicBezTo>
                <a:cubicBezTo>
                  <a:pt x="1266" y="564"/>
                  <a:pt x="1055" y="846"/>
                  <a:pt x="1196" y="1197"/>
                </a:cubicBezTo>
                <a:cubicBezTo>
                  <a:pt x="1337" y="1901"/>
                  <a:pt x="915" y="2112"/>
                  <a:pt x="352" y="2323"/>
                </a:cubicBezTo>
                <a:cubicBezTo>
                  <a:pt x="141" y="2393"/>
                  <a:pt x="0" y="2464"/>
                  <a:pt x="0" y="2745"/>
                </a:cubicBezTo>
                <a:cubicBezTo>
                  <a:pt x="141" y="3026"/>
                  <a:pt x="352" y="3237"/>
                  <a:pt x="704" y="3237"/>
                </a:cubicBezTo>
                <a:cubicBezTo>
                  <a:pt x="764" y="3267"/>
                  <a:pt x="827" y="3281"/>
                  <a:pt x="890" y="3281"/>
                </a:cubicBezTo>
                <a:cubicBezTo>
                  <a:pt x="1123" y="3281"/>
                  <a:pt x="1352" y="3092"/>
                  <a:pt x="1407" y="2815"/>
                </a:cubicBezTo>
                <a:cubicBezTo>
                  <a:pt x="1477" y="2253"/>
                  <a:pt x="1829" y="2182"/>
                  <a:pt x="2322" y="2112"/>
                </a:cubicBezTo>
                <a:cubicBezTo>
                  <a:pt x="2814" y="2112"/>
                  <a:pt x="3518" y="1127"/>
                  <a:pt x="3447" y="635"/>
                </a:cubicBezTo>
                <a:cubicBezTo>
                  <a:pt x="3393" y="255"/>
                  <a:pt x="3088" y="1"/>
                  <a:pt x="27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39" name="Google Shape;3839;p3"/>
          <p:cNvSpPr/>
          <p:nvPr/>
        </p:nvSpPr>
        <p:spPr>
          <a:xfrm rot="-6011034" flipH="1">
            <a:off x="8410463" y="1123320"/>
            <a:ext cx="94996" cy="45298"/>
          </a:xfrm>
          <a:custGeom>
            <a:avLst/>
            <a:gdLst/>
            <a:ahLst/>
            <a:cxnLst/>
            <a:rect l="l" t="t" r="r" b="b"/>
            <a:pathLst>
              <a:path w="3800" h="1812" extrusionOk="0">
                <a:moveTo>
                  <a:pt x="1091" y="0"/>
                </a:moveTo>
                <a:cubicBezTo>
                  <a:pt x="985" y="0"/>
                  <a:pt x="880" y="18"/>
                  <a:pt x="774" y="53"/>
                </a:cubicBezTo>
                <a:cubicBezTo>
                  <a:pt x="352" y="123"/>
                  <a:pt x="0" y="264"/>
                  <a:pt x="0" y="756"/>
                </a:cubicBezTo>
                <a:cubicBezTo>
                  <a:pt x="0" y="1187"/>
                  <a:pt x="324" y="1403"/>
                  <a:pt x="687" y="1403"/>
                </a:cubicBezTo>
                <a:cubicBezTo>
                  <a:pt x="739" y="1403"/>
                  <a:pt x="792" y="1398"/>
                  <a:pt x="845" y="1390"/>
                </a:cubicBezTo>
                <a:cubicBezTo>
                  <a:pt x="1267" y="1390"/>
                  <a:pt x="1618" y="1460"/>
                  <a:pt x="1900" y="1671"/>
                </a:cubicBezTo>
                <a:cubicBezTo>
                  <a:pt x="2251" y="1812"/>
                  <a:pt x="2603" y="1812"/>
                  <a:pt x="2885" y="1812"/>
                </a:cubicBezTo>
                <a:cubicBezTo>
                  <a:pt x="3447" y="1671"/>
                  <a:pt x="3799" y="1249"/>
                  <a:pt x="3729" y="827"/>
                </a:cubicBezTo>
                <a:cubicBezTo>
                  <a:pt x="3666" y="448"/>
                  <a:pt x="3320" y="183"/>
                  <a:pt x="2945" y="183"/>
                </a:cubicBezTo>
                <a:cubicBezTo>
                  <a:pt x="2901" y="183"/>
                  <a:pt x="2858" y="186"/>
                  <a:pt x="2814" y="194"/>
                </a:cubicBezTo>
                <a:cubicBezTo>
                  <a:pt x="2640" y="243"/>
                  <a:pt x="2465" y="267"/>
                  <a:pt x="2294" y="267"/>
                </a:cubicBezTo>
                <a:cubicBezTo>
                  <a:pt x="1982" y="267"/>
                  <a:pt x="1680" y="189"/>
                  <a:pt x="1407" y="53"/>
                </a:cubicBezTo>
                <a:cubicBezTo>
                  <a:pt x="1302" y="18"/>
                  <a:pt x="1196" y="0"/>
                  <a:pt x="10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0" name="Google Shape;3840;p3"/>
          <p:cNvSpPr/>
          <p:nvPr/>
        </p:nvSpPr>
        <p:spPr>
          <a:xfrm rot="-6011034" flipH="1">
            <a:off x="9005550" y="2015642"/>
            <a:ext cx="80921" cy="61572"/>
          </a:xfrm>
          <a:custGeom>
            <a:avLst/>
            <a:gdLst/>
            <a:ahLst/>
            <a:cxnLst/>
            <a:rect l="l" t="t" r="r" b="b"/>
            <a:pathLst>
              <a:path w="3237" h="2463" extrusionOk="0">
                <a:moveTo>
                  <a:pt x="2603" y="0"/>
                </a:moveTo>
                <a:cubicBezTo>
                  <a:pt x="2378" y="271"/>
                  <a:pt x="2065" y="397"/>
                  <a:pt x="1741" y="397"/>
                </a:cubicBezTo>
                <a:cubicBezTo>
                  <a:pt x="1559" y="397"/>
                  <a:pt x="1373" y="358"/>
                  <a:pt x="1196" y="282"/>
                </a:cubicBezTo>
                <a:cubicBezTo>
                  <a:pt x="1137" y="243"/>
                  <a:pt x="1078" y="225"/>
                  <a:pt x="1024" y="225"/>
                </a:cubicBezTo>
                <a:cubicBezTo>
                  <a:pt x="884" y="225"/>
                  <a:pt x="774" y="341"/>
                  <a:pt x="774" y="493"/>
                </a:cubicBezTo>
                <a:cubicBezTo>
                  <a:pt x="774" y="1056"/>
                  <a:pt x="352" y="1056"/>
                  <a:pt x="0" y="1196"/>
                </a:cubicBezTo>
                <a:cubicBezTo>
                  <a:pt x="71" y="1407"/>
                  <a:pt x="71" y="1548"/>
                  <a:pt x="141" y="1759"/>
                </a:cubicBezTo>
                <a:cubicBezTo>
                  <a:pt x="211" y="2181"/>
                  <a:pt x="563" y="2463"/>
                  <a:pt x="985" y="2463"/>
                </a:cubicBezTo>
                <a:cubicBezTo>
                  <a:pt x="1407" y="2463"/>
                  <a:pt x="1829" y="2181"/>
                  <a:pt x="1829" y="1759"/>
                </a:cubicBezTo>
                <a:cubicBezTo>
                  <a:pt x="1829" y="1478"/>
                  <a:pt x="1900" y="1337"/>
                  <a:pt x="2251" y="1337"/>
                </a:cubicBezTo>
                <a:cubicBezTo>
                  <a:pt x="3096" y="1267"/>
                  <a:pt x="3236" y="985"/>
                  <a:pt x="2744" y="211"/>
                </a:cubicBezTo>
                <a:cubicBezTo>
                  <a:pt x="2674" y="141"/>
                  <a:pt x="2674" y="71"/>
                  <a:pt x="260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1" name="Google Shape;3841;p3"/>
          <p:cNvSpPr/>
          <p:nvPr/>
        </p:nvSpPr>
        <p:spPr>
          <a:xfrm rot="-6011034" flipH="1">
            <a:off x="1710654" y="2564179"/>
            <a:ext cx="70372" cy="61597"/>
          </a:xfrm>
          <a:custGeom>
            <a:avLst/>
            <a:gdLst/>
            <a:ahLst/>
            <a:cxnLst/>
            <a:rect l="l" t="t" r="r" b="b"/>
            <a:pathLst>
              <a:path w="2815" h="2464" extrusionOk="0">
                <a:moveTo>
                  <a:pt x="2256" y="0"/>
                </a:moveTo>
                <a:cubicBezTo>
                  <a:pt x="2135" y="0"/>
                  <a:pt x="2011" y="40"/>
                  <a:pt x="1900" y="129"/>
                </a:cubicBezTo>
                <a:cubicBezTo>
                  <a:pt x="1619" y="410"/>
                  <a:pt x="1338" y="762"/>
                  <a:pt x="1056" y="1043"/>
                </a:cubicBezTo>
                <a:cubicBezTo>
                  <a:pt x="775" y="1324"/>
                  <a:pt x="493" y="1465"/>
                  <a:pt x="212" y="1746"/>
                </a:cubicBezTo>
                <a:cubicBezTo>
                  <a:pt x="1" y="1958"/>
                  <a:pt x="71" y="2380"/>
                  <a:pt x="423" y="2450"/>
                </a:cubicBezTo>
                <a:cubicBezTo>
                  <a:pt x="503" y="2459"/>
                  <a:pt x="583" y="2463"/>
                  <a:pt x="661" y="2463"/>
                </a:cubicBezTo>
                <a:cubicBezTo>
                  <a:pt x="1197" y="2463"/>
                  <a:pt x="1673" y="2256"/>
                  <a:pt x="2041" y="1887"/>
                </a:cubicBezTo>
                <a:cubicBezTo>
                  <a:pt x="2463" y="1535"/>
                  <a:pt x="2744" y="1043"/>
                  <a:pt x="2815" y="480"/>
                </a:cubicBezTo>
                <a:cubicBezTo>
                  <a:pt x="2767" y="191"/>
                  <a:pt x="2520" y="0"/>
                  <a:pt x="225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2" name="Google Shape;3842;p3"/>
          <p:cNvSpPr/>
          <p:nvPr/>
        </p:nvSpPr>
        <p:spPr>
          <a:xfrm rot="-6011034" flipH="1">
            <a:off x="8185164" y="1094794"/>
            <a:ext cx="69897" cy="64722"/>
          </a:xfrm>
          <a:custGeom>
            <a:avLst/>
            <a:gdLst/>
            <a:ahLst/>
            <a:cxnLst/>
            <a:rect l="l" t="t" r="r" b="b"/>
            <a:pathLst>
              <a:path w="2796" h="2589" extrusionOk="0">
                <a:moveTo>
                  <a:pt x="2337" y="1"/>
                </a:moveTo>
                <a:cubicBezTo>
                  <a:pt x="2279" y="1"/>
                  <a:pt x="2221" y="18"/>
                  <a:pt x="2163" y="47"/>
                </a:cubicBezTo>
                <a:cubicBezTo>
                  <a:pt x="1178" y="328"/>
                  <a:pt x="685" y="1172"/>
                  <a:pt x="193" y="1946"/>
                </a:cubicBezTo>
                <a:cubicBezTo>
                  <a:pt x="0" y="2267"/>
                  <a:pt x="394" y="2588"/>
                  <a:pt x="892" y="2588"/>
                </a:cubicBezTo>
                <a:cubicBezTo>
                  <a:pt x="940" y="2588"/>
                  <a:pt x="988" y="2586"/>
                  <a:pt x="1037" y="2579"/>
                </a:cubicBezTo>
                <a:cubicBezTo>
                  <a:pt x="1389" y="2439"/>
                  <a:pt x="1741" y="2228"/>
                  <a:pt x="1881" y="1946"/>
                </a:cubicBezTo>
                <a:cubicBezTo>
                  <a:pt x="2163" y="1524"/>
                  <a:pt x="2444" y="1032"/>
                  <a:pt x="2655" y="680"/>
                </a:cubicBezTo>
                <a:cubicBezTo>
                  <a:pt x="2796" y="469"/>
                  <a:pt x="2725" y="258"/>
                  <a:pt x="2585" y="117"/>
                </a:cubicBezTo>
                <a:cubicBezTo>
                  <a:pt x="2502" y="35"/>
                  <a:pt x="2420" y="1"/>
                  <a:pt x="23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3" name="Google Shape;3843;p3"/>
          <p:cNvSpPr/>
          <p:nvPr/>
        </p:nvSpPr>
        <p:spPr>
          <a:xfrm rot="-6011034" flipH="1">
            <a:off x="539282" y="2662953"/>
            <a:ext cx="77396" cy="46098"/>
          </a:xfrm>
          <a:custGeom>
            <a:avLst/>
            <a:gdLst/>
            <a:ahLst/>
            <a:cxnLst/>
            <a:rect l="l" t="t" r="r" b="b"/>
            <a:pathLst>
              <a:path w="3096" h="1844" extrusionOk="0">
                <a:moveTo>
                  <a:pt x="1499" y="0"/>
                </a:moveTo>
                <a:cubicBezTo>
                  <a:pt x="1338" y="0"/>
                  <a:pt x="1177" y="73"/>
                  <a:pt x="1056" y="225"/>
                </a:cubicBezTo>
                <a:cubicBezTo>
                  <a:pt x="774" y="366"/>
                  <a:pt x="563" y="577"/>
                  <a:pt x="352" y="788"/>
                </a:cubicBezTo>
                <a:cubicBezTo>
                  <a:pt x="0" y="1210"/>
                  <a:pt x="141" y="1632"/>
                  <a:pt x="634" y="1703"/>
                </a:cubicBezTo>
                <a:cubicBezTo>
                  <a:pt x="737" y="1728"/>
                  <a:pt x="843" y="1738"/>
                  <a:pt x="950" y="1738"/>
                </a:cubicBezTo>
                <a:cubicBezTo>
                  <a:pt x="1216" y="1738"/>
                  <a:pt x="1492" y="1681"/>
                  <a:pt x="1763" y="1681"/>
                </a:cubicBezTo>
                <a:cubicBezTo>
                  <a:pt x="1977" y="1681"/>
                  <a:pt x="2189" y="1716"/>
                  <a:pt x="2392" y="1843"/>
                </a:cubicBezTo>
                <a:cubicBezTo>
                  <a:pt x="2744" y="1703"/>
                  <a:pt x="3096" y="1491"/>
                  <a:pt x="3096" y="1140"/>
                </a:cubicBezTo>
                <a:cubicBezTo>
                  <a:pt x="3096" y="718"/>
                  <a:pt x="2814" y="718"/>
                  <a:pt x="2603" y="718"/>
                </a:cubicBezTo>
                <a:cubicBezTo>
                  <a:pt x="2573" y="725"/>
                  <a:pt x="2544" y="729"/>
                  <a:pt x="2517" y="729"/>
                </a:cubicBezTo>
                <a:cubicBezTo>
                  <a:pt x="2292" y="729"/>
                  <a:pt x="2166" y="491"/>
                  <a:pt x="2041" y="366"/>
                </a:cubicBezTo>
                <a:cubicBezTo>
                  <a:pt x="1921" y="126"/>
                  <a:pt x="1710" y="0"/>
                  <a:pt x="149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4" name="Google Shape;3844;p3"/>
          <p:cNvSpPr/>
          <p:nvPr/>
        </p:nvSpPr>
        <p:spPr>
          <a:xfrm rot="-6011034" flipH="1">
            <a:off x="1492550" y="2157789"/>
            <a:ext cx="63347" cy="49948"/>
          </a:xfrm>
          <a:custGeom>
            <a:avLst/>
            <a:gdLst/>
            <a:ahLst/>
            <a:cxnLst/>
            <a:rect l="l" t="t" r="r" b="b"/>
            <a:pathLst>
              <a:path w="2534" h="1998" extrusionOk="0">
                <a:moveTo>
                  <a:pt x="1555" y="1"/>
                </a:moveTo>
                <a:cubicBezTo>
                  <a:pt x="1350" y="1"/>
                  <a:pt x="1179" y="144"/>
                  <a:pt x="1056" y="431"/>
                </a:cubicBezTo>
                <a:cubicBezTo>
                  <a:pt x="915" y="713"/>
                  <a:pt x="775" y="854"/>
                  <a:pt x="493" y="994"/>
                </a:cubicBezTo>
                <a:cubicBezTo>
                  <a:pt x="1" y="1205"/>
                  <a:pt x="1" y="1416"/>
                  <a:pt x="493" y="1698"/>
                </a:cubicBezTo>
                <a:cubicBezTo>
                  <a:pt x="725" y="1871"/>
                  <a:pt x="1052" y="1997"/>
                  <a:pt x="1356" y="1997"/>
                </a:cubicBezTo>
                <a:cubicBezTo>
                  <a:pt x="1422" y="1997"/>
                  <a:pt x="1486" y="1992"/>
                  <a:pt x="1548" y="1979"/>
                </a:cubicBezTo>
                <a:cubicBezTo>
                  <a:pt x="1971" y="1979"/>
                  <a:pt x="2322" y="1627"/>
                  <a:pt x="2463" y="1276"/>
                </a:cubicBezTo>
                <a:cubicBezTo>
                  <a:pt x="2533" y="854"/>
                  <a:pt x="2393" y="431"/>
                  <a:pt x="2041" y="220"/>
                </a:cubicBezTo>
                <a:cubicBezTo>
                  <a:pt x="1865" y="74"/>
                  <a:pt x="1701" y="1"/>
                  <a:pt x="15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5" name="Google Shape;3845;p3"/>
          <p:cNvSpPr/>
          <p:nvPr/>
        </p:nvSpPr>
        <p:spPr>
          <a:xfrm rot="-6011034" flipH="1">
            <a:off x="1937627" y="2230908"/>
            <a:ext cx="61597" cy="42573"/>
          </a:xfrm>
          <a:custGeom>
            <a:avLst/>
            <a:gdLst/>
            <a:ahLst/>
            <a:cxnLst/>
            <a:rect l="l" t="t" r="r" b="b"/>
            <a:pathLst>
              <a:path w="2464" h="1703" extrusionOk="0">
                <a:moveTo>
                  <a:pt x="1757" y="1"/>
                </a:moveTo>
                <a:cubicBezTo>
                  <a:pt x="1689" y="1"/>
                  <a:pt x="1619" y="9"/>
                  <a:pt x="1549" y="27"/>
                </a:cubicBezTo>
                <a:cubicBezTo>
                  <a:pt x="1338" y="97"/>
                  <a:pt x="1127" y="168"/>
                  <a:pt x="915" y="308"/>
                </a:cubicBezTo>
                <a:lnTo>
                  <a:pt x="634" y="308"/>
                </a:lnTo>
                <a:cubicBezTo>
                  <a:pt x="353" y="308"/>
                  <a:pt x="71" y="379"/>
                  <a:pt x="1" y="731"/>
                </a:cubicBezTo>
                <a:cubicBezTo>
                  <a:pt x="1" y="942"/>
                  <a:pt x="71" y="1223"/>
                  <a:pt x="282" y="1434"/>
                </a:cubicBezTo>
                <a:cubicBezTo>
                  <a:pt x="517" y="1617"/>
                  <a:pt x="800" y="1702"/>
                  <a:pt x="1085" y="1702"/>
                </a:cubicBezTo>
                <a:cubicBezTo>
                  <a:pt x="1568" y="1702"/>
                  <a:pt x="2057" y="1455"/>
                  <a:pt x="2322" y="1012"/>
                </a:cubicBezTo>
                <a:cubicBezTo>
                  <a:pt x="2463" y="801"/>
                  <a:pt x="2393" y="449"/>
                  <a:pt x="2252" y="238"/>
                </a:cubicBezTo>
                <a:cubicBezTo>
                  <a:pt x="2147" y="80"/>
                  <a:pt x="1962" y="1"/>
                  <a:pt x="17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6" name="Google Shape;3846;p3"/>
          <p:cNvSpPr/>
          <p:nvPr/>
        </p:nvSpPr>
        <p:spPr>
          <a:xfrm rot="-6011034" flipH="1">
            <a:off x="537536" y="2275161"/>
            <a:ext cx="80921" cy="33498"/>
          </a:xfrm>
          <a:custGeom>
            <a:avLst/>
            <a:gdLst/>
            <a:ahLst/>
            <a:cxnLst/>
            <a:rect l="l" t="t" r="r" b="b"/>
            <a:pathLst>
              <a:path w="3237" h="1340" extrusionOk="0">
                <a:moveTo>
                  <a:pt x="653" y="1"/>
                </a:moveTo>
                <a:cubicBezTo>
                  <a:pt x="481" y="1"/>
                  <a:pt x="302" y="78"/>
                  <a:pt x="211" y="214"/>
                </a:cubicBezTo>
                <a:cubicBezTo>
                  <a:pt x="71" y="355"/>
                  <a:pt x="0" y="566"/>
                  <a:pt x="71" y="777"/>
                </a:cubicBezTo>
                <a:cubicBezTo>
                  <a:pt x="128" y="951"/>
                  <a:pt x="282" y="1077"/>
                  <a:pt x="412" y="1077"/>
                </a:cubicBezTo>
                <a:cubicBezTo>
                  <a:pt x="441" y="1077"/>
                  <a:pt x="468" y="1071"/>
                  <a:pt x="493" y="1059"/>
                </a:cubicBezTo>
                <a:cubicBezTo>
                  <a:pt x="680" y="1012"/>
                  <a:pt x="860" y="988"/>
                  <a:pt x="1035" y="988"/>
                </a:cubicBezTo>
                <a:cubicBezTo>
                  <a:pt x="1384" y="988"/>
                  <a:pt x="1712" y="1082"/>
                  <a:pt x="2040" y="1270"/>
                </a:cubicBezTo>
                <a:cubicBezTo>
                  <a:pt x="2181" y="1340"/>
                  <a:pt x="2322" y="1340"/>
                  <a:pt x="2533" y="1340"/>
                </a:cubicBezTo>
                <a:cubicBezTo>
                  <a:pt x="2884" y="1270"/>
                  <a:pt x="3236" y="1129"/>
                  <a:pt x="3236" y="777"/>
                </a:cubicBezTo>
                <a:cubicBezTo>
                  <a:pt x="3178" y="484"/>
                  <a:pt x="2972" y="338"/>
                  <a:pt x="2702" y="338"/>
                </a:cubicBezTo>
                <a:cubicBezTo>
                  <a:pt x="2648" y="338"/>
                  <a:pt x="2591" y="343"/>
                  <a:pt x="2533" y="355"/>
                </a:cubicBezTo>
                <a:cubicBezTo>
                  <a:pt x="2400" y="372"/>
                  <a:pt x="2267" y="380"/>
                  <a:pt x="2135" y="380"/>
                </a:cubicBezTo>
                <a:cubicBezTo>
                  <a:pt x="1708" y="380"/>
                  <a:pt x="1291" y="289"/>
                  <a:pt x="915" y="74"/>
                </a:cubicBezTo>
                <a:cubicBezTo>
                  <a:pt x="840" y="24"/>
                  <a:pt x="748" y="1"/>
                  <a:pt x="6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7" name="Google Shape;3847;p3"/>
          <p:cNvSpPr/>
          <p:nvPr/>
        </p:nvSpPr>
        <p:spPr>
          <a:xfrm rot="-6011034" flipH="1">
            <a:off x="665957" y="2856812"/>
            <a:ext cx="52798" cy="49823"/>
          </a:xfrm>
          <a:custGeom>
            <a:avLst/>
            <a:gdLst/>
            <a:ahLst/>
            <a:cxnLst/>
            <a:rect l="l" t="t" r="r" b="b"/>
            <a:pathLst>
              <a:path w="2112" h="1993" extrusionOk="0">
                <a:moveTo>
                  <a:pt x="610" y="0"/>
                </a:moveTo>
                <a:cubicBezTo>
                  <a:pt x="555" y="0"/>
                  <a:pt x="493" y="22"/>
                  <a:pt x="423" y="75"/>
                </a:cubicBezTo>
                <a:cubicBezTo>
                  <a:pt x="141" y="216"/>
                  <a:pt x="1" y="497"/>
                  <a:pt x="141" y="849"/>
                </a:cubicBezTo>
                <a:cubicBezTo>
                  <a:pt x="141" y="849"/>
                  <a:pt x="141" y="919"/>
                  <a:pt x="141" y="990"/>
                </a:cubicBezTo>
                <a:cubicBezTo>
                  <a:pt x="212" y="1341"/>
                  <a:pt x="423" y="1693"/>
                  <a:pt x="704" y="1834"/>
                </a:cubicBezTo>
                <a:cubicBezTo>
                  <a:pt x="845" y="1939"/>
                  <a:pt x="1021" y="1992"/>
                  <a:pt x="1197" y="1992"/>
                </a:cubicBezTo>
                <a:cubicBezTo>
                  <a:pt x="1373" y="1992"/>
                  <a:pt x="1548" y="1939"/>
                  <a:pt x="1689" y="1834"/>
                </a:cubicBezTo>
                <a:cubicBezTo>
                  <a:pt x="1970" y="1623"/>
                  <a:pt x="2111" y="1341"/>
                  <a:pt x="2041" y="990"/>
                </a:cubicBezTo>
                <a:cubicBezTo>
                  <a:pt x="1980" y="745"/>
                  <a:pt x="1759" y="554"/>
                  <a:pt x="1518" y="554"/>
                </a:cubicBezTo>
                <a:cubicBezTo>
                  <a:pt x="1482" y="554"/>
                  <a:pt x="1445" y="558"/>
                  <a:pt x="1408" y="568"/>
                </a:cubicBezTo>
                <a:cubicBezTo>
                  <a:pt x="1267" y="568"/>
                  <a:pt x="1056" y="427"/>
                  <a:pt x="986" y="357"/>
                </a:cubicBezTo>
                <a:cubicBezTo>
                  <a:pt x="880" y="198"/>
                  <a:pt x="775" y="0"/>
                  <a:pt x="6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8" name="Google Shape;3848;p3"/>
          <p:cNvSpPr/>
          <p:nvPr/>
        </p:nvSpPr>
        <p:spPr>
          <a:xfrm rot="-6011034" flipH="1">
            <a:off x="1664621" y="2490199"/>
            <a:ext cx="58047" cy="44298"/>
          </a:xfrm>
          <a:custGeom>
            <a:avLst/>
            <a:gdLst/>
            <a:ahLst/>
            <a:cxnLst/>
            <a:rect l="l" t="t" r="r" b="b"/>
            <a:pathLst>
              <a:path w="2322" h="1772" extrusionOk="0">
                <a:moveTo>
                  <a:pt x="1501" y="1"/>
                </a:moveTo>
                <a:cubicBezTo>
                  <a:pt x="1374" y="1"/>
                  <a:pt x="1244" y="40"/>
                  <a:pt x="1126" y="128"/>
                </a:cubicBezTo>
                <a:cubicBezTo>
                  <a:pt x="844" y="339"/>
                  <a:pt x="633" y="480"/>
                  <a:pt x="422" y="691"/>
                </a:cubicBezTo>
                <a:cubicBezTo>
                  <a:pt x="141" y="902"/>
                  <a:pt x="0" y="1183"/>
                  <a:pt x="211" y="1465"/>
                </a:cubicBezTo>
                <a:cubicBezTo>
                  <a:pt x="319" y="1680"/>
                  <a:pt x="549" y="1771"/>
                  <a:pt x="778" y="1771"/>
                </a:cubicBezTo>
                <a:cubicBezTo>
                  <a:pt x="848" y="1771"/>
                  <a:pt x="919" y="1763"/>
                  <a:pt x="985" y="1746"/>
                </a:cubicBezTo>
                <a:cubicBezTo>
                  <a:pt x="1337" y="1605"/>
                  <a:pt x="1618" y="1465"/>
                  <a:pt x="1900" y="1183"/>
                </a:cubicBezTo>
                <a:cubicBezTo>
                  <a:pt x="2111" y="902"/>
                  <a:pt x="2322" y="550"/>
                  <a:pt x="1970" y="198"/>
                </a:cubicBezTo>
                <a:cubicBezTo>
                  <a:pt x="1847" y="76"/>
                  <a:pt x="1677" y="1"/>
                  <a:pt x="150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9" name="Google Shape;3849;p3"/>
          <p:cNvSpPr/>
          <p:nvPr/>
        </p:nvSpPr>
        <p:spPr>
          <a:xfrm rot="-6011034" flipH="1">
            <a:off x="7342085" y="1031896"/>
            <a:ext cx="36948" cy="59972"/>
          </a:xfrm>
          <a:custGeom>
            <a:avLst/>
            <a:gdLst/>
            <a:ahLst/>
            <a:cxnLst/>
            <a:rect l="l" t="t" r="r" b="b"/>
            <a:pathLst>
              <a:path w="1478" h="2399" extrusionOk="0">
                <a:moveTo>
                  <a:pt x="540" y="0"/>
                </a:moveTo>
                <a:cubicBezTo>
                  <a:pt x="470" y="0"/>
                  <a:pt x="406" y="23"/>
                  <a:pt x="352" y="77"/>
                </a:cubicBezTo>
                <a:cubicBezTo>
                  <a:pt x="141" y="77"/>
                  <a:pt x="0" y="288"/>
                  <a:pt x="71" y="499"/>
                </a:cubicBezTo>
                <a:cubicBezTo>
                  <a:pt x="71" y="781"/>
                  <a:pt x="141" y="1132"/>
                  <a:pt x="211" y="1414"/>
                </a:cubicBezTo>
                <a:cubicBezTo>
                  <a:pt x="211" y="1625"/>
                  <a:pt x="282" y="1765"/>
                  <a:pt x="352" y="1976"/>
                </a:cubicBezTo>
                <a:cubicBezTo>
                  <a:pt x="352" y="2188"/>
                  <a:pt x="493" y="2399"/>
                  <a:pt x="704" y="2399"/>
                </a:cubicBezTo>
                <a:cubicBezTo>
                  <a:pt x="915" y="2399"/>
                  <a:pt x="1126" y="2258"/>
                  <a:pt x="1196" y="2047"/>
                </a:cubicBezTo>
                <a:cubicBezTo>
                  <a:pt x="1478" y="1414"/>
                  <a:pt x="1337" y="640"/>
                  <a:pt x="915" y="147"/>
                </a:cubicBezTo>
                <a:cubicBezTo>
                  <a:pt x="784" y="61"/>
                  <a:pt x="654" y="0"/>
                  <a:pt x="5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0" name="Google Shape;3850;p3"/>
          <p:cNvSpPr/>
          <p:nvPr/>
        </p:nvSpPr>
        <p:spPr>
          <a:xfrm rot="-6011034" flipH="1">
            <a:off x="1875500" y="2361153"/>
            <a:ext cx="54547" cy="45048"/>
          </a:xfrm>
          <a:custGeom>
            <a:avLst/>
            <a:gdLst/>
            <a:ahLst/>
            <a:cxnLst/>
            <a:rect l="l" t="t" r="r" b="b"/>
            <a:pathLst>
              <a:path w="2182" h="1802" extrusionOk="0">
                <a:moveTo>
                  <a:pt x="1560" y="1"/>
                </a:moveTo>
                <a:cubicBezTo>
                  <a:pt x="1467" y="1"/>
                  <a:pt x="1367" y="24"/>
                  <a:pt x="1267" y="74"/>
                </a:cubicBezTo>
                <a:cubicBezTo>
                  <a:pt x="915" y="214"/>
                  <a:pt x="564" y="496"/>
                  <a:pt x="353" y="848"/>
                </a:cubicBezTo>
                <a:cubicBezTo>
                  <a:pt x="212" y="988"/>
                  <a:pt x="1" y="1270"/>
                  <a:pt x="212" y="1551"/>
                </a:cubicBezTo>
                <a:cubicBezTo>
                  <a:pt x="306" y="1739"/>
                  <a:pt x="493" y="1801"/>
                  <a:pt x="691" y="1801"/>
                </a:cubicBezTo>
                <a:cubicBezTo>
                  <a:pt x="790" y="1801"/>
                  <a:pt x="892" y="1785"/>
                  <a:pt x="986" y="1762"/>
                </a:cubicBezTo>
                <a:cubicBezTo>
                  <a:pt x="1338" y="1551"/>
                  <a:pt x="1689" y="1340"/>
                  <a:pt x="1971" y="1059"/>
                </a:cubicBezTo>
                <a:cubicBezTo>
                  <a:pt x="2182" y="848"/>
                  <a:pt x="2182" y="496"/>
                  <a:pt x="1971" y="214"/>
                </a:cubicBezTo>
                <a:cubicBezTo>
                  <a:pt x="1880" y="78"/>
                  <a:pt x="1730" y="1"/>
                  <a:pt x="15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1" name="Google Shape;3851;p3"/>
          <p:cNvSpPr/>
          <p:nvPr/>
        </p:nvSpPr>
        <p:spPr>
          <a:xfrm rot="-6011034" flipH="1">
            <a:off x="8014239" y="328139"/>
            <a:ext cx="56297" cy="41048"/>
          </a:xfrm>
          <a:custGeom>
            <a:avLst/>
            <a:gdLst/>
            <a:ahLst/>
            <a:cxnLst/>
            <a:rect l="l" t="t" r="r" b="b"/>
            <a:pathLst>
              <a:path w="2252" h="1642" extrusionOk="0">
                <a:moveTo>
                  <a:pt x="1574" y="0"/>
                </a:moveTo>
                <a:cubicBezTo>
                  <a:pt x="1376" y="0"/>
                  <a:pt x="1139" y="107"/>
                  <a:pt x="845" y="291"/>
                </a:cubicBezTo>
                <a:cubicBezTo>
                  <a:pt x="775" y="361"/>
                  <a:pt x="634" y="432"/>
                  <a:pt x="564" y="502"/>
                </a:cubicBezTo>
                <a:cubicBezTo>
                  <a:pt x="282" y="713"/>
                  <a:pt x="1" y="924"/>
                  <a:pt x="141" y="1276"/>
                </a:cubicBezTo>
                <a:cubicBezTo>
                  <a:pt x="275" y="1544"/>
                  <a:pt x="466" y="1641"/>
                  <a:pt x="713" y="1641"/>
                </a:cubicBezTo>
                <a:cubicBezTo>
                  <a:pt x="855" y="1641"/>
                  <a:pt x="1016" y="1609"/>
                  <a:pt x="1197" y="1557"/>
                </a:cubicBezTo>
                <a:cubicBezTo>
                  <a:pt x="1267" y="1557"/>
                  <a:pt x="1337" y="1487"/>
                  <a:pt x="1408" y="1487"/>
                </a:cubicBezTo>
                <a:cubicBezTo>
                  <a:pt x="1970" y="1206"/>
                  <a:pt x="2252" y="713"/>
                  <a:pt x="2041" y="291"/>
                </a:cubicBezTo>
                <a:cubicBezTo>
                  <a:pt x="1907" y="90"/>
                  <a:pt x="1756" y="0"/>
                  <a:pt x="157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2" name="Google Shape;3852;p3"/>
          <p:cNvSpPr/>
          <p:nvPr/>
        </p:nvSpPr>
        <p:spPr>
          <a:xfrm rot="-6011034" flipH="1">
            <a:off x="653525" y="2276351"/>
            <a:ext cx="43998" cy="44323"/>
          </a:xfrm>
          <a:custGeom>
            <a:avLst/>
            <a:gdLst/>
            <a:ahLst/>
            <a:cxnLst/>
            <a:rect l="l" t="t" r="r" b="b"/>
            <a:pathLst>
              <a:path w="1760" h="1773" extrusionOk="0">
                <a:moveTo>
                  <a:pt x="1121" y="1"/>
                </a:moveTo>
                <a:cubicBezTo>
                  <a:pt x="1076" y="1"/>
                  <a:pt x="1031" y="5"/>
                  <a:pt x="985" y="14"/>
                </a:cubicBezTo>
                <a:cubicBezTo>
                  <a:pt x="423" y="155"/>
                  <a:pt x="1" y="577"/>
                  <a:pt x="1" y="1140"/>
                </a:cubicBezTo>
                <a:cubicBezTo>
                  <a:pt x="1" y="1562"/>
                  <a:pt x="423" y="1773"/>
                  <a:pt x="774" y="1773"/>
                </a:cubicBezTo>
                <a:cubicBezTo>
                  <a:pt x="1337" y="1632"/>
                  <a:pt x="1759" y="1140"/>
                  <a:pt x="1689" y="507"/>
                </a:cubicBezTo>
                <a:cubicBezTo>
                  <a:pt x="1689" y="200"/>
                  <a:pt x="1422" y="1"/>
                  <a:pt x="112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3" name="Google Shape;3853;p3"/>
          <p:cNvSpPr/>
          <p:nvPr/>
        </p:nvSpPr>
        <p:spPr>
          <a:xfrm rot="-6011034" flipH="1">
            <a:off x="7460838" y="892013"/>
            <a:ext cx="58047" cy="38048"/>
          </a:xfrm>
          <a:custGeom>
            <a:avLst/>
            <a:gdLst/>
            <a:ahLst/>
            <a:cxnLst/>
            <a:rect l="l" t="t" r="r" b="b"/>
            <a:pathLst>
              <a:path w="2322" h="1522" extrusionOk="0">
                <a:moveTo>
                  <a:pt x="1593" y="0"/>
                </a:moveTo>
                <a:cubicBezTo>
                  <a:pt x="1362" y="0"/>
                  <a:pt x="1126" y="101"/>
                  <a:pt x="915" y="228"/>
                </a:cubicBezTo>
                <a:lnTo>
                  <a:pt x="844" y="298"/>
                </a:lnTo>
                <a:cubicBezTo>
                  <a:pt x="493" y="439"/>
                  <a:pt x="0" y="580"/>
                  <a:pt x="211" y="1142"/>
                </a:cubicBezTo>
                <a:cubicBezTo>
                  <a:pt x="360" y="1440"/>
                  <a:pt x="548" y="1521"/>
                  <a:pt x="755" y="1521"/>
                </a:cubicBezTo>
                <a:cubicBezTo>
                  <a:pt x="939" y="1521"/>
                  <a:pt x="1138" y="1457"/>
                  <a:pt x="1337" y="1424"/>
                </a:cubicBezTo>
                <a:cubicBezTo>
                  <a:pt x="1688" y="1283"/>
                  <a:pt x="2111" y="1142"/>
                  <a:pt x="2251" y="650"/>
                </a:cubicBezTo>
                <a:cubicBezTo>
                  <a:pt x="2322" y="439"/>
                  <a:pt x="2251" y="228"/>
                  <a:pt x="2040" y="158"/>
                </a:cubicBezTo>
                <a:cubicBezTo>
                  <a:pt x="1899" y="45"/>
                  <a:pt x="1748" y="0"/>
                  <a:pt x="15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4" name="Google Shape;3854;p3"/>
          <p:cNvSpPr/>
          <p:nvPr/>
        </p:nvSpPr>
        <p:spPr>
          <a:xfrm rot="-6011034" flipH="1">
            <a:off x="1142365" y="2895635"/>
            <a:ext cx="52798" cy="36948"/>
          </a:xfrm>
          <a:custGeom>
            <a:avLst/>
            <a:gdLst/>
            <a:ahLst/>
            <a:cxnLst/>
            <a:rect l="l" t="t" r="r" b="b"/>
            <a:pathLst>
              <a:path w="2112" h="1478" extrusionOk="0">
                <a:moveTo>
                  <a:pt x="493" y="1"/>
                </a:moveTo>
                <a:cubicBezTo>
                  <a:pt x="141" y="1"/>
                  <a:pt x="1" y="212"/>
                  <a:pt x="71" y="563"/>
                </a:cubicBezTo>
                <a:cubicBezTo>
                  <a:pt x="282" y="1126"/>
                  <a:pt x="845" y="1478"/>
                  <a:pt x="1478" y="1478"/>
                </a:cubicBezTo>
                <a:cubicBezTo>
                  <a:pt x="1759" y="1478"/>
                  <a:pt x="1900" y="1267"/>
                  <a:pt x="2041" y="1056"/>
                </a:cubicBezTo>
                <a:cubicBezTo>
                  <a:pt x="2111" y="845"/>
                  <a:pt x="2041" y="563"/>
                  <a:pt x="1830" y="423"/>
                </a:cubicBezTo>
                <a:cubicBezTo>
                  <a:pt x="1478" y="141"/>
                  <a:pt x="986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5" name="Google Shape;3855;p3"/>
          <p:cNvSpPr/>
          <p:nvPr/>
        </p:nvSpPr>
        <p:spPr>
          <a:xfrm rot="-6011034" flipH="1">
            <a:off x="776039" y="2133175"/>
            <a:ext cx="59822" cy="42648"/>
          </a:xfrm>
          <a:custGeom>
            <a:avLst/>
            <a:gdLst/>
            <a:ahLst/>
            <a:cxnLst/>
            <a:rect l="l" t="t" r="r" b="b"/>
            <a:pathLst>
              <a:path w="2393" h="1706" extrusionOk="0">
                <a:moveTo>
                  <a:pt x="1865" y="0"/>
                </a:moveTo>
                <a:cubicBezTo>
                  <a:pt x="1742" y="0"/>
                  <a:pt x="1619" y="53"/>
                  <a:pt x="1548" y="158"/>
                </a:cubicBezTo>
                <a:cubicBezTo>
                  <a:pt x="1196" y="510"/>
                  <a:pt x="774" y="791"/>
                  <a:pt x="282" y="932"/>
                </a:cubicBezTo>
                <a:cubicBezTo>
                  <a:pt x="1" y="1002"/>
                  <a:pt x="71" y="1214"/>
                  <a:pt x="212" y="1425"/>
                </a:cubicBezTo>
                <a:cubicBezTo>
                  <a:pt x="399" y="1612"/>
                  <a:pt x="618" y="1706"/>
                  <a:pt x="847" y="1706"/>
                </a:cubicBezTo>
                <a:cubicBezTo>
                  <a:pt x="962" y="1706"/>
                  <a:pt x="1079" y="1683"/>
                  <a:pt x="1196" y="1636"/>
                </a:cubicBezTo>
                <a:cubicBezTo>
                  <a:pt x="1619" y="1495"/>
                  <a:pt x="1970" y="1214"/>
                  <a:pt x="2252" y="791"/>
                </a:cubicBezTo>
                <a:cubicBezTo>
                  <a:pt x="2392" y="580"/>
                  <a:pt x="2392" y="299"/>
                  <a:pt x="2181" y="158"/>
                </a:cubicBezTo>
                <a:cubicBezTo>
                  <a:pt x="2111" y="53"/>
                  <a:pt x="1988" y="0"/>
                  <a:pt x="186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6" name="Google Shape;3856;p3"/>
          <p:cNvSpPr/>
          <p:nvPr/>
        </p:nvSpPr>
        <p:spPr>
          <a:xfrm rot="-6011034" flipH="1">
            <a:off x="1836228" y="1857124"/>
            <a:ext cx="56297" cy="53298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7" name="Google Shape;3857;p3"/>
          <p:cNvSpPr/>
          <p:nvPr/>
        </p:nvSpPr>
        <p:spPr>
          <a:xfrm rot="-6011034" flipH="1">
            <a:off x="1786460" y="1287179"/>
            <a:ext cx="40473" cy="45348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8" name="Google Shape;3858;p3"/>
          <p:cNvSpPr/>
          <p:nvPr/>
        </p:nvSpPr>
        <p:spPr>
          <a:xfrm rot="-6011034" flipH="1">
            <a:off x="740257" y="2907261"/>
            <a:ext cx="45748" cy="37848"/>
          </a:xfrm>
          <a:custGeom>
            <a:avLst/>
            <a:gdLst/>
            <a:ahLst/>
            <a:cxnLst/>
            <a:rect l="l" t="t" r="r" b="b"/>
            <a:pathLst>
              <a:path w="1830" h="1514" extrusionOk="0">
                <a:moveTo>
                  <a:pt x="900" y="1"/>
                </a:moveTo>
                <a:cubicBezTo>
                  <a:pt x="796" y="1"/>
                  <a:pt x="684" y="12"/>
                  <a:pt x="563" y="36"/>
                </a:cubicBezTo>
                <a:cubicBezTo>
                  <a:pt x="282" y="36"/>
                  <a:pt x="1" y="177"/>
                  <a:pt x="71" y="670"/>
                </a:cubicBezTo>
                <a:cubicBezTo>
                  <a:pt x="212" y="1162"/>
                  <a:pt x="634" y="1514"/>
                  <a:pt x="1196" y="1514"/>
                </a:cubicBezTo>
                <a:cubicBezTo>
                  <a:pt x="1548" y="1443"/>
                  <a:pt x="1830" y="1092"/>
                  <a:pt x="1759" y="740"/>
                </a:cubicBezTo>
                <a:cubicBezTo>
                  <a:pt x="1701" y="274"/>
                  <a:pt x="1401" y="1"/>
                  <a:pt x="9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9" name="Google Shape;3859;p3"/>
          <p:cNvSpPr/>
          <p:nvPr/>
        </p:nvSpPr>
        <p:spPr>
          <a:xfrm rot="-6011034" flipH="1">
            <a:off x="1062733" y="2902543"/>
            <a:ext cx="51023" cy="53848"/>
          </a:xfrm>
          <a:custGeom>
            <a:avLst/>
            <a:gdLst/>
            <a:ahLst/>
            <a:cxnLst/>
            <a:rect l="l" t="t" r="r" b="b"/>
            <a:pathLst>
              <a:path w="2041" h="2154" extrusionOk="0">
                <a:moveTo>
                  <a:pt x="598" y="1"/>
                </a:moveTo>
                <a:cubicBezTo>
                  <a:pt x="490" y="1"/>
                  <a:pt x="381" y="46"/>
                  <a:pt x="281" y="171"/>
                </a:cubicBezTo>
                <a:cubicBezTo>
                  <a:pt x="0" y="452"/>
                  <a:pt x="211" y="663"/>
                  <a:pt x="422" y="874"/>
                </a:cubicBezTo>
                <a:cubicBezTo>
                  <a:pt x="633" y="1085"/>
                  <a:pt x="774" y="1437"/>
                  <a:pt x="915" y="1718"/>
                </a:cubicBezTo>
                <a:cubicBezTo>
                  <a:pt x="976" y="1963"/>
                  <a:pt x="1196" y="2154"/>
                  <a:pt x="1437" y="2154"/>
                </a:cubicBezTo>
                <a:cubicBezTo>
                  <a:pt x="1474" y="2154"/>
                  <a:pt x="1511" y="2150"/>
                  <a:pt x="1548" y="2140"/>
                </a:cubicBezTo>
                <a:cubicBezTo>
                  <a:pt x="1899" y="2000"/>
                  <a:pt x="2040" y="1789"/>
                  <a:pt x="1829" y="1507"/>
                </a:cubicBezTo>
                <a:cubicBezTo>
                  <a:pt x="1618" y="1296"/>
                  <a:pt x="1548" y="1015"/>
                  <a:pt x="1548" y="733"/>
                </a:cubicBezTo>
                <a:cubicBezTo>
                  <a:pt x="1548" y="452"/>
                  <a:pt x="1337" y="311"/>
                  <a:pt x="1126" y="241"/>
                </a:cubicBezTo>
                <a:cubicBezTo>
                  <a:pt x="989" y="150"/>
                  <a:pt x="795" y="1"/>
                  <a:pt x="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0" name="Google Shape;3860;p3"/>
          <p:cNvSpPr/>
          <p:nvPr/>
        </p:nvSpPr>
        <p:spPr>
          <a:xfrm rot="-6011034" flipH="1">
            <a:off x="7494677" y="1191520"/>
            <a:ext cx="45748" cy="34123"/>
          </a:xfrm>
          <a:custGeom>
            <a:avLst/>
            <a:gdLst/>
            <a:ahLst/>
            <a:cxnLst/>
            <a:rect l="l" t="t" r="r" b="b"/>
            <a:pathLst>
              <a:path w="1830" h="1365" extrusionOk="0">
                <a:moveTo>
                  <a:pt x="961" y="1"/>
                </a:moveTo>
                <a:cubicBezTo>
                  <a:pt x="900" y="1"/>
                  <a:pt x="837" y="5"/>
                  <a:pt x="775" y="14"/>
                </a:cubicBezTo>
                <a:cubicBezTo>
                  <a:pt x="282" y="85"/>
                  <a:pt x="1" y="436"/>
                  <a:pt x="71" y="858"/>
                </a:cubicBezTo>
                <a:cubicBezTo>
                  <a:pt x="255" y="1165"/>
                  <a:pt x="599" y="1364"/>
                  <a:pt x="963" y="1364"/>
                </a:cubicBezTo>
                <a:cubicBezTo>
                  <a:pt x="1017" y="1364"/>
                  <a:pt x="1072" y="1360"/>
                  <a:pt x="1126" y="1351"/>
                </a:cubicBezTo>
                <a:cubicBezTo>
                  <a:pt x="1549" y="1281"/>
                  <a:pt x="1830" y="929"/>
                  <a:pt x="1760" y="577"/>
                </a:cubicBezTo>
                <a:cubicBezTo>
                  <a:pt x="1760" y="209"/>
                  <a:pt x="1384" y="1"/>
                  <a:pt x="9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1" name="Google Shape;3861;p3"/>
          <p:cNvSpPr/>
          <p:nvPr/>
        </p:nvSpPr>
        <p:spPr>
          <a:xfrm rot="-6011034" flipH="1">
            <a:off x="7641830" y="733527"/>
            <a:ext cx="49273" cy="31074"/>
          </a:xfrm>
          <a:custGeom>
            <a:avLst/>
            <a:gdLst/>
            <a:ahLst/>
            <a:cxnLst/>
            <a:rect l="l" t="t" r="r" b="b"/>
            <a:pathLst>
              <a:path w="1971" h="1243" extrusionOk="0">
                <a:moveTo>
                  <a:pt x="540" y="1"/>
                </a:moveTo>
                <a:cubicBezTo>
                  <a:pt x="453" y="1"/>
                  <a:pt x="367" y="7"/>
                  <a:pt x="282" y="19"/>
                </a:cubicBezTo>
                <a:cubicBezTo>
                  <a:pt x="141" y="89"/>
                  <a:pt x="1" y="300"/>
                  <a:pt x="71" y="441"/>
                </a:cubicBezTo>
                <a:cubicBezTo>
                  <a:pt x="141" y="792"/>
                  <a:pt x="493" y="1003"/>
                  <a:pt x="845" y="1144"/>
                </a:cubicBezTo>
                <a:cubicBezTo>
                  <a:pt x="971" y="1207"/>
                  <a:pt x="1112" y="1242"/>
                  <a:pt x="1248" y="1242"/>
                </a:cubicBezTo>
                <a:cubicBezTo>
                  <a:pt x="1414" y="1242"/>
                  <a:pt x="1573" y="1190"/>
                  <a:pt x="1689" y="1074"/>
                </a:cubicBezTo>
                <a:cubicBezTo>
                  <a:pt x="1970" y="863"/>
                  <a:pt x="1970" y="511"/>
                  <a:pt x="1689" y="370"/>
                </a:cubicBezTo>
                <a:cubicBezTo>
                  <a:pt x="1398" y="137"/>
                  <a:pt x="961" y="1"/>
                  <a:pt x="54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2" name="Google Shape;3862;p3"/>
          <p:cNvSpPr/>
          <p:nvPr/>
        </p:nvSpPr>
        <p:spPr>
          <a:xfrm rot="-6011034" flipH="1">
            <a:off x="7051749" y="530266"/>
            <a:ext cx="43998" cy="29674"/>
          </a:xfrm>
          <a:custGeom>
            <a:avLst/>
            <a:gdLst/>
            <a:ahLst/>
            <a:cxnLst/>
            <a:rect l="l" t="t" r="r" b="b"/>
            <a:pathLst>
              <a:path w="1760" h="1187" extrusionOk="0">
                <a:moveTo>
                  <a:pt x="938" y="1"/>
                </a:moveTo>
                <a:cubicBezTo>
                  <a:pt x="839" y="1"/>
                  <a:pt x="736" y="15"/>
                  <a:pt x="634" y="44"/>
                </a:cubicBezTo>
                <a:cubicBezTo>
                  <a:pt x="282" y="44"/>
                  <a:pt x="1" y="255"/>
                  <a:pt x="71" y="677"/>
                </a:cubicBezTo>
                <a:cubicBezTo>
                  <a:pt x="71" y="1031"/>
                  <a:pt x="466" y="1187"/>
                  <a:pt x="884" y="1187"/>
                </a:cubicBezTo>
                <a:cubicBezTo>
                  <a:pt x="964" y="1187"/>
                  <a:pt x="1046" y="1181"/>
                  <a:pt x="1126" y="1170"/>
                </a:cubicBezTo>
                <a:cubicBezTo>
                  <a:pt x="1478" y="1099"/>
                  <a:pt x="1759" y="959"/>
                  <a:pt x="1689" y="537"/>
                </a:cubicBezTo>
                <a:cubicBezTo>
                  <a:pt x="1633" y="203"/>
                  <a:pt x="1313" y="1"/>
                  <a:pt x="9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3" name="Google Shape;3863;p3"/>
          <p:cNvSpPr/>
          <p:nvPr/>
        </p:nvSpPr>
        <p:spPr>
          <a:xfrm rot="-6011034" flipH="1">
            <a:off x="1856277" y="1637239"/>
            <a:ext cx="36948" cy="45098"/>
          </a:xfrm>
          <a:custGeom>
            <a:avLst/>
            <a:gdLst/>
            <a:ahLst/>
            <a:cxnLst/>
            <a:rect l="l" t="t" r="r" b="b"/>
            <a:pathLst>
              <a:path w="1478" h="1804" extrusionOk="0">
                <a:moveTo>
                  <a:pt x="875" y="0"/>
                </a:moveTo>
                <a:cubicBezTo>
                  <a:pt x="789" y="0"/>
                  <a:pt x="703" y="24"/>
                  <a:pt x="633" y="70"/>
                </a:cubicBezTo>
                <a:cubicBezTo>
                  <a:pt x="281" y="422"/>
                  <a:pt x="70" y="915"/>
                  <a:pt x="0" y="1407"/>
                </a:cubicBezTo>
                <a:cubicBezTo>
                  <a:pt x="55" y="1627"/>
                  <a:pt x="239" y="1804"/>
                  <a:pt x="450" y="1804"/>
                </a:cubicBezTo>
                <a:cubicBezTo>
                  <a:pt x="510" y="1804"/>
                  <a:pt x="571" y="1790"/>
                  <a:pt x="633" y="1759"/>
                </a:cubicBezTo>
                <a:cubicBezTo>
                  <a:pt x="1196" y="1477"/>
                  <a:pt x="1477" y="844"/>
                  <a:pt x="1266" y="282"/>
                </a:cubicBezTo>
                <a:cubicBezTo>
                  <a:pt x="1219" y="94"/>
                  <a:pt x="1047" y="0"/>
                  <a:pt x="87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4" name="Google Shape;3864;p3"/>
          <p:cNvSpPr/>
          <p:nvPr/>
        </p:nvSpPr>
        <p:spPr>
          <a:xfrm rot="-6011034" flipH="1">
            <a:off x="7002928" y="586466"/>
            <a:ext cx="48973" cy="35423"/>
          </a:xfrm>
          <a:custGeom>
            <a:avLst/>
            <a:gdLst/>
            <a:ahLst/>
            <a:cxnLst/>
            <a:rect l="l" t="t" r="r" b="b"/>
            <a:pathLst>
              <a:path w="1959" h="1417" extrusionOk="0">
                <a:moveTo>
                  <a:pt x="1376" y="0"/>
                </a:moveTo>
                <a:cubicBezTo>
                  <a:pt x="1341" y="0"/>
                  <a:pt x="1305" y="3"/>
                  <a:pt x="1267" y="9"/>
                </a:cubicBezTo>
                <a:cubicBezTo>
                  <a:pt x="986" y="291"/>
                  <a:pt x="423" y="361"/>
                  <a:pt x="142" y="713"/>
                </a:cubicBezTo>
                <a:cubicBezTo>
                  <a:pt x="1" y="853"/>
                  <a:pt x="1" y="1065"/>
                  <a:pt x="142" y="1205"/>
                </a:cubicBezTo>
                <a:cubicBezTo>
                  <a:pt x="212" y="1346"/>
                  <a:pt x="353" y="1416"/>
                  <a:pt x="564" y="1416"/>
                </a:cubicBezTo>
                <a:cubicBezTo>
                  <a:pt x="1126" y="1416"/>
                  <a:pt x="1408" y="853"/>
                  <a:pt x="1830" y="502"/>
                </a:cubicBezTo>
                <a:cubicBezTo>
                  <a:pt x="1958" y="309"/>
                  <a:pt x="1736" y="0"/>
                  <a:pt x="13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5" name="Google Shape;3865;p3"/>
          <p:cNvSpPr/>
          <p:nvPr/>
        </p:nvSpPr>
        <p:spPr>
          <a:xfrm rot="-6011034" flipH="1">
            <a:off x="7179117" y="422797"/>
            <a:ext cx="42223" cy="33023"/>
          </a:xfrm>
          <a:custGeom>
            <a:avLst/>
            <a:gdLst/>
            <a:ahLst/>
            <a:cxnLst/>
            <a:rect l="l" t="t" r="r" b="b"/>
            <a:pathLst>
              <a:path w="1689" h="1321" extrusionOk="0">
                <a:moveTo>
                  <a:pt x="645" y="0"/>
                </a:moveTo>
                <a:cubicBezTo>
                  <a:pt x="595" y="0"/>
                  <a:pt x="544" y="4"/>
                  <a:pt x="493" y="11"/>
                </a:cubicBezTo>
                <a:cubicBezTo>
                  <a:pt x="141" y="152"/>
                  <a:pt x="1" y="503"/>
                  <a:pt x="71" y="785"/>
                </a:cubicBezTo>
                <a:cubicBezTo>
                  <a:pt x="238" y="1119"/>
                  <a:pt x="537" y="1321"/>
                  <a:pt x="864" y="1321"/>
                </a:cubicBezTo>
                <a:cubicBezTo>
                  <a:pt x="950" y="1321"/>
                  <a:pt x="1038" y="1306"/>
                  <a:pt x="1126" y="1277"/>
                </a:cubicBezTo>
                <a:cubicBezTo>
                  <a:pt x="1478" y="1277"/>
                  <a:pt x="1689" y="996"/>
                  <a:pt x="1619" y="644"/>
                </a:cubicBezTo>
                <a:cubicBezTo>
                  <a:pt x="1492" y="265"/>
                  <a:pt x="1083" y="0"/>
                  <a:pt x="6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6" name="Google Shape;3866;p3"/>
          <p:cNvSpPr/>
          <p:nvPr/>
        </p:nvSpPr>
        <p:spPr>
          <a:xfrm rot="-6011034" flipH="1">
            <a:off x="379499" y="2290082"/>
            <a:ext cx="43998" cy="33073"/>
          </a:xfrm>
          <a:custGeom>
            <a:avLst/>
            <a:gdLst/>
            <a:ahLst/>
            <a:cxnLst/>
            <a:rect l="l" t="t" r="r" b="b"/>
            <a:pathLst>
              <a:path w="1760" h="1323" extrusionOk="0">
                <a:moveTo>
                  <a:pt x="1241" y="0"/>
                </a:moveTo>
                <a:cubicBezTo>
                  <a:pt x="863" y="0"/>
                  <a:pt x="466" y="200"/>
                  <a:pt x="282" y="506"/>
                </a:cubicBezTo>
                <a:cubicBezTo>
                  <a:pt x="71" y="647"/>
                  <a:pt x="1" y="928"/>
                  <a:pt x="141" y="1139"/>
                </a:cubicBezTo>
                <a:cubicBezTo>
                  <a:pt x="230" y="1273"/>
                  <a:pt x="348" y="1322"/>
                  <a:pt x="494" y="1322"/>
                </a:cubicBezTo>
                <a:cubicBezTo>
                  <a:pt x="578" y="1322"/>
                  <a:pt x="671" y="1306"/>
                  <a:pt x="774" y="1280"/>
                </a:cubicBezTo>
                <a:cubicBezTo>
                  <a:pt x="1126" y="1139"/>
                  <a:pt x="1548" y="999"/>
                  <a:pt x="1689" y="506"/>
                </a:cubicBezTo>
                <a:cubicBezTo>
                  <a:pt x="1759" y="295"/>
                  <a:pt x="1619" y="84"/>
                  <a:pt x="1408" y="14"/>
                </a:cubicBezTo>
                <a:cubicBezTo>
                  <a:pt x="1353" y="5"/>
                  <a:pt x="1297" y="0"/>
                  <a:pt x="12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7" name="Google Shape;3867;p3"/>
          <p:cNvSpPr/>
          <p:nvPr/>
        </p:nvSpPr>
        <p:spPr>
          <a:xfrm rot="-6011034" flipH="1">
            <a:off x="876363" y="2888910"/>
            <a:ext cx="42223" cy="33448"/>
          </a:xfrm>
          <a:custGeom>
            <a:avLst/>
            <a:gdLst/>
            <a:ahLst/>
            <a:cxnLst/>
            <a:rect l="l" t="t" r="r" b="b"/>
            <a:pathLst>
              <a:path w="1689" h="1338" extrusionOk="0">
                <a:moveTo>
                  <a:pt x="1408" y="0"/>
                </a:moveTo>
                <a:cubicBezTo>
                  <a:pt x="1056" y="141"/>
                  <a:pt x="704" y="141"/>
                  <a:pt x="352" y="141"/>
                </a:cubicBezTo>
                <a:cubicBezTo>
                  <a:pt x="323" y="134"/>
                  <a:pt x="295" y="130"/>
                  <a:pt x="270" y="130"/>
                </a:cubicBezTo>
                <a:cubicBezTo>
                  <a:pt x="57" y="130"/>
                  <a:pt x="1" y="382"/>
                  <a:pt x="1" y="634"/>
                </a:cubicBezTo>
                <a:cubicBezTo>
                  <a:pt x="212" y="915"/>
                  <a:pt x="282" y="1337"/>
                  <a:pt x="774" y="1337"/>
                </a:cubicBezTo>
                <a:cubicBezTo>
                  <a:pt x="1197" y="1126"/>
                  <a:pt x="1548" y="774"/>
                  <a:pt x="1689" y="352"/>
                </a:cubicBezTo>
                <a:cubicBezTo>
                  <a:pt x="1689" y="141"/>
                  <a:pt x="1619" y="0"/>
                  <a:pt x="14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8" name="Google Shape;3868;p3"/>
          <p:cNvSpPr/>
          <p:nvPr/>
        </p:nvSpPr>
        <p:spPr>
          <a:xfrm rot="-6011034" flipH="1">
            <a:off x="666856" y="2035448"/>
            <a:ext cx="36973" cy="46123"/>
          </a:xfrm>
          <a:custGeom>
            <a:avLst/>
            <a:gdLst/>
            <a:ahLst/>
            <a:cxnLst/>
            <a:rect l="l" t="t" r="r" b="b"/>
            <a:pathLst>
              <a:path w="1479" h="1845" extrusionOk="0">
                <a:moveTo>
                  <a:pt x="1040" y="0"/>
                </a:moveTo>
                <a:cubicBezTo>
                  <a:pt x="996" y="0"/>
                  <a:pt x="953" y="9"/>
                  <a:pt x="915" y="28"/>
                </a:cubicBezTo>
                <a:cubicBezTo>
                  <a:pt x="353" y="379"/>
                  <a:pt x="71" y="1012"/>
                  <a:pt x="1" y="1646"/>
                </a:cubicBezTo>
                <a:cubicBezTo>
                  <a:pt x="51" y="1745"/>
                  <a:pt x="136" y="1845"/>
                  <a:pt x="231" y="1845"/>
                </a:cubicBezTo>
                <a:cubicBezTo>
                  <a:pt x="270" y="1845"/>
                  <a:pt x="311" y="1827"/>
                  <a:pt x="353" y="1786"/>
                </a:cubicBezTo>
                <a:cubicBezTo>
                  <a:pt x="775" y="1505"/>
                  <a:pt x="1127" y="1083"/>
                  <a:pt x="1408" y="590"/>
                </a:cubicBezTo>
                <a:cubicBezTo>
                  <a:pt x="1478" y="450"/>
                  <a:pt x="1478" y="239"/>
                  <a:pt x="1338" y="168"/>
                </a:cubicBezTo>
                <a:cubicBezTo>
                  <a:pt x="1286" y="65"/>
                  <a:pt x="1159" y="0"/>
                  <a:pt x="10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69" name="Google Shape;3869;p3"/>
          <p:cNvSpPr/>
          <p:nvPr/>
        </p:nvSpPr>
        <p:spPr>
          <a:xfrm rot="-6011034" flipH="1">
            <a:off x="7149473" y="806830"/>
            <a:ext cx="40473" cy="31149"/>
          </a:xfrm>
          <a:custGeom>
            <a:avLst/>
            <a:gdLst/>
            <a:ahLst/>
            <a:cxnLst/>
            <a:rect l="l" t="t" r="r" b="b"/>
            <a:pathLst>
              <a:path w="1619" h="1246" extrusionOk="0">
                <a:moveTo>
                  <a:pt x="747" y="0"/>
                </a:moveTo>
                <a:cubicBezTo>
                  <a:pt x="665" y="0"/>
                  <a:pt x="580" y="12"/>
                  <a:pt x="493" y="37"/>
                </a:cubicBezTo>
                <a:cubicBezTo>
                  <a:pt x="211" y="37"/>
                  <a:pt x="0" y="318"/>
                  <a:pt x="71" y="670"/>
                </a:cubicBezTo>
                <a:cubicBezTo>
                  <a:pt x="194" y="1038"/>
                  <a:pt x="584" y="1246"/>
                  <a:pt x="963" y="1246"/>
                </a:cubicBezTo>
                <a:cubicBezTo>
                  <a:pt x="1018" y="1246"/>
                  <a:pt x="1072" y="1241"/>
                  <a:pt x="1126" y="1233"/>
                </a:cubicBezTo>
                <a:cubicBezTo>
                  <a:pt x="1407" y="1162"/>
                  <a:pt x="1618" y="881"/>
                  <a:pt x="1548" y="599"/>
                </a:cubicBezTo>
                <a:cubicBezTo>
                  <a:pt x="1432" y="252"/>
                  <a:pt x="1126" y="0"/>
                  <a:pt x="7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0" name="Google Shape;3870;p3"/>
          <p:cNvSpPr/>
          <p:nvPr/>
        </p:nvSpPr>
        <p:spPr>
          <a:xfrm rot="-6011034" flipH="1">
            <a:off x="1750105" y="1874857"/>
            <a:ext cx="42223" cy="29824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1" name="Google Shape;3871;p3"/>
          <p:cNvSpPr/>
          <p:nvPr/>
        </p:nvSpPr>
        <p:spPr>
          <a:xfrm rot="-6011034" flipH="1">
            <a:off x="489639" y="2104383"/>
            <a:ext cx="31699" cy="43648"/>
          </a:xfrm>
          <a:custGeom>
            <a:avLst/>
            <a:gdLst/>
            <a:ahLst/>
            <a:cxnLst/>
            <a:rect l="l" t="t" r="r" b="b"/>
            <a:pathLst>
              <a:path w="1268" h="1746" extrusionOk="0">
                <a:moveTo>
                  <a:pt x="502" y="1"/>
                </a:moveTo>
                <a:cubicBezTo>
                  <a:pt x="434" y="1"/>
                  <a:pt x="361" y="18"/>
                  <a:pt x="282" y="57"/>
                </a:cubicBezTo>
                <a:cubicBezTo>
                  <a:pt x="71" y="128"/>
                  <a:pt x="1" y="409"/>
                  <a:pt x="71" y="620"/>
                </a:cubicBezTo>
                <a:cubicBezTo>
                  <a:pt x="212" y="902"/>
                  <a:pt x="282" y="1113"/>
                  <a:pt x="423" y="1394"/>
                </a:cubicBezTo>
                <a:cubicBezTo>
                  <a:pt x="493" y="1675"/>
                  <a:pt x="564" y="1746"/>
                  <a:pt x="845" y="1746"/>
                </a:cubicBezTo>
                <a:cubicBezTo>
                  <a:pt x="1056" y="1675"/>
                  <a:pt x="1267" y="1535"/>
                  <a:pt x="1267" y="1253"/>
                </a:cubicBezTo>
                <a:cubicBezTo>
                  <a:pt x="1267" y="902"/>
                  <a:pt x="1197" y="550"/>
                  <a:pt x="915" y="268"/>
                </a:cubicBezTo>
                <a:cubicBezTo>
                  <a:pt x="814" y="116"/>
                  <a:pt x="676" y="1"/>
                  <a:pt x="5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2" name="Google Shape;3872;p3"/>
          <p:cNvSpPr/>
          <p:nvPr/>
        </p:nvSpPr>
        <p:spPr>
          <a:xfrm rot="-6011034" flipH="1">
            <a:off x="1468525" y="2526156"/>
            <a:ext cx="54547" cy="25549"/>
          </a:xfrm>
          <a:custGeom>
            <a:avLst/>
            <a:gdLst/>
            <a:ahLst/>
            <a:cxnLst/>
            <a:rect l="l" t="t" r="r" b="b"/>
            <a:pathLst>
              <a:path w="2182" h="1022" extrusionOk="0">
                <a:moveTo>
                  <a:pt x="1767" y="0"/>
                </a:moveTo>
                <a:cubicBezTo>
                  <a:pt x="1688" y="0"/>
                  <a:pt x="1611" y="32"/>
                  <a:pt x="1549" y="63"/>
                </a:cubicBezTo>
                <a:cubicBezTo>
                  <a:pt x="1337" y="98"/>
                  <a:pt x="1126" y="116"/>
                  <a:pt x="924" y="116"/>
                </a:cubicBezTo>
                <a:cubicBezTo>
                  <a:pt x="722" y="116"/>
                  <a:pt x="528" y="98"/>
                  <a:pt x="353" y="63"/>
                </a:cubicBezTo>
                <a:cubicBezTo>
                  <a:pt x="71" y="63"/>
                  <a:pt x="1" y="274"/>
                  <a:pt x="142" y="485"/>
                </a:cubicBezTo>
                <a:cubicBezTo>
                  <a:pt x="309" y="819"/>
                  <a:pt x="696" y="1021"/>
                  <a:pt x="1094" y="1021"/>
                </a:cubicBezTo>
                <a:cubicBezTo>
                  <a:pt x="1199" y="1021"/>
                  <a:pt x="1305" y="1007"/>
                  <a:pt x="1408" y="978"/>
                </a:cubicBezTo>
                <a:cubicBezTo>
                  <a:pt x="1549" y="907"/>
                  <a:pt x="1689" y="837"/>
                  <a:pt x="1760" y="767"/>
                </a:cubicBezTo>
                <a:cubicBezTo>
                  <a:pt x="1971" y="696"/>
                  <a:pt x="2182" y="485"/>
                  <a:pt x="2041" y="204"/>
                </a:cubicBezTo>
                <a:cubicBezTo>
                  <a:pt x="1963" y="48"/>
                  <a:pt x="1864" y="0"/>
                  <a:pt x="17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3" name="Google Shape;3873;p3"/>
          <p:cNvSpPr/>
          <p:nvPr/>
        </p:nvSpPr>
        <p:spPr>
          <a:xfrm rot="-6011034" flipH="1">
            <a:off x="2115613" y="2317374"/>
            <a:ext cx="52773" cy="41348"/>
          </a:xfrm>
          <a:custGeom>
            <a:avLst/>
            <a:gdLst/>
            <a:ahLst/>
            <a:cxnLst/>
            <a:rect l="l" t="t" r="r" b="b"/>
            <a:pathLst>
              <a:path w="2111" h="1654" extrusionOk="0">
                <a:moveTo>
                  <a:pt x="1786" y="1"/>
                </a:moveTo>
                <a:cubicBezTo>
                  <a:pt x="1706" y="1"/>
                  <a:pt x="1619" y="36"/>
                  <a:pt x="1548" y="106"/>
                </a:cubicBezTo>
                <a:cubicBezTo>
                  <a:pt x="985" y="528"/>
                  <a:pt x="493" y="1091"/>
                  <a:pt x="1" y="1654"/>
                </a:cubicBezTo>
                <a:cubicBezTo>
                  <a:pt x="845" y="1584"/>
                  <a:pt x="1548" y="1232"/>
                  <a:pt x="1970" y="528"/>
                </a:cubicBezTo>
                <a:cubicBezTo>
                  <a:pt x="2111" y="458"/>
                  <a:pt x="2111" y="247"/>
                  <a:pt x="1970" y="106"/>
                </a:cubicBezTo>
                <a:cubicBezTo>
                  <a:pt x="1935" y="36"/>
                  <a:pt x="1865" y="1"/>
                  <a:pt x="17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4" name="Google Shape;3874;p3"/>
          <p:cNvSpPr/>
          <p:nvPr/>
        </p:nvSpPr>
        <p:spPr>
          <a:xfrm rot="-6011034" flipH="1">
            <a:off x="170680" y="2443074"/>
            <a:ext cx="33423" cy="36223"/>
          </a:xfrm>
          <a:custGeom>
            <a:avLst/>
            <a:gdLst/>
            <a:ahLst/>
            <a:cxnLst/>
            <a:rect l="l" t="t" r="r" b="b"/>
            <a:pathLst>
              <a:path w="1337" h="1449" extrusionOk="0">
                <a:moveTo>
                  <a:pt x="559" y="1"/>
                </a:moveTo>
                <a:cubicBezTo>
                  <a:pt x="512" y="1"/>
                  <a:pt x="465" y="11"/>
                  <a:pt x="422" y="32"/>
                </a:cubicBezTo>
                <a:cubicBezTo>
                  <a:pt x="141" y="103"/>
                  <a:pt x="0" y="384"/>
                  <a:pt x="71" y="666"/>
                </a:cubicBezTo>
                <a:cubicBezTo>
                  <a:pt x="135" y="1116"/>
                  <a:pt x="493" y="1448"/>
                  <a:pt x="769" y="1448"/>
                </a:cubicBezTo>
                <a:cubicBezTo>
                  <a:pt x="795" y="1448"/>
                  <a:pt x="820" y="1445"/>
                  <a:pt x="844" y="1439"/>
                </a:cubicBezTo>
                <a:cubicBezTo>
                  <a:pt x="1126" y="1299"/>
                  <a:pt x="1337" y="1017"/>
                  <a:pt x="1196" y="666"/>
                </a:cubicBezTo>
                <a:cubicBezTo>
                  <a:pt x="1137" y="308"/>
                  <a:pt x="825" y="1"/>
                  <a:pt x="5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5" name="Google Shape;3875;p3"/>
          <p:cNvSpPr/>
          <p:nvPr/>
        </p:nvSpPr>
        <p:spPr>
          <a:xfrm rot="-6011034" flipH="1">
            <a:off x="7151308" y="926816"/>
            <a:ext cx="38698" cy="32848"/>
          </a:xfrm>
          <a:custGeom>
            <a:avLst/>
            <a:gdLst/>
            <a:ahLst/>
            <a:cxnLst/>
            <a:rect l="l" t="t" r="r" b="b"/>
            <a:pathLst>
              <a:path w="1548" h="1314" extrusionOk="0">
                <a:moveTo>
                  <a:pt x="282" y="1"/>
                </a:moveTo>
                <a:cubicBezTo>
                  <a:pt x="70" y="1"/>
                  <a:pt x="0" y="142"/>
                  <a:pt x="0" y="353"/>
                </a:cubicBezTo>
                <a:cubicBezTo>
                  <a:pt x="211" y="704"/>
                  <a:pt x="563" y="1056"/>
                  <a:pt x="915" y="1267"/>
                </a:cubicBezTo>
                <a:cubicBezTo>
                  <a:pt x="973" y="1296"/>
                  <a:pt x="1043" y="1313"/>
                  <a:pt x="1111" y="1313"/>
                </a:cubicBezTo>
                <a:cubicBezTo>
                  <a:pt x="1206" y="1313"/>
                  <a:pt x="1296" y="1279"/>
                  <a:pt x="1337" y="1197"/>
                </a:cubicBezTo>
                <a:cubicBezTo>
                  <a:pt x="1477" y="1056"/>
                  <a:pt x="1548" y="845"/>
                  <a:pt x="1407" y="704"/>
                </a:cubicBezTo>
                <a:cubicBezTo>
                  <a:pt x="1196" y="353"/>
                  <a:pt x="77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6" name="Google Shape;3876;p3"/>
          <p:cNvSpPr/>
          <p:nvPr/>
        </p:nvSpPr>
        <p:spPr>
          <a:xfrm rot="-6011034" flipH="1">
            <a:off x="496190" y="2593419"/>
            <a:ext cx="38723" cy="26849"/>
          </a:xfrm>
          <a:custGeom>
            <a:avLst/>
            <a:gdLst/>
            <a:ahLst/>
            <a:cxnLst/>
            <a:rect l="l" t="t" r="r" b="b"/>
            <a:pathLst>
              <a:path w="1549" h="1074" extrusionOk="0">
                <a:moveTo>
                  <a:pt x="1161" y="0"/>
                </a:moveTo>
                <a:cubicBezTo>
                  <a:pt x="1073" y="0"/>
                  <a:pt x="985" y="18"/>
                  <a:pt x="915" y="53"/>
                </a:cubicBezTo>
                <a:cubicBezTo>
                  <a:pt x="774" y="194"/>
                  <a:pt x="563" y="264"/>
                  <a:pt x="423" y="405"/>
                </a:cubicBezTo>
                <a:cubicBezTo>
                  <a:pt x="282" y="546"/>
                  <a:pt x="0" y="616"/>
                  <a:pt x="141" y="897"/>
                </a:cubicBezTo>
                <a:cubicBezTo>
                  <a:pt x="211" y="1038"/>
                  <a:pt x="299" y="1073"/>
                  <a:pt x="396" y="1073"/>
                </a:cubicBezTo>
                <a:cubicBezTo>
                  <a:pt x="493" y="1073"/>
                  <a:pt x="598" y="1038"/>
                  <a:pt x="704" y="1038"/>
                </a:cubicBezTo>
                <a:cubicBezTo>
                  <a:pt x="985" y="968"/>
                  <a:pt x="1267" y="827"/>
                  <a:pt x="1407" y="616"/>
                </a:cubicBezTo>
                <a:cubicBezTo>
                  <a:pt x="1548" y="475"/>
                  <a:pt x="1548" y="194"/>
                  <a:pt x="1407" y="53"/>
                </a:cubicBezTo>
                <a:cubicBezTo>
                  <a:pt x="1337" y="18"/>
                  <a:pt x="1249" y="0"/>
                  <a:pt x="116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7" name="Google Shape;3877;p3"/>
          <p:cNvSpPr/>
          <p:nvPr/>
        </p:nvSpPr>
        <p:spPr>
          <a:xfrm rot="-6011034" flipH="1">
            <a:off x="7574044" y="640084"/>
            <a:ext cx="31499" cy="23749"/>
          </a:xfrm>
          <a:custGeom>
            <a:avLst/>
            <a:gdLst/>
            <a:ahLst/>
            <a:cxnLst/>
            <a:rect l="l" t="t" r="r" b="b"/>
            <a:pathLst>
              <a:path w="1260" h="950" extrusionOk="0">
                <a:moveTo>
                  <a:pt x="717" y="0"/>
                </a:moveTo>
                <a:cubicBezTo>
                  <a:pt x="645" y="0"/>
                  <a:pt x="569" y="9"/>
                  <a:pt x="493" y="24"/>
                </a:cubicBezTo>
                <a:cubicBezTo>
                  <a:pt x="142" y="24"/>
                  <a:pt x="1" y="94"/>
                  <a:pt x="1" y="446"/>
                </a:cubicBezTo>
                <a:cubicBezTo>
                  <a:pt x="64" y="698"/>
                  <a:pt x="296" y="949"/>
                  <a:pt x="596" y="949"/>
                </a:cubicBezTo>
                <a:cubicBezTo>
                  <a:pt x="631" y="949"/>
                  <a:pt x="667" y="946"/>
                  <a:pt x="704" y="938"/>
                </a:cubicBezTo>
                <a:cubicBezTo>
                  <a:pt x="734" y="946"/>
                  <a:pt x="764" y="949"/>
                  <a:pt x="793" y="949"/>
                </a:cubicBezTo>
                <a:cubicBezTo>
                  <a:pt x="1041" y="949"/>
                  <a:pt x="1260" y="698"/>
                  <a:pt x="1197" y="446"/>
                </a:cubicBezTo>
                <a:cubicBezTo>
                  <a:pt x="1197" y="115"/>
                  <a:pt x="980" y="0"/>
                  <a:pt x="71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8" name="Google Shape;3878;p3"/>
          <p:cNvSpPr/>
          <p:nvPr/>
        </p:nvSpPr>
        <p:spPr>
          <a:xfrm rot="-6011034" flipH="1">
            <a:off x="1483814" y="1526297"/>
            <a:ext cx="24624" cy="36073"/>
          </a:xfrm>
          <a:custGeom>
            <a:avLst/>
            <a:gdLst/>
            <a:ahLst/>
            <a:cxnLst/>
            <a:rect l="l" t="t" r="r" b="b"/>
            <a:pathLst>
              <a:path w="985" h="1443" extrusionOk="0">
                <a:moveTo>
                  <a:pt x="488" y="0"/>
                </a:moveTo>
                <a:cubicBezTo>
                  <a:pt x="448" y="0"/>
                  <a:pt x="403" y="8"/>
                  <a:pt x="352" y="25"/>
                </a:cubicBezTo>
                <a:cubicBezTo>
                  <a:pt x="0" y="95"/>
                  <a:pt x="0" y="517"/>
                  <a:pt x="70" y="869"/>
                </a:cubicBezTo>
                <a:cubicBezTo>
                  <a:pt x="70" y="1184"/>
                  <a:pt x="127" y="1443"/>
                  <a:pt x="391" y="1443"/>
                </a:cubicBezTo>
                <a:cubicBezTo>
                  <a:pt x="422" y="1443"/>
                  <a:pt x="456" y="1439"/>
                  <a:pt x="492" y="1432"/>
                </a:cubicBezTo>
                <a:cubicBezTo>
                  <a:pt x="985" y="1362"/>
                  <a:pt x="915" y="940"/>
                  <a:pt x="844" y="588"/>
                </a:cubicBezTo>
                <a:cubicBezTo>
                  <a:pt x="782" y="403"/>
                  <a:pt x="775" y="0"/>
                  <a:pt x="4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9" name="Google Shape;3879;p3"/>
          <p:cNvSpPr/>
          <p:nvPr/>
        </p:nvSpPr>
        <p:spPr>
          <a:xfrm rot="-6011034" flipH="1">
            <a:off x="1575531" y="1947221"/>
            <a:ext cx="36948" cy="21999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0" name="Google Shape;3880;p3"/>
          <p:cNvSpPr/>
          <p:nvPr/>
        </p:nvSpPr>
        <p:spPr>
          <a:xfrm rot="-6011034" flipH="1">
            <a:off x="6983870" y="519064"/>
            <a:ext cx="29899" cy="28949"/>
          </a:xfrm>
          <a:custGeom>
            <a:avLst/>
            <a:gdLst/>
            <a:ahLst/>
            <a:cxnLst/>
            <a:rect l="l" t="t" r="r" b="b"/>
            <a:pathLst>
              <a:path w="1196" h="1158" extrusionOk="0">
                <a:moveTo>
                  <a:pt x="603" y="0"/>
                </a:moveTo>
                <a:cubicBezTo>
                  <a:pt x="567" y="0"/>
                  <a:pt x="530" y="5"/>
                  <a:pt x="493" y="14"/>
                </a:cubicBezTo>
                <a:cubicBezTo>
                  <a:pt x="211" y="155"/>
                  <a:pt x="0" y="506"/>
                  <a:pt x="70" y="858"/>
                </a:cubicBezTo>
                <a:cubicBezTo>
                  <a:pt x="128" y="1032"/>
                  <a:pt x="281" y="1158"/>
                  <a:pt x="452" y="1158"/>
                </a:cubicBezTo>
                <a:cubicBezTo>
                  <a:pt x="488" y="1158"/>
                  <a:pt x="525" y="1152"/>
                  <a:pt x="563" y="1139"/>
                </a:cubicBezTo>
                <a:cubicBezTo>
                  <a:pt x="915" y="1139"/>
                  <a:pt x="1196" y="788"/>
                  <a:pt x="1055" y="436"/>
                </a:cubicBezTo>
                <a:cubicBezTo>
                  <a:pt x="1055" y="192"/>
                  <a:pt x="843" y="0"/>
                  <a:pt x="60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1" name="Google Shape;3881;p3"/>
          <p:cNvSpPr/>
          <p:nvPr/>
        </p:nvSpPr>
        <p:spPr>
          <a:xfrm rot="-6011034" flipH="1">
            <a:off x="7054223" y="436543"/>
            <a:ext cx="26399" cy="26424"/>
          </a:xfrm>
          <a:custGeom>
            <a:avLst/>
            <a:gdLst/>
            <a:ahLst/>
            <a:cxnLst/>
            <a:rect l="l" t="t" r="r" b="b"/>
            <a:pathLst>
              <a:path w="1056" h="1057" extrusionOk="0">
                <a:moveTo>
                  <a:pt x="610" y="1"/>
                </a:moveTo>
                <a:cubicBezTo>
                  <a:pt x="549" y="1"/>
                  <a:pt x="486" y="15"/>
                  <a:pt x="423" y="47"/>
                </a:cubicBezTo>
                <a:cubicBezTo>
                  <a:pt x="141" y="187"/>
                  <a:pt x="1" y="469"/>
                  <a:pt x="1" y="750"/>
                </a:cubicBezTo>
                <a:cubicBezTo>
                  <a:pt x="54" y="965"/>
                  <a:pt x="231" y="1057"/>
                  <a:pt x="406" y="1057"/>
                </a:cubicBezTo>
                <a:cubicBezTo>
                  <a:pt x="460" y="1057"/>
                  <a:pt x="514" y="1048"/>
                  <a:pt x="563" y="1031"/>
                </a:cubicBezTo>
                <a:cubicBezTo>
                  <a:pt x="915" y="961"/>
                  <a:pt x="1056" y="609"/>
                  <a:pt x="985" y="328"/>
                </a:cubicBezTo>
                <a:cubicBezTo>
                  <a:pt x="985" y="164"/>
                  <a:pt x="817" y="1"/>
                  <a:pt x="6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2" name="Google Shape;3882;p3"/>
          <p:cNvSpPr/>
          <p:nvPr/>
        </p:nvSpPr>
        <p:spPr>
          <a:xfrm rot="-6011034" flipH="1">
            <a:off x="7790732" y="930930"/>
            <a:ext cx="26399" cy="24624"/>
          </a:xfrm>
          <a:custGeom>
            <a:avLst/>
            <a:gdLst/>
            <a:ahLst/>
            <a:cxnLst/>
            <a:rect l="l" t="t" r="r" b="b"/>
            <a:pathLst>
              <a:path w="1056" h="985" extrusionOk="0">
                <a:moveTo>
                  <a:pt x="563" y="0"/>
                </a:moveTo>
                <a:cubicBezTo>
                  <a:pt x="212" y="70"/>
                  <a:pt x="1" y="281"/>
                  <a:pt x="71" y="633"/>
                </a:cubicBezTo>
                <a:cubicBezTo>
                  <a:pt x="141" y="844"/>
                  <a:pt x="352" y="985"/>
                  <a:pt x="634" y="985"/>
                </a:cubicBezTo>
                <a:cubicBezTo>
                  <a:pt x="845" y="915"/>
                  <a:pt x="1056" y="704"/>
                  <a:pt x="1056" y="422"/>
                </a:cubicBezTo>
                <a:cubicBezTo>
                  <a:pt x="985" y="141"/>
                  <a:pt x="774" y="0"/>
                  <a:pt x="5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3" name="Google Shape;3883;p3"/>
          <p:cNvSpPr/>
          <p:nvPr/>
        </p:nvSpPr>
        <p:spPr>
          <a:xfrm rot="-6011034" flipH="1">
            <a:off x="7702875" y="846473"/>
            <a:ext cx="24649" cy="27099"/>
          </a:xfrm>
          <a:custGeom>
            <a:avLst/>
            <a:gdLst/>
            <a:ahLst/>
            <a:cxnLst/>
            <a:rect l="l" t="t" r="r" b="b"/>
            <a:pathLst>
              <a:path w="986" h="1084" extrusionOk="0">
                <a:moveTo>
                  <a:pt x="493" y="0"/>
                </a:moveTo>
                <a:cubicBezTo>
                  <a:pt x="211" y="212"/>
                  <a:pt x="0" y="563"/>
                  <a:pt x="71" y="915"/>
                </a:cubicBezTo>
                <a:cubicBezTo>
                  <a:pt x="122" y="1018"/>
                  <a:pt x="211" y="1083"/>
                  <a:pt x="338" y="1083"/>
                </a:cubicBezTo>
                <a:cubicBezTo>
                  <a:pt x="385" y="1083"/>
                  <a:pt x="436" y="1075"/>
                  <a:pt x="493" y="1056"/>
                </a:cubicBezTo>
                <a:cubicBezTo>
                  <a:pt x="845" y="985"/>
                  <a:pt x="985" y="634"/>
                  <a:pt x="915" y="352"/>
                </a:cubicBezTo>
                <a:cubicBezTo>
                  <a:pt x="915" y="141"/>
                  <a:pt x="704" y="0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4" name="Google Shape;3884;p3"/>
          <p:cNvSpPr/>
          <p:nvPr/>
        </p:nvSpPr>
        <p:spPr>
          <a:xfrm rot="-6011034" flipH="1">
            <a:off x="1925423" y="1527917"/>
            <a:ext cx="24649" cy="28499"/>
          </a:xfrm>
          <a:custGeom>
            <a:avLst/>
            <a:gdLst/>
            <a:ahLst/>
            <a:cxnLst/>
            <a:rect l="l" t="t" r="r" b="b"/>
            <a:pathLst>
              <a:path w="986" h="1140" extrusionOk="0">
                <a:moveTo>
                  <a:pt x="504" y="0"/>
                </a:moveTo>
                <a:cubicBezTo>
                  <a:pt x="478" y="0"/>
                  <a:pt x="451" y="5"/>
                  <a:pt x="423" y="14"/>
                </a:cubicBezTo>
                <a:cubicBezTo>
                  <a:pt x="141" y="85"/>
                  <a:pt x="1" y="436"/>
                  <a:pt x="71" y="718"/>
                </a:cubicBezTo>
                <a:cubicBezTo>
                  <a:pt x="71" y="999"/>
                  <a:pt x="282" y="1140"/>
                  <a:pt x="563" y="1140"/>
                </a:cubicBezTo>
                <a:cubicBezTo>
                  <a:pt x="845" y="999"/>
                  <a:pt x="985" y="647"/>
                  <a:pt x="845" y="366"/>
                </a:cubicBezTo>
                <a:cubicBezTo>
                  <a:pt x="784" y="183"/>
                  <a:pt x="670" y="0"/>
                  <a:pt x="5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5" name="Google Shape;3885;p3"/>
          <p:cNvSpPr/>
          <p:nvPr/>
        </p:nvSpPr>
        <p:spPr>
          <a:xfrm rot="-6011034" flipH="1">
            <a:off x="6299" y="2415821"/>
            <a:ext cx="24649" cy="24474"/>
          </a:xfrm>
          <a:custGeom>
            <a:avLst/>
            <a:gdLst/>
            <a:ahLst/>
            <a:cxnLst/>
            <a:rect l="l" t="t" r="r" b="b"/>
            <a:pathLst>
              <a:path w="986" h="979" extrusionOk="0">
                <a:moveTo>
                  <a:pt x="531" y="0"/>
                </a:moveTo>
                <a:cubicBezTo>
                  <a:pt x="495" y="0"/>
                  <a:pt x="459" y="6"/>
                  <a:pt x="423" y="18"/>
                </a:cubicBezTo>
                <a:cubicBezTo>
                  <a:pt x="141" y="88"/>
                  <a:pt x="1" y="370"/>
                  <a:pt x="71" y="651"/>
                </a:cubicBezTo>
                <a:cubicBezTo>
                  <a:pt x="71" y="815"/>
                  <a:pt x="240" y="978"/>
                  <a:pt x="414" y="978"/>
                </a:cubicBezTo>
                <a:cubicBezTo>
                  <a:pt x="465" y="978"/>
                  <a:pt x="516" y="964"/>
                  <a:pt x="564" y="932"/>
                </a:cubicBezTo>
                <a:cubicBezTo>
                  <a:pt x="845" y="932"/>
                  <a:pt x="986" y="651"/>
                  <a:pt x="915" y="370"/>
                </a:cubicBezTo>
                <a:cubicBezTo>
                  <a:pt x="857" y="137"/>
                  <a:pt x="702" y="0"/>
                  <a:pt x="53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6" name="Google Shape;3886;p3"/>
          <p:cNvSpPr/>
          <p:nvPr/>
        </p:nvSpPr>
        <p:spPr>
          <a:xfrm rot="-6011034" flipH="1">
            <a:off x="521102" y="2458186"/>
            <a:ext cx="21124" cy="30649"/>
          </a:xfrm>
          <a:custGeom>
            <a:avLst/>
            <a:gdLst/>
            <a:ahLst/>
            <a:cxnLst/>
            <a:rect l="l" t="t" r="r" b="b"/>
            <a:pathLst>
              <a:path w="845" h="1226" extrusionOk="0">
                <a:moveTo>
                  <a:pt x="474" y="0"/>
                </a:moveTo>
                <a:cubicBezTo>
                  <a:pt x="435" y="0"/>
                  <a:pt x="394" y="9"/>
                  <a:pt x="353" y="29"/>
                </a:cubicBezTo>
                <a:cubicBezTo>
                  <a:pt x="71" y="311"/>
                  <a:pt x="1" y="733"/>
                  <a:pt x="71" y="1085"/>
                </a:cubicBezTo>
                <a:cubicBezTo>
                  <a:pt x="142" y="1155"/>
                  <a:pt x="212" y="1225"/>
                  <a:pt x="282" y="1225"/>
                </a:cubicBezTo>
                <a:cubicBezTo>
                  <a:pt x="704" y="1014"/>
                  <a:pt x="845" y="522"/>
                  <a:pt x="704" y="100"/>
                </a:cubicBezTo>
                <a:cubicBezTo>
                  <a:pt x="655" y="50"/>
                  <a:pt x="570" y="0"/>
                  <a:pt x="47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7" name="Google Shape;3887;p3"/>
          <p:cNvSpPr/>
          <p:nvPr/>
        </p:nvSpPr>
        <p:spPr>
          <a:xfrm rot="-6011034" flipH="1">
            <a:off x="202707" y="2303334"/>
            <a:ext cx="24649" cy="25774"/>
          </a:xfrm>
          <a:custGeom>
            <a:avLst/>
            <a:gdLst/>
            <a:ahLst/>
            <a:cxnLst/>
            <a:rect l="l" t="t" r="r" b="b"/>
            <a:pathLst>
              <a:path w="986" h="1031" extrusionOk="0">
                <a:moveTo>
                  <a:pt x="460" y="0"/>
                </a:moveTo>
                <a:cubicBezTo>
                  <a:pt x="425" y="0"/>
                  <a:pt x="389" y="5"/>
                  <a:pt x="352" y="14"/>
                </a:cubicBezTo>
                <a:cubicBezTo>
                  <a:pt x="1" y="14"/>
                  <a:pt x="1" y="225"/>
                  <a:pt x="1" y="507"/>
                </a:cubicBezTo>
                <a:cubicBezTo>
                  <a:pt x="119" y="744"/>
                  <a:pt x="238" y="1031"/>
                  <a:pt x="483" y="1031"/>
                </a:cubicBezTo>
                <a:cubicBezTo>
                  <a:pt x="529" y="1031"/>
                  <a:pt x="579" y="1021"/>
                  <a:pt x="634" y="999"/>
                </a:cubicBezTo>
                <a:cubicBezTo>
                  <a:pt x="915" y="929"/>
                  <a:pt x="986" y="647"/>
                  <a:pt x="915" y="436"/>
                </a:cubicBezTo>
                <a:cubicBezTo>
                  <a:pt x="854" y="192"/>
                  <a:pt x="687" y="0"/>
                  <a:pt x="4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8" name="Google Shape;3888;p3"/>
          <p:cNvSpPr/>
          <p:nvPr/>
        </p:nvSpPr>
        <p:spPr>
          <a:xfrm rot="-6011034" flipH="1">
            <a:off x="7164485" y="425058"/>
            <a:ext cx="12349" cy="12324"/>
          </a:xfrm>
          <a:custGeom>
            <a:avLst/>
            <a:gdLst/>
            <a:ahLst/>
            <a:cxnLst/>
            <a:rect l="l" t="t" r="r" b="b"/>
            <a:pathLst>
              <a:path w="494" h="493" extrusionOk="0">
                <a:moveTo>
                  <a:pt x="142" y="0"/>
                </a:moveTo>
                <a:cubicBezTo>
                  <a:pt x="71" y="71"/>
                  <a:pt x="1" y="141"/>
                  <a:pt x="1" y="211"/>
                </a:cubicBezTo>
                <a:cubicBezTo>
                  <a:pt x="1" y="352"/>
                  <a:pt x="142" y="493"/>
                  <a:pt x="282" y="493"/>
                </a:cubicBezTo>
                <a:cubicBezTo>
                  <a:pt x="353" y="493"/>
                  <a:pt x="493" y="352"/>
                  <a:pt x="423" y="211"/>
                </a:cubicBezTo>
                <a:cubicBezTo>
                  <a:pt x="423" y="71"/>
                  <a:pt x="282" y="0"/>
                  <a:pt x="14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89" name="Google Shape;3889;p3"/>
          <p:cNvSpPr/>
          <p:nvPr/>
        </p:nvSpPr>
        <p:spPr>
          <a:xfrm rot="-6011034" flipH="1">
            <a:off x="1573315" y="1505869"/>
            <a:ext cx="87471" cy="111745"/>
          </a:xfrm>
          <a:custGeom>
            <a:avLst/>
            <a:gdLst/>
            <a:ahLst/>
            <a:cxnLst/>
            <a:rect l="l" t="t" r="r" b="b"/>
            <a:pathLst>
              <a:path w="3499" h="4470" extrusionOk="0">
                <a:moveTo>
                  <a:pt x="2800" y="0"/>
                </a:moveTo>
                <a:cubicBezTo>
                  <a:pt x="2669" y="0"/>
                  <a:pt x="2541" y="53"/>
                  <a:pt x="2443" y="151"/>
                </a:cubicBezTo>
                <a:cubicBezTo>
                  <a:pt x="2232" y="309"/>
                  <a:pt x="1942" y="388"/>
                  <a:pt x="1662" y="388"/>
                </a:cubicBezTo>
                <a:cubicBezTo>
                  <a:pt x="1568" y="388"/>
                  <a:pt x="1476" y="379"/>
                  <a:pt x="1388" y="362"/>
                </a:cubicBezTo>
                <a:cubicBezTo>
                  <a:pt x="1315" y="348"/>
                  <a:pt x="1245" y="342"/>
                  <a:pt x="1178" y="342"/>
                </a:cubicBezTo>
                <a:cubicBezTo>
                  <a:pt x="541" y="342"/>
                  <a:pt x="219" y="927"/>
                  <a:pt x="473" y="1628"/>
                </a:cubicBezTo>
                <a:cubicBezTo>
                  <a:pt x="614" y="1769"/>
                  <a:pt x="825" y="1909"/>
                  <a:pt x="614" y="2120"/>
                </a:cubicBezTo>
                <a:cubicBezTo>
                  <a:pt x="122" y="2613"/>
                  <a:pt x="403" y="3246"/>
                  <a:pt x="122" y="3809"/>
                </a:cubicBezTo>
                <a:cubicBezTo>
                  <a:pt x="0" y="4113"/>
                  <a:pt x="299" y="4470"/>
                  <a:pt x="610" y="4470"/>
                </a:cubicBezTo>
                <a:cubicBezTo>
                  <a:pt x="658" y="4470"/>
                  <a:pt x="707" y="4461"/>
                  <a:pt x="755" y="4442"/>
                </a:cubicBezTo>
                <a:cubicBezTo>
                  <a:pt x="1107" y="4231"/>
                  <a:pt x="1458" y="4231"/>
                  <a:pt x="1810" y="4231"/>
                </a:cubicBezTo>
                <a:cubicBezTo>
                  <a:pt x="1835" y="4235"/>
                  <a:pt x="1859" y="4237"/>
                  <a:pt x="1883" y="4237"/>
                </a:cubicBezTo>
                <a:cubicBezTo>
                  <a:pt x="2271" y="4237"/>
                  <a:pt x="2563" y="3722"/>
                  <a:pt x="2232" y="3457"/>
                </a:cubicBezTo>
                <a:cubicBezTo>
                  <a:pt x="1669" y="2965"/>
                  <a:pt x="1880" y="2331"/>
                  <a:pt x="1388" y="1698"/>
                </a:cubicBezTo>
                <a:lnTo>
                  <a:pt x="1388" y="1698"/>
                </a:lnTo>
                <a:cubicBezTo>
                  <a:pt x="1609" y="1831"/>
                  <a:pt x="1852" y="1894"/>
                  <a:pt x="2089" y="1894"/>
                </a:cubicBezTo>
                <a:cubicBezTo>
                  <a:pt x="2605" y="1894"/>
                  <a:pt x="3095" y="1595"/>
                  <a:pt x="3287" y="1065"/>
                </a:cubicBezTo>
                <a:cubicBezTo>
                  <a:pt x="3498" y="784"/>
                  <a:pt x="3428" y="432"/>
                  <a:pt x="3217" y="221"/>
                </a:cubicBezTo>
                <a:cubicBezTo>
                  <a:pt x="3104" y="70"/>
                  <a:pt x="2950" y="0"/>
                  <a:pt x="28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0" name="Google Shape;3890;p3"/>
          <p:cNvSpPr/>
          <p:nvPr/>
        </p:nvSpPr>
        <p:spPr>
          <a:xfrm rot="-6011034" flipH="1">
            <a:off x="8044131" y="1200242"/>
            <a:ext cx="105545" cy="84421"/>
          </a:xfrm>
          <a:custGeom>
            <a:avLst/>
            <a:gdLst/>
            <a:ahLst/>
            <a:cxnLst/>
            <a:rect l="l" t="t" r="r" b="b"/>
            <a:pathLst>
              <a:path w="4222" h="3377" extrusionOk="0">
                <a:moveTo>
                  <a:pt x="1478" y="0"/>
                </a:moveTo>
                <a:cubicBezTo>
                  <a:pt x="141" y="422"/>
                  <a:pt x="1" y="774"/>
                  <a:pt x="423" y="1899"/>
                </a:cubicBezTo>
                <a:cubicBezTo>
                  <a:pt x="507" y="1899"/>
                  <a:pt x="614" y="1911"/>
                  <a:pt x="726" y="1911"/>
                </a:cubicBezTo>
                <a:cubicBezTo>
                  <a:pt x="893" y="1911"/>
                  <a:pt x="1070" y="1885"/>
                  <a:pt x="1197" y="1759"/>
                </a:cubicBezTo>
                <a:cubicBezTo>
                  <a:pt x="1365" y="1615"/>
                  <a:pt x="1525" y="1561"/>
                  <a:pt x="1674" y="1561"/>
                </a:cubicBezTo>
                <a:cubicBezTo>
                  <a:pt x="1961" y="1561"/>
                  <a:pt x="2207" y="1761"/>
                  <a:pt x="2393" y="1899"/>
                </a:cubicBezTo>
                <a:cubicBezTo>
                  <a:pt x="2744" y="2181"/>
                  <a:pt x="2674" y="2392"/>
                  <a:pt x="2744" y="2673"/>
                </a:cubicBezTo>
                <a:cubicBezTo>
                  <a:pt x="2815" y="3025"/>
                  <a:pt x="3166" y="3306"/>
                  <a:pt x="3518" y="3377"/>
                </a:cubicBezTo>
                <a:cubicBezTo>
                  <a:pt x="3729" y="3377"/>
                  <a:pt x="4011" y="3306"/>
                  <a:pt x="4081" y="3025"/>
                </a:cubicBezTo>
                <a:cubicBezTo>
                  <a:pt x="4222" y="2744"/>
                  <a:pt x="4151" y="2462"/>
                  <a:pt x="3870" y="2251"/>
                </a:cubicBezTo>
                <a:cubicBezTo>
                  <a:pt x="3729" y="2040"/>
                  <a:pt x="3448" y="1899"/>
                  <a:pt x="3518" y="1477"/>
                </a:cubicBezTo>
                <a:cubicBezTo>
                  <a:pt x="3632" y="909"/>
                  <a:pt x="3470" y="662"/>
                  <a:pt x="3033" y="662"/>
                </a:cubicBezTo>
                <a:cubicBezTo>
                  <a:pt x="2929" y="662"/>
                  <a:pt x="2809" y="676"/>
                  <a:pt x="2674" y="704"/>
                </a:cubicBezTo>
                <a:cubicBezTo>
                  <a:pt x="2595" y="719"/>
                  <a:pt x="2523" y="728"/>
                  <a:pt x="2456" y="728"/>
                </a:cubicBezTo>
                <a:cubicBezTo>
                  <a:pt x="2227" y="728"/>
                  <a:pt x="2064" y="624"/>
                  <a:pt x="1900" y="352"/>
                </a:cubicBezTo>
                <a:cubicBezTo>
                  <a:pt x="1830" y="211"/>
                  <a:pt x="1619" y="141"/>
                  <a:pt x="14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1" name="Google Shape;3891;p3"/>
          <p:cNvSpPr/>
          <p:nvPr/>
        </p:nvSpPr>
        <p:spPr>
          <a:xfrm rot="-6011034" flipH="1">
            <a:off x="2304933" y="2423820"/>
            <a:ext cx="103770" cy="52973"/>
          </a:xfrm>
          <a:custGeom>
            <a:avLst/>
            <a:gdLst/>
            <a:ahLst/>
            <a:cxnLst/>
            <a:rect l="l" t="t" r="r" b="b"/>
            <a:pathLst>
              <a:path w="4151" h="2119" extrusionOk="0">
                <a:moveTo>
                  <a:pt x="474" y="1"/>
                </a:moveTo>
                <a:cubicBezTo>
                  <a:pt x="121" y="1"/>
                  <a:pt x="0" y="391"/>
                  <a:pt x="0" y="782"/>
                </a:cubicBezTo>
                <a:cubicBezTo>
                  <a:pt x="0" y="1134"/>
                  <a:pt x="282" y="1415"/>
                  <a:pt x="633" y="1415"/>
                </a:cubicBezTo>
                <a:cubicBezTo>
                  <a:pt x="681" y="1431"/>
                  <a:pt x="736" y="1436"/>
                  <a:pt x="794" y="1436"/>
                </a:cubicBezTo>
                <a:cubicBezTo>
                  <a:pt x="898" y="1436"/>
                  <a:pt x="1012" y="1420"/>
                  <a:pt x="1112" y="1420"/>
                </a:cubicBezTo>
                <a:cubicBezTo>
                  <a:pt x="1204" y="1420"/>
                  <a:pt x="1285" y="1434"/>
                  <a:pt x="1337" y="1486"/>
                </a:cubicBezTo>
                <a:cubicBezTo>
                  <a:pt x="1829" y="2119"/>
                  <a:pt x="2533" y="1697"/>
                  <a:pt x="3095" y="1978"/>
                </a:cubicBezTo>
                <a:cubicBezTo>
                  <a:pt x="3149" y="1987"/>
                  <a:pt x="3203" y="1991"/>
                  <a:pt x="3256" y="1991"/>
                </a:cubicBezTo>
                <a:cubicBezTo>
                  <a:pt x="3619" y="1991"/>
                  <a:pt x="3949" y="1784"/>
                  <a:pt x="4010" y="1415"/>
                </a:cubicBezTo>
                <a:cubicBezTo>
                  <a:pt x="4151" y="1063"/>
                  <a:pt x="3940" y="852"/>
                  <a:pt x="3588" y="641"/>
                </a:cubicBezTo>
                <a:cubicBezTo>
                  <a:pt x="2673" y="8"/>
                  <a:pt x="1548" y="149"/>
                  <a:pt x="563" y="8"/>
                </a:cubicBezTo>
                <a:cubicBezTo>
                  <a:pt x="532" y="3"/>
                  <a:pt x="502" y="1"/>
                  <a:pt x="4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2" name="Google Shape;3892;p3"/>
          <p:cNvSpPr/>
          <p:nvPr/>
        </p:nvSpPr>
        <p:spPr>
          <a:xfrm rot="-6011034" flipH="1">
            <a:off x="8893501" y="2133520"/>
            <a:ext cx="72147" cy="102470"/>
          </a:xfrm>
          <a:custGeom>
            <a:avLst/>
            <a:gdLst/>
            <a:ahLst/>
            <a:cxnLst/>
            <a:rect l="l" t="t" r="r" b="b"/>
            <a:pathLst>
              <a:path w="2886" h="4099" extrusionOk="0">
                <a:moveTo>
                  <a:pt x="1971" y="0"/>
                </a:moveTo>
                <a:cubicBezTo>
                  <a:pt x="1802" y="0"/>
                  <a:pt x="1588" y="90"/>
                  <a:pt x="1365" y="90"/>
                </a:cubicBezTo>
                <a:cubicBezTo>
                  <a:pt x="1309" y="90"/>
                  <a:pt x="1253" y="84"/>
                  <a:pt x="1197" y="70"/>
                </a:cubicBezTo>
                <a:cubicBezTo>
                  <a:pt x="1120" y="40"/>
                  <a:pt x="1043" y="26"/>
                  <a:pt x="968" y="26"/>
                </a:cubicBezTo>
                <a:cubicBezTo>
                  <a:pt x="701" y="26"/>
                  <a:pt x="462" y="202"/>
                  <a:pt x="353" y="422"/>
                </a:cubicBezTo>
                <a:cubicBezTo>
                  <a:pt x="71" y="774"/>
                  <a:pt x="142" y="1196"/>
                  <a:pt x="493" y="1407"/>
                </a:cubicBezTo>
                <a:cubicBezTo>
                  <a:pt x="564" y="1970"/>
                  <a:pt x="564" y="2462"/>
                  <a:pt x="423" y="2955"/>
                </a:cubicBezTo>
                <a:cubicBezTo>
                  <a:pt x="142" y="3095"/>
                  <a:pt x="1" y="3377"/>
                  <a:pt x="142" y="3658"/>
                </a:cubicBezTo>
                <a:cubicBezTo>
                  <a:pt x="282" y="4010"/>
                  <a:pt x="564" y="4080"/>
                  <a:pt x="915" y="4080"/>
                </a:cubicBezTo>
                <a:cubicBezTo>
                  <a:pt x="964" y="4092"/>
                  <a:pt x="1012" y="4098"/>
                  <a:pt x="1060" y="4098"/>
                </a:cubicBezTo>
                <a:cubicBezTo>
                  <a:pt x="1291" y="4098"/>
                  <a:pt x="1514" y="3962"/>
                  <a:pt x="1689" y="3728"/>
                </a:cubicBezTo>
                <a:cubicBezTo>
                  <a:pt x="1760" y="3447"/>
                  <a:pt x="1548" y="3306"/>
                  <a:pt x="1408" y="3166"/>
                </a:cubicBezTo>
                <a:cubicBezTo>
                  <a:pt x="1267" y="3025"/>
                  <a:pt x="1197" y="2884"/>
                  <a:pt x="1337" y="2673"/>
                </a:cubicBezTo>
                <a:cubicBezTo>
                  <a:pt x="1760" y="1970"/>
                  <a:pt x="1760" y="1970"/>
                  <a:pt x="1056" y="1337"/>
                </a:cubicBezTo>
                <a:cubicBezTo>
                  <a:pt x="1291" y="1141"/>
                  <a:pt x="1482" y="1098"/>
                  <a:pt x="1653" y="1098"/>
                </a:cubicBezTo>
                <a:cubicBezTo>
                  <a:pt x="1791" y="1098"/>
                  <a:pt x="1916" y="1126"/>
                  <a:pt x="2041" y="1126"/>
                </a:cubicBezTo>
                <a:cubicBezTo>
                  <a:pt x="2604" y="1126"/>
                  <a:pt x="2885" y="985"/>
                  <a:pt x="2815" y="563"/>
                </a:cubicBezTo>
                <a:cubicBezTo>
                  <a:pt x="2744" y="141"/>
                  <a:pt x="2393" y="0"/>
                  <a:pt x="197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3" name="Google Shape;3893;p3"/>
          <p:cNvSpPr/>
          <p:nvPr/>
        </p:nvSpPr>
        <p:spPr>
          <a:xfrm rot="-6011034" flipH="1">
            <a:off x="2193821" y="2047668"/>
            <a:ext cx="94996" cy="52798"/>
          </a:xfrm>
          <a:custGeom>
            <a:avLst/>
            <a:gdLst/>
            <a:ahLst/>
            <a:cxnLst/>
            <a:rect l="l" t="t" r="r" b="b"/>
            <a:pathLst>
              <a:path w="3800" h="2112" extrusionOk="0">
                <a:moveTo>
                  <a:pt x="2533" y="1"/>
                </a:moveTo>
                <a:cubicBezTo>
                  <a:pt x="1759" y="282"/>
                  <a:pt x="986" y="704"/>
                  <a:pt x="352" y="1197"/>
                </a:cubicBezTo>
                <a:cubicBezTo>
                  <a:pt x="1" y="1549"/>
                  <a:pt x="282" y="2041"/>
                  <a:pt x="704" y="2111"/>
                </a:cubicBezTo>
                <a:lnTo>
                  <a:pt x="1337" y="2111"/>
                </a:lnTo>
                <a:cubicBezTo>
                  <a:pt x="1624" y="2064"/>
                  <a:pt x="1911" y="1918"/>
                  <a:pt x="2220" y="1918"/>
                </a:cubicBezTo>
                <a:cubicBezTo>
                  <a:pt x="2365" y="1918"/>
                  <a:pt x="2516" y="1951"/>
                  <a:pt x="2674" y="2041"/>
                </a:cubicBezTo>
                <a:cubicBezTo>
                  <a:pt x="2722" y="2060"/>
                  <a:pt x="2769" y="2069"/>
                  <a:pt x="2814" y="2069"/>
                </a:cubicBezTo>
                <a:cubicBezTo>
                  <a:pt x="3101" y="2069"/>
                  <a:pt x="3336" y="1721"/>
                  <a:pt x="3518" y="1478"/>
                </a:cubicBezTo>
                <a:cubicBezTo>
                  <a:pt x="3799" y="1267"/>
                  <a:pt x="3518" y="1056"/>
                  <a:pt x="3377" y="775"/>
                </a:cubicBezTo>
                <a:cubicBezTo>
                  <a:pt x="3377" y="704"/>
                  <a:pt x="3307" y="564"/>
                  <a:pt x="3307" y="423"/>
                </a:cubicBezTo>
                <a:cubicBezTo>
                  <a:pt x="3166" y="1"/>
                  <a:pt x="2885" y="1"/>
                  <a:pt x="253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4" name="Google Shape;3894;p3"/>
          <p:cNvSpPr/>
          <p:nvPr/>
        </p:nvSpPr>
        <p:spPr>
          <a:xfrm rot="-6011034" flipH="1">
            <a:off x="7603941" y="208022"/>
            <a:ext cx="72122" cy="80746"/>
          </a:xfrm>
          <a:custGeom>
            <a:avLst/>
            <a:gdLst/>
            <a:ahLst/>
            <a:cxnLst/>
            <a:rect l="l" t="t" r="r" b="b"/>
            <a:pathLst>
              <a:path w="2885" h="3230" extrusionOk="0">
                <a:moveTo>
                  <a:pt x="1337" y="1"/>
                </a:moveTo>
                <a:cubicBezTo>
                  <a:pt x="141" y="282"/>
                  <a:pt x="71" y="634"/>
                  <a:pt x="845" y="1689"/>
                </a:cubicBezTo>
                <a:cubicBezTo>
                  <a:pt x="634" y="1830"/>
                  <a:pt x="282" y="2041"/>
                  <a:pt x="212" y="2322"/>
                </a:cubicBezTo>
                <a:cubicBezTo>
                  <a:pt x="1" y="2604"/>
                  <a:pt x="71" y="2885"/>
                  <a:pt x="212" y="3096"/>
                </a:cubicBezTo>
                <a:cubicBezTo>
                  <a:pt x="339" y="3191"/>
                  <a:pt x="466" y="3229"/>
                  <a:pt x="586" y="3229"/>
                </a:cubicBezTo>
                <a:cubicBezTo>
                  <a:pt x="733" y="3229"/>
                  <a:pt x="870" y="3173"/>
                  <a:pt x="986" y="3096"/>
                </a:cubicBezTo>
                <a:cubicBezTo>
                  <a:pt x="1197" y="2955"/>
                  <a:pt x="1408" y="2744"/>
                  <a:pt x="1408" y="2463"/>
                </a:cubicBezTo>
                <a:cubicBezTo>
                  <a:pt x="1408" y="1970"/>
                  <a:pt x="1689" y="1830"/>
                  <a:pt x="2041" y="1619"/>
                </a:cubicBezTo>
                <a:cubicBezTo>
                  <a:pt x="2252" y="1478"/>
                  <a:pt x="2463" y="1337"/>
                  <a:pt x="2674" y="1126"/>
                </a:cubicBezTo>
                <a:cubicBezTo>
                  <a:pt x="2815" y="1056"/>
                  <a:pt x="2885" y="845"/>
                  <a:pt x="2885" y="704"/>
                </a:cubicBezTo>
                <a:cubicBezTo>
                  <a:pt x="2815" y="493"/>
                  <a:pt x="2604" y="493"/>
                  <a:pt x="2463" y="493"/>
                </a:cubicBezTo>
                <a:cubicBezTo>
                  <a:pt x="2041" y="493"/>
                  <a:pt x="1619" y="282"/>
                  <a:pt x="1267" y="71"/>
                </a:cubicBezTo>
                <a:lnTo>
                  <a:pt x="1337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5" name="Google Shape;3895;p3"/>
          <p:cNvSpPr/>
          <p:nvPr/>
        </p:nvSpPr>
        <p:spPr>
          <a:xfrm rot="-6011034" flipH="1">
            <a:off x="6744741" y="290737"/>
            <a:ext cx="79146" cy="55422"/>
          </a:xfrm>
          <a:custGeom>
            <a:avLst/>
            <a:gdLst/>
            <a:ahLst/>
            <a:cxnLst/>
            <a:rect l="l" t="t" r="r" b="b"/>
            <a:pathLst>
              <a:path w="3166" h="2217" extrusionOk="0">
                <a:moveTo>
                  <a:pt x="1161" y="1"/>
                </a:moveTo>
                <a:cubicBezTo>
                  <a:pt x="1038" y="1"/>
                  <a:pt x="985" y="141"/>
                  <a:pt x="1056" y="599"/>
                </a:cubicBezTo>
                <a:cubicBezTo>
                  <a:pt x="1088" y="758"/>
                  <a:pt x="1032" y="802"/>
                  <a:pt x="949" y="802"/>
                </a:cubicBezTo>
                <a:cubicBezTo>
                  <a:pt x="850" y="802"/>
                  <a:pt x="710" y="739"/>
                  <a:pt x="633" y="739"/>
                </a:cubicBezTo>
                <a:cubicBezTo>
                  <a:pt x="211" y="880"/>
                  <a:pt x="0" y="1091"/>
                  <a:pt x="0" y="1443"/>
                </a:cubicBezTo>
                <a:cubicBezTo>
                  <a:pt x="0" y="1795"/>
                  <a:pt x="282" y="2146"/>
                  <a:pt x="633" y="2217"/>
                </a:cubicBezTo>
                <a:lnTo>
                  <a:pt x="1126" y="2217"/>
                </a:lnTo>
                <a:cubicBezTo>
                  <a:pt x="1478" y="2146"/>
                  <a:pt x="1689" y="2146"/>
                  <a:pt x="1829" y="2006"/>
                </a:cubicBezTo>
                <a:cubicBezTo>
                  <a:pt x="2040" y="1795"/>
                  <a:pt x="2322" y="1654"/>
                  <a:pt x="2603" y="1654"/>
                </a:cubicBezTo>
                <a:cubicBezTo>
                  <a:pt x="2885" y="1583"/>
                  <a:pt x="3096" y="1513"/>
                  <a:pt x="3096" y="1232"/>
                </a:cubicBezTo>
                <a:cubicBezTo>
                  <a:pt x="3166" y="950"/>
                  <a:pt x="2955" y="810"/>
                  <a:pt x="2814" y="599"/>
                </a:cubicBezTo>
                <a:cubicBezTo>
                  <a:pt x="2463" y="317"/>
                  <a:pt x="2111" y="458"/>
                  <a:pt x="1689" y="247"/>
                </a:cubicBezTo>
                <a:cubicBezTo>
                  <a:pt x="1478" y="141"/>
                  <a:pt x="1284" y="1"/>
                  <a:pt x="116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6" name="Google Shape;3896;p3"/>
          <p:cNvSpPr/>
          <p:nvPr/>
        </p:nvSpPr>
        <p:spPr>
          <a:xfrm rot="-6011034" flipH="1">
            <a:off x="1963838" y="2004511"/>
            <a:ext cx="86196" cy="43023"/>
          </a:xfrm>
          <a:custGeom>
            <a:avLst/>
            <a:gdLst/>
            <a:ahLst/>
            <a:cxnLst/>
            <a:rect l="l" t="t" r="r" b="b"/>
            <a:pathLst>
              <a:path w="3448" h="1721" extrusionOk="0">
                <a:moveTo>
                  <a:pt x="1270" y="0"/>
                </a:moveTo>
                <a:cubicBezTo>
                  <a:pt x="927" y="0"/>
                  <a:pt x="604" y="216"/>
                  <a:pt x="353" y="467"/>
                </a:cubicBezTo>
                <a:cubicBezTo>
                  <a:pt x="71" y="678"/>
                  <a:pt x="1" y="1100"/>
                  <a:pt x="212" y="1452"/>
                </a:cubicBezTo>
                <a:cubicBezTo>
                  <a:pt x="295" y="1660"/>
                  <a:pt x="452" y="1720"/>
                  <a:pt x="625" y="1720"/>
                </a:cubicBezTo>
                <a:cubicBezTo>
                  <a:pt x="744" y="1720"/>
                  <a:pt x="871" y="1691"/>
                  <a:pt x="986" y="1663"/>
                </a:cubicBezTo>
                <a:cubicBezTo>
                  <a:pt x="1372" y="1566"/>
                  <a:pt x="1725" y="1370"/>
                  <a:pt x="2067" y="1370"/>
                </a:cubicBezTo>
                <a:cubicBezTo>
                  <a:pt x="2224" y="1370"/>
                  <a:pt x="2379" y="1411"/>
                  <a:pt x="2533" y="1522"/>
                </a:cubicBezTo>
                <a:cubicBezTo>
                  <a:pt x="2956" y="1452"/>
                  <a:pt x="3378" y="1381"/>
                  <a:pt x="3378" y="889"/>
                </a:cubicBezTo>
                <a:cubicBezTo>
                  <a:pt x="3448" y="396"/>
                  <a:pt x="2956" y="326"/>
                  <a:pt x="2674" y="256"/>
                </a:cubicBezTo>
                <a:cubicBezTo>
                  <a:pt x="2586" y="238"/>
                  <a:pt x="2503" y="234"/>
                  <a:pt x="2421" y="234"/>
                </a:cubicBezTo>
                <a:cubicBezTo>
                  <a:pt x="2340" y="234"/>
                  <a:pt x="2261" y="238"/>
                  <a:pt x="2182" y="238"/>
                </a:cubicBezTo>
                <a:cubicBezTo>
                  <a:pt x="2023" y="238"/>
                  <a:pt x="1865" y="221"/>
                  <a:pt x="1689" y="115"/>
                </a:cubicBezTo>
                <a:cubicBezTo>
                  <a:pt x="1549" y="35"/>
                  <a:pt x="1408" y="0"/>
                  <a:pt x="12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7" name="Google Shape;3897;p3"/>
          <p:cNvSpPr/>
          <p:nvPr/>
        </p:nvSpPr>
        <p:spPr>
          <a:xfrm rot="-6011034" flipH="1">
            <a:off x="1384591" y="2735902"/>
            <a:ext cx="78471" cy="45398"/>
          </a:xfrm>
          <a:custGeom>
            <a:avLst/>
            <a:gdLst/>
            <a:ahLst/>
            <a:cxnLst/>
            <a:rect l="l" t="t" r="r" b="b"/>
            <a:pathLst>
              <a:path w="3139" h="1816" extrusionOk="0">
                <a:moveTo>
                  <a:pt x="2114" y="0"/>
                </a:moveTo>
                <a:cubicBezTo>
                  <a:pt x="1556" y="0"/>
                  <a:pt x="1009" y="94"/>
                  <a:pt x="493" y="281"/>
                </a:cubicBezTo>
                <a:cubicBezTo>
                  <a:pt x="353" y="422"/>
                  <a:pt x="282" y="633"/>
                  <a:pt x="141" y="774"/>
                </a:cubicBezTo>
                <a:cubicBezTo>
                  <a:pt x="1" y="1055"/>
                  <a:pt x="1" y="1477"/>
                  <a:pt x="282" y="1688"/>
                </a:cubicBezTo>
                <a:cubicBezTo>
                  <a:pt x="371" y="1777"/>
                  <a:pt x="496" y="1816"/>
                  <a:pt x="627" y="1816"/>
                </a:cubicBezTo>
                <a:cubicBezTo>
                  <a:pt x="810" y="1816"/>
                  <a:pt x="1004" y="1741"/>
                  <a:pt x="1126" y="1618"/>
                </a:cubicBezTo>
                <a:cubicBezTo>
                  <a:pt x="1267" y="1442"/>
                  <a:pt x="1390" y="1389"/>
                  <a:pt x="1522" y="1389"/>
                </a:cubicBezTo>
                <a:cubicBezTo>
                  <a:pt x="1654" y="1389"/>
                  <a:pt x="1795" y="1442"/>
                  <a:pt x="1971" y="1477"/>
                </a:cubicBezTo>
                <a:cubicBezTo>
                  <a:pt x="2082" y="1533"/>
                  <a:pt x="2196" y="1558"/>
                  <a:pt x="2306" y="1558"/>
                </a:cubicBezTo>
                <a:cubicBezTo>
                  <a:pt x="2754" y="1558"/>
                  <a:pt x="3139" y="1141"/>
                  <a:pt x="3026" y="633"/>
                </a:cubicBezTo>
                <a:cubicBezTo>
                  <a:pt x="3026" y="422"/>
                  <a:pt x="2955" y="211"/>
                  <a:pt x="2885" y="70"/>
                </a:cubicBezTo>
                <a:lnTo>
                  <a:pt x="2955" y="70"/>
                </a:lnTo>
                <a:cubicBezTo>
                  <a:pt x="2674" y="24"/>
                  <a:pt x="2393" y="0"/>
                  <a:pt x="21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8" name="Google Shape;3898;p3"/>
          <p:cNvSpPr/>
          <p:nvPr/>
        </p:nvSpPr>
        <p:spPr>
          <a:xfrm rot="-6011034" flipH="1">
            <a:off x="7479744" y="1101438"/>
            <a:ext cx="75647" cy="51423"/>
          </a:xfrm>
          <a:custGeom>
            <a:avLst/>
            <a:gdLst/>
            <a:ahLst/>
            <a:cxnLst/>
            <a:rect l="l" t="t" r="r" b="b"/>
            <a:pathLst>
              <a:path w="3026" h="2057" extrusionOk="0">
                <a:moveTo>
                  <a:pt x="2405" y="0"/>
                </a:moveTo>
                <a:cubicBezTo>
                  <a:pt x="2308" y="0"/>
                  <a:pt x="2208" y="23"/>
                  <a:pt x="2111" y="71"/>
                </a:cubicBezTo>
                <a:cubicBezTo>
                  <a:pt x="1759" y="142"/>
                  <a:pt x="1337" y="282"/>
                  <a:pt x="985" y="282"/>
                </a:cubicBezTo>
                <a:cubicBezTo>
                  <a:pt x="282" y="423"/>
                  <a:pt x="0" y="1197"/>
                  <a:pt x="422" y="1760"/>
                </a:cubicBezTo>
                <a:cubicBezTo>
                  <a:pt x="621" y="1978"/>
                  <a:pt x="814" y="2056"/>
                  <a:pt x="1002" y="2056"/>
                </a:cubicBezTo>
                <a:cubicBezTo>
                  <a:pt x="1483" y="2056"/>
                  <a:pt x="1938" y="1549"/>
                  <a:pt x="2392" y="1549"/>
                </a:cubicBezTo>
                <a:cubicBezTo>
                  <a:pt x="2814" y="1549"/>
                  <a:pt x="3025" y="1056"/>
                  <a:pt x="3025" y="634"/>
                </a:cubicBezTo>
                <a:cubicBezTo>
                  <a:pt x="3025" y="255"/>
                  <a:pt x="2733" y="0"/>
                  <a:pt x="24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9" name="Google Shape;3899;p3"/>
          <p:cNvSpPr/>
          <p:nvPr/>
        </p:nvSpPr>
        <p:spPr>
          <a:xfrm rot="-6011034" flipH="1">
            <a:off x="1265417" y="2202454"/>
            <a:ext cx="77396" cy="55647"/>
          </a:xfrm>
          <a:custGeom>
            <a:avLst/>
            <a:gdLst/>
            <a:ahLst/>
            <a:cxnLst/>
            <a:rect l="l" t="t" r="r" b="b"/>
            <a:pathLst>
              <a:path w="3096" h="2226" extrusionOk="0">
                <a:moveTo>
                  <a:pt x="1841" y="1"/>
                </a:moveTo>
                <a:cubicBezTo>
                  <a:pt x="1499" y="1"/>
                  <a:pt x="1167" y="203"/>
                  <a:pt x="1056" y="537"/>
                </a:cubicBezTo>
                <a:cubicBezTo>
                  <a:pt x="915" y="888"/>
                  <a:pt x="704" y="1170"/>
                  <a:pt x="423" y="1381"/>
                </a:cubicBezTo>
                <a:cubicBezTo>
                  <a:pt x="1" y="1592"/>
                  <a:pt x="141" y="2084"/>
                  <a:pt x="563" y="2225"/>
                </a:cubicBezTo>
                <a:lnTo>
                  <a:pt x="1126" y="2225"/>
                </a:lnTo>
                <a:cubicBezTo>
                  <a:pt x="1478" y="2155"/>
                  <a:pt x="1900" y="2084"/>
                  <a:pt x="2252" y="1944"/>
                </a:cubicBezTo>
                <a:cubicBezTo>
                  <a:pt x="3096" y="1522"/>
                  <a:pt x="3025" y="326"/>
                  <a:pt x="2111" y="44"/>
                </a:cubicBezTo>
                <a:cubicBezTo>
                  <a:pt x="2023" y="15"/>
                  <a:pt x="1932" y="1"/>
                  <a:pt x="18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0" name="Google Shape;3900;p3"/>
          <p:cNvSpPr/>
          <p:nvPr/>
        </p:nvSpPr>
        <p:spPr>
          <a:xfrm rot="-6011034" flipH="1">
            <a:off x="6924426" y="380743"/>
            <a:ext cx="65097" cy="73872"/>
          </a:xfrm>
          <a:custGeom>
            <a:avLst/>
            <a:gdLst/>
            <a:ahLst/>
            <a:cxnLst/>
            <a:rect l="l" t="t" r="r" b="b"/>
            <a:pathLst>
              <a:path w="2604" h="2955" extrusionOk="0">
                <a:moveTo>
                  <a:pt x="493" y="0"/>
                </a:moveTo>
                <a:cubicBezTo>
                  <a:pt x="212" y="71"/>
                  <a:pt x="1" y="352"/>
                  <a:pt x="1" y="634"/>
                </a:cubicBezTo>
                <a:cubicBezTo>
                  <a:pt x="71" y="985"/>
                  <a:pt x="282" y="985"/>
                  <a:pt x="564" y="985"/>
                </a:cubicBezTo>
                <a:cubicBezTo>
                  <a:pt x="1267" y="1056"/>
                  <a:pt x="1337" y="1267"/>
                  <a:pt x="1267" y="1900"/>
                </a:cubicBezTo>
                <a:cubicBezTo>
                  <a:pt x="1197" y="2111"/>
                  <a:pt x="1197" y="2322"/>
                  <a:pt x="1267" y="2603"/>
                </a:cubicBezTo>
                <a:cubicBezTo>
                  <a:pt x="1267" y="2814"/>
                  <a:pt x="1478" y="2955"/>
                  <a:pt x="1760" y="2955"/>
                </a:cubicBezTo>
                <a:cubicBezTo>
                  <a:pt x="1971" y="2955"/>
                  <a:pt x="2182" y="2814"/>
                  <a:pt x="2182" y="2603"/>
                </a:cubicBezTo>
                <a:cubicBezTo>
                  <a:pt x="2252" y="2322"/>
                  <a:pt x="2252" y="2111"/>
                  <a:pt x="2182" y="1900"/>
                </a:cubicBezTo>
                <a:cubicBezTo>
                  <a:pt x="2111" y="1478"/>
                  <a:pt x="1900" y="1126"/>
                  <a:pt x="2463" y="845"/>
                </a:cubicBezTo>
                <a:cubicBezTo>
                  <a:pt x="2604" y="774"/>
                  <a:pt x="2533" y="422"/>
                  <a:pt x="2393" y="422"/>
                </a:cubicBezTo>
                <a:cubicBezTo>
                  <a:pt x="1830" y="141"/>
                  <a:pt x="1197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1" name="Google Shape;3901;p3"/>
          <p:cNvSpPr/>
          <p:nvPr/>
        </p:nvSpPr>
        <p:spPr>
          <a:xfrm rot="-6011034" flipH="1">
            <a:off x="1783576" y="2035959"/>
            <a:ext cx="61572" cy="60822"/>
          </a:xfrm>
          <a:custGeom>
            <a:avLst/>
            <a:gdLst/>
            <a:ahLst/>
            <a:cxnLst/>
            <a:rect l="l" t="t" r="r" b="b"/>
            <a:pathLst>
              <a:path w="2463" h="2433" extrusionOk="0">
                <a:moveTo>
                  <a:pt x="1609" y="1"/>
                </a:moveTo>
                <a:cubicBezTo>
                  <a:pt x="1410" y="1"/>
                  <a:pt x="1221" y="69"/>
                  <a:pt x="1056" y="234"/>
                </a:cubicBezTo>
                <a:cubicBezTo>
                  <a:pt x="775" y="586"/>
                  <a:pt x="423" y="937"/>
                  <a:pt x="212" y="1360"/>
                </a:cubicBezTo>
                <a:cubicBezTo>
                  <a:pt x="1" y="1641"/>
                  <a:pt x="71" y="2063"/>
                  <a:pt x="352" y="2274"/>
                </a:cubicBezTo>
                <a:cubicBezTo>
                  <a:pt x="458" y="2380"/>
                  <a:pt x="599" y="2432"/>
                  <a:pt x="748" y="2432"/>
                </a:cubicBezTo>
                <a:cubicBezTo>
                  <a:pt x="898" y="2432"/>
                  <a:pt x="1056" y="2380"/>
                  <a:pt x="1197" y="2274"/>
                </a:cubicBezTo>
                <a:cubicBezTo>
                  <a:pt x="1619" y="1993"/>
                  <a:pt x="2041" y="1571"/>
                  <a:pt x="2322" y="1148"/>
                </a:cubicBezTo>
                <a:cubicBezTo>
                  <a:pt x="2463" y="1008"/>
                  <a:pt x="2463" y="867"/>
                  <a:pt x="2463" y="726"/>
                </a:cubicBezTo>
                <a:cubicBezTo>
                  <a:pt x="2463" y="445"/>
                  <a:pt x="2252" y="164"/>
                  <a:pt x="2041" y="93"/>
                </a:cubicBezTo>
                <a:cubicBezTo>
                  <a:pt x="1895" y="35"/>
                  <a:pt x="1749" y="1"/>
                  <a:pt x="160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2" name="Google Shape;3902;p3"/>
          <p:cNvSpPr/>
          <p:nvPr/>
        </p:nvSpPr>
        <p:spPr>
          <a:xfrm rot="-6011034" flipH="1">
            <a:off x="8068750" y="631845"/>
            <a:ext cx="56297" cy="72397"/>
          </a:xfrm>
          <a:custGeom>
            <a:avLst/>
            <a:gdLst/>
            <a:ahLst/>
            <a:cxnLst/>
            <a:rect l="l" t="t" r="r" b="b"/>
            <a:pathLst>
              <a:path w="2252" h="2896" extrusionOk="0">
                <a:moveTo>
                  <a:pt x="744" y="1"/>
                </a:moveTo>
                <a:cubicBezTo>
                  <a:pt x="707" y="1"/>
                  <a:pt x="671" y="4"/>
                  <a:pt x="634" y="11"/>
                </a:cubicBezTo>
                <a:cubicBezTo>
                  <a:pt x="282" y="82"/>
                  <a:pt x="1" y="504"/>
                  <a:pt x="141" y="856"/>
                </a:cubicBezTo>
                <a:cubicBezTo>
                  <a:pt x="282" y="1207"/>
                  <a:pt x="282" y="1559"/>
                  <a:pt x="423" y="1911"/>
                </a:cubicBezTo>
                <a:cubicBezTo>
                  <a:pt x="634" y="2474"/>
                  <a:pt x="1197" y="2896"/>
                  <a:pt x="1830" y="2896"/>
                </a:cubicBezTo>
                <a:cubicBezTo>
                  <a:pt x="2111" y="2825"/>
                  <a:pt x="2252" y="2685"/>
                  <a:pt x="2252" y="2403"/>
                </a:cubicBezTo>
                <a:cubicBezTo>
                  <a:pt x="2252" y="2122"/>
                  <a:pt x="2041" y="2052"/>
                  <a:pt x="1830" y="1840"/>
                </a:cubicBezTo>
                <a:cubicBezTo>
                  <a:pt x="1478" y="1489"/>
                  <a:pt x="1267" y="1067"/>
                  <a:pt x="1267" y="574"/>
                </a:cubicBezTo>
                <a:cubicBezTo>
                  <a:pt x="1330" y="259"/>
                  <a:pt x="1054" y="1"/>
                  <a:pt x="74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3" name="Google Shape;3903;p3"/>
          <p:cNvSpPr/>
          <p:nvPr/>
        </p:nvSpPr>
        <p:spPr>
          <a:xfrm rot="-6011034" flipH="1">
            <a:off x="6933235" y="178854"/>
            <a:ext cx="47498" cy="90371"/>
          </a:xfrm>
          <a:custGeom>
            <a:avLst/>
            <a:gdLst/>
            <a:ahLst/>
            <a:cxnLst/>
            <a:rect l="l" t="t" r="r" b="b"/>
            <a:pathLst>
              <a:path w="1900" h="3615" extrusionOk="0">
                <a:moveTo>
                  <a:pt x="1623" y="0"/>
                </a:moveTo>
                <a:cubicBezTo>
                  <a:pt x="1579" y="0"/>
                  <a:pt x="1530" y="9"/>
                  <a:pt x="1478" y="27"/>
                </a:cubicBezTo>
                <a:cubicBezTo>
                  <a:pt x="1126" y="167"/>
                  <a:pt x="915" y="449"/>
                  <a:pt x="915" y="871"/>
                </a:cubicBezTo>
                <a:cubicBezTo>
                  <a:pt x="915" y="1363"/>
                  <a:pt x="704" y="1785"/>
                  <a:pt x="352" y="2137"/>
                </a:cubicBezTo>
                <a:cubicBezTo>
                  <a:pt x="71" y="2348"/>
                  <a:pt x="0" y="2770"/>
                  <a:pt x="71" y="3122"/>
                </a:cubicBezTo>
                <a:cubicBezTo>
                  <a:pt x="141" y="3333"/>
                  <a:pt x="352" y="3544"/>
                  <a:pt x="563" y="3614"/>
                </a:cubicBezTo>
                <a:cubicBezTo>
                  <a:pt x="845" y="3614"/>
                  <a:pt x="1056" y="3544"/>
                  <a:pt x="1126" y="3333"/>
                </a:cubicBezTo>
                <a:cubicBezTo>
                  <a:pt x="1689" y="2348"/>
                  <a:pt x="1407" y="1223"/>
                  <a:pt x="1900" y="238"/>
                </a:cubicBezTo>
                <a:cubicBezTo>
                  <a:pt x="1847" y="79"/>
                  <a:pt x="1755" y="0"/>
                  <a:pt x="162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4" name="Google Shape;3904;p3"/>
          <p:cNvSpPr/>
          <p:nvPr/>
        </p:nvSpPr>
        <p:spPr>
          <a:xfrm rot="-6011034" flipH="1">
            <a:off x="1060959" y="1949452"/>
            <a:ext cx="54547" cy="76846"/>
          </a:xfrm>
          <a:custGeom>
            <a:avLst/>
            <a:gdLst/>
            <a:ahLst/>
            <a:cxnLst/>
            <a:rect l="l" t="t" r="r" b="b"/>
            <a:pathLst>
              <a:path w="2182" h="3074" extrusionOk="0">
                <a:moveTo>
                  <a:pt x="985" y="0"/>
                </a:moveTo>
                <a:cubicBezTo>
                  <a:pt x="711" y="0"/>
                  <a:pt x="438" y="145"/>
                  <a:pt x="282" y="406"/>
                </a:cubicBezTo>
                <a:cubicBezTo>
                  <a:pt x="0" y="758"/>
                  <a:pt x="71" y="1250"/>
                  <a:pt x="422" y="1461"/>
                </a:cubicBezTo>
                <a:cubicBezTo>
                  <a:pt x="633" y="1672"/>
                  <a:pt x="845" y="1742"/>
                  <a:pt x="633" y="2094"/>
                </a:cubicBezTo>
                <a:cubicBezTo>
                  <a:pt x="422" y="2446"/>
                  <a:pt x="493" y="2868"/>
                  <a:pt x="845" y="3009"/>
                </a:cubicBezTo>
                <a:cubicBezTo>
                  <a:pt x="934" y="3054"/>
                  <a:pt x="1015" y="3073"/>
                  <a:pt x="1088" y="3073"/>
                </a:cubicBezTo>
                <a:cubicBezTo>
                  <a:pt x="1357" y="3073"/>
                  <a:pt x="1523" y="2808"/>
                  <a:pt x="1689" y="2587"/>
                </a:cubicBezTo>
                <a:cubicBezTo>
                  <a:pt x="2181" y="2024"/>
                  <a:pt x="2111" y="1883"/>
                  <a:pt x="1267" y="1461"/>
                </a:cubicBezTo>
                <a:cubicBezTo>
                  <a:pt x="1337" y="1320"/>
                  <a:pt x="1407" y="1250"/>
                  <a:pt x="1478" y="898"/>
                </a:cubicBezTo>
                <a:cubicBezTo>
                  <a:pt x="1548" y="547"/>
                  <a:pt x="1689" y="195"/>
                  <a:pt x="1267" y="54"/>
                </a:cubicBezTo>
                <a:cubicBezTo>
                  <a:pt x="1176" y="18"/>
                  <a:pt x="1080" y="0"/>
                  <a:pt x="9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5" name="Google Shape;3905;p3"/>
          <p:cNvSpPr/>
          <p:nvPr/>
        </p:nvSpPr>
        <p:spPr>
          <a:xfrm rot="-6011034" flipH="1">
            <a:off x="1696636" y="2232887"/>
            <a:ext cx="54522" cy="69247"/>
          </a:xfrm>
          <a:custGeom>
            <a:avLst/>
            <a:gdLst/>
            <a:ahLst/>
            <a:cxnLst/>
            <a:rect l="l" t="t" r="r" b="b"/>
            <a:pathLst>
              <a:path w="2181" h="2770" extrusionOk="0">
                <a:moveTo>
                  <a:pt x="1646" y="0"/>
                </a:moveTo>
                <a:cubicBezTo>
                  <a:pt x="1587" y="0"/>
                  <a:pt x="1530" y="9"/>
                  <a:pt x="1477" y="26"/>
                </a:cubicBezTo>
                <a:cubicBezTo>
                  <a:pt x="985" y="167"/>
                  <a:pt x="563" y="519"/>
                  <a:pt x="352" y="1011"/>
                </a:cubicBezTo>
                <a:cubicBezTo>
                  <a:pt x="211" y="1222"/>
                  <a:pt x="0" y="1574"/>
                  <a:pt x="211" y="1715"/>
                </a:cubicBezTo>
                <a:cubicBezTo>
                  <a:pt x="563" y="1996"/>
                  <a:pt x="915" y="2348"/>
                  <a:pt x="1196" y="2770"/>
                </a:cubicBezTo>
                <a:lnTo>
                  <a:pt x="1266" y="2770"/>
                </a:lnTo>
                <a:cubicBezTo>
                  <a:pt x="1759" y="2629"/>
                  <a:pt x="1899" y="2066"/>
                  <a:pt x="1618" y="1785"/>
                </a:cubicBezTo>
                <a:cubicBezTo>
                  <a:pt x="1477" y="1574"/>
                  <a:pt x="1407" y="1433"/>
                  <a:pt x="1548" y="1222"/>
                </a:cubicBezTo>
                <a:cubicBezTo>
                  <a:pt x="1688" y="1082"/>
                  <a:pt x="1829" y="941"/>
                  <a:pt x="1970" y="800"/>
                </a:cubicBezTo>
                <a:cubicBezTo>
                  <a:pt x="2111" y="660"/>
                  <a:pt x="2181" y="448"/>
                  <a:pt x="2111" y="237"/>
                </a:cubicBezTo>
                <a:cubicBezTo>
                  <a:pt x="2005" y="79"/>
                  <a:pt x="1820" y="0"/>
                  <a:pt x="164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6" name="Google Shape;3906;p3"/>
          <p:cNvSpPr/>
          <p:nvPr/>
        </p:nvSpPr>
        <p:spPr>
          <a:xfrm rot="-6011034" flipH="1">
            <a:off x="1537027" y="2203838"/>
            <a:ext cx="77396" cy="39423"/>
          </a:xfrm>
          <a:custGeom>
            <a:avLst/>
            <a:gdLst/>
            <a:ahLst/>
            <a:cxnLst/>
            <a:rect l="l" t="t" r="r" b="b"/>
            <a:pathLst>
              <a:path w="3096" h="1577" extrusionOk="0">
                <a:moveTo>
                  <a:pt x="2287" y="0"/>
                </a:moveTo>
                <a:cubicBezTo>
                  <a:pt x="2172" y="0"/>
                  <a:pt x="2060" y="32"/>
                  <a:pt x="1970" y="99"/>
                </a:cubicBezTo>
                <a:cubicBezTo>
                  <a:pt x="1688" y="240"/>
                  <a:pt x="1337" y="310"/>
                  <a:pt x="1055" y="310"/>
                </a:cubicBezTo>
                <a:cubicBezTo>
                  <a:pt x="774" y="310"/>
                  <a:pt x="493" y="451"/>
                  <a:pt x="282" y="662"/>
                </a:cubicBezTo>
                <a:cubicBezTo>
                  <a:pt x="70" y="803"/>
                  <a:pt x="0" y="1084"/>
                  <a:pt x="141" y="1295"/>
                </a:cubicBezTo>
                <a:cubicBezTo>
                  <a:pt x="211" y="1506"/>
                  <a:pt x="422" y="1577"/>
                  <a:pt x="633" y="1577"/>
                </a:cubicBezTo>
                <a:cubicBezTo>
                  <a:pt x="809" y="1506"/>
                  <a:pt x="1003" y="1471"/>
                  <a:pt x="1205" y="1471"/>
                </a:cubicBezTo>
                <a:cubicBezTo>
                  <a:pt x="1407" y="1471"/>
                  <a:pt x="1618" y="1506"/>
                  <a:pt x="1829" y="1577"/>
                </a:cubicBezTo>
                <a:cubicBezTo>
                  <a:pt x="2111" y="1577"/>
                  <a:pt x="2322" y="1436"/>
                  <a:pt x="2603" y="1295"/>
                </a:cubicBezTo>
                <a:cubicBezTo>
                  <a:pt x="2884" y="1084"/>
                  <a:pt x="3095" y="733"/>
                  <a:pt x="2884" y="381"/>
                </a:cubicBezTo>
                <a:cubicBezTo>
                  <a:pt x="2789" y="142"/>
                  <a:pt x="2531" y="0"/>
                  <a:pt x="228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7" name="Google Shape;3907;p3"/>
          <p:cNvSpPr/>
          <p:nvPr/>
        </p:nvSpPr>
        <p:spPr>
          <a:xfrm rot="-6011034" flipH="1">
            <a:off x="457262" y="2014286"/>
            <a:ext cx="42248" cy="64272"/>
          </a:xfrm>
          <a:custGeom>
            <a:avLst/>
            <a:gdLst/>
            <a:ahLst/>
            <a:cxnLst/>
            <a:rect l="l" t="t" r="r" b="b"/>
            <a:pathLst>
              <a:path w="1690" h="2571" extrusionOk="0">
                <a:moveTo>
                  <a:pt x="1021" y="0"/>
                </a:moveTo>
                <a:cubicBezTo>
                  <a:pt x="987" y="0"/>
                  <a:pt x="952" y="4"/>
                  <a:pt x="915" y="11"/>
                </a:cubicBezTo>
                <a:cubicBezTo>
                  <a:pt x="704" y="11"/>
                  <a:pt x="493" y="152"/>
                  <a:pt x="352" y="363"/>
                </a:cubicBezTo>
                <a:cubicBezTo>
                  <a:pt x="71" y="785"/>
                  <a:pt x="1" y="1277"/>
                  <a:pt x="1" y="1770"/>
                </a:cubicBezTo>
                <a:cubicBezTo>
                  <a:pt x="1" y="2197"/>
                  <a:pt x="477" y="2571"/>
                  <a:pt x="925" y="2571"/>
                </a:cubicBezTo>
                <a:cubicBezTo>
                  <a:pt x="993" y="2571"/>
                  <a:pt x="1061" y="2562"/>
                  <a:pt x="1126" y="2543"/>
                </a:cubicBezTo>
                <a:cubicBezTo>
                  <a:pt x="1408" y="2473"/>
                  <a:pt x="1689" y="2262"/>
                  <a:pt x="1548" y="1981"/>
                </a:cubicBezTo>
                <a:cubicBezTo>
                  <a:pt x="1267" y="1488"/>
                  <a:pt x="1478" y="1066"/>
                  <a:pt x="1478" y="574"/>
                </a:cubicBezTo>
                <a:cubicBezTo>
                  <a:pt x="1478" y="259"/>
                  <a:pt x="1309" y="0"/>
                  <a:pt x="102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8" name="Google Shape;3908;p3"/>
          <p:cNvSpPr/>
          <p:nvPr/>
        </p:nvSpPr>
        <p:spPr>
          <a:xfrm rot="-6011034" flipH="1">
            <a:off x="418231" y="1563126"/>
            <a:ext cx="66847" cy="56847"/>
          </a:xfrm>
          <a:custGeom>
            <a:avLst/>
            <a:gdLst/>
            <a:ahLst/>
            <a:cxnLst/>
            <a:rect l="l" t="t" r="r" b="b"/>
            <a:pathLst>
              <a:path w="2674" h="2274" extrusionOk="0">
                <a:moveTo>
                  <a:pt x="2069" y="0"/>
                </a:moveTo>
                <a:cubicBezTo>
                  <a:pt x="1958" y="0"/>
                  <a:pt x="1846" y="35"/>
                  <a:pt x="1759" y="93"/>
                </a:cubicBezTo>
                <a:cubicBezTo>
                  <a:pt x="1587" y="208"/>
                  <a:pt x="1461" y="323"/>
                  <a:pt x="1268" y="323"/>
                </a:cubicBezTo>
                <a:cubicBezTo>
                  <a:pt x="1224" y="323"/>
                  <a:pt x="1178" y="317"/>
                  <a:pt x="1126" y="304"/>
                </a:cubicBezTo>
                <a:cubicBezTo>
                  <a:pt x="211" y="374"/>
                  <a:pt x="0" y="796"/>
                  <a:pt x="422" y="1500"/>
                </a:cubicBezTo>
                <a:cubicBezTo>
                  <a:pt x="493" y="1641"/>
                  <a:pt x="563" y="1711"/>
                  <a:pt x="563" y="1781"/>
                </a:cubicBezTo>
                <a:cubicBezTo>
                  <a:pt x="633" y="2063"/>
                  <a:pt x="774" y="2274"/>
                  <a:pt x="1056" y="2274"/>
                </a:cubicBezTo>
                <a:cubicBezTo>
                  <a:pt x="1407" y="2274"/>
                  <a:pt x="1548" y="2063"/>
                  <a:pt x="1618" y="1781"/>
                </a:cubicBezTo>
                <a:cubicBezTo>
                  <a:pt x="1689" y="1359"/>
                  <a:pt x="1900" y="1078"/>
                  <a:pt x="2322" y="937"/>
                </a:cubicBezTo>
                <a:cubicBezTo>
                  <a:pt x="2533" y="796"/>
                  <a:pt x="2674" y="445"/>
                  <a:pt x="2463" y="234"/>
                </a:cubicBezTo>
                <a:cubicBezTo>
                  <a:pt x="2380" y="69"/>
                  <a:pt x="2225" y="0"/>
                  <a:pt x="206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9" name="Google Shape;3909;p3"/>
          <p:cNvSpPr/>
          <p:nvPr/>
        </p:nvSpPr>
        <p:spPr>
          <a:xfrm rot="-6011034" flipH="1">
            <a:off x="7151584" y="1183861"/>
            <a:ext cx="63322" cy="39373"/>
          </a:xfrm>
          <a:custGeom>
            <a:avLst/>
            <a:gdLst/>
            <a:ahLst/>
            <a:cxnLst/>
            <a:rect l="l" t="t" r="r" b="b"/>
            <a:pathLst>
              <a:path w="2533" h="1575" extrusionOk="0">
                <a:moveTo>
                  <a:pt x="1123" y="0"/>
                </a:moveTo>
                <a:cubicBezTo>
                  <a:pt x="915" y="0"/>
                  <a:pt x="704" y="24"/>
                  <a:pt x="493" y="71"/>
                </a:cubicBezTo>
                <a:cubicBezTo>
                  <a:pt x="211" y="211"/>
                  <a:pt x="0" y="493"/>
                  <a:pt x="0" y="845"/>
                </a:cubicBezTo>
                <a:cubicBezTo>
                  <a:pt x="0" y="1056"/>
                  <a:pt x="0" y="1337"/>
                  <a:pt x="282" y="1548"/>
                </a:cubicBezTo>
                <a:cubicBezTo>
                  <a:pt x="335" y="1566"/>
                  <a:pt x="387" y="1574"/>
                  <a:pt x="439" y="1574"/>
                </a:cubicBezTo>
                <a:cubicBezTo>
                  <a:pt x="594" y="1574"/>
                  <a:pt x="739" y="1495"/>
                  <a:pt x="845" y="1337"/>
                </a:cubicBezTo>
                <a:cubicBezTo>
                  <a:pt x="950" y="1196"/>
                  <a:pt x="1056" y="1126"/>
                  <a:pt x="1161" y="1126"/>
                </a:cubicBezTo>
                <a:cubicBezTo>
                  <a:pt x="1267" y="1126"/>
                  <a:pt x="1372" y="1196"/>
                  <a:pt x="1478" y="1337"/>
                </a:cubicBezTo>
                <a:cubicBezTo>
                  <a:pt x="1569" y="1473"/>
                  <a:pt x="1718" y="1551"/>
                  <a:pt x="1869" y="1551"/>
                </a:cubicBezTo>
                <a:cubicBezTo>
                  <a:pt x="1952" y="1551"/>
                  <a:pt x="2036" y="1528"/>
                  <a:pt x="2111" y="1478"/>
                </a:cubicBezTo>
                <a:cubicBezTo>
                  <a:pt x="2322" y="1267"/>
                  <a:pt x="2533" y="985"/>
                  <a:pt x="2533" y="704"/>
                </a:cubicBezTo>
                <a:cubicBezTo>
                  <a:pt x="2533" y="563"/>
                  <a:pt x="2463" y="423"/>
                  <a:pt x="2322" y="282"/>
                </a:cubicBezTo>
                <a:cubicBezTo>
                  <a:pt x="1947" y="94"/>
                  <a:pt x="1540" y="0"/>
                  <a:pt x="112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0" name="Google Shape;3910;p3"/>
          <p:cNvSpPr/>
          <p:nvPr/>
        </p:nvSpPr>
        <p:spPr>
          <a:xfrm rot="-6011034" flipH="1">
            <a:off x="2120824" y="4049682"/>
            <a:ext cx="79171" cy="38998"/>
          </a:xfrm>
          <a:custGeom>
            <a:avLst/>
            <a:gdLst/>
            <a:ahLst/>
            <a:cxnLst/>
            <a:rect l="l" t="t" r="r" b="b"/>
            <a:pathLst>
              <a:path w="3167" h="1560" extrusionOk="0">
                <a:moveTo>
                  <a:pt x="2212" y="1"/>
                </a:moveTo>
                <a:cubicBezTo>
                  <a:pt x="1767" y="1"/>
                  <a:pt x="1315" y="211"/>
                  <a:pt x="1056" y="575"/>
                </a:cubicBezTo>
                <a:cubicBezTo>
                  <a:pt x="1007" y="671"/>
                  <a:pt x="926" y="867"/>
                  <a:pt x="789" y="867"/>
                </a:cubicBezTo>
                <a:cubicBezTo>
                  <a:pt x="726" y="867"/>
                  <a:pt x="652" y="826"/>
                  <a:pt x="563" y="715"/>
                </a:cubicBezTo>
                <a:cubicBezTo>
                  <a:pt x="504" y="627"/>
                  <a:pt x="433" y="588"/>
                  <a:pt x="365" y="588"/>
                </a:cubicBezTo>
                <a:cubicBezTo>
                  <a:pt x="270" y="588"/>
                  <a:pt x="182" y="663"/>
                  <a:pt x="141" y="786"/>
                </a:cubicBezTo>
                <a:cubicBezTo>
                  <a:pt x="0" y="997"/>
                  <a:pt x="141" y="1137"/>
                  <a:pt x="282" y="1278"/>
                </a:cubicBezTo>
                <a:cubicBezTo>
                  <a:pt x="634" y="1489"/>
                  <a:pt x="1056" y="1559"/>
                  <a:pt x="1478" y="1559"/>
                </a:cubicBezTo>
                <a:cubicBezTo>
                  <a:pt x="1900" y="1489"/>
                  <a:pt x="2322" y="1278"/>
                  <a:pt x="2744" y="1067"/>
                </a:cubicBezTo>
                <a:cubicBezTo>
                  <a:pt x="2955" y="997"/>
                  <a:pt x="3166" y="926"/>
                  <a:pt x="3166" y="645"/>
                </a:cubicBezTo>
                <a:cubicBezTo>
                  <a:pt x="3166" y="293"/>
                  <a:pt x="2955" y="152"/>
                  <a:pt x="2674" y="82"/>
                </a:cubicBezTo>
                <a:cubicBezTo>
                  <a:pt x="2527" y="27"/>
                  <a:pt x="2370" y="1"/>
                  <a:pt x="22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1" name="Google Shape;3911;p3"/>
          <p:cNvSpPr/>
          <p:nvPr/>
        </p:nvSpPr>
        <p:spPr>
          <a:xfrm rot="-6011034" flipH="1">
            <a:off x="7226315" y="134149"/>
            <a:ext cx="61572" cy="47973"/>
          </a:xfrm>
          <a:custGeom>
            <a:avLst/>
            <a:gdLst/>
            <a:ahLst/>
            <a:cxnLst/>
            <a:rect l="l" t="t" r="r" b="b"/>
            <a:pathLst>
              <a:path w="2463" h="1919" extrusionOk="0">
                <a:moveTo>
                  <a:pt x="773" y="0"/>
                </a:moveTo>
                <a:cubicBezTo>
                  <a:pt x="481" y="0"/>
                  <a:pt x="249" y="241"/>
                  <a:pt x="142" y="565"/>
                </a:cubicBezTo>
                <a:cubicBezTo>
                  <a:pt x="1" y="846"/>
                  <a:pt x="212" y="1268"/>
                  <a:pt x="564" y="1338"/>
                </a:cubicBezTo>
                <a:cubicBezTo>
                  <a:pt x="845" y="1409"/>
                  <a:pt x="1056" y="1549"/>
                  <a:pt x="1267" y="1760"/>
                </a:cubicBezTo>
                <a:cubicBezTo>
                  <a:pt x="1408" y="1866"/>
                  <a:pt x="1566" y="1919"/>
                  <a:pt x="1716" y="1919"/>
                </a:cubicBezTo>
                <a:cubicBezTo>
                  <a:pt x="1865" y="1919"/>
                  <a:pt x="2006" y="1866"/>
                  <a:pt x="2111" y="1760"/>
                </a:cubicBezTo>
                <a:cubicBezTo>
                  <a:pt x="2322" y="1620"/>
                  <a:pt x="2463" y="1409"/>
                  <a:pt x="2463" y="1127"/>
                </a:cubicBezTo>
                <a:cubicBezTo>
                  <a:pt x="2393" y="1127"/>
                  <a:pt x="2393" y="987"/>
                  <a:pt x="2393" y="916"/>
                </a:cubicBezTo>
                <a:cubicBezTo>
                  <a:pt x="1971" y="565"/>
                  <a:pt x="1548" y="283"/>
                  <a:pt x="1056" y="72"/>
                </a:cubicBezTo>
                <a:cubicBezTo>
                  <a:pt x="957" y="23"/>
                  <a:pt x="862" y="0"/>
                  <a:pt x="7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2" name="Google Shape;3912;p3"/>
          <p:cNvSpPr/>
          <p:nvPr/>
        </p:nvSpPr>
        <p:spPr>
          <a:xfrm rot="-6011034" flipH="1">
            <a:off x="664299" y="1783534"/>
            <a:ext cx="59822" cy="52798"/>
          </a:xfrm>
          <a:custGeom>
            <a:avLst/>
            <a:gdLst/>
            <a:ahLst/>
            <a:cxnLst/>
            <a:rect l="l" t="t" r="r" b="b"/>
            <a:pathLst>
              <a:path w="2393" h="2112" extrusionOk="0">
                <a:moveTo>
                  <a:pt x="2041" y="1"/>
                </a:moveTo>
                <a:cubicBezTo>
                  <a:pt x="1337" y="71"/>
                  <a:pt x="634" y="423"/>
                  <a:pt x="141" y="986"/>
                </a:cubicBezTo>
                <a:cubicBezTo>
                  <a:pt x="1" y="1126"/>
                  <a:pt x="1" y="1408"/>
                  <a:pt x="141" y="1549"/>
                </a:cubicBezTo>
                <a:cubicBezTo>
                  <a:pt x="244" y="1652"/>
                  <a:pt x="385" y="1717"/>
                  <a:pt x="536" y="1717"/>
                </a:cubicBezTo>
                <a:cubicBezTo>
                  <a:pt x="591" y="1717"/>
                  <a:pt x="648" y="1708"/>
                  <a:pt x="704" y="1689"/>
                </a:cubicBezTo>
                <a:cubicBezTo>
                  <a:pt x="845" y="1549"/>
                  <a:pt x="986" y="1408"/>
                  <a:pt x="1197" y="1267"/>
                </a:cubicBezTo>
                <a:cubicBezTo>
                  <a:pt x="1478" y="1478"/>
                  <a:pt x="1478" y="1760"/>
                  <a:pt x="1548" y="1900"/>
                </a:cubicBezTo>
                <a:cubicBezTo>
                  <a:pt x="1619" y="2041"/>
                  <a:pt x="1759" y="2111"/>
                  <a:pt x="1830" y="2111"/>
                </a:cubicBezTo>
                <a:cubicBezTo>
                  <a:pt x="2041" y="2111"/>
                  <a:pt x="2111" y="1971"/>
                  <a:pt x="2182" y="1760"/>
                </a:cubicBezTo>
                <a:cubicBezTo>
                  <a:pt x="2182" y="1689"/>
                  <a:pt x="2182" y="1549"/>
                  <a:pt x="2182" y="1478"/>
                </a:cubicBezTo>
                <a:cubicBezTo>
                  <a:pt x="1900" y="1126"/>
                  <a:pt x="1971" y="634"/>
                  <a:pt x="2252" y="353"/>
                </a:cubicBezTo>
                <a:cubicBezTo>
                  <a:pt x="2393" y="212"/>
                  <a:pt x="2252" y="1"/>
                  <a:pt x="20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3" name="Google Shape;3913;p3"/>
          <p:cNvSpPr/>
          <p:nvPr/>
        </p:nvSpPr>
        <p:spPr>
          <a:xfrm rot="-6011034" flipH="1">
            <a:off x="8889090" y="791354"/>
            <a:ext cx="45748" cy="90871"/>
          </a:xfrm>
          <a:custGeom>
            <a:avLst/>
            <a:gdLst/>
            <a:ahLst/>
            <a:cxnLst/>
            <a:rect l="l" t="t" r="r" b="b"/>
            <a:pathLst>
              <a:path w="1830" h="3635" extrusionOk="0">
                <a:moveTo>
                  <a:pt x="1196" y="0"/>
                </a:moveTo>
                <a:cubicBezTo>
                  <a:pt x="915" y="563"/>
                  <a:pt x="493" y="915"/>
                  <a:pt x="493" y="1477"/>
                </a:cubicBezTo>
                <a:cubicBezTo>
                  <a:pt x="634" y="1899"/>
                  <a:pt x="493" y="2392"/>
                  <a:pt x="212" y="2673"/>
                </a:cubicBezTo>
                <a:cubicBezTo>
                  <a:pt x="1" y="2884"/>
                  <a:pt x="1" y="3306"/>
                  <a:pt x="282" y="3517"/>
                </a:cubicBezTo>
                <a:cubicBezTo>
                  <a:pt x="364" y="3600"/>
                  <a:pt x="471" y="3634"/>
                  <a:pt x="573" y="3634"/>
                </a:cubicBezTo>
                <a:cubicBezTo>
                  <a:pt x="646" y="3634"/>
                  <a:pt x="716" y="3617"/>
                  <a:pt x="774" y="3588"/>
                </a:cubicBezTo>
                <a:cubicBezTo>
                  <a:pt x="1056" y="3447"/>
                  <a:pt x="1196" y="3166"/>
                  <a:pt x="1056" y="2884"/>
                </a:cubicBezTo>
                <a:cubicBezTo>
                  <a:pt x="915" y="2533"/>
                  <a:pt x="1056" y="2181"/>
                  <a:pt x="1337" y="1899"/>
                </a:cubicBezTo>
                <a:cubicBezTo>
                  <a:pt x="1830" y="1337"/>
                  <a:pt x="1830" y="493"/>
                  <a:pt x="119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4" name="Google Shape;3914;p3"/>
          <p:cNvSpPr/>
          <p:nvPr/>
        </p:nvSpPr>
        <p:spPr>
          <a:xfrm rot="-6011034" flipH="1">
            <a:off x="599310" y="1534494"/>
            <a:ext cx="49273" cy="54522"/>
          </a:xfrm>
          <a:custGeom>
            <a:avLst/>
            <a:gdLst/>
            <a:ahLst/>
            <a:cxnLst/>
            <a:rect l="l" t="t" r="r" b="b"/>
            <a:pathLst>
              <a:path w="1971" h="2181" extrusionOk="0">
                <a:moveTo>
                  <a:pt x="845" y="0"/>
                </a:moveTo>
                <a:cubicBezTo>
                  <a:pt x="493" y="70"/>
                  <a:pt x="211" y="282"/>
                  <a:pt x="141" y="633"/>
                </a:cubicBezTo>
                <a:cubicBezTo>
                  <a:pt x="0" y="985"/>
                  <a:pt x="141" y="1407"/>
                  <a:pt x="493" y="1618"/>
                </a:cubicBezTo>
                <a:cubicBezTo>
                  <a:pt x="704" y="1759"/>
                  <a:pt x="985" y="1970"/>
                  <a:pt x="1407" y="2181"/>
                </a:cubicBezTo>
                <a:cubicBezTo>
                  <a:pt x="1478" y="1759"/>
                  <a:pt x="1618" y="1407"/>
                  <a:pt x="1829" y="1055"/>
                </a:cubicBezTo>
                <a:cubicBezTo>
                  <a:pt x="1970" y="915"/>
                  <a:pt x="1970" y="633"/>
                  <a:pt x="1829" y="493"/>
                </a:cubicBezTo>
                <a:cubicBezTo>
                  <a:pt x="1618" y="141"/>
                  <a:pt x="1196" y="0"/>
                  <a:pt x="8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5" name="Google Shape;3915;p3"/>
          <p:cNvSpPr/>
          <p:nvPr/>
        </p:nvSpPr>
        <p:spPr>
          <a:xfrm rot="-6011034" flipH="1">
            <a:off x="1263221" y="1766289"/>
            <a:ext cx="40473" cy="54922"/>
          </a:xfrm>
          <a:custGeom>
            <a:avLst/>
            <a:gdLst/>
            <a:ahLst/>
            <a:cxnLst/>
            <a:rect l="l" t="t" r="r" b="b"/>
            <a:pathLst>
              <a:path w="1619" h="2197" extrusionOk="0">
                <a:moveTo>
                  <a:pt x="968" y="0"/>
                </a:moveTo>
                <a:cubicBezTo>
                  <a:pt x="875" y="0"/>
                  <a:pt x="784" y="23"/>
                  <a:pt x="704" y="77"/>
                </a:cubicBezTo>
                <a:cubicBezTo>
                  <a:pt x="281" y="358"/>
                  <a:pt x="0" y="851"/>
                  <a:pt x="0" y="1414"/>
                </a:cubicBezTo>
                <a:cubicBezTo>
                  <a:pt x="0" y="1864"/>
                  <a:pt x="353" y="2196"/>
                  <a:pt x="790" y="2196"/>
                </a:cubicBezTo>
                <a:cubicBezTo>
                  <a:pt x="831" y="2196"/>
                  <a:pt x="872" y="2193"/>
                  <a:pt x="915" y="2187"/>
                </a:cubicBezTo>
                <a:cubicBezTo>
                  <a:pt x="1407" y="2117"/>
                  <a:pt x="1548" y="1765"/>
                  <a:pt x="1407" y="1343"/>
                </a:cubicBezTo>
                <a:cubicBezTo>
                  <a:pt x="1337" y="1062"/>
                  <a:pt x="1477" y="921"/>
                  <a:pt x="1548" y="710"/>
                </a:cubicBezTo>
                <a:cubicBezTo>
                  <a:pt x="1618" y="499"/>
                  <a:pt x="1548" y="288"/>
                  <a:pt x="1407" y="147"/>
                </a:cubicBezTo>
                <a:cubicBezTo>
                  <a:pt x="1277" y="60"/>
                  <a:pt x="1119" y="0"/>
                  <a:pt x="9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6" name="Google Shape;3916;p3"/>
          <p:cNvSpPr/>
          <p:nvPr/>
        </p:nvSpPr>
        <p:spPr>
          <a:xfrm rot="-6011034" flipH="1">
            <a:off x="6788612" y="840585"/>
            <a:ext cx="43998" cy="47773"/>
          </a:xfrm>
          <a:custGeom>
            <a:avLst/>
            <a:gdLst/>
            <a:ahLst/>
            <a:cxnLst/>
            <a:rect l="l" t="t" r="r" b="b"/>
            <a:pathLst>
              <a:path w="1760" h="1911" extrusionOk="0">
                <a:moveTo>
                  <a:pt x="1163" y="0"/>
                </a:moveTo>
                <a:cubicBezTo>
                  <a:pt x="1129" y="0"/>
                  <a:pt x="1093" y="4"/>
                  <a:pt x="1056" y="11"/>
                </a:cubicBezTo>
                <a:cubicBezTo>
                  <a:pt x="423" y="152"/>
                  <a:pt x="1" y="644"/>
                  <a:pt x="1" y="1277"/>
                </a:cubicBezTo>
                <a:cubicBezTo>
                  <a:pt x="71" y="1699"/>
                  <a:pt x="423" y="1910"/>
                  <a:pt x="845" y="1910"/>
                </a:cubicBezTo>
                <a:cubicBezTo>
                  <a:pt x="1408" y="1699"/>
                  <a:pt x="1759" y="1137"/>
                  <a:pt x="1689" y="574"/>
                </a:cubicBezTo>
                <a:cubicBezTo>
                  <a:pt x="1689" y="259"/>
                  <a:pt x="1463" y="0"/>
                  <a:pt x="11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7" name="Google Shape;3917;p3"/>
          <p:cNvSpPr/>
          <p:nvPr/>
        </p:nvSpPr>
        <p:spPr>
          <a:xfrm rot="-6011034" flipH="1">
            <a:off x="8130041" y="1381882"/>
            <a:ext cx="47498" cy="48923"/>
          </a:xfrm>
          <a:custGeom>
            <a:avLst/>
            <a:gdLst/>
            <a:ahLst/>
            <a:cxnLst/>
            <a:rect l="l" t="t" r="r" b="b"/>
            <a:pathLst>
              <a:path w="1900" h="1957" extrusionOk="0">
                <a:moveTo>
                  <a:pt x="1149" y="1"/>
                </a:moveTo>
                <a:cubicBezTo>
                  <a:pt x="1022" y="1"/>
                  <a:pt x="892" y="40"/>
                  <a:pt x="774" y="128"/>
                </a:cubicBezTo>
                <a:cubicBezTo>
                  <a:pt x="282" y="339"/>
                  <a:pt x="0" y="831"/>
                  <a:pt x="0" y="1394"/>
                </a:cubicBezTo>
                <a:cubicBezTo>
                  <a:pt x="0" y="1746"/>
                  <a:pt x="282" y="1957"/>
                  <a:pt x="634" y="1957"/>
                </a:cubicBezTo>
                <a:cubicBezTo>
                  <a:pt x="1056" y="1957"/>
                  <a:pt x="1337" y="1605"/>
                  <a:pt x="1618" y="972"/>
                </a:cubicBezTo>
                <a:cubicBezTo>
                  <a:pt x="1759" y="691"/>
                  <a:pt x="1900" y="409"/>
                  <a:pt x="1618" y="198"/>
                </a:cubicBezTo>
                <a:cubicBezTo>
                  <a:pt x="1496" y="76"/>
                  <a:pt x="1326" y="1"/>
                  <a:pt x="114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8" name="Google Shape;3918;p3"/>
          <p:cNvSpPr/>
          <p:nvPr/>
        </p:nvSpPr>
        <p:spPr>
          <a:xfrm rot="-6011034" flipH="1">
            <a:off x="865401" y="1637600"/>
            <a:ext cx="40473" cy="65722"/>
          </a:xfrm>
          <a:custGeom>
            <a:avLst/>
            <a:gdLst/>
            <a:ahLst/>
            <a:cxnLst/>
            <a:rect l="l" t="t" r="r" b="b"/>
            <a:pathLst>
              <a:path w="1619" h="2629" extrusionOk="0">
                <a:moveTo>
                  <a:pt x="500" y="1"/>
                </a:moveTo>
                <a:cubicBezTo>
                  <a:pt x="452" y="1"/>
                  <a:pt x="402" y="7"/>
                  <a:pt x="352" y="19"/>
                </a:cubicBezTo>
                <a:cubicBezTo>
                  <a:pt x="141" y="19"/>
                  <a:pt x="1" y="301"/>
                  <a:pt x="71" y="512"/>
                </a:cubicBezTo>
                <a:cubicBezTo>
                  <a:pt x="71" y="793"/>
                  <a:pt x="352" y="934"/>
                  <a:pt x="212" y="1285"/>
                </a:cubicBezTo>
                <a:cubicBezTo>
                  <a:pt x="141" y="1708"/>
                  <a:pt x="282" y="2200"/>
                  <a:pt x="704" y="2481"/>
                </a:cubicBezTo>
                <a:cubicBezTo>
                  <a:pt x="791" y="2568"/>
                  <a:pt x="932" y="2628"/>
                  <a:pt x="1076" y="2628"/>
                </a:cubicBezTo>
                <a:cubicBezTo>
                  <a:pt x="1166" y="2628"/>
                  <a:pt x="1257" y="2605"/>
                  <a:pt x="1337" y="2552"/>
                </a:cubicBezTo>
                <a:cubicBezTo>
                  <a:pt x="1619" y="2411"/>
                  <a:pt x="1478" y="2200"/>
                  <a:pt x="1408" y="1989"/>
                </a:cubicBezTo>
                <a:cubicBezTo>
                  <a:pt x="1267" y="1426"/>
                  <a:pt x="774" y="1004"/>
                  <a:pt x="915" y="301"/>
                </a:cubicBezTo>
                <a:cubicBezTo>
                  <a:pt x="915" y="127"/>
                  <a:pt x="725" y="1"/>
                  <a:pt x="5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9" name="Google Shape;3919;p3"/>
          <p:cNvSpPr/>
          <p:nvPr/>
        </p:nvSpPr>
        <p:spPr>
          <a:xfrm rot="-6011034" flipH="1">
            <a:off x="6640632" y="455168"/>
            <a:ext cx="47498" cy="53698"/>
          </a:xfrm>
          <a:custGeom>
            <a:avLst/>
            <a:gdLst/>
            <a:ahLst/>
            <a:cxnLst/>
            <a:rect l="l" t="t" r="r" b="b"/>
            <a:pathLst>
              <a:path w="1900" h="2148" extrusionOk="0">
                <a:moveTo>
                  <a:pt x="986" y="0"/>
                </a:moveTo>
                <a:cubicBezTo>
                  <a:pt x="141" y="70"/>
                  <a:pt x="141" y="70"/>
                  <a:pt x="212" y="915"/>
                </a:cubicBezTo>
                <a:cubicBezTo>
                  <a:pt x="212" y="1196"/>
                  <a:pt x="1" y="1337"/>
                  <a:pt x="1" y="1548"/>
                </a:cubicBezTo>
                <a:cubicBezTo>
                  <a:pt x="1" y="1829"/>
                  <a:pt x="1" y="2040"/>
                  <a:pt x="282" y="2111"/>
                </a:cubicBezTo>
                <a:cubicBezTo>
                  <a:pt x="334" y="2136"/>
                  <a:pt x="388" y="2148"/>
                  <a:pt x="441" y="2148"/>
                </a:cubicBezTo>
                <a:cubicBezTo>
                  <a:pt x="678" y="2148"/>
                  <a:pt x="902" y="1918"/>
                  <a:pt x="845" y="1688"/>
                </a:cubicBezTo>
                <a:cubicBezTo>
                  <a:pt x="704" y="1126"/>
                  <a:pt x="986" y="985"/>
                  <a:pt x="1478" y="844"/>
                </a:cubicBezTo>
                <a:cubicBezTo>
                  <a:pt x="1759" y="844"/>
                  <a:pt x="1900" y="563"/>
                  <a:pt x="1830" y="352"/>
                </a:cubicBezTo>
                <a:cubicBezTo>
                  <a:pt x="1759" y="141"/>
                  <a:pt x="1619" y="0"/>
                  <a:pt x="140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0" name="Google Shape;3920;p3"/>
          <p:cNvSpPr/>
          <p:nvPr/>
        </p:nvSpPr>
        <p:spPr>
          <a:xfrm rot="-6011034" flipH="1">
            <a:off x="321398" y="2596349"/>
            <a:ext cx="58072" cy="32024"/>
          </a:xfrm>
          <a:custGeom>
            <a:avLst/>
            <a:gdLst/>
            <a:ahLst/>
            <a:cxnLst/>
            <a:rect l="l" t="t" r="r" b="b"/>
            <a:pathLst>
              <a:path w="2323" h="1281" extrusionOk="0">
                <a:moveTo>
                  <a:pt x="1381" y="1"/>
                </a:moveTo>
                <a:cubicBezTo>
                  <a:pt x="1301" y="1"/>
                  <a:pt x="1216" y="5"/>
                  <a:pt x="1126" y="14"/>
                </a:cubicBezTo>
                <a:cubicBezTo>
                  <a:pt x="423" y="85"/>
                  <a:pt x="1" y="436"/>
                  <a:pt x="71" y="788"/>
                </a:cubicBezTo>
                <a:cubicBezTo>
                  <a:pt x="142" y="1140"/>
                  <a:pt x="564" y="1280"/>
                  <a:pt x="1267" y="1280"/>
                </a:cubicBezTo>
                <a:cubicBezTo>
                  <a:pt x="1971" y="1210"/>
                  <a:pt x="2322" y="999"/>
                  <a:pt x="2322" y="577"/>
                </a:cubicBezTo>
                <a:cubicBezTo>
                  <a:pt x="2261" y="209"/>
                  <a:pt x="1931" y="1"/>
                  <a:pt x="138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1" name="Google Shape;3921;p3"/>
          <p:cNvSpPr/>
          <p:nvPr/>
        </p:nvSpPr>
        <p:spPr>
          <a:xfrm rot="-6011034" flipH="1">
            <a:off x="8962641" y="1478758"/>
            <a:ext cx="43998" cy="40698"/>
          </a:xfrm>
          <a:custGeom>
            <a:avLst/>
            <a:gdLst/>
            <a:ahLst/>
            <a:cxnLst/>
            <a:rect l="l" t="t" r="r" b="b"/>
            <a:pathLst>
              <a:path w="1760" h="1628" extrusionOk="0">
                <a:moveTo>
                  <a:pt x="845" y="0"/>
                </a:moveTo>
                <a:cubicBezTo>
                  <a:pt x="352" y="71"/>
                  <a:pt x="1" y="422"/>
                  <a:pt x="1" y="915"/>
                </a:cubicBezTo>
                <a:cubicBezTo>
                  <a:pt x="71" y="1266"/>
                  <a:pt x="634" y="1618"/>
                  <a:pt x="1197" y="1618"/>
                </a:cubicBezTo>
                <a:cubicBezTo>
                  <a:pt x="1227" y="1624"/>
                  <a:pt x="1256" y="1627"/>
                  <a:pt x="1285" y="1627"/>
                </a:cubicBezTo>
                <a:cubicBezTo>
                  <a:pt x="1583" y="1627"/>
                  <a:pt x="1759" y="1300"/>
                  <a:pt x="1759" y="915"/>
                </a:cubicBezTo>
                <a:cubicBezTo>
                  <a:pt x="1759" y="422"/>
                  <a:pt x="1337" y="0"/>
                  <a:pt x="8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2" name="Google Shape;3922;p3"/>
          <p:cNvSpPr/>
          <p:nvPr/>
        </p:nvSpPr>
        <p:spPr>
          <a:xfrm rot="-6011034" flipH="1">
            <a:off x="935490" y="2825104"/>
            <a:ext cx="38723" cy="43998"/>
          </a:xfrm>
          <a:custGeom>
            <a:avLst/>
            <a:gdLst/>
            <a:ahLst/>
            <a:cxnLst/>
            <a:rect l="l" t="t" r="r" b="b"/>
            <a:pathLst>
              <a:path w="1549" h="1760" extrusionOk="0">
                <a:moveTo>
                  <a:pt x="634" y="1"/>
                </a:moveTo>
                <a:cubicBezTo>
                  <a:pt x="282" y="1"/>
                  <a:pt x="1" y="423"/>
                  <a:pt x="1" y="985"/>
                </a:cubicBezTo>
                <a:cubicBezTo>
                  <a:pt x="1" y="1408"/>
                  <a:pt x="282" y="1759"/>
                  <a:pt x="704" y="1759"/>
                </a:cubicBezTo>
                <a:cubicBezTo>
                  <a:pt x="1196" y="1689"/>
                  <a:pt x="1548" y="1267"/>
                  <a:pt x="1548" y="774"/>
                </a:cubicBezTo>
                <a:cubicBezTo>
                  <a:pt x="1478" y="352"/>
                  <a:pt x="1126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3" name="Google Shape;3923;p3"/>
          <p:cNvSpPr/>
          <p:nvPr/>
        </p:nvSpPr>
        <p:spPr>
          <a:xfrm rot="-6011034" flipH="1">
            <a:off x="1862342" y="1479303"/>
            <a:ext cx="42223" cy="39623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4" name="Google Shape;3924;p3"/>
          <p:cNvSpPr/>
          <p:nvPr/>
        </p:nvSpPr>
        <p:spPr>
          <a:xfrm rot="-6011034" flipH="1">
            <a:off x="1172921" y="2499599"/>
            <a:ext cx="38723" cy="45748"/>
          </a:xfrm>
          <a:custGeom>
            <a:avLst/>
            <a:gdLst/>
            <a:ahLst/>
            <a:cxnLst/>
            <a:rect l="l" t="t" r="r" b="b"/>
            <a:pathLst>
              <a:path w="1549" h="1830" extrusionOk="0">
                <a:moveTo>
                  <a:pt x="775" y="0"/>
                </a:moveTo>
                <a:cubicBezTo>
                  <a:pt x="353" y="71"/>
                  <a:pt x="1" y="493"/>
                  <a:pt x="142" y="985"/>
                </a:cubicBezTo>
                <a:cubicBezTo>
                  <a:pt x="142" y="1407"/>
                  <a:pt x="493" y="1829"/>
                  <a:pt x="986" y="1829"/>
                </a:cubicBezTo>
                <a:cubicBezTo>
                  <a:pt x="1549" y="1759"/>
                  <a:pt x="1478" y="1337"/>
                  <a:pt x="1478" y="1055"/>
                </a:cubicBezTo>
                <a:cubicBezTo>
                  <a:pt x="1478" y="282"/>
                  <a:pt x="1197" y="0"/>
                  <a:pt x="77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5" name="Google Shape;3925;p3"/>
          <p:cNvSpPr/>
          <p:nvPr/>
        </p:nvSpPr>
        <p:spPr>
          <a:xfrm rot="-6011034" flipH="1">
            <a:off x="8461464" y="2410180"/>
            <a:ext cx="45748" cy="35748"/>
          </a:xfrm>
          <a:custGeom>
            <a:avLst/>
            <a:gdLst/>
            <a:ahLst/>
            <a:cxnLst/>
            <a:rect l="l" t="t" r="r" b="b"/>
            <a:pathLst>
              <a:path w="1830" h="1430" extrusionOk="0">
                <a:moveTo>
                  <a:pt x="904" y="1"/>
                </a:moveTo>
                <a:cubicBezTo>
                  <a:pt x="861" y="1"/>
                  <a:pt x="817" y="4"/>
                  <a:pt x="774" y="12"/>
                </a:cubicBezTo>
                <a:cubicBezTo>
                  <a:pt x="282" y="82"/>
                  <a:pt x="0" y="363"/>
                  <a:pt x="0" y="715"/>
                </a:cubicBezTo>
                <a:cubicBezTo>
                  <a:pt x="0" y="1157"/>
                  <a:pt x="340" y="1429"/>
                  <a:pt x="766" y="1429"/>
                </a:cubicBezTo>
                <a:cubicBezTo>
                  <a:pt x="815" y="1429"/>
                  <a:pt x="864" y="1426"/>
                  <a:pt x="915" y="1419"/>
                </a:cubicBezTo>
                <a:cubicBezTo>
                  <a:pt x="1407" y="1419"/>
                  <a:pt x="1829" y="1067"/>
                  <a:pt x="1759" y="645"/>
                </a:cubicBezTo>
                <a:cubicBezTo>
                  <a:pt x="1633" y="266"/>
                  <a:pt x="1280" y="1"/>
                  <a:pt x="9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6" name="Google Shape;3926;p3"/>
          <p:cNvSpPr/>
          <p:nvPr/>
        </p:nvSpPr>
        <p:spPr>
          <a:xfrm rot="-6011034" flipH="1">
            <a:off x="7850803" y="1387942"/>
            <a:ext cx="47523" cy="36823"/>
          </a:xfrm>
          <a:custGeom>
            <a:avLst/>
            <a:gdLst/>
            <a:ahLst/>
            <a:cxnLst/>
            <a:rect l="l" t="t" r="r" b="b"/>
            <a:pathLst>
              <a:path w="1901" h="1473" extrusionOk="0">
                <a:moveTo>
                  <a:pt x="1383" y="0"/>
                </a:moveTo>
                <a:cubicBezTo>
                  <a:pt x="791" y="0"/>
                  <a:pt x="251" y="344"/>
                  <a:pt x="71" y="945"/>
                </a:cubicBezTo>
                <a:cubicBezTo>
                  <a:pt x="1" y="1086"/>
                  <a:pt x="71" y="1297"/>
                  <a:pt x="212" y="1367"/>
                </a:cubicBezTo>
                <a:cubicBezTo>
                  <a:pt x="282" y="1438"/>
                  <a:pt x="388" y="1473"/>
                  <a:pt x="493" y="1473"/>
                </a:cubicBezTo>
                <a:cubicBezTo>
                  <a:pt x="599" y="1473"/>
                  <a:pt x="704" y="1438"/>
                  <a:pt x="775" y="1367"/>
                </a:cubicBezTo>
                <a:cubicBezTo>
                  <a:pt x="1126" y="1156"/>
                  <a:pt x="1478" y="875"/>
                  <a:pt x="1759" y="593"/>
                </a:cubicBezTo>
                <a:cubicBezTo>
                  <a:pt x="1830" y="523"/>
                  <a:pt x="1900" y="382"/>
                  <a:pt x="1900" y="312"/>
                </a:cubicBezTo>
                <a:cubicBezTo>
                  <a:pt x="1900" y="171"/>
                  <a:pt x="1759" y="101"/>
                  <a:pt x="1689" y="31"/>
                </a:cubicBezTo>
                <a:cubicBezTo>
                  <a:pt x="1586" y="10"/>
                  <a:pt x="1484" y="0"/>
                  <a:pt x="13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7" name="Google Shape;3927;p3"/>
          <p:cNvSpPr/>
          <p:nvPr/>
        </p:nvSpPr>
        <p:spPr>
          <a:xfrm rot="-6011034" flipH="1">
            <a:off x="625682" y="2162682"/>
            <a:ext cx="58072" cy="28349"/>
          </a:xfrm>
          <a:custGeom>
            <a:avLst/>
            <a:gdLst/>
            <a:ahLst/>
            <a:cxnLst/>
            <a:rect l="l" t="t" r="r" b="b"/>
            <a:pathLst>
              <a:path w="2323" h="1134" extrusionOk="0">
                <a:moveTo>
                  <a:pt x="1900" y="0"/>
                </a:moveTo>
                <a:cubicBezTo>
                  <a:pt x="1408" y="0"/>
                  <a:pt x="986" y="71"/>
                  <a:pt x="563" y="282"/>
                </a:cubicBezTo>
                <a:cubicBezTo>
                  <a:pt x="282" y="352"/>
                  <a:pt x="1" y="563"/>
                  <a:pt x="71" y="915"/>
                </a:cubicBezTo>
                <a:cubicBezTo>
                  <a:pt x="118" y="1102"/>
                  <a:pt x="290" y="1134"/>
                  <a:pt x="483" y="1134"/>
                </a:cubicBezTo>
                <a:cubicBezTo>
                  <a:pt x="579" y="1134"/>
                  <a:pt x="681" y="1126"/>
                  <a:pt x="775" y="1126"/>
                </a:cubicBezTo>
                <a:lnTo>
                  <a:pt x="915" y="1126"/>
                </a:lnTo>
                <a:cubicBezTo>
                  <a:pt x="1337" y="1126"/>
                  <a:pt x="1759" y="985"/>
                  <a:pt x="2111" y="704"/>
                </a:cubicBezTo>
                <a:cubicBezTo>
                  <a:pt x="2252" y="563"/>
                  <a:pt x="2322" y="422"/>
                  <a:pt x="2252" y="211"/>
                </a:cubicBezTo>
                <a:cubicBezTo>
                  <a:pt x="2181" y="71"/>
                  <a:pt x="2041" y="0"/>
                  <a:pt x="19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8" name="Google Shape;3928;p3"/>
          <p:cNvSpPr/>
          <p:nvPr/>
        </p:nvSpPr>
        <p:spPr>
          <a:xfrm rot="-6011034" flipH="1">
            <a:off x="1462843" y="1367465"/>
            <a:ext cx="45748" cy="32848"/>
          </a:xfrm>
          <a:custGeom>
            <a:avLst/>
            <a:gdLst/>
            <a:ahLst/>
            <a:cxnLst/>
            <a:rect l="l" t="t" r="r" b="b"/>
            <a:pathLst>
              <a:path w="1830" h="1314" extrusionOk="0">
                <a:moveTo>
                  <a:pt x="936" y="0"/>
                </a:moveTo>
                <a:cubicBezTo>
                  <a:pt x="862" y="0"/>
                  <a:pt x="786" y="9"/>
                  <a:pt x="704" y="29"/>
                </a:cubicBezTo>
                <a:cubicBezTo>
                  <a:pt x="422" y="100"/>
                  <a:pt x="141" y="240"/>
                  <a:pt x="70" y="522"/>
                </a:cubicBezTo>
                <a:cubicBezTo>
                  <a:pt x="0" y="733"/>
                  <a:pt x="0" y="944"/>
                  <a:pt x="141" y="1084"/>
                </a:cubicBezTo>
                <a:cubicBezTo>
                  <a:pt x="282" y="1260"/>
                  <a:pt x="422" y="1313"/>
                  <a:pt x="572" y="1313"/>
                </a:cubicBezTo>
                <a:cubicBezTo>
                  <a:pt x="721" y="1313"/>
                  <a:pt x="879" y="1260"/>
                  <a:pt x="1055" y="1225"/>
                </a:cubicBezTo>
                <a:cubicBezTo>
                  <a:pt x="1196" y="1155"/>
                  <a:pt x="1337" y="1084"/>
                  <a:pt x="1477" y="1014"/>
                </a:cubicBezTo>
                <a:cubicBezTo>
                  <a:pt x="1688" y="944"/>
                  <a:pt x="1829" y="803"/>
                  <a:pt x="1829" y="592"/>
                </a:cubicBezTo>
                <a:cubicBezTo>
                  <a:pt x="1829" y="381"/>
                  <a:pt x="1688" y="170"/>
                  <a:pt x="1477" y="100"/>
                </a:cubicBezTo>
                <a:cubicBezTo>
                  <a:pt x="1278" y="50"/>
                  <a:pt x="1115" y="0"/>
                  <a:pt x="93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29" name="Google Shape;3929;p3"/>
          <p:cNvSpPr/>
          <p:nvPr/>
        </p:nvSpPr>
        <p:spPr>
          <a:xfrm rot="-6011034" flipH="1">
            <a:off x="1128678" y="2862469"/>
            <a:ext cx="29924" cy="49748"/>
          </a:xfrm>
          <a:custGeom>
            <a:avLst/>
            <a:gdLst/>
            <a:ahLst/>
            <a:cxnLst/>
            <a:rect l="l" t="t" r="r" b="b"/>
            <a:pathLst>
              <a:path w="1197" h="1990" extrusionOk="0">
                <a:moveTo>
                  <a:pt x="620" y="0"/>
                </a:moveTo>
                <a:cubicBezTo>
                  <a:pt x="360" y="0"/>
                  <a:pt x="105" y="160"/>
                  <a:pt x="71" y="494"/>
                </a:cubicBezTo>
                <a:cubicBezTo>
                  <a:pt x="1" y="916"/>
                  <a:pt x="71" y="1338"/>
                  <a:pt x="282" y="1690"/>
                </a:cubicBezTo>
                <a:cubicBezTo>
                  <a:pt x="340" y="1863"/>
                  <a:pt x="541" y="1989"/>
                  <a:pt x="767" y="1989"/>
                </a:cubicBezTo>
                <a:cubicBezTo>
                  <a:pt x="816" y="1989"/>
                  <a:pt x="866" y="1984"/>
                  <a:pt x="915" y="1971"/>
                </a:cubicBezTo>
                <a:cubicBezTo>
                  <a:pt x="1197" y="1830"/>
                  <a:pt x="1197" y="1549"/>
                  <a:pt x="1197" y="1338"/>
                </a:cubicBezTo>
                <a:lnTo>
                  <a:pt x="1197" y="846"/>
                </a:lnTo>
                <a:lnTo>
                  <a:pt x="1197" y="564"/>
                </a:lnTo>
                <a:cubicBezTo>
                  <a:pt x="1197" y="195"/>
                  <a:pt x="906" y="0"/>
                  <a:pt x="62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0" name="Google Shape;3930;p3"/>
          <p:cNvSpPr/>
          <p:nvPr/>
        </p:nvSpPr>
        <p:spPr>
          <a:xfrm rot="-6011034" flipH="1">
            <a:off x="1909600" y="1571233"/>
            <a:ext cx="33448" cy="40648"/>
          </a:xfrm>
          <a:custGeom>
            <a:avLst/>
            <a:gdLst/>
            <a:ahLst/>
            <a:cxnLst/>
            <a:rect l="l" t="t" r="r" b="b"/>
            <a:pathLst>
              <a:path w="1338" h="1626" extrusionOk="0">
                <a:moveTo>
                  <a:pt x="634" y="1"/>
                </a:moveTo>
                <a:cubicBezTo>
                  <a:pt x="282" y="71"/>
                  <a:pt x="1" y="353"/>
                  <a:pt x="1" y="775"/>
                </a:cubicBezTo>
                <a:cubicBezTo>
                  <a:pt x="1" y="1170"/>
                  <a:pt x="370" y="1626"/>
                  <a:pt x="821" y="1626"/>
                </a:cubicBezTo>
                <a:cubicBezTo>
                  <a:pt x="852" y="1626"/>
                  <a:pt x="883" y="1624"/>
                  <a:pt x="915" y="1619"/>
                </a:cubicBezTo>
                <a:cubicBezTo>
                  <a:pt x="1337" y="1549"/>
                  <a:pt x="1337" y="1267"/>
                  <a:pt x="1337" y="916"/>
                </a:cubicBezTo>
                <a:cubicBezTo>
                  <a:pt x="1337" y="353"/>
                  <a:pt x="1056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1" name="Google Shape;3931;p3"/>
          <p:cNvSpPr/>
          <p:nvPr/>
        </p:nvSpPr>
        <p:spPr>
          <a:xfrm rot="-6011034" flipH="1">
            <a:off x="7761408" y="454765"/>
            <a:ext cx="42223" cy="35198"/>
          </a:xfrm>
          <a:custGeom>
            <a:avLst/>
            <a:gdLst/>
            <a:ahLst/>
            <a:cxnLst/>
            <a:rect l="l" t="t" r="r" b="b"/>
            <a:pathLst>
              <a:path w="1689" h="1408" extrusionOk="0">
                <a:moveTo>
                  <a:pt x="774" y="1"/>
                </a:moveTo>
                <a:cubicBezTo>
                  <a:pt x="352" y="1"/>
                  <a:pt x="1" y="282"/>
                  <a:pt x="1" y="634"/>
                </a:cubicBezTo>
                <a:cubicBezTo>
                  <a:pt x="71" y="1056"/>
                  <a:pt x="423" y="1408"/>
                  <a:pt x="845" y="1408"/>
                </a:cubicBezTo>
                <a:cubicBezTo>
                  <a:pt x="1267" y="1337"/>
                  <a:pt x="1619" y="986"/>
                  <a:pt x="1689" y="563"/>
                </a:cubicBezTo>
                <a:cubicBezTo>
                  <a:pt x="1689" y="212"/>
                  <a:pt x="1337" y="1"/>
                  <a:pt x="7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2" name="Google Shape;3932;p3"/>
          <p:cNvSpPr/>
          <p:nvPr/>
        </p:nvSpPr>
        <p:spPr>
          <a:xfrm rot="-6011034" flipH="1">
            <a:off x="1308751" y="1386679"/>
            <a:ext cx="45748" cy="39298"/>
          </a:xfrm>
          <a:custGeom>
            <a:avLst/>
            <a:gdLst/>
            <a:ahLst/>
            <a:cxnLst/>
            <a:rect l="l" t="t" r="r" b="b"/>
            <a:pathLst>
              <a:path w="1830" h="1572" extrusionOk="0">
                <a:moveTo>
                  <a:pt x="1305" y="0"/>
                </a:moveTo>
                <a:cubicBezTo>
                  <a:pt x="690" y="0"/>
                  <a:pt x="133" y="457"/>
                  <a:pt x="71" y="1079"/>
                </a:cubicBezTo>
                <a:cubicBezTo>
                  <a:pt x="0" y="1361"/>
                  <a:pt x="211" y="1572"/>
                  <a:pt x="493" y="1572"/>
                </a:cubicBezTo>
                <a:cubicBezTo>
                  <a:pt x="985" y="1290"/>
                  <a:pt x="1478" y="868"/>
                  <a:pt x="1759" y="376"/>
                </a:cubicBezTo>
                <a:cubicBezTo>
                  <a:pt x="1829" y="165"/>
                  <a:pt x="1689" y="24"/>
                  <a:pt x="1548" y="24"/>
                </a:cubicBezTo>
                <a:cubicBezTo>
                  <a:pt x="1467" y="8"/>
                  <a:pt x="1385" y="0"/>
                  <a:pt x="13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3" name="Google Shape;3933;p3"/>
          <p:cNvSpPr/>
          <p:nvPr/>
        </p:nvSpPr>
        <p:spPr>
          <a:xfrm rot="-6011034" flipH="1">
            <a:off x="2044405" y="2258454"/>
            <a:ext cx="40473" cy="38698"/>
          </a:xfrm>
          <a:custGeom>
            <a:avLst/>
            <a:gdLst/>
            <a:ahLst/>
            <a:cxnLst/>
            <a:rect l="l" t="t" r="r" b="b"/>
            <a:pathLst>
              <a:path w="1619" h="1548" extrusionOk="0">
                <a:moveTo>
                  <a:pt x="563" y="0"/>
                </a:moveTo>
                <a:cubicBezTo>
                  <a:pt x="211" y="0"/>
                  <a:pt x="0" y="352"/>
                  <a:pt x="71" y="704"/>
                </a:cubicBezTo>
                <a:cubicBezTo>
                  <a:pt x="141" y="1196"/>
                  <a:pt x="563" y="1548"/>
                  <a:pt x="1056" y="1548"/>
                </a:cubicBezTo>
                <a:cubicBezTo>
                  <a:pt x="1407" y="1548"/>
                  <a:pt x="1618" y="1266"/>
                  <a:pt x="1618" y="915"/>
                </a:cubicBezTo>
                <a:cubicBezTo>
                  <a:pt x="1478" y="422"/>
                  <a:pt x="1056" y="7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4" name="Google Shape;3934;p3"/>
          <p:cNvSpPr/>
          <p:nvPr/>
        </p:nvSpPr>
        <p:spPr>
          <a:xfrm rot="-6011034" flipH="1">
            <a:off x="7170881" y="305414"/>
            <a:ext cx="40473" cy="33673"/>
          </a:xfrm>
          <a:custGeom>
            <a:avLst/>
            <a:gdLst/>
            <a:ahLst/>
            <a:cxnLst/>
            <a:rect l="l" t="t" r="r" b="b"/>
            <a:pathLst>
              <a:path w="1619" h="1347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135" y="1019"/>
                  <a:pt x="493" y="1346"/>
                  <a:pt x="929" y="1346"/>
                </a:cubicBezTo>
                <a:cubicBezTo>
                  <a:pt x="971" y="1346"/>
                  <a:pt x="1013" y="1343"/>
                  <a:pt x="1055" y="1337"/>
                </a:cubicBezTo>
                <a:cubicBezTo>
                  <a:pt x="1407" y="1337"/>
                  <a:pt x="1618" y="1126"/>
                  <a:pt x="1618" y="845"/>
                </a:cubicBezTo>
                <a:cubicBezTo>
                  <a:pt x="1618" y="493"/>
                  <a:pt x="915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5" name="Google Shape;3935;p3"/>
          <p:cNvSpPr/>
          <p:nvPr/>
        </p:nvSpPr>
        <p:spPr>
          <a:xfrm rot="-6011034" flipH="1">
            <a:off x="928386" y="2433603"/>
            <a:ext cx="42248" cy="33423"/>
          </a:xfrm>
          <a:custGeom>
            <a:avLst/>
            <a:gdLst/>
            <a:ahLst/>
            <a:cxnLst/>
            <a:rect l="l" t="t" r="r" b="b"/>
            <a:pathLst>
              <a:path w="1690" h="1337" extrusionOk="0">
                <a:moveTo>
                  <a:pt x="845" y="0"/>
                </a:moveTo>
                <a:cubicBezTo>
                  <a:pt x="353" y="0"/>
                  <a:pt x="1" y="422"/>
                  <a:pt x="71" y="844"/>
                </a:cubicBezTo>
                <a:cubicBezTo>
                  <a:pt x="142" y="1266"/>
                  <a:pt x="423" y="1337"/>
                  <a:pt x="775" y="1337"/>
                </a:cubicBezTo>
                <a:cubicBezTo>
                  <a:pt x="1267" y="1266"/>
                  <a:pt x="1689" y="985"/>
                  <a:pt x="1619" y="703"/>
                </a:cubicBezTo>
                <a:cubicBezTo>
                  <a:pt x="1548" y="281"/>
                  <a:pt x="1197" y="0"/>
                  <a:pt x="8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6" name="Google Shape;3936;p3"/>
          <p:cNvSpPr/>
          <p:nvPr/>
        </p:nvSpPr>
        <p:spPr>
          <a:xfrm rot="-6011034" flipH="1">
            <a:off x="1890619" y="2896830"/>
            <a:ext cx="45748" cy="39273"/>
          </a:xfrm>
          <a:custGeom>
            <a:avLst/>
            <a:gdLst/>
            <a:ahLst/>
            <a:cxnLst/>
            <a:rect l="l" t="t" r="r" b="b"/>
            <a:pathLst>
              <a:path w="1830" h="1571" extrusionOk="0">
                <a:moveTo>
                  <a:pt x="1419" y="0"/>
                </a:moveTo>
                <a:cubicBezTo>
                  <a:pt x="1347" y="0"/>
                  <a:pt x="1272" y="18"/>
                  <a:pt x="1197" y="55"/>
                </a:cubicBezTo>
                <a:cubicBezTo>
                  <a:pt x="986" y="266"/>
                  <a:pt x="704" y="407"/>
                  <a:pt x="352" y="618"/>
                </a:cubicBezTo>
                <a:cubicBezTo>
                  <a:pt x="71" y="688"/>
                  <a:pt x="1" y="1110"/>
                  <a:pt x="212" y="1321"/>
                </a:cubicBezTo>
                <a:cubicBezTo>
                  <a:pt x="291" y="1480"/>
                  <a:pt x="459" y="1571"/>
                  <a:pt x="628" y="1571"/>
                </a:cubicBezTo>
                <a:cubicBezTo>
                  <a:pt x="760" y="1571"/>
                  <a:pt x="893" y="1515"/>
                  <a:pt x="986" y="1392"/>
                </a:cubicBezTo>
                <a:cubicBezTo>
                  <a:pt x="1197" y="1181"/>
                  <a:pt x="1408" y="970"/>
                  <a:pt x="1619" y="759"/>
                </a:cubicBezTo>
                <a:cubicBezTo>
                  <a:pt x="1759" y="688"/>
                  <a:pt x="1830" y="477"/>
                  <a:pt x="1830" y="337"/>
                </a:cubicBezTo>
                <a:cubicBezTo>
                  <a:pt x="1778" y="131"/>
                  <a:pt x="1614" y="0"/>
                  <a:pt x="141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7" name="Google Shape;3937;p3"/>
          <p:cNvSpPr/>
          <p:nvPr/>
        </p:nvSpPr>
        <p:spPr>
          <a:xfrm rot="-6011034" flipH="1">
            <a:off x="1130075" y="1805149"/>
            <a:ext cx="35198" cy="40473"/>
          </a:xfrm>
          <a:custGeom>
            <a:avLst/>
            <a:gdLst/>
            <a:ahLst/>
            <a:cxnLst/>
            <a:rect l="l" t="t" r="r" b="b"/>
            <a:pathLst>
              <a:path w="1408" h="1619" extrusionOk="0">
                <a:moveTo>
                  <a:pt x="704" y="0"/>
                </a:moveTo>
                <a:cubicBezTo>
                  <a:pt x="282" y="0"/>
                  <a:pt x="0" y="422"/>
                  <a:pt x="71" y="844"/>
                </a:cubicBezTo>
                <a:cubicBezTo>
                  <a:pt x="71" y="1266"/>
                  <a:pt x="422" y="1618"/>
                  <a:pt x="844" y="1618"/>
                </a:cubicBezTo>
                <a:cubicBezTo>
                  <a:pt x="1407" y="1548"/>
                  <a:pt x="1337" y="1126"/>
                  <a:pt x="1337" y="774"/>
                </a:cubicBezTo>
                <a:cubicBezTo>
                  <a:pt x="1337" y="352"/>
                  <a:pt x="1196" y="0"/>
                  <a:pt x="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8" name="Google Shape;3938;p3"/>
          <p:cNvSpPr/>
          <p:nvPr/>
        </p:nvSpPr>
        <p:spPr>
          <a:xfrm rot="-6011034" flipH="1">
            <a:off x="428101" y="1867468"/>
            <a:ext cx="47123" cy="32623"/>
          </a:xfrm>
          <a:custGeom>
            <a:avLst/>
            <a:gdLst/>
            <a:ahLst/>
            <a:cxnLst/>
            <a:rect l="l" t="t" r="r" b="b"/>
            <a:pathLst>
              <a:path w="1885" h="1305" extrusionOk="0">
                <a:moveTo>
                  <a:pt x="1530" y="1"/>
                </a:moveTo>
                <a:cubicBezTo>
                  <a:pt x="1422" y="1"/>
                  <a:pt x="1302" y="47"/>
                  <a:pt x="1181" y="47"/>
                </a:cubicBezTo>
                <a:cubicBezTo>
                  <a:pt x="970" y="47"/>
                  <a:pt x="759" y="117"/>
                  <a:pt x="618" y="188"/>
                </a:cubicBezTo>
                <a:cubicBezTo>
                  <a:pt x="0" y="311"/>
                  <a:pt x="360" y="1304"/>
                  <a:pt x="838" y="1304"/>
                </a:cubicBezTo>
                <a:cubicBezTo>
                  <a:pt x="904" y="1304"/>
                  <a:pt x="972" y="1285"/>
                  <a:pt x="1040" y="1243"/>
                </a:cubicBezTo>
                <a:cubicBezTo>
                  <a:pt x="1251" y="1102"/>
                  <a:pt x="1392" y="961"/>
                  <a:pt x="1533" y="750"/>
                </a:cubicBezTo>
                <a:cubicBezTo>
                  <a:pt x="1744" y="610"/>
                  <a:pt x="1885" y="328"/>
                  <a:pt x="1744" y="117"/>
                </a:cubicBezTo>
                <a:cubicBezTo>
                  <a:pt x="1684" y="27"/>
                  <a:pt x="1610" y="1"/>
                  <a:pt x="15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39" name="Google Shape;3939;p3"/>
          <p:cNvSpPr/>
          <p:nvPr/>
        </p:nvSpPr>
        <p:spPr>
          <a:xfrm rot="-6011034" flipH="1">
            <a:off x="8163504" y="1630415"/>
            <a:ext cx="36948" cy="40723"/>
          </a:xfrm>
          <a:custGeom>
            <a:avLst/>
            <a:gdLst/>
            <a:ahLst/>
            <a:cxnLst/>
            <a:rect l="l" t="t" r="r" b="b"/>
            <a:pathLst>
              <a:path w="1478" h="1629" extrusionOk="0">
                <a:moveTo>
                  <a:pt x="689" y="0"/>
                </a:moveTo>
                <a:cubicBezTo>
                  <a:pt x="648" y="0"/>
                  <a:pt x="606" y="4"/>
                  <a:pt x="563" y="11"/>
                </a:cubicBezTo>
                <a:cubicBezTo>
                  <a:pt x="211" y="81"/>
                  <a:pt x="0" y="433"/>
                  <a:pt x="71" y="785"/>
                </a:cubicBezTo>
                <a:cubicBezTo>
                  <a:pt x="141" y="1207"/>
                  <a:pt x="493" y="1558"/>
                  <a:pt x="915" y="1629"/>
                </a:cubicBezTo>
                <a:cubicBezTo>
                  <a:pt x="1267" y="1629"/>
                  <a:pt x="1478" y="1277"/>
                  <a:pt x="1407" y="785"/>
                </a:cubicBezTo>
                <a:cubicBezTo>
                  <a:pt x="1344" y="279"/>
                  <a:pt x="1053" y="0"/>
                  <a:pt x="68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0" name="Google Shape;3940;p3"/>
          <p:cNvSpPr/>
          <p:nvPr/>
        </p:nvSpPr>
        <p:spPr>
          <a:xfrm rot="-6011034" flipH="1">
            <a:off x="1644812" y="1848959"/>
            <a:ext cx="35198" cy="37673"/>
          </a:xfrm>
          <a:custGeom>
            <a:avLst/>
            <a:gdLst/>
            <a:ahLst/>
            <a:cxnLst/>
            <a:rect l="l" t="t" r="r" b="b"/>
            <a:pathLst>
              <a:path w="1408" h="1507" extrusionOk="0">
                <a:moveTo>
                  <a:pt x="958" y="1"/>
                </a:moveTo>
                <a:cubicBezTo>
                  <a:pt x="919" y="1"/>
                  <a:pt x="881" y="6"/>
                  <a:pt x="845" y="19"/>
                </a:cubicBezTo>
                <a:cubicBezTo>
                  <a:pt x="353" y="89"/>
                  <a:pt x="1" y="441"/>
                  <a:pt x="1" y="933"/>
                </a:cubicBezTo>
                <a:cubicBezTo>
                  <a:pt x="1" y="1248"/>
                  <a:pt x="227" y="1507"/>
                  <a:pt x="526" y="1507"/>
                </a:cubicBezTo>
                <a:cubicBezTo>
                  <a:pt x="561" y="1507"/>
                  <a:pt x="597" y="1503"/>
                  <a:pt x="634" y="1496"/>
                </a:cubicBezTo>
                <a:cubicBezTo>
                  <a:pt x="1056" y="1285"/>
                  <a:pt x="1408" y="863"/>
                  <a:pt x="1408" y="370"/>
                </a:cubicBezTo>
                <a:cubicBezTo>
                  <a:pt x="1349" y="137"/>
                  <a:pt x="1146" y="1"/>
                  <a:pt x="95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1" name="Google Shape;3941;p3"/>
          <p:cNvSpPr/>
          <p:nvPr/>
        </p:nvSpPr>
        <p:spPr>
          <a:xfrm rot="-6011034" flipH="1">
            <a:off x="8557144" y="794980"/>
            <a:ext cx="43998" cy="29999"/>
          </a:xfrm>
          <a:custGeom>
            <a:avLst/>
            <a:gdLst/>
            <a:ahLst/>
            <a:cxnLst/>
            <a:rect l="l" t="t" r="r" b="b"/>
            <a:pathLst>
              <a:path w="1760" h="1200" extrusionOk="0">
                <a:moveTo>
                  <a:pt x="563" y="0"/>
                </a:moveTo>
                <a:cubicBezTo>
                  <a:pt x="1" y="141"/>
                  <a:pt x="1" y="985"/>
                  <a:pt x="563" y="1126"/>
                </a:cubicBezTo>
                <a:cubicBezTo>
                  <a:pt x="663" y="1176"/>
                  <a:pt x="771" y="1199"/>
                  <a:pt x="883" y="1199"/>
                </a:cubicBezTo>
                <a:cubicBezTo>
                  <a:pt x="1085" y="1199"/>
                  <a:pt x="1296" y="1122"/>
                  <a:pt x="1478" y="985"/>
                </a:cubicBezTo>
                <a:cubicBezTo>
                  <a:pt x="1759" y="634"/>
                  <a:pt x="1618" y="282"/>
                  <a:pt x="147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2" name="Google Shape;3942;p3"/>
          <p:cNvSpPr/>
          <p:nvPr/>
        </p:nvSpPr>
        <p:spPr>
          <a:xfrm rot="-6011034" flipH="1">
            <a:off x="816181" y="2881354"/>
            <a:ext cx="36948" cy="44323"/>
          </a:xfrm>
          <a:custGeom>
            <a:avLst/>
            <a:gdLst/>
            <a:ahLst/>
            <a:cxnLst/>
            <a:rect l="l" t="t" r="r" b="b"/>
            <a:pathLst>
              <a:path w="1478" h="1773" extrusionOk="0">
                <a:moveTo>
                  <a:pt x="625" y="0"/>
                </a:moveTo>
                <a:cubicBezTo>
                  <a:pt x="543" y="0"/>
                  <a:pt x="452" y="24"/>
                  <a:pt x="352" y="74"/>
                </a:cubicBezTo>
                <a:cubicBezTo>
                  <a:pt x="141" y="144"/>
                  <a:pt x="1" y="425"/>
                  <a:pt x="1" y="707"/>
                </a:cubicBezTo>
                <a:cubicBezTo>
                  <a:pt x="1" y="988"/>
                  <a:pt x="212" y="1059"/>
                  <a:pt x="493" y="1059"/>
                </a:cubicBezTo>
                <a:cubicBezTo>
                  <a:pt x="530" y="1046"/>
                  <a:pt x="566" y="1040"/>
                  <a:pt x="598" y="1040"/>
                </a:cubicBezTo>
                <a:cubicBezTo>
                  <a:pt x="752" y="1040"/>
                  <a:pt x="857" y="1166"/>
                  <a:pt x="915" y="1340"/>
                </a:cubicBezTo>
                <a:cubicBezTo>
                  <a:pt x="915" y="1528"/>
                  <a:pt x="915" y="1773"/>
                  <a:pt x="1116" y="1773"/>
                </a:cubicBezTo>
                <a:cubicBezTo>
                  <a:pt x="1140" y="1773"/>
                  <a:pt x="1166" y="1769"/>
                  <a:pt x="1196" y="1762"/>
                </a:cubicBezTo>
                <a:cubicBezTo>
                  <a:pt x="1478" y="1692"/>
                  <a:pt x="1478" y="1410"/>
                  <a:pt x="1478" y="1129"/>
                </a:cubicBezTo>
                <a:cubicBezTo>
                  <a:pt x="1337" y="847"/>
                  <a:pt x="1196" y="496"/>
                  <a:pt x="985" y="214"/>
                </a:cubicBezTo>
                <a:cubicBezTo>
                  <a:pt x="895" y="78"/>
                  <a:pt x="774" y="0"/>
                  <a:pt x="62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3" name="Google Shape;3943;p3"/>
          <p:cNvSpPr/>
          <p:nvPr/>
        </p:nvSpPr>
        <p:spPr>
          <a:xfrm rot="-6011034" flipH="1">
            <a:off x="7856960" y="790490"/>
            <a:ext cx="35198" cy="38973"/>
          </a:xfrm>
          <a:custGeom>
            <a:avLst/>
            <a:gdLst/>
            <a:ahLst/>
            <a:cxnLst/>
            <a:rect l="l" t="t" r="r" b="b"/>
            <a:pathLst>
              <a:path w="1408" h="1559" extrusionOk="0">
                <a:moveTo>
                  <a:pt x="864" y="0"/>
                </a:moveTo>
                <a:cubicBezTo>
                  <a:pt x="834" y="0"/>
                  <a:pt x="803" y="4"/>
                  <a:pt x="774" y="11"/>
                </a:cubicBezTo>
                <a:cubicBezTo>
                  <a:pt x="282" y="11"/>
                  <a:pt x="0" y="433"/>
                  <a:pt x="71" y="855"/>
                </a:cubicBezTo>
                <a:cubicBezTo>
                  <a:pt x="141" y="1207"/>
                  <a:pt x="352" y="1559"/>
                  <a:pt x="704" y="1559"/>
                </a:cubicBezTo>
                <a:cubicBezTo>
                  <a:pt x="1126" y="1418"/>
                  <a:pt x="1407" y="1066"/>
                  <a:pt x="1407" y="574"/>
                </a:cubicBezTo>
                <a:cubicBezTo>
                  <a:pt x="1407" y="259"/>
                  <a:pt x="1125" y="0"/>
                  <a:pt x="86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4" name="Google Shape;3944;p3"/>
          <p:cNvSpPr/>
          <p:nvPr/>
        </p:nvSpPr>
        <p:spPr>
          <a:xfrm rot="-6011034" flipH="1">
            <a:off x="1437116" y="2047516"/>
            <a:ext cx="43998" cy="30249"/>
          </a:xfrm>
          <a:custGeom>
            <a:avLst/>
            <a:gdLst/>
            <a:ahLst/>
            <a:cxnLst/>
            <a:rect l="l" t="t" r="r" b="b"/>
            <a:pathLst>
              <a:path w="1760" h="1210" extrusionOk="0">
                <a:moveTo>
                  <a:pt x="981" y="0"/>
                </a:moveTo>
                <a:cubicBezTo>
                  <a:pt x="936" y="0"/>
                  <a:pt x="890" y="5"/>
                  <a:pt x="845" y="14"/>
                </a:cubicBezTo>
                <a:cubicBezTo>
                  <a:pt x="423" y="154"/>
                  <a:pt x="1" y="577"/>
                  <a:pt x="71" y="928"/>
                </a:cubicBezTo>
                <a:cubicBezTo>
                  <a:pt x="141" y="1210"/>
                  <a:pt x="352" y="1210"/>
                  <a:pt x="634" y="1210"/>
                </a:cubicBezTo>
                <a:cubicBezTo>
                  <a:pt x="1337" y="1139"/>
                  <a:pt x="1759" y="858"/>
                  <a:pt x="1689" y="506"/>
                </a:cubicBezTo>
                <a:cubicBezTo>
                  <a:pt x="1566" y="200"/>
                  <a:pt x="1284" y="0"/>
                  <a:pt x="98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5" name="Google Shape;3945;p3"/>
          <p:cNvSpPr/>
          <p:nvPr/>
        </p:nvSpPr>
        <p:spPr>
          <a:xfrm rot="-6011034" flipH="1">
            <a:off x="1323076" y="1913059"/>
            <a:ext cx="35198" cy="37298"/>
          </a:xfrm>
          <a:custGeom>
            <a:avLst/>
            <a:gdLst/>
            <a:ahLst/>
            <a:cxnLst/>
            <a:rect l="l" t="t" r="r" b="b"/>
            <a:pathLst>
              <a:path w="1408" h="1492" extrusionOk="0">
                <a:moveTo>
                  <a:pt x="1024" y="0"/>
                </a:moveTo>
                <a:cubicBezTo>
                  <a:pt x="989" y="0"/>
                  <a:pt x="952" y="5"/>
                  <a:pt x="915" y="14"/>
                </a:cubicBezTo>
                <a:cubicBezTo>
                  <a:pt x="493" y="14"/>
                  <a:pt x="71" y="436"/>
                  <a:pt x="0" y="858"/>
                </a:cubicBezTo>
                <a:cubicBezTo>
                  <a:pt x="0" y="1210"/>
                  <a:pt x="211" y="1491"/>
                  <a:pt x="563" y="1491"/>
                </a:cubicBezTo>
                <a:cubicBezTo>
                  <a:pt x="844" y="1491"/>
                  <a:pt x="1407" y="788"/>
                  <a:pt x="1407" y="366"/>
                </a:cubicBezTo>
                <a:cubicBezTo>
                  <a:pt x="1407" y="183"/>
                  <a:pt x="1249" y="0"/>
                  <a:pt x="10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6" name="Google Shape;3946;p3"/>
          <p:cNvSpPr/>
          <p:nvPr/>
        </p:nvSpPr>
        <p:spPr>
          <a:xfrm rot="-6011034" flipH="1">
            <a:off x="9316902" y="602030"/>
            <a:ext cx="35198" cy="34048"/>
          </a:xfrm>
          <a:custGeom>
            <a:avLst/>
            <a:gdLst/>
            <a:ahLst/>
            <a:cxnLst/>
            <a:rect l="l" t="t" r="r" b="b"/>
            <a:pathLst>
              <a:path w="1408" h="1362" extrusionOk="0">
                <a:moveTo>
                  <a:pt x="813" y="0"/>
                </a:moveTo>
                <a:cubicBezTo>
                  <a:pt x="777" y="0"/>
                  <a:pt x="740" y="4"/>
                  <a:pt x="704" y="11"/>
                </a:cubicBezTo>
                <a:cubicBezTo>
                  <a:pt x="282" y="81"/>
                  <a:pt x="0" y="503"/>
                  <a:pt x="71" y="925"/>
                </a:cubicBezTo>
                <a:cubicBezTo>
                  <a:pt x="132" y="1170"/>
                  <a:pt x="352" y="1361"/>
                  <a:pt x="639" y="1361"/>
                </a:cubicBezTo>
                <a:cubicBezTo>
                  <a:pt x="683" y="1361"/>
                  <a:pt x="728" y="1357"/>
                  <a:pt x="774" y="1348"/>
                </a:cubicBezTo>
                <a:cubicBezTo>
                  <a:pt x="1126" y="1277"/>
                  <a:pt x="1407" y="996"/>
                  <a:pt x="1407" y="574"/>
                </a:cubicBezTo>
                <a:cubicBezTo>
                  <a:pt x="1407" y="259"/>
                  <a:pt x="1125" y="0"/>
                  <a:pt x="81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7" name="Google Shape;3947;p3"/>
          <p:cNvSpPr/>
          <p:nvPr/>
        </p:nvSpPr>
        <p:spPr>
          <a:xfrm rot="-6011034" flipH="1">
            <a:off x="1088755" y="2277203"/>
            <a:ext cx="33423" cy="36973"/>
          </a:xfrm>
          <a:custGeom>
            <a:avLst/>
            <a:gdLst/>
            <a:ahLst/>
            <a:cxnLst/>
            <a:rect l="l" t="t" r="r" b="b"/>
            <a:pathLst>
              <a:path w="1337" h="1479" extrusionOk="0">
                <a:moveTo>
                  <a:pt x="844" y="1"/>
                </a:moveTo>
                <a:cubicBezTo>
                  <a:pt x="422" y="1"/>
                  <a:pt x="0" y="423"/>
                  <a:pt x="0" y="915"/>
                </a:cubicBezTo>
                <a:cubicBezTo>
                  <a:pt x="0" y="1197"/>
                  <a:pt x="211" y="1478"/>
                  <a:pt x="563" y="1478"/>
                </a:cubicBezTo>
                <a:cubicBezTo>
                  <a:pt x="985" y="1478"/>
                  <a:pt x="1337" y="915"/>
                  <a:pt x="1266" y="423"/>
                </a:cubicBezTo>
                <a:cubicBezTo>
                  <a:pt x="1337" y="212"/>
                  <a:pt x="1126" y="1"/>
                  <a:pt x="84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8" name="Google Shape;3948;p3"/>
          <p:cNvSpPr/>
          <p:nvPr/>
        </p:nvSpPr>
        <p:spPr>
          <a:xfrm rot="-6011034" flipH="1">
            <a:off x="1842937" y="2273604"/>
            <a:ext cx="33448" cy="35548"/>
          </a:xfrm>
          <a:custGeom>
            <a:avLst/>
            <a:gdLst/>
            <a:ahLst/>
            <a:cxnLst/>
            <a:rect l="l" t="t" r="r" b="b"/>
            <a:pathLst>
              <a:path w="1338" h="1422" extrusionOk="0">
                <a:moveTo>
                  <a:pt x="998" y="1"/>
                </a:moveTo>
                <a:cubicBezTo>
                  <a:pt x="971" y="1"/>
                  <a:pt x="943" y="5"/>
                  <a:pt x="915" y="14"/>
                </a:cubicBezTo>
                <a:cubicBezTo>
                  <a:pt x="423" y="85"/>
                  <a:pt x="71" y="507"/>
                  <a:pt x="71" y="999"/>
                </a:cubicBezTo>
                <a:cubicBezTo>
                  <a:pt x="1" y="1210"/>
                  <a:pt x="282" y="1421"/>
                  <a:pt x="493" y="1421"/>
                </a:cubicBezTo>
                <a:cubicBezTo>
                  <a:pt x="985" y="1280"/>
                  <a:pt x="1267" y="858"/>
                  <a:pt x="1337" y="436"/>
                </a:cubicBezTo>
                <a:cubicBezTo>
                  <a:pt x="1337" y="192"/>
                  <a:pt x="1178" y="1"/>
                  <a:pt x="99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49" name="Google Shape;3949;p3"/>
          <p:cNvSpPr/>
          <p:nvPr/>
        </p:nvSpPr>
        <p:spPr>
          <a:xfrm rot="-6011034" flipH="1">
            <a:off x="8831739" y="442249"/>
            <a:ext cx="31674" cy="37173"/>
          </a:xfrm>
          <a:custGeom>
            <a:avLst/>
            <a:gdLst/>
            <a:ahLst/>
            <a:cxnLst/>
            <a:rect l="l" t="t" r="r" b="b"/>
            <a:pathLst>
              <a:path w="1267" h="1487" extrusionOk="0">
                <a:moveTo>
                  <a:pt x="723" y="0"/>
                </a:moveTo>
                <a:cubicBezTo>
                  <a:pt x="694" y="0"/>
                  <a:pt x="664" y="3"/>
                  <a:pt x="634" y="9"/>
                </a:cubicBezTo>
                <a:cubicBezTo>
                  <a:pt x="282" y="80"/>
                  <a:pt x="0" y="361"/>
                  <a:pt x="71" y="713"/>
                </a:cubicBezTo>
                <a:cubicBezTo>
                  <a:pt x="71" y="1135"/>
                  <a:pt x="352" y="1416"/>
                  <a:pt x="774" y="1487"/>
                </a:cubicBezTo>
                <a:cubicBezTo>
                  <a:pt x="1056" y="1416"/>
                  <a:pt x="1267" y="1135"/>
                  <a:pt x="1267" y="713"/>
                </a:cubicBezTo>
                <a:cubicBezTo>
                  <a:pt x="1267" y="327"/>
                  <a:pt x="1032" y="0"/>
                  <a:pt x="72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0" name="Google Shape;3950;p3"/>
          <p:cNvSpPr/>
          <p:nvPr/>
        </p:nvSpPr>
        <p:spPr>
          <a:xfrm rot="-6011034" flipH="1">
            <a:off x="508527" y="2473574"/>
            <a:ext cx="36948" cy="31949"/>
          </a:xfrm>
          <a:custGeom>
            <a:avLst/>
            <a:gdLst/>
            <a:ahLst/>
            <a:cxnLst/>
            <a:rect l="l" t="t" r="r" b="b"/>
            <a:pathLst>
              <a:path w="1478" h="1278" extrusionOk="0">
                <a:moveTo>
                  <a:pt x="704" y="1"/>
                </a:moveTo>
                <a:cubicBezTo>
                  <a:pt x="352" y="1"/>
                  <a:pt x="0" y="352"/>
                  <a:pt x="0" y="704"/>
                </a:cubicBezTo>
                <a:cubicBezTo>
                  <a:pt x="63" y="1019"/>
                  <a:pt x="239" y="1278"/>
                  <a:pt x="477" y="1278"/>
                </a:cubicBezTo>
                <a:cubicBezTo>
                  <a:pt x="505" y="1278"/>
                  <a:pt x="534" y="1274"/>
                  <a:pt x="563" y="1267"/>
                </a:cubicBezTo>
                <a:cubicBezTo>
                  <a:pt x="844" y="1197"/>
                  <a:pt x="1478" y="704"/>
                  <a:pt x="1337" y="352"/>
                </a:cubicBezTo>
                <a:cubicBezTo>
                  <a:pt x="1266" y="1"/>
                  <a:pt x="985" y="1"/>
                  <a:pt x="7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1" name="Google Shape;3951;p3"/>
          <p:cNvSpPr/>
          <p:nvPr/>
        </p:nvSpPr>
        <p:spPr>
          <a:xfrm rot="-6011034" flipH="1">
            <a:off x="8559785" y="384749"/>
            <a:ext cx="38723" cy="32573"/>
          </a:xfrm>
          <a:custGeom>
            <a:avLst/>
            <a:gdLst/>
            <a:ahLst/>
            <a:cxnLst/>
            <a:rect l="l" t="t" r="r" b="b"/>
            <a:pathLst>
              <a:path w="1549" h="1303" extrusionOk="0">
                <a:moveTo>
                  <a:pt x="894" y="0"/>
                </a:moveTo>
                <a:cubicBezTo>
                  <a:pt x="695" y="0"/>
                  <a:pt x="503" y="70"/>
                  <a:pt x="353" y="221"/>
                </a:cubicBezTo>
                <a:cubicBezTo>
                  <a:pt x="71" y="432"/>
                  <a:pt x="1" y="784"/>
                  <a:pt x="212" y="1065"/>
                </a:cubicBezTo>
                <a:cubicBezTo>
                  <a:pt x="317" y="1224"/>
                  <a:pt x="462" y="1303"/>
                  <a:pt x="588" y="1303"/>
                </a:cubicBezTo>
                <a:cubicBezTo>
                  <a:pt x="630" y="1303"/>
                  <a:pt x="669" y="1294"/>
                  <a:pt x="704" y="1276"/>
                </a:cubicBezTo>
                <a:cubicBezTo>
                  <a:pt x="986" y="1206"/>
                  <a:pt x="1548" y="573"/>
                  <a:pt x="1548" y="292"/>
                </a:cubicBezTo>
                <a:cubicBezTo>
                  <a:pt x="1478" y="221"/>
                  <a:pt x="1408" y="151"/>
                  <a:pt x="1408" y="151"/>
                </a:cubicBezTo>
                <a:cubicBezTo>
                  <a:pt x="1244" y="53"/>
                  <a:pt x="1066" y="0"/>
                  <a:pt x="89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2" name="Google Shape;3952;p3"/>
          <p:cNvSpPr/>
          <p:nvPr/>
        </p:nvSpPr>
        <p:spPr>
          <a:xfrm rot="-6011034" flipH="1">
            <a:off x="1403837" y="1748543"/>
            <a:ext cx="29924" cy="40473"/>
          </a:xfrm>
          <a:custGeom>
            <a:avLst/>
            <a:gdLst/>
            <a:ahLst/>
            <a:cxnLst/>
            <a:rect l="l" t="t" r="r" b="b"/>
            <a:pathLst>
              <a:path w="1197" h="1619" extrusionOk="0">
                <a:moveTo>
                  <a:pt x="915" y="0"/>
                </a:moveTo>
                <a:cubicBezTo>
                  <a:pt x="634" y="0"/>
                  <a:pt x="423" y="70"/>
                  <a:pt x="282" y="281"/>
                </a:cubicBezTo>
                <a:cubicBezTo>
                  <a:pt x="71" y="492"/>
                  <a:pt x="1" y="774"/>
                  <a:pt x="71" y="1055"/>
                </a:cubicBezTo>
                <a:cubicBezTo>
                  <a:pt x="71" y="1337"/>
                  <a:pt x="352" y="1618"/>
                  <a:pt x="634" y="1618"/>
                </a:cubicBezTo>
                <a:cubicBezTo>
                  <a:pt x="1056" y="1618"/>
                  <a:pt x="1126" y="1337"/>
                  <a:pt x="1126" y="985"/>
                </a:cubicBezTo>
                <a:lnTo>
                  <a:pt x="1126" y="633"/>
                </a:lnTo>
                <a:cubicBezTo>
                  <a:pt x="1126" y="352"/>
                  <a:pt x="1197" y="141"/>
                  <a:pt x="9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3" name="Google Shape;3953;p3"/>
          <p:cNvSpPr/>
          <p:nvPr/>
        </p:nvSpPr>
        <p:spPr>
          <a:xfrm rot="-6011034" flipH="1">
            <a:off x="115647" y="2742425"/>
            <a:ext cx="31674" cy="32349"/>
          </a:xfrm>
          <a:custGeom>
            <a:avLst/>
            <a:gdLst/>
            <a:ahLst/>
            <a:cxnLst/>
            <a:rect l="l" t="t" r="r" b="b"/>
            <a:pathLst>
              <a:path w="1267" h="1294" extrusionOk="0">
                <a:moveTo>
                  <a:pt x="745" y="0"/>
                </a:moveTo>
                <a:cubicBezTo>
                  <a:pt x="708" y="0"/>
                  <a:pt x="670" y="5"/>
                  <a:pt x="634" y="14"/>
                </a:cubicBezTo>
                <a:cubicBezTo>
                  <a:pt x="282" y="84"/>
                  <a:pt x="1" y="436"/>
                  <a:pt x="1" y="787"/>
                </a:cubicBezTo>
                <a:cubicBezTo>
                  <a:pt x="62" y="1094"/>
                  <a:pt x="283" y="1293"/>
                  <a:pt x="525" y="1293"/>
                </a:cubicBezTo>
                <a:cubicBezTo>
                  <a:pt x="561" y="1293"/>
                  <a:pt x="597" y="1289"/>
                  <a:pt x="634" y="1280"/>
                </a:cubicBezTo>
                <a:cubicBezTo>
                  <a:pt x="1056" y="1210"/>
                  <a:pt x="1267" y="858"/>
                  <a:pt x="1267" y="506"/>
                </a:cubicBezTo>
                <a:cubicBezTo>
                  <a:pt x="1267" y="200"/>
                  <a:pt x="1000" y="0"/>
                  <a:pt x="74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4" name="Google Shape;3954;p3"/>
          <p:cNvSpPr/>
          <p:nvPr/>
        </p:nvSpPr>
        <p:spPr>
          <a:xfrm rot="-6011034" flipH="1">
            <a:off x="8724222" y="677317"/>
            <a:ext cx="38698" cy="25249"/>
          </a:xfrm>
          <a:custGeom>
            <a:avLst/>
            <a:gdLst/>
            <a:ahLst/>
            <a:cxnLst/>
            <a:rect l="l" t="t" r="r" b="b"/>
            <a:pathLst>
              <a:path w="1548" h="1010" extrusionOk="0">
                <a:moveTo>
                  <a:pt x="633" y="0"/>
                </a:moveTo>
                <a:cubicBezTo>
                  <a:pt x="281" y="0"/>
                  <a:pt x="0" y="71"/>
                  <a:pt x="70" y="563"/>
                </a:cubicBezTo>
                <a:cubicBezTo>
                  <a:pt x="126" y="894"/>
                  <a:pt x="354" y="1009"/>
                  <a:pt x="620" y="1009"/>
                </a:cubicBezTo>
                <a:cubicBezTo>
                  <a:pt x="693" y="1009"/>
                  <a:pt x="769" y="1000"/>
                  <a:pt x="844" y="985"/>
                </a:cubicBezTo>
                <a:cubicBezTo>
                  <a:pt x="1126" y="915"/>
                  <a:pt x="1548" y="774"/>
                  <a:pt x="1477" y="352"/>
                </a:cubicBezTo>
                <a:cubicBezTo>
                  <a:pt x="1337" y="0"/>
                  <a:pt x="985" y="0"/>
                  <a:pt x="6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5" name="Google Shape;3955;p3"/>
          <p:cNvSpPr/>
          <p:nvPr/>
        </p:nvSpPr>
        <p:spPr>
          <a:xfrm rot="-6011034" flipH="1">
            <a:off x="283812" y="2828629"/>
            <a:ext cx="28174" cy="36948"/>
          </a:xfrm>
          <a:custGeom>
            <a:avLst/>
            <a:gdLst/>
            <a:ahLst/>
            <a:cxnLst/>
            <a:rect l="l" t="t" r="r" b="b"/>
            <a:pathLst>
              <a:path w="1127" h="1478" extrusionOk="0">
                <a:moveTo>
                  <a:pt x="704" y="0"/>
                </a:moveTo>
                <a:cubicBezTo>
                  <a:pt x="423" y="0"/>
                  <a:pt x="1" y="774"/>
                  <a:pt x="1" y="1126"/>
                </a:cubicBezTo>
                <a:cubicBezTo>
                  <a:pt x="1" y="1337"/>
                  <a:pt x="212" y="1477"/>
                  <a:pt x="423" y="1477"/>
                </a:cubicBezTo>
                <a:cubicBezTo>
                  <a:pt x="845" y="1477"/>
                  <a:pt x="1126" y="1126"/>
                  <a:pt x="1126" y="774"/>
                </a:cubicBezTo>
                <a:cubicBezTo>
                  <a:pt x="1056" y="492"/>
                  <a:pt x="915" y="70"/>
                  <a:pt x="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6" name="Google Shape;3956;p3"/>
          <p:cNvSpPr/>
          <p:nvPr/>
        </p:nvSpPr>
        <p:spPr>
          <a:xfrm rot="-6011034" flipH="1">
            <a:off x="75709" y="2160625"/>
            <a:ext cx="40473" cy="26274"/>
          </a:xfrm>
          <a:custGeom>
            <a:avLst/>
            <a:gdLst/>
            <a:ahLst/>
            <a:cxnLst/>
            <a:rect l="l" t="t" r="r" b="b"/>
            <a:pathLst>
              <a:path w="1619" h="1051" extrusionOk="0">
                <a:moveTo>
                  <a:pt x="1063" y="0"/>
                </a:moveTo>
                <a:cubicBezTo>
                  <a:pt x="813" y="0"/>
                  <a:pt x="583" y="138"/>
                  <a:pt x="352" y="276"/>
                </a:cubicBezTo>
                <a:lnTo>
                  <a:pt x="282" y="347"/>
                </a:lnTo>
                <a:cubicBezTo>
                  <a:pt x="141" y="487"/>
                  <a:pt x="1" y="628"/>
                  <a:pt x="71" y="839"/>
                </a:cubicBezTo>
                <a:cubicBezTo>
                  <a:pt x="212" y="1050"/>
                  <a:pt x="423" y="1050"/>
                  <a:pt x="634" y="1050"/>
                </a:cubicBezTo>
                <a:cubicBezTo>
                  <a:pt x="985" y="1050"/>
                  <a:pt x="1408" y="839"/>
                  <a:pt x="1548" y="487"/>
                </a:cubicBezTo>
                <a:cubicBezTo>
                  <a:pt x="1619" y="347"/>
                  <a:pt x="1548" y="206"/>
                  <a:pt x="1478" y="136"/>
                </a:cubicBezTo>
                <a:cubicBezTo>
                  <a:pt x="1332" y="39"/>
                  <a:pt x="1195" y="0"/>
                  <a:pt x="10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7" name="Google Shape;3957;p3"/>
          <p:cNvSpPr/>
          <p:nvPr/>
        </p:nvSpPr>
        <p:spPr>
          <a:xfrm rot="-6011034" flipH="1">
            <a:off x="1530886" y="2716492"/>
            <a:ext cx="33448" cy="32773"/>
          </a:xfrm>
          <a:custGeom>
            <a:avLst/>
            <a:gdLst/>
            <a:ahLst/>
            <a:cxnLst/>
            <a:rect l="l" t="t" r="r" b="b"/>
            <a:pathLst>
              <a:path w="1338" h="1311" extrusionOk="0">
                <a:moveTo>
                  <a:pt x="848" y="0"/>
                </a:moveTo>
                <a:cubicBezTo>
                  <a:pt x="781" y="0"/>
                  <a:pt x="709" y="14"/>
                  <a:pt x="634" y="45"/>
                </a:cubicBezTo>
                <a:cubicBezTo>
                  <a:pt x="282" y="115"/>
                  <a:pt x="1" y="467"/>
                  <a:pt x="71" y="889"/>
                </a:cubicBezTo>
                <a:cubicBezTo>
                  <a:pt x="142" y="1170"/>
                  <a:pt x="423" y="1311"/>
                  <a:pt x="634" y="1311"/>
                </a:cubicBezTo>
                <a:cubicBezTo>
                  <a:pt x="1056" y="1240"/>
                  <a:pt x="1337" y="818"/>
                  <a:pt x="1337" y="467"/>
                </a:cubicBezTo>
                <a:cubicBezTo>
                  <a:pt x="1282" y="190"/>
                  <a:pt x="1096" y="0"/>
                  <a:pt x="8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8" name="Google Shape;3958;p3"/>
          <p:cNvSpPr/>
          <p:nvPr/>
        </p:nvSpPr>
        <p:spPr>
          <a:xfrm rot="-6011034" flipH="1">
            <a:off x="168218" y="2277598"/>
            <a:ext cx="26399" cy="33948"/>
          </a:xfrm>
          <a:custGeom>
            <a:avLst/>
            <a:gdLst/>
            <a:ahLst/>
            <a:cxnLst/>
            <a:rect l="l" t="t" r="r" b="b"/>
            <a:pathLst>
              <a:path w="1056" h="1358" extrusionOk="0">
                <a:moveTo>
                  <a:pt x="665" y="1"/>
                </a:moveTo>
                <a:cubicBezTo>
                  <a:pt x="633" y="1"/>
                  <a:pt x="599" y="4"/>
                  <a:pt x="563" y="11"/>
                </a:cubicBezTo>
                <a:cubicBezTo>
                  <a:pt x="141" y="11"/>
                  <a:pt x="0" y="293"/>
                  <a:pt x="0" y="715"/>
                </a:cubicBezTo>
                <a:cubicBezTo>
                  <a:pt x="0" y="1067"/>
                  <a:pt x="211" y="1348"/>
                  <a:pt x="563" y="1348"/>
                </a:cubicBezTo>
                <a:cubicBezTo>
                  <a:pt x="593" y="1354"/>
                  <a:pt x="622" y="1357"/>
                  <a:pt x="649" y="1357"/>
                </a:cubicBezTo>
                <a:cubicBezTo>
                  <a:pt x="938" y="1357"/>
                  <a:pt x="1055" y="1030"/>
                  <a:pt x="1055" y="645"/>
                </a:cubicBezTo>
                <a:cubicBezTo>
                  <a:pt x="1055" y="266"/>
                  <a:pt x="942" y="1"/>
                  <a:pt x="6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59" name="Google Shape;3959;p3"/>
          <p:cNvSpPr/>
          <p:nvPr/>
        </p:nvSpPr>
        <p:spPr>
          <a:xfrm rot="-6011034" flipH="1">
            <a:off x="8103434" y="2215045"/>
            <a:ext cx="33448" cy="30449"/>
          </a:xfrm>
          <a:custGeom>
            <a:avLst/>
            <a:gdLst/>
            <a:ahLst/>
            <a:cxnLst/>
            <a:rect l="l" t="t" r="r" b="b"/>
            <a:pathLst>
              <a:path w="1338" h="1218" extrusionOk="0">
                <a:moveTo>
                  <a:pt x="742" y="0"/>
                </a:moveTo>
                <a:cubicBezTo>
                  <a:pt x="706" y="0"/>
                  <a:pt x="670" y="4"/>
                  <a:pt x="634" y="11"/>
                </a:cubicBezTo>
                <a:cubicBezTo>
                  <a:pt x="282" y="11"/>
                  <a:pt x="1" y="292"/>
                  <a:pt x="71" y="644"/>
                </a:cubicBezTo>
                <a:cubicBezTo>
                  <a:pt x="71" y="959"/>
                  <a:pt x="297" y="1218"/>
                  <a:pt x="596" y="1218"/>
                </a:cubicBezTo>
                <a:cubicBezTo>
                  <a:pt x="631" y="1218"/>
                  <a:pt x="667" y="1214"/>
                  <a:pt x="704" y="1207"/>
                </a:cubicBezTo>
                <a:cubicBezTo>
                  <a:pt x="741" y="1214"/>
                  <a:pt x="777" y="1218"/>
                  <a:pt x="812" y="1218"/>
                </a:cubicBezTo>
                <a:cubicBezTo>
                  <a:pt x="1111" y="1218"/>
                  <a:pt x="1337" y="959"/>
                  <a:pt x="1337" y="644"/>
                </a:cubicBezTo>
                <a:cubicBezTo>
                  <a:pt x="1337" y="265"/>
                  <a:pt x="1054" y="0"/>
                  <a:pt x="7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0" name="Google Shape;3960;p3"/>
          <p:cNvSpPr/>
          <p:nvPr/>
        </p:nvSpPr>
        <p:spPr>
          <a:xfrm rot="-6011034" flipH="1">
            <a:off x="47465" y="2240972"/>
            <a:ext cx="31674" cy="30599"/>
          </a:xfrm>
          <a:custGeom>
            <a:avLst/>
            <a:gdLst/>
            <a:ahLst/>
            <a:cxnLst/>
            <a:rect l="l" t="t" r="r" b="b"/>
            <a:pathLst>
              <a:path w="1267" h="1224" extrusionOk="0">
                <a:moveTo>
                  <a:pt x="672" y="0"/>
                </a:moveTo>
                <a:cubicBezTo>
                  <a:pt x="636" y="0"/>
                  <a:pt x="600" y="5"/>
                  <a:pt x="563" y="14"/>
                </a:cubicBezTo>
                <a:cubicBezTo>
                  <a:pt x="212" y="84"/>
                  <a:pt x="1" y="436"/>
                  <a:pt x="71" y="788"/>
                </a:cubicBezTo>
                <a:cubicBezTo>
                  <a:pt x="132" y="1032"/>
                  <a:pt x="299" y="1223"/>
                  <a:pt x="527" y="1223"/>
                </a:cubicBezTo>
                <a:cubicBezTo>
                  <a:pt x="561" y="1223"/>
                  <a:pt x="597" y="1219"/>
                  <a:pt x="634" y="1210"/>
                </a:cubicBezTo>
                <a:cubicBezTo>
                  <a:pt x="986" y="1139"/>
                  <a:pt x="1267" y="858"/>
                  <a:pt x="1197" y="506"/>
                </a:cubicBezTo>
                <a:cubicBezTo>
                  <a:pt x="1135" y="200"/>
                  <a:pt x="914" y="0"/>
                  <a:pt x="67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1" name="Google Shape;3961;p3"/>
          <p:cNvSpPr/>
          <p:nvPr/>
        </p:nvSpPr>
        <p:spPr>
          <a:xfrm rot="-6011034" flipH="1">
            <a:off x="1891024" y="2506463"/>
            <a:ext cx="27924" cy="32024"/>
          </a:xfrm>
          <a:custGeom>
            <a:avLst/>
            <a:gdLst/>
            <a:ahLst/>
            <a:cxnLst/>
            <a:rect l="l" t="t" r="r" b="b"/>
            <a:pathLst>
              <a:path w="1117" h="1281" extrusionOk="0">
                <a:moveTo>
                  <a:pt x="786" y="0"/>
                </a:moveTo>
                <a:cubicBezTo>
                  <a:pt x="759" y="0"/>
                  <a:pt x="731" y="5"/>
                  <a:pt x="703" y="14"/>
                </a:cubicBezTo>
                <a:cubicBezTo>
                  <a:pt x="281" y="14"/>
                  <a:pt x="0" y="365"/>
                  <a:pt x="0" y="717"/>
                </a:cubicBezTo>
                <a:cubicBezTo>
                  <a:pt x="0" y="999"/>
                  <a:pt x="141" y="1280"/>
                  <a:pt x="422" y="1280"/>
                </a:cubicBezTo>
                <a:cubicBezTo>
                  <a:pt x="774" y="1280"/>
                  <a:pt x="1055" y="858"/>
                  <a:pt x="1055" y="436"/>
                </a:cubicBezTo>
                <a:cubicBezTo>
                  <a:pt x="1116" y="191"/>
                  <a:pt x="965" y="0"/>
                  <a:pt x="78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2" name="Google Shape;3962;p3"/>
          <p:cNvSpPr/>
          <p:nvPr/>
        </p:nvSpPr>
        <p:spPr>
          <a:xfrm rot="-6011034" flipH="1">
            <a:off x="7365371" y="844928"/>
            <a:ext cx="29924" cy="30199"/>
          </a:xfrm>
          <a:custGeom>
            <a:avLst/>
            <a:gdLst/>
            <a:ahLst/>
            <a:cxnLst/>
            <a:rect l="l" t="t" r="r" b="b"/>
            <a:pathLst>
              <a:path w="1197" h="1208" extrusionOk="0">
                <a:moveTo>
                  <a:pt x="634" y="0"/>
                </a:moveTo>
                <a:cubicBezTo>
                  <a:pt x="282" y="71"/>
                  <a:pt x="1" y="352"/>
                  <a:pt x="71" y="704"/>
                </a:cubicBezTo>
                <a:cubicBezTo>
                  <a:pt x="71" y="955"/>
                  <a:pt x="296" y="1207"/>
                  <a:pt x="596" y="1207"/>
                </a:cubicBezTo>
                <a:cubicBezTo>
                  <a:pt x="631" y="1207"/>
                  <a:pt x="667" y="1204"/>
                  <a:pt x="704" y="1196"/>
                </a:cubicBezTo>
                <a:cubicBezTo>
                  <a:pt x="986" y="1126"/>
                  <a:pt x="1197" y="844"/>
                  <a:pt x="1197" y="563"/>
                </a:cubicBezTo>
                <a:cubicBezTo>
                  <a:pt x="1127" y="282"/>
                  <a:pt x="915" y="71"/>
                  <a:pt x="63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3" name="Google Shape;3963;p3"/>
          <p:cNvSpPr/>
          <p:nvPr/>
        </p:nvSpPr>
        <p:spPr>
          <a:xfrm rot="-6011034" flipH="1">
            <a:off x="1662371" y="2448591"/>
            <a:ext cx="28149" cy="31849"/>
          </a:xfrm>
          <a:custGeom>
            <a:avLst/>
            <a:gdLst/>
            <a:ahLst/>
            <a:cxnLst/>
            <a:rect l="l" t="t" r="r" b="b"/>
            <a:pathLst>
              <a:path w="1126" h="1274" extrusionOk="0">
                <a:moveTo>
                  <a:pt x="705" y="0"/>
                </a:moveTo>
                <a:cubicBezTo>
                  <a:pt x="369" y="0"/>
                  <a:pt x="0" y="452"/>
                  <a:pt x="0" y="781"/>
                </a:cubicBezTo>
                <a:cubicBezTo>
                  <a:pt x="0" y="1062"/>
                  <a:pt x="141" y="1273"/>
                  <a:pt x="422" y="1273"/>
                </a:cubicBezTo>
                <a:cubicBezTo>
                  <a:pt x="844" y="1203"/>
                  <a:pt x="1126" y="851"/>
                  <a:pt x="1056" y="429"/>
                </a:cubicBezTo>
                <a:cubicBezTo>
                  <a:pt x="1126" y="218"/>
                  <a:pt x="985" y="7"/>
                  <a:pt x="774" y="7"/>
                </a:cubicBezTo>
                <a:cubicBezTo>
                  <a:pt x="751" y="2"/>
                  <a:pt x="728" y="0"/>
                  <a:pt x="7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4" name="Google Shape;3964;p3"/>
          <p:cNvSpPr/>
          <p:nvPr/>
        </p:nvSpPr>
        <p:spPr>
          <a:xfrm rot="-6011034" flipH="1">
            <a:off x="1611034" y="2249392"/>
            <a:ext cx="29924" cy="28524"/>
          </a:xfrm>
          <a:custGeom>
            <a:avLst/>
            <a:gdLst/>
            <a:ahLst/>
            <a:cxnLst/>
            <a:rect l="l" t="t" r="r" b="b"/>
            <a:pathLst>
              <a:path w="1197" h="1141" extrusionOk="0">
                <a:moveTo>
                  <a:pt x="788" y="1"/>
                </a:moveTo>
                <a:cubicBezTo>
                  <a:pt x="760" y="1"/>
                  <a:pt x="732" y="5"/>
                  <a:pt x="704" y="14"/>
                </a:cubicBezTo>
                <a:cubicBezTo>
                  <a:pt x="352" y="14"/>
                  <a:pt x="71" y="366"/>
                  <a:pt x="0" y="718"/>
                </a:cubicBezTo>
                <a:cubicBezTo>
                  <a:pt x="0" y="929"/>
                  <a:pt x="282" y="1140"/>
                  <a:pt x="493" y="1140"/>
                </a:cubicBezTo>
                <a:cubicBezTo>
                  <a:pt x="845" y="1070"/>
                  <a:pt x="1126" y="718"/>
                  <a:pt x="1196" y="366"/>
                </a:cubicBezTo>
                <a:cubicBezTo>
                  <a:pt x="1135" y="183"/>
                  <a:pt x="969" y="1"/>
                  <a:pt x="78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5" name="Google Shape;3965;p3"/>
          <p:cNvSpPr/>
          <p:nvPr/>
        </p:nvSpPr>
        <p:spPr>
          <a:xfrm rot="-6011034" flipH="1">
            <a:off x="7843773" y="1008208"/>
            <a:ext cx="22899" cy="33898"/>
          </a:xfrm>
          <a:custGeom>
            <a:avLst/>
            <a:gdLst/>
            <a:ahLst/>
            <a:cxnLst/>
            <a:rect l="l" t="t" r="r" b="b"/>
            <a:pathLst>
              <a:path w="916" h="1356" extrusionOk="0">
                <a:moveTo>
                  <a:pt x="322" y="0"/>
                </a:moveTo>
                <a:cubicBezTo>
                  <a:pt x="57" y="0"/>
                  <a:pt x="1" y="259"/>
                  <a:pt x="1" y="574"/>
                </a:cubicBezTo>
                <a:cubicBezTo>
                  <a:pt x="1" y="965"/>
                  <a:pt x="181" y="1356"/>
                  <a:pt x="487" y="1356"/>
                </a:cubicBezTo>
                <a:cubicBezTo>
                  <a:pt x="512" y="1356"/>
                  <a:pt x="537" y="1353"/>
                  <a:pt x="563" y="1348"/>
                </a:cubicBezTo>
                <a:cubicBezTo>
                  <a:pt x="915" y="1278"/>
                  <a:pt x="915" y="996"/>
                  <a:pt x="915" y="715"/>
                </a:cubicBezTo>
                <a:cubicBezTo>
                  <a:pt x="915" y="363"/>
                  <a:pt x="704" y="11"/>
                  <a:pt x="423" y="11"/>
                </a:cubicBezTo>
                <a:cubicBezTo>
                  <a:pt x="386" y="4"/>
                  <a:pt x="352" y="0"/>
                  <a:pt x="32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6" name="Google Shape;3966;p3"/>
          <p:cNvSpPr/>
          <p:nvPr/>
        </p:nvSpPr>
        <p:spPr>
          <a:xfrm rot="-6011034" flipH="1">
            <a:off x="8324450" y="389816"/>
            <a:ext cx="38698" cy="22399"/>
          </a:xfrm>
          <a:custGeom>
            <a:avLst/>
            <a:gdLst/>
            <a:ahLst/>
            <a:cxnLst/>
            <a:rect l="l" t="t" r="r" b="b"/>
            <a:pathLst>
              <a:path w="1548" h="896" extrusionOk="0">
                <a:moveTo>
                  <a:pt x="710" y="0"/>
                </a:moveTo>
                <a:cubicBezTo>
                  <a:pt x="421" y="0"/>
                  <a:pt x="193" y="192"/>
                  <a:pt x="71" y="436"/>
                </a:cubicBezTo>
                <a:cubicBezTo>
                  <a:pt x="0" y="577"/>
                  <a:pt x="71" y="718"/>
                  <a:pt x="141" y="788"/>
                </a:cubicBezTo>
                <a:cubicBezTo>
                  <a:pt x="270" y="865"/>
                  <a:pt x="400" y="896"/>
                  <a:pt x="522" y="896"/>
                </a:cubicBezTo>
                <a:cubicBezTo>
                  <a:pt x="732" y="896"/>
                  <a:pt x="922" y="807"/>
                  <a:pt x="1056" y="718"/>
                </a:cubicBezTo>
                <a:cubicBezTo>
                  <a:pt x="1267" y="647"/>
                  <a:pt x="1548" y="507"/>
                  <a:pt x="1407" y="225"/>
                </a:cubicBezTo>
                <a:cubicBezTo>
                  <a:pt x="1337" y="14"/>
                  <a:pt x="1056" y="14"/>
                  <a:pt x="845" y="14"/>
                </a:cubicBezTo>
                <a:cubicBezTo>
                  <a:pt x="798" y="5"/>
                  <a:pt x="753" y="0"/>
                  <a:pt x="71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7" name="Google Shape;3967;p3"/>
          <p:cNvSpPr/>
          <p:nvPr/>
        </p:nvSpPr>
        <p:spPr>
          <a:xfrm rot="-6011034" flipH="1">
            <a:off x="511200" y="2371979"/>
            <a:ext cx="29924" cy="28174"/>
          </a:xfrm>
          <a:custGeom>
            <a:avLst/>
            <a:gdLst/>
            <a:ahLst/>
            <a:cxnLst/>
            <a:rect l="l" t="t" r="r" b="b"/>
            <a:pathLst>
              <a:path w="1197" h="1127" extrusionOk="0">
                <a:moveTo>
                  <a:pt x="564" y="1"/>
                </a:moveTo>
                <a:cubicBezTo>
                  <a:pt x="282" y="1"/>
                  <a:pt x="1" y="212"/>
                  <a:pt x="71" y="493"/>
                </a:cubicBezTo>
                <a:cubicBezTo>
                  <a:pt x="71" y="845"/>
                  <a:pt x="353" y="1126"/>
                  <a:pt x="704" y="1126"/>
                </a:cubicBezTo>
                <a:cubicBezTo>
                  <a:pt x="1056" y="1126"/>
                  <a:pt x="1197" y="915"/>
                  <a:pt x="1197" y="563"/>
                </a:cubicBezTo>
                <a:cubicBezTo>
                  <a:pt x="1197" y="282"/>
                  <a:pt x="915" y="1"/>
                  <a:pt x="5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8" name="Google Shape;3968;p3"/>
          <p:cNvSpPr/>
          <p:nvPr/>
        </p:nvSpPr>
        <p:spPr>
          <a:xfrm rot="-6011034" flipH="1">
            <a:off x="1905962" y="2250371"/>
            <a:ext cx="26399" cy="28499"/>
          </a:xfrm>
          <a:custGeom>
            <a:avLst/>
            <a:gdLst/>
            <a:ahLst/>
            <a:cxnLst/>
            <a:rect l="l" t="t" r="r" b="b"/>
            <a:pathLst>
              <a:path w="1056" h="1140" extrusionOk="0">
                <a:moveTo>
                  <a:pt x="601" y="1"/>
                </a:moveTo>
                <a:cubicBezTo>
                  <a:pt x="565" y="1"/>
                  <a:pt x="529" y="5"/>
                  <a:pt x="493" y="14"/>
                </a:cubicBezTo>
                <a:cubicBezTo>
                  <a:pt x="141" y="14"/>
                  <a:pt x="0" y="366"/>
                  <a:pt x="0" y="648"/>
                </a:cubicBezTo>
                <a:cubicBezTo>
                  <a:pt x="0" y="929"/>
                  <a:pt x="141" y="1140"/>
                  <a:pt x="422" y="1140"/>
                </a:cubicBezTo>
                <a:cubicBezTo>
                  <a:pt x="774" y="1140"/>
                  <a:pt x="1055" y="859"/>
                  <a:pt x="1055" y="507"/>
                </a:cubicBezTo>
                <a:cubicBezTo>
                  <a:pt x="1055" y="201"/>
                  <a:pt x="842" y="1"/>
                  <a:pt x="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9" name="Google Shape;3969;p3"/>
          <p:cNvSpPr/>
          <p:nvPr/>
        </p:nvSpPr>
        <p:spPr>
          <a:xfrm rot="-6011034" flipH="1">
            <a:off x="1149771" y="1634941"/>
            <a:ext cx="28149" cy="31674"/>
          </a:xfrm>
          <a:custGeom>
            <a:avLst/>
            <a:gdLst/>
            <a:ahLst/>
            <a:cxnLst/>
            <a:rect l="l" t="t" r="r" b="b"/>
            <a:pathLst>
              <a:path w="1126" h="1267" extrusionOk="0">
                <a:moveTo>
                  <a:pt x="492" y="1"/>
                </a:moveTo>
                <a:cubicBezTo>
                  <a:pt x="211" y="1"/>
                  <a:pt x="0" y="212"/>
                  <a:pt x="70" y="493"/>
                </a:cubicBezTo>
                <a:cubicBezTo>
                  <a:pt x="0" y="845"/>
                  <a:pt x="281" y="1197"/>
                  <a:pt x="633" y="1267"/>
                </a:cubicBezTo>
                <a:cubicBezTo>
                  <a:pt x="915" y="1267"/>
                  <a:pt x="1126" y="1056"/>
                  <a:pt x="1126" y="775"/>
                </a:cubicBezTo>
                <a:cubicBezTo>
                  <a:pt x="1126" y="423"/>
                  <a:pt x="844" y="71"/>
                  <a:pt x="49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0" name="Google Shape;3970;p3"/>
          <p:cNvSpPr/>
          <p:nvPr/>
        </p:nvSpPr>
        <p:spPr>
          <a:xfrm rot="-6011034" flipH="1">
            <a:off x="933469" y="2385165"/>
            <a:ext cx="31699" cy="26749"/>
          </a:xfrm>
          <a:custGeom>
            <a:avLst/>
            <a:gdLst/>
            <a:ahLst/>
            <a:cxnLst/>
            <a:rect l="l" t="t" r="r" b="b"/>
            <a:pathLst>
              <a:path w="1268" h="1070" extrusionOk="0">
                <a:moveTo>
                  <a:pt x="704" y="0"/>
                </a:moveTo>
                <a:cubicBezTo>
                  <a:pt x="353" y="0"/>
                  <a:pt x="1" y="352"/>
                  <a:pt x="1" y="704"/>
                </a:cubicBezTo>
                <a:cubicBezTo>
                  <a:pt x="1" y="887"/>
                  <a:pt x="159" y="1069"/>
                  <a:pt x="339" y="1069"/>
                </a:cubicBezTo>
                <a:cubicBezTo>
                  <a:pt x="366" y="1069"/>
                  <a:pt x="395" y="1065"/>
                  <a:pt x="423" y="1056"/>
                </a:cubicBezTo>
                <a:cubicBezTo>
                  <a:pt x="704" y="1056"/>
                  <a:pt x="1267" y="634"/>
                  <a:pt x="1267" y="352"/>
                </a:cubicBezTo>
                <a:cubicBezTo>
                  <a:pt x="1197" y="0"/>
                  <a:pt x="986" y="0"/>
                  <a:pt x="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1" name="Google Shape;3971;p3"/>
          <p:cNvSpPr/>
          <p:nvPr/>
        </p:nvSpPr>
        <p:spPr>
          <a:xfrm rot="-6011034" flipH="1">
            <a:off x="898504" y="2121827"/>
            <a:ext cx="31674" cy="26424"/>
          </a:xfrm>
          <a:custGeom>
            <a:avLst/>
            <a:gdLst/>
            <a:ahLst/>
            <a:cxnLst/>
            <a:rect l="l" t="t" r="r" b="b"/>
            <a:pathLst>
              <a:path w="1267" h="1057" extrusionOk="0">
                <a:moveTo>
                  <a:pt x="563" y="1"/>
                </a:moveTo>
                <a:cubicBezTo>
                  <a:pt x="211" y="71"/>
                  <a:pt x="0" y="212"/>
                  <a:pt x="71" y="564"/>
                </a:cubicBezTo>
                <a:cubicBezTo>
                  <a:pt x="71" y="915"/>
                  <a:pt x="352" y="1056"/>
                  <a:pt x="704" y="1056"/>
                </a:cubicBezTo>
                <a:cubicBezTo>
                  <a:pt x="985" y="915"/>
                  <a:pt x="1267" y="845"/>
                  <a:pt x="1267" y="423"/>
                </a:cubicBezTo>
                <a:cubicBezTo>
                  <a:pt x="1196" y="1"/>
                  <a:pt x="845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2" name="Google Shape;3972;p3"/>
          <p:cNvSpPr/>
          <p:nvPr/>
        </p:nvSpPr>
        <p:spPr>
          <a:xfrm rot="-6011034" flipH="1">
            <a:off x="248756" y="2201626"/>
            <a:ext cx="24624" cy="28424"/>
          </a:xfrm>
          <a:custGeom>
            <a:avLst/>
            <a:gdLst/>
            <a:ahLst/>
            <a:cxnLst/>
            <a:rect l="l" t="t" r="r" b="b"/>
            <a:pathLst>
              <a:path w="985" h="1137" extrusionOk="0">
                <a:moveTo>
                  <a:pt x="526" y="0"/>
                </a:moveTo>
                <a:cubicBezTo>
                  <a:pt x="227" y="0"/>
                  <a:pt x="7" y="259"/>
                  <a:pt x="70" y="574"/>
                </a:cubicBezTo>
                <a:cubicBezTo>
                  <a:pt x="0" y="855"/>
                  <a:pt x="211" y="1137"/>
                  <a:pt x="493" y="1137"/>
                </a:cubicBezTo>
                <a:cubicBezTo>
                  <a:pt x="915" y="1137"/>
                  <a:pt x="985" y="855"/>
                  <a:pt x="985" y="574"/>
                </a:cubicBezTo>
                <a:cubicBezTo>
                  <a:pt x="985" y="222"/>
                  <a:pt x="915" y="11"/>
                  <a:pt x="633" y="11"/>
                </a:cubicBezTo>
                <a:cubicBezTo>
                  <a:pt x="597" y="4"/>
                  <a:pt x="561" y="0"/>
                  <a:pt x="52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3" name="Google Shape;3973;p3"/>
          <p:cNvSpPr/>
          <p:nvPr/>
        </p:nvSpPr>
        <p:spPr>
          <a:xfrm rot="-6011034" flipH="1">
            <a:off x="792744" y="2790834"/>
            <a:ext cx="26399" cy="28174"/>
          </a:xfrm>
          <a:custGeom>
            <a:avLst/>
            <a:gdLst/>
            <a:ahLst/>
            <a:cxnLst/>
            <a:rect l="l" t="t" r="r" b="b"/>
            <a:pathLst>
              <a:path w="1056" h="1127" extrusionOk="0">
                <a:moveTo>
                  <a:pt x="563" y="1"/>
                </a:moveTo>
                <a:cubicBezTo>
                  <a:pt x="282" y="1"/>
                  <a:pt x="1" y="282"/>
                  <a:pt x="71" y="634"/>
                </a:cubicBezTo>
                <a:cubicBezTo>
                  <a:pt x="1" y="915"/>
                  <a:pt x="212" y="1126"/>
                  <a:pt x="493" y="1126"/>
                </a:cubicBezTo>
                <a:cubicBezTo>
                  <a:pt x="774" y="1126"/>
                  <a:pt x="1056" y="774"/>
                  <a:pt x="1056" y="352"/>
                </a:cubicBezTo>
                <a:cubicBezTo>
                  <a:pt x="1056" y="141"/>
                  <a:pt x="774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4" name="Google Shape;3974;p3"/>
          <p:cNvSpPr/>
          <p:nvPr/>
        </p:nvSpPr>
        <p:spPr>
          <a:xfrm rot="-6011034" flipH="1">
            <a:off x="7720468" y="901169"/>
            <a:ext cx="28149" cy="25099"/>
          </a:xfrm>
          <a:custGeom>
            <a:avLst/>
            <a:gdLst/>
            <a:ahLst/>
            <a:cxnLst/>
            <a:rect l="l" t="t" r="r" b="b"/>
            <a:pathLst>
              <a:path w="1126" h="1004" extrusionOk="0">
                <a:moveTo>
                  <a:pt x="563" y="1"/>
                </a:moveTo>
                <a:cubicBezTo>
                  <a:pt x="282" y="71"/>
                  <a:pt x="0" y="282"/>
                  <a:pt x="71" y="563"/>
                </a:cubicBezTo>
                <a:cubicBezTo>
                  <a:pt x="129" y="856"/>
                  <a:pt x="286" y="1003"/>
                  <a:pt x="499" y="1003"/>
                </a:cubicBezTo>
                <a:cubicBezTo>
                  <a:pt x="541" y="1003"/>
                  <a:pt x="586" y="997"/>
                  <a:pt x="633" y="985"/>
                </a:cubicBezTo>
                <a:cubicBezTo>
                  <a:pt x="915" y="915"/>
                  <a:pt x="1126" y="704"/>
                  <a:pt x="1126" y="423"/>
                </a:cubicBezTo>
                <a:cubicBezTo>
                  <a:pt x="1126" y="141"/>
                  <a:pt x="915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5" name="Google Shape;3975;p3"/>
          <p:cNvSpPr/>
          <p:nvPr/>
        </p:nvSpPr>
        <p:spPr>
          <a:xfrm rot="-6011034" flipH="1">
            <a:off x="1600398" y="1994953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6" name="Google Shape;3976;p3"/>
          <p:cNvSpPr/>
          <p:nvPr/>
        </p:nvSpPr>
        <p:spPr>
          <a:xfrm rot="-6011034" flipH="1">
            <a:off x="9348480" y="442009"/>
            <a:ext cx="40473" cy="15499"/>
          </a:xfrm>
          <a:custGeom>
            <a:avLst/>
            <a:gdLst/>
            <a:ahLst/>
            <a:cxnLst/>
            <a:rect l="l" t="t" r="r" b="b"/>
            <a:pathLst>
              <a:path w="1619" h="620" extrusionOk="0">
                <a:moveTo>
                  <a:pt x="816" y="1"/>
                </a:moveTo>
                <a:cubicBezTo>
                  <a:pt x="661" y="1"/>
                  <a:pt x="507" y="17"/>
                  <a:pt x="352" y="43"/>
                </a:cubicBezTo>
                <a:cubicBezTo>
                  <a:pt x="212" y="43"/>
                  <a:pt x="1" y="183"/>
                  <a:pt x="1" y="394"/>
                </a:cubicBezTo>
                <a:cubicBezTo>
                  <a:pt x="71" y="535"/>
                  <a:pt x="212" y="605"/>
                  <a:pt x="352" y="605"/>
                </a:cubicBezTo>
                <a:cubicBezTo>
                  <a:pt x="417" y="615"/>
                  <a:pt x="481" y="619"/>
                  <a:pt x="543" y="619"/>
                </a:cubicBezTo>
                <a:cubicBezTo>
                  <a:pt x="955" y="619"/>
                  <a:pt x="1313" y="428"/>
                  <a:pt x="1619" y="183"/>
                </a:cubicBezTo>
                <a:cubicBezTo>
                  <a:pt x="1351" y="50"/>
                  <a:pt x="1084" y="1"/>
                  <a:pt x="81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7" name="Google Shape;3977;p3"/>
          <p:cNvSpPr/>
          <p:nvPr/>
        </p:nvSpPr>
        <p:spPr>
          <a:xfrm rot="-6011034" flipH="1">
            <a:off x="941641" y="1994704"/>
            <a:ext cx="26399" cy="26399"/>
          </a:xfrm>
          <a:custGeom>
            <a:avLst/>
            <a:gdLst/>
            <a:ahLst/>
            <a:cxnLst/>
            <a:rect l="l" t="t" r="r" b="b"/>
            <a:pathLst>
              <a:path w="1056" h="1056" extrusionOk="0">
                <a:moveTo>
                  <a:pt x="634" y="1"/>
                </a:moveTo>
                <a:cubicBezTo>
                  <a:pt x="282" y="1"/>
                  <a:pt x="1" y="352"/>
                  <a:pt x="1" y="704"/>
                </a:cubicBezTo>
                <a:cubicBezTo>
                  <a:pt x="1" y="915"/>
                  <a:pt x="141" y="1056"/>
                  <a:pt x="352" y="1056"/>
                </a:cubicBezTo>
                <a:cubicBezTo>
                  <a:pt x="704" y="985"/>
                  <a:pt x="986" y="704"/>
                  <a:pt x="1056" y="352"/>
                </a:cubicBezTo>
                <a:cubicBezTo>
                  <a:pt x="986" y="141"/>
                  <a:pt x="845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8" name="Google Shape;3978;p3"/>
          <p:cNvSpPr/>
          <p:nvPr/>
        </p:nvSpPr>
        <p:spPr>
          <a:xfrm rot="-6011034" flipH="1">
            <a:off x="1691188" y="2180044"/>
            <a:ext cx="26399" cy="25549"/>
          </a:xfrm>
          <a:custGeom>
            <a:avLst/>
            <a:gdLst/>
            <a:ahLst/>
            <a:cxnLst/>
            <a:rect l="l" t="t" r="r" b="b"/>
            <a:pathLst>
              <a:path w="1056" h="1022" extrusionOk="0">
                <a:moveTo>
                  <a:pt x="604" y="1"/>
                </a:moveTo>
                <a:cubicBezTo>
                  <a:pt x="568" y="1"/>
                  <a:pt x="530" y="6"/>
                  <a:pt x="493" y="19"/>
                </a:cubicBezTo>
                <a:cubicBezTo>
                  <a:pt x="212" y="89"/>
                  <a:pt x="1" y="441"/>
                  <a:pt x="71" y="722"/>
                </a:cubicBezTo>
                <a:cubicBezTo>
                  <a:pt x="71" y="896"/>
                  <a:pt x="214" y="1022"/>
                  <a:pt x="382" y="1022"/>
                </a:cubicBezTo>
                <a:cubicBezTo>
                  <a:pt x="418" y="1022"/>
                  <a:pt x="456" y="1016"/>
                  <a:pt x="493" y="1004"/>
                </a:cubicBezTo>
                <a:cubicBezTo>
                  <a:pt x="845" y="933"/>
                  <a:pt x="1056" y="582"/>
                  <a:pt x="985" y="300"/>
                </a:cubicBezTo>
                <a:cubicBezTo>
                  <a:pt x="928" y="127"/>
                  <a:pt x="774" y="1"/>
                  <a:pt x="6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9" name="Google Shape;3979;p3"/>
          <p:cNvSpPr/>
          <p:nvPr/>
        </p:nvSpPr>
        <p:spPr>
          <a:xfrm rot="-6011034" flipH="1">
            <a:off x="8870625" y="470399"/>
            <a:ext cx="26399" cy="23249"/>
          </a:xfrm>
          <a:custGeom>
            <a:avLst/>
            <a:gdLst/>
            <a:ahLst/>
            <a:cxnLst/>
            <a:rect l="l" t="t" r="r" b="b"/>
            <a:pathLst>
              <a:path w="1056" h="930" extrusionOk="0">
                <a:moveTo>
                  <a:pt x="422" y="1"/>
                </a:moveTo>
                <a:cubicBezTo>
                  <a:pt x="141" y="1"/>
                  <a:pt x="0" y="212"/>
                  <a:pt x="0" y="493"/>
                </a:cubicBezTo>
                <a:cubicBezTo>
                  <a:pt x="61" y="738"/>
                  <a:pt x="229" y="929"/>
                  <a:pt x="456" y="929"/>
                </a:cubicBezTo>
                <a:cubicBezTo>
                  <a:pt x="490" y="929"/>
                  <a:pt x="526" y="925"/>
                  <a:pt x="563" y="915"/>
                </a:cubicBezTo>
                <a:cubicBezTo>
                  <a:pt x="844" y="915"/>
                  <a:pt x="1056" y="704"/>
                  <a:pt x="985" y="423"/>
                </a:cubicBezTo>
                <a:cubicBezTo>
                  <a:pt x="915" y="142"/>
                  <a:pt x="704" y="1"/>
                  <a:pt x="42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0" name="Google Shape;3980;p3"/>
          <p:cNvSpPr/>
          <p:nvPr/>
        </p:nvSpPr>
        <p:spPr>
          <a:xfrm rot="-6011034" flipH="1">
            <a:off x="1151689" y="2161150"/>
            <a:ext cx="22899" cy="23349"/>
          </a:xfrm>
          <a:custGeom>
            <a:avLst/>
            <a:gdLst/>
            <a:ahLst/>
            <a:cxnLst/>
            <a:rect l="l" t="t" r="r" b="b"/>
            <a:pathLst>
              <a:path w="916" h="934" extrusionOk="0">
                <a:moveTo>
                  <a:pt x="476" y="0"/>
                </a:moveTo>
                <a:cubicBezTo>
                  <a:pt x="252" y="0"/>
                  <a:pt x="34" y="178"/>
                  <a:pt x="71" y="512"/>
                </a:cubicBezTo>
                <a:cubicBezTo>
                  <a:pt x="1" y="723"/>
                  <a:pt x="282" y="934"/>
                  <a:pt x="493" y="934"/>
                </a:cubicBezTo>
                <a:cubicBezTo>
                  <a:pt x="775" y="863"/>
                  <a:pt x="915" y="652"/>
                  <a:pt x="915" y="441"/>
                </a:cubicBezTo>
                <a:cubicBezTo>
                  <a:pt x="882" y="142"/>
                  <a:pt x="676" y="0"/>
                  <a:pt x="4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1" name="Google Shape;3981;p3"/>
          <p:cNvSpPr/>
          <p:nvPr/>
        </p:nvSpPr>
        <p:spPr>
          <a:xfrm rot="-6011034" flipH="1">
            <a:off x="2156322" y="2308084"/>
            <a:ext cx="21124" cy="24649"/>
          </a:xfrm>
          <a:custGeom>
            <a:avLst/>
            <a:gdLst/>
            <a:ahLst/>
            <a:cxnLst/>
            <a:rect l="l" t="t" r="r" b="b"/>
            <a:pathLst>
              <a:path w="845" h="986" extrusionOk="0">
                <a:moveTo>
                  <a:pt x="352" y="1"/>
                </a:moveTo>
                <a:cubicBezTo>
                  <a:pt x="0" y="71"/>
                  <a:pt x="0" y="282"/>
                  <a:pt x="0" y="564"/>
                </a:cubicBezTo>
                <a:cubicBezTo>
                  <a:pt x="0" y="775"/>
                  <a:pt x="211" y="986"/>
                  <a:pt x="422" y="986"/>
                </a:cubicBezTo>
                <a:cubicBezTo>
                  <a:pt x="774" y="986"/>
                  <a:pt x="844" y="775"/>
                  <a:pt x="844" y="493"/>
                </a:cubicBezTo>
                <a:cubicBezTo>
                  <a:pt x="774" y="212"/>
                  <a:pt x="633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2" name="Google Shape;3982;p3"/>
          <p:cNvSpPr/>
          <p:nvPr/>
        </p:nvSpPr>
        <p:spPr>
          <a:xfrm rot="-6011034" flipH="1">
            <a:off x="758958" y="2354464"/>
            <a:ext cx="22899" cy="18399"/>
          </a:xfrm>
          <a:custGeom>
            <a:avLst/>
            <a:gdLst/>
            <a:ahLst/>
            <a:cxnLst/>
            <a:rect l="l" t="t" r="r" b="b"/>
            <a:pathLst>
              <a:path w="916" h="736" extrusionOk="0">
                <a:moveTo>
                  <a:pt x="464" y="1"/>
                </a:moveTo>
                <a:cubicBezTo>
                  <a:pt x="427" y="1"/>
                  <a:pt x="390" y="6"/>
                  <a:pt x="352" y="19"/>
                </a:cubicBezTo>
                <a:cubicBezTo>
                  <a:pt x="141" y="19"/>
                  <a:pt x="1" y="160"/>
                  <a:pt x="1" y="300"/>
                </a:cubicBezTo>
                <a:cubicBezTo>
                  <a:pt x="1" y="545"/>
                  <a:pt x="213" y="736"/>
                  <a:pt x="453" y="736"/>
                </a:cubicBezTo>
                <a:cubicBezTo>
                  <a:pt x="489" y="736"/>
                  <a:pt x="526" y="732"/>
                  <a:pt x="563" y="722"/>
                </a:cubicBezTo>
                <a:cubicBezTo>
                  <a:pt x="774" y="722"/>
                  <a:pt x="915" y="582"/>
                  <a:pt x="915" y="300"/>
                </a:cubicBezTo>
                <a:cubicBezTo>
                  <a:pt x="799" y="127"/>
                  <a:pt x="636" y="1"/>
                  <a:pt x="4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3" name="Google Shape;3983;p3"/>
          <p:cNvSpPr/>
          <p:nvPr/>
        </p:nvSpPr>
        <p:spPr>
          <a:xfrm>
            <a:off x="-1904800" y="1549528"/>
            <a:ext cx="4196813" cy="2352456"/>
          </a:xfrm>
          <a:custGeom>
            <a:avLst/>
            <a:gdLst/>
            <a:ahLst/>
            <a:cxnLst/>
            <a:rect l="l" t="t" r="r" b="b"/>
            <a:pathLst>
              <a:path w="35732" h="20029" extrusionOk="0">
                <a:moveTo>
                  <a:pt x="34444" y="1"/>
                </a:moveTo>
                <a:cubicBezTo>
                  <a:pt x="33795" y="551"/>
                  <a:pt x="33067" y="995"/>
                  <a:pt x="32285" y="1324"/>
                </a:cubicBezTo>
                <a:cubicBezTo>
                  <a:pt x="31504" y="1644"/>
                  <a:pt x="30687" y="1884"/>
                  <a:pt x="29852" y="2034"/>
                </a:cubicBezTo>
                <a:cubicBezTo>
                  <a:pt x="28191" y="2354"/>
                  <a:pt x="26477" y="2425"/>
                  <a:pt x="24771" y="2532"/>
                </a:cubicBezTo>
                <a:cubicBezTo>
                  <a:pt x="24008" y="2567"/>
                  <a:pt x="23235" y="2630"/>
                  <a:pt x="22471" y="2709"/>
                </a:cubicBezTo>
                <a:lnTo>
                  <a:pt x="26814" y="427"/>
                </a:lnTo>
                <a:lnTo>
                  <a:pt x="26752" y="294"/>
                </a:lnTo>
                <a:lnTo>
                  <a:pt x="20348" y="3011"/>
                </a:lnTo>
                <a:cubicBezTo>
                  <a:pt x="20109" y="3065"/>
                  <a:pt x="19860" y="3109"/>
                  <a:pt x="19620" y="3171"/>
                </a:cubicBezTo>
                <a:cubicBezTo>
                  <a:pt x="17915" y="3544"/>
                  <a:pt x="16245" y="4086"/>
                  <a:pt x="14646" y="4779"/>
                </a:cubicBezTo>
                <a:cubicBezTo>
                  <a:pt x="12097" y="5889"/>
                  <a:pt x="9717" y="7372"/>
                  <a:pt x="7594" y="9175"/>
                </a:cubicBezTo>
                <a:cubicBezTo>
                  <a:pt x="6493" y="9655"/>
                  <a:pt x="5480" y="10339"/>
                  <a:pt x="4610" y="11174"/>
                </a:cubicBezTo>
                <a:cubicBezTo>
                  <a:pt x="4077" y="11689"/>
                  <a:pt x="3615" y="12275"/>
                  <a:pt x="3260" y="12923"/>
                </a:cubicBezTo>
                <a:cubicBezTo>
                  <a:pt x="2940" y="13483"/>
                  <a:pt x="2700" y="14087"/>
                  <a:pt x="2558" y="14717"/>
                </a:cubicBezTo>
                <a:cubicBezTo>
                  <a:pt x="1555" y="16165"/>
                  <a:pt x="702" y="17702"/>
                  <a:pt x="0" y="19318"/>
                </a:cubicBezTo>
                <a:lnTo>
                  <a:pt x="1759" y="20029"/>
                </a:lnTo>
                <a:cubicBezTo>
                  <a:pt x="2967" y="16929"/>
                  <a:pt x="4752" y="14087"/>
                  <a:pt x="7035" y="11662"/>
                </a:cubicBezTo>
                <a:cubicBezTo>
                  <a:pt x="7576" y="11076"/>
                  <a:pt x="8154" y="10516"/>
                  <a:pt x="8749" y="9984"/>
                </a:cubicBezTo>
                <a:cubicBezTo>
                  <a:pt x="9308" y="9744"/>
                  <a:pt x="9895" y="9557"/>
                  <a:pt x="10499" y="9415"/>
                </a:cubicBezTo>
                <a:cubicBezTo>
                  <a:pt x="11129" y="9273"/>
                  <a:pt x="11777" y="9158"/>
                  <a:pt x="12426" y="9087"/>
                </a:cubicBezTo>
                <a:cubicBezTo>
                  <a:pt x="13675" y="8961"/>
                  <a:pt x="14933" y="8890"/>
                  <a:pt x="16190" y="8890"/>
                </a:cubicBezTo>
                <a:cubicBezTo>
                  <a:pt x="16265" y="8890"/>
                  <a:pt x="16339" y="8891"/>
                  <a:pt x="16414" y="8891"/>
                </a:cubicBezTo>
                <a:cubicBezTo>
                  <a:pt x="17302" y="8882"/>
                  <a:pt x="18190" y="8882"/>
                  <a:pt x="19078" y="8856"/>
                </a:cubicBezTo>
                <a:cubicBezTo>
                  <a:pt x="20366" y="8927"/>
                  <a:pt x="21645" y="9095"/>
                  <a:pt x="22906" y="9353"/>
                </a:cubicBezTo>
                <a:cubicBezTo>
                  <a:pt x="24327" y="9628"/>
                  <a:pt x="25748" y="9948"/>
                  <a:pt x="27187" y="10170"/>
                </a:cubicBezTo>
                <a:cubicBezTo>
                  <a:pt x="28185" y="10323"/>
                  <a:pt x="29196" y="10417"/>
                  <a:pt x="30207" y="10417"/>
                </a:cubicBezTo>
                <a:cubicBezTo>
                  <a:pt x="30663" y="10417"/>
                  <a:pt x="31119" y="10398"/>
                  <a:pt x="31575" y="10357"/>
                </a:cubicBezTo>
                <a:cubicBezTo>
                  <a:pt x="32303" y="10286"/>
                  <a:pt x="33022" y="10152"/>
                  <a:pt x="33733" y="9939"/>
                </a:cubicBezTo>
                <a:cubicBezTo>
                  <a:pt x="34435" y="9726"/>
                  <a:pt x="35101" y="9424"/>
                  <a:pt x="35731" y="9042"/>
                </a:cubicBezTo>
                <a:lnTo>
                  <a:pt x="35660" y="8909"/>
                </a:lnTo>
                <a:cubicBezTo>
                  <a:pt x="34408" y="9637"/>
                  <a:pt x="32978" y="9992"/>
                  <a:pt x="31548" y="10090"/>
                </a:cubicBezTo>
                <a:cubicBezTo>
                  <a:pt x="31248" y="10109"/>
                  <a:pt x="30948" y="10118"/>
                  <a:pt x="30647" y="10118"/>
                </a:cubicBezTo>
                <a:cubicBezTo>
                  <a:pt x="29512" y="10118"/>
                  <a:pt x="28372" y="9992"/>
                  <a:pt x="27249" y="9788"/>
                </a:cubicBezTo>
                <a:cubicBezTo>
                  <a:pt x="25837" y="9531"/>
                  <a:pt x="24425" y="9175"/>
                  <a:pt x="23004" y="8864"/>
                </a:cubicBezTo>
                <a:cubicBezTo>
                  <a:pt x="22675" y="8785"/>
                  <a:pt x="22338" y="8722"/>
                  <a:pt x="22009" y="8660"/>
                </a:cubicBezTo>
                <a:cubicBezTo>
                  <a:pt x="22844" y="8571"/>
                  <a:pt x="23679" y="8456"/>
                  <a:pt x="24514" y="8314"/>
                </a:cubicBezTo>
                <a:cubicBezTo>
                  <a:pt x="27178" y="7852"/>
                  <a:pt x="29790" y="7115"/>
                  <a:pt x="32312" y="6120"/>
                </a:cubicBezTo>
                <a:lnTo>
                  <a:pt x="32259" y="5978"/>
                </a:lnTo>
                <a:cubicBezTo>
                  <a:pt x="29718" y="6857"/>
                  <a:pt x="27098" y="7479"/>
                  <a:pt x="24434" y="7816"/>
                </a:cubicBezTo>
                <a:cubicBezTo>
                  <a:pt x="23111" y="7985"/>
                  <a:pt x="21778" y="8083"/>
                  <a:pt x="20437" y="8118"/>
                </a:cubicBezTo>
                <a:cubicBezTo>
                  <a:pt x="20161" y="8126"/>
                  <a:pt x="19885" y="8129"/>
                  <a:pt x="19609" y="8129"/>
                </a:cubicBezTo>
                <a:cubicBezTo>
                  <a:pt x="18552" y="8129"/>
                  <a:pt x="17493" y="8083"/>
                  <a:pt x="16423" y="8047"/>
                </a:cubicBezTo>
                <a:cubicBezTo>
                  <a:pt x="15824" y="8020"/>
                  <a:pt x="15228" y="8007"/>
                  <a:pt x="14631" y="8007"/>
                </a:cubicBezTo>
                <a:cubicBezTo>
                  <a:pt x="13864" y="8007"/>
                  <a:pt x="13098" y="8029"/>
                  <a:pt x="12328" y="8074"/>
                </a:cubicBezTo>
                <a:cubicBezTo>
                  <a:pt x="11857" y="8110"/>
                  <a:pt x="11378" y="8163"/>
                  <a:pt x="10898" y="8234"/>
                </a:cubicBezTo>
                <a:cubicBezTo>
                  <a:pt x="12213" y="7275"/>
                  <a:pt x="13607" y="6431"/>
                  <a:pt x="15073" y="5720"/>
                </a:cubicBezTo>
                <a:cubicBezTo>
                  <a:pt x="16591" y="4974"/>
                  <a:pt x="18172" y="4388"/>
                  <a:pt x="19807" y="3953"/>
                </a:cubicBezTo>
                <a:cubicBezTo>
                  <a:pt x="21432" y="3509"/>
                  <a:pt x="23111" y="3278"/>
                  <a:pt x="24816" y="3109"/>
                </a:cubicBezTo>
                <a:cubicBezTo>
                  <a:pt x="26521" y="2940"/>
                  <a:pt x="28244" y="2789"/>
                  <a:pt x="29932" y="2390"/>
                </a:cubicBezTo>
                <a:cubicBezTo>
                  <a:pt x="30784" y="2203"/>
                  <a:pt x="31601" y="1919"/>
                  <a:pt x="32392" y="1564"/>
                </a:cubicBezTo>
                <a:cubicBezTo>
                  <a:pt x="33182" y="1191"/>
                  <a:pt x="33902" y="702"/>
                  <a:pt x="34541" y="107"/>
                </a:cubicBezTo>
                <a:lnTo>
                  <a:pt x="34444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4" name="Google Shape;3984;p3"/>
          <p:cNvSpPr/>
          <p:nvPr/>
        </p:nvSpPr>
        <p:spPr>
          <a:xfrm>
            <a:off x="811645" y="2263524"/>
            <a:ext cx="137772" cy="183226"/>
          </a:xfrm>
          <a:custGeom>
            <a:avLst/>
            <a:gdLst/>
            <a:ahLst/>
            <a:cxnLst/>
            <a:rect l="l" t="t" r="r" b="b"/>
            <a:pathLst>
              <a:path w="1173" h="1560" extrusionOk="0">
                <a:moveTo>
                  <a:pt x="698" y="1"/>
                </a:moveTo>
                <a:cubicBezTo>
                  <a:pt x="611" y="1"/>
                  <a:pt x="527" y="47"/>
                  <a:pt x="489" y="130"/>
                </a:cubicBezTo>
                <a:cubicBezTo>
                  <a:pt x="480" y="165"/>
                  <a:pt x="471" y="201"/>
                  <a:pt x="444" y="219"/>
                </a:cubicBezTo>
                <a:cubicBezTo>
                  <a:pt x="434" y="227"/>
                  <a:pt x="423" y="231"/>
                  <a:pt x="412" y="231"/>
                </a:cubicBezTo>
                <a:cubicBezTo>
                  <a:pt x="375" y="231"/>
                  <a:pt x="334" y="195"/>
                  <a:pt x="293" y="174"/>
                </a:cubicBezTo>
                <a:cubicBezTo>
                  <a:pt x="272" y="166"/>
                  <a:pt x="250" y="162"/>
                  <a:pt x="228" y="162"/>
                </a:cubicBezTo>
                <a:cubicBezTo>
                  <a:pt x="157" y="162"/>
                  <a:pt x="87" y="202"/>
                  <a:pt x="54" y="263"/>
                </a:cubicBezTo>
                <a:cubicBezTo>
                  <a:pt x="18" y="352"/>
                  <a:pt x="0" y="441"/>
                  <a:pt x="18" y="538"/>
                </a:cubicBezTo>
                <a:cubicBezTo>
                  <a:pt x="54" y="938"/>
                  <a:pt x="258" y="1311"/>
                  <a:pt x="586" y="1560"/>
                </a:cubicBezTo>
                <a:lnTo>
                  <a:pt x="711" y="1489"/>
                </a:lnTo>
                <a:lnTo>
                  <a:pt x="640" y="1560"/>
                </a:lnTo>
                <a:cubicBezTo>
                  <a:pt x="1022" y="1267"/>
                  <a:pt x="1173" y="760"/>
                  <a:pt x="1022" y="307"/>
                </a:cubicBezTo>
                <a:cubicBezTo>
                  <a:pt x="986" y="192"/>
                  <a:pt x="906" y="85"/>
                  <a:pt x="800" y="23"/>
                </a:cubicBezTo>
                <a:cubicBezTo>
                  <a:pt x="767" y="8"/>
                  <a:pt x="732" y="1"/>
                  <a:pt x="6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5" name="Google Shape;3985;p3"/>
          <p:cNvSpPr/>
          <p:nvPr/>
        </p:nvSpPr>
        <p:spPr>
          <a:xfrm>
            <a:off x="886698" y="2287015"/>
            <a:ext cx="14799" cy="77401"/>
          </a:xfrm>
          <a:custGeom>
            <a:avLst/>
            <a:gdLst/>
            <a:ahLst/>
            <a:cxnLst/>
            <a:rect l="l" t="t" r="r" b="b"/>
            <a:pathLst>
              <a:path w="126" h="659" fill="none" extrusionOk="0">
                <a:moveTo>
                  <a:pt x="1" y="658"/>
                </a:moveTo>
                <a:cubicBezTo>
                  <a:pt x="45" y="436"/>
                  <a:pt x="81" y="214"/>
                  <a:pt x="125" y="1"/>
                </a:cubicBezTo>
              </a:path>
            </a:pathLst>
          </a:custGeom>
          <a:noFill/>
          <a:ln w="67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6" name="Google Shape;3986;p3"/>
          <p:cNvSpPr/>
          <p:nvPr/>
        </p:nvSpPr>
        <p:spPr>
          <a:xfrm>
            <a:off x="832434" y="2302754"/>
            <a:ext cx="41931" cy="75170"/>
          </a:xfrm>
          <a:custGeom>
            <a:avLst/>
            <a:gdLst/>
            <a:ahLst/>
            <a:cxnLst/>
            <a:rect l="l" t="t" r="r" b="b"/>
            <a:pathLst>
              <a:path w="357" h="640" fill="none" extrusionOk="0">
                <a:moveTo>
                  <a:pt x="1" y="18"/>
                </a:moveTo>
                <a:cubicBezTo>
                  <a:pt x="81" y="249"/>
                  <a:pt x="196" y="453"/>
                  <a:pt x="356" y="640"/>
                </a:cubicBezTo>
                <a:cubicBezTo>
                  <a:pt x="338" y="426"/>
                  <a:pt x="330" y="204"/>
                  <a:pt x="312" y="0"/>
                </a:cubicBezTo>
              </a:path>
            </a:pathLst>
          </a:custGeom>
          <a:noFill/>
          <a:ln w="67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7" name="Google Shape;3987;p3"/>
          <p:cNvSpPr/>
          <p:nvPr/>
        </p:nvSpPr>
        <p:spPr>
          <a:xfrm>
            <a:off x="862855" y="2292888"/>
            <a:ext cx="158561" cy="161262"/>
          </a:xfrm>
          <a:custGeom>
            <a:avLst/>
            <a:gdLst/>
            <a:ahLst/>
            <a:cxnLst/>
            <a:rect l="l" t="t" r="r" b="b"/>
            <a:pathLst>
              <a:path w="1350" h="1373" extrusionOk="0">
                <a:moveTo>
                  <a:pt x="803" y="0"/>
                </a:moveTo>
                <a:cubicBezTo>
                  <a:pt x="754" y="0"/>
                  <a:pt x="707" y="14"/>
                  <a:pt x="666" y="40"/>
                </a:cubicBezTo>
                <a:cubicBezTo>
                  <a:pt x="310" y="244"/>
                  <a:pt x="71" y="599"/>
                  <a:pt x="26" y="1008"/>
                </a:cubicBezTo>
                <a:cubicBezTo>
                  <a:pt x="1" y="1277"/>
                  <a:pt x="110" y="1372"/>
                  <a:pt x="262" y="1372"/>
                </a:cubicBezTo>
                <a:cubicBezTo>
                  <a:pt x="488" y="1372"/>
                  <a:pt x="809" y="1166"/>
                  <a:pt x="941" y="1008"/>
                </a:cubicBezTo>
                <a:cubicBezTo>
                  <a:pt x="1119" y="786"/>
                  <a:pt x="1349" y="288"/>
                  <a:pt x="1278" y="226"/>
                </a:cubicBezTo>
                <a:cubicBezTo>
                  <a:pt x="1255" y="205"/>
                  <a:pt x="1232" y="198"/>
                  <a:pt x="1211" y="198"/>
                </a:cubicBezTo>
                <a:cubicBezTo>
                  <a:pt x="1156" y="198"/>
                  <a:pt x="1108" y="246"/>
                  <a:pt x="1076" y="246"/>
                </a:cubicBezTo>
                <a:cubicBezTo>
                  <a:pt x="1072" y="246"/>
                  <a:pt x="1069" y="245"/>
                  <a:pt x="1065" y="244"/>
                </a:cubicBezTo>
                <a:cubicBezTo>
                  <a:pt x="1030" y="217"/>
                  <a:pt x="1003" y="173"/>
                  <a:pt x="985" y="129"/>
                </a:cubicBezTo>
                <a:cubicBezTo>
                  <a:pt x="968" y="84"/>
                  <a:pt x="941" y="49"/>
                  <a:pt x="905" y="22"/>
                </a:cubicBezTo>
                <a:cubicBezTo>
                  <a:pt x="872" y="7"/>
                  <a:pt x="837" y="0"/>
                  <a:pt x="80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8" name="Google Shape;3988;p3"/>
          <p:cNvSpPr/>
          <p:nvPr/>
        </p:nvSpPr>
        <p:spPr>
          <a:xfrm>
            <a:off x="739647" y="2323191"/>
            <a:ext cx="159735" cy="130372"/>
          </a:xfrm>
          <a:custGeom>
            <a:avLst/>
            <a:gdLst/>
            <a:ahLst/>
            <a:cxnLst/>
            <a:rect l="l" t="t" r="r" b="b"/>
            <a:pathLst>
              <a:path w="1360" h="1110" extrusionOk="0">
                <a:moveTo>
                  <a:pt x="461" y="0"/>
                </a:moveTo>
                <a:cubicBezTo>
                  <a:pt x="410" y="0"/>
                  <a:pt x="359" y="16"/>
                  <a:pt x="311" y="48"/>
                </a:cubicBezTo>
                <a:cubicBezTo>
                  <a:pt x="249" y="119"/>
                  <a:pt x="222" y="226"/>
                  <a:pt x="249" y="324"/>
                </a:cubicBezTo>
                <a:cubicBezTo>
                  <a:pt x="229" y="301"/>
                  <a:pt x="202" y="291"/>
                  <a:pt x="174" y="291"/>
                </a:cubicBezTo>
                <a:cubicBezTo>
                  <a:pt x="113" y="291"/>
                  <a:pt x="45" y="337"/>
                  <a:pt x="27" y="403"/>
                </a:cubicBezTo>
                <a:cubicBezTo>
                  <a:pt x="0" y="501"/>
                  <a:pt x="27" y="599"/>
                  <a:pt x="98" y="670"/>
                </a:cubicBezTo>
                <a:cubicBezTo>
                  <a:pt x="231" y="839"/>
                  <a:pt x="427" y="954"/>
                  <a:pt x="631" y="1007"/>
                </a:cubicBezTo>
                <a:cubicBezTo>
                  <a:pt x="734" y="1035"/>
                  <a:pt x="943" y="1110"/>
                  <a:pt x="1098" y="1110"/>
                </a:cubicBezTo>
                <a:cubicBezTo>
                  <a:pt x="1144" y="1110"/>
                  <a:pt x="1185" y="1103"/>
                  <a:pt x="1217" y="1087"/>
                </a:cubicBezTo>
                <a:cubicBezTo>
                  <a:pt x="1359" y="1016"/>
                  <a:pt x="1297" y="759"/>
                  <a:pt x="1253" y="643"/>
                </a:cubicBezTo>
                <a:cubicBezTo>
                  <a:pt x="1137" y="341"/>
                  <a:pt x="880" y="110"/>
                  <a:pt x="560" y="22"/>
                </a:cubicBezTo>
                <a:cubicBezTo>
                  <a:pt x="528" y="7"/>
                  <a:pt x="495" y="0"/>
                  <a:pt x="46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9" name="Google Shape;3989;p3"/>
          <p:cNvSpPr/>
          <p:nvPr/>
        </p:nvSpPr>
        <p:spPr>
          <a:xfrm>
            <a:off x="845002" y="2447691"/>
            <a:ext cx="70002" cy="47098"/>
          </a:xfrm>
          <a:custGeom>
            <a:avLst/>
            <a:gdLst/>
            <a:ahLst/>
            <a:cxnLst/>
            <a:rect l="l" t="t" r="r" b="b"/>
            <a:pathLst>
              <a:path w="596" h="401" extrusionOk="0">
                <a:moveTo>
                  <a:pt x="400" y="1"/>
                </a:moveTo>
                <a:cubicBezTo>
                  <a:pt x="302" y="1"/>
                  <a:pt x="205" y="10"/>
                  <a:pt x="107" y="27"/>
                </a:cubicBezTo>
                <a:cubicBezTo>
                  <a:pt x="9" y="45"/>
                  <a:pt x="0" y="98"/>
                  <a:pt x="27" y="187"/>
                </a:cubicBezTo>
                <a:cubicBezTo>
                  <a:pt x="63" y="249"/>
                  <a:pt x="107" y="312"/>
                  <a:pt x="169" y="356"/>
                </a:cubicBezTo>
                <a:cubicBezTo>
                  <a:pt x="217" y="385"/>
                  <a:pt x="273" y="401"/>
                  <a:pt x="330" y="401"/>
                </a:cubicBezTo>
                <a:cubicBezTo>
                  <a:pt x="378" y="401"/>
                  <a:pt x="426" y="389"/>
                  <a:pt x="471" y="365"/>
                </a:cubicBezTo>
                <a:cubicBezTo>
                  <a:pt x="533" y="329"/>
                  <a:pt x="569" y="267"/>
                  <a:pt x="578" y="205"/>
                </a:cubicBezTo>
                <a:cubicBezTo>
                  <a:pt x="596" y="143"/>
                  <a:pt x="578" y="90"/>
                  <a:pt x="533" y="45"/>
                </a:cubicBezTo>
                <a:cubicBezTo>
                  <a:pt x="498" y="18"/>
                  <a:pt x="445" y="1"/>
                  <a:pt x="40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0" name="Google Shape;3990;p3"/>
          <p:cNvSpPr/>
          <p:nvPr/>
        </p:nvSpPr>
        <p:spPr>
          <a:xfrm>
            <a:off x="827267" y="2301697"/>
            <a:ext cx="9514" cy="7752"/>
          </a:xfrm>
          <a:custGeom>
            <a:avLst/>
            <a:gdLst/>
            <a:ahLst/>
            <a:cxnLst/>
            <a:rect l="l" t="t" r="r" b="b"/>
            <a:pathLst>
              <a:path w="81" h="66" extrusionOk="0">
                <a:moveTo>
                  <a:pt x="45" y="0"/>
                </a:moveTo>
                <a:cubicBezTo>
                  <a:pt x="27" y="0"/>
                  <a:pt x="9" y="9"/>
                  <a:pt x="9" y="27"/>
                </a:cubicBezTo>
                <a:cubicBezTo>
                  <a:pt x="0" y="45"/>
                  <a:pt x="18" y="62"/>
                  <a:pt x="36" y="62"/>
                </a:cubicBezTo>
                <a:cubicBezTo>
                  <a:pt x="41" y="65"/>
                  <a:pt x="46" y="66"/>
                  <a:pt x="50" y="66"/>
                </a:cubicBezTo>
                <a:cubicBezTo>
                  <a:pt x="62" y="66"/>
                  <a:pt x="72" y="58"/>
                  <a:pt x="72" y="45"/>
                </a:cubicBezTo>
                <a:cubicBezTo>
                  <a:pt x="80" y="18"/>
                  <a:pt x="63" y="0"/>
                  <a:pt x="45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1" name="Google Shape;3991;p3"/>
          <p:cNvSpPr/>
          <p:nvPr/>
        </p:nvSpPr>
        <p:spPr>
          <a:xfrm>
            <a:off x="864851" y="2298291"/>
            <a:ext cx="9514" cy="7987"/>
          </a:xfrm>
          <a:custGeom>
            <a:avLst/>
            <a:gdLst/>
            <a:ahLst/>
            <a:cxnLst/>
            <a:rect l="l" t="t" r="r" b="b"/>
            <a:pathLst>
              <a:path w="81" h="68" extrusionOk="0">
                <a:moveTo>
                  <a:pt x="35" y="0"/>
                </a:moveTo>
                <a:cubicBezTo>
                  <a:pt x="21" y="0"/>
                  <a:pt x="9" y="15"/>
                  <a:pt x="9" y="29"/>
                </a:cubicBezTo>
                <a:cubicBezTo>
                  <a:pt x="0" y="47"/>
                  <a:pt x="18" y="65"/>
                  <a:pt x="36" y="65"/>
                </a:cubicBezTo>
                <a:cubicBezTo>
                  <a:pt x="39" y="66"/>
                  <a:pt x="42" y="67"/>
                  <a:pt x="45" y="67"/>
                </a:cubicBezTo>
                <a:cubicBezTo>
                  <a:pt x="59" y="67"/>
                  <a:pt x="71" y="53"/>
                  <a:pt x="71" y="38"/>
                </a:cubicBezTo>
                <a:cubicBezTo>
                  <a:pt x="80" y="20"/>
                  <a:pt x="62" y="3"/>
                  <a:pt x="45" y="3"/>
                </a:cubicBezTo>
                <a:cubicBezTo>
                  <a:pt x="41" y="1"/>
                  <a:pt x="38" y="0"/>
                  <a:pt x="35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2" name="Google Shape;3992;p3"/>
          <p:cNvSpPr/>
          <p:nvPr/>
        </p:nvSpPr>
        <p:spPr>
          <a:xfrm>
            <a:off x="896094" y="2282904"/>
            <a:ext cx="9514" cy="8457"/>
          </a:xfrm>
          <a:custGeom>
            <a:avLst/>
            <a:gdLst/>
            <a:ahLst/>
            <a:cxnLst/>
            <a:rect l="l" t="t" r="r" b="b"/>
            <a:pathLst>
              <a:path w="81" h="72" extrusionOk="0">
                <a:moveTo>
                  <a:pt x="45" y="0"/>
                </a:moveTo>
                <a:cubicBezTo>
                  <a:pt x="10" y="0"/>
                  <a:pt x="1" y="54"/>
                  <a:pt x="36" y="71"/>
                </a:cubicBezTo>
                <a:cubicBezTo>
                  <a:pt x="54" y="71"/>
                  <a:pt x="72" y="63"/>
                  <a:pt x="72" y="45"/>
                </a:cubicBezTo>
                <a:cubicBezTo>
                  <a:pt x="81" y="27"/>
                  <a:pt x="63" y="9"/>
                  <a:pt x="45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3" name="Google Shape;3993;p3"/>
          <p:cNvSpPr/>
          <p:nvPr/>
        </p:nvSpPr>
        <p:spPr>
          <a:xfrm>
            <a:off x="823038" y="2442523"/>
            <a:ext cx="57552" cy="40756"/>
          </a:xfrm>
          <a:custGeom>
            <a:avLst/>
            <a:gdLst/>
            <a:ahLst/>
            <a:cxnLst/>
            <a:rect l="l" t="t" r="r" b="b"/>
            <a:pathLst>
              <a:path w="490" h="347" extrusionOk="0">
                <a:moveTo>
                  <a:pt x="267" y="0"/>
                </a:moveTo>
                <a:cubicBezTo>
                  <a:pt x="179" y="0"/>
                  <a:pt x="99" y="36"/>
                  <a:pt x="45" y="107"/>
                </a:cubicBezTo>
                <a:cubicBezTo>
                  <a:pt x="1" y="187"/>
                  <a:pt x="10" y="284"/>
                  <a:pt x="81" y="347"/>
                </a:cubicBezTo>
                <a:cubicBezTo>
                  <a:pt x="72" y="284"/>
                  <a:pt x="116" y="231"/>
                  <a:pt x="170" y="222"/>
                </a:cubicBezTo>
                <a:cubicBezTo>
                  <a:pt x="250" y="187"/>
                  <a:pt x="401" y="222"/>
                  <a:pt x="445" y="125"/>
                </a:cubicBezTo>
                <a:cubicBezTo>
                  <a:pt x="489" y="36"/>
                  <a:pt x="347" y="0"/>
                  <a:pt x="2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4" name="Google Shape;3994;p3"/>
          <p:cNvSpPr/>
          <p:nvPr/>
        </p:nvSpPr>
        <p:spPr>
          <a:xfrm>
            <a:off x="875305" y="2437942"/>
            <a:ext cx="64716" cy="35940"/>
          </a:xfrm>
          <a:custGeom>
            <a:avLst/>
            <a:gdLst/>
            <a:ahLst/>
            <a:cxnLst/>
            <a:rect l="l" t="t" r="r" b="b"/>
            <a:pathLst>
              <a:path w="551" h="306" extrusionOk="0">
                <a:moveTo>
                  <a:pt x="216" y="0"/>
                </a:moveTo>
                <a:cubicBezTo>
                  <a:pt x="201" y="0"/>
                  <a:pt x="185" y="1"/>
                  <a:pt x="169" y="4"/>
                </a:cubicBezTo>
                <a:cubicBezTo>
                  <a:pt x="116" y="13"/>
                  <a:pt x="18" y="48"/>
                  <a:pt x="9" y="128"/>
                </a:cubicBezTo>
                <a:cubicBezTo>
                  <a:pt x="0" y="208"/>
                  <a:pt x="116" y="235"/>
                  <a:pt x="178" y="235"/>
                </a:cubicBezTo>
                <a:lnTo>
                  <a:pt x="373" y="235"/>
                </a:lnTo>
                <a:cubicBezTo>
                  <a:pt x="435" y="235"/>
                  <a:pt x="497" y="261"/>
                  <a:pt x="551" y="306"/>
                </a:cubicBezTo>
                <a:cubicBezTo>
                  <a:pt x="534" y="127"/>
                  <a:pt x="385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5" name="Google Shape;3995;p3"/>
          <p:cNvSpPr/>
          <p:nvPr/>
        </p:nvSpPr>
        <p:spPr>
          <a:xfrm>
            <a:off x="861680" y="2447104"/>
            <a:ext cx="43927" cy="50739"/>
          </a:xfrm>
          <a:custGeom>
            <a:avLst/>
            <a:gdLst/>
            <a:ahLst/>
            <a:cxnLst/>
            <a:rect l="l" t="t" r="r" b="b"/>
            <a:pathLst>
              <a:path w="374" h="432" extrusionOk="0">
                <a:moveTo>
                  <a:pt x="184" y="0"/>
                </a:moveTo>
                <a:cubicBezTo>
                  <a:pt x="130" y="0"/>
                  <a:pt x="76" y="23"/>
                  <a:pt x="36" y="68"/>
                </a:cubicBezTo>
                <a:cubicBezTo>
                  <a:pt x="1" y="130"/>
                  <a:pt x="1" y="210"/>
                  <a:pt x="36" y="272"/>
                </a:cubicBezTo>
                <a:cubicBezTo>
                  <a:pt x="72" y="334"/>
                  <a:pt x="125" y="388"/>
                  <a:pt x="187" y="432"/>
                </a:cubicBezTo>
                <a:cubicBezTo>
                  <a:pt x="160" y="405"/>
                  <a:pt x="169" y="361"/>
                  <a:pt x="196" y="334"/>
                </a:cubicBezTo>
                <a:cubicBezTo>
                  <a:pt x="214" y="308"/>
                  <a:pt x="249" y="290"/>
                  <a:pt x="276" y="272"/>
                </a:cubicBezTo>
                <a:cubicBezTo>
                  <a:pt x="356" y="219"/>
                  <a:pt x="374" y="112"/>
                  <a:pt x="303" y="41"/>
                </a:cubicBezTo>
                <a:cubicBezTo>
                  <a:pt x="268" y="14"/>
                  <a:pt x="226" y="0"/>
                  <a:pt x="1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6" name="Google Shape;3996;p3"/>
          <p:cNvSpPr/>
          <p:nvPr/>
        </p:nvSpPr>
        <p:spPr>
          <a:xfrm>
            <a:off x="905490" y="2337168"/>
            <a:ext cx="74230" cy="79398"/>
          </a:xfrm>
          <a:custGeom>
            <a:avLst/>
            <a:gdLst/>
            <a:ahLst/>
            <a:cxnLst/>
            <a:rect l="l" t="t" r="r" b="b"/>
            <a:pathLst>
              <a:path w="632" h="676" extrusionOk="0">
                <a:moveTo>
                  <a:pt x="631" y="0"/>
                </a:moveTo>
                <a:lnTo>
                  <a:pt x="631" y="0"/>
                </a:lnTo>
                <a:cubicBezTo>
                  <a:pt x="498" y="284"/>
                  <a:pt x="276" y="524"/>
                  <a:pt x="1" y="675"/>
                </a:cubicBezTo>
                <a:cubicBezTo>
                  <a:pt x="311" y="578"/>
                  <a:pt x="551" y="320"/>
                  <a:pt x="63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7" name="Google Shape;3997;p3"/>
          <p:cNvSpPr/>
          <p:nvPr/>
        </p:nvSpPr>
        <p:spPr>
          <a:xfrm>
            <a:off x="781343" y="2371581"/>
            <a:ext cx="84683" cy="49095"/>
          </a:xfrm>
          <a:custGeom>
            <a:avLst/>
            <a:gdLst/>
            <a:ahLst/>
            <a:cxnLst/>
            <a:rect l="l" t="t" r="r" b="b"/>
            <a:pathLst>
              <a:path w="721" h="418" extrusionOk="0">
                <a:moveTo>
                  <a:pt x="1" y="0"/>
                </a:moveTo>
                <a:lnTo>
                  <a:pt x="1" y="0"/>
                </a:lnTo>
                <a:cubicBezTo>
                  <a:pt x="81" y="116"/>
                  <a:pt x="187" y="222"/>
                  <a:pt x="312" y="293"/>
                </a:cubicBezTo>
                <a:cubicBezTo>
                  <a:pt x="436" y="364"/>
                  <a:pt x="578" y="409"/>
                  <a:pt x="720" y="418"/>
                </a:cubicBezTo>
                <a:cubicBezTo>
                  <a:pt x="454" y="329"/>
                  <a:pt x="205" y="187"/>
                  <a:pt x="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8" name="Google Shape;3998;p3"/>
          <p:cNvSpPr/>
          <p:nvPr/>
        </p:nvSpPr>
        <p:spPr>
          <a:xfrm>
            <a:off x="1230951" y="1910461"/>
            <a:ext cx="121094" cy="130490"/>
          </a:xfrm>
          <a:custGeom>
            <a:avLst/>
            <a:gdLst/>
            <a:ahLst/>
            <a:cxnLst/>
            <a:rect l="l" t="t" r="r" b="b"/>
            <a:pathLst>
              <a:path w="1031" h="1111" extrusionOk="0">
                <a:moveTo>
                  <a:pt x="196" y="1"/>
                </a:moveTo>
                <a:lnTo>
                  <a:pt x="125" y="98"/>
                </a:lnTo>
                <a:lnTo>
                  <a:pt x="143" y="18"/>
                </a:lnTo>
                <a:lnTo>
                  <a:pt x="143" y="18"/>
                </a:lnTo>
                <a:cubicBezTo>
                  <a:pt x="1" y="356"/>
                  <a:pt x="90" y="756"/>
                  <a:pt x="365" y="995"/>
                </a:cubicBezTo>
                <a:cubicBezTo>
                  <a:pt x="436" y="1066"/>
                  <a:pt x="525" y="1111"/>
                  <a:pt x="622" y="1111"/>
                </a:cubicBezTo>
                <a:cubicBezTo>
                  <a:pt x="720" y="1102"/>
                  <a:pt x="800" y="1022"/>
                  <a:pt x="791" y="924"/>
                </a:cubicBezTo>
                <a:cubicBezTo>
                  <a:pt x="791" y="898"/>
                  <a:pt x="773" y="880"/>
                  <a:pt x="791" y="844"/>
                </a:cubicBezTo>
                <a:cubicBezTo>
                  <a:pt x="803" y="821"/>
                  <a:pt x="835" y="817"/>
                  <a:pt x="865" y="817"/>
                </a:cubicBezTo>
                <a:cubicBezTo>
                  <a:pt x="880" y="817"/>
                  <a:pt x="895" y="818"/>
                  <a:pt x="907" y="818"/>
                </a:cubicBezTo>
                <a:cubicBezTo>
                  <a:pt x="978" y="809"/>
                  <a:pt x="1031" y="738"/>
                  <a:pt x="1031" y="667"/>
                </a:cubicBezTo>
                <a:cubicBezTo>
                  <a:pt x="1031" y="596"/>
                  <a:pt x="1004" y="525"/>
                  <a:pt x="960" y="471"/>
                </a:cubicBezTo>
                <a:cubicBezTo>
                  <a:pt x="782" y="214"/>
                  <a:pt x="498" y="45"/>
                  <a:pt x="19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9" name="Google Shape;3999;p3"/>
          <p:cNvSpPr/>
          <p:nvPr/>
        </p:nvSpPr>
        <p:spPr>
          <a:xfrm>
            <a:off x="1281104" y="1967895"/>
            <a:ext cx="18792" cy="57434"/>
          </a:xfrm>
          <a:custGeom>
            <a:avLst/>
            <a:gdLst/>
            <a:ahLst/>
            <a:cxnLst/>
            <a:rect l="l" t="t" r="r" b="b"/>
            <a:pathLst>
              <a:path w="160" h="489" fill="none" extrusionOk="0">
                <a:moveTo>
                  <a:pt x="0" y="0"/>
                </a:moveTo>
                <a:lnTo>
                  <a:pt x="160" y="489"/>
                </a:ln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0" name="Google Shape;4000;p3"/>
          <p:cNvSpPr/>
          <p:nvPr/>
        </p:nvSpPr>
        <p:spPr>
          <a:xfrm>
            <a:off x="1284157" y="1954271"/>
            <a:ext cx="54381" cy="49213"/>
          </a:xfrm>
          <a:custGeom>
            <a:avLst/>
            <a:gdLst/>
            <a:ahLst/>
            <a:cxnLst/>
            <a:rect l="l" t="t" r="r" b="b"/>
            <a:pathLst>
              <a:path w="463" h="419" fill="none" extrusionOk="0">
                <a:moveTo>
                  <a:pt x="463" y="285"/>
                </a:moveTo>
                <a:cubicBezTo>
                  <a:pt x="329" y="161"/>
                  <a:pt x="169" y="63"/>
                  <a:pt x="1" y="1"/>
                </a:cubicBezTo>
                <a:lnTo>
                  <a:pt x="267" y="418"/>
                </a:ln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1" name="Google Shape;4001;p3"/>
          <p:cNvSpPr/>
          <p:nvPr/>
        </p:nvSpPr>
        <p:spPr>
          <a:xfrm>
            <a:off x="1200766" y="1907290"/>
            <a:ext cx="90791" cy="139181"/>
          </a:xfrm>
          <a:custGeom>
            <a:avLst/>
            <a:gdLst/>
            <a:ahLst/>
            <a:cxnLst/>
            <a:rect l="l" t="t" r="r" b="b"/>
            <a:pathLst>
              <a:path w="773" h="1185" extrusionOk="0">
                <a:moveTo>
                  <a:pt x="448" y="0"/>
                </a:moveTo>
                <a:cubicBezTo>
                  <a:pt x="262" y="0"/>
                  <a:pt x="68" y="341"/>
                  <a:pt x="36" y="534"/>
                </a:cubicBezTo>
                <a:cubicBezTo>
                  <a:pt x="0" y="756"/>
                  <a:pt x="36" y="1173"/>
                  <a:pt x="107" y="1182"/>
                </a:cubicBezTo>
                <a:cubicBezTo>
                  <a:pt x="113" y="1184"/>
                  <a:pt x="119" y="1184"/>
                  <a:pt x="124" y="1184"/>
                </a:cubicBezTo>
                <a:cubicBezTo>
                  <a:pt x="189" y="1184"/>
                  <a:pt x="207" y="1093"/>
                  <a:pt x="240" y="1093"/>
                </a:cubicBezTo>
                <a:cubicBezTo>
                  <a:pt x="275" y="1093"/>
                  <a:pt x="311" y="1111"/>
                  <a:pt x="338" y="1138"/>
                </a:cubicBezTo>
                <a:cubicBezTo>
                  <a:pt x="364" y="1156"/>
                  <a:pt x="400" y="1173"/>
                  <a:pt x="435" y="1182"/>
                </a:cubicBezTo>
                <a:cubicBezTo>
                  <a:pt x="498" y="1182"/>
                  <a:pt x="542" y="1129"/>
                  <a:pt x="577" y="1067"/>
                </a:cubicBezTo>
                <a:cubicBezTo>
                  <a:pt x="746" y="800"/>
                  <a:pt x="773" y="472"/>
                  <a:pt x="648" y="179"/>
                </a:cubicBezTo>
                <a:cubicBezTo>
                  <a:pt x="589" y="51"/>
                  <a:pt x="519" y="0"/>
                  <a:pt x="4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2" name="Google Shape;4002;p3"/>
          <p:cNvSpPr/>
          <p:nvPr/>
        </p:nvSpPr>
        <p:spPr>
          <a:xfrm>
            <a:off x="1242462" y="1885913"/>
            <a:ext cx="133426" cy="80690"/>
          </a:xfrm>
          <a:custGeom>
            <a:avLst/>
            <a:gdLst/>
            <a:ahLst/>
            <a:cxnLst/>
            <a:rect l="l" t="t" r="r" b="b"/>
            <a:pathLst>
              <a:path w="1136" h="687" extrusionOk="0">
                <a:moveTo>
                  <a:pt x="712" y="1"/>
                </a:moveTo>
                <a:cubicBezTo>
                  <a:pt x="637" y="1"/>
                  <a:pt x="562" y="12"/>
                  <a:pt x="489" y="32"/>
                </a:cubicBezTo>
                <a:cubicBezTo>
                  <a:pt x="382" y="50"/>
                  <a:pt x="134" y="94"/>
                  <a:pt x="63" y="201"/>
                </a:cubicBezTo>
                <a:cubicBezTo>
                  <a:pt x="0" y="298"/>
                  <a:pt x="134" y="449"/>
                  <a:pt x="205" y="512"/>
                </a:cubicBezTo>
                <a:cubicBezTo>
                  <a:pt x="349" y="623"/>
                  <a:pt x="528" y="687"/>
                  <a:pt x="712" y="687"/>
                </a:cubicBezTo>
                <a:cubicBezTo>
                  <a:pt x="777" y="687"/>
                  <a:pt x="842" y="679"/>
                  <a:pt x="906" y="663"/>
                </a:cubicBezTo>
                <a:cubicBezTo>
                  <a:pt x="969" y="654"/>
                  <a:pt x="1031" y="609"/>
                  <a:pt x="1057" y="556"/>
                </a:cubicBezTo>
                <a:cubicBezTo>
                  <a:pt x="1075" y="476"/>
                  <a:pt x="1048" y="396"/>
                  <a:pt x="1004" y="343"/>
                </a:cubicBezTo>
                <a:lnTo>
                  <a:pt x="1004" y="343"/>
                </a:lnTo>
                <a:cubicBezTo>
                  <a:pt x="1010" y="345"/>
                  <a:pt x="1016" y="345"/>
                  <a:pt x="1022" y="345"/>
                </a:cubicBezTo>
                <a:cubicBezTo>
                  <a:pt x="1079" y="345"/>
                  <a:pt x="1136" y="273"/>
                  <a:pt x="1119" y="201"/>
                </a:cubicBezTo>
                <a:cubicBezTo>
                  <a:pt x="1102" y="130"/>
                  <a:pt x="1040" y="76"/>
                  <a:pt x="969" y="50"/>
                </a:cubicBezTo>
                <a:cubicBezTo>
                  <a:pt x="887" y="16"/>
                  <a:pt x="800" y="1"/>
                  <a:pt x="7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3" name="Google Shape;4003;p3"/>
          <p:cNvSpPr/>
          <p:nvPr/>
        </p:nvSpPr>
        <p:spPr>
          <a:xfrm>
            <a:off x="1219558" y="1876987"/>
            <a:ext cx="54263" cy="40286"/>
          </a:xfrm>
          <a:custGeom>
            <a:avLst/>
            <a:gdLst/>
            <a:ahLst/>
            <a:cxnLst/>
            <a:rect l="l" t="t" r="r" b="b"/>
            <a:pathLst>
              <a:path w="462" h="343" extrusionOk="0">
                <a:moveTo>
                  <a:pt x="216" y="0"/>
                </a:moveTo>
                <a:cubicBezTo>
                  <a:pt x="144" y="0"/>
                  <a:pt x="75" y="35"/>
                  <a:pt x="36" y="99"/>
                </a:cubicBezTo>
                <a:cubicBezTo>
                  <a:pt x="9" y="152"/>
                  <a:pt x="0" y="206"/>
                  <a:pt x="18" y="259"/>
                </a:cubicBezTo>
                <a:cubicBezTo>
                  <a:pt x="36" y="295"/>
                  <a:pt x="71" y="330"/>
                  <a:pt x="107" y="339"/>
                </a:cubicBezTo>
                <a:cubicBezTo>
                  <a:pt x="118" y="341"/>
                  <a:pt x="130" y="342"/>
                  <a:pt x="141" y="342"/>
                </a:cubicBezTo>
                <a:cubicBezTo>
                  <a:pt x="170" y="342"/>
                  <a:pt x="196" y="334"/>
                  <a:pt x="222" y="321"/>
                </a:cubicBezTo>
                <a:cubicBezTo>
                  <a:pt x="293" y="286"/>
                  <a:pt x="355" y="241"/>
                  <a:pt x="409" y="188"/>
                </a:cubicBezTo>
                <a:cubicBezTo>
                  <a:pt x="462" y="144"/>
                  <a:pt x="453" y="99"/>
                  <a:pt x="400" y="55"/>
                </a:cubicBezTo>
                <a:cubicBezTo>
                  <a:pt x="355" y="28"/>
                  <a:pt x="293" y="1"/>
                  <a:pt x="240" y="1"/>
                </a:cubicBezTo>
                <a:cubicBezTo>
                  <a:pt x="232" y="1"/>
                  <a:pt x="224" y="0"/>
                  <a:pt x="21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4" name="Google Shape;4004;p3"/>
          <p:cNvSpPr/>
          <p:nvPr/>
        </p:nvSpPr>
        <p:spPr>
          <a:xfrm>
            <a:off x="1335249" y="1983399"/>
            <a:ext cx="8222" cy="6460"/>
          </a:xfrm>
          <a:custGeom>
            <a:avLst/>
            <a:gdLst/>
            <a:ahLst/>
            <a:cxnLst/>
            <a:rect l="l" t="t" r="r" b="b"/>
            <a:pathLst>
              <a:path w="70" h="55" extrusionOk="0">
                <a:moveTo>
                  <a:pt x="26" y="0"/>
                </a:moveTo>
                <a:cubicBezTo>
                  <a:pt x="24" y="0"/>
                  <a:pt x="21" y="1"/>
                  <a:pt x="19" y="1"/>
                </a:cubicBezTo>
                <a:cubicBezTo>
                  <a:pt x="10" y="10"/>
                  <a:pt x="1" y="19"/>
                  <a:pt x="1" y="37"/>
                </a:cubicBezTo>
                <a:cubicBezTo>
                  <a:pt x="10" y="46"/>
                  <a:pt x="28" y="55"/>
                  <a:pt x="36" y="55"/>
                </a:cubicBezTo>
                <a:cubicBezTo>
                  <a:pt x="69" y="46"/>
                  <a:pt x="57" y="0"/>
                  <a:pt x="26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5" name="Google Shape;4005;p3"/>
          <p:cNvSpPr/>
          <p:nvPr/>
        </p:nvSpPr>
        <p:spPr>
          <a:xfrm>
            <a:off x="1311289" y="2000077"/>
            <a:ext cx="8104" cy="6460"/>
          </a:xfrm>
          <a:custGeom>
            <a:avLst/>
            <a:gdLst/>
            <a:ahLst/>
            <a:cxnLst/>
            <a:rect l="l" t="t" r="r" b="b"/>
            <a:pathLst>
              <a:path w="69" h="55" extrusionOk="0">
                <a:moveTo>
                  <a:pt x="33" y="0"/>
                </a:moveTo>
                <a:cubicBezTo>
                  <a:pt x="31" y="0"/>
                  <a:pt x="29" y="1"/>
                  <a:pt x="27" y="1"/>
                </a:cubicBezTo>
                <a:cubicBezTo>
                  <a:pt x="9" y="1"/>
                  <a:pt x="1" y="19"/>
                  <a:pt x="9" y="37"/>
                </a:cubicBezTo>
                <a:cubicBezTo>
                  <a:pt x="9" y="46"/>
                  <a:pt x="27" y="55"/>
                  <a:pt x="36" y="55"/>
                </a:cubicBezTo>
                <a:cubicBezTo>
                  <a:pt x="69" y="47"/>
                  <a:pt x="56" y="0"/>
                  <a:pt x="33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6" name="Google Shape;4006;p3"/>
          <p:cNvSpPr/>
          <p:nvPr/>
        </p:nvSpPr>
        <p:spPr>
          <a:xfrm>
            <a:off x="1296725" y="2022041"/>
            <a:ext cx="6342" cy="6460"/>
          </a:xfrm>
          <a:custGeom>
            <a:avLst/>
            <a:gdLst/>
            <a:ahLst/>
            <a:cxnLst/>
            <a:rect l="l" t="t" r="r" b="b"/>
            <a:pathLst>
              <a:path w="54" h="55" extrusionOk="0">
                <a:moveTo>
                  <a:pt x="18" y="1"/>
                </a:moveTo>
                <a:cubicBezTo>
                  <a:pt x="0" y="10"/>
                  <a:pt x="0" y="19"/>
                  <a:pt x="0" y="37"/>
                </a:cubicBezTo>
                <a:cubicBezTo>
                  <a:pt x="9" y="45"/>
                  <a:pt x="18" y="54"/>
                  <a:pt x="36" y="54"/>
                </a:cubicBezTo>
                <a:cubicBezTo>
                  <a:pt x="45" y="45"/>
                  <a:pt x="54" y="37"/>
                  <a:pt x="54" y="19"/>
                </a:cubicBezTo>
                <a:cubicBezTo>
                  <a:pt x="45" y="1"/>
                  <a:pt x="36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7" name="Google Shape;4007;p3"/>
          <p:cNvSpPr/>
          <p:nvPr/>
        </p:nvSpPr>
        <p:spPr>
          <a:xfrm>
            <a:off x="1251858" y="1867708"/>
            <a:ext cx="33474" cy="39699"/>
          </a:xfrm>
          <a:custGeom>
            <a:avLst/>
            <a:gdLst/>
            <a:ahLst/>
            <a:cxnLst/>
            <a:rect l="l" t="t" r="r" b="b"/>
            <a:pathLst>
              <a:path w="285" h="338" extrusionOk="0">
                <a:moveTo>
                  <a:pt x="169" y="0"/>
                </a:moveTo>
                <a:cubicBezTo>
                  <a:pt x="196" y="45"/>
                  <a:pt x="187" y="89"/>
                  <a:pt x="160" y="125"/>
                </a:cubicBezTo>
                <a:cubicBezTo>
                  <a:pt x="116" y="178"/>
                  <a:pt x="0" y="214"/>
                  <a:pt x="9" y="285"/>
                </a:cubicBezTo>
                <a:cubicBezTo>
                  <a:pt x="14" y="325"/>
                  <a:pt x="43" y="338"/>
                  <a:pt x="76" y="338"/>
                </a:cubicBezTo>
                <a:cubicBezTo>
                  <a:pt x="109" y="338"/>
                  <a:pt x="147" y="325"/>
                  <a:pt x="169" y="311"/>
                </a:cubicBezTo>
                <a:cubicBezTo>
                  <a:pt x="231" y="276"/>
                  <a:pt x="276" y="214"/>
                  <a:pt x="285" y="151"/>
                </a:cubicBezTo>
                <a:cubicBezTo>
                  <a:pt x="285" y="80"/>
                  <a:pt x="240" y="18"/>
                  <a:pt x="16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8" name="Google Shape;4008;p3"/>
          <p:cNvSpPr/>
          <p:nvPr/>
        </p:nvSpPr>
        <p:spPr>
          <a:xfrm>
            <a:off x="1203820" y="1901417"/>
            <a:ext cx="53323" cy="26897"/>
          </a:xfrm>
          <a:custGeom>
            <a:avLst/>
            <a:gdLst/>
            <a:ahLst/>
            <a:cxnLst/>
            <a:rect l="l" t="t" r="r" b="b"/>
            <a:pathLst>
              <a:path w="454" h="229" extrusionOk="0">
                <a:moveTo>
                  <a:pt x="371" y="0"/>
                </a:moveTo>
                <a:cubicBezTo>
                  <a:pt x="336" y="0"/>
                  <a:pt x="294" y="14"/>
                  <a:pt x="267" y="24"/>
                </a:cubicBezTo>
                <a:cubicBezTo>
                  <a:pt x="223" y="51"/>
                  <a:pt x="187" y="78"/>
                  <a:pt x="143" y="104"/>
                </a:cubicBezTo>
                <a:cubicBezTo>
                  <a:pt x="110" y="117"/>
                  <a:pt x="73" y="126"/>
                  <a:pt x="38" y="126"/>
                </a:cubicBezTo>
                <a:cubicBezTo>
                  <a:pt x="25" y="126"/>
                  <a:pt x="13" y="124"/>
                  <a:pt x="1" y="122"/>
                </a:cubicBezTo>
                <a:lnTo>
                  <a:pt x="1" y="122"/>
                </a:lnTo>
                <a:cubicBezTo>
                  <a:pt x="48" y="191"/>
                  <a:pt x="128" y="228"/>
                  <a:pt x="209" y="228"/>
                </a:cubicBezTo>
                <a:cubicBezTo>
                  <a:pt x="263" y="228"/>
                  <a:pt x="318" y="211"/>
                  <a:pt x="365" y="175"/>
                </a:cubicBezTo>
                <a:cubicBezTo>
                  <a:pt x="400" y="149"/>
                  <a:pt x="454" y="78"/>
                  <a:pt x="427" y="24"/>
                </a:cubicBezTo>
                <a:cubicBezTo>
                  <a:pt x="416" y="6"/>
                  <a:pt x="395" y="0"/>
                  <a:pt x="37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9" name="Google Shape;4009;p3"/>
          <p:cNvSpPr/>
          <p:nvPr/>
        </p:nvSpPr>
        <p:spPr>
          <a:xfrm>
            <a:off x="1227898" y="1878161"/>
            <a:ext cx="32417" cy="35706"/>
          </a:xfrm>
          <a:custGeom>
            <a:avLst/>
            <a:gdLst/>
            <a:ahLst/>
            <a:cxnLst/>
            <a:rect l="l" t="t" r="r" b="b"/>
            <a:pathLst>
              <a:path w="276" h="304" extrusionOk="0">
                <a:moveTo>
                  <a:pt x="36" y="0"/>
                </a:moveTo>
                <a:cubicBezTo>
                  <a:pt x="62" y="9"/>
                  <a:pt x="80" y="36"/>
                  <a:pt x="71" y="62"/>
                </a:cubicBezTo>
                <a:cubicBezTo>
                  <a:pt x="62" y="89"/>
                  <a:pt x="53" y="116"/>
                  <a:pt x="36" y="134"/>
                </a:cubicBezTo>
                <a:cubicBezTo>
                  <a:pt x="0" y="196"/>
                  <a:pt x="36" y="285"/>
                  <a:pt x="107" y="302"/>
                </a:cubicBezTo>
                <a:cubicBezTo>
                  <a:pt x="112" y="303"/>
                  <a:pt x="117" y="303"/>
                  <a:pt x="122" y="303"/>
                </a:cubicBezTo>
                <a:cubicBezTo>
                  <a:pt x="188" y="303"/>
                  <a:pt x="251" y="253"/>
                  <a:pt x="275" y="187"/>
                </a:cubicBezTo>
                <a:cubicBezTo>
                  <a:pt x="275" y="134"/>
                  <a:pt x="249" y="71"/>
                  <a:pt x="195" y="45"/>
                </a:cubicBezTo>
                <a:cubicBezTo>
                  <a:pt x="151" y="18"/>
                  <a:pt x="98" y="0"/>
                  <a:pt x="3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0" name="Google Shape;4010;p3"/>
          <p:cNvSpPr/>
          <p:nvPr/>
        </p:nvSpPr>
        <p:spPr>
          <a:xfrm>
            <a:off x="1223669" y="1940764"/>
            <a:ext cx="25135" cy="81395"/>
          </a:xfrm>
          <a:custGeom>
            <a:avLst/>
            <a:gdLst/>
            <a:ahLst/>
            <a:cxnLst/>
            <a:rect l="l" t="t" r="r" b="b"/>
            <a:pathLst>
              <a:path w="214" h="693" extrusionOk="0">
                <a:moveTo>
                  <a:pt x="214" y="0"/>
                </a:moveTo>
                <a:lnTo>
                  <a:pt x="214" y="0"/>
                </a:lnTo>
                <a:cubicBezTo>
                  <a:pt x="125" y="89"/>
                  <a:pt x="63" y="196"/>
                  <a:pt x="36" y="320"/>
                </a:cubicBezTo>
                <a:cubicBezTo>
                  <a:pt x="1" y="444"/>
                  <a:pt x="9" y="569"/>
                  <a:pt x="45" y="693"/>
                </a:cubicBezTo>
                <a:cubicBezTo>
                  <a:pt x="27" y="569"/>
                  <a:pt x="36" y="444"/>
                  <a:pt x="72" y="329"/>
                </a:cubicBezTo>
                <a:cubicBezTo>
                  <a:pt x="98" y="213"/>
                  <a:pt x="143" y="98"/>
                  <a:pt x="214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1" name="Google Shape;4011;p3"/>
          <p:cNvSpPr/>
          <p:nvPr/>
        </p:nvSpPr>
        <p:spPr>
          <a:xfrm>
            <a:off x="1272647" y="1914689"/>
            <a:ext cx="75287" cy="8457"/>
          </a:xfrm>
          <a:custGeom>
            <a:avLst/>
            <a:gdLst/>
            <a:ahLst/>
            <a:cxnLst/>
            <a:rect l="l" t="t" r="r" b="b"/>
            <a:pathLst>
              <a:path w="641" h="72" extrusionOk="0">
                <a:moveTo>
                  <a:pt x="321" y="0"/>
                </a:moveTo>
                <a:cubicBezTo>
                  <a:pt x="214" y="0"/>
                  <a:pt x="99" y="27"/>
                  <a:pt x="1" y="71"/>
                </a:cubicBezTo>
                <a:cubicBezTo>
                  <a:pt x="108" y="53"/>
                  <a:pt x="214" y="36"/>
                  <a:pt x="321" y="36"/>
                </a:cubicBezTo>
                <a:cubicBezTo>
                  <a:pt x="427" y="36"/>
                  <a:pt x="534" y="53"/>
                  <a:pt x="640" y="71"/>
                </a:cubicBezTo>
                <a:cubicBezTo>
                  <a:pt x="543" y="27"/>
                  <a:pt x="436" y="0"/>
                  <a:pt x="32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2" name="Google Shape;4012;p3"/>
          <p:cNvSpPr/>
          <p:nvPr/>
        </p:nvSpPr>
        <p:spPr>
          <a:xfrm>
            <a:off x="182569" y="1682719"/>
            <a:ext cx="183696" cy="235140"/>
          </a:xfrm>
          <a:custGeom>
            <a:avLst/>
            <a:gdLst/>
            <a:ahLst/>
            <a:cxnLst/>
            <a:rect l="l" t="t" r="r" b="b"/>
            <a:pathLst>
              <a:path w="1564" h="2002" extrusionOk="0">
                <a:moveTo>
                  <a:pt x="843" y="1"/>
                </a:moveTo>
                <a:cubicBezTo>
                  <a:pt x="711" y="1"/>
                  <a:pt x="573" y="85"/>
                  <a:pt x="551" y="217"/>
                </a:cubicBezTo>
                <a:cubicBezTo>
                  <a:pt x="542" y="261"/>
                  <a:pt x="551" y="305"/>
                  <a:pt x="516" y="341"/>
                </a:cubicBezTo>
                <a:cubicBezTo>
                  <a:pt x="501" y="353"/>
                  <a:pt x="484" y="358"/>
                  <a:pt x="465" y="358"/>
                </a:cubicBezTo>
                <a:cubicBezTo>
                  <a:pt x="418" y="358"/>
                  <a:pt x="363" y="327"/>
                  <a:pt x="311" y="314"/>
                </a:cubicBezTo>
                <a:cubicBezTo>
                  <a:pt x="299" y="312"/>
                  <a:pt x="286" y="312"/>
                  <a:pt x="274" y="312"/>
                </a:cubicBezTo>
                <a:cubicBezTo>
                  <a:pt x="164" y="312"/>
                  <a:pt x="68" y="379"/>
                  <a:pt x="36" y="483"/>
                </a:cubicBezTo>
                <a:cubicBezTo>
                  <a:pt x="1" y="599"/>
                  <a:pt x="1" y="723"/>
                  <a:pt x="45" y="838"/>
                </a:cubicBezTo>
                <a:cubicBezTo>
                  <a:pt x="178" y="1345"/>
                  <a:pt x="534" y="1771"/>
                  <a:pt x="1004" y="2002"/>
                </a:cubicBezTo>
                <a:lnTo>
                  <a:pt x="1146" y="1877"/>
                </a:lnTo>
                <a:lnTo>
                  <a:pt x="1146" y="1877"/>
                </a:lnTo>
                <a:lnTo>
                  <a:pt x="1075" y="1984"/>
                </a:lnTo>
                <a:cubicBezTo>
                  <a:pt x="1484" y="1531"/>
                  <a:pt x="1564" y="856"/>
                  <a:pt x="1271" y="323"/>
                </a:cubicBezTo>
                <a:cubicBezTo>
                  <a:pt x="1200" y="181"/>
                  <a:pt x="1075" y="66"/>
                  <a:pt x="924" y="12"/>
                </a:cubicBezTo>
                <a:cubicBezTo>
                  <a:pt x="898" y="5"/>
                  <a:pt x="871" y="1"/>
                  <a:pt x="8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3" name="Google Shape;4013;p3"/>
          <p:cNvSpPr/>
          <p:nvPr/>
        </p:nvSpPr>
        <p:spPr>
          <a:xfrm>
            <a:off x="290038" y="1711260"/>
            <a:ext cx="117" cy="101244"/>
          </a:xfrm>
          <a:custGeom>
            <a:avLst/>
            <a:gdLst/>
            <a:ahLst/>
            <a:cxnLst/>
            <a:rect l="l" t="t" r="r" b="b"/>
            <a:pathLst>
              <a:path w="1" h="862" fill="none" extrusionOk="0">
                <a:moveTo>
                  <a:pt x="0" y="862"/>
                </a:moveTo>
                <a:lnTo>
                  <a:pt x="0" y="0"/>
                </a:lnTo>
              </a:path>
            </a:pathLst>
          </a:custGeom>
          <a:noFill/>
          <a:ln w="90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4" name="Google Shape;4014;p3"/>
          <p:cNvSpPr/>
          <p:nvPr/>
        </p:nvSpPr>
        <p:spPr>
          <a:xfrm>
            <a:off x="206529" y="1737335"/>
            <a:ext cx="70002" cy="95019"/>
          </a:xfrm>
          <a:custGeom>
            <a:avLst/>
            <a:gdLst/>
            <a:ahLst/>
            <a:cxnLst/>
            <a:rect l="l" t="t" r="r" b="b"/>
            <a:pathLst>
              <a:path w="596" h="809" fill="none" extrusionOk="0">
                <a:moveTo>
                  <a:pt x="1" y="107"/>
                </a:moveTo>
                <a:cubicBezTo>
                  <a:pt x="161" y="373"/>
                  <a:pt x="356" y="613"/>
                  <a:pt x="596" y="809"/>
                </a:cubicBezTo>
                <a:cubicBezTo>
                  <a:pt x="525" y="542"/>
                  <a:pt x="463" y="267"/>
                  <a:pt x="401" y="0"/>
                </a:cubicBezTo>
              </a:path>
            </a:pathLst>
          </a:custGeom>
          <a:noFill/>
          <a:ln w="90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5" name="Google Shape;4015;p3"/>
          <p:cNvSpPr/>
          <p:nvPr/>
        </p:nvSpPr>
        <p:spPr>
          <a:xfrm>
            <a:off x="269131" y="1703978"/>
            <a:ext cx="181699" cy="221046"/>
          </a:xfrm>
          <a:custGeom>
            <a:avLst/>
            <a:gdLst/>
            <a:ahLst/>
            <a:cxnLst/>
            <a:rect l="l" t="t" r="r" b="b"/>
            <a:pathLst>
              <a:path w="1547" h="1882" extrusionOk="0">
                <a:moveTo>
                  <a:pt x="853" y="0"/>
                </a:moveTo>
                <a:cubicBezTo>
                  <a:pt x="769" y="0"/>
                  <a:pt x="687" y="36"/>
                  <a:pt x="631" y="98"/>
                </a:cubicBezTo>
                <a:cubicBezTo>
                  <a:pt x="223" y="426"/>
                  <a:pt x="1" y="942"/>
                  <a:pt x="36" y="1466"/>
                </a:cubicBezTo>
                <a:cubicBezTo>
                  <a:pt x="61" y="1769"/>
                  <a:pt x="186" y="1881"/>
                  <a:pt x="346" y="1881"/>
                </a:cubicBezTo>
                <a:cubicBezTo>
                  <a:pt x="641" y="1881"/>
                  <a:pt x="1056" y="1505"/>
                  <a:pt x="1200" y="1252"/>
                </a:cubicBezTo>
                <a:cubicBezTo>
                  <a:pt x="1377" y="933"/>
                  <a:pt x="1546" y="249"/>
                  <a:pt x="1449" y="187"/>
                </a:cubicBezTo>
                <a:cubicBezTo>
                  <a:pt x="1424" y="171"/>
                  <a:pt x="1402" y="165"/>
                  <a:pt x="1381" y="165"/>
                </a:cubicBezTo>
                <a:cubicBezTo>
                  <a:pt x="1299" y="165"/>
                  <a:pt x="1240" y="259"/>
                  <a:pt x="1192" y="259"/>
                </a:cubicBezTo>
                <a:cubicBezTo>
                  <a:pt x="1188" y="259"/>
                  <a:pt x="1185" y="259"/>
                  <a:pt x="1182" y="258"/>
                </a:cubicBezTo>
                <a:cubicBezTo>
                  <a:pt x="1129" y="231"/>
                  <a:pt x="1084" y="187"/>
                  <a:pt x="1049" y="133"/>
                </a:cubicBezTo>
                <a:cubicBezTo>
                  <a:pt x="1022" y="89"/>
                  <a:pt x="978" y="44"/>
                  <a:pt x="924" y="9"/>
                </a:cubicBezTo>
                <a:cubicBezTo>
                  <a:pt x="901" y="3"/>
                  <a:pt x="877" y="0"/>
                  <a:pt x="8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6" name="Google Shape;4016;p3"/>
          <p:cNvSpPr/>
          <p:nvPr/>
        </p:nvSpPr>
        <p:spPr>
          <a:xfrm>
            <a:off x="107517" y="1781145"/>
            <a:ext cx="215995" cy="149400"/>
          </a:xfrm>
          <a:custGeom>
            <a:avLst/>
            <a:gdLst/>
            <a:ahLst/>
            <a:cxnLst/>
            <a:rect l="l" t="t" r="r" b="b"/>
            <a:pathLst>
              <a:path w="1839" h="1272" extrusionOk="0">
                <a:moveTo>
                  <a:pt x="535" y="0"/>
                </a:moveTo>
                <a:cubicBezTo>
                  <a:pt x="447" y="0"/>
                  <a:pt x="362" y="34"/>
                  <a:pt x="293" y="89"/>
                </a:cubicBezTo>
                <a:cubicBezTo>
                  <a:pt x="213" y="196"/>
                  <a:pt x="240" y="338"/>
                  <a:pt x="275" y="462"/>
                </a:cubicBezTo>
                <a:cubicBezTo>
                  <a:pt x="253" y="446"/>
                  <a:pt x="226" y="438"/>
                  <a:pt x="199" y="438"/>
                </a:cubicBezTo>
                <a:cubicBezTo>
                  <a:pt x="111" y="438"/>
                  <a:pt x="14" y="518"/>
                  <a:pt x="0" y="613"/>
                </a:cubicBezTo>
                <a:cubicBezTo>
                  <a:pt x="0" y="737"/>
                  <a:pt x="62" y="853"/>
                  <a:pt x="160" y="933"/>
                </a:cubicBezTo>
                <a:cubicBezTo>
                  <a:pt x="373" y="1119"/>
                  <a:pt x="640" y="1226"/>
                  <a:pt x="915" y="1244"/>
                </a:cubicBezTo>
                <a:cubicBezTo>
                  <a:pt x="1002" y="1253"/>
                  <a:pt x="1165" y="1272"/>
                  <a:pt x="1322" y="1272"/>
                </a:cubicBezTo>
                <a:cubicBezTo>
                  <a:pt x="1469" y="1272"/>
                  <a:pt x="1610" y="1255"/>
                  <a:pt x="1679" y="1199"/>
                </a:cubicBezTo>
                <a:cubicBezTo>
                  <a:pt x="1839" y="1084"/>
                  <a:pt x="1705" y="773"/>
                  <a:pt x="1625" y="640"/>
                </a:cubicBezTo>
                <a:cubicBezTo>
                  <a:pt x="1403" y="276"/>
                  <a:pt x="1030" y="45"/>
                  <a:pt x="613" y="9"/>
                </a:cubicBezTo>
                <a:cubicBezTo>
                  <a:pt x="587" y="3"/>
                  <a:pt x="561" y="0"/>
                  <a:pt x="53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7" name="Google Shape;4017;p3"/>
          <p:cNvSpPr/>
          <p:nvPr/>
        </p:nvSpPr>
        <p:spPr>
          <a:xfrm>
            <a:off x="257739" y="1916333"/>
            <a:ext cx="90791" cy="62485"/>
          </a:xfrm>
          <a:custGeom>
            <a:avLst/>
            <a:gdLst/>
            <a:ahLst/>
            <a:cxnLst/>
            <a:rect l="l" t="t" r="r" b="b"/>
            <a:pathLst>
              <a:path w="773" h="532" extrusionOk="0">
                <a:moveTo>
                  <a:pt x="535" y="1"/>
                </a:moveTo>
                <a:cubicBezTo>
                  <a:pt x="520" y="1"/>
                  <a:pt x="504" y="2"/>
                  <a:pt x="489" y="4"/>
                </a:cubicBezTo>
                <a:cubicBezTo>
                  <a:pt x="364" y="22"/>
                  <a:pt x="240" y="48"/>
                  <a:pt x="133" y="102"/>
                </a:cubicBezTo>
                <a:cubicBezTo>
                  <a:pt x="18" y="155"/>
                  <a:pt x="0" y="226"/>
                  <a:pt x="71" y="315"/>
                </a:cubicBezTo>
                <a:cubicBezTo>
                  <a:pt x="124" y="395"/>
                  <a:pt x="195" y="457"/>
                  <a:pt x="284" y="501"/>
                </a:cubicBezTo>
                <a:cubicBezTo>
                  <a:pt x="331" y="521"/>
                  <a:pt x="380" y="531"/>
                  <a:pt x="429" y="531"/>
                </a:cubicBezTo>
                <a:cubicBezTo>
                  <a:pt x="511" y="531"/>
                  <a:pt x="594" y="504"/>
                  <a:pt x="666" y="448"/>
                </a:cubicBezTo>
                <a:cubicBezTo>
                  <a:pt x="728" y="395"/>
                  <a:pt x="773" y="306"/>
                  <a:pt x="773" y="217"/>
                </a:cubicBezTo>
                <a:cubicBezTo>
                  <a:pt x="773" y="137"/>
                  <a:pt x="737" y="66"/>
                  <a:pt x="675" y="31"/>
                </a:cubicBezTo>
                <a:cubicBezTo>
                  <a:pt x="628" y="11"/>
                  <a:pt x="582" y="1"/>
                  <a:pt x="5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8" name="Google Shape;4018;p3"/>
          <p:cNvSpPr/>
          <p:nvPr/>
        </p:nvSpPr>
        <p:spPr>
          <a:xfrm>
            <a:off x="200187" y="1745674"/>
            <a:ext cx="11745" cy="7987"/>
          </a:xfrm>
          <a:custGeom>
            <a:avLst/>
            <a:gdLst/>
            <a:ahLst/>
            <a:cxnLst/>
            <a:rect l="l" t="t" r="r" b="b"/>
            <a:pathLst>
              <a:path w="100" h="68" extrusionOk="0">
                <a:moveTo>
                  <a:pt x="55" y="0"/>
                </a:moveTo>
                <a:cubicBezTo>
                  <a:pt x="1" y="0"/>
                  <a:pt x="50" y="68"/>
                  <a:pt x="80" y="68"/>
                </a:cubicBezTo>
                <a:cubicBezTo>
                  <a:pt x="90" y="68"/>
                  <a:pt x="97" y="61"/>
                  <a:pt x="99" y="45"/>
                </a:cubicBezTo>
                <a:cubicBezTo>
                  <a:pt x="99" y="18"/>
                  <a:pt x="82" y="0"/>
                  <a:pt x="55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9" name="Google Shape;4019;p3"/>
          <p:cNvSpPr/>
          <p:nvPr/>
        </p:nvSpPr>
        <p:spPr>
          <a:xfrm>
            <a:off x="246228" y="1732050"/>
            <a:ext cx="12567" cy="10571"/>
          </a:xfrm>
          <a:custGeom>
            <a:avLst/>
            <a:gdLst/>
            <a:ahLst/>
            <a:cxnLst/>
            <a:rect l="l" t="t" r="r" b="b"/>
            <a:pathLst>
              <a:path w="107" h="90" extrusionOk="0">
                <a:moveTo>
                  <a:pt x="63" y="1"/>
                </a:moveTo>
                <a:cubicBezTo>
                  <a:pt x="0" y="1"/>
                  <a:pt x="0" y="90"/>
                  <a:pt x="63" y="90"/>
                </a:cubicBezTo>
                <a:cubicBezTo>
                  <a:pt x="80" y="90"/>
                  <a:pt x="107" y="72"/>
                  <a:pt x="107" y="45"/>
                </a:cubicBezTo>
                <a:cubicBezTo>
                  <a:pt x="107" y="28"/>
                  <a:pt x="80" y="1"/>
                  <a:pt x="63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0" name="Google Shape;4020;p3"/>
          <p:cNvSpPr/>
          <p:nvPr/>
        </p:nvSpPr>
        <p:spPr>
          <a:xfrm>
            <a:off x="284870" y="1706562"/>
            <a:ext cx="10453" cy="10218"/>
          </a:xfrm>
          <a:custGeom>
            <a:avLst/>
            <a:gdLst/>
            <a:ahLst/>
            <a:cxnLst/>
            <a:rect l="l" t="t" r="r" b="b"/>
            <a:pathLst>
              <a:path w="89" h="87" extrusionOk="0">
                <a:moveTo>
                  <a:pt x="41" y="0"/>
                </a:moveTo>
                <a:cubicBezTo>
                  <a:pt x="20" y="0"/>
                  <a:pt x="0" y="14"/>
                  <a:pt x="0" y="40"/>
                </a:cubicBezTo>
                <a:cubicBezTo>
                  <a:pt x="0" y="71"/>
                  <a:pt x="22" y="87"/>
                  <a:pt x="44" y="87"/>
                </a:cubicBezTo>
                <a:cubicBezTo>
                  <a:pt x="67" y="87"/>
                  <a:pt x="89" y="71"/>
                  <a:pt x="89" y="40"/>
                </a:cubicBezTo>
                <a:cubicBezTo>
                  <a:pt x="84" y="14"/>
                  <a:pt x="62" y="0"/>
                  <a:pt x="4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1" name="Google Shape;4021;p3"/>
          <p:cNvSpPr/>
          <p:nvPr/>
        </p:nvSpPr>
        <p:spPr>
          <a:xfrm>
            <a:off x="232604" y="1917978"/>
            <a:ext cx="67183" cy="57317"/>
          </a:xfrm>
          <a:custGeom>
            <a:avLst/>
            <a:gdLst/>
            <a:ahLst/>
            <a:cxnLst/>
            <a:rect l="l" t="t" r="r" b="b"/>
            <a:pathLst>
              <a:path w="572" h="488" extrusionOk="0">
                <a:moveTo>
                  <a:pt x="371" y="1"/>
                </a:moveTo>
                <a:cubicBezTo>
                  <a:pt x="342" y="1"/>
                  <a:pt x="315" y="3"/>
                  <a:pt x="294" y="8"/>
                </a:cubicBezTo>
                <a:cubicBezTo>
                  <a:pt x="179" y="25"/>
                  <a:pt x="90" y="97"/>
                  <a:pt x="45" y="203"/>
                </a:cubicBezTo>
                <a:cubicBezTo>
                  <a:pt x="1" y="310"/>
                  <a:pt x="36" y="425"/>
                  <a:pt x="134" y="487"/>
                </a:cubicBezTo>
                <a:cubicBezTo>
                  <a:pt x="116" y="416"/>
                  <a:pt x="152" y="336"/>
                  <a:pt x="223" y="310"/>
                </a:cubicBezTo>
                <a:cubicBezTo>
                  <a:pt x="321" y="248"/>
                  <a:pt x="516" y="256"/>
                  <a:pt x="552" y="123"/>
                </a:cubicBezTo>
                <a:cubicBezTo>
                  <a:pt x="572" y="28"/>
                  <a:pt x="463" y="1"/>
                  <a:pt x="371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2" name="Google Shape;4022;p3"/>
          <p:cNvSpPr/>
          <p:nvPr/>
        </p:nvSpPr>
        <p:spPr>
          <a:xfrm>
            <a:off x="295206" y="1900947"/>
            <a:ext cx="86797" cy="37820"/>
          </a:xfrm>
          <a:custGeom>
            <a:avLst/>
            <a:gdLst/>
            <a:ahLst/>
            <a:cxnLst/>
            <a:rect l="l" t="t" r="r" b="b"/>
            <a:pathLst>
              <a:path w="739" h="322" extrusionOk="0">
                <a:moveTo>
                  <a:pt x="331" y="1"/>
                </a:moveTo>
                <a:cubicBezTo>
                  <a:pt x="284" y="1"/>
                  <a:pt x="235" y="10"/>
                  <a:pt x="187" y="28"/>
                </a:cubicBezTo>
                <a:cubicBezTo>
                  <a:pt x="116" y="55"/>
                  <a:pt x="1" y="117"/>
                  <a:pt x="10" y="215"/>
                </a:cubicBezTo>
                <a:cubicBezTo>
                  <a:pt x="17" y="298"/>
                  <a:pt x="109" y="316"/>
                  <a:pt x="188" y="316"/>
                </a:cubicBezTo>
                <a:cubicBezTo>
                  <a:pt x="210" y="316"/>
                  <a:pt x="232" y="315"/>
                  <a:pt x="250" y="313"/>
                </a:cubicBezTo>
                <a:cubicBezTo>
                  <a:pt x="338" y="304"/>
                  <a:pt x="418" y="277"/>
                  <a:pt x="498" y="268"/>
                </a:cubicBezTo>
                <a:cubicBezTo>
                  <a:pt x="515" y="264"/>
                  <a:pt x="533" y="263"/>
                  <a:pt x="550" y="263"/>
                </a:cubicBezTo>
                <a:cubicBezTo>
                  <a:pt x="615" y="263"/>
                  <a:pt x="682" y="287"/>
                  <a:pt x="738" y="321"/>
                </a:cubicBezTo>
                <a:cubicBezTo>
                  <a:pt x="702" y="206"/>
                  <a:pt x="631" y="108"/>
                  <a:pt x="525" y="55"/>
                </a:cubicBezTo>
                <a:cubicBezTo>
                  <a:pt x="463" y="19"/>
                  <a:pt x="397" y="1"/>
                  <a:pt x="331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3" name="Google Shape;4023;p3"/>
          <p:cNvSpPr/>
          <p:nvPr/>
        </p:nvSpPr>
        <p:spPr>
          <a:xfrm>
            <a:off x="279585" y="1917978"/>
            <a:ext cx="55438" cy="63542"/>
          </a:xfrm>
          <a:custGeom>
            <a:avLst/>
            <a:gdLst/>
            <a:ahLst/>
            <a:cxnLst/>
            <a:rect l="l" t="t" r="r" b="b"/>
            <a:pathLst>
              <a:path w="472" h="541" extrusionOk="0">
                <a:moveTo>
                  <a:pt x="250" y="1"/>
                </a:moveTo>
                <a:cubicBezTo>
                  <a:pt x="168" y="1"/>
                  <a:pt x="85" y="41"/>
                  <a:pt x="36" y="114"/>
                </a:cubicBezTo>
                <a:cubicBezTo>
                  <a:pt x="1" y="203"/>
                  <a:pt x="18" y="301"/>
                  <a:pt x="81" y="381"/>
                </a:cubicBezTo>
                <a:cubicBezTo>
                  <a:pt x="143" y="443"/>
                  <a:pt x="214" y="505"/>
                  <a:pt x="303" y="541"/>
                </a:cubicBezTo>
                <a:cubicBezTo>
                  <a:pt x="267" y="514"/>
                  <a:pt x="258" y="461"/>
                  <a:pt x="285" y="425"/>
                </a:cubicBezTo>
                <a:cubicBezTo>
                  <a:pt x="311" y="390"/>
                  <a:pt x="347" y="354"/>
                  <a:pt x="383" y="327"/>
                </a:cubicBezTo>
                <a:cubicBezTo>
                  <a:pt x="471" y="239"/>
                  <a:pt x="462" y="97"/>
                  <a:pt x="356" y="25"/>
                </a:cubicBezTo>
                <a:cubicBezTo>
                  <a:pt x="323" y="9"/>
                  <a:pt x="286" y="1"/>
                  <a:pt x="25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4" name="Google Shape;4024;p3"/>
          <p:cNvSpPr/>
          <p:nvPr/>
        </p:nvSpPr>
        <p:spPr>
          <a:xfrm>
            <a:off x="324452" y="1757185"/>
            <a:ext cx="76227" cy="116865"/>
          </a:xfrm>
          <a:custGeom>
            <a:avLst/>
            <a:gdLst/>
            <a:ahLst/>
            <a:cxnLst/>
            <a:rect l="l" t="t" r="r" b="b"/>
            <a:pathLst>
              <a:path w="649" h="995" extrusionOk="0">
                <a:moveTo>
                  <a:pt x="649" y="0"/>
                </a:moveTo>
                <a:lnTo>
                  <a:pt x="649" y="0"/>
                </a:lnTo>
                <a:cubicBezTo>
                  <a:pt x="622" y="98"/>
                  <a:pt x="587" y="187"/>
                  <a:pt x="551" y="284"/>
                </a:cubicBezTo>
                <a:cubicBezTo>
                  <a:pt x="471" y="471"/>
                  <a:pt x="356" y="640"/>
                  <a:pt x="223" y="791"/>
                </a:cubicBezTo>
                <a:cubicBezTo>
                  <a:pt x="152" y="862"/>
                  <a:pt x="80" y="933"/>
                  <a:pt x="1" y="995"/>
                </a:cubicBezTo>
                <a:cubicBezTo>
                  <a:pt x="98" y="950"/>
                  <a:pt x="178" y="888"/>
                  <a:pt x="258" y="817"/>
                </a:cubicBezTo>
                <a:cubicBezTo>
                  <a:pt x="338" y="755"/>
                  <a:pt x="400" y="675"/>
                  <a:pt x="462" y="586"/>
                </a:cubicBezTo>
                <a:cubicBezTo>
                  <a:pt x="516" y="497"/>
                  <a:pt x="560" y="400"/>
                  <a:pt x="596" y="302"/>
                </a:cubicBezTo>
                <a:cubicBezTo>
                  <a:pt x="622" y="204"/>
                  <a:pt x="640" y="98"/>
                  <a:pt x="64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5" name="Google Shape;4025;p3"/>
          <p:cNvSpPr/>
          <p:nvPr/>
        </p:nvSpPr>
        <p:spPr>
          <a:xfrm>
            <a:off x="157551" y="1845744"/>
            <a:ext cx="118979" cy="42635"/>
          </a:xfrm>
          <a:custGeom>
            <a:avLst/>
            <a:gdLst/>
            <a:ahLst/>
            <a:cxnLst/>
            <a:rect l="l" t="t" r="r" b="b"/>
            <a:pathLst>
              <a:path w="1013" h="363" extrusionOk="0">
                <a:moveTo>
                  <a:pt x="0" y="1"/>
                </a:moveTo>
                <a:cubicBezTo>
                  <a:pt x="63" y="63"/>
                  <a:pt x="134" y="125"/>
                  <a:pt x="214" y="170"/>
                </a:cubicBezTo>
                <a:cubicBezTo>
                  <a:pt x="294" y="223"/>
                  <a:pt x="373" y="267"/>
                  <a:pt x="462" y="294"/>
                </a:cubicBezTo>
                <a:cubicBezTo>
                  <a:pt x="551" y="321"/>
                  <a:pt x="640" y="347"/>
                  <a:pt x="738" y="356"/>
                </a:cubicBezTo>
                <a:cubicBezTo>
                  <a:pt x="782" y="361"/>
                  <a:pt x="829" y="363"/>
                  <a:pt x="875" y="363"/>
                </a:cubicBezTo>
                <a:cubicBezTo>
                  <a:pt x="922" y="363"/>
                  <a:pt x="969" y="361"/>
                  <a:pt x="1013" y="356"/>
                </a:cubicBezTo>
                <a:cubicBezTo>
                  <a:pt x="924" y="347"/>
                  <a:pt x="835" y="330"/>
                  <a:pt x="747" y="312"/>
                </a:cubicBezTo>
                <a:cubicBezTo>
                  <a:pt x="658" y="285"/>
                  <a:pt x="569" y="267"/>
                  <a:pt x="489" y="232"/>
                </a:cubicBezTo>
                <a:cubicBezTo>
                  <a:pt x="400" y="205"/>
                  <a:pt x="320" y="170"/>
                  <a:pt x="240" y="134"/>
                </a:cubicBezTo>
                <a:cubicBezTo>
                  <a:pt x="151" y="90"/>
                  <a:pt x="80" y="45"/>
                  <a:pt x="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6" name="Google Shape;4026;p3"/>
          <p:cNvSpPr/>
          <p:nvPr/>
        </p:nvSpPr>
        <p:spPr>
          <a:xfrm>
            <a:off x="683270" y="1770457"/>
            <a:ext cx="140943" cy="179820"/>
          </a:xfrm>
          <a:custGeom>
            <a:avLst/>
            <a:gdLst/>
            <a:ahLst/>
            <a:cxnLst/>
            <a:rect l="l" t="t" r="r" b="b"/>
            <a:pathLst>
              <a:path w="1200" h="1531" extrusionOk="0">
                <a:moveTo>
                  <a:pt x="569" y="0"/>
                </a:moveTo>
                <a:cubicBezTo>
                  <a:pt x="556" y="0"/>
                  <a:pt x="544" y="4"/>
                  <a:pt x="534" y="11"/>
                </a:cubicBezTo>
                <a:cubicBezTo>
                  <a:pt x="1" y="402"/>
                  <a:pt x="63" y="1210"/>
                  <a:pt x="649" y="1512"/>
                </a:cubicBezTo>
                <a:cubicBezTo>
                  <a:pt x="667" y="1530"/>
                  <a:pt x="694" y="1530"/>
                  <a:pt x="720" y="1530"/>
                </a:cubicBezTo>
                <a:cubicBezTo>
                  <a:pt x="756" y="1530"/>
                  <a:pt x="791" y="1504"/>
                  <a:pt x="818" y="1477"/>
                </a:cubicBezTo>
                <a:cubicBezTo>
                  <a:pt x="916" y="1370"/>
                  <a:pt x="1013" y="1246"/>
                  <a:pt x="1093" y="1122"/>
                </a:cubicBezTo>
                <a:cubicBezTo>
                  <a:pt x="1164" y="997"/>
                  <a:pt x="1200" y="846"/>
                  <a:pt x="1182" y="695"/>
                </a:cubicBezTo>
                <a:cubicBezTo>
                  <a:pt x="1138" y="527"/>
                  <a:pt x="1031" y="376"/>
                  <a:pt x="880" y="269"/>
                </a:cubicBezTo>
                <a:cubicBezTo>
                  <a:pt x="833" y="229"/>
                  <a:pt x="673" y="0"/>
                  <a:pt x="5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7" name="Google Shape;4027;p3"/>
          <p:cNvSpPr/>
          <p:nvPr/>
        </p:nvSpPr>
        <p:spPr>
          <a:xfrm>
            <a:off x="577915" y="1771631"/>
            <a:ext cx="178528" cy="103241"/>
          </a:xfrm>
          <a:custGeom>
            <a:avLst/>
            <a:gdLst/>
            <a:ahLst/>
            <a:cxnLst/>
            <a:rect l="l" t="t" r="r" b="b"/>
            <a:pathLst>
              <a:path w="1520" h="879" extrusionOk="0">
                <a:moveTo>
                  <a:pt x="1083" y="0"/>
                </a:moveTo>
                <a:cubicBezTo>
                  <a:pt x="900" y="0"/>
                  <a:pt x="702" y="44"/>
                  <a:pt x="605" y="81"/>
                </a:cubicBezTo>
                <a:cubicBezTo>
                  <a:pt x="338" y="188"/>
                  <a:pt x="116" y="401"/>
                  <a:pt x="1" y="668"/>
                </a:cubicBezTo>
                <a:cubicBezTo>
                  <a:pt x="175" y="806"/>
                  <a:pt x="390" y="879"/>
                  <a:pt x="606" y="879"/>
                </a:cubicBezTo>
                <a:cubicBezTo>
                  <a:pt x="710" y="879"/>
                  <a:pt x="815" y="862"/>
                  <a:pt x="916" y="827"/>
                </a:cubicBezTo>
                <a:cubicBezTo>
                  <a:pt x="1067" y="774"/>
                  <a:pt x="1191" y="676"/>
                  <a:pt x="1297" y="552"/>
                </a:cubicBezTo>
                <a:cubicBezTo>
                  <a:pt x="1369" y="463"/>
                  <a:pt x="1520" y="277"/>
                  <a:pt x="1457" y="152"/>
                </a:cubicBezTo>
                <a:cubicBezTo>
                  <a:pt x="1406" y="37"/>
                  <a:pt x="1251" y="0"/>
                  <a:pt x="10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8" name="Google Shape;4028;p3"/>
          <p:cNvSpPr/>
          <p:nvPr/>
        </p:nvSpPr>
        <p:spPr>
          <a:xfrm>
            <a:off x="751157" y="1742503"/>
            <a:ext cx="183696" cy="85623"/>
          </a:xfrm>
          <a:custGeom>
            <a:avLst/>
            <a:gdLst/>
            <a:ahLst/>
            <a:cxnLst/>
            <a:rect l="l" t="t" r="r" b="b"/>
            <a:pathLst>
              <a:path w="1564" h="729" extrusionOk="0">
                <a:moveTo>
                  <a:pt x="830" y="0"/>
                </a:moveTo>
                <a:cubicBezTo>
                  <a:pt x="744" y="0"/>
                  <a:pt x="659" y="12"/>
                  <a:pt x="577" y="36"/>
                </a:cubicBezTo>
                <a:cubicBezTo>
                  <a:pt x="435" y="81"/>
                  <a:pt x="0" y="258"/>
                  <a:pt x="107" y="454"/>
                </a:cubicBezTo>
                <a:cubicBezTo>
                  <a:pt x="213" y="658"/>
                  <a:pt x="560" y="729"/>
                  <a:pt x="755" y="729"/>
                </a:cubicBezTo>
                <a:cubicBezTo>
                  <a:pt x="1013" y="720"/>
                  <a:pt x="1270" y="658"/>
                  <a:pt x="1492" y="534"/>
                </a:cubicBezTo>
                <a:cubicBezTo>
                  <a:pt x="1546" y="525"/>
                  <a:pt x="1563" y="463"/>
                  <a:pt x="1537" y="427"/>
                </a:cubicBezTo>
                <a:cubicBezTo>
                  <a:pt x="1466" y="249"/>
                  <a:pt x="1315" y="107"/>
                  <a:pt x="1137" y="45"/>
                </a:cubicBezTo>
                <a:cubicBezTo>
                  <a:pt x="1036" y="16"/>
                  <a:pt x="932" y="0"/>
                  <a:pt x="8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9" name="Google Shape;4029;p3"/>
          <p:cNvSpPr/>
          <p:nvPr/>
        </p:nvSpPr>
        <p:spPr>
          <a:xfrm>
            <a:off x="720854" y="1644782"/>
            <a:ext cx="109701" cy="148930"/>
          </a:xfrm>
          <a:custGeom>
            <a:avLst/>
            <a:gdLst/>
            <a:ahLst/>
            <a:cxnLst/>
            <a:rect l="l" t="t" r="r" b="b"/>
            <a:pathLst>
              <a:path w="934" h="1268" extrusionOk="0">
                <a:moveTo>
                  <a:pt x="863" y="0"/>
                </a:moveTo>
                <a:cubicBezTo>
                  <a:pt x="855" y="0"/>
                  <a:pt x="849" y="2"/>
                  <a:pt x="844" y="7"/>
                </a:cubicBezTo>
                <a:cubicBezTo>
                  <a:pt x="720" y="42"/>
                  <a:pt x="622" y="60"/>
                  <a:pt x="498" y="96"/>
                </a:cubicBezTo>
                <a:cubicBezTo>
                  <a:pt x="365" y="131"/>
                  <a:pt x="249" y="193"/>
                  <a:pt x="152" y="282"/>
                </a:cubicBezTo>
                <a:cubicBezTo>
                  <a:pt x="45" y="415"/>
                  <a:pt x="1" y="593"/>
                  <a:pt x="18" y="762"/>
                </a:cubicBezTo>
                <a:cubicBezTo>
                  <a:pt x="9" y="868"/>
                  <a:pt x="27" y="966"/>
                  <a:pt x="54" y="1064"/>
                </a:cubicBezTo>
                <a:cubicBezTo>
                  <a:pt x="89" y="1161"/>
                  <a:pt x="169" y="1232"/>
                  <a:pt x="267" y="1268"/>
                </a:cubicBezTo>
                <a:lnTo>
                  <a:pt x="471" y="1188"/>
                </a:lnTo>
                <a:cubicBezTo>
                  <a:pt x="747" y="1117"/>
                  <a:pt x="933" y="868"/>
                  <a:pt x="915" y="584"/>
                </a:cubicBezTo>
                <a:cubicBezTo>
                  <a:pt x="906" y="433"/>
                  <a:pt x="844" y="273"/>
                  <a:pt x="898" y="131"/>
                </a:cubicBezTo>
                <a:cubicBezTo>
                  <a:pt x="915" y="87"/>
                  <a:pt x="933" y="16"/>
                  <a:pt x="889" y="7"/>
                </a:cubicBezTo>
                <a:cubicBezTo>
                  <a:pt x="880" y="2"/>
                  <a:pt x="871" y="0"/>
                  <a:pt x="86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0" name="Google Shape;4030;p3"/>
          <p:cNvSpPr/>
          <p:nvPr/>
        </p:nvSpPr>
        <p:spPr>
          <a:xfrm>
            <a:off x="597764" y="1686595"/>
            <a:ext cx="176414" cy="109936"/>
          </a:xfrm>
          <a:custGeom>
            <a:avLst/>
            <a:gdLst/>
            <a:ahLst/>
            <a:cxnLst/>
            <a:rect l="l" t="t" r="r" b="b"/>
            <a:pathLst>
              <a:path w="1502" h="936" extrusionOk="0">
                <a:moveTo>
                  <a:pt x="223" y="0"/>
                </a:moveTo>
                <a:cubicBezTo>
                  <a:pt x="148" y="0"/>
                  <a:pt x="74" y="5"/>
                  <a:pt x="1" y="15"/>
                </a:cubicBezTo>
                <a:cubicBezTo>
                  <a:pt x="18" y="335"/>
                  <a:pt x="187" y="628"/>
                  <a:pt x="462" y="788"/>
                </a:cubicBezTo>
                <a:cubicBezTo>
                  <a:pt x="593" y="867"/>
                  <a:pt x="810" y="935"/>
                  <a:pt x="1003" y="935"/>
                </a:cubicBezTo>
                <a:cubicBezTo>
                  <a:pt x="1112" y="935"/>
                  <a:pt x="1214" y="913"/>
                  <a:pt x="1288" y="859"/>
                </a:cubicBezTo>
                <a:cubicBezTo>
                  <a:pt x="1502" y="699"/>
                  <a:pt x="1226" y="299"/>
                  <a:pt x="1075" y="201"/>
                </a:cubicBezTo>
                <a:cubicBezTo>
                  <a:pt x="933" y="121"/>
                  <a:pt x="773" y="68"/>
                  <a:pt x="613" y="50"/>
                </a:cubicBezTo>
                <a:cubicBezTo>
                  <a:pt x="488" y="16"/>
                  <a:pt x="356" y="0"/>
                  <a:pt x="22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1" name="Google Shape;4031;p3"/>
          <p:cNvSpPr/>
          <p:nvPr/>
        </p:nvSpPr>
        <p:spPr>
          <a:xfrm>
            <a:off x="660366" y="1715371"/>
            <a:ext cx="193092" cy="144114"/>
          </a:xfrm>
          <a:custGeom>
            <a:avLst/>
            <a:gdLst/>
            <a:ahLst/>
            <a:cxnLst/>
            <a:rect l="l" t="t" r="r" b="b"/>
            <a:pathLst>
              <a:path w="1644" h="1227" extrusionOk="0">
                <a:moveTo>
                  <a:pt x="231" y="312"/>
                </a:moveTo>
                <a:cubicBezTo>
                  <a:pt x="237" y="317"/>
                  <a:pt x="243" y="323"/>
                  <a:pt x="249" y="329"/>
                </a:cubicBezTo>
                <a:lnTo>
                  <a:pt x="249" y="329"/>
                </a:lnTo>
                <a:lnTo>
                  <a:pt x="231" y="312"/>
                </a:lnTo>
                <a:close/>
                <a:moveTo>
                  <a:pt x="153" y="732"/>
                </a:moveTo>
                <a:lnTo>
                  <a:pt x="80" y="747"/>
                </a:lnTo>
                <a:cubicBezTo>
                  <a:pt x="105" y="743"/>
                  <a:pt x="129" y="738"/>
                  <a:pt x="153" y="732"/>
                </a:cubicBezTo>
                <a:close/>
                <a:moveTo>
                  <a:pt x="977" y="1"/>
                </a:moveTo>
                <a:lnTo>
                  <a:pt x="800" y="258"/>
                </a:lnTo>
                <a:cubicBezTo>
                  <a:pt x="773" y="196"/>
                  <a:pt x="755" y="134"/>
                  <a:pt x="764" y="63"/>
                </a:cubicBezTo>
                <a:lnTo>
                  <a:pt x="764" y="63"/>
                </a:lnTo>
                <a:cubicBezTo>
                  <a:pt x="729" y="196"/>
                  <a:pt x="702" y="329"/>
                  <a:pt x="693" y="463"/>
                </a:cubicBezTo>
                <a:cubicBezTo>
                  <a:pt x="667" y="365"/>
                  <a:pt x="640" y="267"/>
                  <a:pt x="613" y="178"/>
                </a:cubicBezTo>
                <a:lnTo>
                  <a:pt x="595" y="436"/>
                </a:lnTo>
                <a:cubicBezTo>
                  <a:pt x="498" y="374"/>
                  <a:pt x="409" y="294"/>
                  <a:pt x="338" y="205"/>
                </a:cubicBezTo>
                <a:lnTo>
                  <a:pt x="338" y="205"/>
                </a:lnTo>
                <a:cubicBezTo>
                  <a:pt x="365" y="303"/>
                  <a:pt x="418" y="392"/>
                  <a:pt x="489" y="463"/>
                </a:cubicBezTo>
                <a:cubicBezTo>
                  <a:pt x="399" y="438"/>
                  <a:pt x="317" y="391"/>
                  <a:pt x="249" y="329"/>
                </a:cubicBezTo>
                <a:lnTo>
                  <a:pt x="249" y="329"/>
                </a:lnTo>
                <a:lnTo>
                  <a:pt x="453" y="525"/>
                </a:lnTo>
                <a:cubicBezTo>
                  <a:pt x="338" y="516"/>
                  <a:pt x="231" y="489"/>
                  <a:pt x="125" y="436"/>
                </a:cubicBezTo>
                <a:lnTo>
                  <a:pt x="125" y="436"/>
                </a:lnTo>
                <a:cubicBezTo>
                  <a:pt x="196" y="489"/>
                  <a:pt x="267" y="534"/>
                  <a:pt x="347" y="569"/>
                </a:cubicBezTo>
                <a:lnTo>
                  <a:pt x="0" y="640"/>
                </a:lnTo>
                <a:lnTo>
                  <a:pt x="391" y="640"/>
                </a:lnTo>
                <a:cubicBezTo>
                  <a:pt x="316" y="681"/>
                  <a:pt x="235" y="712"/>
                  <a:pt x="153" y="732"/>
                </a:cubicBezTo>
                <a:lnTo>
                  <a:pt x="153" y="732"/>
                </a:lnTo>
                <a:lnTo>
                  <a:pt x="427" y="676"/>
                </a:lnTo>
                <a:lnTo>
                  <a:pt x="107" y="898"/>
                </a:lnTo>
                <a:lnTo>
                  <a:pt x="471" y="773"/>
                </a:lnTo>
                <a:lnTo>
                  <a:pt x="160" y="996"/>
                </a:lnTo>
                <a:lnTo>
                  <a:pt x="498" y="836"/>
                </a:lnTo>
                <a:lnTo>
                  <a:pt x="249" y="1084"/>
                </a:lnTo>
                <a:lnTo>
                  <a:pt x="249" y="1084"/>
                </a:lnTo>
                <a:lnTo>
                  <a:pt x="613" y="853"/>
                </a:lnTo>
                <a:lnTo>
                  <a:pt x="613" y="853"/>
                </a:lnTo>
                <a:cubicBezTo>
                  <a:pt x="542" y="924"/>
                  <a:pt x="498" y="1013"/>
                  <a:pt x="471" y="1111"/>
                </a:cubicBezTo>
                <a:cubicBezTo>
                  <a:pt x="533" y="1031"/>
                  <a:pt x="595" y="942"/>
                  <a:pt x="667" y="862"/>
                </a:cubicBezTo>
                <a:cubicBezTo>
                  <a:pt x="693" y="996"/>
                  <a:pt x="746" y="1120"/>
                  <a:pt x="818" y="1226"/>
                </a:cubicBezTo>
                <a:lnTo>
                  <a:pt x="755" y="898"/>
                </a:lnTo>
                <a:lnTo>
                  <a:pt x="942" y="1173"/>
                </a:lnTo>
                <a:cubicBezTo>
                  <a:pt x="915" y="1075"/>
                  <a:pt x="897" y="969"/>
                  <a:pt x="880" y="871"/>
                </a:cubicBezTo>
                <a:lnTo>
                  <a:pt x="880" y="871"/>
                </a:lnTo>
                <a:lnTo>
                  <a:pt x="1075" y="1049"/>
                </a:lnTo>
                <a:cubicBezTo>
                  <a:pt x="1057" y="987"/>
                  <a:pt x="1040" y="924"/>
                  <a:pt x="1022" y="862"/>
                </a:cubicBezTo>
                <a:lnTo>
                  <a:pt x="1022" y="862"/>
                </a:lnTo>
                <a:cubicBezTo>
                  <a:pt x="1031" y="889"/>
                  <a:pt x="1191" y="951"/>
                  <a:pt x="1208" y="960"/>
                </a:cubicBezTo>
                <a:cubicBezTo>
                  <a:pt x="1178" y="919"/>
                  <a:pt x="1220" y="911"/>
                  <a:pt x="1268" y="911"/>
                </a:cubicBezTo>
                <a:cubicBezTo>
                  <a:pt x="1304" y="911"/>
                  <a:pt x="1344" y="916"/>
                  <a:pt x="1359" y="916"/>
                </a:cubicBezTo>
                <a:cubicBezTo>
                  <a:pt x="1448" y="916"/>
                  <a:pt x="1537" y="916"/>
                  <a:pt x="1626" y="898"/>
                </a:cubicBezTo>
                <a:lnTo>
                  <a:pt x="1439" y="862"/>
                </a:lnTo>
                <a:lnTo>
                  <a:pt x="1644" y="791"/>
                </a:lnTo>
                <a:lnTo>
                  <a:pt x="1644" y="791"/>
                </a:lnTo>
                <a:cubicBezTo>
                  <a:pt x="1621" y="793"/>
                  <a:pt x="1599" y="795"/>
                  <a:pt x="1576" y="795"/>
                </a:cubicBezTo>
                <a:cubicBezTo>
                  <a:pt x="1506" y="795"/>
                  <a:pt x="1435" y="785"/>
                  <a:pt x="1368" y="765"/>
                </a:cubicBezTo>
                <a:cubicBezTo>
                  <a:pt x="1466" y="756"/>
                  <a:pt x="1555" y="729"/>
                  <a:pt x="1644" y="685"/>
                </a:cubicBezTo>
                <a:lnTo>
                  <a:pt x="1306" y="685"/>
                </a:lnTo>
                <a:lnTo>
                  <a:pt x="1590" y="569"/>
                </a:lnTo>
                <a:lnTo>
                  <a:pt x="1306" y="543"/>
                </a:lnTo>
                <a:lnTo>
                  <a:pt x="1608" y="463"/>
                </a:lnTo>
                <a:lnTo>
                  <a:pt x="1288" y="472"/>
                </a:lnTo>
                <a:lnTo>
                  <a:pt x="1519" y="374"/>
                </a:lnTo>
                <a:lnTo>
                  <a:pt x="1519" y="374"/>
                </a:lnTo>
                <a:lnTo>
                  <a:pt x="1173" y="463"/>
                </a:lnTo>
                <a:lnTo>
                  <a:pt x="1350" y="329"/>
                </a:lnTo>
                <a:lnTo>
                  <a:pt x="1066" y="480"/>
                </a:lnTo>
                <a:cubicBezTo>
                  <a:pt x="1173" y="400"/>
                  <a:pt x="1244" y="294"/>
                  <a:pt x="1288" y="170"/>
                </a:cubicBezTo>
                <a:lnTo>
                  <a:pt x="1288" y="170"/>
                </a:lnTo>
                <a:cubicBezTo>
                  <a:pt x="1208" y="249"/>
                  <a:pt x="1111" y="312"/>
                  <a:pt x="1013" y="365"/>
                </a:cubicBezTo>
                <a:cubicBezTo>
                  <a:pt x="1084" y="294"/>
                  <a:pt x="1128" y="205"/>
                  <a:pt x="1137" y="107"/>
                </a:cubicBezTo>
                <a:lnTo>
                  <a:pt x="1137" y="107"/>
                </a:lnTo>
                <a:cubicBezTo>
                  <a:pt x="1057" y="178"/>
                  <a:pt x="986" y="241"/>
                  <a:pt x="915" y="312"/>
                </a:cubicBezTo>
                <a:lnTo>
                  <a:pt x="977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2" name="Google Shape;4032;p3"/>
          <p:cNvSpPr/>
          <p:nvPr/>
        </p:nvSpPr>
        <p:spPr>
          <a:xfrm>
            <a:off x="755268" y="1780088"/>
            <a:ext cx="38759" cy="91965"/>
          </a:xfrm>
          <a:custGeom>
            <a:avLst/>
            <a:gdLst/>
            <a:ahLst/>
            <a:cxnLst/>
            <a:rect l="l" t="t" r="r" b="b"/>
            <a:pathLst>
              <a:path w="330" h="783" fill="none" extrusionOk="0">
                <a:moveTo>
                  <a:pt x="1" y="0"/>
                </a:moveTo>
                <a:cubicBezTo>
                  <a:pt x="134" y="249"/>
                  <a:pt x="240" y="516"/>
                  <a:pt x="329" y="782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3" name="Google Shape;4033;p3"/>
          <p:cNvSpPr/>
          <p:nvPr/>
        </p:nvSpPr>
        <p:spPr>
          <a:xfrm>
            <a:off x="759496" y="1779031"/>
            <a:ext cx="117" cy="103358"/>
          </a:xfrm>
          <a:custGeom>
            <a:avLst/>
            <a:gdLst/>
            <a:ahLst/>
            <a:cxnLst/>
            <a:rect l="l" t="t" r="r" b="b"/>
            <a:pathLst>
              <a:path w="1" h="880" fill="none" extrusionOk="0">
                <a:moveTo>
                  <a:pt x="0" y="1"/>
                </a:moveTo>
                <a:lnTo>
                  <a:pt x="0" y="880"/>
                </a:ln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4" name="Google Shape;4034;p3"/>
          <p:cNvSpPr/>
          <p:nvPr/>
        </p:nvSpPr>
        <p:spPr>
          <a:xfrm>
            <a:off x="754211" y="1782202"/>
            <a:ext cx="109701" cy="25135"/>
          </a:xfrm>
          <a:custGeom>
            <a:avLst/>
            <a:gdLst/>
            <a:ahLst/>
            <a:cxnLst/>
            <a:rect l="l" t="t" r="r" b="b"/>
            <a:pathLst>
              <a:path w="934" h="214" fill="none" extrusionOk="0">
                <a:moveTo>
                  <a:pt x="1" y="0"/>
                </a:moveTo>
                <a:cubicBezTo>
                  <a:pt x="321" y="27"/>
                  <a:pt x="631" y="98"/>
                  <a:pt x="933" y="213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5" name="Google Shape;4035;p3"/>
          <p:cNvSpPr/>
          <p:nvPr/>
        </p:nvSpPr>
        <p:spPr>
          <a:xfrm>
            <a:off x="754211" y="1782202"/>
            <a:ext cx="79398" cy="62720"/>
          </a:xfrm>
          <a:custGeom>
            <a:avLst/>
            <a:gdLst/>
            <a:ahLst/>
            <a:cxnLst/>
            <a:rect l="l" t="t" r="r" b="b"/>
            <a:pathLst>
              <a:path w="676" h="534" fill="none" extrusionOk="0">
                <a:moveTo>
                  <a:pt x="1" y="0"/>
                </a:moveTo>
                <a:cubicBezTo>
                  <a:pt x="249" y="142"/>
                  <a:pt x="480" y="320"/>
                  <a:pt x="676" y="533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6" name="Google Shape;4036;p3"/>
          <p:cNvSpPr/>
          <p:nvPr/>
        </p:nvSpPr>
        <p:spPr>
          <a:xfrm>
            <a:off x="829381" y="1840576"/>
            <a:ext cx="8457" cy="8457"/>
          </a:xfrm>
          <a:custGeom>
            <a:avLst/>
            <a:gdLst/>
            <a:ahLst/>
            <a:cxnLst/>
            <a:rect l="l" t="t" r="r" b="b"/>
            <a:pathLst>
              <a:path w="72" h="72" extrusionOk="0">
                <a:moveTo>
                  <a:pt x="36" y="1"/>
                </a:moveTo>
                <a:cubicBezTo>
                  <a:pt x="18" y="1"/>
                  <a:pt x="0" y="18"/>
                  <a:pt x="0" y="36"/>
                </a:cubicBezTo>
                <a:cubicBezTo>
                  <a:pt x="9" y="54"/>
                  <a:pt x="18" y="72"/>
                  <a:pt x="36" y="72"/>
                </a:cubicBezTo>
                <a:cubicBezTo>
                  <a:pt x="54" y="72"/>
                  <a:pt x="71" y="54"/>
                  <a:pt x="71" y="36"/>
                </a:cubicBezTo>
                <a:cubicBezTo>
                  <a:pt x="71" y="18"/>
                  <a:pt x="54" y="1"/>
                  <a:pt x="36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7" name="Google Shape;4037;p3"/>
          <p:cNvSpPr/>
          <p:nvPr/>
        </p:nvSpPr>
        <p:spPr>
          <a:xfrm>
            <a:off x="859566" y="1803931"/>
            <a:ext cx="8457" cy="7517"/>
          </a:xfrm>
          <a:custGeom>
            <a:avLst/>
            <a:gdLst/>
            <a:ahLst/>
            <a:cxnLst/>
            <a:rect l="l" t="t" r="r" b="b"/>
            <a:pathLst>
              <a:path w="72" h="64" extrusionOk="0">
                <a:moveTo>
                  <a:pt x="41" y="0"/>
                </a:moveTo>
                <a:cubicBezTo>
                  <a:pt x="21" y="0"/>
                  <a:pt x="1" y="15"/>
                  <a:pt x="1" y="37"/>
                </a:cubicBezTo>
                <a:cubicBezTo>
                  <a:pt x="10" y="55"/>
                  <a:pt x="27" y="64"/>
                  <a:pt x="45" y="64"/>
                </a:cubicBezTo>
                <a:cubicBezTo>
                  <a:pt x="63" y="55"/>
                  <a:pt x="72" y="37"/>
                  <a:pt x="72" y="19"/>
                </a:cubicBezTo>
                <a:cubicBezTo>
                  <a:pt x="65" y="6"/>
                  <a:pt x="53" y="0"/>
                  <a:pt x="4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8" name="Google Shape;4038;p3"/>
          <p:cNvSpPr/>
          <p:nvPr/>
        </p:nvSpPr>
        <p:spPr>
          <a:xfrm>
            <a:off x="788625" y="1867708"/>
            <a:ext cx="9161" cy="8339"/>
          </a:xfrm>
          <a:custGeom>
            <a:avLst/>
            <a:gdLst/>
            <a:ahLst/>
            <a:cxnLst/>
            <a:rect l="l" t="t" r="r" b="b"/>
            <a:pathLst>
              <a:path w="78" h="71" extrusionOk="0">
                <a:moveTo>
                  <a:pt x="36" y="0"/>
                </a:moveTo>
                <a:cubicBezTo>
                  <a:pt x="19" y="9"/>
                  <a:pt x="1" y="27"/>
                  <a:pt x="10" y="45"/>
                </a:cubicBezTo>
                <a:cubicBezTo>
                  <a:pt x="13" y="63"/>
                  <a:pt x="26" y="71"/>
                  <a:pt x="38" y="71"/>
                </a:cubicBezTo>
                <a:cubicBezTo>
                  <a:pt x="57" y="71"/>
                  <a:pt x="77" y="54"/>
                  <a:pt x="72" y="27"/>
                </a:cubicBezTo>
                <a:cubicBezTo>
                  <a:pt x="72" y="9"/>
                  <a:pt x="54" y="0"/>
                  <a:pt x="36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9" name="Google Shape;4039;p3"/>
          <p:cNvSpPr/>
          <p:nvPr/>
        </p:nvSpPr>
        <p:spPr>
          <a:xfrm>
            <a:off x="754211" y="1877104"/>
            <a:ext cx="9161" cy="8339"/>
          </a:xfrm>
          <a:custGeom>
            <a:avLst/>
            <a:gdLst/>
            <a:ahLst/>
            <a:cxnLst/>
            <a:rect l="l" t="t" r="r" b="b"/>
            <a:pathLst>
              <a:path w="78" h="71" extrusionOk="0">
                <a:moveTo>
                  <a:pt x="27" y="0"/>
                </a:moveTo>
                <a:cubicBezTo>
                  <a:pt x="10" y="9"/>
                  <a:pt x="1" y="27"/>
                  <a:pt x="1" y="45"/>
                </a:cubicBezTo>
                <a:cubicBezTo>
                  <a:pt x="4" y="63"/>
                  <a:pt x="18" y="71"/>
                  <a:pt x="33" y="71"/>
                </a:cubicBezTo>
                <a:cubicBezTo>
                  <a:pt x="54" y="71"/>
                  <a:pt x="77" y="54"/>
                  <a:pt x="72" y="27"/>
                </a:cubicBezTo>
                <a:cubicBezTo>
                  <a:pt x="63" y="9"/>
                  <a:pt x="45" y="0"/>
                  <a:pt x="2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0" name="Google Shape;4040;p3"/>
          <p:cNvSpPr/>
          <p:nvPr/>
        </p:nvSpPr>
        <p:spPr>
          <a:xfrm>
            <a:off x="656138" y="1732050"/>
            <a:ext cx="105472" cy="93022"/>
          </a:xfrm>
          <a:custGeom>
            <a:avLst/>
            <a:gdLst/>
            <a:ahLst/>
            <a:cxnLst/>
            <a:rect l="l" t="t" r="r" b="b"/>
            <a:pathLst>
              <a:path w="898" h="792" extrusionOk="0">
                <a:moveTo>
                  <a:pt x="1" y="1"/>
                </a:moveTo>
                <a:lnTo>
                  <a:pt x="1" y="1"/>
                </a:lnTo>
                <a:cubicBezTo>
                  <a:pt x="116" y="116"/>
                  <a:pt x="250" y="205"/>
                  <a:pt x="392" y="276"/>
                </a:cubicBezTo>
                <a:cubicBezTo>
                  <a:pt x="533" y="342"/>
                  <a:pt x="673" y="401"/>
                  <a:pt x="821" y="430"/>
                </a:cubicBezTo>
                <a:lnTo>
                  <a:pt x="821" y="430"/>
                </a:lnTo>
                <a:cubicBezTo>
                  <a:pt x="719" y="520"/>
                  <a:pt x="595" y="600"/>
                  <a:pt x="472" y="658"/>
                </a:cubicBezTo>
                <a:cubicBezTo>
                  <a:pt x="330" y="729"/>
                  <a:pt x="187" y="774"/>
                  <a:pt x="36" y="791"/>
                </a:cubicBezTo>
                <a:cubicBezTo>
                  <a:pt x="187" y="782"/>
                  <a:pt x="338" y="747"/>
                  <a:pt x="481" y="685"/>
                </a:cubicBezTo>
                <a:cubicBezTo>
                  <a:pt x="623" y="623"/>
                  <a:pt x="756" y="543"/>
                  <a:pt x="871" y="436"/>
                </a:cubicBezTo>
                <a:lnTo>
                  <a:pt x="898" y="409"/>
                </a:lnTo>
                <a:lnTo>
                  <a:pt x="862" y="401"/>
                </a:lnTo>
                <a:cubicBezTo>
                  <a:pt x="703" y="365"/>
                  <a:pt x="552" y="321"/>
                  <a:pt x="409" y="250"/>
                </a:cubicBezTo>
                <a:cubicBezTo>
                  <a:pt x="258" y="187"/>
                  <a:pt x="125" y="99"/>
                  <a:pt x="1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1" name="Google Shape;4041;p3"/>
          <p:cNvSpPr/>
          <p:nvPr/>
        </p:nvSpPr>
        <p:spPr>
          <a:xfrm>
            <a:off x="757382" y="1674733"/>
            <a:ext cx="34531" cy="109583"/>
          </a:xfrm>
          <a:custGeom>
            <a:avLst/>
            <a:gdLst/>
            <a:ahLst/>
            <a:cxnLst/>
            <a:rect l="l" t="t" r="r" b="b"/>
            <a:pathLst>
              <a:path w="294" h="933" extrusionOk="0">
                <a:moveTo>
                  <a:pt x="294" y="0"/>
                </a:moveTo>
                <a:lnTo>
                  <a:pt x="294" y="0"/>
                </a:lnTo>
                <a:cubicBezTo>
                  <a:pt x="231" y="63"/>
                  <a:pt x="205" y="151"/>
                  <a:pt x="214" y="240"/>
                </a:cubicBezTo>
                <a:cubicBezTo>
                  <a:pt x="214" y="320"/>
                  <a:pt x="214" y="400"/>
                  <a:pt x="214" y="489"/>
                </a:cubicBezTo>
                <a:cubicBezTo>
                  <a:pt x="196" y="649"/>
                  <a:pt x="116" y="809"/>
                  <a:pt x="0" y="933"/>
                </a:cubicBezTo>
                <a:cubicBezTo>
                  <a:pt x="143" y="826"/>
                  <a:pt x="231" y="667"/>
                  <a:pt x="249" y="489"/>
                </a:cubicBezTo>
                <a:cubicBezTo>
                  <a:pt x="249" y="400"/>
                  <a:pt x="249" y="320"/>
                  <a:pt x="240" y="231"/>
                </a:cubicBezTo>
                <a:cubicBezTo>
                  <a:pt x="231" y="151"/>
                  <a:pt x="249" y="71"/>
                  <a:pt x="294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2" name="Google Shape;4042;p3"/>
          <p:cNvSpPr/>
          <p:nvPr/>
        </p:nvSpPr>
        <p:spPr>
          <a:xfrm>
            <a:off x="746929" y="1785256"/>
            <a:ext cx="33474" cy="126379"/>
          </a:xfrm>
          <a:custGeom>
            <a:avLst/>
            <a:gdLst/>
            <a:ahLst/>
            <a:cxnLst/>
            <a:rect l="l" t="t" r="r" b="b"/>
            <a:pathLst>
              <a:path w="285" h="1076" extrusionOk="0">
                <a:moveTo>
                  <a:pt x="107" y="1"/>
                </a:moveTo>
                <a:lnTo>
                  <a:pt x="107" y="1"/>
                </a:lnTo>
                <a:cubicBezTo>
                  <a:pt x="27" y="63"/>
                  <a:pt x="1" y="170"/>
                  <a:pt x="18" y="267"/>
                </a:cubicBezTo>
                <a:cubicBezTo>
                  <a:pt x="27" y="365"/>
                  <a:pt x="63" y="454"/>
                  <a:pt x="107" y="543"/>
                </a:cubicBezTo>
                <a:cubicBezTo>
                  <a:pt x="160" y="623"/>
                  <a:pt x="196" y="711"/>
                  <a:pt x="223" y="800"/>
                </a:cubicBezTo>
                <a:cubicBezTo>
                  <a:pt x="258" y="889"/>
                  <a:pt x="249" y="987"/>
                  <a:pt x="214" y="1076"/>
                </a:cubicBezTo>
                <a:cubicBezTo>
                  <a:pt x="267" y="987"/>
                  <a:pt x="285" y="889"/>
                  <a:pt x="258" y="791"/>
                </a:cubicBezTo>
                <a:cubicBezTo>
                  <a:pt x="232" y="702"/>
                  <a:pt x="196" y="605"/>
                  <a:pt x="143" y="525"/>
                </a:cubicBezTo>
                <a:cubicBezTo>
                  <a:pt x="98" y="445"/>
                  <a:pt x="63" y="356"/>
                  <a:pt x="45" y="258"/>
                </a:cubicBezTo>
                <a:cubicBezTo>
                  <a:pt x="27" y="170"/>
                  <a:pt x="45" y="72"/>
                  <a:pt x="107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3" name="Google Shape;4043;p3"/>
          <p:cNvSpPr/>
          <p:nvPr/>
        </p:nvSpPr>
        <p:spPr>
          <a:xfrm>
            <a:off x="760553" y="1780088"/>
            <a:ext cx="102301" cy="10571"/>
          </a:xfrm>
          <a:custGeom>
            <a:avLst/>
            <a:gdLst/>
            <a:ahLst/>
            <a:cxnLst/>
            <a:rect l="l" t="t" r="r" b="b"/>
            <a:pathLst>
              <a:path w="871" h="90" extrusionOk="0">
                <a:moveTo>
                  <a:pt x="870" y="0"/>
                </a:moveTo>
                <a:cubicBezTo>
                  <a:pt x="695" y="32"/>
                  <a:pt x="519" y="48"/>
                  <a:pt x="345" y="48"/>
                </a:cubicBezTo>
                <a:cubicBezTo>
                  <a:pt x="229" y="48"/>
                  <a:pt x="114" y="41"/>
                  <a:pt x="0" y="27"/>
                </a:cubicBezTo>
                <a:lnTo>
                  <a:pt x="0" y="27"/>
                </a:lnTo>
                <a:cubicBezTo>
                  <a:pt x="133" y="71"/>
                  <a:pt x="284" y="89"/>
                  <a:pt x="435" y="89"/>
                </a:cubicBezTo>
                <a:cubicBezTo>
                  <a:pt x="586" y="80"/>
                  <a:pt x="728" y="54"/>
                  <a:pt x="87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4" name="Google Shape;4044;p3"/>
          <p:cNvSpPr/>
          <p:nvPr/>
        </p:nvSpPr>
        <p:spPr>
          <a:xfrm>
            <a:off x="1017070" y="2580178"/>
            <a:ext cx="133661" cy="171481"/>
          </a:xfrm>
          <a:custGeom>
            <a:avLst/>
            <a:gdLst/>
            <a:ahLst/>
            <a:cxnLst/>
            <a:rect l="l" t="t" r="r" b="b"/>
            <a:pathLst>
              <a:path w="1138" h="1460" extrusionOk="0">
                <a:moveTo>
                  <a:pt x="445" y="1"/>
                </a:moveTo>
                <a:cubicBezTo>
                  <a:pt x="410" y="10"/>
                  <a:pt x="374" y="27"/>
                  <a:pt x="356" y="63"/>
                </a:cubicBezTo>
                <a:cubicBezTo>
                  <a:pt x="259" y="161"/>
                  <a:pt x="170" y="276"/>
                  <a:pt x="99" y="400"/>
                </a:cubicBezTo>
                <a:cubicBezTo>
                  <a:pt x="28" y="525"/>
                  <a:pt x="1" y="667"/>
                  <a:pt x="28" y="809"/>
                </a:cubicBezTo>
                <a:cubicBezTo>
                  <a:pt x="72" y="969"/>
                  <a:pt x="179" y="1111"/>
                  <a:pt x="321" y="1200"/>
                </a:cubicBezTo>
                <a:cubicBezTo>
                  <a:pt x="360" y="1239"/>
                  <a:pt x="518" y="1460"/>
                  <a:pt x="615" y="1460"/>
                </a:cubicBezTo>
                <a:cubicBezTo>
                  <a:pt x="628" y="1460"/>
                  <a:pt x="639" y="1456"/>
                  <a:pt x="649" y="1448"/>
                </a:cubicBezTo>
                <a:cubicBezTo>
                  <a:pt x="1138" y="1066"/>
                  <a:pt x="1067" y="294"/>
                  <a:pt x="507" y="18"/>
                </a:cubicBezTo>
                <a:cubicBezTo>
                  <a:pt x="489" y="10"/>
                  <a:pt x="472" y="1"/>
                  <a:pt x="4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5" name="Google Shape;4045;p3"/>
          <p:cNvSpPr/>
          <p:nvPr/>
        </p:nvSpPr>
        <p:spPr>
          <a:xfrm>
            <a:off x="1082844" y="2649945"/>
            <a:ext cx="168075" cy="99365"/>
          </a:xfrm>
          <a:custGeom>
            <a:avLst/>
            <a:gdLst/>
            <a:ahLst/>
            <a:cxnLst/>
            <a:rect l="l" t="t" r="r" b="b"/>
            <a:pathLst>
              <a:path w="1431" h="846" extrusionOk="0">
                <a:moveTo>
                  <a:pt x="878" y="1"/>
                </a:moveTo>
                <a:cubicBezTo>
                  <a:pt x="774" y="1"/>
                  <a:pt x="670" y="18"/>
                  <a:pt x="569" y="55"/>
                </a:cubicBezTo>
                <a:cubicBezTo>
                  <a:pt x="427" y="117"/>
                  <a:pt x="302" y="206"/>
                  <a:pt x="205" y="330"/>
                </a:cubicBezTo>
                <a:cubicBezTo>
                  <a:pt x="143" y="410"/>
                  <a:pt x="1" y="597"/>
                  <a:pt x="63" y="712"/>
                </a:cubicBezTo>
                <a:cubicBezTo>
                  <a:pt x="111" y="812"/>
                  <a:pt x="245" y="846"/>
                  <a:pt x="394" y="846"/>
                </a:cubicBezTo>
                <a:cubicBezTo>
                  <a:pt x="575" y="846"/>
                  <a:pt x="778" y="796"/>
                  <a:pt x="871" y="757"/>
                </a:cubicBezTo>
                <a:cubicBezTo>
                  <a:pt x="1128" y="650"/>
                  <a:pt x="1324" y="446"/>
                  <a:pt x="1430" y="188"/>
                </a:cubicBezTo>
                <a:cubicBezTo>
                  <a:pt x="1273" y="66"/>
                  <a:pt x="1077" y="1"/>
                  <a:pt x="87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6" name="Google Shape;4046;p3"/>
          <p:cNvSpPr/>
          <p:nvPr/>
        </p:nvSpPr>
        <p:spPr>
          <a:xfrm>
            <a:off x="914886" y="2698101"/>
            <a:ext cx="174300" cy="81747"/>
          </a:xfrm>
          <a:custGeom>
            <a:avLst/>
            <a:gdLst/>
            <a:ahLst/>
            <a:cxnLst/>
            <a:rect l="l" t="t" r="r" b="b"/>
            <a:pathLst>
              <a:path w="1484" h="696" extrusionOk="0">
                <a:moveTo>
                  <a:pt x="755" y="0"/>
                </a:moveTo>
                <a:cubicBezTo>
                  <a:pt x="507" y="9"/>
                  <a:pt x="267" y="80"/>
                  <a:pt x="54" y="205"/>
                </a:cubicBezTo>
                <a:cubicBezTo>
                  <a:pt x="36" y="205"/>
                  <a:pt x="27" y="213"/>
                  <a:pt x="18" y="231"/>
                </a:cubicBezTo>
                <a:cubicBezTo>
                  <a:pt x="1" y="249"/>
                  <a:pt x="1" y="276"/>
                  <a:pt x="18" y="302"/>
                </a:cubicBezTo>
                <a:cubicBezTo>
                  <a:pt x="89" y="471"/>
                  <a:pt x="231" y="595"/>
                  <a:pt x="400" y="649"/>
                </a:cubicBezTo>
                <a:cubicBezTo>
                  <a:pt x="489" y="680"/>
                  <a:pt x="580" y="695"/>
                  <a:pt x="670" y="695"/>
                </a:cubicBezTo>
                <a:cubicBezTo>
                  <a:pt x="760" y="695"/>
                  <a:pt x="849" y="680"/>
                  <a:pt x="933" y="649"/>
                </a:cubicBezTo>
                <a:cubicBezTo>
                  <a:pt x="1066" y="613"/>
                  <a:pt x="1484" y="435"/>
                  <a:pt x="1377" y="249"/>
                </a:cubicBezTo>
                <a:cubicBezTo>
                  <a:pt x="1271" y="62"/>
                  <a:pt x="933" y="0"/>
                  <a:pt x="7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7" name="Google Shape;4047;p3"/>
          <p:cNvSpPr/>
          <p:nvPr/>
        </p:nvSpPr>
        <p:spPr>
          <a:xfrm>
            <a:off x="1012959" y="2728286"/>
            <a:ext cx="105472" cy="144114"/>
          </a:xfrm>
          <a:custGeom>
            <a:avLst/>
            <a:gdLst/>
            <a:ahLst/>
            <a:cxnLst/>
            <a:rect l="l" t="t" r="r" b="b"/>
            <a:pathLst>
              <a:path w="898" h="1227" extrusionOk="0">
                <a:moveTo>
                  <a:pt x="631" y="1"/>
                </a:moveTo>
                <a:lnTo>
                  <a:pt x="436" y="99"/>
                </a:lnTo>
                <a:cubicBezTo>
                  <a:pt x="178" y="161"/>
                  <a:pt x="0" y="401"/>
                  <a:pt x="27" y="676"/>
                </a:cubicBezTo>
                <a:cubicBezTo>
                  <a:pt x="36" y="818"/>
                  <a:pt x="98" y="969"/>
                  <a:pt x="54" y="1102"/>
                </a:cubicBezTo>
                <a:cubicBezTo>
                  <a:pt x="36" y="1147"/>
                  <a:pt x="18" y="1209"/>
                  <a:pt x="63" y="1227"/>
                </a:cubicBezTo>
                <a:cubicBezTo>
                  <a:pt x="80" y="1227"/>
                  <a:pt x="98" y="1227"/>
                  <a:pt x="107" y="1218"/>
                </a:cubicBezTo>
                <a:cubicBezTo>
                  <a:pt x="222" y="1182"/>
                  <a:pt x="320" y="1164"/>
                  <a:pt x="436" y="1129"/>
                </a:cubicBezTo>
                <a:cubicBezTo>
                  <a:pt x="560" y="1093"/>
                  <a:pt x="667" y="1022"/>
                  <a:pt x="755" y="942"/>
                </a:cubicBezTo>
                <a:cubicBezTo>
                  <a:pt x="853" y="809"/>
                  <a:pt x="897" y="640"/>
                  <a:pt x="880" y="480"/>
                </a:cubicBezTo>
                <a:cubicBezTo>
                  <a:pt x="880" y="383"/>
                  <a:pt x="862" y="285"/>
                  <a:pt x="835" y="196"/>
                </a:cubicBezTo>
                <a:cubicBezTo>
                  <a:pt x="800" y="107"/>
                  <a:pt x="729" y="36"/>
                  <a:pt x="63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8" name="Google Shape;4048;p3"/>
          <p:cNvSpPr/>
          <p:nvPr/>
        </p:nvSpPr>
        <p:spPr>
          <a:xfrm>
            <a:off x="1067222" y="2726172"/>
            <a:ext cx="168075" cy="102184"/>
          </a:xfrm>
          <a:custGeom>
            <a:avLst/>
            <a:gdLst/>
            <a:ahLst/>
            <a:cxnLst/>
            <a:rect l="l" t="t" r="r" b="b"/>
            <a:pathLst>
              <a:path w="1431" h="870" extrusionOk="0">
                <a:moveTo>
                  <a:pt x="486" y="1"/>
                </a:moveTo>
                <a:cubicBezTo>
                  <a:pt x="375" y="1"/>
                  <a:pt x="270" y="23"/>
                  <a:pt x="196" y="81"/>
                </a:cubicBezTo>
                <a:cubicBezTo>
                  <a:pt x="0" y="232"/>
                  <a:pt x="267" y="605"/>
                  <a:pt x="418" y="703"/>
                </a:cubicBezTo>
                <a:cubicBezTo>
                  <a:pt x="551" y="774"/>
                  <a:pt x="702" y="818"/>
                  <a:pt x="853" y="836"/>
                </a:cubicBezTo>
                <a:cubicBezTo>
                  <a:pt x="966" y="857"/>
                  <a:pt x="1082" y="869"/>
                  <a:pt x="1200" y="869"/>
                </a:cubicBezTo>
                <a:cubicBezTo>
                  <a:pt x="1276" y="869"/>
                  <a:pt x="1353" y="864"/>
                  <a:pt x="1430" y="854"/>
                </a:cubicBezTo>
                <a:cubicBezTo>
                  <a:pt x="1412" y="552"/>
                  <a:pt x="1244" y="276"/>
                  <a:pt x="977" y="125"/>
                </a:cubicBezTo>
                <a:cubicBezTo>
                  <a:pt x="862" y="60"/>
                  <a:pt x="666" y="1"/>
                  <a:pt x="48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9" name="Google Shape;4049;p3"/>
          <p:cNvSpPr/>
          <p:nvPr/>
        </p:nvSpPr>
        <p:spPr>
          <a:xfrm>
            <a:off x="990056" y="2665684"/>
            <a:ext cx="184753" cy="137889"/>
          </a:xfrm>
          <a:custGeom>
            <a:avLst/>
            <a:gdLst/>
            <a:ahLst/>
            <a:cxnLst/>
            <a:rect l="l" t="t" r="r" b="b"/>
            <a:pathLst>
              <a:path w="1573" h="1174" extrusionOk="0">
                <a:moveTo>
                  <a:pt x="1332" y="854"/>
                </a:moveTo>
                <a:lnTo>
                  <a:pt x="1350" y="871"/>
                </a:lnTo>
                <a:cubicBezTo>
                  <a:pt x="1344" y="865"/>
                  <a:pt x="1338" y="860"/>
                  <a:pt x="1332" y="854"/>
                </a:cubicBezTo>
                <a:close/>
                <a:moveTo>
                  <a:pt x="773" y="1"/>
                </a:moveTo>
                <a:lnTo>
                  <a:pt x="773" y="1"/>
                </a:lnTo>
                <a:cubicBezTo>
                  <a:pt x="799" y="108"/>
                  <a:pt x="817" y="205"/>
                  <a:pt x="844" y="312"/>
                </a:cubicBezTo>
                <a:lnTo>
                  <a:pt x="666" y="54"/>
                </a:lnTo>
                <a:lnTo>
                  <a:pt x="666" y="54"/>
                </a:lnTo>
                <a:cubicBezTo>
                  <a:pt x="684" y="152"/>
                  <a:pt x="702" y="250"/>
                  <a:pt x="728" y="338"/>
                </a:cubicBezTo>
                <a:lnTo>
                  <a:pt x="542" y="170"/>
                </a:lnTo>
                <a:lnTo>
                  <a:pt x="542" y="170"/>
                </a:lnTo>
                <a:cubicBezTo>
                  <a:pt x="560" y="232"/>
                  <a:pt x="577" y="285"/>
                  <a:pt x="595" y="347"/>
                </a:cubicBezTo>
                <a:cubicBezTo>
                  <a:pt x="586" y="321"/>
                  <a:pt x="435" y="267"/>
                  <a:pt x="409" y="259"/>
                </a:cubicBezTo>
                <a:lnTo>
                  <a:pt x="409" y="259"/>
                </a:lnTo>
                <a:cubicBezTo>
                  <a:pt x="444" y="306"/>
                  <a:pt x="381" y="314"/>
                  <a:pt x="327" y="314"/>
                </a:cubicBezTo>
                <a:cubicBezTo>
                  <a:pt x="300" y="314"/>
                  <a:pt x="275" y="312"/>
                  <a:pt x="266" y="312"/>
                </a:cubicBezTo>
                <a:cubicBezTo>
                  <a:pt x="187" y="312"/>
                  <a:pt x="107" y="321"/>
                  <a:pt x="18" y="338"/>
                </a:cubicBezTo>
                <a:lnTo>
                  <a:pt x="195" y="365"/>
                </a:lnTo>
                <a:lnTo>
                  <a:pt x="0" y="436"/>
                </a:lnTo>
                <a:lnTo>
                  <a:pt x="0" y="436"/>
                </a:lnTo>
                <a:cubicBezTo>
                  <a:pt x="22" y="434"/>
                  <a:pt x="44" y="433"/>
                  <a:pt x="67" y="433"/>
                </a:cubicBezTo>
                <a:cubicBezTo>
                  <a:pt x="133" y="433"/>
                  <a:pt x="200" y="443"/>
                  <a:pt x="266" y="463"/>
                </a:cubicBezTo>
                <a:cubicBezTo>
                  <a:pt x="178" y="472"/>
                  <a:pt x="89" y="498"/>
                  <a:pt x="9" y="543"/>
                </a:cubicBezTo>
                <a:lnTo>
                  <a:pt x="329" y="525"/>
                </a:lnTo>
                <a:lnTo>
                  <a:pt x="62" y="640"/>
                </a:lnTo>
                <a:lnTo>
                  <a:pt x="329" y="667"/>
                </a:lnTo>
                <a:lnTo>
                  <a:pt x="44" y="747"/>
                </a:lnTo>
                <a:lnTo>
                  <a:pt x="44" y="747"/>
                </a:lnTo>
                <a:lnTo>
                  <a:pt x="346" y="738"/>
                </a:lnTo>
                <a:lnTo>
                  <a:pt x="124" y="827"/>
                </a:lnTo>
                <a:lnTo>
                  <a:pt x="453" y="738"/>
                </a:lnTo>
                <a:lnTo>
                  <a:pt x="453" y="738"/>
                </a:lnTo>
                <a:lnTo>
                  <a:pt x="284" y="871"/>
                </a:lnTo>
                <a:lnTo>
                  <a:pt x="560" y="720"/>
                </a:lnTo>
                <a:lnTo>
                  <a:pt x="560" y="720"/>
                </a:lnTo>
                <a:cubicBezTo>
                  <a:pt x="462" y="800"/>
                  <a:pt x="391" y="898"/>
                  <a:pt x="355" y="1013"/>
                </a:cubicBezTo>
                <a:cubicBezTo>
                  <a:pt x="435" y="942"/>
                  <a:pt x="515" y="880"/>
                  <a:pt x="613" y="827"/>
                </a:cubicBezTo>
                <a:lnTo>
                  <a:pt x="613" y="827"/>
                </a:lnTo>
                <a:cubicBezTo>
                  <a:pt x="551" y="898"/>
                  <a:pt x="506" y="987"/>
                  <a:pt x="497" y="1076"/>
                </a:cubicBezTo>
                <a:lnTo>
                  <a:pt x="702" y="871"/>
                </a:lnTo>
                <a:lnTo>
                  <a:pt x="702" y="871"/>
                </a:lnTo>
                <a:cubicBezTo>
                  <a:pt x="684" y="978"/>
                  <a:pt x="666" y="1076"/>
                  <a:pt x="648" y="1173"/>
                </a:cubicBezTo>
                <a:lnTo>
                  <a:pt x="817" y="934"/>
                </a:lnTo>
                <a:cubicBezTo>
                  <a:pt x="844" y="987"/>
                  <a:pt x="853" y="1049"/>
                  <a:pt x="844" y="1111"/>
                </a:cubicBezTo>
                <a:cubicBezTo>
                  <a:pt x="879" y="987"/>
                  <a:pt x="897" y="862"/>
                  <a:pt x="906" y="738"/>
                </a:cubicBezTo>
                <a:cubicBezTo>
                  <a:pt x="933" y="827"/>
                  <a:pt x="959" y="916"/>
                  <a:pt x="986" y="1005"/>
                </a:cubicBezTo>
                <a:cubicBezTo>
                  <a:pt x="986" y="925"/>
                  <a:pt x="995" y="845"/>
                  <a:pt x="1004" y="756"/>
                </a:cubicBezTo>
                <a:cubicBezTo>
                  <a:pt x="1101" y="818"/>
                  <a:pt x="1181" y="889"/>
                  <a:pt x="1252" y="969"/>
                </a:cubicBezTo>
                <a:cubicBezTo>
                  <a:pt x="1226" y="880"/>
                  <a:pt x="1172" y="800"/>
                  <a:pt x="1101" y="729"/>
                </a:cubicBezTo>
                <a:lnTo>
                  <a:pt x="1101" y="729"/>
                </a:lnTo>
                <a:cubicBezTo>
                  <a:pt x="1191" y="754"/>
                  <a:pt x="1265" y="793"/>
                  <a:pt x="1332" y="854"/>
                </a:cubicBezTo>
                <a:lnTo>
                  <a:pt x="1332" y="854"/>
                </a:lnTo>
                <a:lnTo>
                  <a:pt x="1137" y="667"/>
                </a:lnTo>
                <a:lnTo>
                  <a:pt x="1137" y="667"/>
                </a:lnTo>
                <a:cubicBezTo>
                  <a:pt x="1243" y="676"/>
                  <a:pt x="1350" y="703"/>
                  <a:pt x="1448" y="747"/>
                </a:cubicBezTo>
                <a:cubicBezTo>
                  <a:pt x="1386" y="694"/>
                  <a:pt x="1315" y="658"/>
                  <a:pt x="1235" y="632"/>
                </a:cubicBezTo>
                <a:lnTo>
                  <a:pt x="1572" y="552"/>
                </a:lnTo>
                <a:lnTo>
                  <a:pt x="1208" y="552"/>
                </a:lnTo>
                <a:cubicBezTo>
                  <a:pt x="1297" y="507"/>
                  <a:pt x="1394" y="472"/>
                  <a:pt x="1501" y="445"/>
                </a:cubicBezTo>
                <a:lnTo>
                  <a:pt x="1501" y="445"/>
                </a:lnTo>
                <a:lnTo>
                  <a:pt x="1164" y="516"/>
                </a:lnTo>
                <a:lnTo>
                  <a:pt x="1466" y="303"/>
                </a:lnTo>
                <a:lnTo>
                  <a:pt x="1119" y="436"/>
                </a:lnTo>
                <a:lnTo>
                  <a:pt x="1119" y="436"/>
                </a:lnTo>
                <a:lnTo>
                  <a:pt x="1403" y="214"/>
                </a:lnTo>
                <a:lnTo>
                  <a:pt x="1092" y="365"/>
                </a:lnTo>
                <a:lnTo>
                  <a:pt x="1092" y="365"/>
                </a:lnTo>
                <a:lnTo>
                  <a:pt x="1323" y="125"/>
                </a:lnTo>
                <a:lnTo>
                  <a:pt x="1323" y="125"/>
                </a:lnTo>
                <a:cubicBezTo>
                  <a:pt x="1208" y="205"/>
                  <a:pt x="1092" y="276"/>
                  <a:pt x="977" y="347"/>
                </a:cubicBezTo>
                <a:cubicBezTo>
                  <a:pt x="1048" y="285"/>
                  <a:pt x="1092" y="196"/>
                  <a:pt x="1110" y="108"/>
                </a:cubicBezTo>
                <a:lnTo>
                  <a:pt x="1110" y="108"/>
                </a:lnTo>
                <a:lnTo>
                  <a:pt x="933" y="347"/>
                </a:lnTo>
                <a:cubicBezTo>
                  <a:pt x="906" y="223"/>
                  <a:pt x="853" y="108"/>
                  <a:pt x="7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0" name="Google Shape;4050;p3"/>
          <p:cNvSpPr/>
          <p:nvPr/>
        </p:nvSpPr>
        <p:spPr>
          <a:xfrm>
            <a:off x="1046316" y="2655348"/>
            <a:ext cx="37702" cy="87737"/>
          </a:xfrm>
          <a:custGeom>
            <a:avLst/>
            <a:gdLst/>
            <a:ahLst/>
            <a:cxnLst/>
            <a:rect l="l" t="t" r="r" b="b"/>
            <a:pathLst>
              <a:path w="321" h="747" fill="none" extrusionOk="0">
                <a:moveTo>
                  <a:pt x="320" y="746"/>
                </a:moveTo>
                <a:cubicBezTo>
                  <a:pt x="196" y="506"/>
                  <a:pt x="89" y="258"/>
                  <a:pt x="1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1" name="Google Shape;4051;p3"/>
          <p:cNvSpPr/>
          <p:nvPr/>
        </p:nvSpPr>
        <p:spPr>
          <a:xfrm>
            <a:off x="1078615" y="2644894"/>
            <a:ext cx="2232" cy="98190"/>
          </a:xfrm>
          <a:custGeom>
            <a:avLst/>
            <a:gdLst/>
            <a:ahLst/>
            <a:cxnLst/>
            <a:rect l="l" t="t" r="r" b="b"/>
            <a:pathLst>
              <a:path w="19" h="836" fill="none" extrusionOk="0">
                <a:moveTo>
                  <a:pt x="19" y="835"/>
                </a:moveTo>
                <a:cubicBezTo>
                  <a:pt x="19" y="560"/>
                  <a:pt x="10" y="285"/>
                  <a:pt x="1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2" name="Google Shape;4052;p3"/>
          <p:cNvSpPr/>
          <p:nvPr/>
        </p:nvSpPr>
        <p:spPr>
          <a:xfrm>
            <a:off x="980660" y="2718890"/>
            <a:ext cx="104415" cy="21024"/>
          </a:xfrm>
          <a:custGeom>
            <a:avLst/>
            <a:gdLst/>
            <a:ahLst/>
            <a:cxnLst/>
            <a:rect l="l" t="t" r="r" b="b"/>
            <a:pathLst>
              <a:path w="889" h="179" fill="none" extrusionOk="0">
                <a:moveTo>
                  <a:pt x="888" y="179"/>
                </a:moveTo>
                <a:cubicBezTo>
                  <a:pt x="586" y="161"/>
                  <a:pt x="284" y="99"/>
                  <a:pt x="0" y="1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3" name="Google Shape;4053;p3"/>
          <p:cNvSpPr/>
          <p:nvPr/>
        </p:nvSpPr>
        <p:spPr>
          <a:xfrm>
            <a:off x="1008731" y="2682479"/>
            <a:ext cx="76344" cy="57434"/>
          </a:xfrm>
          <a:custGeom>
            <a:avLst/>
            <a:gdLst/>
            <a:ahLst/>
            <a:cxnLst/>
            <a:rect l="l" t="t" r="r" b="b"/>
            <a:pathLst>
              <a:path w="650" h="489" fill="none" extrusionOk="0">
                <a:moveTo>
                  <a:pt x="649" y="489"/>
                </a:moveTo>
                <a:cubicBezTo>
                  <a:pt x="409" y="355"/>
                  <a:pt x="187" y="195"/>
                  <a:pt x="1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4" name="Google Shape;4054;p3"/>
          <p:cNvSpPr/>
          <p:nvPr/>
        </p:nvSpPr>
        <p:spPr>
          <a:xfrm>
            <a:off x="1003563" y="2678251"/>
            <a:ext cx="8457" cy="8457"/>
          </a:xfrm>
          <a:custGeom>
            <a:avLst/>
            <a:gdLst/>
            <a:ahLst/>
            <a:cxnLst/>
            <a:rect l="l" t="t" r="r" b="b"/>
            <a:pathLst>
              <a:path w="72" h="72" extrusionOk="0">
                <a:moveTo>
                  <a:pt x="45" y="1"/>
                </a:moveTo>
                <a:cubicBezTo>
                  <a:pt x="0" y="1"/>
                  <a:pt x="0" y="72"/>
                  <a:pt x="45" y="72"/>
                </a:cubicBezTo>
                <a:cubicBezTo>
                  <a:pt x="63" y="63"/>
                  <a:pt x="72" y="54"/>
                  <a:pt x="72" y="36"/>
                </a:cubicBezTo>
                <a:cubicBezTo>
                  <a:pt x="72" y="18"/>
                  <a:pt x="63" y="9"/>
                  <a:pt x="45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5" name="Google Shape;4055;p3"/>
          <p:cNvSpPr/>
          <p:nvPr/>
        </p:nvSpPr>
        <p:spPr>
          <a:xfrm>
            <a:off x="976431" y="2715249"/>
            <a:ext cx="8691" cy="6108"/>
          </a:xfrm>
          <a:custGeom>
            <a:avLst/>
            <a:gdLst/>
            <a:ahLst/>
            <a:cxnLst/>
            <a:rect l="l" t="t" r="r" b="b"/>
            <a:pathLst>
              <a:path w="74" h="52" extrusionOk="0">
                <a:moveTo>
                  <a:pt x="34" y="0"/>
                </a:moveTo>
                <a:cubicBezTo>
                  <a:pt x="17" y="0"/>
                  <a:pt x="1" y="12"/>
                  <a:pt x="1" y="32"/>
                </a:cubicBezTo>
                <a:cubicBezTo>
                  <a:pt x="4" y="46"/>
                  <a:pt x="18" y="52"/>
                  <a:pt x="31" y="52"/>
                </a:cubicBezTo>
                <a:cubicBezTo>
                  <a:pt x="52" y="52"/>
                  <a:pt x="73" y="39"/>
                  <a:pt x="63" y="23"/>
                </a:cubicBezTo>
                <a:cubicBezTo>
                  <a:pt x="59" y="7"/>
                  <a:pt x="46" y="0"/>
                  <a:pt x="34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6" name="Google Shape;4056;p3"/>
          <p:cNvSpPr/>
          <p:nvPr/>
        </p:nvSpPr>
        <p:spPr>
          <a:xfrm>
            <a:off x="1042205" y="2651942"/>
            <a:ext cx="8457" cy="7165"/>
          </a:xfrm>
          <a:custGeom>
            <a:avLst/>
            <a:gdLst/>
            <a:ahLst/>
            <a:cxnLst/>
            <a:rect l="l" t="t" r="r" b="b"/>
            <a:pathLst>
              <a:path w="72" h="61" extrusionOk="0">
                <a:moveTo>
                  <a:pt x="36" y="0"/>
                </a:moveTo>
                <a:cubicBezTo>
                  <a:pt x="33" y="0"/>
                  <a:pt x="30" y="1"/>
                  <a:pt x="27" y="2"/>
                </a:cubicBezTo>
                <a:cubicBezTo>
                  <a:pt x="9" y="2"/>
                  <a:pt x="0" y="20"/>
                  <a:pt x="9" y="38"/>
                </a:cubicBezTo>
                <a:cubicBezTo>
                  <a:pt x="13" y="54"/>
                  <a:pt x="25" y="61"/>
                  <a:pt x="38" y="61"/>
                </a:cubicBezTo>
                <a:cubicBezTo>
                  <a:pt x="54" y="61"/>
                  <a:pt x="71" y="49"/>
                  <a:pt x="71" y="29"/>
                </a:cubicBezTo>
                <a:cubicBezTo>
                  <a:pt x="64" y="15"/>
                  <a:pt x="51" y="0"/>
                  <a:pt x="36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7" name="Google Shape;4057;p3"/>
          <p:cNvSpPr/>
          <p:nvPr/>
        </p:nvSpPr>
        <p:spPr>
          <a:xfrm>
            <a:off x="1075561" y="2642545"/>
            <a:ext cx="8457" cy="7634"/>
          </a:xfrm>
          <a:custGeom>
            <a:avLst/>
            <a:gdLst/>
            <a:ahLst/>
            <a:cxnLst/>
            <a:rect l="l" t="t" r="r" b="b"/>
            <a:pathLst>
              <a:path w="72" h="65" extrusionOk="0">
                <a:moveTo>
                  <a:pt x="37" y="0"/>
                </a:moveTo>
                <a:cubicBezTo>
                  <a:pt x="33" y="0"/>
                  <a:pt x="30" y="1"/>
                  <a:pt x="27" y="3"/>
                </a:cubicBezTo>
                <a:cubicBezTo>
                  <a:pt x="9" y="3"/>
                  <a:pt x="0" y="20"/>
                  <a:pt x="0" y="38"/>
                </a:cubicBezTo>
                <a:cubicBezTo>
                  <a:pt x="9" y="56"/>
                  <a:pt x="27" y="65"/>
                  <a:pt x="45" y="65"/>
                </a:cubicBezTo>
                <a:cubicBezTo>
                  <a:pt x="54" y="56"/>
                  <a:pt x="71" y="38"/>
                  <a:pt x="63" y="29"/>
                </a:cubicBezTo>
                <a:cubicBezTo>
                  <a:pt x="63" y="15"/>
                  <a:pt x="51" y="0"/>
                  <a:pt x="3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8" name="Google Shape;4058;p3"/>
          <p:cNvSpPr/>
          <p:nvPr/>
        </p:nvSpPr>
        <p:spPr>
          <a:xfrm>
            <a:off x="1078615" y="2698101"/>
            <a:ext cx="101362" cy="86680"/>
          </a:xfrm>
          <a:custGeom>
            <a:avLst/>
            <a:gdLst/>
            <a:ahLst/>
            <a:cxnLst/>
            <a:rect l="l" t="t" r="r" b="b"/>
            <a:pathLst>
              <a:path w="863" h="738" extrusionOk="0">
                <a:moveTo>
                  <a:pt x="809" y="0"/>
                </a:moveTo>
                <a:lnTo>
                  <a:pt x="809" y="0"/>
                </a:lnTo>
                <a:cubicBezTo>
                  <a:pt x="667" y="9"/>
                  <a:pt x="516" y="45"/>
                  <a:pt x="392" y="107"/>
                </a:cubicBezTo>
                <a:cubicBezTo>
                  <a:pt x="250" y="169"/>
                  <a:pt x="125" y="249"/>
                  <a:pt x="28" y="356"/>
                </a:cubicBezTo>
                <a:lnTo>
                  <a:pt x="1" y="382"/>
                </a:lnTo>
                <a:lnTo>
                  <a:pt x="37" y="382"/>
                </a:lnTo>
                <a:cubicBezTo>
                  <a:pt x="330" y="435"/>
                  <a:pt x="614" y="560"/>
                  <a:pt x="863" y="737"/>
                </a:cubicBezTo>
                <a:cubicBezTo>
                  <a:pt x="747" y="640"/>
                  <a:pt x="614" y="551"/>
                  <a:pt x="481" y="489"/>
                </a:cubicBezTo>
                <a:cubicBezTo>
                  <a:pt x="348" y="422"/>
                  <a:pt x="215" y="379"/>
                  <a:pt x="76" y="352"/>
                </a:cubicBezTo>
                <a:lnTo>
                  <a:pt x="76" y="352"/>
                </a:lnTo>
                <a:cubicBezTo>
                  <a:pt x="169" y="263"/>
                  <a:pt x="277" y="182"/>
                  <a:pt x="401" y="125"/>
                </a:cubicBezTo>
                <a:cubicBezTo>
                  <a:pt x="525" y="62"/>
                  <a:pt x="667" y="18"/>
                  <a:pt x="80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9" name="Google Shape;4059;p3"/>
          <p:cNvSpPr/>
          <p:nvPr/>
        </p:nvSpPr>
        <p:spPr>
          <a:xfrm>
            <a:off x="1051601" y="2738739"/>
            <a:ext cx="30303" cy="103358"/>
          </a:xfrm>
          <a:custGeom>
            <a:avLst/>
            <a:gdLst/>
            <a:ahLst/>
            <a:cxnLst/>
            <a:rect l="l" t="t" r="r" b="b"/>
            <a:pathLst>
              <a:path w="258" h="880" extrusionOk="0">
                <a:moveTo>
                  <a:pt x="258" y="1"/>
                </a:moveTo>
                <a:lnTo>
                  <a:pt x="258" y="1"/>
                </a:lnTo>
                <a:cubicBezTo>
                  <a:pt x="124" y="98"/>
                  <a:pt x="44" y="249"/>
                  <a:pt x="36" y="418"/>
                </a:cubicBezTo>
                <a:cubicBezTo>
                  <a:pt x="36" y="498"/>
                  <a:pt x="36" y="578"/>
                  <a:pt x="44" y="658"/>
                </a:cubicBezTo>
                <a:cubicBezTo>
                  <a:pt x="53" y="738"/>
                  <a:pt x="44" y="818"/>
                  <a:pt x="0" y="880"/>
                </a:cubicBezTo>
                <a:cubicBezTo>
                  <a:pt x="53" y="818"/>
                  <a:pt x="80" y="738"/>
                  <a:pt x="80" y="658"/>
                </a:cubicBezTo>
                <a:cubicBezTo>
                  <a:pt x="71" y="578"/>
                  <a:pt x="71" y="498"/>
                  <a:pt x="71" y="418"/>
                </a:cubicBezTo>
                <a:cubicBezTo>
                  <a:pt x="89" y="267"/>
                  <a:pt x="151" y="116"/>
                  <a:pt x="25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0" name="Google Shape;4060;p3"/>
          <p:cNvSpPr/>
          <p:nvPr/>
        </p:nvSpPr>
        <p:spPr>
          <a:xfrm>
            <a:off x="1058883" y="2617763"/>
            <a:ext cx="32417" cy="120036"/>
          </a:xfrm>
          <a:custGeom>
            <a:avLst/>
            <a:gdLst/>
            <a:ahLst/>
            <a:cxnLst/>
            <a:rect l="l" t="t" r="r" b="b"/>
            <a:pathLst>
              <a:path w="276" h="1022" extrusionOk="0">
                <a:moveTo>
                  <a:pt x="62" y="0"/>
                </a:moveTo>
                <a:lnTo>
                  <a:pt x="62" y="0"/>
                </a:lnTo>
                <a:cubicBezTo>
                  <a:pt x="9" y="80"/>
                  <a:pt x="0" y="178"/>
                  <a:pt x="27" y="276"/>
                </a:cubicBezTo>
                <a:cubicBezTo>
                  <a:pt x="54" y="365"/>
                  <a:pt x="89" y="444"/>
                  <a:pt x="133" y="524"/>
                </a:cubicBezTo>
                <a:cubicBezTo>
                  <a:pt x="178" y="604"/>
                  <a:pt x="213" y="684"/>
                  <a:pt x="240" y="773"/>
                </a:cubicBezTo>
                <a:cubicBezTo>
                  <a:pt x="258" y="862"/>
                  <a:pt x="240" y="951"/>
                  <a:pt x="187" y="1022"/>
                </a:cubicBezTo>
                <a:cubicBezTo>
                  <a:pt x="249" y="960"/>
                  <a:pt x="276" y="862"/>
                  <a:pt x="258" y="764"/>
                </a:cubicBezTo>
                <a:cubicBezTo>
                  <a:pt x="240" y="675"/>
                  <a:pt x="213" y="587"/>
                  <a:pt x="160" y="507"/>
                </a:cubicBezTo>
                <a:cubicBezTo>
                  <a:pt x="116" y="427"/>
                  <a:pt x="80" y="347"/>
                  <a:pt x="54" y="267"/>
                </a:cubicBezTo>
                <a:cubicBezTo>
                  <a:pt x="18" y="178"/>
                  <a:pt x="27" y="89"/>
                  <a:pt x="62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1" name="Google Shape;4061;p3"/>
          <p:cNvSpPr/>
          <p:nvPr/>
        </p:nvSpPr>
        <p:spPr>
          <a:xfrm>
            <a:off x="982656" y="2733102"/>
            <a:ext cx="97133" cy="11041"/>
          </a:xfrm>
          <a:custGeom>
            <a:avLst/>
            <a:gdLst/>
            <a:ahLst/>
            <a:cxnLst/>
            <a:rect l="l" t="t" r="r" b="b"/>
            <a:pathLst>
              <a:path w="827" h="94" extrusionOk="0">
                <a:moveTo>
                  <a:pt x="464" y="1"/>
                </a:moveTo>
                <a:cubicBezTo>
                  <a:pt x="305" y="1"/>
                  <a:pt x="147" y="33"/>
                  <a:pt x="1" y="93"/>
                </a:cubicBezTo>
                <a:cubicBezTo>
                  <a:pt x="134" y="66"/>
                  <a:pt x="276" y="49"/>
                  <a:pt x="409" y="40"/>
                </a:cubicBezTo>
                <a:cubicBezTo>
                  <a:pt x="447" y="37"/>
                  <a:pt x="485" y="36"/>
                  <a:pt x="522" y="36"/>
                </a:cubicBezTo>
                <a:cubicBezTo>
                  <a:pt x="624" y="36"/>
                  <a:pt x="723" y="45"/>
                  <a:pt x="827" y="58"/>
                </a:cubicBezTo>
                <a:cubicBezTo>
                  <a:pt x="708" y="19"/>
                  <a:pt x="586" y="1"/>
                  <a:pt x="464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2" name="Google Shape;4062;p3"/>
          <p:cNvSpPr/>
          <p:nvPr/>
        </p:nvSpPr>
        <p:spPr>
          <a:xfrm>
            <a:off x="1783801" y="2569724"/>
            <a:ext cx="134718" cy="171598"/>
          </a:xfrm>
          <a:custGeom>
            <a:avLst/>
            <a:gdLst/>
            <a:ahLst/>
            <a:cxnLst/>
            <a:rect l="l" t="t" r="r" b="b"/>
            <a:pathLst>
              <a:path w="1147" h="1461" extrusionOk="0">
                <a:moveTo>
                  <a:pt x="445" y="1"/>
                </a:moveTo>
                <a:cubicBezTo>
                  <a:pt x="410" y="10"/>
                  <a:pt x="374" y="36"/>
                  <a:pt x="356" y="63"/>
                </a:cubicBezTo>
                <a:cubicBezTo>
                  <a:pt x="259" y="170"/>
                  <a:pt x="170" y="276"/>
                  <a:pt x="99" y="401"/>
                </a:cubicBezTo>
                <a:cubicBezTo>
                  <a:pt x="28" y="525"/>
                  <a:pt x="1" y="667"/>
                  <a:pt x="28" y="809"/>
                </a:cubicBezTo>
                <a:cubicBezTo>
                  <a:pt x="72" y="969"/>
                  <a:pt x="179" y="1120"/>
                  <a:pt x="321" y="1209"/>
                </a:cubicBezTo>
                <a:cubicBezTo>
                  <a:pt x="368" y="1248"/>
                  <a:pt x="519" y="1461"/>
                  <a:pt x="615" y="1461"/>
                </a:cubicBezTo>
                <a:cubicBezTo>
                  <a:pt x="627" y="1461"/>
                  <a:pt x="639" y="1457"/>
                  <a:pt x="649" y="1449"/>
                </a:cubicBezTo>
                <a:cubicBezTo>
                  <a:pt x="1147" y="1067"/>
                  <a:pt x="1076" y="303"/>
                  <a:pt x="516" y="27"/>
                </a:cubicBezTo>
                <a:cubicBezTo>
                  <a:pt x="489" y="10"/>
                  <a:pt x="472" y="1"/>
                  <a:pt x="4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3" name="Google Shape;4063;p3"/>
          <p:cNvSpPr/>
          <p:nvPr/>
        </p:nvSpPr>
        <p:spPr>
          <a:xfrm>
            <a:off x="1849575" y="2639257"/>
            <a:ext cx="169132" cy="99600"/>
          </a:xfrm>
          <a:custGeom>
            <a:avLst/>
            <a:gdLst/>
            <a:ahLst/>
            <a:cxnLst/>
            <a:rect l="l" t="t" r="r" b="b"/>
            <a:pathLst>
              <a:path w="1440" h="848" extrusionOk="0">
                <a:moveTo>
                  <a:pt x="887" y="1"/>
                </a:moveTo>
                <a:cubicBezTo>
                  <a:pt x="780" y="1"/>
                  <a:pt x="672" y="20"/>
                  <a:pt x="569" y="57"/>
                </a:cubicBezTo>
                <a:cubicBezTo>
                  <a:pt x="427" y="110"/>
                  <a:pt x="303" y="208"/>
                  <a:pt x="214" y="324"/>
                </a:cubicBezTo>
                <a:cubicBezTo>
                  <a:pt x="143" y="412"/>
                  <a:pt x="1" y="599"/>
                  <a:pt x="63" y="714"/>
                </a:cubicBezTo>
                <a:cubicBezTo>
                  <a:pt x="115" y="814"/>
                  <a:pt x="249" y="848"/>
                  <a:pt x="397" y="848"/>
                </a:cubicBezTo>
                <a:cubicBezTo>
                  <a:pt x="578" y="848"/>
                  <a:pt x="778" y="798"/>
                  <a:pt x="871" y="759"/>
                </a:cubicBezTo>
                <a:cubicBezTo>
                  <a:pt x="1129" y="652"/>
                  <a:pt x="1333" y="448"/>
                  <a:pt x="1439" y="190"/>
                </a:cubicBezTo>
                <a:cubicBezTo>
                  <a:pt x="1278" y="64"/>
                  <a:pt x="1084" y="1"/>
                  <a:pt x="88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4" name="Google Shape;4064;p3"/>
          <p:cNvSpPr/>
          <p:nvPr/>
        </p:nvSpPr>
        <p:spPr>
          <a:xfrm>
            <a:off x="1680560" y="2687647"/>
            <a:ext cx="175357" cy="80925"/>
          </a:xfrm>
          <a:custGeom>
            <a:avLst/>
            <a:gdLst/>
            <a:ahLst/>
            <a:cxnLst/>
            <a:rect l="l" t="t" r="r" b="b"/>
            <a:pathLst>
              <a:path w="1493" h="689" extrusionOk="0">
                <a:moveTo>
                  <a:pt x="765" y="0"/>
                </a:moveTo>
                <a:cubicBezTo>
                  <a:pt x="516" y="9"/>
                  <a:pt x="276" y="80"/>
                  <a:pt x="63" y="196"/>
                </a:cubicBezTo>
                <a:cubicBezTo>
                  <a:pt x="18" y="214"/>
                  <a:pt x="1" y="267"/>
                  <a:pt x="27" y="302"/>
                </a:cubicBezTo>
                <a:cubicBezTo>
                  <a:pt x="98" y="471"/>
                  <a:pt x="241" y="596"/>
                  <a:pt x="418" y="649"/>
                </a:cubicBezTo>
                <a:cubicBezTo>
                  <a:pt x="503" y="675"/>
                  <a:pt x="591" y="689"/>
                  <a:pt x="681" y="689"/>
                </a:cubicBezTo>
                <a:cubicBezTo>
                  <a:pt x="771" y="689"/>
                  <a:pt x="862" y="675"/>
                  <a:pt x="951" y="649"/>
                </a:cubicBezTo>
                <a:cubicBezTo>
                  <a:pt x="1084" y="613"/>
                  <a:pt x="1493" y="427"/>
                  <a:pt x="1386" y="249"/>
                </a:cubicBezTo>
                <a:cubicBezTo>
                  <a:pt x="1280" y="63"/>
                  <a:pt x="951" y="0"/>
                  <a:pt x="76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5" name="Google Shape;4065;p3"/>
          <p:cNvSpPr/>
          <p:nvPr/>
        </p:nvSpPr>
        <p:spPr>
          <a:xfrm>
            <a:off x="1779690" y="2718890"/>
            <a:ext cx="106529" cy="142822"/>
          </a:xfrm>
          <a:custGeom>
            <a:avLst/>
            <a:gdLst/>
            <a:ahLst/>
            <a:cxnLst/>
            <a:rect l="l" t="t" r="r" b="b"/>
            <a:pathLst>
              <a:path w="907" h="1216" extrusionOk="0">
                <a:moveTo>
                  <a:pt x="640" y="1"/>
                </a:moveTo>
                <a:lnTo>
                  <a:pt x="445" y="81"/>
                </a:lnTo>
                <a:cubicBezTo>
                  <a:pt x="178" y="143"/>
                  <a:pt x="0" y="392"/>
                  <a:pt x="27" y="667"/>
                </a:cubicBezTo>
                <a:cubicBezTo>
                  <a:pt x="36" y="809"/>
                  <a:pt x="107" y="960"/>
                  <a:pt x="54" y="1093"/>
                </a:cubicBezTo>
                <a:cubicBezTo>
                  <a:pt x="36" y="1138"/>
                  <a:pt x="27" y="1200"/>
                  <a:pt x="63" y="1209"/>
                </a:cubicBezTo>
                <a:cubicBezTo>
                  <a:pt x="72" y="1213"/>
                  <a:pt x="80" y="1215"/>
                  <a:pt x="88" y="1215"/>
                </a:cubicBezTo>
                <a:cubicBezTo>
                  <a:pt x="96" y="1215"/>
                  <a:pt x="103" y="1213"/>
                  <a:pt x="107" y="1209"/>
                </a:cubicBezTo>
                <a:cubicBezTo>
                  <a:pt x="223" y="1173"/>
                  <a:pt x="329" y="1156"/>
                  <a:pt x="445" y="1120"/>
                </a:cubicBezTo>
                <a:cubicBezTo>
                  <a:pt x="560" y="1084"/>
                  <a:pt x="675" y="1022"/>
                  <a:pt x="764" y="933"/>
                </a:cubicBezTo>
                <a:cubicBezTo>
                  <a:pt x="862" y="800"/>
                  <a:pt x="906" y="640"/>
                  <a:pt x="889" y="472"/>
                </a:cubicBezTo>
                <a:cubicBezTo>
                  <a:pt x="889" y="374"/>
                  <a:pt x="871" y="285"/>
                  <a:pt x="844" y="187"/>
                </a:cubicBezTo>
                <a:cubicBezTo>
                  <a:pt x="809" y="99"/>
                  <a:pt x="729" y="28"/>
                  <a:pt x="64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6" name="Google Shape;4066;p3"/>
          <p:cNvSpPr/>
          <p:nvPr/>
        </p:nvSpPr>
        <p:spPr>
          <a:xfrm>
            <a:off x="1833953" y="2715014"/>
            <a:ext cx="169132" cy="102771"/>
          </a:xfrm>
          <a:custGeom>
            <a:avLst/>
            <a:gdLst/>
            <a:ahLst/>
            <a:cxnLst/>
            <a:rect l="l" t="t" r="r" b="b"/>
            <a:pathLst>
              <a:path w="1440" h="875" extrusionOk="0">
                <a:moveTo>
                  <a:pt x="492" y="0"/>
                </a:moveTo>
                <a:cubicBezTo>
                  <a:pt x="379" y="0"/>
                  <a:pt x="272" y="25"/>
                  <a:pt x="196" y="87"/>
                </a:cubicBezTo>
                <a:cubicBezTo>
                  <a:pt x="0" y="238"/>
                  <a:pt x="267" y="611"/>
                  <a:pt x="418" y="700"/>
                </a:cubicBezTo>
                <a:cubicBezTo>
                  <a:pt x="551" y="780"/>
                  <a:pt x="702" y="824"/>
                  <a:pt x="853" y="833"/>
                </a:cubicBezTo>
                <a:cubicBezTo>
                  <a:pt x="975" y="861"/>
                  <a:pt x="1097" y="875"/>
                  <a:pt x="1219" y="875"/>
                </a:cubicBezTo>
                <a:cubicBezTo>
                  <a:pt x="1293" y="875"/>
                  <a:pt x="1366" y="870"/>
                  <a:pt x="1439" y="860"/>
                </a:cubicBezTo>
                <a:cubicBezTo>
                  <a:pt x="1412" y="558"/>
                  <a:pt x="1244" y="283"/>
                  <a:pt x="986" y="132"/>
                </a:cubicBezTo>
                <a:cubicBezTo>
                  <a:pt x="867" y="61"/>
                  <a:pt x="671" y="0"/>
                  <a:pt x="49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7" name="Google Shape;4067;p3"/>
          <p:cNvSpPr/>
          <p:nvPr/>
        </p:nvSpPr>
        <p:spPr>
          <a:xfrm>
            <a:off x="1757727" y="2655348"/>
            <a:ext cx="183813" cy="137772"/>
          </a:xfrm>
          <a:custGeom>
            <a:avLst/>
            <a:gdLst/>
            <a:ahLst/>
            <a:cxnLst/>
            <a:rect l="l" t="t" r="r" b="b"/>
            <a:pathLst>
              <a:path w="1565" h="1173" extrusionOk="0">
                <a:moveTo>
                  <a:pt x="774" y="0"/>
                </a:moveTo>
                <a:cubicBezTo>
                  <a:pt x="800" y="107"/>
                  <a:pt x="818" y="213"/>
                  <a:pt x="845" y="311"/>
                </a:cubicBezTo>
                <a:lnTo>
                  <a:pt x="667" y="62"/>
                </a:lnTo>
                <a:lnTo>
                  <a:pt x="667" y="62"/>
                </a:lnTo>
                <a:cubicBezTo>
                  <a:pt x="685" y="151"/>
                  <a:pt x="711" y="249"/>
                  <a:pt x="729" y="338"/>
                </a:cubicBezTo>
                <a:lnTo>
                  <a:pt x="543" y="178"/>
                </a:lnTo>
                <a:lnTo>
                  <a:pt x="596" y="347"/>
                </a:lnTo>
                <a:cubicBezTo>
                  <a:pt x="587" y="329"/>
                  <a:pt x="436" y="267"/>
                  <a:pt x="410" y="258"/>
                </a:cubicBezTo>
                <a:lnTo>
                  <a:pt x="410" y="258"/>
                </a:lnTo>
                <a:cubicBezTo>
                  <a:pt x="447" y="306"/>
                  <a:pt x="401" y="315"/>
                  <a:pt x="351" y="315"/>
                </a:cubicBezTo>
                <a:cubicBezTo>
                  <a:pt x="317" y="315"/>
                  <a:pt x="282" y="311"/>
                  <a:pt x="267" y="311"/>
                </a:cubicBezTo>
                <a:cubicBezTo>
                  <a:pt x="187" y="311"/>
                  <a:pt x="99" y="320"/>
                  <a:pt x="19" y="338"/>
                </a:cubicBezTo>
                <a:lnTo>
                  <a:pt x="187" y="364"/>
                </a:lnTo>
                <a:lnTo>
                  <a:pt x="1" y="435"/>
                </a:lnTo>
                <a:cubicBezTo>
                  <a:pt x="21" y="433"/>
                  <a:pt x="41" y="432"/>
                  <a:pt x="62" y="432"/>
                </a:cubicBezTo>
                <a:cubicBezTo>
                  <a:pt x="125" y="432"/>
                  <a:pt x="192" y="442"/>
                  <a:pt x="259" y="462"/>
                </a:cubicBezTo>
                <a:cubicBezTo>
                  <a:pt x="170" y="471"/>
                  <a:pt x="81" y="498"/>
                  <a:pt x="1" y="533"/>
                </a:cubicBezTo>
                <a:lnTo>
                  <a:pt x="321" y="524"/>
                </a:lnTo>
                <a:lnTo>
                  <a:pt x="54" y="640"/>
                </a:lnTo>
                <a:lnTo>
                  <a:pt x="321" y="666"/>
                </a:lnTo>
                <a:lnTo>
                  <a:pt x="36" y="746"/>
                </a:lnTo>
                <a:lnTo>
                  <a:pt x="338" y="737"/>
                </a:lnTo>
                <a:lnTo>
                  <a:pt x="116" y="826"/>
                </a:lnTo>
                <a:lnTo>
                  <a:pt x="116" y="826"/>
                </a:lnTo>
                <a:lnTo>
                  <a:pt x="454" y="737"/>
                </a:lnTo>
                <a:lnTo>
                  <a:pt x="285" y="871"/>
                </a:lnTo>
                <a:lnTo>
                  <a:pt x="552" y="720"/>
                </a:lnTo>
                <a:lnTo>
                  <a:pt x="552" y="720"/>
                </a:lnTo>
                <a:cubicBezTo>
                  <a:pt x="463" y="799"/>
                  <a:pt x="392" y="897"/>
                  <a:pt x="347" y="1013"/>
                </a:cubicBezTo>
                <a:cubicBezTo>
                  <a:pt x="427" y="942"/>
                  <a:pt x="516" y="879"/>
                  <a:pt x="605" y="826"/>
                </a:cubicBezTo>
                <a:lnTo>
                  <a:pt x="605" y="826"/>
                </a:lnTo>
                <a:cubicBezTo>
                  <a:pt x="543" y="897"/>
                  <a:pt x="507" y="986"/>
                  <a:pt x="498" y="1075"/>
                </a:cubicBezTo>
                <a:lnTo>
                  <a:pt x="703" y="871"/>
                </a:lnTo>
                <a:lnTo>
                  <a:pt x="703" y="871"/>
                </a:lnTo>
                <a:cubicBezTo>
                  <a:pt x="685" y="968"/>
                  <a:pt x="667" y="1066"/>
                  <a:pt x="649" y="1173"/>
                </a:cubicBezTo>
                <a:lnTo>
                  <a:pt x="809" y="924"/>
                </a:lnTo>
                <a:cubicBezTo>
                  <a:pt x="836" y="986"/>
                  <a:pt x="854" y="1048"/>
                  <a:pt x="845" y="1110"/>
                </a:cubicBezTo>
                <a:cubicBezTo>
                  <a:pt x="880" y="986"/>
                  <a:pt x="898" y="862"/>
                  <a:pt x="907" y="737"/>
                </a:cubicBezTo>
                <a:cubicBezTo>
                  <a:pt x="934" y="826"/>
                  <a:pt x="960" y="915"/>
                  <a:pt x="987" y="1004"/>
                </a:cubicBezTo>
                <a:cubicBezTo>
                  <a:pt x="987" y="924"/>
                  <a:pt x="996" y="835"/>
                  <a:pt x="1005" y="755"/>
                </a:cubicBezTo>
                <a:cubicBezTo>
                  <a:pt x="1093" y="817"/>
                  <a:pt x="1182" y="888"/>
                  <a:pt x="1253" y="968"/>
                </a:cubicBezTo>
                <a:cubicBezTo>
                  <a:pt x="1218" y="879"/>
                  <a:pt x="1164" y="799"/>
                  <a:pt x="1102" y="728"/>
                </a:cubicBezTo>
                <a:lnTo>
                  <a:pt x="1102" y="728"/>
                </a:lnTo>
                <a:cubicBezTo>
                  <a:pt x="1191" y="755"/>
                  <a:pt x="1280" y="799"/>
                  <a:pt x="1351" y="862"/>
                </a:cubicBezTo>
                <a:lnTo>
                  <a:pt x="1138" y="666"/>
                </a:lnTo>
                <a:lnTo>
                  <a:pt x="1138" y="666"/>
                </a:lnTo>
                <a:cubicBezTo>
                  <a:pt x="1244" y="675"/>
                  <a:pt x="1351" y="702"/>
                  <a:pt x="1449" y="746"/>
                </a:cubicBezTo>
                <a:cubicBezTo>
                  <a:pt x="1386" y="693"/>
                  <a:pt x="1315" y="648"/>
                  <a:pt x="1235" y="622"/>
                </a:cubicBezTo>
                <a:lnTo>
                  <a:pt x="1564" y="551"/>
                </a:lnTo>
                <a:lnTo>
                  <a:pt x="1200" y="551"/>
                </a:lnTo>
                <a:cubicBezTo>
                  <a:pt x="1298" y="506"/>
                  <a:pt x="1395" y="471"/>
                  <a:pt x="1493" y="444"/>
                </a:cubicBezTo>
                <a:lnTo>
                  <a:pt x="1493" y="444"/>
                </a:lnTo>
                <a:lnTo>
                  <a:pt x="1164" y="515"/>
                </a:lnTo>
                <a:lnTo>
                  <a:pt x="1458" y="302"/>
                </a:lnTo>
                <a:lnTo>
                  <a:pt x="1111" y="426"/>
                </a:lnTo>
                <a:lnTo>
                  <a:pt x="1404" y="204"/>
                </a:lnTo>
                <a:lnTo>
                  <a:pt x="1085" y="364"/>
                </a:lnTo>
                <a:cubicBezTo>
                  <a:pt x="1164" y="284"/>
                  <a:pt x="1244" y="204"/>
                  <a:pt x="1315" y="124"/>
                </a:cubicBezTo>
                <a:lnTo>
                  <a:pt x="1315" y="124"/>
                </a:lnTo>
                <a:lnTo>
                  <a:pt x="978" y="347"/>
                </a:lnTo>
                <a:cubicBezTo>
                  <a:pt x="1040" y="284"/>
                  <a:pt x="1085" y="196"/>
                  <a:pt x="1111" y="107"/>
                </a:cubicBezTo>
                <a:lnTo>
                  <a:pt x="1111" y="107"/>
                </a:lnTo>
                <a:lnTo>
                  <a:pt x="934" y="347"/>
                </a:lnTo>
                <a:cubicBezTo>
                  <a:pt x="907" y="222"/>
                  <a:pt x="854" y="107"/>
                  <a:pt x="77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8" name="Google Shape;4068;p3"/>
          <p:cNvSpPr/>
          <p:nvPr/>
        </p:nvSpPr>
        <p:spPr>
          <a:xfrm>
            <a:off x="1813047" y="2644894"/>
            <a:ext cx="37702" cy="86680"/>
          </a:xfrm>
          <a:custGeom>
            <a:avLst/>
            <a:gdLst/>
            <a:ahLst/>
            <a:cxnLst/>
            <a:rect l="l" t="t" r="r" b="b"/>
            <a:pathLst>
              <a:path w="321" h="738" fill="none" extrusionOk="0">
                <a:moveTo>
                  <a:pt x="320" y="737"/>
                </a:moveTo>
                <a:cubicBezTo>
                  <a:pt x="196" y="498"/>
                  <a:pt x="89" y="258"/>
                  <a:pt x="1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9" name="Google Shape;4069;p3"/>
          <p:cNvSpPr/>
          <p:nvPr/>
        </p:nvSpPr>
        <p:spPr>
          <a:xfrm>
            <a:off x="1846403" y="2634441"/>
            <a:ext cx="2232" cy="98190"/>
          </a:xfrm>
          <a:custGeom>
            <a:avLst/>
            <a:gdLst/>
            <a:ahLst/>
            <a:cxnLst/>
            <a:rect l="l" t="t" r="r" b="b"/>
            <a:pathLst>
              <a:path w="19" h="836" fill="none" extrusionOk="0">
                <a:moveTo>
                  <a:pt x="19" y="835"/>
                </a:moveTo>
                <a:cubicBezTo>
                  <a:pt x="10" y="560"/>
                  <a:pt x="1" y="276"/>
                  <a:pt x="1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0" name="Google Shape;4070;p3"/>
          <p:cNvSpPr/>
          <p:nvPr/>
        </p:nvSpPr>
        <p:spPr>
          <a:xfrm>
            <a:off x="1747391" y="2707497"/>
            <a:ext cx="104415" cy="21964"/>
          </a:xfrm>
          <a:custGeom>
            <a:avLst/>
            <a:gdLst/>
            <a:ahLst/>
            <a:cxnLst/>
            <a:rect l="l" t="t" r="r" b="b"/>
            <a:pathLst>
              <a:path w="889" h="187" fill="none" extrusionOk="0">
                <a:moveTo>
                  <a:pt x="888" y="187"/>
                </a:moveTo>
                <a:cubicBezTo>
                  <a:pt x="586" y="169"/>
                  <a:pt x="284" y="107"/>
                  <a:pt x="0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1" name="Google Shape;4071;p3"/>
          <p:cNvSpPr/>
          <p:nvPr/>
        </p:nvSpPr>
        <p:spPr>
          <a:xfrm>
            <a:off x="1776519" y="2672026"/>
            <a:ext cx="75287" cy="57434"/>
          </a:xfrm>
          <a:custGeom>
            <a:avLst/>
            <a:gdLst/>
            <a:ahLst/>
            <a:cxnLst/>
            <a:rect l="l" t="t" r="r" b="b"/>
            <a:pathLst>
              <a:path w="641" h="489" fill="none" extrusionOk="0">
                <a:moveTo>
                  <a:pt x="640" y="489"/>
                </a:moveTo>
                <a:cubicBezTo>
                  <a:pt x="400" y="356"/>
                  <a:pt x="187" y="187"/>
                  <a:pt x="1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2" name="Google Shape;4072;p3"/>
          <p:cNvSpPr/>
          <p:nvPr/>
        </p:nvSpPr>
        <p:spPr>
          <a:xfrm>
            <a:off x="1770646" y="2667798"/>
            <a:ext cx="9161" cy="7517"/>
          </a:xfrm>
          <a:custGeom>
            <a:avLst/>
            <a:gdLst/>
            <a:ahLst/>
            <a:cxnLst/>
            <a:rect l="l" t="t" r="r" b="b"/>
            <a:pathLst>
              <a:path w="78" h="64" extrusionOk="0">
                <a:moveTo>
                  <a:pt x="42" y="1"/>
                </a:moveTo>
                <a:cubicBezTo>
                  <a:pt x="0" y="9"/>
                  <a:pt x="5" y="64"/>
                  <a:pt x="35" y="64"/>
                </a:cubicBezTo>
                <a:cubicBezTo>
                  <a:pt x="37" y="64"/>
                  <a:pt x="40" y="63"/>
                  <a:pt x="42" y="63"/>
                </a:cubicBezTo>
                <a:cubicBezTo>
                  <a:pt x="60" y="63"/>
                  <a:pt x="77" y="45"/>
                  <a:pt x="77" y="36"/>
                </a:cubicBezTo>
                <a:cubicBezTo>
                  <a:pt x="69" y="10"/>
                  <a:pt x="60" y="1"/>
                  <a:pt x="42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3" name="Google Shape;4073;p3"/>
          <p:cNvSpPr/>
          <p:nvPr/>
        </p:nvSpPr>
        <p:spPr>
          <a:xfrm>
            <a:off x="1743750" y="2705030"/>
            <a:ext cx="7869" cy="6812"/>
          </a:xfrm>
          <a:custGeom>
            <a:avLst/>
            <a:gdLst/>
            <a:ahLst/>
            <a:cxnLst/>
            <a:rect l="l" t="t" r="r" b="b"/>
            <a:pathLst>
              <a:path w="67" h="58" extrusionOk="0">
                <a:moveTo>
                  <a:pt x="53" y="1"/>
                </a:moveTo>
                <a:cubicBezTo>
                  <a:pt x="31" y="1"/>
                  <a:pt x="0" y="57"/>
                  <a:pt x="34" y="57"/>
                </a:cubicBezTo>
                <a:cubicBezTo>
                  <a:pt x="36" y="57"/>
                  <a:pt x="38" y="57"/>
                  <a:pt x="40" y="57"/>
                </a:cubicBezTo>
                <a:cubicBezTo>
                  <a:pt x="58" y="48"/>
                  <a:pt x="67" y="30"/>
                  <a:pt x="67" y="12"/>
                </a:cubicBezTo>
                <a:cubicBezTo>
                  <a:pt x="63" y="4"/>
                  <a:pt x="58" y="1"/>
                  <a:pt x="53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4" name="Google Shape;4074;p3"/>
          <p:cNvSpPr/>
          <p:nvPr/>
        </p:nvSpPr>
        <p:spPr>
          <a:xfrm>
            <a:off x="1808349" y="2641371"/>
            <a:ext cx="9279" cy="5050"/>
          </a:xfrm>
          <a:custGeom>
            <a:avLst/>
            <a:gdLst/>
            <a:ahLst/>
            <a:cxnLst/>
            <a:rect l="l" t="t" r="r" b="b"/>
            <a:pathLst>
              <a:path w="79" h="43" extrusionOk="0">
                <a:moveTo>
                  <a:pt x="46" y="0"/>
                </a:moveTo>
                <a:cubicBezTo>
                  <a:pt x="41" y="0"/>
                  <a:pt x="37" y="1"/>
                  <a:pt x="32" y="4"/>
                </a:cubicBezTo>
                <a:cubicBezTo>
                  <a:pt x="0" y="10"/>
                  <a:pt x="40" y="43"/>
                  <a:pt x="63" y="43"/>
                </a:cubicBezTo>
                <a:cubicBezTo>
                  <a:pt x="72" y="43"/>
                  <a:pt x="79" y="37"/>
                  <a:pt x="76" y="21"/>
                </a:cubicBezTo>
                <a:cubicBezTo>
                  <a:pt x="70" y="8"/>
                  <a:pt x="58" y="0"/>
                  <a:pt x="46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5" name="Google Shape;4075;p3"/>
          <p:cNvSpPr/>
          <p:nvPr/>
        </p:nvSpPr>
        <p:spPr>
          <a:xfrm>
            <a:off x="1842645" y="2632209"/>
            <a:ext cx="8104" cy="7517"/>
          </a:xfrm>
          <a:custGeom>
            <a:avLst/>
            <a:gdLst/>
            <a:ahLst/>
            <a:cxnLst/>
            <a:rect l="l" t="t" r="r" b="b"/>
            <a:pathLst>
              <a:path w="69" h="64" extrusionOk="0">
                <a:moveTo>
                  <a:pt x="38" y="0"/>
                </a:moveTo>
                <a:cubicBezTo>
                  <a:pt x="19" y="0"/>
                  <a:pt x="1" y="15"/>
                  <a:pt x="6" y="37"/>
                </a:cubicBezTo>
                <a:cubicBezTo>
                  <a:pt x="6" y="55"/>
                  <a:pt x="24" y="64"/>
                  <a:pt x="42" y="64"/>
                </a:cubicBezTo>
                <a:cubicBezTo>
                  <a:pt x="60" y="55"/>
                  <a:pt x="68" y="37"/>
                  <a:pt x="68" y="19"/>
                </a:cubicBezTo>
                <a:cubicBezTo>
                  <a:pt x="62" y="6"/>
                  <a:pt x="50" y="0"/>
                  <a:pt x="3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6" name="Google Shape;4076;p3"/>
          <p:cNvSpPr/>
          <p:nvPr/>
        </p:nvSpPr>
        <p:spPr>
          <a:xfrm>
            <a:off x="1846403" y="2687647"/>
            <a:ext cx="101362" cy="87737"/>
          </a:xfrm>
          <a:custGeom>
            <a:avLst/>
            <a:gdLst/>
            <a:ahLst/>
            <a:cxnLst/>
            <a:rect l="l" t="t" r="r" b="b"/>
            <a:pathLst>
              <a:path w="863" h="747" extrusionOk="0">
                <a:moveTo>
                  <a:pt x="809" y="0"/>
                </a:moveTo>
                <a:cubicBezTo>
                  <a:pt x="658" y="9"/>
                  <a:pt x="516" y="45"/>
                  <a:pt x="383" y="107"/>
                </a:cubicBezTo>
                <a:cubicBezTo>
                  <a:pt x="250" y="160"/>
                  <a:pt x="125" y="249"/>
                  <a:pt x="19" y="356"/>
                </a:cubicBezTo>
                <a:lnTo>
                  <a:pt x="1" y="382"/>
                </a:lnTo>
                <a:lnTo>
                  <a:pt x="28" y="382"/>
                </a:lnTo>
                <a:cubicBezTo>
                  <a:pt x="330" y="445"/>
                  <a:pt x="614" y="560"/>
                  <a:pt x="862" y="747"/>
                </a:cubicBezTo>
                <a:cubicBezTo>
                  <a:pt x="747" y="640"/>
                  <a:pt x="614" y="560"/>
                  <a:pt x="480" y="489"/>
                </a:cubicBezTo>
                <a:cubicBezTo>
                  <a:pt x="350" y="432"/>
                  <a:pt x="212" y="382"/>
                  <a:pt x="73" y="354"/>
                </a:cubicBezTo>
                <a:lnTo>
                  <a:pt x="73" y="354"/>
                </a:lnTo>
                <a:cubicBezTo>
                  <a:pt x="166" y="261"/>
                  <a:pt x="279" y="189"/>
                  <a:pt x="392" y="125"/>
                </a:cubicBezTo>
                <a:cubicBezTo>
                  <a:pt x="525" y="63"/>
                  <a:pt x="658" y="18"/>
                  <a:pt x="80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7" name="Google Shape;4077;p3"/>
          <p:cNvSpPr/>
          <p:nvPr/>
        </p:nvSpPr>
        <p:spPr>
          <a:xfrm>
            <a:off x="1818332" y="2728286"/>
            <a:ext cx="31360" cy="103476"/>
          </a:xfrm>
          <a:custGeom>
            <a:avLst/>
            <a:gdLst/>
            <a:ahLst/>
            <a:cxnLst/>
            <a:rect l="l" t="t" r="r" b="b"/>
            <a:pathLst>
              <a:path w="267" h="881" extrusionOk="0">
                <a:moveTo>
                  <a:pt x="267" y="1"/>
                </a:moveTo>
                <a:cubicBezTo>
                  <a:pt x="133" y="99"/>
                  <a:pt x="53" y="250"/>
                  <a:pt x="36" y="418"/>
                </a:cubicBezTo>
                <a:cubicBezTo>
                  <a:pt x="36" y="498"/>
                  <a:pt x="36" y="578"/>
                  <a:pt x="53" y="658"/>
                </a:cubicBezTo>
                <a:cubicBezTo>
                  <a:pt x="62" y="738"/>
                  <a:pt x="44" y="818"/>
                  <a:pt x="0" y="880"/>
                </a:cubicBezTo>
                <a:cubicBezTo>
                  <a:pt x="53" y="818"/>
                  <a:pt x="80" y="738"/>
                  <a:pt x="80" y="658"/>
                </a:cubicBezTo>
                <a:cubicBezTo>
                  <a:pt x="71" y="578"/>
                  <a:pt x="71" y="498"/>
                  <a:pt x="71" y="418"/>
                </a:cubicBezTo>
                <a:cubicBezTo>
                  <a:pt x="89" y="267"/>
                  <a:pt x="151" y="116"/>
                  <a:pt x="267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8" name="Google Shape;4078;p3"/>
          <p:cNvSpPr/>
          <p:nvPr/>
        </p:nvSpPr>
        <p:spPr>
          <a:xfrm>
            <a:off x="1825614" y="2607309"/>
            <a:ext cx="33474" cy="120036"/>
          </a:xfrm>
          <a:custGeom>
            <a:avLst/>
            <a:gdLst/>
            <a:ahLst/>
            <a:cxnLst/>
            <a:rect l="l" t="t" r="r" b="b"/>
            <a:pathLst>
              <a:path w="285" h="1022" extrusionOk="0">
                <a:moveTo>
                  <a:pt x="62" y="1"/>
                </a:moveTo>
                <a:lnTo>
                  <a:pt x="62" y="1"/>
                </a:lnTo>
                <a:cubicBezTo>
                  <a:pt x="9" y="81"/>
                  <a:pt x="0" y="178"/>
                  <a:pt x="27" y="267"/>
                </a:cubicBezTo>
                <a:cubicBezTo>
                  <a:pt x="54" y="356"/>
                  <a:pt x="89" y="445"/>
                  <a:pt x="133" y="525"/>
                </a:cubicBezTo>
                <a:cubicBezTo>
                  <a:pt x="187" y="596"/>
                  <a:pt x="222" y="684"/>
                  <a:pt x="240" y="773"/>
                </a:cubicBezTo>
                <a:cubicBezTo>
                  <a:pt x="258" y="862"/>
                  <a:pt x="240" y="951"/>
                  <a:pt x="187" y="1022"/>
                </a:cubicBezTo>
                <a:cubicBezTo>
                  <a:pt x="249" y="960"/>
                  <a:pt x="284" y="862"/>
                  <a:pt x="267" y="764"/>
                </a:cubicBezTo>
                <a:cubicBezTo>
                  <a:pt x="249" y="676"/>
                  <a:pt x="222" y="587"/>
                  <a:pt x="169" y="507"/>
                </a:cubicBezTo>
                <a:cubicBezTo>
                  <a:pt x="125" y="427"/>
                  <a:pt x="80" y="347"/>
                  <a:pt x="54" y="267"/>
                </a:cubicBezTo>
                <a:cubicBezTo>
                  <a:pt x="27" y="178"/>
                  <a:pt x="27" y="81"/>
                  <a:pt x="62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9" name="Google Shape;4079;p3"/>
          <p:cNvSpPr/>
          <p:nvPr/>
        </p:nvSpPr>
        <p:spPr>
          <a:xfrm>
            <a:off x="1749387" y="2722531"/>
            <a:ext cx="97133" cy="11158"/>
          </a:xfrm>
          <a:custGeom>
            <a:avLst/>
            <a:gdLst/>
            <a:ahLst/>
            <a:cxnLst/>
            <a:rect l="l" t="t" r="r" b="b"/>
            <a:pathLst>
              <a:path w="827" h="95" extrusionOk="0">
                <a:moveTo>
                  <a:pt x="484" y="0"/>
                </a:moveTo>
                <a:cubicBezTo>
                  <a:pt x="321" y="0"/>
                  <a:pt x="156" y="32"/>
                  <a:pt x="1" y="94"/>
                </a:cubicBezTo>
                <a:cubicBezTo>
                  <a:pt x="191" y="57"/>
                  <a:pt x="381" y="38"/>
                  <a:pt x="571" y="38"/>
                </a:cubicBezTo>
                <a:cubicBezTo>
                  <a:pt x="656" y="38"/>
                  <a:pt x="742" y="42"/>
                  <a:pt x="827" y="50"/>
                </a:cubicBezTo>
                <a:cubicBezTo>
                  <a:pt x="716" y="17"/>
                  <a:pt x="600" y="0"/>
                  <a:pt x="484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0" name="Google Shape;4080;p3"/>
          <p:cNvSpPr/>
          <p:nvPr/>
        </p:nvSpPr>
        <p:spPr>
          <a:xfrm>
            <a:off x="2018589" y="1570434"/>
            <a:ext cx="68945" cy="132604"/>
          </a:xfrm>
          <a:custGeom>
            <a:avLst/>
            <a:gdLst/>
            <a:ahLst/>
            <a:cxnLst/>
            <a:rect l="l" t="t" r="r" b="b"/>
            <a:pathLst>
              <a:path w="587" h="1129" extrusionOk="0">
                <a:moveTo>
                  <a:pt x="233" y="1"/>
                </a:moveTo>
                <a:cubicBezTo>
                  <a:pt x="226" y="1"/>
                  <a:pt x="219" y="3"/>
                  <a:pt x="214" y="9"/>
                </a:cubicBezTo>
                <a:cubicBezTo>
                  <a:pt x="71" y="160"/>
                  <a:pt x="0" y="373"/>
                  <a:pt x="18" y="586"/>
                </a:cubicBezTo>
                <a:cubicBezTo>
                  <a:pt x="18" y="791"/>
                  <a:pt x="116" y="986"/>
                  <a:pt x="276" y="1119"/>
                </a:cubicBezTo>
                <a:cubicBezTo>
                  <a:pt x="285" y="1128"/>
                  <a:pt x="302" y="1128"/>
                  <a:pt x="311" y="1128"/>
                </a:cubicBezTo>
                <a:cubicBezTo>
                  <a:pt x="338" y="1128"/>
                  <a:pt x="356" y="1110"/>
                  <a:pt x="365" y="1084"/>
                </a:cubicBezTo>
                <a:cubicBezTo>
                  <a:pt x="427" y="1004"/>
                  <a:pt x="480" y="924"/>
                  <a:pt x="524" y="826"/>
                </a:cubicBezTo>
                <a:cubicBezTo>
                  <a:pt x="569" y="729"/>
                  <a:pt x="587" y="622"/>
                  <a:pt x="569" y="515"/>
                </a:cubicBezTo>
                <a:cubicBezTo>
                  <a:pt x="551" y="391"/>
                  <a:pt x="498" y="284"/>
                  <a:pt x="409" y="205"/>
                </a:cubicBezTo>
                <a:cubicBezTo>
                  <a:pt x="377" y="173"/>
                  <a:pt x="289" y="1"/>
                  <a:pt x="2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1" name="Google Shape;4081;p3"/>
          <p:cNvSpPr/>
          <p:nvPr/>
        </p:nvSpPr>
        <p:spPr>
          <a:xfrm>
            <a:off x="1950819" y="1571022"/>
            <a:ext cx="98073" cy="76109"/>
          </a:xfrm>
          <a:custGeom>
            <a:avLst/>
            <a:gdLst/>
            <a:ahLst/>
            <a:cxnLst/>
            <a:rect l="l" t="t" r="r" b="b"/>
            <a:pathLst>
              <a:path w="835" h="648" extrusionOk="0">
                <a:moveTo>
                  <a:pt x="603" y="0"/>
                </a:moveTo>
                <a:cubicBezTo>
                  <a:pt x="501" y="0"/>
                  <a:pt x="389" y="34"/>
                  <a:pt x="338" y="57"/>
                </a:cubicBezTo>
                <a:cubicBezTo>
                  <a:pt x="178" y="155"/>
                  <a:pt x="53" y="306"/>
                  <a:pt x="0" y="493"/>
                </a:cubicBezTo>
                <a:cubicBezTo>
                  <a:pt x="83" y="594"/>
                  <a:pt x="203" y="647"/>
                  <a:pt x="326" y="647"/>
                </a:cubicBezTo>
                <a:cubicBezTo>
                  <a:pt x="386" y="647"/>
                  <a:pt x="448" y="634"/>
                  <a:pt x="506" y="608"/>
                </a:cubicBezTo>
                <a:cubicBezTo>
                  <a:pt x="595" y="564"/>
                  <a:pt x="666" y="493"/>
                  <a:pt x="719" y="413"/>
                </a:cubicBezTo>
                <a:cubicBezTo>
                  <a:pt x="755" y="342"/>
                  <a:pt x="835" y="200"/>
                  <a:pt x="808" y="111"/>
                </a:cubicBezTo>
                <a:cubicBezTo>
                  <a:pt x="779" y="27"/>
                  <a:pt x="695" y="0"/>
                  <a:pt x="6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2" name="Google Shape;4082;p3"/>
          <p:cNvSpPr/>
          <p:nvPr/>
        </p:nvSpPr>
        <p:spPr>
          <a:xfrm>
            <a:off x="2046778" y="1550702"/>
            <a:ext cx="100187" cy="62602"/>
          </a:xfrm>
          <a:custGeom>
            <a:avLst/>
            <a:gdLst/>
            <a:ahLst/>
            <a:cxnLst/>
            <a:rect l="l" t="t" r="r" b="b"/>
            <a:pathLst>
              <a:path w="853" h="533" extrusionOk="0">
                <a:moveTo>
                  <a:pt x="462" y="0"/>
                </a:moveTo>
                <a:cubicBezTo>
                  <a:pt x="414" y="0"/>
                  <a:pt x="366" y="9"/>
                  <a:pt x="320" y="26"/>
                </a:cubicBezTo>
                <a:cubicBezTo>
                  <a:pt x="240" y="53"/>
                  <a:pt x="0" y="186"/>
                  <a:pt x="53" y="328"/>
                </a:cubicBezTo>
                <a:cubicBezTo>
                  <a:pt x="116" y="479"/>
                  <a:pt x="311" y="532"/>
                  <a:pt x="418" y="532"/>
                </a:cubicBezTo>
                <a:cubicBezTo>
                  <a:pt x="560" y="523"/>
                  <a:pt x="702" y="479"/>
                  <a:pt x="826" y="390"/>
                </a:cubicBezTo>
                <a:cubicBezTo>
                  <a:pt x="835" y="381"/>
                  <a:pt x="844" y="381"/>
                  <a:pt x="844" y="373"/>
                </a:cubicBezTo>
                <a:cubicBezTo>
                  <a:pt x="853" y="346"/>
                  <a:pt x="853" y="328"/>
                  <a:pt x="844" y="310"/>
                </a:cubicBezTo>
                <a:cubicBezTo>
                  <a:pt x="817" y="195"/>
                  <a:pt x="737" y="88"/>
                  <a:pt x="622" y="35"/>
                </a:cubicBezTo>
                <a:cubicBezTo>
                  <a:pt x="570" y="12"/>
                  <a:pt x="516" y="0"/>
                  <a:pt x="46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3" name="Google Shape;4083;p3"/>
          <p:cNvSpPr/>
          <p:nvPr/>
        </p:nvSpPr>
        <p:spPr>
          <a:xfrm>
            <a:off x="2030099" y="1477529"/>
            <a:ext cx="60605" cy="109701"/>
          </a:xfrm>
          <a:custGeom>
            <a:avLst/>
            <a:gdLst/>
            <a:ahLst/>
            <a:cxnLst/>
            <a:rect l="l" t="t" r="r" b="b"/>
            <a:pathLst>
              <a:path w="516" h="934" extrusionOk="0">
                <a:moveTo>
                  <a:pt x="471" y="1"/>
                </a:moveTo>
                <a:cubicBezTo>
                  <a:pt x="400" y="36"/>
                  <a:pt x="346" y="45"/>
                  <a:pt x="275" y="72"/>
                </a:cubicBezTo>
                <a:cubicBezTo>
                  <a:pt x="204" y="98"/>
                  <a:pt x="133" y="143"/>
                  <a:pt x="89" y="205"/>
                </a:cubicBezTo>
                <a:cubicBezTo>
                  <a:pt x="27" y="312"/>
                  <a:pt x="0" y="436"/>
                  <a:pt x="9" y="560"/>
                </a:cubicBezTo>
                <a:cubicBezTo>
                  <a:pt x="9" y="640"/>
                  <a:pt x="18" y="711"/>
                  <a:pt x="36" y="782"/>
                </a:cubicBezTo>
                <a:cubicBezTo>
                  <a:pt x="44" y="845"/>
                  <a:pt x="89" y="907"/>
                  <a:pt x="142" y="933"/>
                </a:cubicBezTo>
                <a:lnTo>
                  <a:pt x="258" y="871"/>
                </a:lnTo>
                <a:cubicBezTo>
                  <a:pt x="418" y="836"/>
                  <a:pt x="515" y="640"/>
                  <a:pt x="506" y="427"/>
                </a:cubicBezTo>
                <a:cubicBezTo>
                  <a:pt x="489" y="321"/>
                  <a:pt x="489" y="205"/>
                  <a:pt x="497" y="98"/>
                </a:cubicBezTo>
                <a:cubicBezTo>
                  <a:pt x="506" y="63"/>
                  <a:pt x="515" y="19"/>
                  <a:pt x="49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4" name="Google Shape;4084;p3"/>
          <p:cNvSpPr/>
          <p:nvPr/>
        </p:nvSpPr>
        <p:spPr>
          <a:xfrm>
            <a:off x="1963269" y="1508889"/>
            <a:ext cx="96076" cy="80925"/>
          </a:xfrm>
          <a:custGeom>
            <a:avLst/>
            <a:gdLst/>
            <a:ahLst/>
            <a:cxnLst/>
            <a:rect l="l" t="t" r="r" b="b"/>
            <a:pathLst>
              <a:path w="818" h="689" extrusionOk="0">
                <a:moveTo>
                  <a:pt x="110" y="0"/>
                </a:moveTo>
                <a:cubicBezTo>
                  <a:pt x="73" y="0"/>
                  <a:pt x="36" y="3"/>
                  <a:pt x="1" y="9"/>
                </a:cubicBezTo>
                <a:cubicBezTo>
                  <a:pt x="1" y="222"/>
                  <a:pt x="89" y="427"/>
                  <a:pt x="249" y="578"/>
                </a:cubicBezTo>
                <a:cubicBezTo>
                  <a:pt x="324" y="635"/>
                  <a:pt x="442" y="688"/>
                  <a:pt x="548" y="688"/>
                </a:cubicBezTo>
                <a:cubicBezTo>
                  <a:pt x="607" y="688"/>
                  <a:pt x="661" y="672"/>
                  <a:pt x="702" y="631"/>
                </a:cubicBezTo>
                <a:cubicBezTo>
                  <a:pt x="818" y="515"/>
                  <a:pt x="667" y="213"/>
                  <a:pt x="587" y="142"/>
                </a:cubicBezTo>
                <a:cubicBezTo>
                  <a:pt x="507" y="89"/>
                  <a:pt x="418" y="45"/>
                  <a:pt x="329" y="36"/>
                </a:cubicBezTo>
                <a:cubicBezTo>
                  <a:pt x="258" y="12"/>
                  <a:pt x="183" y="0"/>
                  <a:pt x="1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5" name="Google Shape;4085;p3"/>
          <p:cNvSpPr/>
          <p:nvPr/>
        </p:nvSpPr>
        <p:spPr>
          <a:xfrm>
            <a:off x="1995568" y="1529678"/>
            <a:ext cx="107586" cy="107586"/>
          </a:xfrm>
          <a:custGeom>
            <a:avLst/>
            <a:gdLst/>
            <a:ahLst/>
            <a:cxnLst/>
            <a:rect l="l" t="t" r="r" b="b"/>
            <a:pathLst>
              <a:path w="916" h="916" extrusionOk="0">
                <a:moveTo>
                  <a:pt x="134" y="223"/>
                </a:moveTo>
                <a:cubicBezTo>
                  <a:pt x="141" y="233"/>
                  <a:pt x="149" y="243"/>
                  <a:pt x="157" y="252"/>
                </a:cubicBezTo>
                <a:lnTo>
                  <a:pt x="157" y="252"/>
                </a:lnTo>
                <a:lnTo>
                  <a:pt x="134" y="223"/>
                </a:lnTo>
                <a:close/>
                <a:moveTo>
                  <a:pt x="69" y="538"/>
                </a:moveTo>
                <a:lnTo>
                  <a:pt x="45" y="543"/>
                </a:lnTo>
                <a:cubicBezTo>
                  <a:pt x="53" y="541"/>
                  <a:pt x="61" y="540"/>
                  <a:pt x="69" y="538"/>
                </a:cubicBezTo>
                <a:close/>
                <a:moveTo>
                  <a:pt x="543" y="1"/>
                </a:moveTo>
                <a:lnTo>
                  <a:pt x="445" y="187"/>
                </a:lnTo>
                <a:cubicBezTo>
                  <a:pt x="436" y="143"/>
                  <a:pt x="427" y="99"/>
                  <a:pt x="436" y="45"/>
                </a:cubicBezTo>
                <a:lnTo>
                  <a:pt x="436" y="45"/>
                </a:lnTo>
                <a:cubicBezTo>
                  <a:pt x="410" y="143"/>
                  <a:pt x="401" y="241"/>
                  <a:pt x="392" y="338"/>
                </a:cubicBezTo>
                <a:cubicBezTo>
                  <a:pt x="374" y="267"/>
                  <a:pt x="365" y="196"/>
                  <a:pt x="347" y="125"/>
                </a:cubicBezTo>
                <a:cubicBezTo>
                  <a:pt x="347" y="187"/>
                  <a:pt x="338" y="250"/>
                  <a:pt x="338" y="321"/>
                </a:cubicBezTo>
                <a:cubicBezTo>
                  <a:pt x="276" y="267"/>
                  <a:pt x="232" y="214"/>
                  <a:pt x="196" y="152"/>
                </a:cubicBezTo>
                <a:lnTo>
                  <a:pt x="196" y="152"/>
                </a:lnTo>
                <a:cubicBezTo>
                  <a:pt x="205" y="214"/>
                  <a:pt x="241" y="276"/>
                  <a:pt x="276" y="338"/>
                </a:cubicBezTo>
                <a:cubicBezTo>
                  <a:pt x="234" y="317"/>
                  <a:pt x="191" y="290"/>
                  <a:pt x="157" y="252"/>
                </a:cubicBezTo>
                <a:lnTo>
                  <a:pt x="157" y="252"/>
                </a:lnTo>
                <a:lnTo>
                  <a:pt x="259" y="383"/>
                </a:lnTo>
                <a:cubicBezTo>
                  <a:pt x="187" y="374"/>
                  <a:pt x="125" y="356"/>
                  <a:pt x="81" y="312"/>
                </a:cubicBezTo>
                <a:lnTo>
                  <a:pt x="81" y="312"/>
                </a:lnTo>
                <a:cubicBezTo>
                  <a:pt x="108" y="356"/>
                  <a:pt x="152" y="392"/>
                  <a:pt x="196" y="409"/>
                </a:cubicBezTo>
                <a:lnTo>
                  <a:pt x="1" y="463"/>
                </a:lnTo>
                <a:lnTo>
                  <a:pt x="214" y="472"/>
                </a:lnTo>
                <a:cubicBezTo>
                  <a:pt x="168" y="503"/>
                  <a:pt x="121" y="527"/>
                  <a:pt x="69" y="538"/>
                </a:cubicBezTo>
                <a:lnTo>
                  <a:pt x="69" y="538"/>
                </a:lnTo>
                <a:lnTo>
                  <a:pt x="241" y="507"/>
                </a:lnTo>
                <a:lnTo>
                  <a:pt x="241" y="507"/>
                </a:lnTo>
                <a:lnTo>
                  <a:pt x="63" y="667"/>
                </a:lnTo>
                <a:lnTo>
                  <a:pt x="267" y="569"/>
                </a:lnTo>
                <a:lnTo>
                  <a:pt x="267" y="569"/>
                </a:lnTo>
                <a:lnTo>
                  <a:pt x="99" y="738"/>
                </a:lnTo>
                <a:lnTo>
                  <a:pt x="99" y="738"/>
                </a:lnTo>
                <a:lnTo>
                  <a:pt x="285" y="631"/>
                </a:lnTo>
                <a:lnTo>
                  <a:pt x="285" y="631"/>
                </a:lnTo>
                <a:lnTo>
                  <a:pt x="143" y="809"/>
                </a:lnTo>
                <a:lnTo>
                  <a:pt x="347" y="640"/>
                </a:lnTo>
                <a:lnTo>
                  <a:pt x="347" y="640"/>
                </a:lnTo>
                <a:cubicBezTo>
                  <a:pt x="303" y="694"/>
                  <a:pt x="276" y="765"/>
                  <a:pt x="267" y="827"/>
                </a:cubicBezTo>
                <a:lnTo>
                  <a:pt x="374" y="649"/>
                </a:lnTo>
                <a:cubicBezTo>
                  <a:pt x="392" y="738"/>
                  <a:pt x="418" y="827"/>
                  <a:pt x="463" y="916"/>
                </a:cubicBezTo>
                <a:cubicBezTo>
                  <a:pt x="445" y="836"/>
                  <a:pt x="436" y="756"/>
                  <a:pt x="427" y="676"/>
                </a:cubicBezTo>
                <a:lnTo>
                  <a:pt x="427" y="676"/>
                </a:lnTo>
                <a:lnTo>
                  <a:pt x="525" y="871"/>
                </a:lnTo>
                <a:lnTo>
                  <a:pt x="498" y="649"/>
                </a:lnTo>
                <a:lnTo>
                  <a:pt x="596" y="782"/>
                </a:lnTo>
                <a:lnTo>
                  <a:pt x="570" y="651"/>
                </a:lnTo>
                <a:lnTo>
                  <a:pt x="570" y="651"/>
                </a:lnTo>
                <a:cubicBezTo>
                  <a:pt x="577" y="670"/>
                  <a:pt x="667" y="712"/>
                  <a:pt x="676" y="720"/>
                </a:cubicBezTo>
                <a:cubicBezTo>
                  <a:pt x="657" y="687"/>
                  <a:pt x="676" y="679"/>
                  <a:pt x="701" y="679"/>
                </a:cubicBezTo>
                <a:cubicBezTo>
                  <a:pt x="722" y="679"/>
                  <a:pt x="748" y="685"/>
                  <a:pt x="756" y="685"/>
                </a:cubicBezTo>
                <a:cubicBezTo>
                  <a:pt x="809" y="685"/>
                  <a:pt x="862" y="676"/>
                  <a:pt x="907" y="667"/>
                </a:cubicBezTo>
                <a:lnTo>
                  <a:pt x="809" y="640"/>
                </a:lnTo>
                <a:lnTo>
                  <a:pt x="916" y="587"/>
                </a:lnTo>
                <a:cubicBezTo>
                  <a:pt x="862" y="587"/>
                  <a:pt x="809" y="587"/>
                  <a:pt x="765" y="560"/>
                </a:cubicBezTo>
                <a:cubicBezTo>
                  <a:pt x="818" y="560"/>
                  <a:pt x="871" y="543"/>
                  <a:pt x="916" y="507"/>
                </a:cubicBezTo>
                <a:lnTo>
                  <a:pt x="729" y="507"/>
                </a:lnTo>
                <a:lnTo>
                  <a:pt x="889" y="427"/>
                </a:lnTo>
                <a:lnTo>
                  <a:pt x="729" y="401"/>
                </a:lnTo>
                <a:lnTo>
                  <a:pt x="898" y="338"/>
                </a:lnTo>
                <a:lnTo>
                  <a:pt x="720" y="338"/>
                </a:lnTo>
                <a:lnTo>
                  <a:pt x="845" y="276"/>
                </a:lnTo>
                <a:lnTo>
                  <a:pt x="845" y="276"/>
                </a:lnTo>
                <a:lnTo>
                  <a:pt x="658" y="338"/>
                </a:lnTo>
                <a:lnTo>
                  <a:pt x="756" y="241"/>
                </a:lnTo>
                <a:lnTo>
                  <a:pt x="756" y="241"/>
                </a:lnTo>
                <a:cubicBezTo>
                  <a:pt x="703" y="276"/>
                  <a:pt x="649" y="312"/>
                  <a:pt x="596" y="356"/>
                </a:cubicBezTo>
                <a:cubicBezTo>
                  <a:pt x="658" y="285"/>
                  <a:pt x="694" y="214"/>
                  <a:pt x="720" y="134"/>
                </a:cubicBezTo>
                <a:lnTo>
                  <a:pt x="720" y="134"/>
                </a:lnTo>
                <a:cubicBezTo>
                  <a:pt x="676" y="187"/>
                  <a:pt x="623" y="232"/>
                  <a:pt x="569" y="267"/>
                </a:cubicBezTo>
                <a:cubicBezTo>
                  <a:pt x="605" y="214"/>
                  <a:pt x="632" y="152"/>
                  <a:pt x="632" y="81"/>
                </a:cubicBezTo>
                <a:lnTo>
                  <a:pt x="632" y="81"/>
                </a:lnTo>
                <a:lnTo>
                  <a:pt x="516" y="232"/>
                </a:lnTo>
                <a:lnTo>
                  <a:pt x="516" y="232"/>
                </a:lnTo>
                <a:lnTo>
                  <a:pt x="54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6" name="Google Shape;4086;p3"/>
          <p:cNvSpPr/>
          <p:nvPr/>
        </p:nvSpPr>
        <p:spPr>
          <a:xfrm>
            <a:off x="2049831" y="1577716"/>
            <a:ext cx="21024" cy="67888"/>
          </a:xfrm>
          <a:custGeom>
            <a:avLst/>
            <a:gdLst/>
            <a:ahLst/>
            <a:cxnLst/>
            <a:rect l="l" t="t" r="r" b="b"/>
            <a:pathLst>
              <a:path w="179" h="578" fill="none" extrusionOk="0">
                <a:moveTo>
                  <a:pt x="1" y="0"/>
                </a:moveTo>
                <a:cubicBezTo>
                  <a:pt x="72" y="187"/>
                  <a:pt x="125" y="382"/>
                  <a:pt x="178" y="578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" name="Google Shape;4087;p3"/>
          <p:cNvSpPr/>
          <p:nvPr/>
        </p:nvSpPr>
        <p:spPr>
          <a:xfrm>
            <a:off x="2050888" y="1576659"/>
            <a:ext cx="117" cy="76227"/>
          </a:xfrm>
          <a:custGeom>
            <a:avLst/>
            <a:gdLst/>
            <a:ahLst/>
            <a:cxnLst/>
            <a:rect l="l" t="t" r="r" b="b"/>
            <a:pathLst>
              <a:path w="1" h="649" fill="none" extrusionOk="0">
                <a:moveTo>
                  <a:pt x="1" y="1"/>
                </a:moveTo>
                <a:lnTo>
                  <a:pt x="1" y="649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8" name="Google Shape;4088;p3"/>
          <p:cNvSpPr/>
          <p:nvPr/>
        </p:nvSpPr>
        <p:spPr>
          <a:xfrm>
            <a:off x="2048774" y="1578773"/>
            <a:ext cx="60723" cy="18910"/>
          </a:xfrm>
          <a:custGeom>
            <a:avLst/>
            <a:gdLst/>
            <a:ahLst/>
            <a:cxnLst/>
            <a:rect l="l" t="t" r="r" b="b"/>
            <a:pathLst>
              <a:path w="517" h="161" fill="none" extrusionOk="0">
                <a:moveTo>
                  <a:pt x="1" y="0"/>
                </a:moveTo>
                <a:cubicBezTo>
                  <a:pt x="179" y="27"/>
                  <a:pt x="356" y="80"/>
                  <a:pt x="516" y="16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9" name="Google Shape;4089;p3"/>
          <p:cNvSpPr/>
          <p:nvPr/>
        </p:nvSpPr>
        <p:spPr>
          <a:xfrm>
            <a:off x="2048774" y="1578773"/>
            <a:ext cx="43927" cy="46981"/>
          </a:xfrm>
          <a:custGeom>
            <a:avLst/>
            <a:gdLst/>
            <a:ahLst/>
            <a:cxnLst/>
            <a:rect l="l" t="t" r="r" b="b"/>
            <a:pathLst>
              <a:path w="374" h="400" fill="none" extrusionOk="0">
                <a:moveTo>
                  <a:pt x="1" y="0"/>
                </a:moveTo>
                <a:cubicBezTo>
                  <a:pt x="143" y="116"/>
                  <a:pt x="267" y="249"/>
                  <a:pt x="374" y="40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0" name="Google Shape;4090;p3"/>
          <p:cNvSpPr/>
          <p:nvPr/>
        </p:nvSpPr>
        <p:spPr>
          <a:xfrm>
            <a:off x="2090587" y="1622583"/>
            <a:ext cx="4228" cy="5638"/>
          </a:xfrm>
          <a:custGeom>
            <a:avLst/>
            <a:gdLst/>
            <a:ahLst/>
            <a:cxnLst/>
            <a:rect l="l" t="t" r="r" b="b"/>
            <a:pathLst>
              <a:path w="36" h="48" extrusionOk="0">
                <a:moveTo>
                  <a:pt x="18" y="0"/>
                </a:moveTo>
                <a:cubicBezTo>
                  <a:pt x="0" y="0"/>
                  <a:pt x="0" y="9"/>
                  <a:pt x="0" y="27"/>
                </a:cubicBezTo>
                <a:cubicBezTo>
                  <a:pt x="0" y="34"/>
                  <a:pt x="6" y="47"/>
                  <a:pt x="13" y="47"/>
                </a:cubicBezTo>
                <a:cubicBezTo>
                  <a:pt x="15" y="47"/>
                  <a:pt x="16" y="46"/>
                  <a:pt x="18" y="45"/>
                </a:cubicBezTo>
                <a:cubicBezTo>
                  <a:pt x="27" y="45"/>
                  <a:pt x="36" y="36"/>
                  <a:pt x="36" y="18"/>
                </a:cubicBezTo>
                <a:cubicBezTo>
                  <a:pt x="36" y="9"/>
                  <a:pt x="27" y="0"/>
                  <a:pt x="1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1" name="Google Shape;4091;p3"/>
          <p:cNvSpPr/>
          <p:nvPr/>
        </p:nvSpPr>
        <p:spPr>
          <a:xfrm>
            <a:off x="2106209" y="1595452"/>
            <a:ext cx="5285" cy="5285"/>
          </a:xfrm>
          <a:custGeom>
            <a:avLst/>
            <a:gdLst/>
            <a:ahLst/>
            <a:cxnLst/>
            <a:rect l="l" t="t" r="r" b="b"/>
            <a:pathLst>
              <a:path w="45" h="45" extrusionOk="0">
                <a:moveTo>
                  <a:pt x="18" y="0"/>
                </a:moveTo>
                <a:cubicBezTo>
                  <a:pt x="9" y="0"/>
                  <a:pt x="0" y="18"/>
                  <a:pt x="9" y="27"/>
                </a:cubicBezTo>
                <a:cubicBezTo>
                  <a:pt x="9" y="36"/>
                  <a:pt x="18" y="45"/>
                  <a:pt x="27" y="45"/>
                </a:cubicBezTo>
                <a:cubicBezTo>
                  <a:pt x="36" y="36"/>
                  <a:pt x="45" y="27"/>
                  <a:pt x="45" y="18"/>
                </a:cubicBezTo>
                <a:cubicBezTo>
                  <a:pt x="45" y="0"/>
                  <a:pt x="27" y="0"/>
                  <a:pt x="1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2" name="Google Shape;4092;p3"/>
          <p:cNvSpPr/>
          <p:nvPr/>
        </p:nvSpPr>
        <p:spPr>
          <a:xfrm>
            <a:off x="2067567" y="1642433"/>
            <a:ext cx="5403" cy="6342"/>
          </a:xfrm>
          <a:custGeom>
            <a:avLst/>
            <a:gdLst/>
            <a:ahLst/>
            <a:cxnLst/>
            <a:rect l="l" t="t" r="r" b="b"/>
            <a:pathLst>
              <a:path w="46" h="54" extrusionOk="0">
                <a:moveTo>
                  <a:pt x="19" y="0"/>
                </a:moveTo>
                <a:cubicBezTo>
                  <a:pt x="1" y="9"/>
                  <a:pt x="1" y="18"/>
                  <a:pt x="1" y="27"/>
                </a:cubicBezTo>
                <a:cubicBezTo>
                  <a:pt x="1" y="44"/>
                  <a:pt x="10" y="53"/>
                  <a:pt x="27" y="53"/>
                </a:cubicBezTo>
                <a:cubicBezTo>
                  <a:pt x="36" y="44"/>
                  <a:pt x="45" y="36"/>
                  <a:pt x="36" y="18"/>
                </a:cubicBezTo>
                <a:cubicBezTo>
                  <a:pt x="36" y="0"/>
                  <a:pt x="27" y="0"/>
                  <a:pt x="1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3" name="Google Shape;4093;p3"/>
          <p:cNvSpPr/>
          <p:nvPr/>
        </p:nvSpPr>
        <p:spPr>
          <a:xfrm>
            <a:off x="2047835" y="1649715"/>
            <a:ext cx="5285" cy="5285"/>
          </a:xfrm>
          <a:custGeom>
            <a:avLst/>
            <a:gdLst/>
            <a:ahLst/>
            <a:cxnLst/>
            <a:rect l="l" t="t" r="r" b="b"/>
            <a:pathLst>
              <a:path w="45" h="45" extrusionOk="0">
                <a:moveTo>
                  <a:pt x="18" y="0"/>
                </a:moveTo>
                <a:cubicBezTo>
                  <a:pt x="9" y="0"/>
                  <a:pt x="0" y="9"/>
                  <a:pt x="9" y="27"/>
                </a:cubicBezTo>
                <a:cubicBezTo>
                  <a:pt x="9" y="45"/>
                  <a:pt x="18" y="45"/>
                  <a:pt x="27" y="45"/>
                </a:cubicBezTo>
                <a:cubicBezTo>
                  <a:pt x="36" y="36"/>
                  <a:pt x="44" y="27"/>
                  <a:pt x="44" y="18"/>
                </a:cubicBezTo>
                <a:cubicBezTo>
                  <a:pt x="36" y="0"/>
                  <a:pt x="27" y="0"/>
                  <a:pt x="1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4" name="Google Shape;4094;p3"/>
          <p:cNvSpPr/>
          <p:nvPr/>
        </p:nvSpPr>
        <p:spPr>
          <a:xfrm>
            <a:off x="1993572" y="1542246"/>
            <a:ext cx="58491" cy="67888"/>
          </a:xfrm>
          <a:custGeom>
            <a:avLst/>
            <a:gdLst/>
            <a:ahLst/>
            <a:cxnLst/>
            <a:rect l="l" t="t" r="r" b="b"/>
            <a:pathLst>
              <a:path w="498" h="578" extrusionOk="0">
                <a:moveTo>
                  <a:pt x="0" y="0"/>
                </a:moveTo>
                <a:cubicBezTo>
                  <a:pt x="122" y="148"/>
                  <a:pt x="278" y="262"/>
                  <a:pt x="460" y="317"/>
                </a:cubicBezTo>
                <a:lnTo>
                  <a:pt x="460" y="317"/>
                </a:lnTo>
                <a:cubicBezTo>
                  <a:pt x="353" y="451"/>
                  <a:pt x="198" y="543"/>
                  <a:pt x="27" y="578"/>
                </a:cubicBezTo>
                <a:cubicBezTo>
                  <a:pt x="116" y="569"/>
                  <a:pt x="204" y="542"/>
                  <a:pt x="284" y="498"/>
                </a:cubicBezTo>
                <a:cubicBezTo>
                  <a:pt x="364" y="445"/>
                  <a:pt x="427" y="391"/>
                  <a:pt x="489" y="311"/>
                </a:cubicBezTo>
                <a:lnTo>
                  <a:pt x="498" y="302"/>
                </a:lnTo>
                <a:lnTo>
                  <a:pt x="480" y="294"/>
                </a:lnTo>
                <a:cubicBezTo>
                  <a:pt x="302" y="240"/>
                  <a:pt x="133" y="134"/>
                  <a:pt x="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5" name="Google Shape;4095;p3"/>
          <p:cNvSpPr/>
          <p:nvPr/>
        </p:nvSpPr>
        <p:spPr>
          <a:xfrm>
            <a:off x="2049831" y="1500550"/>
            <a:ext cx="18910" cy="79398"/>
          </a:xfrm>
          <a:custGeom>
            <a:avLst/>
            <a:gdLst/>
            <a:ahLst/>
            <a:cxnLst/>
            <a:rect l="l" t="t" r="r" b="b"/>
            <a:pathLst>
              <a:path w="161" h="676" extrusionOk="0">
                <a:moveTo>
                  <a:pt x="161" y="0"/>
                </a:moveTo>
                <a:lnTo>
                  <a:pt x="161" y="0"/>
                </a:lnTo>
                <a:cubicBezTo>
                  <a:pt x="125" y="45"/>
                  <a:pt x="116" y="107"/>
                  <a:pt x="116" y="169"/>
                </a:cubicBezTo>
                <a:lnTo>
                  <a:pt x="116" y="347"/>
                </a:lnTo>
                <a:cubicBezTo>
                  <a:pt x="107" y="409"/>
                  <a:pt x="99" y="462"/>
                  <a:pt x="81" y="524"/>
                </a:cubicBezTo>
                <a:cubicBezTo>
                  <a:pt x="63" y="577"/>
                  <a:pt x="36" y="631"/>
                  <a:pt x="1" y="675"/>
                </a:cubicBezTo>
                <a:cubicBezTo>
                  <a:pt x="81" y="586"/>
                  <a:pt x="134" y="471"/>
                  <a:pt x="134" y="347"/>
                </a:cubicBezTo>
                <a:cubicBezTo>
                  <a:pt x="143" y="284"/>
                  <a:pt x="134" y="231"/>
                  <a:pt x="134" y="169"/>
                </a:cubicBezTo>
                <a:cubicBezTo>
                  <a:pt x="125" y="107"/>
                  <a:pt x="134" y="53"/>
                  <a:pt x="16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6" name="Google Shape;4096;p3"/>
          <p:cNvSpPr/>
          <p:nvPr/>
        </p:nvSpPr>
        <p:spPr>
          <a:xfrm>
            <a:off x="2044663" y="1580888"/>
            <a:ext cx="17853" cy="92905"/>
          </a:xfrm>
          <a:custGeom>
            <a:avLst/>
            <a:gdLst/>
            <a:ahLst/>
            <a:cxnLst/>
            <a:rect l="l" t="t" r="r" b="b"/>
            <a:pathLst>
              <a:path w="152" h="791" extrusionOk="0">
                <a:moveTo>
                  <a:pt x="54" y="0"/>
                </a:moveTo>
                <a:cubicBezTo>
                  <a:pt x="18" y="53"/>
                  <a:pt x="0" y="124"/>
                  <a:pt x="9" y="195"/>
                </a:cubicBezTo>
                <a:cubicBezTo>
                  <a:pt x="9" y="266"/>
                  <a:pt x="27" y="338"/>
                  <a:pt x="54" y="400"/>
                </a:cubicBezTo>
                <a:cubicBezTo>
                  <a:pt x="80" y="462"/>
                  <a:pt x="107" y="524"/>
                  <a:pt x="125" y="595"/>
                </a:cubicBezTo>
                <a:cubicBezTo>
                  <a:pt x="134" y="657"/>
                  <a:pt x="134" y="728"/>
                  <a:pt x="116" y="791"/>
                </a:cubicBezTo>
                <a:cubicBezTo>
                  <a:pt x="143" y="728"/>
                  <a:pt x="151" y="657"/>
                  <a:pt x="143" y="586"/>
                </a:cubicBezTo>
                <a:cubicBezTo>
                  <a:pt x="125" y="524"/>
                  <a:pt x="107" y="453"/>
                  <a:pt x="80" y="391"/>
                </a:cubicBezTo>
                <a:cubicBezTo>
                  <a:pt x="54" y="329"/>
                  <a:pt x="36" y="266"/>
                  <a:pt x="27" y="195"/>
                </a:cubicBezTo>
                <a:cubicBezTo>
                  <a:pt x="9" y="124"/>
                  <a:pt x="27" y="62"/>
                  <a:pt x="54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7" name="Google Shape;4097;p3"/>
          <p:cNvSpPr/>
          <p:nvPr/>
        </p:nvSpPr>
        <p:spPr>
          <a:xfrm>
            <a:off x="2051946" y="1577716"/>
            <a:ext cx="56495" cy="7400"/>
          </a:xfrm>
          <a:custGeom>
            <a:avLst/>
            <a:gdLst/>
            <a:ahLst/>
            <a:cxnLst/>
            <a:rect l="l" t="t" r="r" b="b"/>
            <a:pathLst>
              <a:path w="481" h="63" extrusionOk="0">
                <a:moveTo>
                  <a:pt x="480" y="0"/>
                </a:moveTo>
                <a:lnTo>
                  <a:pt x="480" y="0"/>
                </a:lnTo>
                <a:cubicBezTo>
                  <a:pt x="400" y="18"/>
                  <a:pt x="320" y="36"/>
                  <a:pt x="240" y="36"/>
                </a:cubicBezTo>
                <a:cubicBezTo>
                  <a:pt x="160" y="36"/>
                  <a:pt x="81" y="36"/>
                  <a:pt x="1" y="18"/>
                </a:cubicBezTo>
                <a:lnTo>
                  <a:pt x="1" y="18"/>
                </a:lnTo>
                <a:cubicBezTo>
                  <a:pt x="71" y="47"/>
                  <a:pt x="148" y="63"/>
                  <a:pt x="225" y="63"/>
                </a:cubicBezTo>
                <a:cubicBezTo>
                  <a:pt x="312" y="63"/>
                  <a:pt x="400" y="43"/>
                  <a:pt x="48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8" name="Google Shape;4098;p3"/>
          <p:cNvSpPr/>
          <p:nvPr/>
        </p:nvSpPr>
        <p:spPr>
          <a:xfrm>
            <a:off x="1426040" y="2366413"/>
            <a:ext cx="67888" cy="133543"/>
          </a:xfrm>
          <a:custGeom>
            <a:avLst/>
            <a:gdLst/>
            <a:ahLst/>
            <a:cxnLst/>
            <a:rect l="l" t="t" r="r" b="b"/>
            <a:pathLst>
              <a:path w="578" h="1137" extrusionOk="0">
                <a:moveTo>
                  <a:pt x="233" y="0"/>
                </a:moveTo>
                <a:cubicBezTo>
                  <a:pt x="226" y="0"/>
                  <a:pt x="220" y="3"/>
                  <a:pt x="214" y="9"/>
                </a:cubicBezTo>
                <a:cubicBezTo>
                  <a:pt x="72" y="169"/>
                  <a:pt x="1" y="373"/>
                  <a:pt x="9" y="586"/>
                </a:cubicBezTo>
                <a:cubicBezTo>
                  <a:pt x="18" y="790"/>
                  <a:pt x="116" y="986"/>
                  <a:pt x="276" y="1119"/>
                </a:cubicBezTo>
                <a:cubicBezTo>
                  <a:pt x="285" y="1128"/>
                  <a:pt x="294" y="1137"/>
                  <a:pt x="311" y="1137"/>
                </a:cubicBezTo>
                <a:cubicBezTo>
                  <a:pt x="338" y="1137"/>
                  <a:pt x="347" y="1110"/>
                  <a:pt x="365" y="1092"/>
                </a:cubicBezTo>
                <a:cubicBezTo>
                  <a:pt x="427" y="1012"/>
                  <a:pt x="480" y="924"/>
                  <a:pt x="516" y="835"/>
                </a:cubicBezTo>
                <a:cubicBezTo>
                  <a:pt x="560" y="728"/>
                  <a:pt x="578" y="622"/>
                  <a:pt x="569" y="515"/>
                </a:cubicBezTo>
                <a:cubicBezTo>
                  <a:pt x="551" y="400"/>
                  <a:pt x="489" y="284"/>
                  <a:pt x="400" y="204"/>
                </a:cubicBezTo>
                <a:cubicBezTo>
                  <a:pt x="377" y="173"/>
                  <a:pt x="290" y="0"/>
                  <a:pt x="2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9" name="Google Shape;4099;p3"/>
          <p:cNvSpPr/>
          <p:nvPr/>
        </p:nvSpPr>
        <p:spPr>
          <a:xfrm>
            <a:off x="1358270" y="2367588"/>
            <a:ext cx="98190" cy="75405"/>
          </a:xfrm>
          <a:custGeom>
            <a:avLst/>
            <a:gdLst/>
            <a:ahLst/>
            <a:cxnLst/>
            <a:rect l="l" t="t" r="r" b="b"/>
            <a:pathLst>
              <a:path w="836" h="642" extrusionOk="0">
                <a:moveTo>
                  <a:pt x="596" y="1"/>
                </a:moveTo>
                <a:cubicBezTo>
                  <a:pt x="494" y="1"/>
                  <a:pt x="384" y="33"/>
                  <a:pt x="329" y="61"/>
                </a:cubicBezTo>
                <a:cubicBezTo>
                  <a:pt x="169" y="150"/>
                  <a:pt x="54" y="310"/>
                  <a:pt x="0" y="487"/>
                </a:cubicBezTo>
                <a:cubicBezTo>
                  <a:pt x="78" y="589"/>
                  <a:pt x="199" y="642"/>
                  <a:pt x="322" y="642"/>
                </a:cubicBezTo>
                <a:cubicBezTo>
                  <a:pt x="382" y="642"/>
                  <a:pt x="442" y="629"/>
                  <a:pt x="498" y="603"/>
                </a:cubicBezTo>
                <a:cubicBezTo>
                  <a:pt x="586" y="558"/>
                  <a:pt x="658" y="487"/>
                  <a:pt x="711" y="407"/>
                </a:cubicBezTo>
                <a:cubicBezTo>
                  <a:pt x="755" y="345"/>
                  <a:pt x="835" y="203"/>
                  <a:pt x="808" y="114"/>
                </a:cubicBezTo>
                <a:cubicBezTo>
                  <a:pt x="779" y="29"/>
                  <a:pt x="691" y="1"/>
                  <a:pt x="59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0" name="Google Shape;4100;p3"/>
          <p:cNvSpPr/>
          <p:nvPr/>
        </p:nvSpPr>
        <p:spPr>
          <a:xfrm>
            <a:off x="1453172" y="2346681"/>
            <a:ext cx="100304" cy="62602"/>
          </a:xfrm>
          <a:custGeom>
            <a:avLst/>
            <a:gdLst/>
            <a:ahLst/>
            <a:cxnLst/>
            <a:rect l="l" t="t" r="r" b="b"/>
            <a:pathLst>
              <a:path w="854" h="533" extrusionOk="0">
                <a:moveTo>
                  <a:pt x="467" y="0"/>
                </a:moveTo>
                <a:cubicBezTo>
                  <a:pt x="416" y="0"/>
                  <a:pt x="366" y="9"/>
                  <a:pt x="320" y="26"/>
                </a:cubicBezTo>
                <a:cubicBezTo>
                  <a:pt x="240" y="61"/>
                  <a:pt x="0" y="186"/>
                  <a:pt x="63" y="337"/>
                </a:cubicBezTo>
                <a:cubicBezTo>
                  <a:pt x="116" y="479"/>
                  <a:pt x="311" y="532"/>
                  <a:pt x="418" y="532"/>
                </a:cubicBezTo>
                <a:cubicBezTo>
                  <a:pt x="569" y="523"/>
                  <a:pt x="711" y="479"/>
                  <a:pt x="826" y="390"/>
                </a:cubicBezTo>
                <a:cubicBezTo>
                  <a:pt x="835" y="390"/>
                  <a:pt x="844" y="381"/>
                  <a:pt x="853" y="372"/>
                </a:cubicBezTo>
                <a:cubicBezTo>
                  <a:pt x="853" y="354"/>
                  <a:pt x="853" y="337"/>
                  <a:pt x="853" y="319"/>
                </a:cubicBezTo>
                <a:cubicBezTo>
                  <a:pt x="818" y="195"/>
                  <a:pt x="738" y="88"/>
                  <a:pt x="631" y="35"/>
                </a:cubicBezTo>
                <a:cubicBezTo>
                  <a:pt x="580" y="11"/>
                  <a:pt x="523" y="0"/>
                  <a:pt x="46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1" name="Google Shape;4101;p3"/>
          <p:cNvSpPr/>
          <p:nvPr/>
        </p:nvSpPr>
        <p:spPr>
          <a:xfrm>
            <a:off x="1436494" y="2273743"/>
            <a:ext cx="61663" cy="110405"/>
          </a:xfrm>
          <a:custGeom>
            <a:avLst/>
            <a:gdLst/>
            <a:ahLst/>
            <a:cxnLst/>
            <a:rect l="l" t="t" r="r" b="b"/>
            <a:pathLst>
              <a:path w="525" h="940" extrusionOk="0">
                <a:moveTo>
                  <a:pt x="484" y="1"/>
                </a:moveTo>
                <a:cubicBezTo>
                  <a:pt x="480" y="1"/>
                  <a:pt x="476" y="3"/>
                  <a:pt x="471" y="7"/>
                </a:cubicBezTo>
                <a:cubicBezTo>
                  <a:pt x="409" y="34"/>
                  <a:pt x="347" y="43"/>
                  <a:pt x="285" y="70"/>
                </a:cubicBezTo>
                <a:cubicBezTo>
                  <a:pt x="205" y="96"/>
                  <a:pt x="142" y="149"/>
                  <a:pt x="89" y="212"/>
                </a:cubicBezTo>
                <a:cubicBezTo>
                  <a:pt x="27" y="318"/>
                  <a:pt x="0" y="443"/>
                  <a:pt x="18" y="558"/>
                </a:cubicBezTo>
                <a:cubicBezTo>
                  <a:pt x="9" y="638"/>
                  <a:pt x="18" y="709"/>
                  <a:pt x="36" y="780"/>
                </a:cubicBezTo>
                <a:cubicBezTo>
                  <a:pt x="54" y="851"/>
                  <a:pt x="89" y="904"/>
                  <a:pt x="151" y="940"/>
                </a:cubicBezTo>
                <a:lnTo>
                  <a:pt x="267" y="878"/>
                </a:lnTo>
                <a:cubicBezTo>
                  <a:pt x="418" y="842"/>
                  <a:pt x="524" y="638"/>
                  <a:pt x="516" y="434"/>
                </a:cubicBezTo>
                <a:cubicBezTo>
                  <a:pt x="498" y="318"/>
                  <a:pt x="489" y="212"/>
                  <a:pt x="507" y="96"/>
                </a:cubicBezTo>
                <a:cubicBezTo>
                  <a:pt x="516" y="61"/>
                  <a:pt x="524" y="16"/>
                  <a:pt x="498" y="7"/>
                </a:cubicBezTo>
                <a:cubicBezTo>
                  <a:pt x="493" y="3"/>
                  <a:pt x="489" y="1"/>
                  <a:pt x="48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2" name="Google Shape;4102;p3"/>
          <p:cNvSpPr/>
          <p:nvPr/>
        </p:nvSpPr>
        <p:spPr>
          <a:xfrm>
            <a:off x="1369663" y="2304750"/>
            <a:ext cx="97133" cy="80925"/>
          </a:xfrm>
          <a:custGeom>
            <a:avLst/>
            <a:gdLst/>
            <a:ahLst/>
            <a:cxnLst/>
            <a:rect l="l" t="t" r="r" b="b"/>
            <a:pathLst>
              <a:path w="827" h="689" extrusionOk="0">
                <a:moveTo>
                  <a:pt x="116" y="1"/>
                </a:moveTo>
                <a:cubicBezTo>
                  <a:pt x="78" y="1"/>
                  <a:pt x="39" y="4"/>
                  <a:pt x="1" y="10"/>
                </a:cubicBezTo>
                <a:cubicBezTo>
                  <a:pt x="1" y="223"/>
                  <a:pt x="90" y="436"/>
                  <a:pt x="259" y="578"/>
                </a:cubicBezTo>
                <a:cubicBezTo>
                  <a:pt x="327" y="635"/>
                  <a:pt x="447" y="689"/>
                  <a:pt x="555" y="689"/>
                </a:cubicBezTo>
                <a:cubicBezTo>
                  <a:pt x="615" y="689"/>
                  <a:pt x="670" y="673"/>
                  <a:pt x="711" y="631"/>
                </a:cubicBezTo>
                <a:cubicBezTo>
                  <a:pt x="827" y="516"/>
                  <a:pt x="676" y="223"/>
                  <a:pt x="587" y="143"/>
                </a:cubicBezTo>
                <a:cubicBezTo>
                  <a:pt x="516" y="90"/>
                  <a:pt x="427" y="54"/>
                  <a:pt x="338" y="36"/>
                </a:cubicBezTo>
                <a:cubicBezTo>
                  <a:pt x="267" y="13"/>
                  <a:pt x="192" y="1"/>
                  <a:pt x="11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3" name="Google Shape;4103;p3"/>
          <p:cNvSpPr/>
          <p:nvPr/>
        </p:nvSpPr>
        <p:spPr>
          <a:xfrm>
            <a:off x="1403137" y="2326714"/>
            <a:ext cx="107469" cy="105472"/>
          </a:xfrm>
          <a:custGeom>
            <a:avLst/>
            <a:gdLst/>
            <a:ahLst/>
            <a:cxnLst/>
            <a:rect l="l" t="t" r="r" b="b"/>
            <a:pathLst>
              <a:path w="915" h="898" extrusionOk="0">
                <a:moveTo>
                  <a:pt x="101" y="520"/>
                </a:moveTo>
                <a:lnTo>
                  <a:pt x="45" y="533"/>
                </a:lnTo>
                <a:cubicBezTo>
                  <a:pt x="64" y="531"/>
                  <a:pt x="83" y="526"/>
                  <a:pt x="101" y="520"/>
                </a:cubicBezTo>
                <a:close/>
                <a:moveTo>
                  <a:pt x="542" y="0"/>
                </a:moveTo>
                <a:lnTo>
                  <a:pt x="542" y="0"/>
                </a:lnTo>
                <a:cubicBezTo>
                  <a:pt x="506" y="63"/>
                  <a:pt x="480" y="125"/>
                  <a:pt x="444" y="187"/>
                </a:cubicBezTo>
                <a:cubicBezTo>
                  <a:pt x="426" y="134"/>
                  <a:pt x="426" y="89"/>
                  <a:pt x="426" y="45"/>
                </a:cubicBezTo>
                <a:cubicBezTo>
                  <a:pt x="409" y="134"/>
                  <a:pt x="391" y="231"/>
                  <a:pt x="391" y="329"/>
                </a:cubicBezTo>
                <a:cubicBezTo>
                  <a:pt x="373" y="267"/>
                  <a:pt x="355" y="196"/>
                  <a:pt x="347" y="125"/>
                </a:cubicBezTo>
                <a:cubicBezTo>
                  <a:pt x="347" y="187"/>
                  <a:pt x="338" y="249"/>
                  <a:pt x="329" y="311"/>
                </a:cubicBezTo>
                <a:cubicBezTo>
                  <a:pt x="276" y="267"/>
                  <a:pt x="222" y="205"/>
                  <a:pt x="187" y="143"/>
                </a:cubicBezTo>
                <a:lnTo>
                  <a:pt x="187" y="143"/>
                </a:lnTo>
                <a:cubicBezTo>
                  <a:pt x="204" y="214"/>
                  <a:pt x="231" y="276"/>
                  <a:pt x="276" y="338"/>
                </a:cubicBezTo>
                <a:cubicBezTo>
                  <a:pt x="213" y="311"/>
                  <a:pt x="169" y="267"/>
                  <a:pt x="133" y="222"/>
                </a:cubicBezTo>
                <a:lnTo>
                  <a:pt x="133" y="222"/>
                </a:lnTo>
                <a:lnTo>
                  <a:pt x="249" y="382"/>
                </a:lnTo>
                <a:cubicBezTo>
                  <a:pt x="187" y="373"/>
                  <a:pt x="125" y="347"/>
                  <a:pt x="71" y="311"/>
                </a:cubicBezTo>
                <a:lnTo>
                  <a:pt x="71" y="311"/>
                </a:lnTo>
                <a:cubicBezTo>
                  <a:pt x="107" y="356"/>
                  <a:pt x="151" y="382"/>
                  <a:pt x="196" y="409"/>
                </a:cubicBezTo>
                <a:lnTo>
                  <a:pt x="0" y="462"/>
                </a:lnTo>
                <a:lnTo>
                  <a:pt x="213" y="462"/>
                </a:lnTo>
                <a:cubicBezTo>
                  <a:pt x="177" y="487"/>
                  <a:pt x="140" y="507"/>
                  <a:pt x="101" y="520"/>
                </a:cubicBezTo>
                <a:lnTo>
                  <a:pt x="101" y="520"/>
                </a:lnTo>
                <a:lnTo>
                  <a:pt x="231" y="489"/>
                </a:lnTo>
                <a:lnTo>
                  <a:pt x="62" y="649"/>
                </a:lnTo>
                <a:lnTo>
                  <a:pt x="62" y="649"/>
                </a:lnTo>
                <a:lnTo>
                  <a:pt x="258" y="560"/>
                </a:lnTo>
                <a:lnTo>
                  <a:pt x="258" y="560"/>
                </a:lnTo>
                <a:lnTo>
                  <a:pt x="89" y="729"/>
                </a:lnTo>
                <a:lnTo>
                  <a:pt x="89" y="729"/>
                </a:lnTo>
                <a:lnTo>
                  <a:pt x="276" y="613"/>
                </a:lnTo>
                <a:lnTo>
                  <a:pt x="133" y="791"/>
                </a:lnTo>
                <a:lnTo>
                  <a:pt x="338" y="622"/>
                </a:lnTo>
                <a:lnTo>
                  <a:pt x="338" y="622"/>
                </a:lnTo>
                <a:cubicBezTo>
                  <a:pt x="302" y="684"/>
                  <a:pt x="276" y="746"/>
                  <a:pt x="258" y="809"/>
                </a:cubicBezTo>
                <a:lnTo>
                  <a:pt x="373" y="631"/>
                </a:lnTo>
                <a:cubicBezTo>
                  <a:pt x="382" y="720"/>
                  <a:pt x="409" y="818"/>
                  <a:pt x="453" y="897"/>
                </a:cubicBezTo>
                <a:cubicBezTo>
                  <a:pt x="444" y="818"/>
                  <a:pt x="435" y="738"/>
                  <a:pt x="418" y="658"/>
                </a:cubicBezTo>
                <a:lnTo>
                  <a:pt x="418" y="658"/>
                </a:lnTo>
                <a:cubicBezTo>
                  <a:pt x="453" y="729"/>
                  <a:pt x="489" y="791"/>
                  <a:pt x="515" y="862"/>
                </a:cubicBezTo>
                <a:lnTo>
                  <a:pt x="489" y="640"/>
                </a:lnTo>
                <a:lnTo>
                  <a:pt x="595" y="773"/>
                </a:lnTo>
                <a:lnTo>
                  <a:pt x="595" y="773"/>
                </a:lnTo>
                <a:lnTo>
                  <a:pt x="569" y="633"/>
                </a:lnTo>
                <a:lnTo>
                  <a:pt x="569" y="633"/>
                </a:lnTo>
                <a:cubicBezTo>
                  <a:pt x="576" y="652"/>
                  <a:pt x="658" y="694"/>
                  <a:pt x="666" y="702"/>
                </a:cubicBezTo>
                <a:cubicBezTo>
                  <a:pt x="650" y="670"/>
                  <a:pt x="679" y="664"/>
                  <a:pt x="709" y="664"/>
                </a:cubicBezTo>
                <a:cubicBezTo>
                  <a:pt x="728" y="664"/>
                  <a:pt x="748" y="667"/>
                  <a:pt x="755" y="667"/>
                </a:cubicBezTo>
                <a:cubicBezTo>
                  <a:pt x="768" y="669"/>
                  <a:pt x="782" y="670"/>
                  <a:pt x="796" y="670"/>
                </a:cubicBezTo>
                <a:cubicBezTo>
                  <a:pt x="831" y="670"/>
                  <a:pt x="868" y="664"/>
                  <a:pt x="906" y="658"/>
                </a:cubicBezTo>
                <a:lnTo>
                  <a:pt x="800" y="631"/>
                </a:lnTo>
                <a:lnTo>
                  <a:pt x="915" y="587"/>
                </a:lnTo>
                <a:cubicBezTo>
                  <a:pt x="862" y="587"/>
                  <a:pt x="808" y="578"/>
                  <a:pt x="755" y="560"/>
                </a:cubicBezTo>
                <a:cubicBezTo>
                  <a:pt x="808" y="551"/>
                  <a:pt x="862" y="533"/>
                  <a:pt x="906" y="507"/>
                </a:cubicBezTo>
                <a:lnTo>
                  <a:pt x="720" y="507"/>
                </a:lnTo>
                <a:lnTo>
                  <a:pt x="879" y="418"/>
                </a:lnTo>
                <a:lnTo>
                  <a:pt x="728" y="391"/>
                </a:lnTo>
                <a:lnTo>
                  <a:pt x="888" y="338"/>
                </a:lnTo>
                <a:lnTo>
                  <a:pt x="720" y="338"/>
                </a:lnTo>
                <a:lnTo>
                  <a:pt x="844" y="276"/>
                </a:lnTo>
                <a:lnTo>
                  <a:pt x="844" y="276"/>
                </a:lnTo>
                <a:lnTo>
                  <a:pt x="649" y="338"/>
                </a:lnTo>
                <a:lnTo>
                  <a:pt x="649" y="338"/>
                </a:lnTo>
                <a:lnTo>
                  <a:pt x="755" y="240"/>
                </a:lnTo>
                <a:lnTo>
                  <a:pt x="595" y="347"/>
                </a:lnTo>
                <a:cubicBezTo>
                  <a:pt x="649" y="285"/>
                  <a:pt x="693" y="214"/>
                  <a:pt x="711" y="125"/>
                </a:cubicBezTo>
                <a:lnTo>
                  <a:pt x="711" y="125"/>
                </a:lnTo>
                <a:cubicBezTo>
                  <a:pt x="666" y="178"/>
                  <a:pt x="622" y="231"/>
                  <a:pt x="560" y="267"/>
                </a:cubicBezTo>
                <a:cubicBezTo>
                  <a:pt x="604" y="214"/>
                  <a:pt x="622" y="143"/>
                  <a:pt x="631" y="71"/>
                </a:cubicBezTo>
                <a:lnTo>
                  <a:pt x="631" y="71"/>
                </a:lnTo>
                <a:lnTo>
                  <a:pt x="506" y="231"/>
                </a:lnTo>
                <a:lnTo>
                  <a:pt x="542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4" name="Google Shape;4104;p3"/>
          <p:cNvSpPr/>
          <p:nvPr/>
        </p:nvSpPr>
        <p:spPr>
          <a:xfrm>
            <a:off x="1456343" y="2373695"/>
            <a:ext cx="20907" cy="67888"/>
          </a:xfrm>
          <a:custGeom>
            <a:avLst/>
            <a:gdLst/>
            <a:ahLst/>
            <a:cxnLst/>
            <a:rect l="l" t="t" r="r" b="b"/>
            <a:pathLst>
              <a:path w="178" h="578" fill="none" extrusionOk="0">
                <a:moveTo>
                  <a:pt x="0" y="0"/>
                </a:moveTo>
                <a:cubicBezTo>
                  <a:pt x="71" y="187"/>
                  <a:pt x="124" y="382"/>
                  <a:pt x="178" y="577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5" name="Google Shape;4105;p3"/>
          <p:cNvSpPr/>
          <p:nvPr/>
        </p:nvSpPr>
        <p:spPr>
          <a:xfrm>
            <a:off x="1458340" y="2373695"/>
            <a:ext cx="117" cy="76227"/>
          </a:xfrm>
          <a:custGeom>
            <a:avLst/>
            <a:gdLst/>
            <a:ahLst/>
            <a:cxnLst/>
            <a:rect l="l" t="t" r="r" b="b"/>
            <a:pathLst>
              <a:path w="1" h="649" fill="none" extrusionOk="0">
                <a:moveTo>
                  <a:pt x="1" y="0"/>
                </a:moveTo>
                <a:lnTo>
                  <a:pt x="1" y="648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6" name="Google Shape;4106;p3"/>
          <p:cNvSpPr/>
          <p:nvPr/>
        </p:nvSpPr>
        <p:spPr>
          <a:xfrm>
            <a:off x="1455286" y="2375692"/>
            <a:ext cx="60605" cy="18910"/>
          </a:xfrm>
          <a:custGeom>
            <a:avLst/>
            <a:gdLst/>
            <a:ahLst/>
            <a:cxnLst/>
            <a:rect l="l" t="t" r="r" b="b"/>
            <a:pathLst>
              <a:path w="516" h="161" fill="none" extrusionOk="0">
                <a:moveTo>
                  <a:pt x="0" y="1"/>
                </a:moveTo>
                <a:cubicBezTo>
                  <a:pt x="187" y="19"/>
                  <a:pt x="356" y="72"/>
                  <a:pt x="515" y="16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7" name="Google Shape;4107;p3"/>
          <p:cNvSpPr/>
          <p:nvPr/>
        </p:nvSpPr>
        <p:spPr>
          <a:xfrm>
            <a:off x="1455286" y="2375692"/>
            <a:ext cx="43927" cy="46041"/>
          </a:xfrm>
          <a:custGeom>
            <a:avLst/>
            <a:gdLst/>
            <a:ahLst/>
            <a:cxnLst/>
            <a:rect l="l" t="t" r="r" b="b"/>
            <a:pathLst>
              <a:path w="374" h="392" fill="none" extrusionOk="0">
                <a:moveTo>
                  <a:pt x="0" y="1"/>
                </a:moveTo>
                <a:cubicBezTo>
                  <a:pt x="142" y="107"/>
                  <a:pt x="276" y="241"/>
                  <a:pt x="373" y="392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8" name="Google Shape;4108;p3"/>
          <p:cNvSpPr/>
          <p:nvPr/>
        </p:nvSpPr>
        <p:spPr>
          <a:xfrm>
            <a:off x="1496982" y="2418445"/>
            <a:ext cx="5285" cy="6460"/>
          </a:xfrm>
          <a:custGeom>
            <a:avLst/>
            <a:gdLst/>
            <a:ahLst/>
            <a:cxnLst/>
            <a:rect l="l" t="t" r="r" b="b"/>
            <a:pathLst>
              <a:path w="45" h="55" extrusionOk="0">
                <a:moveTo>
                  <a:pt x="18" y="1"/>
                </a:moveTo>
                <a:cubicBezTo>
                  <a:pt x="9" y="1"/>
                  <a:pt x="1" y="19"/>
                  <a:pt x="1" y="28"/>
                </a:cubicBezTo>
                <a:cubicBezTo>
                  <a:pt x="1" y="37"/>
                  <a:pt x="9" y="45"/>
                  <a:pt x="18" y="54"/>
                </a:cubicBezTo>
                <a:cubicBezTo>
                  <a:pt x="36" y="45"/>
                  <a:pt x="45" y="37"/>
                  <a:pt x="36" y="28"/>
                </a:cubicBezTo>
                <a:cubicBezTo>
                  <a:pt x="36" y="10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9" name="Google Shape;4109;p3"/>
          <p:cNvSpPr/>
          <p:nvPr/>
        </p:nvSpPr>
        <p:spPr>
          <a:xfrm>
            <a:off x="1513660" y="2391431"/>
            <a:ext cx="5403" cy="5638"/>
          </a:xfrm>
          <a:custGeom>
            <a:avLst/>
            <a:gdLst/>
            <a:ahLst/>
            <a:cxnLst/>
            <a:rect l="l" t="t" r="r" b="b"/>
            <a:pathLst>
              <a:path w="46" h="48" extrusionOk="0">
                <a:moveTo>
                  <a:pt x="18" y="0"/>
                </a:moveTo>
                <a:cubicBezTo>
                  <a:pt x="10" y="0"/>
                  <a:pt x="1" y="18"/>
                  <a:pt x="1" y="27"/>
                </a:cubicBezTo>
                <a:cubicBezTo>
                  <a:pt x="7" y="40"/>
                  <a:pt x="14" y="48"/>
                  <a:pt x="20" y="48"/>
                </a:cubicBezTo>
                <a:cubicBezTo>
                  <a:pt x="23" y="48"/>
                  <a:pt x="25" y="47"/>
                  <a:pt x="27" y="44"/>
                </a:cubicBezTo>
                <a:cubicBezTo>
                  <a:pt x="36" y="44"/>
                  <a:pt x="45" y="27"/>
                  <a:pt x="36" y="18"/>
                </a:cubicBezTo>
                <a:cubicBezTo>
                  <a:pt x="36" y="0"/>
                  <a:pt x="27" y="0"/>
                  <a:pt x="1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0" name="Google Shape;4110;p3"/>
          <p:cNvSpPr/>
          <p:nvPr/>
        </p:nvSpPr>
        <p:spPr>
          <a:xfrm>
            <a:off x="1474078" y="2438295"/>
            <a:ext cx="5285" cy="6460"/>
          </a:xfrm>
          <a:custGeom>
            <a:avLst/>
            <a:gdLst/>
            <a:ahLst/>
            <a:cxnLst/>
            <a:rect l="l" t="t" r="r" b="b"/>
            <a:pathLst>
              <a:path w="45" h="55" extrusionOk="0">
                <a:moveTo>
                  <a:pt x="18" y="1"/>
                </a:moveTo>
                <a:cubicBezTo>
                  <a:pt x="9" y="10"/>
                  <a:pt x="0" y="19"/>
                  <a:pt x="9" y="36"/>
                </a:cubicBezTo>
                <a:cubicBezTo>
                  <a:pt x="9" y="45"/>
                  <a:pt x="18" y="54"/>
                  <a:pt x="27" y="54"/>
                </a:cubicBezTo>
                <a:cubicBezTo>
                  <a:pt x="36" y="45"/>
                  <a:pt x="45" y="36"/>
                  <a:pt x="45" y="27"/>
                </a:cubicBezTo>
                <a:cubicBezTo>
                  <a:pt x="45" y="10"/>
                  <a:pt x="36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1" name="Google Shape;4111;p3"/>
          <p:cNvSpPr/>
          <p:nvPr/>
        </p:nvSpPr>
        <p:spPr>
          <a:xfrm>
            <a:off x="1455286" y="2445577"/>
            <a:ext cx="5285" cy="5755"/>
          </a:xfrm>
          <a:custGeom>
            <a:avLst/>
            <a:gdLst/>
            <a:ahLst/>
            <a:cxnLst/>
            <a:rect l="l" t="t" r="r" b="b"/>
            <a:pathLst>
              <a:path w="45" h="49" extrusionOk="0">
                <a:moveTo>
                  <a:pt x="18" y="1"/>
                </a:moveTo>
                <a:cubicBezTo>
                  <a:pt x="0" y="1"/>
                  <a:pt x="0" y="19"/>
                  <a:pt x="0" y="28"/>
                </a:cubicBezTo>
                <a:cubicBezTo>
                  <a:pt x="0" y="41"/>
                  <a:pt x="10" y="49"/>
                  <a:pt x="18" y="49"/>
                </a:cubicBezTo>
                <a:cubicBezTo>
                  <a:pt x="22" y="49"/>
                  <a:pt x="25" y="48"/>
                  <a:pt x="27" y="45"/>
                </a:cubicBezTo>
                <a:cubicBezTo>
                  <a:pt x="36" y="45"/>
                  <a:pt x="45" y="28"/>
                  <a:pt x="36" y="19"/>
                </a:cubicBezTo>
                <a:cubicBezTo>
                  <a:pt x="36" y="1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2" name="Google Shape;4112;p3"/>
          <p:cNvSpPr/>
          <p:nvPr/>
        </p:nvSpPr>
        <p:spPr>
          <a:xfrm>
            <a:off x="1401023" y="2338225"/>
            <a:ext cx="58491" cy="67888"/>
          </a:xfrm>
          <a:custGeom>
            <a:avLst/>
            <a:gdLst/>
            <a:ahLst/>
            <a:cxnLst/>
            <a:rect l="l" t="t" r="r" b="b"/>
            <a:pathLst>
              <a:path w="498" h="578" extrusionOk="0">
                <a:moveTo>
                  <a:pt x="0" y="0"/>
                </a:moveTo>
                <a:cubicBezTo>
                  <a:pt x="112" y="146"/>
                  <a:pt x="274" y="259"/>
                  <a:pt x="453" y="314"/>
                </a:cubicBezTo>
                <a:lnTo>
                  <a:pt x="453" y="314"/>
                </a:lnTo>
                <a:cubicBezTo>
                  <a:pt x="346" y="450"/>
                  <a:pt x="191" y="552"/>
                  <a:pt x="18" y="577"/>
                </a:cubicBezTo>
                <a:cubicBezTo>
                  <a:pt x="116" y="569"/>
                  <a:pt x="205" y="542"/>
                  <a:pt x="276" y="489"/>
                </a:cubicBezTo>
                <a:cubicBezTo>
                  <a:pt x="356" y="444"/>
                  <a:pt x="427" y="382"/>
                  <a:pt x="489" y="311"/>
                </a:cubicBezTo>
                <a:lnTo>
                  <a:pt x="498" y="293"/>
                </a:lnTo>
                <a:lnTo>
                  <a:pt x="480" y="293"/>
                </a:lnTo>
                <a:cubicBezTo>
                  <a:pt x="294" y="240"/>
                  <a:pt x="134" y="142"/>
                  <a:pt x="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3" name="Google Shape;4113;p3"/>
          <p:cNvSpPr/>
          <p:nvPr/>
        </p:nvSpPr>
        <p:spPr>
          <a:xfrm>
            <a:off x="1457400" y="2296411"/>
            <a:ext cx="18792" cy="80455"/>
          </a:xfrm>
          <a:custGeom>
            <a:avLst/>
            <a:gdLst/>
            <a:ahLst/>
            <a:cxnLst/>
            <a:rect l="l" t="t" r="r" b="b"/>
            <a:pathLst>
              <a:path w="160" h="685" extrusionOk="0">
                <a:moveTo>
                  <a:pt x="160" y="1"/>
                </a:moveTo>
                <a:cubicBezTo>
                  <a:pt x="124" y="54"/>
                  <a:pt x="115" y="107"/>
                  <a:pt x="115" y="170"/>
                </a:cubicBezTo>
                <a:lnTo>
                  <a:pt x="115" y="347"/>
                </a:lnTo>
                <a:cubicBezTo>
                  <a:pt x="107" y="409"/>
                  <a:pt x="98" y="472"/>
                  <a:pt x="80" y="525"/>
                </a:cubicBezTo>
                <a:cubicBezTo>
                  <a:pt x="62" y="578"/>
                  <a:pt x="36" y="631"/>
                  <a:pt x="0" y="685"/>
                </a:cubicBezTo>
                <a:cubicBezTo>
                  <a:pt x="80" y="587"/>
                  <a:pt x="133" y="472"/>
                  <a:pt x="133" y="356"/>
                </a:cubicBezTo>
                <a:cubicBezTo>
                  <a:pt x="142" y="294"/>
                  <a:pt x="133" y="232"/>
                  <a:pt x="133" y="170"/>
                </a:cubicBezTo>
                <a:cubicBezTo>
                  <a:pt x="124" y="116"/>
                  <a:pt x="133" y="54"/>
                  <a:pt x="16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4" name="Google Shape;4114;p3"/>
          <p:cNvSpPr/>
          <p:nvPr/>
        </p:nvSpPr>
        <p:spPr>
          <a:xfrm>
            <a:off x="1451058" y="2376749"/>
            <a:ext cx="18910" cy="94079"/>
          </a:xfrm>
          <a:custGeom>
            <a:avLst/>
            <a:gdLst/>
            <a:ahLst/>
            <a:cxnLst/>
            <a:rect l="l" t="t" r="r" b="b"/>
            <a:pathLst>
              <a:path w="161" h="801" extrusionOk="0">
                <a:moveTo>
                  <a:pt x="63" y="1"/>
                </a:moveTo>
                <a:lnTo>
                  <a:pt x="63" y="1"/>
                </a:lnTo>
                <a:cubicBezTo>
                  <a:pt x="18" y="63"/>
                  <a:pt x="1" y="134"/>
                  <a:pt x="10" y="205"/>
                </a:cubicBezTo>
                <a:cubicBezTo>
                  <a:pt x="18" y="267"/>
                  <a:pt x="36" y="338"/>
                  <a:pt x="63" y="400"/>
                </a:cubicBezTo>
                <a:cubicBezTo>
                  <a:pt x="90" y="463"/>
                  <a:pt x="107" y="534"/>
                  <a:pt x="125" y="596"/>
                </a:cubicBezTo>
                <a:cubicBezTo>
                  <a:pt x="143" y="658"/>
                  <a:pt x="143" y="729"/>
                  <a:pt x="116" y="800"/>
                </a:cubicBezTo>
                <a:cubicBezTo>
                  <a:pt x="152" y="729"/>
                  <a:pt x="161" y="658"/>
                  <a:pt x="143" y="596"/>
                </a:cubicBezTo>
                <a:cubicBezTo>
                  <a:pt x="134" y="525"/>
                  <a:pt x="116" y="454"/>
                  <a:pt x="90" y="392"/>
                </a:cubicBezTo>
                <a:cubicBezTo>
                  <a:pt x="63" y="329"/>
                  <a:pt x="36" y="267"/>
                  <a:pt x="27" y="196"/>
                </a:cubicBezTo>
                <a:cubicBezTo>
                  <a:pt x="18" y="134"/>
                  <a:pt x="27" y="63"/>
                  <a:pt x="63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5" name="Google Shape;4115;p3"/>
          <p:cNvSpPr/>
          <p:nvPr/>
        </p:nvSpPr>
        <p:spPr>
          <a:xfrm>
            <a:off x="1458340" y="2373695"/>
            <a:ext cx="57552" cy="7869"/>
          </a:xfrm>
          <a:custGeom>
            <a:avLst/>
            <a:gdLst/>
            <a:ahLst/>
            <a:cxnLst/>
            <a:rect l="l" t="t" r="r" b="b"/>
            <a:pathLst>
              <a:path w="490" h="67" extrusionOk="0">
                <a:moveTo>
                  <a:pt x="489" y="0"/>
                </a:moveTo>
                <a:lnTo>
                  <a:pt x="489" y="0"/>
                </a:lnTo>
                <a:cubicBezTo>
                  <a:pt x="396" y="26"/>
                  <a:pt x="300" y="40"/>
                  <a:pt x="204" y="40"/>
                </a:cubicBezTo>
                <a:cubicBezTo>
                  <a:pt x="136" y="40"/>
                  <a:pt x="68" y="33"/>
                  <a:pt x="1" y="18"/>
                </a:cubicBezTo>
                <a:lnTo>
                  <a:pt x="1" y="18"/>
                </a:lnTo>
                <a:cubicBezTo>
                  <a:pt x="74" y="50"/>
                  <a:pt x="150" y="66"/>
                  <a:pt x="226" y="66"/>
                </a:cubicBezTo>
                <a:cubicBezTo>
                  <a:pt x="317" y="66"/>
                  <a:pt x="407" y="44"/>
                  <a:pt x="48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6" name="Google Shape;4116;p3"/>
          <p:cNvSpPr/>
          <p:nvPr/>
        </p:nvSpPr>
        <p:spPr>
          <a:xfrm>
            <a:off x="2119716" y="2647009"/>
            <a:ext cx="69062" cy="133543"/>
          </a:xfrm>
          <a:custGeom>
            <a:avLst/>
            <a:gdLst/>
            <a:ahLst/>
            <a:cxnLst/>
            <a:rect l="l" t="t" r="r" b="b"/>
            <a:pathLst>
              <a:path w="588" h="1137" extrusionOk="0">
                <a:moveTo>
                  <a:pt x="236" y="0"/>
                </a:moveTo>
                <a:cubicBezTo>
                  <a:pt x="228" y="0"/>
                  <a:pt x="221" y="3"/>
                  <a:pt x="214" y="9"/>
                </a:cubicBezTo>
                <a:cubicBezTo>
                  <a:pt x="72" y="169"/>
                  <a:pt x="1" y="373"/>
                  <a:pt x="19" y="586"/>
                </a:cubicBezTo>
                <a:cubicBezTo>
                  <a:pt x="19" y="791"/>
                  <a:pt x="116" y="986"/>
                  <a:pt x="276" y="1119"/>
                </a:cubicBezTo>
                <a:cubicBezTo>
                  <a:pt x="285" y="1128"/>
                  <a:pt x="303" y="1137"/>
                  <a:pt x="321" y="1137"/>
                </a:cubicBezTo>
                <a:cubicBezTo>
                  <a:pt x="338" y="1137"/>
                  <a:pt x="356" y="1110"/>
                  <a:pt x="374" y="1093"/>
                </a:cubicBezTo>
                <a:cubicBezTo>
                  <a:pt x="427" y="1013"/>
                  <a:pt x="480" y="924"/>
                  <a:pt x="525" y="835"/>
                </a:cubicBezTo>
                <a:cubicBezTo>
                  <a:pt x="569" y="728"/>
                  <a:pt x="587" y="622"/>
                  <a:pt x="569" y="515"/>
                </a:cubicBezTo>
                <a:cubicBezTo>
                  <a:pt x="552" y="400"/>
                  <a:pt x="498" y="284"/>
                  <a:pt x="409" y="204"/>
                </a:cubicBezTo>
                <a:cubicBezTo>
                  <a:pt x="386" y="173"/>
                  <a:pt x="299" y="0"/>
                  <a:pt x="2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7" name="Google Shape;4117;p3"/>
          <p:cNvSpPr/>
          <p:nvPr/>
        </p:nvSpPr>
        <p:spPr>
          <a:xfrm>
            <a:off x="2051946" y="2648301"/>
            <a:ext cx="99247" cy="75405"/>
          </a:xfrm>
          <a:custGeom>
            <a:avLst/>
            <a:gdLst/>
            <a:ahLst/>
            <a:cxnLst/>
            <a:rect l="l" t="t" r="r" b="b"/>
            <a:pathLst>
              <a:path w="845" h="642" extrusionOk="0">
                <a:moveTo>
                  <a:pt x="598" y="0"/>
                </a:moveTo>
                <a:cubicBezTo>
                  <a:pt x="497" y="0"/>
                  <a:pt x="389" y="32"/>
                  <a:pt x="338" y="60"/>
                </a:cubicBezTo>
                <a:cubicBezTo>
                  <a:pt x="178" y="149"/>
                  <a:pt x="54" y="309"/>
                  <a:pt x="1" y="486"/>
                </a:cubicBezTo>
                <a:cubicBezTo>
                  <a:pt x="84" y="588"/>
                  <a:pt x="203" y="641"/>
                  <a:pt x="327" y="641"/>
                </a:cubicBezTo>
                <a:cubicBezTo>
                  <a:pt x="387" y="641"/>
                  <a:pt x="448" y="628"/>
                  <a:pt x="507" y="602"/>
                </a:cubicBezTo>
                <a:cubicBezTo>
                  <a:pt x="596" y="558"/>
                  <a:pt x="667" y="486"/>
                  <a:pt x="720" y="407"/>
                </a:cubicBezTo>
                <a:cubicBezTo>
                  <a:pt x="756" y="344"/>
                  <a:pt x="844" y="202"/>
                  <a:pt x="809" y="113"/>
                </a:cubicBezTo>
                <a:cubicBezTo>
                  <a:pt x="779" y="28"/>
                  <a:pt x="691" y="0"/>
                  <a:pt x="5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8" name="Google Shape;4118;p3"/>
          <p:cNvSpPr/>
          <p:nvPr/>
        </p:nvSpPr>
        <p:spPr>
          <a:xfrm>
            <a:off x="2147904" y="2627276"/>
            <a:ext cx="100304" cy="62602"/>
          </a:xfrm>
          <a:custGeom>
            <a:avLst/>
            <a:gdLst/>
            <a:ahLst/>
            <a:cxnLst/>
            <a:rect l="l" t="t" r="r" b="b"/>
            <a:pathLst>
              <a:path w="854" h="533" extrusionOk="0">
                <a:moveTo>
                  <a:pt x="464" y="0"/>
                </a:moveTo>
                <a:cubicBezTo>
                  <a:pt x="415" y="0"/>
                  <a:pt x="367" y="9"/>
                  <a:pt x="320" y="26"/>
                </a:cubicBezTo>
                <a:cubicBezTo>
                  <a:pt x="240" y="61"/>
                  <a:pt x="1" y="186"/>
                  <a:pt x="54" y="337"/>
                </a:cubicBezTo>
                <a:cubicBezTo>
                  <a:pt x="116" y="479"/>
                  <a:pt x="312" y="532"/>
                  <a:pt x="418" y="532"/>
                </a:cubicBezTo>
                <a:cubicBezTo>
                  <a:pt x="560" y="523"/>
                  <a:pt x="711" y="479"/>
                  <a:pt x="827" y="390"/>
                </a:cubicBezTo>
                <a:cubicBezTo>
                  <a:pt x="836" y="390"/>
                  <a:pt x="844" y="381"/>
                  <a:pt x="853" y="372"/>
                </a:cubicBezTo>
                <a:cubicBezTo>
                  <a:pt x="853" y="355"/>
                  <a:pt x="853" y="337"/>
                  <a:pt x="853" y="319"/>
                </a:cubicBezTo>
                <a:cubicBezTo>
                  <a:pt x="818" y="195"/>
                  <a:pt x="738" y="88"/>
                  <a:pt x="631" y="35"/>
                </a:cubicBezTo>
                <a:cubicBezTo>
                  <a:pt x="575" y="11"/>
                  <a:pt x="519" y="0"/>
                  <a:pt x="4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9" name="Google Shape;4119;p3"/>
          <p:cNvSpPr/>
          <p:nvPr/>
        </p:nvSpPr>
        <p:spPr>
          <a:xfrm>
            <a:off x="2131226" y="2554338"/>
            <a:ext cx="60605" cy="110523"/>
          </a:xfrm>
          <a:custGeom>
            <a:avLst/>
            <a:gdLst/>
            <a:ahLst/>
            <a:cxnLst/>
            <a:rect l="l" t="t" r="r" b="b"/>
            <a:pathLst>
              <a:path w="516" h="941" extrusionOk="0">
                <a:moveTo>
                  <a:pt x="485" y="1"/>
                </a:moveTo>
                <a:cubicBezTo>
                  <a:pt x="480" y="1"/>
                  <a:pt x="476" y="3"/>
                  <a:pt x="471" y="7"/>
                </a:cubicBezTo>
                <a:cubicBezTo>
                  <a:pt x="400" y="34"/>
                  <a:pt x="347" y="43"/>
                  <a:pt x="276" y="70"/>
                </a:cubicBezTo>
                <a:cubicBezTo>
                  <a:pt x="205" y="96"/>
                  <a:pt x="134" y="150"/>
                  <a:pt x="89" y="212"/>
                </a:cubicBezTo>
                <a:cubicBezTo>
                  <a:pt x="27" y="318"/>
                  <a:pt x="1" y="443"/>
                  <a:pt x="9" y="567"/>
                </a:cubicBezTo>
                <a:cubicBezTo>
                  <a:pt x="9" y="638"/>
                  <a:pt x="18" y="709"/>
                  <a:pt x="36" y="789"/>
                </a:cubicBezTo>
                <a:cubicBezTo>
                  <a:pt x="45" y="851"/>
                  <a:pt x="89" y="905"/>
                  <a:pt x="143" y="940"/>
                </a:cubicBezTo>
                <a:lnTo>
                  <a:pt x="258" y="878"/>
                </a:lnTo>
                <a:cubicBezTo>
                  <a:pt x="418" y="842"/>
                  <a:pt x="516" y="638"/>
                  <a:pt x="507" y="434"/>
                </a:cubicBezTo>
                <a:cubicBezTo>
                  <a:pt x="489" y="318"/>
                  <a:pt x="489" y="212"/>
                  <a:pt x="498" y="96"/>
                </a:cubicBezTo>
                <a:cubicBezTo>
                  <a:pt x="507" y="70"/>
                  <a:pt x="516" y="16"/>
                  <a:pt x="498" y="7"/>
                </a:cubicBezTo>
                <a:cubicBezTo>
                  <a:pt x="494" y="3"/>
                  <a:pt x="489" y="1"/>
                  <a:pt x="48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0" name="Google Shape;4120;p3"/>
          <p:cNvSpPr/>
          <p:nvPr/>
        </p:nvSpPr>
        <p:spPr>
          <a:xfrm>
            <a:off x="2064513" y="2585463"/>
            <a:ext cx="97133" cy="80925"/>
          </a:xfrm>
          <a:custGeom>
            <a:avLst/>
            <a:gdLst/>
            <a:ahLst/>
            <a:cxnLst/>
            <a:rect l="l" t="t" r="r" b="b"/>
            <a:pathLst>
              <a:path w="827" h="689" extrusionOk="0">
                <a:moveTo>
                  <a:pt x="109" y="0"/>
                </a:moveTo>
                <a:cubicBezTo>
                  <a:pt x="72" y="0"/>
                  <a:pt x="36" y="3"/>
                  <a:pt x="0" y="9"/>
                </a:cubicBezTo>
                <a:cubicBezTo>
                  <a:pt x="0" y="222"/>
                  <a:pt x="89" y="435"/>
                  <a:pt x="249" y="577"/>
                </a:cubicBezTo>
                <a:cubicBezTo>
                  <a:pt x="323" y="635"/>
                  <a:pt x="442" y="688"/>
                  <a:pt x="550" y="688"/>
                </a:cubicBezTo>
                <a:cubicBezTo>
                  <a:pt x="610" y="688"/>
                  <a:pt x="666" y="672"/>
                  <a:pt x="711" y="631"/>
                </a:cubicBezTo>
                <a:cubicBezTo>
                  <a:pt x="826" y="515"/>
                  <a:pt x="666" y="222"/>
                  <a:pt x="586" y="142"/>
                </a:cubicBezTo>
                <a:cubicBezTo>
                  <a:pt x="506" y="89"/>
                  <a:pt x="418" y="53"/>
                  <a:pt x="329" y="36"/>
                </a:cubicBezTo>
                <a:cubicBezTo>
                  <a:pt x="258" y="12"/>
                  <a:pt x="183" y="0"/>
                  <a:pt x="10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1" name="Google Shape;4121;p3"/>
          <p:cNvSpPr/>
          <p:nvPr/>
        </p:nvSpPr>
        <p:spPr>
          <a:xfrm>
            <a:off x="2096812" y="2606252"/>
            <a:ext cx="107586" cy="107586"/>
          </a:xfrm>
          <a:custGeom>
            <a:avLst/>
            <a:gdLst/>
            <a:ahLst/>
            <a:cxnLst/>
            <a:rect l="l" t="t" r="r" b="b"/>
            <a:pathLst>
              <a:path w="916" h="916" extrusionOk="0">
                <a:moveTo>
                  <a:pt x="134" y="223"/>
                </a:moveTo>
                <a:cubicBezTo>
                  <a:pt x="141" y="233"/>
                  <a:pt x="148" y="243"/>
                  <a:pt x="157" y="252"/>
                </a:cubicBezTo>
                <a:lnTo>
                  <a:pt x="157" y="252"/>
                </a:lnTo>
                <a:lnTo>
                  <a:pt x="134" y="223"/>
                </a:lnTo>
                <a:close/>
                <a:moveTo>
                  <a:pt x="542" y="1"/>
                </a:moveTo>
                <a:lnTo>
                  <a:pt x="542" y="1"/>
                </a:lnTo>
                <a:cubicBezTo>
                  <a:pt x="516" y="63"/>
                  <a:pt x="480" y="125"/>
                  <a:pt x="445" y="187"/>
                </a:cubicBezTo>
                <a:cubicBezTo>
                  <a:pt x="436" y="143"/>
                  <a:pt x="427" y="90"/>
                  <a:pt x="427" y="45"/>
                </a:cubicBezTo>
                <a:cubicBezTo>
                  <a:pt x="409" y="143"/>
                  <a:pt x="400" y="240"/>
                  <a:pt x="391" y="338"/>
                </a:cubicBezTo>
                <a:lnTo>
                  <a:pt x="347" y="125"/>
                </a:lnTo>
                <a:cubicBezTo>
                  <a:pt x="347" y="187"/>
                  <a:pt x="338" y="249"/>
                  <a:pt x="338" y="320"/>
                </a:cubicBezTo>
                <a:cubicBezTo>
                  <a:pt x="276" y="267"/>
                  <a:pt x="231" y="214"/>
                  <a:pt x="196" y="152"/>
                </a:cubicBezTo>
                <a:lnTo>
                  <a:pt x="196" y="152"/>
                </a:lnTo>
                <a:cubicBezTo>
                  <a:pt x="205" y="214"/>
                  <a:pt x="240" y="276"/>
                  <a:pt x="276" y="338"/>
                </a:cubicBezTo>
                <a:cubicBezTo>
                  <a:pt x="233" y="317"/>
                  <a:pt x="190" y="290"/>
                  <a:pt x="157" y="252"/>
                </a:cubicBezTo>
                <a:lnTo>
                  <a:pt x="157" y="252"/>
                </a:lnTo>
                <a:lnTo>
                  <a:pt x="258" y="383"/>
                </a:lnTo>
                <a:cubicBezTo>
                  <a:pt x="187" y="374"/>
                  <a:pt x="125" y="356"/>
                  <a:pt x="80" y="312"/>
                </a:cubicBezTo>
                <a:lnTo>
                  <a:pt x="80" y="312"/>
                </a:lnTo>
                <a:cubicBezTo>
                  <a:pt x="107" y="356"/>
                  <a:pt x="151" y="391"/>
                  <a:pt x="196" y="409"/>
                </a:cubicBezTo>
                <a:lnTo>
                  <a:pt x="0" y="463"/>
                </a:lnTo>
                <a:lnTo>
                  <a:pt x="214" y="463"/>
                </a:lnTo>
                <a:cubicBezTo>
                  <a:pt x="169" y="507"/>
                  <a:pt x="107" y="534"/>
                  <a:pt x="45" y="560"/>
                </a:cubicBezTo>
                <a:lnTo>
                  <a:pt x="240" y="507"/>
                </a:lnTo>
                <a:lnTo>
                  <a:pt x="63" y="667"/>
                </a:lnTo>
                <a:lnTo>
                  <a:pt x="63" y="667"/>
                </a:lnTo>
                <a:lnTo>
                  <a:pt x="267" y="578"/>
                </a:lnTo>
                <a:lnTo>
                  <a:pt x="98" y="738"/>
                </a:lnTo>
                <a:lnTo>
                  <a:pt x="98" y="738"/>
                </a:lnTo>
                <a:lnTo>
                  <a:pt x="285" y="631"/>
                </a:lnTo>
                <a:lnTo>
                  <a:pt x="143" y="809"/>
                </a:lnTo>
                <a:cubicBezTo>
                  <a:pt x="214" y="756"/>
                  <a:pt x="276" y="702"/>
                  <a:pt x="347" y="640"/>
                </a:cubicBezTo>
                <a:lnTo>
                  <a:pt x="347" y="640"/>
                </a:lnTo>
                <a:cubicBezTo>
                  <a:pt x="302" y="693"/>
                  <a:pt x="276" y="765"/>
                  <a:pt x="267" y="827"/>
                </a:cubicBezTo>
                <a:lnTo>
                  <a:pt x="374" y="649"/>
                </a:lnTo>
                <a:cubicBezTo>
                  <a:pt x="391" y="738"/>
                  <a:pt x="418" y="836"/>
                  <a:pt x="462" y="916"/>
                </a:cubicBezTo>
                <a:cubicBezTo>
                  <a:pt x="445" y="836"/>
                  <a:pt x="436" y="756"/>
                  <a:pt x="427" y="676"/>
                </a:cubicBezTo>
                <a:lnTo>
                  <a:pt x="427" y="676"/>
                </a:lnTo>
                <a:cubicBezTo>
                  <a:pt x="462" y="747"/>
                  <a:pt x="489" y="809"/>
                  <a:pt x="525" y="880"/>
                </a:cubicBezTo>
                <a:lnTo>
                  <a:pt x="498" y="658"/>
                </a:lnTo>
                <a:lnTo>
                  <a:pt x="604" y="782"/>
                </a:lnTo>
                <a:lnTo>
                  <a:pt x="578" y="642"/>
                </a:lnTo>
                <a:lnTo>
                  <a:pt x="578" y="642"/>
                </a:lnTo>
                <a:cubicBezTo>
                  <a:pt x="585" y="661"/>
                  <a:pt x="667" y="703"/>
                  <a:pt x="675" y="711"/>
                </a:cubicBezTo>
                <a:cubicBezTo>
                  <a:pt x="660" y="679"/>
                  <a:pt x="685" y="673"/>
                  <a:pt x="714" y="673"/>
                </a:cubicBezTo>
                <a:cubicBezTo>
                  <a:pt x="733" y="673"/>
                  <a:pt x="754" y="676"/>
                  <a:pt x="764" y="676"/>
                </a:cubicBezTo>
                <a:cubicBezTo>
                  <a:pt x="809" y="676"/>
                  <a:pt x="862" y="676"/>
                  <a:pt x="906" y="667"/>
                </a:cubicBezTo>
                <a:lnTo>
                  <a:pt x="809" y="640"/>
                </a:lnTo>
                <a:lnTo>
                  <a:pt x="915" y="587"/>
                </a:lnTo>
                <a:lnTo>
                  <a:pt x="915" y="587"/>
                </a:lnTo>
                <a:cubicBezTo>
                  <a:pt x="901" y="589"/>
                  <a:pt x="887" y="590"/>
                  <a:pt x="873" y="590"/>
                </a:cubicBezTo>
                <a:cubicBezTo>
                  <a:pt x="834" y="590"/>
                  <a:pt x="797" y="582"/>
                  <a:pt x="764" y="569"/>
                </a:cubicBezTo>
                <a:cubicBezTo>
                  <a:pt x="818" y="560"/>
                  <a:pt x="871" y="542"/>
                  <a:pt x="915" y="507"/>
                </a:cubicBezTo>
                <a:lnTo>
                  <a:pt x="729" y="507"/>
                </a:lnTo>
                <a:cubicBezTo>
                  <a:pt x="782" y="480"/>
                  <a:pt x="835" y="454"/>
                  <a:pt x="889" y="427"/>
                </a:cubicBezTo>
                <a:lnTo>
                  <a:pt x="729" y="400"/>
                </a:lnTo>
                <a:lnTo>
                  <a:pt x="898" y="347"/>
                </a:lnTo>
                <a:lnTo>
                  <a:pt x="720" y="347"/>
                </a:lnTo>
                <a:lnTo>
                  <a:pt x="844" y="276"/>
                </a:lnTo>
                <a:lnTo>
                  <a:pt x="658" y="338"/>
                </a:lnTo>
                <a:lnTo>
                  <a:pt x="755" y="240"/>
                </a:lnTo>
                <a:lnTo>
                  <a:pt x="755" y="240"/>
                </a:lnTo>
                <a:lnTo>
                  <a:pt x="596" y="356"/>
                </a:lnTo>
                <a:cubicBezTo>
                  <a:pt x="658" y="294"/>
                  <a:pt x="693" y="214"/>
                  <a:pt x="720" y="134"/>
                </a:cubicBezTo>
                <a:lnTo>
                  <a:pt x="720" y="134"/>
                </a:lnTo>
                <a:cubicBezTo>
                  <a:pt x="675" y="187"/>
                  <a:pt x="622" y="232"/>
                  <a:pt x="569" y="267"/>
                </a:cubicBezTo>
                <a:cubicBezTo>
                  <a:pt x="604" y="214"/>
                  <a:pt x="631" y="143"/>
                  <a:pt x="631" y="81"/>
                </a:cubicBezTo>
                <a:lnTo>
                  <a:pt x="631" y="81"/>
                </a:lnTo>
                <a:lnTo>
                  <a:pt x="516" y="232"/>
                </a:lnTo>
                <a:lnTo>
                  <a:pt x="542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2" name="Google Shape;4122;p3"/>
          <p:cNvSpPr/>
          <p:nvPr/>
        </p:nvSpPr>
        <p:spPr>
          <a:xfrm>
            <a:off x="2151076" y="2654291"/>
            <a:ext cx="19967" cy="67888"/>
          </a:xfrm>
          <a:custGeom>
            <a:avLst/>
            <a:gdLst/>
            <a:ahLst/>
            <a:cxnLst/>
            <a:rect l="l" t="t" r="r" b="b"/>
            <a:pathLst>
              <a:path w="170" h="578" fill="none" extrusionOk="0">
                <a:moveTo>
                  <a:pt x="0" y="0"/>
                </a:moveTo>
                <a:cubicBezTo>
                  <a:pt x="63" y="187"/>
                  <a:pt x="125" y="382"/>
                  <a:pt x="169" y="578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3" name="Google Shape;4123;p3"/>
          <p:cNvSpPr/>
          <p:nvPr/>
        </p:nvSpPr>
        <p:spPr>
          <a:xfrm>
            <a:off x="2152133" y="2654291"/>
            <a:ext cx="117" cy="76227"/>
          </a:xfrm>
          <a:custGeom>
            <a:avLst/>
            <a:gdLst/>
            <a:ahLst/>
            <a:cxnLst/>
            <a:rect l="l" t="t" r="r" b="b"/>
            <a:pathLst>
              <a:path w="1" h="649" fill="none" extrusionOk="0">
                <a:moveTo>
                  <a:pt x="0" y="0"/>
                </a:moveTo>
                <a:lnTo>
                  <a:pt x="0" y="649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4" name="Google Shape;4124;p3"/>
          <p:cNvSpPr/>
          <p:nvPr/>
        </p:nvSpPr>
        <p:spPr>
          <a:xfrm>
            <a:off x="2150018" y="2656405"/>
            <a:ext cx="60605" cy="17735"/>
          </a:xfrm>
          <a:custGeom>
            <a:avLst/>
            <a:gdLst/>
            <a:ahLst/>
            <a:cxnLst/>
            <a:rect l="l" t="t" r="r" b="b"/>
            <a:pathLst>
              <a:path w="516" h="151" fill="none" extrusionOk="0">
                <a:moveTo>
                  <a:pt x="0" y="0"/>
                </a:moveTo>
                <a:cubicBezTo>
                  <a:pt x="178" y="18"/>
                  <a:pt x="356" y="71"/>
                  <a:pt x="516" y="15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5" name="Google Shape;4125;p3"/>
          <p:cNvSpPr/>
          <p:nvPr/>
        </p:nvSpPr>
        <p:spPr>
          <a:xfrm>
            <a:off x="2150018" y="2656405"/>
            <a:ext cx="43927" cy="45924"/>
          </a:xfrm>
          <a:custGeom>
            <a:avLst/>
            <a:gdLst/>
            <a:ahLst/>
            <a:cxnLst/>
            <a:rect l="l" t="t" r="r" b="b"/>
            <a:pathLst>
              <a:path w="374" h="391" fill="none" extrusionOk="0">
                <a:moveTo>
                  <a:pt x="0" y="0"/>
                </a:moveTo>
                <a:cubicBezTo>
                  <a:pt x="143" y="107"/>
                  <a:pt x="267" y="240"/>
                  <a:pt x="373" y="39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6" name="Google Shape;4126;p3"/>
          <p:cNvSpPr/>
          <p:nvPr/>
        </p:nvSpPr>
        <p:spPr>
          <a:xfrm>
            <a:off x="2190657" y="2699158"/>
            <a:ext cx="5403" cy="6342"/>
          </a:xfrm>
          <a:custGeom>
            <a:avLst/>
            <a:gdLst/>
            <a:ahLst/>
            <a:cxnLst/>
            <a:rect l="l" t="t" r="r" b="b"/>
            <a:pathLst>
              <a:path w="46" h="54" extrusionOk="0">
                <a:moveTo>
                  <a:pt x="27" y="0"/>
                </a:moveTo>
                <a:cubicBezTo>
                  <a:pt x="10" y="0"/>
                  <a:pt x="1" y="18"/>
                  <a:pt x="10" y="27"/>
                </a:cubicBezTo>
                <a:cubicBezTo>
                  <a:pt x="1" y="36"/>
                  <a:pt x="10" y="45"/>
                  <a:pt x="27" y="53"/>
                </a:cubicBezTo>
                <a:cubicBezTo>
                  <a:pt x="36" y="45"/>
                  <a:pt x="45" y="36"/>
                  <a:pt x="45" y="27"/>
                </a:cubicBezTo>
                <a:cubicBezTo>
                  <a:pt x="45" y="9"/>
                  <a:pt x="36" y="0"/>
                  <a:pt x="2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7" name="Google Shape;4127;p3"/>
          <p:cNvSpPr/>
          <p:nvPr/>
        </p:nvSpPr>
        <p:spPr>
          <a:xfrm>
            <a:off x="2207335" y="2672026"/>
            <a:ext cx="5403" cy="5285"/>
          </a:xfrm>
          <a:custGeom>
            <a:avLst/>
            <a:gdLst/>
            <a:ahLst/>
            <a:cxnLst/>
            <a:rect l="l" t="t" r="r" b="b"/>
            <a:pathLst>
              <a:path w="46" h="45" extrusionOk="0">
                <a:moveTo>
                  <a:pt x="19" y="0"/>
                </a:moveTo>
                <a:cubicBezTo>
                  <a:pt x="10" y="0"/>
                  <a:pt x="1" y="18"/>
                  <a:pt x="10" y="27"/>
                </a:cubicBezTo>
                <a:cubicBezTo>
                  <a:pt x="10" y="45"/>
                  <a:pt x="19" y="45"/>
                  <a:pt x="28" y="45"/>
                </a:cubicBezTo>
                <a:cubicBezTo>
                  <a:pt x="45" y="45"/>
                  <a:pt x="45" y="36"/>
                  <a:pt x="45" y="18"/>
                </a:cubicBezTo>
                <a:cubicBezTo>
                  <a:pt x="45" y="9"/>
                  <a:pt x="28" y="0"/>
                  <a:pt x="1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8" name="Google Shape;4128;p3"/>
          <p:cNvSpPr/>
          <p:nvPr/>
        </p:nvSpPr>
        <p:spPr>
          <a:xfrm>
            <a:off x="2168811" y="2718890"/>
            <a:ext cx="5285" cy="6460"/>
          </a:xfrm>
          <a:custGeom>
            <a:avLst/>
            <a:gdLst/>
            <a:ahLst/>
            <a:cxnLst/>
            <a:rect l="l" t="t" r="r" b="b"/>
            <a:pathLst>
              <a:path w="45" h="55" extrusionOk="0">
                <a:moveTo>
                  <a:pt x="18" y="1"/>
                </a:moveTo>
                <a:cubicBezTo>
                  <a:pt x="0" y="10"/>
                  <a:pt x="0" y="19"/>
                  <a:pt x="0" y="36"/>
                </a:cubicBezTo>
                <a:cubicBezTo>
                  <a:pt x="0" y="45"/>
                  <a:pt x="18" y="54"/>
                  <a:pt x="27" y="54"/>
                </a:cubicBezTo>
                <a:cubicBezTo>
                  <a:pt x="36" y="45"/>
                  <a:pt x="45" y="36"/>
                  <a:pt x="36" y="19"/>
                </a:cubicBezTo>
                <a:cubicBezTo>
                  <a:pt x="36" y="10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9" name="Google Shape;4129;p3"/>
          <p:cNvSpPr/>
          <p:nvPr/>
        </p:nvSpPr>
        <p:spPr>
          <a:xfrm>
            <a:off x="2148961" y="2726289"/>
            <a:ext cx="5285" cy="5638"/>
          </a:xfrm>
          <a:custGeom>
            <a:avLst/>
            <a:gdLst/>
            <a:ahLst/>
            <a:cxnLst/>
            <a:rect l="l" t="t" r="r" b="b"/>
            <a:pathLst>
              <a:path w="45" h="48" extrusionOk="0">
                <a:moveTo>
                  <a:pt x="18" y="0"/>
                </a:moveTo>
                <a:cubicBezTo>
                  <a:pt x="9" y="0"/>
                  <a:pt x="1" y="18"/>
                  <a:pt x="9" y="27"/>
                </a:cubicBezTo>
                <a:cubicBezTo>
                  <a:pt x="9" y="40"/>
                  <a:pt x="14" y="48"/>
                  <a:pt x="20" y="48"/>
                </a:cubicBezTo>
                <a:cubicBezTo>
                  <a:pt x="22" y="48"/>
                  <a:pt x="25" y="47"/>
                  <a:pt x="27" y="44"/>
                </a:cubicBezTo>
                <a:cubicBezTo>
                  <a:pt x="36" y="44"/>
                  <a:pt x="45" y="27"/>
                  <a:pt x="45" y="18"/>
                </a:cubicBezTo>
                <a:cubicBezTo>
                  <a:pt x="45" y="0"/>
                  <a:pt x="27" y="0"/>
                  <a:pt x="1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0" name="Google Shape;4130;p3"/>
          <p:cNvSpPr/>
          <p:nvPr/>
        </p:nvSpPr>
        <p:spPr>
          <a:xfrm>
            <a:off x="2094698" y="2618820"/>
            <a:ext cx="58609" cy="67888"/>
          </a:xfrm>
          <a:custGeom>
            <a:avLst/>
            <a:gdLst/>
            <a:ahLst/>
            <a:cxnLst/>
            <a:rect l="l" t="t" r="r" b="b"/>
            <a:pathLst>
              <a:path w="499" h="578" extrusionOk="0">
                <a:moveTo>
                  <a:pt x="1" y="0"/>
                </a:moveTo>
                <a:lnTo>
                  <a:pt x="1" y="0"/>
                </a:lnTo>
                <a:cubicBezTo>
                  <a:pt x="123" y="148"/>
                  <a:pt x="279" y="262"/>
                  <a:pt x="460" y="317"/>
                </a:cubicBezTo>
                <a:lnTo>
                  <a:pt x="460" y="317"/>
                </a:lnTo>
                <a:cubicBezTo>
                  <a:pt x="354" y="452"/>
                  <a:pt x="199" y="552"/>
                  <a:pt x="27" y="578"/>
                </a:cubicBezTo>
                <a:cubicBezTo>
                  <a:pt x="116" y="569"/>
                  <a:pt x="205" y="542"/>
                  <a:pt x="285" y="489"/>
                </a:cubicBezTo>
                <a:cubicBezTo>
                  <a:pt x="365" y="444"/>
                  <a:pt x="427" y="382"/>
                  <a:pt x="489" y="311"/>
                </a:cubicBezTo>
                <a:lnTo>
                  <a:pt x="498" y="293"/>
                </a:lnTo>
                <a:lnTo>
                  <a:pt x="480" y="293"/>
                </a:lnTo>
                <a:cubicBezTo>
                  <a:pt x="303" y="240"/>
                  <a:pt x="134" y="142"/>
                  <a:pt x="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1" name="Google Shape;4131;p3"/>
          <p:cNvSpPr/>
          <p:nvPr/>
        </p:nvSpPr>
        <p:spPr>
          <a:xfrm>
            <a:off x="2152133" y="2577124"/>
            <a:ext cx="18910" cy="80338"/>
          </a:xfrm>
          <a:custGeom>
            <a:avLst/>
            <a:gdLst/>
            <a:ahLst/>
            <a:cxnLst/>
            <a:rect l="l" t="t" r="r" b="b"/>
            <a:pathLst>
              <a:path w="161" h="684" extrusionOk="0">
                <a:moveTo>
                  <a:pt x="160" y="0"/>
                </a:moveTo>
                <a:lnTo>
                  <a:pt x="160" y="0"/>
                </a:lnTo>
                <a:cubicBezTo>
                  <a:pt x="125" y="53"/>
                  <a:pt x="107" y="107"/>
                  <a:pt x="107" y="169"/>
                </a:cubicBezTo>
                <a:lnTo>
                  <a:pt x="107" y="346"/>
                </a:lnTo>
                <a:cubicBezTo>
                  <a:pt x="107" y="409"/>
                  <a:pt x="98" y="462"/>
                  <a:pt x="80" y="524"/>
                </a:cubicBezTo>
                <a:cubicBezTo>
                  <a:pt x="54" y="577"/>
                  <a:pt x="27" y="631"/>
                  <a:pt x="0" y="684"/>
                </a:cubicBezTo>
                <a:cubicBezTo>
                  <a:pt x="80" y="586"/>
                  <a:pt x="133" y="471"/>
                  <a:pt x="133" y="355"/>
                </a:cubicBezTo>
                <a:cubicBezTo>
                  <a:pt x="133" y="293"/>
                  <a:pt x="133" y="231"/>
                  <a:pt x="133" y="169"/>
                </a:cubicBezTo>
                <a:cubicBezTo>
                  <a:pt x="125" y="115"/>
                  <a:pt x="133" y="53"/>
                  <a:pt x="16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2" name="Google Shape;4132;p3"/>
          <p:cNvSpPr/>
          <p:nvPr/>
        </p:nvSpPr>
        <p:spPr>
          <a:xfrm>
            <a:off x="2145790" y="2657344"/>
            <a:ext cx="17853" cy="94079"/>
          </a:xfrm>
          <a:custGeom>
            <a:avLst/>
            <a:gdLst/>
            <a:ahLst/>
            <a:cxnLst/>
            <a:rect l="l" t="t" r="r" b="b"/>
            <a:pathLst>
              <a:path w="152" h="801" extrusionOk="0">
                <a:moveTo>
                  <a:pt x="54" y="1"/>
                </a:moveTo>
                <a:lnTo>
                  <a:pt x="54" y="1"/>
                </a:lnTo>
                <a:cubicBezTo>
                  <a:pt x="19" y="63"/>
                  <a:pt x="1" y="134"/>
                  <a:pt x="10" y="196"/>
                </a:cubicBezTo>
                <a:cubicBezTo>
                  <a:pt x="10" y="267"/>
                  <a:pt x="28" y="338"/>
                  <a:pt x="54" y="401"/>
                </a:cubicBezTo>
                <a:cubicBezTo>
                  <a:pt x="90" y="463"/>
                  <a:pt x="108" y="534"/>
                  <a:pt x="125" y="596"/>
                </a:cubicBezTo>
                <a:cubicBezTo>
                  <a:pt x="143" y="658"/>
                  <a:pt x="134" y="729"/>
                  <a:pt x="116" y="800"/>
                </a:cubicBezTo>
                <a:cubicBezTo>
                  <a:pt x="143" y="729"/>
                  <a:pt x="152" y="658"/>
                  <a:pt x="143" y="596"/>
                </a:cubicBezTo>
                <a:cubicBezTo>
                  <a:pt x="125" y="525"/>
                  <a:pt x="108" y="454"/>
                  <a:pt x="81" y="392"/>
                </a:cubicBezTo>
                <a:cubicBezTo>
                  <a:pt x="54" y="330"/>
                  <a:pt x="36" y="267"/>
                  <a:pt x="28" y="196"/>
                </a:cubicBezTo>
                <a:cubicBezTo>
                  <a:pt x="10" y="134"/>
                  <a:pt x="28" y="63"/>
                  <a:pt x="54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3" name="Google Shape;4133;p3"/>
          <p:cNvSpPr/>
          <p:nvPr/>
        </p:nvSpPr>
        <p:spPr>
          <a:xfrm>
            <a:off x="2153190" y="2654291"/>
            <a:ext cx="56377" cy="7869"/>
          </a:xfrm>
          <a:custGeom>
            <a:avLst/>
            <a:gdLst/>
            <a:ahLst/>
            <a:cxnLst/>
            <a:rect l="l" t="t" r="r" b="b"/>
            <a:pathLst>
              <a:path w="480" h="67" extrusionOk="0">
                <a:moveTo>
                  <a:pt x="480" y="0"/>
                </a:moveTo>
                <a:lnTo>
                  <a:pt x="480" y="0"/>
                </a:lnTo>
                <a:cubicBezTo>
                  <a:pt x="387" y="26"/>
                  <a:pt x="293" y="40"/>
                  <a:pt x="200" y="40"/>
                </a:cubicBezTo>
                <a:cubicBezTo>
                  <a:pt x="134" y="40"/>
                  <a:pt x="67" y="33"/>
                  <a:pt x="0" y="18"/>
                </a:cubicBezTo>
                <a:lnTo>
                  <a:pt x="0" y="18"/>
                </a:lnTo>
                <a:cubicBezTo>
                  <a:pt x="69" y="50"/>
                  <a:pt x="143" y="66"/>
                  <a:pt x="218" y="66"/>
                </a:cubicBezTo>
                <a:cubicBezTo>
                  <a:pt x="308" y="66"/>
                  <a:pt x="398" y="44"/>
                  <a:pt x="48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4" name="Google Shape;4134;p3"/>
          <p:cNvSpPr/>
          <p:nvPr/>
        </p:nvSpPr>
        <p:spPr>
          <a:xfrm>
            <a:off x="222268" y="2605313"/>
            <a:ext cx="68945" cy="132486"/>
          </a:xfrm>
          <a:custGeom>
            <a:avLst/>
            <a:gdLst/>
            <a:ahLst/>
            <a:cxnLst/>
            <a:rect l="l" t="t" r="r" b="b"/>
            <a:pathLst>
              <a:path w="587" h="1128" extrusionOk="0">
                <a:moveTo>
                  <a:pt x="235" y="0"/>
                </a:moveTo>
                <a:cubicBezTo>
                  <a:pt x="228" y="0"/>
                  <a:pt x="220" y="3"/>
                  <a:pt x="213" y="9"/>
                </a:cubicBezTo>
                <a:cubicBezTo>
                  <a:pt x="71" y="160"/>
                  <a:pt x="0" y="373"/>
                  <a:pt x="18" y="586"/>
                </a:cubicBezTo>
                <a:cubicBezTo>
                  <a:pt x="27" y="790"/>
                  <a:pt x="116" y="986"/>
                  <a:pt x="275" y="1119"/>
                </a:cubicBezTo>
                <a:cubicBezTo>
                  <a:pt x="293" y="1128"/>
                  <a:pt x="302" y="1128"/>
                  <a:pt x="320" y="1128"/>
                </a:cubicBezTo>
                <a:cubicBezTo>
                  <a:pt x="338" y="1128"/>
                  <a:pt x="355" y="1110"/>
                  <a:pt x="373" y="1083"/>
                </a:cubicBezTo>
                <a:cubicBezTo>
                  <a:pt x="426" y="1003"/>
                  <a:pt x="480" y="924"/>
                  <a:pt x="524" y="826"/>
                </a:cubicBezTo>
                <a:cubicBezTo>
                  <a:pt x="569" y="728"/>
                  <a:pt x="586" y="622"/>
                  <a:pt x="577" y="515"/>
                </a:cubicBezTo>
                <a:cubicBezTo>
                  <a:pt x="551" y="391"/>
                  <a:pt x="497" y="284"/>
                  <a:pt x="409" y="204"/>
                </a:cubicBezTo>
                <a:cubicBezTo>
                  <a:pt x="385" y="172"/>
                  <a:pt x="298" y="0"/>
                  <a:pt x="23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5" name="Google Shape;4135;p3"/>
          <p:cNvSpPr/>
          <p:nvPr/>
        </p:nvSpPr>
        <p:spPr>
          <a:xfrm>
            <a:off x="155437" y="2605900"/>
            <a:ext cx="98190" cy="75992"/>
          </a:xfrm>
          <a:custGeom>
            <a:avLst/>
            <a:gdLst/>
            <a:ahLst/>
            <a:cxnLst/>
            <a:rect l="l" t="t" r="r" b="b"/>
            <a:pathLst>
              <a:path w="836" h="647" extrusionOk="0">
                <a:moveTo>
                  <a:pt x="604" y="0"/>
                </a:moveTo>
                <a:cubicBezTo>
                  <a:pt x="501" y="0"/>
                  <a:pt x="390" y="33"/>
                  <a:pt x="338" y="57"/>
                </a:cubicBezTo>
                <a:cubicBezTo>
                  <a:pt x="169" y="155"/>
                  <a:pt x="54" y="306"/>
                  <a:pt x="1" y="492"/>
                </a:cubicBezTo>
                <a:cubicBezTo>
                  <a:pt x="84" y="593"/>
                  <a:pt x="203" y="647"/>
                  <a:pt x="327" y="647"/>
                </a:cubicBezTo>
                <a:cubicBezTo>
                  <a:pt x="387" y="647"/>
                  <a:pt x="448" y="634"/>
                  <a:pt x="507" y="608"/>
                </a:cubicBezTo>
                <a:cubicBezTo>
                  <a:pt x="587" y="563"/>
                  <a:pt x="667" y="492"/>
                  <a:pt x="711" y="412"/>
                </a:cubicBezTo>
                <a:cubicBezTo>
                  <a:pt x="756" y="341"/>
                  <a:pt x="836" y="199"/>
                  <a:pt x="809" y="110"/>
                </a:cubicBezTo>
                <a:cubicBezTo>
                  <a:pt x="780" y="27"/>
                  <a:pt x="695" y="0"/>
                  <a:pt x="6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6" name="Google Shape;4136;p3"/>
          <p:cNvSpPr/>
          <p:nvPr/>
        </p:nvSpPr>
        <p:spPr>
          <a:xfrm>
            <a:off x="250339" y="2585111"/>
            <a:ext cx="101362" cy="62955"/>
          </a:xfrm>
          <a:custGeom>
            <a:avLst/>
            <a:gdLst/>
            <a:ahLst/>
            <a:cxnLst/>
            <a:rect l="l" t="t" r="r" b="b"/>
            <a:pathLst>
              <a:path w="863" h="536" extrusionOk="0">
                <a:moveTo>
                  <a:pt x="460" y="1"/>
                </a:moveTo>
                <a:cubicBezTo>
                  <a:pt x="412" y="1"/>
                  <a:pt x="365" y="10"/>
                  <a:pt x="321" y="30"/>
                </a:cubicBezTo>
                <a:cubicBezTo>
                  <a:pt x="241" y="56"/>
                  <a:pt x="1" y="190"/>
                  <a:pt x="63" y="332"/>
                </a:cubicBezTo>
                <a:cubicBezTo>
                  <a:pt x="125" y="483"/>
                  <a:pt x="312" y="536"/>
                  <a:pt x="427" y="536"/>
                </a:cubicBezTo>
                <a:cubicBezTo>
                  <a:pt x="569" y="527"/>
                  <a:pt x="711" y="483"/>
                  <a:pt x="836" y="394"/>
                </a:cubicBezTo>
                <a:cubicBezTo>
                  <a:pt x="845" y="385"/>
                  <a:pt x="854" y="385"/>
                  <a:pt x="854" y="367"/>
                </a:cubicBezTo>
                <a:cubicBezTo>
                  <a:pt x="862" y="349"/>
                  <a:pt x="862" y="332"/>
                  <a:pt x="854" y="314"/>
                </a:cubicBezTo>
                <a:cubicBezTo>
                  <a:pt x="827" y="198"/>
                  <a:pt x="747" y="92"/>
                  <a:pt x="632" y="39"/>
                </a:cubicBezTo>
                <a:cubicBezTo>
                  <a:pt x="578" y="14"/>
                  <a:pt x="519" y="1"/>
                  <a:pt x="4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7" name="Google Shape;4137;p3"/>
          <p:cNvSpPr/>
          <p:nvPr/>
        </p:nvSpPr>
        <p:spPr>
          <a:xfrm>
            <a:off x="234718" y="2512407"/>
            <a:ext cx="60605" cy="110640"/>
          </a:xfrm>
          <a:custGeom>
            <a:avLst/>
            <a:gdLst/>
            <a:ahLst/>
            <a:cxnLst/>
            <a:rect l="l" t="t" r="r" b="b"/>
            <a:pathLst>
              <a:path w="516" h="942" extrusionOk="0">
                <a:moveTo>
                  <a:pt x="471" y="0"/>
                </a:moveTo>
                <a:cubicBezTo>
                  <a:pt x="400" y="36"/>
                  <a:pt x="347" y="45"/>
                  <a:pt x="276" y="71"/>
                </a:cubicBezTo>
                <a:cubicBezTo>
                  <a:pt x="205" y="98"/>
                  <a:pt x="134" y="142"/>
                  <a:pt x="90" y="205"/>
                </a:cubicBezTo>
                <a:cubicBezTo>
                  <a:pt x="27" y="311"/>
                  <a:pt x="1" y="436"/>
                  <a:pt x="10" y="560"/>
                </a:cubicBezTo>
                <a:cubicBezTo>
                  <a:pt x="10" y="640"/>
                  <a:pt x="18" y="711"/>
                  <a:pt x="36" y="782"/>
                </a:cubicBezTo>
                <a:cubicBezTo>
                  <a:pt x="45" y="844"/>
                  <a:pt x="90" y="906"/>
                  <a:pt x="143" y="942"/>
                </a:cubicBezTo>
                <a:lnTo>
                  <a:pt x="258" y="871"/>
                </a:lnTo>
                <a:cubicBezTo>
                  <a:pt x="409" y="835"/>
                  <a:pt x="516" y="640"/>
                  <a:pt x="507" y="427"/>
                </a:cubicBezTo>
                <a:cubicBezTo>
                  <a:pt x="489" y="320"/>
                  <a:pt x="480" y="205"/>
                  <a:pt x="498" y="98"/>
                </a:cubicBezTo>
                <a:cubicBezTo>
                  <a:pt x="507" y="63"/>
                  <a:pt x="516" y="18"/>
                  <a:pt x="4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8" name="Google Shape;4138;p3"/>
          <p:cNvSpPr/>
          <p:nvPr/>
        </p:nvSpPr>
        <p:spPr>
          <a:xfrm>
            <a:off x="166948" y="2542710"/>
            <a:ext cx="97133" cy="81864"/>
          </a:xfrm>
          <a:custGeom>
            <a:avLst/>
            <a:gdLst/>
            <a:ahLst/>
            <a:cxnLst/>
            <a:rect l="l" t="t" r="r" b="b"/>
            <a:pathLst>
              <a:path w="827" h="697" extrusionOk="0">
                <a:moveTo>
                  <a:pt x="110" y="0"/>
                </a:moveTo>
                <a:cubicBezTo>
                  <a:pt x="74" y="0"/>
                  <a:pt x="37" y="3"/>
                  <a:pt x="0" y="9"/>
                </a:cubicBezTo>
                <a:cubicBezTo>
                  <a:pt x="0" y="231"/>
                  <a:pt x="89" y="435"/>
                  <a:pt x="258" y="586"/>
                </a:cubicBezTo>
                <a:cubicBezTo>
                  <a:pt x="327" y="643"/>
                  <a:pt x="447" y="697"/>
                  <a:pt x="555" y="697"/>
                </a:cubicBezTo>
                <a:cubicBezTo>
                  <a:pt x="614" y="697"/>
                  <a:pt x="670" y="680"/>
                  <a:pt x="711" y="639"/>
                </a:cubicBezTo>
                <a:cubicBezTo>
                  <a:pt x="826" y="524"/>
                  <a:pt x="675" y="222"/>
                  <a:pt x="587" y="151"/>
                </a:cubicBezTo>
                <a:cubicBezTo>
                  <a:pt x="516" y="98"/>
                  <a:pt x="427" y="53"/>
                  <a:pt x="338" y="44"/>
                </a:cubicBezTo>
                <a:cubicBezTo>
                  <a:pt x="265" y="14"/>
                  <a:pt x="188" y="0"/>
                  <a:pt x="1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9" name="Google Shape;4139;p3"/>
          <p:cNvSpPr/>
          <p:nvPr/>
        </p:nvSpPr>
        <p:spPr>
          <a:xfrm>
            <a:off x="200304" y="2564557"/>
            <a:ext cx="107586" cy="106529"/>
          </a:xfrm>
          <a:custGeom>
            <a:avLst/>
            <a:gdLst/>
            <a:ahLst/>
            <a:cxnLst/>
            <a:rect l="l" t="t" r="r" b="b"/>
            <a:pathLst>
              <a:path w="916" h="907" extrusionOk="0">
                <a:moveTo>
                  <a:pt x="134" y="222"/>
                </a:moveTo>
                <a:cubicBezTo>
                  <a:pt x="139" y="230"/>
                  <a:pt x="144" y="237"/>
                  <a:pt x="149" y="243"/>
                </a:cubicBezTo>
                <a:lnTo>
                  <a:pt x="149" y="243"/>
                </a:lnTo>
                <a:lnTo>
                  <a:pt x="134" y="222"/>
                </a:lnTo>
                <a:close/>
                <a:moveTo>
                  <a:pt x="93" y="529"/>
                </a:moveTo>
                <a:lnTo>
                  <a:pt x="36" y="542"/>
                </a:lnTo>
                <a:cubicBezTo>
                  <a:pt x="55" y="539"/>
                  <a:pt x="74" y="535"/>
                  <a:pt x="93" y="529"/>
                </a:cubicBezTo>
                <a:close/>
                <a:moveTo>
                  <a:pt x="542" y="0"/>
                </a:moveTo>
                <a:lnTo>
                  <a:pt x="542" y="0"/>
                </a:lnTo>
                <a:cubicBezTo>
                  <a:pt x="507" y="63"/>
                  <a:pt x="480" y="125"/>
                  <a:pt x="445" y="187"/>
                </a:cubicBezTo>
                <a:cubicBezTo>
                  <a:pt x="427" y="143"/>
                  <a:pt x="427" y="89"/>
                  <a:pt x="427" y="45"/>
                </a:cubicBezTo>
                <a:cubicBezTo>
                  <a:pt x="409" y="143"/>
                  <a:pt x="391" y="240"/>
                  <a:pt x="383" y="338"/>
                </a:cubicBezTo>
                <a:lnTo>
                  <a:pt x="347" y="125"/>
                </a:lnTo>
                <a:cubicBezTo>
                  <a:pt x="347" y="187"/>
                  <a:pt x="338" y="249"/>
                  <a:pt x="329" y="320"/>
                </a:cubicBezTo>
                <a:cubicBezTo>
                  <a:pt x="276" y="267"/>
                  <a:pt x="223" y="214"/>
                  <a:pt x="187" y="151"/>
                </a:cubicBezTo>
                <a:lnTo>
                  <a:pt x="187" y="151"/>
                </a:lnTo>
                <a:cubicBezTo>
                  <a:pt x="205" y="214"/>
                  <a:pt x="232" y="276"/>
                  <a:pt x="276" y="338"/>
                </a:cubicBezTo>
                <a:cubicBezTo>
                  <a:pt x="222" y="315"/>
                  <a:pt x="182" y="285"/>
                  <a:pt x="149" y="243"/>
                </a:cubicBezTo>
                <a:lnTo>
                  <a:pt x="149" y="243"/>
                </a:lnTo>
                <a:lnTo>
                  <a:pt x="249" y="382"/>
                </a:lnTo>
                <a:cubicBezTo>
                  <a:pt x="187" y="373"/>
                  <a:pt x="125" y="356"/>
                  <a:pt x="72" y="311"/>
                </a:cubicBezTo>
                <a:lnTo>
                  <a:pt x="72" y="311"/>
                </a:lnTo>
                <a:cubicBezTo>
                  <a:pt x="107" y="356"/>
                  <a:pt x="152" y="391"/>
                  <a:pt x="196" y="409"/>
                </a:cubicBezTo>
                <a:lnTo>
                  <a:pt x="1" y="462"/>
                </a:lnTo>
                <a:lnTo>
                  <a:pt x="214" y="471"/>
                </a:lnTo>
                <a:cubicBezTo>
                  <a:pt x="177" y="496"/>
                  <a:pt x="136" y="516"/>
                  <a:pt x="93" y="529"/>
                </a:cubicBezTo>
                <a:lnTo>
                  <a:pt x="93" y="529"/>
                </a:lnTo>
                <a:lnTo>
                  <a:pt x="232" y="498"/>
                </a:lnTo>
                <a:lnTo>
                  <a:pt x="54" y="658"/>
                </a:lnTo>
                <a:lnTo>
                  <a:pt x="54" y="658"/>
                </a:lnTo>
                <a:lnTo>
                  <a:pt x="258" y="569"/>
                </a:lnTo>
                <a:lnTo>
                  <a:pt x="98" y="738"/>
                </a:lnTo>
                <a:lnTo>
                  <a:pt x="276" y="631"/>
                </a:lnTo>
                <a:lnTo>
                  <a:pt x="276" y="631"/>
                </a:lnTo>
                <a:lnTo>
                  <a:pt x="143" y="800"/>
                </a:lnTo>
                <a:lnTo>
                  <a:pt x="143" y="800"/>
                </a:lnTo>
                <a:lnTo>
                  <a:pt x="338" y="631"/>
                </a:lnTo>
                <a:lnTo>
                  <a:pt x="338" y="631"/>
                </a:lnTo>
                <a:cubicBezTo>
                  <a:pt x="303" y="684"/>
                  <a:pt x="276" y="755"/>
                  <a:pt x="258" y="818"/>
                </a:cubicBezTo>
                <a:lnTo>
                  <a:pt x="374" y="640"/>
                </a:lnTo>
                <a:cubicBezTo>
                  <a:pt x="383" y="729"/>
                  <a:pt x="409" y="826"/>
                  <a:pt x="454" y="906"/>
                </a:cubicBezTo>
                <a:cubicBezTo>
                  <a:pt x="445" y="826"/>
                  <a:pt x="436" y="746"/>
                  <a:pt x="427" y="667"/>
                </a:cubicBezTo>
                <a:lnTo>
                  <a:pt x="427" y="667"/>
                </a:lnTo>
                <a:lnTo>
                  <a:pt x="525" y="871"/>
                </a:lnTo>
                <a:lnTo>
                  <a:pt x="489" y="649"/>
                </a:lnTo>
                <a:lnTo>
                  <a:pt x="596" y="773"/>
                </a:lnTo>
                <a:lnTo>
                  <a:pt x="570" y="642"/>
                </a:lnTo>
                <a:lnTo>
                  <a:pt x="570" y="642"/>
                </a:lnTo>
                <a:cubicBezTo>
                  <a:pt x="577" y="661"/>
                  <a:pt x="659" y="702"/>
                  <a:pt x="676" y="711"/>
                </a:cubicBezTo>
                <a:cubicBezTo>
                  <a:pt x="654" y="679"/>
                  <a:pt x="681" y="673"/>
                  <a:pt x="710" y="673"/>
                </a:cubicBezTo>
                <a:cubicBezTo>
                  <a:pt x="729" y="673"/>
                  <a:pt x="748" y="675"/>
                  <a:pt x="756" y="675"/>
                </a:cubicBezTo>
                <a:cubicBezTo>
                  <a:pt x="809" y="675"/>
                  <a:pt x="853" y="675"/>
                  <a:pt x="907" y="667"/>
                </a:cubicBezTo>
                <a:lnTo>
                  <a:pt x="800" y="640"/>
                </a:lnTo>
                <a:lnTo>
                  <a:pt x="915" y="587"/>
                </a:lnTo>
                <a:lnTo>
                  <a:pt x="915" y="587"/>
                </a:lnTo>
                <a:cubicBezTo>
                  <a:pt x="902" y="589"/>
                  <a:pt x="889" y="590"/>
                  <a:pt x="876" y="590"/>
                </a:cubicBezTo>
                <a:cubicBezTo>
                  <a:pt x="836" y="590"/>
                  <a:pt x="798" y="580"/>
                  <a:pt x="764" y="560"/>
                </a:cubicBezTo>
                <a:cubicBezTo>
                  <a:pt x="818" y="560"/>
                  <a:pt x="862" y="542"/>
                  <a:pt x="915" y="507"/>
                </a:cubicBezTo>
                <a:lnTo>
                  <a:pt x="720" y="507"/>
                </a:lnTo>
                <a:cubicBezTo>
                  <a:pt x="773" y="480"/>
                  <a:pt x="827" y="453"/>
                  <a:pt x="880" y="427"/>
                </a:cubicBezTo>
                <a:lnTo>
                  <a:pt x="729" y="400"/>
                </a:lnTo>
                <a:lnTo>
                  <a:pt x="889" y="347"/>
                </a:lnTo>
                <a:lnTo>
                  <a:pt x="720" y="347"/>
                </a:lnTo>
                <a:lnTo>
                  <a:pt x="844" y="276"/>
                </a:lnTo>
                <a:lnTo>
                  <a:pt x="844" y="276"/>
                </a:lnTo>
                <a:lnTo>
                  <a:pt x="649" y="338"/>
                </a:lnTo>
                <a:lnTo>
                  <a:pt x="649" y="338"/>
                </a:lnTo>
                <a:lnTo>
                  <a:pt x="756" y="240"/>
                </a:lnTo>
                <a:lnTo>
                  <a:pt x="756" y="240"/>
                </a:lnTo>
                <a:cubicBezTo>
                  <a:pt x="702" y="276"/>
                  <a:pt x="649" y="311"/>
                  <a:pt x="596" y="356"/>
                </a:cubicBezTo>
                <a:cubicBezTo>
                  <a:pt x="649" y="294"/>
                  <a:pt x="693" y="214"/>
                  <a:pt x="711" y="134"/>
                </a:cubicBezTo>
                <a:lnTo>
                  <a:pt x="711" y="134"/>
                </a:lnTo>
                <a:cubicBezTo>
                  <a:pt x="667" y="187"/>
                  <a:pt x="622" y="231"/>
                  <a:pt x="560" y="267"/>
                </a:cubicBezTo>
                <a:cubicBezTo>
                  <a:pt x="605" y="214"/>
                  <a:pt x="622" y="143"/>
                  <a:pt x="631" y="80"/>
                </a:cubicBezTo>
                <a:lnTo>
                  <a:pt x="631" y="80"/>
                </a:lnTo>
                <a:lnTo>
                  <a:pt x="507" y="231"/>
                </a:lnTo>
                <a:cubicBezTo>
                  <a:pt x="516" y="160"/>
                  <a:pt x="534" y="80"/>
                  <a:pt x="54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0" name="Google Shape;4140;p3"/>
          <p:cNvSpPr/>
          <p:nvPr/>
        </p:nvSpPr>
        <p:spPr>
          <a:xfrm>
            <a:off x="253510" y="2612477"/>
            <a:ext cx="21024" cy="68005"/>
          </a:xfrm>
          <a:custGeom>
            <a:avLst/>
            <a:gdLst/>
            <a:ahLst/>
            <a:cxnLst/>
            <a:rect l="l" t="t" r="r" b="b"/>
            <a:pathLst>
              <a:path w="179" h="579" fill="none" extrusionOk="0">
                <a:moveTo>
                  <a:pt x="1" y="1"/>
                </a:moveTo>
                <a:cubicBezTo>
                  <a:pt x="72" y="187"/>
                  <a:pt x="134" y="383"/>
                  <a:pt x="178" y="578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1" name="Google Shape;4141;p3"/>
          <p:cNvSpPr/>
          <p:nvPr/>
        </p:nvSpPr>
        <p:spPr>
          <a:xfrm>
            <a:off x="255624" y="2611538"/>
            <a:ext cx="117" cy="76227"/>
          </a:xfrm>
          <a:custGeom>
            <a:avLst/>
            <a:gdLst/>
            <a:ahLst/>
            <a:cxnLst/>
            <a:rect l="l" t="t" r="r" b="b"/>
            <a:pathLst>
              <a:path w="1" h="649" fill="none" extrusionOk="0">
                <a:moveTo>
                  <a:pt x="0" y="0"/>
                </a:moveTo>
                <a:lnTo>
                  <a:pt x="0" y="648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2" name="Google Shape;4142;p3"/>
          <p:cNvSpPr/>
          <p:nvPr/>
        </p:nvSpPr>
        <p:spPr>
          <a:xfrm>
            <a:off x="253510" y="2613534"/>
            <a:ext cx="59548" cy="18910"/>
          </a:xfrm>
          <a:custGeom>
            <a:avLst/>
            <a:gdLst/>
            <a:ahLst/>
            <a:cxnLst/>
            <a:rect l="l" t="t" r="r" b="b"/>
            <a:pathLst>
              <a:path w="507" h="161" fill="none" extrusionOk="0">
                <a:moveTo>
                  <a:pt x="1" y="1"/>
                </a:moveTo>
                <a:cubicBezTo>
                  <a:pt x="178" y="28"/>
                  <a:pt x="347" y="81"/>
                  <a:pt x="507" y="16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3" name="Google Shape;4143;p3"/>
          <p:cNvSpPr/>
          <p:nvPr/>
        </p:nvSpPr>
        <p:spPr>
          <a:xfrm>
            <a:off x="253510" y="2613534"/>
            <a:ext cx="42870" cy="47098"/>
          </a:xfrm>
          <a:custGeom>
            <a:avLst/>
            <a:gdLst/>
            <a:ahLst/>
            <a:cxnLst/>
            <a:rect l="l" t="t" r="r" b="b"/>
            <a:pathLst>
              <a:path w="365" h="401" fill="none" extrusionOk="0">
                <a:moveTo>
                  <a:pt x="1" y="1"/>
                </a:moveTo>
                <a:cubicBezTo>
                  <a:pt x="143" y="116"/>
                  <a:pt x="267" y="250"/>
                  <a:pt x="365" y="40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4" name="Google Shape;4144;p3"/>
          <p:cNvSpPr/>
          <p:nvPr/>
        </p:nvSpPr>
        <p:spPr>
          <a:xfrm>
            <a:off x="294149" y="2657344"/>
            <a:ext cx="5403" cy="540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19" y="1"/>
                </a:moveTo>
                <a:cubicBezTo>
                  <a:pt x="10" y="1"/>
                  <a:pt x="1" y="10"/>
                  <a:pt x="1" y="28"/>
                </a:cubicBezTo>
                <a:cubicBezTo>
                  <a:pt x="1" y="36"/>
                  <a:pt x="10" y="45"/>
                  <a:pt x="19" y="45"/>
                </a:cubicBezTo>
                <a:cubicBezTo>
                  <a:pt x="36" y="45"/>
                  <a:pt x="45" y="36"/>
                  <a:pt x="36" y="19"/>
                </a:cubicBezTo>
                <a:cubicBezTo>
                  <a:pt x="36" y="10"/>
                  <a:pt x="28" y="1"/>
                  <a:pt x="1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5" name="Google Shape;4145;p3"/>
          <p:cNvSpPr/>
          <p:nvPr/>
        </p:nvSpPr>
        <p:spPr>
          <a:xfrm>
            <a:off x="310945" y="2629860"/>
            <a:ext cx="5285" cy="5755"/>
          </a:xfrm>
          <a:custGeom>
            <a:avLst/>
            <a:gdLst/>
            <a:ahLst/>
            <a:cxnLst/>
            <a:rect l="l" t="t" r="r" b="b"/>
            <a:pathLst>
              <a:path w="45" h="49" extrusionOk="0">
                <a:moveTo>
                  <a:pt x="29" y="0"/>
                </a:moveTo>
                <a:cubicBezTo>
                  <a:pt x="26" y="0"/>
                  <a:pt x="23" y="2"/>
                  <a:pt x="18" y="4"/>
                </a:cubicBezTo>
                <a:cubicBezTo>
                  <a:pt x="0" y="4"/>
                  <a:pt x="0" y="13"/>
                  <a:pt x="0" y="31"/>
                </a:cubicBezTo>
                <a:cubicBezTo>
                  <a:pt x="9" y="39"/>
                  <a:pt x="18" y="48"/>
                  <a:pt x="27" y="48"/>
                </a:cubicBezTo>
                <a:cubicBezTo>
                  <a:pt x="36" y="39"/>
                  <a:pt x="44" y="31"/>
                  <a:pt x="36" y="22"/>
                </a:cubicBezTo>
                <a:cubicBezTo>
                  <a:pt x="36" y="9"/>
                  <a:pt x="36" y="0"/>
                  <a:pt x="2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6" name="Google Shape;4146;p3"/>
          <p:cNvSpPr/>
          <p:nvPr/>
        </p:nvSpPr>
        <p:spPr>
          <a:xfrm>
            <a:off x="271246" y="2677194"/>
            <a:ext cx="5285" cy="6342"/>
          </a:xfrm>
          <a:custGeom>
            <a:avLst/>
            <a:gdLst/>
            <a:ahLst/>
            <a:cxnLst/>
            <a:rect l="l" t="t" r="r" b="b"/>
            <a:pathLst>
              <a:path w="45" h="54" extrusionOk="0">
                <a:moveTo>
                  <a:pt x="18" y="1"/>
                </a:moveTo>
                <a:cubicBezTo>
                  <a:pt x="9" y="10"/>
                  <a:pt x="1" y="18"/>
                  <a:pt x="9" y="27"/>
                </a:cubicBezTo>
                <a:cubicBezTo>
                  <a:pt x="9" y="45"/>
                  <a:pt x="18" y="54"/>
                  <a:pt x="27" y="54"/>
                </a:cubicBezTo>
                <a:cubicBezTo>
                  <a:pt x="45" y="45"/>
                  <a:pt x="45" y="36"/>
                  <a:pt x="45" y="18"/>
                </a:cubicBezTo>
                <a:cubicBezTo>
                  <a:pt x="45" y="10"/>
                  <a:pt x="36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7" name="Google Shape;4147;p3"/>
          <p:cNvSpPr/>
          <p:nvPr/>
        </p:nvSpPr>
        <p:spPr>
          <a:xfrm>
            <a:off x="252453" y="2684476"/>
            <a:ext cx="5403" cy="5403"/>
          </a:xfrm>
          <a:custGeom>
            <a:avLst/>
            <a:gdLst/>
            <a:ahLst/>
            <a:cxnLst/>
            <a:rect l="l" t="t" r="r" b="b"/>
            <a:pathLst>
              <a:path w="46" h="46" extrusionOk="0">
                <a:moveTo>
                  <a:pt x="18" y="1"/>
                </a:moveTo>
                <a:cubicBezTo>
                  <a:pt x="10" y="1"/>
                  <a:pt x="1" y="19"/>
                  <a:pt x="1" y="27"/>
                </a:cubicBezTo>
                <a:cubicBezTo>
                  <a:pt x="10" y="36"/>
                  <a:pt x="18" y="45"/>
                  <a:pt x="27" y="45"/>
                </a:cubicBezTo>
                <a:cubicBezTo>
                  <a:pt x="36" y="36"/>
                  <a:pt x="45" y="27"/>
                  <a:pt x="36" y="19"/>
                </a:cubicBezTo>
                <a:cubicBezTo>
                  <a:pt x="36" y="1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8" name="Google Shape;4148;p3"/>
          <p:cNvSpPr/>
          <p:nvPr/>
        </p:nvSpPr>
        <p:spPr>
          <a:xfrm>
            <a:off x="198190" y="2577124"/>
            <a:ext cx="58609" cy="68945"/>
          </a:xfrm>
          <a:custGeom>
            <a:avLst/>
            <a:gdLst/>
            <a:ahLst/>
            <a:cxnLst/>
            <a:rect l="l" t="t" r="r" b="b"/>
            <a:pathLst>
              <a:path w="499" h="587" extrusionOk="0">
                <a:moveTo>
                  <a:pt x="1" y="0"/>
                </a:moveTo>
                <a:lnTo>
                  <a:pt x="1" y="0"/>
                </a:lnTo>
                <a:cubicBezTo>
                  <a:pt x="113" y="155"/>
                  <a:pt x="274" y="260"/>
                  <a:pt x="454" y="314"/>
                </a:cubicBezTo>
                <a:lnTo>
                  <a:pt x="454" y="314"/>
                </a:lnTo>
                <a:cubicBezTo>
                  <a:pt x="347" y="458"/>
                  <a:pt x="191" y="552"/>
                  <a:pt x="19" y="586"/>
                </a:cubicBezTo>
                <a:cubicBezTo>
                  <a:pt x="116" y="577"/>
                  <a:pt x="196" y="551"/>
                  <a:pt x="276" y="497"/>
                </a:cubicBezTo>
                <a:cubicBezTo>
                  <a:pt x="356" y="453"/>
                  <a:pt x="427" y="391"/>
                  <a:pt x="480" y="320"/>
                </a:cubicBezTo>
                <a:lnTo>
                  <a:pt x="498" y="302"/>
                </a:lnTo>
                <a:lnTo>
                  <a:pt x="480" y="302"/>
                </a:lnTo>
                <a:cubicBezTo>
                  <a:pt x="294" y="240"/>
                  <a:pt x="134" y="142"/>
                  <a:pt x="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9" name="Google Shape;4149;p3"/>
          <p:cNvSpPr/>
          <p:nvPr/>
        </p:nvSpPr>
        <p:spPr>
          <a:xfrm>
            <a:off x="254567" y="2535311"/>
            <a:ext cx="18910" cy="79398"/>
          </a:xfrm>
          <a:custGeom>
            <a:avLst/>
            <a:gdLst/>
            <a:ahLst/>
            <a:cxnLst/>
            <a:rect l="l" t="t" r="r" b="b"/>
            <a:pathLst>
              <a:path w="161" h="676" extrusionOk="0">
                <a:moveTo>
                  <a:pt x="160" y="1"/>
                </a:moveTo>
                <a:lnTo>
                  <a:pt x="160" y="1"/>
                </a:lnTo>
                <a:cubicBezTo>
                  <a:pt x="134" y="45"/>
                  <a:pt x="116" y="107"/>
                  <a:pt x="116" y="169"/>
                </a:cubicBezTo>
                <a:lnTo>
                  <a:pt x="116" y="347"/>
                </a:lnTo>
                <a:cubicBezTo>
                  <a:pt x="116" y="409"/>
                  <a:pt x="98" y="463"/>
                  <a:pt x="80" y="525"/>
                </a:cubicBezTo>
                <a:cubicBezTo>
                  <a:pt x="63" y="578"/>
                  <a:pt x="36" y="631"/>
                  <a:pt x="0" y="676"/>
                </a:cubicBezTo>
                <a:cubicBezTo>
                  <a:pt x="80" y="587"/>
                  <a:pt x="134" y="471"/>
                  <a:pt x="143" y="347"/>
                </a:cubicBezTo>
                <a:cubicBezTo>
                  <a:pt x="143" y="294"/>
                  <a:pt x="134" y="232"/>
                  <a:pt x="134" y="169"/>
                </a:cubicBezTo>
                <a:cubicBezTo>
                  <a:pt x="125" y="107"/>
                  <a:pt x="143" y="54"/>
                  <a:pt x="16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0" name="Google Shape;4150;p3"/>
          <p:cNvSpPr/>
          <p:nvPr/>
        </p:nvSpPr>
        <p:spPr>
          <a:xfrm>
            <a:off x="248342" y="2615649"/>
            <a:ext cx="18910" cy="93022"/>
          </a:xfrm>
          <a:custGeom>
            <a:avLst/>
            <a:gdLst/>
            <a:ahLst/>
            <a:cxnLst/>
            <a:rect l="l" t="t" r="r" b="b"/>
            <a:pathLst>
              <a:path w="161" h="792" extrusionOk="0">
                <a:moveTo>
                  <a:pt x="62" y="1"/>
                </a:moveTo>
                <a:lnTo>
                  <a:pt x="62" y="1"/>
                </a:lnTo>
                <a:cubicBezTo>
                  <a:pt x="18" y="54"/>
                  <a:pt x="0" y="125"/>
                  <a:pt x="9" y="196"/>
                </a:cubicBezTo>
                <a:cubicBezTo>
                  <a:pt x="18" y="267"/>
                  <a:pt x="36" y="338"/>
                  <a:pt x="62" y="400"/>
                </a:cubicBezTo>
                <a:cubicBezTo>
                  <a:pt x="89" y="462"/>
                  <a:pt x="116" y="525"/>
                  <a:pt x="125" y="596"/>
                </a:cubicBezTo>
                <a:cubicBezTo>
                  <a:pt x="142" y="658"/>
                  <a:pt x="142" y="729"/>
                  <a:pt x="125" y="791"/>
                </a:cubicBezTo>
                <a:cubicBezTo>
                  <a:pt x="151" y="729"/>
                  <a:pt x="160" y="658"/>
                  <a:pt x="151" y="587"/>
                </a:cubicBezTo>
                <a:cubicBezTo>
                  <a:pt x="133" y="525"/>
                  <a:pt x="116" y="454"/>
                  <a:pt x="89" y="391"/>
                </a:cubicBezTo>
                <a:cubicBezTo>
                  <a:pt x="62" y="329"/>
                  <a:pt x="36" y="267"/>
                  <a:pt x="27" y="196"/>
                </a:cubicBezTo>
                <a:cubicBezTo>
                  <a:pt x="18" y="125"/>
                  <a:pt x="27" y="63"/>
                  <a:pt x="62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1" name="Google Shape;4151;p3"/>
          <p:cNvSpPr/>
          <p:nvPr/>
        </p:nvSpPr>
        <p:spPr>
          <a:xfrm>
            <a:off x="255624" y="2612477"/>
            <a:ext cx="57434" cy="7517"/>
          </a:xfrm>
          <a:custGeom>
            <a:avLst/>
            <a:gdLst/>
            <a:ahLst/>
            <a:cxnLst/>
            <a:rect l="l" t="t" r="r" b="b"/>
            <a:pathLst>
              <a:path w="489" h="64" extrusionOk="0">
                <a:moveTo>
                  <a:pt x="489" y="1"/>
                </a:moveTo>
                <a:cubicBezTo>
                  <a:pt x="396" y="27"/>
                  <a:pt x="300" y="41"/>
                  <a:pt x="204" y="41"/>
                </a:cubicBezTo>
                <a:cubicBezTo>
                  <a:pt x="135" y="41"/>
                  <a:pt x="67" y="34"/>
                  <a:pt x="0" y="19"/>
                </a:cubicBezTo>
                <a:lnTo>
                  <a:pt x="0" y="19"/>
                </a:lnTo>
                <a:cubicBezTo>
                  <a:pt x="75" y="48"/>
                  <a:pt x="154" y="63"/>
                  <a:pt x="232" y="63"/>
                </a:cubicBezTo>
                <a:cubicBezTo>
                  <a:pt x="321" y="63"/>
                  <a:pt x="409" y="43"/>
                  <a:pt x="48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2" name="Google Shape;4152;p3"/>
          <p:cNvSpPr/>
          <p:nvPr/>
        </p:nvSpPr>
        <p:spPr>
          <a:xfrm>
            <a:off x="909718" y="1647366"/>
            <a:ext cx="76227" cy="125557"/>
          </a:xfrm>
          <a:custGeom>
            <a:avLst/>
            <a:gdLst/>
            <a:ahLst/>
            <a:cxnLst/>
            <a:rect l="l" t="t" r="r" b="b"/>
            <a:pathLst>
              <a:path w="649" h="1069" extrusionOk="0">
                <a:moveTo>
                  <a:pt x="517" y="0"/>
                </a:moveTo>
                <a:cubicBezTo>
                  <a:pt x="514" y="0"/>
                  <a:pt x="510" y="1"/>
                  <a:pt x="506" y="2"/>
                </a:cubicBezTo>
                <a:cubicBezTo>
                  <a:pt x="311" y="82"/>
                  <a:pt x="160" y="242"/>
                  <a:pt x="89" y="447"/>
                </a:cubicBezTo>
                <a:cubicBezTo>
                  <a:pt x="0" y="633"/>
                  <a:pt x="9" y="846"/>
                  <a:pt x="107" y="1033"/>
                </a:cubicBezTo>
                <a:cubicBezTo>
                  <a:pt x="107" y="1051"/>
                  <a:pt x="116" y="1059"/>
                  <a:pt x="133" y="1068"/>
                </a:cubicBezTo>
                <a:cubicBezTo>
                  <a:pt x="151" y="1068"/>
                  <a:pt x="178" y="1059"/>
                  <a:pt x="196" y="1042"/>
                </a:cubicBezTo>
                <a:cubicBezTo>
                  <a:pt x="284" y="997"/>
                  <a:pt x="364" y="944"/>
                  <a:pt x="444" y="873"/>
                </a:cubicBezTo>
                <a:cubicBezTo>
                  <a:pt x="524" y="802"/>
                  <a:pt x="586" y="713"/>
                  <a:pt x="622" y="606"/>
                </a:cubicBezTo>
                <a:cubicBezTo>
                  <a:pt x="649" y="491"/>
                  <a:pt x="649" y="367"/>
                  <a:pt x="604" y="251"/>
                </a:cubicBezTo>
                <a:cubicBezTo>
                  <a:pt x="587" y="209"/>
                  <a:pt x="578" y="0"/>
                  <a:pt x="51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3" name="Google Shape;4153;p3"/>
          <p:cNvSpPr/>
          <p:nvPr/>
        </p:nvSpPr>
        <p:spPr>
          <a:xfrm>
            <a:off x="860623" y="1631980"/>
            <a:ext cx="106529" cy="66830"/>
          </a:xfrm>
          <a:custGeom>
            <a:avLst/>
            <a:gdLst/>
            <a:ahLst/>
            <a:cxnLst/>
            <a:rect l="l" t="t" r="r" b="b"/>
            <a:pathLst>
              <a:path w="907" h="569" extrusionOk="0">
                <a:moveTo>
                  <a:pt x="480" y="0"/>
                </a:moveTo>
                <a:cubicBezTo>
                  <a:pt x="294" y="18"/>
                  <a:pt x="125" y="107"/>
                  <a:pt x="1" y="249"/>
                </a:cubicBezTo>
                <a:cubicBezTo>
                  <a:pt x="54" y="435"/>
                  <a:pt x="214" y="569"/>
                  <a:pt x="409" y="569"/>
                </a:cubicBezTo>
                <a:cubicBezTo>
                  <a:pt x="507" y="560"/>
                  <a:pt x="605" y="524"/>
                  <a:pt x="685" y="471"/>
                </a:cubicBezTo>
                <a:cubicBezTo>
                  <a:pt x="756" y="427"/>
                  <a:pt x="889" y="338"/>
                  <a:pt x="889" y="240"/>
                </a:cubicBezTo>
                <a:cubicBezTo>
                  <a:pt x="907" y="54"/>
                  <a:pt x="596" y="0"/>
                  <a:pt x="48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4" name="Google Shape;4154;p3"/>
          <p:cNvSpPr/>
          <p:nvPr/>
        </p:nvSpPr>
        <p:spPr>
          <a:xfrm>
            <a:off x="969149" y="1647601"/>
            <a:ext cx="88794" cy="65421"/>
          </a:xfrm>
          <a:custGeom>
            <a:avLst/>
            <a:gdLst/>
            <a:ahLst/>
            <a:cxnLst/>
            <a:rect l="l" t="t" r="r" b="b"/>
            <a:pathLst>
              <a:path w="756" h="557" extrusionOk="0">
                <a:moveTo>
                  <a:pt x="373" y="0"/>
                </a:moveTo>
                <a:cubicBezTo>
                  <a:pt x="285" y="0"/>
                  <a:pt x="18" y="9"/>
                  <a:pt x="9" y="169"/>
                </a:cubicBezTo>
                <a:cubicBezTo>
                  <a:pt x="0" y="329"/>
                  <a:pt x="160" y="453"/>
                  <a:pt x="249" y="507"/>
                </a:cubicBezTo>
                <a:cubicBezTo>
                  <a:pt x="340" y="541"/>
                  <a:pt x="435" y="557"/>
                  <a:pt x="529" y="557"/>
                </a:cubicBezTo>
                <a:cubicBezTo>
                  <a:pt x="581" y="557"/>
                  <a:pt x="633" y="552"/>
                  <a:pt x="684" y="542"/>
                </a:cubicBezTo>
                <a:cubicBezTo>
                  <a:pt x="693" y="542"/>
                  <a:pt x="702" y="542"/>
                  <a:pt x="711" y="533"/>
                </a:cubicBezTo>
                <a:cubicBezTo>
                  <a:pt x="729" y="516"/>
                  <a:pt x="738" y="498"/>
                  <a:pt x="738" y="480"/>
                </a:cubicBezTo>
                <a:cubicBezTo>
                  <a:pt x="755" y="356"/>
                  <a:pt x="729" y="231"/>
                  <a:pt x="649" y="134"/>
                </a:cubicBezTo>
                <a:cubicBezTo>
                  <a:pt x="578" y="54"/>
                  <a:pt x="480" y="9"/>
                  <a:pt x="3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5" name="Google Shape;4155;p3"/>
          <p:cNvSpPr/>
          <p:nvPr/>
        </p:nvSpPr>
        <p:spPr>
          <a:xfrm>
            <a:off x="957639" y="1577481"/>
            <a:ext cx="93022" cy="86915"/>
          </a:xfrm>
          <a:custGeom>
            <a:avLst/>
            <a:gdLst/>
            <a:ahLst/>
            <a:cxnLst/>
            <a:rect l="l" t="t" r="r" b="b"/>
            <a:pathLst>
              <a:path w="792" h="740" extrusionOk="0">
                <a:moveTo>
                  <a:pt x="501" y="0"/>
                </a:moveTo>
                <a:cubicBezTo>
                  <a:pt x="435" y="0"/>
                  <a:pt x="370" y="17"/>
                  <a:pt x="312" y="47"/>
                </a:cubicBezTo>
                <a:cubicBezTo>
                  <a:pt x="214" y="118"/>
                  <a:pt x="134" y="224"/>
                  <a:pt x="90" y="340"/>
                </a:cubicBezTo>
                <a:cubicBezTo>
                  <a:pt x="54" y="402"/>
                  <a:pt x="36" y="473"/>
                  <a:pt x="18" y="553"/>
                </a:cubicBezTo>
                <a:cubicBezTo>
                  <a:pt x="1" y="615"/>
                  <a:pt x="18" y="686"/>
                  <a:pt x="63" y="740"/>
                </a:cubicBezTo>
                <a:lnTo>
                  <a:pt x="196" y="722"/>
                </a:lnTo>
                <a:cubicBezTo>
                  <a:pt x="213" y="725"/>
                  <a:pt x="229" y="727"/>
                  <a:pt x="246" y="727"/>
                </a:cubicBezTo>
                <a:cubicBezTo>
                  <a:pt x="392" y="727"/>
                  <a:pt x="541" y="595"/>
                  <a:pt x="605" y="420"/>
                </a:cubicBezTo>
                <a:cubicBezTo>
                  <a:pt x="631" y="313"/>
                  <a:pt x="676" y="216"/>
                  <a:pt x="738" y="118"/>
                </a:cubicBezTo>
                <a:cubicBezTo>
                  <a:pt x="756" y="91"/>
                  <a:pt x="791" y="47"/>
                  <a:pt x="773" y="29"/>
                </a:cubicBezTo>
                <a:cubicBezTo>
                  <a:pt x="765" y="20"/>
                  <a:pt x="756" y="20"/>
                  <a:pt x="747" y="20"/>
                </a:cubicBezTo>
                <a:cubicBezTo>
                  <a:pt x="676" y="20"/>
                  <a:pt x="614" y="2"/>
                  <a:pt x="542" y="2"/>
                </a:cubicBezTo>
                <a:cubicBezTo>
                  <a:pt x="529" y="1"/>
                  <a:pt x="515" y="0"/>
                  <a:pt x="50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6" name="Google Shape;4156;p3"/>
          <p:cNvSpPr/>
          <p:nvPr/>
        </p:nvSpPr>
        <p:spPr>
          <a:xfrm>
            <a:off x="908661" y="1556810"/>
            <a:ext cx="75170" cy="102536"/>
          </a:xfrm>
          <a:custGeom>
            <a:avLst/>
            <a:gdLst/>
            <a:ahLst/>
            <a:cxnLst/>
            <a:rect l="l" t="t" r="r" b="b"/>
            <a:pathLst>
              <a:path w="640" h="873" extrusionOk="0">
                <a:moveTo>
                  <a:pt x="98" y="1"/>
                </a:moveTo>
                <a:cubicBezTo>
                  <a:pt x="9" y="196"/>
                  <a:pt x="0" y="427"/>
                  <a:pt x="89" y="631"/>
                </a:cubicBezTo>
                <a:cubicBezTo>
                  <a:pt x="143" y="739"/>
                  <a:pt x="283" y="873"/>
                  <a:pt x="417" y="873"/>
                </a:cubicBezTo>
                <a:cubicBezTo>
                  <a:pt x="438" y="873"/>
                  <a:pt x="459" y="870"/>
                  <a:pt x="480" y="862"/>
                </a:cubicBezTo>
                <a:cubicBezTo>
                  <a:pt x="640" y="809"/>
                  <a:pt x="631" y="480"/>
                  <a:pt x="578" y="374"/>
                </a:cubicBezTo>
                <a:cubicBezTo>
                  <a:pt x="533" y="294"/>
                  <a:pt x="471" y="214"/>
                  <a:pt x="391" y="170"/>
                </a:cubicBezTo>
                <a:cubicBezTo>
                  <a:pt x="311" y="90"/>
                  <a:pt x="205" y="27"/>
                  <a:pt x="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7" name="Google Shape;4157;p3"/>
          <p:cNvSpPr/>
          <p:nvPr/>
        </p:nvSpPr>
        <p:spPr>
          <a:xfrm>
            <a:off x="917000" y="1615301"/>
            <a:ext cx="104415" cy="95019"/>
          </a:xfrm>
          <a:custGeom>
            <a:avLst/>
            <a:gdLst/>
            <a:ahLst/>
            <a:cxnLst/>
            <a:rect l="l" t="t" r="r" b="b"/>
            <a:pathLst>
              <a:path w="889" h="809" extrusionOk="0">
                <a:moveTo>
                  <a:pt x="27" y="302"/>
                </a:moveTo>
                <a:lnTo>
                  <a:pt x="27" y="302"/>
                </a:lnTo>
                <a:cubicBezTo>
                  <a:pt x="50" y="309"/>
                  <a:pt x="72" y="313"/>
                  <a:pt x="95" y="314"/>
                </a:cubicBezTo>
                <a:lnTo>
                  <a:pt x="95" y="314"/>
                </a:lnTo>
                <a:lnTo>
                  <a:pt x="27" y="302"/>
                </a:lnTo>
                <a:close/>
                <a:moveTo>
                  <a:pt x="320" y="0"/>
                </a:moveTo>
                <a:cubicBezTo>
                  <a:pt x="311" y="62"/>
                  <a:pt x="311" y="133"/>
                  <a:pt x="320" y="204"/>
                </a:cubicBezTo>
                <a:cubicBezTo>
                  <a:pt x="285" y="160"/>
                  <a:pt x="258" y="107"/>
                  <a:pt x="240" y="45"/>
                </a:cubicBezTo>
                <a:lnTo>
                  <a:pt x="240" y="45"/>
                </a:lnTo>
                <a:cubicBezTo>
                  <a:pt x="258" y="116"/>
                  <a:pt x="267" y="178"/>
                  <a:pt x="285" y="240"/>
                </a:cubicBezTo>
                <a:cubicBezTo>
                  <a:pt x="231" y="204"/>
                  <a:pt x="187" y="160"/>
                  <a:pt x="151" y="107"/>
                </a:cubicBezTo>
                <a:lnTo>
                  <a:pt x="151" y="107"/>
                </a:lnTo>
                <a:cubicBezTo>
                  <a:pt x="160" y="151"/>
                  <a:pt x="187" y="204"/>
                  <a:pt x="222" y="240"/>
                </a:cubicBezTo>
                <a:lnTo>
                  <a:pt x="18" y="213"/>
                </a:lnTo>
                <a:lnTo>
                  <a:pt x="213" y="302"/>
                </a:lnTo>
                <a:cubicBezTo>
                  <a:pt x="182" y="311"/>
                  <a:pt x="151" y="315"/>
                  <a:pt x="120" y="315"/>
                </a:cubicBezTo>
                <a:cubicBezTo>
                  <a:pt x="112" y="315"/>
                  <a:pt x="103" y="315"/>
                  <a:pt x="95" y="314"/>
                </a:cubicBezTo>
                <a:lnTo>
                  <a:pt x="95" y="314"/>
                </a:lnTo>
                <a:lnTo>
                  <a:pt x="222" y="338"/>
                </a:lnTo>
                <a:lnTo>
                  <a:pt x="0" y="418"/>
                </a:lnTo>
                <a:lnTo>
                  <a:pt x="222" y="418"/>
                </a:lnTo>
                <a:lnTo>
                  <a:pt x="0" y="498"/>
                </a:lnTo>
                <a:lnTo>
                  <a:pt x="213" y="471"/>
                </a:lnTo>
                <a:lnTo>
                  <a:pt x="18" y="577"/>
                </a:lnTo>
                <a:lnTo>
                  <a:pt x="18" y="577"/>
                </a:lnTo>
                <a:lnTo>
                  <a:pt x="267" y="506"/>
                </a:lnTo>
                <a:lnTo>
                  <a:pt x="267" y="506"/>
                </a:lnTo>
                <a:cubicBezTo>
                  <a:pt x="213" y="542"/>
                  <a:pt x="160" y="586"/>
                  <a:pt x="116" y="648"/>
                </a:cubicBezTo>
                <a:lnTo>
                  <a:pt x="293" y="524"/>
                </a:lnTo>
                <a:lnTo>
                  <a:pt x="293" y="524"/>
                </a:lnTo>
                <a:cubicBezTo>
                  <a:pt x="267" y="613"/>
                  <a:pt x="258" y="711"/>
                  <a:pt x="258" y="808"/>
                </a:cubicBezTo>
                <a:cubicBezTo>
                  <a:pt x="285" y="728"/>
                  <a:pt x="311" y="648"/>
                  <a:pt x="329" y="577"/>
                </a:cubicBezTo>
                <a:cubicBezTo>
                  <a:pt x="329" y="648"/>
                  <a:pt x="338" y="720"/>
                  <a:pt x="338" y="799"/>
                </a:cubicBezTo>
                <a:lnTo>
                  <a:pt x="400" y="586"/>
                </a:lnTo>
                <a:lnTo>
                  <a:pt x="444" y="746"/>
                </a:lnTo>
                <a:cubicBezTo>
                  <a:pt x="453" y="702"/>
                  <a:pt x="462" y="657"/>
                  <a:pt x="471" y="613"/>
                </a:cubicBezTo>
                <a:cubicBezTo>
                  <a:pt x="471" y="631"/>
                  <a:pt x="533" y="711"/>
                  <a:pt x="542" y="720"/>
                </a:cubicBezTo>
                <a:cubicBezTo>
                  <a:pt x="539" y="699"/>
                  <a:pt x="546" y="692"/>
                  <a:pt x="557" y="692"/>
                </a:cubicBezTo>
                <a:cubicBezTo>
                  <a:pt x="580" y="692"/>
                  <a:pt x="619" y="720"/>
                  <a:pt x="631" y="720"/>
                </a:cubicBezTo>
                <a:cubicBezTo>
                  <a:pt x="675" y="737"/>
                  <a:pt x="720" y="755"/>
                  <a:pt x="764" y="764"/>
                </a:cubicBezTo>
                <a:lnTo>
                  <a:pt x="684" y="693"/>
                </a:lnTo>
                <a:lnTo>
                  <a:pt x="809" y="693"/>
                </a:lnTo>
                <a:cubicBezTo>
                  <a:pt x="755" y="675"/>
                  <a:pt x="711" y="648"/>
                  <a:pt x="675" y="613"/>
                </a:cubicBezTo>
                <a:lnTo>
                  <a:pt x="675" y="613"/>
                </a:lnTo>
                <a:cubicBezTo>
                  <a:pt x="713" y="619"/>
                  <a:pt x="751" y="626"/>
                  <a:pt x="788" y="626"/>
                </a:cubicBezTo>
                <a:cubicBezTo>
                  <a:pt x="804" y="626"/>
                  <a:pt x="820" y="624"/>
                  <a:pt x="835" y="622"/>
                </a:cubicBezTo>
                <a:lnTo>
                  <a:pt x="666" y="551"/>
                </a:lnTo>
                <a:lnTo>
                  <a:pt x="844" y="533"/>
                </a:lnTo>
                <a:lnTo>
                  <a:pt x="711" y="453"/>
                </a:lnTo>
                <a:lnTo>
                  <a:pt x="888" y="462"/>
                </a:lnTo>
                <a:lnTo>
                  <a:pt x="888" y="462"/>
                </a:lnTo>
                <a:lnTo>
                  <a:pt x="729" y="400"/>
                </a:lnTo>
                <a:lnTo>
                  <a:pt x="871" y="391"/>
                </a:lnTo>
                <a:lnTo>
                  <a:pt x="666" y="364"/>
                </a:lnTo>
                <a:lnTo>
                  <a:pt x="800" y="320"/>
                </a:lnTo>
                <a:lnTo>
                  <a:pt x="613" y="355"/>
                </a:lnTo>
                <a:cubicBezTo>
                  <a:pt x="693" y="320"/>
                  <a:pt x="764" y="267"/>
                  <a:pt x="817" y="196"/>
                </a:cubicBezTo>
                <a:lnTo>
                  <a:pt x="817" y="196"/>
                </a:lnTo>
                <a:cubicBezTo>
                  <a:pt x="755" y="231"/>
                  <a:pt x="684" y="249"/>
                  <a:pt x="622" y="258"/>
                </a:cubicBezTo>
                <a:cubicBezTo>
                  <a:pt x="675" y="231"/>
                  <a:pt x="729" y="178"/>
                  <a:pt x="755" y="116"/>
                </a:cubicBezTo>
                <a:lnTo>
                  <a:pt x="755" y="116"/>
                </a:lnTo>
                <a:lnTo>
                  <a:pt x="587" y="204"/>
                </a:lnTo>
                <a:lnTo>
                  <a:pt x="711" y="9"/>
                </a:lnTo>
                <a:lnTo>
                  <a:pt x="542" y="142"/>
                </a:lnTo>
                <a:cubicBezTo>
                  <a:pt x="551" y="89"/>
                  <a:pt x="560" y="45"/>
                  <a:pt x="587" y="0"/>
                </a:cubicBezTo>
                <a:lnTo>
                  <a:pt x="587" y="0"/>
                </a:lnTo>
                <a:cubicBezTo>
                  <a:pt x="524" y="80"/>
                  <a:pt x="471" y="169"/>
                  <a:pt x="427" y="249"/>
                </a:cubicBezTo>
                <a:lnTo>
                  <a:pt x="471" y="45"/>
                </a:lnTo>
                <a:lnTo>
                  <a:pt x="471" y="45"/>
                </a:lnTo>
                <a:lnTo>
                  <a:pt x="382" y="213"/>
                </a:lnTo>
                <a:cubicBezTo>
                  <a:pt x="356" y="142"/>
                  <a:pt x="329" y="71"/>
                  <a:pt x="32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8" name="Google Shape;4158;p3"/>
          <p:cNvSpPr/>
          <p:nvPr/>
        </p:nvSpPr>
        <p:spPr>
          <a:xfrm>
            <a:off x="961867" y="1654883"/>
            <a:ext cx="9514" cy="71059"/>
          </a:xfrm>
          <a:custGeom>
            <a:avLst/>
            <a:gdLst/>
            <a:ahLst/>
            <a:cxnLst/>
            <a:rect l="l" t="t" r="r" b="b"/>
            <a:pathLst>
              <a:path w="81" h="605" fill="none" extrusionOk="0">
                <a:moveTo>
                  <a:pt x="80" y="1"/>
                </a:moveTo>
                <a:cubicBezTo>
                  <a:pt x="71" y="205"/>
                  <a:pt x="45" y="400"/>
                  <a:pt x="0" y="605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9" name="Google Shape;4159;p3"/>
          <p:cNvSpPr/>
          <p:nvPr/>
        </p:nvSpPr>
        <p:spPr>
          <a:xfrm>
            <a:off x="942018" y="1654883"/>
            <a:ext cx="31360" cy="70002"/>
          </a:xfrm>
          <a:custGeom>
            <a:avLst/>
            <a:gdLst/>
            <a:ahLst/>
            <a:cxnLst/>
            <a:rect l="l" t="t" r="r" b="b"/>
            <a:pathLst>
              <a:path w="267" h="596" fill="none" extrusionOk="0">
                <a:moveTo>
                  <a:pt x="267" y="1"/>
                </a:moveTo>
                <a:cubicBezTo>
                  <a:pt x="178" y="205"/>
                  <a:pt x="89" y="400"/>
                  <a:pt x="0" y="596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0" name="Google Shape;4160;p3"/>
          <p:cNvSpPr/>
          <p:nvPr/>
        </p:nvSpPr>
        <p:spPr>
          <a:xfrm>
            <a:off x="970206" y="1656997"/>
            <a:ext cx="46981" cy="41813"/>
          </a:xfrm>
          <a:custGeom>
            <a:avLst/>
            <a:gdLst/>
            <a:ahLst/>
            <a:cxnLst/>
            <a:rect l="l" t="t" r="r" b="b"/>
            <a:pathLst>
              <a:path w="400" h="356" fill="none" extrusionOk="0">
                <a:moveTo>
                  <a:pt x="0" y="0"/>
                </a:moveTo>
                <a:cubicBezTo>
                  <a:pt x="151" y="89"/>
                  <a:pt x="293" y="214"/>
                  <a:pt x="400" y="356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1" name="Google Shape;4161;p3"/>
          <p:cNvSpPr/>
          <p:nvPr/>
        </p:nvSpPr>
        <p:spPr>
          <a:xfrm>
            <a:off x="970206" y="1656997"/>
            <a:ext cx="20907" cy="59548"/>
          </a:xfrm>
          <a:custGeom>
            <a:avLst/>
            <a:gdLst/>
            <a:ahLst/>
            <a:cxnLst/>
            <a:rect l="l" t="t" r="r" b="b"/>
            <a:pathLst>
              <a:path w="178" h="507" fill="none" extrusionOk="0">
                <a:moveTo>
                  <a:pt x="0" y="0"/>
                </a:moveTo>
                <a:cubicBezTo>
                  <a:pt x="80" y="160"/>
                  <a:pt x="142" y="329"/>
                  <a:pt x="178" y="507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2" name="Google Shape;4162;p3"/>
          <p:cNvSpPr/>
          <p:nvPr/>
        </p:nvSpPr>
        <p:spPr>
          <a:xfrm>
            <a:off x="987942" y="1713375"/>
            <a:ext cx="5285" cy="6342"/>
          </a:xfrm>
          <a:custGeom>
            <a:avLst/>
            <a:gdLst/>
            <a:ahLst/>
            <a:cxnLst/>
            <a:rect l="l" t="t" r="r" b="b"/>
            <a:pathLst>
              <a:path w="45" h="54" extrusionOk="0">
                <a:moveTo>
                  <a:pt x="36" y="0"/>
                </a:moveTo>
                <a:cubicBezTo>
                  <a:pt x="27" y="0"/>
                  <a:pt x="9" y="9"/>
                  <a:pt x="9" y="18"/>
                </a:cubicBezTo>
                <a:cubicBezTo>
                  <a:pt x="0" y="27"/>
                  <a:pt x="0" y="44"/>
                  <a:pt x="18" y="53"/>
                </a:cubicBezTo>
                <a:cubicBezTo>
                  <a:pt x="27" y="53"/>
                  <a:pt x="36" y="44"/>
                  <a:pt x="45" y="36"/>
                </a:cubicBezTo>
                <a:cubicBezTo>
                  <a:pt x="45" y="27"/>
                  <a:pt x="45" y="9"/>
                  <a:pt x="36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3" name="Google Shape;4163;p3"/>
          <p:cNvSpPr/>
          <p:nvPr/>
        </p:nvSpPr>
        <p:spPr>
          <a:xfrm>
            <a:off x="1015073" y="1695639"/>
            <a:ext cx="5285" cy="6342"/>
          </a:xfrm>
          <a:custGeom>
            <a:avLst/>
            <a:gdLst/>
            <a:ahLst/>
            <a:cxnLst/>
            <a:rect l="l" t="t" r="r" b="b"/>
            <a:pathLst>
              <a:path w="45" h="54" extrusionOk="0">
                <a:moveTo>
                  <a:pt x="27" y="0"/>
                </a:moveTo>
                <a:cubicBezTo>
                  <a:pt x="18" y="0"/>
                  <a:pt x="0" y="9"/>
                  <a:pt x="0" y="27"/>
                </a:cubicBezTo>
                <a:cubicBezTo>
                  <a:pt x="0" y="36"/>
                  <a:pt x="0" y="44"/>
                  <a:pt x="18" y="53"/>
                </a:cubicBezTo>
                <a:cubicBezTo>
                  <a:pt x="27" y="44"/>
                  <a:pt x="36" y="36"/>
                  <a:pt x="36" y="27"/>
                </a:cubicBezTo>
                <a:cubicBezTo>
                  <a:pt x="45" y="18"/>
                  <a:pt x="36" y="0"/>
                  <a:pt x="2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4" name="Google Shape;4164;p3"/>
          <p:cNvSpPr/>
          <p:nvPr/>
        </p:nvSpPr>
        <p:spPr>
          <a:xfrm>
            <a:off x="959753" y="1722653"/>
            <a:ext cx="5285" cy="5403"/>
          </a:xfrm>
          <a:custGeom>
            <a:avLst/>
            <a:gdLst/>
            <a:ahLst/>
            <a:cxnLst/>
            <a:rect l="l" t="t" r="r" b="b"/>
            <a:pathLst>
              <a:path w="45" h="46" extrusionOk="0">
                <a:moveTo>
                  <a:pt x="27" y="1"/>
                </a:moveTo>
                <a:cubicBezTo>
                  <a:pt x="18" y="1"/>
                  <a:pt x="0" y="10"/>
                  <a:pt x="0" y="19"/>
                </a:cubicBezTo>
                <a:cubicBezTo>
                  <a:pt x="0" y="36"/>
                  <a:pt x="0" y="45"/>
                  <a:pt x="18" y="45"/>
                </a:cubicBezTo>
                <a:cubicBezTo>
                  <a:pt x="27" y="45"/>
                  <a:pt x="36" y="36"/>
                  <a:pt x="36" y="28"/>
                </a:cubicBezTo>
                <a:cubicBezTo>
                  <a:pt x="45" y="10"/>
                  <a:pt x="36" y="1"/>
                  <a:pt x="27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5" name="Google Shape;4165;p3"/>
          <p:cNvSpPr/>
          <p:nvPr/>
        </p:nvSpPr>
        <p:spPr>
          <a:xfrm>
            <a:off x="938847" y="1720657"/>
            <a:ext cx="5403" cy="6342"/>
          </a:xfrm>
          <a:custGeom>
            <a:avLst/>
            <a:gdLst/>
            <a:ahLst/>
            <a:cxnLst/>
            <a:rect l="l" t="t" r="r" b="b"/>
            <a:pathLst>
              <a:path w="46" h="54" extrusionOk="0">
                <a:moveTo>
                  <a:pt x="36" y="0"/>
                </a:moveTo>
                <a:cubicBezTo>
                  <a:pt x="19" y="0"/>
                  <a:pt x="10" y="9"/>
                  <a:pt x="10" y="27"/>
                </a:cubicBezTo>
                <a:cubicBezTo>
                  <a:pt x="1" y="36"/>
                  <a:pt x="10" y="45"/>
                  <a:pt x="19" y="53"/>
                </a:cubicBezTo>
                <a:cubicBezTo>
                  <a:pt x="27" y="53"/>
                  <a:pt x="45" y="45"/>
                  <a:pt x="45" y="27"/>
                </a:cubicBezTo>
                <a:cubicBezTo>
                  <a:pt x="45" y="18"/>
                  <a:pt x="45" y="0"/>
                  <a:pt x="36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6" name="Google Shape;4166;p3"/>
          <p:cNvSpPr/>
          <p:nvPr/>
        </p:nvSpPr>
        <p:spPr>
          <a:xfrm>
            <a:off x="909718" y="1600620"/>
            <a:ext cx="64716" cy="67300"/>
          </a:xfrm>
          <a:custGeom>
            <a:avLst/>
            <a:gdLst/>
            <a:ahLst/>
            <a:cxnLst/>
            <a:rect l="l" t="t" r="r" b="b"/>
            <a:pathLst>
              <a:path w="551" h="573" extrusionOk="0">
                <a:moveTo>
                  <a:pt x="222" y="1"/>
                </a:moveTo>
                <a:cubicBezTo>
                  <a:pt x="265" y="182"/>
                  <a:pt x="367" y="346"/>
                  <a:pt x="511" y="470"/>
                </a:cubicBezTo>
                <a:lnTo>
                  <a:pt x="511" y="470"/>
                </a:lnTo>
                <a:cubicBezTo>
                  <a:pt x="406" y="526"/>
                  <a:pt x="289" y="555"/>
                  <a:pt x="172" y="555"/>
                </a:cubicBezTo>
                <a:cubicBezTo>
                  <a:pt x="114" y="555"/>
                  <a:pt x="57" y="548"/>
                  <a:pt x="0" y="534"/>
                </a:cubicBezTo>
                <a:lnTo>
                  <a:pt x="0" y="534"/>
                </a:lnTo>
                <a:cubicBezTo>
                  <a:pt x="68" y="561"/>
                  <a:pt x="136" y="572"/>
                  <a:pt x="208" y="572"/>
                </a:cubicBezTo>
                <a:cubicBezTo>
                  <a:pt x="230" y="572"/>
                  <a:pt x="252" y="571"/>
                  <a:pt x="275" y="569"/>
                </a:cubicBezTo>
                <a:cubicBezTo>
                  <a:pt x="364" y="560"/>
                  <a:pt x="453" y="525"/>
                  <a:pt x="533" y="480"/>
                </a:cubicBezTo>
                <a:lnTo>
                  <a:pt x="551" y="480"/>
                </a:lnTo>
                <a:lnTo>
                  <a:pt x="533" y="463"/>
                </a:lnTo>
                <a:cubicBezTo>
                  <a:pt x="391" y="338"/>
                  <a:pt x="284" y="178"/>
                  <a:pt x="222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7" name="Google Shape;4167;p3"/>
          <p:cNvSpPr/>
          <p:nvPr/>
        </p:nvSpPr>
        <p:spPr>
          <a:xfrm>
            <a:off x="971264" y="1593338"/>
            <a:ext cx="50152" cy="64834"/>
          </a:xfrm>
          <a:custGeom>
            <a:avLst/>
            <a:gdLst/>
            <a:ahLst/>
            <a:cxnLst/>
            <a:rect l="l" t="t" r="r" b="b"/>
            <a:pathLst>
              <a:path w="427" h="552" extrusionOk="0">
                <a:moveTo>
                  <a:pt x="426" y="1"/>
                </a:moveTo>
                <a:cubicBezTo>
                  <a:pt x="373" y="27"/>
                  <a:pt x="338" y="81"/>
                  <a:pt x="320" y="134"/>
                </a:cubicBezTo>
                <a:cubicBezTo>
                  <a:pt x="293" y="187"/>
                  <a:pt x="267" y="249"/>
                  <a:pt x="240" y="294"/>
                </a:cubicBezTo>
                <a:cubicBezTo>
                  <a:pt x="213" y="347"/>
                  <a:pt x="178" y="400"/>
                  <a:pt x="142" y="445"/>
                </a:cubicBezTo>
                <a:cubicBezTo>
                  <a:pt x="98" y="480"/>
                  <a:pt x="53" y="525"/>
                  <a:pt x="0" y="551"/>
                </a:cubicBezTo>
                <a:cubicBezTo>
                  <a:pt x="116" y="507"/>
                  <a:pt x="204" y="418"/>
                  <a:pt x="258" y="311"/>
                </a:cubicBezTo>
                <a:cubicBezTo>
                  <a:pt x="284" y="249"/>
                  <a:pt x="311" y="196"/>
                  <a:pt x="329" y="143"/>
                </a:cubicBezTo>
                <a:cubicBezTo>
                  <a:pt x="347" y="89"/>
                  <a:pt x="382" y="36"/>
                  <a:pt x="426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8" name="Google Shape;4168;p3"/>
          <p:cNvSpPr/>
          <p:nvPr/>
        </p:nvSpPr>
        <p:spPr>
          <a:xfrm>
            <a:off x="938847" y="1659111"/>
            <a:ext cx="33591" cy="87737"/>
          </a:xfrm>
          <a:custGeom>
            <a:avLst/>
            <a:gdLst/>
            <a:ahLst/>
            <a:cxnLst/>
            <a:rect l="l" t="t" r="r" b="b"/>
            <a:pathLst>
              <a:path w="286" h="747" extrusionOk="0">
                <a:moveTo>
                  <a:pt x="285" y="0"/>
                </a:moveTo>
                <a:cubicBezTo>
                  <a:pt x="214" y="36"/>
                  <a:pt x="170" y="89"/>
                  <a:pt x="152" y="160"/>
                </a:cubicBezTo>
                <a:cubicBezTo>
                  <a:pt x="125" y="222"/>
                  <a:pt x="116" y="293"/>
                  <a:pt x="116" y="364"/>
                </a:cubicBezTo>
                <a:cubicBezTo>
                  <a:pt x="116" y="435"/>
                  <a:pt x="107" y="498"/>
                  <a:pt x="90" y="569"/>
                </a:cubicBezTo>
                <a:cubicBezTo>
                  <a:pt x="81" y="631"/>
                  <a:pt x="45" y="693"/>
                  <a:pt x="1" y="746"/>
                </a:cubicBezTo>
                <a:cubicBezTo>
                  <a:pt x="54" y="702"/>
                  <a:pt x="99" y="640"/>
                  <a:pt x="116" y="569"/>
                </a:cubicBezTo>
                <a:cubicBezTo>
                  <a:pt x="125" y="506"/>
                  <a:pt x="143" y="435"/>
                  <a:pt x="143" y="364"/>
                </a:cubicBezTo>
                <a:cubicBezTo>
                  <a:pt x="143" y="302"/>
                  <a:pt x="152" y="231"/>
                  <a:pt x="170" y="169"/>
                </a:cubicBezTo>
                <a:cubicBezTo>
                  <a:pt x="187" y="98"/>
                  <a:pt x="223" y="45"/>
                  <a:pt x="285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9" name="Google Shape;4169;p3"/>
          <p:cNvSpPr/>
          <p:nvPr/>
        </p:nvSpPr>
        <p:spPr>
          <a:xfrm>
            <a:off x="972321" y="1658054"/>
            <a:ext cx="52266" cy="22081"/>
          </a:xfrm>
          <a:custGeom>
            <a:avLst/>
            <a:gdLst/>
            <a:ahLst/>
            <a:cxnLst/>
            <a:rect l="l" t="t" r="r" b="b"/>
            <a:pathLst>
              <a:path w="445" h="188" extrusionOk="0">
                <a:moveTo>
                  <a:pt x="0" y="0"/>
                </a:moveTo>
                <a:lnTo>
                  <a:pt x="0" y="0"/>
                </a:lnTo>
                <a:cubicBezTo>
                  <a:pt x="109" y="118"/>
                  <a:pt x="258" y="188"/>
                  <a:pt x="416" y="188"/>
                </a:cubicBezTo>
                <a:cubicBezTo>
                  <a:pt x="425" y="188"/>
                  <a:pt x="435" y="187"/>
                  <a:pt x="444" y="187"/>
                </a:cubicBezTo>
                <a:cubicBezTo>
                  <a:pt x="284" y="160"/>
                  <a:pt x="133" y="98"/>
                  <a:pt x="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0" name="Google Shape;4170;p3"/>
          <p:cNvSpPr/>
          <p:nvPr/>
        </p:nvSpPr>
        <p:spPr>
          <a:xfrm>
            <a:off x="1450001" y="1830240"/>
            <a:ext cx="69062" cy="132486"/>
          </a:xfrm>
          <a:custGeom>
            <a:avLst/>
            <a:gdLst/>
            <a:ahLst/>
            <a:cxnLst/>
            <a:rect l="l" t="t" r="r" b="b"/>
            <a:pathLst>
              <a:path w="588" h="1128" extrusionOk="0">
                <a:moveTo>
                  <a:pt x="236" y="0"/>
                </a:moveTo>
                <a:cubicBezTo>
                  <a:pt x="228" y="0"/>
                  <a:pt x="221" y="3"/>
                  <a:pt x="214" y="9"/>
                </a:cubicBezTo>
                <a:cubicBezTo>
                  <a:pt x="72" y="160"/>
                  <a:pt x="1" y="373"/>
                  <a:pt x="19" y="586"/>
                </a:cubicBezTo>
                <a:cubicBezTo>
                  <a:pt x="19" y="790"/>
                  <a:pt x="116" y="986"/>
                  <a:pt x="276" y="1119"/>
                </a:cubicBezTo>
                <a:cubicBezTo>
                  <a:pt x="285" y="1128"/>
                  <a:pt x="303" y="1128"/>
                  <a:pt x="321" y="1128"/>
                </a:cubicBezTo>
                <a:cubicBezTo>
                  <a:pt x="338" y="1128"/>
                  <a:pt x="356" y="1110"/>
                  <a:pt x="374" y="1083"/>
                </a:cubicBezTo>
                <a:cubicBezTo>
                  <a:pt x="427" y="1003"/>
                  <a:pt x="480" y="923"/>
                  <a:pt x="525" y="826"/>
                </a:cubicBezTo>
                <a:cubicBezTo>
                  <a:pt x="569" y="728"/>
                  <a:pt x="587" y="621"/>
                  <a:pt x="569" y="515"/>
                </a:cubicBezTo>
                <a:cubicBezTo>
                  <a:pt x="552" y="391"/>
                  <a:pt x="498" y="284"/>
                  <a:pt x="409" y="195"/>
                </a:cubicBezTo>
                <a:cubicBezTo>
                  <a:pt x="386" y="171"/>
                  <a:pt x="299" y="0"/>
                  <a:pt x="2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1" name="Google Shape;4171;p3"/>
          <p:cNvSpPr/>
          <p:nvPr/>
        </p:nvSpPr>
        <p:spPr>
          <a:xfrm>
            <a:off x="1382230" y="1830358"/>
            <a:ext cx="99247" cy="76227"/>
          </a:xfrm>
          <a:custGeom>
            <a:avLst/>
            <a:gdLst/>
            <a:ahLst/>
            <a:cxnLst/>
            <a:rect l="l" t="t" r="r" b="b"/>
            <a:pathLst>
              <a:path w="845" h="649" extrusionOk="0">
                <a:moveTo>
                  <a:pt x="598" y="1"/>
                </a:moveTo>
                <a:cubicBezTo>
                  <a:pt x="497" y="1"/>
                  <a:pt x="389" y="33"/>
                  <a:pt x="338" y="61"/>
                </a:cubicBezTo>
                <a:cubicBezTo>
                  <a:pt x="178" y="159"/>
                  <a:pt x="54" y="310"/>
                  <a:pt x="1" y="496"/>
                </a:cubicBezTo>
                <a:cubicBezTo>
                  <a:pt x="86" y="593"/>
                  <a:pt x="208" y="649"/>
                  <a:pt x="333" y="649"/>
                </a:cubicBezTo>
                <a:cubicBezTo>
                  <a:pt x="392" y="649"/>
                  <a:pt x="451" y="637"/>
                  <a:pt x="507" y="612"/>
                </a:cubicBezTo>
                <a:cubicBezTo>
                  <a:pt x="596" y="567"/>
                  <a:pt x="667" y="496"/>
                  <a:pt x="720" y="407"/>
                </a:cubicBezTo>
                <a:cubicBezTo>
                  <a:pt x="755" y="345"/>
                  <a:pt x="844" y="203"/>
                  <a:pt x="809" y="114"/>
                </a:cubicBezTo>
                <a:cubicBezTo>
                  <a:pt x="779" y="29"/>
                  <a:pt x="691" y="1"/>
                  <a:pt x="5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2" name="Google Shape;4172;p3"/>
          <p:cNvSpPr/>
          <p:nvPr/>
        </p:nvSpPr>
        <p:spPr>
          <a:xfrm>
            <a:off x="1478189" y="1810626"/>
            <a:ext cx="100304" cy="62367"/>
          </a:xfrm>
          <a:custGeom>
            <a:avLst/>
            <a:gdLst/>
            <a:ahLst/>
            <a:cxnLst/>
            <a:rect l="l" t="t" r="r" b="b"/>
            <a:pathLst>
              <a:path w="854" h="531" extrusionOk="0">
                <a:moveTo>
                  <a:pt x="472" y="0"/>
                </a:moveTo>
                <a:cubicBezTo>
                  <a:pt x="420" y="0"/>
                  <a:pt x="369" y="11"/>
                  <a:pt x="320" y="34"/>
                </a:cubicBezTo>
                <a:cubicBezTo>
                  <a:pt x="240" y="60"/>
                  <a:pt x="1" y="185"/>
                  <a:pt x="54" y="336"/>
                </a:cubicBezTo>
                <a:cubicBezTo>
                  <a:pt x="116" y="486"/>
                  <a:pt x="312" y="531"/>
                  <a:pt x="418" y="531"/>
                </a:cubicBezTo>
                <a:cubicBezTo>
                  <a:pt x="560" y="522"/>
                  <a:pt x="702" y="478"/>
                  <a:pt x="827" y="389"/>
                </a:cubicBezTo>
                <a:cubicBezTo>
                  <a:pt x="836" y="380"/>
                  <a:pt x="844" y="380"/>
                  <a:pt x="853" y="371"/>
                </a:cubicBezTo>
                <a:cubicBezTo>
                  <a:pt x="853" y="344"/>
                  <a:pt x="853" y="327"/>
                  <a:pt x="853" y="309"/>
                </a:cubicBezTo>
                <a:cubicBezTo>
                  <a:pt x="818" y="193"/>
                  <a:pt x="738" y="87"/>
                  <a:pt x="631" y="34"/>
                </a:cubicBezTo>
                <a:cubicBezTo>
                  <a:pt x="578" y="11"/>
                  <a:pt x="525" y="0"/>
                  <a:pt x="4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3" name="Google Shape;4173;p3"/>
          <p:cNvSpPr/>
          <p:nvPr/>
        </p:nvSpPr>
        <p:spPr>
          <a:xfrm>
            <a:off x="1461511" y="1737335"/>
            <a:ext cx="60605" cy="109583"/>
          </a:xfrm>
          <a:custGeom>
            <a:avLst/>
            <a:gdLst/>
            <a:ahLst/>
            <a:cxnLst/>
            <a:rect l="l" t="t" r="r" b="b"/>
            <a:pathLst>
              <a:path w="516" h="933" extrusionOk="0">
                <a:moveTo>
                  <a:pt x="471" y="0"/>
                </a:moveTo>
                <a:cubicBezTo>
                  <a:pt x="400" y="27"/>
                  <a:pt x="347" y="45"/>
                  <a:pt x="276" y="71"/>
                </a:cubicBezTo>
                <a:cubicBezTo>
                  <a:pt x="205" y="98"/>
                  <a:pt x="134" y="142"/>
                  <a:pt x="89" y="205"/>
                </a:cubicBezTo>
                <a:cubicBezTo>
                  <a:pt x="27" y="311"/>
                  <a:pt x="1" y="435"/>
                  <a:pt x="9" y="560"/>
                </a:cubicBezTo>
                <a:cubicBezTo>
                  <a:pt x="9" y="631"/>
                  <a:pt x="18" y="711"/>
                  <a:pt x="36" y="782"/>
                </a:cubicBezTo>
                <a:cubicBezTo>
                  <a:pt x="45" y="844"/>
                  <a:pt x="89" y="906"/>
                  <a:pt x="143" y="933"/>
                </a:cubicBezTo>
                <a:lnTo>
                  <a:pt x="258" y="871"/>
                </a:lnTo>
                <a:cubicBezTo>
                  <a:pt x="418" y="835"/>
                  <a:pt x="516" y="640"/>
                  <a:pt x="507" y="427"/>
                </a:cubicBezTo>
                <a:cubicBezTo>
                  <a:pt x="489" y="320"/>
                  <a:pt x="489" y="205"/>
                  <a:pt x="498" y="98"/>
                </a:cubicBezTo>
                <a:cubicBezTo>
                  <a:pt x="507" y="62"/>
                  <a:pt x="516" y="18"/>
                  <a:pt x="4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4" name="Google Shape;4174;p3"/>
          <p:cNvSpPr/>
          <p:nvPr/>
        </p:nvSpPr>
        <p:spPr>
          <a:xfrm>
            <a:off x="1393741" y="1768578"/>
            <a:ext cx="98190" cy="81042"/>
          </a:xfrm>
          <a:custGeom>
            <a:avLst/>
            <a:gdLst/>
            <a:ahLst/>
            <a:cxnLst/>
            <a:rect l="l" t="t" r="r" b="b"/>
            <a:pathLst>
              <a:path w="836" h="690" extrusionOk="0">
                <a:moveTo>
                  <a:pt x="118" y="1"/>
                </a:moveTo>
                <a:cubicBezTo>
                  <a:pt x="81" y="1"/>
                  <a:pt x="45" y="4"/>
                  <a:pt x="9" y="10"/>
                </a:cubicBezTo>
                <a:cubicBezTo>
                  <a:pt x="0" y="223"/>
                  <a:pt x="98" y="436"/>
                  <a:pt x="258" y="587"/>
                </a:cubicBezTo>
                <a:cubicBezTo>
                  <a:pt x="332" y="638"/>
                  <a:pt x="449" y="689"/>
                  <a:pt x="554" y="689"/>
                </a:cubicBezTo>
                <a:cubicBezTo>
                  <a:pt x="614" y="689"/>
                  <a:pt x="669" y="673"/>
                  <a:pt x="711" y="631"/>
                </a:cubicBezTo>
                <a:cubicBezTo>
                  <a:pt x="835" y="516"/>
                  <a:pt x="675" y="214"/>
                  <a:pt x="595" y="143"/>
                </a:cubicBezTo>
                <a:cubicBezTo>
                  <a:pt x="515" y="90"/>
                  <a:pt x="427" y="45"/>
                  <a:pt x="338" y="36"/>
                </a:cubicBezTo>
                <a:cubicBezTo>
                  <a:pt x="267" y="13"/>
                  <a:pt x="192" y="1"/>
                  <a:pt x="1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5" name="Google Shape;4175;p3"/>
          <p:cNvSpPr/>
          <p:nvPr/>
        </p:nvSpPr>
        <p:spPr>
          <a:xfrm>
            <a:off x="1427097" y="1789484"/>
            <a:ext cx="107586" cy="105472"/>
          </a:xfrm>
          <a:custGeom>
            <a:avLst/>
            <a:gdLst/>
            <a:ahLst/>
            <a:cxnLst/>
            <a:rect l="l" t="t" r="r" b="b"/>
            <a:pathLst>
              <a:path w="916" h="898" extrusionOk="0">
                <a:moveTo>
                  <a:pt x="134" y="222"/>
                </a:moveTo>
                <a:lnTo>
                  <a:pt x="134" y="222"/>
                </a:lnTo>
                <a:cubicBezTo>
                  <a:pt x="141" y="233"/>
                  <a:pt x="148" y="243"/>
                  <a:pt x="157" y="252"/>
                </a:cubicBezTo>
                <a:lnTo>
                  <a:pt x="157" y="252"/>
                </a:lnTo>
                <a:lnTo>
                  <a:pt x="134" y="222"/>
                </a:lnTo>
                <a:close/>
                <a:moveTo>
                  <a:pt x="542" y="0"/>
                </a:moveTo>
                <a:lnTo>
                  <a:pt x="445" y="187"/>
                </a:lnTo>
                <a:cubicBezTo>
                  <a:pt x="436" y="142"/>
                  <a:pt x="427" y="89"/>
                  <a:pt x="427" y="45"/>
                </a:cubicBezTo>
                <a:cubicBezTo>
                  <a:pt x="409" y="142"/>
                  <a:pt x="400" y="240"/>
                  <a:pt x="391" y="338"/>
                </a:cubicBezTo>
                <a:lnTo>
                  <a:pt x="347" y="125"/>
                </a:lnTo>
                <a:cubicBezTo>
                  <a:pt x="347" y="187"/>
                  <a:pt x="338" y="249"/>
                  <a:pt x="338" y="320"/>
                </a:cubicBezTo>
                <a:cubicBezTo>
                  <a:pt x="276" y="267"/>
                  <a:pt x="231" y="214"/>
                  <a:pt x="196" y="151"/>
                </a:cubicBezTo>
                <a:lnTo>
                  <a:pt x="196" y="151"/>
                </a:lnTo>
                <a:cubicBezTo>
                  <a:pt x="205" y="214"/>
                  <a:pt x="240" y="276"/>
                  <a:pt x="276" y="338"/>
                </a:cubicBezTo>
                <a:cubicBezTo>
                  <a:pt x="233" y="316"/>
                  <a:pt x="190" y="289"/>
                  <a:pt x="157" y="252"/>
                </a:cubicBezTo>
                <a:lnTo>
                  <a:pt x="157" y="252"/>
                </a:lnTo>
                <a:lnTo>
                  <a:pt x="258" y="382"/>
                </a:lnTo>
                <a:cubicBezTo>
                  <a:pt x="187" y="373"/>
                  <a:pt x="125" y="347"/>
                  <a:pt x="72" y="311"/>
                </a:cubicBezTo>
                <a:lnTo>
                  <a:pt x="72" y="311"/>
                </a:lnTo>
                <a:cubicBezTo>
                  <a:pt x="107" y="356"/>
                  <a:pt x="151" y="391"/>
                  <a:pt x="196" y="409"/>
                </a:cubicBezTo>
                <a:lnTo>
                  <a:pt x="0" y="462"/>
                </a:lnTo>
                <a:lnTo>
                  <a:pt x="214" y="462"/>
                </a:lnTo>
                <a:cubicBezTo>
                  <a:pt x="160" y="498"/>
                  <a:pt x="107" y="524"/>
                  <a:pt x="45" y="542"/>
                </a:cubicBezTo>
                <a:lnTo>
                  <a:pt x="240" y="489"/>
                </a:lnTo>
                <a:lnTo>
                  <a:pt x="63" y="649"/>
                </a:lnTo>
                <a:lnTo>
                  <a:pt x="267" y="560"/>
                </a:lnTo>
                <a:lnTo>
                  <a:pt x="89" y="729"/>
                </a:lnTo>
                <a:lnTo>
                  <a:pt x="276" y="613"/>
                </a:lnTo>
                <a:lnTo>
                  <a:pt x="276" y="613"/>
                </a:lnTo>
                <a:cubicBezTo>
                  <a:pt x="231" y="675"/>
                  <a:pt x="187" y="729"/>
                  <a:pt x="143" y="791"/>
                </a:cubicBezTo>
                <a:lnTo>
                  <a:pt x="338" y="622"/>
                </a:lnTo>
                <a:lnTo>
                  <a:pt x="338" y="622"/>
                </a:lnTo>
                <a:cubicBezTo>
                  <a:pt x="302" y="684"/>
                  <a:pt x="276" y="746"/>
                  <a:pt x="258" y="817"/>
                </a:cubicBezTo>
                <a:lnTo>
                  <a:pt x="373" y="631"/>
                </a:lnTo>
                <a:cubicBezTo>
                  <a:pt x="382" y="720"/>
                  <a:pt x="418" y="817"/>
                  <a:pt x="453" y="897"/>
                </a:cubicBezTo>
                <a:cubicBezTo>
                  <a:pt x="445" y="817"/>
                  <a:pt x="436" y="738"/>
                  <a:pt x="427" y="658"/>
                </a:cubicBezTo>
                <a:lnTo>
                  <a:pt x="427" y="658"/>
                </a:lnTo>
                <a:cubicBezTo>
                  <a:pt x="453" y="729"/>
                  <a:pt x="489" y="791"/>
                  <a:pt x="524" y="862"/>
                </a:cubicBezTo>
                <a:lnTo>
                  <a:pt x="489" y="640"/>
                </a:lnTo>
                <a:lnTo>
                  <a:pt x="596" y="773"/>
                </a:lnTo>
                <a:lnTo>
                  <a:pt x="569" y="633"/>
                </a:lnTo>
                <a:lnTo>
                  <a:pt x="569" y="633"/>
                </a:lnTo>
                <a:cubicBezTo>
                  <a:pt x="576" y="653"/>
                  <a:pt x="658" y="702"/>
                  <a:pt x="675" y="702"/>
                </a:cubicBezTo>
                <a:cubicBezTo>
                  <a:pt x="654" y="670"/>
                  <a:pt x="681" y="664"/>
                  <a:pt x="709" y="664"/>
                </a:cubicBezTo>
                <a:cubicBezTo>
                  <a:pt x="728" y="664"/>
                  <a:pt x="748" y="666"/>
                  <a:pt x="755" y="666"/>
                </a:cubicBezTo>
                <a:cubicBezTo>
                  <a:pt x="782" y="671"/>
                  <a:pt x="806" y="673"/>
                  <a:pt x="831" y="673"/>
                </a:cubicBezTo>
                <a:cubicBezTo>
                  <a:pt x="855" y="673"/>
                  <a:pt x="880" y="671"/>
                  <a:pt x="906" y="666"/>
                </a:cubicBezTo>
                <a:lnTo>
                  <a:pt x="800" y="640"/>
                </a:lnTo>
                <a:lnTo>
                  <a:pt x="915" y="587"/>
                </a:lnTo>
                <a:cubicBezTo>
                  <a:pt x="862" y="587"/>
                  <a:pt x="809" y="578"/>
                  <a:pt x="764" y="569"/>
                </a:cubicBezTo>
                <a:cubicBezTo>
                  <a:pt x="818" y="560"/>
                  <a:pt x="871" y="542"/>
                  <a:pt x="915" y="507"/>
                </a:cubicBezTo>
                <a:lnTo>
                  <a:pt x="729" y="507"/>
                </a:lnTo>
                <a:lnTo>
                  <a:pt x="889" y="427"/>
                </a:lnTo>
                <a:lnTo>
                  <a:pt x="729" y="400"/>
                </a:lnTo>
                <a:lnTo>
                  <a:pt x="898" y="338"/>
                </a:lnTo>
                <a:lnTo>
                  <a:pt x="720" y="338"/>
                </a:lnTo>
                <a:lnTo>
                  <a:pt x="844" y="276"/>
                </a:lnTo>
                <a:lnTo>
                  <a:pt x="658" y="338"/>
                </a:lnTo>
                <a:lnTo>
                  <a:pt x="755" y="240"/>
                </a:lnTo>
                <a:lnTo>
                  <a:pt x="755" y="240"/>
                </a:lnTo>
                <a:cubicBezTo>
                  <a:pt x="702" y="276"/>
                  <a:pt x="649" y="311"/>
                  <a:pt x="596" y="356"/>
                </a:cubicBezTo>
                <a:cubicBezTo>
                  <a:pt x="658" y="285"/>
                  <a:pt x="693" y="214"/>
                  <a:pt x="720" y="134"/>
                </a:cubicBezTo>
                <a:lnTo>
                  <a:pt x="720" y="134"/>
                </a:lnTo>
                <a:cubicBezTo>
                  <a:pt x="675" y="187"/>
                  <a:pt x="622" y="231"/>
                  <a:pt x="569" y="267"/>
                </a:cubicBezTo>
                <a:cubicBezTo>
                  <a:pt x="604" y="214"/>
                  <a:pt x="631" y="142"/>
                  <a:pt x="631" y="80"/>
                </a:cubicBezTo>
                <a:lnTo>
                  <a:pt x="631" y="80"/>
                </a:lnTo>
                <a:lnTo>
                  <a:pt x="516" y="231"/>
                </a:lnTo>
                <a:lnTo>
                  <a:pt x="542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6" name="Google Shape;4176;p3"/>
          <p:cNvSpPr/>
          <p:nvPr/>
        </p:nvSpPr>
        <p:spPr>
          <a:xfrm>
            <a:off x="1480303" y="1837405"/>
            <a:ext cx="21024" cy="68005"/>
          </a:xfrm>
          <a:custGeom>
            <a:avLst/>
            <a:gdLst/>
            <a:ahLst/>
            <a:cxnLst/>
            <a:rect l="l" t="t" r="r" b="b"/>
            <a:pathLst>
              <a:path w="179" h="579" fill="none" extrusionOk="0">
                <a:moveTo>
                  <a:pt x="0" y="1"/>
                </a:moveTo>
                <a:cubicBezTo>
                  <a:pt x="71" y="187"/>
                  <a:pt x="134" y="383"/>
                  <a:pt x="178" y="578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7" name="Google Shape;4177;p3"/>
          <p:cNvSpPr/>
          <p:nvPr/>
        </p:nvSpPr>
        <p:spPr>
          <a:xfrm>
            <a:off x="1482418" y="1837405"/>
            <a:ext cx="117" cy="76344"/>
          </a:xfrm>
          <a:custGeom>
            <a:avLst/>
            <a:gdLst/>
            <a:ahLst/>
            <a:cxnLst/>
            <a:rect l="l" t="t" r="r" b="b"/>
            <a:pathLst>
              <a:path w="1" h="650" fill="none" extrusionOk="0">
                <a:moveTo>
                  <a:pt x="0" y="1"/>
                </a:moveTo>
                <a:lnTo>
                  <a:pt x="0" y="649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8" name="Google Shape;4178;p3"/>
          <p:cNvSpPr/>
          <p:nvPr/>
        </p:nvSpPr>
        <p:spPr>
          <a:xfrm>
            <a:off x="1480303" y="1838462"/>
            <a:ext cx="60605" cy="18910"/>
          </a:xfrm>
          <a:custGeom>
            <a:avLst/>
            <a:gdLst/>
            <a:ahLst/>
            <a:cxnLst/>
            <a:rect l="l" t="t" r="r" b="b"/>
            <a:pathLst>
              <a:path w="516" h="161" fill="none" extrusionOk="0">
                <a:moveTo>
                  <a:pt x="0" y="1"/>
                </a:moveTo>
                <a:cubicBezTo>
                  <a:pt x="178" y="27"/>
                  <a:pt x="356" y="81"/>
                  <a:pt x="516" y="16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9" name="Google Shape;4179;p3"/>
          <p:cNvSpPr/>
          <p:nvPr/>
        </p:nvSpPr>
        <p:spPr>
          <a:xfrm>
            <a:off x="1480303" y="1838462"/>
            <a:ext cx="43927" cy="47098"/>
          </a:xfrm>
          <a:custGeom>
            <a:avLst/>
            <a:gdLst/>
            <a:ahLst/>
            <a:cxnLst/>
            <a:rect l="l" t="t" r="r" b="b"/>
            <a:pathLst>
              <a:path w="374" h="401" fill="none" extrusionOk="0">
                <a:moveTo>
                  <a:pt x="0" y="1"/>
                </a:moveTo>
                <a:cubicBezTo>
                  <a:pt x="143" y="116"/>
                  <a:pt x="267" y="249"/>
                  <a:pt x="373" y="40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0" name="Google Shape;4180;p3"/>
          <p:cNvSpPr/>
          <p:nvPr/>
        </p:nvSpPr>
        <p:spPr>
          <a:xfrm>
            <a:off x="1521999" y="1882272"/>
            <a:ext cx="4346" cy="5403"/>
          </a:xfrm>
          <a:custGeom>
            <a:avLst/>
            <a:gdLst/>
            <a:ahLst/>
            <a:cxnLst/>
            <a:rect l="l" t="t" r="r" b="b"/>
            <a:pathLst>
              <a:path w="37" h="46" extrusionOk="0">
                <a:moveTo>
                  <a:pt x="18" y="1"/>
                </a:moveTo>
                <a:cubicBezTo>
                  <a:pt x="1" y="1"/>
                  <a:pt x="1" y="10"/>
                  <a:pt x="1" y="27"/>
                </a:cubicBezTo>
                <a:cubicBezTo>
                  <a:pt x="1" y="36"/>
                  <a:pt x="1" y="45"/>
                  <a:pt x="18" y="45"/>
                </a:cubicBezTo>
                <a:cubicBezTo>
                  <a:pt x="27" y="45"/>
                  <a:pt x="36" y="36"/>
                  <a:pt x="36" y="19"/>
                </a:cubicBezTo>
                <a:cubicBezTo>
                  <a:pt x="36" y="10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1" name="Google Shape;4181;p3"/>
          <p:cNvSpPr/>
          <p:nvPr/>
        </p:nvSpPr>
        <p:spPr>
          <a:xfrm>
            <a:off x="1537620" y="1854788"/>
            <a:ext cx="5403" cy="5755"/>
          </a:xfrm>
          <a:custGeom>
            <a:avLst/>
            <a:gdLst/>
            <a:ahLst/>
            <a:cxnLst/>
            <a:rect l="l" t="t" r="r" b="b"/>
            <a:pathLst>
              <a:path w="46" h="49" extrusionOk="0">
                <a:moveTo>
                  <a:pt x="31" y="0"/>
                </a:moveTo>
                <a:cubicBezTo>
                  <a:pt x="28" y="0"/>
                  <a:pt x="23" y="2"/>
                  <a:pt x="19" y="4"/>
                </a:cubicBezTo>
                <a:cubicBezTo>
                  <a:pt x="10" y="4"/>
                  <a:pt x="1" y="22"/>
                  <a:pt x="10" y="31"/>
                </a:cubicBezTo>
                <a:cubicBezTo>
                  <a:pt x="10" y="39"/>
                  <a:pt x="19" y="48"/>
                  <a:pt x="28" y="48"/>
                </a:cubicBezTo>
                <a:cubicBezTo>
                  <a:pt x="36" y="39"/>
                  <a:pt x="45" y="31"/>
                  <a:pt x="45" y="22"/>
                </a:cubicBezTo>
                <a:cubicBezTo>
                  <a:pt x="45" y="9"/>
                  <a:pt x="41" y="0"/>
                  <a:pt x="3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2" name="Google Shape;4182;p3"/>
          <p:cNvSpPr/>
          <p:nvPr/>
        </p:nvSpPr>
        <p:spPr>
          <a:xfrm>
            <a:off x="1499096" y="1902122"/>
            <a:ext cx="5285" cy="6342"/>
          </a:xfrm>
          <a:custGeom>
            <a:avLst/>
            <a:gdLst/>
            <a:ahLst/>
            <a:cxnLst/>
            <a:rect l="l" t="t" r="r" b="b"/>
            <a:pathLst>
              <a:path w="45" h="54" extrusionOk="0">
                <a:moveTo>
                  <a:pt x="18" y="1"/>
                </a:moveTo>
                <a:cubicBezTo>
                  <a:pt x="0" y="9"/>
                  <a:pt x="0" y="18"/>
                  <a:pt x="0" y="27"/>
                </a:cubicBezTo>
                <a:cubicBezTo>
                  <a:pt x="0" y="45"/>
                  <a:pt x="18" y="54"/>
                  <a:pt x="27" y="54"/>
                </a:cubicBezTo>
                <a:cubicBezTo>
                  <a:pt x="36" y="45"/>
                  <a:pt x="45" y="27"/>
                  <a:pt x="36" y="18"/>
                </a:cubicBezTo>
                <a:cubicBezTo>
                  <a:pt x="36" y="1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3" name="Google Shape;4183;p3"/>
          <p:cNvSpPr/>
          <p:nvPr/>
        </p:nvSpPr>
        <p:spPr>
          <a:xfrm>
            <a:off x="1479246" y="1909404"/>
            <a:ext cx="5285" cy="5638"/>
          </a:xfrm>
          <a:custGeom>
            <a:avLst/>
            <a:gdLst/>
            <a:ahLst/>
            <a:cxnLst/>
            <a:rect l="l" t="t" r="r" b="b"/>
            <a:pathLst>
              <a:path w="45" h="48" extrusionOk="0">
                <a:moveTo>
                  <a:pt x="18" y="1"/>
                </a:moveTo>
                <a:cubicBezTo>
                  <a:pt x="9" y="1"/>
                  <a:pt x="1" y="10"/>
                  <a:pt x="9" y="27"/>
                </a:cubicBezTo>
                <a:cubicBezTo>
                  <a:pt x="9" y="35"/>
                  <a:pt x="15" y="48"/>
                  <a:pt x="22" y="48"/>
                </a:cubicBezTo>
                <a:cubicBezTo>
                  <a:pt x="24" y="48"/>
                  <a:pt x="25" y="47"/>
                  <a:pt x="27" y="45"/>
                </a:cubicBezTo>
                <a:cubicBezTo>
                  <a:pt x="36" y="36"/>
                  <a:pt x="45" y="27"/>
                  <a:pt x="45" y="19"/>
                </a:cubicBezTo>
                <a:cubicBezTo>
                  <a:pt x="45" y="1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4" name="Google Shape;4184;p3"/>
          <p:cNvSpPr/>
          <p:nvPr/>
        </p:nvSpPr>
        <p:spPr>
          <a:xfrm>
            <a:off x="1424983" y="1801934"/>
            <a:ext cx="58609" cy="68005"/>
          </a:xfrm>
          <a:custGeom>
            <a:avLst/>
            <a:gdLst/>
            <a:ahLst/>
            <a:cxnLst/>
            <a:rect l="l" t="t" r="r" b="b"/>
            <a:pathLst>
              <a:path w="499" h="579" extrusionOk="0">
                <a:moveTo>
                  <a:pt x="1" y="1"/>
                </a:moveTo>
                <a:lnTo>
                  <a:pt x="1" y="1"/>
                </a:lnTo>
                <a:cubicBezTo>
                  <a:pt x="123" y="149"/>
                  <a:pt x="279" y="263"/>
                  <a:pt x="460" y="317"/>
                </a:cubicBezTo>
                <a:lnTo>
                  <a:pt x="460" y="317"/>
                </a:lnTo>
                <a:cubicBezTo>
                  <a:pt x="354" y="452"/>
                  <a:pt x="199" y="544"/>
                  <a:pt x="27" y="578"/>
                </a:cubicBezTo>
                <a:cubicBezTo>
                  <a:pt x="116" y="569"/>
                  <a:pt x="205" y="543"/>
                  <a:pt x="285" y="489"/>
                </a:cubicBezTo>
                <a:cubicBezTo>
                  <a:pt x="365" y="445"/>
                  <a:pt x="427" y="383"/>
                  <a:pt x="489" y="312"/>
                </a:cubicBezTo>
                <a:lnTo>
                  <a:pt x="498" y="294"/>
                </a:lnTo>
                <a:lnTo>
                  <a:pt x="480" y="294"/>
                </a:lnTo>
                <a:cubicBezTo>
                  <a:pt x="303" y="241"/>
                  <a:pt x="134" y="134"/>
                  <a:pt x="1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5" name="Google Shape;4185;p3"/>
          <p:cNvSpPr/>
          <p:nvPr/>
        </p:nvSpPr>
        <p:spPr>
          <a:xfrm>
            <a:off x="1482418" y="1760238"/>
            <a:ext cx="18910" cy="79398"/>
          </a:xfrm>
          <a:custGeom>
            <a:avLst/>
            <a:gdLst/>
            <a:ahLst/>
            <a:cxnLst/>
            <a:rect l="l" t="t" r="r" b="b"/>
            <a:pathLst>
              <a:path w="161" h="676" extrusionOk="0">
                <a:moveTo>
                  <a:pt x="160" y="1"/>
                </a:moveTo>
                <a:cubicBezTo>
                  <a:pt x="125" y="45"/>
                  <a:pt x="107" y="107"/>
                  <a:pt x="107" y="169"/>
                </a:cubicBezTo>
                <a:lnTo>
                  <a:pt x="107" y="347"/>
                </a:lnTo>
                <a:cubicBezTo>
                  <a:pt x="107" y="409"/>
                  <a:pt x="98" y="463"/>
                  <a:pt x="80" y="525"/>
                </a:cubicBezTo>
                <a:cubicBezTo>
                  <a:pt x="53" y="578"/>
                  <a:pt x="27" y="631"/>
                  <a:pt x="0" y="676"/>
                </a:cubicBezTo>
                <a:cubicBezTo>
                  <a:pt x="80" y="587"/>
                  <a:pt x="133" y="471"/>
                  <a:pt x="133" y="347"/>
                </a:cubicBezTo>
                <a:cubicBezTo>
                  <a:pt x="133" y="285"/>
                  <a:pt x="133" y="232"/>
                  <a:pt x="133" y="169"/>
                </a:cubicBezTo>
                <a:cubicBezTo>
                  <a:pt x="125" y="107"/>
                  <a:pt x="133" y="54"/>
                  <a:pt x="16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6" name="Google Shape;4186;p3"/>
          <p:cNvSpPr/>
          <p:nvPr/>
        </p:nvSpPr>
        <p:spPr>
          <a:xfrm>
            <a:off x="1476075" y="1840576"/>
            <a:ext cx="17853" cy="93022"/>
          </a:xfrm>
          <a:custGeom>
            <a:avLst/>
            <a:gdLst/>
            <a:ahLst/>
            <a:cxnLst/>
            <a:rect l="l" t="t" r="r" b="b"/>
            <a:pathLst>
              <a:path w="152" h="792" extrusionOk="0">
                <a:moveTo>
                  <a:pt x="54" y="1"/>
                </a:moveTo>
                <a:cubicBezTo>
                  <a:pt x="19" y="54"/>
                  <a:pt x="1" y="125"/>
                  <a:pt x="10" y="196"/>
                </a:cubicBezTo>
                <a:cubicBezTo>
                  <a:pt x="10" y="267"/>
                  <a:pt x="28" y="338"/>
                  <a:pt x="54" y="400"/>
                </a:cubicBezTo>
                <a:cubicBezTo>
                  <a:pt x="90" y="462"/>
                  <a:pt x="107" y="525"/>
                  <a:pt x="125" y="596"/>
                </a:cubicBezTo>
                <a:cubicBezTo>
                  <a:pt x="143" y="658"/>
                  <a:pt x="134" y="729"/>
                  <a:pt x="116" y="791"/>
                </a:cubicBezTo>
                <a:cubicBezTo>
                  <a:pt x="143" y="729"/>
                  <a:pt x="152" y="658"/>
                  <a:pt x="143" y="587"/>
                </a:cubicBezTo>
                <a:cubicBezTo>
                  <a:pt x="125" y="525"/>
                  <a:pt x="107" y="454"/>
                  <a:pt x="81" y="391"/>
                </a:cubicBezTo>
                <a:cubicBezTo>
                  <a:pt x="54" y="329"/>
                  <a:pt x="36" y="267"/>
                  <a:pt x="28" y="196"/>
                </a:cubicBezTo>
                <a:cubicBezTo>
                  <a:pt x="10" y="125"/>
                  <a:pt x="28" y="63"/>
                  <a:pt x="54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7" name="Google Shape;4187;p3"/>
          <p:cNvSpPr/>
          <p:nvPr/>
        </p:nvSpPr>
        <p:spPr>
          <a:xfrm>
            <a:off x="1483475" y="1837405"/>
            <a:ext cx="56377" cy="7517"/>
          </a:xfrm>
          <a:custGeom>
            <a:avLst/>
            <a:gdLst/>
            <a:ahLst/>
            <a:cxnLst/>
            <a:rect l="l" t="t" r="r" b="b"/>
            <a:pathLst>
              <a:path w="480" h="64" extrusionOk="0">
                <a:moveTo>
                  <a:pt x="480" y="1"/>
                </a:moveTo>
                <a:lnTo>
                  <a:pt x="480" y="1"/>
                </a:lnTo>
                <a:cubicBezTo>
                  <a:pt x="390" y="26"/>
                  <a:pt x="300" y="37"/>
                  <a:pt x="209" y="37"/>
                </a:cubicBezTo>
                <a:cubicBezTo>
                  <a:pt x="140" y="37"/>
                  <a:pt x="70" y="30"/>
                  <a:pt x="0" y="19"/>
                </a:cubicBezTo>
                <a:lnTo>
                  <a:pt x="0" y="19"/>
                </a:lnTo>
                <a:cubicBezTo>
                  <a:pt x="71" y="48"/>
                  <a:pt x="147" y="63"/>
                  <a:pt x="224" y="63"/>
                </a:cubicBezTo>
                <a:cubicBezTo>
                  <a:pt x="312" y="63"/>
                  <a:pt x="399" y="43"/>
                  <a:pt x="48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8" name="Google Shape;4188;p3"/>
          <p:cNvSpPr/>
          <p:nvPr/>
        </p:nvSpPr>
        <p:spPr>
          <a:xfrm>
            <a:off x="1621129" y="2801342"/>
            <a:ext cx="102301" cy="52736"/>
          </a:xfrm>
          <a:custGeom>
            <a:avLst/>
            <a:gdLst/>
            <a:ahLst/>
            <a:cxnLst/>
            <a:rect l="l" t="t" r="r" b="b"/>
            <a:pathLst>
              <a:path w="871" h="449" extrusionOk="0">
                <a:moveTo>
                  <a:pt x="394" y="1"/>
                </a:moveTo>
                <a:cubicBezTo>
                  <a:pt x="331" y="1"/>
                  <a:pt x="268" y="15"/>
                  <a:pt x="214" y="45"/>
                </a:cubicBezTo>
                <a:cubicBezTo>
                  <a:pt x="178" y="54"/>
                  <a:pt x="0" y="80"/>
                  <a:pt x="27" y="134"/>
                </a:cubicBezTo>
                <a:cubicBezTo>
                  <a:pt x="98" y="276"/>
                  <a:pt x="231" y="382"/>
                  <a:pt x="391" y="427"/>
                </a:cubicBezTo>
                <a:cubicBezTo>
                  <a:pt x="440" y="441"/>
                  <a:pt x="491" y="448"/>
                  <a:pt x="543" y="448"/>
                </a:cubicBezTo>
                <a:cubicBezTo>
                  <a:pt x="648" y="448"/>
                  <a:pt x="754" y="419"/>
                  <a:pt x="844" y="365"/>
                </a:cubicBezTo>
                <a:cubicBezTo>
                  <a:pt x="853" y="356"/>
                  <a:pt x="862" y="347"/>
                  <a:pt x="862" y="338"/>
                </a:cubicBezTo>
                <a:cubicBezTo>
                  <a:pt x="871" y="329"/>
                  <a:pt x="853" y="303"/>
                  <a:pt x="844" y="294"/>
                </a:cubicBezTo>
                <a:cubicBezTo>
                  <a:pt x="800" y="231"/>
                  <a:pt x="747" y="169"/>
                  <a:pt x="693" y="116"/>
                </a:cubicBezTo>
                <a:cubicBezTo>
                  <a:pt x="631" y="63"/>
                  <a:pt x="560" y="18"/>
                  <a:pt x="480" y="9"/>
                </a:cubicBezTo>
                <a:cubicBezTo>
                  <a:pt x="452" y="4"/>
                  <a:pt x="423" y="1"/>
                  <a:pt x="3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9" name="Google Shape;4189;p3"/>
          <p:cNvSpPr/>
          <p:nvPr/>
        </p:nvSpPr>
        <p:spPr>
          <a:xfrm>
            <a:off x="1613847" y="2819077"/>
            <a:ext cx="55320" cy="80455"/>
          </a:xfrm>
          <a:custGeom>
            <a:avLst/>
            <a:gdLst/>
            <a:ahLst/>
            <a:cxnLst/>
            <a:rect l="l" t="t" r="r" b="b"/>
            <a:pathLst>
              <a:path w="471" h="685" extrusionOk="0">
                <a:moveTo>
                  <a:pt x="169" y="1"/>
                </a:moveTo>
                <a:cubicBezTo>
                  <a:pt x="27" y="9"/>
                  <a:pt x="0" y="249"/>
                  <a:pt x="18" y="329"/>
                </a:cubicBezTo>
                <a:cubicBezTo>
                  <a:pt x="45" y="471"/>
                  <a:pt x="125" y="596"/>
                  <a:pt x="249" y="684"/>
                </a:cubicBezTo>
                <a:cubicBezTo>
                  <a:pt x="382" y="631"/>
                  <a:pt x="471" y="498"/>
                  <a:pt x="453" y="347"/>
                </a:cubicBezTo>
                <a:cubicBezTo>
                  <a:pt x="444" y="267"/>
                  <a:pt x="409" y="196"/>
                  <a:pt x="364" y="143"/>
                </a:cubicBezTo>
                <a:cubicBezTo>
                  <a:pt x="320" y="89"/>
                  <a:pt x="240" y="1"/>
                  <a:pt x="1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0" name="Google Shape;4190;p3"/>
          <p:cNvSpPr/>
          <p:nvPr/>
        </p:nvSpPr>
        <p:spPr>
          <a:xfrm>
            <a:off x="1621129" y="2746961"/>
            <a:ext cx="49095" cy="68122"/>
          </a:xfrm>
          <a:custGeom>
            <a:avLst/>
            <a:gdLst/>
            <a:ahLst/>
            <a:cxnLst/>
            <a:rect l="l" t="t" r="r" b="b"/>
            <a:pathLst>
              <a:path w="418" h="580" extrusionOk="0">
                <a:moveTo>
                  <a:pt x="308" y="0"/>
                </a:moveTo>
                <a:cubicBezTo>
                  <a:pt x="222" y="0"/>
                  <a:pt x="144" y="35"/>
                  <a:pt x="80" y="91"/>
                </a:cubicBezTo>
                <a:cubicBezTo>
                  <a:pt x="27" y="153"/>
                  <a:pt x="0" y="233"/>
                  <a:pt x="0" y="313"/>
                </a:cubicBezTo>
                <a:cubicBezTo>
                  <a:pt x="0" y="382"/>
                  <a:pt x="34" y="579"/>
                  <a:pt x="153" y="579"/>
                </a:cubicBezTo>
                <a:cubicBezTo>
                  <a:pt x="155" y="579"/>
                  <a:pt x="158" y="579"/>
                  <a:pt x="160" y="579"/>
                </a:cubicBezTo>
                <a:cubicBezTo>
                  <a:pt x="276" y="570"/>
                  <a:pt x="365" y="455"/>
                  <a:pt x="391" y="375"/>
                </a:cubicBezTo>
                <a:cubicBezTo>
                  <a:pt x="418" y="259"/>
                  <a:pt x="418" y="144"/>
                  <a:pt x="391" y="37"/>
                </a:cubicBezTo>
                <a:cubicBezTo>
                  <a:pt x="391" y="28"/>
                  <a:pt x="382" y="19"/>
                  <a:pt x="382" y="19"/>
                </a:cubicBezTo>
                <a:cubicBezTo>
                  <a:pt x="365" y="11"/>
                  <a:pt x="356" y="2"/>
                  <a:pt x="338" y="2"/>
                </a:cubicBezTo>
                <a:cubicBezTo>
                  <a:pt x="328" y="1"/>
                  <a:pt x="318" y="0"/>
                  <a:pt x="3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1" name="Google Shape;4191;p3"/>
          <p:cNvSpPr/>
          <p:nvPr/>
        </p:nvSpPr>
        <p:spPr>
          <a:xfrm>
            <a:off x="1566866" y="2761995"/>
            <a:ext cx="71059" cy="62720"/>
          </a:xfrm>
          <a:custGeom>
            <a:avLst/>
            <a:gdLst/>
            <a:ahLst/>
            <a:cxnLst/>
            <a:rect l="l" t="t" r="r" b="b"/>
            <a:pathLst>
              <a:path w="605" h="534" extrusionOk="0">
                <a:moveTo>
                  <a:pt x="20" y="1"/>
                </a:moveTo>
                <a:cubicBezTo>
                  <a:pt x="15" y="1"/>
                  <a:pt x="12" y="3"/>
                  <a:pt x="9" y="7"/>
                </a:cubicBezTo>
                <a:cubicBezTo>
                  <a:pt x="1" y="16"/>
                  <a:pt x="1" y="25"/>
                  <a:pt x="9" y="25"/>
                </a:cubicBezTo>
                <a:lnTo>
                  <a:pt x="9" y="185"/>
                </a:lnTo>
                <a:cubicBezTo>
                  <a:pt x="9" y="247"/>
                  <a:pt x="27" y="300"/>
                  <a:pt x="63" y="353"/>
                </a:cubicBezTo>
                <a:cubicBezTo>
                  <a:pt x="125" y="424"/>
                  <a:pt x="205" y="478"/>
                  <a:pt x="294" y="495"/>
                </a:cubicBezTo>
                <a:cubicBezTo>
                  <a:pt x="347" y="513"/>
                  <a:pt x="409" y="531"/>
                  <a:pt x="462" y="531"/>
                </a:cubicBezTo>
                <a:cubicBezTo>
                  <a:pt x="472" y="532"/>
                  <a:pt x="481" y="533"/>
                  <a:pt x="490" y="533"/>
                </a:cubicBezTo>
                <a:cubicBezTo>
                  <a:pt x="534" y="533"/>
                  <a:pt x="575" y="516"/>
                  <a:pt x="605" y="487"/>
                </a:cubicBezTo>
                <a:lnTo>
                  <a:pt x="578" y="389"/>
                </a:lnTo>
                <a:cubicBezTo>
                  <a:pt x="587" y="273"/>
                  <a:pt x="462" y="149"/>
                  <a:pt x="320" y="105"/>
                </a:cubicBezTo>
                <a:cubicBezTo>
                  <a:pt x="232" y="87"/>
                  <a:pt x="152" y="60"/>
                  <a:pt x="72" y="25"/>
                </a:cubicBezTo>
                <a:cubicBezTo>
                  <a:pt x="58" y="18"/>
                  <a:pt x="34" y="1"/>
                  <a:pt x="2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2" name="Google Shape;4192;p3"/>
          <p:cNvSpPr/>
          <p:nvPr/>
        </p:nvSpPr>
        <p:spPr>
          <a:xfrm>
            <a:off x="1558527" y="2810386"/>
            <a:ext cx="80455" cy="54498"/>
          </a:xfrm>
          <a:custGeom>
            <a:avLst/>
            <a:gdLst/>
            <a:ahLst/>
            <a:cxnLst/>
            <a:rect l="l" t="t" r="r" b="b"/>
            <a:pathLst>
              <a:path w="685" h="464" extrusionOk="0">
                <a:moveTo>
                  <a:pt x="454" y="0"/>
                </a:moveTo>
                <a:cubicBezTo>
                  <a:pt x="372" y="0"/>
                  <a:pt x="286" y="21"/>
                  <a:pt x="249" y="39"/>
                </a:cubicBezTo>
                <a:cubicBezTo>
                  <a:pt x="187" y="75"/>
                  <a:pt x="143" y="128"/>
                  <a:pt x="107" y="199"/>
                </a:cubicBezTo>
                <a:cubicBezTo>
                  <a:pt x="54" y="261"/>
                  <a:pt x="18" y="350"/>
                  <a:pt x="1" y="430"/>
                </a:cubicBezTo>
                <a:cubicBezTo>
                  <a:pt x="67" y="452"/>
                  <a:pt x="137" y="463"/>
                  <a:pt x="206" y="463"/>
                </a:cubicBezTo>
                <a:cubicBezTo>
                  <a:pt x="302" y="463"/>
                  <a:pt x="397" y="441"/>
                  <a:pt x="480" y="394"/>
                </a:cubicBezTo>
                <a:cubicBezTo>
                  <a:pt x="569" y="332"/>
                  <a:pt x="684" y="181"/>
                  <a:pt x="631" y="75"/>
                </a:cubicBezTo>
                <a:cubicBezTo>
                  <a:pt x="605" y="18"/>
                  <a:pt x="531" y="0"/>
                  <a:pt x="45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3" name="Google Shape;4193;p3"/>
          <p:cNvSpPr/>
          <p:nvPr/>
        </p:nvSpPr>
        <p:spPr>
          <a:xfrm>
            <a:off x="1599165" y="2776324"/>
            <a:ext cx="73173" cy="80455"/>
          </a:xfrm>
          <a:custGeom>
            <a:avLst/>
            <a:gdLst/>
            <a:ahLst/>
            <a:cxnLst/>
            <a:rect l="l" t="t" r="r" b="b"/>
            <a:pathLst>
              <a:path w="623" h="685" extrusionOk="0">
                <a:moveTo>
                  <a:pt x="271" y="638"/>
                </a:moveTo>
                <a:lnTo>
                  <a:pt x="267" y="667"/>
                </a:lnTo>
                <a:cubicBezTo>
                  <a:pt x="269" y="657"/>
                  <a:pt x="270" y="647"/>
                  <a:pt x="271" y="638"/>
                </a:cubicBezTo>
                <a:close/>
                <a:moveTo>
                  <a:pt x="330" y="0"/>
                </a:moveTo>
                <a:lnTo>
                  <a:pt x="285" y="134"/>
                </a:lnTo>
                <a:cubicBezTo>
                  <a:pt x="285" y="98"/>
                  <a:pt x="276" y="63"/>
                  <a:pt x="267" y="18"/>
                </a:cubicBezTo>
                <a:lnTo>
                  <a:pt x="267" y="178"/>
                </a:lnTo>
                <a:cubicBezTo>
                  <a:pt x="259" y="143"/>
                  <a:pt x="241" y="116"/>
                  <a:pt x="223" y="80"/>
                </a:cubicBezTo>
                <a:lnTo>
                  <a:pt x="223" y="80"/>
                </a:lnTo>
                <a:cubicBezTo>
                  <a:pt x="241" y="125"/>
                  <a:pt x="250" y="178"/>
                  <a:pt x="267" y="222"/>
                </a:cubicBezTo>
                <a:cubicBezTo>
                  <a:pt x="232" y="160"/>
                  <a:pt x="187" y="116"/>
                  <a:pt x="134" y="80"/>
                </a:cubicBezTo>
                <a:lnTo>
                  <a:pt x="134" y="80"/>
                </a:lnTo>
                <a:cubicBezTo>
                  <a:pt x="161" y="125"/>
                  <a:pt x="179" y="169"/>
                  <a:pt x="196" y="222"/>
                </a:cubicBezTo>
                <a:cubicBezTo>
                  <a:pt x="161" y="178"/>
                  <a:pt x="125" y="151"/>
                  <a:pt x="72" y="125"/>
                </a:cubicBezTo>
                <a:lnTo>
                  <a:pt x="72" y="125"/>
                </a:lnTo>
                <a:lnTo>
                  <a:pt x="152" y="249"/>
                </a:lnTo>
                <a:lnTo>
                  <a:pt x="1" y="169"/>
                </a:lnTo>
                <a:lnTo>
                  <a:pt x="108" y="285"/>
                </a:lnTo>
                <a:cubicBezTo>
                  <a:pt x="98" y="287"/>
                  <a:pt x="88" y="288"/>
                  <a:pt x="79" y="288"/>
                </a:cubicBezTo>
                <a:cubicBezTo>
                  <a:pt x="53" y="288"/>
                  <a:pt x="27" y="280"/>
                  <a:pt x="1" y="267"/>
                </a:cubicBezTo>
                <a:lnTo>
                  <a:pt x="1" y="267"/>
                </a:lnTo>
                <a:cubicBezTo>
                  <a:pt x="63" y="302"/>
                  <a:pt x="125" y="338"/>
                  <a:pt x="196" y="365"/>
                </a:cubicBezTo>
                <a:lnTo>
                  <a:pt x="36" y="347"/>
                </a:lnTo>
                <a:lnTo>
                  <a:pt x="36" y="347"/>
                </a:lnTo>
                <a:lnTo>
                  <a:pt x="170" y="400"/>
                </a:lnTo>
                <a:cubicBezTo>
                  <a:pt x="125" y="436"/>
                  <a:pt x="72" y="453"/>
                  <a:pt x="10" y="462"/>
                </a:cubicBezTo>
                <a:cubicBezTo>
                  <a:pt x="25" y="465"/>
                  <a:pt x="41" y="466"/>
                  <a:pt x="57" y="466"/>
                </a:cubicBezTo>
                <a:cubicBezTo>
                  <a:pt x="94" y="466"/>
                  <a:pt x="132" y="460"/>
                  <a:pt x="170" y="453"/>
                </a:cubicBezTo>
                <a:lnTo>
                  <a:pt x="170" y="453"/>
                </a:lnTo>
                <a:cubicBezTo>
                  <a:pt x="143" y="480"/>
                  <a:pt x="99" y="507"/>
                  <a:pt x="63" y="524"/>
                </a:cubicBezTo>
                <a:lnTo>
                  <a:pt x="205" y="480"/>
                </a:lnTo>
                <a:lnTo>
                  <a:pt x="205" y="480"/>
                </a:lnTo>
                <a:cubicBezTo>
                  <a:pt x="179" y="524"/>
                  <a:pt x="152" y="560"/>
                  <a:pt x="108" y="587"/>
                </a:cubicBezTo>
                <a:cubicBezTo>
                  <a:pt x="152" y="578"/>
                  <a:pt x="179" y="551"/>
                  <a:pt x="214" y="524"/>
                </a:cubicBezTo>
                <a:lnTo>
                  <a:pt x="214" y="524"/>
                </a:lnTo>
                <a:lnTo>
                  <a:pt x="196" y="675"/>
                </a:lnTo>
                <a:lnTo>
                  <a:pt x="259" y="524"/>
                </a:lnTo>
                <a:cubicBezTo>
                  <a:pt x="266" y="560"/>
                  <a:pt x="273" y="600"/>
                  <a:pt x="271" y="638"/>
                </a:cubicBezTo>
                <a:lnTo>
                  <a:pt x="271" y="638"/>
                </a:lnTo>
                <a:lnTo>
                  <a:pt x="285" y="516"/>
                </a:lnTo>
                <a:cubicBezTo>
                  <a:pt x="303" y="569"/>
                  <a:pt x="330" y="631"/>
                  <a:pt x="356" y="684"/>
                </a:cubicBezTo>
                <a:cubicBezTo>
                  <a:pt x="347" y="631"/>
                  <a:pt x="347" y="569"/>
                  <a:pt x="338" y="516"/>
                </a:cubicBezTo>
                <a:lnTo>
                  <a:pt x="338" y="516"/>
                </a:lnTo>
                <a:cubicBezTo>
                  <a:pt x="365" y="569"/>
                  <a:pt x="392" y="622"/>
                  <a:pt x="418" y="675"/>
                </a:cubicBezTo>
                <a:cubicBezTo>
                  <a:pt x="401" y="622"/>
                  <a:pt x="392" y="569"/>
                  <a:pt x="383" y="516"/>
                </a:cubicBezTo>
                <a:lnTo>
                  <a:pt x="383" y="516"/>
                </a:lnTo>
                <a:lnTo>
                  <a:pt x="472" y="658"/>
                </a:lnTo>
                <a:cubicBezTo>
                  <a:pt x="454" y="595"/>
                  <a:pt x="427" y="533"/>
                  <a:pt x="401" y="471"/>
                </a:cubicBezTo>
                <a:lnTo>
                  <a:pt x="401" y="471"/>
                </a:lnTo>
                <a:cubicBezTo>
                  <a:pt x="436" y="516"/>
                  <a:pt x="472" y="551"/>
                  <a:pt x="516" y="578"/>
                </a:cubicBezTo>
                <a:cubicBezTo>
                  <a:pt x="481" y="533"/>
                  <a:pt x="445" y="498"/>
                  <a:pt x="409" y="453"/>
                </a:cubicBezTo>
                <a:lnTo>
                  <a:pt x="409" y="453"/>
                </a:lnTo>
                <a:cubicBezTo>
                  <a:pt x="445" y="458"/>
                  <a:pt x="481" y="460"/>
                  <a:pt x="516" y="460"/>
                </a:cubicBezTo>
                <a:cubicBezTo>
                  <a:pt x="552" y="460"/>
                  <a:pt x="587" y="458"/>
                  <a:pt x="623" y="453"/>
                </a:cubicBezTo>
                <a:lnTo>
                  <a:pt x="445" y="418"/>
                </a:lnTo>
                <a:lnTo>
                  <a:pt x="614" y="400"/>
                </a:lnTo>
                <a:lnTo>
                  <a:pt x="445" y="365"/>
                </a:lnTo>
                <a:lnTo>
                  <a:pt x="569" y="320"/>
                </a:lnTo>
                <a:lnTo>
                  <a:pt x="463" y="311"/>
                </a:lnTo>
                <a:cubicBezTo>
                  <a:pt x="481" y="311"/>
                  <a:pt x="534" y="258"/>
                  <a:pt x="543" y="249"/>
                </a:cubicBezTo>
                <a:lnTo>
                  <a:pt x="543" y="249"/>
                </a:lnTo>
                <a:cubicBezTo>
                  <a:pt x="539" y="250"/>
                  <a:pt x="536" y="250"/>
                  <a:pt x="533" y="250"/>
                </a:cubicBezTo>
                <a:cubicBezTo>
                  <a:pt x="495" y="250"/>
                  <a:pt x="534" y="195"/>
                  <a:pt x="543" y="178"/>
                </a:cubicBezTo>
                <a:cubicBezTo>
                  <a:pt x="552" y="143"/>
                  <a:pt x="560" y="107"/>
                  <a:pt x="560" y="71"/>
                </a:cubicBezTo>
                <a:lnTo>
                  <a:pt x="560" y="71"/>
                </a:lnTo>
                <a:lnTo>
                  <a:pt x="516" y="143"/>
                </a:lnTo>
                <a:cubicBezTo>
                  <a:pt x="516" y="107"/>
                  <a:pt x="516" y="71"/>
                  <a:pt x="507" y="45"/>
                </a:cubicBezTo>
                <a:cubicBezTo>
                  <a:pt x="498" y="80"/>
                  <a:pt x="472" y="116"/>
                  <a:pt x="454" y="151"/>
                </a:cubicBezTo>
                <a:cubicBezTo>
                  <a:pt x="463" y="107"/>
                  <a:pt x="463" y="63"/>
                  <a:pt x="454" y="27"/>
                </a:cubicBezTo>
                <a:cubicBezTo>
                  <a:pt x="436" y="71"/>
                  <a:pt x="418" y="116"/>
                  <a:pt x="409" y="160"/>
                </a:cubicBezTo>
                <a:lnTo>
                  <a:pt x="383" y="27"/>
                </a:lnTo>
                <a:lnTo>
                  <a:pt x="330" y="134"/>
                </a:lnTo>
                <a:lnTo>
                  <a:pt x="33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4" name="Google Shape;4194;p3"/>
          <p:cNvSpPr/>
          <p:nvPr/>
        </p:nvSpPr>
        <p:spPr>
          <a:xfrm>
            <a:off x="1629468" y="2814966"/>
            <a:ext cx="54381" cy="2114"/>
          </a:xfrm>
          <a:custGeom>
            <a:avLst/>
            <a:gdLst/>
            <a:ahLst/>
            <a:cxnLst/>
            <a:rect l="l" t="t" r="r" b="b"/>
            <a:pathLst>
              <a:path w="463" h="18" fill="none" extrusionOk="0">
                <a:moveTo>
                  <a:pt x="1" y="0"/>
                </a:moveTo>
                <a:cubicBezTo>
                  <a:pt x="160" y="0"/>
                  <a:pt x="311" y="0"/>
                  <a:pt x="462" y="18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5" name="Google Shape;4195;p3"/>
          <p:cNvSpPr/>
          <p:nvPr/>
        </p:nvSpPr>
        <p:spPr>
          <a:xfrm>
            <a:off x="1629468" y="2813909"/>
            <a:ext cx="55438" cy="18792"/>
          </a:xfrm>
          <a:custGeom>
            <a:avLst/>
            <a:gdLst/>
            <a:ahLst/>
            <a:cxnLst/>
            <a:rect l="l" t="t" r="r" b="b"/>
            <a:pathLst>
              <a:path w="472" h="160" fill="none" extrusionOk="0">
                <a:moveTo>
                  <a:pt x="1" y="0"/>
                </a:moveTo>
                <a:lnTo>
                  <a:pt x="471" y="160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6" name="Google Shape;4196;p3"/>
          <p:cNvSpPr/>
          <p:nvPr/>
        </p:nvSpPr>
        <p:spPr>
          <a:xfrm>
            <a:off x="1630525" y="2777381"/>
            <a:ext cx="29363" cy="38642"/>
          </a:xfrm>
          <a:custGeom>
            <a:avLst/>
            <a:gdLst/>
            <a:ahLst/>
            <a:cxnLst/>
            <a:rect l="l" t="t" r="r" b="b"/>
            <a:pathLst>
              <a:path w="250" h="329" fill="none" extrusionOk="0">
                <a:moveTo>
                  <a:pt x="0" y="329"/>
                </a:moveTo>
                <a:cubicBezTo>
                  <a:pt x="63" y="205"/>
                  <a:pt x="142" y="98"/>
                  <a:pt x="249" y="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7" name="Google Shape;4197;p3"/>
          <p:cNvSpPr/>
          <p:nvPr/>
        </p:nvSpPr>
        <p:spPr>
          <a:xfrm>
            <a:off x="1630525" y="2796174"/>
            <a:ext cx="44984" cy="19849"/>
          </a:xfrm>
          <a:custGeom>
            <a:avLst/>
            <a:gdLst/>
            <a:ahLst/>
            <a:cxnLst/>
            <a:rect l="l" t="t" r="r" b="b"/>
            <a:pathLst>
              <a:path w="383" h="169" fill="none" extrusionOk="0">
                <a:moveTo>
                  <a:pt x="0" y="169"/>
                </a:moveTo>
                <a:cubicBezTo>
                  <a:pt x="116" y="98"/>
                  <a:pt x="249" y="36"/>
                  <a:pt x="382" y="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8" name="Google Shape;4198;p3"/>
          <p:cNvSpPr/>
          <p:nvPr/>
        </p:nvSpPr>
        <p:spPr>
          <a:xfrm>
            <a:off x="1672221" y="2794060"/>
            <a:ext cx="5403" cy="4228"/>
          </a:xfrm>
          <a:custGeom>
            <a:avLst/>
            <a:gdLst/>
            <a:ahLst/>
            <a:cxnLst/>
            <a:rect l="l" t="t" r="r" b="b"/>
            <a:pathLst>
              <a:path w="46" h="36" extrusionOk="0">
                <a:moveTo>
                  <a:pt x="27" y="0"/>
                </a:moveTo>
                <a:cubicBezTo>
                  <a:pt x="18" y="0"/>
                  <a:pt x="10" y="0"/>
                  <a:pt x="10" y="9"/>
                </a:cubicBezTo>
                <a:cubicBezTo>
                  <a:pt x="1" y="18"/>
                  <a:pt x="10" y="36"/>
                  <a:pt x="18" y="36"/>
                </a:cubicBezTo>
                <a:cubicBezTo>
                  <a:pt x="27" y="36"/>
                  <a:pt x="36" y="27"/>
                  <a:pt x="45" y="18"/>
                </a:cubicBezTo>
                <a:cubicBezTo>
                  <a:pt x="45" y="9"/>
                  <a:pt x="36" y="9"/>
                  <a:pt x="2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9" name="Google Shape;4199;p3"/>
          <p:cNvSpPr/>
          <p:nvPr/>
        </p:nvSpPr>
        <p:spPr>
          <a:xfrm>
            <a:off x="1656600" y="2775267"/>
            <a:ext cx="4228" cy="3641"/>
          </a:xfrm>
          <a:custGeom>
            <a:avLst/>
            <a:gdLst/>
            <a:ahLst/>
            <a:cxnLst/>
            <a:rect l="l" t="t" r="r" b="b"/>
            <a:pathLst>
              <a:path w="36" h="31" extrusionOk="0">
                <a:moveTo>
                  <a:pt x="18" y="1"/>
                </a:moveTo>
                <a:cubicBezTo>
                  <a:pt x="9" y="1"/>
                  <a:pt x="0" y="9"/>
                  <a:pt x="0" y="9"/>
                </a:cubicBezTo>
                <a:cubicBezTo>
                  <a:pt x="0" y="18"/>
                  <a:pt x="9" y="27"/>
                  <a:pt x="18" y="27"/>
                </a:cubicBezTo>
                <a:cubicBezTo>
                  <a:pt x="21" y="30"/>
                  <a:pt x="23" y="31"/>
                  <a:pt x="26" y="31"/>
                </a:cubicBezTo>
                <a:cubicBezTo>
                  <a:pt x="32" y="31"/>
                  <a:pt x="36" y="25"/>
                  <a:pt x="36" y="18"/>
                </a:cubicBezTo>
                <a:cubicBezTo>
                  <a:pt x="36" y="9"/>
                  <a:pt x="27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0" name="Google Shape;4200;p3"/>
          <p:cNvSpPr/>
          <p:nvPr/>
        </p:nvSpPr>
        <p:spPr>
          <a:xfrm>
            <a:off x="1681617" y="2815554"/>
            <a:ext cx="4346" cy="3641"/>
          </a:xfrm>
          <a:custGeom>
            <a:avLst/>
            <a:gdLst/>
            <a:ahLst/>
            <a:cxnLst/>
            <a:rect l="l" t="t" r="r" b="b"/>
            <a:pathLst>
              <a:path w="37" h="31" extrusionOk="0">
                <a:moveTo>
                  <a:pt x="11" y="0"/>
                </a:moveTo>
                <a:cubicBezTo>
                  <a:pt x="5" y="0"/>
                  <a:pt x="1" y="7"/>
                  <a:pt x="1" y="13"/>
                </a:cubicBezTo>
                <a:cubicBezTo>
                  <a:pt x="1" y="22"/>
                  <a:pt x="9" y="31"/>
                  <a:pt x="18" y="31"/>
                </a:cubicBezTo>
                <a:cubicBezTo>
                  <a:pt x="27" y="31"/>
                  <a:pt x="36" y="31"/>
                  <a:pt x="36" y="22"/>
                </a:cubicBezTo>
                <a:cubicBezTo>
                  <a:pt x="36" y="13"/>
                  <a:pt x="27" y="4"/>
                  <a:pt x="18" y="4"/>
                </a:cubicBezTo>
                <a:cubicBezTo>
                  <a:pt x="16" y="1"/>
                  <a:pt x="13" y="0"/>
                  <a:pt x="1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1" name="Google Shape;4201;p3"/>
          <p:cNvSpPr/>
          <p:nvPr/>
        </p:nvSpPr>
        <p:spPr>
          <a:xfrm>
            <a:off x="1681617" y="2831175"/>
            <a:ext cx="5285" cy="3641"/>
          </a:xfrm>
          <a:custGeom>
            <a:avLst/>
            <a:gdLst/>
            <a:ahLst/>
            <a:cxnLst/>
            <a:rect l="l" t="t" r="r" b="b"/>
            <a:pathLst>
              <a:path w="45" h="31" extrusionOk="0">
                <a:moveTo>
                  <a:pt x="11" y="0"/>
                </a:moveTo>
                <a:cubicBezTo>
                  <a:pt x="5" y="0"/>
                  <a:pt x="1" y="7"/>
                  <a:pt x="1" y="13"/>
                </a:cubicBezTo>
                <a:cubicBezTo>
                  <a:pt x="1" y="22"/>
                  <a:pt x="9" y="31"/>
                  <a:pt x="18" y="31"/>
                </a:cubicBezTo>
                <a:cubicBezTo>
                  <a:pt x="27" y="31"/>
                  <a:pt x="36" y="31"/>
                  <a:pt x="36" y="22"/>
                </a:cubicBezTo>
                <a:cubicBezTo>
                  <a:pt x="45" y="13"/>
                  <a:pt x="36" y="4"/>
                  <a:pt x="18" y="4"/>
                </a:cubicBezTo>
                <a:cubicBezTo>
                  <a:pt x="16" y="2"/>
                  <a:pt x="13" y="0"/>
                  <a:pt x="1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2" name="Google Shape;4202;p3"/>
          <p:cNvSpPr/>
          <p:nvPr/>
        </p:nvSpPr>
        <p:spPr>
          <a:xfrm>
            <a:off x="1590826" y="2812852"/>
            <a:ext cx="53323" cy="49095"/>
          </a:xfrm>
          <a:custGeom>
            <a:avLst/>
            <a:gdLst/>
            <a:ahLst/>
            <a:cxnLst/>
            <a:rect l="l" t="t" r="r" b="b"/>
            <a:pathLst>
              <a:path w="454" h="418" extrusionOk="0">
                <a:moveTo>
                  <a:pt x="338" y="0"/>
                </a:moveTo>
                <a:lnTo>
                  <a:pt x="330" y="18"/>
                </a:lnTo>
                <a:cubicBezTo>
                  <a:pt x="250" y="133"/>
                  <a:pt x="134" y="231"/>
                  <a:pt x="1" y="293"/>
                </a:cubicBezTo>
                <a:cubicBezTo>
                  <a:pt x="130" y="242"/>
                  <a:pt x="250" y="157"/>
                  <a:pt x="338" y="40"/>
                </a:cubicBezTo>
                <a:lnTo>
                  <a:pt x="338" y="40"/>
                </a:lnTo>
                <a:cubicBezTo>
                  <a:pt x="412" y="153"/>
                  <a:pt x="444" y="289"/>
                  <a:pt x="418" y="418"/>
                </a:cubicBezTo>
                <a:cubicBezTo>
                  <a:pt x="454" y="276"/>
                  <a:pt x="427" y="133"/>
                  <a:pt x="347" y="18"/>
                </a:cubicBezTo>
                <a:lnTo>
                  <a:pt x="338" y="0"/>
                </a:ln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3" name="Google Shape;4203;p3"/>
          <p:cNvSpPr/>
          <p:nvPr/>
        </p:nvSpPr>
        <p:spPr>
          <a:xfrm>
            <a:off x="1579433" y="2781492"/>
            <a:ext cx="52266" cy="33591"/>
          </a:xfrm>
          <a:custGeom>
            <a:avLst/>
            <a:gdLst/>
            <a:ahLst/>
            <a:cxnLst/>
            <a:rect l="l" t="t" r="r" b="b"/>
            <a:pathLst>
              <a:path w="445" h="286" extrusionOk="0">
                <a:moveTo>
                  <a:pt x="0" y="1"/>
                </a:moveTo>
                <a:cubicBezTo>
                  <a:pt x="27" y="36"/>
                  <a:pt x="62" y="63"/>
                  <a:pt x="107" y="72"/>
                </a:cubicBezTo>
                <a:cubicBezTo>
                  <a:pt x="151" y="90"/>
                  <a:pt x="196" y="107"/>
                  <a:pt x="240" y="125"/>
                </a:cubicBezTo>
                <a:cubicBezTo>
                  <a:pt x="320" y="152"/>
                  <a:pt x="391" y="214"/>
                  <a:pt x="444" y="285"/>
                </a:cubicBezTo>
                <a:cubicBezTo>
                  <a:pt x="400" y="205"/>
                  <a:pt x="329" y="143"/>
                  <a:pt x="249" y="107"/>
                </a:cubicBezTo>
                <a:cubicBezTo>
                  <a:pt x="204" y="90"/>
                  <a:pt x="160" y="81"/>
                  <a:pt x="116" y="63"/>
                </a:cubicBezTo>
                <a:cubicBezTo>
                  <a:pt x="71" y="54"/>
                  <a:pt x="27" y="27"/>
                  <a:pt x="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4" name="Google Shape;4204;p3"/>
          <p:cNvSpPr/>
          <p:nvPr/>
        </p:nvSpPr>
        <p:spPr>
          <a:xfrm>
            <a:off x="1632639" y="2814966"/>
            <a:ext cx="68945" cy="17735"/>
          </a:xfrm>
          <a:custGeom>
            <a:avLst/>
            <a:gdLst/>
            <a:ahLst/>
            <a:cxnLst/>
            <a:rect l="l" t="t" r="r" b="b"/>
            <a:pathLst>
              <a:path w="587" h="151" extrusionOk="0">
                <a:moveTo>
                  <a:pt x="0" y="0"/>
                </a:moveTo>
                <a:lnTo>
                  <a:pt x="0" y="0"/>
                </a:lnTo>
                <a:cubicBezTo>
                  <a:pt x="36" y="44"/>
                  <a:pt x="80" y="71"/>
                  <a:pt x="133" y="80"/>
                </a:cubicBezTo>
                <a:cubicBezTo>
                  <a:pt x="187" y="98"/>
                  <a:pt x="240" y="98"/>
                  <a:pt x="293" y="98"/>
                </a:cubicBezTo>
                <a:cubicBezTo>
                  <a:pt x="320" y="93"/>
                  <a:pt x="347" y="91"/>
                  <a:pt x="372" y="91"/>
                </a:cubicBezTo>
                <a:cubicBezTo>
                  <a:pt x="398" y="91"/>
                  <a:pt x="422" y="93"/>
                  <a:pt x="444" y="98"/>
                </a:cubicBezTo>
                <a:cubicBezTo>
                  <a:pt x="498" y="107"/>
                  <a:pt x="551" y="124"/>
                  <a:pt x="586" y="151"/>
                </a:cubicBezTo>
                <a:cubicBezTo>
                  <a:pt x="551" y="115"/>
                  <a:pt x="506" y="89"/>
                  <a:pt x="453" y="89"/>
                </a:cubicBezTo>
                <a:cubicBezTo>
                  <a:pt x="400" y="80"/>
                  <a:pt x="347" y="80"/>
                  <a:pt x="293" y="80"/>
                </a:cubicBezTo>
                <a:cubicBezTo>
                  <a:pt x="240" y="80"/>
                  <a:pt x="187" y="80"/>
                  <a:pt x="133" y="71"/>
                </a:cubicBezTo>
                <a:cubicBezTo>
                  <a:pt x="80" y="62"/>
                  <a:pt x="36" y="36"/>
                  <a:pt x="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5" name="Google Shape;4205;p3"/>
          <p:cNvSpPr/>
          <p:nvPr/>
        </p:nvSpPr>
        <p:spPr>
          <a:xfrm>
            <a:off x="1632639" y="2773153"/>
            <a:ext cx="13624" cy="41931"/>
          </a:xfrm>
          <a:custGeom>
            <a:avLst/>
            <a:gdLst/>
            <a:ahLst/>
            <a:cxnLst/>
            <a:rect l="l" t="t" r="r" b="b"/>
            <a:pathLst>
              <a:path w="116" h="357" extrusionOk="0">
                <a:moveTo>
                  <a:pt x="107" y="1"/>
                </a:moveTo>
                <a:cubicBezTo>
                  <a:pt x="107" y="63"/>
                  <a:pt x="89" y="125"/>
                  <a:pt x="71" y="187"/>
                </a:cubicBezTo>
                <a:cubicBezTo>
                  <a:pt x="53" y="241"/>
                  <a:pt x="36" y="303"/>
                  <a:pt x="0" y="356"/>
                </a:cubicBezTo>
                <a:cubicBezTo>
                  <a:pt x="45" y="312"/>
                  <a:pt x="71" y="249"/>
                  <a:pt x="89" y="187"/>
                </a:cubicBezTo>
                <a:cubicBezTo>
                  <a:pt x="107" y="134"/>
                  <a:pt x="116" y="63"/>
                  <a:pt x="107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6" name="Google Shape;4206;p3"/>
          <p:cNvSpPr/>
          <p:nvPr/>
        </p:nvSpPr>
        <p:spPr>
          <a:xfrm>
            <a:off x="36575" y="2540009"/>
            <a:ext cx="104415" cy="51914"/>
          </a:xfrm>
          <a:custGeom>
            <a:avLst/>
            <a:gdLst/>
            <a:ahLst/>
            <a:cxnLst/>
            <a:rect l="l" t="t" r="r" b="b"/>
            <a:pathLst>
              <a:path w="889" h="442" extrusionOk="0">
                <a:moveTo>
                  <a:pt x="511" y="1"/>
                </a:moveTo>
                <a:cubicBezTo>
                  <a:pt x="471" y="1"/>
                  <a:pt x="431" y="5"/>
                  <a:pt x="391" y="14"/>
                </a:cubicBezTo>
                <a:cubicBezTo>
                  <a:pt x="302" y="41"/>
                  <a:pt x="222" y="103"/>
                  <a:pt x="169" y="174"/>
                </a:cubicBezTo>
                <a:cubicBezTo>
                  <a:pt x="142" y="201"/>
                  <a:pt x="0" y="307"/>
                  <a:pt x="45" y="343"/>
                </a:cubicBezTo>
                <a:cubicBezTo>
                  <a:pt x="139" y="406"/>
                  <a:pt x="251" y="442"/>
                  <a:pt x="365" y="442"/>
                </a:cubicBezTo>
                <a:cubicBezTo>
                  <a:pt x="412" y="442"/>
                  <a:pt x="460" y="436"/>
                  <a:pt x="506" y="423"/>
                </a:cubicBezTo>
                <a:cubicBezTo>
                  <a:pt x="666" y="396"/>
                  <a:pt x="800" y="307"/>
                  <a:pt x="879" y="165"/>
                </a:cubicBezTo>
                <a:cubicBezTo>
                  <a:pt x="888" y="156"/>
                  <a:pt x="888" y="147"/>
                  <a:pt x="888" y="138"/>
                </a:cubicBezTo>
                <a:cubicBezTo>
                  <a:pt x="879" y="121"/>
                  <a:pt x="862" y="112"/>
                  <a:pt x="844" y="103"/>
                </a:cubicBezTo>
                <a:cubicBezTo>
                  <a:pt x="782" y="67"/>
                  <a:pt x="711" y="41"/>
                  <a:pt x="631" y="14"/>
                </a:cubicBezTo>
                <a:cubicBezTo>
                  <a:pt x="591" y="5"/>
                  <a:pt x="551" y="1"/>
                  <a:pt x="51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7" name="Google Shape;4207;p3"/>
          <p:cNvSpPr/>
          <p:nvPr/>
        </p:nvSpPr>
        <p:spPr>
          <a:xfrm>
            <a:off x="36575" y="2575715"/>
            <a:ext cx="73055" cy="68240"/>
          </a:xfrm>
          <a:custGeom>
            <a:avLst/>
            <a:gdLst/>
            <a:ahLst/>
            <a:cxnLst/>
            <a:rect l="l" t="t" r="r" b="b"/>
            <a:pathLst>
              <a:path w="622" h="581" extrusionOk="0">
                <a:moveTo>
                  <a:pt x="186" y="0"/>
                </a:moveTo>
                <a:cubicBezTo>
                  <a:pt x="166" y="0"/>
                  <a:pt x="148" y="3"/>
                  <a:pt x="133" y="12"/>
                </a:cubicBezTo>
                <a:cubicBezTo>
                  <a:pt x="0" y="83"/>
                  <a:pt x="98" y="305"/>
                  <a:pt x="142" y="376"/>
                </a:cubicBezTo>
                <a:cubicBezTo>
                  <a:pt x="231" y="492"/>
                  <a:pt x="364" y="563"/>
                  <a:pt x="506" y="580"/>
                </a:cubicBezTo>
                <a:cubicBezTo>
                  <a:pt x="604" y="474"/>
                  <a:pt x="622" y="305"/>
                  <a:pt x="542" y="190"/>
                </a:cubicBezTo>
                <a:cubicBezTo>
                  <a:pt x="498" y="127"/>
                  <a:pt x="435" y="74"/>
                  <a:pt x="364" y="48"/>
                </a:cubicBezTo>
                <a:cubicBezTo>
                  <a:pt x="324" y="34"/>
                  <a:pt x="248" y="0"/>
                  <a:pt x="1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8" name="Google Shape;4208;p3"/>
          <p:cNvSpPr/>
          <p:nvPr/>
        </p:nvSpPr>
        <p:spPr>
          <a:xfrm>
            <a:off x="17783" y="2499840"/>
            <a:ext cx="52266" cy="72703"/>
          </a:xfrm>
          <a:custGeom>
            <a:avLst/>
            <a:gdLst/>
            <a:ahLst/>
            <a:cxnLst/>
            <a:rect l="l" t="t" r="r" b="b"/>
            <a:pathLst>
              <a:path w="445" h="619" extrusionOk="0">
                <a:moveTo>
                  <a:pt x="258" y="1"/>
                </a:moveTo>
                <a:cubicBezTo>
                  <a:pt x="240" y="1"/>
                  <a:pt x="222" y="1"/>
                  <a:pt x="213" y="10"/>
                </a:cubicBezTo>
                <a:cubicBezTo>
                  <a:pt x="125" y="45"/>
                  <a:pt x="54" y="116"/>
                  <a:pt x="27" y="205"/>
                </a:cubicBezTo>
                <a:cubicBezTo>
                  <a:pt x="0" y="285"/>
                  <a:pt x="18" y="374"/>
                  <a:pt x="54" y="445"/>
                </a:cubicBezTo>
                <a:cubicBezTo>
                  <a:pt x="84" y="490"/>
                  <a:pt x="178" y="618"/>
                  <a:pt x="271" y="618"/>
                </a:cubicBezTo>
                <a:cubicBezTo>
                  <a:pt x="287" y="618"/>
                  <a:pt x="304" y="614"/>
                  <a:pt x="320" y="605"/>
                </a:cubicBezTo>
                <a:cubicBezTo>
                  <a:pt x="409" y="534"/>
                  <a:pt x="444" y="418"/>
                  <a:pt x="427" y="312"/>
                </a:cubicBezTo>
                <a:cubicBezTo>
                  <a:pt x="409" y="196"/>
                  <a:pt x="356" y="98"/>
                  <a:pt x="276" y="19"/>
                </a:cubicBezTo>
                <a:cubicBezTo>
                  <a:pt x="267" y="10"/>
                  <a:pt x="258" y="10"/>
                  <a:pt x="2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9" name="Google Shape;4209;p3"/>
          <p:cNvSpPr/>
          <p:nvPr/>
        </p:nvSpPr>
        <p:spPr>
          <a:xfrm>
            <a:off x="-34366" y="2550227"/>
            <a:ext cx="88794" cy="44984"/>
          </a:xfrm>
          <a:custGeom>
            <a:avLst/>
            <a:gdLst/>
            <a:ahLst/>
            <a:cxnLst/>
            <a:rect l="l" t="t" r="r" b="b"/>
            <a:pathLst>
              <a:path w="756" h="383" extrusionOk="0">
                <a:moveTo>
                  <a:pt x="410" y="0"/>
                </a:moveTo>
                <a:cubicBezTo>
                  <a:pt x="383" y="0"/>
                  <a:pt x="356" y="2"/>
                  <a:pt x="329" y="7"/>
                </a:cubicBezTo>
                <a:cubicBezTo>
                  <a:pt x="249" y="34"/>
                  <a:pt x="160" y="51"/>
                  <a:pt x="80" y="51"/>
                </a:cubicBezTo>
                <a:cubicBezTo>
                  <a:pt x="54" y="51"/>
                  <a:pt x="9" y="51"/>
                  <a:pt x="9" y="69"/>
                </a:cubicBezTo>
                <a:cubicBezTo>
                  <a:pt x="0" y="87"/>
                  <a:pt x="9" y="87"/>
                  <a:pt x="18" y="87"/>
                </a:cubicBezTo>
                <a:cubicBezTo>
                  <a:pt x="45" y="131"/>
                  <a:pt x="54" y="176"/>
                  <a:pt x="89" y="229"/>
                </a:cubicBezTo>
                <a:cubicBezTo>
                  <a:pt x="116" y="282"/>
                  <a:pt x="160" y="327"/>
                  <a:pt x="213" y="353"/>
                </a:cubicBezTo>
                <a:cubicBezTo>
                  <a:pt x="265" y="374"/>
                  <a:pt x="320" y="383"/>
                  <a:pt x="375" y="383"/>
                </a:cubicBezTo>
                <a:cubicBezTo>
                  <a:pt x="414" y="383"/>
                  <a:pt x="452" y="378"/>
                  <a:pt x="489" y="371"/>
                </a:cubicBezTo>
                <a:cubicBezTo>
                  <a:pt x="542" y="362"/>
                  <a:pt x="604" y="344"/>
                  <a:pt x="657" y="327"/>
                </a:cubicBezTo>
                <a:cubicBezTo>
                  <a:pt x="702" y="309"/>
                  <a:pt x="737" y="273"/>
                  <a:pt x="755" y="220"/>
                </a:cubicBezTo>
                <a:lnTo>
                  <a:pt x="693" y="149"/>
                </a:lnTo>
                <a:cubicBezTo>
                  <a:pt x="656" y="53"/>
                  <a:pt x="540" y="0"/>
                  <a:pt x="41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0" name="Google Shape;4210;p3"/>
          <p:cNvSpPr/>
          <p:nvPr/>
        </p:nvSpPr>
        <p:spPr>
          <a:xfrm>
            <a:off x="1105" y="2575832"/>
            <a:ext cx="61663" cy="74347"/>
          </a:xfrm>
          <a:custGeom>
            <a:avLst/>
            <a:gdLst/>
            <a:ahLst/>
            <a:cxnLst/>
            <a:rect l="l" t="t" r="r" b="b"/>
            <a:pathLst>
              <a:path w="525" h="633" extrusionOk="0">
                <a:moveTo>
                  <a:pt x="352" y="1"/>
                </a:moveTo>
                <a:cubicBezTo>
                  <a:pt x="248" y="1"/>
                  <a:pt x="107" y="105"/>
                  <a:pt x="71" y="162"/>
                </a:cubicBezTo>
                <a:cubicBezTo>
                  <a:pt x="36" y="224"/>
                  <a:pt x="18" y="295"/>
                  <a:pt x="18" y="375"/>
                </a:cubicBezTo>
                <a:cubicBezTo>
                  <a:pt x="0" y="455"/>
                  <a:pt x="9" y="544"/>
                  <a:pt x="36" y="633"/>
                </a:cubicBezTo>
                <a:cubicBezTo>
                  <a:pt x="196" y="606"/>
                  <a:pt x="347" y="508"/>
                  <a:pt x="435" y="375"/>
                </a:cubicBezTo>
                <a:cubicBezTo>
                  <a:pt x="489" y="277"/>
                  <a:pt x="524" y="91"/>
                  <a:pt x="418" y="20"/>
                </a:cubicBezTo>
                <a:cubicBezTo>
                  <a:pt x="399" y="6"/>
                  <a:pt x="376" y="1"/>
                  <a:pt x="3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1" name="Google Shape;4211;p3"/>
          <p:cNvSpPr/>
          <p:nvPr/>
        </p:nvSpPr>
        <p:spPr>
          <a:xfrm>
            <a:off x="9444" y="2532257"/>
            <a:ext cx="81512" cy="82452"/>
          </a:xfrm>
          <a:custGeom>
            <a:avLst/>
            <a:gdLst/>
            <a:ahLst/>
            <a:cxnLst/>
            <a:rect l="l" t="t" r="r" b="b"/>
            <a:pathLst>
              <a:path w="694" h="702" extrusionOk="0">
                <a:moveTo>
                  <a:pt x="400" y="0"/>
                </a:moveTo>
                <a:cubicBezTo>
                  <a:pt x="400" y="36"/>
                  <a:pt x="400" y="71"/>
                  <a:pt x="400" y="116"/>
                </a:cubicBezTo>
                <a:cubicBezTo>
                  <a:pt x="382" y="71"/>
                  <a:pt x="364" y="36"/>
                  <a:pt x="338" y="0"/>
                </a:cubicBezTo>
                <a:lnTo>
                  <a:pt x="338" y="0"/>
                </a:lnTo>
                <a:cubicBezTo>
                  <a:pt x="347" y="45"/>
                  <a:pt x="356" y="98"/>
                  <a:pt x="364" y="142"/>
                </a:cubicBezTo>
                <a:lnTo>
                  <a:pt x="276" y="27"/>
                </a:lnTo>
                <a:lnTo>
                  <a:pt x="276" y="151"/>
                </a:lnTo>
                <a:cubicBezTo>
                  <a:pt x="258" y="116"/>
                  <a:pt x="240" y="71"/>
                  <a:pt x="213" y="36"/>
                </a:cubicBezTo>
                <a:lnTo>
                  <a:pt x="213" y="36"/>
                </a:lnTo>
                <a:cubicBezTo>
                  <a:pt x="222" y="80"/>
                  <a:pt x="231" y="124"/>
                  <a:pt x="240" y="169"/>
                </a:cubicBezTo>
                <a:lnTo>
                  <a:pt x="169" y="80"/>
                </a:lnTo>
                <a:lnTo>
                  <a:pt x="169" y="80"/>
                </a:lnTo>
                <a:lnTo>
                  <a:pt x="240" y="213"/>
                </a:lnTo>
                <a:lnTo>
                  <a:pt x="240" y="213"/>
                </a:lnTo>
                <a:lnTo>
                  <a:pt x="160" y="151"/>
                </a:lnTo>
                <a:lnTo>
                  <a:pt x="258" y="258"/>
                </a:lnTo>
                <a:cubicBezTo>
                  <a:pt x="205" y="222"/>
                  <a:pt x="142" y="204"/>
                  <a:pt x="71" y="195"/>
                </a:cubicBezTo>
                <a:lnTo>
                  <a:pt x="71" y="195"/>
                </a:lnTo>
                <a:cubicBezTo>
                  <a:pt x="125" y="222"/>
                  <a:pt x="160" y="258"/>
                  <a:pt x="196" y="293"/>
                </a:cubicBezTo>
                <a:cubicBezTo>
                  <a:pt x="159" y="279"/>
                  <a:pt x="117" y="264"/>
                  <a:pt x="74" y="264"/>
                </a:cubicBezTo>
                <a:cubicBezTo>
                  <a:pt x="64" y="264"/>
                  <a:pt x="54" y="265"/>
                  <a:pt x="45" y="267"/>
                </a:cubicBezTo>
                <a:lnTo>
                  <a:pt x="178" y="338"/>
                </a:lnTo>
                <a:lnTo>
                  <a:pt x="0" y="338"/>
                </a:lnTo>
                <a:lnTo>
                  <a:pt x="151" y="391"/>
                </a:lnTo>
                <a:cubicBezTo>
                  <a:pt x="116" y="409"/>
                  <a:pt x="80" y="418"/>
                  <a:pt x="36" y="426"/>
                </a:cubicBezTo>
                <a:lnTo>
                  <a:pt x="258" y="426"/>
                </a:lnTo>
                <a:lnTo>
                  <a:pt x="107" y="480"/>
                </a:lnTo>
                <a:lnTo>
                  <a:pt x="107" y="480"/>
                </a:lnTo>
                <a:lnTo>
                  <a:pt x="249" y="471"/>
                </a:lnTo>
                <a:lnTo>
                  <a:pt x="249" y="471"/>
                </a:lnTo>
                <a:cubicBezTo>
                  <a:pt x="222" y="515"/>
                  <a:pt x="187" y="560"/>
                  <a:pt x="142" y="595"/>
                </a:cubicBezTo>
                <a:cubicBezTo>
                  <a:pt x="187" y="577"/>
                  <a:pt x="231" y="542"/>
                  <a:pt x="276" y="506"/>
                </a:cubicBezTo>
                <a:lnTo>
                  <a:pt x="276" y="506"/>
                </a:lnTo>
                <a:cubicBezTo>
                  <a:pt x="267" y="551"/>
                  <a:pt x="240" y="595"/>
                  <a:pt x="205" y="631"/>
                </a:cubicBezTo>
                <a:cubicBezTo>
                  <a:pt x="240" y="595"/>
                  <a:pt x="276" y="560"/>
                  <a:pt x="311" y="515"/>
                </a:cubicBezTo>
                <a:lnTo>
                  <a:pt x="311" y="515"/>
                </a:lnTo>
                <a:cubicBezTo>
                  <a:pt x="311" y="569"/>
                  <a:pt x="302" y="613"/>
                  <a:pt x="284" y="657"/>
                </a:cubicBezTo>
                <a:cubicBezTo>
                  <a:pt x="311" y="631"/>
                  <a:pt x="329" y="595"/>
                  <a:pt x="338" y="560"/>
                </a:cubicBezTo>
                <a:cubicBezTo>
                  <a:pt x="364" y="604"/>
                  <a:pt x="382" y="648"/>
                  <a:pt x="400" y="702"/>
                </a:cubicBezTo>
                <a:cubicBezTo>
                  <a:pt x="400" y="648"/>
                  <a:pt x="391" y="586"/>
                  <a:pt x="382" y="533"/>
                </a:cubicBezTo>
                <a:lnTo>
                  <a:pt x="382" y="533"/>
                </a:lnTo>
                <a:cubicBezTo>
                  <a:pt x="418" y="568"/>
                  <a:pt x="444" y="613"/>
                  <a:pt x="462" y="657"/>
                </a:cubicBezTo>
                <a:lnTo>
                  <a:pt x="462" y="657"/>
                </a:lnTo>
                <a:cubicBezTo>
                  <a:pt x="444" y="613"/>
                  <a:pt x="418" y="568"/>
                  <a:pt x="400" y="515"/>
                </a:cubicBezTo>
                <a:lnTo>
                  <a:pt x="400" y="515"/>
                </a:lnTo>
                <a:lnTo>
                  <a:pt x="542" y="631"/>
                </a:lnTo>
                <a:lnTo>
                  <a:pt x="453" y="489"/>
                </a:lnTo>
                <a:lnTo>
                  <a:pt x="453" y="489"/>
                </a:lnTo>
                <a:lnTo>
                  <a:pt x="595" y="595"/>
                </a:lnTo>
                <a:lnTo>
                  <a:pt x="489" y="471"/>
                </a:lnTo>
                <a:lnTo>
                  <a:pt x="640" y="551"/>
                </a:lnTo>
                <a:lnTo>
                  <a:pt x="489" y="418"/>
                </a:lnTo>
                <a:lnTo>
                  <a:pt x="489" y="418"/>
                </a:lnTo>
                <a:cubicBezTo>
                  <a:pt x="533" y="444"/>
                  <a:pt x="586" y="453"/>
                  <a:pt x="640" y="453"/>
                </a:cubicBezTo>
                <a:lnTo>
                  <a:pt x="498" y="409"/>
                </a:lnTo>
                <a:cubicBezTo>
                  <a:pt x="569" y="391"/>
                  <a:pt x="631" y="355"/>
                  <a:pt x="693" y="311"/>
                </a:cubicBezTo>
                <a:lnTo>
                  <a:pt x="693" y="311"/>
                </a:lnTo>
                <a:lnTo>
                  <a:pt x="515" y="364"/>
                </a:lnTo>
                <a:lnTo>
                  <a:pt x="658" y="267"/>
                </a:lnTo>
                <a:lnTo>
                  <a:pt x="489" y="320"/>
                </a:lnTo>
                <a:cubicBezTo>
                  <a:pt x="524" y="284"/>
                  <a:pt x="551" y="258"/>
                  <a:pt x="578" y="222"/>
                </a:cubicBezTo>
                <a:lnTo>
                  <a:pt x="578" y="222"/>
                </a:lnTo>
                <a:lnTo>
                  <a:pt x="481" y="257"/>
                </a:lnTo>
                <a:lnTo>
                  <a:pt x="481" y="257"/>
                </a:lnTo>
                <a:cubicBezTo>
                  <a:pt x="491" y="251"/>
                  <a:pt x="516" y="177"/>
                  <a:pt x="524" y="169"/>
                </a:cubicBezTo>
                <a:lnTo>
                  <a:pt x="524" y="169"/>
                </a:lnTo>
                <a:cubicBezTo>
                  <a:pt x="516" y="175"/>
                  <a:pt x="510" y="178"/>
                  <a:pt x="505" y="178"/>
                </a:cubicBezTo>
                <a:cubicBezTo>
                  <a:pt x="482" y="178"/>
                  <a:pt x="487" y="123"/>
                  <a:pt x="480" y="116"/>
                </a:cubicBezTo>
                <a:cubicBezTo>
                  <a:pt x="480" y="71"/>
                  <a:pt x="471" y="36"/>
                  <a:pt x="453" y="0"/>
                </a:cubicBezTo>
                <a:cubicBezTo>
                  <a:pt x="453" y="27"/>
                  <a:pt x="453" y="53"/>
                  <a:pt x="444" y="80"/>
                </a:cubicBezTo>
                <a:cubicBezTo>
                  <a:pt x="427" y="53"/>
                  <a:pt x="418" y="27"/>
                  <a:pt x="4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2" name="Google Shape;4212;p3"/>
          <p:cNvSpPr/>
          <p:nvPr/>
        </p:nvSpPr>
        <p:spPr>
          <a:xfrm>
            <a:off x="45971" y="2551989"/>
            <a:ext cx="49095" cy="24195"/>
          </a:xfrm>
          <a:custGeom>
            <a:avLst/>
            <a:gdLst/>
            <a:ahLst/>
            <a:cxnLst/>
            <a:rect l="l" t="t" r="r" b="b"/>
            <a:pathLst>
              <a:path w="418" h="206" fill="none" extrusionOk="0">
                <a:moveTo>
                  <a:pt x="0" y="205"/>
                </a:moveTo>
                <a:cubicBezTo>
                  <a:pt x="133" y="125"/>
                  <a:pt x="275" y="63"/>
                  <a:pt x="418" y="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3" name="Google Shape;4213;p3"/>
          <p:cNvSpPr/>
          <p:nvPr/>
        </p:nvSpPr>
        <p:spPr>
          <a:xfrm>
            <a:off x="45971" y="2565614"/>
            <a:ext cx="57434" cy="8457"/>
          </a:xfrm>
          <a:custGeom>
            <a:avLst/>
            <a:gdLst/>
            <a:ahLst/>
            <a:cxnLst/>
            <a:rect l="l" t="t" r="r" b="b"/>
            <a:pathLst>
              <a:path w="489" h="72" fill="none" extrusionOk="0">
                <a:moveTo>
                  <a:pt x="0" y="71"/>
                </a:moveTo>
                <a:lnTo>
                  <a:pt x="489" y="0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4" name="Google Shape;4214;p3"/>
          <p:cNvSpPr/>
          <p:nvPr/>
        </p:nvSpPr>
        <p:spPr>
          <a:xfrm>
            <a:off x="47028" y="2528029"/>
            <a:ext cx="8457" cy="48156"/>
          </a:xfrm>
          <a:custGeom>
            <a:avLst/>
            <a:gdLst/>
            <a:ahLst/>
            <a:cxnLst/>
            <a:rect l="l" t="t" r="r" b="b"/>
            <a:pathLst>
              <a:path w="72" h="410" fill="none" extrusionOk="0">
                <a:moveTo>
                  <a:pt x="9" y="409"/>
                </a:moveTo>
                <a:cubicBezTo>
                  <a:pt x="0" y="267"/>
                  <a:pt x="18" y="134"/>
                  <a:pt x="71" y="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5" name="Google Shape;4215;p3"/>
          <p:cNvSpPr/>
          <p:nvPr/>
        </p:nvSpPr>
        <p:spPr>
          <a:xfrm>
            <a:off x="47968" y="2537425"/>
            <a:ext cx="29363" cy="38759"/>
          </a:xfrm>
          <a:custGeom>
            <a:avLst/>
            <a:gdLst/>
            <a:ahLst/>
            <a:cxnLst/>
            <a:rect l="l" t="t" r="r" b="b"/>
            <a:pathLst>
              <a:path w="250" h="330" fill="none" extrusionOk="0">
                <a:moveTo>
                  <a:pt x="1" y="329"/>
                </a:moveTo>
                <a:cubicBezTo>
                  <a:pt x="63" y="205"/>
                  <a:pt x="152" y="98"/>
                  <a:pt x="250" y="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6" name="Google Shape;4216;p3"/>
          <p:cNvSpPr/>
          <p:nvPr/>
        </p:nvSpPr>
        <p:spPr>
          <a:xfrm>
            <a:off x="75100" y="2535311"/>
            <a:ext cx="4346" cy="4346"/>
          </a:xfrm>
          <a:custGeom>
            <a:avLst/>
            <a:gdLst/>
            <a:ahLst/>
            <a:cxnLst/>
            <a:rect l="l" t="t" r="r" b="b"/>
            <a:pathLst>
              <a:path w="37" h="37" extrusionOk="0">
                <a:moveTo>
                  <a:pt x="19" y="1"/>
                </a:moveTo>
                <a:cubicBezTo>
                  <a:pt x="10" y="10"/>
                  <a:pt x="1" y="10"/>
                  <a:pt x="1" y="19"/>
                </a:cubicBezTo>
                <a:cubicBezTo>
                  <a:pt x="1" y="27"/>
                  <a:pt x="10" y="36"/>
                  <a:pt x="19" y="36"/>
                </a:cubicBezTo>
                <a:cubicBezTo>
                  <a:pt x="36" y="27"/>
                  <a:pt x="36" y="19"/>
                  <a:pt x="36" y="19"/>
                </a:cubicBezTo>
                <a:cubicBezTo>
                  <a:pt x="36" y="10"/>
                  <a:pt x="27" y="1"/>
                  <a:pt x="1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7" name="Google Shape;4217;p3"/>
          <p:cNvSpPr/>
          <p:nvPr/>
        </p:nvSpPr>
        <p:spPr>
          <a:xfrm>
            <a:off x="52196" y="2525914"/>
            <a:ext cx="5285" cy="3758"/>
          </a:xfrm>
          <a:custGeom>
            <a:avLst/>
            <a:gdLst/>
            <a:ahLst/>
            <a:cxnLst/>
            <a:rect l="l" t="t" r="r" b="b"/>
            <a:pathLst>
              <a:path w="45" h="32" extrusionOk="0">
                <a:moveTo>
                  <a:pt x="9" y="1"/>
                </a:moveTo>
                <a:cubicBezTo>
                  <a:pt x="0" y="10"/>
                  <a:pt x="0" y="19"/>
                  <a:pt x="0" y="27"/>
                </a:cubicBezTo>
                <a:cubicBezTo>
                  <a:pt x="0" y="27"/>
                  <a:pt x="4" y="31"/>
                  <a:pt x="12" y="31"/>
                </a:cubicBezTo>
                <a:cubicBezTo>
                  <a:pt x="16" y="31"/>
                  <a:pt x="21" y="30"/>
                  <a:pt x="27" y="27"/>
                </a:cubicBezTo>
                <a:cubicBezTo>
                  <a:pt x="36" y="27"/>
                  <a:pt x="45" y="19"/>
                  <a:pt x="36" y="10"/>
                </a:cubicBezTo>
                <a:cubicBezTo>
                  <a:pt x="27" y="1"/>
                  <a:pt x="18" y="1"/>
                  <a:pt x="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8" name="Google Shape;4218;p3"/>
          <p:cNvSpPr/>
          <p:nvPr/>
        </p:nvSpPr>
        <p:spPr>
          <a:xfrm>
            <a:off x="92835" y="2550932"/>
            <a:ext cx="5403" cy="3289"/>
          </a:xfrm>
          <a:custGeom>
            <a:avLst/>
            <a:gdLst/>
            <a:ahLst/>
            <a:cxnLst/>
            <a:rect l="l" t="t" r="r" b="b"/>
            <a:pathLst>
              <a:path w="46" h="28" extrusionOk="0">
                <a:moveTo>
                  <a:pt x="10" y="1"/>
                </a:moveTo>
                <a:cubicBezTo>
                  <a:pt x="1" y="1"/>
                  <a:pt x="1" y="10"/>
                  <a:pt x="1" y="19"/>
                </a:cubicBezTo>
                <a:cubicBezTo>
                  <a:pt x="10" y="28"/>
                  <a:pt x="19" y="28"/>
                  <a:pt x="27" y="28"/>
                </a:cubicBezTo>
                <a:cubicBezTo>
                  <a:pt x="36" y="19"/>
                  <a:pt x="45" y="10"/>
                  <a:pt x="36" y="10"/>
                </a:cubicBezTo>
                <a:cubicBezTo>
                  <a:pt x="27" y="1"/>
                  <a:pt x="19" y="1"/>
                  <a:pt x="1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9" name="Google Shape;4219;p3"/>
          <p:cNvSpPr/>
          <p:nvPr/>
        </p:nvSpPr>
        <p:spPr>
          <a:xfrm>
            <a:off x="100117" y="2563734"/>
            <a:ext cx="5403" cy="4111"/>
          </a:xfrm>
          <a:custGeom>
            <a:avLst/>
            <a:gdLst/>
            <a:ahLst/>
            <a:cxnLst/>
            <a:rect l="l" t="t" r="r" b="b"/>
            <a:pathLst>
              <a:path w="46" h="35" extrusionOk="0">
                <a:moveTo>
                  <a:pt x="28" y="1"/>
                </a:moveTo>
                <a:cubicBezTo>
                  <a:pt x="23" y="1"/>
                  <a:pt x="19" y="3"/>
                  <a:pt x="19" y="7"/>
                </a:cubicBezTo>
                <a:cubicBezTo>
                  <a:pt x="1" y="7"/>
                  <a:pt x="1" y="16"/>
                  <a:pt x="1" y="25"/>
                </a:cubicBezTo>
                <a:cubicBezTo>
                  <a:pt x="10" y="34"/>
                  <a:pt x="19" y="34"/>
                  <a:pt x="28" y="34"/>
                </a:cubicBezTo>
                <a:cubicBezTo>
                  <a:pt x="36" y="34"/>
                  <a:pt x="45" y="16"/>
                  <a:pt x="36" y="7"/>
                </a:cubicBezTo>
                <a:cubicBezTo>
                  <a:pt x="36" y="3"/>
                  <a:pt x="32" y="1"/>
                  <a:pt x="2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0" name="Google Shape;4220;p3"/>
          <p:cNvSpPr/>
          <p:nvPr/>
        </p:nvSpPr>
        <p:spPr>
          <a:xfrm>
            <a:off x="26122" y="2572896"/>
            <a:ext cx="51209" cy="48156"/>
          </a:xfrm>
          <a:custGeom>
            <a:avLst/>
            <a:gdLst/>
            <a:ahLst/>
            <a:cxnLst/>
            <a:rect l="l" t="t" r="r" b="b"/>
            <a:pathLst>
              <a:path w="436" h="410" extrusionOk="0">
                <a:moveTo>
                  <a:pt x="169" y="0"/>
                </a:moveTo>
                <a:lnTo>
                  <a:pt x="169" y="18"/>
                </a:lnTo>
                <a:cubicBezTo>
                  <a:pt x="142" y="160"/>
                  <a:pt x="89" y="302"/>
                  <a:pt x="0" y="409"/>
                </a:cubicBezTo>
                <a:cubicBezTo>
                  <a:pt x="94" y="306"/>
                  <a:pt x="156" y="179"/>
                  <a:pt x="184" y="35"/>
                </a:cubicBezTo>
                <a:lnTo>
                  <a:pt x="184" y="35"/>
                </a:lnTo>
                <a:cubicBezTo>
                  <a:pt x="301" y="98"/>
                  <a:pt x="393" y="201"/>
                  <a:pt x="436" y="329"/>
                </a:cubicBezTo>
                <a:cubicBezTo>
                  <a:pt x="400" y="196"/>
                  <a:pt x="302" y="80"/>
                  <a:pt x="178" y="9"/>
                </a:cubicBezTo>
                <a:lnTo>
                  <a:pt x="169" y="0"/>
                </a:ln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1" name="Google Shape;4221;p3"/>
          <p:cNvSpPr/>
          <p:nvPr/>
        </p:nvSpPr>
        <p:spPr>
          <a:xfrm>
            <a:off x="-14634" y="2565614"/>
            <a:ext cx="62720" cy="9514"/>
          </a:xfrm>
          <a:custGeom>
            <a:avLst/>
            <a:gdLst/>
            <a:ahLst/>
            <a:cxnLst/>
            <a:rect l="l" t="t" r="r" b="b"/>
            <a:pathLst>
              <a:path w="534" h="81" extrusionOk="0">
                <a:moveTo>
                  <a:pt x="267" y="0"/>
                </a:moveTo>
                <a:cubicBezTo>
                  <a:pt x="223" y="9"/>
                  <a:pt x="179" y="18"/>
                  <a:pt x="134" y="27"/>
                </a:cubicBezTo>
                <a:cubicBezTo>
                  <a:pt x="112" y="36"/>
                  <a:pt x="90" y="40"/>
                  <a:pt x="68" y="40"/>
                </a:cubicBezTo>
                <a:cubicBezTo>
                  <a:pt x="45" y="40"/>
                  <a:pt x="23" y="36"/>
                  <a:pt x="1" y="27"/>
                </a:cubicBezTo>
                <a:lnTo>
                  <a:pt x="1" y="27"/>
                </a:lnTo>
                <a:cubicBezTo>
                  <a:pt x="29" y="44"/>
                  <a:pt x="57" y="50"/>
                  <a:pt x="85" y="50"/>
                </a:cubicBezTo>
                <a:cubicBezTo>
                  <a:pt x="102" y="50"/>
                  <a:pt x="118" y="48"/>
                  <a:pt x="134" y="45"/>
                </a:cubicBezTo>
                <a:cubicBezTo>
                  <a:pt x="179" y="36"/>
                  <a:pt x="223" y="27"/>
                  <a:pt x="267" y="27"/>
                </a:cubicBezTo>
                <a:cubicBezTo>
                  <a:pt x="284" y="25"/>
                  <a:pt x="300" y="25"/>
                  <a:pt x="316" y="25"/>
                </a:cubicBezTo>
                <a:cubicBezTo>
                  <a:pt x="394" y="25"/>
                  <a:pt x="467" y="43"/>
                  <a:pt x="534" y="80"/>
                </a:cubicBezTo>
                <a:cubicBezTo>
                  <a:pt x="454" y="18"/>
                  <a:pt x="365" y="0"/>
                  <a:pt x="26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2" name="Google Shape;4222;p3"/>
          <p:cNvSpPr/>
          <p:nvPr/>
        </p:nvSpPr>
        <p:spPr>
          <a:xfrm>
            <a:off x="47968" y="2556687"/>
            <a:ext cx="70002" cy="20084"/>
          </a:xfrm>
          <a:custGeom>
            <a:avLst/>
            <a:gdLst/>
            <a:ahLst/>
            <a:cxnLst/>
            <a:rect l="l" t="t" r="r" b="b"/>
            <a:pathLst>
              <a:path w="596" h="171" extrusionOk="0">
                <a:moveTo>
                  <a:pt x="520" y="1"/>
                </a:moveTo>
                <a:cubicBezTo>
                  <a:pt x="494" y="1"/>
                  <a:pt x="467" y="5"/>
                  <a:pt x="445" y="14"/>
                </a:cubicBezTo>
                <a:cubicBezTo>
                  <a:pt x="392" y="32"/>
                  <a:pt x="338" y="50"/>
                  <a:pt x="294" y="76"/>
                </a:cubicBezTo>
                <a:cubicBezTo>
                  <a:pt x="250" y="103"/>
                  <a:pt x="205" y="130"/>
                  <a:pt x="161" y="147"/>
                </a:cubicBezTo>
                <a:cubicBezTo>
                  <a:pt x="134" y="156"/>
                  <a:pt x="107" y="161"/>
                  <a:pt x="81" y="161"/>
                </a:cubicBezTo>
                <a:cubicBezTo>
                  <a:pt x="54" y="161"/>
                  <a:pt x="28" y="156"/>
                  <a:pt x="1" y="147"/>
                </a:cubicBezTo>
                <a:lnTo>
                  <a:pt x="1" y="147"/>
                </a:lnTo>
                <a:cubicBezTo>
                  <a:pt x="35" y="164"/>
                  <a:pt x="68" y="170"/>
                  <a:pt x="102" y="170"/>
                </a:cubicBezTo>
                <a:cubicBezTo>
                  <a:pt x="122" y="170"/>
                  <a:pt x="141" y="168"/>
                  <a:pt x="161" y="165"/>
                </a:cubicBezTo>
                <a:cubicBezTo>
                  <a:pt x="214" y="147"/>
                  <a:pt x="258" y="130"/>
                  <a:pt x="312" y="103"/>
                </a:cubicBezTo>
                <a:cubicBezTo>
                  <a:pt x="347" y="67"/>
                  <a:pt x="401" y="50"/>
                  <a:pt x="445" y="32"/>
                </a:cubicBezTo>
                <a:cubicBezTo>
                  <a:pt x="473" y="15"/>
                  <a:pt x="505" y="9"/>
                  <a:pt x="538" y="9"/>
                </a:cubicBezTo>
                <a:cubicBezTo>
                  <a:pt x="557" y="9"/>
                  <a:pt x="576" y="11"/>
                  <a:pt x="596" y="14"/>
                </a:cubicBezTo>
                <a:cubicBezTo>
                  <a:pt x="574" y="5"/>
                  <a:pt x="547" y="1"/>
                  <a:pt x="52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3" name="Google Shape;4223;p3"/>
          <p:cNvSpPr/>
          <p:nvPr/>
        </p:nvSpPr>
        <p:spPr>
          <a:xfrm>
            <a:off x="39629" y="2531200"/>
            <a:ext cx="9514" cy="42870"/>
          </a:xfrm>
          <a:custGeom>
            <a:avLst/>
            <a:gdLst/>
            <a:ahLst/>
            <a:cxnLst/>
            <a:rect l="l" t="t" r="r" b="b"/>
            <a:pathLst>
              <a:path w="81" h="365" extrusionOk="0">
                <a:moveTo>
                  <a:pt x="1" y="0"/>
                </a:moveTo>
                <a:lnTo>
                  <a:pt x="1" y="0"/>
                </a:lnTo>
                <a:cubicBezTo>
                  <a:pt x="27" y="54"/>
                  <a:pt x="45" y="116"/>
                  <a:pt x="54" y="178"/>
                </a:cubicBezTo>
                <a:cubicBezTo>
                  <a:pt x="63" y="231"/>
                  <a:pt x="72" y="302"/>
                  <a:pt x="72" y="364"/>
                </a:cubicBezTo>
                <a:cubicBezTo>
                  <a:pt x="81" y="302"/>
                  <a:pt x="81" y="231"/>
                  <a:pt x="72" y="169"/>
                </a:cubicBezTo>
                <a:cubicBezTo>
                  <a:pt x="63" y="107"/>
                  <a:pt x="36" y="54"/>
                  <a:pt x="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4" name="Google Shape;4224;p3"/>
          <p:cNvSpPr/>
          <p:nvPr/>
        </p:nvSpPr>
        <p:spPr>
          <a:xfrm>
            <a:off x="1605508" y="1734868"/>
            <a:ext cx="52266" cy="72468"/>
          </a:xfrm>
          <a:custGeom>
            <a:avLst/>
            <a:gdLst/>
            <a:ahLst/>
            <a:cxnLst/>
            <a:rect l="l" t="t" r="r" b="b"/>
            <a:pathLst>
              <a:path w="445" h="617" extrusionOk="0">
                <a:moveTo>
                  <a:pt x="53" y="0"/>
                </a:moveTo>
                <a:cubicBezTo>
                  <a:pt x="44" y="0"/>
                  <a:pt x="38" y="4"/>
                  <a:pt x="36" y="12"/>
                </a:cubicBezTo>
                <a:cubicBezTo>
                  <a:pt x="0" y="137"/>
                  <a:pt x="18" y="279"/>
                  <a:pt x="89" y="394"/>
                </a:cubicBezTo>
                <a:cubicBezTo>
                  <a:pt x="151" y="510"/>
                  <a:pt x="258" y="590"/>
                  <a:pt x="391" y="616"/>
                </a:cubicBezTo>
                <a:lnTo>
                  <a:pt x="418" y="616"/>
                </a:lnTo>
                <a:cubicBezTo>
                  <a:pt x="427" y="607"/>
                  <a:pt x="427" y="590"/>
                  <a:pt x="427" y="572"/>
                </a:cubicBezTo>
                <a:cubicBezTo>
                  <a:pt x="444" y="510"/>
                  <a:pt x="444" y="448"/>
                  <a:pt x="444" y="385"/>
                </a:cubicBezTo>
                <a:cubicBezTo>
                  <a:pt x="435" y="314"/>
                  <a:pt x="418" y="252"/>
                  <a:pt x="382" y="190"/>
                </a:cubicBezTo>
                <a:cubicBezTo>
                  <a:pt x="338" y="128"/>
                  <a:pt x="267" y="83"/>
                  <a:pt x="196" y="66"/>
                </a:cubicBezTo>
                <a:cubicBezTo>
                  <a:pt x="174" y="59"/>
                  <a:pt x="90" y="0"/>
                  <a:pt x="5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5" name="Google Shape;4225;p3"/>
          <p:cNvSpPr/>
          <p:nvPr/>
        </p:nvSpPr>
        <p:spPr>
          <a:xfrm>
            <a:off x="1571094" y="1740036"/>
            <a:ext cx="48038" cy="57669"/>
          </a:xfrm>
          <a:custGeom>
            <a:avLst/>
            <a:gdLst/>
            <a:ahLst/>
            <a:cxnLst/>
            <a:rect l="l" t="t" r="r" b="b"/>
            <a:pathLst>
              <a:path w="409" h="491" extrusionOk="0">
                <a:moveTo>
                  <a:pt x="306" y="0"/>
                </a:moveTo>
                <a:cubicBezTo>
                  <a:pt x="225" y="0"/>
                  <a:pt x="124" y="88"/>
                  <a:pt x="89" y="137"/>
                </a:cubicBezTo>
                <a:cubicBezTo>
                  <a:pt x="27" y="235"/>
                  <a:pt x="0" y="350"/>
                  <a:pt x="18" y="466"/>
                </a:cubicBezTo>
                <a:cubicBezTo>
                  <a:pt x="55" y="483"/>
                  <a:pt x="94" y="491"/>
                  <a:pt x="132" y="491"/>
                </a:cubicBezTo>
                <a:cubicBezTo>
                  <a:pt x="212" y="491"/>
                  <a:pt x="289" y="455"/>
                  <a:pt x="338" y="395"/>
                </a:cubicBezTo>
                <a:cubicBezTo>
                  <a:pt x="373" y="341"/>
                  <a:pt x="400" y="279"/>
                  <a:pt x="400" y="217"/>
                </a:cubicBezTo>
                <a:cubicBezTo>
                  <a:pt x="409" y="173"/>
                  <a:pt x="409" y="66"/>
                  <a:pt x="364" y="22"/>
                </a:cubicBezTo>
                <a:cubicBezTo>
                  <a:pt x="347" y="7"/>
                  <a:pt x="327" y="0"/>
                  <a:pt x="3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6" name="Google Shape;4226;p3"/>
          <p:cNvSpPr/>
          <p:nvPr/>
        </p:nvSpPr>
        <p:spPr>
          <a:xfrm>
            <a:off x="1611733" y="1704918"/>
            <a:ext cx="61663" cy="43575"/>
          </a:xfrm>
          <a:custGeom>
            <a:avLst/>
            <a:gdLst/>
            <a:ahLst/>
            <a:cxnLst/>
            <a:rect l="l" t="t" r="r" b="b"/>
            <a:pathLst>
              <a:path w="525" h="371" extrusionOk="0">
                <a:moveTo>
                  <a:pt x="302" y="1"/>
                </a:moveTo>
                <a:cubicBezTo>
                  <a:pt x="240" y="1"/>
                  <a:pt x="178" y="28"/>
                  <a:pt x="134" y="81"/>
                </a:cubicBezTo>
                <a:cubicBezTo>
                  <a:pt x="98" y="125"/>
                  <a:pt x="1" y="267"/>
                  <a:pt x="72" y="330"/>
                </a:cubicBezTo>
                <a:cubicBezTo>
                  <a:pt x="113" y="357"/>
                  <a:pt x="160" y="371"/>
                  <a:pt x="206" y="371"/>
                </a:cubicBezTo>
                <a:cubicBezTo>
                  <a:pt x="249" y="371"/>
                  <a:pt x="291" y="360"/>
                  <a:pt x="329" y="338"/>
                </a:cubicBezTo>
                <a:cubicBezTo>
                  <a:pt x="409" y="294"/>
                  <a:pt x="480" y="223"/>
                  <a:pt x="525" y="143"/>
                </a:cubicBezTo>
                <a:cubicBezTo>
                  <a:pt x="525" y="134"/>
                  <a:pt x="525" y="125"/>
                  <a:pt x="525" y="125"/>
                </a:cubicBezTo>
                <a:cubicBezTo>
                  <a:pt x="525" y="108"/>
                  <a:pt x="516" y="99"/>
                  <a:pt x="516" y="90"/>
                </a:cubicBezTo>
                <a:cubicBezTo>
                  <a:pt x="462" y="28"/>
                  <a:pt x="382" y="1"/>
                  <a:pt x="30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7" name="Google Shape;4227;p3"/>
          <p:cNvSpPr/>
          <p:nvPr/>
        </p:nvSpPr>
        <p:spPr>
          <a:xfrm>
            <a:off x="1587773" y="1670504"/>
            <a:ext cx="42870" cy="74230"/>
          </a:xfrm>
          <a:custGeom>
            <a:avLst/>
            <a:gdLst/>
            <a:ahLst/>
            <a:cxnLst/>
            <a:rect l="l" t="t" r="r" b="b"/>
            <a:pathLst>
              <a:path w="365" h="632" extrusionOk="0">
                <a:moveTo>
                  <a:pt x="169" y="1"/>
                </a:moveTo>
                <a:cubicBezTo>
                  <a:pt x="160" y="1"/>
                  <a:pt x="160" y="10"/>
                  <a:pt x="151" y="10"/>
                </a:cubicBezTo>
                <a:cubicBezTo>
                  <a:pt x="125" y="45"/>
                  <a:pt x="98" y="72"/>
                  <a:pt x="62" y="107"/>
                </a:cubicBezTo>
                <a:cubicBezTo>
                  <a:pt x="36" y="143"/>
                  <a:pt x="9" y="187"/>
                  <a:pt x="0" y="241"/>
                </a:cubicBezTo>
                <a:cubicBezTo>
                  <a:pt x="0" y="312"/>
                  <a:pt x="18" y="392"/>
                  <a:pt x="62" y="463"/>
                </a:cubicBezTo>
                <a:cubicBezTo>
                  <a:pt x="80" y="498"/>
                  <a:pt x="107" y="543"/>
                  <a:pt x="133" y="578"/>
                </a:cubicBezTo>
                <a:cubicBezTo>
                  <a:pt x="160" y="614"/>
                  <a:pt x="205" y="631"/>
                  <a:pt x="249" y="631"/>
                </a:cubicBezTo>
                <a:lnTo>
                  <a:pt x="284" y="560"/>
                </a:lnTo>
                <a:cubicBezTo>
                  <a:pt x="364" y="472"/>
                  <a:pt x="364" y="338"/>
                  <a:pt x="302" y="241"/>
                </a:cubicBezTo>
                <a:cubicBezTo>
                  <a:pt x="258" y="187"/>
                  <a:pt x="222" y="116"/>
                  <a:pt x="196" y="54"/>
                </a:cubicBezTo>
                <a:cubicBezTo>
                  <a:pt x="196" y="36"/>
                  <a:pt x="187" y="1"/>
                  <a:pt x="16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8" name="Google Shape;4228;p3"/>
          <p:cNvSpPr/>
          <p:nvPr/>
        </p:nvSpPr>
        <p:spPr>
          <a:xfrm>
            <a:off x="1545959" y="1713257"/>
            <a:ext cx="72116" cy="41578"/>
          </a:xfrm>
          <a:custGeom>
            <a:avLst/>
            <a:gdLst/>
            <a:ahLst/>
            <a:cxnLst/>
            <a:rect l="l" t="t" r="r" b="b"/>
            <a:pathLst>
              <a:path w="614" h="354" extrusionOk="0">
                <a:moveTo>
                  <a:pt x="303" y="0"/>
                </a:moveTo>
                <a:cubicBezTo>
                  <a:pt x="266" y="0"/>
                  <a:pt x="229" y="8"/>
                  <a:pt x="196" y="19"/>
                </a:cubicBezTo>
                <a:cubicBezTo>
                  <a:pt x="125" y="28"/>
                  <a:pt x="54" y="54"/>
                  <a:pt x="1" y="99"/>
                </a:cubicBezTo>
                <a:cubicBezTo>
                  <a:pt x="63" y="223"/>
                  <a:pt x="170" y="312"/>
                  <a:pt x="303" y="347"/>
                </a:cubicBezTo>
                <a:cubicBezTo>
                  <a:pt x="322" y="351"/>
                  <a:pt x="344" y="353"/>
                  <a:pt x="367" y="353"/>
                </a:cubicBezTo>
                <a:cubicBezTo>
                  <a:pt x="451" y="353"/>
                  <a:pt x="550" y="324"/>
                  <a:pt x="578" y="241"/>
                </a:cubicBezTo>
                <a:cubicBezTo>
                  <a:pt x="614" y="143"/>
                  <a:pt x="436" y="28"/>
                  <a:pt x="374" y="10"/>
                </a:cubicBezTo>
                <a:cubicBezTo>
                  <a:pt x="350" y="3"/>
                  <a:pt x="327" y="0"/>
                  <a:pt x="3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9" name="Google Shape;4229;p3"/>
          <p:cNvSpPr/>
          <p:nvPr/>
        </p:nvSpPr>
        <p:spPr>
          <a:xfrm>
            <a:off x="1585658" y="1709146"/>
            <a:ext cx="66830" cy="64834"/>
          </a:xfrm>
          <a:custGeom>
            <a:avLst/>
            <a:gdLst/>
            <a:ahLst/>
            <a:cxnLst/>
            <a:rect l="l" t="t" r="r" b="b"/>
            <a:pathLst>
              <a:path w="569" h="552" extrusionOk="0">
                <a:moveTo>
                  <a:pt x="178" y="0"/>
                </a:moveTo>
                <a:lnTo>
                  <a:pt x="178" y="134"/>
                </a:lnTo>
                <a:cubicBezTo>
                  <a:pt x="151" y="107"/>
                  <a:pt x="134" y="80"/>
                  <a:pt x="125" y="54"/>
                </a:cubicBezTo>
                <a:lnTo>
                  <a:pt x="125" y="54"/>
                </a:lnTo>
                <a:cubicBezTo>
                  <a:pt x="143" y="116"/>
                  <a:pt x="160" y="169"/>
                  <a:pt x="187" y="231"/>
                </a:cubicBezTo>
                <a:cubicBezTo>
                  <a:pt x="160" y="196"/>
                  <a:pt x="134" y="160"/>
                  <a:pt x="98" y="116"/>
                </a:cubicBezTo>
                <a:lnTo>
                  <a:pt x="98" y="116"/>
                </a:lnTo>
                <a:cubicBezTo>
                  <a:pt x="116" y="151"/>
                  <a:pt x="134" y="196"/>
                  <a:pt x="151" y="231"/>
                </a:cubicBezTo>
                <a:cubicBezTo>
                  <a:pt x="107" y="223"/>
                  <a:pt x="63" y="205"/>
                  <a:pt x="18" y="178"/>
                </a:cubicBezTo>
                <a:lnTo>
                  <a:pt x="18" y="178"/>
                </a:lnTo>
                <a:cubicBezTo>
                  <a:pt x="54" y="205"/>
                  <a:pt x="80" y="240"/>
                  <a:pt x="125" y="258"/>
                </a:cubicBezTo>
                <a:cubicBezTo>
                  <a:pt x="80" y="258"/>
                  <a:pt x="45" y="249"/>
                  <a:pt x="9" y="240"/>
                </a:cubicBezTo>
                <a:lnTo>
                  <a:pt x="9" y="240"/>
                </a:lnTo>
                <a:lnTo>
                  <a:pt x="125" y="294"/>
                </a:lnTo>
                <a:cubicBezTo>
                  <a:pt x="93" y="300"/>
                  <a:pt x="66" y="306"/>
                  <a:pt x="38" y="306"/>
                </a:cubicBezTo>
                <a:cubicBezTo>
                  <a:pt x="26" y="306"/>
                  <a:pt x="13" y="305"/>
                  <a:pt x="0" y="302"/>
                </a:cubicBezTo>
                <a:lnTo>
                  <a:pt x="0" y="302"/>
                </a:lnTo>
                <a:cubicBezTo>
                  <a:pt x="36" y="320"/>
                  <a:pt x="63" y="320"/>
                  <a:pt x="98" y="320"/>
                </a:cubicBezTo>
                <a:lnTo>
                  <a:pt x="9" y="409"/>
                </a:lnTo>
                <a:lnTo>
                  <a:pt x="125" y="356"/>
                </a:lnTo>
                <a:lnTo>
                  <a:pt x="125" y="356"/>
                </a:lnTo>
                <a:cubicBezTo>
                  <a:pt x="107" y="382"/>
                  <a:pt x="80" y="418"/>
                  <a:pt x="54" y="445"/>
                </a:cubicBezTo>
                <a:lnTo>
                  <a:pt x="143" y="365"/>
                </a:lnTo>
                <a:lnTo>
                  <a:pt x="89" y="498"/>
                </a:lnTo>
                <a:lnTo>
                  <a:pt x="89" y="498"/>
                </a:lnTo>
                <a:lnTo>
                  <a:pt x="178" y="391"/>
                </a:lnTo>
                <a:lnTo>
                  <a:pt x="178" y="391"/>
                </a:lnTo>
                <a:lnTo>
                  <a:pt x="134" y="533"/>
                </a:lnTo>
                <a:lnTo>
                  <a:pt x="205" y="418"/>
                </a:lnTo>
                <a:lnTo>
                  <a:pt x="205" y="418"/>
                </a:lnTo>
                <a:cubicBezTo>
                  <a:pt x="196" y="462"/>
                  <a:pt x="187" y="507"/>
                  <a:pt x="178" y="551"/>
                </a:cubicBezTo>
                <a:lnTo>
                  <a:pt x="240" y="400"/>
                </a:lnTo>
                <a:cubicBezTo>
                  <a:pt x="240" y="445"/>
                  <a:pt x="240" y="489"/>
                  <a:pt x="249" y="533"/>
                </a:cubicBezTo>
                <a:cubicBezTo>
                  <a:pt x="249" y="489"/>
                  <a:pt x="258" y="445"/>
                  <a:pt x="258" y="400"/>
                </a:cubicBezTo>
                <a:cubicBezTo>
                  <a:pt x="294" y="445"/>
                  <a:pt x="338" y="498"/>
                  <a:pt x="391" y="533"/>
                </a:cubicBezTo>
                <a:lnTo>
                  <a:pt x="302" y="409"/>
                </a:lnTo>
                <a:lnTo>
                  <a:pt x="409" y="489"/>
                </a:lnTo>
                <a:lnTo>
                  <a:pt x="409" y="489"/>
                </a:lnTo>
                <a:lnTo>
                  <a:pt x="329" y="382"/>
                </a:lnTo>
                <a:lnTo>
                  <a:pt x="329" y="382"/>
                </a:lnTo>
                <a:lnTo>
                  <a:pt x="427" y="427"/>
                </a:lnTo>
                <a:lnTo>
                  <a:pt x="374" y="356"/>
                </a:lnTo>
                <a:lnTo>
                  <a:pt x="374" y="356"/>
                </a:lnTo>
                <a:cubicBezTo>
                  <a:pt x="382" y="365"/>
                  <a:pt x="445" y="365"/>
                  <a:pt x="453" y="365"/>
                </a:cubicBezTo>
                <a:cubicBezTo>
                  <a:pt x="418" y="347"/>
                  <a:pt x="480" y="329"/>
                  <a:pt x="489" y="320"/>
                </a:cubicBezTo>
                <a:cubicBezTo>
                  <a:pt x="524" y="302"/>
                  <a:pt x="551" y="285"/>
                  <a:pt x="569" y="258"/>
                </a:cubicBezTo>
                <a:lnTo>
                  <a:pt x="569" y="258"/>
                </a:lnTo>
                <a:lnTo>
                  <a:pt x="507" y="276"/>
                </a:lnTo>
                <a:lnTo>
                  <a:pt x="560" y="214"/>
                </a:lnTo>
                <a:lnTo>
                  <a:pt x="560" y="214"/>
                </a:lnTo>
                <a:cubicBezTo>
                  <a:pt x="524" y="231"/>
                  <a:pt x="498" y="240"/>
                  <a:pt x="462" y="249"/>
                </a:cubicBezTo>
                <a:cubicBezTo>
                  <a:pt x="489" y="223"/>
                  <a:pt x="516" y="205"/>
                  <a:pt x="533" y="169"/>
                </a:cubicBezTo>
                <a:lnTo>
                  <a:pt x="533" y="169"/>
                </a:lnTo>
                <a:lnTo>
                  <a:pt x="427" y="231"/>
                </a:lnTo>
                <a:lnTo>
                  <a:pt x="427" y="231"/>
                </a:lnTo>
                <a:lnTo>
                  <a:pt x="489" y="134"/>
                </a:lnTo>
                <a:lnTo>
                  <a:pt x="400" y="169"/>
                </a:lnTo>
                <a:cubicBezTo>
                  <a:pt x="427" y="143"/>
                  <a:pt x="453" y="116"/>
                  <a:pt x="471" y="80"/>
                </a:cubicBezTo>
                <a:lnTo>
                  <a:pt x="471" y="80"/>
                </a:lnTo>
                <a:lnTo>
                  <a:pt x="374" y="134"/>
                </a:lnTo>
                <a:lnTo>
                  <a:pt x="427" y="63"/>
                </a:lnTo>
                <a:lnTo>
                  <a:pt x="338" y="151"/>
                </a:lnTo>
                <a:cubicBezTo>
                  <a:pt x="347" y="125"/>
                  <a:pt x="356" y="98"/>
                  <a:pt x="365" y="72"/>
                </a:cubicBezTo>
                <a:lnTo>
                  <a:pt x="365" y="72"/>
                </a:lnTo>
                <a:cubicBezTo>
                  <a:pt x="347" y="107"/>
                  <a:pt x="329" y="143"/>
                  <a:pt x="311" y="178"/>
                </a:cubicBezTo>
                <a:cubicBezTo>
                  <a:pt x="320" y="125"/>
                  <a:pt x="320" y="72"/>
                  <a:pt x="311" y="18"/>
                </a:cubicBezTo>
                <a:cubicBezTo>
                  <a:pt x="302" y="63"/>
                  <a:pt x="285" y="107"/>
                  <a:pt x="267" y="143"/>
                </a:cubicBezTo>
                <a:cubicBezTo>
                  <a:pt x="267" y="98"/>
                  <a:pt x="267" y="54"/>
                  <a:pt x="249" y="18"/>
                </a:cubicBezTo>
                <a:cubicBezTo>
                  <a:pt x="240" y="54"/>
                  <a:pt x="231" y="98"/>
                  <a:pt x="223" y="134"/>
                </a:cubicBezTo>
                <a:cubicBezTo>
                  <a:pt x="205" y="89"/>
                  <a:pt x="196" y="45"/>
                  <a:pt x="1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0" name="Google Shape;4230;p3"/>
          <p:cNvSpPr/>
          <p:nvPr/>
        </p:nvSpPr>
        <p:spPr>
          <a:xfrm>
            <a:off x="1613847" y="1738392"/>
            <a:ext cx="31360" cy="32417"/>
          </a:xfrm>
          <a:custGeom>
            <a:avLst/>
            <a:gdLst/>
            <a:ahLst/>
            <a:cxnLst/>
            <a:rect l="l" t="t" r="r" b="b"/>
            <a:pathLst>
              <a:path w="267" h="276" fill="none" extrusionOk="0">
                <a:moveTo>
                  <a:pt x="0" y="0"/>
                </a:moveTo>
                <a:cubicBezTo>
                  <a:pt x="98" y="80"/>
                  <a:pt x="187" y="178"/>
                  <a:pt x="267" y="276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1" name="Google Shape;4231;p3"/>
          <p:cNvSpPr/>
          <p:nvPr/>
        </p:nvSpPr>
        <p:spPr>
          <a:xfrm>
            <a:off x="1614904" y="1737335"/>
            <a:ext cx="21964" cy="42870"/>
          </a:xfrm>
          <a:custGeom>
            <a:avLst/>
            <a:gdLst/>
            <a:ahLst/>
            <a:cxnLst/>
            <a:rect l="l" t="t" r="r" b="b"/>
            <a:pathLst>
              <a:path w="187" h="365" fill="none" extrusionOk="0">
                <a:moveTo>
                  <a:pt x="0" y="0"/>
                </a:moveTo>
                <a:lnTo>
                  <a:pt x="187" y="364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2" name="Google Shape;4232;p3"/>
          <p:cNvSpPr/>
          <p:nvPr/>
        </p:nvSpPr>
        <p:spPr>
          <a:xfrm>
            <a:off x="1614904" y="1732050"/>
            <a:ext cx="38642" cy="7517"/>
          </a:xfrm>
          <a:custGeom>
            <a:avLst/>
            <a:gdLst/>
            <a:ahLst/>
            <a:cxnLst/>
            <a:rect l="l" t="t" r="r" b="b"/>
            <a:pathLst>
              <a:path w="329" h="64" fill="none" extrusionOk="0">
                <a:moveTo>
                  <a:pt x="0" y="63"/>
                </a:moveTo>
                <a:cubicBezTo>
                  <a:pt x="107" y="19"/>
                  <a:pt x="213" y="1"/>
                  <a:pt x="329" y="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3" name="Google Shape;4233;p3"/>
          <p:cNvSpPr/>
          <p:nvPr/>
        </p:nvSpPr>
        <p:spPr>
          <a:xfrm>
            <a:off x="1614904" y="1739449"/>
            <a:ext cx="37585" cy="12567"/>
          </a:xfrm>
          <a:custGeom>
            <a:avLst/>
            <a:gdLst/>
            <a:ahLst/>
            <a:cxnLst/>
            <a:rect l="l" t="t" r="r" b="b"/>
            <a:pathLst>
              <a:path w="320" h="107" fill="none" extrusionOk="0">
                <a:moveTo>
                  <a:pt x="0" y="0"/>
                </a:moveTo>
                <a:cubicBezTo>
                  <a:pt x="107" y="18"/>
                  <a:pt x="222" y="53"/>
                  <a:pt x="320" y="107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4" name="Google Shape;4234;p3"/>
          <p:cNvSpPr/>
          <p:nvPr/>
        </p:nvSpPr>
        <p:spPr>
          <a:xfrm>
            <a:off x="1650375" y="1750842"/>
            <a:ext cx="3171" cy="3289"/>
          </a:xfrm>
          <a:custGeom>
            <a:avLst/>
            <a:gdLst/>
            <a:ahLst/>
            <a:cxnLst/>
            <a:rect l="l" t="t" r="r" b="b"/>
            <a:pathLst>
              <a:path w="27" h="28" extrusionOk="0">
                <a:moveTo>
                  <a:pt x="9" y="1"/>
                </a:moveTo>
                <a:cubicBezTo>
                  <a:pt x="0" y="10"/>
                  <a:pt x="0" y="19"/>
                  <a:pt x="9" y="19"/>
                </a:cubicBezTo>
                <a:cubicBezTo>
                  <a:pt x="9" y="27"/>
                  <a:pt x="18" y="27"/>
                  <a:pt x="27" y="27"/>
                </a:cubicBezTo>
                <a:cubicBezTo>
                  <a:pt x="27" y="19"/>
                  <a:pt x="27" y="10"/>
                  <a:pt x="27" y="10"/>
                </a:cubicBezTo>
                <a:cubicBezTo>
                  <a:pt x="18" y="1"/>
                  <a:pt x="9" y="1"/>
                  <a:pt x="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5" name="Google Shape;4235;p3"/>
          <p:cNvSpPr/>
          <p:nvPr/>
        </p:nvSpPr>
        <p:spPr>
          <a:xfrm>
            <a:off x="1652372" y="1730053"/>
            <a:ext cx="3289" cy="3171"/>
          </a:xfrm>
          <a:custGeom>
            <a:avLst/>
            <a:gdLst/>
            <a:ahLst/>
            <a:cxnLst/>
            <a:rect l="l" t="t" r="r" b="b"/>
            <a:pathLst>
              <a:path w="28" h="27" extrusionOk="0">
                <a:moveTo>
                  <a:pt x="1" y="0"/>
                </a:moveTo>
                <a:cubicBezTo>
                  <a:pt x="1" y="9"/>
                  <a:pt x="1" y="18"/>
                  <a:pt x="1" y="27"/>
                </a:cubicBezTo>
                <a:lnTo>
                  <a:pt x="28" y="27"/>
                </a:lnTo>
                <a:cubicBezTo>
                  <a:pt x="28" y="18"/>
                  <a:pt x="28" y="9"/>
                  <a:pt x="2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6" name="Google Shape;4236;p3"/>
          <p:cNvSpPr/>
          <p:nvPr/>
        </p:nvSpPr>
        <p:spPr>
          <a:xfrm>
            <a:off x="1644032" y="1768812"/>
            <a:ext cx="3289" cy="3876"/>
          </a:xfrm>
          <a:custGeom>
            <a:avLst/>
            <a:gdLst/>
            <a:ahLst/>
            <a:cxnLst/>
            <a:rect l="l" t="t" r="r" b="b"/>
            <a:pathLst>
              <a:path w="28" h="33" extrusionOk="0">
                <a:moveTo>
                  <a:pt x="13" y="1"/>
                </a:moveTo>
                <a:cubicBezTo>
                  <a:pt x="10" y="1"/>
                  <a:pt x="5" y="3"/>
                  <a:pt x="1" y="8"/>
                </a:cubicBezTo>
                <a:cubicBezTo>
                  <a:pt x="1" y="8"/>
                  <a:pt x="1" y="17"/>
                  <a:pt x="1" y="25"/>
                </a:cubicBezTo>
                <a:cubicBezTo>
                  <a:pt x="5" y="30"/>
                  <a:pt x="10" y="32"/>
                  <a:pt x="13" y="32"/>
                </a:cubicBezTo>
                <a:cubicBezTo>
                  <a:pt x="16" y="32"/>
                  <a:pt x="19" y="30"/>
                  <a:pt x="19" y="25"/>
                </a:cubicBezTo>
                <a:cubicBezTo>
                  <a:pt x="27" y="17"/>
                  <a:pt x="27" y="8"/>
                  <a:pt x="19" y="8"/>
                </a:cubicBezTo>
                <a:cubicBezTo>
                  <a:pt x="19" y="3"/>
                  <a:pt x="16" y="1"/>
                  <a:pt x="13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7" name="Google Shape;4237;p3"/>
          <p:cNvSpPr/>
          <p:nvPr/>
        </p:nvSpPr>
        <p:spPr>
          <a:xfrm>
            <a:off x="1634636" y="1777974"/>
            <a:ext cx="3289" cy="2701"/>
          </a:xfrm>
          <a:custGeom>
            <a:avLst/>
            <a:gdLst/>
            <a:ahLst/>
            <a:cxnLst/>
            <a:rect l="l" t="t" r="r" b="b"/>
            <a:pathLst>
              <a:path w="28" h="23" extrusionOk="0">
                <a:moveTo>
                  <a:pt x="10" y="1"/>
                </a:moveTo>
                <a:cubicBezTo>
                  <a:pt x="1" y="10"/>
                  <a:pt x="1" y="18"/>
                  <a:pt x="10" y="18"/>
                </a:cubicBezTo>
                <a:cubicBezTo>
                  <a:pt x="10" y="21"/>
                  <a:pt x="12" y="22"/>
                  <a:pt x="14" y="22"/>
                </a:cubicBezTo>
                <a:cubicBezTo>
                  <a:pt x="20" y="22"/>
                  <a:pt x="28" y="18"/>
                  <a:pt x="28" y="18"/>
                </a:cubicBezTo>
                <a:cubicBezTo>
                  <a:pt x="28" y="18"/>
                  <a:pt x="28" y="10"/>
                  <a:pt x="2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8" name="Google Shape;4238;p3"/>
          <p:cNvSpPr/>
          <p:nvPr/>
        </p:nvSpPr>
        <p:spPr>
          <a:xfrm>
            <a:off x="1572151" y="1734164"/>
            <a:ext cx="43927" cy="37702"/>
          </a:xfrm>
          <a:custGeom>
            <a:avLst/>
            <a:gdLst/>
            <a:ahLst/>
            <a:cxnLst/>
            <a:rect l="l" t="t" r="r" b="b"/>
            <a:pathLst>
              <a:path w="374" h="321" extrusionOk="0">
                <a:moveTo>
                  <a:pt x="0" y="1"/>
                </a:moveTo>
                <a:lnTo>
                  <a:pt x="0" y="1"/>
                </a:lnTo>
                <a:cubicBezTo>
                  <a:pt x="81" y="38"/>
                  <a:pt x="165" y="53"/>
                  <a:pt x="251" y="53"/>
                </a:cubicBezTo>
                <a:cubicBezTo>
                  <a:pt x="285" y="53"/>
                  <a:pt x="319" y="51"/>
                  <a:pt x="354" y="47"/>
                </a:cubicBezTo>
                <a:lnTo>
                  <a:pt x="354" y="47"/>
                </a:lnTo>
                <a:cubicBezTo>
                  <a:pt x="334" y="157"/>
                  <a:pt x="273" y="251"/>
                  <a:pt x="187" y="320"/>
                </a:cubicBezTo>
                <a:cubicBezTo>
                  <a:pt x="284" y="258"/>
                  <a:pt x="346" y="161"/>
                  <a:pt x="373" y="45"/>
                </a:cubicBezTo>
                <a:lnTo>
                  <a:pt x="373" y="27"/>
                </a:lnTo>
                <a:lnTo>
                  <a:pt x="355" y="27"/>
                </a:lnTo>
                <a:cubicBezTo>
                  <a:pt x="312" y="37"/>
                  <a:pt x="267" y="42"/>
                  <a:pt x="223" y="42"/>
                </a:cubicBezTo>
                <a:cubicBezTo>
                  <a:pt x="148" y="42"/>
                  <a:pt x="72" y="28"/>
                  <a:pt x="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9" name="Google Shape;4239;p3"/>
          <p:cNvSpPr/>
          <p:nvPr/>
        </p:nvSpPr>
        <p:spPr>
          <a:xfrm>
            <a:off x="1602337" y="1688240"/>
            <a:ext cx="15739" cy="51327"/>
          </a:xfrm>
          <a:custGeom>
            <a:avLst/>
            <a:gdLst/>
            <a:ahLst/>
            <a:cxnLst/>
            <a:rect l="l" t="t" r="r" b="b"/>
            <a:pathLst>
              <a:path w="134" h="437" extrusionOk="0">
                <a:moveTo>
                  <a:pt x="9" y="1"/>
                </a:moveTo>
                <a:lnTo>
                  <a:pt x="9" y="1"/>
                </a:lnTo>
                <a:cubicBezTo>
                  <a:pt x="1" y="36"/>
                  <a:pt x="9" y="81"/>
                  <a:pt x="36" y="107"/>
                </a:cubicBezTo>
                <a:cubicBezTo>
                  <a:pt x="54" y="143"/>
                  <a:pt x="72" y="178"/>
                  <a:pt x="81" y="214"/>
                </a:cubicBezTo>
                <a:cubicBezTo>
                  <a:pt x="116" y="285"/>
                  <a:pt x="125" y="356"/>
                  <a:pt x="116" y="436"/>
                </a:cubicBezTo>
                <a:cubicBezTo>
                  <a:pt x="134" y="356"/>
                  <a:pt x="125" y="276"/>
                  <a:pt x="98" y="214"/>
                </a:cubicBezTo>
                <a:cubicBezTo>
                  <a:pt x="81" y="178"/>
                  <a:pt x="63" y="143"/>
                  <a:pt x="45" y="107"/>
                </a:cubicBezTo>
                <a:cubicBezTo>
                  <a:pt x="18" y="81"/>
                  <a:pt x="9" y="36"/>
                  <a:pt x="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0" name="Google Shape;4240;p3"/>
          <p:cNvSpPr/>
          <p:nvPr/>
        </p:nvSpPr>
        <p:spPr>
          <a:xfrm>
            <a:off x="1614904" y="1739449"/>
            <a:ext cx="32417" cy="50152"/>
          </a:xfrm>
          <a:custGeom>
            <a:avLst/>
            <a:gdLst/>
            <a:ahLst/>
            <a:cxnLst/>
            <a:rect l="l" t="t" r="r" b="b"/>
            <a:pathLst>
              <a:path w="276" h="427" extrusionOk="0">
                <a:moveTo>
                  <a:pt x="9" y="0"/>
                </a:moveTo>
                <a:lnTo>
                  <a:pt x="9" y="0"/>
                </a:lnTo>
                <a:cubicBezTo>
                  <a:pt x="0" y="44"/>
                  <a:pt x="18" y="89"/>
                  <a:pt x="45" y="133"/>
                </a:cubicBezTo>
                <a:cubicBezTo>
                  <a:pt x="62" y="169"/>
                  <a:pt x="98" y="204"/>
                  <a:pt x="125" y="231"/>
                </a:cubicBezTo>
                <a:cubicBezTo>
                  <a:pt x="160" y="258"/>
                  <a:pt x="196" y="284"/>
                  <a:pt x="222" y="320"/>
                </a:cubicBezTo>
                <a:cubicBezTo>
                  <a:pt x="249" y="346"/>
                  <a:pt x="267" y="391"/>
                  <a:pt x="275" y="426"/>
                </a:cubicBezTo>
                <a:cubicBezTo>
                  <a:pt x="275" y="382"/>
                  <a:pt x="258" y="346"/>
                  <a:pt x="231" y="311"/>
                </a:cubicBezTo>
                <a:cubicBezTo>
                  <a:pt x="204" y="275"/>
                  <a:pt x="169" y="240"/>
                  <a:pt x="142" y="213"/>
                </a:cubicBezTo>
                <a:cubicBezTo>
                  <a:pt x="107" y="187"/>
                  <a:pt x="71" y="151"/>
                  <a:pt x="53" y="116"/>
                </a:cubicBezTo>
                <a:cubicBezTo>
                  <a:pt x="27" y="80"/>
                  <a:pt x="9" y="44"/>
                  <a:pt x="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1" name="Google Shape;4241;p3"/>
          <p:cNvSpPr/>
          <p:nvPr/>
        </p:nvSpPr>
        <p:spPr>
          <a:xfrm>
            <a:off x="1615961" y="1720657"/>
            <a:ext cx="31360" cy="17853"/>
          </a:xfrm>
          <a:custGeom>
            <a:avLst/>
            <a:gdLst/>
            <a:ahLst/>
            <a:cxnLst/>
            <a:rect l="l" t="t" r="r" b="b"/>
            <a:pathLst>
              <a:path w="267" h="152" extrusionOk="0">
                <a:moveTo>
                  <a:pt x="266" y="0"/>
                </a:moveTo>
                <a:lnTo>
                  <a:pt x="266" y="0"/>
                </a:lnTo>
                <a:cubicBezTo>
                  <a:pt x="231" y="36"/>
                  <a:pt x="187" y="71"/>
                  <a:pt x="142" y="98"/>
                </a:cubicBezTo>
                <a:cubicBezTo>
                  <a:pt x="98" y="116"/>
                  <a:pt x="53" y="142"/>
                  <a:pt x="0" y="151"/>
                </a:cubicBezTo>
                <a:cubicBezTo>
                  <a:pt x="107" y="142"/>
                  <a:pt x="204" y="89"/>
                  <a:pt x="266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2" name="Google Shape;4242;p3"/>
          <p:cNvSpPr/>
          <p:nvPr/>
        </p:nvSpPr>
        <p:spPr>
          <a:xfrm>
            <a:off x="1131821" y="1614832"/>
            <a:ext cx="53323" cy="72468"/>
          </a:xfrm>
          <a:custGeom>
            <a:avLst/>
            <a:gdLst/>
            <a:ahLst/>
            <a:cxnLst/>
            <a:rect l="l" t="t" r="r" b="b"/>
            <a:pathLst>
              <a:path w="454" h="617" extrusionOk="0">
                <a:moveTo>
                  <a:pt x="58" y="1"/>
                </a:moveTo>
                <a:cubicBezTo>
                  <a:pt x="48" y="1"/>
                  <a:pt x="40" y="4"/>
                  <a:pt x="36" y="13"/>
                </a:cubicBezTo>
                <a:cubicBezTo>
                  <a:pt x="1" y="137"/>
                  <a:pt x="28" y="279"/>
                  <a:pt x="99" y="395"/>
                </a:cubicBezTo>
                <a:cubicBezTo>
                  <a:pt x="161" y="510"/>
                  <a:pt x="267" y="590"/>
                  <a:pt x="392" y="617"/>
                </a:cubicBezTo>
                <a:lnTo>
                  <a:pt x="418" y="617"/>
                </a:lnTo>
                <a:cubicBezTo>
                  <a:pt x="436" y="608"/>
                  <a:pt x="436" y="590"/>
                  <a:pt x="436" y="581"/>
                </a:cubicBezTo>
                <a:cubicBezTo>
                  <a:pt x="445" y="510"/>
                  <a:pt x="454" y="448"/>
                  <a:pt x="454" y="386"/>
                </a:cubicBezTo>
                <a:cubicBezTo>
                  <a:pt x="445" y="315"/>
                  <a:pt x="427" y="253"/>
                  <a:pt x="383" y="200"/>
                </a:cubicBezTo>
                <a:cubicBezTo>
                  <a:pt x="338" y="137"/>
                  <a:pt x="276" y="84"/>
                  <a:pt x="205" y="66"/>
                </a:cubicBezTo>
                <a:cubicBezTo>
                  <a:pt x="184" y="59"/>
                  <a:pt x="100" y="1"/>
                  <a:pt x="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3" name="Google Shape;4243;p3"/>
          <p:cNvSpPr/>
          <p:nvPr/>
        </p:nvSpPr>
        <p:spPr>
          <a:xfrm>
            <a:off x="1098465" y="1620587"/>
            <a:ext cx="48156" cy="57787"/>
          </a:xfrm>
          <a:custGeom>
            <a:avLst/>
            <a:gdLst/>
            <a:ahLst/>
            <a:cxnLst/>
            <a:rect l="l" t="t" r="r" b="b"/>
            <a:pathLst>
              <a:path w="410" h="492" extrusionOk="0">
                <a:moveTo>
                  <a:pt x="296" y="0"/>
                </a:moveTo>
                <a:cubicBezTo>
                  <a:pt x="212" y="0"/>
                  <a:pt x="115" y="85"/>
                  <a:pt x="81" y="133"/>
                </a:cubicBezTo>
                <a:cubicBezTo>
                  <a:pt x="18" y="230"/>
                  <a:pt x="1" y="355"/>
                  <a:pt x="18" y="470"/>
                </a:cubicBezTo>
                <a:cubicBezTo>
                  <a:pt x="55" y="484"/>
                  <a:pt x="92" y="491"/>
                  <a:pt x="128" y="491"/>
                </a:cubicBezTo>
                <a:cubicBezTo>
                  <a:pt x="207" y="491"/>
                  <a:pt x="283" y="458"/>
                  <a:pt x="338" y="390"/>
                </a:cubicBezTo>
                <a:cubicBezTo>
                  <a:pt x="374" y="337"/>
                  <a:pt x="392" y="275"/>
                  <a:pt x="400" y="213"/>
                </a:cubicBezTo>
                <a:cubicBezTo>
                  <a:pt x="400" y="168"/>
                  <a:pt x="409" y="62"/>
                  <a:pt x="365" y="26"/>
                </a:cubicBezTo>
                <a:cubicBezTo>
                  <a:pt x="344" y="8"/>
                  <a:pt x="321" y="0"/>
                  <a:pt x="29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4" name="Google Shape;4244;p3"/>
          <p:cNvSpPr/>
          <p:nvPr/>
        </p:nvSpPr>
        <p:spPr>
          <a:xfrm>
            <a:off x="1138164" y="1584998"/>
            <a:ext cx="62720" cy="43575"/>
          </a:xfrm>
          <a:custGeom>
            <a:avLst/>
            <a:gdLst/>
            <a:ahLst/>
            <a:cxnLst/>
            <a:rect l="l" t="t" r="r" b="b"/>
            <a:pathLst>
              <a:path w="534" h="371" extrusionOk="0">
                <a:moveTo>
                  <a:pt x="311" y="1"/>
                </a:moveTo>
                <a:cubicBezTo>
                  <a:pt x="240" y="1"/>
                  <a:pt x="178" y="36"/>
                  <a:pt x="133" y="89"/>
                </a:cubicBezTo>
                <a:cubicBezTo>
                  <a:pt x="98" y="125"/>
                  <a:pt x="0" y="267"/>
                  <a:pt x="80" y="329"/>
                </a:cubicBezTo>
                <a:cubicBezTo>
                  <a:pt x="117" y="357"/>
                  <a:pt x="164" y="370"/>
                  <a:pt x="212" y="370"/>
                </a:cubicBezTo>
                <a:cubicBezTo>
                  <a:pt x="255" y="370"/>
                  <a:pt x="300" y="359"/>
                  <a:pt x="338" y="338"/>
                </a:cubicBezTo>
                <a:cubicBezTo>
                  <a:pt x="418" y="294"/>
                  <a:pt x="480" y="223"/>
                  <a:pt x="524" y="143"/>
                </a:cubicBezTo>
                <a:cubicBezTo>
                  <a:pt x="533" y="134"/>
                  <a:pt x="533" y="134"/>
                  <a:pt x="533" y="125"/>
                </a:cubicBezTo>
                <a:cubicBezTo>
                  <a:pt x="533" y="116"/>
                  <a:pt x="524" y="98"/>
                  <a:pt x="515" y="89"/>
                </a:cubicBezTo>
                <a:cubicBezTo>
                  <a:pt x="462" y="36"/>
                  <a:pt x="391" y="1"/>
                  <a:pt x="31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5" name="Google Shape;4245;p3"/>
          <p:cNvSpPr/>
          <p:nvPr/>
        </p:nvSpPr>
        <p:spPr>
          <a:xfrm>
            <a:off x="1114086" y="1551642"/>
            <a:ext cx="43927" cy="73173"/>
          </a:xfrm>
          <a:custGeom>
            <a:avLst/>
            <a:gdLst/>
            <a:ahLst/>
            <a:cxnLst/>
            <a:rect l="l" t="t" r="r" b="b"/>
            <a:pathLst>
              <a:path w="374" h="623" extrusionOk="0">
                <a:moveTo>
                  <a:pt x="179" y="0"/>
                </a:moveTo>
                <a:cubicBezTo>
                  <a:pt x="170" y="0"/>
                  <a:pt x="161" y="0"/>
                  <a:pt x="161" y="9"/>
                </a:cubicBezTo>
                <a:cubicBezTo>
                  <a:pt x="134" y="45"/>
                  <a:pt x="99" y="63"/>
                  <a:pt x="72" y="98"/>
                </a:cubicBezTo>
                <a:cubicBezTo>
                  <a:pt x="36" y="134"/>
                  <a:pt x="19" y="178"/>
                  <a:pt x="1" y="231"/>
                </a:cubicBezTo>
                <a:cubicBezTo>
                  <a:pt x="1" y="311"/>
                  <a:pt x="19" y="382"/>
                  <a:pt x="63" y="453"/>
                </a:cubicBezTo>
                <a:cubicBezTo>
                  <a:pt x="81" y="498"/>
                  <a:pt x="108" y="533"/>
                  <a:pt x="143" y="569"/>
                </a:cubicBezTo>
                <a:cubicBezTo>
                  <a:pt x="170" y="604"/>
                  <a:pt x="205" y="622"/>
                  <a:pt x="250" y="622"/>
                </a:cubicBezTo>
                <a:lnTo>
                  <a:pt x="294" y="551"/>
                </a:lnTo>
                <a:cubicBezTo>
                  <a:pt x="365" y="462"/>
                  <a:pt x="374" y="329"/>
                  <a:pt x="303" y="231"/>
                </a:cubicBezTo>
                <a:cubicBezTo>
                  <a:pt x="259" y="178"/>
                  <a:pt x="232" y="116"/>
                  <a:pt x="205" y="45"/>
                </a:cubicBezTo>
                <a:cubicBezTo>
                  <a:pt x="205" y="27"/>
                  <a:pt x="187" y="0"/>
                  <a:pt x="17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6" name="Google Shape;4246;p3"/>
          <p:cNvSpPr/>
          <p:nvPr/>
        </p:nvSpPr>
        <p:spPr>
          <a:xfrm>
            <a:off x="1072390" y="1593690"/>
            <a:ext cx="72116" cy="41226"/>
          </a:xfrm>
          <a:custGeom>
            <a:avLst/>
            <a:gdLst/>
            <a:ahLst/>
            <a:cxnLst/>
            <a:rect l="l" t="t" r="r" b="b"/>
            <a:pathLst>
              <a:path w="614" h="351" extrusionOk="0">
                <a:moveTo>
                  <a:pt x="304" y="1"/>
                </a:moveTo>
                <a:cubicBezTo>
                  <a:pt x="270" y="1"/>
                  <a:pt x="236" y="5"/>
                  <a:pt x="205" y="15"/>
                </a:cubicBezTo>
                <a:cubicBezTo>
                  <a:pt x="134" y="24"/>
                  <a:pt x="63" y="51"/>
                  <a:pt x="1" y="95"/>
                </a:cubicBezTo>
                <a:cubicBezTo>
                  <a:pt x="63" y="220"/>
                  <a:pt x="178" y="308"/>
                  <a:pt x="312" y="344"/>
                </a:cubicBezTo>
                <a:cubicBezTo>
                  <a:pt x="331" y="348"/>
                  <a:pt x="354" y="350"/>
                  <a:pt x="377" y="350"/>
                </a:cubicBezTo>
                <a:cubicBezTo>
                  <a:pt x="461" y="350"/>
                  <a:pt x="557" y="323"/>
                  <a:pt x="578" y="246"/>
                </a:cubicBezTo>
                <a:cubicBezTo>
                  <a:pt x="614" y="149"/>
                  <a:pt x="445" y="24"/>
                  <a:pt x="374" y="7"/>
                </a:cubicBezTo>
                <a:cubicBezTo>
                  <a:pt x="352" y="3"/>
                  <a:pt x="328" y="1"/>
                  <a:pt x="30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7" name="Google Shape;4247;p3"/>
          <p:cNvSpPr/>
          <p:nvPr/>
        </p:nvSpPr>
        <p:spPr>
          <a:xfrm>
            <a:off x="1113146" y="1589227"/>
            <a:ext cx="66830" cy="65773"/>
          </a:xfrm>
          <a:custGeom>
            <a:avLst/>
            <a:gdLst/>
            <a:ahLst/>
            <a:cxnLst/>
            <a:rect l="l" t="t" r="r" b="b"/>
            <a:pathLst>
              <a:path w="569" h="560" extrusionOk="0">
                <a:moveTo>
                  <a:pt x="79" y="422"/>
                </a:moveTo>
                <a:lnTo>
                  <a:pt x="44" y="453"/>
                </a:lnTo>
                <a:cubicBezTo>
                  <a:pt x="57" y="444"/>
                  <a:pt x="69" y="433"/>
                  <a:pt x="79" y="422"/>
                </a:cubicBezTo>
                <a:close/>
                <a:moveTo>
                  <a:pt x="169" y="0"/>
                </a:moveTo>
                <a:lnTo>
                  <a:pt x="169" y="133"/>
                </a:lnTo>
                <a:cubicBezTo>
                  <a:pt x="151" y="107"/>
                  <a:pt x="133" y="80"/>
                  <a:pt x="124" y="53"/>
                </a:cubicBezTo>
                <a:lnTo>
                  <a:pt x="124" y="53"/>
                </a:lnTo>
                <a:cubicBezTo>
                  <a:pt x="142" y="116"/>
                  <a:pt x="160" y="178"/>
                  <a:pt x="187" y="231"/>
                </a:cubicBezTo>
                <a:lnTo>
                  <a:pt x="98" y="124"/>
                </a:lnTo>
                <a:lnTo>
                  <a:pt x="98" y="124"/>
                </a:lnTo>
                <a:cubicBezTo>
                  <a:pt x="116" y="160"/>
                  <a:pt x="133" y="195"/>
                  <a:pt x="151" y="240"/>
                </a:cubicBezTo>
                <a:cubicBezTo>
                  <a:pt x="98" y="222"/>
                  <a:pt x="53" y="204"/>
                  <a:pt x="18" y="187"/>
                </a:cubicBezTo>
                <a:lnTo>
                  <a:pt x="18" y="187"/>
                </a:lnTo>
                <a:cubicBezTo>
                  <a:pt x="44" y="213"/>
                  <a:pt x="80" y="240"/>
                  <a:pt x="116" y="267"/>
                </a:cubicBezTo>
                <a:cubicBezTo>
                  <a:pt x="80" y="267"/>
                  <a:pt x="44" y="258"/>
                  <a:pt x="9" y="249"/>
                </a:cubicBezTo>
                <a:lnTo>
                  <a:pt x="9" y="249"/>
                </a:lnTo>
                <a:lnTo>
                  <a:pt x="116" y="302"/>
                </a:lnTo>
                <a:cubicBezTo>
                  <a:pt x="90" y="308"/>
                  <a:pt x="61" y="315"/>
                  <a:pt x="33" y="315"/>
                </a:cubicBezTo>
                <a:cubicBezTo>
                  <a:pt x="22" y="315"/>
                  <a:pt x="10" y="314"/>
                  <a:pt x="0" y="311"/>
                </a:cubicBezTo>
                <a:lnTo>
                  <a:pt x="0" y="311"/>
                </a:lnTo>
                <a:cubicBezTo>
                  <a:pt x="27" y="320"/>
                  <a:pt x="62" y="329"/>
                  <a:pt x="98" y="329"/>
                </a:cubicBezTo>
                <a:cubicBezTo>
                  <a:pt x="62" y="364"/>
                  <a:pt x="36" y="391"/>
                  <a:pt x="0" y="418"/>
                </a:cubicBezTo>
                <a:lnTo>
                  <a:pt x="124" y="355"/>
                </a:lnTo>
                <a:lnTo>
                  <a:pt x="124" y="355"/>
                </a:lnTo>
                <a:cubicBezTo>
                  <a:pt x="113" y="378"/>
                  <a:pt x="98" y="401"/>
                  <a:pt x="79" y="422"/>
                </a:cubicBezTo>
                <a:lnTo>
                  <a:pt x="79" y="422"/>
                </a:lnTo>
                <a:lnTo>
                  <a:pt x="142" y="364"/>
                </a:lnTo>
                <a:lnTo>
                  <a:pt x="89" y="506"/>
                </a:lnTo>
                <a:lnTo>
                  <a:pt x="178" y="400"/>
                </a:lnTo>
                <a:lnTo>
                  <a:pt x="178" y="400"/>
                </a:lnTo>
                <a:cubicBezTo>
                  <a:pt x="160" y="444"/>
                  <a:pt x="142" y="497"/>
                  <a:pt x="133" y="542"/>
                </a:cubicBezTo>
                <a:lnTo>
                  <a:pt x="204" y="426"/>
                </a:lnTo>
                <a:lnTo>
                  <a:pt x="204" y="426"/>
                </a:lnTo>
                <a:cubicBezTo>
                  <a:pt x="195" y="471"/>
                  <a:pt x="187" y="515"/>
                  <a:pt x="178" y="560"/>
                </a:cubicBezTo>
                <a:cubicBezTo>
                  <a:pt x="195" y="515"/>
                  <a:pt x="222" y="462"/>
                  <a:pt x="240" y="409"/>
                </a:cubicBezTo>
                <a:lnTo>
                  <a:pt x="240" y="409"/>
                </a:lnTo>
                <a:cubicBezTo>
                  <a:pt x="231" y="453"/>
                  <a:pt x="240" y="497"/>
                  <a:pt x="249" y="542"/>
                </a:cubicBezTo>
                <a:cubicBezTo>
                  <a:pt x="249" y="497"/>
                  <a:pt x="258" y="453"/>
                  <a:pt x="258" y="409"/>
                </a:cubicBezTo>
                <a:cubicBezTo>
                  <a:pt x="293" y="453"/>
                  <a:pt x="338" y="497"/>
                  <a:pt x="382" y="533"/>
                </a:cubicBezTo>
                <a:lnTo>
                  <a:pt x="293" y="409"/>
                </a:lnTo>
                <a:lnTo>
                  <a:pt x="409" y="489"/>
                </a:lnTo>
                <a:lnTo>
                  <a:pt x="409" y="489"/>
                </a:lnTo>
                <a:lnTo>
                  <a:pt x="329" y="382"/>
                </a:lnTo>
                <a:lnTo>
                  <a:pt x="426" y="426"/>
                </a:lnTo>
                <a:lnTo>
                  <a:pt x="364" y="355"/>
                </a:lnTo>
                <a:lnTo>
                  <a:pt x="364" y="355"/>
                </a:lnTo>
                <a:cubicBezTo>
                  <a:pt x="373" y="364"/>
                  <a:pt x="435" y="364"/>
                  <a:pt x="453" y="364"/>
                </a:cubicBezTo>
                <a:cubicBezTo>
                  <a:pt x="418" y="338"/>
                  <a:pt x="471" y="329"/>
                  <a:pt x="489" y="320"/>
                </a:cubicBezTo>
                <a:cubicBezTo>
                  <a:pt x="515" y="302"/>
                  <a:pt x="542" y="284"/>
                  <a:pt x="569" y="267"/>
                </a:cubicBezTo>
                <a:lnTo>
                  <a:pt x="569" y="267"/>
                </a:lnTo>
                <a:lnTo>
                  <a:pt x="506" y="275"/>
                </a:lnTo>
                <a:lnTo>
                  <a:pt x="551" y="222"/>
                </a:lnTo>
                <a:lnTo>
                  <a:pt x="551" y="222"/>
                </a:lnTo>
                <a:cubicBezTo>
                  <a:pt x="524" y="231"/>
                  <a:pt x="489" y="240"/>
                  <a:pt x="462" y="249"/>
                </a:cubicBezTo>
                <a:cubicBezTo>
                  <a:pt x="489" y="231"/>
                  <a:pt x="515" y="204"/>
                  <a:pt x="533" y="178"/>
                </a:cubicBezTo>
                <a:lnTo>
                  <a:pt x="533" y="178"/>
                </a:lnTo>
                <a:lnTo>
                  <a:pt x="426" y="231"/>
                </a:lnTo>
                <a:lnTo>
                  <a:pt x="489" y="133"/>
                </a:lnTo>
                <a:lnTo>
                  <a:pt x="391" y="169"/>
                </a:lnTo>
                <a:lnTo>
                  <a:pt x="471" y="89"/>
                </a:lnTo>
                <a:lnTo>
                  <a:pt x="373" y="142"/>
                </a:lnTo>
                <a:lnTo>
                  <a:pt x="426" y="62"/>
                </a:lnTo>
                <a:lnTo>
                  <a:pt x="426" y="62"/>
                </a:lnTo>
                <a:lnTo>
                  <a:pt x="338" y="160"/>
                </a:lnTo>
                <a:lnTo>
                  <a:pt x="364" y="71"/>
                </a:lnTo>
                <a:lnTo>
                  <a:pt x="302" y="187"/>
                </a:lnTo>
                <a:cubicBezTo>
                  <a:pt x="320" y="133"/>
                  <a:pt x="320" y="71"/>
                  <a:pt x="302" y="18"/>
                </a:cubicBezTo>
                <a:cubicBezTo>
                  <a:pt x="293" y="62"/>
                  <a:pt x="284" y="107"/>
                  <a:pt x="258" y="142"/>
                </a:cubicBezTo>
                <a:cubicBezTo>
                  <a:pt x="267" y="98"/>
                  <a:pt x="258" y="53"/>
                  <a:pt x="240" y="18"/>
                </a:cubicBezTo>
                <a:cubicBezTo>
                  <a:pt x="231" y="62"/>
                  <a:pt x="231" y="98"/>
                  <a:pt x="222" y="142"/>
                </a:cubicBezTo>
                <a:lnTo>
                  <a:pt x="16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8" name="Google Shape;4248;p3"/>
          <p:cNvSpPr/>
          <p:nvPr/>
        </p:nvSpPr>
        <p:spPr>
          <a:xfrm>
            <a:off x="1141218" y="1618355"/>
            <a:ext cx="31477" cy="32534"/>
          </a:xfrm>
          <a:custGeom>
            <a:avLst/>
            <a:gdLst/>
            <a:ahLst/>
            <a:cxnLst/>
            <a:rect l="l" t="t" r="r" b="b"/>
            <a:pathLst>
              <a:path w="268" h="277" fill="none" extrusionOk="0">
                <a:moveTo>
                  <a:pt x="1" y="1"/>
                </a:moveTo>
                <a:cubicBezTo>
                  <a:pt x="99" y="90"/>
                  <a:pt x="179" y="178"/>
                  <a:pt x="267" y="276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9" name="Google Shape;4249;p3"/>
          <p:cNvSpPr/>
          <p:nvPr/>
        </p:nvSpPr>
        <p:spPr>
          <a:xfrm>
            <a:off x="1142275" y="1617298"/>
            <a:ext cx="22081" cy="42988"/>
          </a:xfrm>
          <a:custGeom>
            <a:avLst/>
            <a:gdLst/>
            <a:ahLst/>
            <a:cxnLst/>
            <a:rect l="l" t="t" r="r" b="b"/>
            <a:pathLst>
              <a:path w="188" h="366" fill="none" extrusionOk="0">
                <a:moveTo>
                  <a:pt x="1" y="1"/>
                </a:moveTo>
                <a:lnTo>
                  <a:pt x="187" y="365"/>
                </a:ln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0" name="Google Shape;4250;p3"/>
          <p:cNvSpPr/>
          <p:nvPr/>
        </p:nvSpPr>
        <p:spPr>
          <a:xfrm>
            <a:off x="1141218" y="1612130"/>
            <a:ext cx="39816" cy="7400"/>
          </a:xfrm>
          <a:custGeom>
            <a:avLst/>
            <a:gdLst/>
            <a:ahLst/>
            <a:cxnLst/>
            <a:rect l="l" t="t" r="r" b="b"/>
            <a:pathLst>
              <a:path w="339" h="63" fill="none" extrusionOk="0">
                <a:moveTo>
                  <a:pt x="1" y="63"/>
                </a:moveTo>
                <a:cubicBezTo>
                  <a:pt x="107" y="27"/>
                  <a:pt x="223" y="0"/>
                  <a:pt x="338" y="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1" name="Google Shape;4251;p3"/>
          <p:cNvSpPr/>
          <p:nvPr/>
        </p:nvSpPr>
        <p:spPr>
          <a:xfrm>
            <a:off x="1141218" y="1619412"/>
            <a:ext cx="38759" cy="13742"/>
          </a:xfrm>
          <a:custGeom>
            <a:avLst/>
            <a:gdLst/>
            <a:ahLst/>
            <a:cxnLst/>
            <a:rect l="l" t="t" r="r" b="b"/>
            <a:pathLst>
              <a:path w="330" h="117" fill="none" extrusionOk="0">
                <a:moveTo>
                  <a:pt x="1" y="1"/>
                </a:moveTo>
                <a:cubicBezTo>
                  <a:pt x="116" y="18"/>
                  <a:pt x="223" y="54"/>
                  <a:pt x="330" y="116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2" name="Google Shape;4252;p3"/>
          <p:cNvSpPr/>
          <p:nvPr/>
        </p:nvSpPr>
        <p:spPr>
          <a:xfrm>
            <a:off x="1177745" y="1630923"/>
            <a:ext cx="2232" cy="3641"/>
          </a:xfrm>
          <a:custGeom>
            <a:avLst/>
            <a:gdLst/>
            <a:ahLst/>
            <a:cxnLst/>
            <a:rect l="l" t="t" r="r" b="b"/>
            <a:pathLst>
              <a:path w="19" h="31" extrusionOk="0">
                <a:moveTo>
                  <a:pt x="1" y="0"/>
                </a:moveTo>
                <a:cubicBezTo>
                  <a:pt x="1" y="9"/>
                  <a:pt x="1" y="18"/>
                  <a:pt x="1" y="27"/>
                </a:cubicBezTo>
                <a:cubicBezTo>
                  <a:pt x="7" y="27"/>
                  <a:pt x="9" y="31"/>
                  <a:pt x="12" y="31"/>
                </a:cubicBezTo>
                <a:cubicBezTo>
                  <a:pt x="14" y="31"/>
                  <a:pt x="16" y="30"/>
                  <a:pt x="19" y="27"/>
                </a:cubicBezTo>
                <a:lnTo>
                  <a:pt x="19" y="9"/>
                </a:lnTo>
                <a:cubicBezTo>
                  <a:pt x="19" y="0"/>
                  <a:pt x="10" y="0"/>
                  <a:pt x="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3" name="Google Shape;4253;p3"/>
          <p:cNvSpPr/>
          <p:nvPr/>
        </p:nvSpPr>
        <p:spPr>
          <a:xfrm>
            <a:off x="1178802" y="1610251"/>
            <a:ext cx="4346" cy="3876"/>
          </a:xfrm>
          <a:custGeom>
            <a:avLst/>
            <a:gdLst/>
            <a:ahLst/>
            <a:cxnLst/>
            <a:rect l="l" t="t" r="r" b="b"/>
            <a:pathLst>
              <a:path w="37" h="33" extrusionOk="0">
                <a:moveTo>
                  <a:pt x="18" y="1"/>
                </a:moveTo>
                <a:cubicBezTo>
                  <a:pt x="16" y="1"/>
                  <a:pt x="14" y="3"/>
                  <a:pt x="10" y="8"/>
                </a:cubicBezTo>
                <a:cubicBezTo>
                  <a:pt x="1" y="16"/>
                  <a:pt x="1" y="25"/>
                  <a:pt x="10" y="25"/>
                </a:cubicBezTo>
                <a:cubicBezTo>
                  <a:pt x="14" y="30"/>
                  <a:pt x="16" y="32"/>
                  <a:pt x="18" y="32"/>
                </a:cubicBezTo>
                <a:cubicBezTo>
                  <a:pt x="21" y="32"/>
                  <a:pt x="23" y="30"/>
                  <a:pt x="27" y="25"/>
                </a:cubicBezTo>
                <a:cubicBezTo>
                  <a:pt x="36" y="25"/>
                  <a:pt x="36" y="16"/>
                  <a:pt x="27" y="8"/>
                </a:cubicBezTo>
                <a:cubicBezTo>
                  <a:pt x="23" y="3"/>
                  <a:pt x="21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4" name="Google Shape;4254;p3"/>
          <p:cNvSpPr/>
          <p:nvPr/>
        </p:nvSpPr>
        <p:spPr>
          <a:xfrm>
            <a:off x="1170463" y="1648658"/>
            <a:ext cx="3289" cy="3993"/>
          </a:xfrm>
          <a:custGeom>
            <a:avLst/>
            <a:gdLst/>
            <a:ahLst/>
            <a:cxnLst/>
            <a:rect l="l" t="t" r="r" b="b"/>
            <a:pathLst>
              <a:path w="28" h="34" extrusionOk="0">
                <a:moveTo>
                  <a:pt x="9" y="0"/>
                </a:moveTo>
                <a:cubicBezTo>
                  <a:pt x="1" y="9"/>
                  <a:pt x="1" y="18"/>
                  <a:pt x="9" y="27"/>
                </a:cubicBezTo>
                <a:cubicBezTo>
                  <a:pt x="14" y="31"/>
                  <a:pt x="16" y="34"/>
                  <a:pt x="18" y="34"/>
                </a:cubicBezTo>
                <a:cubicBezTo>
                  <a:pt x="21" y="34"/>
                  <a:pt x="23" y="31"/>
                  <a:pt x="27" y="27"/>
                </a:cubicBezTo>
                <a:cubicBezTo>
                  <a:pt x="27" y="18"/>
                  <a:pt x="27" y="9"/>
                  <a:pt x="2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5" name="Google Shape;4255;p3"/>
          <p:cNvSpPr/>
          <p:nvPr/>
        </p:nvSpPr>
        <p:spPr>
          <a:xfrm>
            <a:off x="1162124" y="1658054"/>
            <a:ext cx="4346" cy="3171"/>
          </a:xfrm>
          <a:custGeom>
            <a:avLst/>
            <a:gdLst/>
            <a:ahLst/>
            <a:cxnLst/>
            <a:rect l="l" t="t" r="r" b="b"/>
            <a:pathLst>
              <a:path w="37" h="27" extrusionOk="0">
                <a:moveTo>
                  <a:pt x="9" y="0"/>
                </a:moveTo>
                <a:cubicBezTo>
                  <a:pt x="1" y="9"/>
                  <a:pt x="1" y="18"/>
                  <a:pt x="9" y="27"/>
                </a:cubicBezTo>
                <a:lnTo>
                  <a:pt x="27" y="27"/>
                </a:lnTo>
                <a:cubicBezTo>
                  <a:pt x="36" y="18"/>
                  <a:pt x="36" y="9"/>
                  <a:pt x="2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6" name="Google Shape;4256;p3"/>
          <p:cNvSpPr/>
          <p:nvPr/>
        </p:nvSpPr>
        <p:spPr>
          <a:xfrm>
            <a:off x="1099522" y="1614244"/>
            <a:ext cx="43927" cy="37585"/>
          </a:xfrm>
          <a:custGeom>
            <a:avLst/>
            <a:gdLst/>
            <a:ahLst/>
            <a:cxnLst/>
            <a:rect l="l" t="t" r="r" b="b"/>
            <a:pathLst>
              <a:path w="374" h="320" extrusionOk="0">
                <a:moveTo>
                  <a:pt x="1" y="0"/>
                </a:moveTo>
                <a:cubicBezTo>
                  <a:pt x="81" y="37"/>
                  <a:pt x="166" y="53"/>
                  <a:pt x="252" y="53"/>
                </a:cubicBezTo>
                <a:cubicBezTo>
                  <a:pt x="286" y="53"/>
                  <a:pt x="320" y="51"/>
                  <a:pt x="354" y="46"/>
                </a:cubicBezTo>
                <a:lnTo>
                  <a:pt x="354" y="46"/>
                </a:lnTo>
                <a:cubicBezTo>
                  <a:pt x="334" y="157"/>
                  <a:pt x="273" y="251"/>
                  <a:pt x="178" y="320"/>
                </a:cubicBezTo>
                <a:cubicBezTo>
                  <a:pt x="285" y="258"/>
                  <a:pt x="347" y="160"/>
                  <a:pt x="374" y="45"/>
                </a:cubicBezTo>
                <a:lnTo>
                  <a:pt x="374" y="27"/>
                </a:lnTo>
                <a:lnTo>
                  <a:pt x="356" y="27"/>
                </a:lnTo>
                <a:cubicBezTo>
                  <a:pt x="313" y="37"/>
                  <a:pt x="268" y="42"/>
                  <a:pt x="223" y="42"/>
                </a:cubicBezTo>
                <a:cubicBezTo>
                  <a:pt x="148" y="42"/>
                  <a:pt x="73" y="28"/>
                  <a:pt x="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7" name="Google Shape;4257;p3"/>
          <p:cNvSpPr/>
          <p:nvPr/>
        </p:nvSpPr>
        <p:spPr>
          <a:xfrm>
            <a:off x="1129825" y="1568320"/>
            <a:ext cx="15739" cy="51209"/>
          </a:xfrm>
          <a:custGeom>
            <a:avLst/>
            <a:gdLst/>
            <a:ahLst/>
            <a:cxnLst/>
            <a:rect l="l" t="t" r="r" b="b"/>
            <a:pathLst>
              <a:path w="134" h="436" extrusionOk="0">
                <a:moveTo>
                  <a:pt x="9" y="0"/>
                </a:moveTo>
                <a:cubicBezTo>
                  <a:pt x="0" y="36"/>
                  <a:pt x="9" y="80"/>
                  <a:pt x="27" y="116"/>
                </a:cubicBezTo>
                <a:cubicBezTo>
                  <a:pt x="45" y="143"/>
                  <a:pt x="62" y="178"/>
                  <a:pt x="80" y="214"/>
                </a:cubicBezTo>
                <a:cubicBezTo>
                  <a:pt x="107" y="285"/>
                  <a:pt x="125" y="365"/>
                  <a:pt x="107" y="436"/>
                </a:cubicBezTo>
                <a:cubicBezTo>
                  <a:pt x="133" y="365"/>
                  <a:pt x="125" y="285"/>
                  <a:pt x="98" y="214"/>
                </a:cubicBezTo>
                <a:cubicBezTo>
                  <a:pt x="80" y="178"/>
                  <a:pt x="53" y="143"/>
                  <a:pt x="36" y="116"/>
                </a:cubicBezTo>
                <a:cubicBezTo>
                  <a:pt x="18" y="80"/>
                  <a:pt x="9" y="45"/>
                  <a:pt x="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8" name="Google Shape;4258;p3"/>
          <p:cNvSpPr/>
          <p:nvPr/>
        </p:nvSpPr>
        <p:spPr>
          <a:xfrm>
            <a:off x="1142275" y="1619412"/>
            <a:ext cx="31477" cy="51209"/>
          </a:xfrm>
          <a:custGeom>
            <a:avLst/>
            <a:gdLst/>
            <a:ahLst/>
            <a:cxnLst/>
            <a:rect l="l" t="t" r="r" b="b"/>
            <a:pathLst>
              <a:path w="268" h="436" extrusionOk="0">
                <a:moveTo>
                  <a:pt x="10" y="1"/>
                </a:moveTo>
                <a:cubicBezTo>
                  <a:pt x="1" y="45"/>
                  <a:pt x="10" y="89"/>
                  <a:pt x="36" y="125"/>
                </a:cubicBezTo>
                <a:cubicBezTo>
                  <a:pt x="63" y="161"/>
                  <a:pt x="90" y="196"/>
                  <a:pt x="125" y="223"/>
                </a:cubicBezTo>
                <a:cubicBezTo>
                  <a:pt x="161" y="249"/>
                  <a:pt x="187" y="285"/>
                  <a:pt x="214" y="320"/>
                </a:cubicBezTo>
                <a:cubicBezTo>
                  <a:pt x="249" y="347"/>
                  <a:pt x="267" y="391"/>
                  <a:pt x="267" y="436"/>
                </a:cubicBezTo>
                <a:cubicBezTo>
                  <a:pt x="267" y="391"/>
                  <a:pt x="258" y="347"/>
                  <a:pt x="232" y="312"/>
                </a:cubicBezTo>
                <a:cubicBezTo>
                  <a:pt x="196" y="276"/>
                  <a:pt x="170" y="240"/>
                  <a:pt x="134" y="214"/>
                </a:cubicBezTo>
                <a:cubicBezTo>
                  <a:pt x="98" y="187"/>
                  <a:pt x="72" y="161"/>
                  <a:pt x="45" y="125"/>
                </a:cubicBezTo>
                <a:cubicBezTo>
                  <a:pt x="19" y="89"/>
                  <a:pt x="10" y="45"/>
                  <a:pt x="1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9" name="Google Shape;4259;p3"/>
          <p:cNvSpPr/>
          <p:nvPr/>
        </p:nvSpPr>
        <p:spPr>
          <a:xfrm>
            <a:off x="1143332" y="1601677"/>
            <a:ext cx="31477" cy="17853"/>
          </a:xfrm>
          <a:custGeom>
            <a:avLst/>
            <a:gdLst/>
            <a:ahLst/>
            <a:cxnLst/>
            <a:rect l="l" t="t" r="r" b="b"/>
            <a:pathLst>
              <a:path w="268" h="152" extrusionOk="0">
                <a:moveTo>
                  <a:pt x="267" y="1"/>
                </a:moveTo>
                <a:lnTo>
                  <a:pt x="267" y="1"/>
                </a:lnTo>
                <a:cubicBezTo>
                  <a:pt x="232" y="36"/>
                  <a:pt x="187" y="63"/>
                  <a:pt x="143" y="89"/>
                </a:cubicBezTo>
                <a:cubicBezTo>
                  <a:pt x="98" y="116"/>
                  <a:pt x="45" y="134"/>
                  <a:pt x="1" y="152"/>
                </a:cubicBezTo>
                <a:cubicBezTo>
                  <a:pt x="107" y="134"/>
                  <a:pt x="205" y="81"/>
                  <a:pt x="267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0" name="Google Shape;4260;p3"/>
          <p:cNvSpPr/>
          <p:nvPr/>
        </p:nvSpPr>
        <p:spPr>
          <a:xfrm>
            <a:off x="1991457" y="1751547"/>
            <a:ext cx="52266" cy="73525"/>
          </a:xfrm>
          <a:custGeom>
            <a:avLst/>
            <a:gdLst/>
            <a:ahLst/>
            <a:cxnLst/>
            <a:rect l="l" t="t" r="r" b="b"/>
            <a:pathLst>
              <a:path w="445" h="626" extrusionOk="0">
                <a:moveTo>
                  <a:pt x="53" y="0"/>
                </a:moveTo>
                <a:cubicBezTo>
                  <a:pt x="44" y="0"/>
                  <a:pt x="38" y="4"/>
                  <a:pt x="36" y="13"/>
                </a:cubicBezTo>
                <a:cubicBezTo>
                  <a:pt x="0" y="146"/>
                  <a:pt x="18" y="288"/>
                  <a:pt x="89" y="403"/>
                </a:cubicBezTo>
                <a:cubicBezTo>
                  <a:pt x="151" y="510"/>
                  <a:pt x="258" y="599"/>
                  <a:pt x="391" y="625"/>
                </a:cubicBezTo>
                <a:lnTo>
                  <a:pt x="409" y="625"/>
                </a:lnTo>
                <a:cubicBezTo>
                  <a:pt x="436" y="616"/>
                  <a:pt x="436" y="599"/>
                  <a:pt x="436" y="581"/>
                </a:cubicBezTo>
                <a:cubicBezTo>
                  <a:pt x="445" y="519"/>
                  <a:pt x="445" y="457"/>
                  <a:pt x="445" y="394"/>
                </a:cubicBezTo>
                <a:cubicBezTo>
                  <a:pt x="436" y="323"/>
                  <a:pt x="418" y="252"/>
                  <a:pt x="382" y="199"/>
                </a:cubicBezTo>
                <a:cubicBezTo>
                  <a:pt x="338" y="137"/>
                  <a:pt x="267" y="92"/>
                  <a:pt x="196" y="66"/>
                </a:cubicBezTo>
                <a:cubicBezTo>
                  <a:pt x="174" y="59"/>
                  <a:pt x="90" y="0"/>
                  <a:pt x="5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1" name="Google Shape;4261;p3"/>
          <p:cNvSpPr/>
          <p:nvPr/>
        </p:nvSpPr>
        <p:spPr>
          <a:xfrm>
            <a:off x="1957044" y="1757302"/>
            <a:ext cx="48038" cy="58139"/>
          </a:xfrm>
          <a:custGeom>
            <a:avLst/>
            <a:gdLst/>
            <a:ahLst/>
            <a:cxnLst/>
            <a:rect l="l" t="t" r="r" b="b"/>
            <a:pathLst>
              <a:path w="409" h="495" extrusionOk="0">
                <a:moveTo>
                  <a:pt x="303" y="1"/>
                </a:moveTo>
                <a:cubicBezTo>
                  <a:pt x="223" y="1"/>
                  <a:pt x="124" y="93"/>
                  <a:pt x="89" y="141"/>
                </a:cubicBezTo>
                <a:cubicBezTo>
                  <a:pt x="27" y="239"/>
                  <a:pt x="0" y="354"/>
                  <a:pt x="27" y="470"/>
                </a:cubicBezTo>
                <a:cubicBezTo>
                  <a:pt x="61" y="487"/>
                  <a:pt x="97" y="495"/>
                  <a:pt x="133" y="495"/>
                </a:cubicBezTo>
                <a:cubicBezTo>
                  <a:pt x="211" y="495"/>
                  <a:pt x="289" y="457"/>
                  <a:pt x="338" y="390"/>
                </a:cubicBezTo>
                <a:cubicBezTo>
                  <a:pt x="373" y="345"/>
                  <a:pt x="400" y="283"/>
                  <a:pt x="400" y="221"/>
                </a:cubicBezTo>
                <a:cubicBezTo>
                  <a:pt x="409" y="168"/>
                  <a:pt x="409" y="70"/>
                  <a:pt x="364" y="26"/>
                </a:cubicBezTo>
                <a:cubicBezTo>
                  <a:pt x="347" y="8"/>
                  <a:pt x="326" y="1"/>
                  <a:pt x="30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2" name="Google Shape;4262;p3"/>
          <p:cNvSpPr/>
          <p:nvPr/>
        </p:nvSpPr>
        <p:spPr>
          <a:xfrm>
            <a:off x="1997682" y="1721714"/>
            <a:ext cx="62720" cy="44162"/>
          </a:xfrm>
          <a:custGeom>
            <a:avLst/>
            <a:gdLst/>
            <a:ahLst/>
            <a:cxnLst/>
            <a:rect l="l" t="t" r="r" b="b"/>
            <a:pathLst>
              <a:path w="534" h="376" extrusionOk="0">
                <a:moveTo>
                  <a:pt x="312" y="0"/>
                </a:moveTo>
                <a:cubicBezTo>
                  <a:pt x="241" y="9"/>
                  <a:pt x="178" y="36"/>
                  <a:pt x="134" y="89"/>
                </a:cubicBezTo>
                <a:cubicBezTo>
                  <a:pt x="98" y="124"/>
                  <a:pt x="1" y="267"/>
                  <a:pt x="72" y="338"/>
                </a:cubicBezTo>
                <a:cubicBezTo>
                  <a:pt x="116" y="362"/>
                  <a:pt x="165" y="376"/>
                  <a:pt x="215" y="376"/>
                </a:cubicBezTo>
                <a:cubicBezTo>
                  <a:pt x="256" y="376"/>
                  <a:pt x="298" y="366"/>
                  <a:pt x="338" y="346"/>
                </a:cubicBezTo>
                <a:cubicBezTo>
                  <a:pt x="418" y="293"/>
                  <a:pt x="480" y="231"/>
                  <a:pt x="525" y="142"/>
                </a:cubicBezTo>
                <a:cubicBezTo>
                  <a:pt x="525" y="142"/>
                  <a:pt x="534" y="133"/>
                  <a:pt x="534" y="124"/>
                </a:cubicBezTo>
                <a:cubicBezTo>
                  <a:pt x="525" y="116"/>
                  <a:pt x="525" y="107"/>
                  <a:pt x="516" y="98"/>
                </a:cubicBezTo>
                <a:cubicBezTo>
                  <a:pt x="463" y="36"/>
                  <a:pt x="392" y="0"/>
                  <a:pt x="3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3" name="Google Shape;4263;p3"/>
          <p:cNvSpPr/>
          <p:nvPr/>
        </p:nvSpPr>
        <p:spPr>
          <a:xfrm>
            <a:off x="1972665" y="1688240"/>
            <a:ext cx="43927" cy="74230"/>
          </a:xfrm>
          <a:custGeom>
            <a:avLst/>
            <a:gdLst/>
            <a:ahLst/>
            <a:cxnLst/>
            <a:rect l="l" t="t" r="r" b="b"/>
            <a:pathLst>
              <a:path w="374" h="632" extrusionOk="0">
                <a:moveTo>
                  <a:pt x="178" y="1"/>
                </a:moveTo>
                <a:cubicBezTo>
                  <a:pt x="169" y="1"/>
                  <a:pt x="169" y="1"/>
                  <a:pt x="160" y="10"/>
                </a:cubicBezTo>
                <a:cubicBezTo>
                  <a:pt x="134" y="45"/>
                  <a:pt x="107" y="72"/>
                  <a:pt x="72" y="99"/>
                </a:cubicBezTo>
                <a:cubicBezTo>
                  <a:pt x="36" y="143"/>
                  <a:pt x="18" y="187"/>
                  <a:pt x="9" y="232"/>
                </a:cubicBezTo>
                <a:cubicBezTo>
                  <a:pt x="1" y="312"/>
                  <a:pt x="27" y="392"/>
                  <a:pt x="63" y="454"/>
                </a:cubicBezTo>
                <a:cubicBezTo>
                  <a:pt x="89" y="498"/>
                  <a:pt x="116" y="543"/>
                  <a:pt x="143" y="578"/>
                </a:cubicBezTo>
                <a:cubicBezTo>
                  <a:pt x="169" y="605"/>
                  <a:pt x="214" y="631"/>
                  <a:pt x="249" y="631"/>
                </a:cubicBezTo>
                <a:lnTo>
                  <a:pt x="294" y="560"/>
                </a:lnTo>
                <a:cubicBezTo>
                  <a:pt x="374" y="463"/>
                  <a:pt x="374" y="338"/>
                  <a:pt x="311" y="241"/>
                </a:cubicBezTo>
                <a:cubicBezTo>
                  <a:pt x="267" y="178"/>
                  <a:pt x="231" y="116"/>
                  <a:pt x="205" y="54"/>
                </a:cubicBezTo>
                <a:cubicBezTo>
                  <a:pt x="205" y="27"/>
                  <a:pt x="196" y="1"/>
                  <a:pt x="17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4" name="Google Shape;4264;p3"/>
          <p:cNvSpPr/>
          <p:nvPr/>
        </p:nvSpPr>
        <p:spPr>
          <a:xfrm>
            <a:off x="1932026" y="1730405"/>
            <a:ext cx="71059" cy="42048"/>
          </a:xfrm>
          <a:custGeom>
            <a:avLst/>
            <a:gdLst/>
            <a:ahLst/>
            <a:cxnLst/>
            <a:rect l="l" t="t" r="r" b="b"/>
            <a:pathLst>
              <a:path w="605" h="358" extrusionOk="0">
                <a:moveTo>
                  <a:pt x="297" y="0"/>
                </a:moveTo>
                <a:cubicBezTo>
                  <a:pt x="261" y="0"/>
                  <a:pt x="227" y="4"/>
                  <a:pt x="196" y="15"/>
                </a:cubicBezTo>
                <a:cubicBezTo>
                  <a:pt x="125" y="33"/>
                  <a:pt x="53" y="59"/>
                  <a:pt x="0" y="104"/>
                </a:cubicBezTo>
                <a:cubicBezTo>
                  <a:pt x="62" y="228"/>
                  <a:pt x="169" y="317"/>
                  <a:pt x="302" y="352"/>
                </a:cubicBezTo>
                <a:cubicBezTo>
                  <a:pt x="319" y="356"/>
                  <a:pt x="338" y="358"/>
                  <a:pt x="358" y="358"/>
                </a:cubicBezTo>
                <a:cubicBezTo>
                  <a:pt x="444" y="358"/>
                  <a:pt x="549" y="325"/>
                  <a:pt x="577" y="246"/>
                </a:cubicBezTo>
                <a:cubicBezTo>
                  <a:pt x="604" y="148"/>
                  <a:pt x="435" y="24"/>
                  <a:pt x="373" y="6"/>
                </a:cubicBezTo>
                <a:cubicBezTo>
                  <a:pt x="347" y="2"/>
                  <a:pt x="322" y="0"/>
                  <a:pt x="2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5" name="Google Shape;4265;p3"/>
          <p:cNvSpPr/>
          <p:nvPr/>
        </p:nvSpPr>
        <p:spPr>
          <a:xfrm>
            <a:off x="1971608" y="1725825"/>
            <a:ext cx="66948" cy="65891"/>
          </a:xfrm>
          <a:custGeom>
            <a:avLst/>
            <a:gdLst/>
            <a:ahLst/>
            <a:cxnLst/>
            <a:rect l="l" t="t" r="r" b="b"/>
            <a:pathLst>
              <a:path w="570" h="561" extrusionOk="0">
                <a:moveTo>
                  <a:pt x="178" y="1"/>
                </a:moveTo>
                <a:lnTo>
                  <a:pt x="178" y="134"/>
                </a:lnTo>
                <a:cubicBezTo>
                  <a:pt x="152" y="116"/>
                  <a:pt x="134" y="89"/>
                  <a:pt x="125" y="63"/>
                </a:cubicBezTo>
                <a:lnTo>
                  <a:pt x="125" y="63"/>
                </a:lnTo>
                <a:cubicBezTo>
                  <a:pt x="143" y="116"/>
                  <a:pt x="161" y="178"/>
                  <a:pt x="187" y="240"/>
                </a:cubicBezTo>
                <a:lnTo>
                  <a:pt x="98" y="125"/>
                </a:lnTo>
                <a:lnTo>
                  <a:pt x="98" y="125"/>
                </a:lnTo>
                <a:cubicBezTo>
                  <a:pt x="116" y="160"/>
                  <a:pt x="134" y="196"/>
                  <a:pt x="152" y="240"/>
                </a:cubicBezTo>
                <a:cubicBezTo>
                  <a:pt x="107" y="223"/>
                  <a:pt x="63" y="205"/>
                  <a:pt x="18" y="187"/>
                </a:cubicBezTo>
                <a:lnTo>
                  <a:pt x="18" y="187"/>
                </a:lnTo>
                <a:cubicBezTo>
                  <a:pt x="45" y="214"/>
                  <a:pt x="81" y="240"/>
                  <a:pt x="125" y="267"/>
                </a:cubicBezTo>
                <a:cubicBezTo>
                  <a:pt x="81" y="267"/>
                  <a:pt x="45" y="258"/>
                  <a:pt x="10" y="240"/>
                </a:cubicBezTo>
                <a:lnTo>
                  <a:pt x="10" y="240"/>
                </a:lnTo>
                <a:lnTo>
                  <a:pt x="125" y="303"/>
                </a:lnTo>
                <a:cubicBezTo>
                  <a:pt x="94" y="309"/>
                  <a:pt x="67" y="315"/>
                  <a:pt x="38" y="315"/>
                </a:cubicBezTo>
                <a:cubicBezTo>
                  <a:pt x="26" y="315"/>
                  <a:pt x="14" y="314"/>
                  <a:pt x="1" y="311"/>
                </a:cubicBezTo>
                <a:lnTo>
                  <a:pt x="1" y="311"/>
                </a:lnTo>
                <a:cubicBezTo>
                  <a:pt x="36" y="320"/>
                  <a:pt x="63" y="329"/>
                  <a:pt x="98" y="329"/>
                </a:cubicBezTo>
                <a:cubicBezTo>
                  <a:pt x="63" y="356"/>
                  <a:pt x="36" y="391"/>
                  <a:pt x="1" y="418"/>
                </a:cubicBezTo>
                <a:lnTo>
                  <a:pt x="125" y="356"/>
                </a:lnTo>
                <a:lnTo>
                  <a:pt x="125" y="356"/>
                </a:lnTo>
                <a:cubicBezTo>
                  <a:pt x="107" y="391"/>
                  <a:pt x="81" y="427"/>
                  <a:pt x="54" y="454"/>
                </a:cubicBezTo>
                <a:lnTo>
                  <a:pt x="143" y="365"/>
                </a:lnTo>
                <a:lnTo>
                  <a:pt x="90" y="507"/>
                </a:lnTo>
                <a:lnTo>
                  <a:pt x="90" y="507"/>
                </a:lnTo>
                <a:lnTo>
                  <a:pt x="178" y="400"/>
                </a:lnTo>
                <a:lnTo>
                  <a:pt x="178" y="400"/>
                </a:lnTo>
                <a:lnTo>
                  <a:pt x="134" y="542"/>
                </a:lnTo>
                <a:lnTo>
                  <a:pt x="134" y="542"/>
                </a:lnTo>
                <a:lnTo>
                  <a:pt x="205" y="418"/>
                </a:lnTo>
                <a:lnTo>
                  <a:pt x="205" y="418"/>
                </a:lnTo>
                <a:cubicBezTo>
                  <a:pt x="196" y="471"/>
                  <a:pt x="187" y="516"/>
                  <a:pt x="178" y="560"/>
                </a:cubicBezTo>
                <a:cubicBezTo>
                  <a:pt x="196" y="516"/>
                  <a:pt x="223" y="462"/>
                  <a:pt x="240" y="409"/>
                </a:cubicBezTo>
                <a:cubicBezTo>
                  <a:pt x="240" y="454"/>
                  <a:pt x="240" y="498"/>
                  <a:pt x="249" y="542"/>
                </a:cubicBezTo>
                <a:cubicBezTo>
                  <a:pt x="249" y="498"/>
                  <a:pt x="258" y="454"/>
                  <a:pt x="258" y="400"/>
                </a:cubicBezTo>
                <a:cubicBezTo>
                  <a:pt x="294" y="454"/>
                  <a:pt x="338" y="498"/>
                  <a:pt x="383" y="533"/>
                </a:cubicBezTo>
                <a:lnTo>
                  <a:pt x="294" y="409"/>
                </a:lnTo>
                <a:lnTo>
                  <a:pt x="409" y="489"/>
                </a:lnTo>
                <a:lnTo>
                  <a:pt x="329" y="374"/>
                </a:lnTo>
                <a:lnTo>
                  <a:pt x="329" y="374"/>
                </a:lnTo>
                <a:lnTo>
                  <a:pt x="427" y="418"/>
                </a:lnTo>
                <a:lnTo>
                  <a:pt x="376" y="358"/>
                </a:lnTo>
                <a:lnTo>
                  <a:pt x="376" y="358"/>
                </a:lnTo>
                <a:cubicBezTo>
                  <a:pt x="388" y="365"/>
                  <a:pt x="446" y="365"/>
                  <a:pt x="454" y="365"/>
                </a:cubicBezTo>
                <a:cubicBezTo>
                  <a:pt x="418" y="338"/>
                  <a:pt x="480" y="329"/>
                  <a:pt x="489" y="320"/>
                </a:cubicBezTo>
                <a:cubicBezTo>
                  <a:pt x="516" y="303"/>
                  <a:pt x="542" y="285"/>
                  <a:pt x="569" y="267"/>
                </a:cubicBezTo>
                <a:lnTo>
                  <a:pt x="569" y="267"/>
                </a:lnTo>
                <a:lnTo>
                  <a:pt x="507" y="285"/>
                </a:lnTo>
                <a:lnTo>
                  <a:pt x="551" y="223"/>
                </a:lnTo>
                <a:lnTo>
                  <a:pt x="551" y="223"/>
                </a:lnTo>
                <a:cubicBezTo>
                  <a:pt x="525" y="240"/>
                  <a:pt x="498" y="249"/>
                  <a:pt x="463" y="249"/>
                </a:cubicBezTo>
                <a:cubicBezTo>
                  <a:pt x="489" y="232"/>
                  <a:pt x="516" y="205"/>
                  <a:pt x="534" y="178"/>
                </a:cubicBezTo>
                <a:lnTo>
                  <a:pt x="534" y="178"/>
                </a:lnTo>
                <a:cubicBezTo>
                  <a:pt x="498" y="196"/>
                  <a:pt x="463" y="214"/>
                  <a:pt x="427" y="232"/>
                </a:cubicBezTo>
                <a:lnTo>
                  <a:pt x="489" y="143"/>
                </a:lnTo>
                <a:lnTo>
                  <a:pt x="400" y="169"/>
                </a:lnTo>
                <a:cubicBezTo>
                  <a:pt x="427" y="143"/>
                  <a:pt x="445" y="116"/>
                  <a:pt x="471" y="89"/>
                </a:cubicBezTo>
                <a:lnTo>
                  <a:pt x="471" y="89"/>
                </a:lnTo>
                <a:lnTo>
                  <a:pt x="374" y="143"/>
                </a:lnTo>
                <a:lnTo>
                  <a:pt x="427" y="72"/>
                </a:lnTo>
                <a:lnTo>
                  <a:pt x="338" y="160"/>
                </a:lnTo>
                <a:cubicBezTo>
                  <a:pt x="347" y="134"/>
                  <a:pt x="356" y="107"/>
                  <a:pt x="365" y="81"/>
                </a:cubicBezTo>
                <a:lnTo>
                  <a:pt x="365" y="81"/>
                </a:lnTo>
                <a:cubicBezTo>
                  <a:pt x="347" y="116"/>
                  <a:pt x="329" y="152"/>
                  <a:pt x="312" y="187"/>
                </a:cubicBezTo>
                <a:cubicBezTo>
                  <a:pt x="320" y="134"/>
                  <a:pt x="320" y="81"/>
                  <a:pt x="312" y="27"/>
                </a:cubicBezTo>
                <a:cubicBezTo>
                  <a:pt x="303" y="72"/>
                  <a:pt x="285" y="107"/>
                  <a:pt x="267" y="152"/>
                </a:cubicBezTo>
                <a:cubicBezTo>
                  <a:pt x="267" y="107"/>
                  <a:pt x="267" y="63"/>
                  <a:pt x="249" y="18"/>
                </a:cubicBezTo>
                <a:lnTo>
                  <a:pt x="223" y="143"/>
                </a:lnTo>
                <a:lnTo>
                  <a:pt x="17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6" name="Google Shape;4266;p3"/>
          <p:cNvSpPr/>
          <p:nvPr/>
        </p:nvSpPr>
        <p:spPr>
          <a:xfrm>
            <a:off x="1999797" y="1755070"/>
            <a:ext cx="31360" cy="32417"/>
          </a:xfrm>
          <a:custGeom>
            <a:avLst/>
            <a:gdLst/>
            <a:ahLst/>
            <a:cxnLst/>
            <a:rect l="l" t="t" r="r" b="b"/>
            <a:pathLst>
              <a:path w="267" h="276" fill="none" extrusionOk="0">
                <a:moveTo>
                  <a:pt x="0" y="0"/>
                </a:moveTo>
                <a:cubicBezTo>
                  <a:pt x="98" y="89"/>
                  <a:pt x="187" y="178"/>
                  <a:pt x="267" y="276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7" name="Google Shape;4267;p3"/>
          <p:cNvSpPr/>
          <p:nvPr/>
        </p:nvSpPr>
        <p:spPr>
          <a:xfrm>
            <a:off x="2000854" y="1755070"/>
            <a:ext cx="21964" cy="42870"/>
          </a:xfrm>
          <a:custGeom>
            <a:avLst/>
            <a:gdLst/>
            <a:ahLst/>
            <a:cxnLst/>
            <a:rect l="l" t="t" r="r" b="b"/>
            <a:pathLst>
              <a:path w="187" h="365" fill="none" extrusionOk="0">
                <a:moveTo>
                  <a:pt x="0" y="0"/>
                </a:moveTo>
                <a:cubicBezTo>
                  <a:pt x="63" y="116"/>
                  <a:pt x="125" y="240"/>
                  <a:pt x="187" y="364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8" name="Google Shape;4268;p3"/>
          <p:cNvSpPr/>
          <p:nvPr/>
        </p:nvSpPr>
        <p:spPr>
          <a:xfrm>
            <a:off x="2000854" y="1749785"/>
            <a:ext cx="38642" cy="6460"/>
          </a:xfrm>
          <a:custGeom>
            <a:avLst/>
            <a:gdLst/>
            <a:ahLst/>
            <a:cxnLst/>
            <a:rect l="l" t="t" r="r" b="b"/>
            <a:pathLst>
              <a:path w="329" h="55" fill="none" extrusionOk="0">
                <a:moveTo>
                  <a:pt x="0" y="54"/>
                </a:moveTo>
                <a:cubicBezTo>
                  <a:pt x="107" y="19"/>
                  <a:pt x="214" y="1"/>
                  <a:pt x="329" y="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9" name="Google Shape;4269;p3"/>
          <p:cNvSpPr/>
          <p:nvPr/>
        </p:nvSpPr>
        <p:spPr>
          <a:xfrm>
            <a:off x="2000854" y="1756127"/>
            <a:ext cx="37702" cy="13624"/>
          </a:xfrm>
          <a:custGeom>
            <a:avLst/>
            <a:gdLst/>
            <a:ahLst/>
            <a:cxnLst/>
            <a:rect l="l" t="t" r="r" b="b"/>
            <a:pathLst>
              <a:path w="321" h="116" fill="none" extrusionOk="0">
                <a:moveTo>
                  <a:pt x="0" y="0"/>
                </a:moveTo>
                <a:cubicBezTo>
                  <a:pt x="107" y="27"/>
                  <a:pt x="214" y="62"/>
                  <a:pt x="320" y="116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0" name="Google Shape;4270;p3"/>
          <p:cNvSpPr/>
          <p:nvPr/>
        </p:nvSpPr>
        <p:spPr>
          <a:xfrm>
            <a:off x="2036324" y="1768578"/>
            <a:ext cx="3171" cy="3289"/>
          </a:xfrm>
          <a:custGeom>
            <a:avLst/>
            <a:gdLst/>
            <a:ahLst/>
            <a:cxnLst/>
            <a:rect l="l" t="t" r="r" b="b"/>
            <a:pathLst>
              <a:path w="27" h="28" extrusionOk="0">
                <a:moveTo>
                  <a:pt x="9" y="1"/>
                </a:moveTo>
                <a:cubicBezTo>
                  <a:pt x="0" y="1"/>
                  <a:pt x="0" y="10"/>
                  <a:pt x="9" y="19"/>
                </a:cubicBezTo>
                <a:cubicBezTo>
                  <a:pt x="9" y="27"/>
                  <a:pt x="18" y="27"/>
                  <a:pt x="27" y="27"/>
                </a:cubicBezTo>
                <a:cubicBezTo>
                  <a:pt x="27" y="19"/>
                  <a:pt x="27" y="10"/>
                  <a:pt x="27" y="10"/>
                </a:cubicBezTo>
                <a:cubicBezTo>
                  <a:pt x="18" y="1"/>
                  <a:pt x="9" y="1"/>
                  <a:pt x="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1" name="Google Shape;4271;p3"/>
          <p:cNvSpPr/>
          <p:nvPr/>
        </p:nvSpPr>
        <p:spPr>
          <a:xfrm>
            <a:off x="2038438" y="1747788"/>
            <a:ext cx="3171" cy="3641"/>
          </a:xfrm>
          <a:custGeom>
            <a:avLst/>
            <a:gdLst/>
            <a:ahLst/>
            <a:cxnLst/>
            <a:rect l="l" t="t" r="r" b="b"/>
            <a:pathLst>
              <a:path w="27" h="31" extrusionOk="0">
                <a:moveTo>
                  <a:pt x="0" y="0"/>
                </a:moveTo>
                <a:cubicBezTo>
                  <a:pt x="0" y="9"/>
                  <a:pt x="0" y="18"/>
                  <a:pt x="0" y="27"/>
                </a:cubicBezTo>
                <a:cubicBezTo>
                  <a:pt x="3" y="30"/>
                  <a:pt x="6" y="31"/>
                  <a:pt x="9" y="31"/>
                </a:cubicBezTo>
                <a:cubicBezTo>
                  <a:pt x="14" y="31"/>
                  <a:pt x="18" y="27"/>
                  <a:pt x="18" y="27"/>
                </a:cubicBezTo>
                <a:cubicBezTo>
                  <a:pt x="27" y="18"/>
                  <a:pt x="27" y="9"/>
                  <a:pt x="1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2" name="Google Shape;4272;p3"/>
          <p:cNvSpPr/>
          <p:nvPr/>
        </p:nvSpPr>
        <p:spPr>
          <a:xfrm>
            <a:off x="2030099" y="1785843"/>
            <a:ext cx="3171" cy="3171"/>
          </a:xfrm>
          <a:custGeom>
            <a:avLst/>
            <a:gdLst/>
            <a:ahLst/>
            <a:cxnLst/>
            <a:rect l="l" t="t" r="r" b="b"/>
            <a:pathLst>
              <a:path w="27" h="27" extrusionOk="0">
                <a:moveTo>
                  <a:pt x="9" y="1"/>
                </a:moveTo>
                <a:cubicBezTo>
                  <a:pt x="6" y="1"/>
                  <a:pt x="3" y="2"/>
                  <a:pt x="0" y="5"/>
                </a:cubicBezTo>
                <a:cubicBezTo>
                  <a:pt x="0" y="5"/>
                  <a:pt x="0" y="14"/>
                  <a:pt x="0" y="22"/>
                </a:cubicBezTo>
                <a:cubicBezTo>
                  <a:pt x="3" y="25"/>
                  <a:pt x="6" y="26"/>
                  <a:pt x="9" y="26"/>
                </a:cubicBezTo>
                <a:cubicBezTo>
                  <a:pt x="14" y="26"/>
                  <a:pt x="18" y="22"/>
                  <a:pt x="18" y="22"/>
                </a:cubicBezTo>
                <a:cubicBezTo>
                  <a:pt x="27" y="14"/>
                  <a:pt x="27" y="5"/>
                  <a:pt x="18" y="5"/>
                </a:cubicBezTo>
                <a:cubicBezTo>
                  <a:pt x="18" y="5"/>
                  <a:pt x="14" y="1"/>
                  <a:pt x="9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3" name="Google Shape;4273;p3"/>
          <p:cNvSpPr/>
          <p:nvPr/>
        </p:nvSpPr>
        <p:spPr>
          <a:xfrm>
            <a:off x="2020703" y="1795004"/>
            <a:ext cx="3171" cy="3758"/>
          </a:xfrm>
          <a:custGeom>
            <a:avLst/>
            <a:gdLst/>
            <a:ahLst/>
            <a:cxnLst/>
            <a:rect l="l" t="t" r="r" b="b"/>
            <a:pathLst>
              <a:path w="27" h="32" extrusionOk="0">
                <a:moveTo>
                  <a:pt x="15" y="0"/>
                </a:moveTo>
                <a:cubicBezTo>
                  <a:pt x="11" y="0"/>
                  <a:pt x="9" y="2"/>
                  <a:pt x="9" y="7"/>
                </a:cubicBezTo>
                <a:cubicBezTo>
                  <a:pt x="0" y="7"/>
                  <a:pt x="0" y="16"/>
                  <a:pt x="9" y="24"/>
                </a:cubicBezTo>
                <a:cubicBezTo>
                  <a:pt x="9" y="29"/>
                  <a:pt x="11" y="31"/>
                  <a:pt x="15" y="31"/>
                </a:cubicBezTo>
                <a:cubicBezTo>
                  <a:pt x="18" y="31"/>
                  <a:pt x="22" y="29"/>
                  <a:pt x="27" y="24"/>
                </a:cubicBezTo>
                <a:cubicBezTo>
                  <a:pt x="27" y="16"/>
                  <a:pt x="27" y="7"/>
                  <a:pt x="27" y="7"/>
                </a:cubicBezTo>
                <a:cubicBezTo>
                  <a:pt x="22" y="2"/>
                  <a:pt x="18" y="0"/>
                  <a:pt x="15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4" name="Google Shape;4274;p3"/>
          <p:cNvSpPr/>
          <p:nvPr/>
        </p:nvSpPr>
        <p:spPr>
          <a:xfrm>
            <a:off x="1959158" y="1751899"/>
            <a:ext cx="42870" cy="37702"/>
          </a:xfrm>
          <a:custGeom>
            <a:avLst/>
            <a:gdLst/>
            <a:ahLst/>
            <a:cxnLst/>
            <a:rect l="l" t="t" r="r" b="b"/>
            <a:pathLst>
              <a:path w="365" h="321" extrusionOk="0">
                <a:moveTo>
                  <a:pt x="0" y="1"/>
                </a:moveTo>
                <a:lnTo>
                  <a:pt x="0" y="1"/>
                </a:lnTo>
                <a:cubicBezTo>
                  <a:pt x="73" y="31"/>
                  <a:pt x="153" y="49"/>
                  <a:pt x="236" y="49"/>
                </a:cubicBezTo>
                <a:cubicBezTo>
                  <a:pt x="272" y="49"/>
                  <a:pt x="308" y="45"/>
                  <a:pt x="345" y="38"/>
                </a:cubicBezTo>
                <a:lnTo>
                  <a:pt x="345" y="38"/>
                </a:lnTo>
                <a:cubicBezTo>
                  <a:pt x="325" y="150"/>
                  <a:pt x="264" y="252"/>
                  <a:pt x="178" y="320"/>
                </a:cubicBezTo>
                <a:cubicBezTo>
                  <a:pt x="275" y="249"/>
                  <a:pt x="346" y="152"/>
                  <a:pt x="364" y="36"/>
                </a:cubicBezTo>
                <a:lnTo>
                  <a:pt x="364" y="27"/>
                </a:lnTo>
                <a:lnTo>
                  <a:pt x="355" y="27"/>
                </a:lnTo>
                <a:cubicBezTo>
                  <a:pt x="353" y="28"/>
                  <a:pt x="350" y="28"/>
                  <a:pt x="348" y="28"/>
                </a:cubicBezTo>
                <a:lnTo>
                  <a:pt x="348" y="28"/>
                </a:lnTo>
                <a:lnTo>
                  <a:pt x="346" y="27"/>
                </a:lnTo>
                <a:cubicBezTo>
                  <a:pt x="346" y="28"/>
                  <a:pt x="346" y="28"/>
                  <a:pt x="346" y="29"/>
                </a:cubicBezTo>
                <a:lnTo>
                  <a:pt x="346" y="29"/>
                </a:lnTo>
                <a:cubicBezTo>
                  <a:pt x="308" y="34"/>
                  <a:pt x="271" y="36"/>
                  <a:pt x="234" y="36"/>
                </a:cubicBezTo>
                <a:cubicBezTo>
                  <a:pt x="154" y="36"/>
                  <a:pt x="77" y="24"/>
                  <a:pt x="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5" name="Google Shape;4275;p3"/>
          <p:cNvSpPr/>
          <p:nvPr/>
        </p:nvSpPr>
        <p:spPr>
          <a:xfrm>
            <a:off x="1988286" y="1705975"/>
            <a:ext cx="15856" cy="50270"/>
          </a:xfrm>
          <a:custGeom>
            <a:avLst/>
            <a:gdLst/>
            <a:ahLst/>
            <a:cxnLst/>
            <a:rect l="l" t="t" r="r" b="b"/>
            <a:pathLst>
              <a:path w="135" h="428" extrusionOk="0">
                <a:moveTo>
                  <a:pt x="10" y="1"/>
                </a:moveTo>
                <a:lnTo>
                  <a:pt x="10" y="1"/>
                </a:lnTo>
                <a:cubicBezTo>
                  <a:pt x="1" y="36"/>
                  <a:pt x="10" y="72"/>
                  <a:pt x="36" y="107"/>
                </a:cubicBezTo>
                <a:cubicBezTo>
                  <a:pt x="45" y="143"/>
                  <a:pt x="72" y="178"/>
                  <a:pt x="81" y="205"/>
                </a:cubicBezTo>
                <a:cubicBezTo>
                  <a:pt x="116" y="276"/>
                  <a:pt x="125" y="356"/>
                  <a:pt x="116" y="427"/>
                </a:cubicBezTo>
                <a:cubicBezTo>
                  <a:pt x="134" y="356"/>
                  <a:pt x="125" y="276"/>
                  <a:pt x="98" y="205"/>
                </a:cubicBezTo>
                <a:cubicBezTo>
                  <a:pt x="81" y="170"/>
                  <a:pt x="63" y="134"/>
                  <a:pt x="45" y="99"/>
                </a:cubicBezTo>
                <a:cubicBezTo>
                  <a:pt x="19" y="72"/>
                  <a:pt x="10" y="36"/>
                  <a:pt x="10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6" name="Google Shape;4276;p3"/>
          <p:cNvSpPr/>
          <p:nvPr/>
        </p:nvSpPr>
        <p:spPr>
          <a:xfrm>
            <a:off x="2000854" y="1757185"/>
            <a:ext cx="32417" cy="50152"/>
          </a:xfrm>
          <a:custGeom>
            <a:avLst/>
            <a:gdLst/>
            <a:ahLst/>
            <a:cxnLst/>
            <a:rect l="l" t="t" r="r" b="b"/>
            <a:pathLst>
              <a:path w="276" h="427" extrusionOk="0">
                <a:moveTo>
                  <a:pt x="9" y="0"/>
                </a:moveTo>
                <a:cubicBezTo>
                  <a:pt x="0" y="44"/>
                  <a:pt x="18" y="89"/>
                  <a:pt x="45" y="124"/>
                </a:cubicBezTo>
                <a:cubicBezTo>
                  <a:pt x="63" y="160"/>
                  <a:pt x="98" y="195"/>
                  <a:pt x="125" y="222"/>
                </a:cubicBezTo>
                <a:cubicBezTo>
                  <a:pt x="160" y="249"/>
                  <a:pt x="196" y="284"/>
                  <a:pt x="222" y="320"/>
                </a:cubicBezTo>
                <a:cubicBezTo>
                  <a:pt x="249" y="346"/>
                  <a:pt x="267" y="382"/>
                  <a:pt x="276" y="426"/>
                </a:cubicBezTo>
                <a:cubicBezTo>
                  <a:pt x="276" y="382"/>
                  <a:pt x="258" y="338"/>
                  <a:pt x="231" y="302"/>
                </a:cubicBezTo>
                <a:cubicBezTo>
                  <a:pt x="205" y="266"/>
                  <a:pt x="169" y="240"/>
                  <a:pt x="142" y="213"/>
                </a:cubicBezTo>
                <a:cubicBezTo>
                  <a:pt x="107" y="187"/>
                  <a:pt x="71" y="151"/>
                  <a:pt x="54" y="116"/>
                </a:cubicBezTo>
                <a:cubicBezTo>
                  <a:pt x="27" y="80"/>
                  <a:pt x="9" y="36"/>
                  <a:pt x="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7" name="Google Shape;4277;p3"/>
          <p:cNvSpPr/>
          <p:nvPr/>
        </p:nvSpPr>
        <p:spPr>
          <a:xfrm>
            <a:off x="2001911" y="1738392"/>
            <a:ext cx="31360" cy="17853"/>
          </a:xfrm>
          <a:custGeom>
            <a:avLst/>
            <a:gdLst/>
            <a:ahLst/>
            <a:cxnLst/>
            <a:rect l="l" t="t" r="r" b="b"/>
            <a:pathLst>
              <a:path w="267" h="152" extrusionOk="0">
                <a:moveTo>
                  <a:pt x="267" y="0"/>
                </a:moveTo>
                <a:lnTo>
                  <a:pt x="267" y="0"/>
                </a:lnTo>
                <a:cubicBezTo>
                  <a:pt x="231" y="36"/>
                  <a:pt x="187" y="62"/>
                  <a:pt x="142" y="89"/>
                </a:cubicBezTo>
                <a:cubicBezTo>
                  <a:pt x="98" y="116"/>
                  <a:pt x="54" y="133"/>
                  <a:pt x="0" y="151"/>
                </a:cubicBezTo>
                <a:cubicBezTo>
                  <a:pt x="107" y="142"/>
                  <a:pt x="205" y="89"/>
                  <a:pt x="267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8" name="Google Shape;4278;p3"/>
          <p:cNvSpPr/>
          <p:nvPr/>
        </p:nvSpPr>
        <p:spPr>
          <a:xfrm>
            <a:off x="1766066" y="1609664"/>
            <a:ext cx="146581" cy="131547"/>
          </a:xfrm>
          <a:custGeom>
            <a:avLst/>
            <a:gdLst/>
            <a:ahLst/>
            <a:cxnLst/>
            <a:rect l="l" t="t" r="r" b="b"/>
            <a:pathLst>
              <a:path w="1248" h="1120" extrusionOk="0">
                <a:moveTo>
                  <a:pt x="882" y="0"/>
                </a:moveTo>
                <a:cubicBezTo>
                  <a:pt x="778" y="0"/>
                  <a:pt x="676" y="8"/>
                  <a:pt x="578" y="21"/>
                </a:cubicBezTo>
                <a:cubicBezTo>
                  <a:pt x="436" y="48"/>
                  <a:pt x="303" y="110"/>
                  <a:pt x="214" y="217"/>
                </a:cubicBezTo>
                <a:cubicBezTo>
                  <a:pt x="116" y="359"/>
                  <a:pt x="72" y="528"/>
                  <a:pt x="90" y="688"/>
                </a:cubicBezTo>
                <a:cubicBezTo>
                  <a:pt x="90" y="759"/>
                  <a:pt x="1" y="1070"/>
                  <a:pt x="116" y="1096"/>
                </a:cubicBezTo>
                <a:cubicBezTo>
                  <a:pt x="182" y="1112"/>
                  <a:pt x="248" y="1119"/>
                  <a:pt x="312" y="1119"/>
                </a:cubicBezTo>
                <a:cubicBezTo>
                  <a:pt x="825" y="1119"/>
                  <a:pt x="1247" y="638"/>
                  <a:pt x="1129" y="101"/>
                </a:cubicBezTo>
                <a:cubicBezTo>
                  <a:pt x="1120" y="75"/>
                  <a:pt x="1111" y="57"/>
                  <a:pt x="1102" y="39"/>
                </a:cubicBezTo>
                <a:cubicBezTo>
                  <a:pt x="1067" y="13"/>
                  <a:pt x="1031" y="4"/>
                  <a:pt x="996" y="4"/>
                </a:cubicBezTo>
                <a:cubicBezTo>
                  <a:pt x="958" y="1"/>
                  <a:pt x="920" y="0"/>
                  <a:pt x="88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9" name="Google Shape;4279;p3"/>
          <p:cNvSpPr/>
          <p:nvPr/>
        </p:nvSpPr>
        <p:spPr>
          <a:xfrm>
            <a:off x="1778633" y="1711260"/>
            <a:ext cx="159735" cy="105825"/>
          </a:xfrm>
          <a:custGeom>
            <a:avLst/>
            <a:gdLst/>
            <a:ahLst/>
            <a:cxnLst/>
            <a:rect l="l" t="t" r="r" b="b"/>
            <a:pathLst>
              <a:path w="1360" h="901" extrusionOk="0">
                <a:moveTo>
                  <a:pt x="489" y="0"/>
                </a:moveTo>
                <a:cubicBezTo>
                  <a:pt x="382" y="0"/>
                  <a:pt x="152" y="9"/>
                  <a:pt x="98" y="125"/>
                </a:cubicBezTo>
                <a:cubicBezTo>
                  <a:pt x="1" y="356"/>
                  <a:pt x="409" y="693"/>
                  <a:pt x="569" y="782"/>
                </a:cubicBezTo>
                <a:cubicBezTo>
                  <a:pt x="727" y="861"/>
                  <a:pt x="896" y="901"/>
                  <a:pt x="1067" y="901"/>
                </a:cubicBezTo>
                <a:cubicBezTo>
                  <a:pt x="1165" y="901"/>
                  <a:pt x="1263" y="888"/>
                  <a:pt x="1359" y="862"/>
                </a:cubicBezTo>
                <a:cubicBezTo>
                  <a:pt x="1351" y="551"/>
                  <a:pt x="1182" y="267"/>
                  <a:pt x="915" y="107"/>
                </a:cubicBezTo>
                <a:cubicBezTo>
                  <a:pt x="782" y="36"/>
                  <a:pt x="640" y="0"/>
                  <a:pt x="48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0" name="Google Shape;4280;p3"/>
          <p:cNvSpPr/>
          <p:nvPr/>
        </p:nvSpPr>
        <p:spPr>
          <a:xfrm>
            <a:off x="1671164" y="1587113"/>
            <a:ext cx="124265" cy="134601"/>
          </a:xfrm>
          <a:custGeom>
            <a:avLst/>
            <a:gdLst/>
            <a:ahLst/>
            <a:cxnLst/>
            <a:rect l="l" t="t" r="r" b="b"/>
            <a:pathLst>
              <a:path w="1058" h="1146" extrusionOk="0">
                <a:moveTo>
                  <a:pt x="143" y="0"/>
                </a:moveTo>
                <a:cubicBezTo>
                  <a:pt x="125" y="9"/>
                  <a:pt x="98" y="27"/>
                  <a:pt x="90" y="45"/>
                </a:cubicBezTo>
                <a:cubicBezTo>
                  <a:pt x="10" y="205"/>
                  <a:pt x="1" y="400"/>
                  <a:pt x="63" y="569"/>
                </a:cubicBezTo>
                <a:cubicBezTo>
                  <a:pt x="134" y="738"/>
                  <a:pt x="249" y="880"/>
                  <a:pt x="400" y="977"/>
                </a:cubicBezTo>
                <a:cubicBezTo>
                  <a:pt x="474" y="1032"/>
                  <a:pt x="684" y="1145"/>
                  <a:pt x="833" y="1145"/>
                </a:cubicBezTo>
                <a:cubicBezTo>
                  <a:pt x="901" y="1145"/>
                  <a:pt x="955" y="1122"/>
                  <a:pt x="978" y="1057"/>
                </a:cubicBezTo>
                <a:cubicBezTo>
                  <a:pt x="1058" y="862"/>
                  <a:pt x="898" y="578"/>
                  <a:pt x="782" y="427"/>
                </a:cubicBezTo>
                <a:cubicBezTo>
                  <a:pt x="622" y="249"/>
                  <a:pt x="418" y="107"/>
                  <a:pt x="196" y="9"/>
                </a:cubicBezTo>
                <a:cubicBezTo>
                  <a:pt x="178" y="0"/>
                  <a:pt x="161" y="0"/>
                  <a:pt x="14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1" name="Google Shape;4281;p3"/>
          <p:cNvSpPr/>
          <p:nvPr/>
        </p:nvSpPr>
        <p:spPr>
          <a:xfrm>
            <a:off x="1637807" y="1697049"/>
            <a:ext cx="158678" cy="104063"/>
          </a:xfrm>
          <a:custGeom>
            <a:avLst/>
            <a:gdLst/>
            <a:ahLst/>
            <a:cxnLst/>
            <a:rect l="l" t="t" r="r" b="b"/>
            <a:pathLst>
              <a:path w="1351" h="886" extrusionOk="0">
                <a:moveTo>
                  <a:pt x="796" y="0"/>
                </a:moveTo>
                <a:cubicBezTo>
                  <a:pt x="658" y="0"/>
                  <a:pt x="521" y="54"/>
                  <a:pt x="418" y="157"/>
                </a:cubicBezTo>
                <a:cubicBezTo>
                  <a:pt x="311" y="254"/>
                  <a:pt x="240" y="397"/>
                  <a:pt x="98" y="441"/>
                </a:cubicBezTo>
                <a:cubicBezTo>
                  <a:pt x="63" y="459"/>
                  <a:pt x="1" y="485"/>
                  <a:pt x="18" y="530"/>
                </a:cubicBezTo>
                <a:cubicBezTo>
                  <a:pt x="27" y="539"/>
                  <a:pt x="36" y="548"/>
                  <a:pt x="54" y="556"/>
                </a:cubicBezTo>
                <a:cubicBezTo>
                  <a:pt x="152" y="619"/>
                  <a:pt x="223" y="690"/>
                  <a:pt x="329" y="752"/>
                </a:cubicBezTo>
                <a:cubicBezTo>
                  <a:pt x="427" y="823"/>
                  <a:pt x="542" y="867"/>
                  <a:pt x="667" y="885"/>
                </a:cubicBezTo>
                <a:cubicBezTo>
                  <a:pt x="835" y="876"/>
                  <a:pt x="986" y="805"/>
                  <a:pt x="1102" y="690"/>
                </a:cubicBezTo>
                <a:cubicBezTo>
                  <a:pt x="1173" y="628"/>
                  <a:pt x="1235" y="556"/>
                  <a:pt x="1288" y="477"/>
                </a:cubicBezTo>
                <a:cubicBezTo>
                  <a:pt x="1342" y="397"/>
                  <a:pt x="1351" y="290"/>
                  <a:pt x="1315" y="201"/>
                </a:cubicBezTo>
                <a:lnTo>
                  <a:pt x="1120" y="112"/>
                </a:lnTo>
                <a:cubicBezTo>
                  <a:pt x="1024" y="36"/>
                  <a:pt x="910" y="0"/>
                  <a:pt x="79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2" name="Google Shape;4282;p3"/>
          <p:cNvSpPr/>
          <p:nvPr/>
        </p:nvSpPr>
        <p:spPr>
          <a:xfrm>
            <a:off x="1746451" y="1726412"/>
            <a:ext cx="101127" cy="170658"/>
          </a:xfrm>
          <a:custGeom>
            <a:avLst/>
            <a:gdLst/>
            <a:ahLst/>
            <a:cxnLst/>
            <a:rect l="l" t="t" r="r" b="b"/>
            <a:pathLst>
              <a:path w="861" h="1453" extrusionOk="0">
                <a:moveTo>
                  <a:pt x="315" y="0"/>
                </a:moveTo>
                <a:cubicBezTo>
                  <a:pt x="102" y="0"/>
                  <a:pt x="0" y="405"/>
                  <a:pt x="17" y="564"/>
                </a:cubicBezTo>
                <a:cubicBezTo>
                  <a:pt x="44" y="715"/>
                  <a:pt x="106" y="857"/>
                  <a:pt x="186" y="990"/>
                </a:cubicBezTo>
                <a:cubicBezTo>
                  <a:pt x="275" y="1159"/>
                  <a:pt x="390" y="1319"/>
                  <a:pt x="532" y="1452"/>
                </a:cubicBezTo>
                <a:cubicBezTo>
                  <a:pt x="754" y="1239"/>
                  <a:pt x="861" y="937"/>
                  <a:pt x="816" y="644"/>
                </a:cubicBezTo>
                <a:cubicBezTo>
                  <a:pt x="781" y="422"/>
                  <a:pt x="594" y="67"/>
                  <a:pt x="355" y="4"/>
                </a:cubicBezTo>
                <a:cubicBezTo>
                  <a:pt x="341" y="1"/>
                  <a:pt x="328" y="0"/>
                  <a:pt x="3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3" name="Google Shape;4283;p3"/>
          <p:cNvSpPr/>
          <p:nvPr/>
        </p:nvSpPr>
        <p:spPr>
          <a:xfrm>
            <a:off x="1713917" y="1633037"/>
            <a:ext cx="151396" cy="159735"/>
          </a:xfrm>
          <a:custGeom>
            <a:avLst/>
            <a:gdLst/>
            <a:ahLst/>
            <a:cxnLst/>
            <a:rect l="l" t="t" r="r" b="b"/>
            <a:pathLst>
              <a:path w="1289" h="1360" extrusionOk="0">
                <a:moveTo>
                  <a:pt x="1099" y="1168"/>
                </a:moveTo>
                <a:lnTo>
                  <a:pt x="1147" y="1208"/>
                </a:lnTo>
                <a:cubicBezTo>
                  <a:pt x="1131" y="1194"/>
                  <a:pt x="1115" y="1181"/>
                  <a:pt x="1099" y="1168"/>
                </a:cubicBezTo>
                <a:close/>
                <a:moveTo>
                  <a:pt x="312" y="0"/>
                </a:moveTo>
                <a:lnTo>
                  <a:pt x="312" y="0"/>
                </a:lnTo>
                <a:cubicBezTo>
                  <a:pt x="338" y="53"/>
                  <a:pt x="374" y="107"/>
                  <a:pt x="401" y="160"/>
                </a:cubicBezTo>
                <a:lnTo>
                  <a:pt x="223" y="45"/>
                </a:lnTo>
                <a:lnTo>
                  <a:pt x="223" y="45"/>
                </a:lnTo>
                <a:cubicBezTo>
                  <a:pt x="285" y="107"/>
                  <a:pt x="330" y="187"/>
                  <a:pt x="365" y="267"/>
                </a:cubicBezTo>
                <a:cubicBezTo>
                  <a:pt x="303" y="204"/>
                  <a:pt x="232" y="151"/>
                  <a:pt x="143" y="116"/>
                </a:cubicBezTo>
                <a:lnTo>
                  <a:pt x="143" y="116"/>
                </a:lnTo>
                <a:lnTo>
                  <a:pt x="356" y="355"/>
                </a:lnTo>
                <a:lnTo>
                  <a:pt x="99" y="222"/>
                </a:lnTo>
                <a:lnTo>
                  <a:pt x="99" y="222"/>
                </a:lnTo>
                <a:cubicBezTo>
                  <a:pt x="152" y="293"/>
                  <a:pt x="196" y="364"/>
                  <a:pt x="250" y="444"/>
                </a:cubicBezTo>
                <a:lnTo>
                  <a:pt x="10" y="275"/>
                </a:lnTo>
                <a:lnTo>
                  <a:pt x="10" y="275"/>
                </a:lnTo>
                <a:lnTo>
                  <a:pt x="205" y="497"/>
                </a:lnTo>
                <a:lnTo>
                  <a:pt x="205" y="497"/>
                </a:lnTo>
                <a:lnTo>
                  <a:pt x="1" y="391"/>
                </a:lnTo>
                <a:lnTo>
                  <a:pt x="276" y="586"/>
                </a:lnTo>
                <a:lnTo>
                  <a:pt x="72" y="533"/>
                </a:lnTo>
                <a:lnTo>
                  <a:pt x="347" y="648"/>
                </a:lnTo>
                <a:cubicBezTo>
                  <a:pt x="309" y="640"/>
                  <a:pt x="269" y="636"/>
                  <a:pt x="230" y="636"/>
                </a:cubicBezTo>
                <a:cubicBezTo>
                  <a:pt x="151" y="636"/>
                  <a:pt x="72" y="651"/>
                  <a:pt x="1" y="675"/>
                </a:cubicBezTo>
                <a:cubicBezTo>
                  <a:pt x="99" y="693"/>
                  <a:pt x="205" y="720"/>
                  <a:pt x="303" y="764"/>
                </a:cubicBezTo>
                <a:cubicBezTo>
                  <a:pt x="290" y="763"/>
                  <a:pt x="278" y="762"/>
                  <a:pt x="266" y="762"/>
                </a:cubicBezTo>
                <a:cubicBezTo>
                  <a:pt x="183" y="762"/>
                  <a:pt x="107" y="788"/>
                  <a:pt x="45" y="835"/>
                </a:cubicBezTo>
                <a:lnTo>
                  <a:pt x="330" y="862"/>
                </a:lnTo>
                <a:lnTo>
                  <a:pt x="63" y="1004"/>
                </a:lnTo>
                <a:lnTo>
                  <a:pt x="347" y="977"/>
                </a:lnTo>
                <a:lnTo>
                  <a:pt x="347" y="977"/>
                </a:lnTo>
                <a:cubicBezTo>
                  <a:pt x="321" y="1039"/>
                  <a:pt x="285" y="1084"/>
                  <a:pt x="232" y="1119"/>
                </a:cubicBezTo>
                <a:cubicBezTo>
                  <a:pt x="347" y="1066"/>
                  <a:pt x="454" y="1004"/>
                  <a:pt x="560" y="933"/>
                </a:cubicBezTo>
                <a:lnTo>
                  <a:pt x="560" y="933"/>
                </a:lnTo>
                <a:lnTo>
                  <a:pt x="401" y="1164"/>
                </a:lnTo>
                <a:lnTo>
                  <a:pt x="401" y="1164"/>
                </a:lnTo>
                <a:lnTo>
                  <a:pt x="605" y="1022"/>
                </a:lnTo>
                <a:lnTo>
                  <a:pt x="605" y="1022"/>
                </a:lnTo>
                <a:cubicBezTo>
                  <a:pt x="614" y="1128"/>
                  <a:pt x="614" y="1235"/>
                  <a:pt x="596" y="1350"/>
                </a:cubicBezTo>
                <a:cubicBezTo>
                  <a:pt x="649" y="1261"/>
                  <a:pt x="676" y="1173"/>
                  <a:pt x="685" y="1084"/>
                </a:cubicBezTo>
                <a:cubicBezTo>
                  <a:pt x="720" y="1164"/>
                  <a:pt x="738" y="1261"/>
                  <a:pt x="738" y="1359"/>
                </a:cubicBezTo>
                <a:cubicBezTo>
                  <a:pt x="747" y="1261"/>
                  <a:pt x="747" y="1164"/>
                  <a:pt x="756" y="1066"/>
                </a:cubicBezTo>
                <a:cubicBezTo>
                  <a:pt x="818" y="1155"/>
                  <a:pt x="862" y="1252"/>
                  <a:pt x="889" y="1359"/>
                </a:cubicBezTo>
                <a:cubicBezTo>
                  <a:pt x="889" y="1279"/>
                  <a:pt x="880" y="1199"/>
                  <a:pt x="854" y="1119"/>
                </a:cubicBezTo>
                <a:lnTo>
                  <a:pt x="854" y="1119"/>
                </a:lnTo>
                <a:lnTo>
                  <a:pt x="1111" y="1323"/>
                </a:lnTo>
                <a:lnTo>
                  <a:pt x="880" y="1048"/>
                </a:lnTo>
                <a:lnTo>
                  <a:pt x="880" y="1048"/>
                </a:lnTo>
                <a:cubicBezTo>
                  <a:pt x="959" y="1077"/>
                  <a:pt x="1032" y="1117"/>
                  <a:pt x="1099" y="1168"/>
                </a:cubicBezTo>
                <a:lnTo>
                  <a:pt x="1099" y="1168"/>
                </a:lnTo>
                <a:lnTo>
                  <a:pt x="889" y="995"/>
                </a:lnTo>
                <a:lnTo>
                  <a:pt x="1235" y="1093"/>
                </a:lnTo>
                <a:lnTo>
                  <a:pt x="925" y="906"/>
                </a:lnTo>
                <a:lnTo>
                  <a:pt x="1280" y="986"/>
                </a:lnTo>
                <a:lnTo>
                  <a:pt x="960" y="853"/>
                </a:lnTo>
                <a:lnTo>
                  <a:pt x="1289" y="879"/>
                </a:lnTo>
                <a:lnTo>
                  <a:pt x="907" y="755"/>
                </a:lnTo>
                <a:lnTo>
                  <a:pt x="907" y="755"/>
                </a:lnTo>
                <a:cubicBezTo>
                  <a:pt x="922" y="757"/>
                  <a:pt x="937" y="757"/>
                  <a:pt x="952" y="757"/>
                </a:cubicBezTo>
                <a:cubicBezTo>
                  <a:pt x="1028" y="757"/>
                  <a:pt x="1107" y="739"/>
                  <a:pt x="1173" y="702"/>
                </a:cubicBezTo>
                <a:lnTo>
                  <a:pt x="1173" y="702"/>
                </a:lnTo>
                <a:lnTo>
                  <a:pt x="880" y="711"/>
                </a:lnTo>
                <a:cubicBezTo>
                  <a:pt x="951" y="613"/>
                  <a:pt x="1013" y="506"/>
                  <a:pt x="1040" y="382"/>
                </a:cubicBezTo>
                <a:lnTo>
                  <a:pt x="1040" y="382"/>
                </a:lnTo>
                <a:lnTo>
                  <a:pt x="845" y="631"/>
                </a:lnTo>
                <a:cubicBezTo>
                  <a:pt x="880" y="533"/>
                  <a:pt x="907" y="435"/>
                  <a:pt x="933" y="338"/>
                </a:cubicBezTo>
                <a:lnTo>
                  <a:pt x="933" y="338"/>
                </a:lnTo>
                <a:lnTo>
                  <a:pt x="756" y="560"/>
                </a:lnTo>
                <a:cubicBezTo>
                  <a:pt x="756" y="471"/>
                  <a:pt x="765" y="391"/>
                  <a:pt x="765" y="311"/>
                </a:cubicBezTo>
                <a:lnTo>
                  <a:pt x="765" y="311"/>
                </a:lnTo>
                <a:lnTo>
                  <a:pt x="667" y="462"/>
                </a:lnTo>
                <a:cubicBezTo>
                  <a:pt x="658" y="391"/>
                  <a:pt x="640" y="329"/>
                  <a:pt x="614" y="267"/>
                </a:cubicBezTo>
                <a:cubicBezTo>
                  <a:pt x="610" y="287"/>
                  <a:pt x="602" y="295"/>
                  <a:pt x="592" y="295"/>
                </a:cubicBezTo>
                <a:cubicBezTo>
                  <a:pt x="558" y="295"/>
                  <a:pt x="503" y="207"/>
                  <a:pt x="489" y="187"/>
                </a:cubicBezTo>
                <a:cubicBezTo>
                  <a:pt x="436" y="116"/>
                  <a:pt x="374" y="62"/>
                  <a:pt x="31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4" name="Google Shape;4284;p3"/>
          <p:cNvSpPr/>
          <p:nvPr/>
        </p:nvSpPr>
        <p:spPr>
          <a:xfrm>
            <a:off x="1779690" y="1643373"/>
            <a:ext cx="42870" cy="83626"/>
          </a:xfrm>
          <a:custGeom>
            <a:avLst/>
            <a:gdLst/>
            <a:ahLst/>
            <a:cxnLst/>
            <a:rect l="l" t="t" r="r" b="b"/>
            <a:pathLst>
              <a:path w="365" h="712" fill="none" extrusionOk="0">
                <a:moveTo>
                  <a:pt x="0" y="711"/>
                </a:moveTo>
                <a:cubicBezTo>
                  <a:pt x="98" y="472"/>
                  <a:pt x="223" y="232"/>
                  <a:pt x="365" y="1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5" name="Google Shape;4285;p3"/>
          <p:cNvSpPr/>
          <p:nvPr/>
        </p:nvSpPr>
        <p:spPr>
          <a:xfrm>
            <a:off x="1776519" y="1662165"/>
            <a:ext cx="75287" cy="63777"/>
          </a:xfrm>
          <a:custGeom>
            <a:avLst/>
            <a:gdLst/>
            <a:ahLst/>
            <a:cxnLst/>
            <a:rect l="l" t="t" r="r" b="b"/>
            <a:pathLst>
              <a:path w="641" h="543" fill="none" extrusionOk="0">
                <a:moveTo>
                  <a:pt x="1" y="543"/>
                </a:moveTo>
                <a:lnTo>
                  <a:pt x="640" y="1"/>
                </a:ln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6" name="Google Shape;4286;p3"/>
          <p:cNvSpPr/>
          <p:nvPr/>
        </p:nvSpPr>
        <p:spPr>
          <a:xfrm>
            <a:off x="1732709" y="1631980"/>
            <a:ext cx="49213" cy="93962"/>
          </a:xfrm>
          <a:custGeom>
            <a:avLst/>
            <a:gdLst/>
            <a:ahLst/>
            <a:cxnLst/>
            <a:rect l="l" t="t" r="r" b="b"/>
            <a:pathLst>
              <a:path w="419" h="800" fill="none" extrusionOk="0">
                <a:moveTo>
                  <a:pt x="418" y="800"/>
                </a:moveTo>
                <a:cubicBezTo>
                  <a:pt x="241" y="560"/>
                  <a:pt x="107" y="284"/>
                  <a:pt x="1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7" name="Google Shape;4287;p3"/>
          <p:cNvSpPr/>
          <p:nvPr/>
        </p:nvSpPr>
        <p:spPr>
          <a:xfrm>
            <a:off x="1774522" y="1631980"/>
            <a:ext cx="7400" cy="93962"/>
          </a:xfrm>
          <a:custGeom>
            <a:avLst/>
            <a:gdLst/>
            <a:ahLst/>
            <a:cxnLst/>
            <a:rect l="l" t="t" r="r" b="b"/>
            <a:pathLst>
              <a:path w="63" h="800" fill="none" extrusionOk="0">
                <a:moveTo>
                  <a:pt x="62" y="800"/>
                </a:moveTo>
                <a:cubicBezTo>
                  <a:pt x="9" y="533"/>
                  <a:pt x="0" y="267"/>
                  <a:pt x="36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8" name="Google Shape;4288;p3"/>
          <p:cNvSpPr/>
          <p:nvPr/>
        </p:nvSpPr>
        <p:spPr>
          <a:xfrm>
            <a:off x="1774522" y="1627986"/>
            <a:ext cx="7400" cy="6930"/>
          </a:xfrm>
          <a:custGeom>
            <a:avLst/>
            <a:gdLst/>
            <a:ahLst/>
            <a:cxnLst/>
            <a:rect l="l" t="t" r="r" b="b"/>
            <a:pathLst>
              <a:path w="63" h="59" extrusionOk="0">
                <a:moveTo>
                  <a:pt x="31" y="1"/>
                </a:moveTo>
                <a:cubicBezTo>
                  <a:pt x="22" y="1"/>
                  <a:pt x="13" y="3"/>
                  <a:pt x="9" y="8"/>
                </a:cubicBezTo>
                <a:cubicBezTo>
                  <a:pt x="0" y="16"/>
                  <a:pt x="0" y="43"/>
                  <a:pt x="9" y="52"/>
                </a:cubicBezTo>
                <a:cubicBezTo>
                  <a:pt x="13" y="56"/>
                  <a:pt x="22" y="59"/>
                  <a:pt x="31" y="59"/>
                </a:cubicBezTo>
                <a:cubicBezTo>
                  <a:pt x="40" y="59"/>
                  <a:pt x="49" y="56"/>
                  <a:pt x="53" y="52"/>
                </a:cubicBezTo>
                <a:cubicBezTo>
                  <a:pt x="62" y="43"/>
                  <a:pt x="62" y="16"/>
                  <a:pt x="53" y="8"/>
                </a:cubicBezTo>
                <a:cubicBezTo>
                  <a:pt x="49" y="3"/>
                  <a:pt x="40" y="1"/>
                  <a:pt x="31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9" name="Google Shape;4289;p3"/>
          <p:cNvSpPr/>
          <p:nvPr/>
        </p:nvSpPr>
        <p:spPr>
          <a:xfrm>
            <a:off x="1727424" y="1628456"/>
            <a:ext cx="9631" cy="7517"/>
          </a:xfrm>
          <a:custGeom>
            <a:avLst/>
            <a:gdLst/>
            <a:ahLst/>
            <a:cxnLst/>
            <a:rect l="l" t="t" r="r" b="b"/>
            <a:pathLst>
              <a:path w="82" h="64" extrusionOk="0">
                <a:moveTo>
                  <a:pt x="47" y="1"/>
                </a:moveTo>
                <a:cubicBezTo>
                  <a:pt x="20" y="1"/>
                  <a:pt x="1" y="37"/>
                  <a:pt x="28" y="57"/>
                </a:cubicBezTo>
                <a:cubicBezTo>
                  <a:pt x="37" y="61"/>
                  <a:pt x="46" y="64"/>
                  <a:pt x="54" y="64"/>
                </a:cubicBezTo>
                <a:cubicBezTo>
                  <a:pt x="61" y="64"/>
                  <a:pt x="68" y="61"/>
                  <a:pt x="72" y="57"/>
                </a:cubicBezTo>
                <a:cubicBezTo>
                  <a:pt x="81" y="39"/>
                  <a:pt x="81" y="21"/>
                  <a:pt x="72" y="12"/>
                </a:cubicBezTo>
                <a:cubicBezTo>
                  <a:pt x="64" y="4"/>
                  <a:pt x="55" y="1"/>
                  <a:pt x="47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0" name="Google Shape;4290;p3"/>
          <p:cNvSpPr/>
          <p:nvPr/>
        </p:nvSpPr>
        <p:spPr>
          <a:xfrm>
            <a:off x="1817040" y="1640201"/>
            <a:ext cx="10218" cy="7987"/>
          </a:xfrm>
          <a:custGeom>
            <a:avLst/>
            <a:gdLst/>
            <a:ahLst/>
            <a:cxnLst/>
            <a:rect l="l" t="t" r="r" b="b"/>
            <a:pathLst>
              <a:path w="87" h="68" extrusionOk="0">
                <a:moveTo>
                  <a:pt x="41" y="1"/>
                </a:moveTo>
                <a:cubicBezTo>
                  <a:pt x="34" y="1"/>
                  <a:pt x="26" y="4"/>
                  <a:pt x="20" y="10"/>
                </a:cubicBezTo>
                <a:cubicBezTo>
                  <a:pt x="0" y="36"/>
                  <a:pt x="24" y="68"/>
                  <a:pt x="49" y="68"/>
                </a:cubicBezTo>
                <a:cubicBezTo>
                  <a:pt x="58" y="68"/>
                  <a:pt x="66" y="64"/>
                  <a:pt x="73" y="55"/>
                </a:cubicBezTo>
                <a:cubicBezTo>
                  <a:pt x="87" y="28"/>
                  <a:pt x="65" y="1"/>
                  <a:pt x="41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1" name="Google Shape;4291;p3"/>
          <p:cNvSpPr/>
          <p:nvPr/>
        </p:nvSpPr>
        <p:spPr>
          <a:xfrm>
            <a:off x="1846403" y="1659346"/>
            <a:ext cx="8457" cy="7634"/>
          </a:xfrm>
          <a:custGeom>
            <a:avLst/>
            <a:gdLst/>
            <a:ahLst/>
            <a:cxnLst/>
            <a:rect l="l" t="t" r="r" b="b"/>
            <a:pathLst>
              <a:path w="72" h="65" extrusionOk="0">
                <a:moveTo>
                  <a:pt x="32" y="0"/>
                </a:moveTo>
                <a:cubicBezTo>
                  <a:pt x="23" y="0"/>
                  <a:pt x="14" y="3"/>
                  <a:pt x="10" y="7"/>
                </a:cubicBezTo>
                <a:cubicBezTo>
                  <a:pt x="1" y="25"/>
                  <a:pt x="1" y="43"/>
                  <a:pt x="19" y="51"/>
                </a:cubicBezTo>
                <a:cubicBezTo>
                  <a:pt x="23" y="60"/>
                  <a:pt x="30" y="65"/>
                  <a:pt x="38" y="65"/>
                </a:cubicBezTo>
                <a:cubicBezTo>
                  <a:pt x="45" y="65"/>
                  <a:pt x="54" y="60"/>
                  <a:pt x="63" y="51"/>
                </a:cubicBezTo>
                <a:cubicBezTo>
                  <a:pt x="72" y="43"/>
                  <a:pt x="72" y="16"/>
                  <a:pt x="54" y="7"/>
                </a:cubicBezTo>
                <a:cubicBezTo>
                  <a:pt x="50" y="3"/>
                  <a:pt x="41" y="0"/>
                  <a:pt x="32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2" name="Google Shape;4292;p3"/>
          <p:cNvSpPr/>
          <p:nvPr/>
        </p:nvSpPr>
        <p:spPr>
          <a:xfrm>
            <a:off x="1775462" y="1722653"/>
            <a:ext cx="94079" cy="105472"/>
          </a:xfrm>
          <a:custGeom>
            <a:avLst/>
            <a:gdLst/>
            <a:ahLst/>
            <a:cxnLst/>
            <a:rect l="l" t="t" r="r" b="b"/>
            <a:pathLst>
              <a:path w="801" h="898" extrusionOk="0">
                <a:moveTo>
                  <a:pt x="1" y="1"/>
                </a:moveTo>
                <a:lnTo>
                  <a:pt x="19" y="36"/>
                </a:lnTo>
                <a:cubicBezTo>
                  <a:pt x="161" y="303"/>
                  <a:pt x="250" y="596"/>
                  <a:pt x="259" y="898"/>
                </a:cubicBezTo>
                <a:cubicBezTo>
                  <a:pt x="267" y="747"/>
                  <a:pt x="250" y="596"/>
                  <a:pt x="214" y="445"/>
                </a:cubicBezTo>
                <a:cubicBezTo>
                  <a:pt x="181" y="305"/>
                  <a:pt x="133" y="173"/>
                  <a:pt x="70" y="48"/>
                </a:cubicBezTo>
                <a:lnTo>
                  <a:pt x="70" y="48"/>
                </a:lnTo>
                <a:cubicBezTo>
                  <a:pt x="199" y="61"/>
                  <a:pt x="322" y="103"/>
                  <a:pt x="445" y="152"/>
                </a:cubicBezTo>
                <a:cubicBezTo>
                  <a:pt x="578" y="214"/>
                  <a:pt x="694" y="294"/>
                  <a:pt x="800" y="392"/>
                </a:cubicBezTo>
                <a:cubicBezTo>
                  <a:pt x="703" y="285"/>
                  <a:pt x="587" y="196"/>
                  <a:pt x="454" y="125"/>
                </a:cubicBezTo>
                <a:cubicBezTo>
                  <a:pt x="321" y="63"/>
                  <a:pt x="179" y="19"/>
                  <a:pt x="36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3" name="Google Shape;4293;p3"/>
          <p:cNvSpPr/>
          <p:nvPr/>
        </p:nvSpPr>
        <p:spPr>
          <a:xfrm>
            <a:off x="1681617" y="1721361"/>
            <a:ext cx="99247" cy="43340"/>
          </a:xfrm>
          <a:custGeom>
            <a:avLst/>
            <a:gdLst/>
            <a:ahLst/>
            <a:cxnLst/>
            <a:rect l="l" t="t" r="r" b="b"/>
            <a:pathLst>
              <a:path w="845" h="369" extrusionOk="0">
                <a:moveTo>
                  <a:pt x="693" y="0"/>
                </a:moveTo>
                <a:cubicBezTo>
                  <a:pt x="582" y="0"/>
                  <a:pt x="474" y="34"/>
                  <a:pt x="382" y="101"/>
                </a:cubicBezTo>
                <a:cubicBezTo>
                  <a:pt x="320" y="145"/>
                  <a:pt x="258" y="198"/>
                  <a:pt x="205" y="261"/>
                </a:cubicBezTo>
                <a:cubicBezTo>
                  <a:pt x="152" y="323"/>
                  <a:pt x="81" y="358"/>
                  <a:pt x="1" y="367"/>
                </a:cubicBezTo>
                <a:cubicBezTo>
                  <a:pt x="9" y="368"/>
                  <a:pt x="17" y="369"/>
                  <a:pt x="25" y="369"/>
                </a:cubicBezTo>
                <a:cubicBezTo>
                  <a:pt x="97" y="369"/>
                  <a:pt x="167" y="335"/>
                  <a:pt x="223" y="287"/>
                </a:cubicBezTo>
                <a:cubicBezTo>
                  <a:pt x="276" y="234"/>
                  <a:pt x="338" y="181"/>
                  <a:pt x="400" y="136"/>
                </a:cubicBezTo>
                <a:cubicBezTo>
                  <a:pt x="514" y="60"/>
                  <a:pt x="641" y="17"/>
                  <a:pt x="775" y="17"/>
                </a:cubicBezTo>
                <a:cubicBezTo>
                  <a:pt x="798" y="17"/>
                  <a:pt x="821" y="18"/>
                  <a:pt x="844" y="21"/>
                </a:cubicBezTo>
                <a:cubicBezTo>
                  <a:pt x="794" y="7"/>
                  <a:pt x="744" y="0"/>
                  <a:pt x="693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4" name="Google Shape;4294;p3"/>
          <p:cNvSpPr/>
          <p:nvPr/>
        </p:nvSpPr>
        <p:spPr>
          <a:xfrm>
            <a:off x="1780747" y="1635033"/>
            <a:ext cx="83509" cy="86915"/>
          </a:xfrm>
          <a:custGeom>
            <a:avLst/>
            <a:gdLst/>
            <a:ahLst/>
            <a:cxnLst/>
            <a:rect l="l" t="t" r="r" b="b"/>
            <a:pathLst>
              <a:path w="711" h="740" extrusionOk="0">
                <a:moveTo>
                  <a:pt x="711" y="1"/>
                </a:moveTo>
                <a:lnTo>
                  <a:pt x="711" y="1"/>
                </a:lnTo>
                <a:cubicBezTo>
                  <a:pt x="613" y="19"/>
                  <a:pt x="533" y="63"/>
                  <a:pt x="480" y="143"/>
                </a:cubicBezTo>
                <a:cubicBezTo>
                  <a:pt x="427" y="223"/>
                  <a:pt x="382" y="303"/>
                  <a:pt x="356" y="383"/>
                </a:cubicBezTo>
                <a:cubicBezTo>
                  <a:pt x="320" y="472"/>
                  <a:pt x="276" y="552"/>
                  <a:pt x="222" y="623"/>
                </a:cubicBezTo>
                <a:cubicBezTo>
                  <a:pt x="169" y="694"/>
                  <a:pt x="89" y="729"/>
                  <a:pt x="0" y="738"/>
                </a:cubicBezTo>
                <a:cubicBezTo>
                  <a:pt x="9" y="739"/>
                  <a:pt x="18" y="739"/>
                  <a:pt x="27" y="739"/>
                </a:cubicBezTo>
                <a:cubicBezTo>
                  <a:pt x="109" y="739"/>
                  <a:pt x="193" y="704"/>
                  <a:pt x="249" y="640"/>
                </a:cubicBezTo>
                <a:cubicBezTo>
                  <a:pt x="311" y="569"/>
                  <a:pt x="356" y="489"/>
                  <a:pt x="391" y="401"/>
                </a:cubicBezTo>
                <a:cubicBezTo>
                  <a:pt x="418" y="321"/>
                  <a:pt x="453" y="232"/>
                  <a:pt x="498" y="161"/>
                </a:cubicBezTo>
                <a:cubicBezTo>
                  <a:pt x="551" y="81"/>
                  <a:pt x="622" y="28"/>
                  <a:pt x="711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5" name="Google Shape;4295;p3"/>
          <p:cNvSpPr/>
          <p:nvPr/>
        </p:nvSpPr>
        <p:spPr>
          <a:xfrm>
            <a:off x="1713917" y="1650772"/>
            <a:ext cx="64834" cy="71059"/>
          </a:xfrm>
          <a:custGeom>
            <a:avLst/>
            <a:gdLst/>
            <a:ahLst/>
            <a:cxnLst/>
            <a:rect l="l" t="t" r="r" b="b"/>
            <a:pathLst>
              <a:path w="552" h="605" extrusionOk="0">
                <a:moveTo>
                  <a:pt x="1" y="0"/>
                </a:moveTo>
                <a:lnTo>
                  <a:pt x="1" y="0"/>
                </a:lnTo>
                <a:cubicBezTo>
                  <a:pt x="107" y="80"/>
                  <a:pt x="214" y="178"/>
                  <a:pt x="303" y="275"/>
                </a:cubicBezTo>
                <a:cubicBezTo>
                  <a:pt x="392" y="382"/>
                  <a:pt x="481" y="489"/>
                  <a:pt x="552" y="604"/>
                </a:cubicBezTo>
                <a:cubicBezTo>
                  <a:pt x="498" y="480"/>
                  <a:pt x="427" y="355"/>
                  <a:pt x="330" y="258"/>
                </a:cubicBezTo>
                <a:cubicBezTo>
                  <a:pt x="241" y="151"/>
                  <a:pt x="125" y="62"/>
                  <a:pt x="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6" name="Google Shape;4296;p3"/>
          <p:cNvSpPr/>
          <p:nvPr/>
        </p:nvSpPr>
        <p:spPr>
          <a:xfrm>
            <a:off x="1185027" y="2371934"/>
            <a:ext cx="146581" cy="131782"/>
          </a:xfrm>
          <a:custGeom>
            <a:avLst/>
            <a:gdLst/>
            <a:ahLst/>
            <a:cxnLst/>
            <a:rect l="l" t="t" r="r" b="b"/>
            <a:pathLst>
              <a:path w="1248" h="1122" extrusionOk="0">
                <a:moveTo>
                  <a:pt x="840" y="1"/>
                </a:moveTo>
                <a:cubicBezTo>
                  <a:pt x="751" y="1"/>
                  <a:pt x="663" y="7"/>
                  <a:pt x="578" y="24"/>
                </a:cubicBezTo>
                <a:cubicBezTo>
                  <a:pt x="436" y="42"/>
                  <a:pt x="303" y="113"/>
                  <a:pt x="214" y="219"/>
                </a:cubicBezTo>
                <a:cubicBezTo>
                  <a:pt x="116" y="361"/>
                  <a:pt x="72" y="521"/>
                  <a:pt x="90" y="690"/>
                </a:cubicBezTo>
                <a:cubicBezTo>
                  <a:pt x="90" y="761"/>
                  <a:pt x="1" y="1072"/>
                  <a:pt x="116" y="1099"/>
                </a:cubicBezTo>
                <a:cubicBezTo>
                  <a:pt x="182" y="1114"/>
                  <a:pt x="248" y="1122"/>
                  <a:pt x="312" y="1122"/>
                </a:cubicBezTo>
                <a:cubicBezTo>
                  <a:pt x="825" y="1122"/>
                  <a:pt x="1247" y="641"/>
                  <a:pt x="1129" y="104"/>
                </a:cubicBezTo>
                <a:cubicBezTo>
                  <a:pt x="1120" y="77"/>
                  <a:pt x="1111" y="59"/>
                  <a:pt x="1102" y="42"/>
                </a:cubicBezTo>
                <a:cubicBezTo>
                  <a:pt x="1067" y="15"/>
                  <a:pt x="1031" y="6"/>
                  <a:pt x="996" y="6"/>
                </a:cubicBezTo>
                <a:cubicBezTo>
                  <a:pt x="944" y="3"/>
                  <a:pt x="892" y="1"/>
                  <a:pt x="84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7" name="Google Shape;4297;p3"/>
          <p:cNvSpPr/>
          <p:nvPr/>
        </p:nvSpPr>
        <p:spPr>
          <a:xfrm>
            <a:off x="1197595" y="2472708"/>
            <a:ext cx="159735" cy="106412"/>
          </a:xfrm>
          <a:custGeom>
            <a:avLst/>
            <a:gdLst/>
            <a:ahLst/>
            <a:cxnLst/>
            <a:rect l="l" t="t" r="r" b="b"/>
            <a:pathLst>
              <a:path w="1360" h="906" extrusionOk="0">
                <a:moveTo>
                  <a:pt x="489" y="1"/>
                </a:moveTo>
                <a:cubicBezTo>
                  <a:pt x="382" y="1"/>
                  <a:pt x="151" y="19"/>
                  <a:pt x="98" y="125"/>
                </a:cubicBezTo>
                <a:cubicBezTo>
                  <a:pt x="0" y="356"/>
                  <a:pt x="409" y="694"/>
                  <a:pt x="569" y="782"/>
                </a:cubicBezTo>
                <a:cubicBezTo>
                  <a:pt x="728" y="862"/>
                  <a:pt x="901" y="905"/>
                  <a:pt x="1073" y="905"/>
                </a:cubicBezTo>
                <a:cubicBezTo>
                  <a:pt x="1170" y="905"/>
                  <a:pt x="1266" y="891"/>
                  <a:pt x="1359" y="862"/>
                </a:cubicBezTo>
                <a:cubicBezTo>
                  <a:pt x="1359" y="552"/>
                  <a:pt x="1191" y="267"/>
                  <a:pt x="915" y="107"/>
                </a:cubicBezTo>
                <a:cubicBezTo>
                  <a:pt x="791" y="36"/>
                  <a:pt x="640" y="1"/>
                  <a:pt x="48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8" name="Google Shape;4298;p3"/>
          <p:cNvSpPr/>
          <p:nvPr/>
        </p:nvSpPr>
        <p:spPr>
          <a:xfrm>
            <a:off x="1089069" y="2348560"/>
            <a:ext cx="125322" cy="134601"/>
          </a:xfrm>
          <a:custGeom>
            <a:avLst/>
            <a:gdLst/>
            <a:ahLst/>
            <a:cxnLst/>
            <a:rect l="l" t="t" r="r" b="b"/>
            <a:pathLst>
              <a:path w="1067" h="1146" extrusionOk="0">
                <a:moveTo>
                  <a:pt x="152" y="1"/>
                </a:moveTo>
                <a:cubicBezTo>
                  <a:pt x="125" y="10"/>
                  <a:pt x="107" y="28"/>
                  <a:pt x="98" y="54"/>
                </a:cubicBezTo>
                <a:cubicBezTo>
                  <a:pt x="19" y="214"/>
                  <a:pt x="1" y="401"/>
                  <a:pt x="72" y="569"/>
                </a:cubicBezTo>
                <a:cubicBezTo>
                  <a:pt x="134" y="738"/>
                  <a:pt x="258" y="880"/>
                  <a:pt x="400" y="978"/>
                </a:cubicBezTo>
                <a:cubicBezTo>
                  <a:pt x="480" y="1033"/>
                  <a:pt x="688" y="1146"/>
                  <a:pt x="837" y="1146"/>
                </a:cubicBezTo>
                <a:cubicBezTo>
                  <a:pt x="906" y="1146"/>
                  <a:pt x="962" y="1122"/>
                  <a:pt x="987" y="1058"/>
                </a:cubicBezTo>
                <a:cubicBezTo>
                  <a:pt x="1067" y="862"/>
                  <a:pt x="907" y="569"/>
                  <a:pt x="791" y="427"/>
                </a:cubicBezTo>
                <a:cubicBezTo>
                  <a:pt x="631" y="250"/>
                  <a:pt x="427" y="108"/>
                  <a:pt x="196" y="19"/>
                </a:cubicBezTo>
                <a:cubicBezTo>
                  <a:pt x="187" y="10"/>
                  <a:pt x="170" y="1"/>
                  <a:pt x="15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9" name="Google Shape;4299;p3"/>
          <p:cNvSpPr/>
          <p:nvPr/>
        </p:nvSpPr>
        <p:spPr>
          <a:xfrm>
            <a:off x="1057826" y="2458966"/>
            <a:ext cx="157621" cy="103593"/>
          </a:xfrm>
          <a:custGeom>
            <a:avLst/>
            <a:gdLst/>
            <a:ahLst/>
            <a:cxnLst/>
            <a:rect l="l" t="t" r="r" b="b"/>
            <a:pathLst>
              <a:path w="1342" h="882" extrusionOk="0">
                <a:moveTo>
                  <a:pt x="792" y="0"/>
                </a:moveTo>
                <a:cubicBezTo>
                  <a:pt x="655" y="0"/>
                  <a:pt x="519" y="52"/>
                  <a:pt x="418" y="153"/>
                </a:cubicBezTo>
                <a:cubicBezTo>
                  <a:pt x="311" y="251"/>
                  <a:pt x="231" y="393"/>
                  <a:pt x="98" y="446"/>
                </a:cubicBezTo>
                <a:cubicBezTo>
                  <a:pt x="54" y="455"/>
                  <a:pt x="0" y="482"/>
                  <a:pt x="18" y="526"/>
                </a:cubicBezTo>
                <a:cubicBezTo>
                  <a:pt x="18" y="535"/>
                  <a:pt x="36" y="553"/>
                  <a:pt x="45" y="553"/>
                </a:cubicBezTo>
                <a:cubicBezTo>
                  <a:pt x="151" y="624"/>
                  <a:pt x="222" y="686"/>
                  <a:pt x="320" y="748"/>
                </a:cubicBezTo>
                <a:cubicBezTo>
                  <a:pt x="427" y="819"/>
                  <a:pt x="542" y="864"/>
                  <a:pt x="666" y="882"/>
                </a:cubicBezTo>
                <a:cubicBezTo>
                  <a:pt x="826" y="873"/>
                  <a:pt x="986" y="802"/>
                  <a:pt x="1093" y="686"/>
                </a:cubicBezTo>
                <a:cubicBezTo>
                  <a:pt x="1173" y="633"/>
                  <a:pt x="1235" y="553"/>
                  <a:pt x="1288" y="473"/>
                </a:cubicBezTo>
                <a:cubicBezTo>
                  <a:pt x="1333" y="393"/>
                  <a:pt x="1341" y="287"/>
                  <a:pt x="1315" y="198"/>
                </a:cubicBezTo>
                <a:lnTo>
                  <a:pt x="1119" y="109"/>
                </a:lnTo>
                <a:cubicBezTo>
                  <a:pt x="1022" y="36"/>
                  <a:pt x="907" y="0"/>
                  <a:pt x="79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0" name="Google Shape;4300;p3"/>
          <p:cNvSpPr/>
          <p:nvPr/>
        </p:nvSpPr>
        <p:spPr>
          <a:xfrm>
            <a:off x="1165413" y="2488917"/>
            <a:ext cx="101127" cy="169601"/>
          </a:xfrm>
          <a:custGeom>
            <a:avLst/>
            <a:gdLst/>
            <a:ahLst/>
            <a:cxnLst/>
            <a:rect l="l" t="t" r="r" b="b"/>
            <a:pathLst>
              <a:path w="861" h="1444" extrusionOk="0">
                <a:moveTo>
                  <a:pt x="315" y="0"/>
                </a:moveTo>
                <a:cubicBezTo>
                  <a:pt x="102" y="0"/>
                  <a:pt x="0" y="396"/>
                  <a:pt x="17" y="556"/>
                </a:cubicBezTo>
                <a:cubicBezTo>
                  <a:pt x="44" y="707"/>
                  <a:pt x="106" y="849"/>
                  <a:pt x="195" y="973"/>
                </a:cubicBezTo>
                <a:cubicBezTo>
                  <a:pt x="274" y="1151"/>
                  <a:pt x="390" y="1311"/>
                  <a:pt x="541" y="1444"/>
                </a:cubicBezTo>
                <a:cubicBezTo>
                  <a:pt x="754" y="1239"/>
                  <a:pt x="861" y="938"/>
                  <a:pt x="816" y="636"/>
                </a:cubicBezTo>
                <a:cubicBezTo>
                  <a:pt x="781" y="414"/>
                  <a:pt x="603" y="58"/>
                  <a:pt x="354" y="5"/>
                </a:cubicBezTo>
                <a:cubicBezTo>
                  <a:pt x="341" y="2"/>
                  <a:pt x="327" y="0"/>
                  <a:pt x="31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1" name="Google Shape;4301;p3"/>
          <p:cNvSpPr/>
          <p:nvPr/>
        </p:nvSpPr>
        <p:spPr>
          <a:xfrm>
            <a:off x="1132878" y="2395542"/>
            <a:ext cx="151396" cy="158678"/>
          </a:xfrm>
          <a:custGeom>
            <a:avLst/>
            <a:gdLst/>
            <a:ahLst/>
            <a:cxnLst/>
            <a:rect l="l" t="t" r="r" b="b"/>
            <a:pathLst>
              <a:path w="1289" h="1351" extrusionOk="0">
                <a:moveTo>
                  <a:pt x="1052" y="1130"/>
                </a:moveTo>
                <a:lnTo>
                  <a:pt x="1147" y="1209"/>
                </a:lnTo>
                <a:cubicBezTo>
                  <a:pt x="1118" y="1180"/>
                  <a:pt x="1086" y="1154"/>
                  <a:pt x="1052" y="1130"/>
                </a:cubicBezTo>
                <a:close/>
                <a:moveTo>
                  <a:pt x="739" y="1343"/>
                </a:moveTo>
                <a:lnTo>
                  <a:pt x="739" y="1343"/>
                </a:lnTo>
                <a:cubicBezTo>
                  <a:pt x="738" y="1345"/>
                  <a:pt x="738" y="1348"/>
                  <a:pt x="738" y="1351"/>
                </a:cubicBezTo>
                <a:cubicBezTo>
                  <a:pt x="738" y="1348"/>
                  <a:pt x="738" y="1345"/>
                  <a:pt x="739" y="1343"/>
                </a:cubicBezTo>
                <a:close/>
                <a:moveTo>
                  <a:pt x="312" y="1"/>
                </a:moveTo>
                <a:lnTo>
                  <a:pt x="401" y="152"/>
                </a:lnTo>
                <a:lnTo>
                  <a:pt x="223" y="36"/>
                </a:lnTo>
                <a:lnTo>
                  <a:pt x="223" y="36"/>
                </a:lnTo>
                <a:cubicBezTo>
                  <a:pt x="285" y="107"/>
                  <a:pt x="329" y="178"/>
                  <a:pt x="374" y="258"/>
                </a:cubicBezTo>
                <a:cubicBezTo>
                  <a:pt x="303" y="196"/>
                  <a:pt x="232" y="143"/>
                  <a:pt x="152" y="107"/>
                </a:cubicBezTo>
                <a:lnTo>
                  <a:pt x="152" y="107"/>
                </a:lnTo>
                <a:lnTo>
                  <a:pt x="356" y="347"/>
                </a:lnTo>
                <a:lnTo>
                  <a:pt x="99" y="214"/>
                </a:lnTo>
                <a:lnTo>
                  <a:pt x="250" y="436"/>
                </a:lnTo>
                <a:lnTo>
                  <a:pt x="10" y="267"/>
                </a:lnTo>
                <a:lnTo>
                  <a:pt x="205" y="489"/>
                </a:lnTo>
                <a:lnTo>
                  <a:pt x="1" y="383"/>
                </a:lnTo>
                <a:lnTo>
                  <a:pt x="1" y="383"/>
                </a:lnTo>
                <a:lnTo>
                  <a:pt x="276" y="578"/>
                </a:lnTo>
                <a:lnTo>
                  <a:pt x="72" y="525"/>
                </a:lnTo>
                <a:lnTo>
                  <a:pt x="356" y="640"/>
                </a:lnTo>
                <a:cubicBezTo>
                  <a:pt x="315" y="631"/>
                  <a:pt x="274" y="627"/>
                  <a:pt x="234" y="627"/>
                </a:cubicBezTo>
                <a:cubicBezTo>
                  <a:pt x="155" y="627"/>
                  <a:pt x="78" y="643"/>
                  <a:pt x="1" y="667"/>
                </a:cubicBezTo>
                <a:cubicBezTo>
                  <a:pt x="107" y="684"/>
                  <a:pt x="205" y="711"/>
                  <a:pt x="303" y="756"/>
                </a:cubicBezTo>
                <a:cubicBezTo>
                  <a:pt x="292" y="754"/>
                  <a:pt x="280" y="754"/>
                  <a:pt x="269" y="754"/>
                </a:cubicBezTo>
                <a:cubicBezTo>
                  <a:pt x="190" y="754"/>
                  <a:pt x="107" y="780"/>
                  <a:pt x="45" y="827"/>
                </a:cubicBezTo>
                <a:lnTo>
                  <a:pt x="329" y="853"/>
                </a:lnTo>
                <a:lnTo>
                  <a:pt x="63" y="995"/>
                </a:lnTo>
                <a:lnTo>
                  <a:pt x="356" y="969"/>
                </a:lnTo>
                <a:lnTo>
                  <a:pt x="356" y="969"/>
                </a:lnTo>
                <a:cubicBezTo>
                  <a:pt x="329" y="1031"/>
                  <a:pt x="285" y="1075"/>
                  <a:pt x="232" y="1111"/>
                </a:cubicBezTo>
                <a:cubicBezTo>
                  <a:pt x="347" y="1058"/>
                  <a:pt x="463" y="995"/>
                  <a:pt x="560" y="924"/>
                </a:cubicBezTo>
                <a:lnTo>
                  <a:pt x="560" y="924"/>
                </a:lnTo>
                <a:lnTo>
                  <a:pt x="409" y="1155"/>
                </a:lnTo>
                <a:lnTo>
                  <a:pt x="605" y="1013"/>
                </a:lnTo>
                <a:lnTo>
                  <a:pt x="605" y="1013"/>
                </a:lnTo>
                <a:cubicBezTo>
                  <a:pt x="623" y="1120"/>
                  <a:pt x="623" y="1235"/>
                  <a:pt x="596" y="1342"/>
                </a:cubicBezTo>
                <a:cubicBezTo>
                  <a:pt x="649" y="1262"/>
                  <a:pt x="676" y="1173"/>
                  <a:pt x="694" y="1075"/>
                </a:cubicBezTo>
                <a:cubicBezTo>
                  <a:pt x="728" y="1162"/>
                  <a:pt x="746" y="1256"/>
                  <a:pt x="739" y="1343"/>
                </a:cubicBezTo>
                <a:lnTo>
                  <a:pt x="739" y="1343"/>
                </a:lnTo>
                <a:cubicBezTo>
                  <a:pt x="747" y="1248"/>
                  <a:pt x="756" y="1162"/>
                  <a:pt x="765" y="1066"/>
                </a:cubicBezTo>
                <a:cubicBezTo>
                  <a:pt x="818" y="1155"/>
                  <a:pt x="871" y="1253"/>
                  <a:pt x="889" y="1351"/>
                </a:cubicBezTo>
                <a:cubicBezTo>
                  <a:pt x="898" y="1271"/>
                  <a:pt x="880" y="1191"/>
                  <a:pt x="853" y="1120"/>
                </a:cubicBezTo>
                <a:lnTo>
                  <a:pt x="853" y="1120"/>
                </a:lnTo>
                <a:lnTo>
                  <a:pt x="1120" y="1324"/>
                </a:lnTo>
                <a:lnTo>
                  <a:pt x="889" y="1040"/>
                </a:lnTo>
                <a:lnTo>
                  <a:pt x="889" y="1040"/>
                </a:lnTo>
                <a:cubicBezTo>
                  <a:pt x="947" y="1066"/>
                  <a:pt x="1002" y="1096"/>
                  <a:pt x="1052" y="1130"/>
                </a:cubicBezTo>
                <a:lnTo>
                  <a:pt x="1052" y="1130"/>
                </a:lnTo>
                <a:lnTo>
                  <a:pt x="889" y="995"/>
                </a:lnTo>
                <a:lnTo>
                  <a:pt x="889" y="995"/>
                </a:lnTo>
                <a:lnTo>
                  <a:pt x="1235" y="1093"/>
                </a:lnTo>
                <a:lnTo>
                  <a:pt x="933" y="907"/>
                </a:lnTo>
                <a:lnTo>
                  <a:pt x="1280" y="995"/>
                </a:lnTo>
                <a:lnTo>
                  <a:pt x="969" y="844"/>
                </a:lnTo>
                <a:lnTo>
                  <a:pt x="1289" y="880"/>
                </a:lnTo>
                <a:lnTo>
                  <a:pt x="1289" y="880"/>
                </a:lnTo>
                <a:lnTo>
                  <a:pt x="907" y="756"/>
                </a:lnTo>
                <a:cubicBezTo>
                  <a:pt x="996" y="756"/>
                  <a:pt x="1093" y="738"/>
                  <a:pt x="1173" y="702"/>
                </a:cubicBezTo>
                <a:lnTo>
                  <a:pt x="1173" y="702"/>
                </a:lnTo>
                <a:lnTo>
                  <a:pt x="880" y="711"/>
                </a:lnTo>
                <a:cubicBezTo>
                  <a:pt x="960" y="613"/>
                  <a:pt x="1013" y="498"/>
                  <a:pt x="1049" y="383"/>
                </a:cubicBezTo>
                <a:lnTo>
                  <a:pt x="1049" y="383"/>
                </a:lnTo>
                <a:lnTo>
                  <a:pt x="853" y="622"/>
                </a:lnTo>
                <a:cubicBezTo>
                  <a:pt x="880" y="525"/>
                  <a:pt x="907" y="427"/>
                  <a:pt x="933" y="329"/>
                </a:cubicBezTo>
                <a:lnTo>
                  <a:pt x="933" y="329"/>
                </a:lnTo>
                <a:lnTo>
                  <a:pt x="756" y="551"/>
                </a:lnTo>
                <a:lnTo>
                  <a:pt x="765" y="303"/>
                </a:lnTo>
                <a:lnTo>
                  <a:pt x="667" y="454"/>
                </a:lnTo>
                <a:cubicBezTo>
                  <a:pt x="658" y="383"/>
                  <a:pt x="640" y="320"/>
                  <a:pt x="614" y="258"/>
                </a:cubicBezTo>
                <a:cubicBezTo>
                  <a:pt x="610" y="279"/>
                  <a:pt x="602" y="287"/>
                  <a:pt x="593" y="287"/>
                </a:cubicBezTo>
                <a:cubicBezTo>
                  <a:pt x="562" y="287"/>
                  <a:pt x="510" y="199"/>
                  <a:pt x="489" y="178"/>
                </a:cubicBezTo>
                <a:cubicBezTo>
                  <a:pt x="436" y="116"/>
                  <a:pt x="383" y="54"/>
                  <a:pt x="3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2" name="Google Shape;4302;p3"/>
          <p:cNvSpPr/>
          <p:nvPr/>
        </p:nvSpPr>
        <p:spPr>
          <a:xfrm>
            <a:off x="1198652" y="2405995"/>
            <a:ext cx="42870" cy="83509"/>
          </a:xfrm>
          <a:custGeom>
            <a:avLst/>
            <a:gdLst/>
            <a:ahLst/>
            <a:cxnLst/>
            <a:rect l="l" t="t" r="r" b="b"/>
            <a:pathLst>
              <a:path w="365" h="711" fill="none" extrusionOk="0">
                <a:moveTo>
                  <a:pt x="0" y="711"/>
                </a:moveTo>
                <a:cubicBezTo>
                  <a:pt x="107" y="462"/>
                  <a:pt x="222" y="222"/>
                  <a:pt x="365" y="0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3" name="Google Shape;4303;p3"/>
          <p:cNvSpPr/>
          <p:nvPr/>
        </p:nvSpPr>
        <p:spPr>
          <a:xfrm>
            <a:off x="1196538" y="2423730"/>
            <a:ext cx="74230" cy="63777"/>
          </a:xfrm>
          <a:custGeom>
            <a:avLst/>
            <a:gdLst/>
            <a:ahLst/>
            <a:cxnLst/>
            <a:rect l="l" t="t" r="r" b="b"/>
            <a:pathLst>
              <a:path w="632" h="543" fill="none" extrusionOk="0">
                <a:moveTo>
                  <a:pt x="1" y="542"/>
                </a:moveTo>
                <a:lnTo>
                  <a:pt x="631" y="0"/>
                </a:ln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4" name="Google Shape;4304;p3"/>
          <p:cNvSpPr/>
          <p:nvPr/>
        </p:nvSpPr>
        <p:spPr>
          <a:xfrm>
            <a:off x="1151671" y="2393427"/>
            <a:ext cx="49213" cy="95137"/>
          </a:xfrm>
          <a:custGeom>
            <a:avLst/>
            <a:gdLst/>
            <a:ahLst/>
            <a:cxnLst/>
            <a:rect l="l" t="t" r="r" b="b"/>
            <a:pathLst>
              <a:path w="419" h="810" fill="none" extrusionOk="0">
                <a:moveTo>
                  <a:pt x="418" y="809"/>
                </a:moveTo>
                <a:cubicBezTo>
                  <a:pt x="241" y="560"/>
                  <a:pt x="107" y="285"/>
                  <a:pt x="1" y="1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5" name="Google Shape;4305;p3"/>
          <p:cNvSpPr/>
          <p:nvPr/>
        </p:nvSpPr>
        <p:spPr>
          <a:xfrm>
            <a:off x="1193367" y="2393427"/>
            <a:ext cx="7517" cy="95137"/>
          </a:xfrm>
          <a:custGeom>
            <a:avLst/>
            <a:gdLst/>
            <a:ahLst/>
            <a:cxnLst/>
            <a:rect l="l" t="t" r="r" b="b"/>
            <a:pathLst>
              <a:path w="64" h="810" fill="none" extrusionOk="0">
                <a:moveTo>
                  <a:pt x="63" y="809"/>
                </a:moveTo>
                <a:cubicBezTo>
                  <a:pt x="10" y="543"/>
                  <a:pt x="1" y="267"/>
                  <a:pt x="36" y="1"/>
                </a:cubicBezTo>
              </a:path>
            </a:pathLst>
          </a:custGeom>
          <a:noFill/>
          <a:ln w="450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6" name="Google Shape;4306;p3"/>
          <p:cNvSpPr/>
          <p:nvPr/>
        </p:nvSpPr>
        <p:spPr>
          <a:xfrm>
            <a:off x="1193367" y="2389552"/>
            <a:ext cx="8574" cy="7634"/>
          </a:xfrm>
          <a:custGeom>
            <a:avLst/>
            <a:gdLst/>
            <a:ahLst/>
            <a:cxnLst/>
            <a:rect l="l" t="t" r="r" b="b"/>
            <a:pathLst>
              <a:path w="73" h="65" extrusionOk="0">
                <a:moveTo>
                  <a:pt x="35" y="1"/>
                </a:moveTo>
                <a:cubicBezTo>
                  <a:pt x="28" y="1"/>
                  <a:pt x="19" y="3"/>
                  <a:pt x="10" y="7"/>
                </a:cubicBezTo>
                <a:cubicBezTo>
                  <a:pt x="1" y="25"/>
                  <a:pt x="1" y="43"/>
                  <a:pt x="10" y="52"/>
                </a:cubicBezTo>
                <a:cubicBezTo>
                  <a:pt x="19" y="60"/>
                  <a:pt x="28" y="65"/>
                  <a:pt x="35" y="65"/>
                </a:cubicBezTo>
                <a:cubicBezTo>
                  <a:pt x="43" y="65"/>
                  <a:pt x="50" y="60"/>
                  <a:pt x="54" y="52"/>
                </a:cubicBezTo>
                <a:cubicBezTo>
                  <a:pt x="72" y="43"/>
                  <a:pt x="72" y="25"/>
                  <a:pt x="54" y="7"/>
                </a:cubicBezTo>
                <a:cubicBezTo>
                  <a:pt x="50" y="3"/>
                  <a:pt x="43" y="1"/>
                  <a:pt x="35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7" name="Google Shape;4307;p3"/>
          <p:cNvSpPr/>
          <p:nvPr/>
        </p:nvSpPr>
        <p:spPr>
          <a:xfrm>
            <a:off x="1147325" y="2393427"/>
            <a:ext cx="9396" cy="4463"/>
          </a:xfrm>
          <a:custGeom>
            <a:avLst/>
            <a:gdLst/>
            <a:ahLst/>
            <a:cxnLst/>
            <a:rect l="l" t="t" r="r" b="b"/>
            <a:pathLst>
              <a:path w="80" h="38" extrusionOk="0">
                <a:moveTo>
                  <a:pt x="49" y="0"/>
                </a:moveTo>
                <a:cubicBezTo>
                  <a:pt x="27" y="0"/>
                  <a:pt x="0" y="13"/>
                  <a:pt x="20" y="27"/>
                </a:cubicBezTo>
                <a:cubicBezTo>
                  <a:pt x="27" y="35"/>
                  <a:pt x="35" y="38"/>
                  <a:pt x="42" y="38"/>
                </a:cubicBezTo>
                <a:cubicBezTo>
                  <a:pt x="51" y="38"/>
                  <a:pt x="59" y="33"/>
                  <a:pt x="64" y="27"/>
                </a:cubicBezTo>
                <a:cubicBezTo>
                  <a:pt x="80" y="8"/>
                  <a:pt x="66" y="0"/>
                  <a:pt x="49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8" name="Google Shape;4308;p3"/>
          <p:cNvSpPr/>
          <p:nvPr/>
        </p:nvSpPr>
        <p:spPr>
          <a:xfrm>
            <a:off x="1236002" y="2402119"/>
            <a:ext cx="9749" cy="7047"/>
          </a:xfrm>
          <a:custGeom>
            <a:avLst/>
            <a:gdLst/>
            <a:ahLst/>
            <a:cxnLst/>
            <a:rect l="l" t="t" r="r" b="b"/>
            <a:pathLst>
              <a:path w="83" h="60" extrusionOk="0">
                <a:moveTo>
                  <a:pt x="48" y="0"/>
                </a:moveTo>
                <a:cubicBezTo>
                  <a:pt x="40" y="0"/>
                  <a:pt x="33" y="2"/>
                  <a:pt x="29" y="7"/>
                </a:cubicBezTo>
                <a:cubicBezTo>
                  <a:pt x="1" y="28"/>
                  <a:pt x="33" y="59"/>
                  <a:pt x="57" y="59"/>
                </a:cubicBezTo>
                <a:cubicBezTo>
                  <a:pt x="63" y="59"/>
                  <a:pt x="69" y="57"/>
                  <a:pt x="73" y="51"/>
                </a:cubicBezTo>
                <a:cubicBezTo>
                  <a:pt x="82" y="33"/>
                  <a:pt x="82" y="16"/>
                  <a:pt x="73" y="7"/>
                </a:cubicBezTo>
                <a:cubicBezTo>
                  <a:pt x="64" y="2"/>
                  <a:pt x="55" y="0"/>
                  <a:pt x="48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9" name="Google Shape;4309;p3"/>
          <p:cNvSpPr/>
          <p:nvPr/>
        </p:nvSpPr>
        <p:spPr>
          <a:xfrm>
            <a:off x="1264073" y="2420911"/>
            <a:ext cx="9749" cy="7752"/>
          </a:xfrm>
          <a:custGeom>
            <a:avLst/>
            <a:gdLst/>
            <a:ahLst/>
            <a:cxnLst/>
            <a:rect l="l" t="t" r="r" b="b"/>
            <a:pathLst>
              <a:path w="83" h="66" extrusionOk="0">
                <a:moveTo>
                  <a:pt x="50" y="0"/>
                </a:moveTo>
                <a:cubicBezTo>
                  <a:pt x="26" y="0"/>
                  <a:pt x="0" y="45"/>
                  <a:pt x="30" y="60"/>
                </a:cubicBezTo>
                <a:cubicBezTo>
                  <a:pt x="33" y="64"/>
                  <a:pt x="40" y="66"/>
                  <a:pt x="47" y="66"/>
                </a:cubicBezTo>
                <a:cubicBezTo>
                  <a:pt x="57" y="66"/>
                  <a:pt x="69" y="61"/>
                  <a:pt x="74" y="51"/>
                </a:cubicBezTo>
                <a:cubicBezTo>
                  <a:pt x="83" y="42"/>
                  <a:pt x="83" y="24"/>
                  <a:pt x="65" y="7"/>
                </a:cubicBezTo>
                <a:cubicBezTo>
                  <a:pt x="60" y="2"/>
                  <a:pt x="55" y="0"/>
                  <a:pt x="5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0" name="Google Shape;4310;p3"/>
          <p:cNvSpPr/>
          <p:nvPr/>
        </p:nvSpPr>
        <p:spPr>
          <a:xfrm>
            <a:off x="1194424" y="2484219"/>
            <a:ext cx="94079" cy="105472"/>
          </a:xfrm>
          <a:custGeom>
            <a:avLst/>
            <a:gdLst/>
            <a:ahLst/>
            <a:cxnLst/>
            <a:rect l="l" t="t" r="r" b="b"/>
            <a:pathLst>
              <a:path w="801" h="898" extrusionOk="0">
                <a:moveTo>
                  <a:pt x="1" y="1"/>
                </a:moveTo>
                <a:lnTo>
                  <a:pt x="19" y="36"/>
                </a:lnTo>
                <a:cubicBezTo>
                  <a:pt x="161" y="303"/>
                  <a:pt x="250" y="596"/>
                  <a:pt x="258" y="898"/>
                </a:cubicBezTo>
                <a:cubicBezTo>
                  <a:pt x="267" y="747"/>
                  <a:pt x="250" y="596"/>
                  <a:pt x="214" y="445"/>
                </a:cubicBezTo>
                <a:cubicBezTo>
                  <a:pt x="181" y="305"/>
                  <a:pt x="133" y="174"/>
                  <a:pt x="70" y="50"/>
                </a:cubicBezTo>
                <a:lnTo>
                  <a:pt x="70" y="50"/>
                </a:lnTo>
                <a:cubicBezTo>
                  <a:pt x="200" y="69"/>
                  <a:pt x="322" y="103"/>
                  <a:pt x="445" y="160"/>
                </a:cubicBezTo>
                <a:cubicBezTo>
                  <a:pt x="578" y="214"/>
                  <a:pt x="702" y="294"/>
                  <a:pt x="800" y="391"/>
                </a:cubicBezTo>
                <a:cubicBezTo>
                  <a:pt x="702" y="285"/>
                  <a:pt x="587" y="196"/>
                  <a:pt x="463" y="125"/>
                </a:cubicBezTo>
                <a:cubicBezTo>
                  <a:pt x="329" y="63"/>
                  <a:pt x="187" y="18"/>
                  <a:pt x="36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1" name="Google Shape;4311;p3"/>
          <p:cNvSpPr/>
          <p:nvPr/>
        </p:nvSpPr>
        <p:spPr>
          <a:xfrm>
            <a:off x="1100579" y="2483044"/>
            <a:ext cx="99247" cy="44045"/>
          </a:xfrm>
          <a:custGeom>
            <a:avLst/>
            <a:gdLst/>
            <a:ahLst/>
            <a:cxnLst/>
            <a:rect l="l" t="t" r="r" b="b"/>
            <a:pathLst>
              <a:path w="845" h="375" extrusionOk="0">
                <a:moveTo>
                  <a:pt x="705" y="1"/>
                </a:moveTo>
                <a:cubicBezTo>
                  <a:pt x="590" y="1"/>
                  <a:pt x="477" y="39"/>
                  <a:pt x="382" y="108"/>
                </a:cubicBezTo>
                <a:cubicBezTo>
                  <a:pt x="320" y="153"/>
                  <a:pt x="258" y="206"/>
                  <a:pt x="205" y="268"/>
                </a:cubicBezTo>
                <a:cubicBezTo>
                  <a:pt x="151" y="321"/>
                  <a:pt x="80" y="357"/>
                  <a:pt x="0" y="375"/>
                </a:cubicBezTo>
                <a:cubicBezTo>
                  <a:pt x="80" y="375"/>
                  <a:pt x="160" y="348"/>
                  <a:pt x="223" y="286"/>
                </a:cubicBezTo>
                <a:cubicBezTo>
                  <a:pt x="276" y="233"/>
                  <a:pt x="338" y="179"/>
                  <a:pt x="400" y="135"/>
                </a:cubicBezTo>
                <a:cubicBezTo>
                  <a:pt x="514" y="59"/>
                  <a:pt x="647" y="16"/>
                  <a:pt x="778" y="16"/>
                </a:cubicBezTo>
                <a:cubicBezTo>
                  <a:pt x="800" y="16"/>
                  <a:pt x="822" y="17"/>
                  <a:pt x="844" y="19"/>
                </a:cubicBezTo>
                <a:cubicBezTo>
                  <a:pt x="798" y="7"/>
                  <a:pt x="752" y="1"/>
                  <a:pt x="705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2" name="Google Shape;4312;p3"/>
          <p:cNvSpPr/>
          <p:nvPr/>
        </p:nvSpPr>
        <p:spPr>
          <a:xfrm>
            <a:off x="1199709" y="2396599"/>
            <a:ext cx="83509" cy="86797"/>
          </a:xfrm>
          <a:custGeom>
            <a:avLst/>
            <a:gdLst/>
            <a:ahLst/>
            <a:cxnLst/>
            <a:rect l="l" t="t" r="r" b="b"/>
            <a:pathLst>
              <a:path w="711" h="739" extrusionOk="0">
                <a:moveTo>
                  <a:pt x="711" y="0"/>
                </a:moveTo>
                <a:cubicBezTo>
                  <a:pt x="613" y="18"/>
                  <a:pt x="533" y="63"/>
                  <a:pt x="480" y="143"/>
                </a:cubicBezTo>
                <a:cubicBezTo>
                  <a:pt x="427" y="223"/>
                  <a:pt x="382" y="302"/>
                  <a:pt x="356" y="391"/>
                </a:cubicBezTo>
                <a:cubicBezTo>
                  <a:pt x="320" y="471"/>
                  <a:pt x="284" y="551"/>
                  <a:pt x="222" y="622"/>
                </a:cubicBezTo>
                <a:cubicBezTo>
                  <a:pt x="169" y="693"/>
                  <a:pt x="89" y="738"/>
                  <a:pt x="0" y="738"/>
                </a:cubicBezTo>
                <a:cubicBezTo>
                  <a:pt x="10" y="739"/>
                  <a:pt x="20" y="739"/>
                  <a:pt x="30" y="739"/>
                </a:cubicBezTo>
                <a:cubicBezTo>
                  <a:pt x="116" y="739"/>
                  <a:pt x="193" y="704"/>
                  <a:pt x="249" y="640"/>
                </a:cubicBezTo>
                <a:cubicBezTo>
                  <a:pt x="311" y="569"/>
                  <a:pt x="364" y="489"/>
                  <a:pt x="391" y="400"/>
                </a:cubicBezTo>
                <a:cubicBezTo>
                  <a:pt x="418" y="320"/>
                  <a:pt x="453" y="240"/>
                  <a:pt x="498" y="160"/>
                </a:cubicBezTo>
                <a:cubicBezTo>
                  <a:pt x="551" y="80"/>
                  <a:pt x="622" y="27"/>
                  <a:pt x="711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3" name="Google Shape;4313;p3"/>
          <p:cNvSpPr/>
          <p:nvPr/>
        </p:nvSpPr>
        <p:spPr>
          <a:xfrm>
            <a:off x="1132878" y="2412220"/>
            <a:ext cx="65891" cy="71059"/>
          </a:xfrm>
          <a:custGeom>
            <a:avLst/>
            <a:gdLst/>
            <a:ahLst/>
            <a:cxnLst/>
            <a:rect l="l" t="t" r="r" b="b"/>
            <a:pathLst>
              <a:path w="561" h="605" extrusionOk="0">
                <a:moveTo>
                  <a:pt x="1" y="1"/>
                </a:moveTo>
                <a:lnTo>
                  <a:pt x="1" y="1"/>
                </a:lnTo>
                <a:cubicBezTo>
                  <a:pt x="214" y="169"/>
                  <a:pt x="409" y="374"/>
                  <a:pt x="560" y="605"/>
                </a:cubicBezTo>
                <a:cubicBezTo>
                  <a:pt x="507" y="480"/>
                  <a:pt x="427" y="356"/>
                  <a:pt x="338" y="258"/>
                </a:cubicBezTo>
                <a:cubicBezTo>
                  <a:pt x="241" y="152"/>
                  <a:pt x="125" y="63"/>
                  <a:pt x="1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4" name="Google Shape;4314;p3"/>
          <p:cNvSpPr/>
          <p:nvPr/>
        </p:nvSpPr>
        <p:spPr>
          <a:xfrm>
            <a:off x="103288" y="2344684"/>
            <a:ext cx="81512" cy="107821"/>
          </a:xfrm>
          <a:custGeom>
            <a:avLst/>
            <a:gdLst/>
            <a:ahLst/>
            <a:cxnLst/>
            <a:rect l="l" t="t" r="r" b="b"/>
            <a:pathLst>
              <a:path w="694" h="918" extrusionOk="0">
                <a:moveTo>
                  <a:pt x="320" y="1"/>
                </a:moveTo>
                <a:cubicBezTo>
                  <a:pt x="297" y="1"/>
                  <a:pt x="274" y="12"/>
                  <a:pt x="258" y="34"/>
                </a:cubicBezTo>
                <a:cubicBezTo>
                  <a:pt x="196" y="87"/>
                  <a:pt x="134" y="149"/>
                  <a:pt x="81" y="220"/>
                </a:cubicBezTo>
                <a:cubicBezTo>
                  <a:pt x="27" y="291"/>
                  <a:pt x="1" y="380"/>
                  <a:pt x="1" y="469"/>
                </a:cubicBezTo>
                <a:cubicBezTo>
                  <a:pt x="18" y="576"/>
                  <a:pt x="72" y="673"/>
                  <a:pt x="160" y="736"/>
                </a:cubicBezTo>
                <a:cubicBezTo>
                  <a:pt x="185" y="768"/>
                  <a:pt x="268" y="918"/>
                  <a:pt x="329" y="918"/>
                </a:cubicBezTo>
                <a:cubicBezTo>
                  <a:pt x="336" y="918"/>
                  <a:pt x="341" y="916"/>
                  <a:pt x="347" y="913"/>
                </a:cubicBezTo>
                <a:cubicBezTo>
                  <a:pt x="685" y="709"/>
                  <a:pt x="693" y="229"/>
                  <a:pt x="365" y="16"/>
                </a:cubicBezTo>
                <a:cubicBezTo>
                  <a:pt x="351" y="6"/>
                  <a:pt x="335" y="1"/>
                  <a:pt x="32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5" name="Google Shape;4315;p3"/>
          <p:cNvSpPr/>
          <p:nvPr/>
        </p:nvSpPr>
        <p:spPr>
          <a:xfrm>
            <a:off x="139816" y="2395894"/>
            <a:ext cx="107586" cy="58374"/>
          </a:xfrm>
          <a:custGeom>
            <a:avLst/>
            <a:gdLst/>
            <a:ahLst/>
            <a:cxnLst/>
            <a:rect l="l" t="t" r="r" b="b"/>
            <a:pathLst>
              <a:path w="916" h="497" extrusionOk="0">
                <a:moveTo>
                  <a:pt x="522" y="0"/>
                </a:moveTo>
                <a:cubicBezTo>
                  <a:pt x="478" y="0"/>
                  <a:pt x="435" y="5"/>
                  <a:pt x="391" y="15"/>
                </a:cubicBezTo>
                <a:cubicBezTo>
                  <a:pt x="294" y="42"/>
                  <a:pt x="214" y="86"/>
                  <a:pt x="143" y="157"/>
                </a:cubicBezTo>
                <a:cubicBezTo>
                  <a:pt x="98" y="202"/>
                  <a:pt x="0" y="308"/>
                  <a:pt x="27" y="388"/>
                </a:cubicBezTo>
                <a:cubicBezTo>
                  <a:pt x="58" y="471"/>
                  <a:pt x="185" y="497"/>
                  <a:pt x="307" y="497"/>
                </a:cubicBezTo>
                <a:cubicBezTo>
                  <a:pt x="395" y="497"/>
                  <a:pt x="480" y="483"/>
                  <a:pt x="524" y="468"/>
                </a:cubicBezTo>
                <a:cubicBezTo>
                  <a:pt x="693" y="424"/>
                  <a:pt x="835" y="308"/>
                  <a:pt x="915" y="157"/>
                </a:cubicBezTo>
                <a:cubicBezTo>
                  <a:pt x="806" y="55"/>
                  <a:pt x="666" y="0"/>
                  <a:pt x="5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6" name="Google Shape;4316;p3"/>
          <p:cNvSpPr/>
          <p:nvPr/>
        </p:nvSpPr>
        <p:spPr>
          <a:xfrm>
            <a:off x="35518" y="2413042"/>
            <a:ext cx="106529" cy="50387"/>
          </a:xfrm>
          <a:custGeom>
            <a:avLst/>
            <a:gdLst/>
            <a:ahLst/>
            <a:cxnLst/>
            <a:rect l="l" t="t" r="r" b="b"/>
            <a:pathLst>
              <a:path w="907" h="429" extrusionOk="0">
                <a:moveTo>
                  <a:pt x="422" y="1"/>
                </a:moveTo>
                <a:cubicBezTo>
                  <a:pt x="291" y="1"/>
                  <a:pt x="160" y="27"/>
                  <a:pt x="36" y="74"/>
                </a:cubicBezTo>
                <a:cubicBezTo>
                  <a:pt x="27" y="83"/>
                  <a:pt x="18" y="83"/>
                  <a:pt x="9" y="91"/>
                </a:cubicBezTo>
                <a:cubicBezTo>
                  <a:pt x="0" y="109"/>
                  <a:pt x="0" y="127"/>
                  <a:pt x="9" y="136"/>
                </a:cubicBezTo>
                <a:cubicBezTo>
                  <a:pt x="45" y="242"/>
                  <a:pt x="116" y="340"/>
                  <a:pt x="222" y="385"/>
                </a:cubicBezTo>
                <a:cubicBezTo>
                  <a:pt x="295" y="415"/>
                  <a:pt x="372" y="429"/>
                  <a:pt x="450" y="429"/>
                </a:cubicBezTo>
                <a:cubicBezTo>
                  <a:pt x="487" y="429"/>
                  <a:pt x="523" y="426"/>
                  <a:pt x="560" y="420"/>
                </a:cubicBezTo>
                <a:cubicBezTo>
                  <a:pt x="640" y="402"/>
                  <a:pt x="906" y="322"/>
                  <a:pt x="862" y="198"/>
                </a:cubicBezTo>
                <a:cubicBezTo>
                  <a:pt x="809" y="65"/>
                  <a:pt x="595" y="11"/>
                  <a:pt x="480" y="3"/>
                </a:cubicBezTo>
                <a:cubicBezTo>
                  <a:pt x="461" y="1"/>
                  <a:pt x="442" y="1"/>
                  <a:pt x="42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7" name="Google Shape;4317;p3"/>
          <p:cNvSpPr/>
          <p:nvPr/>
        </p:nvSpPr>
        <p:spPr>
          <a:xfrm>
            <a:off x="87667" y="2438295"/>
            <a:ext cx="70002" cy="84683"/>
          </a:xfrm>
          <a:custGeom>
            <a:avLst/>
            <a:gdLst/>
            <a:ahLst/>
            <a:cxnLst/>
            <a:rect l="l" t="t" r="r" b="b"/>
            <a:pathLst>
              <a:path w="596" h="721" extrusionOk="0">
                <a:moveTo>
                  <a:pt x="462" y="1"/>
                </a:moveTo>
                <a:lnTo>
                  <a:pt x="338" y="36"/>
                </a:lnTo>
                <a:cubicBezTo>
                  <a:pt x="169" y="63"/>
                  <a:pt x="36" y="205"/>
                  <a:pt x="36" y="374"/>
                </a:cubicBezTo>
                <a:cubicBezTo>
                  <a:pt x="54" y="463"/>
                  <a:pt x="45" y="551"/>
                  <a:pt x="27" y="640"/>
                </a:cubicBezTo>
                <a:cubicBezTo>
                  <a:pt x="9" y="667"/>
                  <a:pt x="0" y="702"/>
                  <a:pt x="27" y="720"/>
                </a:cubicBezTo>
                <a:lnTo>
                  <a:pt x="54" y="720"/>
                </a:lnTo>
                <a:cubicBezTo>
                  <a:pt x="125" y="702"/>
                  <a:pt x="187" y="694"/>
                  <a:pt x="258" y="685"/>
                </a:cubicBezTo>
                <a:cubicBezTo>
                  <a:pt x="338" y="667"/>
                  <a:pt x="409" y="640"/>
                  <a:pt x="471" y="587"/>
                </a:cubicBezTo>
                <a:cubicBezTo>
                  <a:pt x="542" y="516"/>
                  <a:pt x="587" y="418"/>
                  <a:pt x="587" y="312"/>
                </a:cubicBezTo>
                <a:cubicBezTo>
                  <a:pt x="595" y="249"/>
                  <a:pt x="587" y="187"/>
                  <a:pt x="578" y="134"/>
                </a:cubicBezTo>
                <a:cubicBezTo>
                  <a:pt x="560" y="72"/>
                  <a:pt x="524" y="27"/>
                  <a:pt x="46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8" name="Google Shape;4318;p3"/>
          <p:cNvSpPr/>
          <p:nvPr/>
        </p:nvSpPr>
        <p:spPr>
          <a:xfrm>
            <a:off x="127249" y="2437825"/>
            <a:ext cx="101362" cy="70824"/>
          </a:xfrm>
          <a:custGeom>
            <a:avLst/>
            <a:gdLst/>
            <a:ahLst/>
            <a:cxnLst/>
            <a:rect l="l" t="t" r="r" b="b"/>
            <a:pathLst>
              <a:path w="863" h="603" extrusionOk="0">
                <a:moveTo>
                  <a:pt x="265" y="0"/>
                </a:moveTo>
                <a:cubicBezTo>
                  <a:pt x="216" y="0"/>
                  <a:pt x="171" y="9"/>
                  <a:pt x="134" y="31"/>
                </a:cubicBezTo>
                <a:cubicBezTo>
                  <a:pt x="1" y="120"/>
                  <a:pt x="143" y="378"/>
                  <a:pt x="232" y="440"/>
                </a:cubicBezTo>
                <a:cubicBezTo>
                  <a:pt x="312" y="493"/>
                  <a:pt x="401" y="529"/>
                  <a:pt x="489" y="547"/>
                </a:cubicBezTo>
                <a:cubicBezTo>
                  <a:pt x="586" y="584"/>
                  <a:pt x="688" y="602"/>
                  <a:pt x="791" y="602"/>
                </a:cubicBezTo>
                <a:cubicBezTo>
                  <a:pt x="812" y="602"/>
                  <a:pt x="833" y="601"/>
                  <a:pt x="854" y="600"/>
                </a:cubicBezTo>
                <a:cubicBezTo>
                  <a:pt x="862" y="413"/>
                  <a:pt x="774" y="227"/>
                  <a:pt x="623" y="120"/>
                </a:cubicBezTo>
                <a:cubicBezTo>
                  <a:pt x="539" y="62"/>
                  <a:pt x="391" y="0"/>
                  <a:pt x="26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9" name="Google Shape;4319;p3"/>
          <p:cNvSpPr/>
          <p:nvPr/>
        </p:nvSpPr>
        <p:spPr>
          <a:xfrm>
            <a:off x="82382" y="2397656"/>
            <a:ext cx="115926" cy="85623"/>
          </a:xfrm>
          <a:custGeom>
            <a:avLst/>
            <a:gdLst/>
            <a:ahLst/>
            <a:cxnLst/>
            <a:rect l="l" t="t" r="r" b="b"/>
            <a:pathLst>
              <a:path w="987" h="729" extrusionOk="0">
                <a:moveTo>
                  <a:pt x="942" y="338"/>
                </a:moveTo>
                <a:cubicBezTo>
                  <a:pt x="921" y="338"/>
                  <a:pt x="900" y="340"/>
                  <a:pt x="878" y="343"/>
                </a:cubicBezTo>
                <a:lnTo>
                  <a:pt x="878" y="343"/>
                </a:lnTo>
                <a:lnTo>
                  <a:pt x="942" y="338"/>
                </a:lnTo>
                <a:close/>
                <a:moveTo>
                  <a:pt x="534" y="0"/>
                </a:moveTo>
                <a:cubicBezTo>
                  <a:pt x="534" y="71"/>
                  <a:pt x="543" y="134"/>
                  <a:pt x="552" y="196"/>
                </a:cubicBezTo>
                <a:lnTo>
                  <a:pt x="454" y="27"/>
                </a:lnTo>
                <a:lnTo>
                  <a:pt x="472" y="214"/>
                </a:lnTo>
                <a:lnTo>
                  <a:pt x="374" y="89"/>
                </a:lnTo>
                <a:lnTo>
                  <a:pt x="374" y="89"/>
                </a:lnTo>
                <a:cubicBezTo>
                  <a:pt x="383" y="132"/>
                  <a:pt x="383" y="167"/>
                  <a:pt x="391" y="202"/>
                </a:cubicBezTo>
                <a:lnTo>
                  <a:pt x="391" y="202"/>
                </a:lnTo>
                <a:cubicBezTo>
                  <a:pt x="382" y="182"/>
                  <a:pt x="302" y="142"/>
                  <a:pt x="276" y="134"/>
                </a:cubicBezTo>
                <a:lnTo>
                  <a:pt x="276" y="134"/>
                </a:lnTo>
                <a:cubicBezTo>
                  <a:pt x="294" y="160"/>
                  <a:pt x="279" y="167"/>
                  <a:pt x="255" y="167"/>
                </a:cubicBezTo>
                <a:cubicBezTo>
                  <a:pt x="232" y="167"/>
                  <a:pt x="201" y="160"/>
                  <a:pt x="187" y="160"/>
                </a:cubicBezTo>
                <a:cubicBezTo>
                  <a:pt x="161" y="156"/>
                  <a:pt x="132" y="154"/>
                  <a:pt x="103" y="154"/>
                </a:cubicBezTo>
                <a:cubicBezTo>
                  <a:pt x="74" y="154"/>
                  <a:pt x="45" y="156"/>
                  <a:pt x="19" y="160"/>
                </a:cubicBezTo>
                <a:lnTo>
                  <a:pt x="134" y="196"/>
                </a:lnTo>
                <a:lnTo>
                  <a:pt x="10" y="222"/>
                </a:lnTo>
                <a:cubicBezTo>
                  <a:pt x="63" y="222"/>
                  <a:pt x="116" y="240"/>
                  <a:pt x="170" y="258"/>
                </a:cubicBezTo>
                <a:cubicBezTo>
                  <a:pt x="108" y="258"/>
                  <a:pt x="54" y="267"/>
                  <a:pt x="1" y="285"/>
                </a:cubicBezTo>
                <a:lnTo>
                  <a:pt x="205" y="302"/>
                </a:lnTo>
                <a:lnTo>
                  <a:pt x="28" y="356"/>
                </a:lnTo>
                <a:lnTo>
                  <a:pt x="187" y="391"/>
                </a:lnTo>
                <a:lnTo>
                  <a:pt x="10" y="418"/>
                </a:lnTo>
                <a:lnTo>
                  <a:pt x="196" y="436"/>
                </a:lnTo>
                <a:lnTo>
                  <a:pt x="54" y="480"/>
                </a:lnTo>
                <a:lnTo>
                  <a:pt x="267" y="444"/>
                </a:lnTo>
                <a:lnTo>
                  <a:pt x="161" y="516"/>
                </a:lnTo>
                <a:lnTo>
                  <a:pt x="338" y="436"/>
                </a:lnTo>
                <a:lnTo>
                  <a:pt x="338" y="436"/>
                </a:lnTo>
                <a:cubicBezTo>
                  <a:pt x="267" y="480"/>
                  <a:pt x="223" y="542"/>
                  <a:pt x="187" y="604"/>
                </a:cubicBezTo>
                <a:cubicBezTo>
                  <a:pt x="241" y="569"/>
                  <a:pt x="303" y="533"/>
                  <a:pt x="365" y="507"/>
                </a:cubicBezTo>
                <a:lnTo>
                  <a:pt x="365" y="507"/>
                </a:lnTo>
                <a:cubicBezTo>
                  <a:pt x="321" y="551"/>
                  <a:pt x="285" y="604"/>
                  <a:pt x="276" y="658"/>
                </a:cubicBezTo>
                <a:lnTo>
                  <a:pt x="418" y="551"/>
                </a:lnTo>
                <a:lnTo>
                  <a:pt x="365" y="729"/>
                </a:lnTo>
                <a:lnTo>
                  <a:pt x="481" y="587"/>
                </a:lnTo>
                <a:cubicBezTo>
                  <a:pt x="498" y="622"/>
                  <a:pt x="498" y="666"/>
                  <a:pt x="489" y="702"/>
                </a:cubicBezTo>
                <a:cubicBezTo>
                  <a:pt x="516" y="631"/>
                  <a:pt x="543" y="551"/>
                  <a:pt x="552" y="471"/>
                </a:cubicBezTo>
                <a:cubicBezTo>
                  <a:pt x="569" y="524"/>
                  <a:pt x="578" y="578"/>
                  <a:pt x="587" y="640"/>
                </a:cubicBezTo>
                <a:lnTo>
                  <a:pt x="614" y="489"/>
                </a:lnTo>
                <a:cubicBezTo>
                  <a:pt x="667" y="533"/>
                  <a:pt x="712" y="587"/>
                  <a:pt x="756" y="640"/>
                </a:cubicBezTo>
                <a:cubicBezTo>
                  <a:pt x="738" y="587"/>
                  <a:pt x="712" y="524"/>
                  <a:pt x="676" y="480"/>
                </a:cubicBezTo>
                <a:lnTo>
                  <a:pt x="676" y="480"/>
                </a:lnTo>
                <a:cubicBezTo>
                  <a:pt x="729" y="507"/>
                  <a:pt x="783" y="542"/>
                  <a:pt x="818" y="578"/>
                </a:cubicBezTo>
                <a:lnTo>
                  <a:pt x="712" y="444"/>
                </a:lnTo>
                <a:lnTo>
                  <a:pt x="712" y="444"/>
                </a:lnTo>
                <a:cubicBezTo>
                  <a:pt x="774" y="453"/>
                  <a:pt x="836" y="480"/>
                  <a:pt x="898" y="516"/>
                </a:cubicBezTo>
                <a:cubicBezTo>
                  <a:pt x="863" y="480"/>
                  <a:pt x="818" y="453"/>
                  <a:pt x="774" y="427"/>
                </a:cubicBezTo>
                <a:lnTo>
                  <a:pt x="987" y="400"/>
                </a:lnTo>
                <a:lnTo>
                  <a:pt x="756" y="373"/>
                </a:lnTo>
                <a:cubicBezTo>
                  <a:pt x="797" y="362"/>
                  <a:pt x="838" y="350"/>
                  <a:pt x="878" y="343"/>
                </a:cubicBezTo>
                <a:lnTo>
                  <a:pt x="878" y="343"/>
                </a:lnTo>
                <a:lnTo>
                  <a:pt x="738" y="356"/>
                </a:lnTo>
                <a:lnTo>
                  <a:pt x="934" y="240"/>
                </a:lnTo>
                <a:lnTo>
                  <a:pt x="712" y="293"/>
                </a:lnTo>
                <a:lnTo>
                  <a:pt x="907" y="178"/>
                </a:lnTo>
                <a:lnTo>
                  <a:pt x="703" y="249"/>
                </a:lnTo>
                <a:lnTo>
                  <a:pt x="863" y="125"/>
                </a:lnTo>
                <a:lnTo>
                  <a:pt x="632" y="231"/>
                </a:lnTo>
                <a:cubicBezTo>
                  <a:pt x="676" y="196"/>
                  <a:pt x="712" y="142"/>
                  <a:pt x="729" y="89"/>
                </a:cubicBezTo>
                <a:lnTo>
                  <a:pt x="729" y="89"/>
                </a:lnTo>
                <a:lnTo>
                  <a:pt x="605" y="222"/>
                </a:lnTo>
                <a:cubicBezTo>
                  <a:pt x="596" y="151"/>
                  <a:pt x="569" y="71"/>
                  <a:pt x="5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0" name="Google Shape;4320;p3"/>
          <p:cNvSpPr/>
          <p:nvPr/>
        </p:nvSpPr>
        <p:spPr>
          <a:xfrm>
            <a:off x="122081" y="2390374"/>
            <a:ext cx="16796" cy="56377"/>
          </a:xfrm>
          <a:custGeom>
            <a:avLst/>
            <a:gdLst/>
            <a:ahLst/>
            <a:cxnLst/>
            <a:rect l="l" t="t" r="r" b="b"/>
            <a:pathLst>
              <a:path w="143" h="480" fill="none" extrusionOk="0">
                <a:moveTo>
                  <a:pt x="143" y="480"/>
                </a:moveTo>
                <a:cubicBezTo>
                  <a:pt x="80" y="320"/>
                  <a:pt x="36" y="160"/>
                  <a:pt x="0" y="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1" name="Google Shape;4321;p3"/>
          <p:cNvSpPr/>
          <p:nvPr/>
        </p:nvSpPr>
        <p:spPr>
          <a:xfrm>
            <a:off x="136645" y="2385088"/>
            <a:ext cx="6460" cy="61663"/>
          </a:xfrm>
          <a:custGeom>
            <a:avLst/>
            <a:gdLst/>
            <a:ahLst/>
            <a:cxnLst/>
            <a:rect l="l" t="t" r="r" b="b"/>
            <a:pathLst>
              <a:path w="55" h="525" fill="none" extrusionOk="0">
                <a:moveTo>
                  <a:pt x="1" y="525"/>
                </a:moveTo>
                <a:cubicBezTo>
                  <a:pt x="19" y="347"/>
                  <a:pt x="36" y="178"/>
                  <a:pt x="54" y="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2" name="Google Shape;4322;p3"/>
          <p:cNvSpPr/>
          <p:nvPr/>
        </p:nvSpPr>
        <p:spPr>
          <a:xfrm>
            <a:off x="76157" y="2423730"/>
            <a:ext cx="63777" cy="21024"/>
          </a:xfrm>
          <a:custGeom>
            <a:avLst/>
            <a:gdLst/>
            <a:ahLst/>
            <a:cxnLst/>
            <a:rect l="l" t="t" r="r" b="b"/>
            <a:pathLst>
              <a:path w="543" h="179" fill="none" extrusionOk="0">
                <a:moveTo>
                  <a:pt x="542" y="178"/>
                </a:moveTo>
                <a:cubicBezTo>
                  <a:pt x="356" y="143"/>
                  <a:pt x="169" y="89"/>
                  <a:pt x="1" y="0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3" name="Google Shape;4323;p3"/>
          <p:cNvSpPr/>
          <p:nvPr/>
        </p:nvSpPr>
        <p:spPr>
          <a:xfrm>
            <a:off x="96006" y="2403881"/>
            <a:ext cx="43927" cy="40873"/>
          </a:xfrm>
          <a:custGeom>
            <a:avLst/>
            <a:gdLst/>
            <a:ahLst/>
            <a:cxnLst/>
            <a:rect l="l" t="t" r="r" b="b"/>
            <a:pathLst>
              <a:path w="374" h="348" fill="none" extrusionOk="0">
                <a:moveTo>
                  <a:pt x="373" y="347"/>
                </a:moveTo>
                <a:cubicBezTo>
                  <a:pt x="231" y="249"/>
                  <a:pt x="107" y="134"/>
                  <a:pt x="0" y="1"/>
                </a:cubicBezTo>
              </a:path>
            </a:pathLst>
          </a:custGeom>
          <a:noFill/>
          <a:ln w="225" cap="flat" cmpd="sng">
            <a:solidFill>
              <a:srgbClr val="FAE1E1"/>
            </a:solidFill>
            <a:prstDash val="solid"/>
            <a:miter lim="8881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4" name="Google Shape;4324;p3"/>
          <p:cNvSpPr/>
          <p:nvPr/>
        </p:nvSpPr>
        <p:spPr>
          <a:xfrm>
            <a:off x="93892" y="2401767"/>
            <a:ext cx="5403" cy="4346"/>
          </a:xfrm>
          <a:custGeom>
            <a:avLst/>
            <a:gdLst/>
            <a:ahLst/>
            <a:cxnLst/>
            <a:rect l="l" t="t" r="r" b="b"/>
            <a:pathLst>
              <a:path w="46" h="37" extrusionOk="0">
                <a:moveTo>
                  <a:pt x="18" y="1"/>
                </a:moveTo>
                <a:cubicBezTo>
                  <a:pt x="10" y="1"/>
                  <a:pt x="1" y="10"/>
                  <a:pt x="1" y="19"/>
                </a:cubicBezTo>
                <a:cubicBezTo>
                  <a:pt x="1" y="28"/>
                  <a:pt x="10" y="36"/>
                  <a:pt x="18" y="36"/>
                </a:cubicBezTo>
                <a:cubicBezTo>
                  <a:pt x="27" y="36"/>
                  <a:pt x="36" y="28"/>
                  <a:pt x="45" y="19"/>
                </a:cubicBezTo>
                <a:cubicBezTo>
                  <a:pt x="45" y="10"/>
                  <a:pt x="36" y="1"/>
                  <a:pt x="1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5" name="Google Shape;4325;p3"/>
          <p:cNvSpPr/>
          <p:nvPr/>
        </p:nvSpPr>
        <p:spPr>
          <a:xfrm>
            <a:off x="73103" y="2421616"/>
            <a:ext cx="5520" cy="3641"/>
          </a:xfrm>
          <a:custGeom>
            <a:avLst/>
            <a:gdLst/>
            <a:ahLst/>
            <a:cxnLst/>
            <a:rect l="l" t="t" r="r" b="b"/>
            <a:pathLst>
              <a:path w="47" h="31" extrusionOk="0">
                <a:moveTo>
                  <a:pt x="27" y="1"/>
                </a:moveTo>
                <a:cubicBezTo>
                  <a:pt x="0" y="1"/>
                  <a:pt x="28" y="31"/>
                  <a:pt x="40" y="31"/>
                </a:cubicBezTo>
                <a:cubicBezTo>
                  <a:pt x="44" y="31"/>
                  <a:pt x="47" y="27"/>
                  <a:pt x="44" y="18"/>
                </a:cubicBezTo>
                <a:cubicBezTo>
                  <a:pt x="44" y="10"/>
                  <a:pt x="36" y="1"/>
                  <a:pt x="27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6" name="Google Shape;4326;p3"/>
          <p:cNvSpPr/>
          <p:nvPr/>
        </p:nvSpPr>
        <p:spPr>
          <a:xfrm>
            <a:off x="118792" y="2388377"/>
            <a:ext cx="5520" cy="4111"/>
          </a:xfrm>
          <a:custGeom>
            <a:avLst/>
            <a:gdLst/>
            <a:ahLst/>
            <a:cxnLst/>
            <a:rect l="l" t="t" r="r" b="b"/>
            <a:pathLst>
              <a:path w="47" h="35" extrusionOk="0">
                <a:moveTo>
                  <a:pt x="38" y="1"/>
                </a:moveTo>
                <a:cubicBezTo>
                  <a:pt x="23" y="1"/>
                  <a:pt x="0" y="35"/>
                  <a:pt x="28" y="35"/>
                </a:cubicBezTo>
                <a:cubicBezTo>
                  <a:pt x="37" y="35"/>
                  <a:pt x="46" y="17"/>
                  <a:pt x="46" y="8"/>
                </a:cubicBezTo>
                <a:cubicBezTo>
                  <a:pt x="44" y="3"/>
                  <a:pt x="41" y="1"/>
                  <a:pt x="38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7" name="Google Shape;4327;p3"/>
          <p:cNvSpPr/>
          <p:nvPr/>
        </p:nvSpPr>
        <p:spPr>
          <a:xfrm>
            <a:off x="140286" y="2384619"/>
            <a:ext cx="5403" cy="3758"/>
          </a:xfrm>
          <a:custGeom>
            <a:avLst/>
            <a:gdLst/>
            <a:ahLst/>
            <a:cxnLst/>
            <a:rect l="l" t="t" r="r" b="b"/>
            <a:pathLst>
              <a:path w="46" h="32" extrusionOk="0">
                <a:moveTo>
                  <a:pt x="23" y="0"/>
                </a:moveTo>
                <a:cubicBezTo>
                  <a:pt x="12" y="0"/>
                  <a:pt x="1" y="5"/>
                  <a:pt x="5" y="14"/>
                </a:cubicBezTo>
                <a:cubicBezTo>
                  <a:pt x="5" y="31"/>
                  <a:pt x="14" y="31"/>
                  <a:pt x="23" y="31"/>
                </a:cubicBezTo>
                <a:cubicBezTo>
                  <a:pt x="32" y="31"/>
                  <a:pt x="41" y="23"/>
                  <a:pt x="41" y="14"/>
                </a:cubicBezTo>
                <a:cubicBezTo>
                  <a:pt x="45" y="5"/>
                  <a:pt x="34" y="0"/>
                  <a:pt x="23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8" name="Google Shape;4328;p3"/>
          <p:cNvSpPr/>
          <p:nvPr/>
        </p:nvSpPr>
        <p:spPr>
          <a:xfrm>
            <a:off x="136645" y="2424670"/>
            <a:ext cx="61663" cy="55555"/>
          </a:xfrm>
          <a:custGeom>
            <a:avLst/>
            <a:gdLst/>
            <a:ahLst/>
            <a:cxnLst/>
            <a:rect l="l" t="t" r="r" b="b"/>
            <a:pathLst>
              <a:path w="525" h="473" extrusionOk="0">
                <a:moveTo>
                  <a:pt x="490" y="0"/>
                </a:moveTo>
                <a:cubicBezTo>
                  <a:pt x="316" y="0"/>
                  <a:pt x="152" y="62"/>
                  <a:pt x="19" y="170"/>
                </a:cubicBezTo>
                <a:lnTo>
                  <a:pt x="1" y="179"/>
                </a:lnTo>
                <a:lnTo>
                  <a:pt x="19" y="188"/>
                </a:lnTo>
                <a:cubicBezTo>
                  <a:pt x="196" y="241"/>
                  <a:pt x="365" y="339"/>
                  <a:pt x="507" y="472"/>
                </a:cubicBezTo>
                <a:cubicBezTo>
                  <a:pt x="378" y="334"/>
                  <a:pt x="223" y="230"/>
                  <a:pt x="44" y="175"/>
                </a:cubicBezTo>
                <a:lnTo>
                  <a:pt x="44" y="175"/>
                </a:lnTo>
                <a:cubicBezTo>
                  <a:pt x="183" y="68"/>
                  <a:pt x="354" y="10"/>
                  <a:pt x="525" y="1"/>
                </a:cubicBezTo>
                <a:cubicBezTo>
                  <a:pt x="513" y="1"/>
                  <a:pt x="501" y="0"/>
                  <a:pt x="490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9" name="Google Shape;4329;p3"/>
          <p:cNvSpPr/>
          <p:nvPr/>
        </p:nvSpPr>
        <p:spPr>
          <a:xfrm>
            <a:off x="111627" y="2443580"/>
            <a:ext cx="26192" cy="62720"/>
          </a:xfrm>
          <a:custGeom>
            <a:avLst/>
            <a:gdLst/>
            <a:ahLst/>
            <a:cxnLst/>
            <a:rect l="l" t="t" r="r" b="b"/>
            <a:pathLst>
              <a:path w="223" h="534" extrusionOk="0">
                <a:moveTo>
                  <a:pt x="223" y="0"/>
                </a:moveTo>
                <a:lnTo>
                  <a:pt x="223" y="0"/>
                </a:lnTo>
                <a:cubicBezTo>
                  <a:pt x="134" y="53"/>
                  <a:pt x="72" y="142"/>
                  <a:pt x="54" y="249"/>
                </a:cubicBezTo>
                <a:cubicBezTo>
                  <a:pt x="45" y="293"/>
                  <a:pt x="45" y="347"/>
                  <a:pt x="45" y="400"/>
                </a:cubicBezTo>
                <a:cubicBezTo>
                  <a:pt x="45" y="444"/>
                  <a:pt x="36" y="498"/>
                  <a:pt x="1" y="533"/>
                </a:cubicBezTo>
                <a:cubicBezTo>
                  <a:pt x="36" y="498"/>
                  <a:pt x="63" y="453"/>
                  <a:pt x="63" y="400"/>
                </a:cubicBezTo>
                <a:cubicBezTo>
                  <a:pt x="72" y="355"/>
                  <a:pt x="72" y="302"/>
                  <a:pt x="81" y="249"/>
                </a:cubicBezTo>
                <a:cubicBezTo>
                  <a:pt x="98" y="151"/>
                  <a:pt x="152" y="71"/>
                  <a:pt x="223" y="0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0" name="Google Shape;4330;p3"/>
          <p:cNvSpPr/>
          <p:nvPr/>
        </p:nvSpPr>
        <p:spPr>
          <a:xfrm>
            <a:off x="130420" y="2367353"/>
            <a:ext cx="14682" cy="76344"/>
          </a:xfrm>
          <a:custGeom>
            <a:avLst/>
            <a:gdLst/>
            <a:ahLst/>
            <a:cxnLst/>
            <a:rect l="l" t="t" r="r" b="b"/>
            <a:pathLst>
              <a:path w="125" h="650" extrusionOk="0">
                <a:moveTo>
                  <a:pt x="54" y="1"/>
                </a:moveTo>
                <a:cubicBezTo>
                  <a:pt x="18" y="54"/>
                  <a:pt x="1" y="107"/>
                  <a:pt x="9" y="170"/>
                </a:cubicBezTo>
                <a:cubicBezTo>
                  <a:pt x="18" y="223"/>
                  <a:pt x="36" y="285"/>
                  <a:pt x="63" y="338"/>
                </a:cubicBezTo>
                <a:cubicBezTo>
                  <a:pt x="80" y="383"/>
                  <a:pt x="98" y="436"/>
                  <a:pt x="107" y="498"/>
                </a:cubicBezTo>
                <a:cubicBezTo>
                  <a:pt x="116" y="551"/>
                  <a:pt x="98" y="605"/>
                  <a:pt x="54" y="649"/>
                </a:cubicBezTo>
                <a:cubicBezTo>
                  <a:pt x="98" y="614"/>
                  <a:pt x="125" y="551"/>
                  <a:pt x="125" y="489"/>
                </a:cubicBezTo>
                <a:cubicBezTo>
                  <a:pt x="125" y="436"/>
                  <a:pt x="107" y="374"/>
                  <a:pt x="80" y="321"/>
                </a:cubicBezTo>
                <a:cubicBezTo>
                  <a:pt x="54" y="276"/>
                  <a:pt x="36" y="223"/>
                  <a:pt x="27" y="170"/>
                </a:cubicBezTo>
                <a:cubicBezTo>
                  <a:pt x="18" y="107"/>
                  <a:pt x="18" y="54"/>
                  <a:pt x="54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1" name="Google Shape;4331;p3"/>
          <p:cNvSpPr/>
          <p:nvPr/>
        </p:nvSpPr>
        <p:spPr>
          <a:xfrm>
            <a:off x="76157" y="2436768"/>
            <a:ext cx="60605" cy="7987"/>
          </a:xfrm>
          <a:custGeom>
            <a:avLst/>
            <a:gdLst/>
            <a:ahLst/>
            <a:cxnLst/>
            <a:rect l="l" t="t" r="r" b="b"/>
            <a:pathLst>
              <a:path w="516" h="68" extrusionOk="0">
                <a:moveTo>
                  <a:pt x="203" y="1"/>
                </a:moveTo>
                <a:cubicBezTo>
                  <a:pt x="135" y="1"/>
                  <a:pt x="67" y="10"/>
                  <a:pt x="1" y="32"/>
                </a:cubicBezTo>
                <a:cubicBezTo>
                  <a:pt x="54" y="26"/>
                  <a:pt x="108" y="23"/>
                  <a:pt x="163" y="23"/>
                </a:cubicBezTo>
                <a:cubicBezTo>
                  <a:pt x="281" y="23"/>
                  <a:pt x="401" y="37"/>
                  <a:pt x="516" y="67"/>
                </a:cubicBezTo>
                <a:cubicBezTo>
                  <a:pt x="414" y="24"/>
                  <a:pt x="308" y="1"/>
                  <a:pt x="203" y="1"/>
                </a:cubicBezTo>
                <a:close/>
              </a:path>
            </a:pathLst>
          </a:custGeom>
          <a:solidFill>
            <a:srgbClr val="FAE1E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2" name="Google Shape;4332;p3"/>
          <p:cNvSpPr/>
          <p:nvPr/>
        </p:nvSpPr>
        <p:spPr>
          <a:xfrm>
            <a:off x="1278990" y="2543650"/>
            <a:ext cx="148225" cy="150809"/>
          </a:xfrm>
          <a:custGeom>
            <a:avLst/>
            <a:gdLst/>
            <a:ahLst/>
            <a:cxnLst/>
            <a:rect l="l" t="t" r="r" b="b"/>
            <a:pathLst>
              <a:path w="1262" h="1284" extrusionOk="0">
                <a:moveTo>
                  <a:pt x="1217" y="1"/>
                </a:moveTo>
                <a:lnTo>
                  <a:pt x="1217" y="1"/>
                </a:lnTo>
                <a:cubicBezTo>
                  <a:pt x="1004" y="125"/>
                  <a:pt x="764" y="152"/>
                  <a:pt x="542" y="241"/>
                </a:cubicBezTo>
                <a:cubicBezTo>
                  <a:pt x="320" y="321"/>
                  <a:pt x="89" y="472"/>
                  <a:pt x="54" y="711"/>
                </a:cubicBezTo>
                <a:cubicBezTo>
                  <a:pt x="1" y="1022"/>
                  <a:pt x="194" y="1283"/>
                  <a:pt x="446" y="1283"/>
                </a:cubicBezTo>
                <a:cubicBezTo>
                  <a:pt x="533" y="1283"/>
                  <a:pt x="627" y="1252"/>
                  <a:pt x="720" y="1182"/>
                </a:cubicBezTo>
                <a:cubicBezTo>
                  <a:pt x="1075" y="898"/>
                  <a:pt x="1261" y="454"/>
                  <a:pt x="12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3" name="Google Shape;4333;p3"/>
          <p:cNvSpPr/>
          <p:nvPr/>
        </p:nvSpPr>
        <p:spPr>
          <a:xfrm>
            <a:off x="1293554" y="2542593"/>
            <a:ext cx="151396" cy="175944"/>
          </a:xfrm>
          <a:custGeom>
            <a:avLst/>
            <a:gdLst/>
            <a:ahLst/>
            <a:cxnLst/>
            <a:rect l="l" t="t" r="r" b="b"/>
            <a:pathLst>
              <a:path w="1289" h="1498" extrusionOk="0">
                <a:moveTo>
                  <a:pt x="1075" y="1"/>
                </a:moveTo>
                <a:cubicBezTo>
                  <a:pt x="978" y="250"/>
                  <a:pt x="756" y="418"/>
                  <a:pt x="542" y="587"/>
                </a:cubicBezTo>
                <a:cubicBezTo>
                  <a:pt x="383" y="711"/>
                  <a:pt x="1" y="996"/>
                  <a:pt x="98" y="1235"/>
                </a:cubicBezTo>
                <a:cubicBezTo>
                  <a:pt x="177" y="1413"/>
                  <a:pt x="392" y="1498"/>
                  <a:pt x="588" y="1498"/>
                </a:cubicBezTo>
                <a:cubicBezTo>
                  <a:pt x="657" y="1498"/>
                  <a:pt x="724" y="1487"/>
                  <a:pt x="782" y="1466"/>
                </a:cubicBezTo>
                <a:cubicBezTo>
                  <a:pt x="1049" y="1351"/>
                  <a:pt x="1235" y="1102"/>
                  <a:pt x="1262" y="818"/>
                </a:cubicBezTo>
                <a:cubicBezTo>
                  <a:pt x="1288" y="525"/>
                  <a:pt x="1217" y="241"/>
                  <a:pt x="107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4" name="Google Shape;4334;p3"/>
          <p:cNvSpPr/>
          <p:nvPr/>
        </p:nvSpPr>
        <p:spPr>
          <a:xfrm>
            <a:off x="1270650" y="2610481"/>
            <a:ext cx="57434" cy="80455"/>
          </a:xfrm>
          <a:custGeom>
            <a:avLst/>
            <a:gdLst/>
            <a:ahLst/>
            <a:cxnLst/>
            <a:rect l="l" t="t" r="r" b="b"/>
            <a:pathLst>
              <a:path w="489" h="685" extrusionOk="0">
                <a:moveTo>
                  <a:pt x="160" y="0"/>
                </a:moveTo>
                <a:cubicBezTo>
                  <a:pt x="151" y="133"/>
                  <a:pt x="0" y="231"/>
                  <a:pt x="9" y="400"/>
                </a:cubicBezTo>
                <a:cubicBezTo>
                  <a:pt x="18" y="524"/>
                  <a:pt x="89" y="666"/>
                  <a:pt x="231" y="684"/>
                </a:cubicBezTo>
                <a:cubicBezTo>
                  <a:pt x="329" y="684"/>
                  <a:pt x="427" y="622"/>
                  <a:pt x="453" y="533"/>
                </a:cubicBezTo>
                <a:cubicBezTo>
                  <a:pt x="489" y="355"/>
                  <a:pt x="338" y="258"/>
                  <a:pt x="240" y="160"/>
                </a:cubicBezTo>
                <a:cubicBezTo>
                  <a:pt x="187" y="116"/>
                  <a:pt x="160" y="54"/>
                  <a:pt x="1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5" name="Google Shape;4335;p3"/>
          <p:cNvSpPr/>
          <p:nvPr/>
        </p:nvSpPr>
        <p:spPr>
          <a:xfrm>
            <a:off x="1301893" y="2695869"/>
            <a:ext cx="112754" cy="35353"/>
          </a:xfrm>
          <a:custGeom>
            <a:avLst/>
            <a:gdLst/>
            <a:ahLst/>
            <a:cxnLst/>
            <a:rect l="l" t="t" r="r" b="b"/>
            <a:pathLst>
              <a:path w="960" h="301" extrusionOk="0">
                <a:moveTo>
                  <a:pt x="381" y="0"/>
                </a:moveTo>
                <a:cubicBezTo>
                  <a:pt x="248" y="0"/>
                  <a:pt x="113" y="13"/>
                  <a:pt x="89" y="46"/>
                </a:cubicBezTo>
                <a:cubicBezTo>
                  <a:pt x="1" y="170"/>
                  <a:pt x="374" y="286"/>
                  <a:pt x="445" y="295"/>
                </a:cubicBezTo>
                <a:cubicBezTo>
                  <a:pt x="473" y="299"/>
                  <a:pt x="502" y="301"/>
                  <a:pt x="530" y="301"/>
                </a:cubicBezTo>
                <a:cubicBezTo>
                  <a:pt x="687" y="301"/>
                  <a:pt x="840" y="240"/>
                  <a:pt x="960" y="135"/>
                </a:cubicBezTo>
                <a:lnTo>
                  <a:pt x="960" y="135"/>
                </a:lnTo>
                <a:cubicBezTo>
                  <a:pt x="947" y="138"/>
                  <a:pt x="935" y="139"/>
                  <a:pt x="923" y="139"/>
                </a:cubicBezTo>
                <a:cubicBezTo>
                  <a:pt x="830" y="139"/>
                  <a:pt x="744" y="60"/>
                  <a:pt x="658" y="28"/>
                </a:cubicBezTo>
                <a:cubicBezTo>
                  <a:pt x="624" y="11"/>
                  <a:pt x="503" y="0"/>
                  <a:pt x="38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6" name="Google Shape;4336;p3"/>
          <p:cNvSpPr/>
          <p:nvPr/>
        </p:nvSpPr>
        <p:spPr>
          <a:xfrm>
            <a:off x="1296725" y="2601084"/>
            <a:ext cx="70002" cy="104063"/>
          </a:xfrm>
          <a:custGeom>
            <a:avLst/>
            <a:gdLst/>
            <a:ahLst/>
            <a:cxnLst/>
            <a:rect l="l" t="t" r="r" b="b"/>
            <a:pathLst>
              <a:path w="596" h="886" extrusionOk="0">
                <a:moveTo>
                  <a:pt x="489" y="0"/>
                </a:moveTo>
                <a:cubicBezTo>
                  <a:pt x="302" y="178"/>
                  <a:pt x="142" y="293"/>
                  <a:pt x="71" y="560"/>
                </a:cubicBezTo>
                <a:cubicBezTo>
                  <a:pt x="45" y="649"/>
                  <a:pt x="0" y="835"/>
                  <a:pt x="80" y="880"/>
                </a:cubicBezTo>
                <a:cubicBezTo>
                  <a:pt x="91" y="884"/>
                  <a:pt x="104" y="886"/>
                  <a:pt x="118" y="886"/>
                </a:cubicBezTo>
                <a:cubicBezTo>
                  <a:pt x="219" y="886"/>
                  <a:pt x="390" y="784"/>
                  <a:pt x="444" y="737"/>
                </a:cubicBezTo>
                <a:cubicBezTo>
                  <a:pt x="551" y="640"/>
                  <a:pt x="595" y="480"/>
                  <a:pt x="551" y="338"/>
                </a:cubicBezTo>
                <a:cubicBezTo>
                  <a:pt x="533" y="284"/>
                  <a:pt x="489" y="231"/>
                  <a:pt x="471" y="178"/>
                </a:cubicBezTo>
                <a:cubicBezTo>
                  <a:pt x="435" y="116"/>
                  <a:pt x="444" y="45"/>
                  <a:pt x="4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7" name="Google Shape;4337;p3"/>
          <p:cNvSpPr/>
          <p:nvPr/>
        </p:nvSpPr>
        <p:spPr>
          <a:xfrm>
            <a:off x="1285215" y="2679308"/>
            <a:ext cx="48156" cy="45806"/>
          </a:xfrm>
          <a:custGeom>
            <a:avLst/>
            <a:gdLst/>
            <a:ahLst/>
            <a:cxnLst/>
            <a:rect l="l" t="t" r="r" b="b"/>
            <a:pathLst>
              <a:path w="410" h="390" extrusionOk="0">
                <a:moveTo>
                  <a:pt x="107" y="0"/>
                </a:moveTo>
                <a:cubicBezTo>
                  <a:pt x="107" y="0"/>
                  <a:pt x="1" y="214"/>
                  <a:pt x="36" y="302"/>
                </a:cubicBezTo>
                <a:cubicBezTo>
                  <a:pt x="86" y="358"/>
                  <a:pt x="158" y="390"/>
                  <a:pt x="228" y="390"/>
                </a:cubicBezTo>
                <a:cubicBezTo>
                  <a:pt x="270" y="390"/>
                  <a:pt x="311" y="379"/>
                  <a:pt x="347" y="356"/>
                </a:cubicBezTo>
                <a:cubicBezTo>
                  <a:pt x="409" y="302"/>
                  <a:pt x="329" y="214"/>
                  <a:pt x="285" y="143"/>
                </a:cubicBezTo>
                <a:cubicBezTo>
                  <a:pt x="240" y="80"/>
                  <a:pt x="178" y="36"/>
                  <a:pt x="1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8" name="Google Shape;4338;p3"/>
          <p:cNvSpPr/>
          <p:nvPr/>
        </p:nvSpPr>
        <p:spPr>
          <a:xfrm>
            <a:off x="362624" y="2403881"/>
            <a:ext cx="103828" cy="104768"/>
          </a:xfrm>
          <a:custGeom>
            <a:avLst/>
            <a:gdLst/>
            <a:ahLst/>
            <a:cxnLst/>
            <a:rect l="l" t="t" r="r" b="b"/>
            <a:pathLst>
              <a:path w="884" h="892" extrusionOk="0">
                <a:moveTo>
                  <a:pt x="848" y="1"/>
                </a:moveTo>
                <a:lnTo>
                  <a:pt x="848" y="1"/>
                </a:lnTo>
                <a:cubicBezTo>
                  <a:pt x="697" y="72"/>
                  <a:pt x="537" y="125"/>
                  <a:pt x="377" y="161"/>
                </a:cubicBezTo>
                <a:cubicBezTo>
                  <a:pt x="217" y="223"/>
                  <a:pt x="66" y="329"/>
                  <a:pt x="40" y="498"/>
                </a:cubicBezTo>
                <a:cubicBezTo>
                  <a:pt x="0" y="714"/>
                  <a:pt x="130" y="892"/>
                  <a:pt x="304" y="892"/>
                </a:cubicBezTo>
                <a:cubicBezTo>
                  <a:pt x="366" y="892"/>
                  <a:pt x="434" y="869"/>
                  <a:pt x="502" y="818"/>
                </a:cubicBezTo>
                <a:cubicBezTo>
                  <a:pt x="750" y="622"/>
                  <a:pt x="883" y="312"/>
                  <a:pt x="8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9" name="Google Shape;4339;p3"/>
          <p:cNvSpPr/>
          <p:nvPr/>
        </p:nvSpPr>
        <p:spPr>
          <a:xfrm>
            <a:off x="371433" y="2402824"/>
            <a:ext cx="105472" cy="122620"/>
          </a:xfrm>
          <a:custGeom>
            <a:avLst/>
            <a:gdLst/>
            <a:ahLst/>
            <a:cxnLst/>
            <a:rect l="l" t="t" r="r" b="b"/>
            <a:pathLst>
              <a:path w="898" h="1044" extrusionOk="0">
                <a:moveTo>
                  <a:pt x="746" y="1"/>
                </a:moveTo>
                <a:cubicBezTo>
                  <a:pt x="684" y="178"/>
                  <a:pt x="524" y="294"/>
                  <a:pt x="382" y="409"/>
                </a:cubicBezTo>
                <a:cubicBezTo>
                  <a:pt x="276" y="498"/>
                  <a:pt x="0" y="694"/>
                  <a:pt x="71" y="862"/>
                </a:cubicBezTo>
                <a:cubicBezTo>
                  <a:pt x="124" y="987"/>
                  <a:pt x="277" y="1043"/>
                  <a:pt x="415" y="1043"/>
                </a:cubicBezTo>
                <a:cubicBezTo>
                  <a:pt x="464" y="1043"/>
                  <a:pt x="511" y="1036"/>
                  <a:pt x="551" y="1022"/>
                </a:cubicBezTo>
                <a:cubicBezTo>
                  <a:pt x="737" y="942"/>
                  <a:pt x="862" y="773"/>
                  <a:pt x="879" y="569"/>
                </a:cubicBezTo>
                <a:cubicBezTo>
                  <a:pt x="897" y="374"/>
                  <a:pt x="853" y="170"/>
                  <a:pt x="74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0" name="Google Shape;4340;p3"/>
          <p:cNvSpPr/>
          <p:nvPr/>
        </p:nvSpPr>
        <p:spPr>
          <a:xfrm>
            <a:off x="356751" y="2449805"/>
            <a:ext cx="39816" cy="56495"/>
          </a:xfrm>
          <a:custGeom>
            <a:avLst/>
            <a:gdLst/>
            <a:ahLst/>
            <a:cxnLst/>
            <a:rect l="l" t="t" r="r" b="b"/>
            <a:pathLst>
              <a:path w="339" h="481" extrusionOk="0">
                <a:moveTo>
                  <a:pt x="116" y="0"/>
                </a:moveTo>
                <a:cubicBezTo>
                  <a:pt x="107" y="98"/>
                  <a:pt x="1" y="160"/>
                  <a:pt x="1" y="285"/>
                </a:cubicBezTo>
                <a:cubicBezTo>
                  <a:pt x="10" y="373"/>
                  <a:pt x="63" y="471"/>
                  <a:pt x="152" y="480"/>
                </a:cubicBezTo>
                <a:cubicBezTo>
                  <a:pt x="223" y="480"/>
                  <a:pt x="294" y="436"/>
                  <a:pt x="303" y="365"/>
                </a:cubicBezTo>
                <a:cubicBezTo>
                  <a:pt x="338" y="258"/>
                  <a:pt x="241" y="187"/>
                  <a:pt x="161" y="116"/>
                </a:cubicBezTo>
                <a:cubicBezTo>
                  <a:pt x="134" y="80"/>
                  <a:pt x="116" y="45"/>
                  <a:pt x="11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1" name="Google Shape;4341;p3"/>
          <p:cNvSpPr/>
          <p:nvPr/>
        </p:nvSpPr>
        <p:spPr>
          <a:xfrm>
            <a:off x="378715" y="2510646"/>
            <a:ext cx="78341" cy="24195"/>
          </a:xfrm>
          <a:custGeom>
            <a:avLst/>
            <a:gdLst/>
            <a:ahLst/>
            <a:cxnLst/>
            <a:rect l="l" t="t" r="r" b="b"/>
            <a:pathLst>
              <a:path w="667" h="206" extrusionOk="0">
                <a:moveTo>
                  <a:pt x="271" y="1"/>
                </a:moveTo>
                <a:cubicBezTo>
                  <a:pt x="176" y="1"/>
                  <a:pt x="77" y="9"/>
                  <a:pt x="63" y="33"/>
                </a:cubicBezTo>
                <a:cubicBezTo>
                  <a:pt x="0" y="113"/>
                  <a:pt x="258" y="193"/>
                  <a:pt x="311" y="202"/>
                </a:cubicBezTo>
                <a:cubicBezTo>
                  <a:pt x="331" y="204"/>
                  <a:pt x="350" y="206"/>
                  <a:pt x="370" y="206"/>
                </a:cubicBezTo>
                <a:cubicBezTo>
                  <a:pt x="481" y="206"/>
                  <a:pt x="583" y="163"/>
                  <a:pt x="667" y="95"/>
                </a:cubicBezTo>
                <a:lnTo>
                  <a:pt x="667" y="95"/>
                </a:lnTo>
                <a:cubicBezTo>
                  <a:pt x="659" y="97"/>
                  <a:pt x="651" y="98"/>
                  <a:pt x="643" y="98"/>
                </a:cubicBezTo>
                <a:cubicBezTo>
                  <a:pt x="580" y="98"/>
                  <a:pt x="517" y="39"/>
                  <a:pt x="453" y="15"/>
                </a:cubicBezTo>
                <a:cubicBezTo>
                  <a:pt x="433" y="7"/>
                  <a:pt x="353" y="1"/>
                  <a:pt x="271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2" name="Google Shape;4342;p3"/>
          <p:cNvSpPr/>
          <p:nvPr/>
        </p:nvSpPr>
        <p:spPr>
          <a:xfrm>
            <a:off x="374487" y="2443580"/>
            <a:ext cx="49213" cy="73643"/>
          </a:xfrm>
          <a:custGeom>
            <a:avLst/>
            <a:gdLst/>
            <a:ahLst/>
            <a:cxnLst/>
            <a:rect l="l" t="t" r="r" b="b"/>
            <a:pathLst>
              <a:path w="419" h="627" extrusionOk="0">
                <a:moveTo>
                  <a:pt x="338" y="0"/>
                </a:moveTo>
                <a:lnTo>
                  <a:pt x="338" y="0"/>
                </a:lnTo>
                <a:cubicBezTo>
                  <a:pt x="214" y="133"/>
                  <a:pt x="99" y="204"/>
                  <a:pt x="54" y="400"/>
                </a:cubicBezTo>
                <a:cubicBezTo>
                  <a:pt x="36" y="453"/>
                  <a:pt x="1" y="586"/>
                  <a:pt x="63" y="622"/>
                </a:cubicBezTo>
                <a:cubicBezTo>
                  <a:pt x="70" y="625"/>
                  <a:pt x="78" y="627"/>
                  <a:pt x="88" y="627"/>
                </a:cubicBezTo>
                <a:cubicBezTo>
                  <a:pt x="153" y="627"/>
                  <a:pt x="273" y="554"/>
                  <a:pt x="312" y="515"/>
                </a:cubicBezTo>
                <a:cubicBezTo>
                  <a:pt x="392" y="453"/>
                  <a:pt x="418" y="338"/>
                  <a:pt x="392" y="240"/>
                </a:cubicBezTo>
                <a:cubicBezTo>
                  <a:pt x="374" y="204"/>
                  <a:pt x="347" y="169"/>
                  <a:pt x="329" y="125"/>
                </a:cubicBezTo>
                <a:cubicBezTo>
                  <a:pt x="312" y="89"/>
                  <a:pt x="312" y="36"/>
                  <a:pt x="33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3" name="Google Shape;4343;p3"/>
          <p:cNvSpPr/>
          <p:nvPr/>
        </p:nvSpPr>
        <p:spPr>
          <a:xfrm>
            <a:off x="366147" y="2498783"/>
            <a:ext cx="34531" cy="31477"/>
          </a:xfrm>
          <a:custGeom>
            <a:avLst/>
            <a:gdLst/>
            <a:ahLst/>
            <a:cxnLst/>
            <a:rect l="l" t="t" r="r" b="b"/>
            <a:pathLst>
              <a:path w="294" h="268" extrusionOk="0">
                <a:moveTo>
                  <a:pt x="90" y="1"/>
                </a:moveTo>
                <a:cubicBezTo>
                  <a:pt x="90" y="1"/>
                  <a:pt x="1" y="143"/>
                  <a:pt x="36" y="205"/>
                </a:cubicBezTo>
                <a:cubicBezTo>
                  <a:pt x="68" y="248"/>
                  <a:pt x="113" y="268"/>
                  <a:pt x="160" y="268"/>
                </a:cubicBezTo>
                <a:cubicBezTo>
                  <a:pt x="192" y="268"/>
                  <a:pt x="226" y="259"/>
                  <a:pt x="258" y="241"/>
                </a:cubicBezTo>
                <a:cubicBezTo>
                  <a:pt x="294" y="205"/>
                  <a:pt x="241" y="143"/>
                  <a:pt x="214" y="99"/>
                </a:cubicBezTo>
                <a:cubicBezTo>
                  <a:pt x="178" y="54"/>
                  <a:pt x="134" y="19"/>
                  <a:pt x="9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4" name="Google Shape;4344;p3"/>
          <p:cNvSpPr/>
          <p:nvPr/>
        </p:nvSpPr>
        <p:spPr>
          <a:xfrm>
            <a:off x="1058883" y="1691411"/>
            <a:ext cx="148225" cy="151161"/>
          </a:xfrm>
          <a:custGeom>
            <a:avLst/>
            <a:gdLst/>
            <a:ahLst/>
            <a:cxnLst/>
            <a:rect l="l" t="t" r="r" b="b"/>
            <a:pathLst>
              <a:path w="1262" h="1287" extrusionOk="0">
                <a:moveTo>
                  <a:pt x="1208" y="0"/>
                </a:moveTo>
                <a:lnTo>
                  <a:pt x="1208" y="0"/>
                </a:lnTo>
                <a:cubicBezTo>
                  <a:pt x="1004" y="125"/>
                  <a:pt x="764" y="160"/>
                  <a:pt x="542" y="240"/>
                </a:cubicBezTo>
                <a:cubicBezTo>
                  <a:pt x="320" y="320"/>
                  <a:pt x="89" y="480"/>
                  <a:pt x="54" y="711"/>
                </a:cubicBezTo>
                <a:cubicBezTo>
                  <a:pt x="1" y="1021"/>
                  <a:pt x="193" y="1287"/>
                  <a:pt x="441" y="1287"/>
                </a:cubicBezTo>
                <a:cubicBezTo>
                  <a:pt x="527" y="1287"/>
                  <a:pt x="619" y="1255"/>
                  <a:pt x="711" y="1182"/>
                </a:cubicBezTo>
                <a:cubicBezTo>
                  <a:pt x="1075" y="906"/>
                  <a:pt x="1261" y="453"/>
                  <a:pt x="12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5" name="Google Shape;4345;p3"/>
          <p:cNvSpPr/>
          <p:nvPr/>
        </p:nvSpPr>
        <p:spPr>
          <a:xfrm>
            <a:off x="1072390" y="1690354"/>
            <a:ext cx="151396" cy="176531"/>
          </a:xfrm>
          <a:custGeom>
            <a:avLst/>
            <a:gdLst/>
            <a:ahLst/>
            <a:cxnLst/>
            <a:rect l="l" t="t" r="r" b="b"/>
            <a:pathLst>
              <a:path w="1289" h="1503" extrusionOk="0">
                <a:moveTo>
                  <a:pt x="1075" y="1"/>
                </a:moveTo>
                <a:cubicBezTo>
                  <a:pt x="978" y="249"/>
                  <a:pt x="756" y="427"/>
                  <a:pt x="542" y="587"/>
                </a:cubicBezTo>
                <a:cubicBezTo>
                  <a:pt x="383" y="720"/>
                  <a:pt x="1" y="1004"/>
                  <a:pt x="98" y="1244"/>
                </a:cubicBezTo>
                <a:cubicBezTo>
                  <a:pt x="178" y="1423"/>
                  <a:pt x="400" y="1503"/>
                  <a:pt x="596" y="1503"/>
                </a:cubicBezTo>
                <a:cubicBezTo>
                  <a:pt x="663" y="1503"/>
                  <a:pt x="728" y="1493"/>
                  <a:pt x="782" y="1475"/>
                </a:cubicBezTo>
                <a:cubicBezTo>
                  <a:pt x="1049" y="1360"/>
                  <a:pt x="1235" y="1111"/>
                  <a:pt x="1262" y="818"/>
                </a:cubicBezTo>
                <a:cubicBezTo>
                  <a:pt x="1289" y="534"/>
                  <a:pt x="1226" y="249"/>
                  <a:pt x="107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6" name="Google Shape;4346;p3"/>
          <p:cNvSpPr/>
          <p:nvPr/>
        </p:nvSpPr>
        <p:spPr>
          <a:xfrm>
            <a:off x="1050544" y="1758124"/>
            <a:ext cx="57434" cy="80572"/>
          </a:xfrm>
          <a:custGeom>
            <a:avLst/>
            <a:gdLst/>
            <a:ahLst/>
            <a:cxnLst/>
            <a:rect l="l" t="t" r="r" b="b"/>
            <a:pathLst>
              <a:path w="489" h="686" extrusionOk="0">
                <a:moveTo>
                  <a:pt x="160" y="1"/>
                </a:moveTo>
                <a:cubicBezTo>
                  <a:pt x="142" y="143"/>
                  <a:pt x="0" y="232"/>
                  <a:pt x="9" y="401"/>
                </a:cubicBezTo>
                <a:cubicBezTo>
                  <a:pt x="18" y="525"/>
                  <a:pt x="89" y="667"/>
                  <a:pt x="231" y="685"/>
                </a:cubicBezTo>
                <a:cubicBezTo>
                  <a:pt x="237" y="685"/>
                  <a:pt x="243" y="686"/>
                  <a:pt x="250" y="686"/>
                </a:cubicBezTo>
                <a:cubicBezTo>
                  <a:pt x="340" y="686"/>
                  <a:pt x="419" y="625"/>
                  <a:pt x="444" y="534"/>
                </a:cubicBezTo>
                <a:cubicBezTo>
                  <a:pt x="489" y="365"/>
                  <a:pt x="338" y="258"/>
                  <a:pt x="231" y="161"/>
                </a:cubicBezTo>
                <a:cubicBezTo>
                  <a:pt x="187" y="116"/>
                  <a:pt x="160" y="63"/>
                  <a:pt x="1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7" name="Google Shape;4347;p3"/>
          <p:cNvSpPr/>
          <p:nvPr/>
        </p:nvSpPr>
        <p:spPr>
          <a:xfrm>
            <a:off x="1080729" y="1844335"/>
            <a:ext cx="113811" cy="35353"/>
          </a:xfrm>
          <a:custGeom>
            <a:avLst/>
            <a:gdLst/>
            <a:ahLst/>
            <a:cxnLst/>
            <a:rect l="l" t="t" r="r" b="b"/>
            <a:pathLst>
              <a:path w="969" h="301" extrusionOk="0">
                <a:moveTo>
                  <a:pt x="389" y="1"/>
                </a:moveTo>
                <a:cubicBezTo>
                  <a:pt x="257" y="1"/>
                  <a:pt x="122" y="11"/>
                  <a:pt x="98" y="40"/>
                </a:cubicBezTo>
                <a:cubicBezTo>
                  <a:pt x="1" y="164"/>
                  <a:pt x="383" y="279"/>
                  <a:pt x="454" y="297"/>
                </a:cubicBezTo>
                <a:cubicBezTo>
                  <a:pt x="475" y="299"/>
                  <a:pt x="496" y="300"/>
                  <a:pt x="517" y="300"/>
                </a:cubicBezTo>
                <a:cubicBezTo>
                  <a:pt x="682" y="300"/>
                  <a:pt x="843" y="239"/>
                  <a:pt x="969" y="128"/>
                </a:cubicBezTo>
                <a:lnTo>
                  <a:pt x="969" y="128"/>
                </a:lnTo>
                <a:cubicBezTo>
                  <a:pt x="952" y="134"/>
                  <a:pt x="935" y="136"/>
                  <a:pt x="919" y="136"/>
                </a:cubicBezTo>
                <a:cubicBezTo>
                  <a:pt x="827" y="136"/>
                  <a:pt x="749" y="60"/>
                  <a:pt x="658" y="22"/>
                </a:cubicBezTo>
                <a:cubicBezTo>
                  <a:pt x="624" y="9"/>
                  <a:pt x="508" y="1"/>
                  <a:pt x="3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8" name="Google Shape;4348;p3"/>
          <p:cNvSpPr/>
          <p:nvPr/>
        </p:nvSpPr>
        <p:spPr>
          <a:xfrm>
            <a:off x="1076619" y="1748728"/>
            <a:ext cx="70002" cy="104533"/>
          </a:xfrm>
          <a:custGeom>
            <a:avLst/>
            <a:gdLst/>
            <a:ahLst/>
            <a:cxnLst/>
            <a:rect l="l" t="t" r="r" b="b"/>
            <a:pathLst>
              <a:path w="596" h="890" extrusionOk="0">
                <a:moveTo>
                  <a:pt x="480" y="1"/>
                </a:moveTo>
                <a:cubicBezTo>
                  <a:pt x="302" y="188"/>
                  <a:pt x="133" y="294"/>
                  <a:pt x="62" y="569"/>
                </a:cubicBezTo>
                <a:cubicBezTo>
                  <a:pt x="45" y="649"/>
                  <a:pt x="0" y="836"/>
                  <a:pt x="80" y="880"/>
                </a:cubicBezTo>
                <a:cubicBezTo>
                  <a:pt x="93" y="887"/>
                  <a:pt x="109" y="890"/>
                  <a:pt x="126" y="890"/>
                </a:cubicBezTo>
                <a:cubicBezTo>
                  <a:pt x="228" y="890"/>
                  <a:pt x="391" y="791"/>
                  <a:pt x="444" y="738"/>
                </a:cubicBezTo>
                <a:cubicBezTo>
                  <a:pt x="551" y="640"/>
                  <a:pt x="595" y="489"/>
                  <a:pt x="551" y="347"/>
                </a:cubicBezTo>
                <a:cubicBezTo>
                  <a:pt x="533" y="285"/>
                  <a:pt x="489" y="232"/>
                  <a:pt x="471" y="179"/>
                </a:cubicBezTo>
                <a:cubicBezTo>
                  <a:pt x="435" y="116"/>
                  <a:pt x="444" y="54"/>
                  <a:pt x="4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9" name="Google Shape;4349;p3"/>
          <p:cNvSpPr/>
          <p:nvPr/>
        </p:nvSpPr>
        <p:spPr>
          <a:xfrm>
            <a:off x="1064051" y="1828009"/>
            <a:ext cx="49213" cy="45454"/>
          </a:xfrm>
          <a:custGeom>
            <a:avLst/>
            <a:gdLst/>
            <a:ahLst/>
            <a:cxnLst/>
            <a:rect l="l" t="t" r="r" b="b"/>
            <a:pathLst>
              <a:path w="419" h="387" extrusionOk="0">
                <a:moveTo>
                  <a:pt x="116" y="1"/>
                </a:moveTo>
                <a:cubicBezTo>
                  <a:pt x="116" y="1"/>
                  <a:pt x="1" y="205"/>
                  <a:pt x="45" y="303"/>
                </a:cubicBezTo>
                <a:cubicBezTo>
                  <a:pt x="95" y="358"/>
                  <a:pt x="166" y="386"/>
                  <a:pt x="236" y="386"/>
                </a:cubicBezTo>
                <a:cubicBezTo>
                  <a:pt x="278" y="386"/>
                  <a:pt x="319" y="376"/>
                  <a:pt x="356" y="356"/>
                </a:cubicBezTo>
                <a:cubicBezTo>
                  <a:pt x="418" y="303"/>
                  <a:pt x="338" y="214"/>
                  <a:pt x="294" y="143"/>
                </a:cubicBezTo>
                <a:cubicBezTo>
                  <a:pt x="249" y="81"/>
                  <a:pt x="187" y="37"/>
                  <a:pt x="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0" name="Google Shape;4350;p3"/>
          <p:cNvSpPr/>
          <p:nvPr/>
        </p:nvSpPr>
        <p:spPr>
          <a:xfrm>
            <a:off x="1192427" y="3080293"/>
            <a:ext cx="145054" cy="54850"/>
          </a:xfrm>
          <a:custGeom>
            <a:avLst/>
            <a:gdLst/>
            <a:ahLst/>
            <a:cxnLst/>
            <a:rect l="l" t="t" r="r" b="b"/>
            <a:pathLst>
              <a:path w="1235" h="467" extrusionOk="0">
                <a:moveTo>
                  <a:pt x="484" y="1"/>
                </a:moveTo>
                <a:cubicBezTo>
                  <a:pt x="369" y="1"/>
                  <a:pt x="254" y="22"/>
                  <a:pt x="142" y="68"/>
                </a:cubicBezTo>
                <a:cubicBezTo>
                  <a:pt x="129" y="66"/>
                  <a:pt x="118" y="65"/>
                  <a:pt x="109" y="65"/>
                </a:cubicBezTo>
                <a:cubicBezTo>
                  <a:pt x="44" y="65"/>
                  <a:pt x="39" y="114"/>
                  <a:pt x="0" y="183"/>
                </a:cubicBezTo>
                <a:cubicBezTo>
                  <a:pt x="219" y="368"/>
                  <a:pt x="499" y="467"/>
                  <a:pt x="782" y="467"/>
                </a:cubicBezTo>
                <a:cubicBezTo>
                  <a:pt x="935" y="467"/>
                  <a:pt x="1088" y="438"/>
                  <a:pt x="1235" y="379"/>
                </a:cubicBezTo>
                <a:cubicBezTo>
                  <a:pt x="1050" y="138"/>
                  <a:pt x="771" y="1"/>
                  <a:pt x="48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1" name="Google Shape;4351;p3"/>
          <p:cNvSpPr/>
          <p:nvPr/>
        </p:nvSpPr>
        <p:spPr>
          <a:xfrm>
            <a:off x="1854742" y="3097088"/>
            <a:ext cx="121211" cy="46629"/>
          </a:xfrm>
          <a:custGeom>
            <a:avLst/>
            <a:gdLst/>
            <a:ahLst/>
            <a:cxnLst/>
            <a:rect l="l" t="t" r="r" b="b"/>
            <a:pathLst>
              <a:path w="1032" h="397" extrusionOk="0">
                <a:moveTo>
                  <a:pt x="688" y="1"/>
                </a:moveTo>
                <a:cubicBezTo>
                  <a:pt x="437" y="1"/>
                  <a:pt x="191" y="96"/>
                  <a:pt x="1" y="280"/>
                </a:cubicBezTo>
                <a:cubicBezTo>
                  <a:pt x="128" y="359"/>
                  <a:pt x="269" y="396"/>
                  <a:pt x="410" y="396"/>
                </a:cubicBezTo>
                <a:cubicBezTo>
                  <a:pt x="604" y="396"/>
                  <a:pt x="797" y="325"/>
                  <a:pt x="951" y="191"/>
                </a:cubicBezTo>
                <a:cubicBezTo>
                  <a:pt x="1031" y="174"/>
                  <a:pt x="1013" y="138"/>
                  <a:pt x="1022" y="58"/>
                </a:cubicBezTo>
                <a:cubicBezTo>
                  <a:pt x="913" y="20"/>
                  <a:pt x="800" y="1"/>
                  <a:pt x="68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2" name="Google Shape;4352;p3"/>
          <p:cNvSpPr/>
          <p:nvPr/>
        </p:nvSpPr>
        <p:spPr>
          <a:xfrm>
            <a:off x="2023757" y="2839984"/>
            <a:ext cx="113811" cy="57669"/>
          </a:xfrm>
          <a:custGeom>
            <a:avLst/>
            <a:gdLst/>
            <a:ahLst/>
            <a:cxnLst/>
            <a:rect l="l" t="t" r="r" b="b"/>
            <a:pathLst>
              <a:path w="969" h="491" extrusionOk="0">
                <a:moveTo>
                  <a:pt x="98" y="0"/>
                </a:moveTo>
                <a:cubicBezTo>
                  <a:pt x="57" y="0"/>
                  <a:pt x="42" y="32"/>
                  <a:pt x="1" y="80"/>
                </a:cubicBezTo>
                <a:cubicBezTo>
                  <a:pt x="193" y="342"/>
                  <a:pt x="499" y="490"/>
                  <a:pt x="821" y="490"/>
                </a:cubicBezTo>
                <a:cubicBezTo>
                  <a:pt x="870" y="490"/>
                  <a:pt x="919" y="487"/>
                  <a:pt x="969" y="480"/>
                </a:cubicBezTo>
                <a:cubicBezTo>
                  <a:pt x="842" y="187"/>
                  <a:pt x="561" y="0"/>
                  <a:pt x="257" y="0"/>
                </a:cubicBezTo>
                <a:cubicBezTo>
                  <a:pt x="219" y="0"/>
                  <a:pt x="181" y="3"/>
                  <a:pt x="143" y="9"/>
                </a:cubicBezTo>
                <a:cubicBezTo>
                  <a:pt x="125" y="3"/>
                  <a:pt x="110" y="0"/>
                  <a:pt x="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3" name="Google Shape;4353;p3"/>
          <p:cNvSpPr/>
          <p:nvPr/>
        </p:nvSpPr>
        <p:spPr>
          <a:xfrm>
            <a:off x="670820" y="3092960"/>
            <a:ext cx="78341" cy="102066"/>
          </a:xfrm>
          <a:custGeom>
            <a:avLst/>
            <a:gdLst/>
            <a:ahLst/>
            <a:cxnLst/>
            <a:rect l="l" t="t" r="r" b="b"/>
            <a:pathLst>
              <a:path w="667" h="869" extrusionOk="0">
                <a:moveTo>
                  <a:pt x="102" y="0"/>
                </a:moveTo>
                <a:cubicBezTo>
                  <a:pt x="78" y="0"/>
                  <a:pt x="50" y="18"/>
                  <a:pt x="0" y="33"/>
                </a:cubicBezTo>
                <a:cubicBezTo>
                  <a:pt x="36" y="406"/>
                  <a:pt x="276" y="726"/>
                  <a:pt x="622" y="868"/>
                </a:cubicBezTo>
                <a:cubicBezTo>
                  <a:pt x="666" y="522"/>
                  <a:pt x="480" y="184"/>
                  <a:pt x="160" y="42"/>
                </a:cubicBezTo>
                <a:cubicBezTo>
                  <a:pt x="137" y="11"/>
                  <a:pt x="120" y="0"/>
                  <a:pt x="10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4" name="Google Shape;4354;p3"/>
          <p:cNvSpPr/>
          <p:nvPr/>
        </p:nvSpPr>
        <p:spPr>
          <a:xfrm>
            <a:off x="390135" y="2771528"/>
            <a:ext cx="105472" cy="137772"/>
          </a:xfrm>
          <a:custGeom>
            <a:avLst/>
            <a:gdLst/>
            <a:ahLst/>
            <a:cxnLst/>
            <a:rect l="l" t="t" r="r" b="b"/>
            <a:pathLst>
              <a:path w="898" h="1173" extrusionOk="0">
                <a:moveTo>
                  <a:pt x="129" y="1"/>
                </a:moveTo>
                <a:cubicBezTo>
                  <a:pt x="97" y="1"/>
                  <a:pt x="59" y="21"/>
                  <a:pt x="0" y="36"/>
                </a:cubicBezTo>
                <a:cubicBezTo>
                  <a:pt x="45" y="542"/>
                  <a:pt x="365" y="977"/>
                  <a:pt x="835" y="1172"/>
                </a:cubicBezTo>
                <a:cubicBezTo>
                  <a:pt x="897" y="693"/>
                  <a:pt x="649" y="240"/>
                  <a:pt x="205" y="53"/>
                </a:cubicBezTo>
                <a:cubicBezTo>
                  <a:pt x="177" y="14"/>
                  <a:pt x="155" y="1"/>
                  <a:pt x="12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5" name="Google Shape;4355;p3"/>
          <p:cNvSpPr/>
          <p:nvPr/>
        </p:nvSpPr>
        <p:spPr>
          <a:xfrm rot="-6011266" flipH="1">
            <a:off x="3814910" y="3891499"/>
            <a:ext cx="80802" cy="59009"/>
          </a:xfrm>
          <a:custGeom>
            <a:avLst/>
            <a:gdLst/>
            <a:ahLst/>
            <a:cxnLst/>
            <a:rect l="l" t="t" r="r" b="b"/>
            <a:pathLst>
              <a:path w="4644" h="3391" extrusionOk="0">
                <a:moveTo>
                  <a:pt x="4029" y="1"/>
                </a:moveTo>
                <a:cubicBezTo>
                  <a:pt x="3927" y="1"/>
                  <a:pt x="3823" y="27"/>
                  <a:pt x="3729" y="84"/>
                </a:cubicBezTo>
                <a:cubicBezTo>
                  <a:pt x="3367" y="310"/>
                  <a:pt x="3034" y="507"/>
                  <a:pt x="2694" y="507"/>
                </a:cubicBezTo>
                <a:cubicBezTo>
                  <a:pt x="2504" y="507"/>
                  <a:pt x="2312" y="446"/>
                  <a:pt x="2111" y="295"/>
                </a:cubicBezTo>
                <a:cubicBezTo>
                  <a:pt x="2032" y="256"/>
                  <a:pt x="1953" y="238"/>
                  <a:pt x="1876" y="238"/>
                </a:cubicBezTo>
                <a:cubicBezTo>
                  <a:pt x="1678" y="238"/>
                  <a:pt x="1489" y="354"/>
                  <a:pt x="1337" y="506"/>
                </a:cubicBezTo>
                <a:cubicBezTo>
                  <a:pt x="1126" y="647"/>
                  <a:pt x="633" y="928"/>
                  <a:pt x="352" y="1209"/>
                </a:cubicBezTo>
                <a:cubicBezTo>
                  <a:pt x="0" y="1420"/>
                  <a:pt x="0" y="1772"/>
                  <a:pt x="422" y="1913"/>
                </a:cubicBezTo>
                <a:cubicBezTo>
                  <a:pt x="844" y="2053"/>
                  <a:pt x="1196" y="2335"/>
                  <a:pt x="1407" y="2687"/>
                </a:cubicBezTo>
                <a:cubicBezTo>
                  <a:pt x="1688" y="3109"/>
                  <a:pt x="2181" y="3390"/>
                  <a:pt x="2673" y="3390"/>
                </a:cubicBezTo>
                <a:cubicBezTo>
                  <a:pt x="3095" y="3390"/>
                  <a:pt x="3447" y="3249"/>
                  <a:pt x="3518" y="2827"/>
                </a:cubicBezTo>
                <a:cubicBezTo>
                  <a:pt x="3518" y="2396"/>
                  <a:pt x="3302" y="2181"/>
                  <a:pt x="2965" y="2181"/>
                </a:cubicBezTo>
                <a:cubicBezTo>
                  <a:pt x="2917" y="2181"/>
                  <a:pt x="2867" y="2185"/>
                  <a:pt x="2814" y="2194"/>
                </a:cubicBezTo>
                <a:cubicBezTo>
                  <a:pt x="2603" y="2194"/>
                  <a:pt x="2322" y="2053"/>
                  <a:pt x="2181" y="1913"/>
                </a:cubicBezTo>
                <a:cubicBezTo>
                  <a:pt x="1970" y="1842"/>
                  <a:pt x="1970" y="1561"/>
                  <a:pt x="2181" y="1420"/>
                </a:cubicBezTo>
                <a:cubicBezTo>
                  <a:pt x="2224" y="1333"/>
                  <a:pt x="2295" y="1273"/>
                  <a:pt x="2392" y="1273"/>
                </a:cubicBezTo>
                <a:cubicBezTo>
                  <a:pt x="2452" y="1273"/>
                  <a:pt x="2522" y="1296"/>
                  <a:pt x="2603" y="1350"/>
                </a:cubicBezTo>
                <a:cubicBezTo>
                  <a:pt x="2744" y="1491"/>
                  <a:pt x="2884" y="1631"/>
                  <a:pt x="3025" y="1772"/>
                </a:cubicBezTo>
                <a:cubicBezTo>
                  <a:pt x="3213" y="1960"/>
                  <a:pt x="3463" y="2085"/>
                  <a:pt x="3734" y="2085"/>
                </a:cubicBezTo>
                <a:cubicBezTo>
                  <a:pt x="3869" y="2085"/>
                  <a:pt x="4010" y="2053"/>
                  <a:pt x="4151" y="1983"/>
                </a:cubicBezTo>
                <a:cubicBezTo>
                  <a:pt x="4502" y="1842"/>
                  <a:pt x="4643" y="1491"/>
                  <a:pt x="4573" y="1069"/>
                </a:cubicBezTo>
                <a:cubicBezTo>
                  <a:pt x="4573" y="858"/>
                  <a:pt x="4573" y="647"/>
                  <a:pt x="4573" y="506"/>
                </a:cubicBezTo>
                <a:cubicBezTo>
                  <a:pt x="4573" y="197"/>
                  <a:pt x="4309" y="1"/>
                  <a:pt x="402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6" name="Google Shape;4356;p3"/>
          <p:cNvSpPr/>
          <p:nvPr/>
        </p:nvSpPr>
        <p:spPr>
          <a:xfrm rot="-6011266" flipH="1">
            <a:off x="3713265" y="3828630"/>
            <a:ext cx="61211" cy="57113"/>
          </a:xfrm>
          <a:custGeom>
            <a:avLst/>
            <a:gdLst/>
            <a:ahLst/>
            <a:cxnLst/>
            <a:rect l="l" t="t" r="r" b="b"/>
            <a:pathLst>
              <a:path w="3518" h="3282" extrusionOk="0">
                <a:moveTo>
                  <a:pt x="2758" y="1"/>
                </a:moveTo>
                <a:cubicBezTo>
                  <a:pt x="2660" y="1"/>
                  <a:pt x="2559" y="23"/>
                  <a:pt x="2462" y="72"/>
                </a:cubicBezTo>
                <a:cubicBezTo>
                  <a:pt x="2181" y="213"/>
                  <a:pt x="1900" y="353"/>
                  <a:pt x="1618" y="494"/>
                </a:cubicBezTo>
                <a:cubicBezTo>
                  <a:pt x="1266" y="564"/>
                  <a:pt x="1055" y="846"/>
                  <a:pt x="1196" y="1197"/>
                </a:cubicBezTo>
                <a:cubicBezTo>
                  <a:pt x="1337" y="1901"/>
                  <a:pt x="915" y="2112"/>
                  <a:pt x="352" y="2323"/>
                </a:cubicBezTo>
                <a:cubicBezTo>
                  <a:pt x="141" y="2393"/>
                  <a:pt x="0" y="2464"/>
                  <a:pt x="0" y="2745"/>
                </a:cubicBezTo>
                <a:cubicBezTo>
                  <a:pt x="141" y="3026"/>
                  <a:pt x="352" y="3237"/>
                  <a:pt x="704" y="3237"/>
                </a:cubicBezTo>
                <a:cubicBezTo>
                  <a:pt x="764" y="3267"/>
                  <a:pt x="827" y="3281"/>
                  <a:pt x="890" y="3281"/>
                </a:cubicBezTo>
                <a:cubicBezTo>
                  <a:pt x="1123" y="3281"/>
                  <a:pt x="1352" y="3092"/>
                  <a:pt x="1407" y="2815"/>
                </a:cubicBezTo>
                <a:cubicBezTo>
                  <a:pt x="1477" y="2253"/>
                  <a:pt x="1829" y="2182"/>
                  <a:pt x="2322" y="2112"/>
                </a:cubicBezTo>
                <a:cubicBezTo>
                  <a:pt x="2814" y="2112"/>
                  <a:pt x="3518" y="1127"/>
                  <a:pt x="3447" y="635"/>
                </a:cubicBezTo>
                <a:cubicBezTo>
                  <a:pt x="3393" y="255"/>
                  <a:pt x="3088" y="1"/>
                  <a:pt x="27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7" name="Google Shape;4357;p3"/>
          <p:cNvSpPr/>
          <p:nvPr/>
        </p:nvSpPr>
        <p:spPr>
          <a:xfrm rot="-6011266" flipH="1">
            <a:off x="3549820" y="3838626"/>
            <a:ext cx="39183" cy="37101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8" name="Google Shape;4358;p3"/>
          <p:cNvSpPr/>
          <p:nvPr/>
        </p:nvSpPr>
        <p:spPr>
          <a:xfrm rot="-6011266" flipH="1">
            <a:off x="3900566" y="3857983"/>
            <a:ext cx="28170" cy="31567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9" name="Google Shape;4359;p3"/>
          <p:cNvSpPr/>
          <p:nvPr/>
        </p:nvSpPr>
        <p:spPr>
          <a:xfrm rot="-6011266" flipH="1">
            <a:off x="3504698" y="3938095"/>
            <a:ext cx="29387" cy="20760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0" name="Google Shape;4360;p3"/>
          <p:cNvSpPr/>
          <p:nvPr/>
        </p:nvSpPr>
        <p:spPr>
          <a:xfrm rot="-6011266" flipH="1">
            <a:off x="3455696" y="3864302"/>
            <a:ext cx="17138" cy="25111"/>
          </a:xfrm>
          <a:custGeom>
            <a:avLst/>
            <a:gdLst/>
            <a:ahLst/>
            <a:cxnLst/>
            <a:rect l="l" t="t" r="r" b="b"/>
            <a:pathLst>
              <a:path w="985" h="1443" extrusionOk="0">
                <a:moveTo>
                  <a:pt x="488" y="0"/>
                </a:moveTo>
                <a:cubicBezTo>
                  <a:pt x="448" y="0"/>
                  <a:pt x="403" y="8"/>
                  <a:pt x="352" y="25"/>
                </a:cubicBezTo>
                <a:cubicBezTo>
                  <a:pt x="0" y="95"/>
                  <a:pt x="0" y="517"/>
                  <a:pt x="70" y="869"/>
                </a:cubicBezTo>
                <a:cubicBezTo>
                  <a:pt x="70" y="1184"/>
                  <a:pt x="127" y="1443"/>
                  <a:pt x="391" y="1443"/>
                </a:cubicBezTo>
                <a:cubicBezTo>
                  <a:pt x="422" y="1443"/>
                  <a:pt x="456" y="1439"/>
                  <a:pt x="492" y="1432"/>
                </a:cubicBezTo>
                <a:cubicBezTo>
                  <a:pt x="985" y="1362"/>
                  <a:pt x="915" y="940"/>
                  <a:pt x="844" y="588"/>
                </a:cubicBezTo>
                <a:cubicBezTo>
                  <a:pt x="782" y="403"/>
                  <a:pt x="775" y="0"/>
                  <a:pt x="4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1" name="Google Shape;4361;p3"/>
          <p:cNvSpPr/>
          <p:nvPr/>
        </p:nvSpPr>
        <p:spPr>
          <a:xfrm rot="-6011266" flipH="1">
            <a:off x="3260311" y="3913337"/>
            <a:ext cx="25716" cy="15314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2" name="Google Shape;4362;p3"/>
          <p:cNvSpPr/>
          <p:nvPr/>
        </p:nvSpPr>
        <p:spPr>
          <a:xfrm rot="-6011266" flipH="1">
            <a:off x="3745022" y="3924878"/>
            <a:ext cx="60880" cy="77786"/>
          </a:xfrm>
          <a:custGeom>
            <a:avLst/>
            <a:gdLst/>
            <a:ahLst/>
            <a:cxnLst/>
            <a:rect l="l" t="t" r="r" b="b"/>
            <a:pathLst>
              <a:path w="3499" h="4470" extrusionOk="0">
                <a:moveTo>
                  <a:pt x="2800" y="0"/>
                </a:moveTo>
                <a:cubicBezTo>
                  <a:pt x="2669" y="0"/>
                  <a:pt x="2541" y="53"/>
                  <a:pt x="2443" y="151"/>
                </a:cubicBezTo>
                <a:cubicBezTo>
                  <a:pt x="2232" y="309"/>
                  <a:pt x="1942" y="388"/>
                  <a:pt x="1662" y="388"/>
                </a:cubicBezTo>
                <a:cubicBezTo>
                  <a:pt x="1568" y="388"/>
                  <a:pt x="1476" y="379"/>
                  <a:pt x="1388" y="362"/>
                </a:cubicBezTo>
                <a:cubicBezTo>
                  <a:pt x="1315" y="348"/>
                  <a:pt x="1245" y="342"/>
                  <a:pt x="1178" y="342"/>
                </a:cubicBezTo>
                <a:cubicBezTo>
                  <a:pt x="541" y="342"/>
                  <a:pt x="219" y="927"/>
                  <a:pt x="473" y="1628"/>
                </a:cubicBezTo>
                <a:cubicBezTo>
                  <a:pt x="614" y="1769"/>
                  <a:pt x="825" y="1909"/>
                  <a:pt x="614" y="2120"/>
                </a:cubicBezTo>
                <a:cubicBezTo>
                  <a:pt x="122" y="2613"/>
                  <a:pt x="403" y="3246"/>
                  <a:pt x="122" y="3809"/>
                </a:cubicBezTo>
                <a:cubicBezTo>
                  <a:pt x="0" y="4113"/>
                  <a:pt x="299" y="4470"/>
                  <a:pt x="610" y="4470"/>
                </a:cubicBezTo>
                <a:cubicBezTo>
                  <a:pt x="658" y="4470"/>
                  <a:pt x="707" y="4461"/>
                  <a:pt x="755" y="4442"/>
                </a:cubicBezTo>
                <a:cubicBezTo>
                  <a:pt x="1107" y="4231"/>
                  <a:pt x="1458" y="4231"/>
                  <a:pt x="1810" y="4231"/>
                </a:cubicBezTo>
                <a:cubicBezTo>
                  <a:pt x="1835" y="4235"/>
                  <a:pt x="1859" y="4237"/>
                  <a:pt x="1883" y="4237"/>
                </a:cubicBezTo>
                <a:cubicBezTo>
                  <a:pt x="2271" y="4237"/>
                  <a:pt x="2563" y="3722"/>
                  <a:pt x="2232" y="3457"/>
                </a:cubicBezTo>
                <a:cubicBezTo>
                  <a:pt x="1669" y="2965"/>
                  <a:pt x="1880" y="2331"/>
                  <a:pt x="1388" y="1698"/>
                </a:cubicBezTo>
                <a:lnTo>
                  <a:pt x="1388" y="1698"/>
                </a:lnTo>
                <a:cubicBezTo>
                  <a:pt x="1609" y="1831"/>
                  <a:pt x="1852" y="1894"/>
                  <a:pt x="2089" y="1894"/>
                </a:cubicBezTo>
                <a:cubicBezTo>
                  <a:pt x="2605" y="1894"/>
                  <a:pt x="3095" y="1595"/>
                  <a:pt x="3287" y="1065"/>
                </a:cubicBezTo>
                <a:cubicBezTo>
                  <a:pt x="3498" y="784"/>
                  <a:pt x="3428" y="432"/>
                  <a:pt x="3217" y="221"/>
                </a:cubicBezTo>
                <a:cubicBezTo>
                  <a:pt x="3104" y="70"/>
                  <a:pt x="2950" y="0"/>
                  <a:pt x="28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3" name="Google Shape;4363;p3"/>
          <p:cNvSpPr/>
          <p:nvPr/>
        </p:nvSpPr>
        <p:spPr>
          <a:xfrm rot="-6011266" flipH="1">
            <a:off x="3642600" y="3964898"/>
            <a:ext cx="66117" cy="36753"/>
          </a:xfrm>
          <a:custGeom>
            <a:avLst/>
            <a:gdLst/>
            <a:ahLst/>
            <a:cxnLst/>
            <a:rect l="l" t="t" r="r" b="b"/>
            <a:pathLst>
              <a:path w="3800" h="2112" extrusionOk="0">
                <a:moveTo>
                  <a:pt x="2533" y="1"/>
                </a:moveTo>
                <a:cubicBezTo>
                  <a:pt x="1759" y="282"/>
                  <a:pt x="986" y="704"/>
                  <a:pt x="352" y="1197"/>
                </a:cubicBezTo>
                <a:cubicBezTo>
                  <a:pt x="1" y="1549"/>
                  <a:pt x="282" y="2041"/>
                  <a:pt x="704" y="2111"/>
                </a:cubicBezTo>
                <a:lnTo>
                  <a:pt x="1337" y="2111"/>
                </a:lnTo>
                <a:cubicBezTo>
                  <a:pt x="1624" y="2064"/>
                  <a:pt x="1911" y="1918"/>
                  <a:pt x="2220" y="1918"/>
                </a:cubicBezTo>
                <a:cubicBezTo>
                  <a:pt x="2365" y="1918"/>
                  <a:pt x="2516" y="1951"/>
                  <a:pt x="2674" y="2041"/>
                </a:cubicBezTo>
                <a:cubicBezTo>
                  <a:pt x="2722" y="2060"/>
                  <a:pt x="2769" y="2069"/>
                  <a:pt x="2814" y="2069"/>
                </a:cubicBezTo>
                <a:cubicBezTo>
                  <a:pt x="3101" y="2069"/>
                  <a:pt x="3336" y="1721"/>
                  <a:pt x="3518" y="1478"/>
                </a:cubicBezTo>
                <a:cubicBezTo>
                  <a:pt x="3799" y="1267"/>
                  <a:pt x="3518" y="1056"/>
                  <a:pt x="3377" y="775"/>
                </a:cubicBezTo>
                <a:cubicBezTo>
                  <a:pt x="3377" y="704"/>
                  <a:pt x="3307" y="564"/>
                  <a:pt x="3307" y="423"/>
                </a:cubicBezTo>
                <a:cubicBezTo>
                  <a:pt x="3166" y="1"/>
                  <a:pt x="2885" y="1"/>
                  <a:pt x="25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4" name="Google Shape;4364;p3"/>
          <p:cNvSpPr/>
          <p:nvPr/>
        </p:nvSpPr>
        <p:spPr>
          <a:xfrm rot="-6011266" flipH="1">
            <a:off x="3594119" y="3886961"/>
            <a:ext cx="59993" cy="29948"/>
          </a:xfrm>
          <a:custGeom>
            <a:avLst/>
            <a:gdLst/>
            <a:ahLst/>
            <a:cxnLst/>
            <a:rect l="l" t="t" r="r" b="b"/>
            <a:pathLst>
              <a:path w="3448" h="1721" extrusionOk="0">
                <a:moveTo>
                  <a:pt x="1270" y="0"/>
                </a:moveTo>
                <a:cubicBezTo>
                  <a:pt x="927" y="0"/>
                  <a:pt x="604" y="216"/>
                  <a:pt x="353" y="467"/>
                </a:cubicBezTo>
                <a:cubicBezTo>
                  <a:pt x="71" y="678"/>
                  <a:pt x="1" y="1100"/>
                  <a:pt x="212" y="1452"/>
                </a:cubicBezTo>
                <a:cubicBezTo>
                  <a:pt x="295" y="1660"/>
                  <a:pt x="452" y="1720"/>
                  <a:pt x="625" y="1720"/>
                </a:cubicBezTo>
                <a:cubicBezTo>
                  <a:pt x="744" y="1720"/>
                  <a:pt x="871" y="1691"/>
                  <a:pt x="986" y="1663"/>
                </a:cubicBezTo>
                <a:cubicBezTo>
                  <a:pt x="1372" y="1566"/>
                  <a:pt x="1725" y="1370"/>
                  <a:pt x="2067" y="1370"/>
                </a:cubicBezTo>
                <a:cubicBezTo>
                  <a:pt x="2224" y="1370"/>
                  <a:pt x="2379" y="1411"/>
                  <a:pt x="2533" y="1522"/>
                </a:cubicBezTo>
                <a:cubicBezTo>
                  <a:pt x="2956" y="1452"/>
                  <a:pt x="3378" y="1381"/>
                  <a:pt x="3378" y="889"/>
                </a:cubicBezTo>
                <a:cubicBezTo>
                  <a:pt x="3448" y="396"/>
                  <a:pt x="2956" y="326"/>
                  <a:pt x="2674" y="256"/>
                </a:cubicBezTo>
                <a:cubicBezTo>
                  <a:pt x="2586" y="238"/>
                  <a:pt x="2503" y="234"/>
                  <a:pt x="2421" y="234"/>
                </a:cubicBezTo>
                <a:cubicBezTo>
                  <a:pt x="2340" y="234"/>
                  <a:pt x="2261" y="238"/>
                  <a:pt x="2182" y="238"/>
                </a:cubicBezTo>
                <a:cubicBezTo>
                  <a:pt x="2023" y="238"/>
                  <a:pt x="1865" y="221"/>
                  <a:pt x="1689" y="115"/>
                </a:cubicBezTo>
                <a:cubicBezTo>
                  <a:pt x="1549" y="35"/>
                  <a:pt x="1408" y="0"/>
                  <a:pt x="127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5" name="Google Shape;4365;p3"/>
          <p:cNvSpPr/>
          <p:nvPr/>
        </p:nvSpPr>
        <p:spPr>
          <a:xfrm rot="-6011266" flipH="1">
            <a:off x="3806847" y="3806823"/>
            <a:ext cx="42855" cy="42339"/>
          </a:xfrm>
          <a:custGeom>
            <a:avLst/>
            <a:gdLst/>
            <a:ahLst/>
            <a:cxnLst/>
            <a:rect l="l" t="t" r="r" b="b"/>
            <a:pathLst>
              <a:path w="2463" h="2433" extrusionOk="0">
                <a:moveTo>
                  <a:pt x="1609" y="1"/>
                </a:moveTo>
                <a:cubicBezTo>
                  <a:pt x="1410" y="1"/>
                  <a:pt x="1221" y="69"/>
                  <a:pt x="1056" y="234"/>
                </a:cubicBezTo>
                <a:cubicBezTo>
                  <a:pt x="775" y="586"/>
                  <a:pt x="423" y="937"/>
                  <a:pt x="212" y="1360"/>
                </a:cubicBezTo>
                <a:cubicBezTo>
                  <a:pt x="1" y="1641"/>
                  <a:pt x="71" y="2063"/>
                  <a:pt x="352" y="2274"/>
                </a:cubicBezTo>
                <a:cubicBezTo>
                  <a:pt x="458" y="2380"/>
                  <a:pt x="599" y="2432"/>
                  <a:pt x="748" y="2432"/>
                </a:cubicBezTo>
                <a:cubicBezTo>
                  <a:pt x="898" y="2432"/>
                  <a:pt x="1056" y="2380"/>
                  <a:pt x="1197" y="2274"/>
                </a:cubicBezTo>
                <a:cubicBezTo>
                  <a:pt x="1619" y="1993"/>
                  <a:pt x="2041" y="1571"/>
                  <a:pt x="2322" y="1148"/>
                </a:cubicBezTo>
                <a:cubicBezTo>
                  <a:pt x="2463" y="1008"/>
                  <a:pt x="2463" y="867"/>
                  <a:pt x="2463" y="726"/>
                </a:cubicBezTo>
                <a:cubicBezTo>
                  <a:pt x="2463" y="445"/>
                  <a:pt x="2252" y="164"/>
                  <a:pt x="2041" y="93"/>
                </a:cubicBezTo>
                <a:cubicBezTo>
                  <a:pt x="1895" y="35"/>
                  <a:pt x="1749" y="1"/>
                  <a:pt x="160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6" name="Google Shape;4366;p3"/>
          <p:cNvSpPr/>
          <p:nvPr/>
        </p:nvSpPr>
        <p:spPr>
          <a:xfrm rot="-6011266" flipH="1">
            <a:off x="3553221" y="3949980"/>
            <a:ext cx="29387" cy="27582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7" name="Google Shape;4367;p3"/>
          <p:cNvSpPr/>
          <p:nvPr/>
        </p:nvSpPr>
        <p:spPr>
          <a:xfrm rot="-6011266" flipH="1">
            <a:off x="3467325" y="3918464"/>
            <a:ext cx="31841" cy="22866"/>
          </a:xfrm>
          <a:custGeom>
            <a:avLst/>
            <a:gdLst/>
            <a:ahLst/>
            <a:cxnLst/>
            <a:rect l="l" t="t" r="r" b="b"/>
            <a:pathLst>
              <a:path w="1830" h="1314" extrusionOk="0">
                <a:moveTo>
                  <a:pt x="936" y="0"/>
                </a:moveTo>
                <a:cubicBezTo>
                  <a:pt x="862" y="0"/>
                  <a:pt x="786" y="9"/>
                  <a:pt x="704" y="29"/>
                </a:cubicBezTo>
                <a:cubicBezTo>
                  <a:pt x="422" y="100"/>
                  <a:pt x="141" y="240"/>
                  <a:pt x="70" y="522"/>
                </a:cubicBezTo>
                <a:cubicBezTo>
                  <a:pt x="0" y="733"/>
                  <a:pt x="0" y="944"/>
                  <a:pt x="141" y="1084"/>
                </a:cubicBezTo>
                <a:cubicBezTo>
                  <a:pt x="282" y="1260"/>
                  <a:pt x="422" y="1313"/>
                  <a:pt x="572" y="1313"/>
                </a:cubicBezTo>
                <a:cubicBezTo>
                  <a:pt x="721" y="1313"/>
                  <a:pt x="879" y="1260"/>
                  <a:pt x="1055" y="1225"/>
                </a:cubicBezTo>
                <a:cubicBezTo>
                  <a:pt x="1196" y="1155"/>
                  <a:pt x="1337" y="1084"/>
                  <a:pt x="1477" y="1014"/>
                </a:cubicBezTo>
                <a:cubicBezTo>
                  <a:pt x="1688" y="944"/>
                  <a:pt x="1829" y="803"/>
                  <a:pt x="1829" y="592"/>
                </a:cubicBezTo>
                <a:cubicBezTo>
                  <a:pt x="1829" y="381"/>
                  <a:pt x="1688" y="170"/>
                  <a:pt x="1477" y="100"/>
                </a:cubicBezTo>
                <a:cubicBezTo>
                  <a:pt x="1278" y="50"/>
                  <a:pt x="1115" y="0"/>
                  <a:pt x="9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8" name="Google Shape;4368;p3"/>
          <p:cNvSpPr/>
          <p:nvPr/>
        </p:nvSpPr>
        <p:spPr>
          <a:xfrm rot="-6011266" flipH="1">
            <a:off x="3319394" y="3880437"/>
            <a:ext cx="31841" cy="27356"/>
          </a:xfrm>
          <a:custGeom>
            <a:avLst/>
            <a:gdLst/>
            <a:ahLst/>
            <a:cxnLst/>
            <a:rect l="l" t="t" r="r" b="b"/>
            <a:pathLst>
              <a:path w="1830" h="1572" extrusionOk="0">
                <a:moveTo>
                  <a:pt x="1305" y="0"/>
                </a:moveTo>
                <a:cubicBezTo>
                  <a:pt x="690" y="0"/>
                  <a:pt x="133" y="457"/>
                  <a:pt x="71" y="1079"/>
                </a:cubicBezTo>
                <a:cubicBezTo>
                  <a:pt x="0" y="1361"/>
                  <a:pt x="211" y="1572"/>
                  <a:pt x="493" y="1572"/>
                </a:cubicBezTo>
                <a:cubicBezTo>
                  <a:pt x="985" y="1290"/>
                  <a:pt x="1478" y="868"/>
                  <a:pt x="1759" y="376"/>
                </a:cubicBezTo>
                <a:cubicBezTo>
                  <a:pt x="1829" y="165"/>
                  <a:pt x="1689" y="24"/>
                  <a:pt x="1548" y="24"/>
                </a:cubicBezTo>
                <a:cubicBezTo>
                  <a:pt x="1467" y="8"/>
                  <a:pt x="1385" y="0"/>
                  <a:pt x="13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9" name="Google Shape;4369;p3"/>
          <p:cNvSpPr/>
          <p:nvPr/>
        </p:nvSpPr>
        <p:spPr>
          <a:xfrm rot="-6011266" flipH="1">
            <a:off x="3401784" y="3888831"/>
            <a:ext cx="24498" cy="26224"/>
          </a:xfrm>
          <a:custGeom>
            <a:avLst/>
            <a:gdLst/>
            <a:ahLst/>
            <a:cxnLst/>
            <a:rect l="l" t="t" r="r" b="b"/>
            <a:pathLst>
              <a:path w="1408" h="1507" extrusionOk="0">
                <a:moveTo>
                  <a:pt x="958" y="1"/>
                </a:moveTo>
                <a:cubicBezTo>
                  <a:pt x="919" y="1"/>
                  <a:pt x="881" y="6"/>
                  <a:pt x="845" y="19"/>
                </a:cubicBezTo>
                <a:cubicBezTo>
                  <a:pt x="353" y="89"/>
                  <a:pt x="1" y="441"/>
                  <a:pt x="1" y="933"/>
                </a:cubicBezTo>
                <a:cubicBezTo>
                  <a:pt x="1" y="1248"/>
                  <a:pt x="227" y="1507"/>
                  <a:pt x="526" y="1507"/>
                </a:cubicBezTo>
                <a:cubicBezTo>
                  <a:pt x="561" y="1507"/>
                  <a:pt x="597" y="1503"/>
                  <a:pt x="634" y="1496"/>
                </a:cubicBezTo>
                <a:cubicBezTo>
                  <a:pt x="1056" y="1285"/>
                  <a:pt x="1408" y="863"/>
                  <a:pt x="1408" y="370"/>
                </a:cubicBezTo>
                <a:cubicBezTo>
                  <a:pt x="1349" y="137"/>
                  <a:pt x="1146" y="1"/>
                  <a:pt x="9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0" name="Google Shape;4370;p3"/>
          <p:cNvSpPr/>
          <p:nvPr/>
        </p:nvSpPr>
        <p:spPr>
          <a:xfrm rot="-6011266" flipH="1">
            <a:off x="3360219" y="3942523"/>
            <a:ext cx="18374" cy="18568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71" name="Google Shape;4371;p3"/>
          <p:cNvGrpSpPr/>
          <p:nvPr/>
        </p:nvGrpSpPr>
        <p:grpSpPr>
          <a:xfrm rot="1398742">
            <a:off x="4329069" y="3777325"/>
            <a:ext cx="124252" cy="121214"/>
            <a:chOff x="2226088" y="1541436"/>
            <a:chExt cx="318471" cy="310610"/>
          </a:xfrm>
        </p:grpSpPr>
        <p:sp>
          <p:nvSpPr>
            <p:cNvPr id="4372" name="Google Shape;4372;p3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73" name="Google Shape;4373;p3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4374" name="Google Shape;4374;p3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3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3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3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3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3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3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3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" name="Google Shape;4382;p3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" name="Google Shape;4383;p3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3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3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3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3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3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3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3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3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392" name="Google Shape;4392;p3"/>
          <p:cNvGrpSpPr/>
          <p:nvPr/>
        </p:nvGrpSpPr>
        <p:grpSpPr>
          <a:xfrm rot="1399416">
            <a:off x="4515470" y="3802842"/>
            <a:ext cx="44080" cy="43020"/>
            <a:chOff x="2226088" y="1541436"/>
            <a:chExt cx="318471" cy="310610"/>
          </a:xfrm>
        </p:grpSpPr>
        <p:sp>
          <p:nvSpPr>
            <p:cNvPr id="4393" name="Google Shape;4393;p3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94" name="Google Shape;4394;p3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4395" name="Google Shape;4395;p3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3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3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3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3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3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3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3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3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3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3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3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3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3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3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3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3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3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413" name="Google Shape;4413;p3"/>
          <p:cNvGrpSpPr/>
          <p:nvPr/>
        </p:nvGrpSpPr>
        <p:grpSpPr>
          <a:xfrm rot="-1399416" flipH="1">
            <a:off x="4222845" y="3802842"/>
            <a:ext cx="44080" cy="43020"/>
            <a:chOff x="2226088" y="1541436"/>
            <a:chExt cx="318471" cy="310610"/>
          </a:xfrm>
        </p:grpSpPr>
        <p:sp>
          <p:nvSpPr>
            <p:cNvPr id="4414" name="Google Shape;4414;p3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15" name="Google Shape;4415;p3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4416" name="Google Shape;4416;p3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3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3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3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3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3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3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3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3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3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3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3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3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3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3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3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3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3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434" name="Google Shape;4434;p3"/>
          <p:cNvSpPr/>
          <p:nvPr/>
        </p:nvSpPr>
        <p:spPr>
          <a:xfrm rot="-6011266" flipH="1">
            <a:off x="3661646" y="3844639"/>
            <a:ext cx="17138" cy="25111"/>
          </a:xfrm>
          <a:custGeom>
            <a:avLst/>
            <a:gdLst/>
            <a:ahLst/>
            <a:cxnLst/>
            <a:rect l="l" t="t" r="r" b="b"/>
            <a:pathLst>
              <a:path w="985" h="1443" extrusionOk="0">
                <a:moveTo>
                  <a:pt x="488" y="0"/>
                </a:moveTo>
                <a:cubicBezTo>
                  <a:pt x="448" y="0"/>
                  <a:pt x="403" y="8"/>
                  <a:pt x="352" y="25"/>
                </a:cubicBezTo>
                <a:cubicBezTo>
                  <a:pt x="0" y="95"/>
                  <a:pt x="0" y="517"/>
                  <a:pt x="70" y="869"/>
                </a:cubicBezTo>
                <a:cubicBezTo>
                  <a:pt x="70" y="1184"/>
                  <a:pt x="127" y="1443"/>
                  <a:pt x="391" y="1443"/>
                </a:cubicBezTo>
                <a:cubicBezTo>
                  <a:pt x="422" y="1443"/>
                  <a:pt x="456" y="1439"/>
                  <a:pt x="492" y="1432"/>
                </a:cubicBezTo>
                <a:cubicBezTo>
                  <a:pt x="985" y="1362"/>
                  <a:pt x="915" y="940"/>
                  <a:pt x="844" y="588"/>
                </a:cubicBezTo>
                <a:cubicBezTo>
                  <a:pt x="782" y="403"/>
                  <a:pt x="775" y="0"/>
                  <a:pt x="4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5" name="Google Shape;4435;p3"/>
          <p:cNvSpPr/>
          <p:nvPr/>
        </p:nvSpPr>
        <p:spPr>
          <a:xfrm rot="-6011266" flipH="1">
            <a:off x="3296361" y="3975612"/>
            <a:ext cx="25716" cy="15314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6" name="Google Shape;4436;p3"/>
          <p:cNvSpPr/>
          <p:nvPr/>
        </p:nvSpPr>
        <p:spPr>
          <a:xfrm rot="-6011266" flipH="1">
            <a:off x="3188019" y="3880437"/>
            <a:ext cx="31841" cy="27356"/>
          </a:xfrm>
          <a:custGeom>
            <a:avLst/>
            <a:gdLst/>
            <a:ahLst/>
            <a:cxnLst/>
            <a:rect l="l" t="t" r="r" b="b"/>
            <a:pathLst>
              <a:path w="1830" h="1572" extrusionOk="0">
                <a:moveTo>
                  <a:pt x="1305" y="0"/>
                </a:moveTo>
                <a:cubicBezTo>
                  <a:pt x="690" y="0"/>
                  <a:pt x="133" y="457"/>
                  <a:pt x="71" y="1079"/>
                </a:cubicBezTo>
                <a:cubicBezTo>
                  <a:pt x="0" y="1361"/>
                  <a:pt x="211" y="1572"/>
                  <a:pt x="493" y="1572"/>
                </a:cubicBezTo>
                <a:cubicBezTo>
                  <a:pt x="985" y="1290"/>
                  <a:pt x="1478" y="868"/>
                  <a:pt x="1759" y="376"/>
                </a:cubicBezTo>
                <a:cubicBezTo>
                  <a:pt x="1829" y="165"/>
                  <a:pt x="1689" y="24"/>
                  <a:pt x="1548" y="24"/>
                </a:cubicBezTo>
                <a:cubicBezTo>
                  <a:pt x="1467" y="8"/>
                  <a:pt x="1385" y="0"/>
                  <a:pt x="130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7" name="Google Shape;4437;p3"/>
          <p:cNvSpPr/>
          <p:nvPr/>
        </p:nvSpPr>
        <p:spPr>
          <a:xfrm rot="-6011266" flipH="1">
            <a:off x="3431934" y="3970144"/>
            <a:ext cx="24498" cy="26224"/>
          </a:xfrm>
          <a:custGeom>
            <a:avLst/>
            <a:gdLst/>
            <a:ahLst/>
            <a:cxnLst/>
            <a:rect l="l" t="t" r="r" b="b"/>
            <a:pathLst>
              <a:path w="1408" h="1507" extrusionOk="0">
                <a:moveTo>
                  <a:pt x="958" y="1"/>
                </a:moveTo>
                <a:cubicBezTo>
                  <a:pt x="919" y="1"/>
                  <a:pt x="881" y="6"/>
                  <a:pt x="845" y="19"/>
                </a:cubicBezTo>
                <a:cubicBezTo>
                  <a:pt x="353" y="89"/>
                  <a:pt x="1" y="441"/>
                  <a:pt x="1" y="933"/>
                </a:cubicBezTo>
                <a:cubicBezTo>
                  <a:pt x="1" y="1248"/>
                  <a:pt x="227" y="1507"/>
                  <a:pt x="526" y="1507"/>
                </a:cubicBezTo>
                <a:cubicBezTo>
                  <a:pt x="561" y="1507"/>
                  <a:pt x="597" y="1503"/>
                  <a:pt x="634" y="1496"/>
                </a:cubicBezTo>
                <a:cubicBezTo>
                  <a:pt x="1056" y="1285"/>
                  <a:pt x="1408" y="863"/>
                  <a:pt x="1408" y="370"/>
                </a:cubicBezTo>
                <a:cubicBezTo>
                  <a:pt x="1349" y="137"/>
                  <a:pt x="1146" y="1"/>
                  <a:pt x="95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8" name="Google Shape;4438;p3"/>
          <p:cNvSpPr/>
          <p:nvPr/>
        </p:nvSpPr>
        <p:spPr>
          <a:xfrm rot="-6011266" flipH="1">
            <a:off x="3912144" y="3815060"/>
            <a:ext cx="18374" cy="18568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9021286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">
  <p:cSld name="Numbers and text ">
    <p:spTree>
      <p:nvGrpSpPr>
        <p:cNvPr id="1" name="Shape 2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0" name="Google Shape;2800;p24"/>
          <p:cNvSpPr txBox="1">
            <a:spLocks noGrp="1"/>
          </p:cNvSpPr>
          <p:nvPr>
            <p:ph type="title" hasCustomPrompt="1"/>
          </p:nvPr>
        </p:nvSpPr>
        <p:spPr>
          <a:xfrm>
            <a:off x="2043800" y="3397375"/>
            <a:ext cx="5056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1" name="Google Shape;2801;p24"/>
          <p:cNvSpPr txBox="1">
            <a:spLocks noGrp="1"/>
          </p:cNvSpPr>
          <p:nvPr>
            <p:ph type="subTitle" idx="1"/>
          </p:nvPr>
        </p:nvSpPr>
        <p:spPr>
          <a:xfrm>
            <a:off x="2043800" y="4228975"/>
            <a:ext cx="5056500" cy="3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802" name="Google Shape;2802;p24"/>
          <p:cNvSpPr txBox="1">
            <a:spLocks noGrp="1"/>
          </p:cNvSpPr>
          <p:nvPr>
            <p:ph type="title" idx="2" hasCustomPrompt="1"/>
          </p:nvPr>
        </p:nvSpPr>
        <p:spPr>
          <a:xfrm>
            <a:off x="2043800" y="2015025"/>
            <a:ext cx="5056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3" name="Google Shape;2803;p24"/>
          <p:cNvSpPr txBox="1">
            <a:spLocks noGrp="1"/>
          </p:cNvSpPr>
          <p:nvPr>
            <p:ph type="subTitle" idx="3"/>
          </p:nvPr>
        </p:nvSpPr>
        <p:spPr>
          <a:xfrm>
            <a:off x="2043800" y="2862450"/>
            <a:ext cx="5056500" cy="3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804" name="Google Shape;2804;p24"/>
          <p:cNvSpPr txBox="1">
            <a:spLocks noGrp="1"/>
          </p:cNvSpPr>
          <p:nvPr>
            <p:ph type="title" idx="4" hasCustomPrompt="1"/>
          </p:nvPr>
        </p:nvSpPr>
        <p:spPr>
          <a:xfrm>
            <a:off x="2043800" y="632675"/>
            <a:ext cx="5056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5" name="Google Shape;2805;p24"/>
          <p:cNvSpPr txBox="1">
            <a:spLocks noGrp="1"/>
          </p:cNvSpPr>
          <p:nvPr>
            <p:ph type="subTitle" idx="5"/>
          </p:nvPr>
        </p:nvSpPr>
        <p:spPr>
          <a:xfrm>
            <a:off x="2043800" y="1495925"/>
            <a:ext cx="5056500" cy="3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806" name="Google Shape;2806;p24"/>
          <p:cNvSpPr/>
          <p:nvPr/>
        </p:nvSpPr>
        <p:spPr>
          <a:xfrm rot="2700000">
            <a:off x="-1522545" y="3450534"/>
            <a:ext cx="3287761" cy="1760467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07" name="Google Shape;2807;p24"/>
          <p:cNvGrpSpPr/>
          <p:nvPr/>
        </p:nvGrpSpPr>
        <p:grpSpPr>
          <a:xfrm>
            <a:off x="7384009" y="-1260974"/>
            <a:ext cx="2627412" cy="2814729"/>
            <a:chOff x="7135951" y="-1661517"/>
            <a:chExt cx="3753445" cy="4021041"/>
          </a:xfrm>
        </p:grpSpPr>
        <p:sp>
          <p:nvSpPr>
            <p:cNvPr id="2808" name="Google Shape;2808;p24"/>
            <p:cNvSpPr/>
            <p:nvPr/>
          </p:nvSpPr>
          <p:spPr>
            <a:xfrm rot="-3796382">
              <a:off x="7538163" y="-1092223"/>
              <a:ext cx="2949020" cy="2717468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09" name="Google Shape;2809;p24"/>
            <p:cNvGrpSpPr/>
            <p:nvPr/>
          </p:nvGrpSpPr>
          <p:grpSpPr>
            <a:xfrm>
              <a:off x="8090250" y="1355275"/>
              <a:ext cx="1404941" cy="1004250"/>
              <a:chOff x="8090250" y="1355275"/>
              <a:chExt cx="1404941" cy="1004250"/>
            </a:xfrm>
          </p:grpSpPr>
          <p:sp>
            <p:nvSpPr>
              <p:cNvPr id="2810" name="Google Shape;2810;p24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24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24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24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24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24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24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24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24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24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24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24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24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24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24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24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24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24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24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24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24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31" name="Google Shape;2831;p24"/>
          <p:cNvGrpSpPr/>
          <p:nvPr/>
        </p:nvGrpSpPr>
        <p:grpSpPr>
          <a:xfrm>
            <a:off x="409204" y="3992616"/>
            <a:ext cx="701393" cy="522868"/>
            <a:chOff x="2634075" y="475000"/>
            <a:chExt cx="193200" cy="144025"/>
          </a:xfrm>
        </p:grpSpPr>
        <p:sp>
          <p:nvSpPr>
            <p:cNvPr id="2832" name="Google Shape;2832;p24"/>
            <p:cNvSpPr/>
            <p:nvPr/>
          </p:nvSpPr>
          <p:spPr>
            <a:xfrm>
              <a:off x="2681125" y="480875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24"/>
            <p:cNvSpPr/>
            <p:nvPr/>
          </p:nvSpPr>
          <p:spPr>
            <a:xfrm>
              <a:off x="2723100" y="488975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24"/>
            <p:cNvSpPr/>
            <p:nvPr/>
          </p:nvSpPr>
          <p:spPr>
            <a:xfrm>
              <a:off x="2709975" y="518325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24"/>
            <p:cNvSpPr/>
            <p:nvPr/>
          </p:nvSpPr>
          <p:spPr>
            <a:xfrm>
              <a:off x="2740050" y="518600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24"/>
            <p:cNvSpPr/>
            <p:nvPr/>
          </p:nvSpPr>
          <p:spPr>
            <a:xfrm>
              <a:off x="2744350" y="478750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24"/>
            <p:cNvSpPr/>
            <p:nvPr/>
          </p:nvSpPr>
          <p:spPr>
            <a:xfrm>
              <a:off x="2795250" y="521700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24"/>
            <p:cNvSpPr/>
            <p:nvPr/>
          </p:nvSpPr>
          <p:spPr>
            <a:xfrm>
              <a:off x="2758500" y="556975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24"/>
            <p:cNvSpPr/>
            <p:nvPr/>
          </p:nvSpPr>
          <p:spPr>
            <a:xfrm>
              <a:off x="2806550" y="551750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24"/>
            <p:cNvSpPr/>
            <p:nvPr/>
          </p:nvSpPr>
          <p:spPr>
            <a:xfrm>
              <a:off x="2682150" y="548500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24"/>
            <p:cNvSpPr/>
            <p:nvPr/>
          </p:nvSpPr>
          <p:spPr>
            <a:xfrm>
              <a:off x="2645850" y="508450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24"/>
            <p:cNvSpPr/>
            <p:nvPr/>
          </p:nvSpPr>
          <p:spPr>
            <a:xfrm>
              <a:off x="2720725" y="559350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24"/>
            <p:cNvSpPr/>
            <p:nvPr/>
          </p:nvSpPr>
          <p:spPr>
            <a:xfrm>
              <a:off x="2779650" y="587325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24"/>
            <p:cNvSpPr/>
            <p:nvPr/>
          </p:nvSpPr>
          <p:spPr>
            <a:xfrm>
              <a:off x="2741525" y="602475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24"/>
            <p:cNvSpPr/>
            <p:nvPr/>
          </p:nvSpPr>
          <p:spPr>
            <a:xfrm>
              <a:off x="2634550" y="475000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24"/>
            <p:cNvSpPr/>
            <p:nvPr/>
          </p:nvSpPr>
          <p:spPr>
            <a:xfrm>
              <a:off x="2677400" y="583350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24"/>
            <p:cNvSpPr/>
            <p:nvPr/>
          </p:nvSpPr>
          <p:spPr>
            <a:xfrm>
              <a:off x="2634075" y="534850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48" name="Google Shape;2848;p24"/>
          <p:cNvSpPr/>
          <p:nvPr/>
        </p:nvSpPr>
        <p:spPr>
          <a:xfrm rot="8999984">
            <a:off x="-111826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9" name="Google Shape;2849;p24"/>
          <p:cNvSpPr/>
          <p:nvPr/>
        </p:nvSpPr>
        <p:spPr>
          <a:xfrm>
            <a:off x="457200" y="1041257"/>
            <a:ext cx="134999" cy="101788"/>
          </a:xfrm>
          <a:custGeom>
            <a:avLst/>
            <a:gdLst/>
            <a:ahLst/>
            <a:cxnLst/>
            <a:rect l="l" t="t" r="r" b="b"/>
            <a:pathLst>
              <a:path w="1512" h="1140" extrusionOk="0">
                <a:moveTo>
                  <a:pt x="835" y="1"/>
                </a:moveTo>
                <a:cubicBezTo>
                  <a:pt x="674" y="1"/>
                  <a:pt x="509" y="85"/>
                  <a:pt x="321" y="210"/>
                </a:cubicBezTo>
                <a:cubicBezTo>
                  <a:pt x="190" y="287"/>
                  <a:pt x="77" y="400"/>
                  <a:pt x="41" y="550"/>
                </a:cubicBezTo>
                <a:cubicBezTo>
                  <a:pt x="0" y="721"/>
                  <a:pt x="77" y="907"/>
                  <a:pt x="208" y="1020"/>
                </a:cubicBezTo>
                <a:cubicBezTo>
                  <a:pt x="334" y="1098"/>
                  <a:pt x="469" y="1139"/>
                  <a:pt x="609" y="1139"/>
                </a:cubicBezTo>
                <a:cubicBezTo>
                  <a:pt x="639" y="1139"/>
                  <a:pt x="670" y="1137"/>
                  <a:pt x="701" y="1133"/>
                </a:cubicBezTo>
                <a:cubicBezTo>
                  <a:pt x="887" y="1115"/>
                  <a:pt x="1041" y="1043"/>
                  <a:pt x="1190" y="966"/>
                </a:cubicBezTo>
                <a:cubicBezTo>
                  <a:pt x="1303" y="907"/>
                  <a:pt x="1416" y="835"/>
                  <a:pt x="1452" y="721"/>
                </a:cubicBezTo>
                <a:cubicBezTo>
                  <a:pt x="1511" y="531"/>
                  <a:pt x="1380" y="341"/>
                  <a:pt x="1226" y="192"/>
                </a:cubicBezTo>
                <a:cubicBezTo>
                  <a:pt x="1092" y="56"/>
                  <a:pt x="965" y="1"/>
                  <a:pt x="83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0" name="Google Shape;2850;p24"/>
          <p:cNvSpPr/>
          <p:nvPr/>
        </p:nvSpPr>
        <p:spPr>
          <a:xfrm>
            <a:off x="591486" y="1248133"/>
            <a:ext cx="148481" cy="118842"/>
          </a:xfrm>
          <a:custGeom>
            <a:avLst/>
            <a:gdLst/>
            <a:ahLst/>
            <a:cxnLst/>
            <a:rect l="l" t="t" r="r" b="b"/>
            <a:pathLst>
              <a:path w="1663" h="1331" extrusionOk="0">
                <a:moveTo>
                  <a:pt x="849" y="0"/>
                </a:moveTo>
                <a:cubicBezTo>
                  <a:pt x="432" y="0"/>
                  <a:pt x="0" y="237"/>
                  <a:pt x="25" y="684"/>
                </a:cubicBezTo>
                <a:cubicBezTo>
                  <a:pt x="43" y="988"/>
                  <a:pt x="288" y="1250"/>
                  <a:pt x="591" y="1304"/>
                </a:cubicBezTo>
                <a:cubicBezTo>
                  <a:pt x="656" y="1322"/>
                  <a:pt x="724" y="1331"/>
                  <a:pt x="792" y="1331"/>
                </a:cubicBezTo>
                <a:cubicBezTo>
                  <a:pt x="1015" y="1331"/>
                  <a:pt x="1241" y="1238"/>
                  <a:pt x="1401" y="1078"/>
                </a:cubicBezTo>
                <a:cubicBezTo>
                  <a:pt x="1550" y="929"/>
                  <a:pt x="1663" y="721"/>
                  <a:pt x="1627" y="535"/>
                </a:cubicBezTo>
                <a:cubicBezTo>
                  <a:pt x="1591" y="363"/>
                  <a:pt x="1477" y="232"/>
                  <a:pt x="1346" y="137"/>
                </a:cubicBezTo>
                <a:cubicBezTo>
                  <a:pt x="1209" y="45"/>
                  <a:pt x="1030" y="0"/>
                  <a:pt x="8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1" name="Google Shape;2851;p24"/>
          <p:cNvSpPr/>
          <p:nvPr/>
        </p:nvSpPr>
        <p:spPr>
          <a:xfrm>
            <a:off x="768629" y="1391349"/>
            <a:ext cx="165267" cy="141878"/>
          </a:xfrm>
          <a:custGeom>
            <a:avLst/>
            <a:gdLst/>
            <a:ahLst/>
            <a:cxnLst/>
            <a:rect l="l" t="t" r="r" b="b"/>
            <a:pathLst>
              <a:path w="1851" h="1589" extrusionOk="0">
                <a:moveTo>
                  <a:pt x="995" y="1"/>
                </a:moveTo>
                <a:cubicBezTo>
                  <a:pt x="547" y="1"/>
                  <a:pt x="92" y="330"/>
                  <a:pt x="41" y="813"/>
                </a:cubicBezTo>
                <a:cubicBezTo>
                  <a:pt x="0" y="1170"/>
                  <a:pt x="285" y="1550"/>
                  <a:pt x="624" y="1587"/>
                </a:cubicBezTo>
                <a:cubicBezTo>
                  <a:pt x="643" y="1588"/>
                  <a:pt x="662" y="1589"/>
                  <a:pt x="681" y="1589"/>
                </a:cubicBezTo>
                <a:cubicBezTo>
                  <a:pt x="885" y="1589"/>
                  <a:pt x="1074" y="1502"/>
                  <a:pt x="1244" y="1419"/>
                </a:cubicBezTo>
                <a:cubicBezTo>
                  <a:pt x="1470" y="1284"/>
                  <a:pt x="1697" y="1116"/>
                  <a:pt x="1773" y="872"/>
                </a:cubicBezTo>
                <a:cubicBezTo>
                  <a:pt x="1850" y="605"/>
                  <a:pt x="1715" y="324"/>
                  <a:pt x="1511" y="175"/>
                </a:cubicBezTo>
                <a:cubicBezTo>
                  <a:pt x="1358" y="55"/>
                  <a:pt x="1177" y="1"/>
                  <a:pt x="99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2" name="Google Shape;2852;p24"/>
          <p:cNvSpPr/>
          <p:nvPr/>
        </p:nvSpPr>
        <p:spPr>
          <a:xfrm>
            <a:off x="982557" y="1082686"/>
            <a:ext cx="183570" cy="135449"/>
          </a:xfrm>
          <a:custGeom>
            <a:avLst/>
            <a:gdLst/>
            <a:ahLst/>
            <a:cxnLst/>
            <a:rect l="l" t="t" r="r" b="b"/>
            <a:pathLst>
              <a:path w="2056" h="1517" extrusionOk="0">
                <a:moveTo>
                  <a:pt x="1196" y="0"/>
                </a:moveTo>
                <a:cubicBezTo>
                  <a:pt x="670" y="0"/>
                  <a:pt x="0" y="402"/>
                  <a:pt x="133" y="972"/>
                </a:cubicBezTo>
                <a:cubicBezTo>
                  <a:pt x="205" y="1257"/>
                  <a:pt x="472" y="1461"/>
                  <a:pt x="753" y="1502"/>
                </a:cubicBezTo>
                <a:cubicBezTo>
                  <a:pt x="808" y="1512"/>
                  <a:pt x="863" y="1517"/>
                  <a:pt x="918" y="1517"/>
                </a:cubicBezTo>
                <a:cubicBezTo>
                  <a:pt x="1145" y="1517"/>
                  <a:pt x="1365" y="1432"/>
                  <a:pt x="1562" y="1312"/>
                </a:cubicBezTo>
                <a:cubicBezTo>
                  <a:pt x="1734" y="1198"/>
                  <a:pt x="1902" y="1049"/>
                  <a:pt x="1961" y="841"/>
                </a:cubicBezTo>
                <a:cubicBezTo>
                  <a:pt x="2056" y="502"/>
                  <a:pt x="1771" y="126"/>
                  <a:pt x="1431" y="31"/>
                </a:cubicBezTo>
                <a:cubicBezTo>
                  <a:pt x="1359" y="10"/>
                  <a:pt x="1279" y="0"/>
                  <a:pt x="119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3" name="Google Shape;2853;p24"/>
          <p:cNvSpPr/>
          <p:nvPr/>
        </p:nvSpPr>
        <p:spPr>
          <a:xfrm>
            <a:off x="765325" y="995899"/>
            <a:ext cx="170177" cy="151878"/>
          </a:xfrm>
          <a:custGeom>
            <a:avLst/>
            <a:gdLst/>
            <a:ahLst/>
            <a:cxnLst/>
            <a:rect l="l" t="t" r="r" b="b"/>
            <a:pathLst>
              <a:path w="1906" h="1701" extrusionOk="0">
                <a:moveTo>
                  <a:pt x="1115" y="0"/>
                </a:moveTo>
                <a:cubicBezTo>
                  <a:pt x="751" y="0"/>
                  <a:pt x="408" y="288"/>
                  <a:pt x="191" y="551"/>
                </a:cubicBezTo>
                <a:cubicBezTo>
                  <a:pt x="78" y="700"/>
                  <a:pt x="1" y="872"/>
                  <a:pt x="19" y="1039"/>
                </a:cubicBezTo>
                <a:cubicBezTo>
                  <a:pt x="37" y="1248"/>
                  <a:pt x="191" y="1438"/>
                  <a:pt x="358" y="1528"/>
                </a:cubicBezTo>
                <a:cubicBezTo>
                  <a:pt x="530" y="1642"/>
                  <a:pt x="727" y="1701"/>
                  <a:pt x="923" y="1701"/>
                </a:cubicBezTo>
                <a:cubicBezTo>
                  <a:pt x="1052" y="1701"/>
                  <a:pt x="1180" y="1675"/>
                  <a:pt x="1299" y="1623"/>
                </a:cubicBezTo>
                <a:cubicBezTo>
                  <a:pt x="1602" y="1510"/>
                  <a:pt x="1829" y="1211"/>
                  <a:pt x="1865" y="890"/>
                </a:cubicBezTo>
                <a:cubicBezTo>
                  <a:pt x="1905" y="569"/>
                  <a:pt x="1715" y="230"/>
                  <a:pt x="1435" y="80"/>
                </a:cubicBezTo>
                <a:cubicBezTo>
                  <a:pt x="1328" y="25"/>
                  <a:pt x="1221" y="0"/>
                  <a:pt x="111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4" name="Google Shape;2854;p24"/>
          <p:cNvSpPr/>
          <p:nvPr/>
        </p:nvSpPr>
        <p:spPr>
          <a:xfrm>
            <a:off x="1110593" y="1322598"/>
            <a:ext cx="166606" cy="158128"/>
          </a:xfrm>
          <a:custGeom>
            <a:avLst/>
            <a:gdLst/>
            <a:ahLst/>
            <a:cxnLst/>
            <a:rect l="l" t="t" r="r" b="b"/>
            <a:pathLst>
              <a:path w="1866" h="1771" extrusionOk="0">
                <a:moveTo>
                  <a:pt x="1059" y="0"/>
                </a:moveTo>
                <a:cubicBezTo>
                  <a:pt x="525" y="0"/>
                  <a:pt x="0" y="610"/>
                  <a:pt x="15" y="1113"/>
                </a:cubicBezTo>
                <a:cubicBezTo>
                  <a:pt x="15" y="1398"/>
                  <a:pt x="205" y="1678"/>
                  <a:pt x="486" y="1755"/>
                </a:cubicBezTo>
                <a:cubicBezTo>
                  <a:pt x="531" y="1766"/>
                  <a:pt x="576" y="1771"/>
                  <a:pt x="621" y="1771"/>
                </a:cubicBezTo>
                <a:cubicBezTo>
                  <a:pt x="801" y="1771"/>
                  <a:pt x="980" y="1692"/>
                  <a:pt x="1146" y="1601"/>
                </a:cubicBezTo>
                <a:cubicBezTo>
                  <a:pt x="1391" y="1470"/>
                  <a:pt x="1639" y="1284"/>
                  <a:pt x="1730" y="1018"/>
                </a:cubicBezTo>
                <a:cubicBezTo>
                  <a:pt x="1866" y="660"/>
                  <a:pt x="1694" y="244"/>
                  <a:pt x="1372" y="77"/>
                </a:cubicBezTo>
                <a:cubicBezTo>
                  <a:pt x="1270" y="24"/>
                  <a:pt x="1165" y="0"/>
                  <a:pt x="105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5" name="Google Shape;2855;p24"/>
          <p:cNvSpPr/>
          <p:nvPr/>
        </p:nvSpPr>
        <p:spPr>
          <a:xfrm>
            <a:off x="629254" y="811880"/>
            <a:ext cx="99017" cy="84377"/>
          </a:xfrm>
          <a:custGeom>
            <a:avLst/>
            <a:gdLst/>
            <a:ahLst/>
            <a:cxnLst/>
            <a:rect l="l" t="t" r="r" b="b"/>
            <a:pathLst>
              <a:path w="1109" h="945" extrusionOk="0">
                <a:moveTo>
                  <a:pt x="452" y="1"/>
                </a:moveTo>
                <a:cubicBezTo>
                  <a:pt x="220" y="1"/>
                  <a:pt x="1" y="193"/>
                  <a:pt x="37" y="445"/>
                </a:cubicBezTo>
                <a:cubicBezTo>
                  <a:pt x="55" y="594"/>
                  <a:pt x="168" y="725"/>
                  <a:pt x="281" y="802"/>
                </a:cubicBezTo>
                <a:cubicBezTo>
                  <a:pt x="385" y="892"/>
                  <a:pt x="526" y="945"/>
                  <a:pt x="672" y="945"/>
                </a:cubicBezTo>
                <a:cubicBezTo>
                  <a:pt x="710" y="945"/>
                  <a:pt x="749" y="941"/>
                  <a:pt x="788" y="934"/>
                </a:cubicBezTo>
                <a:cubicBezTo>
                  <a:pt x="959" y="875"/>
                  <a:pt x="1109" y="725"/>
                  <a:pt x="1091" y="535"/>
                </a:cubicBezTo>
                <a:cubicBezTo>
                  <a:pt x="1091" y="386"/>
                  <a:pt x="959" y="255"/>
                  <a:pt x="828" y="160"/>
                </a:cubicBezTo>
                <a:cubicBezTo>
                  <a:pt x="751" y="83"/>
                  <a:pt x="656" y="29"/>
                  <a:pt x="543" y="11"/>
                </a:cubicBezTo>
                <a:cubicBezTo>
                  <a:pt x="513" y="4"/>
                  <a:pt x="483" y="1"/>
                  <a:pt x="45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6" name="Google Shape;2856;p24"/>
          <p:cNvSpPr/>
          <p:nvPr/>
        </p:nvSpPr>
        <p:spPr>
          <a:xfrm>
            <a:off x="775504" y="649200"/>
            <a:ext cx="201963" cy="147682"/>
          </a:xfrm>
          <a:custGeom>
            <a:avLst/>
            <a:gdLst/>
            <a:ahLst/>
            <a:cxnLst/>
            <a:rect l="l" t="t" r="r" b="b"/>
            <a:pathLst>
              <a:path w="2262" h="1654" extrusionOk="0">
                <a:moveTo>
                  <a:pt x="1473" y="1"/>
                </a:moveTo>
                <a:cubicBezTo>
                  <a:pt x="1446" y="1"/>
                  <a:pt x="1419" y="2"/>
                  <a:pt x="1393" y="5"/>
                </a:cubicBezTo>
                <a:cubicBezTo>
                  <a:pt x="774" y="78"/>
                  <a:pt x="0" y="851"/>
                  <a:pt x="602" y="1435"/>
                </a:cubicBezTo>
                <a:cubicBezTo>
                  <a:pt x="741" y="1588"/>
                  <a:pt x="951" y="1653"/>
                  <a:pt x="1167" y="1653"/>
                </a:cubicBezTo>
                <a:cubicBezTo>
                  <a:pt x="1219" y="1653"/>
                  <a:pt x="1270" y="1650"/>
                  <a:pt x="1321" y="1643"/>
                </a:cubicBezTo>
                <a:cubicBezTo>
                  <a:pt x="1565" y="1588"/>
                  <a:pt x="1810" y="1435"/>
                  <a:pt x="1977" y="1249"/>
                </a:cubicBezTo>
                <a:cubicBezTo>
                  <a:pt x="2131" y="1059"/>
                  <a:pt x="2262" y="815"/>
                  <a:pt x="2226" y="571"/>
                </a:cubicBezTo>
                <a:cubicBezTo>
                  <a:pt x="2188" y="235"/>
                  <a:pt x="1812" y="1"/>
                  <a:pt x="147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7" name="Google Shape;2857;p24"/>
          <p:cNvSpPr/>
          <p:nvPr/>
        </p:nvSpPr>
        <p:spPr>
          <a:xfrm>
            <a:off x="957200" y="1334206"/>
            <a:ext cx="74017" cy="60716"/>
          </a:xfrm>
          <a:custGeom>
            <a:avLst/>
            <a:gdLst/>
            <a:ahLst/>
            <a:cxnLst/>
            <a:rect l="l" t="t" r="r" b="b"/>
            <a:pathLst>
              <a:path w="829" h="680" extrusionOk="0">
                <a:moveTo>
                  <a:pt x="417" y="1"/>
                </a:moveTo>
                <a:cubicBezTo>
                  <a:pt x="358" y="1"/>
                  <a:pt x="304" y="1"/>
                  <a:pt x="227" y="42"/>
                </a:cubicBezTo>
                <a:cubicBezTo>
                  <a:pt x="78" y="114"/>
                  <a:pt x="1" y="363"/>
                  <a:pt x="96" y="512"/>
                </a:cubicBezTo>
                <a:cubicBezTo>
                  <a:pt x="150" y="607"/>
                  <a:pt x="263" y="661"/>
                  <a:pt x="376" y="679"/>
                </a:cubicBezTo>
                <a:cubicBezTo>
                  <a:pt x="489" y="679"/>
                  <a:pt x="602" y="625"/>
                  <a:pt x="679" y="548"/>
                </a:cubicBezTo>
                <a:cubicBezTo>
                  <a:pt x="774" y="453"/>
                  <a:pt x="829" y="340"/>
                  <a:pt x="792" y="209"/>
                </a:cubicBezTo>
                <a:cubicBezTo>
                  <a:pt x="756" y="60"/>
                  <a:pt x="584" y="1"/>
                  <a:pt x="41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8" name="Google Shape;2858;p24"/>
          <p:cNvSpPr/>
          <p:nvPr/>
        </p:nvSpPr>
        <p:spPr>
          <a:xfrm>
            <a:off x="1039611" y="820987"/>
            <a:ext cx="116428" cy="79644"/>
          </a:xfrm>
          <a:custGeom>
            <a:avLst/>
            <a:gdLst/>
            <a:ahLst/>
            <a:cxnLst/>
            <a:rect l="l" t="t" r="r" b="b"/>
            <a:pathLst>
              <a:path w="1304" h="892" extrusionOk="0">
                <a:moveTo>
                  <a:pt x="776" y="0"/>
                </a:moveTo>
                <a:cubicBezTo>
                  <a:pt x="756" y="0"/>
                  <a:pt x="736" y="2"/>
                  <a:pt x="715" y="4"/>
                </a:cubicBezTo>
                <a:cubicBezTo>
                  <a:pt x="566" y="22"/>
                  <a:pt x="417" y="76"/>
                  <a:pt x="304" y="189"/>
                </a:cubicBezTo>
                <a:cubicBezTo>
                  <a:pt x="1" y="510"/>
                  <a:pt x="263" y="832"/>
                  <a:pt x="643" y="886"/>
                </a:cubicBezTo>
                <a:cubicBezTo>
                  <a:pt x="672" y="890"/>
                  <a:pt x="701" y="892"/>
                  <a:pt x="731" y="892"/>
                </a:cubicBezTo>
                <a:cubicBezTo>
                  <a:pt x="874" y="892"/>
                  <a:pt x="1023" y="845"/>
                  <a:pt x="1132" y="737"/>
                </a:cubicBezTo>
                <a:cubicBezTo>
                  <a:pt x="1245" y="623"/>
                  <a:pt x="1303" y="415"/>
                  <a:pt x="1227" y="248"/>
                </a:cubicBezTo>
                <a:cubicBezTo>
                  <a:pt x="1141" y="93"/>
                  <a:pt x="963" y="0"/>
                  <a:pt x="77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9" name="Google Shape;2859;p24"/>
          <p:cNvSpPr/>
          <p:nvPr/>
        </p:nvSpPr>
        <p:spPr>
          <a:xfrm rot="-7617272">
            <a:off x="7951637" y="4352681"/>
            <a:ext cx="1775213" cy="141479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0" name="Google Shape;2860;p24"/>
          <p:cNvSpPr/>
          <p:nvPr/>
        </p:nvSpPr>
        <p:spPr>
          <a:xfrm rot="-7617272">
            <a:off x="8569907" y="4596201"/>
            <a:ext cx="212219" cy="57442"/>
          </a:xfrm>
          <a:custGeom>
            <a:avLst/>
            <a:gdLst/>
            <a:ahLst/>
            <a:cxnLst/>
            <a:rect l="l" t="t" r="r" b="b"/>
            <a:pathLst>
              <a:path w="1548" h="419" extrusionOk="0">
                <a:moveTo>
                  <a:pt x="127" y="0"/>
                </a:moveTo>
                <a:cubicBezTo>
                  <a:pt x="46" y="0"/>
                  <a:pt x="1" y="85"/>
                  <a:pt x="1" y="152"/>
                </a:cubicBezTo>
                <a:cubicBezTo>
                  <a:pt x="1" y="247"/>
                  <a:pt x="55" y="305"/>
                  <a:pt x="150" y="305"/>
                </a:cubicBezTo>
                <a:cubicBezTo>
                  <a:pt x="566" y="342"/>
                  <a:pt x="982" y="378"/>
                  <a:pt x="1394" y="419"/>
                </a:cubicBezTo>
                <a:cubicBezTo>
                  <a:pt x="1471" y="419"/>
                  <a:pt x="1548" y="342"/>
                  <a:pt x="1548" y="265"/>
                </a:cubicBezTo>
                <a:cubicBezTo>
                  <a:pt x="1548" y="174"/>
                  <a:pt x="1471" y="115"/>
                  <a:pt x="1394" y="115"/>
                </a:cubicBezTo>
                <a:cubicBezTo>
                  <a:pt x="982" y="79"/>
                  <a:pt x="566" y="39"/>
                  <a:pt x="150" y="2"/>
                </a:cubicBezTo>
                <a:cubicBezTo>
                  <a:pt x="142" y="1"/>
                  <a:pt x="134" y="0"/>
                  <a:pt x="1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1" name="Google Shape;2861;p24"/>
          <p:cNvSpPr/>
          <p:nvPr/>
        </p:nvSpPr>
        <p:spPr>
          <a:xfrm rot="-7617272">
            <a:off x="8424767" y="4455423"/>
            <a:ext cx="175753" cy="54700"/>
          </a:xfrm>
          <a:custGeom>
            <a:avLst/>
            <a:gdLst/>
            <a:ahLst/>
            <a:cxnLst/>
            <a:rect l="l" t="t" r="r" b="b"/>
            <a:pathLst>
              <a:path w="1282" h="399" extrusionOk="0">
                <a:moveTo>
                  <a:pt x="150" y="0"/>
                </a:moveTo>
                <a:cubicBezTo>
                  <a:pt x="73" y="0"/>
                  <a:pt x="1" y="77"/>
                  <a:pt x="1" y="154"/>
                </a:cubicBezTo>
                <a:cubicBezTo>
                  <a:pt x="1" y="244"/>
                  <a:pt x="73" y="303"/>
                  <a:pt x="150" y="303"/>
                </a:cubicBezTo>
                <a:cubicBezTo>
                  <a:pt x="471" y="339"/>
                  <a:pt x="811" y="358"/>
                  <a:pt x="1132" y="398"/>
                </a:cubicBezTo>
                <a:cubicBezTo>
                  <a:pt x="1204" y="398"/>
                  <a:pt x="1281" y="321"/>
                  <a:pt x="1281" y="244"/>
                </a:cubicBezTo>
                <a:cubicBezTo>
                  <a:pt x="1281" y="154"/>
                  <a:pt x="1204" y="95"/>
                  <a:pt x="1132" y="95"/>
                </a:cubicBezTo>
                <a:cubicBezTo>
                  <a:pt x="811" y="59"/>
                  <a:pt x="471" y="41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2" name="Google Shape;2862;p24"/>
          <p:cNvSpPr/>
          <p:nvPr/>
        </p:nvSpPr>
        <p:spPr>
          <a:xfrm rot="-7617272">
            <a:off x="8582980" y="4366644"/>
            <a:ext cx="160261" cy="51684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209" y="1"/>
                </a:moveTo>
                <a:cubicBezTo>
                  <a:pt x="132" y="1"/>
                  <a:pt x="37" y="37"/>
                  <a:pt x="19" y="114"/>
                </a:cubicBezTo>
                <a:cubicBezTo>
                  <a:pt x="1" y="186"/>
                  <a:pt x="37" y="281"/>
                  <a:pt x="132" y="300"/>
                </a:cubicBezTo>
                <a:cubicBezTo>
                  <a:pt x="323" y="351"/>
                  <a:pt x="521" y="376"/>
                  <a:pt x="722" y="376"/>
                </a:cubicBezTo>
                <a:cubicBezTo>
                  <a:pt x="820" y="376"/>
                  <a:pt x="919" y="370"/>
                  <a:pt x="1019" y="358"/>
                </a:cubicBezTo>
                <a:cubicBezTo>
                  <a:pt x="1096" y="358"/>
                  <a:pt x="1168" y="300"/>
                  <a:pt x="1168" y="205"/>
                </a:cubicBezTo>
                <a:cubicBezTo>
                  <a:pt x="1168" y="138"/>
                  <a:pt x="1107" y="53"/>
                  <a:pt x="1038" y="53"/>
                </a:cubicBezTo>
                <a:cubicBezTo>
                  <a:pt x="1032" y="53"/>
                  <a:pt x="1025" y="54"/>
                  <a:pt x="1019" y="55"/>
                </a:cubicBezTo>
                <a:cubicBezTo>
                  <a:pt x="944" y="64"/>
                  <a:pt x="874" y="69"/>
                  <a:pt x="806" y="69"/>
                </a:cubicBezTo>
                <a:cubicBezTo>
                  <a:pt x="737" y="69"/>
                  <a:pt x="670" y="64"/>
                  <a:pt x="603" y="55"/>
                </a:cubicBezTo>
                <a:lnTo>
                  <a:pt x="417" y="55"/>
                </a:lnTo>
                <a:cubicBezTo>
                  <a:pt x="340" y="37"/>
                  <a:pt x="286" y="19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3" name="Google Shape;2863;p24"/>
          <p:cNvSpPr/>
          <p:nvPr/>
        </p:nvSpPr>
        <p:spPr>
          <a:xfrm rot="-7617272">
            <a:off x="8440250" y="4279987"/>
            <a:ext cx="160261" cy="51684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173" y="1"/>
                </a:moveTo>
                <a:cubicBezTo>
                  <a:pt x="78" y="1"/>
                  <a:pt x="1" y="73"/>
                  <a:pt x="19" y="168"/>
                </a:cubicBezTo>
                <a:cubicBezTo>
                  <a:pt x="19" y="245"/>
                  <a:pt x="78" y="299"/>
                  <a:pt x="173" y="317"/>
                </a:cubicBezTo>
                <a:cubicBezTo>
                  <a:pt x="453" y="340"/>
                  <a:pt x="738" y="358"/>
                  <a:pt x="1001" y="376"/>
                </a:cubicBezTo>
                <a:cubicBezTo>
                  <a:pt x="1096" y="376"/>
                  <a:pt x="1168" y="299"/>
                  <a:pt x="1168" y="227"/>
                </a:cubicBezTo>
                <a:cubicBezTo>
                  <a:pt x="1150" y="132"/>
                  <a:pt x="1096" y="73"/>
                  <a:pt x="1001" y="73"/>
                </a:cubicBezTo>
                <a:cubicBezTo>
                  <a:pt x="738" y="55"/>
                  <a:pt x="453" y="37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4" name="Google Shape;2864;p24"/>
          <p:cNvSpPr/>
          <p:nvPr/>
        </p:nvSpPr>
        <p:spPr>
          <a:xfrm rot="-7617272">
            <a:off x="8283637" y="4424819"/>
            <a:ext cx="199196" cy="68546"/>
          </a:xfrm>
          <a:custGeom>
            <a:avLst/>
            <a:gdLst/>
            <a:ahLst/>
            <a:cxnLst/>
            <a:rect l="l" t="t" r="r" b="b"/>
            <a:pathLst>
              <a:path w="1453" h="500" extrusionOk="0">
                <a:moveTo>
                  <a:pt x="163" y="0"/>
                </a:moveTo>
                <a:cubicBezTo>
                  <a:pt x="91" y="0"/>
                  <a:pt x="38" y="38"/>
                  <a:pt x="19" y="118"/>
                </a:cubicBezTo>
                <a:cubicBezTo>
                  <a:pt x="1" y="195"/>
                  <a:pt x="41" y="290"/>
                  <a:pt x="114" y="308"/>
                </a:cubicBezTo>
                <a:cubicBezTo>
                  <a:pt x="494" y="362"/>
                  <a:pt x="869" y="421"/>
                  <a:pt x="1245" y="493"/>
                </a:cubicBezTo>
                <a:cubicBezTo>
                  <a:pt x="1259" y="497"/>
                  <a:pt x="1273" y="499"/>
                  <a:pt x="1288" y="499"/>
                </a:cubicBezTo>
                <a:cubicBezTo>
                  <a:pt x="1353" y="499"/>
                  <a:pt x="1420" y="458"/>
                  <a:pt x="1435" y="380"/>
                </a:cubicBezTo>
                <a:cubicBezTo>
                  <a:pt x="1453" y="308"/>
                  <a:pt x="1417" y="213"/>
                  <a:pt x="1322" y="195"/>
                </a:cubicBezTo>
                <a:cubicBezTo>
                  <a:pt x="946" y="136"/>
                  <a:pt x="584" y="63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5" name="Google Shape;2865;p24"/>
          <p:cNvSpPr/>
          <p:nvPr/>
        </p:nvSpPr>
        <p:spPr>
          <a:xfrm rot="-7617272">
            <a:off x="8210866" y="4101533"/>
            <a:ext cx="144633" cy="66216"/>
          </a:xfrm>
          <a:custGeom>
            <a:avLst/>
            <a:gdLst/>
            <a:ahLst/>
            <a:cxnLst/>
            <a:rect l="l" t="t" r="r" b="b"/>
            <a:pathLst>
              <a:path w="1055" h="483" extrusionOk="0">
                <a:moveTo>
                  <a:pt x="156" y="1"/>
                </a:moveTo>
                <a:cubicBezTo>
                  <a:pt x="88" y="1"/>
                  <a:pt x="33" y="42"/>
                  <a:pt x="18" y="120"/>
                </a:cubicBezTo>
                <a:cubicBezTo>
                  <a:pt x="0" y="192"/>
                  <a:pt x="37" y="287"/>
                  <a:pt x="113" y="306"/>
                </a:cubicBezTo>
                <a:lnTo>
                  <a:pt x="846" y="477"/>
                </a:lnTo>
                <a:cubicBezTo>
                  <a:pt x="859" y="481"/>
                  <a:pt x="873" y="482"/>
                  <a:pt x="887" y="482"/>
                </a:cubicBezTo>
                <a:cubicBezTo>
                  <a:pt x="953" y="482"/>
                  <a:pt x="1021" y="446"/>
                  <a:pt x="1036" y="382"/>
                </a:cubicBezTo>
                <a:cubicBezTo>
                  <a:pt x="1054" y="287"/>
                  <a:pt x="1018" y="211"/>
                  <a:pt x="923" y="192"/>
                </a:cubicBezTo>
                <a:cubicBezTo>
                  <a:pt x="679" y="120"/>
                  <a:pt x="430" y="61"/>
                  <a:pt x="204" y="7"/>
                </a:cubicBezTo>
                <a:cubicBezTo>
                  <a:pt x="188" y="3"/>
                  <a:pt x="172" y="1"/>
                  <a:pt x="1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6" name="Google Shape;2866;p24"/>
          <p:cNvSpPr/>
          <p:nvPr/>
        </p:nvSpPr>
        <p:spPr>
          <a:xfrm rot="-7617272">
            <a:off x="8485610" y="4058069"/>
            <a:ext cx="134762" cy="51547"/>
          </a:xfrm>
          <a:custGeom>
            <a:avLst/>
            <a:gdLst/>
            <a:ahLst/>
            <a:cxnLst/>
            <a:rect l="l" t="t" r="r" b="b"/>
            <a:pathLst>
              <a:path w="983" h="376" extrusionOk="0">
                <a:moveTo>
                  <a:pt x="178" y="0"/>
                </a:moveTo>
                <a:cubicBezTo>
                  <a:pt x="109" y="0"/>
                  <a:pt x="35" y="50"/>
                  <a:pt x="19" y="117"/>
                </a:cubicBezTo>
                <a:cubicBezTo>
                  <a:pt x="1" y="194"/>
                  <a:pt x="37" y="266"/>
                  <a:pt x="132" y="307"/>
                </a:cubicBezTo>
                <a:cubicBezTo>
                  <a:pt x="295" y="346"/>
                  <a:pt x="458" y="376"/>
                  <a:pt x="628" y="376"/>
                </a:cubicBezTo>
                <a:cubicBezTo>
                  <a:pt x="694" y="376"/>
                  <a:pt x="761" y="371"/>
                  <a:pt x="829" y="361"/>
                </a:cubicBezTo>
                <a:cubicBezTo>
                  <a:pt x="869" y="361"/>
                  <a:pt x="906" y="361"/>
                  <a:pt x="942" y="325"/>
                </a:cubicBezTo>
                <a:cubicBezTo>
                  <a:pt x="964" y="307"/>
                  <a:pt x="983" y="248"/>
                  <a:pt x="983" y="212"/>
                </a:cubicBezTo>
                <a:cubicBezTo>
                  <a:pt x="983" y="135"/>
                  <a:pt x="906" y="58"/>
                  <a:pt x="829" y="58"/>
                </a:cubicBezTo>
                <a:cubicBezTo>
                  <a:pt x="772" y="69"/>
                  <a:pt x="716" y="75"/>
                  <a:pt x="662" y="75"/>
                </a:cubicBezTo>
                <a:cubicBezTo>
                  <a:pt x="608" y="75"/>
                  <a:pt x="557" y="69"/>
                  <a:pt x="512" y="58"/>
                </a:cubicBezTo>
                <a:lnTo>
                  <a:pt x="453" y="58"/>
                </a:lnTo>
                <a:cubicBezTo>
                  <a:pt x="417" y="58"/>
                  <a:pt x="399" y="58"/>
                  <a:pt x="376" y="40"/>
                </a:cubicBezTo>
                <a:cubicBezTo>
                  <a:pt x="322" y="40"/>
                  <a:pt x="263" y="22"/>
                  <a:pt x="209" y="4"/>
                </a:cubicBezTo>
                <a:cubicBezTo>
                  <a:pt x="199" y="1"/>
                  <a:pt x="189" y="0"/>
                  <a:pt x="1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7" name="Google Shape;2867;p24"/>
          <p:cNvSpPr/>
          <p:nvPr/>
        </p:nvSpPr>
        <p:spPr>
          <a:xfrm rot="-7617272">
            <a:off x="8255710" y="3944564"/>
            <a:ext cx="126674" cy="58401"/>
          </a:xfrm>
          <a:custGeom>
            <a:avLst/>
            <a:gdLst/>
            <a:ahLst/>
            <a:cxnLst/>
            <a:rect l="l" t="t" r="r" b="b"/>
            <a:pathLst>
              <a:path w="924" h="426" extrusionOk="0">
                <a:moveTo>
                  <a:pt x="169" y="0"/>
                </a:moveTo>
                <a:cubicBezTo>
                  <a:pt x="102" y="0"/>
                  <a:pt x="34" y="39"/>
                  <a:pt x="18" y="118"/>
                </a:cubicBezTo>
                <a:cubicBezTo>
                  <a:pt x="0" y="195"/>
                  <a:pt x="37" y="285"/>
                  <a:pt x="113" y="308"/>
                </a:cubicBezTo>
                <a:cubicBezTo>
                  <a:pt x="322" y="344"/>
                  <a:pt x="512" y="380"/>
                  <a:pt x="715" y="421"/>
                </a:cubicBezTo>
                <a:cubicBezTo>
                  <a:pt x="727" y="424"/>
                  <a:pt x="740" y="425"/>
                  <a:pt x="753" y="425"/>
                </a:cubicBezTo>
                <a:cubicBezTo>
                  <a:pt x="820" y="425"/>
                  <a:pt x="890" y="387"/>
                  <a:pt x="905" y="326"/>
                </a:cubicBezTo>
                <a:cubicBezTo>
                  <a:pt x="923" y="249"/>
                  <a:pt x="887" y="154"/>
                  <a:pt x="792" y="136"/>
                </a:cubicBezTo>
                <a:cubicBezTo>
                  <a:pt x="602" y="100"/>
                  <a:pt x="398" y="41"/>
                  <a:pt x="208" y="5"/>
                </a:cubicBezTo>
                <a:cubicBezTo>
                  <a:pt x="196" y="2"/>
                  <a:pt x="182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8" name="Google Shape;2868;p24"/>
          <p:cNvSpPr/>
          <p:nvPr/>
        </p:nvSpPr>
        <p:spPr>
          <a:xfrm rot="-7617272">
            <a:off x="8808025" y="4301835"/>
            <a:ext cx="152721" cy="57853"/>
          </a:xfrm>
          <a:custGeom>
            <a:avLst/>
            <a:gdLst/>
            <a:ahLst/>
            <a:cxnLst/>
            <a:rect l="l" t="t" r="r" b="b"/>
            <a:pathLst>
              <a:path w="1114" h="422" extrusionOk="0">
                <a:moveTo>
                  <a:pt x="162" y="1"/>
                </a:moveTo>
                <a:cubicBezTo>
                  <a:pt x="89" y="1"/>
                  <a:pt x="33" y="37"/>
                  <a:pt x="18" y="101"/>
                </a:cubicBezTo>
                <a:cubicBezTo>
                  <a:pt x="0" y="177"/>
                  <a:pt x="37" y="291"/>
                  <a:pt x="113" y="291"/>
                </a:cubicBezTo>
                <a:cubicBezTo>
                  <a:pt x="376" y="345"/>
                  <a:pt x="643" y="386"/>
                  <a:pt x="905" y="422"/>
                </a:cubicBezTo>
                <a:cubicBezTo>
                  <a:pt x="982" y="422"/>
                  <a:pt x="1072" y="404"/>
                  <a:pt x="1095" y="309"/>
                </a:cubicBezTo>
                <a:cubicBezTo>
                  <a:pt x="1113" y="232"/>
                  <a:pt x="1072" y="137"/>
                  <a:pt x="982" y="119"/>
                </a:cubicBezTo>
                <a:cubicBezTo>
                  <a:pt x="715" y="82"/>
                  <a:pt x="453" y="46"/>
                  <a:pt x="208" y="6"/>
                </a:cubicBezTo>
                <a:cubicBezTo>
                  <a:pt x="192" y="2"/>
                  <a:pt x="177" y="1"/>
                  <a:pt x="1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9" name="Google Shape;2869;p24"/>
          <p:cNvSpPr/>
          <p:nvPr/>
        </p:nvSpPr>
        <p:spPr>
          <a:xfrm rot="-7617272">
            <a:off x="8854309" y="4586749"/>
            <a:ext cx="165060" cy="59635"/>
          </a:xfrm>
          <a:custGeom>
            <a:avLst/>
            <a:gdLst/>
            <a:ahLst/>
            <a:cxnLst/>
            <a:rect l="l" t="t" r="r" b="b"/>
            <a:pathLst>
              <a:path w="1204" h="435" extrusionOk="0">
                <a:moveTo>
                  <a:pt x="209" y="1"/>
                </a:moveTo>
                <a:cubicBezTo>
                  <a:pt x="132" y="1"/>
                  <a:pt x="37" y="19"/>
                  <a:pt x="19" y="114"/>
                </a:cubicBezTo>
                <a:cubicBezTo>
                  <a:pt x="1" y="186"/>
                  <a:pt x="37" y="281"/>
                  <a:pt x="132" y="299"/>
                </a:cubicBezTo>
                <a:cubicBezTo>
                  <a:pt x="412" y="340"/>
                  <a:pt x="697" y="376"/>
                  <a:pt x="1000" y="435"/>
                </a:cubicBezTo>
                <a:cubicBezTo>
                  <a:pt x="1073" y="435"/>
                  <a:pt x="1168" y="412"/>
                  <a:pt x="1186" y="322"/>
                </a:cubicBezTo>
                <a:cubicBezTo>
                  <a:pt x="1204" y="245"/>
                  <a:pt x="1168" y="150"/>
                  <a:pt x="1073" y="132"/>
                </a:cubicBezTo>
                <a:cubicBezTo>
                  <a:pt x="792" y="96"/>
                  <a:pt x="489" y="55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0" name="Google Shape;2870;p24"/>
          <p:cNvSpPr/>
          <p:nvPr/>
        </p:nvSpPr>
        <p:spPr>
          <a:xfrm rot="-7617272">
            <a:off x="8656569" y="4127802"/>
            <a:ext cx="162592" cy="70877"/>
          </a:xfrm>
          <a:custGeom>
            <a:avLst/>
            <a:gdLst/>
            <a:ahLst/>
            <a:cxnLst/>
            <a:rect l="l" t="t" r="r" b="b"/>
            <a:pathLst>
              <a:path w="1186" h="517" extrusionOk="0">
                <a:moveTo>
                  <a:pt x="168" y="1"/>
                </a:moveTo>
                <a:cubicBezTo>
                  <a:pt x="102" y="1"/>
                  <a:pt x="34" y="36"/>
                  <a:pt x="19" y="100"/>
                </a:cubicBezTo>
                <a:cubicBezTo>
                  <a:pt x="1" y="191"/>
                  <a:pt x="55" y="268"/>
                  <a:pt x="132" y="286"/>
                </a:cubicBezTo>
                <a:cubicBezTo>
                  <a:pt x="417" y="363"/>
                  <a:pt x="697" y="439"/>
                  <a:pt x="982" y="512"/>
                </a:cubicBezTo>
                <a:cubicBezTo>
                  <a:pt x="994" y="515"/>
                  <a:pt x="1007" y="516"/>
                  <a:pt x="1020" y="516"/>
                </a:cubicBezTo>
                <a:cubicBezTo>
                  <a:pt x="1084" y="516"/>
                  <a:pt x="1153" y="478"/>
                  <a:pt x="1168" y="399"/>
                </a:cubicBezTo>
                <a:cubicBezTo>
                  <a:pt x="1186" y="326"/>
                  <a:pt x="1132" y="249"/>
                  <a:pt x="1055" y="213"/>
                </a:cubicBezTo>
                <a:cubicBezTo>
                  <a:pt x="774" y="136"/>
                  <a:pt x="489" y="78"/>
                  <a:pt x="209" y="5"/>
                </a:cubicBezTo>
                <a:cubicBezTo>
                  <a:pt x="196" y="2"/>
                  <a:pt x="182" y="1"/>
                  <a:pt x="1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1" name="Google Shape;2871;p24"/>
          <p:cNvSpPr/>
          <p:nvPr/>
        </p:nvSpPr>
        <p:spPr>
          <a:xfrm rot="-7617272">
            <a:off x="8478683" y="3853648"/>
            <a:ext cx="131609" cy="56482"/>
          </a:xfrm>
          <a:custGeom>
            <a:avLst/>
            <a:gdLst/>
            <a:ahLst/>
            <a:cxnLst/>
            <a:rect l="l" t="t" r="r" b="b"/>
            <a:pathLst>
              <a:path w="960" h="412" extrusionOk="0">
                <a:moveTo>
                  <a:pt x="151" y="0"/>
                </a:moveTo>
                <a:cubicBezTo>
                  <a:pt x="132" y="0"/>
                  <a:pt x="114" y="5"/>
                  <a:pt x="96" y="14"/>
                </a:cubicBezTo>
                <a:cubicBezTo>
                  <a:pt x="55" y="32"/>
                  <a:pt x="19" y="72"/>
                  <a:pt x="19" y="109"/>
                </a:cubicBezTo>
                <a:cubicBezTo>
                  <a:pt x="1" y="185"/>
                  <a:pt x="37" y="280"/>
                  <a:pt x="114" y="299"/>
                </a:cubicBezTo>
                <a:cubicBezTo>
                  <a:pt x="340" y="335"/>
                  <a:pt x="548" y="371"/>
                  <a:pt x="756" y="412"/>
                </a:cubicBezTo>
                <a:cubicBezTo>
                  <a:pt x="793" y="412"/>
                  <a:pt x="829" y="412"/>
                  <a:pt x="869" y="394"/>
                </a:cubicBezTo>
                <a:cubicBezTo>
                  <a:pt x="906" y="371"/>
                  <a:pt x="924" y="335"/>
                  <a:pt x="942" y="299"/>
                </a:cubicBezTo>
                <a:cubicBezTo>
                  <a:pt x="960" y="222"/>
                  <a:pt x="924" y="127"/>
                  <a:pt x="829" y="109"/>
                </a:cubicBezTo>
                <a:cubicBezTo>
                  <a:pt x="621" y="72"/>
                  <a:pt x="417" y="32"/>
                  <a:pt x="209" y="14"/>
                </a:cubicBezTo>
                <a:cubicBezTo>
                  <a:pt x="189" y="5"/>
                  <a:pt x="169" y="0"/>
                  <a:pt x="1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2" name="Google Shape;2872;p24"/>
          <p:cNvSpPr/>
          <p:nvPr/>
        </p:nvSpPr>
        <p:spPr>
          <a:xfrm rot="-7617272">
            <a:off x="8477290" y="4743107"/>
            <a:ext cx="173148" cy="71151"/>
          </a:xfrm>
          <a:custGeom>
            <a:avLst/>
            <a:gdLst/>
            <a:ahLst/>
            <a:cxnLst/>
            <a:rect l="l" t="t" r="r" b="b"/>
            <a:pathLst>
              <a:path w="1263" h="519" extrusionOk="0">
                <a:moveTo>
                  <a:pt x="159" y="1"/>
                </a:moveTo>
                <a:cubicBezTo>
                  <a:pt x="89" y="1"/>
                  <a:pt x="33" y="36"/>
                  <a:pt x="18" y="100"/>
                </a:cubicBezTo>
                <a:cubicBezTo>
                  <a:pt x="0" y="195"/>
                  <a:pt x="36" y="268"/>
                  <a:pt x="113" y="286"/>
                </a:cubicBezTo>
                <a:cubicBezTo>
                  <a:pt x="430" y="363"/>
                  <a:pt x="751" y="439"/>
                  <a:pt x="1054" y="512"/>
                </a:cubicBezTo>
                <a:cubicBezTo>
                  <a:pt x="1069" y="516"/>
                  <a:pt x="1083" y="518"/>
                  <a:pt x="1098" y="518"/>
                </a:cubicBezTo>
                <a:cubicBezTo>
                  <a:pt x="1163" y="518"/>
                  <a:pt x="1226" y="480"/>
                  <a:pt x="1244" y="421"/>
                </a:cubicBezTo>
                <a:cubicBezTo>
                  <a:pt x="1262" y="326"/>
                  <a:pt x="1222" y="249"/>
                  <a:pt x="1149" y="231"/>
                </a:cubicBezTo>
                <a:cubicBezTo>
                  <a:pt x="828" y="154"/>
                  <a:pt x="507" y="82"/>
                  <a:pt x="204" y="5"/>
                </a:cubicBezTo>
                <a:cubicBezTo>
                  <a:pt x="188" y="2"/>
                  <a:pt x="173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3" name="Google Shape;2873;p24"/>
          <p:cNvSpPr/>
          <p:nvPr/>
        </p:nvSpPr>
        <p:spPr>
          <a:xfrm rot="-7617272">
            <a:off x="8705790" y="3887816"/>
            <a:ext cx="127222" cy="63200"/>
          </a:xfrm>
          <a:custGeom>
            <a:avLst/>
            <a:gdLst/>
            <a:ahLst/>
            <a:cxnLst/>
            <a:rect l="l" t="t" r="r" b="b"/>
            <a:pathLst>
              <a:path w="928" h="461" extrusionOk="0">
                <a:moveTo>
                  <a:pt x="179" y="1"/>
                </a:moveTo>
                <a:cubicBezTo>
                  <a:pt x="112" y="1"/>
                  <a:pt x="38" y="51"/>
                  <a:pt x="23" y="118"/>
                </a:cubicBezTo>
                <a:cubicBezTo>
                  <a:pt x="0" y="194"/>
                  <a:pt x="41" y="289"/>
                  <a:pt x="113" y="308"/>
                </a:cubicBezTo>
                <a:cubicBezTo>
                  <a:pt x="321" y="362"/>
                  <a:pt x="511" y="403"/>
                  <a:pt x="719" y="457"/>
                </a:cubicBezTo>
                <a:cubicBezTo>
                  <a:pt x="729" y="459"/>
                  <a:pt x="739" y="460"/>
                  <a:pt x="749" y="460"/>
                </a:cubicBezTo>
                <a:cubicBezTo>
                  <a:pt x="815" y="460"/>
                  <a:pt x="889" y="411"/>
                  <a:pt x="905" y="344"/>
                </a:cubicBezTo>
                <a:cubicBezTo>
                  <a:pt x="927" y="267"/>
                  <a:pt x="887" y="176"/>
                  <a:pt x="792" y="154"/>
                </a:cubicBezTo>
                <a:cubicBezTo>
                  <a:pt x="606" y="118"/>
                  <a:pt x="398" y="63"/>
                  <a:pt x="208" y="4"/>
                </a:cubicBezTo>
                <a:cubicBezTo>
                  <a:pt x="199" y="2"/>
                  <a:pt x="189" y="1"/>
                  <a:pt x="1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4" name="Google Shape;2874;p24"/>
          <p:cNvSpPr/>
          <p:nvPr/>
        </p:nvSpPr>
        <p:spPr>
          <a:xfrm rot="-7617272">
            <a:off x="8812929" y="4769773"/>
            <a:ext cx="165197" cy="66079"/>
          </a:xfrm>
          <a:custGeom>
            <a:avLst/>
            <a:gdLst/>
            <a:ahLst/>
            <a:cxnLst/>
            <a:rect l="l" t="t" r="r" b="b"/>
            <a:pathLst>
              <a:path w="1205" h="482" extrusionOk="0">
                <a:moveTo>
                  <a:pt x="163" y="0"/>
                </a:moveTo>
                <a:cubicBezTo>
                  <a:pt x="90" y="0"/>
                  <a:pt x="34" y="39"/>
                  <a:pt x="19" y="118"/>
                </a:cubicBezTo>
                <a:cubicBezTo>
                  <a:pt x="1" y="195"/>
                  <a:pt x="37" y="290"/>
                  <a:pt x="114" y="308"/>
                </a:cubicBezTo>
                <a:cubicBezTo>
                  <a:pt x="413" y="362"/>
                  <a:pt x="698" y="421"/>
                  <a:pt x="1001" y="475"/>
                </a:cubicBezTo>
                <a:cubicBezTo>
                  <a:pt x="1014" y="480"/>
                  <a:pt x="1029" y="482"/>
                  <a:pt x="1043" y="482"/>
                </a:cubicBezTo>
                <a:cubicBezTo>
                  <a:pt x="1106" y="482"/>
                  <a:pt x="1171" y="444"/>
                  <a:pt x="1186" y="385"/>
                </a:cubicBezTo>
                <a:cubicBezTo>
                  <a:pt x="1204" y="308"/>
                  <a:pt x="1168" y="213"/>
                  <a:pt x="1073" y="195"/>
                </a:cubicBezTo>
                <a:cubicBezTo>
                  <a:pt x="793" y="136"/>
                  <a:pt x="489" y="64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5" name="Google Shape;2875;p24"/>
          <p:cNvSpPr/>
          <p:nvPr/>
        </p:nvSpPr>
        <p:spPr>
          <a:xfrm rot="-7617272">
            <a:off x="8935557" y="4155571"/>
            <a:ext cx="144633" cy="58401"/>
          </a:xfrm>
          <a:custGeom>
            <a:avLst/>
            <a:gdLst/>
            <a:ahLst/>
            <a:cxnLst/>
            <a:rect l="l" t="t" r="r" b="b"/>
            <a:pathLst>
              <a:path w="1055" h="426" extrusionOk="0">
                <a:moveTo>
                  <a:pt x="169" y="0"/>
                </a:moveTo>
                <a:cubicBezTo>
                  <a:pt x="102" y="0"/>
                  <a:pt x="34" y="39"/>
                  <a:pt x="19" y="118"/>
                </a:cubicBezTo>
                <a:cubicBezTo>
                  <a:pt x="1" y="195"/>
                  <a:pt x="37" y="290"/>
                  <a:pt x="132" y="308"/>
                </a:cubicBezTo>
                <a:cubicBezTo>
                  <a:pt x="358" y="344"/>
                  <a:pt x="602" y="385"/>
                  <a:pt x="847" y="421"/>
                </a:cubicBezTo>
                <a:cubicBezTo>
                  <a:pt x="859" y="424"/>
                  <a:pt x="873" y="425"/>
                  <a:pt x="886" y="425"/>
                </a:cubicBezTo>
                <a:cubicBezTo>
                  <a:pt x="953" y="425"/>
                  <a:pt x="1021" y="387"/>
                  <a:pt x="1037" y="308"/>
                </a:cubicBezTo>
                <a:cubicBezTo>
                  <a:pt x="1055" y="231"/>
                  <a:pt x="1018" y="136"/>
                  <a:pt x="923" y="118"/>
                </a:cubicBezTo>
                <a:cubicBezTo>
                  <a:pt x="679" y="82"/>
                  <a:pt x="453" y="45"/>
                  <a:pt x="209" y="5"/>
                </a:cubicBezTo>
                <a:cubicBezTo>
                  <a:pt x="196" y="2"/>
                  <a:pt x="183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6" name="Google Shape;2876;p24"/>
          <p:cNvSpPr/>
          <p:nvPr/>
        </p:nvSpPr>
        <p:spPr>
          <a:xfrm rot="-7617272">
            <a:off x="8982770" y="4496769"/>
            <a:ext cx="162592" cy="57442"/>
          </a:xfrm>
          <a:custGeom>
            <a:avLst/>
            <a:gdLst/>
            <a:ahLst/>
            <a:cxnLst/>
            <a:rect l="l" t="t" r="r" b="b"/>
            <a:pathLst>
              <a:path w="1186" h="419" extrusionOk="0">
                <a:moveTo>
                  <a:pt x="150" y="1"/>
                </a:moveTo>
                <a:cubicBezTo>
                  <a:pt x="73" y="1"/>
                  <a:pt x="1" y="77"/>
                  <a:pt x="1" y="150"/>
                </a:cubicBezTo>
                <a:cubicBezTo>
                  <a:pt x="1" y="245"/>
                  <a:pt x="55" y="304"/>
                  <a:pt x="150" y="304"/>
                </a:cubicBezTo>
                <a:cubicBezTo>
                  <a:pt x="453" y="340"/>
                  <a:pt x="733" y="376"/>
                  <a:pt x="1037" y="417"/>
                </a:cubicBezTo>
                <a:cubicBezTo>
                  <a:pt x="1043" y="418"/>
                  <a:pt x="1049" y="419"/>
                  <a:pt x="1055" y="419"/>
                </a:cubicBezTo>
                <a:cubicBezTo>
                  <a:pt x="1121" y="419"/>
                  <a:pt x="1186" y="333"/>
                  <a:pt x="1186" y="263"/>
                </a:cubicBezTo>
                <a:cubicBezTo>
                  <a:pt x="1168" y="168"/>
                  <a:pt x="1109" y="132"/>
                  <a:pt x="1037" y="114"/>
                </a:cubicBezTo>
                <a:cubicBezTo>
                  <a:pt x="733" y="77"/>
                  <a:pt x="453" y="37"/>
                  <a:pt x="15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5842564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8" name="Google Shape;2878;p25"/>
          <p:cNvSpPr txBox="1">
            <a:spLocks noGrp="1"/>
          </p:cNvSpPr>
          <p:nvPr>
            <p:ph type="subTitle" idx="1"/>
          </p:nvPr>
        </p:nvSpPr>
        <p:spPr>
          <a:xfrm>
            <a:off x="980975" y="37961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79" name="Google Shape;2879;p25"/>
          <p:cNvSpPr txBox="1">
            <a:spLocks noGrp="1"/>
          </p:cNvSpPr>
          <p:nvPr>
            <p:ph type="title"/>
          </p:nvPr>
        </p:nvSpPr>
        <p:spPr>
          <a:xfrm>
            <a:off x="980975" y="35693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0" name="Google Shape;2880;p25"/>
          <p:cNvSpPr txBox="1">
            <a:spLocks noGrp="1"/>
          </p:cNvSpPr>
          <p:nvPr>
            <p:ph type="title" idx="2" hasCustomPrompt="1"/>
          </p:nvPr>
        </p:nvSpPr>
        <p:spPr>
          <a:xfrm>
            <a:off x="980984" y="31298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81" name="Google Shape;2881;p25"/>
          <p:cNvSpPr txBox="1">
            <a:spLocks noGrp="1"/>
          </p:cNvSpPr>
          <p:nvPr>
            <p:ph type="subTitle" idx="3"/>
          </p:nvPr>
        </p:nvSpPr>
        <p:spPr>
          <a:xfrm>
            <a:off x="980975" y="21325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82" name="Google Shape;2882;p25"/>
          <p:cNvSpPr txBox="1">
            <a:spLocks noGrp="1"/>
          </p:cNvSpPr>
          <p:nvPr>
            <p:ph type="title" idx="4"/>
          </p:nvPr>
        </p:nvSpPr>
        <p:spPr>
          <a:xfrm>
            <a:off x="980977" y="19057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3" name="Google Shape;2883;p25"/>
          <p:cNvSpPr txBox="1">
            <a:spLocks noGrp="1"/>
          </p:cNvSpPr>
          <p:nvPr>
            <p:ph type="title" idx="5" hasCustomPrompt="1"/>
          </p:nvPr>
        </p:nvSpPr>
        <p:spPr>
          <a:xfrm>
            <a:off x="980984" y="14662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84" name="Google Shape;2884;p25"/>
          <p:cNvSpPr txBox="1">
            <a:spLocks noGrp="1"/>
          </p:cNvSpPr>
          <p:nvPr>
            <p:ph type="subTitle" idx="6"/>
          </p:nvPr>
        </p:nvSpPr>
        <p:spPr>
          <a:xfrm>
            <a:off x="6450375" y="21325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85" name="Google Shape;2885;p25"/>
          <p:cNvSpPr txBox="1">
            <a:spLocks noGrp="1"/>
          </p:cNvSpPr>
          <p:nvPr>
            <p:ph type="title" idx="7"/>
          </p:nvPr>
        </p:nvSpPr>
        <p:spPr>
          <a:xfrm>
            <a:off x="6450380" y="19057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6" name="Google Shape;2886;p25"/>
          <p:cNvSpPr txBox="1">
            <a:spLocks noGrp="1"/>
          </p:cNvSpPr>
          <p:nvPr>
            <p:ph type="title" idx="8" hasCustomPrompt="1"/>
          </p:nvPr>
        </p:nvSpPr>
        <p:spPr>
          <a:xfrm>
            <a:off x="6450385" y="14662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87" name="Google Shape;2887;p25"/>
          <p:cNvSpPr txBox="1">
            <a:spLocks noGrp="1"/>
          </p:cNvSpPr>
          <p:nvPr>
            <p:ph type="subTitle" idx="9"/>
          </p:nvPr>
        </p:nvSpPr>
        <p:spPr>
          <a:xfrm>
            <a:off x="6450359" y="3796167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42424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888" name="Google Shape;2888;p25"/>
          <p:cNvSpPr txBox="1">
            <a:spLocks noGrp="1"/>
          </p:cNvSpPr>
          <p:nvPr>
            <p:ph type="title" idx="13"/>
          </p:nvPr>
        </p:nvSpPr>
        <p:spPr>
          <a:xfrm>
            <a:off x="6450364" y="3569324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889" name="Google Shape;2889;p25"/>
          <p:cNvSpPr txBox="1">
            <a:spLocks noGrp="1"/>
          </p:cNvSpPr>
          <p:nvPr>
            <p:ph type="title" idx="14" hasCustomPrompt="1"/>
          </p:nvPr>
        </p:nvSpPr>
        <p:spPr>
          <a:xfrm>
            <a:off x="6450369" y="3129813"/>
            <a:ext cx="17169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90" name="Google Shape;2890;p25"/>
          <p:cNvSpPr txBox="1">
            <a:spLocks noGrp="1"/>
          </p:cNvSpPr>
          <p:nvPr>
            <p:ph type="title" idx="15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891" name="Google Shape;2891;p25"/>
          <p:cNvSpPr/>
          <p:nvPr/>
        </p:nvSpPr>
        <p:spPr>
          <a:xfrm>
            <a:off x="699345" y="287160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2" name="Google Shape;2892;p25"/>
          <p:cNvSpPr/>
          <p:nvPr/>
        </p:nvSpPr>
        <p:spPr>
          <a:xfrm>
            <a:off x="688821" y="4074330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3" name="Google Shape;2893;p25"/>
          <p:cNvSpPr/>
          <p:nvPr/>
        </p:nvSpPr>
        <p:spPr>
          <a:xfrm>
            <a:off x="373351" y="43265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4" name="Google Shape;2894;p25"/>
          <p:cNvSpPr/>
          <p:nvPr/>
        </p:nvSpPr>
        <p:spPr>
          <a:xfrm>
            <a:off x="421400" y="4240382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5" name="Google Shape;2895;p25"/>
          <p:cNvSpPr/>
          <p:nvPr/>
        </p:nvSpPr>
        <p:spPr>
          <a:xfrm>
            <a:off x="481756" y="43265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6" name="Google Shape;2896;p25"/>
          <p:cNvSpPr/>
          <p:nvPr/>
        </p:nvSpPr>
        <p:spPr>
          <a:xfrm>
            <a:off x="832183" y="20410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7" name="Google Shape;2897;p25"/>
          <p:cNvSpPr/>
          <p:nvPr/>
        </p:nvSpPr>
        <p:spPr>
          <a:xfrm>
            <a:off x="481757" y="1521554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8" name="Google Shape;2898;p25"/>
          <p:cNvSpPr/>
          <p:nvPr/>
        </p:nvSpPr>
        <p:spPr>
          <a:xfrm>
            <a:off x="558499" y="40350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9" name="Google Shape;2899;p25"/>
          <p:cNvSpPr/>
          <p:nvPr/>
        </p:nvSpPr>
        <p:spPr>
          <a:xfrm>
            <a:off x="271005" y="2959035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0" name="Google Shape;2900;p25"/>
          <p:cNvSpPr/>
          <p:nvPr/>
        </p:nvSpPr>
        <p:spPr>
          <a:xfrm>
            <a:off x="287022" y="3146678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1" name="Google Shape;2901;p25"/>
          <p:cNvSpPr/>
          <p:nvPr/>
        </p:nvSpPr>
        <p:spPr>
          <a:xfrm flipH="1">
            <a:off x="8796567" y="2775155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2" name="Google Shape;2902;p25"/>
          <p:cNvSpPr/>
          <p:nvPr/>
        </p:nvSpPr>
        <p:spPr>
          <a:xfrm flipH="1">
            <a:off x="8601209" y="319307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3" name="Google Shape;2903;p25"/>
          <p:cNvSpPr/>
          <p:nvPr/>
        </p:nvSpPr>
        <p:spPr>
          <a:xfrm flipH="1">
            <a:off x="8750941" y="47078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4" name="Google Shape;2904;p25"/>
          <p:cNvSpPr/>
          <p:nvPr/>
        </p:nvSpPr>
        <p:spPr>
          <a:xfrm flipH="1">
            <a:off x="8702892" y="4621657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5" name="Google Shape;2905;p25"/>
          <p:cNvSpPr/>
          <p:nvPr/>
        </p:nvSpPr>
        <p:spPr>
          <a:xfrm flipH="1">
            <a:off x="8642536" y="47078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6" name="Google Shape;2906;p25"/>
          <p:cNvSpPr/>
          <p:nvPr/>
        </p:nvSpPr>
        <p:spPr>
          <a:xfrm flipH="1">
            <a:off x="8618795" y="243740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7" name="Google Shape;2907;p25"/>
          <p:cNvSpPr/>
          <p:nvPr/>
        </p:nvSpPr>
        <p:spPr>
          <a:xfrm flipH="1">
            <a:off x="8782126" y="368541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8" name="Google Shape;2908;p25"/>
          <p:cNvSpPr/>
          <p:nvPr/>
        </p:nvSpPr>
        <p:spPr>
          <a:xfrm flipH="1">
            <a:off x="8642519" y="138185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9" name="Google Shape;2909;p25"/>
          <p:cNvSpPr/>
          <p:nvPr/>
        </p:nvSpPr>
        <p:spPr>
          <a:xfrm flipH="1">
            <a:off x="8814163" y="3923010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0" name="Google Shape;2910;p25"/>
          <p:cNvSpPr/>
          <p:nvPr/>
        </p:nvSpPr>
        <p:spPr>
          <a:xfrm flipH="1">
            <a:off x="8801182" y="4110653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1" name="Google Shape;2911;p25"/>
          <p:cNvSpPr/>
          <p:nvPr/>
        </p:nvSpPr>
        <p:spPr>
          <a:xfrm>
            <a:off x="740660" y="4620130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2" name="Google Shape;2912;p25"/>
          <p:cNvSpPr/>
          <p:nvPr/>
        </p:nvSpPr>
        <p:spPr>
          <a:xfrm>
            <a:off x="690783" y="397965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3" name="Google Shape;2913;p25"/>
          <p:cNvSpPr/>
          <p:nvPr/>
        </p:nvSpPr>
        <p:spPr>
          <a:xfrm>
            <a:off x="523058" y="3193078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4" name="Google Shape;2914;p25"/>
          <p:cNvSpPr/>
          <p:nvPr/>
        </p:nvSpPr>
        <p:spPr>
          <a:xfrm flipH="1">
            <a:off x="8903521" y="4415142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5" name="Google Shape;2915;p25"/>
          <p:cNvSpPr/>
          <p:nvPr/>
        </p:nvSpPr>
        <p:spPr>
          <a:xfrm flipH="1">
            <a:off x="8607426" y="43437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6" name="Google Shape;2916;p25"/>
          <p:cNvSpPr/>
          <p:nvPr/>
        </p:nvSpPr>
        <p:spPr>
          <a:xfrm flipH="1">
            <a:off x="8730136" y="35571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7" name="Google Shape;2917;p25"/>
          <p:cNvSpPr/>
          <p:nvPr/>
        </p:nvSpPr>
        <p:spPr>
          <a:xfrm>
            <a:off x="7681096" y="209405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8" name="Google Shape;2918;p25"/>
          <p:cNvSpPr/>
          <p:nvPr/>
        </p:nvSpPr>
        <p:spPr>
          <a:xfrm>
            <a:off x="1330101" y="50475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9" name="Google Shape;2919;p25"/>
          <p:cNvSpPr/>
          <p:nvPr/>
        </p:nvSpPr>
        <p:spPr>
          <a:xfrm>
            <a:off x="1378150" y="418607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0" name="Google Shape;2920;p25"/>
          <p:cNvSpPr/>
          <p:nvPr/>
        </p:nvSpPr>
        <p:spPr>
          <a:xfrm>
            <a:off x="2251381" y="3333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1" name="Google Shape;2921;p25"/>
          <p:cNvSpPr/>
          <p:nvPr/>
        </p:nvSpPr>
        <p:spPr>
          <a:xfrm>
            <a:off x="6791033" y="476165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08840430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2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3" name="Google Shape;2923;p2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2924" name="Google Shape;2924;p26"/>
          <p:cNvGrpSpPr/>
          <p:nvPr/>
        </p:nvGrpSpPr>
        <p:grpSpPr>
          <a:xfrm>
            <a:off x="8299398" y="200567"/>
            <a:ext cx="629701" cy="678865"/>
            <a:chOff x="8299398" y="200567"/>
            <a:chExt cx="629701" cy="678865"/>
          </a:xfrm>
        </p:grpSpPr>
        <p:sp>
          <p:nvSpPr>
            <p:cNvPr id="2925" name="Google Shape;2925;p26"/>
            <p:cNvSpPr/>
            <p:nvPr/>
          </p:nvSpPr>
          <p:spPr>
            <a:xfrm flipH="1">
              <a:off x="8825429" y="501637"/>
              <a:ext cx="103670" cy="78164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26"/>
            <p:cNvSpPr/>
            <p:nvPr/>
          </p:nvSpPr>
          <p:spPr>
            <a:xfrm flipH="1">
              <a:off x="8711954" y="660503"/>
              <a:ext cx="114024" cy="91260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26"/>
            <p:cNvSpPr/>
            <p:nvPr/>
          </p:nvSpPr>
          <p:spPr>
            <a:xfrm flipH="1">
              <a:off x="8563031" y="770482"/>
              <a:ext cx="126914" cy="108950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26"/>
            <p:cNvSpPr/>
            <p:nvPr/>
          </p:nvSpPr>
          <p:spPr>
            <a:xfrm flipH="1">
              <a:off x="8384693" y="533452"/>
              <a:ext cx="140970" cy="104013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26"/>
            <p:cNvSpPr/>
            <p:nvPr/>
          </p:nvSpPr>
          <p:spPr>
            <a:xfrm flipH="1">
              <a:off x="8561797" y="466806"/>
              <a:ext cx="130685" cy="116629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26"/>
            <p:cNvSpPr/>
            <p:nvPr/>
          </p:nvSpPr>
          <p:spPr>
            <a:xfrm flipH="1">
              <a:off x="8299398" y="717687"/>
              <a:ext cx="127942" cy="12142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26"/>
            <p:cNvSpPr/>
            <p:nvPr/>
          </p:nvSpPr>
          <p:spPr>
            <a:xfrm flipH="1">
              <a:off x="8720936" y="325493"/>
              <a:ext cx="76039" cy="64794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26"/>
            <p:cNvSpPr/>
            <p:nvPr/>
          </p:nvSpPr>
          <p:spPr>
            <a:xfrm flipH="1">
              <a:off x="8529571" y="200567"/>
              <a:ext cx="155094" cy="113407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26"/>
            <p:cNvSpPr/>
            <p:nvPr/>
          </p:nvSpPr>
          <p:spPr>
            <a:xfrm flipH="1">
              <a:off x="8488295" y="726600"/>
              <a:ext cx="56840" cy="46624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26"/>
            <p:cNvSpPr/>
            <p:nvPr/>
          </p:nvSpPr>
          <p:spPr>
            <a:xfrm flipH="1">
              <a:off x="8392441" y="332487"/>
              <a:ext cx="89409" cy="6116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35" name="Google Shape;2935;p26"/>
          <p:cNvSpPr/>
          <p:nvPr/>
        </p:nvSpPr>
        <p:spPr>
          <a:xfrm rot="2741762" flipH="1">
            <a:off x="660635" y="4674489"/>
            <a:ext cx="167823" cy="45425"/>
          </a:xfrm>
          <a:custGeom>
            <a:avLst/>
            <a:gdLst/>
            <a:ahLst/>
            <a:cxnLst/>
            <a:rect l="l" t="t" r="r" b="b"/>
            <a:pathLst>
              <a:path w="1548" h="419" extrusionOk="0">
                <a:moveTo>
                  <a:pt x="127" y="0"/>
                </a:moveTo>
                <a:cubicBezTo>
                  <a:pt x="46" y="0"/>
                  <a:pt x="1" y="85"/>
                  <a:pt x="1" y="152"/>
                </a:cubicBezTo>
                <a:cubicBezTo>
                  <a:pt x="1" y="247"/>
                  <a:pt x="55" y="305"/>
                  <a:pt x="150" y="305"/>
                </a:cubicBezTo>
                <a:cubicBezTo>
                  <a:pt x="566" y="342"/>
                  <a:pt x="982" y="378"/>
                  <a:pt x="1394" y="419"/>
                </a:cubicBezTo>
                <a:cubicBezTo>
                  <a:pt x="1471" y="419"/>
                  <a:pt x="1548" y="342"/>
                  <a:pt x="1548" y="265"/>
                </a:cubicBezTo>
                <a:cubicBezTo>
                  <a:pt x="1548" y="174"/>
                  <a:pt x="1471" y="115"/>
                  <a:pt x="1394" y="115"/>
                </a:cubicBezTo>
                <a:cubicBezTo>
                  <a:pt x="982" y="79"/>
                  <a:pt x="566" y="39"/>
                  <a:pt x="150" y="2"/>
                </a:cubicBezTo>
                <a:cubicBezTo>
                  <a:pt x="142" y="1"/>
                  <a:pt x="134" y="0"/>
                  <a:pt x="1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6" name="Google Shape;2936;p26"/>
          <p:cNvSpPr/>
          <p:nvPr/>
        </p:nvSpPr>
        <p:spPr>
          <a:xfrm rot="2741762" flipH="1">
            <a:off x="583583" y="4530796"/>
            <a:ext cx="138985" cy="43257"/>
          </a:xfrm>
          <a:custGeom>
            <a:avLst/>
            <a:gdLst/>
            <a:ahLst/>
            <a:cxnLst/>
            <a:rect l="l" t="t" r="r" b="b"/>
            <a:pathLst>
              <a:path w="1282" h="399" extrusionOk="0">
                <a:moveTo>
                  <a:pt x="150" y="0"/>
                </a:moveTo>
                <a:cubicBezTo>
                  <a:pt x="73" y="0"/>
                  <a:pt x="1" y="77"/>
                  <a:pt x="1" y="154"/>
                </a:cubicBezTo>
                <a:cubicBezTo>
                  <a:pt x="1" y="244"/>
                  <a:pt x="73" y="303"/>
                  <a:pt x="150" y="303"/>
                </a:cubicBezTo>
                <a:cubicBezTo>
                  <a:pt x="471" y="339"/>
                  <a:pt x="811" y="358"/>
                  <a:pt x="1132" y="398"/>
                </a:cubicBezTo>
                <a:cubicBezTo>
                  <a:pt x="1204" y="398"/>
                  <a:pt x="1281" y="321"/>
                  <a:pt x="1281" y="244"/>
                </a:cubicBezTo>
                <a:cubicBezTo>
                  <a:pt x="1281" y="154"/>
                  <a:pt x="1204" y="95"/>
                  <a:pt x="1132" y="95"/>
                </a:cubicBezTo>
                <a:cubicBezTo>
                  <a:pt x="811" y="59"/>
                  <a:pt x="471" y="41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7" name="Google Shape;2937;p26"/>
          <p:cNvSpPr/>
          <p:nvPr/>
        </p:nvSpPr>
        <p:spPr>
          <a:xfrm rot="2741762" flipH="1">
            <a:off x="501056" y="4638745"/>
            <a:ext cx="126735" cy="40872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209" y="1"/>
                </a:moveTo>
                <a:cubicBezTo>
                  <a:pt x="132" y="1"/>
                  <a:pt x="37" y="37"/>
                  <a:pt x="19" y="114"/>
                </a:cubicBezTo>
                <a:cubicBezTo>
                  <a:pt x="1" y="186"/>
                  <a:pt x="37" y="281"/>
                  <a:pt x="132" y="300"/>
                </a:cubicBezTo>
                <a:cubicBezTo>
                  <a:pt x="323" y="351"/>
                  <a:pt x="521" y="376"/>
                  <a:pt x="722" y="376"/>
                </a:cubicBezTo>
                <a:cubicBezTo>
                  <a:pt x="820" y="376"/>
                  <a:pt x="919" y="370"/>
                  <a:pt x="1019" y="358"/>
                </a:cubicBezTo>
                <a:cubicBezTo>
                  <a:pt x="1096" y="358"/>
                  <a:pt x="1168" y="300"/>
                  <a:pt x="1168" y="205"/>
                </a:cubicBezTo>
                <a:cubicBezTo>
                  <a:pt x="1168" y="138"/>
                  <a:pt x="1107" y="53"/>
                  <a:pt x="1038" y="53"/>
                </a:cubicBezTo>
                <a:cubicBezTo>
                  <a:pt x="1032" y="53"/>
                  <a:pt x="1025" y="54"/>
                  <a:pt x="1019" y="55"/>
                </a:cubicBezTo>
                <a:cubicBezTo>
                  <a:pt x="944" y="64"/>
                  <a:pt x="874" y="69"/>
                  <a:pt x="806" y="69"/>
                </a:cubicBezTo>
                <a:cubicBezTo>
                  <a:pt x="737" y="69"/>
                  <a:pt x="670" y="64"/>
                  <a:pt x="603" y="55"/>
                </a:cubicBezTo>
                <a:lnTo>
                  <a:pt x="417" y="55"/>
                </a:lnTo>
                <a:cubicBezTo>
                  <a:pt x="340" y="37"/>
                  <a:pt x="286" y="19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8" name="Google Shape;2938;p26"/>
          <p:cNvSpPr/>
          <p:nvPr/>
        </p:nvSpPr>
        <p:spPr>
          <a:xfrm rot="2741762" flipH="1">
            <a:off x="450477" y="4516771"/>
            <a:ext cx="126735" cy="40872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173" y="1"/>
                </a:moveTo>
                <a:cubicBezTo>
                  <a:pt x="78" y="1"/>
                  <a:pt x="1" y="73"/>
                  <a:pt x="19" y="168"/>
                </a:cubicBezTo>
                <a:cubicBezTo>
                  <a:pt x="19" y="245"/>
                  <a:pt x="78" y="299"/>
                  <a:pt x="173" y="317"/>
                </a:cubicBezTo>
                <a:cubicBezTo>
                  <a:pt x="453" y="340"/>
                  <a:pt x="738" y="358"/>
                  <a:pt x="1001" y="376"/>
                </a:cubicBezTo>
                <a:cubicBezTo>
                  <a:pt x="1096" y="376"/>
                  <a:pt x="1168" y="299"/>
                  <a:pt x="1168" y="227"/>
                </a:cubicBezTo>
                <a:cubicBezTo>
                  <a:pt x="1150" y="132"/>
                  <a:pt x="1096" y="73"/>
                  <a:pt x="1001" y="73"/>
                </a:cubicBezTo>
                <a:cubicBezTo>
                  <a:pt x="738" y="55"/>
                  <a:pt x="453" y="37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9" name="Google Shape;2939;p26"/>
          <p:cNvSpPr/>
          <p:nvPr/>
        </p:nvSpPr>
        <p:spPr>
          <a:xfrm rot="2741762" flipH="1">
            <a:off x="571356" y="4421327"/>
            <a:ext cx="157524" cy="54206"/>
          </a:xfrm>
          <a:custGeom>
            <a:avLst/>
            <a:gdLst/>
            <a:ahLst/>
            <a:cxnLst/>
            <a:rect l="l" t="t" r="r" b="b"/>
            <a:pathLst>
              <a:path w="1453" h="500" extrusionOk="0">
                <a:moveTo>
                  <a:pt x="163" y="0"/>
                </a:moveTo>
                <a:cubicBezTo>
                  <a:pt x="91" y="0"/>
                  <a:pt x="38" y="38"/>
                  <a:pt x="19" y="118"/>
                </a:cubicBezTo>
                <a:cubicBezTo>
                  <a:pt x="1" y="195"/>
                  <a:pt x="41" y="290"/>
                  <a:pt x="114" y="308"/>
                </a:cubicBezTo>
                <a:cubicBezTo>
                  <a:pt x="494" y="362"/>
                  <a:pt x="869" y="421"/>
                  <a:pt x="1245" y="493"/>
                </a:cubicBezTo>
                <a:cubicBezTo>
                  <a:pt x="1259" y="497"/>
                  <a:pt x="1273" y="499"/>
                  <a:pt x="1288" y="499"/>
                </a:cubicBezTo>
                <a:cubicBezTo>
                  <a:pt x="1353" y="499"/>
                  <a:pt x="1420" y="458"/>
                  <a:pt x="1435" y="380"/>
                </a:cubicBezTo>
                <a:cubicBezTo>
                  <a:pt x="1453" y="308"/>
                  <a:pt x="1417" y="213"/>
                  <a:pt x="1322" y="195"/>
                </a:cubicBezTo>
                <a:cubicBezTo>
                  <a:pt x="946" y="136"/>
                  <a:pt x="584" y="63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0" name="Google Shape;2940;p26"/>
          <p:cNvSpPr/>
          <p:nvPr/>
        </p:nvSpPr>
        <p:spPr>
          <a:xfrm rot="2741762" flipH="1">
            <a:off x="351360" y="4305055"/>
            <a:ext cx="114375" cy="52363"/>
          </a:xfrm>
          <a:custGeom>
            <a:avLst/>
            <a:gdLst/>
            <a:ahLst/>
            <a:cxnLst/>
            <a:rect l="l" t="t" r="r" b="b"/>
            <a:pathLst>
              <a:path w="1055" h="483" extrusionOk="0">
                <a:moveTo>
                  <a:pt x="156" y="1"/>
                </a:moveTo>
                <a:cubicBezTo>
                  <a:pt x="88" y="1"/>
                  <a:pt x="33" y="42"/>
                  <a:pt x="18" y="120"/>
                </a:cubicBezTo>
                <a:cubicBezTo>
                  <a:pt x="0" y="192"/>
                  <a:pt x="37" y="287"/>
                  <a:pt x="113" y="306"/>
                </a:cubicBezTo>
                <a:lnTo>
                  <a:pt x="846" y="477"/>
                </a:lnTo>
                <a:cubicBezTo>
                  <a:pt x="859" y="481"/>
                  <a:pt x="873" y="482"/>
                  <a:pt x="887" y="482"/>
                </a:cubicBezTo>
                <a:cubicBezTo>
                  <a:pt x="953" y="482"/>
                  <a:pt x="1021" y="446"/>
                  <a:pt x="1036" y="382"/>
                </a:cubicBezTo>
                <a:cubicBezTo>
                  <a:pt x="1054" y="287"/>
                  <a:pt x="1018" y="211"/>
                  <a:pt x="923" y="192"/>
                </a:cubicBezTo>
                <a:cubicBezTo>
                  <a:pt x="679" y="120"/>
                  <a:pt x="430" y="61"/>
                  <a:pt x="204" y="7"/>
                </a:cubicBezTo>
                <a:cubicBezTo>
                  <a:pt x="188" y="3"/>
                  <a:pt x="172" y="1"/>
                  <a:pt x="1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1" name="Google Shape;2941;p26"/>
          <p:cNvSpPr/>
          <p:nvPr/>
        </p:nvSpPr>
        <p:spPr>
          <a:xfrm rot="2741762" flipH="1">
            <a:off x="283133" y="4515636"/>
            <a:ext cx="106570" cy="40763"/>
          </a:xfrm>
          <a:custGeom>
            <a:avLst/>
            <a:gdLst/>
            <a:ahLst/>
            <a:cxnLst/>
            <a:rect l="l" t="t" r="r" b="b"/>
            <a:pathLst>
              <a:path w="983" h="376" extrusionOk="0">
                <a:moveTo>
                  <a:pt x="178" y="0"/>
                </a:moveTo>
                <a:cubicBezTo>
                  <a:pt x="109" y="0"/>
                  <a:pt x="35" y="50"/>
                  <a:pt x="19" y="117"/>
                </a:cubicBezTo>
                <a:cubicBezTo>
                  <a:pt x="1" y="194"/>
                  <a:pt x="37" y="266"/>
                  <a:pt x="132" y="307"/>
                </a:cubicBezTo>
                <a:cubicBezTo>
                  <a:pt x="295" y="346"/>
                  <a:pt x="458" y="376"/>
                  <a:pt x="628" y="376"/>
                </a:cubicBezTo>
                <a:cubicBezTo>
                  <a:pt x="694" y="376"/>
                  <a:pt x="761" y="371"/>
                  <a:pt x="829" y="361"/>
                </a:cubicBezTo>
                <a:cubicBezTo>
                  <a:pt x="869" y="361"/>
                  <a:pt x="906" y="361"/>
                  <a:pt x="942" y="325"/>
                </a:cubicBezTo>
                <a:cubicBezTo>
                  <a:pt x="964" y="307"/>
                  <a:pt x="983" y="248"/>
                  <a:pt x="983" y="212"/>
                </a:cubicBezTo>
                <a:cubicBezTo>
                  <a:pt x="983" y="135"/>
                  <a:pt x="906" y="58"/>
                  <a:pt x="829" y="58"/>
                </a:cubicBezTo>
                <a:cubicBezTo>
                  <a:pt x="772" y="69"/>
                  <a:pt x="716" y="75"/>
                  <a:pt x="662" y="75"/>
                </a:cubicBezTo>
                <a:cubicBezTo>
                  <a:pt x="608" y="75"/>
                  <a:pt x="557" y="69"/>
                  <a:pt x="512" y="58"/>
                </a:cubicBezTo>
                <a:lnTo>
                  <a:pt x="453" y="58"/>
                </a:lnTo>
                <a:cubicBezTo>
                  <a:pt x="417" y="58"/>
                  <a:pt x="399" y="58"/>
                  <a:pt x="376" y="40"/>
                </a:cubicBezTo>
                <a:cubicBezTo>
                  <a:pt x="322" y="40"/>
                  <a:pt x="263" y="22"/>
                  <a:pt x="209" y="4"/>
                </a:cubicBezTo>
                <a:cubicBezTo>
                  <a:pt x="199" y="1"/>
                  <a:pt x="189" y="0"/>
                  <a:pt x="1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2" name="Google Shape;2942;p26"/>
          <p:cNvSpPr/>
          <p:nvPr/>
        </p:nvSpPr>
        <p:spPr>
          <a:xfrm rot="2741762" flipH="1">
            <a:off x="228409" y="4316843"/>
            <a:ext cx="100173" cy="46184"/>
          </a:xfrm>
          <a:custGeom>
            <a:avLst/>
            <a:gdLst/>
            <a:ahLst/>
            <a:cxnLst/>
            <a:rect l="l" t="t" r="r" b="b"/>
            <a:pathLst>
              <a:path w="924" h="426" extrusionOk="0">
                <a:moveTo>
                  <a:pt x="169" y="0"/>
                </a:moveTo>
                <a:cubicBezTo>
                  <a:pt x="102" y="0"/>
                  <a:pt x="34" y="39"/>
                  <a:pt x="18" y="118"/>
                </a:cubicBezTo>
                <a:cubicBezTo>
                  <a:pt x="0" y="195"/>
                  <a:pt x="37" y="285"/>
                  <a:pt x="113" y="308"/>
                </a:cubicBezTo>
                <a:cubicBezTo>
                  <a:pt x="322" y="344"/>
                  <a:pt x="512" y="380"/>
                  <a:pt x="715" y="421"/>
                </a:cubicBezTo>
                <a:cubicBezTo>
                  <a:pt x="727" y="424"/>
                  <a:pt x="740" y="425"/>
                  <a:pt x="753" y="425"/>
                </a:cubicBezTo>
                <a:cubicBezTo>
                  <a:pt x="820" y="425"/>
                  <a:pt x="890" y="387"/>
                  <a:pt x="905" y="326"/>
                </a:cubicBezTo>
                <a:cubicBezTo>
                  <a:pt x="923" y="249"/>
                  <a:pt x="887" y="154"/>
                  <a:pt x="792" y="136"/>
                </a:cubicBezTo>
                <a:cubicBezTo>
                  <a:pt x="602" y="100"/>
                  <a:pt x="398" y="41"/>
                  <a:pt x="208" y="5"/>
                </a:cubicBezTo>
                <a:cubicBezTo>
                  <a:pt x="196" y="2"/>
                  <a:pt x="182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3" name="Google Shape;2943;p26"/>
          <p:cNvSpPr/>
          <p:nvPr/>
        </p:nvSpPr>
        <p:spPr>
          <a:xfrm rot="2741762" flipH="1">
            <a:off x="429201" y="4801840"/>
            <a:ext cx="120772" cy="45750"/>
          </a:xfrm>
          <a:custGeom>
            <a:avLst/>
            <a:gdLst/>
            <a:ahLst/>
            <a:cxnLst/>
            <a:rect l="l" t="t" r="r" b="b"/>
            <a:pathLst>
              <a:path w="1114" h="422" extrusionOk="0">
                <a:moveTo>
                  <a:pt x="162" y="1"/>
                </a:moveTo>
                <a:cubicBezTo>
                  <a:pt x="89" y="1"/>
                  <a:pt x="33" y="37"/>
                  <a:pt x="18" y="101"/>
                </a:cubicBezTo>
                <a:cubicBezTo>
                  <a:pt x="0" y="177"/>
                  <a:pt x="37" y="291"/>
                  <a:pt x="113" y="291"/>
                </a:cubicBezTo>
                <a:cubicBezTo>
                  <a:pt x="376" y="345"/>
                  <a:pt x="643" y="386"/>
                  <a:pt x="905" y="422"/>
                </a:cubicBezTo>
                <a:cubicBezTo>
                  <a:pt x="982" y="422"/>
                  <a:pt x="1072" y="404"/>
                  <a:pt x="1095" y="309"/>
                </a:cubicBezTo>
                <a:cubicBezTo>
                  <a:pt x="1113" y="232"/>
                  <a:pt x="1072" y="137"/>
                  <a:pt x="982" y="119"/>
                </a:cubicBezTo>
                <a:cubicBezTo>
                  <a:pt x="715" y="82"/>
                  <a:pt x="453" y="46"/>
                  <a:pt x="208" y="6"/>
                </a:cubicBezTo>
                <a:cubicBezTo>
                  <a:pt x="192" y="2"/>
                  <a:pt x="177" y="1"/>
                  <a:pt x="1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4" name="Google Shape;2944;p26"/>
          <p:cNvSpPr/>
          <p:nvPr/>
        </p:nvSpPr>
        <p:spPr>
          <a:xfrm rot="2741762" flipH="1">
            <a:off x="641406" y="4876480"/>
            <a:ext cx="130529" cy="47160"/>
          </a:xfrm>
          <a:custGeom>
            <a:avLst/>
            <a:gdLst/>
            <a:ahLst/>
            <a:cxnLst/>
            <a:rect l="l" t="t" r="r" b="b"/>
            <a:pathLst>
              <a:path w="1204" h="435" extrusionOk="0">
                <a:moveTo>
                  <a:pt x="209" y="1"/>
                </a:moveTo>
                <a:cubicBezTo>
                  <a:pt x="132" y="1"/>
                  <a:pt x="37" y="19"/>
                  <a:pt x="19" y="114"/>
                </a:cubicBezTo>
                <a:cubicBezTo>
                  <a:pt x="1" y="186"/>
                  <a:pt x="37" y="281"/>
                  <a:pt x="132" y="299"/>
                </a:cubicBezTo>
                <a:cubicBezTo>
                  <a:pt x="412" y="340"/>
                  <a:pt x="697" y="376"/>
                  <a:pt x="1000" y="435"/>
                </a:cubicBezTo>
                <a:cubicBezTo>
                  <a:pt x="1073" y="435"/>
                  <a:pt x="1168" y="412"/>
                  <a:pt x="1186" y="322"/>
                </a:cubicBezTo>
                <a:cubicBezTo>
                  <a:pt x="1204" y="245"/>
                  <a:pt x="1168" y="150"/>
                  <a:pt x="1073" y="132"/>
                </a:cubicBezTo>
                <a:cubicBezTo>
                  <a:pt x="792" y="96"/>
                  <a:pt x="489" y="55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5" name="Google Shape;2945;p26"/>
          <p:cNvSpPr/>
          <p:nvPr/>
        </p:nvSpPr>
        <p:spPr>
          <a:xfrm rot="2741762" flipH="1">
            <a:off x="311970" y="4662036"/>
            <a:ext cx="128578" cy="56049"/>
          </a:xfrm>
          <a:custGeom>
            <a:avLst/>
            <a:gdLst/>
            <a:ahLst/>
            <a:cxnLst/>
            <a:rect l="l" t="t" r="r" b="b"/>
            <a:pathLst>
              <a:path w="1186" h="517" extrusionOk="0">
                <a:moveTo>
                  <a:pt x="168" y="1"/>
                </a:moveTo>
                <a:cubicBezTo>
                  <a:pt x="102" y="1"/>
                  <a:pt x="34" y="36"/>
                  <a:pt x="19" y="100"/>
                </a:cubicBezTo>
                <a:cubicBezTo>
                  <a:pt x="1" y="191"/>
                  <a:pt x="55" y="268"/>
                  <a:pt x="132" y="286"/>
                </a:cubicBezTo>
                <a:cubicBezTo>
                  <a:pt x="417" y="363"/>
                  <a:pt x="697" y="439"/>
                  <a:pt x="982" y="512"/>
                </a:cubicBezTo>
                <a:cubicBezTo>
                  <a:pt x="994" y="515"/>
                  <a:pt x="1007" y="516"/>
                  <a:pt x="1020" y="516"/>
                </a:cubicBezTo>
                <a:cubicBezTo>
                  <a:pt x="1084" y="516"/>
                  <a:pt x="1153" y="478"/>
                  <a:pt x="1168" y="399"/>
                </a:cubicBezTo>
                <a:cubicBezTo>
                  <a:pt x="1186" y="326"/>
                  <a:pt x="1132" y="249"/>
                  <a:pt x="1055" y="213"/>
                </a:cubicBezTo>
                <a:cubicBezTo>
                  <a:pt x="774" y="136"/>
                  <a:pt x="489" y="78"/>
                  <a:pt x="209" y="5"/>
                </a:cubicBezTo>
                <a:cubicBezTo>
                  <a:pt x="196" y="2"/>
                  <a:pt x="182" y="1"/>
                  <a:pt x="1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6" name="Google Shape;2946;p26"/>
          <p:cNvSpPr/>
          <p:nvPr/>
        </p:nvSpPr>
        <p:spPr>
          <a:xfrm rot="2741762" flipH="1">
            <a:off x="127554" y="4482768"/>
            <a:ext cx="104076" cy="44666"/>
          </a:xfrm>
          <a:custGeom>
            <a:avLst/>
            <a:gdLst/>
            <a:ahLst/>
            <a:cxnLst/>
            <a:rect l="l" t="t" r="r" b="b"/>
            <a:pathLst>
              <a:path w="960" h="412" extrusionOk="0">
                <a:moveTo>
                  <a:pt x="151" y="0"/>
                </a:moveTo>
                <a:cubicBezTo>
                  <a:pt x="132" y="0"/>
                  <a:pt x="114" y="5"/>
                  <a:pt x="96" y="14"/>
                </a:cubicBezTo>
                <a:cubicBezTo>
                  <a:pt x="55" y="32"/>
                  <a:pt x="19" y="72"/>
                  <a:pt x="19" y="109"/>
                </a:cubicBezTo>
                <a:cubicBezTo>
                  <a:pt x="1" y="185"/>
                  <a:pt x="37" y="280"/>
                  <a:pt x="114" y="299"/>
                </a:cubicBezTo>
                <a:cubicBezTo>
                  <a:pt x="340" y="335"/>
                  <a:pt x="548" y="371"/>
                  <a:pt x="756" y="412"/>
                </a:cubicBezTo>
                <a:cubicBezTo>
                  <a:pt x="793" y="412"/>
                  <a:pt x="829" y="412"/>
                  <a:pt x="869" y="394"/>
                </a:cubicBezTo>
                <a:cubicBezTo>
                  <a:pt x="906" y="371"/>
                  <a:pt x="924" y="335"/>
                  <a:pt x="942" y="299"/>
                </a:cubicBezTo>
                <a:cubicBezTo>
                  <a:pt x="960" y="222"/>
                  <a:pt x="924" y="127"/>
                  <a:pt x="829" y="109"/>
                </a:cubicBezTo>
                <a:cubicBezTo>
                  <a:pt x="621" y="72"/>
                  <a:pt x="417" y="32"/>
                  <a:pt x="209" y="14"/>
                </a:cubicBezTo>
                <a:cubicBezTo>
                  <a:pt x="189" y="5"/>
                  <a:pt x="169" y="0"/>
                  <a:pt x="1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7" name="Google Shape;2947;p26"/>
          <p:cNvSpPr/>
          <p:nvPr/>
        </p:nvSpPr>
        <p:spPr>
          <a:xfrm rot="2741762" flipH="1">
            <a:off x="809743" y="4599887"/>
            <a:ext cx="136925" cy="56266"/>
          </a:xfrm>
          <a:custGeom>
            <a:avLst/>
            <a:gdLst/>
            <a:ahLst/>
            <a:cxnLst/>
            <a:rect l="l" t="t" r="r" b="b"/>
            <a:pathLst>
              <a:path w="1263" h="519" extrusionOk="0">
                <a:moveTo>
                  <a:pt x="159" y="1"/>
                </a:moveTo>
                <a:cubicBezTo>
                  <a:pt x="89" y="1"/>
                  <a:pt x="33" y="36"/>
                  <a:pt x="18" y="100"/>
                </a:cubicBezTo>
                <a:cubicBezTo>
                  <a:pt x="0" y="195"/>
                  <a:pt x="36" y="268"/>
                  <a:pt x="113" y="286"/>
                </a:cubicBezTo>
                <a:cubicBezTo>
                  <a:pt x="430" y="363"/>
                  <a:pt x="751" y="439"/>
                  <a:pt x="1054" y="512"/>
                </a:cubicBezTo>
                <a:cubicBezTo>
                  <a:pt x="1069" y="516"/>
                  <a:pt x="1083" y="518"/>
                  <a:pt x="1098" y="518"/>
                </a:cubicBezTo>
                <a:cubicBezTo>
                  <a:pt x="1163" y="518"/>
                  <a:pt x="1226" y="480"/>
                  <a:pt x="1244" y="421"/>
                </a:cubicBezTo>
                <a:cubicBezTo>
                  <a:pt x="1262" y="326"/>
                  <a:pt x="1222" y="249"/>
                  <a:pt x="1149" y="231"/>
                </a:cubicBezTo>
                <a:cubicBezTo>
                  <a:pt x="828" y="154"/>
                  <a:pt x="507" y="82"/>
                  <a:pt x="204" y="5"/>
                </a:cubicBezTo>
                <a:cubicBezTo>
                  <a:pt x="188" y="2"/>
                  <a:pt x="173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8" name="Google Shape;2948;p26"/>
          <p:cNvSpPr/>
          <p:nvPr/>
        </p:nvSpPr>
        <p:spPr>
          <a:xfrm rot="2741762" flipH="1">
            <a:off x="131590" y="4660419"/>
            <a:ext cx="100607" cy="49978"/>
          </a:xfrm>
          <a:custGeom>
            <a:avLst/>
            <a:gdLst/>
            <a:ahLst/>
            <a:cxnLst/>
            <a:rect l="l" t="t" r="r" b="b"/>
            <a:pathLst>
              <a:path w="928" h="461" extrusionOk="0">
                <a:moveTo>
                  <a:pt x="179" y="1"/>
                </a:moveTo>
                <a:cubicBezTo>
                  <a:pt x="112" y="1"/>
                  <a:pt x="38" y="51"/>
                  <a:pt x="23" y="118"/>
                </a:cubicBezTo>
                <a:cubicBezTo>
                  <a:pt x="0" y="194"/>
                  <a:pt x="41" y="289"/>
                  <a:pt x="113" y="308"/>
                </a:cubicBezTo>
                <a:cubicBezTo>
                  <a:pt x="321" y="362"/>
                  <a:pt x="511" y="403"/>
                  <a:pt x="719" y="457"/>
                </a:cubicBezTo>
                <a:cubicBezTo>
                  <a:pt x="729" y="459"/>
                  <a:pt x="739" y="460"/>
                  <a:pt x="749" y="460"/>
                </a:cubicBezTo>
                <a:cubicBezTo>
                  <a:pt x="815" y="460"/>
                  <a:pt x="889" y="411"/>
                  <a:pt x="905" y="344"/>
                </a:cubicBezTo>
                <a:cubicBezTo>
                  <a:pt x="927" y="267"/>
                  <a:pt x="887" y="176"/>
                  <a:pt x="792" y="154"/>
                </a:cubicBezTo>
                <a:cubicBezTo>
                  <a:pt x="606" y="118"/>
                  <a:pt x="398" y="63"/>
                  <a:pt x="208" y="4"/>
                </a:cubicBezTo>
                <a:cubicBezTo>
                  <a:pt x="199" y="2"/>
                  <a:pt x="189" y="1"/>
                  <a:pt x="1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9" name="Google Shape;2949;p26"/>
          <p:cNvSpPr/>
          <p:nvPr/>
        </p:nvSpPr>
        <p:spPr>
          <a:xfrm rot="2741762" flipH="1">
            <a:off x="791888" y="4864025"/>
            <a:ext cx="130637" cy="52255"/>
          </a:xfrm>
          <a:custGeom>
            <a:avLst/>
            <a:gdLst/>
            <a:ahLst/>
            <a:cxnLst/>
            <a:rect l="l" t="t" r="r" b="b"/>
            <a:pathLst>
              <a:path w="1205" h="482" extrusionOk="0">
                <a:moveTo>
                  <a:pt x="163" y="0"/>
                </a:moveTo>
                <a:cubicBezTo>
                  <a:pt x="90" y="0"/>
                  <a:pt x="34" y="39"/>
                  <a:pt x="19" y="118"/>
                </a:cubicBezTo>
                <a:cubicBezTo>
                  <a:pt x="1" y="195"/>
                  <a:pt x="37" y="290"/>
                  <a:pt x="114" y="308"/>
                </a:cubicBezTo>
                <a:cubicBezTo>
                  <a:pt x="413" y="362"/>
                  <a:pt x="698" y="421"/>
                  <a:pt x="1001" y="475"/>
                </a:cubicBezTo>
                <a:cubicBezTo>
                  <a:pt x="1014" y="480"/>
                  <a:pt x="1029" y="482"/>
                  <a:pt x="1043" y="482"/>
                </a:cubicBezTo>
                <a:cubicBezTo>
                  <a:pt x="1106" y="482"/>
                  <a:pt x="1171" y="444"/>
                  <a:pt x="1186" y="385"/>
                </a:cubicBezTo>
                <a:cubicBezTo>
                  <a:pt x="1204" y="308"/>
                  <a:pt x="1168" y="213"/>
                  <a:pt x="1073" y="195"/>
                </a:cubicBezTo>
                <a:cubicBezTo>
                  <a:pt x="793" y="136"/>
                  <a:pt x="489" y="64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0" name="Google Shape;2950;p26"/>
          <p:cNvSpPr/>
          <p:nvPr/>
        </p:nvSpPr>
        <p:spPr>
          <a:xfrm rot="2741762" flipH="1">
            <a:off x="303451" y="4880599"/>
            <a:ext cx="114375" cy="46184"/>
          </a:xfrm>
          <a:custGeom>
            <a:avLst/>
            <a:gdLst/>
            <a:ahLst/>
            <a:cxnLst/>
            <a:rect l="l" t="t" r="r" b="b"/>
            <a:pathLst>
              <a:path w="1055" h="426" extrusionOk="0">
                <a:moveTo>
                  <a:pt x="169" y="0"/>
                </a:moveTo>
                <a:cubicBezTo>
                  <a:pt x="102" y="0"/>
                  <a:pt x="34" y="39"/>
                  <a:pt x="19" y="118"/>
                </a:cubicBezTo>
                <a:cubicBezTo>
                  <a:pt x="1" y="195"/>
                  <a:pt x="37" y="290"/>
                  <a:pt x="132" y="308"/>
                </a:cubicBezTo>
                <a:cubicBezTo>
                  <a:pt x="358" y="344"/>
                  <a:pt x="602" y="385"/>
                  <a:pt x="847" y="421"/>
                </a:cubicBezTo>
                <a:cubicBezTo>
                  <a:pt x="859" y="424"/>
                  <a:pt x="873" y="425"/>
                  <a:pt x="886" y="425"/>
                </a:cubicBezTo>
                <a:cubicBezTo>
                  <a:pt x="953" y="425"/>
                  <a:pt x="1021" y="387"/>
                  <a:pt x="1037" y="308"/>
                </a:cubicBezTo>
                <a:cubicBezTo>
                  <a:pt x="1055" y="231"/>
                  <a:pt x="1018" y="136"/>
                  <a:pt x="923" y="118"/>
                </a:cubicBezTo>
                <a:cubicBezTo>
                  <a:pt x="679" y="82"/>
                  <a:pt x="453" y="45"/>
                  <a:pt x="209" y="5"/>
                </a:cubicBezTo>
                <a:cubicBezTo>
                  <a:pt x="196" y="2"/>
                  <a:pt x="183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1" name="Google Shape;2951;p26"/>
          <p:cNvSpPr/>
          <p:nvPr/>
        </p:nvSpPr>
        <p:spPr>
          <a:xfrm rot="2741762" flipH="1">
            <a:off x="555906" y="4965846"/>
            <a:ext cx="128578" cy="45425"/>
          </a:xfrm>
          <a:custGeom>
            <a:avLst/>
            <a:gdLst/>
            <a:ahLst/>
            <a:cxnLst/>
            <a:rect l="l" t="t" r="r" b="b"/>
            <a:pathLst>
              <a:path w="1186" h="419" extrusionOk="0">
                <a:moveTo>
                  <a:pt x="150" y="1"/>
                </a:moveTo>
                <a:cubicBezTo>
                  <a:pt x="73" y="1"/>
                  <a:pt x="1" y="77"/>
                  <a:pt x="1" y="150"/>
                </a:cubicBezTo>
                <a:cubicBezTo>
                  <a:pt x="1" y="245"/>
                  <a:pt x="55" y="304"/>
                  <a:pt x="150" y="304"/>
                </a:cubicBezTo>
                <a:cubicBezTo>
                  <a:pt x="453" y="340"/>
                  <a:pt x="733" y="376"/>
                  <a:pt x="1037" y="417"/>
                </a:cubicBezTo>
                <a:cubicBezTo>
                  <a:pt x="1043" y="418"/>
                  <a:pt x="1049" y="419"/>
                  <a:pt x="1055" y="419"/>
                </a:cubicBezTo>
                <a:cubicBezTo>
                  <a:pt x="1121" y="419"/>
                  <a:pt x="1186" y="333"/>
                  <a:pt x="1186" y="263"/>
                </a:cubicBezTo>
                <a:cubicBezTo>
                  <a:pt x="1168" y="168"/>
                  <a:pt x="1109" y="132"/>
                  <a:pt x="1037" y="114"/>
                </a:cubicBezTo>
                <a:cubicBezTo>
                  <a:pt x="733" y="77"/>
                  <a:pt x="453" y="37"/>
                  <a:pt x="15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2" name="Google Shape;2952;p26"/>
          <p:cNvSpPr/>
          <p:nvPr/>
        </p:nvSpPr>
        <p:spPr>
          <a:xfrm flipH="1">
            <a:off x="8769684" y="4789011"/>
            <a:ext cx="64825" cy="64825"/>
          </a:xfrm>
          <a:custGeom>
            <a:avLst/>
            <a:gdLst/>
            <a:ahLst/>
            <a:cxnLst/>
            <a:rect l="l" t="t" r="r" b="b"/>
            <a:pathLst>
              <a:path w="625" h="625" extrusionOk="0">
                <a:moveTo>
                  <a:pt x="303" y="0"/>
                </a:moveTo>
                <a:cubicBezTo>
                  <a:pt x="267" y="0"/>
                  <a:pt x="226" y="0"/>
                  <a:pt x="190" y="19"/>
                </a:cubicBezTo>
                <a:cubicBezTo>
                  <a:pt x="154" y="37"/>
                  <a:pt x="113" y="59"/>
                  <a:pt x="95" y="95"/>
                </a:cubicBezTo>
                <a:cubicBezTo>
                  <a:pt x="59" y="114"/>
                  <a:pt x="41" y="150"/>
                  <a:pt x="23" y="190"/>
                </a:cubicBezTo>
                <a:cubicBezTo>
                  <a:pt x="0" y="227"/>
                  <a:pt x="0" y="263"/>
                  <a:pt x="0" y="304"/>
                </a:cubicBezTo>
                <a:lnTo>
                  <a:pt x="0" y="399"/>
                </a:lnTo>
                <a:cubicBezTo>
                  <a:pt x="23" y="435"/>
                  <a:pt x="59" y="489"/>
                  <a:pt x="95" y="530"/>
                </a:cubicBezTo>
                <a:cubicBezTo>
                  <a:pt x="113" y="548"/>
                  <a:pt x="136" y="566"/>
                  <a:pt x="154" y="584"/>
                </a:cubicBezTo>
                <a:cubicBezTo>
                  <a:pt x="190" y="602"/>
                  <a:pt x="249" y="625"/>
                  <a:pt x="303" y="625"/>
                </a:cubicBezTo>
                <a:cubicBezTo>
                  <a:pt x="362" y="625"/>
                  <a:pt x="398" y="602"/>
                  <a:pt x="434" y="584"/>
                </a:cubicBezTo>
                <a:cubicBezTo>
                  <a:pt x="475" y="584"/>
                  <a:pt x="493" y="566"/>
                  <a:pt x="529" y="530"/>
                </a:cubicBezTo>
                <a:cubicBezTo>
                  <a:pt x="566" y="489"/>
                  <a:pt x="588" y="471"/>
                  <a:pt x="588" y="435"/>
                </a:cubicBezTo>
                <a:cubicBezTo>
                  <a:pt x="606" y="399"/>
                  <a:pt x="624" y="358"/>
                  <a:pt x="624" y="304"/>
                </a:cubicBezTo>
                <a:cubicBezTo>
                  <a:pt x="624" y="285"/>
                  <a:pt x="606" y="245"/>
                  <a:pt x="606" y="227"/>
                </a:cubicBezTo>
                <a:cubicBezTo>
                  <a:pt x="588" y="172"/>
                  <a:pt x="566" y="132"/>
                  <a:pt x="529" y="95"/>
                </a:cubicBezTo>
                <a:cubicBezTo>
                  <a:pt x="511" y="77"/>
                  <a:pt x="493" y="59"/>
                  <a:pt x="475" y="37"/>
                </a:cubicBezTo>
                <a:cubicBezTo>
                  <a:pt x="416" y="19"/>
                  <a:pt x="362" y="0"/>
                  <a:pt x="30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3" name="Google Shape;2953;p26"/>
          <p:cNvSpPr/>
          <p:nvPr/>
        </p:nvSpPr>
        <p:spPr>
          <a:xfrm flipH="1">
            <a:off x="8699258" y="4632808"/>
            <a:ext cx="56942" cy="56839"/>
          </a:xfrm>
          <a:custGeom>
            <a:avLst/>
            <a:gdLst/>
            <a:ahLst/>
            <a:cxnLst/>
            <a:rect l="l" t="t" r="r" b="b"/>
            <a:pathLst>
              <a:path w="549" h="548" extrusionOk="0">
                <a:moveTo>
                  <a:pt x="286" y="0"/>
                </a:moveTo>
                <a:cubicBezTo>
                  <a:pt x="209" y="0"/>
                  <a:pt x="132" y="36"/>
                  <a:pt x="96" y="95"/>
                </a:cubicBezTo>
                <a:cubicBezTo>
                  <a:pt x="59" y="113"/>
                  <a:pt x="37" y="149"/>
                  <a:pt x="37" y="167"/>
                </a:cubicBezTo>
                <a:cubicBezTo>
                  <a:pt x="19" y="208"/>
                  <a:pt x="1" y="244"/>
                  <a:pt x="1" y="280"/>
                </a:cubicBezTo>
                <a:cubicBezTo>
                  <a:pt x="19" y="357"/>
                  <a:pt x="37" y="434"/>
                  <a:pt x="96" y="470"/>
                </a:cubicBezTo>
                <a:cubicBezTo>
                  <a:pt x="132" y="525"/>
                  <a:pt x="209" y="547"/>
                  <a:pt x="286" y="547"/>
                </a:cubicBezTo>
                <a:cubicBezTo>
                  <a:pt x="358" y="547"/>
                  <a:pt x="417" y="525"/>
                  <a:pt x="471" y="470"/>
                </a:cubicBezTo>
                <a:cubicBezTo>
                  <a:pt x="489" y="452"/>
                  <a:pt x="512" y="412"/>
                  <a:pt x="530" y="375"/>
                </a:cubicBezTo>
                <a:cubicBezTo>
                  <a:pt x="548" y="357"/>
                  <a:pt x="548" y="321"/>
                  <a:pt x="548" y="280"/>
                </a:cubicBezTo>
                <a:cubicBezTo>
                  <a:pt x="548" y="208"/>
                  <a:pt x="530" y="131"/>
                  <a:pt x="471" y="95"/>
                </a:cubicBezTo>
                <a:cubicBezTo>
                  <a:pt x="417" y="36"/>
                  <a:pt x="358" y="0"/>
                  <a:pt x="2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4" name="Google Shape;2954;p26"/>
          <p:cNvSpPr/>
          <p:nvPr/>
        </p:nvSpPr>
        <p:spPr>
          <a:xfrm flipH="1">
            <a:off x="8488189" y="4698878"/>
            <a:ext cx="50719" cy="51238"/>
          </a:xfrm>
          <a:custGeom>
            <a:avLst/>
            <a:gdLst/>
            <a:ahLst/>
            <a:cxnLst/>
            <a:rect l="l" t="t" r="r" b="b"/>
            <a:pathLst>
              <a:path w="489" h="494" extrusionOk="0">
                <a:moveTo>
                  <a:pt x="244" y="1"/>
                </a:moveTo>
                <a:cubicBezTo>
                  <a:pt x="204" y="1"/>
                  <a:pt x="186" y="23"/>
                  <a:pt x="149" y="23"/>
                </a:cubicBezTo>
                <a:cubicBezTo>
                  <a:pt x="131" y="42"/>
                  <a:pt x="91" y="60"/>
                  <a:pt x="73" y="78"/>
                </a:cubicBezTo>
                <a:cubicBezTo>
                  <a:pt x="54" y="96"/>
                  <a:pt x="36" y="137"/>
                  <a:pt x="18" y="155"/>
                </a:cubicBezTo>
                <a:cubicBezTo>
                  <a:pt x="18" y="191"/>
                  <a:pt x="0" y="209"/>
                  <a:pt x="0" y="250"/>
                </a:cubicBezTo>
                <a:cubicBezTo>
                  <a:pt x="0" y="268"/>
                  <a:pt x="18" y="286"/>
                  <a:pt x="18" y="322"/>
                </a:cubicBezTo>
                <a:cubicBezTo>
                  <a:pt x="18" y="363"/>
                  <a:pt x="36" y="399"/>
                  <a:pt x="73" y="417"/>
                </a:cubicBezTo>
                <a:cubicBezTo>
                  <a:pt x="91" y="435"/>
                  <a:pt x="113" y="453"/>
                  <a:pt x="131" y="453"/>
                </a:cubicBezTo>
                <a:cubicBezTo>
                  <a:pt x="168" y="476"/>
                  <a:pt x="204" y="494"/>
                  <a:pt x="244" y="494"/>
                </a:cubicBezTo>
                <a:cubicBezTo>
                  <a:pt x="281" y="494"/>
                  <a:pt x="317" y="494"/>
                  <a:pt x="339" y="476"/>
                </a:cubicBezTo>
                <a:cubicBezTo>
                  <a:pt x="376" y="453"/>
                  <a:pt x="394" y="453"/>
                  <a:pt x="412" y="417"/>
                </a:cubicBezTo>
                <a:cubicBezTo>
                  <a:pt x="453" y="399"/>
                  <a:pt x="453" y="381"/>
                  <a:pt x="471" y="340"/>
                </a:cubicBezTo>
                <a:cubicBezTo>
                  <a:pt x="489" y="322"/>
                  <a:pt x="489" y="286"/>
                  <a:pt x="489" y="250"/>
                </a:cubicBezTo>
                <a:lnTo>
                  <a:pt x="489" y="191"/>
                </a:lnTo>
                <a:cubicBezTo>
                  <a:pt x="471" y="155"/>
                  <a:pt x="453" y="114"/>
                  <a:pt x="412" y="78"/>
                </a:cubicBezTo>
                <a:cubicBezTo>
                  <a:pt x="394" y="60"/>
                  <a:pt x="394" y="60"/>
                  <a:pt x="376" y="42"/>
                </a:cubicBezTo>
                <a:cubicBezTo>
                  <a:pt x="339" y="23"/>
                  <a:pt x="299" y="1"/>
                  <a:pt x="24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5" name="Google Shape;2955;p26"/>
          <p:cNvSpPr/>
          <p:nvPr/>
        </p:nvSpPr>
        <p:spPr>
          <a:xfrm flipH="1">
            <a:off x="8459043" y="4515500"/>
            <a:ext cx="40969" cy="40866"/>
          </a:xfrm>
          <a:custGeom>
            <a:avLst/>
            <a:gdLst/>
            <a:ahLst/>
            <a:cxnLst/>
            <a:rect l="l" t="t" r="r" b="b"/>
            <a:pathLst>
              <a:path w="395" h="394" extrusionOk="0">
                <a:moveTo>
                  <a:pt x="191" y="0"/>
                </a:moveTo>
                <a:cubicBezTo>
                  <a:pt x="168" y="0"/>
                  <a:pt x="132" y="18"/>
                  <a:pt x="114" y="18"/>
                </a:cubicBezTo>
                <a:cubicBezTo>
                  <a:pt x="96" y="36"/>
                  <a:pt x="78" y="36"/>
                  <a:pt x="55" y="54"/>
                </a:cubicBezTo>
                <a:cubicBezTo>
                  <a:pt x="37" y="72"/>
                  <a:pt x="19" y="95"/>
                  <a:pt x="19" y="131"/>
                </a:cubicBezTo>
                <a:cubicBezTo>
                  <a:pt x="1" y="149"/>
                  <a:pt x="1" y="167"/>
                  <a:pt x="1" y="208"/>
                </a:cubicBezTo>
                <a:lnTo>
                  <a:pt x="1" y="244"/>
                </a:lnTo>
                <a:cubicBezTo>
                  <a:pt x="19" y="281"/>
                  <a:pt x="37" y="321"/>
                  <a:pt x="55" y="339"/>
                </a:cubicBezTo>
                <a:cubicBezTo>
                  <a:pt x="78" y="339"/>
                  <a:pt x="78" y="357"/>
                  <a:pt x="96" y="376"/>
                </a:cubicBezTo>
                <a:cubicBezTo>
                  <a:pt x="132" y="376"/>
                  <a:pt x="150" y="394"/>
                  <a:pt x="191" y="394"/>
                </a:cubicBezTo>
                <a:cubicBezTo>
                  <a:pt x="227" y="394"/>
                  <a:pt x="245" y="394"/>
                  <a:pt x="263" y="376"/>
                </a:cubicBezTo>
                <a:cubicBezTo>
                  <a:pt x="281" y="376"/>
                  <a:pt x="322" y="357"/>
                  <a:pt x="340" y="339"/>
                </a:cubicBezTo>
                <a:cubicBezTo>
                  <a:pt x="358" y="321"/>
                  <a:pt x="358" y="299"/>
                  <a:pt x="376" y="281"/>
                </a:cubicBezTo>
                <a:cubicBezTo>
                  <a:pt x="376" y="244"/>
                  <a:pt x="394" y="226"/>
                  <a:pt x="394" y="208"/>
                </a:cubicBezTo>
                <a:cubicBezTo>
                  <a:pt x="376" y="186"/>
                  <a:pt x="376" y="167"/>
                  <a:pt x="376" y="149"/>
                </a:cubicBezTo>
                <a:cubicBezTo>
                  <a:pt x="376" y="113"/>
                  <a:pt x="358" y="95"/>
                  <a:pt x="340" y="54"/>
                </a:cubicBezTo>
                <a:cubicBezTo>
                  <a:pt x="322" y="54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6" name="Google Shape;2956;p26"/>
          <p:cNvSpPr/>
          <p:nvPr/>
        </p:nvSpPr>
        <p:spPr>
          <a:xfrm flipH="1">
            <a:off x="8625202" y="4885783"/>
            <a:ext cx="29145" cy="29353"/>
          </a:xfrm>
          <a:custGeom>
            <a:avLst/>
            <a:gdLst/>
            <a:ahLst/>
            <a:cxnLst/>
            <a:rect l="l" t="t" r="r" b="b"/>
            <a:pathLst>
              <a:path w="281" h="283" extrusionOk="0">
                <a:moveTo>
                  <a:pt x="150" y="0"/>
                </a:moveTo>
                <a:cubicBezTo>
                  <a:pt x="138" y="0"/>
                  <a:pt x="125" y="8"/>
                  <a:pt x="113" y="8"/>
                </a:cubicBezTo>
                <a:cubicBezTo>
                  <a:pt x="73" y="8"/>
                  <a:pt x="36" y="49"/>
                  <a:pt x="18" y="67"/>
                </a:cubicBezTo>
                <a:lnTo>
                  <a:pt x="18" y="121"/>
                </a:lnTo>
                <a:cubicBezTo>
                  <a:pt x="0" y="144"/>
                  <a:pt x="0" y="162"/>
                  <a:pt x="18" y="180"/>
                </a:cubicBezTo>
                <a:cubicBezTo>
                  <a:pt x="18" y="216"/>
                  <a:pt x="36" y="235"/>
                  <a:pt x="73" y="257"/>
                </a:cubicBezTo>
                <a:cubicBezTo>
                  <a:pt x="101" y="270"/>
                  <a:pt x="128" y="283"/>
                  <a:pt x="154" y="283"/>
                </a:cubicBezTo>
                <a:cubicBezTo>
                  <a:pt x="165" y="283"/>
                  <a:pt x="175" y="281"/>
                  <a:pt x="186" y="275"/>
                </a:cubicBezTo>
                <a:cubicBezTo>
                  <a:pt x="226" y="275"/>
                  <a:pt x="245" y="235"/>
                  <a:pt x="263" y="216"/>
                </a:cubicBezTo>
                <a:cubicBezTo>
                  <a:pt x="281" y="198"/>
                  <a:pt x="281" y="162"/>
                  <a:pt x="281" y="144"/>
                </a:cubicBezTo>
                <a:lnTo>
                  <a:pt x="281" y="85"/>
                </a:lnTo>
                <a:cubicBezTo>
                  <a:pt x="263" y="67"/>
                  <a:pt x="263" y="49"/>
                  <a:pt x="245" y="49"/>
                </a:cubicBezTo>
                <a:cubicBezTo>
                  <a:pt x="226" y="31"/>
                  <a:pt x="208" y="8"/>
                  <a:pt x="186" y="8"/>
                </a:cubicBezTo>
                <a:lnTo>
                  <a:pt x="168" y="8"/>
                </a:lnTo>
                <a:cubicBezTo>
                  <a:pt x="162" y="2"/>
                  <a:pt x="156" y="0"/>
                  <a:pt x="1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7" name="Google Shape;2957;p26"/>
          <p:cNvSpPr/>
          <p:nvPr/>
        </p:nvSpPr>
        <p:spPr>
          <a:xfrm flipH="1">
            <a:off x="8578217" y="4658116"/>
            <a:ext cx="39102" cy="39828"/>
          </a:xfrm>
          <a:custGeom>
            <a:avLst/>
            <a:gdLst/>
            <a:ahLst/>
            <a:cxnLst/>
            <a:rect l="l" t="t" r="r" b="b"/>
            <a:pathLst>
              <a:path w="377" h="384" extrusionOk="0">
                <a:moveTo>
                  <a:pt x="191" y="0"/>
                </a:moveTo>
                <a:cubicBezTo>
                  <a:pt x="168" y="0"/>
                  <a:pt x="150" y="18"/>
                  <a:pt x="114" y="18"/>
                </a:cubicBezTo>
                <a:cubicBezTo>
                  <a:pt x="96" y="36"/>
                  <a:pt x="78" y="36"/>
                  <a:pt x="55" y="55"/>
                </a:cubicBezTo>
                <a:cubicBezTo>
                  <a:pt x="37" y="77"/>
                  <a:pt x="19" y="95"/>
                  <a:pt x="19" y="131"/>
                </a:cubicBezTo>
                <a:cubicBezTo>
                  <a:pt x="1" y="150"/>
                  <a:pt x="1" y="168"/>
                  <a:pt x="1" y="190"/>
                </a:cubicBezTo>
                <a:cubicBezTo>
                  <a:pt x="1" y="208"/>
                  <a:pt x="1" y="226"/>
                  <a:pt x="19" y="245"/>
                </a:cubicBezTo>
                <a:cubicBezTo>
                  <a:pt x="19" y="281"/>
                  <a:pt x="37" y="303"/>
                  <a:pt x="55" y="340"/>
                </a:cubicBezTo>
                <a:cubicBezTo>
                  <a:pt x="78" y="340"/>
                  <a:pt x="78" y="358"/>
                  <a:pt x="96" y="358"/>
                </a:cubicBezTo>
                <a:cubicBezTo>
                  <a:pt x="132" y="376"/>
                  <a:pt x="150" y="376"/>
                  <a:pt x="191" y="376"/>
                </a:cubicBezTo>
                <a:cubicBezTo>
                  <a:pt x="203" y="382"/>
                  <a:pt x="213" y="384"/>
                  <a:pt x="222" y="384"/>
                </a:cubicBezTo>
                <a:cubicBezTo>
                  <a:pt x="239" y="384"/>
                  <a:pt x="251" y="376"/>
                  <a:pt x="263" y="376"/>
                </a:cubicBezTo>
                <a:cubicBezTo>
                  <a:pt x="281" y="358"/>
                  <a:pt x="304" y="358"/>
                  <a:pt x="322" y="340"/>
                </a:cubicBezTo>
                <a:cubicBezTo>
                  <a:pt x="340" y="321"/>
                  <a:pt x="358" y="303"/>
                  <a:pt x="358" y="263"/>
                </a:cubicBezTo>
                <a:cubicBezTo>
                  <a:pt x="376" y="245"/>
                  <a:pt x="376" y="226"/>
                  <a:pt x="376" y="190"/>
                </a:cubicBezTo>
                <a:lnTo>
                  <a:pt x="376" y="150"/>
                </a:lnTo>
                <a:cubicBezTo>
                  <a:pt x="358" y="113"/>
                  <a:pt x="358" y="95"/>
                  <a:pt x="322" y="55"/>
                </a:cubicBezTo>
                <a:cubicBezTo>
                  <a:pt x="322" y="55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8" name="Google Shape;2958;p26"/>
          <p:cNvSpPr/>
          <p:nvPr/>
        </p:nvSpPr>
        <p:spPr>
          <a:xfrm flipH="1">
            <a:off x="8836272" y="4585823"/>
            <a:ext cx="40969" cy="42318"/>
          </a:xfrm>
          <a:custGeom>
            <a:avLst/>
            <a:gdLst/>
            <a:ahLst/>
            <a:cxnLst/>
            <a:rect l="l" t="t" r="r" b="b"/>
            <a:pathLst>
              <a:path w="395" h="408" extrusionOk="0">
                <a:moveTo>
                  <a:pt x="227" y="1"/>
                </a:moveTo>
                <a:cubicBezTo>
                  <a:pt x="209" y="1"/>
                  <a:pt x="168" y="1"/>
                  <a:pt x="150" y="19"/>
                </a:cubicBezTo>
                <a:cubicBezTo>
                  <a:pt x="114" y="19"/>
                  <a:pt x="96" y="37"/>
                  <a:pt x="73" y="55"/>
                </a:cubicBezTo>
                <a:cubicBezTo>
                  <a:pt x="55" y="55"/>
                  <a:pt x="37" y="73"/>
                  <a:pt x="19" y="114"/>
                </a:cubicBezTo>
                <a:cubicBezTo>
                  <a:pt x="1" y="132"/>
                  <a:pt x="1" y="150"/>
                  <a:pt x="1" y="186"/>
                </a:cubicBezTo>
                <a:lnTo>
                  <a:pt x="1" y="263"/>
                </a:lnTo>
                <a:cubicBezTo>
                  <a:pt x="19" y="281"/>
                  <a:pt x="19" y="299"/>
                  <a:pt x="19" y="299"/>
                </a:cubicBezTo>
                <a:cubicBezTo>
                  <a:pt x="37" y="340"/>
                  <a:pt x="73" y="358"/>
                  <a:pt x="96" y="376"/>
                </a:cubicBezTo>
                <a:cubicBezTo>
                  <a:pt x="114" y="394"/>
                  <a:pt x="132" y="394"/>
                  <a:pt x="150" y="394"/>
                </a:cubicBezTo>
                <a:cubicBezTo>
                  <a:pt x="168" y="403"/>
                  <a:pt x="187" y="408"/>
                  <a:pt x="204" y="408"/>
                </a:cubicBezTo>
                <a:cubicBezTo>
                  <a:pt x="221" y="408"/>
                  <a:pt x="236" y="403"/>
                  <a:pt x="245" y="394"/>
                </a:cubicBezTo>
                <a:cubicBezTo>
                  <a:pt x="263" y="394"/>
                  <a:pt x="281" y="394"/>
                  <a:pt x="299" y="376"/>
                </a:cubicBezTo>
                <a:cubicBezTo>
                  <a:pt x="340" y="358"/>
                  <a:pt x="358" y="340"/>
                  <a:pt x="376" y="299"/>
                </a:cubicBezTo>
                <a:cubicBezTo>
                  <a:pt x="376" y="299"/>
                  <a:pt x="394" y="281"/>
                  <a:pt x="394" y="263"/>
                </a:cubicBezTo>
                <a:lnTo>
                  <a:pt x="394" y="168"/>
                </a:lnTo>
                <a:lnTo>
                  <a:pt x="394" y="150"/>
                </a:lnTo>
                <a:cubicBezTo>
                  <a:pt x="394" y="132"/>
                  <a:pt x="376" y="114"/>
                  <a:pt x="358" y="96"/>
                </a:cubicBezTo>
                <a:cubicBezTo>
                  <a:pt x="340" y="55"/>
                  <a:pt x="322" y="37"/>
                  <a:pt x="299" y="37"/>
                </a:cubicBezTo>
                <a:cubicBezTo>
                  <a:pt x="281" y="19"/>
                  <a:pt x="245" y="19"/>
                  <a:pt x="2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9" name="Google Shape;2959;p26"/>
          <p:cNvSpPr/>
          <p:nvPr/>
        </p:nvSpPr>
        <p:spPr>
          <a:xfrm flipH="1">
            <a:off x="9012284" y="4755717"/>
            <a:ext cx="31012" cy="29664"/>
          </a:xfrm>
          <a:custGeom>
            <a:avLst/>
            <a:gdLst/>
            <a:ahLst/>
            <a:cxnLst/>
            <a:rect l="l" t="t" r="r" b="b"/>
            <a:pathLst>
              <a:path w="299" h="286" extrusionOk="0">
                <a:moveTo>
                  <a:pt x="131" y="0"/>
                </a:moveTo>
                <a:cubicBezTo>
                  <a:pt x="113" y="0"/>
                  <a:pt x="113" y="0"/>
                  <a:pt x="91" y="18"/>
                </a:cubicBezTo>
                <a:cubicBezTo>
                  <a:pt x="72" y="18"/>
                  <a:pt x="72" y="18"/>
                  <a:pt x="54" y="41"/>
                </a:cubicBezTo>
                <a:cubicBezTo>
                  <a:pt x="54" y="41"/>
                  <a:pt x="36" y="41"/>
                  <a:pt x="36" y="59"/>
                </a:cubicBezTo>
                <a:cubicBezTo>
                  <a:pt x="18" y="59"/>
                  <a:pt x="18" y="77"/>
                  <a:pt x="18" y="95"/>
                </a:cubicBezTo>
                <a:cubicBezTo>
                  <a:pt x="0" y="113"/>
                  <a:pt x="0" y="131"/>
                  <a:pt x="0" y="154"/>
                </a:cubicBezTo>
                <a:cubicBezTo>
                  <a:pt x="0" y="154"/>
                  <a:pt x="0" y="172"/>
                  <a:pt x="18" y="190"/>
                </a:cubicBezTo>
                <a:lnTo>
                  <a:pt x="18" y="208"/>
                </a:lnTo>
                <a:cubicBezTo>
                  <a:pt x="36" y="226"/>
                  <a:pt x="36" y="226"/>
                  <a:pt x="54" y="245"/>
                </a:cubicBezTo>
                <a:lnTo>
                  <a:pt x="72" y="267"/>
                </a:lnTo>
                <a:cubicBezTo>
                  <a:pt x="91" y="267"/>
                  <a:pt x="91" y="285"/>
                  <a:pt x="113" y="285"/>
                </a:cubicBezTo>
                <a:lnTo>
                  <a:pt x="204" y="285"/>
                </a:lnTo>
                <a:cubicBezTo>
                  <a:pt x="226" y="267"/>
                  <a:pt x="244" y="267"/>
                  <a:pt x="244" y="245"/>
                </a:cubicBezTo>
                <a:lnTo>
                  <a:pt x="262" y="226"/>
                </a:lnTo>
                <a:cubicBezTo>
                  <a:pt x="281" y="208"/>
                  <a:pt x="281" y="208"/>
                  <a:pt x="281" y="190"/>
                </a:cubicBezTo>
                <a:cubicBezTo>
                  <a:pt x="299" y="172"/>
                  <a:pt x="299" y="154"/>
                  <a:pt x="299" y="154"/>
                </a:cubicBezTo>
                <a:lnTo>
                  <a:pt x="299" y="113"/>
                </a:lnTo>
                <a:cubicBezTo>
                  <a:pt x="281" y="95"/>
                  <a:pt x="281" y="77"/>
                  <a:pt x="262" y="59"/>
                </a:cubicBezTo>
                <a:lnTo>
                  <a:pt x="244" y="41"/>
                </a:lnTo>
                <a:lnTo>
                  <a:pt x="226" y="18"/>
                </a:lnTo>
                <a:cubicBezTo>
                  <a:pt x="204" y="18"/>
                  <a:pt x="204" y="0"/>
                  <a:pt x="1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0" name="Google Shape;2960;p26"/>
          <p:cNvSpPr/>
          <p:nvPr/>
        </p:nvSpPr>
        <p:spPr>
          <a:xfrm flipH="1">
            <a:off x="8740642" y="4482102"/>
            <a:ext cx="66173" cy="66796"/>
          </a:xfrm>
          <a:custGeom>
            <a:avLst/>
            <a:gdLst/>
            <a:ahLst/>
            <a:cxnLst/>
            <a:rect l="l" t="t" r="r" b="b"/>
            <a:pathLst>
              <a:path w="638" h="644" extrusionOk="0">
                <a:moveTo>
                  <a:pt x="321" y="1"/>
                </a:moveTo>
                <a:cubicBezTo>
                  <a:pt x="281" y="1"/>
                  <a:pt x="244" y="1"/>
                  <a:pt x="208" y="19"/>
                </a:cubicBezTo>
                <a:cubicBezTo>
                  <a:pt x="167" y="37"/>
                  <a:pt x="131" y="55"/>
                  <a:pt x="95" y="96"/>
                </a:cubicBezTo>
                <a:cubicBezTo>
                  <a:pt x="54" y="114"/>
                  <a:pt x="36" y="150"/>
                  <a:pt x="36" y="191"/>
                </a:cubicBezTo>
                <a:cubicBezTo>
                  <a:pt x="18" y="227"/>
                  <a:pt x="0" y="281"/>
                  <a:pt x="0" y="322"/>
                </a:cubicBezTo>
                <a:cubicBezTo>
                  <a:pt x="0" y="340"/>
                  <a:pt x="18" y="376"/>
                  <a:pt x="18" y="394"/>
                </a:cubicBezTo>
                <a:cubicBezTo>
                  <a:pt x="36" y="453"/>
                  <a:pt x="54" y="508"/>
                  <a:pt x="95" y="548"/>
                </a:cubicBezTo>
                <a:cubicBezTo>
                  <a:pt x="167" y="603"/>
                  <a:pt x="244" y="643"/>
                  <a:pt x="321" y="643"/>
                </a:cubicBezTo>
                <a:cubicBezTo>
                  <a:pt x="376" y="643"/>
                  <a:pt x="412" y="643"/>
                  <a:pt x="452" y="621"/>
                </a:cubicBezTo>
                <a:cubicBezTo>
                  <a:pt x="489" y="603"/>
                  <a:pt x="525" y="584"/>
                  <a:pt x="547" y="548"/>
                </a:cubicBezTo>
                <a:cubicBezTo>
                  <a:pt x="584" y="508"/>
                  <a:pt x="602" y="489"/>
                  <a:pt x="620" y="453"/>
                </a:cubicBezTo>
                <a:cubicBezTo>
                  <a:pt x="638" y="394"/>
                  <a:pt x="638" y="358"/>
                  <a:pt x="638" y="322"/>
                </a:cubicBezTo>
                <a:lnTo>
                  <a:pt x="638" y="227"/>
                </a:lnTo>
                <a:cubicBezTo>
                  <a:pt x="620" y="168"/>
                  <a:pt x="584" y="132"/>
                  <a:pt x="547" y="96"/>
                </a:cubicBezTo>
                <a:cubicBezTo>
                  <a:pt x="489" y="37"/>
                  <a:pt x="412" y="1"/>
                  <a:pt x="3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1" name="Google Shape;2961;p26"/>
          <p:cNvSpPr/>
          <p:nvPr/>
        </p:nvSpPr>
        <p:spPr>
          <a:xfrm flipH="1">
            <a:off x="8355428" y="4718481"/>
            <a:ext cx="40866" cy="36717"/>
          </a:xfrm>
          <a:custGeom>
            <a:avLst/>
            <a:gdLst/>
            <a:ahLst/>
            <a:cxnLst/>
            <a:rect l="l" t="t" r="r" b="b"/>
            <a:pathLst>
              <a:path w="394" h="354" extrusionOk="0">
                <a:moveTo>
                  <a:pt x="211" y="0"/>
                </a:moveTo>
                <a:cubicBezTo>
                  <a:pt x="171" y="0"/>
                  <a:pt x="129" y="16"/>
                  <a:pt x="95" y="38"/>
                </a:cubicBezTo>
                <a:cubicBezTo>
                  <a:pt x="55" y="61"/>
                  <a:pt x="37" y="79"/>
                  <a:pt x="18" y="97"/>
                </a:cubicBezTo>
                <a:cubicBezTo>
                  <a:pt x="18" y="115"/>
                  <a:pt x="0" y="151"/>
                  <a:pt x="0" y="174"/>
                </a:cubicBezTo>
                <a:cubicBezTo>
                  <a:pt x="0" y="210"/>
                  <a:pt x="18" y="228"/>
                  <a:pt x="18" y="264"/>
                </a:cubicBezTo>
                <a:cubicBezTo>
                  <a:pt x="37" y="287"/>
                  <a:pt x="55" y="305"/>
                  <a:pt x="95" y="323"/>
                </a:cubicBezTo>
                <a:cubicBezTo>
                  <a:pt x="127" y="344"/>
                  <a:pt x="167" y="353"/>
                  <a:pt x="205" y="353"/>
                </a:cubicBezTo>
                <a:cubicBezTo>
                  <a:pt x="232" y="353"/>
                  <a:pt x="258" y="349"/>
                  <a:pt x="281" y="341"/>
                </a:cubicBezTo>
                <a:cubicBezTo>
                  <a:pt x="299" y="323"/>
                  <a:pt x="299" y="323"/>
                  <a:pt x="322" y="305"/>
                </a:cubicBezTo>
                <a:cubicBezTo>
                  <a:pt x="358" y="287"/>
                  <a:pt x="394" y="228"/>
                  <a:pt x="394" y="174"/>
                </a:cubicBezTo>
                <a:cubicBezTo>
                  <a:pt x="394" y="133"/>
                  <a:pt x="358" y="79"/>
                  <a:pt x="322" y="61"/>
                </a:cubicBezTo>
                <a:cubicBezTo>
                  <a:pt x="299" y="38"/>
                  <a:pt x="299" y="38"/>
                  <a:pt x="281" y="20"/>
                </a:cubicBezTo>
                <a:cubicBezTo>
                  <a:pt x="260" y="6"/>
                  <a:pt x="236" y="0"/>
                  <a:pt x="2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2" name="Google Shape;2962;p26"/>
          <p:cNvSpPr/>
          <p:nvPr/>
        </p:nvSpPr>
        <p:spPr>
          <a:xfrm flipH="1">
            <a:off x="8369015" y="4906319"/>
            <a:ext cx="80279" cy="77168"/>
          </a:xfrm>
          <a:custGeom>
            <a:avLst/>
            <a:gdLst/>
            <a:ahLst/>
            <a:cxnLst/>
            <a:rect l="l" t="t" r="r" b="b"/>
            <a:pathLst>
              <a:path w="774" h="744" extrusionOk="0">
                <a:moveTo>
                  <a:pt x="380" y="0"/>
                </a:moveTo>
                <a:cubicBezTo>
                  <a:pt x="303" y="0"/>
                  <a:pt x="244" y="18"/>
                  <a:pt x="190" y="59"/>
                </a:cubicBezTo>
                <a:cubicBezTo>
                  <a:pt x="113" y="95"/>
                  <a:pt x="77" y="150"/>
                  <a:pt x="41" y="227"/>
                </a:cubicBezTo>
                <a:cubicBezTo>
                  <a:pt x="18" y="285"/>
                  <a:pt x="0" y="340"/>
                  <a:pt x="18" y="417"/>
                </a:cubicBezTo>
                <a:cubicBezTo>
                  <a:pt x="18" y="489"/>
                  <a:pt x="59" y="566"/>
                  <a:pt x="113" y="625"/>
                </a:cubicBezTo>
                <a:lnTo>
                  <a:pt x="113" y="643"/>
                </a:lnTo>
                <a:cubicBezTo>
                  <a:pt x="187" y="717"/>
                  <a:pt x="294" y="744"/>
                  <a:pt x="402" y="744"/>
                </a:cubicBezTo>
                <a:cubicBezTo>
                  <a:pt x="432" y="744"/>
                  <a:pt x="463" y="742"/>
                  <a:pt x="493" y="738"/>
                </a:cubicBezTo>
                <a:cubicBezTo>
                  <a:pt x="606" y="697"/>
                  <a:pt x="719" y="602"/>
                  <a:pt x="738" y="471"/>
                </a:cubicBezTo>
                <a:cubicBezTo>
                  <a:pt x="774" y="340"/>
                  <a:pt x="738" y="208"/>
                  <a:pt x="643" y="113"/>
                </a:cubicBezTo>
                <a:cubicBezTo>
                  <a:pt x="606" y="59"/>
                  <a:pt x="548" y="37"/>
                  <a:pt x="493" y="18"/>
                </a:cubicBezTo>
                <a:cubicBezTo>
                  <a:pt x="455" y="9"/>
                  <a:pt x="421" y="5"/>
                  <a:pt x="388" y="5"/>
                </a:cubicBezTo>
                <a:cubicBezTo>
                  <a:pt x="369" y="5"/>
                  <a:pt x="351" y="6"/>
                  <a:pt x="332" y="9"/>
                </a:cubicBezTo>
                <a:lnTo>
                  <a:pt x="332" y="9"/>
                </a:lnTo>
                <a:cubicBezTo>
                  <a:pt x="346" y="5"/>
                  <a:pt x="360" y="0"/>
                  <a:pt x="38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3" name="Google Shape;2963;p26"/>
          <p:cNvSpPr/>
          <p:nvPr/>
        </p:nvSpPr>
        <p:spPr>
          <a:xfrm flipH="1">
            <a:off x="8236254" y="4673570"/>
            <a:ext cx="35265" cy="39517"/>
          </a:xfrm>
          <a:custGeom>
            <a:avLst/>
            <a:gdLst/>
            <a:ahLst/>
            <a:cxnLst/>
            <a:rect l="l" t="t" r="r" b="b"/>
            <a:pathLst>
              <a:path w="340" h="381" extrusionOk="0">
                <a:moveTo>
                  <a:pt x="173" y="1"/>
                </a:moveTo>
                <a:cubicBezTo>
                  <a:pt x="155" y="19"/>
                  <a:pt x="136" y="19"/>
                  <a:pt x="136" y="19"/>
                </a:cubicBezTo>
                <a:cubicBezTo>
                  <a:pt x="114" y="19"/>
                  <a:pt x="96" y="19"/>
                  <a:pt x="96" y="41"/>
                </a:cubicBezTo>
                <a:cubicBezTo>
                  <a:pt x="78" y="41"/>
                  <a:pt x="60" y="59"/>
                  <a:pt x="41" y="77"/>
                </a:cubicBezTo>
                <a:cubicBezTo>
                  <a:pt x="23" y="96"/>
                  <a:pt x="23" y="114"/>
                  <a:pt x="23" y="132"/>
                </a:cubicBezTo>
                <a:cubicBezTo>
                  <a:pt x="23" y="132"/>
                  <a:pt x="1" y="154"/>
                  <a:pt x="1" y="172"/>
                </a:cubicBezTo>
                <a:lnTo>
                  <a:pt x="1" y="245"/>
                </a:lnTo>
                <a:cubicBezTo>
                  <a:pt x="23" y="286"/>
                  <a:pt x="41" y="304"/>
                  <a:pt x="60" y="322"/>
                </a:cubicBezTo>
                <a:cubicBezTo>
                  <a:pt x="78" y="358"/>
                  <a:pt x="136" y="381"/>
                  <a:pt x="173" y="381"/>
                </a:cubicBezTo>
                <a:cubicBezTo>
                  <a:pt x="191" y="381"/>
                  <a:pt x="209" y="381"/>
                  <a:pt x="227" y="358"/>
                </a:cubicBezTo>
                <a:cubicBezTo>
                  <a:pt x="250" y="358"/>
                  <a:pt x="268" y="340"/>
                  <a:pt x="286" y="322"/>
                </a:cubicBezTo>
                <a:cubicBezTo>
                  <a:pt x="304" y="304"/>
                  <a:pt x="322" y="286"/>
                  <a:pt x="322" y="245"/>
                </a:cubicBezTo>
                <a:cubicBezTo>
                  <a:pt x="340" y="227"/>
                  <a:pt x="340" y="191"/>
                  <a:pt x="322" y="172"/>
                </a:cubicBezTo>
                <a:lnTo>
                  <a:pt x="322" y="132"/>
                </a:lnTo>
                <a:cubicBezTo>
                  <a:pt x="322" y="114"/>
                  <a:pt x="322" y="96"/>
                  <a:pt x="304" y="96"/>
                </a:cubicBezTo>
                <a:cubicBezTo>
                  <a:pt x="304" y="77"/>
                  <a:pt x="286" y="59"/>
                  <a:pt x="268" y="41"/>
                </a:cubicBezTo>
                <a:cubicBezTo>
                  <a:pt x="268" y="41"/>
                  <a:pt x="250" y="19"/>
                  <a:pt x="227" y="19"/>
                </a:cubicBezTo>
                <a:cubicBezTo>
                  <a:pt x="209" y="19"/>
                  <a:pt x="191" y="1"/>
                  <a:pt x="17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4" name="Google Shape;2964;p26"/>
          <p:cNvSpPr/>
          <p:nvPr/>
        </p:nvSpPr>
        <p:spPr>
          <a:xfrm flipH="1">
            <a:off x="8198707" y="4826040"/>
            <a:ext cx="61091" cy="47089"/>
          </a:xfrm>
          <a:custGeom>
            <a:avLst/>
            <a:gdLst/>
            <a:ahLst/>
            <a:cxnLst/>
            <a:rect l="l" t="t" r="r" b="b"/>
            <a:pathLst>
              <a:path w="589" h="454" extrusionOk="0">
                <a:moveTo>
                  <a:pt x="304" y="1"/>
                </a:moveTo>
                <a:cubicBezTo>
                  <a:pt x="1" y="1"/>
                  <a:pt x="1" y="453"/>
                  <a:pt x="304" y="453"/>
                </a:cubicBezTo>
                <a:cubicBezTo>
                  <a:pt x="589" y="453"/>
                  <a:pt x="589" y="1"/>
                  <a:pt x="3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5" name="Google Shape;2965;p26"/>
          <p:cNvSpPr/>
          <p:nvPr/>
        </p:nvSpPr>
        <p:spPr>
          <a:xfrm flipH="1">
            <a:off x="8761698" y="5008173"/>
            <a:ext cx="51238" cy="48852"/>
          </a:xfrm>
          <a:custGeom>
            <a:avLst/>
            <a:gdLst/>
            <a:ahLst/>
            <a:cxnLst/>
            <a:rect l="l" t="t" r="r" b="b"/>
            <a:pathLst>
              <a:path w="494" h="471" extrusionOk="0">
                <a:moveTo>
                  <a:pt x="245" y="0"/>
                </a:moveTo>
                <a:cubicBezTo>
                  <a:pt x="208" y="0"/>
                  <a:pt x="172" y="0"/>
                  <a:pt x="154" y="18"/>
                </a:cubicBezTo>
                <a:cubicBezTo>
                  <a:pt x="113" y="18"/>
                  <a:pt x="95" y="36"/>
                  <a:pt x="77" y="54"/>
                </a:cubicBezTo>
                <a:cubicBezTo>
                  <a:pt x="59" y="72"/>
                  <a:pt x="41" y="113"/>
                  <a:pt x="18" y="131"/>
                </a:cubicBezTo>
                <a:cubicBezTo>
                  <a:pt x="0" y="167"/>
                  <a:pt x="0" y="208"/>
                  <a:pt x="0" y="226"/>
                </a:cubicBezTo>
                <a:cubicBezTo>
                  <a:pt x="0" y="262"/>
                  <a:pt x="0" y="280"/>
                  <a:pt x="18" y="299"/>
                </a:cubicBezTo>
                <a:cubicBezTo>
                  <a:pt x="18" y="339"/>
                  <a:pt x="41" y="375"/>
                  <a:pt x="77" y="394"/>
                </a:cubicBezTo>
                <a:cubicBezTo>
                  <a:pt x="95" y="412"/>
                  <a:pt x="113" y="434"/>
                  <a:pt x="113" y="434"/>
                </a:cubicBezTo>
                <a:cubicBezTo>
                  <a:pt x="154" y="470"/>
                  <a:pt x="208" y="470"/>
                  <a:pt x="245" y="470"/>
                </a:cubicBezTo>
                <a:cubicBezTo>
                  <a:pt x="285" y="470"/>
                  <a:pt x="303" y="470"/>
                  <a:pt x="340" y="452"/>
                </a:cubicBezTo>
                <a:cubicBezTo>
                  <a:pt x="358" y="452"/>
                  <a:pt x="398" y="434"/>
                  <a:pt x="416" y="394"/>
                </a:cubicBezTo>
                <a:cubicBezTo>
                  <a:pt x="435" y="375"/>
                  <a:pt x="453" y="357"/>
                  <a:pt x="471" y="321"/>
                </a:cubicBezTo>
                <a:cubicBezTo>
                  <a:pt x="471" y="299"/>
                  <a:pt x="493" y="262"/>
                  <a:pt x="493" y="226"/>
                </a:cubicBezTo>
                <a:cubicBezTo>
                  <a:pt x="493" y="208"/>
                  <a:pt x="471" y="185"/>
                  <a:pt x="471" y="167"/>
                </a:cubicBezTo>
                <a:cubicBezTo>
                  <a:pt x="471" y="131"/>
                  <a:pt x="435" y="95"/>
                  <a:pt x="416" y="54"/>
                </a:cubicBezTo>
                <a:cubicBezTo>
                  <a:pt x="398" y="54"/>
                  <a:pt x="380" y="36"/>
                  <a:pt x="358" y="18"/>
                </a:cubicBezTo>
                <a:cubicBezTo>
                  <a:pt x="321" y="0"/>
                  <a:pt x="285" y="0"/>
                  <a:pt x="24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6" name="Google Shape;2966;p26"/>
          <p:cNvSpPr/>
          <p:nvPr/>
        </p:nvSpPr>
        <p:spPr>
          <a:xfrm flipH="1">
            <a:off x="8560378" y="5053188"/>
            <a:ext cx="33502" cy="31012"/>
          </a:xfrm>
          <a:custGeom>
            <a:avLst/>
            <a:gdLst/>
            <a:ahLst/>
            <a:cxnLst/>
            <a:rect l="l" t="t" r="r" b="b"/>
            <a:pathLst>
              <a:path w="323" h="299" extrusionOk="0">
                <a:moveTo>
                  <a:pt x="168" y="0"/>
                </a:moveTo>
                <a:cubicBezTo>
                  <a:pt x="150" y="0"/>
                  <a:pt x="114" y="0"/>
                  <a:pt x="96" y="18"/>
                </a:cubicBezTo>
                <a:cubicBezTo>
                  <a:pt x="78" y="18"/>
                  <a:pt x="78" y="18"/>
                  <a:pt x="78" y="36"/>
                </a:cubicBezTo>
                <a:cubicBezTo>
                  <a:pt x="37" y="36"/>
                  <a:pt x="37" y="55"/>
                  <a:pt x="19" y="73"/>
                </a:cubicBezTo>
                <a:cubicBezTo>
                  <a:pt x="1" y="91"/>
                  <a:pt x="1" y="113"/>
                  <a:pt x="1" y="150"/>
                </a:cubicBezTo>
                <a:cubicBezTo>
                  <a:pt x="1" y="168"/>
                  <a:pt x="1" y="186"/>
                  <a:pt x="19" y="204"/>
                </a:cubicBezTo>
                <a:cubicBezTo>
                  <a:pt x="37" y="226"/>
                  <a:pt x="37" y="245"/>
                  <a:pt x="78" y="263"/>
                </a:cubicBezTo>
                <a:lnTo>
                  <a:pt x="96" y="281"/>
                </a:lnTo>
                <a:cubicBezTo>
                  <a:pt x="114" y="281"/>
                  <a:pt x="150" y="299"/>
                  <a:pt x="168" y="299"/>
                </a:cubicBezTo>
                <a:cubicBezTo>
                  <a:pt x="191" y="299"/>
                  <a:pt x="227" y="281"/>
                  <a:pt x="245" y="281"/>
                </a:cubicBezTo>
                <a:cubicBezTo>
                  <a:pt x="281" y="245"/>
                  <a:pt x="322" y="204"/>
                  <a:pt x="322" y="150"/>
                </a:cubicBezTo>
                <a:cubicBezTo>
                  <a:pt x="322" y="91"/>
                  <a:pt x="281" y="36"/>
                  <a:pt x="245" y="18"/>
                </a:cubicBezTo>
                <a:cubicBezTo>
                  <a:pt x="227" y="0"/>
                  <a:pt x="191" y="0"/>
                  <a:pt x="16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7" name="Google Shape;2967;p26"/>
          <p:cNvSpPr/>
          <p:nvPr/>
        </p:nvSpPr>
        <p:spPr>
          <a:xfrm flipH="1">
            <a:off x="8226400" y="4947600"/>
            <a:ext cx="89718" cy="89718"/>
          </a:xfrm>
          <a:custGeom>
            <a:avLst/>
            <a:gdLst/>
            <a:ahLst/>
            <a:cxnLst/>
            <a:rect l="l" t="t" r="r" b="b"/>
            <a:pathLst>
              <a:path w="865" h="865" extrusionOk="0">
                <a:moveTo>
                  <a:pt x="431" y="0"/>
                </a:moveTo>
                <a:cubicBezTo>
                  <a:pt x="376" y="0"/>
                  <a:pt x="318" y="19"/>
                  <a:pt x="281" y="37"/>
                </a:cubicBezTo>
                <a:cubicBezTo>
                  <a:pt x="227" y="55"/>
                  <a:pt x="168" y="91"/>
                  <a:pt x="132" y="132"/>
                </a:cubicBezTo>
                <a:cubicBezTo>
                  <a:pt x="91" y="168"/>
                  <a:pt x="55" y="227"/>
                  <a:pt x="55" y="263"/>
                </a:cubicBezTo>
                <a:cubicBezTo>
                  <a:pt x="19" y="317"/>
                  <a:pt x="1" y="376"/>
                  <a:pt x="19" y="430"/>
                </a:cubicBezTo>
                <a:lnTo>
                  <a:pt x="19" y="543"/>
                </a:lnTo>
                <a:cubicBezTo>
                  <a:pt x="55" y="620"/>
                  <a:pt x="73" y="679"/>
                  <a:pt x="132" y="733"/>
                </a:cubicBezTo>
                <a:cubicBezTo>
                  <a:pt x="168" y="751"/>
                  <a:pt x="186" y="792"/>
                  <a:pt x="227" y="810"/>
                </a:cubicBezTo>
                <a:cubicBezTo>
                  <a:pt x="281" y="846"/>
                  <a:pt x="358" y="864"/>
                  <a:pt x="431" y="864"/>
                </a:cubicBezTo>
                <a:cubicBezTo>
                  <a:pt x="490" y="864"/>
                  <a:pt x="544" y="846"/>
                  <a:pt x="603" y="828"/>
                </a:cubicBezTo>
                <a:cubicBezTo>
                  <a:pt x="657" y="810"/>
                  <a:pt x="698" y="769"/>
                  <a:pt x="734" y="733"/>
                </a:cubicBezTo>
                <a:cubicBezTo>
                  <a:pt x="793" y="697"/>
                  <a:pt x="811" y="656"/>
                  <a:pt x="829" y="602"/>
                </a:cubicBezTo>
                <a:cubicBezTo>
                  <a:pt x="865" y="543"/>
                  <a:pt x="865" y="489"/>
                  <a:pt x="865" y="430"/>
                </a:cubicBezTo>
                <a:cubicBezTo>
                  <a:pt x="865" y="394"/>
                  <a:pt x="865" y="358"/>
                  <a:pt x="847" y="317"/>
                </a:cubicBezTo>
                <a:cubicBezTo>
                  <a:pt x="829" y="245"/>
                  <a:pt x="793" y="186"/>
                  <a:pt x="734" y="132"/>
                </a:cubicBezTo>
                <a:cubicBezTo>
                  <a:pt x="716" y="114"/>
                  <a:pt x="680" y="91"/>
                  <a:pt x="657" y="73"/>
                </a:cubicBezTo>
                <a:cubicBezTo>
                  <a:pt x="585" y="19"/>
                  <a:pt x="508" y="0"/>
                  <a:pt x="4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8" name="Google Shape;2968;p26"/>
          <p:cNvSpPr/>
          <p:nvPr/>
        </p:nvSpPr>
        <p:spPr>
          <a:xfrm flipH="1">
            <a:off x="8947563" y="4898333"/>
            <a:ext cx="54972" cy="54972"/>
          </a:xfrm>
          <a:custGeom>
            <a:avLst/>
            <a:gdLst/>
            <a:ahLst/>
            <a:cxnLst/>
            <a:rect l="l" t="t" r="r" b="b"/>
            <a:pathLst>
              <a:path w="530" h="530" extrusionOk="0">
                <a:moveTo>
                  <a:pt x="263" y="0"/>
                </a:moveTo>
                <a:cubicBezTo>
                  <a:pt x="245" y="0"/>
                  <a:pt x="209" y="0"/>
                  <a:pt x="173" y="23"/>
                </a:cubicBezTo>
                <a:cubicBezTo>
                  <a:pt x="132" y="41"/>
                  <a:pt x="114" y="59"/>
                  <a:pt x="96" y="77"/>
                </a:cubicBezTo>
                <a:cubicBezTo>
                  <a:pt x="59" y="95"/>
                  <a:pt x="37" y="136"/>
                  <a:pt x="37" y="172"/>
                </a:cubicBezTo>
                <a:cubicBezTo>
                  <a:pt x="19" y="190"/>
                  <a:pt x="1" y="227"/>
                  <a:pt x="19" y="267"/>
                </a:cubicBezTo>
                <a:lnTo>
                  <a:pt x="19" y="340"/>
                </a:lnTo>
                <a:cubicBezTo>
                  <a:pt x="37" y="380"/>
                  <a:pt x="59" y="417"/>
                  <a:pt x="96" y="453"/>
                </a:cubicBezTo>
                <a:cubicBezTo>
                  <a:pt x="114" y="453"/>
                  <a:pt x="114" y="475"/>
                  <a:pt x="132" y="494"/>
                </a:cubicBezTo>
                <a:cubicBezTo>
                  <a:pt x="191" y="512"/>
                  <a:pt x="227" y="530"/>
                  <a:pt x="263" y="530"/>
                </a:cubicBezTo>
                <a:cubicBezTo>
                  <a:pt x="304" y="530"/>
                  <a:pt x="340" y="512"/>
                  <a:pt x="376" y="512"/>
                </a:cubicBezTo>
                <a:cubicBezTo>
                  <a:pt x="399" y="494"/>
                  <a:pt x="435" y="475"/>
                  <a:pt x="453" y="453"/>
                </a:cubicBezTo>
                <a:cubicBezTo>
                  <a:pt x="489" y="417"/>
                  <a:pt x="512" y="399"/>
                  <a:pt x="512" y="362"/>
                </a:cubicBezTo>
                <a:cubicBezTo>
                  <a:pt x="530" y="340"/>
                  <a:pt x="530" y="304"/>
                  <a:pt x="530" y="267"/>
                </a:cubicBezTo>
                <a:lnTo>
                  <a:pt x="530" y="190"/>
                </a:lnTo>
                <a:cubicBezTo>
                  <a:pt x="512" y="154"/>
                  <a:pt x="489" y="114"/>
                  <a:pt x="453" y="77"/>
                </a:cubicBezTo>
                <a:cubicBezTo>
                  <a:pt x="435" y="59"/>
                  <a:pt x="417" y="59"/>
                  <a:pt x="399" y="41"/>
                </a:cubicBezTo>
                <a:cubicBezTo>
                  <a:pt x="358" y="23"/>
                  <a:pt x="322" y="0"/>
                  <a:pt x="26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9" name="Google Shape;2969;p26"/>
          <p:cNvSpPr/>
          <p:nvPr/>
        </p:nvSpPr>
        <p:spPr>
          <a:xfrm flipH="1">
            <a:off x="8617216" y="4423500"/>
            <a:ext cx="50719" cy="50719"/>
          </a:xfrm>
          <a:custGeom>
            <a:avLst/>
            <a:gdLst/>
            <a:ahLst/>
            <a:cxnLst/>
            <a:rect l="l" t="t" r="r" b="b"/>
            <a:pathLst>
              <a:path w="489" h="489" extrusionOk="0">
                <a:moveTo>
                  <a:pt x="244" y="0"/>
                </a:moveTo>
                <a:cubicBezTo>
                  <a:pt x="204" y="0"/>
                  <a:pt x="167" y="0"/>
                  <a:pt x="149" y="18"/>
                </a:cubicBezTo>
                <a:cubicBezTo>
                  <a:pt x="113" y="18"/>
                  <a:pt x="91" y="37"/>
                  <a:pt x="54" y="55"/>
                </a:cubicBezTo>
                <a:cubicBezTo>
                  <a:pt x="36" y="95"/>
                  <a:pt x="18" y="113"/>
                  <a:pt x="18" y="150"/>
                </a:cubicBezTo>
                <a:cubicBezTo>
                  <a:pt x="0" y="168"/>
                  <a:pt x="0" y="208"/>
                  <a:pt x="0" y="245"/>
                </a:cubicBezTo>
                <a:lnTo>
                  <a:pt x="0" y="303"/>
                </a:lnTo>
                <a:cubicBezTo>
                  <a:pt x="18" y="340"/>
                  <a:pt x="36" y="376"/>
                  <a:pt x="54" y="417"/>
                </a:cubicBezTo>
                <a:cubicBezTo>
                  <a:pt x="72" y="417"/>
                  <a:pt x="91" y="435"/>
                  <a:pt x="113" y="453"/>
                </a:cubicBezTo>
                <a:cubicBezTo>
                  <a:pt x="149" y="471"/>
                  <a:pt x="186" y="489"/>
                  <a:pt x="244" y="489"/>
                </a:cubicBezTo>
                <a:cubicBezTo>
                  <a:pt x="262" y="489"/>
                  <a:pt x="299" y="471"/>
                  <a:pt x="339" y="453"/>
                </a:cubicBezTo>
                <a:cubicBezTo>
                  <a:pt x="357" y="453"/>
                  <a:pt x="394" y="435"/>
                  <a:pt x="412" y="417"/>
                </a:cubicBezTo>
                <a:cubicBezTo>
                  <a:pt x="430" y="394"/>
                  <a:pt x="452" y="358"/>
                  <a:pt x="471" y="340"/>
                </a:cubicBezTo>
                <a:cubicBezTo>
                  <a:pt x="471" y="303"/>
                  <a:pt x="489" y="263"/>
                  <a:pt x="489" y="245"/>
                </a:cubicBezTo>
                <a:cubicBezTo>
                  <a:pt x="471" y="208"/>
                  <a:pt x="471" y="190"/>
                  <a:pt x="471" y="168"/>
                </a:cubicBezTo>
                <a:cubicBezTo>
                  <a:pt x="471" y="132"/>
                  <a:pt x="430" y="95"/>
                  <a:pt x="412" y="55"/>
                </a:cubicBezTo>
                <a:cubicBezTo>
                  <a:pt x="394" y="55"/>
                  <a:pt x="376" y="37"/>
                  <a:pt x="357" y="18"/>
                </a:cubicBezTo>
                <a:cubicBezTo>
                  <a:pt x="317" y="0"/>
                  <a:pt x="281" y="0"/>
                  <a:pt x="24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0" name="Google Shape;2970;p26"/>
          <p:cNvSpPr/>
          <p:nvPr/>
        </p:nvSpPr>
        <p:spPr>
          <a:xfrm flipH="1">
            <a:off x="8261561" y="4534688"/>
            <a:ext cx="64410" cy="66692"/>
          </a:xfrm>
          <a:custGeom>
            <a:avLst/>
            <a:gdLst/>
            <a:ahLst/>
            <a:cxnLst/>
            <a:rect l="l" t="t" r="r" b="b"/>
            <a:pathLst>
              <a:path w="621" h="643" extrusionOk="0">
                <a:moveTo>
                  <a:pt x="300" y="1"/>
                </a:moveTo>
                <a:cubicBezTo>
                  <a:pt x="263" y="1"/>
                  <a:pt x="227" y="1"/>
                  <a:pt x="186" y="41"/>
                </a:cubicBezTo>
                <a:cubicBezTo>
                  <a:pt x="150" y="41"/>
                  <a:pt x="114" y="59"/>
                  <a:pt x="96" y="96"/>
                </a:cubicBezTo>
                <a:cubicBezTo>
                  <a:pt x="55" y="136"/>
                  <a:pt x="37" y="154"/>
                  <a:pt x="19" y="191"/>
                </a:cubicBezTo>
                <a:cubicBezTo>
                  <a:pt x="1" y="227"/>
                  <a:pt x="1" y="286"/>
                  <a:pt x="1" y="322"/>
                </a:cubicBezTo>
                <a:lnTo>
                  <a:pt x="1" y="399"/>
                </a:lnTo>
                <a:cubicBezTo>
                  <a:pt x="19" y="453"/>
                  <a:pt x="55" y="512"/>
                  <a:pt x="96" y="548"/>
                </a:cubicBezTo>
                <a:cubicBezTo>
                  <a:pt x="114" y="566"/>
                  <a:pt x="132" y="566"/>
                  <a:pt x="150" y="589"/>
                </a:cubicBezTo>
                <a:cubicBezTo>
                  <a:pt x="209" y="625"/>
                  <a:pt x="245" y="643"/>
                  <a:pt x="300" y="643"/>
                </a:cubicBezTo>
                <a:cubicBezTo>
                  <a:pt x="358" y="643"/>
                  <a:pt x="395" y="625"/>
                  <a:pt x="435" y="607"/>
                </a:cubicBezTo>
                <a:cubicBezTo>
                  <a:pt x="471" y="589"/>
                  <a:pt x="508" y="566"/>
                  <a:pt x="526" y="548"/>
                </a:cubicBezTo>
                <a:cubicBezTo>
                  <a:pt x="566" y="512"/>
                  <a:pt x="585" y="476"/>
                  <a:pt x="603" y="435"/>
                </a:cubicBezTo>
                <a:cubicBezTo>
                  <a:pt x="621" y="399"/>
                  <a:pt x="621" y="362"/>
                  <a:pt x="621" y="322"/>
                </a:cubicBezTo>
                <a:lnTo>
                  <a:pt x="621" y="227"/>
                </a:lnTo>
                <a:cubicBezTo>
                  <a:pt x="603" y="191"/>
                  <a:pt x="566" y="136"/>
                  <a:pt x="526" y="96"/>
                </a:cubicBezTo>
                <a:cubicBezTo>
                  <a:pt x="508" y="77"/>
                  <a:pt x="490" y="59"/>
                  <a:pt x="471" y="41"/>
                </a:cubicBezTo>
                <a:cubicBezTo>
                  <a:pt x="413" y="23"/>
                  <a:pt x="358" y="1"/>
                  <a:pt x="30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1" name="Google Shape;2971;p26"/>
          <p:cNvSpPr/>
          <p:nvPr/>
        </p:nvSpPr>
        <p:spPr>
          <a:xfrm flipH="1">
            <a:off x="8118947" y="4742130"/>
            <a:ext cx="35265" cy="31531"/>
          </a:xfrm>
          <a:custGeom>
            <a:avLst/>
            <a:gdLst/>
            <a:ahLst/>
            <a:cxnLst/>
            <a:rect l="l" t="t" r="r" b="b"/>
            <a:pathLst>
              <a:path w="340" h="304" extrusionOk="0">
                <a:moveTo>
                  <a:pt x="154" y="0"/>
                </a:moveTo>
                <a:cubicBezTo>
                  <a:pt x="114" y="0"/>
                  <a:pt x="78" y="18"/>
                  <a:pt x="41" y="59"/>
                </a:cubicBezTo>
                <a:cubicBezTo>
                  <a:pt x="41" y="59"/>
                  <a:pt x="23" y="77"/>
                  <a:pt x="23" y="95"/>
                </a:cubicBezTo>
                <a:cubicBezTo>
                  <a:pt x="1" y="131"/>
                  <a:pt x="1" y="190"/>
                  <a:pt x="23" y="226"/>
                </a:cubicBezTo>
                <a:cubicBezTo>
                  <a:pt x="23" y="226"/>
                  <a:pt x="41" y="226"/>
                  <a:pt x="41" y="244"/>
                </a:cubicBezTo>
                <a:cubicBezTo>
                  <a:pt x="59" y="285"/>
                  <a:pt x="114" y="303"/>
                  <a:pt x="154" y="303"/>
                </a:cubicBezTo>
                <a:cubicBezTo>
                  <a:pt x="191" y="303"/>
                  <a:pt x="227" y="303"/>
                  <a:pt x="249" y="285"/>
                </a:cubicBezTo>
                <a:lnTo>
                  <a:pt x="286" y="285"/>
                </a:lnTo>
                <a:cubicBezTo>
                  <a:pt x="304" y="262"/>
                  <a:pt x="304" y="244"/>
                  <a:pt x="322" y="244"/>
                </a:cubicBezTo>
                <a:cubicBezTo>
                  <a:pt x="340" y="208"/>
                  <a:pt x="340" y="190"/>
                  <a:pt x="340" y="149"/>
                </a:cubicBezTo>
                <a:cubicBezTo>
                  <a:pt x="340" y="131"/>
                  <a:pt x="340" y="113"/>
                  <a:pt x="322" y="77"/>
                </a:cubicBezTo>
                <a:cubicBezTo>
                  <a:pt x="322" y="59"/>
                  <a:pt x="286" y="18"/>
                  <a:pt x="249" y="18"/>
                </a:cubicBezTo>
                <a:cubicBezTo>
                  <a:pt x="227" y="18"/>
                  <a:pt x="191" y="0"/>
                  <a:pt x="15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2" name="Google Shape;2972;p26"/>
          <p:cNvSpPr/>
          <p:nvPr/>
        </p:nvSpPr>
        <p:spPr>
          <a:xfrm flipH="1">
            <a:off x="8660363" y="4773557"/>
            <a:ext cx="37132" cy="37132"/>
          </a:xfrm>
          <a:custGeom>
            <a:avLst/>
            <a:gdLst/>
            <a:ahLst/>
            <a:cxnLst/>
            <a:rect l="l" t="t" r="r" b="b"/>
            <a:pathLst>
              <a:path w="358" h="358" extrusionOk="0">
                <a:moveTo>
                  <a:pt x="172" y="0"/>
                </a:moveTo>
                <a:cubicBezTo>
                  <a:pt x="149" y="0"/>
                  <a:pt x="131" y="0"/>
                  <a:pt x="95" y="18"/>
                </a:cubicBezTo>
                <a:cubicBezTo>
                  <a:pt x="77" y="18"/>
                  <a:pt x="59" y="36"/>
                  <a:pt x="36" y="54"/>
                </a:cubicBezTo>
                <a:cubicBezTo>
                  <a:pt x="36" y="73"/>
                  <a:pt x="18" y="95"/>
                  <a:pt x="0" y="113"/>
                </a:cubicBezTo>
                <a:lnTo>
                  <a:pt x="0" y="168"/>
                </a:lnTo>
                <a:lnTo>
                  <a:pt x="0" y="226"/>
                </a:lnTo>
                <a:cubicBezTo>
                  <a:pt x="0" y="244"/>
                  <a:pt x="18" y="281"/>
                  <a:pt x="36" y="299"/>
                </a:cubicBezTo>
                <a:cubicBezTo>
                  <a:pt x="59" y="299"/>
                  <a:pt x="77" y="321"/>
                  <a:pt x="77" y="321"/>
                </a:cubicBezTo>
                <a:cubicBezTo>
                  <a:pt x="113" y="339"/>
                  <a:pt x="131" y="358"/>
                  <a:pt x="172" y="358"/>
                </a:cubicBezTo>
                <a:lnTo>
                  <a:pt x="190" y="358"/>
                </a:lnTo>
                <a:cubicBezTo>
                  <a:pt x="226" y="339"/>
                  <a:pt x="244" y="339"/>
                  <a:pt x="262" y="321"/>
                </a:cubicBezTo>
                <a:cubicBezTo>
                  <a:pt x="285" y="321"/>
                  <a:pt x="285" y="299"/>
                  <a:pt x="303" y="299"/>
                </a:cubicBezTo>
                <a:lnTo>
                  <a:pt x="321" y="281"/>
                </a:lnTo>
                <a:cubicBezTo>
                  <a:pt x="321" y="281"/>
                  <a:pt x="339" y="263"/>
                  <a:pt x="339" y="244"/>
                </a:cubicBezTo>
                <a:cubicBezTo>
                  <a:pt x="357" y="226"/>
                  <a:pt x="357" y="186"/>
                  <a:pt x="357" y="168"/>
                </a:cubicBezTo>
                <a:lnTo>
                  <a:pt x="357" y="131"/>
                </a:lnTo>
                <a:cubicBezTo>
                  <a:pt x="339" y="113"/>
                  <a:pt x="339" y="73"/>
                  <a:pt x="321" y="54"/>
                </a:cubicBezTo>
                <a:lnTo>
                  <a:pt x="303" y="54"/>
                </a:lnTo>
                <a:lnTo>
                  <a:pt x="262" y="18"/>
                </a:lnTo>
                <a:cubicBezTo>
                  <a:pt x="244" y="18"/>
                  <a:pt x="226" y="18"/>
                  <a:pt x="22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3" name="Google Shape;2973;p26"/>
          <p:cNvSpPr/>
          <p:nvPr/>
        </p:nvSpPr>
        <p:spPr>
          <a:xfrm rot="938682">
            <a:off x="588515" y="2014105"/>
            <a:ext cx="2683352" cy="2138558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4" name="Google Shape;2974;p26"/>
          <p:cNvSpPr/>
          <p:nvPr/>
        </p:nvSpPr>
        <p:spPr>
          <a:xfrm rot="887491" flipH="1">
            <a:off x="3676249" y="2501948"/>
            <a:ext cx="2683352" cy="2138559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>
              <a:alpha val="3258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5" name="Google Shape;2975;p26"/>
          <p:cNvSpPr/>
          <p:nvPr/>
        </p:nvSpPr>
        <p:spPr>
          <a:xfrm rot="4457575" flipH="1">
            <a:off x="6021948" y="1361614"/>
            <a:ext cx="2683365" cy="2138569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dk2">
              <a:alpha val="2545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6" name="Google Shape;2976;p26"/>
          <p:cNvSpPr/>
          <p:nvPr/>
        </p:nvSpPr>
        <p:spPr>
          <a:xfrm rot="8999984">
            <a:off x="-111826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3608495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2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8" name="Google Shape;2978;p2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2979" name="Google Shape;2979;p27"/>
          <p:cNvGrpSpPr/>
          <p:nvPr/>
        </p:nvGrpSpPr>
        <p:grpSpPr>
          <a:xfrm>
            <a:off x="102636" y="4415329"/>
            <a:ext cx="629701" cy="678865"/>
            <a:chOff x="8299398" y="200567"/>
            <a:chExt cx="629701" cy="678865"/>
          </a:xfrm>
        </p:grpSpPr>
        <p:sp>
          <p:nvSpPr>
            <p:cNvPr id="2980" name="Google Shape;2980;p27"/>
            <p:cNvSpPr/>
            <p:nvPr/>
          </p:nvSpPr>
          <p:spPr>
            <a:xfrm flipH="1">
              <a:off x="8825429" y="501637"/>
              <a:ext cx="103670" cy="78164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27"/>
            <p:cNvSpPr/>
            <p:nvPr/>
          </p:nvSpPr>
          <p:spPr>
            <a:xfrm flipH="1">
              <a:off x="8711954" y="660503"/>
              <a:ext cx="114024" cy="91260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27"/>
            <p:cNvSpPr/>
            <p:nvPr/>
          </p:nvSpPr>
          <p:spPr>
            <a:xfrm flipH="1">
              <a:off x="8563031" y="770482"/>
              <a:ext cx="126914" cy="108950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27"/>
            <p:cNvSpPr/>
            <p:nvPr/>
          </p:nvSpPr>
          <p:spPr>
            <a:xfrm flipH="1">
              <a:off x="8384693" y="533452"/>
              <a:ext cx="140970" cy="104013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27"/>
            <p:cNvSpPr/>
            <p:nvPr/>
          </p:nvSpPr>
          <p:spPr>
            <a:xfrm flipH="1">
              <a:off x="8561797" y="466806"/>
              <a:ext cx="130685" cy="116629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27"/>
            <p:cNvSpPr/>
            <p:nvPr/>
          </p:nvSpPr>
          <p:spPr>
            <a:xfrm flipH="1">
              <a:off x="8299398" y="717687"/>
              <a:ext cx="127942" cy="12142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27"/>
            <p:cNvSpPr/>
            <p:nvPr/>
          </p:nvSpPr>
          <p:spPr>
            <a:xfrm flipH="1">
              <a:off x="8720936" y="325493"/>
              <a:ext cx="76039" cy="64794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27"/>
            <p:cNvSpPr/>
            <p:nvPr/>
          </p:nvSpPr>
          <p:spPr>
            <a:xfrm flipH="1">
              <a:off x="8529571" y="200567"/>
              <a:ext cx="155094" cy="113407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27"/>
            <p:cNvSpPr/>
            <p:nvPr/>
          </p:nvSpPr>
          <p:spPr>
            <a:xfrm flipH="1">
              <a:off x="8488295" y="726600"/>
              <a:ext cx="56840" cy="46624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27"/>
            <p:cNvSpPr/>
            <p:nvPr/>
          </p:nvSpPr>
          <p:spPr>
            <a:xfrm flipH="1">
              <a:off x="8392441" y="332487"/>
              <a:ext cx="89409" cy="6116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0" name="Google Shape;2990;p27"/>
          <p:cNvGrpSpPr/>
          <p:nvPr/>
        </p:nvGrpSpPr>
        <p:grpSpPr>
          <a:xfrm rot="5400000">
            <a:off x="8345338" y="73110"/>
            <a:ext cx="818894" cy="778408"/>
            <a:chOff x="127263" y="4272023"/>
            <a:chExt cx="818894" cy="778408"/>
          </a:xfrm>
        </p:grpSpPr>
        <p:sp>
          <p:nvSpPr>
            <p:cNvPr id="2991" name="Google Shape;2991;p27"/>
            <p:cNvSpPr/>
            <p:nvPr/>
          </p:nvSpPr>
          <p:spPr>
            <a:xfrm rot="2741762" flipH="1">
              <a:off x="660635" y="4674489"/>
              <a:ext cx="167823" cy="45425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27"/>
            <p:cNvSpPr/>
            <p:nvPr/>
          </p:nvSpPr>
          <p:spPr>
            <a:xfrm rot="2741762" flipH="1">
              <a:off x="583583" y="4530796"/>
              <a:ext cx="138985" cy="43257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27"/>
            <p:cNvSpPr/>
            <p:nvPr/>
          </p:nvSpPr>
          <p:spPr>
            <a:xfrm rot="2741762" flipH="1">
              <a:off x="501056" y="4638745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27"/>
            <p:cNvSpPr/>
            <p:nvPr/>
          </p:nvSpPr>
          <p:spPr>
            <a:xfrm rot="2741762" flipH="1">
              <a:off x="450477" y="4516771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27"/>
            <p:cNvSpPr/>
            <p:nvPr/>
          </p:nvSpPr>
          <p:spPr>
            <a:xfrm rot="2741762" flipH="1">
              <a:off x="571356" y="4421327"/>
              <a:ext cx="157524" cy="5420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27"/>
            <p:cNvSpPr/>
            <p:nvPr/>
          </p:nvSpPr>
          <p:spPr>
            <a:xfrm rot="2741762" flipH="1">
              <a:off x="351360" y="4305055"/>
              <a:ext cx="114375" cy="52363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27"/>
            <p:cNvSpPr/>
            <p:nvPr/>
          </p:nvSpPr>
          <p:spPr>
            <a:xfrm rot="2741762" flipH="1">
              <a:off x="283133" y="4515636"/>
              <a:ext cx="106570" cy="40763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27"/>
            <p:cNvSpPr/>
            <p:nvPr/>
          </p:nvSpPr>
          <p:spPr>
            <a:xfrm rot="2741762" flipH="1">
              <a:off x="228409" y="4316843"/>
              <a:ext cx="100173" cy="46184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27"/>
            <p:cNvSpPr/>
            <p:nvPr/>
          </p:nvSpPr>
          <p:spPr>
            <a:xfrm rot="2741762" flipH="1">
              <a:off x="429201" y="4801840"/>
              <a:ext cx="120772" cy="45750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27"/>
            <p:cNvSpPr/>
            <p:nvPr/>
          </p:nvSpPr>
          <p:spPr>
            <a:xfrm rot="2741762" flipH="1">
              <a:off x="641406" y="4876480"/>
              <a:ext cx="130529" cy="47160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27"/>
            <p:cNvSpPr/>
            <p:nvPr/>
          </p:nvSpPr>
          <p:spPr>
            <a:xfrm rot="2741762" flipH="1">
              <a:off x="311970" y="4662036"/>
              <a:ext cx="128578" cy="56049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27"/>
            <p:cNvSpPr/>
            <p:nvPr/>
          </p:nvSpPr>
          <p:spPr>
            <a:xfrm rot="2741762" flipH="1">
              <a:off x="127554" y="4482768"/>
              <a:ext cx="104076" cy="44666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27"/>
            <p:cNvSpPr/>
            <p:nvPr/>
          </p:nvSpPr>
          <p:spPr>
            <a:xfrm rot="2741762" flipH="1">
              <a:off x="809743" y="4599887"/>
              <a:ext cx="136925" cy="56266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27"/>
            <p:cNvSpPr/>
            <p:nvPr/>
          </p:nvSpPr>
          <p:spPr>
            <a:xfrm rot="2741762" flipH="1">
              <a:off x="131590" y="4660419"/>
              <a:ext cx="100607" cy="49978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27"/>
            <p:cNvSpPr/>
            <p:nvPr/>
          </p:nvSpPr>
          <p:spPr>
            <a:xfrm rot="2741762" flipH="1">
              <a:off x="791888" y="4864025"/>
              <a:ext cx="130637" cy="52255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27"/>
            <p:cNvSpPr/>
            <p:nvPr/>
          </p:nvSpPr>
          <p:spPr>
            <a:xfrm rot="2741762" flipH="1">
              <a:off x="303451" y="4880599"/>
              <a:ext cx="114375" cy="46184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27"/>
            <p:cNvSpPr/>
            <p:nvPr/>
          </p:nvSpPr>
          <p:spPr>
            <a:xfrm rot="2741762" flipH="1">
              <a:off x="555906" y="4965846"/>
              <a:ext cx="128578" cy="45425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08" name="Google Shape;3008;p27"/>
          <p:cNvSpPr/>
          <p:nvPr/>
        </p:nvSpPr>
        <p:spPr>
          <a:xfrm flipH="1">
            <a:off x="778009" y="493436"/>
            <a:ext cx="64825" cy="64825"/>
          </a:xfrm>
          <a:custGeom>
            <a:avLst/>
            <a:gdLst/>
            <a:ahLst/>
            <a:cxnLst/>
            <a:rect l="l" t="t" r="r" b="b"/>
            <a:pathLst>
              <a:path w="625" h="625" extrusionOk="0">
                <a:moveTo>
                  <a:pt x="303" y="0"/>
                </a:moveTo>
                <a:cubicBezTo>
                  <a:pt x="267" y="0"/>
                  <a:pt x="226" y="0"/>
                  <a:pt x="190" y="19"/>
                </a:cubicBezTo>
                <a:cubicBezTo>
                  <a:pt x="154" y="37"/>
                  <a:pt x="113" y="59"/>
                  <a:pt x="95" y="95"/>
                </a:cubicBezTo>
                <a:cubicBezTo>
                  <a:pt x="59" y="114"/>
                  <a:pt x="41" y="150"/>
                  <a:pt x="23" y="190"/>
                </a:cubicBezTo>
                <a:cubicBezTo>
                  <a:pt x="0" y="227"/>
                  <a:pt x="0" y="263"/>
                  <a:pt x="0" y="304"/>
                </a:cubicBezTo>
                <a:lnTo>
                  <a:pt x="0" y="399"/>
                </a:lnTo>
                <a:cubicBezTo>
                  <a:pt x="23" y="435"/>
                  <a:pt x="59" y="489"/>
                  <a:pt x="95" y="530"/>
                </a:cubicBezTo>
                <a:cubicBezTo>
                  <a:pt x="113" y="548"/>
                  <a:pt x="136" y="566"/>
                  <a:pt x="154" y="584"/>
                </a:cubicBezTo>
                <a:cubicBezTo>
                  <a:pt x="190" y="602"/>
                  <a:pt x="249" y="625"/>
                  <a:pt x="303" y="625"/>
                </a:cubicBezTo>
                <a:cubicBezTo>
                  <a:pt x="362" y="625"/>
                  <a:pt x="398" y="602"/>
                  <a:pt x="434" y="584"/>
                </a:cubicBezTo>
                <a:cubicBezTo>
                  <a:pt x="475" y="584"/>
                  <a:pt x="493" y="566"/>
                  <a:pt x="529" y="530"/>
                </a:cubicBezTo>
                <a:cubicBezTo>
                  <a:pt x="566" y="489"/>
                  <a:pt x="588" y="471"/>
                  <a:pt x="588" y="435"/>
                </a:cubicBezTo>
                <a:cubicBezTo>
                  <a:pt x="606" y="399"/>
                  <a:pt x="624" y="358"/>
                  <a:pt x="624" y="304"/>
                </a:cubicBezTo>
                <a:cubicBezTo>
                  <a:pt x="624" y="285"/>
                  <a:pt x="606" y="245"/>
                  <a:pt x="606" y="227"/>
                </a:cubicBezTo>
                <a:cubicBezTo>
                  <a:pt x="588" y="172"/>
                  <a:pt x="566" y="132"/>
                  <a:pt x="529" y="95"/>
                </a:cubicBezTo>
                <a:cubicBezTo>
                  <a:pt x="511" y="77"/>
                  <a:pt x="493" y="59"/>
                  <a:pt x="475" y="37"/>
                </a:cubicBezTo>
                <a:cubicBezTo>
                  <a:pt x="416" y="19"/>
                  <a:pt x="362" y="0"/>
                  <a:pt x="30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9" name="Google Shape;3009;p27"/>
          <p:cNvSpPr/>
          <p:nvPr/>
        </p:nvSpPr>
        <p:spPr>
          <a:xfrm flipH="1">
            <a:off x="707583" y="337233"/>
            <a:ext cx="56942" cy="56839"/>
          </a:xfrm>
          <a:custGeom>
            <a:avLst/>
            <a:gdLst/>
            <a:ahLst/>
            <a:cxnLst/>
            <a:rect l="l" t="t" r="r" b="b"/>
            <a:pathLst>
              <a:path w="549" h="548" extrusionOk="0">
                <a:moveTo>
                  <a:pt x="286" y="0"/>
                </a:moveTo>
                <a:cubicBezTo>
                  <a:pt x="209" y="0"/>
                  <a:pt x="132" y="36"/>
                  <a:pt x="96" y="95"/>
                </a:cubicBezTo>
                <a:cubicBezTo>
                  <a:pt x="59" y="113"/>
                  <a:pt x="37" y="149"/>
                  <a:pt x="37" y="167"/>
                </a:cubicBezTo>
                <a:cubicBezTo>
                  <a:pt x="19" y="208"/>
                  <a:pt x="1" y="244"/>
                  <a:pt x="1" y="280"/>
                </a:cubicBezTo>
                <a:cubicBezTo>
                  <a:pt x="19" y="357"/>
                  <a:pt x="37" y="434"/>
                  <a:pt x="96" y="470"/>
                </a:cubicBezTo>
                <a:cubicBezTo>
                  <a:pt x="132" y="525"/>
                  <a:pt x="209" y="547"/>
                  <a:pt x="286" y="547"/>
                </a:cubicBezTo>
                <a:cubicBezTo>
                  <a:pt x="358" y="547"/>
                  <a:pt x="417" y="525"/>
                  <a:pt x="471" y="470"/>
                </a:cubicBezTo>
                <a:cubicBezTo>
                  <a:pt x="489" y="452"/>
                  <a:pt x="512" y="412"/>
                  <a:pt x="530" y="375"/>
                </a:cubicBezTo>
                <a:cubicBezTo>
                  <a:pt x="548" y="357"/>
                  <a:pt x="548" y="321"/>
                  <a:pt x="548" y="280"/>
                </a:cubicBezTo>
                <a:cubicBezTo>
                  <a:pt x="548" y="208"/>
                  <a:pt x="530" y="131"/>
                  <a:pt x="471" y="95"/>
                </a:cubicBezTo>
                <a:cubicBezTo>
                  <a:pt x="417" y="36"/>
                  <a:pt x="358" y="0"/>
                  <a:pt x="2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0" name="Google Shape;3010;p27"/>
          <p:cNvSpPr/>
          <p:nvPr/>
        </p:nvSpPr>
        <p:spPr>
          <a:xfrm flipH="1">
            <a:off x="496514" y="403303"/>
            <a:ext cx="50719" cy="51238"/>
          </a:xfrm>
          <a:custGeom>
            <a:avLst/>
            <a:gdLst/>
            <a:ahLst/>
            <a:cxnLst/>
            <a:rect l="l" t="t" r="r" b="b"/>
            <a:pathLst>
              <a:path w="489" h="494" extrusionOk="0">
                <a:moveTo>
                  <a:pt x="244" y="1"/>
                </a:moveTo>
                <a:cubicBezTo>
                  <a:pt x="204" y="1"/>
                  <a:pt x="186" y="23"/>
                  <a:pt x="149" y="23"/>
                </a:cubicBezTo>
                <a:cubicBezTo>
                  <a:pt x="131" y="42"/>
                  <a:pt x="91" y="60"/>
                  <a:pt x="73" y="78"/>
                </a:cubicBezTo>
                <a:cubicBezTo>
                  <a:pt x="54" y="96"/>
                  <a:pt x="36" y="137"/>
                  <a:pt x="18" y="155"/>
                </a:cubicBezTo>
                <a:cubicBezTo>
                  <a:pt x="18" y="191"/>
                  <a:pt x="0" y="209"/>
                  <a:pt x="0" y="250"/>
                </a:cubicBezTo>
                <a:cubicBezTo>
                  <a:pt x="0" y="268"/>
                  <a:pt x="18" y="286"/>
                  <a:pt x="18" y="322"/>
                </a:cubicBezTo>
                <a:cubicBezTo>
                  <a:pt x="18" y="363"/>
                  <a:pt x="36" y="399"/>
                  <a:pt x="73" y="417"/>
                </a:cubicBezTo>
                <a:cubicBezTo>
                  <a:pt x="91" y="435"/>
                  <a:pt x="113" y="453"/>
                  <a:pt x="131" y="453"/>
                </a:cubicBezTo>
                <a:cubicBezTo>
                  <a:pt x="168" y="476"/>
                  <a:pt x="204" y="494"/>
                  <a:pt x="244" y="494"/>
                </a:cubicBezTo>
                <a:cubicBezTo>
                  <a:pt x="281" y="494"/>
                  <a:pt x="317" y="494"/>
                  <a:pt x="339" y="476"/>
                </a:cubicBezTo>
                <a:cubicBezTo>
                  <a:pt x="376" y="453"/>
                  <a:pt x="394" y="453"/>
                  <a:pt x="412" y="417"/>
                </a:cubicBezTo>
                <a:cubicBezTo>
                  <a:pt x="453" y="399"/>
                  <a:pt x="453" y="381"/>
                  <a:pt x="471" y="340"/>
                </a:cubicBezTo>
                <a:cubicBezTo>
                  <a:pt x="489" y="322"/>
                  <a:pt x="489" y="286"/>
                  <a:pt x="489" y="250"/>
                </a:cubicBezTo>
                <a:lnTo>
                  <a:pt x="489" y="191"/>
                </a:lnTo>
                <a:cubicBezTo>
                  <a:pt x="471" y="155"/>
                  <a:pt x="453" y="114"/>
                  <a:pt x="412" y="78"/>
                </a:cubicBezTo>
                <a:cubicBezTo>
                  <a:pt x="394" y="60"/>
                  <a:pt x="394" y="60"/>
                  <a:pt x="376" y="42"/>
                </a:cubicBezTo>
                <a:cubicBezTo>
                  <a:pt x="339" y="23"/>
                  <a:pt x="299" y="1"/>
                  <a:pt x="24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1" name="Google Shape;3011;p27"/>
          <p:cNvSpPr/>
          <p:nvPr/>
        </p:nvSpPr>
        <p:spPr>
          <a:xfrm flipH="1">
            <a:off x="467368" y="219925"/>
            <a:ext cx="40969" cy="40866"/>
          </a:xfrm>
          <a:custGeom>
            <a:avLst/>
            <a:gdLst/>
            <a:ahLst/>
            <a:cxnLst/>
            <a:rect l="l" t="t" r="r" b="b"/>
            <a:pathLst>
              <a:path w="395" h="394" extrusionOk="0">
                <a:moveTo>
                  <a:pt x="191" y="0"/>
                </a:moveTo>
                <a:cubicBezTo>
                  <a:pt x="168" y="0"/>
                  <a:pt x="132" y="18"/>
                  <a:pt x="114" y="18"/>
                </a:cubicBezTo>
                <a:cubicBezTo>
                  <a:pt x="96" y="36"/>
                  <a:pt x="78" y="36"/>
                  <a:pt x="55" y="54"/>
                </a:cubicBezTo>
                <a:cubicBezTo>
                  <a:pt x="37" y="72"/>
                  <a:pt x="19" y="95"/>
                  <a:pt x="19" y="131"/>
                </a:cubicBezTo>
                <a:cubicBezTo>
                  <a:pt x="1" y="149"/>
                  <a:pt x="1" y="167"/>
                  <a:pt x="1" y="208"/>
                </a:cubicBezTo>
                <a:lnTo>
                  <a:pt x="1" y="244"/>
                </a:lnTo>
                <a:cubicBezTo>
                  <a:pt x="19" y="281"/>
                  <a:pt x="37" y="321"/>
                  <a:pt x="55" y="339"/>
                </a:cubicBezTo>
                <a:cubicBezTo>
                  <a:pt x="78" y="339"/>
                  <a:pt x="78" y="357"/>
                  <a:pt x="96" y="376"/>
                </a:cubicBezTo>
                <a:cubicBezTo>
                  <a:pt x="132" y="376"/>
                  <a:pt x="150" y="394"/>
                  <a:pt x="191" y="394"/>
                </a:cubicBezTo>
                <a:cubicBezTo>
                  <a:pt x="227" y="394"/>
                  <a:pt x="245" y="394"/>
                  <a:pt x="263" y="376"/>
                </a:cubicBezTo>
                <a:cubicBezTo>
                  <a:pt x="281" y="376"/>
                  <a:pt x="322" y="357"/>
                  <a:pt x="340" y="339"/>
                </a:cubicBezTo>
                <a:cubicBezTo>
                  <a:pt x="358" y="321"/>
                  <a:pt x="358" y="299"/>
                  <a:pt x="376" y="281"/>
                </a:cubicBezTo>
                <a:cubicBezTo>
                  <a:pt x="376" y="244"/>
                  <a:pt x="394" y="226"/>
                  <a:pt x="394" y="208"/>
                </a:cubicBezTo>
                <a:cubicBezTo>
                  <a:pt x="376" y="186"/>
                  <a:pt x="376" y="167"/>
                  <a:pt x="376" y="149"/>
                </a:cubicBezTo>
                <a:cubicBezTo>
                  <a:pt x="376" y="113"/>
                  <a:pt x="358" y="95"/>
                  <a:pt x="340" y="54"/>
                </a:cubicBezTo>
                <a:cubicBezTo>
                  <a:pt x="322" y="54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2" name="Google Shape;3012;p27"/>
          <p:cNvSpPr/>
          <p:nvPr/>
        </p:nvSpPr>
        <p:spPr>
          <a:xfrm flipH="1">
            <a:off x="633527" y="590208"/>
            <a:ext cx="29145" cy="29353"/>
          </a:xfrm>
          <a:custGeom>
            <a:avLst/>
            <a:gdLst/>
            <a:ahLst/>
            <a:cxnLst/>
            <a:rect l="l" t="t" r="r" b="b"/>
            <a:pathLst>
              <a:path w="281" h="283" extrusionOk="0">
                <a:moveTo>
                  <a:pt x="150" y="0"/>
                </a:moveTo>
                <a:cubicBezTo>
                  <a:pt x="138" y="0"/>
                  <a:pt x="125" y="8"/>
                  <a:pt x="113" y="8"/>
                </a:cubicBezTo>
                <a:cubicBezTo>
                  <a:pt x="73" y="8"/>
                  <a:pt x="36" y="49"/>
                  <a:pt x="18" y="67"/>
                </a:cubicBezTo>
                <a:lnTo>
                  <a:pt x="18" y="121"/>
                </a:lnTo>
                <a:cubicBezTo>
                  <a:pt x="0" y="144"/>
                  <a:pt x="0" y="162"/>
                  <a:pt x="18" y="180"/>
                </a:cubicBezTo>
                <a:cubicBezTo>
                  <a:pt x="18" y="216"/>
                  <a:pt x="36" y="235"/>
                  <a:pt x="73" y="257"/>
                </a:cubicBezTo>
                <a:cubicBezTo>
                  <a:pt x="101" y="270"/>
                  <a:pt x="128" y="283"/>
                  <a:pt x="154" y="283"/>
                </a:cubicBezTo>
                <a:cubicBezTo>
                  <a:pt x="165" y="283"/>
                  <a:pt x="175" y="281"/>
                  <a:pt x="186" y="275"/>
                </a:cubicBezTo>
                <a:cubicBezTo>
                  <a:pt x="226" y="275"/>
                  <a:pt x="245" y="235"/>
                  <a:pt x="263" y="216"/>
                </a:cubicBezTo>
                <a:cubicBezTo>
                  <a:pt x="281" y="198"/>
                  <a:pt x="281" y="162"/>
                  <a:pt x="281" y="144"/>
                </a:cubicBezTo>
                <a:lnTo>
                  <a:pt x="281" y="85"/>
                </a:lnTo>
                <a:cubicBezTo>
                  <a:pt x="263" y="67"/>
                  <a:pt x="263" y="49"/>
                  <a:pt x="245" y="49"/>
                </a:cubicBezTo>
                <a:cubicBezTo>
                  <a:pt x="226" y="31"/>
                  <a:pt x="208" y="8"/>
                  <a:pt x="186" y="8"/>
                </a:cubicBezTo>
                <a:lnTo>
                  <a:pt x="168" y="8"/>
                </a:lnTo>
                <a:cubicBezTo>
                  <a:pt x="162" y="2"/>
                  <a:pt x="156" y="0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3" name="Google Shape;3013;p27"/>
          <p:cNvSpPr/>
          <p:nvPr/>
        </p:nvSpPr>
        <p:spPr>
          <a:xfrm flipH="1">
            <a:off x="586542" y="362541"/>
            <a:ext cx="39102" cy="39828"/>
          </a:xfrm>
          <a:custGeom>
            <a:avLst/>
            <a:gdLst/>
            <a:ahLst/>
            <a:cxnLst/>
            <a:rect l="l" t="t" r="r" b="b"/>
            <a:pathLst>
              <a:path w="377" h="384" extrusionOk="0">
                <a:moveTo>
                  <a:pt x="191" y="0"/>
                </a:moveTo>
                <a:cubicBezTo>
                  <a:pt x="168" y="0"/>
                  <a:pt x="150" y="18"/>
                  <a:pt x="114" y="18"/>
                </a:cubicBezTo>
                <a:cubicBezTo>
                  <a:pt x="96" y="36"/>
                  <a:pt x="78" y="36"/>
                  <a:pt x="55" y="55"/>
                </a:cubicBezTo>
                <a:cubicBezTo>
                  <a:pt x="37" y="77"/>
                  <a:pt x="19" y="95"/>
                  <a:pt x="19" y="131"/>
                </a:cubicBezTo>
                <a:cubicBezTo>
                  <a:pt x="1" y="150"/>
                  <a:pt x="1" y="168"/>
                  <a:pt x="1" y="190"/>
                </a:cubicBezTo>
                <a:cubicBezTo>
                  <a:pt x="1" y="208"/>
                  <a:pt x="1" y="226"/>
                  <a:pt x="19" y="245"/>
                </a:cubicBezTo>
                <a:cubicBezTo>
                  <a:pt x="19" y="281"/>
                  <a:pt x="37" y="303"/>
                  <a:pt x="55" y="340"/>
                </a:cubicBezTo>
                <a:cubicBezTo>
                  <a:pt x="78" y="340"/>
                  <a:pt x="78" y="358"/>
                  <a:pt x="96" y="358"/>
                </a:cubicBezTo>
                <a:cubicBezTo>
                  <a:pt x="132" y="376"/>
                  <a:pt x="150" y="376"/>
                  <a:pt x="191" y="376"/>
                </a:cubicBezTo>
                <a:cubicBezTo>
                  <a:pt x="203" y="382"/>
                  <a:pt x="213" y="384"/>
                  <a:pt x="222" y="384"/>
                </a:cubicBezTo>
                <a:cubicBezTo>
                  <a:pt x="239" y="384"/>
                  <a:pt x="251" y="376"/>
                  <a:pt x="263" y="376"/>
                </a:cubicBezTo>
                <a:cubicBezTo>
                  <a:pt x="281" y="358"/>
                  <a:pt x="304" y="358"/>
                  <a:pt x="322" y="340"/>
                </a:cubicBezTo>
                <a:cubicBezTo>
                  <a:pt x="340" y="321"/>
                  <a:pt x="358" y="303"/>
                  <a:pt x="358" y="263"/>
                </a:cubicBezTo>
                <a:cubicBezTo>
                  <a:pt x="376" y="245"/>
                  <a:pt x="376" y="226"/>
                  <a:pt x="376" y="190"/>
                </a:cubicBezTo>
                <a:lnTo>
                  <a:pt x="376" y="150"/>
                </a:lnTo>
                <a:cubicBezTo>
                  <a:pt x="358" y="113"/>
                  <a:pt x="358" y="95"/>
                  <a:pt x="322" y="55"/>
                </a:cubicBezTo>
                <a:cubicBezTo>
                  <a:pt x="322" y="55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4" name="Google Shape;3014;p27"/>
          <p:cNvSpPr/>
          <p:nvPr/>
        </p:nvSpPr>
        <p:spPr>
          <a:xfrm flipH="1">
            <a:off x="844597" y="290248"/>
            <a:ext cx="40969" cy="42318"/>
          </a:xfrm>
          <a:custGeom>
            <a:avLst/>
            <a:gdLst/>
            <a:ahLst/>
            <a:cxnLst/>
            <a:rect l="l" t="t" r="r" b="b"/>
            <a:pathLst>
              <a:path w="395" h="408" extrusionOk="0">
                <a:moveTo>
                  <a:pt x="227" y="1"/>
                </a:moveTo>
                <a:cubicBezTo>
                  <a:pt x="209" y="1"/>
                  <a:pt x="168" y="1"/>
                  <a:pt x="150" y="19"/>
                </a:cubicBezTo>
                <a:cubicBezTo>
                  <a:pt x="114" y="19"/>
                  <a:pt x="96" y="37"/>
                  <a:pt x="73" y="55"/>
                </a:cubicBezTo>
                <a:cubicBezTo>
                  <a:pt x="55" y="55"/>
                  <a:pt x="37" y="73"/>
                  <a:pt x="19" y="114"/>
                </a:cubicBezTo>
                <a:cubicBezTo>
                  <a:pt x="1" y="132"/>
                  <a:pt x="1" y="150"/>
                  <a:pt x="1" y="186"/>
                </a:cubicBezTo>
                <a:lnTo>
                  <a:pt x="1" y="263"/>
                </a:lnTo>
                <a:cubicBezTo>
                  <a:pt x="19" y="281"/>
                  <a:pt x="19" y="299"/>
                  <a:pt x="19" y="299"/>
                </a:cubicBezTo>
                <a:cubicBezTo>
                  <a:pt x="37" y="340"/>
                  <a:pt x="73" y="358"/>
                  <a:pt x="96" y="376"/>
                </a:cubicBezTo>
                <a:cubicBezTo>
                  <a:pt x="114" y="394"/>
                  <a:pt x="132" y="394"/>
                  <a:pt x="150" y="394"/>
                </a:cubicBezTo>
                <a:cubicBezTo>
                  <a:pt x="168" y="403"/>
                  <a:pt x="187" y="408"/>
                  <a:pt x="204" y="408"/>
                </a:cubicBezTo>
                <a:cubicBezTo>
                  <a:pt x="221" y="408"/>
                  <a:pt x="236" y="403"/>
                  <a:pt x="245" y="394"/>
                </a:cubicBezTo>
                <a:cubicBezTo>
                  <a:pt x="263" y="394"/>
                  <a:pt x="281" y="394"/>
                  <a:pt x="299" y="376"/>
                </a:cubicBezTo>
                <a:cubicBezTo>
                  <a:pt x="340" y="358"/>
                  <a:pt x="358" y="340"/>
                  <a:pt x="376" y="299"/>
                </a:cubicBezTo>
                <a:cubicBezTo>
                  <a:pt x="376" y="299"/>
                  <a:pt x="394" y="281"/>
                  <a:pt x="394" y="263"/>
                </a:cubicBezTo>
                <a:lnTo>
                  <a:pt x="394" y="168"/>
                </a:lnTo>
                <a:lnTo>
                  <a:pt x="394" y="150"/>
                </a:lnTo>
                <a:cubicBezTo>
                  <a:pt x="394" y="132"/>
                  <a:pt x="376" y="114"/>
                  <a:pt x="358" y="96"/>
                </a:cubicBezTo>
                <a:cubicBezTo>
                  <a:pt x="340" y="55"/>
                  <a:pt x="322" y="37"/>
                  <a:pt x="299" y="37"/>
                </a:cubicBezTo>
                <a:cubicBezTo>
                  <a:pt x="281" y="19"/>
                  <a:pt x="245" y="19"/>
                  <a:pt x="2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5" name="Google Shape;3015;p27"/>
          <p:cNvSpPr/>
          <p:nvPr/>
        </p:nvSpPr>
        <p:spPr>
          <a:xfrm flipH="1">
            <a:off x="1020609" y="460142"/>
            <a:ext cx="31012" cy="29664"/>
          </a:xfrm>
          <a:custGeom>
            <a:avLst/>
            <a:gdLst/>
            <a:ahLst/>
            <a:cxnLst/>
            <a:rect l="l" t="t" r="r" b="b"/>
            <a:pathLst>
              <a:path w="299" h="286" extrusionOk="0">
                <a:moveTo>
                  <a:pt x="131" y="0"/>
                </a:moveTo>
                <a:cubicBezTo>
                  <a:pt x="113" y="0"/>
                  <a:pt x="113" y="0"/>
                  <a:pt x="91" y="18"/>
                </a:cubicBezTo>
                <a:cubicBezTo>
                  <a:pt x="72" y="18"/>
                  <a:pt x="72" y="18"/>
                  <a:pt x="54" y="41"/>
                </a:cubicBezTo>
                <a:cubicBezTo>
                  <a:pt x="54" y="41"/>
                  <a:pt x="36" y="41"/>
                  <a:pt x="36" y="59"/>
                </a:cubicBezTo>
                <a:cubicBezTo>
                  <a:pt x="18" y="59"/>
                  <a:pt x="18" y="77"/>
                  <a:pt x="18" y="95"/>
                </a:cubicBezTo>
                <a:cubicBezTo>
                  <a:pt x="0" y="113"/>
                  <a:pt x="0" y="131"/>
                  <a:pt x="0" y="154"/>
                </a:cubicBezTo>
                <a:cubicBezTo>
                  <a:pt x="0" y="154"/>
                  <a:pt x="0" y="172"/>
                  <a:pt x="18" y="190"/>
                </a:cubicBezTo>
                <a:lnTo>
                  <a:pt x="18" y="208"/>
                </a:lnTo>
                <a:cubicBezTo>
                  <a:pt x="36" y="226"/>
                  <a:pt x="36" y="226"/>
                  <a:pt x="54" y="245"/>
                </a:cubicBezTo>
                <a:lnTo>
                  <a:pt x="72" y="267"/>
                </a:lnTo>
                <a:cubicBezTo>
                  <a:pt x="91" y="267"/>
                  <a:pt x="91" y="285"/>
                  <a:pt x="113" y="285"/>
                </a:cubicBezTo>
                <a:lnTo>
                  <a:pt x="204" y="285"/>
                </a:lnTo>
                <a:cubicBezTo>
                  <a:pt x="226" y="267"/>
                  <a:pt x="244" y="267"/>
                  <a:pt x="244" y="245"/>
                </a:cubicBezTo>
                <a:lnTo>
                  <a:pt x="262" y="226"/>
                </a:lnTo>
                <a:cubicBezTo>
                  <a:pt x="281" y="208"/>
                  <a:pt x="281" y="208"/>
                  <a:pt x="281" y="190"/>
                </a:cubicBezTo>
                <a:cubicBezTo>
                  <a:pt x="299" y="172"/>
                  <a:pt x="299" y="154"/>
                  <a:pt x="299" y="154"/>
                </a:cubicBezTo>
                <a:lnTo>
                  <a:pt x="299" y="113"/>
                </a:lnTo>
                <a:cubicBezTo>
                  <a:pt x="281" y="95"/>
                  <a:pt x="281" y="77"/>
                  <a:pt x="262" y="59"/>
                </a:cubicBezTo>
                <a:lnTo>
                  <a:pt x="244" y="41"/>
                </a:lnTo>
                <a:lnTo>
                  <a:pt x="226" y="18"/>
                </a:lnTo>
                <a:cubicBezTo>
                  <a:pt x="204" y="18"/>
                  <a:pt x="204" y="0"/>
                  <a:pt x="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6" name="Google Shape;3016;p27"/>
          <p:cNvSpPr/>
          <p:nvPr/>
        </p:nvSpPr>
        <p:spPr>
          <a:xfrm flipH="1">
            <a:off x="748967" y="186527"/>
            <a:ext cx="66173" cy="66796"/>
          </a:xfrm>
          <a:custGeom>
            <a:avLst/>
            <a:gdLst/>
            <a:ahLst/>
            <a:cxnLst/>
            <a:rect l="l" t="t" r="r" b="b"/>
            <a:pathLst>
              <a:path w="638" h="644" extrusionOk="0">
                <a:moveTo>
                  <a:pt x="321" y="1"/>
                </a:moveTo>
                <a:cubicBezTo>
                  <a:pt x="281" y="1"/>
                  <a:pt x="244" y="1"/>
                  <a:pt x="208" y="19"/>
                </a:cubicBezTo>
                <a:cubicBezTo>
                  <a:pt x="167" y="37"/>
                  <a:pt x="131" y="55"/>
                  <a:pt x="95" y="96"/>
                </a:cubicBezTo>
                <a:cubicBezTo>
                  <a:pt x="54" y="114"/>
                  <a:pt x="36" y="150"/>
                  <a:pt x="36" y="191"/>
                </a:cubicBezTo>
                <a:cubicBezTo>
                  <a:pt x="18" y="227"/>
                  <a:pt x="0" y="281"/>
                  <a:pt x="0" y="322"/>
                </a:cubicBezTo>
                <a:cubicBezTo>
                  <a:pt x="0" y="340"/>
                  <a:pt x="18" y="376"/>
                  <a:pt x="18" y="394"/>
                </a:cubicBezTo>
                <a:cubicBezTo>
                  <a:pt x="36" y="453"/>
                  <a:pt x="54" y="508"/>
                  <a:pt x="95" y="548"/>
                </a:cubicBezTo>
                <a:cubicBezTo>
                  <a:pt x="167" y="603"/>
                  <a:pt x="244" y="643"/>
                  <a:pt x="321" y="643"/>
                </a:cubicBezTo>
                <a:cubicBezTo>
                  <a:pt x="376" y="643"/>
                  <a:pt x="412" y="643"/>
                  <a:pt x="452" y="621"/>
                </a:cubicBezTo>
                <a:cubicBezTo>
                  <a:pt x="489" y="603"/>
                  <a:pt x="525" y="584"/>
                  <a:pt x="547" y="548"/>
                </a:cubicBezTo>
                <a:cubicBezTo>
                  <a:pt x="584" y="508"/>
                  <a:pt x="602" y="489"/>
                  <a:pt x="620" y="453"/>
                </a:cubicBezTo>
                <a:cubicBezTo>
                  <a:pt x="638" y="394"/>
                  <a:pt x="638" y="358"/>
                  <a:pt x="638" y="322"/>
                </a:cubicBezTo>
                <a:lnTo>
                  <a:pt x="638" y="227"/>
                </a:lnTo>
                <a:cubicBezTo>
                  <a:pt x="620" y="168"/>
                  <a:pt x="584" y="132"/>
                  <a:pt x="547" y="96"/>
                </a:cubicBezTo>
                <a:cubicBezTo>
                  <a:pt x="489" y="37"/>
                  <a:pt x="412" y="1"/>
                  <a:pt x="32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7" name="Google Shape;3017;p27"/>
          <p:cNvSpPr/>
          <p:nvPr/>
        </p:nvSpPr>
        <p:spPr>
          <a:xfrm flipH="1">
            <a:off x="363752" y="422906"/>
            <a:ext cx="40866" cy="36717"/>
          </a:xfrm>
          <a:custGeom>
            <a:avLst/>
            <a:gdLst/>
            <a:ahLst/>
            <a:cxnLst/>
            <a:rect l="l" t="t" r="r" b="b"/>
            <a:pathLst>
              <a:path w="394" h="354" extrusionOk="0">
                <a:moveTo>
                  <a:pt x="211" y="0"/>
                </a:moveTo>
                <a:cubicBezTo>
                  <a:pt x="171" y="0"/>
                  <a:pt x="129" y="16"/>
                  <a:pt x="95" y="38"/>
                </a:cubicBezTo>
                <a:cubicBezTo>
                  <a:pt x="55" y="61"/>
                  <a:pt x="37" y="79"/>
                  <a:pt x="18" y="97"/>
                </a:cubicBezTo>
                <a:cubicBezTo>
                  <a:pt x="18" y="115"/>
                  <a:pt x="0" y="151"/>
                  <a:pt x="0" y="174"/>
                </a:cubicBezTo>
                <a:cubicBezTo>
                  <a:pt x="0" y="210"/>
                  <a:pt x="18" y="228"/>
                  <a:pt x="18" y="264"/>
                </a:cubicBezTo>
                <a:cubicBezTo>
                  <a:pt x="37" y="287"/>
                  <a:pt x="55" y="305"/>
                  <a:pt x="95" y="323"/>
                </a:cubicBezTo>
                <a:cubicBezTo>
                  <a:pt x="127" y="344"/>
                  <a:pt x="167" y="353"/>
                  <a:pt x="205" y="353"/>
                </a:cubicBezTo>
                <a:cubicBezTo>
                  <a:pt x="232" y="353"/>
                  <a:pt x="258" y="349"/>
                  <a:pt x="281" y="341"/>
                </a:cubicBezTo>
                <a:cubicBezTo>
                  <a:pt x="299" y="323"/>
                  <a:pt x="299" y="323"/>
                  <a:pt x="322" y="305"/>
                </a:cubicBezTo>
                <a:cubicBezTo>
                  <a:pt x="358" y="287"/>
                  <a:pt x="394" y="228"/>
                  <a:pt x="394" y="174"/>
                </a:cubicBezTo>
                <a:cubicBezTo>
                  <a:pt x="394" y="133"/>
                  <a:pt x="358" y="79"/>
                  <a:pt x="322" y="61"/>
                </a:cubicBezTo>
                <a:cubicBezTo>
                  <a:pt x="299" y="38"/>
                  <a:pt x="299" y="38"/>
                  <a:pt x="281" y="20"/>
                </a:cubicBezTo>
                <a:cubicBezTo>
                  <a:pt x="260" y="6"/>
                  <a:pt x="236" y="0"/>
                  <a:pt x="2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8" name="Google Shape;3018;p27"/>
          <p:cNvSpPr/>
          <p:nvPr/>
        </p:nvSpPr>
        <p:spPr>
          <a:xfrm flipH="1">
            <a:off x="377340" y="610744"/>
            <a:ext cx="80279" cy="77168"/>
          </a:xfrm>
          <a:custGeom>
            <a:avLst/>
            <a:gdLst/>
            <a:ahLst/>
            <a:cxnLst/>
            <a:rect l="l" t="t" r="r" b="b"/>
            <a:pathLst>
              <a:path w="774" h="744" extrusionOk="0">
                <a:moveTo>
                  <a:pt x="380" y="0"/>
                </a:moveTo>
                <a:cubicBezTo>
                  <a:pt x="303" y="0"/>
                  <a:pt x="244" y="18"/>
                  <a:pt x="190" y="59"/>
                </a:cubicBezTo>
                <a:cubicBezTo>
                  <a:pt x="113" y="95"/>
                  <a:pt x="77" y="150"/>
                  <a:pt x="41" y="227"/>
                </a:cubicBezTo>
                <a:cubicBezTo>
                  <a:pt x="18" y="285"/>
                  <a:pt x="0" y="340"/>
                  <a:pt x="18" y="417"/>
                </a:cubicBezTo>
                <a:cubicBezTo>
                  <a:pt x="18" y="489"/>
                  <a:pt x="59" y="566"/>
                  <a:pt x="113" y="625"/>
                </a:cubicBezTo>
                <a:lnTo>
                  <a:pt x="113" y="643"/>
                </a:lnTo>
                <a:cubicBezTo>
                  <a:pt x="187" y="717"/>
                  <a:pt x="294" y="744"/>
                  <a:pt x="402" y="744"/>
                </a:cubicBezTo>
                <a:cubicBezTo>
                  <a:pt x="432" y="744"/>
                  <a:pt x="463" y="742"/>
                  <a:pt x="493" y="738"/>
                </a:cubicBezTo>
                <a:cubicBezTo>
                  <a:pt x="606" y="697"/>
                  <a:pt x="719" y="602"/>
                  <a:pt x="738" y="471"/>
                </a:cubicBezTo>
                <a:cubicBezTo>
                  <a:pt x="774" y="340"/>
                  <a:pt x="738" y="208"/>
                  <a:pt x="643" y="113"/>
                </a:cubicBezTo>
                <a:cubicBezTo>
                  <a:pt x="606" y="59"/>
                  <a:pt x="548" y="37"/>
                  <a:pt x="493" y="18"/>
                </a:cubicBezTo>
                <a:cubicBezTo>
                  <a:pt x="455" y="9"/>
                  <a:pt x="421" y="5"/>
                  <a:pt x="388" y="5"/>
                </a:cubicBezTo>
                <a:cubicBezTo>
                  <a:pt x="369" y="5"/>
                  <a:pt x="351" y="6"/>
                  <a:pt x="332" y="9"/>
                </a:cubicBezTo>
                <a:lnTo>
                  <a:pt x="332" y="9"/>
                </a:lnTo>
                <a:cubicBezTo>
                  <a:pt x="346" y="5"/>
                  <a:pt x="360" y="0"/>
                  <a:pt x="3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19" name="Google Shape;3019;p27"/>
          <p:cNvSpPr/>
          <p:nvPr/>
        </p:nvSpPr>
        <p:spPr>
          <a:xfrm flipH="1">
            <a:off x="244579" y="377995"/>
            <a:ext cx="35265" cy="39517"/>
          </a:xfrm>
          <a:custGeom>
            <a:avLst/>
            <a:gdLst/>
            <a:ahLst/>
            <a:cxnLst/>
            <a:rect l="l" t="t" r="r" b="b"/>
            <a:pathLst>
              <a:path w="340" h="381" extrusionOk="0">
                <a:moveTo>
                  <a:pt x="173" y="1"/>
                </a:moveTo>
                <a:cubicBezTo>
                  <a:pt x="155" y="19"/>
                  <a:pt x="136" y="19"/>
                  <a:pt x="136" y="19"/>
                </a:cubicBezTo>
                <a:cubicBezTo>
                  <a:pt x="114" y="19"/>
                  <a:pt x="96" y="19"/>
                  <a:pt x="96" y="41"/>
                </a:cubicBezTo>
                <a:cubicBezTo>
                  <a:pt x="78" y="41"/>
                  <a:pt x="60" y="59"/>
                  <a:pt x="41" y="77"/>
                </a:cubicBezTo>
                <a:cubicBezTo>
                  <a:pt x="23" y="96"/>
                  <a:pt x="23" y="114"/>
                  <a:pt x="23" y="132"/>
                </a:cubicBezTo>
                <a:cubicBezTo>
                  <a:pt x="23" y="132"/>
                  <a:pt x="1" y="154"/>
                  <a:pt x="1" y="172"/>
                </a:cubicBezTo>
                <a:lnTo>
                  <a:pt x="1" y="245"/>
                </a:lnTo>
                <a:cubicBezTo>
                  <a:pt x="23" y="286"/>
                  <a:pt x="41" y="304"/>
                  <a:pt x="60" y="322"/>
                </a:cubicBezTo>
                <a:cubicBezTo>
                  <a:pt x="78" y="358"/>
                  <a:pt x="136" y="381"/>
                  <a:pt x="173" y="381"/>
                </a:cubicBezTo>
                <a:cubicBezTo>
                  <a:pt x="191" y="381"/>
                  <a:pt x="209" y="381"/>
                  <a:pt x="227" y="358"/>
                </a:cubicBezTo>
                <a:cubicBezTo>
                  <a:pt x="250" y="358"/>
                  <a:pt x="268" y="340"/>
                  <a:pt x="286" y="322"/>
                </a:cubicBezTo>
                <a:cubicBezTo>
                  <a:pt x="304" y="304"/>
                  <a:pt x="322" y="286"/>
                  <a:pt x="322" y="245"/>
                </a:cubicBezTo>
                <a:cubicBezTo>
                  <a:pt x="340" y="227"/>
                  <a:pt x="340" y="191"/>
                  <a:pt x="322" y="172"/>
                </a:cubicBezTo>
                <a:lnTo>
                  <a:pt x="322" y="132"/>
                </a:lnTo>
                <a:cubicBezTo>
                  <a:pt x="322" y="114"/>
                  <a:pt x="322" y="96"/>
                  <a:pt x="304" y="96"/>
                </a:cubicBezTo>
                <a:cubicBezTo>
                  <a:pt x="304" y="77"/>
                  <a:pt x="286" y="59"/>
                  <a:pt x="268" y="41"/>
                </a:cubicBezTo>
                <a:cubicBezTo>
                  <a:pt x="268" y="41"/>
                  <a:pt x="250" y="19"/>
                  <a:pt x="227" y="19"/>
                </a:cubicBezTo>
                <a:cubicBezTo>
                  <a:pt x="209" y="19"/>
                  <a:pt x="191" y="1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0" name="Google Shape;3020;p27"/>
          <p:cNvSpPr/>
          <p:nvPr/>
        </p:nvSpPr>
        <p:spPr>
          <a:xfrm flipH="1">
            <a:off x="207032" y="530465"/>
            <a:ext cx="61091" cy="47089"/>
          </a:xfrm>
          <a:custGeom>
            <a:avLst/>
            <a:gdLst/>
            <a:ahLst/>
            <a:cxnLst/>
            <a:rect l="l" t="t" r="r" b="b"/>
            <a:pathLst>
              <a:path w="589" h="454" extrusionOk="0">
                <a:moveTo>
                  <a:pt x="304" y="1"/>
                </a:moveTo>
                <a:cubicBezTo>
                  <a:pt x="1" y="1"/>
                  <a:pt x="1" y="453"/>
                  <a:pt x="304" y="453"/>
                </a:cubicBezTo>
                <a:cubicBezTo>
                  <a:pt x="589" y="453"/>
                  <a:pt x="589" y="1"/>
                  <a:pt x="3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1" name="Google Shape;3021;p27"/>
          <p:cNvSpPr/>
          <p:nvPr/>
        </p:nvSpPr>
        <p:spPr>
          <a:xfrm flipH="1">
            <a:off x="770023" y="712598"/>
            <a:ext cx="51238" cy="48852"/>
          </a:xfrm>
          <a:custGeom>
            <a:avLst/>
            <a:gdLst/>
            <a:ahLst/>
            <a:cxnLst/>
            <a:rect l="l" t="t" r="r" b="b"/>
            <a:pathLst>
              <a:path w="494" h="471" extrusionOk="0">
                <a:moveTo>
                  <a:pt x="245" y="0"/>
                </a:moveTo>
                <a:cubicBezTo>
                  <a:pt x="208" y="0"/>
                  <a:pt x="172" y="0"/>
                  <a:pt x="154" y="18"/>
                </a:cubicBezTo>
                <a:cubicBezTo>
                  <a:pt x="113" y="18"/>
                  <a:pt x="95" y="36"/>
                  <a:pt x="77" y="54"/>
                </a:cubicBezTo>
                <a:cubicBezTo>
                  <a:pt x="59" y="72"/>
                  <a:pt x="41" y="113"/>
                  <a:pt x="18" y="131"/>
                </a:cubicBezTo>
                <a:cubicBezTo>
                  <a:pt x="0" y="167"/>
                  <a:pt x="0" y="208"/>
                  <a:pt x="0" y="226"/>
                </a:cubicBezTo>
                <a:cubicBezTo>
                  <a:pt x="0" y="262"/>
                  <a:pt x="0" y="280"/>
                  <a:pt x="18" y="299"/>
                </a:cubicBezTo>
                <a:cubicBezTo>
                  <a:pt x="18" y="339"/>
                  <a:pt x="41" y="375"/>
                  <a:pt x="77" y="394"/>
                </a:cubicBezTo>
                <a:cubicBezTo>
                  <a:pt x="95" y="412"/>
                  <a:pt x="113" y="434"/>
                  <a:pt x="113" y="434"/>
                </a:cubicBezTo>
                <a:cubicBezTo>
                  <a:pt x="154" y="470"/>
                  <a:pt x="208" y="470"/>
                  <a:pt x="245" y="470"/>
                </a:cubicBezTo>
                <a:cubicBezTo>
                  <a:pt x="285" y="470"/>
                  <a:pt x="303" y="470"/>
                  <a:pt x="340" y="452"/>
                </a:cubicBezTo>
                <a:cubicBezTo>
                  <a:pt x="358" y="452"/>
                  <a:pt x="398" y="434"/>
                  <a:pt x="416" y="394"/>
                </a:cubicBezTo>
                <a:cubicBezTo>
                  <a:pt x="435" y="375"/>
                  <a:pt x="453" y="357"/>
                  <a:pt x="471" y="321"/>
                </a:cubicBezTo>
                <a:cubicBezTo>
                  <a:pt x="471" y="299"/>
                  <a:pt x="493" y="262"/>
                  <a:pt x="493" y="226"/>
                </a:cubicBezTo>
                <a:cubicBezTo>
                  <a:pt x="493" y="208"/>
                  <a:pt x="471" y="185"/>
                  <a:pt x="471" y="167"/>
                </a:cubicBezTo>
                <a:cubicBezTo>
                  <a:pt x="471" y="131"/>
                  <a:pt x="435" y="95"/>
                  <a:pt x="416" y="54"/>
                </a:cubicBezTo>
                <a:cubicBezTo>
                  <a:pt x="398" y="54"/>
                  <a:pt x="380" y="36"/>
                  <a:pt x="358" y="18"/>
                </a:cubicBezTo>
                <a:cubicBezTo>
                  <a:pt x="321" y="0"/>
                  <a:pt x="285" y="0"/>
                  <a:pt x="2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2" name="Google Shape;3022;p27"/>
          <p:cNvSpPr/>
          <p:nvPr/>
        </p:nvSpPr>
        <p:spPr>
          <a:xfrm flipH="1">
            <a:off x="568703" y="757613"/>
            <a:ext cx="33502" cy="31012"/>
          </a:xfrm>
          <a:custGeom>
            <a:avLst/>
            <a:gdLst/>
            <a:ahLst/>
            <a:cxnLst/>
            <a:rect l="l" t="t" r="r" b="b"/>
            <a:pathLst>
              <a:path w="323" h="299" extrusionOk="0">
                <a:moveTo>
                  <a:pt x="168" y="0"/>
                </a:moveTo>
                <a:cubicBezTo>
                  <a:pt x="150" y="0"/>
                  <a:pt x="114" y="0"/>
                  <a:pt x="96" y="18"/>
                </a:cubicBezTo>
                <a:cubicBezTo>
                  <a:pt x="78" y="18"/>
                  <a:pt x="78" y="18"/>
                  <a:pt x="78" y="36"/>
                </a:cubicBezTo>
                <a:cubicBezTo>
                  <a:pt x="37" y="36"/>
                  <a:pt x="37" y="55"/>
                  <a:pt x="19" y="73"/>
                </a:cubicBezTo>
                <a:cubicBezTo>
                  <a:pt x="1" y="91"/>
                  <a:pt x="1" y="113"/>
                  <a:pt x="1" y="150"/>
                </a:cubicBezTo>
                <a:cubicBezTo>
                  <a:pt x="1" y="168"/>
                  <a:pt x="1" y="186"/>
                  <a:pt x="19" y="204"/>
                </a:cubicBezTo>
                <a:cubicBezTo>
                  <a:pt x="37" y="226"/>
                  <a:pt x="37" y="245"/>
                  <a:pt x="78" y="263"/>
                </a:cubicBezTo>
                <a:lnTo>
                  <a:pt x="96" y="281"/>
                </a:lnTo>
                <a:cubicBezTo>
                  <a:pt x="114" y="281"/>
                  <a:pt x="150" y="299"/>
                  <a:pt x="168" y="299"/>
                </a:cubicBezTo>
                <a:cubicBezTo>
                  <a:pt x="191" y="299"/>
                  <a:pt x="227" y="281"/>
                  <a:pt x="245" y="281"/>
                </a:cubicBezTo>
                <a:cubicBezTo>
                  <a:pt x="281" y="245"/>
                  <a:pt x="322" y="204"/>
                  <a:pt x="322" y="150"/>
                </a:cubicBezTo>
                <a:cubicBezTo>
                  <a:pt x="322" y="91"/>
                  <a:pt x="281" y="36"/>
                  <a:pt x="245" y="18"/>
                </a:cubicBezTo>
                <a:cubicBezTo>
                  <a:pt x="227" y="0"/>
                  <a:pt x="191" y="0"/>
                  <a:pt x="16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3" name="Google Shape;3023;p27"/>
          <p:cNvSpPr/>
          <p:nvPr/>
        </p:nvSpPr>
        <p:spPr>
          <a:xfrm flipH="1">
            <a:off x="234725" y="652025"/>
            <a:ext cx="89718" cy="89718"/>
          </a:xfrm>
          <a:custGeom>
            <a:avLst/>
            <a:gdLst/>
            <a:ahLst/>
            <a:cxnLst/>
            <a:rect l="l" t="t" r="r" b="b"/>
            <a:pathLst>
              <a:path w="865" h="865" extrusionOk="0">
                <a:moveTo>
                  <a:pt x="431" y="0"/>
                </a:moveTo>
                <a:cubicBezTo>
                  <a:pt x="376" y="0"/>
                  <a:pt x="318" y="19"/>
                  <a:pt x="281" y="37"/>
                </a:cubicBezTo>
                <a:cubicBezTo>
                  <a:pt x="227" y="55"/>
                  <a:pt x="168" y="91"/>
                  <a:pt x="132" y="132"/>
                </a:cubicBezTo>
                <a:cubicBezTo>
                  <a:pt x="91" y="168"/>
                  <a:pt x="55" y="227"/>
                  <a:pt x="55" y="263"/>
                </a:cubicBezTo>
                <a:cubicBezTo>
                  <a:pt x="19" y="317"/>
                  <a:pt x="1" y="376"/>
                  <a:pt x="19" y="430"/>
                </a:cubicBezTo>
                <a:lnTo>
                  <a:pt x="19" y="543"/>
                </a:lnTo>
                <a:cubicBezTo>
                  <a:pt x="55" y="620"/>
                  <a:pt x="73" y="679"/>
                  <a:pt x="132" y="733"/>
                </a:cubicBezTo>
                <a:cubicBezTo>
                  <a:pt x="168" y="751"/>
                  <a:pt x="186" y="792"/>
                  <a:pt x="227" y="810"/>
                </a:cubicBezTo>
                <a:cubicBezTo>
                  <a:pt x="281" y="846"/>
                  <a:pt x="358" y="864"/>
                  <a:pt x="431" y="864"/>
                </a:cubicBezTo>
                <a:cubicBezTo>
                  <a:pt x="490" y="864"/>
                  <a:pt x="544" y="846"/>
                  <a:pt x="603" y="828"/>
                </a:cubicBezTo>
                <a:cubicBezTo>
                  <a:pt x="657" y="810"/>
                  <a:pt x="698" y="769"/>
                  <a:pt x="734" y="733"/>
                </a:cubicBezTo>
                <a:cubicBezTo>
                  <a:pt x="793" y="697"/>
                  <a:pt x="811" y="656"/>
                  <a:pt x="829" y="602"/>
                </a:cubicBezTo>
                <a:cubicBezTo>
                  <a:pt x="865" y="543"/>
                  <a:pt x="865" y="489"/>
                  <a:pt x="865" y="430"/>
                </a:cubicBezTo>
                <a:cubicBezTo>
                  <a:pt x="865" y="394"/>
                  <a:pt x="865" y="358"/>
                  <a:pt x="847" y="317"/>
                </a:cubicBezTo>
                <a:cubicBezTo>
                  <a:pt x="829" y="245"/>
                  <a:pt x="793" y="186"/>
                  <a:pt x="734" y="132"/>
                </a:cubicBezTo>
                <a:cubicBezTo>
                  <a:pt x="716" y="114"/>
                  <a:pt x="680" y="91"/>
                  <a:pt x="657" y="73"/>
                </a:cubicBezTo>
                <a:cubicBezTo>
                  <a:pt x="585" y="19"/>
                  <a:pt x="508" y="0"/>
                  <a:pt x="43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4" name="Google Shape;3024;p27"/>
          <p:cNvSpPr/>
          <p:nvPr/>
        </p:nvSpPr>
        <p:spPr>
          <a:xfrm flipH="1">
            <a:off x="955888" y="602758"/>
            <a:ext cx="54972" cy="54972"/>
          </a:xfrm>
          <a:custGeom>
            <a:avLst/>
            <a:gdLst/>
            <a:ahLst/>
            <a:cxnLst/>
            <a:rect l="l" t="t" r="r" b="b"/>
            <a:pathLst>
              <a:path w="530" h="530" extrusionOk="0">
                <a:moveTo>
                  <a:pt x="263" y="0"/>
                </a:moveTo>
                <a:cubicBezTo>
                  <a:pt x="245" y="0"/>
                  <a:pt x="209" y="0"/>
                  <a:pt x="173" y="23"/>
                </a:cubicBezTo>
                <a:cubicBezTo>
                  <a:pt x="132" y="41"/>
                  <a:pt x="114" y="59"/>
                  <a:pt x="96" y="77"/>
                </a:cubicBezTo>
                <a:cubicBezTo>
                  <a:pt x="59" y="95"/>
                  <a:pt x="37" y="136"/>
                  <a:pt x="37" y="172"/>
                </a:cubicBezTo>
                <a:cubicBezTo>
                  <a:pt x="19" y="190"/>
                  <a:pt x="1" y="227"/>
                  <a:pt x="19" y="267"/>
                </a:cubicBezTo>
                <a:lnTo>
                  <a:pt x="19" y="340"/>
                </a:lnTo>
                <a:cubicBezTo>
                  <a:pt x="37" y="380"/>
                  <a:pt x="59" y="417"/>
                  <a:pt x="96" y="453"/>
                </a:cubicBezTo>
                <a:cubicBezTo>
                  <a:pt x="114" y="453"/>
                  <a:pt x="114" y="475"/>
                  <a:pt x="132" y="494"/>
                </a:cubicBezTo>
                <a:cubicBezTo>
                  <a:pt x="191" y="512"/>
                  <a:pt x="227" y="530"/>
                  <a:pt x="263" y="530"/>
                </a:cubicBezTo>
                <a:cubicBezTo>
                  <a:pt x="304" y="530"/>
                  <a:pt x="340" y="512"/>
                  <a:pt x="376" y="512"/>
                </a:cubicBezTo>
                <a:cubicBezTo>
                  <a:pt x="399" y="494"/>
                  <a:pt x="435" y="475"/>
                  <a:pt x="453" y="453"/>
                </a:cubicBezTo>
                <a:cubicBezTo>
                  <a:pt x="489" y="417"/>
                  <a:pt x="512" y="399"/>
                  <a:pt x="512" y="362"/>
                </a:cubicBezTo>
                <a:cubicBezTo>
                  <a:pt x="530" y="340"/>
                  <a:pt x="530" y="304"/>
                  <a:pt x="530" y="267"/>
                </a:cubicBezTo>
                <a:lnTo>
                  <a:pt x="530" y="190"/>
                </a:lnTo>
                <a:cubicBezTo>
                  <a:pt x="512" y="154"/>
                  <a:pt x="489" y="114"/>
                  <a:pt x="453" y="77"/>
                </a:cubicBezTo>
                <a:cubicBezTo>
                  <a:pt x="435" y="59"/>
                  <a:pt x="417" y="59"/>
                  <a:pt x="399" y="41"/>
                </a:cubicBezTo>
                <a:cubicBezTo>
                  <a:pt x="358" y="23"/>
                  <a:pt x="322" y="0"/>
                  <a:pt x="2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5" name="Google Shape;3025;p27"/>
          <p:cNvSpPr/>
          <p:nvPr/>
        </p:nvSpPr>
        <p:spPr>
          <a:xfrm flipH="1">
            <a:off x="625541" y="127925"/>
            <a:ext cx="50719" cy="50719"/>
          </a:xfrm>
          <a:custGeom>
            <a:avLst/>
            <a:gdLst/>
            <a:ahLst/>
            <a:cxnLst/>
            <a:rect l="l" t="t" r="r" b="b"/>
            <a:pathLst>
              <a:path w="489" h="489" extrusionOk="0">
                <a:moveTo>
                  <a:pt x="244" y="0"/>
                </a:moveTo>
                <a:cubicBezTo>
                  <a:pt x="204" y="0"/>
                  <a:pt x="167" y="0"/>
                  <a:pt x="149" y="18"/>
                </a:cubicBezTo>
                <a:cubicBezTo>
                  <a:pt x="113" y="18"/>
                  <a:pt x="91" y="37"/>
                  <a:pt x="54" y="55"/>
                </a:cubicBezTo>
                <a:cubicBezTo>
                  <a:pt x="36" y="95"/>
                  <a:pt x="18" y="113"/>
                  <a:pt x="18" y="150"/>
                </a:cubicBezTo>
                <a:cubicBezTo>
                  <a:pt x="0" y="168"/>
                  <a:pt x="0" y="208"/>
                  <a:pt x="0" y="245"/>
                </a:cubicBezTo>
                <a:lnTo>
                  <a:pt x="0" y="303"/>
                </a:lnTo>
                <a:cubicBezTo>
                  <a:pt x="18" y="340"/>
                  <a:pt x="36" y="376"/>
                  <a:pt x="54" y="417"/>
                </a:cubicBezTo>
                <a:cubicBezTo>
                  <a:pt x="72" y="417"/>
                  <a:pt x="91" y="435"/>
                  <a:pt x="113" y="453"/>
                </a:cubicBezTo>
                <a:cubicBezTo>
                  <a:pt x="149" y="471"/>
                  <a:pt x="186" y="489"/>
                  <a:pt x="244" y="489"/>
                </a:cubicBezTo>
                <a:cubicBezTo>
                  <a:pt x="262" y="489"/>
                  <a:pt x="299" y="471"/>
                  <a:pt x="339" y="453"/>
                </a:cubicBezTo>
                <a:cubicBezTo>
                  <a:pt x="357" y="453"/>
                  <a:pt x="394" y="435"/>
                  <a:pt x="412" y="417"/>
                </a:cubicBezTo>
                <a:cubicBezTo>
                  <a:pt x="430" y="394"/>
                  <a:pt x="452" y="358"/>
                  <a:pt x="471" y="340"/>
                </a:cubicBezTo>
                <a:cubicBezTo>
                  <a:pt x="471" y="303"/>
                  <a:pt x="489" y="263"/>
                  <a:pt x="489" y="245"/>
                </a:cubicBezTo>
                <a:cubicBezTo>
                  <a:pt x="471" y="208"/>
                  <a:pt x="471" y="190"/>
                  <a:pt x="471" y="168"/>
                </a:cubicBezTo>
                <a:cubicBezTo>
                  <a:pt x="471" y="132"/>
                  <a:pt x="430" y="95"/>
                  <a:pt x="412" y="55"/>
                </a:cubicBezTo>
                <a:cubicBezTo>
                  <a:pt x="394" y="55"/>
                  <a:pt x="376" y="37"/>
                  <a:pt x="357" y="18"/>
                </a:cubicBezTo>
                <a:cubicBezTo>
                  <a:pt x="317" y="0"/>
                  <a:pt x="281" y="0"/>
                  <a:pt x="24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6" name="Google Shape;3026;p27"/>
          <p:cNvSpPr/>
          <p:nvPr/>
        </p:nvSpPr>
        <p:spPr>
          <a:xfrm flipH="1">
            <a:off x="269886" y="239113"/>
            <a:ext cx="64410" cy="66692"/>
          </a:xfrm>
          <a:custGeom>
            <a:avLst/>
            <a:gdLst/>
            <a:ahLst/>
            <a:cxnLst/>
            <a:rect l="l" t="t" r="r" b="b"/>
            <a:pathLst>
              <a:path w="621" h="643" extrusionOk="0">
                <a:moveTo>
                  <a:pt x="300" y="1"/>
                </a:moveTo>
                <a:cubicBezTo>
                  <a:pt x="263" y="1"/>
                  <a:pt x="227" y="1"/>
                  <a:pt x="186" y="41"/>
                </a:cubicBezTo>
                <a:cubicBezTo>
                  <a:pt x="150" y="41"/>
                  <a:pt x="114" y="59"/>
                  <a:pt x="96" y="96"/>
                </a:cubicBezTo>
                <a:cubicBezTo>
                  <a:pt x="55" y="136"/>
                  <a:pt x="37" y="154"/>
                  <a:pt x="19" y="191"/>
                </a:cubicBezTo>
                <a:cubicBezTo>
                  <a:pt x="1" y="227"/>
                  <a:pt x="1" y="286"/>
                  <a:pt x="1" y="322"/>
                </a:cubicBezTo>
                <a:lnTo>
                  <a:pt x="1" y="399"/>
                </a:lnTo>
                <a:cubicBezTo>
                  <a:pt x="19" y="453"/>
                  <a:pt x="55" y="512"/>
                  <a:pt x="96" y="548"/>
                </a:cubicBezTo>
                <a:cubicBezTo>
                  <a:pt x="114" y="566"/>
                  <a:pt x="132" y="566"/>
                  <a:pt x="150" y="589"/>
                </a:cubicBezTo>
                <a:cubicBezTo>
                  <a:pt x="209" y="625"/>
                  <a:pt x="245" y="643"/>
                  <a:pt x="300" y="643"/>
                </a:cubicBezTo>
                <a:cubicBezTo>
                  <a:pt x="358" y="643"/>
                  <a:pt x="395" y="625"/>
                  <a:pt x="435" y="607"/>
                </a:cubicBezTo>
                <a:cubicBezTo>
                  <a:pt x="471" y="589"/>
                  <a:pt x="508" y="566"/>
                  <a:pt x="526" y="548"/>
                </a:cubicBezTo>
                <a:cubicBezTo>
                  <a:pt x="566" y="512"/>
                  <a:pt x="585" y="476"/>
                  <a:pt x="603" y="435"/>
                </a:cubicBezTo>
                <a:cubicBezTo>
                  <a:pt x="621" y="399"/>
                  <a:pt x="621" y="362"/>
                  <a:pt x="621" y="322"/>
                </a:cubicBezTo>
                <a:lnTo>
                  <a:pt x="621" y="227"/>
                </a:lnTo>
                <a:cubicBezTo>
                  <a:pt x="603" y="191"/>
                  <a:pt x="566" y="136"/>
                  <a:pt x="526" y="96"/>
                </a:cubicBezTo>
                <a:cubicBezTo>
                  <a:pt x="508" y="77"/>
                  <a:pt x="490" y="59"/>
                  <a:pt x="471" y="41"/>
                </a:cubicBezTo>
                <a:cubicBezTo>
                  <a:pt x="413" y="23"/>
                  <a:pt x="358" y="1"/>
                  <a:pt x="3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7" name="Google Shape;3027;p27"/>
          <p:cNvSpPr/>
          <p:nvPr/>
        </p:nvSpPr>
        <p:spPr>
          <a:xfrm flipH="1">
            <a:off x="127272" y="446555"/>
            <a:ext cx="35265" cy="31531"/>
          </a:xfrm>
          <a:custGeom>
            <a:avLst/>
            <a:gdLst/>
            <a:ahLst/>
            <a:cxnLst/>
            <a:rect l="l" t="t" r="r" b="b"/>
            <a:pathLst>
              <a:path w="340" h="304" extrusionOk="0">
                <a:moveTo>
                  <a:pt x="154" y="0"/>
                </a:moveTo>
                <a:cubicBezTo>
                  <a:pt x="114" y="0"/>
                  <a:pt x="78" y="18"/>
                  <a:pt x="41" y="59"/>
                </a:cubicBezTo>
                <a:cubicBezTo>
                  <a:pt x="41" y="59"/>
                  <a:pt x="23" y="77"/>
                  <a:pt x="23" y="95"/>
                </a:cubicBezTo>
                <a:cubicBezTo>
                  <a:pt x="1" y="131"/>
                  <a:pt x="1" y="190"/>
                  <a:pt x="23" y="226"/>
                </a:cubicBezTo>
                <a:cubicBezTo>
                  <a:pt x="23" y="226"/>
                  <a:pt x="41" y="226"/>
                  <a:pt x="41" y="244"/>
                </a:cubicBezTo>
                <a:cubicBezTo>
                  <a:pt x="59" y="285"/>
                  <a:pt x="114" y="303"/>
                  <a:pt x="154" y="303"/>
                </a:cubicBezTo>
                <a:cubicBezTo>
                  <a:pt x="191" y="303"/>
                  <a:pt x="227" y="303"/>
                  <a:pt x="249" y="285"/>
                </a:cubicBezTo>
                <a:lnTo>
                  <a:pt x="286" y="285"/>
                </a:lnTo>
                <a:cubicBezTo>
                  <a:pt x="304" y="262"/>
                  <a:pt x="304" y="244"/>
                  <a:pt x="322" y="244"/>
                </a:cubicBezTo>
                <a:cubicBezTo>
                  <a:pt x="340" y="208"/>
                  <a:pt x="340" y="190"/>
                  <a:pt x="340" y="149"/>
                </a:cubicBezTo>
                <a:cubicBezTo>
                  <a:pt x="340" y="131"/>
                  <a:pt x="340" y="113"/>
                  <a:pt x="322" y="77"/>
                </a:cubicBezTo>
                <a:cubicBezTo>
                  <a:pt x="322" y="59"/>
                  <a:pt x="286" y="18"/>
                  <a:pt x="249" y="18"/>
                </a:cubicBezTo>
                <a:cubicBezTo>
                  <a:pt x="227" y="18"/>
                  <a:pt x="191" y="0"/>
                  <a:pt x="1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8" name="Google Shape;3028;p27"/>
          <p:cNvSpPr/>
          <p:nvPr/>
        </p:nvSpPr>
        <p:spPr>
          <a:xfrm flipH="1">
            <a:off x="668688" y="477982"/>
            <a:ext cx="37132" cy="37132"/>
          </a:xfrm>
          <a:custGeom>
            <a:avLst/>
            <a:gdLst/>
            <a:ahLst/>
            <a:cxnLst/>
            <a:rect l="l" t="t" r="r" b="b"/>
            <a:pathLst>
              <a:path w="358" h="358" extrusionOk="0">
                <a:moveTo>
                  <a:pt x="172" y="0"/>
                </a:moveTo>
                <a:cubicBezTo>
                  <a:pt x="149" y="0"/>
                  <a:pt x="131" y="0"/>
                  <a:pt x="95" y="18"/>
                </a:cubicBezTo>
                <a:cubicBezTo>
                  <a:pt x="77" y="18"/>
                  <a:pt x="59" y="36"/>
                  <a:pt x="36" y="54"/>
                </a:cubicBezTo>
                <a:cubicBezTo>
                  <a:pt x="36" y="73"/>
                  <a:pt x="18" y="95"/>
                  <a:pt x="0" y="113"/>
                </a:cubicBezTo>
                <a:lnTo>
                  <a:pt x="0" y="168"/>
                </a:lnTo>
                <a:lnTo>
                  <a:pt x="0" y="226"/>
                </a:lnTo>
                <a:cubicBezTo>
                  <a:pt x="0" y="244"/>
                  <a:pt x="18" y="281"/>
                  <a:pt x="36" y="299"/>
                </a:cubicBezTo>
                <a:cubicBezTo>
                  <a:pt x="59" y="299"/>
                  <a:pt x="77" y="321"/>
                  <a:pt x="77" y="321"/>
                </a:cubicBezTo>
                <a:cubicBezTo>
                  <a:pt x="113" y="339"/>
                  <a:pt x="131" y="358"/>
                  <a:pt x="172" y="358"/>
                </a:cubicBezTo>
                <a:lnTo>
                  <a:pt x="190" y="358"/>
                </a:lnTo>
                <a:cubicBezTo>
                  <a:pt x="226" y="339"/>
                  <a:pt x="244" y="339"/>
                  <a:pt x="262" y="321"/>
                </a:cubicBezTo>
                <a:cubicBezTo>
                  <a:pt x="285" y="321"/>
                  <a:pt x="285" y="299"/>
                  <a:pt x="303" y="299"/>
                </a:cubicBezTo>
                <a:lnTo>
                  <a:pt x="321" y="281"/>
                </a:lnTo>
                <a:cubicBezTo>
                  <a:pt x="321" y="281"/>
                  <a:pt x="339" y="263"/>
                  <a:pt x="339" y="244"/>
                </a:cubicBezTo>
                <a:cubicBezTo>
                  <a:pt x="357" y="226"/>
                  <a:pt x="357" y="186"/>
                  <a:pt x="357" y="168"/>
                </a:cubicBezTo>
                <a:lnTo>
                  <a:pt x="357" y="131"/>
                </a:lnTo>
                <a:cubicBezTo>
                  <a:pt x="339" y="113"/>
                  <a:pt x="339" y="73"/>
                  <a:pt x="321" y="54"/>
                </a:cubicBezTo>
                <a:lnTo>
                  <a:pt x="303" y="54"/>
                </a:lnTo>
                <a:lnTo>
                  <a:pt x="262" y="18"/>
                </a:lnTo>
                <a:cubicBezTo>
                  <a:pt x="244" y="18"/>
                  <a:pt x="226" y="18"/>
                  <a:pt x="22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9" name="Google Shape;3029;p27"/>
          <p:cNvSpPr/>
          <p:nvPr/>
        </p:nvSpPr>
        <p:spPr>
          <a:xfrm rot="138851">
            <a:off x="3676329" y="2052561"/>
            <a:ext cx="2683344" cy="2138552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0" name="Google Shape;3030;p27"/>
          <p:cNvSpPr/>
          <p:nvPr/>
        </p:nvSpPr>
        <p:spPr>
          <a:xfrm rot="-5400000" flipH="1">
            <a:off x="6060549" y="1832299"/>
            <a:ext cx="2683357" cy="2138562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>
              <a:alpha val="3258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1" name="Google Shape;3031;p27"/>
          <p:cNvSpPr/>
          <p:nvPr/>
        </p:nvSpPr>
        <p:spPr>
          <a:xfrm rot="10578088" flipH="1">
            <a:off x="523796" y="2052551"/>
            <a:ext cx="2683377" cy="2138578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dk2">
              <a:alpha val="2545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2" name="Google Shape;3032;p27"/>
          <p:cNvSpPr/>
          <p:nvPr/>
        </p:nvSpPr>
        <p:spPr>
          <a:xfrm rot="-2700000">
            <a:off x="7240440" y="3951677"/>
            <a:ext cx="3132965" cy="128960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4305983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4" name="Google Shape;3034;p2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3035" name="Google Shape;3035;p28"/>
          <p:cNvGrpSpPr/>
          <p:nvPr/>
        </p:nvGrpSpPr>
        <p:grpSpPr>
          <a:xfrm flipH="1">
            <a:off x="226544" y="200567"/>
            <a:ext cx="629701" cy="678865"/>
            <a:chOff x="8299398" y="200567"/>
            <a:chExt cx="629701" cy="678865"/>
          </a:xfrm>
        </p:grpSpPr>
        <p:sp>
          <p:nvSpPr>
            <p:cNvPr id="3036" name="Google Shape;3036;p28"/>
            <p:cNvSpPr/>
            <p:nvPr/>
          </p:nvSpPr>
          <p:spPr>
            <a:xfrm flipH="1">
              <a:off x="8825429" y="501637"/>
              <a:ext cx="103670" cy="78164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28"/>
            <p:cNvSpPr/>
            <p:nvPr/>
          </p:nvSpPr>
          <p:spPr>
            <a:xfrm flipH="1">
              <a:off x="8711954" y="660503"/>
              <a:ext cx="114024" cy="91260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28"/>
            <p:cNvSpPr/>
            <p:nvPr/>
          </p:nvSpPr>
          <p:spPr>
            <a:xfrm flipH="1">
              <a:off x="8563031" y="770482"/>
              <a:ext cx="126914" cy="108950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28"/>
            <p:cNvSpPr/>
            <p:nvPr/>
          </p:nvSpPr>
          <p:spPr>
            <a:xfrm flipH="1">
              <a:off x="8384693" y="533452"/>
              <a:ext cx="140970" cy="104013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28"/>
            <p:cNvSpPr/>
            <p:nvPr/>
          </p:nvSpPr>
          <p:spPr>
            <a:xfrm flipH="1">
              <a:off x="8561797" y="466806"/>
              <a:ext cx="130685" cy="116629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28"/>
            <p:cNvSpPr/>
            <p:nvPr/>
          </p:nvSpPr>
          <p:spPr>
            <a:xfrm flipH="1">
              <a:off x="8299398" y="717687"/>
              <a:ext cx="127942" cy="12142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28"/>
            <p:cNvSpPr/>
            <p:nvPr/>
          </p:nvSpPr>
          <p:spPr>
            <a:xfrm flipH="1">
              <a:off x="8720936" y="325493"/>
              <a:ext cx="76039" cy="64794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28"/>
            <p:cNvSpPr/>
            <p:nvPr/>
          </p:nvSpPr>
          <p:spPr>
            <a:xfrm flipH="1">
              <a:off x="8529571" y="200567"/>
              <a:ext cx="155094" cy="113407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28"/>
            <p:cNvSpPr/>
            <p:nvPr/>
          </p:nvSpPr>
          <p:spPr>
            <a:xfrm flipH="1">
              <a:off x="8488295" y="726600"/>
              <a:ext cx="56840" cy="46624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28"/>
            <p:cNvSpPr/>
            <p:nvPr/>
          </p:nvSpPr>
          <p:spPr>
            <a:xfrm flipH="1">
              <a:off x="8392441" y="332487"/>
              <a:ext cx="89409" cy="6116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6" name="Google Shape;3046;p28"/>
          <p:cNvGrpSpPr/>
          <p:nvPr/>
        </p:nvGrpSpPr>
        <p:grpSpPr>
          <a:xfrm flipH="1">
            <a:off x="8237065" y="4272023"/>
            <a:ext cx="818894" cy="778408"/>
            <a:chOff x="127263" y="4272023"/>
            <a:chExt cx="818894" cy="778408"/>
          </a:xfrm>
        </p:grpSpPr>
        <p:sp>
          <p:nvSpPr>
            <p:cNvPr id="3047" name="Google Shape;3047;p28"/>
            <p:cNvSpPr/>
            <p:nvPr/>
          </p:nvSpPr>
          <p:spPr>
            <a:xfrm rot="2741762" flipH="1">
              <a:off x="660635" y="4674489"/>
              <a:ext cx="167823" cy="45425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28"/>
            <p:cNvSpPr/>
            <p:nvPr/>
          </p:nvSpPr>
          <p:spPr>
            <a:xfrm rot="2741762" flipH="1">
              <a:off x="583583" y="4530796"/>
              <a:ext cx="138985" cy="43257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28"/>
            <p:cNvSpPr/>
            <p:nvPr/>
          </p:nvSpPr>
          <p:spPr>
            <a:xfrm rot="2741762" flipH="1">
              <a:off x="501056" y="4638745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8"/>
            <p:cNvSpPr/>
            <p:nvPr/>
          </p:nvSpPr>
          <p:spPr>
            <a:xfrm rot="2741762" flipH="1">
              <a:off x="450477" y="4516771"/>
              <a:ext cx="126735" cy="40872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8"/>
            <p:cNvSpPr/>
            <p:nvPr/>
          </p:nvSpPr>
          <p:spPr>
            <a:xfrm rot="2741762" flipH="1">
              <a:off x="571356" y="4421327"/>
              <a:ext cx="157524" cy="5420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8"/>
            <p:cNvSpPr/>
            <p:nvPr/>
          </p:nvSpPr>
          <p:spPr>
            <a:xfrm rot="2741762" flipH="1">
              <a:off x="351360" y="4305055"/>
              <a:ext cx="114375" cy="52363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8"/>
            <p:cNvSpPr/>
            <p:nvPr/>
          </p:nvSpPr>
          <p:spPr>
            <a:xfrm rot="2741762" flipH="1">
              <a:off x="283133" y="4515636"/>
              <a:ext cx="106570" cy="40763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8"/>
            <p:cNvSpPr/>
            <p:nvPr/>
          </p:nvSpPr>
          <p:spPr>
            <a:xfrm rot="2741762" flipH="1">
              <a:off x="228409" y="4316843"/>
              <a:ext cx="100173" cy="46184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8"/>
            <p:cNvSpPr/>
            <p:nvPr/>
          </p:nvSpPr>
          <p:spPr>
            <a:xfrm rot="2741762" flipH="1">
              <a:off x="429201" y="4801840"/>
              <a:ext cx="120772" cy="45750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8"/>
            <p:cNvSpPr/>
            <p:nvPr/>
          </p:nvSpPr>
          <p:spPr>
            <a:xfrm rot="2741762" flipH="1">
              <a:off x="641406" y="4876480"/>
              <a:ext cx="130529" cy="47160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8"/>
            <p:cNvSpPr/>
            <p:nvPr/>
          </p:nvSpPr>
          <p:spPr>
            <a:xfrm rot="2741762" flipH="1">
              <a:off x="311970" y="4662036"/>
              <a:ext cx="128578" cy="56049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8"/>
            <p:cNvSpPr/>
            <p:nvPr/>
          </p:nvSpPr>
          <p:spPr>
            <a:xfrm rot="2741762" flipH="1">
              <a:off x="127554" y="4482768"/>
              <a:ext cx="104076" cy="44666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8"/>
            <p:cNvSpPr/>
            <p:nvPr/>
          </p:nvSpPr>
          <p:spPr>
            <a:xfrm rot="2741762" flipH="1">
              <a:off x="809743" y="4599887"/>
              <a:ext cx="136925" cy="56266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8"/>
            <p:cNvSpPr/>
            <p:nvPr/>
          </p:nvSpPr>
          <p:spPr>
            <a:xfrm rot="2741762" flipH="1">
              <a:off x="131590" y="4660419"/>
              <a:ext cx="100607" cy="49978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28"/>
            <p:cNvSpPr/>
            <p:nvPr/>
          </p:nvSpPr>
          <p:spPr>
            <a:xfrm rot="2741762" flipH="1">
              <a:off x="791888" y="4864025"/>
              <a:ext cx="130637" cy="52255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28"/>
            <p:cNvSpPr/>
            <p:nvPr/>
          </p:nvSpPr>
          <p:spPr>
            <a:xfrm rot="2741762" flipH="1">
              <a:off x="303451" y="4880599"/>
              <a:ext cx="114375" cy="46184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28"/>
            <p:cNvSpPr/>
            <p:nvPr/>
          </p:nvSpPr>
          <p:spPr>
            <a:xfrm rot="2741762" flipH="1">
              <a:off x="555906" y="4965846"/>
              <a:ext cx="128578" cy="45425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4" name="Google Shape;3064;p28"/>
          <p:cNvSpPr/>
          <p:nvPr/>
        </p:nvSpPr>
        <p:spPr>
          <a:xfrm>
            <a:off x="321134" y="4789011"/>
            <a:ext cx="64825" cy="64825"/>
          </a:xfrm>
          <a:custGeom>
            <a:avLst/>
            <a:gdLst/>
            <a:ahLst/>
            <a:cxnLst/>
            <a:rect l="l" t="t" r="r" b="b"/>
            <a:pathLst>
              <a:path w="625" h="625" extrusionOk="0">
                <a:moveTo>
                  <a:pt x="303" y="0"/>
                </a:moveTo>
                <a:cubicBezTo>
                  <a:pt x="267" y="0"/>
                  <a:pt x="226" y="0"/>
                  <a:pt x="190" y="19"/>
                </a:cubicBezTo>
                <a:cubicBezTo>
                  <a:pt x="154" y="37"/>
                  <a:pt x="113" y="59"/>
                  <a:pt x="95" y="95"/>
                </a:cubicBezTo>
                <a:cubicBezTo>
                  <a:pt x="59" y="114"/>
                  <a:pt x="41" y="150"/>
                  <a:pt x="23" y="190"/>
                </a:cubicBezTo>
                <a:cubicBezTo>
                  <a:pt x="0" y="227"/>
                  <a:pt x="0" y="263"/>
                  <a:pt x="0" y="304"/>
                </a:cubicBezTo>
                <a:lnTo>
                  <a:pt x="0" y="399"/>
                </a:lnTo>
                <a:cubicBezTo>
                  <a:pt x="23" y="435"/>
                  <a:pt x="59" y="489"/>
                  <a:pt x="95" y="530"/>
                </a:cubicBezTo>
                <a:cubicBezTo>
                  <a:pt x="113" y="548"/>
                  <a:pt x="136" y="566"/>
                  <a:pt x="154" y="584"/>
                </a:cubicBezTo>
                <a:cubicBezTo>
                  <a:pt x="190" y="602"/>
                  <a:pt x="249" y="625"/>
                  <a:pt x="303" y="625"/>
                </a:cubicBezTo>
                <a:cubicBezTo>
                  <a:pt x="362" y="625"/>
                  <a:pt x="398" y="602"/>
                  <a:pt x="434" y="584"/>
                </a:cubicBezTo>
                <a:cubicBezTo>
                  <a:pt x="475" y="584"/>
                  <a:pt x="493" y="566"/>
                  <a:pt x="529" y="530"/>
                </a:cubicBezTo>
                <a:cubicBezTo>
                  <a:pt x="566" y="489"/>
                  <a:pt x="588" y="471"/>
                  <a:pt x="588" y="435"/>
                </a:cubicBezTo>
                <a:cubicBezTo>
                  <a:pt x="606" y="399"/>
                  <a:pt x="624" y="358"/>
                  <a:pt x="624" y="304"/>
                </a:cubicBezTo>
                <a:cubicBezTo>
                  <a:pt x="624" y="285"/>
                  <a:pt x="606" y="245"/>
                  <a:pt x="606" y="227"/>
                </a:cubicBezTo>
                <a:cubicBezTo>
                  <a:pt x="588" y="172"/>
                  <a:pt x="566" y="132"/>
                  <a:pt x="529" y="95"/>
                </a:cubicBezTo>
                <a:cubicBezTo>
                  <a:pt x="511" y="77"/>
                  <a:pt x="493" y="59"/>
                  <a:pt x="475" y="37"/>
                </a:cubicBezTo>
                <a:cubicBezTo>
                  <a:pt x="416" y="19"/>
                  <a:pt x="362" y="0"/>
                  <a:pt x="30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5" name="Google Shape;3065;p28"/>
          <p:cNvSpPr/>
          <p:nvPr/>
        </p:nvSpPr>
        <p:spPr>
          <a:xfrm>
            <a:off x="399443" y="4632808"/>
            <a:ext cx="56942" cy="56839"/>
          </a:xfrm>
          <a:custGeom>
            <a:avLst/>
            <a:gdLst/>
            <a:ahLst/>
            <a:cxnLst/>
            <a:rect l="l" t="t" r="r" b="b"/>
            <a:pathLst>
              <a:path w="549" h="548" extrusionOk="0">
                <a:moveTo>
                  <a:pt x="286" y="0"/>
                </a:moveTo>
                <a:cubicBezTo>
                  <a:pt x="209" y="0"/>
                  <a:pt x="132" y="36"/>
                  <a:pt x="96" y="95"/>
                </a:cubicBezTo>
                <a:cubicBezTo>
                  <a:pt x="59" y="113"/>
                  <a:pt x="37" y="149"/>
                  <a:pt x="37" y="167"/>
                </a:cubicBezTo>
                <a:cubicBezTo>
                  <a:pt x="19" y="208"/>
                  <a:pt x="1" y="244"/>
                  <a:pt x="1" y="280"/>
                </a:cubicBezTo>
                <a:cubicBezTo>
                  <a:pt x="19" y="357"/>
                  <a:pt x="37" y="434"/>
                  <a:pt x="96" y="470"/>
                </a:cubicBezTo>
                <a:cubicBezTo>
                  <a:pt x="132" y="525"/>
                  <a:pt x="209" y="547"/>
                  <a:pt x="286" y="547"/>
                </a:cubicBezTo>
                <a:cubicBezTo>
                  <a:pt x="358" y="547"/>
                  <a:pt x="417" y="525"/>
                  <a:pt x="471" y="470"/>
                </a:cubicBezTo>
                <a:cubicBezTo>
                  <a:pt x="489" y="452"/>
                  <a:pt x="512" y="412"/>
                  <a:pt x="530" y="375"/>
                </a:cubicBezTo>
                <a:cubicBezTo>
                  <a:pt x="548" y="357"/>
                  <a:pt x="548" y="321"/>
                  <a:pt x="548" y="280"/>
                </a:cubicBezTo>
                <a:cubicBezTo>
                  <a:pt x="548" y="208"/>
                  <a:pt x="530" y="131"/>
                  <a:pt x="471" y="95"/>
                </a:cubicBezTo>
                <a:cubicBezTo>
                  <a:pt x="417" y="36"/>
                  <a:pt x="358" y="0"/>
                  <a:pt x="2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6" name="Google Shape;3066;p28"/>
          <p:cNvSpPr/>
          <p:nvPr/>
        </p:nvSpPr>
        <p:spPr>
          <a:xfrm>
            <a:off x="616736" y="4698878"/>
            <a:ext cx="50719" cy="51238"/>
          </a:xfrm>
          <a:custGeom>
            <a:avLst/>
            <a:gdLst/>
            <a:ahLst/>
            <a:cxnLst/>
            <a:rect l="l" t="t" r="r" b="b"/>
            <a:pathLst>
              <a:path w="489" h="494" extrusionOk="0">
                <a:moveTo>
                  <a:pt x="244" y="1"/>
                </a:moveTo>
                <a:cubicBezTo>
                  <a:pt x="204" y="1"/>
                  <a:pt x="186" y="23"/>
                  <a:pt x="149" y="23"/>
                </a:cubicBezTo>
                <a:cubicBezTo>
                  <a:pt x="131" y="42"/>
                  <a:pt x="91" y="60"/>
                  <a:pt x="73" y="78"/>
                </a:cubicBezTo>
                <a:cubicBezTo>
                  <a:pt x="54" y="96"/>
                  <a:pt x="36" y="137"/>
                  <a:pt x="18" y="155"/>
                </a:cubicBezTo>
                <a:cubicBezTo>
                  <a:pt x="18" y="191"/>
                  <a:pt x="0" y="209"/>
                  <a:pt x="0" y="250"/>
                </a:cubicBezTo>
                <a:cubicBezTo>
                  <a:pt x="0" y="268"/>
                  <a:pt x="18" y="286"/>
                  <a:pt x="18" y="322"/>
                </a:cubicBezTo>
                <a:cubicBezTo>
                  <a:pt x="18" y="363"/>
                  <a:pt x="36" y="399"/>
                  <a:pt x="73" y="417"/>
                </a:cubicBezTo>
                <a:cubicBezTo>
                  <a:pt x="91" y="435"/>
                  <a:pt x="113" y="453"/>
                  <a:pt x="131" y="453"/>
                </a:cubicBezTo>
                <a:cubicBezTo>
                  <a:pt x="168" y="476"/>
                  <a:pt x="204" y="494"/>
                  <a:pt x="244" y="494"/>
                </a:cubicBezTo>
                <a:cubicBezTo>
                  <a:pt x="281" y="494"/>
                  <a:pt x="317" y="494"/>
                  <a:pt x="339" y="476"/>
                </a:cubicBezTo>
                <a:cubicBezTo>
                  <a:pt x="376" y="453"/>
                  <a:pt x="394" y="453"/>
                  <a:pt x="412" y="417"/>
                </a:cubicBezTo>
                <a:cubicBezTo>
                  <a:pt x="453" y="399"/>
                  <a:pt x="453" y="381"/>
                  <a:pt x="471" y="340"/>
                </a:cubicBezTo>
                <a:cubicBezTo>
                  <a:pt x="489" y="322"/>
                  <a:pt x="489" y="286"/>
                  <a:pt x="489" y="250"/>
                </a:cubicBezTo>
                <a:lnTo>
                  <a:pt x="489" y="191"/>
                </a:lnTo>
                <a:cubicBezTo>
                  <a:pt x="471" y="155"/>
                  <a:pt x="453" y="114"/>
                  <a:pt x="412" y="78"/>
                </a:cubicBezTo>
                <a:cubicBezTo>
                  <a:pt x="394" y="60"/>
                  <a:pt x="394" y="60"/>
                  <a:pt x="376" y="42"/>
                </a:cubicBezTo>
                <a:cubicBezTo>
                  <a:pt x="339" y="23"/>
                  <a:pt x="299" y="1"/>
                  <a:pt x="24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7" name="Google Shape;3067;p28"/>
          <p:cNvSpPr/>
          <p:nvPr/>
        </p:nvSpPr>
        <p:spPr>
          <a:xfrm>
            <a:off x="655630" y="4515500"/>
            <a:ext cx="40969" cy="40866"/>
          </a:xfrm>
          <a:custGeom>
            <a:avLst/>
            <a:gdLst/>
            <a:ahLst/>
            <a:cxnLst/>
            <a:rect l="l" t="t" r="r" b="b"/>
            <a:pathLst>
              <a:path w="395" h="394" extrusionOk="0">
                <a:moveTo>
                  <a:pt x="191" y="0"/>
                </a:moveTo>
                <a:cubicBezTo>
                  <a:pt x="168" y="0"/>
                  <a:pt x="132" y="18"/>
                  <a:pt x="114" y="18"/>
                </a:cubicBezTo>
                <a:cubicBezTo>
                  <a:pt x="96" y="36"/>
                  <a:pt x="78" y="36"/>
                  <a:pt x="55" y="54"/>
                </a:cubicBezTo>
                <a:cubicBezTo>
                  <a:pt x="37" y="72"/>
                  <a:pt x="19" y="95"/>
                  <a:pt x="19" y="131"/>
                </a:cubicBezTo>
                <a:cubicBezTo>
                  <a:pt x="1" y="149"/>
                  <a:pt x="1" y="167"/>
                  <a:pt x="1" y="208"/>
                </a:cubicBezTo>
                <a:lnTo>
                  <a:pt x="1" y="244"/>
                </a:lnTo>
                <a:cubicBezTo>
                  <a:pt x="19" y="281"/>
                  <a:pt x="37" y="321"/>
                  <a:pt x="55" y="339"/>
                </a:cubicBezTo>
                <a:cubicBezTo>
                  <a:pt x="78" y="339"/>
                  <a:pt x="78" y="357"/>
                  <a:pt x="96" y="376"/>
                </a:cubicBezTo>
                <a:cubicBezTo>
                  <a:pt x="132" y="376"/>
                  <a:pt x="150" y="394"/>
                  <a:pt x="191" y="394"/>
                </a:cubicBezTo>
                <a:cubicBezTo>
                  <a:pt x="227" y="394"/>
                  <a:pt x="245" y="394"/>
                  <a:pt x="263" y="376"/>
                </a:cubicBezTo>
                <a:cubicBezTo>
                  <a:pt x="281" y="376"/>
                  <a:pt x="322" y="357"/>
                  <a:pt x="340" y="339"/>
                </a:cubicBezTo>
                <a:cubicBezTo>
                  <a:pt x="358" y="321"/>
                  <a:pt x="358" y="299"/>
                  <a:pt x="376" y="281"/>
                </a:cubicBezTo>
                <a:cubicBezTo>
                  <a:pt x="376" y="244"/>
                  <a:pt x="394" y="226"/>
                  <a:pt x="394" y="208"/>
                </a:cubicBezTo>
                <a:cubicBezTo>
                  <a:pt x="376" y="186"/>
                  <a:pt x="376" y="167"/>
                  <a:pt x="376" y="149"/>
                </a:cubicBezTo>
                <a:cubicBezTo>
                  <a:pt x="376" y="113"/>
                  <a:pt x="358" y="95"/>
                  <a:pt x="340" y="54"/>
                </a:cubicBezTo>
                <a:cubicBezTo>
                  <a:pt x="322" y="54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8" name="Google Shape;3068;p28"/>
          <p:cNvSpPr/>
          <p:nvPr/>
        </p:nvSpPr>
        <p:spPr>
          <a:xfrm>
            <a:off x="501295" y="4885783"/>
            <a:ext cx="29145" cy="29353"/>
          </a:xfrm>
          <a:custGeom>
            <a:avLst/>
            <a:gdLst/>
            <a:ahLst/>
            <a:cxnLst/>
            <a:rect l="l" t="t" r="r" b="b"/>
            <a:pathLst>
              <a:path w="281" h="283" extrusionOk="0">
                <a:moveTo>
                  <a:pt x="150" y="0"/>
                </a:moveTo>
                <a:cubicBezTo>
                  <a:pt x="138" y="0"/>
                  <a:pt x="125" y="8"/>
                  <a:pt x="113" y="8"/>
                </a:cubicBezTo>
                <a:cubicBezTo>
                  <a:pt x="73" y="8"/>
                  <a:pt x="36" y="49"/>
                  <a:pt x="18" y="67"/>
                </a:cubicBezTo>
                <a:lnTo>
                  <a:pt x="18" y="121"/>
                </a:lnTo>
                <a:cubicBezTo>
                  <a:pt x="0" y="144"/>
                  <a:pt x="0" y="162"/>
                  <a:pt x="18" y="180"/>
                </a:cubicBezTo>
                <a:cubicBezTo>
                  <a:pt x="18" y="216"/>
                  <a:pt x="36" y="235"/>
                  <a:pt x="73" y="257"/>
                </a:cubicBezTo>
                <a:cubicBezTo>
                  <a:pt x="101" y="270"/>
                  <a:pt x="128" y="283"/>
                  <a:pt x="154" y="283"/>
                </a:cubicBezTo>
                <a:cubicBezTo>
                  <a:pt x="165" y="283"/>
                  <a:pt x="175" y="281"/>
                  <a:pt x="186" y="275"/>
                </a:cubicBezTo>
                <a:cubicBezTo>
                  <a:pt x="226" y="275"/>
                  <a:pt x="245" y="235"/>
                  <a:pt x="263" y="216"/>
                </a:cubicBezTo>
                <a:cubicBezTo>
                  <a:pt x="281" y="198"/>
                  <a:pt x="281" y="162"/>
                  <a:pt x="281" y="144"/>
                </a:cubicBezTo>
                <a:lnTo>
                  <a:pt x="281" y="85"/>
                </a:lnTo>
                <a:cubicBezTo>
                  <a:pt x="263" y="67"/>
                  <a:pt x="263" y="49"/>
                  <a:pt x="245" y="49"/>
                </a:cubicBezTo>
                <a:cubicBezTo>
                  <a:pt x="226" y="31"/>
                  <a:pt x="208" y="8"/>
                  <a:pt x="186" y="8"/>
                </a:cubicBezTo>
                <a:lnTo>
                  <a:pt x="168" y="8"/>
                </a:lnTo>
                <a:cubicBezTo>
                  <a:pt x="162" y="2"/>
                  <a:pt x="156" y="0"/>
                  <a:pt x="15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9" name="Google Shape;3069;p28"/>
          <p:cNvSpPr/>
          <p:nvPr/>
        </p:nvSpPr>
        <p:spPr>
          <a:xfrm>
            <a:off x="538323" y="4658116"/>
            <a:ext cx="39102" cy="39828"/>
          </a:xfrm>
          <a:custGeom>
            <a:avLst/>
            <a:gdLst/>
            <a:ahLst/>
            <a:cxnLst/>
            <a:rect l="l" t="t" r="r" b="b"/>
            <a:pathLst>
              <a:path w="377" h="384" extrusionOk="0">
                <a:moveTo>
                  <a:pt x="191" y="0"/>
                </a:moveTo>
                <a:cubicBezTo>
                  <a:pt x="168" y="0"/>
                  <a:pt x="150" y="18"/>
                  <a:pt x="114" y="18"/>
                </a:cubicBezTo>
                <a:cubicBezTo>
                  <a:pt x="96" y="36"/>
                  <a:pt x="78" y="36"/>
                  <a:pt x="55" y="55"/>
                </a:cubicBezTo>
                <a:cubicBezTo>
                  <a:pt x="37" y="77"/>
                  <a:pt x="19" y="95"/>
                  <a:pt x="19" y="131"/>
                </a:cubicBezTo>
                <a:cubicBezTo>
                  <a:pt x="1" y="150"/>
                  <a:pt x="1" y="168"/>
                  <a:pt x="1" y="190"/>
                </a:cubicBezTo>
                <a:cubicBezTo>
                  <a:pt x="1" y="208"/>
                  <a:pt x="1" y="226"/>
                  <a:pt x="19" y="245"/>
                </a:cubicBezTo>
                <a:cubicBezTo>
                  <a:pt x="19" y="281"/>
                  <a:pt x="37" y="303"/>
                  <a:pt x="55" y="340"/>
                </a:cubicBezTo>
                <a:cubicBezTo>
                  <a:pt x="78" y="340"/>
                  <a:pt x="78" y="358"/>
                  <a:pt x="96" y="358"/>
                </a:cubicBezTo>
                <a:cubicBezTo>
                  <a:pt x="132" y="376"/>
                  <a:pt x="150" y="376"/>
                  <a:pt x="191" y="376"/>
                </a:cubicBezTo>
                <a:cubicBezTo>
                  <a:pt x="203" y="382"/>
                  <a:pt x="213" y="384"/>
                  <a:pt x="222" y="384"/>
                </a:cubicBezTo>
                <a:cubicBezTo>
                  <a:pt x="239" y="384"/>
                  <a:pt x="251" y="376"/>
                  <a:pt x="263" y="376"/>
                </a:cubicBezTo>
                <a:cubicBezTo>
                  <a:pt x="281" y="358"/>
                  <a:pt x="304" y="358"/>
                  <a:pt x="322" y="340"/>
                </a:cubicBezTo>
                <a:cubicBezTo>
                  <a:pt x="340" y="321"/>
                  <a:pt x="358" y="303"/>
                  <a:pt x="358" y="263"/>
                </a:cubicBezTo>
                <a:cubicBezTo>
                  <a:pt x="376" y="245"/>
                  <a:pt x="376" y="226"/>
                  <a:pt x="376" y="190"/>
                </a:cubicBezTo>
                <a:lnTo>
                  <a:pt x="376" y="150"/>
                </a:lnTo>
                <a:cubicBezTo>
                  <a:pt x="358" y="113"/>
                  <a:pt x="358" y="95"/>
                  <a:pt x="322" y="55"/>
                </a:cubicBezTo>
                <a:cubicBezTo>
                  <a:pt x="322" y="55"/>
                  <a:pt x="304" y="36"/>
                  <a:pt x="281" y="36"/>
                </a:cubicBezTo>
                <a:cubicBezTo>
                  <a:pt x="263" y="18"/>
                  <a:pt x="227" y="0"/>
                  <a:pt x="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0" name="Google Shape;3070;p28"/>
          <p:cNvSpPr/>
          <p:nvPr/>
        </p:nvSpPr>
        <p:spPr>
          <a:xfrm>
            <a:off x="278402" y="4585823"/>
            <a:ext cx="40969" cy="42318"/>
          </a:xfrm>
          <a:custGeom>
            <a:avLst/>
            <a:gdLst/>
            <a:ahLst/>
            <a:cxnLst/>
            <a:rect l="l" t="t" r="r" b="b"/>
            <a:pathLst>
              <a:path w="395" h="408" extrusionOk="0">
                <a:moveTo>
                  <a:pt x="227" y="1"/>
                </a:moveTo>
                <a:cubicBezTo>
                  <a:pt x="209" y="1"/>
                  <a:pt x="168" y="1"/>
                  <a:pt x="150" y="19"/>
                </a:cubicBezTo>
                <a:cubicBezTo>
                  <a:pt x="114" y="19"/>
                  <a:pt x="96" y="37"/>
                  <a:pt x="73" y="55"/>
                </a:cubicBezTo>
                <a:cubicBezTo>
                  <a:pt x="55" y="55"/>
                  <a:pt x="37" y="73"/>
                  <a:pt x="19" y="114"/>
                </a:cubicBezTo>
                <a:cubicBezTo>
                  <a:pt x="1" y="132"/>
                  <a:pt x="1" y="150"/>
                  <a:pt x="1" y="186"/>
                </a:cubicBezTo>
                <a:lnTo>
                  <a:pt x="1" y="263"/>
                </a:lnTo>
                <a:cubicBezTo>
                  <a:pt x="19" y="281"/>
                  <a:pt x="19" y="299"/>
                  <a:pt x="19" y="299"/>
                </a:cubicBezTo>
                <a:cubicBezTo>
                  <a:pt x="37" y="340"/>
                  <a:pt x="73" y="358"/>
                  <a:pt x="96" y="376"/>
                </a:cubicBezTo>
                <a:cubicBezTo>
                  <a:pt x="114" y="394"/>
                  <a:pt x="132" y="394"/>
                  <a:pt x="150" y="394"/>
                </a:cubicBezTo>
                <a:cubicBezTo>
                  <a:pt x="168" y="403"/>
                  <a:pt x="187" y="408"/>
                  <a:pt x="204" y="408"/>
                </a:cubicBezTo>
                <a:cubicBezTo>
                  <a:pt x="221" y="408"/>
                  <a:pt x="236" y="403"/>
                  <a:pt x="245" y="394"/>
                </a:cubicBezTo>
                <a:cubicBezTo>
                  <a:pt x="263" y="394"/>
                  <a:pt x="281" y="394"/>
                  <a:pt x="299" y="376"/>
                </a:cubicBezTo>
                <a:cubicBezTo>
                  <a:pt x="340" y="358"/>
                  <a:pt x="358" y="340"/>
                  <a:pt x="376" y="299"/>
                </a:cubicBezTo>
                <a:cubicBezTo>
                  <a:pt x="376" y="299"/>
                  <a:pt x="394" y="281"/>
                  <a:pt x="394" y="263"/>
                </a:cubicBezTo>
                <a:lnTo>
                  <a:pt x="394" y="168"/>
                </a:lnTo>
                <a:lnTo>
                  <a:pt x="394" y="150"/>
                </a:lnTo>
                <a:cubicBezTo>
                  <a:pt x="394" y="132"/>
                  <a:pt x="376" y="114"/>
                  <a:pt x="358" y="96"/>
                </a:cubicBezTo>
                <a:cubicBezTo>
                  <a:pt x="340" y="55"/>
                  <a:pt x="322" y="37"/>
                  <a:pt x="299" y="37"/>
                </a:cubicBezTo>
                <a:cubicBezTo>
                  <a:pt x="281" y="19"/>
                  <a:pt x="245" y="19"/>
                  <a:pt x="2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1" name="Google Shape;3071;p28"/>
          <p:cNvSpPr/>
          <p:nvPr/>
        </p:nvSpPr>
        <p:spPr>
          <a:xfrm>
            <a:off x="112347" y="4755717"/>
            <a:ext cx="31012" cy="29664"/>
          </a:xfrm>
          <a:custGeom>
            <a:avLst/>
            <a:gdLst/>
            <a:ahLst/>
            <a:cxnLst/>
            <a:rect l="l" t="t" r="r" b="b"/>
            <a:pathLst>
              <a:path w="299" h="286" extrusionOk="0">
                <a:moveTo>
                  <a:pt x="131" y="0"/>
                </a:moveTo>
                <a:cubicBezTo>
                  <a:pt x="113" y="0"/>
                  <a:pt x="113" y="0"/>
                  <a:pt x="91" y="18"/>
                </a:cubicBezTo>
                <a:cubicBezTo>
                  <a:pt x="72" y="18"/>
                  <a:pt x="72" y="18"/>
                  <a:pt x="54" y="41"/>
                </a:cubicBezTo>
                <a:cubicBezTo>
                  <a:pt x="54" y="41"/>
                  <a:pt x="36" y="41"/>
                  <a:pt x="36" y="59"/>
                </a:cubicBezTo>
                <a:cubicBezTo>
                  <a:pt x="18" y="59"/>
                  <a:pt x="18" y="77"/>
                  <a:pt x="18" y="95"/>
                </a:cubicBezTo>
                <a:cubicBezTo>
                  <a:pt x="0" y="113"/>
                  <a:pt x="0" y="131"/>
                  <a:pt x="0" y="154"/>
                </a:cubicBezTo>
                <a:cubicBezTo>
                  <a:pt x="0" y="154"/>
                  <a:pt x="0" y="172"/>
                  <a:pt x="18" y="190"/>
                </a:cubicBezTo>
                <a:lnTo>
                  <a:pt x="18" y="208"/>
                </a:lnTo>
                <a:cubicBezTo>
                  <a:pt x="36" y="226"/>
                  <a:pt x="36" y="226"/>
                  <a:pt x="54" y="245"/>
                </a:cubicBezTo>
                <a:lnTo>
                  <a:pt x="72" y="267"/>
                </a:lnTo>
                <a:cubicBezTo>
                  <a:pt x="91" y="267"/>
                  <a:pt x="91" y="285"/>
                  <a:pt x="113" y="285"/>
                </a:cubicBezTo>
                <a:lnTo>
                  <a:pt x="204" y="285"/>
                </a:lnTo>
                <a:cubicBezTo>
                  <a:pt x="226" y="267"/>
                  <a:pt x="244" y="267"/>
                  <a:pt x="244" y="245"/>
                </a:cubicBezTo>
                <a:lnTo>
                  <a:pt x="262" y="226"/>
                </a:lnTo>
                <a:cubicBezTo>
                  <a:pt x="281" y="208"/>
                  <a:pt x="281" y="208"/>
                  <a:pt x="281" y="190"/>
                </a:cubicBezTo>
                <a:cubicBezTo>
                  <a:pt x="299" y="172"/>
                  <a:pt x="299" y="154"/>
                  <a:pt x="299" y="154"/>
                </a:cubicBezTo>
                <a:lnTo>
                  <a:pt x="299" y="113"/>
                </a:lnTo>
                <a:cubicBezTo>
                  <a:pt x="281" y="95"/>
                  <a:pt x="281" y="77"/>
                  <a:pt x="262" y="59"/>
                </a:cubicBezTo>
                <a:lnTo>
                  <a:pt x="244" y="41"/>
                </a:lnTo>
                <a:lnTo>
                  <a:pt x="226" y="18"/>
                </a:lnTo>
                <a:cubicBezTo>
                  <a:pt x="204" y="18"/>
                  <a:pt x="204" y="0"/>
                  <a:pt x="18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2" name="Google Shape;3072;p28"/>
          <p:cNvSpPr/>
          <p:nvPr/>
        </p:nvSpPr>
        <p:spPr>
          <a:xfrm>
            <a:off x="348828" y="4482102"/>
            <a:ext cx="66173" cy="66796"/>
          </a:xfrm>
          <a:custGeom>
            <a:avLst/>
            <a:gdLst/>
            <a:ahLst/>
            <a:cxnLst/>
            <a:rect l="l" t="t" r="r" b="b"/>
            <a:pathLst>
              <a:path w="638" h="644" extrusionOk="0">
                <a:moveTo>
                  <a:pt x="321" y="1"/>
                </a:moveTo>
                <a:cubicBezTo>
                  <a:pt x="281" y="1"/>
                  <a:pt x="244" y="1"/>
                  <a:pt x="208" y="19"/>
                </a:cubicBezTo>
                <a:cubicBezTo>
                  <a:pt x="167" y="37"/>
                  <a:pt x="131" y="55"/>
                  <a:pt x="95" y="96"/>
                </a:cubicBezTo>
                <a:cubicBezTo>
                  <a:pt x="54" y="114"/>
                  <a:pt x="36" y="150"/>
                  <a:pt x="36" y="191"/>
                </a:cubicBezTo>
                <a:cubicBezTo>
                  <a:pt x="18" y="227"/>
                  <a:pt x="0" y="281"/>
                  <a:pt x="0" y="322"/>
                </a:cubicBezTo>
                <a:cubicBezTo>
                  <a:pt x="0" y="340"/>
                  <a:pt x="18" y="376"/>
                  <a:pt x="18" y="394"/>
                </a:cubicBezTo>
                <a:cubicBezTo>
                  <a:pt x="36" y="453"/>
                  <a:pt x="54" y="508"/>
                  <a:pt x="95" y="548"/>
                </a:cubicBezTo>
                <a:cubicBezTo>
                  <a:pt x="167" y="603"/>
                  <a:pt x="244" y="643"/>
                  <a:pt x="321" y="643"/>
                </a:cubicBezTo>
                <a:cubicBezTo>
                  <a:pt x="376" y="643"/>
                  <a:pt x="412" y="643"/>
                  <a:pt x="452" y="621"/>
                </a:cubicBezTo>
                <a:cubicBezTo>
                  <a:pt x="489" y="603"/>
                  <a:pt x="525" y="584"/>
                  <a:pt x="547" y="548"/>
                </a:cubicBezTo>
                <a:cubicBezTo>
                  <a:pt x="584" y="508"/>
                  <a:pt x="602" y="489"/>
                  <a:pt x="620" y="453"/>
                </a:cubicBezTo>
                <a:cubicBezTo>
                  <a:pt x="638" y="394"/>
                  <a:pt x="638" y="358"/>
                  <a:pt x="638" y="322"/>
                </a:cubicBezTo>
                <a:lnTo>
                  <a:pt x="638" y="227"/>
                </a:lnTo>
                <a:cubicBezTo>
                  <a:pt x="620" y="168"/>
                  <a:pt x="584" y="132"/>
                  <a:pt x="547" y="96"/>
                </a:cubicBezTo>
                <a:cubicBezTo>
                  <a:pt x="489" y="37"/>
                  <a:pt x="412" y="1"/>
                  <a:pt x="3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3" name="Google Shape;3073;p28"/>
          <p:cNvSpPr/>
          <p:nvPr/>
        </p:nvSpPr>
        <p:spPr>
          <a:xfrm>
            <a:off x="759350" y="4718481"/>
            <a:ext cx="40866" cy="36717"/>
          </a:xfrm>
          <a:custGeom>
            <a:avLst/>
            <a:gdLst/>
            <a:ahLst/>
            <a:cxnLst/>
            <a:rect l="l" t="t" r="r" b="b"/>
            <a:pathLst>
              <a:path w="394" h="354" extrusionOk="0">
                <a:moveTo>
                  <a:pt x="211" y="0"/>
                </a:moveTo>
                <a:cubicBezTo>
                  <a:pt x="171" y="0"/>
                  <a:pt x="129" y="16"/>
                  <a:pt x="95" y="38"/>
                </a:cubicBezTo>
                <a:cubicBezTo>
                  <a:pt x="55" y="61"/>
                  <a:pt x="37" y="79"/>
                  <a:pt x="18" y="97"/>
                </a:cubicBezTo>
                <a:cubicBezTo>
                  <a:pt x="18" y="115"/>
                  <a:pt x="0" y="151"/>
                  <a:pt x="0" y="174"/>
                </a:cubicBezTo>
                <a:cubicBezTo>
                  <a:pt x="0" y="210"/>
                  <a:pt x="18" y="228"/>
                  <a:pt x="18" y="264"/>
                </a:cubicBezTo>
                <a:cubicBezTo>
                  <a:pt x="37" y="287"/>
                  <a:pt x="55" y="305"/>
                  <a:pt x="95" y="323"/>
                </a:cubicBezTo>
                <a:cubicBezTo>
                  <a:pt x="127" y="344"/>
                  <a:pt x="167" y="353"/>
                  <a:pt x="205" y="353"/>
                </a:cubicBezTo>
                <a:cubicBezTo>
                  <a:pt x="232" y="353"/>
                  <a:pt x="258" y="349"/>
                  <a:pt x="281" y="341"/>
                </a:cubicBezTo>
                <a:cubicBezTo>
                  <a:pt x="299" y="323"/>
                  <a:pt x="299" y="323"/>
                  <a:pt x="322" y="305"/>
                </a:cubicBezTo>
                <a:cubicBezTo>
                  <a:pt x="358" y="287"/>
                  <a:pt x="394" y="228"/>
                  <a:pt x="394" y="174"/>
                </a:cubicBezTo>
                <a:cubicBezTo>
                  <a:pt x="394" y="133"/>
                  <a:pt x="358" y="79"/>
                  <a:pt x="322" y="61"/>
                </a:cubicBezTo>
                <a:cubicBezTo>
                  <a:pt x="299" y="38"/>
                  <a:pt x="299" y="38"/>
                  <a:pt x="281" y="20"/>
                </a:cubicBezTo>
                <a:cubicBezTo>
                  <a:pt x="260" y="6"/>
                  <a:pt x="236" y="0"/>
                  <a:pt x="2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4" name="Google Shape;3074;p28"/>
          <p:cNvSpPr/>
          <p:nvPr/>
        </p:nvSpPr>
        <p:spPr>
          <a:xfrm>
            <a:off x="706349" y="4906319"/>
            <a:ext cx="80279" cy="77168"/>
          </a:xfrm>
          <a:custGeom>
            <a:avLst/>
            <a:gdLst/>
            <a:ahLst/>
            <a:cxnLst/>
            <a:rect l="l" t="t" r="r" b="b"/>
            <a:pathLst>
              <a:path w="774" h="744" extrusionOk="0">
                <a:moveTo>
                  <a:pt x="380" y="0"/>
                </a:moveTo>
                <a:cubicBezTo>
                  <a:pt x="303" y="0"/>
                  <a:pt x="244" y="18"/>
                  <a:pt x="190" y="59"/>
                </a:cubicBezTo>
                <a:cubicBezTo>
                  <a:pt x="113" y="95"/>
                  <a:pt x="77" y="150"/>
                  <a:pt x="41" y="227"/>
                </a:cubicBezTo>
                <a:cubicBezTo>
                  <a:pt x="18" y="285"/>
                  <a:pt x="0" y="340"/>
                  <a:pt x="18" y="417"/>
                </a:cubicBezTo>
                <a:cubicBezTo>
                  <a:pt x="18" y="489"/>
                  <a:pt x="59" y="566"/>
                  <a:pt x="113" y="625"/>
                </a:cubicBezTo>
                <a:lnTo>
                  <a:pt x="113" y="643"/>
                </a:lnTo>
                <a:cubicBezTo>
                  <a:pt x="187" y="717"/>
                  <a:pt x="294" y="744"/>
                  <a:pt x="402" y="744"/>
                </a:cubicBezTo>
                <a:cubicBezTo>
                  <a:pt x="432" y="744"/>
                  <a:pt x="463" y="742"/>
                  <a:pt x="493" y="738"/>
                </a:cubicBezTo>
                <a:cubicBezTo>
                  <a:pt x="606" y="697"/>
                  <a:pt x="719" y="602"/>
                  <a:pt x="738" y="471"/>
                </a:cubicBezTo>
                <a:cubicBezTo>
                  <a:pt x="774" y="340"/>
                  <a:pt x="738" y="208"/>
                  <a:pt x="643" y="113"/>
                </a:cubicBezTo>
                <a:cubicBezTo>
                  <a:pt x="606" y="59"/>
                  <a:pt x="548" y="37"/>
                  <a:pt x="493" y="18"/>
                </a:cubicBezTo>
                <a:cubicBezTo>
                  <a:pt x="455" y="9"/>
                  <a:pt x="421" y="5"/>
                  <a:pt x="388" y="5"/>
                </a:cubicBezTo>
                <a:cubicBezTo>
                  <a:pt x="369" y="5"/>
                  <a:pt x="351" y="6"/>
                  <a:pt x="332" y="9"/>
                </a:cubicBezTo>
                <a:lnTo>
                  <a:pt x="332" y="9"/>
                </a:lnTo>
                <a:cubicBezTo>
                  <a:pt x="346" y="5"/>
                  <a:pt x="360" y="0"/>
                  <a:pt x="38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5" name="Google Shape;3075;p28"/>
          <p:cNvSpPr/>
          <p:nvPr/>
        </p:nvSpPr>
        <p:spPr>
          <a:xfrm>
            <a:off x="884125" y="4673570"/>
            <a:ext cx="35265" cy="39517"/>
          </a:xfrm>
          <a:custGeom>
            <a:avLst/>
            <a:gdLst/>
            <a:ahLst/>
            <a:cxnLst/>
            <a:rect l="l" t="t" r="r" b="b"/>
            <a:pathLst>
              <a:path w="340" h="381" extrusionOk="0">
                <a:moveTo>
                  <a:pt x="173" y="1"/>
                </a:moveTo>
                <a:cubicBezTo>
                  <a:pt x="155" y="19"/>
                  <a:pt x="136" y="19"/>
                  <a:pt x="136" y="19"/>
                </a:cubicBezTo>
                <a:cubicBezTo>
                  <a:pt x="114" y="19"/>
                  <a:pt x="96" y="19"/>
                  <a:pt x="96" y="41"/>
                </a:cubicBezTo>
                <a:cubicBezTo>
                  <a:pt x="78" y="41"/>
                  <a:pt x="60" y="59"/>
                  <a:pt x="41" y="77"/>
                </a:cubicBezTo>
                <a:cubicBezTo>
                  <a:pt x="23" y="96"/>
                  <a:pt x="23" y="114"/>
                  <a:pt x="23" y="132"/>
                </a:cubicBezTo>
                <a:cubicBezTo>
                  <a:pt x="23" y="132"/>
                  <a:pt x="1" y="154"/>
                  <a:pt x="1" y="172"/>
                </a:cubicBezTo>
                <a:lnTo>
                  <a:pt x="1" y="245"/>
                </a:lnTo>
                <a:cubicBezTo>
                  <a:pt x="23" y="286"/>
                  <a:pt x="41" y="304"/>
                  <a:pt x="60" y="322"/>
                </a:cubicBezTo>
                <a:cubicBezTo>
                  <a:pt x="78" y="358"/>
                  <a:pt x="136" y="381"/>
                  <a:pt x="173" y="381"/>
                </a:cubicBezTo>
                <a:cubicBezTo>
                  <a:pt x="191" y="381"/>
                  <a:pt x="209" y="381"/>
                  <a:pt x="227" y="358"/>
                </a:cubicBezTo>
                <a:cubicBezTo>
                  <a:pt x="250" y="358"/>
                  <a:pt x="268" y="340"/>
                  <a:pt x="286" y="322"/>
                </a:cubicBezTo>
                <a:cubicBezTo>
                  <a:pt x="304" y="304"/>
                  <a:pt x="322" y="286"/>
                  <a:pt x="322" y="245"/>
                </a:cubicBezTo>
                <a:cubicBezTo>
                  <a:pt x="340" y="227"/>
                  <a:pt x="340" y="191"/>
                  <a:pt x="322" y="172"/>
                </a:cubicBezTo>
                <a:lnTo>
                  <a:pt x="322" y="132"/>
                </a:lnTo>
                <a:cubicBezTo>
                  <a:pt x="322" y="114"/>
                  <a:pt x="322" y="96"/>
                  <a:pt x="304" y="96"/>
                </a:cubicBezTo>
                <a:cubicBezTo>
                  <a:pt x="304" y="77"/>
                  <a:pt x="286" y="59"/>
                  <a:pt x="268" y="41"/>
                </a:cubicBezTo>
                <a:cubicBezTo>
                  <a:pt x="268" y="41"/>
                  <a:pt x="250" y="19"/>
                  <a:pt x="227" y="19"/>
                </a:cubicBezTo>
                <a:cubicBezTo>
                  <a:pt x="209" y="19"/>
                  <a:pt x="191" y="1"/>
                  <a:pt x="17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6" name="Google Shape;3076;p28"/>
          <p:cNvSpPr/>
          <p:nvPr/>
        </p:nvSpPr>
        <p:spPr>
          <a:xfrm>
            <a:off x="895845" y="4826040"/>
            <a:ext cx="61091" cy="47089"/>
          </a:xfrm>
          <a:custGeom>
            <a:avLst/>
            <a:gdLst/>
            <a:ahLst/>
            <a:cxnLst/>
            <a:rect l="l" t="t" r="r" b="b"/>
            <a:pathLst>
              <a:path w="589" h="454" extrusionOk="0">
                <a:moveTo>
                  <a:pt x="304" y="1"/>
                </a:moveTo>
                <a:cubicBezTo>
                  <a:pt x="1" y="1"/>
                  <a:pt x="1" y="453"/>
                  <a:pt x="304" y="453"/>
                </a:cubicBezTo>
                <a:cubicBezTo>
                  <a:pt x="589" y="453"/>
                  <a:pt x="589" y="1"/>
                  <a:pt x="3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7" name="Google Shape;3077;p28"/>
          <p:cNvSpPr/>
          <p:nvPr/>
        </p:nvSpPr>
        <p:spPr>
          <a:xfrm>
            <a:off x="342708" y="5008173"/>
            <a:ext cx="51238" cy="48852"/>
          </a:xfrm>
          <a:custGeom>
            <a:avLst/>
            <a:gdLst/>
            <a:ahLst/>
            <a:cxnLst/>
            <a:rect l="l" t="t" r="r" b="b"/>
            <a:pathLst>
              <a:path w="494" h="471" extrusionOk="0">
                <a:moveTo>
                  <a:pt x="245" y="0"/>
                </a:moveTo>
                <a:cubicBezTo>
                  <a:pt x="208" y="0"/>
                  <a:pt x="172" y="0"/>
                  <a:pt x="154" y="18"/>
                </a:cubicBezTo>
                <a:cubicBezTo>
                  <a:pt x="113" y="18"/>
                  <a:pt x="95" y="36"/>
                  <a:pt x="77" y="54"/>
                </a:cubicBezTo>
                <a:cubicBezTo>
                  <a:pt x="59" y="72"/>
                  <a:pt x="41" y="113"/>
                  <a:pt x="18" y="131"/>
                </a:cubicBezTo>
                <a:cubicBezTo>
                  <a:pt x="0" y="167"/>
                  <a:pt x="0" y="208"/>
                  <a:pt x="0" y="226"/>
                </a:cubicBezTo>
                <a:cubicBezTo>
                  <a:pt x="0" y="262"/>
                  <a:pt x="0" y="280"/>
                  <a:pt x="18" y="299"/>
                </a:cubicBezTo>
                <a:cubicBezTo>
                  <a:pt x="18" y="339"/>
                  <a:pt x="41" y="375"/>
                  <a:pt x="77" y="394"/>
                </a:cubicBezTo>
                <a:cubicBezTo>
                  <a:pt x="95" y="412"/>
                  <a:pt x="113" y="434"/>
                  <a:pt x="113" y="434"/>
                </a:cubicBezTo>
                <a:cubicBezTo>
                  <a:pt x="154" y="470"/>
                  <a:pt x="208" y="470"/>
                  <a:pt x="245" y="470"/>
                </a:cubicBezTo>
                <a:cubicBezTo>
                  <a:pt x="285" y="470"/>
                  <a:pt x="303" y="470"/>
                  <a:pt x="340" y="452"/>
                </a:cubicBezTo>
                <a:cubicBezTo>
                  <a:pt x="358" y="452"/>
                  <a:pt x="398" y="434"/>
                  <a:pt x="416" y="394"/>
                </a:cubicBezTo>
                <a:cubicBezTo>
                  <a:pt x="435" y="375"/>
                  <a:pt x="453" y="357"/>
                  <a:pt x="471" y="321"/>
                </a:cubicBezTo>
                <a:cubicBezTo>
                  <a:pt x="471" y="299"/>
                  <a:pt x="493" y="262"/>
                  <a:pt x="493" y="226"/>
                </a:cubicBezTo>
                <a:cubicBezTo>
                  <a:pt x="493" y="208"/>
                  <a:pt x="471" y="185"/>
                  <a:pt x="471" y="167"/>
                </a:cubicBezTo>
                <a:cubicBezTo>
                  <a:pt x="471" y="131"/>
                  <a:pt x="435" y="95"/>
                  <a:pt x="416" y="54"/>
                </a:cubicBezTo>
                <a:cubicBezTo>
                  <a:pt x="398" y="54"/>
                  <a:pt x="380" y="36"/>
                  <a:pt x="358" y="18"/>
                </a:cubicBezTo>
                <a:cubicBezTo>
                  <a:pt x="321" y="0"/>
                  <a:pt x="285" y="0"/>
                  <a:pt x="24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8" name="Google Shape;3078;p28"/>
          <p:cNvSpPr/>
          <p:nvPr/>
        </p:nvSpPr>
        <p:spPr>
          <a:xfrm>
            <a:off x="561764" y="5053188"/>
            <a:ext cx="33502" cy="31012"/>
          </a:xfrm>
          <a:custGeom>
            <a:avLst/>
            <a:gdLst/>
            <a:ahLst/>
            <a:cxnLst/>
            <a:rect l="l" t="t" r="r" b="b"/>
            <a:pathLst>
              <a:path w="323" h="299" extrusionOk="0">
                <a:moveTo>
                  <a:pt x="168" y="0"/>
                </a:moveTo>
                <a:cubicBezTo>
                  <a:pt x="150" y="0"/>
                  <a:pt x="114" y="0"/>
                  <a:pt x="96" y="18"/>
                </a:cubicBezTo>
                <a:cubicBezTo>
                  <a:pt x="78" y="18"/>
                  <a:pt x="78" y="18"/>
                  <a:pt x="78" y="36"/>
                </a:cubicBezTo>
                <a:cubicBezTo>
                  <a:pt x="37" y="36"/>
                  <a:pt x="37" y="55"/>
                  <a:pt x="19" y="73"/>
                </a:cubicBezTo>
                <a:cubicBezTo>
                  <a:pt x="1" y="91"/>
                  <a:pt x="1" y="113"/>
                  <a:pt x="1" y="150"/>
                </a:cubicBezTo>
                <a:cubicBezTo>
                  <a:pt x="1" y="168"/>
                  <a:pt x="1" y="186"/>
                  <a:pt x="19" y="204"/>
                </a:cubicBezTo>
                <a:cubicBezTo>
                  <a:pt x="37" y="226"/>
                  <a:pt x="37" y="245"/>
                  <a:pt x="78" y="263"/>
                </a:cubicBezTo>
                <a:lnTo>
                  <a:pt x="96" y="281"/>
                </a:lnTo>
                <a:cubicBezTo>
                  <a:pt x="114" y="281"/>
                  <a:pt x="150" y="299"/>
                  <a:pt x="168" y="299"/>
                </a:cubicBezTo>
                <a:cubicBezTo>
                  <a:pt x="191" y="299"/>
                  <a:pt x="227" y="281"/>
                  <a:pt x="245" y="281"/>
                </a:cubicBezTo>
                <a:cubicBezTo>
                  <a:pt x="281" y="245"/>
                  <a:pt x="322" y="204"/>
                  <a:pt x="322" y="150"/>
                </a:cubicBezTo>
                <a:cubicBezTo>
                  <a:pt x="322" y="91"/>
                  <a:pt x="281" y="36"/>
                  <a:pt x="245" y="18"/>
                </a:cubicBezTo>
                <a:cubicBezTo>
                  <a:pt x="227" y="0"/>
                  <a:pt x="191" y="0"/>
                  <a:pt x="16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9" name="Google Shape;3079;p28"/>
          <p:cNvSpPr/>
          <p:nvPr/>
        </p:nvSpPr>
        <p:spPr>
          <a:xfrm>
            <a:off x="839525" y="4947600"/>
            <a:ext cx="89718" cy="89718"/>
          </a:xfrm>
          <a:custGeom>
            <a:avLst/>
            <a:gdLst/>
            <a:ahLst/>
            <a:cxnLst/>
            <a:rect l="l" t="t" r="r" b="b"/>
            <a:pathLst>
              <a:path w="865" h="865" extrusionOk="0">
                <a:moveTo>
                  <a:pt x="431" y="0"/>
                </a:moveTo>
                <a:cubicBezTo>
                  <a:pt x="376" y="0"/>
                  <a:pt x="318" y="19"/>
                  <a:pt x="281" y="37"/>
                </a:cubicBezTo>
                <a:cubicBezTo>
                  <a:pt x="227" y="55"/>
                  <a:pt x="168" y="91"/>
                  <a:pt x="132" y="132"/>
                </a:cubicBezTo>
                <a:cubicBezTo>
                  <a:pt x="91" y="168"/>
                  <a:pt x="55" y="227"/>
                  <a:pt x="55" y="263"/>
                </a:cubicBezTo>
                <a:cubicBezTo>
                  <a:pt x="19" y="317"/>
                  <a:pt x="1" y="376"/>
                  <a:pt x="19" y="430"/>
                </a:cubicBezTo>
                <a:lnTo>
                  <a:pt x="19" y="543"/>
                </a:lnTo>
                <a:cubicBezTo>
                  <a:pt x="55" y="620"/>
                  <a:pt x="73" y="679"/>
                  <a:pt x="132" y="733"/>
                </a:cubicBezTo>
                <a:cubicBezTo>
                  <a:pt x="168" y="751"/>
                  <a:pt x="186" y="792"/>
                  <a:pt x="227" y="810"/>
                </a:cubicBezTo>
                <a:cubicBezTo>
                  <a:pt x="281" y="846"/>
                  <a:pt x="358" y="864"/>
                  <a:pt x="431" y="864"/>
                </a:cubicBezTo>
                <a:cubicBezTo>
                  <a:pt x="490" y="864"/>
                  <a:pt x="544" y="846"/>
                  <a:pt x="603" y="828"/>
                </a:cubicBezTo>
                <a:cubicBezTo>
                  <a:pt x="657" y="810"/>
                  <a:pt x="698" y="769"/>
                  <a:pt x="734" y="733"/>
                </a:cubicBezTo>
                <a:cubicBezTo>
                  <a:pt x="793" y="697"/>
                  <a:pt x="811" y="656"/>
                  <a:pt x="829" y="602"/>
                </a:cubicBezTo>
                <a:cubicBezTo>
                  <a:pt x="865" y="543"/>
                  <a:pt x="865" y="489"/>
                  <a:pt x="865" y="430"/>
                </a:cubicBezTo>
                <a:cubicBezTo>
                  <a:pt x="865" y="394"/>
                  <a:pt x="865" y="358"/>
                  <a:pt x="847" y="317"/>
                </a:cubicBezTo>
                <a:cubicBezTo>
                  <a:pt x="829" y="245"/>
                  <a:pt x="793" y="186"/>
                  <a:pt x="734" y="132"/>
                </a:cubicBezTo>
                <a:cubicBezTo>
                  <a:pt x="716" y="114"/>
                  <a:pt x="680" y="91"/>
                  <a:pt x="657" y="73"/>
                </a:cubicBezTo>
                <a:cubicBezTo>
                  <a:pt x="585" y="19"/>
                  <a:pt x="508" y="0"/>
                  <a:pt x="4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0" name="Google Shape;3080;p28"/>
          <p:cNvSpPr/>
          <p:nvPr/>
        </p:nvSpPr>
        <p:spPr>
          <a:xfrm>
            <a:off x="153108" y="4898333"/>
            <a:ext cx="54972" cy="54972"/>
          </a:xfrm>
          <a:custGeom>
            <a:avLst/>
            <a:gdLst/>
            <a:ahLst/>
            <a:cxnLst/>
            <a:rect l="l" t="t" r="r" b="b"/>
            <a:pathLst>
              <a:path w="530" h="530" extrusionOk="0">
                <a:moveTo>
                  <a:pt x="263" y="0"/>
                </a:moveTo>
                <a:cubicBezTo>
                  <a:pt x="245" y="0"/>
                  <a:pt x="209" y="0"/>
                  <a:pt x="173" y="23"/>
                </a:cubicBezTo>
                <a:cubicBezTo>
                  <a:pt x="132" y="41"/>
                  <a:pt x="114" y="59"/>
                  <a:pt x="96" y="77"/>
                </a:cubicBezTo>
                <a:cubicBezTo>
                  <a:pt x="59" y="95"/>
                  <a:pt x="37" y="136"/>
                  <a:pt x="37" y="172"/>
                </a:cubicBezTo>
                <a:cubicBezTo>
                  <a:pt x="19" y="190"/>
                  <a:pt x="1" y="227"/>
                  <a:pt x="19" y="267"/>
                </a:cubicBezTo>
                <a:lnTo>
                  <a:pt x="19" y="340"/>
                </a:lnTo>
                <a:cubicBezTo>
                  <a:pt x="37" y="380"/>
                  <a:pt x="59" y="417"/>
                  <a:pt x="96" y="453"/>
                </a:cubicBezTo>
                <a:cubicBezTo>
                  <a:pt x="114" y="453"/>
                  <a:pt x="114" y="475"/>
                  <a:pt x="132" y="494"/>
                </a:cubicBezTo>
                <a:cubicBezTo>
                  <a:pt x="191" y="512"/>
                  <a:pt x="227" y="530"/>
                  <a:pt x="263" y="530"/>
                </a:cubicBezTo>
                <a:cubicBezTo>
                  <a:pt x="304" y="530"/>
                  <a:pt x="340" y="512"/>
                  <a:pt x="376" y="512"/>
                </a:cubicBezTo>
                <a:cubicBezTo>
                  <a:pt x="399" y="494"/>
                  <a:pt x="435" y="475"/>
                  <a:pt x="453" y="453"/>
                </a:cubicBezTo>
                <a:cubicBezTo>
                  <a:pt x="489" y="417"/>
                  <a:pt x="512" y="399"/>
                  <a:pt x="512" y="362"/>
                </a:cubicBezTo>
                <a:cubicBezTo>
                  <a:pt x="530" y="340"/>
                  <a:pt x="530" y="304"/>
                  <a:pt x="530" y="267"/>
                </a:cubicBezTo>
                <a:lnTo>
                  <a:pt x="530" y="190"/>
                </a:lnTo>
                <a:cubicBezTo>
                  <a:pt x="512" y="154"/>
                  <a:pt x="489" y="114"/>
                  <a:pt x="453" y="77"/>
                </a:cubicBezTo>
                <a:cubicBezTo>
                  <a:pt x="435" y="59"/>
                  <a:pt x="417" y="59"/>
                  <a:pt x="399" y="41"/>
                </a:cubicBezTo>
                <a:cubicBezTo>
                  <a:pt x="358" y="23"/>
                  <a:pt x="322" y="0"/>
                  <a:pt x="26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1" name="Google Shape;3081;p28"/>
          <p:cNvSpPr/>
          <p:nvPr/>
        </p:nvSpPr>
        <p:spPr>
          <a:xfrm>
            <a:off x="487708" y="4423500"/>
            <a:ext cx="50719" cy="50719"/>
          </a:xfrm>
          <a:custGeom>
            <a:avLst/>
            <a:gdLst/>
            <a:ahLst/>
            <a:cxnLst/>
            <a:rect l="l" t="t" r="r" b="b"/>
            <a:pathLst>
              <a:path w="489" h="489" extrusionOk="0">
                <a:moveTo>
                  <a:pt x="244" y="0"/>
                </a:moveTo>
                <a:cubicBezTo>
                  <a:pt x="204" y="0"/>
                  <a:pt x="167" y="0"/>
                  <a:pt x="149" y="18"/>
                </a:cubicBezTo>
                <a:cubicBezTo>
                  <a:pt x="113" y="18"/>
                  <a:pt x="91" y="37"/>
                  <a:pt x="54" y="55"/>
                </a:cubicBezTo>
                <a:cubicBezTo>
                  <a:pt x="36" y="95"/>
                  <a:pt x="18" y="113"/>
                  <a:pt x="18" y="150"/>
                </a:cubicBezTo>
                <a:cubicBezTo>
                  <a:pt x="0" y="168"/>
                  <a:pt x="0" y="208"/>
                  <a:pt x="0" y="245"/>
                </a:cubicBezTo>
                <a:lnTo>
                  <a:pt x="0" y="303"/>
                </a:lnTo>
                <a:cubicBezTo>
                  <a:pt x="18" y="340"/>
                  <a:pt x="36" y="376"/>
                  <a:pt x="54" y="417"/>
                </a:cubicBezTo>
                <a:cubicBezTo>
                  <a:pt x="72" y="417"/>
                  <a:pt x="91" y="435"/>
                  <a:pt x="113" y="453"/>
                </a:cubicBezTo>
                <a:cubicBezTo>
                  <a:pt x="149" y="471"/>
                  <a:pt x="186" y="489"/>
                  <a:pt x="244" y="489"/>
                </a:cubicBezTo>
                <a:cubicBezTo>
                  <a:pt x="262" y="489"/>
                  <a:pt x="299" y="471"/>
                  <a:pt x="339" y="453"/>
                </a:cubicBezTo>
                <a:cubicBezTo>
                  <a:pt x="357" y="453"/>
                  <a:pt x="394" y="435"/>
                  <a:pt x="412" y="417"/>
                </a:cubicBezTo>
                <a:cubicBezTo>
                  <a:pt x="430" y="394"/>
                  <a:pt x="452" y="358"/>
                  <a:pt x="471" y="340"/>
                </a:cubicBezTo>
                <a:cubicBezTo>
                  <a:pt x="471" y="303"/>
                  <a:pt x="489" y="263"/>
                  <a:pt x="489" y="245"/>
                </a:cubicBezTo>
                <a:cubicBezTo>
                  <a:pt x="471" y="208"/>
                  <a:pt x="471" y="190"/>
                  <a:pt x="471" y="168"/>
                </a:cubicBezTo>
                <a:cubicBezTo>
                  <a:pt x="471" y="132"/>
                  <a:pt x="430" y="95"/>
                  <a:pt x="412" y="55"/>
                </a:cubicBezTo>
                <a:cubicBezTo>
                  <a:pt x="394" y="55"/>
                  <a:pt x="376" y="37"/>
                  <a:pt x="357" y="18"/>
                </a:cubicBezTo>
                <a:cubicBezTo>
                  <a:pt x="317" y="0"/>
                  <a:pt x="281" y="0"/>
                  <a:pt x="24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2" name="Google Shape;3082;p28"/>
          <p:cNvSpPr/>
          <p:nvPr/>
        </p:nvSpPr>
        <p:spPr>
          <a:xfrm>
            <a:off x="829672" y="4534688"/>
            <a:ext cx="64410" cy="66692"/>
          </a:xfrm>
          <a:custGeom>
            <a:avLst/>
            <a:gdLst/>
            <a:ahLst/>
            <a:cxnLst/>
            <a:rect l="l" t="t" r="r" b="b"/>
            <a:pathLst>
              <a:path w="621" h="643" extrusionOk="0">
                <a:moveTo>
                  <a:pt x="300" y="1"/>
                </a:moveTo>
                <a:cubicBezTo>
                  <a:pt x="263" y="1"/>
                  <a:pt x="227" y="1"/>
                  <a:pt x="186" y="41"/>
                </a:cubicBezTo>
                <a:cubicBezTo>
                  <a:pt x="150" y="41"/>
                  <a:pt x="114" y="59"/>
                  <a:pt x="96" y="96"/>
                </a:cubicBezTo>
                <a:cubicBezTo>
                  <a:pt x="55" y="136"/>
                  <a:pt x="37" y="154"/>
                  <a:pt x="19" y="191"/>
                </a:cubicBezTo>
                <a:cubicBezTo>
                  <a:pt x="1" y="227"/>
                  <a:pt x="1" y="286"/>
                  <a:pt x="1" y="322"/>
                </a:cubicBezTo>
                <a:lnTo>
                  <a:pt x="1" y="399"/>
                </a:lnTo>
                <a:cubicBezTo>
                  <a:pt x="19" y="453"/>
                  <a:pt x="55" y="512"/>
                  <a:pt x="96" y="548"/>
                </a:cubicBezTo>
                <a:cubicBezTo>
                  <a:pt x="114" y="566"/>
                  <a:pt x="132" y="566"/>
                  <a:pt x="150" y="589"/>
                </a:cubicBezTo>
                <a:cubicBezTo>
                  <a:pt x="209" y="625"/>
                  <a:pt x="245" y="643"/>
                  <a:pt x="300" y="643"/>
                </a:cubicBezTo>
                <a:cubicBezTo>
                  <a:pt x="358" y="643"/>
                  <a:pt x="395" y="625"/>
                  <a:pt x="435" y="607"/>
                </a:cubicBezTo>
                <a:cubicBezTo>
                  <a:pt x="471" y="589"/>
                  <a:pt x="508" y="566"/>
                  <a:pt x="526" y="548"/>
                </a:cubicBezTo>
                <a:cubicBezTo>
                  <a:pt x="566" y="512"/>
                  <a:pt x="585" y="476"/>
                  <a:pt x="603" y="435"/>
                </a:cubicBezTo>
                <a:cubicBezTo>
                  <a:pt x="621" y="399"/>
                  <a:pt x="621" y="362"/>
                  <a:pt x="621" y="322"/>
                </a:cubicBezTo>
                <a:lnTo>
                  <a:pt x="621" y="227"/>
                </a:lnTo>
                <a:cubicBezTo>
                  <a:pt x="603" y="191"/>
                  <a:pt x="566" y="136"/>
                  <a:pt x="526" y="96"/>
                </a:cubicBezTo>
                <a:cubicBezTo>
                  <a:pt x="508" y="77"/>
                  <a:pt x="490" y="59"/>
                  <a:pt x="471" y="41"/>
                </a:cubicBezTo>
                <a:cubicBezTo>
                  <a:pt x="413" y="23"/>
                  <a:pt x="358" y="1"/>
                  <a:pt x="30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3" name="Google Shape;3083;p28"/>
          <p:cNvSpPr/>
          <p:nvPr/>
        </p:nvSpPr>
        <p:spPr>
          <a:xfrm>
            <a:off x="1001432" y="4742130"/>
            <a:ext cx="35265" cy="31531"/>
          </a:xfrm>
          <a:custGeom>
            <a:avLst/>
            <a:gdLst/>
            <a:ahLst/>
            <a:cxnLst/>
            <a:rect l="l" t="t" r="r" b="b"/>
            <a:pathLst>
              <a:path w="340" h="304" extrusionOk="0">
                <a:moveTo>
                  <a:pt x="154" y="0"/>
                </a:moveTo>
                <a:cubicBezTo>
                  <a:pt x="114" y="0"/>
                  <a:pt x="78" y="18"/>
                  <a:pt x="41" y="59"/>
                </a:cubicBezTo>
                <a:cubicBezTo>
                  <a:pt x="41" y="59"/>
                  <a:pt x="23" y="77"/>
                  <a:pt x="23" y="95"/>
                </a:cubicBezTo>
                <a:cubicBezTo>
                  <a:pt x="1" y="131"/>
                  <a:pt x="1" y="190"/>
                  <a:pt x="23" y="226"/>
                </a:cubicBezTo>
                <a:cubicBezTo>
                  <a:pt x="23" y="226"/>
                  <a:pt x="41" y="226"/>
                  <a:pt x="41" y="244"/>
                </a:cubicBezTo>
                <a:cubicBezTo>
                  <a:pt x="59" y="285"/>
                  <a:pt x="114" y="303"/>
                  <a:pt x="154" y="303"/>
                </a:cubicBezTo>
                <a:cubicBezTo>
                  <a:pt x="191" y="303"/>
                  <a:pt x="227" y="303"/>
                  <a:pt x="249" y="285"/>
                </a:cubicBezTo>
                <a:lnTo>
                  <a:pt x="286" y="285"/>
                </a:lnTo>
                <a:cubicBezTo>
                  <a:pt x="304" y="262"/>
                  <a:pt x="304" y="244"/>
                  <a:pt x="322" y="244"/>
                </a:cubicBezTo>
                <a:cubicBezTo>
                  <a:pt x="340" y="208"/>
                  <a:pt x="340" y="190"/>
                  <a:pt x="340" y="149"/>
                </a:cubicBezTo>
                <a:cubicBezTo>
                  <a:pt x="340" y="131"/>
                  <a:pt x="340" y="113"/>
                  <a:pt x="322" y="77"/>
                </a:cubicBezTo>
                <a:cubicBezTo>
                  <a:pt x="322" y="59"/>
                  <a:pt x="286" y="18"/>
                  <a:pt x="249" y="18"/>
                </a:cubicBezTo>
                <a:cubicBezTo>
                  <a:pt x="227" y="18"/>
                  <a:pt x="191" y="0"/>
                  <a:pt x="15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4" name="Google Shape;3084;p28"/>
          <p:cNvSpPr/>
          <p:nvPr/>
        </p:nvSpPr>
        <p:spPr>
          <a:xfrm>
            <a:off x="458148" y="4773557"/>
            <a:ext cx="37132" cy="37132"/>
          </a:xfrm>
          <a:custGeom>
            <a:avLst/>
            <a:gdLst/>
            <a:ahLst/>
            <a:cxnLst/>
            <a:rect l="l" t="t" r="r" b="b"/>
            <a:pathLst>
              <a:path w="358" h="358" extrusionOk="0">
                <a:moveTo>
                  <a:pt x="172" y="0"/>
                </a:moveTo>
                <a:cubicBezTo>
                  <a:pt x="149" y="0"/>
                  <a:pt x="131" y="0"/>
                  <a:pt x="95" y="18"/>
                </a:cubicBezTo>
                <a:cubicBezTo>
                  <a:pt x="77" y="18"/>
                  <a:pt x="59" y="36"/>
                  <a:pt x="36" y="54"/>
                </a:cubicBezTo>
                <a:cubicBezTo>
                  <a:pt x="36" y="73"/>
                  <a:pt x="18" y="95"/>
                  <a:pt x="0" y="113"/>
                </a:cubicBezTo>
                <a:lnTo>
                  <a:pt x="0" y="168"/>
                </a:lnTo>
                <a:lnTo>
                  <a:pt x="0" y="226"/>
                </a:lnTo>
                <a:cubicBezTo>
                  <a:pt x="0" y="244"/>
                  <a:pt x="18" y="281"/>
                  <a:pt x="36" y="299"/>
                </a:cubicBezTo>
                <a:cubicBezTo>
                  <a:pt x="59" y="299"/>
                  <a:pt x="77" y="321"/>
                  <a:pt x="77" y="321"/>
                </a:cubicBezTo>
                <a:cubicBezTo>
                  <a:pt x="113" y="339"/>
                  <a:pt x="131" y="358"/>
                  <a:pt x="172" y="358"/>
                </a:cubicBezTo>
                <a:lnTo>
                  <a:pt x="190" y="358"/>
                </a:lnTo>
                <a:cubicBezTo>
                  <a:pt x="226" y="339"/>
                  <a:pt x="244" y="339"/>
                  <a:pt x="262" y="321"/>
                </a:cubicBezTo>
                <a:cubicBezTo>
                  <a:pt x="285" y="321"/>
                  <a:pt x="285" y="299"/>
                  <a:pt x="303" y="299"/>
                </a:cubicBezTo>
                <a:lnTo>
                  <a:pt x="321" y="281"/>
                </a:lnTo>
                <a:cubicBezTo>
                  <a:pt x="321" y="281"/>
                  <a:pt x="339" y="263"/>
                  <a:pt x="339" y="244"/>
                </a:cubicBezTo>
                <a:cubicBezTo>
                  <a:pt x="357" y="226"/>
                  <a:pt x="357" y="186"/>
                  <a:pt x="357" y="168"/>
                </a:cubicBezTo>
                <a:lnTo>
                  <a:pt x="357" y="131"/>
                </a:lnTo>
                <a:cubicBezTo>
                  <a:pt x="339" y="113"/>
                  <a:pt x="339" y="73"/>
                  <a:pt x="321" y="54"/>
                </a:cubicBezTo>
                <a:lnTo>
                  <a:pt x="303" y="54"/>
                </a:lnTo>
                <a:lnTo>
                  <a:pt x="262" y="18"/>
                </a:lnTo>
                <a:cubicBezTo>
                  <a:pt x="244" y="18"/>
                  <a:pt x="226" y="18"/>
                  <a:pt x="22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5" name="Google Shape;3085;p28"/>
          <p:cNvSpPr/>
          <p:nvPr/>
        </p:nvSpPr>
        <p:spPr>
          <a:xfrm rot="-35">
            <a:off x="112338" y="1854926"/>
            <a:ext cx="3159556" cy="2518054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>
              <a:alpha val="3258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6" name="Google Shape;3086;p28"/>
          <p:cNvSpPr/>
          <p:nvPr/>
        </p:nvSpPr>
        <p:spPr>
          <a:xfrm rot="-4313996" flipH="1">
            <a:off x="3574165" y="2209022"/>
            <a:ext cx="2683349" cy="213855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7" name="Google Shape;3087;p28"/>
          <p:cNvSpPr/>
          <p:nvPr/>
        </p:nvSpPr>
        <p:spPr>
          <a:xfrm rot="-427696" flipH="1">
            <a:off x="6250264" y="1954493"/>
            <a:ext cx="2683378" cy="2138579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dk2">
              <a:alpha val="2545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8" name="Google Shape;3088;p28"/>
          <p:cNvSpPr/>
          <p:nvPr/>
        </p:nvSpPr>
        <p:spPr>
          <a:xfrm rot="-8999984" flipH="1">
            <a:off x="716849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82303956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  2">
  <p:cSld name="Four columns  2">
    <p:spTree>
      <p:nvGrpSpPr>
        <p:cNvPr id="1" name="Shape 3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0" name="Google Shape;3090;p29"/>
          <p:cNvSpPr/>
          <p:nvPr/>
        </p:nvSpPr>
        <p:spPr>
          <a:xfrm rot="4608433">
            <a:off x="8024787" y="3988703"/>
            <a:ext cx="2683379" cy="2138580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91" name="Google Shape;3091;p29"/>
          <p:cNvSpPr/>
          <p:nvPr/>
        </p:nvSpPr>
        <p:spPr>
          <a:xfrm rot="5737514">
            <a:off x="-1347276" y="-976501"/>
            <a:ext cx="2683362" cy="213856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92" name="Google Shape;3092;p29"/>
          <p:cNvSpPr txBox="1">
            <a:spLocks noGrp="1"/>
          </p:cNvSpPr>
          <p:nvPr>
            <p:ph type="subTitle" idx="1"/>
          </p:nvPr>
        </p:nvSpPr>
        <p:spPr>
          <a:xfrm>
            <a:off x="950725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3" name="Google Shape;3093;p29"/>
          <p:cNvSpPr txBox="1">
            <a:spLocks noGrp="1"/>
          </p:cNvSpPr>
          <p:nvPr>
            <p:ph type="title"/>
          </p:nvPr>
        </p:nvSpPr>
        <p:spPr>
          <a:xfrm>
            <a:off x="950725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094" name="Google Shape;3094;p29"/>
          <p:cNvSpPr txBox="1">
            <a:spLocks noGrp="1"/>
          </p:cNvSpPr>
          <p:nvPr>
            <p:ph type="subTitle" idx="2"/>
          </p:nvPr>
        </p:nvSpPr>
        <p:spPr>
          <a:xfrm>
            <a:off x="2792600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5" name="Google Shape;3095;p29"/>
          <p:cNvSpPr txBox="1">
            <a:spLocks noGrp="1"/>
          </p:cNvSpPr>
          <p:nvPr>
            <p:ph type="title" idx="3"/>
          </p:nvPr>
        </p:nvSpPr>
        <p:spPr>
          <a:xfrm>
            <a:off x="2792602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096" name="Google Shape;3096;p29"/>
          <p:cNvSpPr txBox="1">
            <a:spLocks noGrp="1"/>
          </p:cNvSpPr>
          <p:nvPr>
            <p:ph type="subTitle" idx="4"/>
          </p:nvPr>
        </p:nvSpPr>
        <p:spPr>
          <a:xfrm>
            <a:off x="4634475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7" name="Google Shape;3097;p29"/>
          <p:cNvSpPr txBox="1">
            <a:spLocks noGrp="1"/>
          </p:cNvSpPr>
          <p:nvPr>
            <p:ph type="title" idx="5"/>
          </p:nvPr>
        </p:nvSpPr>
        <p:spPr>
          <a:xfrm>
            <a:off x="4634480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098" name="Google Shape;3098;p29"/>
          <p:cNvSpPr txBox="1">
            <a:spLocks noGrp="1"/>
          </p:cNvSpPr>
          <p:nvPr>
            <p:ph type="subTitle" idx="6"/>
          </p:nvPr>
        </p:nvSpPr>
        <p:spPr>
          <a:xfrm>
            <a:off x="6476359" y="3069529"/>
            <a:ext cx="17169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3099" name="Google Shape;3099;p29"/>
          <p:cNvSpPr txBox="1">
            <a:spLocks noGrp="1"/>
          </p:cNvSpPr>
          <p:nvPr>
            <p:ph type="title" idx="7"/>
          </p:nvPr>
        </p:nvSpPr>
        <p:spPr>
          <a:xfrm>
            <a:off x="6476364" y="2842686"/>
            <a:ext cx="1716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3100" name="Google Shape;3100;p29"/>
          <p:cNvSpPr txBox="1">
            <a:spLocks noGrp="1"/>
          </p:cNvSpPr>
          <p:nvPr>
            <p:ph type="title" idx="8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01" name="Google Shape;3101;p29"/>
          <p:cNvSpPr/>
          <p:nvPr/>
        </p:nvSpPr>
        <p:spPr>
          <a:xfrm rot="10800000" flipH="1">
            <a:off x="7328899" y="-72829"/>
            <a:ext cx="1531958" cy="529570"/>
          </a:xfrm>
          <a:custGeom>
            <a:avLst/>
            <a:gdLst/>
            <a:ahLst/>
            <a:cxnLst/>
            <a:rect l="l" t="t" r="r" b="b"/>
            <a:pathLst>
              <a:path w="14010" h="4843" extrusionOk="0">
                <a:moveTo>
                  <a:pt x="1" y="0"/>
                </a:moveTo>
                <a:lnTo>
                  <a:pt x="1" y="0"/>
                </a:lnTo>
                <a:cubicBezTo>
                  <a:pt x="591" y="1174"/>
                  <a:pt x="3105" y="2457"/>
                  <a:pt x="4330" y="3098"/>
                </a:cubicBezTo>
                <a:cubicBezTo>
                  <a:pt x="5511" y="3688"/>
                  <a:pt x="6845" y="4221"/>
                  <a:pt x="8076" y="4593"/>
                </a:cubicBezTo>
                <a:cubicBezTo>
                  <a:pt x="8854" y="4787"/>
                  <a:pt x="9648" y="4842"/>
                  <a:pt x="10446" y="4842"/>
                </a:cubicBezTo>
                <a:cubicBezTo>
                  <a:pt x="11489" y="4842"/>
                  <a:pt x="12537" y="4748"/>
                  <a:pt x="13561" y="4748"/>
                </a:cubicBezTo>
                <a:cubicBezTo>
                  <a:pt x="13691" y="4748"/>
                  <a:pt x="13822" y="4750"/>
                  <a:pt x="13951" y="4753"/>
                </a:cubicBezTo>
                <a:lnTo>
                  <a:pt x="14009" y="4753"/>
                </a:lnTo>
                <a:cubicBezTo>
                  <a:pt x="10103" y="802"/>
                  <a:pt x="5190" y="321"/>
                  <a:pt x="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2" name="Google Shape;3102;p29"/>
          <p:cNvSpPr/>
          <p:nvPr/>
        </p:nvSpPr>
        <p:spPr>
          <a:xfrm rot="10800000" flipH="1">
            <a:off x="7494778" y="-73266"/>
            <a:ext cx="1361048" cy="455542"/>
          </a:xfrm>
          <a:custGeom>
            <a:avLst/>
            <a:gdLst/>
            <a:ahLst/>
            <a:cxnLst/>
            <a:rect l="l" t="t" r="r" b="b"/>
            <a:pathLst>
              <a:path w="12447" h="4166" extrusionOk="0">
                <a:moveTo>
                  <a:pt x="123" y="1"/>
                </a:moveTo>
                <a:cubicBezTo>
                  <a:pt x="42" y="1"/>
                  <a:pt x="1" y="103"/>
                  <a:pt x="87" y="147"/>
                </a:cubicBezTo>
                <a:cubicBezTo>
                  <a:pt x="1960" y="948"/>
                  <a:pt x="3961" y="1378"/>
                  <a:pt x="5943" y="1936"/>
                </a:cubicBezTo>
                <a:cubicBezTo>
                  <a:pt x="8105" y="2578"/>
                  <a:pt x="10215" y="3379"/>
                  <a:pt x="12300" y="4155"/>
                </a:cubicBezTo>
                <a:cubicBezTo>
                  <a:pt x="12314" y="4162"/>
                  <a:pt x="12328" y="4165"/>
                  <a:pt x="12340" y="4165"/>
                </a:cubicBezTo>
                <a:cubicBezTo>
                  <a:pt x="12420" y="4165"/>
                  <a:pt x="12446" y="4039"/>
                  <a:pt x="12357" y="3995"/>
                </a:cubicBezTo>
                <a:cubicBezTo>
                  <a:pt x="10299" y="3245"/>
                  <a:pt x="8265" y="2469"/>
                  <a:pt x="6181" y="1859"/>
                </a:cubicBezTo>
                <a:cubicBezTo>
                  <a:pt x="4180" y="1243"/>
                  <a:pt x="2095" y="839"/>
                  <a:pt x="171" y="12"/>
                </a:cubicBezTo>
                <a:cubicBezTo>
                  <a:pt x="154" y="4"/>
                  <a:pt x="138" y="1"/>
                  <a:pt x="1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3" name="Google Shape;3103;p29"/>
          <p:cNvSpPr/>
          <p:nvPr/>
        </p:nvSpPr>
        <p:spPr>
          <a:xfrm rot="10800000" flipH="1">
            <a:off x="8389128" y="-17060"/>
            <a:ext cx="191139" cy="219679"/>
          </a:xfrm>
          <a:custGeom>
            <a:avLst/>
            <a:gdLst/>
            <a:ahLst/>
            <a:cxnLst/>
            <a:rect l="l" t="t" r="r" b="b"/>
            <a:pathLst>
              <a:path w="1748" h="2009" extrusionOk="0">
                <a:moveTo>
                  <a:pt x="126" y="1"/>
                </a:moveTo>
                <a:cubicBezTo>
                  <a:pt x="66" y="1"/>
                  <a:pt x="0" y="92"/>
                  <a:pt x="61" y="133"/>
                </a:cubicBezTo>
                <a:cubicBezTo>
                  <a:pt x="407" y="479"/>
                  <a:pt x="785" y="749"/>
                  <a:pt x="1132" y="1069"/>
                </a:cubicBezTo>
                <a:cubicBezTo>
                  <a:pt x="1343" y="1255"/>
                  <a:pt x="1638" y="1467"/>
                  <a:pt x="1266" y="1627"/>
                </a:cubicBezTo>
                <a:cubicBezTo>
                  <a:pt x="1023" y="1736"/>
                  <a:pt x="753" y="1762"/>
                  <a:pt x="516" y="1845"/>
                </a:cubicBezTo>
                <a:cubicBezTo>
                  <a:pt x="440" y="1892"/>
                  <a:pt x="460" y="2009"/>
                  <a:pt x="543" y="2009"/>
                </a:cubicBezTo>
                <a:cubicBezTo>
                  <a:pt x="550" y="2009"/>
                  <a:pt x="559" y="2008"/>
                  <a:pt x="567" y="2006"/>
                </a:cubicBezTo>
                <a:cubicBezTo>
                  <a:pt x="946" y="1871"/>
                  <a:pt x="1369" y="1820"/>
                  <a:pt x="1690" y="1550"/>
                </a:cubicBezTo>
                <a:cubicBezTo>
                  <a:pt x="1715" y="1550"/>
                  <a:pt x="1748" y="1499"/>
                  <a:pt x="1715" y="1467"/>
                </a:cubicBezTo>
                <a:cubicBezTo>
                  <a:pt x="1292" y="883"/>
                  <a:pt x="676" y="505"/>
                  <a:pt x="170" y="24"/>
                </a:cubicBezTo>
                <a:cubicBezTo>
                  <a:pt x="157" y="7"/>
                  <a:pt x="142" y="1"/>
                  <a:pt x="12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4" name="Google Shape;3104;p29"/>
          <p:cNvSpPr/>
          <p:nvPr/>
        </p:nvSpPr>
        <p:spPr>
          <a:xfrm rot="10800000" flipH="1">
            <a:off x="8063492" y="76650"/>
            <a:ext cx="244610" cy="208526"/>
          </a:xfrm>
          <a:custGeom>
            <a:avLst/>
            <a:gdLst/>
            <a:ahLst/>
            <a:cxnLst/>
            <a:rect l="l" t="t" r="r" b="b"/>
            <a:pathLst>
              <a:path w="2237" h="1907" extrusionOk="0">
                <a:moveTo>
                  <a:pt x="1075" y="0"/>
                </a:moveTo>
                <a:cubicBezTo>
                  <a:pt x="1015" y="0"/>
                  <a:pt x="951" y="57"/>
                  <a:pt x="1005" y="112"/>
                </a:cubicBezTo>
                <a:cubicBezTo>
                  <a:pt x="1301" y="532"/>
                  <a:pt x="1690" y="908"/>
                  <a:pt x="2000" y="1341"/>
                </a:cubicBezTo>
                <a:lnTo>
                  <a:pt x="2000" y="1341"/>
                </a:lnTo>
                <a:cubicBezTo>
                  <a:pt x="1364" y="1484"/>
                  <a:pt x="708" y="1540"/>
                  <a:pt x="75" y="1741"/>
                </a:cubicBezTo>
                <a:cubicBezTo>
                  <a:pt x="1" y="1793"/>
                  <a:pt x="13" y="1906"/>
                  <a:pt x="95" y="1906"/>
                </a:cubicBezTo>
                <a:cubicBezTo>
                  <a:pt x="105" y="1906"/>
                  <a:pt x="115" y="1905"/>
                  <a:pt x="127" y="1901"/>
                </a:cubicBezTo>
                <a:cubicBezTo>
                  <a:pt x="794" y="1690"/>
                  <a:pt x="1486" y="1638"/>
                  <a:pt x="2160" y="1478"/>
                </a:cubicBezTo>
                <a:cubicBezTo>
                  <a:pt x="2211" y="1478"/>
                  <a:pt x="2237" y="1395"/>
                  <a:pt x="2211" y="1369"/>
                </a:cubicBezTo>
                <a:cubicBezTo>
                  <a:pt x="1891" y="888"/>
                  <a:pt x="1461" y="490"/>
                  <a:pt x="1140" y="35"/>
                </a:cubicBezTo>
                <a:cubicBezTo>
                  <a:pt x="1125" y="10"/>
                  <a:pt x="1100" y="0"/>
                  <a:pt x="107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5" name="Google Shape;3105;p29"/>
          <p:cNvSpPr/>
          <p:nvPr/>
        </p:nvSpPr>
        <p:spPr>
          <a:xfrm rot="10800000" flipH="1">
            <a:off x="7867542" y="167408"/>
            <a:ext cx="151665" cy="169379"/>
          </a:xfrm>
          <a:custGeom>
            <a:avLst/>
            <a:gdLst/>
            <a:ahLst/>
            <a:cxnLst/>
            <a:rect l="l" t="t" r="r" b="b"/>
            <a:pathLst>
              <a:path w="1387" h="1549" extrusionOk="0">
                <a:moveTo>
                  <a:pt x="804" y="0"/>
                </a:moveTo>
                <a:cubicBezTo>
                  <a:pt x="753" y="0"/>
                  <a:pt x="706" y="60"/>
                  <a:pt x="745" y="128"/>
                </a:cubicBezTo>
                <a:cubicBezTo>
                  <a:pt x="917" y="426"/>
                  <a:pt x="1134" y="750"/>
                  <a:pt x="1211" y="1093"/>
                </a:cubicBezTo>
                <a:lnTo>
                  <a:pt x="1211" y="1093"/>
                </a:lnTo>
                <a:cubicBezTo>
                  <a:pt x="857" y="1235"/>
                  <a:pt x="476" y="1313"/>
                  <a:pt x="71" y="1385"/>
                </a:cubicBezTo>
                <a:cubicBezTo>
                  <a:pt x="0" y="1409"/>
                  <a:pt x="17" y="1549"/>
                  <a:pt x="106" y="1549"/>
                </a:cubicBezTo>
                <a:cubicBezTo>
                  <a:pt x="114" y="1549"/>
                  <a:pt x="121" y="1548"/>
                  <a:pt x="129" y="1546"/>
                </a:cubicBezTo>
                <a:cubicBezTo>
                  <a:pt x="527" y="1469"/>
                  <a:pt x="931" y="1360"/>
                  <a:pt x="1329" y="1225"/>
                </a:cubicBezTo>
                <a:cubicBezTo>
                  <a:pt x="1386" y="1225"/>
                  <a:pt x="1386" y="1174"/>
                  <a:pt x="1386" y="1148"/>
                </a:cubicBezTo>
                <a:cubicBezTo>
                  <a:pt x="1303" y="744"/>
                  <a:pt x="1066" y="398"/>
                  <a:pt x="873" y="51"/>
                </a:cubicBezTo>
                <a:cubicBezTo>
                  <a:pt x="856" y="15"/>
                  <a:pt x="830" y="0"/>
                  <a:pt x="8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6" name="Google Shape;3106;p29"/>
          <p:cNvSpPr/>
          <p:nvPr/>
        </p:nvSpPr>
        <p:spPr>
          <a:xfrm rot="10800000" flipH="1">
            <a:off x="7671920" y="245919"/>
            <a:ext cx="95460" cy="119079"/>
          </a:xfrm>
          <a:custGeom>
            <a:avLst/>
            <a:gdLst/>
            <a:ahLst/>
            <a:cxnLst/>
            <a:rect l="l" t="t" r="r" b="b"/>
            <a:pathLst>
              <a:path w="873" h="1089" extrusionOk="0">
                <a:moveTo>
                  <a:pt x="552" y="1"/>
                </a:moveTo>
                <a:cubicBezTo>
                  <a:pt x="506" y="1"/>
                  <a:pt x="460" y="36"/>
                  <a:pt x="475" y="98"/>
                </a:cubicBezTo>
                <a:cubicBezTo>
                  <a:pt x="547" y="318"/>
                  <a:pt x="646" y="517"/>
                  <a:pt x="701" y="740"/>
                </a:cubicBezTo>
                <a:lnTo>
                  <a:pt x="701" y="740"/>
                </a:lnTo>
                <a:cubicBezTo>
                  <a:pt x="502" y="827"/>
                  <a:pt x="289" y="873"/>
                  <a:pt x="71" y="925"/>
                </a:cubicBezTo>
                <a:cubicBezTo>
                  <a:pt x="1" y="972"/>
                  <a:pt x="16" y="1089"/>
                  <a:pt x="103" y="1089"/>
                </a:cubicBezTo>
                <a:cubicBezTo>
                  <a:pt x="111" y="1089"/>
                  <a:pt x="119" y="1088"/>
                  <a:pt x="129" y="1085"/>
                </a:cubicBezTo>
                <a:cubicBezTo>
                  <a:pt x="366" y="1002"/>
                  <a:pt x="610" y="951"/>
                  <a:pt x="847" y="842"/>
                </a:cubicBezTo>
                <a:cubicBezTo>
                  <a:pt x="873" y="816"/>
                  <a:pt x="873" y="790"/>
                  <a:pt x="873" y="765"/>
                </a:cubicBezTo>
                <a:cubicBezTo>
                  <a:pt x="821" y="521"/>
                  <a:pt x="712" y="284"/>
                  <a:pt x="635" y="66"/>
                </a:cubicBezTo>
                <a:cubicBezTo>
                  <a:pt x="624" y="21"/>
                  <a:pt x="588" y="1"/>
                  <a:pt x="55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7" name="Google Shape;3107;p29"/>
          <p:cNvSpPr/>
          <p:nvPr/>
        </p:nvSpPr>
        <p:spPr>
          <a:xfrm rot="10800000" flipH="1">
            <a:off x="8074536" y="249091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0" y="0"/>
                </a:moveTo>
                <a:cubicBezTo>
                  <a:pt x="0" y="0"/>
                  <a:pt x="0" y="270"/>
                  <a:pt x="160" y="270"/>
                </a:cubicBezTo>
                <a:cubicBezTo>
                  <a:pt x="346" y="270"/>
                  <a:pt x="346" y="0"/>
                  <a:pt x="1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8" name="Google Shape;3108;p29"/>
          <p:cNvSpPr/>
          <p:nvPr/>
        </p:nvSpPr>
        <p:spPr>
          <a:xfrm rot="10800000" flipH="1">
            <a:off x="8036593" y="290424"/>
            <a:ext cx="38053" cy="28868"/>
          </a:xfrm>
          <a:custGeom>
            <a:avLst/>
            <a:gdLst/>
            <a:ahLst/>
            <a:cxnLst/>
            <a:rect l="l" t="t" r="r" b="b"/>
            <a:pathLst>
              <a:path w="348" h="264" extrusionOk="0">
                <a:moveTo>
                  <a:pt x="161" y="0"/>
                </a:moveTo>
                <a:cubicBezTo>
                  <a:pt x="1" y="0"/>
                  <a:pt x="1" y="263"/>
                  <a:pt x="161" y="263"/>
                </a:cubicBezTo>
                <a:cubicBezTo>
                  <a:pt x="347" y="263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9" name="Google Shape;3109;p29"/>
          <p:cNvSpPr/>
          <p:nvPr/>
        </p:nvSpPr>
        <p:spPr>
          <a:xfrm rot="10800000" flipH="1">
            <a:off x="7799528" y="208414"/>
            <a:ext cx="38053" cy="29524"/>
          </a:xfrm>
          <a:custGeom>
            <a:avLst/>
            <a:gdLst/>
            <a:ahLst/>
            <a:cxnLst/>
            <a:rect l="l" t="t" r="r" b="b"/>
            <a:pathLst>
              <a:path w="348" h="270" extrusionOk="0">
                <a:moveTo>
                  <a:pt x="161" y="0"/>
                </a:moveTo>
                <a:cubicBezTo>
                  <a:pt x="1" y="0"/>
                  <a:pt x="1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0" name="Google Shape;3110;p29"/>
          <p:cNvSpPr/>
          <p:nvPr/>
        </p:nvSpPr>
        <p:spPr>
          <a:xfrm rot="10800000" flipH="1">
            <a:off x="7758851" y="185233"/>
            <a:ext cx="38053" cy="28868"/>
          </a:xfrm>
          <a:custGeom>
            <a:avLst/>
            <a:gdLst/>
            <a:ahLst/>
            <a:cxnLst/>
            <a:rect l="l" t="t" r="r" b="b"/>
            <a:pathLst>
              <a:path w="348" h="264" extrusionOk="0">
                <a:moveTo>
                  <a:pt x="161" y="0"/>
                </a:moveTo>
                <a:cubicBezTo>
                  <a:pt x="1" y="0"/>
                  <a:pt x="1" y="263"/>
                  <a:pt x="161" y="263"/>
                </a:cubicBezTo>
                <a:cubicBezTo>
                  <a:pt x="347" y="263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1" name="Google Shape;3111;p29"/>
          <p:cNvSpPr/>
          <p:nvPr/>
        </p:nvSpPr>
        <p:spPr>
          <a:xfrm rot="10800000" flipH="1">
            <a:off x="7431357" y="380963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1" y="1"/>
                </a:moveTo>
                <a:cubicBezTo>
                  <a:pt x="0" y="1"/>
                  <a:pt x="0" y="270"/>
                  <a:pt x="161" y="270"/>
                </a:cubicBezTo>
                <a:cubicBezTo>
                  <a:pt x="347" y="270"/>
                  <a:pt x="347" y="1"/>
                  <a:pt x="1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2" name="Google Shape;3112;p29"/>
          <p:cNvSpPr/>
          <p:nvPr/>
        </p:nvSpPr>
        <p:spPr>
          <a:xfrm rot="10800000" flipH="1">
            <a:off x="8290497" y="406867"/>
            <a:ext cx="941373" cy="1391556"/>
          </a:xfrm>
          <a:custGeom>
            <a:avLst/>
            <a:gdLst/>
            <a:ahLst/>
            <a:cxnLst/>
            <a:rect l="l" t="t" r="r" b="b"/>
            <a:pathLst>
              <a:path w="8609" h="12726" extrusionOk="0">
                <a:moveTo>
                  <a:pt x="1" y="0"/>
                </a:moveTo>
                <a:lnTo>
                  <a:pt x="1" y="0"/>
                </a:lnTo>
                <a:cubicBezTo>
                  <a:pt x="52" y="2675"/>
                  <a:pt x="1335" y="6094"/>
                  <a:pt x="3047" y="8127"/>
                </a:cubicBezTo>
                <a:cubicBezTo>
                  <a:pt x="3900" y="9140"/>
                  <a:pt x="4862" y="10000"/>
                  <a:pt x="5933" y="10801"/>
                </a:cubicBezTo>
                <a:cubicBezTo>
                  <a:pt x="6684" y="11385"/>
                  <a:pt x="7486" y="12347"/>
                  <a:pt x="8448" y="12565"/>
                </a:cubicBezTo>
                <a:lnTo>
                  <a:pt x="8448" y="12726"/>
                </a:lnTo>
                <a:cubicBezTo>
                  <a:pt x="8608" y="9782"/>
                  <a:pt x="8448" y="6895"/>
                  <a:pt x="6626" y="4439"/>
                </a:cubicBezTo>
                <a:cubicBezTo>
                  <a:pt x="5080" y="2406"/>
                  <a:pt x="2406" y="751"/>
                  <a:pt x="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3" name="Google Shape;3113;p29"/>
          <p:cNvSpPr/>
          <p:nvPr/>
        </p:nvSpPr>
        <p:spPr>
          <a:xfrm rot="10800000" flipH="1">
            <a:off x="8412528" y="451373"/>
            <a:ext cx="788942" cy="1198121"/>
          </a:xfrm>
          <a:custGeom>
            <a:avLst/>
            <a:gdLst/>
            <a:ahLst/>
            <a:cxnLst/>
            <a:rect l="l" t="t" r="r" b="b"/>
            <a:pathLst>
              <a:path w="7215" h="10957" extrusionOk="0">
                <a:moveTo>
                  <a:pt x="128" y="0"/>
                </a:moveTo>
                <a:cubicBezTo>
                  <a:pt x="61" y="0"/>
                  <a:pt x="1" y="77"/>
                  <a:pt x="58" y="139"/>
                </a:cubicBezTo>
                <a:cubicBezTo>
                  <a:pt x="1559" y="1550"/>
                  <a:pt x="2598" y="3449"/>
                  <a:pt x="3746" y="5136"/>
                </a:cubicBezTo>
                <a:cubicBezTo>
                  <a:pt x="5029" y="6951"/>
                  <a:pt x="6184" y="8875"/>
                  <a:pt x="7062" y="10908"/>
                </a:cubicBezTo>
                <a:cubicBezTo>
                  <a:pt x="7071" y="10942"/>
                  <a:pt x="7091" y="10956"/>
                  <a:pt x="7114" y="10956"/>
                </a:cubicBezTo>
                <a:cubicBezTo>
                  <a:pt x="7160" y="10956"/>
                  <a:pt x="7214" y="10898"/>
                  <a:pt x="7197" y="10825"/>
                </a:cubicBezTo>
                <a:cubicBezTo>
                  <a:pt x="6286" y="8715"/>
                  <a:pt x="5087" y="6791"/>
                  <a:pt x="3778" y="4892"/>
                </a:cubicBezTo>
                <a:cubicBezTo>
                  <a:pt x="2656" y="3263"/>
                  <a:pt x="1636" y="1390"/>
                  <a:pt x="193" y="30"/>
                </a:cubicBezTo>
                <a:cubicBezTo>
                  <a:pt x="174" y="9"/>
                  <a:pt x="150" y="0"/>
                  <a:pt x="1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4" name="Google Shape;3114;p29"/>
          <p:cNvSpPr/>
          <p:nvPr/>
        </p:nvSpPr>
        <p:spPr>
          <a:xfrm rot="10800000" flipH="1">
            <a:off x="8870364" y="646564"/>
            <a:ext cx="263309" cy="228208"/>
          </a:xfrm>
          <a:custGeom>
            <a:avLst/>
            <a:gdLst/>
            <a:ahLst/>
            <a:cxnLst/>
            <a:rect l="l" t="t" r="r" b="b"/>
            <a:pathLst>
              <a:path w="2408" h="2087" extrusionOk="0">
                <a:moveTo>
                  <a:pt x="2333" y="1"/>
                </a:moveTo>
                <a:cubicBezTo>
                  <a:pt x="2293" y="1"/>
                  <a:pt x="2247" y="26"/>
                  <a:pt x="2234" y="78"/>
                </a:cubicBezTo>
                <a:cubicBezTo>
                  <a:pt x="2234" y="373"/>
                  <a:pt x="2208" y="668"/>
                  <a:pt x="2183" y="963"/>
                </a:cubicBezTo>
                <a:cubicBezTo>
                  <a:pt x="2157" y="1200"/>
                  <a:pt x="2183" y="1925"/>
                  <a:pt x="1913" y="1925"/>
                </a:cubicBezTo>
                <a:cubicBezTo>
                  <a:pt x="1323" y="1925"/>
                  <a:pt x="682" y="1630"/>
                  <a:pt x="175" y="1392"/>
                </a:cubicBezTo>
                <a:cubicBezTo>
                  <a:pt x="164" y="1389"/>
                  <a:pt x="154" y="1388"/>
                  <a:pt x="144" y="1388"/>
                </a:cubicBezTo>
                <a:cubicBezTo>
                  <a:pt x="57" y="1388"/>
                  <a:pt x="0" y="1501"/>
                  <a:pt x="98" y="1553"/>
                </a:cubicBezTo>
                <a:cubicBezTo>
                  <a:pt x="689" y="1805"/>
                  <a:pt x="1350" y="2087"/>
                  <a:pt x="2014" y="2087"/>
                </a:cubicBezTo>
                <a:cubicBezTo>
                  <a:pt x="2043" y="2087"/>
                  <a:pt x="2071" y="2086"/>
                  <a:pt x="2099" y="2085"/>
                </a:cubicBezTo>
                <a:cubicBezTo>
                  <a:pt x="2157" y="2085"/>
                  <a:pt x="2183" y="2059"/>
                  <a:pt x="2183" y="2034"/>
                </a:cubicBezTo>
                <a:cubicBezTo>
                  <a:pt x="2285" y="1392"/>
                  <a:pt x="2369" y="719"/>
                  <a:pt x="2394" y="78"/>
                </a:cubicBezTo>
                <a:cubicBezTo>
                  <a:pt x="2407" y="26"/>
                  <a:pt x="2373" y="1"/>
                  <a:pt x="233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5" name="Google Shape;3115;p29"/>
          <p:cNvSpPr/>
          <p:nvPr/>
        </p:nvSpPr>
        <p:spPr>
          <a:xfrm rot="10800000" flipH="1">
            <a:off x="8694971" y="886580"/>
            <a:ext cx="296988" cy="277633"/>
          </a:xfrm>
          <a:custGeom>
            <a:avLst/>
            <a:gdLst/>
            <a:ahLst/>
            <a:cxnLst/>
            <a:rect l="l" t="t" r="r" b="b"/>
            <a:pathLst>
              <a:path w="2716" h="2539" extrusionOk="0">
                <a:moveTo>
                  <a:pt x="2520" y="0"/>
                </a:moveTo>
                <a:cubicBezTo>
                  <a:pt x="2480" y="0"/>
                  <a:pt x="2433" y="27"/>
                  <a:pt x="2420" y="82"/>
                </a:cubicBezTo>
                <a:cubicBezTo>
                  <a:pt x="2420" y="428"/>
                  <a:pt x="2639" y="2378"/>
                  <a:pt x="2209" y="2378"/>
                </a:cubicBezTo>
                <a:cubicBezTo>
                  <a:pt x="1516" y="2353"/>
                  <a:pt x="740" y="2083"/>
                  <a:pt x="150" y="1737"/>
                </a:cubicBezTo>
                <a:cubicBezTo>
                  <a:pt x="140" y="1730"/>
                  <a:pt x="129" y="1727"/>
                  <a:pt x="119" y="1727"/>
                </a:cubicBezTo>
                <a:cubicBezTo>
                  <a:pt x="53" y="1727"/>
                  <a:pt x="1" y="1853"/>
                  <a:pt x="73" y="1897"/>
                </a:cubicBezTo>
                <a:cubicBezTo>
                  <a:pt x="766" y="2301"/>
                  <a:pt x="1619" y="2539"/>
                  <a:pt x="2420" y="2539"/>
                </a:cubicBezTo>
                <a:cubicBezTo>
                  <a:pt x="2478" y="2539"/>
                  <a:pt x="2504" y="2513"/>
                  <a:pt x="2504" y="2487"/>
                </a:cubicBezTo>
                <a:cubicBezTo>
                  <a:pt x="2716" y="1685"/>
                  <a:pt x="2555" y="884"/>
                  <a:pt x="2581" y="82"/>
                </a:cubicBezTo>
                <a:cubicBezTo>
                  <a:pt x="2594" y="27"/>
                  <a:pt x="2560" y="0"/>
                  <a:pt x="252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6" name="Google Shape;3116;p29"/>
          <p:cNvSpPr/>
          <p:nvPr/>
        </p:nvSpPr>
        <p:spPr>
          <a:xfrm rot="10800000" flipH="1">
            <a:off x="8551617" y="1112818"/>
            <a:ext cx="282554" cy="232363"/>
          </a:xfrm>
          <a:custGeom>
            <a:avLst/>
            <a:gdLst/>
            <a:ahLst/>
            <a:cxnLst/>
            <a:rect l="l" t="t" r="r" b="b"/>
            <a:pathLst>
              <a:path w="2584" h="2125" extrusionOk="0">
                <a:moveTo>
                  <a:pt x="2426" y="0"/>
                </a:moveTo>
                <a:cubicBezTo>
                  <a:pt x="2386" y="0"/>
                  <a:pt x="2346" y="28"/>
                  <a:pt x="2346" y="82"/>
                </a:cubicBezTo>
                <a:cubicBezTo>
                  <a:pt x="2372" y="429"/>
                  <a:pt x="2583" y="1897"/>
                  <a:pt x="2154" y="1949"/>
                </a:cubicBezTo>
                <a:cubicBezTo>
                  <a:pt x="2074" y="1959"/>
                  <a:pt x="1993" y="1963"/>
                  <a:pt x="1911" y="1963"/>
                </a:cubicBezTo>
                <a:cubicBezTo>
                  <a:pt x="1310" y="1963"/>
                  <a:pt x="669" y="1718"/>
                  <a:pt x="127" y="1577"/>
                </a:cubicBezTo>
                <a:cubicBezTo>
                  <a:pt x="119" y="1575"/>
                  <a:pt x="111" y="1574"/>
                  <a:pt x="104" y="1574"/>
                </a:cubicBezTo>
                <a:cubicBezTo>
                  <a:pt x="15" y="1574"/>
                  <a:pt x="0" y="1713"/>
                  <a:pt x="101" y="1737"/>
                </a:cubicBezTo>
                <a:cubicBezTo>
                  <a:pt x="473" y="1814"/>
                  <a:pt x="845" y="1923"/>
                  <a:pt x="1224" y="2006"/>
                </a:cubicBezTo>
                <a:cubicBezTo>
                  <a:pt x="1456" y="2044"/>
                  <a:pt x="1757" y="2125"/>
                  <a:pt x="2027" y="2125"/>
                </a:cubicBezTo>
                <a:cubicBezTo>
                  <a:pt x="2129" y="2125"/>
                  <a:pt x="2226" y="2113"/>
                  <a:pt x="2314" y="2083"/>
                </a:cubicBezTo>
                <a:cubicBezTo>
                  <a:pt x="2558" y="1974"/>
                  <a:pt x="2532" y="1551"/>
                  <a:pt x="2532" y="1365"/>
                </a:cubicBezTo>
                <a:cubicBezTo>
                  <a:pt x="2558" y="935"/>
                  <a:pt x="2532" y="505"/>
                  <a:pt x="2506" y="82"/>
                </a:cubicBezTo>
                <a:cubicBezTo>
                  <a:pt x="2506" y="28"/>
                  <a:pt x="2466" y="0"/>
                  <a:pt x="242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7" name="Google Shape;3117;p29"/>
          <p:cNvSpPr/>
          <p:nvPr/>
        </p:nvSpPr>
        <p:spPr>
          <a:xfrm rot="10800000" flipH="1">
            <a:off x="8405748" y="1352616"/>
            <a:ext cx="290974" cy="194529"/>
          </a:xfrm>
          <a:custGeom>
            <a:avLst/>
            <a:gdLst/>
            <a:ahLst/>
            <a:cxnLst/>
            <a:rect l="l" t="t" r="r" b="b"/>
            <a:pathLst>
              <a:path w="2661" h="1779" extrusionOk="0">
                <a:moveTo>
                  <a:pt x="2285" y="0"/>
                </a:moveTo>
                <a:cubicBezTo>
                  <a:pt x="2245" y="0"/>
                  <a:pt x="2205" y="27"/>
                  <a:pt x="2205" y="82"/>
                </a:cubicBezTo>
                <a:cubicBezTo>
                  <a:pt x="2237" y="428"/>
                  <a:pt x="2474" y="1608"/>
                  <a:pt x="1968" y="1608"/>
                </a:cubicBezTo>
                <a:cubicBezTo>
                  <a:pt x="1377" y="1576"/>
                  <a:pt x="710" y="1256"/>
                  <a:pt x="178" y="1018"/>
                </a:cubicBezTo>
                <a:cubicBezTo>
                  <a:pt x="169" y="1016"/>
                  <a:pt x="160" y="1015"/>
                  <a:pt x="151" y="1015"/>
                </a:cubicBezTo>
                <a:cubicBezTo>
                  <a:pt x="57" y="1015"/>
                  <a:pt x="1" y="1132"/>
                  <a:pt x="95" y="1179"/>
                </a:cubicBezTo>
                <a:cubicBezTo>
                  <a:pt x="390" y="1313"/>
                  <a:pt x="710" y="1416"/>
                  <a:pt x="1031" y="1551"/>
                </a:cubicBezTo>
                <a:cubicBezTo>
                  <a:pt x="1309" y="1645"/>
                  <a:pt x="1670" y="1779"/>
                  <a:pt x="1987" y="1779"/>
                </a:cubicBezTo>
                <a:cubicBezTo>
                  <a:pt x="2035" y="1779"/>
                  <a:pt x="2082" y="1776"/>
                  <a:pt x="2128" y="1769"/>
                </a:cubicBezTo>
                <a:cubicBezTo>
                  <a:pt x="2660" y="1660"/>
                  <a:pt x="2397" y="454"/>
                  <a:pt x="2365" y="82"/>
                </a:cubicBezTo>
                <a:cubicBezTo>
                  <a:pt x="2365" y="27"/>
                  <a:pt x="2325" y="0"/>
                  <a:pt x="228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8" name="Google Shape;3118;p29"/>
          <p:cNvSpPr/>
          <p:nvPr/>
        </p:nvSpPr>
        <p:spPr>
          <a:xfrm rot="10800000" flipH="1">
            <a:off x="8773045" y="1415382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1" y="0"/>
                </a:moveTo>
                <a:cubicBezTo>
                  <a:pt x="0" y="0"/>
                  <a:pt x="0" y="269"/>
                  <a:pt x="161" y="269"/>
                </a:cubicBezTo>
                <a:cubicBezTo>
                  <a:pt x="347" y="269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9" name="Google Shape;3119;p29"/>
          <p:cNvSpPr/>
          <p:nvPr/>
        </p:nvSpPr>
        <p:spPr>
          <a:xfrm rot="10800000" flipH="1">
            <a:off x="8731603" y="1458902"/>
            <a:ext cx="38053" cy="29524"/>
          </a:xfrm>
          <a:custGeom>
            <a:avLst/>
            <a:gdLst/>
            <a:ahLst/>
            <a:cxnLst/>
            <a:rect l="l" t="t" r="r" b="b"/>
            <a:pathLst>
              <a:path w="348" h="270" extrusionOk="0">
                <a:moveTo>
                  <a:pt x="161" y="0"/>
                </a:moveTo>
                <a:cubicBezTo>
                  <a:pt x="1" y="0"/>
                  <a:pt x="1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0" name="Google Shape;3120;p29"/>
          <p:cNvSpPr/>
          <p:nvPr/>
        </p:nvSpPr>
        <p:spPr>
          <a:xfrm rot="10800000" flipH="1">
            <a:off x="8720449" y="1397887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1" y="0"/>
                </a:moveTo>
                <a:cubicBezTo>
                  <a:pt x="0" y="0"/>
                  <a:pt x="0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1" name="Google Shape;3121;p29"/>
          <p:cNvSpPr/>
          <p:nvPr/>
        </p:nvSpPr>
        <p:spPr>
          <a:xfrm rot="10800000" flipH="1">
            <a:off x="8538824" y="1234413"/>
            <a:ext cx="37944" cy="28868"/>
          </a:xfrm>
          <a:custGeom>
            <a:avLst/>
            <a:gdLst/>
            <a:ahLst/>
            <a:cxnLst/>
            <a:rect l="l" t="t" r="r" b="b"/>
            <a:pathLst>
              <a:path w="347" h="264" extrusionOk="0">
                <a:moveTo>
                  <a:pt x="160" y="0"/>
                </a:moveTo>
                <a:cubicBezTo>
                  <a:pt x="0" y="0"/>
                  <a:pt x="0" y="263"/>
                  <a:pt x="160" y="263"/>
                </a:cubicBezTo>
                <a:cubicBezTo>
                  <a:pt x="346" y="263"/>
                  <a:pt x="346" y="0"/>
                  <a:pt x="1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2" name="Google Shape;3122;p29"/>
          <p:cNvSpPr/>
          <p:nvPr/>
        </p:nvSpPr>
        <p:spPr>
          <a:xfrm rot="10800000" flipH="1">
            <a:off x="8498147" y="1289852"/>
            <a:ext cx="37944" cy="28868"/>
          </a:xfrm>
          <a:custGeom>
            <a:avLst/>
            <a:gdLst/>
            <a:ahLst/>
            <a:cxnLst/>
            <a:rect l="l" t="t" r="r" b="b"/>
            <a:pathLst>
              <a:path w="347" h="264" extrusionOk="0">
                <a:moveTo>
                  <a:pt x="160" y="1"/>
                </a:moveTo>
                <a:cubicBezTo>
                  <a:pt x="0" y="1"/>
                  <a:pt x="0" y="263"/>
                  <a:pt x="160" y="263"/>
                </a:cubicBezTo>
                <a:cubicBezTo>
                  <a:pt x="346" y="263"/>
                  <a:pt x="346" y="1"/>
                  <a:pt x="16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3" name="Google Shape;3123;p29"/>
          <p:cNvSpPr/>
          <p:nvPr/>
        </p:nvSpPr>
        <p:spPr>
          <a:xfrm rot="10800000" flipH="1">
            <a:off x="8477808" y="1228181"/>
            <a:ext cx="37944" cy="29524"/>
          </a:xfrm>
          <a:custGeom>
            <a:avLst/>
            <a:gdLst/>
            <a:ahLst/>
            <a:cxnLst/>
            <a:rect l="l" t="t" r="r" b="b"/>
            <a:pathLst>
              <a:path w="347" h="270" extrusionOk="0">
                <a:moveTo>
                  <a:pt x="160" y="1"/>
                </a:moveTo>
                <a:cubicBezTo>
                  <a:pt x="0" y="1"/>
                  <a:pt x="0" y="270"/>
                  <a:pt x="160" y="270"/>
                </a:cubicBezTo>
                <a:cubicBezTo>
                  <a:pt x="346" y="270"/>
                  <a:pt x="346" y="1"/>
                  <a:pt x="16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4" name="Google Shape;3124;p29"/>
          <p:cNvSpPr/>
          <p:nvPr/>
        </p:nvSpPr>
        <p:spPr>
          <a:xfrm rot="10800000" flipH="1">
            <a:off x="8860742" y="798886"/>
            <a:ext cx="37944" cy="28868"/>
          </a:xfrm>
          <a:custGeom>
            <a:avLst/>
            <a:gdLst/>
            <a:ahLst/>
            <a:cxnLst/>
            <a:rect l="l" t="t" r="r" b="b"/>
            <a:pathLst>
              <a:path w="347" h="264" extrusionOk="0">
                <a:moveTo>
                  <a:pt x="160" y="0"/>
                </a:moveTo>
                <a:cubicBezTo>
                  <a:pt x="0" y="0"/>
                  <a:pt x="0" y="263"/>
                  <a:pt x="160" y="263"/>
                </a:cubicBezTo>
                <a:cubicBezTo>
                  <a:pt x="346" y="263"/>
                  <a:pt x="346" y="0"/>
                  <a:pt x="16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5" name="Google Shape;3125;p29"/>
          <p:cNvSpPr/>
          <p:nvPr/>
        </p:nvSpPr>
        <p:spPr>
          <a:xfrm rot="10800000" flipH="1">
            <a:off x="8798960" y="816491"/>
            <a:ext cx="38053" cy="28868"/>
          </a:xfrm>
          <a:custGeom>
            <a:avLst/>
            <a:gdLst/>
            <a:ahLst/>
            <a:cxnLst/>
            <a:rect l="l" t="t" r="r" b="b"/>
            <a:pathLst>
              <a:path w="348" h="264" extrusionOk="0">
                <a:moveTo>
                  <a:pt x="161" y="1"/>
                </a:moveTo>
                <a:cubicBezTo>
                  <a:pt x="1" y="1"/>
                  <a:pt x="1" y="264"/>
                  <a:pt x="161" y="264"/>
                </a:cubicBezTo>
                <a:cubicBezTo>
                  <a:pt x="347" y="264"/>
                  <a:pt x="347" y="1"/>
                  <a:pt x="1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6" name="Google Shape;3126;p29"/>
          <p:cNvSpPr/>
          <p:nvPr/>
        </p:nvSpPr>
        <p:spPr>
          <a:xfrm rot="10800000" flipH="1">
            <a:off x="9061940" y="994616"/>
            <a:ext cx="38053" cy="29524"/>
          </a:xfrm>
          <a:custGeom>
            <a:avLst/>
            <a:gdLst/>
            <a:ahLst/>
            <a:cxnLst/>
            <a:rect l="l" t="t" r="r" b="b"/>
            <a:pathLst>
              <a:path w="348" h="270" extrusionOk="0">
                <a:moveTo>
                  <a:pt x="161" y="0"/>
                </a:moveTo>
                <a:cubicBezTo>
                  <a:pt x="1" y="0"/>
                  <a:pt x="1" y="270"/>
                  <a:pt x="161" y="270"/>
                </a:cubicBezTo>
                <a:cubicBezTo>
                  <a:pt x="347" y="270"/>
                  <a:pt x="347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7" name="Google Shape;3127;p29"/>
          <p:cNvSpPr/>
          <p:nvPr/>
        </p:nvSpPr>
        <p:spPr>
          <a:xfrm rot="10800000" flipH="1">
            <a:off x="9050021" y="1061864"/>
            <a:ext cx="38709" cy="28868"/>
          </a:xfrm>
          <a:custGeom>
            <a:avLst/>
            <a:gdLst/>
            <a:ahLst/>
            <a:cxnLst/>
            <a:rect l="l" t="t" r="r" b="b"/>
            <a:pathLst>
              <a:path w="354" h="264" extrusionOk="0">
                <a:moveTo>
                  <a:pt x="161" y="0"/>
                </a:moveTo>
                <a:cubicBezTo>
                  <a:pt x="1" y="0"/>
                  <a:pt x="1" y="263"/>
                  <a:pt x="161" y="263"/>
                </a:cubicBezTo>
                <a:cubicBezTo>
                  <a:pt x="354" y="263"/>
                  <a:pt x="354" y="0"/>
                  <a:pt x="16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8" name="Google Shape;3128;p29"/>
          <p:cNvSpPr/>
          <p:nvPr/>
        </p:nvSpPr>
        <p:spPr>
          <a:xfrm rot="10800000" flipH="1">
            <a:off x="8355011" y="1573169"/>
            <a:ext cx="37944" cy="29633"/>
          </a:xfrm>
          <a:custGeom>
            <a:avLst/>
            <a:gdLst/>
            <a:ahLst/>
            <a:cxnLst/>
            <a:rect l="l" t="t" r="r" b="b"/>
            <a:pathLst>
              <a:path w="347" h="271" extrusionOk="0">
                <a:moveTo>
                  <a:pt x="161" y="1"/>
                </a:moveTo>
                <a:cubicBezTo>
                  <a:pt x="1" y="1"/>
                  <a:pt x="1" y="270"/>
                  <a:pt x="161" y="270"/>
                </a:cubicBezTo>
                <a:cubicBezTo>
                  <a:pt x="347" y="270"/>
                  <a:pt x="347" y="1"/>
                  <a:pt x="16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9" name="Google Shape;3129;p29"/>
          <p:cNvSpPr/>
          <p:nvPr/>
        </p:nvSpPr>
        <p:spPr>
          <a:xfrm rot="10800000" flipH="1">
            <a:off x="8033094" y="-66601"/>
            <a:ext cx="1227535" cy="1098833"/>
          </a:xfrm>
          <a:custGeom>
            <a:avLst/>
            <a:gdLst/>
            <a:ahLst/>
            <a:cxnLst/>
            <a:rect l="l" t="t" r="r" b="b"/>
            <a:pathLst>
              <a:path w="11226" h="10049" extrusionOk="0">
                <a:moveTo>
                  <a:pt x="2440" y="1"/>
                </a:moveTo>
                <a:cubicBezTo>
                  <a:pt x="2209" y="1"/>
                  <a:pt x="1997" y="115"/>
                  <a:pt x="1822" y="395"/>
                </a:cubicBezTo>
                <a:cubicBezTo>
                  <a:pt x="1476" y="985"/>
                  <a:pt x="3105" y="2832"/>
                  <a:pt x="3451" y="3390"/>
                </a:cubicBezTo>
                <a:cubicBezTo>
                  <a:pt x="2329" y="3499"/>
                  <a:pt x="1" y="3660"/>
                  <a:pt x="1553" y="5263"/>
                </a:cubicBezTo>
                <a:cubicBezTo>
                  <a:pt x="2329" y="6039"/>
                  <a:pt x="4041" y="6277"/>
                  <a:pt x="5029" y="6758"/>
                </a:cubicBezTo>
                <a:cubicBezTo>
                  <a:pt x="3849" y="7373"/>
                  <a:pt x="2034" y="8284"/>
                  <a:pt x="4202" y="9214"/>
                </a:cubicBezTo>
                <a:cubicBezTo>
                  <a:pt x="5587" y="9913"/>
                  <a:pt x="9410" y="9939"/>
                  <a:pt x="10962" y="10048"/>
                </a:cubicBezTo>
                <a:cubicBezTo>
                  <a:pt x="11039" y="8445"/>
                  <a:pt x="11225" y="4885"/>
                  <a:pt x="10827" y="3281"/>
                </a:cubicBezTo>
                <a:cubicBezTo>
                  <a:pt x="10542" y="2268"/>
                  <a:pt x="10212" y="1874"/>
                  <a:pt x="9891" y="1874"/>
                </a:cubicBezTo>
                <a:cubicBezTo>
                  <a:pt x="9367" y="1874"/>
                  <a:pt x="8868" y="2922"/>
                  <a:pt x="8634" y="4032"/>
                </a:cubicBezTo>
                <a:cubicBezTo>
                  <a:pt x="8009" y="2070"/>
                  <a:pt x="7295" y="108"/>
                  <a:pt x="6469" y="108"/>
                </a:cubicBezTo>
                <a:cubicBezTo>
                  <a:pt x="6023" y="108"/>
                  <a:pt x="5544" y="680"/>
                  <a:pt x="5029" y="2133"/>
                </a:cubicBezTo>
                <a:cubicBezTo>
                  <a:pt x="4623" y="1856"/>
                  <a:pt x="3373" y="1"/>
                  <a:pt x="244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0" name="Google Shape;3130;p29"/>
          <p:cNvSpPr/>
          <p:nvPr/>
        </p:nvSpPr>
        <p:spPr>
          <a:xfrm rot="10800000" flipH="1">
            <a:off x="8313569" y="-91860"/>
            <a:ext cx="926829" cy="1041535"/>
          </a:xfrm>
          <a:custGeom>
            <a:avLst/>
            <a:gdLst/>
            <a:ahLst/>
            <a:cxnLst/>
            <a:rect l="l" t="t" r="r" b="b"/>
            <a:pathLst>
              <a:path w="8476" h="9525" extrusionOk="0">
                <a:moveTo>
                  <a:pt x="188" y="1"/>
                </a:moveTo>
                <a:cubicBezTo>
                  <a:pt x="92" y="1"/>
                  <a:pt x="0" y="146"/>
                  <a:pt x="85" y="230"/>
                </a:cubicBezTo>
                <a:cubicBezTo>
                  <a:pt x="2650" y="3463"/>
                  <a:pt x="5376" y="6509"/>
                  <a:pt x="8211" y="9479"/>
                </a:cubicBezTo>
                <a:cubicBezTo>
                  <a:pt x="8236" y="9511"/>
                  <a:pt x="8265" y="9525"/>
                  <a:pt x="8294" y="9525"/>
                </a:cubicBezTo>
                <a:cubicBezTo>
                  <a:pt x="8386" y="9525"/>
                  <a:pt x="8475" y="9391"/>
                  <a:pt x="8397" y="9293"/>
                </a:cubicBezTo>
                <a:cubicBezTo>
                  <a:pt x="5588" y="6323"/>
                  <a:pt x="2836" y="3251"/>
                  <a:pt x="271" y="44"/>
                </a:cubicBezTo>
                <a:cubicBezTo>
                  <a:pt x="246" y="13"/>
                  <a:pt x="217" y="1"/>
                  <a:pt x="18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1" name="Google Shape;3131;p29"/>
          <p:cNvSpPr/>
          <p:nvPr/>
        </p:nvSpPr>
        <p:spPr>
          <a:xfrm rot="10800000" flipH="1">
            <a:off x="8348669" y="443506"/>
            <a:ext cx="418145" cy="391792"/>
          </a:xfrm>
          <a:custGeom>
            <a:avLst/>
            <a:gdLst/>
            <a:ahLst/>
            <a:cxnLst/>
            <a:rect l="l" t="t" r="r" b="b"/>
            <a:pathLst>
              <a:path w="3824" h="3583" extrusionOk="0">
                <a:moveTo>
                  <a:pt x="3532" y="0"/>
                </a:moveTo>
                <a:cubicBezTo>
                  <a:pt x="3466" y="0"/>
                  <a:pt x="3400" y="40"/>
                  <a:pt x="3400" y="121"/>
                </a:cubicBezTo>
                <a:cubicBezTo>
                  <a:pt x="3425" y="1175"/>
                  <a:pt x="3550" y="2253"/>
                  <a:pt x="3463" y="3309"/>
                </a:cubicBezTo>
                <a:lnTo>
                  <a:pt x="3463" y="3309"/>
                </a:lnTo>
                <a:cubicBezTo>
                  <a:pt x="3347" y="3315"/>
                  <a:pt x="3231" y="3317"/>
                  <a:pt x="3115" y="3317"/>
                </a:cubicBezTo>
                <a:cubicBezTo>
                  <a:pt x="2143" y="3317"/>
                  <a:pt x="1155" y="3142"/>
                  <a:pt x="161" y="3142"/>
                </a:cubicBezTo>
                <a:cubicBezTo>
                  <a:pt x="1" y="3142"/>
                  <a:pt x="1" y="3405"/>
                  <a:pt x="161" y="3405"/>
                </a:cubicBezTo>
                <a:cubicBezTo>
                  <a:pt x="1147" y="3405"/>
                  <a:pt x="2128" y="3582"/>
                  <a:pt x="3093" y="3582"/>
                </a:cubicBezTo>
                <a:cubicBezTo>
                  <a:pt x="3258" y="3582"/>
                  <a:pt x="3422" y="3577"/>
                  <a:pt x="3586" y="3565"/>
                </a:cubicBezTo>
                <a:cubicBezTo>
                  <a:pt x="3663" y="3565"/>
                  <a:pt x="3721" y="3514"/>
                  <a:pt x="3721" y="3437"/>
                </a:cubicBezTo>
                <a:cubicBezTo>
                  <a:pt x="3824" y="2340"/>
                  <a:pt x="3689" y="1217"/>
                  <a:pt x="3663" y="121"/>
                </a:cubicBezTo>
                <a:cubicBezTo>
                  <a:pt x="3663" y="40"/>
                  <a:pt x="3598" y="0"/>
                  <a:pt x="353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2" name="Google Shape;3132;p29"/>
          <p:cNvSpPr/>
          <p:nvPr/>
        </p:nvSpPr>
        <p:spPr>
          <a:xfrm rot="10800000" flipH="1">
            <a:off x="8641173" y="94800"/>
            <a:ext cx="441217" cy="401743"/>
          </a:xfrm>
          <a:custGeom>
            <a:avLst/>
            <a:gdLst/>
            <a:ahLst/>
            <a:cxnLst/>
            <a:rect l="l" t="t" r="r" b="b"/>
            <a:pathLst>
              <a:path w="4035" h="3674" extrusionOk="0">
                <a:moveTo>
                  <a:pt x="3849" y="0"/>
                </a:moveTo>
                <a:cubicBezTo>
                  <a:pt x="3782" y="0"/>
                  <a:pt x="3714" y="40"/>
                  <a:pt x="3714" y="121"/>
                </a:cubicBezTo>
                <a:cubicBezTo>
                  <a:pt x="3740" y="1192"/>
                  <a:pt x="3772" y="2288"/>
                  <a:pt x="3612" y="3353"/>
                </a:cubicBezTo>
                <a:cubicBezTo>
                  <a:pt x="3598" y="3398"/>
                  <a:pt x="3334" y="3412"/>
                  <a:pt x="3017" y="3412"/>
                </a:cubicBezTo>
                <a:cubicBezTo>
                  <a:pt x="2570" y="3412"/>
                  <a:pt x="2019" y="3385"/>
                  <a:pt x="1925" y="3385"/>
                </a:cubicBezTo>
                <a:cubicBezTo>
                  <a:pt x="1779" y="3392"/>
                  <a:pt x="1635" y="3395"/>
                  <a:pt x="1490" y="3395"/>
                </a:cubicBezTo>
                <a:cubicBezTo>
                  <a:pt x="1047" y="3395"/>
                  <a:pt x="606" y="3365"/>
                  <a:pt x="161" y="3302"/>
                </a:cubicBezTo>
                <a:cubicBezTo>
                  <a:pt x="154" y="3301"/>
                  <a:pt x="147" y="3300"/>
                  <a:pt x="140" y="3300"/>
                </a:cubicBezTo>
                <a:cubicBezTo>
                  <a:pt x="1" y="3300"/>
                  <a:pt x="8" y="3547"/>
                  <a:pt x="161" y="3571"/>
                </a:cubicBezTo>
                <a:cubicBezTo>
                  <a:pt x="731" y="3649"/>
                  <a:pt x="1303" y="3663"/>
                  <a:pt x="1876" y="3663"/>
                </a:cubicBezTo>
                <a:cubicBezTo>
                  <a:pt x="2207" y="3663"/>
                  <a:pt x="2538" y="3659"/>
                  <a:pt x="2870" y="3659"/>
                </a:cubicBezTo>
                <a:cubicBezTo>
                  <a:pt x="3143" y="3659"/>
                  <a:pt x="3416" y="3662"/>
                  <a:pt x="3689" y="3674"/>
                </a:cubicBezTo>
                <a:cubicBezTo>
                  <a:pt x="3740" y="3674"/>
                  <a:pt x="3823" y="3623"/>
                  <a:pt x="3823" y="3571"/>
                </a:cubicBezTo>
                <a:cubicBezTo>
                  <a:pt x="4035" y="2449"/>
                  <a:pt x="4009" y="1269"/>
                  <a:pt x="3984" y="121"/>
                </a:cubicBezTo>
                <a:cubicBezTo>
                  <a:pt x="3984" y="40"/>
                  <a:pt x="3916" y="0"/>
                  <a:pt x="38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3" name="Google Shape;3133;p29"/>
          <p:cNvSpPr/>
          <p:nvPr/>
        </p:nvSpPr>
        <p:spPr>
          <a:xfrm rot="10800000" flipH="1">
            <a:off x="8813722" y="579427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38" y="1"/>
                </a:moveTo>
                <a:cubicBezTo>
                  <a:pt x="0" y="1"/>
                  <a:pt x="0" y="405"/>
                  <a:pt x="238" y="405"/>
                </a:cubicBezTo>
                <a:cubicBezTo>
                  <a:pt x="507" y="405"/>
                  <a:pt x="507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4" name="Google Shape;3134;p29"/>
          <p:cNvSpPr/>
          <p:nvPr/>
        </p:nvSpPr>
        <p:spPr>
          <a:xfrm rot="10800000" flipH="1">
            <a:off x="8813722" y="690961"/>
            <a:ext cx="55549" cy="43520"/>
          </a:xfrm>
          <a:custGeom>
            <a:avLst/>
            <a:gdLst/>
            <a:ahLst/>
            <a:cxnLst/>
            <a:rect l="l" t="t" r="r" b="b"/>
            <a:pathLst>
              <a:path w="508" h="398" extrusionOk="0">
                <a:moveTo>
                  <a:pt x="238" y="0"/>
                </a:moveTo>
                <a:cubicBezTo>
                  <a:pt x="0" y="0"/>
                  <a:pt x="0" y="398"/>
                  <a:pt x="238" y="398"/>
                </a:cubicBezTo>
                <a:cubicBezTo>
                  <a:pt x="507" y="398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5" name="Google Shape;3135;p29"/>
          <p:cNvSpPr/>
          <p:nvPr/>
        </p:nvSpPr>
        <p:spPr>
          <a:xfrm rot="10800000" flipH="1">
            <a:off x="8615257" y="673356"/>
            <a:ext cx="55439" cy="43630"/>
          </a:xfrm>
          <a:custGeom>
            <a:avLst/>
            <a:gdLst/>
            <a:ahLst/>
            <a:cxnLst/>
            <a:rect l="l" t="t" r="r" b="b"/>
            <a:pathLst>
              <a:path w="507" h="399" extrusionOk="0">
                <a:moveTo>
                  <a:pt x="238" y="1"/>
                </a:moveTo>
                <a:cubicBezTo>
                  <a:pt x="0" y="1"/>
                  <a:pt x="0" y="398"/>
                  <a:pt x="238" y="398"/>
                </a:cubicBezTo>
                <a:cubicBezTo>
                  <a:pt x="507" y="398"/>
                  <a:pt x="507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6" name="Google Shape;3136;p29"/>
          <p:cNvSpPr/>
          <p:nvPr/>
        </p:nvSpPr>
        <p:spPr>
          <a:xfrm rot="10800000" flipH="1">
            <a:off x="8322754" y="550669"/>
            <a:ext cx="55549" cy="43520"/>
          </a:xfrm>
          <a:custGeom>
            <a:avLst/>
            <a:gdLst/>
            <a:ahLst/>
            <a:cxnLst/>
            <a:rect l="l" t="t" r="r" b="b"/>
            <a:pathLst>
              <a:path w="508" h="398" extrusionOk="0">
                <a:moveTo>
                  <a:pt x="238" y="0"/>
                </a:moveTo>
                <a:cubicBezTo>
                  <a:pt x="1" y="0"/>
                  <a:pt x="1" y="398"/>
                  <a:pt x="238" y="398"/>
                </a:cubicBezTo>
                <a:cubicBezTo>
                  <a:pt x="507" y="398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7" name="Google Shape;3137;p29"/>
          <p:cNvSpPr/>
          <p:nvPr/>
        </p:nvSpPr>
        <p:spPr>
          <a:xfrm rot="10800000" flipH="1">
            <a:off x="8235058" y="515569"/>
            <a:ext cx="55549" cy="43630"/>
          </a:xfrm>
          <a:custGeom>
            <a:avLst/>
            <a:gdLst/>
            <a:ahLst/>
            <a:cxnLst/>
            <a:rect l="l" t="t" r="r" b="b"/>
            <a:pathLst>
              <a:path w="508" h="399" extrusionOk="0">
                <a:moveTo>
                  <a:pt x="238" y="1"/>
                </a:moveTo>
                <a:cubicBezTo>
                  <a:pt x="1" y="1"/>
                  <a:pt x="1" y="398"/>
                  <a:pt x="238" y="398"/>
                </a:cubicBezTo>
                <a:cubicBezTo>
                  <a:pt x="508" y="398"/>
                  <a:pt x="508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8" name="Google Shape;3138;p29"/>
          <p:cNvSpPr/>
          <p:nvPr/>
        </p:nvSpPr>
        <p:spPr>
          <a:xfrm rot="10800000" flipH="1">
            <a:off x="8708530" y="240671"/>
            <a:ext cx="55439" cy="43520"/>
          </a:xfrm>
          <a:custGeom>
            <a:avLst/>
            <a:gdLst/>
            <a:ahLst/>
            <a:cxnLst/>
            <a:rect l="l" t="t" r="r" b="b"/>
            <a:pathLst>
              <a:path w="507" h="398" extrusionOk="0">
                <a:moveTo>
                  <a:pt x="238" y="0"/>
                </a:moveTo>
                <a:cubicBezTo>
                  <a:pt x="0" y="0"/>
                  <a:pt x="0" y="398"/>
                  <a:pt x="238" y="398"/>
                </a:cubicBezTo>
                <a:cubicBezTo>
                  <a:pt x="507" y="398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39" name="Google Shape;3139;p29"/>
          <p:cNvSpPr/>
          <p:nvPr/>
        </p:nvSpPr>
        <p:spPr>
          <a:xfrm rot="10800000" flipH="1">
            <a:off x="8468623" y="123561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44" y="1"/>
                </a:moveTo>
                <a:cubicBezTo>
                  <a:pt x="1" y="1"/>
                  <a:pt x="1" y="405"/>
                  <a:pt x="244" y="405"/>
                </a:cubicBezTo>
                <a:cubicBezTo>
                  <a:pt x="507" y="405"/>
                  <a:pt x="507" y="1"/>
                  <a:pt x="24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0" name="Google Shape;3140;p29"/>
          <p:cNvSpPr/>
          <p:nvPr/>
        </p:nvSpPr>
        <p:spPr>
          <a:xfrm rot="10800000" flipH="1">
            <a:off x="9053520" y="632023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38" y="1"/>
                </a:moveTo>
                <a:cubicBezTo>
                  <a:pt x="1" y="1"/>
                  <a:pt x="1" y="405"/>
                  <a:pt x="238" y="405"/>
                </a:cubicBezTo>
                <a:cubicBezTo>
                  <a:pt x="508" y="405"/>
                  <a:pt x="508" y="1"/>
                  <a:pt x="23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1" name="Google Shape;3141;p29"/>
          <p:cNvSpPr/>
          <p:nvPr/>
        </p:nvSpPr>
        <p:spPr>
          <a:xfrm rot="10800000" flipH="1">
            <a:off x="9123721" y="211148"/>
            <a:ext cx="55549" cy="44286"/>
          </a:xfrm>
          <a:custGeom>
            <a:avLst/>
            <a:gdLst/>
            <a:ahLst/>
            <a:cxnLst/>
            <a:rect l="l" t="t" r="r" b="b"/>
            <a:pathLst>
              <a:path w="508" h="405" extrusionOk="0">
                <a:moveTo>
                  <a:pt x="238" y="0"/>
                </a:moveTo>
                <a:cubicBezTo>
                  <a:pt x="0" y="0"/>
                  <a:pt x="0" y="404"/>
                  <a:pt x="238" y="404"/>
                </a:cubicBezTo>
                <a:cubicBezTo>
                  <a:pt x="507" y="404"/>
                  <a:pt x="507" y="0"/>
                  <a:pt x="2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2" name="Google Shape;3142;p29"/>
          <p:cNvSpPr/>
          <p:nvPr/>
        </p:nvSpPr>
        <p:spPr>
          <a:xfrm rot="10800000" flipH="1">
            <a:off x="7779190" y="696537"/>
            <a:ext cx="52705" cy="40787"/>
          </a:xfrm>
          <a:custGeom>
            <a:avLst/>
            <a:gdLst/>
            <a:ahLst/>
            <a:cxnLst/>
            <a:rect l="l" t="t" r="r" b="b"/>
            <a:pathLst>
              <a:path w="482" h="373" extrusionOk="0">
                <a:moveTo>
                  <a:pt x="238" y="1"/>
                </a:moveTo>
                <a:cubicBezTo>
                  <a:pt x="1" y="1"/>
                  <a:pt x="1" y="373"/>
                  <a:pt x="238" y="373"/>
                </a:cubicBezTo>
                <a:cubicBezTo>
                  <a:pt x="482" y="373"/>
                  <a:pt x="482" y="1"/>
                  <a:pt x="2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3" name="Google Shape;3143;p29"/>
          <p:cNvSpPr/>
          <p:nvPr/>
        </p:nvSpPr>
        <p:spPr>
          <a:xfrm rot="10800000" flipH="1">
            <a:off x="7817133" y="757553"/>
            <a:ext cx="49862" cy="38709"/>
          </a:xfrm>
          <a:custGeom>
            <a:avLst/>
            <a:gdLst/>
            <a:ahLst/>
            <a:cxnLst/>
            <a:rect l="l" t="t" r="r" b="b"/>
            <a:pathLst>
              <a:path w="456" h="354" extrusionOk="0">
                <a:moveTo>
                  <a:pt x="212" y="1"/>
                </a:moveTo>
                <a:cubicBezTo>
                  <a:pt x="0" y="1"/>
                  <a:pt x="0" y="354"/>
                  <a:pt x="212" y="354"/>
                </a:cubicBezTo>
                <a:cubicBezTo>
                  <a:pt x="455" y="354"/>
                  <a:pt x="455" y="1"/>
                  <a:pt x="2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44" name="Google Shape;3144;p29"/>
          <p:cNvSpPr/>
          <p:nvPr/>
        </p:nvSpPr>
        <p:spPr>
          <a:xfrm rot="10800000" flipH="1">
            <a:off x="7843705" y="690961"/>
            <a:ext cx="52705" cy="37944"/>
          </a:xfrm>
          <a:custGeom>
            <a:avLst/>
            <a:gdLst/>
            <a:ahLst/>
            <a:cxnLst/>
            <a:rect l="l" t="t" r="r" b="b"/>
            <a:pathLst>
              <a:path w="482" h="347" extrusionOk="0">
                <a:moveTo>
                  <a:pt x="238" y="1"/>
                </a:moveTo>
                <a:cubicBezTo>
                  <a:pt x="1" y="1"/>
                  <a:pt x="1" y="347"/>
                  <a:pt x="238" y="347"/>
                </a:cubicBezTo>
                <a:cubicBezTo>
                  <a:pt x="482" y="347"/>
                  <a:pt x="482" y="1"/>
                  <a:pt x="2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45" name="Google Shape;3145;p29"/>
          <p:cNvGrpSpPr/>
          <p:nvPr/>
        </p:nvGrpSpPr>
        <p:grpSpPr>
          <a:xfrm rot="-5400000">
            <a:off x="-757148" y="3670835"/>
            <a:ext cx="1987074" cy="1907310"/>
            <a:chOff x="-2937590" y="1758936"/>
            <a:chExt cx="1987074" cy="1907310"/>
          </a:xfrm>
        </p:grpSpPr>
        <p:sp>
          <p:nvSpPr>
            <p:cNvPr id="3146" name="Google Shape;3146;p29"/>
            <p:cNvSpPr/>
            <p:nvPr/>
          </p:nvSpPr>
          <p:spPr>
            <a:xfrm rot="6645170">
              <a:off x="-2793702" y="2497282"/>
              <a:ext cx="1027206" cy="1016996"/>
            </a:xfrm>
            <a:custGeom>
              <a:avLst/>
              <a:gdLst/>
              <a:ahLst/>
              <a:cxnLst/>
              <a:rect l="l" t="t" r="r" b="b"/>
              <a:pathLst>
                <a:path w="5960" h="5901" extrusionOk="0">
                  <a:moveTo>
                    <a:pt x="5141" y="1"/>
                  </a:moveTo>
                  <a:cubicBezTo>
                    <a:pt x="4461" y="1"/>
                    <a:pt x="3709" y="1428"/>
                    <a:pt x="3208" y="1655"/>
                  </a:cubicBezTo>
                  <a:cubicBezTo>
                    <a:pt x="3187" y="1295"/>
                    <a:pt x="3351" y="434"/>
                    <a:pt x="3025" y="434"/>
                  </a:cubicBezTo>
                  <a:cubicBezTo>
                    <a:pt x="2939" y="434"/>
                    <a:pt x="2818" y="495"/>
                    <a:pt x="2650" y="641"/>
                  </a:cubicBezTo>
                  <a:cubicBezTo>
                    <a:pt x="2059" y="1122"/>
                    <a:pt x="2059" y="2052"/>
                    <a:pt x="1578" y="2591"/>
                  </a:cubicBezTo>
                  <a:cubicBezTo>
                    <a:pt x="1469" y="2322"/>
                    <a:pt x="1527" y="1469"/>
                    <a:pt x="1206" y="1334"/>
                  </a:cubicBezTo>
                  <a:cubicBezTo>
                    <a:pt x="1164" y="1314"/>
                    <a:pt x="1123" y="1305"/>
                    <a:pt x="1084" y="1305"/>
                  </a:cubicBezTo>
                  <a:cubicBezTo>
                    <a:pt x="702" y="1305"/>
                    <a:pt x="472" y="2163"/>
                    <a:pt x="379" y="2431"/>
                  </a:cubicBezTo>
                  <a:cubicBezTo>
                    <a:pt x="1" y="3579"/>
                    <a:pt x="187" y="4650"/>
                    <a:pt x="270" y="5824"/>
                  </a:cubicBezTo>
                  <a:lnTo>
                    <a:pt x="347" y="5901"/>
                  </a:lnTo>
                  <a:cubicBezTo>
                    <a:pt x="1309" y="5477"/>
                    <a:pt x="2194" y="5048"/>
                    <a:pt x="3233" y="4778"/>
                  </a:cubicBezTo>
                  <a:cubicBezTo>
                    <a:pt x="3612" y="4676"/>
                    <a:pt x="4894" y="4592"/>
                    <a:pt x="4971" y="4086"/>
                  </a:cubicBezTo>
                  <a:cubicBezTo>
                    <a:pt x="5022" y="3662"/>
                    <a:pt x="4513" y="3627"/>
                    <a:pt x="4035" y="3627"/>
                  </a:cubicBezTo>
                  <a:cubicBezTo>
                    <a:pt x="3940" y="3627"/>
                    <a:pt x="3846" y="3628"/>
                    <a:pt x="3758" y="3628"/>
                  </a:cubicBezTo>
                  <a:cubicBezTo>
                    <a:pt x="3566" y="3628"/>
                    <a:pt x="3402" y="3622"/>
                    <a:pt x="3317" y="3579"/>
                  </a:cubicBezTo>
                  <a:cubicBezTo>
                    <a:pt x="3528" y="2937"/>
                    <a:pt x="4837" y="2963"/>
                    <a:pt x="5350" y="2668"/>
                  </a:cubicBezTo>
                  <a:cubicBezTo>
                    <a:pt x="5831" y="2347"/>
                    <a:pt x="5638" y="2027"/>
                    <a:pt x="5132" y="2001"/>
                  </a:cubicBezTo>
                  <a:cubicBezTo>
                    <a:pt x="5112" y="2000"/>
                    <a:pt x="5092" y="1999"/>
                    <a:pt x="5072" y="1999"/>
                  </a:cubicBezTo>
                  <a:cubicBezTo>
                    <a:pt x="4783" y="1999"/>
                    <a:pt x="4496" y="2144"/>
                    <a:pt x="4224" y="2144"/>
                  </a:cubicBezTo>
                  <a:cubicBezTo>
                    <a:pt x="4188" y="2144"/>
                    <a:pt x="4153" y="2141"/>
                    <a:pt x="4118" y="2136"/>
                  </a:cubicBezTo>
                  <a:cubicBezTo>
                    <a:pt x="4304" y="1815"/>
                    <a:pt x="5959" y="263"/>
                    <a:pt x="5292" y="26"/>
                  </a:cubicBezTo>
                  <a:cubicBezTo>
                    <a:pt x="5242" y="9"/>
                    <a:pt x="5192" y="1"/>
                    <a:pt x="5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9"/>
            <p:cNvSpPr/>
            <p:nvPr/>
          </p:nvSpPr>
          <p:spPr>
            <a:xfrm rot="6645170">
              <a:off x="-2699492" y="2467664"/>
              <a:ext cx="800221" cy="905145"/>
            </a:xfrm>
            <a:custGeom>
              <a:avLst/>
              <a:gdLst/>
              <a:ahLst/>
              <a:cxnLst/>
              <a:rect l="l" t="t" r="r" b="b"/>
              <a:pathLst>
                <a:path w="4643" h="5252" extrusionOk="0">
                  <a:moveTo>
                    <a:pt x="4557" y="1"/>
                  </a:moveTo>
                  <a:cubicBezTo>
                    <a:pt x="4537" y="1"/>
                    <a:pt x="4516" y="11"/>
                    <a:pt x="4500" y="36"/>
                  </a:cubicBezTo>
                  <a:cubicBezTo>
                    <a:pt x="3108" y="1826"/>
                    <a:pt x="1293" y="3269"/>
                    <a:pt x="36" y="5167"/>
                  </a:cubicBezTo>
                  <a:cubicBezTo>
                    <a:pt x="0" y="5203"/>
                    <a:pt x="39" y="5251"/>
                    <a:pt x="86" y="5251"/>
                  </a:cubicBezTo>
                  <a:cubicBezTo>
                    <a:pt x="106" y="5251"/>
                    <a:pt x="127" y="5242"/>
                    <a:pt x="145" y="5219"/>
                  </a:cubicBezTo>
                  <a:cubicBezTo>
                    <a:pt x="1396" y="3320"/>
                    <a:pt x="3243" y="1903"/>
                    <a:pt x="4603" y="88"/>
                  </a:cubicBezTo>
                  <a:cubicBezTo>
                    <a:pt x="4643" y="52"/>
                    <a:pt x="4603" y="1"/>
                    <a:pt x="4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29"/>
            <p:cNvSpPr/>
            <p:nvPr/>
          </p:nvSpPr>
          <p:spPr>
            <a:xfrm rot="6645170">
              <a:off x="-2449380" y="2957218"/>
              <a:ext cx="444663" cy="341928"/>
            </a:xfrm>
            <a:custGeom>
              <a:avLst/>
              <a:gdLst/>
              <a:ahLst/>
              <a:cxnLst/>
              <a:rect l="l" t="t" r="r" b="b"/>
              <a:pathLst>
                <a:path w="2580" h="1984" extrusionOk="0">
                  <a:moveTo>
                    <a:pt x="290" y="0"/>
                  </a:moveTo>
                  <a:cubicBezTo>
                    <a:pt x="266" y="0"/>
                    <a:pt x="244" y="16"/>
                    <a:pt x="244" y="50"/>
                  </a:cubicBezTo>
                  <a:cubicBezTo>
                    <a:pt x="110" y="665"/>
                    <a:pt x="0" y="1307"/>
                    <a:pt x="26" y="1916"/>
                  </a:cubicBezTo>
                  <a:cubicBezTo>
                    <a:pt x="50" y="1959"/>
                    <a:pt x="70" y="1984"/>
                    <a:pt x="99" y="1984"/>
                  </a:cubicBezTo>
                  <a:cubicBezTo>
                    <a:pt x="110" y="1984"/>
                    <a:pt x="122" y="1981"/>
                    <a:pt x="135" y="1974"/>
                  </a:cubicBezTo>
                  <a:cubicBezTo>
                    <a:pt x="937" y="1788"/>
                    <a:pt x="1713" y="1435"/>
                    <a:pt x="2515" y="1146"/>
                  </a:cubicBezTo>
                  <a:cubicBezTo>
                    <a:pt x="2579" y="1120"/>
                    <a:pt x="2554" y="1025"/>
                    <a:pt x="2499" y="1025"/>
                  </a:cubicBezTo>
                  <a:cubicBezTo>
                    <a:pt x="2488" y="1025"/>
                    <a:pt x="2476" y="1029"/>
                    <a:pt x="2463" y="1037"/>
                  </a:cubicBezTo>
                  <a:cubicBezTo>
                    <a:pt x="1822" y="1249"/>
                    <a:pt x="1206" y="1518"/>
                    <a:pt x="565" y="1730"/>
                  </a:cubicBezTo>
                  <a:cubicBezTo>
                    <a:pt x="452" y="1764"/>
                    <a:pt x="370" y="1780"/>
                    <a:pt x="312" y="1780"/>
                  </a:cubicBezTo>
                  <a:cubicBezTo>
                    <a:pt x="133" y="1780"/>
                    <a:pt x="167" y="1625"/>
                    <a:pt x="186" y="1307"/>
                  </a:cubicBezTo>
                  <a:cubicBezTo>
                    <a:pt x="186" y="903"/>
                    <a:pt x="270" y="505"/>
                    <a:pt x="347" y="101"/>
                  </a:cubicBezTo>
                  <a:cubicBezTo>
                    <a:pt x="366" y="36"/>
                    <a:pt x="325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29"/>
            <p:cNvSpPr/>
            <p:nvPr/>
          </p:nvSpPr>
          <p:spPr>
            <a:xfrm rot="6645170">
              <a:off x="-2590051" y="2659304"/>
              <a:ext cx="473101" cy="390184"/>
            </a:xfrm>
            <a:custGeom>
              <a:avLst/>
              <a:gdLst/>
              <a:ahLst/>
              <a:cxnLst/>
              <a:rect l="l" t="t" r="r" b="b"/>
              <a:pathLst>
                <a:path w="2745" h="2264" extrusionOk="0">
                  <a:moveTo>
                    <a:pt x="67" y="1"/>
                  </a:moveTo>
                  <a:cubicBezTo>
                    <a:pt x="34" y="1"/>
                    <a:pt x="0" y="21"/>
                    <a:pt x="0" y="63"/>
                  </a:cubicBezTo>
                  <a:cubicBezTo>
                    <a:pt x="83" y="781"/>
                    <a:pt x="135" y="1481"/>
                    <a:pt x="109" y="2199"/>
                  </a:cubicBezTo>
                  <a:cubicBezTo>
                    <a:pt x="109" y="2236"/>
                    <a:pt x="136" y="2263"/>
                    <a:pt x="170" y="2263"/>
                  </a:cubicBezTo>
                  <a:cubicBezTo>
                    <a:pt x="183" y="2263"/>
                    <a:pt x="197" y="2259"/>
                    <a:pt x="212" y="2250"/>
                  </a:cubicBezTo>
                  <a:cubicBezTo>
                    <a:pt x="1013" y="2013"/>
                    <a:pt x="1847" y="1827"/>
                    <a:pt x="2675" y="1667"/>
                  </a:cubicBezTo>
                  <a:cubicBezTo>
                    <a:pt x="2745" y="1667"/>
                    <a:pt x="2708" y="1554"/>
                    <a:pt x="2638" y="1554"/>
                  </a:cubicBezTo>
                  <a:cubicBezTo>
                    <a:pt x="2631" y="1554"/>
                    <a:pt x="2624" y="1555"/>
                    <a:pt x="2617" y="1558"/>
                  </a:cubicBezTo>
                  <a:cubicBezTo>
                    <a:pt x="1924" y="1692"/>
                    <a:pt x="1232" y="1827"/>
                    <a:pt x="532" y="2039"/>
                  </a:cubicBezTo>
                  <a:cubicBezTo>
                    <a:pt x="460" y="2054"/>
                    <a:pt x="407" y="2065"/>
                    <a:pt x="369" y="2065"/>
                  </a:cubicBezTo>
                  <a:cubicBezTo>
                    <a:pt x="282" y="2065"/>
                    <a:pt x="269" y="2009"/>
                    <a:pt x="269" y="1827"/>
                  </a:cubicBezTo>
                  <a:cubicBezTo>
                    <a:pt x="269" y="1609"/>
                    <a:pt x="244" y="1423"/>
                    <a:pt x="244" y="1237"/>
                  </a:cubicBezTo>
                  <a:cubicBezTo>
                    <a:pt x="212" y="839"/>
                    <a:pt x="186" y="461"/>
                    <a:pt x="135" y="63"/>
                  </a:cubicBezTo>
                  <a:cubicBezTo>
                    <a:pt x="135" y="2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50" name="Google Shape;3150;p29"/>
            <p:cNvGrpSpPr/>
            <p:nvPr/>
          </p:nvGrpSpPr>
          <p:grpSpPr>
            <a:xfrm rot="899960">
              <a:off x="-2769364" y="1947252"/>
              <a:ext cx="1652814" cy="1500647"/>
              <a:chOff x="-1801961" y="4971683"/>
              <a:chExt cx="1652864" cy="1500692"/>
            </a:xfrm>
          </p:grpSpPr>
          <p:sp>
            <p:nvSpPr>
              <p:cNvPr id="3151" name="Google Shape;3151;p29"/>
              <p:cNvSpPr/>
              <p:nvPr/>
            </p:nvSpPr>
            <p:spPr>
              <a:xfrm rot="7371739">
                <a:off x="-1417787" y="5023844"/>
                <a:ext cx="884515" cy="1396369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81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" y="3317"/>
                      <a:pt x="668" y="7030"/>
                      <a:pt x="4490" y="8101"/>
                    </a:cubicBezTo>
                    <a:cubicBezTo>
                      <a:pt x="5132" y="5292"/>
                      <a:pt x="3182" y="139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29"/>
              <p:cNvSpPr/>
              <p:nvPr/>
            </p:nvSpPr>
            <p:spPr>
              <a:xfrm rot="7371739">
                <a:off x="-1365568" y="5073038"/>
                <a:ext cx="634776" cy="1210060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7021" extrusionOk="0">
                    <a:moveTo>
                      <a:pt x="86" y="1"/>
                    </a:moveTo>
                    <a:cubicBezTo>
                      <a:pt x="44" y="1"/>
                      <a:pt x="0" y="40"/>
                      <a:pt x="38" y="90"/>
                    </a:cubicBezTo>
                    <a:cubicBezTo>
                      <a:pt x="1263" y="2367"/>
                      <a:pt x="2225" y="4772"/>
                      <a:pt x="3540" y="6985"/>
                    </a:cubicBezTo>
                    <a:cubicBezTo>
                      <a:pt x="3548" y="7011"/>
                      <a:pt x="3566" y="7020"/>
                      <a:pt x="3585" y="7020"/>
                    </a:cubicBezTo>
                    <a:cubicBezTo>
                      <a:pt x="3630" y="7020"/>
                      <a:pt x="3682" y="6969"/>
                      <a:pt x="3642" y="6934"/>
                    </a:cubicBezTo>
                    <a:cubicBezTo>
                      <a:pt x="2334" y="4689"/>
                      <a:pt x="1397" y="2284"/>
                      <a:pt x="140" y="39"/>
                    </a:cubicBezTo>
                    <a:cubicBezTo>
                      <a:pt x="131" y="12"/>
                      <a:pt x="109" y="1"/>
                      <a:pt x="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29"/>
              <p:cNvSpPr/>
              <p:nvPr/>
            </p:nvSpPr>
            <p:spPr>
              <a:xfrm rot="7371739">
                <a:off x="-759953" y="5568067"/>
                <a:ext cx="225955" cy="238531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84" extrusionOk="0">
                    <a:moveTo>
                      <a:pt x="1252" y="0"/>
                    </a:moveTo>
                    <a:cubicBezTo>
                      <a:pt x="1219" y="0"/>
                      <a:pt x="1179" y="19"/>
                      <a:pt x="1166" y="58"/>
                    </a:cubicBezTo>
                    <a:cubicBezTo>
                      <a:pt x="1136" y="440"/>
                      <a:pt x="1163" y="845"/>
                      <a:pt x="1117" y="1224"/>
                    </a:cubicBezTo>
                    <a:lnTo>
                      <a:pt x="1117" y="1224"/>
                    </a:lnTo>
                    <a:cubicBezTo>
                      <a:pt x="795" y="1051"/>
                      <a:pt x="466" y="882"/>
                      <a:pt x="121" y="757"/>
                    </a:cubicBezTo>
                    <a:cubicBezTo>
                      <a:pt x="108" y="747"/>
                      <a:pt x="95" y="743"/>
                      <a:pt x="83" y="743"/>
                    </a:cubicBezTo>
                    <a:cubicBezTo>
                      <a:pt x="28" y="743"/>
                      <a:pt x="1" y="838"/>
                      <a:pt x="70" y="860"/>
                    </a:cubicBezTo>
                    <a:cubicBezTo>
                      <a:pt x="442" y="994"/>
                      <a:pt x="788" y="1180"/>
                      <a:pt x="1134" y="1373"/>
                    </a:cubicBezTo>
                    <a:cubicBezTo>
                      <a:pt x="1144" y="1380"/>
                      <a:pt x="1154" y="1383"/>
                      <a:pt x="1165" y="1383"/>
                    </a:cubicBezTo>
                    <a:cubicBezTo>
                      <a:pt x="1192" y="1383"/>
                      <a:pt x="1218" y="1363"/>
                      <a:pt x="1218" y="1341"/>
                    </a:cubicBezTo>
                    <a:cubicBezTo>
                      <a:pt x="1295" y="917"/>
                      <a:pt x="1269" y="488"/>
                      <a:pt x="1295" y="58"/>
                    </a:cubicBezTo>
                    <a:cubicBezTo>
                      <a:pt x="1311" y="19"/>
                      <a:pt x="1285" y="0"/>
                      <a:pt x="12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29"/>
              <p:cNvSpPr/>
              <p:nvPr/>
            </p:nvSpPr>
            <p:spPr>
              <a:xfrm rot="7371739">
                <a:off x="-1057961" y="5504749"/>
                <a:ext cx="318508" cy="270760"/>
              </a:xfrm>
              <a:custGeom>
                <a:avLst/>
                <a:gdLst/>
                <a:ahLst/>
                <a:cxnLst/>
                <a:rect l="l" t="t" r="r" b="b"/>
                <a:pathLst>
                  <a:path w="1848" h="1571" extrusionOk="0">
                    <a:moveTo>
                      <a:pt x="1786" y="1"/>
                    </a:moveTo>
                    <a:cubicBezTo>
                      <a:pt x="1753" y="1"/>
                      <a:pt x="1713" y="20"/>
                      <a:pt x="1700" y="59"/>
                    </a:cubicBezTo>
                    <a:cubicBezTo>
                      <a:pt x="1675" y="520"/>
                      <a:pt x="1645" y="981"/>
                      <a:pt x="1575" y="1419"/>
                    </a:cubicBezTo>
                    <a:lnTo>
                      <a:pt x="1575" y="1419"/>
                    </a:lnTo>
                    <a:cubicBezTo>
                      <a:pt x="1090" y="1196"/>
                      <a:pt x="606" y="1012"/>
                      <a:pt x="122" y="835"/>
                    </a:cubicBezTo>
                    <a:cubicBezTo>
                      <a:pt x="109" y="827"/>
                      <a:pt x="96" y="823"/>
                      <a:pt x="85" y="823"/>
                    </a:cubicBezTo>
                    <a:cubicBezTo>
                      <a:pt x="26" y="823"/>
                      <a:pt x="0" y="922"/>
                      <a:pt x="71" y="944"/>
                    </a:cubicBezTo>
                    <a:cubicBezTo>
                      <a:pt x="577" y="1130"/>
                      <a:pt x="1084" y="1341"/>
                      <a:pt x="1591" y="1559"/>
                    </a:cubicBezTo>
                    <a:cubicBezTo>
                      <a:pt x="1598" y="1567"/>
                      <a:pt x="1609" y="1570"/>
                      <a:pt x="1619" y="1570"/>
                    </a:cubicBezTo>
                    <a:cubicBezTo>
                      <a:pt x="1645" y="1570"/>
                      <a:pt x="1674" y="1552"/>
                      <a:pt x="1674" y="1534"/>
                    </a:cubicBezTo>
                    <a:cubicBezTo>
                      <a:pt x="1751" y="1053"/>
                      <a:pt x="1802" y="540"/>
                      <a:pt x="1835" y="59"/>
                    </a:cubicBezTo>
                    <a:cubicBezTo>
                      <a:pt x="1847" y="20"/>
                      <a:pt x="1820" y="1"/>
                      <a:pt x="17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29"/>
              <p:cNvSpPr/>
              <p:nvPr/>
            </p:nvSpPr>
            <p:spPr>
              <a:xfrm rot="7371739">
                <a:off x="-1391855" y="5480577"/>
                <a:ext cx="345740" cy="245080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1422" extrusionOk="0">
                    <a:moveTo>
                      <a:pt x="1929" y="0"/>
                    </a:moveTo>
                    <a:cubicBezTo>
                      <a:pt x="1907" y="0"/>
                      <a:pt x="1887" y="15"/>
                      <a:pt x="1887" y="45"/>
                    </a:cubicBezTo>
                    <a:cubicBezTo>
                      <a:pt x="1856" y="201"/>
                      <a:pt x="1733" y="1252"/>
                      <a:pt x="1548" y="1252"/>
                    </a:cubicBezTo>
                    <a:cubicBezTo>
                      <a:pt x="1543" y="1252"/>
                      <a:pt x="1539" y="1252"/>
                      <a:pt x="1535" y="1251"/>
                    </a:cubicBezTo>
                    <a:cubicBezTo>
                      <a:pt x="1053" y="1065"/>
                      <a:pt x="572" y="904"/>
                      <a:pt x="123" y="712"/>
                    </a:cubicBezTo>
                    <a:cubicBezTo>
                      <a:pt x="110" y="704"/>
                      <a:pt x="98" y="700"/>
                      <a:pt x="87" y="700"/>
                    </a:cubicBezTo>
                    <a:cubicBezTo>
                      <a:pt x="27" y="700"/>
                      <a:pt x="1" y="799"/>
                      <a:pt x="66" y="821"/>
                    </a:cubicBezTo>
                    <a:cubicBezTo>
                      <a:pt x="572" y="1033"/>
                      <a:pt x="1111" y="1225"/>
                      <a:pt x="1618" y="1411"/>
                    </a:cubicBezTo>
                    <a:cubicBezTo>
                      <a:pt x="1633" y="1418"/>
                      <a:pt x="1646" y="1422"/>
                      <a:pt x="1656" y="1422"/>
                    </a:cubicBezTo>
                    <a:cubicBezTo>
                      <a:pt x="1682" y="1422"/>
                      <a:pt x="1695" y="1403"/>
                      <a:pt x="1695" y="1385"/>
                    </a:cubicBezTo>
                    <a:cubicBezTo>
                      <a:pt x="1855" y="956"/>
                      <a:pt x="1939" y="526"/>
                      <a:pt x="1990" y="102"/>
                    </a:cubicBezTo>
                    <a:cubicBezTo>
                      <a:pt x="2006" y="36"/>
                      <a:pt x="1964" y="0"/>
                      <a:pt x="1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156" name="Google Shape;3156;p29"/>
          <p:cNvGrpSpPr/>
          <p:nvPr/>
        </p:nvGrpSpPr>
        <p:grpSpPr>
          <a:xfrm>
            <a:off x="142975" y="118750"/>
            <a:ext cx="878525" cy="627975"/>
            <a:chOff x="142975" y="118750"/>
            <a:chExt cx="878525" cy="627975"/>
          </a:xfrm>
        </p:grpSpPr>
        <p:sp>
          <p:nvSpPr>
            <p:cNvPr id="3157" name="Google Shape;3157;p29"/>
            <p:cNvSpPr/>
            <p:nvPr/>
          </p:nvSpPr>
          <p:spPr>
            <a:xfrm>
              <a:off x="339616" y="46610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9"/>
            <p:cNvSpPr/>
            <p:nvPr/>
          </p:nvSpPr>
          <p:spPr>
            <a:xfrm>
              <a:off x="415808" y="317660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9"/>
            <p:cNvSpPr/>
            <p:nvPr/>
          </p:nvSpPr>
          <p:spPr>
            <a:xfrm>
              <a:off x="622305" y="380546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9"/>
            <p:cNvSpPr/>
            <p:nvPr/>
          </p:nvSpPr>
          <p:spPr>
            <a:xfrm>
              <a:off x="659267" y="2061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9"/>
            <p:cNvSpPr/>
            <p:nvPr/>
          </p:nvSpPr>
          <p:spPr>
            <a:xfrm>
              <a:off x="512600" y="558066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9"/>
            <p:cNvSpPr/>
            <p:nvPr/>
          </p:nvSpPr>
          <p:spPr>
            <a:xfrm>
              <a:off x="547788" y="341710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29"/>
            <p:cNvSpPr/>
            <p:nvPr/>
          </p:nvSpPr>
          <p:spPr>
            <a:xfrm>
              <a:off x="299006" y="273107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29"/>
            <p:cNvSpPr/>
            <p:nvPr/>
          </p:nvSpPr>
          <p:spPr>
            <a:xfrm>
              <a:off x="142975" y="434462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29"/>
            <p:cNvSpPr/>
            <p:nvPr/>
          </p:nvSpPr>
          <p:spPr>
            <a:xfrm>
              <a:off x="367707" y="174539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9"/>
            <p:cNvSpPr/>
            <p:nvPr/>
          </p:nvSpPr>
          <p:spPr>
            <a:xfrm>
              <a:off x="757834" y="399077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9"/>
            <p:cNvSpPr/>
            <p:nvPr/>
          </p:nvSpPr>
          <p:spPr>
            <a:xfrm>
              <a:off x="707466" y="577583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9"/>
            <p:cNvSpPr/>
            <p:nvPr/>
          </p:nvSpPr>
          <p:spPr>
            <a:xfrm>
              <a:off x="876508" y="356397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9"/>
            <p:cNvSpPr/>
            <p:nvPr/>
          </p:nvSpPr>
          <p:spPr>
            <a:xfrm>
              <a:off x="887646" y="501390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29"/>
            <p:cNvSpPr/>
            <p:nvPr/>
          </p:nvSpPr>
          <p:spPr>
            <a:xfrm>
              <a:off x="361892" y="673588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29"/>
            <p:cNvSpPr/>
            <p:nvPr/>
          </p:nvSpPr>
          <p:spPr>
            <a:xfrm>
              <a:off x="570163" y="717155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29"/>
            <p:cNvSpPr/>
            <p:nvPr/>
          </p:nvSpPr>
          <p:spPr>
            <a:xfrm>
              <a:off x="834125" y="616813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29"/>
            <p:cNvSpPr/>
            <p:nvPr/>
          </p:nvSpPr>
          <p:spPr>
            <a:xfrm>
              <a:off x="181712" y="569993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29"/>
            <p:cNvSpPr/>
            <p:nvPr/>
          </p:nvSpPr>
          <p:spPr>
            <a:xfrm>
              <a:off x="497421" y="118750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29"/>
            <p:cNvSpPr/>
            <p:nvPr/>
          </p:nvSpPr>
          <p:spPr>
            <a:xfrm>
              <a:off x="822987" y="224415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29"/>
            <p:cNvSpPr/>
            <p:nvPr/>
          </p:nvSpPr>
          <p:spPr>
            <a:xfrm>
              <a:off x="986115" y="421550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9"/>
            <p:cNvSpPr/>
            <p:nvPr/>
          </p:nvSpPr>
          <p:spPr>
            <a:xfrm>
              <a:off x="469822" y="451416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8" name="Google Shape;3178;p29"/>
          <p:cNvGrpSpPr/>
          <p:nvPr/>
        </p:nvGrpSpPr>
        <p:grpSpPr>
          <a:xfrm>
            <a:off x="8436625" y="4164237"/>
            <a:ext cx="627975" cy="878525"/>
            <a:chOff x="8436625" y="2649875"/>
            <a:chExt cx="627975" cy="878525"/>
          </a:xfrm>
        </p:grpSpPr>
        <p:sp>
          <p:nvSpPr>
            <p:cNvPr id="3179" name="Google Shape;3179;p29"/>
            <p:cNvSpPr/>
            <p:nvPr/>
          </p:nvSpPr>
          <p:spPr>
            <a:xfrm rot="5400000">
              <a:off x="8654706" y="284735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29"/>
            <p:cNvSpPr/>
            <p:nvPr/>
          </p:nvSpPr>
          <p:spPr>
            <a:xfrm rot="5400000">
              <a:off x="8811626" y="2922757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9"/>
            <p:cNvSpPr/>
            <p:nvPr/>
          </p:nvSpPr>
          <p:spPr>
            <a:xfrm rot="5400000">
              <a:off x="8754309" y="3129008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29"/>
            <p:cNvSpPr/>
            <p:nvPr/>
          </p:nvSpPr>
          <p:spPr>
            <a:xfrm rot="5400000">
              <a:off x="8939123" y="31652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9"/>
            <p:cNvSpPr/>
            <p:nvPr/>
          </p:nvSpPr>
          <p:spPr>
            <a:xfrm rot="5400000">
              <a:off x="8597389" y="3019401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29"/>
            <p:cNvSpPr/>
            <p:nvPr/>
          </p:nvSpPr>
          <p:spPr>
            <a:xfrm rot="5400000">
              <a:off x="8804086" y="3054294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29"/>
            <p:cNvSpPr/>
            <p:nvPr/>
          </p:nvSpPr>
          <p:spPr>
            <a:xfrm rot="5400000">
              <a:off x="8869781" y="2806152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29"/>
            <p:cNvSpPr/>
            <p:nvPr/>
          </p:nvSpPr>
          <p:spPr>
            <a:xfrm rot="5400000">
              <a:off x="8720057" y="2650516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29"/>
            <p:cNvSpPr/>
            <p:nvPr/>
          </p:nvSpPr>
          <p:spPr>
            <a:xfrm rot="5400000">
              <a:off x="8945629" y="2874410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29"/>
            <p:cNvSpPr/>
            <p:nvPr/>
          </p:nvSpPr>
          <p:spPr>
            <a:xfrm rot="5400000">
              <a:off x="8747360" y="3266755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29"/>
            <p:cNvSpPr/>
            <p:nvPr/>
          </p:nvSpPr>
          <p:spPr>
            <a:xfrm rot="5400000">
              <a:off x="8530856" y="3215845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29"/>
            <p:cNvSpPr/>
            <p:nvPr/>
          </p:nvSpPr>
          <p:spPr>
            <a:xfrm rot="5400000">
              <a:off x="8791420" y="3381388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29"/>
            <p:cNvSpPr/>
            <p:nvPr/>
          </p:nvSpPr>
          <p:spPr>
            <a:xfrm rot="5400000">
              <a:off x="8630607" y="3401249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29"/>
            <p:cNvSpPr/>
            <p:nvPr/>
          </p:nvSpPr>
          <p:spPr>
            <a:xfrm rot="5400000">
              <a:off x="8461809" y="2869531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29"/>
            <p:cNvSpPr/>
            <p:nvPr/>
          </p:nvSpPr>
          <p:spPr>
            <a:xfrm rot="5400000">
              <a:off x="8435541" y="3078147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29"/>
            <p:cNvSpPr/>
            <p:nvPr/>
          </p:nvSpPr>
          <p:spPr>
            <a:xfrm rot="5400000">
              <a:off x="8481276" y="3341025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29"/>
            <p:cNvSpPr/>
            <p:nvPr/>
          </p:nvSpPr>
          <p:spPr>
            <a:xfrm rot="5400000">
              <a:off x="8561018" y="2688612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29"/>
            <p:cNvSpPr/>
            <p:nvPr/>
          </p:nvSpPr>
          <p:spPr>
            <a:xfrm rot="5400000">
              <a:off x="9015218" y="3005405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29"/>
            <p:cNvSpPr/>
            <p:nvPr/>
          </p:nvSpPr>
          <p:spPr>
            <a:xfrm rot="5400000">
              <a:off x="8895704" y="3329640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29"/>
            <p:cNvSpPr/>
            <p:nvPr/>
          </p:nvSpPr>
          <p:spPr>
            <a:xfrm rot="5400000">
              <a:off x="8729125" y="3495725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29"/>
            <p:cNvSpPr/>
            <p:nvPr/>
          </p:nvSpPr>
          <p:spPr>
            <a:xfrm rot="5400000">
              <a:off x="8695760" y="2977609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64454043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3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1" name="Google Shape;3201;p30"/>
          <p:cNvSpPr/>
          <p:nvPr/>
        </p:nvSpPr>
        <p:spPr>
          <a:xfrm rot="-4601699">
            <a:off x="7728114" y="4019714"/>
            <a:ext cx="2086239" cy="166267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2" name="Google Shape;3202;p30"/>
          <p:cNvSpPr txBox="1">
            <a:spLocks noGrp="1"/>
          </p:cNvSpPr>
          <p:nvPr>
            <p:ph type="subTitle" idx="1"/>
          </p:nvPr>
        </p:nvSpPr>
        <p:spPr>
          <a:xfrm>
            <a:off x="2036400" y="1918775"/>
            <a:ext cx="5071200" cy="226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100"/>
            </a:lvl9pPr>
          </a:lstStyle>
          <a:p>
            <a:endParaRPr/>
          </a:p>
        </p:txBody>
      </p:sp>
      <p:sp>
        <p:nvSpPr>
          <p:cNvPr id="3203" name="Google Shape;3203;p30"/>
          <p:cNvSpPr/>
          <p:nvPr/>
        </p:nvSpPr>
        <p:spPr>
          <a:xfrm rot="-4601699">
            <a:off x="-472461" y="3854264"/>
            <a:ext cx="2086239" cy="166267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4" name="Google Shape;3204;p30"/>
          <p:cNvSpPr/>
          <p:nvPr/>
        </p:nvSpPr>
        <p:spPr>
          <a:xfrm rot="7085658">
            <a:off x="-471587" y="3091408"/>
            <a:ext cx="1831433" cy="1687611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5" name="Google Shape;3205;p3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206" name="Google Shape;3206;p30"/>
          <p:cNvGrpSpPr/>
          <p:nvPr/>
        </p:nvGrpSpPr>
        <p:grpSpPr>
          <a:xfrm>
            <a:off x="7630734" y="2537432"/>
            <a:ext cx="711165" cy="935424"/>
            <a:chOff x="1957922" y="2087857"/>
            <a:chExt cx="146481" cy="192680"/>
          </a:xfrm>
        </p:grpSpPr>
        <p:sp>
          <p:nvSpPr>
            <p:cNvPr id="3207" name="Google Shape;3207;p30"/>
            <p:cNvSpPr/>
            <p:nvPr/>
          </p:nvSpPr>
          <p:spPr>
            <a:xfrm rot="2234057" flipH="1">
              <a:off x="1986552" y="2103963"/>
              <a:ext cx="92229" cy="115773"/>
            </a:xfrm>
            <a:custGeom>
              <a:avLst/>
              <a:gdLst/>
              <a:ahLst/>
              <a:cxnLst/>
              <a:rect l="l" t="t" r="r" b="b"/>
              <a:pathLst>
                <a:path w="3689" h="4631" extrusionOk="0">
                  <a:moveTo>
                    <a:pt x="1438" y="1"/>
                  </a:moveTo>
                  <a:cubicBezTo>
                    <a:pt x="682" y="1"/>
                    <a:pt x="71" y="457"/>
                    <a:pt x="26" y="1315"/>
                  </a:cubicBezTo>
                  <a:cubicBezTo>
                    <a:pt x="1" y="2335"/>
                    <a:pt x="963" y="3297"/>
                    <a:pt x="751" y="4259"/>
                  </a:cubicBezTo>
                  <a:lnTo>
                    <a:pt x="1842" y="4631"/>
                  </a:lnTo>
                  <a:cubicBezTo>
                    <a:pt x="1951" y="4387"/>
                    <a:pt x="2085" y="4201"/>
                    <a:pt x="2271" y="4015"/>
                  </a:cubicBezTo>
                  <a:cubicBezTo>
                    <a:pt x="2804" y="3483"/>
                    <a:pt x="3477" y="3053"/>
                    <a:pt x="3554" y="2226"/>
                  </a:cubicBezTo>
                  <a:cubicBezTo>
                    <a:pt x="3689" y="1052"/>
                    <a:pt x="2836" y="250"/>
                    <a:pt x="1790" y="32"/>
                  </a:cubicBezTo>
                  <a:cubicBezTo>
                    <a:pt x="1671" y="11"/>
                    <a:pt x="1553" y="1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0"/>
            <p:cNvSpPr/>
            <p:nvPr/>
          </p:nvSpPr>
          <p:spPr>
            <a:xfrm rot="2234057" flipH="1">
              <a:off x="1968700" y="2206161"/>
              <a:ext cx="70028" cy="59224"/>
            </a:xfrm>
            <a:custGeom>
              <a:avLst/>
              <a:gdLst/>
              <a:ahLst/>
              <a:cxnLst/>
              <a:rect l="l" t="t" r="r" b="b"/>
              <a:pathLst>
                <a:path w="2801" h="2369" extrusionOk="0">
                  <a:moveTo>
                    <a:pt x="821" y="124"/>
                  </a:moveTo>
                  <a:cubicBezTo>
                    <a:pt x="956" y="124"/>
                    <a:pt x="1116" y="176"/>
                    <a:pt x="1251" y="233"/>
                  </a:cubicBezTo>
                  <a:cubicBezTo>
                    <a:pt x="1546" y="336"/>
                    <a:pt x="1841" y="445"/>
                    <a:pt x="2162" y="522"/>
                  </a:cubicBezTo>
                  <a:cubicBezTo>
                    <a:pt x="2297" y="580"/>
                    <a:pt x="2399" y="631"/>
                    <a:pt x="2508" y="740"/>
                  </a:cubicBezTo>
                  <a:cubicBezTo>
                    <a:pt x="2687" y="884"/>
                    <a:pt x="2491" y="912"/>
                    <a:pt x="2303" y="912"/>
                  </a:cubicBezTo>
                  <a:cubicBezTo>
                    <a:pt x="2214" y="912"/>
                    <a:pt x="2126" y="906"/>
                    <a:pt x="2082" y="902"/>
                  </a:cubicBezTo>
                  <a:lnTo>
                    <a:pt x="2082" y="902"/>
                  </a:lnTo>
                  <a:cubicBezTo>
                    <a:pt x="2081" y="902"/>
                    <a:pt x="2080" y="901"/>
                    <a:pt x="2078" y="900"/>
                  </a:cubicBezTo>
                  <a:lnTo>
                    <a:pt x="2078" y="900"/>
                  </a:lnTo>
                  <a:cubicBezTo>
                    <a:pt x="2078" y="901"/>
                    <a:pt x="2078" y="902"/>
                    <a:pt x="2078" y="902"/>
                  </a:cubicBezTo>
                  <a:lnTo>
                    <a:pt x="2078" y="902"/>
                  </a:lnTo>
                  <a:cubicBezTo>
                    <a:pt x="2064" y="901"/>
                    <a:pt x="2055" y="900"/>
                    <a:pt x="2053" y="900"/>
                  </a:cubicBezTo>
                  <a:cubicBezTo>
                    <a:pt x="2044" y="898"/>
                    <a:pt x="2036" y="896"/>
                    <a:pt x="2028" y="896"/>
                  </a:cubicBezTo>
                  <a:cubicBezTo>
                    <a:pt x="1965" y="896"/>
                    <a:pt x="1927" y="980"/>
                    <a:pt x="2002" y="1003"/>
                  </a:cubicBezTo>
                  <a:cubicBezTo>
                    <a:pt x="2010" y="1009"/>
                    <a:pt x="2019" y="1016"/>
                    <a:pt x="2028" y="1022"/>
                  </a:cubicBezTo>
                  <a:lnTo>
                    <a:pt x="2028" y="1022"/>
                  </a:lnTo>
                  <a:cubicBezTo>
                    <a:pt x="2027" y="1026"/>
                    <a:pt x="2027" y="1031"/>
                    <a:pt x="2027" y="1035"/>
                  </a:cubicBezTo>
                  <a:cubicBezTo>
                    <a:pt x="2034" y="1036"/>
                    <a:pt x="2042" y="1037"/>
                    <a:pt x="2050" y="1038"/>
                  </a:cubicBezTo>
                  <a:lnTo>
                    <a:pt x="2050" y="1038"/>
                  </a:lnTo>
                  <a:cubicBezTo>
                    <a:pt x="2113" y="1083"/>
                    <a:pt x="2178" y="1129"/>
                    <a:pt x="2239" y="1195"/>
                  </a:cubicBezTo>
                  <a:cubicBezTo>
                    <a:pt x="2483" y="1433"/>
                    <a:pt x="2162" y="1593"/>
                    <a:pt x="1944" y="1619"/>
                  </a:cubicBezTo>
                  <a:cubicBezTo>
                    <a:pt x="1867" y="1619"/>
                    <a:pt x="1841" y="1702"/>
                    <a:pt x="1892" y="1728"/>
                  </a:cubicBezTo>
                  <a:cubicBezTo>
                    <a:pt x="2053" y="1837"/>
                    <a:pt x="2425" y="2209"/>
                    <a:pt x="1976" y="2234"/>
                  </a:cubicBezTo>
                  <a:cubicBezTo>
                    <a:pt x="1952" y="2237"/>
                    <a:pt x="1929" y="2239"/>
                    <a:pt x="1905" y="2239"/>
                  </a:cubicBezTo>
                  <a:cubicBezTo>
                    <a:pt x="1707" y="2239"/>
                    <a:pt x="1500" y="2151"/>
                    <a:pt x="1334" y="2100"/>
                  </a:cubicBezTo>
                  <a:cubicBezTo>
                    <a:pt x="1142" y="2048"/>
                    <a:pt x="956" y="1997"/>
                    <a:pt x="796" y="1939"/>
                  </a:cubicBezTo>
                  <a:cubicBezTo>
                    <a:pt x="635" y="1888"/>
                    <a:pt x="533" y="1805"/>
                    <a:pt x="398" y="1753"/>
                  </a:cubicBezTo>
                  <a:cubicBezTo>
                    <a:pt x="77" y="1567"/>
                    <a:pt x="424" y="1356"/>
                    <a:pt x="610" y="1298"/>
                  </a:cubicBezTo>
                  <a:cubicBezTo>
                    <a:pt x="661" y="1272"/>
                    <a:pt x="693" y="1195"/>
                    <a:pt x="610" y="1163"/>
                  </a:cubicBezTo>
                  <a:cubicBezTo>
                    <a:pt x="533" y="1138"/>
                    <a:pt x="180" y="1003"/>
                    <a:pt x="315" y="843"/>
                  </a:cubicBezTo>
                  <a:cubicBezTo>
                    <a:pt x="424" y="714"/>
                    <a:pt x="635" y="682"/>
                    <a:pt x="770" y="631"/>
                  </a:cubicBezTo>
                  <a:cubicBezTo>
                    <a:pt x="821" y="631"/>
                    <a:pt x="821" y="554"/>
                    <a:pt x="796" y="522"/>
                  </a:cubicBezTo>
                  <a:cubicBezTo>
                    <a:pt x="558" y="394"/>
                    <a:pt x="475" y="150"/>
                    <a:pt x="821" y="124"/>
                  </a:cubicBezTo>
                  <a:close/>
                  <a:moveTo>
                    <a:pt x="826" y="0"/>
                  </a:moveTo>
                  <a:cubicBezTo>
                    <a:pt x="726" y="0"/>
                    <a:pt x="628" y="12"/>
                    <a:pt x="533" y="41"/>
                  </a:cubicBezTo>
                  <a:cubicBezTo>
                    <a:pt x="203" y="151"/>
                    <a:pt x="428" y="402"/>
                    <a:pt x="610" y="549"/>
                  </a:cubicBezTo>
                  <a:lnTo>
                    <a:pt x="610" y="549"/>
                  </a:lnTo>
                  <a:cubicBezTo>
                    <a:pt x="432" y="592"/>
                    <a:pt x="220" y="671"/>
                    <a:pt x="154" y="817"/>
                  </a:cubicBezTo>
                  <a:cubicBezTo>
                    <a:pt x="95" y="1004"/>
                    <a:pt x="255" y="1126"/>
                    <a:pt x="416" y="1220"/>
                  </a:cubicBezTo>
                  <a:lnTo>
                    <a:pt x="416" y="1220"/>
                  </a:lnTo>
                  <a:cubicBezTo>
                    <a:pt x="214" y="1306"/>
                    <a:pt x="0" y="1440"/>
                    <a:pt x="129" y="1676"/>
                  </a:cubicBezTo>
                  <a:cubicBezTo>
                    <a:pt x="289" y="2048"/>
                    <a:pt x="1065" y="2183"/>
                    <a:pt x="1411" y="2260"/>
                  </a:cubicBezTo>
                  <a:cubicBezTo>
                    <a:pt x="1561" y="2306"/>
                    <a:pt x="1758" y="2369"/>
                    <a:pt x="1937" y="2369"/>
                  </a:cubicBezTo>
                  <a:cubicBezTo>
                    <a:pt x="2080" y="2369"/>
                    <a:pt x="2211" y="2329"/>
                    <a:pt x="2297" y="2209"/>
                  </a:cubicBezTo>
                  <a:cubicBezTo>
                    <a:pt x="2416" y="2051"/>
                    <a:pt x="2249" y="1860"/>
                    <a:pt x="2104" y="1728"/>
                  </a:cubicBezTo>
                  <a:lnTo>
                    <a:pt x="2104" y="1728"/>
                  </a:lnTo>
                  <a:cubicBezTo>
                    <a:pt x="2489" y="1634"/>
                    <a:pt x="2536" y="1327"/>
                    <a:pt x="2297" y="1071"/>
                  </a:cubicBezTo>
                  <a:lnTo>
                    <a:pt x="2297" y="1071"/>
                  </a:lnTo>
                  <a:cubicBezTo>
                    <a:pt x="2322" y="1073"/>
                    <a:pt x="2347" y="1074"/>
                    <a:pt x="2372" y="1074"/>
                  </a:cubicBezTo>
                  <a:cubicBezTo>
                    <a:pt x="2529" y="1074"/>
                    <a:pt x="2678" y="1033"/>
                    <a:pt x="2720" y="875"/>
                  </a:cubicBezTo>
                  <a:cubicBezTo>
                    <a:pt x="2801" y="638"/>
                    <a:pt x="2374" y="480"/>
                    <a:pt x="2202" y="401"/>
                  </a:cubicBezTo>
                  <a:lnTo>
                    <a:pt x="2202" y="401"/>
                  </a:lnTo>
                  <a:cubicBezTo>
                    <a:pt x="2198" y="398"/>
                    <a:pt x="2193" y="395"/>
                    <a:pt x="2188" y="394"/>
                  </a:cubicBezTo>
                  <a:lnTo>
                    <a:pt x="2188" y="394"/>
                  </a:lnTo>
                  <a:cubicBezTo>
                    <a:pt x="2188" y="394"/>
                    <a:pt x="2188" y="394"/>
                    <a:pt x="2188" y="394"/>
                  </a:cubicBezTo>
                  <a:cubicBezTo>
                    <a:pt x="2185" y="393"/>
                    <a:pt x="2183" y="392"/>
                    <a:pt x="2180" y="391"/>
                  </a:cubicBezTo>
                  <a:lnTo>
                    <a:pt x="2180" y="391"/>
                  </a:lnTo>
                  <a:cubicBezTo>
                    <a:pt x="1786" y="259"/>
                    <a:pt x="1286" y="0"/>
                    <a:pt x="8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0"/>
            <p:cNvSpPr/>
            <p:nvPr/>
          </p:nvSpPr>
          <p:spPr>
            <a:xfrm rot="2234057" flipH="1">
              <a:off x="1999834" y="2224435"/>
              <a:ext cx="30951" cy="12200"/>
            </a:xfrm>
            <a:custGeom>
              <a:avLst/>
              <a:gdLst/>
              <a:ahLst/>
              <a:cxnLst/>
              <a:rect l="l" t="t" r="r" b="b"/>
              <a:pathLst>
                <a:path w="1238" h="488" extrusionOk="0">
                  <a:moveTo>
                    <a:pt x="78" y="0"/>
                  </a:moveTo>
                  <a:cubicBezTo>
                    <a:pt x="16" y="0"/>
                    <a:pt x="0" y="115"/>
                    <a:pt x="71" y="138"/>
                  </a:cubicBezTo>
                  <a:cubicBezTo>
                    <a:pt x="417" y="247"/>
                    <a:pt x="795" y="382"/>
                    <a:pt x="1142" y="484"/>
                  </a:cubicBezTo>
                  <a:cubicBezTo>
                    <a:pt x="1149" y="487"/>
                    <a:pt x="1155" y="488"/>
                    <a:pt x="1161" y="488"/>
                  </a:cubicBezTo>
                  <a:cubicBezTo>
                    <a:pt x="1223" y="488"/>
                    <a:pt x="1238" y="379"/>
                    <a:pt x="1167" y="350"/>
                  </a:cubicBezTo>
                  <a:cubicBezTo>
                    <a:pt x="821" y="247"/>
                    <a:pt x="475" y="112"/>
                    <a:pt x="96" y="3"/>
                  </a:cubicBezTo>
                  <a:cubicBezTo>
                    <a:pt x="90" y="1"/>
                    <a:pt x="83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0"/>
            <p:cNvSpPr/>
            <p:nvPr/>
          </p:nvSpPr>
          <p:spPr>
            <a:xfrm rot="2234057" flipH="1">
              <a:off x="1983345" y="2235951"/>
              <a:ext cx="26401" cy="10950"/>
            </a:xfrm>
            <a:custGeom>
              <a:avLst/>
              <a:gdLst/>
              <a:ahLst/>
              <a:cxnLst/>
              <a:rect l="l" t="t" r="r" b="b"/>
              <a:pathLst>
                <a:path w="1056" h="438" extrusionOk="0">
                  <a:moveTo>
                    <a:pt x="103" y="1"/>
                  </a:moveTo>
                  <a:cubicBezTo>
                    <a:pt x="39" y="1"/>
                    <a:pt x="1" y="91"/>
                    <a:pt x="75" y="114"/>
                  </a:cubicBezTo>
                  <a:cubicBezTo>
                    <a:pt x="370" y="223"/>
                    <a:pt x="659" y="325"/>
                    <a:pt x="954" y="434"/>
                  </a:cubicBezTo>
                  <a:cubicBezTo>
                    <a:pt x="961" y="437"/>
                    <a:pt x="968" y="438"/>
                    <a:pt x="974" y="438"/>
                  </a:cubicBezTo>
                  <a:cubicBezTo>
                    <a:pt x="1041" y="438"/>
                    <a:pt x="1056" y="323"/>
                    <a:pt x="980" y="300"/>
                  </a:cubicBezTo>
                  <a:cubicBezTo>
                    <a:pt x="691" y="197"/>
                    <a:pt x="422" y="88"/>
                    <a:pt x="127" y="5"/>
                  </a:cubicBezTo>
                  <a:cubicBezTo>
                    <a:pt x="119" y="2"/>
                    <a:pt x="111" y="1"/>
                    <a:pt x="1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0"/>
            <p:cNvSpPr/>
            <p:nvPr/>
          </p:nvSpPr>
          <p:spPr>
            <a:xfrm rot="2234057" flipH="1">
              <a:off x="1991392" y="2144204"/>
              <a:ext cx="60777" cy="71874"/>
            </a:xfrm>
            <a:custGeom>
              <a:avLst/>
              <a:gdLst/>
              <a:ahLst/>
              <a:cxnLst/>
              <a:rect l="l" t="t" r="r" b="b"/>
              <a:pathLst>
                <a:path w="2431" h="2875" extrusionOk="0">
                  <a:moveTo>
                    <a:pt x="456" y="204"/>
                  </a:moveTo>
                  <a:cubicBezTo>
                    <a:pt x="514" y="204"/>
                    <a:pt x="585" y="214"/>
                    <a:pt x="667" y="232"/>
                  </a:cubicBezTo>
                  <a:cubicBezTo>
                    <a:pt x="776" y="367"/>
                    <a:pt x="750" y="553"/>
                    <a:pt x="750" y="713"/>
                  </a:cubicBezTo>
                  <a:cubicBezTo>
                    <a:pt x="753" y="774"/>
                    <a:pt x="755" y="836"/>
                    <a:pt x="757" y="898"/>
                  </a:cubicBezTo>
                  <a:lnTo>
                    <a:pt x="757" y="898"/>
                  </a:lnTo>
                  <a:cubicBezTo>
                    <a:pt x="750" y="899"/>
                    <a:pt x="743" y="899"/>
                    <a:pt x="736" y="899"/>
                  </a:cubicBezTo>
                  <a:cubicBezTo>
                    <a:pt x="635" y="899"/>
                    <a:pt x="524" y="852"/>
                    <a:pt x="404" y="739"/>
                  </a:cubicBezTo>
                  <a:cubicBezTo>
                    <a:pt x="378" y="688"/>
                    <a:pt x="321" y="611"/>
                    <a:pt x="269" y="527"/>
                  </a:cubicBezTo>
                  <a:cubicBezTo>
                    <a:pt x="206" y="303"/>
                    <a:pt x="269" y="204"/>
                    <a:pt x="456" y="204"/>
                  </a:cubicBezTo>
                  <a:close/>
                  <a:moveTo>
                    <a:pt x="2126" y="641"/>
                  </a:moveTo>
                  <a:cubicBezTo>
                    <a:pt x="2181" y="641"/>
                    <a:pt x="2215" y="683"/>
                    <a:pt x="2194" y="797"/>
                  </a:cubicBezTo>
                  <a:cubicBezTo>
                    <a:pt x="2178" y="954"/>
                    <a:pt x="2009" y="1144"/>
                    <a:pt x="1835" y="1144"/>
                  </a:cubicBezTo>
                  <a:cubicBezTo>
                    <a:pt x="1781" y="1144"/>
                    <a:pt x="1726" y="1125"/>
                    <a:pt x="1675" y="1081"/>
                  </a:cubicBezTo>
                  <a:lnTo>
                    <a:pt x="1675" y="1081"/>
                  </a:lnTo>
                  <a:cubicBezTo>
                    <a:pt x="1741" y="977"/>
                    <a:pt x="1812" y="872"/>
                    <a:pt x="1873" y="797"/>
                  </a:cubicBezTo>
                  <a:cubicBezTo>
                    <a:pt x="1936" y="719"/>
                    <a:pt x="2050" y="641"/>
                    <a:pt x="2126" y="641"/>
                  </a:cubicBezTo>
                  <a:close/>
                  <a:moveTo>
                    <a:pt x="537" y="0"/>
                  </a:moveTo>
                  <a:cubicBezTo>
                    <a:pt x="504" y="0"/>
                    <a:pt x="469" y="7"/>
                    <a:pt x="430" y="21"/>
                  </a:cubicBezTo>
                  <a:cubicBezTo>
                    <a:pt x="0" y="130"/>
                    <a:pt x="83" y="553"/>
                    <a:pt x="321" y="848"/>
                  </a:cubicBezTo>
                  <a:cubicBezTo>
                    <a:pt x="436" y="1000"/>
                    <a:pt x="559" y="1060"/>
                    <a:pt x="681" y="1060"/>
                  </a:cubicBezTo>
                  <a:cubicBezTo>
                    <a:pt x="707" y="1060"/>
                    <a:pt x="734" y="1057"/>
                    <a:pt x="760" y="1052"/>
                  </a:cubicBezTo>
                  <a:lnTo>
                    <a:pt x="760" y="1052"/>
                  </a:lnTo>
                  <a:cubicBezTo>
                    <a:pt x="763" y="1574"/>
                    <a:pt x="705" y="2119"/>
                    <a:pt x="378" y="2561"/>
                  </a:cubicBezTo>
                  <a:cubicBezTo>
                    <a:pt x="338" y="2596"/>
                    <a:pt x="391" y="2647"/>
                    <a:pt x="444" y="2647"/>
                  </a:cubicBezTo>
                  <a:cubicBezTo>
                    <a:pt x="468" y="2647"/>
                    <a:pt x="491" y="2637"/>
                    <a:pt x="507" y="2612"/>
                  </a:cubicBezTo>
                  <a:cubicBezTo>
                    <a:pt x="874" y="2136"/>
                    <a:pt x="890" y="1575"/>
                    <a:pt x="887" y="1007"/>
                  </a:cubicBezTo>
                  <a:lnTo>
                    <a:pt x="887" y="1007"/>
                  </a:lnTo>
                  <a:cubicBezTo>
                    <a:pt x="1072" y="914"/>
                    <a:pt x="1241" y="715"/>
                    <a:pt x="1360" y="530"/>
                  </a:cubicBezTo>
                  <a:lnTo>
                    <a:pt x="1360" y="530"/>
                  </a:lnTo>
                  <a:cubicBezTo>
                    <a:pt x="1364" y="740"/>
                    <a:pt x="1398" y="958"/>
                    <a:pt x="1508" y="1099"/>
                  </a:cubicBezTo>
                  <a:lnTo>
                    <a:pt x="1508" y="1099"/>
                  </a:lnTo>
                  <a:cubicBezTo>
                    <a:pt x="1219" y="1606"/>
                    <a:pt x="1073" y="2248"/>
                    <a:pt x="962" y="2798"/>
                  </a:cubicBezTo>
                  <a:cubicBezTo>
                    <a:pt x="947" y="2846"/>
                    <a:pt x="986" y="2875"/>
                    <a:pt x="1021" y="2875"/>
                  </a:cubicBezTo>
                  <a:cubicBezTo>
                    <a:pt x="1047" y="2875"/>
                    <a:pt x="1071" y="2859"/>
                    <a:pt x="1071" y="2824"/>
                  </a:cubicBezTo>
                  <a:cubicBezTo>
                    <a:pt x="1206" y="2266"/>
                    <a:pt x="1366" y="1733"/>
                    <a:pt x="1604" y="1194"/>
                  </a:cubicBezTo>
                  <a:cubicBezTo>
                    <a:pt x="1604" y="1193"/>
                    <a:pt x="1605" y="1191"/>
                    <a:pt x="1606" y="1190"/>
                  </a:cubicBezTo>
                  <a:lnTo>
                    <a:pt x="1606" y="1190"/>
                  </a:lnTo>
                  <a:cubicBezTo>
                    <a:pt x="1669" y="1230"/>
                    <a:pt x="1746" y="1253"/>
                    <a:pt x="1841" y="1253"/>
                  </a:cubicBezTo>
                  <a:cubicBezTo>
                    <a:pt x="1852" y="1253"/>
                    <a:pt x="1862" y="1253"/>
                    <a:pt x="1873" y="1252"/>
                  </a:cubicBezTo>
                  <a:cubicBezTo>
                    <a:pt x="2142" y="1252"/>
                    <a:pt x="2431" y="848"/>
                    <a:pt x="2354" y="579"/>
                  </a:cubicBezTo>
                  <a:cubicBezTo>
                    <a:pt x="2308" y="480"/>
                    <a:pt x="2248" y="442"/>
                    <a:pt x="2181" y="442"/>
                  </a:cubicBezTo>
                  <a:cubicBezTo>
                    <a:pt x="2014" y="442"/>
                    <a:pt x="1809" y="682"/>
                    <a:pt x="1713" y="797"/>
                  </a:cubicBezTo>
                  <a:cubicBezTo>
                    <a:pt x="1668" y="851"/>
                    <a:pt x="1627" y="909"/>
                    <a:pt x="1588" y="969"/>
                  </a:cubicBezTo>
                  <a:lnTo>
                    <a:pt x="1588" y="969"/>
                  </a:lnTo>
                  <a:cubicBezTo>
                    <a:pt x="1565" y="928"/>
                    <a:pt x="1545" y="880"/>
                    <a:pt x="1527" y="822"/>
                  </a:cubicBezTo>
                  <a:cubicBezTo>
                    <a:pt x="1469" y="662"/>
                    <a:pt x="1469" y="476"/>
                    <a:pt x="1501" y="290"/>
                  </a:cubicBezTo>
                  <a:cubicBezTo>
                    <a:pt x="1501" y="254"/>
                    <a:pt x="1458" y="230"/>
                    <a:pt x="1420" y="230"/>
                  </a:cubicBezTo>
                  <a:cubicBezTo>
                    <a:pt x="1397" y="230"/>
                    <a:pt x="1376" y="239"/>
                    <a:pt x="1366" y="258"/>
                  </a:cubicBezTo>
                  <a:cubicBezTo>
                    <a:pt x="1255" y="485"/>
                    <a:pt x="1094" y="768"/>
                    <a:pt x="886" y="864"/>
                  </a:cubicBezTo>
                  <a:lnTo>
                    <a:pt x="886" y="864"/>
                  </a:lnTo>
                  <a:cubicBezTo>
                    <a:pt x="885" y="814"/>
                    <a:pt x="885" y="764"/>
                    <a:pt x="885" y="713"/>
                  </a:cubicBezTo>
                  <a:cubicBezTo>
                    <a:pt x="885" y="478"/>
                    <a:pt x="818" y="0"/>
                    <a:pt x="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2" name="Google Shape;3212;p30"/>
          <p:cNvGrpSpPr/>
          <p:nvPr/>
        </p:nvGrpSpPr>
        <p:grpSpPr>
          <a:xfrm>
            <a:off x="722255" y="3014158"/>
            <a:ext cx="791028" cy="736423"/>
            <a:chOff x="575472" y="2921771"/>
            <a:chExt cx="616594" cy="574030"/>
          </a:xfrm>
        </p:grpSpPr>
        <p:grpSp>
          <p:nvGrpSpPr>
            <p:cNvPr id="3213" name="Google Shape;3213;p30"/>
            <p:cNvGrpSpPr/>
            <p:nvPr/>
          </p:nvGrpSpPr>
          <p:grpSpPr>
            <a:xfrm>
              <a:off x="575472" y="2921771"/>
              <a:ext cx="616594" cy="574030"/>
              <a:chOff x="513877" y="2079617"/>
              <a:chExt cx="185425" cy="172625"/>
            </a:xfrm>
          </p:grpSpPr>
          <p:sp>
            <p:nvSpPr>
              <p:cNvPr id="3214" name="Google Shape;3214;p30"/>
              <p:cNvSpPr/>
              <p:nvPr/>
            </p:nvSpPr>
            <p:spPr>
              <a:xfrm>
                <a:off x="611452" y="2084117"/>
                <a:ext cx="85125" cy="5325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130" extrusionOk="0">
                    <a:moveTo>
                      <a:pt x="3003" y="210"/>
                    </a:moveTo>
                    <a:cubicBezTo>
                      <a:pt x="2571" y="476"/>
                      <a:pt x="2062" y="673"/>
                      <a:pt x="1604" y="865"/>
                    </a:cubicBezTo>
                    <a:cubicBezTo>
                      <a:pt x="1335" y="1025"/>
                      <a:pt x="1046" y="1160"/>
                      <a:pt x="777" y="1321"/>
                    </a:cubicBezTo>
                    <a:cubicBezTo>
                      <a:pt x="668" y="1372"/>
                      <a:pt x="616" y="1455"/>
                      <a:pt x="533" y="1532"/>
                    </a:cubicBezTo>
                    <a:cubicBezTo>
                      <a:pt x="456" y="1641"/>
                      <a:pt x="405" y="1725"/>
                      <a:pt x="321" y="1802"/>
                    </a:cubicBezTo>
                    <a:cubicBezTo>
                      <a:pt x="217" y="1921"/>
                      <a:pt x="187" y="1991"/>
                      <a:pt x="181" y="1991"/>
                    </a:cubicBezTo>
                    <a:cubicBezTo>
                      <a:pt x="177" y="1991"/>
                      <a:pt x="187" y="1948"/>
                      <a:pt x="187" y="1853"/>
                    </a:cubicBezTo>
                    <a:cubicBezTo>
                      <a:pt x="187" y="1667"/>
                      <a:pt x="110" y="923"/>
                      <a:pt x="321" y="839"/>
                    </a:cubicBezTo>
                    <a:cubicBezTo>
                      <a:pt x="565" y="730"/>
                      <a:pt x="854" y="679"/>
                      <a:pt x="1123" y="628"/>
                    </a:cubicBezTo>
                    <a:cubicBezTo>
                      <a:pt x="1760" y="470"/>
                      <a:pt x="2373" y="331"/>
                      <a:pt x="3003" y="210"/>
                    </a:cubicBezTo>
                    <a:close/>
                    <a:moveTo>
                      <a:pt x="3328" y="0"/>
                    </a:moveTo>
                    <a:cubicBezTo>
                      <a:pt x="3316" y="0"/>
                      <a:pt x="3303" y="4"/>
                      <a:pt x="3291" y="12"/>
                    </a:cubicBezTo>
                    <a:cubicBezTo>
                      <a:pt x="3288" y="14"/>
                      <a:pt x="3285" y="17"/>
                      <a:pt x="3282" y="19"/>
                    </a:cubicBezTo>
                    <a:lnTo>
                      <a:pt x="3282" y="19"/>
                    </a:lnTo>
                    <a:cubicBezTo>
                      <a:pt x="2357" y="203"/>
                      <a:pt x="1432" y="387"/>
                      <a:pt x="507" y="628"/>
                    </a:cubicBezTo>
                    <a:cubicBezTo>
                      <a:pt x="321" y="679"/>
                      <a:pt x="187" y="705"/>
                      <a:pt x="110" y="891"/>
                    </a:cubicBezTo>
                    <a:cubicBezTo>
                      <a:pt x="1" y="1244"/>
                      <a:pt x="52" y="1693"/>
                      <a:pt x="52" y="2071"/>
                    </a:cubicBezTo>
                    <a:cubicBezTo>
                      <a:pt x="52" y="2092"/>
                      <a:pt x="90" y="2129"/>
                      <a:pt x="118" y="2129"/>
                    </a:cubicBezTo>
                    <a:cubicBezTo>
                      <a:pt x="124" y="2129"/>
                      <a:pt x="130" y="2127"/>
                      <a:pt x="135" y="2122"/>
                    </a:cubicBezTo>
                    <a:cubicBezTo>
                      <a:pt x="430" y="1911"/>
                      <a:pt x="591" y="1590"/>
                      <a:pt x="886" y="1404"/>
                    </a:cubicBezTo>
                    <a:cubicBezTo>
                      <a:pt x="1149" y="1244"/>
                      <a:pt x="1418" y="1135"/>
                      <a:pt x="1687" y="1000"/>
                    </a:cubicBezTo>
                    <a:cubicBezTo>
                      <a:pt x="2220" y="730"/>
                      <a:pt x="2887" y="519"/>
                      <a:pt x="3368" y="147"/>
                    </a:cubicBezTo>
                    <a:cubicBezTo>
                      <a:pt x="3383" y="136"/>
                      <a:pt x="3393" y="123"/>
                      <a:pt x="3398" y="110"/>
                    </a:cubicBezTo>
                    <a:lnTo>
                      <a:pt x="3398" y="110"/>
                    </a:lnTo>
                    <a:cubicBezTo>
                      <a:pt x="3401" y="103"/>
                      <a:pt x="3403" y="95"/>
                      <a:pt x="3402" y="88"/>
                    </a:cubicBezTo>
                    <a:lnTo>
                      <a:pt x="3402" y="88"/>
                    </a:lnTo>
                    <a:cubicBezTo>
                      <a:pt x="3405" y="44"/>
                      <a:pt x="3370" y="0"/>
                      <a:pt x="332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30"/>
              <p:cNvSpPr/>
              <p:nvPr/>
            </p:nvSpPr>
            <p:spPr>
              <a:xfrm>
                <a:off x="627777" y="2082542"/>
                <a:ext cx="71525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861" h="2540" extrusionOk="0">
                    <a:moveTo>
                      <a:pt x="2756" y="0"/>
                    </a:moveTo>
                    <a:cubicBezTo>
                      <a:pt x="2738" y="0"/>
                      <a:pt x="2722" y="7"/>
                      <a:pt x="2715" y="24"/>
                    </a:cubicBezTo>
                    <a:cubicBezTo>
                      <a:pt x="2317" y="633"/>
                      <a:pt x="1887" y="1223"/>
                      <a:pt x="1458" y="1813"/>
                    </a:cubicBezTo>
                    <a:cubicBezTo>
                      <a:pt x="1392" y="1950"/>
                      <a:pt x="1186" y="2359"/>
                      <a:pt x="995" y="2359"/>
                    </a:cubicBezTo>
                    <a:cubicBezTo>
                      <a:pt x="963" y="2359"/>
                      <a:pt x="931" y="2347"/>
                      <a:pt x="900" y="2320"/>
                    </a:cubicBezTo>
                    <a:cubicBezTo>
                      <a:pt x="630" y="2108"/>
                      <a:pt x="419" y="1788"/>
                      <a:pt x="149" y="1544"/>
                    </a:cubicBezTo>
                    <a:cubicBezTo>
                      <a:pt x="137" y="1532"/>
                      <a:pt x="123" y="1527"/>
                      <a:pt x="107" y="1527"/>
                    </a:cubicBezTo>
                    <a:cubicBezTo>
                      <a:pt x="56" y="1527"/>
                      <a:pt x="1" y="1583"/>
                      <a:pt x="40" y="1627"/>
                    </a:cubicBezTo>
                    <a:cubicBezTo>
                      <a:pt x="310" y="1890"/>
                      <a:pt x="579" y="2294"/>
                      <a:pt x="874" y="2480"/>
                    </a:cubicBezTo>
                    <a:cubicBezTo>
                      <a:pt x="935" y="2522"/>
                      <a:pt x="980" y="2539"/>
                      <a:pt x="1019" y="2539"/>
                    </a:cubicBezTo>
                    <a:cubicBezTo>
                      <a:pt x="1082" y="2539"/>
                      <a:pt x="1127" y="2493"/>
                      <a:pt x="1195" y="2429"/>
                    </a:cubicBezTo>
                    <a:cubicBezTo>
                      <a:pt x="1778" y="1679"/>
                      <a:pt x="2317" y="877"/>
                      <a:pt x="2824" y="101"/>
                    </a:cubicBezTo>
                    <a:cubicBezTo>
                      <a:pt x="2861" y="46"/>
                      <a:pt x="2802" y="0"/>
                      <a:pt x="275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30"/>
              <p:cNvSpPr/>
              <p:nvPr/>
            </p:nvSpPr>
            <p:spPr>
              <a:xfrm>
                <a:off x="596052" y="2079617"/>
                <a:ext cx="102975" cy="2655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1062" extrusionOk="0">
                    <a:moveTo>
                      <a:pt x="1104" y="1"/>
                    </a:moveTo>
                    <a:cubicBezTo>
                      <a:pt x="950" y="1"/>
                      <a:pt x="796" y="3"/>
                      <a:pt x="642" y="6"/>
                    </a:cubicBezTo>
                    <a:cubicBezTo>
                      <a:pt x="613" y="6"/>
                      <a:pt x="573" y="5"/>
                      <a:pt x="527" y="5"/>
                    </a:cubicBezTo>
                    <a:cubicBezTo>
                      <a:pt x="362" y="5"/>
                      <a:pt x="124" y="21"/>
                      <a:pt x="84" y="166"/>
                    </a:cubicBezTo>
                    <a:cubicBezTo>
                      <a:pt x="1" y="404"/>
                      <a:pt x="642" y="885"/>
                      <a:pt x="777" y="1045"/>
                    </a:cubicBezTo>
                    <a:cubicBezTo>
                      <a:pt x="794" y="1057"/>
                      <a:pt x="810" y="1062"/>
                      <a:pt x="825" y="1062"/>
                    </a:cubicBezTo>
                    <a:cubicBezTo>
                      <a:pt x="886" y="1062"/>
                      <a:pt x="927" y="984"/>
                      <a:pt x="886" y="943"/>
                    </a:cubicBezTo>
                    <a:cubicBezTo>
                      <a:pt x="751" y="833"/>
                      <a:pt x="110" y="218"/>
                      <a:pt x="322" y="166"/>
                    </a:cubicBezTo>
                    <a:cubicBezTo>
                      <a:pt x="501" y="139"/>
                      <a:pt x="684" y="132"/>
                      <a:pt x="867" y="132"/>
                    </a:cubicBezTo>
                    <a:cubicBezTo>
                      <a:pt x="1071" y="132"/>
                      <a:pt x="1274" y="141"/>
                      <a:pt x="1470" y="141"/>
                    </a:cubicBezTo>
                    <a:cubicBezTo>
                      <a:pt x="2329" y="166"/>
                      <a:pt x="3182" y="218"/>
                      <a:pt x="4035" y="243"/>
                    </a:cubicBezTo>
                    <a:cubicBezTo>
                      <a:pt x="4119" y="243"/>
                      <a:pt x="4119" y="109"/>
                      <a:pt x="4035" y="109"/>
                    </a:cubicBezTo>
                    <a:cubicBezTo>
                      <a:pt x="3066" y="64"/>
                      <a:pt x="2078" y="1"/>
                      <a:pt x="11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30"/>
              <p:cNvSpPr/>
              <p:nvPr/>
            </p:nvSpPr>
            <p:spPr>
              <a:xfrm>
                <a:off x="513877" y="2141167"/>
                <a:ext cx="96325" cy="11107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4443" extrusionOk="0">
                    <a:moveTo>
                      <a:pt x="1143" y="1073"/>
                    </a:moveTo>
                    <a:cubicBezTo>
                      <a:pt x="1206" y="1073"/>
                      <a:pt x="1271" y="1081"/>
                      <a:pt x="1338" y="1097"/>
                    </a:cubicBezTo>
                    <a:cubicBezTo>
                      <a:pt x="1742" y="1206"/>
                      <a:pt x="2063" y="1655"/>
                      <a:pt x="2165" y="2034"/>
                    </a:cubicBezTo>
                    <a:cubicBezTo>
                      <a:pt x="2170" y="2048"/>
                      <a:pt x="2175" y="2062"/>
                      <a:pt x="2180" y="2077"/>
                    </a:cubicBezTo>
                    <a:lnTo>
                      <a:pt x="2180" y="2077"/>
                    </a:lnTo>
                    <a:cubicBezTo>
                      <a:pt x="1897" y="2248"/>
                      <a:pt x="1555" y="2329"/>
                      <a:pt x="1229" y="2329"/>
                    </a:cubicBezTo>
                    <a:cubicBezTo>
                      <a:pt x="806" y="2297"/>
                      <a:pt x="325" y="2059"/>
                      <a:pt x="562" y="1469"/>
                    </a:cubicBezTo>
                    <a:cubicBezTo>
                      <a:pt x="670" y="1211"/>
                      <a:pt x="883" y="1073"/>
                      <a:pt x="1143" y="1073"/>
                    </a:cubicBezTo>
                    <a:close/>
                    <a:moveTo>
                      <a:pt x="3769" y="1"/>
                    </a:moveTo>
                    <a:cubicBezTo>
                      <a:pt x="3397" y="26"/>
                      <a:pt x="3127" y="347"/>
                      <a:pt x="2993" y="693"/>
                    </a:cubicBezTo>
                    <a:cubicBezTo>
                      <a:pt x="2864" y="963"/>
                      <a:pt x="2807" y="1258"/>
                      <a:pt x="2672" y="1553"/>
                    </a:cubicBezTo>
                    <a:cubicBezTo>
                      <a:pt x="2584" y="1730"/>
                      <a:pt x="2457" y="1876"/>
                      <a:pt x="2306" y="1991"/>
                    </a:cubicBezTo>
                    <a:lnTo>
                      <a:pt x="2306" y="1991"/>
                    </a:lnTo>
                    <a:cubicBezTo>
                      <a:pt x="2183" y="1545"/>
                      <a:pt x="1624" y="907"/>
                      <a:pt x="1119" y="907"/>
                    </a:cubicBezTo>
                    <a:cubicBezTo>
                      <a:pt x="979" y="907"/>
                      <a:pt x="843" y="956"/>
                      <a:pt x="722" y="1072"/>
                    </a:cubicBezTo>
                    <a:cubicBezTo>
                      <a:pt x="0" y="1742"/>
                      <a:pt x="516" y="2459"/>
                      <a:pt x="1310" y="2459"/>
                    </a:cubicBezTo>
                    <a:cubicBezTo>
                      <a:pt x="1398" y="2459"/>
                      <a:pt x="1489" y="2450"/>
                      <a:pt x="1582" y="2432"/>
                    </a:cubicBezTo>
                    <a:cubicBezTo>
                      <a:pt x="1807" y="2397"/>
                      <a:pt x="2023" y="2325"/>
                      <a:pt x="2213" y="2212"/>
                    </a:cubicBezTo>
                    <a:lnTo>
                      <a:pt x="2213" y="2212"/>
                    </a:lnTo>
                    <a:cubicBezTo>
                      <a:pt x="2390" y="3141"/>
                      <a:pt x="1448" y="4051"/>
                      <a:pt x="671" y="4304"/>
                    </a:cubicBezTo>
                    <a:cubicBezTo>
                      <a:pt x="595" y="4328"/>
                      <a:pt x="615" y="4442"/>
                      <a:pt x="678" y="4442"/>
                    </a:cubicBezTo>
                    <a:cubicBezTo>
                      <a:pt x="684" y="4442"/>
                      <a:pt x="690" y="4441"/>
                      <a:pt x="697" y="4439"/>
                    </a:cubicBezTo>
                    <a:cubicBezTo>
                      <a:pt x="1644" y="4123"/>
                      <a:pt x="2460" y="3186"/>
                      <a:pt x="2332" y="2135"/>
                    </a:cubicBezTo>
                    <a:lnTo>
                      <a:pt x="2332" y="2135"/>
                    </a:lnTo>
                    <a:cubicBezTo>
                      <a:pt x="2517" y="2001"/>
                      <a:pt x="2672" y="1825"/>
                      <a:pt x="2781" y="1604"/>
                    </a:cubicBezTo>
                    <a:cubicBezTo>
                      <a:pt x="3050" y="1123"/>
                      <a:pt x="3076" y="187"/>
                      <a:pt x="3769" y="135"/>
                    </a:cubicBezTo>
                    <a:cubicBezTo>
                      <a:pt x="3852" y="135"/>
                      <a:pt x="3852" y="1"/>
                      <a:pt x="37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218" name="Google Shape;3218;p30"/>
            <p:cNvSpPr/>
            <p:nvPr/>
          </p:nvSpPr>
          <p:spPr>
            <a:xfrm>
              <a:off x="960183" y="3448450"/>
              <a:ext cx="40070" cy="31590"/>
            </a:xfrm>
            <a:custGeom>
              <a:avLst/>
              <a:gdLst/>
              <a:ahLst/>
              <a:cxnLst/>
              <a:rect l="l" t="t" r="r" b="b"/>
              <a:pathLst>
                <a:path w="482" h="380" extrusionOk="0">
                  <a:moveTo>
                    <a:pt x="238" y="1"/>
                  </a:moveTo>
                  <a:cubicBezTo>
                    <a:pt x="0" y="1"/>
                    <a:pt x="0" y="379"/>
                    <a:pt x="238" y="379"/>
                  </a:cubicBezTo>
                  <a:cubicBezTo>
                    <a:pt x="481" y="379"/>
                    <a:pt x="48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0"/>
            <p:cNvSpPr/>
            <p:nvPr/>
          </p:nvSpPr>
          <p:spPr>
            <a:xfrm>
              <a:off x="986868" y="3404224"/>
              <a:ext cx="40070" cy="31008"/>
            </a:xfrm>
            <a:custGeom>
              <a:avLst/>
              <a:gdLst/>
              <a:ahLst/>
              <a:cxnLst/>
              <a:rect l="l" t="t" r="r" b="b"/>
              <a:pathLst>
                <a:path w="482" h="373" extrusionOk="0">
                  <a:moveTo>
                    <a:pt x="237" y="0"/>
                  </a:moveTo>
                  <a:cubicBezTo>
                    <a:pt x="0" y="0"/>
                    <a:pt x="0" y="372"/>
                    <a:pt x="237" y="372"/>
                  </a:cubicBezTo>
                  <a:cubicBezTo>
                    <a:pt x="481" y="372"/>
                    <a:pt x="481" y="0"/>
                    <a:pt x="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0"/>
            <p:cNvSpPr/>
            <p:nvPr/>
          </p:nvSpPr>
          <p:spPr>
            <a:xfrm>
              <a:off x="1008732" y="3455433"/>
              <a:ext cx="37908" cy="31008"/>
            </a:xfrm>
            <a:custGeom>
              <a:avLst/>
              <a:gdLst/>
              <a:ahLst/>
              <a:cxnLst/>
              <a:rect l="l" t="t" r="r" b="b"/>
              <a:pathLst>
                <a:path w="456" h="373" extrusionOk="0">
                  <a:moveTo>
                    <a:pt x="244" y="0"/>
                  </a:moveTo>
                  <a:cubicBezTo>
                    <a:pt x="0" y="0"/>
                    <a:pt x="0" y="372"/>
                    <a:pt x="244" y="372"/>
                  </a:cubicBezTo>
                  <a:cubicBezTo>
                    <a:pt x="455" y="372"/>
                    <a:pt x="455" y="0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1" name="Google Shape;3221;p30"/>
          <p:cNvGrpSpPr/>
          <p:nvPr/>
        </p:nvGrpSpPr>
        <p:grpSpPr>
          <a:xfrm>
            <a:off x="1014268" y="4248636"/>
            <a:ext cx="605489" cy="557400"/>
            <a:chOff x="1014268" y="4248636"/>
            <a:chExt cx="605489" cy="557400"/>
          </a:xfrm>
        </p:grpSpPr>
        <p:sp>
          <p:nvSpPr>
            <p:cNvPr id="3222" name="Google Shape;3222;p30"/>
            <p:cNvSpPr/>
            <p:nvPr/>
          </p:nvSpPr>
          <p:spPr>
            <a:xfrm rot="-9900032">
              <a:off x="1303990" y="4663447"/>
              <a:ext cx="119140" cy="70982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0"/>
            <p:cNvSpPr/>
            <p:nvPr/>
          </p:nvSpPr>
          <p:spPr>
            <a:xfrm rot="-9900032">
              <a:off x="1197792" y="4614740"/>
              <a:ext cx="99311" cy="61594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0"/>
            <p:cNvSpPr/>
            <p:nvPr/>
          </p:nvSpPr>
          <p:spPr>
            <a:xfrm rot="-9900032">
              <a:off x="1271885" y="4542270"/>
              <a:ext cx="89760" cy="5439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0"/>
            <p:cNvSpPr/>
            <p:nvPr/>
          </p:nvSpPr>
          <p:spPr>
            <a:xfrm rot="-9900032">
              <a:off x="1177657" y="4516237"/>
              <a:ext cx="90165" cy="54309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0"/>
            <p:cNvSpPr/>
            <p:nvPr/>
          </p:nvSpPr>
          <p:spPr>
            <a:xfrm rot="-9900032">
              <a:off x="1116935" y="4617296"/>
              <a:ext cx="106676" cy="72439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0"/>
            <p:cNvSpPr/>
            <p:nvPr/>
          </p:nvSpPr>
          <p:spPr>
            <a:xfrm rot="-9900032">
              <a:off x="1022094" y="4456203"/>
              <a:ext cx="76243" cy="60299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0"/>
            <p:cNvSpPr/>
            <p:nvPr/>
          </p:nvSpPr>
          <p:spPr>
            <a:xfrm rot="-9900032">
              <a:off x="1166611" y="4388101"/>
              <a:ext cx="74705" cy="48886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0"/>
            <p:cNvSpPr/>
            <p:nvPr/>
          </p:nvSpPr>
          <p:spPr>
            <a:xfrm rot="-9900032">
              <a:off x="1019796" y="4362538"/>
              <a:ext cx="67097" cy="51557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0"/>
            <p:cNvSpPr/>
            <p:nvPr/>
          </p:nvSpPr>
          <p:spPr>
            <a:xfrm rot="-9900032">
              <a:off x="1391731" y="4469220"/>
              <a:ext cx="82476" cy="5738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0"/>
            <p:cNvSpPr/>
            <p:nvPr/>
          </p:nvSpPr>
          <p:spPr>
            <a:xfrm rot="-9900032">
              <a:off x="1465981" y="4620894"/>
              <a:ext cx="88708" cy="60622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30"/>
            <p:cNvSpPr/>
            <p:nvPr/>
          </p:nvSpPr>
          <p:spPr>
            <a:xfrm rot="-9900032">
              <a:off x="1279625" y="4393747"/>
              <a:ext cx="84256" cy="66531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30"/>
            <p:cNvSpPr/>
            <p:nvPr/>
          </p:nvSpPr>
          <p:spPr>
            <a:xfrm rot="-9900032">
              <a:off x="1130565" y="4273249"/>
              <a:ext cx="70335" cy="51719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30"/>
            <p:cNvSpPr/>
            <p:nvPr/>
          </p:nvSpPr>
          <p:spPr>
            <a:xfrm rot="-9900032">
              <a:off x="1265907" y="4256406"/>
              <a:ext cx="67097" cy="53581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30"/>
            <p:cNvSpPr/>
            <p:nvPr/>
          </p:nvSpPr>
          <p:spPr>
            <a:xfrm rot="-9900032">
              <a:off x="1473934" y="4730682"/>
              <a:ext cx="88627" cy="64993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30"/>
            <p:cNvSpPr/>
            <p:nvPr/>
          </p:nvSpPr>
          <p:spPr>
            <a:xfrm rot="-9900032">
              <a:off x="1439916" y="4366055"/>
              <a:ext cx="78105" cy="56090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30"/>
            <p:cNvSpPr/>
            <p:nvPr/>
          </p:nvSpPr>
          <p:spPr>
            <a:xfrm rot="-9900032">
              <a:off x="1521956" y="4548620"/>
              <a:ext cx="91621" cy="59813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8" name="Google Shape;3238;p30"/>
          <p:cNvGrpSpPr/>
          <p:nvPr/>
        </p:nvGrpSpPr>
        <p:grpSpPr>
          <a:xfrm>
            <a:off x="8076600" y="3688713"/>
            <a:ext cx="872375" cy="623575"/>
            <a:chOff x="8076600" y="3688713"/>
            <a:chExt cx="872375" cy="623575"/>
          </a:xfrm>
        </p:grpSpPr>
        <p:sp>
          <p:nvSpPr>
            <p:cNvPr id="3239" name="Google Shape;3239;p30"/>
            <p:cNvSpPr/>
            <p:nvPr/>
          </p:nvSpPr>
          <p:spPr>
            <a:xfrm>
              <a:off x="8271864" y="4033631"/>
              <a:ext cx="62935" cy="61271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30"/>
            <p:cNvSpPr/>
            <p:nvPr/>
          </p:nvSpPr>
          <p:spPr>
            <a:xfrm>
              <a:off x="8347523" y="3886228"/>
              <a:ext cx="53735" cy="53637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30"/>
            <p:cNvSpPr/>
            <p:nvPr/>
          </p:nvSpPr>
          <p:spPr>
            <a:xfrm>
              <a:off x="8552574" y="3948674"/>
              <a:ext cx="47960" cy="48351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30"/>
            <p:cNvSpPr/>
            <p:nvPr/>
          </p:nvSpPr>
          <p:spPr>
            <a:xfrm>
              <a:off x="8589278" y="3775529"/>
              <a:ext cx="36900" cy="38662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30"/>
            <p:cNvSpPr/>
            <p:nvPr/>
          </p:nvSpPr>
          <p:spPr>
            <a:xfrm>
              <a:off x="8443638" y="4124951"/>
              <a:ext cx="27601" cy="27797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0"/>
            <p:cNvSpPr/>
            <p:nvPr/>
          </p:nvSpPr>
          <p:spPr>
            <a:xfrm>
              <a:off x="8478580" y="3910110"/>
              <a:ext cx="36900" cy="37683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0"/>
            <p:cNvSpPr/>
            <p:nvPr/>
          </p:nvSpPr>
          <p:spPr>
            <a:xfrm>
              <a:off x="8231539" y="3841988"/>
              <a:ext cx="40423" cy="39934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0"/>
            <p:cNvSpPr/>
            <p:nvPr/>
          </p:nvSpPr>
          <p:spPr>
            <a:xfrm>
              <a:off x="8076600" y="4002213"/>
              <a:ext cx="29265" cy="27993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0"/>
            <p:cNvSpPr/>
            <p:nvPr/>
          </p:nvSpPr>
          <p:spPr>
            <a:xfrm>
              <a:off x="8299759" y="3744111"/>
              <a:ext cx="62544" cy="62935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0"/>
            <p:cNvSpPr/>
            <p:nvPr/>
          </p:nvSpPr>
          <p:spPr>
            <a:xfrm>
              <a:off x="8687155" y="3967075"/>
              <a:ext cx="38662" cy="34649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0"/>
            <p:cNvSpPr/>
            <p:nvPr/>
          </p:nvSpPr>
          <p:spPr>
            <a:xfrm>
              <a:off x="8637140" y="4144330"/>
              <a:ext cx="75855" cy="72919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0"/>
            <p:cNvSpPr/>
            <p:nvPr/>
          </p:nvSpPr>
          <p:spPr>
            <a:xfrm>
              <a:off x="8804998" y="3924694"/>
              <a:ext cx="33278" cy="37291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0"/>
            <p:cNvSpPr/>
            <p:nvPr/>
          </p:nvSpPr>
          <p:spPr>
            <a:xfrm>
              <a:off x="8816058" y="4068671"/>
              <a:ext cx="57650" cy="44339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0"/>
            <p:cNvSpPr/>
            <p:nvPr/>
          </p:nvSpPr>
          <p:spPr>
            <a:xfrm>
              <a:off x="8293984" y="4239663"/>
              <a:ext cx="48351" cy="46883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0"/>
            <p:cNvSpPr/>
            <p:nvPr/>
          </p:nvSpPr>
          <p:spPr>
            <a:xfrm>
              <a:off x="8500798" y="4282924"/>
              <a:ext cx="31517" cy="29363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0"/>
            <p:cNvSpPr/>
            <p:nvPr/>
          </p:nvSpPr>
          <p:spPr>
            <a:xfrm>
              <a:off x="8762911" y="4183285"/>
              <a:ext cx="84664" cy="8466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0"/>
            <p:cNvSpPr/>
            <p:nvPr/>
          </p:nvSpPr>
          <p:spPr>
            <a:xfrm>
              <a:off x="8115066" y="4136794"/>
              <a:ext cx="51973" cy="51973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0"/>
            <p:cNvSpPr/>
            <p:nvPr/>
          </p:nvSpPr>
          <p:spPr>
            <a:xfrm>
              <a:off x="8428565" y="3688713"/>
              <a:ext cx="50113" cy="47960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0"/>
            <p:cNvSpPr/>
            <p:nvPr/>
          </p:nvSpPr>
          <p:spPr>
            <a:xfrm>
              <a:off x="8751851" y="3793637"/>
              <a:ext cx="62544" cy="63033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0"/>
            <p:cNvSpPr/>
            <p:nvPr/>
          </p:nvSpPr>
          <p:spPr>
            <a:xfrm>
              <a:off x="8913837" y="3989391"/>
              <a:ext cx="35138" cy="2975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0"/>
            <p:cNvSpPr/>
            <p:nvPr/>
          </p:nvSpPr>
          <p:spPr>
            <a:xfrm>
              <a:off x="8401159" y="4019048"/>
              <a:ext cx="36802" cy="35040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0492502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1" name="Google Shape;3261;p31"/>
          <p:cNvSpPr/>
          <p:nvPr/>
        </p:nvSpPr>
        <p:spPr>
          <a:xfrm>
            <a:off x="1597888" y="1335300"/>
            <a:ext cx="6201084" cy="3750350"/>
          </a:xfrm>
          <a:custGeom>
            <a:avLst/>
            <a:gdLst/>
            <a:ahLst/>
            <a:cxnLst/>
            <a:rect l="l" t="t" r="r" b="b"/>
            <a:pathLst>
              <a:path w="32988" h="20487" extrusionOk="0">
                <a:moveTo>
                  <a:pt x="15765" y="1"/>
                </a:moveTo>
                <a:cubicBezTo>
                  <a:pt x="13318" y="1"/>
                  <a:pt x="10884" y="513"/>
                  <a:pt x="8446" y="1688"/>
                </a:cubicBezTo>
                <a:cubicBezTo>
                  <a:pt x="4560" y="3575"/>
                  <a:pt x="1" y="8397"/>
                  <a:pt x="1036" y="13129"/>
                </a:cubicBezTo>
                <a:lnTo>
                  <a:pt x="1036" y="13391"/>
                </a:lnTo>
                <a:cubicBezTo>
                  <a:pt x="3715" y="13658"/>
                  <a:pt x="7071" y="14337"/>
                  <a:pt x="9559" y="15373"/>
                </a:cubicBezTo>
                <a:cubicBezTo>
                  <a:pt x="9840" y="15486"/>
                  <a:pt x="10125" y="15617"/>
                  <a:pt x="10405" y="15748"/>
                </a:cubicBezTo>
                <a:cubicBezTo>
                  <a:pt x="10464" y="15748"/>
                  <a:pt x="10518" y="15766"/>
                  <a:pt x="10595" y="15789"/>
                </a:cubicBezTo>
                <a:cubicBezTo>
                  <a:pt x="10650" y="15807"/>
                  <a:pt x="10708" y="15825"/>
                  <a:pt x="10745" y="15861"/>
                </a:cubicBezTo>
                <a:cubicBezTo>
                  <a:pt x="11500" y="16164"/>
                  <a:pt x="12215" y="16522"/>
                  <a:pt x="12875" y="16974"/>
                </a:cubicBezTo>
                <a:cubicBezTo>
                  <a:pt x="12911" y="16974"/>
                  <a:pt x="12952" y="16992"/>
                  <a:pt x="12988" y="17010"/>
                </a:cubicBezTo>
                <a:cubicBezTo>
                  <a:pt x="13215" y="17123"/>
                  <a:pt x="13423" y="17259"/>
                  <a:pt x="13608" y="17408"/>
                </a:cubicBezTo>
                <a:cubicBezTo>
                  <a:pt x="14137" y="17689"/>
                  <a:pt x="14667" y="18010"/>
                  <a:pt x="15137" y="18390"/>
                </a:cubicBezTo>
                <a:cubicBezTo>
                  <a:pt x="15739" y="18842"/>
                  <a:pt x="16530" y="19521"/>
                  <a:pt x="16739" y="20290"/>
                </a:cubicBezTo>
                <a:cubicBezTo>
                  <a:pt x="16944" y="20410"/>
                  <a:pt x="17138" y="20486"/>
                  <a:pt x="17352" y="20486"/>
                </a:cubicBezTo>
                <a:cubicBezTo>
                  <a:pt x="17509" y="20486"/>
                  <a:pt x="17678" y="20445"/>
                  <a:pt x="17869" y="20349"/>
                </a:cubicBezTo>
                <a:cubicBezTo>
                  <a:pt x="18114" y="19951"/>
                  <a:pt x="18471" y="19634"/>
                  <a:pt x="18833" y="19349"/>
                </a:cubicBezTo>
                <a:cubicBezTo>
                  <a:pt x="18982" y="19254"/>
                  <a:pt x="19114" y="19141"/>
                  <a:pt x="19227" y="19028"/>
                </a:cubicBezTo>
                <a:cubicBezTo>
                  <a:pt x="19625" y="18557"/>
                  <a:pt x="20036" y="18105"/>
                  <a:pt x="20584" y="17711"/>
                </a:cubicBezTo>
                <a:cubicBezTo>
                  <a:pt x="21000" y="17426"/>
                  <a:pt x="21434" y="17164"/>
                  <a:pt x="21864" y="16938"/>
                </a:cubicBezTo>
                <a:cubicBezTo>
                  <a:pt x="22696" y="16354"/>
                  <a:pt x="23583" y="15861"/>
                  <a:pt x="24560" y="15504"/>
                </a:cubicBezTo>
                <a:cubicBezTo>
                  <a:pt x="26049" y="14957"/>
                  <a:pt x="27596" y="14599"/>
                  <a:pt x="29143" y="14296"/>
                </a:cubicBezTo>
                <a:cubicBezTo>
                  <a:pt x="30369" y="14070"/>
                  <a:pt x="31590" y="13807"/>
                  <a:pt x="32834" y="13617"/>
                </a:cubicBezTo>
                <a:cubicBezTo>
                  <a:pt x="32893" y="13599"/>
                  <a:pt x="32947" y="13581"/>
                  <a:pt x="32988" y="13563"/>
                </a:cubicBezTo>
                <a:cubicBezTo>
                  <a:pt x="32477" y="7361"/>
                  <a:pt x="28161" y="3064"/>
                  <a:pt x="22488" y="1159"/>
                </a:cubicBezTo>
                <a:cubicBezTo>
                  <a:pt x="20226" y="424"/>
                  <a:pt x="17990" y="1"/>
                  <a:pt x="1576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2" name="Google Shape;3262;p31"/>
          <p:cNvSpPr txBox="1">
            <a:spLocks noGrp="1"/>
          </p:cNvSpPr>
          <p:nvPr>
            <p:ph type="subTitle" idx="1"/>
          </p:nvPr>
        </p:nvSpPr>
        <p:spPr>
          <a:xfrm>
            <a:off x="2967438" y="1658600"/>
            <a:ext cx="3196500" cy="94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263" name="Google Shape;3263;p31"/>
          <p:cNvSpPr txBox="1">
            <a:spLocks noGrp="1"/>
          </p:cNvSpPr>
          <p:nvPr>
            <p:ph type="ctrTitle"/>
          </p:nvPr>
        </p:nvSpPr>
        <p:spPr>
          <a:xfrm flipH="1">
            <a:off x="2543325" y="630550"/>
            <a:ext cx="4057500" cy="835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264" name="Google Shape;3264;p31"/>
          <p:cNvSpPr/>
          <p:nvPr/>
        </p:nvSpPr>
        <p:spPr>
          <a:xfrm>
            <a:off x="503298" y="4735299"/>
            <a:ext cx="2478984" cy="1322777"/>
          </a:xfrm>
          <a:custGeom>
            <a:avLst/>
            <a:gdLst/>
            <a:ahLst/>
            <a:cxnLst/>
            <a:rect l="l" t="t" r="r" b="b"/>
            <a:pathLst>
              <a:path w="14704" h="7846" extrusionOk="0">
                <a:moveTo>
                  <a:pt x="5072" y="1"/>
                </a:moveTo>
                <a:cubicBezTo>
                  <a:pt x="4823" y="1"/>
                  <a:pt x="4543" y="60"/>
                  <a:pt x="4258" y="227"/>
                </a:cubicBezTo>
                <a:cubicBezTo>
                  <a:pt x="2941" y="906"/>
                  <a:pt x="3222" y="2869"/>
                  <a:pt x="3543" y="4072"/>
                </a:cubicBezTo>
                <a:cubicBezTo>
                  <a:pt x="3014" y="3679"/>
                  <a:pt x="2543" y="3507"/>
                  <a:pt x="2132" y="3507"/>
                </a:cubicBezTo>
                <a:cubicBezTo>
                  <a:pt x="453" y="3507"/>
                  <a:pt x="1" y="6334"/>
                  <a:pt x="2507" y="7185"/>
                </a:cubicBezTo>
                <a:cubicBezTo>
                  <a:pt x="3959" y="7768"/>
                  <a:pt x="5751" y="7786"/>
                  <a:pt x="7424" y="7786"/>
                </a:cubicBezTo>
                <a:lnTo>
                  <a:pt x="7764" y="7786"/>
                </a:lnTo>
                <a:cubicBezTo>
                  <a:pt x="8275" y="7786"/>
                  <a:pt x="8763" y="7786"/>
                  <a:pt x="9216" y="7804"/>
                </a:cubicBezTo>
                <a:cubicBezTo>
                  <a:pt x="11722" y="7732"/>
                  <a:pt x="14495" y="7845"/>
                  <a:pt x="14590" y="5357"/>
                </a:cubicBezTo>
                <a:cubicBezTo>
                  <a:pt x="14703" y="3923"/>
                  <a:pt x="13911" y="2774"/>
                  <a:pt x="12781" y="2774"/>
                </a:cubicBezTo>
                <a:cubicBezTo>
                  <a:pt x="12310" y="2774"/>
                  <a:pt x="11781" y="2982"/>
                  <a:pt x="11233" y="3452"/>
                </a:cubicBezTo>
                <a:cubicBezTo>
                  <a:pt x="11007" y="2245"/>
                  <a:pt x="11536" y="792"/>
                  <a:pt x="9989" y="268"/>
                </a:cubicBezTo>
                <a:cubicBezTo>
                  <a:pt x="9745" y="191"/>
                  <a:pt x="9537" y="155"/>
                  <a:pt x="9329" y="155"/>
                </a:cubicBezTo>
                <a:cubicBezTo>
                  <a:pt x="8275" y="155"/>
                  <a:pt x="7673" y="1191"/>
                  <a:pt x="7311" y="2190"/>
                </a:cubicBezTo>
                <a:cubicBezTo>
                  <a:pt x="6746" y="1340"/>
                  <a:pt x="6144" y="1"/>
                  <a:pt x="507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5" name="Google Shape;3265;p31"/>
          <p:cNvSpPr/>
          <p:nvPr/>
        </p:nvSpPr>
        <p:spPr>
          <a:xfrm>
            <a:off x="5466830" y="4716248"/>
            <a:ext cx="2478816" cy="1322608"/>
          </a:xfrm>
          <a:custGeom>
            <a:avLst/>
            <a:gdLst/>
            <a:ahLst/>
            <a:cxnLst/>
            <a:rect l="l" t="t" r="r" b="b"/>
            <a:pathLst>
              <a:path w="14703" h="7845" extrusionOk="0">
                <a:moveTo>
                  <a:pt x="5072" y="1"/>
                </a:moveTo>
                <a:cubicBezTo>
                  <a:pt x="4828" y="1"/>
                  <a:pt x="4561" y="60"/>
                  <a:pt x="4262" y="227"/>
                </a:cubicBezTo>
                <a:cubicBezTo>
                  <a:pt x="2941" y="905"/>
                  <a:pt x="3226" y="2869"/>
                  <a:pt x="3543" y="4072"/>
                </a:cubicBezTo>
                <a:cubicBezTo>
                  <a:pt x="3036" y="3679"/>
                  <a:pt x="2548" y="3507"/>
                  <a:pt x="2149" y="3507"/>
                </a:cubicBezTo>
                <a:cubicBezTo>
                  <a:pt x="471" y="3507"/>
                  <a:pt x="1" y="6334"/>
                  <a:pt x="2507" y="7184"/>
                </a:cubicBezTo>
                <a:cubicBezTo>
                  <a:pt x="3959" y="7768"/>
                  <a:pt x="5750" y="7786"/>
                  <a:pt x="7429" y="7786"/>
                </a:cubicBezTo>
                <a:lnTo>
                  <a:pt x="7768" y="7786"/>
                </a:lnTo>
                <a:cubicBezTo>
                  <a:pt x="8275" y="7786"/>
                  <a:pt x="8768" y="7786"/>
                  <a:pt x="9220" y="7804"/>
                </a:cubicBezTo>
                <a:cubicBezTo>
                  <a:pt x="11744" y="7732"/>
                  <a:pt x="14495" y="7845"/>
                  <a:pt x="14590" y="5357"/>
                </a:cubicBezTo>
                <a:cubicBezTo>
                  <a:pt x="14703" y="3923"/>
                  <a:pt x="13911" y="2774"/>
                  <a:pt x="12780" y="2774"/>
                </a:cubicBezTo>
                <a:cubicBezTo>
                  <a:pt x="12310" y="2774"/>
                  <a:pt x="11781" y="2982"/>
                  <a:pt x="11256" y="3452"/>
                </a:cubicBezTo>
                <a:cubicBezTo>
                  <a:pt x="11007" y="2244"/>
                  <a:pt x="11536" y="792"/>
                  <a:pt x="9989" y="268"/>
                </a:cubicBezTo>
                <a:cubicBezTo>
                  <a:pt x="9763" y="191"/>
                  <a:pt x="9537" y="155"/>
                  <a:pt x="9351" y="155"/>
                </a:cubicBezTo>
                <a:cubicBezTo>
                  <a:pt x="8293" y="155"/>
                  <a:pt x="7673" y="1190"/>
                  <a:pt x="7316" y="2190"/>
                </a:cubicBezTo>
                <a:cubicBezTo>
                  <a:pt x="6750" y="1340"/>
                  <a:pt x="6144" y="1"/>
                  <a:pt x="507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6" name="Google Shape;3266;p31"/>
          <p:cNvSpPr/>
          <p:nvPr/>
        </p:nvSpPr>
        <p:spPr>
          <a:xfrm>
            <a:off x="3623439" y="-914573"/>
            <a:ext cx="1827543" cy="975645"/>
          </a:xfrm>
          <a:custGeom>
            <a:avLst/>
            <a:gdLst/>
            <a:ahLst/>
            <a:cxnLst/>
            <a:rect l="l" t="t" r="r" b="b"/>
            <a:pathLst>
              <a:path w="10840" h="5787" extrusionOk="0">
                <a:moveTo>
                  <a:pt x="4054" y="19"/>
                </a:moveTo>
                <a:cubicBezTo>
                  <a:pt x="2208" y="78"/>
                  <a:pt x="173" y="1"/>
                  <a:pt x="96" y="1846"/>
                </a:cubicBezTo>
                <a:cubicBezTo>
                  <a:pt x="1" y="2882"/>
                  <a:pt x="607" y="3733"/>
                  <a:pt x="1417" y="3733"/>
                </a:cubicBezTo>
                <a:cubicBezTo>
                  <a:pt x="1774" y="3733"/>
                  <a:pt x="2172" y="3584"/>
                  <a:pt x="2566" y="3222"/>
                </a:cubicBezTo>
                <a:lnTo>
                  <a:pt x="2566" y="3222"/>
                </a:lnTo>
                <a:cubicBezTo>
                  <a:pt x="2738" y="4126"/>
                  <a:pt x="2339" y="5203"/>
                  <a:pt x="3489" y="5578"/>
                </a:cubicBezTo>
                <a:cubicBezTo>
                  <a:pt x="3660" y="5637"/>
                  <a:pt x="3810" y="5673"/>
                  <a:pt x="3959" y="5673"/>
                </a:cubicBezTo>
                <a:cubicBezTo>
                  <a:pt x="4733" y="5673"/>
                  <a:pt x="5185" y="4900"/>
                  <a:pt x="5452" y="4167"/>
                </a:cubicBezTo>
                <a:cubicBezTo>
                  <a:pt x="5863" y="4787"/>
                  <a:pt x="6316" y="5787"/>
                  <a:pt x="7108" y="5787"/>
                </a:cubicBezTo>
                <a:cubicBezTo>
                  <a:pt x="7298" y="5787"/>
                  <a:pt x="7488" y="5732"/>
                  <a:pt x="7714" y="5619"/>
                </a:cubicBezTo>
                <a:cubicBezTo>
                  <a:pt x="8673" y="5108"/>
                  <a:pt x="8465" y="3674"/>
                  <a:pt x="8220" y="2769"/>
                </a:cubicBezTo>
                <a:lnTo>
                  <a:pt x="8220" y="2769"/>
                </a:lnTo>
                <a:cubicBezTo>
                  <a:pt x="8618" y="3072"/>
                  <a:pt x="8976" y="3185"/>
                  <a:pt x="9274" y="3185"/>
                </a:cubicBezTo>
                <a:cubicBezTo>
                  <a:pt x="10500" y="3185"/>
                  <a:pt x="10840" y="1114"/>
                  <a:pt x="8994" y="489"/>
                </a:cubicBezTo>
                <a:cubicBezTo>
                  <a:pt x="7917" y="55"/>
                  <a:pt x="6619" y="37"/>
                  <a:pt x="5393" y="37"/>
                </a:cubicBezTo>
                <a:lnTo>
                  <a:pt x="5113" y="37"/>
                </a:lnTo>
                <a:cubicBezTo>
                  <a:pt x="4751" y="37"/>
                  <a:pt x="4393" y="37"/>
                  <a:pt x="4054" y="1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7" name="Google Shape;3267;p31"/>
          <p:cNvSpPr/>
          <p:nvPr/>
        </p:nvSpPr>
        <p:spPr>
          <a:xfrm>
            <a:off x="8111035" y="-253353"/>
            <a:ext cx="2151746" cy="1147272"/>
          </a:xfrm>
          <a:custGeom>
            <a:avLst/>
            <a:gdLst/>
            <a:ahLst/>
            <a:cxnLst/>
            <a:rect l="l" t="t" r="r" b="b"/>
            <a:pathLst>
              <a:path w="12763" h="6805" extrusionOk="0">
                <a:moveTo>
                  <a:pt x="4393" y="1"/>
                </a:moveTo>
                <a:cubicBezTo>
                  <a:pt x="4185" y="1"/>
                  <a:pt x="3959" y="55"/>
                  <a:pt x="3692" y="186"/>
                </a:cubicBezTo>
                <a:cubicBezTo>
                  <a:pt x="2543" y="792"/>
                  <a:pt x="2810" y="2466"/>
                  <a:pt x="3090" y="3525"/>
                </a:cubicBezTo>
                <a:cubicBezTo>
                  <a:pt x="2620" y="3186"/>
                  <a:pt x="2204" y="3032"/>
                  <a:pt x="1864" y="3032"/>
                </a:cubicBezTo>
                <a:cubicBezTo>
                  <a:pt x="394" y="3032"/>
                  <a:pt x="1" y="5484"/>
                  <a:pt x="2168" y="6221"/>
                </a:cubicBezTo>
                <a:cubicBezTo>
                  <a:pt x="3448" y="6746"/>
                  <a:pt x="4977" y="6746"/>
                  <a:pt x="6447" y="6746"/>
                </a:cubicBezTo>
                <a:lnTo>
                  <a:pt x="6746" y="6746"/>
                </a:lnTo>
                <a:cubicBezTo>
                  <a:pt x="7180" y="6746"/>
                  <a:pt x="7596" y="6764"/>
                  <a:pt x="8012" y="6764"/>
                </a:cubicBezTo>
                <a:cubicBezTo>
                  <a:pt x="10179" y="6710"/>
                  <a:pt x="12572" y="6805"/>
                  <a:pt x="12667" y="4638"/>
                </a:cubicBezTo>
                <a:cubicBezTo>
                  <a:pt x="12762" y="3394"/>
                  <a:pt x="12061" y="2412"/>
                  <a:pt x="11102" y="2412"/>
                </a:cubicBezTo>
                <a:cubicBezTo>
                  <a:pt x="10686" y="2412"/>
                  <a:pt x="10233" y="2579"/>
                  <a:pt x="9763" y="2996"/>
                </a:cubicBezTo>
                <a:cubicBezTo>
                  <a:pt x="9555" y="1941"/>
                  <a:pt x="10007" y="679"/>
                  <a:pt x="8668" y="227"/>
                </a:cubicBezTo>
                <a:cubicBezTo>
                  <a:pt x="8465" y="150"/>
                  <a:pt x="8275" y="132"/>
                  <a:pt x="8103" y="132"/>
                </a:cubicBezTo>
                <a:cubicBezTo>
                  <a:pt x="7180" y="132"/>
                  <a:pt x="6655" y="1037"/>
                  <a:pt x="6352" y="1901"/>
                </a:cubicBezTo>
                <a:cubicBezTo>
                  <a:pt x="5864" y="1168"/>
                  <a:pt x="5334" y="1"/>
                  <a:pt x="439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8" name="Google Shape;3268;p31"/>
          <p:cNvSpPr/>
          <p:nvPr/>
        </p:nvSpPr>
        <p:spPr>
          <a:xfrm>
            <a:off x="-1130363" y="-367659"/>
            <a:ext cx="2151746" cy="1147103"/>
          </a:xfrm>
          <a:custGeom>
            <a:avLst/>
            <a:gdLst/>
            <a:ahLst/>
            <a:cxnLst/>
            <a:rect l="l" t="t" r="r" b="b"/>
            <a:pathLst>
              <a:path w="12763" h="6804" extrusionOk="0">
                <a:moveTo>
                  <a:pt x="4393" y="0"/>
                </a:moveTo>
                <a:cubicBezTo>
                  <a:pt x="4185" y="0"/>
                  <a:pt x="3941" y="55"/>
                  <a:pt x="3697" y="186"/>
                </a:cubicBezTo>
                <a:cubicBezTo>
                  <a:pt x="2548" y="792"/>
                  <a:pt x="2792" y="2488"/>
                  <a:pt x="3073" y="3524"/>
                </a:cubicBezTo>
                <a:cubicBezTo>
                  <a:pt x="2620" y="3185"/>
                  <a:pt x="2208" y="3031"/>
                  <a:pt x="1847" y="3031"/>
                </a:cubicBezTo>
                <a:cubicBezTo>
                  <a:pt x="399" y="3031"/>
                  <a:pt x="1" y="5483"/>
                  <a:pt x="2168" y="6220"/>
                </a:cubicBezTo>
                <a:cubicBezTo>
                  <a:pt x="3430" y="6745"/>
                  <a:pt x="4977" y="6763"/>
                  <a:pt x="6429" y="6763"/>
                </a:cubicBezTo>
                <a:lnTo>
                  <a:pt x="7994" y="6763"/>
                </a:lnTo>
                <a:cubicBezTo>
                  <a:pt x="10179" y="6709"/>
                  <a:pt x="12572" y="6804"/>
                  <a:pt x="12649" y="4637"/>
                </a:cubicBezTo>
                <a:cubicBezTo>
                  <a:pt x="12762" y="3393"/>
                  <a:pt x="12066" y="2411"/>
                  <a:pt x="11084" y="2411"/>
                </a:cubicBezTo>
                <a:cubicBezTo>
                  <a:pt x="10691" y="2411"/>
                  <a:pt x="10216" y="2579"/>
                  <a:pt x="9745" y="2995"/>
                </a:cubicBezTo>
                <a:cubicBezTo>
                  <a:pt x="9560" y="1941"/>
                  <a:pt x="10012" y="679"/>
                  <a:pt x="8655" y="226"/>
                </a:cubicBezTo>
                <a:cubicBezTo>
                  <a:pt x="8465" y="150"/>
                  <a:pt x="8275" y="131"/>
                  <a:pt x="8107" y="131"/>
                </a:cubicBezTo>
                <a:cubicBezTo>
                  <a:pt x="7185" y="131"/>
                  <a:pt x="6655" y="1036"/>
                  <a:pt x="6352" y="1900"/>
                </a:cubicBezTo>
                <a:cubicBezTo>
                  <a:pt x="5864" y="1167"/>
                  <a:pt x="5316" y="0"/>
                  <a:pt x="439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9" name="Google Shape;3269;p31"/>
          <p:cNvSpPr/>
          <p:nvPr/>
        </p:nvSpPr>
        <p:spPr>
          <a:xfrm>
            <a:off x="6163117" y="2901855"/>
            <a:ext cx="44508" cy="32201"/>
          </a:xfrm>
          <a:custGeom>
            <a:avLst/>
            <a:gdLst/>
            <a:ahLst/>
            <a:cxnLst/>
            <a:rect l="l" t="t" r="r" b="b"/>
            <a:pathLst>
              <a:path w="264" h="191" extrusionOk="0">
                <a:moveTo>
                  <a:pt x="132" y="1"/>
                </a:moveTo>
                <a:cubicBezTo>
                  <a:pt x="1" y="1"/>
                  <a:pt x="1" y="191"/>
                  <a:pt x="132" y="191"/>
                </a:cubicBezTo>
                <a:cubicBezTo>
                  <a:pt x="263" y="191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0" name="Google Shape;3270;p31"/>
          <p:cNvSpPr/>
          <p:nvPr/>
        </p:nvSpPr>
        <p:spPr>
          <a:xfrm>
            <a:off x="6197510" y="2806601"/>
            <a:ext cx="45183" cy="35236"/>
          </a:xfrm>
          <a:custGeom>
            <a:avLst/>
            <a:gdLst/>
            <a:ahLst/>
            <a:cxnLst/>
            <a:rect l="l" t="t" r="r" b="b"/>
            <a:pathLst>
              <a:path w="268" h="209" extrusionOk="0">
                <a:moveTo>
                  <a:pt x="136" y="0"/>
                </a:moveTo>
                <a:cubicBezTo>
                  <a:pt x="0" y="0"/>
                  <a:pt x="0" y="208"/>
                  <a:pt x="136" y="208"/>
                </a:cubicBezTo>
                <a:cubicBezTo>
                  <a:pt x="267" y="208"/>
                  <a:pt x="267" y="0"/>
                  <a:pt x="1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1" name="Google Shape;3271;p31"/>
          <p:cNvSpPr/>
          <p:nvPr/>
        </p:nvSpPr>
        <p:spPr>
          <a:xfrm>
            <a:off x="6353795" y="3048362"/>
            <a:ext cx="41474" cy="35236"/>
          </a:xfrm>
          <a:custGeom>
            <a:avLst/>
            <a:gdLst/>
            <a:ahLst/>
            <a:cxnLst/>
            <a:rect l="l" t="t" r="r" b="b"/>
            <a:pathLst>
              <a:path w="246" h="209" extrusionOk="0">
                <a:moveTo>
                  <a:pt x="132" y="0"/>
                </a:moveTo>
                <a:cubicBezTo>
                  <a:pt x="1" y="0"/>
                  <a:pt x="1" y="208"/>
                  <a:pt x="132" y="208"/>
                </a:cubicBezTo>
                <a:cubicBezTo>
                  <a:pt x="245" y="208"/>
                  <a:pt x="245" y="0"/>
                  <a:pt x="1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2" name="Google Shape;3272;p31"/>
          <p:cNvSpPr/>
          <p:nvPr/>
        </p:nvSpPr>
        <p:spPr>
          <a:xfrm>
            <a:off x="6420220" y="3041450"/>
            <a:ext cx="44340" cy="35236"/>
          </a:xfrm>
          <a:custGeom>
            <a:avLst/>
            <a:gdLst/>
            <a:ahLst/>
            <a:cxnLst/>
            <a:rect l="l" t="t" r="r" b="b"/>
            <a:pathLst>
              <a:path w="263" h="209" extrusionOk="0">
                <a:moveTo>
                  <a:pt x="132" y="0"/>
                </a:moveTo>
                <a:cubicBezTo>
                  <a:pt x="0" y="0"/>
                  <a:pt x="0" y="209"/>
                  <a:pt x="132" y="209"/>
                </a:cubicBezTo>
                <a:cubicBezTo>
                  <a:pt x="263" y="209"/>
                  <a:pt x="263" y="0"/>
                  <a:pt x="13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3" name="Google Shape;3273;p31"/>
          <p:cNvSpPr/>
          <p:nvPr/>
        </p:nvSpPr>
        <p:spPr>
          <a:xfrm>
            <a:off x="968201" y="4024931"/>
            <a:ext cx="108574" cy="82610"/>
          </a:xfrm>
          <a:custGeom>
            <a:avLst/>
            <a:gdLst/>
            <a:ahLst/>
            <a:cxnLst/>
            <a:rect l="l" t="t" r="r" b="b"/>
            <a:pathLst>
              <a:path w="644" h="490" extrusionOk="0">
                <a:moveTo>
                  <a:pt x="322" y="0"/>
                </a:moveTo>
                <a:cubicBezTo>
                  <a:pt x="1" y="0"/>
                  <a:pt x="1" y="489"/>
                  <a:pt x="322" y="489"/>
                </a:cubicBezTo>
                <a:cubicBezTo>
                  <a:pt x="643" y="489"/>
                  <a:pt x="643" y="0"/>
                  <a:pt x="3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4" name="Google Shape;3274;p31"/>
          <p:cNvSpPr/>
          <p:nvPr/>
        </p:nvSpPr>
        <p:spPr>
          <a:xfrm>
            <a:off x="1374214" y="4530289"/>
            <a:ext cx="105539" cy="82442"/>
          </a:xfrm>
          <a:custGeom>
            <a:avLst/>
            <a:gdLst/>
            <a:ahLst/>
            <a:cxnLst/>
            <a:rect l="l" t="t" r="r" b="b"/>
            <a:pathLst>
              <a:path w="626" h="489" extrusionOk="0">
                <a:moveTo>
                  <a:pt x="304" y="0"/>
                </a:moveTo>
                <a:cubicBezTo>
                  <a:pt x="1" y="0"/>
                  <a:pt x="1" y="489"/>
                  <a:pt x="304" y="489"/>
                </a:cubicBezTo>
                <a:cubicBezTo>
                  <a:pt x="625" y="489"/>
                  <a:pt x="625" y="0"/>
                  <a:pt x="30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5" name="Google Shape;3275;p31"/>
          <p:cNvSpPr/>
          <p:nvPr/>
        </p:nvSpPr>
        <p:spPr>
          <a:xfrm>
            <a:off x="7726644" y="1204972"/>
            <a:ext cx="110765" cy="86319"/>
          </a:xfrm>
          <a:custGeom>
            <a:avLst/>
            <a:gdLst/>
            <a:ahLst/>
            <a:cxnLst/>
            <a:rect l="l" t="t" r="r" b="b"/>
            <a:pathLst>
              <a:path w="657" h="512" extrusionOk="0">
                <a:moveTo>
                  <a:pt x="317" y="0"/>
                </a:moveTo>
                <a:cubicBezTo>
                  <a:pt x="1" y="0"/>
                  <a:pt x="1" y="511"/>
                  <a:pt x="317" y="511"/>
                </a:cubicBezTo>
                <a:cubicBezTo>
                  <a:pt x="657" y="511"/>
                  <a:pt x="657" y="0"/>
                  <a:pt x="31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6" name="Google Shape;3276;p31"/>
          <p:cNvSpPr/>
          <p:nvPr/>
        </p:nvSpPr>
        <p:spPr>
          <a:xfrm>
            <a:off x="4553135" y="216090"/>
            <a:ext cx="32201" cy="321506"/>
          </a:xfrm>
          <a:custGeom>
            <a:avLst/>
            <a:gdLst/>
            <a:ahLst/>
            <a:cxnLst/>
            <a:rect l="l" t="t" r="r" b="b"/>
            <a:pathLst>
              <a:path w="191" h="1907" extrusionOk="0">
                <a:moveTo>
                  <a:pt x="95" y="0"/>
                </a:moveTo>
                <a:cubicBezTo>
                  <a:pt x="48" y="0"/>
                  <a:pt x="0" y="28"/>
                  <a:pt x="0" y="85"/>
                </a:cubicBezTo>
                <a:lnTo>
                  <a:pt x="0" y="1822"/>
                </a:lnTo>
                <a:cubicBezTo>
                  <a:pt x="0" y="1879"/>
                  <a:pt x="48" y="1907"/>
                  <a:pt x="95" y="1907"/>
                </a:cubicBezTo>
                <a:cubicBezTo>
                  <a:pt x="143" y="1907"/>
                  <a:pt x="190" y="1879"/>
                  <a:pt x="190" y="1822"/>
                </a:cubicBezTo>
                <a:lnTo>
                  <a:pt x="190" y="85"/>
                </a:lnTo>
                <a:cubicBezTo>
                  <a:pt x="190" y="28"/>
                  <a:pt x="143" y="0"/>
                  <a:pt x="95" y="0"/>
                </a:cubicBezTo>
                <a:close/>
              </a:path>
            </a:pathLst>
          </a:custGeom>
          <a:solidFill>
            <a:srgbClr val="00605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7" name="Google Shape;3277;p31"/>
          <p:cNvSpPr/>
          <p:nvPr/>
        </p:nvSpPr>
        <p:spPr>
          <a:xfrm>
            <a:off x="4635576" y="431383"/>
            <a:ext cx="111440" cy="100481"/>
          </a:xfrm>
          <a:custGeom>
            <a:avLst/>
            <a:gdLst/>
            <a:ahLst/>
            <a:cxnLst/>
            <a:rect l="l" t="t" r="r" b="b"/>
            <a:pathLst>
              <a:path w="661" h="596" extrusionOk="0">
                <a:moveTo>
                  <a:pt x="525" y="1"/>
                </a:moveTo>
                <a:cubicBezTo>
                  <a:pt x="501" y="1"/>
                  <a:pt x="475" y="11"/>
                  <a:pt x="452" y="34"/>
                </a:cubicBezTo>
                <a:cubicBezTo>
                  <a:pt x="321" y="165"/>
                  <a:pt x="190" y="296"/>
                  <a:pt x="58" y="432"/>
                </a:cubicBezTo>
                <a:cubicBezTo>
                  <a:pt x="0" y="501"/>
                  <a:pt x="62" y="596"/>
                  <a:pt x="128" y="596"/>
                </a:cubicBezTo>
                <a:cubicBezTo>
                  <a:pt x="150" y="596"/>
                  <a:pt x="171" y="586"/>
                  <a:pt x="190" y="563"/>
                </a:cubicBezTo>
                <a:cubicBezTo>
                  <a:pt x="321" y="432"/>
                  <a:pt x="452" y="296"/>
                  <a:pt x="606" y="165"/>
                </a:cubicBezTo>
                <a:cubicBezTo>
                  <a:pt x="660" y="93"/>
                  <a:pt x="599" y="1"/>
                  <a:pt x="52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8" name="Google Shape;3278;p31"/>
          <p:cNvSpPr/>
          <p:nvPr/>
        </p:nvSpPr>
        <p:spPr>
          <a:xfrm>
            <a:off x="4385385" y="431383"/>
            <a:ext cx="104865" cy="92052"/>
          </a:xfrm>
          <a:custGeom>
            <a:avLst/>
            <a:gdLst/>
            <a:ahLst/>
            <a:cxnLst/>
            <a:rect l="l" t="t" r="r" b="b"/>
            <a:pathLst>
              <a:path w="622" h="546" extrusionOk="0">
                <a:moveTo>
                  <a:pt x="131" y="1"/>
                </a:moveTo>
                <a:cubicBezTo>
                  <a:pt x="58" y="1"/>
                  <a:pt x="0" y="93"/>
                  <a:pt x="72" y="165"/>
                </a:cubicBezTo>
                <a:cubicBezTo>
                  <a:pt x="185" y="278"/>
                  <a:pt x="298" y="409"/>
                  <a:pt x="430" y="522"/>
                </a:cubicBezTo>
                <a:cubicBezTo>
                  <a:pt x="446" y="539"/>
                  <a:pt x="465" y="546"/>
                  <a:pt x="484" y="546"/>
                </a:cubicBezTo>
                <a:cubicBezTo>
                  <a:pt x="553" y="546"/>
                  <a:pt x="621" y="452"/>
                  <a:pt x="561" y="391"/>
                </a:cubicBezTo>
                <a:cubicBezTo>
                  <a:pt x="448" y="260"/>
                  <a:pt x="317" y="147"/>
                  <a:pt x="203" y="34"/>
                </a:cubicBezTo>
                <a:cubicBezTo>
                  <a:pt x="180" y="11"/>
                  <a:pt x="155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9" name="Google Shape;3279;p31"/>
          <p:cNvSpPr/>
          <p:nvPr/>
        </p:nvSpPr>
        <p:spPr>
          <a:xfrm>
            <a:off x="1507285" y="2273192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0" name="Google Shape;3280;p31"/>
          <p:cNvSpPr/>
          <p:nvPr/>
        </p:nvSpPr>
        <p:spPr>
          <a:xfrm>
            <a:off x="1244508" y="261180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1" name="Google Shape;3281;p31"/>
          <p:cNvSpPr/>
          <p:nvPr/>
        </p:nvSpPr>
        <p:spPr>
          <a:xfrm>
            <a:off x="1462758" y="3136705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2" name="Google Shape;3282;p31"/>
          <p:cNvSpPr/>
          <p:nvPr/>
        </p:nvSpPr>
        <p:spPr>
          <a:xfrm>
            <a:off x="1552112" y="3165703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3" name="Google Shape;3283;p31"/>
          <p:cNvSpPr/>
          <p:nvPr/>
        </p:nvSpPr>
        <p:spPr>
          <a:xfrm>
            <a:off x="626876" y="35280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4" name="Google Shape;3284;p31"/>
          <p:cNvSpPr/>
          <p:nvPr/>
        </p:nvSpPr>
        <p:spPr>
          <a:xfrm>
            <a:off x="674925" y="3441857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5" name="Google Shape;3285;p31"/>
          <p:cNvSpPr/>
          <p:nvPr/>
        </p:nvSpPr>
        <p:spPr>
          <a:xfrm>
            <a:off x="735281" y="3528008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86" name="Google Shape;3286;p31"/>
          <p:cNvGrpSpPr/>
          <p:nvPr/>
        </p:nvGrpSpPr>
        <p:grpSpPr>
          <a:xfrm>
            <a:off x="668181" y="3689222"/>
            <a:ext cx="7635158" cy="1325310"/>
            <a:chOff x="5618150" y="3885575"/>
            <a:chExt cx="1216700" cy="262625"/>
          </a:xfrm>
        </p:grpSpPr>
        <p:sp>
          <p:nvSpPr>
            <p:cNvPr id="3287" name="Google Shape;3287;p31"/>
            <p:cNvSpPr/>
            <p:nvPr/>
          </p:nvSpPr>
          <p:spPr>
            <a:xfrm>
              <a:off x="5619500" y="3886575"/>
              <a:ext cx="1213550" cy="258250"/>
            </a:xfrm>
            <a:custGeom>
              <a:avLst/>
              <a:gdLst/>
              <a:ahLst/>
              <a:cxnLst/>
              <a:rect l="l" t="t" r="r" b="b"/>
              <a:pathLst>
                <a:path w="48542" h="10330" extrusionOk="0">
                  <a:moveTo>
                    <a:pt x="2358" y="1"/>
                  </a:moveTo>
                  <a:lnTo>
                    <a:pt x="2113" y="1095"/>
                  </a:lnTo>
                  <a:lnTo>
                    <a:pt x="1399" y="1037"/>
                  </a:lnTo>
                  <a:cubicBezTo>
                    <a:pt x="1233" y="996"/>
                    <a:pt x="1087" y="979"/>
                    <a:pt x="958" y="979"/>
                  </a:cubicBezTo>
                  <a:cubicBezTo>
                    <a:pt x="1" y="979"/>
                    <a:pt x="1" y="1959"/>
                    <a:pt x="1" y="1959"/>
                  </a:cubicBezTo>
                  <a:lnTo>
                    <a:pt x="6976" y="3995"/>
                  </a:lnTo>
                  <a:lnTo>
                    <a:pt x="21077" y="8858"/>
                  </a:lnTo>
                  <a:cubicBezTo>
                    <a:pt x="21887" y="10161"/>
                    <a:pt x="22339" y="10102"/>
                    <a:pt x="24375" y="10310"/>
                  </a:cubicBezTo>
                  <a:cubicBezTo>
                    <a:pt x="24503" y="10323"/>
                    <a:pt x="24627" y="10329"/>
                    <a:pt x="24748" y="10329"/>
                  </a:cubicBezTo>
                  <a:cubicBezTo>
                    <a:pt x="26568" y="10329"/>
                    <a:pt x="27578" y="8953"/>
                    <a:pt x="27578" y="8953"/>
                  </a:cubicBezTo>
                  <a:lnTo>
                    <a:pt x="30351" y="7917"/>
                  </a:lnTo>
                  <a:lnTo>
                    <a:pt x="37983" y="5352"/>
                  </a:lnTo>
                  <a:lnTo>
                    <a:pt x="48541" y="1959"/>
                  </a:lnTo>
                  <a:cubicBezTo>
                    <a:pt x="48479" y="1154"/>
                    <a:pt x="47958" y="972"/>
                    <a:pt x="47499" y="972"/>
                  </a:cubicBezTo>
                  <a:cubicBezTo>
                    <a:pt x="47121" y="972"/>
                    <a:pt x="46786" y="1095"/>
                    <a:pt x="46786" y="1095"/>
                  </a:cubicBezTo>
                  <a:lnTo>
                    <a:pt x="46523" y="1"/>
                  </a:lnTo>
                  <a:lnTo>
                    <a:pt x="42941" y="828"/>
                  </a:lnTo>
                  <a:cubicBezTo>
                    <a:pt x="42000" y="887"/>
                    <a:pt x="40982" y="1018"/>
                    <a:pt x="39964" y="1190"/>
                  </a:cubicBezTo>
                  <a:lnTo>
                    <a:pt x="39964" y="1055"/>
                  </a:lnTo>
                  <a:cubicBezTo>
                    <a:pt x="39907" y="1046"/>
                    <a:pt x="39851" y="1041"/>
                    <a:pt x="39797" y="1041"/>
                  </a:cubicBezTo>
                  <a:cubicBezTo>
                    <a:pt x="39742" y="1041"/>
                    <a:pt x="39690" y="1046"/>
                    <a:pt x="39643" y="1055"/>
                  </a:cubicBezTo>
                  <a:cubicBezTo>
                    <a:pt x="39493" y="1055"/>
                    <a:pt x="39340" y="1077"/>
                    <a:pt x="39190" y="1095"/>
                  </a:cubicBezTo>
                  <a:cubicBezTo>
                    <a:pt x="39041" y="1113"/>
                    <a:pt x="38905" y="1132"/>
                    <a:pt x="38774" y="1168"/>
                  </a:cubicBezTo>
                  <a:lnTo>
                    <a:pt x="38702" y="1168"/>
                  </a:lnTo>
                  <a:lnTo>
                    <a:pt x="38679" y="1394"/>
                  </a:lnTo>
                  <a:cubicBezTo>
                    <a:pt x="35345" y="2036"/>
                    <a:pt x="32368" y="2923"/>
                    <a:pt x="32368" y="2923"/>
                  </a:cubicBezTo>
                  <a:cubicBezTo>
                    <a:pt x="26732" y="5013"/>
                    <a:pt x="24655" y="8465"/>
                    <a:pt x="24655" y="8465"/>
                  </a:cubicBezTo>
                  <a:lnTo>
                    <a:pt x="24298" y="8406"/>
                  </a:lnTo>
                  <a:cubicBezTo>
                    <a:pt x="19756" y="2584"/>
                    <a:pt x="11559" y="1584"/>
                    <a:pt x="11559" y="1584"/>
                  </a:cubicBezTo>
                  <a:lnTo>
                    <a:pt x="11577" y="1566"/>
                  </a:lnTo>
                  <a:cubicBezTo>
                    <a:pt x="11466" y="1545"/>
                    <a:pt x="11362" y="1536"/>
                    <a:pt x="11261" y="1536"/>
                  </a:cubicBezTo>
                  <a:cubicBezTo>
                    <a:pt x="11189" y="1536"/>
                    <a:pt x="11119" y="1540"/>
                    <a:pt x="11048" y="1548"/>
                  </a:cubicBezTo>
                  <a:lnTo>
                    <a:pt x="10428" y="1548"/>
                  </a:lnTo>
                  <a:cubicBezTo>
                    <a:pt x="9994" y="1507"/>
                    <a:pt x="9559" y="1417"/>
                    <a:pt x="9125" y="1358"/>
                  </a:cubicBezTo>
                  <a:cubicBezTo>
                    <a:pt x="7917" y="1190"/>
                    <a:pt x="6750" y="828"/>
                    <a:pt x="5542" y="661"/>
                  </a:cubicBezTo>
                  <a:lnTo>
                    <a:pt x="235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1"/>
            <p:cNvSpPr/>
            <p:nvPr/>
          </p:nvSpPr>
          <p:spPr>
            <a:xfrm>
              <a:off x="5619500" y="3910675"/>
              <a:ext cx="1213550" cy="234600"/>
            </a:xfrm>
            <a:custGeom>
              <a:avLst/>
              <a:gdLst/>
              <a:ahLst/>
              <a:cxnLst/>
              <a:rect l="l" t="t" r="r" b="b"/>
              <a:pathLst>
                <a:path w="48542" h="9384" extrusionOk="0">
                  <a:moveTo>
                    <a:pt x="2131" y="0"/>
                  </a:moveTo>
                  <a:lnTo>
                    <a:pt x="2113" y="131"/>
                  </a:lnTo>
                  <a:lnTo>
                    <a:pt x="1399" y="73"/>
                  </a:lnTo>
                  <a:cubicBezTo>
                    <a:pt x="1233" y="32"/>
                    <a:pt x="1087" y="15"/>
                    <a:pt x="958" y="15"/>
                  </a:cubicBezTo>
                  <a:cubicBezTo>
                    <a:pt x="1" y="15"/>
                    <a:pt x="1" y="995"/>
                    <a:pt x="1" y="995"/>
                  </a:cubicBezTo>
                  <a:lnTo>
                    <a:pt x="6976" y="3031"/>
                  </a:lnTo>
                  <a:lnTo>
                    <a:pt x="21077" y="7894"/>
                  </a:lnTo>
                  <a:cubicBezTo>
                    <a:pt x="21887" y="9197"/>
                    <a:pt x="22054" y="9161"/>
                    <a:pt x="24090" y="9364"/>
                  </a:cubicBezTo>
                  <a:cubicBezTo>
                    <a:pt x="24217" y="9377"/>
                    <a:pt x="24341" y="9383"/>
                    <a:pt x="24463" y="9383"/>
                  </a:cubicBezTo>
                  <a:cubicBezTo>
                    <a:pt x="26319" y="9383"/>
                    <a:pt x="27578" y="7989"/>
                    <a:pt x="27578" y="7989"/>
                  </a:cubicBezTo>
                  <a:lnTo>
                    <a:pt x="30351" y="6953"/>
                  </a:lnTo>
                  <a:lnTo>
                    <a:pt x="37983" y="4388"/>
                  </a:lnTo>
                  <a:lnTo>
                    <a:pt x="48541" y="995"/>
                  </a:lnTo>
                  <a:cubicBezTo>
                    <a:pt x="48479" y="190"/>
                    <a:pt x="47958" y="8"/>
                    <a:pt x="47499" y="8"/>
                  </a:cubicBezTo>
                  <a:cubicBezTo>
                    <a:pt x="47121" y="8"/>
                    <a:pt x="46786" y="131"/>
                    <a:pt x="46786" y="131"/>
                  </a:cubicBezTo>
                  <a:lnTo>
                    <a:pt x="46768" y="73"/>
                  </a:lnTo>
                  <a:cubicBezTo>
                    <a:pt x="44899" y="751"/>
                    <a:pt x="42999" y="1317"/>
                    <a:pt x="41113" y="1923"/>
                  </a:cubicBezTo>
                  <a:cubicBezTo>
                    <a:pt x="38815" y="2674"/>
                    <a:pt x="36571" y="3506"/>
                    <a:pt x="34291" y="4275"/>
                  </a:cubicBezTo>
                  <a:cubicBezTo>
                    <a:pt x="33138" y="4655"/>
                    <a:pt x="32007" y="5031"/>
                    <a:pt x="30898" y="5447"/>
                  </a:cubicBezTo>
                  <a:cubicBezTo>
                    <a:pt x="30143" y="5727"/>
                    <a:pt x="29202" y="6030"/>
                    <a:pt x="28464" y="6333"/>
                  </a:cubicBezTo>
                  <a:cubicBezTo>
                    <a:pt x="26975" y="6930"/>
                    <a:pt x="26241" y="7371"/>
                    <a:pt x="24909" y="7371"/>
                  </a:cubicBezTo>
                  <a:cubicBezTo>
                    <a:pt x="24857" y="7371"/>
                    <a:pt x="24804" y="7371"/>
                    <a:pt x="24750" y="7369"/>
                  </a:cubicBezTo>
                  <a:cubicBezTo>
                    <a:pt x="24678" y="7442"/>
                    <a:pt x="24655" y="7501"/>
                    <a:pt x="24655" y="7501"/>
                  </a:cubicBezTo>
                  <a:lnTo>
                    <a:pt x="24298" y="7442"/>
                  </a:lnTo>
                  <a:cubicBezTo>
                    <a:pt x="24244" y="7387"/>
                    <a:pt x="24203" y="7329"/>
                    <a:pt x="24167" y="7274"/>
                  </a:cubicBezTo>
                  <a:cubicBezTo>
                    <a:pt x="23923" y="7339"/>
                    <a:pt x="23671" y="7377"/>
                    <a:pt x="23403" y="7377"/>
                  </a:cubicBezTo>
                  <a:cubicBezTo>
                    <a:pt x="23278" y="7377"/>
                    <a:pt x="23150" y="7369"/>
                    <a:pt x="23018" y="7351"/>
                  </a:cubicBezTo>
                  <a:cubicBezTo>
                    <a:pt x="21810" y="7197"/>
                    <a:pt x="20810" y="6501"/>
                    <a:pt x="19679" y="6067"/>
                  </a:cubicBezTo>
                  <a:cubicBezTo>
                    <a:pt x="18476" y="5596"/>
                    <a:pt x="17232" y="5162"/>
                    <a:pt x="15970" y="4822"/>
                  </a:cubicBezTo>
                  <a:cubicBezTo>
                    <a:pt x="14703" y="4465"/>
                    <a:pt x="13423" y="4185"/>
                    <a:pt x="12161" y="3768"/>
                  </a:cubicBezTo>
                  <a:cubicBezTo>
                    <a:pt x="10899" y="3352"/>
                    <a:pt x="9636" y="2900"/>
                    <a:pt x="8392" y="2429"/>
                  </a:cubicBezTo>
                  <a:cubicBezTo>
                    <a:pt x="7578" y="2108"/>
                    <a:pt x="6786" y="1787"/>
                    <a:pt x="5940" y="1583"/>
                  </a:cubicBezTo>
                  <a:cubicBezTo>
                    <a:pt x="5167" y="1375"/>
                    <a:pt x="4357" y="1203"/>
                    <a:pt x="3602" y="923"/>
                  </a:cubicBezTo>
                  <a:cubicBezTo>
                    <a:pt x="3095" y="751"/>
                    <a:pt x="2416" y="525"/>
                    <a:pt x="2150" y="36"/>
                  </a:cubicBezTo>
                  <a:cubicBezTo>
                    <a:pt x="2150" y="18"/>
                    <a:pt x="2150" y="18"/>
                    <a:pt x="2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1"/>
            <p:cNvSpPr/>
            <p:nvPr/>
          </p:nvSpPr>
          <p:spPr>
            <a:xfrm>
              <a:off x="6296075" y="3908550"/>
              <a:ext cx="538775" cy="203475"/>
            </a:xfrm>
            <a:custGeom>
              <a:avLst/>
              <a:gdLst/>
              <a:ahLst/>
              <a:cxnLst/>
              <a:rect l="l" t="t" r="r" b="b"/>
              <a:pathLst>
                <a:path w="21551" h="8139" extrusionOk="0">
                  <a:moveTo>
                    <a:pt x="20479" y="0"/>
                  </a:moveTo>
                  <a:cubicBezTo>
                    <a:pt x="20101" y="0"/>
                    <a:pt x="19670" y="123"/>
                    <a:pt x="19270" y="271"/>
                  </a:cubicBezTo>
                  <a:cubicBezTo>
                    <a:pt x="18515" y="556"/>
                    <a:pt x="17782" y="877"/>
                    <a:pt x="17009" y="1139"/>
                  </a:cubicBezTo>
                  <a:cubicBezTo>
                    <a:pt x="15801" y="1515"/>
                    <a:pt x="14597" y="1872"/>
                    <a:pt x="13389" y="2270"/>
                  </a:cubicBezTo>
                  <a:cubicBezTo>
                    <a:pt x="8943" y="3740"/>
                    <a:pt x="4360" y="5061"/>
                    <a:pt x="80" y="7002"/>
                  </a:cubicBezTo>
                  <a:cubicBezTo>
                    <a:pt x="1" y="7034"/>
                    <a:pt x="47" y="7139"/>
                    <a:pt x="125" y="7139"/>
                  </a:cubicBezTo>
                  <a:cubicBezTo>
                    <a:pt x="135" y="7139"/>
                    <a:pt x="146" y="7138"/>
                    <a:pt x="157" y="7133"/>
                  </a:cubicBezTo>
                  <a:cubicBezTo>
                    <a:pt x="3853" y="5455"/>
                    <a:pt x="7771" y="4360"/>
                    <a:pt x="11616" y="3062"/>
                  </a:cubicBezTo>
                  <a:cubicBezTo>
                    <a:pt x="13579" y="2383"/>
                    <a:pt x="15556" y="1759"/>
                    <a:pt x="17538" y="1139"/>
                  </a:cubicBezTo>
                  <a:cubicBezTo>
                    <a:pt x="18103" y="949"/>
                    <a:pt x="18628" y="705"/>
                    <a:pt x="19194" y="479"/>
                  </a:cubicBezTo>
                  <a:cubicBezTo>
                    <a:pt x="19567" y="332"/>
                    <a:pt x="20045" y="128"/>
                    <a:pt x="20485" y="128"/>
                  </a:cubicBezTo>
                  <a:cubicBezTo>
                    <a:pt x="20667" y="128"/>
                    <a:pt x="20844" y="164"/>
                    <a:pt x="21003" y="253"/>
                  </a:cubicBezTo>
                  <a:cubicBezTo>
                    <a:pt x="21211" y="348"/>
                    <a:pt x="21550" y="895"/>
                    <a:pt x="21252" y="967"/>
                  </a:cubicBezTo>
                  <a:cubicBezTo>
                    <a:pt x="21098" y="1026"/>
                    <a:pt x="20949" y="1062"/>
                    <a:pt x="20818" y="1103"/>
                  </a:cubicBezTo>
                  <a:cubicBezTo>
                    <a:pt x="20419" y="1234"/>
                    <a:pt x="20026" y="1347"/>
                    <a:pt x="19646" y="1460"/>
                  </a:cubicBezTo>
                  <a:cubicBezTo>
                    <a:pt x="18669" y="1782"/>
                    <a:pt x="17669" y="2080"/>
                    <a:pt x="16687" y="2401"/>
                  </a:cubicBezTo>
                  <a:cubicBezTo>
                    <a:pt x="14240" y="3193"/>
                    <a:pt x="11806" y="4003"/>
                    <a:pt x="9377" y="4812"/>
                  </a:cubicBezTo>
                  <a:cubicBezTo>
                    <a:pt x="6378" y="5812"/>
                    <a:pt x="3342" y="6776"/>
                    <a:pt x="420" y="7979"/>
                  </a:cubicBezTo>
                  <a:cubicBezTo>
                    <a:pt x="339" y="8016"/>
                    <a:pt x="359" y="8139"/>
                    <a:pt x="432" y="8139"/>
                  </a:cubicBezTo>
                  <a:cubicBezTo>
                    <a:pt x="441" y="8139"/>
                    <a:pt x="450" y="8137"/>
                    <a:pt x="460" y="8133"/>
                  </a:cubicBezTo>
                  <a:cubicBezTo>
                    <a:pt x="3871" y="6735"/>
                    <a:pt x="7432" y="5627"/>
                    <a:pt x="10920" y="4473"/>
                  </a:cubicBezTo>
                  <a:cubicBezTo>
                    <a:pt x="14425" y="3306"/>
                    <a:pt x="17931" y="2121"/>
                    <a:pt x="21478" y="1080"/>
                  </a:cubicBezTo>
                  <a:cubicBezTo>
                    <a:pt x="21514" y="1062"/>
                    <a:pt x="21532" y="1026"/>
                    <a:pt x="21532" y="1008"/>
                  </a:cubicBezTo>
                  <a:cubicBezTo>
                    <a:pt x="21445" y="245"/>
                    <a:pt x="21014" y="0"/>
                    <a:pt x="20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1"/>
            <p:cNvSpPr/>
            <p:nvPr/>
          </p:nvSpPr>
          <p:spPr>
            <a:xfrm>
              <a:off x="5618150" y="3908475"/>
              <a:ext cx="538875" cy="203550"/>
            </a:xfrm>
            <a:custGeom>
              <a:avLst/>
              <a:gdLst/>
              <a:ahLst/>
              <a:cxnLst/>
              <a:rect l="l" t="t" r="r" b="b"/>
              <a:pathLst>
                <a:path w="21555" h="8142" extrusionOk="0">
                  <a:moveTo>
                    <a:pt x="1084" y="1"/>
                  </a:moveTo>
                  <a:cubicBezTo>
                    <a:pt x="543" y="1"/>
                    <a:pt x="99" y="251"/>
                    <a:pt x="0" y="1011"/>
                  </a:cubicBezTo>
                  <a:cubicBezTo>
                    <a:pt x="0" y="1029"/>
                    <a:pt x="37" y="1065"/>
                    <a:pt x="55" y="1083"/>
                  </a:cubicBezTo>
                  <a:cubicBezTo>
                    <a:pt x="3619" y="2124"/>
                    <a:pt x="7125" y="3309"/>
                    <a:pt x="10631" y="4476"/>
                  </a:cubicBezTo>
                  <a:cubicBezTo>
                    <a:pt x="14119" y="5630"/>
                    <a:pt x="17661" y="6738"/>
                    <a:pt x="21072" y="8136"/>
                  </a:cubicBezTo>
                  <a:cubicBezTo>
                    <a:pt x="21082" y="8140"/>
                    <a:pt x="21092" y="8142"/>
                    <a:pt x="21101" y="8142"/>
                  </a:cubicBezTo>
                  <a:cubicBezTo>
                    <a:pt x="21178" y="8142"/>
                    <a:pt x="21216" y="8019"/>
                    <a:pt x="21131" y="7982"/>
                  </a:cubicBezTo>
                  <a:cubicBezTo>
                    <a:pt x="17078" y="6326"/>
                    <a:pt x="12857" y="5024"/>
                    <a:pt x="8709" y="3666"/>
                  </a:cubicBezTo>
                  <a:cubicBezTo>
                    <a:pt x="6501" y="2952"/>
                    <a:pt x="4316" y="2237"/>
                    <a:pt x="2113" y="1536"/>
                  </a:cubicBezTo>
                  <a:cubicBezTo>
                    <a:pt x="1733" y="1423"/>
                    <a:pt x="1358" y="1291"/>
                    <a:pt x="982" y="1178"/>
                  </a:cubicBezTo>
                  <a:cubicBezTo>
                    <a:pt x="810" y="1142"/>
                    <a:pt x="661" y="1083"/>
                    <a:pt x="507" y="1047"/>
                  </a:cubicBezTo>
                  <a:cubicBezTo>
                    <a:pt x="168" y="934"/>
                    <a:pt x="114" y="916"/>
                    <a:pt x="281" y="518"/>
                  </a:cubicBezTo>
                  <a:cubicBezTo>
                    <a:pt x="417" y="216"/>
                    <a:pt x="688" y="104"/>
                    <a:pt x="1020" y="104"/>
                  </a:cubicBezTo>
                  <a:cubicBezTo>
                    <a:pt x="1846" y="104"/>
                    <a:pt x="3053" y="796"/>
                    <a:pt x="3524" y="970"/>
                  </a:cubicBezTo>
                  <a:cubicBezTo>
                    <a:pt x="5013" y="1558"/>
                    <a:pt x="6596" y="1934"/>
                    <a:pt x="8107" y="2422"/>
                  </a:cubicBezTo>
                  <a:cubicBezTo>
                    <a:pt x="9537" y="2916"/>
                    <a:pt x="10971" y="3404"/>
                    <a:pt x="12423" y="3875"/>
                  </a:cubicBezTo>
                  <a:cubicBezTo>
                    <a:pt x="15436" y="4856"/>
                    <a:pt x="18489" y="5815"/>
                    <a:pt x="21393" y="7136"/>
                  </a:cubicBezTo>
                  <a:cubicBezTo>
                    <a:pt x="21405" y="7141"/>
                    <a:pt x="21416" y="7142"/>
                    <a:pt x="21426" y="7142"/>
                  </a:cubicBezTo>
                  <a:cubicBezTo>
                    <a:pt x="21504" y="7142"/>
                    <a:pt x="21554" y="7037"/>
                    <a:pt x="21470" y="7005"/>
                  </a:cubicBezTo>
                  <a:cubicBezTo>
                    <a:pt x="17191" y="5064"/>
                    <a:pt x="12608" y="3780"/>
                    <a:pt x="8143" y="2273"/>
                  </a:cubicBezTo>
                  <a:cubicBezTo>
                    <a:pt x="6184" y="1613"/>
                    <a:pt x="4203" y="1047"/>
                    <a:pt x="2262" y="274"/>
                  </a:cubicBezTo>
                  <a:cubicBezTo>
                    <a:pt x="1878" y="120"/>
                    <a:pt x="1458" y="1"/>
                    <a:pt x="10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1"/>
            <p:cNvSpPr/>
            <p:nvPr/>
          </p:nvSpPr>
          <p:spPr>
            <a:xfrm>
              <a:off x="6143050" y="4107950"/>
              <a:ext cx="166500" cy="40250"/>
            </a:xfrm>
            <a:custGeom>
              <a:avLst/>
              <a:gdLst/>
              <a:ahLst/>
              <a:cxnLst/>
              <a:rect l="l" t="t" r="r" b="b"/>
              <a:pathLst>
                <a:path w="6660" h="1610" extrusionOk="0">
                  <a:moveTo>
                    <a:pt x="102" y="0"/>
                  </a:moveTo>
                  <a:cubicBezTo>
                    <a:pt x="49" y="0"/>
                    <a:pt x="0" y="55"/>
                    <a:pt x="40" y="116"/>
                  </a:cubicBezTo>
                  <a:cubicBezTo>
                    <a:pt x="850" y="1383"/>
                    <a:pt x="2243" y="1609"/>
                    <a:pt x="3659" y="1609"/>
                  </a:cubicBezTo>
                  <a:cubicBezTo>
                    <a:pt x="3683" y="1610"/>
                    <a:pt x="3707" y="1610"/>
                    <a:pt x="3730" y="1610"/>
                  </a:cubicBezTo>
                  <a:cubicBezTo>
                    <a:pt x="4495" y="1610"/>
                    <a:pt x="5203" y="1329"/>
                    <a:pt x="5844" y="890"/>
                  </a:cubicBezTo>
                  <a:cubicBezTo>
                    <a:pt x="6129" y="704"/>
                    <a:pt x="6505" y="419"/>
                    <a:pt x="6636" y="98"/>
                  </a:cubicBezTo>
                  <a:cubicBezTo>
                    <a:pt x="6660" y="42"/>
                    <a:pt x="6616" y="6"/>
                    <a:pt x="6568" y="6"/>
                  </a:cubicBezTo>
                  <a:cubicBezTo>
                    <a:pt x="6536" y="6"/>
                    <a:pt x="6501" y="23"/>
                    <a:pt x="6486" y="62"/>
                  </a:cubicBezTo>
                  <a:cubicBezTo>
                    <a:pt x="6355" y="383"/>
                    <a:pt x="5903" y="664"/>
                    <a:pt x="5636" y="836"/>
                  </a:cubicBezTo>
                  <a:cubicBezTo>
                    <a:pt x="4980" y="1288"/>
                    <a:pt x="4225" y="1455"/>
                    <a:pt x="3433" y="1455"/>
                  </a:cubicBezTo>
                  <a:cubicBezTo>
                    <a:pt x="2171" y="1437"/>
                    <a:pt x="909" y="1157"/>
                    <a:pt x="171" y="44"/>
                  </a:cubicBezTo>
                  <a:cubicBezTo>
                    <a:pt x="154" y="13"/>
                    <a:pt x="127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1"/>
            <p:cNvSpPr/>
            <p:nvPr/>
          </p:nvSpPr>
          <p:spPr>
            <a:xfrm>
              <a:off x="6151950" y="4082975"/>
              <a:ext cx="150075" cy="15300"/>
            </a:xfrm>
            <a:custGeom>
              <a:avLst/>
              <a:gdLst/>
              <a:ahLst/>
              <a:cxnLst/>
              <a:rect l="l" t="t" r="r" b="b"/>
              <a:pathLst>
                <a:path w="6003" h="612" extrusionOk="0">
                  <a:moveTo>
                    <a:pt x="105" y="0"/>
                  </a:moveTo>
                  <a:cubicBezTo>
                    <a:pt x="31" y="0"/>
                    <a:pt x="0" y="124"/>
                    <a:pt x="100" y="156"/>
                  </a:cubicBezTo>
                  <a:cubicBezTo>
                    <a:pt x="1013" y="529"/>
                    <a:pt x="2031" y="612"/>
                    <a:pt x="3017" y="612"/>
                  </a:cubicBezTo>
                  <a:cubicBezTo>
                    <a:pt x="3131" y="612"/>
                    <a:pt x="3245" y="610"/>
                    <a:pt x="3357" y="609"/>
                  </a:cubicBezTo>
                  <a:cubicBezTo>
                    <a:pt x="4190" y="572"/>
                    <a:pt x="5149" y="514"/>
                    <a:pt x="5922" y="156"/>
                  </a:cubicBezTo>
                  <a:cubicBezTo>
                    <a:pt x="6002" y="126"/>
                    <a:pt x="5960" y="12"/>
                    <a:pt x="5888" y="12"/>
                  </a:cubicBezTo>
                  <a:cubicBezTo>
                    <a:pt x="5875" y="12"/>
                    <a:pt x="5860" y="16"/>
                    <a:pt x="5845" y="25"/>
                  </a:cubicBezTo>
                  <a:cubicBezTo>
                    <a:pt x="5095" y="364"/>
                    <a:pt x="4172" y="400"/>
                    <a:pt x="3357" y="437"/>
                  </a:cubicBezTo>
                  <a:cubicBezTo>
                    <a:pt x="3168" y="447"/>
                    <a:pt x="2977" y="453"/>
                    <a:pt x="2785" y="453"/>
                  </a:cubicBezTo>
                  <a:cubicBezTo>
                    <a:pt x="1890" y="453"/>
                    <a:pt x="975" y="331"/>
                    <a:pt x="136" y="7"/>
                  </a:cubicBezTo>
                  <a:cubicBezTo>
                    <a:pt x="126" y="2"/>
                    <a:pt x="115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1"/>
            <p:cNvSpPr/>
            <p:nvPr/>
          </p:nvSpPr>
          <p:spPr>
            <a:xfrm>
              <a:off x="6231249" y="3885575"/>
              <a:ext cx="560800" cy="210925"/>
            </a:xfrm>
            <a:custGeom>
              <a:avLst/>
              <a:gdLst/>
              <a:ahLst/>
              <a:cxnLst/>
              <a:rect l="l" t="t" r="r" b="b"/>
              <a:pathLst>
                <a:path w="22432" h="8437" extrusionOk="0">
                  <a:moveTo>
                    <a:pt x="22119" y="1"/>
                  </a:moveTo>
                  <a:cubicBezTo>
                    <a:pt x="22113" y="1"/>
                    <a:pt x="22106" y="2"/>
                    <a:pt x="22099" y="6"/>
                  </a:cubicBezTo>
                  <a:cubicBezTo>
                    <a:pt x="17969" y="947"/>
                    <a:pt x="13690" y="1173"/>
                    <a:pt x="9600" y="2326"/>
                  </a:cubicBezTo>
                  <a:cubicBezTo>
                    <a:pt x="5832" y="3398"/>
                    <a:pt x="2665" y="5380"/>
                    <a:pt x="46" y="8298"/>
                  </a:cubicBezTo>
                  <a:cubicBezTo>
                    <a:pt x="1" y="8356"/>
                    <a:pt x="56" y="8436"/>
                    <a:pt x="111" y="8436"/>
                  </a:cubicBezTo>
                  <a:cubicBezTo>
                    <a:pt x="128" y="8436"/>
                    <a:pt x="145" y="8429"/>
                    <a:pt x="159" y="8411"/>
                  </a:cubicBezTo>
                  <a:cubicBezTo>
                    <a:pt x="1439" y="6999"/>
                    <a:pt x="2814" y="5755"/>
                    <a:pt x="4416" y="4737"/>
                  </a:cubicBezTo>
                  <a:cubicBezTo>
                    <a:pt x="6225" y="3588"/>
                    <a:pt x="8261" y="2851"/>
                    <a:pt x="10319" y="2304"/>
                  </a:cubicBezTo>
                  <a:cubicBezTo>
                    <a:pt x="12373" y="1761"/>
                    <a:pt x="14463" y="1440"/>
                    <a:pt x="16558" y="1137"/>
                  </a:cubicBezTo>
                  <a:cubicBezTo>
                    <a:pt x="17612" y="987"/>
                    <a:pt x="18648" y="833"/>
                    <a:pt x="19684" y="648"/>
                  </a:cubicBezTo>
                  <a:cubicBezTo>
                    <a:pt x="20249" y="553"/>
                    <a:pt x="20837" y="440"/>
                    <a:pt x="21403" y="327"/>
                  </a:cubicBezTo>
                  <a:cubicBezTo>
                    <a:pt x="21465" y="314"/>
                    <a:pt x="21746" y="211"/>
                    <a:pt x="21933" y="211"/>
                  </a:cubicBezTo>
                  <a:cubicBezTo>
                    <a:pt x="22016" y="211"/>
                    <a:pt x="22081" y="232"/>
                    <a:pt x="22099" y="291"/>
                  </a:cubicBezTo>
                  <a:cubicBezTo>
                    <a:pt x="22194" y="535"/>
                    <a:pt x="22194" y="797"/>
                    <a:pt x="22249" y="1042"/>
                  </a:cubicBezTo>
                  <a:cubicBezTo>
                    <a:pt x="22264" y="1089"/>
                    <a:pt x="22300" y="1110"/>
                    <a:pt x="22336" y="1110"/>
                  </a:cubicBezTo>
                  <a:cubicBezTo>
                    <a:pt x="22384" y="1110"/>
                    <a:pt x="22431" y="1071"/>
                    <a:pt x="22421" y="1005"/>
                  </a:cubicBezTo>
                  <a:cubicBezTo>
                    <a:pt x="22326" y="684"/>
                    <a:pt x="22308" y="363"/>
                    <a:pt x="22194" y="64"/>
                  </a:cubicBezTo>
                  <a:cubicBezTo>
                    <a:pt x="22176" y="31"/>
                    <a:pt x="22148" y="1"/>
                    <a:pt x="22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1"/>
            <p:cNvSpPr/>
            <p:nvPr/>
          </p:nvSpPr>
          <p:spPr>
            <a:xfrm>
              <a:off x="6255675" y="3898675"/>
              <a:ext cx="533250" cy="196825"/>
            </a:xfrm>
            <a:custGeom>
              <a:avLst/>
              <a:gdLst/>
              <a:ahLst/>
              <a:cxnLst/>
              <a:rect l="l" t="t" r="r" b="b"/>
              <a:pathLst>
                <a:path w="21330" h="7873" extrusionOk="0">
                  <a:moveTo>
                    <a:pt x="21220" y="0"/>
                  </a:moveTo>
                  <a:cubicBezTo>
                    <a:pt x="21210" y="0"/>
                    <a:pt x="21200" y="2"/>
                    <a:pt x="21190" y="5"/>
                  </a:cubicBezTo>
                  <a:cubicBezTo>
                    <a:pt x="19964" y="272"/>
                    <a:pt x="18720" y="458"/>
                    <a:pt x="17475" y="666"/>
                  </a:cubicBezTo>
                  <a:cubicBezTo>
                    <a:pt x="15309" y="1064"/>
                    <a:pt x="13160" y="1457"/>
                    <a:pt x="10993" y="1892"/>
                  </a:cubicBezTo>
                  <a:cubicBezTo>
                    <a:pt x="8935" y="2326"/>
                    <a:pt x="6940" y="2796"/>
                    <a:pt x="5035" y="3760"/>
                  </a:cubicBezTo>
                  <a:cubicBezTo>
                    <a:pt x="3189" y="4701"/>
                    <a:pt x="1303" y="6058"/>
                    <a:pt x="41" y="7754"/>
                  </a:cubicBezTo>
                  <a:cubicBezTo>
                    <a:pt x="1" y="7819"/>
                    <a:pt x="59" y="7873"/>
                    <a:pt x="117" y="7873"/>
                  </a:cubicBezTo>
                  <a:cubicBezTo>
                    <a:pt x="145" y="7873"/>
                    <a:pt x="173" y="7860"/>
                    <a:pt x="190" y="7831"/>
                  </a:cubicBezTo>
                  <a:cubicBezTo>
                    <a:pt x="1511" y="6058"/>
                    <a:pt x="3529" y="4683"/>
                    <a:pt x="5487" y="3719"/>
                  </a:cubicBezTo>
                  <a:cubicBezTo>
                    <a:pt x="7333" y="2814"/>
                    <a:pt x="9333" y="2403"/>
                    <a:pt x="11332" y="2005"/>
                  </a:cubicBezTo>
                  <a:cubicBezTo>
                    <a:pt x="13386" y="1570"/>
                    <a:pt x="15458" y="1195"/>
                    <a:pt x="17530" y="819"/>
                  </a:cubicBezTo>
                  <a:cubicBezTo>
                    <a:pt x="18756" y="611"/>
                    <a:pt x="20018" y="439"/>
                    <a:pt x="21244" y="159"/>
                  </a:cubicBezTo>
                  <a:cubicBezTo>
                    <a:pt x="21330" y="143"/>
                    <a:pt x="21308" y="0"/>
                    <a:pt x="21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1"/>
            <p:cNvSpPr/>
            <p:nvPr/>
          </p:nvSpPr>
          <p:spPr>
            <a:xfrm>
              <a:off x="6275800" y="3910075"/>
              <a:ext cx="515600" cy="183575"/>
            </a:xfrm>
            <a:custGeom>
              <a:avLst/>
              <a:gdLst/>
              <a:ahLst/>
              <a:cxnLst/>
              <a:rect l="l" t="t" r="r" b="b"/>
              <a:pathLst>
                <a:path w="20624" h="7343" extrusionOk="0">
                  <a:moveTo>
                    <a:pt x="20498" y="0"/>
                  </a:moveTo>
                  <a:cubicBezTo>
                    <a:pt x="20492" y="0"/>
                    <a:pt x="20486" y="1"/>
                    <a:pt x="20480" y="2"/>
                  </a:cubicBezTo>
                  <a:cubicBezTo>
                    <a:pt x="16707" y="757"/>
                    <a:pt x="12902" y="1399"/>
                    <a:pt x="9147" y="2245"/>
                  </a:cubicBezTo>
                  <a:cubicBezTo>
                    <a:pt x="7338" y="2643"/>
                    <a:pt x="5664" y="3150"/>
                    <a:pt x="4058" y="4114"/>
                  </a:cubicBezTo>
                  <a:cubicBezTo>
                    <a:pt x="2629" y="4960"/>
                    <a:pt x="1231" y="6018"/>
                    <a:pt x="46" y="7203"/>
                  </a:cubicBezTo>
                  <a:cubicBezTo>
                    <a:pt x="1" y="7262"/>
                    <a:pt x="56" y="7342"/>
                    <a:pt x="111" y="7342"/>
                  </a:cubicBezTo>
                  <a:cubicBezTo>
                    <a:pt x="128" y="7342"/>
                    <a:pt x="145" y="7335"/>
                    <a:pt x="159" y="7316"/>
                  </a:cubicBezTo>
                  <a:cubicBezTo>
                    <a:pt x="1403" y="6091"/>
                    <a:pt x="2814" y="5036"/>
                    <a:pt x="4307" y="4150"/>
                  </a:cubicBezTo>
                  <a:cubicBezTo>
                    <a:pt x="5926" y="3191"/>
                    <a:pt x="7659" y="2738"/>
                    <a:pt x="9487" y="2322"/>
                  </a:cubicBezTo>
                  <a:cubicBezTo>
                    <a:pt x="13146" y="1512"/>
                    <a:pt x="16838" y="906"/>
                    <a:pt x="20534" y="155"/>
                  </a:cubicBezTo>
                  <a:cubicBezTo>
                    <a:pt x="20624" y="138"/>
                    <a:pt x="20596" y="0"/>
                    <a:pt x="20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1"/>
            <p:cNvSpPr/>
            <p:nvPr/>
          </p:nvSpPr>
          <p:spPr>
            <a:xfrm>
              <a:off x="6301350" y="3917075"/>
              <a:ext cx="471050" cy="167625"/>
            </a:xfrm>
            <a:custGeom>
              <a:avLst/>
              <a:gdLst/>
              <a:ahLst/>
              <a:cxnLst/>
              <a:rect l="l" t="t" r="r" b="b"/>
              <a:pathLst>
                <a:path w="18842" h="6705" extrusionOk="0">
                  <a:moveTo>
                    <a:pt x="18736" y="1"/>
                  </a:moveTo>
                  <a:cubicBezTo>
                    <a:pt x="18725" y="1"/>
                    <a:pt x="18714" y="3"/>
                    <a:pt x="18702" y="7"/>
                  </a:cubicBezTo>
                  <a:cubicBezTo>
                    <a:pt x="15273" y="1101"/>
                    <a:pt x="11690" y="1644"/>
                    <a:pt x="8202" y="2590"/>
                  </a:cubicBezTo>
                  <a:cubicBezTo>
                    <a:pt x="5298" y="3341"/>
                    <a:pt x="2303" y="4494"/>
                    <a:pt x="59" y="6566"/>
                  </a:cubicBezTo>
                  <a:cubicBezTo>
                    <a:pt x="1" y="6625"/>
                    <a:pt x="53" y="6705"/>
                    <a:pt x="123" y="6705"/>
                  </a:cubicBezTo>
                  <a:cubicBezTo>
                    <a:pt x="145" y="6705"/>
                    <a:pt x="168" y="6697"/>
                    <a:pt x="191" y="6679"/>
                  </a:cubicBezTo>
                  <a:cubicBezTo>
                    <a:pt x="2471" y="4566"/>
                    <a:pt x="5506" y="3454"/>
                    <a:pt x="8465" y="2685"/>
                  </a:cubicBezTo>
                  <a:cubicBezTo>
                    <a:pt x="11880" y="1780"/>
                    <a:pt x="15386" y="1232"/>
                    <a:pt x="18756" y="156"/>
                  </a:cubicBezTo>
                  <a:cubicBezTo>
                    <a:pt x="18841" y="123"/>
                    <a:pt x="18821" y="1"/>
                    <a:pt x="187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1"/>
            <p:cNvSpPr/>
            <p:nvPr/>
          </p:nvSpPr>
          <p:spPr>
            <a:xfrm>
              <a:off x="5670375" y="3886450"/>
              <a:ext cx="560875" cy="210925"/>
            </a:xfrm>
            <a:custGeom>
              <a:avLst/>
              <a:gdLst/>
              <a:ahLst/>
              <a:cxnLst/>
              <a:rect l="l" t="t" r="r" b="b"/>
              <a:pathLst>
                <a:path w="22435" h="8437" extrusionOk="0">
                  <a:moveTo>
                    <a:pt x="303" y="1"/>
                  </a:moveTo>
                  <a:cubicBezTo>
                    <a:pt x="274" y="1"/>
                    <a:pt x="246" y="31"/>
                    <a:pt x="228" y="64"/>
                  </a:cubicBezTo>
                  <a:cubicBezTo>
                    <a:pt x="137" y="363"/>
                    <a:pt x="96" y="684"/>
                    <a:pt x="24" y="1005"/>
                  </a:cubicBezTo>
                  <a:cubicBezTo>
                    <a:pt x="1" y="1071"/>
                    <a:pt x="48" y="1110"/>
                    <a:pt x="96" y="1110"/>
                  </a:cubicBezTo>
                  <a:cubicBezTo>
                    <a:pt x="131" y="1110"/>
                    <a:pt x="166" y="1089"/>
                    <a:pt x="173" y="1042"/>
                  </a:cubicBezTo>
                  <a:cubicBezTo>
                    <a:pt x="273" y="658"/>
                    <a:pt x="197" y="246"/>
                    <a:pt x="593" y="246"/>
                  </a:cubicBezTo>
                  <a:cubicBezTo>
                    <a:pt x="645" y="246"/>
                    <a:pt x="705" y="253"/>
                    <a:pt x="775" y="268"/>
                  </a:cubicBezTo>
                  <a:cubicBezTo>
                    <a:pt x="1340" y="404"/>
                    <a:pt x="1924" y="494"/>
                    <a:pt x="2490" y="607"/>
                  </a:cubicBezTo>
                  <a:cubicBezTo>
                    <a:pt x="3530" y="797"/>
                    <a:pt x="4584" y="947"/>
                    <a:pt x="5620" y="1100"/>
                  </a:cubicBezTo>
                  <a:cubicBezTo>
                    <a:pt x="7733" y="1422"/>
                    <a:pt x="9823" y="1720"/>
                    <a:pt x="11899" y="2249"/>
                  </a:cubicBezTo>
                  <a:cubicBezTo>
                    <a:pt x="13953" y="2756"/>
                    <a:pt x="15989" y="3512"/>
                    <a:pt x="17816" y="4624"/>
                  </a:cubicBezTo>
                  <a:cubicBezTo>
                    <a:pt x="19513" y="5624"/>
                    <a:pt x="20947" y="6941"/>
                    <a:pt x="22263" y="8411"/>
                  </a:cubicBezTo>
                  <a:cubicBezTo>
                    <a:pt x="22281" y="8429"/>
                    <a:pt x="22301" y="8436"/>
                    <a:pt x="22320" y="8436"/>
                  </a:cubicBezTo>
                  <a:cubicBezTo>
                    <a:pt x="22383" y="8436"/>
                    <a:pt x="22435" y="8356"/>
                    <a:pt x="22376" y="8298"/>
                  </a:cubicBezTo>
                  <a:cubicBezTo>
                    <a:pt x="21209" y="6981"/>
                    <a:pt x="19929" y="5810"/>
                    <a:pt x="18459" y="4832"/>
                  </a:cubicBezTo>
                  <a:cubicBezTo>
                    <a:pt x="16798" y="3738"/>
                    <a:pt x="14953" y="2964"/>
                    <a:pt x="13048" y="2399"/>
                  </a:cubicBezTo>
                  <a:cubicBezTo>
                    <a:pt x="8900" y="1137"/>
                    <a:pt x="4525" y="969"/>
                    <a:pt x="323" y="6"/>
                  </a:cubicBezTo>
                  <a:cubicBezTo>
                    <a:pt x="316" y="2"/>
                    <a:pt x="309" y="1"/>
                    <a:pt x="3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1"/>
            <p:cNvSpPr/>
            <p:nvPr/>
          </p:nvSpPr>
          <p:spPr>
            <a:xfrm>
              <a:off x="5672125" y="3898675"/>
              <a:ext cx="533225" cy="196825"/>
            </a:xfrm>
            <a:custGeom>
              <a:avLst/>
              <a:gdLst/>
              <a:ahLst/>
              <a:cxnLst/>
              <a:rect l="l" t="t" r="r" b="b"/>
              <a:pathLst>
                <a:path w="21329" h="7873" extrusionOk="0">
                  <a:moveTo>
                    <a:pt x="110" y="0"/>
                  </a:moveTo>
                  <a:cubicBezTo>
                    <a:pt x="21" y="0"/>
                    <a:pt x="1" y="143"/>
                    <a:pt x="103" y="159"/>
                  </a:cubicBezTo>
                  <a:cubicBezTo>
                    <a:pt x="1270" y="421"/>
                    <a:pt x="2478" y="593"/>
                    <a:pt x="3686" y="797"/>
                  </a:cubicBezTo>
                  <a:cubicBezTo>
                    <a:pt x="5740" y="1177"/>
                    <a:pt x="7812" y="1552"/>
                    <a:pt x="9866" y="1968"/>
                  </a:cubicBezTo>
                  <a:cubicBezTo>
                    <a:pt x="11847" y="2362"/>
                    <a:pt x="13806" y="2778"/>
                    <a:pt x="15652" y="3624"/>
                  </a:cubicBezTo>
                  <a:cubicBezTo>
                    <a:pt x="17710" y="4570"/>
                    <a:pt x="19782" y="5999"/>
                    <a:pt x="21139" y="7831"/>
                  </a:cubicBezTo>
                  <a:cubicBezTo>
                    <a:pt x="21164" y="7860"/>
                    <a:pt x="21194" y="7873"/>
                    <a:pt x="21222" y="7873"/>
                  </a:cubicBezTo>
                  <a:cubicBezTo>
                    <a:pt x="21281" y="7873"/>
                    <a:pt x="21328" y="7819"/>
                    <a:pt x="21288" y="7754"/>
                  </a:cubicBezTo>
                  <a:cubicBezTo>
                    <a:pt x="20062" y="6112"/>
                    <a:pt x="18253" y="4832"/>
                    <a:pt x="16466" y="3850"/>
                  </a:cubicBezTo>
                  <a:cubicBezTo>
                    <a:pt x="14598" y="2833"/>
                    <a:pt x="12544" y="2362"/>
                    <a:pt x="10472" y="1928"/>
                  </a:cubicBezTo>
                  <a:cubicBezTo>
                    <a:pt x="8323" y="1475"/>
                    <a:pt x="6152" y="1082"/>
                    <a:pt x="3985" y="706"/>
                  </a:cubicBezTo>
                  <a:cubicBezTo>
                    <a:pt x="2705" y="458"/>
                    <a:pt x="1402" y="290"/>
                    <a:pt x="140" y="5"/>
                  </a:cubicBezTo>
                  <a:cubicBezTo>
                    <a:pt x="129" y="2"/>
                    <a:pt x="119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1"/>
            <p:cNvSpPr/>
            <p:nvPr/>
          </p:nvSpPr>
          <p:spPr>
            <a:xfrm>
              <a:off x="5669650" y="3910075"/>
              <a:ext cx="515925" cy="183575"/>
            </a:xfrm>
            <a:custGeom>
              <a:avLst/>
              <a:gdLst/>
              <a:ahLst/>
              <a:cxnLst/>
              <a:rect l="l" t="t" r="r" b="b"/>
              <a:pathLst>
                <a:path w="20637" h="7343" extrusionOk="0">
                  <a:moveTo>
                    <a:pt x="129" y="0"/>
                  </a:moveTo>
                  <a:cubicBezTo>
                    <a:pt x="47" y="0"/>
                    <a:pt x="0" y="138"/>
                    <a:pt x="107" y="155"/>
                  </a:cubicBezTo>
                  <a:cubicBezTo>
                    <a:pt x="3785" y="906"/>
                    <a:pt x="7477" y="1512"/>
                    <a:pt x="11154" y="2322"/>
                  </a:cubicBezTo>
                  <a:cubicBezTo>
                    <a:pt x="12964" y="2738"/>
                    <a:pt x="14697" y="3209"/>
                    <a:pt x="16316" y="4150"/>
                  </a:cubicBezTo>
                  <a:cubicBezTo>
                    <a:pt x="17809" y="5018"/>
                    <a:pt x="19238" y="6091"/>
                    <a:pt x="20464" y="7316"/>
                  </a:cubicBezTo>
                  <a:cubicBezTo>
                    <a:pt x="20483" y="7335"/>
                    <a:pt x="20503" y="7342"/>
                    <a:pt x="20522" y="7342"/>
                  </a:cubicBezTo>
                  <a:cubicBezTo>
                    <a:pt x="20584" y="7342"/>
                    <a:pt x="20636" y="7262"/>
                    <a:pt x="20578" y="7203"/>
                  </a:cubicBezTo>
                  <a:cubicBezTo>
                    <a:pt x="19392" y="6018"/>
                    <a:pt x="17994" y="4978"/>
                    <a:pt x="16583" y="4114"/>
                  </a:cubicBezTo>
                  <a:cubicBezTo>
                    <a:pt x="14982" y="3132"/>
                    <a:pt x="13285" y="2662"/>
                    <a:pt x="11476" y="2245"/>
                  </a:cubicBezTo>
                  <a:cubicBezTo>
                    <a:pt x="7721" y="1381"/>
                    <a:pt x="3916" y="757"/>
                    <a:pt x="144" y="2"/>
                  </a:cubicBezTo>
                  <a:cubicBezTo>
                    <a:pt x="139" y="1"/>
                    <a:pt x="134" y="0"/>
                    <a:pt x="1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1"/>
            <p:cNvSpPr/>
            <p:nvPr/>
          </p:nvSpPr>
          <p:spPr>
            <a:xfrm>
              <a:off x="5669750" y="3909975"/>
              <a:ext cx="488025" cy="177050"/>
            </a:xfrm>
            <a:custGeom>
              <a:avLst/>
              <a:gdLst/>
              <a:ahLst/>
              <a:cxnLst/>
              <a:rect l="l" t="t" r="r" b="b"/>
              <a:pathLst>
                <a:path w="19521" h="7082" extrusionOk="0">
                  <a:moveTo>
                    <a:pt x="115" y="1"/>
                  </a:moveTo>
                  <a:cubicBezTo>
                    <a:pt x="39" y="1"/>
                    <a:pt x="1" y="143"/>
                    <a:pt x="103" y="159"/>
                  </a:cubicBezTo>
                  <a:cubicBezTo>
                    <a:pt x="3496" y="1250"/>
                    <a:pt x="7020" y="1874"/>
                    <a:pt x="10490" y="2761"/>
                  </a:cubicBezTo>
                  <a:cubicBezTo>
                    <a:pt x="13734" y="3606"/>
                    <a:pt x="16859" y="4719"/>
                    <a:pt x="19348" y="7058"/>
                  </a:cubicBezTo>
                  <a:cubicBezTo>
                    <a:pt x="19365" y="7074"/>
                    <a:pt x="19384" y="7081"/>
                    <a:pt x="19403" y="7081"/>
                  </a:cubicBezTo>
                  <a:cubicBezTo>
                    <a:pt x="19466" y="7081"/>
                    <a:pt x="19520" y="7001"/>
                    <a:pt x="19461" y="6945"/>
                  </a:cubicBezTo>
                  <a:cubicBezTo>
                    <a:pt x="17104" y="4737"/>
                    <a:pt x="14222" y="3625"/>
                    <a:pt x="11150" y="2779"/>
                  </a:cubicBezTo>
                  <a:cubicBezTo>
                    <a:pt x="7513" y="1761"/>
                    <a:pt x="3759" y="1159"/>
                    <a:pt x="140" y="6"/>
                  </a:cubicBezTo>
                  <a:cubicBezTo>
                    <a:pt x="131" y="2"/>
                    <a:pt x="123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1"/>
            <p:cNvSpPr/>
            <p:nvPr/>
          </p:nvSpPr>
          <p:spPr>
            <a:xfrm>
              <a:off x="6164550" y="4106575"/>
              <a:ext cx="127025" cy="28750"/>
            </a:xfrm>
            <a:custGeom>
              <a:avLst/>
              <a:gdLst/>
              <a:ahLst/>
              <a:cxnLst/>
              <a:rect l="l" t="t" r="r" b="b"/>
              <a:pathLst>
                <a:path w="5081" h="1150" extrusionOk="0">
                  <a:moveTo>
                    <a:pt x="114" y="0"/>
                  </a:moveTo>
                  <a:cubicBezTo>
                    <a:pt x="58" y="0"/>
                    <a:pt x="1" y="63"/>
                    <a:pt x="26" y="117"/>
                  </a:cubicBezTo>
                  <a:cubicBezTo>
                    <a:pt x="388" y="814"/>
                    <a:pt x="1383" y="1004"/>
                    <a:pt x="2062" y="1117"/>
                  </a:cubicBezTo>
                  <a:cubicBezTo>
                    <a:pt x="2219" y="1139"/>
                    <a:pt x="2377" y="1149"/>
                    <a:pt x="2534" y="1149"/>
                  </a:cubicBezTo>
                  <a:cubicBezTo>
                    <a:pt x="3447" y="1149"/>
                    <a:pt x="4330" y="789"/>
                    <a:pt x="5025" y="194"/>
                  </a:cubicBezTo>
                  <a:cubicBezTo>
                    <a:pt x="5080" y="135"/>
                    <a:pt x="5027" y="55"/>
                    <a:pt x="4967" y="55"/>
                  </a:cubicBezTo>
                  <a:cubicBezTo>
                    <a:pt x="4948" y="55"/>
                    <a:pt x="4929" y="63"/>
                    <a:pt x="4912" y="81"/>
                  </a:cubicBezTo>
                  <a:cubicBezTo>
                    <a:pt x="4256" y="648"/>
                    <a:pt x="3426" y="979"/>
                    <a:pt x="2548" y="979"/>
                  </a:cubicBezTo>
                  <a:cubicBezTo>
                    <a:pt x="2438" y="979"/>
                    <a:pt x="2327" y="973"/>
                    <a:pt x="2216" y="963"/>
                  </a:cubicBezTo>
                  <a:cubicBezTo>
                    <a:pt x="1537" y="909"/>
                    <a:pt x="501" y="701"/>
                    <a:pt x="180" y="40"/>
                  </a:cubicBezTo>
                  <a:cubicBezTo>
                    <a:pt x="162" y="12"/>
                    <a:pt x="138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1"/>
            <p:cNvSpPr/>
            <p:nvPr/>
          </p:nvSpPr>
          <p:spPr>
            <a:xfrm>
              <a:off x="6210325" y="4095775"/>
              <a:ext cx="11575" cy="15725"/>
            </a:xfrm>
            <a:custGeom>
              <a:avLst/>
              <a:gdLst/>
              <a:ahLst/>
              <a:cxnLst/>
              <a:rect l="l" t="t" r="r" b="b"/>
              <a:pathLst>
                <a:path w="463" h="629" extrusionOk="0">
                  <a:moveTo>
                    <a:pt x="351" y="0"/>
                  </a:moveTo>
                  <a:cubicBezTo>
                    <a:pt x="328" y="0"/>
                    <a:pt x="305" y="11"/>
                    <a:pt x="290" y="38"/>
                  </a:cubicBezTo>
                  <a:cubicBezTo>
                    <a:pt x="213" y="192"/>
                    <a:pt x="158" y="359"/>
                    <a:pt x="45" y="472"/>
                  </a:cubicBezTo>
                  <a:cubicBezTo>
                    <a:pt x="0" y="545"/>
                    <a:pt x="56" y="629"/>
                    <a:pt x="112" y="629"/>
                  </a:cubicBezTo>
                  <a:cubicBezTo>
                    <a:pt x="128" y="629"/>
                    <a:pt x="145" y="621"/>
                    <a:pt x="158" y="603"/>
                  </a:cubicBezTo>
                  <a:cubicBezTo>
                    <a:pt x="271" y="454"/>
                    <a:pt x="344" y="287"/>
                    <a:pt x="421" y="133"/>
                  </a:cubicBezTo>
                  <a:cubicBezTo>
                    <a:pt x="462" y="65"/>
                    <a:pt x="406" y="0"/>
                    <a:pt x="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1"/>
            <p:cNvSpPr/>
            <p:nvPr/>
          </p:nvSpPr>
          <p:spPr>
            <a:xfrm>
              <a:off x="6221725" y="4096950"/>
              <a:ext cx="3875" cy="17050"/>
            </a:xfrm>
            <a:custGeom>
              <a:avLst/>
              <a:gdLst/>
              <a:ahLst/>
              <a:cxnLst/>
              <a:rect l="l" t="t" r="r" b="b"/>
              <a:pathLst>
                <a:path w="155" h="682" extrusionOk="0">
                  <a:moveTo>
                    <a:pt x="78" y="1"/>
                  </a:moveTo>
                  <a:cubicBezTo>
                    <a:pt x="39" y="1"/>
                    <a:pt x="1" y="29"/>
                    <a:pt x="1" y="86"/>
                  </a:cubicBezTo>
                  <a:lnTo>
                    <a:pt x="1" y="597"/>
                  </a:lnTo>
                  <a:cubicBezTo>
                    <a:pt x="1" y="653"/>
                    <a:pt x="39" y="682"/>
                    <a:pt x="78" y="682"/>
                  </a:cubicBezTo>
                  <a:cubicBezTo>
                    <a:pt x="116" y="682"/>
                    <a:pt x="155" y="653"/>
                    <a:pt x="155" y="597"/>
                  </a:cubicBezTo>
                  <a:lnTo>
                    <a:pt x="155" y="86"/>
                  </a:lnTo>
                  <a:cubicBezTo>
                    <a:pt x="155" y="29"/>
                    <a:pt x="116" y="1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1"/>
            <p:cNvSpPr/>
            <p:nvPr/>
          </p:nvSpPr>
          <p:spPr>
            <a:xfrm>
              <a:off x="6228400" y="4096950"/>
              <a:ext cx="5225" cy="15700"/>
            </a:xfrm>
            <a:custGeom>
              <a:avLst/>
              <a:gdLst/>
              <a:ahLst/>
              <a:cxnLst/>
              <a:rect l="l" t="t" r="r" b="b"/>
              <a:pathLst>
                <a:path w="209" h="628" extrusionOk="0">
                  <a:moveTo>
                    <a:pt x="85" y="1"/>
                  </a:moveTo>
                  <a:cubicBezTo>
                    <a:pt x="43" y="1"/>
                    <a:pt x="1" y="29"/>
                    <a:pt x="1" y="86"/>
                  </a:cubicBezTo>
                  <a:cubicBezTo>
                    <a:pt x="19" y="240"/>
                    <a:pt x="55" y="389"/>
                    <a:pt x="55" y="556"/>
                  </a:cubicBezTo>
                  <a:cubicBezTo>
                    <a:pt x="55" y="604"/>
                    <a:pt x="94" y="627"/>
                    <a:pt x="132" y="627"/>
                  </a:cubicBezTo>
                  <a:cubicBezTo>
                    <a:pt x="170" y="627"/>
                    <a:pt x="209" y="604"/>
                    <a:pt x="209" y="556"/>
                  </a:cubicBezTo>
                  <a:cubicBezTo>
                    <a:pt x="209" y="389"/>
                    <a:pt x="168" y="240"/>
                    <a:pt x="168" y="86"/>
                  </a:cubicBezTo>
                  <a:cubicBezTo>
                    <a:pt x="168" y="29"/>
                    <a:pt x="126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1"/>
            <p:cNvSpPr/>
            <p:nvPr/>
          </p:nvSpPr>
          <p:spPr>
            <a:xfrm>
              <a:off x="6232075" y="4095975"/>
              <a:ext cx="15600" cy="16650"/>
            </a:xfrm>
            <a:custGeom>
              <a:avLst/>
              <a:gdLst/>
              <a:ahLst/>
              <a:cxnLst/>
              <a:rect l="l" t="t" r="r" b="b"/>
              <a:pathLst>
                <a:path w="624" h="666" extrusionOk="0">
                  <a:moveTo>
                    <a:pt x="128" y="0"/>
                  </a:moveTo>
                  <a:cubicBezTo>
                    <a:pt x="66" y="0"/>
                    <a:pt x="0" y="57"/>
                    <a:pt x="39" y="125"/>
                  </a:cubicBezTo>
                  <a:cubicBezTo>
                    <a:pt x="152" y="315"/>
                    <a:pt x="306" y="464"/>
                    <a:pt x="437" y="636"/>
                  </a:cubicBezTo>
                  <a:cubicBezTo>
                    <a:pt x="453" y="657"/>
                    <a:pt x="477" y="666"/>
                    <a:pt x="502" y="666"/>
                  </a:cubicBezTo>
                  <a:cubicBezTo>
                    <a:pt x="562" y="666"/>
                    <a:pt x="623" y="614"/>
                    <a:pt x="569" y="559"/>
                  </a:cubicBezTo>
                  <a:cubicBezTo>
                    <a:pt x="437" y="392"/>
                    <a:pt x="288" y="220"/>
                    <a:pt x="193" y="30"/>
                  </a:cubicBezTo>
                  <a:cubicBezTo>
                    <a:pt x="176" y="9"/>
                    <a:pt x="152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1"/>
            <p:cNvSpPr/>
            <p:nvPr/>
          </p:nvSpPr>
          <p:spPr>
            <a:xfrm>
              <a:off x="6106375" y="408212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0"/>
                  </a:moveTo>
                  <a:cubicBezTo>
                    <a:pt x="1" y="0"/>
                    <a:pt x="1" y="190"/>
                    <a:pt x="114" y="190"/>
                  </a:cubicBezTo>
                  <a:cubicBezTo>
                    <a:pt x="245" y="190"/>
                    <a:pt x="245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1"/>
            <p:cNvSpPr/>
            <p:nvPr/>
          </p:nvSpPr>
          <p:spPr>
            <a:xfrm>
              <a:off x="6119050" y="4085975"/>
              <a:ext cx="6575" cy="5100"/>
            </a:xfrm>
            <a:custGeom>
              <a:avLst/>
              <a:gdLst/>
              <a:ahLst/>
              <a:cxnLst/>
              <a:rect l="l" t="t" r="r" b="b"/>
              <a:pathLst>
                <a:path w="263" h="204" extrusionOk="0">
                  <a:moveTo>
                    <a:pt x="132" y="0"/>
                  </a:moveTo>
                  <a:cubicBezTo>
                    <a:pt x="0" y="0"/>
                    <a:pt x="0" y="204"/>
                    <a:pt x="132" y="204"/>
                  </a:cubicBezTo>
                  <a:cubicBezTo>
                    <a:pt x="263" y="204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1"/>
            <p:cNvSpPr/>
            <p:nvPr/>
          </p:nvSpPr>
          <p:spPr>
            <a:xfrm>
              <a:off x="6308025" y="4092075"/>
              <a:ext cx="6575" cy="5225"/>
            </a:xfrm>
            <a:custGeom>
              <a:avLst/>
              <a:gdLst/>
              <a:ahLst/>
              <a:cxnLst/>
              <a:rect l="l" t="t" r="r" b="b"/>
              <a:pathLst>
                <a:path w="263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1"/>
            <p:cNvSpPr/>
            <p:nvPr/>
          </p:nvSpPr>
          <p:spPr>
            <a:xfrm>
              <a:off x="6321250" y="4084050"/>
              <a:ext cx="6600" cy="5225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10" name="Google Shape;3310;p31"/>
          <p:cNvSpPr/>
          <p:nvPr/>
        </p:nvSpPr>
        <p:spPr>
          <a:xfrm>
            <a:off x="8368138" y="3432753"/>
            <a:ext cx="45183" cy="35236"/>
          </a:xfrm>
          <a:custGeom>
            <a:avLst/>
            <a:gdLst/>
            <a:ahLst/>
            <a:cxnLst/>
            <a:rect l="l" t="t" r="r" b="b"/>
            <a:pathLst>
              <a:path w="268" h="209" extrusionOk="0">
                <a:moveTo>
                  <a:pt x="131" y="0"/>
                </a:moveTo>
                <a:cubicBezTo>
                  <a:pt x="0" y="0"/>
                  <a:pt x="0" y="208"/>
                  <a:pt x="131" y="208"/>
                </a:cubicBezTo>
                <a:cubicBezTo>
                  <a:pt x="267" y="208"/>
                  <a:pt x="267" y="0"/>
                  <a:pt x="1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1" name="Google Shape;3311;p31"/>
          <p:cNvSpPr/>
          <p:nvPr/>
        </p:nvSpPr>
        <p:spPr>
          <a:xfrm>
            <a:off x="8416187" y="3502888"/>
            <a:ext cx="44340" cy="31358"/>
          </a:xfrm>
          <a:custGeom>
            <a:avLst/>
            <a:gdLst/>
            <a:ahLst/>
            <a:cxnLst/>
            <a:rect l="l" t="t" r="r" b="b"/>
            <a:pathLst>
              <a:path w="263" h="186" extrusionOk="0">
                <a:moveTo>
                  <a:pt x="131" y="0"/>
                </a:moveTo>
                <a:cubicBezTo>
                  <a:pt x="0" y="0"/>
                  <a:pt x="0" y="186"/>
                  <a:pt x="131" y="186"/>
                </a:cubicBezTo>
                <a:cubicBezTo>
                  <a:pt x="263" y="186"/>
                  <a:pt x="263" y="0"/>
                  <a:pt x="1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2" name="Google Shape;3312;p31"/>
          <p:cNvSpPr/>
          <p:nvPr/>
        </p:nvSpPr>
        <p:spPr>
          <a:xfrm>
            <a:off x="8301713" y="3515026"/>
            <a:ext cx="44340" cy="35236"/>
          </a:xfrm>
          <a:custGeom>
            <a:avLst/>
            <a:gdLst/>
            <a:ahLst/>
            <a:cxnLst/>
            <a:rect l="l" t="t" r="r" b="b"/>
            <a:pathLst>
              <a:path w="263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3" name="Google Shape;3313;p31"/>
          <p:cNvSpPr/>
          <p:nvPr/>
        </p:nvSpPr>
        <p:spPr>
          <a:xfrm>
            <a:off x="1076783" y="1825228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4" name="Google Shape;3314;p31"/>
          <p:cNvSpPr/>
          <p:nvPr/>
        </p:nvSpPr>
        <p:spPr>
          <a:xfrm>
            <a:off x="6526770" y="1268360"/>
            <a:ext cx="85645" cy="67268"/>
          </a:xfrm>
          <a:custGeom>
            <a:avLst/>
            <a:gdLst/>
            <a:ahLst/>
            <a:cxnLst/>
            <a:rect l="l" t="t" r="r" b="b"/>
            <a:pathLst>
              <a:path w="508" h="399" extrusionOk="0">
                <a:moveTo>
                  <a:pt x="263" y="0"/>
                </a:moveTo>
                <a:cubicBezTo>
                  <a:pt x="1" y="0"/>
                  <a:pt x="1" y="398"/>
                  <a:pt x="263" y="398"/>
                </a:cubicBezTo>
                <a:cubicBezTo>
                  <a:pt x="507" y="398"/>
                  <a:pt x="507" y="0"/>
                  <a:pt x="26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5" name="Google Shape;3315;p31"/>
          <p:cNvSpPr/>
          <p:nvPr/>
        </p:nvSpPr>
        <p:spPr>
          <a:xfrm>
            <a:off x="1374232" y="920141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6" name="Google Shape;3316;p31"/>
          <p:cNvSpPr/>
          <p:nvPr/>
        </p:nvSpPr>
        <p:spPr>
          <a:xfrm>
            <a:off x="7176863" y="1160631"/>
            <a:ext cx="174830" cy="174999"/>
          </a:xfrm>
          <a:custGeom>
            <a:avLst/>
            <a:gdLst/>
            <a:ahLst/>
            <a:cxnLst/>
            <a:rect l="l" t="t" r="r" b="b"/>
            <a:pathLst>
              <a:path w="1037" h="1038" extrusionOk="0">
                <a:moveTo>
                  <a:pt x="749" y="0"/>
                </a:moveTo>
                <a:cubicBezTo>
                  <a:pt x="737" y="0"/>
                  <a:pt x="726" y="2"/>
                  <a:pt x="716" y="6"/>
                </a:cubicBezTo>
                <a:cubicBezTo>
                  <a:pt x="621" y="61"/>
                  <a:pt x="526" y="120"/>
                  <a:pt x="431" y="174"/>
                </a:cubicBezTo>
                <a:cubicBezTo>
                  <a:pt x="394" y="156"/>
                  <a:pt x="340" y="138"/>
                  <a:pt x="299" y="120"/>
                </a:cubicBezTo>
                <a:cubicBezTo>
                  <a:pt x="285" y="108"/>
                  <a:pt x="271" y="103"/>
                  <a:pt x="258" y="103"/>
                </a:cubicBezTo>
                <a:cubicBezTo>
                  <a:pt x="201" y="103"/>
                  <a:pt x="154" y="189"/>
                  <a:pt x="168" y="251"/>
                </a:cubicBezTo>
                <a:cubicBezTo>
                  <a:pt x="186" y="287"/>
                  <a:pt x="204" y="323"/>
                  <a:pt x="227" y="364"/>
                </a:cubicBezTo>
                <a:cubicBezTo>
                  <a:pt x="150" y="418"/>
                  <a:pt x="91" y="477"/>
                  <a:pt x="37" y="549"/>
                </a:cubicBezTo>
                <a:cubicBezTo>
                  <a:pt x="1" y="590"/>
                  <a:pt x="19" y="662"/>
                  <a:pt x="55" y="685"/>
                </a:cubicBezTo>
                <a:cubicBezTo>
                  <a:pt x="68" y="711"/>
                  <a:pt x="94" y="728"/>
                  <a:pt x="121" y="728"/>
                </a:cubicBezTo>
                <a:cubicBezTo>
                  <a:pt x="130" y="728"/>
                  <a:pt x="140" y="726"/>
                  <a:pt x="150" y="721"/>
                </a:cubicBezTo>
                <a:cubicBezTo>
                  <a:pt x="227" y="721"/>
                  <a:pt x="299" y="703"/>
                  <a:pt x="358" y="703"/>
                </a:cubicBezTo>
                <a:cubicBezTo>
                  <a:pt x="413" y="816"/>
                  <a:pt x="471" y="911"/>
                  <a:pt x="544" y="1002"/>
                </a:cubicBezTo>
                <a:cubicBezTo>
                  <a:pt x="561" y="1027"/>
                  <a:pt x="591" y="1038"/>
                  <a:pt x="622" y="1038"/>
                </a:cubicBezTo>
                <a:cubicBezTo>
                  <a:pt x="663" y="1038"/>
                  <a:pt x="705" y="1017"/>
                  <a:pt x="716" y="984"/>
                </a:cubicBezTo>
                <a:cubicBezTo>
                  <a:pt x="734" y="870"/>
                  <a:pt x="770" y="739"/>
                  <a:pt x="811" y="626"/>
                </a:cubicBezTo>
                <a:cubicBezTo>
                  <a:pt x="847" y="626"/>
                  <a:pt x="883" y="608"/>
                  <a:pt x="924" y="608"/>
                </a:cubicBezTo>
                <a:cubicBezTo>
                  <a:pt x="1037" y="590"/>
                  <a:pt x="1037" y="459"/>
                  <a:pt x="942" y="418"/>
                </a:cubicBezTo>
                <a:cubicBezTo>
                  <a:pt x="924" y="400"/>
                  <a:pt x="883" y="382"/>
                  <a:pt x="865" y="382"/>
                </a:cubicBezTo>
                <a:cubicBezTo>
                  <a:pt x="865" y="269"/>
                  <a:pt x="865" y="174"/>
                  <a:pt x="847" y="79"/>
                </a:cubicBezTo>
                <a:cubicBezTo>
                  <a:pt x="847" y="35"/>
                  <a:pt x="797" y="0"/>
                  <a:pt x="7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7" name="Google Shape;3317;p31"/>
          <p:cNvSpPr/>
          <p:nvPr/>
        </p:nvSpPr>
        <p:spPr>
          <a:xfrm>
            <a:off x="2676793" y="247872"/>
            <a:ext cx="870443" cy="471385"/>
          </a:xfrm>
          <a:custGeom>
            <a:avLst/>
            <a:gdLst/>
            <a:ahLst/>
            <a:cxnLst/>
            <a:rect l="l" t="t" r="r" b="b"/>
            <a:pathLst>
              <a:path w="5163" h="2796" extrusionOk="0">
                <a:moveTo>
                  <a:pt x="1776" y="0"/>
                </a:moveTo>
                <a:cubicBezTo>
                  <a:pt x="1690" y="0"/>
                  <a:pt x="1595" y="25"/>
                  <a:pt x="1490" y="81"/>
                </a:cubicBezTo>
                <a:cubicBezTo>
                  <a:pt x="1019" y="308"/>
                  <a:pt x="1133" y="1004"/>
                  <a:pt x="1246" y="1416"/>
                </a:cubicBezTo>
                <a:cubicBezTo>
                  <a:pt x="1063" y="1278"/>
                  <a:pt x="897" y="1221"/>
                  <a:pt x="756" y="1221"/>
                </a:cubicBezTo>
                <a:cubicBezTo>
                  <a:pt x="163" y="1221"/>
                  <a:pt x="0" y="2222"/>
                  <a:pt x="866" y="2511"/>
                </a:cubicBezTo>
                <a:cubicBezTo>
                  <a:pt x="1585" y="2796"/>
                  <a:pt x="2490" y="2701"/>
                  <a:pt x="3241" y="2737"/>
                </a:cubicBezTo>
                <a:cubicBezTo>
                  <a:pt x="4109" y="2701"/>
                  <a:pt x="5091" y="2737"/>
                  <a:pt x="5109" y="1868"/>
                </a:cubicBezTo>
                <a:cubicBezTo>
                  <a:pt x="5163" y="1368"/>
                  <a:pt x="4882" y="969"/>
                  <a:pt x="4490" y="969"/>
                </a:cubicBezTo>
                <a:cubicBezTo>
                  <a:pt x="4322" y="969"/>
                  <a:pt x="4133" y="1043"/>
                  <a:pt x="3942" y="1212"/>
                </a:cubicBezTo>
                <a:cubicBezTo>
                  <a:pt x="3865" y="778"/>
                  <a:pt x="4055" y="267"/>
                  <a:pt x="3508" y="81"/>
                </a:cubicBezTo>
                <a:cubicBezTo>
                  <a:pt x="3429" y="55"/>
                  <a:pt x="3356" y="43"/>
                  <a:pt x="3287" y="43"/>
                </a:cubicBezTo>
                <a:cubicBezTo>
                  <a:pt x="2913" y="43"/>
                  <a:pt x="2692" y="408"/>
                  <a:pt x="2562" y="760"/>
                </a:cubicBezTo>
                <a:cubicBezTo>
                  <a:pt x="2363" y="465"/>
                  <a:pt x="2153" y="0"/>
                  <a:pt x="177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8" name="Google Shape;3318;p31"/>
          <p:cNvSpPr/>
          <p:nvPr/>
        </p:nvSpPr>
        <p:spPr>
          <a:xfrm>
            <a:off x="5172805" y="460299"/>
            <a:ext cx="733040" cy="388606"/>
          </a:xfrm>
          <a:custGeom>
            <a:avLst/>
            <a:gdLst/>
            <a:ahLst/>
            <a:cxnLst/>
            <a:rect l="l" t="t" r="r" b="b"/>
            <a:pathLst>
              <a:path w="4348" h="2305" extrusionOk="0">
                <a:moveTo>
                  <a:pt x="1489" y="1"/>
                </a:moveTo>
                <a:cubicBezTo>
                  <a:pt x="1418" y="1"/>
                  <a:pt x="1341" y="20"/>
                  <a:pt x="1256" y="65"/>
                </a:cubicBezTo>
                <a:cubicBezTo>
                  <a:pt x="876" y="269"/>
                  <a:pt x="953" y="834"/>
                  <a:pt x="1048" y="1196"/>
                </a:cubicBezTo>
                <a:cubicBezTo>
                  <a:pt x="895" y="1079"/>
                  <a:pt x="755" y="1030"/>
                  <a:pt x="636" y="1030"/>
                </a:cubicBezTo>
                <a:cubicBezTo>
                  <a:pt x="139" y="1030"/>
                  <a:pt x="1" y="1875"/>
                  <a:pt x="745" y="2119"/>
                </a:cubicBezTo>
                <a:cubicBezTo>
                  <a:pt x="1141" y="2285"/>
                  <a:pt x="1625" y="2303"/>
                  <a:pt x="2090" y="2303"/>
                </a:cubicBezTo>
                <a:cubicBezTo>
                  <a:pt x="2217" y="2303"/>
                  <a:pt x="2343" y="2301"/>
                  <a:pt x="2465" y="2301"/>
                </a:cubicBezTo>
                <a:cubicBezTo>
                  <a:pt x="2555" y="2301"/>
                  <a:pt x="2642" y="2302"/>
                  <a:pt x="2726" y="2305"/>
                </a:cubicBezTo>
                <a:cubicBezTo>
                  <a:pt x="3459" y="2287"/>
                  <a:pt x="4269" y="2305"/>
                  <a:pt x="4310" y="1572"/>
                </a:cubicBezTo>
                <a:cubicBezTo>
                  <a:pt x="4348" y="1161"/>
                  <a:pt x="4109" y="825"/>
                  <a:pt x="3779" y="825"/>
                </a:cubicBezTo>
                <a:cubicBezTo>
                  <a:pt x="3640" y="825"/>
                  <a:pt x="3485" y="885"/>
                  <a:pt x="3328" y="1024"/>
                </a:cubicBezTo>
                <a:cubicBezTo>
                  <a:pt x="3251" y="667"/>
                  <a:pt x="3405" y="233"/>
                  <a:pt x="2953" y="83"/>
                </a:cubicBezTo>
                <a:cubicBezTo>
                  <a:pt x="2882" y="58"/>
                  <a:pt x="2817" y="47"/>
                  <a:pt x="2757" y="47"/>
                </a:cubicBezTo>
                <a:cubicBezTo>
                  <a:pt x="2447" y="47"/>
                  <a:pt x="2271" y="350"/>
                  <a:pt x="2161" y="649"/>
                </a:cubicBezTo>
                <a:cubicBezTo>
                  <a:pt x="1990" y="401"/>
                  <a:pt x="1808" y="1"/>
                  <a:pt x="1489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9" name="Google Shape;3319;p31"/>
          <p:cNvSpPr/>
          <p:nvPr/>
        </p:nvSpPr>
        <p:spPr>
          <a:xfrm>
            <a:off x="-216592" y="1960941"/>
            <a:ext cx="1119791" cy="597829"/>
          </a:xfrm>
          <a:custGeom>
            <a:avLst/>
            <a:gdLst/>
            <a:ahLst/>
            <a:cxnLst/>
            <a:rect l="l" t="t" r="r" b="b"/>
            <a:pathLst>
              <a:path w="6642" h="3546" extrusionOk="0">
                <a:moveTo>
                  <a:pt x="2275" y="0"/>
                </a:moveTo>
                <a:cubicBezTo>
                  <a:pt x="2166" y="0"/>
                  <a:pt x="2046" y="30"/>
                  <a:pt x="1914" y="99"/>
                </a:cubicBezTo>
                <a:cubicBezTo>
                  <a:pt x="1312" y="415"/>
                  <a:pt x="1443" y="1302"/>
                  <a:pt x="1593" y="1850"/>
                </a:cubicBezTo>
                <a:cubicBezTo>
                  <a:pt x="1357" y="1669"/>
                  <a:pt x="1142" y="1595"/>
                  <a:pt x="960" y="1595"/>
                </a:cubicBezTo>
                <a:cubicBezTo>
                  <a:pt x="207" y="1595"/>
                  <a:pt x="1" y="2864"/>
                  <a:pt x="1122" y="3243"/>
                </a:cubicBezTo>
                <a:cubicBezTo>
                  <a:pt x="1725" y="3496"/>
                  <a:pt x="2445" y="3522"/>
                  <a:pt x="3144" y="3522"/>
                </a:cubicBezTo>
                <a:cubicBezTo>
                  <a:pt x="3325" y="3522"/>
                  <a:pt x="3505" y="3521"/>
                  <a:pt x="3681" y="3521"/>
                </a:cubicBezTo>
                <a:cubicBezTo>
                  <a:pt x="3844" y="3521"/>
                  <a:pt x="4004" y="3522"/>
                  <a:pt x="4158" y="3528"/>
                </a:cubicBezTo>
                <a:cubicBezTo>
                  <a:pt x="5289" y="3492"/>
                  <a:pt x="6533" y="3546"/>
                  <a:pt x="6587" y="2415"/>
                </a:cubicBezTo>
                <a:cubicBezTo>
                  <a:pt x="6641" y="1779"/>
                  <a:pt x="6275" y="1264"/>
                  <a:pt x="5771" y="1264"/>
                </a:cubicBezTo>
                <a:cubicBezTo>
                  <a:pt x="5558" y="1264"/>
                  <a:pt x="5321" y="1355"/>
                  <a:pt x="5081" y="1569"/>
                </a:cubicBezTo>
                <a:cubicBezTo>
                  <a:pt x="4967" y="1022"/>
                  <a:pt x="5212" y="361"/>
                  <a:pt x="4497" y="117"/>
                </a:cubicBezTo>
                <a:cubicBezTo>
                  <a:pt x="4395" y="82"/>
                  <a:pt x="4300" y="66"/>
                  <a:pt x="4212" y="66"/>
                </a:cubicBezTo>
                <a:cubicBezTo>
                  <a:pt x="3735" y="66"/>
                  <a:pt x="3468" y="541"/>
                  <a:pt x="3307" y="1004"/>
                </a:cubicBezTo>
                <a:cubicBezTo>
                  <a:pt x="3044" y="614"/>
                  <a:pt x="2769" y="0"/>
                  <a:pt x="227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0" name="Google Shape;3320;p31"/>
          <p:cNvSpPr/>
          <p:nvPr/>
        </p:nvSpPr>
        <p:spPr>
          <a:xfrm>
            <a:off x="4195474" y="249221"/>
            <a:ext cx="175505" cy="176348"/>
          </a:xfrm>
          <a:custGeom>
            <a:avLst/>
            <a:gdLst/>
            <a:ahLst/>
            <a:cxnLst/>
            <a:rect l="l" t="t" r="r" b="b"/>
            <a:pathLst>
              <a:path w="1041" h="1046" extrusionOk="0">
                <a:moveTo>
                  <a:pt x="766" y="0"/>
                </a:moveTo>
                <a:cubicBezTo>
                  <a:pt x="750" y="0"/>
                  <a:pt x="734" y="5"/>
                  <a:pt x="720" y="15"/>
                </a:cubicBezTo>
                <a:cubicBezTo>
                  <a:pt x="625" y="51"/>
                  <a:pt x="530" y="110"/>
                  <a:pt x="435" y="186"/>
                </a:cubicBezTo>
                <a:cubicBezTo>
                  <a:pt x="399" y="146"/>
                  <a:pt x="340" y="128"/>
                  <a:pt x="304" y="110"/>
                </a:cubicBezTo>
                <a:cubicBezTo>
                  <a:pt x="292" y="104"/>
                  <a:pt x="279" y="101"/>
                  <a:pt x="267" y="101"/>
                </a:cubicBezTo>
                <a:cubicBezTo>
                  <a:pt x="201" y="101"/>
                  <a:pt x="142" y="176"/>
                  <a:pt x="172" y="241"/>
                </a:cubicBezTo>
                <a:cubicBezTo>
                  <a:pt x="191" y="277"/>
                  <a:pt x="209" y="318"/>
                  <a:pt x="227" y="354"/>
                </a:cubicBezTo>
                <a:cubicBezTo>
                  <a:pt x="154" y="413"/>
                  <a:pt x="96" y="485"/>
                  <a:pt x="41" y="544"/>
                </a:cubicBezTo>
                <a:cubicBezTo>
                  <a:pt x="1" y="598"/>
                  <a:pt x="23" y="657"/>
                  <a:pt x="59" y="693"/>
                </a:cubicBezTo>
                <a:cubicBezTo>
                  <a:pt x="77" y="711"/>
                  <a:pt x="114" y="729"/>
                  <a:pt x="154" y="729"/>
                </a:cubicBezTo>
                <a:cubicBezTo>
                  <a:pt x="227" y="711"/>
                  <a:pt x="286" y="711"/>
                  <a:pt x="362" y="693"/>
                </a:cubicBezTo>
                <a:cubicBezTo>
                  <a:pt x="417" y="806"/>
                  <a:pt x="475" y="919"/>
                  <a:pt x="530" y="1014"/>
                </a:cubicBezTo>
                <a:cubicBezTo>
                  <a:pt x="553" y="1036"/>
                  <a:pt x="581" y="1046"/>
                  <a:pt x="608" y="1046"/>
                </a:cubicBezTo>
                <a:cubicBezTo>
                  <a:pt x="649" y="1046"/>
                  <a:pt x="688" y="1022"/>
                  <a:pt x="702" y="978"/>
                </a:cubicBezTo>
                <a:cubicBezTo>
                  <a:pt x="738" y="865"/>
                  <a:pt x="774" y="752"/>
                  <a:pt x="815" y="639"/>
                </a:cubicBezTo>
                <a:cubicBezTo>
                  <a:pt x="851" y="616"/>
                  <a:pt x="887" y="616"/>
                  <a:pt x="928" y="598"/>
                </a:cubicBezTo>
                <a:cubicBezTo>
                  <a:pt x="1041" y="580"/>
                  <a:pt x="1041" y="449"/>
                  <a:pt x="946" y="413"/>
                </a:cubicBezTo>
                <a:cubicBezTo>
                  <a:pt x="928" y="390"/>
                  <a:pt x="887" y="390"/>
                  <a:pt x="869" y="372"/>
                </a:cubicBezTo>
                <a:cubicBezTo>
                  <a:pt x="869" y="277"/>
                  <a:pt x="869" y="186"/>
                  <a:pt x="851" y="91"/>
                </a:cubicBezTo>
                <a:cubicBezTo>
                  <a:pt x="851" y="35"/>
                  <a:pt x="809" y="0"/>
                  <a:pt x="76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1" name="Google Shape;3321;p31"/>
          <p:cNvSpPr/>
          <p:nvPr/>
        </p:nvSpPr>
        <p:spPr>
          <a:xfrm>
            <a:off x="569724" y="1166027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2" name="Google Shape;3322;p31"/>
          <p:cNvSpPr/>
          <p:nvPr/>
        </p:nvSpPr>
        <p:spPr>
          <a:xfrm>
            <a:off x="7748729" y="2986995"/>
            <a:ext cx="174830" cy="175168"/>
          </a:xfrm>
          <a:custGeom>
            <a:avLst/>
            <a:gdLst/>
            <a:ahLst/>
            <a:cxnLst/>
            <a:rect l="l" t="t" r="r" b="b"/>
            <a:pathLst>
              <a:path w="1037" h="1039" extrusionOk="0">
                <a:moveTo>
                  <a:pt x="751" y="0"/>
                </a:moveTo>
                <a:cubicBezTo>
                  <a:pt x="739" y="0"/>
                  <a:pt x="727" y="2"/>
                  <a:pt x="716" y="7"/>
                </a:cubicBezTo>
                <a:cubicBezTo>
                  <a:pt x="621" y="61"/>
                  <a:pt x="526" y="120"/>
                  <a:pt x="435" y="174"/>
                </a:cubicBezTo>
                <a:cubicBezTo>
                  <a:pt x="394" y="156"/>
                  <a:pt x="340" y="138"/>
                  <a:pt x="299" y="120"/>
                </a:cubicBezTo>
                <a:cubicBezTo>
                  <a:pt x="285" y="109"/>
                  <a:pt x="271" y="104"/>
                  <a:pt x="258" y="104"/>
                </a:cubicBezTo>
                <a:cubicBezTo>
                  <a:pt x="201" y="104"/>
                  <a:pt x="154" y="189"/>
                  <a:pt x="168" y="251"/>
                </a:cubicBezTo>
                <a:cubicBezTo>
                  <a:pt x="186" y="287"/>
                  <a:pt x="209" y="323"/>
                  <a:pt x="227" y="364"/>
                </a:cubicBezTo>
                <a:cubicBezTo>
                  <a:pt x="150" y="418"/>
                  <a:pt x="96" y="477"/>
                  <a:pt x="37" y="550"/>
                </a:cubicBezTo>
                <a:cubicBezTo>
                  <a:pt x="1" y="590"/>
                  <a:pt x="19" y="663"/>
                  <a:pt x="55" y="685"/>
                </a:cubicBezTo>
                <a:cubicBezTo>
                  <a:pt x="68" y="712"/>
                  <a:pt x="94" y="729"/>
                  <a:pt x="121" y="729"/>
                </a:cubicBezTo>
                <a:cubicBezTo>
                  <a:pt x="130" y="729"/>
                  <a:pt x="140" y="726"/>
                  <a:pt x="150" y="722"/>
                </a:cubicBezTo>
                <a:cubicBezTo>
                  <a:pt x="227" y="722"/>
                  <a:pt x="281" y="703"/>
                  <a:pt x="358" y="703"/>
                </a:cubicBezTo>
                <a:cubicBezTo>
                  <a:pt x="413" y="817"/>
                  <a:pt x="471" y="912"/>
                  <a:pt x="526" y="1002"/>
                </a:cubicBezTo>
                <a:cubicBezTo>
                  <a:pt x="551" y="1027"/>
                  <a:pt x="585" y="1038"/>
                  <a:pt x="619" y="1038"/>
                </a:cubicBezTo>
                <a:cubicBezTo>
                  <a:pt x="663" y="1038"/>
                  <a:pt x="705" y="1018"/>
                  <a:pt x="716" y="984"/>
                </a:cubicBezTo>
                <a:cubicBezTo>
                  <a:pt x="734" y="871"/>
                  <a:pt x="774" y="740"/>
                  <a:pt x="811" y="627"/>
                </a:cubicBezTo>
                <a:cubicBezTo>
                  <a:pt x="847" y="627"/>
                  <a:pt x="888" y="608"/>
                  <a:pt x="924" y="608"/>
                </a:cubicBezTo>
                <a:cubicBezTo>
                  <a:pt x="1037" y="590"/>
                  <a:pt x="1037" y="459"/>
                  <a:pt x="942" y="418"/>
                </a:cubicBezTo>
                <a:cubicBezTo>
                  <a:pt x="924" y="400"/>
                  <a:pt x="888" y="382"/>
                  <a:pt x="865" y="382"/>
                </a:cubicBezTo>
                <a:cubicBezTo>
                  <a:pt x="865" y="269"/>
                  <a:pt x="865" y="174"/>
                  <a:pt x="847" y="79"/>
                </a:cubicBezTo>
                <a:cubicBezTo>
                  <a:pt x="847" y="35"/>
                  <a:pt x="800" y="0"/>
                  <a:pt x="75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3" name="Google Shape;3323;p31"/>
          <p:cNvSpPr/>
          <p:nvPr/>
        </p:nvSpPr>
        <p:spPr>
          <a:xfrm>
            <a:off x="7977678" y="1744974"/>
            <a:ext cx="85476" cy="67268"/>
          </a:xfrm>
          <a:custGeom>
            <a:avLst/>
            <a:gdLst/>
            <a:ahLst/>
            <a:cxnLst/>
            <a:rect l="l" t="t" r="r" b="b"/>
            <a:pathLst>
              <a:path w="507" h="399" extrusionOk="0">
                <a:moveTo>
                  <a:pt x="262" y="0"/>
                </a:moveTo>
                <a:cubicBezTo>
                  <a:pt x="0" y="0"/>
                  <a:pt x="0" y="398"/>
                  <a:pt x="262" y="398"/>
                </a:cubicBezTo>
                <a:cubicBezTo>
                  <a:pt x="507" y="398"/>
                  <a:pt x="507" y="0"/>
                  <a:pt x="262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4" name="Google Shape;3324;p31"/>
          <p:cNvSpPr/>
          <p:nvPr/>
        </p:nvSpPr>
        <p:spPr>
          <a:xfrm>
            <a:off x="8002798" y="1866192"/>
            <a:ext cx="89354" cy="66425"/>
          </a:xfrm>
          <a:custGeom>
            <a:avLst/>
            <a:gdLst/>
            <a:ahLst/>
            <a:cxnLst/>
            <a:rect l="l" t="t" r="r" b="b"/>
            <a:pathLst>
              <a:path w="530" h="394" extrusionOk="0">
                <a:moveTo>
                  <a:pt x="263" y="0"/>
                </a:moveTo>
                <a:cubicBezTo>
                  <a:pt x="0" y="0"/>
                  <a:pt x="0" y="394"/>
                  <a:pt x="263" y="394"/>
                </a:cubicBezTo>
                <a:cubicBezTo>
                  <a:pt x="530" y="394"/>
                  <a:pt x="530" y="0"/>
                  <a:pt x="26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5" name="Google Shape;3325;p31"/>
          <p:cNvSpPr/>
          <p:nvPr/>
        </p:nvSpPr>
        <p:spPr>
          <a:xfrm>
            <a:off x="8111035" y="1757787"/>
            <a:ext cx="88680" cy="67437"/>
          </a:xfrm>
          <a:custGeom>
            <a:avLst/>
            <a:gdLst/>
            <a:ahLst/>
            <a:cxnLst/>
            <a:rect l="l" t="t" r="r" b="b"/>
            <a:pathLst>
              <a:path w="526" h="400" extrusionOk="0">
                <a:moveTo>
                  <a:pt x="263" y="1"/>
                </a:moveTo>
                <a:cubicBezTo>
                  <a:pt x="1" y="1"/>
                  <a:pt x="1" y="399"/>
                  <a:pt x="263" y="399"/>
                </a:cubicBezTo>
                <a:cubicBezTo>
                  <a:pt x="525" y="399"/>
                  <a:pt x="525" y="1"/>
                  <a:pt x="26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6" name="Google Shape;3326;p31"/>
          <p:cNvSpPr/>
          <p:nvPr/>
        </p:nvSpPr>
        <p:spPr>
          <a:xfrm>
            <a:off x="3741623" y="785514"/>
            <a:ext cx="85645" cy="70303"/>
          </a:xfrm>
          <a:custGeom>
            <a:avLst/>
            <a:gdLst/>
            <a:ahLst/>
            <a:cxnLst/>
            <a:rect l="l" t="t" r="r" b="b"/>
            <a:pathLst>
              <a:path w="508" h="417" extrusionOk="0">
                <a:moveTo>
                  <a:pt x="263" y="0"/>
                </a:moveTo>
                <a:cubicBezTo>
                  <a:pt x="1" y="0"/>
                  <a:pt x="1" y="416"/>
                  <a:pt x="263" y="416"/>
                </a:cubicBezTo>
                <a:cubicBezTo>
                  <a:pt x="508" y="416"/>
                  <a:pt x="508" y="0"/>
                  <a:pt x="26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7" name="Google Shape;3327;p31"/>
          <p:cNvSpPr/>
          <p:nvPr/>
        </p:nvSpPr>
        <p:spPr>
          <a:xfrm>
            <a:off x="3821030" y="664970"/>
            <a:ext cx="88680" cy="66425"/>
          </a:xfrm>
          <a:custGeom>
            <a:avLst/>
            <a:gdLst/>
            <a:ahLst/>
            <a:cxnLst/>
            <a:rect l="l" t="t" r="r" b="b"/>
            <a:pathLst>
              <a:path w="526" h="394" extrusionOk="0">
                <a:moveTo>
                  <a:pt x="263" y="0"/>
                </a:moveTo>
                <a:cubicBezTo>
                  <a:pt x="0" y="0"/>
                  <a:pt x="0" y="394"/>
                  <a:pt x="263" y="394"/>
                </a:cubicBezTo>
                <a:cubicBezTo>
                  <a:pt x="525" y="394"/>
                  <a:pt x="525" y="0"/>
                  <a:pt x="26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8" name="Google Shape;3328;p31"/>
          <p:cNvSpPr/>
          <p:nvPr/>
        </p:nvSpPr>
        <p:spPr>
          <a:xfrm>
            <a:off x="3890321" y="826650"/>
            <a:ext cx="86488" cy="67268"/>
          </a:xfrm>
          <a:custGeom>
            <a:avLst/>
            <a:gdLst/>
            <a:ahLst/>
            <a:cxnLst/>
            <a:rect l="l" t="t" r="r" b="b"/>
            <a:pathLst>
              <a:path w="513" h="399" extrusionOk="0">
                <a:moveTo>
                  <a:pt x="250" y="0"/>
                </a:moveTo>
                <a:cubicBezTo>
                  <a:pt x="1" y="0"/>
                  <a:pt x="1" y="399"/>
                  <a:pt x="250" y="399"/>
                </a:cubicBezTo>
                <a:cubicBezTo>
                  <a:pt x="512" y="399"/>
                  <a:pt x="512" y="0"/>
                  <a:pt x="2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9" name="Google Shape;3329;p31"/>
          <p:cNvSpPr/>
          <p:nvPr/>
        </p:nvSpPr>
        <p:spPr>
          <a:xfrm>
            <a:off x="369941" y="2809635"/>
            <a:ext cx="85476" cy="67268"/>
          </a:xfrm>
          <a:custGeom>
            <a:avLst/>
            <a:gdLst/>
            <a:ahLst/>
            <a:cxnLst/>
            <a:rect l="l" t="t" r="r" b="b"/>
            <a:pathLst>
              <a:path w="507" h="399" extrusionOk="0">
                <a:moveTo>
                  <a:pt x="244" y="0"/>
                </a:moveTo>
                <a:cubicBezTo>
                  <a:pt x="0" y="0"/>
                  <a:pt x="0" y="398"/>
                  <a:pt x="244" y="398"/>
                </a:cubicBezTo>
                <a:cubicBezTo>
                  <a:pt x="507" y="398"/>
                  <a:pt x="507" y="0"/>
                  <a:pt x="24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0" name="Google Shape;3330;p31"/>
          <p:cNvSpPr/>
          <p:nvPr/>
        </p:nvSpPr>
        <p:spPr>
          <a:xfrm>
            <a:off x="515605" y="2743210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1" name="Google Shape;3331;p31"/>
          <p:cNvSpPr/>
          <p:nvPr/>
        </p:nvSpPr>
        <p:spPr>
          <a:xfrm>
            <a:off x="531622" y="2930853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2" name="Google Shape;3332;p31"/>
          <p:cNvSpPr/>
          <p:nvPr/>
        </p:nvSpPr>
        <p:spPr>
          <a:xfrm>
            <a:off x="2228505" y="477327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8" y="1"/>
                </a:moveTo>
                <a:cubicBezTo>
                  <a:pt x="1" y="1"/>
                  <a:pt x="1" y="394"/>
                  <a:pt x="268" y="394"/>
                </a:cubicBezTo>
                <a:cubicBezTo>
                  <a:pt x="530" y="394"/>
                  <a:pt x="530" y="1"/>
                  <a:pt x="26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3" name="Google Shape;3333;p31"/>
          <p:cNvSpPr txBox="1"/>
          <p:nvPr/>
        </p:nvSpPr>
        <p:spPr>
          <a:xfrm>
            <a:off x="2454538" y="3296213"/>
            <a:ext cx="4235700" cy="72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lang="en" sz="1100" b="1">
                <a:solidFill>
                  <a:schemeClr val="dk2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 b="1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,</a:t>
            </a: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 including icons by </a:t>
            </a:r>
            <a:r>
              <a:rPr lang="en" sz="1100" b="1">
                <a:solidFill>
                  <a:schemeClr val="dk2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, infographics &amp; images by </a:t>
            </a:r>
            <a:r>
              <a:rPr lang="en" sz="1100" b="1">
                <a:solidFill>
                  <a:schemeClr val="dk2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endParaRPr sz="1100">
              <a:solidFill>
                <a:schemeClr val="dk2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  <p:extLst>
      <p:ext uri="{BB962C8B-B14F-4D97-AF65-F5344CB8AC3E}">
        <p14:creationId xmlns:p14="http://schemas.microsoft.com/office/powerpoint/2010/main" val="1852413141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chemeClr val="lt2"/>
        </a:solidFill>
        <a:effectLst/>
      </p:bgPr>
    </p:bg>
    <p:spTree>
      <p:nvGrpSpPr>
        <p:cNvPr id="1" name="Shape 33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7732037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36" name="Google Shape;3336;p33"/>
          <p:cNvGrpSpPr/>
          <p:nvPr/>
        </p:nvGrpSpPr>
        <p:grpSpPr>
          <a:xfrm>
            <a:off x="-102039" y="-203622"/>
            <a:ext cx="1872975" cy="1829015"/>
            <a:chOff x="3081970" y="3217891"/>
            <a:chExt cx="525187" cy="512861"/>
          </a:xfrm>
        </p:grpSpPr>
        <p:sp>
          <p:nvSpPr>
            <p:cNvPr id="3337" name="Google Shape;3337;p33"/>
            <p:cNvSpPr/>
            <p:nvPr/>
          </p:nvSpPr>
          <p:spPr>
            <a:xfrm>
              <a:off x="3259011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3"/>
            <p:cNvSpPr/>
            <p:nvPr/>
          </p:nvSpPr>
          <p:spPr>
            <a:xfrm>
              <a:off x="3490841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3"/>
            <p:cNvSpPr/>
            <p:nvPr/>
          </p:nvSpPr>
          <p:spPr>
            <a:xfrm>
              <a:off x="3496048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3"/>
            <p:cNvSpPr/>
            <p:nvPr/>
          </p:nvSpPr>
          <p:spPr>
            <a:xfrm>
              <a:off x="3549842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3"/>
            <p:cNvSpPr/>
            <p:nvPr/>
          </p:nvSpPr>
          <p:spPr>
            <a:xfrm>
              <a:off x="3580969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3"/>
            <p:cNvSpPr/>
            <p:nvPr/>
          </p:nvSpPr>
          <p:spPr>
            <a:xfrm>
              <a:off x="3570746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3"/>
            <p:cNvSpPr/>
            <p:nvPr/>
          </p:nvSpPr>
          <p:spPr>
            <a:xfrm>
              <a:off x="3510482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3"/>
            <p:cNvSpPr/>
            <p:nvPr/>
          </p:nvSpPr>
          <p:spPr>
            <a:xfrm>
              <a:off x="308197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3"/>
            <p:cNvSpPr/>
            <p:nvPr/>
          </p:nvSpPr>
          <p:spPr>
            <a:xfrm>
              <a:off x="3135994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3"/>
            <p:cNvSpPr/>
            <p:nvPr/>
          </p:nvSpPr>
          <p:spPr>
            <a:xfrm>
              <a:off x="3147212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3"/>
            <p:cNvSpPr/>
            <p:nvPr/>
          </p:nvSpPr>
          <p:spPr>
            <a:xfrm>
              <a:off x="3116314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3"/>
            <p:cNvSpPr/>
            <p:nvPr/>
          </p:nvSpPr>
          <p:spPr>
            <a:xfrm>
              <a:off x="3099391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3"/>
            <p:cNvSpPr/>
            <p:nvPr/>
          </p:nvSpPr>
          <p:spPr>
            <a:xfrm>
              <a:off x="3129753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3"/>
            <p:cNvSpPr/>
            <p:nvPr/>
          </p:nvSpPr>
          <p:spPr>
            <a:xfrm>
              <a:off x="311041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3"/>
            <p:cNvSpPr/>
            <p:nvPr/>
          </p:nvSpPr>
          <p:spPr>
            <a:xfrm>
              <a:off x="3290407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3"/>
            <p:cNvSpPr/>
            <p:nvPr/>
          </p:nvSpPr>
          <p:spPr>
            <a:xfrm>
              <a:off x="3215517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3"/>
            <p:cNvSpPr/>
            <p:nvPr/>
          </p:nvSpPr>
          <p:spPr>
            <a:xfrm>
              <a:off x="3194918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3"/>
            <p:cNvSpPr/>
            <p:nvPr/>
          </p:nvSpPr>
          <p:spPr>
            <a:xfrm>
              <a:off x="3347646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3"/>
            <p:cNvSpPr/>
            <p:nvPr/>
          </p:nvSpPr>
          <p:spPr>
            <a:xfrm>
              <a:off x="333321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3"/>
            <p:cNvSpPr/>
            <p:nvPr/>
          </p:nvSpPr>
          <p:spPr>
            <a:xfrm>
              <a:off x="3324750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3"/>
            <p:cNvSpPr/>
            <p:nvPr/>
          </p:nvSpPr>
          <p:spPr>
            <a:xfrm>
              <a:off x="3196258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3"/>
            <p:cNvSpPr/>
            <p:nvPr/>
          </p:nvSpPr>
          <p:spPr>
            <a:xfrm>
              <a:off x="3192008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3"/>
            <p:cNvSpPr/>
            <p:nvPr/>
          </p:nvSpPr>
          <p:spPr>
            <a:xfrm>
              <a:off x="3175353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3"/>
            <p:cNvSpPr/>
            <p:nvPr/>
          </p:nvSpPr>
          <p:spPr>
            <a:xfrm>
              <a:off x="3281179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3"/>
            <p:cNvSpPr/>
            <p:nvPr/>
          </p:nvSpPr>
          <p:spPr>
            <a:xfrm>
              <a:off x="327095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3"/>
            <p:cNvSpPr/>
            <p:nvPr/>
          </p:nvSpPr>
          <p:spPr>
            <a:xfrm>
              <a:off x="3345655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3"/>
            <p:cNvSpPr/>
            <p:nvPr/>
          </p:nvSpPr>
          <p:spPr>
            <a:xfrm>
              <a:off x="3420354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3"/>
            <p:cNvSpPr/>
            <p:nvPr/>
          </p:nvSpPr>
          <p:spPr>
            <a:xfrm>
              <a:off x="3218924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3"/>
            <p:cNvSpPr/>
            <p:nvPr/>
          </p:nvSpPr>
          <p:spPr>
            <a:xfrm>
              <a:off x="3262495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3"/>
            <p:cNvSpPr/>
            <p:nvPr/>
          </p:nvSpPr>
          <p:spPr>
            <a:xfrm>
              <a:off x="3165131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7" name="Google Shape;3367;p33"/>
          <p:cNvGrpSpPr/>
          <p:nvPr/>
        </p:nvGrpSpPr>
        <p:grpSpPr>
          <a:xfrm rot="5400000">
            <a:off x="7300286" y="3364428"/>
            <a:ext cx="1872975" cy="1829015"/>
            <a:chOff x="3366383" y="3217891"/>
            <a:chExt cx="525187" cy="512861"/>
          </a:xfrm>
        </p:grpSpPr>
        <p:sp>
          <p:nvSpPr>
            <p:cNvPr id="3368" name="Google Shape;3368;p33"/>
            <p:cNvSpPr/>
            <p:nvPr/>
          </p:nvSpPr>
          <p:spPr>
            <a:xfrm flipH="1">
              <a:off x="3389775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3"/>
            <p:cNvSpPr/>
            <p:nvPr/>
          </p:nvSpPr>
          <p:spPr>
            <a:xfrm flipH="1">
              <a:off x="3407427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3"/>
            <p:cNvSpPr/>
            <p:nvPr/>
          </p:nvSpPr>
          <p:spPr>
            <a:xfrm flipH="1">
              <a:off x="3376222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3"/>
            <p:cNvSpPr/>
            <p:nvPr/>
          </p:nvSpPr>
          <p:spPr>
            <a:xfrm flipH="1">
              <a:off x="3397510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3"/>
            <p:cNvSpPr/>
            <p:nvPr/>
          </p:nvSpPr>
          <p:spPr>
            <a:xfrm flipH="1">
              <a:off x="3366383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3"/>
            <p:cNvSpPr/>
            <p:nvPr/>
          </p:nvSpPr>
          <p:spPr>
            <a:xfrm flipH="1">
              <a:off x="3376835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3"/>
            <p:cNvSpPr/>
            <p:nvPr/>
          </p:nvSpPr>
          <p:spPr>
            <a:xfrm flipH="1">
              <a:off x="3437100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3"/>
            <p:cNvSpPr/>
            <p:nvPr/>
          </p:nvSpPr>
          <p:spPr>
            <a:xfrm flipH="1">
              <a:off x="368811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3"/>
            <p:cNvSpPr/>
            <p:nvPr/>
          </p:nvSpPr>
          <p:spPr>
            <a:xfrm flipH="1">
              <a:off x="3720808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3"/>
            <p:cNvSpPr/>
            <p:nvPr/>
          </p:nvSpPr>
          <p:spPr>
            <a:xfrm flipH="1">
              <a:off x="3706106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3"/>
            <p:cNvSpPr/>
            <p:nvPr/>
          </p:nvSpPr>
          <p:spPr>
            <a:xfrm flipH="1">
              <a:off x="3716750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3"/>
            <p:cNvSpPr/>
            <p:nvPr/>
          </p:nvSpPr>
          <p:spPr>
            <a:xfrm flipH="1">
              <a:off x="3750672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33"/>
            <p:cNvSpPr/>
            <p:nvPr/>
          </p:nvSpPr>
          <p:spPr>
            <a:xfrm flipH="1">
              <a:off x="3490892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33"/>
            <p:cNvSpPr/>
            <p:nvPr/>
          </p:nvSpPr>
          <p:spPr>
            <a:xfrm flipH="1">
              <a:off x="356742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3"/>
            <p:cNvSpPr/>
            <p:nvPr/>
          </p:nvSpPr>
          <p:spPr>
            <a:xfrm flipH="1">
              <a:off x="3538024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3"/>
            <p:cNvSpPr/>
            <p:nvPr/>
          </p:nvSpPr>
          <p:spPr>
            <a:xfrm flipH="1">
              <a:off x="3579566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3"/>
            <p:cNvSpPr/>
            <p:nvPr/>
          </p:nvSpPr>
          <p:spPr>
            <a:xfrm flipH="1">
              <a:off x="3679879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3"/>
            <p:cNvSpPr/>
            <p:nvPr/>
          </p:nvSpPr>
          <p:spPr>
            <a:xfrm flipH="1">
              <a:off x="3612417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3"/>
            <p:cNvSpPr/>
            <p:nvPr/>
          </p:nvSpPr>
          <p:spPr>
            <a:xfrm flipH="1">
              <a:off x="362685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3"/>
            <p:cNvSpPr/>
            <p:nvPr/>
          </p:nvSpPr>
          <p:spPr>
            <a:xfrm flipH="1">
              <a:off x="3635313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3"/>
            <p:cNvSpPr/>
            <p:nvPr/>
          </p:nvSpPr>
          <p:spPr>
            <a:xfrm flipH="1">
              <a:off x="3763805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3"/>
            <p:cNvSpPr/>
            <p:nvPr/>
          </p:nvSpPr>
          <p:spPr>
            <a:xfrm flipH="1">
              <a:off x="3768055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3"/>
            <p:cNvSpPr/>
            <p:nvPr/>
          </p:nvSpPr>
          <p:spPr>
            <a:xfrm flipH="1">
              <a:off x="3784710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3"/>
            <p:cNvSpPr/>
            <p:nvPr/>
          </p:nvSpPr>
          <p:spPr>
            <a:xfrm flipH="1">
              <a:off x="3678884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3"/>
            <p:cNvSpPr/>
            <p:nvPr/>
          </p:nvSpPr>
          <p:spPr>
            <a:xfrm flipH="1">
              <a:off x="368910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3"/>
            <p:cNvSpPr/>
            <p:nvPr/>
          </p:nvSpPr>
          <p:spPr>
            <a:xfrm flipH="1">
              <a:off x="3614408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3"/>
            <p:cNvSpPr/>
            <p:nvPr/>
          </p:nvSpPr>
          <p:spPr>
            <a:xfrm flipH="1">
              <a:off x="3539710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3"/>
            <p:cNvSpPr/>
            <p:nvPr/>
          </p:nvSpPr>
          <p:spPr>
            <a:xfrm flipH="1">
              <a:off x="3741139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33"/>
            <p:cNvSpPr/>
            <p:nvPr/>
          </p:nvSpPr>
          <p:spPr>
            <a:xfrm flipH="1">
              <a:off x="3697568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33"/>
            <p:cNvSpPr/>
            <p:nvPr/>
          </p:nvSpPr>
          <p:spPr>
            <a:xfrm flipH="1">
              <a:off x="3794933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8" name="Google Shape;3398;p33"/>
          <p:cNvSpPr/>
          <p:nvPr/>
        </p:nvSpPr>
        <p:spPr>
          <a:xfrm rot="6191567" flipH="1">
            <a:off x="8024787" y="-976497"/>
            <a:ext cx="2683379" cy="2138580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99" name="Google Shape;3399;p33"/>
          <p:cNvSpPr/>
          <p:nvPr/>
        </p:nvSpPr>
        <p:spPr>
          <a:xfrm rot="337514">
            <a:off x="-1217776" y="4152624"/>
            <a:ext cx="2683362" cy="2138566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00" name="Google Shape;3400;p33"/>
          <p:cNvGrpSpPr/>
          <p:nvPr/>
        </p:nvGrpSpPr>
        <p:grpSpPr>
          <a:xfrm rot="-5400000">
            <a:off x="24597" y="4320087"/>
            <a:ext cx="878525" cy="627975"/>
            <a:chOff x="142975" y="118750"/>
            <a:chExt cx="878525" cy="627975"/>
          </a:xfrm>
        </p:grpSpPr>
        <p:sp>
          <p:nvSpPr>
            <p:cNvPr id="3401" name="Google Shape;3401;p33"/>
            <p:cNvSpPr/>
            <p:nvPr/>
          </p:nvSpPr>
          <p:spPr>
            <a:xfrm>
              <a:off x="339616" y="46610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3"/>
            <p:cNvSpPr/>
            <p:nvPr/>
          </p:nvSpPr>
          <p:spPr>
            <a:xfrm>
              <a:off x="415808" y="317660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3"/>
            <p:cNvSpPr/>
            <p:nvPr/>
          </p:nvSpPr>
          <p:spPr>
            <a:xfrm>
              <a:off x="622305" y="380546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3"/>
            <p:cNvSpPr/>
            <p:nvPr/>
          </p:nvSpPr>
          <p:spPr>
            <a:xfrm>
              <a:off x="659267" y="2061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3"/>
            <p:cNvSpPr/>
            <p:nvPr/>
          </p:nvSpPr>
          <p:spPr>
            <a:xfrm>
              <a:off x="512600" y="558066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3"/>
            <p:cNvSpPr/>
            <p:nvPr/>
          </p:nvSpPr>
          <p:spPr>
            <a:xfrm>
              <a:off x="547788" y="341710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3"/>
            <p:cNvSpPr/>
            <p:nvPr/>
          </p:nvSpPr>
          <p:spPr>
            <a:xfrm>
              <a:off x="299006" y="273107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3"/>
            <p:cNvSpPr/>
            <p:nvPr/>
          </p:nvSpPr>
          <p:spPr>
            <a:xfrm>
              <a:off x="142975" y="434462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3"/>
            <p:cNvSpPr/>
            <p:nvPr/>
          </p:nvSpPr>
          <p:spPr>
            <a:xfrm>
              <a:off x="367707" y="174539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3"/>
            <p:cNvSpPr/>
            <p:nvPr/>
          </p:nvSpPr>
          <p:spPr>
            <a:xfrm>
              <a:off x="757834" y="399077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3"/>
            <p:cNvSpPr/>
            <p:nvPr/>
          </p:nvSpPr>
          <p:spPr>
            <a:xfrm>
              <a:off x="707466" y="577583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33"/>
            <p:cNvSpPr/>
            <p:nvPr/>
          </p:nvSpPr>
          <p:spPr>
            <a:xfrm>
              <a:off x="876508" y="356397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33"/>
            <p:cNvSpPr/>
            <p:nvPr/>
          </p:nvSpPr>
          <p:spPr>
            <a:xfrm>
              <a:off x="887646" y="501390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33"/>
            <p:cNvSpPr/>
            <p:nvPr/>
          </p:nvSpPr>
          <p:spPr>
            <a:xfrm>
              <a:off x="361892" y="673588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33"/>
            <p:cNvSpPr/>
            <p:nvPr/>
          </p:nvSpPr>
          <p:spPr>
            <a:xfrm>
              <a:off x="570163" y="717155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33"/>
            <p:cNvSpPr/>
            <p:nvPr/>
          </p:nvSpPr>
          <p:spPr>
            <a:xfrm>
              <a:off x="834125" y="616813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33"/>
            <p:cNvSpPr/>
            <p:nvPr/>
          </p:nvSpPr>
          <p:spPr>
            <a:xfrm>
              <a:off x="181712" y="569993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33"/>
            <p:cNvSpPr/>
            <p:nvPr/>
          </p:nvSpPr>
          <p:spPr>
            <a:xfrm>
              <a:off x="497421" y="118750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33"/>
            <p:cNvSpPr/>
            <p:nvPr/>
          </p:nvSpPr>
          <p:spPr>
            <a:xfrm>
              <a:off x="822987" y="224415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33"/>
            <p:cNvSpPr/>
            <p:nvPr/>
          </p:nvSpPr>
          <p:spPr>
            <a:xfrm>
              <a:off x="986115" y="421550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33"/>
            <p:cNvSpPr/>
            <p:nvPr/>
          </p:nvSpPr>
          <p:spPr>
            <a:xfrm>
              <a:off x="469822" y="451416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2" name="Google Shape;3422;p33"/>
          <p:cNvGrpSpPr/>
          <p:nvPr/>
        </p:nvGrpSpPr>
        <p:grpSpPr>
          <a:xfrm rot="10800000" flipH="1">
            <a:off x="8436625" y="108023"/>
            <a:ext cx="627975" cy="878525"/>
            <a:chOff x="8436625" y="2649875"/>
            <a:chExt cx="627975" cy="878525"/>
          </a:xfrm>
        </p:grpSpPr>
        <p:sp>
          <p:nvSpPr>
            <p:cNvPr id="3423" name="Google Shape;3423;p33"/>
            <p:cNvSpPr/>
            <p:nvPr/>
          </p:nvSpPr>
          <p:spPr>
            <a:xfrm rot="5400000">
              <a:off x="8654706" y="284735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33"/>
            <p:cNvSpPr/>
            <p:nvPr/>
          </p:nvSpPr>
          <p:spPr>
            <a:xfrm rot="5400000">
              <a:off x="8811626" y="2922757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33"/>
            <p:cNvSpPr/>
            <p:nvPr/>
          </p:nvSpPr>
          <p:spPr>
            <a:xfrm rot="5400000">
              <a:off x="8754309" y="3129008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33"/>
            <p:cNvSpPr/>
            <p:nvPr/>
          </p:nvSpPr>
          <p:spPr>
            <a:xfrm rot="5400000">
              <a:off x="8939123" y="31652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33"/>
            <p:cNvSpPr/>
            <p:nvPr/>
          </p:nvSpPr>
          <p:spPr>
            <a:xfrm rot="5400000">
              <a:off x="8597389" y="3019401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33"/>
            <p:cNvSpPr/>
            <p:nvPr/>
          </p:nvSpPr>
          <p:spPr>
            <a:xfrm rot="5400000">
              <a:off x="8804086" y="3054294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33"/>
            <p:cNvSpPr/>
            <p:nvPr/>
          </p:nvSpPr>
          <p:spPr>
            <a:xfrm rot="5400000">
              <a:off x="8869781" y="2806152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33"/>
            <p:cNvSpPr/>
            <p:nvPr/>
          </p:nvSpPr>
          <p:spPr>
            <a:xfrm rot="5400000">
              <a:off x="8720057" y="2650516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33"/>
            <p:cNvSpPr/>
            <p:nvPr/>
          </p:nvSpPr>
          <p:spPr>
            <a:xfrm rot="5400000">
              <a:off x="8945629" y="2874410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33"/>
            <p:cNvSpPr/>
            <p:nvPr/>
          </p:nvSpPr>
          <p:spPr>
            <a:xfrm rot="5400000">
              <a:off x="8747360" y="3266755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33"/>
            <p:cNvSpPr/>
            <p:nvPr/>
          </p:nvSpPr>
          <p:spPr>
            <a:xfrm rot="5400000">
              <a:off x="8530856" y="3215845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33"/>
            <p:cNvSpPr/>
            <p:nvPr/>
          </p:nvSpPr>
          <p:spPr>
            <a:xfrm rot="5400000">
              <a:off x="8791420" y="3381388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33"/>
            <p:cNvSpPr/>
            <p:nvPr/>
          </p:nvSpPr>
          <p:spPr>
            <a:xfrm rot="5400000">
              <a:off x="8630607" y="3401249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33"/>
            <p:cNvSpPr/>
            <p:nvPr/>
          </p:nvSpPr>
          <p:spPr>
            <a:xfrm rot="5400000">
              <a:off x="8461809" y="2869531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33"/>
            <p:cNvSpPr/>
            <p:nvPr/>
          </p:nvSpPr>
          <p:spPr>
            <a:xfrm rot="5400000">
              <a:off x="8435541" y="3078147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33"/>
            <p:cNvSpPr/>
            <p:nvPr/>
          </p:nvSpPr>
          <p:spPr>
            <a:xfrm rot="5400000">
              <a:off x="8481276" y="3341025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33"/>
            <p:cNvSpPr/>
            <p:nvPr/>
          </p:nvSpPr>
          <p:spPr>
            <a:xfrm rot="5400000">
              <a:off x="8561018" y="2688612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33"/>
            <p:cNvSpPr/>
            <p:nvPr/>
          </p:nvSpPr>
          <p:spPr>
            <a:xfrm rot="5400000">
              <a:off x="9015218" y="3005405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33"/>
            <p:cNvSpPr/>
            <p:nvPr/>
          </p:nvSpPr>
          <p:spPr>
            <a:xfrm rot="5400000">
              <a:off x="8895704" y="3329640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33"/>
            <p:cNvSpPr/>
            <p:nvPr/>
          </p:nvSpPr>
          <p:spPr>
            <a:xfrm rot="5400000">
              <a:off x="8729125" y="3495725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33"/>
            <p:cNvSpPr/>
            <p:nvPr/>
          </p:nvSpPr>
          <p:spPr>
            <a:xfrm rot="5400000">
              <a:off x="8695760" y="2977609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5029668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4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0" name="Google Shape;4440;p4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4441" name="Google Shape;4441;p4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42" name="Google Shape;4442;p4"/>
          <p:cNvGrpSpPr/>
          <p:nvPr/>
        </p:nvGrpSpPr>
        <p:grpSpPr>
          <a:xfrm>
            <a:off x="8279736" y="6254"/>
            <a:ext cx="1009437" cy="5306371"/>
            <a:chOff x="8279736" y="6254"/>
            <a:chExt cx="1009437" cy="5306371"/>
          </a:xfrm>
        </p:grpSpPr>
        <p:sp>
          <p:nvSpPr>
            <p:cNvPr id="4443" name="Google Shape;4443;p4"/>
            <p:cNvSpPr/>
            <p:nvPr/>
          </p:nvSpPr>
          <p:spPr>
            <a:xfrm rot="-660728">
              <a:off x="8940600" y="946419"/>
              <a:ext cx="131938" cy="117990"/>
            </a:xfrm>
            <a:custGeom>
              <a:avLst/>
              <a:gdLst/>
              <a:ahLst/>
              <a:cxnLst/>
              <a:rect l="l" t="t" r="r" b="b"/>
              <a:pathLst>
                <a:path w="5278" h="4720" extrusionOk="0">
                  <a:moveTo>
                    <a:pt x="3153" y="1"/>
                  </a:moveTo>
                  <a:cubicBezTo>
                    <a:pt x="2938" y="1"/>
                    <a:pt x="2745" y="146"/>
                    <a:pt x="2745" y="407"/>
                  </a:cubicBezTo>
                  <a:cubicBezTo>
                    <a:pt x="2674" y="688"/>
                    <a:pt x="2463" y="969"/>
                    <a:pt x="2252" y="1110"/>
                  </a:cubicBezTo>
                  <a:cubicBezTo>
                    <a:pt x="1830" y="1391"/>
                    <a:pt x="1900" y="1673"/>
                    <a:pt x="2393" y="1813"/>
                  </a:cubicBezTo>
                  <a:cubicBezTo>
                    <a:pt x="2604" y="1884"/>
                    <a:pt x="2815" y="1954"/>
                    <a:pt x="3096" y="1954"/>
                  </a:cubicBezTo>
                  <a:cubicBezTo>
                    <a:pt x="3307" y="1954"/>
                    <a:pt x="3518" y="1954"/>
                    <a:pt x="3659" y="2236"/>
                  </a:cubicBezTo>
                  <a:cubicBezTo>
                    <a:pt x="3729" y="2517"/>
                    <a:pt x="3518" y="2728"/>
                    <a:pt x="3307" y="2869"/>
                  </a:cubicBezTo>
                  <a:cubicBezTo>
                    <a:pt x="3125" y="3051"/>
                    <a:pt x="3100" y="3234"/>
                    <a:pt x="2960" y="3234"/>
                  </a:cubicBezTo>
                  <a:cubicBezTo>
                    <a:pt x="2938" y="3234"/>
                    <a:pt x="2913" y="3230"/>
                    <a:pt x="2885" y="3220"/>
                  </a:cubicBezTo>
                  <a:cubicBezTo>
                    <a:pt x="2533" y="3150"/>
                    <a:pt x="2182" y="3080"/>
                    <a:pt x="1830" y="2939"/>
                  </a:cubicBezTo>
                  <a:cubicBezTo>
                    <a:pt x="1689" y="2869"/>
                    <a:pt x="1760" y="2658"/>
                    <a:pt x="1760" y="2517"/>
                  </a:cubicBezTo>
                  <a:cubicBezTo>
                    <a:pt x="1830" y="2306"/>
                    <a:pt x="1689" y="2025"/>
                    <a:pt x="1408" y="1884"/>
                  </a:cubicBezTo>
                  <a:cubicBezTo>
                    <a:pt x="1342" y="1867"/>
                    <a:pt x="1275" y="1858"/>
                    <a:pt x="1211" y="1858"/>
                  </a:cubicBezTo>
                  <a:cubicBezTo>
                    <a:pt x="1002" y="1858"/>
                    <a:pt x="812" y="1950"/>
                    <a:pt x="704" y="2165"/>
                  </a:cubicBezTo>
                  <a:cubicBezTo>
                    <a:pt x="493" y="2376"/>
                    <a:pt x="493" y="2658"/>
                    <a:pt x="634" y="2869"/>
                  </a:cubicBezTo>
                  <a:cubicBezTo>
                    <a:pt x="634" y="3009"/>
                    <a:pt x="775" y="3080"/>
                    <a:pt x="775" y="3220"/>
                  </a:cubicBezTo>
                  <a:cubicBezTo>
                    <a:pt x="564" y="3431"/>
                    <a:pt x="1" y="3291"/>
                    <a:pt x="71" y="3713"/>
                  </a:cubicBezTo>
                  <a:cubicBezTo>
                    <a:pt x="142" y="4205"/>
                    <a:pt x="564" y="4205"/>
                    <a:pt x="916" y="4276"/>
                  </a:cubicBezTo>
                  <a:cubicBezTo>
                    <a:pt x="1197" y="4346"/>
                    <a:pt x="1478" y="4346"/>
                    <a:pt x="1689" y="4416"/>
                  </a:cubicBezTo>
                  <a:cubicBezTo>
                    <a:pt x="1918" y="4518"/>
                    <a:pt x="2128" y="4574"/>
                    <a:pt x="2320" y="4574"/>
                  </a:cubicBezTo>
                  <a:cubicBezTo>
                    <a:pt x="2660" y="4574"/>
                    <a:pt x="2942" y="4399"/>
                    <a:pt x="3167" y="3994"/>
                  </a:cubicBezTo>
                  <a:cubicBezTo>
                    <a:pt x="3589" y="4205"/>
                    <a:pt x="3870" y="4557"/>
                    <a:pt x="4292" y="4627"/>
                  </a:cubicBezTo>
                  <a:cubicBezTo>
                    <a:pt x="4496" y="4686"/>
                    <a:pt x="4640" y="4720"/>
                    <a:pt x="4753" y="4720"/>
                  </a:cubicBezTo>
                  <a:cubicBezTo>
                    <a:pt x="4913" y="4720"/>
                    <a:pt x="5013" y="4651"/>
                    <a:pt x="5136" y="4487"/>
                  </a:cubicBezTo>
                  <a:cubicBezTo>
                    <a:pt x="5277" y="4276"/>
                    <a:pt x="5277" y="3924"/>
                    <a:pt x="5136" y="3713"/>
                  </a:cubicBezTo>
                  <a:cubicBezTo>
                    <a:pt x="5066" y="3572"/>
                    <a:pt x="4855" y="3361"/>
                    <a:pt x="4855" y="3220"/>
                  </a:cubicBezTo>
                  <a:cubicBezTo>
                    <a:pt x="4785" y="2376"/>
                    <a:pt x="4222" y="1673"/>
                    <a:pt x="3378" y="1462"/>
                  </a:cubicBezTo>
                  <a:cubicBezTo>
                    <a:pt x="3307" y="1110"/>
                    <a:pt x="3659" y="1040"/>
                    <a:pt x="3729" y="829"/>
                  </a:cubicBezTo>
                  <a:cubicBezTo>
                    <a:pt x="3870" y="547"/>
                    <a:pt x="3729" y="195"/>
                    <a:pt x="3378" y="55"/>
                  </a:cubicBezTo>
                  <a:cubicBezTo>
                    <a:pt x="3305" y="18"/>
                    <a:pt x="3228" y="1"/>
                    <a:pt x="3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4"/>
            <p:cNvSpPr/>
            <p:nvPr/>
          </p:nvSpPr>
          <p:spPr>
            <a:xfrm rot="-660728">
              <a:off x="8769643" y="2074373"/>
              <a:ext cx="154786" cy="99141"/>
            </a:xfrm>
            <a:custGeom>
              <a:avLst/>
              <a:gdLst/>
              <a:ahLst/>
              <a:cxnLst/>
              <a:rect l="l" t="t" r="r" b="b"/>
              <a:pathLst>
                <a:path w="6192" h="3966" extrusionOk="0">
                  <a:moveTo>
                    <a:pt x="732" y="1"/>
                  </a:moveTo>
                  <a:cubicBezTo>
                    <a:pt x="566" y="1"/>
                    <a:pt x="410" y="41"/>
                    <a:pt x="282" y="169"/>
                  </a:cubicBezTo>
                  <a:cubicBezTo>
                    <a:pt x="1" y="521"/>
                    <a:pt x="141" y="1013"/>
                    <a:pt x="212" y="1435"/>
                  </a:cubicBezTo>
                  <a:cubicBezTo>
                    <a:pt x="263" y="1641"/>
                    <a:pt x="390" y="1772"/>
                    <a:pt x="537" y="1772"/>
                  </a:cubicBezTo>
                  <a:cubicBezTo>
                    <a:pt x="591" y="1772"/>
                    <a:pt x="648" y="1754"/>
                    <a:pt x="704" y="1716"/>
                  </a:cubicBezTo>
                  <a:cubicBezTo>
                    <a:pt x="900" y="1619"/>
                    <a:pt x="1096" y="1487"/>
                    <a:pt x="1292" y="1487"/>
                  </a:cubicBezTo>
                  <a:cubicBezTo>
                    <a:pt x="1377" y="1487"/>
                    <a:pt x="1463" y="1512"/>
                    <a:pt x="1548" y="1576"/>
                  </a:cubicBezTo>
                  <a:cubicBezTo>
                    <a:pt x="1830" y="1716"/>
                    <a:pt x="1830" y="2068"/>
                    <a:pt x="1900" y="2350"/>
                  </a:cubicBezTo>
                  <a:cubicBezTo>
                    <a:pt x="1900" y="2983"/>
                    <a:pt x="2252" y="3546"/>
                    <a:pt x="2885" y="3827"/>
                  </a:cubicBezTo>
                  <a:cubicBezTo>
                    <a:pt x="3060" y="3914"/>
                    <a:pt x="3235" y="3966"/>
                    <a:pt x="3399" y="3966"/>
                  </a:cubicBezTo>
                  <a:cubicBezTo>
                    <a:pt x="3633" y="3966"/>
                    <a:pt x="3846" y="3863"/>
                    <a:pt x="4010" y="3616"/>
                  </a:cubicBezTo>
                  <a:cubicBezTo>
                    <a:pt x="4109" y="3271"/>
                    <a:pt x="4414" y="3099"/>
                    <a:pt x="4709" y="3099"/>
                  </a:cubicBezTo>
                  <a:cubicBezTo>
                    <a:pt x="4836" y="3099"/>
                    <a:pt x="4960" y="3130"/>
                    <a:pt x="5066" y="3194"/>
                  </a:cubicBezTo>
                  <a:cubicBezTo>
                    <a:pt x="5269" y="3275"/>
                    <a:pt x="5448" y="3356"/>
                    <a:pt x="5618" y="3356"/>
                  </a:cubicBezTo>
                  <a:cubicBezTo>
                    <a:pt x="5742" y="3356"/>
                    <a:pt x="5861" y="3313"/>
                    <a:pt x="5980" y="3194"/>
                  </a:cubicBezTo>
                  <a:cubicBezTo>
                    <a:pt x="6191" y="2983"/>
                    <a:pt x="6191" y="2631"/>
                    <a:pt x="5980" y="2490"/>
                  </a:cubicBezTo>
                  <a:cubicBezTo>
                    <a:pt x="5821" y="2252"/>
                    <a:pt x="5639" y="2170"/>
                    <a:pt x="5435" y="2170"/>
                  </a:cubicBezTo>
                  <a:cubicBezTo>
                    <a:pt x="5278" y="2170"/>
                    <a:pt x="5108" y="2218"/>
                    <a:pt x="4925" y="2279"/>
                  </a:cubicBezTo>
                  <a:cubicBezTo>
                    <a:pt x="4784" y="2279"/>
                    <a:pt x="4644" y="2350"/>
                    <a:pt x="4503" y="2420"/>
                  </a:cubicBezTo>
                  <a:cubicBezTo>
                    <a:pt x="4224" y="2522"/>
                    <a:pt x="4054" y="2577"/>
                    <a:pt x="3929" y="2577"/>
                  </a:cubicBezTo>
                  <a:cubicBezTo>
                    <a:pt x="3707" y="2577"/>
                    <a:pt x="3622" y="2402"/>
                    <a:pt x="3307" y="1998"/>
                  </a:cubicBezTo>
                  <a:cubicBezTo>
                    <a:pt x="2744" y="1294"/>
                    <a:pt x="2392" y="380"/>
                    <a:pt x="1337" y="99"/>
                  </a:cubicBezTo>
                  <a:cubicBezTo>
                    <a:pt x="1145" y="60"/>
                    <a:pt x="931" y="1"/>
                    <a:pt x="7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4"/>
            <p:cNvSpPr/>
            <p:nvPr/>
          </p:nvSpPr>
          <p:spPr>
            <a:xfrm rot="-660728">
              <a:off x="8663264" y="2192610"/>
              <a:ext cx="133488" cy="76793"/>
            </a:xfrm>
            <a:custGeom>
              <a:avLst/>
              <a:gdLst/>
              <a:ahLst/>
              <a:cxnLst/>
              <a:rect l="l" t="t" r="r" b="b"/>
              <a:pathLst>
                <a:path w="5340" h="3072" extrusionOk="0">
                  <a:moveTo>
                    <a:pt x="2162" y="1"/>
                  </a:moveTo>
                  <a:cubicBezTo>
                    <a:pt x="2061" y="1"/>
                    <a:pt x="1947" y="23"/>
                    <a:pt x="1822" y="70"/>
                  </a:cubicBezTo>
                  <a:cubicBezTo>
                    <a:pt x="1611" y="211"/>
                    <a:pt x="1470" y="211"/>
                    <a:pt x="1259" y="281"/>
                  </a:cubicBezTo>
                  <a:cubicBezTo>
                    <a:pt x="1223" y="277"/>
                    <a:pt x="1187" y="276"/>
                    <a:pt x="1152" y="276"/>
                  </a:cubicBezTo>
                  <a:cubicBezTo>
                    <a:pt x="500" y="276"/>
                    <a:pt x="0" y="876"/>
                    <a:pt x="134" y="1477"/>
                  </a:cubicBezTo>
                  <a:cubicBezTo>
                    <a:pt x="204" y="1829"/>
                    <a:pt x="345" y="2180"/>
                    <a:pt x="485" y="2532"/>
                  </a:cubicBezTo>
                  <a:cubicBezTo>
                    <a:pt x="605" y="2771"/>
                    <a:pt x="814" y="2852"/>
                    <a:pt x="1025" y="2852"/>
                  </a:cubicBezTo>
                  <a:cubicBezTo>
                    <a:pt x="1186" y="2852"/>
                    <a:pt x="1348" y="2804"/>
                    <a:pt x="1470" y="2743"/>
                  </a:cubicBezTo>
                  <a:cubicBezTo>
                    <a:pt x="1634" y="2696"/>
                    <a:pt x="1799" y="2673"/>
                    <a:pt x="1960" y="2673"/>
                  </a:cubicBezTo>
                  <a:cubicBezTo>
                    <a:pt x="2283" y="2673"/>
                    <a:pt x="2596" y="2767"/>
                    <a:pt x="2877" y="2954"/>
                  </a:cubicBezTo>
                  <a:cubicBezTo>
                    <a:pt x="3032" y="3031"/>
                    <a:pt x="3160" y="3072"/>
                    <a:pt x="3270" y="3072"/>
                  </a:cubicBezTo>
                  <a:cubicBezTo>
                    <a:pt x="3561" y="3072"/>
                    <a:pt x="3728" y="2792"/>
                    <a:pt x="3932" y="2180"/>
                  </a:cubicBezTo>
                  <a:lnTo>
                    <a:pt x="4143" y="2251"/>
                  </a:lnTo>
                  <a:cubicBezTo>
                    <a:pt x="4345" y="2385"/>
                    <a:pt x="4530" y="2471"/>
                    <a:pt x="4700" y="2471"/>
                  </a:cubicBezTo>
                  <a:cubicBezTo>
                    <a:pt x="4885" y="2471"/>
                    <a:pt x="5052" y="2367"/>
                    <a:pt x="5199" y="2110"/>
                  </a:cubicBezTo>
                  <a:cubicBezTo>
                    <a:pt x="5339" y="1758"/>
                    <a:pt x="5199" y="1336"/>
                    <a:pt x="4847" y="1195"/>
                  </a:cubicBezTo>
                  <a:cubicBezTo>
                    <a:pt x="4646" y="1028"/>
                    <a:pt x="4412" y="940"/>
                    <a:pt x="4208" y="940"/>
                  </a:cubicBezTo>
                  <a:cubicBezTo>
                    <a:pt x="3984" y="940"/>
                    <a:pt x="3795" y="1045"/>
                    <a:pt x="3721" y="1266"/>
                  </a:cubicBezTo>
                  <a:cubicBezTo>
                    <a:pt x="3666" y="1542"/>
                    <a:pt x="3393" y="1732"/>
                    <a:pt x="3108" y="1732"/>
                  </a:cubicBezTo>
                  <a:cubicBezTo>
                    <a:pt x="3031" y="1732"/>
                    <a:pt x="2952" y="1718"/>
                    <a:pt x="2877" y="1688"/>
                  </a:cubicBezTo>
                  <a:cubicBezTo>
                    <a:pt x="2794" y="1671"/>
                    <a:pt x="2731" y="1663"/>
                    <a:pt x="2674" y="1663"/>
                  </a:cubicBezTo>
                  <a:cubicBezTo>
                    <a:pt x="2490" y="1663"/>
                    <a:pt x="2376" y="1754"/>
                    <a:pt x="1892" y="1969"/>
                  </a:cubicBezTo>
                  <a:cubicBezTo>
                    <a:pt x="1681" y="1688"/>
                    <a:pt x="1892" y="1618"/>
                    <a:pt x="2103" y="1547"/>
                  </a:cubicBezTo>
                  <a:cubicBezTo>
                    <a:pt x="2385" y="1406"/>
                    <a:pt x="2596" y="1055"/>
                    <a:pt x="2666" y="773"/>
                  </a:cubicBezTo>
                  <a:cubicBezTo>
                    <a:pt x="2721" y="280"/>
                    <a:pt x="2520" y="1"/>
                    <a:pt x="2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4"/>
            <p:cNvSpPr/>
            <p:nvPr/>
          </p:nvSpPr>
          <p:spPr>
            <a:xfrm rot="-660728">
              <a:off x="9184475" y="1597854"/>
              <a:ext cx="87942" cy="129339"/>
            </a:xfrm>
            <a:custGeom>
              <a:avLst/>
              <a:gdLst/>
              <a:ahLst/>
              <a:cxnLst/>
              <a:rect l="l" t="t" r="r" b="b"/>
              <a:pathLst>
                <a:path w="3518" h="5174" extrusionOk="0">
                  <a:moveTo>
                    <a:pt x="736" y="0"/>
                  </a:moveTo>
                  <a:cubicBezTo>
                    <a:pt x="610" y="0"/>
                    <a:pt x="481" y="47"/>
                    <a:pt x="352" y="150"/>
                  </a:cubicBezTo>
                  <a:cubicBezTo>
                    <a:pt x="1" y="361"/>
                    <a:pt x="1" y="783"/>
                    <a:pt x="282" y="1064"/>
                  </a:cubicBezTo>
                  <a:cubicBezTo>
                    <a:pt x="423" y="1346"/>
                    <a:pt x="634" y="1557"/>
                    <a:pt x="845" y="1768"/>
                  </a:cubicBezTo>
                  <a:cubicBezTo>
                    <a:pt x="1056" y="1979"/>
                    <a:pt x="1196" y="1979"/>
                    <a:pt x="1196" y="2260"/>
                  </a:cubicBezTo>
                  <a:cubicBezTo>
                    <a:pt x="352" y="2682"/>
                    <a:pt x="141" y="3245"/>
                    <a:pt x="634" y="4160"/>
                  </a:cubicBezTo>
                  <a:cubicBezTo>
                    <a:pt x="787" y="4543"/>
                    <a:pt x="961" y="4717"/>
                    <a:pt x="1247" y="4717"/>
                  </a:cubicBezTo>
                  <a:cubicBezTo>
                    <a:pt x="1486" y="4717"/>
                    <a:pt x="1803" y="4595"/>
                    <a:pt x="2252" y="4371"/>
                  </a:cubicBezTo>
                  <a:cubicBezTo>
                    <a:pt x="2533" y="4652"/>
                    <a:pt x="2533" y="5074"/>
                    <a:pt x="2955" y="5144"/>
                  </a:cubicBezTo>
                  <a:cubicBezTo>
                    <a:pt x="2996" y="5165"/>
                    <a:pt x="3038" y="5174"/>
                    <a:pt x="3079" y="5174"/>
                  </a:cubicBezTo>
                  <a:cubicBezTo>
                    <a:pt x="3178" y="5174"/>
                    <a:pt x="3278" y="5124"/>
                    <a:pt x="3377" y="5074"/>
                  </a:cubicBezTo>
                  <a:cubicBezTo>
                    <a:pt x="3518" y="4933"/>
                    <a:pt x="3518" y="4722"/>
                    <a:pt x="3377" y="4582"/>
                  </a:cubicBezTo>
                  <a:cubicBezTo>
                    <a:pt x="3096" y="4371"/>
                    <a:pt x="2955" y="3949"/>
                    <a:pt x="3096" y="3526"/>
                  </a:cubicBezTo>
                  <a:cubicBezTo>
                    <a:pt x="3096" y="3175"/>
                    <a:pt x="2955" y="2753"/>
                    <a:pt x="2674" y="2542"/>
                  </a:cubicBezTo>
                  <a:cubicBezTo>
                    <a:pt x="2181" y="2119"/>
                    <a:pt x="1830" y="1557"/>
                    <a:pt x="1689" y="924"/>
                  </a:cubicBezTo>
                  <a:cubicBezTo>
                    <a:pt x="1619" y="713"/>
                    <a:pt x="1478" y="502"/>
                    <a:pt x="1337" y="361"/>
                  </a:cubicBezTo>
                  <a:cubicBezTo>
                    <a:pt x="1159" y="138"/>
                    <a:pt x="953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4"/>
            <p:cNvSpPr/>
            <p:nvPr/>
          </p:nvSpPr>
          <p:spPr>
            <a:xfrm rot="-660728">
              <a:off x="9122260" y="893066"/>
              <a:ext cx="153011" cy="64044"/>
            </a:xfrm>
            <a:custGeom>
              <a:avLst/>
              <a:gdLst/>
              <a:ahLst/>
              <a:cxnLst/>
              <a:rect l="l" t="t" r="r" b="b"/>
              <a:pathLst>
                <a:path w="6121" h="2562" extrusionOk="0">
                  <a:moveTo>
                    <a:pt x="1761" y="1"/>
                  </a:moveTo>
                  <a:cubicBezTo>
                    <a:pt x="1624" y="1"/>
                    <a:pt x="1548" y="127"/>
                    <a:pt x="1548" y="380"/>
                  </a:cubicBezTo>
                  <a:cubicBezTo>
                    <a:pt x="1548" y="873"/>
                    <a:pt x="1337" y="873"/>
                    <a:pt x="1055" y="1014"/>
                  </a:cubicBezTo>
                  <a:cubicBezTo>
                    <a:pt x="844" y="1014"/>
                    <a:pt x="633" y="1154"/>
                    <a:pt x="422" y="1295"/>
                  </a:cubicBezTo>
                  <a:cubicBezTo>
                    <a:pt x="0" y="1506"/>
                    <a:pt x="211" y="1928"/>
                    <a:pt x="352" y="2209"/>
                  </a:cubicBezTo>
                  <a:cubicBezTo>
                    <a:pt x="396" y="2429"/>
                    <a:pt x="577" y="2539"/>
                    <a:pt x="759" y="2539"/>
                  </a:cubicBezTo>
                  <a:cubicBezTo>
                    <a:pt x="867" y="2539"/>
                    <a:pt x="976" y="2500"/>
                    <a:pt x="1055" y="2420"/>
                  </a:cubicBezTo>
                  <a:cubicBezTo>
                    <a:pt x="1266" y="2280"/>
                    <a:pt x="1477" y="2139"/>
                    <a:pt x="1689" y="2139"/>
                  </a:cubicBezTo>
                  <a:cubicBezTo>
                    <a:pt x="2120" y="2283"/>
                    <a:pt x="2551" y="2309"/>
                    <a:pt x="2977" y="2309"/>
                  </a:cubicBezTo>
                  <a:cubicBezTo>
                    <a:pt x="3223" y="2309"/>
                    <a:pt x="3467" y="2300"/>
                    <a:pt x="3708" y="2300"/>
                  </a:cubicBezTo>
                  <a:cubicBezTo>
                    <a:pt x="4074" y="2300"/>
                    <a:pt x="4433" y="2320"/>
                    <a:pt x="4784" y="2420"/>
                  </a:cubicBezTo>
                  <a:cubicBezTo>
                    <a:pt x="5065" y="2491"/>
                    <a:pt x="5276" y="2491"/>
                    <a:pt x="5558" y="2561"/>
                  </a:cubicBezTo>
                  <a:cubicBezTo>
                    <a:pt x="5909" y="2561"/>
                    <a:pt x="6120" y="2280"/>
                    <a:pt x="6050" y="1928"/>
                  </a:cubicBezTo>
                  <a:cubicBezTo>
                    <a:pt x="5980" y="1717"/>
                    <a:pt x="5839" y="1506"/>
                    <a:pt x="5558" y="1436"/>
                  </a:cubicBezTo>
                  <a:cubicBezTo>
                    <a:pt x="5136" y="1084"/>
                    <a:pt x="4573" y="873"/>
                    <a:pt x="4010" y="873"/>
                  </a:cubicBezTo>
                  <a:cubicBezTo>
                    <a:pt x="3306" y="873"/>
                    <a:pt x="2603" y="662"/>
                    <a:pt x="2111" y="169"/>
                  </a:cubicBezTo>
                  <a:cubicBezTo>
                    <a:pt x="1970" y="57"/>
                    <a:pt x="1852" y="1"/>
                    <a:pt x="1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4"/>
            <p:cNvSpPr/>
            <p:nvPr/>
          </p:nvSpPr>
          <p:spPr>
            <a:xfrm rot="-1521784">
              <a:off x="8659967" y="2857554"/>
              <a:ext cx="130259" cy="95838"/>
            </a:xfrm>
            <a:custGeom>
              <a:avLst/>
              <a:gdLst/>
              <a:ahLst/>
              <a:cxnLst/>
              <a:rect l="l" t="t" r="r" b="b"/>
              <a:pathLst>
                <a:path w="5211" h="3834" extrusionOk="0">
                  <a:moveTo>
                    <a:pt x="1183" y="0"/>
                  </a:moveTo>
                  <a:cubicBezTo>
                    <a:pt x="919" y="0"/>
                    <a:pt x="638" y="141"/>
                    <a:pt x="356" y="317"/>
                  </a:cubicBezTo>
                  <a:cubicBezTo>
                    <a:pt x="0" y="1207"/>
                    <a:pt x="95" y="1546"/>
                    <a:pt x="724" y="1546"/>
                  </a:cubicBezTo>
                  <a:cubicBezTo>
                    <a:pt x="841" y="1546"/>
                    <a:pt x="976" y="1534"/>
                    <a:pt x="1130" y="1512"/>
                  </a:cubicBezTo>
                  <a:cubicBezTo>
                    <a:pt x="1763" y="1583"/>
                    <a:pt x="2326" y="1653"/>
                    <a:pt x="2889" y="1864"/>
                  </a:cubicBezTo>
                  <a:cubicBezTo>
                    <a:pt x="3241" y="1935"/>
                    <a:pt x="3241" y="2216"/>
                    <a:pt x="3030" y="2427"/>
                  </a:cubicBezTo>
                  <a:lnTo>
                    <a:pt x="2889" y="2497"/>
                  </a:lnTo>
                  <a:cubicBezTo>
                    <a:pt x="2537" y="2638"/>
                    <a:pt x="2256" y="2849"/>
                    <a:pt x="2396" y="3271"/>
                  </a:cubicBezTo>
                  <a:cubicBezTo>
                    <a:pt x="2537" y="3764"/>
                    <a:pt x="2959" y="3834"/>
                    <a:pt x="3381" y="3834"/>
                  </a:cubicBezTo>
                  <a:cubicBezTo>
                    <a:pt x="3733" y="3764"/>
                    <a:pt x="4155" y="3693"/>
                    <a:pt x="4577" y="3623"/>
                  </a:cubicBezTo>
                  <a:cubicBezTo>
                    <a:pt x="5070" y="3482"/>
                    <a:pt x="5210" y="2990"/>
                    <a:pt x="4859" y="2638"/>
                  </a:cubicBezTo>
                  <a:cubicBezTo>
                    <a:pt x="4155" y="1794"/>
                    <a:pt x="3452" y="879"/>
                    <a:pt x="2256" y="668"/>
                  </a:cubicBezTo>
                  <a:cubicBezTo>
                    <a:pt x="2115" y="668"/>
                    <a:pt x="2045" y="598"/>
                    <a:pt x="1904" y="528"/>
                  </a:cubicBezTo>
                  <a:cubicBezTo>
                    <a:pt x="1693" y="141"/>
                    <a:pt x="1447" y="0"/>
                    <a:pt x="1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4"/>
            <p:cNvSpPr/>
            <p:nvPr/>
          </p:nvSpPr>
          <p:spPr>
            <a:xfrm rot="-660728">
              <a:off x="8988929" y="1110934"/>
              <a:ext cx="98516" cy="86417"/>
            </a:xfrm>
            <a:custGeom>
              <a:avLst/>
              <a:gdLst/>
              <a:ahLst/>
              <a:cxnLst/>
              <a:rect l="l" t="t" r="r" b="b"/>
              <a:pathLst>
                <a:path w="3941" h="3457" extrusionOk="0">
                  <a:moveTo>
                    <a:pt x="2682" y="0"/>
                  </a:moveTo>
                  <a:cubicBezTo>
                    <a:pt x="2519" y="0"/>
                    <a:pt x="2350" y="32"/>
                    <a:pt x="2182" y="95"/>
                  </a:cubicBezTo>
                  <a:cubicBezTo>
                    <a:pt x="1689" y="306"/>
                    <a:pt x="1759" y="658"/>
                    <a:pt x="1971" y="1080"/>
                  </a:cubicBezTo>
                  <a:cubicBezTo>
                    <a:pt x="1971" y="1150"/>
                    <a:pt x="1971" y="1221"/>
                    <a:pt x="1971" y="1361"/>
                  </a:cubicBezTo>
                  <a:cubicBezTo>
                    <a:pt x="1759" y="1326"/>
                    <a:pt x="1531" y="1309"/>
                    <a:pt x="1302" y="1309"/>
                  </a:cubicBezTo>
                  <a:cubicBezTo>
                    <a:pt x="1074" y="1309"/>
                    <a:pt x="845" y="1326"/>
                    <a:pt x="634" y="1361"/>
                  </a:cubicBezTo>
                  <a:cubicBezTo>
                    <a:pt x="353" y="1432"/>
                    <a:pt x="71" y="1502"/>
                    <a:pt x="1" y="1854"/>
                  </a:cubicBezTo>
                  <a:cubicBezTo>
                    <a:pt x="1" y="2065"/>
                    <a:pt x="71" y="2276"/>
                    <a:pt x="282" y="2417"/>
                  </a:cubicBezTo>
                  <a:cubicBezTo>
                    <a:pt x="704" y="2698"/>
                    <a:pt x="1056" y="2979"/>
                    <a:pt x="1408" y="3261"/>
                  </a:cubicBezTo>
                  <a:cubicBezTo>
                    <a:pt x="1581" y="3396"/>
                    <a:pt x="1771" y="3457"/>
                    <a:pt x="1956" y="3457"/>
                  </a:cubicBezTo>
                  <a:cubicBezTo>
                    <a:pt x="2446" y="3457"/>
                    <a:pt x="2904" y="3029"/>
                    <a:pt x="2955" y="2417"/>
                  </a:cubicBezTo>
                  <a:cubicBezTo>
                    <a:pt x="2885" y="2135"/>
                    <a:pt x="3096" y="1783"/>
                    <a:pt x="3377" y="1643"/>
                  </a:cubicBezTo>
                  <a:cubicBezTo>
                    <a:pt x="3800" y="1432"/>
                    <a:pt x="3940" y="939"/>
                    <a:pt x="3659" y="517"/>
                  </a:cubicBezTo>
                  <a:cubicBezTo>
                    <a:pt x="3413" y="172"/>
                    <a:pt x="3063" y="0"/>
                    <a:pt x="2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4"/>
            <p:cNvSpPr/>
            <p:nvPr/>
          </p:nvSpPr>
          <p:spPr>
            <a:xfrm rot="-660728">
              <a:off x="9054371" y="1463283"/>
              <a:ext cx="86192" cy="92392"/>
            </a:xfrm>
            <a:custGeom>
              <a:avLst/>
              <a:gdLst/>
              <a:ahLst/>
              <a:cxnLst/>
              <a:rect l="l" t="t" r="r" b="b"/>
              <a:pathLst>
                <a:path w="3448" h="3696" extrusionOk="0">
                  <a:moveTo>
                    <a:pt x="1248" y="0"/>
                  </a:moveTo>
                  <a:cubicBezTo>
                    <a:pt x="1205" y="0"/>
                    <a:pt x="1164" y="6"/>
                    <a:pt x="1126" y="19"/>
                  </a:cubicBezTo>
                  <a:cubicBezTo>
                    <a:pt x="915" y="90"/>
                    <a:pt x="704" y="230"/>
                    <a:pt x="774" y="441"/>
                  </a:cubicBezTo>
                  <a:cubicBezTo>
                    <a:pt x="844" y="1074"/>
                    <a:pt x="563" y="1708"/>
                    <a:pt x="70" y="1989"/>
                  </a:cubicBezTo>
                  <a:cubicBezTo>
                    <a:pt x="0" y="2059"/>
                    <a:pt x="0" y="2200"/>
                    <a:pt x="0" y="2270"/>
                  </a:cubicBezTo>
                  <a:cubicBezTo>
                    <a:pt x="141" y="2763"/>
                    <a:pt x="422" y="3255"/>
                    <a:pt x="844" y="3537"/>
                  </a:cubicBezTo>
                  <a:cubicBezTo>
                    <a:pt x="932" y="3566"/>
                    <a:pt x="1007" y="3583"/>
                    <a:pt x="1080" y="3583"/>
                  </a:cubicBezTo>
                  <a:cubicBezTo>
                    <a:pt x="1184" y="3583"/>
                    <a:pt x="1283" y="3549"/>
                    <a:pt x="1407" y="3466"/>
                  </a:cubicBezTo>
                  <a:cubicBezTo>
                    <a:pt x="1534" y="3371"/>
                    <a:pt x="1661" y="3333"/>
                    <a:pt x="1788" y="3333"/>
                  </a:cubicBezTo>
                  <a:cubicBezTo>
                    <a:pt x="1942" y="3333"/>
                    <a:pt x="2097" y="3389"/>
                    <a:pt x="2251" y="3466"/>
                  </a:cubicBezTo>
                  <a:cubicBezTo>
                    <a:pt x="2462" y="3537"/>
                    <a:pt x="2673" y="3607"/>
                    <a:pt x="2814" y="3677"/>
                  </a:cubicBezTo>
                  <a:cubicBezTo>
                    <a:pt x="2853" y="3690"/>
                    <a:pt x="2891" y="3696"/>
                    <a:pt x="2930" y="3696"/>
                  </a:cubicBezTo>
                  <a:cubicBezTo>
                    <a:pt x="3100" y="3696"/>
                    <a:pt x="3262" y="3581"/>
                    <a:pt x="3377" y="3466"/>
                  </a:cubicBezTo>
                  <a:cubicBezTo>
                    <a:pt x="3447" y="3255"/>
                    <a:pt x="3447" y="3044"/>
                    <a:pt x="3306" y="2903"/>
                  </a:cubicBezTo>
                  <a:cubicBezTo>
                    <a:pt x="2955" y="2481"/>
                    <a:pt x="2744" y="1919"/>
                    <a:pt x="2181" y="1637"/>
                  </a:cubicBezTo>
                  <a:cubicBezTo>
                    <a:pt x="1829" y="1496"/>
                    <a:pt x="1618" y="1356"/>
                    <a:pt x="1829" y="934"/>
                  </a:cubicBezTo>
                  <a:cubicBezTo>
                    <a:pt x="1970" y="723"/>
                    <a:pt x="1899" y="441"/>
                    <a:pt x="1759" y="230"/>
                  </a:cubicBezTo>
                  <a:cubicBezTo>
                    <a:pt x="1644" y="115"/>
                    <a:pt x="1435" y="0"/>
                    <a:pt x="1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4"/>
            <p:cNvSpPr/>
            <p:nvPr/>
          </p:nvSpPr>
          <p:spPr>
            <a:xfrm rot="-1521784">
              <a:off x="8666142" y="2653860"/>
              <a:ext cx="109037" cy="90139"/>
            </a:xfrm>
            <a:custGeom>
              <a:avLst/>
              <a:gdLst/>
              <a:ahLst/>
              <a:cxnLst/>
              <a:rect l="l" t="t" r="r" b="b"/>
              <a:pathLst>
                <a:path w="4362" h="3606" extrusionOk="0">
                  <a:moveTo>
                    <a:pt x="1180" y="0"/>
                  </a:moveTo>
                  <a:cubicBezTo>
                    <a:pt x="1086" y="0"/>
                    <a:pt x="995" y="23"/>
                    <a:pt x="915" y="77"/>
                  </a:cubicBezTo>
                  <a:lnTo>
                    <a:pt x="493" y="217"/>
                  </a:lnTo>
                  <a:cubicBezTo>
                    <a:pt x="211" y="288"/>
                    <a:pt x="0" y="640"/>
                    <a:pt x="71" y="921"/>
                  </a:cubicBezTo>
                  <a:cubicBezTo>
                    <a:pt x="141" y="1273"/>
                    <a:pt x="282" y="1554"/>
                    <a:pt x="704" y="1624"/>
                  </a:cubicBezTo>
                  <a:lnTo>
                    <a:pt x="1407" y="1624"/>
                  </a:lnTo>
                  <a:cubicBezTo>
                    <a:pt x="1482" y="1603"/>
                    <a:pt x="1556" y="1593"/>
                    <a:pt x="1629" y="1593"/>
                  </a:cubicBezTo>
                  <a:cubicBezTo>
                    <a:pt x="2039" y="1593"/>
                    <a:pt x="2403" y="1910"/>
                    <a:pt x="2462" y="2328"/>
                  </a:cubicBezTo>
                  <a:cubicBezTo>
                    <a:pt x="2533" y="2609"/>
                    <a:pt x="2674" y="2891"/>
                    <a:pt x="2814" y="3172"/>
                  </a:cubicBezTo>
                  <a:cubicBezTo>
                    <a:pt x="2934" y="3472"/>
                    <a:pt x="3182" y="3606"/>
                    <a:pt x="3422" y="3606"/>
                  </a:cubicBezTo>
                  <a:cubicBezTo>
                    <a:pt x="3744" y="3606"/>
                    <a:pt x="4050" y="3364"/>
                    <a:pt x="4010" y="2961"/>
                  </a:cubicBezTo>
                  <a:cubicBezTo>
                    <a:pt x="4010" y="2539"/>
                    <a:pt x="3869" y="2187"/>
                    <a:pt x="4221" y="1835"/>
                  </a:cubicBezTo>
                  <a:cubicBezTo>
                    <a:pt x="4362" y="1624"/>
                    <a:pt x="4221" y="1413"/>
                    <a:pt x="4080" y="1273"/>
                  </a:cubicBezTo>
                  <a:cubicBezTo>
                    <a:pt x="3799" y="1132"/>
                    <a:pt x="3518" y="1062"/>
                    <a:pt x="3236" y="921"/>
                  </a:cubicBezTo>
                  <a:cubicBezTo>
                    <a:pt x="2674" y="710"/>
                    <a:pt x="2111" y="499"/>
                    <a:pt x="1618" y="147"/>
                  </a:cubicBezTo>
                  <a:cubicBezTo>
                    <a:pt x="1488" y="60"/>
                    <a:pt x="1331" y="0"/>
                    <a:pt x="1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4"/>
            <p:cNvSpPr/>
            <p:nvPr/>
          </p:nvSpPr>
          <p:spPr>
            <a:xfrm rot="-1521784">
              <a:off x="9062634" y="3986345"/>
              <a:ext cx="100263" cy="93688"/>
            </a:xfrm>
            <a:custGeom>
              <a:avLst/>
              <a:gdLst/>
              <a:ahLst/>
              <a:cxnLst/>
              <a:rect l="l" t="t" r="r" b="b"/>
              <a:pathLst>
                <a:path w="4011" h="3748" extrusionOk="0">
                  <a:moveTo>
                    <a:pt x="1267" y="70"/>
                  </a:moveTo>
                  <a:cubicBezTo>
                    <a:pt x="1056" y="141"/>
                    <a:pt x="845" y="281"/>
                    <a:pt x="633" y="422"/>
                  </a:cubicBezTo>
                  <a:cubicBezTo>
                    <a:pt x="282" y="633"/>
                    <a:pt x="0" y="915"/>
                    <a:pt x="141" y="1337"/>
                  </a:cubicBezTo>
                  <a:cubicBezTo>
                    <a:pt x="282" y="1688"/>
                    <a:pt x="633" y="1759"/>
                    <a:pt x="985" y="1759"/>
                  </a:cubicBezTo>
                  <a:cubicBezTo>
                    <a:pt x="1126" y="1759"/>
                    <a:pt x="1337" y="1759"/>
                    <a:pt x="1478" y="1688"/>
                  </a:cubicBezTo>
                  <a:cubicBezTo>
                    <a:pt x="1829" y="1688"/>
                    <a:pt x="2181" y="1899"/>
                    <a:pt x="2322" y="2251"/>
                  </a:cubicBezTo>
                  <a:cubicBezTo>
                    <a:pt x="2603" y="2533"/>
                    <a:pt x="2181" y="2673"/>
                    <a:pt x="2040" y="2814"/>
                  </a:cubicBezTo>
                  <a:cubicBezTo>
                    <a:pt x="1829" y="3025"/>
                    <a:pt x="1829" y="3306"/>
                    <a:pt x="1970" y="3517"/>
                  </a:cubicBezTo>
                  <a:cubicBezTo>
                    <a:pt x="2027" y="3632"/>
                    <a:pt x="2226" y="3747"/>
                    <a:pt x="2411" y="3747"/>
                  </a:cubicBezTo>
                  <a:cubicBezTo>
                    <a:pt x="2453" y="3747"/>
                    <a:pt x="2494" y="3741"/>
                    <a:pt x="2533" y="3728"/>
                  </a:cubicBezTo>
                  <a:cubicBezTo>
                    <a:pt x="2955" y="3658"/>
                    <a:pt x="3236" y="3447"/>
                    <a:pt x="3377" y="3025"/>
                  </a:cubicBezTo>
                  <a:cubicBezTo>
                    <a:pt x="3377" y="2814"/>
                    <a:pt x="3447" y="2533"/>
                    <a:pt x="3588" y="2322"/>
                  </a:cubicBezTo>
                  <a:cubicBezTo>
                    <a:pt x="4010" y="1759"/>
                    <a:pt x="3869" y="1477"/>
                    <a:pt x="3307" y="1266"/>
                  </a:cubicBezTo>
                  <a:cubicBezTo>
                    <a:pt x="2885" y="1196"/>
                    <a:pt x="2533" y="915"/>
                    <a:pt x="2392" y="563"/>
                  </a:cubicBezTo>
                  <a:cubicBezTo>
                    <a:pt x="2322" y="0"/>
                    <a:pt x="1759" y="141"/>
                    <a:pt x="1267" y="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4"/>
            <p:cNvSpPr/>
            <p:nvPr/>
          </p:nvSpPr>
          <p:spPr>
            <a:xfrm rot="-660728">
              <a:off x="9085384" y="1673555"/>
              <a:ext cx="75643" cy="139113"/>
            </a:xfrm>
            <a:custGeom>
              <a:avLst/>
              <a:gdLst/>
              <a:ahLst/>
              <a:cxnLst/>
              <a:rect l="l" t="t" r="r" b="b"/>
              <a:pathLst>
                <a:path w="3026" h="5565" extrusionOk="0">
                  <a:moveTo>
                    <a:pt x="930" y="1"/>
                  </a:moveTo>
                  <a:cubicBezTo>
                    <a:pt x="853" y="1"/>
                    <a:pt x="777" y="9"/>
                    <a:pt x="704" y="25"/>
                  </a:cubicBezTo>
                  <a:cubicBezTo>
                    <a:pt x="422" y="25"/>
                    <a:pt x="141" y="236"/>
                    <a:pt x="71" y="517"/>
                  </a:cubicBezTo>
                  <a:cubicBezTo>
                    <a:pt x="0" y="799"/>
                    <a:pt x="282" y="939"/>
                    <a:pt x="493" y="1150"/>
                  </a:cubicBezTo>
                  <a:cubicBezTo>
                    <a:pt x="1548" y="1854"/>
                    <a:pt x="1618" y="2206"/>
                    <a:pt x="1056" y="3331"/>
                  </a:cubicBezTo>
                  <a:cubicBezTo>
                    <a:pt x="704" y="3894"/>
                    <a:pt x="422" y="4527"/>
                    <a:pt x="141" y="5090"/>
                  </a:cubicBezTo>
                  <a:cubicBezTo>
                    <a:pt x="71" y="5231"/>
                    <a:pt x="141" y="5371"/>
                    <a:pt x="211" y="5512"/>
                  </a:cubicBezTo>
                  <a:cubicBezTo>
                    <a:pt x="282" y="5547"/>
                    <a:pt x="352" y="5565"/>
                    <a:pt x="414" y="5565"/>
                  </a:cubicBezTo>
                  <a:cubicBezTo>
                    <a:pt x="475" y="5565"/>
                    <a:pt x="528" y="5547"/>
                    <a:pt x="563" y="5512"/>
                  </a:cubicBezTo>
                  <a:cubicBezTo>
                    <a:pt x="1056" y="5160"/>
                    <a:pt x="1407" y="4668"/>
                    <a:pt x="1548" y="4105"/>
                  </a:cubicBezTo>
                  <a:cubicBezTo>
                    <a:pt x="1759" y="3753"/>
                    <a:pt x="1759" y="3331"/>
                    <a:pt x="2462" y="3331"/>
                  </a:cubicBezTo>
                  <a:cubicBezTo>
                    <a:pt x="2885" y="3331"/>
                    <a:pt x="3025" y="2768"/>
                    <a:pt x="2674" y="2346"/>
                  </a:cubicBezTo>
                  <a:cubicBezTo>
                    <a:pt x="2392" y="1995"/>
                    <a:pt x="2181" y="1572"/>
                    <a:pt x="2181" y="1080"/>
                  </a:cubicBezTo>
                  <a:cubicBezTo>
                    <a:pt x="2181" y="458"/>
                    <a:pt x="1521" y="1"/>
                    <a:pt x="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4"/>
            <p:cNvSpPr/>
            <p:nvPr/>
          </p:nvSpPr>
          <p:spPr>
            <a:xfrm rot="-1521784">
              <a:off x="9111951" y="4985876"/>
              <a:ext cx="73866" cy="117685"/>
            </a:xfrm>
            <a:custGeom>
              <a:avLst/>
              <a:gdLst/>
              <a:ahLst/>
              <a:cxnLst/>
              <a:rect l="l" t="t" r="r" b="b"/>
              <a:pathLst>
                <a:path w="2955" h="4708" extrusionOk="0">
                  <a:moveTo>
                    <a:pt x="537" y="1"/>
                  </a:moveTo>
                  <a:cubicBezTo>
                    <a:pt x="329" y="1"/>
                    <a:pt x="181" y="108"/>
                    <a:pt x="70" y="291"/>
                  </a:cubicBezTo>
                  <a:cubicBezTo>
                    <a:pt x="0" y="784"/>
                    <a:pt x="211" y="1276"/>
                    <a:pt x="704" y="1487"/>
                  </a:cubicBezTo>
                  <a:cubicBezTo>
                    <a:pt x="809" y="1523"/>
                    <a:pt x="897" y="1523"/>
                    <a:pt x="976" y="1523"/>
                  </a:cubicBezTo>
                  <a:cubicBezTo>
                    <a:pt x="1055" y="1523"/>
                    <a:pt x="1126" y="1523"/>
                    <a:pt x="1196" y="1558"/>
                  </a:cubicBezTo>
                  <a:cubicBezTo>
                    <a:pt x="1618" y="1698"/>
                    <a:pt x="1548" y="1980"/>
                    <a:pt x="1337" y="2402"/>
                  </a:cubicBezTo>
                  <a:cubicBezTo>
                    <a:pt x="1126" y="2824"/>
                    <a:pt x="774" y="3176"/>
                    <a:pt x="281" y="3316"/>
                  </a:cubicBezTo>
                  <a:cubicBezTo>
                    <a:pt x="0" y="3387"/>
                    <a:pt x="0" y="3668"/>
                    <a:pt x="281" y="3809"/>
                  </a:cubicBezTo>
                  <a:cubicBezTo>
                    <a:pt x="563" y="3879"/>
                    <a:pt x="844" y="4090"/>
                    <a:pt x="1055" y="4372"/>
                  </a:cubicBezTo>
                  <a:cubicBezTo>
                    <a:pt x="1153" y="4600"/>
                    <a:pt x="1358" y="4708"/>
                    <a:pt x="1562" y="4708"/>
                  </a:cubicBezTo>
                  <a:cubicBezTo>
                    <a:pt x="1798" y="4708"/>
                    <a:pt x="2035" y="4565"/>
                    <a:pt x="2110" y="4301"/>
                  </a:cubicBezTo>
                  <a:cubicBezTo>
                    <a:pt x="2251" y="3949"/>
                    <a:pt x="2392" y="3598"/>
                    <a:pt x="2673" y="3316"/>
                  </a:cubicBezTo>
                  <a:cubicBezTo>
                    <a:pt x="2955" y="3035"/>
                    <a:pt x="2744" y="2754"/>
                    <a:pt x="2462" y="2543"/>
                  </a:cubicBezTo>
                  <a:cubicBezTo>
                    <a:pt x="2181" y="2332"/>
                    <a:pt x="2040" y="2191"/>
                    <a:pt x="2322" y="1839"/>
                  </a:cubicBezTo>
                  <a:cubicBezTo>
                    <a:pt x="2462" y="1628"/>
                    <a:pt x="2322" y="1276"/>
                    <a:pt x="2110" y="1206"/>
                  </a:cubicBezTo>
                  <a:cubicBezTo>
                    <a:pt x="1548" y="1065"/>
                    <a:pt x="1618" y="573"/>
                    <a:pt x="1407" y="221"/>
                  </a:cubicBezTo>
                  <a:lnTo>
                    <a:pt x="1407" y="291"/>
                  </a:lnTo>
                  <a:lnTo>
                    <a:pt x="1266" y="291"/>
                  </a:lnTo>
                  <a:cubicBezTo>
                    <a:pt x="964" y="90"/>
                    <a:pt x="726" y="1"/>
                    <a:pt x="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4"/>
            <p:cNvSpPr/>
            <p:nvPr/>
          </p:nvSpPr>
          <p:spPr>
            <a:xfrm rot="-660728">
              <a:off x="8868607" y="1062724"/>
              <a:ext cx="91467" cy="69994"/>
            </a:xfrm>
            <a:custGeom>
              <a:avLst/>
              <a:gdLst/>
              <a:ahLst/>
              <a:cxnLst/>
              <a:rect l="l" t="t" r="r" b="b"/>
              <a:pathLst>
                <a:path w="3659" h="2800" extrusionOk="0">
                  <a:moveTo>
                    <a:pt x="2584" y="0"/>
                  </a:moveTo>
                  <a:cubicBezTo>
                    <a:pt x="2498" y="0"/>
                    <a:pt x="2410" y="15"/>
                    <a:pt x="2322" y="44"/>
                  </a:cubicBezTo>
                  <a:cubicBezTo>
                    <a:pt x="2111" y="44"/>
                    <a:pt x="1900" y="114"/>
                    <a:pt x="1759" y="255"/>
                  </a:cubicBezTo>
                  <a:cubicBezTo>
                    <a:pt x="1584" y="488"/>
                    <a:pt x="1313" y="625"/>
                    <a:pt x="1065" y="625"/>
                  </a:cubicBezTo>
                  <a:cubicBezTo>
                    <a:pt x="1014" y="625"/>
                    <a:pt x="963" y="619"/>
                    <a:pt x="915" y="607"/>
                  </a:cubicBezTo>
                  <a:cubicBezTo>
                    <a:pt x="563" y="607"/>
                    <a:pt x="212" y="818"/>
                    <a:pt x="141" y="1169"/>
                  </a:cubicBezTo>
                  <a:cubicBezTo>
                    <a:pt x="1" y="1451"/>
                    <a:pt x="141" y="1803"/>
                    <a:pt x="352" y="2014"/>
                  </a:cubicBezTo>
                  <a:cubicBezTo>
                    <a:pt x="704" y="2295"/>
                    <a:pt x="1056" y="2576"/>
                    <a:pt x="1478" y="2717"/>
                  </a:cubicBezTo>
                  <a:cubicBezTo>
                    <a:pt x="1572" y="2774"/>
                    <a:pt x="1677" y="2800"/>
                    <a:pt x="1783" y="2800"/>
                  </a:cubicBezTo>
                  <a:cubicBezTo>
                    <a:pt x="2073" y="2800"/>
                    <a:pt x="2379" y="2604"/>
                    <a:pt x="2533" y="2295"/>
                  </a:cubicBezTo>
                  <a:cubicBezTo>
                    <a:pt x="2674" y="2014"/>
                    <a:pt x="2674" y="1803"/>
                    <a:pt x="3026" y="1592"/>
                  </a:cubicBezTo>
                  <a:cubicBezTo>
                    <a:pt x="3448" y="1451"/>
                    <a:pt x="3659" y="888"/>
                    <a:pt x="3377" y="536"/>
                  </a:cubicBezTo>
                  <a:cubicBezTo>
                    <a:pt x="3210" y="202"/>
                    <a:pt x="2911" y="0"/>
                    <a:pt x="2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4"/>
            <p:cNvSpPr/>
            <p:nvPr/>
          </p:nvSpPr>
          <p:spPr>
            <a:xfrm rot="-660728">
              <a:off x="9072550" y="2051791"/>
              <a:ext cx="98141" cy="73593"/>
            </a:xfrm>
            <a:custGeom>
              <a:avLst/>
              <a:gdLst/>
              <a:ahLst/>
              <a:cxnLst/>
              <a:rect l="l" t="t" r="r" b="b"/>
              <a:pathLst>
                <a:path w="3926" h="2944" extrusionOk="0">
                  <a:moveTo>
                    <a:pt x="2322" y="0"/>
                  </a:moveTo>
                  <a:cubicBezTo>
                    <a:pt x="2025" y="0"/>
                    <a:pt x="1770" y="283"/>
                    <a:pt x="1393" y="848"/>
                  </a:cubicBezTo>
                  <a:cubicBezTo>
                    <a:pt x="1252" y="1130"/>
                    <a:pt x="1111" y="1341"/>
                    <a:pt x="689" y="1341"/>
                  </a:cubicBezTo>
                  <a:cubicBezTo>
                    <a:pt x="639" y="1333"/>
                    <a:pt x="592" y="1330"/>
                    <a:pt x="547" y="1330"/>
                  </a:cubicBezTo>
                  <a:cubicBezTo>
                    <a:pt x="157" y="1330"/>
                    <a:pt x="0" y="1602"/>
                    <a:pt x="126" y="2044"/>
                  </a:cubicBezTo>
                  <a:cubicBezTo>
                    <a:pt x="197" y="2326"/>
                    <a:pt x="337" y="2607"/>
                    <a:pt x="619" y="2748"/>
                  </a:cubicBezTo>
                  <a:cubicBezTo>
                    <a:pt x="777" y="2874"/>
                    <a:pt x="949" y="2944"/>
                    <a:pt x="1104" y="2944"/>
                  </a:cubicBezTo>
                  <a:cubicBezTo>
                    <a:pt x="1293" y="2944"/>
                    <a:pt x="1456" y="2839"/>
                    <a:pt x="1533" y="2607"/>
                  </a:cubicBezTo>
                  <a:cubicBezTo>
                    <a:pt x="1631" y="2215"/>
                    <a:pt x="2003" y="1959"/>
                    <a:pt x="2409" y="1959"/>
                  </a:cubicBezTo>
                  <a:cubicBezTo>
                    <a:pt x="2586" y="1959"/>
                    <a:pt x="2770" y="2008"/>
                    <a:pt x="2940" y="2114"/>
                  </a:cubicBezTo>
                  <a:cubicBezTo>
                    <a:pt x="3034" y="2161"/>
                    <a:pt x="3136" y="2185"/>
                    <a:pt x="3235" y="2185"/>
                  </a:cubicBezTo>
                  <a:cubicBezTo>
                    <a:pt x="3433" y="2185"/>
                    <a:pt x="3620" y="2091"/>
                    <a:pt x="3714" y="1903"/>
                  </a:cubicBezTo>
                  <a:cubicBezTo>
                    <a:pt x="3925" y="1622"/>
                    <a:pt x="3855" y="1270"/>
                    <a:pt x="3644" y="989"/>
                  </a:cubicBezTo>
                  <a:cubicBezTo>
                    <a:pt x="3573" y="848"/>
                    <a:pt x="3433" y="778"/>
                    <a:pt x="3292" y="637"/>
                  </a:cubicBezTo>
                  <a:cubicBezTo>
                    <a:pt x="2867" y="213"/>
                    <a:pt x="2579" y="0"/>
                    <a:pt x="2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4"/>
            <p:cNvSpPr/>
            <p:nvPr/>
          </p:nvSpPr>
          <p:spPr>
            <a:xfrm rot="-1521784">
              <a:off x="9042897" y="4753740"/>
              <a:ext cx="87914" cy="98563"/>
            </a:xfrm>
            <a:custGeom>
              <a:avLst/>
              <a:gdLst/>
              <a:ahLst/>
              <a:cxnLst/>
              <a:rect l="l" t="t" r="r" b="b"/>
              <a:pathLst>
                <a:path w="3517" h="3943" extrusionOk="0">
                  <a:moveTo>
                    <a:pt x="1899" y="1"/>
                  </a:moveTo>
                  <a:cubicBezTo>
                    <a:pt x="1922" y="2"/>
                    <a:pt x="1944" y="3"/>
                    <a:pt x="1966" y="4"/>
                  </a:cubicBezTo>
                  <a:lnTo>
                    <a:pt x="1966" y="4"/>
                  </a:lnTo>
                  <a:cubicBezTo>
                    <a:pt x="1967" y="3"/>
                    <a:pt x="1969" y="2"/>
                    <a:pt x="1970" y="1"/>
                  </a:cubicBezTo>
                  <a:close/>
                  <a:moveTo>
                    <a:pt x="1966" y="4"/>
                  </a:moveTo>
                  <a:cubicBezTo>
                    <a:pt x="1827" y="145"/>
                    <a:pt x="1688" y="354"/>
                    <a:pt x="1618" y="563"/>
                  </a:cubicBezTo>
                  <a:cubicBezTo>
                    <a:pt x="1548" y="915"/>
                    <a:pt x="1337" y="985"/>
                    <a:pt x="915" y="1056"/>
                  </a:cubicBezTo>
                  <a:cubicBezTo>
                    <a:pt x="211" y="1126"/>
                    <a:pt x="70" y="1407"/>
                    <a:pt x="352" y="2041"/>
                  </a:cubicBezTo>
                  <a:cubicBezTo>
                    <a:pt x="563" y="2463"/>
                    <a:pt x="352" y="2603"/>
                    <a:pt x="211" y="2885"/>
                  </a:cubicBezTo>
                  <a:cubicBezTo>
                    <a:pt x="0" y="3166"/>
                    <a:pt x="0" y="3518"/>
                    <a:pt x="211" y="3729"/>
                  </a:cubicBezTo>
                  <a:cubicBezTo>
                    <a:pt x="347" y="3865"/>
                    <a:pt x="484" y="3943"/>
                    <a:pt x="620" y="3943"/>
                  </a:cubicBezTo>
                  <a:cubicBezTo>
                    <a:pt x="695" y="3943"/>
                    <a:pt x="769" y="3919"/>
                    <a:pt x="844" y="3870"/>
                  </a:cubicBezTo>
                  <a:cubicBezTo>
                    <a:pt x="1266" y="3729"/>
                    <a:pt x="1477" y="3377"/>
                    <a:pt x="1407" y="2955"/>
                  </a:cubicBezTo>
                  <a:cubicBezTo>
                    <a:pt x="1407" y="2674"/>
                    <a:pt x="1266" y="2463"/>
                    <a:pt x="1548" y="2181"/>
                  </a:cubicBezTo>
                  <a:cubicBezTo>
                    <a:pt x="1707" y="1915"/>
                    <a:pt x="1908" y="1568"/>
                    <a:pt x="2270" y="1568"/>
                  </a:cubicBezTo>
                  <a:cubicBezTo>
                    <a:pt x="2387" y="1568"/>
                    <a:pt x="2520" y="1604"/>
                    <a:pt x="2673" y="1689"/>
                  </a:cubicBezTo>
                  <a:cubicBezTo>
                    <a:pt x="2749" y="1708"/>
                    <a:pt x="2824" y="1716"/>
                    <a:pt x="2898" y="1716"/>
                  </a:cubicBezTo>
                  <a:cubicBezTo>
                    <a:pt x="3100" y="1716"/>
                    <a:pt x="3293" y="1651"/>
                    <a:pt x="3447" y="1548"/>
                  </a:cubicBezTo>
                  <a:cubicBezTo>
                    <a:pt x="3516" y="372"/>
                    <a:pt x="3245" y="81"/>
                    <a:pt x="1966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4"/>
            <p:cNvSpPr/>
            <p:nvPr/>
          </p:nvSpPr>
          <p:spPr>
            <a:xfrm rot="-1521784">
              <a:off x="9099567" y="3923149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4"/>
            <p:cNvSpPr/>
            <p:nvPr/>
          </p:nvSpPr>
          <p:spPr>
            <a:xfrm rot="-1521784">
              <a:off x="9065701" y="4620828"/>
              <a:ext cx="93213" cy="73516"/>
            </a:xfrm>
            <a:custGeom>
              <a:avLst/>
              <a:gdLst/>
              <a:ahLst/>
              <a:cxnLst/>
              <a:rect l="l" t="t" r="r" b="b"/>
              <a:pathLst>
                <a:path w="3729" h="2941" extrusionOk="0">
                  <a:moveTo>
                    <a:pt x="2886" y="1"/>
                  </a:moveTo>
                  <a:cubicBezTo>
                    <a:pt x="2636" y="1"/>
                    <a:pt x="2395" y="142"/>
                    <a:pt x="2251" y="381"/>
                  </a:cubicBezTo>
                  <a:cubicBezTo>
                    <a:pt x="2197" y="545"/>
                    <a:pt x="2142" y="708"/>
                    <a:pt x="1957" y="708"/>
                  </a:cubicBezTo>
                  <a:cubicBezTo>
                    <a:pt x="1903" y="708"/>
                    <a:pt x="1838" y="694"/>
                    <a:pt x="1759" y="663"/>
                  </a:cubicBezTo>
                  <a:cubicBezTo>
                    <a:pt x="1579" y="595"/>
                    <a:pt x="1384" y="563"/>
                    <a:pt x="1186" y="563"/>
                  </a:cubicBezTo>
                  <a:cubicBezTo>
                    <a:pt x="767" y="563"/>
                    <a:pt x="335" y="705"/>
                    <a:pt x="0" y="944"/>
                  </a:cubicBezTo>
                  <a:cubicBezTo>
                    <a:pt x="71" y="1155"/>
                    <a:pt x="71" y="1436"/>
                    <a:pt x="282" y="1507"/>
                  </a:cubicBezTo>
                  <a:cubicBezTo>
                    <a:pt x="774" y="1647"/>
                    <a:pt x="1126" y="1999"/>
                    <a:pt x="1267" y="2492"/>
                  </a:cubicBezTo>
                  <a:cubicBezTo>
                    <a:pt x="1369" y="2799"/>
                    <a:pt x="1670" y="2940"/>
                    <a:pt x="2034" y="2940"/>
                  </a:cubicBezTo>
                  <a:cubicBezTo>
                    <a:pt x="2419" y="2940"/>
                    <a:pt x="2874" y="2781"/>
                    <a:pt x="3236" y="2492"/>
                  </a:cubicBezTo>
                  <a:cubicBezTo>
                    <a:pt x="3025" y="2069"/>
                    <a:pt x="2392" y="2140"/>
                    <a:pt x="2322" y="1577"/>
                  </a:cubicBezTo>
                  <a:cubicBezTo>
                    <a:pt x="2349" y="1494"/>
                    <a:pt x="2388" y="1466"/>
                    <a:pt x="2433" y="1466"/>
                  </a:cubicBezTo>
                  <a:cubicBezTo>
                    <a:pt x="2503" y="1466"/>
                    <a:pt x="2588" y="1534"/>
                    <a:pt x="2674" y="1577"/>
                  </a:cubicBezTo>
                  <a:cubicBezTo>
                    <a:pt x="2764" y="1645"/>
                    <a:pt x="2876" y="1676"/>
                    <a:pt x="2988" y="1676"/>
                  </a:cubicBezTo>
                  <a:cubicBezTo>
                    <a:pt x="3227" y="1676"/>
                    <a:pt x="3470" y="1535"/>
                    <a:pt x="3518" y="1296"/>
                  </a:cubicBezTo>
                  <a:cubicBezTo>
                    <a:pt x="3729" y="874"/>
                    <a:pt x="3588" y="381"/>
                    <a:pt x="3236" y="100"/>
                  </a:cubicBezTo>
                  <a:cubicBezTo>
                    <a:pt x="3124" y="32"/>
                    <a:pt x="3004" y="1"/>
                    <a:pt x="28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4"/>
            <p:cNvSpPr/>
            <p:nvPr/>
          </p:nvSpPr>
          <p:spPr>
            <a:xfrm rot="-660728">
              <a:off x="9130931" y="3444985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4"/>
            <p:cNvSpPr/>
            <p:nvPr/>
          </p:nvSpPr>
          <p:spPr>
            <a:xfrm rot="-1521784">
              <a:off x="9107768" y="4693345"/>
              <a:ext cx="87964" cy="98988"/>
            </a:xfrm>
            <a:custGeom>
              <a:avLst/>
              <a:gdLst/>
              <a:ahLst/>
              <a:cxnLst/>
              <a:rect l="l" t="t" r="r" b="b"/>
              <a:pathLst>
                <a:path w="3519" h="3960" extrusionOk="0">
                  <a:moveTo>
                    <a:pt x="1776" y="0"/>
                  </a:moveTo>
                  <a:cubicBezTo>
                    <a:pt x="1654" y="0"/>
                    <a:pt x="1529" y="27"/>
                    <a:pt x="1408" y="88"/>
                  </a:cubicBezTo>
                  <a:cubicBezTo>
                    <a:pt x="1197" y="228"/>
                    <a:pt x="915" y="228"/>
                    <a:pt x="634" y="299"/>
                  </a:cubicBezTo>
                  <a:cubicBezTo>
                    <a:pt x="282" y="369"/>
                    <a:pt x="1" y="580"/>
                    <a:pt x="71" y="1073"/>
                  </a:cubicBezTo>
                  <a:cubicBezTo>
                    <a:pt x="71" y="1340"/>
                    <a:pt x="212" y="1438"/>
                    <a:pt x="441" y="1438"/>
                  </a:cubicBezTo>
                  <a:cubicBezTo>
                    <a:pt x="574" y="1438"/>
                    <a:pt x="735" y="1405"/>
                    <a:pt x="915" y="1354"/>
                  </a:cubicBezTo>
                  <a:cubicBezTo>
                    <a:pt x="1107" y="1306"/>
                    <a:pt x="1300" y="1192"/>
                    <a:pt x="1537" y="1192"/>
                  </a:cubicBezTo>
                  <a:cubicBezTo>
                    <a:pt x="1647" y="1192"/>
                    <a:pt x="1766" y="1217"/>
                    <a:pt x="1900" y="1284"/>
                  </a:cubicBezTo>
                  <a:cubicBezTo>
                    <a:pt x="1478" y="2057"/>
                    <a:pt x="1478" y="2128"/>
                    <a:pt x="2041" y="2620"/>
                  </a:cubicBezTo>
                  <a:cubicBezTo>
                    <a:pt x="2252" y="2831"/>
                    <a:pt x="2252" y="2902"/>
                    <a:pt x="2111" y="3113"/>
                  </a:cubicBezTo>
                  <a:cubicBezTo>
                    <a:pt x="1970" y="3324"/>
                    <a:pt x="1830" y="3535"/>
                    <a:pt x="2041" y="3746"/>
                  </a:cubicBezTo>
                  <a:cubicBezTo>
                    <a:pt x="2177" y="3882"/>
                    <a:pt x="2372" y="3960"/>
                    <a:pt x="2569" y="3960"/>
                  </a:cubicBezTo>
                  <a:cubicBezTo>
                    <a:pt x="2677" y="3960"/>
                    <a:pt x="2785" y="3936"/>
                    <a:pt x="2885" y="3886"/>
                  </a:cubicBezTo>
                  <a:cubicBezTo>
                    <a:pt x="3166" y="3746"/>
                    <a:pt x="3448" y="3605"/>
                    <a:pt x="3518" y="3253"/>
                  </a:cubicBezTo>
                  <a:cubicBezTo>
                    <a:pt x="3518" y="2972"/>
                    <a:pt x="3377" y="2691"/>
                    <a:pt x="3096" y="2691"/>
                  </a:cubicBezTo>
                  <a:cubicBezTo>
                    <a:pt x="2744" y="2268"/>
                    <a:pt x="2604" y="1706"/>
                    <a:pt x="2604" y="1213"/>
                  </a:cubicBezTo>
                  <a:cubicBezTo>
                    <a:pt x="2895" y="631"/>
                    <a:pt x="2366" y="0"/>
                    <a:pt x="17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4"/>
            <p:cNvSpPr/>
            <p:nvPr/>
          </p:nvSpPr>
          <p:spPr>
            <a:xfrm rot="-660728">
              <a:off x="8719720" y="2335602"/>
              <a:ext cx="84443" cy="64919"/>
            </a:xfrm>
            <a:custGeom>
              <a:avLst/>
              <a:gdLst/>
              <a:ahLst/>
              <a:cxnLst/>
              <a:rect l="l" t="t" r="r" b="b"/>
              <a:pathLst>
                <a:path w="3378" h="2597" extrusionOk="0">
                  <a:moveTo>
                    <a:pt x="725" y="1"/>
                  </a:moveTo>
                  <a:cubicBezTo>
                    <a:pt x="625" y="1"/>
                    <a:pt x="524" y="15"/>
                    <a:pt x="423" y="46"/>
                  </a:cubicBezTo>
                  <a:cubicBezTo>
                    <a:pt x="71" y="186"/>
                    <a:pt x="1" y="468"/>
                    <a:pt x="282" y="890"/>
                  </a:cubicBezTo>
                  <a:cubicBezTo>
                    <a:pt x="564" y="1242"/>
                    <a:pt x="775" y="1382"/>
                    <a:pt x="282" y="1734"/>
                  </a:cubicBezTo>
                  <a:cubicBezTo>
                    <a:pt x="1" y="1945"/>
                    <a:pt x="212" y="2156"/>
                    <a:pt x="423" y="2297"/>
                  </a:cubicBezTo>
                  <a:cubicBezTo>
                    <a:pt x="1002" y="2470"/>
                    <a:pt x="1581" y="2597"/>
                    <a:pt x="2199" y="2597"/>
                  </a:cubicBezTo>
                  <a:cubicBezTo>
                    <a:pt x="2332" y="2597"/>
                    <a:pt x="2467" y="2591"/>
                    <a:pt x="2604" y="2578"/>
                  </a:cubicBezTo>
                  <a:cubicBezTo>
                    <a:pt x="2955" y="2508"/>
                    <a:pt x="3378" y="2367"/>
                    <a:pt x="3167" y="1875"/>
                  </a:cubicBezTo>
                  <a:cubicBezTo>
                    <a:pt x="3026" y="1664"/>
                    <a:pt x="3167" y="1453"/>
                    <a:pt x="3237" y="1242"/>
                  </a:cubicBezTo>
                  <a:cubicBezTo>
                    <a:pt x="3301" y="985"/>
                    <a:pt x="3073" y="670"/>
                    <a:pt x="2818" y="670"/>
                  </a:cubicBezTo>
                  <a:cubicBezTo>
                    <a:pt x="2794" y="670"/>
                    <a:pt x="2769" y="673"/>
                    <a:pt x="2744" y="679"/>
                  </a:cubicBezTo>
                  <a:cubicBezTo>
                    <a:pt x="2393" y="679"/>
                    <a:pt x="2182" y="820"/>
                    <a:pt x="2182" y="1171"/>
                  </a:cubicBezTo>
                  <a:cubicBezTo>
                    <a:pt x="2182" y="1312"/>
                    <a:pt x="2182" y="1382"/>
                    <a:pt x="2182" y="1523"/>
                  </a:cubicBezTo>
                  <a:cubicBezTo>
                    <a:pt x="2182" y="1523"/>
                    <a:pt x="2111" y="1593"/>
                    <a:pt x="2041" y="1593"/>
                  </a:cubicBezTo>
                  <a:cubicBezTo>
                    <a:pt x="1900" y="1593"/>
                    <a:pt x="1830" y="1523"/>
                    <a:pt x="1830" y="1453"/>
                  </a:cubicBezTo>
                  <a:cubicBezTo>
                    <a:pt x="1830" y="1312"/>
                    <a:pt x="1900" y="1242"/>
                    <a:pt x="1900" y="1171"/>
                  </a:cubicBezTo>
                  <a:cubicBezTo>
                    <a:pt x="1840" y="509"/>
                    <a:pt x="1316" y="1"/>
                    <a:pt x="7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4"/>
            <p:cNvSpPr/>
            <p:nvPr/>
          </p:nvSpPr>
          <p:spPr>
            <a:xfrm rot="-660728">
              <a:off x="8947734" y="2154169"/>
              <a:ext cx="105541" cy="62394"/>
            </a:xfrm>
            <a:custGeom>
              <a:avLst/>
              <a:gdLst/>
              <a:ahLst/>
              <a:cxnLst/>
              <a:rect l="l" t="t" r="r" b="b"/>
              <a:pathLst>
                <a:path w="4222" h="2496" extrusionOk="0">
                  <a:moveTo>
                    <a:pt x="2252" y="0"/>
                  </a:moveTo>
                  <a:cubicBezTo>
                    <a:pt x="2252" y="1"/>
                    <a:pt x="2253" y="2"/>
                    <a:pt x="2253" y="3"/>
                  </a:cubicBezTo>
                  <a:lnTo>
                    <a:pt x="2253" y="3"/>
                  </a:lnTo>
                  <a:cubicBezTo>
                    <a:pt x="2275" y="1"/>
                    <a:pt x="2298" y="0"/>
                    <a:pt x="2322" y="0"/>
                  </a:cubicBezTo>
                  <a:close/>
                  <a:moveTo>
                    <a:pt x="2253" y="3"/>
                  </a:moveTo>
                  <a:lnTo>
                    <a:pt x="2253" y="3"/>
                  </a:lnTo>
                  <a:cubicBezTo>
                    <a:pt x="1684" y="43"/>
                    <a:pt x="1616" y="579"/>
                    <a:pt x="1549" y="985"/>
                  </a:cubicBezTo>
                  <a:cubicBezTo>
                    <a:pt x="1267" y="915"/>
                    <a:pt x="986" y="915"/>
                    <a:pt x="704" y="844"/>
                  </a:cubicBezTo>
                  <a:cubicBezTo>
                    <a:pt x="423" y="844"/>
                    <a:pt x="212" y="985"/>
                    <a:pt x="142" y="1196"/>
                  </a:cubicBezTo>
                  <a:cubicBezTo>
                    <a:pt x="1" y="1407"/>
                    <a:pt x="71" y="1689"/>
                    <a:pt x="282" y="1829"/>
                  </a:cubicBezTo>
                  <a:lnTo>
                    <a:pt x="493" y="1970"/>
                  </a:lnTo>
                  <a:cubicBezTo>
                    <a:pt x="842" y="2318"/>
                    <a:pt x="1090" y="2495"/>
                    <a:pt x="1303" y="2495"/>
                  </a:cubicBezTo>
                  <a:cubicBezTo>
                    <a:pt x="1563" y="2495"/>
                    <a:pt x="1770" y="2230"/>
                    <a:pt x="2041" y="1689"/>
                  </a:cubicBezTo>
                  <a:cubicBezTo>
                    <a:pt x="2463" y="1900"/>
                    <a:pt x="2885" y="2040"/>
                    <a:pt x="3237" y="2181"/>
                  </a:cubicBezTo>
                  <a:cubicBezTo>
                    <a:pt x="3325" y="2210"/>
                    <a:pt x="3413" y="2224"/>
                    <a:pt x="3498" y="2224"/>
                  </a:cubicBezTo>
                  <a:cubicBezTo>
                    <a:pt x="3820" y="2224"/>
                    <a:pt x="4096" y="2023"/>
                    <a:pt x="4151" y="1689"/>
                  </a:cubicBezTo>
                  <a:cubicBezTo>
                    <a:pt x="4222" y="1267"/>
                    <a:pt x="4011" y="915"/>
                    <a:pt x="3589" y="915"/>
                  </a:cubicBezTo>
                  <a:cubicBezTo>
                    <a:pt x="3027" y="915"/>
                    <a:pt x="2465" y="564"/>
                    <a:pt x="2253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4"/>
            <p:cNvSpPr/>
            <p:nvPr/>
          </p:nvSpPr>
          <p:spPr>
            <a:xfrm rot="-1521784">
              <a:off x="8935237" y="3626038"/>
              <a:ext cx="96738" cy="64067"/>
            </a:xfrm>
            <a:custGeom>
              <a:avLst/>
              <a:gdLst/>
              <a:ahLst/>
              <a:cxnLst/>
              <a:rect l="l" t="t" r="r" b="b"/>
              <a:pathLst>
                <a:path w="3870" h="2563" extrusionOk="0">
                  <a:moveTo>
                    <a:pt x="588" y="0"/>
                  </a:moveTo>
                  <a:cubicBezTo>
                    <a:pt x="508" y="0"/>
                    <a:pt x="427" y="18"/>
                    <a:pt x="352" y="55"/>
                  </a:cubicBezTo>
                  <a:cubicBezTo>
                    <a:pt x="0" y="267"/>
                    <a:pt x="141" y="618"/>
                    <a:pt x="71" y="900"/>
                  </a:cubicBezTo>
                  <a:cubicBezTo>
                    <a:pt x="71" y="970"/>
                    <a:pt x="71" y="1111"/>
                    <a:pt x="71" y="1251"/>
                  </a:cubicBezTo>
                  <a:cubicBezTo>
                    <a:pt x="134" y="1566"/>
                    <a:pt x="310" y="1825"/>
                    <a:pt x="598" y="1825"/>
                  </a:cubicBezTo>
                  <a:cubicBezTo>
                    <a:pt x="632" y="1825"/>
                    <a:pt x="667" y="1821"/>
                    <a:pt x="704" y="1814"/>
                  </a:cubicBezTo>
                  <a:cubicBezTo>
                    <a:pt x="849" y="1778"/>
                    <a:pt x="990" y="1760"/>
                    <a:pt x="1126" y="1760"/>
                  </a:cubicBezTo>
                  <a:cubicBezTo>
                    <a:pt x="1516" y="1760"/>
                    <a:pt x="1868" y="1905"/>
                    <a:pt x="2181" y="2166"/>
                  </a:cubicBezTo>
                  <a:cubicBezTo>
                    <a:pt x="2392" y="2236"/>
                    <a:pt x="2533" y="2377"/>
                    <a:pt x="2744" y="2447"/>
                  </a:cubicBezTo>
                  <a:cubicBezTo>
                    <a:pt x="2907" y="2512"/>
                    <a:pt x="3055" y="2563"/>
                    <a:pt x="3188" y="2563"/>
                  </a:cubicBezTo>
                  <a:cubicBezTo>
                    <a:pt x="3341" y="2563"/>
                    <a:pt x="3475" y="2495"/>
                    <a:pt x="3588" y="2307"/>
                  </a:cubicBezTo>
                  <a:cubicBezTo>
                    <a:pt x="3869" y="1955"/>
                    <a:pt x="3799" y="1462"/>
                    <a:pt x="3447" y="1181"/>
                  </a:cubicBezTo>
                  <a:cubicBezTo>
                    <a:pt x="3079" y="813"/>
                    <a:pt x="2603" y="605"/>
                    <a:pt x="2114" y="605"/>
                  </a:cubicBezTo>
                  <a:cubicBezTo>
                    <a:pt x="2043" y="605"/>
                    <a:pt x="1971" y="609"/>
                    <a:pt x="1900" y="618"/>
                  </a:cubicBezTo>
                  <a:cubicBezTo>
                    <a:pt x="1819" y="618"/>
                    <a:pt x="1739" y="624"/>
                    <a:pt x="1660" y="624"/>
                  </a:cubicBezTo>
                  <a:cubicBezTo>
                    <a:pt x="1463" y="624"/>
                    <a:pt x="1277" y="588"/>
                    <a:pt x="1126" y="337"/>
                  </a:cubicBezTo>
                  <a:cubicBezTo>
                    <a:pt x="1023" y="131"/>
                    <a:pt x="807" y="0"/>
                    <a:pt x="5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4"/>
            <p:cNvSpPr/>
            <p:nvPr/>
          </p:nvSpPr>
          <p:spPr>
            <a:xfrm rot="-1521784">
              <a:off x="8870589" y="3417488"/>
              <a:ext cx="96763" cy="77065"/>
            </a:xfrm>
            <a:custGeom>
              <a:avLst/>
              <a:gdLst/>
              <a:ahLst/>
              <a:cxnLst/>
              <a:rect l="l" t="t" r="r" b="b"/>
              <a:pathLst>
                <a:path w="3871" h="3083" extrusionOk="0">
                  <a:moveTo>
                    <a:pt x="708" y="0"/>
                  </a:moveTo>
                  <a:cubicBezTo>
                    <a:pt x="621" y="0"/>
                    <a:pt x="526" y="22"/>
                    <a:pt x="423" y="74"/>
                  </a:cubicBezTo>
                  <a:cubicBezTo>
                    <a:pt x="1" y="285"/>
                    <a:pt x="1" y="637"/>
                    <a:pt x="71" y="988"/>
                  </a:cubicBezTo>
                  <a:cubicBezTo>
                    <a:pt x="213" y="1604"/>
                    <a:pt x="451" y="1869"/>
                    <a:pt x="849" y="1869"/>
                  </a:cubicBezTo>
                  <a:cubicBezTo>
                    <a:pt x="1042" y="1869"/>
                    <a:pt x="1273" y="1807"/>
                    <a:pt x="1549" y="1692"/>
                  </a:cubicBezTo>
                  <a:cubicBezTo>
                    <a:pt x="1605" y="1673"/>
                    <a:pt x="1652" y="1664"/>
                    <a:pt x="1691" y="1664"/>
                  </a:cubicBezTo>
                  <a:cubicBezTo>
                    <a:pt x="1797" y="1664"/>
                    <a:pt x="1849" y="1729"/>
                    <a:pt x="1900" y="1832"/>
                  </a:cubicBezTo>
                  <a:cubicBezTo>
                    <a:pt x="2111" y="2114"/>
                    <a:pt x="2252" y="2395"/>
                    <a:pt x="2393" y="2677"/>
                  </a:cubicBezTo>
                  <a:cubicBezTo>
                    <a:pt x="2549" y="2937"/>
                    <a:pt x="2783" y="3082"/>
                    <a:pt x="3037" y="3082"/>
                  </a:cubicBezTo>
                  <a:cubicBezTo>
                    <a:pt x="3125" y="3082"/>
                    <a:pt x="3216" y="3065"/>
                    <a:pt x="3307" y="3028"/>
                  </a:cubicBezTo>
                  <a:cubicBezTo>
                    <a:pt x="3659" y="2888"/>
                    <a:pt x="3870" y="2536"/>
                    <a:pt x="3800" y="2114"/>
                  </a:cubicBezTo>
                  <a:cubicBezTo>
                    <a:pt x="3800" y="1451"/>
                    <a:pt x="3233" y="944"/>
                    <a:pt x="2584" y="944"/>
                  </a:cubicBezTo>
                  <a:cubicBezTo>
                    <a:pt x="2475" y="944"/>
                    <a:pt x="2363" y="958"/>
                    <a:pt x="2252" y="988"/>
                  </a:cubicBezTo>
                  <a:cubicBezTo>
                    <a:pt x="2143" y="1025"/>
                    <a:pt x="2048" y="1042"/>
                    <a:pt x="1965" y="1042"/>
                  </a:cubicBezTo>
                  <a:cubicBezTo>
                    <a:pt x="1726" y="1042"/>
                    <a:pt x="1583" y="897"/>
                    <a:pt x="1478" y="637"/>
                  </a:cubicBezTo>
                  <a:cubicBezTo>
                    <a:pt x="1408" y="566"/>
                    <a:pt x="1408" y="496"/>
                    <a:pt x="1338" y="426"/>
                  </a:cubicBezTo>
                  <a:cubicBezTo>
                    <a:pt x="1178" y="213"/>
                    <a:pt x="978" y="0"/>
                    <a:pt x="7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4"/>
            <p:cNvSpPr/>
            <p:nvPr/>
          </p:nvSpPr>
          <p:spPr>
            <a:xfrm rot="-660728">
              <a:off x="8955602" y="2900638"/>
              <a:ext cx="94992" cy="51145"/>
            </a:xfrm>
            <a:custGeom>
              <a:avLst/>
              <a:gdLst/>
              <a:ahLst/>
              <a:cxnLst/>
              <a:rect l="l" t="t" r="r" b="b"/>
              <a:pathLst>
                <a:path w="3800" h="2046" extrusionOk="0">
                  <a:moveTo>
                    <a:pt x="915" y="0"/>
                  </a:moveTo>
                  <a:cubicBezTo>
                    <a:pt x="563" y="0"/>
                    <a:pt x="282" y="211"/>
                    <a:pt x="282" y="633"/>
                  </a:cubicBezTo>
                  <a:cubicBezTo>
                    <a:pt x="282" y="774"/>
                    <a:pt x="282" y="915"/>
                    <a:pt x="282" y="985"/>
                  </a:cubicBezTo>
                  <a:cubicBezTo>
                    <a:pt x="212" y="1266"/>
                    <a:pt x="1" y="1548"/>
                    <a:pt x="352" y="1759"/>
                  </a:cubicBezTo>
                  <a:cubicBezTo>
                    <a:pt x="614" y="1863"/>
                    <a:pt x="875" y="2046"/>
                    <a:pt x="1137" y="2046"/>
                  </a:cubicBezTo>
                  <a:cubicBezTo>
                    <a:pt x="1227" y="2046"/>
                    <a:pt x="1317" y="2024"/>
                    <a:pt x="1408" y="1970"/>
                  </a:cubicBezTo>
                  <a:cubicBezTo>
                    <a:pt x="1689" y="1688"/>
                    <a:pt x="2252" y="1688"/>
                    <a:pt x="2674" y="1618"/>
                  </a:cubicBezTo>
                  <a:cubicBezTo>
                    <a:pt x="2885" y="1618"/>
                    <a:pt x="3096" y="1548"/>
                    <a:pt x="3307" y="1477"/>
                  </a:cubicBezTo>
                  <a:cubicBezTo>
                    <a:pt x="3729" y="1407"/>
                    <a:pt x="3799" y="774"/>
                    <a:pt x="3377" y="563"/>
                  </a:cubicBezTo>
                  <a:cubicBezTo>
                    <a:pt x="2603" y="281"/>
                    <a:pt x="1759" y="70"/>
                    <a:pt x="9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4"/>
            <p:cNvSpPr/>
            <p:nvPr/>
          </p:nvSpPr>
          <p:spPr>
            <a:xfrm rot="-660728">
              <a:off x="8921320" y="1741020"/>
              <a:ext cx="109065" cy="45721"/>
            </a:xfrm>
            <a:custGeom>
              <a:avLst/>
              <a:gdLst/>
              <a:ahLst/>
              <a:cxnLst/>
              <a:rect l="l" t="t" r="r" b="b"/>
              <a:pathLst>
                <a:path w="4363" h="1829" extrusionOk="0">
                  <a:moveTo>
                    <a:pt x="3329" y="1"/>
                  </a:moveTo>
                  <a:cubicBezTo>
                    <a:pt x="3275" y="1"/>
                    <a:pt x="3221" y="5"/>
                    <a:pt x="3166" y="14"/>
                  </a:cubicBezTo>
                  <a:cubicBezTo>
                    <a:pt x="3096" y="14"/>
                    <a:pt x="2955" y="85"/>
                    <a:pt x="2885" y="85"/>
                  </a:cubicBezTo>
                  <a:cubicBezTo>
                    <a:pt x="2618" y="441"/>
                    <a:pt x="2209" y="628"/>
                    <a:pt x="1785" y="628"/>
                  </a:cubicBezTo>
                  <a:cubicBezTo>
                    <a:pt x="1539" y="628"/>
                    <a:pt x="1288" y="566"/>
                    <a:pt x="1056" y="437"/>
                  </a:cubicBezTo>
                  <a:cubicBezTo>
                    <a:pt x="845" y="437"/>
                    <a:pt x="634" y="507"/>
                    <a:pt x="493" y="577"/>
                  </a:cubicBezTo>
                  <a:cubicBezTo>
                    <a:pt x="212" y="648"/>
                    <a:pt x="1" y="929"/>
                    <a:pt x="1" y="1281"/>
                  </a:cubicBezTo>
                  <a:cubicBezTo>
                    <a:pt x="1" y="1632"/>
                    <a:pt x="352" y="1703"/>
                    <a:pt x="634" y="1703"/>
                  </a:cubicBezTo>
                  <a:cubicBezTo>
                    <a:pt x="1018" y="1703"/>
                    <a:pt x="1422" y="1828"/>
                    <a:pt x="1814" y="1828"/>
                  </a:cubicBezTo>
                  <a:cubicBezTo>
                    <a:pt x="2140" y="1828"/>
                    <a:pt x="2456" y="1741"/>
                    <a:pt x="2744" y="1421"/>
                  </a:cubicBezTo>
                  <a:cubicBezTo>
                    <a:pt x="2768" y="1375"/>
                    <a:pt x="2807" y="1359"/>
                    <a:pt x="2856" y="1359"/>
                  </a:cubicBezTo>
                  <a:cubicBezTo>
                    <a:pt x="2955" y="1359"/>
                    <a:pt x="3096" y="1421"/>
                    <a:pt x="3237" y="1421"/>
                  </a:cubicBezTo>
                  <a:cubicBezTo>
                    <a:pt x="3370" y="1448"/>
                    <a:pt x="3503" y="1475"/>
                    <a:pt x="3632" y="1475"/>
                  </a:cubicBezTo>
                  <a:cubicBezTo>
                    <a:pt x="3844" y="1475"/>
                    <a:pt x="4047" y="1403"/>
                    <a:pt x="4222" y="1140"/>
                  </a:cubicBezTo>
                  <a:cubicBezTo>
                    <a:pt x="4362" y="999"/>
                    <a:pt x="4362" y="718"/>
                    <a:pt x="4222" y="507"/>
                  </a:cubicBezTo>
                  <a:cubicBezTo>
                    <a:pt x="4038" y="201"/>
                    <a:pt x="3694" y="1"/>
                    <a:pt x="3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4"/>
            <p:cNvSpPr/>
            <p:nvPr/>
          </p:nvSpPr>
          <p:spPr>
            <a:xfrm rot="-1521784">
              <a:off x="9066774" y="5125149"/>
              <a:ext cx="91464" cy="79840"/>
            </a:xfrm>
            <a:custGeom>
              <a:avLst/>
              <a:gdLst/>
              <a:ahLst/>
              <a:cxnLst/>
              <a:rect l="l" t="t" r="r" b="b"/>
              <a:pathLst>
                <a:path w="3659" h="3194" extrusionOk="0">
                  <a:moveTo>
                    <a:pt x="900" y="1"/>
                  </a:moveTo>
                  <a:cubicBezTo>
                    <a:pt x="855" y="1"/>
                    <a:pt x="812" y="9"/>
                    <a:pt x="774" y="28"/>
                  </a:cubicBezTo>
                  <a:cubicBezTo>
                    <a:pt x="493" y="169"/>
                    <a:pt x="352" y="450"/>
                    <a:pt x="493" y="732"/>
                  </a:cubicBezTo>
                  <a:cubicBezTo>
                    <a:pt x="634" y="943"/>
                    <a:pt x="563" y="1224"/>
                    <a:pt x="352" y="1435"/>
                  </a:cubicBezTo>
                  <a:cubicBezTo>
                    <a:pt x="1" y="1717"/>
                    <a:pt x="141" y="2139"/>
                    <a:pt x="423" y="2420"/>
                  </a:cubicBezTo>
                  <a:cubicBezTo>
                    <a:pt x="704" y="2631"/>
                    <a:pt x="915" y="2842"/>
                    <a:pt x="1197" y="3053"/>
                  </a:cubicBezTo>
                  <a:cubicBezTo>
                    <a:pt x="1267" y="3194"/>
                    <a:pt x="1408" y="3194"/>
                    <a:pt x="1478" y="3194"/>
                  </a:cubicBezTo>
                  <a:cubicBezTo>
                    <a:pt x="1633" y="3020"/>
                    <a:pt x="1793" y="2963"/>
                    <a:pt x="1955" y="2963"/>
                  </a:cubicBezTo>
                  <a:cubicBezTo>
                    <a:pt x="2264" y="2963"/>
                    <a:pt x="2582" y="3169"/>
                    <a:pt x="2888" y="3169"/>
                  </a:cubicBezTo>
                  <a:cubicBezTo>
                    <a:pt x="3007" y="3169"/>
                    <a:pt x="3123" y="3138"/>
                    <a:pt x="3237" y="3053"/>
                  </a:cubicBezTo>
                  <a:cubicBezTo>
                    <a:pt x="3518" y="2912"/>
                    <a:pt x="3659" y="2561"/>
                    <a:pt x="3518" y="2279"/>
                  </a:cubicBezTo>
                  <a:cubicBezTo>
                    <a:pt x="3353" y="2032"/>
                    <a:pt x="3188" y="1930"/>
                    <a:pt x="2995" y="1930"/>
                  </a:cubicBezTo>
                  <a:cubicBezTo>
                    <a:pt x="2859" y="1930"/>
                    <a:pt x="2708" y="1981"/>
                    <a:pt x="2533" y="2068"/>
                  </a:cubicBezTo>
                  <a:cubicBezTo>
                    <a:pt x="1970" y="2068"/>
                    <a:pt x="1408" y="1787"/>
                    <a:pt x="1056" y="1295"/>
                  </a:cubicBezTo>
                  <a:cubicBezTo>
                    <a:pt x="986" y="1083"/>
                    <a:pt x="1197" y="1013"/>
                    <a:pt x="1267" y="872"/>
                  </a:cubicBezTo>
                  <a:cubicBezTo>
                    <a:pt x="1478" y="661"/>
                    <a:pt x="1478" y="380"/>
                    <a:pt x="1267" y="169"/>
                  </a:cubicBezTo>
                  <a:cubicBezTo>
                    <a:pt x="1164" y="66"/>
                    <a:pt x="1023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4"/>
            <p:cNvSpPr/>
            <p:nvPr/>
          </p:nvSpPr>
          <p:spPr>
            <a:xfrm rot="-1521784">
              <a:off x="9070356" y="3808921"/>
              <a:ext cx="123135" cy="70066"/>
            </a:xfrm>
            <a:custGeom>
              <a:avLst/>
              <a:gdLst/>
              <a:ahLst/>
              <a:cxnLst/>
              <a:rect l="l" t="t" r="r" b="b"/>
              <a:pathLst>
                <a:path w="4926" h="2803" extrusionOk="0">
                  <a:moveTo>
                    <a:pt x="564" y="1"/>
                  </a:moveTo>
                  <a:cubicBezTo>
                    <a:pt x="212" y="71"/>
                    <a:pt x="1" y="141"/>
                    <a:pt x="1" y="423"/>
                  </a:cubicBezTo>
                  <a:cubicBezTo>
                    <a:pt x="1" y="634"/>
                    <a:pt x="142" y="704"/>
                    <a:pt x="282" y="775"/>
                  </a:cubicBezTo>
                  <a:cubicBezTo>
                    <a:pt x="634" y="1056"/>
                    <a:pt x="1126" y="986"/>
                    <a:pt x="1549" y="1267"/>
                  </a:cubicBezTo>
                  <a:cubicBezTo>
                    <a:pt x="2463" y="1759"/>
                    <a:pt x="3448" y="2181"/>
                    <a:pt x="4362" y="2744"/>
                  </a:cubicBezTo>
                  <a:cubicBezTo>
                    <a:pt x="4404" y="2785"/>
                    <a:pt x="4451" y="2803"/>
                    <a:pt x="4499" y="2803"/>
                  </a:cubicBezTo>
                  <a:cubicBezTo>
                    <a:pt x="4615" y="2803"/>
                    <a:pt x="4735" y="2703"/>
                    <a:pt x="4785" y="2604"/>
                  </a:cubicBezTo>
                  <a:cubicBezTo>
                    <a:pt x="4925" y="2111"/>
                    <a:pt x="4714" y="1548"/>
                    <a:pt x="4222" y="1408"/>
                  </a:cubicBezTo>
                  <a:cubicBezTo>
                    <a:pt x="3589" y="1408"/>
                    <a:pt x="3026" y="1056"/>
                    <a:pt x="2744" y="493"/>
                  </a:cubicBezTo>
                  <a:cubicBezTo>
                    <a:pt x="2674" y="493"/>
                    <a:pt x="2674" y="423"/>
                    <a:pt x="2604" y="423"/>
                  </a:cubicBezTo>
                  <a:cubicBezTo>
                    <a:pt x="1900" y="423"/>
                    <a:pt x="1197" y="212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4"/>
            <p:cNvSpPr/>
            <p:nvPr/>
          </p:nvSpPr>
          <p:spPr>
            <a:xfrm rot="-660728">
              <a:off x="9007639" y="2223160"/>
              <a:ext cx="66844" cy="83468"/>
            </a:xfrm>
            <a:custGeom>
              <a:avLst/>
              <a:gdLst/>
              <a:ahLst/>
              <a:cxnLst/>
              <a:rect l="l" t="t" r="r" b="b"/>
              <a:pathLst>
                <a:path w="2674" h="3339" extrusionOk="0">
                  <a:moveTo>
                    <a:pt x="1750" y="1"/>
                  </a:moveTo>
                  <a:cubicBezTo>
                    <a:pt x="1709" y="1"/>
                    <a:pt x="1665" y="5"/>
                    <a:pt x="1619" y="14"/>
                  </a:cubicBezTo>
                  <a:cubicBezTo>
                    <a:pt x="1197" y="155"/>
                    <a:pt x="1267" y="507"/>
                    <a:pt x="1337" y="788"/>
                  </a:cubicBezTo>
                  <a:cubicBezTo>
                    <a:pt x="1337" y="1069"/>
                    <a:pt x="1337" y="1210"/>
                    <a:pt x="1337" y="1492"/>
                  </a:cubicBezTo>
                  <a:lnTo>
                    <a:pt x="774" y="1492"/>
                  </a:lnTo>
                  <a:cubicBezTo>
                    <a:pt x="423" y="1492"/>
                    <a:pt x="71" y="1773"/>
                    <a:pt x="71" y="2125"/>
                  </a:cubicBezTo>
                  <a:cubicBezTo>
                    <a:pt x="1" y="2476"/>
                    <a:pt x="282" y="2547"/>
                    <a:pt x="563" y="2687"/>
                  </a:cubicBezTo>
                  <a:cubicBezTo>
                    <a:pt x="915" y="2828"/>
                    <a:pt x="1197" y="2969"/>
                    <a:pt x="1478" y="3180"/>
                  </a:cubicBezTo>
                  <a:cubicBezTo>
                    <a:pt x="1583" y="3285"/>
                    <a:pt x="1724" y="3338"/>
                    <a:pt x="1874" y="3338"/>
                  </a:cubicBezTo>
                  <a:cubicBezTo>
                    <a:pt x="2023" y="3338"/>
                    <a:pt x="2181" y="3285"/>
                    <a:pt x="2322" y="3180"/>
                  </a:cubicBezTo>
                  <a:cubicBezTo>
                    <a:pt x="2533" y="2969"/>
                    <a:pt x="2603" y="2617"/>
                    <a:pt x="2392" y="2336"/>
                  </a:cubicBezTo>
                  <a:cubicBezTo>
                    <a:pt x="2041" y="1984"/>
                    <a:pt x="2252" y="1773"/>
                    <a:pt x="2463" y="1492"/>
                  </a:cubicBezTo>
                  <a:cubicBezTo>
                    <a:pt x="2674" y="1140"/>
                    <a:pt x="2674" y="718"/>
                    <a:pt x="2392" y="436"/>
                  </a:cubicBezTo>
                  <a:cubicBezTo>
                    <a:pt x="2209" y="192"/>
                    <a:pt x="2026" y="1"/>
                    <a:pt x="1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4"/>
            <p:cNvSpPr/>
            <p:nvPr/>
          </p:nvSpPr>
          <p:spPr>
            <a:xfrm rot="-1521784">
              <a:off x="9126814" y="4415626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4"/>
            <p:cNvSpPr/>
            <p:nvPr/>
          </p:nvSpPr>
          <p:spPr>
            <a:xfrm rot="-1521784">
              <a:off x="8980864" y="3410670"/>
              <a:ext cx="65092" cy="95038"/>
            </a:xfrm>
            <a:custGeom>
              <a:avLst/>
              <a:gdLst/>
              <a:ahLst/>
              <a:cxnLst/>
              <a:rect l="l" t="t" r="r" b="b"/>
              <a:pathLst>
                <a:path w="2604" h="3802" extrusionOk="0">
                  <a:moveTo>
                    <a:pt x="654" y="0"/>
                  </a:moveTo>
                  <a:cubicBezTo>
                    <a:pt x="481" y="0"/>
                    <a:pt x="303" y="78"/>
                    <a:pt x="212" y="214"/>
                  </a:cubicBezTo>
                  <a:cubicBezTo>
                    <a:pt x="1" y="425"/>
                    <a:pt x="1" y="706"/>
                    <a:pt x="212" y="847"/>
                  </a:cubicBezTo>
                  <a:cubicBezTo>
                    <a:pt x="704" y="1340"/>
                    <a:pt x="704" y="2113"/>
                    <a:pt x="1337" y="2465"/>
                  </a:cubicBezTo>
                  <a:cubicBezTo>
                    <a:pt x="1548" y="2676"/>
                    <a:pt x="1478" y="2887"/>
                    <a:pt x="1478" y="3098"/>
                  </a:cubicBezTo>
                  <a:cubicBezTo>
                    <a:pt x="1478" y="3380"/>
                    <a:pt x="1478" y="3802"/>
                    <a:pt x="1900" y="3802"/>
                  </a:cubicBezTo>
                  <a:cubicBezTo>
                    <a:pt x="2322" y="3802"/>
                    <a:pt x="2463" y="3520"/>
                    <a:pt x="2533" y="3169"/>
                  </a:cubicBezTo>
                  <a:cubicBezTo>
                    <a:pt x="2533" y="3028"/>
                    <a:pt x="2604" y="2887"/>
                    <a:pt x="2604" y="2747"/>
                  </a:cubicBezTo>
                  <a:cubicBezTo>
                    <a:pt x="2181" y="2324"/>
                    <a:pt x="2252" y="1691"/>
                    <a:pt x="2041" y="1199"/>
                  </a:cubicBezTo>
                  <a:cubicBezTo>
                    <a:pt x="1830" y="636"/>
                    <a:pt x="1408" y="284"/>
                    <a:pt x="915" y="73"/>
                  </a:cubicBezTo>
                  <a:cubicBezTo>
                    <a:pt x="840" y="24"/>
                    <a:pt x="748" y="0"/>
                    <a:pt x="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4"/>
            <p:cNvSpPr/>
            <p:nvPr/>
          </p:nvSpPr>
          <p:spPr>
            <a:xfrm rot="-1521784">
              <a:off x="8703613" y="3073588"/>
              <a:ext cx="103787" cy="34121"/>
            </a:xfrm>
            <a:custGeom>
              <a:avLst/>
              <a:gdLst/>
              <a:ahLst/>
              <a:cxnLst/>
              <a:rect l="l" t="t" r="r" b="b"/>
              <a:pathLst>
                <a:path w="4152" h="1365" extrusionOk="0">
                  <a:moveTo>
                    <a:pt x="2167" y="0"/>
                  </a:moveTo>
                  <a:cubicBezTo>
                    <a:pt x="1730" y="0"/>
                    <a:pt x="1288" y="35"/>
                    <a:pt x="845" y="98"/>
                  </a:cubicBezTo>
                  <a:cubicBezTo>
                    <a:pt x="493" y="169"/>
                    <a:pt x="1" y="309"/>
                    <a:pt x="142" y="872"/>
                  </a:cubicBezTo>
                  <a:cubicBezTo>
                    <a:pt x="247" y="1189"/>
                    <a:pt x="511" y="1228"/>
                    <a:pt x="814" y="1228"/>
                  </a:cubicBezTo>
                  <a:cubicBezTo>
                    <a:pt x="915" y="1228"/>
                    <a:pt x="1021" y="1224"/>
                    <a:pt x="1127" y="1224"/>
                  </a:cubicBezTo>
                  <a:cubicBezTo>
                    <a:pt x="1528" y="1224"/>
                    <a:pt x="1953" y="1132"/>
                    <a:pt x="2375" y="1132"/>
                  </a:cubicBezTo>
                  <a:cubicBezTo>
                    <a:pt x="2691" y="1132"/>
                    <a:pt x="3006" y="1184"/>
                    <a:pt x="3307" y="1364"/>
                  </a:cubicBezTo>
                  <a:lnTo>
                    <a:pt x="3589" y="1364"/>
                  </a:lnTo>
                  <a:cubicBezTo>
                    <a:pt x="3870" y="1294"/>
                    <a:pt x="4081" y="1153"/>
                    <a:pt x="4081" y="872"/>
                  </a:cubicBezTo>
                  <a:cubicBezTo>
                    <a:pt x="4151" y="591"/>
                    <a:pt x="4011" y="169"/>
                    <a:pt x="3729" y="169"/>
                  </a:cubicBezTo>
                  <a:cubicBezTo>
                    <a:pt x="3226" y="52"/>
                    <a:pt x="2701" y="0"/>
                    <a:pt x="2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4"/>
            <p:cNvSpPr/>
            <p:nvPr/>
          </p:nvSpPr>
          <p:spPr>
            <a:xfrm rot="-660728">
              <a:off x="9098426" y="1002728"/>
              <a:ext cx="75643" cy="67694"/>
            </a:xfrm>
            <a:custGeom>
              <a:avLst/>
              <a:gdLst/>
              <a:ahLst/>
              <a:cxnLst/>
              <a:rect l="l" t="t" r="r" b="b"/>
              <a:pathLst>
                <a:path w="3026" h="2708" extrusionOk="0">
                  <a:moveTo>
                    <a:pt x="1196" y="0"/>
                  </a:moveTo>
                  <a:cubicBezTo>
                    <a:pt x="1126" y="0"/>
                    <a:pt x="1056" y="0"/>
                    <a:pt x="985" y="71"/>
                  </a:cubicBezTo>
                  <a:cubicBezTo>
                    <a:pt x="845" y="211"/>
                    <a:pt x="704" y="352"/>
                    <a:pt x="563" y="493"/>
                  </a:cubicBezTo>
                  <a:cubicBezTo>
                    <a:pt x="0" y="1056"/>
                    <a:pt x="0" y="1056"/>
                    <a:pt x="563" y="1689"/>
                  </a:cubicBezTo>
                  <a:cubicBezTo>
                    <a:pt x="634" y="1829"/>
                    <a:pt x="704" y="1970"/>
                    <a:pt x="774" y="2181"/>
                  </a:cubicBezTo>
                  <a:cubicBezTo>
                    <a:pt x="902" y="2522"/>
                    <a:pt x="1107" y="2708"/>
                    <a:pt x="1327" y="2708"/>
                  </a:cubicBezTo>
                  <a:cubicBezTo>
                    <a:pt x="1471" y="2708"/>
                    <a:pt x="1620" y="2629"/>
                    <a:pt x="1759" y="2463"/>
                  </a:cubicBezTo>
                  <a:cubicBezTo>
                    <a:pt x="1970" y="2111"/>
                    <a:pt x="2252" y="1829"/>
                    <a:pt x="2603" y="1689"/>
                  </a:cubicBezTo>
                  <a:cubicBezTo>
                    <a:pt x="2885" y="1548"/>
                    <a:pt x="3025" y="1196"/>
                    <a:pt x="2955" y="915"/>
                  </a:cubicBezTo>
                  <a:cubicBezTo>
                    <a:pt x="2894" y="732"/>
                    <a:pt x="2728" y="549"/>
                    <a:pt x="2547" y="549"/>
                  </a:cubicBezTo>
                  <a:cubicBezTo>
                    <a:pt x="2519" y="549"/>
                    <a:pt x="2491" y="554"/>
                    <a:pt x="2463" y="563"/>
                  </a:cubicBezTo>
                  <a:cubicBezTo>
                    <a:pt x="2345" y="602"/>
                    <a:pt x="2239" y="620"/>
                    <a:pt x="2143" y="620"/>
                  </a:cubicBezTo>
                  <a:cubicBezTo>
                    <a:pt x="1722" y="620"/>
                    <a:pt x="1483" y="287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4"/>
            <p:cNvSpPr/>
            <p:nvPr/>
          </p:nvSpPr>
          <p:spPr>
            <a:xfrm rot="-660728">
              <a:off x="8901698" y="1381594"/>
              <a:ext cx="79168" cy="49896"/>
            </a:xfrm>
            <a:custGeom>
              <a:avLst/>
              <a:gdLst/>
              <a:ahLst/>
              <a:cxnLst/>
              <a:rect l="l" t="t" r="r" b="b"/>
              <a:pathLst>
                <a:path w="3167" h="1996" extrusionOk="0">
                  <a:moveTo>
                    <a:pt x="1534" y="1"/>
                  </a:moveTo>
                  <a:cubicBezTo>
                    <a:pt x="1141" y="1"/>
                    <a:pt x="745" y="130"/>
                    <a:pt x="423" y="394"/>
                  </a:cubicBezTo>
                  <a:cubicBezTo>
                    <a:pt x="141" y="605"/>
                    <a:pt x="0" y="887"/>
                    <a:pt x="141" y="1239"/>
                  </a:cubicBezTo>
                  <a:cubicBezTo>
                    <a:pt x="231" y="1731"/>
                    <a:pt x="463" y="1996"/>
                    <a:pt x="765" y="1996"/>
                  </a:cubicBezTo>
                  <a:cubicBezTo>
                    <a:pt x="938" y="1996"/>
                    <a:pt x="1133" y="1910"/>
                    <a:pt x="1337" y="1731"/>
                  </a:cubicBezTo>
                  <a:cubicBezTo>
                    <a:pt x="1424" y="1644"/>
                    <a:pt x="1484" y="1584"/>
                    <a:pt x="1550" y="1584"/>
                  </a:cubicBezTo>
                  <a:cubicBezTo>
                    <a:pt x="1592" y="1584"/>
                    <a:pt x="1635" y="1607"/>
                    <a:pt x="1689" y="1661"/>
                  </a:cubicBezTo>
                  <a:cubicBezTo>
                    <a:pt x="1829" y="1731"/>
                    <a:pt x="1900" y="1801"/>
                    <a:pt x="2040" y="1872"/>
                  </a:cubicBezTo>
                  <a:cubicBezTo>
                    <a:pt x="2151" y="1955"/>
                    <a:pt x="2284" y="1994"/>
                    <a:pt x="2418" y="1994"/>
                  </a:cubicBezTo>
                  <a:cubicBezTo>
                    <a:pt x="2622" y="1994"/>
                    <a:pt x="2827" y="1901"/>
                    <a:pt x="2955" y="1731"/>
                  </a:cubicBezTo>
                  <a:cubicBezTo>
                    <a:pt x="3166" y="1450"/>
                    <a:pt x="3166" y="1028"/>
                    <a:pt x="2955" y="746"/>
                  </a:cubicBezTo>
                  <a:cubicBezTo>
                    <a:pt x="2627" y="254"/>
                    <a:pt x="2084" y="1"/>
                    <a:pt x="1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4"/>
            <p:cNvSpPr/>
            <p:nvPr/>
          </p:nvSpPr>
          <p:spPr>
            <a:xfrm rot="-1521784">
              <a:off x="9180858" y="4639150"/>
              <a:ext cx="84440" cy="73116"/>
            </a:xfrm>
            <a:custGeom>
              <a:avLst/>
              <a:gdLst/>
              <a:ahLst/>
              <a:cxnLst/>
              <a:rect l="l" t="t" r="r" b="b"/>
              <a:pathLst>
                <a:path w="3378" h="2925" extrusionOk="0">
                  <a:moveTo>
                    <a:pt x="1337" y="1"/>
                  </a:moveTo>
                  <a:cubicBezTo>
                    <a:pt x="1056" y="353"/>
                    <a:pt x="845" y="704"/>
                    <a:pt x="352" y="775"/>
                  </a:cubicBezTo>
                  <a:cubicBezTo>
                    <a:pt x="211" y="775"/>
                    <a:pt x="0" y="915"/>
                    <a:pt x="71" y="1126"/>
                  </a:cubicBezTo>
                  <a:cubicBezTo>
                    <a:pt x="71" y="1267"/>
                    <a:pt x="141" y="1408"/>
                    <a:pt x="352" y="1478"/>
                  </a:cubicBezTo>
                  <a:cubicBezTo>
                    <a:pt x="563" y="1619"/>
                    <a:pt x="845" y="1689"/>
                    <a:pt x="1056" y="1760"/>
                  </a:cubicBezTo>
                  <a:cubicBezTo>
                    <a:pt x="1407" y="1900"/>
                    <a:pt x="1759" y="1971"/>
                    <a:pt x="1900" y="2393"/>
                  </a:cubicBezTo>
                  <a:cubicBezTo>
                    <a:pt x="1970" y="2674"/>
                    <a:pt x="2252" y="2744"/>
                    <a:pt x="2533" y="2885"/>
                  </a:cubicBezTo>
                  <a:cubicBezTo>
                    <a:pt x="2603" y="2909"/>
                    <a:pt x="2689" y="2924"/>
                    <a:pt x="2778" y="2924"/>
                  </a:cubicBezTo>
                  <a:cubicBezTo>
                    <a:pt x="2955" y="2924"/>
                    <a:pt x="3143" y="2862"/>
                    <a:pt x="3236" y="2674"/>
                  </a:cubicBezTo>
                  <a:cubicBezTo>
                    <a:pt x="3377" y="2463"/>
                    <a:pt x="3307" y="2111"/>
                    <a:pt x="3096" y="1971"/>
                  </a:cubicBezTo>
                  <a:cubicBezTo>
                    <a:pt x="2814" y="1760"/>
                    <a:pt x="2533" y="1549"/>
                    <a:pt x="2181" y="1478"/>
                  </a:cubicBezTo>
                  <a:cubicBezTo>
                    <a:pt x="2692" y="394"/>
                    <a:pt x="2508" y="61"/>
                    <a:pt x="1629" y="61"/>
                  </a:cubicBezTo>
                  <a:cubicBezTo>
                    <a:pt x="1539" y="61"/>
                    <a:pt x="1442" y="65"/>
                    <a:pt x="1337" y="71"/>
                  </a:cubicBezTo>
                  <a:lnTo>
                    <a:pt x="13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4"/>
            <p:cNvSpPr/>
            <p:nvPr/>
          </p:nvSpPr>
          <p:spPr>
            <a:xfrm rot="-660728">
              <a:off x="8937338" y="2460275"/>
              <a:ext cx="116090" cy="42171"/>
            </a:xfrm>
            <a:custGeom>
              <a:avLst/>
              <a:gdLst/>
              <a:ahLst/>
              <a:cxnLst/>
              <a:rect l="l" t="t" r="r" b="b"/>
              <a:pathLst>
                <a:path w="4644" h="1687" extrusionOk="0">
                  <a:moveTo>
                    <a:pt x="1" y="112"/>
                  </a:moveTo>
                  <a:lnTo>
                    <a:pt x="1" y="182"/>
                  </a:lnTo>
                  <a:cubicBezTo>
                    <a:pt x="9" y="179"/>
                    <a:pt x="17" y="175"/>
                    <a:pt x="25" y="171"/>
                  </a:cubicBezTo>
                  <a:lnTo>
                    <a:pt x="25" y="171"/>
                  </a:lnTo>
                  <a:cubicBezTo>
                    <a:pt x="17" y="152"/>
                    <a:pt x="9" y="132"/>
                    <a:pt x="1" y="112"/>
                  </a:cubicBezTo>
                  <a:close/>
                  <a:moveTo>
                    <a:pt x="812" y="1"/>
                  </a:moveTo>
                  <a:cubicBezTo>
                    <a:pt x="557" y="1"/>
                    <a:pt x="296" y="49"/>
                    <a:pt x="25" y="171"/>
                  </a:cubicBezTo>
                  <a:lnTo>
                    <a:pt x="25" y="171"/>
                  </a:lnTo>
                  <a:cubicBezTo>
                    <a:pt x="269" y="750"/>
                    <a:pt x="619" y="1124"/>
                    <a:pt x="1242" y="1124"/>
                  </a:cubicBezTo>
                  <a:cubicBezTo>
                    <a:pt x="1337" y="1124"/>
                    <a:pt x="1439" y="1115"/>
                    <a:pt x="1548" y="1097"/>
                  </a:cubicBezTo>
                  <a:cubicBezTo>
                    <a:pt x="1605" y="1087"/>
                    <a:pt x="1658" y="1083"/>
                    <a:pt x="1707" y="1083"/>
                  </a:cubicBezTo>
                  <a:cubicBezTo>
                    <a:pt x="2028" y="1083"/>
                    <a:pt x="2219" y="1266"/>
                    <a:pt x="2463" y="1449"/>
                  </a:cubicBezTo>
                  <a:cubicBezTo>
                    <a:pt x="2832" y="1607"/>
                    <a:pt x="3241" y="1686"/>
                    <a:pt x="3630" y="1686"/>
                  </a:cubicBezTo>
                  <a:cubicBezTo>
                    <a:pt x="3760" y="1686"/>
                    <a:pt x="3887" y="1677"/>
                    <a:pt x="4011" y="1660"/>
                  </a:cubicBezTo>
                  <a:cubicBezTo>
                    <a:pt x="4292" y="1660"/>
                    <a:pt x="4573" y="1449"/>
                    <a:pt x="4573" y="1238"/>
                  </a:cubicBezTo>
                  <a:cubicBezTo>
                    <a:pt x="4644" y="956"/>
                    <a:pt x="4573" y="745"/>
                    <a:pt x="4362" y="604"/>
                  </a:cubicBezTo>
                  <a:cubicBezTo>
                    <a:pt x="4249" y="492"/>
                    <a:pt x="4136" y="419"/>
                    <a:pt x="4023" y="419"/>
                  </a:cubicBezTo>
                  <a:cubicBezTo>
                    <a:pt x="3925" y="419"/>
                    <a:pt x="3827" y="474"/>
                    <a:pt x="3729" y="604"/>
                  </a:cubicBezTo>
                  <a:cubicBezTo>
                    <a:pt x="3626" y="734"/>
                    <a:pt x="3522" y="778"/>
                    <a:pt x="3418" y="778"/>
                  </a:cubicBezTo>
                  <a:cubicBezTo>
                    <a:pt x="3241" y="778"/>
                    <a:pt x="3063" y="649"/>
                    <a:pt x="2885" y="604"/>
                  </a:cubicBezTo>
                  <a:cubicBezTo>
                    <a:pt x="2213" y="398"/>
                    <a:pt x="1540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4"/>
            <p:cNvSpPr/>
            <p:nvPr/>
          </p:nvSpPr>
          <p:spPr>
            <a:xfrm rot="-660728">
              <a:off x="9198186" y="3117672"/>
              <a:ext cx="80918" cy="54495"/>
            </a:xfrm>
            <a:custGeom>
              <a:avLst/>
              <a:gdLst/>
              <a:ahLst/>
              <a:cxnLst/>
              <a:rect l="l" t="t" r="r" b="b"/>
              <a:pathLst>
                <a:path w="3237" h="2180" extrusionOk="0">
                  <a:moveTo>
                    <a:pt x="1691" y="0"/>
                  </a:moveTo>
                  <a:cubicBezTo>
                    <a:pt x="1563" y="0"/>
                    <a:pt x="1390" y="216"/>
                    <a:pt x="1196" y="410"/>
                  </a:cubicBezTo>
                  <a:cubicBezTo>
                    <a:pt x="844" y="692"/>
                    <a:pt x="493" y="692"/>
                    <a:pt x="282" y="1114"/>
                  </a:cubicBezTo>
                  <a:cubicBezTo>
                    <a:pt x="141" y="1254"/>
                    <a:pt x="0" y="1465"/>
                    <a:pt x="71" y="1747"/>
                  </a:cubicBezTo>
                  <a:cubicBezTo>
                    <a:pt x="186" y="1920"/>
                    <a:pt x="350" y="2046"/>
                    <a:pt x="561" y="2046"/>
                  </a:cubicBezTo>
                  <a:cubicBezTo>
                    <a:pt x="606" y="2046"/>
                    <a:pt x="654" y="2041"/>
                    <a:pt x="704" y="2028"/>
                  </a:cubicBezTo>
                  <a:cubicBezTo>
                    <a:pt x="811" y="1974"/>
                    <a:pt x="929" y="1952"/>
                    <a:pt x="1045" y="1952"/>
                  </a:cubicBezTo>
                  <a:cubicBezTo>
                    <a:pt x="1233" y="1952"/>
                    <a:pt x="1417" y="2012"/>
                    <a:pt x="1548" y="2099"/>
                  </a:cubicBezTo>
                  <a:cubicBezTo>
                    <a:pt x="1637" y="2158"/>
                    <a:pt x="1726" y="2180"/>
                    <a:pt x="1826" y="2180"/>
                  </a:cubicBezTo>
                  <a:cubicBezTo>
                    <a:pt x="1962" y="2180"/>
                    <a:pt x="2119" y="2139"/>
                    <a:pt x="2322" y="2099"/>
                  </a:cubicBezTo>
                  <a:cubicBezTo>
                    <a:pt x="2462" y="2099"/>
                    <a:pt x="2603" y="2028"/>
                    <a:pt x="2814" y="1958"/>
                  </a:cubicBezTo>
                  <a:cubicBezTo>
                    <a:pt x="3095" y="1747"/>
                    <a:pt x="3236" y="1395"/>
                    <a:pt x="3166" y="1043"/>
                  </a:cubicBezTo>
                  <a:cubicBezTo>
                    <a:pt x="3025" y="692"/>
                    <a:pt x="2744" y="551"/>
                    <a:pt x="2392" y="551"/>
                  </a:cubicBezTo>
                  <a:cubicBezTo>
                    <a:pt x="2298" y="551"/>
                    <a:pt x="2142" y="676"/>
                    <a:pt x="2027" y="676"/>
                  </a:cubicBezTo>
                  <a:cubicBezTo>
                    <a:pt x="1970" y="676"/>
                    <a:pt x="1923" y="645"/>
                    <a:pt x="1900" y="551"/>
                  </a:cubicBezTo>
                  <a:cubicBezTo>
                    <a:pt x="1868" y="142"/>
                    <a:pt x="1794" y="0"/>
                    <a:pt x="16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4"/>
            <p:cNvSpPr/>
            <p:nvPr/>
          </p:nvSpPr>
          <p:spPr>
            <a:xfrm rot="-660728">
              <a:off x="8838596" y="1812780"/>
              <a:ext cx="89717" cy="48271"/>
            </a:xfrm>
            <a:custGeom>
              <a:avLst/>
              <a:gdLst/>
              <a:ahLst/>
              <a:cxnLst/>
              <a:rect l="l" t="t" r="r" b="b"/>
              <a:pathLst>
                <a:path w="3589" h="1931" extrusionOk="0">
                  <a:moveTo>
                    <a:pt x="2833" y="0"/>
                  </a:moveTo>
                  <a:cubicBezTo>
                    <a:pt x="2732" y="0"/>
                    <a:pt x="2630" y="26"/>
                    <a:pt x="2533" y="84"/>
                  </a:cubicBezTo>
                  <a:cubicBezTo>
                    <a:pt x="1830" y="225"/>
                    <a:pt x="1197" y="506"/>
                    <a:pt x="634" y="858"/>
                  </a:cubicBezTo>
                  <a:lnTo>
                    <a:pt x="353" y="999"/>
                  </a:lnTo>
                  <a:cubicBezTo>
                    <a:pt x="212" y="1210"/>
                    <a:pt x="1" y="1421"/>
                    <a:pt x="212" y="1702"/>
                  </a:cubicBezTo>
                  <a:cubicBezTo>
                    <a:pt x="282" y="1878"/>
                    <a:pt x="388" y="1931"/>
                    <a:pt x="502" y="1931"/>
                  </a:cubicBezTo>
                  <a:cubicBezTo>
                    <a:pt x="616" y="1931"/>
                    <a:pt x="740" y="1878"/>
                    <a:pt x="845" y="1843"/>
                  </a:cubicBezTo>
                  <a:cubicBezTo>
                    <a:pt x="1014" y="1843"/>
                    <a:pt x="1183" y="1753"/>
                    <a:pt x="1316" y="1753"/>
                  </a:cubicBezTo>
                  <a:cubicBezTo>
                    <a:pt x="1349" y="1753"/>
                    <a:pt x="1380" y="1758"/>
                    <a:pt x="1408" y="1773"/>
                  </a:cubicBezTo>
                  <a:cubicBezTo>
                    <a:pt x="1593" y="1857"/>
                    <a:pt x="1758" y="1893"/>
                    <a:pt x="1909" y="1893"/>
                  </a:cubicBezTo>
                  <a:cubicBezTo>
                    <a:pt x="2388" y="1893"/>
                    <a:pt x="2722" y="1531"/>
                    <a:pt x="3096" y="1210"/>
                  </a:cubicBezTo>
                  <a:cubicBezTo>
                    <a:pt x="3378" y="999"/>
                    <a:pt x="3589" y="788"/>
                    <a:pt x="3448" y="436"/>
                  </a:cubicBezTo>
                  <a:cubicBezTo>
                    <a:pt x="3346" y="181"/>
                    <a:pt x="3096" y="0"/>
                    <a:pt x="28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4"/>
            <p:cNvSpPr/>
            <p:nvPr/>
          </p:nvSpPr>
          <p:spPr>
            <a:xfrm rot="-660728">
              <a:off x="8838976" y="1186025"/>
              <a:ext cx="71544" cy="89367"/>
            </a:xfrm>
            <a:custGeom>
              <a:avLst/>
              <a:gdLst/>
              <a:ahLst/>
              <a:cxnLst/>
              <a:rect l="l" t="t" r="r" b="b"/>
              <a:pathLst>
                <a:path w="2862" h="3575" extrusionOk="0">
                  <a:moveTo>
                    <a:pt x="542" y="1"/>
                  </a:moveTo>
                  <a:cubicBezTo>
                    <a:pt x="207" y="1"/>
                    <a:pt x="1" y="208"/>
                    <a:pt x="62" y="577"/>
                  </a:cubicBezTo>
                  <a:cubicBezTo>
                    <a:pt x="133" y="858"/>
                    <a:pt x="344" y="1069"/>
                    <a:pt x="625" y="1210"/>
                  </a:cubicBezTo>
                  <a:cubicBezTo>
                    <a:pt x="906" y="1421"/>
                    <a:pt x="1047" y="1702"/>
                    <a:pt x="1047" y="2054"/>
                  </a:cubicBezTo>
                  <a:cubicBezTo>
                    <a:pt x="1117" y="2828"/>
                    <a:pt x="1680" y="3180"/>
                    <a:pt x="2313" y="3531"/>
                  </a:cubicBezTo>
                  <a:cubicBezTo>
                    <a:pt x="2372" y="3561"/>
                    <a:pt x="2431" y="3575"/>
                    <a:pt x="2486" y="3575"/>
                  </a:cubicBezTo>
                  <a:cubicBezTo>
                    <a:pt x="2697" y="3575"/>
                    <a:pt x="2861" y="3373"/>
                    <a:pt x="2806" y="3039"/>
                  </a:cubicBezTo>
                  <a:cubicBezTo>
                    <a:pt x="2735" y="2898"/>
                    <a:pt x="2665" y="2687"/>
                    <a:pt x="2524" y="2547"/>
                  </a:cubicBezTo>
                  <a:cubicBezTo>
                    <a:pt x="2243" y="2054"/>
                    <a:pt x="1962" y="1491"/>
                    <a:pt x="1751" y="999"/>
                  </a:cubicBezTo>
                  <a:cubicBezTo>
                    <a:pt x="1610" y="507"/>
                    <a:pt x="1188" y="155"/>
                    <a:pt x="695" y="14"/>
                  </a:cubicBezTo>
                  <a:cubicBezTo>
                    <a:pt x="642" y="5"/>
                    <a:pt x="590" y="1"/>
                    <a:pt x="5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4"/>
            <p:cNvSpPr/>
            <p:nvPr/>
          </p:nvSpPr>
          <p:spPr>
            <a:xfrm rot="-660728">
              <a:off x="9118632" y="2906830"/>
              <a:ext cx="79168" cy="45421"/>
            </a:xfrm>
            <a:custGeom>
              <a:avLst/>
              <a:gdLst/>
              <a:ahLst/>
              <a:cxnLst/>
              <a:rect l="l" t="t" r="r" b="b"/>
              <a:pathLst>
                <a:path w="3167" h="1817" extrusionOk="0">
                  <a:moveTo>
                    <a:pt x="2066" y="1"/>
                  </a:moveTo>
                  <a:cubicBezTo>
                    <a:pt x="1333" y="1"/>
                    <a:pt x="614" y="201"/>
                    <a:pt x="1" y="507"/>
                  </a:cubicBezTo>
                  <a:cubicBezTo>
                    <a:pt x="1" y="648"/>
                    <a:pt x="1" y="859"/>
                    <a:pt x="1" y="1070"/>
                  </a:cubicBezTo>
                  <a:cubicBezTo>
                    <a:pt x="50" y="1512"/>
                    <a:pt x="408" y="1817"/>
                    <a:pt x="787" y="1817"/>
                  </a:cubicBezTo>
                  <a:cubicBezTo>
                    <a:pt x="951" y="1817"/>
                    <a:pt x="1119" y="1760"/>
                    <a:pt x="1267" y="1632"/>
                  </a:cubicBezTo>
                  <a:cubicBezTo>
                    <a:pt x="1451" y="1494"/>
                    <a:pt x="1605" y="1356"/>
                    <a:pt x="1808" y="1356"/>
                  </a:cubicBezTo>
                  <a:cubicBezTo>
                    <a:pt x="1915" y="1356"/>
                    <a:pt x="2036" y="1395"/>
                    <a:pt x="2182" y="1492"/>
                  </a:cubicBezTo>
                  <a:cubicBezTo>
                    <a:pt x="2256" y="1542"/>
                    <a:pt x="2358" y="1565"/>
                    <a:pt x="2464" y="1565"/>
                  </a:cubicBezTo>
                  <a:cubicBezTo>
                    <a:pt x="2656" y="1565"/>
                    <a:pt x="2865" y="1487"/>
                    <a:pt x="2956" y="1351"/>
                  </a:cubicBezTo>
                  <a:cubicBezTo>
                    <a:pt x="3167" y="999"/>
                    <a:pt x="3096" y="648"/>
                    <a:pt x="2815" y="436"/>
                  </a:cubicBezTo>
                  <a:cubicBezTo>
                    <a:pt x="2674" y="296"/>
                    <a:pt x="2533" y="155"/>
                    <a:pt x="2393" y="14"/>
                  </a:cubicBezTo>
                  <a:cubicBezTo>
                    <a:pt x="2284" y="5"/>
                    <a:pt x="2175" y="1"/>
                    <a:pt x="2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4"/>
            <p:cNvSpPr/>
            <p:nvPr/>
          </p:nvSpPr>
          <p:spPr>
            <a:xfrm rot="-660728">
              <a:off x="9107371" y="2993227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4"/>
            <p:cNvSpPr/>
            <p:nvPr/>
          </p:nvSpPr>
          <p:spPr>
            <a:xfrm rot="-660728">
              <a:off x="8875926" y="2445925"/>
              <a:ext cx="62994" cy="70894"/>
            </a:xfrm>
            <a:custGeom>
              <a:avLst/>
              <a:gdLst/>
              <a:ahLst/>
              <a:cxnLst/>
              <a:rect l="l" t="t" r="r" b="b"/>
              <a:pathLst>
                <a:path w="2520" h="2836" extrusionOk="0">
                  <a:moveTo>
                    <a:pt x="1444" y="0"/>
                  </a:moveTo>
                  <a:cubicBezTo>
                    <a:pt x="1366" y="0"/>
                    <a:pt x="1283" y="7"/>
                    <a:pt x="1197" y="21"/>
                  </a:cubicBezTo>
                  <a:cubicBezTo>
                    <a:pt x="915" y="21"/>
                    <a:pt x="704" y="162"/>
                    <a:pt x="634" y="444"/>
                  </a:cubicBezTo>
                  <a:cubicBezTo>
                    <a:pt x="564" y="725"/>
                    <a:pt x="704" y="866"/>
                    <a:pt x="915" y="1006"/>
                  </a:cubicBezTo>
                  <a:cubicBezTo>
                    <a:pt x="1127" y="1147"/>
                    <a:pt x="1267" y="1147"/>
                    <a:pt x="1408" y="1428"/>
                  </a:cubicBezTo>
                  <a:cubicBezTo>
                    <a:pt x="1197" y="1780"/>
                    <a:pt x="704" y="1710"/>
                    <a:pt x="423" y="1991"/>
                  </a:cubicBezTo>
                  <a:cubicBezTo>
                    <a:pt x="142" y="2202"/>
                    <a:pt x="1" y="2273"/>
                    <a:pt x="142" y="2554"/>
                  </a:cubicBezTo>
                  <a:cubicBezTo>
                    <a:pt x="212" y="2835"/>
                    <a:pt x="493" y="2835"/>
                    <a:pt x="775" y="2835"/>
                  </a:cubicBezTo>
                  <a:cubicBezTo>
                    <a:pt x="1549" y="2695"/>
                    <a:pt x="2252" y="2132"/>
                    <a:pt x="2393" y="1358"/>
                  </a:cubicBezTo>
                  <a:lnTo>
                    <a:pt x="2393" y="1428"/>
                  </a:lnTo>
                  <a:cubicBezTo>
                    <a:pt x="2519" y="544"/>
                    <a:pt x="2135" y="0"/>
                    <a:pt x="14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4"/>
            <p:cNvSpPr/>
            <p:nvPr/>
          </p:nvSpPr>
          <p:spPr>
            <a:xfrm rot="-660728">
              <a:off x="9195642" y="624924"/>
              <a:ext cx="79168" cy="53520"/>
            </a:xfrm>
            <a:custGeom>
              <a:avLst/>
              <a:gdLst/>
              <a:ahLst/>
              <a:cxnLst/>
              <a:rect l="l" t="t" r="r" b="b"/>
              <a:pathLst>
                <a:path w="3167" h="2141" extrusionOk="0">
                  <a:moveTo>
                    <a:pt x="740" y="0"/>
                  </a:moveTo>
                  <a:cubicBezTo>
                    <a:pt x="543" y="0"/>
                    <a:pt x="348" y="78"/>
                    <a:pt x="212" y="214"/>
                  </a:cubicBezTo>
                  <a:cubicBezTo>
                    <a:pt x="1" y="496"/>
                    <a:pt x="71" y="777"/>
                    <a:pt x="282" y="1058"/>
                  </a:cubicBezTo>
                  <a:cubicBezTo>
                    <a:pt x="712" y="1733"/>
                    <a:pt x="1462" y="2140"/>
                    <a:pt x="2207" y="2140"/>
                  </a:cubicBezTo>
                  <a:cubicBezTo>
                    <a:pt x="2316" y="2140"/>
                    <a:pt x="2425" y="2132"/>
                    <a:pt x="2533" y="2114"/>
                  </a:cubicBezTo>
                  <a:cubicBezTo>
                    <a:pt x="2815" y="2114"/>
                    <a:pt x="3026" y="1903"/>
                    <a:pt x="3096" y="1691"/>
                  </a:cubicBezTo>
                  <a:cubicBezTo>
                    <a:pt x="3167" y="1410"/>
                    <a:pt x="3026" y="1129"/>
                    <a:pt x="2815" y="988"/>
                  </a:cubicBezTo>
                  <a:cubicBezTo>
                    <a:pt x="2182" y="707"/>
                    <a:pt x="1619" y="355"/>
                    <a:pt x="1056" y="74"/>
                  </a:cubicBezTo>
                  <a:cubicBezTo>
                    <a:pt x="956" y="24"/>
                    <a:pt x="848" y="0"/>
                    <a:pt x="7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4"/>
            <p:cNvSpPr/>
            <p:nvPr/>
          </p:nvSpPr>
          <p:spPr>
            <a:xfrm rot="-660728">
              <a:off x="8731531" y="1277003"/>
              <a:ext cx="94617" cy="41471"/>
            </a:xfrm>
            <a:custGeom>
              <a:avLst/>
              <a:gdLst/>
              <a:ahLst/>
              <a:cxnLst/>
              <a:rect l="l" t="t" r="r" b="b"/>
              <a:pathLst>
                <a:path w="3785" h="1659" extrusionOk="0">
                  <a:moveTo>
                    <a:pt x="2511" y="1"/>
                  </a:moveTo>
                  <a:cubicBezTo>
                    <a:pt x="2220" y="1"/>
                    <a:pt x="1925" y="110"/>
                    <a:pt x="1689" y="346"/>
                  </a:cubicBezTo>
                  <a:cubicBezTo>
                    <a:pt x="1337" y="487"/>
                    <a:pt x="915" y="627"/>
                    <a:pt x="563" y="698"/>
                  </a:cubicBezTo>
                  <a:cubicBezTo>
                    <a:pt x="352" y="768"/>
                    <a:pt x="0" y="768"/>
                    <a:pt x="0" y="1049"/>
                  </a:cubicBezTo>
                  <a:cubicBezTo>
                    <a:pt x="0" y="1401"/>
                    <a:pt x="282" y="1401"/>
                    <a:pt x="493" y="1542"/>
                  </a:cubicBezTo>
                  <a:cubicBezTo>
                    <a:pt x="781" y="1624"/>
                    <a:pt x="1070" y="1658"/>
                    <a:pt x="1358" y="1658"/>
                  </a:cubicBezTo>
                  <a:cubicBezTo>
                    <a:pt x="1562" y="1658"/>
                    <a:pt x="1766" y="1641"/>
                    <a:pt x="1970" y="1612"/>
                  </a:cubicBezTo>
                  <a:cubicBezTo>
                    <a:pt x="2292" y="1397"/>
                    <a:pt x="2656" y="1305"/>
                    <a:pt x="3029" y="1305"/>
                  </a:cubicBezTo>
                  <a:cubicBezTo>
                    <a:pt x="3145" y="1305"/>
                    <a:pt x="3261" y="1314"/>
                    <a:pt x="3377" y="1331"/>
                  </a:cubicBezTo>
                  <a:cubicBezTo>
                    <a:pt x="3407" y="1338"/>
                    <a:pt x="3435" y="1342"/>
                    <a:pt x="3461" y="1342"/>
                  </a:cubicBezTo>
                  <a:cubicBezTo>
                    <a:pt x="3685" y="1342"/>
                    <a:pt x="3784" y="1090"/>
                    <a:pt x="3658" y="838"/>
                  </a:cubicBezTo>
                  <a:cubicBezTo>
                    <a:pt x="3482" y="309"/>
                    <a:pt x="3001" y="1"/>
                    <a:pt x="2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4"/>
            <p:cNvSpPr/>
            <p:nvPr/>
          </p:nvSpPr>
          <p:spPr>
            <a:xfrm rot="-1521784">
              <a:off x="8984764" y="3970723"/>
              <a:ext cx="61217" cy="59743"/>
            </a:xfrm>
            <a:custGeom>
              <a:avLst/>
              <a:gdLst/>
              <a:ahLst/>
              <a:cxnLst/>
              <a:rect l="l" t="t" r="r" b="b"/>
              <a:pathLst>
                <a:path w="2449" h="2390" extrusionOk="0">
                  <a:moveTo>
                    <a:pt x="1146" y="1"/>
                  </a:moveTo>
                  <a:cubicBezTo>
                    <a:pt x="950" y="1"/>
                    <a:pt x="756" y="76"/>
                    <a:pt x="634" y="198"/>
                  </a:cubicBezTo>
                  <a:cubicBezTo>
                    <a:pt x="282" y="550"/>
                    <a:pt x="774" y="761"/>
                    <a:pt x="774" y="1043"/>
                  </a:cubicBezTo>
                  <a:cubicBezTo>
                    <a:pt x="563" y="1254"/>
                    <a:pt x="1" y="1113"/>
                    <a:pt x="71" y="1605"/>
                  </a:cubicBezTo>
                  <a:cubicBezTo>
                    <a:pt x="141" y="2098"/>
                    <a:pt x="493" y="2027"/>
                    <a:pt x="845" y="2098"/>
                  </a:cubicBezTo>
                  <a:cubicBezTo>
                    <a:pt x="1196" y="2098"/>
                    <a:pt x="1337" y="2309"/>
                    <a:pt x="1619" y="2379"/>
                  </a:cubicBezTo>
                  <a:cubicBezTo>
                    <a:pt x="1675" y="2386"/>
                    <a:pt x="1728" y="2390"/>
                    <a:pt x="1779" y="2390"/>
                  </a:cubicBezTo>
                  <a:cubicBezTo>
                    <a:pt x="2233" y="2390"/>
                    <a:pt x="2449" y="2105"/>
                    <a:pt x="2322" y="1535"/>
                  </a:cubicBezTo>
                  <a:cubicBezTo>
                    <a:pt x="2252" y="1394"/>
                    <a:pt x="2252" y="1183"/>
                    <a:pt x="2252" y="972"/>
                  </a:cubicBezTo>
                  <a:cubicBezTo>
                    <a:pt x="2252" y="550"/>
                    <a:pt x="1970" y="198"/>
                    <a:pt x="1548" y="128"/>
                  </a:cubicBezTo>
                  <a:cubicBezTo>
                    <a:pt x="1430" y="40"/>
                    <a:pt x="1288" y="1"/>
                    <a:pt x="1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4"/>
            <p:cNvSpPr/>
            <p:nvPr/>
          </p:nvSpPr>
          <p:spPr>
            <a:xfrm rot="-1521784">
              <a:off x="9165956" y="5102936"/>
              <a:ext cx="59818" cy="57168"/>
            </a:xfrm>
            <a:custGeom>
              <a:avLst/>
              <a:gdLst/>
              <a:ahLst/>
              <a:cxnLst/>
              <a:rect l="l" t="t" r="r" b="b"/>
              <a:pathLst>
                <a:path w="2393" h="2287" extrusionOk="0">
                  <a:moveTo>
                    <a:pt x="1164" y="0"/>
                  </a:moveTo>
                  <a:cubicBezTo>
                    <a:pt x="923" y="0"/>
                    <a:pt x="679" y="88"/>
                    <a:pt x="493" y="274"/>
                  </a:cubicBezTo>
                  <a:cubicBezTo>
                    <a:pt x="141" y="696"/>
                    <a:pt x="0" y="1259"/>
                    <a:pt x="71" y="1751"/>
                  </a:cubicBezTo>
                  <a:cubicBezTo>
                    <a:pt x="126" y="2085"/>
                    <a:pt x="446" y="2287"/>
                    <a:pt x="752" y="2287"/>
                  </a:cubicBezTo>
                  <a:cubicBezTo>
                    <a:pt x="832" y="2287"/>
                    <a:pt x="912" y="2273"/>
                    <a:pt x="985" y="2243"/>
                  </a:cubicBezTo>
                  <a:cubicBezTo>
                    <a:pt x="1548" y="2032"/>
                    <a:pt x="1970" y="1610"/>
                    <a:pt x="2181" y="1048"/>
                  </a:cubicBezTo>
                  <a:cubicBezTo>
                    <a:pt x="2392" y="696"/>
                    <a:pt x="2111" y="414"/>
                    <a:pt x="1759" y="203"/>
                  </a:cubicBezTo>
                  <a:cubicBezTo>
                    <a:pt x="1593" y="71"/>
                    <a:pt x="1380" y="0"/>
                    <a:pt x="1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4"/>
            <p:cNvSpPr/>
            <p:nvPr/>
          </p:nvSpPr>
          <p:spPr>
            <a:xfrm rot="-1521784">
              <a:off x="9209943" y="5048469"/>
              <a:ext cx="68617" cy="54168"/>
            </a:xfrm>
            <a:custGeom>
              <a:avLst/>
              <a:gdLst/>
              <a:ahLst/>
              <a:cxnLst/>
              <a:rect l="l" t="t" r="r" b="b"/>
              <a:pathLst>
                <a:path w="2745" h="2167" extrusionOk="0">
                  <a:moveTo>
                    <a:pt x="921" y="1"/>
                  </a:moveTo>
                  <a:cubicBezTo>
                    <a:pt x="697" y="1"/>
                    <a:pt x="493" y="95"/>
                    <a:pt x="353" y="282"/>
                  </a:cubicBezTo>
                  <a:cubicBezTo>
                    <a:pt x="142" y="423"/>
                    <a:pt x="1" y="704"/>
                    <a:pt x="71" y="986"/>
                  </a:cubicBezTo>
                  <a:cubicBezTo>
                    <a:pt x="142" y="1126"/>
                    <a:pt x="212" y="1267"/>
                    <a:pt x="353" y="1337"/>
                  </a:cubicBezTo>
                  <a:cubicBezTo>
                    <a:pt x="775" y="1689"/>
                    <a:pt x="1267" y="1900"/>
                    <a:pt x="1760" y="2111"/>
                  </a:cubicBezTo>
                  <a:cubicBezTo>
                    <a:pt x="1835" y="2149"/>
                    <a:pt x="1915" y="2166"/>
                    <a:pt x="1996" y="2166"/>
                  </a:cubicBezTo>
                  <a:cubicBezTo>
                    <a:pt x="2214" y="2166"/>
                    <a:pt x="2430" y="2036"/>
                    <a:pt x="2533" y="1830"/>
                  </a:cubicBezTo>
                  <a:cubicBezTo>
                    <a:pt x="2745" y="1548"/>
                    <a:pt x="2674" y="1197"/>
                    <a:pt x="2463" y="986"/>
                  </a:cubicBezTo>
                  <a:cubicBezTo>
                    <a:pt x="2111" y="634"/>
                    <a:pt x="1689" y="353"/>
                    <a:pt x="1267" y="71"/>
                  </a:cubicBezTo>
                  <a:cubicBezTo>
                    <a:pt x="1150" y="24"/>
                    <a:pt x="1033" y="1"/>
                    <a:pt x="9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4"/>
            <p:cNvSpPr/>
            <p:nvPr/>
          </p:nvSpPr>
          <p:spPr>
            <a:xfrm rot="-660728">
              <a:off x="8682245" y="2549032"/>
              <a:ext cx="66869" cy="46521"/>
            </a:xfrm>
            <a:custGeom>
              <a:avLst/>
              <a:gdLst/>
              <a:ahLst/>
              <a:cxnLst/>
              <a:rect l="l" t="t" r="r" b="b"/>
              <a:pathLst>
                <a:path w="2675" h="1861" extrusionOk="0">
                  <a:moveTo>
                    <a:pt x="1015" y="0"/>
                  </a:moveTo>
                  <a:cubicBezTo>
                    <a:pt x="912" y="0"/>
                    <a:pt x="808" y="11"/>
                    <a:pt x="704" y="31"/>
                  </a:cubicBezTo>
                  <a:cubicBezTo>
                    <a:pt x="353" y="102"/>
                    <a:pt x="71" y="313"/>
                    <a:pt x="71" y="664"/>
                  </a:cubicBezTo>
                  <a:cubicBezTo>
                    <a:pt x="1" y="946"/>
                    <a:pt x="142" y="1227"/>
                    <a:pt x="423" y="1368"/>
                  </a:cubicBezTo>
                  <a:cubicBezTo>
                    <a:pt x="845" y="1649"/>
                    <a:pt x="1338" y="1860"/>
                    <a:pt x="1830" y="1860"/>
                  </a:cubicBezTo>
                  <a:cubicBezTo>
                    <a:pt x="2463" y="1860"/>
                    <a:pt x="2674" y="1509"/>
                    <a:pt x="2463" y="875"/>
                  </a:cubicBezTo>
                  <a:cubicBezTo>
                    <a:pt x="2163" y="336"/>
                    <a:pt x="1608" y="0"/>
                    <a:pt x="10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4"/>
            <p:cNvSpPr/>
            <p:nvPr/>
          </p:nvSpPr>
          <p:spPr>
            <a:xfrm rot="-660728">
              <a:off x="9098282" y="1103499"/>
              <a:ext cx="65069" cy="49771"/>
            </a:xfrm>
            <a:custGeom>
              <a:avLst/>
              <a:gdLst/>
              <a:ahLst/>
              <a:cxnLst/>
              <a:rect l="l" t="t" r="r" b="b"/>
              <a:pathLst>
                <a:path w="2603" h="1991" extrusionOk="0">
                  <a:moveTo>
                    <a:pt x="1047" y="1"/>
                  </a:moveTo>
                  <a:cubicBezTo>
                    <a:pt x="956" y="1"/>
                    <a:pt x="865" y="6"/>
                    <a:pt x="774" y="18"/>
                  </a:cubicBezTo>
                  <a:cubicBezTo>
                    <a:pt x="492" y="88"/>
                    <a:pt x="211" y="299"/>
                    <a:pt x="141" y="651"/>
                  </a:cubicBezTo>
                  <a:cubicBezTo>
                    <a:pt x="0" y="1143"/>
                    <a:pt x="352" y="1284"/>
                    <a:pt x="703" y="1495"/>
                  </a:cubicBezTo>
                  <a:cubicBezTo>
                    <a:pt x="844" y="1565"/>
                    <a:pt x="1055" y="1706"/>
                    <a:pt x="1266" y="1847"/>
                  </a:cubicBezTo>
                  <a:cubicBezTo>
                    <a:pt x="1389" y="1939"/>
                    <a:pt x="1552" y="1991"/>
                    <a:pt x="1714" y="1991"/>
                  </a:cubicBezTo>
                  <a:cubicBezTo>
                    <a:pt x="1924" y="1991"/>
                    <a:pt x="2132" y="1904"/>
                    <a:pt x="2251" y="1706"/>
                  </a:cubicBezTo>
                  <a:cubicBezTo>
                    <a:pt x="2603" y="1425"/>
                    <a:pt x="2603" y="862"/>
                    <a:pt x="2321" y="510"/>
                  </a:cubicBezTo>
                  <a:cubicBezTo>
                    <a:pt x="1968" y="157"/>
                    <a:pt x="1516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4"/>
            <p:cNvSpPr/>
            <p:nvPr/>
          </p:nvSpPr>
          <p:spPr>
            <a:xfrm rot="-1521784">
              <a:off x="8906252" y="3954264"/>
              <a:ext cx="93213" cy="41570"/>
            </a:xfrm>
            <a:custGeom>
              <a:avLst/>
              <a:gdLst/>
              <a:ahLst/>
              <a:cxnLst/>
              <a:rect l="l" t="t" r="r" b="b"/>
              <a:pathLst>
                <a:path w="3729" h="1663" extrusionOk="0">
                  <a:moveTo>
                    <a:pt x="2442" y="39"/>
                  </a:moveTo>
                  <a:cubicBezTo>
                    <a:pt x="2322" y="39"/>
                    <a:pt x="2181" y="71"/>
                    <a:pt x="2040" y="71"/>
                  </a:cubicBezTo>
                  <a:cubicBezTo>
                    <a:pt x="1618" y="563"/>
                    <a:pt x="985" y="493"/>
                    <a:pt x="352" y="633"/>
                  </a:cubicBezTo>
                  <a:cubicBezTo>
                    <a:pt x="71" y="704"/>
                    <a:pt x="0" y="1056"/>
                    <a:pt x="282" y="1196"/>
                  </a:cubicBezTo>
                  <a:cubicBezTo>
                    <a:pt x="563" y="1407"/>
                    <a:pt x="845" y="1548"/>
                    <a:pt x="1126" y="1618"/>
                  </a:cubicBezTo>
                  <a:cubicBezTo>
                    <a:pt x="1216" y="1648"/>
                    <a:pt x="1297" y="1662"/>
                    <a:pt x="1369" y="1662"/>
                  </a:cubicBezTo>
                  <a:cubicBezTo>
                    <a:pt x="1635" y="1662"/>
                    <a:pt x="1789" y="1473"/>
                    <a:pt x="1900" y="1196"/>
                  </a:cubicBezTo>
                  <a:cubicBezTo>
                    <a:pt x="1900" y="1114"/>
                    <a:pt x="1948" y="1080"/>
                    <a:pt x="2002" y="1080"/>
                  </a:cubicBezTo>
                  <a:cubicBezTo>
                    <a:pt x="2040" y="1080"/>
                    <a:pt x="2082" y="1097"/>
                    <a:pt x="2111" y="1126"/>
                  </a:cubicBezTo>
                  <a:cubicBezTo>
                    <a:pt x="2252" y="1126"/>
                    <a:pt x="2322" y="1126"/>
                    <a:pt x="2392" y="1196"/>
                  </a:cubicBezTo>
                  <a:cubicBezTo>
                    <a:pt x="2595" y="1277"/>
                    <a:pt x="2798" y="1359"/>
                    <a:pt x="3001" y="1359"/>
                  </a:cubicBezTo>
                  <a:cubicBezTo>
                    <a:pt x="3150" y="1359"/>
                    <a:pt x="3299" y="1315"/>
                    <a:pt x="3447" y="1196"/>
                  </a:cubicBezTo>
                  <a:cubicBezTo>
                    <a:pt x="3658" y="985"/>
                    <a:pt x="3729" y="704"/>
                    <a:pt x="3588" y="422"/>
                  </a:cubicBezTo>
                  <a:cubicBezTo>
                    <a:pt x="3377" y="0"/>
                    <a:pt x="2955" y="141"/>
                    <a:pt x="2603" y="71"/>
                  </a:cubicBezTo>
                  <a:cubicBezTo>
                    <a:pt x="2556" y="47"/>
                    <a:pt x="2502" y="39"/>
                    <a:pt x="2442" y="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4"/>
            <p:cNvSpPr/>
            <p:nvPr/>
          </p:nvSpPr>
          <p:spPr>
            <a:xfrm rot="-660728">
              <a:off x="8837646" y="1957943"/>
              <a:ext cx="65069" cy="63444"/>
            </a:xfrm>
            <a:custGeom>
              <a:avLst/>
              <a:gdLst/>
              <a:ahLst/>
              <a:cxnLst/>
              <a:rect l="l" t="t" r="r" b="b"/>
              <a:pathLst>
                <a:path w="2603" h="2538" extrusionOk="0">
                  <a:moveTo>
                    <a:pt x="833" y="0"/>
                  </a:moveTo>
                  <a:cubicBezTo>
                    <a:pt x="696" y="0"/>
                    <a:pt x="554" y="40"/>
                    <a:pt x="422" y="119"/>
                  </a:cubicBezTo>
                  <a:cubicBezTo>
                    <a:pt x="141" y="330"/>
                    <a:pt x="0" y="682"/>
                    <a:pt x="141" y="963"/>
                  </a:cubicBezTo>
                  <a:cubicBezTo>
                    <a:pt x="141" y="1034"/>
                    <a:pt x="211" y="1245"/>
                    <a:pt x="352" y="1245"/>
                  </a:cubicBezTo>
                  <a:cubicBezTo>
                    <a:pt x="1126" y="1315"/>
                    <a:pt x="985" y="2300"/>
                    <a:pt x="1688" y="2511"/>
                  </a:cubicBezTo>
                  <a:cubicBezTo>
                    <a:pt x="1759" y="2528"/>
                    <a:pt x="1829" y="2537"/>
                    <a:pt x="1897" y="2537"/>
                  </a:cubicBezTo>
                  <a:cubicBezTo>
                    <a:pt x="2102" y="2537"/>
                    <a:pt x="2286" y="2458"/>
                    <a:pt x="2392" y="2300"/>
                  </a:cubicBezTo>
                  <a:cubicBezTo>
                    <a:pt x="2533" y="2018"/>
                    <a:pt x="2603" y="1667"/>
                    <a:pt x="2322" y="1526"/>
                  </a:cubicBezTo>
                  <a:cubicBezTo>
                    <a:pt x="1970" y="1245"/>
                    <a:pt x="1618" y="822"/>
                    <a:pt x="1407" y="330"/>
                  </a:cubicBezTo>
                  <a:cubicBezTo>
                    <a:pt x="1275" y="110"/>
                    <a:pt x="1061" y="0"/>
                    <a:pt x="8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4"/>
            <p:cNvSpPr/>
            <p:nvPr/>
          </p:nvSpPr>
          <p:spPr>
            <a:xfrm rot="-660728">
              <a:off x="8976535" y="2104406"/>
              <a:ext cx="61570" cy="56945"/>
            </a:xfrm>
            <a:custGeom>
              <a:avLst/>
              <a:gdLst/>
              <a:ahLst/>
              <a:cxnLst/>
              <a:rect l="l" t="t" r="r" b="b"/>
              <a:pathLst>
                <a:path w="2463" h="2278" extrusionOk="0">
                  <a:moveTo>
                    <a:pt x="1689" y="1"/>
                  </a:moveTo>
                  <a:cubicBezTo>
                    <a:pt x="1548" y="1"/>
                    <a:pt x="1478" y="71"/>
                    <a:pt x="1408" y="142"/>
                  </a:cubicBezTo>
                  <a:cubicBezTo>
                    <a:pt x="1" y="493"/>
                    <a:pt x="1" y="564"/>
                    <a:pt x="774" y="1900"/>
                  </a:cubicBezTo>
                  <a:lnTo>
                    <a:pt x="915" y="1900"/>
                  </a:lnTo>
                  <a:cubicBezTo>
                    <a:pt x="1223" y="1900"/>
                    <a:pt x="1369" y="2277"/>
                    <a:pt x="1589" y="2277"/>
                  </a:cubicBezTo>
                  <a:cubicBezTo>
                    <a:pt x="1621" y="2277"/>
                    <a:pt x="1654" y="2270"/>
                    <a:pt x="1689" y="2252"/>
                  </a:cubicBezTo>
                  <a:cubicBezTo>
                    <a:pt x="2041" y="2111"/>
                    <a:pt x="1900" y="1760"/>
                    <a:pt x="1900" y="1478"/>
                  </a:cubicBezTo>
                  <a:cubicBezTo>
                    <a:pt x="1970" y="1197"/>
                    <a:pt x="2181" y="1127"/>
                    <a:pt x="2252" y="986"/>
                  </a:cubicBezTo>
                  <a:cubicBezTo>
                    <a:pt x="2463" y="775"/>
                    <a:pt x="2463" y="493"/>
                    <a:pt x="2252" y="282"/>
                  </a:cubicBezTo>
                  <a:cubicBezTo>
                    <a:pt x="2111" y="71"/>
                    <a:pt x="1900" y="1"/>
                    <a:pt x="1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4"/>
            <p:cNvSpPr/>
            <p:nvPr/>
          </p:nvSpPr>
          <p:spPr>
            <a:xfrm rot="-660728">
              <a:off x="8653568" y="2120703"/>
              <a:ext cx="49246" cy="75618"/>
            </a:xfrm>
            <a:custGeom>
              <a:avLst/>
              <a:gdLst/>
              <a:ahLst/>
              <a:cxnLst/>
              <a:rect l="l" t="t" r="r" b="b"/>
              <a:pathLst>
                <a:path w="1970" h="3025" extrusionOk="0">
                  <a:moveTo>
                    <a:pt x="804" y="1"/>
                  </a:moveTo>
                  <a:cubicBezTo>
                    <a:pt x="666" y="1"/>
                    <a:pt x="533" y="40"/>
                    <a:pt x="422" y="123"/>
                  </a:cubicBezTo>
                  <a:cubicBezTo>
                    <a:pt x="0" y="405"/>
                    <a:pt x="281" y="756"/>
                    <a:pt x="422" y="1038"/>
                  </a:cubicBezTo>
                  <a:cubicBezTo>
                    <a:pt x="492" y="1319"/>
                    <a:pt x="704" y="1390"/>
                    <a:pt x="844" y="1530"/>
                  </a:cubicBezTo>
                  <a:cubicBezTo>
                    <a:pt x="141" y="2163"/>
                    <a:pt x="141" y="2304"/>
                    <a:pt x="774" y="2726"/>
                  </a:cubicBezTo>
                  <a:cubicBezTo>
                    <a:pt x="973" y="2875"/>
                    <a:pt x="1172" y="3025"/>
                    <a:pt x="1371" y="3025"/>
                  </a:cubicBezTo>
                  <a:cubicBezTo>
                    <a:pt x="1453" y="3025"/>
                    <a:pt x="1536" y="2999"/>
                    <a:pt x="1618" y="2937"/>
                  </a:cubicBezTo>
                  <a:cubicBezTo>
                    <a:pt x="1970" y="2656"/>
                    <a:pt x="1829" y="2234"/>
                    <a:pt x="1548" y="1952"/>
                  </a:cubicBezTo>
                  <a:cubicBezTo>
                    <a:pt x="1266" y="1671"/>
                    <a:pt x="1407" y="1530"/>
                    <a:pt x="1548" y="1319"/>
                  </a:cubicBezTo>
                  <a:cubicBezTo>
                    <a:pt x="1829" y="967"/>
                    <a:pt x="1759" y="475"/>
                    <a:pt x="1407" y="264"/>
                  </a:cubicBezTo>
                  <a:cubicBezTo>
                    <a:pt x="1237" y="94"/>
                    <a:pt x="1015" y="1"/>
                    <a:pt x="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4"/>
            <p:cNvSpPr/>
            <p:nvPr/>
          </p:nvSpPr>
          <p:spPr>
            <a:xfrm rot="-660728">
              <a:off x="9170611" y="3230278"/>
              <a:ext cx="59820" cy="63619"/>
            </a:xfrm>
            <a:custGeom>
              <a:avLst/>
              <a:gdLst/>
              <a:ahLst/>
              <a:cxnLst/>
              <a:rect l="l" t="t" r="r" b="b"/>
              <a:pathLst>
                <a:path w="2393" h="2545" extrusionOk="0">
                  <a:moveTo>
                    <a:pt x="717" y="1"/>
                  </a:moveTo>
                  <a:cubicBezTo>
                    <a:pt x="666" y="1"/>
                    <a:pt x="615" y="4"/>
                    <a:pt x="563" y="12"/>
                  </a:cubicBezTo>
                  <a:cubicBezTo>
                    <a:pt x="282" y="12"/>
                    <a:pt x="71" y="82"/>
                    <a:pt x="1" y="363"/>
                  </a:cubicBezTo>
                  <a:cubicBezTo>
                    <a:pt x="1" y="574"/>
                    <a:pt x="71" y="785"/>
                    <a:pt x="282" y="856"/>
                  </a:cubicBezTo>
                  <a:cubicBezTo>
                    <a:pt x="493" y="926"/>
                    <a:pt x="634" y="1067"/>
                    <a:pt x="774" y="1137"/>
                  </a:cubicBezTo>
                  <a:cubicBezTo>
                    <a:pt x="985" y="1278"/>
                    <a:pt x="985" y="1419"/>
                    <a:pt x="915" y="1630"/>
                  </a:cubicBezTo>
                  <a:cubicBezTo>
                    <a:pt x="704" y="2052"/>
                    <a:pt x="1056" y="2544"/>
                    <a:pt x="1478" y="2544"/>
                  </a:cubicBezTo>
                  <a:lnTo>
                    <a:pt x="1618" y="2544"/>
                  </a:lnTo>
                  <a:cubicBezTo>
                    <a:pt x="1689" y="2052"/>
                    <a:pt x="1970" y="1630"/>
                    <a:pt x="2252" y="1208"/>
                  </a:cubicBezTo>
                  <a:cubicBezTo>
                    <a:pt x="2392" y="996"/>
                    <a:pt x="2041" y="715"/>
                    <a:pt x="1900" y="574"/>
                  </a:cubicBezTo>
                  <a:cubicBezTo>
                    <a:pt x="1585" y="259"/>
                    <a:pt x="1157" y="1"/>
                    <a:pt x="7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4"/>
            <p:cNvSpPr/>
            <p:nvPr/>
          </p:nvSpPr>
          <p:spPr>
            <a:xfrm rot="-660728">
              <a:off x="9163739" y="3087521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4"/>
            <p:cNvSpPr/>
            <p:nvPr/>
          </p:nvSpPr>
          <p:spPr>
            <a:xfrm rot="-660728">
              <a:off x="9130516" y="1235047"/>
              <a:ext cx="70369" cy="43996"/>
            </a:xfrm>
            <a:custGeom>
              <a:avLst/>
              <a:gdLst/>
              <a:ahLst/>
              <a:cxnLst/>
              <a:rect l="l" t="t" r="r" b="b"/>
              <a:pathLst>
                <a:path w="2815" h="1760" extrusionOk="0">
                  <a:moveTo>
                    <a:pt x="422" y="1"/>
                  </a:moveTo>
                  <a:cubicBezTo>
                    <a:pt x="141" y="1"/>
                    <a:pt x="0" y="282"/>
                    <a:pt x="71" y="563"/>
                  </a:cubicBezTo>
                  <a:cubicBezTo>
                    <a:pt x="493" y="985"/>
                    <a:pt x="774" y="1478"/>
                    <a:pt x="1337" y="1689"/>
                  </a:cubicBezTo>
                  <a:cubicBezTo>
                    <a:pt x="1436" y="1739"/>
                    <a:pt x="1527" y="1760"/>
                    <a:pt x="1611" y="1760"/>
                  </a:cubicBezTo>
                  <a:cubicBezTo>
                    <a:pt x="2001" y="1760"/>
                    <a:pt x="2243" y="1300"/>
                    <a:pt x="2533" y="1126"/>
                  </a:cubicBezTo>
                  <a:cubicBezTo>
                    <a:pt x="2814" y="845"/>
                    <a:pt x="2744" y="352"/>
                    <a:pt x="2322" y="212"/>
                  </a:cubicBezTo>
                  <a:cubicBezTo>
                    <a:pt x="1689" y="71"/>
                    <a:pt x="1056" y="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4"/>
            <p:cNvSpPr/>
            <p:nvPr/>
          </p:nvSpPr>
          <p:spPr>
            <a:xfrm rot="-660728">
              <a:off x="9099220" y="2244009"/>
              <a:ext cx="51045" cy="63994"/>
            </a:xfrm>
            <a:custGeom>
              <a:avLst/>
              <a:gdLst/>
              <a:ahLst/>
              <a:cxnLst/>
              <a:rect l="l" t="t" r="r" b="b"/>
              <a:pathLst>
                <a:path w="2042" h="2560" extrusionOk="0">
                  <a:moveTo>
                    <a:pt x="662" y="0"/>
                  </a:moveTo>
                  <a:cubicBezTo>
                    <a:pt x="603" y="0"/>
                    <a:pt x="546" y="9"/>
                    <a:pt x="493" y="27"/>
                  </a:cubicBezTo>
                  <a:cubicBezTo>
                    <a:pt x="142" y="97"/>
                    <a:pt x="1" y="449"/>
                    <a:pt x="142" y="730"/>
                  </a:cubicBezTo>
                  <a:cubicBezTo>
                    <a:pt x="212" y="1222"/>
                    <a:pt x="564" y="1574"/>
                    <a:pt x="493" y="2137"/>
                  </a:cubicBezTo>
                  <a:cubicBezTo>
                    <a:pt x="423" y="2418"/>
                    <a:pt x="775" y="2559"/>
                    <a:pt x="1056" y="2559"/>
                  </a:cubicBezTo>
                  <a:cubicBezTo>
                    <a:pt x="1549" y="2559"/>
                    <a:pt x="2041" y="1926"/>
                    <a:pt x="1900" y="1504"/>
                  </a:cubicBezTo>
                  <a:cubicBezTo>
                    <a:pt x="1760" y="1011"/>
                    <a:pt x="1478" y="589"/>
                    <a:pt x="1127" y="238"/>
                  </a:cubicBezTo>
                  <a:cubicBezTo>
                    <a:pt x="1021" y="79"/>
                    <a:pt x="836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4"/>
            <p:cNvSpPr/>
            <p:nvPr/>
          </p:nvSpPr>
          <p:spPr>
            <a:xfrm rot="-1521784">
              <a:off x="9140189" y="4848004"/>
              <a:ext cx="66867" cy="46194"/>
            </a:xfrm>
            <a:custGeom>
              <a:avLst/>
              <a:gdLst/>
              <a:ahLst/>
              <a:cxnLst/>
              <a:rect l="l" t="t" r="r" b="b"/>
              <a:pathLst>
                <a:path w="2675" h="1848" extrusionOk="0">
                  <a:moveTo>
                    <a:pt x="1830" y="0"/>
                  </a:moveTo>
                  <a:cubicBezTo>
                    <a:pt x="1197" y="71"/>
                    <a:pt x="564" y="282"/>
                    <a:pt x="71" y="704"/>
                  </a:cubicBezTo>
                  <a:cubicBezTo>
                    <a:pt x="1" y="844"/>
                    <a:pt x="1" y="1055"/>
                    <a:pt x="71" y="1196"/>
                  </a:cubicBezTo>
                  <a:cubicBezTo>
                    <a:pt x="142" y="1477"/>
                    <a:pt x="423" y="1689"/>
                    <a:pt x="704" y="1829"/>
                  </a:cubicBezTo>
                  <a:cubicBezTo>
                    <a:pt x="742" y="1842"/>
                    <a:pt x="781" y="1848"/>
                    <a:pt x="822" y="1848"/>
                  </a:cubicBezTo>
                  <a:cubicBezTo>
                    <a:pt x="1008" y="1848"/>
                    <a:pt x="1209" y="1721"/>
                    <a:pt x="1267" y="1548"/>
                  </a:cubicBezTo>
                  <a:cubicBezTo>
                    <a:pt x="1355" y="1328"/>
                    <a:pt x="1443" y="1218"/>
                    <a:pt x="1565" y="1218"/>
                  </a:cubicBezTo>
                  <a:cubicBezTo>
                    <a:pt x="1639" y="1218"/>
                    <a:pt x="1724" y="1258"/>
                    <a:pt x="1830" y="1337"/>
                  </a:cubicBezTo>
                  <a:cubicBezTo>
                    <a:pt x="1935" y="1407"/>
                    <a:pt x="2058" y="1442"/>
                    <a:pt x="2173" y="1442"/>
                  </a:cubicBezTo>
                  <a:cubicBezTo>
                    <a:pt x="2287" y="1442"/>
                    <a:pt x="2393" y="1407"/>
                    <a:pt x="2463" y="1337"/>
                  </a:cubicBezTo>
                  <a:cubicBezTo>
                    <a:pt x="2674" y="1126"/>
                    <a:pt x="2604" y="844"/>
                    <a:pt x="2463" y="563"/>
                  </a:cubicBezTo>
                  <a:cubicBezTo>
                    <a:pt x="2393" y="282"/>
                    <a:pt x="2111" y="71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4"/>
            <p:cNvSpPr/>
            <p:nvPr/>
          </p:nvSpPr>
          <p:spPr>
            <a:xfrm rot="-1521784">
              <a:off x="8920502" y="3481984"/>
              <a:ext cx="73891" cy="48844"/>
            </a:xfrm>
            <a:custGeom>
              <a:avLst/>
              <a:gdLst/>
              <a:ahLst/>
              <a:cxnLst/>
              <a:rect l="l" t="t" r="r" b="b"/>
              <a:pathLst>
                <a:path w="2956" h="1954" extrusionOk="0">
                  <a:moveTo>
                    <a:pt x="810" y="1"/>
                  </a:moveTo>
                  <a:cubicBezTo>
                    <a:pt x="616" y="1"/>
                    <a:pt x="423" y="89"/>
                    <a:pt x="282" y="265"/>
                  </a:cubicBezTo>
                  <a:cubicBezTo>
                    <a:pt x="1" y="546"/>
                    <a:pt x="71" y="968"/>
                    <a:pt x="493" y="1250"/>
                  </a:cubicBezTo>
                  <a:cubicBezTo>
                    <a:pt x="1126" y="1672"/>
                    <a:pt x="1830" y="1953"/>
                    <a:pt x="2533" y="1953"/>
                  </a:cubicBezTo>
                  <a:cubicBezTo>
                    <a:pt x="2885" y="1883"/>
                    <a:pt x="2955" y="1672"/>
                    <a:pt x="2815" y="1320"/>
                  </a:cubicBezTo>
                  <a:cubicBezTo>
                    <a:pt x="2674" y="1109"/>
                    <a:pt x="2533" y="968"/>
                    <a:pt x="2252" y="898"/>
                  </a:cubicBezTo>
                  <a:cubicBezTo>
                    <a:pt x="1900" y="757"/>
                    <a:pt x="1619" y="546"/>
                    <a:pt x="1337" y="265"/>
                  </a:cubicBezTo>
                  <a:cubicBezTo>
                    <a:pt x="1197" y="89"/>
                    <a:pt x="1003" y="1"/>
                    <a:pt x="8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4"/>
            <p:cNvSpPr/>
            <p:nvPr/>
          </p:nvSpPr>
          <p:spPr>
            <a:xfrm rot="-660728">
              <a:off x="8885535" y="1656456"/>
              <a:ext cx="80918" cy="33722"/>
            </a:xfrm>
            <a:custGeom>
              <a:avLst/>
              <a:gdLst/>
              <a:ahLst/>
              <a:cxnLst/>
              <a:rect l="l" t="t" r="r" b="b"/>
              <a:pathLst>
                <a:path w="3237" h="1349" extrusionOk="0">
                  <a:moveTo>
                    <a:pt x="1196" y="1"/>
                  </a:moveTo>
                  <a:cubicBezTo>
                    <a:pt x="897" y="1"/>
                    <a:pt x="598" y="89"/>
                    <a:pt x="352" y="264"/>
                  </a:cubicBezTo>
                  <a:cubicBezTo>
                    <a:pt x="141" y="405"/>
                    <a:pt x="0" y="687"/>
                    <a:pt x="71" y="968"/>
                  </a:cubicBezTo>
                  <a:cubicBezTo>
                    <a:pt x="141" y="1179"/>
                    <a:pt x="352" y="1249"/>
                    <a:pt x="563" y="1249"/>
                  </a:cubicBezTo>
                  <a:cubicBezTo>
                    <a:pt x="911" y="1299"/>
                    <a:pt x="1259" y="1349"/>
                    <a:pt x="1583" y="1349"/>
                  </a:cubicBezTo>
                  <a:cubicBezTo>
                    <a:pt x="1717" y="1349"/>
                    <a:pt x="1846" y="1340"/>
                    <a:pt x="1970" y="1320"/>
                  </a:cubicBezTo>
                  <a:cubicBezTo>
                    <a:pt x="2392" y="1249"/>
                    <a:pt x="2744" y="1038"/>
                    <a:pt x="3025" y="687"/>
                  </a:cubicBezTo>
                  <a:cubicBezTo>
                    <a:pt x="3166" y="546"/>
                    <a:pt x="3236" y="335"/>
                    <a:pt x="3025" y="194"/>
                  </a:cubicBezTo>
                  <a:cubicBezTo>
                    <a:pt x="2920" y="124"/>
                    <a:pt x="2814" y="71"/>
                    <a:pt x="2726" y="71"/>
                  </a:cubicBezTo>
                  <a:cubicBezTo>
                    <a:pt x="2638" y="71"/>
                    <a:pt x="2568" y="124"/>
                    <a:pt x="2533" y="264"/>
                  </a:cubicBezTo>
                  <a:cubicBezTo>
                    <a:pt x="2478" y="430"/>
                    <a:pt x="2411" y="487"/>
                    <a:pt x="2343" y="487"/>
                  </a:cubicBezTo>
                  <a:cubicBezTo>
                    <a:pt x="2237" y="487"/>
                    <a:pt x="2126" y="350"/>
                    <a:pt x="2040" y="264"/>
                  </a:cubicBezTo>
                  <a:cubicBezTo>
                    <a:pt x="1794" y="89"/>
                    <a:pt x="1495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4"/>
            <p:cNvSpPr/>
            <p:nvPr/>
          </p:nvSpPr>
          <p:spPr>
            <a:xfrm rot="-1521784">
              <a:off x="8827085" y="3019050"/>
              <a:ext cx="59818" cy="49919"/>
            </a:xfrm>
            <a:custGeom>
              <a:avLst/>
              <a:gdLst/>
              <a:ahLst/>
              <a:cxnLst/>
              <a:rect l="l" t="t" r="r" b="b"/>
              <a:pathLst>
                <a:path w="2393" h="1997" extrusionOk="0">
                  <a:moveTo>
                    <a:pt x="1656" y="0"/>
                  </a:moveTo>
                  <a:cubicBezTo>
                    <a:pt x="1620" y="0"/>
                    <a:pt x="1584" y="3"/>
                    <a:pt x="1548" y="9"/>
                  </a:cubicBezTo>
                  <a:cubicBezTo>
                    <a:pt x="1407" y="9"/>
                    <a:pt x="1267" y="150"/>
                    <a:pt x="1126" y="291"/>
                  </a:cubicBezTo>
                  <a:cubicBezTo>
                    <a:pt x="985" y="643"/>
                    <a:pt x="633" y="924"/>
                    <a:pt x="282" y="1065"/>
                  </a:cubicBezTo>
                  <a:cubicBezTo>
                    <a:pt x="71" y="1135"/>
                    <a:pt x="0" y="1416"/>
                    <a:pt x="141" y="1557"/>
                  </a:cubicBezTo>
                  <a:cubicBezTo>
                    <a:pt x="493" y="1850"/>
                    <a:pt x="942" y="1997"/>
                    <a:pt x="1367" y="1997"/>
                  </a:cubicBezTo>
                  <a:cubicBezTo>
                    <a:pt x="1452" y="1997"/>
                    <a:pt x="1536" y="1991"/>
                    <a:pt x="1618" y="1979"/>
                  </a:cubicBezTo>
                  <a:cubicBezTo>
                    <a:pt x="2111" y="1698"/>
                    <a:pt x="2392" y="1205"/>
                    <a:pt x="2322" y="713"/>
                  </a:cubicBezTo>
                  <a:cubicBezTo>
                    <a:pt x="2322" y="327"/>
                    <a:pt x="2028" y="0"/>
                    <a:pt x="16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4"/>
            <p:cNvSpPr/>
            <p:nvPr/>
          </p:nvSpPr>
          <p:spPr>
            <a:xfrm rot="-1521784">
              <a:off x="8803881" y="3359243"/>
              <a:ext cx="58043" cy="52119"/>
            </a:xfrm>
            <a:custGeom>
              <a:avLst/>
              <a:gdLst/>
              <a:ahLst/>
              <a:cxnLst/>
              <a:rect l="l" t="t" r="r" b="b"/>
              <a:pathLst>
                <a:path w="2322" h="2085" extrusionOk="0">
                  <a:moveTo>
                    <a:pt x="866" y="0"/>
                  </a:moveTo>
                  <a:cubicBezTo>
                    <a:pt x="790" y="0"/>
                    <a:pt x="713" y="6"/>
                    <a:pt x="633" y="18"/>
                  </a:cubicBezTo>
                  <a:cubicBezTo>
                    <a:pt x="141" y="88"/>
                    <a:pt x="0" y="511"/>
                    <a:pt x="282" y="862"/>
                  </a:cubicBezTo>
                  <a:cubicBezTo>
                    <a:pt x="633" y="1214"/>
                    <a:pt x="845" y="1566"/>
                    <a:pt x="1196" y="1847"/>
                  </a:cubicBezTo>
                  <a:cubicBezTo>
                    <a:pt x="1302" y="2005"/>
                    <a:pt x="1486" y="2085"/>
                    <a:pt x="1691" y="2085"/>
                  </a:cubicBezTo>
                  <a:cubicBezTo>
                    <a:pt x="1759" y="2085"/>
                    <a:pt x="1829" y="2076"/>
                    <a:pt x="1900" y="2058"/>
                  </a:cubicBezTo>
                  <a:cubicBezTo>
                    <a:pt x="2111" y="1917"/>
                    <a:pt x="2251" y="1706"/>
                    <a:pt x="2322" y="1425"/>
                  </a:cubicBezTo>
                  <a:cubicBezTo>
                    <a:pt x="2258" y="654"/>
                    <a:pt x="1665" y="0"/>
                    <a:pt x="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4"/>
            <p:cNvSpPr/>
            <p:nvPr/>
          </p:nvSpPr>
          <p:spPr>
            <a:xfrm rot="-1521784">
              <a:off x="9137832" y="4125732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4"/>
            <p:cNvSpPr/>
            <p:nvPr/>
          </p:nvSpPr>
          <p:spPr>
            <a:xfrm rot="-660728">
              <a:off x="8652051" y="1995608"/>
              <a:ext cx="65094" cy="51045"/>
            </a:xfrm>
            <a:custGeom>
              <a:avLst/>
              <a:gdLst/>
              <a:ahLst/>
              <a:cxnLst/>
              <a:rect l="l" t="t" r="r" b="b"/>
              <a:pathLst>
                <a:path w="2604" h="2042" extrusionOk="0">
                  <a:moveTo>
                    <a:pt x="859" y="0"/>
                  </a:moveTo>
                  <a:cubicBezTo>
                    <a:pt x="669" y="0"/>
                    <a:pt x="476" y="18"/>
                    <a:pt x="282" y="53"/>
                  </a:cubicBezTo>
                  <a:cubicBezTo>
                    <a:pt x="142" y="194"/>
                    <a:pt x="1" y="405"/>
                    <a:pt x="212" y="475"/>
                  </a:cubicBezTo>
                  <a:cubicBezTo>
                    <a:pt x="634" y="686"/>
                    <a:pt x="634" y="1108"/>
                    <a:pt x="564" y="1530"/>
                  </a:cubicBezTo>
                  <a:cubicBezTo>
                    <a:pt x="634" y="1671"/>
                    <a:pt x="634" y="1741"/>
                    <a:pt x="704" y="1812"/>
                  </a:cubicBezTo>
                  <a:cubicBezTo>
                    <a:pt x="762" y="1927"/>
                    <a:pt x="866" y="2041"/>
                    <a:pt x="1017" y="2041"/>
                  </a:cubicBezTo>
                  <a:cubicBezTo>
                    <a:pt x="1051" y="2041"/>
                    <a:pt x="1088" y="2036"/>
                    <a:pt x="1126" y="2023"/>
                  </a:cubicBezTo>
                  <a:cubicBezTo>
                    <a:pt x="1267" y="2023"/>
                    <a:pt x="1338" y="1882"/>
                    <a:pt x="1338" y="1741"/>
                  </a:cubicBezTo>
                  <a:cubicBezTo>
                    <a:pt x="1338" y="1601"/>
                    <a:pt x="1267" y="1390"/>
                    <a:pt x="1478" y="1108"/>
                  </a:cubicBezTo>
                  <a:cubicBezTo>
                    <a:pt x="1689" y="1179"/>
                    <a:pt x="1900" y="1249"/>
                    <a:pt x="2041" y="1249"/>
                  </a:cubicBezTo>
                  <a:cubicBezTo>
                    <a:pt x="2094" y="1266"/>
                    <a:pt x="2147" y="1275"/>
                    <a:pt x="2197" y="1275"/>
                  </a:cubicBezTo>
                  <a:cubicBezTo>
                    <a:pt x="2349" y="1275"/>
                    <a:pt x="2481" y="1196"/>
                    <a:pt x="2533" y="1038"/>
                  </a:cubicBezTo>
                  <a:cubicBezTo>
                    <a:pt x="2604" y="827"/>
                    <a:pt x="2604" y="616"/>
                    <a:pt x="2393" y="475"/>
                  </a:cubicBezTo>
                  <a:cubicBezTo>
                    <a:pt x="1971" y="159"/>
                    <a:pt x="1430" y="0"/>
                    <a:pt x="8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4"/>
            <p:cNvSpPr/>
            <p:nvPr/>
          </p:nvSpPr>
          <p:spPr>
            <a:xfrm rot="-660728">
              <a:off x="8648287" y="291214"/>
              <a:ext cx="59795" cy="56245"/>
            </a:xfrm>
            <a:custGeom>
              <a:avLst/>
              <a:gdLst/>
              <a:ahLst/>
              <a:cxnLst/>
              <a:rect l="l" t="t" r="r" b="b"/>
              <a:pathLst>
                <a:path w="2392" h="2250" extrusionOk="0">
                  <a:moveTo>
                    <a:pt x="648" y="0"/>
                  </a:moveTo>
                  <a:cubicBezTo>
                    <a:pt x="422" y="0"/>
                    <a:pt x="244" y="131"/>
                    <a:pt x="141" y="337"/>
                  </a:cubicBezTo>
                  <a:cubicBezTo>
                    <a:pt x="0" y="618"/>
                    <a:pt x="70" y="900"/>
                    <a:pt x="352" y="970"/>
                  </a:cubicBezTo>
                  <a:cubicBezTo>
                    <a:pt x="704" y="1181"/>
                    <a:pt x="774" y="1392"/>
                    <a:pt x="844" y="1744"/>
                  </a:cubicBezTo>
                  <a:cubicBezTo>
                    <a:pt x="967" y="2050"/>
                    <a:pt x="1303" y="2250"/>
                    <a:pt x="1620" y="2250"/>
                  </a:cubicBezTo>
                  <a:cubicBezTo>
                    <a:pt x="1667" y="2250"/>
                    <a:pt x="1713" y="2245"/>
                    <a:pt x="1759" y="2236"/>
                  </a:cubicBezTo>
                  <a:cubicBezTo>
                    <a:pt x="2181" y="2166"/>
                    <a:pt x="2392" y="1673"/>
                    <a:pt x="2251" y="1322"/>
                  </a:cubicBezTo>
                  <a:cubicBezTo>
                    <a:pt x="1970" y="689"/>
                    <a:pt x="1477" y="267"/>
                    <a:pt x="915" y="55"/>
                  </a:cubicBezTo>
                  <a:cubicBezTo>
                    <a:pt x="820" y="18"/>
                    <a:pt x="731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4"/>
            <p:cNvSpPr/>
            <p:nvPr/>
          </p:nvSpPr>
          <p:spPr>
            <a:xfrm rot="-660728">
              <a:off x="9211623" y="1217159"/>
              <a:ext cx="59820" cy="49046"/>
            </a:xfrm>
            <a:custGeom>
              <a:avLst/>
              <a:gdLst/>
              <a:ahLst/>
              <a:cxnLst/>
              <a:rect l="l" t="t" r="r" b="b"/>
              <a:pathLst>
                <a:path w="2393" h="1962" extrusionOk="0">
                  <a:moveTo>
                    <a:pt x="622" y="1"/>
                  </a:moveTo>
                  <a:cubicBezTo>
                    <a:pt x="485" y="1"/>
                    <a:pt x="347" y="18"/>
                    <a:pt x="212" y="55"/>
                  </a:cubicBezTo>
                  <a:cubicBezTo>
                    <a:pt x="71" y="126"/>
                    <a:pt x="1" y="266"/>
                    <a:pt x="71" y="337"/>
                  </a:cubicBezTo>
                  <a:cubicBezTo>
                    <a:pt x="564" y="759"/>
                    <a:pt x="423" y="1532"/>
                    <a:pt x="1126" y="1744"/>
                  </a:cubicBezTo>
                  <a:cubicBezTo>
                    <a:pt x="1333" y="1795"/>
                    <a:pt x="1540" y="1961"/>
                    <a:pt x="1776" y="1961"/>
                  </a:cubicBezTo>
                  <a:cubicBezTo>
                    <a:pt x="1860" y="1961"/>
                    <a:pt x="1948" y="1940"/>
                    <a:pt x="2041" y="1884"/>
                  </a:cubicBezTo>
                  <a:cubicBezTo>
                    <a:pt x="2393" y="1673"/>
                    <a:pt x="2111" y="1251"/>
                    <a:pt x="2181" y="970"/>
                  </a:cubicBezTo>
                  <a:cubicBezTo>
                    <a:pt x="1891" y="389"/>
                    <a:pt x="1266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4"/>
            <p:cNvSpPr/>
            <p:nvPr/>
          </p:nvSpPr>
          <p:spPr>
            <a:xfrm rot="-660728">
              <a:off x="8507198" y="2114691"/>
              <a:ext cx="63344" cy="83318"/>
            </a:xfrm>
            <a:custGeom>
              <a:avLst/>
              <a:gdLst/>
              <a:ahLst/>
              <a:cxnLst/>
              <a:rect l="l" t="t" r="r" b="b"/>
              <a:pathLst>
                <a:path w="2534" h="3333" extrusionOk="0">
                  <a:moveTo>
                    <a:pt x="423" y="0"/>
                  </a:moveTo>
                  <a:cubicBezTo>
                    <a:pt x="1" y="633"/>
                    <a:pt x="212" y="1477"/>
                    <a:pt x="915" y="1899"/>
                  </a:cubicBezTo>
                  <a:cubicBezTo>
                    <a:pt x="1196" y="2040"/>
                    <a:pt x="1407" y="2392"/>
                    <a:pt x="1407" y="2744"/>
                  </a:cubicBezTo>
                  <a:cubicBezTo>
                    <a:pt x="1337" y="3025"/>
                    <a:pt x="1548" y="3306"/>
                    <a:pt x="1830" y="3306"/>
                  </a:cubicBezTo>
                  <a:cubicBezTo>
                    <a:pt x="1882" y="3324"/>
                    <a:pt x="1935" y="3333"/>
                    <a:pt x="1986" y="3333"/>
                  </a:cubicBezTo>
                  <a:cubicBezTo>
                    <a:pt x="2137" y="3333"/>
                    <a:pt x="2269" y="3254"/>
                    <a:pt x="2322" y="3095"/>
                  </a:cubicBezTo>
                  <a:cubicBezTo>
                    <a:pt x="2533" y="2814"/>
                    <a:pt x="2463" y="2462"/>
                    <a:pt x="2181" y="2322"/>
                  </a:cubicBezTo>
                  <a:cubicBezTo>
                    <a:pt x="1759" y="2111"/>
                    <a:pt x="1548" y="1688"/>
                    <a:pt x="1548" y="1266"/>
                  </a:cubicBezTo>
                  <a:cubicBezTo>
                    <a:pt x="1478" y="633"/>
                    <a:pt x="915" y="493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4"/>
            <p:cNvSpPr/>
            <p:nvPr/>
          </p:nvSpPr>
          <p:spPr>
            <a:xfrm rot="-1521784">
              <a:off x="8734952" y="3659913"/>
              <a:ext cx="61567" cy="53168"/>
            </a:xfrm>
            <a:custGeom>
              <a:avLst/>
              <a:gdLst/>
              <a:ahLst/>
              <a:cxnLst/>
              <a:rect l="l" t="t" r="r" b="b"/>
              <a:pathLst>
                <a:path w="2463" h="2127" extrusionOk="0">
                  <a:moveTo>
                    <a:pt x="1305" y="1"/>
                  </a:moveTo>
                  <a:cubicBezTo>
                    <a:pt x="1182" y="1"/>
                    <a:pt x="1030" y="23"/>
                    <a:pt x="845" y="60"/>
                  </a:cubicBezTo>
                  <a:cubicBezTo>
                    <a:pt x="704" y="60"/>
                    <a:pt x="564" y="131"/>
                    <a:pt x="423" y="201"/>
                  </a:cubicBezTo>
                  <a:cubicBezTo>
                    <a:pt x="1" y="412"/>
                    <a:pt x="1" y="834"/>
                    <a:pt x="423" y="975"/>
                  </a:cubicBezTo>
                  <a:cubicBezTo>
                    <a:pt x="845" y="1116"/>
                    <a:pt x="1056" y="1186"/>
                    <a:pt x="1126" y="1678"/>
                  </a:cubicBezTo>
                  <a:cubicBezTo>
                    <a:pt x="1126" y="1889"/>
                    <a:pt x="1478" y="2030"/>
                    <a:pt x="1759" y="2100"/>
                  </a:cubicBezTo>
                  <a:cubicBezTo>
                    <a:pt x="1812" y="2118"/>
                    <a:pt x="1869" y="2127"/>
                    <a:pt x="1928" y="2127"/>
                  </a:cubicBezTo>
                  <a:cubicBezTo>
                    <a:pt x="2102" y="2127"/>
                    <a:pt x="2287" y="2048"/>
                    <a:pt x="2393" y="1889"/>
                  </a:cubicBezTo>
                  <a:cubicBezTo>
                    <a:pt x="2463" y="1678"/>
                    <a:pt x="2463" y="1397"/>
                    <a:pt x="2252" y="1256"/>
                  </a:cubicBezTo>
                  <a:cubicBezTo>
                    <a:pt x="2041" y="1116"/>
                    <a:pt x="1830" y="1045"/>
                    <a:pt x="1830" y="694"/>
                  </a:cubicBezTo>
                  <a:cubicBezTo>
                    <a:pt x="1778" y="176"/>
                    <a:pt x="1650" y="1"/>
                    <a:pt x="1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4"/>
            <p:cNvSpPr/>
            <p:nvPr/>
          </p:nvSpPr>
          <p:spPr>
            <a:xfrm rot="-660728">
              <a:off x="8521581" y="2298066"/>
              <a:ext cx="49271" cy="68469"/>
            </a:xfrm>
            <a:custGeom>
              <a:avLst/>
              <a:gdLst/>
              <a:ahLst/>
              <a:cxnLst/>
              <a:rect l="l" t="t" r="r" b="b"/>
              <a:pathLst>
                <a:path w="1971" h="2739" extrusionOk="0">
                  <a:moveTo>
                    <a:pt x="1353" y="0"/>
                  </a:moveTo>
                  <a:cubicBezTo>
                    <a:pt x="1027" y="0"/>
                    <a:pt x="702" y="145"/>
                    <a:pt x="493" y="406"/>
                  </a:cubicBezTo>
                  <a:cubicBezTo>
                    <a:pt x="1" y="1039"/>
                    <a:pt x="1" y="1250"/>
                    <a:pt x="352" y="1743"/>
                  </a:cubicBezTo>
                  <a:cubicBezTo>
                    <a:pt x="704" y="2094"/>
                    <a:pt x="1056" y="2446"/>
                    <a:pt x="1548" y="2657"/>
                  </a:cubicBezTo>
                  <a:cubicBezTo>
                    <a:pt x="1589" y="2698"/>
                    <a:pt x="1653" y="2738"/>
                    <a:pt x="1727" y="2738"/>
                  </a:cubicBezTo>
                  <a:cubicBezTo>
                    <a:pt x="1781" y="2738"/>
                    <a:pt x="1841" y="2717"/>
                    <a:pt x="1900" y="2657"/>
                  </a:cubicBezTo>
                  <a:cubicBezTo>
                    <a:pt x="1970" y="2587"/>
                    <a:pt x="1970" y="2446"/>
                    <a:pt x="1900" y="2305"/>
                  </a:cubicBezTo>
                  <a:cubicBezTo>
                    <a:pt x="1548" y="1883"/>
                    <a:pt x="1267" y="1532"/>
                    <a:pt x="845" y="1039"/>
                  </a:cubicBezTo>
                  <a:cubicBezTo>
                    <a:pt x="1126" y="969"/>
                    <a:pt x="1478" y="828"/>
                    <a:pt x="1759" y="687"/>
                  </a:cubicBezTo>
                  <a:cubicBezTo>
                    <a:pt x="1970" y="547"/>
                    <a:pt x="1970" y="195"/>
                    <a:pt x="1689" y="54"/>
                  </a:cubicBezTo>
                  <a:cubicBezTo>
                    <a:pt x="1580" y="18"/>
                    <a:pt x="1466" y="0"/>
                    <a:pt x="13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4"/>
            <p:cNvSpPr/>
            <p:nvPr/>
          </p:nvSpPr>
          <p:spPr>
            <a:xfrm rot="-660728">
              <a:off x="9077684" y="962888"/>
              <a:ext cx="49271" cy="47171"/>
            </a:xfrm>
            <a:custGeom>
              <a:avLst/>
              <a:gdLst/>
              <a:ahLst/>
              <a:cxnLst/>
              <a:rect l="l" t="t" r="r" b="b"/>
              <a:pathLst>
                <a:path w="1971" h="1887" extrusionOk="0">
                  <a:moveTo>
                    <a:pt x="873" y="1"/>
                  </a:moveTo>
                  <a:cubicBezTo>
                    <a:pt x="741" y="1"/>
                    <a:pt x="611" y="40"/>
                    <a:pt x="493" y="128"/>
                  </a:cubicBezTo>
                  <a:cubicBezTo>
                    <a:pt x="71" y="339"/>
                    <a:pt x="71" y="761"/>
                    <a:pt x="71" y="1113"/>
                  </a:cubicBezTo>
                  <a:cubicBezTo>
                    <a:pt x="0" y="1535"/>
                    <a:pt x="282" y="1676"/>
                    <a:pt x="634" y="1676"/>
                  </a:cubicBezTo>
                  <a:cubicBezTo>
                    <a:pt x="985" y="1746"/>
                    <a:pt x="1126" y="1816"/>
                    <a:pt x="1407" y="1887"/>
                  </a:cubicBezTo>
                  <a:lnTo>
                    <a:pt x="1618" y="1887"/>
                  </a:lnTo>
                  <a:cubicBezTo>
                    <a:pt x="1970" y="1324"/>
                    <a:pt x="1829" y="621"/>
                    <a:pt x="1407" y="198"/>
                  </a:cubicBezTo>
                  <a:cubicBezTo>
                    <a:pt x="1244" y="76"/>
                    <a:pt x="1057" y="1"/>
                    <a:pt x="8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4"/>
            <p:cNvSpPr/>
            <p:nvPr/>
          </p:nvSpPr>
          <p:spPr>
            <a:xfrm rot="-660728">
              <a:off x="8586232" y="2442761"/>
              <a:ext cx="54545" cy="54545"/>
            </a:xfrm>
            <a:custGeom>
              <a:avLst/>
              <a:gdLst/>
              <a:ahLst/>
              <a:cxnLst/>
              <a:rect l="l" t="t" r="r" b="b"/>
              <a:pathLst>
                <a:path w="2182" h="2182" extrusionOk="0">
                  <a:moveTo>
                    <a:pt x="1196" y="1"/>
                  </a:moveTo>
                  <a:cubicBezTo>
                    <a:pt x="1056" y="1"/>
                    <a:pt x="845" y="141"/>
                    <a:pt x="915" y="212"/>
                  </a:cubicBezTo>
                  <a:cubicBezTo>
                    <a:pt x="1126" y="986"/>
                    <a:pt x="0" y="1056"/>
                    <a:pt x="141" y="1759"/>
                  </a:cubicBezTo>
                  <a:cubicBezTo>
                    <a:pt x="141" y="1830"/>
                    <a:pt x="141" y="1900"/>
                    <a:pt x="212" y="1900"/>
                  </a:cubicBezTo>
                  <a:cubicBezTo>
                    <a:pt x="399" y="2088"/>
                    <a:pt x="618" y="2181"/>
                    <a:pt x="826" y="2181"/>
                  </a:cubicBezTo>
                  <a:cubicBezTo>
                    <a:pt x="931" y="2181"/>
                    <a:pt x="1032" y="2158"/>
                    <a:pt x="1126" y="2111"/>
                  </a:cubicBezTo>
                  <a:cubicBezTo>
                    <a:pt x="1618" y="1900"/>
                    <a:pt x="2181" y="1267"/>
                    <a:pt x="2111" y="915"/>
                  </a:cubicBezTo>
                  <a:cubicBezTo>
                    <a:pt x="2041" y="493"/>
                    <a:pt x="1829" y="141"/>
                    <a:pt x="1407" y="71"/>
                  </a:cubicBezTo>
                  <a:cubicBezTo>
                    <a:pt x="1337" y="1"/>
                    <a:pt x="1267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4"/>
            <p:cNvSpPr/>
            <p:nvPr/>
          </p:nvSpPr>
          <p:spPr>
            <a:xfrm rot="-660728">
              <a:off x="9073520" y="3239456"/>
              <a:ext cx="58070" cy="36947"/>
            </a:xfrm>
            <a:custGeom>
              <a:avLst/>
              <a:gdLst/>
              <a:ahLst/>
              <a:cxnLst/>
              <a:rect l="l" t="t" r="r" b="b"/>
              <a:pathLst>
                <a:path w="2323" h="1478" extrusionOk="0">
                  <a:moveTo>
                    <a:pt x="1127" y="0"/>
                  </a:moveTo>
                  <a:cubicBezTo>
                    <a:pt x="353" y="141"/>
                    <a:pt x="1" y="423"/>
                    <a:pt x="71" y="845"/>
                  </a:cubicBezTo>
                  <a:cubicBezTo>
                    <a:pt x="142" y="1267"/>
                    <a:pt x="564" y="1478"/>
                    <a:pt x="1197" y="1478"/>
                  </a:cubicBezTo>
                  <a:cubicBezTo>
                    <a:pt x="1408" y="1478"/>
                    <a:pt x="1619" y="1478"/>
                    <a:pt x="1760" y="1407"/>
                  </a:cubicBezTo>
                  <a:cubicBezTo>
                    <a:pt x="2111" y="1337"/>
                    <a:pt x="2322" y="1056"/>
                    <a:pt x="2322" y="704"/>
                  </a:cubicBezTo>
                  <a:cubicBezTo>
                    <a:pt x="2322" y="282"/>
                    <a:pt x="1971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4"/>
            <p:cNvSpPr/>
            <p:nvPr/>
          </p:nvSpPr>
          <p:spPr>
            <a:xfrm rot="-1521784">
              <a:off x="9158221" y="4580242"/>
              <a:ext cx="75641" cy="37420"/>
            </a:xfrm>
            <a:custGeom>
              <a:avLst/>
              <a:gdLst/>
              <a:ahLst/>
              <a:cxnLst/>
              <a:rect l="l" t="t" r="r" b="b"/>
              <a:pathLst>
                <a:path w="3026" h="1497" extrusionOk="0">
                  <a:moveTo>
                    <a:pt x="1408" y="1"/>
                  </a:moveTo>
                  <a:cubicBezTo>
                    <a:pt x="1126" y="71"/>
                    <a:pt x="775" y="71"/>
                    <a:pt x="493" y="212"/>
                  </a:cubicBezTo>
                  <a:cubicBezTo>
                    <a:pt x="141" y="282"/>
                    <a:pt x="1" y="563"/>
                    <a:pt x="282" y="845"/>
                  </a:cubicBezTo>
                  <a:cubicBezTo>
                    <a:pt x="493" y="1126"/>
                    <a:pt x="845" y="1267"/>
                    <a:pt x="1267" y="1267"/>
                  </a:cubicBezTo>
                  <a:cubicBezTo>
                    <a:pt x="1459" y="1267"/>
                    <a:pt x="1630" y="1204"/>
                    <a:pt x="1803" y="1204"/>
                  </a:cubicBezTo>
                  <a:cubicBezTo>
                    <a:pt x="1947" y="1204"/>
                    <a:pt x="2092" y="1248"/>
                    <a:pt x="2252" y="1407"/>
                  </a:cubicBezTo>
                  <a:cubicBezTo>
                    <a:pt x="2295" y="1472"/>
                    <a:pt x="2350" y="1497"/>
                    <a:pt x="2411" y="1497"/>
                  </a:cubicBezTo>
                  <a:cubicBezTo>
                    <a:pt x="2551" y="1497"/>
                    <a:pt x="2717" y="1365"/>
                    <a:pt x="2815" y="1267"/>
                  </a:cubicBezTo>
                  <a:cubicBezTo>
                    <a:pt x="3026" y="1056"/>
                    <a:pt x="3026" y="704"/>
                    <a:pt x="2885" y="493"/>
                  </a:cubicBezTo>
                  <a:cubicBezTo>
                    <a:pt x="2827" y="319"/>
                    <a:pt x="2626" y="193"/>
                    <a:pt x="2439" y="193"/>
                  </a:cubicBezTo>
                  <a:cubicBezTo>
                    <a:pt x="2399" y="193"/>
                    <a:pt x="2360" y="199"/>
                    <a:pt x="2322" y="212"/>
                  </a:cubicBezTo>
                  <a:cubicBezTo>
                    <a:pt x="2177" y="299"/>
                    <a:pt x="2031" y="350"/>
                    <a:pt x="1900" y="350"/>
                  </a:cubicBezTo>
                  <a:cubicBezTo>
                    <a:pt x="1715" y="350"/>
                    <a:pt x="1560" y="248"/>
                    <a:pt x="14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4"/>
            <p:cNvSpPr/>
            <p:nvPr/>
          </p:nvSpPr>
          <p:spPr>
            <a:xfrm rot="-1521784">
              <a:off x="9023978" y="3512908"/>
              <a:ext cx="66842" cy="39170"/>
            </a:xfrm>
            <a:custGeom>
              <a:avLst/>
              <a:gdLst/>
              <a:ahLst/>
              <a:cxnLst/>
              <a:rect l="l" t="t" r="r" b="b"/>
              <a:pathLst>
                <a:path w="2674" h="1567" extrusionOk="0">
                  <a:moveTo>
                    <a:pt x="1845" y="0"/>
                  </a:moveTo>
                  <a:cubicBezTo>
                    <a:pt x="1813" y="0"/>
                    <a:pt x="1784" y="6"/>
                    <a:pt x="1759" y="19"/>
                  </a:cubicBezTo>
                  <a:cubicBezTo>
                    <a:pt x="1486" y="291"/>
                    <a:pt x="1087" y="395"/>
                    <a:pt x="724" y="395"/>
                  </a:cubicBezTo>
                  <a:cubicBezTo>
                    <a:pt x="619" y="395"/>
                    <a:pt x="517" y="386"/>
                    <a:pt x="422" y="370"/>
                  </a:cubicBezTo>
                  <a:cubicBezTo>
                    <a:pt x="211" y="370"/>
                    <a:pt x="70" y="511"/>
                    <a:pt x="70" y="652"/>
                  </a:cubicBezTo>
                  <a:cubicBezTo>
                    <a:pt x="0" y="792"/>
                    <a:pt x="70" y="933"/>
                    <a:pt x="211" y="1003"/>
                  </a:cubicBezTo>
                  <a:cubicBezTo>
                    <a:pt x="774" y="1426"/>
                    <a:pt x="1477" y="1566"/>
                    <a:pt x="2181" y="1566"/>
                  </a:cubicBezTo>
                  <a:cubicBezTo>
                    <a:pt x="2673" y="1566"/>
                    <a:pt x="2603" y="1214"/>
                    <a:pt x="2533" y="933"/>
                  </a:cubicBezTo>
                  <a:cubicBezTo>
                    <a:pt x="2462" y="722"/>
                    <a:pt x="2322" y="511"/>
                    <a:pt x="2251" y="300"/>
                  </a:cubicBezTo>
                  <a:cubicBezTo>
                    <a:pt x="2193" y="126"/>
                    <a:pt x="1993" y="0"/>
                    <a:pt x="1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4"/>
            <p:cNvSpPr/>
            <p:nvPr/>
          </p:nvSpPr>
          <p:spPr>
            <a:xfrm rot="-1521784">
              <a:off x="8534340" y="4280872"/>
              <a:ext cx="40470" cy="63017"/>
            </a:xfrm>
            <a:custGeom>
              <a:avLst/>
              <a:gdLst/>
              <a:ahLst/>
              <a:cxnLst/>
              <a:rect l="l" t="t" r="r" b="b"/>
              <a:pathLst>
                <a:path w="1619" h="2521" extrusionOk="0">
                  <a:moveTo>
                    <a:pt x="629" y="1"/>
                  </a:moveTo>
                  <a:cubicBezTo>
                    <a:pt x="566" y="1"/>
                    <a:pt x="497" y="11"/>
                    <a:pt x="422" y="32"/>
                  </a:cubicBezTo>
                  <a:cubicBezTo>
                    <a:pt x="0" y="103"/>
                    <a:pt x="70" y="454"/>
                    <a:pt x="141" y="806"/>
                  </a:cubicBezTo>
                  <a:cubicBezTo>
                    <a:pt x="211" y="1158"/>
                    <a:pt x="282" y="1510"/>
                    <a:pt x="282" y="1861"/>
                  </a:cubicBezTo>
                  <a:cubicBezTo>
                    <a:pt x="211" y="2143"/>
                    <a:pt x="352" y="2424"/>
                    <a:pt x="633" y="2494"/>
                  </a:cubicBezTo>
                  <a:cubicBezTo>
                    <a:pt x="704" y="2512"/>
                    <a:pt x="774" y="2521"/>
                    <a:pt x="843" y="2521"/>
                  </a:cubicBezTo>
                  <a:cubicBezTo>
                    <a:pt x="1051" y="2521"/>
                    <a:pt x="1249" y="2442"/>
                    <a:pt x="1407" y="2283"/>
                  </a:cubicBezTo>
                  <a:cubicBezTo>
                    <a:pt x="1618" y="2072"/>
                    <a:pt x="1618" y="1791"/>
                    <a:pt x="1477" y="1510"/>
                  </a:cubicBezTo>
                  <a:cubicBezTo>
                    <a:pt x="1337" y="1228"/>
                    <a:pt x="1196" y="947"/>
                    <a:pt x="1196" y="665"/>
                  </a:cubicBezTo>
                  <a:cubicBezTo>
                    <a:pt x="1136" y="308"/>
                    <a:pt x="976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4"/>
            <p:cNvSpPr/>
            <p:nvPr/>
          </p:nvSpPr>
          <p:spPr>
            <a:xfrm rot="-660728">
              <a:off x="8919412" y="1901564"/>
              <a:ext cx="82668" cy="39047"/>
            </a:xfrm>
            <a:custGeom>
              <a:avLst/>
              <a:gdLst/>
              <a:ahLst/>
              <a:cxnLst/>
              <a:rect l="l" t="t" r="r" b="b"/>
              <a:pathLst>
                <a:path w="3307" h="1562" extrusionOk="0">
                  <a:moveTo>
                    <a:pt x="799" y="1"/>
                  </a:moveTo>
                  <a:cubicBezTo>
                    <a:pt x="390" y="1"/>
                    <a:pt x="62" y="200"/>
                    <a:pt x="0" y="506"/>
                  </a:cubicBezTo>
                  <a:cubicBezTo>
                    <a:pt x="0" y="999"/>
                    <a:pt x="423" y="999"/>
                    <a:pt x="774" y="1140"/>
                  </a:cubicBezTo>
                  <a:cubicBezTo>
                    <a:pt x="868" y="1140"/>
                    <a:pt x="993" y="1171"/>
                    <a:pt x="1108" y="1171"/>
                  </a:cubicBezTo>
                  <a:cubicBezTo>
                    <a:pt x="1165" y="1171"/>
                    <a:pt x="1220" y="1163"/>
                    <a:pt x="1267" y="1140"/>
                  </a:cubicBezTo>
                  <a:cubicBezTo>
                    <a:pt x="1443" y="1104"/>
                    <a:pt x="1618" y="1087"/>
                    <a:pt x="1792" y="1087"/>
                  </a:cubicBezTo>
                  <a:cubicBezTo>
                    <a:pt x="2313" y="1087"/>
                    <a:pt x="2814" y="1245"/>
                    <a:pt x="3236" y="1562"/>
                  </a:cubicBezTo>
                  <a:cubicBezTo>
                    <a:pt x="3307" y="788"/>
                    <a:pt x="2955" y="577"/>
                    <a:pt x="2463" y="506"/>
                  </a:cubicBezTo>
                  <a:cubicBezTo>
                    <a:pt x="2041" y="506"/>
                    <a:pt x="1618" y="366"/>
                    <a:pt x="1267" y="155"/>
                  </a:cubicBezTo>
                  <a:cubicBezTo>
                    <a:pt x="1196" y="84"/>
                    <a:pt x="1126" y="14"/>
                    <a:pt x="985" y="14"/>
                  </a:cubicBezTo>
                  <a:cubicBezTo>
                    <a:pt x="922" y="5"/>
                    <a:pt x="859" y="1"/>
                    <a:pt x="7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4"/>
            <p:cNvSpPr/>
            <p:nvPr/>
          </p:nvSpPr>
          <p:spPr>
            <a:xfrm rot="-660728">
              <a:off x="8511293" y="2012518"/>
              <a:ext cx="49271" cy="54895"/>
            </a:xfrm>
            <a:custGeom>
              <a:avLst/>
              <a:gdLst/>
              <a:ahLst/>
              <a:cxnLst/>
              <a:rect l="l" t="t" r="r" b="b"/>
              <a:pathLst>
                <a:path w="1971" h="2196" extrusionOk="0">
                  <a:moveTo>
                    <a:pt x="1054" y="1"/>
                  </a:moveTo>
                  <a:cubicBezTo>
                    <a:pt x="1008" y="1"/>
                    <a:pt x="961" y="5"/>
                    <a:pt x="915" y="14"/>
                  </a:cubicBezTo>
                  <a:cubicBezTo>
                    <a:pt x="493" y="85"/>
                    <a:pt x="141" y="366"/>
                    <a:pt x="1" y="788"/>
                  </a:cubicBezTo>
                  <a:cubicBezTo>
                    <a:pt x="1" y="999"/>
                    <a:pt x="71" y="1210"/>
                    <a:pt x="212" y="1281"/>
                  </a:cubicBezTo>
                  <a:cubicBezTo>
                    <a:pt x="564" y="1562"/>
                    <a:pt x="775" y="1843"/>
                    <a:pt x="986" y="2195"/>
                  </a:cubicBezTo>
                  <a:lnTo>
                    <a:pt x="1759" y="1421"/>
                  </a:lnTo>
                  <a:cubicBezTo>
                    <a:pt x="1970" y="1140"/>
                    <a:pt x="1970" y="718"/>
                    <a:pt x="1759" y="436"/>
                  </a:cubicBezTo>
                  <a:cubicBezTo>
                    <a:pt x="1637" y="192"/>
                    <a:pt x="1356" y="1"/>
                    <a:pt x="10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4"/>
            <p:cNvSpPr/>
            <p:nvPr/>
          </p:nvSpPr>
          <p:spPr>
            <a:xfrm rot="-660728">
              <a:off x="9145249" y="519266"/>
              <a:ext cx="68594" cy="42321"/>
            </a:xfrm>
            <a:custGeom>
              <a:avLst/>
              <a:gdLst/>
              <a:ahLst/>
              <a:cxnLst/>
              <a:rect l="l" t="t" r="r" b="b"/>
              <a:pathLst>
                <a:path w="2744" h="1693" extrusionOk="0">
                  <a:moveTo>
                    <a:pt x="493" y="1"/>
                  </a:moveTo>
                  <a:cubicBezTo>
                    <a:pt x="211" y="1"/>
                    <a:pt x="0" y="282"/>
                    <a:pt x="141" y="563"/>
                  </a:cubicBezTo>
                  <a:cubicBezTo>
                    <a:pt x="211" y="634"/>
                    <a:pt x="282" y="704"/>
                    <a:pt x="352" y="774"/>
                  </a:cubicBezTo>
                  <a:cubicBezTo>
                    <a:pt x="774" y="1056"/>
                    <a:pt x="1267" y="1337"/>
                    <a:pt x="1689" y="1548"/>
                  </a:cubicBezTo>
                  <a:cubicBezTo>
                    <a:pt x="1842" y="1640"/>
                    <a:pt x="1982" y="1692"/>
                    <a:pt x="2109" y="1692"/>
                  </a:cubicBezTo>
                  <a:cubicBezTo>
                    <a:pt x="2273" y="1692"/>
                    <a:pt x="2414" y="1606"/>
                    <a:pt x="2533" y="1408"/>
                  </a:cubicBezTo>
                  <a:cubicBezTo>
                    <a:pt x="2744" y="1056"/>
                    <a:pt x="2533" y="774"/>
                    <a:pt x="2251" y="634"/>
                  </a:cubicBezTo>
                  <a:cubicBezTo>
                    <a:pt x="1759" y="212"/>
                    <a:pt x="112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4"/>
            <p:cNvSpPr/>
            <p:nvPr/>
          </p:nvSpPr>
          <p:spPr>
            <a:xfrm rot="-660728">
              <a:off x="9051264" y="1396539"/>
              <a:ext cx="55795" cy="44496"/>
            </a:xfrm>
            <a:custGeom>
              <a:avLst/>
              <a:gdLst/>
              <a:ahLst/>
              <a:cxnLst/>
              <a:rect l="l" t="t" r="r" b="b"/>
              <a:pathLst>
                <a:path w="2232" h="1780" extrusionOk="0">
                  <a:moveTo>
                    <a:pt x="1775" y="0"/>
                  </a:moveTo>
                  <a:cubicBezTo>
                    <a:pt x="1742" y="0"/>
                    <a:pt x="1707" y="6"/>
                    <a:pt x="1669" y="19"/>
                  </a:cubicBezTo>
                  <a:lnTo>
                    <a:pt x="895" y="89"/>
                  </a:lnTo>
                  <a:cubicBezTo>
                    <a:pt x="403" y="230"/>
                    <a:pt x="122" y="652"/>
                    <a:pt x="51" y="1144"/>
                  </a:cubicBezTo>
                  <a:cubicBezTo>
                    <a:pt x="1" y="1498"/>
                    <a:pt x="277" y="1779"/>
                    <a:pt x="593" y="1779"/>
                  </a:cubicBezTo>
                  <a:cubicBezTo>
                    <a:pt x="717" y="1779"/>
                    <a:pt x="847" y="1736"/>
                    <a:pt x="966" y="1637"/>
                  </a:cubicBezTo>
                  <a:cubicBezTo>
                    <a:pt x="1317" y="1426"/>
                    <a:pt x="1669" y="1144"/>
                    <a:pt x="2021" y="863"/>
                  </a:cubicBezTo>
                  <a:cubicBezTo>
                    <a:pt x="2162" y="652"/>
                    <a:pt x="2232" y="441"/>
                    <a:pt x="2162" y="300"/>
                  </a:cubicBezTo>
                  <a:cubicBezTo>
                    <a:pt x="2046" y="126"/>
                    <a:pt x="1930" y="0"/>
                    <a:pt x="17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4"/>
            <p:cNvSpPr/>
            <p:nvPr/>
          </p:nvSpPr>
          <p:spPr>
            <a:xfrm rot="-660728">
              <a:off x="8555545" y="3036755"/>
              <a:ext cx="47521" cy="52470"/>
            </a:xfrm>
            <a:custGeom>
              <a:avLst/>
              <a:gdLst/>
              <a:ahLst/>
              <a:cxnLst/>
              <a:rect l="l" t="t" r="r" b="b"/>
              <a:pathLst>
                <a:path w="1901" h="2099" extrusionOk="0">
                  <a:moveTo>
                    <a:pt x="607" y="1"/>
                  </a:moveTo>
                  <a:cubicBezTo>
                    <a:pt x="432" y="1"/>
                    <a:pt x="247" y="80"/>
                    <a:pt x="142" y="238"/>
                  </a:cubicBezTo>
                  <a:cubicBezTo>
                    <a:pt x="1" y="449"/>
                    <a:pt x="1" y="660"/>
                    <a:pt x="142" y="801"/>
                  </a:cubicBezTo>
                  <a:cubicBezTo>
                    <a:pt x="282" y="1012"/>
                    <a:pt x="493" y="1153"/>
                    <a:pt x="493" y="1434"/>
                  </a:cubicBezTo>
                  <a:cubicBezTo>
                    <a:pt x="493" y="1792"/>
                    <a:pt x="645" y="2099"/>
                    <a:pt x="990" y="2099"/>
                  </a:cubicBezTo>
                  <a:cubicBezTo>
                    <a:pt x="1053" y="2099"/>
                    <a:pt x="1122" y="2089"/>
                    <a:pt x="1197" y="2067"/>
                  </a:cubicBezTo>
                  <a:cubicBezTo>
                    <a:pt x="1689" y="1997"/>
                    <a:pt x="1900" y="1504"/>
                    <a:pt x="1760" y="1082"/>
                  </a:cubicBezTo>
                  <a:cubicBezTo>
                    <a:pt x="1689" y="590"/>
                    <a:pt x="1267" y="168"/>
                    <a:pt x="775" y="27"/>
                  </a:cubicBezTo>
                  <a:cubicBezTo>
                    <a:pt x="722" y="9"/>
                    <a:pt x="665" y="1"/>
                    <a:pt x="6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4"/>
            <p:cNvSpPr/>
            <p:nvPr/>
          </p:nvSpPr>
          <p:spPr>
            <a:xfrm rot="-660728">
              <a:off x="9174205" y="2079322"/>
              <a:ext cx="56295" cy="40021"/>
            </a:xfrm>
            <a:custGeom>
              <a:avLst/>
              <a:gdLst/>
              <a:ahLst/>
              <a:cxnLst/>
              <a:rect l="l" t="t" r="r" b="b"/>
              <a:pathLst>
                <a:path w="2252" h="1601" extrusionOk="0">
                  <a:moveTo>
                    <a:pt x="991" y="0"/>
                  </a:moveTo>
                  <a:cubicBezTo>
                    <a:pt x="659" y="0"/>
                    <a:pt x="326" y="93"/>
                    <a:pt x="71" y="264"/>
                  </a:cubicBezTo>
                  <a:cubicBezTo>
                    <a:pt x="0" y="334"/>
                    <a:pt x="0" y="404"/>
                    <a:pt x="0" y="475"/>
                  </a:cubicBezTo>
                  <a:lnTo>
                    <a:pt x="0" y="616"/>
                  </a:lnTo>
                  <a:cubicBezTo>
                    <a:pt x="493" y="1108"/>
                    <a:pt x="1126" y="1389"/>
                    <a:pt x="1759" y="1600"/>
                  </a:cubicBezTo>
                  <a:cubicBezTo>
                    <a:pt x="1970" y="1530"/>
                    <a:pt x="2111" y="1389"/>
                    <a:pt x="2181" y="1178"/>
                  </a:cubicBezTo>
                  <a:cubicBezTo>
                    <a:pt x="2251" y="756"/>
                    <a:pt x="2040" y="334"/>
                    <a:pt x="1618" y="123"/>
                  </a:cubicBezTo>
                  <a:cubicBezTo>
                    <a:pt x="1424" y="40"/>
                    <a:pt x="1208" y="0"/>
                    <a:pt x="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4"/>
            <p:cNvSpPr/>
            <p:nvPr/>
          </p:nvSpPr>
          <p:spPr>
            <a:xfrm rot="-1521784">
              <a:off x="8772556" y="2973999"/>
              <a:ext cx="45744" cy="44545"/>
            </a:xfrm>
            <a:custGeom>
              <a:avLst/>
              <a:gdLst/>
              <a:ahLst/>
              <a:cxnLst/>
              <a:rect l="l" t="t" r="r" b="b"/>
              <a:pathLst>
                <a:path w="1830" h="1782" extrusionOk="0">
                  <a:moveTo>
                    <a:pt x="901" y="0"/>
                  </a:moveTo>
                  <a:cubicBezTo>
                    <a:pt x="859" y="0"/>
                    <a:pt x="817" y="3"/>
                    <a:pt x="775" y="9"/>
                  </a:cubicBezTo>
                  <a:cubicBezTo>
                    <a:pt x="282" y="220"/>
                    <a:pt x="1" y="713"/>
                    <a:pt x="71" y="1205"/>
                  </a:cubicBezTo>
                  <a:cubicBezTo>
                    <a:pt x="194" y="1574"/>
                    <a:pt x="531" y="1781"/>
                    <a:pt x="896" y="1781"/>
                  </a:cubicBezTo>
                  <a:cubicBezTo>
                    <a:pt x="949" y="1781"/>
                    <a:pt x="1002" y="1777"/>
                    <a:pt x="1056" y="1768"/>
                  </a:cubicBezTo>
                  <a:cubicBezTo>
                    <a:pt x="1548" y="1698"/>
                    <a:pt x="1830" y="1205"/>
                    <a:pt x="1759" y="713"/>
                  </a:cubicBezTo>
                  <a:cubicBezTo>
                    <a:pt x="1695" y="327"/>
                    <a:pt x="1337" y="0"/>
                    <a:pt x="9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4"/>
            <p:cNvSpPr/>
            <p:nvPr/>
          </p:nvSpPr>
          <p:spPr>
            <a:xfrm rot="-660728">
              <a:off x="8749814" y="1387993"/>
              <a:ext cx="49271" cy="44196"/>
            </a:xfrm>
            <a:custGeom>
              <a:avLst/>
              <a:gdLst/>
              <a:ahLst/>
              <a:cxnLst/>
              <a:rect l="l" t="t" r="r" b="b"/>
              <a:pathLst>
                <a:path w="1971" h="1768" extrusionOk="0">
                  <a:moveTo>
                    <a:pt x="702" y="1"/>
                  </a:moveTo>
                  <a:cubicBezTo>
                    <a:pt x="656" y="1"/>
                    <a:pt x="610" y="3"/>
                    <a:pt x="564" y="8"/>
                  </a:cubicBezTo>
                  <a:cubicBezTo>
                    <a:pt x="212" y="79"/>
                    <a:pt x="1" y="360"/>
                    <a:pt x="142" y="712"/>
                  </a:cubicBezTo>
                  <a:cubicBezTo>
                    <a:pt x="212" y="1275"/>
                    <a:pt x="704" y="1697"/>
                    <a:pt x="1338" y="1767"/>
                  </a:cubicBezTo>
                  <a:cubicBezTo>
                    <a:pt x="1689" y="1697"/>
                    <a:pt x="1971" y="1345"/>
                    <a:pt x="1900" y="923"/>
                  </a:cubicBezTo>
                  <a:cubicBezTo>
                    <a:pt x="1770" y="401"/>
                    <a:pt x="1277" y="1"/>
                    <a:pt x="7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4"/>
            <p:cNvSpPr/>
            <p:nvPr/>
          </p:nvSpPr>
          <p:spPr>
            <a:xfrm rot="-660728">
              <a:off x="8954911" y="2691024"/>
              <a:ext cx="56295" cy="43346"/>
            </a:xfrm>
            <a:custGeom>
              <a:avLst/>
              <a:gdLst/>
              <a:ahLst/>
              <a:cxnLst/>
              <a:rect l="l" t="t" r="r" b="b"/>
              <a:pathLst>
                <a:path w="2252" h="1734" extrusionOk="0">
                  <a:moveTo>
                    <a:pt x="601" y="1"/>
                  </a:moveTo>
                  <a:cubicBezTo>
                    <a:pt x="542" y="1"/>
                    <a:pt x="482" y="4"/>
                    <a:pt x="423" y="10"/>
                  </a:cubicBezTo>
                  <a:cubicBezTo>
                    <a:pt x="141" y="80"/>
                    <a:pt x="1" y="291"/>
                    <a:pt x="1" y="502"/>
                  </a:cubicBezTo>
                  <a:cubicBezTo>
                    <a:pt x="71" y="643"/>
                    <a:pt x="141" y="784"/>
                    <a:pt x="282" y="854"/>
                  </a:cubicBezTo>
                  <a:cubicBezTo>
                    <a:pt x="634" y="1135"/>
                    <a:pt x="985" y="1417"/>
                    <a:pt x="1407" y="1628"/>
                  </a:cubicBezTo>
                  <a:cubicBezTo>
                    <a:pt x="1513" y="1698"/>
                    <a:pt x="1619" y="1733"/>
                    <a:pt x="1724" y="1733"/>
                  </a:cubicBezTo>
                  <a:cubicBezTo>
                    <a:pt x="1830" y="1733"/>
                    <a:pt x="1935" y="1698"/>
                    <a:pt x="2041" y="1628"/>
                  </a:cubicBezTo>
                  <a:cubicBezTo>
                    <a:pt x="2181" y="1417"/>
                    <a:pt x="2252" y="1135"/>
                    <a:pt x="2181" y="924"/>
                  </a:cubicBezTo>
                  <a:cubicBezTo>
                    <a:pt x="1859" y="345"/>
                    <a:pt x="1243" y="1"/>
                    <a:pt x="6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4"/>
            <p:cNvSpPr/>
            <p:nvPr/>
          </p:nvSpPr>
          <p:spPr>
            <a:xfrm rot="-660728">
              <a:off x="9069556" y="1561377"/>
              <a:ext cx="56295" cy="36897"/>
            </a:xfrm>
            <a:custGeom>
              <a:avLst/>
              <a:gdLst/>
              <a:ahLst/>
              <a:cxnLst/>
              <a:rect l="l" t="t" r="r" b="b"/>
              <a:pathLst>
                <a:path w="2252" h="1476" extrusionOk="0">
                  <a:moveTo>
                    <a:pt x="1217" y="1"/>
                  </a:moveTo>
                  <a:cubicBezTo>
                    <a:pt x="791" y="1"/>
                    <a:pt x="386" y="200"/>
                    <a:pt x="141" y="507"/>
                  </a:cubicBezTo>
                  <a:cubicBezTo>
                    <a:pt x="0" y="718"/>
                    <a:pt x="0" y="929"/>
                    <a:pt x="141" y="1069"/>
                  </a:cubicBezTo>
                  <a:cubicBezTo>
                    <a:pt x="402" y="1330"/>
                    <a:pt x="740" y="1475"/>
                    <a:pt x="1099" y="1475"/>
                  </a:cubicBezTo>
                  <a:cubicBezTo>
                    <a:pt x="1223" y="1475"/>
                    <a:pt x="1351" y="1458"/>
                    <a:pt x="1478" y="1421"/>
                  </a:cubicBezTo>
                  <a:cubicBezTo>
                    <a:pt x="1970" y="1351"/>
                    <a:pt x="2252" y="999"/>
                    <a:pt x="2181" y="577"/>
                  </a:cubicBezTo>
                  <a:cubicBezTo>
                    <a:pt x="2118" y="262"/>
                    <a:pt x="1829" y="3"/>
                    <a:pt x="1517" y="3"/>
                  </a:cubicBezTo>
                  <a:cubicBezTo>
                    <a:pt x="1481" y="3"/>
                    <a:pt x="1444" y="7"/>
                    <a:pt x="1407" y="14"/>
                  </a:cubicBezTo>
                  <a:cubicBezTo>
                    <a:pt x="1344" y="5"/>
                    <a:pt x="1280" y="1"/>
                    <a:pt x="1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4"/>
            <p:cNvSpPr/>
            <p:nvPr/>
          </p:nvSpPr>
          <p:spPr>
            <a:xfrm rot="-1521784">
              <a:off x="8706487" y="2972246"/>
              <a:ext cx="47519" cy="48094"/>
            </a:xfrm>
            <a:custGeom>
              <a:avLst/>
              <a:gdLst/>
              <a:ahLst/>
              <a:cxnLst/>
              <a:rect l="l" t="t" r="r" b="b"/>
              <a:pathLst>
                <a:path w="1901" h="1924" extrusionOk="0">
                  <a:moveTo>
                    <a:pt x="634" y="0"/>
                  </a:moveTo>
                  <a:cubicBezTo>
                    <a:pt x="282" y="71"/>
                    <a:pt x="1" y="493"/>
                    <a:pt x="212" y="845"/>
                  </a:cubicBezTo>
                  <a:cubicBezTo>
                    <a:pt x="336" y="1467"/>
                    <a:pt x="791" y="1924"/>
                    <a:pt x="1186" y="1924"/>
                  </a:cubicBezTo>
                  <a:cubicBezTo>
                    <a:pt x="1238" y="1924"/>
                    <a:pt x="1289" y="1916"/>
                    <a:pt x="1338" y="1900"/>
                  </a:cubicBezTo>
                  <a:cubicBezTo>
                    <a:pt x="1689" y="1759"/>
                    <a:pt x="1900" y="1337"/>
                    <a:pt x="1830" y="915"/>
                  </a:cubicBezTo>
                  <a:cubicBezTo>
                    <a:pt x="1689" y="352"/>
                    <a:pt x="1197" y="0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4"/>
            <p:cNvSpPr/>
            <p:nvPr/>
          </p:nvSpPr>
          <p:spPr>
            <a:xfrm rot="-660728">
              <a:off x="8501743" y="1872448"/>
              <a:ext cx="56295" cy="51845"/>
            </a:xfrm>
            <a:custGeom>
              <a:avLst/>
              <a:gdLst/>
              <a:ahLst/>
              <a:cxnLst/>
              <a:rect l="l" t="t" r="r" b="b"/>
              <a:pathLst>
                <a:path w="2252" h="2074" extrusionOk="0">
                  <a:moveTo>
                    <a:pt x="1264" y="1"/>
                  </a:moveTo>
                  <a:cubicBezTo>
                    <a:pt x="1133" y="1"/>
                    <a:pt x="956" y="30"/>
                    <a:pt x="704" y="72"/>
                  </a:cubicBezTo>
                  <a:cubicBezTo>
                    <a:pt x="633" y="143"/>
                    <a:pt x="493" y="143"/>
                    <a:pt x="352" y="213"/>
                  </a:cubicBezTo>
                  <a:cubicBezTo>
                    <a:pt x="141" y="283"/>
                    <a:pt x="0" y="494"/>
                    <a:pt x="71" y="705"/>
                  </a:cubicBezTo>
                  <a:cubicBezTo>
                    <a:pt x="9" y="950"/>
                    <a:pt x="214" y="1141"/>
                    <a:pt x="407" y="1141"/>
                  </a:cubicBezTo>
                  <a:cubicBezTo>
                    <a:pt x="436" y="1141"/>
                    <a:pt x="465" y="1137"/>
                    <a:pt x="493" y="1127"/>
                  </a:cubicBezTo>
                  <a:cubicBezTo>
                    <a:pt x="588" y="1114"/>
                    <a:pt x="675" y="1106"/>
                    <a:pt x="756" y="1106"/>
                  </a:cubicBezTo>
                  <a:cubicBezTo>
                    <a:pt x="1089" y="1106"/>
                    <a:pt x="1294" y="1250"/>
                    <a:pt x="1407" y="1761"/>
                  </a:cubicBezTo>
                  <a:cubicBezTo>
                    <a:pt x="1407" y="1948"/>
                    <a:pt x="1563" y="2073"/>
                    <a:pt x="1751" y="2073"/>
                  </a:cubicBezTo>
                  <a:cubicBezTo>
                    <a:pt x="1845" y="2073"/>
                    <a:pt x="1946" y="2042"/>
                    <a:pt x="2040" y="1972"/>
                  </a:cubicBezTo>
                  <a:cubicBezTo>
                    <a:pt x="2251" y="1831"/>
                    <a:pt x="2251" y="1620"/>
                    <a:pt x="2111" y="1339"/>
                  </a:cubicBezTo>
                  <a:cubicBezTo>
                    <a:pt x="2040" y="1127"/>
                    <a:pt x="1829" y="987"/>
                    <a:pt x="1829" y="705"/>
                  </a:cubicBezTo>
                  <a:cubicBezTo>
                    <a:pt x="1632" y="163"/>
                    <a:pt x="1573" y="1"/>
                    <a:pt x="12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4"/>
            <p:cNvSpPr/>
            <p:nvPr/>
          </p:nvSpPr>
          <p:spPr>
            <a:xfrm rot="-660728">
              <a:off x="8282461" y="1956200"/>
              <a:ext cx="58070" cy="34122"/>
            </a:xfrm>
            <a:custGeom>
              <a:avLst/>
              <a:gdLst/>
              <a:ahLst/>
              <a:cxnLst/>
              <a:rect l="l" t="t" r="r" b="b"/>
              <a:pathLst>
                <a:path w="2323" h="1365" extrusionOk="0">
                  <a:moveTo>
                    <a:pt x="1466" y="1"/>
                  </a:moveTo>
                  <a:cubicBezTo>
                    <a:pt x="1340" y="1"/>
                    <a:pt x="1203" y="15"/>
                    <a:pt x="1056" y="44"/>
                  </a:cubicBezTo>
                  <a:cubicBezTo>
                    <a:pt x="352" y="185"/>
                    <a:pt x="1" y="536"/>
                    <a:pt x="71" y="959"/>
                  </a:cubicBezTo>
                  <a:cubicBezTo>
                    <a:pt x="175" y="1219"/>
                    <a:pt x="396" y="1364"/>
                    <a:pt x="790" y="1364"/>
                  </a:cubicBezTo>
                  <a:cubicBezTo>
                    <a:pt x="927" y="1364"/>
                    <a:pt x="1085" y="1347"/>
                    <a:pt x="1267" y="1310"/>
                  </a:cubicBezTo>
                  <a:cubicBezTo>
                    <a:pt x="1970" y="1170"/>
                    <a:pt x="2322" y="888"/>
                    <a:pt x="2252" y="536"/>
                  </a:cubicBezTo>
                  <a:cubicBezTo>
                    <a:pt x="2252" y="202"/>
                    <a:pt x="1943" y="1"/>
                    <a:pt x="14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4"/>
            <p:cNvSpPr/>
            <p:nvPr/>
          </p:nvSpPr>
          <p:spPr>
            <a:xfrm rot="-660728">
              <a:off x="9120763" y="2675670"/>
              <a:ext cx="51020" cy="48221"/>
            </a:xfrm>
            <a:custGeom>
              <a:avLst/>
              <a:gdLst/>
              <a:ahLst/>
              <a:cxnLst/>
              <a:rect l="l" t="t" r="r" b="b"/>
              <a:pathLst>
                <a:path w="2041" h="1929" extrusionOk="0">
                  <a:moveTo>
                    <a:pt x="1407" y="1"/>
                  </a:moveTo>
                  <a:lnTo>
                    <a:pt x="774" y="71"/>
                  </a:lnTo>
                  <a:cubicBezTo>
                    <a:pt x="422" y="71"/>
                    <a:pt x="141" y="282"/>
                    <a:pt x="141" y="634"/>
                  </a:cubicBezTo>
                  <a:cubicBezTo>
                    <a:pt x="0" y="1056"/>
                    <a:pt x="71" y="1478"/>
                    <a:pt x="282" y="1760"/>
                  </a:cubicBezTo>
                  <a:cubicBezTo>
                    <a:pt x="394" y="1872"/>
                    <a:pt x="518" y="1928"/>
                    <a:pt x="635" y="1928"/>
                  </a:cubicBezTo>
                  <a:cubicBezTo>
                    <a:pt x="811" y="1928"/>
                    <a:pt x="971" y="1802"/>
                    <a:pt x="1055" y="1549"/>
                  </a:cubicBezTo>
                  <a:cubicBezTo>
                    <a:pt x="1196" y="1126"/>
                    <a:pt x="1266" y="845"/>
                    <a:pt x="1689" y="704"/>
                  </a:cubicBezTo>
                  <a:cubicBezTo>
                    <a:pt x="1900" y="634"/>
                    <a:pt x="2040" y="423"/>
                    <a:pt x="1900" y="212"/>
                  </a:cubicBezTo>
                  <a:cubicBezTo>
                    <a:pt x="1829" y="1"/>
                    <a:pt x="1618" y="1"/>
                    <a:pt x="14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4"/>
            <p:cNvSpPr/>
            <p:nvPr/>
          </p:nvSpPr>
          <p:spPr>
            <a:xfrm rot="-660728">
              <a:off x="8936603" y="1120423"/>
              <a:ext cx="65094" cy="29922"/>
            </a:xfrm>
            <a:custGeom>
              <a:avLst/>
              <a:gdLst/>
              <a:ahLst/>
              <a:cxnLst/>
              <a:rect l="l" t="t" r="r" b="b"/>
              <a:pathLst>
                <a:path w="2604" h="1197" extrusionOk="0">
                  <a:moveTo>
                    <a:pt x="1202" y="0"/>
                  </a:moveTo>
                  <a:cubicBezTo>
                    <a:pt x="1128" y="0"/>
                    <a:pt x="1056" y="6"/>
                    <a:pt x="985" y="18"/>
                  </a:cubicBezTo>
                  <a:cubicBezTo>
                    <a:pt x="704" y="88"/>
                    <a:pt x="493" y="159"/>
                    <a:pt x="352" y="299"/>
                  </a:cubicBezTo>
                  <a:cubicBezTo>
                    <a:pt x="0" y="510"/>
                    <a:pt x="71" y="1073"/>
                    <a:pt x="493" y="1144"/>
                  </a:cubicBezTo>
                  <a:cubicBezTo>
                    <a:pt x="774" y="1179"/>
                    <a:pt x="1056" y="1196"/>
                    <a:pt x="1337" y="1196"/>
                  </a:cubicBezTo>
                  <a:cubicBezTo>
                    <a:pt x="1618" y="1196"/>
                    <a:pt x="1900" y="1179"/>
                    <a:pt x="2181" y="1144"/>
                  </a:cubicBezTo>
                  <a:cubicBezTo>
                    <a:pt x="2533" y="1073"/>
                    <a:pt x="2603" y="651"/>
                    <a:pt x="2322" y="440"/>
                  </a:cubicBezTo>
                  <a:cubicBezTo>
                    <a:pt x="1970" y="147"/>
                    <a:pt x="1570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4"/>
            <p:cNvSpPr/>
            <p:nvPr/>
          </p:nvSpPr>
          <p:spPr>
            <a:xfrm rot="-660728">
              <a:off x="9190434" y="1833552"/>
              <a:ext cx="58070" cy="35272"/>
            </a:xfrm>
            <a:custGeom>
              <a:avLst/>
              <a:gdLst/>
              <a:ahLst/>
              <a:cxnLst/>
              <a:rect l="l" t="t" r="r" b="b"/>
              <a:pathLst>
                <a:path w="2323" h="1411" extrusionOk="0">
                  <a:moveTo>
                    <a:pt x="1391" y="1"/>
                  </a:moveTo>
                  <a:cubicBezTo>
                    <a:pt x="1009" y="1"/>
                    <a:pt x="645" y="78"/>
                    <a:pt x="282" y="215"/>
                  </a:cubicBezTo>
                  <a:cubicBezTo>
                    <a:pt x="71" y="215"/>
                    <a:pt x="1" y="426"/>
                    <a:pt x="71" y="637"/>
                  </a:cubicBezTo>
                  <a:cubicBezTo>
                    <a:pt x="352" y="988"/>
                    <a:pt x="704" y="1270"/>
                    <a:pt x="1126" y="1410"/>
                  </a:cubicBezTo>
                  <a:cubicBezTo>
                    <a:pt x="1619" y="1270"/>
                    <a:pt x="1970" y="988"/>
                    <a:pt x="2252" y="637"/>
                  </a:cubicBezTo>
                  <a:cubicBezTo>
                    <a:pt x="2322" y="426"/>
                    <a:pt x="2252" y="144"/>
                    <a:pt x="2041" y="74"/>
                  </a:cubicBezTo>
                  <a:cubicBezTo>
                    <a:pt x="1816" y="24"/>
                    <a:pt x="1601" y="1"/>
                    <a:pt x="1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4"/>
            <p:cNvSpPr/>
            <p:nvPr/>
          </p:nvSpPr>
          <p:spPr>
            <a:xfrm rot="-660728">
              <a:off x="9047699" y="2992967"/>
              <a:ext cx="47496" cy="44221"/>
            </a:xfrm>
            <a:custGeom>
              <a:avLst/>
              <a:gdLst/>
              <a:ahLst/>
              <a:cxnLst/>
              <a:rect l="l" t="t" r="r" b="b"/>
              <a:pathLst>
                <a:path w="1900" h="1769" extrusionOk="0">
                  <a:moveTo>
                    <a:pt x="352" y="1"/>
                  </a:moveTo>
                  <a:cubicBezTo>
                    <a:pt x="282" y="212"/>
                    <a:pt x="141" y="423"/>
                    <a:pt x="141" y="704"/>
                  </a:cubicBezTo>
                  <a:cubicBezTo>
                    <a:pt x="0" y="1056"/>
                    <a:pt x="141" y="1407"/>
                    <a:pt x="493" y="1618"/>
                  </a:cubicBezTo>
                  <a:cubicBezTo>
                    <a:pt x="656" y="1716"/>
                    <a:pt x="834" y="1769"/>
                    <a:pt x="1007" y="1769"/>
                  </a:cubicBezTo>
                  <a:cubicBezTo>
                    <a:pt x="1206" y="1769"/>
                    <a:pt x="1397" y="1699"/>
                    <a:pt x="1548" y="1548"/>
                  </a:cubicBezTo>
                  <a:cubicBezTo>
                    <a:pt x="1829" y="1267"/>
                    <a:pt x="1900" y="845"/>
                    <a:pt x="1759" y="493"/>
                  </a:cubicBezTo>
                  <a:cubicBezTo>
                    <a:pt x="1688" y="352"/>
                    <a:pt x="1548" y="141"/>
                    <a:pt x="14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4"/>
            <p:cNvSpPr/>
            <p:nvPr/>
          </p:nvSpPr>
          <p:spPr>
            <a:xfrm rot="-660728">
              <a:off x="9190208" y="2462268"/>
              <a:ext cx="59795" cy="27723"/>
            </a:xfrm>
            <a:custGeom>
              <a:avLst/>
              <a:gdLst/>
              <a:ahLst/>
              <a:cxnLst/>
              <a:rect l="l" t="t" r="r" b="b"/>
              <a:pathLst>
                <a:path w="2392" h="1109" extrusionOk="0">
                  <a:moveTo>
                    <a:pt x="1196" y="0"/>
                  </a:moveTo>
                  <a:cubicBezTo>
                    <a:pt x="879" y="0"/>
                    <a:pt x="563" y="71"/>
                    <a:pt x="281" y="211"/>
                  </a:cubicBezTo>
                  <a:cubicBezTo>
                    <a:pt x="141" y="282"/>
                    <a:pt x="0" y="493"/>
                    <a:pt x="70" y="704"/>
                  </a:cubicBezTo>
                  <a:cubicBezTo>
                    <a:pt x="141" y="915"/>
                    <a:pt x="281" y="1056"/>
                    <a:pt x="492" y="1056"/>
                  </a:cubicBezTo>
                  <a:cubicBezTo>
                    <a:pt x="668" y="1091"/>
                    <a:pt x="862" y="1108"/>
                    <a:pt x="1055" y="1108"/>
                  </a:cubicBezTo>
                  <a:cubicBezTo>
                    <a:pt x="1249" y="1108"/>
                    <a:pt x="1442" y="1091"/>
                    <a:pt x="1618" y="1056"/>
                  </a:cubicBezTo>
                  <a:cubicBezTo>
                    <a:pt x="1759" y="1056"/>
                    <a:pt x="1899" y="985"/>
                    <a:pt x="2040" y="915"/>
                  </a:cubicBezTo>
                  <a:cubicBezTo>
                    <a:pt x="2322" y="774"/>
                    <a:pt x="2392" y="352"/>
                    <a:pt x="2110" y="211"/>
                  </a:cubicBezTo>
                  <a:cubicBezTo>
                    <a:pt x="1829" y="71"/>
                    <a:pt x="1513" y="0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4"/>
            <p:cNvSpPr/>
            <p:nvPr/>
          </p:nvSpPr>
          <p:spPr>
            <a:xfrm rot="-660728">
              <a:off x="8994859" y="1655840"/>
              <a:ext cx="66844" cy="36772"/>
            </a:xfrm>
            <a:custGeom>
              <a:avLst/>
              <a:gdLst/>
              <a:ahLst/>
              <a:cxnLst/>
              <a:rect l="l" t="t" r="r" b="b"/>
              <a:pathLst>
                <a:path w="2674" h="1471" extrusionOk="0">
                  <a:moveTo>
                    <a:pt x="1056" y="1"/>
                  </a:moveTo>
                  <a:cubicBezTo>
                    <a:pt x="1007" y="13"/>
                    <a:pt x="955" y="17"/>
                    <a:pt x="902" y="17"/>
                  </a:cubicBezTo>
                  <a:cubicBezTo>
                    <a:pt x="820" y="17"/>
                    <a:pt x="734" y="8"/>
                    <a:pt x="642" y="8"/>
                  </a:cubicBezTo>
                  <a:cubicBezTo>
                    <a:pt x="450" y="8"/>
                    <a:pt x="236" y="46"/>
                    <a:pt x="0" y="282"/>
                  </a:cubicBezTo>
                  <a:cubicBezTo>
                    <a:pt x="774" y="564"/>
                    <a:pt x="1126" y="1197"/>
                    <a:pt x="1829" y="1408"/>
                  </a:cubicBezTo>
                  <a:cubicBezTo>
                    <a:pt x="1983" y="1408"/>
                    <a:pt x="2115" y="1471"/>
                    <a:pt x="2239" y="1471"/>
                  </a:cubicBezTo>
                  <a:cubicBezTo>
                    <a:pt x="2341" y="1471"/>
                    <a:pt x="2437" y="1427"/>
                    <a:pt x="2533" y="1267"/>
                  </a:cubicBezTo>
                  <a:cubicBezTo>
                    <a:pt x="2674" y="1056"/>
                    <a:pt x="2603" y="704"/>
                    <a:pt x="2392" y="564"/>
                  </a:cubicBezTo>
                  <a:cubicBezTo>
                    <a:pt x="2040" y="212"/>
                    <a:pt x="1548" y="1"/>
                    <a:pt x="1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4"/>
            <p:cNvSpPr/>
            <p:nvPr/>
          </p:nvSpPr>
          <p:spPr>
            <a:xfrm rot="-1521784">
              <a:off x="9169743" y="4914404"/>
              <a:ext cx="45744" cy="42845"/>
            </a:xfrm>
            <a:custGeom>
              <a:avLst/>
              <a:gdLst/>
              <a:ahLst/>
              <a:cxnLst/>
              <a:rect l="l" t="t" r="r" b="b"/>
              <a:pathLst>
                <a:path w="1830" h="1714" extrusionOk="0">
                  <a:moveTo>
                    <a:pt x="905" y="1"/>
                  </a:moveTo>
                  <a:cubicBezTo>
                    <a:pt x="862" y="1"/>
                    <a:pt x="818" y="4"/>
                    <a:pt x="775" y="12"/>
                  </a:cubicBezTo>
                  <a:cubicBezTo>
                    <a:pt x="282" y="152"/>
                    <a:pt x="1" y="645"/>
                    <a:pt x="71" y="1067"/>
                  </a:cubicBezTo>
                  <a:cubicBezTo>
                    <a:pt x="194" y="1498"/>
                    <a:pt x="479" y="1713"/>
                    <a:pt x="784" y="1713"/>
                  </a:cubicBezTo>
                  <a:cubicBezTo>
                    <a:pt x="827" y="1713"/>
                    <a:pt x="871" y="1709"/>
                    <a:pt x="915" y="1700"/>
                  </a:cubicBezTo>
                  <a:cubicBezTo>
                    <a:pt x="1408" y="1489"/>
                    <a:pt x="1830" y="997"/>
                    <a:pt x="1760" y="645"/>
                  </a:cubicBezTo>
                  <a:cubicBezTo>
                    <a:pt x="1633" y="266"/>
                    <a:pt x="1281" y="1"/>
                    <a:pt x="9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4"/>
            <p:cNvSpPr/>
            <p:nvPr/>
          </p:nvSpPr>
          <p:spPr>
            <a:xfrm rot="-660728">
              <a:off x="9178733" y="2512275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4"/>
            <p:cNvSpPr/>
            <p:nvPr/>
          </p:nvSpPr>
          <p:spPr>
            <a:xfrm rot="-660728">
              <a:off x="8807201" y="1017743"/>
              <a:ext cx="52795" cy="48171"/>
            </a:xfrm>
            <a:custGeom>
              <a:avLst/>
              <a:gdLst/>
              <a:ahLst/>
              <a:cxnLst/>
              <a:rect l="l" t="t" r="r" b="b"/>
              <a:pathLst>
                <a:path w="2112" h="1927" extrusionOk="0">
                  <a:moveTo>
                    <a:pt x="776" y="0"/>
                  </a:moveTo>
                  <a:cubicBezTo>
                    <a:pt x="654" y="0"/>
                    <a:pt x="532" y="32"/>
                    <a:pt x="423" y="97"/>
                  </a:cubicBezTo>
                  <a:cubicBezTo>
                    <a:pt x="71" y="308"/>
                    <a:pt x="1" y="801"/>
                    <a:pt x="353" y="1153"/>
                  </a:cubicBezTo>
                  <a:cubicBezTo>
                    <a:pt x="634" y="1504"/>
                    <a:pt x="1056" y="1786"/>
                    <a:pt x="1549" y="1926"/>
                  </a:cubicBezTo>
                  <a:cubicBezTo>
                    <a:pt x="1971" y="1786"/>
                    <a:pt x="2111" y="1575"/>
                    <a:pt x="1900" y="1364"/>
                  </a:cubicBezTo>
                  <a:cubicBezTo>
                    <a:pt x="1689" y="1082"/>
                    <a:pt x="1549" y="731"/>
                    <a:pt x="1408" y="449"/>
                  </a:cubicBezTo>
                  <a:cubicBezTo>
                    <a:pt x="1311" y="158"/>
                    <a:pt x="1046" y="0"/>
                    <a:pt x="7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4"/>
            <p:cNvSpPr/>
            <p:nvPr/>
          </p:nvSpPr>
          <p:spPr>
            <a:xfrm rot="-660728">
              <a:off x="8502390" y="3366706"/>
              <a:ext cx="38722" cy="50771"/>
            </a:xfrm>
            <a:custGeom>
              <a:avLst/>
              <a:gdLst/>
              <a:ahLst/>
              <a:cxnLst/>
              <a:rect l="l" t="t" r="r" b="b"/>
              <a:pathLst>
                <a:path w="1549" h="2031" extrusionOk="0">
                  <a:moveTo>
                    <a:pt x="847" y="1"/>
                  </a:moveTo>
                  <a:cubicBezTo>
                    <a:pt x="751" y="1"/>
                    <a:pt x="651" y="18"/>
                    <a:pt x="564" y="47"/>
                  </a:cubicBezTo>
                  <a:cubicBezTo>
                    <a:pt x="212" y="399"/>
                    <a:pt x="1" y="962"/>
                    <a:pt x="142" y="1454"/>
                  </a:cubicBezTo>
                  <a:cubicBezTo>
                    <a:pt x="142" y="1735"/>
                    <a:pt x="282" y="2017"/>
                    <a:pt x="634" y="2017"/>
                  </a:cubicBezTo>
                  <a:cubicBezTo>
                    <a:pt x="672" y="2026"/>
                    <a:pt x="709" y="2031"/>
                    <a:pt x="747" y="2031"/>
                  </a:cubicBezTo>
                  <a:cubicBezTo>
                    <a:pt x="987" y="2031"/>
                    <a:pt x="1206" y="1848"/>
                    <a:pt x="1267" y="1665"/>
                  </a:cubicBezTo>
                  <a:cubicBezTo>
                    <a:pt x="1549" y="1173"/>
                    <a:pt x="1549" y="610"/>
                    <a:pt x="1197" y="117"/>
                  </a:cubicBezTo>
                  <a:cubicBezTo>
                    <a:pt x="1114" y="35"/>
                    <a:pt x="984" y="1"/>
                    <a:pt x="8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4"/>
            <p:cNvSpPr/>
            <p:nvPr/>
          </p:nvSpPr>
          <p:spPr>
            <a:xfrm rot="-1521784">
              <a:off x="8742182" y="2823535"/>
              <a:ext cx="47494" cy="44395"/>
            </a:xfrm>
            <a:custGeom>
              <a:avLst/>
              <a:gdLst/>
              <a:ahLst/>
              <a:cxnLst/>
              <a:rect l="l" t="t" r="r" b="b"/>
              <a:pathLst>
                <a:path w="1900" h="1776" extrusionOk="0">
                  <a:moveTo>
                    <a:pt x="1140" y="1"/>
                  </a:moveTo>
                  <a:cubicBezTo>
                    <a:pt x="1064" y="1"/>
                    <a:pt x="988" y="15"/>
                    <a:pt x="915" y="44"/>
                  </a:cubicBezTo>
                  <a:cubicBezTo>
                    <a:pt x="352" y="114"/>
                    <a:pt x="0" y="677"/>
                    <a:pt x="141" y="1240"/>
                  </a:cubicBezTo>
                  <a:cubicBezTo>
                    <a:pt x="196" y="1574"/>
                    <a:pt x="472" y="1776"/>
                    <a:pt x="759" y="1776"/>
                  </a:cubicBezTo>
                  <a:cubicBezTo>
                    <a:pt x="835" y="1776"/>
                    <a:pt x="912" y="1762"/>
                    <a:pt x="985" y="1732"/>
                  </a:cubicBezTo>
                  <a:cubicBezTo>
                    <a:pt x="1548" y="1592"/>
                    <a:pt x="1899" y="1029"/>
                    <a:pt x="1759" y="537"/>
                  </a:cubicBezTo>
                  <a:cubicBezTo>
                    <a:pt x="1703" y="203"/>
                    <a:pt x="1427" y="1"/>
                    <a:pt x="1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4"/>
            <p:cNvSpPr/>
            <p:nvPr/>
          </p:nvSpPr>
          <p:spPr>
            <a:xfrm rot="-1521784">
              <a:off x="9086280" y="4272959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4"/>
            <p:cNvSpPr/>
            <p:nvPr/>
          </p:nvSpPr>
          <p:spPr>
            <a:xfrm rot="-660728">
              <a:off x="9222453" y="466761"/>
              <a:ext cx="40471" cy="41246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896" y="0"/>
                  </a:moveTo>
                  <a:cubicBezTo>
                    <a:pt x="833" y="0"/>
                    <a:pt x="768" y="10"/>
                    <a:pt x="704" y="32"/>
                  </a:cubicBezTo>
                  <a:cubicBezTo>
                    <a:pt x="282" y="102"/>
                    <a:pt x="0" y="454"/>
                    <a:pt x="0" y="946"/>
                  </a:cubicBezTo>
                  <a:cubicBezTo>
                    <a:pt x="71" y="1369"/>
                    <a:pt x="352" y="1650"/>
                    <a:pt x="774" y="1650"/>
                  </a:cubicBezTo>
                  <a:cubicBezTo>
                    <a:pt x="1056" y="1650"/>
                    <a:pt x="1337" y="1580"/>
                    <a:pt x="1548" y="1439"/>
                  </a:cubicBezTo>
                  <a:lnTo>
                    <a:pt x="1618" y="1439"/>
                  </a:lnTo>
                  <a:cubicBezTo>
                    <a:pt x="1618" y="1158"/>
                    <a:pt x="1618" y="946"/>
                    <a:pt x="1618" y="665"/>
                  </a:cubicBezTo>
                  <a:cubicBezTo>
                    <a:pt x="1559" y="308"/>
                    <a:pt x="1247" y="0"/>
                    <a:pt x="8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4"/>
            <p:cNvSpPr/>
            <p:nvPr/>
          </p:nvSpPr>
          <p:spPr>
            <a:xfrm rot="-660728">
              <a:off x="8721745" y="2277670"/>
              <a:ext cx="47496" cy="39172"/>
            </a:xfrm>
            <a:custGeom>
              <a:avLst/>
              <a:gdLst/>
              <a:ahLst/>
              <a:cxnLst/>
              <a:rect l="l" t="t" r="r" b="b"/>
              <a:pathLst>
                <a:path w="1900" h="1567" extrusionOk="0">
                  <a:moveTo>
                    <a:pt x="1076" y="1"/>
                  </a:moveTo>
                  <a:cubicBezTo>
                    <a:pt x="998" y="1"/>
                    <a:pt x="919" y="15"/>
                    <a:pt x="844" y="45"/>
                  </a:cubicBezTo>
                  <a:cubicBezTo>
                    <a:pt x="352" y="186"/>
                    <a:pt x="0" y="748"/>
                    <a:pt x="70" y="1100"/>
                  </a:cubicBezTo>
                  <a:cubicBezTo>
                    <a:pt x="126" y="1377"/>
                    <a:pt x="398" y="1566"/>
                    <a:pt x="752" y="1566"/>
                  </a:cubicBezTo>
                  <a:cubicBezTo>
                    <a:pt x="848" y="1566"/>
                    <a:pt x="950" y="1552"/>
                    <a:pt x="1055" y="1522"/>
                  </a:cubicBezTo>
                  <a:cubicBezTo>
                    <a:pt x="1618" y="1311"/>
                    <a:pt x="1899" y="889"/>
                    <a:pt x="1759" y="467"/>
                  </a:cubicBezTo>
                  <a:cubicBezTo>
                    <a:pt x="1648" y="190"/>
                    <a:pt x="1363" y="1"/>
                    <a:pt x="1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4"/>
            <p:cNvSpPr/>
            <p:nvPr/>
          </p:nvSpPr>
          <p:spPr>
            <a:xfrm rot="-660728">
              <a:off x="9168150" y="1113513"/>
              <a:ext cx="59820" cy="30372"/>
            </a:xfrm>
            <a:custGeom>
              <a:avLst/>
              <a:gdLst/>
              <a:ahLst/>
              <a:cxnLst/>
              <a:rect l="l" t="t" r="r" b="b"/>
              <a:pathLst>
                <a:path w="2393" h="1215" extrusionOk="0">
                  <a:moveTo>
                    <a:pt x="1196" y="1"/>
                  </a:moveTo>
                  <a:cubicBezTo>
                    <a:pt x="933" y="1"/>
                    <a:pt x="669" y="54"/>
                    <a:pt x="423" y="159"/>
                  </a:cubicBezTo>
                  <a:cubicBezTo>
                    <a:pt x="1" y="300"/>
                    <a:pt x="1" y="651"/>
                    <a:pt x="423" y="863"/>
                  </a:cubicBezTo>
                  <a:cubicBezTo>
                    <a:pt x="845" y="1074"/>
                    <a:pt x="1267" y="1214"/>
                    <a:pt x="1759" y="1214"/>
                  </a:cubicBezTo>
                  <a:cubicBezTo>
                    <a:pt x="2111" y="1144"/>
                    <a:pt x="2322" y="1074"/>
                    <a:pt x="2322" y="792"/>
                  </a:cubicBezTo>
                  <a:cubicBezTo>
                    <a:pt x="2392" y="511"/>
                    <a:pt x="2252" y="229"/>
                    <a:pt x="1970" y="159"/>
                  </a:cubicBezTo>
                  <a:cubicBezTo>
                    <a:pt x="1724" y="54"/>
                    <a:pt x="1460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4"/>
            <p:cNvSpPr/>
            <p:nvPr/>
          </p:nvSpPr>
          <p:spPr>
            <a:xfrm rot="-660728">
              <a:off x="9080265" y="3052477"/>
              <a:ext cx="51020" cy="38697"/>
            </a:xfrm>
            <a:custGeom>
              <a:avLst/>
              <a:gdLst/>
              <a:ahLst/>
              <a:cxnLst/>
              <a:rect l="l" t="t" r="r" b="b"/>
              <a:pathLst>
                <a:path w="2041" h="1548" extrusionOk="0">
                  <a:moveTo>
                    <a:pt x="1092" y="1"/>
                  </a:moveTo>
                  <a:cubicBezTo>
                    <a:pt x="953" y="1"/>
                    <a:pt x="819" y="23"/>
                    <a:pt x="704" y="73"/>
                  </a:cubicBezTo>
                  <a:cubicBezTo>
                    <a:pt x="211" y="213"/>
                    <a:pt x="0" y="706"/>
                    <a:pt x="141" y="1198"/>
                  </a:cubicBezTo>
                  <a:cubicBezTo>
                    <a:pt x="237" y="1439"/>
                    <a:pt x="399" y="1548"/>
                    <a:pt x="604" y="1548"/>
                  </a:cubicBezTo>
                  <a:cubicBezTo>
                    <a:pt x="699" y="1548"/>
                    <a:pt x="803" y="1524"/>
                    <a:pt x="915" y="1480"/>
                  </a:cubicBezTo>
                  <a:cubicBezTo>
                    <a:pt x="1196" y="1058"/>
                    <a:pt x="2040" y="1409"/>
                    <a:pt x="2040" y="565"/>
                  </a:cubicBezTo>
                  <a:cubicBezTo>
                    <a:pt x="2040" y="242"/>
                    <a:pt x="1545" y="1"/>
                    <a:pt x="10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4"/>
            <p:cNvSpPr/>
            <p:nvPr/>
          </p:nvSpPr>
          <p:spPr>
            <a:xfrm rot="-660728">
              <a:off x="8503626" y="844851"/>
              <a:ext cx="49246" cy="40696"/>
            </a:xfrm>
            <a:custGeom>
              <a:avLst/>
              <a:gdLst/>
              <a:ahLst/>
              <a:cxnLst/>
              <a:rect l="l" t="t" r="r" b="b"/>
              <a:pathLst>
                <a:path w="1970" h="1628" extrusionOk="0">
                  <a:moveTo>
                    <a:pt x="748" y="1"/>
                  </a:moveTo>
                  <a:cubicBezTo>
                    <a:pt x="581" y="1"/>
                    <a:pt x="422" y="71"/>
                    <a:pt x="282" y="282"/>
                  </a:cubicBezTo>
                  <a:cubicBezTo>
                    <a:pt x="0" y="634"/>
                    <a:pt x="282" y="845"/>
                    <a:pt x="563" y="1056"/>
                  </a:cubicBezTo>
                  <a:cubicBezTo>
                    <a:pt x="820" y="1313"/>
                    <a:pt x="1018" y="1628"/>
                    <a:pt x="1424" y="1628"/>
                  </a:cubicBezTo>
                  <a:cubicBezTo>
                    <a:pt x="1463" y="1628"/>
                    <a:pt x="1505" y="1625"/>
                    <a:pt x="1548" y="1619"/>
                  </a:cubicBezTo>
                  <a:cubicBezTo>
                    <a:pt x="1829" y="1619"/>
                    <a:pt x="1970" y="1337"/>
                    <a:pt x="1900" y="1056"/>
                  </a:cubicBezTo>
                  <a:cubicBezTo>
                    <a:pt x="1900" y="634"/>
                    <a:pt x="1618" y="282"/>
                    <a:pt x="1266" y="141"/>
                  </a:cubicBezTo>
                  <a:cubicBezTo>
                    <a:pt x="1091" y="71"/>
                    <a:pt x="915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4"/>
            <p:cNvSpPr/>
            <p:nvPr/>
          </p:nvSpPr>
          <p:spPr>
            <a:xfrm rot="-660728">
              <a:off x="9206078" y="2769831"/>
              <a:ext cx="43996" cy="37847"/>
            </a:xfrm>
            <a:custGeom>
              <a:avLst/>
              <a:gdLst/>
              <a:ahLst/>
              <a:cxnLst/>
              <a:rect l="l" t="t" r="r" b="b"/>
              <a:pathLst>
                <a:path w="1760" h="1514" extrusionOk="0">
                  <a:moveTo>
                    <a:pt x="845" y="1"/>
                  </a:moveTo>
                  <a:cubicBezTo>
                    <a:pt x="754" y="1"/>
                    <a:pt x="660" y="12"/>
                    <a:pt x="563" y="36"/>
                  </a:cubicBezTo>
                  <a:cubicBezTo>
                    <a:pt x="211" y="107"/>
                    <a:pt x="0" y="318"/>
                    <a:pt x="0" y="740"/>
                  </a:cubicBezTo>
                  <a:cubicBezTo>
                    <a:pt x="141" y="1232"/>
                    <a:pt x="633" y="1514"/>
                    <a:pt x="1126" y="1514"/>
                  </a:cubicBezTo>
                  <a:cubicBezTo>
                    <a:pt x="1548" y="1443"/>
                    <a:pt x="1759" y="1092"/>
                    <a:pt x="1689" y="740"/>
                  </a:cubicBezTo>
                  <a:cubicBezTo>
                    <a:pt x="1630" y="274"/>
                    <a:pt x="12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4"/>
            <p:cNvSpPr/>
            <p:nvPr/>
          </p:nvSpPr>
          <p:spPr>
            <a:xfrm rot="-660728">
              <a:off x="9075849" y="2822611"/>
              <a:ext cx="41696" cy="43096"/>
            </a:xfrm>
            <a:custGeom>
              <a:avLst/>
              <a:gdLst/>
              <a:ahLst/>
              <a:cxnLst/>
              <a:rect l="l" t="t" r="r" b="b"/>
              <a:pathLst>
                <a:path w="1668" h="1724" extrusionOk="0">
                  <a:moveTo>
                    <a:pt x="991" y="0"/>
                  </a:moveTo>
                  <a:cubicBezTo>
                    <a:pt x="579" y="0"/>
                    <a:pt x="455" y="427"/>
                    <a:pt x="331" y="798"/>
                  </a:cubicBezTo>
                  <a:cubicBezTo>
                    <a:pt x="331" y="869"/>
                    <a:pt x="190" y="939"/>
                    <a:pt x="190" y="1080"/>
                  </a:cubicBezTo>
                  <a:cubicBezTo>
                    <a:pt x="1" y="1458"/>
                    <a:pt x="151" y="1724"/>
                    <a:pt x="539" y="1724"/>
                  </a:cubicBezTo>
                  <a:cubicBezTo>
                    <a:pt x="584" y="1724"/>
                    <a:pt x="632" y="1720"/>
                    <a:pt x="682" y="1713"/>
                  </a:cubicBezTo>
                  <a:cubicBezTo>
                    <a:pt x="1034" y="1643"/>
                    <a:pt x="1316" y="1502"/>
                    <a:pt x="1597" y="1291"/>
                  </a:cubicBezTo>
                  <a:lnTo>
                    <a:pt x="1597" y="1150"/>
                  </a:lnTo>
                  <a:cubicBezTo>
                    <a:pt x="1667" y="376"/>
                    <a:pt x="1597" y="95"/>
                    <a:pt x="1175" y="25"/>
                  </a:cubicBezTo>
                  <a:cubicBezTo>
                    <a:pt x="1108" y="8"/>
                    <a:pt x="1047" y="0"/>
                    <a:pt x="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4"/>
            <p:cNvSpPr/>
            <p:nvPr/>
          </p:nvSpPr>
          <p:spPr>
            <a:xfrm rot="-660728">
              <a:off x="9174914" y="2973483"/>
              <a:ext cx="52795" cy="32747"/>
            </a:xfrm>
            <a:custGeom>
              <a:avLst/>
              <a:gdLst/>
              <a:ahLst/>
              <a:cxnLst/>
              <a:rect l="l" t="t" r="r" b="b"/>
              <a:pathLst>
                <a:path w="2112" h="1310" extrusionOk="0">
                  <a:moveTo>
                    <a:pt x="1167" y="0"/>
                  </a:moveTo>
                  <a:cubicBezTo>
                    <a:pt x="776" y="0"/>
                    <a:pt x="434" y="147"/>
                    <a:pt x="141" y="440"/>
                  </a:cubicBezTo>
                  <a:cubicBezTo>
                    <a:pt x="1" y="581"/>
                    <a:pt x="1" y="792"/>
                    <a:pt x="141" y="1003"/>
                  </a:cubicBezTo>
                  <a:cubicBezTo>
                    <a:pt x="410" y="1218"/>
                    <a:pt x="761" y="1310"/>
                    <a:pt x="1100" y="1310"/>
                  </a:cubicBezTo>
                  <a:cubicBezTo>
                    <a:pt x="1204" y="1310"/>
                    <a:pt x="1308" y="1301"/>
                    <a:pt x="1408" y="1284"/>
                  </a:cubicBezTo>
                  <a:cubicBezTo>
                    <a:pt x="1830" y="1214"/>
                    <a:pt x="2111" y="1003"/>
                    <a:pt x="2111" y="581"/>
                  </a:cubicBezTo>
                  <a:cubicBezTo>
                    <a:pt x="2048" y="266"/>
                    <a:pt x="1816" y="7"/>
                    <a:pt x="1515" y="7"/>
                  </a:cubicBezTo>
                  <a:cubicBezTo>
                    <a:pt x="1480" y="7"/>
                    <a:pt x="1444" y="11"/>
                    <a:pt x="1408" y="18"/>
                  </a:cubicBezTo>
                  <a:cubicBezTo>
                    <a:pt x="1325" y="6"/>
                    <a:pt x="1245" y="0"/>
                    <a:pt x="1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4"/>
            <p:cNvSpPr/>
            <p:nvPr/>
          </p:nvSpPr>
          <p:spPr>
            <a:xfrm rot="-660728">
              <a:off x="8701036" y="2098976"/>
              <a:ext cx="49271" cy="36322"/>
            </a:xfrm>
            <a:custGeom>
              <a:avLst/>
              <a:gdLst/>
              <a:ahLst/>
              <a:cxnLst/>
              <a:rect l="l" t="t" r="r" b="b"/>
              <a:pathLst>
                <a:path w="1971" h="1453" extrusionOk="0">
                  <a:moveTo>
                    <a:pt x="1025" y="0"/>
                  </a:moveTo>
                  <a:cubicBezTo>
                    <a:pt x="944" y="0"/>
                    <a:pt x="860" y="12"/>
                    <a:pt x="775" y="37"/>
                  </a:cubicBezTo>
                  <a:cubicBezTo>
                    <a:pt x="282" y="107"/>
                    <a:pt x="1" y="459"/>
                    <a:pt x="71" y="810"/>
                  </a:cubicBezTo>
                  <a:cubicBezTo>
                    <a:pt x="71" y="1131"/>
                    <a:pt x="716" y="1453"/>
                    <a:pt x="1149" y="1453"/>
                  </a:cubicBezTo>
                  <a:cubicBezTo>
                    <a:pt x="1191" y="1453"/>
                    <a:pt x="1230" y="1450"/>
                    <a:pt x="1267" y="1443"/>
                  </a:cubicBezTo>
                  <a:cubicBezTo>
                    <a:pt x="1689" y="1373"/>
                    <a:pt x="1971" y="1021"/>
                    <a:pt x="1830" y="670"/>
                  </a:cubicBezTo>
                  <a:cubicBezTo>
                    <a:pt x="1714" y="263"/>
                    <a:pt x="1406" y="0"/>
                    <a:pt x="10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4"/>
            <p:cNvSpPr/>
            <p:nvPr/>
          </p:nvSpPr>
          <p:spPr>
            <a:xfrm rot="-660728">
              <a:off x="9084885" y="2723219"/>
              <a:ext cx="36947" cy="46171"/>
            </a:xfrm>
            <a:custGeom>
              <a:avLst/>
              <a:gdLst/>
              <a:ahLst/>
              <a:cxnLst/>
              <a:rect l="l" t="t" r="r" b="b"/>
              <a:pathLst>
                <a:path w="1478" h="1847" extrusionOk="0">
                  <a:moveTo>
                    <a:pt x="586" y="1"/>
                  </a:moveTo>
                  <a:cubicBezTo>
                    <a:pt x="555" y="1"/>
                    <a:pt x="524" y="3"/>
                    <a:pt x="493" y="9"/>
                  </a:cubicBezTo>
                  <a:cubicBezTo>
                    <a:pt x="71" y="149"/>
                    <a:pt x="1" y="501"/>
                    <a:pt x="71" y="993"/>
                  </a:cubicBezTo>
                  <a:cubicBezTo>
                    <a:pt x="200" y="1508"/>
                    <a:pt x="505" y="1846"/>
                    <a:pt x="879" y="1846"/>
                  </a:cubicBezTo>
                  <a:cubicBezTo>
                    <a:pt x="914" y="1846"/>
                    <a:pt x="949" y="1844"/>
                    <a:pt x="985" y="1838"/>
                  </a:cubicBezTo>
                  <a:cubicBezTo>
                    <a:pt x="1337" y="1697"/>
                    <a:pt x="1478" y="1345"/>
                    <a:pt x="1407" y="853"/>
                  </a:cubicBezTo>
                  <a:cubicBezTo>
                    <a:pt x="1342" y="397"/>
                    <a:pt x="975" y="1"/>
                    <a:pt x="5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4"/>
            <p:cNvSpPr/>
            <p:nvPr/>
          </p:nvSpPr>
          <p:spPr>
            <a:xfrm rot="-660728">
              <a:off x="9006272" y="2968686"/>
              <a:ext cx="51020" cy="34922"/>
            </a:xfrm>
            <a:custGeom>
              <a:avLst/>
              <a:gdLst/>
              <a:ahLst/>
              <a:cxnLst/>
              <a:rect l="l" t="t" r="r" b="b"/>
              <a:pathLst>
                <a:path w="2041" h="1397" extrusionOk="0">
                  <a:moveTo>
                    <a:pt x="874" y="1"/>
                  </a:moveTo>
                  <a:cubicBezTo>
                    <a:pt x="684" y="1"/>
                    <a:pt x="499" y="40"/>
                    <a:pt x="352" y="128"/>
                  </a:cubicBezTo>
                  <a:cubicBezTo>
                    <a:pt x="0" y="269"/>
                    <a:pt x="0" y="620"/>
                    <a:pt x="211" y="902"/>
                  </a:cubicBezTo>
                  <a:cubicBezTo>
                    <a:pt x="442" y="1225"/>
                    <a:pt x="825" y="1397"/>
                    <a:pt x="1200" y="1397"/>
                  </a:cubicBezTo>
                  <a:cubicBezTo>
                    <a:pt x="1396" y="1397"/>
                    <a:pt x="1590" y="1350"/>
                    <a:pt x="1759" y="1254"/>
                  </a:cubicBezTo>
                  <a:lnTo>
                    <a:pt x="1759" y="1324"/>
                  </a:lnTo>
                  <a:cubicBezTo>
                    <a:pt x="1970" y="902"/>
                    <a:pt x="2040" y="550"/>
                    <a:pt x="1618" y="198"/>
                  </a:cubicBezTo>
                  <a:cubicBezTo>
                    <a:pt x="1414" y="76"/>
                    <a:pt x="1138" y="1"/>
                    <a:pt x="8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4"/>
            <p:cNvSpPr/>
            <p:nvPr/>
          </p:nvSpPr>
          <p:spPr>
            <a:xfrm rot="-660728">
              <a:off x="9157700" y="1495527"/>
              <a:ext cx="42246" cy="44821"/>
            </a:xfrm>
            <a:custGeom>
              <a:avLst/>
              <a:gdLst/>
              <a:ahLst/>
              <a:cxnLst/>
              <a:rect l="l" t="t" r="r" b="b"/>
              <a:pathLst>
                <a:path w="1690" h="1793" extrusionOk="0">
                  <a:moveTo>
                    <a:pt x="700" y="0"/>
                  </a:moveTo>
                  <a:cubicBezTo>
                    <a:pt x="655" y="0"/>
                    <a:pt x="609" y="4"/>
                    <a:pt x="564" y="14"/>
                  </a:cubicBezTo>
                  <a:cubicBezTo>
                    <a:pt x="212" y="84"/>
                    <a:pt x="1" y="225"/>
                    <a:pt x="212" y="576"/>
                  </a:cubicBezTo>
                  <a:cubicBezTo>
                    <a:pt x="282" y="858"/>
                    <a:pt x="353" y="1139"/>
                    <a:pt x="493" y="1491"/>
                  </a:cubicBezTo>
                  <a:cubicBezTo>
                    <a:pt x="571" y="1684"/>
                    <a:pt x="775" y="1792"/>
                    <a:pt x="979" y="1792"/>
                  </a:cubicBezTo>
                  <a:cubicBezTo>
                    <a:pt x="1146" y="1792"/>
                    <a:pt x="1313" y="1720"/>
                    <a:pt x="1408" y="1561"/>
                  </a:cubicBezTo>
                  <a:cubicBezTo>
                    <a:pt x="1619" y="1280"/>
                    <a:pt x="1689" y="858"/>
                    <a:pt x="1478" y="506"/>
                  </a:cubicBezTo>
                  <a:cubicBezTo>
                    <a:pt x="1294" y="200"/>
                    <a:pt x="1004" y="0"/>
                    <a:pt x="7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4"/>
            <p:cNvSpPr/>
            <p:nvPr/>
          </p:nvSpPr>
          <p:spPr>
            <a:xfrm rot="-1521784">
              <a:off x="9229646" y="5103740"/>
              <a:ext cx="33421" cy="51019"/>
            </a:xfrm>
            <a:custGeom>
              <a:avLst/>
              <a:gdLst/>
              <a:ahLst/>
              <a:cxnLst/>
              <a:rect l="l" t="t" r="r" b="b"/>
              <a:pathLst>
                <a:path w="1337" h="2041" extrusionOk="0">
                  <a:moveTo>
                    <a:pt x="563" y="1"/>
                  </a:moveTo>
                  <a:cubicBezTo>
                    <a:pt x="493" y="71"/>
                    <a:pt x="352" y="212"/>
                    <a:pt x="282" y="282"/>
                  </a:cubicBezTo>
                  <a:cubicBezTo>
                    <a:pt x="211" y="704"/>
                    <a:pt x="71" y="1126"/>
                    <a:pt x="0" y="1549"/>
                  </a:cubicBezTo>
                  <a:cubicBezTo>
                    <a:pt x="0" y="1760"/>
                    <a:pt x="71" y="1971"/>
                    <a:pt x="282" y="2041"/>
                  </a:cubicBezTo>
                  <a:cubicBezTo>
                    <a:pt x="422" y="2041"/>
                    <a:pt x="633" y="2041"/>
                    <a:pt x="774" y="1900"/>
                  </a:cubicBezTo>
                  <a:cubicBezTo>
                    <a:pt x="1196" y="1549"/>
                    <a:pt x="1337" y="986"/>
                    <a:pt x="1196" y="493"/>
                  </a:cubicBezTo>
                  <a:cubicBezTo>
                    <a:pt x="1126" y="212"/>
                    <a:pt x="844" y="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4"/>
            <p:cNvSpPr/>
            <p:nvPr/>
          </p:nvSpPr>
          <p:spPr>
            <a:xfrm rot="-660728">
              <a:off x="9135737" y="2392550"/>
              <a:ext cx="75293" cy="29272"/>
            </a:xfrm>
            <a:custGeom>
              <a:avLst/>
              <a:gdLst/>
              <a:ahLst/>
              <a:cxnLst/>
              <a:rect l="l" t="t" r="r" b="b"/>
              <a:pathLst>
                <a:path w="3012" h="1171" extrusionOk="0">
                  <a:moveTo>
                    <a:pt x="2529" y="64"/>
                  </a:moveTo>
                  <a:cubicBezTo>
                    <a:pt x="2508" y="64"/>
                    <a:pt x="2485" y="66"/>
                    <a:pt x="2462" y="70"/>
                  </a:cubicBezTo>
                  <a:cubicBezTo>
                    <a:pt x="1759" y="211"/>
                    <a:pt x="915" y="0"/>
                    <a:pt x="0" y="422"/>
                  </a:cubicBezTo>
                  <a:cubicBezTo>
                    <a:pt x="774" y="844"/>
                    <a:pt x="1477" y="774"/>
                    <a:pt x="2040" y="1126"/>
                  </a:cubicBezTo>
                  <a:cubicBezTo>
                    <a:pt x="2086" y="1156"/>
                    <a:pt x="2139" y="1170"/>
                    <a:pt x="2196" y="1170"/>
                  </a:cubicBezTo>
                  <a:cubicBezTo>
                    <a:pt x="2399" y="1170"/>
                    <a:pt x="2649" y="994"/>
                    <a:pt x="2814" y="774"/>
                  </a:cubicBezTo>
                  <a:cubicBezTo>
                    <a:pt x="3011" y="511"/>
                    <a:pt x="2840" y="64"/>
                    <a:pt x="2529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4"/>
            <p:cNvSpPr/>
            <p:nvPr/>
          </p:nvSpPr>
          <p:spPr>
            <a:xfrm rot="-660728">
              <a:off x="9057157" y="2951183"/>
              <a:ext cx="45746" cy="41121"/>
            </a:xfrm>
            <a:custGeom>
              <a:avLst/>
              <a:gdLst/>
              <a:ahLst/>
              <a:cxnLst/>
              <a:rect l="l" t="t" r="r" b="b"/>
              <a:pathLst>
                <a:path w="1830" h="1645" extrusionOk="0">
                  <a:moveTo>
                    <a:pt x="772" y="0"/>
                  </a:moveTo>
                  <a:cubicBezTo>
                    <a:pt x="627" y="0"/>
                    <a:pt x="483" y="32"/>
                    <a:pt x="352" y="97"/>
                  </a:cubicBezTo>
                  <a:cubicBezTo>
                    <a:pt x="71" y="238"/>
                    <a:pt x="1" y="660"/>
                    <a:pt x="141" y="871"/>
                  </a:cubicBezTo>
                  <a:cubicBezTo>
                    <a:pt x="352" y="1152"/>
                    <a:pt x="493" y="1363"/>
                    <a:pt x="704" y="1645"/>
                  </a:cubicBezTo>
                  <a:lnTo>
                    <a:pt x="704" y="1575"/>
                  </a:lnTo>
                  <a:cubicBezTo>
                    <a:pt x="845" y="1575"/>
                    <a:pt x="985" y="1504"/>
                    <a:pt x="1197" y="1504"/>
                  </a:cubicBezTo>
                  <a:cubicBezTo>
                    <a:pt x="1619" y="1363"/>
                    <a:pt x="1830" y="871"/>
                    <a:pt x="1619" y="449"/>
                  </a:cubicBezTo>
                  <a:cubicBezTo>
                    <a:pt x="1424" y="158"/>
                    <a:pt x="1096" y="0"/>
                    <a:pt x="7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4"/>
            <p:cNvSpPr/>
            <p:nvPr/>
          </p:nvSpPr>
          <p:spPr>
            <a:xfrm rot="-660728">
              <a:off x="9074894" y="1157435"/>
              <a:ext cx="52795" cy="34372"/>
            </a:xfrm>
            <a:custGeom>
              <a:avLst/>
              <a:gdLst/>
              <a:ahLst/>
              <a:cxnLst/>
              <a:rect l="l" t="t" r="r" b="b"/>
              <a:pathLst>
                <a:path w="2112" h="1375" extrusionOk="0">
                  <a:moveTo>
                    <a:pt x="1664" y="0"/>
                  </a:moveTo>
                  <a:cubicBezTo>
                    <a:pt x="1626" y="0"/>
                    <a:pt x="1587" y="6"/>
                    <a:pt x="1548" y="19"/>
                  </a:cubicBezTo>
                  <a:lnTo>
                    <a:pt x="1126" y="90"/>
                  </a:lnTo>
                  <a:cubicBezTo>
                    <a:pt x="845" y="90"/>
                    <a:pt x="493" y="230"/>
                    <a:pt x="282" y="441"/>
                  </a:cubicBezTo>
                  <a:cubicBezTo>
                    <a:pt x="71" y="582"/>
                    <a:pt x="1" y="863"/>
                    <a:pt x="141" y="1074"/>
                  </a:cubicBezTo>
                  <a:cubicBezTo>
                    <a:pt x="199" y="1248"/>
                    <a:pt x="353" y="1374"/>
                    <a:pt x="562" y="1374"/>
                  </a:cubicBezTo>
                  <a:cubicBezTo>
                    <a:pt x="607" y="1374"/>
                    <a:pt x="654" y="1368"/>
                    <a:pt x="704" y="1356"/>
                  </a:cubicBezTo>
                  <a:cubicBezTo>
                    <a:pt x="1126" y="1356"/>
                    <a:pt x="1548" y="1145"/>
                    <a:pt x="1900" y="793"/>
                  </a:cubicBezTo>
                  <a:cubicBezTo>
                    <a:pt x="2041" y="652"/>
                    <a:pt x="2111" y="441"/>
                    <a:pt x="2041" y="230"/>
                  </a:cubicBezTo>
                  <a:cubicBezTo>
                    <a:pt x="1983" y="115"/>
                    <a:pt x="1832" y="0"/>
                    <a:pt x="1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4"/>
            <p:cNvSpPr/>
            <p:nvPr/>
          </p:nvSpPr>
          <p:spPr>
            <a:xfrm rot="-660728">
              <a:off x="8516765" y="1662914"/>
              <a:ext cx="47496" cy="36822"/>
            </a:xfrm>
            <a:custGeom>
              <a:avLst/>
              <a:gdLst/>
              <a:ahLst/>
              <a:cxnLst/>
              <a:rect l="l" t="t" r="r" b="b"/>
              <a:pathLst>
                <a:path w="1900" h="1473" extrusionOk="0">
                  <a:moveTo>
                    <a:pt x="1127" y="0"/>
                  </a:moveTo>
                  <a:cubicBezTo>
                    <a:pt x="1029" y="0"/>
                    <a:pt x="932" y="18"/>
                    <a:pt x="844" y="53"/>
                  </a:cubicBezTo>
                  <a:cubicBezTo>
                    <a:pt x="352" y="194"/>
                    <a:pt x="0" y="545"/>
                    <a:pt x="71" y="968"/>
                  </a:cubicBezTo>
                  <a:cubicBezTo>
                    <a:pt x="174" y="1277"/>
                    <a:pt x="465" y="1472"/>
                    <a:pt x="780" y="1472"/>
                  </a:cubicBezTo>
                  <a:cubicBezTo>
                    <a:pt x="895" y="1472"/>
                    <a:pt x="1013" y="1446"/>
                    <a:pt x="1126" y="1390"/>
                  </a:cubicBezTo>
                  <a:cubicBezTo>
                    <a:pt x="1548" y="1319"/>
                    <a:pt x="1900" y="897"/>
                    <a:pt x="1829" y="475"/>
                  </a:cubicBezTo>
                  <a:cubicBezTo>
                    <a:pt x="1724" y="159"/>
                    <a:pt x="1420" y="0"/>
                    <a:pt x="1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4"/>
            <p:cNvSpPr/>
            <p:nvPr/>
          </p:nvSpPr>
          <p:spPr>
            <a:xfrm rot="-660728">
              <a:off x="9170414" y="1290251"/>
              <a:ext cx="49271" cy="32672"/>
            </a:xfrm>
            <a:custGeom>
              <a:avLst/>
              <a:gdLst/>
              <a:ahLst/>
              <a:cxnLst/>
              <a:rect l="l" t="t" r="r" b="b"/>
              <a:pathLst>
                <a:path w="1971" h="1307" extrusionOk="0">
                  <a:moveTo>
                    <a:pt x="1207" y="1"/>
                  </a:moveTo>
                  <a:cubicBezTo>
                    <a:pt x="1094" y="1"/>
                    <a:pt x="972" y="24"/>
                    <a:pt x="844" y="67"/>
                  </a:cubicBezTo>
                  <a:cubicBezTo>
                    <a:pt x="563" y="278"/>
                    <a:pt x="0" y="207"/>
                    <a:pt x="0" y="770"/>
                  </a:cubicBezTo>
                  <a:cubicBezTo>
                    <a:pt x="0" y="1104"/>
                    <a:pt x="353" y="1306"/>
                    <a:pt x="779" y="1306"/>
                  </a:cubicBezTo>
                  <a:cubicBezTo>
                    <a:pt x="891" y="1306"/>
                    <a:pt x="1008" y="1292"/>
                    <a:pt x="1126" y="1263"/>
                  </a:cubicBezTo>
                  <a:cubicBezTo>
                    <a:pt x="1689" y="1122"/>
                    <a:pt x="1970" y="770"/>
                    <a:pt x="1829" y="418"/>
                  </a:cubicBezTo>
                  <a:cubicBezTo>
                    <a:pt x="1682" y="124"/>
                    <a:pt x="1467" y="1"/>
                    <a:pt x="1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4"/>
            <p:cNvSpPr/>
            <p:nvPr/>
          </p:nvSpPr>
          <p:spPr>
            <a:xfrm rot="-660728">
              <a:off x="8639992" y="1860533"/>
              <a:ext cx="51020" cy="32572"/>
            </a:xfrm>
            <a:custGeom>
              <a:avLst/>
              <a:gdLst/>
              <a:ahLst/>
              <a:cxnLst/>
              <a:rect l="l" t="t" r="r" b="b"/>
              <a:pathLst>
                <a:path w="2041" h="1303" extrusionOk="0">
                  <a:moveTo>
                    <a:pt x="845" y="0"/>
                  </a:moveTo>
                  <a:cubicBezTo>
                    <a:pt x="607" y="0"/>
                    <a:pt x="365" y="70"/>
                    <a:pt x="141" y="220"/>
                  </a:cubicBezTo>
                  <a:cubicBezTo>
                    <a:pt x="70" y="290"/>
                    <a:pt x="0" y="431"/>
                    <a:pt x="70" y="572"/>
                  </a:cubicBezTo>
                  <a:cubicBezTo>
                    <a:pt x="141" y="642"/>
                    <a:pt x="141" y="783"/>
                    <a:pt x="281" y="783"/>
                  </a:cubicBezTo>
                  <a:cubicBezTo>
                    <a:pt x="633" y="994"/>
                    <a:pt x="1055" y="1134"/>
                    <a:pt x="1477" y="1275"/>
                  </a:cubicBezTo>
                  <a:cubicBezTo>
                    <a:pt x="1515" y="1294"/>
                    <a:pt x="1563" y="1303"/>
                    <a:pt x="1614" y="1303"/>
                  </a:cubicBezTo>
                  <a:cubicBezTo>
                    <a:pt x="1754" y="1303"/>
                    <a:pt x="1918" y="1237"/>
                    <a:pt x="1970" y="1134"/>
                  </a:cubicBezTo>
                  <a:cubicBezTo>
                    <a:pt x="2040" y="923"/>
                    <a:pt x="2040" y="783"/>
                    <a:pt x="1970" y="642"/>
                  </a:cubicBezTo>
                  <a:cubicBezTo>
                    <a:pt x="1697" y="233"/>
                    <a:pt x="1278" y="0"/>
                    <a:pt x="8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4"/>
            <p:cNvSpPr/>
            <p:nvPr/>
          </p:nvSpPr>
          <p:spPr>
            <a:xfrm rot="-660728">
              <a:off x="8932194" y="2233130"/>
              <a:ext cx="58070" cy="25523"/>
            </a:xfrm>
            <a:custGeom>
              <a:avLst/>
              <a:gdLst/>
              <a:ahLst/>
              <a:cxnLst/>
              <a:rect l="l" t="t" r="r" b="b"/>
              <a:pathLst>
                <a:path w="2323" h="1021" extrusionOk="0">
                  <a:moveTo>
                    <a:pt x="1689" y="0"/>
                  </a:moveTo>
                  <a:cubicBezTo>
                    <a:pt x="1197" y="0"/>
                    <a:pt x="704" y="0"/>
                    <a:pt x="282" y="141"/>
                  </a:cubicBezTo>
                  <a:cubicBezTo>
                    <a:pt x="141" y="211"/>
                    <a:pt x="1" y="352"/>
                    <a:pt x="1" y="493"/>
                  </a:cubicBezTo>
                  <a:cubicBezTo>
                    <a:pt x="1" y="704"/>
                    <a:pt x="71" y="844"/>
                    <a:pt x="212" y="915"/>
                  </a:cubicBezTo>
                  <a:cubicBezTo>
                    <a:pt x="423" y="985"/>
                    <a:pt x="651" y="1020"/>
                    <a:pt x="880" y="1020"/>
                  </a:cubicBezTo>
                  <a:cubicBezTo>
                    <a:pt x="1109" y="1020"/>
                    <a:pt x="1337" y="985"/>
                    <a:pt x="1548" y="915"/>
                  </a:cubicBezTo>
                  <a:lnTo>
                    <a:pt x="1689" y="915"/>
                  </a:lnTo>
                  <a:cubicBezTo>
                    <a:pt x="1970" y="844"/>
                    <a:pt x="2322" y="844"/>
                    <a:pt x="2322" y="493"/>
                  </a:cubicBezTo>
                  <a:cubicBezTo>
                    <a:pt x="2322" y="141"/>
                    <a:pt x="1970" y="71"/>
                    <a:pt x="16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4"/>
            <p:cNvSpPr/>
            <p:nvPr/>
          </p:nvSpPr>
          <p:spPr>
            <a:xfrm rot="-660728">
              <a:off x="9241761" y="2807630"/>
              <a:ext cx="43996" cy="34547"/>
            </a:xfrm>
            <a:custGeom>
              <a:avLst/>
              <a:gdLst/>
              <a:ahLst/>
              <a:cxnLst/>
              <a:rect l="l" t="t" r="r" b="b"/>
              <a:pathLst>
                <a:path w="1760" h="1382" extrusionOk="0">
                  <a:moveTo>
                    <a:pt x="823" y="0"/>
                  </a:moveTo>
                  <a:cubicBezTo>
                    <a:pt x="738" y="0"/>
                    <a:pt x="651" y="12"/>
                    <a:pt x="564" y="37"/>
                  </a:cubicBezTo>
                  <a:cubicBezTo>
                    <a:pt x="282" y="107"/>
                    <a:pt x="1" y="248"/>
                    <a:pt x="1" y="600"/>
                  </a:cubicBezTo>
                  <a:cubicBezTo>
                    <a:pt x="66" y="991"/>
                    <a:pt x="614" y="1381"/>
                    <a:pt x="1085" y="1381"/>
                  </a:cubicBezTo>
                  <a:cubicBezTo>
                    <a:pt x="1123" y="1381"/>
                    <a:pt x="1160" y="1379"/>
                    <a:pt x="1197" y="1374"/>
                  </a:cubicBezTo>
                  <a:cubicBezTo>
                    <a:pt x="1549" y="1303"/>
                    <a:pt x="1760" y="952"/>
                    <a:pt x="1689" y="600"/>
                  </a:cubicBezTo>
                  <a:cubicBezTo>
                    <a:pt x="1573" y="253"/>
                    <a:pt x="1220" y="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4"/>
            <p:cNvSpPr/>
            <p:nvPr/>
          </p:nvSpPr>
          <p:spPr>
            <a:xfrm rot="-1521784">
              <a:off x="8872713" y="3555419"/>
              <a:ext cx="29921" cy="55043"/>
            </a:xfrm>
            <a:custGeom>
              <a:avLst/>
              <a:gdLst/>
              <a:ahLst/>
              <a:cxnLst/>
              <a:rect l="l" t="t" r="r" b="b"/>
              <a:pathLst>
                <a:path w="1197" h="2202" extrusionOk="0">
                  <a:moveTo>
                    <a:pt x="424" y="1"/>
                  </a:moveTo>
                  <a:cubicBezTo>
                    <a:pt x="265" y="1"/>
                    <a:pt x="114" y="121"/>
                    <a:pt x="71" y="295"/>
                  </a:cubicBezTo>
                  <a:cubicBezTo>
                    <a:pt x="0" y="647"/>
                    <a:pt x="0" y="1069"/>
                    <a:pt x="71" y="1421"/>
                  </a:cubicBezTo>
                  <a:cubicBezTo>
                    <a:pt x="202" y="1749"/>
                    <a:pt x="149" y="2201"/>
                    <a:pt x="544" y="2201"/>
                  </a:cubicBezTo>
                  <a:cubicBezTo>
                    <a:pt x="572" y="2201"/>
                    <a:pt x="601" y="2199"/>
                    <a:pt x="633" y="2194"/>
                  </a:cubicBezTo>
                  <a:cubicBezTo>
                    <a:pt x="1196" y="2194"/>
                    <a:pt x="1055" y="1702"/>
                    <a:pt x="1055" y="1350"/>
                  </a:cubicBezTo>
                  <a:cubicBezTo>
                    <a:pt x="1126" y="928"/>
                    <a:pt x="985" y="506"/>
                    <a:pt x="704" y="154"/>
                  </a:cubicBezTo>
                  <a:cubicBezTo>
                    <a:pt x="623" y="47"/>
                    <a:pt x="522" y="1"/>
                    <a:pt x="4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4"/>
            <p:cNvSpPr/>
            <p:nvPr/>
          </p:nvSpPr>
          <p:spPr>
            <a:xfrm rot="-660728">
              <a:off x="9221766" y="1908319"/>
              <a:ext cx="38722" cy="43996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493" y="1"/>
                  </a:moveTo>
                  <a:cubicBezTo>
                    <a:pt x="212" y="1"/>
                    <a:pt x="1" y="142"/>
                    <a:pt x="71" y="423"/>
                  </a:cubicBezTo>
                  <a:cubicBezTo>
                    <a:pt x="212" y="915"/>
                    <a:pt x="493" y="1337"/>
                    <a:pt x="915" y="1689"/>
                  </a:cubicBezTo>
                  <a:cubicBezTo>
                    <a:pt x="950" y="1724"/>
                    <a:pt x="986" y="1724"/>
                    <a:pt x="1030" y="1724"/>
                  </a:cubicBezTo>
                  <a:cubicBezTo>
                    <a:pt x="1074" y="1724"/>
                    <a:pt x="1126" y="1724"/>
                    <a:pt x="1197" y="1759"/>
                  </a:cubicBezTo>
                  <a:cubicBezTo>
                    <a:pt x="1408" y="1689"/>
                    <a:pt x="1548" y="1478"/>
                    <a:pt x="1548" y="1267"/>
                  </a:cubicBezTo>
                  <a:cubicBezTo>
                    <a:pt x="1548" y="634"/>
                    <a:pt x="1056" y="142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4"/>
            <p:cNvSpPr/>
            <p:nvPr/>
          </p:nvSpPr>
          <p:spPr>
            <a:xfrm rot="-660728">
              <a:off x="8845943" y="2066970"/>
              <a:ext cx="54545" cy="42471"/>
            </a:xfrm>
            <a:custGeom>
              <a:avLst/>
              <a:gdLst/>
              <a:ahLst/>
              <a:cxnLst/>
              <a:rect l="l" t="t" r="r" b="b"/>
              <a:pathLst>
                <a:path w="2182" h="1699" extrusionOk="0">
                  <a:moveTo>
                    <a:pt x="478" y="0"/>
                  </a:moveTo>
                  <a:cubicBezTo>
                    <a:pt x="348" y="0"/>
                    <a:pt x="245" y="66"/>
                    <a:pt x="142" y="169"/>
                  </a:cubicBezTo>
                  <a:cubicBezTo>
                    <a:pt x="71" y="239"/>
                    <a:pt x="1" y="380"/>
                    <a:pt x="71" y="520"/>
                  </a:cubicBezTo>
                  <a:cubicBezTo>
                    <a:pt x="71" y="520"/>
                    <a:pt x="71" y="591"/>
                    <a:pt x="71" y="591"/>
                  </a:cubicBezTo>
                  <a:cubicBezTo>
                    <a:pt x="634" y="872"/>
                    <a:pt x="1127" y="1224"/>
                    <a:pt x="1619" y="1646"/>
                  </a:cubicBezTo>
                  <a:cubicBezTo>
                    <a:pt x="1654" y="1681"/>
                    <a:pt x="1724" y="1699"/>
                    <a:pt x="1795" y="1699"/>
                  </a:cubicBezTo>
                  <a:cubicBezTo>
                    <a:pt x="1865" y="1699"/>
                    <a:pt x="1936" y="1681"/>
                    <a:pt x="1971" y="1646"/>
                  </a:cubicBezTo>
                  <a:cubicBezTo>
                    <a:pt x="2111" y="1505"/>
                    <a:pt x="2182" y="1364"/>
                    <a:pt x="2111" y="1153"/>
                  </a:cubicBezTo>
                  <a:cubicBezTo>
                    <a:pt x="2111" y="1013"/>
                    <a:pt x="1971" y="802"/>
                    <a:pt x="1830" y="661"/>
                  </a:cubicBezTo>
                  <a:cubicBezTo>
                    <a:pt x="1408" y="450"/>
                    <a:pt x="1056" y="239"/>
                    <a:pt x="634" y="28"/>
                  </a:cubicBezTo>
                  <a:cubicBezTo>
                    <a:pt x="578" y="9"/>
                    <a:pt x="526" y="0"/>
                    <a:pt x="4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4"/>
            <p:cNvSpPr/>
            <p:nvPr/>
          </p:nvSpPr>
          <p:spPr>
            <a:xfrm rot="-660728">
              <a:off x="9064944" y="2146089"/>
              <a:ext cx="45746" cy="36772"/>
            </a:xfrm>
            <a:custGeom>
              <a:avLst/>
              <a:gdLst/>
              <a:ahLst/>
              <a:cxnLst/>
              <a:rect l="l" t="t" r="r" b="b"/>
              <a:pathLst>
                <a:path w="1830" h="1471" extrusionOk="0">
                  <a:moveTo>
                    <a:pt x="868" y="1"/>
                  </a:moveTo>
                  <a:cubicBezTo>
                    <a:pt x="766" y="1"/>
                    <a:pt x="663" y="21"/>
                    <a:pt x="563" y="63"/>
                  </a:cubicBezTo>
                  <a:cubicBezTo>
                    <a:pt x="282" y="134"/>
                    <a:pt x="1" y="204"/>
                    <a:pt x="1" y="626"/>
                  </a:cubicBezTo>
                  <a:cubicBezTo>
                    <a:pt x="282" y="1119"/>
                    <a:pt x="704" y="1400"/>
                    <a:pt x="1267" y="1470"/>
                  </a:cubicBezTo>
                  <a:cubicBezTo>
                    <a:pt x="1619" y="1400"/>
                    <a:pt x="1830" y="1048"/>
                    <a:pt x="1759" y="697"/>
                  </a:cubicBezTo>
                  <a:cubicBezTo>
                    <a:pt x="1647" y="304"/>
                    <a:pt x="1267" y="1"/>
                    <a:pt x="8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4"/>
            <p:cNvSpPr/>
            <p:nvPr/>
          </p:nvSpPr>
          <p:spPr>
            <a:xfrm rot="-1521784">
              <a:off x="9169726" y="4641532"/>
              <a:ext cx="43995" cy="44395"/>
            </a:xfrm>
            <a:custGeom>
              <a:avLst/>
              <a:gdLst/>
              <a:ahLst/>
              <a:cxnLst/>
              <a:rect l="l" t="t" r="r" b="b"/>
              <a:pathLst>
                <a:path w="1760" h="1776" extrusionOk="0">
                  <a:moveTo>
                    <a:pt x="1759" y="1390"/>
                  </a:moveTo>
                  <a:cubicBezTo>
                    <a:pt x="1754" y="1393"/>
                    <a:pt x="1750" y="1396"/>
                    <a:pt x="1745" y="1400"/>
                  </a:cubicBezTo>
                  <a:lnTo>
                    <a:pt x="1745" y="1400"/>
                  </a:lnTo>
                  <a:cubicBezTo>
                    <a:pt x="1750" y="1420"/>
                    <a:pt x="1755" y="1440"/>
                    <a:pt x="1759" y="1460"/>
                  </a:cubicBezTo>
                  <a:lnTo>
                    <a:pt x="1759" y="1390"/>
                  </a:lnTo>
                  <a:close/>
                  <a:moveTo>
                    <a:pt x="317" y="1"/>
                  </a:moveTo>
                  <a:cubicBezTo>
                    <a:pt x="229" y="1"/>
                    <a:pt x="141" y="18"/>
                    <a:pt x="71" y="53"/>
                  </a:cubicBezTo>
                  <a:cubicBezTo>
                    <a:pt x="1" y="194"/>
                    <a:pt x="1" y="335"/>
                    <a:pt x="71" y="405"/>
                  </a:cubicBezTo>
                  <a:cubicBezTo>
                    <a:pt x="141" y="616"/>
                    <a:pt x="212" y="827"/>
                    <a:pt x="352" y="1038"/>
                  </a:cubicBezTo>
                  <a:cubicBezTo>
                    <a:pt x="589" y="1551"/>
                    <a:pt x="737" y="1776"/>
                    <a:pt x="970" y="1776"/>
                  </a:cubicBezTo>
                  <a:cubicBezTo>
                    <a:pt x="1151" y="1776"/>
                    <a:pt x="1382" y="1641"/>
                    <a:pt x="1745" y="1400"/>
                  </a:cubicBezTo>
                  <a:lnTo>
                    <a:pt x="1745" y="1400"/>
                  </a:lnTo>
                  <a:cubicBezTo>
                    <a:pt x="1587" y="796"/>
                    <a:pt x="1108" y="326"/>
                    <a:pt x="563" y="53"/>
                  </a:cubicBezTo>
                  <a:cubicBezTo>
                    <a:pt x="493" y="18"/>
                    <a:pt x="405" y="1"/>
                    <a:pt x="3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4"/>
            <p:cNvSpPr/>
            <p:nvPr/>
          </p:nvSpPr>
          <p:spPr>
            <a:xfrm rot="-660728">
              <a:off x="8861910" y="1371058"/>
              <a:ext cx="43996" cy="33697"/>
            </a:xfrm>
            <a:custGeom>
              <a:avLst/>
              <a:gdLst/>
              <a:ahLst/>
              <a:cxnLst/>
              <a:rect l="l" t="t" r="r" b="b"/>
              <a:pathLst>
                <a:path w="1760" h="1348" extrusionOk="0">
                  <a:moveTo>
                    <a:pt x="1006" y="0"/>
                  </a:moveTo>
                  <a:cubicBezTo>
                    <a:pt x="928" y="0"/>
                    <a:pt x="849" y="14"/>
                    <a:pt x="774" y="45"/>
                  </a:cubicBezTo>
                  <a:cubicBezTo>
                    <a:pt x="282" y="115"/>
                    <a:pt x="0" y="467"/>
                    <a:pt x="71" y="818"/>
                  </a:cubicBezTo>
                  <a:cubicBezTo>
                    <a:pt x="186" y="1107"/>
                    <a:pt x="538" y="1348"/>
                    <a:pt x="893" y="1348"/>
                  </a:cubicBezTo>
                  <a:cubicBezTo>
                    <a:pt x="972" y="1348"/>
                    <a:pt x="1050" y="1336"/>
                    <a:pt x="1126" y="1311"/>
                  </a:cubicBezTo>
                  <a:cubicBezTo>
                    <a:pt x="1548" y="1240"/>
                    <a:pt x="1759" y="889"/>
                    <a:pt x="1689" y="467"/>
                  </a:cubicBezTo>
                  <a:cubicBezTo>
                    <a:pt x="1578" y="190"/>
                    <a:pt x="1294" y="0"/>
                    <a:pt x="10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4"/>
            <p:cNvSpPr/>
            <p:nvPr/>
          </p:nvSpPr>
          <p:spPr>
            <a:xfrm rot="-1521784">
              <a:off x="8591028" y="3990799"/>
              <a:ext cx="38720" cy="39895"/>
            </a:xfrm>
            <a:custGeom>
              <a:avLst/>
              <a:gdLst/>
              <a:ahLst/>
              <a:cxnLst/>
              <a:rect l="l" t="t" r="r" b="b"/>
              <a:pathLst>
                <a:path w="1549" h="1596" extrusionOk="0">
                  <a:moveTo>
                    <a:pt x="763" y="0"/>
                  </a:moveTo>
                  <a:cubicBezTo>
                    <a:pt x="721" y="0"/>
                    <a:pt x="678" y="4"/>
                    <a:pt x="634" y="11"/>
                  </a:cubicBezTo>
                  <a:cubicBezTo>
                    <a:pt x="211" y="152"/>
                    <a:pt x="0" y="574"/>
                    <a:pt x="71" y="1066"/>
                  </a:cubicBezTo>
                  <a:cubicBezTo>
                    <a:pt x="128" y="1355"/>
                    <a:pt x="375" y="1596"/>
                    <a:pt x="695" y="1596"/>
                  </a:cubicBezTo>
                  <a:cubicBezTo>
                    <a:pt x="765" y="1596"/>
                    <a:pt x="839" y="1584"/>
                    <a:pt x="915" y="1559"/>
                  </a:cubicBezTo>
                  <a:cubicBezTo>
                    <a:pt x="1337" y="1488"/>
                    <a:pt x="1548" y="996"/>
                    <a:pt x="1478" y="574"/>
                  </a:cubicBezTo>
                  <a:cubicBezTo>
                    <a:pt x="1415" y="259"/>
                    <a:pt x="1126" y="0"/>
                    <a:pt x="7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4"/>
            <p:cNvSpPr/>
            <p:nvPr/>
          </p:nvSpPr>
          <p:spPr>
            <a:xfrm rot="-660728">
              <a:off x="8902625" y="1967825"/>
              <a:ext cx="45746" cy="32322"/>
            </a:xfrm>
            <a:custGeom>
              <a:avLst/>
              <a:gdLst/>
              <a:ahLst/>
              <a:cxnLst/>
              <a:rect l="l" t="t" r="r" b="b"/>
              <a:pathLst>
                <a:path w="1830" h="1293" extrusionOk="0">
                  <a:moveTo>
                    <a:pt x="1" y="0"/>
                  </a:moveTo>
                  <a:cubicBezTo>
                    <a:pt x="1" y="212"/>
                    <a:pt x="1" y="352"/>
                    <a:pt x="1" y="563"/>
                  </a:cubicBezTo>
                  <a:cubicBezTo>
                    <a:pt x="1" y="845"/>
                    <a:pt x="212" y="1126"/>
                    <a:pt x="493" y="1267"/>
                  </a:cubicBezTo>
                  <a:cubicBezTo>
                    <a:pt x="576" y="1283"/>
                    <a:pt x="659" y="1292"/>
                    <a:pt x="742" y="1292"/>
                  </a:cubicBezTo>
                  <a:cubicBezTo>
                    <a:pt x="1011" y="1292"/>
                    <a:pt x="1280" y="1200"/>
                    <a:pt x="1549" y="985"/>
                  </a:cubicBezTo>
                  <a:cubicBezTo>
                    <a:pt x="1830" y="774"/>
                    <a:pt x="1689" y="352"/>
                    <a:pt x="1197" y="212"/>
                  </a:cubicBezTo>
                  <a:cubicBezTo>
                    <a:pt x="986" y="106"/>
                    <a:pt x="792" y="106"/>
                    <a:pt x="599" y="106"/>
                  </a:cubicBezTo>
                  <a:cubicBezTo>
                    <a:pt x="405" y="106"/>
                    <a:pt x="212" y="10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4"/>
            <p:cNvSpPr/>
            <p:nvPr/>
          </p:nvSpPr>
          <p:spPr>
            <a:xfrm rot="-660728">
              <a:off x="9237751" y="998209"/>
              <a:ext cx="40471" cy="38972"/>
            </a:xfrm>
            <a:custGeom>
              <a:avLst/>
              <a:gdLst/>
              <a:ahLst/>
              <a:cxnLst/>
              <a:rect l="l" t="t" r="r" b="b"/>
              <a:pathLst>
                <a:path w="1619" h="1559" extrusionOk="0">
                  <a:moveTo>
                    <a:pt x="625" y="0"/>
                  </a:moveTo>
                  <a:cubicBezTo>
                    <a:pt x="581" y="0"/>
                    <a:pt x="536" y="4"/>
                    <a:pt x="493" y="11"/>
                  </a:cubicBezTo>
                  <a:cubicBezTo>
                    <a:pt x="141" y="82"/>
                    <a:pt x="0" y="433"/>
                    <a:pt x="71" y="785"/>
                  </a:cubicBezTo>
                  <a:cubicBezTo>
                    <a:pt x="141" y="1207"/>
                    <a:pt x="563" y="1559"/>
                    <a:pt x="1055" y="1559"/>
                  </a:cubicBezTo>
                  <a:cubicBezTo>
                    <a:pt x="1407" y="1418"/>
                    <a:pt x="1618" y="996"/>
                    <a:pt x="1478" y="644"/>
                  </a:cubicBezTo>
                  <a:cubicBezTo>
                    <a:pt x="1414" y="266"/>
                    <a:pt x="1012" y="0"/>
                    <a:pt x="6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4"/>
            <p:cNvSpPr/>
            <p:nvPr/>
          </p:nvSpPr>
          <p:spPr>
            <a:xfrm rot="-1521784">
              <a:off x="9212601" y="3943498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4"/>
            <p:cNvSpPr/>
            <p:nvPr/>
          </p:nvSpPr>
          <p:spPr>
            <a:xfrm rot="-660728">
              <a:off x="8773432" y="2563791"/>
              <a:ext cx="49046" cy="32747"/>
            </a:xfrm>
            <a:custGeom>
              <a:avLst/>
              <a:gdLst/>
              <a:ahLst/>
              <a:cxnLst/>
              <a:rect l="l" t="t" r="r" b="b"/>
              <a:pathLst>
                <a:path w="1962" h="1310" extrusionOk="0">
                  <a:moveTo>
                    <a:pt x="444" y="1"/>
                  </a:moveTo>
                  <a:cubicBezTo>
                    <a:pt x="205" y="1"/>
                    <a:pt x="1" y="192"/>
                    <a:pt x="62" y="436"/>
                  </a:cubicBezTo>
                  <a:cubicBezTo>
                    <a:pt x="62" y="577"/>
                    <a:pt x="202" y="718"/>
                    <a:pt x="343" y="788"/>
                  </a:cubicBezTo>
                  <a:cubicBezTo>
                    <a:pt x="624" y="929"/>
                    <a:pt x="906" y="1069"/>
                    <a:pt x="1117" y="1210"/>
                  </a:cubicBezTo>
                  <a:cubicBezTo>
                    <a:pt x="1207" y="1278"/>
                    <a:pt x="1305" y="1309"/>
                    <a:pt x="1400" y="1309"/>
                  </a:cubicBezTo>
                  <a:cubicBezTo>
                    <a:pt x="1602" y="1309"/>
                    <a:pt x="1795" y="1168"/>
                    <a:pt x="1891" y="929"/>
                  </a:cubicBezTo>
                  <a:cubicBezTo>
                    <a:pt x="1961" y="647"/>
                    <a:pt x="1891" y="296"/>
                    <a:pt x="1469" y="296"/>
                  </a:cubicBezTo>
                  <a:cubicBezTo>
                    <a:pt x="1187" y="225"/>
                    <a:pt x="836" y="85"/>
                    <a:pt x="554" y="14"/>
                  </a:cubicBezTo>
                  <a:cubicBezTo>
                    <a:pt x="517" y="5"/>
                    <a:pt x="480" y="1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4"/>
            <p:cNvSpPr/>
            <p:nvPr/>
          </p:nvSpPr>
          <p:spPr>
            <a:xfrm rot="-660728">
              <a:off x="9018908" y="1978075"/>
              <a:ext cx="54520" cy="27473"/>
            </a:xfrm>
            <a:custGeom>
              <a:avLst/>
              <a:gdLst/>
              <a:ahLst/>
              <a:cxnLst/>
              <a:rect l="l" t="t" r="r" b="b"/>
              <a:pathLst>
                <a:path w="2181" h="1099" extrusionOk="0">
                  <a:moveTo>
                    <a:pt x="1707" y="0"/>
                  </a:moveTo>
                  <a:cubicBezTo>
                    <a:pt x="1678" y="0"/>
                    <a:pt x="1648" y="4"/>
                    <a:pt x="1618" y="11"/>
                  </a:cubicBezTo>
                  <a:cubicBezTo>
                    <a:pt x="1337" y="11"/>
                    <a:pt x="1126" y="152"/>
                    <a:pt x="915" y="222"/>
                  </a:cubicBezTo>
                  <a:cubicBezTo>
                    <a:pt x="704" y="222"/>
                    <a:pt x="422" y="292"/>
                    <a:pt x="211" y="363"/>
                  </a:cubicBezTo>
                  <a:cubicBezTo>
                    <a:pt x="70" y="433"/>
                    <a:pt x="0" y="574"/>
                    <a:pt x="0" y="715"/>
                  </a:cubicBezTo>
                  <a:cubicBezTo>
                    <a:pt x="0" y="855"/>
                    <a:pt x="141" y="996"/>
                    <a:pt x="352" y="996"/>
                  </a:cubicBezTo>
                  <a:cubicBezTo>
                    <a:pt x="529" y="908"/>
                    <a:pt x="705" y="868"/>
                    <a:pt x="882" y="868"/>
                  </a:cubicBezTo>
                  <a:cubicBezTo>
                    <a:pt x="1128" y="868"/>
                    <a:pt x="1373" y="944"/>
                    <a:pt x="1618" y="1066"/>
                  </a:cubicBezTo>
                  <a:cubicBezTo>
                    <a:pt x="1651" y="1088"/>
                    <a:pt x="1687" y="1098"/>
                    <a:pt x="1724" y="1098"/>
                  </a:cubicBezTo>
                  <a:cubicBezTo>
                    <a:pt x="1930" y="1098"/>
                    <a:pt x="2181" y="801"/>
                    <a:pt x="2181" y="503"/>
                  </a:cubicBezTo>
                  <a:cubicBezTo>
                    <a:pt x="2181" y="252"/>
                    <a:pt x="1956" y="0"/>
                    <a:pt x="1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4"/>
            <p:cNvSpPr/>
            <p:nvPr/>
          </p:nvSpPr>
          <p:spPr>
            <a:xfrm rot="-1521784">
              <a:off x="8874204" y="3338746"/>
              <a:ext cx="35196" cy="41870"/>
            </a:xfrm>
            <a:custGeom>
              <a:avLst/>
              <a:gdLst/>
              <a:ahLst/>
              <a:cxnLst/>
              <a:rect l="l" t="t" r="r" b="b"/>
              <a:pathLst>
                <a:path w="1408" h="1675" extrusionOk="0">
                  <a:moveTo>
                    <a:pt x="724" y="1"/>
                  </a:moveTo>
                  <a:cubicBezTo>
                    <a:pt x="694" y="1"/>
                    <a:pt x="663" y="4"/>
                    <a:pt x="633" y="11"/>
                  </a:cubicBezTo>
                  <a:cubicBezTo>
                    <a:pt x="211" y="82"/>
                    <a:pt x="0" y="785"/>
                    <a:pt x="141" y="1278"/>
                  </a:cubicBezTo>
                  <a:cubicBezTo>
                    <a:pt x="141" y="1497"/>
                    <a:pt x="313" y="1674"/>
                    <a:pt x="522" y="1674"/>
                  </a:cubicBezTo>
                  <a:cubicBezTo>
                    <a:pt x="580" y="1674"/>
                    <a:pt x="642" y="1660"/>
                    <a:pt x="704" y="1629"/>
                  </a:cubicBezTo>
                  <a:cubicBezTo>
                    <a:pt x="1196" y="1489"/>
                    <a:pt x="1407" y="996"/>
                    <a:pt x="1267" y="504"/>
                  </a:cubicBezTo>
                  <a:cubicBezTo>
                    <a:pt x="1267" y="252"/>
                    <a:pt x="985" y="1"/>
                    <a:pt x="7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4"/>
            <p:cNvSpPr/>
            <p:nvPr/>
          </p:nvSpPr>
          <p:spPr>
            <a:xfrm rot="-660728">
              <a:off x="9135561" y="1412228"/>
              <a:ext cx="35197" cy="39721"/>
            </a:xfrm>
            <a:custGeom>
              <a:avLst/>
              <a:gdLst/>
              <a:ahLst/>
              <a:cxnLst/>
              <a:rect l="l" t="t" r="r" b="b"/>
              <a:pathLst>
                <a:path w="1408" h="1589" extrusionOk="0">
                  <a:moveTo>
                    <a:pt x="615" y="0"/>
                  </a:moveTo>
                  <a:cubicBezTo>
                    <a:pt x="552" y="0"/>
                    <a:pt x="487" y="10"/>
                    <a:pt x="423" y="32"/>
                  </a:cubicBezTo>
                  <a:cubicBezTo>
                    <a:pt x="1" y="172"/>
                    <a:pt x="1" y="524"/>
                    <a:pt x="71" y="946"/>
                  </a:cubicBezTo>
                  <a:cubicBezTo>
                    <a:pt x="135" y="1267"/>
                    <a:pt x="258" y="1588"/>
                    <a:pt x="654" y="1588"/>
                  </a:cubicBezTo>
                  <a:cubicBezTo>
                    <a:pt x="692" y="1588"/>
                    <a:pt x="732" y="1585"/>
                    <a:pt x="775" y="1579"/>
                  </a:cubicBezTo>
                  <a:cubicBezTo>
                    <a:pt x="1197" y="1509"/>
                    <a:pt x="1408" y="1087"/>
                    <a:pt x="1267" y="665"/>
                  </a:cubicBezTo>
                  <a:cubicBezTo>
                    <a:pt x="1267" y="307"/>
                    <a:pt x="964" y="0"/>
                    <a:pt x="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4"/>
            <p:cNvSpPr/>
            <p:nvPr/>
          </p:nvSpPr>
          <p:spPr>
            <a:xfrm rot="-660728">
              <a:off x="8862327" y="3000853"/>
              <a:ext cx="54520" cy="37497"/>
            </a:xfrm>
            <a:custGeom>
              <a:avLst/>
              <a:gdLst/>
              <a:ahLst/>
              <a:cxnLst/>
              <a:rect l="l" t="t" r="r" b="b"/>
              <a:pathLst>
                <a:path w="2181" h="1500" extrusionOk="0">
                  <a:moveTo>
                    <a:pt x="1675" y="1"/>
                  </a:moveTo>
                  <a:cubicBezTo>
                    <a:pt x="1533" y="1"/>
                    <a:pt x="1388" y="82"/>
                    <a:pt x="1266" y="163"/>
                  </a:cubicBezTo>
                  <a:cubicBezTo>
                    <a:pt x="1055" y="304"/>
                    <a:pt x="633" y="655"/>
                    <a:pt x="281" y="866"/>
                  </a:cubicBezTo>
                  <a:cubicBezTo>
                    <a:pt x="141" y="937"/>
                    <a:pt x="0" y="1007"/>
                    <a:pt x="70" y="1218"/>
                  </a:cubicBezTo>
                  <a:cubicBezTo>
                    <a:pt x="70" y="1429"/>
                    <a:pt x="281" y="1500"/>
                    <a:pt x="492" y="1500"/>
                  </a:cubicBezTo>
                  <a:lnTo>
                    <a:pt x="774" y="1500"/>
                  </a:lnTo>
                  <a:cubicBezTo>
                    <a:pt x="1126" y="1359"/>
                    <a:pt x="1477" y="1148"/>
                    <a:pt x="1759" y="866"/>
                  </a:cubicBezTo>
                  <a:cubicBezTo>
                    <a:pt x="1970" y="726"/>
                    <a:pt x="2181" y="444"/>
                    <a:pt x="1970" y="163"/>
                  </a:cubicBezTo>
                  <a:cubicBezTo>
                    <a:pt x="1881" y="44"/>
                    <a:pt x="1779" y="1"/>
                    <a:pt x="16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4"/>
            <p:cNvSpPr/>
            <p:nvPr/>
          </p:nvSpPr>
          <p:spPr>
            <a:xfrm rot="-660728">
              <a:off x="8989725" y="1275349"/>
              <a:ext cx="46096" cy="28747"/>
            </a:xfrm>
            <a:custGeom>
              <a:avLst/>
              <a:gdLst/>
              <a:ahLst/>
              <a:cxnLst/>
              <a:rect l="l" t="t" r="r" b="b"/>
              <a:pathLst>
                <a:path w="1844" h="1150" extrusionOk="0">
                  <a:moveTo>
                    <a:pt x="1247" y="0"/>
                  </a:moveTo>
                  <a:cubicBezTo>
                    <a:pt x="1231" y="0"/>
                    <a:pt x="1214" y="1"/>
                    <a:pt x="1197" y="3"/>
                  </a:cubicBezTo>
                  <a:cubicBezTo>
                    <a:pt x="986" y="3"/>
                    <a:pt x="775" y="3"/>
                    <a:pt x="634" y="73"/>
                  </a:cubicBezTo>
                  <a:cubicBezTo>
                    <a:pt x="423" y="73"/>
                    <a:pt x="142" y="73"/>
                    <a:pt x="71" y="284"/>
                  </a:cubicBezTo>
                  <a:cubicBezTo>
                    <a:pt x="1" y="495"/>
                    <a:pt x="212" y="706"/>
                    <a:pt x="423" y="847"/>
                  </a:cubicBezTo>
                  <a:cubicBezTo>
                    <a:pt x="634" y="987"/>
                    <a:pt x="845" y="1058"/>
                    <a:pt x="1056" y="1128"/>
                  </a:cubicBezTo>
                  <a:cubicBezTo>
                    <a:pt x="1100" y="1143"/>
                    <a:pt x="1143" y="1150"/>
                    <a:pt x="1183" y="1150"/>
                  </a:cubicBezTo>
                  <a:cubicBezTo>
                    <a:pt x="1700" y="1150"/>
                    <a:pt x="1844" y="0"/>
                    <a:pt x="1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4"/>
            <p:cNvSpPr/>
            <p:nvPr/>
          </p:nvSpPr>
          <p:spPr>
            <a:xfrm rot="-660728">
              <a:off x="8806159" y="1265425"/>
              <a:ext cx="35197" cy="41021"/>
            </a:xfrm>
            <a:custGeom>
              <a:avLst/>
              <a:gdLst/>
              <a:ahLst/>
              <a:cxnLst/>
              <a:rect l="l" t="t" r="r" b="b"/>
              <a:pathLst>
                <a:path w="1408" h="1641" extrusionOk="0">
                  <a:moveTo>
                    <a:pt x="743" y="1"/>
                  </a:moveTo>
                  <a:cubicBezTo>
                    <a:pt x="707" y="1"/>
                    <a:pt x="670" y="4"/>
                    <a:pt x="634" y="12"/>
                  </a:cubicBezTo>
                  <a:cubicBezTo>
                    <a:pt x="282" y="12"/>
                    <a:pt x="1" y="434"/>
                    <a:pt x="141" y="996"/>
                  </a:cubicBezTo>
                  <a:cubicBezTo>
                    <a:pt x="204" y="1375"/>
                    <a:pt x="437" y="1640"/>
                    <a:pt x="687" y="1640"/>
                  </a:cubicBezTo>
                  <a:cubicBezTo>
                    <a:pt x="716" y="1640"/>
                    <a:pt x="745" y="1637"/>
                    <a:pt x="774" y="1630"/>
                  </a:cubicBezTo>
                  <a:cubicBezTo>
                    <a:pt x="1196" y="1419"/>
                    <a:pt x="1407" y="996"/>
                    <a:pt x="1337" y="574"/>
                  </a:cubicBezTo>
                  <a:cubicBezTo>
                    <a:pt x="1337" y="259"/>
                    <a:pt x="1055" y="1"/>
                    <a:pt x="7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4"/>
            <p:cNvSpPr/>
            <p:nvPr/>
          </p:nvSpPr>
          <p:spPr>
            <a:xfrm rot="-1521784">
              <a:off x="9039753" y="4169792"/>
              <a:ext cx="52768" cy="26847"/>
            </a:xfrm>
            <a:custGeom>
              <a:avLst/>
              <a:gdLst/>
              <a:ahLst/>
              <a:cxnLst/>
              <a:rect l="l" t="t" r="r" b="b"/>
              <a:pathLst>
                <a:path w="2111" h="1074" extrusionOk="0">
                  <a:moveTo>
                    <a:pt x="673" y="1"/>
                  </a:moveTo>
                  <a:cubicBezTo>
                    <a:pt x="588" y="1"/>
                    <a:pt x="504" y="7"/>
                    <a:pt x="422" y="19"/>
                  </a:cubicBezTo>
                  <a:cubicBezTo>
                    <a:pt x="141" y="89"/>
                    <a:pt x="0" y="230"/>
                    <a:pt x="0" y="511"/>
                  </a:cubicBezTo>
                  <a:cubicBezTo>
                    <a:pt x="0" y="722"/>
                    <a:pt x="141" y="863"/>
                    <a:pt x="352" y="933"/>
                  </a:cubicBezTo>
                  <a:cubicBezTo>
                    <a:pt x="774" y="1003"/>
                    <a:pt x="1266" y="1003"/>
                    <a:pt x="1548" y="1074"/>
                  </a:cubicBezTo>
                  <a:cubicBezTo>
                    <a:pt x="1970" y="1003"/>
                    <a:pt x="2110" y="722"/>
                    <a:pt x="1899" y="441"/>
                  </a:cubicBezTo>
                  <a:cubicBezTo>
                    <a:pt x="1548" y="148"/>
                    <a:pt x="1098" y="1"/>
                    <a:pt x="6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4"/>
            <p:cNvSpPr/>
            <p:nvPr/>
          </p:nvSpPr>
          <p:spPr>
            <a:xfrm rot="-660728">
              <a:off x="9229155" y="1761611"/>
              <a:ext cx="56295" cy="24698"/>
            </a:xfrm>
            <a:custGeom>
              <a:avLst/>
              <a:gdLst/>
              <a:ahLst/>
              <a:cxnLst/>
              <a:rect l="l" t="t" r="r" b="b"/>
              <a:pathLst>
                <a:path w="2252" h="988" extrusionOk="0">
                  <a:moveTo>
                    <a:pt x="1215" y="0"/>
                  </a:moveTo>
                  <a:cubicBezTo>
                    <a:pt x="876" y="0"/>
                    <a:pt x="529" y="78"/>
                    <a:pt x="211" y="214"/>
                  </a:cubicBezTo>
                  <a:cubicBezTo>
                    <a:pt x="0" y="284"/>
                    <a:pt x="0" y="636"/>
                    <a:pt x="211" y="777"/>
                  </a:cubicBezTo>
                  <a:cubicBezTo>
                    <a:pt x="704" y="918"/>
                    <a:pt x="1196" y="988"/>
                    <a:pt x="1688" y="988"/>
                  </a:cubicBezTo>
                  <a:cubicBezTo>
                    <a:pt x="1899" y="918"/>
                    <a:pt x="2181" y="847"/>
                    <a:pt x="2181" y="566"/>
                  </a:cubicBezTo>
                  <a:cubicBezTo>
                    <a:pt x="2251" y="284"/>
                    <a:pt x="2040" y="144"/>
                    <a:pt x="1759" y="73"/>
                  </a:cubicBezTo>
                  <a:cubicBezTo>
                    <a:pt x="1584" y="24"/>
                    <a:pt x="1401" y="0"/>
                    <a:pt x="1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4"/>
            <p:cNvSpPr/>
            <p:nvPr/>
          </p:nvSpPr>
          <p:spPr>
            <a:xfrm rot="-660728">
              <a:off x="8576863" y="3046131"/>
              <a:ext cx="42221" cy="33722"/>
            </a:xfrm>
            <a:custGeom>
              <a:avLst/>
              <a:gdLst/>
              <a:ahLst/>
              <a:cxnLst/>
              <a:rect l="l" t="t" r="r" b="b"/>
              <a:pathLst>
                <a:path w="1689" h="1349" extrusionOk="0">
                  <a:moveTo>
                    <a:pt x="643" y="1"/>
                  </a:moveTo>
                  <a:cubicBezTo>
                    <a:pt x="594" y="1"/>
                    <a:pt x="544" y="4"/>
                    <a:pt x="493" y="12"/>
                  </a:cubicBezTo>
                  <a:cubicBezTo>
                    <a:pt x="211" y="12"/>
                    <a:pt x="0" y="152"/>
                    <a:pt x="71" y="504"/>
                  </a:cubicBezTo>
                  <a:cubicBezTo>
                    <a:pt x="211" y="926"/>
                    <a:pt x="633" y="1278"/>
                    <a:pt x="1126" y="1348"/>
                  </a:cubicBezTo>
                  <a:cubicBezTo>
                    <a:pt x="1478" y="1278"/>
                    <a:pt x="1689" y="996"/>
                    <a:pt x="1618" y="645"/>
                  </a:cubicBezTo>
                  <a:cubicBezTo>
                    <a:pt x="1429" y="266"/>
                    <a:pt x="1070" y="1"/>
                    <a:pt x="6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4"/>
            <p:cNvSpPr/>
            <p:nvPr/>
          </p:nvSpPr>
          <p:spPr>
            <a:xfrm rot="-1521784">
              <a:off x="9119709" y="4761217"/>
              <a:ext cx="42220" cy="32096"/>
            </a:xfrm>
            <a:custGeom>
              <a:avLst/>
              <a:gdLst/>
              <a:ahLst/>
              <a:cxnLst/>
              <a:rect l="l" t="t" r="r" b="b"/>
              <a:pathLst>
                <a:path w="1689" h="1284" extrusionOk="0">
                  <a:moveTo>
                    <a:pt x="1096" y="1"/>
                  </a:moveTo>
                  <a:cubicBezTo>
                    <a:pt x="1059" y="1"/>
                    <a:pt x="1022" y="5"/>
                    <a:pt x="985" y="14"/>
                  </a:cubicBezTo>
                  <a:cubicBezTo>
                    <a:pt x="704" y="84"/>
                    <a:pt x="422" y="155"/>
                    <a:pt x="141" y="225"/>
                  </a:cubicBezTo>
                  <a:cubicBezTo>
                    <a:pt x="71" y="577"/>
                    <a:pt x="0" y="929"/>
                    <a:pt x="422" y="1210"/>
                  </a:cubicBezTo>
                  <a:cubicBezTo>
                    <a:pt x="522" y="1260"/>
                    <a:pt x="631" y="1283"/>
                    <a:pt x="742" y="1283"/>
                  </a:cubicBezTo>
                  <a:cubicBezTo>
                    <a:pt x="944" y="1283"/>
                    <a:pt x="1155" y="1206"/>
                    <a:pt x="1337" y="1069"/>
                  </a:cubicBezTo>
                  <a:cubicBezTo>
                    <a:pt x="1618" y="999"/>
                    <a:pt x="1689" y="647"/>
                    <a:pt x="1618" y="436"/>
                  </a:cubicBezTo>
                  <a:cubicBezTo>
                    <a:pt x="1557" y="192"/>
                    <a:pt x="1337" y="1"/>
                    <a:pt x="10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4"/>
            <p:cNvSpPr/>
            <p:nvPr/>
          </p:nvSpPr>
          <p:spPr>
            <a:xfrm rot="-1521784">
              <a:off x="8652810" y="3568866"/>
              <a:ext cx="38720" cy="37795"/>
            </a:xfrm>
            <a:custGeom>
              <a:avLst/>
              <a:gdLst/>
              <a:ahLst/>
              <a:cxnLst/>
              <a:rect l="l" t="t" r="r" b="b"/>
              <a:pathLst>
                <a:path w="1549" h="1512" extrusionOk="0">
                  <a:moveTo>
                    <a:pt x="542" y="0"/>
                  </a:moveTo>
                  <a:cubicBezTo>
                    <a:pt x="395" y="0"/>
                    <a:pt x="257" y="52"/>
                    <a:pt x="141" y="168"/>
                  </a:cubicBezTo>
                  <a:cubicBezTo>
                    <a:pt x="1" y="450"/>
                    <a:pt x="141" y="661"/>
                    <a:pt x="282" y="802"/>
                  </a:cubicBezTo>
                  <a:cubicBezTo>
                    <a:pt x="414" y="1000"/>
                    <a:pt x="609" y="1511"/>
                    <a:pt x="1043" y="1511"/>
                  </a:cubicBezTo>
                  <a:cubicBezTo>
                    <a:pt x="1070" y="1511"/>
                    <a:pt x="1097" y="1509"/>
                    <a:pt x="1126" y="1505"/>
                  </a:cubicBezTo>
                  <a:cubicBezTo>
                    <a:pt x="1407" y="1505"/>
                    <a:pt x="1548" y="1294"/>
                    <a:pt x="1548" y="1013"/>
                  </a:cubicBezTo>
                  <a:cubicBezTo>
                    <a:pt x="1548" y="590"/>
                    <a:pt x="1267" y="239"/>
                    <a:pt x="915" y="98"/>
                  </a:cubicBezTo>
                  <a:cubicBezTo>
                    <a:pt x="789" y="35"/>
                    <a:pt x="662" y="0"/>
                    <a:pt x="5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4"/>
            <p:cNvSpPr/>
            <p:nvPr/>
          </p:nvSpPr>
          <p:spPr>
            <a:xfrm rot="-660728">
              <a:off x="8754109" y="1534289"/>
              <a:ext cx="38722" cy="36097"/>
            </a:xfrm>
            <a:custGeom>
              <a:avLst/>
              <a:gdLst/>
              <a:ahLst/>
              <a:cxnLst/>
              <a:rect l="l" t="t" r="r" b="b"/>
              <a:pathLst>
                <a:path w="1549" h="1444" extrusionOk="0">
                  <a:moveTo>
                    <a:pt x="782" y="1"/>
                  </a:moveTo>
                  <a:cubicBezTo>
                    <a:pt x="710" y="1"/>
                    <a:pt x="637" y="12"/>
                    <a:pt x="563" y="37"/>
                  </a:cubicBezTo>
                  <a:cubicBezTo>
                    <a:pt x="211" y="107"/>
                    <a:pt x="0" y="459"/>
                    <a:pt x="141" y="740"/>
                  </a:cubicBezTo>
                  <a:cubicBezTo>
                    <a:pt x="211" y="1162"/>
                    <a:pt x="634" y="1444"/>
                    <a:pt x="1056" y="1444"/>
                  </a:cubicBezTo>
                  <a:cubicBezTo>
                    <a:pt x="1407" y="1303"/>
                    <a:pt x="1548" y="951"/>
                    <a:pt x="1478" y="670"/>
                  </a:cubicBezTo>
                  <a:cubicBezTo>
                    <a:pt x="1420" y="263"/>
                    <a:pt x="1122" y="1"/>
                    <a:pt x="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4"/>
            <p:cNvSpPr/>
            <p:nvPr/>
          </p:nvSpPr>
          <p:spPr>
            <a:xfrm rot="-1521784">
              <a:off x="8666203" y="2785675"/>
              <a:ext cx="33421" cy="40820"/>
            </a:xfrm>
            <a:custGeom>
              <a:avLst/>
              <a:gdLst/>
              <a:ahLst/>
              <a:cxnLst/>
              <a:rect l="l" t="t" r="r" b="b"/>
              <a:pathLst>
                <a:path w="1337" h="1633" extrusionOk="0">
                  <a:moveTo>
                    <a:pt x="880" y="0"/>
                  </a:moveTo>
                  <a:cubicBezTo>
                    <a:pt x="847" y="0"/>
                    <a:pt x="812" y="5"/>
                    <a:pt x="774" y="14"/>
                  </a:cubicBezTo>
                  <a:cubicBezTo>
                    <a:pt x="281" y="155"/>
                    <a:pt x="0" y="647"/>
                    <a:pt x="70" y="1140"/>
                  </a:cubicBezTo>
                  <a:cubicBezTo>
                    <a:pt x="141" y="1421"/>
                    <a:pt x="281" y="1632"/>
                    <a:pt x="633" y="1632"/>
                  </a:cubicBezTo>
                  <a:cubicBezTo>
                    <a:pt x="915" y="1562"/>
                    <a:pt x="1337" y="858"/>
                    <a:pt x="1266" y="366"/>
                  </a:cubicBezTo>
                  <a:cubicBezTo>
                    <a:pt x="1205" y="183"/>
                    <a:pt x="1092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4"/>
            <p:cNvSpPr/>
            <p:nvPr/>
          </p:nvSpPr>
          <p:spPr>
            <a:xfrm rot="-660728">
              <a:off x="9199211" y="2291850"/>
              <a:ext cx="40471" cy="39322"/>
            </a:xfrm>
            <a:custGeom>
              <a:avLst/>
              <a:gdLst/>
              <a:ahLst/>
              <a:cxnLst/>
              <a:rect l="l" t="t" r="r" b="b"/>
              <a:pathLst>
                <a:path w="1619" h="1573" extrusionOk="0">
                  <a:moveTo>
                    <a:pt x="633" y="1"/>
                  </a:moveTo>
                  <a:cubicBezTo>
                    <a:pt x="510" y="1"/>
                    <a:pt x="387" y="54"/>
                    <a:pt x="281" y="159"/>
                  </a:cubicBezTo>
                  <a:cubicBezTo>
                    <a:pt x="0" y="370"/>
                    <a:pt x="141" y="581"/>
                    <a:pt x="281" y="863"/>
                  </a:cubicBezTo>
                  <a:cubicBezTo>
                    <a:pt x="348" y="1061"/>
                    <a:pt x="664" y="1572"/>
                    <a:pt x="1111" y="1572"/>
                  </a:cubicBezTo>
                  <a:cubicBezTo>
                    <a:pt x="1139" y="1572"/>
                    <a:pt x="1167" y="1570"/>
                    <a:pt x="1196" y="1566"/>
                  </a:cubicBezTo>
                  <a:cubicBezTo>
                    <a:pt x="1407" y="1496"/>
                    <a:pt x="1618" y="1285"/>
                    <a:pt x="1548" y="1003"/>
                  </a:cubicBezTo>
                  <a:cubicBezTo>
                    <a:pt x="1548" y="652"/>
                    <a:pt x="1337" y="300"/>
                    <a:pt x="985" y="159"/>
                  </a:cubicBezTo>
                  <a:cubicBezTo>
                    <a:pt x="879" y="54"/>
                    <a:pt x="75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4"/>
            <p:cNvSpPr/>
            <p:nvPr/>
          </p:nvSpPr>
          <p:spPr>
            <a:xfrm rot="-660728">
              <a:off x="8853345" y="1926593"/>
              <a:ext cx="43596" cy="27798"/>
            </a:xfrm>
            <a:custGeom>
              <a:avLst/>
              <a:gdLst/>
              <a:ahLst/>
              <a:cxnLst/>
              <a:rect l="l" t="t" r="r" b="b"/>
              <a:pathLst>
                <a:path w="1744" h="1112" extrusionOk="0">
                  <a:moveTo>
                    <a:pt x="892" y="1"/>
                  </a:moveTo>
                  <a:cubicBezTo>
                    <a:pt x="822" y="1"/>
                    <a:pt x="754" y="11"/>
                    <a:pt x="688" y="33"/>
                  </a:cubicBezTo>
                  <a:cubicBezTo>
                    <a:pt x="196" y="103"/>
                    <a:pt x="55" y="244"/>
                    <a:pt x="55" y="666"/>
                  </a:cubicBezTo>
                  <a:cubicBezTo>
                    <a:pt x="0" y="997"/>
                    <a:pt x="335" y="1112"/>
                    <a:pt x="787" y="1112"/>
                  </a:cubicBezTo>
                  <a:cubicBezTo>
                    <a:pt x="912" y="1112"/>
                    <a:pt x="1045" y="1103"/>
                    <a:pt x="1181" y="1088"/>
                  </a:cubicBezTo>
                  <a:cubicBezTo>
                    <a:pt x="1462" y="1018"/>
                    <a:pt x="1744" y="947"/>
                    <a:pt x="1673" y="596"/>
                  </a:cubicBezTo>
                  <a:cubicBezTo>
                    <a:pt x="1673" y="298"/>
                    <a:pt x="1271" y="1"/>
                    <a:pt x="8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4"/>
            <p:cNvSpPr/>
            <p:nvPr/>
          </p:nvSpPr>
          <p:spPr>
            <a:xfrm rot="-660728">
              <a:off x="8653153" y="1616236"/>
              <a:ext cx="40471" cy="31447"/>
            </a:xfrm>
            <a:custGeom>
              <a:avLst/>
              <a:gdLst/>
              <a:ahLst/>
              <a:cxnLst/>
              <a:rect l="l" t="t" r="r" b="b"/>
              <a:pathLst>
                <a:path w="1619" h="1258" extrusionOk="0">
                  <a:moveTo>
                    <a:pt x="935" y="0"/>
                  </a:moveTo>
                  <a:cubicBezTo>
                    <a:pt x="858" y="0"/>
                    <a:pt x="779" y="14"/>
                    <a:pt x="704" y="44"/>
                  </a:cubicBezTo>
                  <a:cubicBezTo>
                    <a:pt x="353" y="114"/>
                    <a:pt x="1" y="396"/>
                    <a:pt x="71" y="748"/>
                  </a:cubicBezTo>
                  <a:cubicBezTo>
                    <a:pt x="248" y="1101"/>
                    <a:pt x="573" y="1257"/>
                    <a:pt x="880" y="1257"/>
                  </a:cubicBezTo>
                  <a:cubicBezTo>
                    <a:pt x="940" y="1257"/>
                    <a:pt x="999" y="1251"/>
                    <a:pt x="1056" y="1240"/>
                  </a:cubicBezTo>
                  <a:cubicBezTo>
                    <a:pt x="1408" y="1170"/>
                    <a:pt x="1619" y="818"/>
                    <a:pt x="1548" y="466"/>
                  </a:cubicBezTo>
                  <a:cubicBezTo>
                    <a:pt x="1493" y="190"/>
                    <a:pt x="1220" y="0"/>
                    <a:pt x="9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4"/>
            <p:cNvSpPr/>
            <p:nvPr/>
          </p:nvSpPr>
          <p:spPr>
            <a:xfrm rot="-1521784">
              <a:off x="9106879" y="3699903"/>
              <a:ext cx="39770" cy="37520"/>
            </a:xfrm>
            <a:custGeom>
              <a:avLst/>
              <a:gdLst/>
              <a:ahLst/>
              <a:cxnLst/>
              <a:rect l="l" t="t" r="r" b="b"/>
              <a:pathLst>
                <a:path w="1591" h="1501" extrusionOk="0">
                  <a:moveTo>
                    <a:pt x="464" y="0"/>
                  </a:moveTo>
                  <a:cubicBezTo>
                    <a:pt x="405" y="0"/>
                    <a:pt x="344" y="5"/>
                    <a:pt x="282" y="17"/>
                  </a:cubicBezTo>
                  <a:cubicBezTo>
                    <a:pt x="141" y="87"/>
                    <a:pt x="0" y="298"/>
                    <a:pt x="71" y="509"/>
                  </a:cubicBezTo>
                  <a:cubicBezTo>
                    <a:pt x="282" y="791"/>
                    <a:pt x="493" y="1142"/>
                    <a:pt x="774" y="1424"/>
                  </a:cubicBezTo>
                  <a:cubicBezTo>
                    <a:pt x="828" y="1477"/>
                    <a:pt x="892" y="1500"/>
                    <a:pt x="958" y="1500"/>
                  </a:cubicBezTo>
                  <a:cubicBezTo>
                    <a:pt x="1066" y="1500"/>
                    <a:pt x="1180" y="1440"/>
                    <a:pt x="1267" y="1353"/>
                  </a:cubicBezTo>
                  <a:cubicBezTo>
                    <a:pt x="1590" y="706"/>
                    <a:pt x="1140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4"/>
            <p:cNvSpPr/>
            <p:nvPr/>
          </p:nvSpPr>
          <p:spPr>
            <a:xfrm rot="-660728">
              <a:off x="9114183" y="3082558"/>
              <a:ext cx="38722" cy="33872"/>
            </a:xfrm>
            <a:custGeom>
              <a:avLst/>
              <a:gdLst/>
              <a:ahLst/>
              <a:cxnLst/>
              <a:rect l="l" t="t" r="r" b="b"/>
              <a:pathLst>
                <a:path w="1549" h="1355" extrusionOk="0">
                  <a:moveTo>
                    <a:pt x="910" y="1"/>
                  </a:moveTo>
                  <a:cubicBezTo>
                    <a:pt x="866" y="1"/>
                    <a:pt x="820" y="5"/>
                    <a:pt x="775" y="14"/>
                  </a:cubicBezTo>
                  <a:cubicBezTo>
                    <a:pt x="353" y="85"/>
                    <a:pt x="1" y="507"/>
                    <a:pt x="1" y="929"/>
                  </a:cubicBezTo>
                  <a:cubicBezTo>
                    <a:pt x="56" y="1312"/>
                    <a:pt x="323" y="1354"/>
                    <a:pt x="572" y="1354"/>
                  </a:cubicBezTo>
                  <a:cubicBezTo>
                    <a:pt x="643" y="1354"/>
                    <a:pt x="712" y="1351"/>
                    <a:pt x="775" y="1351"/>
                  </a:cubicBezTo>
                  <a:cubicBezTo>
                    <a:pt x="1267" y="1210"/>
                    <a:pt x="1549" y="858"/>
                    <a:pt x="1478" y="507"/>
                  </a:cubicBezTo>
                  <a:cubicBezTo>
                    <a:pt x="1478" y="200"/>
                    <a:pt x="1211" y="1"/>
                    <a:pt x="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4"/>
            <p:cNvSpPr/>
            <p:nvPr/>
          </p:nvSpPr>
          <p:spPr>
            <a:xfrm rot="-660728">
              <a:off x="9166309" y="2153094"/>
              <a:ext cx="42246" cy="33897"/>
            </a:xfrm>
            <a:custGeom>
              <a:avLst/>
              <a:gdLst/>
              <a:ahLst/>
              <a:cxnLst/>
              <a:rect l="l" t="t" r="r" b="b"/>
              <a:pathLst>
                <a:path w="1690" h="1356" extrusionOk="0">
                  <a:moveTo>
                    <a:pt x="575" y="0"/>
                  </a:moveTo>
                  <a:cubicBezTo>
                    <a:pt x="525" y="0"/>
                    <a:pt x="474" y="4"/>
                    <a:pt x="423" y="11"/>
                  </a:cubicBezTo>
                  <a:cubicBezTo>
                    <a:pt x="212" y="82"/>
                    <a:pt x="1" y="293"/>
                    <a:pt x="142" y="574"/>
                  </a:cubicBezTo>
                  <a:cubicBezTo>
                    <a:pt x="207" y="965"/>
                    <a:pt x="815" y="1356"/>
                    <a:pt x="1184" y="1356"/>
                  </a:cubicBezTo>
                  <a:cubicBezTo>
                    <a:pt x="1213" y="1356"/>
                    <a:pt x="1241" y="1353"/>
                    <a:pt x="1267" y="1348"/>
                  </a:cubicBezTo>
                  <a:cubicBezTo>
                    <a:pt x="1549" y="1278"/>
                    <a:pt x="1689" y="926"/>
                    <a:pt x="1549" y="644"/>
                  </a:cubicBezTo>
                  <a:cubicBezTo>
                    <a:pt x="1422" y="266"/>
                    <a:pt x="1013" y="0"/>
                    <a:pt x="5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4"/>
            <p:cNvSpPr/>
            <p:nvPr/>
          </p:nvSpPr>
          <p:spPr>
            <a:xfrm rot="-660728">
              <a:off x="8765512" y="1190529"/>
              <a:ext cx="38722" cy="30472"/>
            </a:xfrm>
            <a:custGeom>
              <a:avLst/>
              <a:gdLst/>
              <a:ahLst/>
              <a:cxnLst/>
              <a:rect l="l" t="t" r="r" b="b"/>
              <a:pathLst>
                <a:path w="1549" h="1219" extrusionOk="0">
                  <a:moveTo>
                    <a:pt x="689" y="1"/>
                  </a:moveTo>
                  <a:cubicBezTo>
                    <a:pt x="648" y="1"/>
                    <a:pt x="606" y="4"/>
                    <a:pt x="563" y="10"/>
                  </a:cubicBezTo>
                  <a:cubicBezTo>
                    <a:pt x="212" y="10"/>
                    <a:pt x="1" y="291"/>
                    <a:pt x="1" y="643"/>
                  </a:cubicBezTo>
                  <a:cubicBezTo>
                    <a:pt x="124" y="1011"/>
                    <a:pt x="461" y="1219"/>
                    <a:pt x="825" y="1219"/>
                  </a:cubicBezTo>
                  <a:cubicBezTo>
                    <a:pt x="878" y="1219"/>
                    <a:pt x="932" y="1214"/>
                    <a:pt x="986" y="1206"/>
                  </a:cubicBezTo>
                  <a:cubicBezTo>
                    <a:pt x="1267" y="1206"/>
                    <a:pt x="1548" y="1065"/>
                    <a:pt x="1548" y="713"/>
                  </a:cubicBezTo>
                  <a:cubicBezTo>
                    <a:pt x="1484" y="328"/>
                    <a:pt x="1126" y="1"/>
                    <a:pt x="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4"/>
            <p:cNvSpPr/>
            <p:nvPr/>
          </p:nvSpPr>
          <p:spPr>
            <a:xfrm rot="-1521784">
              <a:off x="8799659" y="4029487"/>
              <a:ext cx="36970" cy="33971"/>
            </a:xfrm>
            <a:custGeom>
              <a:avLst/>
              <a:gdLst/>
              <a:ahLst/>
              <a:cxnLst/>
              <a:rect l="l" t="t" r="r" b="b"/>
              <a:pathLst>
                <a:path w="1479" h="1359" extrusionOk="0">
                  <a:moveTo>
                    <a:pt x="692" y="1"/>
                  </a:moveTo>
                  <a:cubicBezTo>
                    <a:pt x="650" y="1"/>
                    <a:pt x="607" y="4"/>
                    <a:pt x="564" y="11"/>
                  </a:cubicBezTo>
                  <a:cubicBezTo>
                    <a:pt x="212" y="82"/>
                    <a:pt x="1" y="434"/>
                    <a:pt x="71" y="785"/>
                  </a:cubicBezTo>
                  <a:cubicBezTo>
                    <a:pt x="134" y="1100"/>
                    <a:pt x="423" y="1359"/>
                    <a:pt x="786" y="1359"/>
                  </a:cubicBezTo>
                  <a:cubicBezTo>
                    <a:pt x="828" y="1359"/>
                    <a:pt x="871" y="1355"/>
                    <a:pt x="915" y="1348"/>
                  </a:cubicBezTo>
                  <a:cubicBezTo>
                    <a:pt x="1267" y="1348"/>
                    <a:pt x="1478" y="996"/>
                    <a:pt x="1408" y="645"/>
                  </a:cubicBezTo>
                  <a:cubicBezTo>
                    <a:pt x="1345" y="266"/>
                    <a:pt x="1055" y="1"/>
                    <a:pt x="6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4"/>
            <p:cNvSpPr/>
            <p:nvPr/>
          </p:nvSpPr>
          <p:spPr>
            <a:xfrm rot="-660728">
              <a:off x="8962711" y="2367982"/>
              <a:ext cx="38722" cy="34522"/>
            </a:xfrm>
            <a:custGeom>
              <a:avLst/>
              <a:gdLst/>
              <a:ahLst/>
              <a:cxnLst/>
              <a:rect l="l" t="t" r="r" b="b"/>
              <a:pathLst>
                <a:path w="1549" h="1381" extrusionOk="0">
                  <a:moveTo>
                    <a:pt x="647" y="0"/>
                  </a:moveTo>
                  <a:cubicBezTo>
                    <a:pt x="572" y="0"/>
                    <a:pt x="496" y="12"/>
                    <a:pt x="423" y="36"/>
                  </a:cubicBezTo>
                  <a:cubicBezTo>
                    <a:pt x="141" y="36"/>
                    <a:pt x="0" y="318"/>
                    <a:pt x="141" y="529"/>
                  </a:cubicBezTo>
                  <a:cubicBezTo>
                    <a:pt x="206" y="985"/>
                    <a:pt x="634" y="1381"/>
                    <a:pt x="1032" y="1381"/>
                  </a:cubicBezTo>
                  <a:cubicBezTo>
                    <a:pt x="1063" y="1381"/>
                    <a:pt x="1095" y="1378"/>
                    <a:pt x="1126" y="1373"/>
                  </a:cubicBezTo>
                  <a:cubicBezTo>
                    <a:pt x="1407" y="1232"/>
                    <a:pt x="1548" y="951"/>
                    <a:pt x="1478" y="669"/>
                  </a:cubicBezTo>
                  <a:cubicBezTo>
                    <a:pt x="1362" y="263"/>
                    <a:pt x="1006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4"/>
            <p:cNvSpPr/>
            <p:nvPr/>
          </p:nvSpPr>
          <p:spPr>
            <a:xfrm rot="-1521784">
              <a:off x="9035753" y="4725015"/>
              <a:ext cx="33421" cy="39620"/>
            </a:xfrm>
            <a:custGeom>
              <a:avLst/>
              <a:gdLst/>
              <a:ahLst/>
              <a:cxnLst/>
              <a:rect l="l" t="t" r="r" b="b"/>
              <a:pathLst>
                <a:path w="1337" h="1585" extrusionOk="0">
                  <a:moveTo>
                    <a:pt x="717" y="1"/>
                  </a:moveTo>
                  <a:cubicBezTo>
                    <a:pt x="665" y="1"/>
                    <a:pt x="613" y="12"/>
                    <a:pt x="563" y="37"/>
                  </a:cubicBezTo>
                  <a:cubicBezTo>
                    <a:pt x="211" y="178"/>
                    <a:pt x="0" y="530"/>
                    <a:pt x="141" y="881"/>
                  </a:cubicBezTo>
                  <a:cubicBezTo>
                    <a:pt x="267" y="1260"/>
                    <a:pt x="563" y="1525"/>
                    <a:pt x="927" y="1525"/>
                  </a:cubicBezTo>
                  <a:cubicBezTo>
                    <a:pt x="969" y="1525"/>
                    <a:pt x="1012" y="1522"/>
                    <a:pt x="1055" y="1515"/>
                  </a:cubicBezTo>
                  <a:lnTo>
                    <a:pt x="1055" y="1585"/>
                  </a:lnTo>
                  <a:cubicBezTo>
                    <a:pt x="1266" y="1304"/>
                    <a:pt x="1337" y="952"/>
                    <a:pt x="1266" y="600"/>
                  </a:cubicBezTo>
                  <a:cubicBezTo>
                    <a:pt x="1209" y="253"/>
                    <a:pt x="960" y="1"/>
                    <a:pt x="7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4"/>
            <p:cNvSpPr/>
            <p:nvPr/>
          </p:nvSpPr>
          <p:spPr>
            <a:xfrm rot="-660728">
              <a:off x="9157165" y="2270416"/>
              <a:ext cx="33447" cy="37572"/>
            </a:xfrm>
            <a:custGeom>
              <a:avLst/>
              <a:gdLst/>
              <a:ahLst/>
              <a:cxnLst/>
              <a:rect l="l" t="t" r="r" b="b"/>
              <a:pathLst>
                <a:path w="1338" h="1503" extrusionOk="0">
                  <a:moveTo>
                    <a:pt x="602" y="1"/>
                  </a:moveTo>
                  <a:cubicBezTo>
                    <a:pt x="566" y="1"/>
                    <a:pt x="529" y="4"/>
                    <a:pt x="493" y="11"/>
                  </a:cubicBezTo>
                  <a:cubicBezTo>
                    <a:pt x="141" y="82"/>
                    <a:pt x="1" y="574"/>
                    <a:pt x="141" y="996"/>
                  </a:cubicBezTo>
                  <a:cubicBezTo>
                    <a:pt x="141" y="1303"/>
                    <a:pt x="355" y="1502"/>
                    <a:pt x="642" y="1502"/>
                  </a:cubicBezTo>
                  <a:cubicBezTo>
                    <a:pt x="685" y="1502"/>
                    <a:pt x="729" y="1498"/>
                    <a:pt x="775" y="1489"/>
                  </a:cubicBezTo>
                  <a:cubicBezTo>
                    <a:pt x="1126" y="1418"/>
                    <a:pt x="1337" y="996"/>
                    <a:pt x="1267" y="645"/>
                  </a:cubicBezTo>
                  <a:cubicBezTo>
                    <a:pt x="1204" y="266"/>
                    <a:pt x="915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4"/>
            <p:cNvSpPr/>
            <p:nvPr/>
          </p:nvSpPr>
          <p:spPr>
            <a:xfrm rot="-1521784">
              <a:off x="9019744" y="4083300"/>
              <a:ext cx="35196" cy="37295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704" y="1"/>
                  </a:moveTo>
                  <a:cubicBezTo>
                    <a:pt x="212" y="71"/>
                    <a:pt x="0" y="493"/>
                    <a:pt x="71" y="1056"/>
                  </a:cubicBezTo>
                  <a:cubicBezTo>
                    <a:pt x="71" y="1300"/>
                    <a:pt x="283" y="1491"/>
                    <a:pt x="523" y="1491"/>
                  </a:cubicBezTo>
                  <a:cubicBezTo>
                    <a:pt x="560" y="1491"/>
                    <a:pt x="597" y="1487"/>
                    <a:pt x="634" y="1478"/>
                  </a:cubicBezTo>
                  <a:cubicBezTo>
                    <a:pt x="1056" y="1407"/>
                    <a:pt x="1407" y="1056"/>
                    <a:pt x="1337" y="634"/>
                  </a:cubicBezTo>
                  <a:cubicBezTo>
                    <a:pt x="1337" y="282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4"/>
            <p:cNvSpPr/>
            <p:nvPr/>
          </p:nvSpPr>
          <p:spPr>
            <a:xfrm rot="-660728">
              <a:off x="9109155" y="2789314"/>
              <a:ext cx="36972" cy="34697"/>
            </a:xfrm>
            <a:custGeom>
              <a:avLst/>
              <a:gdLst/>
              <a:ahLst/>
              <a:cxnLst/>
              <a:rect l="l" t="t" r="r" b="b"/>
              <a:pathLst>
                <a:path w="1479" h="1388" extrusionOk="0">
                  <a:moveTo>
                    <a:pt x="688" y="0"/>
                  </a:moveTo>
                  <a:cubicBezTo>
                    <a:pt x="622" y="0"/>
                    <a:pt x="557" y="12"/>
                    <a:pt x="493" y="37"/>
                  </a:cubicBezTo>
                  <a:cubicBezTo>
                    <a:pt x="142" y="108"/>
                    <a:pt x="1" y="530"/>
                    <a:pt x="142" y="811"/>
                  </a:cubicBezTo>
                  <a:cubicBezTo>
                    <a:pt x="203" y="1180"/>
                    <a:pt x="479" y="1387"/>
                    <a:pt x="782" y="1387"/>
                  </a:cubicBezTo>
                  <a:cubicBezTo>
                    <a:pt x="826" y="1387"/>
                    <a:pt x="871" y="1383"/>
                    <a:pt x="915" y="1374"/>
                  </a:cubicBezTo>
                  <a:cubicBezTo>
                    <a:pt x="1267" y="1233"/>
                    <a:pt x="1478" y="882"/>
                    <a:pt x="1338" y="530"/>
                  </a:cubicBezTo>
                  <a:cubicBezTo>
                    <a:pt x="1280" y="241"/>
                    <a:pt x="986" y="0"/>
                    <a:pt x="6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4"/>
            <p:cNvSpPr/>
            <p:nvPr/>
          </p:nvSpPr>
          <p:spPr>
            <a:xfrm rot="-660728">
              <a:off x="9141035" y="1798011"/>
              <a:ext cx="49271" cy="22973"/>
            </a:xfrm>
            <a:custGeom>
              <a:avLst/>
              <a:gdLst/>
              <a:ahLst/>
              <a:cxnLst/>
              <a:rect l="l" t="t" r="r" b="b"/>
              <a:pathLst>
                <a:path w="1971" h="919" extrusionOk="0">
                  <a:moveTo>
                    <a:pt x="1252" y="1"/>
                  </a:moveTo>
                  <a:cubicBezTo>
                    <a:pt x="1046" y="1"/>
                    <a:pt x="840" y="35"/>
                    <a:pt x="634" y="117"/>
                  </a:cubicBezTo>
                  <a:cubicBezTo>
                    <a:pt x="493" y="117"/>
                    <a:pt x="423" y="188"/>
                    <a:pt x="282" y="188"/>
                  </a:cubicBezTo>
                  <a:cubicBezTo>
                    <a:pt x="1" y="328"/>
                    <a:pt x="1" y="610"/>
                    <a:pt x="282" y="750"/>
                  </a:cubicBezTo>
                  <a:cubicBezTo>
                    <a:pt x="591" y="853"/>
                    <a:pt x="900" y="919"/>
                    <a:pt x="1209" y="919"/>
                  </a:cubicBezTo>
                  <a:cubicBezTo>
                    <a:pt x="1322" y="919"/>
                    <a:pt x="1435" y="910"/>
                    <a:pt x="1548" y="891"/>
                  </a:cubicBezTo>
                  <a:cubicBezTo>
                    <a:pt x="1759" y="891"/>
                    <a:pt x="1970" y="750"/>
                    <a:pt x="1970" y="539"/>
                  </a:cubicBezTo>
                  <a:cubicBezTo>
                    <a:pt x="1970" y="328"/>
                    <a:pt x="1830" y="117"/>
                    <a:pt x="1689" y="47"/>
                  </a:cubicBezTo>
                  <a:cubicBezTo>
                    <a:pt x="1543" y="18"/>
                    <a:pt x="1398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4"/>
            <p:cNvSpPr/>
            <p:nvPr/>
          </p:nvSpPr>
          <p:spPr>
            <a:xfrm rot="-1521784">
              <a:off x="9165750" y="4010034"/>
              <a:ext cx="47494" cy="25197"/>
            </a:xfrm>
            <a:custGeom>
              <a:avLst/>
              <a:gdLst/>
              <a:ahLst/>
              <a:cxnLst/>
              <a:rect l="l" t="t" r="r" b="b"/>
              <a:pathLst>
                <a:path w="1900" h="1008" extrusionOk="0">
                  <a:moveTo>
                    <a:pt x="1243" y="1"/>
                  </a:moveTo>
                  <a:cubicBezTo>
                    <a:pt x="1165" y="1"/>
                    <a:pt x="1079" y="7"/>
                    <a:pt x="985" y="19"/>
                  </a:cubicBezTo>
                  <a:cubicBezTo>
                    <a:pt x="352" y="159"/>
                    <a:pt x="0" y="370"/>
                    <a:pt x="141" y="652"/>
                  </a:cubicBezTo>
                  <a:cubicBezTo>
                    <a:pt x="299" y="968"/>
                    <a:pt x="576" y="1008"/>
                    <a:pt x="853" y="1008"/>
                  </a:cubicBezTo>
                  <a:cubicBezTo>
                    <a:pt x="945" y="1008"/>
                    <a:pt x="1038" y="1003"/>
                    <a:pt x="1126" y="1003"/>
                  </a:cubicBezTo>
                  <a:cubicBezTo>
                    <a:pt x="1477" y="1003"/>
                    <a:pt x="1899" y="792"/>
                    <a:pt x="1829" y="441"/>
                  </a:cubicBezTo>
                  <a:cubicBezTo>
                    <a:pt x="1829" y="147"/>
                    <a:pt x="1634" y="1"/>
                    <a:pt x="1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4"/>
            <p:cNvSpPr/>
            <p:nvPr/>
          </p:nvSpPr>
          <p:spPr>
            <a:xfrm rot="-1521784">
              <a:off x="9116018" y="3879225"/>
              <a:ext cx="26397" cy="48919"/>
            </a:xfrm>
            <a:custGeom>
              <a:avLst/>
              <a:gdLst/>
              <a:ahLst/>
              <a:cxnLst/>
              <a:rect l="l" t="t" r="r" b="b"/>
              <a:pathLst>
                <a:path w="1056" h="1957" extrusionOk="0">
                  <a:moveTo>
                    <a:pt x="264" y="0"/>
                  </a:moveTo>
                  <a:cubicBezTo>
                    <a:pt x="144" y="0"/>
                    <a:pt x="71" y="116"/>
                    <a:pt x="71" y="268"/>
                  </a:cubicBezTo>
                  <a:cubicBezTo>
                    <a:pt x="1" y="761"/>
                    <a:pt x="282" y="1183"/>
                    <a:pt x="141" y="1605"/>
                  </a:cubicBezTo>
                  <a:cubicBezTo>
                    <a:pt x="141" y="1816"/>
                    <a:pt x="212" y="1886"/>
                    <a:pt x="352" y="1956"/>
                  </a:cubicBezTo>
                  <a:cubicBezTo>
                    <a:pt x="493" y="1956"/>
                    <a:pt x="634" y="1886"/>
                    <a:pt x="704" y="1816"/>
                  </a:cubicBezTo>
                  <a:cubicBezTo>
                    <a:pt x="1056" y="1253"/>
                    <a:pt x="985" y="479"/>
                    <a:pt x="423" y="57"/>
                  </a:cubicBezTo>
                  <a:cubicBezTo>
                    <a:pt x="364" y="18"/>
                    <a:pt x="310" y="0"/>
                    <a:pt x="2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4"/>
            <p:cNvSpPr/>
            <p:nvPr/>
          </p:nvSpPr>
          <p:spPr>
            <a:xfrm rot="-660728">
              <a:off x="9240212" y="1145422"/>
              <a:ext cx="43996" cy="27423"/>
            </a:xfrm>
            <a:custGeom>
              <a:avLst/>
              <a:gdLst/>
              <a:ahLst/>
              <a:cxnLst/>
              <a:rect l="l" t="t" r="r" b="b"/>
              <a:pathLst>
                <a:path w="1760" h="1097" extrusionOk="0">
                  <a:moveTo>
                    <a:pt x="784" y="1"/>
                  </a:moveTo>
                  <a:cubicBezTo>
                    <a:pt x="690" y="1"/>
                    <a:pt x="592" y="11"/>
                    <a:pt x="493" y="33"/>
                  </a:cubicBezTo>
                  <a:cubicBezTo>
                    <a:pt x="282" y="33"/>
                    <a:pt x="0" y="103"/>
                    <a:pt x="71" y="455"/>
                  </a:cubicBezTo>
                  <a:cubicBezTo>
                    <a:pt x="71" y="715"/>
                    <a:pt x="733" y="1096"/>
                    <a:pt x="1166" y="1096"/>
                  </a:cubicBezTo>
                  <a:cubicBezTo>
                    <a:pt x="1201" y="1096"/>
                    <a:pt x="1235" y="1094"/>
                    <a:pt x="1267" y="1088"/>
                  </a:cubicBezTo>
                  <a:cubicBezTo>
                    <a:pt x="1548" y="1018"/>
                    <a:pt x="1759" y="877"/>
                    <a:pt x="1689" y="525"/>
                  </a:cubicBezTo>
                  <a:cubicBezTo>
                    <a:pt x="1689" y="288"/>
                    <a:pt x="1289" y="1"/>
                    <a:pt x="7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4"/>
            <p:cNvSpPr/>
            <p:nvPr/>
          </p:nvSpPr>
          <p:spPr>
            <a:xfrm rot="-1521784">
              <a:off x="8787739" y="3223719"/>
              <a:ext cx="35196" cy="30246"/>
            </a:xfrm>
            <a:custGeom>
              <a:avLst/>
              <a:gdLst/>
              <a:ahLst/>
              <a:cxnLst/>
              <a:rect l="l" t="t" r="r" b="b"/>
              <a:pathLst>
                <a:path w="1408" h="1210" extrusionOk="0">
                  <a:moveTo>
                    <a:pt x="563" y="1"/>
                  </a:moveTo>
                  <a:cubicBezTo>
                    <a:pt x="281" y="1"/>
                    <a:pt x="0" y="352"/>
                    <a:pt x="0" y="634"/>
                  </a:cubicBezTo>
                  <a:cubicBezTo>
                    <a:pt x="123" y="1002"/>
                    <a:pt x="460" y="1210"/>
                    <a:pt x="825" y="1210"/>
                  </a:cubicBezTo>
                  <a:cubicBezTo>
                    <a:pt x="878" y="1210"/>
                    <a:pt x="931" y="1206"/>
                    <a:pt x="985" y="1197"/>
                  </a:cubicBezTo>
                  <a:cubicBezTo>
                    <a:pt x="1266" y="1126"/>
                    <a:pt x="1407" y="915"/>
                    <a:pt x="1407" y="634"/>
                  </a:cubicBezTo>
                  <a:cubicBezTo>
                    <a:pt x="1337" y="212"/>
                    <a:pt x="985" y="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4"/>
            <p:cNvSpPr/>
            <p:nvPr/>
          </p:nvSpPr>
          <p:spPr>
            <a:xfrm rot="-1521784">
              <a:off x="9002875" y="3773442"/>
              <a:ext cx="40470" cy="26222"/>
            </a:xfrm>
            <a:custGeom>
              <a:avLst/>
              <a:gdLst/>
              <a:ahLst/>
              <a:cxnLst/>
              <a:rect l="l" t="t" r="r" b="b"/>
              <a:pathLst>
                <a:path w="1619" h="1049" extrusionOk="0">
                  <a:moveTo>
                    <a:pt x="763" y="1"/>
                  </a:moveTo>
                  <a:cubicBezTo>
                    <a:pt x="532" y="1"/>
                    <a:pt x="281" y="80"/>
                    <a:pt x="70" y="238"/>
                  </a:cubicBezTo>
                  <a:cubicBezTo>
                    <a:pt x="0" y="379"/>
                    <a:pt x="0" y="590"/>
                    <a:pt x="70" y="731"/>
                  </a:cubicBezTo>
                  <a:cubicBezTo>
                    <a:pt x="265" y="974"/>
                    <a:pt x="493" y="1049"/>
                    <a:pt x="731" y="1049"/>
                  </a:cubicBezTo>
                  <a:cubicBezTo>
                    <a:pt x="838" y="1049"/>
                    <a:pt x="947" y="1034"/>
                    <a:pt x="1055" y="1012"/>
                  </a:cubicBezTo>
                  <a:cubicBezTo>
                    <a:pt x="1337" y="942"/>
                    <a:pt x="1618" y="871"/>
                    <a:pt x="1618" y="520"/>
                  </a:cubicBezTo>
                  <a:cubicBezTo>
                    <a:pt x="1618" y="238"/>
                    <a:pt x="1337" y="98"/>
                    <a:pt x="985" y="27"/>
                  </a:cubicBezTo>
                  <a:cubicBezTo>
                    <a:pt x="915" y="10"/>
                    <a:pt x="840" y="1"/>
                    <a:pt x="7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4"/>
            <p:cNvSpPr/>
            <p:nvPr/>
          </p:nvSpPr>
          <p:spPr>
            <a:xfrm rot="-660728">
              <a:off x="8922954" y="416284"/>
              <a:ext cx="24648" cy="46196"/>
            </a:xfrm>
            <a:custGeom>
              <a:avLst/>
              <a:gdLst/>
              <a:ahLst/>
              <a:cxnLst/>
              <a:rect l="l" t="t" r="r" b="b"/>
              <a:pathLst>
                <a:path w="986" h="1848" extrusionOk="0">
                  <a:moveTo>
                    <a:pt x="483" y="1"/>
                  </a:moveTo>
                  <a:cubicBezTo>
                    <a:pt x="445" y="1"/>
                    <a:pt x="402" y="7"/>
                    <a:pt x="352" y="19"/>
                  </a:cubicBezTo>
                  <a:cubicBezTo>
                    <a:pt x="141" y="19"/>
                    <a:pt x="0" y="160"/>
                    <a:pt x="0" y="371"/>
                  </a:cubicBezTo>
                  <a:cubicBezTo>
                    <a:pt x="0" y="793"/>
                    <a:pt x="71" y="1285"/>
                    <a:pt x="282" y="1637"/>
                  </a:cubicBezTo>
                  <a:cubicBezTo>
                    <a:pt x="352" y="1778"/>
                    <a:pt x="493" y="1848"/>
                    <a:pt x="563" y="1848"/>
                  </a:cubicBezTo>
                  <a:cubicBezTo>
                    <a:pt x="704" y="1778"/>
                    <a:pt x="844" y="1707"/>
                    <a:pt x="915" y="1567"/>
                  </a:cubicBezTo>
                  <a:cubicBezTo>
                    <a:pt x="985" y="1285"/>
                    <a:pt x="985" y="933"/>
                    <a:pt x="915" y="652"/>
                  </a:cubicBezTo>
                  <a:cubicBezTo>
                    <a:pt x="844" y="511"/>
                    <a:pt x="844" y="441"/>
                    <a:pt x="774" y="300"/>
                  </a:cubicBezTo>
                  <a:cubicBezTo>
                    <a:pt x="716" y="127"/>
                    <a:pt x="658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4"/>
            <p:cNvSpPr/>
            <p:nvPr/>
          </p:nvSpPr>
          <p:spPr>
            <a:xfrm rot="-660728">
              <a:off x="8866429" y="2739278"/>
              <a:ext cx="33447" cy="34047"/>
            </a:xfrm>
            <a:custGeom>
              <a:avLst/>
              <a:gdLst/>
              <a:ahLst/>
              <a:cxnLst/>
              <a:rect l="l" t="t" r="r" b="b"/>
              <a:pathLst>
                <a:path w="1338" h="1362" extrusionOk="0">
                  <a:moveTo>
                    <a:pt x="353" y="0"/>
                  </a:moveTo>
                  <a:cubicBezTo>
                    <a:pt x="71" y="0"/>
                    <a:pt x="1" y="211"/>
                    <a:pt x="1" y="493"/>
                  </a:cubicBezTo>
                  <a:cubicBezTo>
                    <a:pt x="125" y="927"/>
                    <a:pt x="523" y="1361"/>
                    <a:pt x="856" y="1361"/>
                  </a:cubicBezTo>
                  <a:cubicBezTo>
                    <a:pt x="901" y="1361"/>
                    <a:pt x="944" y="1354"/>
                    <a:pt x="986" y="1337"/>
                  </a:cubicBezTo>
                  <a:cubicBezTo>
                    <a:pt x="1267" y="1267"/>
                    <a:pt x="1337" y="985"/>
                    <a:pt x="1267" y="704"/>
                  </a:cubicBezTo>
                  <a:cubicBezTo>
                    <a:pt x="1126" y="282"/>
                    <a:pt x="775" y="0"/>
                    <a:pt x="3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4"/>
            <p:cNvSpPr/>
            <p:nvPr/>
          </p:nvSpPr>
          <p:spPr>
            <a:xfrm rot="-660728">
              <a:off x="8959597" y="2066906"/>
              <a:ext cx="33422" cy="34097"/>
            </a:xfrm>
            <a:custGeom>
              <a:avLst/>
              <a:gdLst/>
              <a:ahLst/>
              <a:cxnLst/>
              <a:rect l="l" t="t" r="r" b="b"/>
              <a:pathLst>
                <a:path w="1337" h="1364" extrusionOk="0">
                  <a:moveTo>
                    <a:pt x="744" y="0"/>
                  </a:moveTo>
                  <a:cubicBezTo>
                    <a:pt x="707" y="0"/>
                    <a:pt x="670" y="4"/>
                    <a:pt x="633" y="14"/>
                  </a:cubicBezTo>
                  <a:cubicBezTo>
                    <a:pt x="282" y="154"/>
                    <a:pt x="0" y="576"/>
                    <a:pt x="141" y="928"/>
                  </a:cubicBezTo>
                  <a:cubicBezTo>
                    <a:pt x="141" y="1173"/>
                    <a:pt x="353" y="1364"/>
                    <a:pt x="593" y="1364"/>
                  </a:cubicBezTo>
                  <a:cubicBezTo>
                    <a:pt x="630" y="1364"/>
                    <a:pt x="667" y="1359"/>
                    <a:pt x="704" y="1350"/>
                  </a:cubicBezTo>
                  <a:cubicBezTo>
                    <a:pt x="1126" y="1210"/>
                    <a:pt x="1337" y="787"/>
                    <a:pt x="1266" y="436"/>
                  </a:cubicBezTo>
                  <a:cubicBezTo>
                    <a:pt x="1205" y="191"/>
                    <a:pt x="985" y="0"/>
                    <a:pt x="7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4"/>
            <p:cNvSpPr/>
            <p:nvPr/>
          </p:nvSpPr>
          <p:spPr>
            <a:xfrm rot="-1521784">
              <a:off x="9217657" y="5004654"/>
              <a:ext cx="35196" cy="33971"/>
            </a:xfrm>
            <a:custGeom>
              <a:avLst/>
              <a:gdLst/>
              <a:ahLst/>
              <a:cxnLst/>
              <a:rect l="l" t="t" r="r" b="b"/>
              <a:pathLst>
                <a:path w="1408" h="1359" extrusionOk="0">
                  <a:moveTo>
                    <a:pt x="741" y="1"/>
                  </a:moveTo>
                  <a:cubicBezTo>
                    <a:pt x="706" y="1"/>
                    <a:pt x="670" y="4"/>
                    <a:pt x="633" y="12"/>
                  </a:cubicBezTo>
                  <a:cubicBezTo>
                    <a:pt x="211" y="82"/>
                    <a:pt x="0" y="434"/>
                    <a:pt x="71" y="785"/>
                  </a:cubicBezTo>
                  <a:cubicBezTo>
                    <a:pt x="134" y="1100"/>
                    <a:pt x="366" y="1359"/>
                    <a:pt x="666" y="1359"/>
                  </a:cubicBezTo>
                  <a:cubicBezTo>
                    <a:pt x="701" y="1359"/>
                    <a:pt x="737" y="1355"/>
                    <a:pt x="774" y="1348"/>
                  </a:cubicBezTo>
                  <a:cubicBezTo>
                    <a:pt x="1126" y="1278"/>
                    <a:pt x="1407" y="926"/>
                    <a:pt x="1337" y="574"/>
                  </a:cubicBezTo>
                  <a:cubicBezTo>
                    <a:pt x="1274" y="259"/>
                    <a:pt x="1042" y="1"/>
                    <a:pt x="7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4"/>
            <p:cNvSpPr/>
            <p:nvPr/>
          </p:nvSpPr>
          <p:spPr>
            <a:xfrm rot="-1521784">
              <a:off x="8842845" y="3875738"/>
              <a:ext cx="36970" cy="30421"/>
            </a:xfrm>
            <a:custGeom>
              <a:avLst/>
              <a:gdLst/>
              <a:ahLst/>
              <a:cxnLst/>
              <a:rect l="l" t="t" r="r" b="b"/>
              <a:pathLst>
                <a:path w="1479" h="1217" extrusionOk="0">
                  <a:moveTo>
                    <a:pt x="726" y="0"/>
                  </a:moveTo>
                  <a:cubicBezTo>
                    <a:pt x="621" y="0"/>
                    <a:pt x="517" y="27"/>
                    <a:pt x="423" y="83"/>
                  </a:cubicBezTo>
                  <a:cubicBezTo>
                    <a:pt x="212" y="83"/>
                    <a:pt x="1" y="224"/>
                    <a:pt x="1" y="505"/>
                  </a:cubicBezTo>
                  <a:cubicBezTo>
                    <a:pt x="66" y="831"/>
                    <a:pt x="613" y="1217"/>
                    <a:pt x="973" y="1217"/>
                  </a:cubicBezTo>
                  <a:cubicBezTo>
                    <a:pt x="1002" y="1217"/>
                    <a:pt x="1030" y="1214"/>
                    <a:pt x="1056" y="1209"/>
                  </a:cubicBezTo>
                  <a:cubicBezTo>
                    <a:pt x="1337" y="1138"/>
                    <a:pt x="1478" y="787"/>
                    <a:pt x="1408" y="505"/>
                  </a:cubicBezTo>
                  <a:cubicBezTo>
                    <a:pt x="1305" y="196"/>
                    <a:pt x="1013" y="0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4"/>
            <p:cNvSpPr/>
            <p:nvPr/>
          </p:nvSpPr>
          <p:spPr>
            <a:xfrm rot="-660728">
              <a:off x="9061048" y="2491348"/>
              <a:ext cx="43971" cy="24598"/>
            </a:xfrm>
            <a:custGeom>
              <a:avLst/>
              <a:gdLst/>
              <a:ahLst/>
              <a:cxnLst/>
              <a:rect l="l" t="t" r="r" b="b"/>
              <a:pathLst>
                <a:path w="1759" h="984" extrusionOk="0">
                  <a:moveTo>
                    <a:pt x="973" y="1"/>
                  </a:moveTo>
                  <a:cubicBezTo>
                    <a:pt x="867" y="1"/>
                    <a:pt x="753" y="15"/>
                    <a:pt x="633" y="45"/>
                  </a:cubicBezTo>
                  <a:cubicBezTo>
                    <a:pt x="352" y="45"/>
                    <a:pt x="0" y="186"/>
                    <a:pt x="70" y="537"/>
                  </a:cubicBezTo>
                  <a:cubicBezTo>
                    <a:pt x="181" y="869"/>
                    <a:pt x="508" y="983"/>
                    <a:pt x="915" y="983"/>
                  </a:cubicBezTo>
                  <a:cubicBezTo>
                    <a:pt x="1027" y="983"/>
                    <a:pt x="1145" y="975"/>
                    <a:pt x="1266" y="960"/>
                  </a:cubicBezTo>
                  <a:cubicBezTo>
                    <a:pt x="1477" y="889"/>
                    <a:pt x="1759" y="819"/>
                    <a:pt x="1688" y="467"/>
                  </a:cubicBezTo>
                  <a:cubicBezTo>
                    <a:pt x="1633" y="191"/>
                    <a:pt x="1360" y="1"/>
                    <a:pt x="9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4"/>
            <p:cNvSpPr/>
            <p:nvPr/>
          </p:nvSpPr>
          <p:spPr>
            <a:xfrm rot="-660728">
              <a:off x="8539961" y="2089562"/>
              <a:ext cx="36822" cy="29447"/>
            </a:xfrm>
            <a:custGeom>
              <a:avLst/>
              <a:gdLst/>
              <a:ahLst/>
              <a:cxnLst/>
              <a:rect l="l" t="t" r="r" b="b"/>
              <a:pathLst>
                <a:path w="1473" h="1178" extrusionOk="0">
                  <a:moveTo>
                    <a:pt x="783" y="1"/>
                  </a:moveTo>
                  <a:cubicBezTo>
                    <a:pt x="708" y="1"/>
                    <a:pt x="631" y="15"/>
                    <a:pt x="558" y="44"/>
                  </a:cubicBezTo>
                  <a:cubicBezTo>
                    <a:pt x="276" y="115"/>
                    <a:pt x="65" y="185"/>
                    <a:pt x="65" y="537"/>
                  </a:cubicBezTo>
                  <a:cubicBezTo>
                    <a:pt x="0" y="797"/>
                    <a:pt x="657" y="1178"/>
                    <a:pt x="979" y="1178"/>
                  </a:cubicBezTo>
                  <a:cubicBezTo>
                    <a:pt x="1005" y="1178"/>
                    <a:pt x="1029" y="1175"/>
                    <a:pt x="1050" y="1170"/>
                  </a:cubicBezTo>
                  <a:cubicBezTo>
                    <a:pt x="1331" y="1100"/>
                    <a:pt x="1472" y="818"/>
                    <a:pt x="1402" y="537"/>
                  </a:cubicBezTo>
                  <a:cubicBezTo>
                    <a:pt x="1346" y="203"/>
                    <a:pt x="1070" y="1"/>
                    <a:pt x="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4"/>
            <p:cNvSpPr/>
            <p:nvPr/>
          </p:nvSpPr>
          <p:spPr>
            <a:xfrm rot="-660728">
              <a:off x="9124503" y="2124179"/>
              <a:ext cx="38697" cy="30397"/>
            </a:xfrm>
            <a:custGeom>
              <a:avLst/>
              <a:gdLst/>
              <a:ahLst/>
              <a:cxnLst/>
              <a:rect l="l" t="t" r="r" b="b"/>
              <a:pathLst>
                <a:path w="1548" h="1216" extrusionOk="0">
                  <a:moveTo>
                    <a:pt x="706" y="1"/>
                  </a:moveTo>
                  <a:cubicBezTo>
                    <a:pt x="477" y="1"/>
                    <a:pt x="258" y="95"/>
                    <a:pt x="70" y="282"/>
                  </a:cubicBezTo>
                  <a:cubicBezTo>
                    <a:pt x="0" y="353"/>
                    <a:pt x="0" y="423"/>
                    <a:pt x="0" y="493"/>
                  </a:cubicBezTo>
                  <a:cubicBezTo>
                    <a:pt x="211" y="845"/>
                    <a:pt x="563" y="1127"/>
                    <a:pt x="1055" y="1197"/>
                  </a:cubicBezTo>
                  <a:cubicBezTo>
                    <a:pt x="1080" y="1209"/>
                    <a:pt x="1107" y="1215"/>
                    <a:pt x="1135" y="1215"/>
                  </a:cubicBezTo>
                  <a:cubicBezTo>
                    <a:pt x="1266" y="1215"/>
                    <a:pt x="1419" y="1089"/>
                    <a:pt x="1477" y="915"/>
                  </a:cubicBezTo>
                  <a:cubicBezTo>
                    <a:pt x="1548" y="564"/>
                    <a:pt x="1407" y="212"/>
                    <a:pt x="1055" y="71"/>
                  </a:cubicBezTo>
                  <a:cubicBezTo>
                    <a:pt x="938" y="24"/>
                    <a:pt x="821" y="1"/>
                    <a:pt x="7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4"/>
            <p:cNvSpPr/>
            <p:nvPr/>
          </p:nvSpPr>
          <p:spPr>
            <a:xfrm rot="-660728">
              <a:off x="9237503" y="377033"/>
              <a:ext cx="43996" cy="25298"/>
            </a:xfrm>
            <a:custGeom>
              <a:avLst/>
              <a:gdLst/>
              <a:ahLst/>
              <a:cxnLst/>
              <a:rect l="l" t="t" r="r" b="b"/>
              <a:pathLst>
                <a:path w="1760" h="1012" extrusionOk="0">
                  <a:moveTo>
                    <a:pt x="946" y="0"/>
                  </a:moveTo>
                  <a:cubicBezTo>
                    <a:pt x="845" y="0"/>
                    <a:pt x="739" y="14"/>
                    <a:pt x="634" y="44"/>
                  </a:cubicBezTo>
                  <a:cubicBezTo>
                    <a:pt x="282" y="44"/>
                    <a:pt x="1" y="115"/>
                    <a:pt x="71" y="537"/>
                  </a:cubicBezTo>
                  <a:cubicBezTo>
                    <a:pt x="124" y="853"/>
                    <a:pt x="414" y="1012"/>
                    <a:pt x="793" y="1012"/>
                  </a:cubicBezTo>
                  <a:cubicBezTo>
                    <a:pt x="920" y="1012"/>
                    <a:pt x="1056" y="994"/>
                    <a:pt x="1197" y="959"/>
                  </a:cubicBezTo>
                  <a:cubicBezTo>
                    <a:pt x="1478" y="888"/>
                    <a:pt x="1760" y="888"/>
                    <a:pt x="1689" y="466"/>
                  </a:cubicBezTo>
                  <a:cubicBezTo>
                    <a:pt x="1634" y="190"/>
                    <a:pt x="1318" y="0"/>
                    <a:pt x="9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4"/>
            <p:cNvSpPr/>
            <p:nvPr/>
          </p:nvSpPr>
          <p:spPr>
            <a:xfrm rot="-660728">
              <a:off x="8736910" y="1978939"/>
              <a:ext cx="35197" cy="38597"/>
            </a:xfrm>
            <a:custGeom>
              <a:avLst/>
              <a:gdLst/>
              <a:ahLst/>
              <a:cxnLst/>
              <a:rect l="l" t="t" r="r" b="b"/>
              <a:pathLst>
                <a:path w="1408" h="1544" extrusionOk="0">
                  <a:moveTo>
                    <a:pt x="590" y="1"/>
                  </a:moveTo>
                  <a:cubicBezTo>
                    <a:pt x="486" y="1"/>
                    <a:pt x="377" y="35"/>
                    <a:pt x="282" y="99"/>
                  </a:cubicBezTo>
                  <a:cubicBezTo>
                    <a:pt x="0" y="239"/>
                    <a:pt x="141" y="450"/>
                    <a:pt x="211" y="732"/>
                  </a:cubicBezTo>
                  <a:lnTo>
                    <a:pt x="282" y="1084"/>
                  </a:lnTo>
                  <a:cubicBezTo>
                    <a:pt x="397" y="1313"/>
                    <a:pt x="511" y="1543"/>
                    <a:pt x="741" y="1543"/>
                  </a:cubicBezTo>
                  <a:cubicBezTo>
                    <a:pt x="793" y="1543"/>
                    <a:pt x="850" y="1531"/>
                    <a:pt x="915" y="1506"/>
                  </a:cubicBezTo>
                  <a:cubicBezTo>
                    <a:pt x="1267" y="1435"/>
                    <a:pt x="1407" y="1084"/>
                    <a:pt x="1337" y="802"/>
                  </a:cubicBezTo>
                  <a:cubicBezTo>
                    <a:pt x="1337" y="521"/>
                    <a:pt x="1126" y="310"/>
                    <a:pt x="915" y="169"/>
                  </a:cubicBezTo>
                  <a:cubicBezTo>
                    <a:pt x="837" y="53"/>
                    <a:pt x="717" y="1"/>
                    <a:pt x="5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4"/>
            <p:cNvSpPr/>
            <p:nvPr/>
          </p:nvSpPr>
          <p:spPr>
            <a:xfrm rot="-1521784">
              <a:off x="9058742" y="4097696"/>
              <a:ext cx="35196" cy="33446"/>
            </a:xfrm>
            <a:custGeom>
              <a:avLst/>
              <a:gdLst/>
              <a:ahLst/>
              <a:cxnLst/>
              <a:rect l="l" t="t" r="r" b="b"/>
              <a:pathLst>
                <a:path w="1408" h="1338" extrusionOk="0">
                  <a:moveTo>
                    <a:pt x="563" y="0"/>
                  </a:moveTo>
                  <a:cubicBezTo>
                    <a:pt x="211" y="71"/>
                    <a:pt x="0" y="352"/>
                    <a:pt x="71" y="704"/>
                  </a:cubicBezTo>
                  <a:cubicBezTo>
                    <a:pt x="141" y="1056"/>
                    <a:pt x="493" y="1337"/>
                    <a:pt x="845" y="1337"/>
                  </a:cubicBezTo>
                  <a:cubicBezTo>
                    <a:pt x="1196" y="1267"/>
                    <a:pt x="1407" y="915"/>
                    <a:pt x="1267" y="634"/>
                  </a:cubicBezTo>
                  <a:cubicBezTo>
                    <a:pt x="1267" y="211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4"/>
            <p:cNvSpPr/>
            <p:nvPr/>
          </p:nvSpPr>
          <p:spPr>
            <a:xfrm rot="-660728">
              <a:off x="8960096" y="2265313"/>
              <a:ext cx="43996" cy="28397"/>
            </a:xfrm>
            <a:custGeom>
              <a:avLst/>
              <a:gdLst/>
              <a:ahLst/>
              <a:cxnLst/>
              <a:rect l="l" t="t" r="r" b="b"/>
              <a:pathLst>
                <a:path w="1760" h="1136" extrusionOk="0">
                  <a:moveTo>
                    <a:pt x="737" y="1"/>
                  </a:moveTo>
                  <a:cubicBezTo>
                    <a:pt x="533" y="1"/>
                    <a:pt x="327" y="63"/>
                    <a:pt x="142" y="196"/>
                  </a:cubicBezTo>
                  <a:cubicBezTo>
                    <a:pt x="71" y="267"/>
                    <a:pt x="1" y="337"/>
                    <a:pt x="1" y="407"/>
                  </a:cubicBezTo>
                  <a:cubicBezTo>
                    <a:pt x="63" y="717"/>
                    <a:pt x="888" y="1135"/>
                    <a:pt x="1276" y="1135"/>
                  </a:cubicBezTo>
                  <a:cubicBezTo>
                    <a:pt x="1329" y="1135"/>
                    <a:pt x="1374" y="1128"/>
                    <a:pt x="1408" y="1111"/>
                  </a:cubicBezTo>
                  <a:cubicBezTo>
                    <a:pt x="1689" y="970"/>
                    <a:pt x="1760" y="689"/>
                    <a:pt x="1619" y="478"/>
                  </a:cubicBezTo>
                  <a:cubicBezTo>
                    <a:pt x="1400" y="171"/>
                    <a:pt x="1072" y="1"/>
                    <a:pt x="7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4"/>
            <p:cNvSpPr/>
            <p:nvPr/>
          </p:nvSpPr>
          <p:spPr>
            <a:xfrm rot="-660728">
              <a:off x="9240402" y="3331222"/>
              <a:ext cx="38722" cy="28847"/>
            </a:xfrm>
            <a:custGeom>
              <a:avLst/>
              <a:gdLst/>
              <a:ahLst/>
              <a:cxnLst/>
              <a:rect l="l" t="t" r="r" b="b"/>
              <a:pathLst>
                <a:path w="1549" h="1154" extrusionOk="0">
                  <a:moveTo>
                    <a:pt x="703" y="1"/>
                  </a:moveTo>
                  <a:cubicBezTo>
                    <a:pt x="656" y="1"/>
                    <a:pt x="609" y="5"/>
                    <a:pt x="564" y="14"/>
                  </a:cubicBezTo>
                  <a:cubicBezTo>
                    <a:pt x="212" y="85"/>
                    <a:pt x="1" y="296"/>
                    <a:pt x="71" y="648"/>
                  </a:cubicBezTo>
                  <a:cubicBezTo>
                    <a:pt x="255" y="954"/>
                    <a:pt x="599" y="1154"/>
                    <a:pt x="917" y="1154"/>
                  </a:cubicBezTo>
                  <a:cubicBezTo>
                    <a:pt x="964" y="1154"/>
                    <a:pt x="1011" y="1149"/>
                    <a:pt x="1056" y="1140"/>
                  </a:cubicBezTo>
                  <a:cubicBezTo>
                    <a:pt x="1338" y="1070"/>
                    <a:pt x="1549" y="788"/>
                    <a:pt x="1478" y="507"/>
                  </a:cubicBezTo>
                  <a:cubicBezTo>
                    <a:pt x="1356" y="201"/>
                    <a:pt x="1020" y="1"/>
                    <a:pt x="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4"/>
            <p:cNvSpPr/>
            <p:nvPr/>
          </p:nvSpPr>
          <p:spPr>
            <a:xfrm rot="-660728">
              <a:off x="8991913" y="2648557"/>
              <a:ext cx="33447" cy="32022"/>
            </a:xfrm>
            <a:custGeom>
              <a:avLst/>
              <a:gdLst/>
              <a:ahLst/>
              <a:cxnLst/>
              <a:rect l="l" t="t" r="r" b="b"/>
              <a:pathLst>
                <a:path w="1338" h="1281" extrusionOk="0">
                  <a:moveTo>
                    <a:pt x="704" y="0"/>
                  </a:moveTo>
                  <a:cubicBezTo>
                    <a:pt x="282" y="71"/>
                    <a:pt x="1" y="423"/>
                    <a:pt x="141" y="845"/>
                  </a:cubicBezTo>
                  <a:cubicBezTo>
                    <a:pt x="141" y="1089"/>
                    <a:pt x="354" y="1280"/>
                    <a:pt x="594" y="1280"/>
                  </a:cubicBezTo>
                  <a:cubicBezTo>
                    <a:pt x="630" y="1280"/>
                    <a:pt x="667" y="1276"/>
                    <a:pt x="704" y="1267"/>
                  </a:cubicBezTo>
                  <a:cubicBezTo>
                    <a:pt x="1056" y="1267"/>
                    <a:pt x="1337" y="915"/>
                    <a:pt x="1267" y="563"/>
                  </a:cubicBezTo>
                  <a:cubicBezTo>
                    <a:pt x="1267" y="212"/>
                    <a:pt x="98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4"/>
            <p:cNvSpPr/>
            <p:nvPr/>
          </p:nvSpPr>
          <p:spPr>
            <a:xfrm rot="-660728">
              <a:off x="8736333" y="2449254"/>
              <a:ext cx="33447" cy="31672"/>
            </a:xfrm>
            <a:custGeom>
              <a:avLst/>
              <a:gdLst/>
              <a:ahLst/>
              <a:cxnLst/>
              <a:rect l="l" t="t" r="r" b="b"/>
              <a:pathLst>
                <a:path w="1338" h="1267" extrusionOk="0">
                  <a:moveTo>
                    <a:pt x="423" y="0"/>
                  </a:moveTo>
                  <a:cubicBezTo>
                    <a:pt x="212" y="0"/>
                    <a:pt x="1" y="211"/>
                    <a:pt x="71" y="493"/>
                  </a:cubicBezTo>
                  <a:cubicBezTo>
                    <a:pt x="141" y="915"/>
                    <a:pt x="563" y="1266"/>
                    <a:pt x="1056" y="1266"/>
                  </a:cubicBezTo>
                  <a:cubicBezTo>
                    <a:pt x="1267" y="1196"/>
                    <a:pt x="1337" y="1055"/>
                    <a:pt x="1337" y="774"/>
                  </a:cubicBezTo>
                  <a:cubicBezTo>
                    <a:pt x="1196" y="352"/>
                    <a:pt x="845" y="0"/>
                    <a:pt x="4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4"/>
            <p:cNvSpPr/>
            <p:nvPr/>
          </p:nvSpPr>
          <p:spPr>
            <a:xfrm rot="-1521784">
              <a:off x="9223004" y="4723864"/>
              <a:ext cx="38695" cy="26097"/>
            </a:xfrm>
            <a:custGeom>
              <a:avLst/>
              <a:gdLst/>
              <a:ahLst/>
              <a:cxnLst/>
              <a:rect l="l" t="t" r="r" b="b"/>
              <a:pathLst>
                <a:path w="1548" h="1044" extrusionOk="0">
                  <a:moveTo>
                    <a:pt x="1003" y="0"/>
                  </a:moveTo>
                  <a:cubicBezTo>
                    <a:pt x="908" y="0"/>
                    <a:pt x="806" y="15"/>
                    <a:pt x="704" y="35"/>
                  </a:cubicBezTo>
                  <a:cubicBezTo>
                    <a:pt x="422" y="106"/>
                    <a:pt x="0" y="176"/>
                    <a:pt x="71" y="598"/>
                  </a:cubicBezTo>
                  <a:cubicBezTo>
                    <a:pt x="126" y="929"/>
                    <a:pt x="354" y="1044"/>
                    <a:pt x="620" y="1044"/>
                  </a:cubicBezTo>
                  <a:cubicBezTo>
                    <a:pt x="693" y="1044"/>
                    <a:pt x="769" y="1035"/>
                    <a:pt x="844" y="1020"/>
                  </a:cubicBezTo>
                  <a:cubicBezTo>
                    <a:pt x="1196" y="950"/>
                    <a:pt x="1548" y="809"/>
                    <a:pt x="1478" y="387"/>
                  </a:cubicBezTo>
                  <a:cubicBezTo>
                    <a:pt x="1428" y="87"/>
                    <a:pt x="1236" y="0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4"/>
            <p:cNvSpPr/>
            <p:nvPr/>
          </p:nvSpPr>
          <p:spPr>
            <a:xfrm rot="-1521784">
              <a:off x="8850087" y="3267704"/>
              <a:ext cx="36945" cy="30696"/>
            </a:xfrm>
            <a:custGeom>
              <a:avLst/>
              <a:gdLst/>
              <a:ahLst/>
              <a:cxnLst/>
              <a:rect l="l" t="t" r="r" b="b"/>
              <a:pathLst>
                <a:path w="1478" h="1228" extrusionOk="0">
                  <a:moveTo>
                    <a:pt x="462" y="1"/>
                  </a:moveTo>
                  <a:cubicBezTo>
                    <a:pt x="379" y="1"/>
                    <a:pt x="295" y="11"/>
                    <a:pt x="211" y="32"/>
                  </a:cubicBezTo>
                  <a:cubicBezTo>
                    <a:pt x="70" y="102"/>
                    <a:pt x="0" y="243"/>
                    <a:pt x="0" y="384"/>
                  </a:cubicBezTo>
                  <a:cubicBezTo>
                    <a:pt x="281" y="735"/>
                    <a:pt x="633" y="1017"/>
                    <a:pt x="1055" y="1228"/>
                  </a:cubicBezTo>
                  <a:cubicBezTo>
                    <a:pt x="1337" y="1228"/>
                    <a:pt x="1477" y="1087"/>
                    <a:pt x="1477" y="806"/>
                  </a:cubicBezTo>
                  <a:cubicBezTo>
                    <a:pt x="1358" y="327"/>
                    <a:pt x="932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4"/>
            <p:cNvSpPr/>
            <p:nvPr/>
          </p:nvSpPr>
          <p:spPr>
            <a:xfrm rot="-660728">
              <a:off x="8581094" y="974994"/>
              <a:ext cx="40471" cy="22948"/>
            </a:xfrm>
            <a:custGeom>
              <a:avLst/>
              <a:gdLst/>
              <a:ahLst/>
              <a:cxnLst/>
              <a:rect l="l" t="t" r="r" b="b"/>
              <a:pathLst>
                <a:path w="1619" h="918" extrusionOk="0">
                  <a:moveTo>
                    <a:pt x="607" y="1"/>
                  </a:moveTo>
                  <a:cubicBezTo>
                    <a:pt x="422" y="1"/>
                    <a:pt x="246" y="54"/>
                    <a:pt x="70" y="230"/>
                  </a:cubicBezTo>
                  <a:cubicBezTo>
                    <a:pt x="0" y="300"/>
                    <a:pt x="0" y="511"/>
                    <a:pt x="70" y="581"/>
                  </a:cubicBezTo>
                  <a:cubicBezTo>
                    <a:pt x="276" y="787"/>
                    <a:pt x="558" y="918"/>
                    <a:pt x="832" y="918"/>
                  </a:cubicBezTo>
                  <a:cubicBezTo>
                    <a:pt x="932" y="918"/>
                    <a:pt x="1031" y="900"/>
                    <a:pt x="1126" y="863"/>
                  </a:cubicBezTo>
                  <a:cubicBezTo>
                    <a:pt x="1407" y="792"/>
                    <a:pt x="1548" y="792"/>
                    <a:pt x="1618" y="511"/>
                  </a:cubicBezTo>
                  <a:cubicBezTo>
                    <a:pt x="1618" y="300"/>
                    <a:pt x="1477" y="230"/>
                    <a:pt x="1266" y="89"/>
                  </a:cubicBezTo>
                  <a:lnTo>
                    <a:pt x="1196" y="89"/>
                  </a:lnTo>
                  <a:cubicBezTo>
                    <a:pt x="985" y="54"/>
                    <a:pt x="791" y="1"/>
                    <a:pt x="6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4"/>
            <p:cNvSpPr/>
            <p:nvPr/>
          </p:nvSpPr>
          <p:spPr>
            <a:xfrm rot="-660728">
              <a:off x="8647241" y="683358"/>
              <a:ext cx="36797" cy="29547"/>
            </a:xfrm>
            <a:custGeom>
              <a:avLst/>
              <a:gdLst/>
              <a:ahLst/>
              <a:cxnLst/>
              <a:rect l="l" t="t" r="r" b="b"/>
              <a:pathLst>
                <a:path w="1472" h="1182" extrusionOk="0">
                  <a:moveTo>
                    <a:pt x="779" y="1"/>
                  </a:moveTo>
                  <a:cubicBezTo>
                    <a:pt x="707" y="1"/>
                    <a:pt x="632" y="15"/>
                    <a:pt x="557" y="45"/>
                  </a:cubicBezTo>
                  <a:cubicBezTo>
                    <a:pt x="532" y="39"/>
                    <a:pt x="507" y="36"/>
                    <a:pt x="483" y="36"/>
                  </a:cubicBezTo>
                  <a:cubicBezTo>
                    <a:pt x="229" y="36"/>
                    <a:pt x="0" y="351"/>
                    <a:pt x="64" y="608"/>
                  </a:cubicBezTo>
                  <a:cubicBezTo>
                    <a:pt x="190" y="923"/>
                    <a:pt x="486" y="1181"/>
                    <a:pt x="799" y="1181"/>
                  </a:cubicBezTo>
                  <a:cubicBezTo>
                    <a:pt x="835" y="1181"/>
                    <a:pt x="872" y="1178"/>
                    <a:pt x="908" y="1170"/>
                  </a:cubicBezTo>
                  <a:cubicBezTo>
                    <a:pt x="1260" y="1100"/>
                    <a:pt x="1471" y="748"/>
                    <a:pt x="1330" y="467"/>
                  </a:cubicBezTo>
                  <a:cubicBezTo>
                    <a:pt x="1275" y="190"/>
                    <a:pt x="1046" y="1"/>
                    <a:pt x="7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4"/>
            <p:cNvSpPr/>
            <p:nvPr/>
          </p:nvSpPr>
          <p:spPr>
            <a:xfrm rot="-660728">
              <a:off x="8354288" y="2015236"/>
              <a:ext cx="33447" cy="30597"/>
            </a:xfrm>
            <a:custGeom>
              <a:avLst/>
              <a:gdLst/>
              <a:ahLst/>
              <a:cxnLst/>
              <a:rect l="l" t="t" r="r" b="b"/>
              <a:pathLst>
                <a:path w="1338" h="1224" extrusionOk="0">
                  <a:moveTo>
                    <a:pt x="766" y="0"/>
                  </a:moveTo>
                  <a:cubicBezTo>
                    <a:pt x="723" y="0"/>
                    <a:pt x="679" y="4"/>
                    <a:pt x="634" y="14"/>
                  </a:cubicBezTo>
                  <a:cubicBezTo>
                    <a:pt x="211" y="84"/>
                    <a:pt x="0" y="436"/>
                    <a:pt x="71" y="787"/>
                  </a:cubicBezTo>
                  <a:cubicBezTo>
                    <a:pt x="132" y="1032"/>
                    <a:pt x="352" y="1223"/>
                    <a:pt x="593" y="1223"/>
                  </a:cubicBezTo>
                  <a:cubicBezTo>
                    <a:pt x="630" y="1223"/>
                    <a:pt x="667" y="1219"/>
                    <a:pt x="704" y="1209"/>
                  </a:cubicBezTo>
                  <a:cubicBezTo>
                    <a:pt x="1126" y="1209"/>
                    <a:pt x="1337" y="858"/>
                    <a:pt x="1267" y="506"/>
                  </a:cubicBezTo>
                  <a:cubicBezTo>
                    <a:pt x="1267" y="200"/>
                    <a:pt x="1053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4"/>
            <p:cNvSpPr/>
            <p:nvPr/>
          </p:nvSpPr>
          <p:spPr>
            <a:xfrm rot="-1521784">
              <a:off x="9116938" y="4969454"/>
              <a:ext cx="31671" cy="33296"/>
            </a:xfrm>
            <a:custGeom>
              <a:avLst/>
              <a:gdLst/>
              <a:ahLst/>
              <a:cxnLst/>
              <a:rect l="l" t="t" r="r" b="b"/>
              <a:pathLst>
                <a:path w="1267" h="1332" extrusionOk="0">
                  <a:moveTo>
                    <a:pt x="464" y="0"/>
                  </a:moveTo>
                  <a:cubicBezTo>
                    <a:pt x="426" y="0"/>
                    <a:pt x="388" y="5"/>
                    <a:pt x="352" y="14"/>
                  </a:cubicBezTo>
                  <a:cubicBezTo>
                    <a:pt x="141" y="14"/>
                    <a:pt x="0" y="225"/>
                    <a:pt x="71" y="365"/>
                  </a:cubicBezTo>
                  <a:cubicBezTo>
                    <a:pt x="71" y="576"/>
                    <a:pt x="71" y="787"/>
                    <a:pt x="141" y="998"/>
                  </a:cubicBezTo>
                  <a:lnTo>
                    <a:pt x="71" y="998"/>
                  </a:lnTo>
                  <a:lnTo>
                    <a:pt x="352" y="1139"/>
                  </a:lnTo>
                  <a:cubicBezTo>
                    <a:pt x="520" y="1223"/>
                    <a:pt x="687" y="1332"/>
                    <a:pt x="840" y="1332"/>
                  </a:cubicBezTo>
                  <a:cubicBezTo>
                    <a:pt x="944" y="1332"/>
                    <a:pt x="1040" y="1281"/>
                    <a:pt x="1126" y="1139"/>
                  </a:cubicBezTo>
                  <a:cubicBezTo>
                    <a:pt x="1267" y="928"/>
                    <a:pt x="1267" y="647"/>
                    <a:pt x="1126" y="506"/>
                  </a:cubicBezTo>
                  <a:cubicBezTo>
                    <a:pt x="1003" y="200"/>
                    <a:pt x="721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4"/>
            <p:cNvSpPr/>
            <p:nvPr/>
          </p:nvSpPr>
          <p:spPr>
            <a:xfrm rot="-660728">
              <a:off x="9095275" y="3291934"/>
              <a:ext cx="38722" cy="28447"/>
            </a:xfrm>
            <a:custGeom>
              <a:avLst/>
              <a:gdLst/>
              <a:ahLst/>
              <a:cxnLst/>
              <a:rect l="l" t="t" r="r" b="b"/>
              <a:pathLst>
                <a:path w="1549" h="1138" extrusionOk="0">
                  <a:moveTo>
                    <a:pt x="1040" y="1"/>
                  </a:moveTo>
                  <a:cubicBezTo>
                    <a:pt x="975" y="1"/>
                    <a:pt x="908" y="9"/>
                    <a:pt x="845" y="25"/>
                  </a:cubicBezTo>
                  <a:cubicBezTo>
                    <a:pt x="422" y="96"/>
                    <a:pt x="0" y="518"/>
                    <a:pt x="141" y="869"/>
                  </a:cubicBezTo>
                  <a:cubicBezTo>
                    <a:pt x="224" y="1078"/>
                    <a:pt x="357" y="1138"/>
                    <a:pt x="495" y="1138"/>
                  </a:cubicBezTo>
                  <a:cubicBezTo>
                    <a:pt x="590" y="1138"/>
                    <a:pt x="688" y="1109"/>
                    <a:pt x="774" y="1080"/>
                  </a:cubicBezTo>
                  <a:cubicBezTo>
                    <a:pt x="1056" y="1010"/>
                    <a:pt x="1548" y="799"/>
                    <a:pt x="1478" y="377"/>
                  </a:cubicBezTo>
                  <a:cubicBezTo>
                    <a:pt x="1478" y="104"/>
                    <a:pt x="1266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4"/>
            <p:cNvSpPr/>
            <p:nvPr/>
          </p:nvSpPr>
          <p:spPr>
            <a:xfrm rot="-660728">
              <a:off x="9190818" y="312865"/>
              <a:ext cx="38697" cy="23973"/>
            </a:xfrm>
            <a:custGeom>
              <a:avLst/>
              <a:gdLst/>
              <a:ahLst/>
              <a:cxnLst/>
              <a:rect l="l" t="t" r="r" b="b"/>
              <a:pathLst>
                <a:path w="1548" h="959" extrusionOk="0">
                  <a:moveTo>
                    <a:pt x="549" y="1"/>
                  </a:moveTo>
                  <a:cubicBezTo>
                    <a:pt x="438" y="1"/>
                    <a:pt x="324" y="18"/>
                    <a:pt x="211" y="56"/>
                  </a:cubicBezTo>
                  <a:cubicBezTo>
                    <a:pt x="71" y="126"/>
                    <a:pt x="0" y="267"/>
                    <a:pt x="0" y="478"/>
                  </a:cubicBezTo>
                  <a:cubicBezTo>
                    <a:pt x="193" y="768"/>
                    <a:pt x="552" y="958"/>
                    <a:pt x="917" y="958"/>
                  </a:cubicBezTo>
                  <a:cubicBezTo>
                    <a:pt x="1084" y="958"/>
                    <a:pt x="1253" y="918"/>
                    <a:pt x="1407" y="830"/>
                  </a:cubicBezTo>
                  <a:cubicBezTo>
                    <a:pt x="1548" y="689"/>
                    <a:pt x="1548" y="478"/>
                    <a:pt x="1407" y="337"/>
                  </a:cubicBezTo>
                  <a:cubicBezTo>
                    <a:pt x="1150" y="131"/>
                    <a:pt x="855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4"/>
            <p:cNvSpPr/>
            <p:nvPr/>
          </p:nvSpPr>
          <p:spPr>
            <a:xfrm rot="-1521784">
              <a:off x="8938644" y="3752045"/>
              <a:ext cx="36945" cy="28746"/>
            </a:xfrm>
            <a:custGeom>
              <a:avLst/>
              <a:gdLst/>
              <a:ahLst/>
              <a:cxnLst/>
              <a:rect l="l" t="t" r="r" b="b"/>
              <a:pathLst>
                <a:path w="1478" h="1150" extrusionOk="0">
                  <a:moveTo>
                    <a:pt x="614" y="0"/>
                  </a:moveTo>
                  <a:cubicBezTo>
                    <a:pt x="549" y="0"/>
                    <a:pt x="485" y="12"/>
                    <a:pt x="422" y="37"/>
                  </a:cubicBezTo>
                  <a:cubicBezTo>
                    <a:pt x="141" y="37"/>
                    <a:pt x="0" y="318"/>
                    <a:pt x="71" y="600"/>
                  </a:cubicBezTo>
                  <a:cubicBezTo>
                    <a:pt x="128" y="828"/>
                    <a:pt x="695" y="1149"/>
                    <a:pt x="1019" y="1149"/>
                  </a:cubicBezTo>
                  <a:cubicBezTo>
                    <a:pt x="1094" y="1149"/>
                    <a:pt x="1157" y="1132"/>
                    <a:pt x="1196" y="1092"/>
                  </a:cubicBezTo>
                  <a:cubicBezTo>
                    <a:pt x="1478" y="951"/>
                    <a:pt x="1407" y="811"/>
                    <a:pt x="1337" y="600"/>
                  </a:cubicBezTo>
                  <a:cubicBezTo>
                    <a:pt x="1221" y="252"/>
                    <a:pt x="915" y="0"/>
                    <a:pt x="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4"/>
            <p:cNvSpPr/>
            <p:nvPr/>
          </p:nvSpPr>
          <p:spPr>
            <a:xfrm rot="-1521784">
              <a:off x="8630693" y="3802350"/>
              <a:ext cx="26422" cy="33896"/>
            </a:xfrm>
            <a:custGeom>
              <a:avLst/>
              <a:gdLst/>
              <a:ahLst/>
              <a:cxnLst/>
              <a:rect l="l" t="t" r="r" b="b"/>
              <a:pathLst>
                <a:path w="1057" h="1356" extrusionOk="0">
                  <a:moveTo>
                    <a:pt x="564" y="1"/>
                  </a:moveTo>
                  <a:cubicBezTo>
                    <a:pt x="212" y="212"/>
                    <a:pt x="1" y="564"/>
                    <a:pt x="1" y="986"/>
                  </a:cubicBezTo>
                  <a:cubicBezTo>
                    <a:pt x="1" y="1219"/>
                    <a:pt x="146" y="1355"/>
                    <a:pt x="355" y="1355"/>
                  </a:cubicBezTo>
                  <a:cubicBezTo>
                    <a:pt x="399" y="1355"/>
                    <a:pt x="445" y="1350"/>
                    <a:pt x="493" y="1338"/>
                  </a:cubicBezTo>
                  <a:cubicBezTo>
                    <a:pt x="845" y="1197"/>
                    <a:pt x="1056" y="845"/>
                    <a:pt x="1056" y="423"/>
                  </a:cubicBezTo>
                  <a:cubicBezTo>
                    <a:pt x="986" y="212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4"/>
            <p:cNvSpPr/>
            <p:nvPr/>
          </p:nvSpPr>
          <p:spPr>
            <a:xfrm rot="-660728">
              <a:off x="9047164" y="1874421"/>
              <a:ext cx="35197" cy="29922"/>
            </a:xfrm>
            <a:custGeom>
              <a:avLst/>
              <a:gdLst/>
              <a:ahLst/>
              <a:cxnLst/>
              <a:rect l="l" t="t" r="r" b="b"/>
              <a:pathLst>
                <a:path w="1408" h="1197" extrusionOk="0">
                  <a:moveTo>
                    <a:pt x="282" y="1"/>
                  </a:moveTo>
                  <a:cubicBezTo>
                    <a:pt x="71" y="71"/>
                    <a:pt x="0" y="212"/>
                    <a:pt x="0" y="423"/>
                  </a:cubicBezTo>
                  <a:cubicBezTo>
                    <a:pt x="282" y="774"/>
                    <a:pt x="704" y="1056"/>
                    <a:pt x="1196" y="1197"/>
                  </a:cubicBezTo>
                  <a:cubicBezTo>
                    <a:pt x="1337" y="1126"/>
                    <a:pt x="1407" y="1056"/>
                    <a:pt x="1407" y="915"/>
                  </a:cubicBezTo>
                  <a:cubicBezTo>
                    <a:pt x="1267" y="352"/>
                    <a:pt x="774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4"/>
            <p:cNvSpPr/>
            <p:nvPr/>
          </p:nvSpPr>
          <p:spPr>
            <a:xfrm rot="-660728">
              <a:off x="8904270" y="2199845"/>
              <a:ext cx="29922" cy="28697"/>
            </a:xfrm>
            <a:custGeom>
              <a:avLst/>
              <a:gdLst/>
              <a:ahLst/>
              <a:cxnLst/>
              <a:rect l="l" t="t" r="r" b="b"/>
              <a:pathLst>
                <a:path w="1197" h="1148" extrusionOk="0">
                  <a:moveTo>
                    <a:pt x="603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212" y="11"/>
                    <a:pt x="1" y="293"/>
                    <a:pt x="71" y="574"/>
                  </a:cubicBezTo>
                  <a:cubicBezTo>
                    <a:pt x="71" y="889"/>
                    <a:pt x="353" y="1148"/>
                    <a:pt x="665" y="1148"/>
                  </a:cubicBezTo>
                  <a:cubicBezTo>
                    <a:pt x="701" y="1148"/>
                    <a:pt x="738" y="1144"/>
                    <a:pt x="774" y="1137"/>
                  </a:cubicBezTo>
                  <a:cubicBezTo>
                    <a:pt x="1056" y="1066"/>
                    <a:pt x="1196" y="855"/>
                    <a:pt x="1196" y="574"/>
                  </a:cubicBezTo>
                  <a:cubicBezTo>
                    <a:pt x="1196" y="259"/>
                    <a:pt x="914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4"/>
            <p:cNvSpPr/>
            <p:nvPr/>
          </p:nvSpPr>
          <p:spPr>
            <a:xfrm rot="-660728">
              <a:off x="8829446" y="1693697"/>
              <a:ext cx="35197" cy="31622"/>
            </a:xfrm>
            <a:custGeom>
              <a:avLst/>
              <a:gdLst/>
              <a:ahLst/>
              <a:cxnLst/>
              <a:rect l="l" t="t" r="r" b="b"/>
              <a:pathLst>
                <a:path w="1408" h="1265" extrusionOk="0">
                  <a:moveTo>
                    <a:pt x="574" y="1"/>
                  </a:moveTo>
                  <a:cubicBezTo>
                    <a:pt x="501" y="1"/>
                    <a:pt x="427" y="13"/>
                    <a:pt x="352" y="38"/>
                  </a:cubicBezTo>
                  <a:cubicBezTo>
                    <a:pt x="141" y="108"/>
                    <a:pt x="0" y="389"/>
                    <a:pt x="141" y="600"/>
                  </a:cubicBezTo>
                  <a:cubicBezTo>
                    <a:pt x="260" y="958"/>
                    <a:pt x="581" y="1265"/>
                    <a:pt x="890" y="1265"/>
                  </a:cubicBezTo>
                  <a:cubicBezTo>
                    <a:pt x="946" y="1265"/>
                    <a:pt x="1002" y="1255"/>
                    <a:pt x="1055" y="1233"/>
                  </a:cubicBezTo>
                  <a:cubicBezTo>
                    <a:pt x="1266" y="1163"/>
                    <a:pt x="1407" y="811"/>
                    <a:pt x="1266" y="600"/>
                  </a:cubicBezTo>
                  <a:cubicBezTo>
                    <a:pt x="1208" y="253"/>
                    <a:pt x="912" y="1"/>
                    <a:pt x="5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4"/>
            <p:cNvSpPr/>
            <p:nvPr/>
          </p:nvSpPr>
          <p:spPr>
            <a:xfrm rot="-660728">
              <a:off x="8983928" y="3180104"/>
              <a:ext cx="33422" cy="28697"/>
            </a:xfrm>
            <a:custGeom>
              <a:avLst/>
              <a:gdLst/>
              <a:ahLst/>
              <a:cxnLst/>
              <a:rect l="l" t="t" r="r" b="b"/>
              <a:pathLst>
                <a:path w="1337" h="1148" extrusionOk="0">
                  <a:moveTo>
                    <a:pt x="378" y="0"/>
                  </a:moveTo>
                  <a:cubicBezTo>
                    <a:pt x="343" y="0"/>
                    <a:pt x="311" y="4"/>
                    <a:pt x="281" y="11"/>
                  </a:cubicBezTo>
                  <a:cubicBezTo>
                    <a:pt x="70" y="82"/>
                    <a:pt x="0" y="363"/>
                    <a:pt x="70" y="504"/>
                  </a:cubicBezTo>
                  <a:cubicBezTo>
                    <a:pt x="197" y="882"/>
                    <a:pt x="492" y="1148"/>
                    <a:pt x="857" y="1148"/>
                  </a:cubicBezTo>
                  <a:cubicBezTo>
                    <a:pt x="899" y="1148"/>
                    <a:pt x="941" y="1144"/>
                    <a:pt x="985" y="1137"/>
                  </a:cubicBezTo>
                  <a:cubicBezTo>
                    <a:pt x="1196" y="1066"/>
                    <a:pt x="1337" y="855"/>
                    <a:pt x="1196" y="574"/>
                  </a:cubicBezTo>
                  <a:cubicBezTo>
                    <a:pt x="1133" y="259"/>
                    <a:pt x="675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4"/>
            <p:cNvSpPr/>
            <p:nvPr/>
          </p:nvSpPr>
          <p:spPr>
            <a:xfrm rot="-660728">
              <a:off x="8373004" y="2122451"/>
              <a:ext cx="35197" cy="26748"/>
            </a:xfrm>
            <a:custGeom>
              <a:avLst/>
              <a:gdLst/>
              <a:ahLst/>
              <a:cxnLst/>
              <a:rect l="l" t="t" r="r" b="b"/>
              <a:pathLst>
                <a:path w="1408" h="1070" extrusionOk="0">
                  <a:moveTo>
                    <a:pt x="579" y="1"/>
                  </a:moveTo>
                  <a:cubicBezTo>
                    <a:pt x="528" y="1"/>
                    <a:pt x="476" y="5"/>
                    <a:pt x="422" y="14"/>
                  </a:cubicBezTo>
                  <a:cubicBezTo>
                    <a:pt x="211" y="14"/>
                    <a:pt x="0" y="295"/>
                    <a:pt x="141" y="507"/>
                  </a:cubicBezTo>
                  <a:cubicBezTo>
                    <a:pt x="281" y="858"/>
                    <a:pt x="633" y="1069"/>
                    <a:pt x="1055" y="1069"/>
                  </a:cubicBezTo>
                  <a:cubicBezTo>
                    <a:pt x="1266" y="999"/>
                    <a:pt x="1407" y="788"/>
                    <a:pt x="1337" y="577"/>
                  </a:cubicBezTo>
                  <a:cubicBezTo>
                    <a:pt x="1214" y="208"/>
                    <a:pt x="930" y="1"/>
                    <a:pt x="5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4"/>
            <p:cNvSpPr/>
            <p:nvPr/>
          </p:nvSpPr>
          <p:spPr>
            <a:xfrm rot="-660728">
              <a:off x="8969460" y="1983494"/>
              <a:ext cx="33422" cy="26098"/>
            </a:xfrm>
            <a:custGeom>
              <a:avLst/>
              <a:gdLst/>
              <a:ahLst/>
              <a:cxnLst/>
              <a:rect l="l" t="t" r="r" b="b"/>
              <a:pathLst>
                <a:path w="1337" h="1044" extrusionOk="0">
                  <a:moveTo>
                    <a:pt x="584" y="1"/>
                  </a:moveTo>
                  <a:cubicBezTo>
                    <a:pt x="506" y="1"/>
                    <a:pt x="427" y="15"/>
                    <a:pt x="352" y="45"/>
                  </a:cubicBezTo>
                  <a:cubicBezTo>
                    <a:pt x="141" y="45"/>
                    <a:pt x="0" y="326"/>
                    <a:pt x="71" y="537"/>
                  </a:cubicBezTo>
                  <a:cubicBezTo>
                    <a:pt x="193" y="844"/>
                    <a:pt x="476" y="1043"/>
                    <a:pt x="779" y="1043"/>
                  </a:cubicBezTo>
                  <a:cubicBezTo>
                    <a:pt x="824" y="1043"/>
                    <a:pt x="869" y="1039"/>
                    <a:pt x="915" y="1030"/>
                  </a:cubicBezTo>
                  <a:cubicBezTo>
                    <a:pt x="1196" y="960"/>
                    <a:pt x="1337" y="678"/>
                    <a:pt x="1267" y="467"/>
                  </a:cubicBezTo>
                  <a:cubicBezTo>
                    <a:pt x="1156" y="191"/>
                    <a:pt x="871" y="1"/>
                    <a:pt x="5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4"/>
            <p:cNvSpPr/>
            <p:nvPr/>
          </p:nvSpPr>
          <p:spPr>
            <a:xfrm rot="-660728">
              <a:off x="8735355" y="1741152"/>
              <a:ext cx="33447" cy="32122"/>
            </a:xfrm>
            <a:custGeom>
              <a:avLst/>
              <a:gdLst/>
              <a:ahLst/>
              <a:cxnLst/>
              <a:rect l="l" t="t" r="r" b="b"/>
              <a:pathLst>
                <a:path w="1338" h="1285" extrusionOk="0">
                  <a:moveTo>
                    <a:pt x="678" y="1"/>
                  </a:moveTo>
                  <a:cubicBezTo>
                    <a:pt x="528" y="1"/>
                    <a:pt x="388" y="54"/>
                    <a:pt x="282" y="159"/>
                  </a:cubicBezTo>
                  <a:cubicBezTo>
                    <a:pt x="1" y="300"/>
                    <a:pt x="1" y="652"/>
                    <a:pt x="212" y="863"/>
                  </a:cubicBezTo>
                  <a:cubicBezTo>
                    <a:pt x="352" y="1003"/>
                    <a:pt x="493" y="1144"/>
                    <a:pt x="634" y="1285"/>
                  </a:cubicBezTo>
                  <a:lnTo>
                    <a:pt x="634" y="1214"/>
                  </a:lnTo>
                  <a:cubicBezTo>
                    <a:pt x="845" y="1214"/>
                    <a:pt x="1056" y="1074"/>
                    <a:pt x="1197" y="863"/>
                  </a:cubicBezTo>
                  <a:cubicBezTo>
                    <a:pt x="1337" y="652"/>
                    <a:pt x="1337" y="370"/>
                    <a:pt x="1126" y="159"/>
                  </a:cubicBezTo>
                  <a:cubicBezTo>
                    <a:pt x="985" y="54"/>
                    <a:pt x="827" y="1"/>
                    <a:pt x="6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4"/>
            <p:cNvSpPr/>
            <p:nvPr/>
          </p:nvSpPr>
          <p:spPr>
            <a:xfrm rot="-1521784">
              <a:off x="9088589" y="3555525"/>
              <a:ext cx="35196" cy="28471"/>
            </a:xfrm>
            <a:custGeom>
              <a:avLst/>
              <a:gdLst/>
              <a:ahLst/>
              <a:cxnLst/>
              <a:rect l="l" t="t" r="r" b="b"/>
              <a:pathLst>
                <a:path w="1408" h="1139" extrusionOk="0">
                  <a:moveTo>
                    <a:pt x="560" y="0"/>
                  </a:moveTo>
                  <a:cubicBezTo>
                    <a:pt x="513" y="0"/>
                    <a:pt x="468" y="4"/>
                    <a:pt x="423" y="13"/>
                  </a:cubicBezTo>
                  <a:cubicBezTo>
                    <a:pt x="141" y="84"/>
                    <a:pt x="1" y="365"/>
                    <a:pt x="141" y="576"/>
                  </a:cubicBezTo>
                  <a:cubicBezTo>
                    <a:pt x="282" y="928"/>
                    <a:pt x="704" y="1139"/>
                    <a:pt x="1056" y="1139"/>
                  </a:cubicBezTo>
                  <a:cubicBezTo>
                    <a:pt x="1337" y="1069"/>
                    <a:pt x="1408" y="787"/>
                    <a:pt x="1337" y="576"/>
                  </a:cubicBezTo>
                  <a:cubicBezTo>
                    <a:pt x="1215" y="208"/>
                    <a:pt x="877" y="0"/>
                    <a:pt x="5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4"/>
            <p:cNvSpPr/>
            <p:nvPr/>
          </p:nvSpPr>
          <p:spPr>
            <a:xfrm rot="-660728">
              <a:off x="9160038" y="3150273"/>
              <a:ext cx="33422" cy="25323"/>
            </a:xfrm>
            <a:custGeom>
              <a:avLst/>
              <a:gdLst/>
              <a:ahLst/>
              <a:cxnLst/>
              <a:rect l="l" t="t" r="r" b="b"/>
              <a:pathLst>
                <a:path w="1337" h="1013" extrusionOk="0">
                  <a:moveTo>
                    <a:pt x="558" y="1"/>
                  </a:moveTo>
                  <a:cubicBezTo>
                    <a:pt x="513" y="1"/>
                    <a:pt x="468" y="5"/>
                    <a:pt x="422" y="14"/>
                  </a:cubicBezTo>
                  <a:cubicBezTo>
                    <a:pt x="141" y="14"/>
                    <a:pt x="0" y="296"/>
                    <a:pt x="71" y="507"/>
                  </a:cubicBezTo>
                  <a:cubicBezTo>
                    <a:pt x="132" y="813"/>
                    <a:pt x="460" y="1013"/>
                    <a:pt x="776" y="1013"/>
                  </a:cubicBezTo>
                  <a:cubicBezTo>
                    <a:pt x="823" y="1013"/>
                    <a:pt x="869" y="1008"/>
                    <a:pt x="915" y="999"/>
                  </a:cubicBezTo>
                  <a:cubicBezTo>
                    <a:pt x="1196" y="999"/>
                    <a:pt x="1337" y="718"/>
                    <a:pt x="1266" y="507"/>
                  </a:cubicBezTo>
                  <a:cubicBezTo>
                    <a:pt x="1144" y="200"/>
                    <a:pt x="861" y="1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4"/>
            <p:cNvSpPr/>
            <p:nvPr/>
          </p:nvSpPr>
          <p:spPr>
            <a:xfrm rot="-660728">
              <a:off x="8398825" y="1580273"/>
              <a:ext cx="26398" cy="32897"/>
            </a:xfrm>
            <a:custGeom>
              <a:avLst/>
              <a:gdLst/>
              <a:ahLst/>
              <a:cxnLst/>
              <a:rect l="l" t="t" r="r" b="b"/>
              <a:pathLst>
                <a:path w="1056" h="1316" extrusionOk="0">
                  <a:moveTo>
                    <a:pt x="564" y="1"/>
                  </a:moveTo>
                  <a:cubicBezTo>
                    <a:pt x="521" y="1"/>
                    <a:pt x="474" y="12"/>
                    <a:pt x="423" y="38"/>
                  </a:cubicBezTo>
                  <a:cubicBezTo>
                    <a:pt x="71" y="108"/>
                    <a:pt x="0" y="530"/>
                    <a:pt x="71" y="812"/>
                  </a:cubicBezTo>
                  <a:cubicBezTo>
                    <a:pt x="134" y="1063"/>
                    <a:pt x="197" y="1315"/>
                    <a:pt x="461" y="1315"/>
                  </a:cubicBezTo>
                  <a:cubicBezTo>
                    <a:pt x="492" y="1315"/>
                    <a:pt x="526" y="1312"/>
                    <a:pt x="563" y="1304"/>
                  </a:cubicBezTo>
                  <a:cubicBezTo>
                    <a:pt x="915" y="1304"/>
                    <a:pt x="1056" y="882"/>
                    <a:pt x="915" y="460"/>
                  </a:cubicBezTo>
                  <a:cubicBezTo>
                    <a:pt x="858" y="230"/>
                    <a:pt x="753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4"/>
            <p:cNvSpPr/>
            <p:nvPr/>
          </p:nvSpPr>
          <p:spPr>
            <a:xfrm rot="-660728">
              <a:off x="8694249" y="2484078"/>
              <a:ext cx="31672" cy="26748"/>
            </a:xfrm>
            <a:custGeom>
              <a:avLst/>
              <a:gdLst/>
              <a:ahLst/>
              <a:cxnLst/>
              <a:rect l="l" t="t" r="r" b="b"/>
              <a:pathLst>
                <a:path w="1267" h="1070" extrusionOk="0">
                  <a:moveTo>
                    <a:pt x="625" y="1"/>
                  </a:moveTo>
                  <a:cubicBezTo>
                    <a:pt x="582" y="1"/>
                    <a:pt x="538" y="5"/>
                    <a:pt x="493" y="14"/>
                  </a:cubicBezTo>
                  <a:cubicBezTo>
                    <a:pt x="211" y="14"/>
                    <a:pt x="0" y="225"/>
                    <a:pt x="71" y="507"/>
                  </a:cubicBezTo>
                  <a:cubicBezTo>
                    <a:pt x="141" y="929"/>
                    <a:pt x="422" y="1070"/>
                    <a:pt x="774" y="1070"/>
                  </a:cubicBezTo>
                  <a:cubicBezTo>
                    <a:pt x="1126" y="999"/>
                    <a:pt x="1266" y="788"/>
                    <a:pt x="1196" y="507"/>
                  </a:cubicBezTo>
                  <a:cubicBezTo>
                    <a:pt x="1135" y="201"/>
                    <a:pt x="914" y="1"/>
                    <a:pt x="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4"/>
            <p:cNvSpPr/>
            <p:nvPr/>
          </p:nvSpPr>
          <p:spPr>
            <a:xfrm rot="-660728">
              <a:off x="8880706" y="1009646"/>
              <a:ext cx="28173" cy="30422"/>
            </a:xfrm>
            <a:custGeom>
              <a:avLst/>
              <a:gdLst/>
              <a:ahLst/>
              <a:cxnLst/>
              <a:rect l="l" t="t" r="r" b="b"/>
              <a:pathLst>
                <a:path w="1127" h="1217" extrusionOk="0">
                  <a:moveTo>
                    <a:pt x="461" y="1"/>
                  </a:moveTo>
                  <a:cubicBezTo>
                    <a:pt x="425" y="1"/>
                    <a:pt x="389" y="5"/>
                    <a:pt x="353" y="12"/>
                  </a:cubicBezTo>
                  <a:cubicBezTo>
                    <a:pt x="71" y="12"/>
                    <a:pt x="1" y="223"/>
                    <a:pt x="71" y="504"/>
                  </a:cubicBezTo>
                  <a:cubicBezTo>
                    <a:pt x="71" y="890"/>
                    <a:pt x="365" y="1217"/>
                    <a:pt x="630" y="1217"/>
                  </a:cubicBezTo>
                  <a:cubicBezTo>
                    <a:pt x="655" y="1217"/>
                    <a:pt x="680" y="1214"/>
                    <a:pt x="704" y="1208"/>
                  </a:cubicBezTo>
                  <a:cubicBezTo>
                    <a:pt x="1056" y="1137"/>
                    <a:pt x="1126" y="926"/>
                    <a:pt x="1056" y="645"/>
                  </a:cubicBezTo>
                  <a:cubicBezTo>
                    <a:pt x="1056" y="266"/>
                    <a:pt x="773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4"/>
            <p:cNvSpPr/>
            <p:nvPr/>
          </p:nvSpPr>
          <p:spPr>
            <a:xfrm rot="-660728">
              <a:off x="8706344" y="1852840"/>
              <a:ext cx="47496" cy="30597"/>
            </a:xfrm>
            <a:custGeom>
              <a:avLst/>
              <a:gdLst/>
              <a:ahLst/>
              <a:cxnLst/>
              <a:rect l="l" t="t" r="r" b="b"/>
              <a:pathLst>
                <a:path w="1900" h="1224" extrusionOk="0">
                  <a:moveTo>
                    <a:pt x="240" y="0"/>
                  </a:moveTo>
                  <a:cubicBezTo>
                    <a:pt x="141" y="0"/>
                    <a:pt x="52" y="66"/>
                    <a:pt x="0" y="169"/>
                  </a:cubicBezTo>
                  <a:cubicBezTo>
                    <a:pt x="0" y="239"/>
                    <a:pt x="0" y="309"/>
                    <a:pt x="71" y="380"/>
                  </a:cubicBezTo>
                  <a:cubicBezTo>
                    <a:pt x="563" y="942"/>
                    <a:pt x="1196" y="1224"/>
                    <a:pt x="1900" y="1224"/>
                  </a:cubicBezTo>
                  <a:cubicBezTo>
                    <a:pt x="1478" y="731"/>
                    <a:pt x="915" y="309"/>
                    <a:pt x="352" y="28"/>
                  </a:cubicBezTo>
                  <a:cubicBezTo>
                    <a:pt x="314" y="9"/>
                    <a:pt x="277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4"/>
            <p:cNvSpPr/>
            <p:nvPr/>
          </p:nvSpPr>
          <p:spPr>
            <a:xfrm rot="-660728">
              <a:off x="9248598" y="3429041"/>
              <a:ext cx="29922" cy="28822"/>
            </a:xfrm>
            <a:custGeom>
              <a:avLst/>
              <a:gdLst/>
              <a:ahLst/>
              <a:cxnLst/>
              <a:rect l="l" t="t" r="r" b="b"/>
              <a:pathLst>
                <a:path w="1197" h="1153" extrusionOk="0">
                  <a:moveTo>
                    <a:pt x="555" y="0"/>
                  </a:moveTo>
                  <a:cubicBezTo>
                    <a:pt x="513" y="0"/>
                    <a:pt x="468" y="4"/>
                    <a:pt x="423" y="14"/>
                  </a:cubicBezTo>
                  <a:cubicBezTo>
                    <a:pt x="142" y="84"/>
                    <a:pt x="1" y="365"/>
                    <a:pt x="71" y="647"/>
                  </a:cubicBezTo>
                  <a:cubicBezTo>
                    <a:pt x="132" y="953"/>
                    <a:pt x="407" y="1153"/>
                    <a:pt x="709" y="1153"/>
                  </a:cubicBezTo>
                  <a:cubicBezTo>
                    <a:pt x="754" y="1153"/>
                    <a:pt x="800" y="1148"/>
                    <a:pt x="845" y="1139"/>
                  </a:cubicBezTo>
                  <a:cubicBezTo>
                    <a:pt x="1126" y="998"/>
                    <a:pt x="1197" y="787"/>
                    <a:pt x="1126" y="506"/>
                  </a:cubicBezTo>
                  <a:cubicBezTo>
                    <a:pt x="1065" y="200"/>
                    <a:pt x="844" y="0"/>
                    <a:pt x="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4"/>
            <p:cNvSpPr/>
            <p:nvPr/>
          </p:nvSpPr>
          <p:spPr>
            <a:xfrm rot="-660728">
              <a:off x="8857184" y="2205428"/>
              <a:ext cx="28148" cy="30822"/>
            </a:xfrm>
            <a:custGeom>
              <a:avLst/>
              <a:gdLst/>
              <a:ahLst/>
              <a:cxnLst/>
              <a:rect l="l" t="t" r="r" b="b"/>
              <a:pathLst>
                <a:path w="1126" h="1233" extrusionOk="0">
                  <a:moveTo>
                    <a:pt x="606" y="1"/>
                  </a:moveTo>
                  <a:cubicBezTo>
                    <a:pt x="567" y="1"/>
                    <a:pt x="529" y="6"/>
                    <a:pt x="493" y="19"/>
                  </a:cubicBezTo>
                  <a:cubicBezTo>
                    <a:pt x="141" y="159"/>
                    <a:pt x="0" y="581"/>
                    <a:pt x="141" y="933"/>
                  </a:cubicBezTo>
                  <a:cubicBezTo>
                    <a:pt x="199" y="1107"/>
                    <a:pt x="352" y="1233"/>
                    <a:pt x="561" y="1233"/>
                  </a:cubicBezTo>
                  <a:cubicBezTo>
                    <a:pt x="606" y="1233"/>
                    <a:pt x="654" y="1227"/>
                    <a:pt x="704" y="1214"/>
                  </a:cubicBezTo>
                  <a:cubicBezTo>
                    <a:pt x="985" y="1074"/>
                    <a:pt x="1126" y="652"/>
                    <a:pt x="1055" y="370"/>
                  </a:cubicBezTo>
                  <a:cubicBezTo>
                    <a:pt x="997" y="137"/>
                    <a:pt x="794" y="1"/>
                    <a:pt x="6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4"/>
            <p:cNvSpPr/>
            <p:nvPr/>
          </p:nvSpPr>
          <p:spPr>
            <a:xfrm rot="-660728">
              <a:off x="9007590" y="3007255"/>
              <a:ext cx="31672" cy="28447"/>
            </a:xfrm>
            <a:custGeom>
              <a:avLst/>
              <a:gdLst/>
              <a:ahLst/>
              <a:cxnLst/>
              <a:rect l="l" t="t" r="r" b="b"/>
              <a:pathLst>
                <a:path w="1267" h="1138" extrusionOk="0">
                  <a:moveTo>
                    <a:pt x="463" y="1"/>
                  </a:moveTo>
                  <a:cubicBezTo>
                    <a:pt x="425" y="1"/>
                    <a:pt x="388" y="4"/>
                    <a:pt x="352" y="12"/>
                  </a:cubicBezTo>
                  <a:cubicBezTo>
                    <a:pt x="141" y="12"/>
                    <a:pt x="0" y="223"/>
                    <a:pt x="71" y="434"/>
                  </a:cubicBezTo>
                  <a:cubicBezTo>
                    <a:pt x="71" y="856"/>
                    <a:pt x="422" y="1137"/>
                    <a:pt x="844" y="1137"/>
                  </a:cubicBezTo>
                  <a:cubicBezTo>
                    <a:pt x="1126" y="1137"/>
                    <a:pt x="1266" y="856"/>
                    <a:pt x="1196" y="645"/>
                  </a:cubicBezTo>
                  <a:cubicBezTo>
                    <a:pt x="1133" y="266"/>
                    <a:pt x="787" y="1"/>
                    <a:pt x="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4"/>
            <p:cNvSpPr/>
            <p:nvPr/>
          </p:nvSpPr>
          <p:spPr>
            <a:xfrm rot="-660728">
              <a:off x="8829166" y="2470016"/>
              <a:ext cx="35197" cy="23548"/>
            </a:xfrm>
            <a:custGeom>
              <a:avLst/>
              <a:gdLst/>
              <a:ahLst/>
              <a:cxnLst/>
              <a:rect l="l" t="t" r="r" b="b"/>
              <a:pathLst>
                <a:path w="1408" h="942" extrusionOk="0">
                  <a:moveTo>
                    <a:pt x="629" y="0"/>
                  </a:moveTo>
                  <a:cubicBezTo>
                    <a:pt x="584" y="0"/>
                    <a:pt x="539" y="5"/>
                    <a:pt x="493" y="14"/>
                  </a:cubicBezTo>
                  <a:cubicBezTo>
                    <a:pt x="282" y="84"/>
                    <a:pt x="1" y="155"/>
                    <a:pt x="71" y="436"/>
                  </a:cubicBezTo>
                  <a:cubicBezTo>
                    <a:pt x="133" y="742"/>
                    <a:pt x="621" y="942"/>
                    <a:pt x="978" y="942"/>
                  </a:cubicBezTo>
                  <a:cubicBezTo>
                    <a:pt x="1031" y="942"/>
                    <a:pt x="1081" y="937"/>
                    <a:pt x="1126" y="928"/>
                  </a:cubicBezTo>
                  <a:cubicBezTo>
                    <a:pt x="1267" y="928"/>
                    <a:pt x="1408" y="647"/>
                    <a:pt x="1338" y="506"/>
                  </a:cubicBezTo>
                  <a:cubicBezTo>
                    <a:pt x="1215" y="200"/>
                    <a:pt x="932" y="0"/>
                    <a:pt x="6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4"/>
            <p:cNvSpPr/>
            <p:nvPr/>
          </p:nvSpPr>
          <p:spPr>
            <a:xfrm rot="-660728">
              <a:off x="9018268" y="2058716"/>
              <a:ext cx="33447" cy="27648"/>
            </a:xfrm>
            <a:custGeom>
              <a:avLst/>
              <a:gdLst/>
              <a:ahLst/>
              <a:cxnLst/>
              <a:rect l="l" t="t" r="r" b="b"/>
              <a:pathLst>
                <a:path w="1338" h="1106" extrusionOk="0">
                  <a:moveTo>
                    <a:pt x="789" y="1"/>
                  </a:moveTo>
                  <a:cubicBezTo>
                    <a:pt x="718" y="1"/>
                    <a:pt x="643" y="10"/>
                    <a:pt x="564" y="25"/>
                  </a:cubicBezTo>
                  <a:cubicBezTo>
                    <a:pt x="212" y="96"/>
                    <a:pt x="1" y="377"/>
                    <a:pt x="71" y="729"/>
                  </a:cubicBezTo>
                  <a:cubicBezTo>
                    <a:pt x="180" y="1001"/>
                    <a:pt x="374" y="1105"/>
                    <a:pt x="587" y="1105"/>
                  </a:cubicBezTo>
                  <a:cubicBezTo>
                    <a:pt x="648" y="1105"/>
                    <a:pt x="712" y="1096"/>
                    <a:pt x="775" y="1081"/>
                  </a:cubicBezTo>
                  <a:cubicBezTo>
                    <a:pt x="1127" y="940"/>
                    <a:pt x="1338" y="799"/>
                    <a:pt x="1267" y="377"/>
                  </a:cubicBezTo>
                  <a:cubicBezTo>
                    <a:pt x="1213" y="104"/>
                    <a:pt x="1031" y="1"/>
                    <a:pt x="7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4"/>
            <p:cNvSpPr/>
            <p:nvPr/>
          </p:nvSpPr>
          <p:spPr>
            <a:xfrm rot="-660728">
              <a:off x="9070636" y="2356835"/>
              <a:ext cx="33447" cy="25073"/>
            </a:xfrm>
            <a:custGeom>
              <a:avLst/>
              <a:gdLst/>
              <a:ahLst/>
              <a:cxnLst/>
              <a:rect l="l" t="t" r="r" b="b"/>
              <a:pathLst>
                <a:path w="1338" h="1003" extrusionOk="0">
                  <a:moveTo>
                    <a:pt x="778" y="0"/>
                  </a:moveTo>
                  <a:cubicBezTo>
                    <a:pt x="731" y="0"/>
                    <a:pt x="682" y="6"/>
                    <a:pt x="634" y="18"/>
                  </a:cubicBezTo>
                  <a:cubicBezTo>
                    <a:pt x="353" y="88"/>
                    <a:pt x="1" y="229"/>
                    <a:pt x="71" y="581"/>
                  </a:cubicBezTo>
                  <a:cubicBezTo>
                    <a:pt x="142" y="933"/>
                    <a:pt x="493" y="1003"/>
                    <a:pt x="775" y="1003"/>
                  </a:cubicBezTo>
                  <a:cubicBezTo>
                    <a:pt x="1127" y="933"/>
                    <a:pt x="1338" y="721"/>
                    <a:pt x="1267" y="370"/>
                  </a:cubicBezTo>
                  <a:cubicBezTo>
                    <a:pt x="1209" y="137"/>
                    <a:pt x="1006" y="0"/>
                    <a:pt x="7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4"/>
            <p:cNvSpPr/>
            <p:nvPr/>
          </p:nvSpPr>
          <p:spPr>
            <a:xfrm rot="-1521784">
              <a:off x="9123111" y="5100594"/>
              <a:ext cx="30646" cy="27247"/>
            </a:xfrm>
            <a:custGeom>
              <a:avLst/>
              <a:gdLst/>
              <a:ahLst/>
              <a:cxnLst/>
              <a:rect l="l" t="t" r="r" b="b"/>
              <a:pathLst>
                <a:path w="1226" h="1090" extrusionOk="0">
                  <a:moveTo>
                    <a:pt x="566" y="1"/>
                  </a:moveTo>
                  <a:cubicBezTo>
                    <a:pt x="519" y="1"/>
                    <a:pt x="471" y="6"/>
                    <a:pt x="423" y="19"/>
                  </a:cubicBezTo>
                  <a:cubicBezTo>
                    <a:pt x="212" y="89"/>
                    <a:pt x="1" y="370"/>
                    <a:pt x="71" y="652"/>
                  </a:cubicBezTo>
                  <a:cubicBezTo>
                    <a:pt x="127" y="960"/>
                    <a:pt x="339" y="1090"/>
                    <a:pt x="557" y="1090"/>
                  </a:cubicBezTo>
                  <a:cubicBezTo>
                    <a:pt x="885" y="1090"/>
                    <a:pt x="1225" y="794"/>
                    <a:pt x="1056" y="370"/>
                  </a:cubicBezTo>
                  <a:cubicBezTo>
                    <a:pt x="998" y="137"/>
                    <a:pt x="794" y="1"/>
                    <a:pt x="5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4"/>
            <p:cNvSpPr/>
            <p:nvPr/>
          </p:nvSpPr>
          <p:spPr>
            <a:xfrm rot="-1521784">
              <a:off x="9082325" y="3783347"/>
              <a:ext cx="45744" cy="20272"/>
            </a:xfrm>
            <a:custGeom>
              <a:avLst/>
              <a:gdLst/>
              <a:ahLst/>
              <a:cxnLst/>
              <a:rect l="l" t="t" r="r" b="b"/>
              <a:pathLst>
                <a:path w="1830" h="811" extrusionOk="0">
                  <a:moveTo>
                    <a:pt x="718" y="0"/>
                  </a:moveTo>
                  <a:cubicBezTo>
                    <a:pt x="473" y="0"/>
                    <a:pt x="229" y="53"/>
                    <a:pt x="1" y="151"/>
                  </a:cubicBezTo>
                  <a:cubicBezTo>
                    <a:pt x="423" y="502"/>
                    <a:pt x="845" y="713"/>
                    <a:pt x="1337" y="784"/>
                  </a:cubicBezTo>
                  <a:cubicBezTo>
                    <a:pt x="1390" y="801"/>
                    <a:pt x="1438" y="810"/>
                    <a:pt x="1482" y="810"/>
                  </a:cubicBezTo>
                  <a:cubicBezTo>
                    <a:pt x="1614" y="810"/>
                    <a:pt x="1707" y="731"/>
                    <a:pt x="1759" y="573"/>
                  </a:cubicBezTo>
                  <a:cubicBezTo>
                    <a:pt x="1830" y="432"/>
                    <a:pt x="1689" y="221"/>
                    <a:pt x="1548" y="221"/>
                  </a:cubicBezTo>
                  <a:cubicBezTo>
                    <a:pt x="1284" y="70"/>
                    <a:pt x="1000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4"/>
            <p:cNvSpPr/>
            <p:nvPr/>
          </p:nvSpPr>
          <p:spPr>
            <a:xfrm rot="-1521784">
              <a:off x="9140763" y="4245802"/>
              <a:ext cx="31696" cy="26672"/>
            </a:xfrm>
            <a:custGeom>
              <a:avLst/>
              <a:gdLst/>
              <a:ahLst/>
              <a:cxnLst/>
              <a:rect l="l" t="t" r="r" b="b"/>
              <a:pathLst>
                <a:path w="1268" h="1067" extrusionOk="0">
                  <a:moveTo>
                    <a:pt x="464" y="1"/>
                  </a:moveTo>
                  <a:cubicBezTo>
                    <a:pt x="427" y="1"/>
                    <a:pt x="389" y="4"/>
                    <a:pt x="353" y="12"/>
                  </a:cubicBezTo>
                  <a:cubicBezTo>
                    <a:pt x="142" y="82"/>
                    <a:pt x="1" y="223"/>
                    <a:pt x="71" y="434"/>
                  </a:cubicBezTo>
                  <a:cubicBezTo>
                    <a:pt x="142" y="786"/>
                    <a:pt x="493" y="997"/>
                    <a:pt x="845" y="1067"/>
                  </a:cubicBezTo>
                  <a:cubicBezTo>
                    <a:pt x="1126" y="1067"/>
                    <a:pt x="1267" y="856"/>
                    <a:pt x="1197" y="575"/>
                  </a:cubicBezTo>
                  <a:cubicBezTo>
                    <a:pt x="1134" y="259"/>
                    <a:pt x="789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4"/>
            <p:cNvSpPr/>
            <p:nvPr/>
          </p:nvSpPr>
          <p:spPr>
            <a:xfrm rot="-660728">
              <a:off x="9165153" y="853554"/>
              <a:ext cx="31697" cy="24973"/>
            </a:xfrm>
            <a:custGeom>
              <a:avLst/>
              <a:gdLst/>
              <a:ahLst/>
              <a:cxnLst/>
              <a:rect l="l" t="t" r="r" b="b"/>
              <a:pathLst>
                <a:path w="1268" h="999" extrusionOk="0">
                  <a:moveTo>
                    <a:pt x="486" y="0"/>
                  </a:moveTo>
                  <a:cubicBezTo>
                    <a:pt x="442" y="0"/>
                    <a:pt x="397" y="4"/>
                    <a:pt x="353" y="13"/>
                  </a:cubicBezTo>
                  <a:cubicBezTo>
                    <a:pt x="142" y="13"/>
                    <a:pt x="1" y="154"/>
                    <a:pt x="1" y="365"/>
                  </a:cubicBezTo>
                  <a:cubicBezTo>
                    <a:pt x="142" y="717"/>
                    <a:pt x="493" y="928"/>
                    <a:pt x="845" y="998"/>
                  </a:cubicBezTo>
                  <a:cubicBezTo>
                    <a:pt x="1056" y="998"/>
                    <a:pt x="1267" y="787"/>
                    <a:pt x="1197" y="576"/>
                  </a:cubicBezTo>
                  <a:cubicBezTo>
                    <a:pt x="1074" y="208"/>
                    <a:pt x="790" y="0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4"/>
            <p:cNvSpPr/>
            <p:nvPr/>
          </p:nvSpPr>
          <p:spPr>
            <a:xfrm rot="-660728">
              <a:off x="8649224" y="1911945"/>
              <a:ext cx="28148" cy="26873"/>
            </a:xfrm>
            <a:custGeom>
              <a:avLst/>
              <a:gdLst/>
              <a:ahLst/>
              <a:cxnLst/>
              <a:rect l="l" t="t" r="r" b="b"/>
              <a:pathLst>
                <a:path w="1126" h="1075" extrusionOk="0">
                  <a:moveTo>
                    <a:pt x="473" y="0"/>
                  </a:moveTo>
                  <a:cubicBezTo>
                    <a:pt x="408" y="0"/>
                    <a:pt x="343" y="14"/>
                    <a:pt x="281" y="45"/>
                  </a:cubicBezTo>
                  <a:cubicBezTo>
                    <a:pt x="0" y="115"/>
                    <a:pt x="0" y="397"/>
                    <a:pt x="70" y="678"/>
                  </a:cubicBezTo>
                  <a:cubicBezTo>
                    <a:pt x="125" y="898"/>
                    <a:pt x="266" y="1075"/>
                    <a:pt x="492" y="1075"/>
                  </a:cubicBezTo>
                  <a:cubicBezTo>
                    <a:pt x="556" y="1075"/>
                    <a:pt x="626" y="1061"/>
                    <a:pt x="704" y="1030"/>
                  </a:cubicBezTo>
                  <a:cubicBezTo>
                    <a:pt x="985" y="960"/>
                    <a:pt x="1126" y="678"/>
                    <a:pt x="985" y="397"/>
                  </a:cubicBezTo>
                  <a:cubicBezTo>
                    <a:pt x="930" y="177"/>
                    <a:pt x="704" y="0"/>
                    <a:pt x="4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4"/>
            <p:cNvSpPr/>
            <p:nvPr/>
          </p:nvSpPr>
          <p:spPr>
            <a:xfrm rot="-660728">
              <a:off x="8339597" y="2125875"/>
              <a:ext cx="29922" cy="27023"/>
            </a:xfrm>
            <a:custGeom>
              <a:avLst/>
              <a:gdLst/>
              <a:ahLst/>
              <a:cxnLst/>
              <a:rect l="l" t="t" r="r" b="b"/>
              <a:pathLst>
                <a:path w="1197" h="1081" extrusionOk="0">
                  <a:moveTo>
                    <a:pt x="531" y="1"/>
                  </a:moveTo>
                  <a:cubicBezTo>
                    <a:pt x="495" y="1"/>
                    <a:pt x="459" y="5"/>
                    <a:pt x="423" y="14"/>
                  </a:cubicBezTo>
                  <a:cubicBezTo>
                    <a:pt x="141" y="14"/>
                    <a:pt x="1" y="296"/>
                    <a:pt x="71" y="507"/>
                  </a:cubicBezTo>
                  <a:cubicBezTo>
                    <a:pt x="134" y="822"/>
                    <a:pt x="366" y="1080"/>
                    <a:pt x="717" y="1080"/>
                  </a:cubicBezTo>
                  <a:cubicBezTo>
                    <a:pt x="758" y="1080"/>
                    <a:pt x="801" y="1077"/>
                    <a:pt x="845" y="1070"/>
                  </a:cubicBezTo>
                  <a:cubicBezTo>
                    <a:pt x="1056" y="999"/>
                    <a:pt x="1196" y="718"/>
                    <a:pt x="1056" y="507"/>
                  </a:cubicBezTo>
                  <a:cubicBezTo>
                    <a:pt x="994" y="201"/>
                    <a:pt x="773" y="1"/>
                    <a:pt x="5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4"/>
            <p:cNvSpPr/>
            <p:nvPr/>
          </p:nvSpPr>
          <p:spPr>
            <a:xfrm rot="-660728">
              <a:off x="8543091" y="1436780"/>
              <a:ext cx="29922" cy="24648"/>
            </a:xfrm>
            <a:custGeom>
              <a:avLst/>
              <a:gdLst/>
              <a:ahLst/>
              <a:cxnLst/>
              <a:rect l="l" t="t" r="r" b="b"/>
              <a:pathLst>
                <a:path w="1197" h="986" extrusionOk="0">
                  <a:moveTo>
                    <a:pt x="493" y="1"/>
                  </a:moveTo>
                  <a:cubicBezTo>
                    <a:pt x="141" y="71"/>
                    <a:pt x="0" y="282"/>
                    <a:pt x="71" y="563"/>
                  </a:cubicBezTo>
                  <a:cubicBezTo>
                    <a:pt x="141" y="845"/>
                    <a:pt x="422" y="986"/>
                    <a:pt x="704" y="986"/>
                  </a:cubicBezTo>
                  <a:cubicBezTo>
                    <a:pt x="985" y="986"/>
                    <a:pt x="1196" y="774"/>
                    <a:pt x="1126" y="423"/>
                  </a:cubicBezTo>
                  <a:cubicBezTo>
                    <a:pt x="1055" y="71"/>
                    <a:pt x="77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4"/>
            <p:cNvSpPr/>
            <p:nvPr/>
          </p:nvSpPr>
          <p:spPr>
            <a:xfrm rot="-660728">
              <a:off x="9153899" y="2619279"/>
              <a:ext cx="28148" cy="24998"/>
            </a:xfrm>
            <a:custGeom>
              <a:avLst/>
              <a:gdLst/>
              <a:ahLst/>
              <a:cxnLst/>
              <a:rect l="l" t="t" r="r" b="b"/>
              <a:pathLst>
                <a:path w="1126" h="1000" extrusionOk="0">
                  <a:moveTo>
                    <a:pt x="493" y="1"/>
                  </a:moveTo>
                  <a:cubicBezTo>
                    <a:pt x="141" y="1"/>
                    <a:pt x="0" y="212"/>
                    <a:pt x="71" y="564"/>
                  </a:cubicBezTo>
                  <a:cubicBezTo>
                    <a:pt x="71" y="808"/>
                    <a:pt x="283" y="999"/>
                    <a:pt x="523" y="999"/>
                  </a:cubicBezTo>
                  <a:cubicBezTo>
                    <a:pt x="559" y="999"/>
                    <a:pt x="596" y="995"/>
                    <a:pt x="633" y="986"/>
                  </a:cubicBezTo>
                  <a:cubicBezTo>
                    <a:pt x="985" y="986"/>
                    <a:pt x="1126" y="775"/>
                    <a:pt x="1055" y="564"/>
                  </a:cubicBezTo>
                  <a:cubicBezTo>
                    <a:pt x="1055" y="212"/>
                    <a:pt x="77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4"/>
            <p:cNvSpPr/>
            <p:nvPr/>
          </p:nvSpPr>
          <p:spPr>
            <a:xfrm rot="-660728">
              <a:off x="8908500" y="2637563"/>
              <a:ext cx="29922" cy="25723"/>
            </a:xfrm>
            <a:custGeom>
              <a:avLst/>
              <a:gdLst/>
              <a:ahLst/>
              <a:cxnLst/>
              <a:rect l="l" t="t" r="r" b="b"/>
              <a:pathLst>
                <a:path w="1197" h="1029" extrusionOk="0">
                  <a:moveTo>
                    <a:pt x="681" y="1"/>
                  </a:moveTo>
                  <a:cubicBezTo>
                    <a:pt x="620" y="1"/>
                    <a:pt x="557" y="9"/>
                    <a:pt x="493" y="25"/>
                  </a:cubicBezTo>
                  <a:cubicBezTo>
                    <a:pt x="212" y="96"/>
                    <a:pt x="1" y="377"/>
                    <a:pt x="142" y="729"/>
                  </a:cubicBezTo>
                  <a:cubicBezTo>
                    <a:pt x="142" y="902"/>
                    <a:pt x="332" y="1028"/>
                    <a:pt x="517" y="1028"/>
                  </a:cubicBezTo>
                  <a:cubicBezTo>
                    <a:pt x="557" y="1028"/>
                    <a:pt x="597" y="1023"/>
                    <a:pt x="634" y="1010"/>
                  </a:cubicBezTo>
                  <a:cubicBezTo>
                    <a:pt x="986" y="940"/>
                    <a:pt x="1197" y="658"/>
                    <a:pt x="1127" y="377"/>
                  </a:cubicBezTo>
                  <a:cubicBezTo>
                    <a:pt x="1072" y="104"/>
                    <a:pt x="891" y="1"/>
                    <a:pt x="6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4"/>
            <p:cNvSpPr/>
            <p:nvPr/>
          </p:nvSpPr>
          <p:spPr>
            <a:xfrm rot="-1521784">
              <a:off x="8617775" y="4669760"/>
              <a:ext cx="40470" cy="17073"/>
            </a:xfrm>
            <a:custGeom>
              <a:avLst/>
              <a:gdLst/>
              <a:ahLst/>
              <a:cxnLst/>
              <a:rect l="l" t="t" r="r" b="b"/>
              <a:pathLst>
                <a:path w="1619" h="683" extrusionOk="0">
                  <a:moveTo>
                    <a:pt x="1271" y="1"/>
                  </a:moveTo>
                  <a:cubicBezTo>
                    <a:pt x="1227" y="1"/>
                    <a:pt x="1179" y="10"/>
                    <a:pt x="1126" y="27"/>
                  </a:cubicBezTo>
                  <a:cubicBezTo>
                    <a:pt x="704" y="27"/>
                    <a:pt x="282" y="238"/>
                    <a:pt x="0" y="449"/>
                  </a:cubicBezTo>
                  <a:cubicBezTo>
                    <a:pt x="207" y="614"/>
                    <a:pt x="461" y="682"/>
                    <a:pt x="721" y="682"/>
                  </a:cubicBezTo>
                  <a:cubicBezTo>
                    <a:pt x="905" y="682"/>
                    <a:pt x="1092" y="648"/>
                    <a:pt x="1267" y="590"/>
                  </a:cubicBezTo>
                  <a:cubicBezTo>
                    <a:pt x="1478" y="590"/>
                    <a:pt x="1618" y="379"/>
                    <a:pt x="1548" y="238"/>
                  </a:cubicBezTo>
                  <a:cubicBezTo>
                    <a:pt x="1495" y="80"/>
                    <a:pt x="1403" y="1"/>
                    <a:pt x="12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4"/>
            <p:cNvSpPr/>
            <p:nvPr/>
          </p:nvSpPr>
          <p:spPr>
            <a:xfrm rot="-660728">
              <a:off x="9063366" y="2412415"/>
              <a:ext cx="29922" cy="23573"/>
            </a:xfrm>
            <a:custGeom>
              <a:avLst/>
              <a:gdLst/>
              <a:ahLst/>
              <a:cxnLst/>
              <a:rect l="l" t="t" r="r" b="b"/>
              <a:pathLst>
                <a:path w="1197" h="943" extrusionOk="0">
                  <a:moveTo>
                    <a:pt x="488" y="1"/>
                  </a:moveTo>
                  <a:cubicBezTo>
                    <a:pt x="443" y="1"/>
                    <a:pt x="398" y="5"/>
                    <a:pt x="352" y="14"/>
                  </a:cubicBezTo>
                  <a:cubicBezTo>
                    <a:pt x="141" y="85"/>
                    <a:pt x="0" y="296"/>
                    <a:pt x="71" y="507"/>
                  </a:cubicBezTo>
                  <a:cubicBezTo>
                    <a:pt x="193" y="751"/>
                    <a:pt x="474" y="943"/>
                    <a:pt x="777" y="943"/>
                  </a:cubicBezTo>
                  <a:cubicBezTo>
                    <a:pt x="823" y="943"/>
                    <a:pt x="869" y="938"/>
                    <a:pt x="915" y="929"/>
                  </a:cubicBezTo>
                  <a:cubicBezTo>
                    <a:pt x="1056" y="859"/>
                    <a:pt x="1196" y="648"/>
                    <a:pt x="1126" y="507"/>
                  </a:cubicBezTo>
                  <a:cubicBezTo>
                    <a:pt x="1065" y="201"/>
                    <a:pt x="790" y="1"/>
                    <a:pt x="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4"/>
            <p:cNvSpPr/>
            <p:nvPr/>
          </p:nvSpPr>
          <p:spPr>
            <a:xfrm rot="-1521784">
              <a:off x="9214921" y="4222613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4"/>
            <p:cNvSpPr/>
            <p:nvPr/>
          </p:nvSpPr>
          <p:spPr>
            <a:xfrm rot="-660728">
              <a:off x="8819746" y="2650615"/>
              <a:ext cx="24648" cy="26823"/>
            </a:xfrm>
            <a:custGeom>
              <a:avLst/>
              <a:gdLst/>
              <a:ahLst/>
              <a:cxnLst/>
              <a:rect l="l" t="t" r="r" b="b"/>
              <a:pathLst>
                <a:path w="986" h="1073" extrusionOk="0">
                  <a:moveTo>
                    <a:pt x="422" y="0"/>
                  </a:moveTo>
                  <a:cubicBezTo>
                    <a:pt x="71" y="71"/>
                    <a:pt x="0" y="352"/>
                    <a:pt x="71" y="633"/>
                  </a:cubicBezTo>
                  <a:cubicBezTo>
                    <a:pt x="129" y="926"/>
                    <a:pt x="334" y="1073"/>
                    <a:pt x="564" y="1073"/>
                  </a:cubicBezTo>
                  <a:cubicBezTo>
                    <a:pt x="610" y="1073"/>
                    <a:pt x="657" y="1067"/>
                    <a:pt x="704" y="1055"/>
                  </a:cubicBezTo>
                  <a:cubicBezTo>
                    <a:pt x="985" y="985"/>
                    <a:pt x="985" y="704"/>
                    <a:pt x="915" y="493"/>
                  </a:cubicBezTo>
                  <a:cubicBezTo>
                    <a:pt x="844" y="282"/>
                    <a:pt x="774" y="0"/>
                    <a:pt x="4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4"/>
            <p:cNvSpPr/>
            <p:nvPr/>
          </p:nvSpPr>
          <p:spPr>
            <a:xfrm rot="-1521784">
              <a:off x="9240896" y="4511770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4"/>
            <p:cNvSpPr/>
            <p:nvPr/>
          </p:nvSpPr>
          <p:spPr>
            <a:xfrm rot="-660728">
              <a:off x="9241060" y="81975"/>
              <a:ext cx="21123" cy="27873"/>
            </a:xfrm>
            <a:custGeom>
              <a:avLst/>
              <a:gdLst/>
              <a:ahLst/>
              <a:cxnLst/>
              <a:rect l="l" t="t" r="r" b="b"/>
              <a:pathLst>
                <a:path w="845" h="1115" extrusionOk="0">
                  <a:moveTo>
                    <a:pt x="365" y="0"/>
                  </a:moveTo>
                  <a:cubicBezTo>
                    <a:pt x="338" y="0"/>
                    <a:pt x="310" y="4"/>
                    <a:pt x="282" y="14"/>
                  </a:cubicBezTo>
                  <a:cubicBezTo>
                    <a:pt x="1" y="84"/>
                    <a:pt x="1" y="506"/>
                    <a:pt x="1" y="788"/>
                  </a:cubicBezTo>
                  <a:cubicBezTo>
                    <a:pt x="1" y="951"/>
                    <a:pt x="43" y="1114"/>
                    <a:pt x="193" y="1114"/>
                  </a:cubicBezTo>
                  <a:cubicBezTo>
                    <a:pt x="236" y="1114"/>
                    <a:pt x="289" y="1101"/>
                    <a:pt x="352" y="1069"/>
                  </a:cubicBezTo>
                  <a:cubicBezTo>
                    <a:pt x="634" y="999"/>
                    <a:pt x="845" y="717"/>
                    <a:pt x="775" y="436"/>
                  </a:cubicBezTo>
                  <a:cubicBezTo>
                    <a:pt x="713" y="191"/>
                    <a:pt x="54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4"/>
            <p:cNvSpPr/>
            <p:nvPr/>
          </p:nvSpPr>
          <p:spPr>
            <a:xfrm rot="-660728">
              <a:off x="9186231" y="2435804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352" y="0"/>
                  </a:moveTo>
                  <a:cubicBezTo>
                    <a:pt x="141" y="0"/>
                    <a:pt x="0" y="141"/>
                    <a:pt x="0" y="352"/>
                  </a:cubicBezTo>
                  <a:cubicBezTo>
                    <a:pt x="71" y="704"/>
                    <a:pt x="352" y="985"/>
                    <a:pt x="704" y="985"/>
                  </a:cubicBezTo>
                  <a:cubicBezTo>
                    <a:pt x="915" y="915"/>
                    <a:pt x="1056" y="774"/>
                    <a:pt x="1056" y="56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4"/>
            <p:cNvSpPr/>
            <p:nvPr/>
          </p:nvSpPr>
          <p:spPr>
            <a:xfrm rot="-660728">
              <a:off x="9056088" y="3175774"/>
              <a:ext cx="24648" cy="24973"/>
            </a:xfrm>
            <a:custGeom>
              <a:avLst/>
              <a:gdLst/>
              <a:ahLst/>
              <a:cxnLst/>
              <a:rect l="l" t="t" r="r" b="b"/>
              <a:pathLst>
                <a:path w="986" h="999" extrusionOk="0">
                  <a:moveTo>
                    <a:pt x="529" y="0"/>
                  </a:moveTo>
                  <a:cubicBezTo>
                    <a:pt x="495" y="0"/>
                    <a:pt x="459" y="5"/>
                    <a:pt x="422" y="14"/>
                  </a:cubicBezTo>
                  <a:cubicBezTo>
                    <a:pt x="71" y="14"/>
                    <a:pt x="0" y="295"/>
                    <a:pt x="71" y="506"/>
                  </a:cubicBezTo>
                  <a:cubicBezTo>
                    <a:pt x="71" y="788"/>
                    <a:pt x="352" y="999"/>
                    <a:pt x="633" y="999"/>
                  </a:cubicBezTo>
                  <a:cubicBezTo>
                    <a:pt x="844" y="928"/>
                    <a:pt x="985" y="717"/>
                    <a:pt x="915" y="436"/>
                  </a:cubicBezTo>
                  <a:cubicBezTo>
                    <a:pt x="915" y="192"/>
                    <a:pt x="756" y="0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4"/>
            <p:cNvSpPr/>
            <p:nvPr/>
          </p:nvSpPr>
          <p:spPr>
            <a:xfrm rot="-660728">
              <a:off x="8652183" y="1946581"/>
              <a:ext cx="22873" cy="25448"/>
            </a:xfrm>
            <a:custGeom>
              <a:avLst/>
              <a:gdLst/>
              <a:ahLst/>
              <a:cxnLst/>
              <a:rect l="l" t="t" r="r" b="b"/>
              <a:pathLst>
                <a:path w="915" h="1018" extrusionOk="0">
                  <a:moveTo>
                    <a:pt x="604" y="0"/>
                  </a:moveTo>
                  <a:cubicBezTo>
                    <a:pt x="568" y="0"/>
                    <a:pt x="530" y="6"/>
                    <a:pt x="493" y="19"/>
                  </a:cubicBezTo>
                  <a:cubicBezTo>
                    <a:pt x="141" y="89"/>
                    <a:pt x="0" y="370"/>
                    <a:pt x="71" y="652"/>
                  </a:cubicBezTo>
                  <a:cubicBezTo>
                    <a:pt x="71" y="834"/>
                    <a:pt x="229" y="1017"/>
                    <a:pt x="408" y="1017"/>
                  </a:cubicBezTo>
                  <a:cubicBezTo>
                    <a:pt x="436" y="1017"/>
                    <a:pt x="465" y="1013"/>
                    <a:pt x="493" y="1003"/>
                  </a:cubicBezTo>
                  <a:cubicBezTo>
                    <a:pt x="845" y="933"/>
                    <a:pt x="915" y="652"/>
                    <a:pt x="915" y="300"/>
                  </a:cubicBezTo>
                  <a:cubicBezTo>
                    <a:pt x="915" y="126"/>
                    <a:pt x="772" y="0"/>
                    <a:pt x="6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4"/>
            <p:cNvSpPr/>
            <p:nvPr/>
          </p:nvSpPr>
          <p:spPr>
            <a:xfrm rot="-1521784">
              <a:off x="8760841" y="4495447"/>
              <a:ext cx="26397" cy="23497"/>
            </a:xfrm>
            <a:custGeom>
              <a:avLst/>
              <a:gdLst/>
              <a:ahLst/>
              <a:cxnLst/>
              <a:rect l="l" t="t" r="r" b="b"/>
              <a:pathLst>
                <a:path w="1056" h="940" extrusionOk="0">
                  <a:moveTo>
                    <a:pt x="579" y="1"/>
                  </a:moveTo>
                  <a:cubicBezTo>
                    <a:pt x="551" y="1"/>
                    <a:pt x="522" y="4"/>
                    <a:pt x="493" y="12"/>
                  </a:cubicBezTo>
                  <a:cubicBezTo>
                    <a:pt x="211" y="12"/>
                    <a:pt x="0" y="223"/>
                    <a:pt x="0" y="504"/>
                  </a:cubicBezTo>
                  <a:cubicBezTo>
                    <a:pt x="0" y="749"/>
                    <a:pt x="213" y="940"/>
                    <a:pt x="453" y="940"/>
                  </a:cubicBezTo>
                  <a:cubicBezTo>
                    <a:pt x="489" y="940"/>
                    <a:pt x="526" y="936"/>
                    <a:pt x="563" y="926"/>
                  </a:cubicBezTo>
                  <a:cubicBezTo>
                    <a:pt x="844" y="926"/>
                    <a:pt x="1056" y="715"/>
                    <a:pt x="985" y="504"/>
                  </a:cubicBezTo>
                  <a:cubicBezTo>
                    <a:pt x="985" y="253"/>
                    <a:pt x="816" y="1"/>
                    <a:pt x="5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4"/>
            <p:cNvSpPr/>
            <p:nvPr/>
          </p:nvSpPr>
          <p:spPr>
            <a:xfrm rot="-1521784">
              <a:off x="9241289" y="4156021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4"/>
            <p:cNvSpPr/>
            <p:nvPr/>
          </p:nvSpPr>
          <p:spPr>
            <a:xfrm rot="-660728">
              <a:off x="9005336" y="2546422"/>
              <a:ext cx="24648" cy="25073"/>
            </a:xfrm>
            <a:custGeom>
              <a:avLst/>
              <a:gdLst/>
              <a:ahLst/>
              <a:cxnLst/>
              <a:rect l="l" t="t" r="r" b="b"/>
              <a:pathLst>
                <a:path w="986" h="1003" extrusionOk="0">
                  <a:moveTo>
                    <a:pt x="493" y="0"/>
                  </a:moveTo>
                  <a:cubicBezTo>
                    <a:pt x="141" y="141"/>
                    <a:pt x="0" y="352"/>
                    <a:pt x="0" y="633"/>
                  </a:cubicBezTo>
                  <a:cubicBezTo>
                    <a:pt x="58" y="866"/>
                    <a:pt x="165" y="1003"/>
                    <a:pt x="360" y="1003"/>
                  </a:cubicBezTo>
                  <a:cubicBezTo>
                    <a:pt x="400" y="1003"/>
                    <a:pt x="444" y="997"/>
                    <a:pt x="493" y="985"/>
                  </a:cubicBezTo>
                  <a:cubicBezTo>
                    <a:pt x="774" y="915"/>
                    <a:pt x="985" y="703"/>
                    <a:pt x="915" y="422"/>
                  </a:cubicBezTo>
                  <a:cubicBezTo>
                    <a:pt x="915" y="21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4"/>
            <p:cNvSpPr/>
            <p:nvPr/>
          </p:nvSpPr>
          <p:spPr>
            <a:xfrm rot="-660728">
              <a:off x="9217080" y="2550333"/>
              <a:ext cx="28148" cy="20423"/>
            </a:xfrm>
            <a:custGeom>
              <a:avLst/>
              <a:gdLst/>
              <a:ahLst/>
              <a:cxnLst/>
              <a:rect l="l" t="t" r="r" b="b"/>
              <a:pathLst>
                <a:path w="1126" h="817" extrusionOk="0">
                  <a:moveTo>
                    <a:pt x="668" y="1"/>
                  </a:moveTo>
                  <a:cubicBezTo>
                    <a:pt x="586" y="1"/>
                    <a:pt x="499" y="17"/>
                    <a:pt x="422" y="43"/>
                  </a:cubicBezTo>
                  <a:cubicBezTo>
                    <a:pt x="211" y="113"/>
                    <a:pt x="0" y="254"/>
                    <a:pt x="70" y="535"/>
                  </a:cubicBezTo>
                  <a:cubicBezTo>
                    <a:pt x="164" y="723"/>
                    <a:pt x="321" y="817"/>
                    <a:pt x="498" y="817"/>
                  </a:cubicBezTo>
                  <a:cubicBezTo>
                    <a:pt x="586" y="817"/>
                    <a:pt x="680" y="793"/>
                    <a:pt x="774" y="747"/>
                  </a:cubicBezTo>
                  <a:cubicBezTo>
                    <a:pt x="985" y="676"/>
                    <a:pt x="1126" y="395"/>
                    <a:pt x="985" y="184"/>
                  </a:cubicBezTo>
                  <a:cubicBezTo>
                    <a:pt x="940" y="50"/>
                    <a:pt x="811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4"/>
            <p:cNvSpPr/>
            <p:nvPr/>
          </p:nvSpPr>
          <p:spPr>
            <a:xfrm rot="-660728">
              <a:off x="8999370" y="2351711"/>
              <a:ext cx="29297" cy="21223"/>
            </a:xfrm>
            <a:custGeom>
              <a:avLst/>
              <a:gdLst/>
              <a:ahLst/>
              <a:cxnLst/>
              <a:rect l="l" t="t" r="r" b="b"/>
              <a:pathLst>
                <a:path w="1172" h="849" extrusionOk="0">
                  <a:moveTo>
                    <a:pt x="558" y="0"/>
                  </a:moveTo>
                  <a:cubicBezTo>
                    <a:pt x="537" y="0"/>
                    <a:pt x="515" y="1"/>
                    <a:pt x="493" y="4"/>
                  </a:cubicBezTo>
                  <a:cubicBezTo>
                    <a:pt x="211" y="4"/>
                    <a:pt x="0" y="215"/>
                    <a:pt x="71" y="497"/>
                  </a:cubicBezTo>
                  <a:cubicBezTo>
                    <a:pt x="141" y="778"/>
                    <a:pt x="352" y="848"/>
                    <a:pt x="563" y="848"/>
                  </a:cubicBezTo>
                  <a:cubicBezTo>
                    <a:pt x="1171" y="781"/>
                    <a:pt x="1066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4"/>
            <p:cNvSpPr/>
            <p:nvPr/>
          </p:nvSpPr>
          <p:spPr>
            <a:xfrm rot="-1521784">
              <a:off x="8852572" y="4870690"/>
              <a:ext cx="24647" cy="22022"/>
            </a:xfrm>
            <a:custGeom>
              <a:avLst/>
              <a:gdLst/>
              <a:ahLst/>
              <a:cxnLst/>
              <a:rect l="l" t="t" r="r" b="b"/>
              <a:pathLst>
                <a:path w="986" h="881" extrusionOk="0">
                  <a:moveTo>
                    <a:pt x="491" y="1"/>
                  </a:moveTo>
                  <a:cubicBezTo>
                    <a:pt x="447" y="1"/>
                    <a:pt x="401" y="6"/>
                    <a:pt x="353" y="19"/>
                  </a:cubicBezTo>
                  <a:cubicBezTo>
                    <a:pt x="142" y="89"/>
                    <a:pt x="1" y="300"/>
                    <a:pt x="71" y="511"/>
                  </a:cubicBezTo>
                  <a:cubicBezTo>
                    <a:pt x="130" y="744"/>
                    <a:pt x="236" y="881"/>
                    <a:pt x="431" y="881"/>
                  </a:cubicBezTo>
                  <a:cubicBezTo>
                    <a:pt x="471" y="881"/>
                    <a:pt x="515" y="875"/>
                    <a:pt x="564" y="863"/>
                  </a:cubicBezTo>
                  <a:cubicBezTo>
                    <a:pt x="775" y="863"/>
                    <a:pt x="986" y="581"/>
                    <a:pt x="915" y="370"/>
                  </a:cubicBezTo>
                  <a:cubicBezTo>
                    <a:pt x="857" y="137"/>
                    <a:pt x="702" y="1"/>
                    <a:pt x="4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4"/>
            <p:cNvSpPr/>
            <p:nvPr/>
          </p:nvSpPr>
          <p:spPr>
            <a:xfrm rot="-660728">
              <a:off x="9099172" y="1871581"/>
              <a:ext cx="21148" cy="19198"/>
            </a:xfrm>
            <a:custGeom>
              <a:avLst/>
              <a:gdLst/>
              <a:ahLst/>
              <a:cxnLst/>
              <a:rect l="l" t="t" r="r" b="b"/>
              <a:pathLst>
                <a:path w="846" h="768" extrusionOk="0">
                  <a:moveTo>
                    <a:pt x="493" y="0"/>
                  </a:moveTo>
                  <a:cubicBezTo>
                    <a:pt x="448" y="0"/>
                    <a:pt x="400" y="14"/>
                    <a:pt x="353" y="46"/>
                  </a:cubicBezTo>
                  <a:cubicBezTo>
                    <a:pt x="142" y="46"/>
                    <a:pt x="1" y="257"/>
                    <a:pt x="71" y="468"/>
                  </a:cubicBezTo>
                  <a:cubicBezTo>
                    <a:pt x="71" y="642"/>
                    <a:pt x="214" y="768"/>
                    <a:pt x="382" y="768"/>
                  </a:cubicBezTo>
                  <a:cubicBezTo>
                    <a:pt x="419" y="768"/>
                    <a:pt x="456" y="762"/>
                    <a:pt x="493" y="749"/>
                  </a:cubicBezTo>
                  <a:cubicBezTo>
                    <a:pt x="634" y="749"/>
                    <a:pt x="845" y="538"/>
                    <a:pt x="775" y="327"/>
                  </a:cubicBezTo>
                  <a:cubicBezTo>
                    <a:pt x="775" y="164"/>
                    <a:pt x="648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4"/>
            <p:cNvSpPr/>
            <p:nvPr/>
          </p:nvSpPr>
          <p:spPr>
            <a:xfrm rot="-660728">
              <a:off x="8966650" y="3012696"/>
              <a:ext cx="22873" cy="21148"/>
            </a:xfrm>
            <a:custGeom>
              <a:avLst/>
              <a:gdLst/>
              <a:ahLst/>
              <a:cxnLst/>
              <a:rect l="l" t="t" r="r" b="b"/>
              <a:pathLst>
                <a:path w="915" h="846" extrusionOk="0">
                  <a:moveTo>
                    <a:pt x="422" y="1"/>
                  </a:moveTo>
                  <a:cubicBezTo>
                    <a:pt x="211" y="1"/>
                    <a:pt x="0" y="282"/>
                    <a:pt x="71" y="493"/>
                  </a:cubicBezTo>
                  <a:cubicBezTo>
                    <a:pt x="141" y="775"/>
                    <a:pt x="282" y="845"/>
                    <a:pt x="493" y="845"/>
                  </a:cubicBezTo>
                  <a:cubicBezTo>
                    <a:pt x="774" y="775"/>
                    <a:pt x="915" y="493"/>
                    <a:pt x="844" y="282"/>
                  </a:cubicBezTo>
                  <a:cubicBezTo>
                    <a:pt x="774" y="142"/>
                    <a:pt x="633" y="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4"/>
            <p:cNvSpPr/>
            <p:nvPr/>
          </p:nvSpPr>
          <p:spPr>
            <a:xfrm rot="-660728">
              <a:off x="9212878" y="897428"/>
              <a:ext cx="7074" cy="6624"/>
            </a:xfrm>
            <a:custGeom>
              <a:avLst/>
              <a:gdLst/>
              <a:ahLst/>
              <a:cxnLst/>
              <a:rect l="l" t="t" r="r" b="b"/>
              <a:pathLst>
                <a:path w="283" h="265" extrusionOk="0">
                  <a:moveTo>
                    <a:pt x="115" y="1"/>
                  </a:moveTo>
                  <a:cubicBezTo>
                    <a:pt x="89" y="1"/>
                    <a:pt x="71" y="18"/>
                    <a:pt x="71" y="53"/>
                  </a:cubicBezTo>
                  <a:cubicBezTo>
                    <a:pt x="71" y="53"/>
                    <a:pt x="1" y="124"/>
                    <a:pt x="1" y="194"/>
                  </a:cubicBezTo>
                  <a:cubicBezTo>
                    <a:pt x="1" y="194"/>
                    <a:pt x="142" y="264"/>
                    <a:pt x="142" y="264"/>
                  </a:cubicBezTo>
                  <a:cubicBezTo>
                    <a:pt x="212" y="194"/>
                    <a:pt x="282" y="124"/>
                    <a:pt x="212" y="53"/>
                  </a:cubicBezTo>
                  <a:cubicBezTo>
                    <a:pt x="177" y="18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4"/>
            <p:cNvSpPr/>
            <p:nvPr/>
          </p:nvSpPr>
          <p:spPr>
            <a:xfrm rot="-1521784">
              <a:off x="8764272" y="2809455"/>
              <a:ext cx="193451" cy="165830"/>
            </a:xfrm>
            <a:custGeom>
              <a:avLst/>
              <a:gdLst/>
              <a:ahLst/>
              <a:cxnLst/>
              <a:rect l="l" t="t" r="r" b="b"/>
              <a:pathLst>
                <a:path w="7739" h="6634" extrusionOk="0">
                  <a:moveTo>
                    <a:pt x="1639" y="1"/>
                  </a:moveTo>
                  <a:cubicBezTo>
                    <a:pt x="1539" y="1"/>
                    <a:pt x="1436" y="23"/>
                    <a:pt x="1337" y="73"/>
                  </a:cubicBezTo>
                  <a:cubicBezTo>
                    <a:pt x="986" y="284"/>
                    <a:pt x="634" y="565"/>
                    <a:pt x="352" y="917"/>
                  </a:cubicBezTo>
                  <a:cubicBezTo>
                    <a:pt x="71" y="1128"/>
                    <a:pt x="1" y="1480"/>
                    <a:pt x="141" y="1761"/>
                  </a:cubicBezTo>
                  <a:cubicBezTo>
                    <a:pt x="231" y="1911"/>
                    <a:pt x="334" y="1958"/>
                    <a:pt x="444" y="1958"/>
                  </a:cubicBezTo>
                  <a:cubicBezTo>
                    <a:pt x="592" y="1958"/>
                    <a:pt x="754" y="1872"/>
                    <a:pt x="915" y="1831"/>
                  </a:cubicBezTo>
                  <a:cubicBezTo>
                    <a:pt x="955" y="1831"/>
                    <a:pt x="996" y="1785"/>
                    <a:pt x="1023" y="1785"/>
                  </a:cubicBezTo>
                  <a:cubicBezTo>
                    <a:pt x="1043" y="1785"/>
                    <a:pt x="1056" y="1811"/>
                    <a:pt x="1056" y="1902"/>
                  </a:cubicBezTo>
                  <a:cubicBezTo>
                    <a:pt x="1126" y="2113"/>
                    <a:pt x="986" y="2113"/>
                    <a:pt x="915" y="2113"/>
                  </a:cubicBezTo>
                  <a:cubicBezTo>
                    <a:pt x="563" y="2183"/>
                    <a:pt x="423" y="2535"/>
                    <a:pt x="563" y="2816"/>
                  </a:cubicBezTo>
                  <a:cubicBezTo>
                    <a:pt x="666" y="3022"/>
                    <a:pt x="883" y="3153"/>
                    <a:pt x="1101" y="3153"/>
                  </a:cubicBezTo>
                  <a:cubicBezTo>
                    <a:pt x="1181" y="3153"/>
                    <a:pt x="1262" y="3135"/>
                    <a:pt x="1337" y="3098"/>
                  </a:cubicBezTo>
                  <a:cubicBezTo>
                    <a:pt x="1478" y="3098"/>
                    <a:pt x="1548" y="2957"/>
                    <a:pt x="1759" y="2886"/>
                  </a:cubicBezTo>
                  <a:cubicBezTo>
                    <a:pt x="1854" y="2855"/>
                    <a:pt x="1948" y="2824"/>
                    <a:pt x="2036" y="2824"/>
                  </a:cubicBezTo>
                  <a:cubicBezTo>
                    <a:pt x="2145" y="2824"/>
                    <a:pt x="2244" y="2872"/>
                    <a:pt x="2322" y="3027"/>
                  </a:cubicBezTo>
                  <a:cubicBezTo>
                    <a:pt x="2111" y="3309"/>
                    <a:pt x="1689" y="3098"/>
                    <a:pt x="1548" y="3520"/>
                  </a:cubicBezTo>
                  <a:cubicBezTo>
                    <a:pt x="1337" y="4012"/>
                    <a:pt x="1759" y="4153"/>
                    <a:pt x="1970" y="4434"/>
                  </a:cubicBezTo>
                  <a:cubicBezTo>
                    <a:pt x="2041" y="4434"/>
                    <a:pt x="2041" y="4504"/>
                    <a:pt x="1970" y="4504"/>
                  </a:cubicBezTo>
                  <a:cubicBezTo>
                    <a:pt x="1970" y="5349"/>
                    <a:pt x="2533" y="5419"/>
                    <a:pt x="3096" y="5630"/>
                  </a:cubicBezTo>
                  <a:cubicBezTo>
                    <a:pt x="3366" y="5738"/>
                    <a:pt x="3512" y="5887"/>
                    <a:pt x="3787" y="5887"/>
                  </a:cubicBezTo>
                  <a:cubicBezTo>
                    <a:pt x="3871" y="5887"/>
                    <a:pt x="3966" y="5874"/>
                    <a:pt x="4081" y="5841"/>
                  </a:cubicBezTo>
                  <a:cubicBezTo>
                    <a:pt x="4503" y="5700"/>
                    <a:pt x="4362" y="5278"/>
                    <a:pt x="4503" y="4927"/>
                  </a:cubicBezTo>
                  <a:cubicBezTo>
                    <a:pt x="4764" y="5014"/>
                    <a:pt x="5025" y="5074"/>
                    <a:pt x="5269" y="5074"/>
                  </a:cubicBezTo>
                  <a:cubicBezTo>
                    <a:pt x="5420" y="5074"/>
                    <a:pt x="5564" y="5051"/>
                    <a:pt x="5699" y="4997"/>
                  </a:cubicBezTo>
                  <a:cubicBezTo>
                    <a:pt x="5964" y="4956"/>
                    <a:pt x="6158" y="4927"/>
                    <a:pt x="6298" y="4927"/>
                  </a:cubicBezTo>
                  <a:cubicBezTo>
                    <a:pt x="6642" y="4927"/>
                    <a:pt x="6663" y="5101"/>
                    <a:pt x="6613" y="5700"/>
                  </a:cubicBezTo>
                  <a:cubicBezTo>
                    <a:pt x="6543" y="5911"/>
                    <a:pt x="6543" y="6052"/>
                    <a:pt x="6543" y="6193"/>
                  </a:cubicBezTo>
                  <a:cubicBezTo>
                    <a:pt x="6543" y="6404"/>
                    <a:pt x="6684" y="6545"/>
                    <a:pt x="6824" y="6615"/>
                  </a:cubicBezTo>
                  <a:cubicBezTo>
                    <a:pt x="6862" y="6627"/>
                    <a:pt x="6899" y="6633"/>
                    <a:pt x="6936" y="6633"/>
                  </a:cubicBezTo>
                  <a:cubicBezTo>
                    <a:pt x="7106" y="6633"/>
                    <a:pt x="7259" y="6507"/>
                    <a:pt x="7317" y="6333"/>
                  </a:cubicBezTo>
                  <a:cubicBezTo>
                    <a:pt x="7387" y="6052"/>
                    <a:pt x="7528" y="5700"/>
                    <a:pt x="7598" y="5419"/>
                  </a:cubicBezTo>
                  <a:cubicBezTo>
                    <a:pt x="7739" y="4927"/>
                    <a:pt x="7457" y="4434"/>
                    <a:pt x="6965" y="4223"/>
                  </a:cubicBezTo>
                  <a:cubicBezTo>
                    <a:pt x="6684" y="4153"/>
                    <a:pt x="6402" y="4012"/>
                    <a:pt x="6191" y="3731"/>
                  </a:cubicBezTo>
                  <a:cubicBezTo>
                    <a:pt x="6044" y="3583"/>
                    <a:pt x="5896" y="3401"/>
                    <a:pt x="5701" y="3401"/>
                  </a:cubicBezTo>
                  <a:cubicBezTo>
                    <a:pt x="5616" y="3401"/>
                    <a:pt x="5523" y="3435"/>
                    <a:pt x="5417" y="3520"/>
                  </a:cubicBezTo>
                  <a:cubicBezTo>
                    <a:pt x="5277" y="3660"/>
                    <a:pt x="5154" y="3731"/>
                    <a:pt x="5039" y="3731"/>
                  </a:cubicBezTo>
                  <a:cubicBezTo>
                    <a:pt x="4925" y="3731"/>
                    <a:pt x="4819" y="3660"/>
                    <a:pt x="4714" y="3520"/>
                  </a:cubicBezTo>
                  <a:cubicBezTo>
                    <a:pt x="4594" y="3370"/>
                    <a:pt x="4462" y="3322"/>
                    <a:pt x="4322" y="3322"/>
                  </a:cubicBezTo>
                  <a:cubicBezTo>
                    <a:pt x="4163" y="3322"/>
                    <a:pt x="3995" y="3383"/>
                    <a:pt x="3826" y="3427"/>
                  </a:cubicBezTo>
                  <a:lnTo>
                    <a:pt x="3826" y="3427"/>
                  </a:lnTo>
                  <a:cubicBezTo>
                    <a:pt x="3955" y="2966"/>
                    <a:pt x="4050" y="2517"/>
                    <a:pt x="3588" y="2253"/>
                  </a:cubicBezTo>
                  <a:cubicBezTo>
                    <a:pt x="2955" y="1831"/>
                    <a:pt x="2533" y="1269"/>
                    <a:pt x="2322" y="565"/>
                  </a:cubicBezTo>
                  <a:cubicBezTo>
                    <a:pt x="2268" y="242"/>
                    <a:pt x="1967" y="1"/>
                    <a:pt x="1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4"/>
            <p:cNvSpPr/>
            <p:nvPr/>
          </p:nvSpPr>
          <p:spPr>
            <a:xfrm rot="-660728">
              <a:off x="8390073" y="437351"/>
              <a:ext cx="110815" cy="204307"/>
            </a:xfrm>
            <a:custGeom>
              <a:avLst/>
              <a:gdLst/>
              <a:ahLst/>
              <a:cxnLst/>
              <a:rect l="l" t="t" r="r" b="b"/>
              <a:pathLst>
                <a:path w="4433" h="8173" extrusionOk="0">
                  <a:moveTo>
                    <a:pt x="3670" y="1"/>
                  </a:moveTo>
                  <a:cubicBezTo>
                    <a:pt x="3307" y="1"/>
                    <a:pt x="3018" y="260"/>
                    <a:pt x="2955" y="575"/>
                  </a:cubicBezTo>
                  <a:cubicBezTo>
                    <a:pt x="2955" y="856"/>
                    <a:pt x="2815" y="1208"/>
                    <a:pt x="2744" y="1489"/>
                  </a:cubicBezTo>
                  <a:cubicBezTo>
                    <a:pt x="2635" y="1781"/>
                    <a:pt x="2506" y="1903"/>
                    <a:pt x="2359" y="1903"/>
                  </a:cubicBezTo>
                  <a:cubicBezTo>
                    <a:pt x="2222" y="1903"/>
                    <a:pt x="2069" y="1799"/>
                    <a:pt x="1900" y="1630"/>
                  </a:cubicBezTo>
                  <a:cubicBezTo>
                    <a:pt x="1707" y="1475"/>
                    <a:pt x="1514" y="1363"/>
                    <a:pt x="1333" y="1363"/>
                  </a:cubicBezTo>
                  <a:cubicBezTo>
                    <a:pt x="1184" y="1363"/>
                    <a:pt x="1042" y="1439"/>
                    <a:pt x="915" y="1630"/>
                  </a:cubicBezTo>
                  <a:cubicBezTo>
                    <a:pt x="775" y="1770"/>
                    <a:pt x="634" y="1911"/>
                    <a:pt x="493" y="1911"/>
                  </a:cubicBezTo>
                  <a:cubicBezTo>
                    <a:pt x="1" y="2193"/>
                    <a:pt x="71" y="2615"/>
                    <a:pt x="1" y="3037"/>
                  </a:cubicBezTo>
                  <a:cubicBezTo>
                    <a:pt x="1" y="3529"/>
                    <a:pt x="423" y="3670"/>
                    <a:pt x="845" y="3670"/>
                  </a:cubicBezTo>
                  <a:cubicBezTo>
                    <a:pt x="915" y="3670"/>
                    <a:pt x="986" y="3740"/>
                    <a:pt x="1056" y="3881"/>
                  </a:cubicBezTo>
                  <a:cubicBezTo>
                    <a:pt x="986" y="3881"/>
                    <a:pt x="845" y="3951"/>
                    <a:pt x="775" y="3951"/>
                  </a:cubicBezTo>
                  <a:cubicBezTo>
                    <a:pt x="423" y="4022"/>
                    <a:pt x="142" y="4162"/>
                    <a:pt x="142" y="4584"/>
                  </a:cubicBezTo>
                  <a:cubicBezTo>
                    <a:pt x="212" y="5006"/>
                    <a:pt x="493" y="5217"/>
                    <a:pt x="845" y="5217"/>
                  </a:cubicBezTo>
                  <a:cubicBezTo>
                    <a:pt x="886" y="5197"/>
                    <a:pt x="934" y="5188"/>
                    <a:pt x="983" y="5188"/>
                  </a:cubicBezTo>
                  <a:cubicBezTo>
                    <a:pt x="1103" y="5188"/>
                    <a:pt x="1238" y="5238"/>
                    <a:pt x="1338" y="5288"/>
                  </a:cubicBezTo>
                  <a:cubicBezTo>
                    <a:pt x="1971" y="5710"/>
                    <a:pt x="1971" y="6202"/>
                    <a:pt x="1338" y="6484"/>
                  </a:cubicBezTo>
                  <a:cubicBezTo>
                    <a:pt x="1056" y="6624"/>
                    <a:pt x="775" y="6835"/>
                    <a:pt x="775" y="7117"/>
                  </a:cubicBezTo>
                  <a:cubicBezTo>
                    <a:pt x="775" y="7680"/>
                    <a:pt x="1197" y="7891"/>
                    <a:pt x="1549" y="8102"/>
                  </a:cubicBezTo>
                  <a:cubicBezTo>
                    <a:pt x="1642" y="8149"/>
                    <a:pt x="1744" y="8172"/>
                    <a:pt x="1846" y="8172"/>
                  </a:cubicBezTo>
                  <a:cubicBezTo>
                    <a:pt x="2049" y="8172"/>
                    <a:pt x="2252" y="8078"/>
                    <a:pt x="2393" y="7891"/>
                  </a:cubicBezTo>
                  <a:cubicBezTo>
                    <a:pt x="2604" y="7609"/>
                    <a:pt x="2744" y="7258"/>
                    <a:pt x="3167" y="7258"/>
                  </a:cubicBezTo>
                  <a:cubicBezTo>
                    <a:pt x="3448" y="7258"/>
                    <a:pt x="3729" y="7047"/>
                    <a:pt x="3729" y="6695"/>
                  </a:cubicBezTo>
                  <a:cubicBezTo>
                    <a:pt x="3800" y="6484"/>
                    <a:pt x="3589" y="6202"/>
                    <a:pt x="3378" y="6132"/>
                  </a:cubicBezTo>
                  <a:cubicBezTo>
                    <a:pt x="3096" y="5991"/>
                    <a:pt x="2815" y="5851"/>
                    <a:pt x="2815" y="5569"/>
                  </a:cubicBezTo>
                  <a:cubicBezTo>
                    <a:pt x="2955" y="4795"/>
                    <a:pt x="2533" y="4444"/>
                    <a:pt x="1830" y="4092"/>
                  </a:cubicBezTo>
                  <a:cubicBezTo>
                    <a:pt x="2393" y="4022"/>
                    <a:pt x="2885" y="3881"/>
                    <a:pt x="2955" y="3318"/>
                  </a:cubicBezTo>
                  <a:cubicBezTo>
                    <a:pt x="3096" y="2615"/>
                    <a:pt x="3448" y="1982"/>
                    <a:pt x="4011" y="1489"/>
                  </a:cubicBezTo>
                  <a:cubicBezTo>
                    <a:pt x="4151" y="1348"/>
                    <a:pt x="4222" y="1137"/>
                    <a:pt x="4292" y="926"/>
                  </a:cubicBezTo>
                  <a:cubicBezTo>
                    <a:pt x="4433" y="575"/>
                    <a:pt x="4151" y="152"/>
                    <a:pt x="3800" y="12"/>
                  </a:cubicBezTo>
                  <a:cubicBezTo>
                    <a:pt x="3756" y="4"/>
                    <a:pt x="3712" y="1"/>
                    <a:pt x="3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4"/>
            <p:cNvSpPr/>
            <p:nvPr/>
          </p:nvSpPr>
          <p:spPr>
            <a:xfrm rot="-1521784">
              <a:off x="8882195" y="3622074"/>
              <a:ext cx="120910" cy="144482"/>
            </a:xfrm>
            <a:custGeom>
              <a:avLst/>
              <a:gdLst/>
              <a:ahLst/>
              <a:cxnLst/>
              <a:rect l="l" t="t" r="r" b="b"/>
              <a:pathLst>
                <a:path w="4837" h="5780" extrusionOk="0">
                  <a:moveTo>
                    <a:pt x="1249" y="0"/>
                  </a:moveTo>
                  <a:cubicBezTo>
                    <a:pt x="897" y="71"/>
                    <a:pt x="545" y="211"/>
                    <a:pt x="616" y="563"/>
                  </a:cubicBezTo>
                  <a:cubicBezTo>
                    <a:pt x="686" y="985"/>
                    <a:pt x="616" y="1337"/>
                    <a:pt x="334" y="1689"/>
                  </a:cubicBezTo>
                  <a:cubicBezTo>
                    <a:pt x="194" y="1900"/>
                    <a:pt x="123" y="2251"/>
                    <a:pt x="123" y="2533"/>
                  </a:cubicBezTo>
                  <a:cubicBezTo>
                    <a:pt x="0" y="2901"/>
                    <a:pt x="199" y="3109"/>
                    <a:pt x="533" y="3109"/>
                  </a:cubicBezTo>
                  <a:cubicBezTo>
                    <a:pt x="581" y="3109"/>
                    <a:pt x="632" y="3104"/>
                    <a:pt x="686" y="3096"/>
                  </a:cubicBezTo>
                  <a:cubicBezTo>
                    <a:pt x="827" y="3025"/>
                    <a:pt x="1038" y="2955"/>
                    <a:pt x="1178" y="2814"/>
                  </a:cubicBezTo>
                  <a:cubicBezTo>
                    <a:pt x="1436" y="2711"/>
                    <a:pt x="1693" y="2646"/>
                    <a:pt x="1951" y="2646"/>
                  </a:cubicBezTo>
                  <a:cubicBezTo>
                    <a:pt x="2045" y="2646"/>
                    <a:pt x="2139" y="2655"/>
                    <a:pt x="2234" y="2673"/>
                  </a:cubicBezTo>
                  <a:cubicBezTo>
                    <a:pt x="1741" y="3166"/>
                    <a:pt x="1601" y="3588"/>
                    <a:pt x="2163" y="4010"/>
                  </a:cubicBezTo>
                  <a:cubicBezTo>
                    <a:pt x="2374" y="4151"/>
                    <a:pt x="2304" y="4291"/>
                    <a:pt x="2234" y="4502"/>
                  </a:cubicBezTo>
                  <a:cubicBezTo>
                    <a:pt x="2117" y="4736"/>
                    <a:pt x="2001" y="4872"/>
                    <a:pt x="1844" y="4872"/>
                  </a:cubicBezTo>
                  <a:cubicBezTo>
                    <a:pt x="1812" y="4872"/>
                    <a:pt x="1777" y="4866"/>
                    <a:pt x="1741" y="4854"/>
                  </a:cubicBezTo>
                  <a:cubicBezTo>
                    <a:pt x="1693" y="4842"/>
                    <a:pt x="1647" y="4836"/>
                    <a:pt x="1603" y="4836"/>
                  </a:cubicBezTo>
                  <a:cubicBezTo>
                    <a:pt x="1394" y="4836"/>
                    <a:pt x="1249" y="4973"/>
                    <a:pt x="1249" y="5206"/>
                  </a:cubicBezTo>
                  <a:cubicBezTo>
                    <a:pt x="1178" y="5487"/>
                    <a:pt x="1389" y="5558"/>
                    <a:pt x="1671" y="5558"/>
                  </a:cubicBezTo>
                  <a:cubicBezTo>
                    <a:pt x="1812" y="5558"/>
                    <a:pt x="1952" y="5628"/>
                    <a:pt x="2093" y="5628"/>
                  </a:cubicBezTo>
                  <a:cubicBezTo>
                    <a:pt x="2333" y="5724"/>
                    <a:pt x="2508" y="5779"/>
                    <a:pt x="2637" y="5779"/>
                  </a:cubicBezTo>
                  <a:cubicBezTo>
                    <a:pt x="2884" y="5779"/>
                    <a:pt x="2961" y="5575"/>
                    <a:pt x="3007" y="5065"/>
                  </a:cubicBezTo>
                  <a:cubicBezTo>
                    <a:pt x="3007" y="4854"/>
                    <a:pt x="3007" y="4573"/>
                    <a:pt x="2937" y="4362"/>
                  </a:cubicBezTo>
                  <a:cubicBezTo>
                    <a:pt x="2867" y="4010"/>
                    <a:pt x="3007" y="3658"/>
                    <a:pt x="3289" y="3518"/>
                  </a:cubicBezTo>
                  <a:cubicBezTo>
                    <a:pt x="3430" y="3729"/>
                    <a:pt x="3641" y="3869"/>
                    <a:pt x="3781" y="4080"/>
                  </a:cubicBezTo>
                  <a:cubicBezTo>
                    <a:pt x="3887" y="4186"/>
                    <a:pt x="4045" y="4239"/>
                    <a:pt x="4203" y="4239"/>
                  </a:cubicBezTo>
                  <a:cubicBezTo>
                    <a:pt x="4362" y="4239"/>
                    <a:pt x="4520" y="4186"/>
                    <a:pt x="4625" y="4080"/>
                  </a:cubicBezTo>
                  <a:cubicBezTo>
                    <a:pt x="4836" y="3869"/>
                    <a:pt x="4836" y="3447"/>
                    <a:pt x="4625" y="3236"/>
                  </a:cubicBezTo>
                  <a:cubicBezTo>
                    <a:pt x="4485" y="3096"/>
                    <a:pt x="4344" y="2955"/>
                    <a:pt x="4133" y="2884"/>
                  </a:cubicBezTo>
                  <a:cubicBezTo>
                    <a:pt x="3641" y="2673"/>
                    <a:pt x="3289" y="2322"/>
                    <a:pt x="3148" y="1829"/>
                  </a:cubicBezTo>
                  <a:lnTo>
                    <a:pt x="3078" y="1829"/>
                  </a:lnTo>
                  <a:cubicBezTo>
                    <a:pt x="1952" y="1759"/>
                    <a:pt x="1952" y="1759"/>
                    <a:pt x="1882" y="704"/>
                  </a:cubicBezTo>
                  <a:cubicBezTo>
                    <a:pt x="1882" y="633"/>
                    <a:pt x="1882" y="563"/>
                    <a:pt x="1882" y="493"/>
                  </a:cubicBezTo>
                  <a:cubicBezTo>
                    <a:pt x="1812" y="211"/>
                    <a:pt x="1530" y="0"/>
                    <a:pt x="1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4"/>
            <p:cNvSpPr/>
            <p:nvPr/>
          </p:nvSpPr>
          <p:spPr>
            <a:xfrm rot="-660728">
              <a:off x="9084411" y="1757918"/>
              <a:ext cx="94842" cy="124289"/>
            </a:xfrm>
            <a:custGeom>
              <a:avLst/>
              <a:gdLst/>
              <a:ahLst/>
              <a:cxnLst/>
              <a:rect l="l" t="t" r="r" b="b"/>
              <a:pathLst>
                <a:path w="3794" h="4972" extrusionOk="0">
                  <a:moveTo>
                    <a:pt x="849" y="1"/>
                  </a:moveTo>
                  <a:cubicBezTo>
                    <a:pt x="670" y="1"/>
                    <a:pt x="450" y="102"/>
                    <a:pt x="282" y="229"/>
                  </a:cubicBezTo>
                  <a:cubicBezTo>
                    <a:pt x="71" y="369"/>
                    <a:pt x="0" y="721"/>
                    <a:pt x="71" y="932"/>
                  </a:cubicBezTo>
                  <a:cubicBezTo>
                    <a:pt x="132" y="1176"/>
                    <a:pt x="405" y="1368"/>
                    <a:pt x="660" y="1368"/>
                  </a:cubicBezTo>
                  <a:cubicBezTo>
                    <a:pt x="699" y="1368"/>
                    <a:pt x="737" y="1363"/>
                    <a:pt x="774" y="1354"/>
                  </a:cubicBezTo>
                  <a:lnTo>
                    <a:pt x="1055" y="1354"/>
                  </a:lnTo>
                  <a:cubicBezTo>
                    <a:pt x="1122" y="1337"/>
                    <a:pt x="1177" y="1329"/>
                    <a:pt x="1222" y="1329"/>
                  </a:cubicBezTo>
                  <a:cubicBezTo>
                    <a:pt x="1370" y="1329"/>
                    <a:pt x="1424" y="1421"/>
                    <a:pt x="1478" y="1635"/>
                  </a:cubicBezTo>
                  <a:cubicBezTo>
                    <a:pt x="1618" y="1917"/>
                    <a:pt x="1759" y="2128"/>
                    <a:pt x="1478" y="2480"/>
                  </a:cubicBezTo>
                  <a:cubicBezTo>
                    <a:pt x="915" y="3183"/>
                    <a:pt x="985" y="3253"/>
                    <a:pt x="1478" y="3957"/>
                  </a:cubicBezTo>
                  <a:cubicBezTo>
                    <a:pt x="1548" y="4027"/>
                    <a:pt x="1618" y="4168"/>
                    <a:pt x="1689" y="4309"/>
                  </a:cubicBezTo>
                  <a:cubicBezTo>
                    <a:pt x="1795" y="4680"/>
                    <a:pt x="2181" y="4971"/>
                    <a:pt x="2576" y="4971"/>
                  </a:cubicBezTo>
                  <a:cubicBezTo>
                    <a:pt x="2704" y="4971"/>
                    <a:pt x="2834" y="4941"/>
                    <a:pt x="2955" y="4871"/>
                  </a:cubicBezTo>
                  <a:cubicBezTo>
                    <a:pt x="3025" y="4590"/>
                    <a:pt x="2955" y="4309"/>
                    <a:pt x="2744" y="4098"/>
                  </a:cubicBezTo>
                  <a:lnTo>
                    <a:pt x="2726" y="4080"/>
                  </a:lnTo>
                  <a:lnTo>
                    <a:pt x="2726" y="4080"/>
                  </a:lnTo>
                  <a:cubicBezTo>
                    <a:pt x="3529" y="3795"/>
                    <a:pt x="3793" y="3308"/>
                    <a:pt x="3518" y="2550"/>
                  </a:cubicBezTo>
                  <a:cubicBezTo>
                    <a:pt x="3307" y="2058"/>
                    <a:pt x="2744" y="1776"/>
                    <a:pt x="2603" y="1424"/>
                  </a:cubicBezTo>
                  <a:cubicBezTo>
                    <a:pt x="2322" y="651"/>
                    <a:pt x="1478" y="721"/>
                    <a:pt x="1126" y="158"/>
                  </a:cubicBezTo>
                  <a:cubicBezTo>
                    <a:pt x="1069" y="46"/>
                    <a:pt x="968" y="1"/>
                    <a:pt x="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4"/>
            <p:cNvSpPr/>
            <p:nvPr/>
          </p:nvSpPr>
          <p:spPr>
            <a:xfrm rot="-660728">
              <a:off x="9131163" y="1129177"/>
              <a:ext cx="114340" cy="92392"/>
            </a:xfrm>
            <a:custGeom>
              <a:avLst/>
              <a:gdLst/>
              <a:ahLst/>
              <a:cxnLst/>
              <a:rect l="l" t="t" r="r" b="b"/>
              <a:pathLst>
                <a:path w="4574" h="3696" extrusionOk="0">
                  <a:moveTo>
                    <a:pt x="1861" y="1"/>
                  </a:moveTo>
                  <a:cubicBezTo>
                    <a:pt x="1657" y="1"/>
                    <a:pt x="1452" y="93"/>
                    <a:pt x="1267" y="204"/>
                  </a:cubicBezTo>
                  <a:cubicBezTo>
                    <a:pt x="1056" y="345"/>
                    <a:pt x="845" y="485"/>
                    <a:pt x="634" y="626"/>
                  </a:cubicBezTo>
                  <a:cubicBezTo>
                    <a:pt x="71" y="1048"/>
                    <a:pt x="1" y="1540"/>
                    <a:pt x="704" y="1822"/>
                  </a:cubicBezTo>
                  <a:cubicBezTo>
                    <a:pt x="1267" y="2174"/>
                    <a:pt x="1900" y="2525"/>
                    <a:pt x="2463" y="3018"/>
                  </a:cubicBezTo>
                  <a:cubicBezTo>
                    <a:pt x="2603" y="3158"/>
                    <a:pt x="2744" y="3299"/>
                    <a:pt x="2955" y="3510"/>
                  </a:cubicBezTo>
                  <a:cubicBezTo>
                    <a:pt x="3143" y="3623"/>
                    <a:pt x="3372" y="3696"/>
                    <a:pt x="3598" y="3696"/>
                  </a:cubicBezTo>
                  <a:cubicBezTo>
                    <a:pt x="3794" y="3696"/>
                    <a:pt x="3988" y="3641"/>
                    <a:pt x="4151" y="3510"/>
                  </a:cubicBezTo>
                  <a:cubicBezTo>
                    <a:pt x="4573" y="3229"/>
                    <a:pt x="4503" y="2877"/>
                    <a:pt x="4221" y="2525"/>
                  </a:cubicBezTo>
                  <a:cubicBezTo>
                    <a:pt x="4151" y="2455"/>
                    <a:pt x="4221" y="2314"/>
                    <a:pt x="4221" y="2174"/>
                  </a:cubicBezTo>
                  <a:cubicBezTo>
                    <a:pt x="4221" y="1491"/>
                    <a:pt x="4002" y="1246"/>
                    <a:pt x="3420" y="1246"/>
                  </a:cubicBezTo>
                  <a:cubicBezTo>
                    <a:pt x="3342" y="1246"/>
                    <a:pt x="3257" y="1251"/>
                    <a:pt x="3166" y="1259"/>
                  </a:cubicBezTo>
                  <a:cubicBezTo>
                    <a:pt x="2864" y="1320"/>
                    <a:pt x="2613" y="1484"/>
                    <a:pt x="2280" y="1484"/>
                  </a:cubicBezTo>
                  <a:cubicBezTo>
                    <a:pt x="2226" y="1484"/>
                    <a:pt x="2170" y="1480"/>
                    <a:pt x="2111" y="1470"/>
                  </a:cubicBezTo>
                  <a:cubicBezTo>
                    <a:pt x="2041" y="1400"/>
                    <a:pt x="2111" y="1259"/>
                    <a:pt x="2181" y="1189"/>
                  </a:cubicBezTo>
                  <a:cubicBezTo>
                    <a:pt x="2463" y="907"/>
                    <a:pt x="2674" y="626"/>
                    <a:pt x="2392" y="274"/>
                  </a:cubicBezTo>
                  <a:cubicBezTo>
                    <a:pt x="2226" y="75"/>
                    <a:pt x="2044" y="1"/>
                    <a:pt x="18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4"/>
            <p:cNvSpPr/>
            <p:nvPr/>
          </p:nvSpPr>
          <p:spPr>
            <a:xfrm rot="-660728">
              <a:off x="8717362" y="692129"/>
              <a:ext cx="109065" cy="103291"/>
            </a:xfrm>
            <a:custGeom>
              <a:avLst/>
              <a:gdLst/>
              <a:ahLst/>
              <a:cxnLst/>
              <a:rect l="l" t="t" r="r" b="b"/>
              <a:pathLst>
                <a:path w="4363" h="4132" extrusionOk="0">
                  <a:moveTo>
                    <a:pt x="1863" y="1"/>
                  </a:moveTo>
                  <a:cubicBezTo>
                    <a:pt x="1824" y="1"/>
                    <a:pt x="1789" y="6"/>
                    <a:pt x="1759" y="15"/>
                  </a:cubicBezTo>
                  <a:cubicBezTo>
                    <a:pt x="1619" y="15"/>
                    <a:pt x="1548" y="86"/>
                    <a:pt x="1478" y="156"/>
                  </a:cubicBezTo>
                  <a:cubicBezTo>
                    <a:pt x="1056" y="508"/>
                    <a:pt x="1478" y="1422"/>
                    <a:pt x="704" y="1633"/>
                  </a:cubicBezTo>
                  <a:cubicBezTo>
                    <a:pt x="634" y="1704"/>
                    <a:pt x="634" y="1774"/>
                    <a:pt x="704" y="1915"/>
                  </a:cubicBezTo>
                  <a:cubicBezTo>
                    <a:pt x="915" y="2337"/>
                    <a:pt x="704" y="2829"/>
                    <a:pt x="282" y="3040"/>
                  </a:cubicBezTo>
                  <a:cubicBezTo>
                    <a:pt x="71" y="3111"/>
                    <a:pt x="1" y="3392"/>
                    <a:pt x="141" y="3533"/>
                  </a:cubicBezTo>
                  <a:cubicBezTo>
                    <a:pt x="199" y="3706"/>
                    <a:pt x="352" y="3833"/>
                    <a:pt x="522" y="3833"/>
                  </a:cubicBezTo>
                  <a:cubicBezTo>
                    <a:pt x="559" y="3833"/>
                    <a:pt x="596" y="3827"/>
                    <a:pt x="634" y="3814"/>
                  </a:cubicBezTo>
                  <a:cubicBezTo>
                    <a:pt x="985" y="3814"/>
                    <a:pt x="1337" y="3674"/>
                    <a:pt x="1337" y="3322"/>
                  </a:cubicBezTo>
                  <a:cubicBezTo>
                    <a:pt x="1408" y="2900"/>
                    <a:pt x="1619" y="2618"/>
                    <a:pt x="1689" y="2267"/>
                  </a:cubicBezTo>
                  <a:cubicBezTo>
                    <a:pt x="1732" y="1924"/>
                    <a:pt x="1905" y="1816"/>
                    <a:pt x="2114" y="1816"/>
                  </a:cubicBezTo>
                  <a:cubicBezTo>
                    <a:pt x="2248" y="1816"/>
                    <a:pt x="2396" y="1860"/>
                    <a:pt x="2533" y="1915"/>
                  </a:cubicBezTo>
                  <a:cubicBezTo>
                    <a:pt x="2885" y="1985"/>
                    <a:pt x="3096" y="2407"/>
                    <a:pt x="2885" y="2759"/>
                  </a:cubicBezTo>
                  <a:cubicBezTo>
                    <a:pt x="2885" y="2970"/>
                    <a:pt x="2955" y="3181"/>
                    <a:pt x="2955" y="3392"/>
                  </a:cubicBezTo>
                  <a:cubicBezTo>
                    <a:pt x="3130" y="3858"/>
                    <a:pt x="3450" y="4131"/>
                    <a:pt x="3754" y="4131"/>
                  </a:cubicBezTo>
                  <a:cubicBezTo>
                    <a:pt x="3817" y="4131"/>
                    <a:pt x="3880" y="4120"/>
                    <a:pt x="3940" y="4096"/>
                  </a:cubicBezTo>
                  <a:cubicBezTo>
                    <a:pt x="4362" y="3814"/>
                    <a:pt x="4081" y="3462"/>
                    <a:pt x="4010" y="3111"/>
                  </a:cubicBezTo>
                  <a:cubicBezTo>
                    <a:pt x="4010" y="3040"/>
                    <a:pt x="4010" y="3040"/>
                    <a:pt x="4010" y="2970"/>
                  </a:cubicBezTo>
                  <a:cubicBezTo>
                    <a:pt x="3659" y="2478"/>
                    <a:pt x="3518" y="1845"/>
                    <a:pt x="3588" y="1211"/>
                  </a:cubicBezTo>
                  <a:cubicBezTo>
                    <a:pt x="3654" y="819"/>
                    <a:pt x="2381" y="1"/>
                    <a:pt x="18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4"/>
            <p:cNvSpPr/>
            <p:nvPr/>
          </p:nvSpPr>
          <p:spPr>
            <a:xfrm rot="-1521784">
              <a:off x="8887780" y="3429025"/>
              <a:ext cx="94988" cy="110461"/>
            </a:xfrm>
            <a:custGeom>
              <a:avLst/>
              <a:gdLst/>
              <a:ahLst/>
              <a:cxnLst/>
              <a:rect l="l" t="t" r="r" b="b"/>
              <a:pathLst>
                <a:path w="3800" h="4419" extrusionOk="0">
                  <a:moveTo>
                    <a:pt x="2550" y="1"/>
                  </a:moveTo>
                  <a:cubicBezTo>
                    <a:pt x="2354" y="1"/>
                    <a:pt x="2152" y="161"/>
                    <a:pt x="1900" y="497"/>
                  </a:cubicBezTo>
                  <a:cubicBezTo>
                    <a:pt x="1759" y="638"/>
                    <a:pt x="1619" y="778"/>
                    <a:pt x="1478" y="919"/>
                  </a:cubicBezTo>
                  <a:cubicBezTo>
                    <a:pt x="1126" y="1341"/>
                    <a:pt x="1126" y="1693"/>
                    <a:pt x="1548" y="2045"/>
                  </a:cubicBezTo>
                  <a:cubicBezTo>
                    <a:pt x="1900" y="2326"/>
                    <a:pt x="2111" y="2748"/>
                    <a:pt x="2181" y="3170"/>
                  </a:cubicBezTo>
                  <a:cubicBezTo>
                    <a:pt x="1977" y="3199"/>
                    <a:pt x="1786" y="3216"/>
                    <a:pt x="1601" y="3216"/>
                  </a:cubicBezTo>
                  <a:cubicBezTo>
                    <a:pt x="1339" y="3216"/>
                    <a:pt x="1092" y="3182"/>
                    <a:pt x="845" y="3100"/>
                  </a:cubicBezTo>
                  <a:cubicBezTo>
                    <a:pt x="755" y="3032"/>
                    <a:pt x="657" y="3001"/>
                    <a:pt x="562" y="3001"/>
                  </a:cubicBezTo>
                  <a:cubicBezTo>
                    <a:pt x="360" y="3001"/>
                    <a:pt x="167" y="3142"/>
                    <a:pt x="71" y="3381"/>
                  </a:cubicBezTo>
                  <a:cubicBezTo>
                    <a:pt x="1" y="3663"/>
                    <a:pt x="71" y="4014"/>
                    <a:pt x="352" y="4155"/>
                  </a:cubicBezTo>
                  <a:cubicBezTo>
                    <a:pt x="563" y="4331"/>
                    <a:pt x="827" y="4419"/>
                    <a:pt x="1091" y="4419"/>
                  </a:cubicBezTo>
                  <a:cubicBezTo>
                    <a:pt x="1355" y="4419"/>
                    <a:pt x="1619" y="4331"/>
                    <a:pt x="1830" y="4155"/>
                  </a:cubicBezTo>
                  <a:cubicBezTo>
                    <a:pt x="1920" y="4019"/>
                    <a:pt x="2099" y="3941"/>
                    <a:pt x="2290" y="3941"/>
                  </a:cubicBezTo>
                  <a:cubicBezTo>
                    <a:pt x="2395" y="3941"/>
                    <a:pt x="2504" y="3964"/>
                    <a:pt x="2603" y="4014"/>
                  </a:cubicBezTo>
                  <a:cubicBezTo>
                    <a:pt x="2714" y="4069"/>
                    <a:pt x="2810" y="4096"/>
                    <a:pt x="2895" y="4096"/>
                  </a:cubicBezTo>
                  <a:cubicBezTo>
                    <a:pt x="3136" y="4096"/>
                    <a:pt x="3292" y="3886"/>
                    <a:pt x="3448" y="3522"/>
                  </a:cubicBezTo>
                  <a:cubicBezTo>
                    <a:pt x="3799" y="2748"/>
                    <a:pt x="3448" y="1904"/>
                    <a:pt x="2674" y="1623"/>
                  </a:cubicBezTo>
                  <a:cubicBezTo>
                    <a:pt x="2744" y="1552"/>
                    <a:pt x="2885" y="1482"/>
                    <a:pt x="2955" y="1411"/>
                  </a:cubicBezTo>
                  <a:cubicBezTo>
                    <a:pt x="3377" y="919"/>
                    <a:pt x="3307" y="497"/>
                    <a:pt x="2955" y="216"/>
                  </a:cubicBezTo>
                  <a:cubicBezTo>
                    <a:pt x="2813" y="74"/>
                    <a:pt x="2683" y="1"/>
                    <a:pt x="2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4"/>
            <p:cNvSpPr/>
            <p:nvPr/>
          </p:nvSpPr>
          <p:spPr>
            <a:xfrm rot="-660728">
              <a:off x="8814589" y="13032"/>
              <a:ext cx="80918" cy="103266"/>
            </a:xfrm>
            <a:custGeom>
              <a:avLst/>
              <a:gdLst/>
              <a:ahLst/>
              <a:cxnLst/>
              <a:rect l="l" t="t" r="r" b="b"/>
              <a:pathLst>
                <a:path w="3237" h="4131" extrusionOk="0">
                  <a:moveTo>
                    <a:pt x="2224" y="1"/>
                  </a:moveTo>
                  <a:cubicBezTo>
                    <a:pt x="2073" y="1"/>
                    <a:pt x="1932" y="66"/>
                    <a:pt x="1829" y="169"/>
                  </a:cubicBezTo>
                  <a:cubicBezTo>
                    <a:pt x="1548" y="380"/>
                    <a:pt x="1689" y="802"/>
                    <a:pt x="1337" y="1013"/>
                  </a:cubicBezTo>
                  <a:cubicBezTo>
                    <a:pt x="1215" y="709"/>
                    <a:pt x="1093" y="352"/>
                    <a:pt x="744" y="352"/>
                  </a:cubicBezTo>
                  <a:cubicBezTo>
                    <a:pt x="690" y="352"/>
                    <a:pt x="630" y="361"/>
                    <a:pt x="563" y="380"/>
                  </a:cubicBezTo>
                  <a:cubicBezTo>
                    <a:pt x="282" y="450"/>
                    <a:pt x="0" y="732"/>
                    <a:pt x="0" y="1083"/>
                  </a:cubicBezTo>
                  <a:cubicBezTo>
                    <a:pt x="0" y="1505"/>
                    <a:pt x="141" y="1857"/>
                    <a:pt x="633" y="1928"/>
                  </a:cubicBezTo>
                  <a:cubicBezTo>
                    <a:pt x="1196" y="1998"/>
                    <a:pt x="1126" y="2350"/>
                    <a:pt x="1126" y="2772"/>
                  </a:cubicBezTo>
                  <a:cubicBezTo>
                    <a:pt x="1055" y="3475"/>
                    <a:pt x="1900" y="3686"/>
                    <a:pt x="2111" y="3968"/>
                  </a:cubicBezTo>
                  <a:cubicBezTo>
                    <a:pt x="2200" y="4086"/>
                    <a:pt x="2314" y="4130"/>
                    <a:pt x="2438" y="4130"/>
                  </a:cubicBezTo>
                  <a:cubicBezTo>
                    <a:pt x="2606" y="4130"/>
                    <a:pt x="2792" y="4049"/>
                    <a:pt x="2955" y="3968"/>
                  </a:cubicBezTo>
                  <a:lnTo>
                    <a:pt x="2884" y="3897"/>
                  </a:lnTo>
                  <a:cubicBezTo>
                    <a:pt x="3236" y="2701"/>
                    <a:pt x="2533" y="1576"/>
                    <a:pt x="2673" y="380"/>
                  </a:cubicBezTo>
                  <a:cubicBezTo>
                    <a:pt x="2673" y="239"/>
                    <a:pt x="2533" y="98"/>
                    <a:pt x="2392" y="28"/>
                  </a:cubicBezTo>
                  <a:cubicBezTo>
                    <a:pt x="2335" y="9"/>
                    <a:pt x="2279" y="1"/>
                    <a:pt x="2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4"/>
            <p:cNvSpPr/>
            <p:nvPr/>
          </p:nvSpPr>
          <p:spPr>
            <a:xfrm rot="-1521784">
              <a:off x="9074809" y="3709559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4"/>
            <p:cNvSpPr/>
            <p:nvPr/>
          </p:nvSpPr>
          <p:spPr>
            <a:xfrm rot="-660728">
              <a:off x="9109020" y="3226412"/>
              <a:ext cx="89717" cy="79868"/>
            </a:xfrm>
            <a:custGeom>
              <a:avLst/>
              <a:gdLst/>
              <a:ahLst/>
              <a:cxnLst/>
              <a:rect l="l" t="t" r="r" b="b"/>
              <a:pathLst>
                <a:path w="3589" h="3195" extrusionOk="0">
                  <a:moveTo>
                    <a:pt x="2537" y="0"/>
                  </a:moveTo>
                  <a:cubicBezTo>
                    <a:pt x="2440" y="0"/>
                    <a:pt x="2340" y="56"/>
                    <a:pt x="2251" y="174"/>
                  </a:cubicBezTo>
                  <a:cubicBezTo>
                    <a:pt x="2111" y="526"/>
                    <a:pt x="1829" y="596"/>
                    <a:pt x="1478" y="737"/>
                  </a:cubicBezTo>
                  <a:cubicBezTo>
                    <a:pt x="915" y="1088"/>
                    <a:pt x="493" y="1581"/>
                    <a:pt x="141" y="2144"/>
                  </a:cubicBezTo>
                  <a:cubicBezTo>
                    <a:pt x="0" y="2425"/>
                    <a:pt x="71" y="2706"/>
                    <a:pt x="282" y="2917"/>
                  </a:cubicBezTo>
                  <a:cubicBezTo>
                    <a:pt x="437" y="3104"/>
                    <a:pt x="662" y="3195"/>
                    <a:pt x="888" y="3195"/>
                  </a:cubicBezTo>
                  <a:cubicBezTo>
                    <a:pt x="1173" y="3195"/>
                    <a:pt x="1461" y="3051"/>
                    <a:pt x="1618" y="2777"/>
                  </a:cubicBezTo>
                  <a:cubicBezTo>
                    <a:pt x="1829" y="2425"/>
                    <a:pt x="2040" y="2073"/>
                    <a:pt x="2251" y="1651"/>
                  </a:cubicBezTo>
                  <a:cubicBezTo>
                    <a:pt x="2322" y="1792"/>
                    <a:pt x="2392" y="1933"/>
                    <a:pt x="2533" y="2003"/>
                  </a:cubicBezTo>
                  <a:cubicBezTo>
                    <a:pt x="2682" y="2152"/>
                    <a:pt x="2831" y="2301"/>
                    <a:pt x="3030" y="2301"/>
                  </a:cubicBezTo>
                  <a:cubicBezTo>
                    <a:pt x="3113" y="2301"/>
                    <a:pt x="3204" y="2276"/>
                    <a:pt x="3307" y="2214"/>
                  </a:cubicBezTo>
                  <a:cubicBezTo>
                    <a:pt x="3588" y="2003"/>
                    <a:pt x="3518" y="1722"/>
                    <a:pt x="3377" y="1370"/>
                  </a:cubicBezTo>
                  <a:cubicBezTo>
                    <a:pt x="3236" y="1018"/>
                    <a:pt x="3025" y="596"/>
                    <a:pt x="2885" y="315"/>
                  </a:cubicBezTo>
                  <a:cubicBezTo>
                    <a:pt x="2803" y="110"/>
                    <a:pt x="2673" y="0"/>
                    <a:pt x="2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4"/>
            <p:cNvSpPr/>
            <p:nvPr/>
          </p:nvSpPr>
          <p:spPr>
            <a:xfrm rot="-660728">
              <a:off x="9193475" y="899435"/>
              <a:ext cx="80893" cy="108865"/>
            </a:xfrm>
            <a:custGeom>
              <a:avLst/>
              <a:gdLst/>
              <a:ahLst/>
              <a:cxnLst/>
              <a:rect l="l" t="t" r="r" b="b"/>
              <a:pathLst>
                <a:path w="3236" h="4355" extrusionOk="0">
                  <a:moveTo>
                    <a:pt x="1053" y="1"/>
                  </a:moveTo>
                  <a:cubicBezTo>
                    <a:pt x="842" y="1"/>
                    <a:pt x="679" y="127"/>
                    <a:pt x="563" y="300"/>
                  </a:cubicBezTo>
                  <a:cubicBezTo>
                    <a:pt x="492" y="441"/>
                    <a:pt x="422" y="582"/>
                    <a:pt x="352" y="723"/>
                  </a:cubicBezTo>
                  <a:cubicBezTo>
                    <a:pt x="0" y="1426"/>
                    <a:pt x="281" y="2270"/>
                    <a:pt x="985" y="2692"/>
                  </a:cubicBezTo>
                  <a:cubicBezTo>
                    <a:pt x="1477" y="2903"/>
                    <a:pt x="1759" y="3325"/>
                    <a:pt x="1899" y="3888"/>
                  </a:cubicBezTo>
                  <a:cubicBezTo>
                    <a:pt x="1955" y="4165"/>
                    <a:pt x="2227" y="4354"/>
                    <a:pt x="2478" y="4354"/>
                  </a:cubicBezTo>
                  <a:cubicBezTo>
                    <a:pt x="2547" y="4354"/>
                    <a:pt x="2613" y="4340"/>
                    <a:pt x="2673" y="4310"/>
                  </a:cubicBezTo>
                  <a:cubicBezTo>
                    <a:pt x="3025" y="4240"/>
                    <a:pt x="3236" y="3888"/>
                    <a:pt x="3166" y="3536"/>
                  </a:cubicBezTo>
                  <a:cubicBezTo>
                    <a:pt x="3166" y="3185"/>
                    <a:pt x="2955" y="2833"/>
                    <a:pt x="2673" y="2692"/>
                  </a:cubicBezTo>
                  <a:cubicBezTo>
                    <a:pt x="1899" y="2200"/>
                    <a:pt x="1477" y="1426"/>
                    <a:pt x="1477" y="582"/>
                  </a:cubicBezTo>
                  <a:cubicBezTo>
                    <a:pt x="1548" y="371"/>
                    <a:pt x="1407" y="89"/>
                    <a:pt x="1196" y="19"/>
                  </a:cubicBezTo>
                  <a:cubicBezTo>
                    <a:pt x="1146" y="7"/>
                    <a:pt x="1098" y="1"/>
                    <a:pt x="10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4"/>
            <p:cNvSpPr/>
            <p:nvPr/>
          </p:nvSpPr>
          <p:spPr>
            <a:xfrm rot="-660728">
              <a:off x="8633554" y="810785"/>
              <a:ext cx="87942" cy="89992"/>
            </a:xfrm>
            <a:custGeom>
              <a:avLst/>
              <a:gdLst/>
              <a:ahLst/>
              <a:cxnLst/>
              <a:rect l="l" t="t" r="r" b="b"/>
              <a:pathLst>
                <a:path w="3518" h="3600" extrusionOk="0">
                  <a:moveTo>
                    <a:pt x="1634" y="1"/>
                  </a:moveTo>
                  <a:cubicBezTo>
                    <a:pt x="1475" y="1"/>
                    <a:pt x="1231" y="82"/>
                    <a:pt x="844" y="211"/>
                  </a:cubicBezTo>
                  <a:lnTo>
                    <a:pt x="633" y="211"/>
                  </a:lnTo>
                  <a:cubicBezTo>
                    <a:pt x="570" y="195"/>
                    <a:pt x="510" y="186"/>
                    <a:pt x="455" y="186"/>
                  </a:cubicBezTo>
                  <a:cubicBezTo>
                    <a:pt x="264" y="186"/>
                    <a:pt x="125" y="290"/>
                    <a:pt x="71" y="563"/>
                  </a:cubicBezTo>
                  <a:cubicBezTo>
                    <a:pt x="0" y="844"/>
                    <a:pt x="141" y="1055"/>
                    <a:pt x="422" y="1196"/>
                  </a:cubicBezTo>
                  <a:cubicBezTo>
                    <a:pt x="1055" y="1477"/>
                    <a:pt x="1407" y="2181"/>
                    <a:pt x="1337" y="2884"/>
                  </a:cubicBezTo>
                  <a:cubicBezTo>
                    <a:pt x="1281" y="3220"/>
                    <a:pt x="1670" y="3600"/>
                    <a:pt x="2008" y="3600"/>
                  </a:cubicBezTo>
                  <a:cubicBezTo>
                    <a:pt x="2096" y="3600"/>
                    <a:pt x="2179" y="3575"/>
                    <a:pt x="2251" y="3517"/>
                  </a:cubicBezTo>
                  <a:cubicBezTo>
                    <a:pt x="2673" y="3236"/>
                    <a:pt x="3236" y="2954"/>
                    <a:pt x="3447" y="2321"/>
                  </a:cubicBezTo>
                  <a:cubicBezTo>
                    <a:pt x="3518" y="2040"/>
                    <a:pt x="3377" y="1688"/>
                    <a:pt x="3095" y="1618"/>
                  </a:cubicBezTo>
                  <a:cubicBezTo>
                    <a:pt x="3029" y="1601"/>
                    <a:pt x="2963" y="1592"/>
                    <a:pt x="2898" y="1592"/>
                  </a:cubicBezTo>
                  <a:cubicBezTo>
                    <a:pt x="2689" y="1592"/>
                    <a:pt x="2499" y="1684"/>
                    <a:pt x="2392" y="1899"/>
                  </a:cubicBezTo>
                  <a:cubicBezTo>
                    <a:pt x="2322" y="2040"/>
                    <a:pt x="2251" y="2251"/>
                    <a:pt x="2251" y="2462"/>
                  </a:cubicBezTo>
                  <a:cubicBezTo>
                    <a:pt x="2251" y="2532"/>
                    <a:pt x="2251" y="2603"/>
                    <a:pt x="2040" y="2603"/>
                  </a:cubicBezTo>
                  <a:cubicBezTo>
                    <a:pt x="1900" y="2603"/>
                    <a:pt x="1759" y="2462"/>
                    <a:pt x="1829" y="2321"/>
                  </a:cubicBezTo>
                  <a:cubicBezTo>
                    <a:pt x="2040" y="1970"/>
                    <a:pt x="2111" y="1547"/>
                    <a:pt x="1970" y="1196"/>
                  </a:cubicBezTo>
                  <a:lnTo>
                    <a:pt x="1970" y="914"/>
                  </a:lnTo>
                  <a:cubicBezTo>
                    <a:pt x="1925" y="245"/>
                    <a:pt x="1909" y="1"/>
                    <a:pt x="1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4"/>
            <p:cNvSpPr/>
            <p:nvPr/>
          </p:nvSpPr>
          <p:spPr>
            <a:xfrm rot="-1521784">
              <a:off x="8437217" y="2353358"/>
              <a:ext cx="82165" cy="91539"/>
            </a:xfrm>
            <a:custGeom>
              <a:avLst/>
              <a:gdLst/>
              <a:ahLst/>
              <a:cxnLst/>
              <a:rect l="l" t="t" r="r" b="b"/>
              <a:pathLst>
                <a:path w="3287" h="3662" extrusionOk="0">
                  <a:moveTo>
                    <a:pt x="2232" y="1"/>
                  </a:moveTo>
                  <a:cubicBezTo>
                    <a:pt x="1810" y="1"/>
                    <a:pt x="1388" y="282"/>
                    <a:pt x="1317" y="704"/>
                  </a:cubicBezTo>
                  <a:cubicBezTo>
                    <a:pt x="1317" y="915"/>
                    <a:pt x="1458" y="1197"/>
                    <a:pt x="1177" y="1337"/>
                  </a:cubicBezTo>
                  <a:cubicBezTo>
                    <a:pt x="543" y="1619"/>
                    <a:pt x="614" y="2252"/>
                    <a:pt x="332" y="2744"/>
                  </a:cubicBezTo>
                  <a:cubicBezTo>
                    <a:pt x="0" y="3219"/>
                    <a:pt x="629" y="3662"/>
                    <a:pt x="1116" y="3662"/>
                  </a:cubicBezTo>
                  <a:cubicBezTo>
                    <a:pt x="1351" y="3662"/>
                    <a:pt x="1553" y="3559"/>
                    <a:pt x="1599" y="3307"/>
                  </a:cubicBezTo>
                  <a:cubicBezTo>
                    <a:pt x="1739" y="3026"/>
                    <a:pt x="1669" y="2744"/>
                    <a:pt x="2021" y="2604"/>
                  </a:cubicBezTo>
                  <a:cubicBezTo>
                    <a:pt x="1950" y="2322"/>
                    <a:pt x="1950" y="2041"/>
                    <a:pt x="2021" y="1689"/>
                  </a:cubicBezTo>
                  <a:cubicBezTo>
                    <a:pt x="2096" y="1708"/>
                    <a:pt x="2177" y="1717"/>
                    <a:pt x="2259" y="1717"/>
                  </a:cubicBezTo>
                  <a:cubicBezTo>
                    <a:pt x="2486" y="1717"/>
                    <a:pt x="2729" y="1651"/>
                    <a:pt x="2935" y="1548"/>
                  </a:cubicBezTo>
                  <a:cubicBezTo>
                    <a:pt x="3146" y="1408"/>
                    <a:pt x="3287" y="1126"/>
                    <a:pt x="3287" y="845"/>
                  </a:cubicBezTo>
                  <a:cubicBezTo>
                    <a:pt x="3076" y="423"/>
                    <a:pt x="2654" y="141"/>
                    <a:pt x="2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4"/>
            <p:cNvSpPr/>
            <p:nvPr/>
          </p:nvSpPr>
          <p:spPr>
            <a:xfrm rot="-660728">
              <a:off x="8818518" y="560271"/>
              <a:ext cx="87942" cy="77693"/>
            </a:xfrm>
            <a:custGeom>
              <a:avLst/>
              <a:gdLst/>
              <a:ahLst/>
              <a:cxnLst/>
              <a:rect l="l" t="t" r="r" b="b"/>
              <a:pathLst>
                <a:path w="3518" h="3108" extrusionOk="0">
                  <a:moveTo>
                    <a:pt x="2090" y="0"/>
                  </a:moveTo>
                  <a:cubicBezTo>
                    <a:pt x="1993" y="0"/>
                    <a:pt x="1882" y="23"/>
                    <a:pt x="1759" y="64"/>
                  </a:cubicBezTo>
                  <a:cubicBezTo>
                    <a:pt x="1337" y="275"/>
                    <a:pt x="915" y="557"/>
                    <a:pt x="563" y="768"/>
                  </a:cubicBezTo>
                  <a:cubicBezTo>
                    <a:pt x="141" y="908"/>
                    <a:pt x="0" y="1331"/>
                    <a:pt x="141" y="1682"/>
                  </a:cubicBezTo>
                  <a:cubicBezTo>
                    <a:pt x="263" y="1927"/>
                    <a:pt x="545" y="2118"/>
                    <a:pt x="893" y="2118"/>
                  </a:cubicBezTo>
                  <a:cubicBezTo>
                    <a:pt x="946" y="2118"/>
                    <a:pt x="1000" y="2114"/>
                    <a:pt x="1056" y="2104"/>
                  </a:cubicBezTo>
                  <a:cubicBezTo>
                    <a:pt x="1341" y="2064"/>
                    <a:pt x="1544" y="2035"/>
                    <a:pt x="1702" y="2035"/>
                  </a:cubicBezTo>
                  <a:cubicBezTo>
                    <a:pt x="2088" y="2035"/>
                    <a:pt x="2204" y="2208"/>
                    <a:pt x="2603" y="2808"/>
                  </a:cubicBezTo>
                  <a:cubicBezTo>
                    <a:pt x="2719" y="2981"/>
                    <a:pt x="2787" y="3108"/>
                    <a:pt x="2964" y="3108"/>
                  </a:cubicBezTo>
                  <a:cubicBezTo>
                    <a:pt x="3003" y="3108"/>
                    <a:pt x="3046" y="3102"/>
                    <a:pt x="3096" y="3089"/>
                  </a:cubicBezTo>
                  <a:cubicBezTo>
                    <a:pt x="3377" y="3089"/>
                    <a:pt x="3518" y="2808"/>
                    <a:pt x="3518" y="2667"/>
                  </a:cubicBezTo>
                  <a:lnTo>
                    <a:pt x="3518" y="2315"/>
                  </a:lnTo>
                  <a:cubicBezTo>
                    <a:pt x="3447" y="1964"/>
                    <a:pt x="3377" y="1682"/>
                    <a:pt x="3025" y="1682"/>
                  </a:cubicBezTo>
                  <a:cubicBezTo>
                    <a:pt x="2674" y="1612"/>
                    <a:pt x="2674" y="1331"/>
                    <a:pt x="2603" y="1120"/>
                  </a:cubicBezTo>
                  <a:cubicBezTo>
                    <a:pt x="2533" y="908"/>
                    <a:pt x="2533" y="697"/>
                    <a:pt x="2533" y="486"/>
                  </a:cubicBezTo>
                  <a:cubicBezTo>
                    <a:pt x="2483" y="137"/>
                    <a:pt x="2327" y="0"/>
                    <a:pt x="20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4"/>
            <p:cNvSpPr/>
            <p:nvPr/>
          </p:nvSpPr>
          <p:spPr>
            <a:xfrm rot="-660728">
              <a:off x="9208404" y="683196"/>
              <a:ext cx="59795" cy="106691"/>
            </a:xfrm>
            <a:custGeom>
              <a:avLst/>
              <a:gdLst/>
              <a:ahLst/>
              <a:cxnLst/>
              <a:rect l="l" t="t" r="r" b="b"/>
              <a:pathLst>
                <a:path w="2392" h="4268" extrusionOk="0">
                  <a:moveTo>
                    <a:pt x="785" y="1"/>
                  </a:moveTo>
                  <a:cubicBezTo>
                    <a:pt x="676" y="1"/>
                    <a:pt x="536" y="14"/>
                    <a:pt x="352" y="33"/>
                  </a:cubicBezTo>
                  <a:lnTo>
                    <a:pt x="282" y="33"/>
                  </a:lnTo>
                  <a:cubicBezTo>
                    <a:pt x="0" y="455"/>
                    <a:pt x="0" y="1017"/>
                    <a:pt x="282" y="1440"/>
                  </a:cubicBezTo>
                  <a:cubicBezTo>
                    <a:pt x="493" y="1862"/>
                    <a:pt x="633" y="2284"/>
                    <a:pt x="633" y="2776"/>
                  </a:cubicBezTo>
                  <a:cubicBezTo>
                    <a:pt x="563" y="3480"/>
                    <a:pt x="1126" y="3831"/>
                    <a:pt x="1618" y="4183"/>
                  </a:cubicBezTo>
                  <a:cubicBezTo>
                    <a:pt x="1696" y="4241"/>
                    <a:pt x="1778" y="4267"/>
                    <a:pt x="1858" y="4267"/>
                  </a:cubicBezTo>
                  <a:cubicBezTo>
                    <a:pt x="2067" y="4267"/>
                    <a:pt x="2251" y="4086"/>
                    <a:pt x="2251" y="3831"/>
                  </a:cubicBezTo>
                  <a:cubicBezTo>
                    <a:pt x="2251" y="3198"/>
                    <a:pt x="2392" y="2495"/>
                    <a:pt x="1689" y="2073"/>
                  </a:cubicBezTo>
                  <a:cubicBezTo>
                    <a:pt x="1407" y="1932"/>
                    <a:pt x="1337" y="1651"/>
                    <a:pt x="1337" y="1440"/>
                  </a:cubicBezTo>
                  <a:cubicBezTo>
                    <a:pt x="1337" y="1088"/>
                    <a:pt x="1266" y="806"/>
                    <a:pt x="1196" y="525"/>
                  </a:cubicBezTo>
                  <a:cubicBezTo>
                    <a:pt x="1144" y="109"/>
                    <a:pt x="1092" y="1"/>
                    <a:pt x="7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4"/>
            <p:cNvSpPr/>
            <p:nvPr/>
          </p:nvSpPr>
          <p:spPr>
            <a:xfrm rot="-660728">
              <a:off x="9014216" y="773614"/>
              <a:ext cx="93242" cy="63769"/>
            </a:xfrm>
            <a:custGeom>
              <a:avLst/>
              <a:gdLst/>
              <a:ahLst/>
              <a:cxnLst/>
              <a:rect l="l" t="t" r="r" b="b"/>
              <a:pathLst>
                <a:path w="3730" h="2551" extrusionOk="0">
                  <a:moveTo>
                    <a:pt x="3014" y="1"/>
                  </a:moveTo>
                  <a:cubicBezTo>
                    <a:pt x="2929" y="1"/>
                    <a:pt x="2838" y="4"/>
                    <a:pt x="2744" y="4"/>
                  </a:cubicBezTo>
                  <a:cubicBezTo>
                    <a:pt x="2533" y="356"/>
                    <a:pt x="2463" y="848"/>
                    <a:pt x="2393" y="1270"/>
                  </a:cubicBezTo>
                  <a:cubicBezTo>
                    <a:pt x="2041" y="1270"/>
                    <a:pt x="1971" y="989"/>
                    <a:pt x="1830" y="848"/>
                  </a:cubicBezTo>
                  <a:cubicBezTo>
                    <a:pt x="1743" y="761"/>
                    <a:pt x="1629" y="701"/>
                    <a:pt x="1505" y="701"/>
                  </a:cubicBezTo>
                  <a:cubicBezTo>
                    <a:pt x="1428" y="701"/>
                    <a:pt x="1348" y="724"/>
                    <a:pt x="1267" y="778"/>
                  </a:cubicBezTo>
                  <a:cubicBezTo>
                    <a:pt x="1126" y="919"/>
                    <a:pt x="915" y="1200"/>
                    <a:pt x="845" y="1270"/>
                  </a:cubicBezTo>
                  <a:cubicBezTo>
                    <a:pt x="775" y="1411"/>
                    <a:pt x="634" y="1411"/>
                    <a:pt x="564" y="1411"/>
                  </a:cubicBezTo>
                  <a:cubicBezTo>
                    <a:pt x="212" y="1411"/>
                    <a:pt x="1" y="1763"/>
                    <a:pt x="142" y="2044"/>
                  </a:cubicBezTo>
                  <a:cubicBezTo>
                    <a:pt x="203" y="2351"/>
                    <a:pt x="477" y="2550"/>
                    <a:pt x="687" y="2550"/>
                  </a:cubicBezTo>
                  <a:cubicBezTo>
                    <a:pt x="718" y="2550"/>
                    <a:pt x="747" y="2546"/>
                    <a:pt x="775" y="2537"/>
                  </a:cubicBezTo>
                  <a:cubicBezTo>
                    <a:pt x="956" y="2456"/>
                    <a:pt x="1142" y="2439"/>
                    <a:pt x="1326" y="2439"/>
                  </a:cubicBezTo>
                  <a:cubicBezTo>
                    <a:pt x="1465" y="2439"/>
                    <a:pt x="1601" y="2449"/>
                    <a:pt x="1733" y="2449"/>
                  </a:cubicBezTo>
                  <a:cubicBezTo>
                    <a:pt x="2041" y="2449"/>
                    <a:pt x="2322" y="2396"/>
                    <a:pt x="2533" y="2044"/>
                  </a:cubicBezTo>
                  <a:cubicBezTo>
                    <a:pt x="2580" y="1997"/>
                    <a:pt x="2627" y="1982"/>
                    <a:pt x="2674" y="1982"/>
                  </a:cubicBezTo>
                  <a:cubicBezTo>
                    <a:pt x="2768" y="1982"/>
                    <a:pt x="2862" y="2044"/>
                    <a:pt x="2955" y="2044"/>
                  </a:cubicBezTo>
                  <a:cubicBezTo>
                    <a:pt x="2997" y="2065"/>
                    <a:pt x="3038" y="2073"/>
                    <a:pt x="3079" y="2073"/>
                  </a:cubicBezTo>
                  <a:cubicBezTo>
                    <a:pt x="3179" y="2073"/>
                    <a:pt x="3278" y="2024"/>
                    <a:pt x="3378" y="1974"/>
                  </a:cubicBezTo>
                  <a:cubicBezTo>
                    <a:pt x="3659" y="1481"/>
                    <a:pt x="3729" y="919"/>
                    <a:pt x="3659" y="426"/>
                  </a:cubicBezTo>
                  <a:cubicBezTo>
                    <a:pt x="3549" y="43"/>
                    <a:pt x="3312" y="1"/>
                    <a:pt x="30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4"/>
            <p:cNvSpPr/>
            <p:nvPr/>
          </p:nvSpPr>
          <p:spPr>
            <a:xfrm rot="-660728">
              <a:off x="9118185" y="645906"/>
              <a:ext cx="86192" cy="61820"/>
            </a:xfrm>
            <a:custGeom>
              <a:avLst/>
              <a:gdLst/>
              <a:ahLst/>
              <a:cxnLst/>
              <a:rect l="l" t="t" r="r" b="b"/>
              <a:pathLst>
                <a:path w="3448" h="2473" extrusionOk="0">
                  <a:moveTo>
                    <a:pt x="1634" y="1"/>
                  </a:moveTo>
                  <a:cubicBezTo>
                    <a:pt x="1586" y="1"/>
                    <a:pt x="1535" y="10"/>
                    <a:pt x="1478" y="29"/>
                  </a:cubicBezTo>
                  <a:cubicBezTo>
                    <a:pt x="1126" y="29"/>
                    <a:pt x="1" y="1224"/>
                    <a:pt x="71" y="1647"/>
                  </a:cubicBezTo>
                  <a:cubicBezTo>
                    <a:pt x="71" y="1962"/>
                    <a:pt x="353" y="2220"/>
                    <a:pt x="665" y="2220"/>
                  </a:cubicBezTo>
                  <a:cubicBezTo>
                    <a:pt x="701" y="2220"/>
                    <a:pt x="738" y="2217"/>
                    <a:pt x="775" y="2209"/>
                  </a:cubicBezTo>
                  <a:cubicBezTo>
                    <a:pt x="915" y="2209"/>
                    <a:pt x="1056" y="2209"/>
                    <a:pt x="1197" y="2069"/>
                  </a:cubicBezTo>
                  <a:cubicBezTo>
                    <a:pt x="1314" y="1951"/>
                    <a:pt x="1469" y="1895"/>
                    <a:pt x="1619" y="1895"/>
                  </a:cubicBezTo>
                  <a:cubicBezTo>
                    <a:pt x="1828" y="1895"/>
                    <a:pt x="2029" y="2004"/>
                    <a:pt x="2111" y="2209"/>
                  </a:cubicBezTo>
                  <a:cubicBezTo>
                    <a:pt x="2197" y="2380"/>
                    <a:pt x="2385" y="2473"/>
                    <a:pt x="2567" y="2473"/>
                  </a:cubicBezTo>
                  <a:cubicBezTo>
                    <a:pt x="2686" y="2473"/>
                    <a:pt x="2802" y="2433"/>
                    <a:pt x="2885" y="2350"/>
                  </a:cubicBezTo>
                  <a:cubicBezTo>
                    <a:pt x="3026" y="2209"/>
                    <a:pt x="3237" y="2139"/>
                    <a:pt x="3448" y="2139"/>
                  </a:cubicBezTo>
                  <a:lnTo>
                    <a:pt x="3448" y="2069"/>
                  </a:lnTo>
                  <a:cubicBezTo>
                    <a:pt x="3237" y="1224"/>
                    <a:pt x="2463" y="802"/>
                    <a:pt x="1971" y="169"/>
                  </a:cubicBezTo>
                  <a:cubicBezTo>
                    <a:pt x="1868" y="66"/>
                    <a:pt x="1765" y="1"/>
                    <a:pt x="1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4"/>
            <p:cNvSpPr/>
            <p:nvPr/>
          </p:nvSpPr>
          <p:spPr>
            <a:xfrm rot="-660728">
              <a:off x="9112803" y="2334027"/>
              <a:ext cx="96741" cy="55870"/>
            </a:xfrm>
            <a:custGeom>
              <a:avLst/>
              <a:gdLst/>
              <a:ahLst/>
              <a:cxnLst/>
              <a:rect l="l" t="t" r="r" b="b"/>
              <a:pathLst>
                <a:path w="3870" h="2235" extrusionOk="0">
                  <a:moveTo>
                    <a:pt x="2293" y="1"/>
                  </a:moveTo>
                  <a:cubicBezTo>
                    <a:pt x="2146" y="1"/>
                    <a:pt x="2011" y="157"/>
                    <a:pt x="1970" y="361"/>
                  </a:cubicBezTo>
                  <a:cubicBezTo>
                    <a:pt x="1833" y="635"/>
                    <a:pt x="1726" y="820"/>
                    <a:pt x="1513" y="820"/>
                  </a:cubicBezTo>
                  <a:cubicBezTo>
                    <a:pt x="1399" y="820"/>
                    <a:pt x="1253" y="766"/>
                    <a:pt x="1055" y="642"/>
                  </a:cubicBezTo>
                  <a:cubicBezTo>
                    <a:pt x="965" y="575"/>
                    <a:pt x="861" y="543"/>
                    <a:pt x="755" y="543"/>
                  </a:cubicBezTo>
                  <a:cubicBezTo>
                    <a:pt x="532" y="543"/>
                    <a:pt x="307" y="685"/>
                    <a:pt x="211" y="924"/>
                  </a:cubicBezTo>
                  <a:cubicBezTo>
                    <a:pt x="0" y="1205"/>
                    <a:pt x="71" y="1557"/>
                    <a:pt x="282" y="1838"/>
                  </a:cubicBezTo>
                  <a:cubicBezTo>
                    <a:pt x="501" y="2058"/>
                    <a:pt x="850" y="2235"/>
                    <a:pt x="1193" y="2235"/>
                  </a:cubicBezTo>
                  <a:cubicBezTo>
                    <a:pt x="1289" y="2235"/>
                    <a:pt x="1385" y="2221"/>
                    <a:pt x="1478" y="2190"/>
                  </a:cubicBezTo>
                  <a:cubicBezTo>
                    <a:pt x="1829" y="2190"/>
                    <a:pt x="2181" y="2049"/>
                    <a:pt x="2533" y="1909"/>
                  </a:cubicBezTo>
                  <a:cubicBezTo>
                    <a:pt x="2706" y="1735"/>
                    <a:pt x="2880" y="1609"/>
                    <a:pt x="3093" y="1609"/>
                  </a:cubicBezTo>
                  <a:cubicBezTo>
                    <a:pt x="3139" y="1609"/>
                    <a:pt x="3186" y="1615"/>
                    <a:pt x="3236" y="1627"/>
                  </a:cubicBezTo>
                  <a:cubicBezTo>
                    <a:pt x="3293" y="1665"/>
                    <a:pt x="3354" y="1682"/>
                    <a:pt x="3416" y="1682"/>
                  </a:cubicBezTo>
                  <a:cubicBezTo>
                    <a:pt x="3583" y="1682"/>
                    <a:pt x="3748" y="1552"/>
                    <a:pt x="3799" y="1346"/>
                  </a:cubicBezTo>
                  <a:cubicBezTo>
                    <a:pt x="3869" y="1064"/>
                    <a:pt x="3658" y="783"/>
                    <a:pt x="3377" y="783"/>
                  </a:cubicBezTo>
                  <a:cubicBezTo>
                    <a:pt x="3096" y="642"/>
                    <a:pt x="2814" y="713"/>
                    <a:pt x="2603" y="291"/>
                  </a:cubicBezTo>
                  <a:cubicBezTo>
                    <a:pt x="2514" y="83"/>
                    <a:pt x="2401" y="1"/>
                    <a:pt x="2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4"/>
            <p:cNvSpPr/>
            <p:nvPr/>
          </p:nvSpPr>
          <p:spPr>
            <a:xfrm rot="-1521784">
              <a:off x="8979728" y="3702534"/>
              <a:ext cx="86189" cy="76541"/>
            </a:xfrm>
            <a:custGeom>
              <a:avLst/>
              <a:gdLst/>
              <a:ahLst/>
              <a:cxnLst/>
              <a:rect l="l" t="t" r="r" b="b"/>
              <a:pathLst>
                <a:path w="3448" h="3062" extrusionOk="0">
                  <a:moveTo>
                    <a:pt x="2362" y="1"/>
                  </a:moveTo>
                  <a:cubicBezTo>
                    <a:pt x="2326" y="1"/>
                    <a:pt x="2289" y="7"/>
                    <a:pt x="2252" y="19"/>
                  </a:cubicBezTo>
                  <a:cubicBezTo>
                    <a:pt x="1900" y="160"/>
                    <a:pt x="1548" y="301"/>
                    <a:pt x="1196" y="512"/>
                  </a:cubicBezTo>
                  <a:cubicBezTo>
                    <a:pt x="915" y="723"/>
                    <a:pt x="985" y="1074"/>
                    <a:pt x="985" y="1285"/>
                  </a:cubicBezTo>
                  <a:cubicBezTo>
                    <a:pt x="1056" y="1496"/>
                    <a:pt x="915" y="1567"/>
                    <a:pt x="774" y="1637"/>
                  </a:cubicBezTo>
                  <a:cubicBezTo>
                    <a:pt x="563" y="1778"/>
                    <a:pt x="352" y="1918"/>
                    <a:pt x="282" y="2200"/>
                  </a:cubicBezTo>
                  <a:cubicBezTo>
                    <a:pt x="141" y="2411"/>
                    <a:pt x="0" y="2692"/>
                    <a:pt x="282" y="2903"/>
                  </a:cubicBezTo>
                  <a:cubicBezTo>
                    <a:pt x="387" y="3009"/>
                    <a:pt x="528" y="3062"/>
                    <a:pt x="669" y="3062"/>
                  </a:cubicBezTo>
                  <a:cubicBezTo>
                    <a:pt x="809" y="3062"/>
                    <a:pt x="950" y="3009"/>
                    <a:pt x="1056" y="2903"/>
                  </a:cubicBezTo>
                  <a:cubicBezTo>
                    <a:pt x="1337" y="2763"/>
                    <a:pt x="1478" y="2481"/>
                    <a:pt x="1548" y="2200"/>
                  </a:cubicBezTo>
                  <a:cubicBezTo>
                    <a:pt x="1548" y="1918"/>
                    <a:pt x="1478" y="1707"/>
                    <a:pt x="1829" y="1637"/>
                  </a:cubicBezTo>
                  <a:cubicBezTo>
                    <a:pt x="1867" y="1628"/>
                    <a:pt x="1901" y="1623"/>
                    <a:pt x="1932" y="1623"/>
                  </a:cubicBezTo>
                  <a:cubicBezTo>
                    <a:pt x="2131" y="1623"/>
                    <a:pt x="2200" y="1806"/>
                    <a:pt x="2322" y="1989"/>
                  </a:cubicBezTo>
                  <a:cubicBezTo>
                    <a:pt x="2369" y="2176"/>
                    <a:pt x="2572" y="2301"/>
                    <a:pt x="2786" y="2301"/>
                  </a:cubicBezTo>
                  <a:cubicBezTo>
                    <a:pt x="2892" y="2301"/>
                    <a:pt x="3002" y="2270"/>
                    <a:pt x="3096" y="2200"/>
                  </a:cubicBezTo>
                  <a:cubicBezTo>
                    <a:pt x="3307" y="2059"/>
                    <a:pt x="3447" y="1778"/>
                    <a:pt x="3447" y="1496"/>
                  </a:cubicBezTo>
                  <a:cubicBezTo>
                    <a:pt x="3377" y="1426"/>
                    <a:pt x="3377" y="1215"/>
                    <a:pt x="3307" y="1215"/>
                  </a:cubicBezTo>
                  <a:cubicBezTo>
                    <a:pt x="2674" y="1215"/>
                    <a:pt x="2674" y="723"/>
                    <a:pt x="2674" y="301"/>
                  </a:cubicBezTo>
                  <a:cubicBezTo>
                    <a:pt x="2674" y="127"/>
                    <a:pt x="2531" y="1"/>
                    <a:pt x="2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4"/>
            <p:cNvSpPr/>
            <p:nvPr/>
          </p:nvSpPr>
          <p:spPr>
            <a:xfrm rot="-1521784">
              <a:off x="9016716" y="4219067"/>
              <a:ext cx="66842" cy="98963"/>
            </a:xfrm>
            <a:custGeom>
              <a:avLst/>
              <a:gdLst/>
              <a:ahLst/>
              <a:cxnLst/>
              <a:rect l="l" t="t" r="r" b="b"/>
              <a:pathLst>
                <a:path w="2674" h="3959" extrusionOk="0">
                  <a:moveTo>
                    <a:pt x="1858" y="0"/>
                  </a:moveTo>
                  <a:cubicBezTo>
                    <a:pt x="1726" y="0"/>
                    <a:pt x="1596" y="39"/>
                    <a:pt x="1478" y="128"/>
                  </a:cubicBezTo>
                  <a:cubicBezTo>
                    <a:pt x="1267" y="198"/>
                    <a:pt x="1196" y="409"/>
                    <a:pt x="985" y="480"/>
                  </a:cubicBezTo>
                  <a:cubicBezTo>
                    <a:pt x="141" y="761"/>
                    <a:pt x="1" y="1113"/>
                    <a:pt x="423" y="1887"/>
                  </a:cubicBezTo>
                  <a:cubicBezTo>
                    <a:pt x="563" y="2238"/>
                    <a:pt x="845" y="2590"/>
                    <a:pt x="563" y="3012"/>
                  </a:cubicBezTo>
                  <a:cubicBezTo>
                    <a:pt x="634" y="3153"/>
                    <a:pt x="634" y="3293"/>
                    <a:pt x="704" y="3434"/>
                  </a:cubicBezTo>
                  <a:cubicBezTo>
                    <a:pt x="823" y="3671"/>
                    <a:pt x="941" y="3959"/>
                    <a:pt x="1229" y="3959"/>
                  </a:cubicBezTo>
                  <a:cubicBezTo>
                    <a:pt x="1282" y="3959"/>
                    <a:pt x="1341" y="3949"/>
                    <a:pt x="1408" y="3927"/>
                  </a:cubicBezTo>
                  <a:cubicBezTo>
                    <a:pt x="1900" y="3786"/>
                    <a:pt x="1759" y="3434"/>
                    <a:pt x="1619" y="3082"/>
                  </a:cubicBezTo>
                  <a:cubicBezTo>
                    <a:pt x="1478" y="2801"/>
                    <a:pt x="1408" y="2449"/>
                    <a:pt x="1337" y="2168"/>
                  </a:cubicBezTo>
                  <a:cubicBezTo>
                    <a:pt x="1337" y="1746"/>
                    <a:pt x="1337" y="1253"/>
                    <a:pt x="1900" y="1253"/>
                  </a:cubicBezTo>
                  <a:cubicBezTo>
                    <a:pt x="1946" y="1263"/>
                    <a:pt x="1991" y="1267"/>
                    <a:pt x="2035" y="1267"/>
                  </a:cubicBezTo>
                  <a:cubicBezTo>
                    <a:pt x="2322" y="1267"/>
                    <a:pt x="2542" y="1076"/>
                    <a:pt x="2603" y="831"/>
                  </a:cubicBezTo>
                  <a:cubicBezTo>
                    <a:pt x="2674" y="550"/>
                    <a:pt x="2603" y="339"/>
                    <a:pt x="2392" y="198"/>
                  </a:cubicBezTo>
                  <a:cubicBezTo>
                    <a:pt x="2229" y="76"/>
                    <a:pt x="2042" y="0"/>
                    <a:pt x="18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4"/>
            <p:cNvSpPr/>
            <p:nvPr/>
          </p:nvSpPr>
          <p:spPr>
            <a:xfrm rot="-660728">
              <a:off x="9134331" y="2538514"/>
              <a:ext cx="60970" cy="86367"/>
            </a:xfrm>
            <a:custGeom>
              <a:avLst/>
              <a:gdLst/>
              <a:ahLst/>
              <a:cxnLst/>
              <a:rect l="l" t="t" r="r" b="b"/>
              <a:pathLst>
                <a:path w="2439" h="3455" extrusionOk="0">
                  <a:moveTo>
                    <a:pt x="820" y="0"/>
                  </a:moveTo>
                  <a:cubicBezTo>
                    <a:pt x="662" y="0"/>
                    <a:pt x="504" y="88"/>
                    <a:pt x="398" y="264"/>
                  </a:cubicBezTo>
                  <a:cubicBezTo>
                    <a:pt x="187" y="546"/>
                    <a:pt x="117" y="968"/>
                    <a:pt x="258" y="1319"/>
                  </a:cubicBezTo>
                  <a:cubicBezTo>
                    <a:pt x="328" y="1460"/>
                    <a:pt x="398" y="1671"/>
                    <a:pt x="539" y="1882"/>
                  </a:cubicBezTo>
                  <a:cubicBezTo>
                    <a:pt x="609" y="2164"/>
                    <a:pt x="187" y="2234"/>
                    <a:pt x="187" y="2515"/>
                  </a:cubicBezTo>
                  <a:cubicBezTo>
                    <a:pt x="1" y="3012"/>
                    <a:pt x="418" y="3454"/>
                    <a:pt x="857" y="3454"/>
                  </a:cubicBezTo>
                  <a:cubicBezTo>
                    <a:pt x="915" y="3454"/>
                    <a:pt x="974" y="3446"/>
                    <a:pt x="1031" y="3430"/>
                  </a:cubicBezTo>
                  <a:cubicBezTo>
                    <a:pt x="1313" y="3360"/>
                    <a:pt x="1383" y="3078"/>
                    <a:pt x="1313" y="2867"/>
                  </a:cubicBezTo>
                  <a:cubicBezTo>
                    <a:pt x="1203" y="2484"/>
                    <a:pt x="1349" y="2442"/>
                    <a:pt x="1552" y="2442"/>
                  </a:cubicBezTo>
                  <a:cubicBezTo>
                    <a:pt x="1610" y="2442"/>
                    <a:pt x="1672" y="2445"/>
                    <a:pt x="1735" y="2445"/>
                  </a:cubicBezTo>
                  <a:cubicBezTo>
                    <a:pt x="2227" y="2375"/>
                    <a:pt x="2438" y="2164"/>
                    <a:pt x="2227" y="1882"/>
                  </a:cubicBezTo>
                  <a:cubicBezTo>
                    <a:pt x="1805" y="1319"/>
                    <a:pt x="1594" y="757"/>
                    <a:pt x="1242" y="264"/>
                  </a:cubicBezTo>
                  <a:cubicBezTo>
                    <a:pt x="1137" y="88"/>
                    <a:pt x="979" y="0"/>
                    <a:pt x="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4"/>
            <p:cNvSpPr/>
            <p:nvPr/>
          </p:nvSpPr>
          <p:spPr>
            <a:xfrm rot="-1521784">
              <a:off x="9056698" y="5049322"/>
              <a:ext cx="75641" cy="69391"/>
            </a:xfrm>
            <a:custGeom>
              <a:avLst/>
              <a:gdLst/>
              <a:ahLst/>
              <a:cxnLst/>
              <a:rect l="l" t="t" r="r" b="b"/>
              <a:pathLst>
                <a:path w="3026" h="2776" extrusionOk="0">
                  <a:moveTo>
                    <a:pt x="1052" y="1"/>
                  </a:moveTo>
                  <a:cubicBezTo>
                    <a:pt x="677" y="1"/>
                    <a:pt x="434" y="308"/>
                    <a:pt x="493" y="665"/>
                  </a:cubicBezTo>
                  <a:cubicBezTo>
                    <a:pt x="634" y="1088"/>
                    <a:pt x="564" y="1580"/>
                    <a:pt x="282" y="2002"/>
                  </a:cubicBezTo>
                  <a:cubicBezTo>
                    <a:pt x="1" y="2354"/>
                    <a:pt x="353" y="2776"/>
                    <a:pt x="845" y="2776"/>
                  </a:cubicBezTo>
                  <a:cubicBezTo>
                    <a:pt x="915" y="2776"/>
                    <a:pt x="1056" y="2776"/>
                    <a:pt x="1126" y="2565"/>
                  </a:cubicBezTo>
                  <a:cubicBezTo>
                    <a:pt x="1408" y="2002"/>
                    <a:pt x="1900" y="1580"/>
                    <a:pt x="2533" y="1299"/>
                  </a:cubicBezTo>
                  <a:cubicBezTo>
                    <a:pt x="3026" y="1017"/>
                    <a:pt x="2885" y="454"/>
                    <a:pt x="2322" y="243"/>
                  </a:cubicBezTo>
                  <a:cubicBezTo>
                    <a:pt x="1971" y="173"/>
                    <a:pt x="1619" y="32"/>
                    <a:pt x="1267" y="32"/>
                  </a:cubicBezTo>
                  <a:cubicBezTo>
                    <a:pt x="1192" y="11"/>
                    <a:pt x="1120" y="1"/>
                    <a:pt x="10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4"/>
            <p:cNvSpPr/>
            <p:nvPr/>
          </p:nvSpPr>
          <p:spPr>
            <a:xfrm rot="-1521784">
              <a:off x="8766387" y="3346199"/>
              <a:ext cx="89714" cy="68941"/>
            </a:xfrm>
            <a:custGeom>
              <a:avLst/>
              <a:gdLst/>
              <a:ahLst/>
              <a:cxnLst/>
              <a:rect l="l" t="t" r="r" b="b"/>
              <a:pathLst>
                <a:path w="3589" h="2758" extrusionOk="0">
                  <a:moveTo>
                    <a:pt x="2938" y="1"/>
                  </a:moveTo>
                  <a:cubicBezTo>
                    <a:pt x="2722" y="1"/>
                    <a:pt x="2540" y="183"/>
                    <a:pt x="2393" y="330"/>
                  </a:cubicBezTo>
                  <a:cubicBezTo>
                    <a:pt x="2111" y="471"/>
                    <a:pt x="1900" y="752"/>
                    <a:pt x="1619" y="752"/>
                  </a:cubicBezTo>
                  <a:cubicBezTo>
                    <a:pt x="704" y="752"/>
                    <a:pt x="353" y="1456"/>
                    <a:pt x="141" y="2159"/>
                  </a:cubicBezTo>
                  <a:cubicBezTo>
                    <a:pt x="1" y="2230"/>
                    <a:pt x="1" y="2370"/>
                    <a:pt x="141" y="2441"/>
                  </a:cubicBezTo>
                  <a:cubicBezTo>
                    <a:pt x="247" y="2652"/>
                    <a:pt x="458" y="2757"/>
                    <a:pt x="669" y="2757"/>
                  </a:cubicBezTo>
                  <a:cubicBezTo>
                    <a:pt x="880" y="2757"/>
                    <a:pt x="1091" y="2652"/>
                    <a:pt x="1197" y="2441"/>
                  </a:cubicBezTo>
                  <a:cubicBezTo>
                    <a:pt x="1547" y="1973"/>
                    <a:pt x="1801" y="1457"/>
                    <a:pt x="2401" y="1457"/>
                  </a:cubicBezTo>
                  <a:cubicBezTo>
                    <a:pt x="2523" y="1457"/>
                    <a:pt x="2660" y="1479"/>
                    <a:pt x="2815" y="1526"/>
                  </a:cubicBezTo>
                  <a:cubicBezTo>
                    <a:pt x="2852" y="1545"/>
                    <a:pt x="2891" y="1554"/>
                    <a:pt x="2931" y="1554"/>
                  </a:cubicBezTo>
                  <a:cubicBezTo>
                    <a:pt x="3185" y="1554"/>
                    <a:pt x="3457" y="1188"/>
                    <a:pt x="3518" y="823"/>
                  </a:cubicBezTo>
                  <a:cubicBezTo>
                    <a:pt x="3588" y="541"/>
                    <a:pt x="3448" y="260"/>
                    <a:pt x="3237" y="119"/>
                  </a:cubicBezTo>
                  <a:cubicBezTo>
                    <a:pt x="3131" y="35"/>
                    <a:pt x="3031" y="1"/>
                    <a:pt x="2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4"/>
            <p:cNvSpPr/>
            <p:nvPr/>
          </p:nvSpPr>
          <p:spPr>
            <a:xfrm rot="-1521784">
              <a:off x="9010072" y="3616968"/>
              <a:ext cx="77165" cy="81015"/>
            </a:xfrm>
            <a:custGeom>
              <a:avLst/>
              <a:gdLst/>
              <a:ahLst/>
              <a:cxnLst/>
              <a:rect l="l" t="t" r="r" b="b"/>
              <a:pathLst>
                <a:path w="3087" h="3241" extrusionOk="0">
                  <a:moveTo>
                    <a:pt x="1238" y="0"/>
                  </a:moveTo>
                  <a:cubicBezTo>
                    <a:pt x="631" y="0"/>
                    <a:pt x="1" y="664"/>
                    <a:pt x="202" y="1201"/>
                  </a:cubicBezTo>
                  <a:cubicBezTo>
                    <a:pt x="343" y="1693"/>
                    <a:pt x="624" y="2256"/>
                    <a:pt x="1257" y="2397"/>
                  </a:cubicBezTo>
                  <a:cubicBezTo>
                    <a:pt x="1750" y="2537"/>
                    <a:pt x="2172" y="2889"/>
                    <a:pt x="2594" y="3241"/>
                  </a:cubicBezTo>
                  <a:lnTo>
                    <a:pt x="3016" y="3171"/>
                  </a:lnTo>
                  <a:cubicBezTo>
                    <a:pt x="3086" y="1834"/>
                    <a:pt x="1961" y="1693"/>
                    <a:pt x="1116" y="1271"/>
                  </a:cubicBezTo>
                  <a:cubicBezTo>
                    <a:pt x="1116" y="919"/>
                    <a:pt x="1468" y="990"/>
                    <a:pt x="1609" y="779"/>
                  </a:cubicBezTo>
                  <a:cubicBezTo>
                    <a:pt x="1820" y="497"/>
                    <a:pt x="1679" y="75"/>
                    <a:pt x="1327" y="5"/>
                  </a:cubicBezTo>
                  <a:cubicBezTo>
                    <a:pt x="1298" y="2"/>
                    <a:pt x="1268" y="0"/>
                    <a:pt x="1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4"/>
            <p:cNvSpPr/>
            <p:nvPr/>
          </p:nvSpPr>
          <p:spPr>
            <a:xfrm rot="-660728">
              <a:off x="9177769" y="796308"/>
              <a:ext cx="65094" cy="62494"/>
            </a:xfrm>
            <a:custGeom>
              <a:avLst/>
              <a:gdLst/>
              <a:ahLst/>
              <a:cxnLst/>
              <a:rect l="l" t="t" r="r" b="b"/>
              <a:pathLst>
                <a:path w="2604" h="2500" extrusionOk="0">
                  <a:moveTo>
                    <a:pt x="614" y="0"/>
                  </a:moveTo>
                  <a:cubicBezTo>
                    <a:pt x="305" y="0"/>
                    <a:pt x="65" y="321"/>
                    <a:pt x="1" y="643"/>
                  </a:cubicBezTo>
                  <a:cubicBezTo>
                    <a:pt x="1" y="994"/>
                    <a:pt x="282" y="1205"/>
                    <a:pt x="704" y="1205"/>
                  </a:cubicBezTo>
                  <a:cubicBezTo>
                    <a:pt x="874" y="1149"/>
                    <a:pt x="998" y="955"/>
                    <a:pt x="1187" y="955"/>
                  </a:cubicBezTo>
                  <a:cubicBezTo>
                    <a:pt x="1233" y="955"/>
                    <a:pt x="1282" y="967"/>
                    <a:pt x="1337" y="994"/>
                  </a:cubicBezTo>
                  <a:cubicBezTo>
                    <a:pt x="1548" y="1276"/>
                    <a:pt x="1126" y="1487"/>
                    <a:pt x="1126" y="1698"/>
                  </a:cubicBezTo>
                  <a:cubicBezTo>
                    <a:pt x="1056" y="1979"/>
                    <a:pt x="1197" y="2261"/>
                    <a:pt x="1408" y="2401"/>
                  </a:cubicBezTo>
                  <a:cubicBezTo>
                    <a:pt x="1534" y="2464"/>
                    <a:pt x="1675" y="2499"/>
                    <a:pt x="1811" y="2499"/>
                  </a:cubicBezTo>
                  <a:cubicBezTo>
                    <a:pt x="1977" y="2499"/>
                    <a:pt x="2136" y="2447"/>
                    <a:pt x="2252" y="2331"/>
                  </a:cubicBezTo>
                  <a:cubicBezTo>
                    <a:pt x="2604" y="1698"/>
                    <a:pt x="2604" y="924"/>
                    <a:pt x="2252" y="291"/>
                  </a:cubicBezTo>
                  <a:cubicBezTo>
                    <a:pt x="2182" y="220"/>
                    <a:pt x="2041" y="150"/>
                    <a:pt x="1971" y="150"/>
                  </a:cubicBezTo>
                  <a:cubicBezTo>
                    <a:pt x="1816" y="176"/>
                    <a:pt x="1662" y="192"/>
                    <a:pt x="1507" y="192"/>
                  </a:cubicBezTo>
                  <a:cubicBezTo>
                    <a:pt x="1239" y="192"/>
                    <a:pt x="972" y="143"/>
                    <a:pt x="704" y="9"/>
                  </a:cubicBezTo>
                  <a:cubicBezTo>
                    <a:pt x="674" y="3"/>
                    <a:pt x="644" y="0"/>
                    <a:pt x="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4"/>
            <p:cNvSpPr/>
            <p:nvPr/>
          </p:nvSpPr>
          <p:spPr>
            <a:xfrm rot="-660728">
              <a:off x="9151276" y="1969714"/>
              <a:ext cx="45746" cy="79743"/>
            </a:xfrm>
            <a:custGeom>
              <a:avLst/>
              <a:gdLst/>
              <a:ahLst/>
              <a:cxnLst/>
              <a:rect l="l" t="t" r="r" b="b"/>
              <a:pathLst>
                <a:path w="1830" h="3190" extrusionOk="0">
                  <a:moveTo>
                    <a:pt x="766" y="0"/>
                  </a:moveTo>
                  <a:cubicBezTo>
                    <a:pt x="725" y="0"/>
                    <a:pt x="681" y="5"/>
                    <a:pt x="633" y="14"/>
                  </a:cubicBezTo>
                  <a:cubicBezTo>
                    <a:pt x="422" y="155"/>
                    <a:pt x="282" y="436"/>
                    <a:pt x="422" y="718"/>
                  </a:cubicBezTo>
                  <a:cubicBezTo>
                    <a:pt x="633" y="1210"/>
                    <a:pt x="493" y="1773"/>
                    <a:pt x="141" y="2125"/>
                  </a:cubicBezTo>
                  <a:cubicBezTo>
                    <a:pt x="0" y="2476"/>
                    <a:pt x="70" y="2828"/>
                    <a:pt x="422" y="3039"/>
                  </a:cubicBezTo>
                  <a:cubicBezTo>
                    <a:pt x="553" y="3137"/>
                    <a:pt x="714" y="3190"/>
                    <a:pt x="877" y="3190"/>
                  </a:cubicBezTo>
                  <a:cubicBezTo>
                    <a:pt x="1065" y="3190"/>
                    <a:pt x="1256" y="3120"/>
                    <a:pt x="1407" y="2969"/>
                  </a:cubicBezTo>
                  <a:cubicBezTo>
                    <a:pt x="1688" y="2617"/>
                    <a:pt x="1829" y="2195"/>
                    <a:pt x="1759" y="1703"/>
                  </a:cubicBezTo>
                  <a:cubicBezTo>
                    <a:pt x="1477" y="1351"/>
                    <a:pt x="1759" y="788"/>
                    <a:pt x="1337" y="296"/>
                  </a:cubicBezTo>
                  <a:cubicBezTo>
                    <a:pt x="1155" y="174"/>
                    <a:pt x="1025" y="0"/>
                    <a:pt x="7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4"/>
            <p:cNvSpPr/>
            <p:nvPr/>
          </p:nvSpPr>
          <p:spPr>
            <a:xfrm rot="-660728">
              <a:off x="9153251" y="1120648"/>
              <a:ext cx="75493" cy="64444"/>
            </a:xfrm>
            <a:custGeom>
              <a:avLst/>
              <a:gdLst/>
              <a:ahLst/>
              <a:cxnLst/>
              <a:rect l="l" t="t" r="r" b="b"/>
              <a:pathLst>
                <a:path w="3020" h="2578" extrusionOk="0">
                  <a:moveTo>
                    <a:pt x="2111" y="0"/>
                  </a:moveTo>
                  <a:cubicBezTo>
                    <a:pt x="1970" y="71"/>
                    <a:pt x="1970" y="71"/>
                    <a:pt x="1900" y="141"/>
                  </a:cubicBezTo>
                  <a:cubicBezTo>
                    <a:pt x="1689" y="563"/>
                    <a:pt x="1337" y="915"/>
                    <a:pt x="915" y="1056"/>
                  </a:cubicBezTo>
                  <a:cubicBezTo>
                    <a:pt x="633" y="1196"/>
                    <a:pt x="563" y="1618"/>
                    <a:pt x="211" y="1829"/>
                  </a:cubicBezTo>
                  <a:cubicBezTo>
                    <a:pt x="0" y="1900"/>
                    <a:pt x="71" y="2181"/>
                    <a:pt x="211" y="2322"/>
                  </a:cubicBezTo>
                  <a:cubicBezTo>
                    <a:pt x="346" y="2490"/>
                    <a:pt x="544" y="2577"/>
                    <a:pt x="738" y="2577"/>
                  </a:cubicBezTo>
                  <a:cubicBezTo>
                    <a:pt x="950" y="2577"/>
                    <a:pt x="1156" y="2472"/>
                    <a:pt x="1266" y="2252"/>
                  </a:cubicBezTo>
                  <a:cubicBezTo>
                    <a:pt x="1393" y="1809"/>
                    <a:pt x="1803" y="1537"/>
                    <a:pt x="2242" y="1537"/>
                  </a:cubicBezTo>
                  <a:cubicBezTo>
                    <a:pt x="2291" y="1537"/>
                    <a:pt x="2342" y="1541"/>
                    <a:pt x="2392" y="1548"/>
                  </a:cubicBezTo>
                  <a:cubicBezTo>
                    <a:pt x="2428" y="1554"/>
                    <a:pt x="2463" y="1557"/>
                    <a:pt x="2497" y="1557"/>
                  </a:cubicBezTo>
                  <a:cubicBezTo>
                    <a:pt x="2848" y="1557"/>
                    <a:pt x="3019" y="1230"/>
                    <a:pt x="2955" y="845"/>
                  </a:cubicBezTo>
                  <a:cubicBezTo>
                    <a:pt x="2955" y="352"/>
                    <a:pt x="2533" y="0"/>
                    <a:pt x="2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4"/>
            <p:cNvSpPr/>
            <p:nvPr/>
          </p:nvSpPr>
          <p:spPr>
            <a:xfrm rot="-660728">
              <a:off x="8998847" y="1811443"/>
              <a:ext cx="47496" cy="81568"/>
            </a:xfrm>
            <a:custGeom>
              <a:avLst/>
              <a:gdLst/>
              <a:ahLst/>
              <a:cxnLst/>
              <a:rect l="l" t="t" r="r" b="b"/>
              <a:pathLst>
                <a:path w="1900" h="3263" extrusionOk="0">
                  <a:moveTo>
                    <a:pt x="1478" y="1"/>
                  </a:moveTo>
                  <a:cubicBezTo>
                    <a:pt x="1126" y="1"/>
                    <a:pt x="845" y="212"/>
                    <a:pt x="845" y="564"/>
                  </a:cubicBezTo>
                  <a:cubicBezTo>
                    <a:pt x="845" y="1126"/>
                    <a:pt x="634" y="1689"/>
                    <a:pt x="212" y="2041"/>
                  </a:cubicBezTo>
                  <a:cubicBezTo>
                    <a:pt x="1" y="2252"/>
                    <a:pt x="141" y="2674"/>
                    <a:pt x="352" y="2955"/>
                  </a:cubicBezTo>
                  <a:cubicBezTo>
                    <a:pt x="460" y="3170"/>
                    <a:pt x="649" y="3262"/>
                    <a:pt x="858" y="3262"/>
                  </a:cubicBezTo>
                  <a:cubicBezTo>
                    <a:pt x="923" y="3262"/>
                    <a:pt x="989" y="3253"/>
                    <a:pt x="1056" y="3237"/>
                  </a:cubicBezTo>
                  <a:cubicBezTo>
                    <a:pt x="1337" y="3166"/>
                    <a:pt x="1548" y="2885"/>
                    <a:pt x="1548" y="2604"/>
                  </a:cubicBezTo>
                  <a:cubicBezTo>
                    <a:pt x="1478" y="2041"/>
                    <a:pt x="1618" y="1548"/>
                    <a:pt x="1830" y="1126"/>
                  </a:cubicBezTo>
                  <a:cubicBezTo>
                    <a:pt x="1900" y="986"/>
                    <a:pt x="1900" y="775"/>
                    <a:pt x="1900" y="634"/>
                  </a:cubicBezTo>
                  <a:cubicBezTo>
                    <a:pt x="1900" y="282"/>
                    <a:pt x="1830" y="1"/>
                    <a:pt x="1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4"/>
            <p:cNvSpPr/>
            <p:nvPr/>
          </p:nvSpPr>
          <p:spPr>
            <a:xfrm rot="-660728">
              <a:off x="8993393" y="695555"/>
              <a:ext cx="58045" cy="45846"/>
            </a:xfrm>
            <a:custGeom>
              <a:avLst/>
              <a:gdLst/>
              <a:ahLst/>
              <a:cxnLst/>
              <a:rect l="l" t="t" r="r" b="b"/>
              <a:pathLst>
                <a:path w="2322" h="1834" extrusionOk="0">
                  <a:moveTo>
                    <a:pt x="638" y="0"/>
                  </a:moveTo>
                  <a:cubicBezTo>
                    <a:pt x="281" y="0"/>
                    <a:pt x="161" y="362"/>
                    <a:pt x="0" y="683"/>
                  </a:cubicBezTo>
                  <a:cubicBezTo>
                    <a:pt x="71" y="1035"/>
                    <a:pt x="141" y="1457"/>
                    <a:pt x="282" y="1809"/>
                  </a:cubicBezTo>
                  <a:cubicBezTo>
                    <a:pt x="317" y="1826"/>
                    <a:pt x="350" y="1834"/>
                    <a:pt x="381" y="1834"/>
                  </a:cubicBezTo>
                  <a:cubicBezTo>
                    <a:pt x="597" y="1834"/>
                    <a:pt x="712" y="1457"/>
                    <a:pt x="774" y="1457"/>
                  </a:cubicBezTo>
                  <a:lnTo>
                    <a:pt x="1055" y="1457"/>
                  </a:lnTo>
                  <a:cubicBezTo>
                    <a:pt x="1239" y="1618"/>
                    <a:pt x="1401" y="1681"/>
                    <a:pt x="1547" y="1681"/>
                  </a:cubicBezTo>
                  <a:cubicBezTo>
                    <a:pt x="1848" y="1681"/>
                    <a:pt x="2085" y="1412"/>
                    <a:pt x="2322" y="1175"/>
                  </a:cubicBezTo>
                  <a:lnTo>
                    <a:pt x="2322" y="1175"/>
                  </a:lnTo>
                  <a:cubicBezTo>
                    <a:pt x="2322" y="1198"/>
                    <a:pt x="2322" y="1222"/>
                    <a:pt x="2322" y="1246"/>
                  </a:cubicBezTo>
                  <a:lnTo>
                    <a:pt x="2322" y="1175"/>
                  </a:lnTo>
                  <a:cubicBezTo>
                    <a:pt x="2322" y="1175"/>
                    <a:pt x="2322" y="1175"/>
                    <a:pt x="2322" y="1175"/>
                  </a:cubicBezTo>
                  <a:lnTo>
                    <a:pt x="2322" y="1175"/>
                  </a:lnTo>
                  <a:cubicBezTo>
                    <a:pt x="2321" y="120"/>
                    <a:pt x="2296" y="120"/>
                    <a:pt x="1126" y="120"/>
                  </a:cubicBezTo>
                  <a:lnTo>
                    <a:pt x="1055" y="120"/>
                  </a:lnTo>
                  <a:cubicBezTo>
                    <a:pt x="887" y="36"/>
                    <a:pt x="751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4"/>
            <p:cNvSpPr/>
            <p:nvPr/>
          </p:nvSpPr>
          <p:spPr>
            <a:xfrm rot="-660728">
              <a:off x="8898368" y="357660"/>
              <a:ext cx="50196" cy="65894"/>
            </a:xfrm>
            <a:custGeom>
              <a:avLst/>
              <a:gdLst/>
              <a:ahLst/>
              <a:cxnLst/>
              <a:rect l="l" t="t" r="r" b="b"/>
              <a:pathLst>
                <a:path w="2008" h="2636" extrusionOk="0">
                  <a:moveTo>
                    <a:pt x="211" y="1"/>
                  </a:moveTo>
                  <a:cubicBezTo>
                    <a:pt x="0" y="493"/>
                    <a:pt x="0" y="986"/>
                    <a:pt x="141" y="1548"/>
                  </a:cubicBezTo>
                  <a:cubicBezTo>
                    <a:pt x="141" y="2041"/>
                    <a:pt x="563" y="2463"/>
                    <a:pt x="1056" y="2604"/>
                  </a:cubicBezTo>
                  <a:cubicBezTo>
                    <a:pt x="1121" y="2625"/>
                    <a:pt x="1190" y="2635"/>
                    <a:pt x="1258" y="2635"/>
                  </a:cubicBezTo>
                  <a:cubicBezTo>
                    <a:pt x="1633" y="2635"/>
                    <a:pt x="2008" y="2338"/>
                    <a:pt x="1829" y="2041"/>
                  </a:cubicBezTo>
                  <a:cubicBezTo>
                    <a:pt x="1478" y="1267"/>
                    <a:pt x="1548" y="212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4"/>
            <p:cNvSpPr/>
            <p:nvPr/>
          </p:nvSpPr>
          <p:spPr>
            <a:xfrm rot="-660728">
              <a:off x="8549367" y="3294134"/>
              <a:ext cx="87942" cy="57570"/>
            </a:xfrm>
            <a:custGeom>
              <a:avLst/>
              <a:gdLst/>
              <a:ahLst/>
              <a:cxnLst/>
              <a:rect l="l" t="t" r="r" b="b"/>
              <a:pathLst>
                <a:path w="3518" h="2303" extrusionOk="0">
                  <a:moveTo>
                    <a:pt x="671" y="0"/>
                  </a:moveTo>
                  <a:cubicBezTo>
                    <a:pt x="636" y="0"/>
                    <a:pt x="600" y="6"/>
                    <a:pt x="563" y="18"/>
                  </a:cubicBezTo>
                  <a:cubicBezTo>
                    <a:pt x="282" y="89"/>
                    <a:pt x="71" y="370"/>
                    <a:pt x="71" y="651"/>
                  </a:cubicBezTo>
                  <a:cubicBezTo>
                    <a:pt x="1" y="862"/>
                    <a:pt x="141" y="1003"/>
                    <a:pt x="352" y="1144"/>
                  </a:cubicBezTo>
                  <a:cubicBezTo>
                    <a:pt x="915" y="1355"/>
                    <a:pt x="1408" y="1707"/>
                    <a:pt x="1830" y="2129"/>
                  </a:cubicBezTo>
                  <a:cubicBezTo>
                    <a:pt x="1918" y="2246"/>
                    <a:pt x="2006" y="2302"/>
                    <a:pt x="2079" y="2302"/>
                  </a:cubicBezTo>
                  <a:cubicBezTo>
                    <a:pt x="2180" y="2302"/>
                    <a:pt x="2252" y="2193"/>
                    <a:pt x="2252" y="1988"/>
                  </a:cubicBezTo>
                  <a:cubicBezTo>
                    <a:pt x="2210" y="1615"/>
                    <a:pt x="2315" y="1486"/>
                    <a:pt x="2480" y="1486"/>
                  </a:cubicBezTo>
                  <a:cubicBezTo>
                    <a:pt x="2595" y="1486"/>
                    <a:pt x="2740" y="1549"/>
                    <a:pt x="2885" y="1636"/>
                  </a:cubicBezTo>
                  <a:cubicBezTo>
                    <a:pt x="3096" y="1777"/>
                    <a:pt x="3307" y="1777"/>
                    <a:pt x="3518" y="1777"/>
                  </a:cubicBezTo>
                  <a:cubicBezTo>
                    <a:pt x="3518" y="1425"/>
                    <a:pt x="3307" y="1284"/>
                    <a:pt x="3166" y="1144"/>
                  </a:cubicBezTo>
                  <a:cubicBezTo>
                    <a:pt x="2870" y="897"/>
                    <a:pt x="2608" y="615"/>
                    <a:pt x="2236" y="615"/>
                  </a:cubicBezTo>
                  <a:cubicBezTo>
                    <a:pt x="2077" y="615"/>
                    <a:pt x="1899" y="666"/>
                    <a:pt x="1689" y="792"/>
                  </a:cubicBezTo>
                  <a:cubicBezTo>
                    <a:pt x="1595" y="862"/>
                    <a:pt x="1478" y="901"/>
                    <a:pt x="1363" y="901"/>
                  </a:cubicBezTo>
                  <a:cubicBezTo>
                    <a:pt x="1134" y="901"/>
                    <a:pt x="915" y="745"/>
                    <a:pt x="915" y="370"/>
                  </a:cubicBezTo>
                  <a:cubicBezTo>
                    <a:pt x="973" y="137"/>
                    <a:pt x="839" y="0"/>
                    <a:pt x="6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4"/>
            <p:cNvSpPr/>
            <p:nvPr/>
          </p:nvSpPr>
          <p:spPr>
            <a:xfrm rot="-660728">
              <a:off x="9201315" y="3066866"/>
              <a:ext cx="72919" cy="50021"/>
            </a:xfrm>
            <a:custGeom>
              <a:avLst/>
              <a:gdLst/>
              <a:ahLst/>
              <a:cxnLst/>
              <a:rect l="l" t="t" r="r" b="b"/>
              <a:pathLst>
                <a:path w="2917" h="2001" extrusionOk="0">
                  <a:moveTo>
                    <a:pt x="1122" y="1"/>
                  </a:moveTo>
                  <a:cubicBezTo>
                    <a:pt x="947" y="1"/>
                    <a:pt x="771" y="124"/>
                    <a:pt x="595" y="370"/>
                  </a:cubicBezTo>
                  <a:cubicBezTo>
                    <a:pt x="0" y="1031"/>
                    <a:pt x="522" y="2001"/>
                    <a:pt x="1403" y="2001"/>
                  </a:cubicBezTo>
                  <a:cubicBezTo>
                    <a:pt x="1460" y="2001"/>
                    <a:pt x="1519" y="1997"/>
                    <a:pt x="1580" y="1988"/>
                  </a:cubicBezTo>
                  <a:cubicBezTo>
                    <a:pt x="1931" y="1918"/>
                    <a:pt x="2283" y="1707"/>
                    <a:pt x="2564" y="1355"/>
                  </a:cubicBezTo>
                  <a:cubicBezTo>
                    <a:pt x="2916" y="1003"/>
                    <a:pt x="2846" y="792"/>
                    <a:pt x="2283" y="652"/>
                  </a:cubicBezTo>
                  <a:cubicBezTo>
                    <a:pt x="2002" y="652"/>
                    <a:pt x="1791" y="511"/>
                    <a:pt x="1650" y="370"/>
                  </a:cubicBezTo>
                  <a:cubicBezTo>
                    <a:pt x="1474" y="124"/>
                    <a:pt x="1298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4"/>
            <p:cNvSpPr/>
            <p:nvPr/>
          </p:nvSpPr>
          <p:spPr>
            <a:xfrm rot="-660728">
              <a:off x="9039102" y="2636889"/>
              <a:ext cx="82693" cy="38547"/>
            </a:xfrm>
            <a:custGeom>
              <a:avLst/>
              <a:gdLst/>
              <a:ahLst/>
              <a:cxnLst/>
              <a:rect l="l" t="t" r="r" b="b"/>
              <a:pathLst>
                <a:path w="3308" h="1542" extrusionOk="0">
                  <a:moveTo>
                    <a:pt x="2742" y="1"/>
                  </a:moveTo>
                  <a:cubicBezTo>
                    <a:pt x="1885" y="1"/>
                    <a:pt x="1178" y="347"/>
                    <a:pt x="423" y="405"/>
                  </a:cubicBezTo>
                  <a:cubicBezTo>
                    <a:pt x="212" y="405"/>
                    <a:pt x="1" y="686"/>
                    <a:pt x="71" y="968"/>
                  </a:cubicBezTo>
                  <a:cubicBezTo>
                    <a:pt x="134" y="1283"/>
                    <a:pt x="423" y="1541"/>
                    <a:pt x="735" y="1541"/>
                  </a:cubicBezTo>
                  <a:cubicBezTo>
                    <a:pt x="772" y="1541"/>
                    <a:pt x="808" y="1538"/>
                    <a:pt x="845" y="1530"/>
                  </a:cubicBezTo>
                  <a:cubicBezTo>
                    <a:pt x="1830" y="1390"/>
                    <a:pt x="2744" y="897"/>
                    <a:pt x="3307" y="53"/>
                  </a:cubicBezTo>
                  <a:cubicBezTo>
                    <a:pt x="3111" y="16"/>
                    <a:pt x="2923" y="1"/>
                    <a:pt x="2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4"/>
            <p:cNvSpPr/>
            <p:nvPr/>
          </p:nvSpPr>
          <p:spPr>
            <a:xfrm rot="-660728">
              <a:off x="8815458" y="2118904"/>
              <a:ext cx="79168" cy="46446"/>
            </a:xfrm>
            <a:custGeom>
              <a:avLst/>
              <a:gdLst/>
              <a:ahLst/>
              <a:cxnLst/>
              <a:rect l="l" t="t" r="r" b="b"/>
              <a:pathLst>
                <a:path w="3167" h="1858" extrusionOk="0">
                  <a:moveTo>
                    <a:pt x="2471" y="0"/>
                  </a:moveTo>
                  <a:cubicBezTo>
                    <a:pt x="2316" y="0"/>
                    <a:pt x="2157" y="53"/>
                    <a:pt x="2041" y="169"/>
                  </a:cubicBezTo>
                  <a:cubicBezTo>
                    <a:pt x="1619" y="521"/>
                    <a:pt x="1127" y="802"/>
                    <a:pt x="564" y="872"/>
                  </a:cubicBezTo>
                  <a:cubicBezTo>
                    <a:pt x="212" y="943"/>
                    <a:pt x="1" y="1154"/>
                    <a:pt x="71" y="1505"/>
                  </a:cubicBezTo>
                  <a:cubicBezTo>
                    <a:pt x="142" y="1857"/>
                    <a:pt x="493" y="1857"/>
                    <a:pt x="916" y="1857"/>
                  </a:cubicBezTo>
                  <a:cubicBezTo>
                    <a:pt x="1056" y="1787"/>
                    <a:pt x="1267" y="1717"/>
                    <a:pt x="1408" y="1576"/>
                  </a:cubicBezTo>
                  <a:cubicBezTo>
                    <a:pt x="1723" y="1261"/>
                    <a:pt x="2151" y="1002"/>
                    <a:pt x="2641" y="1002"/>
                  </a:cubicBezTo>
                  <a:cubicBezTo>
                    <a:pt x="2698" y="1002"/>
                    <a:pt x="2756" y="1006"/>
                    <a:pt x="2815" y="1013"/>
                  </a:cubicBezTo>
                  <a:cubicBezTo>
                    <a:pt x="2956" y="1013"/>
                    <a:pt x="3167" y="802"/>
                    <a:pt x="3167" y="591"/>
                  </a:cubicBezTo>
                  <a:cubicBezTo>
                    <a:pt x="3096" y="380"/>
                    <a:pt x="3026" y="169"/>
                    <a:pt x="2815" y="99"/>
                  </a:cubicBezTo>
                  <a:cubicBezTo>
                    <a:pt x="2720" y="35"/>
                    <a:pt x="2597" y="0"/>
                    <a:pt x="2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4"/>
            <p:cNvSpPr/>
            <p:nvPr/>
          </p:nvSpPr>
          <p:spPr>
            <a:xfrm rot="-1521784">
              <a:off x="8960937" y="3948156"/>
              <a:ext cx="59818" cy="45744"/>
            </a:xfrm>
            <a:custGeom>
              <a:avLst/>
              <a:gdLst/>
              <a:ahLst/>
              <a:cxnLst/>
              <a:rect l="l" t="t" r="r" b="b"/>
              <a:pathLst>
                <a:path w="2393" h="1830" extrusionOk="0">
                  <a:moveTo>
                    <a:pt x="634" y="0"/>
                  </a:moveTo>
                  <a:cubicBezTo>
                    <a:pt x="353" y="71"/>
                    <a:pt x="142" y="282"/>
                    <a:pt x="71" y="563"/>
                  </a:cubicBezTo>
                  <a:cubicBezTo>
                    <a:pt x="1" y="1056"/>
                    <a:pt x="212" y="1478"/>
                    <a:pt x="704" y="1618"/>
                  </a:cubicBezTo>
                  <a:cubicBezTo>
                    <a:pt x="1056" y="1759"/>
                    <a:pt x="1478" y="1759"/>
                    <a:pt x="1830" y="1829"/>
                  </a:cubicBezTo>
                  <a:cubicBezTo>
                    <a:pt x="2252" y="1829"/>
                    <a:pt x="2393" y="1618"/>
                    <a:pt x="2393" y="1267"/>
                  </a:cubicBezTo>
                  <a:cubicBezTo>
                    <a:pt x="2041" y="563"/>
                    <a:pt x="1337" y="14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4"/>
            <p:cNvSpPr/>
            <p:nvPr/>
          </p:nvSpPr>
          <p:spPr>
            <a:xfrm rot="-660728">
              <a:off x="9048755" y="702781"/>
              <a:ext cx="42221" cy="67969"/>
            </a:xfrm>
            <a:custGeom>
              <a:avLst/>
              <a:gdLst/>
              <a:ahLst/>
              <a:cxnLst/>
              <a:rect l="l" t="t" r="r" b="b"/>
              <a:pathLst>
                <a:path w="1689" h="2719" extrusionOk="0">
                  <a:moveTo>
                    <a:pt x="927" y="0"/>
                  </a:moveTo>
                  <a:cubicBezTo>
                    <a:pt x="835" y="0"/>
                    <a:pt x="734" y="40"/>
                    <a:pt x="633" y="115"/>
                  </a:cubicBezTo>
                  <a:cubicBezTo>
                    <a:pt x="493" y="256"/>
                    <a:pt x="352" y="397"/>
                    <a:pt x="282" y="608"/>
                  </a:cubicBezTo>
                  <a:cubicBezTo>
                    <a:pt x="352" y="1030"/>
                    <a:pt x="71" y="1452"/>
                    <a:pt x="71" y="1874"/>
                  </a:cubicBezTo>
                  <a:cubicBezTo>
                    <a:pt x="0" y="2437"/>
                    <a:pt x="141" y="2578"/>
                    <a:pt x="844" y="2718"/>
                  </a:cubicBezTo>
                  <a:cubicBezTo>
                    <a:pt x="915" y="2578"/>
                    <a:pt x="985" y="2366"/>
                    <a:pt x="1055" y="2296"/>
                  </a:cubicBezTo>
                  <a:cubicBezTo>
                    <a:pt x="1689" y="1733"/>
                    <a:pt x="1478" y="1030"/>
                    <a:pt x="1266" y="397"/>
                  </a:cubicBezTo>
                  <a:cubicBezTo>
                    <a:pt x="1221" y="126"/>
                    <a:pt x="1090" y="0"/>
                    <a:pt x="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4"/>
            <p:cNvSpPr/>
            <p:nvPr/>
          </p:nvSpPr>
          <p:spPr>
            <a:xfrm rot="-660728">
              <a:off x="8893613" y="1856318"/>
              <a:ext cx="51020" cy="69994"/>
            </a:xfrm>
            <a:custGeom>
              <a:avLst/>
              <a:gdLst/>
              <a:ahLst/>
              <a:cxnLst/>
              <a:rect l="l" t="t" r="r" b="b"/>
              <a:pathLst>
                <a:path w="2041" h="2800" extrusionOk="0">
                  <a:moveTo>
                    <a:pt x="1461" y="1"/>
                  </a:moveTo>
                  <a:cubicBezTo>
                    <a:pt x="1162" y="1"/>
                    <a:pt x="980" y="339"/>
                    <a:pt x="915" y="854"/>
                  </a:cubicBezTo>
                  <a:cubicBezTo>
                    <a:pt x="915" y="1135"/>
                    <a:pt x="986" y="1276"/>
                    <a:pt x="704" y="1487"/>
                  </a:cubicBezTo>
                  <a:cubicBezTo>
                    <a:pt x="1" y="1909"/>
                    <a:pt x="1" y="2120"/>
                    <a:pt x="704" y="2753"/>
                  </a:cubicBezTo>
                  <a:cubicBezTo>
                    <a:pt x="762" y="2782"/>
                    <a:pt x="833" y="2799"/>
                    <a:pt x="900" y="2799"/>
                  </a:cubicBezTo>
                  <a:cubicBezTo>
                    <a:pt x="995" y="2799"/>
                    <a:pt x="1085" y="2765"/>
                    <a:pt x="1126" y="2683"/>
                  </a:cubicBezTo>
                  <a:cubicBezTo>
                    <a:pt x="1408" y="2612"/>
                    <a:pt x="1548" y="2472"/>
                    <a:pt x="1548" y="2261"/>
                  </a:cubicBezTo>
                  <a:cubicBezTo>
                    <a:pt x="1548" y="1839"/>
                    <a:pt x="1619" y="1417"/>
                    <a:pt x="1830" y="1065"/>
                  </a:cubicBezTo>
                  <a:cubicBezTo>
                    <a:pt x="2041" y="502"/>
                    <a:pt x="1900" y="80"/>
                    <a:pt x="1548" y="10"/>
                  </a:cubicBezTo>
                  <a:cubicBezTo>
                    <a:pt x="1518" y="4"/>
                    <a:pt x="1489" y="1"/>
                    <a:pt x="14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4"/>
            <p:cNvSpPr/>
            <p:nvPr/>
          </p:nvSpPr>
          <p:spPr>
            <a:xfrm rot="-660728">
              <a:off x="9144782" y="2406432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4"/>
            <p:cNvSpPr/>
            <p:nvPr/>
          </p:nvSpPr>
          <p:spPr>
            <a:xfrm rot="-1521784">
              <a:off x="8978668" y="3882524"/>
              <a:ext cx="47494" cy="49269"/>
            </a:xfrm>
            <a:custGeom>
              <a:avLst/>
              <a:gdLst/>
              <a:ahLst/>
              <a:cxnLst/>
              <a:rect l="l" t="t" r="r" b="b"/>
              <a:pathLst>
                <a:path w="1900" h="1971" extrusionOk="0">
                  <a:moveTo>
                    <a:pt x="1196" y="1"/>
                  </a:moveTo>
                  <a:cubicBezTo>
                    <a:pt x="704" y="71"/>
                    <a:pt x="1" y="845"/>
                    <a:pt x="71" y="1197"/>
                  </a:cubicBezTo>
                  <a:cubicBezTo>
                    <a:pt x="71" y="1619"/>
                    <a:pt x="493" y="1970"/>
                    <a:pt x="915" y="1970"/>
                  </a:cubicBezTo>
                  <a:cubicBezTo>
                    <a:pt x="1478" y="1830"/>
                    <a:pt x="1900" y="1267"/>
                    <a:pt x="1900" y="704"/>
                  </a:cubicBezTo>
                  <a:cubicBezTo>
                    <a:pt x="1830" y="282"/>
                    <a:pt x="1689" y="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4"/>
            <p:cNvSpPr/>
            <p:nvPr/>
          </p:nvSpPr>
          <p:spPr>
            <a:xfrm rot="-660728">
              <a:off x="8634824" y="1603108"/>
              <a:ext cx="40471" cy="56295"/>
            </a:xfrm>
            <a:custGeom>
              <a:avLst/>
              <a:gdLst/>
              <a:ahLst/>
              <a:cxnLst/>
              <a:rect l="l" t="t" r="r" b="b"/>
              <a:pathLst>
                <a:path w="1619" h="2252" extrusionOk="0">
                  <a:moveTo>
                    <a:pt x="1478" y="2111"/>
                  </a:moveTo>
                  <a:cubicBezTo>
                    <a:pt x="1474" y="2111"/>
                    <a:pt x="1471" y="2111"/>
                    <a:pt x="1468" y="2111"/>
                  </a:cubicBezTo>
                  <a:lnTo>
                    <a:pt x="1468" y="2111"/>
                  </a:lnTo>
                  <a:cubicBezTo>
                    <a:pt x="1471" y="2134"/>
                    <a:pt x="1474" y="2158"/>
                    <a:pt x="1478" y="2181"/>
                  </a:cubicBezTo>
                  <a:lnTo>
                    <a:pt x="1478" y="2111"/>
                  </a:lnTo>
                  <a:close/>
                  <a:moveTo>
                    <a:pt x="774" y="1"/>
                  </a:moveTo>
                  <a:cubicBezTo>
                    <a:pt x="422" y="1"/>
                    <a:pt x="0" y="141"/>
                    <a:pt x="0" y="634"/>
                  </a:cubicBezTo>
                  <a:cubicBezTo>
                    <a:pt x="0" y="1126"/>
                    <a:pt x="352" y="1548"/>
                    <a:pt x="282" y="2041"/>
                  </a:cubicBezTo>
                  <a:cubicBezTo>
                    <a:pt x="282" y="2252"/>
                    <a:pt x="422" y="2252"/>
                    <a:pt x="704" y="2252"/>
                  </a:cubicBezTo>
                  <a:cubicBezTo>
                    <a:pt x="982" y="2252"/>
                    <a:pt x="1191" y="2114"/>
                    <a:pt x="1468" y="2111"/>
                  </a:cubicBezTo>
                  <a:lnTo>
                    <a:pt x="1468" y="2111"/>
                  </a:lnTo>
                  <a:cubicBezTo>
                    <a:pt x="1407" y="1648"/>
                    <a:pt x="1411" y="1243"/>
                    <a:pt x="1478" y="774"/>
                  </a:cubicBezTo>
                  <a:cubicBezTo>
                    <a:pt x="1618" y="352"/>
                    <a:pt x="119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4"/>
            <p:cNvSpPr/>
            <p:nvPr/>
          </p:nvSpPr>
          <p:spPr>
            <a:xfrm rot="-1521784">
              <a:off x="8884757" y="4004114"/>
              <a:ext cx="47519" cy="50969"/>
            </a:xfrm>
            <a:custGeom>
              <a:avLst/>
              <a:gdLst/>
              <a:ahLst/>
              <a:cxnLst/>
              <a:rect l="l" t="t" r="r" b="b"/>
              <a:pathLst>
                <a:path w="1901" h="2039" extrusionOk="0">
                  <a:moveTo>
                    <a:pt x="834" y="1"/>
                  </a:moveTo>
                  <a:cubicBezTo>
                    <a:pt x="692" y="1"/>
                    <a:pt x="545" y="76"/>
                    <a:pt x="423" y="198"/>
                  </a:cubicBezTo>
                  <a:cubicBezTo>
                    <a:pt x="71" y="550"/>
                    <a:pt x="1" y="1043"/>
                    <a:pt x="212" y="1465"/>
                  </a:cubicBezTo>
                  <a:cubicBezTo>
                    <a:pt x="401" y="1780"/>
                    <a:pt x="759" y="2038"/>
                    <a:pt x="1135" y="2038"/>
                  </a:cubicBezTo>
                  <a:cubicBezTo>
                    <a:pt x="1179" y="2038"/>
                    <a:pt x="1223" y="2035"/>
                    <a:pt x="1267" y="2027"/>
                  </a:cubicBezTo>
                  <a:cubicBezTo>
                    <a:pt x="1619" y="1957"/>
                    <a:pt x="1900" y="1605"/>
                    <a:pt x="1900" y="1254"/>
                  </a:cubicBezTo>
                  <a:cubicBezTo>
                    <a:pt x="1619" y="902"/>
                    <a:pt x="1408" y="480"/>
                    <a:pt x="1126" y="128"/>
                  </a:cubicBezTo>
                  <a:cubicBezTo>
                    <a:pt x="1038" y="40"/>
                    <a:pt x="937" y="1"/>
                    <a:pt x="8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4"/>
            <p:cNvSpPr/>
            <p:nvPr/>
          </p:nvSpPr>
          <p:spPr>
            <a:xfrm rot="-660728">
              <a:off x="8859623" y="2649422"/>
              <a:ext cx="51020" cy="49921"/>
            </a:xfrm>
            <a:custGeom>
              <a:avLst/>
              <a:gdLst/>
              <a:ahLst/>
              <a:cxnLst/>
              <a:rect l="l" t="t" r="r" b="b"/>
              <a:pathLst>
                <a:path w="2041" h="1997" extrusionOk="0">
                  <a:moveTo>
                    <a:pt x="796" y="1"/>
                  </a:moveTo>
                  <a:cubicBezTo>
                    <a:pt x="708" y="1"/>
                    <a:pt x="608" y="23"/>
                    <a:pt x="493" y="72"/>
                  </a:cubicBezTo>
                  <a:cubicBezTo>
                    <a:pt x="141" y="213"/>
                    <a:pt x="1" y="565"/>
                    <a:pt x="71" y="916"/>
                  </a:cubicBezTo>
                  <a:cubicBezTo>
                    <a:pt x="71" y="987"/>
                    <a:pt x="71" y="1128"/>
                    <a:pt x="141" y="1198"/>
                  </a:cubicBezTo>
                  <a:cubicBezTo>
                    <a:pt x="141" y="1550"/>
                    <a:pt x="493" y="1901"/>
                    <a:pt x="915" y="1972"/>
                  </a:cubicBezTo>
                  <a:cubicBezTo>
                    <a:pt x="978" y="1987"/>
                    <a:pt x="1045" y="1996"/>
                    <a:pt x="1113" y="1996"/>
                  </a:cubicBezTo>
                  <a:cubicBezTo>
                    <a:pt x="1347" y="1996"/>
                    <a:pt x="1596" y="1893"/>
                    <a:pt x="1759" y="1620"/>
                  </a:cubicBezTo>
                  <a:cubicBezTo>
                    <a:pt x="2041" y="1268"/>
                    <a:pt x="1759" y="987"/>
                    <a:pt x="1478" y="705"/>
                  </a:cubicBezTo>
                  <a:cubicBezTo>
                    <a:pt x="1478" y="635"/>
                    <a:pt x="1407" y="565"/>
                    <a:pt x="1407" y="565"/>
                  </a:cubicBezTo>
                  <a:cubicBezTo>
                    <a:pt x="1246" y="241"/>
                    <a:pt x="1084" y="1"/>
                    <a:pt x="7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4"/>
            <p:cNvSpPr/>
            <p:nvPr/>
          </p:nvSpPr>
          <p:spPr>
            <a:xfrm rot="-660728">
              <a:off x="9150332" y="1390541"/>
              <a:ext cx="52320" cy="44271"/>
            </a:xfrm>
            <a:custGeom>
              <a:avLst/>
              <a:gdLst/>
              <a:ahLst/>
              <a:cxnLst/>
              <a:rect l="l" t="t" r="r" b="b"/>
              <a:pathLst>
                <a:path w="2093" h="1771" extrusionOk="0">
                  <a:moveTo>
                    <a:pt x="1440" y="0"/>
                  </a:moveTo>
                  <a:cubicBezTo>
                    <a:pt x="1345" y="0"/>
                    <a:pt x="1253" y="24"/>
                    <a:pt x="1178" y="73"/>
                  </a:cubicBezTo>
                  <a:cubicBezTo>
                    <a:pt x="756" y="214"/>
                    <a:pt x="404" y="566"/>
                    <a:pt x="193" y="1058"/>
                  </a:cubicBezTo>
                  <a:cubicBezTo>
                    <a:pt x="1" y="1444"/>
                    <a:pt x="219" y="1771"/>
                    <a:pt x="687" y="1771"/>
                  </a:cubicBezTo>
                  <a:cubicBezTo>
                    <a:pt x="731" y="1771"/>
                    <a:pt x="778" y="1768"/>
                    <a:pt x="826" y="1762"/>
                  </a:cubicBezTo>
                  <a:cubicBezTo>
                    <a:pt x="1249" y="1691"/>
                    <a:pt x="1671" y="1410"/>
                    <a:pt x="1882" y="1058"/>
                  </a:cubicBezTo>
                  <a:cubicBezTo>
                    <a:pt x="2093" y="777"/>
                    <a:pt x="2093" y="425"/>
                    <a:pt x="1882" y="214"/>
                  </a:cubicBezTo>
                  <a:cubicBezTo>
                    <a:pt x="1791" y="78"/>
                    <a:pt x="1612" y="0"/>
                    <a:pt x="1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4"/>
            <p:cNvSpPr/>
            <p:nvPr/>
          </p:nvSpPr>
          <p:spPr>
            <a:xfrm rot="-1521784">
              <a:off x="9070308" y="4109452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4"/>
            <p:cNvSpPr/>
            <p:nvPr/>
          </p:nvSpPr>
          <p:spPr>
            <a:xfrm rot="-660728">
              <a:off x="8372082" y="1861724"/>
              <a:ext cx="35197" cy="59820"/>
            </a:xfrm>
            <a:custGeom>
              <a:avLst/>
              <a:gdLst/>
              <a:ahLst/>
              <a:cxnLst/>
              <a:rect l="l" t="t" r="r" b="b"/>
              <a:pathLst>
                <a:path w="1408" h="2393" extrusionOk="0">
                  <a:moveTo>
                    <a:pt x="844" y="0"/>
                  </a:moveTo>
                  <a:cubicBezTo>
                    <a:pt x="633" y="0"/>
                    <a:pt x="422" y="71"/>
                    <a:pt x="352" y="282"/>
                  </a:cubicBezTo>
                  <a:cubicBezTo>
                    <a:pt x="0" y="915"/>
                    <a:pt x="70" y="1689"/>
                    <a:pt x="563" y="2252"/>
                  </a:cubicBezTo>
                  <a:cubicBezTo>
                    <a:pt x="704" y="2392"/>
                    <a:pt x="915" y="2392"/>
                    <a:pt x="1126" y="2392"/>
                  </a:cubicBezTo>
                  <a:cubicBezTo>
                    <a:pt x="1337" y="2322"/>
                    <a:pt x="1407" y="2111"/>
                    <a:pt x="1337" y="1900"/>
                  </a:cubicBezTo>
                  <a:cubicBezTo>
                    <a:pt x="1337" y="1689"/>
                    <a:pt x="1337" y="1478"/>
                    <a:pt x="1337" y="1267"/>
                  </a:cubicBezTo>
                  <a:lnTo>
                    <a:pt x="1266" y="1267"/>
                  </a:lnTo>
                  <a:cubicBezTo>
                    <a:pt x="1266" y="985"/>
                    <a:pt x="1266" y="704"/>
                    <a:pt x="1196" y="423"/>
                  </a:cubicBezTo>
                  <a:cubicBezTo>
                    <a:pt x="1196" y="211"/>
                    <a:pt x="1055" y="71"/>
                    <a:pt x="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4"/>
            <p:cNvSpPr/>
            <p:nvPr/>
          </p:nvSpPr>
          <p:spPr>
            <a:xfrm rot="-1521784">
              <a:off x="8737130" y="3072093"/>
              <a:ext cx="42245" cy="52768"/>
            </a:xfrm>
            <a:custGeom>
              <a:avLst/>
              <a:gdLst/>
              <a:ahLst/>
              <a:cxnLst/>
              <a:rect l="l" t="t" r="r" b="b"/>
              <a:pathLst>
                <a:path w="1690" h="2111" extrusionOk="0">
                  <a:moveTo>
                    <a:pt x="986" y="0"/>
                  </a:moveTo>
                  <a:cubicBezTo>
                    <a:pt x="704" y="0"/>
                    <a:pt x="564" y="212"/>
                    <a:pt x="564" y="493"/>
                  </a:cubicBezTo>
                  <a:cubicBezTo>
                    <a:pt x="564" y="845"/>
                    <a:pt x="282" y="1056"/>
                    <a:pt x="142" y="1337"/>
                  </a:cubicBezTo>
                  <a:cubicBezTo>
                    <a:pt x="1" y="1689"/>
                    <a:pt x="212" y="2111"/>
                    <a:pt x="634" y="2111"/>
                  </a:cubicBezTo>
                  <a:cubicBezTo>
                    <a:pt x="1197" y="1970"/>
                    <a:pt x="1619" y="1478"/>
                    <a:pt x="1689" y="845"/>
                  </a:cubicBezTo>
                  <a:cubicBezTo>
                    <a:pt x="1689" y="774"/>
                    <a:pt x="1619" y="563"/>
                    <a:pt x="1619" y="423"/>
                  </a:cubicBezTo>
                  <a:cubicBezTo>
                    <a:pt x="1548" y="141"/>
                    <a:pt x="1267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4"/>
            <p:cNvSpPr/>
            <p:nvPr/>
          </p:nvSpPr>
          <p:spPr>
            <a:xfrm rot="-660728">
              <a:off x="8526427" y="2605654"/>
              <a:ext cx="56295" cy="34397"/>
            </a:xfrm>
            <a:custGeom>
              <a:avLst/>
              <a:gdLst/>
              <a:ahLst/>
              <a:cxnLst/>
              <a:rect l="l" t="t" r="r" b="b"/>
              <a:pathLst>
                <a:path w="2252" h="1376" extrusionOk="0">
                  <a:moveTo>
                    <a:pt x="1675" y="1"/>
                  </a:moveTo>
                  <a:cubicBezTo>
                    <a:pt x="1471" y="1"/>
                    <a:pt x="1243" y="81"/>
                    <a:pt x="1056" y="81"/>
                  </a:cubicBezTo>
                  <a:lnTo>
                    <a:pt x="704" y="81"/>
                  </a:lnTo>
                  <a:cubicBezTo>
                    <a:pt x="282" y="81"/>
                    <a:pt x="0" y="221"/>
                    <a:pt x="0" y="643"/>
                  </a:cubicBezTo>
                  <a:cubicBezTo>
                    <a:pt x="0" y="995"/>
                    <a:pt x="282" y="1276"/>
                    <a:pt x="634" y="1347"/>
                  </a:cubicBezTo>
                  <a:cubicBezTo>
                    <a:pt x="695" y="1367"/>
                    <a:pt x="763" y="1376"/>
                    <a:pt x="834" y="1376"/>
                  </a:cubicBezTo>
                  <a:cubicBezTo>
                    <a:pt x="1003" y="1376"/>
                    <a:pt x="1188" y="1326"/>
                    <a:pt x="1337" y="1276"/>
                  </a:cubicBezTo>
                  <a:cubicBezTo>
                    <a:pt x="1830" y="1065"/>
                    <a:pt x="2252" y="573"/>
                    <a:pt x="2111" y="292"/>
                  </a:cubicBezTo>
                  <a:cubicBezTo>
                    <a:pt x="2012" y="62"/>
                    <a:pt x="1853" y="1"/>
                    <a:pt x="16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4"/>
            <p:cNvSpPr/>
            <p:nvPr/>
          </p:nvSpPr>
          <p:spPr>
            <a:xfrm rot="-660728">
              <a:off x="9125705" y="3492508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4"/>
            <p:cNvSpPr/>
            <p:nvPr/>
          </p:nvSpPr>
          <p:spPr>
            <a:xfrm rot="-1521784">
              <a:off x="8972502" y="4477198"/>
              <a:ext cx="54543" cy="35096"/>
            </a:xfrm>
            <a:custGeom>
              <a:avLst/>
              <a:gdLst/>
              <a:ahLst/>
              <a:cxnLst/>
              <a:rect l="l" t="t" r="r" b="b"/>
              <a:pathLst>
                <a:path w="2182" h="1404" extrusionOk="0">
                  <a:moveTo>
                    <a:pt x="767" y="1"/>
                  </a:moveTo>
                  <a:cubicBezTo>
                    <a:pt x="440" y="1"/>
                    <a:pt x="239" y="124"/>
                    <a:pt x="141" y="418"/>
                  </a:cubicBezTo>
                  <a:cubicBezTo>
                    <a:pt x="1" y="911"/>
                    <a:pt x="352" y="1333"/>
                    <a:pt x="985" y="1403"/>
                  </a:cubicBezTo>
                  <a:lnTo>
                    <a:pt x="1267" y="1403"/>
                  </a:lnTo>
                  <a:cubicBezTo>
                    <a:pt x="1759" y="1333"/>
                    <a:pt x="2111" y="1262"/>
                    <a:pt x="2181" y="840"/>
                  </a:cubicBezTo>
                  <a:cubicBezTo>
                    <a:pt x="2181" y="418"/>
                    <a:pt x="1900" y="278"/>
                    <a:pt x="1548" y="207"/>
                  </a:cubicBezTo>
                  <a:lnTo>
                    <a:pt x="1267" y="67"/>
                  </a:lnTo>
                  <a:cubicBezTo>
                    <a:pt x="1075" y="24"/>
                    <a:pt x="909" y="1"/>
                    <a:pt x="7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4"/>
            <p:cNvSpPr/>
            <p:nvPr/>
          </p:nvSpPr>
          <p:spPr>
            <a:xfrm rot="-1521784">
              <a:off x="8926016" y="3373746"/>
              <a:ext cx="40470" cy="49694"/>
            </a:xfrm>
            <a:custGeom>
              <a:avLst/>
              <a:gdLst/>
              <a:ahLst/>
              <a:cxnLst/>
              <a:rect l="l" t="t" r="r" b="b"/>
              <a:pathLst>
                <a:path w="1619" h="1988" extrusionOk="0">
                  <a:moveTo>
                    <a:pt x="1004" y="0"/>
                  </a:moveTo>
                  <a:cubicBezTo>
                    <a:pt x="975" y="0"/>
                    <a:pt x="945" y="3"/>
                    <a:pt x="915" y="9"/>
                  </a:cubicBezTo>
                  <a:cubicBezTo>
                    <a:pt x="352" y="150"/>
                    <a:pt x="0" y="642"/>
                    <a:pt x="71" y="1205"/>
                  </a:cubicBezTo>
                  <a:cubicBezTo>
                    <a:pt x="135" y="1655"/>
                    <a:pt x="317" y="1988"/>
                    <a:pt x="670" y="1988"/>
                  </a:cubicBezTo>
                  <a:cubicBezTo>
                    <a:pt x="703" y="1988"/>
                    <a:pt x="738" y="1985"/>
                    <a:pt x="774" y="1979"/>
                  </a:cubicBezTo>
                  <a:cubicBezTo>
                    <a:pt x="1196" y="1979"/>
                    <a:pt x="1618" y="1346"/>
                    <a:pt x="1618" y="783"/>
                  </a:cubicBezTo>
                  <a:cubicBezTo>
                    <a:pt x="1554" y="333"/>
                    <a:pt x="1313" y="0"/>
                    <a:pt x="10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4"/>
            <p:cNvSpPr/>
            <p:nvPr/>
          </p:nvSpPr>
          <p:spPr>
            <a:xfrm rot="-660728">
              <a:off x="8867267" y="1316104"/>
              <a:ext cx="54545" cy="31922"/>
            </a:xfrm>
            <a:custGeom>
              <a:avLst/>
              <a:gdLst/>
              <a:ahLst/>
              <a:cxnLst/>
              <a:rect l="l" t="t" r="r" b="b"/>
              <a:pathLst>
                <a:path w="2182" h="1277" extrusionOk="0">
                  <a:moveTo>
                    <a:pt x="695" y="0"/>
                  </a:moveTo>
                  <a:cubicBezTo>
                    <a:pt x="484" y="0"/>
                    <a:pt x="293" y="65"/>
                    <a:pt x="141" y="291"/>
                  </a:cubicBezTo>
                  <a:cubicBezTo>
                    <a:pt x="1" y="432"/>
                    <a:pt x="1" y="643"/>
                    <a:pt x="141" y="854"/>
                  </a:cubicBezTo>
                  <a:cubicBezTo>
                    <a:pt x="423" y="1276"/>
                    <a:pt x="845" y="1276"/>
                    <a:pt x="1267" y="1276"/>
                  </a:cubicBezTo>
                  <a:cubicBezTo>
                    <a:pt x="1689" y="1276"/>
                    <a:pt x="2111" y="1276"/>
                    <a:pt x="2181" y="714"/>
                  </a:cubicBezTo>
                  <a:cubicBezTo>
                    <a:pt x="2181" y="151"/>
                    <a:pt x="1689" y="151"/>
                    <a:pt x="1337" y="80"/>
                  </a:cubicBezTo>
                  <a:lnTo>
                    <a:pt x="1267" y="80"/>
                  </a:lnTo>
                  <a:cubicBezTo>
                    <a:pt x="1072" y="48"/>
                    <a:pt x="876" y="0"/>
                    <a:pt x="6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4"/>
            <p:cNvSpPr/>
            <p:nvPr/>
          </p:nvSpPr>
          <p:spPr>
            <a:xfrm rot="-660728">
              <a:off x="8638976" y="2188411"/>
              <a:ext cx="61570" cy="35197"/>
            </a:xfrm>
            <a:custGeom>
              <a:avLst/>
              <a:gdLst/>
              <a:ahLst/>
              <a:cxnLst/>
              <a:rect l="l" t="t" r="r" b="b"/>
              <a:pathLst>
                <a:path w="2463" h="1408" extrusionOk="0">
                  <a:moveTo>
                    <a:pt x="480" y="0"/>
                  </a:moveTo>
                  <a:cubicBezTo>
                    <a:pt x="329" y="0"/>
                    <a:pt x="188" y="94"/>
                    <a:pt x="141" y="282"/>
                  </a:cubicBezTo>
                  <a:cubicBezTo>
                    <a:pt x="0" y="493"/>
                    <a:pt x="71" y="774"/>
                    <a:pt x="282" y="915"/>
                  </a:cubicBezTo>
                  <a:cubicBezTo>
                    <a:pt x="633" y="1196"/>
                    <a:pt x="1056" y="1337"/>
                    <a:pt x="1478" y="1407"/>
                  </a:cubicBezTo>
                  <a:cubicBezTo>
                    <a:pt x="1829" y="1407"/>
                    <a:pt x="2181" y="1196"/>
                    <a:pt x="2322" y="915"/>
                  </a:cubicBezTo>
                  <a:cubicBezTo>
                    <a:pt x="2462" y="704"/>
                    <a:pt x="2462" y="422"/>
                    <a:pt x="2181" y="422"/>
                  </a:cubicBezTo>
                  <a:cubicBezTo>
                    <a:pt x="1689" y="422"/>
                    <a:pt x="1196" y="282"/>
                    <a:pt x="704" y="71"/>
                  </a:cubicBezTo>
                  <a:cubicBezTo>
                    <a:pt x="633" y="24"/>
                    <a:pt x="555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4"/>
            <p:cNvSpPr/>
            <p:nvPr/>
          </p:nvSpPr>
          <p:spPr>
            <a:xfrm rot="-660728">
              <a:off x="9215796" y="2383793"/>
              <a:ext cx="40471" cy="44546"/>
            </a:xfrm>
            <a:custGeom>
              <a:avLst/>
              <a:gdLst/>
              <a:ahLst/>
              <a:cxnLst/>
              <a:rect l="l" t="t" r="r" b="b"/>
              <a:pathLst>
                <a:path w="1619" h="1782" extrusionOk="0">
                  <a:moveTo>
                    <a:pt x="1075" y="1"/>
                  </a:moveTo>
                  <a:cubicBezTo>
                    <a:pt x="1045" y="1"/>
                    <a:pt x="1015" y="4"/>
                    <a:pt x="986" y="12"/>
                  </a:cubicBezTo>
                  <a:cubicBezTo>
                    <a:pt x="423" y="82"/>
                    <a:pt x="1" y="575"/>
                    <a:pt x="71" y="1137"/>
                  </a:cubicBezTo>
                  <a:cubicBezTo>
                    <a:pt x="71" y="1516"/>
                    <a:pt x="354" y="1781"/>
                    <a:pt x="666" y="1781"/>
                  </a:cubicBezTo>
                  <a:cubicBezTo>
                    <a:pt x="702" y="1781"/>
                    <a:pt x="738" y="1778"/>
                    <a:pt x="775" y="1770"/>
                  </a:cubicBezTo>
                  <a:cubicBezTo>
                    <a:pt x="1337" y="1630"/>
                    <a:pt x="1619" y="1137"/>
                    <a:pt x="1619" y="575"/>
                  </a:cubicBezTo>
                  <a:cubicBezTo>
                    <a:pt x="1619" y="260"/>
                    <a:pt x="1337" y="1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4"/>
            <p:cNvSpPr/>
            <p:nvPr/>
          </p:nvSpPr>
          <p:spPr>
            <a:xfrm rot="-660728">
              <a:off x="8345967" y="1950708"/>
              <a:ext cx="36972" cy="55420"/>
            </a:xfrm>
            <a:custGeom>
              <a:avLst/>
              <a:gdLst/>
              <a:ahLst/>
              <a:cxnLst/>
              <a:rect l="l" t="t" r="r" b="b"/>
              <a:pathLst>
                <a:path w="1479" h="2217" extrusionOk="0">
                  <a:moveTo>
                    <a:pt x="955" y="1"/>
                  </a:moveTo>
                  <a:cubicBezTo>
                    <a:pt x="804" y="1"/>
                    <a:pt x="654" y="78"/>
                    <a:pt x="564" y="215"/>
                  </a:cubicBezTo>
                  <a:cubicBezTo>
                    <a:pt x="212" y="567"/>
                    <a:pt x="1" y="1059"/>
                    <a:pt x="71" y="1551"/>
                  </a:cubicBezTo>
                  <a:cubicBezTo>
                    <a:pt x="71" y="1833"/>
                    <a:pt x="1" y="2114"/>
                    <a:pt x="423" y="2184"/>
                  </a:cubicBezTo>
                  <a:cubicBezTo>
                    <a:pt x="478" y="2207"/>
                    <a:pt x="528" y="2217"/>
                    <a:pt x="574" y="2217"/>
                  </a:cubicBezTo>
                  <a:cubicBezTo>
                    <a:pt x="819" y="2217"/>
                    <a:pt x="937" y="1929"/>
                    <a:pt x="1056" y="1692"/>
                  </a:cubicBezTo>
                  <a:cubicBezTo>
                    <a:pt x="1197" y="1411"/>
                    <a:pt x="1337" y="1059"/>
                    <a:pt x="1408" y="707"/>
                  </a:cubicBezTo>
                  <a:cubicBezTo>
                    <a:pt x="1478" y="426"/>
                    <a:pt x="1408" y="215"/>
                    <a:pt x="1197" y="74"/>
                  </a:cubicBezTo>
                  <a:cubicBezTo>
                    <a:pt x="1122" y="24"/>
                    <a:pt x="1038" y="1"/>
                    <a:pt x="9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4"/>
            <p:cNvSpPr/>
            <p:nvPr/>
          </p:nvSpPr>
          <p:spPr>
            <a:xfrm rot="-1521784">
              <a:off x="9172117" y="5060775"/>
              <a:ext cx="63342" cy="43545"/>
            </a:xfrm>
            <a:custGeom>
              <a:avLst/>
              <a:gdLst/>
              <a:ahLst/>
              <a:cxnLst/>
              <a:rect l="l" t="t" r="r" b="b"/>
              <a:pathLst>
                <a:path w="2534" h="1742" extrusionOk="0">
                  <a:moveTo>
                    <a:pt x="675" y="0"/>
                  </a:moveTo>
                  <a:cubicBezTo>
                    <a:pt x="405" y="0"/>
                    <a:pt x="200" y="147"/>
                    <a:pt x="141" y="440"/>
                  </a:cubicBezTo>
                  <a:cubicBezTo>
                    <a:pt x="1" y="651"/>
                    <a:pt x="141" y="1003"/>
                    <a:pt x="493" y="1003"/>
                  </a:cubicBezTo>
                  <a:cubicBezTo>
                    <a:pt x="915" y="1073"/>
                    <a:pt x="1408" y="1284"/>
                    <a:pt x="1759" y="1636"/>
                  </a:cubicBezTo>
                  <a:cubicBezTo>
                    <a:pt x="1830" y="1706"/>
                    <a:pt x="1935" y="1741"/>
                    <a:pt x="2050" y="1741"/>
                  </a:cubicBezTo>
                  <a:cubicBezTo>
                    <a:pt x="2164" y="1741"/>
                    <a:pt x="2287" y="1706"/>
                    <a:pt x="2392" y="1636"/>
                  </a:cubicBezTo>
                  <a:cubicBezTo>
                    <a:pt x="2463" y="1565"/>
                    <a:pt x="2533" y="1425"/>
                    <a:pt x="2533" y="1284"/>
                  </a:cubicBezTo>
                  <a:cubicBezTo>
                    <a:pt x="2463" y="1284"/>
                    <a:pt x="2463" y="1073"/>
                    <a:pt x="2463" y="1073"/>
                  </a:cubicBezTo>
                  <a:cubicBezTo>
                    <a:pt x="1900" y="721"/>
                    <a:pt x="1408" y="370"/>
                    <a:pt x="845" y="18"/>
                  </a:cubicBezTo>
                  <a:cubicBezTo>
                    <a:pt x="786" y="6"/>
                    <a:pt x="730" y="0"/>
                    <a:pt x="6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4"/>
            <p:cNvSpPr/>
            <p:nvPr/>
          </p:nvSpPr>
          <p:spPr>
            <a:xfrm rot="-660728">
              <a:off x="9044239" y="1318123"/>
              <a:ext cx="40471" cy="43646"/>
            </a:xfrm>
            <a:custGeom>
              <a:avLst/>
              <a:gdLst/>
              <a:ahLst/>
              <a:cxnLst/>
              <a:rect l="l" t="t" r="r" b="b"/>
              <a:pathLst>
                <a:path w="1619" h="1746" extrusionOk="0">
                  <a:moveTo>
                    <a:pt x="1062" y="1"/>
                  </a:moveTo>
                  <a:cubicBezTo>
                    <a:pt x="992" y="1"/>
                    <a:pt x="918" y="15"/>
                    <a:pt x="845" y="44"/>
                  </a:cubicBezTo>
                  <a:cubicBezTo>
                    <a:pt x="352" y="255"/>
                    <a:pt x="71" y="677"/>
                    <a:pt x="1" y="1240"/>
                  </a:cubicBezTo>
                  <a:cubicBezTo>
                    <a:pt x="1" y="1546"/>
                    <a:pt x="214" y="1746"/>
                    <a:pt x="501" y="1746"/>
                  </a:cubicBezTo>
                  <a:cubicBezTo>
                    <a:pt x="544" y="1746"/>
                    <a:pt x="588" y="1741"/>
                    <a:pt x="634" y="1732"/>
                  </a:cubicBezTo>
                  <a:cubicBezTo>
                    <a:pt x="1126" y="1592"/>
                    <a:pt x="1548" y="1099"/>
                    <a:pt x="1619" y="536"/>
                  </a:cubicBezTo>
                  <a:cubicBezTo>
                    <a:pt x="1563" y="202"/>
                    <a:pt x="1331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4"/>
            <p:cNvSpPr/>
            <p:nvPr/>
          </p:nvSpPr>
          <p:spPr>
            <a:xfrm rot="-660728">
              <a:off x="9026400" y="2062281"/>
              <a:ext cx="43971" cy="47596"/>
            </a:xfrm>
            <a:custGeom>
              <a:avLst/>
              <a:gdLst/>
              <a:ahLst/>
              <a:cxnLst/>
              <a:rect l="l" t="t" r="r" b="b"/>
              <a:pathLst>
                <a:path w="1759" h="1904" extrusionOk="0">
                  <a:moveTo>
                    <a:pt x="959" y="1"/>
                  </a:moveTo>
                  <a:cubicBezTo>
                    <a:pt x="694" y="1"/>
                    <a:pt x="453" y="278"/>
                    <a:pt x="211" y="423"/>
                  </a:cubicBezTo>
                  <a:lnTo>
                    <a:pt x="70" y="916"/>
                  </a:lnTo>
                  <a:cubicBezTo>
                    <a:pt x="0" y="1268"/>
                    <a:pt x="0" y="1690"/>
                    <a:pt x="281" y="1830"/>
                  </a:cubicBezTo>
                  <a:cubicBezTo>
                    <a:pt x="349" y="1881"/>
                    <a:pt x="424" y="1903"/>
                    <a:pt x="503" y="1903"/>
                  </a:cubicBezTo>
                  <a:cubicBezTo>
                    <a:pt x="756" y="1903"/>
                    <a:pt x="1052" y="1676"/>
                    <a:pt x="1266" y="1408"/>
                  </a:cubicBezTo>
                  <a:cubicBezTo>
                    <a:pt x="1477" y="986"/>
                    <a:pt x="1759" y="634"/>
                    <a:pt x="1337" y="212"/>
                  </a:cubicBezTo>
                  <a:cubicBezTo>
                    <a:pt x="1205" y="58"/>
                    <a:pt x="1079" y="1"/>
                    <a:pt x="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4"/>
            <p:cNvSpPr/>
            <p:nvPr/>
          </p:nvSpPr>
          <p:spPr>
            <a:xfrm rot="-660728">
              <a:off x="9233431" y="541649"/>
              <a:ext cx="43996" cy="40921"/>
            </a:xfrm>
            <a:custGeom>
              <a:avLst/>
              <a:gdLst/>
              <a:ahLst/>
              <a:cxnLst/>
              <a:rect l="l" t="t" r="r" b="b"/>
              <a:pathLst>
                <a:path w="1760" h="1637" extrusionOk="0">
                  <a:moveTo>
                    <a:pt x="1227" y="1"/>
                  </a:moveTo>
                  <a:cubicBezTo>
                    <a:pt x="958" y="1"/>
                    <a:pt x="737" y="127"/>
                    <a:pt x="563" y="300"/>
                  </a:cubicBezTo>
                  <a:cubicBezTo>
                    <a:pt x="282" y="582"/>
                    <a:pt x="1" y="793"/>
                    <a:pt x="71" y="1215"/>
                  </a:cubicBezTo>
                  <a:cubicBezTo>
                    <a:pt x="141" y="1496"/>
                    <a:pt x="352" y="1637"/>
                    <a:pt x="563" y="1637"/>
                  </a:cubicBezTo>
                  <a:cubicBezTo>
                    <a:pt x="1197" y="1567"/>
                    <a:pt x="1619" y="1074"/>
                    <a:pt x="1759" y="511"/>
                  </a:cubicBezTo>
                  <a:cubicBezTo>
                    <a:pt x="1759" y="300"/>
                    <a:pt x="1619" y="89"/>
                    <a:pt x="1408" y="19"/>
                  </a:cubicBezTo>
                  <a:cubicBezTo>
                    <a:pt x="1345" y="6"/>
                    <a:pt x="1285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4"/>
            <p:cNvSpPr/>
            <p:nvPr/>
          </p:nvSpPr>
          <p:spPr>
            <a:xfrm rot="-660728">
              <a:off x="8928301" y="2075679"/>
              <a:ext cx="45746" cy="43671"/>
            </a:xfrm>
            <a:custGeom>
              <a:avLst/>
              <a:gdLst/>
              <a:ahLst/>
              <a:cxnLst/>
              <a:rect l="l" t="t" r="r" b="b"/>
              <a:pathLst>
                <a:path w="1830" h="1747" extrusionOk="0">
                  <a:moveTo>
                    <a:pt x="650" y="1"/>
                  </a:moveTo>
                  <a:cubicBezTo>
                    <a:pt x="585" y="1"/>
                    <a:pt x="511" y="23"/>
                    <a:pt x="423" y="76"/>
                  </a:cubicBezTo>
                  <a:cubicBezTo>
                    <a:pt x="141" y="146"/>
                    <a:pt x="1" y="498"/>
                    <a:pt x="141" y="779"/>
                  </a:cubicBezTo>
                  <a:cubicBezTo>
                    <a:pt x="141" y="1061"/>
                    <a:pt x="212" y="1272"/>
                    <a:pt x="352" y="1483"/>
                  </a:cubicBezTo>
                  <a:cubicBezTo>
                    <a:pt x="528" y="1658"/>
                    <a:pt x="739" y="1746"/>
                    <a:pt x="950" y="1746"/>
                  </a:cubicBezTo>
                  <a:cubicBezTo>
                    <a:pt x="1161" y="1746"/>
                    <a:pt x="1372" y="1658"/>
                    <a:pt x="1548" y="1483"/>
                  </a:cubicBezTo>
                  <a:cubicBezTo>
                    <a:pt x="1830" y="1131"/>
                    <a:pt x="1759" y="849"/>
                    <a:pt x="1337" y="638"/>
                  </a:cubicBezTo>
                  <a:cubicBezTo>
                    <a:pt x="1197" y="568"/>
                    <a:pt x="1126" y="498"/>
                    <a:pt x="1056" y="357"/>
                  </a:cubicBezTo>
                  <a:cubicBezTo>
                    <a:pt x="950" y="199"/>
                    <a:pt x="845" y="1"/>
                    <a:pt x="6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4"/>
            <p:cNvSpPr/>
            <p:nvPr/>
          </p:nvSpPr>
          <p:spPr>
            <a:xfrm rot="-1521784">
              <a:off x="8633001" y="3557332"/>
              <a:ext cx="33446" cy="49269"/>
            </a:xfrm>
            <a:custGeom>
              <a:avLst/>
              <a:gdLst/>
              <a:ahLst/>
              <a:cxnLst/>
              <a:rect l="l" t="t" r="r" b="b"/>
              <a:pathLst>
                <a:path w="1338" h="1971" extrusionOk="0">
                  <a:moveTo>
                    <a:pt x="704" y="1"/>
                  </a:moveTo>
                  <a:cubicBezTo>
                    <a:pt x="282" y="1"/>
                    <a:pt x="71" y="352"/>
                    <a:pt x="71" y="774"/>
                  </a:cubicBezTo>
                  <a:cubicBezTo>
                    <a:pt x="0" y="1056"/>
                    <a:pt x="0" y="1337"/>
                    <a:pt x="141" y="1619"/>
                  </a:cubicBezTo>
                  <a:cubicBezTo>
                    <a:pt x="211" y="1830"/>
                    <a:pt x="352" y="1970"/>
                    <a:pt x="563" y="1970"/>
                  </a:cubicBezTo>
                  <a:cubicBezTo>
                    <a:pt x="774" y="1970"/>
                    <a:pt x="985" y="1900"/>
                    <a:pt x="1056" y="1689"/>
                  </a:cubicBezTo>
                  <a:cubicBezTo>
                    <a:pt x="1267" y="1408"/>
                    <a:pt x="1337" y="1056"/>
                    <a:pt x="1267" y="704"/>
                  </a:cubicBezTo>
                  <a:cubicBezTo>
                    <a:pt x="1196" y="352"/>
                    <a:pt x="1196" y="7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4"/>
            <p:cNvSpPr/>
            <p:nvPr/>
          </p:nvSpPr>
          <p:spPr>
            <a:xfrm rot="-660728">
              <a:off x="8958967" y="2662564"/>
              <a:ext cx="47521" cy="32322"/>
            </a:xfrm>
            <a:custGeom>
              <a:avLst/>
              <a:gdLst/>
              <a:ahLst/>
              <a:cxnLst/>
              <a:rect l="l" t="t" r="r" b="b"/>
              <a:pathLst>
                <a:path w="1901" h="1293" extrusionOk="0">
                  <a:moveTo>
                    <a:pt x="563" y="0"/>
                  </a:moveTo>
                  <a:cubicBezTo>
                    <a:pt x="282" y="0"/>
                    <a:pt x="141" y="211"/>
                    <a:pt x="71" y="422"/>
                  </a:cubicBezTo>
                  <a:cubicBezTo>
                    <a:pt x="1" y="633"/>
                    <a:pt x="71" y="915"/>
                    <a:pt x="282" y="1055"/>
                  </a:cubicBezTo>
                  <a:cubicBezTo>
                    <a:pt x="440" y="1214"/>
                    <a:pt x="638" y="1293"/>
                    <a:pt x="846" y="1293"/>
                  </a:cubicBezTo>
                  <a:cubicBezTo>
                    <a:pt x="915" y="1293"/>
                    <a:pt x="985" y="1284"/>
                    <a:pt x="1056" y="1266"/>
                  </a:cubicBezTo>
                  <a:cubicBezTo>
                    <a:pt x="1408" y="1196"/>
                    <a:pt x="1900" y="1196"/>
                    <a:pt x="1900" y="563"/>
                  </a:cubicBezTo>
                  <a:cubicBezTo>
                    <a:pt x="1900" y="0"/>
                    <a:pt x="1408" y="71"/>
                    <a:pt x="1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4"/>
            <p:cNvSpPr/>
            <p:nvPr/>
          </p:nvSpPr>
          <p:spPr>
            <a:xfrm rot="-660728">
              <a:off x="8729133" y="1045133"/>
              <a:ext cx="43996" cy="38897"/>
            </a:xfrm>
            <a:custGeom>
              <a:avLst/>
              <a:gdLst/>
              <a:ahLst/>
              <a:cxnLst/>
              <a:rect l="l" t="t" r="r" b="b"/>
              <a:pathLst>
                <a:path w="1760" h="1556" extrusionOk="0">
                  <a:moveTo>
                    <a:pt x="56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136" y="1160"/>
                    <a:pt x="564" y="1555"/>
                    <a:pt x="1018" y="1555"/>
                  </a:cubicBezTo>
                  <a:cubicBezTo>
                    <a:pt x="1054" y="1555"/>
                    <a:pt x="1090" y="1553"/>
                    <a:pt x="1127" y="1548"/>
                  </a:cubicBezTo>
                  <a:cubicBezTo>
                    <a:pt x="1478" y="1477"/>
                    <a:pt x="1760" y="1337"/>
                    <a:pt x="1760" y="985"/>
                  </a:cubicBezTo>
                  <a:cubicBezTo>
                    <a:pt x="1619" y="422"/>
                    <a:pt x="1127" y="71"/>
                    <a:pt x="5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4"/>
            <p:cNvSpPr/>
            <p:nvPr/>
          </p:nvSpPr>
          <p:spPr>
            <a:xfrm rot="-660728">
              <a:off x="8769677" y="846665"/>
              <a:ext cx="54520" cy="41021"/>
            </a:xfrm>
            <a:custGeom>
              <a:avLst/>
              <a:gdLst/>
              <a:ahLst/>
              <a:cxnLst/>
              <a:rect l="l" t="t" r="r" b="b"/>
              <a:pathLst>
                <a:path w="2181" h="1641" extrusionOk="0">
                  <a:moveTo>
                    <a:pt x="1375" y="1"/>
                  </a:moveTo>
                  <a:cubicBezTo>
                    <a:pt x="1220" y="1"/>
                    <a:pt x="1067" y="76"/>
                    <a:pt x="985" y="198"/>
                  </a:cubicBezTo>
                  <a:cubicBezTo>
                    <a:pt x="704" y="480"/>
                    <a:pt x="563" y="832"/>
                    <a:pt x="141" y="972"/>
                  </a:cubicBezTo>
                  <a:cubicBezTo>
                    <a:pt x="0" y="1043"/>
                    <a:pt x="0" y="1324"/>
                    <a:pt x="141" y="1535"/>
                  </a:cubicBezTo>
                  <a:cubicBezTo>
                    <a:pt x="211" y="1605"/>
                    <a:pt x="317" y="1641"/>
                    <a:pt x="414" y="1641"/>
                  </a:cubicBezTo>
                  <a:cubicBezTo>
                    <a:pt x="510" y="1641"/>
                    <a:pt x="598" y="1605"/>
                    <a:pt x="633" y="1535"/>
                  </a:cubicBezTo>
                  <a:cubicBezTo>
                    <a:pt x="797" y="1372"/>
                    <a:pt x="960" y="1208"/>
                    <a:pt x="1156" y="1208"/>
                  </a:cubicBezTo>
                  <a:cubicBezTo>
                    <a:pt x="1214" y="1208"/>
                    <a:pt x="1273" y="1222"/>
                    <a:pt x="1337" y="1254"/>
                  </a:cubicBezTo>
                  <a:cubicBezTo>
                    <a:pt x="1689" y="1254"/>
                    <a:pt x="2040" y="1183"/>
                    <a:pt x="2111" y="832"/>
                  </a:cubicBezTo>
                  <a:cubicBezTo>
                    <a:pt x="2181" y="480"/>
                    <a:pt x="1970" y="269"/>
                    <a:pt x="1689" y="128"/>
                  </a:cubicBezTo>
                  <a:cubicBezTo>
                    <a:pt x="1600" y="40"/>
                    <a:pt x="1487" y="1"/>
                    <a:pt x="1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4"/>
            <p:cNvSpPr/>
            <p:nvPr/>
          </p:nvSpPr>
          <p:spPr>
            <a:xfrm rot="-660728">
              <a:off x="8686381" y="1122042"/>
              <a:ext cx="43996" cy="48171"/>
            </a:xfrm>
            <a:custGeom>
              <a:avLst/>
              <a:gdLst/>
              <a:ahLst/>
              <a:cxnLst/>
              <a:rect l="l" t="t" r="r" b="b"/>
              <a:pathLst>
                <a:path w="1760" h="1927" extrusionOk="0">
                  <a:moveTo>
                    <a:pt x="1307" y="0"/>
                  </a:moveTo>
                  <a:cubicBezTo>
                    <a:pt x="1270" y="0"/>
                    <a:pt x="1233" y="5"/>
                    <a:pt x="1196" y="14"/>
                  </a:cubicBezTo>
                  <a:cubicBezTo>
                    <a:pt x="634" y="295"/>
                    <a:pt x="212" y="858"/>
                    <a:pt x="1" y="1491"/>
                  </a:cubicBezTo>
                  <a:cubicBezTo>
                    <a:pt x="1" y="1736"/>
                    <a:pt x="160" y="1927"/>
                    <a:pt x="386" y="1927"/>
                  </a:cubicBezTo>
                  <a:cubicBezTo>
                    <a:pt x="420" y="1927"/>
                    <a:pt x="456" y="1922"/>
                    <a:pt x="493" y="1913"/>
                  </a:cubicBezTo>
                  <a:cubicBezTo>
                    <a:pt x="1126" y="1632"/>
                    <a:pt x="1619" y="1069"/>
                    <a:pt x="1759" y="436"/>
                  </a:cubicBezTo>
                  <a:cubicBezTo>
                    <a:pt x="1759" y="192"/>
                    <a:pt x="1547" y="0"/>
                    <a:pt x="1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4"/>
            <p:cNvSpPr/>
            <p:nvPr/>
          </p:nvSpPr>
          <p:spPr>
            <a:xfrm rot="-660728">
              <a:off x="9253047" y="2103399"/>
              <a:ext cx="31672" cy="49696"/>
            </a:xfrm>
            <a:custGeom>
              <a:avLst/>
              <a:gdLst/>
              <a:ahLst/>
              <a:cxnLst/>
              <a:rect l="l" t="t" r="r" b="b"/>
              <a:pathLst>
                <a:path w="1267" h="1988" extrusionOk="0">
                  <a:moveTo>
                    <a:pt x="596" y="1"/>
                  </a:moveTo>
                  <a:cubicBezTo>
                    <a:pt x="563" y="1"/>
                    <a:pt x="529" y="4"/>
                    <a:pt x="493" y="10"/>
                  </a:cubicBezTo>
                  <a:cubicBezTo>
                    <a:pt x="141" y="10"/>
                    <a:pt x="0" y="361"/>
                    <a:pt x="0" y="924"/>
                  </a:cubicBezTo>
                  <a:cubicBezTo>
                    <a:pt x="0" y="1065"/>
                    <a:pt x="71" y="1206"/>
                    <a:pt x="71" y="1276"/>
                  </a:cubicBezTo>
                  <a:cubicBezTo>
                    <a:pt x="201" y="1601"/>
                    <a:pt x="331" y="1987"/>
                    <a:pt x="740" y="1987"/>
                  </a:cubicBezTo>
                  <a:cubicBezTo>
                    <a:pt x="773" y="1987"/>
                    <a:pt x="808" y="1985"/>
                    <a:pt x="845" y="1979"/>
                  </a:cubicBezTo>
                  <a:cubicBezTo>
                    <a:pt x="1267" y="1909"/>
                    <a:pt x="1196" y="1487"/>
                    <a:pt x="1196" y="1135"/>
                  </a:cubicBezTo>
                  <a:lnTo>
                    <a:pt x="1196" y="854"/>
                  </a:lnTo>
                  <a:cubicBezTo>
                    <a:pt x="1132" y="339"/>
                    <a:pt x="950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4"/>
            <p:cNvSpPr/>
            <p:nvPr/>
          </p:nvSpPr>
          <p:spPr>
            <a:xfrm rot="-660728">
              <a:off x="9127045" y="2656850"/>
              <a:ext cx="36972" cy="59895"/>
            </a:xfrm>
            <a:custGeom>
              <a:avLst/>
              <a:gdLst/>
              <a:ahLst/>
              <a:cxnLst/>
              <a:rect l="l" t="t" r="r" b="b"/>
              <a:pathLst>
                <a:path w="1479" h="2396" extrusionOk="0">
                  <a:moveTo>
                    <a:pt x="817" y="0"/>
                  </a:moveTo>
                  <a:cubicBezTo>
                    <a:pt x="797" y="0"/>
                    <a:pt x="763" y="17"/>
                    <a:pt x="704" y="46"/>
                  </a:cubicBezTo>
                  <a:cubicBezTo>
                    <a:pt x="634" y="328"/>
                    <a:pt x="1" y="328"/>
                    <a:pt x="212" y="820"/>
                  </a:cubicBezTo>
                  <a:cubicBezTo>
                    <a:pt x="423" y="1242"/>
                    <a:pt x="564" y="1735"/>
                    <a:pt x="775" y="2227"/>
                  </a:cubicBezTo>
                  <a:cubicBezTo>
                    <a:pt x="826" y="2330"/>
                    <a:pt x="953" y="2395"/>
                    <a:pt x="1073" y="2395"/>
                  </a:cubicBezTo>
                  <a:cubicBezTo>
                    <a:pt x="1116" y="2395"/>
                    <a:pt x="1159" y="2387"/>
                    <a:pt x="1197" y="2368"/>
                  </a:cubicBezTo>
                  <a:cubicBezTo>
                    <a:pt x="1338" y="2298"/>
                    <a:pt x="1478" y="2157"/>
                    <a:pt x="1478" y="2016"/>
                  </a:cubicBezTo>
                  <a:cubicBezTo>
                    <a:pt x="1338" y="1313"/>
                    <a:pt x="1478" y="609"/>
                    <a:pt x="845" y="117"/>
                  </a:cubicBezTo>
                  <a:cubicBezTo>
                    <a:pt x="845" y="34"/>
                    <a:pt x="845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4"/>
            <p:cNvSpPr/>
            <p:nvPr/>
          </p:nvSpPr>
          <p:spPr>
            <a:xfrm rot="-660728">
              <a:off x="9232418" y="1920848"/>
              <a:ext cx="33422" cy="55120"/>
            </a:xfrm>
            <a:custGeom>
              <a:avLst/>
              <a:gdLst/>
              <a:ahLst/>
              <a:cxnLst/>
              <a:rect l="l" t="t" r="r" b="b"/>
              <a:pathLst>
                <a:path w="1337" h="2205" extrusionOk="0">
                  <a:moveTo>
                    <a:pt x="579" y="1"/>
                  </a:moveTo>
                  <a:cubicBezTo>
                    <a:pt x="549" y="1"/>
                    <a:pt x="520" y="5"/>
                    <a:pt x="493" y="15"/>
                  </a:cubicBezTo>
                  <a:cubicBezTo>
                    <a:pt x="211" y="85"/>
                    <a:pt x="0" y="366"/>
                    <a:pt x="71" y="648"/>
                  </a:cubicBezTo>
                  <a:cubicBezTo>
                    <a:pt x="141" y="929"/>
                    <a:pt x="352" y="1210"/>
                    <a:pt x="352" y="1562"/>
                  </a:cubicBezTo>
                  <a:cubicBezTo>
                    <a:pt x="352" y="1883"/>
                    <a:pt x="528" y="2204"/>
                    <a:pt x="880" y="2204"/>
                  </a:cubicBezTo>
                  <a:cubicBezTo>
                    <a:pt x="913" y="2204"/>
                    <a:pt x="948" y="2201"/>
                    <a:pt x="985" y="2195"/>
                  </a:cubicBezTo>
                  <a:cubicBezTo>
                    <a:pt x="1337" y="2125"/>
                    <a:pt x="1266" y="1773"/>
                    <a:pt x="1266" y="1422"/>
                  </a:cubicBezTo>
                  <a:cubicBezTo>
                    <a:pt x="1266" y="1070"/>
                    <a:pt x="985" y="788"/>
                    <a:pt x="915" y="437"/>
                  </a:cubicBezTo>
                  <a:cubicBezTo>
                    <a:pt x="976" y="192"/>
                    <a:pt x="772" y="1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4"/>
            <p:cNvSpPr/>
            <p:nvPr/>
          </p:nvSpPr>
          <p:spPr>
            <a:xfrm rot="-660728">
              <a:off x="8810944" y="2805376"/>
              <a:ext cx="54545" cy="29247"/>
            </a:xfrm>
            <a:custGeom>
              <a:avLst/>
              <a:gdLst/>
              <a:ahLst/>
              <a:cxnLst/>
              <a:rect l="l" t="t" r="r" b="b"/>
              <a:pathLst>
                <a:path w="2182" h="1170" extrusionOk="0">
                  <a:moveTo>
                    <a:pt x="1879" y="1"/>
                  </a:moveTo>
                  <a:cubicBezTo>
                    <a:pt x="1716" y="1"/>
                    <a:pt x="1513" y="138"/>
                    <a:pt x="1337" y="138"/>
                  </a:cubicBezTo>
                  <a:lnTo>
                    <a:pt x="1267" y="138"/>
                  </a:lnTo>
                  <a:cubicBezTo>
                    <a:pt x="985" y="138"/>
                    <a:pt x="704" y="138"/>
                    <a:pt x="423" y="208"/>
                  </a:cubicBezTo>
                  <a:cubicBezTo>
                    <a:pt x="212" y="208"/>
                    <a:pt x="1" y="419"/>
                    <a:pt x="1" y="631"/>
                  </a:cubicBezTo>
                  <a:cubicBezTo>
                    <a:pt x="1" y="912"/>
                    <a:pt x="212" y="1123"/>
                    <a:pt x="423" y="1123"/>
                  </a:cubicBezTo>
                  <a:cubicBezTo>
                    <a:pt x="568" y="1152"/>
                    <a:pt x="726" y="1169"/>
                    <a:pt x="881" y="1169"/>
                  </a:cubicBezTo>
                  <a:cubicBezTo>
                    <a:pt x="1100" y="1169"/>
                    <a:pt x="1313" y="1135"/>
                    <a:pt x="1478" y="1053"/>
                  </a:cubicBezTo>
                  <a:cubicBezTo>
                    <a:pt x="1830" y="842"/>
                    <a:pt x="2181" y="631"/>
                    <a:pt x="2111" y="208"/>
                  </a:cubicBezTo>
                  <a:cubicBezTo>
                    <a:pt x="2058" y="50"/>
                    <a:pt x="1976" y="1"/>
                    <a:pt x="18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4"/>
            <p:cNvSpPr/>
            <p:nvPr/>
          </p:nvSpPr>
          <p:spPr>
            <a:xfrm rot="-660728">
              <a:off x="8868390" y="1062628"/>
              <a:ext cx="42221" cy="35797"/>
            </a:xfrm>
            <a:custGeom>
              <a:avLst/>
              <a:gdLst/>
              <a:ahLst/>
              <a:cxnLst/>
              <a:rect l="l" t="t" r="r" b="b"/>
              <a:pathLst>
                <a:path w="1689" h="1432" extrusionOk="0">
                  <a:moveTo>
                    <a:pt x="981" y="0"/>
                  </a:moveTo>
                  <a:cubicBezTo>
                    <a:pt x="916" y="0"/>
                    <a:pt x="847" y="5"/>
                    <a:pt x="774" y="14"/>
                  </a:cubicBezTo>
                  <a:cubicBezTo>
                    <a:pt x="282" y="84"/>
                    <a:pt x="0" y="366"/>
                    <a:pt x="0" y="788"/>
                  </a:cubicBezTo>
                  <a:cubicBezTo>
                    <a:pt x="63" y="1166"/>
                    <a:pt x="409" y="1432"/>
                    <a:pt x="785" y="1432"/>
                  </a:cubicBezTo>
                  <a:cubicBezTo>
                    <a:pt x="828" y="1432"/>
                    <a:pt x="871" y="1428"/>
                    <a:pt x="915" y="1421"/>
                  </a:cubicBezTo>
                  <a:cubicBezTo>
                    <a:pt x="1337" y="1350"/>
                    <a:pt x="1689" y="999"/>
                    <a:pt x="1689" y="506"/>
                  </a:cubicBezTo>
                  <a:cubicBezTo>
                    <a:pt x="1689" y="200"/>
                    <a:pt x="1422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4"/>
            <p:cNvSpPr/>
            <p:nvPr/>
          </p:nvSpPr>
          <p:spPr>
            <a:xfrm rot="-660728">
              <a:off x="8956611" y="1828718"/>
              <a:ext cx="42221" cy="36947"/>
            </a:xfrm>
            <a:custGeom>
              <a:avLst/>
              <a:gdLst/>
              <a:ahLst/>
              <a:cxnLst/>
              <a:rect l="l" t="t" r="r" b="b"/>
              <a:pathLst>
                <a:path w="1689" h="1478" extrusionOk="0">
                  <a:moveTo>
                    <a:pt x="1056" y="0"/>
                  </a:moveTo>
                  <a:cubicBezTo>
                    <a:pt x="423" y="71"/>
                    <a:pt x="1" y="493"/>
                    <a:pt x="71" y="915"/>
                  </a:cubicBezTo>
                  <a:cubicBezTo>
                    <a:pt x="141" y="1267"/>
                    <a:pt x="493" y="1478"/>
                    <a:pt x="845" y="1478"/>
                  </a:cubicBezTo>
                  <a:cubicBezTo>
                    <a:pt x="1337" y="1337"/>
                    <a:pt x="1689" y="915"/>
                    <a:pt x="1689" y="423"/>
                  </a:cubicBezTo>
                  <a:cubicBezTo>
                    <a:pt x="1619" y="0"/>
                    <a:pt x="1407" y="0"/>
                    <a:pt x="1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4"/>
            <p:cNvSpPr/>
            <p:nvPr/>
          </p:nvSpPr>
          <p:spPr>
            <a:xfrm rot="-660728">
              <a:off x="9135223" y="2251340"/>
              <a:ext cx="45746" cy="33022"/>
            </a:xfrm>
            <a:custGeom>
              <a:avLst/>
              <a:gdLst/>
              <a:ahLst/>
              <a:cxnLst/>
              <a:rect l="l" t="t" r="r" b="b"/>
              <a:pathLst>
                <a:path w="1830" h="1321" extrusionOk="0">
                  <a:moveTo>
                    <a:pt x="572" y="0"/>
                  </a:moveTo>
                  <a:cubicBezTo>
                    <a:pt x="458" y="0"/>
                    <a:pt x="352" y="35"/>
                    <a:pt x="282" y="106"/>
                  </a:cubicBezTo>
                  <a:cubicBezTo>
                    <a:pt x="71" y="246"/>
                    <a:pt x="0" y="528"/>
                    <a:pt x="0" y="739"/>
                  </a:cubicBezTo>
                  <a:cubicBezTo>
                    <a:pt x="59" y="1153"/>
                    <a:pt x="268" y="1319"/>
                    <a:pt x="710" y="1319"/>
                  </a:cubicBezTo>
                  <a:cubicBezTo>
                    <a:pt x="793" y="1319"/>
                    <a:pt x="885" y="1313"/>
                    <a:pt x="985" y="1302"/>
                  </a:cubicBezTo>
                  <a:cubicBezTo>
                    <a:pt x="1062" y="1302"/>
                    <a:pt x="1167" y="1320"/>
                    <a:pt x="1272" y="1320"/>
                  </a:cubicBezTo>
                  <a:cubicBezTo>
                    <a:pt x="1457" y="1320"/>
                    <a:pt x="1644" y="1263"/>
                    <a:pt x="1689" y="950"/>
                  </a:cubicBezTo>
                  <a:cubicBezTo>
                    <a:pt x="1829" y="528"/>
                    <a:pt x="1407" y="457"/>
                    <a:pt x="1126" y="317"/>
                  </a:cubicBezTo>
                  <a:cubicBezTo>
                    <a:pt x="1055" y="246"/>
                    <a:pt x="985" y="176"/>
                    <a:pt x="915" y="106"/>
                  </a:cubicBezTo>
                  <a:cubicBezTo>
                    <a:pt x="809" y="35"/>
                    <a:pt x="686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4"/>
            <p:cNvSpPr/>
            <p:nvPr/>
          </p:nvSpPr>
          <p:spPr>
            <a:xfrm rot="-660728">
              <a:off x="8975579" y="2781888"/>
              <a:ext cx="40471" cy="38722"/>
            </a:xfrm>
            <a:custGeom>
              <a:avLst/>
              <a:gdLst/>
              <a:ahLst/>
              <a:cxnLst/>
              <a:rect l="l" t="t" r="r" b="b"/>
              <a:pathLst>
                <a:path w="1619" h="1549" extrusionOk="0">
                  <a:moveTo>
                    <a:pt x="633" y="1"/>
                  </a:moveTo>
                  <a:cubicBezTo>
                    <a:pt x="282" y="1"/>
                    <a:pt x="0" y="282"/>
                    <a:pt x="0" y="634"/>
                  </a:cubicBezTo>
                  <a:cubicBezTo>
                    <a:pt x="71" y="1126"/>
                    <a:pt x="493" y="1548"/>
                    <a:pt x="985" y="1548"/>
                  </a:cubicBezTo>
                  <a:cubicBezTo>
                    <a:pt x="1337" y="1548"/>
                    <a:pt x="1618" y="1337"/>
                    <a:pt x="1618" y="986"/>
                  </a:cubicBezTo>
                  <a:cubicBezTo>
                    <a:pt x="1618" y="564"/>
                    <a:pt x="105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4"/>
            <p:cNvSpPr/>
            <p:nvPr/>
          </p:nvSpPr>
          <p:spPr>
            <a:xfrm rot="-660728">
              <a:off x="8852965" y="1161397"/>
              <a:ext cx="35197" cy="43396"/>
            </a:xfrm>
            <a:custGeom>
              <a:avLst/>
              <a:gdLst/>
              <a:ahLst/>
              <a:cxnLst/>
              <a:rect l="l" t="t" r="r" b="b"/>
              <a:pathLst>
                <a:path w="1408" h="1736" extrusionOk="0">
                  <a:moveTo>
                    <a:pt x="403" y="1"/>
                  </a:moveTo>
                  <a:cubicBezTo>
                    <a:pt x="306" y="1"/>
                    <a:pt x="224" y="35"/>
                    <a:pt x="141" y="117"/>
                  </a:cubicBezTo>
                  <a:cubicBezTo>
                    <a:pt x="0" y="258"/>
                    <a:pt x="0" y="539"/>
                    <a:pt x="71" y="680"/>
                  </a:cubicBezTo>
                  <a:cubicBezTo>
                    <a:pt x="282" y="961"/>
                    <a:pt x="493" y="1243"/>
                    <a:pt x="704" y="1595"/>
                  </a:cubicBezTo>
                  <a:cubicBezTo>
                    <a:pt x="774" y="1665"/>
                    <a:pt x="915" y="1735"/>
                    <a:pt x="1056" y="1735"/>
                  </a:cubicBezTo>
                  <a:cubicBezTo>
                    <a:pt x="1196" y="1665"/>
                    <a:pt x="1337" y="1524"/>
                    <a:pt x="1407" y="1384"/>
                  </a:cubicBezTo>
                  <a:cubicBezTo>
                    <a:pt x="1407" y="1243"/>
                    <a:pt x="1407" y="1032"/>
                    <a:pt x="1407" y="891"/>
                  </a:cubicBezTo>
                  <a:cubicBezTo>
                    <a:pt x="1407" y="399"/>
                    <a:pt x="1056" y="117"/>
                    <a:pt x="634" y="47"/>
                  </a:cubicBezTo>
                  <a:cubicBezTo>
                    <a:pt x="546" y="18"/>
                    <a:pt x="471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4"/>
            <p:cNvSpPr/>
            <p:nvPr/>
          </p:nvSpPr>
          <p:spPr>
            <a:xfrm rot="-660728">
              <a:off x="9206189" y="2658460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4"/>
            <p:cNvSpPr/>
            <p:nvPr/>
          </p:nvSpPr>
          <p:spPr>
            <a:xfrm rot="-660728">
              <a:off x="8765586" y="1362275"/>
              <a:ext cx="43971" cy="37047"/>
            </a:xfrm>
            <a:custGeom>
              <a:avLst/>
              <a:gdLst/>
              <a:ahLst/>
              <a:cxnLst/>
              <a:rect l="l" t="t" r="r" b="b"/>
              <a:pathLst>
                <a:path w="1759" h="1482" extrusionOk="0">
                  <a:moveTo>
                    <a:pt x="1407" y="1"/>
                  </a:moveTo>
                  <a:cubicBezTo>
                    <a:pt x="915" y="71"/>
                    <a:pt x="422" y="353"/>
                    <a:pt x="141" y="775"/>
                  </a:cubicBezTo>
                  <a:cubicBezTo>
                    <a:pt x="0" y="986"/>
                    <a:pt x="70" y="1338"/>
                    <a:pt x="352" y="1408"/>
                  </a:cubicBezTo>
                  <a:cubicBezTo>
                    <a:pt x="452" y="1458"/>
                    <a:pt x="560" y="1481"/>
                    <a:pt x="668" y="1481"/>
                  </a:cubicBezTo>
                  <a:cubicBezTo>
                    <a:pt x="865" y="1481"/>
                    <a:pt x="1060" y="1403"/>
                    <a:pt x="1196" y="1267"/>
                  </a:cubicBezTo>
                  <a:cubicBezTo>
                    <a:pt x="1548" y="1056"/>
                    <a:pt x="1688" y="775"/>
                    <a:pt x="1759" y="353"/>
                  </a:cubicBezTo>
                  <a:cubicBezTo>
                    <a:pt x="1688" y="142"/>
                    <a:pt x="1618" y="1"/>
                    <a:pt x="1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4"/>
            <p:cNvSpPr/>
            <p:nvPr/>
          </p:nvSpPr>
          <p:spPr>
            <a:xfrm rot="-660728">
              <a:off x="8645715" y="1360892"/>
              <a:ext cx="36947" cy="42521"/>
            </a:xfrm>
            <a:custGeom>
              <a:avLst/>
              <a:gdLst/>
              <a:ahLst/>
              <a:cxnLst/>
              <a:rect l="l" t="t" r="r" b="b"/>
              <a:pathLst>
                <a:path w="1478" h="1701" extrusionOk="0">
                  <a:moveTo>
                    <a:pt x="772" y="1"/>
                  </a:moveTo>
                  <a:cubicBezTo>
                    <a:pt x="359" y="1"/>
                    <a:pt x="412" y="580"/>
                    <a:pt x="212" y="780"/>
                  </a:cubicBezTo>
                  <a:cubicBezTo>
                    <a:pt x="1" y="991"/>
                    <a:pt x="71" y="1343"/>
                    <a:pt x="282" y="1554"/>
                  </a:cubicBezTo>
                  <a:cubicBezTo>
                    <a:pt x="456" y="1641"/>
                    <a:pt x="630" y="1701"/>
                    <a:pt x="820" y="1701"/>
                  </a:cubicBezTo>
                  <a:cubicBezTo>
                    <a:pt x="938" y="1701"/>
                    <a:pt x="1062" y="1678"/>
                    <a:pt x="1197" y="1624"/>
                  </a:cubicBezTo>
                  <a:cubicBezTo>
                    <a:pt x="1478" y="1554"/>
                    <a:pt x="1408" y="1202"/>
                    <a:pt x="1408" y="921"/>
                  </a:cubicBezTo>
                  <a:cubicBezTo>
                    <a:pt x="1267" y="639"/>
                    <a:pt x="1267" y="77"/>
                    <a:pt x="845" y="6"/>
                  </a:cubicBezTo>
                  <a:cubicBezTo>
                    <a:pt x="819" y="3"/>
                    <a:pt x="795" y="1"/>
                    <a:pt x="7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4"/>
            <p:cNvSpPr/>
            <p:nvPr/>
          </p:nvSpPr>
          <p:spPr>
            <a:xfrm rot="-660728">
              <a:off x="9193338" y="1076433"/>
              <a:ext cx="28123" cy="52870"/>
            </a:xfrm>
            <a:custGeom>
              <a:avLst/>
              <a:gdLst/>
              <a:ahLst/>
              <a:cxnLst/>
              <a:rect l="l" t="t" r="r" b="b"/>
              <a:pathLst>
                <a:path w="1125" h="2115" extrusionOk="0">
                  <a:moveTo>
                    <a:pt x="469" y="1"/>
                  </a:moveTo>
                  <a:cubicBezTo>
                    <a:pt x="261" y="1"/>
                    <a:pt x="1" y="936"/>
                    <a:pt x="69" y="1411"/>
                  </a:cubicBezTo>
                  <a:cubicBezTo>
                    <a:pt x="69" y="1552"/>
                    <a:pt x="69" y="1763"/>
                    <a:pt x="210" y="1904"/>
                  </a:cubicBezTo>
                  <a:cubicBezTo>
                    <a:pt x="280" y="2044"/>
                    <a:pt x="421" y="2115"/>
                    <a:pt x="561" y="2115"/>
                  </a:cubicBezTo>
                  <a:cubicBezTo>
                    <a:pt x="702" y="2115"/>
                    <a:pt x="843" y="2044"/>
                    <a:pt x="913" y="1904"/>
                  </a:cubicBezTo>
                  <a:cubicBezTo>
                    <a:pt x="1054" y="1693"/>
                    <a:pt x="1124" y="1411"/>
                    <a:pt x="1054" y="1130"/>
                  </a:cubicBezTo>
                  <a:cubicBezTo>
                    <a:pt x="843" y="849"/>
                    <a:pt x="1054" y="215"/>
                    <a:pt x="491" y="4"/>
                  </a:cubicBezTo>
                  <a:cubicBezTo>
                    <a:pt x="484" y="2"/>
                    <a:pt x="476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4"/>
            <p:cNvSpPr/>
            <p:nvPr/>
          </p:nvSpPr>
          <p:spPr>
            <a:xfrm rot="-1521784">
              <a:off x="8692479" y="3696812"/>
              <a:ext cx="42220" cy="31296"/>
            </a:xfrm>
            <a:custGeom>
              <a:avLst/>
              <a:gdLst/>
              <a:ahLst/>
              <a:cxnLst/>
              <a:rect l="l" t="t" r="r" b="b"/>
              <a:pathLst>
                <a:path w="1689" h="1252" extrusionOk="0">
                  <a:moveTo>
                    <a:pt x="856" y="1"/>
                  </a:moveTo>
                  <a:cubicBezTo>
                    <a:pt x="806" y="1"/>
                    <a:pt x="755" y="4"/>
                    <a:pt x="704" y="11"/>
                  </a:cubicBezTo>
                  <a:cubicBezTo>
                    <a:pt x="352" y="11"/>
                    <a:pt x="0" y="363"/>
                    <a:pt x="141" y="785"/>
                  </a:cubicBezTo>
                  <a:cubicBezTo>
                    <a:pt x="86" y="1062"/>
                    <a:pt x="335" y="1251"/>
                    <a:pt x="615" y="1251"/>
                  </a:cubicBezTo>
                  <a:cubicBezTo>
                    <a:pt x="691" y="1251"/>
                    <a:pt x="769" y="1237"/>
                    <a:pt x="845" y="1207"/>
                  </a:cubicBezTo>
                  <a:cubicBezTo>
                    <a:pt x="1196" y="1137"/>
                    <a:pt x="1689" y="1137"/>
                    <a:pt x="1689" y="645"/>
                  </a:cubicBezTo>
                  <a:cubicBezTo>
                    <a:pt x="1689" y="266"/>
                    <a:pt x="1293" y="1"/>
                    <a:pt x="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4"/>
            <p:cNvSpPr/>
            <p:nvPr/>
          </p:nvSpPr>
          <p:spPr>
            <a:xfrm rot="-660728">
              <a:off x="9215481" y="2011766"/>
              <a:ext cx="54545" cy="28872"/>
            </a:xfrm>
            <a:custGeom>
              <a:avLst/>
              <a:gdLst/>
              <a:ahLst/>
              <a:cxnLst/>
              <a:rect l="l" t="t" r="r" b="b"/>
              <a:pathLst>
                <a:path w="2182" h="1155" extrusionOk="0">
                  <a:moveTo>
                    <a:pt x="634" y="1"/>
                  </a:moveTo>
                  <a:cubicBezTo>
                    <a:pt x="212" y="71"/>
                    <a:pt x="1" y="493"/>
                    <a:pt x="282" y="564"/>
                  </a:cubicBezTo>
                  <a:cubicBezTo>
                    <a:pt x="707" y="807"/>
                    <a:pt x="1028" y="1154"/>
                    <a:pt x="1515" y="1154"/>
                  </a:cubicBezTo>
                  <a:cubicBezTo>
                    <a:pt x="1592" y="1154"/>
                    <a:pt x="1673" y="1146"/>
                    <a:pt x="1760" y="1126"/>
                  </a:cubicBezTo>
                  <a:cubicBezTo>
                    <a:pt x="1900" y="1126"/>
                    <a:pt x="2041" y="986"/>
                    <a:pt x="2111" y="845"/>
                  </a:cubicBezTo>
                  <a:cubicBezTo>
                    <a:pt x="2182" y="634"/>
                    <a:pt x="2111" y="493"/>
                    <a:pt x="1971" y="353"/>
                  </a:cubicBezTo>
                  <a:cubicBezTo>
                    <a:pt x="1478" y="142"/>
                    <a:pt x="986" y="212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4"/>
            <p:cNvSpPr/>
            <p:nvPr/>
          </p:nvSpPr>
          <p:spPr>
            <a:xfrm rot="-660728">
              <a:off x="8354343" y="2847563"/>
              <a:ext cx="47521" cy="27823"/>
            </a:xfrm>
            <a:custGeom>
              <a:avLst/>
              <a:gdLst/>
              <a:ahLst/>
              <a:cxnLst/>
              <a:rect l="l" t="t" r="r" b="b"/>
              <a:pathLst>
                <a:path w="1901" h="1113" extrusionOk="0">
                  <a:moveTo>
                    <a:pt x="463" y="0"/>
                  </a:moveTo>
                  <a:cubicBezTo>
                    <a:pt x="324" y="0"/>
                    <a:pt x="191" y="48"/>
                    <a:pt x="71" y="198"/>
                  </a:cubicBezTo>
                  <a:cubicBezTo>
                    <a:pt x="1" y="338"/>
                    <a:pt x="1" y="479"/>
                    <a:pt x="71" y="620"/>
                  </a:cubicBezTo>
                  <a:cubicBezTo>
                    <a:pt x="282" y="1042"/>
                    <a:pt x="634" y="1112"/>
                    <a:pt x="1056" y="1112"/>
                  </a:cubicBezTo>
                  <a:lnTo>
                    <a:pt x="1408" y="1112"/>
                  </a:lnTo>
                  <a:cubicBezTo>
                    <a:pt x="1548" y="1112"/>
                    <a:pt x="1830" y="1042"/>
                    <a:pt x="1900" y="620"/>
                  </a:cubicBezTo>
                  <a:cubicBezTo>
                    <a:pt x="1900" y="198"/>
                    <a:pt x="1548" y="198"/>
                    <a:pt x="1267" y="127"/>
                  </a:cubicBezTo>
                  <a:lnTo>
                    <a:pt x="1056" y="127"/>
                  </a:lnTo>
                  <a:cubicBezTo>
                    <a:pt x="854" y="87"/>
                    <a:pt x="652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4"/>
            <p:cNvSpPr/>
            <p:nvPr/>
          </p:nvSpPr>
          <p:spPr>
            <a:xfrm rot="-660728">
              <a:off x="9221409" y="1870981"/>
              <a:ext cx="31672" cy="41846"/>
            </a:xfrm>
            <a:custGeom>
              <a:avLst/>
              <a:gdLst/>
              <a:ahLst/>
              <a:cxnLst/>
              <a:rect l="l" t="t" r="r" b="b"/>
              <a:pathLst>
                <a:path w="1267" h="1674" extrusionOk="0">
                  <a:moveTo>
                    <a:pt x="771" y="1"/>
                  </a:moveTo>
                  <a:cubicBezTo>
                    <a:pt x="541" y="1"/>
                    <a:pt x="328" y="137"/>
                    <a:pt x="211" y="370"/>
                  </a:cubicBezTo>
                  <a:cubicBezTo>
                    <a:pt x="71" y="511"/>
                    <a:pt x="0" y="792"/>
                    <a:pt x="71" y="1074"/>
                  </a:cubicBezTo>
                  <a:cubicBezTo>
                    <a:pt x="71" y="1285"/>
                    <a:pt x="71" y="1566"/>
                    <a:pt x="422" y="1637"/>
                  </a:cubicBezTo>
                  <a:cubicBezTo>
                    <a:pt x="487" y="1662"/>
                    <a:pt x="542" y="1674"/>
                    <a:pt x="590" y="1674"/>
                  </a:cubicBezTo>
                  <a:cubicBezTo>
                    <a:pt x="802" y="1674"/>
                    <a:pt x="870" y="1444"/>
                    <a:pt x="985" y="1214"/>
                  </a:cubicBezTo>
                  <a:cubicBezTo>
                    <a:pt x="1126" y="1074"/>
                    <a:pt x="1196" y="863"/>
                    <a:pt x="1196" y="722"/>
                  </a:cubicBezTo>
                  <a:cubicBezTo>
                    <a:pt x="1266" y="441"/>
                    <a:pt x="1126" y="159"/>
                    <a:pt x="915" y="19"/>
                  </a:cubicBezTo>
                  <a:cubicBezTo>
                    <a:pt x="866" y="6"/>
                    <a:pt x="818" y="1"/>
                    <a:pt x="7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4"/>
            <p:cNvSpPr/>
            <p:nvPr/>
          </p:nvSpPr>
          <p:spPr>
            <a:xfrm rot="-660728">
              <a:off x="8316468" y="1028022"/>
              <a:ext cx="47496" cy="28722"/>
            </a:xfrm>
            <a:custGeom>
              <a:avLst/>
              <a:gdLst/>
              <a:ahLst/>
              <a:cxnLst/>
              <a:rect l="l" t="t" r="r" b="b"/>
              <a:pathLst>
                <a:path w="1900" h="1149" extrusionOk="0">
                  <a:moveTo>
                    <a:pt x="801" y="0"/>
                  </a:moveTo>
                  <a:cubicBezTo>
                    <a:pt x="632" y="0"/>
                    <a:pt x="457" y="35"/>
                    <a:pt x="282" y="93"/>
                  </a:cubicBezTo>
                  <a:cubicBezTo>
                    <a:pt x="71" y="234"/>
                    <a:pt x="1" y="445"/>
                    <a:pt x="141" y="656"/>
                  </a:cubicBezTo>
                  <a:cubicBezTo>
                    <a:pt x="352" y="1148"/>
                    <a:pt x="845" y="1148"/>
                    <a:pt x="1196" y="1148"/>
                  </a:cubicBezTo>
                  <a:cubicBezTo>
                    <a:pt x="1478" y="1148"/>
                    <a:pt x="1689" y="1078"/>
                    <a:pt x="1830" y="796"/>
                  </a:cubicBezTo>
                  <a:cubicBezTo>
                    <a:pt x="1900" y="585"/>
                    <a:pt x="1759" y="304"/>
                    <a:pt x="1478" y="234"/>
                  </a:cubicBezTo>
                  <a:cubicBezTo>
                    <a:pt x="1272" y="69"/>
                    <a:pt x="1042" y="0"/>
                    <a:pt x="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4"/>
            <p:cNvSpPr/>
            <p:nvPr/>
          </p:nvSpPr>
          <p:spPr>
            <a:xfrm rot="-660728">
              <a:off x="8434909" y="2173742"/>
              <a:ext cx="35172" cy="33772"/>
            </a:xfrm>
            <a:custGeom>
              <a:avLst/>
              <a:gdLst/>
              <a:ahLst/>
              <a:cxnLst/>
              <a:rect l="l" t="t" r="r" b="b"/>
              <a:pathLst>
                <a:path w="1407" h="1351" extrusionOk="0">
                  <a:moveTo>
                    <a:pt x="774" y="1"/>
                  </a:moveTo>
                  <a:cubicBezTo>
                    <a:pt x="352" y="71"/>
                    <a:pt x="0" y="423"/>
                    <a:pt x="0" y="845"/>
                  </a:cubicBezTo>
                  <a:cubicBezTo>
                    <a:pt x="0" y="1151"/>
                    <a:pt x="213" y="1351"/>
                    <a:pt x="454" y="1351"/>
                  </a:cubicBezTo>
                  <a:cubicBezTo>
                    <a:pt x="490" y="1351"/>
                    <a:pt x="526" y="1347"/>
                    <a:pt x="563" y="1337"/>
                  </a:cubicBezTo>
                  <a:cubicBezTo>
                    <a:pt x="985" y="1337"/>
                    <a:pt x="1337" y="915"/>
                    <a:pt x="1407" y="493"/>
                  </a:cubicBezTo>
                  <a:cubicBezTo>
                    <a:pt x="1337" y="212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4"/>
            <p:cNvSpPr/>
            <p:nvPr/>
          </p:nvSpPr>
          <p:spPr>
            <a:xfrm rot="-1521784">
              <a:off x="8759085" y="2977914"/>
              <a:ext cx="31671" cy="40470"/>
            </a:xfrm>
            <a:custGeom>
              <a:avLst/>
              <a:gdLst/>
              <a:ahLst/>
              <a:cxnLst/>
              <a:rect l="l" t="t" r="r" b="b"/>
              <a:pathLst>
                <a:path w="1267" h="1619" extrusionOk="0">
                  <a:moveTo>
                    <a:pt x="704" y="0"/>
                  </a:moveTo>
                  <a:cubicBezTo>
                    <a:pt x="352" y="0"/>
                    <a:pt x="0" y="563"/>
                    <a:pt x="71" y="1126"/>
                  </a:cubicBezTo>
                  <a:cubicBezTo>
                    <a:pt x="141" y="1407"/>
                    <a:pt x="211" y="1618"/>
                    <a:pt x="563" y="1618"/>
                  </a:cubicBezTo>
                  <a:cubicBezTo>
                    <a:pt x="915" y="1618"/>
                    <a:pt x="1267" y="1055"/>
                    <a:pt x="1196" y="493"/>
                  </a:cubicBezTo>
                  <a:cubicBezTo>
                    <a:pt x="1196" y="211"/>
                    <a:pt x="112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4"/>
            <p:cNvSpPr/>
            <p:nvPr/>
          </p:nvSpPr>
          <p:spPr>
            <a:xfrm rot="-660728">
              <a:off x="8349150" y="1678437"/>
              <a:ext cx="26423" cy="44321"/>
            </a:xfrm>
            <a:custGeom>
              <a:avLst/>
              <a:gdLst/>
              <a:ahLst/>
              <a:cxnLst/>
              <a:rect l="l" t="t" r="r" b="b"/>
              <a:pathLst>
                <a:path w="1057" h="1773" extrusionOk="0">
                  <a:moveTo>
                    <a:pt x="599" y="0"/>
                  </a:moveTo>
                  <a:cubicBezTo>
                    <a:pt x="387" y="0"/>
                    <a:pt x="273" y="183"/>
                    <a:pt x="212" y="366"/>
                  </a:cubicBezTo>
                  <a:cubicBezTo>
                    <a:pt x="1" y="717"/>
                    <a:pt x="1" y="1069"/>
                    <a:pt x="142" y="1421"/>
                  </a:cubicBezTo>
                  <a:cubicBezTo>
                    <a:pt x="212" y="1632"/>
                    <a:pt x="493" y="1773"/>
                    <a:pt x="704" y="1773"/>
                  </a:cubicBezTo>
                  <a:cubicBezTo>
                    <a:pt x="986" y="1702"/>
                    <a:pt x="1056" y="1632"/>
                    <a:pt x="1056" y="1280"/>
                  </a:cubicBezTo>
                  <a:cubicBezTo>
                    <a:pt x="1056" y="999"/>
                    <a:pt x="1056" y="788"/>
                    <a:pt x="1056" y="436"/>
                  </a:cubicBezTo>
                  <a:cubicBezTo>
                    <a:pt x="1056" y="225"/>
                    <a:pt x="986" y="14"/>
                    <a:pt x="704" y="14"/>
                  </a:cubicBezTo>
                  <a:cubicBezTo>
                    <a:pt x="667" y="5"/>
                    <a:pt x="632" y="0"/>
                    <a:pt x="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4"/>
            <p:cNvSpPr/>
            <p:nvPr/>
          </p:nvSpPr>
          <p:spPr>
            <a:xfrm rot="-660728">
              <a:off x="9250299" y="1019512"/>
              <a:ext cx="35172" cy="33722"/>
            </a:xfrm>
            <a:custGeom>
              <a:avLst/>
              <a:gdLst/>
              <a:ahLst/>
              <a:cxnLst/>
              <a:rect l="l" t="t" r="r" b="b"/>
              <a:pathLst>
                <a:path w="1407" h="1349" extrusionOk="0">
                  <a:moveTo>
                    <a:pt x="811" y="1"/>
                  </a:moveTo>
                  <a:cubicBezTo>
                    <a:pt x="776" y="1"/>
                    <a:pt x="740" y="4"/>
                    <a:pt x="703" y="12"/>
                  </a:cubicBezTo>
                  <a:cubicBezTo>
                    <a:pt x="281" y="12"/>
                    <a:pt x="0" y="293"/>
                    <a:pt x="0" y="715"/>
                  </a:cubicBezTo>
                  <a:cubicBezTo>
                    <a:pt x="0" y="1067"/>
                    <a:pt x="281" y="1348"/>
                    <a:pt x="703" y="1348"/>
                  </a:cubicBezTo>
                  <a:cubicBezTo>
                    <a:pt x="1055" y="1348"/>
                    <a:pt x="1407" y="997"/>
                    <a:pt x="1337" y="575"/>
                  </a:cubicBezTo>
                  <a:cubicBezTo>
                    <a:pt x="1337" y="259"/>
                    <a:pt x="1111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4"/>
            <p:cNvSpPr/>
            <p:nvPr/>
          </p:nvSpPr>
          <p:spPr>
            <a:xfrm rot="-660728">
              <a:off x="8865280" y="3076164"/>
              <a:ext cx="49271" cy="28497"/>
            </a:xfrm>
            <a:custGeom>
              <a:avLst/>
              <a:gdLst/>
              <a:ahLst/>
              <a:cxnLst/>
              <a:rect l="l" t="t" r="r" b="b"/>
              <a:pathLst>
                <a:path w="1971" h="1140" extrusionOk="0">
                  <a:moveTo>
                    <a:pt x="1700" y="0"/>
                  </a:moveTo>
                  <a:cubicBezTo>
                    <a:pt x="1674" y="0"/>
                    <a:pt x="1647" y="4"/>
                    <a:pt x="1619" y="14"/>
                  </a:cubicBezTo>
                  <a:cubicBezTo>
                    <a:pt x="1267" y="225"/>
                    <a:pt x="845" y="295"/>
                    <a:pt x="493" y="295"/>
                  </a:cubicBezTo>
                  <a:cubicBezTo>
                    <a:pt x="282" y="366"/>
                    <a:pt x="71" y="366"/>
                    <a:pt x="1" y="647"/>
                  </a:cubicBezTo>
                  <a:cubicBezTo>
                    <a:pt x="1" y="928"/>
                    <a:pt x="212" y="1069"/>
                    <a:pt x="423" y="1139"/>
                  </a:cubicBezTo>
                  <a:lnTo>
                    <a:pt x="845" y="1139"/>
                  </a:lnTo>
                  <a:cubicBezTo>
                    <a:pt x="1478" y="1139"/>
                    <a:pt x="1900" y="788"/>
                    <a:pt x="1971" y="366"/>
                  </a:cubicBezTo>
                  <a:cubicBezTo>
                    <a:pt x="1971" y="183"/>
                    <a:pt x="1865" y="0"/>
                    <a:pt x="1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4"/>
            <p:cNvSpPr/>
            <p:nvPr/>
          </p:nvSpPr>
          <p:spPr>
            <a:xfrm rot="-1521784">
              <a:off x="8842910" y="4450402"/>
              <a:ext cx="33296" cy="35421"/>
            </a:xfrm>
            <a:custGeom>
              <a:avLst/>
              <a:gdLst/>
              <a:ahLst/>
              <a:cxnLst/>
              <a:rect l="l" t="t" r="r" b="b"/>
              <a:pathLst>
                <a:path w="1332" h="1417" extrusionOk="0">
                  <a:moveTo>
                    <a:pt x="670" y="1"/>
                  </a:moveTo>
                  <a:cubicBezTo>
                    <a:pt x="635" y="1"/>
                    <a:pt x="599" y="4"/>
                    <a:pt x="563" y="10"/>
                  </a:cubicBezTo>
                  <a:cubicBezTo>
                    <a:pt x="212" y="10"/>
                    <a:pt x="0" y="361"/>
                    <a:pt x="71" y="713"/>
                  </a:cubicBezTo>
                  <a:cubicBezTo>
                    <a:pt x="141" y="1135"/>
                    <a:pt x="493" y="1417"/>
                    <a:pt x="845" y="1417"/>
                  </a:cubicBezTo>
                  <a:cubicBezTo>
                    <a:pt x="1267" y="1346"/>
                    <a:pt x="1267" y="1065"/>
                    <a:pt x="1267" y="783"/>
                  </a:cubicBezTo>
                  <a:cubicBezTo>
                    <a:pt x="1331" y="333"/>
                    <a:pt x="1043" y="1"/>
                    <a:pt x="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4"/>
            <p:cNvSpPr/>
            <p:nvPr/>
          </p:nvSpPr>
          <p:spPr>
            <a:xfrm rot="-1521784">
              <a:off x="9169775" y="5273693"/>
              <a:ext cx="31696" cy="33771"/>
            </a:xfrm>
            <a:custGeom>
              <a:avLst/>
              <a:gdLst/>
              <a:ahLst/>
              <a:cxnLst/>
              <a:rect l="l" t="t" r="r" b="b"/>
              <a:pathLst>
                <a:path w="1268" h="1351" extrusionOk="0">
                  <a:moveTo>
                    <a:pt x="634" y="0"/>
                  </a:moveTo>
                  <a:cubicBezTo>
                    <a:pt x="212" y="141"/>
                    <a:pt x="1" y="493"/>
                    <a:pt x="1" y="915"/>
                  </a:cubicBezTo>
                  <a:cubicBezTo>
                    <a:pt x="1" y="1159"/>
                    <a:pt x="266" y="1350"/>
                    <a:pt x="520" y="1350"/>
                  </a:cubicBezTo>
                  <a:cubicBezTo>
                    <a:pt x="559" y="1350"/>
                    <a:pt x="597" y="1346"/>
                    <a:pt x="634" y="1337"/>
                  </a:cubicBezTo>
                  <a:cubicBezTo>
                    <a:pt x="1056" y="1266"/>
                    <a:pt x="1267" y="915"/>
                    <a:pt x="1197" y="563"/>
                  </a:cubicBezTo>
                  <a:cubicBezTo>
                    <a:pt x="1197" y="21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4"/>
            <p:cNvSpPr/>
            <p:nvPr/>
          </p:nvSpPr>
          <p:spPr>
            <a:xfrm rot="-660728">
              <a:off x="9062085" y="1462727"/>
              <a:ext cx="35197" cy="30597"/>
            </a:xfrm>
            <a:custGeom>
              <a:avLst/>
              <a:gdLst/>
              <a:ahLst/>
              <a:cxnLst/>
              <a:rect l="l" t="t" r="r" b="b"/>
              <a:pathLst>
                <a:path w="1408" h="1224" extrusionOk="0">
                  <a:moveTo>
                    <a:pt x="367" y="0"/>
                  </a:moveTo>
                  <a:cubicBezTo>
                    <a:pt x="108" y="0"/>
                    <a:pt x="1" y="200"/>
                    <a:pt x="1" y="506"/>
                  </a:cubicBezTo>
                  <a:cubicBezTo>
                    <a:pt x="1" y="858"/>
                    <a:pt x="353" y="1209"/>
                    <a:pt x="775" y="1209"/>
                  </a:cubicBezTo>
                  <a:cubicBezTo>
                    <a:pt x="812" y="1219"/>
                    <a:pt x="849" y="1223"/>
                    <a:pt x="885" y="1223"/>
                  </a:cubicBezTo>
                  <a:cubicBezTo>
                    <a:pt x="1126" y="1223"/>
                    <a:pt x="1347" y="1032"/>
                    <a:pt x="1408" y="787"/>
                  </a:cubicBezTo>
                  <a:cubicBezTo>
                    <a:pt x="1408" y="436"/>
                    <a:pt x="775" y="14"/>
                    <a:pt x="493" y="14"/>
                  </a:cubicBezTo>
                  <a:cubicBezTo>
                    <a:pt x="448" y="4"/>
                    <a:pt x="406" y="0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4"/>
            <p:cNvSpPr/>
            <p:nvPr/>
          </p:nvSpPr>
          <p:spPr>
            <a:xfrm rot="-1521784">
              <a:off x="9173253" y="3822686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4"/>
            <p:cNvSpPr/>
            <p:nvPr/>
          </p:nvSpPr>
          <p:spPr>
            <a:xfrm rot="-660728">
              <a:off x="9190715" y="1948069"/>
              <a:ext cx="24623" cy="51670"/>
            </a:xfrm>
            <a:custGeom>
              <a:avLst/>
              <a:gdLst/>
              <a:ahLst/>
              <a:cxnLst/>
              <a:rect l="l" t="t" r="r" b="b"/>
              <a:pathLst>
                <a:path w="985" h="2067" extrusionOk="0">
                  <a:moveTo>
                    <a:pt x="422" y="0"/>
                  </a:moveTo>
                  <a:cubicBezTo>
                    <a:pt x="211" y="70"/>
                    <a:pt x="70" y="211"/>
                    <a:pt x="70" y="422"/>
                  </a:cubicBezTo>
                  <a:cubicBezTo>
                    <a:pt x="70" y="563"/>
                    <a:pt x="70" y="704"/>
                    <a:pt x="70" y="844"/>
                  </a:cubicBezTo>
                  <a:cubicBezTo>
                    <a:pt x="282" y="1126"/>
                    <a:pt x="141" y="1337"/>
                    <a:pt x="70" y="1548"/>
                  </a:cubicBezTo>
                  <a:cubicBezTo>
                    <a:pt x="0" y="1759"/>
                    <a:pt x="70" y="1970"/>
                    <a:pt x="282" y="2040"/>
                  </a:cubicBezTo>
                  <a:cubicBezTo>
                    <a:pt x="334" y="2058"/>
                    <a:pt x="383" y="2067"/>
                    <a:pt x="427" y="2067"/>
                  </a:cubicBezTo>
                  <a:cubicBezTo>
                    <a:pt x="559" y="2067"/>
                    <a:pt x="651" y="1987"/>
                    <a:pt x="704" y="1829"/>
                  </a:cubicBezTo>
                  <a:cubicBezTo>
                    <a:pt x="915" y="1337"/>
                    <a:pt x="985" y="844"/>
                    <a:pt x="915" y="352"/>
                  </a:cubicBezTo>
                  <a:cubicBezTo>
                    <a:pt x="844" y="141"/>
                    <a:pt x="63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4"/>
            <p:cNvSpPr/>
            <p:nvPr/>
          </p:nvSpPr>
          <p:spPr>
            <a:xfrm rot="-660728">
              <a:off x="9175229" y="1694909"/>
              <a:ext cx="40471" cy="28847"/>
            </a:xfrm>
            <a:custGeom>
              <a:avLst/>
              <a:gdLst/>
              <a:ahLst/>
              <a:cxnLst/>
              <a:rect l="l" t="t" r="r" b="b"/>
              <a:pathLst>
                <a:path w="1619" h="1154" extrusionOk="0">
                  <a:moveTo>
                    <a:pt x="633" y="1"/>
                  </a:moveTo>
                  <a:cubicBezTo>
                    <a:pt x="493" y="71"/>
                    <a:pt x="211" y="71"/>
                    <a:pt x="141" y="353"/>
                  </a:cubicBezTo>
                  <a:cubicBezTo>
                    <a:pt x="0" y="564"/>
                    <a:pt x="141" y="845"/>
                    <a:pt x="422" y="986"/>
                  </a:cubicBezTo>
                  <a:cubicBezTo>
                    <a:pt x="577" y="1089"/>
                    <a:pt x="731" y="1154"/>
                    <a:pt x="886" y="1154"/>
                  </a:cubicBezTo>
                  <a:cubicBezTo>
                    <a:pt x="942" y="1154"/>
                    <a:pt x="999" y="1145"/>
                    <a:pt x="1055" y="1126"/>
                  </a:cubicBezTo>
                  <a:cubicBezTo>
                    <a:pt x="1407" y="1056"/>
                    <a:pt x="1618" y="845"/>
                    <a:pt x="1618" y="493"/>
                  </a:cubicBezTo>
                  <a:cubicBezTo>
                    <a:pt x="1618" y="141"/>
                    <a:pt x="1337" y="71"/>
                    <a:pt x="1055" y="71"/>
                  </a:cubicBezTo>
                  <a:cubicBezTo>
                    <a:pt x="915" y="71"/>
                    <a:pt x="774" y="7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4"/>
            <p:cNvSpPr/>
            <p:nvPr/>
          </p:nvSpPr>
          <p:spPr>
            <a:xfrm rot="-660728">
              <a:off x="8842413" y="328962"/>
              <a:ext cx="29922" cy="40671"/>
            </a:xfrm>
            <a:custGeom>
              <a:avLst/>
              <a:gdLst/>
              <a:ahLst/>
              <a:cxnLst/>
              <a:rect l="l" t="t" r="r" b="b"/>
              <a:pathLst>
                <a:path w="1197" h="1627" extrusionOk="0">
                  <a:moveTo>
                    <a:pt x="633" y="1"/>
                  </a:moveTo>
                  <a:cubicBezTo>
                    <a:pt x="282" y="1"/>
                    <a:pt x="0" y="353"/>
                    <a:pt x="141" y="915"/>
                  </a:cubicBezTo>
                  <a:cubicBezTo>
                    <a:pt x="141" y="1241"/>
                    <a:pt x="261" y="1627"/>
                    <a:pt x="670" y="1627"/>
                  </a:cubicBezTo>
                  <a:cubicBezTo>
                    <a:pt x="703" y="1627"/>
                    <a:pt x="737" y="1624"/>
                    <a:pt x="774" y="1619"/>
                  </a:cubicBezTo>
                  <a:cubicBezTo>
                    <a:pt x="1196" y="1548"/>
                    <a:pt x="1196" y="1126"/>
                    <a:pt x="1196" y="845"/>
                  </a:cubicBezTo>
                  <a:cubicBezTo>
                    <a:pt x="1196" y="282"/>
                    <a:pt x="98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4"/>
            <p:cNvSpPr/>
            <p:nvPr/>
          </p:nvSpPr>
          <p:spPr>
            <a:xfrm rot="-660728">
              <a:off x="9015344" y="91487"/>
              <a:ext cx="43996" cy="26848"/>
            </a:xfrm>
            <a:custGeom>
              <a:avLst/>
              <a:gdLst/>
              <a:ahLst/>
              <a:cxnLst/>
              <a:rect l="l" t="t" r="r" b="b"/>
              <a:pathLst>
                <a:path w="1760" h="1074" extrusionOk="0">
                  <a:moveTo>
                    <a:pt x="1030" y="1"/>
                  </a:moveTo>
                  <a:cubicBezTo>
                    <a:pt x="966" y="1"/>
                    <a:pt x="904" y="7"/>
                    <a:pt x="845" y="18"/>
                  </a:cubicBezTo>
                  <a:cubicBezTo>
                    <a:pt x="493" y="18"/>
                    <a:pt x="1" y="89"/>
                    <a:pt x="71" y="581"/>
                  </a:cubicBezTo>
                  <a:cubicBezTo>
                    <a:pt x="142" y="1073"/>
                    <a:pt x="564" y="1073"/>
                    <a:pt x="915" y="1073"/>
                  </a:cubicBezTo>
                  <a:cubicBezTo>
                    <a:pt x="1408" y="1003"/>
                    <a:pt x="1760" y="722"/>
                    <a:pt x="1689" y="440"/>
                  </a:cubicBezTo>
                  <a:cubicBezTo>
                    <a:pt x="1689" y="147"/>
                    <a:pt x="1347" y="1"/>
                    <a:pt x="10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4"/>
            <p:cNvSpPr/>
            <p:nvPr/>
          </p:nvSpPr>
          <p:spPr>
            <a:xfrm rot="-1521784">
              <a:off x="9214853" y="3982563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4"/>
            <p:cNvSpPr/>
            <p:nvPr/>
          </p:nvSpPr>
          <p:spPr>
            <a:xfrm rot="-660728">
              <a:off x="8486133" y="1800924"/>
              <a:ext cx="29922" cy="36947"/>
            </a:xfrm>
            <a:custGeom>
              <a:avLst/>
              <a:gdLst/>
              <a:ahLst/>
              <a:cxnLst/>
              <a:rect l="l" t="t" r="r" b="b"/>
              <a:pathLst>
                <a:path w="1197" h="1478" extrusionOk="0">
                  <a:moveTo>
                    <a:pt x="633" y="0"/>
                  </a:moveTo>
                  <a:cubicBezTo>
                    <a:pt x="282" y="0"/>
                    <a:pt x="71" y="422"/>
                    <a:pt x="71" y="844"/>
                  </a:cubicBezTo>
                  <a:cubicBezTo>
                    <a:pt x="0" y="1196"/>
                    <a:pt x="282" y="1477"/>
                    <a:pt x="563" y="1477"/>
                  </a:cubicBezTo>
                  <a:cubicBezTo>
                    <a:pt x="915" y="1407"/>
                    <a:pt x="1196" y="985"/>
                    <a:pt x="1126" y="492"/>
                  </a:cubicBezTo>
                  <a:cubicBezTo>
                    <a:pt x="1126" y="211"/>
                    <a:pt x="91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4"/>
            <p:cNvSpPr/>
            <p:nvPr/>
          </p:nvSpPr>
          <p:spPr>
            <a:xfrm rot="-660728">
              <a:off x="8991639" y="2105204"/>
              <a:ext cx="36947" cy="28697"/>
            </a:xfrm>
            <a:custGeom>
              <a:avLst/>
              <a:gdLst/>
              <a:ahLst/>
              <a:cxnLst/>
              <a:rect l="l" t="t" r="r" b="b"/>
              <a:pathLst>
                <a:path w="1478" h="1148" extrusionOk="0">
                  <a:moveTo>
                    <a:pt x="436" y="1"/>
                  </a:moveTo>
                  <a:cubicBezTo>
                    <a:pt x="407" y="1"/>
                    <a:pt x="378" y="3"/>
                    <a:pt x="352" y="8"/>
                  </a:cubicBezTo>
                  <a:cubicBezTo>
                    <a:pt x="141" y="79"/>
                    <a:pt x="0" y="290"/>
                    <a:pt x="0" y="571"/>
                  </a:cubicBezTo>
                  <a:cubicBezTo>
                    <a:pt x="123" y="940"/>
                    <a:pt x="514" y="1147"/>
                    <a:pt x="892" y="1147"/>
                  </a:cubicBezTo>
                  <a:cubicBezTo>
                    <a:pt x="947" y="1147"/>
                    <a:pt x="1002" y="1143"/>
                    <a:pt x="1055" y="1134"/>
                  </a:cubicBezTo>
                  <a:cubicBezTo>
                    <a:pt x="1337" y="1064"/>
                    <a:pt x="1477" y="923"/>
                    <a:pt x="1407" y="641"/>
                  </a:cubicBezTo>
                  <a:cubicBezTo>
                    <a:pt x="1407" y="381"/>
                    <a:pt x="805" y="1"/>
                    <a:pt x="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4"/>
            <p:cNvSpPr/>
            <p:nvPr/>
          </p:nvSpPr>
          <p:spPr>
            <a:xfrm rot="-660728">
              <a:off x="9198050" y="2108395"/>
              <a:ext cx="35197" cy="26673"/>
            </a:xfrm>
            <a:custGeom>
              <a:avLst/>
              <a:gdLst/>
              <a:ahLst/>
              <a:cxnLst/>
              <a:rect l="l" t="t" r="r" b="b"/>
              <a:pathLst>
                <a:path w="1408" h="1067" extrusionOk="0">
                  <a:moveTo>
                    <a:pt x="493" y="1"/>
                  </a:moveTo>
                  <a:cubicBezTo>
                    <a:pt x="142" y="1"/>
                    <a:pt x="1" y="141"/>
                    <a:pt x="1" y="493"/>
                  </a:cubicBezTo>
                  <a:cubicBezTo>
                    <a:pt x="64" y="808"/>
                    <a:pt x="353" y="1067"/>
                    <a:pt x="665" y="1067"/>
                  </a:cubicBezTo>
                  <a:cubicBezTo>
                    <a:pt x="701" y="1067"/>
                    <a:pt x="738" y="1063"/>
                    <a:pt x="775" y="1056"/>
                  </a:cubicBezTo>
                  <a:cubicBezTo>
                    <a:pt x="1056" y="1056"/>
                    <a:pt x="1338" y="845"/>
                    <a:pt x="1338" y="563"/>
                  </a:cubicBezTo>
                  <a:cubicBezTo>
                    <a:pt x="1408" y="21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4"/>
            <p:cNvSpPr/>
            <p:nvPr/>
          </p:nvSpPr>
          <p:spPr>
            <a:xfrm rot="-660728">
              <a:off x="8344818" y="2067501"/>
              <a:ext cx="31672" cy="37022"/>
            </a:xfrm>
            <a:custGeom>
              <a:avLst/>
              <a:gdLst/>
              <a:ahLst/>
              <a:cxnLst/>
              <a:rect l="l" t="t" r="r" b="b"/>
              <a:pathLst>
                <a:path w="1267" h="1481" extrusionOk="0">
                  <a:moveTo>
                    <a:pt x="563" y="0"/>
                  </a:moveTo>
                  <a:cubicBezTo>
                    <a:pt x="422" y="141"/>
                    <a:pt x="282" y="352"/>
                    <a:pt x="141" y="493"/>
                  </a:cubicBezTo>
                  <a:cubicBezTo>
                    <a:pt x="0" y="704"/>
                    <a:pt x="0" y="1055"/>
                    <a:pt x="141" y="1266"/>
                  </a:cubicBezTo>
                  <a:cubicBezTo>
                    <a:pt x="277" y="1403"/>
                    <a:pt x="443" y="1480"/>
                    <a:pt x="600" y="1480"/>
                  </a:cubicBezTo>
                  <a:cubicBezTo>
                    <a:pt x="686" y="1480"/>
                    <a:pt x="770" y="1457"/>
                    <a:pt x="845" y="1407"/>
                  </a:cubicBezTo>
                  <a:cubicBezTo>
                    <a:pt x="1126" y="1266"/>
                    <a:pt x="1267" y="985"/>
                    <a:pt x="1196" y="704"/>
                  </a:cubicBezTo>
                  <a:cubicBezTo>
                    <a:pt x="1196" y="493"/>
                    <a:pt x="915" y="282"/>
                    <a:pt x="10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4"/>
            <p:cNvSpPr/>
            <p:nvPr/>
          </p:nvSpPr>
          <p:spPr>
            <a:xfrm rot="-660728">
              <a:off x="8744826" y="1637136"/>
              <a:ext cx="36947" cy="25423"/>
            </a:xfrm>
            <a:custGeom>
              <a:avLst/>
              <a:gdLst/>
              <a:ahLst/>
              <a:cxnLst/>
              <a:rect l="l" t="t" r="r" b="b"/>
              <a:pathLst>
                <a:path w="1478" h="1017" extrusionOk="0">
                  <a:moveTo>
                    <a:pt x="653" y="1"/>
                  </a:moveTo>
                  <a:cubicBezTo>
                    <a:pt x="601" y="1"/>
                    <a:pt x="548" y="5"/>
                    <a:pt x="493" y="14"/>
                  </a:cubicBezTo>
                  <a:cubicBezTo>
                    <a:pt x="212" y="14"/>
                    <a:pt x="1" y="296"/>
                    <a:pt x="141" y="577"/>
                  </a:cubicBezTo>
                  <a:cubicBezTo>
                    <a:pt x="200" y="870"/>
                    <a:pt x="454" y="1017"/>
                    <a:pt x="781" y="1017"/>
                  </a:cubicBezTo>
                  <a:cubicBezTo>
                    <a:pt x="847" y="1017"/>
                    <a:pt x="915" y="1011"/>
                    <a:pt x="986" y="999"/>
                  </a:cubicBezTo>
                  <a:cubicBezTo>
                    <a:pt x="1267" y="929"/>
                    <a:pt x="1478" y="788"/>
                    <a:pt x="1478" y="507"/>
                  </a:cubicBezTo>
                  <a:cubicBezTo>
                    <a:pt x="1294" y="200"/>
                    <a:pt x="1004" y="1"/>
                    <a:pt x="6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4"/>
            <p:cNvSpPr/>
            <p:nvPr/>
          </p:nvSpPr>
          <p:spPr>
            <a:xfrm rot="-1521784">
              <a:off x="9214545" y="4060103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4"/>
            <p:cNvSpPr/>
            <p:nvPr/>
          </p:nvSpPr>
          <p:spPr>
            <a:xfrm rot="-660728">
              <a:off x="9175557" y="1005538"/>
              <a:ext cx="33422" cy="30197"/>
            </a:xfrm>
            <a:custGeom>
              <a:avLst/>
              <a:gdLst/>
              <a:ahLst/>
              <a:cxnLst/>
              <a:rect l="l" t="t" r="r" b="b"/>
              <a:pathLst>
                <a:path w="1337" h="1208" extrusionOk="0">
                  <a:moveTo>
                    <a:pt x="664" y="0"/>
                  </a:moveTo>
                  <a:cubicBezTo>
                    <a:pt x="353" y="0"/>
                    <a:pt x="70" y="259"/>
                    <a:pt x="70" y="574"/>
                  </a:cubicBezTo>
                  <a:cubicBezTo>
                    <a:pt x="0" y="926"/>
                    <a:pt x="352" y="1207"/>
                    <a:pt x="704" y="1207"/>
                  </a:cubicBezTo>
                  <a:cubicBezTo>
                    <a:pt x="1055" y="1207"/>
                    <a:pt x="1337" y="926"/>
                    <a:pt x="1337" y="574"/>
                  </a:cubicBezTo>
                  <a:cubicBezTo>
                    <a:pt x="1337" y="222"/>
                    <a:pt x="1055" y="11"/>
                    <a:pt x="774" y="11"/>
                  </a:cubicBezTo>
                  <a:cubicBezTo>
                    <a:pt x="737" y="4"/>
                    <a:pt x="701" y="0"/>
                    <a:pt x="6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4"/>
            <p:cNvSpPr/>
            <p:nvPr/>
          </p:nvSpPr>
          <p:spPr>
            <a:xfrm rot="-660728">
              <a:off x="8704984" y="1109888"/>
              <a:ext cx="33422" cy="30272"/>
            </a:xfrm>
            <a:custGeom>
              <a:avLst/>
              <a:gdLst/>
              <a:ahLst/>
              <a:cxnLst/>
              <a:rect l="l" t="t" r="r" b="b"/>
              <a:pathLst>
                <a:path w="1337" h="1211" extrusionOk="0">
                  <a:moveTo>
                    <a:pt x="563" y="1"/>
                  </a:moveTo>
                  <a:cubicBezTo>
                    <a:pt x="281" y="1"/>
                    <a:pt x="0" y="282"/>
                    <a:pt x="0" y="563"/>
                  </a:cubicBezTo>
                  <a:cubicBezTo>
                    <a:pt x="0" y="915"/>
                    <a:pt x="352" y="1197"/>
                    <a:pt x="703" y="1197"/>
                  </a:cubicBezTo>
                  <a:cubicBezTo>
                    <a:pt x="740" y="1206"/>
                    <a:pt x="777" y="1210"/>
                    <a:pt x="814" y="1210"/>
                  </a:cubicBezTo>
                  <a:cubicBezTo>
                    <a:pt x="1055" y="1210"/>
                    <a:pt x="1276" y="1019"/>
                    <a:pt x="1337" y="774"/>
                  </a:cubicBezTo>
                  <a:cubicBezTo>
                    <a:pt x="1266" y="352"/>
                    <a:pt x="985" y="7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4"/>
            <p:cNvSpPr/>
            <p:nvPr/>
          </p:nvSpPr>
          <p:spPr>
            <a:xfrm rot="-660728">
              <a:off x="9240458" y="722962"/>
              <a:ext cx="31672" cy="30272"/>
            </a:xfrm>
            <a:custGeom>
              <a:avLst/>
              <a:gdLst/>
              <a:ahLst/>
              <a:cxnLst/>
              <a:rect l="l" t="t" r="r" b="b"/>
              <a:pathLst>
                <a:path w="1267" h="1211" extrusionOk="0">
                  <a:moveTo>
                    <a:pt x="744" y="1"/>
                  </a:moveTo>
                  <a:cubicBezTo>
                    <a:pt x="708" y="1"/>
                    <a:pt x="671" y="5"/>
                    <a:pt x="634" y="14"/>
                  </a:cubicBezTo>
                  <a:cubicBezTo>
                    <a:pt x="282" y="14"/>
                    <a:pt x="0" y="366"/>
                    <a:pt x="71" y="718"/>
                  </a:cubicBezTo>
                  <a:cubicBezTo>
                    <a:pt x="71" y="999"/>
                    <a:pt x="282" y="1210"/>
                    <a:pt x="563" y="1210"/>
                  </a:cubicBezTo>
                  <a:cubicBezTo>
                    <a:pt x="985" y="1140"/>
                    <a:pt x="1267" y="788"/>
                    <a:pt x="1196" y="437"/>
                  </a:cubicBezTo>
                  <a:cubicBezTo>
                    <a:pt x="1196" y="192"/>
                    <a:pt x="98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4"/>
            <p:cNvSpPr/>
            <p:nvPr/>
          </p:nvSpPr>
          <p:spPr>
            <a:xfrm rot="-1521784">
              <a:off x="9030439" y="4747095"/>
              <a:ext cx="41920" cy="28671"/>
            </a:xfrm>
            <a:custGeom>
              <a:avLst/>
              <a:gdLst/>
              <a:ahLst/>
              <a:cxnLst/>
              <a:rect l="l" t="t" r="r" b="b"/>
              <a:pathLst>
                <a:path w="1677" h="1147" extrusionOk="0">
                  <a:moveTo>
                    <a:pt x="1147" y="1"/>
                  </a:moveTo>
                  <a:cubicBezTo>
                    <a:pt x="1117" y="1"/>
                    <a:pt x="1087" y="4"/>
                    <a:pt x="1056" y="10"/>
                  </a:cubicBezTo>
                  <a:cubicBezTo>
                    <a:pt x="915" y="151"/>
                    <a:pt x="775" y="221"/>
                    <a:pt x="564" y="221"/>
                  </a:cubicBezTo>
                  <a:cubicBezTo>
                    <a:pt x="423" y="221"/>
                    <a:pt x="353" y="291"/>
                    <a:pt x="282" y="291"/>
                  </a:cubicBezTo>
                  <a:cubicBezTo>
                    <a:pt x="1" y="432"/>
                    <a:pt x="1" y="854"/>
                    <a:pt x="282" y="1065"/>
                  </a:cubicBezTo>
                  <a:cubicBezTo>
                    <a:pt x="392" y="1120"/>
                    <a:pt x="512" y="1147"/>
                    <a:pt x="634" y="1147"/>
                  </a:cubicBezTo>
                  <a:cubicBezTo>
                    <a:pt x="979" y="1147"/>
                    <a:pt x="1341" y="937"/>
                    <a:pt x="1548" y="573"/>
                  </a:cubicBezTo>
                  <a:cubicBezTo>
                    <a:pt x="1677" y="316"/>
                    <a:pt x="1454" y="1"/>
                    <a:pt x="1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4"/>
            <p:cNvSpPr/>
            <p:nvPr/>
          </p:nvSpPr>
          <p:spPr>
            <a:xfrm rot="-660728">
              <a:off x="8850361" y="321982"/>
              <a:ext cx="31672" cy="31697"/>
            </a:xfrm>
            <a:custGeom>
              <a:avLst/>
              <a:gdLst/>
              <a:ahLst/>
              <a:cxnLst/>
              <a:rect l="l" t="t" r="r" b="b"/>
              <a:pathLst>
                <a:path w="1267" h="1268" extrusionOk="0">
                  <a:moveTo>
                    <a:pt x="634" y="1"/>
                  </a:moveTo>
                  <a:cubicBezTo>
                    <a:pt x="282" y="1"/>
                    <a:pt x="0" y="353"/>
                    <a:pt x="71" y="704"/>
                  </a:cubicBezTo>
                  <a:cubicBezTo>
                    <a:pt x="71" y="1056"/>
                    <a:pt x="352" y="1267"/>
                    <a:pt x="634" y="1267"/>
                  </a:cubicBezTo>
                  <a:cubicBezTo>
                    <a:pt x="985" y="1197"/>
                    <a:pt x="1267" y="915"/>
                    <a:pt x="1196" y="564"/>
                  </a:cubicBezTo>
                  <a:cubicBezTo>
                    <a:pt x="1196" y="282"/>
                    <a:pt x="98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4"/>
            <p:cNvSpPr/>
            <p:nvPr/>
          </p:nvSpPr>
          <p:spPr>
            <a:xfrm rot="-1521784">
              <a:off x="9198299" y="4249217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4"/>
            <p:cNvSpPr/>
            <p:nvPr/>
          </p:nvSpPr>
          <p:spPr>
            <a:xfrm rot="-1521784">
              <a:off x="9153037" y="3913971"/>
              <a:ext cx="35171" cy="26847"/>
            </a:xfrm>
            <a:custGeom>
              <a:avLst/>
              <a:gdLst/>
              <a:ahLst/>
              <a:cxnLst/>
              <a:rect l="l" t="t" r="r" b="b"/>
              <a:pathLst>
                <a:path w="1407" h="1074" extrusionOk="0">
                  <a:moveTo>
                    <a:pt x="1026" y="0"/>
                  </a:moveTo>
                  <a:cubicBezTo>
                    <a:pt x="989" y="0"/>
                    <a:pt x="952" y="6"/>
                    <a:pt x="915" y="19"/>
                  </a:cubicBezTo>
                  <a:cubicBezTo>
                    <a:pt x="492" y="19"/>
                    <a:pt x="0" y="511"/>
                    <a:pt x="0" y="793"/>
                  </a:cubicBezTo>
                  <a:cubicBezTo>
                    <a:pt x="70" y="1074"/>
                    <a:pt x="281" y="1074"/>
                    <a:pt x="492" y="1074"/>
                  </a:cubicBezTo>
                  <a:cubicBezTo>
                    <a:pt x="985" y="1074"/>
                    <a:pt x="1407" y="652"/>
                    <a:pt x="1337" y="300"/>
                  </a:cubicBezTo>
                  <a:cubicBezTo>
                    <a:pt x="1337" y="127"/>
                    <a:pt x="1194" y="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4"/>
            <p:cNvSpPr/>
            <p:nvPr/>
          </p:nvSpPr>
          <p:spPr>
            <a:xfrm rot="-660728">
              <a:off x="8936245" y="1792160"/>
              <a:ext cx="31672" cy="30522"/>
            </a:xfrm>
            <a:custGeom>
              <a:avLst/>
              <a:gdLst/>
              <a:ahLst/>
              <a:cxnLst/>
              <a:rect l="l" t="t" r="r" b="b"/>
              <a:pathLst>
                <a:path w="1267" h="1221" extrusionOk="0">
                  <a:moveTo>
                    <a:pt x="723" y="1"/>
                  </a:moveTo>
                  <a:cubicBezTo>
                    <a:pt x="693" y="1"/>
                    <a:pt x="663" y="4"/>
                    <a:pt x="633" y="12"/>
                  </a:cubicBezTo>
                  <a:cubicBezTo>
                    <a:pt x="281" y="82"/>
                    <a:pt x="0" y="434"/>
                    <a:pt x="141" y="715"/>
                  </a:cubicBezTo>
                  <a:cubicBezTo>
                    <a:pt x="141" y="1021"/>
                    <a:pt x="354" y="1221"/>
                    <a:pt x="642" y="1221"/>
                  </a:cubicBezTo>
                  <a:cubicBezTo>
                    <a:pt x="684" y="1221"/>
                    <a:pt x="728" y="1216"/>
                    <a:pt x="774" y="1207"/>
                  </a:cubicBezTo>
                  <a:cubicBezTo>
                    <a:pt x="1055" y="1207"/>
                    <a:pt x="1266" y="926"/>
                    <a:pt x="1266" y="574"/>
                  </a:cubicBezTo>
                  <a:cubicBezTo>
                    <a:pt x="1266" y="259"/>
                    <a:pt x="984" y="1"/>
                    <a:pt x="7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4"/>
            <p:cNvSpPr/>
            <p:nvPr/>
          </p:nvSpPr>
          <p:spPr>
            <a:xfrm rot="-660728">
              <a:off x="8362931" y="2164707"/>
              <a:ext cx="40471" cy="22498"/>
            </a:xfrm>
            <a:custGeom>
              <a:avLst/>
              <a:gdLst/>
              <a:ahLst/>
              <a:cxnLst/>
              <a:rect l="l" t="t" r="r" b="b"/>
              <a:pathLst>
                <a:path w="1619" h="900" extrusionOk="0">
                  <a:moveTo>
                    <a:pt x="409" y="0"/>
                  </a:moveTo>
                  <a:cubicBezTo>
                    <a:pt x="282" y="0"/>
                    <a:pt x="193" y="66"/>
                    <a:pt x="141" y="169"/>
                  </a:cubicBezTo>
                  <a:cubicBezTo>
                    <a:pt x="1" y="380"/>
                    <a:pt x="71" y="591"/>
                    <a:pt x="212" y="732"/>
                  </a:cubicBezTo>
                  <a:cubicBezTo>
                    <a:pt x="366" y="835"/>
                    <a:pt x="558" y="900"/>
                    <a:pt x="761" y="900"/>
                  </a:cubicBezTo>
                  <a:cubicBezTo>
                    <a:pt x="835" y="900"/>
                    <a:pt x="910" y="891"/>
                    <a:pt x="985" y="872"/>
                  </a:cubicBezTo>
                  <a:cubicBezTo>
                    <a:pt x="1046" y="872"/>
                    <a:pt x="1112" y="878"/>
                    <a:pt x="1177" y="878"/>
                  </a:cubicBezTo>
                  <a:cubicBezTo>
                    <a:pt x="1340" y="878"/>
                    <a:pt x="1498" y="842"/>
                    <a:pt x="1548" y="591"/>
                  </a:cubicBezTo>
                  <a:cubicBezTo>
                    <a:pt x="1619" y="309"/>
                    <a:pt x="1267" y="239"/>
                    <a:pt x="1126" y="169"/>
                  </a:cubicBezTo>
                  <a:cubicBezTo>
                    <a:pt x="915" y="98"/>
                    <a:pt x="704" y="28"/>
                    <a:pt x="563" y="28"/>
                  </a:cubicBezTo>
                  <a:cubicBezTo>
                    <a:pt x="507" y="9"/>
                    <a:pt x="455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4"/>
            <p:cNvSpPr/>
            <p:nvPr/>
          </p:nvSpPr>
          <p:spPr>
            <a:xfrm rot="-660728">
              <a:off x="8960606" y="2009671"/>
              <a:ext cx="31672" cy="30297"/>
            </a:xfrm>
            <a:custGeom>
              <a:avLst/>
              <a:gdLst/>
              <a:ahLst/>
              <a:cxnLst/>
              <a:rect l="l" t="t" r="r" b="b"/>
              <a:pathLst>
                <a:path w="1267" h="1212" extrusionOk="0">
                  <a:moveTo>
                    <a:pt x="893" y="1"/>
                  </a:moveTo>
                  <a:cubicBezTo>
                    <a:pt x="474" y="1"/>
                    <a:pt x="339" y="448"/>
                    <a:pt x="141" y="711"/>
                  </a:cubicBezTo>
                  <a:cubicBezTo>
                    <a:pt x="1" y="852"/>
                    <a:pt x="1" y="992"/>
                    <a:pt x="141" y="1133"/>
                  </a:cubicBezTo>
                  <a:cubicBezTo>
                    <a:pt x="141" y="1133"/>
                    <a:pt x="141" y="1203"/>
                    <a:pt x="212" y="1203"/>
                  </a:cubicBezTo>
                  <a:cubicBezTo>
                    <a:pt x="248" y="1209"/>
                    <a:pt x="284" y="1211"/>
                    <a:pt x="320" y="1211"/>
                  </a:cubicBezTo>
                  <a:cubicBezTo>
                    <a:pt x="774" y="1211"/>
                    <a:pt x="1202" y="810"/>
                    <a:pt x="1267" y="289"/>
                  </a:cubicBezTo>
                  <a:cubicBezTo>
                    <a:pt x="1197" y="148"/>
                    <a:pt x="1126" y="78"/>
                    <a:pt x="985" y="8"/>
                  </a:cubicBezTo>
                  <a:cubicBezTo>
                    <a:pt x="953" y="3"/>
                    <a:pt x="923" y="1"/>
                    <a:pt x="8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4"/>
            <p:cNvSpPr/>
            <p:nvPr/>
          </p:nvSpPr>
          <p:spPr>
            <a:xfrm rot="-1521784">
              <a:off x="8670522" y="4828014"/>
              <a:ext cx="28172" cy="29921"/>
            </a:xfrm>
            <a:custGeom>
              <a:avLst/>
              <a:gdLst/>
              <a:ahLst/>
              <a:cxnLst/>
              <a:rect l="l" t="t" r="r" b="b"/>
              <a:pathLst>
                <a:path w="1127" h="1197" extrusionOk="0">
                  <a:moveTo>
                    <a:pt x="282" y="1"/>
                  </a:moveTo>
                  <a:cubicBezTo>
                    <a:pt x="71" y="1"/>
                    <a:pt x="1" y="282"/>
                    <a:pt x="1" y="493"/>
                  </a:cubicBezTo>
                  <a:cubicBezTo>
                    <a:pt x="1" y="915"/>
                    <a:pt x="282" y="1196"/>
                    <a:pt x="704" y="1196"/>
                  </a:cubicBezTo>
                  <a:cubicBezTo>
                    <a:pt x="915" y="1196"/>
                    <a:pt x="1126" y="985"/>
                    <a:pt x="1056" y="774"/>
                  </a:cubicBezTo>
                  <a:cubicBezTo>
                    <a:pt x="1056" y="493"/>
                    <a:pt x="564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4"/>
            <p:cNvSpPr/>
            <p:nvPr/>
          </p:nvSpPr>
          <p:spPr>
            <a:xfrm rot="-1521784">
              <a:off x="8795378" y="3945798"/>
              <a:ext cx="24647" cy="30371"/>
            </a:xfrm>
            <a:custGeom>
              <a:avLst/>
              <a:gdLst/>
              <a:ahLst/>
              <a:cxnLst/>
              <a:rect l="l" t="t" r="r" b="b"/>
              <a:pathLst>
                <a:path w="986" h="1215" extrusionOk="0">
                  <a:moveTo>
                    <a:pt x="357" y="1"/>
                  </a:moveTo>
                  <a:cubicBezTo>
                    <a:pt x="331" y="1"/>
                    <a:pt x="307" y="4"/>
                    <a:pt x="282" y="10"/>
                  </a:cubicBezTo>
                  <a:cubicBezTo>
                    <a:pt x="1" y="10"/>
                    <a:pt x="1" y="291"/>
                    <a:pt x="1" y="502"/>
                  </a:cubicBezTo>
                  <a:cubicBezTo>
                    <a:pt x="1" y="888"/>
                    <a:pt x="294" y="1215"/>
                    <a:pt x="560" y="1215"/>
                  </a:cubicBezTo>
                  <a:cubicBezTo>
                    <a:pt x="585" y="1215"/>
                    <a:pt x="610" y="1212"/>
                    <a:pt x="634" y="1206"/>
                  </a:cubicBezTo>
                  <a:cubicBezTo>
                    <a:pt x="986" y="1135"/>
                    <a:pt x="986" y="924"/>
                    <a:pt x="986" y="713"/>
                  </a:cubicBezTo>
                  <a:cubicBezTo>
                    <a:pt x="921" y="328"/>
                    <a:pt x="622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4"/>
            <p:cNvSpPr/>
            <p:nvPr/>
          </p:nvSpPr>
          <p:spPr>
            <a:xfrm rot="-660728">
              <a:off x="8842559" y="1266846"/>
              <a:ext cx="31697" cy="26023"/>
            </a:xfrm>
            <a:custGeom>
              <a:avLst/>
              <a:gdLst/>
              <a:ahLst/>
              <a:cxnLst/>
              <a:rect l="l" t="t" r="r" b="b"/>
              <a:pathLst>
                <a:path w="1268" h="1041" extrusionOk="0">
                  <a:moveTo>
                    <a:pt x="904" y="1"/>
                  </a:moveTo>
                  <a:cubicBezTo>
                    <a:pt x="831" y="1"/>
                    <a:pt x="743" y="16"/>
                    <a:pt x="634" y="37"/>
                  </a:cubicBezTo>
                  <a:cubicBezTo>
                    <a:pt x="282" y="108"/>
                    <a:pt x="1" y="248"/>
                    <a:pt x="71" y="670"/>
                  </a:cubicBezTo>
                  <a:cubicBezTo>
                    <a:pt x="129" y="904"/>
                    <a:pt x="333" y="1040"/>
                    <a:pt x="561" y="1040"/>
                  </a:cubicBezTo>
                  <a:cubicBezTo>
                    <a:pt x="608" y="1040"/>
                    <a:pt x="656" y="1034"/>
                    <a:pt x="704" y="1022"/>
                  </a:cubicBezTo>
                  <a:cubicBezTo>
                    <a:pt x="986" y="952"/>
                    <a:pt x="1267" y="670"/>
                    <a:pt x="1197" y="319"/>
                  </a:cubicBezTo>
                  <a:cubicBezTo>
                    <a:pt x="1148" y="76"/>
                    <a:pt x="1066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4"/>
            <p:cNvSpPr/>
            <p:nvPr/>
          </p:nvSpPr>
          <p:spPr>
            <a:xfrm rot="-660728">
              <a:off x="8970324" y="1149940"/>
              <a:ext cx="26423" cy="26748"/>
            </a:xfrm>
            <a:custGeom>
              <a:avLst/>
              <a:gdLst/>
              <a:ahLst/>
              <a:cxnLst/>
              <a:rect l="l" t="t" r="r" b="b"/>
              <a:pathLst>
                <a:path w="1057" h="1070" extrusionOk="0">
                  <a:moveTo>
                    <a:pt x="622" y="1"/>
                  </a:moveTo>
                  <a:cubicBezTo>
                    <a:pt x="582" y="1"/>
                    <a:pt x="540" y="5"/>
                    <a:pt x="493" y="14"/>
                  </a:cubicBezTo>
                  <a:cubicBezTo>
                    <a:pt x="212" y="14"/>
                    <a:pt x="1" y="366"/>
                    <a:pt x="71" y="647"/>
                  </a:cubicBezTo>
                  <a:cubicBezTo>
                    <a:pt x="71" y="929"/>
                    <a:pt x="282" y="1070"/>
                    <a:pt x="493" y="1070"/>
                  </a:cubicBezTo>
                  <a:cubicBezTo>
                    <a:pt x="916" y="1070"/>
                    <a:pt x="1056" y="788"/>
                    <a:pt x="1056" y="436"/>
                  </a:cubicBezTo>
                  <a:cubicBezTo>
                    <a:pt x="995" y="192"/>
                    <a:pt x="881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4"/>
            <p:cNvSpPr/>
            <p:nvPr/>
          </p:nvSpPr>
          <p:spPr>
            <a:xfrm rot="-660728">
              <a:off x="8736061" y="1206630"/>
              <a:ext cx="26398" cy="28148"/>
            </a:xfrm>
            <a:custGeom>
              <a:avLst/>
              <a:gdLst/>
              <a:ahLst/>
              <a:cxnLst/>
              <a:rect l="l" t="t" r="r" b="b"/>
              <a:pathLst>
                <a:path w="1056" h="1126" extrusionOk="0">
                  <a:moveTo>
                    <a:pt x="493" y="0"/>
                  </a:moveTo>
                  <a:cubicBezTo>
                    <a:pt x="141" y="0"/>
                    <a:pt x="0" y="282"/>
                    <a:pt x="0" y="634"/>
                  </a:cubicBezTo>
                  <a:cubicBezTo>
                    <a:pt x="0" y="985"/>
                    <a:pt x="211" y="1126"/>
                    <a:pt x="563" y="1126"/>
                  </a:cubicBezTo>
                  <a:cubicBezTo>
                    <a:pt x="845" y="1126"/>
                    <a:pt x="1056" y="845"/>
                    <a:pt x="985" y="563"/>
                  </a:cubicBezTo>
                  <a:cubicBezTo>
                    <a:pt x="985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4"/>
            <p:cNvSpPr/>
            <p:nvPr/>
          </p:nvSpPr>
          <p:spPr>
            <a:xfrm rot="-660728">
              <a:off x="9066444" y="1864354"/>
              <a:ext cx="26398" cy="28148"/>
            </a:xfrm>
            <a:custGeom>
              <a:avLst/>
              <a:gdLst/>
              <a:ahLst/>
              <a:cxnLst/>
              <a:rect l="l" t="t" r="r" b="b"/>
              <a:pathLst>
                <a:path w="1056" h="1126" extrusionOk="0">
                  <a:moveTo>
                    <a:pt x="493" y="0"/>
                  </a:moveTo>
                  <a:cubicBezTo>
                    <a:pt x="141" y="0"/>
                    <a:pt x="1" y="352"/>
                    <a:pt x="1" y="633"/>
                  </a:cubicBezTo>
                  <a:cubicBezTo>
                    <a:pt x="71" y="915"/>
                    <a:pt x="212" y="1126"/>
                    <a:pt x="493" y="1126"/>
                  </a:cubicBezTo>
                  <a:cubicBezTo>
                    <a:pt x="845" y="1126"/>
                    <a:pt x="1056" y="844"/>
                    <a:pt x="986" y="563"/>
                  </a:cubicBezTo>
                  <a:cubicBezTo>
                    <a:pt x="986" y="211"/>
                    <a:pt x="91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4"/>
            <p:cNvSpPr/>
            <p:nvPr/>
          </p:nvSpPr>
          <p:spPr>
            <a:xfrm rot="-660728">
              <a:off x="9177016" y="1548334"/>
              <a:ext cx="29922" cy="28497"/>
            </a:xfrm>
            <a:custGeom>
              <a:avLst/>
              <a:gdLst/>
              <a:ahLst/>
              <a:cxnLst/>
              <a:rect l="l" t="t" r="r" b="b"/>
              <a:pathLst>
                <a:path w="1197" h="1140" extrusionOk="0">
                  <a:moveTo>
                    <a:pt x="672" y="1"/>
                  </a:moveTo>
                  <a:cubicBezTo>
                    <a:pt x="636" y="1"/>
                    <a:pt x="600" y="5"/>
                    <a:pt x="564" y="14"/>
                  </a:cubicBezTo>
                  <a:cubicBezTo>
                    <a:pt x="212" y="85"/>
                    <a:pt x="1" y="366"/>
                    <a:pt x="142" y="718"/>
                  </a:cubicBezTo>
                  <a:cubicBezTo>
                    <a:pt x="142" y="929"/>
                    <a:pt x="423" y="1140"/>
                    <a:pt x="704" y="1140"/>
                  </a:cubicBezTo>
                  <a:cubicBezTo>
                    <a:pt x="986" y="1070"/>
                    <a:pt x="1197" y="788"/>
                    <a:pt x="1127" y="507"/>
                  </a:cubicBezTo>
                  <a:cubicBezTo>
                    <a:pt x="1127" y="200"/>
                    <a:pt x="913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4"/>
            <p:cNvSpPr/>
            <p:nvPr/>
          </p:nvSpPr>
          <p:spPr>
            <a:xfrm rot="-660728">
              <a:off x="9159164" y="2065788"/>
              <a:ext cx="31672" cy="25323"/>
            </a:xfrm>
            <a:custGeom>
              <a:avLst/>
              <a:gdLst/>
              <a:ahLst/>
              <a:cxnLst/>
              <a:rect l="l" t="t" r="r" b="b"/>
              <a:pathLst>
                <a:path w="1267" h="1013" extrusionOk="0">
                  <a:moveTo>
                    <a:pt x="556" y="1"/>
                  </a:moveTo>
                  <a:cubicBezTo>
                    <a:pt x="512" y="1"/>
                    <a:pt x="467" y="5"/>
                    <a:pt x="422" y="14"/>
                  </a:cubicBezTo>
                  <a:cubicBezTo>
                    <a:pt x="141" y="14"/>
                    <a:pt x="0" y="295"/>
                    <a:pt x="70" y="506"/>
                  </a:cubicBezTo>
                  <a:cubicBezTo>
                    <a:pt x="132" y="813"/>
                    <a:pt x="406" y="1012"/>
                    <a:pt x="709" y="1012"/>
                  </a:cubicBezTo>
                  <a:cubicBezTo>
                    <a:pt x="753" y="1012"/>
                    <a:pt x="799" y="1008"/>
                    <a:pt x="844" y="999"/>
                  </a:cubicBezTo>
                  <a:cubicBezTo>
                    <a:pt x="1126" y="928"/>
                    <a:pt x="1266" y="858"/>
                    <a:pt x="1266" y="577"/>
                  </a:cubicBezTo>
                  <a:cubicBezTo>
                    <a:pt x="1143" y="208"/>
                    <a:pt x="860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4"/>
            <p:cNvSpPr/>
            <p:nvPr/>
          </p:nvSpPr>
          <p:spPr>
            <a:xfrm rot="-660728">
              <a:off x="8857387" y="2042765"/>
              <a:ext cx="28173" cy="26748"/>
            </a:xfrm>
            <a:custGeom>
              <a:avLst/>
              <a:gdLst/>
              <a:ahLst/>
              <a:cxnLst/>
              <a:rect l="l" t="t" r="r" b="b"/>
              <a:pathLst>
                <a:path w="1127" h="1070" extrusionOk="0">
                  <a:moveTo>
                    <a:pt x="563" y="1"/>
                  </a:moveTo>
                  <a:cubicBezTo>
                    <a:pt x="282" y="71"/>
                    <a:pt x="0" y="353"/>
                    <a:pt x="71" y="634"/>
                  </a:cubicBezTo>
                  <a:cubicBezTo>
                    <a:pt x="71" y="878"/>
                    <a:pt x="230" y="1070"/>
                    <a:pt x="456" y="1070"/>
                  </a:cubicBezTo>
                  <a:cubicBezTo>
                    <a:pt x="490" y="1070"/>
                    <a:pt x="526" y="1065"/>
                    <a:pt x="563" y="1056"/>
                  </a:cubicBezTo>
                  <a:cubicBezTo>
                    <a:pt x="845" y="1056"/>
                    <a:pt x="1126" y="775"/>
                    <a:pt x="1126" y="493"/>
                  </a:cubicBezTo>
                  <a:cubicBezTo>
                    <a:pt x="1126" y="142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4"/>
            <p:cNvSpPr/>
            <p:nvPr/>
          </p:nvSpPr>
          <p:spPr>
            <a:xfrm rot="-660728">
              <a:off x="9169907" y="1862875"/>
              <a:ext cx="33447" cy="25873"/>
            </a:xfrm>
            <a:custGeom>
              <a:avLst/>
              <a:gdLst/>
              <a:ahLst/>
              <a:cxnLst/>
              <a:rect l="l" t="t" r="r" b="b"/>
              <a:pathLst>
                <a:path w="1338" h="1035" extrusionOk="0">
                  <a:moveTo>
                    <a:pt x="722" y="0"/>
                  </a:moveTo>
                  <a:cubicBezTo>
                    <a:pt x="692" y="0"/>
                    <a:pt x="662" y="5"/>
                    <a:pt x="634" y="14"/>
                  </a:cubicBezTo>
                  <a:cubicBezTo>
                    <a:pt x="353" y="14"/>
                    <a:pt x="212" y="225"/>
                    <a:pt x="1" y="295"/>
                  </a:cubicBezTo>
                  <a:cubicBezTo>
                    <a:pt x="141" y="506"/>
                    <a:pt x="141" y="788"/>
                    <a:pt x="353" y="929"/>
                  </a:cubicBezTo>
                  <a:cubicBezTo>
                    <a:pt x="458" y="999"/>
                    <a:pt x="581" y="1034"/>
                    <a:pt x="704" y="1034"/>
                  </a:cubicBezTo>
                  <a:cubicBezTo>
                    <a:pt x="827" y="1034"/>
                    <a:pt x="950" y="999"/>
                    <a:pt x="1056" y="929"/>
                  </a:cubicBezTo>
                  <a:cubicBezTo>
                    <a:pt x="1267" y="788"/>
                    <a:pt x="1337" y="577"/>
                    <a:pt x="1197" y="366"/>
                  </a:cubicBezTo>
                  <a:cubicBezTo>
                    <a:pt x="1136" y="183"/>
                    <a:pt x="917" y="0"/>
                    <a:pt x="7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4"/>
            <p:cNvSpPr/>
            <p:nvPr/>
          </p:nvSpPr>
          <p:spPr>
            <a:xfrm rot="-660728">
              <a:off x="8492888" y="565605"/>
              <a:ext cx="28173" cy="24648"/>
            </a:xfrm>
            <a:custGeom>
              <a:avLst/>
              <a:gdLst/>
              <a:ahLst/>
              <a:cxnLst/>
              <a:rect l="l" t="t" r="r" b="b"/>
              <a:pathLst>
                <a:path w="1127" h="986" extrusionOk="0">
                  <a:moveTo>
                    <a:pt x="353" y="1"/>
                  </a:moveTo>
                  <a:cubicBezTo>
                    <a:pt x="142" y="1"/>
                    <a:pt x="1" y="141"/>
                    <a:pt x="1" y="423"/>
                  </a:cubicBezTo>
                  <a:cubicBezTo>
                    <a:pt x="1" y="704"/>
                    <a:pt x="282" y="986"/>
                    <a:pt x="634" y="986"/>
                  </a:cubicBezTo>
                  <a:cubicBezTo>
                    <a:pt x="845" y="986"/>
                    <a:pt x="1126" y="845"/>
                    <a:pt x="1126" y="564"/>
                  </a:cubicBezTo>
                  <a:cubicBezTo>
                    <a:pt x="1056" y="141"/>
                    <a:pt x="704" y="14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4"/>
            <p:cNvSpPr/>
            <p:nvPr/>
          </p:nvSpPr>
          <p:spPr>
            <a:xfrm rot="-660728">
              <a:off x="9198389" y="2286093"/>
              <a:ext cx="26398" cy="25423"/>
            </a:xfrm>
            <a:custGeom>
              <a:avLst/>
              <a:gdLst/>
              <a:ahLst/>
              <a:cxnLst/>
              <a:rect l="l" t="t" r="r" b="b"/>
              <a:pathLst>
                <a:path w="1056" h="1017" extrusionOk="0">
                  <a:moveTo>
                    <a:pt x="631" y="0"/>
                  </a:moveTo>
                  <a:cubicBezTo>
                    <a:pt x="587" y="0"/>
                    <a:pt x="541" y="6"/>
                    <a:pt x="493" y="18"/>
                  </a:cubicBezTo>
                  <a:cubicBezTo>
                    <a:pt x="211" y="18"/>
                    <a:pt x="0" y="299"/>
                    <a:pt x="71" y="651"/>
                  </a:cubicBezTo>
                  <a:cubicBezTo>
                    <a:pt x="10" y="834"/>
                    <a:pt x="213" y="1017"/>
                    <a:pt x="405" y="1017"/>
                  </a:cubicBezTo>
                  <a:cubicBezTo>
                    <a:pt x="435" y="1017"/>
                    <a:pt x="465" y="1012"/>
                    <a:pt x="493" y="1003"/>
                  </a:cubicBezTo>
                  <a:cubicBezTo>
                    <a:pt x="774" y="933"/>
                    <a:pt x="1056" y="651"/>
                    <a:pt x="985" y="370"/>
                  </a:cubicBezTo>
                  <a:cubicBezTo>
                    <a:pt x="985" y="137"/>
                    <a:pt x="840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4"/>
            <p:cNvSpPr/>
            <p:nvPr/>
          </p:nvSpPr>
          <p:spPr>
            <a:xfrm rot="-660728">
              <a:off x="8554323" y="1559893"/>
              <a:ext cx="26398" cy="23323"/>
            </a:xfrm>
            <a:custGeom>
              <a:avLst/>
              <a:gdLst/>
              <a:ahLst/>
              <a:cxnLst/>
              <a:rect l="l" t="t" r="r" b="b"/>
              <a:pathLst>
                <a:path w="1056" h="933" extrusionOk="0">
                  <a:moveTo>
                    <a:pt x="522" y="0"/>
                  </a:moveTo>
                  <a:cubicBezTo>
                    <a:pt x="468" y="0"/>
                    <a:pt x="411" y="6"/>
                    <a:pt x="352" y="18"/>
                  </a:cubicBezTo>
                  <a:cubicBezTo>
                    <a:pt x="141" y="18"/>
                    <a:pt x="1" y="229"/>
                    <a:pt x="1" y="510"/>
                  </a:cubicBezTo>
                  <a:cubicBezTo>
                    <a:pt x="71" y="792"/>
                    <a:pt x="352" y="932"/>
                    <a:pt x="634" y="932"/>
                  </a:cubicBezTo>
                  <a:cubicBezTo>
                    <a:pt x="845" y="862"/>
                    <a:pt x="1056" y="651"/>
                    <a:pt x="1056" y="440"/>
                  </a:cubicBezTo>
                  <a:cubicBezTo>
                    <a:pt x="997" y="147"/>
                    <a:pt x="792" y="0"/>
                    <a:pt x="5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4"/>
            <p:cNvSpPr/>
            <p:nvPr/>
          </p:nvSpPr>
          <p:spPr>
            <a:xfrm rot="-660728">
              <a:off x="8684456" y="1449702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2" y="1"/>
                  </a:moveTo>
                  <a:cubicBezTo>
                    <a:pt x="141" y="1"/>
                    <a:pt x="0" y="212"/>
                    <a:pt x="0" y="423"/>
                  </a:cubicBezTo>
                  <a:cubicBezTo>
                    <a:pt x="0" y="704"/>
                    <a:pt x="282" y="985"/>
                    <a:pt x="633" y="985"/>
                  </a:cubicBezTo>
                  <a:cubicBezTo>
                    <a:pt x="845" y="985"/>
                    <a:pt x="985" y="845"/>
                    <a:pt x="985" y="704"/>
                  </a:cubicBezTo>
                  <a:cubicBezTo>
                    <a:pt x="985" y="352"/>
                    <a:pt x="70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4"/>
            <p:cNvSpPr/>
            <p:nvPr/>
          </p:nvSpPr>
          <p:spPr>
            <a:xfrm rot="-660728">
              <a:off x="8872676" y="1966826"/>
              <a:ext cx="22873" cy="23173"/>
            </a:xfrm>
            <a:custGeom>
              <a:avLst/>
              <a:gdLst/>
              <a:ahLst/>
              <a:cxnLst/>
              <a:rect l="l" t="t" r="r" b="b"/>
              <a:pathLst>
                <a:path w="915" h="927" extrusionOk="0">
                  <a:moveTo>
                    <a:pt x="352" y="1"/>
                  </a:moveTo>
                  <a:cubicBezTo>
                    <a:pt x="71" y="1"/>
                    <a:pt x="0" y="212"/>
                    <a:pt x="0" y="423"/>
                  </a:cubicBezTo>
                  <a:cubicBezTo>
                    <a:pt x="0" y="674"/>
                    <a:pt x="169" y="926"/>
                    <a:pt x="406" y="926"/>
                  </a:cubicBezTo>
                  <a:cubicBezTo>
                    <a:pt x="434" y="926"/>
                    <a:pt x="463" y="923"/>
                    <a:pt x="493" y="915"/>
                  </a:cubicBezTo>
                  <a:cubicBezTo>
                    <a:pt x="774" y="915"/>
                    <a:pt x="915" y="704"/>
                    <a:pt x="915" y="493"/>
                  </a:cubicBezTo>
                  <a:cubicBezTo>
                    <a:pt x="845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4"/>
            <p:cNvSpPr/>
            <p:nvPr/>
          </p:nvSpPr>
          <p:spPr>
            <a:xfrm rot="-660728">
              <a:off x="8394491" y="1635912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423" y="0"/>
                  </a:moveTo>
                  <a:cubicBezTo>
                    <a:pt x="141" y="71"/>
                    <a:pt x="1" y="282"/>
                    <a:pt x="1" y="493"/>
                  </a:cubicBezTo>
                  <a:cubicBezTo>
                    <a:pt x="1" y="774"/>
                    <a:pt x="212" y="985"/>
                    <a:pt x="493" y="985"/>
                  </a:cubicBezTo>
                  <a:cubicBezTo>
                    <a:pt x="774" y="985"/>
                    <a:pt x="986" y="774"/>
                    <a:pt x="915" y="493"/>
                  </a:cubicBezTo>
                  <a:cubicBezTo>
                    <a:pt x="915" y="211"/>
                    <a:pt x="704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4"/>
            <p:cNvSpPr/>
            <p:nvPr/>
          </p:nvSpPr>
          <p:spPr>
            <a:xfrm rot="-660728">
              <a:off x="8655063" y="564609"/>
              <a:ext cx="21148" cy="26673"/>
            </a:xfrm>
            <a:custGeom>
              <a:avLst/>
              <a:gdLst/>
              <a:ahLst/>
              <a:cxnLst/>
              <a:rect l="l" t="t" r="r" b="b"/>
              <a:pathLst>
                <a:path w="846" h="1067" extrusionOk="0">
                  <a:moveTo>
                    <a:pt x="526" y="1"/>
                  </a:moveTo>
                  <a:cubicBezTo>
                    <a:pt x="495" y="1"/>
                    <a:pt x="461" y="4"/>
                    <a:pt x="423" y="12"/>
                  </a:cubicBezTo>
                  <a:cubicBezTo>
                    <a:pt x="142" y="82"/>
                    <a:pt x="1" y="364"/>
                    <a:pt x="1" y="645"/>
                  </a:cubicBezTo>
                  <a:cubicBezTo>
                    <a:pt x="1" y="926"/>
                    <a:pt x="142" y="1067"/>
                    <a:pt x="423" y="1067"/>
                  </a:cubicBezTo>
                  <a:cubicBezTo>
                    <a:pt x="845" y="1067"/>
                    <a:pt x="845" y="786"/>
                    <a:pt x="845" y="434"/>
                  </a:cubicBezTo>
                  <a:cubicBezTo>
                    <a:pt x="845" y="245"/>
                    <a:pt x="789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4"/>
            <p:cNvSpPr/>
            <p:nvPr/>
          </p:nvSpPr>
          <p:spPr>
            <a:xfrm rot="-1521784">
              <a:off x="8806916" y="3073858"/>
              <a:ext cx="21122" cy="28147"/>
            </a:xfrm>
            <a:custGeom>
              <a:avLst/>
              <a:gdLst/>
              <a:ahLst/>
              <a:cxnLst/>
              <a:rect l="l" t="t" r="r" b="b"/>
              <a:pathLst>
                <a:path w="845" h="1126" extrusionOk="0">
                  <a:moveTo>
                    <a:pt x="422" y="0"/>
                  </a:moveTo>
                  <a:cubicBezTo>
                    <a:pt x="71" y="0"/>
                    <a:pt x="0" y="281"/>
                    <a:pt x="0" y="563"/>
                  </a:cubicBezTo>
                  <a:cubicBezTo>
                    <a:pt x="0" y="844"/>
                    <a:pt x="71" y="1055"/>
                    <a:pt x="422" y="1126"/>
                  </a:cubicBezTo>
                  <a:cubicBezTo>
                    <a:pt x="774" y="1126"/>
                    <a:pt x="845" y="844"/>
                    <a:pt x="774" y="563"/>
                  </a:cubicBezTo>
                  <a:cubicBezTo>
                    <a:pt x="774" y="281"/>
                    <a:pt x="704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4"/>
            <p:cNvSpPr/>
            <p:nvPr/>
          </p:nvSpPr>
          <p:spPr>
            <a:xfrm rot="-660728">
              <a:off x="9179858" y="8293"/>
              <a:ext cx="22898" cy="21598"/>
            </a:xfrm>
            <a:custGeom>
              <a:avLst/>
              <a:gdLst/>
              <a:ahLst/>
              <a:cxnLst/>
              <a:rect l="l" t="t" r="r" b="b"/>
              <a:pathLst>
                <a:path w="916" h="864" extrusionOk="0">
                  <a:moveTo>
                    <a:pt x="506" y="0"/>
                  </a:moveTo>
                  <a:cubicBezTo>
                    <a:pt x="477" y="0"/>
                    <a:pt x="449" y="6"/>
                    <a:pt x="423" y="19"/>
                  </a:cubicBezTo>
                  <a:cubicBezTo>
                    <a:pt x="142" y="19"/>
                    <a:pt x="1" y="230"/>
                    <a:pt x="1" y="511"/>
                  </a:cubicBezTo>
                  <a:cubicBezTo>
                    <a:pt x="1" y="722"/>
                    <a:pt x="142" y="863"/>
                    <a:pt x="353" y="863"/>
                  </a:cubicBezTo>
                  <a:cubicBezTo>
                    <a:pt x="704" y="863"/>
                    <a:pt x="915" y="511"/>
                    <a:pt x="845" y="230"/>
                  </a:cubicBezTo>
                  <a:cubicBezTo>
                    <a:pt x="788" y="115"/>
                    <a:pt x="636" y="0"/>
                    <a:pt x="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4"/>
            <p:cNvSpPr/>
            <p:nvPr/>
          </p:nvSpPr>
          <p:spPr>
            <a:xfrm rot="-1521784">
              <a:off x="9065877" y="4077699"/>
              <a:ext cx="21147" cy="24647"/>
            </a:xfrm>
            <a:custGeom>
              <a:avLst/>
              <a:gdLst/>
              <a:ahLst/>
              <a:cxnLst/>
              <a:rect l="l" t="t" r="r" b="b"/>
              <a:pathLst>
                <a:path w="846" h="986" extrusionOk="0">
                  <a:moveTo>
                    <a:pt x="353" y="1"/>
                  </a:moveTo>
                  <a:cubicBezTo>
                    <a:pt x="71" y="1"/>
                    <a:pt x="1" y="212"/>
                    <a:pt x="1" y="423"/>
                  </a:cubicBezTo>
                  <a:cubicBezTo>
                    <a:pt x="71" y="775"/>
                    <a:pt x="212" y="986"/>
                    <a:pt x="564" y="986"/>
                  </a:cubicBezTo>
                  <a:cubicBezTo>
                    <a:pt x="775" y="986"/>
                    <a:pt x="845" y="845"/>
                    <a:pt x="845" y="634"/>
                  </a:cubicBezTo>
                  <a:cubicBezTo>
                    <a:pt x="845" y="353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4"/>
            <p:cNvSpPr/>
            <p:nvPr/>
          </p:nvSpPr>
          <p:spPr>
            <a:xfrm rot="-660728">
              <a:off x="9025903" y="766786"/>
              <a:ext cx="26398" cy="19698"/>
            </a:xfrm>
            <a:custGeom>
              <a:avLst/>
              <a:gdLst/>
              <a:ahLst/>
              <a:cxnLst/>
              <a:rect l="l" t="t" r="r" b="b"/>
              <a:pathLst>
                <a:path w="1056" h="788" extrusionOk="0">
                  <a:moveTo>
                    <a:pt x="493" y="0"/>
                  </a:moveTo>
                  <a:cubicBezTo>
                    <a:pt x="282" y="0"/>
                    <a:pt x="0" y="141"/>
                    <a:pt x="71" y="422"/>
                  </a:cubicBezTo>
                  <a:cubicBezTo>
                    <a:pt x="10" y="605"/>
                    <a:pt x="213" y="788"/>
                    <a:pt x="405" y="788"/>
                  </a:cubicBezTo>
                  <a:cubicBezTo>
                    <a:pt x="435" y="788"/>
                    <a:pt x="464" y="783"/>
                    <a:pt x="493" y="774"/>
                  </a:cubicBezTo>
                  <a:cubicBezTo>
                    <a:pt x="774" y="774"/>
                    <a:pt x="1056" y="633"/>
                    <a:pt x="985" y="282"/>
                  </a:cubicBezTo>
                  <a:cubicBezTo>
                    <a:pt x="985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4"/>
            <p:cNvSpPr/>
            <p:nvPr/>
          </p:nvSpPr>
          <p:spPr>
            <a:xfrm rot="-660728">
              <a:off x="8819282" y="2090052"/>
              <a:ext cx="22873" cy="19823"/>
            </a:xfrm>
            <a:custGeom>
              <a:avLst/>
              <a:gdLst/>
              <a:ahLst/>
              <a:cxnLst/>
              <a:rect l="l" t="t" r="r" b="b"/>
              <a:pathLst>
                <a:path w="915" h="793" extrusionOk="0">
                  <a:moveTo>
                    <a:pt x="423" y="1"/>
                  </a:moveTo>
                  <a:cubicBezTo>
                    <a:pt x="141" y="71"/>
                    <a:pt x="0" y="212"/>
                    <a:pt x="0" y="493"/>
                  </a:cubicBezTo>
                  <a:cubicBezTo>
                    <a:pt x="58" y="667"/>
                    <a:pt x="211" y="793"/>
                    <a:pt x="381" y="793"/>
                  </a:cubicBezTo>
                  <a:cubicBezTo>
                    <a:pt x="418" y="793"/>
                    <a:pt x="455" y="787"/>
                    <a:pt x="493" y="774"/>
                  </a:cubicBezTo>
                  <a:cubicBezTo>
                    <a:pt x="704" y="774"/>
                    <a:pt x="915" y="563"/>
                    <a:pt x="915" y="282"/>
                  </a:cubicBezTo>
                  <a:cubicBezTo>
                    <a:pt x="845" y="71"/>
                    <a:pt x="634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4"/>
            <p:cNvSpPr/>
            <p:nvPr/>
          </p:nvSpPr>
          <p:spPr>
            <a:xfrm rot="-1521784">
              <a:off x="9152185" y="4182601"/>
              <a:ext cx="19373" cy="23347"/>
            </a:xfrm>
            <a:custGeom>
              <a:avLst/>
              <a:gdLst/>
              <a:ahLst/>
              <a:cxnLst/>
              <a:rect l="l" t="t" r="r" b="b"/>
              <a:pathLst>
                <a:path w="775" h="934" extrusionOk="0">
                  <a:moveTo>
                    <a:pt x="463" y="1"/>
                  </a:moveTo>
                  <a:cubicBezTo>
                    <a:pt x="427" y="1"/>
                    <a:pt x="390" y="7"/>
                    <a:pt x="352" y="19"/>
                  </a:cubicBezTo>
                  <a:cubicBezTo>
                    <a:pt x="141" y="89"/>
                    <a:pt x="0" y="300"/>
                    <a:pt x="71" y="582"/>
                  </a:cubicBezTo>
                  <a:cubicBezTo>
                    <a:pt x="71" y="793"/>
                    <a:pt x="71" y="933"/>
                    <a:pt x="423" y="933"/>
                  </a:cubicBezTo>
                  <a:cubicBezTo>
                    <a:pt x="774" y="863"/>
                    <a:pt x="774" y="582"/>
                    <a:pt x="774" y="300"/>
                  </a:cubicBezTo>
                  <a:cubicBezTo>
                    <a:pt x="774" y="127"/>
                    <a:pt x="631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4"/>
            <p:cNvSpPr/>
            <p:nvPr/>
          </p:nvSpPr>
          <p:spPr>
            <a:xfrm rot="-660728">
              <a:off x="9136657" y="788618"/>
              <a:ext cx="22523" cy="17198"/>
            </a:xfrm>
            <a:custGeom>
              <a:avLst/>
              <a:gdLst/>
              <a:ahLst/>
              <a:cxnLst/>
              <a:rect l="l" t="t" r="r" b="b"/>
              <a:pathLst>
                <a:path w="901" h="688" extrusionOk="0">
                  <a:moveTo>
                    <a:pt x="557" y="0"/>
                  </a:moveTo>
                  <a:cubicBezTo>
                    <a:pt x="497" y="0"/>
                    <a:pt x="428" y="14"/>
                    <a:pt x="353" y="44"/>
                  </a:cubicBezTo>
                  <a:cubicBezTo>
                    <a:pt x="142" y="44"/>
                    <a:pt x="1" y="326"/>
                    <a:pt x="142" y="466"/>
                  </a:cubicBezTo>
                  <a:cubicBezTo>
                    <a:pt x="207" y="630"/>
                    <a:pt x="303" y="687"/>
                    <a:pt x="408" y="687"/>
                  </a:cubicBezTo>
                  <a:cubicBezTo>
                    <a:pt x="529" y="687"/>
                    <a:pt x="662" y="612"/>
                    <a:pt x="775" y="537"/>
                  </a:cubicBezTo>
                  <a:lnTo>
                    <a:pt x="845" y="466"/>
                  </a:lnTo>
                  <a:cubicBezTo>
                    <a:pt x="900" y="190"/>
                    <a:pt x="782" y="0"/>
                    <a:pt x="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3" name="Google Shape;4813;p4"/>
          <p:cNvGrpSpPr/>
          <p:nvPr/>
        </p:nvGrpSpPr>
        <p:grpSpPr>
          <a:xfrm>
            <a:off x="-183106" y="-69566"/>
            <a:ext cx="861503" cy="4240398"/>
            <a:chOff x="-183106" y="-69566"/>
            <a:chExt cx="861503" cy="4240398"/>
          </a:xfrm>
        </p:grpSpPr>
        <p:sp>
          <p:nvSpPr>
            <p:cNvPr id="4814" name="Google Shape;4814;p4"/>
            <p:cNvSpPr/>
            <p:nvPr/>
          </p:nvSpPr>
          <p:spPr>
            <a:xfrm rot="-1521784">
              <a:off x="-18008" y="3057859"/>
              <a:ext cx="28172" cy="36346"/>
            </a:xfrm>
            <a:custGeom>
              <a:avLst/>
              <a:gdLst/>
              <a:ahLst/>
              <a:cxnLst/>
              <a:rect l="l" t="t" r="r" b="b"/>
              <a:pathLst>
                <a:path w="1127" h="1454" extrusionOk="0">
                  <a:moveTo>
                    <a:pt x="593" y="0"/>
                  </a:moveTo>
                  <a:cubicBezTo>
                    <a:pt x="543" y="0"/>
                    <a:pt x="486" y="12"/>
                    <a:pt x="423" y="37"/>
                  </a:cubicBezTo>
                  <a:cubicBezTo>
                    <a:pt x="71" y="108"/>
                    <a:pt x="1" y="530"/>
                    <a:pt x="1" y="881"/>
                  </a:cubicBezTo>
                  <a:cubicBezTo>
                    <a:pt x="129" y="1138"/>
                    <a:pt x="199" y="1453"/>
                    <a:pt x="477" y="1453"/>
                  </a:cubicBezTo>
                  <a:cubicBezTo>
                    <a:pt x="504" y="1453"/>
                    <a:pt x="533" y="1450"/>
                    <a:pt x="564" y="1444"/>
                  </a:cubicBezTo>
                  <a:cubicBezTo>
                    <a:pt x="986" y="1444"/>
                    <a:pt x="1126" y="1022"/>
                    <a:pt x="986" y="530"/>
                  </a:cubicBezTo>
                  <a:cubicBezTo>
                    <a:pt x="928" y="241"/>
                    <a:pt x="8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4"/>
            <p:cNvSpPr/>
            <p:nvPr/>
          </p:nvSpPr>
          <p:spPr>
            <a:xfrm rot="-1521784">
              <a:off x="66646" y="3132856"/>
              <a:ext cx="31671" cy="20972"/>
            </a:xfrm>
            <a:custGeom>
              <a:avLst/>
              <a:gdLst/>
              <a:ahLst/>
              <a:cxnLst/>
              <a:rect l="l" t="t" r="r" b="b"/>
              <a:pathLst>
                <a:path w="1267" h="839" extrusionOk="0">
                  <a:moveTo>
                    <a:pt x="827" y="0"/>
                  </a:moveTo>
                  <a:cubicBezTo>
                    <a:pt x="764" y="0"/>
                    <a:pt x="699" y="15"/>
                    <a:pt x="633" y="37"/>
                  </a:cubicBezTo>
                  <a:cubicBezTo>
                    <a:pt x="352" y="107"/>
                    <a:pt x="0" y="248"/>
                    <a:pt x="71" y="600"/>
                  </a:cubicBezTo>
                  <a:cubicBezTo>
                    <a:pt x="110" y="795"/>
                    <a:pt x="214" y="839"/>
                    <a:pt x="347" y="839"/>
                  </a:cubicBezTo>
                  <a:cubicBezTo>
                    <a:pt x="454" y="839"/>
                    <a:pt x="579" y="811"/>
                    <a:pt x="704" y="811"/>
                  </a:cubicBezTo>
                  <a:cubicBezTo>
                    <a:pt x="985" y="741"/>
                    <a:pt x="1267" y="670"/>
                    <a:pt x="1196" y="318"/>
                  </a:cubicBezTo>
                  <a:cubicBezTo>
                    <a:pt x="1099" y="75"/>
                    <a:pt x="968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4"/>
            <p:cNvSpPr/>
            <p:nvPr/>
          </p:nvSpPr>
          <p:spPr>
            <a:xfrm rot="-1521784">
              <a:off x="84901" y="3219007"/>
              <a:ext cx="63092" cy="41770"/>
            </a:xfrm>
            <a:custGeom>
              <a:avLst/>
              <a:gdLst/>
              <a:ahLst/>
              <a:cxnLst/>
              <a:rect l="l" t="t" r="r" b="b"/>
              <a:pathLst>
                <a:path w="2524" h="1671" extrusionOk="0">
                  <a:moveTo>
                    <a:pt x="733" y="1"/>
                  </a:moveTo>
                  <a:cubicBezTo>
                    <a:pt x="563" y="1"/>
                    <a:pt x="400" y="92"/>
                    <a:pt x="281" y="250"/>
                  </a:cubicBezTo>
                  <a:cubicBezTo>
                    <a:pt x="70" y="461"/>
                    <a:pt x="0" y="883"/>
                    <a:pt x="211" y="1165"/>
                  </a:cubicBezTo>
                  <a:cubicBezTo>
                    <a:pt x="395" y="1471"/>
                    <a:pt x="739" y="1671"/>
                    <a:pt x="1103" y="1671"/>
                  </a:cubicBezTo>
                  <a:cubicBezTo>
                    <a:pt x="1157" y="1671"/>
                    <a:pt x="1212" y="1666"/>
                    <a:pt x="1266" y="1657"/>
                  </a:cubicBezTo>
                  <a:cubicBezTo>
                    <a:pt x="1829" y="1657"/>
                    <a:pt x="2322" y="1305"/>
                    <a:pt x="2462" y="743"/>
                  </a:cubicBezTo>
                  <a:cubicBezTo>
                    <a:pt x="2524" y="436"/>
                    <a:pt x="2318" y="237"/>
                    <a:pt x="2078" y="237"/>
                  </a:cubicBezTo>
                  <a:cubicBezTo>
                    <a:pt x="2043" y="237"/>
                    <a:pt x="2006" y="241"/>
                    <a:pt x="1970" y="250"/>
                  </a:cubicBezTo>
                  <a:cubicBezTo>
                    <a:pt x="1816" y="289"/>
                    <a:pt x="1662" y="348"/>
                    <a:pt x="1508" y="348"/>
                  </a:cubicBezTo>
                  <a:cubicBezTo>
                    <a:pt x="1381" y="348"/>
                    <a:pt x="1253" y="307"/>
                    <a:pt x="1126" y="180"/>
                  </a:cubicBezTo>
                  <a:cubicBezTo>
                    <a:pt x="1002" y="56"/>
                    <a:pt x="865" y="1"/>
                    <a:pt x="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4"/>
            <p:cNvSpPr/>
            <p:nvPr/>
          </p:nvSpPr>
          <p:spPr>
            <a:xfrm rot="-1521784">
              <a:off x="180979" y="3109352"/>
              <a:ext cx="54543" cy="36196"/>
            </a:xfrm>
            <a:custGeom>
              <a:avLst/>
              <a:gdLst/>
              <a:ahLst/>
              <a:cxnLst/>
              <a:rect l="l" t="t" r="r" b="b"/>
              <a:pathLst>
                <a:path w="2182" h="1448" extrusionOk="0">
                  <a:moveTo>
                    <a:pt x="577" y="1"/>
                  </a:moveTo>
                  <a:cubicBezTo>
                    <a:pt x="392" y="1"/>
                    <a:pt x="247" y="80"/>
                    <a:pt x="142" y="238"/>
                  </a:cubicBezTo>
                  <a:cubicBezTo>
                    <a:pt x="1" y="449"/>
                    <a:pt x="1" y="731"/>
                    <a:pt x="212" y="942"/>
                  </a:cubicBezTo>
                  <a:cubicBezTo>
                    <a:pt x="457" y="1248"/>
                    <a:pt x="862" y="1448"/>
                    <a:pt x="1241" y="1448"/>
                  </a:cubicBezTo>
                  <a:cubicBezTo>
                    <a:pt x="1298" y="1448"/>
                    <a:pt x="1353" y="1443"/>
                    <a:pt x="1408" y="1434"/>
                  </a:cubicBezTo>
                  <a:cubicBezTo>
                    <a:pt x="1548" y="1364"/>
                    <a:pt x="1619" y="1364"/>
                    <a:pt x="1760" y="1294"/>
                  </a:cubicBezTo>
                  <a:cubicBezTo>
                    <a:pt x="2041" y="1223"/>
                    <a:pt x="2182" y="872"/>
                    <a:pt x="2182" y="590"/>
                  </a:cubicBezTo>
                  <a:cubicBezTo>
                    <a:pt x="2111" y="309"/>
                    <a:pt x="1971" y="309"/>
                    <a:pt x="1619" y="238"/>
                  </a:cubicBezTo>
                  <a:cubicBezTo>
                    <a:pt x="1337" y="168"/>
                    <a:pt x="1056" y="98"/>
                    <a:pt x="775" y="27"/>
                  </a:cubicBezTo>
                  <a:cubicBezTo>
                    <a:pt x="704" y="10"/>
                    <a:pt x="638" y="1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4"/>
            <p:cNvSpPr/>
            <p:nvPr/>
          </p:nvSpPr>
          <p:spPr>
            <a:xfrm rot="-1521784">
              <a:off x="178910" y="3218325"/>
              <a:ext cx="58043" cy="38570"/>
            </a:xfrm>
            <a:custGeom>
              <a:avLst/>
              <a:gdLst/>
              <a:ahLst/>
              <a:cxnLst/>
              <a:rect l="l" t="t" r="r" b="b"/>
              <a:pathLst>
                <a:path w="2322" h="1543" extrusionOk="0">
                  <a:moveTo>
                    <a:pt x="2002" y="0"/>
                  </a:moveTo>
                  <a:cubicBezTo>
                    <a:pt x="1951" y="0"/>
                    <a:pt x="1894" y="12"/>
                    <a:pt x="1829" y="38"/>
                  </a:cubicBezTo>
                  <a:cubicBezTo>
                    <a:pt x="1407" y="178"/>
                    <a:pt x="985" y="319"/>
                    <a:pt x="563" y="460"/>
                  </a:cubicBezTo>
                  <a:cubicBezTo>
                    <a:pt x="70" y="530"/>
                    <a:pt x="0" y="1163"/>
                    <a:pt x="422" y="1374"/>
                  </a:cubicBezTo>
                  <a:cubicBezTo>
                    <a:pt x="577" y="1477"/>
                    <a:pt x="731" y="1543"/>
                    <a:pt x="886" y="1543"/>
                  </a:cubicBezTo>
                  <a:cubicBezTo>
                    <a:pt x="942" y="1543"/>
                    <a:pt x="999" y="1534"/>
                    <a:pt x="1055" y="1515"/>
                  </a:cubicBezTo>
                  <a:cubicBezTo>
                    <a:pt x="1688" y="1515"/>
                    <a:pt x="2251" y="1093"/>
                    <a:pt x="2322" y="460"/>
                  </a:cubicBezTo>
                  <a:cubicBezTo>
                    <a:pt x="2322" y="230"/>
                    <a:pt x="2228" y="0"/>
                    <a:pt x="2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4"/>
            <p:cNvSpPr/>
            <p:nvPr/>
          </p:nvSpPr>
          <p:spPr>
            <a:xfrm rot="-1521784">
              <a:off x="-6889" y="3160993"/>
              <a:ext cx="47494" cy="28596"/>
            </a:xfrm>
            <a:custGeom>
              <a:avLst/>
              <a:gdLst/>
              <a:ahLst/>
              <a:cxnLst/>
              <a:rect l="l" t="t" r="r" b="b"/>
              <a:pathLst>
                <a:path w="1900" h="1144" extrusionOk="0">
                  <a:moveTo>
                    <a:pt x="495" y="0"/>
                  </a:moveTo>
                  <a:cubicBezTo>
                    <a:pt x="284" y="0"/>
                    <a:pt x="129" y="137"/>
                    <a:pt x="71" y="370"/>
                  </a:cubicBezTo>
                  <a:cubicBezTo>
                    <a:pt x="0" y="652"/>
                    <a:pt x="211" y="933"/>
                    <a:pt x="493" y="1003"/>
                  </a:cubicBezTo>
                  <a:cubicBezTo>
                    <a:pt x="704" y="1144"/>
                    <a:pt x="915" y="1144"/>
                    <a:pt x="1196" y="1144"/>
                  </a:cubicBezTo>
                  <a:cubicBezTo>
                    <a:pt x="1267" y="1074"/>
                    <a:pt x="1337" y="1074"/>
                    <a:pt x="1407" y="1074"/>
                  </a:cubicBezTo>
                  <a:cubicBezTo>
                    <a:pt x="1689" y="933"/>
                    <a:pt x="1900" y="792"/>
                    <a:pt x="1900" y="440"/>
                  </a:cubicBezTo>
                  <a:cubicBezTo>
                    <a:pt x="1829" y="89"/>
                    <a:pt x="1548" y="159"/>
                    <a:pt x="1337" y="89"/>
                  </a:cubicBezTo>
                  <a:cubicBezTo>
                    <a:pt x="1126" y="89"/>
                    <a:pt x="915" y="18"/>
                    <a:pt x="633" y="18"/>
                  </a:cubicBezTo>
                  <a:cubicBezTo>
                    <a:pt x="585" y="6"/>
                    <a:pt x="539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4"/>
            <p:cNvSpPr/>
            <p:nvPr/>
          </p:nvSpPr>
          <p:spPr>
            <a:xfrm rot="616292">
              <a:off x="288499" y="2958588"/>
              <a:ext cx="135415" cy="183311"/>
            </a:xfrm>
            <a:custGeom>
              <a:avLst/>
              <a:gdLst/>
              <a:ahLst/>
              <a:cxnLst/>
              <a:rect l="l" t="t" r="r" b="b"/>
              <a:pathLst>
                <a:path w="5417" h="7333" extrusionOk="0">
                  <a:moveTo>
                    <a:pt x="788" y="1"/>
                  </a:moveTo>
                  <a:cubicBezTo>
                    <a:pt x="662" y="1"/>
                    <a:pt x="535" y="32"/>
                    <a:pt x="422" y="100"/>
                  </a:cubicBezTo>
                  <a:cubicBezTo>
                    <a:pt x="70" y="311"/>
                    <a:pt x="0" y="803"/>
                    <a:pt x="211" y="1155"/>
                  </a:cubicBezTo>
                  <a:cubicBezTo>
                    <a:pt x="352" y="1296"/>
                    <a:pt x="492" y="1437"/>
                    <a:pt x="633" y="1507"/>
                  </a:cubicBezTo>
                  <a:cubicBezTo>
                    <a:pt x="1337" y="1859"/>
                    <a:pt x="1829" y="2351"/>
                    <a:pt x="2181" y="2984"/>
                  </a:cubicBezTo>
                  <a:cubicBezTo>
                    <a:pt x="2385" y="3342"/>
                    <a:pt x="2700" y="3440"/>
                    <a:pt x="3073" y="3440"/>
                  </a:cubicBezTo>
                  <a:cubicBezTo>
                    <a:pt x="3214" y="3440"/>
                    <a:pt x="3363" y="3426"/>
                    <a:pt x="3517" y="3406"/>
                  </a:cubicBezTo>
                  <a:lnTo>
                    <a:pt x="3517" y="3406"/>
                  </a:lnTo>
                  <a:cubicBezTo>
                    <a:pt x="2884" y="3899"/>
                    <a:pt x="2603" y="4391"/>
                    <a:pt x="2955" y="5095"/>
                  </a:cubicBezTo>
                  <a:cubicBezTo>
                    <a:pt x="3095" y="5376"/>
                    <a:pt x="2744" y="5587"/>
                    <a:pt x="2603" y="5728"/>
                  </a:cubicBezTo>
                  <a:cubicBezTo>
                    <a:pt x="2392" y="5939"/>
                    <a:pt x="2251" y="6220"/>
                    <a:pt x="2392" y="6431"/>
                  </a:cubicBezTo>
                  <a:cubicBezTo>
                    <a:pt x="2450" y="6664"/>
                    <a:pt x="2702" y="6801"/>
                    <a:pt x="2906" y="6801"/>
                  </a:cubicBezTo>
                  <a:cubicBezTo>
                    <a:pt x="2948" y="6801"/>
                    <a:pt x="2989" y="6795"/>
                    <a:pt x="3025" y="6783"/>
                  </a:cubicBezTo>
                  <a:cubicBezTo>
                    <a:pt x="3103" y="6761"/>
                    <a:pt x="3175" y="6751"/>
                    <a:pt x="3240" y="6751"/>
                  </a:cubicBezTo>
                  <a:cubicBezTo>
                    <a:pt x="3586" y="6751"/>
                    <a:pt x="3773" y="7028"/>
                    <a:pt x="4010" y="7205"/>
                  </a:cubicBezTo>
                  <a:cubicBezTo>
                    <a:pt x="4128" y="7293"/>
                    <a:pt x="4258" y="7332"/>
                    <a:pt x="4385" y="7332"/>
                  </a:cubicBezTo>
                  <a:cubicBezTo>
                    <a:pt x="4561" y="7332"/>
                    <a:pt x="4731" y="7257"/>
                    <a:pt x="4854" y="7135"/>
                  </a:cubicBezTo>
                  <a:cubicBezTo>
                    <a:pt x="5206" y="6924"/>
                    <a:pt x="5417" y="6431"/>
                    <a:pt x="5346" y="6009"/>
                  </a:cubicBezTo>
                  <a:cubicBezTo>
                    <a:pt x="5276" y="5657"/>
                    <a:pt x="4995" y="5587"/>
                    <a:pt x="4643" y="5517"/>
                  </a:cubicBezTo>
                  <a:cubicBezTo>
                    <a:pt x="3939" y="5446"/>
                    <a:pt x="3799" y="5024"/>
                    <a:pt x="4291" y="4391"/>
                  </a:cubicBezTo>
                  <a:cubicBezTo>
                    <a:pt x="4362" y="4321"/>
                    <a:pt x="4502" y="4180"/>
                    <a:pt x="4713" y="4180"/>
                  </a:cubicBezTo>
                  <a:cubicBezTo>
                    <a:pt x="4995" y="4039"/>
                    <a:pt x="5276" y="3828"/>
                    <a:pt x="5206" y="3406"/>
                  </a:cubicBezTo>
                  <a:cubicBezTo>
                    <a:pt x="5095" y="3075"/>
                    <a:pt x="4898" y="2960"/>
                    <a:pt x="4649" y="2960"/>
                  </a:cubicBezTo>
                  <a:cubicBezTo>
                    <a:pt x="4580" y="2960"/>
                    <a:pt x="4508" y="2969"/>
                    <a:pt x="4432" y="2984"/>
                  </a:cubicBezTo>
                  <a:lnTo>
                    <a:pt x="4151" y="2984"/>
                  </a:lnTo>
                  <a:cubicBezTo>
                    <a:pt x="4080" y="2843"/>
                    <a:pt x="4151" y="2703"/>
                    <a:pt x="4291" y="2703"/>
                  </a:cubicBezTo>
                  <a:cubicBezTo>
                    <a:pt x="4643" y="2562"/>
                    <a:pt x="4995" y="2351"/>
                    <a:pt x="4854" y="1929"/>
                  </a:cubicBezTo>
                  <a:cubicBezTo>
                    <a:pt x="4713" y="1507"/>
                    <a:pt x="4643" y="1014"/>
                    <a:pt x="4151" y="944"/>
                  </a:cubicBezTo>
                  <a:cubicBezTo>
                    <a:pt x="3939" y="944"/>
                    <a:pt x="3799" y="874"/>
                    <a:pt x="3658" y="803"/>
                  </a:cubicBezTo>
                  <a:cubicBezTo>
                    <a:pt x="3509" y="704"/>
                    <a:pt x="3377" y="657"/>
                    <a:pt x="3259" y="657"/>
                  </a:cubicBezTo>
                  <a:cubicBezTo>
                    <a:pt x="3045" y="657"/>
                    <a:pt x="2880" y="812"/>
                    <a:pt x="2744" y="1085"/>
                  </a:cubicBezTo>
                  <a:cubicBezTo>
                    <a:pt x="2563" y="1411"/>
                    <a:pt x="2437" y="1569"/>
                    <a:pt x="2301" y="1569"/>
                  </a:cubicBezTo>
                  <a:cubicBezTo>
                    <a:pt x="2172" y="1569"/>
                    <a:pt x="2034" y="1428"/>
                    <a:pt x="1829" y="1155"/>
                  </a:cubicBezTo>
                  <a:cubicBezTo>
                    <a:pt x="1688" y="944"/>
                    <a:pt x="1477" y="663"/>
                    <a:pt x="1407" y="381"/>
                  </a:cubicBezTo>
                  <a:cubicBezTo>
                    <a:pt x="1311" y="142"/>
                    <a:pt x="1053" y="1"/>
                    <a:pt x="7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4"/>
            <p:cNvSpPr/>
            <p:nvPr/>
          </p:nvSpPr>
          <p:spPr>
            <a:xfrm rot="616292">
              <a:off x="-117235" y="1399583"/>
              <a:ext cx="135440" cy="161438"/>
            </a:xfrm>
            <a:custGeom>
              <a:avLst/>
              <a:gdLst/>
              <a:ahLst/>
              <a:cxnLst/>
              <a:rect l="l" t="t" r="r" b="b"/>
              <a:pathLst>
                <a:path w="5418" h="6458" extrusionOk="0">
                  <a:moveTo>
                    <a:pt x="4292" y="0"/>
                  </a:moveTo>
                  <a:cubicBezTo>
                    <a:pt x="4011" y="0"/>
                    <a:pt x="3729" y="211"/>
                    <a:pt x="3659" y="493"/>
                  </a:cubicBezTo>
                  <a:cubicBezTo>
                    <a:pt x="3594" y="1080"/>
                    <a:pt x="3468" y="1485"/>
                    <a:pt x="2833" y="1485"/>
                  </a:cubicBezTo>
                  <a:cubicBezTo>
                    <a:pt x="2783" y="1485"/>
                    <a:pt x="2730" y="1483"/>
                    <a:pt x="2674" y="1477"/>
                  </a:cubicBezTo>
                  <a:cubicBezTo>
                    <a:pt x="2393" y="1477"/>
                    <a:pt x="2182" y="1759"/>
                    <a:pt x="2182" y="2040"/>
                  </a:cubicBezTo>
                  <a:cubicBezTo>
                    <a:pt x="2314" y="2571"/>
                    <a:pt x="1884" y="3101"/>
                    <a:pt x="1363" y="3101"/>
                  </a:cubicBezTo>
                  <a:cubicBezTo>
                    <a:pt x="1331" y="3101"/>
                    <a:pt x="1299" y="3099"/>
                    <a:pt x="1267" y="3095"/>
                  </a:cubicBezTo>
                  <a:cubicBezTo>
                    <a:pt x="493" y="3166"/>
                    <a:pt x="212" y="3869"/>
                    <a:pt x="71" y="4432"/>
                  </a:cubicBezTo>
                  <a:cubicBezTo>
                    <a:pt x="1" y="4995"/>
                    <a:pt x="71" y="5558"/>
                    <a:pt x="282" y="6120"/>
                  </a:cubicBezTo>
                  <a:cubicBezTo>
                    <a:pt x="321" y="6353"/>
                    <a:pt x="487" y="6457"/>
                    <a:pt x="676" y="6457"/>
                  </a:cubicBezTo>
                  <a:cubicBezTo>
                    <a:pt x="831" y="6457"/>
                    <a:pt x="1000" y="6388"/>
                    <a:pt x="1126" y="6261"/>
                  </a:cubicBezTo>
                  <a:cubicBezTo>
                    <a:pt x="1408" y="5909"/>
                    <a:pt x="1548" y="5417"/>
                    <a:pt x="1478" y="4995"/>
                  </a:cubicBezTo>
                  <a:cubicBezTo>
                    <a:pt x="1337" y="4713"/>
                    <a:pt x="1408" y="4362"/>
                    <a:pt x="1689" y="4151"/>
                  </a:cubicBezTo>
                  <a:cubicBezTo>
                    <a:pt x="1741" y="4048"/>
                    <a:pt x="1830" y="3982"/>
                    <a:pt x="1929" y="3982"/>
                  </a:cubicBezTo>
                  <a:cubicBezTo>
                    <a:pt x="1965" y="3982"/>
                    <a:pt x="2003" y="3991"/>
                    <a:pt x="2041" y="4010"/>
                  </a:cubicBezTo>
                  <a:cubicBezTo>
                    <a:pt x="2182" y="4080"/>
                    <a:pt x="2252" y="4291"/>
                    <a:pt x="2252" y="4432"/>
                  </a:cubicBezTo>
                  <a:cubicBezTo>
                    <a:pt x="1970" y="5558"/>
                    <a:pt x="2041" y="5558"/>
                    <a:pt x="3096" y="5980"/>
                  </a:cubicBezTo>
                  <a:cubicBezTo>
                    <a:pt x="3307" y="6050"/>
                    <a:pt x="3518" y="6191"/>
                    <a:pt x="3729" y="6261"/>
                  </a:cubicBezTo>
                  <a:cubicBezTo>
                    <a:pt x="3799" y="6273"/>
                    <a:pt x="3870" y="6279"/>
                    <a:pt x="3939" y="6279"/>
                  </a:cubicBezTo>
                  <a:cubicBezTo>
                    <a:pt x="4286" y="6279"/>
                    <a:pt x="4608" y="6132"/>
                    <a:pt x="4784" y="5839"/>
                  </a:cubicBezTo>
                  <a:cubicBezTo>
                    <a:pt x="4995" y="5558"/>
                    <a:pt x="5136" y="5276"/>
                    <a:pt x="5277" y="4924"/>
                  </a:cubicBezTo>
                  <a:cubicBezTo>
                    <a:pt x="5417" y="4643"/>
                    <a:pt x="5347" y="4291"/>
                    <a:pt x="5066" y="4151"/>
                  </a:cubicBezTo>
                  <a:cubicBezTo>
                    <a:pt x="4960" y="4045"/>
                    <a:pt x="4820" y="3992"/>
                    <a:pt x="4679" y="3992"/>
                  </a:cubicBezTo>
                  <a:cubicBezTo>
                    <a:pt x="4538" y="3992"/>
                    <a:pt x="4397" y="4045"/>
                    <a:pt x="4292" y="4151"/>
                  </a:cubicBezTo>
                  <a:cubicBezTo>
                    <a:pt x="4151" y="4291"/>
                    <a:pt x="3940" y="4362"/>
                    <a:pt x="3659" y="4573"/>
                  </a:cubicBezTo>
                  <a:cubicBezTo>
                    <a:pt x="3518" y="4151"/>
                    <a:pt x="3377" y="3799"/>
                    <a:pt x="3307" y="3518"/>
                  </a:cubicBezTo>
                  <a:cubicBezTo>
                    <a:pt x="2955" y="2814"/>
                    <a:pt x="3377" y="1970"/>
                    <a:pt x="4151" y="1688"/>
                  </a:cubicBezTo>
                  <a:cubicBezTo>
                    <a:pt x="4925" y="1407"/>
                    <a:pt x="5136" y="1055"/>
                    <a:pt x="4855" y="493"/>
                  </a:cubicBezTo>
                  <a:cubicBezTo>
                    <a:pt x="4784" y="211"/>
                    <a:pt x="4573" y="0"/>
                    <a:pt x="4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4"/>
            <p:cNvSpPr/>
            <p:nvPr/>
          </p:nvSpPr>
          <p:spPr>
            <a:xfrm rot="616292">
              <a:off x="24673" y="1396691"/>
              <a:ext cx="107292" cy="156838"/>
            </a:xfrm>
            <a:custGeom>
              <a:avLst/>
              <a:gdLst/>
              <a:ahLst/>
              <a:cxnLst/>
              <a:rect l="l" t="t" r="r" b="b"/>
              <a:pathLst>
                <a:path w="4292" h="6274" extrusionOk="0">
                  <a:moveTo>
                    <a:pt x="3021" y="1"/>
                  </a:moveTo>
                  <a:cubicBezTo>
                    <a:pt x="2811" y="1"/>
                    <a:pt x="2602" y="67"/>
                    <a:pt x="2392" y="250"/>
                  </a:cubicBezTo>
                  <a:cubicBezTo>
                    <a:pt x="2392" y="461"/>
                    <a:pt x="2462" y="672"/>
                    <a:pt x="2533" y="883"/>
                  </a:cubicBezTo>
                  <a:cubicBezTo>
                    <a:pt x="2744" y="1095"/>
                    <a:pt x="2814" y="1306"/>
                    <a:pt x="2533" y="1517"/>
                  </a:cubicBezTo>
                  <a:cubicBezTo>
                    <a:pt x="2381" y="1669"/>
                    <a:pt x="2192" y="1784"/>
                    <a:pt x="1993" y="1784"/>
                  </a:cubicBezTo>
                  <a:cubicBezTo>
                    <a:pt x="1916" y="1784"/>
                    <a:pt x="1837" y="1767"/>
                    <a:pt x="1759" y="1728"/>
                  </a:cubicBezTo>
                  <a:cubicBezTo>
                    <a:pt x="1688" y="1657"/>
                    <a:pt x="1618" y="1657"/>
                    <a:pt x="1548" y="1587"/>
                  </a:cubicBezTo>
                  <a:cubicBezTo>
                    <a:pt x="1377" y="1374"/>
                    <a:pt x="1155" y="1212"/>
                    <a:pt x="928" y="1212"/>
                  </a:cubicBezTo>
                  <a:cubicBezTo>
                    <a:pt x="780" y="1212"/>
                    <a:pt x="631" y="1280"/>
                    <a:pt x="493" y="1446"/>
                  </a:cubicBezTo>
                  <a:cubicBezTo>
                    <a:pt x="71" y="1728"/>
                    <a:pt x="71" y="2290"/>
                    <a:pt x="493" y="2572"/>
                  </a:cubicBezTo>
                  <a:cubicBezTo>
                    <a:pt x="704" y="2924"/>
                    <a:pt x="774" y="3064"/>
                    <a:pt x="352" y="3416"/>
                  </a:cubicBezTo>
                  <a:cubicBezTo>
                    <a:pt x="0" y="3697"/>
                    <a:pt x="71" y="4260"/>
                    <a:pt x="633" y="4401"/>
                  </a:cubicBezTo>
                  <a:cubicBezTo>
                    <a:pt x="1337" y="4471"/>
                    <a:pt x="1829" y="5034"/>
                    <a:pt x="1900" y="5737"/>
                  </a:cubicBezTo>
                  <a:cubicBezTo>
                    <a:pt x="1955" y="6071"/>
                    <a:pt x="2231" y="6273"/>
                    <a:pt x="2553" y="6273"/>
                  </a:cubicBezTo>
                  <a:cubicBezTo>
                    <a:pt x="2638" y="6273"/>
                    <a:pt x="2726" y="6259"/>
                    <a:pt x="2814" y="6230"/>
                  </a:cubicBezTo>
                  <a:cubicBezTo>
                    <a:pt x="3166" y="6089"/>
                    <a:pt x="3306" y="5667"/>
                    <a:pt x="3166" y="5386"/>
                  </a:cubicBezTo>
                  <a:cubicBezTo>
                    <a:pt x="3025" y="5034"/>
                    <a:pt x="2955" y="4682"/>
                    <a:pt x="2884" y="4401"/>
                  </a:cubicBezTo>
                  <a:lnTo>
                    <a:pt x="2884" y="4401"/>
                  </a:lnTo>
                  <a:cubicBezTo>
                    <a:pt x="3166" y="4481"/>
                    <a:pt x="3378" y="4527"/>
                    <a:pt x="3540" y="4527"/>
                  </a:cubicBezTo>
                  <a:cubicBezTo>
                    <a:pt x="3944" y="4527"/>
                    <a:pt x="4030" y="4240"/>
                    <a:pt x="4080" y="3486"/>
                  </a:cubicBezTo>
                  <a:cubicBezTo>
                    <a:pt x="4080" y="2924"/>
                    <a:pt x="4291" y="2361"/>
                    <a:pt x="3729" y="1939"/>
                  </a:cubicBezTo>
                  <a:cubicBezTo>
                    <a:pt x="3658" y="1868"/>
                    <a:pt x="3799" y="1657"/>
                    <a:pt x="3869" y="1517"/>
                  </a:cubicBezTo>
                  <a:cubicBezTo>
                    <a:pt x="4010" y="1235"/>
                    <a:pt x="4151" y="1024"/>
                    <a:pt x="4221" y="813"/>
                  </a:cubicBezTo>
                  <a:cubicBezTo>
                    <a:pt x="4291" y="602"/>
                    <a:pt x="4291" y="391"/>
                    <a:pt x="4080" y="321"/>
                  </a:cubicBezTo>
                  <a:cubicBezTo>
                    <a:pt x="3727" y="188"/>
                    <a:pt x="3374" y="1"/>
                    <a:pt x="30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4"/>
            <p:cNvSpPr/>
            <p:nvPr/>
          </p:nvSpPr>
          <p:spPr>
            <a:xfrm rot="616292">
              <a:off x="-104317" y="839980"/>
              <a:ext cx="96743" cy="227033"/>
            </a:xfrm>
            <a:custGeom>
              <a:avLst/>
              <a:gdLst/>
              <a:ahLst/>
              <a:cxnLst/>
              <a:rect l="l" t="t" r="r" b="b"/>
              <a:pathLst>
                <a:path w="3870" h="9082" extrusionOk="0">
                  <a:moveTo>
                    <a:pt x="2887" y="1"/>
                  </a:moveTo>
                  <a:cubicBezTo>
                    <a:pt x="2790" y="1"/>
                    <a:pt x="2694" y="19"/>
                    <a:pt x="2604" y="55"/>
                  </a:cubicBezTo>
                  <a:cubicBezTo>
                    <a:pt x="2252" y="125"/>
                    <a:pt x="2111" y="477"/>
                    <a:pt x="2252" y="758"/>
                  </a:cubicBezTo>
                  <a:cubicBezTo>
                    <a:pt x="2533" y="1391"/>
                    <a:pt x="2111" y="1884"/>
                    <a:pt x="2111" y="2447"/>
                  </a:cubicBezTo>
                  <a:cubicBezTo>
                    <a:pt x="2111" y="2587"/>
                    <a:pt x="2041" y="2728"/>
                    <a:pt x="1970" y="2939"/>
                  </a:cubicBezTo>
                  <a:cubicBezTo>
                    <a:pt x="1900" y="3150"/>
                    <a:pt x="2111" y="3572"/>
                    <a:pt x="1970" y="3643"/>
                  </a:cubicBezTo>
                  <a:cubicBezTo>
                    <a:pt x="1516" y="3708"/>
                    <a:pt x="1181" y="4073"/>
                    <a:pt x="744" y="4073"/>
                  </a:cubicBezTo>
                  <a:cubicBezTo>
                    <a:pt x="708" y="4073"/>
                    <a:pt x="672" y="4070"/>
                    <a:pt x="634" y="4065"/>
                  </a:cubicBezTo>
                  <a:cubicBezTo>
                    <a:pt x="528" y="4065"/>
                    <a:pt x="405" y="4029"/>
                    <a:pt x="300" y="4029"/>
                  </a:cubicBezTo>
                  <a:cubicBezTo>
                    <a:pt x="194" y="4029"/>
                    <a:pt x="106" y="4065"/>
                    <a:pt x="71" y="4205"/>
                  </a:cubicBezTo>
                  <a:cubicBezTo>
                    <a:pt x="1" y="4487"/>
                    <a:pt x="71" y="4698"/>
                    <a:pt x="212" y="4909"/>
                  </a:cubicBezTo>
                  <a:cubicBezTo>
                    <a:pt x="493" y="5190"/>
                    <a:pt x="775" y="5542"/>
                    <a:pt x="1056" y="5683"/>
                  </a:cubicBezTo>
                  <a:cubicBezTo>
                    <a:pt x="1759" y="5894"/>
                    <a:pt x="1408" y="6456"/>
                    <a:pt x="1619" y="6808"/>
                  </a:cubicBezTo>
                  <a:cubicBezTo>
                    <a:pt x="1056" y="7230"/>
                    <a:pt x="1478" y="7934"/>
                    <a:pt x="1056" y="8356"/>
                  </a:cubicBezTo>
                  <a:cubicBezTo>
                    <a:pt x="915" y="8567"/>
                    <a:pt x="915" y="8848"/>
                    <a:pt x="1197" y="8989"/>
                  </a:cubicBezTo>
                  <a:cubicBezTo>
                    <a:pt x="1313" y="9047"/>
                    <a:pt x="1442" y="9081"/>
                    <a:pt x="1558" y="9081"/>
                  </a:cubicBezTo>
                  <a:cubicBezTo>
                    <a:pt x="1721" y="9081"/>
                    <a:pt x="1859" y="9013"/>
                    <a:pt x="1900" y="8848"/>
                  </a:cubicBezTo>
                  <a:cubicBezTo>
                    <a:pt x="2041" y="8426"/>
                    <a:pt x="2393" y="8145"/>
                    <a:pt x="2815" y="8074"/>
                  </a:cubicBezTo>
                  <a:cubicBezTo>
                    <a:pt x="3096" y="7934"/>
                    <a:pt x="3166" y="7512"/>
                    <a:pt x="2955" y="7301"/>
                  </a:cubicBezTo>
                  <a:cubicBezTo>
                    <a:pt x="2744" y="7090"/>
                    <a:pt x="2604" y="6949"/>
                    <a:pt x="2393" y="6808"/>
                  </a:cubicBezTo>
                  <a:cubicBezTo>
                    <a:pt x="3026" y="6386"/>
                    <a:pt x="3307" y="5612"/>
                    <a:pt x="3026" y="4909"/>
                  </a:cubicBezTo>
                  <a:cubicBezTo>
                    <a:pt x="2885" y="4346"/>
                    <a:pt x="2815" y="3713"/>
                    <a:pt x="2815" y="3150"/>
                  </a:cubicBezTo>
                  <a:cubicBezTo>
                    <a:pt x="2815" y="2447"/>
                    <a:pt x="3026" y="1743"/>
                    <a:pt x="3518" y="1180"/>
                  </a:cubicBezTo>
                  <a:cubicBezTo>
                    <a:pt x="3800" y="1040"/>
                    <a:pt x="3870" y="618"/>
                    <a:pt x="3659" y="407"/>
                  </a:cubicBezTo>
                  <a:cubicBezTo>
                    <a:pt x="3450" y="146"/>
                    <a:pt x="3164" y="1"/>
                    <a:pt x="28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4"/>
            <p:cNvSpPr/>
            <p:nvPr/>
          </p:nvSpPr>
          <p:spPr>
            <a:xfrm rot="616292">
              <a:off x="-110116" y="474767"/>
              <a:ext cx="75644" cy="131990"/>
            </a:xfrm>
            <a:custGeom>
              <a:avLst/>
              <a:gdLst/>
              <a:ahLst/>
              <a:cxnLst/>
              <a:rect l="l" t="t" r="r" b="b"/>
              <a:pathLst>
                <a:path w="3026" h="5280" extrusionOk="0">
                  <a:moveTo>
                    <a:pt x="2203" y="1"/>
                  </a:moveTo>
                  <a:cubicBezTo>
                    <a:pt x="1996" y="1"/>
                    <a:pt x="1804" y="78"/>
                    <a:pt x="1759" y="214"/>
                  </a:cubicBezTo>
                  <a:cubicBezTo>
                    <a:pt x="1548" y="918"/>
                    <a:pt x="704" y="1129"/>
                    <a:pt x="704" y="1903"/>
                  </a:cubicBezTo>
                  <a:cubicBezTo>
                    <a:pt x="704" y="2325"/>
                    <a:pt x="141" y="2747"/>
                    <a:pt x="141" y="3239"/>
                  </a:cubicBezTo>
                  <a:cubicBezTo>
                    <a:pt x="0" y="4084"/>
                    <a:pt x="422" y="4435"/>
                    <a:pt x="1337" y="4435"/>
                  </a:cubicBezTo>
                  <a:cubicBezTo>
                    <a:pt x="1196" y="4717"/>
                    <a:pt x="1196" y="4998"/>
                    <a:pt x="1337" y="5279"/>
                  </a:cubicBezTo>
                  <a:cubicBezTo>
                    <a:pt x="1900" y="5279"/>
                    <a:pt x="2322" y="4998"/>
                    <a:pt x="2392" y="4365"/>
                  </a:cubicBezTo>
                  <a:cubicBezTo>
                    <a:pt x="2392" y="4224"/>
                    <a:pt x="2392" y="4084"/>
                    <a:pt x="2462" y="3943"/>
                  </a:cubicBezTo>
                  <a:cubicBezTo>
                    <a:pt x="2744" y="3099"/>
                    <a:pt x="2814" y="3099"/>
                    <a:pt x="2040" y="2536"/>
                  </a:cubicBezTo>
                  <a:cubicBezTo>
                    <a:pt x="1759" y="2325"/>
                    <a:pt x="1829" y="2044"/>
                    <a:pt x="1829" y="1762"/>
                  </a:cubicBezTo>
                  <a:cubicBezTo>
                    <a:pt x="1829" y="1481"/>
                    <a:pt x="1829" y="1410"/>
                    <a:pt x="2111" y="1410"/>
                  </a:cubicBezTo>
                  <a:lnTo>
                    <a:pt x="2392" y="1340"/>
                  </a:lnTo>
                  <a:cubicBezTo>
                    <a:pt x="2744" y="1270"/>
                    <a:pt x="2955" y="1059"/>
                    <a:pt x="2955" y="707"/>
                  </a:cubicBezTo>
                  <a:cubicBezTo>
                    <a:pt x="3025" y="426"/>
                    <a:pt x="2814" y="214"/>
                    <a:pt x="2533" y="74"/>
                  </a:cubicBezTo>
                  <a:cubicBezTo>
                    <a:pt x="2433" y="24"/>
                    <a:pt x="2316" y="1"/>
                    <a:pt x="2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4"/>
            <p:cNvSpPr/>
            <p:nvPr/>
          </p:nvSpPr>
          <p:spPr>
            <a:xfrm rot="616292">
              <a:off x="104069" y="3416153"/>
              <a:ext cx="94993" cy="116966"/>
            </a:xfrm>
            <a:custGeom>
              <a:avLst/>
              <a:gdLst/>
              <a:ahLst/>
              <a:cxnLst/>
              <a:rect l="l" t="t" r="r" b="b"/>
              <a:pathLst>
                <a:path w="3800" h="4679" extrusionOk="0">
                  <a:moveTo>
                    <a:pt x="2931" y="0"/>
                  </a:moveTo>
                  <a:cubicBezTo>
                    <a:pt x="2728" y="0"/>
                    <a:pt x="2525" y="82"/>
                    <a:pt x="2322" y="163"/>
                  </a:cubicBezTo>
                  <a:cubicBezTo>
                    <a:pt x="1759" y="444"/>
                    <a:pt x="1196" y="655"/>
                    <a:pt x="1196" y="1499"/>
                  </a:cubicBezTo>
                  <a:cubicBezTo>
                    <a:pt x="1126" y="1499"/>
                    <a:pt x="1126" y="1570"/>
                    <a:pt x="1056" y="1640"/>
                  </a:cubicBezTo>
                  <a:cubicBezTo>
                    <a:pt x="1" y="2344"/>
                    <a:pt x="493" y="3328"/>
                    <a:pt x="423" y="4173"/>
                  </a:cubicBezTo>
                  <a:cubicBezTo>
                    <a:pt x="493" y="4454"/>
                    <a:pt x="493" y="4665"/>
                    <a:pt x="774" y="4665"/>
                  </a:cubicBezTo>
                  <a:cubicBezTo>
                    <a:pt x="812" y="4674"/>
                    <a:pt x="846" y="4679"/>
                    <a:pt x="877" y="4679"/>
                  </a:cubicBezTo>
                  <a:cubicBezTo>
                    <a:pt x="1075" y="4679"/>
                    <a:pt x="1136" y="4496"/>
                    <a:pt x="1196" y="4313"/>
                  </a:cubicBezTo>
                  <a:cubicBezTo>
                    <a:pt x="1267" y="3962"/>
                    <a:pt x="1407" y="3540"/>
                    <a:pt x="1478" y="3188"/>
                  </a:cubicBezTo>
                  <a:cubicBezTo>
                    <a:pt x="1527" y="2894"/>
                    <a:pt x="1610" y="2770"/>
                    <a:pt x="1775" y="2770"/>
                  </a:cubicBezTo>
                  <a:cubicBezTo>
                    <a:pt x="1847" y="2770"/>
                    <a:pt x="1934" y="2793"/>
                    <a:pt x="2041" y="2836"/>
                  </a:cubicBezTo>
                  <a:cubicBezTo>
                    <a:pt x="2342" y="2922"/>
                    <a:pt x="2565" y="2975"/>
                    <a:pt x="2732" y="2975"/>
                  </a:cubicBezTo>
                  <a:cubicBezTo>
                    <a:pt x="3112" y="2975"/>
                    <a:pt x="3209" y="2702"/>
                    <a:pt x="3307" y="1922"/>
                  </a:cubicBezTo>
                  <a:cubicBezTo>
                    <a:pt x="3377" y="1781"/>
                    <a:pt x="3448" y="1570"/>
                    <a:pt x="3518" y="1429"/>
                  </a:cubicBezTo>
                  <a:cubicBezTo>
                    <a:pt x="3799" y="1007"/>
                    <a:pt x="3659" y="515"/>
                    <a:pt x="3377" y="163"/>
                  </a:cubicBezTo>
                  <a:cubicBezTo>
                    <a:pt x="3229" y="44"/>
                    <a:pt x="3080" y="0"/>
                    <a:pt x="29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4"/>
            <p:cNvSpPr/>
            <p:nvPr/>
          </p:nvSpPr>
          <p:spPr>
            <a:xfrm rot="616292">
              <a:off x="208661" y="305123"/>
              <a:ext cx="72120" cy="108317"/>
            </a:xfrm>
            <a:custGeom>
              <a:avLst/>
              <a:gdLst/>
              <a:ahLst/>
              <a:cxnLst/>
              <a:rect l="l" t="t" r="r" b="b"/>
              <a:pathLst>
                <a:path w="2885" h="4333" extrusionOk="0">
                  <a:moveTo>
                    <a:pt x="1619" y="0"/>
                  </a:moveTo>
                  <a:cubicBezTo>
                    <a:pt x="1337" y="0"/>
                    <a:pt x="1056" y="211"/>
                    <a:pt x="1056" y="493"/>
                  </a:cubicBezTo>
                  <a:cubicBezTo>
                    <a:pt x="1056" y="845"/>
                    <a:pt x="845" y="1337"/>
                    <a:pt x="1337" y="1548"/>
                  </a:cubicBezTo>
                  <a:cubicBezTo>
                    <a:pt x="1830" y="1759"/>
                    <a:pt x="1619" y="2040"/>
                    <a:pt x="1619" y="2322"/>
                  </a:cubicBezTo>
                  <a:cubicBezTo>
                    <a:pt x="1574" y="2456"/>
                    <a:pt x="1445" y="2505"/>
                    <a:pt x="1284" y="2505"/>
                  </a:cubicBezTo>
                  <a:cubicBezTo>
                    <a:pt x="1192" y="2505"/>
                    <a:pt x="1089" y="2488"/>
                    <a:pt x="986" y="2463"/>
                  </a:cubicBezTo>
                  <a:cubicBezTo>
                    <a:pt x="925" y="2463"/>
                    <a:pt x="853" y="2457"/>
                    <a:pt x="777" y="2457"/>
                  </a:cubicBezTo>
                  <a:cubicBezTo>
                    <a:pt x="585" y="2457"/>
                    <a:pt x="362" y="2493"/>
                    <a:pt x="212" y="2744"/>
                  </a:cubicBezTo>
                  <a:cubicBezTo>
                    <a:pt x="1" y="3025"/>
                    <a:pt x="71" y="3377"/>
                    <a:pt x="282" y="3658"/>
                  </a:cubicBezTo>
                  <a:cubicBezTo>
                    <a:pt x="592" y="4123"/>
                    <a:pt x="816" y="4332"/>
                    <a:pt x="1108" y="4332"/>
                  </a:cubicBezTo>
                  <a:cubicBezTo>
                    <a:pt x="1347" y="4332"/>
                    <a:pt x="1630" y="4193"/>
                    <a:pt x="2041" y="3940"/>
                  </a:cubicBezTo>
                  <a:cubicBezTo>
                    <a:pt x="2533" y="3658"/>
                    <a:pt x="2885" y="3096"/>
                    <a:pt x="2885" y="2533"/>
                  </a:cubicBezTo>
                  <a:lnTo>
                    <a:pt x="2815" y="2251"/>
                  </a:lnTo>
                  <a:cubicBezTo>
                    <a:pt x="2674" y="1900"/>
                    <a:pt x="2252" y="1759"/>
                    <a:pt x="2111" y="1478"/>
                  </a:cubicBezTo>
                  <a:cubicBezTo>
                    <a:pt x="1900" y="1196"/>
                    <a:pt x="2463" y="915"/>
                    <a:pt x="2252" y="493"/>
                  </a:cubicBezTo>
                  <a:cubicBezTo>
                    <a:pt x="2181" y="211"/>
                    <a:pt x="1900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4"/>
            <p:cNvSpPr/>
            <p:nvPr/>
          </p:nvSpPr>
          <p:spPr>
            <a:xfrm rot="616292">
              <a:off x="15162" y="793660"/>
              <a:ext cx="72645" cy="97643"/>
            </a:xfrm>
            <a:custGeom>
              <a:avLst/>
              <a:gdLst/>
              <a:ahLst/>
              <a:cxnLst/>
              <a:rect l="l" t="t" r="r" b="b"/>
              <a:pathLst>
                <a:path w="2906" h="3906" extrusionOk="0">
                  <a:moveTo>
                    <a:pt x="2202" y="0"/>
                  </a:moveTo>
                  <a:cubicBezTo>
                    <a:pt x="1780" y="0"/>
                    <a:pt x="1639" y="281"/>
                    <a:pt x="1569" y="633"/>
                  </a:cubicBezTo>
                  <a:cubicBezTo>
                    <a:pt x="1499" y="774"/>
                    <a:pt x="1569" y="915"/>
                    <a:pt x="1428" y="1055"/>
                  </a:cubicBezTo>
                  <a:cubicBezTo>
                    <a:pt x="1366" y="1076"/>
                    <a:pt x="1317" y="1084"/>
                    <a:pt x="1274" y="1084"/>
                  </a:cubicBezTo>
                  <a:cubicBezTo>
                    <a:pt x="1170" y="1084"/>
                    <a:pt x="1106" y="1035"/>
                    <a:pt x="1006" y="985"/>
                  </a:cubicBezTo>
                  <a:cubicBezTo>
                    <a:pt x="823" y="935"/>
                    <a:pt x="668" y="909"/>
                    <a:pt x="540" y="909"/>
                  </a:cubicBezTo>
                  <a:cubicBezTo>
                    <a:pt x="127" y="909"/>
                    <a:pt x="1" y="1184"/>
                    <a:pt x="162" y="1829"/>
                  </a:cubicBezTo>
                  <a:cubicBezTo>
                    <a:pt x="303" y="2321"/>
                    <a:pt x="303" y="2814"/>
                    <a:pt x="232" y="3306"/>
                  </a:cubicBezTo>
                  <a:cubicBezTo>
                    <a:pt x="116" y="3654"/>
                    <a:pt x="334" y="3906"/>
                    <a:pt x="650" y="3906"/>
                  </a:cubicBezTo>
                  <a:cubicBezTo>
                    <a:pt x="718" y="3906"/>
                    <a:pt x="791" y="3894"/>
                    <a:pt x="865" y="3869"/>
                  </a:cubicBezTo>
                  <a:cubicBezTo>
                    <a:pt x="1217" y="3799"/>
                    <a:pt x="1569" y="3728"/>
                    <a:pt x="1991" y="3728"/>
                  </a:cubicBezTo>
                  <a:cubicBezTo>
                    <a:pt x="2343" y="3728"/>
                    <a:pt x="2554" y="3447"/>
                    <a:pt x="2272" y="3166"/>
                  </a:cubicBezTo>
                  <a:cubicBezTo>
                    <a:pt x="1991" y="2884"/>
                    <a:pt x="1921" y="2321"/>
                    <a:pt x="1710" y="1899"/>
                  </a:cubicBezTo>
                  <a:cubicBezTo>
                    <a:pt x="1584" y="1584"/>
                    <a:pt x="1683" y="1326"/>
                    <a:pt x="2009" y="1326"/>
                  </a:cubicBezTo>
                  <a:cubicBezTo>
                    <a:pt x="2047" y="1326"/>
                    <a:pt x="2088" y="1329"/>
                    <a:pt x="2132" y="1337"/>
                  </a:cubicBezTo>
                  <a:cubicBezTo>
                    <a:pt x="2624" y="1337"/>
                    <a:pt x="2905" y="1196"/>
                    <a:pt x="2765" y="704"/>
                  </a:cubicBezTo>
                  <a:cubicBezTo>
                    <a:pt x="2694" y="352"/>
                    <a:pt x="2624" y="0"/>
                    <a:pt x="2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4"/>
            <p:cNvSpPr/>
            <p:nvPr/>
          </p:nvSpPr>
          <p:spPr>
            <a:xfrm rot="616292">
              <a:off x="-35643" y="1690701"/>
              <a:ext cx="96743" cy="75844"/>
            </a:xfrm>
            <a:custGeom>
              <a:avLst/>
              <a:gdLst/>
              <a:ahLst/>
              <a:cxnLst/>
              <a:rect l="l" t="t" r="r" b="b"/>
              <a:pathLst>
                <a:path w="3870" h="3034" extrusionOk="0">
                  <a:moveTo>
                    <a:pt x="1260" y="0"/>
                  </a:moveTo>
                  <a:cubicBezTo>
                    <a:pt x="1013" y="0"/>
                    <a:pt x="712" y="99"/>
                    <a:pt x="493" y="142"/>
                  </a:cubicBezTo>
                  <a:cubicBezTo>
                    <a:pt x="71" y="283"/>
                    <a:pt x="0" y="635"/>
                    <a:pt x="211" y="846"/>
                  </a:cubicBezTo>
                  <a:cubicBezTo>
                    <a:pt x="493" y="1127"/>
                    <a:pt x="563" y="1620"/>
                    <a:pt x="634" y="2042"/>
                  </a:cubicBezTo>
                  <a:cubicBezTo>
                    <a:pt x="634" y="2253"/>
                    <a:pt x="774" y="2534"/>
                    <a:pt x="915" y="2675"/>
                  </a:cubicBezTo>
                  <a:cubicBezTo>
                    <a:pt x="1038" y="2922"/>
                    <a:pt x="1256" y="3033"/>
                    <a:pt x="1480" y="3033"/>
                  </a:cubicBezTo>
                  <a:cubicBezTo>
                    <a:pt x="1767" y="3033"/>
                    <a:pt x="2063" y="2850"/>
                    <a:pt x="2181" y="2534"/>
                  </a:cubicBezTo>
                  <a:cubicBezTo>
                    <a:pt x="2251" y="2464"/>
                    <a:pt x="2251" y="2323"/>
                    <a:pt x="2251" y="2182"/>
                  </a:cubicBezTo>
                  <a:cubicBezTo>
                    <a:pt x="2181" y="1690"/>
                    <a:pt x="2533" y="1268"/>
                    <a:pt x="2955" y="1268"/>
                  </a:cubicBezTo>
                  <a:cubicBezTo>
                    <a:pt x="3096" y="1268"/>
                    <a:pt x="3236" y="1198"/>
                    <a:pt x="3377" y="1127"/>
                  </a:cubicBezTo>
                  <a:cubicBezTo>
                    <a:pt x="3588" y="1057"/>
                    <a:pt x="3869" y="916"/>
                    <a:pt x="3799" y="564"/>
                  </a:cubicBezTo>
                  <a:cubicBezTo>
                    <a:pt x="3716" y="356"/>
                    <a:pt x="3559" y="296"/>
                    <a:pt x="3386" y="296"/>
                  </a:cubicBezTo>
                  <a:cubicBezTo>
                    <a:pt x="3267" y="296"/>
                    <a:pt x="3140" y="325"/>
                    <a:pt x="3025" y="353"/>
                  </a:cubicBezTo>
                  <a:cubicBezTo>
                    <a:pt x="2849" y="500"/>
                    <a:pt x="2637" y="573"/>
                    <a:pt x="2423" y="573"/>
                  </a:cubicBezTo>
                  <a:cubicBezTo>
                    <a:pt x="2124" y="573"/>
                    <a:pt x="1824" y="430"/>
                    <a:pt x="1618" y="142"/>
                  </a:cubicBezTo>
                  <a:cubicBezTo>
                    <a:pt x="1539" y="36"/>
                    <a:pt x="1409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4"/>
            <p:cNvSpPr/>
            <p:nvPr/>
          </p:nvSpPr>
          <p:spPr>
            <a:xfrm rot="616292">
              <a:off x="273334" y="1824388"/>
              <a:ext cx="89718" cy="66295"/>
            </a:xfrm>
            <a:custGeom>
              <a:avLst/>
              <a:gdLst/>
              <a:ahLst/>
              <a:cxnLst/>
              <a:rect l="l" t="t" r="r" b="b"/>
              <a:pathLst>
                <a:path w="3589" h="2652" extrusionOk="0">
                  <a:moveTo>
                    <a:pt x="528" y="1"/>
                  </a:moveTo>
                  <a:cubicBezTo>
                    <a:pt x="386" y="1"/>
                    <a:pt x="257" y="139"/>
                    <a:pt x="212" y="362"/>
                  </a:cubicBezTo>
                  <a:cubicBezTo>
                    <a:pt x="142" y="713"/>
                    <a:pt x="142" y="1135"/>
                    <a:pt x="71" y="1558"/>
                  </a:cubicBezTo>
                  <a:cubicBezTo>
                    <a:pt x="1" y="1980"/>
                    <a:pt x="1" y="2191"/>
                    <a:pt x="353" y="2331"/>
                  </a:cubicBezTo>
                  <a:cubicBezTo>
                    <a:pt x="408" y="2341"/>
                    <a:pt x="459" y="2345"/>
                    <a:pt x="505" y="2345"/>
                  </a:cubicBezTo>
                  <a:cubicBezTo>
                    <a:pt x="812" y="2345"/>
                    <a:pt x="934" y="2154"/>
                    <a:pt x="1056" y="1909"/>
                  </a:cubicBezTo>
                  <a:cubicBezTo>
                    <a:pt x="1127" y="1769"/>
                    <a:pt x="1197" y="1698"/>
                    <a:pt x="1267" y="1558"/>
                  </a:cubicBezTo>
                  <a:cubicBezTo>
                    <a:pt x="1549" y="1839"/>
                    <a:pt x="1830" y="2120"/>
                    <a:pt x="2111" y="2402"/>
                  </a:cubicBezTo>
                  <a:cubicBezTo>
                    <a:pt x="2283" y="2573"/>
                    <a:pt x="2500" y="2652"/>
                    <a:pt x="2717" y="2652"/>
                  </a:cubicBezTo>
                  <a:cubicBezTo>
                    <a:pt x="3035" y="2652"/>
                    <a:pt x="3351" y="2483"/>
                    <a:pt x="3518" y="2191"/>
                  </a:cubicBezTo>
                  <a:cubicBezTo>
                    <a:pt x="3589" y="1909"/>
                    <a:pt x="3589" y="1628"/>
                    <a:pt x="3378" y="1417"/>
                  </a:cubicBezTo>
                  <a:cubicBezTo>
                    <a:pt x="2885" y="924"/>
                    <a:pt x="2322" y="573"/>
                    <a:pt x="1689" y="432"/>
                  </a:cubicBezTo>
                  <a:cubicBezTo>
                    <a:pt x="1338" y="432"/>
                    <a:pt x="1056" y="291"/>
                    <a:pt x="775" y="151"/>
                  </a:cubicBezTo>
                  <a:cubicBezTo>
                    <a:pt x="697" y="47"/>
                    <a:pt x="610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4"/>
            <p:cNvSpPr/>
            <p:nvPr/>
          </p:nvSpPr>
          <p:spPr>
            <a:xfrm rot="616292">
              <a:off x="121262" y="193591"/>
              <a:ext cx="77394" cy="93293"/>
            </a:xfrm>
            <a:custGeom>
              <a:avLst/>
              <a:gdLst/>
              <a:ahLst/>
              <a:cxnLst/>
              <a:rect l="l" t="t" r="r" b="b"/>
              <a:pathLst>
                <a:path w="3096" h="3732" extrusionOk="0">
                  <a:moveTo>
                    <a:pt x="2630" y="0"/>
                  </a:moveTo>
                  <a:cubicBezTo>
                    <a:pt x="2515" y="0"/>
                    <a:pt x="2392" y="53"/>
                    <a:pt x="2252" y="123"/>
                  </a:cubicBezTo>
                  <a:lnTo>
                    <a:pt x="2041" y="123"/>
                  </a:lnTo>
                  <a:cubicBezTo>
                    <a:pt x="1824" y="109"/>
                    <a:pt x="1649" y="97"/>
                    <a:pt x="1510" y="97"/>
                  </a:cubicBezTo>
                  <a:cubicBezTo>
                    <a:pt x="971" y="97"/>
                    <a:pt x="973" y="270"/>
                    <a:pt x="1196" y="1108"/>
                  </a:cubicBezTo>
                  <a:cubicBezTo>
                    <a:pt x="1196" y="1179"/>
                    <a:pt x="1196" y="1249"/>
                    <a:pt x="1267" y="1390"/>
                  </a:cubicBezTo>
                  <a:cubicBezTo>
                    <a:pt x="1267" y="1741"/>
                    <a:pt x="1407" y="2163"/>
                    <a:pt x="1689" y="2445"/>
                  </a:cubicBezTo>
                  <a:cubicBezTo>
                    <a:pt x="1830" y="2515"/>
                    <a:pt x="1689" y="2726"/>
                    <a:pt x="1619" y="2797"/>
                  </a:cubicBezTo>
                  <a:cubicBezTo>
                    <a:pt x="1478" y="2797"/>
                    <a:pt x="1407" y="2726"/>
                    <a:pt x="1337" y="2656"/>
                  </a:cubicBezTo>
                  <a:cubicBezTo>
                    <a:pt x="1337" y="2445"/>
                    <a:pt x="1196" y="2304"/>
                    <a:pt x="1056" y="2163"/>
                  </a:cubicBezTo>
                  <a:cubicBezTo>
                    <a:pt x="940" y="2047"/>
                    <a:pt x="802" y="1995"/>
                    <a:pt x="667" y="1995"/>
                  </a:cubicBezTo>
                  <a:cubicBezTo>
                    <a:pt x="556" y="1995"/>
                    <a:pt x="447" y="2030"/>
                    <a:pt x="352" y="2093"/>
                  </a:cubicBezTo>
                  <a:cubicBezTo>
                    <a:pt x="71" y="2304"/>
                    <a:pt x="1" y="2656"/>
                    <a:pt x="212" y="2867"/>
                  </a:cubicBezTo>
                  <a:cubicBezTo>
                    <a:pt x="563" y="3430"/>
                    <a:pt x="1196" y="3500"/>
                    <a:pt x="1689" y="3711"/>
                  </a:cubicBezTo>
                  <a:cubicBezTo>
                    <a:pt x="1723" y="3725"/>
                    <a:pt x="1758" y="3731"/>
                    <a:pt x="1794" y="3731"/>
                  </a:cubicBezTo>
                  <a:cubicBezTo>
                    <a:pt x="2130" y="3731"/>
                    <a:pt x="2519" y="3178"/>
                    <a:pt x="2392" y="2797"/>
                  </a:cubicBezTo>
                  <a:cubicBezTo>
                    <a:pt x="2041" y="2163"/>
                    <a:pt x="2252" y="1390"/>
                    <a:pt x="2744" y="967"/>
                  </a:cubicBezTo>
                  <a:cubicBezTo>
                    <a:pt x="3025" y="756"/>
                    <a:pt x="3096" y="475"/>
                    <a:pt x="2955" y="194"/>
                  </a:cubicBezTo>
                  <a:cubicBezTo>
                    <a:pt x="2850" y="53"/>
                    <a:pt x="2744" y="0"/>
                    <a:pt x="26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4"/>
            <p:cNvSpPr/>
            <p:nvPr/>
          </p:nvSpPr>
          <p:spPr>
            <a:xfrm rot="616292">
              <a:off x="165920" y="425557"/>
              <a:ext cx="80919" cy="83744"/>
            </a:xfrm>
            <a:custGeom>
              <a:avLst/>
              <a:gdLst/>
              <a:ahLst/>
              <a:cxnLst/>
              <a:rect l="l" t="t" r="r" b="b"/>
              <a:pathLst>
                <a:path w="3237" h="3350" extrusionOk="0">
                  <a:moveTo>
                    <a:pt x="930" y="1"/>
                  </a:moveTo>
                  <a:cubicBezTo>
                    <a:pt x="629" y="1"/>
                    <a:pt x="507" y="214"/>
                    <a:pt x="563" y="606"/>
                  </a:cubicBezTo>
                  <a:cubicBezTo>
                    <a:pt x="563" y="817"/>
                    <a:pt x="633" y="1028"/>
                    <a:pt x="633" y="1239"/>
                  </a:cubicBezTo>
                  <a:cubicBezTo>
                    <a:pt x="704" y="1380"/>
                    <a:pt x="704" y="1732"/>
                    <a:pt x="422" y="1872"/>
                  </a:cubicBezTo>
                  <a:cubicBezTo>
                    <a:pt x="71" y="2013"/>
                    <a:pt x="0" y="2294"/>
                    <a:pt x="71" y="2646"/>
                  </a:cubicBezTo>
                  <a:cubicBezTo>
                    <a:pt x="71" y="2717"/>
                    <a:pt x="141" y="2857"/>
                    <a:pt x="211" y="2998"/>
                  </a:cubicBezTo>
                  <a:cubicBezTo>
                    <a:pt x="282" y="3209"/>
                    <a:pt x="493" y="3350"/>
                    <a:pt x="774" y="3350"/>
                  </a:cubicBezTo>
                  <a:cubicBezTo>
                    <a:pt x="915" y="3279"/>
                    <a:pt x="1126" y="3068"/>
                    <a:pt x="1126" y="2928"/>
                  </a:cubicBezTo>
                  <a:cubicBezTo>
                    <a:pt x="1407" y="1872"/>
                    <a:pt x="1407" y="1872"/>
                    <a:pt x="2392" y="1732"/>
                  </a:cubicBezTo>
                  <a:cubicBezTo>
                    <a:pt x="2814" y="1661"/>
                    <a:pt x="3166" y="1521"/>
                    <a:pt x="3166" y="1099"/>
                  </a:cubicBezTo>
                  <a:cubicBezTo>
                    <a:pt x="3236" y="606"/>
                    <a:pt x="2955" y="395"/>
                    <a:pt x="2533" y="325"/>
                  </a:cubicBezTo>
                  <a:cubicBezTo>
                    <a:pt x="2111" y="254"/>
                    <a:pt x="1689" y="114"/>
                    <a:pt x="1196" y="43"/>
                  </a:cubicBezTo>
                  <a:cubicBezTo>
                    <a:pt x="1096" y="15"/>
                    <a:pt x="1007" y="1"/>
                    <a:pt x="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4"/>
            <p:cNvSpPr/>
            <p:nvPr/>
          </p:nvSpPr>
          <p:spPr>
            <a:xfrm rot="616292">
              <a:off x="4926" y="1558449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4"/>
            <p:cNvSpPr/>
            <p:nvPr/>
          </p:nvSpPr>
          <p:spPr>
            <a:xfrm rot="616292">
              <a:off x="-73927" y="1576204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4"/>
            <p:cNvSpPr/>
            <p:nvPr/>
          </p:nvSpPr>
          <p:spPr>
            <a:xfrm rot="616292">
              <a:off x="17874" y="1043225"/>
              <a:ext cx="94993" cy="49871"/>
            </a:xfrm>
            <a:custGeom>
              <a:avLst/>
              <a:gdLst/>
              <a:ahLst/>
              <a:cxnLst/>
              <a:rect l="l" t="t" r="r" b="b"/>
              <a:pathLst>
                <a:path w="3800" h="1995" extrusionOk="0">
                  <a:moveTo>
                    <a:pt x="1252" y="1"/>
                  </a:moveTo>
                  <a:cubicBezTo>
                    <a:pt x="1124" y="1"/>
                    <a:pt x="1024" y="123"/>
                    <a:pt x="985" y="390"/>
                  </a:cubicBezTo>
                  <a:cubicBezTo>
                    <a:pt x="915" y="882"/>
                    <a:pt x="634" y="882"/>
                    <a:pt x="352" y="1093"/>
                  </a:cubicBezTo>
                  <a:cubicBezTo>
                    <a:pt x="71" y="1164"/>
                    <a:pt x="1" y="1516"/>
                    <a:pt x="141" y="1797"/>
                  </a:cubicBezTo>
                  <a:cubicBezTo>
                    <a:pt x="223" y="1920"/>
                    <a:pt x="352" y="1995"/>
                    <a:pt x="488" y="1995"/>
                  </a:cubicBezTo>
                  <a:cubicBezTo>
                    <a:pt x="585" y="1995"/>
                    <a:pt x="686" y="1956"/>
                    <a:pt x="774" y="1867"/>
                  </a:cubicBezTo>
                  <a:cubicBezTo>
                    <a:pt x="893" y="1808"/>
                    <a:pt x="1000" y="1786"/>
                    <a:pt x="1104" y="1786"/>
                  </a:cubicBezTo>
                  <a:cubicBezTo>
                    <a:pt x="1247" y="1786"/>
                    <a:pt x="1386" y="1827"/>
                    <a:pt x="1548" y="1867"/>
                  </a:cubicBezTo>
                  <a:cubicBezTo>
                    <a:pt x="1754" y="1950"/>
                    <a:pt x="1960" y="1984"/>
                    <a:pt x="2152" y="1984"/>
                  </a:cubicBezTo>
                  <a:cubicBezTo>
                    <a:pt x="2288" y="1984"/>
                    <a:pt x="2416" y="1967"/>
                    <a:pt x="2533" y="1938"/>
                  </a:cubicBezTo>
                  <a:cubicBezTo>
                    <a:pt x="3025" y="1867"/>
                    <a:pt x="3448" y="1586"/>
                    <a:pt x="3588" y="1234"/>
                  </a:cubicBezTo>
                  <a:cubicBezTo>
                    <a:pt x="3799" y="882"/>
                    <a:pt x="3729" y="531"/>
                    <a:pt x="3448" y="320"/>
                  </a:cubicBezTo>
                  <a:cubicBezTo>
                    <a:pt x="3342" y="214"/>
                    <a:pt x="3184" y="161"/>
                    <a:pt x="3017" y="161"/>
                  </a:cubicBezTo>
                  <a:cubicBezTo>
                    <a:pt x="2850" y="161"/>
                    <a:pt x="2674" y="214"/>
                    <a:pt x="2533" y="320"/>
                  </a:cubicBezTo>
                  <a:cubicBezTo>
                    <a:pt x="2385" y="527"/>
                    <a:pt x="2262" y="610"/>
                    <a:pt x="2143" y="610"/>
                  </a:cubicBezTo>
                  <a:cubicBezTo>
                    <a:pt x="1979" y="610"/>
                    <a:pt x="1822" y="453"/>
                    <a:pt x="1619" y="249"/>
                  </a:cubicBezTo>
                  <a:cubicBezTo>
                    <a:pt x="1490" y="88"/>
                    <a:pt x="1361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4"/>
            <p:cNvSpPr/>
            <p:nvPr/>
          </p:nvSpPr>
          <p:spPr>
            <a:xfrm rot="616292">
              <a:off x="-100204" y="2128097"/>
              <a:ext cx="65095" cy="127965"/>
            </a:xfrm>
            <a:custGeom>
              <a:avLst/>
              <a:gdLst/>
              <a:ahLst/>
              <a:cxnLst/>
              <a:rect l="l" t="t" r="r" b="b"/>
              <a:pathLst>
                <a:path w="2604" h="5119" extrusionOk="0">
                  <a:moveTo>
                    <a:pt x="1916" y="0"/>
                  </a:moveTo>
                  <a:cubicBezTo>
                    <a:pt x="1862" y="0"/>
                    <a:pt x="1809" y="9"/>
                    <a:pt x="1759" y="25"/>
                  </a:cubicBezTo>
                  <a:cubicBezTo>
                    <a:pt x="1548" y="96"/>
                    <a:pt x="1337" y="307"/>
                    <a:pt x="1407" y="588"/>
                  </a:cubicBezTo>
                  <a:cubicBezTo>
                    <a:pt x="1337" y="1362"/>
                    <a:pt x="985" y="2136"/>
                    <a:pt x="352" y="2628"/>
                  </a:cubicBezTo>
                  <a:cubicBezTo>
                    <a:pt x="0" y="3050"/>
                    <a:pt x="141" y="3332"/>
                    <a:pt x="633" y="3332"/>
                  </a:cubicBezTo>
                  <a:cubicBezTo>
                    <a:pt x="670" y="3328"/>
                    <a:pt x="704" y="3326"/>
                    <a:pt x="737" y="3326"/>
                  </a:cubicBezTo>
                  <a:cubicBezTo>
                    <a:pt x="1330" y="3326"/>
                    <a:pt x="1281" y="3909"/>
                    <a:pt x="1548" y="4176"/>
                  </a:cubicBezTo>
                  <a:cubicBezTo>
                    <a:pt x="1548" y="4246"/>
                    <a:pt x="1548" y="4387"/>
                    <a:pt x="1548" y="4528"/>
                  </a:cubicBezTo>
                  <a:cubicBezTo>
                    <a:pt x="1548" y="4809"/>
                    <a:pt x="1548" y="5020"/>
                    <a:pt x="1900" y="5090"/>
                  </a:cubicBezTo>
                  <a:cubicBezTo>
                    <a:pt x="1937" y="5109"/>
                    <a:pt x="1980" y="5118"/>
                    <a:pt x="2024" y="5118"/>
                  </a:cubicBezTo>
                  <a:cubicBezTo>
                    <a:pt x="2143" y="5118"/>
                    <a:pt x="2270" y="5053"/>
                    <a:pt x="2322" y="4950"/>
                  </a:cubicBezTo>
                  <a:cubicBezTo>
                    <a:pt x="2533" y="4739"/>
                    <a:pt x="2322" y="4528"/>
                    <a:pt x="2251" y="4246"/>
                  </a:cubicBezTo>
                  <a:cubicBezTo>
                    <a:pt x="2111" y="3543"/>
                    <a:pt x="1548" y="2910"/>
                    <a:pt x="1829" y="2136"/>
                  </a:cubicBezTo>
                  <a:cubicBezTo>
                    <a:pt x="1900" y="1854"/>
                    <a:pt x="1900" y="1573"/>
                    <a:pt x="2181" y="1362"/>
                  </a:cubicBezTo>
                  <a:cubicBezTo>
                    <a:pt x="2533" y="1081"/>
                    <a:pt x="2603" y="659"/>
                    <a:pt x="2322" y="307"/>
                  </a:cubicBezTo>
                  <a:cubicBezTo>
                    <a:pt x="2268" y="92"/>
                    <a:pt x="2091" y="0"/>
                    <a:pt x="1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4"/>
            <p:cNvSpPr/>
            <p:nvPr/>
          </p:nvSpPr>
          <p:spPr>
            <a:xfrm rot="616292">
              <a:off x="-128156" y="1561226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4"/>
            <p:cNvSpPr/>
            <p:nvPr/>
          </p:nvSpPr>
          <p:spPr>
            <a:xfrm rot="616292">
              <a:off x="100077" y="1234750"/>
              <a:ext cx="61095" cy="83369"/>
            </a:xfrm>
            <a:custGeom>
              <a:avLst/>
              <a:gdLst/>
              <a:ahLst/>
              <a:cxnLst/>
              <a:rect l="l" t="t" r="r" b="b"/>
              <a:pathLst>
                <a:path w="2444" h="3335" extrusionOk="0">
                  <a:moveTo>
                    <a:pt x="1043" y="1"/>
                  </a:moveTo>
                  <a:cubicBezTo>
                    <a:pt x="835" y="1"/>
                    <a:pt x="634" y="139"/>
                    <a:pt x="545" y="362"/>
                  </a:cubicBezTo>
                  <a:cubicBezTo>
                    <a:pt x="334" y="924"/>
                    <a:pt x="334" y="1558"/>
                    <a:pt x="122" y="2191"/>
                  </a:cubicBezTo>
                  <a:cubicBezTo>
                    <a:pt x="0" y="2435"/>
                    <a:pt x="196" y="2626"/>
                    <a:pt x="573" y="2626"/>
                  </a:cubicBezTo>
                  <a:cubicBezTo>
                    <a:pt x="630" y="2626"/>
                    <a:pt x="691" y="2622"/>
                    <a:pt x="756" y="2613"/>
                  </a:cubicBezTo>
                  <a:cubicBezTo>
                    <a:pt x="868" y="2613"/>
                    <a:pt x="1001" y="2533"/>
                    <a:pt x="1100" y="2533"/>
                  </a:cubicBezTo>
                  <a:cubicBezTo>
                    <a:pt x="1187" y="2533"/>
                    <a:pt x="1248" y="2594"/>
                    <a:pt x="1248" y="2824"/>
                  </a:cubicBezTo>
                  <a:cubicBezTo>
                    <a:pt x="1178" y="3105"/>
                    <a:pt x="1389" y="3316"/>
                    <a:pt x="1670" y="3316"/>
                  </a:cubicBezTo>
                  <a:cubicBezTo>
                    <a:pt x="1706" y="3328"/>
                    <a:pt x="1745" y="3334"/>
                    <a:pt x="1784" y="3334"/>
                  </a:cubicBezTo>
                  <a:cubicBezTo>
                    <a:pt x="1974" y="3334"/>
                    <a:pt x="2187" y="3198"/>
                    <a:pt x="2303" y="2965"/>
                  </a:cubicBezTo>
                  <a:cubicBezTo>
                    <a:pt x="2444" y="2754"/>
                    <a:pt x="2444" y="2472"/>
                    <a:pt x="2233" y="2191"/>
                  </a:cubicBezTo>
                  <a:cubicBezTo>
                    <a:pt x="2092" y="1980"/>
                    <a:pt x="1740" y="2050"/>
                    <a:pt x="1740" y="1769"/>
                  </a:cubicBezTo>
                  <a:cubicBezTo>
                    <a:pt x="1740" y="1558"/>
                    <a:pt x="1811" y="1347"/>
                    <a:pt x="1811" y="1136"/>
                  </a:cubicBezTo>
                  <a:cubicBezTo>
                    <a:pt x="1811" y="713"/>
                    <a:pt x="1670" y="362"/>
                    <a:pt x="1389" y="151"/>
                  </a:cubicBezTo>
                  <a:cubicBezTo>
                    <a:pt x="1285" y="47"/>
                    <a:pt x="1163" y="1"/>
                    <a:pt x="1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4"/>
            <p:cNvSpPr/>
            <p:nvPr/>
          </p:nvSpPr>
          <p:spPr>
            <a:xfrm rot="616292">
              <a:off x="-65816" y="1960228"/>
              <a:ext cx="82694" cy="65770"/>
            </a:xfrm>
            <a:custGeom>
              <a:avLst/>
              <a:gdLst/>
              <a:ahLst/>
              <a:cxnLst/>
              <a:rect l="l" t="t" r="r" b="b"/>
              <a:pathLst>
                <a:path w="3308" h="2631" extrusionOk="0">
                  <a:moveTo>
                    <a:pt x="1860" y="1"/>
                  </a:moveTo>
                  <a:cubicBezTo>
                    <a:pt x="1739" y="1"/>
                    <a:pt x="1609" y="32"/>
                    <a:pt x="1478" y="98"/>
                  </a:cubicBezTo>
                  <a:cubicBezTo>
                    <a:pt x="1126" y="238"/>
                    <a:pt x="775" y="450"/>
                    <a:pt x="493" y="661"/>
                  </a:cubicBezTo>
                  <a:cubicBezTo>
                    <a:pt x="1" y="942"/>
                    <a:pt x="71" y="1575"/>
                    <a:pt x="634" y="1716"/>
                  </a:cubicBezTo>
                  <a:cubicBezTo>
                    <a:pt x="1267" y="1786"/>
                    <a:pt x="1830" y="2067"/>
                    <a:pt x="2322" y="2490"/>
                  </a:cubicBezTo>
                  <a:cubicBezTo>
                    <a:pt x="2393" y="2630"/>
                    <a:pt x="2604" y="2630"/>
                    <a:pt x="2674" y="2630"/>
                  </a:cubicBezTo>
                  <a:cubicBezTo>
                    <a:pt x="3096" y="2490"/>
                    <a:pt x="3307" y="1997"/>
                    <a:pt x="2955" y="1716"/>
                  </a:cubicBezTo>
                  <a:cubicBezTo>
                    <a:pt x="2604" y="1434"/>
                    <a:pt x="2393" y="942"/>
                    <a:pt x="2393" y="450"/>
                  </a:cubicBezTo>
                  <a:cubicBezTo>
                    <a:pt x="2344" y="158"/>
                    <a:pt x="2128" y="1"/>
                    <a:pt x="18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4"/>
            <p:cNvSpPr/>
            <p:nvPr/>
          </p:nvSpPr>
          <p:spPr>
            <a:xfrm rot="616292">
              <a:off x="339655" y="1654412"/>
              <a:ext cx="77394" cy="47971"/>
            </a:xfrm>
            <a:custGeom>
              <a:avLst/>
              <a:gdLst/>
              <a:ahLst/>
              <a:cxnLst/>
              <a:rect l="l" t="t" r="r" b="b"/>
              <a:pathLst>
                <a:path w="3096" h="1919" extrusionOk="0">
                  <a:moveTo>
                    <a:pt x="2261" y="1"/>
                  </a:moveTo>
                  <a:cubicBezTo>
                    <a:pt x="2210" y="1"/>
                    <a:pt x="2159" y="7"/>
                    <a:pt x="2111" y="19"/>
                  </a:cubicBezTo>
                  <a:cubicBezTo>
                    <a:pt x="2041" y="89"/>
                    <a:pt x="1830" y="89"/>
                    <a:pt x="1689" y="160"/>
                  </a:cubicBezTo>
                  <a:cubicBezTo>
                    <a:pt x="1490" y="209"/>
                    <a:pt x="1291" y="259"/>
                    <a:pt x="1117" y="259"/>
                  </a:cubicBezTo>
                  <a:cubicBezTo>
                    <a:pt x="1045" y="259"/>
                    <a:pt x="977" y="251"/>
                    <a:pt x="915" y="230"/>
                  </a:cubicBezTo>
                  <a:cubicBezTo>
                    <a:pt x="282" y="230"/>
                    <a:pt x="1" y="722"/>
                    <a:pt x="352" y="1285"/>
                  </a:cubicBezTo>
                  <a:cubicBezTo>
                    <a:pt x="669" y="1707"/>
                    <a:pt x="1144" y="1918"/>
                    <a:pt x="1619" y="1918"/>
                  </a:cubicBezTo>
                  <a:cubicBezTo>
                    <a:pt x="2093" y="1918"/>
                    <a:pt x="2568" y="1707"/>
                    <a:pt x="2885" y="1285"/>
                  </a:cubicBezTo>
                  <a:cubicBezTo>
                    <a:pt x="3096" y="1004"/>
                    <a:pt x="3096" y="652"/>
                    <a:pt x="2885" y="371"/>
                  </a:cubicBezTo>
                  <a:cubicBezTo>
                    <a:pt x="2768" y="137"/>
                    <a:pt x="2507" y="1"/>
                    <a:pt x="2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4"/>
            <p:cNvSpPr/>
            <p:nvPr/>
          </p:nvSpPr>
          <p:spPr>
            <a:xfrm rot="616292">
              <a:off x="-15747" y="2047293"/>
              <a:ext cx="49246" cy="85819"/>
            </a:xfrm>
            <a:custGeom>
              <a:avLst/>
              <a:gdLst/>
              <a:ahLst/>
              <a:cxnLst/>
              <a:rect l="l" t="t" r="r" b="b"/>
              <a:pathLst>
                <a:path w="1970" h="3433" extrusionOk="0">
                  <a:moveTo>
                    <a:pt x="754" y="0"/>
                  </a:moveTo>
                  <a:cubicBezTo>
                    <a:pt x="628" y="0"/>
                    <a:pt x="482" y="53"/>
                    <a:pt x="352" y="151"/>
                  </a:cubicBezTo>
                  <a:cubicBezTo>
                    <a:pt x="70" y="291"/>
                    <a:pt x="0" y="643"/>
                    <a:pt x="70" y="995"/>
                  </a:cubicBezTo>
                  <a:cubicBezTo>
                    <a:pt x="141" y="1065"/>
                    <a:pt x="141" y="1206"/>
                    <a:pt x="281" y="1276"/>
                  </a:cubicBezTo>
                  <a:cubicBezTo>
                    <a:pt x="563" y="1417"/>
                    <a:pt x="563" y="1698"/>
                    <a:pt x="422" y="2050"/>
                  </a:cubicBezTo>
                  <a:cubicBezTo>
                    <a:pt x="352" y="2261"/>
                    <a:pt x="352" y="2543"/>
                    <a:pt x="281" y="2824"/>
                  </a:cubicBezTo>
                  <a:cubicBezTo>
                    <a:pt x="211" y="3035"/>
                    <a:pt x="352" y="3246"/>
                    <a:pt x="563" y="3387"/>
                  </a:cubicBezTo>
                  <a:cubicBezTo>
                    <a:pt x="650" y="3416"/>
                    <a:pt x="750" y="3433"/>
                    <a:pt x="846" y="3433"/>
                  </a:cubicBezTo>
                  <a:cubicBezTo>
                    <a:pt x="983" y="3433"/>
                    <a:pt x="1114" y="3399"/>
                    <a:pt x="1196" y="3316"/>
                  </a:cubicBezTo>
                  <a:cubicBezTo>
                    <a:pt x="1688" y="2965"/>
                    <a:pt x="1970" y="2331"/>
                    <a:pt x="1829" y="1769"/>
                  </a:cubicBezTo>
                  <a:cubicBezTo>
                    <a:pt x="1688" y="1206"/>
                    <a:pt x="1337" y="714"/>
                    <a:pt x="1055" y="221"/>
                  </a:cubicBezTo>
                  <a:cubicBezTo>
                    <a:pt x="1018" y="70"/>
                    <a:pt x="899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4"/>
            <p:cNvSpPr/>
            <p:nvPr/>
          </p:nvSpPr>
          <p:spPr>
            <a:xfrm rot="616292">
              <a:off x="-79564" y="697838"/>
              <a:ext cx="54546" cy="76419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4"/>
            <p:cNvSpPr/>
            <p:nvPr/>
          </p:nvSpPr>
          <p:spPr>
            <a:xfrm rot="616292">
              <a:off x="557445" y="1905012"/>
              <a:ext cx="70370" cy="61595"/>
            </a:xfrm>
            <a:custGeom>
              <a:avLst/>
              <a:gdLst/>
              <a:ahLst/>
              <a:cxnLst/>
              <a:rect l="l" t="t" r="r" b="b"/>
              <a:pathLst>
                <a:path w="2815" h="2464" extrusionOk="0">
                  <a:moveTo>
                    <a:pt x="2256" y="0"/>
                  </a:moveTo>
                  <a:cubicBezTo>
                    <a:pt x="2135" y="0"/>
                    <a:pt x="2011" y="40"/>
                    <a:pt x="1900" y="129"/>
                  </a:cubicBezTo>
                  <a:cubicBezTo>
                    <a:pt x="1619" y="410"/>
                    <a:pt x="1338" y="762"/>
                    <a:pt x="1056" y="1043"/>
                  </a:cubicBezTo>
                  <a:cubicBezTo>
                    <a:pt x="775" y="1324"/>
                    <a:pt x="493" y="1465"/>
                    <a:pt x="212" y="1746"/>
                  </a:cubicBezTo>
                  <a:cubicBezTo>
                    <a:pt x="1" y="1958"/>
                    <a:pt x="71" y="2380"/>
                    <a:pt x="423" y="2450"/>
                  </a:cubicBezTo>
                  <a:cubicBezTo>
                    <a:pt x="503" y="2459"/>
                    <a:pt x="583" y="2463"/>
                    <a:pt x="661" y="2463"/>
                  </a:cubicBezTo>
                  <a:cubicBezTo>
                    <a:pt x="1197" y="2463"/>
                    <a:pt x="1673" y="2256"/>
                    <a:pt x="2041" y="1887"/>
                  </a:cubicBezTo>
                  <a:cubicBezTo>
                    <a:pt x="2463" y="1535"/>
                    <a:pt x="2744" y="1043"/>
                    <a:pt x="2815" y="480"/>
                  </a:cubicBezTo>
                  <a:cubicBezTo>
                    <a:pt x="2767" y="191"/>
                    <a:pt x="2520" y="0"/>
                    <a:pt x="22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4"/>
            <p:cNvSpPr/>
            <p:nvPr/>
          </p:nvSpPr>
          <p:spPr>
            <a:xfrm rot="616292">
              <a:off x="343397" y="443957"/>
              <a:ext cx="69895" cy="64720"/>
            </a:xfrm>
            <a:custGeom>
              <a:avLst/>
              <a:gdLst/>
              <a:ahLst/>
              <a:cxnLst/>
              <a:rect l="l" t="t" r="r" b="b"/>
              <a:pathLst>
                <a:path w="2796" h="2589" extrusionOk="0">
                  <a:moveTo>
                    <a:pt x="2337" y="1"/>
                  </a:moveTo>
                  <a:cubicBezTo>
                    <a:pt x="2279" y="1"/>
                    <a:pt x="2221" y="18"/>
                    <a:pt x="2163" y="47"/>
                  </a:cubicBezTo>
                  <a:cubicBezTo>
                    <a:pt x="1178" y="328"/>
                    <a:pt x="685" y="1172"/>
                    <a:pt x="193" y="1946"/>
                  </a:cubicBezTo>
                  <a:cubicBezTo>
                    <a:pt x="0" y="2267"/>
                    <a:pt x="394" y="2588"/>
                    <a:pt x="892" y="2588"/>
                  </a:cubicBezTo>
                  <a:cubicBezTo>
                    <a:pt x="940" y="2588"/>
                    <a:pt x="988" y="2586"/>
                    <a:pt x="1037" y="2579"/>
                  </a:cubicBezTo>
                  <a:cubicBezTo>
                    <a:pt x="1389" y="2439"/>
                    <a:pt x="1741" y="2228"/>
                    <a:pt x="1881" y="1946"/>
                  </a:cubicBezTo>
                  <a:cubicBezTo>
                    <a:pt x="2163" y="1524"/>
                    <a:pt x="2444" y="1032"/>
                    <a:pt x="2655" y="680"/>
                  </a:cubicBezTo>
                  <a:cubicBezTo>
                    <a:pt x="2796" y="469"/>
                    <a:pt x="2725" y="258"/>
                    <a:pt x="2585" y="117"/>
                  </a:cubicBezTo>
                  <a:cubicBezTo>
                    <a:pt x="2502" y="35"/>
                    <a:pt x="2420" y="1"/>
                    <a:pt x="2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4"/>
            <p:cNvSpPr/>
            <p:nvPr/>
          </p:nvSpPr>
          <p:spPr>
            <a:xfrm rot="616292">
              <a:off x="-89784" y="1835845"/>
              <a:ext cx="77394" cy="46097"/>
            </a:xfrm>
            <a:custGeom>
              <a:avLst/>
              <a:gdLst/>
              <a:ahLst/>
              <a:cxnLst/>
              <a:rect l="l" t="t" r="r" b="b"/>
              <a:pathLst>
                <a:path w="3096" h="1844" extrusionOk="0">
                  <a:moveTo>
                    <a:pt x="1499" y="0"/>
                  </a:moveTo>
                  <a:cubicBezTo>
                    <a:pt x="1338" y="0"/>
                    <a:pt x="1177" y="73"/>
                    <a:pt x="1056" y="225"/>
                  </a:cubicBezTo>
                  <a:cubicBezTo>
                    <a:pt x="774" y="366"/>
                    <a:pt x="563" y="577"/>
                    <a:pt x="352" y="788"/>
                  </a:cubicBezTo>
                  <a:cubicBezTo>
                    <a:pt x="0" y="1210"/>
                    <a:pt x="141" y="1632"/>
                    <a:pt x="634" y="1703"/>
                  </a:cubicBezTo>
                  <a:cubicBezTo>
                    <a:pt x="737" y="1728"/>
                    <a:pt x="843" y="1738"/>
                    <a:pt x="950" y="1738"/>
                  </a:cubicBezTo>
                  <a:cubicBezTo>
                    <a:pt x="1216" y="1738"/>
                    <a:pt x="1492" y="1681"/>
                    <a:pt x="1763" y="1681"/>
                  </a:cubicBezTo>
                  <a:cubicBezTo>
                    <a:pt x="1977" y="1681"/>
                    <a:pt x="2189" y="1716"/>
                    <a:pt x="2392" y="1843"/>
                  </a:cubicBezTo>
                  <a:cubicBezTo>
                    <a:pt x="2744" y="1703"/>
                    <a:pt x="3096" y="1491"/>
                    <a:pt x="3096" y="1140"/>
                  </a:cubicBezTo>
                  <a:cubicBezTo>
                    <a:pt x="3096" y="718"/>
                    <a:pt x="2814" y="718"/>
                    <a:pt x="2603" y="718"/>
                  </a:cubicBezTo>
                  <a:cubicBezTo>
                    <a:pt x="2573" y="725"/>
                    <a:pt x="2544" y="729"/>
                    <a:pt x="2517" y="729"/>
                  </a:cubicBezTo>
                  <a:cubicBezTo>
                    <a:pt x="2292" y="729"/>
                    <a:pt x="2166" y="491"/>
                    <a:pt x="2041" y="366"/>
                  </a:cubicBezTo>
                  <a:cubicBezTo>
                    <a:pt x="1921" y="126"/>
                    <a:pt x="1710" y="0"/>
                    <a:pt x="1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4"/>
            <p:cNvSpPr/>
            <p:nvPr/>
          </p:nvSpPr>
          <p:spPr>
            <a:xfrm rot="616292">
              <a:off x="-168146" y="1042434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4"/>
            <p:cNvSpPr/>
            <p:nvPr/>
          </p:nvSpPr>
          <p:spPr>
            <a:xfrm rot="616292">
              <a:off x="12969" y="504579"/>
              <a:ext cx="59796" cy="73469"/>
            </a:xfrm>
            <a:custGeom>
              <a:avLst/>
              <a:gdLst/>
              <a:ahLst/>
              <a:cxnLst/>
              <a:rect l="l" t="t" r="r" b="b"/>
              <a:pathLst>
                <a:path w="2392" h="2939" extrusionOk="0">
                  <a:moveTo>
                    <a:pt x="579" y="1"/>
                  </a:moveTo>
                  <a:cubicBezTo>
                    <a:pt x="502" y="1"/>
                    <a:pt x="425" y="18"/>
                    <a:pt x="352" y="55"/>
                  </a:cubicBezTo>
                  <a:cubicBezTo>
                    <a:pt x="0" y="125"/>
                    <a:pt x="0" y="406"/>
                    <a:pt x="141" y="758"/>
                  </a:cubicBezTo>
                  <a:cubicBezTo>
                    <a:pt x="141" y="899"/>
                    <a:pt x="211" y="1039"/>
                    <a:pt x="281" y="1180"/>
                  </a:cubicBezTo>
                  <a:cubicBezTo>
                    <a:pt x="704" y="1532"/>
                    <a:pt x="915" y="1954"/>
                    <a:pt x="985" y="2446"/>
                  </a:cubicBezTo>
                  <a:cubicBezTo>
                    <a:pt x="1055" y="2798"/>
                    <a:pt x="1337" y="2939"/>
                    <a:pt x="1688" y="2939"/>
                  </a:cubicBezTo>
                  <a:cubicBezTo>
                    <a:pt x="1970" y="2939"/>
                    <a:pt x="2181" y="2798"/>
                    <a:pt x="2251" y="2517"/>
                  </a:cubicBezTo>
                  <a:cubicBezTo>
                    <a:pt x="2392" y="2165"/>
                    <a:pt x="2392" y="1743"/>
                    <a:pt x="2111" y="1602"/>
                  </a:cubicBezTo>
                  <a:cubicBezTo>
                    <a:pt x="1618" y="1321"/>
                    <a:pt x="1266" y="899"/>
                    <a:pt x="1126" y="406"/>
                  </a:cubicBezTo>
                  <a:cubicBezTo>
                    <a:pt x="1021" y="145"/>
                    <a:pt x="801" y="1"/>
                    <a:pt x="5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4"/>
            <p:cNvSpPr/>
            <p:nvPr/>
          </p:nvSpPr>
          <p:spPr>
            <a:xfrm rot="616292">
              <a:off x="158819" y="1400811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4"/>
            <p:cNvSpPr/>
            <p:nvPr/>
          </p:nvSpPr>
          <p:spPr>
            <a:xfrm rot="616292">
              <a:off x="52119" y="326506"/>
              <a:ext cx="53846" cy="56071"/>
            </a:xfrm>
            <a:custGeom>
              <a:avLst/>
              <a:gdLst/>
              <a:ahLst/>
              <a:cxnLst/>
              <a:rect l="l" t="t" r="r" b="b"/>
              <a:pathLst>
                <a:path w="2154" h="2243" extrusionOk="0">
                  <a:moveTo>
                    <a:pt x="985" y="0"/>
                  </a:moveTo>
                  <a:cubicBezTo>
                    <a:pt x="844" y="0"/>
                    <a:pt x="633" y="71"/>
                    <a:pt x="563" y="211"/>
                  </a:cubicBezTo>
                  <a:cubicBezTo>
                    <a:pt x="0" y="845"/>
                    <a:pt x="282" y="1829"/>
                    <a:pt x="1055" y="2181"/>
                  </a:cubicBezTo>
                  <a:cubicBezTo>
                    <a:pt x="1180" y="2223"/>
                    <a:pt x="1300" y="2243"/>
                    <a:pt x="1410" y="2243"/>
                  </a:cubicBezTo>
                  <a:cubicBezTo>
                    <a:pt x="1858" y="2243"/>
                    <a:pt x="2153" y="1916"/>
                    <a:pt x="2040" y="1407"/>
                  </a:cubicBezTo>
                  <a:cubicBezTo>
                    <a:pt x="1970" y="985"/>
                    <a:pt x="1829" y="563"/>
                    <a:pt x="1618" y="211"/>
                  </a:cubicBezTo>
                  <a:lnTo>
                    <a:pt x="1688" y="211"/>
                  </a:lnTo>
                  <a:cubicBezTo>
                    <a:pt x="1407" y="141"/>
                    <a:pt x="1196" y="71"/>
                    <a:pt x="9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4"/>
            <p:cNvSpPr/>
            <p:nvPr/>
          </p:nvSpPr>
          <p:spPr>
            <a:xfrm rot="616292">
              <a:off x="149094" y="1688569"/>
              <a:ext cx="63345" cy="49946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4"/>
            <p:cNvSpPr/>
            <p:nvPr/>
          </p:nvSpPr>
          <p:spPr>
            <a:xfrm rot="616292">
              <a:off x="218697" y="2136567"/>
              <a:ext cx="61595" cy="42572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4"/>
            <p:cNvSpPr/>
            <p:nvPr/>
          </p:nvSpPr>
          <p:spPr>
            <a:xfrm rot="616292">
              <a:off x="184406" y="1305594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4"/>
            <p:cNvSpPr/>
            <p:nvPr/>
          </p:nvSpPr>
          <p:spPr>
            <a:xfrm rot="616292">
              <a:off x="-157007" y="2502467"/>
              <a:ext cx="65095" cy="45572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4"/>
            <p:cNvSpPr/>
            <p:nvPr/>
          </p:nvSpPr>
          <p:spPr>
            <a:xfrm rot="616292">
              <a:off x="250952" y="750740"/>
              <a:ext cx="80919" cy="33497"/>
            </a:xfrm>
            <a:custGeom>
              <a:avLst/>
              <a:gdLst/>
              <a:ahLst/>
              <a:cxnLst/>
              <a:rect l="l" t="t" r="r" b="b"/>
              <a:pathLst>
                <a:path w="3237" h="1340" extrusionOk="0">
                  <a:moveTo>
                    <a:pt x="653" y="1"/>
                  </a:moveTo>
                  <a:cubicBezTo>
                    <a:pt x="481" y="1"/>
                    <a:pt x="302" y="78"/>
                    <a:pt x="211" y="214"/>
                  </a:cubicBezTo>
                  <a:cubicBezTo>
                    <a:pt x="71" y="355"/>
                    <a:pt x="0" y="566"/>
                    <a:pt x="71" y="777"/>
                  </a:cubicBezTo>
                  <a:cubicBezTo>
                    <a:pt x="128" y="951"/>
                    <a:pt x="282" y="1077"/>
                    <a:pt x="412" y="1077"/>
                  </a:cubicBezTo>
                  <a:cubicBezTo>
                    <a:pt x="441" y="1077"/>
                    <a:pt x="468" y="1071"/>
                    <a:pt x="493" y="1059"/>
                  </a:cubicBezTo>
                  <a:cubicBezTo>
                    <a:pt x="680" y="1012"/>
                    <a:pt x="860" y="988"/>
                    <a:pt x="1035" y="988"/>
                  </a:cubicBezTo>
                  <a:cubicBezTo>
                    <a:pt x="1384" y="988"/>
                    <a:pt x="1712" y="1082"/>
                    <a:pt x="2040" y="1270"/>
                  </a:cubicBezTo>
                  <a:cubicBezTo>
                    <a:pt x="2181" y="1340"/>
                    <a:pt x="2322" y="1340"/>
                    <a:pt x="2533" y="1340"/>
                  </a:cubicBezTo>
                  <a:cubicBezTo>
                    <a:pt x="2884" y="1270"/>
                    <a:pt x="3236" y="1129"/>
                    <a:pt x="3236" y="777"/>
                  </a:cubicBezTo>
                  <a:cubicBezTo>
                    <a:pt x="3178" y="484"/>
                    <a:pt x="2972" y="338"/>
                    <a:pt x="2702" y="338"/>
                  </a:cubicBezTo>
                  <a:cubicBezTo>
                    <a:pt x="2648" y="338"/>
                    <a:pt x="2591" y="343"/>
                    <a:pt x="2533" y="355"/>
                  </a:cubicBezTo>
                  <a:cubicBezTo>
                    <a:pt x="2400" y="372"/>
                    <a:pt x="2267" y="380"/>
                    <a:pt x="2135" y="380"/>
                  </a:cubicBezTo>
                  <a:cubicBezTo>
                    <a:pt x="1708" y="380"/>
                    <a:pt x="1291" y="289"/>
                    <a:pt x="915" y="74"/>
                  </a:cubicBezTo>
                  <a:cubicBezTo>
                    <a:pt x="840" y="24"/>
                    <a:pt x="748" y="1"/>
                    <a:pt x="6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4"/>
            <p:cNvSpPr/>
            <p:nvPr/>
          </p:nvSpPr>
          <p:spPr>
            <a:xfrm rot="616292">
              <a:off x="166591" y="2014782"/>
              <a:ext cx="56621" cy="43972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4"/>
            <p:cNvSpPr/>
            <p:nvPr/>
          </p:nvSpPr>
          <p:spPr>
            <a:xfrm rot="616292">
              <a:off x="77536" y="1826667"/>
              <a:ext cx="52796" cy="49821"/>
            </a:xfrm>
            <a:custGeom>
              <a:avLst/>
              <a:gdLst/>
              <a:ahLst/>
              <a:cxnLst/>
              <a:rect l="l" t="t" r="r" b="b"/>
              <a:pathLst>
                <a:path w="2112" h="1993" extrusionOk="0">
                  <a:moveTo>
                    <a:pt x="610" y="0"/>
                  </a:moveTo>
                  <a:cubicBezTo>
                    <a:pt x="555" y="0"/>
                    <a:pt x="493" y="22"/>
                    <a:pt x="423" y="75"/>
                  </a:cubicBezTo>
                  <a:cubicBezTo>
                    <a:pt x="141" y="216"/>
                    <a:pt x="1" y="497"/>
                    <a:pt x="141" y="849"/>
                  </a:cubicBezTo>
                  <a:cubicBezTo>
                    <a:pt x="141" y="849"/>
                    <a:pt x="141" y="919"/>
                    <a:pt x="141" y="990"/>
                  </a:cubicBezTo>
                  <a:cubicBezTo>
                    <a:pt x="212" y="1341"/>
                    <a:pt x="423" y="1693"/>
                    <a:pt x="704" y="1834"/>
                  </a:cubicBezTo>
                  <a:cubicBezTo>
                    <a:pt x="845" y="1939"/>
                    <a:pt x="1021" y="1992"/>
                    <a:pt x="1197" y="1992"/>
                  </a:cubicBezTo>
                  <a:cubicBezTo>
                    <a:pt x="1373" y="1992"/>
                    <a:pt x="1548" y="1939"/>
                    <a:pt x="1689" y="1834"/>
                  </a:cubicBezTo>
                  <a:cubicBezTo>
                    <a:pt x="1970" y="1623"/>
                    <a:pt x="2111" y="1341"/>
                    <a:pt x="2041" y="990"/>
                  </a:cubicBezTo>
                  <a:cubicBezTo>
                    <a:pt x="1980" y="745"/>
                    <a:pt x="1759" y="554"/>
                    <a:pt x="1518" y="554"/>
                  </a:cubicBezTo>
                  <a:cubicBezTo>
                    <a:pt x="1482" y="554"/>
                    <a:pt x="1445" y="558"/>
                    <a:pt x="1408" y="568"/>
                  </a:cubicBezTo>
                  <a:cubicBezTo>
                    <a:pt x="1267" y="568"/>
                    <a:pt x="1056" y="427"/>
                    <a:pt x="986" y="357"/>
                  </a:cubicBezTo>
                  <a:cubicBezTo>
                    <a:pt x="880" y="198"/>
                    <a:pt x="775" y="0"/>
                    <a:pt x="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4"/>
            <p:cNvSpPr/>
            <p:nvPr/>
          </p:nvSpPr>
          <p:spPr>
            <a:xfrm rot="616292">
              <a:off x="-132137" y="1635871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4"/>
            <p:cNvSpPr/>
            <p:nvPr/>
          </p:nvSpPr>
          <p:spPr>
            <a:xfrm rot="616292">
              <a:off x="124262" y="516860"/>
              <a:ext cx="59821" cy="62970"/>
            </a:xfrm>
            <a:custGeom>
              <a:avLst/>
              <a:gdLst/>
              <a:ahLst/>
              <a:cxnLst/>
              <a:rect l="l" t="t" r="r" b="b"/>
              <a:pathLst>
                <a:path w="2393" h="2519" extrusionOk="0">
                  <a:moveTo>
                    <a:pt x="564" y="1"/>
                  </a:moveTo>
                  <a:cubicBezTo>
                    <a:pt x="493" y="1"/>
                    <a:pt x="423" y="27"/>
                    <a:pt x="353" y="80"/>
                  </a:cubicBezTo>
                  <a:cubicBezTo>
                    <a:pt x="71" y="221"/>
                    <a:pt x="1" y="643"/>
                    <a:pt x="423" y="1135"/>
                  </a:cubicBezTo>
                  <a:cubicBezTo>
                    <a:pt x="634" y="1417"/>
                    <a:pt x="845" y="1768"/>
                    <a:pt x="986" y="2191"/>
                  </a:cubicBezTo>
                  <a:cubicBezTo>
                    <a:pt x="1044" y="2364"/>
                    <a:pt x="1197" y="2490"/>
                    <a:pt x="1367" y="2490"/>
                  </a:cubicBezTo>
                  <a:cubicBezTo>
                    <a:pt x="1404" y="2490"/>
                    <a:pt x="1441" y="2484"/>
                    <a:pt x="1478" y="2472"/>
                  </a:cubicBezTo>
                  <a:cubicBezTo>
                    <a:pt x="1537" y="2501"/>
                    <a:pt x="1607" y="2518"/>
                    <a:pt x="1674" y="2518"/>
                  </a:cubicBezTo>
                  <a:cubicBezTo>
                    <a:pt x="1770" y="2518"/>
                    <a:pt x="1859" y="2484"/>
                    <a:pt x="1900" y="2402"/>
                  </a:cubicBezTo>
                  <a:cubicBezTo>
                    <a:pt x="2393" y="1557"/>
                    <a:pt x="2393" y="1417"/>
                    <a:pt x="1549" y="1206"/>
                  </a:cubicBezTo>
                  <a:cubicBezTo>
                    <a:pt x="1267" y="1065"/>
                    <a:pt x="1267" y="924"/>
                    <a:pt x="1197" y="713"/>
                  </a:cubicBezTo>
                  <a:cubicBezTo>
                    <a:pt x="986" y="238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4"/>
            <p:cNvSpPr/>
            <p:nvPr/>
          </p:nvSpPr>
          <p:spPr>
            <a:xfrm rot="616292">
              <a:off x="41235" y="1116341"/>
              <a:ext cx="59821" cy="37172"/>
            </a:xfrm>
            <a:custGeom>
              <a:avLst/>
              <a:gdLst/>
              <a:ahLst/>
              <a:cxnLst/>
              <a:rect l="l" t="t" r="r" b="b"/>
              <a:pathLst>
                <a:path w="2393" h="1487" extrusionOk="0">
                  <a:moveTo>
                    <a:pt x="1656" y="0"/>
                  </a:moveTo>
                  <a:cubicBezTo>
                    <a:pt x="1621" y="0"/>
                    <a:pt x="1585" y="4"/>
                    <a:pt x="1548" y="11"/>
                  </a:cubicBezTo>
                  <a:cubicBezTo>
                    <a:pt x="1196" y="11"/>
                    <a:pt x="915" y="11"/>
                    <a:pt x="493" y="152"/>
                  </a:cubicBezTo>
                  <a:cubicBezTo>
                    <a:pt x="212" y="152"/>
                    <a:pt x="0" y="363"/>
                    <a:pt x="0" y="574"/>
                  </a:cubicBezTo>
                  <a:cubicBezTo>
                    <a:pt x="0" y="855"/>
                    <a:pt x="71" y="1066"/>
                    <a:pt x="352" y="1137"/>
                  </a:cubicBezTo>
                  <a:cubicBezTo>
                    <a:pt x="593" y="1377"/>
                    <a:pt x="932" y="1486"/>
                    <a:pt x="1279" y="1486"/>
                  </a:cubicBezTo>
                  <a:cubicBezTo>
                    <a:pt x="1440" y="1486"/>
                    <a:pt x="1603" y="1463"/>
                    <a:pt x="1759" y="1418"/>
                  </a:cubicBezTo>
                  <a:cubicBezTo>
                    <a:pt x="2111" y="1348"/>
                    <a:pt x="2392" y="926"/>
                    <a:pt x="2252" y="574"/>
                  </a:cubicBezTo>
                  <a:cubicBezTo>
                    <a:pt x="2189" y="259"/>
                    <a:pt x="1956" y="0"/>
                    <a:pt x="16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4"/>
            <p:cNvSpPr/>
            <p:nvPr/>
          </p:nvSpPr>
          <p:spPr>
            <a:xfrm rot="616292">
              <a:off x="32398" y="395215"/>
              <a:ext cx="45747" cy="56546"/>
            </a:xfrm>
            <a:custGeom>
              <a:avLst/>
              <a:gdLst/>
              <a:ahLst/>
              <a:cxnLst/>
              <a:rect l="l" t="t" r="r" b="b"/>
              <a:pathLst>
                <a:path w="1830" h="2262" extrusionOk="0">
                  <a:moveTo>
                    <a:pt x="1083" y="0"/>
                  </a:moveTo>
                  <a:cubicBezTo>
                    <a:pt x="958" y="0"/>
                    <a:pt x="827" y="32"/>
                    <a:pt x="704" y="81"/>
                  </a:cubicBezTo>
                  <a:cubicBezTo>
                    <a:pt x="282" y="151"/>
                    <a:pt x="1" y="573"/>
                    <a:pt x="212" y="996"/>
                  </a:cubicBezTo>
                  <a:cubicBezTo>
                    <a:pt x="423" y="1418"/>
                    <a:pt x="564" y="1840"/>
                    <a:pt x="634" y="2262"/>
                  </a:cubicBezTo>
                  <a:cubicBezTo>
                    <a:pt x="915" y="2262"/>
                    <a:pt x="1197" y="2191"/>
                    <a:pt x="1408" y="2191"/>
                  </a:cubicBezTo>
                  <a:cubicBezTo>
                    <a:pt x="1689" y="2121"/>
                    <a:pt x="1830" y="1980"/>
                    <a:pt x="1759" y="1840"/>
                  </a:cubicBezTo>
                  <a:cubicBezTo>
                    <a:pt x="1548" y="1347"/>
                    <a:pt x="1759" y="855"/>
                    <a:pt x="1619" y="433"/>
                  </a:cubicBezTo>
                  <a:cubicBezTo>
                    <a:pt x="1527" y="112"/>
                    <a:pt x="1316" y="0"/>
                    <a:pt x="10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4"/>
            <p:cNvSpPr/>
            <p:nvPr/>
          </p:nvSpPr>
          <p:spPr>
            <a:xfrm rot="616292">
              <a:off x="481061" y="1861336"/>
              <a:ext cx="58046" cy="44297"/>
            </a:xfrm>
            <a:custGeom>
              <a:avLst/>
              <a:gdLst/>
              <a:ahLst/>
              <a:cxnLst/>
              <a:rect l="l" t="t" r="r" b="b"/>
              <a:pathLst>
                <a:path w="2322" h="1772" extrusionOk="0">
                  <a:moveTo>
                    <a:pt x="1501" y="1"/>
                  </a:moveTo>
                  <a:cubicBezTo>
                    <a:pt x="1374" y="1"/>
                    <a:pt x="1244" y="40"/>
                    <a:pt x="1126" y="128"/>
                  </a:cubicBezTo>
                  <a:cubicBezTo>
                    <a:pt x="844" y="339"/>
                    <a:pt x="633" y="480"/>
                    <a:pt x="422" y="691"/>
                  </a:cubicBezTo>
                  <a:cubicBezTo>
                    <a:pt x="141" y="902"/>
                    <a:pt x="0" y="1183"/>
                    <a:pt x="211" y="1465"/>
                  </a:cubicBezTo>
                  <a:cubicBezTo>
                    <a:pt x="319" y="1680"/>
                    <a:pt x="549" y="1771"/>
                    <a:pt x="778" y="1771"/>
                  </a:cubicBezTo>
                  <a:cubicBezTo>
                    <a:pt x="848" y="1771"/>
                    <a:pt x="919" y="1763"/>
                    <a:pt x="985" y="1746"/>
                  </a:cubicBezTo>
                  <a:cubicBezTo>
                    <a:pt x="1337" y="1605"/>
                    <a:pt x="1618" y="1465"/>
                    <a:pt x="1900" y="1183"/>
                  </a:cubicBezTo>
                  <a:cubicBezTo>
                    <a:pt x="2111" y="902"/>
                    <a:pt x="2322" y="550"/>
                    <a:pt x="1970" y="198"/>
                  </a:cubicBezTo>
                  <a:cubicBezTo>
                    <a:pt x="1847" y="76"/>
                    <a:pt x="1677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4"/>
            <p:cNvSpPr/>
            <p:nvPr/>
          </p:nvSpPr>
          <p:spPr>
            <a:xfrm rot="616292">
              <a:off x="398266" y="1258703"/>
              <a:ext cx="47496" cy="51696"/>
            </a:xfrm>
            <a:custGeom>
              <a:avLst/>
              <a:gdLst/>
              <a:ahLst/>
              <a:cxnLst/>
              <a:rect l="l" t="t" r="r" b="b"/>
              <a:pathLst>
                <a:path w="1900" h="2068" extrusionOk="0">
                  <a:moveTo>
                    <a:pt x="951" y="0"/>
                  </a:moveTo>
                  <a:cubicBezTo>
                    <a:pt x="598" y="0"/>
                    <a:pt x="422" y="327"/>
                    <a:pt x="422" y="713"/>
                  </a:cubicBezTo>
                  <a:cubicBezTo>
                    <a:pt x="422" y="783"/>
                    <a:pt x="352" y="783"/>
                    <a:pt x="352" y="854"/>
                  </a:cubicBezTo>
                  <a:cubicBezTo>
                    <a:pt x="211" y="1205"/>
                    <a:pt x="0" y="1557"/>
                    <a:pt x="352" y="1909"/>
                  </a:cubicBezTo>
                  <a:cubicBezTo>
                    <a:pt x="493" y="2014"/>
                    <a:pt x="651" y="2067"/>
                    <a:pt x="809" y="2067"/>
                  </a:cubicBezTo>
                  <a:cubicBezTo>
                    <a:pt x="967" y="2067"/>
                    <a:pt x="1126" y="2014"/>
                    <a:pt x="1266" y="1909"/>
                  </a:cubicBezTo>
                  <a:cubicBezTo>
                    <a:pt x="1688" y="1768"/>
                    <a:pt x="1899" y="1346"/>
                    <a:pt x="1829" y="924"/>
                  </a:cubicBezTo>
                  <a:cubicBezTo>
                    <a:pt x="1829" y="854"/>
                    <a:pt x="1829" y="783"/>
                    <a:pt x="1759" y="713"/>
                  </a:cubicBezTo>
                  <a:cubicBezTo>
                    <a:pt x="1688" y="361"/>
                    <a:pt x="1477" y="9"/>
                    <a:pt x="1055" y="9"/>
                  </a:cubicBezTo>
                  <a:cubicBezTo>
                    <a:pt x="1019" y="3"/>
                    <a:pt x="984" y="0"/>
                    <a:pt x="9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4"/>
            <p:cNvSpPr/>
            <p:nvPr/>
          </p:nvSpPr>
          <p:spPr>
            <a:xfrm rot="616292">
              <a:off x="496310" y="407107"/>
              <a:ext cx="36947" cy="59971"/>
            </a:xfrm>
            <a:custGeom>
              <a:avLst/>
              <a:gdLst/>
              <a:ahLst/>
              <a:cxnLst/>
              <a:rect l="l" t="t" r="r" b="b"/>
              <a:pathLst>
                <a:path w="1478" h="2399" extrusionOk="0">
                  <a:moveTo>
                    <a:pt x="540" y="0"/>
                  </a:moveTo>
                  <a:cubicBezTo>
                    <a:pt x="470" y="0"/>
                    <a:pt x="406" y="23"/>
                    <a:pt x="352" y="77"/>
                  </a:cubicBezTo>
                  <a:cubicBezTo>
                    <a:pt x="141" y="77"/>
                    <a:pt x="0" y="288"/>
                    <a:pt x="71" y="499"/>
                  </a:cubicBezTo>
                  <a:cubicBezTo>
                    <a:pt x="71" y="781"/>
                    <a:pt x="141" y="1132"/>
                    <a:pt x="211" y="1414"/>
                  </a:cubicBezTo>
                  <a:cubicBezTo>
                    <a:pt x="211" y="1625"/>
                    <a:pt x="282" y="1765"/>
                    <a:pt x="352" y="1976"/>
                  </a:cubicBezTo>
                  <a:cubicBezTo>
                    <a:pt x="352" y="2188"/>
                    <a:pt x="493" y="2399"/>
                    <a:pt x="704" y="2399"/>
                  </a:cubicBezTo>
                  <a:cubicBezTo>
                    <a:pt x="915" y="2399"/>
                    <a:pt x="1126" y="2258"/>
                    <a:pt x="1196" y="2047"/>
                  </a:cubicBezTo>
                  <a:cubicBezTo>
                    <a:pt x="1478" y="1414"/>
                    <a:pt x="1337" y="640"/>
                    <a:pt x="915" y="147"/>
                  </a:cubicBezTo>
                  <a:cubicBezTo>
                    <a:pt x="784" y="61"/>
                    <a:pt x="65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4"/>
            <p:cNvSpPr/>
            <p:nvPr/>
          </p:nvSpPr>
          <p:spPr>
            <a:xfrm rot="616292">
              <a:off x="289386" y="1473523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4"/>
            <p:cNvSpPr/>
            <p:nvPr/>
          </p:nvSpPr>
          <p:spPr>
            <a:xfrm rot="616292">
              <a:off x="353808" y="2069886"/>
              <a:ext cx="54546" cy="45047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4"/>
            <p:cNvSpPr/>
            <p:nvPr/>
          </p:nvSpPr>
          <p:spPr>
            <a:xfrm rot="616292">
              <a:off x="275862" y="842867"/>
              <a:ext cx="43997" cy="44322"/>
            </a:xfrm>
            <a:custGeom>
              <a:avLst/>
              <a:gdLst/>
              <a:ahLst/>
              <a:cxnLst/>
              <a:rect l="l" t="t" r="r" b="b"/>
              <a:pathLst>
                <a:path w="1760" h="1773" extrusionOk="0">
                  <a:moveTo>
                    <a:pt x="1121" y="1"/>
                  </a:moveTo>
                  <a:cubicBezTo>
                    <a:pt x="1076" y="1"/>
                    <a:pt x="1031" y="5"/>
                    <a:pt x="985" y="14"/>
                  </a:cubicBezTo>
                  <a:cubicBezTo>
                    <a:pt x="423" y="155"/>
                    <a:pt x="1" y="577"/>
                    <a:pt x="1" y="1140"/>
                  </a:cubicBezTo>
                  <a:cubicBezTo>
                    <a:pt x="1" y="1562"/>
                    <a:pt x="423" y="1773"/>
                    <a:pt x="774" y="1773"/>
                  </a:cubicBezTo>
                  <a:cubicBezTo>
                    <a:pt x="1337" y="1632"/>
                    <a:pt x="1759" y="1140"/>
                    <a:pt x="1689" y="507"/>
                  </a:cubicBezTo>
                  <a:cubicBezTo>
                    <a:pt x="1689" y="200"/>
                    <a:pt x="1422" y="1"/>
                    <a:pt x="1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4"/>
            <p:cNvSpPr/>
            <p:nvPr/>
          </p:nvSpPr>
          <p:spPr>
            <a:xfrm rot="616292">
              <a:off x="-18639" y="-13541"/>
              <a:ext cx="58046" cy="38047"/>
            </a:xfrm>
            <a:custGeom>
              <a:avLst/>
              <a:gdLst/>
              <a:ahLst/>
              <a:cxnLst/>
              <a:rect l="l" t="t" r="r" b="b"/>
              <a:pathLst>
                <a:path w="2322" h="1522" extrusionOk="0">
                  <a:moveTo>
                    <a:pt x="1593" y="0"/>
                  </a:moveTo>
                  <a:cubicBezTo>
                    <a:pt x="1362" y="0"/>
                    <a:pt x="1126" y="101"/>
                    <a:pt x="915" y="228"/>
                  </a:cubicBezTo>
                  <a:lnTo>
                    <a:pt x="844" y="298"/>
                  </a:lnTo>
                  <a:cubicBezTo>
                    <a:pt x="493" y="439"/>
                    <a:pt x="0" y="580"/>
                    <a:pt x="211" y="1142"/>
                  </a:cubicBezTo>
                  <a:cubicBezTo>
                    <a:pt x="360" y="1440"/>
                    <a:pt x="548" y="1521"/>
                    <a:pt x="755" y="1521"/>
                  </a:cubicBezTo>
                  <a:cubicBezTo>
                    <a:pt x="939" y="1521"/>
                    <a:pt x="1138" y="1457"/>
                    <a:pt x="1337" y="1424"/>
                  </a:cubicBezTo>
                  <a:cubicBezTo>
                    <a:pt x="1688" y="1283"/>
                    <a:pt x="2111" y="1142"/>
                    <a:pt x="2251" y="650"/>
                  </a:cubicBezTo>
                  <a:cubicBezTo>
                    <a:pt x="2322" y="439"/>
                    <a:pt x="2251" y="228"/>
                    <a:pt x="2040" y="158"/>
                  </a:cubicBezTo>
                  <a:cubicBezTo>
                    <a:pt x="1899" y="45"/>
                    <a:pt x="1748" y="0"/>
                    <a:pt x="1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4"/>
            <p:cNvSpPr/>
            <p:nvPr/>
          </p:nvSpPr>
          <p:spPr>
            <a:xfrm rot="616292">
              <a:off x="109167" y="2309563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4"/>
            <p:cNvSpPr/>
            <p:nvPr/>
          </p:nvSpPr>
          <p:spPr>
            <a:xfrm rot="616292">
              <a:off x="176087" y="494666"/>
              <a:ext cx="52146" cy="47771"/>
            </a:xfrm>
            <a:custGeom>
              <a:avLst/>
              <a:gdLst/>
              <a:ahLst/>
              <a:cxnLst/>
              <a:rect l="l" t="t" r="r" b="b"/>
              <a:pathLst>
                <a:path w="2086" h="1911" extrusionOk="0">
                  <a:moveTo>
                    <a:pt x="1485" y="0"/>
                  </a:moveTo>
                  <a:cubicBezTo>
                    <a:pt x="1437" y="0"/>
                    <a:pt x="1387" y="8"/>
                    <a:pt x="1337" y="25"/>
                  </a:cubicBezTo>
                  <a:cubicBezTo>
                    <a:pt x="1196" y="95"/>
                    <a:pt x="985" y="166"/>
                    <a:pt x="844" y="236"/>
                  </a:cubicBezTo>
                  <a:cubicBezTo>
                    <a:pt x="422" y="588"/>
                    <a:pt x="141" y="1080"/>
                    <a:pt x="0" y="1643"/>
                  </a:cubicBezTo>
                  <a:cubicBezTo>
                    <a:pt x="51" y="1795"/>
                    <a:pt x="211" y="1911"/>
                    <a:pt x="376" y="1911"/>
                  </a:cubicBezTo>
                  <a:cubicBezTo>
                    <a:pt x="439" y="1911"/>
                    <a:pt x="504" y="1893"/>
                    <a:pt x="563" y="1854"/>
                  </a:cubicBezTo>
                  <a:cubicBezTo>
                    <a:pt x="1126" y="1643"/>
                    <a:pt x="1548" y="1221"/>
                    <a:pt x="1899" y="728"/>
                  </a:cubicBezTo>
                  <a:cubicBezTo>
                    <a:pt x="2085" y="419"/>
                    <a:pt x="1835" y="0"/>
                    <a:pt x="14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4"/>
            <p:cNvSpPr/>
            <p:nvPr/>
          </p:nvSpPr>
          <p:spPr>
            <a:xfrm rot="616292">
              <a:off x="123730" y="973901"/>
              <a:ext cx="59821" cy="42647"/>
            </a:xfrm>
            <a:custGeom>
              <a:avLst/>
              <a:gdLst/>
              <a:ahLst/>
              <a:cxnLst/>
              <a:rect l="l" t="t" r="r" b="b"/>
              <a:pathLst>
                <a:path w="2393" h="1706" extrusionOk="0">
                  <a:moveTo>
                    <a:pt x="1865" y="0"/>
                  </a:moveTo>
                  <a:cubicBezTo>
                    <a:pt x="1742" y="0"/>
                    <a:pt x="1619" y="53"/>
                    <a:pt x="1548" y="158"/>
                  </a:cubicBezTo>
                  <a:cubicBezTo>
                    <a:pt x="1196" y="510"/>
                    <a:pt x="774" y="791"/>
                    <a:pt x="282" y="932"/>
                  </a:cubicBezTo>
                  <a:cubicBezTo>
                    <a:pt x="1" y="1002"/>
                    <a:pt x="71" y="1214"/>
                    <a:pt x="212" y="1425"/>
                  </a:cubicBezTo>
                  <a:cubicBezTo>
                    <a:pt x="399" y="1612"/>
                    <a:pt x="618" y="1706"/>
                    <a:pt x="847" y="1706"/>
                  </a:cubicBezTo>
                  <a:cubicBezTo>
                    <a:pt x="962" y="1706"/>
                    <a:pt x="1079" y="1683"/>
                    <a:pt x="1196" y="1636"/>
                  </a:cubicBezTo>
                  <a:cubicBezTo>
                    <a:pt x="1619" y="1495"/>
                    <a:pt x="1970" y="1214"/>
                    <a:pt x="2252" y="791"/>
                  </a:cubicBezTo>
                  <a:cubicBezTo>
                    <a:pt x="2392" y="580"/>
                    <a:pt x="2392" y="299"/>
                    <a:pt x="2181" y="158"/>
                  </a:cubicBezTo>
                  <a:cubicBezTo>
                    <a:pt x="2111" y="53"/>
                    <a:pt x="1988" y="0"/>
                    <a:pt x="1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4"/>
            <p:cNvSpPr/>
            <p:nvPr/>
          </p:nvSpPr>
          <p:spPr>
            <a:xfrm rot="616292">
              <a:off x="-66371" y="2301827"/>
              <a:ext cx="54546" cy="37372"/>
            </a:xfrm>
            <a:custGeom>
              <a:avLst/>
              <a:gdLst/>
              <a:ahLst/>
              <a:cxnLst/>
              <a:rect l="l" t="t" r="r" b="b"/>
              <a:pathLst>
                <a:path w="2182" h="1495" extrusionOk="0">
                  <a:moveTo>
                    <a:pt x="1352" y="1"/>
                  </a:moveTo>
                  <a:cubicBezTo>
                    <a:pt x="1276" y="1"/>
                    <a:pt x="1199" y="15"/>
                    <a:pt x="1126" y="44"/>
                  </a:cubicBezTo>
                  <a:cubicBezTo>
                    <a:pt x="422" y="185"/>
                    <a:pt x="0" y="537"/>
                    <a:pt x="141" y="959"/>
                  </a:cubicBezTo>
                  <a:cubicBezTo>
                    <a:pt x="252" y="1293"/>
                    <a:pt x="584" y="1495"/>
                    <a:pt x="961" y="1495"/>
                  </a:cubicBezTo>
                  <a:cubicBezTo>
                    <a:pt x="1061" y="1495"/>
                    <a:pt x="1164" y="1481"/>
                    <a:pt x="1267" y="1451"/>
                  </a:cubicBezTo>
                  <a:cubicBezTo>
                    <a:pt x="1829" y="1381"/>
                    <a:pt x="2181" y="959"/>
                    <a:pt x="2040" y="537"/>
                  </a:cubicBezTo>
                  <a:cubicBezTo>
                    <a:pt x="1929" y="203"/>
                    <a:pt x="1642" y="1"/>
                    <a:pt x="1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4"/>
            <p:cNvSpPr/>
            <p:nvPr/>
          </p:nvSpPr>
          <p:spPr>
            <a:xfrm rot="616292">
              <a:off x="-59065" y="2046336"/>
              <a:ext cx="36947" cy="51896"/>
            </a:xfrm>
            <a:custGeom>
              <a:avLst/>
              <a:gdLst/>
              <a:ahLst/>
              <a:cxnLst/>
              <a:rect l="l" t="t" r="r" b="b"/>
              <a:pathLst>
                <a:path w="1478" h="2076" extrusionOk="0">
                  <a:moveTo>
                    <a:pt x="677" y="1"/>
                  </a:moveTo>
                  <a:cubicBezTo>
                    <a:pt x="580" y="1"/>
                    <a:pt x="492" y="36"/>
                    <a:pt x="422" y="106"/>
                  </a:cubicBezTo>
                  <a:cubicBezTo>
                    <a:pt x="141" y="247"/>
                    <a:pt x="0" y="810"/>
                    <a:pt x="141" y="1443"/>
                  </a:cubicBezTo>
                  <a:cubicBezTo>
                    <a:pt x="141" y="1724"/>
                    <a:pt x="281" y="2076"/>
                    <a:pt x="703" y="2076"/>
                  </a:cubicBezTo>
                  <a:cubicBezTo>
                    <a:pt x="1126" y="2076"/>
                    <a:pt x="1266" y="1794"/>
                    <a:pt x="1337" y="1372"/>
                  </a:cubicBezTo>
                  <a:cubicBezTo>
                    <a:pt x="1477" y="950"/>
                    <a:pt x="1337" y="458"/>
                    <a:pt x="985" y="106"/>
                  </a:cubicBezTo>
                  <a:cubicBezTo>
                    <a:pt x="879" y="36"/>
                    <a:pt x="774" y="1"/>
                    <a:pt x="6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4"/>
            <p:cNvSpPr/>
            <p:nvPr/>
          </p:nvSpPr>
          <p:spPr>
            <a:xfrm rot="616292">
              <a:off x="326016" y="1575396"/>
              <a:ext cx="45747" cy="37947"/>
            </a:xfrm>
            <a:custGeom>
              <a:avLst/>
              <a:gdLst/>
              <a:ahLst/>
              <a:cxnLst/>
              <a:rect l="l" t="t" r="r" b="b"/>
              <a:pathLst>
                <a:path w="1830" h="1518" extrusionOk="0">
                  <a:moveTo>
                    <a:pt x="817" y="0"/>
                  </a:moveTo>
                  <a:cubicBezTo>
                    <a:pt x="734" y="0"/>
                    <a:pt x="649" y="10"/>
                    <a:pt x="564" y="32"/>
                  </a:cubicBezTo>
                  <a:cubicBezTo>
                    <a:pt x="212" y="32"/>
                    <a:pt x="1" y="383"/>
                    <a:pt x="71" y="735"/>
                  </a:cubicBezTo>
                  <a:cubicBezTo>
                    <a:pt x="200" y="1185"/>
                    <a:pt x="623" y="1518"/>
                    <a:pt x="1070" y="1518"/>
                  </a:cubicBezTo>
                  <a:cubicBezTo>
                    <a:pt x="1112" y="1518"/>
                    <a:pt x="1155" y="1515"/>
                    <a:pt x="1197" y="1509"/>
                  </a:cubicBezTo>
                  <a:cubicBezTo>
                    <a:pt x="1619" y="1509"/>
                    <a:pt x="1830" y="1157"/>
                    <a:pt x="1830" y="735"/>
                  </a:cubicBezTo>
                  <a:cubicBezTo>
                    <a:pt x="1711" y="317"/>
                    <a:pt x="1287" y="0"/>
                    <a:pt x="8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4"/>
            <p:cNvSpPr/>
            <p:nvPr/>
          </p:nvSpPr>
          <p:spPr>
            <a:xfrm rot="616292">
              <a:off x="-19233" y="1111504"/>
              <a:ext cx="47521" cy="42447"/>
            </a:xfrm>
            <a:custGeom>
              <a:avLst/>
              <a:gdLst/>
              <a:ahLst/>
              <a:cxnLst/>
              <a:rect l="l" t="t" r="r" b="b"/>
              <a:pathLst>
                <a:path w="1901" h="1698" extrusionOk="0">
                  <a:moveTo>
                    <a:pt x="707" y="1"/>
                  </a:moveTo>
                  <a:cubicBezTo>
                    <a:pt x="660" y="1"/>
                    <a:pt x="612" y="4"/>
                    <a:pt x="563" y="10"/>
                  </a:cubicBezTo>
                  <a:cubicBezTo>
                    <a:pt x="212" y="80"/>
                    <a:pt x="1" y="432"/>
                    <a:pt x="141" y="783"/>
                  </a:cubicBezTo>
                  <a:cubicBezTo>
                    <a:pt x="212" y="1276"/>
                    <a:pt x="704" y="1698"/>
                    <a:pt x="1267" y="1698"/>
                  </a:cubicBezTo>
                  <a:cubicBezTo>
                    <a:pt x="1619" y="1628"/>
                    <a:pt x="1900" y="1205"/>
                    <a:pt x="1759" y="783"/>
                  </a:cubicBezTo>
                  <a:cubicBezTo>
                    <a:pt x="1631" y="333"/>
                    <a:pt x="1208" y="1"/>
                    <a:pt x="7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4"/>
            <p:cNvSpPr/>
            <p:nvPr/>
          </p:nvSpPr>
          <p:spPr>
            <a:xfrm rot="616292">
              <a:off x="541913" y="485411"/>
              <a:ext cx="47521" cy="51796"/>
            </a:xfrm>
            <a:custGeom>
              <a:avLst/>
              <a:gdLst/>
              <a:ahLst/>
              <a:cxnLst/>
              <a:rect l="l" t="t" r="r" b="b"/>
              <a:pathLst>
                <a:path w="1901" h="2072" extrusionOk="0">
                  <a:moveTo>
                    <a:pt x="537" y="1"/>
                  </a:moveTo>
                  <a:cubicBezTo>
                    <a:pt x="409" y="1"/>
                    <a:pt x="289" y="53"/>
                    <a:pt x="212" y="169"/>
                  </a:cubicBezTo>
                  <a:cubicBezTo>
                    <a:pt x="1" y="310"/>
                    <a:pt x="1" y="591"/>
                    <a:pt x="142" y="802"/>
                  </a:cubicBezTo>
                  <a:cubicBezTo>
                    <a:pt x="353" y="1084"/>
                    <a:pt x="564" y="1365"/>
                    <a:pt x="775" y="1646"/>
                  </a:cubicBezTo>
                  <a:cubicBezTo>
                    <a:pt x="934" y="1859"/>
                    <a:pt x="1094" y="2072"/>
                    <a:pt x="1314" y="2072"/>
                  </a:cubicBezTo>
                  <a:cubicBezTo>
                    <a:pt x="1385" y="2072"/>
                    <a:pt x="1463" y="2050"/>
                    <a:pt x="1548" y="1998"/>
                  </a:cubicBezTo>
                  <a:cubicBezTo>
                    <a:pt x="1900" y="1787"/>
                    <a:pt x="1759" y="1506"/>
                    <a:pt x="1689" y="1224"/>
                  </a:cubicBezTo>
                  <a:cubicBezTo>
                    <a:pt x="1619" y="732"/>
                    <a:pt x="1267" y="310"/>
                    <a:pt x="845" y="99"/>
                  </a:cubicBezTo>
                  <a:cubicBezTo>
                    <a:pt x="750" y="35"/>
                    <a:pt x="641" y="1"/>
                    <a:pt x="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4"/>
            <p:cNvSpPr/>
            <p:nvPr/>
          </p:nvSpPr>
          <p:spPr>
            <a:xfrm rot="616292">
              <a:off x="-146912" y="2028273"/>
              <a:ext cx="56296" cy="53296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4"/>
            <p:cNvSpPr/>
            <p:nvPr/>
          </p:nvSpPr>
          <p:spPr>
            <a:xfrm rot="616292">
              <a:off x="-168698" y="44519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4"/>
            <p:cNvSpPr/>
            <p:nvPr/>
          </p:nvSpPr>
          <p:spPr>
            <a:xfrm rot="616292">
              <a:off x="67690" y="749732"/>
              <a:ext cx="49271" cy="43272"/>
            </a:xfrm>
            <a:custGeom>
              <a:avLst/>
              <a:gdLst/>
              <a:ahLst/>
              <a:cxnLst/>
              <a:rect l="l" t="t" r="r" b="b"/>
              <a:pathLst>
                <a:path w="1971" h="1731" extrusionOk="0">
                  <a:moveTo>
                    <a:pt x="666" y="1"/>
                  </a:moveTo>
                  <a:cubicBezTo>
                    <a:pt x="491" y="1"/>
                    <a:pt x="332" y="75"/>
                    <a:pt x="212" y="315"/>
                  </a:cubicBezTo>
                  <a:cubicBezTo>
                    <a:pt x="1" y="807"/>
                    <a:pt x="353" y="1089"/>
                    <a:pt x="634" y="1370"/>
                  </a:cubicBezTo>
                  <a:cubicBezTo>
                    <a:pt x="857" y="1593"/>
                    <a:pt x="1136" y="1731"/>
                    <a:pt x="1364" y="1731"/>
                  </a:cubicBezTo>
                  <a:cubicBezTo>
                    <a:pt x="1496" y="1731"/>
                    <a:pt x="1612" y="1684"/>
                    <a:pt x="1689" y="1581"/>
                  </a:cubicBezTo>
                  <a:cubicBezTo>
                    <a:pt x="1971" y="1300"/>
                    <a:pt x="1830" y="877"/>
                    <a:pt x="1619" y="596"/>
                  </a:cubicBezTo>
                  <a:cubicBezTo>
                    <a:pt x="1548" y="455"/>
                    <a:pt x="1408" y="315"/>
                    <a:pt x="1337" y="174"/>
                  </a:cubicBezTo>
                  <a:lnTo>
                    <a:pt x="1408" y="174"/>
                  </a:lnTo>
                  <a:cubicBezTo>
                    <a:pt x="1166" y="134"/>
                    <a:pt x="901" y="1"/>
                    <a:pt x="6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4"/>
            <p:cNvSpPr/>
            <p:nvPr/>
          </p:nvSpPr>
          <p:spPr>
            <a:xfrm rot="616292">
              <a:off x="164073" y="729446"/>
              <a:ext cx="40472" cy="44922"/>
            </a:xfrm>
            <a:custGeom>
              <a:avLst/>
              <a:gdLst/>
              <a:ahLst/>
              <a:cxnLst/>
              <a:rect l="l" t="t" r="r" b="b"/>
              <a:pathLst>
                <a:path w="1619" h="1797" extrusionOk="0">
                  <a:moveTo>
                    <a:pt x="954" y="0"/>
                  </a:moveTo>
                  <a:cubicBezTo>
                    <a:pt x="690" y="0"/>
                    <a:pt x="627" y="252"/>
                    <a:pt x="564" y="503"/>
                  </a:cubicBezTo>
                  <a:cubicBezTo>
                    <a:pt x="564" y="644"/>
                    <a:pt x="493" y="715"/>
                    <a:pt x="353" y="855"/>
                  </a:cubicBezTo>
                  <a:cubicBezTo>
                    <a:pt x="1" y="1137"/>
                    <a:pt x="71" y="1488"/>
                    <a:pt x="423" y="1699"/>
                  </a:cubicBezTo>
                  <a:cubicBezTo>
                    <a:pt x="554" y="1765"/>
                    <a:pt x="691" y="1796"/>
                    <a:pt x="825" y="1796"/>
                  </a:cubicBezTo>
                  <a:cubicBezTo>
                    <a:pt x="1123" y="1796"/>
                    <a:pt x="1403" y="1639"/>
                    <a:pt x="1549" y="1348"/>
                  </a:cubicBezTo>
                  <a:cubicBezTo>
                    <a:pt x="1619" y="1137"/>
                    <a:pt x="1619" y="855"/>
                    <a:pt x="1619" y="644"/>
                  </a:cubicBezTo>
                  <a:cubicBezTo>
                    <a:pt x="1549" y="363"/>
                    <a:pt x="1408" y="81"/>
                    <a:pt x="1056" y="11"/>
                  </a:cubicBezTo>
                  <a:cubicBezTo>
                    <a:pt x="1019" y="4"/>
                    <a:pt x="985" y="0"/>
                    <a:pt x="9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4"/>
            <p:cNvSpPr/>
            <p:nvPr/>
          </p:nvSpPr>
          <p:spPr>
            <a:xfrm rot="616292">
              <a:off x="-179387" y="2200830"/>
              <a:ext cx="40472" cy="45347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4"/>
            <p:cNvSpPr/>
            <p:nvPr/>
          </p:nvSpPr>
          <p:spPr>
            <a:xfrm rot="616292">
              <a:off x="286540" y="1096912"/>
              <a:ext cx="52771" cy="30798"/>
            </a:xfrm>
            <a:custGeom>
              <a:avLst/>
              <a:gdLst/>
              <a:ahLst/>
              <a:cxnLst/>
              <a:rect l="l" t="t" r="r" b="b"/>
              <a:pathLst>
                <a:path w="2111" h="1232" extrusionOk="0">
                  <a:moveTo>
                    <a:pt x="906" y="1"/>
                  </a:moveTo>
                  <a:cubicBezTo>
                    <a:pt x="704" y="1"/>
                    <a:pt x="493" y="36"/>
                    <a:pt x="282" y="106"/>
                  </a:cubicBezTo>
                  <a:cubicBezTo>
                    <a:pt x="141" y="177"/>
                    <a:pt x="0" y="388"/>
                    <a:pt x="0" y="599"/>
                  </a:cubicBezTo>
                  <a:cubicBezTo>
                    <a:pt x="0" y="810"/>
                    <a:pt x="71" y="951"/>
                    <a:pt x="282" y="1021"/>
                  </a:cubicBezTo>
                  <a:cubicBezTo>
                    <a:pt x="633" y="1162"/>
                    <a:pt x="1056" y="1232"/>
                    <a:pt x="1407" y="1232"/>
                  </a:cubicBezTo>
                  <a:cubicBezTo>
                    <a:pt x="1759" y="1091"/>
                    <a:pt x="2111" y="1021"/>
                    <a:pt x="2111" y="669"/>
                  </a:cubicBezTo>
                  <a:cubicBezTo>
                    <a:pt x="2111" y="247"/>
                    <a:pt x="1759" y="177"/>
                    <a:pt x="1478" y="106"/>
                  </a:cubicBezTo>
                  <a:cubicBezTo>
                    <a:pt x="1302" y="36"/>
                    <a:pt x="1108" y="1"/>
                    <a:pt x="9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4"/>
            <p:cNvSpPr/>
            <p:nvPr/>
          </p:nvSpPr>
          <p:spPr>
            <a:xfrm rot="616292">
              <a:off x="6237" y="2125646"/>
              <a:ext cx="52771" cy="41797"/>
            </a:xfrm>
            <a:custGeom>
              <a:avLst/>
              <a:gdLst/>
              <a:ahLst/>
              <a:cxnLst/>
              <a:rect l="l" t="t" r="r" b="b"/>
              <a:pathLst>
                <a:path w="2111" h="1672" extrusionOk="0">
                  <a:moveTo>
                    <a:pt x="1513" y="0"/>
                  </a:moveTo>
                  <a:cubicBezTo>
                    <a:pt x="1407" y="0"/>
                    <a:pt x="1302" y="36"/>
                    <a:pt x="1196" y="106"/>
                  </a:cubicBezTo>
                  <a:cubicBezTo>
                    <a:pt x="915" y="317"/>
                    <a:pt x="704" y="458"/>
                    <a:pt x="493" y="669"/>
                  </a:cubicBezTo>
                  <a:cubicBezTo>
                    <a:pt x="282" y="880"/>
                    <a:pt x="0" y="1091"/>
                    <a:pt x="282" y="1443"/>
                  </a:cubicBezTo>
                  <a:cubicBezTo>
                    <a:pt x="387" y="1618"/>
                    <a:pt x="510" y="1671"/>
                    <a:pt x="642" y="1671"/>
                  </a:cubicBezTo>
                  <a:cubicBezTo>
                    <a:pt x="774" y="1671"/>
                    <a:pt x="915" y="1618"/>
                    <a:pt x="1056" y="1583"/>
                  </a:cubicBezTo>
                  <a:cubicBezTo>
                    <a:pt x="1478" y="1443"/>
                    <a:pt x="1759" y="1232"/>
                    <a:pt x="1970" y="880"/>
                  </a:cubicBezTo>
                  <a:cubicBezTo>
                    <a:pt x="2111" y="598"/>
                    <a:pt x="2040" y="317"/>
                    <a:pt x="1829" y="106"/>
                  </a:cubicBezTo>
                  <a:cubicBezTo>
                    <a:pt x="1724" y="36"/>
                    <a:pt x="1618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4"/>
            <p:cNvSpPr/>
            <p:nvPr/>
          </p:nvSpPr>
          <p:spPr>
            <a:xfrm rot="616292">
              <a:off x="125410" y="1903500"/>
              <a:ext cx="45747" cy="37847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4"/>
            <p:cNvSpPr/>
            <p:nvPr/>
          </p:nvSpPr>
          <p:spPr>
            <a:xfrm rot="616292">
              <a:off x="299627" y="1298435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4"/>
            <p:cNvSpPr/>
            <p:nvPr/>
          </p:nvSpPr>
          <p:spPr>
            <a:xfrm rot="616292">
              <a:off x="216000" y="2712723"/>
              <a:ext cx="42222" cy="41422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4"/>
            <p:cNvSpPr/>
            <p:nvPr/>
          </p:nvSpPr>
          <p:spPr>
            <a:xfrm rot="616292">
              <a:off x="125539" y="2220618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4"/>
            <p:cNvSpPr/>
            <p:nvPr/>
          </p:nvSpPr>
          <p:spPr>
            <a:xfrm rot="616292">
              <a:off x="170529" y="2399059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4"/>
            <p:cNvSpPr/>
            <p:nvPr/>
          </p:nvSpPr>
          <p:spPr>
            <a:xfrm rot="616292">
              <a:off x="88486" y="285521"/>
              <a:ext cx="38722" cy="5072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704" y="0"/>
                  </a:moveTo>
                  <a:cubicBezTo>
                    <a:pt x="488" y="0"/>
                    <a:pt x="298" y="153"/>
                    <a:pt x="212" y="410"/>
                  </a:cubicBezTo>
                  <a:cubicBezTo>
                    <a:pt x="1" y="1044"/>
                    <a:pt x="352" y="1536"/>
                    <a:pt x="634" y="2028"/>
                  </a:cubicBezTo>
                  <a:lnTo>
                    <a:pt x="634" y="2028"/>
                  </a:lnTo>
                  <a:cubicBezTo>
                    <a:pt x="969" y="2026"/>
                    <a:pt x="1342" y="1996"/>
                    <a:pt x="1408" y="1536"/>
                  </a:cubicBezTo>
                  <a:cubicBezTo>
                    <a:pt x="1548" y="1044"/>
                    <a:pt x="1408" y="551"/>
                    <a:pt x="1126" y="199"/>
                  </a:cubicBezTo>
                  <a:cubicBezTo>
                    <a:pt x="989" y="62"/>
                    <a:pt x="841" y="0"/>
                    <a:pt x="704" y="0"/>
                  </a:cubicBezTo>
                  <a:close/>
                  <a:moveTo>
                    <a:pt x="634" y="2028"/>
                  </a:moveTo>
                  <a:cubicBezTo>
                    <a:pt x="610" y="2028"/>
                    <a:pt x="587" y="2028"/>
                    <a:pt x="563" y="2028"/>
                  </a:cubicBezTo>
                  <a:lnTo>
                    <a:pt x="634" y="2028"/>
                  </a:lnTo>
                  <a:cubicBezTo>
                    <a:pt x="634" y="2028"/>
                    <a:pt x="634" y="2028"/>
                    <a:pt x="634" y="202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4"/>
            <p:cNvSpPr/>
            <p:nvPr/>
          </p:nvSpPr>
          <p:spPr>
            <a:xfrm rot="616292">
              <a:off x="-126433" y="849842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4"/>
            <p:cNvSpPr/>
            <p:nvPr/>
          </p:nvSpPr>
          <p:spPr>
            <a:xfrm rot="616292">
              <a:off x="153251" y="134362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4"/>
            <p:cNvSpPr/>
            <p:nvPr/>
          </p:nvSpPr>
          <p:spPr>
            <a:xfrm rot="616292">
              <a:off x="9879" y="2456396"/>
              <a:ext cx="38722" cy="42022"/>
            </a:xfrm>
            <a:custGeom>
              <a:avLst/>
              <a:gdLst/>
              <a:ahLst/>
              <a:cxnLst/>
              <a:rect l="l" t="t" r="r" b="b"/>
              <a:pathLst>
                <a:path w="1549" h="1681" extrusionOk="0">
                  <a:moveTo>
                    <a:pt x="726" y="1"/>
                  </a:moveTo>
                  <a:cubicBezTo>
                    <a:pt x="671" y="1"/>
                    <a:pt x="616" y="11"/>
                    <a:pt x="563" y="32"/>
                  </a:cubicBezTo>
                  <a:cubicBezTo>
                    <a:pt x="141" y="173"/>
                    <a:pt x="1" y="524"/>
                    <a:pt x="141" y="876"/>
                  </a:cubicBezTo>
                  <a:cubicBezTo>
                    <a:pt x="201" y="1355"/>
                    <a:pt x="516" y="1681"/>
                    <a:pt x="825" y="1681"/>
                  </a:cubicBezTo>
                  <a:cubicBezTo>
                    <a:pt x="879" y="1681"/>
                    <a:pt x="933" y="1671"/>
                    <a:pt x="985" y="1650"/>
                  </a:cubicBezTo>
                  <a:cubicBezTo>
                    <a:pt x="1337" y="1509"/>
                    <a:pt x="1548" y="1087"/>
                    <a:pt x="1408" y="735"/>
                  </a:cubicBezTo>
                  <a:cubicBezTo>
                    <a:pt x="1348" y="317"/>
                    <a:pt x="1035" y="1"/>
                    <a:pt x="7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4"/>
            <p:cNvSpPr/>
            <p:nvPr/>
          </p:nvSpPr>
          <p:spPr>
            <a:xfrm rot="616292">
              <a:off x="-157141" y="671922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4"/>
            <p:cNvSpPr/>
            <p:nvPr/>
          </p:nvSpPr>
          <p:spPr>
            <a:xfrm rot="616292">
              <a:off x="481168" y="1395445"/>
              <a:ext cx="54546" cy="27523"/>
            </a:xfrm>
            <a:custGeom>
              <a:avLst/>
              <a:gdLst/>
              <a:ahLst/>
              <a:cxnLst/>
              <a:rect l="l" t="t" r="r" b="b"/>
              <a:pathLst>
                <a:path w="2182" h="1101" extrusionOk="0">
                  <a:moveTo>
                    <a:pt x="1691" y="1"/>
                  </a:moveTo>
                  <a:cubicBezTo>
                    <a:pt x="1646" y="1"/>
                    <a:pt x="1598" y="7"/>
                    <a:pt x="1548" y="19"/>
                  </a:cubicBezTo>
                  <a:cubicBezTo>
                    <a:pt x="1337" y="19"/>
                    <a:pt x="1056" y="89"/>
                    <a:pt x="774" y="160"/>
                  </a:cubicBezTo>
                  <a:lnTo>
                    <a:pt x="704" y="160"/>
                  </a:lnTo>
                  <a:cubicBezTo>
                    <a:pt x="652" y="173"/>
                    <a:pt x="595" y="176"/>
                    <a:pt x="537" y="176"/>
                  </a:cubicBezTo>
                  <a:cubicBezTo>
                    <a:pt x="474" y="176"/>
                    <a:pt x="409" y="172"/>
                    <a:pt x="347" y="172"/>
                  </a:cubicBezTo>
                  <a:cubicBezTo>
                    <a:pt x="159" y="172"/>
                    <a:pt x="1" y="209"/>
                    <a:pt x="1" y="511"/>
                  </a:cubicBezTo>
                  <a:cubicBezTo>
                    <a:pt x="1" y="934"/>
                    <a:pt x="423" y="1004"/>
                    <a:pt x="774" y="1074"/>
                  </a:cubicBezTo>
                  <a:cubicBezTo>
                    <a:pt x="862" y="1092"/>
                    <a:pt x="950" y="1101"/>
                    <a:pt x="1038" y="1101"/>
                  </a:cubicBezTo>
                  <a:cubicBezTo>
                    <a:pt x="1302" y="1101"/>
                    <a:pt x="1566" y="1021"/>
                    <a:pt x="1830" y="863"/>
                  </a:cubicBezTo>
                  <a:cubicBezTo>
                    <a:pt x="2041" y="793"/>
                    <a:pt x="2181" y="511"/>
                    <a:pt x="2111" y="300"/>
                  </a:cubicBezTo>
                  <a:cubicBezTo>
                    <a:pt x="2053" y="127"/>
                    <a:pt x="1900" y="1"/>
                    <a:pt x="16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4"/>
            <p:cNvSpPr/>
            <p:nvPr/>
          </p:nvSpPr>
          <p:spPr>
            <a:xfrm rot="616292">
              <a:off x="187425" y="1517191"/>
              <a:ext cx="42222" cy="46746"/>
            </a:xfrm>
            <a:custGeom>
              <a:avLst/>
              <a:gdLst/>
              <a:ahLst/>
              <a:cxnLst/>
              <a:rect l="l" t="t" r="r" b="b"/>
              <a:pathLst>
                <a:path w="1689" h="1870" extrusionOk="0">
                  <a:moveTo>
                    <a:pt x="451" y="0"/>
                  </a:moveTo>
                  <a:cubicBezTo>
                    <a:pt x="399" y="0"/>
                    <a:pt x="343" y="17"/>
                    <a:pt x="282" y="58"/>
                  </a:cubicBezTo>
                  <a:cubicBezTo>
                    <a:pt x="0" y="129"/>
                    <a:pt x="0" y="410"/>
                    <a:pt x="71" y="692"/>
                  </a:cubicBezTo>
                  <a:cubicBezTo>
                    <a:pt x="141" y="1043"/>
                    <a:pt x="352" y="1325"/>
                    <a:pt x="563" y="1606"/>
                  </a:cubicBezTo>
                  <a:cubicBezTo>
                    <a:pt x="691" y="1776"/>
                    <a:pt x="870" y="1869"/>
                    <a:pt x="1054" y="1869"/>
                  </a:cubicBezTo>
                  <a:cubicBezTo>
                    <a:pt x="1174" y="1869"/>
                    <a:pt x="1296" y="1830"/>
                    <a:pt x="1407" y="1747"/>
                  </a:cubicBezTo>
                  <a:cubicBezTo>
                    <a:pt x="1689" y="1536"/>
                    <a:pt x="1618" y="1184"/>
                    <a:pt x="1477" y="973"/>
                  </a:cubicBezTo>
                  <a:cubicBezTo>
                    <a:pt x="1266" y="692"/>
                    <a:pt x="1055" y="410"/>
                    <a:pt x="774" y="199"/>
                  </a:cubicBezTo>
                  <a:cubicBezTo>
                    <a:pt x="675" y="100"/>
                    <a:pt x="575" y="0"/>
                    <a:pt x="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4"/>
            <p:cNvSpPr/>
            <p:nvPr/>
          </p:nvSpPr>
          <p:spPr>
            <a:xfrm rot="616292">
              <a:off x="71895" y="2873173"/>
              <a:ext cx="45747" cy="34097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028" y="0"/>
                  </a:moveTo>
                  <a:cubicBezTo>
                    <a:pt x="970" y="0"/>
                    <a:pt x="908" y="4"/>
                    <a:pt x="845" y="14"/>
                  </a:cubicBezTo>
                  <a:cubicBezTo>
                    <a:pt x="282" y="154"/>
                    <a:pt x="1" y="365"/>
                    <a:pt x="71" y="787"/>
                  </a:cubicBezTo>
                  <a:cubicBezTo>
                    <a:pt x="194" y="1156"/>
                    <a:pt x="531" y="1363"/>
                    <a:pt x="942" y="1363"/>
                  </a:cubicBezTo>
                  <a:cubicBezTo>
                    <a:pt x="1002" y="1363"/>
                    <a:pt x="1064" y="1359"/>
                    <a:pt x="1126" y="1350"/>
                  </a:cubicBezTo>
                  <a:cubicBezTo>
                    <a:pt x="1548" y="1350"/>
                    <a:pt x="1830" y="928"/>
                    <a:pt x="1759" y="506"/>
                  </a:cubicBezTo>
                  <a:cubicBezTo>
                    <a:pt x="1698" y="200"/>
                    <a:pt x="1423" y="0"/>
                    <a:pt x="10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4"/>
            <p:cNvSpPr/>
            <p:nvPr/>
          </p:nvSpPr>
          <p:spPr>
            <a:xfrm rot="616292">
              <a:off x="159647" y="1209501"/>
              <a:ext cx="42247" cy="41347"/>
            </a:xfrm>
            <a:custGeom>
              <a:avLst/>
              <a:gdLst/>
              <a:ahLst/>
              <a:cxnLst/>
              <a:rect l="l" t="t" r="r" b="b"/>
              <a:pathLst>
                <a:path w="1690" h="1654" extrusionOk="0">
                  <a:moveTo>
                    <a:pt x="953" y="1"/>
                  </a:moveTo>
                  <a:cubicBezTo>
                    <a:pt x="918" y="1"/>
                    <a:pt x="882" y="4"/>
                    <a:pt x="845" y="11"/>
                  </a:cubicBezTo>
                  <a:cubicBezTo>
                    <a:pt x="564" y="11"/>
                    <a:pt x="1" y="926"/>
                    <a:pt x="71" y="1278"/>
                  </a:cubicBezTo>
                  <a:cubicBezTo>
                    <a:pt x="126" y="1550"/>
                    <a:pt x="307" y="1654"/>
                    <a:pt x="550" y="1654"/>
                  </a:cubicBezTo>
                  <a:cubicBezTo>
                    <a:pt x="620" y="1654"/>
                    <a:pt x="696" y="1645"/>
                    <a:pt x="775" y="1629"/>
                  </a:cubicBezTo>
                  <a:cubicBezTo>
                    <a:pt x="1337" y="1559"/>
                    <a:pt x="1689" y="1067"/>
                    <a:pt x="1549" y="574"/>
                  </a:cubicBezTo>
                  <a:cubicBezTo>
                    <a:pt x="1486" y="259"/>
                    <a:pt x="1253" y="1"/>
                    <a:pt x="9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4"/>
            <p:cNvSpPr/>
            <p:nvPr/>
          </p:nvSpPr>
          <p:spPr>
            <a:xfrm rot="616292">
              <a:off x="62728" y="505137"/>
              <a:ext cx="43972" cy="34572"/>
            </a:xfrm>
            <a:custGeom>
              <a:avLst/>
              <a:gdLst/>
              <a:ahLst/>
              <a:cxnLst/>
              <a:rect l="l" t="t" r="r" b="b"/>
              <a:pathLst>
                <a:path w="1759" h="1383" extrusionOk="0">
                  <a:moveTo>
                    <a:pt x="854" y="1"/>
                  </a:moveTo>
                  <a:cubicBezTo>
                    <a:pt x="759" y="1"/>
                    <a:pt x="661" y="13"/>
                    <a:pt x="563" y="37"/>
                  </a:cubicBezTo>
                  <a:cubicBezTo>
                    <a:pt x="211" y="37"/>
                    <a:pt x="0" y="248"/>
                    <a:pt x="0" y="600"/>
                  </a:cubicBezTo>
                  <a:cubicBezTo>
                    <a:pt x="129" y="1050"/>
                    <a:pt x="551" y="1383"/>
                    <a:pt x="1053" y="1383"/>
                  </a:cubicBezTo>
                  <a:cubicBezTo>
                    <a:pt x="1100" y="1383"/>
                    <a:pt x="1148" y="1380"/>
                    <a:pt x="1196" y="1374"/>
                  </a:cubicBezTo>
                  <a:cubicBezTo>
                    <a:pt x="1477" y="1303"/>
                    <a:pt x="1759" y="952"/>
                    <a:pt x="1688" y="670"/>
                  </a:cubicBezTo>
                  <a:cubicBezTo>
                    <a:pt x="1688" y="264"/>
                    <a:pt x="1305" y="1"/>
                    <a:pt x="8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4"/>
            <p:cNvSpPr/>
            <p:nvPr/>
          </p:nvSpPr>
          <p:spPr>
            <a:xfrm rot="616292">
              <a:off x="381915" y="935448"/>
              <a:ext cx="47496" cy="30373"/>
            </a:xfrm>
            <a:custGeom>
              <a:avLst/>
              <a:gdLst/>
              <a:ahLst/>
              <a:cxnLst/>
              <a:rect l="l" t="t" r="r" b="b"/>
              <a:pathLst>
                <a:path w="1900" h="1215" extrusionOk="0">
                  <a:moveTo>
                    <a:pt x="1340" y="0"/>
                  </a:moveTo>
                  <a:cubicBezTo>
                    <a:pt x="1293" y="0"/>
                    <a:pt x="1244" y="6"/>
                    <a:pt x="1196" y="18"/>
                  </a:cubicBezTo>
                  <a:cubicBezTo>
                    <a:pt x="915" y="18"/>
                    <a:pt x="633" y="89"/>
                    <a:pt x="352" y="300"/>
                  </a:cubicBezTo>
                  <a:cubicBezTo>
                    <a:pt x="141" y="370"/>
                    <a:pt x="0" y="511"/>
                    <a:pt x="71" y="792"/>
                  </a:cubicBezTo>
                  <a:cubicBezTo>
                    <a:pt x="71" y="1074"/>
                    <a:pt x="352" y="1214"/>
                    <a:pt x="563" y="1214"/>
                  </a:cubicBezTo>
                  <a:lnTo>
                    <a:pt x="1055" y="1214"/>
                  </a:lnTo>
                  <a:cubicBezTo>
                    <a:pt x="1196" y="1144"/>
                    <a:pt x="1337" y="1074"/>
                    <a:pt x="1477" y="1003"/>
                  </a:cubicBezTo>
                  <a:cubicBezTo>
                    <a:pt x="1759" y="862"/>
                    <a:pt x="1900" y="581"/>
                    <a:pt x="1829" y="370"/>
                  </a:cubicBezTo>
                  <a:cubicBezTo>
                    <a:pt x="1771" y="137"/>
                    <a:pt x="1568" y="0"/>
                    <a:pt x="1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4"/>
            <p:cNvSpPr/>
            <p:nvPr/>
          </p:nvSpPr>
          <p:spPr>
            <a:xfrm rot="616292">
              <a:off x="-134548" y="991369"/>
              <a:ext cx="38722" cy="35747"/>
            </a:xfrm>
            <a:custGeom>
              <a:avLst/>
              <a:gdLst/>
              <a:ahLst/>
              <a:cxnLst/>
              <a:rect l="l" t="t" r="r" b="b"/>
              <a:pathLst>
                <a:path w="1549" h="1430" extrusionOk="0">
                  <a:moveTo>
                    <a:pt x="650" y="0"/>
                  </a:moveTo>
                  <a:cubicBezTo>
                    <a:pt x="578" y="0"/>
                    <a:pt x="502" y="5"/>
                    <a:pt x="423" y="13"/>
                  </a:cubicBezTo>
                  <a:cubicBezTo>
                    <a:pt x="71" y="84"/>
                    <a:pt x="1" y="295"/>
                    <a:pt x="1" y="576"/>
                  </a:cubicBezTo>
                  <a:cubicBezTo>
                    <a:pt x="130" y="1091"/>
                    <a:pt x="435" y="1429"/>
                    <a:pt x="809" y="1429"/>
                  </a:cubicBezTo>
                  <a:cubicBezTo>
                    <a:pt x="844" y="1429"/>
                    <a:pt x="880" y="1426"/>
                    <a:pt x="915" y="1420"/>
                  </a:cubicBezTo>
                  <a:cubicBezTo>
                    <a:pt x="1267" y="1350"/>
                    <a:pt x="1549" y="998"/>
                    <a:pt x="1478" y="647"/>
                  </a:cubicBezTo>
                  <a:cubicBezTo>
                    <a:pt x="1478" y="216"/>
                    <a:pt x="1155" y="0"/>
                    <a:pt x="6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4"/>
            <p:cNvSpPr/>
            <p:nvPr/>
          </p:nvSpPr>
          <p:spPr>
            <a:xfrm rot="616292">
              <a:off x="16255" y="957215"/>
              <a:ext cx="47496" cy="38347"/>
            </a:xfrm>
            <a:custGeom>
              <a:avLst/>
              <a:gdLst/>
              <a:ahLst/>
              <a:cxnLst/>
              <a:rect l="l" t="t" r="r" b="b"/>
              <a:pathLst>
                <a:path w="1900" h="1534" extrusionOk="0">
                  <a:moveTo>
                    <a:pt x="1134" y="0"/>
                  </a:moveTo>
                  <a:cubicBezTo>
                    <a:pt x="985" y="0"/>
                    <a:pt x="865" y="78"/>
                    <a:pt x="774" y="214"/>
                  </a:cubicBezTo>
                  <a:cubicBezTo>
                    <a:pt x="704" y="355"/>
                    <a:pt x="633" y="425"/>
                    <a:pt x="563" y="496"/>
                  </a:cubicBezTo>
                  <a:cubicBezTo>
                    <a:pt x="352" y="707"/>
                    <a:pt x="0" y="918"/>
                    <a:pt x="211" y="1270"/>
                  </a:cubicBezTo>
                  <a:cubicBezTo>
                    <a:pt x="352" y="1481"/>
                    <a:pt x="493" y="1533"/>
                    <a:pt x="633" y="1533"/>
                  </a:cubicBezTo>
                  <a:cubicBezTo>
                    <a:pt x="774" y="1533"/>
                    <a:pt x="915" y="1481"/>
                    <a:pt x="1055" y="1481"/>
                  </a:cubicBezTo>
                  <a:cubicBezTo>
                    <a:pt x="1688" y="1340"/>
                    <a:pt x="1899" y="1059"/>
                    <a:pt x="1759" y="566"/>
                  </a:cubicBezTo>
                  <a:cubicBezTo>
                    <a:pt x="1759" y="355"/>
                    <a:pt x="1618" y="144"/>
                    <a:pt x="1407" y="74"/>
                  </a:cubicBezTo>
                  <a:cubicBezTo>
                    <a:pt x="1307" y="24"/>
                    <a:pt x="1216" y="0"/>
                    <a:pt x="1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4"/>
            <p:cNvSpPr/>
            <p:nvPr/>
          </p:nvSpPr>
          <p:spPr>
            <a:xfrm rot="616292">
              <a:off x="332603" y="1419152"/>
              <a:ext cx="38722" cy="40397"/>
            </a:xfrm>
            <a:custGeom>
              <a:avLst/>
              <a:gdLst/>
              <a:ahLst/>
              <a:cxnLst/>
              <a:rect l="l" t="t" r="r" b="b"/>
              <a:pathLst>
                <a:path w="1549" h="1616" extrusionOk="0">
                  <a:moveTo>
                    <a:pt x="840" y="1"/>
                  </a:moveTo>
                  <a:cubicBezTo>
                    <a:pt x="795" y="1"/>
                    <a:pt x="750" y="5"/>
                    <a:pt x="704" y="14"/>
                  </a:cubicBezTo>
                  <a:cubicBezTo>
                    <a:pt x="212" y="225"/>
                    <a:pt x="1" y="718"/>
                    <a:pt x="71" y="1210"/>
                  </a:cubicBezTo>
                  <a:cubicBezTo>
                    <a:pt x="123" y="1471"/>
                    <a:pt x="330" y="1616"/>
                    <a:pt x="549" y="1616"/>
                  </a:cubicBezTo>
                  <a:cubicBezTo>
                    <a:pt x="625" y="1616"/>
                    <a:pt x="702" y="1598"/>
                    <a:pt x="775" y="1562"/>
                  </a:cubicBezTo>
                  <a:cubicBezTo>
                    <a:pt x="1267" y="1421"/>
                    <a:pt x="1548" y="929"/>
                    <a:pt x="1478" y="507"/>
                  </a:cubicBezTo>
                  <a:cubicBezTo>
                    <a:pt x="1417" y="200"/>
                    <a:pt x="1142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4"/>
            <p:cNvSpPr/>
            <p:nvPr/>
          </p:nvSpPr>
          <p:spPr>
            <a:xfrm rot="616292">
              <a:off x="91865" y="643349"/>
              <a:ext cx="35197" cy="47071"/>
            </a:xfrm>
            <a:custGeom>
              <a:avLst/>
              <a:gdLst/>
              <a:ahLst/>
              <a:cxnLst/>
              <a:rect l="l" t="t" r="r" b="b"/>
              <a:pathLst>
                <a:path w="1408" h="1883" extrusionOk="0">
                  <a:moveTo>
                    <a:pt x="880" y="0"/>
                  </a:moveTo>
                  <a:cubicBezTo>
                    <a:pt x="792" y="0"/>
                    <a:pt x="704" y="18"/>
                    <a:pt x="634" y="53"/>
                  </a:cubicBezTo>
                  <a:cubicBezTo>
                    <a:pt x="212" y="194"/>
                    <a:pt x="1" y="686"/>
                    <a:pt x="142" y="1179"/>
                  </a:cubicBezTo>
                  <a:cubicBezTo>
                    <a:pt x="212" y="1319"/>
                    <a:pt x="212" y="1460"/>
                    <a:pt x="282" y="1601"/>
                  </a:cubicBezTo>
                  <a:cubicBezTo>
                    <a:pt x="353" y="1812"/>
                    <a:pt x="564" y="1882"/>
                    <a:pt x="704" y="1882"/>
                  </a:cubicBezTo>
                  <a:cubicBezTo>
                    <a:pt x="845" y="1812"/>
                    <a:pt x="986" y="1741"/>
                    <a:pt x="986" y="1601"/>
                  </a:cubicBezTo>
                  <a:cubicBezTo>
                    <a:pt x="1126" y="1249"/>
                    <a:pt x="1267" y="897"/>
                    <a:pt x="1337" y="546"/>
                  </a:cubicBezTo>
                  <a:cubicBezTo>
                    <a:pt x="1408" y="335"/>
                    <a:pt x="1267" y="124"/>
                    <a:pt x="1126" y="53"/>
                  </a:cubicBezTo>
                  <a:cubicBezTo>
                    <a:pt x="1056" y="18"/>
                    <a:pt x="968" y="0"/>
                    <a:pt x="8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4"/>
            <p:cNvSpPr/>
            <p:nvPr/>
          </p:nvSpPr>
          <p:spPr>
            <a:xfrm rot="616292">
              <a:off x="407573" y="3701089"/>
              <a:ext cx="45372" cy="40022"/>
            </a:xfrm>
            <a:custGeom>
              <a:avLst/>
              <a:gdLst/>
              <a:ahLst/>
              <a:cxnLst/>
              <a:rect l="l" t="t" r="r" b="b"/>
              <a:pathLst>
                <a:path w="1815" h="1601" extrusionOk="0">
                  <a:moveTo>
                    <a:pt x="1314" y="0"/>
                  </a:moveTo>
                  <a:cubicBezTo>
                    <a:pt x="1249" y="0"/>
                    <a:pt x="1184" y="14"/>
                    <a:pt x="1126" y="44"/>
                  </a:cubicBezTo>
                  <a:cubicBezTo>
                    <a:pt x="985" y="114"/>
                    <a:pt x="915" y="184"/>
                    <a:pt x="844" y="255"/>
                  </a:cubicBezTo>
                  <a:cubicBezTo>
                    <a:pt x="563" y="536"/>
                    <a:pt x="0" y="677"/>
                    <a:pt x="281" y="1240"/>
                  </a:cubicBezTo>
                  <a:cubicBezTo>
                    <a:pt x="416" y="1509"/>
                    <a:pt x="582" y="1601"/>
                    <a:pt x="766" y="1601"/>
                  </a:cubicBezTo>
                  <a:cubicBezTo>
                    <a:pt x="966" y="1601"/>
                    <a:pt x="1187" y="1491"/>
                    <a:pt x="1407" y="1380"/>
                  </a:cubicBezTo>
                  <a:cubicBezTo>
                    <a:pt x="1618" y="1099"/>
                    <a:pt x="1759" y="818"/>
                    <a:pt x="1759" y="536"/>
                  </a:cubicBezTo>
                  <a:cubicBezTo>
                    <a:pt x="1814" y="202"/>
                    <a:pt x="1562" y="0"/>
                    <a:pt x="13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4"/>
            <p:cNvSpPr/>
            <p:nvPr/>
          </p:nvSpPr>
          <p:spPr>
            <a:xfrm rot="616292">
              <a:off x="105211" y="6216"/>
              <a:ext cx="49271" cy="31073"/>
            </a:xfrm>
            <a:custGeom>
              <a:avLst/>
              <a:gdLst/>
              <a:ahLst/>
              <a:cxnLst/>
              <a:rect l="l" t="t" r="r" b="b"/>
              <a:pathLst>
                <a:path w="1971" h="1243" extrusionOk="0">
                  <a:moveTo>
                    <a:pt x="540" y="1"/>
                  </a:moveTo>
                  <a:cubicBezTo>
                    <a:pt x="453" y="1"/>
                    <a:pt x="367" y="7"/>
                    <a:pt x="282" y="19"/>
                  </a:cubicBezTo>
                  <a:cubicBezTo>
                    <a:pt x="141" y="89"/>
                    <a:pt x="1" y="300"/>
                    <a:pt x="71" y="441"/>
                  </a:cubicBezTo>
                  <a:cubicBezTo>
                    <a:pt x="141" y="792"/>
                    <a:pt x="493" y="1003"/>
                    <a:pt x="845" y="1144"/>
                  </a:cubicBezTo>
                  <a:cubicBezTo>
                    <a:pt x="971" y="1207"/>
                    <a:pt x="1112" y="1242"/>
                    <a:pt x="1248" y="1242"/>
                  </a:cubicBezTo>
                  <a:cubicBezTo>
                    <a:pt x="1414" y="1242"/>
                    <a:pt x="1573" y="1190"/>
                    <a:pt x="1689" y="1074"/>
                  </a:cubicBezTo>
                  <a:cubicBezTo>
                    <a:pt x="1970" y="863"/>
                    <a:pt x="1970" y="511"/>
                    <a:pt x="1689" y="370"/>
                  </a:cubicBezTo>
                  <a:cubicBezTo>
                    <a:pt x="1398" y="137"/>
                    <a:pt x="961" y="1"/>
                    <a:pt x="5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4"/>
            <p:cNvSpPr/>
            <p:nvPr/>
          </p:nvSpPr>
          <p:spPr>
            <a:xfrm rot="616292">
              <a:off x="164144" y="671279"/>
              <a:ext cx="38722" cy="41972"/>
            </a:xfrm>
            <a:custGeom>
              <a:avLst/>
              <a:gdLst/>
              <a:ahLst/>
              <a:cxnLst/>
              <a:rect l="l" t="t" r="r" b="b"/>
              <a:pathLst>
                <a:path w="1549" h="1679" extrusionOk="0">
                  <a:moveTo>
                    <a:pt x="582" y="0"/>
                  </a:moveTo>
                  <a:cubicBezTo>
                    <a:pt x="535" y="0"/>
                    <a:pt x="482" y="13"/>
                    <a:pt x="423" y="43"/>
                  </a:cubicBezTo>
                  <a:cubicBezTo>
                    <a:pt x="1" y="184"/>
                    <a:pt x="212" y="746"/>
                    <a:pt x="212" y="1098"/>
                  </a:cubicBezTo>
                  <a:cubicBezTo>
                    <a:pt x="282" y="1309"/>
                    <a:pt x="212" y="1661"/>
                    <a:pt x="564" y="1661"/>
                  </a:cubicBezTo>
                  <a:cubicBezTo>
                    <a:pt x="624" y="1673"/>
                    <a:pt x="682" y="1679"/>
                    <a:pt x="738" y="1679"/>
                  </a:cubicBezTo>
                  <a:cubicBezTo>
                    <a:pt x="1010" y="1679"/>
                    <a:pt x="1233" y="1542"/>
                    <a:pt x="1408" y="1309"/>
                  </a:cubicBezTo>
                  <a:cubicBezTo>
                    <a:pt x="1548" y="1098"/>
                    <a:pt x="1478" y="746"/>
                    <a:pt x="1267" y="606"/>
                  </a:cubicBezTo>
                  <a:cubicBezTo>
                    <a:pt x="965" y="485"/>
                    <a:pt x="870" y="0"/>
                    <a:pt x="5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4"/>
            <p:cNvSpPr/>
            <p:nvPr/>
          </p:nvSpPr>
          <p:spPr>
            <a:xfrm rot="616292">
              <a:off x="-94723" y="2400787"/>
              <a:ext cx="47496" cy="33447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4"/>
            <p:cNvSpPr/>
            <p:nvPr/>
          </p:nvSpPr>
          <p:spPr>
            <a:xfrm rot="616292">
              <a:off x="-137914" y="754105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4"/>
            <p:cNvSpPr/>
            <p:nvPr/>
          </p:nvSpPr>
          <p:spPr>
            <a:xfrm rot="616292">
              <a:off x="-96698" y="1308812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4"/>
            <p:cNvSpPr/>
            <p:nvPr/>
          </p:nvSpPr>
          <p:spPr>
            <a:xfrm rot="616292">
              <a:off x="489756" y="841767"/>
              <a:ext cx="49271" cy="33372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4"/>
            <p:cNvSpPr/>
            <p:nvPr/>
          </p:nvSpPr>
          <p:spPr>
            <a:xfrm rot="616292">
              <a:off x="-166436" y="622444"/>
              <a:ext cx="36972" cy="40422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4"/>
            <p:cNvSpPr/>
            <p:nvPr/>
          </p:nvSpPr>
          <p:spPr>
            <a:xfrm rot="616292">
              <a:off x="16153" y="1978691"/>
              <a:ext cx="38697" cy="47446"/>
            </a:xfrm>
            <a:custGeom>
              <a:avLst/>
              <a:gdLst/>
              <a:ahLst/>
              <a:cxnLst/>
              <a:rect l="l" t="t" r="r" b="b"/>
              <a:pathLst>
                <a:path w="1548" h="1898" extrusionOk="0">
                  <a:moveTo>
                    <a:pt x="523" y="1"/>
                  </a:moveTo>
                  <a:cubicBezTo>
                    <a:pt x="440" y="1"/>
                    <a:pt x="356" y="24"/>
                    <a:pt x="282" y="74"/>
                  </a:cubicBezTo>
                  <a:cubicBezTo>
                    <a:pt x="71" y="215"/>
                    <a:pt x="0" y="426"/>
                    <a:pt x="141" y="637"/>
                  </a:cubicBezTo>
                  <a:cubicBezTo>
                    <a:pt x="211" y="918"/>
                    <a:pt x="352" y="1200"/>
                    <a:pt x="493" y="1411"/>
                  </a:cubicBezTo>
                  <a:cubicBezTo>
                    <a:pt x="659" y="1632"/>
                    <a:pt x="781" y="1897"/>
                    <a:pt x="997" y="1897"/>
                  </a:cubicBezTo>
                  <a:cubicBezTo>
                    <a:pt x="1056" y="1897"/>
                    <a:pt x="1121" y="1878"/>
                    <a:pt x="1196" y="1833"/>
                  </a:cubicBezTo>
                  <a:cubicBezTo>
                    <a:pt x="1548" y="1622"/>
                    <a:pt x="1407" y="1411"/>
                    <a:pt x="1337" y="1129"/>
                  </a:cubicBezTo>
                  <a:cubicBezTo>
                    <a:pt x="1266" y="778"/>
                    <a:pt x="1126" y="496"/>
                    <a:pt x="915" y="215"/>
                  </a:cubicBezTo>
                  <a:cubicBezTo>
                    <a:pt x="824" y="79"/>
                    <a:pt x="674" y="1"/>
                    <a:pt x="5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4"/>
            <p:cNvSpPr/>
            <p:nvPr/>
          </p:nvSpPr>
          <p:spPr>
            <a:xfrm rot="616292">
              <a:off x="284402" y="574478"/>
              <a:ext cx="43997" cy="33073"/>
            </a:xfrm>
            <a:custGeom>
              <a:avLst/>
              <a:gdLst/>
              <a:ahLst/>
              <a:cxnLst/>
              <a:rect l="l" t="t" r="r" b="b"/>
              <a:pathLst>
                <a:path w="1760" h="1323" extrusionOk="0">
                  <a:moveTo>
                    <a:pt x="1241" y="0"/>
                  </a:moveTo>
                  <a:cubicBezTo>
                    <a:pt x="863" y="0"/>
                    <a:pt x="466" y="200"/>
                    <a:pt x="282" y="506"/>
                  </a:cubicBezTo>
                  <a:cubicBezTo>
                    <a:pt x="71" y="647"/>
                    <a:pt x="1" y="928"/>
                    <a:pt x="141" y="1139"/>
                  </a:cubicBezTo>
                  <a:cubicBezTo>
                    <a:pt x="230" y="1273"/>
                    <a:pt x="348" y="1322"/>
                    <a:pt x="494" y="1322"/>
                  </a:cubicBezTo>
                  <a:cubicBezTo>
                    <a:pt x="578" y="1322"/>
                    <a:pt x="671" y="1306"/>
                    <a:pt x="774" y="1280"/>
                  </a:cubicBezTo>
                  <a:cubicBezTo>
                    <a:pt x="1126" y="1139"/>
                    <a:pt x="1548" y="999"/>
                    <a:pt x="1689" y="506"/>
                  </a:cubicBezTo>
                  <a:cubicBezTo>
                    <a:pt x="1759" y="295"/>
                    <a:pt x="1619" y="84"/>
                    <a:pt x="1408" y="14"/>
                  </a:cubicBezTo>
                  <a:cubicBezTo>
                    <a:pt x="1353" y="5"/>
                    <a:pt x="1297" y="0"/>
                    <a:pt x="1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4"/>
            <p:cNvSpPr/>
            <p:nvPr/>
          </p:nvSpPr>
          <p:spPr>
            <a:xfrm rot="616292">
              <a:off x="106408" y="2040010"/>
              <a:ext cx="42222" cy="33447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4"/>
            <p:cNvSpPr/>
            <p:nvPr/>
          </p:nvSpPr>
          <p:spPr>
            <a:xfrm rot="616292">
              <a:off x="93723" y="919704"/>
              <a:ext cx="36972" cy="46122"/>
            </a:xfrm>
            <a:custGeom>
              <a:avLst/>
              <a:gdLst/>
              <a:ahLst/>
              <a:cxnLst/>
              <a:rect l="l" t="t" r="r" b="b"/>
              <a:pathLst>
                <a:path w="1479" h="1845" extrusionOk="0">
                  <a:moveTo>
                    <a:pt x="1040" y="0"/>
                  </a:moveTo>
                  <a:cubicBezTo>
                    <a:pt x="996" y="0"/>
                    <a:pt x="953" y="9"/>
                    <a:pt x="915" y="28"/>
                  </a:cubicBezTo>
                  <a:cubicBezTo>
                    <a:pt x="353" y="379"/>
                    <a:pt x="71" y="1012"/>
                    <a:pt x="1" y="1646"/>
                  </a:cubicBezTo>
                  <a:cubicBezTo>
                    <a:pt x="51" y="1745"/>
                    <a:pt x="136" y="1845"/>
                    <a:pt x="231" y="1845"/>
                  </a:cubicBezTo>
                  <a:cubicBezTo>
                    <a:pt x="270" y="1845"/>
                    <a:pt x="311" y="1827"/>
                    <a:pt x="353" y="1786"/>
                  </a:cubicBezTo>
                  <a:cubicBezTo>
                    <a:pt x="775" y="1505"/>
                    <a:pt x="1127" y="1083"/>
                    <a:pt x="1408" y="590"/>
                  </a:cubicBezTo>
                  <a:cubicBezTo>
                    <a:pt x="1478" y="450"/>
                    <a:pt x="1478" y="239"/>
                    <a:pt x="1338" y="168"/>
                  </a:cubicBezTo>
                  <a:cubicBezTo>
                    <a:pt x="1286" y="65"/>
                    <a:pt x="1159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4"/>
            <p:cNvSpPr/>
            <p:nvPr/>
          </p:nvSpPr>
          <p:spPr>
            <a:xfrm rot="616292">
              <a:off x="324870" y="657738"/>
              <a:ext cx="40472" cy="31148"/>
            </a:xfrm>
            <a:custGeom>
              <a:avLst/>
              <a:gdLst/>
              <a:ahLst/>
              <a:cxnLst/>
              <a:rect l="l" t="t" r="r" b="b"/>
              <a:pathLst>
                <a:path w="1619" h="1246" extrusionOk="0">
                  <a:moveTo>
                    <a:pt x="747" y="0"/>
                  </a:moveTo>
                  <a:cubicBezTo>
                    <a:pt x="665" y="0"/>
                    <a:pt x="580" y="12"/>
                    <a:pt x="493" y="37"/>
                  </a:cubicBezTo>
                  <a:cubicBezTo>
                    <a:pt x="211" y="37"/>
                    <a:pt x="0" y="318"/>
                    <a:pt x="71" y="670"/>
                  </a:cubicBezTo>
                  <a:cubicBezTo>
                    <a:pt x="194" y="1038"/>
                    <a:pt x="584" y="1246"/>
                    <a:pt x="963" y="1246"/>
                  </a:cubicBezTo>
                  <a:cubicBezTo>
                    <a:pt x="1018" y="1246"/>
                    <a:pt x="1072" y="1241"/>
                    <a:pt x="1126" y="1233"/>
                  </a:cubicBezTo>
                  <a:cubicBezTo>
                    <a:pt x="1407" y="1162"/>
                    <a:pt x="1618" y="881"/>
                    <a:pt x="1548" y="599"/>
                  </a:cubicBezTo>
                  <a:cubicBezTo>
                    <a:pt x="1432" y="252"/>
                    <a:pt x="1126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4"/>
            <p:cNvSpPr/>
            <p:nvPr/>
          </p:nvSpPr>
          <p:spPr>
            <a:xfrm rot="616292">
              <a:off x="-133732" y="1946859"/>
              <a:ext cx="42222" cy="29823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4"/>
            <p:cNvSpPr/>
            <p:nvPr/>
          </p:nvSpPr>
          <p:spPr>
            <a:xfrm rot="616292">
              <a:off x="466764" y="222935"/>
              <a:ext cx="31698" cy="43647"/>
            </a:xfrm>
            <a:custGeom>
              <a:avLst/>
              <a:gdLst/>
              <a:ahLst/>
              <a:cxnLst/>
              <a:rect l="l" t="t" r="r" b="b"/>
              <a:pathLst>
                <a:path w="1268" h="1746" extrusionOk="0">
                  <a:moveTo>
                    <a:pt x="502" y="1"/>
                  </a:moveTo>
                  <a:cubicBezTo>
                    <a:pt x="434" y="1"/>
                    <a:pt x="361" y="18"/>
                    <a:pt x="282" y="57"/>
                  </a:cubicBezTo>
                  <a:cubicBezTo>
                    <a:pt x="71" y="128"/>
                    <a:pt x="1" y="409"/>
                    <a:pt x="71" y="620"/>
                  </a:cubicBezTo>
                  <a:cubicBezTo>
                    <a:pt x="212" y="902"/>
                    <a:pt x="282" y="1113"/>
                    <a:pt x="423" y="1394"/>
                  </a:cubicBezTo>
                  <a:cubicBezTo>
                    <a:pt x="493" y="1675"/>
                    <a:pt x="564" y="1746"/>
                    <a:pt x="845" y="1746"/>
                  </a:cubicBezTo>
                  <a:cubicBezTo>
                    <a:pt x="1056" y="1675"/>
                    <a:pt x="1267" y="1535"/>
                    <a:pt x="1267" y="1253"/>
                  </a:cubicBezTo>
                  <a:cubicBezTo>
                    <a:pt x="1267" y="902"/>
                    <a:pt x="1197" y="550"/>
                    <a:pt x="915" y="268"/>
                  </a:cubicBezTo>
                  <a:cubicBezTo>
                    <a:pt x="814" y="116"/>
                    <a:pt x="676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4"/>
            <p:cNvSpPr/>
            <p:nvPr/>
          </p:nvSpPr>
          <p:spPr>
            <a:xfrm rot="616292">
              <a:off x="509705" y="1672907"/>
              <a:ext cx="54546" cy="25548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4"/>
            <p:cNvSpPr/>
            <p:nvPr/>
          </p:nvSpPr>
          <p:spPr>
            <a:xfrm rot="616292">
              <a:off x="20182" y="447807"/>
              <a:ext cx="31673" cy="45697"/>
            </a:xfrm>
            <a:custGeom>
              <a:avLst/>
              <a:gdLst/>
              <a:ahLst/>
              <a:cxnLst/>
              <a:rect l="l" t="t" r="r" b="b"/>
              <a:pathLst>
                <a:path w="1267" h="1828" extrusionOk="0">
                  <a:moveTo>
                    <a:pt x="462" y="0"/>
                  </a:moveTo>
                  <a:cubicBezTo>
                    <a:pt x="168" y="0"/>
                    <a:pt x="17" y="184"/>
                    <a:pt x="70" y="614"/>
                  </a:cubicBezTo>
                  <a:cubicBezTo>
                    <a:pt x="141" y="825"/>
                    <a:pt x="141" y="1106"/>
                    <a:pt x="70" y="1317"/>
                  </a:cubicBezTo>
                  <a:cubicBezTo>
                    <a:pt x="0" y="1528"/>
                    <a:pt x="141" y="1739"/>
                    <a:pt x="352" y="1809"/>
                  </a:cubicBezTo>
                  <a:cubicBezTo>
                    <a:pt x="389" y="1822"/>
                    <a:pt x="429" y="1828"/>
                    <a:pt x="469" y="1828"/>
                  </a:cubicBezTo>
                  <a:cubicBezTo>
                    <a:pt x="656" y="1828"/>
                    <a:pt x="857" y="1702"/>
                    <a:pt x="915" y="1528"/>
                  </a:cubicBezTo>
                  <a:cubicBezTo>
                    <a:pt x="1126" y="1036"/>
                    <a:pt x="1266" y="543"/>
                    <a:pt x="774" y="51"/>
                  </a:cubicBezTo>
                  <a:cubicBezTo>
                    <a:pt x="658" y="18"/>
                    <a:pt x="553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4"/>
            <p:cNvSpPr/>
            <p:nvPr/>
          </p:nvSpPr>
          <p:spPr>
            <a:xfrm rot="616292">
              <a:off x="-130416" y="1333619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4"/>
            <p:cNvSpPr/>
            <p:nvPr/>
          </p:nvSpPr>
          <p:spPr>
            <a:xfrm rot="616292">
              <a:off x="115663" y="2802539"/>
              <a:ext cx="52771" cy="41347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4"/>
            <p:cNvSpPr/>
            <p:nvPr/>
          </p:nvSpPr>
          <p:spPr>
            <a:xfrm rot="616292">
              <a:off x="-14428" y="2203502"/>
              <a:ext cx="36972" cy="33697"/>
            </a:xfrm>
            <a:custGeom>
              <a:avLst/>
              <a:gdLst/>
              <a:ahLst/>
              <a:cxnLst/>
              <a:rect l="l" t="t" r="r" b="b"/>
              <a:pathLst>
                <a:path w="1479" h="1348" extrusionOk="0">
                  <a:moveTo>
                    <a:pt x="493" y="1"/>
                  </a:moveTo>
                  <a:cubicBezTo>
                    <a:pt x="212" y="71"/>
                    <a:pt x="1" y="423"/>
                    <a:pt x="142" y="704"/>
                  </a:cubicBezTo>
                  <a:cubicBezTo>
                    <a:pt x="142" y="1083"/>
                    <a:pt x="424" y="1348"/>
                    <a:pt x="787" y="1348"/>
                  </a:cubicBezTo>
                  <a:cubicBezTo>
                    <a:pt x="829" y="1348"/>
                    <a:pt x="872" y="1344"/>
                    <a:pt x="915" y="1337"/>
                  </a:cubicBezTo>
                  <a:cubicBezTo>
                    <a:pt x="1197" y="1337"/>
                    <a:pt x="1478" y="1056"/>
                    <a:pt x="1408" y="704"/>
                  </a:cubicBezTo>
                  <a:cubicBezTo>
                    <a:pt x="1267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4"/>
            <p:cNvSpPr/>
            <p:nvPr/>
          </p:nvSpPr>
          <p:spPr>
            <a:xfrm rot="616292">
              <a:off x="-137900" y="181998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4"/>
            <p:cNvSpPr/>
            <p:nvPr/>
          </p:nvSpPr>
          <p:spPr>
            <a:xfrm rot="616292">
              <a:off x="-105344" y="685702"/>
              <a:ext cx="33847" cy="48296"/>
            </a:xfrm>
            <a:custGeom>
              <a:avLst/>
              <a:gdLst/>
              <a:ahLst/>
              <a:cxnLst/>
              <a:rect l="l" t="t" r="r" b="b"/>
              <a:pathLst>
                <a:path w="1354" h="1932" extrusionOk="0">
                  <a:moveTo>
                    <a:pt x="352" y="0"/>
                  </a:moveTo>
                  <a:cubicBezTo>
                    <a:pt x="141" y="0"/>
                    <a:pt x="0" y="211"/>
                    <a:pt x="0" y="422"/>
                  </a:cubicBezTo>
                  <a:cubicBezTo>
                    <a:pt x="141" y="915"/>
                    <a:pt x="352" y="1407"/>
                    <a:pt x="633" y="1829"/>
                  </a:cubicBezTo>
                  <a:cubicBezTo>
                    <a:pt x="705" y="1901"/>
                    <a:pt x="790" y="1931"/>
                    <a:pt x="874" y="1931"/>
                  </a:cubicBezTo>
                  <a:cubicBezTo>
                    <a:pt x="1120" y="1931"/>
                    <a:pt x="1353" y="1669"/>
                    <a:pt x="1196" y="1407"/>
                  </a:cubicBezTo>
                  <a:cubicBezTo>
                    <a:pt x="985" y="1196"/>
                    <a:pt x="844" y="985"/>
                    <a:pt x="915" y="704"/>
                  </a:cubicBezTo>
                  <a:cubicBezTo>
                    <a:pt x="915" y="563"/>
                    <a:pt x="844" y="422"/>
                    <a:pt x="844" y="281"/>
                  </a:cubicBezTo>
                  <a:cubicBezTo>
                    <a:pt x="774" y="70"/>
                    <a:pt x="563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4"/>
            <p:cNvSpPr/>
            <p:nvPr/>
          </p:nvSpPr>
          <p:spPr>
            <a:xfrm rot="616292">
              <a:off x="-122230" y="1419198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4"/>
            <p:cNvSpPr/>
            <p:nvPr/>
          </p:nvSpPr>
          <p:spPr>
            <a:xfrm rot="616292">
              <a:off x="29830" y="2504212"/>
              <a:ext cx="33422" cy="41447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4"/>
            <p:cNvSpPr/>
            <p:nvPr/>
          </p:nvSpPr>
          <p:spPr>
            <a:xfrm rot="616292">
              <a:off x="444595" y="359043"/>
              <a:ext cx="33422" cy="36222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4"/>
            <p:cNvSpPr/>
            <p:nvPr/>
          </p:nvSpPr>
          <p:spPr>
            <a:xfrm rot="616292">
              <a:off x="-103918" y="625051"/>
              <a:ext cx="33422" cy="35472"/>
            </a:xfrm>
            <a:custGeom>
              <a:avLst/>
              <a:gdLst/>
              <a:ahLst/>
              <a:cxnLst/>
              <a:rect l="l" t="t" r="r" b="b"/>
              <a:pathLst>
                <a:path w="1337" h="1419" extrusionOk="0">
                  <a:moveTo>
                    <a:pt x="563" y="0"/>
                  </a:moveTo>
                  <a:cubicBezTo>
                    <a:pt x="211" y="0"/>
                    <a:pt x="0" y="493"/>
                    <a:pt x="0" y="844"/>
                  </a:cubicBezTo>
                  <a:cubicBezTo>
                    <a:pt x="63" y="1159"/>
                    <a:pt x="352" y="1418"/>
                    <a:pt x="664" y="1418"/>
                  </a:cubicBezTo>
                  <a:cubicBezTo>
                    <a:pt x="700" y="1418"/>
                    <a:pt x="737" y="1415"/>
                    <a:pt x="774" y="1407"/>
                  </a:cubicBezTo>
                  <a:cubicBezTo>
                    <a:pt x="1126" y="1337"/>
                    <a:pt x="1337" y="985"/>
                    <a:pt x="1196" y="633"/>
                  </a:cubicBezTo>
                  <a:cubicBezTo>
                    <a:pt x="1126" y="352"/>
                    <a:pt x="98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4"/>
            <p:cNvSpPr/>
            <p:nvPr/>
          </p:nvSpPr>
          <p:spPr>
            <a:xfrm rot="616292">
              <a:off x="119215" y="776236"/>
              <a:ext cx="33447" cy="31698"/>
            </a:xfrm>
            <a:custGeom>
              <a:avLst/>
              <a:gdLst/>
              <a:ahLst/>
              <a:cxnLst/>
              <a:rect l="l" t="t" r="r" b="b"/>
              <a:pathLst>
                <a:path w="1338" h="1268" extrusionOk="0">
                  <a:moveTo>
                    <a:pt x="845" y="1"/>
                  </a:moveTo>
                  <a:cubicBezTo>
                    <a:pt x="563" y="1"/>
                    <a:pt x="1" y="634"/>
                    <a:pt x="1" y="845"/>
                  </a:cubicBezTo>
                  <a:cubicBezTo>
                    <a:pt x="1" y="1126"/>
                    <a:pt x="282" y="1267"/>
                    <a:pt x="493" y="1267"/>
                  </a:cubicBezTo>
                  <a:cubicBezTo>
                    <a:pt x="985" y="1197"/>
                    <a:pt x="1337" y="845"/>
                    <a:pt x="1337" y="353"/>
                  </a:cubicBezTo>
                  <a:cubicBezTo>
                    <a:pt x="1267" y="141"/>
                    <a:pt x="1056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4"/>
            <p:cNvSpPr/>
            <p:nvPr/>
          </p:nvSpPr>
          <p:spPr>
            <a:xfrm rot="616292">
              <a:off x="-77847" y="838676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4"/>
            <p:cNvSpPr/>
            <p:nvPr/>
          </p:nvSpPr>
          <p:spPr>
            <a:xfrm rot="616292">
              <a:off x="152564" y="580369"/>
              <a:ext cx="33422" cy="35647"/>
            </a:xfrm>
            <a:custGeom>
              <a:avLst/>
              <a:gdLst/>
              <a:ahLst/>
              <a:cxnLst/>
              <a:rect l="l" t="t" r="r" b="b"/>
              <a:pathLst>
                <a:path w="1337" h="1426" extrusionOk="0">
                  <a:moveTo>
                    <a:pt x="422" y="1"/>
                  </a:moveTo>
                  <a:lnTo>
                    <a:pt x="0" y="71"/>
                  </a:lnTo>
                  <a:cubicBezTo>
                    <a:pt x="141" y="352"/>
                    <a:pt x="0" y="634"/>
                    <a:pt x="71" y="845"/>
                  </a:cubicBezTo>
                  <a:cubicBezTo>
                    <a:pt x="71" y="1126"/>
                    <a:pt x="282" y="1337"/>
                    <a:pt x="563" y="1408"/>
                  </a:cubicBezTo>
                  <a:cubicBezTo>
                    <a:pt x="611" y="1420"/>
                    <a:pt x="660" y="1425"/>
                    <a:pt x="707" y="1425"/>
                  </a:cubicBezTo>
                  <a:cubicBezTo>
                    <a:pt x="935" y="1425"/>
                    <a:pt x="1138" y="1289"/>
                    <a:pt x="1196" y="1056"/>
                  </a:cubicBezTo>
                  <a:cubicBezTo>
                    <a:pt x="1337" y="845"/>
                    <a:pt x="1267" y="493"/>
                    <a:pt x="1055" y="352"/>
                  </a:cubicBezTo>
                  <a:cubicBezTo>
                    <a:pt x="844" y="212"/>
                    <a:pt x="633" y="7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4"/>
            <p:cNvSpPr/>
            <p:nvPr/>
          </p:nvSpPr>
          <p:spPr>
            <a:xfrm rot="616292">
              <a:off x="102377" y="819378"/>
              <a:ext cx="33447" cy="32573"/>
            </a:xfrm>
            <a:custGeom>
              <a:avLst/>
              <a:gdLst/>
              <a:ahLst/>
              <a:cxnLst/>
              <a:rect l="l" t="t" r="r" b="b"/>
              <a:pathLst>
                <a:path w="1338" h="1303" extrusionOk="0">
                  <a:moveTo>
                    <a:pt x="795" y="1"/>
                  </a:moveTo>
                  <a:cubicBezTo>
                    <a:pt x="765" y="1"/>
                    <a:pt x="734" y="4"/>
                    <a:pt x="704" y="12"/>
                  </a:cubicBezTo>
                  <a:cubicBezTo>
                    <a:pt x="282" y="153"/>
                    <a:pt x="1" y="504"/>
                    <a:pt x="71" y="926"/>
                  </a:cubicBezTo>
                  <a:cubicBezTo>
                    <a:pt x="126" y="1199"/>
                    <a:pt x="265" y="1303"/>
                    <a:pt x="456" y="1303"/>
                  </a:cubicBezTo>
                  <a:cubicBezTo>
                    <a:pt x="511" y="1303"/>
                    <a:pt x="571" y="1294"/>
                    <a:pt x="634" y="1278"/>
                  </a:cubicBezTo>
                  <a:cubicBezTo>
                    <a:pt x="915" y="1208"/>
                    <a:pt x="1337" y="997"/>
                    <a:pt x="1337" y="504"/>
                  </a:cubicBezTo>
                  <a:cubicBezTo>
                    <a:pt x="1337" y="253"/>
                    <a:pt x="1056" y="1"/>
                    <a:pt x="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4"/>
            <p:cNvSpPr/>
            <p:nvPr/>
          </p:nvSpPr>
          <p:spPr>
            <a:xfrm rot="616292">
              <a:off x="447839" y="601642"/>
              <a:ext cx="33422" cy="28148"/>
            </a:xfrm>
            <a:custGeom>
              <a:avLst/>
              <a:gdLst/>
              <a:ahLst/>
              <a:cxnLst/>
              <a:rect l="l" t="t" r="r" b="b"/>
              <a:pathLst>
                <a:path w="1337" h="1126" extrusionOk="0">
                  <a:moveTo>
                    <a:pt x="844" y="0"/>
                  </a:moveTo>
                  <a:cubicBezTo>
                    <a:pt x="493" y="0"/>
                    <a:pt x="0" y="493"/>
                    <a:pt x="0" y="774"/>
                  </a:cubicBezTo>
                  <a:cubicBezTo>
                    <a:pt x="71" y="1056"/>
                    <a:pt x="352" y="1126"/>
                    <a:pt x="633" y="1126"/>
                  </a:cubicBezTo>
                  <a:cubicBezTo>
                    <a:pt x="1055" y="1126"/>
                    <a:pt x="1337" y="845"/>
                    <a:pt x="1337" y="493"/>
                  </a:cubicBezTo>
                  <a:cubicBezTo>
                    <a:pt x="1337" y="211"/>
                    <a:pt x="1126" y="0"/>
                    <a:pt x="8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4"/>
            <p:cNvSpPr/>
            <p:nvPr/>
          </p:nvSpPr>
          <p:spPr>
            <a:xfrm rot="616292">
              <a:off x="42798" y="2848077"/>
              <a:ext cx="33422" cy="29723"/>
            </a:xfrm>
            <a:custGeom>
              <a:avLst/>
              <a:gdLst/>
              <a:ahLst/>
              <a:cxnLst/>
              <a:rect l="l" t="t" r="r" b="b"/>
              <a:pathLst>
                <a:path w="1337" h="1189" extrusionOk="0">
                  <a:moveTo>
                    <a:pt x="783" y="0"/>
                  </a:moveTo>
                  <a:cubicBezTo>
                    <a:pt x="714" y="0"/>
                    <a:pt x="640" y="14"/>
                    <a:pt x="563" y="45"/>
                  </a:cubicBezTo>
                  <a:cubicBezTo>
                    <a:pt x="211" y="45"/>
                    <a:pt x="0" y="397"/>
                    <a:pt x="0" y="749"/>
                  </a:cubicBezTo>
                  <a:cubicBezTo>
                    <a:pt x="117" y="1042"/>
                    <a:pt x="381" y="1188"/>
                    <a:pt x="669" y="1188"/>
                  </a:cubicBezTo>
                  <a:cubicBezTo>
                    <a:pt x="727" y="1188"/>
                    <a:pt x="786" y="1182"/>
                    <a:pt x="844" y="1171"/>
                  </a:cubicBezTo>
                  <a:cubicBezTo>
                    <a:pt x="1196" y="1100"/>
                    <a:pt x="1337" y="749"/>
                    <a:pt x="1266" y="397"/>
                  </a:cubicBezTo>
                  <a:cubicBezTo>
                    <a:pt x="1211" y="177"/>
                    <a:pt x="1028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4"/>
            <p:cNvSpPr/>
            <p:nvPr/>
          </p:nvSpPr>
          <p:spPr>
            <a:xfrm rot="616292">
              <a:off x="253382" y="2868387"/>
              <a:ext cx="33447" cy="31648"/>
            </a:xfrm>
            <a:custGeom>
              <a:avLst/>
              <a:gdLst/>
              <a:ahLst/>
              <a:cxnLst/>
              <a:rect l="l" t="t" r="r" b="b"/>
              <a:pathLst>
                <a:path w="1338" h="1266" extrusionOk="0">
                  <a:moveTo>
                    <a:pt x="750" y="1"/>
                  </a:moveTo>
                  <a:cubicBezTo>
                    <a:pt x="687" y="1"/>
                    <a:pt x="624" y="15"/>
                    <a:pt x="563" y="45"/>
                  </a:cubicBezTo>
                  <a:cubicBezTo>
                    <a:pt x="212" y="185"/>
                    <a:pt x="1" y="607"/>
                    <a:pt x="71" y="959"/>
                  </a:cubicBezTo>
                  <a:cubicBezTo>
                    <a:pt x="179" y="1174"/>
                    <a:pt x="368" y="1266"/>
                    <a:pt x="577" y="1266"/>
                  </a:cubicBezTo>
                  <a:cubicBezTo>
                    <a:pt x="642" y="1266"/>
                    <a:pt x="708" y="1257"/>
                    <a:pt x="775" y="1240"/>
                  </a:cubicBezTo>
                  <a:cubicBezTo>
                    <a:pt x="1126" y="1100"/>
                    <a:pt x="1337" y="748"/>
                    <a:pt x="1267" y="467"/>
                  </a:cubicBezTo>
                  <a:cubicBezTo>
                    <a:pt x="1212" y="190"/>
                    <a:pt x="982" y="1"/>
                    <a:pt x="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4"/>
            <p:cNvSpPr/>
            <p:nvPr/>
          </p:nvSpPr>
          <p:spPr>
            <a:xfrm rot="616292">
              <a:off x="506099" y="1541980"/>
              <a:ext cx="38722" cy="29923"/>
            </a:xfrm>
            <a:custGeom>
              <a:avLst/>
              <a:gdLst/>
              <a:ahLst/>
              <a:cxnLst/>
              <a:rect l="l" t="t" r="r" b="b"/>
              <a:pathLst>
                <a:path w="1549" h="1197" extrusionOk="0">
                  <a:moveTo>
                    <a:pt x="352" y="1"/>
                  </a:moveTo>
                  <a:cubicBezTo>
                    <a:pt x="141" y="1"/>
                    <a:pt x="1" y="141"/>
                    <a:pt x="71" y="353"/>
                  </a:cubicBezTo>
                  <a:cubicBezTo>
                    <a:pt x="141" y="845"/>
                    <a:pt x="634" y="1197"/>
                    <a:pt x="1126" y="1197"/>
                  </a:cubicBezTo>
                  <a:cubicBezTo>
                    <a:pt x="1267" y="1126"/>
                    <a:pt x="1408" y="1056"/>
                    <a:pt x="1478" y="915"/>
                  </a:cubicBezTo>
                  <a:cubicBezTo>
                    <a:pt x="1548" y="704"/>
                    <a:pt x="1478" y="564"/>
                    <a:pt x="1337" y="423"/>
                  </a:cubicBezTo>
                  <a:cubicBezTo>
                    <a:pt x="1056" y="282"/>
                    <a:pt x="704" y="141"/>
                    <a:pt x="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4"/>
            <p:cNvSpPr/>
            <p:nvPr/>
          </p:nvSpPr>
          <p:spPr>
            <a:xfrm rot="616292">
              <a:off x="-181015" y="1687955"/>
              <a:ext cx="45747" cy="24423"/>
            </a:xfrm>
            <a:custGeom>
              <a:avLst/>
              <a:gdLst/>
              <a:ahLst/>
              <a:cxnLst/>
              <a:rect l="l" t="t" r="r" b="b"/>
              <a:pathLst>
                <a:path w="1830" h="977" extrusionOk="0">
                  <a:moveTo>
                    <a:pt x="493" y="0"/>
                  </a:moveTo>
                  <a:cubicBezTo>
                    <a:pt x="141" y="71"/>
                    <a:pt x="0" y="422"/>
                    <a:pt x="211" y="704"/>
                  </a:cubicBezTo>
                  <a:cubicBezTo>
                    <a:pt x="397" y="889"/>
                    <a:pt x="661" y="977"/>
                    <a:pt x="921" y="977"/>
                  </a:cubicBezTo>
                  <a:cubicBezTo>
                    <a:pt x="1153" y="977"/>
                    <a:pt x="1382" y="907"/>
                    <a:pt x="1548" y="774"/>
                  </a:cubicBezTo>
                  <a:cubicBezTo>
                    <a:pt x="1829" y="493"/>
                    <a:pt x="1689" y="71"/>
                    <a:pt x="1337" y="71"/>
                  </a:cubicBezTo>
                  <a:lnTo>
                    <a:pt x="1055" y="71"/>
                  </a:lnTo>
                  <a:cubicBezTo>
                    <a:pt x="844" y="71"/>
                    <a:pt x="704" y="71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4"/>
            <p:cNvSpPr/>
            <p:nvPr/>
          </p:nvSpPr>
          <p:spPr>
            <a:xfrm rot="616292">
              <a:off x="34403" y="2883186"/>
              <a:ext cx="33447" cy="32273"/>
            </a:xfrm>
            <a:custGeom>
              <a:avLst/>
              <a:gdLst/>
              <a:ahLst/>
              <a:cxnLst/>
              <a:rect l="l" t="t" r="r" b="b"/>
              <a:pathLst>
                <a:path w="1338" h="1291" extrusionOk="0">
                  <a:moveTo>
                    <a:pt x="603" y="0"/>
                  </a:moveTo>
                  <a:cubicBezTo>
                    <a:pt x="567" y="0"/>
                    <a:pt x="530" y="4"/>
                    <a:pt x="493" y="11"/>
                  </a:cubicBezTo>
                  <a:cubicBezTo>
                    <a:pt x="141" y="152"/>
                    <a:pt x="1" y="503"/>
                    <a:pt x="141" y="785"/>
                  </a:cubicBezTo>
                  <a:cubicBezTo>
                    <a:pt x="141" y="1091"/>
                    <a:pt x="408" y="1291"/>
                    <a:pt x="709" y="1291"/>
                  </a:cubicBezTo>
                  <a:cubicBezTo>
                    <a:pt x="754" y="1291"/>
                    <a:pt x="799" y="1286"/>
                    <a:pt x="845" y="1277"/>
                  </a:cubicBezTo>
                  <a:cubicBezTo>
                    <a:pt x="1126" y="1207"/>
                    <a:pt x="1337" y="925"/>
                    <a:pt x="1267" y="574"/>
                  </a:cubicBezTo>
                  <a:cubicBezTo>
                    <a:pt x="1204" y="259"/>
                    <a:pt x="91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4"/>
            <p:cNvSpPr/>
            <p:nvPr/>
          </p:nvSpPr>
          <p:spPr>
            <a:xfrm rot="616292">
              <a:off x="-74345" y="325252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4"/>
            <p:cNvSpPr/>
            <p:nvPr/>
          </p:nvSpPr>
          <p:spPr>
            <a:xfrm rot="616292">
              <a:off x="325906" y="1740916"/>
              <a:ext cx="38722" cy="23273"/>
            </a:xfrm>
            <a:custGeom>
              <a:avLst/>
              <a:gdLst/>
              <a:ahLst/>
              <a:cxnLst/>
              <a:rect l="l" t="t" r="r" b="b"/>
              <a:pathLst>
                <a:path w="1549" h="931" extrusionOk="0">
                  <a:moveTo>
                    <a:pt x="746" y="0"/>
                  </a:moveTo>
                  <a:cubicBezTo>
                    <a:pt x="556" y="0"/>
                    <a:pt x="370" y="35"/>
                    <a:pt x="212" y="98"/>
                  </a:cubicBezTo>
                  <a:cubicBezTo>
                    <a:pt x="71" y="169"/>
                    <a:pt x="1" y="309"/>
                    <a:pt x="71" y="450"/>
                  </a:cubicBezTo>
                  <a:cubicBezTo>
                    <a:pt x="212" y="731"/>
                    <a:pt x="423" y="872"/>
                    <a:pt x="704" y="872"/>
                  </a:cubicBezTo>
                  <a:cubicBezTo>
                    <a:pt x="766" y="913"/>
                    <a:pt x="834" y="930"/>
                    <a:pt x="904" y="930"/>
                  </a:cubicBezTo>
                  <a:cubicBezTo>
                    <a:pt x="1074" y="930"/>
                    <a:pt x="1258" y="831"/>
                    <a:pt x="1407" y="731"/>
                  </a:cubicBezTo>
                  <a:cubicBezTo>
                    <a:pt x="1548" y="520"/>
                    <a:pt x="1548" y="309"/>
                    <a:pt x="1407" y="169"/>
                  </a:cubicBezTo>
                  <a:cubicBezTo>
                    <a:pt x="1214" y="52"/>
                    <a:pt x="978" y="0"/>
                    <a:pt x="7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4"/>
            <p:cNvSpPr/>
            <p:nvPr/>
          </p:nvSpPr>
          <p:spPr>
            <a:xfrm rot="616292">
              <a:off x="493630" y="916881"/>
              <a:ext cx="31673" cy="36222"/>
            </a:xfrm>
            <a:custGeom>
              <a:avLst/>
              <a:gdLst/>
              <a:ahLst/>
              <a:cxnLst/>
              <a:rect l="l" t="t" r="r" b="b"/>
              <a:pathLst>
                <a:path w="1267" h="1449" extrusionOk="0">
                  <a:moveTo>
                    <a:pt x="621" y="0"/>
                  </a:moveTo>
                  <a:cubicBezTo>
                    <a:pt x="582" y="0"/>
                    <a:pt x="539" y="5"/>
                    <a:pt x="493" y="14"/>
                  </a:cubicBezTo>
                  <a:cubicBezTo>
                    <a:pt x="211" y="14"/>
                    <a:pt x="0" y="647"/>
                    <a:pt x="211" y="1280"/>
                  </a:cubicBezTo>
                  <a:cubicBezTo>
                    <a:pt x="211" y="1383"/>
                    <a:pt x="325" y="1449"/>
                    <a:pt x="468" y="1449"/>
                  </a:cubicBezTo>
                  <a:cubicBezTo>
                    <a:pt x="520" y="1449"/>
                    <a:pt x="577" y="1440"/>
                    <a:pt x="633" y="1421"/>
                  </a:cubicBezTo>
                  <a:cubicBezTo>
                    <a:pt x="1056" y="1280"/>
                    <a:pt x="1267" y="788"/>
                    <a:pt x="1126" y="436"/>
                  </a:cubicBezTo>
                  <a:cubicBezTo>
                    <a:pt x="1004" y="192"/>
                    <a:pt x="882" y="0"/>
                    <a:pt x="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4"/>
            <p:cNvSpPr/>
            <p:nvPr/>
          </p:nvSpPr>
          <p:spPr>
            <a:xfrm rot="616292">
              <a:off x="-168422" y="1624821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4"/>
            <p:cNvSpPr/>
            <p:nvPr/>
          </p:nvSpPr>
          <p:spPr>
            <a:xfrm rot="616292">
              <a:off x="81892" y="460132"/>
              <a:ext cx="31673" cy="30273"/>
            </a:xfrm>
            <a:custGeom>
              <a:avLst/>
              <a:gdLst/>
              <a:ahLst/>
              <a:cxnLst/>
              <a:rect l="l" t="t" r="r" b="b"/>
              <a:pathLst>
                <a:path w="1267" h="1211" extrusionOk="0">
                  <a:moveTo>
                    <a:pt x="563" y="1"/>
                  </a:moveTo>
                  <a:cubicBezTo>
                    <a:pt x="211" y="71"/>
                    <a:pt x="0" y="423"/>
                    <a:pt x="71" y="775"/>
                  </a:cubicBezTo>
                  <a:cubicBezTo>
                    <a:pt x="132" y="1019"/>
                    <a:pt x="352" y="1210"/>
                    <a:pt x="593" y="1210"/>
                  </a:cubicBezTo>
                  <a:cubicBezTo>
                    <a:pt x="630" y="1210"/>
                    <a:pt x="667" y="1206"/>
                    <a:pt x="704" y="1197"/>
                  </a:cubicBezTo>
                  <a:cubicBezTo>
                    <a:pt x="1055" y="1197"/>
                    <a:pt x="1266" y="915"/>
                    <a:pt x="1196" y="564"/>
                  </a:cubicBezTo>
                  <a:cubicBezTo>
                    <a:pt x="1196" y="212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4"/>
            <p:cNvSpPr/>
            <p:nvPr/>
          </p:nvSpPr>
          <p:spPr>
            <a:xfrm rot="616292">
              <a:off x="-105781" y="1229219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4"/>
            <p:cNvSpPr/>
            <p:nvPr/>
          </p:nvSpPr>
          <p:spPr>
            <a:xfrm rot="616292">
              <a:off x="-134855" y="1144606"/>
              <a:ext cx="35197" cy="28498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4"/>
            <p:cNvSpPr/>
            <p:nvPr/>
          </p:nvSpPr>
          <p:spPr>
            <a:xfrm rot="616292">
              <a:off x="144598" y="1318353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4"/>
            <p:cNvSpPr/>
            <p:nvPr/>
          </p:nvSpPr>
          <p:spPr>
            <a:xfrm rot="616292">
              <a:off x="587082" y="692119"/>
              <a:ext cx="38722" cy="26848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4"/>
            <p:cNvSpPr/>
            <p:nvPr/>
          </p:nvSpPr>
          <p:spPr>
            <a:xfrm rot="616292">
              <a:off x="123270" y="677978"/>
              <a:ext cx="35197" cy="25723"/>
            </a:xfrm>
            <a:custGeom>
              <a:avLst/>
              <a:gdLst/>
              <a:ahLst/>
              <a:cxnLst/>
              <a:rect l="l" t="t" r="r" b="b"/>
              <a:pathLst>
                <a:path w="1408" h="1029" extrusionOk="0">
                  <a:moveTo>
                    <a:pt x="403" y="0"/>
                  </a:moveTo>
                  <a:cubicBezTo>
                    <a:pt x="343" y="0"/>
                    <a:pt x="279" y="10"/>
                    <a:pt x="212" y="33"/>
                  </a:cubicBezTo>
                  <a:cubicBezTo>
                    <a:pt x="71" y="103"/>
                    <a:pt x="1" y="314"/>
                    <a:pt x="1" y="455"/>
                  </a:cubicBezTo>
                  <a:cubicBezTo>
                    <a:pt x="157" y="819"/>
                    <a:pt x="504" y="1029"/>
                    <a:pt x="874" y="1029"/>
                  </a:cubicBezTo>
                  <a:cubicBezTo>
                    <a:pt x="1005" y="1029"/>
                    <a:pt x="1138" y="1002"/>
                    <a:pt x="1267" y="947"/>
                  </a:cubicBezTo>
                  <a:lnTo>
                    <a:pt x="1337" y="877"/>
                  </a:lnTo>
                  <a:cubicBezTo>
                    <a:pt x="1408" y="736"/>
                    <a:pt x="1337" y="525"/>
                    <a:pt x="1197" y="455"/>
                  </a:cubicBezTo>
                  <a:cubicBezTo>
                    <a:pt x="960" y="277"/>
                    <a:pt x="724" y="0"/>
                    <a:pt x="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4"/>
            <p:cNvSpPr/>
            <p:nvPr/>
          </p:nvSpPr>
          <p:spPr>
            <a:xfrm rot="616292">
              <a:off x="17114" y="-66948"/>
              <a:ext cx="31498" cy="23748"/>
            </a:xfrm>
            <a:custGeom>
              <a:avLst/>
              <a:gdLst/>
              <a:ahLst/>
              <a:cxnLst/>
              <a:rect l="l" t="t" r="r" b="b"/>
              <a:pathLst>
                <a:path w="1260" h="950" extrusionOk="0">
                  <a:moveTo>
                    <a:pt x="717" y="0"/>
                  </a:moveTo>
                  <a:cubicBezTo>
                    <a:pt x="645" y="0"/>
                    <a:pt x="569" y="9"/>
                    <a:pt x="493" y="24"/>
                  </a:cubicBezTo>
                  <a:cubicBezTo>
                    <a:pt x="142" y="24"/>
                    <a:pt x="1" y="94"/>
                    <a:pt x="1" y="446"/>
                  </a:cubicBezTo>
                  <a:cubicBezTo>
                    <a:pt x="64" y="698"/>
                    <a:pt x="296" y="949"/>
                    <a:pt x="596" y="949"/>
                  </a:cubicBezTo>
                  <a:cubicBezTo>
                    <a:pt x="631" y="949"/>
                    <a:pt x="667" y="946"/>
                    <a:pt x="704" y="938"/>
                  </a:cubicBezTo>
                  <a:cubicBezTo>
                    <a:pt x="734" y="946"/>
                    <a:pt x="764" y="949"/>
                    <a:pt x="793" y="949"/>
                  </a:cubicBezTo>
                  <a:cubicBezTo>
                    <a:pt x="1041" y="949"/>
                    <a:pt x="1260" y="698"/>
                    <a:pt x="1197" y="446"/>
                  </a:cubicBezTo>
                  <a:cubicBezTo>
                    <a:pt x="1197" y="115"/>
                    <a:pt x="980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4"/>
            <p:cNvSpPr/>
            <p:nvPr/>
          </p:nvSpPr>
          <p:spPr>
            <a:xfrm rot="616292">
              <a:off x="18156" y="2985266"/>
              <a:ext cx="26398" cy="26748"/>
            </a:xfrm>
            <a:custGeom>
              <a:avLst/>
              <a:gdLst/>
              <a:ahLst/>
              <a:cxnLst/>
              <a:rect l="l" t="t" r="r" b="b"/>
              <a:pathLst>
                <a:path w="1056" h="1070" extrusionOk="0">
                  <a:moveTo>
                    <a:pt x="352" y="0"/>
                  </a:moveTo>
                  <a:cubicBezTo>
                    <a:pt x="70" y="71"/>
                    <a:pt x="0" y="282"/>
                    <a:pt x="0" y="563"/>
                  </a:cubicBezTo>
                  <a:cubicBezTo>
                    <a:pt x="123" y="870"/>
                    <a:pt x="245" y="1069"/>
                    <a:pt x="507" y="1069"/>
                  </a:cubicBezTo>
                  <a:cubicBezTo>
                    <a:pt x="546" y="1069"/>
                    <a:pt x="588" y="1065"/>
                    <a:pt x="633" y="1056"/>
                  </a:cubicBezTo>
                  <a:cubicBezTo>
                    <a:pt x="915" y="985"/>
                    <a:pt x="1055" y="774"/>
                    <a:pt x="985" y="49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4"/>
            <p:cNvSpPr/>
            <p:nvPr/>
          </p:nvSpPr>
          <p:spPr>
            <a:xfrm rot="616292">
              <a:off x="258474" y="2969823"/>
              <a:ext cx="29923" cy="28848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4"/>
            <p:cNvSpPr/>
            <p:nvPr/>
          </p:nvSpPr>
          <p:spPr>
            <a:xfrm rot="616292">
              <a:off x="-14236" y="567062"/>
              <a:ext cx="26398" cy="28773"/>
            </a:xfrm>
            <a:custGeom>
              <a:avLst/>
              <a:gdLst/>
              <a:ahLst/>
              <a:cxnLst/>
              <a:rect l="l" t="t" r="r" b="b"/>
              <a:pathLst>
                <a:path w="1056" h="1151" extrusionOk="0">
                  <a:moveTo>
                    <a:pt x="479" y="0"/>
                  </a:moveTo>
                  <a:cubicBezTo>
                    <a:pt x="439" y="0"/>
                    <a:pt x="397" y="4"/>
                    <a:pt x="352" y="11"/>
                  </a:cubicBezTo>
                  <a:cubicBezTo>
                    <a:pt x="0" y="152"/>
                    <a:pt x="0" y="363"/>
                    <a:pt x="71" y="715"/>
                  </a:cubicBezTo>
                  <a:cubicBezTo>
                    <a:pt x="71" y="959"/>
                    <a:pt x="283" y="1150"/>
                    <a:pt x="569" y="1150"/>
                  </a:cubicBezTo>
                  <a:cubicBezTo>
                    <a:pt x="612" y="1150"/>
                    <a:pt x="658" y="1146"/>
                    <a:pt x="704" y="1137"/>
                  </a:cubicBezTo>
                  <a:cubicBezTo>
                    <a:pt x="985" y="1066"/>
                    <a:pt x="1055" y="785"/>
                    <a:pt x="985" y="503"/>
                  </a:cubicBezTo>
                  <a:cubicBezTo>
                    <a:pt x="985" y="252"/>
                    <a:pt x="816" y="0"/>
                    <a:pt x="4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4"/>
            <p:cNvSpPr/>
            <p:nvPr/>
          </p:nvSpPr>
          <p:spPr>
            <a:xfrm rot="616292">
              <a:off x="-62363" y="1773670"/>
              <a:ext cx="36947" cy="21998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4"/>
            <p:cNvSpPr/>
            <p:nvPr/>
          </p:nvSpPr>
          <p:spPr>
            <a:xfrm rot="616292">
              <a:off x="-48693" y="788008"/>
              <a:ext cx="29923" cy="26748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4"/>
            <p:cNvSpPr/>
            <p:nvPr/>
          </p:nvSpPr>
          <p:spPr>
            <a:xfrm rot="616292">
              <a:off x="234004" y="678379"/>
              <a:ext cx="29923" cy="25323"/>
            </a:xfrm>
            <a:custGeom>
              <a:avLst/>
              <a:gdLst/>
              <a:ahLst/>
              <a:cxnLst/>
              <a:rect l="l" t="t" r="r" b="b"/>
              <a:pathLst>
                <a:path w="1197" h="1013" extrusionOk="0">
                  <a:moveTo>
                    <a:pt x="603" y="0"/>
                  </a:moveTo>
                  <a:cubicBezTo>
                    <a:pt x="567" y="0"/>
                    <a:pt x="530" y="5"/>
                    <a:pt x="493" y="14"/>
                  </a:cubicBezTo>
                  <a:cubicBezTo>
                    <a:pt x="211" y="84"/>
                    <a:pt x="0" y="295"/>
                    <a:pt x="71" y="577"/>
                  </a:cubicBezTo>
                  <a:cubicBezTo>
                    <a:pt x="132" y="821"/>
                    <a:pt x="405" y="1012"/>
                    <a:pt x="660" y="1012"/>
                  </a:cubicBezTo>
                  <a:cubicBezTo>
                    <a:pt x="699" y="1012"/>
                    <a:pt x="737" y="1008"/>
                    <a:pt x="774" y="999"/>
                  </a:cubicBezTo>
                  <a:cubicBezTo>
                    <a:pt x="1056" y="928"/>
                    <a:pt x="1196" y="717"/>
                    <a:pt x="1126" y="436"/>
                  </a:cubicBezTo>
                  <a:cubicBezTo>
                    <a:pt x="1065" y="192"/>
                    <a:pt x="84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4"/>
            <p:cNvSpPr/>
            <p:nvPr/>
          </p:nvSpPr>
          <p:spPr>
            <a:xfrm rot="616292">
              <a:off x="-119759" y="598543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4"/>
            <p:cNvSpPr/>
            <p:nvPr/>
          </p:nvSpPr>
          <p:spPr>
            <a:xfrm rot="616292">
              <a:off x="137322" y="313848"/>
              <a:ext cx="29923" cy="26273"/>
            </a:xfrm>
            <a:custGeom>
              <a:avLst/>
              <a:gdLst/>
              <a:ahLst/>
              <a:cxnLst/>
              <a:rect l="l" t="t" r="r" b="b"/>
              <a:pathLst>
                <a:path w="1197" h="1051" extrusionOk="0">
                  <a:moveTo>
                    <a:pt x="789" y="0"/>
                  </a:moveTo>
                  <a:cubicBezTo>
                    <a:pt x="739" y="0"/>
                    <a:pt x="687" y="9"/>
                    <a:pt x="634" y="27"/>
                  </a:cubicBezTo>
                  <a:cubicBezTo>
                    <a:pt x="353" y="167"/>
                    <a:pt x="1" y="308"/>
                    <a:pt x="71" y="730"/>
                  </a:cubicBezTo>
                  <a:cubicBezTo>
                    <a:pt x="151" y="969"/>
                    <a:pt x="253" y="1050"/>
                    <a:pt x="365" y="1050"/>
                  </a:cubicBezTo>
                  <a:cubicBezTo>
                    <a:pt x="451" y="1050"/>
                    <a:pt x="542" y="1002"/>
                    <a:pt x="634" y="941"/>
                  </a:cubicBezTo>
                  <a:cubicBezTo>
                    <a:pt x="986" y="871"/>
                    <a:pt x="1197" y="589"/>
                    <a:pt x="1056" y="238"/>
                  </a:cubicBezTo>
                  <a:cubicBezTo>
                    <a:pt x="1056" y="79"/>
                    <a:pt x="937" y="0"/>
                    <a:pt x="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4"/>
            <p:cNvSpPr/>
            <p:nvPr/>
          </p:nvSpPr>
          <p:spPr>
            <a:xfrm rot="616292">
              <a:off x="100801" y="416234"/>
              <a:ext cx="26398" cy="27198"/>
            </a:xfrm>
            <a:custGeom>
              <a:avLst/>
              <a:gdLst/>
              <a:ahLst/>
              <a:cxnLst/>
              <a:rect l="l" t="t" r="r" b="b"/>
              <a:pathLst>
                <a:path w="1056" h="1088" extrusionOk="0">
                  <a:moveTo>
                    <a:pt x="598" y="1"/>
                  </a:moveTo>
                  <a:cubicBezTo>
                    <a:pt x="566" y="1"/>
                    <a:pt x="530" y="5"/>
                    <a:pt x="493" y="15"/>
                  </a:cubicBezTo>
                  <a:cubicBezTo>
                    <a:pt x="211" y="155"/>
                    <a:pt x="0" y="437"/>
                    <a:pt x="71" y="718"/>
                  </a:cubicBezTo>
                  <a:cubicBezTo>
                    <a:pt x="71" y="951"/>
                    <a:pt x="264" y="1088"/>
                    <a:pt x="450" y="1088"/>
                  </a:cubicBezTo>
                  <a:cubicBezTo>
                    <a:pt x="489" y="1088"/>
                    <a:pt x="527" y="1082"/>
                    <a:pt x="563" y="1070"/>
                  </a:cubicBezTo>
                  <a:cubicBezTo>
                    <a:pt x="915" y="1000"/>
                    <a:pt x="1056" y="718"/>
                    <a:pt x="985" y="366"/>
                  </a:cubicBezTo>
                  <a:cubicBezTo>
                    <a:pt x="924" y="184"/>
                    <a:pt x="811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4"/>
            <p:cNvSpPr/>
            <p:nvPr/>
          </p:nvSpPr>
          <p:spPr>
            <a:xfrm rot="616292">
              <a:off x="-17236" y="1009773"/>
              <a:ext cx="28148" cy="24973"/>
            </a:xfrm>
            <a:custGeom>
              <a:avLst/>
              <a:gdLst/>
              <a:ahLst/>
              <a:cxnLst/>
              <a:rect l="l" t="t" r="r" b="b"/>
              <a:pathLst>
                <a:path w="1126" h="999" extrusionOk="0">
                  <a:moveTo>
                    <a:pt x="531" y="1"/>
                  </a:moveTo>
                  <a:cubicBezTo>
                    <a:pt x="495" y="1"/>
                    <a:pt x="459" y="5"/>
                    <a:pt x="422" y="14"/>
                  </a:cubicBezTo>
                  <a:cubicBezTo>
                    <a:pt x="141" y="14"/>
                    <a:pt x="0" y="225"/>
                    <a:pt x="71" y="507"/>
                  </a:cubicBezTo>
                  <a:cubicBezTo>
                    <a:pt x="141" y="788"/>
                    <a:pt x="422" y="999"/>
                    <a:pt x="704" y="999"/>
                  </a:cubicBezTo>
                  <a:cubicBezTo>
                    <a:pt x="985" y="929"/>
                    <a:pt x="1126" y="718"/>
                    <a:pt x="1055" y="507"/>
                  </a:cubicBezTo>
                  <a:cubicBezTo>
                    <a:pt x="994" y="200"/>
                    <a:pt x="773" y="1"/>
                    <a:pt x="5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4"/>
            <p:cNvSpPr/>
            <p:nvPr/>
          </p:nvSpPr>
          <p:spPr>
            <a:xfrm rot="616292">
              <a:off x="310608" y="147214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563" y="0"/>
                  </a:moveTo>
                  <a:cubicBezTo>
                    <a:pt x="212" y="70"/>
                    <a:pt x="1" y="281"/>
                    <a:pt x="71" y="633"/>
                  </a:cubicBezTo>
                  <a:cubicBezTo>
                    <a:pt x="141" y="844"/>
                    <a:pt x="352" y="985"/>
                    <a:pt x="634" y="985"/>
                  </a:cubicBezTo>
                  <a:cubicBezTo>
                    <a:pt x="845" y="915"/>
                    <a:pt x="1056" y="704"/>
                    <a:pt x="1056" y="422"/>
                  </a:cubicBezTo>
                  <a:cubicBezTo>
                    <a:pt x="985" y="141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4"/>
            <p:cNvSpPr/>
            <p:nvPr/>
          </p:nvSpPr>
          <p:spPr>
            <a:xfrm rot="616292">
              <a:off x="239031" y="621646"/>
              <a:ext cx="26398" cy="23798"/>
            </a:xfrm>
            <a:custGeom>
              <a:avLst/>
              <a:gdLst/>
              <a:ahLst/>
              <a:cxnLst/>
              <a:rect l="l" t="t" r="r" b="b"/>
              <a:pathLst>
                <a:path w="1056" h="952" extrusionOk="0">
                  <a:moveTo>
                    <a:pt x="565" y="0"/>
                  </a:moveTo>
                  <a:cubicBezTo>
                    <a:pt x="520" y="0"/>
                    <a:pt x="472" y="6"/>
                    <a:pt x="422" y="19"/>
                  </a:cubicBezTo>
                  <a:cubicBezTo>
                    <a:pt x="141" y="19"/>
                    <a:pt x="0" y="300"/>
                    <a:pt x="0" y="582"/>
                  </a:cubicBezTo>
                  <a:cubicBezTo>
                    <a:pt x="117" y="815"/>
                    <a:pt x="282" y="951"/>
                    <a:pt x="495" y="951"/>
                  </a:cubicBezTo>
                  <a:cubicBezTo>
                    <a:pt x="539" y="951"/>
                    <a:pt x="585" y="945"/>
                    <a:pt x="633" y="933"/>
                  </a:cubicBezTo>
                  <a:cubicBezTo>
                    <a:pt x="915" y="863"/>
                    <a:pt x="1056" y="582"/>
                    <a:pt x="985" y="300"/>
                  </a:cubicBezTo>
                  <a:cubicBezTo>
                    <a:pt x="927" y="127"/>
                    <a:pt x="774" y="0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4"/>
            <p:cNvSpPr/>
            <p:nvPr/>
          </p:nvSpPr>
          <p:spPr>
            <a:xfrm rot="616292">
              <a:off x="239745" y="558294"/>
              <a:ext cx="26398" cy="24273"/>
            </a:xfrm>
            <a:custGeom>
              <a:avLst/>
              <a:gdLst/>
              <a:ahLst/>
              <a:cxnLst/>
              <a:rect l="l" t="t" r="r" b="b"/>
              <a:pathLst>
                <a:path w="1056" h="971" extrusionOk="0">
                  <a:moveTo>
                    <a:pt x="632" y="0"/>
                  </a:moveTo>
                  <a:cubicBezTo>
                    <a:pt x="568" y="0"/>
                    <a:pt x="498" y="18"/>
                    <a:pt x="422" y="56"/>
                  </a:cubicBezTo>
                  <a:cubicBezTo>
                    <a:pt x="141" y="56"/>
                    <a:pt x="0" y="337"/>
                    <a:pt x="71" y="618"/>
                  </a:cubicBezTo>
                  <a:cubicBezTo>
                    <a:pt x="71" y="900"/>
                    <a:pt x="352" y="970"/>
                    <a:pt x="563" y="970"/>
                  </a:cubicBezTo>
                  <a:cubicBezTo>
                    <a:pt x="844" y="829"/>
                    <a:pt x="1055" y="618"/>
                    <a:pt x="985" y="337"/>
                  </a:cubicBezTo>
                  <a:cubicBezTo>
                    <a:pt x="934" y="131"/>
                    <a:pt x="807" y="0"/>
                    <a:pt x="6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4"/>
            <p:cNvSpPr/>
            <p:nvPr/>
          </p:nvSpPr>
          <p:spPr>
            <a:xfrm rot="616292">
              <a:off x="228404" y="57113"/>
              <a:ext cx="24648" cy="27098"/>
            </a:xfrm>
            <a:custGeom>
              <a:avLst/>
              <a:gdLst/>
              <a:ahLst/>
              <a:cxnLst/>
              <a:rect l="l" t="t" r="r" b="b"/>
              <a:pathLst>
                <a:path w="986" h="1084" extrusionOk="0">
                  <a:moveTo>
                    <a:pt x="493" y="0"/>
                  </a:moveTo>
                  <a:cubicBezTo>
                    <a:pt x="211" y="212"/>
                    <a:pt x="0" y="563"/>
                    <a:pt x="71" y="915"/>
                  </a:cubicBezTo>
                  <a:cubicBezTo>
                    <a:pt x="122" y="1018"/>
                    <a:pt x="211" y="1083"/>
                    <a:pt x="338" y="1083"/>
                  </a:cubicBezTo>
                  <a:cubicBezTo>
                    <a:pt x="385" y="1083"/>
                    <a:pt x="436" y="1075"/>
                    <a:pt x="493" y="1056"/>
                  </a:cubicBezTo>
                  <a:cubicBezTo>
                    <a:pt x="845" y="985"/>
                    <a:pt x="985" y="634"/>
                    <a:pt x="915" y="352"/>
                  </a:cubicBezTo>
                  <a:cubicBezTo>
                    <a:pt x="915" y="14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4"/>
            <p:cNvSpPr/>
            <p:nvPr/>
          </p:nvSpPr>
          <p:spPr>
            <a:xfrm rot="616292">
              <a:off x="-138117" y="1717184"/>
              <a:ext cx="26398" cy="23223"/>
            </a:xfrm>
            <a:custGeom>
              <a:avLst/>
              <a:gdLst/>
              <a:ahLst/>
              <a:cxnLst/>
              <a:rect l="l" t="t" r="r" b="b"/>
              <a:pathLst>
                <a:path w="1056" h="929" extrusionOk="0">
                  <a:moveTo>
                    <a:pt x="493" y="1"/>
                  </a:moveTo>
                  <a:cubicBezTo>
                    <a:pt x="212" y="1"/>
                    <a:pt x="1" y="212"/>
                    <a:pt x="71" y="493"/>
                  </a:cubicBezTo>
                  <a:cubicBezTo>
                    <a:pt x="132" y="738"/>
                    <a:pt x="299" y="929"/>
                    <a:pt x="527" y="929"/>
                  </a:cubicBezTo>
                  <a:cubicBezTo>
                    <a:pt x="561" y="929"/>
                    <a:pt x="597" y="924"/>
                    <a:pt x="634" y="915"/>
                  </a:cubicBezTo>
                  <a:cubicBezTo>
                    <a:pt x="915" y="915"/>
                    <a:pt x="1056" y="634"/>
                    <a:pt x="985" y="423"/>
                  </a:cubicBezTo>
                  <a:cubicBezTo>
                    <a:pt x="915" y="141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4"/>
            <p:cNvSpPr/>
            <p:nvPr/>
          </p:nvSpPr>
          <p:spPr>
            <a:xfrm rot="616292">
              <a:off x="202210" y="607836"/>
              <a:ext cx="26398" cy="23773"/>
            </a:xfrm>
            <a:custGeom>
              <a:avLst/>
              <a:gdLst/>
              <a:ahLst/>
              <a:cxnLst/>
              <a:rect l="l" t="t" r="r" b="b"/>
              <a:pathLst>
                <a:path w="1056" h="951" extrusionOk="0">
                  <a:moveTo>
                    <a:pt x="601" y="0"/>
                  </a:moveTo>
                  <a:cubicBezTo>
                    <a:pt x="566" y="0"/>
                    <a:pt x="529" y="6"/>
                    <a:pt x="493" y="18"/>
                  </a:cubicBezTo>
                  <a:cubicBezTo>
                    <a:pt x="212" y="89"/>
                    <a:pt x="1" y="370"/>
                    <a:pt x="71" y="581"/>
                  </a:cubicBezTo>
                  <a:cubicBezTo>
                    <a:pt x="129" y="814"/>
                    <a:pt x="284" y="951"/>
                    <a:pt x="496" y="951"/>
                  </a:cubicBezTo>
                  <a:cubicBezTo>
                    <a:pt x="539" y="951"/>
                    <a:pt x="586" y="945"/>
                    <a:pt x="634" y="933"/>
                  </a:cubicBezTo>
                  <a:cubicBezTo>
                    <a:pt x="915" y="863"/>
                    <a:pt x="1056" y="581"/>
                    <a:pt x="986" y="370"/>
                  </a:cubicBezTo>
                  <a:cubicBezTo>
                    <a:pt x="927" y="137"/>
                    <a:pt x="772" y="0"/>
                    <a:pt x="6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4"/>
            <p:cNvSpPr/>
            <p:nvPr/>
          </p:nvSpPr>
          <p:spPr>
            <a:xfrm rot="616292">
              <a:off x="-52732" y="1126849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4"/>
            <p:cNvSpPr/>
            <p:nvPr/>
          </p:nvSpPr>
          <p:spPr>
            <a:xfrm rot="616292">
              <a:off x="416121" y="196097"/>
              <a:ext cx="24648" cy="24473"/>
            </a:xfrm>
            <a:custGeom>
              <a:avLst/>
              <a:gdLst/>
              <a:ahLst/>
              <a:cxnLst/>
              <a:rect l="l" t="t" r="r" b="b"/>
              <a:pathLst>
                <a:path w="986" h="979" extrusionOk="0">
                  <a:moveTo>
                    <a:pt x="531" y="0"/>
                  </a:moveTo>
                  <a:cubicBezTo>
                    <a:pt x="495" y="0"/>
                    <a:pt x="459" y="6"/>
                    <a:pt x="423" y="18"/>
                  </a:cubicBezTo>
                  <a:cubicBezTo>
                    <a:pt x="141" y="88"/>
                    <a:pt x="1" y="370"/>
                    <a:pt x="71" y="651"/>
                  </a:cubicBezTo>
                  <a:cubicBezTo>
                    <a:pt x="71" y="815"/>
                    <a:pt x="240" y="978"/>
                    <a:pt x="414" y="978"/>
                  </a:cubicBezTo>
                  <a:cubicBezTo>
                    <a:pt x="465" y="978"/>
                    <a:pt x="516" y="964"/>
                    <a:pt x="564" y="932"/>
                  </a:cubicBezTo>
                  <a:cubicBezTo>
                    <a:pt x="845" y="932"/>
                    <a:pt x="986" y="651"/>
                    <a:pt x="915" y="370"/>
                  </a:cubicBezTo>
                  <a:cubicBezTo>
                    <a:pt x="857" y="137"/>
                    <a:pt x="702" y="0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4"/>
            <p:cNvSpPr/>
            <p:nvPr/>
          </p:nvSpPr>
          <p:spPr>
            <a:xfrm rot="616292">
              <a:off x="462524" y="706121"/>
              <a:ext cx="21123" cy="30648"/>
            </a:xfrm>
            <a:custGeom>
              <a:avLst/>
              <a:gdLst/>
              <a:ahLst/>
              <a:cxnLst/>
              <a:rect l="l" t="t" r="r" b="b"/>
              <a:pathLst>
                <a:path w="845" h="1226" extrusionOk="0">
                  <a:moveTo>
                    <a:pt x="474" y="0"/>
                  </a:moveTo>
                  <a:cubicBezTo>
                    <a:pt x="435" y="0"/>
                    <a:pt x="394" y="9"/>
                    <a:pt x="353" y="29"/>
                  </a:cubicBezTo>
                  <a:cubicBezTo>
                    <a:pt x="71" y="311"/>
                    <a:pt x="1" y="733"/>
                    <a:pt x="71" y="1085"/>
                  </a:cubicBezTo>
                  <a:cubicBezTo>
                    <a:pt x="142" y="1155"/>
                    <a:pt x="212" y="1225"/>
                    <a:pt x="282" y="1225"/>
                  </a:cubicBezTo>
                  <a:cubicBezTo>
                    <a:pt x="704" y="1014"/>
                    <a:pt x="845" y="522"/>
                    <a:pt x="704" y="100"/>
                  </a:cubicBezTo>
                  <a:cubicBezTo>
                    <a:pt x="655" y="50"/>
                    <a:pt x="570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4"/>
            <p:cNvSpPr/>
            <p:nvPr/>
          </p:nvSpPr>
          <p:spPr>
            <a:xfrm rot="616292">
              <a:off x="-50559" y="127740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4"/>
            <p:cNvSpPr/>
            <p:nvPr/>
          </p:nvSpPr>
          <p:spPr>
            <a:xfrm rot="616292">
              <a:off x="114445" y="374189"/>
              <a:ext cx="26398" cy="19849"/>
            </a:xfrm>
            <a:custGeom>
              <a:avLst/>
              <a:gdLst/>
              <a:ahLst/>
              <a:cxnLst/>
              <a:rect l="l" t="t" r="r" b="b"/>
              <a:pathLst>
                <a:path w="1056" h="794" extrusionOk="0">
                  <a:moveTo>
                    <a:pt x="670" y="0"/>
                  </a:moveTo>
                  <a:cubicBezTo>
                    <a:pt x="613" y="0"/>
                    <a:pt x="553" y="6"/>
                    <a:pt x="493" y="6"/>
                  </a:cubicBezTo>
                  <a:cubicBezTo>
                    <a:pt x="211" y="6"/>
                    <a:pt x="0" y="217"/>
                    <a:pt x="0" y="428"/>
                  </a:cubicBezTo>
                  <a:cubicBezTo>
                    <a:pt x="61" y="611"/>
                    <a:pt x="228" y="794"/>
                    <a:pt x="408" y="794"/>
                  </a:cubicBezTo>
                  <a:cubicBezTo>
                    <a:pt x="436" y="794"/>
                    <a:pt x="464" y="789"/>
                    <a:pt x="493" y="780"/>
                  </a:cubicBezTo>
                  <a:cubicBezTo>
                    <a:pt x="845" y="780"/>
                    <a:pt x="1056" y="639"/>
                    <a:pt x="985" y="287"/>
                  </a:cubicBezTo>
                  <a:cubicBezTo>
                    <a:pt x="935" y="36"/>
                    <a:pt x="813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4"/>
            <p:cNvSpPr/>
            <p:nvPr/>
          </p:nvSpPr>
          <p:spPr>
            <a:xfrm rot="616292">
              <a:off x="-118484" y="1116729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4"/>
            <p:cNvSpPr/>
            <p:nvPr/>
          </p:nvSpPr>
          <p:spPr>
            <a:xfrm rot="616292">
              <a:off x="-10326" y="654802"/>
              <a:ext cx="17599" cy="26398"/>
            </a:xfrm>
            <a:custGeom>
              <a:avLst/>
              <a:gdLst/>
              <a:ahLst/>
              <a:cxnLst/>
              <a:rect l="l" t="t" r="r" b="b"/>
              <a:pathLst>
                <a:path w="704" h="1056" extrusionOk="0">
                  <a:moveTo>
                    <a:pt x="352" y="0"/>
                  </a:moveTo>
                  <a:cubicBezTo>
                    <a:pt x="0" y="70"/>
                    <a:pt x="0" y="352"/>
                    <a:pt x="0" y="633"/>
                  </a:cubicBezTo>
                  <a:cubicBezTo>
                    <a:pt x="0" y="844"/>
                    <a:pt x="70" y="1055"/>
                    <a:pt x="281" y="1055"/>
                  </a:cubicBezTo>
                  <a:cubicBezTo>
                    <a:pt x="563" y="1055"/>
                    <a:pt x="704" y="774"/>
                    <a:pt x="704" y="492"/>
                  </a:cubicBezTo>
                  <a:cubicBezTo>
                    <a:pt x="704" y="211"/>
                    <a:pt x="633" y="7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4"/>
            <p:cNvSpPr/>
            <p:nvPr/>
          </p:nvSpPr>
          <p:spPr>
            <a:xfrm rot="616292">
              <a:off x="233006" y="813696"/>
              <a:ext cx="28173" cy="21873"/>
            </a:xfrm>
            <a:custGeom>
              <a:avLst/>
              <a:gdLst/>
              <a:ahLst/>
              <a:cxnLst/>
              <a:rect l="l" t="t" r="r" b="b"/>
              <a:pathLst>
                <a:path w="1127" h="875" extrusionOk="0">
                  <a:moveTo>
                    <a:pt x="787" y="1"/>
                  </a:moveTo>
                  <a:cubicBezTo>
                    <a:pt x="758" y="1"/>
                    <a:pt x="730" y="6"/>
                    <a:pt x="704" y="19"/>
                  </a:cubicBezTo>
                  <a:cubicBezTo>
                    <a:pt x="353" y="160"/>
                    <a:pt x="1" y="512"/>
                    <a:pt x="142" y="723"/>
                  </a:cubicBezTo>
                  <a:cubicBezTo>
                    <a:pt x="184" y="849"/>
                    <a:pt x="277" y="875"/>
                    <a:pt x="375" y="875"/>
                  </a:cubicBezTo>
                  <a:cubicBezTo>
                    <a:pt x="440" y="875"/>
                    <a:pt x="507" y="863"/>
                    <a:pt x="564" y="863"/>
                  </a:cubicBezTo>
                  <a:cubicBezTo>
                    <a:pt x="845" y="723"/>
                    <a:pt x="1126" y="582"/>
                    <a:pt x="1056" y="230"/>
                  </a:cubicBezTo>
                  <a:cubicBezTo>
                    <a:pt x="1056" y="115"/>
                    <a:pt x="915" y="1"/>
                    <a:pt x="7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4"/>
            <p:cNvSpPr/>
            <p:nvPr/>
          </p:nvSpPr>
          <p:spPr>
            <a:xfrm rot="616292">
              <a:off x="238144" y="716178"/>
              <a:ext cx="26398" cy="22048"/>
            </a:xfrm>
            <a:custGeom>
              <a:avLst/>
              <a:gdLst/>
              <a:ahLst/>
              <a:cxnLst/>
              <a:rect l="l" t="t" r="r" b="b"/>
              <a:pathLst>
                <a:path w="1056" h="882" extrusionOk="0">
                  <a:moveTo>
                    <a:pt x="649" y="1"/>
                  </a:moveTo>
                  <a:cubicBezTo>
                    <a:pt x="617" y="1"/>
                    <a:pt x="588" y="7"/>
                    <a:pt x="563" y="19"/>
                  </a:cubicBezTo>
                  <a:cubicBezTo>
                    <a:pt x="282" y="90"/>
                    <a:pt x="0" y="230"/>
                    <a:pt x="71" y="582"/>
                  </a:cubicBezTo>
                  <a:cubicBezTo>
                    <a:pt x="129" y="756"/>
                    <a:pt x="282" y="882"/>
                    <a:pt x="452" y="882"/>
                  </a:cubicBezTo>
                  <a:cubicBezTo>
                    <a:pt x="488" y="882"/>
                    <a:pt x="526" y="876"/>
                    <a:pt x="563" y="863"/>
                  </a:cubicBezTo>
                  <a:cubicBezTo>
                    <a:pt x="845" y="863"/>
                    <a:pt x="1056" y="582"/>
                    <a:pt x="985" y="301"/>
                  </a:cubicBezTo>
                  <a:cubicBezTo>
                    <a:pt x="985" y="127"/>
                    <a:pt x="795" y="1"/>
                    <a:pt x="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4"/>
            <p:cNvSpPr/>
            <p:nvPr/>
          </p:nvSpPr>
          <p:spPr>
            <a:xfrm rot="616292">
              <a:off x="291171" y="711160"/>
              <a:ext cx="22873" cy="18499"/>
            </a:xfrm>
            <a:custGeom>
              <a:avLst/>
              <a:gdLst/>
              <a:ahLst/>
              <a:cxnLst/>
              <a:rect l="l" t="t" r="r" b="b"/>
              <a:pathLst>
                <a:path w="915" h="740" extrusionOk="0">
                  <a:moveTo>
                    <a:pt x="490" y="0"/>
                  </a:moveTo>
                  <a:cubicBezTo>
                    <a:pt x="447" y="0"/>
                    <a:pt x="401" y="6"/>
                    <a:pt x="352" y="18"/>
                  </a:cubicBezTo>
                  <a:cubicBezTo>
                    <a:pt x="141" y="18"/>
                    <a:pt x="1" y="159"/>
                    <a:pt x="1" y="370"/>
                  </a:cubicBezTo>
                  <a:cubicBezTo>
                    <a:pt x="1" y="603"/>
                    <a:pt x="194" y="740"/>
                    <a:pt x="380" y="740"/>
                  </a:cubicBezTo>
                  <a:cubicBezTo>
                    <a:pt x="418" y="740"/>
                    <a:pt x="457" y="734"/>
                    <a:pt x="493" y="722"/>
                  </a:cubicBezTo>
                  <a:cubicBezTo>
                    <a:pt x="704" y="722"/>
                    <a:pt x="915" y="581"/>
                    <a:pt x="845" y="370"/>
                  </a:cubicBezTo>
                  <a:cubicBezTo>
                    <a:pt x="845" y="137"/>
                    <a:pt x="700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4"/>
            <p:cNvSpPr/>
            <p:nvPr/>
          </p:nvSpPr>
          <p:spPr>
            <a:xfrm rot="616292">
              <a:off x="27454" y="2925675"/>
              <a:ext cx="21123" cy="22898"/>
            </a:xfrm>
            <a:custGeom>
              <a:avLst/>
              <a:gdLst/>
              <a:ahLst/>
              <a:cxnLst/>
              <a:rect l="l" t="t" r="r" b="b"/>
              <a:pathLst>
                <a:path w="845" h="916" extrusionOk="0">
                  <a:moveTo>
                    <a:pt x="282" y="1"/>
                  </a:moveTo>
                  <a:cubicBezTo>
                    <a:pt x="1" y="71"/>
                    <a:pt x="1" y="282"/>
                    <a:pt x="1" y="493"/>
                  </a:cubicBezTo>
                  <a:cubicBezTo>
                    <a:pt x="71" y="634"/>
                    <a:pt x="212" y="915"/>
                    <a:pt x="493" y="915"/>
                  </a:cubicBezTo>
                  <a:cubicBezTo>
                    <a:pt x="704" y="915"/>
                    <a:pt x="845" y="704"/>
                    <a:pt x="775" y="493"/>
                  </a:cubicBezTo>
                  <a:cubicBezTo>
                    <a:pt x="704" y="212"/>
                    <a:pt x="493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4"/>
            <p:cNvSpPr/>
            <p:nvPr/>
          </p:nvSpPr>
          <p:spPr>
            <a:xfrm rot="616292">
              <a:off x="17891" y="1095372"/>
              <a:ext cx="22898" cy="17724"/>
            </a:xfrm>
            <a:custGeom>
              <a:avLst/>
              <a:gdLst/>
              <a:ahLst/>
              <a:cxnLst/>
              <a:rect l="l" t="t" r="r" b="b"/>
              <a:pathLst>
                <a:path w="916" h="709" extrusionOk="0">
                  <a:moveTo>
                    <a:pt x="629" y="1"/>
                  </a:moveTo>
                  <a:cubicBezTo>
                    <a:pt x="564" y="1"/>
                    <a:pt x="493" y="16"/>
                    <a:pt x="423" y="40"/>
                  </a:cubicBezTo>
                  <a:cubicBezTo>
                    <a:pt x="212" y="110"/>
                    <a:pt x="1" y="251"/>
                    <a:pt x="142" y="532"/>
                  </a:cubicBezTo>
                  <a:cubicBezTo>
                    <a:pt x="177" y="673"/>
                    <a:pt x="230" y="708"/>
                    <a:pt x="300" y="708"/>
                  </a:cubicBezTo>
                  <a:cubicBezTo>
                    <a:pt x="370" y="708"/>
                    <a:pt x="458" y="673"/>
                    <a:pt x="564" y="673"/>
                  </a:cubicBezTo>
                  <a:cubicBezTo>
                    <a:pt x="775" y="603"/>
                    <a:pt x="915" y="462"/>
                    <a:pt x="915" y="251"/>
                  </a:cubicBezTo>
                  <a:cubicBezTo>
                    <a:pt x="869" y="63"/>
                    <a:pt x="759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4"/>
            <p:cNvSpPr/>
            <p:nvPr/>
          </p:nvSpPr>
          <p:spPr>
            <a:xfrm rot="616292">
              <a:off x="101685" y="741604"/>
              <a:ext cx="22898" cy="17299"/>
            </a:xfrm>
            <a:custGeom>
              <a:avLst/>
              <a:gdLst/>
              <a:ahLst/>
              <a:cxnLst/>
              <a:rect l="l" t="t" r="r" b="b"/>
              <a:pathLst>
                <a:path w="916" h="692" extrusionOk="0">
                  <a:moveTo>
                    <a:pt x="493" y="1"/>
                  </a:moveTo>
                  <a:cubicBezTo>
                    <a:pt x="141" y="1"/>
                    <a:pt x="1" y="282"/>
                    <a:pt x="212" y="634"/>
                  </a:cubicBezTo>
                  <a:lnTo>
                    <a:pt x="282" y="634"/>
                  </a:lnTo>
                  <a:cubicBezTo>
                    <a:pt x="368" y="663"/>
                    <a:pt x="466" y="691"/>
                    <a:pt x="557" y="691"/>
                  </a:cubicBezTo>
                  <a:cubicBezTo>
                    <a:pt x="688" y="691"/>
                    <a:pt x="803" y="631"/>
                    <a:pt x="845" y="423"/>
                  </a:cubicBezTo>
                  <a:cubicBezTo>
                    <a:pt x="915" y="212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4"/>
            <p:cNvSpPr/>
            <p:nvPr/>
          </p:nvSpPr>
          <p:spPr>
            <a:xfrm rot="616292">
              <a:off x="84936" y="210104"/>
              <a:ext cx="198760" cy="156388"/>
            </a:xfrm>
            <a:custGeom>
              <a:avLst/>
              <a:gdLst/>
              <a:ahLst/>
              <a:cxnLst/>
              <a:rect l="l" t="t" r="r" b="b"/>
              <a:pathLst>
                <a:path w="7951" h="6256" extrusionOk="0">
                  <a:moveTo>
                    <a:pt x="7358" y="1"/>
                  </a:moveTo>
                  <a:cubicBezTo>
                    <a:pt x="7321" y="1"/>
                    <a:pt x="7284" y="7"/>
                    <a:pt x="7247" y="19"/>
                  </a:cubicBezTo>
                  <a:cubicBezTo>
                    <a:pt x="6754" y="19"/>
                    <a:pt x="6473" y="230"/>
                    <a:pt x="6403" y="793"/>
                  </a:cubicBezTo>
                  <a:cubicBezTo>
                    <a:pt x="6403" y="1285"/>
                    <a:pt x="6121" y="1707"/>
                    <a:pt x="5699" y="1989"/>
                  </a:cubicBezTo>
                  <a:cubicBezTo>
                    <a:pt x="5439" y="2145"/>
                    <a:pt x="5217" y="2493"/>
                    <a:pt x="4863" y="2493"/>
                  </a:cubicBezTo>
                  <a:cubicBezTo>
                    <a:pt x="4739" y="2493"/>
                    <a:pt x="4598" y="2450"/>
                    <a:pt x="4433" y="2341"/>
                  </a:cubicBezTo>
                  <a:cubicBezTo>
                    <a:pt x="4398" y="2305"/>
                    <a:pt x="4362" y="2288"/>
                    <a:pt x="4319" y="2288"/>
                  </a:cubicBezTo>
                  <a:cubicBezTo>
                    <a:pt x="4275" y="2288"/>
                    <a:pt x="4222" y="2305"/>
                    <a:pt x="4151" y="2341"/>
                  </a:cubicBezTo>
                  <a:cubicBezTo>
                    <a:pt x="3659" y="2763"/>
                    <a:pt x="3026" y="3114"/>
                    <a:pt x="2322" y="3255"/>
                  </a:cubicBezTo>
                  <a:cubicBezTo>
                    <a:pt x="2252" y="3325"/>
                    <a:pt x="2182" y="3396"/>
                    <a:pt x="2111" y="3466"/>
                  </a:cubicBezTo>
                  <a:cubicBezTo>
                    <a:pt x="1830" y="4170"/>
                    <a:pt x="1267" y="4662"/>
                    <a:pt x="564" y="4873"/>
                  </a:cubicBezTo>
                  <a:cubicBezTo>
                    <a:pt x="212" y="5014"/>
                    <a:pt x="1" y="5436"/>
                    <a:pt x="212" y="5788"/>
                  </a:cubicBezTo>
                  <a:cubicBezTo>
                    <a:pt x="267" y="6007"/>
                    <a:pt x="493" y="6184"/>
                    <a:pt x="724" y="6184"/>
                  </a:cubicBezTo>
                  <a:cubicBezTo>
                    <a:pt x="789" y="6184"/>
                    <a:pt x="854" y="6170"/>
                    <a:pt x="915" y="6139"/>
                  </a:cubicBezTo>
                  <a:cubicBezTo>
                    <a:pt x="1090" y="6110"/>
                    <a:pt x="1277" y="6093"/>
                    <a:pt x="1461" y="6093"/>
                  </a:cubicBezTo>
                  <a:cubicBezTo>
                    <a:pt x="1721" y="6093"/>
                    <a:pt x="1976" y="6127"/>
                    <a:pt x="2182" y="6210"/>
                  </a:cubicBezTo>
                  <a:cubicBezTo>
                    <a:pt x="2357" y="6239"/>
                    <a:pt x="2531" y="6256"/>
                    <a:pt x="2701" y="6256"/>
                  </a:cubicBezTo>
                  <a:cubicBezTo>
                    <a:pt x="2941" y="6256"/>
                    <a:pt x="3172" y="6222"/>
                    <a:pt x="3378" y="6139"/>
                  </a:cubicBezTo>
                  <a:cubicBezTo>
                    <a:pt x="4222" y="5928"/>
                    <a:pt x="4362" y="5647"/>
                    <a:pt x="3729" y="4943"/>
                  </a:cubicBezTo>
                  <a:cubicBezTo>
                    <a:pt x="3448" y="4662"/>
                    <a:pt x="3378" y="4451"/>
                    <a:pt x="3800" y="4310"/>
                  </a:cubicBezTo>
                  <a:cubicBezTo>
                    <a:pt x="4151" y="4099"/>
                    <a:pt x="4503" y="3958"/>
                    <a:pt x="4785" y="3677"/>
                  </a:cubicBezTo>
                  <a:cubicBezTo>
                    <a:pt x="4996" y="3677"/>
                    <a:pt x="4996" y="3818"/>
                    <a:pt x="5066" y="3958"/>
                  </a:cubicBezTo>
                  <a:cubicBezTo>
                    <a:pt x="5277" y="4099"/>
                    <a:pt x="5418" y="4310"/>
                    <a:pt x="5488" y="4521"/>
                  </a:cubicBezTo>
                  <a:cubicBezTo>
                    <a:pt x="5664" y="4803"/>
                    <a:pt x="5875" y="4926"/>
                    <a:pt x="6086" y="4926"/>
                  </a:cubicBezTo>
                  <a:cubicBezTo>
                    <a:pt x="6297" y="4926"/>
                    <a:pt x="6508" y="4803"/>
                    <a:pt x="6684" y="4592"/>
                  </a:cubicBezTo>
                  <a:cubicBezTo>
                    <a:pt x="7036" y="4240"/>
                    <a:pt x="7317" y="3818"/>
                    <a:pt x="6895" y="3255"/>
                  </a:cubicBezTo>
                  <a:cubicBezTo>
                    <a:pt x="6754" y="3185"/>
                    <a:pt x="6684" y="3044"/>
                    <a:pt x="6754" y="2903"/>
                  </a:cubicBezTo>
                  <a:cubicBezTo>
                    <a:pt x="7458" y="2411"/>
                    <a:pt x="7247" y="1496"/>
                    <a:pt x="7739" y="934"/>
                  </a:cubicBezTo>
                  <a:cubicBezTo>
                    <a:pt x="7950" y="723"/>
                    <a:pt x="7950" y="441"/>
                    <a:pt x="7809" y="300"/>
                  </a:cubicBezTo>
                  <a:cubicBezTo>
                    <a:pt x="7694" y="127"/>
                    <a:pt x="7530" y="1"/>
                    <a:pt x="7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4"/>
            <p:cNvSpPr/>
            <p:nvPr/>
          </p:nvSpPr>
          <p:spPr>
            <a:xfrm rot="616292">
              <a:off x="186562" y="411272"/>
              <a:ext cx="110817" cy="123816"/>
            </a:xfrm>
            <a:custGeom>
              <a:avLst/>
              <a:gdLst/>
              <a:ahLst/>
              <a:cxnLst/>
              <a:rect l="l" t="t" r="r" b="b"/>
              <a:pathLst>
                <a:path w="4433" h="4953" extrusionOk="0">
                  <a:moveTo>
                    <a:pt x="1364" y="0"/>
                  </a:moveTo>
                  <a:cubicBezTo>
                    <a:pt x="1259" y="0"/>
                    <a:pt x="1150" y="35"/>
                    <a:pt x="1056" y="99"/>
                  </a:cubicBezTo>
                  <a:cubicBezTo>
                    <a:pt x="774" y="239"/>
                    <a:pt x="563" y="310"/>
                    <a:pt x="704" y="732"/>
                  </a:cubicBezTo>
                  <a:cubicBezTo>
                    <a:pt x="915" y="1154"/>
                    <a:pt x="704" y="1365"/>
                    <a:pt x="493" y="1646"/>
                  </a:cubicBezTo>
                  <a:cubicBezTo>
                    <a:pt x="0" y="2209"/>
                    <a:pt x="141" y="2701"/>
                    <a:pt x="845" y="2912"/>
                  </a:cubicBezTo>
                  <a:cubicBezTo>
                    <a:pt x="1056" y="3053"/>
                    <a:pt x="1407" y="3053"/>
                    <a:pt x="1548" y="3475"/>
                  </a:cubicBezTo>
                  <a:cubicBezTo>
                    <a:pt x="1096" y="3733"/>
                    <a:pt x="881" y="4287"/>
                    <a:pt x="1012" y="4812"/>
                  </a:cubicBezTo>
                  <a:lnTo>
                    <a:pt x="1618" y="4812"/>
                  </a:lnTo>
                  <a:cubicBezTo>
                    <a:pt x="2181" y="4601"/>
                    <a:pt x="2814" y="4390"/>
                    <a:pt x="3518" y="4319"/>
                  </a:cubicBezTo>
                  <a:cubicBezTo>
                    <a:pt x="3869" y="4319"/>
                    <a:pt x="4221" y="3897"/>
                    <a:pt x="4362" y="3475"/>
                  </a:cubicBezTo>
                  <a:cubicBezTo>
                    <a:pt x="4432" y="2983"/>
                    <a:pt x="3940" y="2983"/>
                    <a:pt x="3799" y="2701"/>
                  </a:cubicBezTo>
                  <a:cubicBezTo>
                    <a:pt x="3869" y="2490"/>
                    <a:pt x="4010" y="2420"/>
                    <a:pt x="4151" y="2279"/>
                  </a:cubicBezTo>
                  <a:cubicBezTo>
                    <a:pt x="4362" y="2139"/>
                    <a:pt x="4432" y="1857"/>
                    <a:pt x="4362" y="1646"/>
                  </a:cubicBezTo>
                  <a:cubicBezTo>
                    <a:pt x="4292" y="1365"/>
                    <a:pt x="3869" y="1365"/>
                    <a:pt x="3729" y="1365"/>
                  </a:cubicBezTo>
                  <a:cubicBezTo>
                    <a:pt x="3608" y="1365"/>
                    <a:pt x="3465" y="1411"/>
                    <a:pt x="3351" y="1411"/>
                  </a:cubicBezTo>
                  <a:cubicBezTo>
                    <a:pt x="3265" y="1411"/>
                    <a:pt x="3196" y="1385"/>
                    <a:pt x="3166" y="1294"/>
                  </a:cubicBezTo>
                  <a:cubicBezTo>
                    <a:pt x="2955" y="521"/>
                    <a:pt x="2111" y="661"/>
                    <a:pt x="1689" y="169"/>
                  </a:cubicBezTo>
                  <a:cubicBezTo>
                    <a:pt x="1611" y="53"/>
                    <a:pt x="1491" y="0"/>
                    <a:pt x="1364" y="0"/>
                  </a:cubicBezTo>
                  <a:close/>
                  <a:moveTo>
                    <a:pt x="985" y="4812"/>
                  </a:moveTo>
                  <a:lnTo>
                    <a:pt x="1056" y="4952"/>
                  </a:lnTo>
                  <a:cubicBezTo>
                    <a:pt x="1038" y="4906"/>
                    <a:pt x="1024" y="4859"/>
                    <a:pt x="1012" y="4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4"/>
            <p:cNvSpPr/>
            <p:nvPr/>
          </p:nvSpPr>
          <p:spPr>
            <a:xfrm rot="616292">
              <a:off x="223852" y="732269"/>
              <a:ext cx="133690" cy="117716"/>
            </a:xfrm>
            <a:custGeom>
              <a:avLst/>
              <a:gdLst/>
              <a:ahLst/>
              <a:cxnLst/>
              <a:rect l="l" t="t" r="r" b="b"/>
              <a:pathLst>
                <a:path w="5348" h="4709" extrusionOk="0">
                  <a:moveTo>
                    <a:pt x="4607" y="1"/>
                  </a:moveTo>
                  <a:cubicBezTo>
                    <a:pt x="4362" y="1"/>
                    <a:pt x="4116" y="183"/>
                    <a:pt x="3870" y="330"/>
                  </a:cubicBezTo>
                  <a:cubicBezTo>
                    <a:pt x="3026" y="823"/>
                    <a:pt x="2885" y="1878"/>
                    <a:pt x="2533" y="2652"/>
                  </a:cubicBezTo>
                  <a:cubicBezTo>
                    <a:pt x="2303" y="3284"/>
                    <a:pt x="2308" y="3447"/>
                    <a:pt x="1857" y="3447"/>
                  </a:cubicBezTo>
                  <a:cubicBezTo>
                    <a:pt x="1756" y="3447"/>
                    <a:pt x="1633" y="3438"/>
                    <a:pt x="1478" y="3426"/>
                  </a:cubicBezTo>
                  <a:cubicBezTo>
                    <a:pt x="1408" y="3390"/>
                    <a:pt x="1337" y="3373"/>
                    <a:pt x="1267" y="3373"/>
                  </a:cubicBezTo>
                  <a:cubicBezTo>
                    <a:pt x="1197" y="3373"/>
                    <a:pt x="1126" y="3390"/>
                    <a:pt x="1056" y="3426"/>
                  </a:cubicBezTo>
                  <a:cubicBezTo>
                    <a:pt x="634" y="3426"/>
                    <a:pt x="282" y="3426"/>
                    <a:pt x="71" y="3918"/>
                  </a:cubicBezTo>
                  <a:cubicBezTo>
                    <a:pt x="1" y="4199"/>
                    <a:pt x="71" y="4481"/>
                    <a:pt x="282" y="4621"/>
                  </a:cubicBezTo>
                  <a:cubicBezTo>
                    <a:pt x="406" y="4683"/>
                    <a:pt x="511" y="4709"/>
                    <a:pt x="606" y="4709"/>
                  </a:cubicBezTo>
                  <a:cubicBezTo>
                    <a:pt x="834" y="4709"/>
                    <a:pt x="998" y="4560"/>
                    <a:pt x="1197" y="4410"/>
                  </a:cubicBezTo>
                  <a:cubicBezTo>
                    <a:pt x="1331" y="4243"/>
                    <a:pt x="1529" y="4155"/>
                    <a:pt x="1731" y="4155"/>
                  </a:cubicBezTo>
                  <a:cubicBezTo>
                    <a:pt x="1951" y="4155"/>
                    <a:pt x="2175" y="4260"/>
                    <a:pt x="2322" y="4481"/>
                  </a:cubicBezTo>
                  <a:cubicBezTo>
                    <a:pt x="2470" y="4629"/>
                    <a:pt x="2630" y="4689"/>
                    <a:pt x="2792" y="4689"/>
                  </a:cubicBezTo>
                  <a:cubicBezTo>
                    <a:pt x="3016" y="4689"/>
                    <a:pt x="3244" y="4574"/>
                    <a:pt x="3448" y="4410"/>
                  </a:cubicBezTo>
                  <a:cubicBezTo>
                    <a:pt x="4011" y="3918"/>
                    <a:pt x="4222" y="3285"/>
                    <a:pt x="4011" y="2652"/>
                  </a:cubicBezTo>
                  <a:cubicBezTo>
                    <a:pt x="4011" y="2300"/>
                    <a:pt x="3870" y="2019"/>
                    <a:pt x="4151" y="1737"/>
                  </a:cubicBezTo>
                  <a:cubicBezTo>
                    <a:pt x="4247" y="1610"/>
                    <a:pt x="4357" y="1569"/>
                    <a:pt x="4475" y="1569"/>
                  </a:cubicBezTo>
                  <a:cubicBezTo>
                    <a:pt x="4617" y="1569"/>
                    <a:pt x="4771" y="1628"/>
                    <a:pt x="4925" y="1667"/>
                  </a:cubicBezTo>
                  <a:cubicBezTo>
                    <a:pt x="4962" y="1676"/>
                    <a:pt x="4997" y="1681"/>
                    <a:pt x="5029" y="1681"/>
                  </a:cubicBezTo>
                  <a:cubicBezTo>
                    <a:pt x="5241" y="1681"/>
                    <a:pt x="5347" y="1489"/>
                    <a:pt x="5347" y="1245"/>
                  </a:cubicBezTo>
                  <a:cubicBezTo>
                    <a:pt x="5347" y="823"/>
                    <a:pt x="5277" y="330"/>
                    <a:pt x="4925" y="119"/>
                  </a:cubicBezTo>
                  <a:cubicBezTo>
                    <a:pt x="4819" y="35"/>
                    <a:pt x="4713" y="1"/>
                    <a:pt x="4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4"/>
            <p:cNvSpPr/>
            <p:nvPr/>
          </p:nvSpPr>
          <p:spPr>
            <a:xfrm rot="616292">
              <a:off x="373056" y="823173"/>
              <a:ext cx="123116" cy="83269"/>
            </a:xfrm>
            <a:custGeom>
              <a:avLst/>
              <a:gdLst/>
              <a:ahLst/>
              <a:cxnLst/>
              <a:rect l="l" t="t" r="r" b="b"/>
              <a:pathLst>
                <a:path w="4925" h="3331" extrusionOk="0">
                  <a:moveTo>
                    <a:pt x="3856" y="1"/>
                  </a:moveTo>
                  <a:cubicBezTo>
                    <a:pt x="3721" y="1"/>
                    <a:pt x="3583" y="29"/>
                    <a:pt x="3447" y="89"/>
                  </a:cubicBezTo>
                  <a:lnTo>
                    <a:pt x="2885" y="89"/>
                  </a:lnTo>
                  <a:cubicBezTo>
                    <a:pt x="2831" y="83"/>
                    <a:pt x="2780" y="80"/>
                    <a:pt x="2732" y="80"/>
                  </a:cubicBezTo>
                  <a:cubicBezTo>
                    <a:pt x="2219" y="80"/>
                    <a:pt x="2058" y="418"/>
                    <a:pt x="2251" y="933"/>
                  </a:cubicBezTo>
                  <a:cubicBezTo>
                    <a:pt x="2392" y="1214"/>
                    <a:pt x="2674" y="1496"/>
                    <a:pt x="3025" y="1496"/>
                  </a:cubicBezTo>
                  <a:cubicBezTo>
                    <a:pt x="3166" y="1566"/>
                    <a:pt x="3447" y="1566"/>
                    <a:pt x="3307" y="1847"/>
                  </a:cubicBezTo>
                  <a:cubicBezTo>
                    <a:pt x="2941" y="1807"/>
                    <a:pt x="2763" y="1766"/>
                    <a:pt x="2610" y="1766"/>
                  </a:cubicBezTo>
                  <a:cubicBezTo>
                    <a:pt x="2498" y="1766"/>
                    <a:pt x="2400" y="1788"/>
                    <a:pt x="2251" y="1847"/>
                  </a:cubicBezTo>
                  <a:cubicBezTo>
                    <a:pt x="2140" y="1931"/>
                    <a:pt x="2008" y="1970"/>
                    <a:pt x="1879" y="1970"/>
                  </a:cubicBezTo>
                  <a:cubicBezTo>
                    <a:pt x="1681" y="1970"/>
                    <a:pt x="1492" y="1877"/>
                    <a:pt x="1407" y="1707"/>
                  </a:cubicBezTo>
                  <a:cubicBezTo>
                    <a:pt x="1306" y="1580"/>
                    <a:pt x="1167" y="1526"/>
                    <a:pt x="1018" y="1526"/>
                  </a:cubicBezTo>
                  <a:cubicBezTo>
                    <a:pt x="756" y="1526"/>
                    <a:pt x="461" y="1693"/>
                    <a:pt x="282" y="1918"/>
                  </a:cubicBezTo>
                  <a:cubicBezTo>
                    <a:pt x="0" y="2199"/>
                    <a:pt x="0" y="2621"/>
                    <a:pt x="211" y="2973"/>
                  </a:cubicBezTo>
                  <a:cubicBezTo>
                    <a:pt x="348" y="3110"/>
                    <a:pt x="496" y="3172"/>
                    <a:pt x="642" y="3172"/>
                  </a:cubicBezTo>
                  <a:cubicBezTo>
                    <a:pt x="871" y="3172"/>
                    <a:pt x="1095" y="3020"/>
                    <a:pt x="1267" y="2762"/>
                  </a:cubicBezTo>
                  <a:cubicBezTo>
                    <a:pt x="1267" y="2692"/>
                    <a:pt x="1337" y="2692"/>
                    <a:pt x="1407" y="2621"/>
                  </a:cubicBezTo>
                  <a:cubicBezTo>
                    <a:pt x="1751" y="3094"/>
                    <a:pt x="1990" y="3331"/>
                    <a:pt x="2220" y="3331"/>
                  </a:cubicBezTo>
                  <a:cubicBezTo>
                    <a:pt x="2367" y="3331"/>
                    <a:pt x="2509" y="3235"/>
                    <a:pt x="2674" y="3043"/>
                  </a:cubicBezTo>
                  <a:cubicBezTo>
                    <a:pt x="2919" y="2737"/>
                    <a:pt x="3324" y="2537"/>
                    <a:pt x="3749" y="2537"/>
                  </a:cubicBezTo>
                  <a:cubicBezTo>
                    <a:pt x="3813" y="2537"/>
                    <a:pt x="3876" y="2542"/>
                    <a:pt x="3940" y="2551"/>
                  </a:cubicBezTo>
                  <a:cubicBezTo>
                    <a:pt x="4221" y="2551"/>
                    <a:pt x="4714" y="2481"/>
                    <a:pt x="4854" y="2058"/>
                  </a:cubicBezTo>
                  <a:cubicBezTo>
                    <a:pt x="4925" y="1636"/>
                    <a:pt x="4925" y="1285"/>
                    <a:pt x="4854" y="933"/>
                  </a:cubicBezTo>
                  <a:cubicBezTo>
                    <a:pt x="4799" y="380"/>
                    <a:pt x="4352" y="1"/>
                    <a:pt x="3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4"/>
            <p:cNvSpPr/>
            <p:nvPr/>
          </p:nvSpPr>
          <p:spPr>
            <a:xfrm rot="616292">
              <a:off x="-16021" y="237003"/>
              <a:ext cx="100267" cy="103567"/>
            </a:xfrm>
            <a:custGeom>
              <a:avLst/>
              <a:gdLst/>
              <a:ahLst/>
              <a:cxnLst/>
              <a:rect l="l" t="t" r="r" b="b"/>
              <a:pathLst>
                <a:path w="4011" h="4143" extrusionOk="0">
                  <a:moveTo>
                    <a:pt x="3238" y="0"/>
                  </a:moveTo>
                  <a:cubicBezTo>
                    <a:pt x="3118" y="0"/>
                    <a:pt x="2996" y="40"/>
                    <a:pt x="2885" y="123"/>
                  </a:cubicBezTo>
                  <a:cubicBezTo>
                    <a:pt x="2041" y="616"/>
                    <a:pt x="1267" y="1108"/>
                    <a:pt x="493" y="1671"/>
                  </a:cubicBezTo>
                  <a:cubicBezTo>
                    <a:pt x="141" y="1952"/>
                    <a:pt x="1" y="2445"/>
                    <a:pt x="212" y="2867"/>
                  </a:cubicBezTo>
                  <a:cubicBezTo>
                    <a:pt x="423" y="3218"/>
                    <a:pt x="634" y="3570"/>
                    <a:pt x="915" y="3922"/>
                  </a:cubicBezTo>
                  <a:cubicBezTo>
                    <a:pt x="1104" y="4073"/>
                    <a:pt x="1332" y="4143"/>
                    <a:pt x="1558" y="4143"/>
                  </a:cubicBezTo>
                  <a:cubicBezTo>
                    <a:pt x="1754" y="4143"/>
                    <a:pt x="1948" y="4090"/>
                    <a:pt x="2111" y="3992"/>
                  </a:cubicBezTo>
                  <a:cubicBezTo>
                    <a:pt x="2533" y="3641"/>
                    <a:pt x="2392" y="3429"/>
                    <a:pt x="2041" y="3078"/>
                  </a:cubicBezTo>
                  <a:cubicBezTo>
                    <a:pt x="1689" y="2726"/>
                    <a:pt x="2041" y="2234"/>
                    <a:pt x="2603" y="2234"/>
                  </a:cubicBezTo>
                  <a:cubicBezTo>
                    <a:pt x="2955" y="2234"/>
                    <a:pt x="3377" y="1952"/>
                    <a:pt x="3448" y="1600"/>
                  </a:cubicBezTo>
                  <a:cubicBezTo>
                    <a:pt x="3518" y="1389"/>
                    <a:pt x="3659" y="1249"/>
                    <a:pt x="3729" y="1038"/>
                  </a:cubicBezTo>
                  <a:cubicBezTo>
                    <a:pt x="3940" y="756"/>
                    <a:pt x="4010" y="545"/>
                    <a:pt x="3729" y="264"/>
                  </a:cubicBezTo>
                  <a:cubicBezTo>
                    <a:pt x="3601" y="93"/>
                    <a:pt x="3422" y="0"/>
                    <a:pt x="3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4"/>
            <p:cNvSpPr/>
            <p:nvPr/>
          </p:nvSpPr>
          <p:spPr>
            <a:xfrm rot="616292">
              <a:off x="156236" y="2126835"/>
              <a:ext cx="152739" cy="5274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4"/>
            <p:cNvSpPr/>
            <p:nvPr/>
          </p:nvSpPr>
          <p:spPr>
            <a:xfrm rot="616292">
              <a:off x="-164700" y="239828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4"/>
            <p:cNvSpPr/>
            <p:nvPr/>
          </p:nvSpPr>
          <p:spPr>
            <a:xfrm rot="616292">
              <a:off x="76146" y="1752270"/>
              <a:ext cx="98418" cy="80069"/>
            </a:xfrm>
            <a:custGeom>
              <a:avLst/>
              <a:gdLst/>
              <a:ahLst/>
              <a:cxnLst/>
              <a:rect l="l" t="t" r="r" b="b"/>
              <a:pathLst>
                <a:path w="3937" h="3203" extrusionOk="0">
                  <a:moveTo>
                    <a:pt x="2462" y="1"/>
                  </a:moveTo>
                  <a:cubicBezTo>
                    <a:pt x="2410" y="261"/>
                    <a:pt x="2319" y="406"/>
                    <a:pt x="2132" y="406"/>
                  </a:cubicBezTo>
                  <a:cubicBezTo>
                    <a:pt x="2067" y="406"/>
                    <a:pt x="1991" y="389"/>
                    <a:pt x="1900" y="352"/>
                  </a:cubicBezTo>
                  <a:cubicBezTo>
                    <a:pt x="1776" y="270"/>
                    <a:pt x="1652" y="236"/>
                    <a:pt x="1529" y="236"/>
                  </a:cubicBezTo>
                  <a:cubicBezTo>
                    <a:pt x="1441" y="236"/>
                    <a:pt x="1354" y="253"/>
                    <a:pt x="1267" y="282"/>
                  </a:cubicBezTo>
                  <a:cubicBezTo>
                    <a:pt x="493" y="774"/>
                    <a:pt x="71" y="1619"/>
                    <a:pt x="0" y="2533"/>
                  </a:cubicBezTo>
                  <a:cubicBezTo>
                    <a:pt x="117" y="2940"/>
                    <a:pt x="473" y="3202"/>
                    <a:pt x="910" y="3202"/>
                  </a:cubicBezTo>
                  <a:cubicBezTo>
                    <a:pt x="1002" y="3202"/>
                    <a:pt x="1098" y="3191"/>
                    <a:pt x="1196" y="3166"/>
                  </a:cubicBezTo>
                  <a:cubicBezTo>
                    <a:pt x="1591" y="2509"/>
                    <a:pt x="1801" y="1605"/>
                    <a:pt x="2804" y="1605"/>
                  </a:cubicBezTo>
                  <a:cubicBezTo>
                    <a:pt x="2874" y="1605"/>
                    <a:pt x="2947" y="1609"/>
                    <a:pt x="3025" y="1619"/>
                  </a:cubicBezTo>
                  <a:cubicBezTo>
                    <a:pt x="3048" y="1622"/>
                    <a:pt x="3071" y="1624"/>
                    <a:pt x="3094" y="1624"/>
                  </a:cubicBezTo>
                  <a:cubicBezTo>
                    <a:pt x="3556" y="1624"/>
                    <a:pt x="3936" y="966"/>
                    <a:pt x="3869" y="563"/>
                  </a:cubicBezTo>
                  <a:cubicBezTo>
                    <a:pt x="3799" y="141"/>
                    <a:pt x="3447" y="1"/>
                    <a:pt x="28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4"/>
            <p:cNvSpPr/>
            <p:nvPr/>
          </p:nvSpPr>
          <p:spPr>
            <a:xfrm rot="616292">
              <a:off x="-121650" y="444735"/>
              <a:ext cx="87343" cy="130015"/>
            </a:xfrm>
            <a:custGeom>
              <a:avLst/>
              <a:gdLst/>
              <a:ahLst/>
              <a:cxnLst/>
              <a:rect l="l" t="t" r="r" b="b"/>
              <a:pathLst>
                <a:path w="3494" h="5201" extrusionOk="0">
                  <a:moveTo>
                    <a:pt x="1672" y="1"/>
                  </a:moveTo>
                  <a:cubicBezTo>
                    <a:pt x="1623" y="1"/>
                    <a:pt x="1573" y="6"/>
                    <a:pt x="1523" y="19"/>
                  </a:cubicBezTo>
                  <a:cubicBezTo>
                    <a:pt x="820" y="19"/>
                    <a:pt x="187" y="793"/>
                    <a:pt x="327" y="1355"/>
                  </a:cubicBezTo>
                  <a:cubicBezTo>
                    <a:pt x="468" y="1848"/>
                    <a:pt x="468" y="2340"/>
                    <a:pt x="187" y="2762"/>
                  </a:cubicBezTo>
                  <a:cubicBezTo>
                    <a:pt x="1" y="3197"/>
                    <a:pt x="197" y="3631"/>
                    <a:pt x="536" y="3631"/>
                  </a:cubicBezTo>
                  <a:cubicBezTo>
                    <a:pt x="581" y="3631"/>
                    <a:pt x="629" y="3623"/>
                    <a:pt x="679" y="3607"/>
                  </a:cubicBezTo>
                  <a:cubicBezTo>
                    <a:pt x="777" y="3585"/>
                    <a:pt x="863" y="3575"/>
                    <a:pt x="940" y="3575"/>
                  </a:cubicBezTo>
                  <a:cubicBezTo>
                    <a:pt x="1359" y="3575"/>
                    <a:pt x="1497" y="3872"/>
                    <a:pt x="1734" y="4169"/>
                  </a:cubicBezTo>
                  <a:cubicBezTo>
                    <a:pt x="2016" y="4662"/>
                    <a:pt x="2508" y="5014"/>
                    <a:pt x="3071" y="5154"/>
                  </a:cubicBezTo>
                  <a:cubicBezTo>
                    <a:pt x="3129" y="5183"/>
                    <a:pt x="3188" y="5200"/>
                    <a:pt x="3241" y="5200"/>
                  </a:cubicBezTo>
                  <a:cubicBezTo>
                    <a:pt x="3316" y="5200"/>
                    <a:pt x="3381" y="5166"/>
                    <a:pt x="3423" y="5084"/>
                  </a:cubicBezTo>
                  <a:cubicBezTo>
                    <a:pt x="3493" y="5014"/>
                    <a:pt x="3493" y="4802"/>
                    <a:pt x="3423" y="4732"/>
                  </a:cubicBezTo>
                  <a:cubicBezTo>
                    <a:pt x="3001" y="4240"/>
                    <a:pt x="2579" y="3818"/>
                    <a:pt x="2156" y="3325"/>
                  </a:cubicBezTo>
                  <a:cubicBezTo>
                    <a:pt x="1242" y="2411"/>
                    <a:pt x="1242" y="2059"/>
                    <a:pt x="2016" y="1004"/>
                  </a:cubicBezTo>
                  <a:cubicBezTo>
                    <a:pt x="2227" y="793"/>
                    <a:pt x="2367" y="582"/>
                    <a:pt x="2227" y="300"/>
                  </a:cubicBezTo>
                  <a:cubicBezTo>
                    <a:pt x="2111" y="127"/>
                    <a:pt x="1900" y="1"/>
                    <a:pt x="1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4"/>
            <p:cNvSpPr/>
            <p:nvPr/>
          </p:nvSpPr>
          <p:spPr>
            <a:xfrm rot="616292">
              <a:off x="475975" y="3799364"/>
              <a:ext cx="73894" cy="122416"/>
            </a:xfrm>
            <a:custGeom>
              <a:avLst/>
              <a:gdLst/>
              <a:ahLst/>
              <a:cxnLst/>
              <a:rect l="l" t="t" r="r" b="b"/>
              <a:pathLst>
                <a:path w="2956" h="4897" extrusionOk="0">
                  <a:moveTo>
                    <a:pt x="1471" y="0"/>
                  </a:moveTo>
                  <a:cubicBezTo>
                    <a:pt x="1276" y="0"/>
                    <a:pt x="1040" y="161"/>
                    <a:pt x="704" y="496"/>
                  </a:cubicBezTo>
                  <a:lnTo>
                    <a:pt x="634" y="567"/>
                  </a:lnTo>
                  <a:lnTo>
                    <a:pt x="704" y="567"/>
                  </a:lnTo>
                  <a:cubicBezTo>
                    <a:pt x="563" y="918"/>
                    <a:pt x="774" y="1411"/>
                    <a:pt x="282" y="1692"/>
                  </a:cubicBezTo>
                  <a:cubicBezTo>
                    <a:pt x="71" y="1833"/>
                    <a:pt x="71" y="2185"/>
                    <a:pt x="282" y="2325"/>
                  </a:cubicBezTo>
                  <a:cubicBezTo>
                    <a:pt x="563" y="2607"/>
                    <a:pt x="493" y="2818"/>
                    <a:pt x="282" y="3099"/>
                  </a:cubicBezTo>
                  <a:cubicBezTo>
                    <a:pt x="71" y="3310"/>
                    <a:pt x="0" y="3662"/>
                    <a:pt x="282" y="3873"/>
                  </a:cubicBezTo>
                  <a:cubicBezTo>
                    <a:pt x="563" y="4084"/>
                    <a:pt x="845" y="4295"/>
                    <a:pt x="1056" y="4647"/>
                  </a:cubicBezTo>
                  <a:cubicBezTo>
                    <a:pt x="1170" y="4818"/>
                    <a:pt x="1354" y="4897"/>
                    <a:pt x="1536" y="4897"/>
                  </a:cubicBezTo>
                  <a:cubicBezTo>
                    <a:pt x="1804" y="4897"/>
                    <a:pt x="2069" y="4728"/>
                    <a:pt x="2111" y="4436"/>
                  </a:cubicBezTo>
                  <a:cubicBezTo>
                    <a:pt x="2181" y="4084"/>
                    <a:pt x="2392" y="3803"/>
                    <a:pt x="2674" y="3662"/>
                  </a:cubicBezTo>
                  <a:cubicBezTo>
                    <a:pt x="2955" y="3451"/>
                    <a:pt x="2814" y="3170"/>
                    <a:pt x="2533" y="3170"/>
                  </a:cubicBezTo>
                  <a:cubicBezTo>
                    <a:pt x="2041" y="3170"/>
                    <a:pt x="1548" y="2959"/>
                    <a:pt x="1267" y="2536"/>
                  </a:cubicBezTo>
                  <a:cubicBezTo>
                    <a:pt x="915" y="2255"/>
                    <a:pt x="845" y="1974"/>
                    <a:pt x="1126" y="1763"/>
                  </a:cubicBezTo>
                  <a:cubicBezTo>
                    <a:pt x="1267" y="1622"/>
                    <a:pt x="1478" y="1622"/>
                    <a:pt x="1548" y="1552"/>
                  </a:cubicBezTo>
                  <a:cubicBezTo>
                    <a:pt x="1970" y="1200"/>
                    <a:pt x="2111" y="637"/>
                    <a:pt x="1830" y="215"/>
                  </a:cubicBezTo>
                  <a:cubicBezTo>
                    <a:pt x="1716" y="73"/>
                    <a:pt x="1603" y="0"/>
                    <a:pt x="1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4"/>
            <p:cNvSpPr/>
            <p:nvPr/>
          </p:nvSpPr>
          <p:spPr>
            <a:xfrm rot="616292">
              <a:off x="29861" y="2935062"/>
              <a:ext cx="89693" cy="62795"/>
            </a:xfrm>
            <a:custGeom>
              <a:avLst/>
              <a:gdLst/>
              <a:ahLst/>
              <a:cxnLst/>
              <a:rect l="l" t="t" r="r" b="b"/>
              <a:pathLst>
                <a:path w="3588" h="2512" extrusionOk="0">
                  <a:moveTo>
                    <a:pt x="1242" y="0"/>
                  </a:moveTo>
                  <a:cubicBezTo>
                    <a:pt x="1160" y="0"/>
                    <a:pt x="1072" y="17"/>
                    <a:pt x="985" y="46"/>
                  </a:cubicBezTo>
                  <a:cubicBezTo>
                    <a:pt x="563" y="46"/>
                    <a:pt x="211" y="328"/>
                    <a:pt x="70" y="750"/>
                  </a:cubicBezTo>
                  <a:cubicBezTo>
                    <a:pt x="0" y="1242"/>
                    <a:pt x="281" y="1664"/>
                    <a:pt x="774" y="1735"/>
                  </a:cubicBezTo>
                  <a:cubicBezTo>
                    <a:pt x="1126" y="1805"/>
                    <a:pt x="1266" y="2016"/>
                    <a:pt x="1407" y="2227"/>
                  </a:cubicBezTo>
                  <a:cubicBezTo>
                    <a:pt x="1605" y="2425"/>
                    <a:pt x="1848" y="2512"/>
                    <a:pt x="2085" y="2512"/>
                  </a:cubicBezTo>
                  <a:cubicBezTo>
                    <a:pt x="2269" y="2512"/>
                    <a:pt x="2449" y="2460"/>
                    <a:pt x="2603" y="2368"/>
                  </a:cubicBezTo>
                  <a:cubicBezTo>
                    <a:pt x="2955" y="2086"/>
                    <a:pt x="3236" y="1735"/>
                    <a:pt x="3447" y="1383"/>
                  </a:cubicBezTo>
                  <a:cubicBezTo>
                    <a:pt x="3588" y="1102"/>
                    <a:pt x="3588" y="679"/>
                    <a:pt x="3377" y="398"/>
                  </a:cubicBezTo>
                  <a:cubicBezTo>
                    <a:pt x="3225" y="246"/>
                    <a:pt x="2999" y="130"/>
                    <a:pt x="2780" y="130"/>
                  </a:cubicBezTo>
                  <a:cubicBezTo>
                    <a:pt x="2695" y="130"/>
                    <a:pt x="2611" y="148"/>
                    <a:pt x="2533" y="187"/>
                  </a:cubicBezTo>
                  <a:cubicBezTo>
                    <a:pt x="2398" y="241"/>
                    <a:pt x="2264" y="264"/>
                    <a:pt x="2133" y="264"/>
                  </a:cubicBezTo>
                  <a:cubicBezTo>
                    <a:pt x="1922" y="264"/>
                    <a:pt x="1722" y="204"/>
                    <a:pt x="1548" y="117"/>
                  </a:cubicBezTo>
                  <a:cubicBezTo>
                    <a:pt x="1465" y="34"/>
                    <a:pt x="1359" y="0"/>
                    <a:pt x="1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4"/>
            <p:cNvSpPr/>
            <p:nvPr/>
          </p:nvSpPr>
          <p:spPr>
            <a:xfrm rot="616292">
              <a:off x="-29164" y="812337"/>
              <a:ext cx="96743" cy="64370"/>
            </a:xfrm>
            <a:custGeom>
              <a:avLst/>
              <a:gdLst/>
              <a:ahLst/>
              <a:cxnLst/>
              <a:rect l="l" t="t" r="r" b="b"/>
              <a:pathLst>
                <a:path w="3870" h="2575" extrusionOk="0">
                  <a:moveTo>
                    <a:pt x="1248" y="0"/>
                  </a:moveTo>
                  <a:cubicBezTo>
                    <a:pt x="946" y="0"/>
                    <a:pt x="703" y="300"/>
                    <a:pt x="352" y="923"/>
                  </a:cubicBezTo>
                  <a:cubicBezTo>
                    <a:pt x="282" y="1064"/>
                    <a:pt x="212" y="1205"/>
                    <a:pt x="141" y="1345"/>
                  </a:cubicBezTo>
                  <a:cubicBezTo>
                    <a:pt x="1" y="1697"/>
                    <a:pt x="71" y="2049"/>
                    <a:pt x="282" y="2260"/>
                  </a:cubicBezTo>
                  <a:cubicBezTo>
                    <a:pt x="423" y="2366"/>
                    <a:pt x="581" y="2418"/>
                    <a:pt x="739" y="2418"/>
                  </a:cubicBezTo>
                  <a:cubicBezTo>
                    <a:pt x="897" y="2418"/>
                    <a:pt x="1056" y="2366"/>
                    <a:pt x="1196" y="2260"/>
                  </a:cubicBezTo>
                  <a:cubicBezTo>
                    <a:pt x="1355" y="2038"/>
                    <a:pt x="1599" y="1931"/>
                    <a:pt x="1851" y="1931"/>
                  </a:cubicBezTo>
                  <a:cubicBezTo>
                    <a:pt x="2159" y="1931"/>
                    <a:pt x="2480" y="2091"/>
                    <a:pt x="2674" y="2401"/>
                  </a:cubicBezTo>
                  <a:cubicBezTo>
                    <a:pt x="2791" y="2518"/>
                    <a:pt x="2921" y="2574"/>
                    <a:pt x="3053" y="2574"/>
                  </a:cubicBezTo>
                  <a:cubicBezTo>
                    <a:pt x="3237" y="2574"/>
                    <a:pt x="3424" y="2465"/>
                    <a:pt x="3588" y="2260"/>
                  </a:cubicBezTo>
                  <a:cubicBezTo>
                    <a:pt x="3799" y="1979"/>
                    <a:pt x="3870" y="1697"/>
                    <a:pt x="3870" y="1345"/>
                  </a:cubicBezTo>
                  <a:cubicBezTo>
                    <a:pt x="3870" y="973"/>
                    <a:pt x="3668" y="801"/>
                    <a:pt x="3387" y="801"/>
                  </a:cubicBezTo>
                  <a:cubicBezTo>
                    <a:pt x="3296" y="801"/>
                    <a:pt x="3198" y="819"/>
                    <a:pt x="3096" y="853"/>
                  </a:cubicBezTo>
                  <a:cubicBezTo>
                    <a:pt x="3001" y="885"/>
                    <a:pt x="2916" y="899"/>
                    <a:pt x="2839" y="899"/>
                  </a:cubicBezTo>
                  <a:cubicBezTo>
                    <a:pt x="2575" y="899"/>
                    <a:pt x="2399" y="735"/>
                    <a:pt x="2181" y="572"/>
                  </a:cubicBezTo>
                  <a:cubicBezTo>
                    <a:pt x="1773" y="195"/>
                    <a:pt x="1491" y="0"/>
                    <a:pt x="1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4"/>
            <p:cNvSpPr/>
            <p:nvPr/>
          </p:nvSpPr>
          <p:spPr>
            <a:xfrm rot="616292">
              <a:off x="298969" y="2094732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4"/>
            <p:cNvSpPr/>
            <p:nvPr/>
          </p:nvSpPr>
          <p:spPr>
            <a:xfrm rot="616292">
              <a:off x="407319" y="3876317"/>
              <a:ext cx="72145" cy="102467"/>
            </a:xfrm>
            <a:custGeom>
              <a:avLst/>
              <a:gdLst/>
              <a:ahLst/>
              <a:cxnLst/>
              <a:rect l="l" t="t" r="r" b="b"/>
              <a:pathLst>
                <a:path w="2886" h="4099" extrusionOk="0">
                  <a:moveTo>
                    <a:pt x="1971" y="0"/>
                  </a:moveTo>
                  <a:cubicBezTo>
                    <a:pt x="1802" y="0"/>
                    <a:pt x="1588" y="90"/>
                    <a:pt x="1365" y="90"/>
                  </a:cubicBezTo>
                  <a:cubicBezTo>
                    <a:pt x="1309" y="90"/>
                    <a:pt x="1253" y="84"/>
                    <a:pt x="1197" y="70"/>
                  </a:cubicBezTo>
                  <a:cubicBezTo>
                    <a:pt x="1120" y="40"/>
                    <a:pt x="1043" y="26"/>
                    <a:pt x="968" y="26"/>
                  </a:cubicBezTo>
                  <a:cubicBezTo>
                    <a:pt x="701" y="26"/>
                    <a:pt x="462" y="202"/>
                    <a:pt x="353" y="422"/>
                  </a:cubicBezTo>
                  <a:cubicBezTo>
                    <a:pt x="71" y="774"/>
                    <a:pt x="142" y="1196"/>
                    <a:pt x="493" y="1407"/>
                  </a:cubicBezTo>
                  <a:cubicBezTo>
                    <a:pt x="564" y="1970"/>
                    <a:pt x="564" y="2462"/>
                    <a:pt x="423" y="2955"/>
                  </a:cubicBezTo>
                  <a:cubicBezTo>
                    <a:pt x="142" y="3095"/>
                    <a:pt x="1" y="3377"/>
                    <a:pt x="142" y="3658"/>
                  </a:cubicBezTo>
                  <a:cubicBezTo>
                    <a:pt x="282" y="4010"/>
                    <a:pt x="564" y="4080"/>
                    <a:pt x="915" y="4080"/>
                  </a:cubicBezTo>
                  <a:cubicBezTo>
                    <a:pt x="964" y="4092"/>
                    <a:pt x="1012" y="4098"/>
                    <a:pt x="1060" y="4098"/>
                  </a:cubicBezTo>
                  <a:cubicBezTo>
                    <a:pt x="1291" y="4098"/>
                    <a:pt x="1514" y="3962"/>
                    <a:pt x="1689" y="3728"/>
                  </a:cubicBezTo>
                  <a:cubicBezTo>
                    <a:pt x="1760" y="3447"/>
                    <a:pt x="1548" y="3306"/>
                    <a:pt x="1408" y="3166"/>
                  </a:cubicBezTo>
                  <a:cubicBezTo>
                    <a:pt x="1267" y="3025"/>
                    <a:pt x="1197" y="2884"/>
                    <a:pt x="1337" y="2673"/>
                  </a:cubicBezTo>
                  <a:cubicBezTo>
                    <a:pt x="1760" y="1970"/>
                    <a:pt x="1760" y="1970"/>
                    <a:pt x="1056" y="1337"/>
                  </a:cubicBezTo>
                  <a:cubicBezTo>
                    <a:pt x="1291" y="1141"/>
                    <a:pt x="1482" y="1098"/>
                    <a:pt x="1653" y="1098"/>
                  </a:cubicBezTo>
                  <a:cubicBezTo>
                    <a:pt x="1791" y="1098"/>
                    <a:pt x="1916" y="1126"/>
                    <a:pt x="2041" y="1126"/>
                  </a:cubicBezTo>
                  <a:cubicBezTo>
                    <a:pt x="2604" y="1126"/>
                    <a:pt x="2885" y="985"/>
                    <a:pt x="2815" y="563"/>
                  </a:cubicBezTo>
                  <a:cubicBezTo>
                    <a:pt x="2744" y="141"/>
                    <a:pt x="2393" y="0"/>
                    <a:pt x="1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4"/>
            <p:cNvSpPr/>
            <p:nvPr/>
          </p:nvSpPr>
          <p:spPr>
            <a:xfrm rot="616292">
              <a:off x="404556" y="967102"/>
              <a:ext cx="86194" cy="75644"/>
            </a:xfrm>
            <a:custGeom>
              <a:avLst/>
              <a:gdLst/>
              <a:ahLst/>
              <a:cxnLst/>
              <a:rect l="l" t="t" r="r" b="b"/>
              <a:pathLst>
                <a:path w="3448" h="3026" extrusionOk="0">
                  <a:moveTo>
                    <a:pt x="2533" y="1"/>
                  </a:moveTo>
                  <a:cubicBezTo>
                    <a:pt x="1759" y="1"/>
                    <a:pt x="1196" y="704"/>
                    <a:pt x="1407" y="1478"/>
                  </a:cubicBezTo>
                  <a:cubicBezTo>
                    <a:pt x="1407" y="1548"/>
                    <a:pt x="1548" y="1619"/>
                    <a:pt x="1548" y="1760"/>
                  </a:cubicBezTo>
                  <a:cubicBezTo>
                    <a:pt x="1548" y="1830"/>
                    <a:pt x="1478" y="1900"/>
                    <a:pt x="1337" y="1900"/>
                  </a:cubicBezTo>
                  <a:cubicBezTo>
                    <a:pt x="1337" y="1924"/>
                    <a:pt x="1329" y="1931"/>
                    <a:pt x="1316" y="1931"/>
                  </a:cubicBezTo>
                  <a:cubicBezTo>
                    <a:pt x="1290" y="1931"/>
                    <a:pt x="1243" y="1900"/>
                    <a:pt x="1196" y="1900"/>
                  </a:cubicBezTo>
                  <a:cubicBezTo>
                    <a:pt x="1126" y="1760"/>
                    <a:pt x="1126" y="1689"/>
                    <a:pt x="1126" y="1619"/>
                  </a:cubicBezTo>
                  <a:cubicBezTo>
                    <a:pt x="1126" y="1342"/>
                    <a:pt x="865" y="1153"/>
                    <a:pt x="617" y="1153"/>
                  </a:cubicBezTo>
                  <a:cubicBezTo>
                    <a:pt x="549" y="1153"/>
                    <a:pt x="483" y="1167"/>
                    <a:pt x="423" y="1197"/>
                  </a:cubicBezTo>
                  <a:cubicBezTo>
                    <a:pt x="141" y="1337"/>
                    <a:pt x="0" y="1689"/>
                    <a:pt x="141" y="1971"/>
                  </a:cubicBezTo>
                  <a:cubicBezTo>
                    <a:pt x="211" y="2111"/>
                    <a:pt x="423" y="2252"/>
                    <a:pt x="423" y="2463"/>
                  </a:cubicBezTo>
                  <a:cubicBezTo>
                    <a:pt x="352" y="3026"/>
                    <a:pt x="704" y="3026"/>
                    <a:pt x="1126" y="3026"/>
                  </a:cubicBezTo>
                  <a:cubicBezTo>
                    <a:pt x="1829" y="2885"/>
                    <a:pt x="2533" y="2533"/>
                    <a:pt x="3096" y="2111"/>
                  </a:cubicBezTo>
                  <a:cubicBezTo>
                    <a:pt x="3307" y="1900"/>
                    <a:pt x="3447" y="1689"/>
                    <a:pt x="3096" y="1548"/>
                  </a:cubicBezTo>
                  <a:cubicBezTo>
                    <a:pt x="2533" y="1408"/>
                    <a:pt x="2674" y="1197"/>
                    <a:pt x="2814" y="775"/>
                  </a:cubicBezTo>
                  <a:cubicBezTo>
                    <a:pt x="3025" y="282"/>
                    <a:pt x="2814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4"/>
            <p:cNvSpPr/>
            <p:nvPr/>
          </p:nvSpPr>
          <p:spPr>
            <a:xfrm rot="616292">
              <a:off x="109304" y="872306"/>
              <a:ext cx="104842" cy="61945"/>
            </a:xfrm>
            <a:custGeom>
              <a:avLst/>
              <a:gdLst/>
              <a:ahLst/>
              <a:cxnLst/>
              <a:rect l="l" t="t" r="r" b="b"/>
              <a:pathLst>
                <a:path w="4194" h="2478" extrusionOk="0">
                  <a:moveTo>
                    <a:pt x="1590" y="0"/>
                  </a:moveTo>
                  <a:cubicBezTo>
                    <a:pt x="1450" y="563"/>
                    <a:pt x="1239" y="1056"/>
                    <a:pt x="605" y="1267"/>
                  </a:cubicBezTo>
                  <a:cubicBezTo>
                    <a:pt x="1" y="1509"/>
                    <a:pt x="487" y="2478"/>
                    <a:pt x="993" y="2478"/>
                  </a:cubicBezTo>
                  <a:cubicBezTo>
                    <a:pt x="1076" y="2478"/>
                    <a:pt x="1159" y="2452"/>
                    <a:pt x="1239" y="2392"/>
                  </a:cubicBezTo>
                  <a:cubicBezTo>
                    <a:pt x="1590" y="2181"/>
                    <a:pt x="1942" y="1900"/>
                    <a:pt x="2294" y="1618"/>
                  </a:cubicBezTo>
                  <a:cubicBezTo>
                    <a:pt x="2656" y="1980"/>
                    <a:pt x="2894" y="2157"/>
                    <a:pt x="3103" y="2157"/>
                  </a:cubicBezTo>
                  <a:cubicBezTo>
                    <a:pt x="3342" y="2157"/>
                    <a:pt x="3542" y="1927"/>
                    <a:pt x="3841" y="1478"/>
                  </a:cubicBezTo>
                  <a:cubicBezTo>
                    <a:pt x="3912" y="1337"/>
                    <a:pt x="3982" y="1267"/>
                    <a:pt x="3982" y="1196"/>
                  </a:cubicBezTo>
                  <a:cubicBezTo>
                    <a:pt x="4193" y="985"/>
                    <a:pt x="4193" y="704"/>
                    <a:pt x="3982" y="563"/>
                  </a:cubicBezTo>
                  <a:cubicBezTo>
                    <a:pt x="3891" y="427"/>
                    <a:pt x="3742" y="349"/>
                    <a:pt x="3590" y="349"/>
                  </a:cubicBezTo>
                  <a:cubicBezTo>
                    <a:pt x="3507" y="349"/>
                    <a:pt x="3424" y="373"/>
                    <a:pt x="3349" y="423"/>
                  </a:cubicBezTo>
                  <a:cubicBezTo>
                    <a:pt x="3068" y="493"/>
                    <a:pt x="2857" y="634"/>
                    <a:pt x="2575" y="774"/>
                  </a:cubicBezTo>
                  <a:cubicBezTo>
                    <a:pt x="2458" y="422"/>
                    <a:pt x="2291" y="20"/>
                    <a:pt x="1871" y="20"/>
                  </a:cubicBezTo>
                  <a:cubicBezTo>
                    <a:pt x="1788" y="20"/>
                    <a:pt x="1695" y="36"/>
                    <a:pt x="1590" y="71"/>
                  </a:cubicBezTo>
                  <a:lnTo>
                    <a:pt x="15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4"/>
            <p:cNvSpPr/>
            <p:nvPr/>
          </p:nvSpPr>
          <p:spPr>
            <a:xfrm rot="616292">
              <a:off x="333446" y="1578530"/>
              <a:ext cx="94993" cy="52796"/>
            </a:xfrm>
            <a:custGeom>
              <a:avLst/>
              <a:gdLst/>
              <a:ahLst/>
              <a:cxnLst/>
              <a:rect l="l" t="t" r="r" b="b"/>
              <a:pathLst>
                <a:path w="3800" h="2112" extrusionOk="0">
                  <a:moveTo>
                    <a:pt x="2533" y="1"/>
                  </a:moveTo>
                  <a:cubicBezTo>
                    <a:pt x="1759" y="282"/>
                    <a:pt x="986" y="704"/>
                    <a:pt x="352" y="1197"/>
                  </a:cubicBezTo>
                  <a:cubicBezTo>
                    <a:pt x="1" y="1549"/>
                    <a:pt x="282" y="2041"/>
                    <a:pt x="704" y="2111"/>
                  </a:cubicBezTo>
                  <a:lnTo>
                    <a:pt x="1337" y="2111"/>
                  </a:lnTo>
                  <a:cubicBezTo>
                    <a:pt x="1624" y="2064"/>
                    <a:pt x="1911" y="1918"/>
                    <a:pt x="2220" y="1918"/>
                  </a:cubicBezTo>
                  <a:cubicBezTo>
                    <a:pt x="2365" y="1918"/>
                    <a:pt x="2516" y="1951"/>
                    <a:pt x="2674" y="2041"/>
                  </a:cubicBezTo>
                  <a:cubicBezTo>
                    <a:pt x="2722" y="2060"/>
                    <a:pt x="2769" y="2069"/>
                    <a:pt x="2814" y="2069"/>
                  </a:cubicBezTo>
                  <a:cubicBezTo>
                    <a:pt x="3101" y="2069"/>
                    <a:pt x="3336" y="1721"/>
                    <a:pt x="3518" y="1478"/>
                  </a:cubicBezTo>
                  <a:cubicBezTo>
                    <a:pt x="3799" y="1267"/>
                    <a:pt x="3518" y="1056"/>
                    <a:pt x="3377" y="775"/>
                  </a:cubicBezTo>
                  <a:cubicBezTo>
                    <a:pt x="3377" y="704"/>
                    <a:pt x="3307" y="564"/>
                    <a:pt x="3307" y="423"/>
                  </a:cubicBezTo>
                  <a:cubicBezTo>
                    <a:pt x="3166" y="1"/>
                    <a:pt x="288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4"/>
            <p:cNvSpPr/>
            <p:nvPr/>
          </p:nvSpPr>
          <p:spPr>
            <a:xfrm rot="616292">
              <a:off x="7527" y="471390"/>
              <a:ext cx="110817" cy="46622"/>
            </a:xfrm>
            <a:custGeom>
              <a:avLst/>
              <a:gdLst/>
              <a:ahLst/>
              <a:cxnLst/>
              <a:rect l="l" t="t" r="r" b="b"/>
              <a:pathLst>
                <a:path w="4433" h="1865" extrusionOk="0">
                  <a:moveTo>
                    <a:pt x="3351" y="1"/>
                  </a:moveTo>
                  <a:cubicBezTo>
                    <a:pt x="3254" y="1"/>
                    <a:pt x="3166" y="18"/>
                    <a:pt x="3096" y="89"/>
                  </a:cubicBezTo>
                  <a:cubicBezTo>
                    <a:pt x="2821" y="363"/>
                    <a:pt x="2459" y="506"/>
                    <a:pt x="2095" y="506"/>
                  </a:cubicBezTo>
                  <a:cubicBezTo>
                    <a:pt x="1806" y="506"/>
                    <a:pt x="1516" y="416"/>
                    <a:pt x="1267" y="229"/>
                  </a:cubicBezTo>
                  <a:cubicBezTo>
                    <a:pt x="1056" y="229"/>
                    <a:pt x="985" y="229"/>
                    <a:pt x="985" y="300"/>
                  </a:cubicBezTo>
                  <a:cubicBezTo>
                    <a:pt x="563" y="300"/>
                    <a:pt x="211" y="651"/>
                    <a:pt x="71" y="1003"/>
                  </a:cubicBezTo>
                  <a:cubicBezTo>
                    <a:pt x="0" y="1284"/>
                    <a:pt x="71" y="1496"/>
                    <a:pt x="282" y="1707"/>
                  </a:cubicBezTo>
                  <a:cubicBezTo>
                    <a:pt x="422" y="1819"/>
                    <a:pt x="563" y="1864"/>
                    <a:pt x="704" y="1864"/>
                  </a:cubicBezTo>
                  <a:cubicBezTo>
                    <a:pt x="915" y="1864"/>
                    <a:pt x="1126" y="1763"/>
                    <a:pt x="1337" y="1636"/>
                  </a:cubicBezTo>
                  <a:cubicBezTo>
                    <a:pt x="1452" y="1521"/>
                    <a:pt x="1567" y="1406"/>
                    <a:pt x="1682" y="1406"/>
                  </a:cubicBezTo>
                  <a:cubicBezTo>
                    <a:pt x="1707" y="1406"/>
                    <a:pt x="1733" y="1412"/>
                    <a:pt x="1759" y="1425"/>
                  </a:cubicBezTo>
                  <a:cubicBezTo>
                    <a:pt x="1974" y="1582"/>
                    <a:pt x="2178" y="1640"/>
                    <a:pt x="2376" y="1640"/>
                  </a:cubicBezTo>
                  <a:cubicBezTo>
                    <a:pt x="2890" y="1640"/>
                    <a:pt x="3362" y="1245"/>
                    <a:pt x="3869" y="1144"/>
                  </a:cubicBezTo>
                  <a:cubicBezTo>
                    <a:pt x="4151" y="1073"/>
                    <a:pt x="4432" y="933"/>
                    <a:pt x="4362" y="511"/>
                  </a:cubicBezTo>
                  <a:cubicBezTo>
                    <a:pt x="4292" y="229"/>
                    <a:pt x="4010" y="18"/>
                    <a:pt x="3658" y="18"/>
                  </a:cubicBezTo>
                  <a:cubicBezTo>
                    <a:pt x="3553" y="18"/>
                    <a:pt x="3447" y="1"/>
                    <a:pt x="3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4"/>
            <p:cNvSpPr/>
            <p:nvPr/>
          </p:nvSpPr>
          <p:spPr>
            <a:xfrm rot="616292">
              <a:off x="-36454" y="2080661"/>
              <a:ext cx="80919" cy="92618"/>
            </a:xfrm>
            <a:custGeom>
              <a:avLst/>
              <a:gdLst/>
              <a:ahLst/>
              <a:cxnLst/>
              <a:rect l="l" t="t" r="r" b="b"/>
              <a:pathLst>
                <a:path w="3237" h="3705" extrusionOk="0">
                  <a:moveTo>
                    <a:pt x="2040" y="1"/>
                  </a:moveTo>
                  <a:cubicBezTo>
                    <a:pt x="1829" y="1"/>
                    <a:pt x="1618" y="71"/>
                    <a:pt x="1548" y="282"/>
                  </a:cubicBezTo>
                  <a:cubicBezTo>
                    <a:pt x="1407" y="563"/>
                    <a:pt x="1478" y="845"/>
                    <a:pt x="1689" y="985"/>
                  </a:cubicBezTo>
                  <a:cubicBezTo>
                    <a:pt x="1829" y="1126"/>
                    <a:pt x="2040" y="1126"/>
                    <a:pt x="2040" y="1337"/>
                  </a:cubicBezTo>
                  <a:cubicBezTo>
                    <a:pt x="1829" y="1830"/>
                    <a:pt x="1407" y="2252"/>
                    <a:pt x="844" y="2463"/>
                  </a:cubicBezTo>
                  <a:cubicBezTo>
                    <a:pt x="757" y="2448"/>
                    <a:pt x="673" y="2440"/>
                    <a:pt x="593" y="2440"/>
                  </a:cubicBezTo>
                  <a:cubicBezTo>
                    <a:pt x="289" y="2440"/>
                    <a:pt x="56" y="2565"/>
                    <a:pt x="0" y="2955"/>
                  </a:cubicBezTo>
                  <a:cubicBezTo>
                    <a:pt x="0" y="3307"/>
                    <a:pt x="211" y="3588"/>
                    <a:pt x="493" y="3659"/>
                  </a:cubicBezTo>
                  <a:cubicBezTo>
                    <a:pt x="565" y="3691"/>
                    <a:pt x="633" y="3705"/>
                    <a:pt x="699" y="3705"/>
                  </a:cubicBezTo>
                  <a:cubicBezTo>
                    <a:pt x="1105" y="3705"/>
                    <a:pt x="1407" y="3181"/>
                    <a:pt x="1825" y="3181"/>
                  </a:cubicBezTo>
                  <a:cubicBezTo>
                    <a:pt x="1934" y="3181"/>
                    <a:pt x="2052" y="3216"/>
                    <a:pt x="2181" y="3307"/>
                  </a:cubicBezTo>
                  <a:cubicBezTo>
                    <a:pt x="2251" y="3307"/>
                    <a:pt x="2462" y="3166"/>
                    <a:pt x="2462" y="3096"/>
                  </a:cubicBezTo>
                  <a:cubicBezTo>
                    <a:pt x="2603" y="2744"/>
                    <a:pt x="2814" y="2533"/>
                    <a:pt x="2955" y="2181"/>
                  </a:cubicBezTo>
                  <a:cubicBezTo>
                    <a:pt x="3166" y="1830"/>
                    <a:pt x="3236" y="1408"/>
                    <a:pt x="2814" y="1197"/>
                  </a:cubicBezTo>
                  <a:cubicBezTo>
                    <a:pt x="2533" y="1126"/>
                    <a:pt x="2392" y="845"/>
                    <a:pt x="2462" y="563"/>
                  </a:cubicBezTo>
                  <a:cubicBezTo>
                    <a:pt x="2533" y="282"/>
                    <a:pt x="2322" y="71"/>
                    <a:pt x="20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4"/>
            <p:cNvSpPr/>
            <p:nvPr/>
          </p:nvSpPr>
          <p:spPr>
            <a:xfrm rot="616292">
              <a:off x="110202" y="950580"/>
              <a:ext cx="77419" cy="82319"/>
            </a:xfrm>
            <a:custGeom>
              <a:avLst/>
              <a:gdLst/>
              <a:ahLst/>
              <a:cxnLst/>
              <a:rect l="l" t="t" r="r" b="b"/>
              <a:pathLst>
                <a:path w="3097" h="3293" extrusionOk="0">
                  <a:moveTo>
                    <a:pt x="845" y="0"/>
                  </a:moveTo>
                  <a:cubicBezTo>
                    <a:pt x="423" y="0"/>
                    <a:pt x="282" y="352"/>
                    <a:pt x="212" y="633"/>
                  </a:cubicBezTo>
                  <a:cubicBezTo>
                    <a:pt x="1" y="985"/>
                    <a:pt x="142" y="1407"/>
                    <a:pt x="423" y="1618"/>
                  </a:cubicBezTo>
                  <a:cubicBezTo>
                    <a:pt x="704" y="1899"/>
                    <a:pt x="986" y="2040"/>
                    <a:pt x="704" y="2533"/>
                  </a:cubicBezTo>
                  <a:cubicBezTo>
                    <a:pt x="564" y="2814"/>
                    <a:pt x="775" y="3166"/>
                    <a:pt x="1056" y="3236"/>
                  </a:cubicBezTo>
                  <a:cubicBezTo>
                    <a:pt x="1135" y="3275"/>
                    <a:pt x="1219" y="3293"/>
                    <a:pt x="1302" y="3293"/>
                  </a:cubicBezTo>
                  <a:cubicBezTo>
                    <a:pt x="1517" y="3293"/>
                    <a:pt x="1728" y="3177"/>
                    <a:pt x="1830" y="3025"/>
                  </a:cubicBezTo>
                  <a:cubicBezTo>
                    <a:pt x="2041" y="2744"/>
                    <a:pt x="2252" y="2533"/>
                    <a:pt x="2533" y="2322"/>
                  </a:cubicBezTo>
                  <a:cubicBezTo>
                    <a:pt x="2744" y="2111"/>
                    <a:pt x="3096" y="1970"/>
                    <a:pt x="2885" y="1548"/>
                  </a:cubicBezTo>
                  <a:cubicBezTo>
                    <a:pt x="2782" y="1342"/>
                    <a:pt x="2528" y="1211"/>
                    <a:pt x="2289" y="1211"/>
                  </a:cubicBezTo>
                  <a:cubicBezTo>
                    <a:pt x="2202" y="1211"/>
                    <a:pt x="2116" y="1229"/>
                    <a:pt x="2041" y="1266"/>
                  </a:cubicBezTo>
                  <a:cubicBezTo>
                    <a:pt x="1830" y="1266"/>
                    <a:pt x="1619" y="1337"/>
                    <a:pt x="1478" y="1407"/>
                  </a:cubicBezTo>
                  <a:cubicBezTo>
                    <a:pt x="1408" y="1126"/>
                    <a:pt x="1408" y="915"/>
                    <a:pt x="1337" y="633"/>
                  </a:cubicBezTo>
                  <a:cubicBezTo>
                    <a:pt x="1267" y="352"/>
                    <a:pt x="126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4"/>
            <p:cNvSpPr/>
            <p:nvPr/>
          </p:nvSpPr>
          <p:spPr>
            <a:xfrm rot="616292">
              <a:off x="-46899" y="114448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4"/>
            <p:cNvSpPr/>
            <p:nvPr/>
          </p:nvSpPr>
          <p:spPr>
            <a:xfrm rot="616292">
              <a:off x="94801" y="3853181"/>
              <a:ext cx="72120" cy="80744"/>
            </a:xfrm>
            <a:custGeom>
              <a:avLst/>
              <a:gdLst/>
              <a:ahLst/>
              <a:cxnLst/>
              <a:rect l="l" t="t" r="r" b="b"/>
              <a:pathLst>
                <a:path w="2885" h="3230" extrusionOk="0">
                  <a:moveTo>
                    <a:pt x="1337" y="1"/>
                  </a:moveTo>
                  <a:cubicBezTo>
                    <a:pt x="141" y="282"/>
                    <a:pt x="71" y="634"/>
                    <a:pt x="845" y="1689"/>
                  </a:cubicBezTo>
                  <a:cubicBezTo>
                    <a:pt x="634" y="1830"/>
                    <a:pt x="282" y="2041"/>
                    <a:pt x="212" y="2322"/>
                  </a:cubicBezTo>
                  <a:cubicBezTo>
                    <a:pt x="1" y="2604"/>
                    <a:pt x="71" y="2885"/>
                    <a:pt x="212" y="3096"/>
                  </a:cubicBezTo>
                  <a:cubicBezTo>
                    <a:pt x="339" y="3191"/>
                    <a:pt x="466" y="3229"/>
                    <a:pt x="586" y="3229"/>
                  </a:cubicBezTo>
                  <a:cubicBezTo>
                    <a:pt x="733" y="3229"/>
                    <a:pt x="870" y="3173"/>
                    <a:pt x="986" y="3096"/>
                  </a:cubicBezTo>
                  <a:cubicBezTo>
                    <a:pt x="1197" y="2955"/>
                    <a:pt x="1408" y="2744"/>
                    <a:pt x="1408" y="2463"/>
                  </a:cubicBezTo>
                  <a:cubicBezTo>
                    <a:pt x="1408" y="1970"/>
                    <a:pt x="1689" y="1830"/>
                    <a:pt x="2041" y="1619"/>
                  </a:cubicBezTo>
                  <a:cubicBezTo>
                    <a:pt x="2252" y="1478"/>
                    <a:pt x="2463" y="1337"/>
                    <a:pt x="2674" y="1126"/>
                  </a:cubicBezTo>
                  <a:cubicBezTo>
                    <a:pt x="2815" y="1056"/>
                    <a:pt x="2885" y="845"/>
                    <a:pt x="2885" y="704"/>
                  </a:cubicBezTo>
                  <a:cubicBezTo>
                    <a:pt x="2815" y="493"/>
                    <a:pt x="2604" y="493"/>
                    <a:pt x="2463" y="493"/>
                  </a:cubicBezTo>
                  <a:cubicBezTo>
                    <a:pt x="2041" y="493"/>
                    <a:pt x="1619" y="282"/>
                    <a:pt x="1267" y="71"/>
                  </a:cubicBezTo>
                  <a:lnTo>
                    <a:pt x="13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4"/>
            <p:cNvSpPr/>
            <p:nvPr/>
          </p:nvSpPr>
          <p:spPr>
            <a:xfrm rot="616292">
              <a:off x="201141" y="1147795"/>
              <a:ext cx="105517" cy="67695"/>
            </a:xfrm>
            <a:custGeom>
              <a:avLst/>
              <a:gdLst/>
              <a:ahLst/>
              <a:cxnLst/>
              <a:rect l="l" t="t" r="r" b="b"/>
              <a:pathLst>
                <a:path w="4221" h="2708" extrusionOk="0">
                  <a:moveTo>
                    <a:pt x="3974" y="0"/>
                  </a:moveTo>
                  <a:cubicBezTo>
                    <a:pt x="2989" y="0"/>
                    <a:pt x="2334" y="756"/>
                    <a:pt x="1618" y="1212"/>
                  </a:cubicBezTo>
                  <a:cubicBezTo>
                    <a:pt x="1360" y="1367"/>
                    <a:pt x="1215" y="1598"/>
                    <a:pt x="989" y="1598"/>
                  </a:cubicBezTo>
                  <a:cubicBezTo>
                    <a:pt x="908" y="1598"/>
                    <a:pt x="816" y="1568"/>
                    <a:pt x="704" y="1493"/>
                  </a:cubicBezTo>
                  <a:cubicBezTo>
                    <a:pt x="645" y="1454"/>
                    <a:pt x="586" y="1436"/>
                    <a:pt x="528" y="1436"/>
                  </a:cubicBezTo>
                  <a:cubicBezTo>
                    <a:pt x="380" y="1436"/>
                    <a:pt x="242" y="1552"/>
                    <a:pt x="141" y="1704"/>
                  </a:cubicBezTo>
                  <a:cubicBezTo>
                    <a:pt x="0" y="1915"/>
                    <a:pt x="0" y="2197"/>
                    <a:pt x="141" y="2408"/>
                  </a:cubicBezTo>
                  <a:cubicBezTo>
                    <a:pt x="199" y="2581"/>
                    <a:pt x="399" y="2707"/>
                    <a:pt x="626" y="2707"/>
                  </a:cubicBezTo>
                  <a:cubicBezTo>
                    <a:pt x="674" y="2707"/>
                    <a:pt x="724" y="2701"/>
                    <a:pt x="774" y="2689"/>
                  </a:cubicBezTo>
                  <a:cubicBezTo>
                    <a:pt x="1337" y="2619"/>
                    <a:pt x="1829" y="2337"/>
                    <a:pt x="2181" y="1986"/>
                  </a:cubicBezTo>
                  <a:cubicBezTo>
                    <a:pt x="2392" y="1774"/>
                    <a:pt x="2603" y="1423"/>
                    <a:pt x="2955" y="1423"/>
                  </a:cubicBezTo>
                  <a:cubicBezTo>
                    <a:pt x="3869" y="1352"/>
                    <a:pt x="4080" y="790"/>
                    <a:pt x="4221" y="16"/>
                  </a:cubicBezTo>
                  <a:cubicBezTo>
                    <a:pt x="4136" y="5"/>
                    <a:pt x="4054" y="0"/>
                    <a:pt x="39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4"/>
            <p:cNvSpPr/>
            <p:nvPr/>
          </p:nvSpPr>
          <p:spPr>
            <a:xfrm rot="616292">
              <a:off x="158738" y="1791199"/>
              <a:ext cx="79144" cy="55421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4"/>
            <p:cNvSpPr/>
            <p:nvPr/>
          </p:nvSpPr>
          <p:spPr>
            <a:xfrm rot="616292">
              <a:off x="126415" y="517723"/>
              <a:ext cx="91468" cy="40322"/>
            </a:xfrm>
            <a:custGeom>
              <a:avLst/>
              <a:gdLst/>
              <a:ahLst/>
              <a:cxnLst/>
              <a:rect l="l" t="t" r="r" b="b"/>
              <a:pathLst>
                <a:path w="3659" h="1613" extrusionOk="0">
                  <a:moveTo>
                    <a:pt x="1372" y="0"/>
                  </a:moveTo>
                  <a:cubicBezTo>
                    <a:pt x="1197" y="0"/>
                    <a:pt x="1021" y="9"/>
                    <a:pt x="845" y="26"/>
                  </a:cubicBezTo>
                  <a:cubicBezTo>
                    <a:pt x="423" y="26"/>
                    <a:pt x="71" y="167"/>
                    <a:pt x="1" y="589"/>
                  </a:cubicBezTo>
                  <a:cubicBezTo>
                    <a:pt x="1" y="1011"/>
                    <a:pt x="282" y="1152"/>
                    <a:pt x="634" y="1293"/>
                  </a:cubicBezTo>
                  <a:cubicBezTo>
                    <a:pt x="987" y="1425"/>
                    <a:pt x="1340" y="1613"/>
                    <a:pt x="1711" y="1613"/>
                  </a:cubicBezTo>
                  <a:cubicBezTo>
                    <a:pt x="1931" y="1613"/>
                    <a:pt x="2157" y="1547"/>
                    <a:pt x="2393" y="1363"/>
                  </a:cubicBezTo>
                  <a:cubicBezTo>
                    <a:pt x="2533" y="1222"/>
                    <a:pt x="2745" y="1293"/>
                    <a:pt x="2956" y="1222"/>
                  </a:cubicBezTo>
                  <a:cubicBezTo>
                    <a:pt x="3016" y="1222"/>
                    <a:pt x="3082" y="1228"/>
                    <a:pt x="3147" y="1228"/>
                  </a:cubicBezTo>
                  <a:cubicBezTo>
                    <a:pt x="3310" y="1228"/>
                    <a:pt x="3468" y="1192"/>
                    <a:pt x="3518" y="941"/>
                  </a:cubicBezTo>
                  <a:cubicBezTo>
                    <a:pt x="3659" y="589"/>
                    <a:pt x="3378" y="449"/>
                    <a:pt x="3167" y="308"/>
                  </a:cubicBezTo>
                  <a:lnTo>
                    <a:pt x="2885" y="167"/>
                  </a:lnTo>
                  <a:lnTo>
                    <a:pt x="2885" y="237"/>
                  </a:lnTo>
                  <a:cubicBezTo>
                    <a:pt x="2410" y="79"/>
                    <a:pt x="1896" y="0"/>
                    <a:pt x="1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4"/>
            <p:cNvSpPr/>
            <p:nvPr/>
          </p:nvSpPr>
          <p:spPr>
            <a:xfrm rot="616292">
              <a:off x="197545" y="3610069"/>
              <a:ext cx="86194" cy="43022"/>
            </a:xfrm>
            <a:custGeom>
              <a:avLst/>
              <a:gdLst/>
              <a:ahLst/>
              <a:cxnLst/>
              <a:rect l="l" t="t" r="r" b="b"/>
              <a:pathLst>
                <a:path w="3448" h="1721" extrusionOk="0">
                  <a:moveTo>
                    <a:pt x="1270" y="0"/>
                  </a:moveTo>
                  <a:cubicBezTo>
                    <a:pt x="927" y="0"/>
                    <a:pt x="604" y="216"/>
                    <a:pt x="353" y="467"/>
                  </a:cubicBezTo>
                  <a:cubicBezTo>
                    <a:pt x="71" y="678"/>
                    <a:pt x="1" y="1100"/>
                    <a:pt x="212" y="1452"/>
                  </a:cubicBezTo>
                  <a:cubicBezTo>
                    <a:pt x="295" y="1660"/>
                    <a:pt x="452" y="1720"/>
                    <a:pt x="625" y="1720"/>
                  </a:cubicBezTo>
                  <a:cubicBezTo>
                    <a:pt x="744" y="1720"/>
                    <a:pt x="871" y="1691"/>
                    <a:pt x="986" y="1663"/>
                  </a:cubicBezTo>
                  <a:cubicBezTo>
                    <a:pt x="1372" y="1566"/>
                    <a:pt x="1725" y="1370"/>
                    <a:pt x="2067" y="1370"/>
                  </a:cubicBezTo>
                  <a:cubicBezTo>
                    <a:pt x="2224" y="1370"/>
                    <a:pt x="2379" y="1411"/>
                    <a:pt x="2533" y="1522"/>
                  </a:cubicBezTo>
                  <a:cubicBezTo>
                    <a:pt x="2956" y="1452"/>
                    <a:pt x="3378" y="1381"/>
                    <a:pt x="3378" y="889"/>
                  </a:cubicBezTo>
                  <a:cubicBezTo>
                    <a:pt x="3448" y="396"/>
                    <a:pt x="2956" y="326"/>
                    <a:pt x="2674" y="256"/>
                  </a:cubicBezTo>
                  <a:cubicBezTo>
                    <a:pt x="2586" y="238"/>
                    <a:pt x="2503" y="234"/>
                    <a:pt x="2421" y="234"/>
                  </a:cubicBezTo>
                  <a:cubicBezTo>
                    <a:pt x="2340" y="234"/>
                    <a:pt x="2261" y="238"/>
                    <a:pt x="2182" y="238"/>
                  </a:cubicBezTo>
                  <a:cubicBezTo>
                    <a:pt x="2023" y="238"/>
                    <a:pt x="1865" y="221"/>
                    <a:pt x="1689" y="115"/>
                  </a:cubicBezTo>
                  <a:cubicBezTo>
                    <a:pt x="1549" y="35"/>
                    <a:pt x="1408" y="0"/>
                    <a:pt x="1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4"/>
            <p:cNvSpPr/>
            <p:nvPr/>
          </p:nvSpPr>
          <p:spPr>
            <a:xfrm rot="616292">
              <a:off x="145917" y="2804277"/>
              <a:ext cx="47496" cy="100667"/>
            </a:xfrm>
            <a:custGeom>
              <a:avLst/>
              <a:gdLst/>
              <a:ahLst/>
              <a:cxnLst/>
              <a:rect l="l" t="t" r="r" b="b"/>
              <a:pathLst>
                <a:path w="1900" h="4027" extrusionOk="0">
                  <a:moveTo>
                    <a:pt x="1485" y="0"/>
                  </a:moveTo>
                  <a:cubicBezTo>
                    <a:pt x="1387" y="0"/>
                    <a:pt x="1285" y="40"/>
                    <a:pt x="1196" y="128"/>
                  </a:cubicBezTo>
                  <a:cubicBezTo>
                    <a:pt x="704" y="339"/>
                    <a:pt x="422" y="832"/>
                    <a:pt x="422" y="1395"/>
                  </a:cubicBezTo>
                  <a:cubicBezTo>
                    <a:pt x="352" y="1887"/>
                    <a:pt x="282" y="2450"/>
                    <a:pt x="141" y="3013"/>
                  </a:cubicBezTo>
                  <a:cubicBezTo>
                    <a:pt x="71" y="3224"/>
                    <a:pt x="0" y="3435"/>
                    <a:pt x="0" y="3646"/>
                  </a:cubicBezTo>
                  <a:cubicBezTo>
                    <a:pt x="0" y="3885"/>
                    <a:pt x="163" y="4026"/>
                    <a:pt x="355" y="4026"/>
                  </a:cubicBezTo>
                  <a:cubicBezTo>
                    <a:pt x="446" y="4026"/>
                    <a:pt x="543" y="3995"/>
                    <a:pt x="633" y="3927"/>
                  </a:cubicBezTo>
                  <a:cubicBezTo>
                    <a:pt x="1196" y="3505"/>
                    <a:pt x="1478" y="2801"/>
                    <a:pt x="1407" y="2168"/>
                  </a:cubicBezTo>
                  <a:cubicBezTo>
                    <a:pt x="1337" y="1817"/>
                    <a:pt x="1407" y="1535"/>
                    <a:pt x="1618" y="1254"/>
                  </a:cubicBezTo>
                  <a:cubicBezTo>
                    <a:pt x="1829" y="1043"/>
                    <a:pt x="1900" y="761"/>
                    <a:pt x="1900" y="480"/>
                  </a:cubicBezTo>
                  <a:cubicBezTo>
                    <a:pt x="1900" y="190"/>
                    <a:pt x="1701" y="0"/>
                    <a:pt x="14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4"/>
            <p:cNvSpPr/>
            <p:nvPr/>
          </p:nvSpPr>
          <p:spPr>
            <a:xfrm rot="616292">
              <a:off x="172221" y="1563870"/>
              <a:ext cx="78469" cy="45397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4"/>
            <p:cNvSpPr/>
            <p:nvPr/>
          </p:nvSpPr>
          <p:spPr>
            <a:xfrm rot="616292">
              <a:off x="155051" y="2069857"/>
              <a:ext cx="75644" cy="51421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4"/>
            <p:cNvSpPr/>
            <p:nvPr/>
          </p:nvSpPr>
          <p:spPr>
            <a:xfrm rot="616292">
              <a:off x="207116" y="1642326"/>
              <a:ext cx="77394" cy="55646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4"/>
            <p:cNvSpPr/>
            <p:nvPr/>
          </p:nvSpPr>
          <p:spPr>
            <a:xfrm rot="616292">
              <a:off x="303162" y="3379334"/>
              <a:ext cx="79144" cy="71020"/>
            </a:xfrm>
            <a:custGeom>
              <a:avLst/>
              <a:gdLst/>
              <a:ahLst/>
              <a:cxnLst/>
              <a:rect l="l" t="t" r="r" b="b"/>
              <a:pathLst>
                <a:path w="3166" h="2841" extrusionOk="0">
                  <a:moveTo>
                    <a:pt x="2436" y="0"/>
                  </a:moveTo>
                  <a:cubicBezTo>
                    <a:pt x="2057" y="0"/>
                    <a:pt x="1652" y="200"/>
                    <a:pt x="1407" y="506"/>
                  </a:cubicBezTo>
                  <a:cubicBezTo>
                    <a:pt x="1258" y="705"/>
                    <a:pt x="1109" y="904"/>
                    <a:pt x="910" y="904"/>
                  </a:cubicBezTo>
                  <a:cubicBezTo>
                    <a:pt x="827" y="904"/>
                    <a:pt x="736" y="870"/>
                    <a:pt x="633" y="787"/>
                  </a:cubicBezTo>
                  <a:cubicBezTo>
                    <a:pt x="571" y="775"/>
                    <a:pt x="513" y="769"/>
                    <a:pt x="460" y="769"/>
                  </a:cubicBezTo>
                  <a:cubicBezTo>
                    <a:pt x="213" y="769"/>
                    <a:pt x="70" y="895"/>
                    <a:pt x="70" y="1069"/>
                  </a:cubicBezTo>
                  <a:cubicBezTo>
                    <a:pt x="0" y="1350"/>
                    <a:pt x="141" y="1561"/>
                    <a:pt x="422" y="1561"/>
                  </a:cubicBezTo>
                  <a:cubicBezTo>
                    <a:pt x="493" y="1554"/>
                    <a:pt x="559" y="1551"/>
                    <a:pt x="621" y="1551"/>
                  </a:cubicBezTo>
                  <a:cubicBezTo>
                    <a:pt x="1168" y="1551"/>
                    <a:pt x="1351" y="1829"/>
                    <a:pt x="1477" y="2335"/>
                  </a:cubicBezTo>
                  <a:cubicBezTo>
                    <a:pt x="1477" y="2641"/>
                    <a:pt x="1637" y="2841"/>
                    <a:pt x="1911" y="2841"/>
                  </a:cubicBezTo>
                  <a:cubicBezTo>
                    <a:pt x="1952" y="2841"/>
                    <a:pt x="1995" y="2837"/>
                    <a:pt x="2040" y="2827"/>
                  </a:cubicBezTo>
                  <a:cubicBezTo>
                    <a:pt x="2392" y="2757"/>
                    <a:pt x="2533" y="2265"/>
                    <a:pt x="2322" y="2054"/>
                  </a:cubicBezTo>
                  <a:cubicBezTo>
                    <a:pt x="1970" y="1561"/>
                    <a:pt x="2181" y="1280"/>
                    <a:pt x="2533" y="998"/>
                  </a:cubicBezTo>
                  <a:cubicBezTo>
                    <a:pt x="2603" y="928"/>
                    <a:pt x="2814" y="858"/>
                    <a:pt x="2884" y="717"/>
                  </a:cubicBezTo>
                  <a:cubicBezTo>
                    <a:pt x="3095" y="576"/>
                    <a:pt x="3166" y="365"/>
                    <a:pt x="3025" y="225"/>
                  </a:cubicBezTo>
                  <a:cubicBezTo>
                    <a:pt x="2955" y="14"/>
                    <a:pt x="2814" y="14"/>
                    <a:pt x="2603" y="14"/>
                  </a:cubicBezTo>
                  <a:cubicBezTo>
                    <a:pt x="2548" y="5"/>
                    <a:pt x="2493" y="0"/>
                    <a:pt x="2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4"/>
            <p:cNvSpPr/>
            <p:nvPr/>
          </p:nvSpPr>
          <p:spPr>
            <a:xfrm rot="616292">
              <a:off x="302334" y="1121856"/>
              <a:ext cx="73894" cy="64770"/>
            </a:xfrm>
            <a:custGeom>
              <a:avLst/>
              <a:gdLst/>
              <a:ahLst/>
              <a:cxnLst/>
              <a:rect l="l" t="t" r="r" b="b"/>
              <a:pathLst>
                <a:path w="2956" h="2591" extrusionOk="0">
                  <a:moveTo>
                    <a:pt x="1365" y="0"/>
                  </a:moveTo>
                  <a:cubicBezTo>
                    <a:pt x="1307" y="0"/>
                    <a:pt x="1250" y="9"/>
                    <a:pt x="1197" y="27"/>
                  </a:cubicBezTo>
                  <a:cubicBezTo>
                    <a:pt x="282" y="97"/>
                    <a:pt x="1" y="801"/>
                    <a:pt x="423" y="1645"/>
                  </a:cubicBezTo>
                  <a:lnTo>
                    <a:pt x="423" y="1715"/>
                  </a:lnTo>
                  <a:cubicBezTo>
                    <a:pt x="723" y="2255"/>
                    <a:pt x="1329" y="2590"/>
                    <a:pt x="1981" y="2590"/>
                  </a:cubicBezTo>
                  <a:cubicBezTo>
                    <a:pt x="2094" y="2590"/>
                    <a:pt x="2208" y="2580"/>
                    <a:pt x="2322" y="2559"/>
                  </a:cubicBezTo>
                  <a:cubicBezTo>
                    <a:pt x="2604" y="2559"/>
                    <a:pt x="2885" y="2419"/>
                    <a:pt x="2885" y="2137"/>
                  </a:cubicBezTo>
                  <a:cubicBezTo>
                    <a:pt x="2955" y="1856"/>
                    <a:pt x="2815" y="1786"/>
                    <a:pt x="2463" y="1645"/>
                  </a:cubicBezTo>
                  <a:cubicBezTo>
                    <a:pt x="2111" y="1504"/>
                    <a:pt x="1689" y="1645"/>
                    <a:pt x="1337" y="1434"/>
                  </a:cubicBezTo>
                  <a:cubicBezTo>
                    <a:pt x="1408" y="1082"/>
                    <a:pt x="1549" y="1012"/>
                    <a:pt x="1689" y="871"/>
                  </a:cubicBezTo>
                  <a:cubicBezTo>
                    <a:pt x="1830" y="660"/>
                    <a:pt x="1971" y="449"/>
                    <a:pt x="1830" y="238"/>
                  </a:cubicBezTo>
                  <a:cubicBezTo>
                    <a:pt x="1724" y="80"/>
                    <a:pt x="1540" y="0"/>
                    <a:pt x="1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4"/>
            <p:cNvSpPr/>
            <p:nvPr/>
          </p:nvSpPr>
          <p:spPr>
            <a:xfrm rot="616292">
              <a:off x="160572" y="1278109"/>
              <a:ext cx="91143" cy="40222"/>
            </a:xfrm>
            <a:custGeom>
              <a:avLst/>
              <a:gdLst/>
              <a:ahLst/>
              <a:cxnLst/>
              <a:rect l="l" t="t" r="r" b="b"/>
              <a:pathLst>
                <a:path w="3646" h="1609" extrusionOk="0">
                  <a:moveTo>
                    <a:pt x="1193" y="0"/>
                  </a:moveTo>
                  <a:cubicBezTo>
                    <a:pt x="556" y="0"/>
                    <a:pt x="222" y="383"/>
                    <a:pt x="58" y="1149"/>
                  </a:cubicBezTo>
                  <a:cubicBezTo>
                    <a:pt x="0" y="1379"/>
                    <a:pt x="130" y="1609"/>
                    <a:pt x="295" y="1609"/>
                  </a:cubicBezTo>
                  <a:cubicBezTo>
                    <a:pt x="332" y="1609"/>
                    <a:pt x="371" y="1597"/>
                    <a:pt x="409" y="1572"/>
                  </a:cubicBezTo>
                  <a:cubicBezTo>
                    <a:pt x="657" y="1407"/>
                    <a:pt x="952" y="1338"/>
                    <a:pt x="1239" y="1338"/>
                  </a:cubicBezTo>
                  <a:cubicBezTo>
                    <a:pt x="1443" y="1338"/>
                    <a:pt x="1641" y="1373"/>
                    <a:pt x="1816" y="1431"/>
                  </a:cubicBezTo>
                  <a:cubicBezTo>
                    <a:pt x="2309" y="1360"/>
                    <a:pt x="2801" y="1220"/>
                    <a:pt x="3223" y="868"/>
                  </a:cubicBezTo>
                  <a:cubicBezTo>
                    <a:pt x="3434" y="727"/>
                    <a:pt x="3645" y="657"/>
                    <a:pt x="3575" y="305"/>
                  </a:cubicBezTo>
                  <a:cubicBezTo>
                    <a:pt x="3528" y="118"/>
                    <a:pt x="3387" y="86"/>
                    <a:pt x="3236" y="86"/>
                  </a:cubicBezTo>
                  <a:cubicBezTo>
                    <a:pt x="3161" y="86"/>
                    <a:pt x="3083" y="94"/>
                    <a:pt x="3012" y="94"/>
                  </a:cubicBezTo>
                  <a:cubicBezTo>
                    <a:pt x="2801" y="129"/>
                    <a:pt x="2590" y="147"/>
                    <a:pt x="2388" y="147"/>
                  </a:cubicBezTo>
                  <a:cubicBezTo>
                    <a:pt x="2186" y="147"/>
                    <a:pt x="1992" y="129"/>
                    <a:pt x="1816" y="94"/>
                  </a:cubicBezTo>
                  <a:cubicBezTo>
                    <a:pt x="1582" y="32"/>
                    <a:pt x="1375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4"/>
            <p:cNvSpPr/>
            <p:nvPr/>
          </p:nvSpPr>
          <p:spPr>
            <a:xfrm rot="616292">
              <a:off x="-131355" y="896689"/>
              <a:ext cx="65095" cy="73869"/>
            </a:xfrm>
            <a:custGeom>
              <a:avLst/>
              <a:gdLst/>
              <a:ahLst/>
              <a:cxnLst/>
              <a:rect l="l" t="t" r="r" b="b"/>
              <a:pathLst>
                <a:path w="2604" h="2955" extrusionOk="0">
                  <a:moveTo>
                    <a:pt x="493" y="0"/>
                  </a:moveTo>
                  <a:cubicBezTo>
                    <a:pt x="212" y="71"/>
                    <a:pt x="1" y="352"/>
                    <a:pt x="1" y="634"/>
                  </a:cubicBezTo>
                  <a:cubicBezTo>
                    <a:pt x="71" y="985"/>
                    <a:pt x="282" y="985"/>
                    <a:pt x="564" y="985"/>
                  </a:cubicBezTo>
                  <a:cubicBezTo>
                    <a:pt x="1267" y="1056"/>
                    <a:pt x="1337" y="1267"/>
                    <a:pt x="1267" y="1900"/>
                  </a:cubicBezTo>
                  <a:cubicBezTo>
                    <a:pt x="1197" y="2111"/>
                    <a:pt x="1197" y="2322"/>
                    <a:pt x="1267" y="2603"/>
                  </a:cubicBezTo>
                  <a:cubicBezTo>
                    <a:pt x="1267" y="2814"/>
                    <a:pt x="1478" y="2955"/>
                    <a:pt x="1760" y="2955"/>
                  </a:cubicBezTo>
                  <a:cubicBezTo>
                    <a:pt x="1971" y="2955"/>
                    <a:pt x="2182" y="2814"/>
                    <a:pt x="2182" y="2603"/>
                  </a:cubicBezTo>
                  <a:cubicBezTo>
                    <a:pt x="2252" y="2322"/>
                    <a:pt x="2252" y="2111"/>
                    <a:pt x="2182" y="1900"/>
                  </a:cubicBezTo>
                  <a:cubicBezTo>
                    <a:pt x="2111" y="1478"/>
                    <a:pt x="1900" y="1126"/>
                    <a:pt x="2463" y="845"/>
                  </a:cubicBezTo>
                  <a:cubicBezTo>
                    <a:pt x="2604" y="774"/>
                    <a:pt x="2533" y="422"/>
                    <a:pt x="2393" y="422"/>
                  </a:cubicBezTo>
                  <a:cubicBezTo>
                    <a:pt x="1830" y="141"/>
                    <a:pt x="1197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4"/>
            <p:cNvSpPr/>
            <p:nvPr/>
          </p:nvSpPr>
          <p:spPr>
            <a:xfrm rot="616292">
              <a:off x="-120758" y="2111006"/>
              <a:ext cx="63320" cy="53496"/>
            </a:xfrm>
            <a:custGeom>
              <a:avLst/>
              <a:gdLst/>
              <a:ahLst/>
              <a:cxnLst/>
              <a:rect l="l" t="t" r="r" b="b"/>
              <a:pathLst>
                <a:path w="2533" h="2140" extrusionOk="0">
                  <a:moveTo>
                    <a:pt x="1253" y="0"/>
                  </a:moveTo>
                  <a:cubicBezTo>
                    <a:pt x="935" y="0"/>
                    <a:pt x="614" y="142"/>
                    <a:pt x="422" y="381"/>
                  </a:cubicBezTo>
                  <a:cubicBezTo>
                    <a:pt x="141" y="662"/>
                    <a:pt x="0" y="1084"/>
                    <a:pt x="282" y="1366"/>
                  </a:cubicBezTo>
                  <a:cubicBezTo>
                    <a:pt x="633" y="1858"/>
                    <a:pt x="1196" y="2139"/>
                    <a:pt x="1759" y="2139"/>
                  </a:cubicBezTo>
                  <a:cubicBezTo>
                    <a:pt x="2251" y="2139"/>
                    <a:pt x="2533" y="1858"/>
                    <a:pt x="2533" y="1436"/>
                  </a:cubicBezTo>
                  <a:cubicBezTo>
                    <a:pt x="2392" y="873"/>
                    <a:pt x="2111" y="451"/>
                    <a:pt x="1689" y="99"/>
                  </a:cubicBezTo>
                  <a:cubicBezTo>
                    <a:pt x="1553" y="32"/>
                    <a:pt x="1404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4"/>
            <p:cNvSpPr/>
            <p:nvPr/>
          </p:nvSpPr>
          <p:spPr>
            <a:xfrm rot="616292">
              <a:off x="240561" y="3932373"/>
              <a:ext cx="66845" cy="64645"/>
            </a:xfrm>
            <a:custGeom>
              <a:avLst/>
              <a:gdLst/>
              <a:ahLst/>
              <a:cxnLst/>
              <a:rect l="l" t="t" r="r" b="b"/>
              <a:pathLst>
                <a:path w="2674" h="2586" extrusionOk="0">
                  <a:moveTo>
                    <a:pt x="2038" y="1"/>
                  </a:moveTo>
                  <a:cubicBezTo>
                    <a:pt x="1922" y="1"/>
                    <a:pt x="1800" y="40"/>
                    <a:pt x="1689" y="123"/>
                  </a:cubicBezTo>
                  <a:cubicBezTo>
                    <a:pt x="1548" y="264"/>
                    <a:pt x="1337" y="334"/>
                    <a:pt x="1126" y="405"/>
                  </a:cubicBezTo>
                  <a:cubicBezTo>
                    <a:pt x="493" y="545"/>
                    <a:pt x="1" y="1179"/>
                    <a:pt x="141" y="1812"/>
                  </a:cubicBezTo>
                  <a:cubicBezTo>
                    <a:pt x="212" y="2163"/>
                    <a:pt x="212" y="2586"/>
                    <a:pt x="704" y="2586"/>
                  </a:cubicBezTo>
                  <a:cubicBezTo>
                    <a:pt x="915" y="2586"/>
                    <a:pt x="1830" y="1812"/>
                    <a:pt x="1689" y="1601"/>
                  </a:cubicBezTo>
                  <a:cubicBezTo>
                    <a:pt x="1548" y="1179"/>
                    <a:pt x="1689" y="1108"/>
                    <a:pt x="2111" y="1038"/>
                  </a:cubicBezTo>
                  <a:cubicBezTo>
                    <a:pt x="2463" y="1038"/>
                    <a:pt x="2674" y="616"/>
                    <a:pt x="2463" y="264"/>
                  </a:cubicBezTo>
                  <a:cubicBezTo>
                    <a:pt x="2378" y="94"/>
                    <a:pt x="2215" y="1"/>
                    <a:pt x="20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4"/>
            <p:cNvSpPr/>
            <p:nvPr/>
          </p:nvSpPr>
          <p:spPr>
            <a:xfrm rot="616292">
              <a:off x="520172" y="1162049"/>
              <a:ext cx="60745" cy="53921"/>
            </a:xfrm>
            <a:custGeom>
              <a:avLst/>
              <a:gdLst/>
              <a:ahLst/>
              <a:cxnLst/>
              <a:rect l="l" t="t" r="r" b="b"/>
              <a:pathLst>
                <a:path w="2430" h="2157" extrusionOk="0">
                  <a:moveTo>
                    <a:pt x="1689" y="0"/>
                  </a:moveTo>
                  <a:cubicBezTo>
                    <a:pt x="1634" y="0"/>
                    <a:pt x="1575" y="6"/>
                    <a:pt x="1515" y="18"/>
                  </a:cubicBezTo>
                  <a:cubicBezTo>
                    <a:pt x="811" y="89"/>
                    <a:pt x="249" y="651"/>
                    <a:pt x="108" y="1355"/>
                  </a:cubicBezTo>
                  <a:cubicBezTo>
                    <a:pt x="1" y="1837"/>
                    <a:pt x="220" y="2156"/>
                    <a:pt x="580" y="2156"/>
                  </a:cubicBezTo>
                  <a:cubicBezTo>
                    <a:pt x="692" y="2156"/>
                    <a:pt x="818" y="2125"/>
                    <a:pt x="952" y="2058"/>
                  </a:cubicBezTo>
                  <a:cubicBezTo>
                    <a:pt x="1445" y="1918"/>
                    <a:pt x="1867" y="1636"/>
                    <a:pt x="2148" y="1214"/>
                  </a:cubicBezTo>
                  <a:cubicBezTo>
                    <a:pt x="2429" y="1003"/>
                    <a:pt x="2429" y="651"/>
                    <a:pt x="2289" y="370"/>
                  </a:cubicBezTo>
                  <a:cubicBezTo>
                    <a:pt x="2172" y="137"/>
                    <a:pt x="1959" y="0"/>
                    <a:pt x="1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4"/>
            <p:cNvSpPr/>
            <p:nvPr/>
          </p:nvSpPr>
          <p:spPr>
            <a:xfrm rot="616292">
              <a:off x="252087" y="667895"/>
              <a:ext cx="68595" cy="67195"/>
            </a:xfrm>
            <a:custGeom>
              <a:avLst/>
              <a:gdLst/>
              <a:ahLst/>
              <a:cxnLst/>
              <a:rect l="l" t="t" r="r" b="b"/>
              <a:pathLst>
                <a:path w="2744" h="2688" extrusionOk="0">
                  <a:moveTo>
                    <a:pt x="2241" y="1"/>
                  </a:moveTo>
                  <a:cubicBezTo>
                    <a:pt x="2111" y="1"/>
                    <a:pt x="1990" y="78"/>
                    <a:pt x="1900" y="214"/>
                  </a:cubicBezTo>
                  <a:cubicBezTo>
                    <a:pt x="1759" y="285"/>
                    <a:pt x="1618" y="496"/>
                    <a:pt x="1477" y="637"/>
                  </a:cubicBezTo>
                  <a:cubicBezTo>
                    <a:pt x="1126" y="1059"/>
                    <a:pt x="915" y="1621"/>
                    <a:pt x="282" y="1903"/>
                  </a:cubicBezTo>
                  <a:cubicBezTo>
                    <a:pt x="0" y="2114"/>
                    <a:pt x="71" y="2606"/>
                    <a:pt x="493" y="2677"/>
                  </a:cubicBezTo>
                  <a:lnTo>
                    <a:pt x="985" y="2677"/>
                  </a:lnTo>
                  <a:cubicBezTo>
                    <a:pt x="1036" y="2684"/>
                    <a:pt x="1087" y="2687"/>
                    <a:pt x="1137" y="2687"/>
                  </a:cubicBezTo>
                  <a:cubicBezTo>
                    <a:pt x="1564" y="2687"/>
                    <a:pt x="1929" y="2429"/>
                    <a:pt x="2181" y="2114"/>
                  </a:cubicBezTo>
                  <a:cubicBezTo>
                    <a:pt x="2392" y="1621"/>
                    <a:pt x="2603" y="1059"/>
                    <a:pt x="2673" y="566"/>
                  </a:cubicBezTo>
                  <a:cubicBezTo>
                    <a:pt x="2744" y="355"/>
                    <a:pt x="2603" y="144"/>
                    <a:pt x="2462" y="74"/>
                  </a:cubicBezTo>
                  <a:cubicBezTo>
                    <a:pt x="2388" y="24"/>
                    <a:pt x="2313" y="1"/>
                    <a:pt x="2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4"/>
            <p:cNvSpPr/>
            <p:nvPr/>
          </p:nvSpPr>
          <p:spPr>
            <a:xfrm rot="616292">
              <a:off x="62204" y="2156627"/>
              <a:ext cx="56296" cy="72395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4"/>
            <p:cNvSpPr/>
            <p:nvPr/>
          </p:nvSpPr>
          <p:spPr>
            <a:xfrm rot="616292">
              <a:off x="201096" y="642078"/>
              <a:ext cx="54546" cy="68820"/>
            </a:xfrm>
            <a:custGeom>
              <a:avLst/>
              <a:gdLst/>
              <a:ahLst/>
              <a:cxnLst/>
              <a:rect l="l" t="t" r="r" b="b"/>
              <a:pathLst>
                <a:path w="2182" h="2753" extrusionOk="0">
                  <a:moveTo>
                    <a:pt x="1435" y="0"/>
                  </a:moveTo>
                  <a:cubicBezTo>
                    <a:pt x="1129" y="0"/>
                    <a:pt x="886" y="202"/>
                    <a:pt x="774" y="536"/>
                  </a:cubicBezTo>
                  <a:cubicBezTo>
                    <a:pt x="704" y="1029"/>
                    <a:pt x="493" y="1521"/>
                    <a:pt x="211" y="1943"/>
                  </a:cubicBezTo>
                  <a:cubicBezTo>
                    <a:pt x="0" y="2154"/>
                    <a:pt x="141" y="2435"/>
                    <a:pt x="352" y="2646"/>
                  </a:cubicBezTo>
                  <a:cubicBezTo>
                    <a:pt x="458" y="2717"/>
                    <a:pt x="598" y="2752"/>
                    <a:pt x="739" y="2752"/>
                  </a:cubicBezTo>
                  <a:cubicBezTo>
                    <a:pt x="880" y="2752"/>
                    <a:pt x="1020" y="2717"/>
                    <a:pt x="1126" y="2646"/>
                  </a:cubicBezTo>
                  <a:cubicBezTo>
                    <a:pt x="1689" y="2295"/>
                    <a:pt x="1337" y="1310"/>
                    <a:pt x="2040" y="1029"/>
                  </a:cubicBezTo>
                  <a:cubicBezTo>
                    <a:pt x="2111" y="1029"/>
                    <a:pt x="2181" y="817"/>
                    <a:pt x="2181" y="747"/>
                  </a:cubicBezTo>
                  <a:cubicBezTo>
                    <a:pt x="2181" y="395"/>
                    <a:pt x="1970" y="114"/>
                    <a:pt x="1689" y="44"/>
                  </a:cubicBezTo>
                  <a:cubicBezTo>
                    <a:pt x="1601" y="14"/>
                    <a:pt x="1516" y="0"/>
                    <a:pt x="1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4"/>
            <p:cNvSpPr/>
            <p:nvPr/>
          </p:nvSpPr>
          <p:spPr>
            <a:xfrm rot="616292">
              <a:off x="107718" y="830343"/>
              <a:ext cx="59821" cy="52771"/>
            </a:xfrm>
            <a:custGeom>
              <a:avLst/>
              <a:gdLst/>
              <a:ahLst/>
              <a:cxnLst/>
              <a:rect l="l" t="t" r="r" b="b"/>
              <a:pathLst>
                <a:path w="2393" h="2111" extrusionOk="0">
                  <a:moveTo>
                    <a:pt x="634" y="0"/>
                  </a:moveTo>
                  <a:cubicBezTo>
                    <a:pt x="352" y="0"/>
                    <a:pt x="141" y="141"/>
                    <a:pt x="71" y="352"/>
                  </a:cubicBezTo>
                  <a:cubicBezTo>
                    <a:pt x="1" y="633"/>
                    <a:pt x="71" y="915"/>
                    <a:pt x="282" y="1055"/>
                  </a:cubicBezTo>
                  <a:cubicBezTo>
                    <a:pt x="493" y="1196"/>
                    <a:pt x="634" y="1196"/>
                    <a:pt x="774" y="1407"/>
                  </a:cubicBezTo>
                  <a:cubicBezTo>
                    <a:pt x="915" y="1689"/>
                    <a:pt x="845" y="2111"/>
                    <a:pt x="1197" y="2111"/>
                  </a:cubicBezTo>
                  <a:cubicBezTo>
                    <a:pt x="1548" y="2111"/>
                    <a:pt x="1548" y="1689"/>
                    <a:pt x="1830" y="1548"/>
                  </a:cubicBezTo>
                  <a:lnTo>
                    <a:pt x="2041" y="1477"/>
                  </a:lnTo>
                  <a:lnTo>
                    <a:pt x="2041" y="1548"/>
                  </a:lnTo>
                  <a:cubicBezTo>
                    <a:pt x="2392" y="0"/>
                    <a:pt x="2322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4"/>
            <p:cNvSpPr/>
            <p:nvPr/>
          </p:nvSpPr>
          <p:spPr>
            <a:xfrm rot="616292">
              <a:off x="434059" y="743059"/>
              <a:ext cx="54546" cy="76844"/>
            </a:xfrm>
            <a:custGeom>
              <a:avLst/>
              <a:gdLst/>
              <a:ahLst/>
              <a:cxnLst/>
              <a:rect l="l" t="t" r="r" b="b"/>
              <a:pathLst>
                <a:path w="2182" h="3074" extrusionOk="0">
                  <a:moveTo>
                    <a:pt x="985" y="0"/>
                  </a:moveTo>
                  <a:cubicBezTo>
                    <a:pt x="711" y="0"/>
                    <a:pt x="438" y="145"/>
                    <a:pt x="282" y="406"/>
                  </a:cubicBezTo>
                  <a:cubicBezTo>
                    <a:pt x="0" y="758"/>
                    <a:pt x="71" y="1250"/>
                    <a:pt x="422" y="1461"/>
                  </a:cubicBezTo>
                  <a:cubicBezTo>
                    <a:pt x="633" y="1672"/>
                    <a:pt x="845" y="1742"/>
                    <a:pt x="633" y="2094"/>
                  </a:cubicBezTo>
                  <a:cubicBezTo>
                    <a:pt x="422" y="2446"/>
                    <a:pt x="493" y="2868"/>
                    <a:pt x="845" y="3009"/>
                  </a:cubicBezTo>
                  <a:cubicBezTo>
                    <a:pt x="934" y="3054"/>
                    <a:pt x="1015" y="3073"/>
                    <a:pt x="1088" y="3073"/>
                  </a:cubicBezTo>
                  <a:cubicBezTo>
                    <a:pt x="1357" y="3073"/>
                    <a:pt x="1523" y="2808"/>
                    <a:pt x="1689" y="2587"/>
                  </a:cubicBezTo>
                  <a:cubicBezTo>
                    <a:pt x="2181" y="2024"/>
                    <a:pt x="2111" y="1883"/>
                    <a:pt x="1267" y="1461"/>
                  </a:cubicBezTo>
                  <a:cubicBezTo>
                    <a:pt x="1337" y="1320"/>
                    <a:pt x="1407" y="1250"/>
                    <a:pt x="1478" y="898"/>
                  </a:cubicBezTo>
                  <a:cubicBezTo>
                    <a:pt x="1548" y="547"/>
                    <a:pt x="1689" y="195"/>
                    <a:pt x="1267" y="54"/>
                  </a:cubicBezTo>
                  <a:cubicBezTo>
                    <a:pt x="1176" y="18"/>
                    <a:pt x="1080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4"/>
            <p:cNvSpPr/>
            <p:nvPr/>
          </p:nvSpPr>
          <p:spPr>
            <a:xfrm rot="616292">
              <a:off x="58022" y="2029910"/>
              <a:ext cx="72120" cy="57921"/>
            </a:xfrm>
            <a:custGeom>
              <a:avLst/>
              <a:gdLst/>
              <a:ahLst/>
              <a:cxnLst/>
              <a:rect l="l" t="t" r="r" b="b"/>
              <a:pathLst>
                <a:path w="2885" h="2317" extrusionOk="0">
                  <a:moveTo>
                    <a:pt x="2269" y="0"/>
                  </a:moveTo>
                  <a:cubicBezTo>
                    <a:pt x="2216" y="0"/>
                    <a:pt x="2163" y="9"/>
                    <a:pt x="2111" y="27"/>
                  </a:cubicBezTo>
                  <a:cubicBezTo>
                    <a:pt x="1829" y="97"/>
                    <a:pt x="1548" y="238"/>
                    <a:pt x="1478" y="519"/>
                  </a:cubicBezTo>
                  <a:cubicBezTo>
                    <a:pt x="1266" y="941"/>
                    <a:pt x="915" y="1223"/>
                    <a:pt x="493" y="1223"/>
                  </a:cubicBezTo>
                  <a:cubicBezTo>
                    <a:pt x="282" y="1293"/>
                    <a:pt x="141" y="1434"/>
                    <a:pt x="71" y="1645"/>
                  </a:cubicBezTo>
                  <a:cubicBezTo>
                    <a:pt x="0" y="1926"/>
                    <a:pt x="0" y="2208"/>
                    <a:pt x="282" y="2278"/>
                  </a:cubicBezTo>
                  <a:cubicBezTo>
                    <a:pt x="335" y="2305"/>
                    <a:pt x="384" y="2316"/>
                    <a:pt x="428" y="2316"/>
                  </a:cubicBezTo>
                  <a:cubicBezTo>
                    <a:pt x="614" y="2316"/>
                    <a:pt x="717" y="2110"/>
                    <a:pt x="774" y="1997"/>
                  </a:cubicBezTo>
                  <a:cubicBezTo>
                    <a:pt x="844" y="1856"/>
                    <a:pt x="844" y="1645"/>
                    <a:pt x="985" y="1574"/>
                  </a:cubicBezTo>
                  <a:cubicBezTo>
                    <a:pt x="1205" y="1728"/>
                    <a:pt x="1451" y="1800"/>
                    <a:pt x="1691" y="1800"/>
                  </a:cubicBezTo>
                  <a:cubicBezTo>
                    <a:pt x="2221" y="1800"/>
                    <a:pt x="2717" y="1452"/>
                    <a:pt x="2814" y="871"/>
                  </a:cubicBezTo>
                  <a:cubicBezTo>
                    <a:pt x="2884" y="660"/>
                    <a:pt x="2884" y="379"/>
                    <a:pt x="2744" y="238"/>
                  </a:cubicBezTo>
                  <a:cubicBezTo>
                    <a:pt x="2585" y="80"/>
                    <a:pt x="2427" y="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4"/>
            <p:cNvSpPr/>
            <p:nvPr/>
          </p:nvSpPr>
          <p:spPr>
            <a:xfrm rot="616292">
              <a:off x="237938" y="1878727"/>
              <a:ext cx="54521" cy="69245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4"/>
            <p:cNvSpPr/>
            <p:nvPr/>
          </p:nvSpPr>
          <p:spPr>
            <a:xfrm rot="616292">
              <a:off x="182774" y="1745396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4"/>
            <p:cNvSpPr/>
            <p:nvPr/>
          </p:nvSpPr>
          <p:spPr>
            <a:xfrm rot="616292">
              <a:off x="52245" y="991873"/>
              <a:ext cx="42247" cy="64270"/>
            </a:xfrm>
            <a:custGeom>
              <a:avLst/>
              <a:gdLst/>
              <a:ahLst/>
              <a:cxnLst/>
              <a:rect l="l" t="t" r="r" b="b"/>
              <a:pathLst>
                <a:path w="1690" h="2571" extrusionOk="0">
                  <a:moveTo>
                    <a:pt x="1021" y="0"/>
                  </a:moveTo>
                  <a:cubicBezTo>
                    <a:pt x="987" y="0"/>
                    <a:pt x="952" y="4"/>
                    <a:pt x="915" y="11"/>
                  </a:cubicBezTo>
                  <a:cubicBezTo>
                    <a:pt x="704" y="11"/>
                    <a:pt x="493" y="152"/>
                    <a:pt x="352" y="363"/>
                  </a:cubicBezTo>
                  <a:cubicBezTo>
                    <a:pt x="71" y="785"/>
                    <a:pt x="1" y="1277"/>
                    <a:pt x="1" y="1770"/>
                  </a:cubicBezTo>
                  <a:cubicBezTo>
                    <a:pt x="1" y="2197"/>
                    <a:pt x="477" y="2571"/>
                    <a:pt x="925" y="2571"/>
                  </a:cubicBezTo>
                  <a:cubicBezTo>
                    <a:pt x="993" y="2571"/>
                    <a:pt x="1061" y="2562"/>
                    <a:pt x="1126" y="2543"/>
                  </a:cubicBezTo>
                  <a:cubicBezTo>
                    <a:pt x="1408" y="2473"/>
                    <a:pt x="1689" y="2262"/>
                    <a:pt x="1548" y="1981"/>
                  </a:cubicBezTo>
                  <a:cubicBezTo>
                    <a:pt x="1267" y="1488"/>
                    <a:pt x="1478" y="1066"/>
                    <a:pt x="1478" y="574"/>
                  </a:cubicBezTo>
                  <a:cubicBezTo>
                    <a:pt x="1478" y="259"/>
                    <a:pt x="1309" y="0"/>
                    <a:pt x="10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4"/>
            <p:cNvSpPr/>
            <p:nvPr/>
          </p:nvSpPr>
          <p:spPr>
            <a:xfrm rot="616292">
              <a:off x="213821" y="3358447"/>
              <a:ext cx="66845" cy="56846"/>
            </a:xfrm>
            <a:custGeom>
              <a:avLst/>
              <a:gdLst/>
              <a:ahLst/>
              <a:cxnLst/>
              <a:rect l="l" t="t" r="r" b="b"/>
              <a:pathLst>
                <a:path w="2674" h="2274" extrusionOk="0">
                  <a:moveTo>
                    <a:pt x="2069" y="0"/>
                  </a:moveTo>
                  <a:cubicBezTo>
                    <a:pt x="1958" y="0"/>
                    <a:pt x="1846" y="35"/>
                    <a:pt x="1759" y="93"/>
                  </a:cubicBezTo>
                  <a:cubicBezTo>
                    <a:pt x="1587" y="208"/>
                    <a:pt x="1461" y="323"/>
                    <a:pt x="1268" y="323"/>
                  </a:cubicBezTo>
                  <a:cubicBezTo>
                    <a:pt x="1224" y="323"/>
                    <a:pt x="1178" y="317"/>
                    <a:pt x="1126" y="304"/>
                  </a:cubicBezTo>
                  <a:cubicBezTo>
                    <a:pt x="211" y="374"/>
                    <a:pt x="0" y="796"/>
                    <a:pt x="422" y="1500"/>
                  </a:cubicBezTo>
                  <a:cubicBezTo>
                    <a:pt x="493" y="1641"/>
                    <a:pt x="563" y="1711"/>
                    <a:pt x="563" y="1781"/>
                  </a:cubicBezTo>
                  <a:cubicBezTo>
                    <a:pt x="633" y="2063"/>
                    <a:pt x="774" y="2274"/>
                    <a:pt x="1056" y="2274"/>
                  </a:cubicBezTo>
                  <a:cubicBezTo>
                    <a:pt x="1407" y="2274"/>
                    <a:pt x="1548" y="2063"/>
                    <a:pt x="1618" y="1781"/>
                  </a:cubicBezTo>
                  <a:cubicBezTo>
                    <a:pt x="1689" y="1359"/>
                    <a:pt x="1900" y="1078"/>
                    <a:pt x="2322" y="937"/>
                  </a:cubicBezTo>
                  <a:cubicBezTo>
                    <a:pt x="2533" y="796"/>
                    <a:pt x="2674" y="445"/>
                    <a:pt x="2463" y="234"/>
                  </a:cubicBezTo>
                  <a:cubicBezTo>
                    <a:pt x="2380" y="69"/>
                    <a:pt x="2225" y="0"/>
                    <a:pt x="20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4"/>
            <p:cNvSpPr/>
            <p:nvPr/>
          </p:nvSpPr>
          <p:spPr>
            <a:xfrm rot="616292">
              <a:off x="348323" y="2950102"/>
              <a:ext cx="63320" cy="39372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4"/>
            <p:cNvSpPr/>
            <p:nvPr/>
          </p:nvSpPr>
          <p:spPr>
            <a:xfrm rot="616292">
              <a:off x="42497" y="369521"/>
              <a:ext cx="79169" cy="38997"/>
            </a:xfrm>
            <a:custGeom>
              <a:avLst/>
              <a:gdLst/>
              <a:ahLst/>
              <a:cxnLst/>
              <a:rect l="l" t="t" r="r" b="b"/>
              <a:pathLst>
                <a:path w="3167" h="1560" extrusionOk="0">
                  <a:moveTo>
                    <a:pt x="2212" y="1"/>
                  </a:moveTo>
                  <a:cubicBezTo>
                    <a:pt x="1767" y="1"/>
                    <a:pt x="1315" y="211"/>
                    <a:pt x="1056" y="575"/>
                  </a:cubicBezTo>
                  <a:cubicBezTo>
                    <a:pt x="1007" y="671"/>
                    <a:pt x="926" y="867"/>
                    <a:pt x="789" y="867"/>
                  </a:cubicBezTo>
                  <a:cubicBezTo>
                    <a:pt x="726" y="867"/>
                    <a:pt x="652" y="826"/>
                    <a:pt x="563" y="715"/>
                  </a:cubicBezTo>
                  <a:cubicBezTo>
                    <a:pt x="504" y="627"/>
                    <a:pt x="433" y="588"/>
                    <a:pt x="365" y="588"/>
                  </a:cubicBezTo>
                  <a:cubicBezTo>
                    <a:pt x="270" y="588"/>
                    <a:pt x="182" y="663"/>
                    <a:pt x="141" y="786"/>
                  </a:cubicBezTo>
                  <a:cubicBezTo>
                    <a:pt x="0" y="997"/>
                    <a:pt x="141" y="1137"/>
                    <a:pt x="282" y="1278"/>
                  </a:cubicBezTo>
                  <a:cubicBezTo>
                    <a:pt x="634" y="1489"/>
                    <a:pt x="1056" y="1559"/>
                    <a:pt x="1478" y="1559"/>
                  </a:cubicBezTo>
                  <a:cubicBezTo>
                    <a:pt x="1900" y="1489"/>
                    <a:pt x="2322" y="1278"/>
                    <a:pt x="2744" y="1067"/>
                  </a:cubicBezTo>
                  <a:cubicBezTo>
                    <a:pt x="2955" y="997"/>
                    <a:pt x="3166" y="926"/>
                    <a:pt x="3166" y="645"/>
                  </a:cubicBezTo>
                  <a:cubicBezTo>
                    <a:pt x="3166" y="293"/>
                    <a:pt x="2955" y="152"/>
                    <a:pt x="2674" y="82"/>
                  </a:cubicBezTo>
                  <a:cubicBezTo>
                    <a:pt x="2527" y="27"/>
                    <a:pt x="2370" y="1"/>
                    <a:pt x="2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4"/>
            <p:cNvSpPr/>
            <p:nvPr/>
          </p:nvSpPr>
          <p:spPr>
            <a:xfrm rot="616292">
              <a:off x="-141740" y="1164096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4"/>
            <p:cNvSpPr/>
            <p:nvPr/>
          </p:nvSpPr>
          <p:spPr>
            <a:xfrm rot="616292">
              <a:off x="383303" y="621122"/>
              <a:ext cx="59821" cy="52796"/>
            </a:xfrm>
            <a:custGeom>
              <a:avLst/>
              <a:gdLst/>
              <a:ahLst/>
              <a:cxnLst/>
              <a:rect l="l" t="t" r="r" b="b"/>
              <a:pathLst>
                <a:path w="2393" h="2112" extrusionOk="0">
                  <a:moveTo>
                    <a:pt x="2041" y="1"/>
                  </a:moveTo>
                  <a:cubicBezTo>
                    <a:pt x="1337" y="71"/>
                    <a:pt x="634" y="423"/>
                    <a:pt x="141" y="986"/>
                  </a:cubicBezTo>
                  <a:cubicBezTo>
                    <a:pt x="1" y="1126"/>
                    <a:pt x="1" y="1408"/>
                    <a:pt x="141" y="1549"/>
                  </a:cubicBezTo>
                  <a:cubicBezTo>
                    <a:pt x="244" y="1652"/>
                    <a:pt x="385" y="1717"/>
                    <a:pt x="536" y="1717"/>
                  </a:cubicBezTo>
                  <a:cubicBezTo>
                    <a:pt x="591" y="1717"/>
                    <a:pt x="648" y="1708"/>
                    <a:pt x="704" y="1689"/>
                  </a:cubicBezTo>
                  <a:cubicBezTo>
                    <a:pt x="845" y="1549"/>
                    <a:pt x="986" y="1408"/>
                    <a:pt x="1197" y="1267"/>
                  </a:cubicBezTo>
                  <a:cubicBezTo>
                    <a:pt x="1478" y="1478"/>
                    <a:pt x="1478" y="1760"/>
                    <a:pt x="1548" y="1900"/>
                  </a:cubicBezTo>
                  <a:cubicBezTo>
                    <a:pt x="1619" y="2041"/>
                    <a:pt x="1759" y="2111"/>
                    <a:pt x="1830" y="2111"/>
                  </a:cubicBezTo>
                  <a:cubicBezTo>
                    <a:pt x="2041" y="2111"/>
                    <a:pt x="2111" y="1971"/>
                    <a:pt x="2182" y="1760"/>
                  </a:cubicBezTo>
                  <a:cubicBezTo>
                    <a:pt x="2182" y="1689"/>
                    <a:pt x="2182" y="1549"/>
                    <a:pt x="2182" y="1478"/>
                  </a:cubicBezTo>
                  <a:cubicBezTo>
                    <a:pt x="1900" y="1126"/>
                    <a:pt x="1971" y="634"/>
                    <a:pt x="2252" y="353"/>
                  </a:cubicBezTo>
                  <a:cubicBezTo>
                    <a:pt x="2393" y="212"/>
                    <a:pt x="2252" y="1"/>
                    <a:pt x="20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4"/>
            <p:cNvSpPr/>
            <p:nvPr/>
          </p:nvSpPr>
          <p:spPr>
            <a:xfrm rot="616292">
              <a:off x="312626" y="434427"/>
              <a:ext cx="49271" cy="61245"/>
            </a:xfrm>
            <a:custGeom>
              <a:avLst/>
              <a:gdLst/>
              <a:ahLst/>
              <a:cxnLst/>
              <a:rect l="l" t="t" r="r" b="b"/>
              <a:pathLst>
                <a:path w="1971" h="2450" extrusionOk="0">
                  <a:moveTo>
                    <a:pt x="1290" y="1"/>
                  </a:moveTo>
                  <a:cubicBezTo>
                    <a:pt x="1163" y="1"/>
                    <a:pt x="1033" y="40"/>
                    <a:pt x="915" y="128"/>
                  </a:cubicBezTo>
                  <a:cubicBezTo>
                    <a:pt x="423" y="480"/>
                    <a:pt x="141" y="1113"/>
                    <a:pt x="71" y="1746"/>
                  </a:cubicBezTo>
                  <a:cubicBezTo>
                    <a:pt x="1" y="2098"/>
                    <a:pt x="352" y="2449"/>
                    <a:pt x="774" y="2449"/>
                  </a:cubicBezTo>
                  <a:cubicBezTo>
                    <a:pt x="1126" y="2379"/>
                    <a:pt x="1408" y="2098"/>
                    <a:pt x="1408" y="1746"/>
                  </a:cubicBezTo>
                  <a:cubicBezTo>
                    <a:pt x="1408" y="1465"/>
                    <a:pt x="1478" y="1113"/>
                    <a:pt x="1689" y="902"/>
                  </a:cubicBezTo>
                  <a:cubicBezTo>
                    <a:pt x="1900" y="761"/>
                    <a:pt x="1970" y="409"/>
                    <a:pt x="1759" y="198"/>
                  </a:cubicBezTo>
                  <a:cubicBezTo>
                    <a:pt x="1637" y="76"/>
                    <a:pt x="1467" y="1"/>
                    <a:pt x="1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4"/>
            <p:cNvSpPr/>
            <p:nvPr/>
          </p:nvSpPr>
          <p:spPr>
            <a:xfrm rot="616292">
              <a:off x="500406" y="714664"/>
              <a:ext cx="45747" cy="90868"/>
            </a:xfrm>
            <a:custGeom>
              <a:avLst/>
              <a:gdLst/>
              <a:ahLst/>
              <a:cxnLst/>
              <a:rect l="l" t="t" r="r" b="b"/>
              <a:pathLst>
                <a:path w="1830" h="3635" extrusionOk="0">
                  <a:moveTo>
                    <a:pt x="1196" y="0"/>
                  </a:moveTo>
                  <a:cubicBezTo>
                    <a:pt x="915" y="563"/>
                    <a:pt x="493" y="915"/>
                    <a:pt x="493" y="1477"/>
                  </a:cubicBezTo>
                  <a:cubicBezTo>
                    <a:pt x="634" y="1899"/>
                    <a:pt x="493" y="2392"/>
                    <a:pt x="212" y="2673"/>
                  </a:cubicBezTo>
                  <a:cubicBezTo>
                    <a:pt x="1" y="2884"/>
                    <a:pt x="1" y="3306"/>
                    <a:pt x="282" y="3517"/>
                  </a:cubicBezTo>
                  <a:cubicBezTo>
                    <a:pt x="364" y="3600"/>
                    <a:pt x="471" y="3634"/>
                    <a:pt x="573" y="3634"/>
                  </a:cubicBezTo>
                  <a:cubicBezTo>
                    <a:pt x="646" y="3634"/>
                    <a:pt x="716" y="3617"/>
                    <a:pt x="774" y="3588"/>
                  </a:cubicBezTo>
                  <a:cubicBezTo>
                    <a:pt x="1056" y="3447"/>
                    <a:pt x="1196" y="3166"/>
                    <a:pt x="1056" y="2884"/>
                  </a:cubicBezTo>
                  <a:cubicBezTo>
                    <a:pt x="915" y="2533"/>
                    <a:pt x="1056" y="2181"/>
                    <a:pt x="1337" y="1899"/>
                  </a:cubicBezTo>
                  <a:cubicBezTo>
                    <a:pt x="1830" y="1337"/>
                    <a:pt x="1830" y="493"/>
                    <a:pt x="1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4"/>
            <p:cNvSpPr/>
            <p:nvPr/>
          </p:nvSpPr>
          <p:spPr>
            <a:xfrm rot="616292">
              <a:off x="-168616" y="1412379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4"/>
            <p:cNvSpPr/>
            <p:nvPr/>
          </p:nvSpPr>
          <p:spPr>
            <a:xfrm rot="616292">
              <a:off x="-97131" y="1553912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4"/>
            <p:cNvSpPr/>
            <p:nvPr/>
          </p:nvSpPr>
          <p:spPr>
            <a:xfrm rot="616292">
              <a:off x="537009" y="898379"/>
              <a:ext cx="54546" cy="69795"/>
            </a:xfrm>
            <a:custGeom>
              <a:avLst/>
              <a:gdLst/>
              <a:ahLst/>
              <a:cxnLst/>
              <a:rect l="l" t="t" r="r" b="b"/>
              <a:pathLst>
                <a:path w="2182" h="2792" extrusionOk="0">
                  <a:moveTo>
                    <a:pt x="845" y="1"/>
                  </a:moveTo>
                  <a:cubicBezTo>
                    <a:pt x="634" y="1"/>
                    <a:pt x="423" y="54"/>
                    <a:pt x="212" y="159"/>
                  </a:cubicBezTo>
                  <a:cubicBezTo>
                    <a:pt x="1" y="370"/>
                    <a:pt x="71" y="722"/>
                    <a:pt x="352" y="792"/>
                  </a:cubicBezTo>
                  <a:cubicBezTo>
                    <a:pt x="634" y="863"/>
                    <a:pt x="915" y="863"/>
                    <a:pt x="1267" y="933"/>
                  </a:cubicBezTo>
                  <a:cubicBezTo>
                    <a:pt x="986" y="1496"/>
                    <a:pt x="775" y="1918"/>
                    <a:pt x="634" y="2410"/>
                  </a:cubicBezTo>
                  <a:cubicBezTo>
                    <a:pt x="563" y="2551"/>
                    <a:pt x="634" y="2692"/>
                    <a:pt x="775" y="2762"/>
                  </a:cubicBezTo>
                  <a:cubicBezTo>
                    <a:pt x="816" y="2783"/>
                    <a:pt x="857" y="2791"/>
                    <a:pt x="896" y="2791"/>
                  </a:cubicBezTo>
                  <a:cubicBezTo>
                    <a:pt x="992" y="2791"/>
                    <a:pt x="1077" y="2741"/>
                    <a:pt x="1126" y="2692"/>
                  </a:cubicBezTo>
                  <a:cubicBezTo>
                    <a:pt x="1478" y="2270"/>
                    <a:pt x="1759" y="1847"/>
                    <a:pt x="1970" y="1425"/>
                  </a:cubicBezTo>
                  <a:cubicBezTo>
                    <a:pt x="2181" y="863"/>
                    <a:pt x="2111" y="652"/>
                    <a:pt x="1478" y="159"/>
                  </a:cubicBezTo>
                  <a:cubicBezTo>
                    <a:pt x="1267" y="54"/>
                    <a:pt x="1056" y="1"/>
                    <a:pt x="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4"/>
            <p:cNvSpPr/>
            <p:nvPr/>
          </p:nvSpPr>
          <p:spPr>
            <a:xfrm rot="616292">
              <a:off x="271189" y="945538"/>
              <a:ext cx="58046" cy="49721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4"/>
            <p:cNvSpPr/>
            <p:nvPr/>
          </p:nvSpPr>
          <p:spPr>
            <a:xfrm rot="616292">
              <a:off x="351743" y="1937262"/>
              <a:ext cx="58071" cy="37547"/>
            </a:xfrm>
            <a:custGeom>
              <a:avLst/>
              <a:gdLst/>
              <a:ahLst/>
              <a:cxnLst/>
              <a:rect l="l" t="t" r="r" b="b"/>
              <a:pathLst>
                <a:path w="2323" h="1502" extrusionOk="0">
                  <a:moveTo>
                    <a:pt x="1359" y="0"/>
                  </a:moveTo>
                  <a:cubicBezTo>
                    <a:pt x="1266" y="0"/>
                    <a:pt x="1165" y="5"/>
                    <a:pt x="1056" y="14"/>
                  </a:cubicBezTo>
                  <a:cubicBezTo>
                    <a:pt x="915" y="14"/>
                    <a:pt x="775" y="14"/>
                    <a:pt x="634" y="84"/>
                  </a:cubicBezTo>
                  <a:cubicBezTo>
                    <a:pt x="212" y="154"/>
                    <a:pt x="1" y="576"/>
                    <a:pt x="141" y="928"/>
                  </a:cubicBezTo>
                  <a:cubicBezTo>
                    <a:pt x="204" y="1243"/>
                    <a:pt x="437" y="1502"/>
                    <a:pt x="737" y="1502"/>
                  </a:cubicBezTo>
                  <a:cubicBezTo>
                    <a:pt x="772" y="1502"/>
                    <a:pt x="808" y="1498"/>
                    <a:pt x="845" y="1491"/>
                  </a:cubicBezTo>
                  <a:cubicBezTo>
                    <a:pt x="1056" y="1491"/>
                    <a:pt x="1267" y="1491"/>
                    <a:pt x="1408" y="1421"/>
                  </a:cubicBezTo>
                  <a:cubicBezTo>
                    <a:pt x="2041" y="1280"/>
                    <a:pt x="2322" y="928"/>
                    <a:pt x="2322" y="506"/>
                  </a:cubicBezTo>
                  <a:cubicBezTo>
                    <a:pt x="2261" y="200"/>
                    <a:pt x="1986" y="0"/>
                    <a:pt x="1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4"/>
            <p:cNvSpPr/>
            <p:nvPr/>
          </p:nvSpPr>
          <p:spPr>
            <a:xfrm rot="616292">
              <a:off x="116867" y="1711659"/>
              <a:ext cx="56296" cy="43397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4"/>
            <p:cNvSpPr/>
            <p:nvPr/>
          </p:nvSpPr>
          <p:spPr>
            <a:xfrm rot="616292">
              <a:off x="28391" y="1570803"/>
              <a:ext cx="42222" cy="57621"/>
            </a:xfrm>
            <a:custGeom>
              <a:avLst/>
              <a:gdLst/>
              <a:ahLst/>
              <a:cxnLst/>
              <a:rect l="l" t="t" r="r" b="b"/>
              <a:pathLst>
                <a:path w="1689" h="2305" extrusionOk="0">
                  <a:moveTo>
                    <a:pt x="1126" y="1"/>
                  </a:moveTo>
                  <a:cubicBezTo>
                    <a:pt x="1003" y="1"/>
                    <a:pt x="880" y="18"/>
                    <a:pt x="774" y="53"/>
                  </a:cubicBezTo>
                  <a:cubicBezTo>
                    <a:pt x="282" y="335"/>
                    <a:pt x="0" y="968"/>
                    <a:pt x="71" y="1812"/>
                  </a:cubicBezTo>
                  <a:cubicBezTo>
                    <a:pt x="141" y="2093"/>
                    <a:pt x="352" y="2304"/>
                    <a:pt x="563" y="2304"/>
                  </a:cubicBezTo>
                  <a:cubicBezTo>
                    <a:pt x="985" y="2304"/>
                    <a:pt x="1056" y="2093"/>
                    <a:pt x="1196" y="1742"/>
                  </a:cubicBezTo>
                  <a:cubicBezTo>
                    <a:pt x="1337" y="1390"/>
                    <a:pt x="1478" y="1038"/>
                    <a:pt x="1618" y="686"/>
                  </a:cubicBezTo>
                  <a:cubicBezTo>
                    <a:pt x="1689" y="475"/>
                    <a:pt x="1689" y="264"/>
                    <a:pt x="1478" y="53"/>
                  </a:cubicBezTo>
                  <a:cubicBezTo>
                    <a:pt x="1372" y="18"/>
                    <a:pt x="1249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4"/>
            <p:cNvSpPr/>
            <p:nvPr/>
          </p:nvSpPr>
          <p:spPr>
            <a:xfrm rot="616292">
              <a:off x="82847" y="611989"/>
              <a:ext cx="80919" cy="55846"/>
            </a:xfrm>
            <a:custGeom>
              <a:avLst/>
              <a:gdLst/>
              <a:ahLst/>
              <a:cxnLst/>
              <a:rect l="l" t="t" r="r" b="b"/>
              <a:pathLst>
                <a:path w="3237" h="2234" extrusionOk="0">
                  <a:moveTo>
                    <a:pt x="2547" y="0"/>
                  </a:moveTo>
                  <a:cubicBezTo>
                    <a:pt x="2384" y="0"/>
                    <a:pt x="2207" y="40"/>
                    <a:pt x="2040" y="123"/>
                  </a:cubicBezTo>
                  <a:cubicBezTo>
                    <a:pt x="1899" y="123"/>
                    <a:pt x="1829" y="193"/>
                    <a:pt x="1759" y="264"/>
                  </a:cubicBezTo>
                  <a:cubicBezTo>
                    <a:pt x="1477" y="615"/>
                    <a:pt x="1126" y="826"/>
                    <a:pt x="704" y="1037"/>
                  </a:cubicBezTo>
                  <a:cubicBezTo>
                    <a:pt x="211" y="1178"/>
                    <a:pt x="0" y="1741"/>
                    <a:pt x="282" y="2233"/>
                  </a:cubicBezTo>
                  <a:cubicBezTo>
                    <a:pt x="704" y="1671"/>
                    <a:pt x="1337" y="1319"/>
                    <a:pt x="2040" y="1319"/>
                  </a:cubicBezTo>
                  <a:cubicBezTo>
                    <a:pt x="2181" y="1248"/>
                    <a:pt x="2392" y="1178"/>
                    <a:pt x="2533" y="1108"/>
                  </a:cubicBezTo>
                  <a:cubicBezTo>
                    <a:pt x="2814" y="897"/>
                    <a:pt x="3236" y="756"/>
                    <a:pt x="3095" y="264"/>
                  </a:cubicBezTo>
                  <a:cubicBezTo>
                    <a:pt x="3010" y="93"/>
                    <a:pt x="2796" y="0"/>
                    <a:pt x="2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4"/>
            <p:cNvSpPr/>
            <p:nvPr/>
          </p:nvSpPr>
          <p:spPr>
            <a:xfrm rot="616292">
              <a:off x="463612" y="620453"/>
              <a:ext cx="49271" cy="54521"/>
            </a:xfrm>
            <a:custGeom>
              <a:avLst/>
              <a:gdLst/>
              <a:ahLst/>
              <a:cxnLst/>
              <a:rect l="l" t="t" r="r" b="b"/>
              <a:pathLst>
                <a:path w="1971" h="2181" extrusionOk="0">
                  <a:moveTo>
                    <a:pt x="845" y="0"/>
                  </a:moveTo>
                  <a:cubicBezTo>
                    <a:pt x="493" y="70"/>
                    <a:pt x="211" y="282"/>
                    <a:pt x="141" y="633"/>
                  </a:cubicBezTo>
                  <a:cubicBezTo>
                    <a:pt x="0" y="985"/>
                    <a:pt x="141" y="1407"/>
                    <a:pt x="493" y="1618"/>
                  </a:cubicBezTo>
                  <a:cubicBezTo>
                    <a:pt x="704" y="1759"/>
                    <a:pt x="985" y="1970"/>
                    <a:pt x="1407" y="2181"/>
                  </a:cubicBezTo>
                  <a:cubicBezTo>
                    <a:pt x="1478" y="1759"/>
                    <a:pt x="1618" y="1407"/>
                    <a:pt x="1829" y="1055"/>
                  </a:cubicBezTo>
                  <a:cubicBezTo>
                    <a:pt x="1970" y="915"/>
                    <a:pt x="1970" y="633"/>
                    <a:pt x="1829" y="493"/>
                  </a:cubicBezTo>
                  <a:cubicBezTo>
                    <a:pt x="1618" y="141"/>
                    <a:pt x="1196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4"/>
            <p:cNvSpPr/>
            <p:nvPr/>
          </p:nvSpPr>
          <p:spPr>
            <a:xfrm rot="616292">
              <a:off x="90607" y="2088243"/>
              <a:ext cx="61570" cy="34347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4"/>
            <p:cNvSpPr/>
            <p:nvPr/>
          </p:nvSpPr>
          <p:spPr>
            <a:xfrm rot="616292">
              <a:off x="-168329" y="170894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4"/>
            <p:cNvSpPr/>
            <p:nvPr/>
          </p:nvSpPr>
          <p:spPr>
            <a:xfrm rot="616292">
              <a:off x="487491" y="961582"/>
              <a:ext cx="40472" cy="54921"/>
            </a:xfrm>
            <a:custGeom>
              <a:avLst/>
              <a:gdLst/>
              <a:ahLst/>
              <a:cxnLst/>
              <a:rect l="l" t="t" r="r" b="b"/>
              <a:pathLst>
                <a:path w="1619" h="2197" extrusionOk="0">
                  <a:moveTo>
                    <a:pt x="968" y="0"/>
                  </a:moveTo>
                  <a:cubicBezTo>
                    <a:pt x="875" y="0"/>
                    <a:pt x="784" y="23"/>
                    <a:pt x="704" y="77"/>
                  </a:cubicBezTo>
                  <a:cubicBezTo>
                    <a:pt x="281" y="358"/>
                    <a:pt x="0" y="851"/>
                    <a:pt x="0" y="1414"/>
                  </a:cubicBezTo>
                  <a:cubicBezTo>
                    <a:pt x="0" y="1864"/>
                    <a:pt x="353" y="2196"/>
                    <a:pt x="790" y="2196"/>
                  </a:cubicBezTo>
                  <a:cubicBezTo>
                    <a:pt x="831" y="2196"/>
                    <a:pt x="872" y="2193"/>
                    <a:pt x="915" y="2187"/>
                  </a:cubicBezTo>
                  <a:cubicBezTo>
                    <a:pt x="1407" y="2117"/>
                    <a:pt x="1548" y="1765"/>
                    <a:pt x="1407" y="1343"/>
                  </a:cubicBezTo>
                  <a:cubicBezTo>
                    <a:pt x="1337" y="1062"/>
                    <a:pt x="1477" y="921"/>
                    <a:pt x="1548" y="710"/>
                  </a:cubicBezTo>
                  <a:cubicBezTo>
                    <a:pt x="1618" y="499"/>
                    <a:pt x="1548" y="288"/>
                    <a:pt x="1407" y="147"/>
                  </a:cubicBezTo>
                  <a:cubicBezTo>
                    <a:pt x="1277" y="60"/>
                    <a:pt x="1119" y="0"/>
                    <a:pt x="9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4"/>
            <p:cNvSpPr/>
            <p:nvPr/>
          </p:nvSpPr>
          <p:spPr>
            <a:xfrm rot="616292">
              <a:off x="-82402" y="856387"/>
              <a:ext cx="52771" cy="47096"/>
            </a:xfrm>
            <a:custGeom>
              <a:avLst/>
              <a:gdLst/>
              <a:ahLst/>
              <a:cxnLst/>
              <a:rect l="l" t="t" r="r" b="b"/>
              <a:pathLst>
                <a:path w="2111" h="1884" extrusionOk="0">
                  <a:moveTo>
                    <a:pt x="1496" y="0"/>
                  </a:moveTo>
                  <a:cubicBezTo>
                    <a:pt x="1094" y="0"/>
                    <a:pt x="665" y="145"/>
                    <a:pt x="352" y="406"/>
                  </a:cubicBezTo>
                  <a:cubicBezTo>
                    <a:pt x="71" y="687"/>
                    <a:pt x="1" y="1180"/>
                    <a:pt x="212" y="1602"/>
                  </a:cubicBezTo>
                  <a:cubicBezTo>
                    <a:pt x="282" y="1743"/>
                    <a:pt x="423" y="1883"/>
                    <a:pt x="634" y="1883"/>
                  </a:cubicBezTo>
                  <a:cubicBezTo>
                    <a:pt x="1267" y="1532"/>
                    <a:pt x="1759" y="1039"/>
                    <a:pt x="2111" y="406"/>
                  </a:cubicBezTo>
                  <a:cubicBezTo>
                    <a:pt x="2111" y="406"/>
                    <a:pt x="2111" y="336"/>
                    <a:pt x="2111" y="265"/>
                  </a:cubicBezTo>
                  <a:cubicBezTo>
                    <a:pt x="2041" y="195"/>
                    <a:pt x="1970" y="125"/>
                    <a:pt x="1900" y="54"/>
                  </a:cubicBezTo>
                  <a:cubicBezTo>
                    <a:pt x="1773" y="18"/>
                    <a:pt x="1636" y="0"/>
                    <a:pt x="1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4"/>
            <p:cNvSpPr/>
            <p:nvPr/>
          </p:nvSpPr>
          <p:spPr>
            <a:xfrm rot="616292">
              <a:off x="127993" y="69168"/>
              <a:ext cx="43997" cy="47771"/>
            </a:xfrm>
            <a:custGeom>
              <a:avLst/>
              <a:gdLst/>
              <a:ahLst/>
              <a:cxnLst/>
              <a:rect l="l" t="t" r="r" b="b"/>
              <a:pathLst>
                <a:path w="1760" h="1911" extrusionOk="0">
                  <a:moveTo>
                    <a:pt x="1163" y="0"/>
                  </a:moveTo>
                  <a:cubicBezTo>
                    <a:pt x="1129" y="0"/>
                    <a:pt x="1093" y="4"/>
                    <a:pt x="1056" y="11"/>
                  </a:cubicBezTo>
                  <a:cubicBezTo>
                    <a:pt x="423" y="152"/>
                    <a:pt x="1" y="644"/>
                    <a:pt x="1" y="1277"/>
                  </a:cubicBezTo>
                  <a:cubicBezTo>
                    <a:pt x="71" y="1699"/>
                    <a:pt x="423" y="1910"/>
                    <a:pt x="845" y="1910"/>
                  </a:cubicBezTo>
                  <a:cubicBezTo>
                    <a:pt x="1408" y="1699"/>
                    <a:pt x="1759" y="1137"/>
                    <a:pt x="1689" y="574"/>
                  </a:cubicBezTo>
                  <a:cubicBezTo>
                    <a:pt x="1689" y="259"/>
                    <a:pt x="1463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4"/>
            <p:cNvSpPr/>
            <p:nvPr/>
          </p:nvSpPr>
          <p:spPr>
            <a:xfrm rot="616292">
              <a:off x="311386" y="1373469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4"/>
            <p:cNvSpPr/>
            <p:nvPr/>
          </p:nvSpPr>
          <p:spPr>
            <a:xfrm rot="616292">
              <a:off x="-135354" y="334777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4"/>
            <p:cNvSpPr/>
            <p:nvPr/>
          </p:nvSpPr>
          <p:spPr>
            <a:xfrm rot="616292">
              <a:off x="596726" y="3147358"/>
              <a:ext cx="47496" cy="48921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4"/>
            <p:cNvSpPr/>
            <p:nvPr/>
          </p:nvSpPr>
          <p:spPr>
            <a:xfrm rot="616292">
              <a:off x="-149489" y="2213093"/>
              <a:ext cx="40472" cy="65720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4"/>
            <p:cNvSpPr/>
            <p:nvPr/>
          </p:nvSpPr>
          <p:spPr>
            <a:xfrm rot="616292">
              <a:off x="432625" y="485999"/>
              <a:ext cx="47496" cy="53696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4"/>
            <p:cNvSpPr/>
            <p:nvPr/>
          </p:nvSpPr>
          <p:spPr>
            <a:xfrm rot="616292">
              <a:off x="583187" y="524423"/>
              <a:ext cx="58071" cy="32023"/>
            </a:xfrm>
            <a:custGeom>
              <a:avLst/>
              <a:gdLst/>
              <a:ahLst/>
              <a:cxnLst/>
              <a:rect l="l" t="t" r="r" b="b"/>
              <a:pathLst>
                <a:path w="2323" h="1281" extrusionOk="0">
                  <a:moveTo>
                    <a:pt x="1381" y="1"/>
                  </a:moveTo>
                  <a:cubicBezTo>
                    <a:pt x="1301" y="1"/>
                    <a:pt x="1216" y="5"/>
                    <a:pt x="1126" y="14"/>
                  </a:cubicBezTo>
                  <a:cubicBezTo>
                    <a:pt x="423" y="85"/>
                    <a:pt x="1" y="436"/>
                    <a:pt x="71" y="788"/>
                  </a:cubicBezTo>
                  <a:cubicBezTo>
                    <a:pt x="142" y="1140"/>
                    <a:pt x="564" y="1280"/>
                    <a:pt x="1267" y="1280"/>
                  </a:cubicBezTo>
                  <a:cubicBezTo>
                    <a:pt x="1971" y="1210"/>
                    <a:pt x="2322" y="999"/>
                    <a:pt x="2322" y="577"/>
                  </a:cubicBezTo>
                  <a:cubicBezTo>
                    <a:pt x="2261" y="209"/>
                    <a:pt x="193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4"/>
            <p:cNvSpPr/>
            <p:nvPr/>
          </p:nvSpPr>
          <p:spPr>
            <a:xfrm rot="616292">
              <a:off x="149421" y="1413029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4"/>
            <p:cNvSpPr/>
            <p:nvPr/>
          </p:nvSpPr>
          <p:spPr>
            <a:xfrm rot="616292">
              <a:off x="-51751" y="3380771"/>
              <a:ext cx="54546" cy="37197"/>
            </a:xfrm>
            <a:custGeom>
              <a:avLst/>
              <a:gdLst/>
              <a:ahLst/>
              <a:cxnLst/>
              <a:rect l="l" t="t" r="r" b="b"/>
              <a:pathLst>
                <a:path w="2182" h="1488" extrusionOk="0">
                  <a:moveTo>
                    <a:pt x="1049" y="1"/>
                  </a:moveTo>
                  <a:cubicBezTo>
                    <a:pt x="933" y="1"/>
                    <a:pt x="816" y="13"/>
                    <a:pt x="704" y="37"/>
                  </a:cubicBezTo>
                  <a:cubicBezTo>
                    <a:pt x="282" y="108"/>
                    <a:pt x="1" y="530"/>
                    <a:pt x="71" y="952"/>
                  </a:cubicBezTo>
                  <a:cubicBezTo>
                    <a:pt x="127" y="1286"/>
                    <a:pt x="403" y="1488"/>
                    <a:pt x="724" y="1488"/>
                  </a:cubicBezTo>
                  <a:cubicBezTo>
                    <a:pt x="809" y="1488"/>
                    <a:pt x="897" y="1474"/>
                    <a:pt x="985" y="1444"/>
                  </a:cubicBezTo>
                  <a:cubicBezTo>
                    <a:pt x="1619" y="1374"/>
                    <a:pt x="2181" y="952"/>
                    <a:pt x="2111" y="600"/>
                  </a:cubicBezTo>
                  <a:cubicBezTo>
                    <a:pt x="2111" y="253"/>
                    <a:pt x="1587" y="1"/>
                    <a:pt x="10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4"/>
            <p:cNvSpPr/>
            <p:nvPr/>
          </p:nvSpPr>
          <p:spPr>
            <a:xfrm rot="616292">
              <a:off x="4592" y="3001074"/>
              <a:ext cx="64620" cy="34997"/>
            </a:xfrm>
            <a:custGeom>
              <a:avLst/>
              <a:gdLst/>
              <a:ahLst/>
              <a:cxnLst/>
              <a:rect l="l" t="t" r="r" b="b"/>
              <a:pathLst>
                <a:path w="2585" h="1400" extrusionOk="0">
                  <a:moveTo>
                    <a:pt x="1705" y="1"/>
                  </a:moveTo>
                  <a:cubicBezTo>
                    <a:pt x="1600" y="1"/>
                    <a:pt x="1494" y="18"/>
                    <a:pt x="1389" y="54"/>
                  </a:cubicBezTo>
                  <a:cubicBezTo>
                    <a:pt x="896" y="124"/>
                    <a:pt x="474" y="335"/>
                    <a:pt x="193" y="757"/>
                  </a:cubicBezTo>
                  <a:cubicBezTo>
                    <a:pt x="0" y="1078"/>
                    <a:pt x="159" y="1399"/>
                    <a:pt x="456" y="1399"/>
                  </a:cubicBezTo>
                  <a:cubicBezTo>
                    <a:pt x="485" y="1399"/>
                    <a:pt x="514" y="1396"/>
                    <a:pt x="545" y="1390"/>
                  </a:cubicBezTo>
                  <a:cubicBezTo>
                    <a:pt x="1037" y="1390"/>
                    <a:pt x="1600" y="1179"/>
                    <a:pt x="2092" y="968"/>
                  </a:cubicBezTo>
                  <a:cubicBezTo>
                    <a:pt x="2585" y="827"/>
                    <a:pt x="2514" y="194"/>
                    <a:pt x="2022" y="54"/>
                  </a:cubicBezTo>
                  <a:cubicBezTo>
                    <a:pt x="1916" y="18"/>
                    <a:pt x="1811" y="1"/>
                    <a:pt x="1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4"/>
            <p:cNvSpPr/>
            <p:nvPr/>
          </p:nvSpPr>
          <p:spPr>
            <a:xfrm rot="616292">
              <a:off x="-175759" y="627954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4"/>
            <p:cNvSpPr/>
            <p:nvPr/>
          </p:nvSpPr>
          <p:spPr>
            <a:xfrm rot="616292">
              <a:off x="318652" y="1691086"/>
              <a:ext cx="45747" cy="45747"/>
            </a:xfrm>
            <a:custGeom>
              <a:avLst/>
              <a:gdLst/>
              <a:ahLst/>
              <a:cxnLst/>
              <a:rect l="l" t="t" r="r" b="b"/>
              <a:pathLst>
                <a:path w="1830" h="1830" extrusionOk="0">
                  <a:moveTo>
                    <a:pt x="1197" y="0"/>
                  </a:moveTo>
                  <a:cubicBezTo>
                    <a:pt x="1203" y="5"/>
                    <a:pt x="1210" y="9"/>
                    <a:pt x="1216" y="14"/>
                  </a:cubicBezTo>
                  <a:lnTo>
                    <a:pt x="1216" y="14"/>
                  </a:lnTo>
                  <a:lnTo>
                    <a:pt x="1267" y="0"/>
                  </a:lnTo>
                  <a:close/>
                  <a:moveTo>
                    <a:pt x="1216" y="14"/>
                  </a:moveTo>
                  <a:lnTo>
                    <a:pt x="212" y="282"/>
                  </a:lnTo>
                  <a:cubicBezTo>
                    <a:pt x="141" y="493"/>
                    <a:pt x="71" y="633"/>
                    <a:pt x="71" y="844"/>
                  </a:cubicBezTo>
                  <a:cubicBezTo>
                    <a:pt x="1" y="1196"/>
                    <a:pt x="212" y="1618"/>
                    <a:pt x="564" y="1759"/>
                  </a:cubicBezTo>
                  <a:cubicBezTo>
                    <a:pt x="681" y="1806"/>
                    <a:pt x="798" y="1829"/>
                    <a:pt x="913" y="1829"/>
                  </a:cubicBezTo>
                  <a:cubicBezTo>
                    <a:pt x="1142" y="1829"/>
                    <a:pt x="1361" y="1735"/>
                    <a:pt x="1548" y="1548"/>
                  </a:cubicBezTo>
                  <a:cubicBezTo>
                    <a:pt x="1759" y="1266"/>
                    <a:pt x="1830" y="844"/>
                    <a:pt x="1619" y="563"/>
                  </a:cubicBezTo>
                  <a:cubicBezTo>
                    <a:pt x="1551" y="359"/>
                    <a:pt x="1417" y="154"/>
                    <a:pt x="1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4"/>
            <p:cNvSpPr/>
            <p:nvPr/>
          </p:nvSpPr>
          <p:spPr>
            <a:xfrm rot="616292">
              <a:off x="8824" y="1229334"/>
              <a:ext cx="59796" cy="30998"/>
            </a:xfrm>
            <a:custGeom>
              <a:avLst/>
              <a:gdLst/>
              <a:ahLst/>
              <a:cxnLst/>
              <a:rect l="l" t="t" r="r" b="b"/>
              <a:pathLst>
                <a:path w="2392" h="1240" extrusionOk="0">
                  <a:moveTo>
                    <a:pt x="1638" y="0"/>
                  </a:moveTo>
                  <a:cubicBezTo>
                    <a:pt x="1126" y="0"/>
                    <a:pt x="615" y="202"/>
                    <a:pt x="281" y="536"/>
                  </a:cubicBezTo>
                  <a:cubicBezTo>
                    <a:pt x="0" y="747"/>
                    <a:pt x="211" y="1169"/>
                    <a:pt x="492" y="1239"/>
                  </a:cubicBezTo>
                  <a:lnTo>
                    <a:pt x="915" y="1239"/>
                  </a:lnTo>
                  <a:cubicBezTo>
                    <a:pt x="1337" y="1169"/>
                    <a:pt x="1688" y="1099"/>
                    <a:pt x="2110" y="958"/>
                  </a:cubicBezTo>
                  <a:cubicBezTo>
                    <a:pt x="2251" y="888"/>
                    <a:pt x="2392" y="677"/>
                    <a:pt x="2392" y="465"/>
                  </a:cubicBezTo>
                  <a:cubicBezTo>
                    <a:pt x="2322" y="254"/>
                    <a:pt x="2181" y="114"/>
                    <a:pt x="2040" y="43"/>
                  </a:cubicBezTo>
                  <a:cubicBezTo>
                    <a:pt x="1908" y="14"/>
                    <a:pt x="1773" y="0"/>
                    <a:pt x="1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4"/>
            <p:cNvSpPr/>
            <p:nvPr/>
          </p:nvSpPr>
          <p:spPr>
            <a:xfrm rot="616292">
              <a:off x="-45827" y="397772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4"/>
            <p:cNvSpPr/>
            <p:nvPr/>
          </p:nvSpPr>
          <p:spPr>
            <a:xfrm rot="616292">
              <a:off x="49537" y="2092021"/>
              <a:ext cx="38722" cy="43997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4"/>
            <p:cNvSpPr/>
            <p:nvPr/>
          </p:nvSpPr>
          <p:spPr>
            <a:xfrm rot="616292">
              <a:off x="423587" y="2898304"/>
              <a:ext cx="68070" cy="26923"/>
            </a:xfrm>
            <a:custGeom>
              <a:avLst/>
              <a:gdLst/>
              <a:ahLst/>
              <a:cxnLst/>
              <a:rect l="l" t="t" r="r" b="b"/>
              <a:pathLst>
                <a:path w="2723" h="1077" extrusionOk="0">
                  <a:moveTo>
                    <a:pt x="2384" y="1"/>
                  </a:moveTo>
                  <a:cubicBezTo>
                    <a:pt x="2364" y="1"/>
                    <a:pt x="2343" y="3"/>
                    <a:pt x="2322" y="8"/>
                  </a:cubicBezTo>
                  <a:lnTo>
                    <a:pt x="634" y="8"/>
                  </a:lnTo>
                  <a:cubicBezTo>
                    <a:pt x="282" y="8"/>
                    <a:pt x="71" y="149"/>
                    <a:pt x="71" y="501"/>
                  </a:cubicBezTo>
                  <a:cubicBezTo>
                    <a:pt x="1" y="782"/>
                    <a:pt x="282" y="1064"/>
                    <a:pt x="634" y="1064"/>
                  </a:cubicBezTo>
                  <a:cubicBezTo>
                    <a:pt x="714" y="1073"/>
                    <a:pt x="796" y="1077"/>
                    <a:pt x="878" y="1077"/>
                  </a:cubicBezTo>
                  <a:cubicBezTo>
                    <a:pt x="1442" y="1077"/>
                    <a:pt x="2033" y="869"/>
                    <a:pt x="2463" y="501"/>
                  </a:cubicBezTo>
                  <a:cubicBezTo>
                    <a:pt x="2723" y="371"/>
                    <a:pt x="2622" y="1"/>
                    <a:pt x="2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4"/>
            <p:cNvSpPr/>
            <p:nvPr/>
          </p:nvSpPr>
          <p:spPr>
            <a:xfrm rot="616292">
              <a:off x="250112" y="2544662"/>
              <a:ext cx="43972" cy="53071"/>
            </a:xfrm>
            <a:custGeom>
              <a:avLst/>
              <a:gdLst/>
              <a:ahLst/>
              <a:cxnLst/>
              <a:rect l="l" t="t" r="r" b="b"/>
              <a:pathLst>
                <a:path w="1759" h="2123" extrusionOk="0">
                  <a:moveTo>
                    <a:pt x="996" y="1"/>
                  </a:moveTo>
                  <a:cubicBezTo>
                    <a:pt x="621" y="1"/>
                    <a:pt x="282" y="266"/>
                    <a:pt x="282" y="645"/>
                  </a:cubicBezTo>
                  <a:cubicBezTo>
                    <a:pt x="211" y="997"/>
                    <a:pt x="211" y="1348"/>
                    <a:pt x="71" y="1700"/>
                  </a:cubicBezTo>
                  <a:cubicBezTo>
                    <a:pt x="0" y="1981"/>
                    <a:pt x="141" y="2122"/>
                    <a:pt x="563" y="2122"/>
                  </a:cubicBezTo>
                  <a:cubicBezTo>
                    <a:pt x="985" y="1911"/>
                    <a:pt x="1267" y="1419"/>
                    <a:pt x="1548" y="997"/>
                  </a:cubicBezTo>
                  <a:cubicBezTo>
                    <a:pt x="1759" y="645"/>
                    <a:pt x="1548" y="152"/>
                    <a:pt x="1126" y="12"/>
                  </a:cubicBezTo>
                  <a:cubicBezTo>
                    <a:pt x="1082" y="4"/>
                    <a:pt x="1039" y="1"/>
                    <a:pt x="9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4"/>
            <p:cNvSpPr/>
            <p:nvPr/>
          </p:nvSpPr>
          <p:spPr>
            <a:xfrm rot="616292">
              <a:off x="507238" y="1486621"/>
              <a:ext cx="42222" cy="49571"/>
            </a:xfrm>
            <a:custGeom>
              <a:avLst/>
              <a:gdLst/>
              <a:ahLst/>
              <a:cxnLst/>
              <a:rect l="l" t="t" r="r" b="b"/>
              <a:pathLst>
                <a:path w="1689" h="1983" extrusionOk="0">
                  <a:moveTo>
                    <a:pt x="616" y="1"/>
                  </a:moveTo>
                  <a:cubicBezTo>
                    <a:pt x="438" y="1"/>
                    <a:pt x="248" y="92"/>
                    <a:pt x="141" y="307"/>
                  </a:cubicBezTo>
                  <a:cubicBezTo>
                    <a:pt x="0" y="800"/>
                    <a:pt x="141" y="1363"/>
                    <a:pt x="493" y="1714"/>
                  </a:cubicBezTo>
                  <a:cubicBezTo>
                    <a:pt x="645" y="1866"/>
                    <a:pt x="833" y="1982"/>
                    <a:pt x="1032" y="1982"/>
                  </a:cubicBezTo>
                  <a:cubicBezTo>
                    <a:pt x="1109" y="1982"/>
                    <a:pt x="1188" y="1965"/>
                    <a:pt x="1267" y="1925"/>
                  </a:cubicBezTo>
                  <a:cubicBezTo>
                    <a:pt x="1548" y="1785"/>
                    <a:pt x="1689" y="1503"/>
                    <a:pt x="1618" y="1222"/>
                  </a:cubicBezTo>
                  <a:cubicBezTo>
                    <a:pt x="1548" y="659"/>
                    <a:pt x="1196" y="237"/>
                    <a:pt x="774" y="26"/>
                  </a:cubicBezTo>
                  <a:cubicBezTo>
                    <a:pt x="724" y="9"/>
                    <a:pt x="671" y="1"/>
                    <a:pt x="6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4"/>
            <p:cNvSpPr/>
            <p:nvPr/>
          </p:nvSpPr>
          <p:spPr>
            <a:xfrm rot="616292">
              <a:off x="91953" y="1826226"/>
              <a:ext cx="48596" cy="36722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4"/>
            <p:cNvSpPr/>
            <p:nvPr/>
          </p:nvSpPr>
          <p:spPr>
            <a:xfrm rot="616292">
              <a:off x="417280" y="915165"/>
              <a:ext cx="45747" cy="35422"/>
            </a:xfrm>
            <a:custGeom>
              <a:avLst/>
              <a:gdLst/>
              <a:ahLst/>
              <a:cxnLst/>
              <a:rect l="l" t="t" r="r" b="b"/>
              <a:pathLst>
                <a:path w="1830" h="1417" extrusionOk="0">
                  <a:moveTo>
                    <a:pt x="683" y="0"/>
                  </a:moveTo>
                  <a:cubicBezTo>
                    <a:pt x="364" y="0"/>
                    <a:pt x="71" y="321"/>
                    <a:pt x="71" y="642"/>
                  </a:cubicBezTo>
                  <a:cubicBezTo>
                    <a:pt x="0" y="1135"/>
                    <a:pt x="423" y="1416"/>
                    <a:pt x="1056" y="1416"/>
                  </a:cubicBezTo>
                  <a:cubicBezTo>
                    <a:pt x="1548" y="1416"/>
                    <a:pt x="1829" y="1135"/>
                    <a:pt x="1829" y="783"/>
                  </a:cubicBezTo>
                  <a:cubicBezTo>
                    <a:pt x="1829" y="361"/>
                    <a:pt x="1337" y="9"/>
                    <a:pt x="774" y="9"/>
                  </a:cubicBezTo>
                  <a:cubicBezTo>
                    <a:pt x="744" y="3"/>
                    <a:pt x="713" y="0"/>
                    <a:pt x="6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4"/>
            <p:cNvSpPr/>
            <p:nvPr/>
          </p:nvSpPr>
          <p:spPr>
            <a:xfrm rot="616292">
              <a:off x="298180" y="1760850"/>
              <a:ext cx="50921" cy="35372"/>
            </a:xfrm>
            <a:custGeom>
              <a:avLst/>
              <a:gdLst/>
              <a:ahLst/>
              <a:cxnLst/>
              <a:rect l="l" t="t" r="r" b="b"/>
              <a:pathLst>
                <a:path w="2037" h="1415" extrusionOk="0">
                  <a:moveTo>
                    <a:pt x="1082" y="1"/>
                  </a:moveTo>
                  <a:cubicBezTo>
                    <a:pt x="550" y="1"/>
                    <a:pt x="1" y="457"/>
                    <a:pt x="66" y="852"/>
                  </a:cubicBezTo>
                  <a:cubicBezTo>
                    <a:pt x="172" y="1238"/>
                    <a:pt x="401" y="1291"/>
                    <a:pt x="647" y="1291"/>
                  </a:cubicBezTo>
                  <a:cubicBezTo>
                    <a:pt x="739" y="1291"/>
                    <a:pt x="834" y="1284"/>
                    <a:pt x="926" y="1284"/>
                  </a:cubicBezTo>
                  <a:cubicBezTo>
                    <a:pt x="1078" y="1284"/>
                    <a:pt x="1223" y="1304"/>
                    <a:pt x="1333" y="1414"/>
                  </a:cubicBezTo>
                  <a:cubicBezTo>
                    <a:pt x="1755" y="1414"/>
                    <a:pt x="2036" y="1274"/>
                    <a:pt x="2036" y="922"/>
                  </a:cubicBezTo>
                  <a:cubicBezTo>
                    <a:pt x="2036" y="429"/>
                    <a:pt x="1684" y="7"/>
                    <a:pt x="1192" y="7"/>
                  </a:cubicBezTo>
                  <a:cubicBezTo>
                    <a:pt x="1155" y="3"/>
                    <a:pt x="1119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4"/>
            <p:cNvSpPr/>
            <p:nvPr/>
          </p:nvSpPr>
          <p:spPr>
            <a:xfrm rot="616292">
              <a:off x="-55357" y="243799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4"/>
            <p:cNvSpPr/>
            <p:nvPr/>
          </p:nvSpPr>
          <p:spPr>
            <a:xfrm rot="616292">
              <a:off x="355142" y="3715302"/>
              <a:ext cx="42247" cy="38997"/>
            </a:xfrm>
            <a:custGeom>
              <a:avLst/>
              <a:gdLst/>
              <a:ahLst/>
              <a:cxnLst/>
              <a:rect l="l" t="t" r="r" b="b"/>
              <a:pathLst>
                <a:path w="1690" h="1560" extrusionOk="0">
                  <a:moveTo>
                    <a:pt x="915" y="1"/>
                  </a:moveTo>
                  <a:cubicBezTo>
                    <a:pt x="423" y="1"/>
                    <a:pt x="1" y="423"/>
                    <a:pt x="71" y="986"/>
                  </a:cubicBezTo>
                  <a:cubicBezTo>
                    <a:pt x="134" y="1301"/>
                    <a:pt x="423" y="1559"/>
                    <a:pt x="735" y="1559"/>
                  </a:cubicBezTo>
                  <a:cubicBezTo>
                    <a:pt x="772" y="1559"/>
                    <a:pt x="808" y="1556"/>
                    <a:pt x="845" y="1549"/>
                  </a:cubicBezTo>
                  <a:cubicBezTo>
                    <a:pt x="1337" y="1408"/>
                    <a:pt x="1689" y="986"/>
                    <a:pt x="1689" y="493"/>
                  </a:cubicBezTo>
                  <a:cubicBezTo>
                    <a:pt x="1619" y="71"/>
                    <a:pt x="1337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4"/>
            <p:cNvSpPr/>
            <p:nvPr/>
          </p:nvSpPr>
          <p:spPr>
            <a:xfrm rot="616292">
              <a:off x="243037" y="1539324"/>
              <a:ext cx="47496" cy="39947"/>
            </a:xfrm>
            <a:custGeom>
              <a:avLst/>
              <a:gdLst/>
              <a:ahLst/>
              <a:cxnLst/>
              <a:rect l="l" t="t" r="r" b="b"/>
              <a:pathLst>
                <a:path w="1900" h="1598" extrusionOk="0">
                  <a:moveTo>
                    <a:pt x="688" y="1"/>
                  </a:moveTo>
                  <a:cubicBezTo>
                    <a:pt x="591" y="1"/>
                    <a:pt x="481" y="28"/>
                    <a:pt x="352" y="93"/>
                  </a:cubicBezTo>
                  <a:cubicBezTo>
                    <a:pt x="1" y="304"/>
                    <a:pt x="1" y="656"/>
                    <a:pt x="282" y="1359"/>
                  </a:cubicBezTo>
                  <a:lnTo>
                    <a:pt x="282" y="1429"/>
                  </a:lnTo>
                  <a:lnTo>
                    <a:pt x="352" y="1429"/>
                  </a:lnTo>
                  <a:cubicBezTo>
                    <a:pt x="558" y="1532"/>
                    <a:pt x="802" y="1598"/>
                    <a:pt x="1056" y="1598"/>
                  </a:cubicBezTo>
                  <a:cubicBezTo>
                    <a:pt x="1149" y="1598"/>
                    <a:pt x="1243" y="1589"/>
                    <a:pt x="1337" y="1570"/>
                  </a:cubicBezTo>
                  <a:cubicBezTo>
                    <a:pt x="1759" y="1500"/>
                    <a:pt x="1900" y="1218"/>
                    <a:pt x="1619" y="796"/>
                  </a:cubicBezTo>
                  <a:cubicBezTo>
                    <a:pt x="1548" y="726"/>
                    <a:pt x="1478" y="726"/>
                    <a:pt x="1408" y="585"/>
                  </a:cubicBezTo>
                  <a:cubicBezTo>
                    <a:pt x="1191" y="314"/>
                    <a:pt x="1015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4"/>
            <p:cNvSpPr/>
            <p:nvPr/>
          </p:nvSpPr>
          <p:spPr>
            <a:xfrm rot="616292">
              <a:off x="159189" y="1639990"/>
              <a:ext cx="54546" cy="34872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4"/>
            <p:cNvSpPr/>
            <p:nvPr/>
          </p:nvSpPr>
          <p:spPr>
            <a:xfrm rot="616292">
              <a:off x="383166" y="737478"/>
              <a:ext cx="47496" cy="37547"/>
            </a:xfrm>
            <a:custGeom>
              <a:avLst/>
              <a:gdLst/>
              <a:ahLst/>
              <a:cxnLst/>
              <a:rect l="l" t="t" r="r" b="b"/>
              <a:pathLst>
                <a:path w="1900" h="1502" extrusionOk="0">
                  <a:moveTo>
                    <a:pt x="1099" y="0"/>
                  </a:moveTo>
                  <a:cubicBezTo>
                    <a:pt x="1040" y="0"/>
                    <a:pt x="979" y="5"/>
                    <a:pt x="915" y="14"/>
                  </a:cubicBezTo>
                  <a:cubicBezTo>
                    <a:pt x="352" y="84"/>
                    <a:pt x="1" y="436"/>
                    <a:pt x="1" y="928"/>
                  </a:cubicBezTo>
                  <a:cubicBezTo>
                    <a:pt x="64" y="1243"/>
                    <a:pt x="352" y="1502"/>
                    <a:pt x="665" y="1502"/>
                  </a:cubicBezTo>
                  <a:cubicBezTo>
                    <a:pt x="701" y="1502"/>
                    <a:pt x="738" y="1498"/>
                    <a:pt x="774" y="1491"/>
                  </a:cubicBezTo>
                  <a:cubicBezTo>
                    <a:pt x="1267" y="1421"/>
                    <a:pt x="1900" y="858"/>
                    <a:pt x="1830" y="506"/>
                  </a:cubicBezTo>
                  <a:cubicBezTo>
                    <a:pt x="1768" y="200"/>
                    <a:pt x="1494" y="0"/>
                    <a:pt x="10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4"/>
            <p:cNvSpPr/>
            <p:nvPr/>
          </p:nvSpPr>
          <p:spPr>
            <a:xfrm rot="616292">
              <a:off x="211178" y="1445407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4"/>
            <p:cNvSpPr/>
            <p:nvPr/>
          </p:nvSpPr>
          <p:spPr>
            <a:xfrm rot="616292">
              <a:off x="345048" y="1657625"/>
              <a:ext cx="51021" cy="38822"/>
            </a:xfrm>
            <a:custGeom>
              <a:avLst/>
              <a:gdLst/>
              <a:ahLst/>
              <a:cxnLst/>
              <a:rect l="l" t="t" r="r" b="b"/>
              <a:pathLst>
                <a:path w="2041" h="1553" extrusionOk="0">
                  <a:moveTo>
                    <a:pt x="1235" y="1"/>
                  </a:moveTo>
                  <a:cubicBezTo>
                    <a:pt x="855" y="1"/>
                    <a:pt x="503" y="190"/>
                    <a:pt x="282" y="467"/>
                  </a:cubicBezTo>
                  <a:cubicBezTo>
                    <a:pt x="1" y="819"/>
                    <a:pt x="141" y="1170"/>
                    <a:pt x="493" y="1522"/>
                  </a:cubicBezTo>
                  <a:lnTo>
                    <a:pt x="423" y="1522"/>
                  </a:lnTo>
                  <a:cubicBezTo>
                    <a:pt x="516" y="1543"/>
                    <a:pt x="609" y="1553"/>
                    <a:pt x="701" y="1553"/>
                  </a:cubicBezTo>
                  <a:cubicBezTo>
                    <a:pt x="1232" y="1553"/>
                    <a:pt x="1710" y="1218"/>
                    <a:pt x="1830" y="678"/>
                  </a:cubicBezTo>
                  <a:cubicBezTo>
                    <a:pt x="2041" y="326"/>
                    <a:pt x="1900" y="45"/>
                    <a:pt x="1548" y="45"/>
                  </a:cubicBezTo>
                  <a:cubicBezTo>
                    <a:pt x="1443" y="15"/>
                    <a:pt x="1338" y="1"/>
                    <a:pt x="1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4"/>
            <p:cNvSpPr/>
            <p:nvPr/>
          </p:nvSpPr>
          <p:spPr>
            <a:xfrm rot="616292">
              <a:off x="-150729" y="2139761"/>
              <a:ext cx="38722" cy="48396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4"/>
            <p:cNvSpPr/>
            <p:nvPr/>
          </p:nvSpPr>
          <p:spPr>
            <a:xfrm rot="616292">
              <a:off x="26566" y="1149901"/>
              <a:ext cx="70370" cy="34222"/>
            </a:xfrm>
            <a:custGeom>
              <a:avLst/>
              <a:gdLst/>
              <a:ahLst/>
              <a:cxnLst/>
              <a:rect l="l" t="t" r="r" b="b"/>
              <a:pathLst>
                <a:path w="2815" h="1369" extrusionOk="0">
                  <a:moveTo>
                    <a:pt x="2413" y="1"/>
                  </a:moveTo>
                  <a:cubicBezTo>
                    <a:pt x="1630" y="1"/>
                    <a:pt x="1017" y="320"/>
                    <a:pt x="352" y="381"/>
                  </a:cubicBezTo>
                  <a:cubicBezTo>
                    <a:pt x="1" y="381"/>
                    <a:pt x="1" y="944"/>
                    <a:pt x="282" y="1155"/>
                  </a:cubicBezTo>
                  <a:cubicBezTo>
                    <a:pt x="418" y="1291"/>
                    <a:pt x="643" y="1369"/>
                    <a:pt x="822" y="1369"/>
                  </a:cubicBezTo>
                  <a:cubicBezTo>
                    <a:pt x="921" y="1369"/>
                    <a:pt x="1006" y="1345"/>
                    <a:pt x="1056" y="1295"/>
                  </a:cubicBezTo>
                  <a:cubicBezTo>
                    <a:pt x="1548" y="803"/>
                    <a:pt x="2252" y="592"/>
                    <a:pt x="2815" y="29"/>
                  </a:cubicBezTo>
                  <a:cubicBezTo>
                    <a:pt x="2676" y="9"/>
                    <a:pt x="2542" y="1"/>
                    <a:pt x="2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4"/>
            <p:cNvSpPr/>
            <p:nvPr/>
          </p:nvSpPr>
          <p:spPr>
            <a:xfrm rot="616292">
              <a:off x="299083" y="1654070"/>
              <a:ext cx="42222" cy="39622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4"/>
            <p:cNvSpPr/>
            <p:nvPr/>
          </p:nvSpPr>
          <p:spPr>
            <a:xfrm rot="616292">
              <a:off x="23514" y="2244598"/>
              <a:ext cx="38722" cy="45747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4"/>
            <p:cNvSpPr/>
            <p:nvPr/>
          </p:nvSpPr>
          <p:spPr>
            <a:xfrm rot="616292">
              <a:off x="358999" y="289775"/>
              <a:ext cx="45747" cy="35747"/>
            </a:xfrm>
            <a:custGeom>
              <a:avLst/>
              <a:gdLst/>
              <a:ahLst/>
              <a:cxnLst/>
              <a:rect l="l" t="t" r="r" b="b"/>
              <a:pathLst>
                <a:path w="1830" h="1430" extrusionOk="0">
                  <a:moveTo>
                    <a:pt x="904" y="1"/>
                  </a:moveTo>
                  <a:cubicBezTo>
                    <a:pt x="861" y="1"/>
                    <a:pt x="817" y="4"/>
                    <a:pt x="774" y="12"/>
                  </a:cubicBezTo>
                  <a:cubicBezTo>
                    <a:pt x="282" y="82"/>
                    <a:pt x="0" y="363"/>
                    <a:pt x="0" y="715"/>
                  </a:cubicBezTo>
                  <a:cubicBezTo>
                    <a:pt x="0" y="1157"/>
                    <a:pt x="340" y="1429"/>
                    <a:pt x="766" y="1429"/>
                  </a:cubicBezTo>
                  <a:cubicBezTo>
                    <a:pt x="815" y="1429"/>
                    <a:pt x="864" y="1426"/>
                    <a:pt x="915" y="1419"/>
                  </a:cubicBezTo>
                  <a:cubicBezTo>
                    <a:pt x="1407" y="1419"/>
                    <a:pt x="1829" y="1067"/>
                    <a:pt x="1759" y="645"/>
                  </a:cubicBezTo>
                  <a:cubicBezTo>
                    <a:pt x="1633" y="266"/>
                    <a:pt x="1280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4"/>
            <p:cNvSpPr/>
            <p:nvPr/>
          </p:nvSpPr>
          <p:spPr>
            <a:xfrm rot="616292">
              <a:off x="367104" y="491090"/>
              <a:ext cx="47521" cy="36822"/>
            </a:xfrm>
            <a:custGeom>
              <a:avLst/>
              <a:gdLst/>
              <a:ahLst/>
              <a:cxnLst/>
              <a:rect l="l" t="t" r="r" b="b"/>
              <a:pathLst>
                <a:path w="1901" h="1473" extrusionOk="0">
                  <a:moveTo>
                    <a:pt x="1383" y="0"/>
                  </a:moveTo>
                  <a:cubicBezTo>
                    <a:pt x="791" y="0"/>
                    <a:pt x="251" y="344"/>
                    <a:pt x="71" y="945"/>
                  </a:cubicBezTo>
                  <a:cubicBezTo>
                    <a:pt x="1" y="1086"/>
                    <a:pt x="71" y="1297"/>
                    <a:pt x="212" y="1367"/>
                  </a:cubicBezTo>
                  <a:cubicBezTo>
                    <a:pt x="282" y="1438"/>
                    <a:pt x="388" y="1473"/>
                    <a:pt x="493" y="1473"/>
                  </a:cubicBezTo>
                  <a:cubicBezTo>
                    <a:pt x="599" y="1473"/>
                    <a:pt x="704" y="1438"/>
                    <a:pt x="775" y="1367"/>
                  </a:cubicBezTo>
                  <a:cubicBezTo>
                    <a:pt x="1126" y="1156"/>
                    <a:pt x="1478" y="875"/>
                    <a:pt x="1759" y="593"/>
                  </a:cubicBezTo>
                  <a:cubicBezTo>
                    <a:pt x="1830" y="523"/>
                    <a:pt x="1900" y="382"/>
                    <a:pt x="1900" y="312"/>
                  </a:cubicBezTo>
                  <a:cubicBezTo>
                    <a:pt x="1900" y="171"/>
                    <a:pt x="1759" y="101"/>
                    <a:pt x="1689" y="31"/>
                  </a:cubicBezTo>
                  <a:cubicBezTo>
                    <a:pt x="1586" y="10"/>
                    <a:pt x="1484" y="0"/>
                    <a:pt x="1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4"/>
            <p:cNvSpPr/>
            <p:nvPr/>
          </p:nvSpPr>
          <p:spPr>
            <a:xfrm rot="616292">
              <a:off x="189714" y="932409"/>
              <a:ext cx="58071" cy="28348"/>
            </a:xfrm>
            <a:custGeom>
              <a:avLst/>
              <a:gdLst/>
              <a:ahLst/>
              <a:cxnLst/>
              <a:rect l="l" t="t" r="r" b="b"/>
              <a:pathLst>
                <a:path w="2323" h="1134" extrusionOk="0">
                  <a:moveTo>
                    <a:pt x="1900" y="0"/>
                  </a:moveTo>
                  <a:cubicBezTo>
                    <a:pt x="1408" y="0"/>
                    <a:pt x="986" y="71"/>
                    <a:pt x="563" y="282"/>
                  </a:cubicBezTo>
                  <a:cubicBezTo>
                    <a:pt x="282" y="352"/>
                    <a:pt x="1" y="563"/>
                    <a:pt x="71" y="915"/>
                  </a:cubicBezTo>
                  <a:cubicBezTo>
                    <a:pt x="118" y="1102"/>
                    <a:pt x="290" y="1134"/>
                    <a:pt x="483" y="1134"/>
                  </a:cubicBezTo>
                  <a:cubicBezTo>
                    <a:pt x="579" y="1134"/>
                    <a:pt x="681" y="1126"/>
                    <a:pt x="775" y="1126"/>
                  </a:cubicBezTo>
                  <a:lnTo>
                    <a:pt x="915" y="1126"/>
                  </a:lnTo>
                  <a:cubicBezTo>
                    <a:pt x="1337" y="1126"/>
                    <a:pt x="1759" y="985"/>
                    <a:pt x="2111" y="704"/>
                  </a:cubicBezTo>
                  <a:cubicBezTo>
                    <a:pt x="2252" y="563"/>
                    <a:pt x="2322" y="422"/>
                    <a:pt x="2252" y="211"/>
                  </a:cubicBezTo>
                  <a:cubicBezTo>
                    <a:pt x="2181" y="71"/>
                    <a:pt x="2041" y="0"/>
                    <a:pt x="1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4"/>
            <p:cNvSpPr/>
            <p:nvPr/>
          </p:nvSpPr>
          <p:spPr>
            <a:xfrm rot="616292">
              <a:off x="166647" y="3282622"/>
              <a:ext cx="39622" cy="41797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4"/>
            <p:cNvSpPr/>
            <p:nvPr/>
          </p:nvSpPr>
          <p:spPr>
            <a:xfrm rot="616292">
              <a:off x="631484" y="3147149"/>
              <a:ext cx="43972" cy="36947"/>
            </a:xfrm>
            <a:custGeom>
              <a:avLst/>
              <a:gdLst/>
              <a:ahLst/>
              <a:cxnLst/>
              <a:rect l="l" t="t" r="r" b="b"/>
              <a:pathLst>
                <a:path w="1759" h="1478" extrusionOk="0">
                  <a:moveTo>
                    <a:pt x="915" y="1"/>
                  </a:moveTo>
                  <a:cubicBezTo>
                    <a:pt x="422" y="71"/>
                    <a:pt x="0" y="493"/>
                    <a:pt x="0" y="915"/>
                  </a:cubicBezTo>
                  <a:cubicBezTo>
                    <a:pt x="70" y="1267"/>
                    <a:pt x="352" y="1478"/>
                    <a:pt x="704" y="1478"/>
                  </a:cubicBezTo>
                  <a:cubicBezTo>
                    <a:pt x="1196" y="1408"/>
                    <a:pt x="1759" y="845"/>
                    <a:pt x="1618" y="423"/>
                  </a:cubicBezTo>
                  <a:cubicBezTo>
                    <a:pt x="1548" y="1"/>
                    <a:pt x="126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4"/>
            <p:cNvSpPr/>
            <p:nvPr/>
          </p:nvSpPr>
          <p:spPr>
            <a:xfrm rot="616292">
              <a:off x="93877" y="2277997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4"/>
            <p:cNvSpPr/>
            <p:nvPr/>
          </p:nvSpPr>
          <p:spPr>
            <a:xfrm rot="616292">
              <a:off x="-162353" y="705207"/>
              <a:ext cx="35197" cy="46721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4"/>
            <p:cNvSpPr/>
            <p:nvPr/>
          </p:nvSpPr>
          <p:spPr>
            <a:xfrm rot="616292">
              <a:off x="-137199" y="1279001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4"/>
            <p:cNvSpPr/>
            <p:nvPr/>
          </p:nvSpPr>
          <p:spPr>
            <a:xfrm rot="616292">
              <a:off x="231976" y="746726"/>
              <a:ext cx="47521" cy="50571"/>
            </a:xfrm>
            <a:custGeom>
              <a:avLst/>
              <a:gdLst/>
              <a:ahLst/>
              <a:cxnLst/>
              <a:rect l="l" t="t" r="r" b="b"/>
              <a:pathLst>
                <a:path w="1901" h="2023" extrusionOk="0">
                  <a:moveTo>
                    <a:pt x="1408" y="0"/>
                  </a:moveTo>
                  <a:cubicBezTo>
                    <a:pt x="1337" y="0"/>
                    <a:pt x="1267" y="18"/>
                    <a:pt x="1197" y="53"/>
                  </a:cubicBezTo>
                  <a:cubicBezTo>
                    <a:pt x="845" y="405"/>
                    <a:pt x="493" y="686"/>
                    <a:pt x="212" y="1038"/>
                  </a:cubicBezTo>
                  <a:cubicBezTo>
                    <a:pt x="71" y="1249"/>
                    <a:pt x="1" y="1390"/>
                    <a:pt x="71" y="1601"/>
                  </a:cubicBezTo>
                  <a:cubicBezTo>
                    <a:pt x="71" y="1812"/>
                    <a:pt x="141" y="1952"/>
                    <a:pt x="282" y="2023"/>
                  </a:cubicBezTo>
                  <a:cubicBezTo>
                    <a:pt x="423" y="2023"/>
                    <a:pt x="564" y="2023"/>
                    <a:pt x="704" y="1952"/>
                  </a:cubicBezTo>
                  <a:cubicBezTo>
                    <a:pt x="986" y="1390"/>
                    <a:pt x="1408" y="897"/>
                    <a:pt x="1900" y="405"/>
                  </a:cubicBezTo>
                  <a:lnTo>
                    <a:pt x="1900" y="334"/>
                  </a:lnTo>
                  <a:cubicBezTo>
                    <a:pt x="1830" y="264"/>
                    <a:pt x="1759" y="123"/>
                    <a:pt x="1619" y="53"/>
                  </a:cubicBezTo>
                  <a:cubicBezTo>
                    <a:pt x="1548" y="18"/>
                    <a:pt x="1478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4"/>
            <p:cNvSpPr/>
            <p:nvPr/>
          </p:nvSpPr>
          <p:spPr>
            <a:xfrm rot="616292">
              <a:off x="53649" y="888212"/>
              <a:ext cx="40472" cy="38872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4"/>
            <p:cNvSpPr/>
            <p:nvPr/>
          </p:nvSpPr>
          <p:spPr>
            <a:xfrm rot="616292">
              <a:off x="306297" y="2765232"/>
              <a:ext cx="35197" cy="48971"/>
            </a:xfrm>
            <a:custGeom>
              <a:avLst/>
              <a:gdLst/>
              <a:ahLst/>
              <a:cxnLst/>
              <a:rect l="l" t="t" r="r" b="b"/>
              <a:pathLst>
                <a:path w="1408" h="1959" extrusionOk="0">
                  <a:moveTo>
                    <a:pt x="1" y="1766"/>
                  </a:moveTo>
                  <a:lnTo>
                    <a:pt x="1" y="1836"/>
                  </a:lnTo>
                  <a:cubicBezTo>
                    <a:pt x="1" y="1813"/>
                    <a:pt x="1" y="1790"/>
                    <a:pt x="2" y="1766"/>
                  </a:cubicBezTo>
                  <a:lnTo>
                    <a:pt x="2" y="1766"/>
                  </a:lnTo>
                  <a:cubicBezTo>
                    <a:pt x="1" y="1766"/>
                    <a:pt x="1" y="1766"/>
                    <a:pt x="1" y="1766"/>
                  </a:cubicBezTo>
                  <a:close/>
                  <a:moveTo>
                    <a:pt x="1016" y="1"/>
                  </a:moveTo>
                  <a:cubicBezTo>
                    <a:pt x="915" y="1"/>
                    <a:pt x="818" y="61"/>
                    <a:pt x="774" y="148"/>
                  </a:cubicBezTo>
                  <a:cubicBezTo>
                    <a:pt x="300" y="554"/>
                    <a:pt x="22" y="1157"/>
                    <a:pt x="2" y="1766"/>
                  </a:cubicBezTo>
                  <a:lnTo>
                    <a:pt x="2" y="1766"/>
                  </a:lnTo>
                  <a:cubicBezTo>
                    <a:pt x="342" y="1888"/>
                    <a:pt x="574" y="1959"/>
                    <a:pt x="739" y="1959"/>
                  </a:cubicBezTo>
                  <a:cubicBezTo>
                    <a:pt x="1051" y="1959"/>
                    <a:pt x="1129" y="1706"/>
                    <a:pt x="1267" y="1062"/>
                  </a:cubicBezTo>
                  <a:cubicBezTo>
                    <a:pt x="1337" y="851"/>
                    <a:pt x="1337" y="640"/>
                    <a:pt x="1337" y="429"/>
                  </a:cubicBezTo>
                  <a:cubicBezTo>
                    <a:pt x="1407" y="289"/>
                    <a:pt x="1337" y="148"/>
                    <a:pt x="1196" y="78"/>
                  </a:cubicBezTo>
                  <a:cubicBezTo>
                    <a:pt x="1143" y="24"/>
                    <a:pt x="1079" y="1"/>
                    <a:pt x="10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4"/>
            <p:cNvSpPr/>
            <p:nvPr/>
          </p:nvSpPr>
          <p:spPr>
            <a:xfrm rot="616292">
              <a:off x="574152" y="2797658"/>
              <a:ext cx="36972" cy="39072"/>
            </a:xfrm>
            <a:custGeom>
              <a:avLst/>
              <a:gdLst/>
              <a:ahLst/>
              <a:cxnLst/>
              <a:rect l="l" t="t" r="r" b="b"/>
              <a:pathLst>
                <a:path w="1479" h="1563" extrusionOk="0">
                  <a:moveTo>
                    <a:pt x="959" y="1"/>
                  </a:moveTo>
                  <a:cubicBezTo>
                    <a:pt x="920" y="1"/>
                    <a:pt x="882" y="5"/>
                    <a:pt x="845" y="14"/>
                  </a:cubicBezTo>
                  <a:cubicBezTo>
                    <a:pt x="353" y="85"/>
                    <a:pt x="1" y="507"/>
                    <a:pt x="71" y="999"/>
                  </a:cubicBezTo>
                  <a:cubicBezTo>
                    <a:pt x="71" y="1351"/>
                    <a:pt x="353" y="1562"/>
                    <a:pt x="704" y="1562"/>
                  </a:cubicBezTo>
                  <a:cubicBezTo>
                    <a:pt x="1197" y="1421"/>
                    <a:pt x="1478" y="929"/>
                    <a:pt x="1478" y="437"/>
                  </a:cubicBezTo>
                  <a:cubicBezTo>
                    <a:pt x="1478" y="192"/>
                    <a:pt x="1213" y="1"/>
                    <a:pt x="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4"/>
            <p:cNvSpPr/>
            <p:nvPr/>
          </p:nvSpPr>
          <p:spPr>
            <a:xfrm rot="616292">
              <a:off x="284964" y="1021116"/>
              <a:ext cx="36947" cy="40472"/>
            </a:xfrm>
            <a:custGeom>
              <a:avLst/>
              <a:gdLst/>
              <a:ahLst/>
              <a:cxnLst/>
              <a:rect l="l" t="t" r="r" b="b"/>
              <a:pathLst>
                <a:path w="1478" h="1619" extrusionOk="0">
                  <a:moveTo>
                    <a:pt x="915" y="0"/>
                  </a:moveTo>
                  <a:cubicBezTo>
                    <a:pt x="423" y="0"/>
                    <a:pt x="1" y="423"/>
                    <a:pt x="1" y="915"/>
                  </a:cubicBezTo>
                  <a:cubicBezTo>
                    <a:pt x="1" y="1267"/>
                    <a:pt x="282" y="1618"/>
                    <a:pt x="634" y="1618"/>
                  </a:cubicBezTo>
                  <a:cubicBezTo>
                    <a:pt x="1056" y="1618"/>
                    <a:pt x="1478" y="1056"/>
                    <a:pt x="1478" y="423"/>
                  </a:cubicBezTo>
                  <a:cubicBezTo>
                    <a:pt x="1478" y="141"/>
                    <a:pt x="126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4"/>
            <p:cNvSpPr/>
            <p:nvPr/>
          </p:nvSpPr>
          <p:spPr>
            <a:xfrm rot="616292">
              <a:off x="106982" y="2132767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4"/>
            <p:cNvSpPr/>
            <p:nvPr/>
          </p:nvSpPr>
          <p:spPr>
            <a:xfrm rot="616292">
              <a:off x="16640" y="88311"/>
              <a:ext cx="42222" cy="35197"/>
            </a:xfrm>
            <a:custGeom>
              <a:avLst/>
              <a:gdLst/>
              <a:ahLst/>
              <a:cxnLst/>
              <a:rect l="l" t="t" r="r" b="b"/>
              <a:pathLst>
                <a:path w="1689" h="1408" extrusionOk="0">
                  <a:moveTo>
                    <a:pt x="774" y="1"/>
                  </a:moveTo>
                  <a:cubicBezTo>
                    <a:pt x="352" y="1"/>
                    <a:pt x="1" y="282"/>
                    <a:pt x="1" y="634"/>
                  </a:cubicBezTo>
                  <a:cubicBezTo>
                    <a:pt x="71" y="1056"/>
                    <a:pt x="423" y="1408"/>
                    <a:pt x="845" y="1408"/>
                  </a:cubicBezTo>
                  <a:cubicBezTo>
                    <a:pt x="1267" y="1337"/>
                    <a:pt x="1619" y="986"/>
                    <a:pt x="1689" y="563"/>
                  </a:cubicBezTo>
                  <a:cubicBezTo>
                    <a:pt x="1689" y="212"/>
                    <a:pt x="1337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4"/>
            <p:cNvSpPr/>
            <p:nvPr/>
          </p:nvSpPr>
          <p:spPr>
            <a:xfrm rot="616292">
              <a:off x="23399" y="1837335"/>
              <a:ext cx="42222" cy="33422"/>
            </a:xfrm>
            <a:custGeom>
              <a:avLst/>
              <a:gdLst/>
              <a:ahLst/>
              <a:cxnLst/>
              <a:rect l="l" t="t" r="r" b="b"/>
              <a:pathLst>
                <a:path w="1689" h="1337" extrusionOk="0">
                  <a:moveTo>
                    <a:pt x="633" y="0"/>
                  </a:moveTo>
                  <a:cubicBezTo>
                    <a:pt x="282" y="0"/>
                    <a:pt x="0" y="352"/>
                    <a:pt x="0" y="704"/>
                  </a:cubicBezTo>
                  <a:cubicBezTo>
                    <a:pt x="71" y="1126"/>
                    <a:pt x="493" y="1337"/>
                    <a:pt x="1056" y="1337"/>
                  </a:cubicBezTo>
                  <a:cubicBezTo>
                    <a:pt x="1337" y="1266"/>
                    <a:pt x="1689" y="1126"/>
                    <a:pt x="1689" y="774"/>
                  </a:cubicBezTo>
                  <a:cubicBezTo>
                    <a:pt x="1689" y="422"/>
                    <a:pt x="1056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4"/>
            <p:cNvSpPr/>
            <p:nvPr/>
          </p:nvSpPr>
          <p:spPr>
            <a:xfrm rot="616292">
              <a:off x="155063" y="664015"/>
              <a:ext cx="43997" cy="38872"/>
            </a:xfrm>
            <a:custGeom>
              <a:avLst/>
              <a:gdLst/>
              <a:ahLst/>
              <a:cxnLst/>
              <a:rect l="l" t="t" r="r" b="b"/>
              <a:pathLst>
                <a:path w="1760" h="1555" extrusionOk="0">
                  <a:moveTo>
                    <a:pt x="1548" y="1"/>
                  </a:moveTo>
                  <a:cubicBezTo>
                    <a:pt x="1197" y="352"/>
                    <a:pt x="845" y="282"/>
                    <a:pt x="423" y="563"/>
                  </a:cubicBezTo>
                  <a:cubicBezTo>
                    <a:pt x="1" y="845"/>
                    <a:pt x="1" y="1267"/>
                    <a:pt x="352" y="1478"/>
                  </a:cubicBezTo>
                  <a:cubicBezTo>
                    <a:pt x="487" y="1532"/>
                    <a:pt x="621" y="1555"/>
                    <a:pt x="756" y="1555"/>
                  </a:cubicBezTo>
                  <a:cubicBezTo>
                    <a:pt x="973" y="1555"/>
                    <a:pt x="1190" y="1494"/>
                    <a:pt x="1408" y="1407"/>
                  </a:cubicBezTo>
                  <a:cubicBezTo>
                    <a:pt x="1689" y="1196"/>
                    <a:pt x="1759" y="915"/>
                    <a:pt x="1689" y="634"/>
                  </a:cubicBezTo>
                  <a:cubicBezTo>
                    <a:pt x="1619" y="423"/>
                    <a:pt x="1548" y="212"/>
                    <a:pt x="1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4"/>
            <p:cNvSpPr/>
            <p:nvPr/>
          </p:nvSpPr>
          <p:spPr>
            <a:xfrm rot="616292">
              <a:off x="254714" y="2234762"/>
              <a:ext cx="40472" cy="38697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4"/>
            <p:cNvSpPr/>
            <p:nvPr/>
          </p:nvSpPr>
          <p:spPr>
            <a:xfrm rot="616292">
              <a:off x="181232" y="2208884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4"/>
            <p:cNvSpPr/>
            <p:nvPr/>
          </p:nvSpPr>
          <p:spPr>
            <a:xfrm rot="616292">
              <a:off x="428105" y="1122542"/>
              <a:ext cx="42247" cy="33422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4"/>
            <p:cNvSpPr/>
            <p:nvPr/>
          </p:nvSpPr>
          <p:spPr>
            <a:xfrm rot="616292">
              <a:off x="449556" y="1198662"/>
              <a:ext cx="45747" cy="39272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4"/>
            <p:cNvSpPr/>
            <p:nvPr/>
          </p:nvSpPr>
          <p:spPr>
            <a:xfrm rot="616292">
              <a:off x="31660" y="719694"/>
              <a:ext cx="58046" cy="28498"/>
            </a:xfrm>
            <a:custGeom>
              <a:avLst/>
              <a:gdLst/>
              <a:ahLst/>
              <a:cxnLst/>
              <a:rect l="l" t="t" r="r" b="b"/>
              <a:pathLst>
                <a:path w="2322" h="1140" extrusionOk="0">
                  <a:moveTo>
                    <a:pt x="563" y="0"/>
                  </a:moveTo>
                  <a:cubicBezTo>
                    <a:pt x="212" y="71"/>
                    <a:pt x="1" y="423"/>
                    <a:pt x="141" y="704"/>
                  </a:cubicBezTo>
                  <a:cubicBezTo>
                    <a:pt x="192" y="959"/>
                    <a:pt x="428" y="1140"/>
                    <a:pt x="634" y="1140"/>
                  </a:cubicBezTo>
                  <a:cubicBezTo>
                    <a:pt x="713" y="1140"/>
                    <a:pt x="787" y="1114"/>
                    <a:pt x="845" y="1056"/>
                  </a:cubicBezTo>
                  <a:cubicBezTo>
                    <a:pt x="1079" y="763"/>
                    <a:pt x="1460" y="616"/>
                    <a:pt x="1825" y="616"/>
                  </a:cubicBezTo>
                  <a:cubicBezTo>
                    <a:pt x="1898" y="616"/>
                    <a:pt x="1970" y="622"/>
                    <a:pt x="2041" y="634"/>
                  </a:cubicBezTo>
                  <a:cubicBezTo>
                    <a:pt x="2252" y="563"/>
                    <a:pt x="2322" y="423"/>
                    <a:pt x="2322" y="282"/>
                  </a:cubicBezTo>
                  <a:cubicBezTo>
                    <a:pt x="2252" y="141"/>
                    <a:pt x="2181" y="0"/>
                    <a:pt x="2041" y="0"/>
                  </a:cubicBezTo>
                  <a:cubicBezTo>
                    <a:pt x="1759" y="0"/>
                    <a:pt x="1478" y="0"/>
                    <a:pt x="1267" y="71"/>
                  </a:cubicBezTo>
                  <a:cubicBezTo>
                    <a:pt x="985" y="0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4"/>
            <p:cNvSpPr/>
            <p:nvPr/>
          </p:nvSpPr>
          <p:spPr>
            <a:xfrm rot="616292">
              <a:off x="488092" y="1653089"/>
              <a:ext cx="56296" cy="27973"/>
            </a:xfrm>
            <a:custGeom>
              <a:avLst/>
              <a:gdLst/>
              <a:ahLst/>
              <a:cxnLst/>
              <a:rect l="l" t="t" r="r" b="b"/>
              <a:pathLst>
                <a:path w="2252" h="1119" extrusionOk="0">
                  <a:moveTo>
                    <a:pt x="409" y="0"/>
                  </a:moveTo>
                  <a:cubicBezTo>
                    <a:pt x="269" y="0"/>
                    <a:pt x="148" y="48"/>
                    <a:pt x="70" y="204"/>
                  </a:cubicBezTo>
                  <a:cubicBezTo>
                    <a:pt x="0" y="555"/>
                    <a:pt x="211" y="696"/>
                    <a:pt x="492" y="837"/>
                  </a:cubicBezTo>
                  <a:cubicBezTo>
                    <a:pt x="844" y="1048"/>
                    <a:pt x="1196" y="1118"/>
                    <a:pt x="1618" y="1118"/>
                  </a:cubicBezTo>
                  <a:lnTo>
                    <a:pt x="1899" y="1118"/>
                  </a:lnTo>
                  <a:cubicBezTo>
                    <a:pt x="2110" y="1048"/>
                    <a:pt x="2251" y="907"/>
                    <a:pt x="2251" y="696"/>
                  </a:cubicBezTo>
                  <a:cubicBezTo>
                    <a:pt x="2251" y="485"/>
                    <a:pt x="2040" y="485"/>
                    <a:pt x="1899" y="415"/>
                  </a:cubicBezTo>
                  <a:cubicBezTo>
                    <a:pt x="1548" y="274"/>
                    <a:pt x="985" y="133"/>
                    <a:pt x="774" y="63"/>
                  </a:cubicBezTo>
                  <a:cubicBezTo>
                    <a:pt x="648" y="32"/>
                    <a:pt x="522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4"/>
            <p:cNvSpPr/>
            <p:nvPr/>
          </p:nvSpPr>
          <p:spPr>
            <a:xfrm rot="616292">
              <a:off x="-139119" y="34323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4"/>
            <p:cNvSpPr/>
            <p:nvPr/>
          </p:nvSpPr>
          <p:spPr>
            <a:xfrm rot="616292">
              <a:off x="46524" y="-30274"/>
              <a:ext cx="36947" cy="40722"/>
            </a:xfrm>
            <a:custGeom>
              <a:avLst/>
              <a:gdLst/>
              <a:ahLst/>
              <a:cxnLst/>
              <a:rect l="l" t="t" r="r" b="b"/>
              <a:pathLst>
                <a:path w="1478" h="1629" extrusionOk="0">
                  <a:moveTo>
                    <a:pt x="689" y="0"/>
                  </a:moveTo>
                  <a:cubicBezTo>
                    <a:pt x="648" y="0"/>
                    <a:pt x="606" y="4"/>
                    <a:pt x="563" y="11"/>
                  </a:cubicBezTo>
                  <a:cubicBezTo>
                    <a:pt x="211" y="81"/>
                    <a:pt x="0" y="433"/>
                    <a:pt x="71" y="785"/>
                  </a:cubicBezTo>
                  <a:cubicBezTo>
                    <a:pt x="141" y="1207"/>
                    <a:pt x="493" y="1558"/>
                    <a:pt x="915" y="1629"/>
                  </a:cubicBezTo>
                  <a:cubicBezTo>
                    <a:pt x="1267" y="1629"/>
                    <a:pt x="1478" y="1277"/>
                    <a:pt x="1407" y="785"/>
                  </a:cubicBezTo>
                  <a:cubicBezTo>
                    <a:pt x="1344" y="279"/>
                    <a:pt x="1053" y="0"/>
                    <a:pt x="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4"/>
            <p:cNvSpPr/>
            <p:nvPr/>
          </p:nvSpPr>
          <p:spPr>
            <a:xfrm rot="616292">
              <a:off x="362515" y="998784"/>
              <a:ext cx="35197" cy="37672"/>
            </a:xfrm>
            <a:custGeom>
              <a:avLst/>
              <a:gdLst/>
              <a:ahLst/>
              <a:cxnLst/>
              <a:rect l="l" t="t" r="r" b="b"/>
              <a:pathLst>
                <a:path w="1408" h="1507" extrusionOk="0">
                  <a:moveTo>
                    <a:pt x="958" y="1"/>
                  </a:moveTo>
                  <a:cubicBezTo>
                    <a:pt x="919" y="1"/>
                    <a:pt x="881" y="6"/>
                    <a:pt x="845" y="19"/>
                  </a:cubicBezTo>
                  <a:cubicBezTo>
                    <a:pt x="353" y="89"/>
                    <a:pt x="1" y="441"/>
                    <a:pt x="1" y="933"/>
                  </a:cubicBezTo>
                  <a:cubicBezTo>
                    <a:pt x="1" y="1248"/>
                    <a:pt x="227" y="1507"/>
                    <a:pt x="526" y="1507"/>
                  </a:cubicBezTo>
                  <a:cubicBezTo>
                    <a:pt x="561" y="1507"/>
                    <a:pt x="597" y="1503"/>
                    <a:pt x="634" y="1496"/>
                  </a:cubicBezTo>
                  <a:cubicBezTo>
                    <a:pt x="1056" y="1285"/>
                    <a:pt x="1408" y="863"/>
                    <a:pt x="1408" y="370"/>
                  </a:cubicBezTo>
                  <a:cubicBezTo>
                    <a:pt x="1349" y="137"/>
                    <a:pt x="1146" y="1"/>
                    <a:pt x="9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4"/>
            <p:cNvSpPr/>
            <p:nvPr/>
          </p:nvSpPr>
          <p:spPr>
            <a:xfrm rot="616292">
              <a:off x="107026" y="1971751"/>
              <a:ext cx="36947" cy="44322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4"/>
            <p:cNvSpPr/>
            <p:nvPr/>
          </p:nvSpPr>
          <p:spPr>
            <a:xfrm rot="616292">
              <a:off x="172831" y="210456"/>
              <a:ext cx="35197" cy="38972"/>
            </a:xfrm>
            <a:custGeom>
              <a:avLst/>
              <a:gdLst/>
              <a:ahLst/>
              <a:cxnLst/>
              <a:rect l="l" t="t" r="r" b="b"/>
              <a:pathLst>
                <a:path w="1408" h="1559" extrusionOk="0">
                  <a:moveTo>
                    <a:pt x="864" y="0"/>
                  </a:moveTo>
                  <a:cubicBezTo>
                    <a:pt x="834" y="0"/>
                    <a:pt x="803" y="4"/>
                    <a:pt x="774" y="11"/>
                  </a:cubicBezTo>
                  <a:cubicBezTo>
                    <a:pt x="282" y="11"/>
                    <a:pt x="0" y="433"/>
                    <a:pt x="71" y="855"/>
                  </a:cubicBezTo>
                  <a:cubicBezTo>
                    <a:pt x="141" y="1207"/>
                    <a:pt x="352" y="1559"/>
                    <a:pt x="704" y="1559"/>
                  </a:cubicBezTo>
                  <a:cubicBezTo>
                    <a:pt x="1126" y="1418"/>
                    <a:pt x="1407" y="1066"/>
                    <a:pt x="1407" y="574"/>
                  </a:cubicBezTo>
                  <a:cubicBezTo>
                    <a:pt x="1407" y="259"/>
                    <a:pt x="1125" y="0"/>
                    <a:pt x="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4"/>
            <p:cNvSpPr/>
            <p:nvPr/>
          </p:nvSpPr>
          <p:spPr>
            <a:xfrm rot="616292">
              <a:off x="-28909" y="1067234"/>
              <a:ext cx="36947" cy="39697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4"/>
            <p:cNvSpPr/>
            <p:nvPr/>
          </p:nvSpPr>
          <p:spPr>
            <a:xfrm rot="616292">
              <a:off x="189837" y="614507"/>
              <a:ext cx="43997" cy="30248"/>
            </a:xfrm>
            <a:custGeom>
              <a:avLst/>
              <a:gdLst/>
              <a:ahLst/>
              <a:cxnLst/>
              <a:rect l="l" t="t" r="r" b="b"/>
              <a:pathLst>
                <a:path w="1760" h="1210" extrusionOk="0">
                  <a:moveTo>
                    <a:pt x="981" y="0"/>
                  </a:moveTo>
                  <a:cubicBezTo>
                    <a:pt x="936" y="0"/>
                    <a:pt x="890" y="5"/>
                    <a:pt x="845" y="14"/>
                  </a:cubicBezTo>
                  <a:cubicBezTo>
                    <a:pt x="423" y="154"/>
                    <a:pt x="1" y="577"/>
                    <a:pt x="71" y="928"/>
                  </a:cubicBezTo>
                  <a:cubicBezTo>
                    <a:pt x="141" y="1210"/>
                    <a:pt x="352" y="1210"/>
                    <a:pt x="634" y="1210"/>
                  </a:cubicBezTo>
                  <a:cubicBezTo>
                    <a:pt x="1337" y="1139"/>
                    <a:pt x="1759" y="858"/>
                    <a:pt x="1689" y="506"/>
                  </a:cubicBezTo>
                  <a:cubicBezTo>
                    <a:pt x="1566" y="200"/>
                    <a:pt x="1284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4"/>
            <p:cNvSpPr/>
            <p:nvPr/>
          </p:nvSpPr>
          <p:spPr>
            <a:xfrm rot="616292">
              <a:off x="64505" y="3104295"/>
              <a:ext cx="33422" cy="40472"/>
            </a:xfrm>
            <a:custGeom>
              <a:avLst/>
              <a:gdLst/>
              <a:ahLst/>
              <a:cxnLst/>
              <a:rect l="l" t="t" r="r" b="b"/>
              <a:pathLst>
                <a:path w="1337" h="1619" extrusionOk="0">
                  <a:moveTo>
                    <a:pt x="915" y="0"/>
                  </a:moveTo>
                  <a:cubicBezTo>
                    <a:pt x="422" y="70"/>
                    <a:pt x="0" y="563"/>
                    <a:pt x="70" y="1126"/>
                  </a:cubicBezTo>
                  <a:cubicBezTo>
                    <a:pt x="70" y="1337"/>
                    <a:pt x="282" y="1618"/>
                    <a:pt x="563" y="1618"/>
                  </a:cubicBezTo>
                  <a:cubicBezTo>
                    <a:pt x="985" y="1618"/>
                    <a:pt x="1337" y="1055"/>
                    <a:pt x="1337" y="492"/>
                  </a:cubicBezTo>
                  <a:cubicBezTo>
                    <a:pt x="1266" y="211"/>
                    <a:pt x="1196" y="7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4"/>
            <p:cNvSpPr/>
            <p:nvPr/>
          </p:nvSpPr>
          <p:spPr>
            <a:xfrm rot="616292">
              <a:off x="-165301" y="1546810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4"/>
            <p:cNvSpPr/>
            <p:nvPr/>
          </p:nvSpPr>
          <p:spPr>
            <a:xfrm rot="616292">
              <a:off x="291462" y="259896"/>
              <a:ext cx="38722" cy="31348"/>
            </a:xfrm>
            <a:custGeom>
              <a:avLst/>
              <a:gdLst/>
              <a:ahLst/>
              <a:cxnLst/>
              <a:rect l="l" t="t" r="r" b="b"/>
              <a:pathLst>
                <a:path w="1549" h="1254" extrusionOk="0">
                  <a:moveTo>
                    <a:pt x="752" y="0"/>
                  </a:moveTo>
                  <a:cubicBezTo>
                    <a:pt x="395" y="0"/>
                    <a:pt x="38" y="230"/>
                    <a:pt x="1" y="680"/>
                  </a:cubicBezTo>
                  <a:cubicBezTo>
                    <a:pt x="64" y="995"/>
                    <a:pt x="296" y="1253"/>
                    <a:pt x="597" y="1253"/>
                  </a:cubicBezTo>
                  <a:cubicBezTo>
                    <a:pt x="632" y="1253"/>
                    <a:pt x="668" y="1250"/>
                    <a:pt x="704" y="1243"/>
                  </a:cubicBezTo>
                  <a:cubicBezTo>
                    <a:pt x="1126" y="1243"/>
                    <a:pt x="1478" y="961"/>
                    <a:pt x="1549" y="539"/>
                  </a:cubicBezTo>
                  <a:lnTo>
                    <a:pt x="1478" y="539"/>
                  </a:lnTo>
                  <a:cubicBezTo>
                    <a:pt x="1380" y="177"/>
                    <a:pt x="1066" y="0"/>
                    <a:pt x="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4"/>
            <p:cNvSpPr/>
            <p:nvPr/>
          </p:nvSpPr>
          <p:spPr>
            <a:xfrm rot="616292">
              <a:off x="244922" y="3449097"/>
              <a:ext cx="36972" cy="40472"/>
            </a:xfrm>
            <a:custGeom>
              <a:avLst/>
              <a:gdLst/>
              <a:ahLst/>
              <a:cxnLst/>
              <a:rect l="l" t="t" r="r" b="b"/>
              <a:pathLst>
                <a:path w="1479" h="1619" extrusionOk="0">
                  <a:moveTo>
                    <a:pt x="986" y="0"/>
                  </a:moveTo>
                  <a:cubicBezTo>
                    <a:pt x="423" y="141"/>
                    <a:pt x="1" y="774"/>
                    <a:pt x="212" y="1407"/>
                  </a:cubicBezTo>
                  <a:cubicBezTo>
                    <a:pt x="212" y="1548"/>
                    <a:pt x="423" y="1618"/>
                    <a:pt x="564" y="1618"/>
                  </a:cubicBezTo>
                  <a:cubicBezTo>
                    <a:pt x="1056" y="1337"/>
                    <a:pt x="1338" y="844"/>
                    <a:pt x="1478" y="282"/>
                  </a:cubicBezTo>
                  <a:cubicBezTo>
                    <a:pt x="1338" y="141"/>
                    <a:pt x="1197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4"/>
            <p:cNvSpPr/>
            <p:nvPr/>
          </p:nvSpPr>
          <p:spPr>
            <a:xfrm rot="616292">
              <a:off x="286205" y="1798855"/>
              <a:ext cx="42247" cy="30198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4"/>
            <p:cNvSpPr/>
            <p:nvPr/>
          </p:nvSpPr>
          <p:spPr>
            <a:xfrm rot="616292">
              <a:off x="388046" y="3063462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1024" y="0"/>
                  </a:moveTo>
                  <a:cubicBezTo>
                    <a:pt x="989" y="0"/>
                    <a:pt x="952" y="5"/>
                    <a:pt x="915" y="14"/>
                  </a:cubicBezTo>
                  <a:cubicBezTo>
                    <a:pt x="493" y="14"/>
                    <a:pt x="71" y="436"/>
                    <a:pt x="0" y="858"/>
                  </a:cubicBezTo>
                  <a:cubicBezTo>
                    <a:pt x="0" y="1210"/>
                    <a:pt x="211" y="1491"/>
                    <a:pt x="563" y="1491"/>
                  </a:cubicBezTo>
                  <a:cubicBezTo>
                    <a:pt x="844" y="1491"/>
                    <a:pt x="1407" y="788"/>
                    <a:pt x="1407" y="366"/>
                  </a:cubicBezTo>
                  <a:cubicBezTo>
                    <a:pt x="1407" y="183"/>
                    <a:pt x="1249" y="0"/>
                    <a:pt x="1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4"/>
            <p:cNvSpPr/>
            <p:nvPr/>
          </p:nvSpPr>
          <p:spPr>
            <a:xfrm rot="616292">
              <a:off x="212643" y="3013913"/>
              <a:ext cx="36972" cy="32748"/>
            </a:xfrm>
            <a:custGeom>
              <a:avLst/>
              <a:gdLst/>
              <a:ahLst/>
              <a:cxnLst/>
              <a:rect l="l" t="t" r="r" b="b"/>
              <a:pathLst>
                <a:path w="1479" h="1310" extrusionOk="0">
                  <a:moveTo>
                    <a:pt x="985" y="0"/>
                  </a:moveTo>
                  <a:cubicBezTo>
                    <a:pt x="939" y="0"/>
                    <a:pt x="892" y="6"/>
                    <a:pt x="845" y="18"/>
                  </a:cubicBezTo>
                  <a:cubicBezTo>
                    <a:pt x="353" y="88"/>
                    <a:pt x="1" y="510"/>
                    <a:pt x="71" y="1003"/>
                  </a:cubicBezTo>
                  <a:cubicBezTo>
                    <a:pt x="125" y="1218"/>
                    <a:pt x="302" y="1310"/>
                    <a:pt x="508" y="1310"/>
                  </a:cubicBezTo>
                  <a:cubicBezTo>
                    <a:pt x="572" y="1310"/>
                    <a:pt x="638" y="1301"/>
                    <a:pt x="704" y="1284"/>
                  </a:cubicBezTo>
                  <a:cubicBezTo>
                    <a:pt x="1126" y="1284"/>
                    <a:pt x="1478" y="862"/>
                    <a:pt x="1478" y="440"/>
                  </a:cubicBezTo>
                  <a:cubicBezTo>
                    <a:pt x="1420" y="147"/>
                    <a:pt x="1214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4"/>
            <p:cNvSpPr/>
            <p:nvPr/>
          </p:nvSpPr>
          <p:spPr>
            <a:xfrm rot="616292">
              <a:off x="506262" y="1355637"/>
              <a:ext cx="31673" cy="45122"/>
            </a:xfrm>
            <a:custGeom>
              <a:avLst/>
              <a:gdLst/>
              <a:ahLst/>
              <a:cxnLst/>
              <a:rect l="l" t="t" r="r" b="b"/>
              <a:pathLst>
                <a:path w="1267" h="1805" extrusionOk="0">
                  <a:moveTo>
                    <a:pt x="634" y="1"/>
                  </a:moveTo>
                  <a:cubicBezTo>
                    <a:pt x="563" y="1"/>
                    <a:pt x="423" y="71"/>
                    <a:pt x="352" y="141"/>
                  </a:cubicBezTo>
                  <a:cubicBezTo>
                    <a:pt x="141" y="493"/>
                    <a:pt x="0" y="986"/>
                    <a:pt x="0" y="1408"/>
                  </a:cubicBezTo>
                  <a:cubicBezTo>
                    <a:pt x="0" y="1627"/>
                    <a:pt x="172" y="1804"/>
                    <a:pt x="348" y="1804"/>
                  </a:cubicBezTo>
                  <a:cubicBezTo>
                    <a:pt x="397" y="1804"/>
                    <a:pt x="447" y="1790"/>
                    <a:pt x="493" y="1759"/>
                  </a:cubicBezTo>
                  <a:cubicBezTo>
                    <a:pt x="1056" y="1408"/>
                    <a:pt x="1267" y="634"/>
                    <a:pt x="915" y="141"/>
                  </a:cubicBezTo>
                  <a:cubicBezTo>
                    <a:pt x="774" y="71"/>
                    <a:pt x="704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4"/>
            <p:cNvSpPr/>
            <p:nvPr/>
          </p:nvSpPr>
          <p:spPr>
            <a:xfrm rot="616292">
              <a:off x="223062" y="1068517"/>
              <a:ext cx="33422" cy="36972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4"/>
            <p:cNvSpPr/>
            <p:nvPr/>
          </p:nvSpPr>
          <p:spPr>
            <a:xfrm rot="616292">
              <a:off x="315123" y="3388996"/>
              <a:ext cx="29923" cy="40472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563" y="0"/>
                  </a:moveTo>
                  <a:cubicBezTo>
                    <a:pt x="212" y="0"/>
                    <a:pt x="1" y="352"/>
                    <a:pt x="1" y="774"/>
                  </a:cubicBezTo>
                  <a:cubicBezTo>
                    <a:pt x="1" y="1126"/>
                    <a:pt x="212" y="1407"/>
                    <a:pt x="493" y="1618"/>
                  </a:cubicBezTo>
                  <a:cubicBezTo>
                    <a:pt x="915" y="1548"/>
                    <a:pt x="1196" y="1196"/>
                    <a:pt x="1126" y="774"/>
                  </a:cubicBezTo>
                  <a:cubicBezTo>
                    <a:pt x="1196" y="352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4"/>
            <p:cNvSpPr/>
            <p:nvPr/>
          </p:nvSpPr>
          <p:spPr>
            <a:xfrm rot="616292">
              <a:off x="11320" y="1033739"/>
              <a:ext cx="33447" cy="36947"/>
            </a:xfrm>
            <a:custGeom>
              <a:avLst/>
              <a:gdLst/>
              <a:ahLst/>
              <a:cxnLst/>
              <a:rect l="l" t="t" r="r" b="b"/>
              <a:pathLst>
                <a:path w="1338" h="1478" extrusionOk="0">
                  <a:moveTo>
                    <a:pt x="634" y="1"/>
                  </a:moveTo>
                  <a:cubicBezTo>
                    <a:pt x="282" y="71"/>
                    <a:pt x="1" y="423"/>
                    <a:pt x="71" y="774"/>
                  </a:cubicBezTo>
                  <a:cubicBezTo>
                    <a:pt x="142" y="1196"/>
                    <a:pt x="423" y="1478"/>
                    <a:pt x="845" y="1478"/>
                  </a:cubicBezTo>
                  <a:cubicBezTo>
                    <a:pt x="1126" y="1478"/>
                    <a:pt x="1337" y="1196"/>
                    <a:pt x="1267" y="845"/>
                  </a:cubicBezTo>
                  <a:cubicBezTo>
                    <a:pt x="1267" y="35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4"/>
            <p:cNvSpPr/>
            <p:nvPr/>
          </p:nvSpPr>
          <p:spPr>
            <a:xfrm rot="616292">
              <a:off x="208561" y="1514439"/>
              <a:ext cx="33422" cy="35197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4"/>
            <p:cNvSpPr/>
            <p:nvPr/>
          </p:nvSpPr>
          <p:spPr>
            <a:xfrm rot="616292">
              <a:off x="-130593" y="580020"/>
              <a:ext cx="49246" cy="26848"/>
            </a:xfrm>
            <a:custGeom>
              <a:avLst/>
              <a:gdLst/>
              <a:ahLst/>
              <a:cxnLst/>
              <a:rect l="l" t="t" r="r" b="b"/>
              <a:pathLst>
                <a:path w="1970" h="1074" extrusionOk="0">
                  <a:moveTo>
                    <a:pt x="1009" y="0"/>
                  </a:moveTo>
                  <a:cubicBezTo>
                    <a:pt x="722" y="0"/>
                    <a:pt x="443" y="126"/>
                    <a:pt x="211" y="300"/>
                  </a:cubicBezTo>
                  <a:cubicBezTo>
                    <a:pt x="70" y="370"/>
                    <a:pt x="0" y="581"/>
                    <a:pt x="70" y="792"/>
                  </a:cubicBezTo>
                  <a:cubicBezTo>
                    <a:pt x="141" y="1003"/>
                    <a:pt x="352" y="1074"/>
                    <a:pt x="563" y="1074"/>
                  </a:cubicBezTo>
                  <a:cubicBezTo>
                    <a:pt x="985" y="1003"/>
                    <a:pt x="1407" y="792"/>
                    <a:pt x="1759" y="511"/>
                  </a:cubicBezTo>
                  <a:cubicBezTo>
                    <a:pt x="1970" y="370"/>
                    <a:pt x="1829" y="89"/>
                    <a:pt x="1548" y="18"/>
                  </a:cubicBezTo>
                  <a:lnTo>
                    <a:pt x="1196" y="18"/>
                  </a:lnTo>
                  <a:cubicBezTo>
                    <a:pt x="1134" y="6"/>
                    <a:pt x="1071" y="0"/>
                    <a:pt x="1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4"/>
            <p:cNvSpPr/>
            <p:nvPr/>
          </p:nvSpPr>
          <p:spPr>
            <a:xfrm rot="616292">
              <a:off x="-97039" y="1503581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4"/>
            <p:cNvSpPr/>
            <p:nvPr/>
          </p:nvSpPr>
          <p:spPr>
            <a:xfrm rot="616292">
              <a:off x="272127" y="2031378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4"/>
            <p:cNvSpPr/>
            <p:nvPr/>
          </p:nvSpPr>
          <p:spPr>
            <a:xfrm rot="616292">
              <a:off x="411878" y="3537822"/>
              <a:ext cx="36972" cy="30623"/>
            </a:xfrm>
            <a:custGeom>
              <a:avLst/>
              <a:gdLst/>
              <a:ahLst/>
              <a:cxnLst/>
              <a:rect l="l" t="t" r="r" b="b"/>
              <a:pathLst>
                <a:path w="1479" h="1225" extrusionOk="0">
                  <a:moveTo>
                    <a:pt x="946" y="1"/>
                  </a:moveTo>
                  <a:cubicBezTo>
                    <a:pt x="842" y="1"/>
                    <a:pt x="734" y="26"/>
                    <a:pt x="634" y="51"/>
                  </a:cubicBezTo>
                  <a:cubicBezTo>
                    <a:pt x="353" y="121"/>
                    <a:pt x="142" y="191"/>
                    <a:pt x="1" y="332"/>
                  </a:cubicBezTo>
                  <a:cubicBezTo>
                    <a:pt x="1" y="543"/>
                    <a:pt x="1" y="684"/>
                    <a:pt x="71" y="895"/>
                  </a:cubicBezTo>
                  <a:cubicBezTo>
                    <a:pt x="159" y="1115"/>
                    <a:pt x="357" y="1225"/>
                    <a:pt x="562" y="1225"/>
                  </a:cubicBezTo>
                  <a:cubicBezTo>
                    <a:pt x="685" y="1225"/>
                    <a:pt x="810" y="1185"/>
                    <a:pt x="915" y="1106"/>
                  </a:cubicBezTo>
                  <a:cubicBezTo>
                    <a:pt x="1197" y="965"/>
                    <a:pt x="1478" y="824"/>
                    <a:pt x="1408" y="402"/>
                  </a:cubicBezTo>
                  <a:cubicBezTo>
                    <a:pt x="1317" y="84"/>
                    <a:pt x="1138" y="1"/>
                    <a:pt x="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4"/>
            <p:cNvSpPr/>
            <p:nvPr/>
          </p:nvSpPr>
          <p:spPr>
            <a:xfrm rot="616292">
              <a:off x="110884" y="3605549"/>
              <a:ext cx="33348" cy="39797"/>
            </a:xfrm>
            <a:custGeom>
              <a:avLst/>
              <a:gdLst/>
              <a:ahLst/>
              <a:cxnLst/>
              <a:rect l="l" t="t" r="r" b="b"/>
              <a:pathLst>
                <a:path w="1334" h="1592" extrusionOk="0">
                  <a:moveTo>
                    <a:pt x="668" y="0"/>
                  </a:moveTo>
                  <a:cubicBezTo>
                    <a:pt x="610" y="0"/>
                    <a:pt x="552" y="14"/>
                    <a:pt x="493" y="43"/>
                  </a:cubicBezTo>
                  <a:cubicBezTo>
                    <a:pt x="141" y="184"/>
                    <a:pt x="1" y="536"/>
                    <a:pt x="212" y="888"/>
                  </a:cubicBezTo>
                  <a:cubicBezTo>
                    <a:pt x="347" y="1091"/>
                    <a:pt x="483" y="1360"/>
                    <a:pt x="744" y="1568"/>
                  </a:cubicBezTo>
                  <a:lnTo>
                    <a:pt x="744" y="1568"/>
                  </a:lnTo>
                  <a:cubicBezTo>
                    <a:pt x="1204" y="1294"/>
                    <a:pt x="1333" y="1015"/>
                    <a:pt x="1196" y="536"/>
                  </a:cubicBezTo>
                  <a:cubicBezTo>
                    <a:pt x="1085" y="202"/>
                    <a:pt x="886" y="0"/>
                    <a:pt x="668" y="0"/>
                  </a:cubicBezTo>
                  <a:close/>
                  <a:moveTo>
                    <a:pt x="744" y="1568"/>
                  </a:moveTo>
                  <a:cubicBezTo>
                    <a:pt x="731" y="1576"/>
                    <a:pt x="718" y="1583"/>
                    <a:pt x="704" y="1591"/>
                  </a:cubicBezTo>
                  <a:lnTo>
                    <a:pt x="774" y="1591"/>
                  </a:lnTo>
                  <a:cubicBezTo>
                    <a:pt x="764" y="1583"/>
                    <a:pt x="754" y="1576"/>
                    <a:pt x="744" y="15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4"/>
            <p:cNvSpPr/>
            <p:nvPr/>
          </p:nvSpPr>
          <p:spPr>
            <a:xfrm rot="616292">
              <a:off x="430432" y="1393340"/>
              <a:ext cx="28173" cy="36972"/>
            </a:xfrm>
            <a:custGeom>
              <a:avLst/>
              <a:gdLst/>
              <a:ahLst/>
              <a:cxnLst/>
              <a:rect l="l" t="t" r="r" b="b"/>
              <a:pathLst>
                <a:path w="1127" h="1479" extrusionOk="0">
                  <a:moveTo>
                    <a:pt x="704" y="1"/>
                  </a:moveTo>
                  <a:cubicBezTo>
                    <a:pt x="282" y="141"/>
                    <a:pt x="1" y="564"/>
                    <a:pt x="1" y="986"/>
                  </a:cubicBezTo>
                  <a:cubicBezTo>
                    <a:pt x="1" y="1267"/>
                    <a:pt x="142" y="1478"/>
                    <a:pt x="423" y="1478"/>
                  </a:cubicBezTo>
                  <a:cubicBezTo>
                    <a:pt x="775" y="1478"/>
                    <a:pt x="1126" y="915"/>
                    <a:pt x="1126" y="423"/>
                  </a:cubicBezTo>
                  <a:cubicBezTo>
                    <a:pt x="1126" y="141"/>
                    <a:pt x="98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4"/>
            <p:cNvSpPr/>
            <p:nvPr/>
          </p:nvSpPr>
          <p:spPr>
            <a:xfrm rot="616292">
              <a:off x="85071" y="271726"/>
              <a:ext cx="31673" cy="36572"/>
            </a:xfrm>
            <a:custGeom>
              <a:avLst/>
              <a:gdLst/>
              <a:ahLst/>
              <a:cxnLst/>
              <a:rect l="l" t="t" r="r" b="b"/>
              <a:pathLst>
                <a:path w="1267" h="1463" extrusionOk="0">
                  <a:moveTo>
                    <a:pt x="882" y="0"/>
                  </a:moveTo>
                  <a:cubicBezTo>
                    <a:pt x="822" y="0"/>
                    <a:pt x="760" y="18"/>
                    <a:pt x="704" y="55"/>
                  </a:cubicBezTo>
                  <a:cubicBezTo>
                    <a:pt x="282" y="126"/>
                    <a:pt x="0" y="548"/>
                    <a:pt x="0" y="970"/>
                  </a:cubicBezTo>
                  <a:cubicBezTo>
                    <a:pt x="0" y="1251"/>
                    <a:pt x="282" y="1462"/>
                    <a:pt x="563" y="1462"/>
                  </a:cubicBezTo>
                  <a:cubicBezTo>
                    <a:pt x="985" y="1251"/>
                    <a:pt x="1267" y="829"/>
                    <a:pt x="1196" y="337"/>
                  </a:cubicBezTo>
                  <a:cubicBezTo>
                    <a:pt x="1196" y="131"/>
                    <a:pt x="1045" y="0"/>
                    <a:pt x="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4"/>
            <p:cNvSpPr/>
            <p:nvPr/>
          </p:nvSpPr>
          <p:spPr>
            <a:xfrm rot="616292">
              <a:off x="139675" y="781585"/>
              <a:ext cx="31673" cy="31673"/>
            </a:xfrm>
            <a:custGeom>
              <a:avLst/>
              <a:gdLst/>
              <a:ahLst/>
              <a:cxnLst/>
              <a:rect l="l" t="t" r="r" b="b"/>
              <a:pathLst>
                <a:path w="1267" h="1267" extrusionOk="0">
                  <a:moveTo>
                    <a:pt x="493" y="0"/>
                  </a:moveTo>
                  <a:cubicBezTo>
                    <a:pt x="212" y="0"/>
                    <a:pt x="1" y="282"/>
                    <a:pt x="71" y="563"/>
                  </a:cubicBezTo>
                  <a:cubicBezTo>
                    <a:pt x="71" y="985"/>
                    <a:pt x="353" y="1266"/>
                    <a:pt x="775" y="1266"/>
                  </a:cubicBezTo>
                  <a:cubicBezTo>
                    <a:pt x="1056" y="1266"/>
                    <a:pt x="1267" y="1055"/>
                    <a:pt x="1267" y="774"/>
                  </a:cubicBezTo>
                  <a:cubicBezTo>
                    <a:pt x="1267" y="352"/>
                    <a:pt x="91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4"/>
            <p:cNvSpPr/>
            <p:nvPr/>
          </p:nvSpPr>
          <p:spPr>
            <a:xfrm rot="616292">
              <a:off x="137349" y="3824598"/>
              <a:ext cx="33447" cy="33972"/>
            </a:xfrm>
            <a:custGeom>
              <a:avLst/>
              <a:gdLst/>
              <a:ahLst/>
              <a:cxnLst/>
              <a:rect l="l" t="t" r="r" b="b"/>
              <a:pathLst>
                <a:path w="1338" h="1359" extrusionOk="0">
                  <a:moveTo>
                    <a:pt x="672" y="1"/>
                  </a:moveTo>
                  <a:cubicBezTo>
                    <a:pt x="636" y="1"/>
                    <a:pt x="600" y="4"/>
                    <a:pt x="564" y="11"/>
                  </a:cubicBezTo>
                  <a:cubicBezTo>
                    <a:pt x="212" y="82"/>
                    <a:pt x="1" y="363"/>
                    <a:pt x="71" y="715"/>
                  </a:cubicBezTo>
                  <a:cubicBezTo>
                    <a:pt x="71" y="1093"/>
                    <a:pt x="354" y="1359"/>
                    <a:pt x="666" y="1359"/>
                  </a:cubicBezTo>
                  <a:cubicBezTo>
                    <a:pt x="702" y="1359"/>
                    <a:pt x="738" y="1355"/>
                    <a:pt x="775" y="1348"/>
                  </a:cubicBezTo>
                  <a:cubicBezTo>
                    <a:pt x="1127" y="1278"/>
                    <a:pt x="1338" y="996"/>
                    <a:pt x="1338" y="644"/>
                  </a:cubicBezTo>
                  <a:cubicBezTo>
                    <a:pt x="1274" y="266"/>
                    <a:pt x="985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4"/>
            <p:cNvSpPr/>
            <p:nvPr/>
          </p:nvSpPr>
          <p:spPr>
            <a:xfrm rot="616292">
              <a:off x="157813" y="1216319"/>
              <a:ext cx="40472" cy="28173"/>
            </a:xfrm>
            <a:custGeom>
              <a:avLst/>
              <a:gdLst/>
              <a:ahLst/>
              <a:cxnLst/>
              <a:rect l="l" t="t" r="r" b="b"/>
              <a:pathLst>
                <a:path w="1619" h="1127" extrusionOk="0">
                  <a:moveTo>
                    <a:pt x="915" y="1"/>
                  </a:moveTo>
                  <a:cubicBezTo>
                    <a:pt x="423" y="71"/>
                    <a:pt x="1" y="423"/>
                    <a:pt x="1" y="775"/>
                  </a:cubicBezTo>
                  <a:cubicBezTo>
                    <a:pt x="71" y="1126"/>
                    <a:pt x="352" y="1126"/>
                    <a:pt x="634" y="1126"/>
                  </a:cubicBezTo>
                  <a:cubicBezTo>
                    <a:pt x="1196" y="1056"/>
                    <a:pt x="1619" y="845"/>
                    <a:pt x="1548" y="423"/>
                  </a:cubicBezTo>
                  <a:cubicBezTo>
                    <a:pt x="1548" y="1"/>
                    <a:pt x="119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4"/>
            <p:cNvSpPr/>
            <p:nvPr/>
          </p:nvSpPr>
          <p:spPr>
            <a:xfrm rot="616292">
              <a:off x="470657" y="700833"/>
              <a:ext cx="36947" cy="31948"/>
            </a:xfrm>
            <a:custGeom>
              <a:avLst/>
              <a:gdLst/>
              <a:ahLst/>
              <a:cxnLst/>
              <a:rect l="l" t="t" r="r" b="b"/>
              <a:pathLst>
                <a:path w="1478" h="1278" extrusionOk="0">
                  <a:moveTo>
                    <a:pt x="704" y="1"/>
                  </a:moveTo>
                  <a:cubicBezTo>
                    <a:pt x="352" y="1"/>
                    <a:pt x="0" y="352"/>
                    <a:pt x="0" y="704"/>
                  </a:cubicBezTo>
                  <a:cubicBezTo>
                    <a:pt x="63" y="1019"/>
                    <a:pt x="239" y="1278"/>
                    <a:pt x="477" y="1278"/>
                  </a:cubicBezTo>
                  <a:cubicBezTo>
                    <a:pt x="505" y="1278"/>
                    <a:pt x="534" y="1274"/>
                    <a:pt x="563" y="1267"/>
                  </a:cubicBezTo>
                  <a:cubicBezTo>
                    <a:pt x="844" y="1197"/>
                    <a:pt x="1478" y="704"/>
                    <a:pt x="1337" y="352"/>
                  </a:cubicBezTo>
                  <a:cubicBezTo>
                    <a:pt x="1266" y="1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4"/>
            <p:cNvSpPr/>
            <p:nvPr/>
          </p:nvSpPr>
          <p:spPr>
            <a:xfrm rot="616292">
              <a:off x="-7572" y="883973"/>
              <a:ext cx="38722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4"/>
            <p:cNvSpPr/>
            <p:nvPr/>
          </p:nvSpPr>
          <p:spPr>
            <a:xfrm rot="616292">
              <a:off x="349078" y="3125207"/>
              <a:ext cx="31673" cy="28623"/>
            </a:xfrm>
            <a:custGeom>
              <a:avLst/>
              <a:gdLst/>
              <a:ahLst/>
              <a:cxnLst/>
              <a:rect l="l" t="t" r="r" b="b"/>
              <a:pathLst>
                <a:path w="1267" h="1145" extrusionOk="0">
                  <a:moveTo>
                    <a:pt x="563" y="1"/>
                  </a:moveTo>
                  <a:cubicBezTo>
                    <a:pt x="212" y="1"/>
                    <a:pt x="1" y="282"/>
                    <a:pt x="1" y="564"/>
                  </a:cubicBezTo>
                  <a:cubicBezTo>
                    <a:pt x="36" y="951"/>
                    <a:pt x="317" y="1144"/>
                    <a:pt x="607" y="1144"/>
                  </a:cubicBezTo>
                  <a:cubicBezTo>
                    <a:pt x="898" y="1144"/>
                    <a:pt x="1196" y="951"/>
                    <a:pt x="1267" y="564"/>
                  </a:cubicBezTo>
                  <a:cubicBezTo>
                    <a:pt x="1196" y="212"/>
                    <a:pt x="98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4"/>
            <p:cNvSpPr/>
            <p:nvPr/>
          </p:nvSpPr>
          <p:spPr>
            <a:xfrm rot="616292">
              <a:off x="325508" y="629309"/>
              <a:ext cx="29923" cy="40472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915" y="0"/>
                  </a:moveTo>
                  <a:cubicBezTo>
                    <a:pt x="634" y="0"/>
                    <a:pt x="423" y="70"/>
                    <a:pt x="282" y="281"/>
                  </a:cubicBezTo>
                  <a:cubicBezTo>
                    <a:pt x="71" y="492"/>
                    <a:pt x="1" y="774"/>
                    <a:pt x="71" y="1055"/>
                  </a:cubicBezTo>
                  <a:cubicBezTo>
                    <a:pt x="71" y="1337"/>
                    <a:pt x="352" y="1618"/>
                    <a:pt x="634" y="1618"/>
                  </a:cubicBezTo>
                  <a:cubicBezTo>
                    <a:pt x="1056" y="1618"/>
                    <a:pt x="1126" y="1337"/>
                    <a:pt x="1126" y="985"/>
                  </a:cubicBezTo>
                  <a:lnTo>
                    <a:pt x="1126" y="633"/>
                  </a:lnTo>
                  <a:cubicBezTo>
                    <a:pt x="1126" y="352"/>
                    <a:pt x="1197" y="141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4"/>
            <p:cNvSpPr/>
            <p:nvPr/>
          </p:nvSpPr>
          <p:spPr>
            <a:xfrm rot="616292">
              <a:off x="189499" y="970828"/>
              <a:ext cx="38697" cy="31223"/>
            </a:xfrm>
            <a:custGeom>
              <a:avLst/>
              <a:gdLst/>
              <a:ahLst/>
              <a:cxnLst/>
              <a:rect l="l" t="t" r="r" b="b"/>
              <a:pathLst>
                <a:path w="1548" h="1249" extrusionOk="0">
                  <a:moveTo>
                    <a:pt x="1114" y="0"/>
                  </a:moveTo>
                  <a:cubicBezTo>
                    <a:pt x="642" y="0"/>
                    <a:pt x="187" y="273"/>
                    <a:pt x="70" y="740"/>
                  </a:cubicBezTo>
                  <a:cubicBezTo>
                    <a:pt x="0" y="951"/>
                    <a:pt x="141" y="1232"/>
                    <a:pt x="352" y="1232"/>
                  </a:cubicBezTo>
                  <a:cubicBezTo>
                    <a:pt x="381" y="1244"/>
                    <a:pt x="412" y="1249"/>
                    <a:pt x="447" y="1249"/>
                  </a:cubicBezTo>
                  <a:cubicBezTo>
                    <a:pt x="836" y="1249"/>
                    <a:pt x="1548" y="565"/>
                    <a:pt x="1548" y="177"/>
                  </a:cubicBezTo>
                  <a:cubicBezTo>
                    <a:pt x="1548" y="177"/>
                    <a:pt x="1477" y="36"/>
                    <a:pt x="1407" y="36"/>
                  </a:cubicBezTo>
                  <a:cubicBezTo>
                    <a:pt x="1310" y="12"/>
                    <a:pt x="1212" y="0"/>
                    <a:pt x="1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4"/>
            <p:cNvSpPr/>
            <p:nvPr/>
          </p:nvSpPr>
          <p:spPr>
            <a:xfrm rot="616292">
              <a:off x="-119334" y="2356715"/>
              <a:ext cx="26423" cy="36072"/>
            </a:xfrm>
            <a:custGeom>
              <a:avLst/>
              <a:gdLst/>
              <a:ahLst/>
              <a:cxnLst/>
              <a:rect l="l" t="t" r="r" b="b"/>
              <a:pathLst>
                <a:path w="1057" h="1443" extrusionOk="0">
                  <a:moveTo>
                    <a:pt x="501" y="0"/>
                  </a:moveTo>
                  <a:cubicBezTo>
                    <a:pt x="475" y="0"/>
                    <a:pt x="449" y="3"/>
                    <a:pt x="423" y="8"/>
                  </a:cubicBezTo>
                  <a:cubicBezTo>
                    <a:pt x="1" y="8"/>
                    <a:pt x="1" y="290"/>
                    <a:pt x="1" y="641"/>
                  </a:cubicBezTo>
                  <a:cubicBezTo>
                    <a:pt x="1" y="1068"/>
                    <a:pt x="213" y="1443"/>
                    <a:pt x="498" y="1443"/>
                  </a:cubicBezTo>
                  <a:cubicBezTo>
                    <a:pt x="542" y="1443"/>
                    <a:pt x="587" y="1434"/>
                    <a:pt x="634" y="1415"/>
                  </a:cubicBezTo>
                  <a:cubicBezTo>
                    <a:pt x="1056" y="1345"/>
                    <a:pt x="1056" y="1063"/>
                    <a:pt x="1056" y="712"/>
                  </a:cubicBezTo>
                  <a:cubicBezTo>
                    <a:pt x="1056" y="386"/>
                    <a:pt x="815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4"/>
            <p:cNvSpPr/>
            <p:nvPr/>
          </p:nvSpPr>
          <p:spPr>
            <a:xfrm rot="616292">
              <a:off x="219509" y="1999072"/>
              <a:ext cx="35197" cy="30273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4"/>
            <p:cNvSpPr/>
            <p:nvPr/>
          </p:nvSpPr>
          <p:spPr>
            <a:xfrm rot="616292">
              <a:off x="280330" y="1346666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4"/>
            <p:cNvSpPr/>
            <p:nvPr/>
          </p:nvSpPr>
          <p:spPr>
            <a:xfrm rot="616292">
              <a:off x="466282" y="1077856"/>
              <a:ext cx="29923" cy="35647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4"/>
            <p:cNvSpPr/>
            <p:nvPr/>
          </p:nvSpPr>
          <p:spPr>
            <a:xfrm rot="616292">
              <a:off x="89862" y="4142336"/>
              <a:ext cx="38697" cy="25248"/>
            </a:xfrm>
            <a:custGeom>
              <a:avLst/>
              <a:gdLst/>
              <a:ahLst/>
              <a:cxnLst/>
              <a:rect l="l" t="t" r="r" b="b"/>
              <a:pathLst>
                <a:path w="1548" h="1010" extrusionOk="0">
                  <a:moveTo>
                    <a:pt x="633" y="0"/>
                  </a:moveTo>
                  <a:cubicBezTo>
                    <a:pt x="281" y="0"/>
                    <a:pt x="0" y="71"/>
                    <a:pt x="70" y="563"/>
                  </a:cubicBezTo>
                  <a:cubicBezTo>
                    <a:pt x="126" y="894"/>
                    <a:pt x="354" y="1009"/>
                    <a:pt x="620" y="1009"/>
                  </a:cubicBezTo>
                  <a:cubicBezTo>
                    <a:pt x="693" y="1009"/>
                    <a:pt x="769" y="1000"/>
                    <a:pt x="844" y="985"/>
                  </a:cubicBezTo>
                  <a:cubicBezTo>
                    <a:pt x="1126" y="915"/>
                    <a:pt x="1548" y="774"/>
                    <a:pt x="1477" y="352"/>
                  </a:cubicBezTo>
                  <a:cubicBezTo>
                    <a:pt x="1337" y="0"/>
                    <a:pt x="98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4"/>
            <p:cNvSpPr/>
            <p:nvPr/>
          </p:nvSpPr>
          <p:spPr>
            <a:xfrm rot="616292">
              <a:off x="-116149" y="1115621"/>
              <a:ext cx="28173" cy="36947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4"/>
            <p:cNvSpPr/>
            <p:nvPr/>
          </p:nvSpPr>
          <p:spPr>
            <a:xfrm rot="616292">
              <a:off x="-35818" y="214540"/>
              <a:ext cx="40472" cy="26273"/>
            </a:xfrm>
            <a:custGeom>
              <a:avLst/>
              <a:gdLst/>
              <a:ahLst/>
              <a:cxnLst/>
              <a:rect l="l" t="t" r="r" b="b"/>
              <a:pathLst>
                <a:path w="1619" h="1051" extrusionOk="0">
                  <a:moveTo>
                    <a:pt x="1063" y="0"/>
                  </a:moveTo>
                  <a:cubicBezTo>
                    <a:pt x="813" y="0"/>
                    <a:pt x="583" y="138"/>
                    <a:pt x="352" y="276"/>
                  </a:cubicBezTo>
                  <a:lnTo>
                    <a:pt x="282" y="347"/>
                  </a:lnTo>
                  <a:cubicBezTo>
                    <a:pt x="141" y="487"/>
                    <a:pt x="1" y="628"/>
                    <a:pt x="71" y="839"/>
                  </a:cubicBezTo>
                  <a:cubicBezTo>
                    <a:pt x="212" y="1050"/>
                    <a:pt x="423" y="1050"/>
                    <a:pt x="634" y="1050"/>
                  </a:cubicBezTo>
                  <a:cubicBezTo>
                    <a:pt x="985" y="1050"/>
                    <a:pt x="1408" y="839"/>
                    <a:pt x="1548" y="487"/>
                  </a:cubicBezTo>
                  <a:cubicBezTo>
                    <a:pt x="1619" y="347"/>
                    <a:pt x="1548" y="206"/>
                    <a:pt x="1478" y="136"/>
                  </a:cubicBezTo>
                  <a:cubicBezTo>
                    <a:pt x="1332" y="39"/>
                    <a:pt x="1195" y="0"/>
                    <a:pt x="10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4"/>
            <p:cNvSpPr/>
            <p:nvPr/>
          </p:nvSpPr>
          <p:spPr>
            <a:xfrm rot="616292">
              <a:off x="-159453" y="420658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4"/>
            <p:cNvSpPr/>
            <p:nvPr/>
          </p:nvSpPr>
          <p:spPr>
            <a:xfrm rot="616292">
              <a:off x="29578" y="2158205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4"/>
            <p:cNvSpPr/>
            <p:nvPr/>
          </p:nvSpPr>
          <p:spPr>
            <a:xfrm rot="616292">
              <a:off x="555575" y="597656"/>
              <a:ext cx="33422" cy="30548"/>
            </a:xfrm>
            <a:custGeom>
              <a:avLst/>
              <a:gdLst/>
              <a:ahLst/>
              <a:cxnLst/>
              <a:rect l="l" t="t" r="r" b="b"/>
              <a:pathLst>
                <a:path w="1337" h="1222" extrusionOk="0">
                  <a:moveTo>
                    <a:pt x="673" y="1"/>
                  </a:moveTo>
                  <a:cubicBezTo>
                    <a:pt x="636" y="1"/>
                    <a:pt x="600" y="4"/>
                    <a:pt x="563" y="12"/>
                  </a:cubicBezTo>
                  <a:cubicBezTo>
                    <a:pt x="211" y="12"/>
                    <a:pt x="0" y="364"/>
                    <a:pt x="70" y="715"/>
                  </a:cubicBezTo>
                  <a:cubicBezTo>
                    <a:pt x="132" y="1022"/>
                    <a:pt x="353" y="1221"/>
                    <a:pt x="641" y="1221"/>
                  </a:cubicBezTo>
                  <a:cubicBezTo>
                    <a:pt x="684" y="1221"/>
                    <a:pt x="728" y="1217"/>
                    <a:pt x="774" y="1208"/>
                  </a:cubicBezTo>
                  <a:cubicBezTo>
                    <a:pt x="1126" y="1208"/>
                    <a:pt x="1337" y="926"/>
                    <a:pt x="1337" y="575"/>
                  </a:cubicBezTo>
                  <a:cubicBezTo>
                    <a:pt x="1274" y="260"/>
                    <a:pt x="985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4"/>
            <p:cNvSpPr/>
            <p:nvPr/>
          </p:nvSpPr>
          <p:spPr>
            <a:xfrm rot="616292">
              <a:off x="407058" y="3915478"/>
              <a:ext cx="29923" cy="35097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4"/>
            <p:cNvSpPr/>
            <p:nvPr/>
          </p:nvSpPr>
          <p:spPr>
            <a:xfrm rot="616292">
              <a:off x="365811" y="1993302"/>
              <a:ext cx="36947" cy="24873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4"/>
            <p:cNvSpPr/>
            <p:nvPr/>
          </p:nvSpPr>
          <p:spPr>
            <a:xfrm rot="616292">
              <a:off x="-73029" y="90005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4"/>
            <p:cNvSpPr/>
            <p:nvPr/>
          </p:nvSpPr>
          <p:spPr>
            <a:xfrm rot="616292">
              <a:off x="-157417" y="824143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4"/>
            <p:cNvSpPr/>
            <p:nvPr/>
          </p:nvSpPr>
          <p:spPr>
            <a:xfrm rot="616292">
              <a:off x="-1179" y="620100"/>
              <a:ext cx="29923" cy="35197"/>
            </a:xfrm>
            <a:custGeom>
              <a:avLst/>
              <a:gdLst/>
              <a:ahLst/>
              <a:cxnLst/>
              <a:rect l="l" t="t" r="r" b="b"/>
              <a:pathLst>
                <a:path w="1197" h="1408" extrusionOk="0">
                  <a:moveTo>
                    <a:pt x="915" y="1"/>
                  </a:moveTo>
                  <a:cubicBezTo>
                    <a:pt x="353" y="141"/>
                    <a:pt x="1" y="634"/>
                    <a:pt x="71" y="1197"/>
                  </a:cubicBezTo>
                  <a:cubicBezTo>
                    <a:pt x="71" y="1337"/>
                    <a:pt x="212" y="1408"/>
                    <a:pt x="353" y="1408"/>
                  </a:cubicBezTo>
                  <a:cubicBezTo>
                    <a:pt x="775" y="1126"/>
                    <a:pt x="1056" y="775"/>
                    <a:pt x="1197" y="353"/>
                  </a:cubicBezTo>
                  <a:cubicBezTo>
                    <a:pt x="1197" y="141"/>
                    <a:pt x="105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4"/>
            <p:cNvSpPr/>
            <p:nvPr/>
          </p:nvSpPr>
          <p:spPr>
            <a:xfrm rot="616292">
              <a:off x="232858" y="889254"/>
              <a:ext cx="31673" cy="30598"/>
            </a:xfrm>
            <a:custGeom>
              <a:avLst/>
              <a:gdLst/>
              <a:ahLst/>
              <a:cxnLst/>
              <a:rect l="l" t="t" r="r" b="b"/>
              <a:pathLst>
                <a:path w="1267" h="1224" extrusionOk="0">
                  <a:moveTo>
                    <a:pt x="672" y="0"/>
                  </a:moveTo>
                  <a:cubicBezTo>
                    <a:pt x="636" y="0"/>
                    <a:pt x="600" y="5"/>
                    <a:pt x="563" y="14"/>
                  </a:cubicBezTo>
                  <a:cubicBezTo>
                    <a:pt x="212" y="84"/>
                    <a:pt x="1" y="436"/>
                    <a:pt x="71" y="788"/>
                  </a:cubicBezTo>
                  <a:cubicBezTo>
                    <a:pt x="132" y="1032"/>
                    <a:pt x="299" y="1223"/>
                    <a:pt x="527" y="1223"/>
                  </a:cubicBezTo>
                  <a:cubicBezTo>
                    <a:pt x="561" y="1223"/>
                    <a:pt x="597" y="1219"/>
                    <a:pt x="634" y="1210"/>
                  </a:cubicBezTo>
                  <a:cubicBezTo>
                    <a:pt x="986" y="1139"/>
                    <a:pt x="1267" y="858"/>
                    <a:pt x="1197" y="506"/>
                  </a:cubicBezTo>
                  <a:cubicBezTo>
                    <a:pt x="1135" y="200"/>
                    <a:pt x="914" y="0"/>
                    <a:pt x="6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4"/>
            <p:cNvSpPr/>
            <p:nvPr/>
          </p:nvSpPr>
          <p:spPr>
            <a:xfrm rot="616292">
              <a:off x="156020" y="385337"/>
              <a:ext cx="27923" cy="32023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4"/>
            <p:cNvSpPr/>
            <p:nvPr/>
          </p:nvSpPr>
          <p:spPr>
            <a:xfrm rot="616292">
              <a:off x="185455" y="3624074"/>
              <a:ext cx="29923" cy="29523"/>
            </a:xfrm>
            <a:custGeom>
              <a:avLst/>
              <a:gdLst/>
              <a:ahLst/>
              <a:cxnLst/>
              <a:rect l="l" t="t" r="r" b="b"/>
              <a:pathLst>
                <a:path w="1197" h="1181" extrusionOk="0">
                  <a:moveTo>
                    <a:pt x="706" y="0"/>
                  </a:moveTo>
                  <a:cubicBezTo>
                    <a:pt x="640" y="0"/>
                    <a:pt x="568" y="14"/>
                    <a:pt x="493" y="44"/>
                  </a:cubicBezTo>
                  <a:cubicBezTo>
                    <a:pt x="211" y="44"/>
                    <a:pt x="0" y="325"/>
                    <a:pt x="0" y="677"/>
                  </a:cubicBezTo>
                  <a:cubicBezTo>
                    <a:pt x="0" y="929"/>
                    <a:pt x="225" y="1181"/>
                    <a:pt x="525" y="1181"/>
                  </a:cubicBezTo>
                  <a:cubicBezTo>
                    <a:pt x="560" y="1181"/>
                    <a:pt x="596" y="1177"/>
                    <a:pt x="633" y="1170"/>
                  </a:cubicBezTo>
                  <a:cubicBezTo>
                    <a:pt x="985" y="1099"/>
                    <a:pt x="1196" y="818"/>
                    <a:pt x="1126" y="466"/>
                  </a:cubicBezTo>
                  <a:cubicBezTo>
                    <a:pt x="1126" y="190"/>
                    <a:pt x="952" y="0"/>
                    <a:pt x="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4"/>
            <p:cNvSpPr/>
            <p:nvPr/>
          </p:nvSpPr>
          <p:spPr>
            <a:xfrm rot="616292">
              <a:off x="250710" y="544186"/>
              <a:ext cx="29923" cy="30198"/>
            </a:xfrm>
            <a:custGeom>
              <a:avLst/>
              <a:gdLst/>
              <a:ahLst/>
              <a:cxnLst/>
              <a:rect l="l" t="t" r="r" b="b"/>
              <a:pathLst>
                <a:path w="1197" h="1208" extrusionOk="0">
                  <a:moveTo>
                    <a:pt x="63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71" y="955"/>
                    <a:pt x="296" y="1207"/>
                    <a:pt x="596" y="1207"/>
                  </a:cubicBezTo>
                  <a:cubicBezTo>
                    <a:pt x="631" y="1207"/>
                    <a:pt x="667" y="1204"/>
                    <a:pt x="704" y="1196"/>
                  </a:cubicBezTo>
                  <a:cubicBezTo>
                    <a:pt x="986" y="1126"/>
                    <a:pt x="1197" y="844"/>
                    <a:pt x="1197" y="563"/>
                  </a:cubicBezTo>
                  <a:cubicBezTo>
                    <a:pt x="1127" y="282"/>
                    <a:pt x="915" y="7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4"/>
            <p:cNvSpPr/>
            <p:nvPr/>
          </p:nvSpPr>
          <p:spPr>
            <a:xfrm rot="616292">
              <a:off x="448203" y="1850287"/>
              <a:ext cx="28148" cy="31848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4"/>
            <p:cNvSpPr/>
            <p:nvPr/>
          </p:nvSpPr>
          <p:spPr>
            <a:xfrm rot="616292">
              <a:off x="570290" y="703929"/>
              <a:ext cx="29923" cy="29923"/>
            </a:xfrm>
            <a:custGeom>
              <a:avLst/>
              <a:gdLst/>
              <a:ahLst/>
              <a:cxnLst/>
              <a:rect l="l" t="t" r="r" b="b"/>
              <a:pathLst>
                <a:path w="1197" h="1197" extrusionOk="0">
                  <a:moveTo>
                    <a:pt x="774" y="1"/>
                  </a:moveTo>
                  <a:cubicBezTo>
                    <a:pt x="352" y="1"/>
                    <a:pt x="1" y="353"/>
                    <a:pt x="1" y="775"/>
                  </a:cubicBezTo>
                  <a:cubicBezTo>
                    <a:pt x="1" y="986"/>
                    <a:pt x="212" y="1197"/>
                    <a:pt x="423" y="1197"/>
                  </a:cubicBezTo>
                  <a:cubicBezTo>
                    <a:pt x="845" y="1127"/>
                    <a:pt x="1126" y="775"/>
                    <a:pt x="1197" y="423"/>
                  </a:cubicBezTo>
                  <a:cubicBezTo>
                    <a:pt x="1197" y="142"/>
                    <a:pt x="105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4"/>
            <p:cNvSpPr/>
            <p:nvPr/>
          </p:nvSpPr>
          <p:spPr>
            <a:xfrm rot="616292">
              <a:off x="107575" y="703868"/>
              <a:ext cx="29923" cy="28373"/>
            </a:xfrm>
            <a:custGeom>
              <a:avLst/>
              <a:gdLst/>
              <a:ahLst/>
              <a:cxnLst/>
              <a:rect l="l" t="t" r="r" b="b"/>
              <a:pathLst>
                <a:path w="1197" h="1135" extrusionOk="0">
                  <a:moveTo>
                    <a:pt x="613" y="0"/>
                  </a:moveTo>
                  <a:cubicBezTo>
                    <a:pt x="294" y="0"/>
                    <a:pt x="1" y="321"/>
                    <a:pt x="1" y="642"/>
                  </a:cubicBezTo>
                  <a:cubicBezTo>
                    <a:pt x="71" y="924"/>
                    <a:pt x="141" y="1135"/>
                    <a:pt x="423" y="1135"/>
                  </a:cubicBezTo>
                  <a:cubicBezTo>
                    <a:pt x="845" y="1135"/>
                    <a:pt x="1126" y="783"/>
                    <a:pt x="1197" y="431"/>
                  </a:cubicBezTo>
                  <a:cubicBezTo>
                    <a:pt x="1197" y="150"/>
                    <a:pt x="986" y="9"/>
                    <a:pt x="704" y="9"/>
                  </a:cubicBezTo>
                  <a:cubicBezTo>
                    <a:pt x="674" y="3"/>
                    <a:pt x="643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4"/>
            <p:cNvSpPr/>
            <p:nvPr/>
          </p:nvSpPr>
          <p:spPr>
            <a:xfrm rot="616292">
              <a:off x="167563" y="1535959"/>
              <a:ext cx="33447" cy="30248"/>
            </a:xfrm>
            <a:custGeom>
              <a:avLst/>
              <a:gdLst/>
              <a:ahLst/>
              <a:cxnLst/>
              <a:rect l="l" t="t" r="r" b="b"/>
              <a:pathLst>
                <a:path w="1338" h="1210" extrusionOk="0">
                  <a:moveTo>
                    <a:pt x="690" y="1"/>
                  </a:moveTo>
                  <a:cubicBezTo>
                    <a:pt x="488" y="1"/>
                    <a:pt x="296" y="131"/>
                    <a:pt x="141" y="337"/>
                  </a:cubicBezTo>
                  <a:cubicBezTo>
                    <a:pt x="1" y="548"/>
                    <a:pt x="71" y="830"/>
                    <a:pt x="282" y="1041"/>
                  </a:cubicBezTo>
                  <a:cubicBezTo>
                    <a:pt x="385" y="1144"/>
                    <a:pt x="563" y="1209"/>
                    <a:pt x="734" y="1209"/>
                  </a:cubicBezTo>
                  <a:cubicBezTo>
                    <a:pt x="797" y="1209"/>
                    <a:pt x="859" y="1200"/>
                    <a:pt x="915" y="1181"/>
                  </a:cubicBezTo>
                  <a:cubicBezTo>
                    <a:pt x="1056" y="1041"/>
                    <a:pt x="1126" y="900"/>
                    <a:pt x="1197" y="689"/>
                  </a:cubicBezTo>
                  <a:cubicBezTo>
                    <a:pt x="1337" y="408"/>
                    <a:pt x="1197" y="126"/>
                    <a:pt x="915" y="56"/>
                  </a:cubicBezTo>
                  <a:cubicBezTo>
                    <a:pt x="840" y="18"/>
                    <a:pt x="764" y="1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4"/>
            <p:cNvSpPr/>
            <p:nvPr/>
          </p:nvSpPr>
          <p:spPr>
            <a:xfrm rot="616292">
              <a:off x="246535" y="1801181"/>
              <a:ext cx="29923" cy="28523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4"/>
            <p:cNvSpPr/>
            <p:nvPr/>
          </p:nvSpPr>
          <p:spPr>
            <a:xfrm rot="616292">
              <a:off x="394192" y="193998"/>
              <a:ext cx="22898" cy="33897"/>
            </a:xfrm>
            <a:custGeom>
              <a:avLst/>
              <a:gdLst/>
              <a:ahLst/>
              <a:cxnLst/>
              <a:rect l="l" t="t" r="r" b="b"/>
              <a:pathLst>
                <a:path w="916" h="1356" extrusionOk="0">
                  <a:moveTo>
                    <a:pt x="322" y="0"/>
                  </a:moveTo>
                  <a:cubicBezTo>
                    <a:pt x="57" y="0"/>
                    <a:pt x="1" y="259"/>
                    <a:pt x="1" y="574"/>
                  </a:cubicBezTo>
                  <a:cubicBezTo>
                    <a:pt x="1" y="965"/>
                    <a:pt x="181" y="1356"/>
                    <a:pt x="487" y="1356"/>
                  </a:cubicBezTo>
                  <a:cubicBezTo>
                    <a:pt x="512" y="1356"/>
                    <a:pt x="537" y="1353"/>
                    <a:pt x="563" y="1348"/>
                  </a:cubicBezTo>
                  <a:cubicBezTo>
                    <a:pt x="915" y="1278"/>
                    <a:pt x="915" y="996"/>
                    <a:pt x="915" y="715"/>
                  </a:cubicBezTo>
                  <a:cubicBezTo>
                    <a:pt x="915" y="363"/>
                    <a:pt x="704" y="11"/>
                    <a:pt x="423" y="11"/>
                  </a:cubicBezTo>
                  <a:cubicBezTo>
                    <a:pt x="386" y="4"/>
                    <a:pt x="352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4"/>
            <p:cNvSpPr/>
            <p:nvPr/>
          </p:nvSpPr>
          <p:spPr>
            <a:xfrm rot="616292">
              <a:off x="516802" y="1098944"/>
              <a:ext cx="31673" cy="27948"/>
            </a:xfrm>
            <a:custGeom>
              <a:avLst/>
              <a:gdLst/>
              <a:ahLst/>
              <a:cxnLst/>
              <a:rect l="l" t="t" r="r" b="b"/>
              <a:pathLst>
                <a:path w="1267" h="1118" extrusionOk="0">
                  <a:moveTo>
                    <a:pt x="811" y="1"/>
                  </a:moveTo>
                  <a:cubicBezTo>
                    <a:pt x="754" y="1"/>
                    <a:pt x="693" y="15"/>
                    <a:pt x="633" y="45"/>
                  </a:cubicBezTo>
                  <a:cubicBezTo>
                    <a:pt x="282" y="45"/>
                    <a:pt x="0" y="396"/>
                    <a:pt x="70" y="748"/>
                  </a:cubicBezTo>
                  <a:cubicBezTo>
                    <a:pt x="70" y="981"/>
                    <a:pt x="264" y="1118"/>
                    <a:pt x="530" y="1118"/>
                  </a:cubicBezTo>
                  <a:cubicBezTo>
                    <a:pt x="585" y="1118"/>
                    <a:pt x="643" y="1112"/>
                    <a:pt x="704" y="1100"/>
                  </a:cubicBezTo>
                  <a:cubicBezTo>
                    <a:pt x="985" y="1030"/>
                    <a:pt x="1266" y="819"/>
                    <a:pt x="1196" y="467"/>
                  </a:cubicBezTo>
                  <a:cubicBezTo>
                    <a:pt x="1196" y="190"/>
                    <a:pt x="1022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4"/>
            <p:cNvSpPr/>
            <p:nvPr/>
          </p:nvSpPr>
          <p:spPr>
            <a:xfrm rot="616292">
              <a:off x="59479" y="2873063"/>
              <a:ext cx="26398" cy="31673"/>
            </a:xfrm>
            <a:custGeom>
              <a:avLst/>
              <a:gdLst/>
              <a:ahLst/>
              <a:cxnLst/>
              <a:rect l="l" t="t" r="r" b="b"/>
              <a:pathLst>
                <a:path w="1056" h="1267" extrusionOk="0">
                  <a:moveTo>
                    <a:pt x="633" y="0"/>
                  </a:moveTo>
                  <a:cubicBezTo>
                    <a:pt x="211" y="71"/>
                    <a:pt x="0" y="422"/>
                    <a:pt x="71" y="844"/>
                  </a:cubicBezTo>
                  <a:cubicBezTo>
                    <a:pt x="71" y="1126"/>
                    <a:pt x="282" y="1266"/>
                    <a:pt x="563" y="1266"/>
                  </a:cubicBezTo>
                  <a:cubicBezTo>
                    <a:pt x="844" y="1266"/>
                    <a:pt x="1055" y="844"/>
                    <a:pt x="985" y="422"/>
                  </a:cubicBezTo>
                  <a:cubicBezTo>
                    <a:pt x="985" y="141"/>
                    <a:pt x="844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4"/>
            <p:cNvSpPr/>
            <p:nvPr/>
          </p:nvSpPr>
          <p:spPr>
            <a:xfrm rot="616292">
              <a:off x="304894" y="2755486"/>
              <a:ext cx="26398" cy="32198"/>
            </a:xfrm>
            <a:custGeom>
              <a:avLst/>
              <a:gdLst/>
              <a:ahLst/>
              <a:cxnLst/>
              <a:rect l="l" t="t" r="r" b="b"/>
              <a:pathLst>
                <a:path w="1056" h="1288" extrusionOk="0">
                  <a:moveTo>
                    <a:pt x="688" y="1"/>
                  </a:moveTo>
                  <a:cubicBezTo>
                    <a:pt x="651" y="1"/>
                    <a:pt x="610" y="5"/>
                    <a:pt x="563" y="15"/>
                  </a:cubicBezTo>
                  <a:cubicBezTo>
                    <a:pt x="212" y="85"/>
                    <a:pt x="1" y="437"/>
                    <a:pt x="1" y="859"/>
                  </a:cubicBezTo>
                  <a:cubicBezTo>
                    <a:pt x="1" y="1070"/>
                    <a:pt x="212" y="1281"/>
                    <a:pt x="423" y="1281"/>
                  </a:cubicBezTo>
                  <a:cubicBezTo>
                    <a:pt x="445" y="1285"/>
                    <a:pt x="468" y="1288"/>
                    <a:pt x="490" y="1288"/>
                  </a:cubicBezTo>
                  <a:cubicBezTo>
                    <a:pt x="810" y="1288"/>
                    <a:pt x="1056" y="831"/>
                    <a:pt x="1056" y="437"/>
                  </a:cubicBezTo>
                  <a:cubicBezTo>
                    <a:pt x="995" y="192"/>
                    <a:pt x="934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4"/>
            <p:cNvSpPr/>
            <p:nvPr/>
          </p:nvSpPr>
          <p:spPr>
            <a:xfrm rot="616292">
              <a:off x="308135" y="497393"/>
              <a:ext cx="38722" cy="43122"/>
            </a:xfrm>
            <a:custGeom>
              <a:avLst/>
              <a:gdLst/>
              <a:ahLst/>
              <a:cxnLst/>
              <a:rect l="l" t="t" r="r" b="b"/>
              <a:pathLst>
                <a:path w="1549" h="1725" extrusionOk="0">
                  <a:moveTo>
                    <a:pt x="1346" y="1"/>
                  </a:moveTo>
                  <a:cubicBezTo>
                    <a:pt x="1285" y="1"/>
                    <a:pt x="1232" y="36"/>
                    <a:pt x="1197" y="106"/>
                  </a:cubicBezTo>
                  <a:cubicBezTo>
                    <a:pt x="704" y="529"/>
                    <a:pt x="282" y="1091"/>
                    <a:pt x="1" y="1724"/>
                  </a:cubicBezTo>
                  <a:cubicBezTo>
                    <a:pt x="634" y="1443"/>
                    <a:pt x="1197" y="1021"/>
                    <a:pt x="1548" y="388"/>
                  </a:cubicBezTo>
                  <a:cubicBezTo>
                    <a:pt x="1548" y="317"/>
                    <a:pt x="1548" y="177"/>
                    <a:pt x="1548" y="106"/>
                  </a:cubicBezTo>
                  <a:cubicBezTo>
                    <a:pt x="1478" y="36"/>
                    <a:pt x="1408" y="1"/>
                    <a:pt x="1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4"/>
            <p:cNvSpPr/>
            <p:nvPr/>
          </p:nvSpPr>
          <p:spPr>
            <a:xfrm rot="616292">
              <a:off x="370689" y="701718"/>
              <a:ext cx="29923" cy="28173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4"/>
            <p:cNvSpPr/>
            <p:nvPr/>
          </p:nvSpPr>
          <p:spPr>
            <a:xfrm rot="616292">
              <a:off x="248799" y="2094361"/>
              <a:ext cx="26398" cy="28498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4"/>
            <p:cNvSpPr/>
            <p:nvPr/>
          </p:nvSpPr>
          <p:spPr>
            <a:xfrm rot="616292">
              <a:off x="282287" y="882148"/>
              <a:ext cx="28148" cy="31673"/>
            </a:xfrm>
            <a:custGeom>
              <a:avLst/>
              <a:gdLst/>
              <a:ahLst/>
              <a:cxnLst/>
              <a:rect l="l" t="t" r="r" b="b"/>
              <a:pathLst>
                <a:path w="1126" h="1267" extrusionOk="0">
                  <a:moveTo>
                    <a:pt x="492" y="1"/>
                  </a:moveTo>
                  <a:cubicBezTo>
                    <a:pt x="211" y="1"/>
                    <a:pt x="0" y="212"/>
                    <a:pt x="70" y="493"/>
                  </a:cubicBezTo>
                  <a:cubicBezTo>
                    <a:pt x="0" y="845"/>
                    <a:pt x="281" y="1197"/>
                    <a:pt x="633" y="1267"/>
                  </a:cubicBezTo>
                  <a:cubicBezTo>
                    <a:pt x="915" y="1267"/>
                    <a:pt x="1126" y="1056"/>
                    <a:pt x="1126" y="775"/>
                  </a:cubicBezTo>
                  <a:cubicBezTo>
                    <a:pt x="1126" y="423"/>
                    <a:pt x="844" y="7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4"/>
            <p:cNvSpPr/>
            <p:nvPr/>
          </p:nvSpPr>
          <p:spPr>
            <a:xfrm rot="616292">
              <a:off x="375231" y="1690690"/>
              <a:ext cx="28173" cy="32023"/>
            </a:xfrm>
            <a:custGeom>
              <a:avLst/>
              <a:gdLst/>
              <a:ahLst/>
              <a:cxnLst/>
              <a:rect l="l" t="t" r="r" b="b"/>
              <a:pathLst>
                <a:path w="1127" h="1281" extrusionOk="0">
                  <a:moveTo>
                    <a:pt x="634" y="0"/>
                  </a:moveTo>
                  <a:cubicBezTo>
                    <a:pt x="282" y="141"/>
                    <a:pt x="1" y="493"/>
                    <a:pt x="1" y="915"/>
                  </a:cubicBezTo>
                  <a:cubicBezTo>
                    <a:pt x="1" y="1098"/>
                    <a:pt x="159" y="1280"/>
                    <a:pt x="384" y="1280"/>
                  </a:cubicBezTo>
                  <a:cubicBezTo>
                    <a:pt x="419" y="1280"/>
                    <a:pt x="455" y="1276"/>
                    <a:pt x="493" y="1267"/>
                  </a:cubicBezTo>
                  <a:cubicBezTo>
                    <a:pt x="845" y="1126"/>
                    <a:pt x="1126" y="774"/>
                    <a:pt x="1056" y="352"/>
                  </a:cubicBezTo>
                  <a:cubicBezTo>
                    <a:pt x="985" y="14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4"/>
            <p:cNvSpPr/>
            <p:nvPr/>
          </p:nvSpPr>
          <p:spPr>
            <a:xfrm rot="616292">
              <a:off x="381604" y="1125606"/>
              <a:ext cx="31698" cy="26748"/>
            </a:xfrm>
            <a:custGeom>
              <a:avLst/>
              <a:gdLst/>
              <a:ahLst/>
              <a:cxnLst/>
              <a:rect l="l" t="t" r="r" b="b"/>
              <a:pathLst>
                <a:path w="1268" h="1070" extrusionOk="0">
                  <a:moveTo>
                    <a:pt x="704" y="0"/>
                  </a:moveTo>
                  <a:cubicBezTo>
                    <a:pt x="353" y="0"/>
                    <a:pt x="1" y="352"/>
                    <a:pt x="1" y="704"/>
                  </a:cubicBezTo>
                  <a:cubicBezTo>
                    <a:pt x="1" y="887"/>
                    <a:pt x="159" y="1069"/>
                    <a:pt x="339" y="1069"/>
                  </a:cubicBezTo>
                  <a:cubicBezTo>
                    <a:pt x="366" y="1069"/>
                    <a:pt x="395" y="1065"/>
                    <a:pt x="423" y="1056"/>
                  </a:cubicBezTo>
                  <a:cubicBezTo>
                    <a:pt x="704" y="1056"/>
                    <a:pt x="1267" y="634"/>
                    <a:pt x="1267" y="352"/>
                  </a:cubicBezTo>
                  <a:cubicBezTo>
                    <a:pt x="1197" y="0"/>
                    <a:pt x="98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4"/>
            <p:cNvSpPr/>
            <p:nvPr/>
          </p:nvSpPr>
          <p:spPr>
            <a:xfrm rot="616292">
              <a:off x="81331" y="790610"/>
              <a:ext cx="31673" cy="26423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2" y="1"/>
                    <a:pt x="1" y="212"/>
                    <a:pt x="1" y="564"/>
                  </a:cubicBezTo>
                  <a:cubicBezTo>
                    <a:pt x="1" y="915"/>
                    <a:pt x="282" y="1056"/>
                    <a:pt x="634" y="1056"/>
                  </a:cubicBezTo>
                  <a:cubicBezTo>
                    <a:pt x="986" y="1056"/>
                    <a:pt x="1267" y="915"/>
                    <a:pt x="1197" y="493"/>
                  </a:cubicBezTo>
                  <a:cubicBezTo>
                    <a:pt x="1197" y="212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4"/>
            <p:cNvSpPr/>
            <p:nvPr/>
          </p:nvSpPr>
          <p:spPr>
            <a:xfrm rot="616292">
              <a:off x="118172" y="1090374"/>
              <a:ext cx="31673" cy="26423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1" y="71"/>
                    <a:pt x="0" y="212"/>
                    <a:pt x="71" y="564"/>
                  </a:cubicBezTo>
                  <a:cubicBezTo>
                    <a:pt x="71" y="915"/>
                    <a:pt x="352" y="1056"/>
                    <a:pt x="704" y="1056"/>
                  </a:cubicBezTo>
                  <a:cubicBezTo>
                    <a:pt x="985" y="915"/>
                    <a:pt x="1267" y="845"/>
                    <a:pt x="1267" y="423"/>
                  </a:cubicBezTo>
                  <a:cubicBezTo>
                    <a:pt x="1196" y="1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4"/>
            <p:cNvSpPr/>
            <p:nvPr/>
          </p:nvSpPr>
          <p:spPr>
            <a:xfrm rot="616292">
              <a:off x="-63425" y="2082543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74" y="0"/>
                  </a:moveTo>
                  <a:cubicBezTo>
                    <a:pt x="226" y="0"/>
                    <a:pt x="7" y="252"/>
                    <a:pt x="70" y="503"/>
                  </a:cubicBezTo>
                  <a:cubicBezTo>
                    <a:pt x="0" y="785"/>
                    <a:pt x="281" y="1066"/>
                    <a:pt x="633" y="1066"/>
                  </a:cubicBezTo>
                  <a:cubicBezTo>
                    <a:pt x="844" y="996"/>
                    <a:pt x="1055" y="785"/>
                    <a:pt x="1055" y="503"/>
                  </a:cubicBezTo>
                  <a:cubicBezTo>
                    <a:pt x="1055" y="252"/>
                    <a:pt x="886" y="0"/>
                    <a:pt x="649" y="0"/>
                  </a:cubicBezTo>
                  <a:cubicBezTo>
                    <a:pt x="621" y="0"/>
                    <a:pt x="593" y="4"/>
                    <a:pt x="563" y="11"/>
                  </a:cubicBezTo>
                  <a:cubicBezTo>
                    <a:pt x="533" y="4"/>
                    <a:pt x="503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4"/>
            <p:cNvSpPr/>
            <p:nvPr/>
          </p:nvSpPr>
          <p:spPr>
            <a:xfrm rot="616292">
              <a:off x="94853" y="3493216"/>
              <a:ext cx="28173" cy="26398"/>
            </a:xfrm>
            <a:custGeom>
              <a:avLst/>
              <a:gdLst/>
              <a:ahLst/>
              <a:cxnLst/>
              <a:rect l="l" t="t" r="r" b="b"/>
              <a:pathLst>
                <a:path w="1127" h="1056" extrusionOk="0">
                  <a:moveTo>
                    <a:pt x="493" y="0"/>
                  </a:moveTo>
                  <a:cubicBezTo>
                    <a:pt x="212" y="0"/>
                    <a:pt x="71" y="212"/>
                    <a:pt x="71" y="493"/>
                  </a:cubicBezTo>
                  <a:cubicBezTo>
                    <a:pt x="1" y="774"/>
                    <a:pt x="282" y="1056"/>
                    <a:pt x="634" y="1056"/>
                  </a:cubicBezTo>
                  <a:cubicBezTo>
                    <a:pt x="915" y="1056"/>
                    <a:pt x="1126" y="845"/>
                    <a:pt x="1126" y="493"/>
                  </a:cubicBezTo>
                  <a:cubicBezTo>
                    <a:pt x="1056" y="212"/>
                    <a:pt x="77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4"/>
            <p:cNvSpPr/>
            <p:nvPr/>
          </p:nvSpPr>
          <p:spPr>
            <a:xfrm rot="616292">
              <a:off x="364909" y="603864"/>
              <a:ext cx="26398" cy="31048"/>
            </a:xfrm>
            <a:custGeom>
              <a:avLst/>
              <a:gdLst/>
              <a:ahLst/>
              <a:cxnLst/>
              <a:rect l="l" t="t" r="r" b="b"/>
              <a:pathLst>
                <a:path w="1056" h="1242" extrusionOk="0">
                  <a:moveTo>
                    <a:pt x="633" y="1"/>
                  </a:moveTo>
                  <a:cubicBezTo>
                    <a:pt x="282" y="71"/>
                    <a:pt x="0" y="493"/>
                    <a:pt x="71" y="845"/>
                  </a:cubicBezTo>
                  <a:cubicBezTo>
                    <a:pt x="126" y="1065"/>
                    <a:pt x="180" y="1241"/>
                    <a:pt x="369" y="1241"/>
                  </a:cubicBezTo>
                  <a:cubicBezTo>
                    <a:pt x="422" y="1241"/>
                    <a:pt x="486" y="1228"/>
                    <a:pt x="563" y="1197"/>
                  </a:cubicBezTo>
                  <a:cubicBezTo>
                    <a:pt x="915" y="1126"/>
                    <a:pt x="1055" y="704"/>
                    <a:pt x="1055" y="423"/>
                  </a:cubicBezTo>
                  <a:cubicBezTo>
                    <a:pt x="1055" y="212"/>
                    <a:pt x="91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4"/>
            <p:cNvSpPr/>
            <p:nvPr/>
          </p:nvSpPr>
          <p:spPr>
            <a:xfrm rot="616292">
              <a:off x="-52736" y="1247380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4"/>
            <p:cNvSpPr/>
            <p:nvPr/>
          </p:nvSpPr>
          <p:spPr>
            <a:xfrm rot="616292">
              <a:off x="561050" y="3031279"/>
              <a:ext cx="29898" cy="25448"/>
            </a:xfrm>
            <a:custGeom>
              <a:avLst/>
              <a:gdLst/>
              <a:ahLst/>
              <a:cxnLst/>
              <a:rect l="l" t="t" r="r" b="b"/>
              <a:pathLst>
                <a:path w="1196" h="1018" extrusionOk="0">
                  <a:moveTo>
                    <a:pt x="636" y="1"/>
                  </a:moveTo>
                  <a:cubicBezTo>
                    <a:pt x="589" y="1"/>
                    <a:pt x="541" y="7"/>
                    <a:pt x="492" y="19"/>
                  </a:cubicBezTo>
                  <a:cubicBezTo>
                    <a:pt x="211" y="19"/>
                    <a:pt x="0" y="300"/>
                    <a:pt x="70" y="582"/>
                  </a:cubicBezTo>
                  <a:cubicBezTo>
                    <a:pt x="70" y="826"/>
                    <a:pt x="283" y="1017"/>
                    <a:pt x="523" y="1017"/>
                  </a:cubicBezTo>
                  <a:cubicBezTo>
                    <a:pt x="559" y="1017"/>
                    <a:pt x="596" y="1013"/>
                    <a:pt x="633" y="1004"/>
                  </a:cubicBezTo>
                  <a:cubicBezTo>
                    <a:pt x="915" y="1004"/>
                    <a:pt x="1196" y="722"/>
                    <a:pt x="1126" y="371"/>
                  </a:cubicBezTo>
                  <a:cubicBezTo>
                    <a:pt x="1067" y="137"/>
                    <a:pt x="864" y="1"/>
                    <a:pt x="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4"/>
            <p:cNvSpPr/>
            <p:nvPr/>
          </p:nvSpPr>
          <p:spPr>
            <a:xfrm rot="616292">
              <a:off x="396467" y="539436"/>
              <a:ext cx="24623" cy="28423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4"/>
            <p:cNvSpPr/>
            <p:nvPr/>
          </p:nvSpPr>
          <p:spPr>
            <a:xfrm rot="616292">
              <a:off x="607275" y="697797"/>
              <a:ext cx="26398" cy="28173"/>
            </a:xfrm>
            <a:custGeom>
              <a:avLst/>
              <a:gdLst/>
              <a:ahLst/>
              <a:cxnLst/>
              <a:rect l="l" t="t" r="r" b="b"/>
              <a:pathLst>
                <a:path w="1056" h="1127" extrusionOk="0">
                  <a:moveTo>
                    <a:pt x="563" y="1"/>
                  </a:moveTo>
                  <a:cubicBezTo>
                    <a:pt x="282" y="1"/>
                    <a:pt x="1" y="282"/>
                    <a:pt x="71" y="634"/>
                  </a:cubicBezTo>
                  <a:cubicBezTo>
                    <a:pt x="1" y="915"/>
                    <a:pt x="212" y="1126"/>
                    <a:pt x="493" y="1126"/>
                  </a:cubicBezTo>
                  <a:cubicBezTo>
                    <a:pt x="774" y="1126"/>
                    <a:pt x="1056" y="774"/>
                    <a:pt x="1056" y="352"/>
                  </a:cubicBezTo>
                  <a:cubicBezTo>
                    <a:pt x="1056" y="141"/>
                    <a:pt x="774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4"/>
            <p:cNvSpPr/>
            <p:nvPr/>
          </p:nvSpPr>
          <p:spPr>
            <a:xfrm rot="616292">
              <a:off x="280320" y="77540"/>
              <a:ext cx="28148" cy="25098"/>
            </a:xfrm>
            <a:custGeom>
              <a:avLst/>
              <a:gdLst/>
              <a:ahLst/>
              <a:cxnLst/>
              <a:rect l="l" t="t" r="r" b="b"/>
              <a:pathLst>
                <a:path w="1126" h="1004" extrusionOk="0">
                  <a:moveTo>
                    <a:pt x="563" y="1"/>
                  </a:moveTo>
                  <a:cubicBezTo>
                    <a:pt x="282" y="71"/>
                    <a:pt x="0" y="282"/>
                    <a:pt x="71" y="563"/>
                  </a:cubicBezTo>
                  <a:cubicBezTo>
                    <a:pt x="129" y="856"/>
                    <a:pt x="286" y="1003"/>
                    <a:pt x="499" y="1003"/>
                  </a:cubicBezTo>
                  <a:cubicBezTo>
                    <a:pt x="541" y="1003"/>
                    <a:pt x="586" y="997"/>
                    <a:pt x="633" y="985"/>
                  </a:cubicBezTo>
                  <a:cubicBezTo>
                    <a:pt x="915" y="915"/>
                    <a:pt x="1126" y="704"/>
                    <a:pt x="1126" y="423"/>
                  </a:cubicBezTo>
                  <a:cubicBezTo>
                    <a:pt x="1126" y="141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4"/>
            <p:cNvSpPr/>
            <p:nvPr/>
          </p:nvSpPr>
          <p:spPr>
            <a:xfrm rot="616292">
              <a:off x="473832" y="3143157"/>
              <a:ext cx="28148" cy="25773"/>
            </a:xfrm>
            <a:custGeom>
              <a:avLst/>
              <a:gdLst/>
              <a:ahLst/>
              <a:cxnLst/>
              <a:rect l="l" t="t" r="r" b="b"/>
              <a:pathLst>
                <a:path w="1126" h="1031" extrusionOk="0">
                  <a:moveTo>
                    <a:pt x="745" y="1"/>
                  </a:moveTo>
                  <a:cubicBezTo>
                    <a:pt x="687" y="1"/>
                    <a:pt x="625" y="14"/>
                    <a:pt x="563" y="45"/>
                  </a:cubicBezTo>
                  <a:cubicBezTo>
                    <a:pt x="211" y="45"/>
                    <a:pt x="0" y="397"/>
                    <a:pt x="71" y="678"/>
                  </a:cubicBezTo>
                  <a:cubicBezTo>
                    <a:pt x="141" y="960"/>
                    <a:pt x="352" y="1030"/>
                    <a:pt x="634" y="1030"/>
                  </a:cubicBezTo>
                  <a:cubicBezTo>
                    <a:pt x="915" y="960"/>
                    <a:pt x="1126" y="749"/>
                    <a:pt x="1126" y="397"/>
                  </a:cubicBezTo>
                  <a:cubicBezTo>
                    <a:pt x="1126" y="177"/>
                    <a:pt x="954" y="1"/>
                    <a:pt x="7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4"/>
            <p:cNvSpPr/>
            <p:nvPr/>
          </p:nvSpPr>
          <p:spPr>
            <a:xfrm rot="616292">
              <a:off x="-7050" y="1791004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93" y="0"/>
                  </a:moveTo>
                  <a:cubicBezTo>
                    <a:pt x="212" y="0"/>
                    <a:pt x="1" y="211"/>
                    <a:pt x="1" y="493"/>
                  </a:cubicBezTo>
                  <a:cubicBezTo>
                    <a:pt x="1" y="808"/>
                    <a:pt x="170" y="1066"/>
                    <a:pt x="458" y="1066"/>
                  </a:cubicBezTo>
                  <a:cubicBezTo>
                    <a:pt x="492" y="1066"/>
                    <a:pt x="527" y="1063"/>
                    <a:pt x="563" y="1056"/>
                  </a:cubicBezTo>
                  <a:cubicBezTo>
                    <a:pt x="915" y="1056"/>
                    <a:pt x="1056" y="915"/>
                    <a:pt x="1056" y="563"/>
                  </a:cubicBezTo>
                  <a:cubicBezTo>
                    <a:pt x="986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4"/>
            <p:cNvSpPr/>
            <p:nvPr/>
          </p:nvSpPr>
          <p:spPr>
            <a:xfrm rot="616292">
              <a:off x="360730" y="1310492"/>
              <a:ext cx="26398" cy="25198"/>
            </a:xfrm>
            <a:custGeom>
              <a:avLst/>
              <a:gdLst/>
              <a:ahLst/>
              <a:cxnLst/>
              <a:rect l="l" t="t" r="r" b="b"/>
              <a:pathLst>
                <a:path w="1056" h="1008" extrusionOk="0">
                  <a:moveTo>
                    <a:pt x="580" y="0"/>
                  </a:moveTo>
                  <a:cubicBezTo>
                    <a:pt x="551" y="0"/>
                    <a:pt x="522" y="4"/>
                    <a:pt x="493" y="11"/>
                  </a:cubicBezTo>
                  <a:cubicBezTo>
                    <a:pt x="211" y="11"/>
                    <a:pt x="0" y="152"/>
                    <a:pt x="0" y="504"/>
                  </a:cubicBezTo>
                  <a:cubicBezTo>
                    <a:pt x="0" y="755"/>
                    <a:pt x="282" y="1007"/>
                    <a:pt x="542" y="1007"/>
                  </a:cubicBezTo>
                  <a:cubicBezTo>
                    <a:pt x="573" y="1007"/>
                    <a:pt x="604" y="1004"/>
                    <a:pt x="633" y="996"/>
                  </a:cubicBezTo>
                  <a:cubicBezTo>
                    <a:pt x="915" y="996"/>
                    <a:pt x="1055" y="785"/>
                    <a:pt x="1055" y="574"/>
                  </a:cubicBezTo>
                  <a:cubicBezTo>
                    <a:pt x="1055" y="259"/>
                    <a:pt x="830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4"/>
            <p:cNvSpPr/>
            <p:nvPr/>
          </p:nvSpPr>
          <p:spPr>
            <a:xfrm rot="616292">
              <a:off x="83630" y="3498673"/>
              <a:ext cx="40472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4"/>
            <p:cNvSpPr/>
            <p:nvPr/>
          </p:nvSpPr>
          <p:spPr>
            <a:xfrm rot="616292">
              <a:off x="146708" y="1139751"/>
              <a:ext cx="26398" cy="26398"/>
            </a:xfrm>
            <a:custGeom>
              <a:avLst/>
              <a:gdLst/>
              <a:ahLst/>
              <a:cxnLst/>
              <a:rect l="l" t="t" r="r" b="b"/>
              <a:pathLst>
                <a:path w="1056" h="1056" extrusionOk="0">
                  <a:moveTo>
                    <a:pt x="634" y="1"/>
                  </a:moveTo>
                  <a:cubicBezTo>
                    <a:pt x="282" y="1"/>
                    <a:pt x="1" y="352"/>
                    <a:pt x="1" y="704"/>
                  </a:cubicBezTo>
                  <a:cubicBezTo>
                    <a:pt x="1" y="915"/>
                    <a:pt x="141" y="1056"/>
                    <a:pt x="352" y="1056"/>
                  </a:cubicBezTo>
                  <a:cubicBezTo>
                    <a:pt x="704" y="985"/>
                    <a:pt x="986" y="704"/>
                    <a:pt x="1056" y="352"/>
                  </a:cubicBezTo>
                  <a:cubicBezTo>
                    <a:pt x="986" y="141"/>
                    <a:pt x="84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4"/>
            <p:cNvSpPr/>
            <p:nvPr/>
          </p:nvSpPr>
          <p:spPr>
            <a:xfrm rot="616292">
              <a:off x="454192" y="1296660"/>
              <a:ext cx="22898" cy="26748"/>
            </a:xfrm>
            <a:custGeom>
              <a:avLst/>
              <a:gdLst/>
              <a:ahLst/>
              <a:cxnLst/>
              <a:rect l="l" t="t" r="r" b="b"/>
              <a:pathLst>
                <a:path w="916" h="1070" extrusionOk="0">
                  <a:moveTo>
                    <a:pt x="499" y="1"/>
                  </a:moveTo>
                  <a:cubicBezTo>
                    <a:pt x="456" y="1"/>
                    <a:pt x="407" y="5"/>
                    <a:pt x="353" y="14"/>
                  </a:cubicBezTo>
                  <a:cubicBezTo>
                    <a:pt x="1" y="14"/>
                    <a:pt x="1" y="366"/>
                    <a:pt x="1" y="577"/>
                  </a:cubicBezTo>
                  <a:cubicBezTo>
                    <a:pt x="71" y="858"/>
                    <a:pt x="1" y="1070"/>
                    <a:pt x="423" y="1070"/>
                  </a:cubicBezTo>
                  <a:cubicBezTo>
                    <a:pt x="775" y="1070"/>
                    <a:pt x="915" y="788"/>
                    <a:pt x="915" y="507"/>
                  </a:cubicBezTo>
                  <a:cubicBezTo>
                    <a:pt x="854" y="200"/>
                    <a:pt x="793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4"/>
            <p:cNvSpPr/>
            <p:nvPr/>
          </p:nvSpPr>
          <p:spPr>
            <a:xfrm rot="616292">
              <a:off x="145157" y="3824056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423" y="0"/>
                  </a:moveTo>
                  <a:cubicBezTo>
                    <a:pt x="212" y="0"/>
                    <a:pt x="71" y="141"/>
                    <a:pt x="71" y="352"/>
                  </a:cubicBezTo>
                  <a:cubicBezTo>
                    <a:pt x="1" y="704"/>
                    <a:pt x="282" y="985"/>
                    <a:pt x="563" y="985"/>
                  </a:cubicBezTo>
                  <a:cubicBezTo>
                    <a:pt x="845" y="985"/>
                    <a:pt x="1056" y="774"/>
                    <a:pt x="1056" y="563"/>
                  </a:cubicBezTo>
                  <a:cubicBezTo>
                    <a:pt x="1056" y="211"/>
                    <a:pt x="774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4"/>
            <p:cNvSpPr/>
            <p:nvPr/>
          </p:nvSpPr>
          <p:spPr>
            <a:xfrm rot="616292">
              <a:off x="37906" y="1198202"/>
              <a:ext cx="26398" cy="25548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4"/>
            <p:cNvSpPr/>
            <p:nvPr/>
          </p:nvSpPr>
          <p:spPr>
            <a:xfrm rot="616292">
              <a:off x="381369" y="1866574"/>
              <a:ext cx="24648" cy="26398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4"/>
            <p:cNvSpPr/>
            <p:nvPr/>
          </p:nvSpPr>
          <p:spPr>
            <a:xfrm rot="616292">
              <a:off x="196544" y="2561629"/>
              <a:ext cx="24623" cy="24973"/>
            </a:xfrm>
            <a:custGeom>
              <a:avLst/>
              <a:gdLst/>
              <a:ahLst/>
              <a:cxnLst/>
              <a:rect l="l" t="t" r="r" b="b"/>
              <a:pathLst>
                <a:path w="985" h="999" extrusionOk="0">
                  <a:moveTo>
                    <a:pt x="453" y="0"/>
                  </a:moveTo>
                  <a:cubicBezTo>
                    <a:pt x="214" y="0"/>
                    <a:pt x="9" y="192"/>
                    <a:pt x="70" y="436"/>
                  </a:cubicBezTo>
                  <a:cubicBezTo>
                    <a:pt x="0" y="788"/>
                    <a:pt x="211" y="929"/>
                    <a:pt x="563" y="999"/>
                  </a:cubicBezTo>
                  <a:cubicBezTo>
                    <a:pt x="774" y="999"/>
                    <a:pt x="985" y="718"/>
                    <a:pt x="985" y="436"/>
                  </a:cubicBezTo>
                  <a:cubicBezTo>
                    <a:pt x="985" y="225"/>
                    <a:pt x="774" y="1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4"/>
            <p:cNvSpPr/>
            <p:nvPr/>
          </p:nvSpPr>
          <p:spPr>
            <a:xfrm rot="616292">
              <a:off x="-9841" y="2054952"/>
              <a:ext cx="26398" cy="22898"/>
            </a:xfrm>
            <a:custGeom>
              <a:avLst/>
              <a:gdLst/>
              <a:ahLst/>
              <a:cxnLst/>
              <a:rect l="l" t="t" r="r" b="b"/>
              <a:pathLst>
                <a:path w="1056" h="916" extrusionOk="0">
                  <a:moveTo>
                    <a:pt x="634" y="1"/>
                  </a:moveTo>
                  <a:cubicBezTo>
                    <a:pt x="282" y="1"/>
                    <a:pt x="71" y="212"/>
                    <a:pt x="0" y="493"/>
                  </a:cubicBezTo>
                  <a:cubicBezTo>
                    <a:pt x="0" y="775"/>
                    <a:pt x="211" y="915"/>
                    <a:pt x="493" y="915"/>
                  </a:cubicBezTo>
                  <a:cubicBezTo>
                    <a:pt x="774" y="915"/>
                    <a:pt x="985" y="704"/>
                    <a:pt x="1056" y="423"/>
                  </a:cubicBezTo>
                  <a:cubicBezTo>
                    <a:pt x="1056" y="141"/>
                    <a:pt x="91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4"/>
            <p:cNvSpPr/>
            <p:nvPr/>
          </p:nvSpPr>
          <p:spPr>
            <a:xfrm rot="616292">
              <a:off x="404936" y="573383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4"/>
            <p:cNvSpPr/>
            <p:nvPr/>
          </p:nvSpPr>
          <p:spPr>
            <a:xfrm rot="616292">
              <a:off x="376119" y="4014935"/>
              <a:ext cx="26398" cy="21573"/>
            </a:xfrm>
            <a:custGeom>
              <a:avLst/>
              <a:gdLst/>
              <a:ahLst/>
              <a:cxnLst/>
              <a:rect l="l" t="t" r="r" b="b"/>
              <a:pathLst>
                <a:path w="1056" h="863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13" y="726"/>
                    <a:pt x="148" y="863"/>
                    <a:pt x="356" y="863"/>
                  </a:cubicBezTo>
                  <a:cubicBezTo>
                    <a:pt x="399" y="863"/>
                    <a:pt x="445" y="857"/>
                    <a:pt x="493" y="845"/>
                  </a:cubicBezTo>
                  <a:cubicBezTo>
                    <a:pt x="775" y="845"/>
                    <a:pt x="1056" y="774"/>
                    <a:pt x="1056" y="352"/>
                  </a:cubicBezTo>
                  <a:cubicBezTo>
                    <a:pt x="986" y="141"/>
                    <a:pt x="77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4"/>
            <p:cNvSpPr/>
            <p:nvPr/>
          </p:nvSpPr>
          <p:spPr>
            <a:xfrm rot="616292">
              <a:off x="246344" y="1251998"/>
              <a:ext cx="24648" cy="23573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4"/>
            <p:cNvSpPr/>
            <p:nvPr/>
          </p:nvSpPr>
          <p:spPr>
            <a:xfrm rot="616292">
              <a:off x="-159357" y="2467800"/>
              <a:ext cx="29923" cy="19349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4"/>
            <p:cNvSpPr/>
            <p:nvPr/>
          </p:nvSpPr>
          <p:spPr>
            <a:xfrm rot="616292">
              <a:off x="394041" y="3171621"/>
              <a:ext cx="26398" cy="19349"/>
            </a:xfrm>
            <a:custGeom>
              <a:avLst/>
              <a:gdLst/>
              <a:ahLst/>
              <a:cxnLst/>
              <a:rect l="l" t="t" r="r" b="b"/>
              <a:pathLst>
                <a:path w="1056" h="774" extrusionOk="0">
                  <a:moveTo>
                    <a:pt x="563" y="0"/>
                  </a:moveTo>
                  <a:cubicBezTo>
                    <a:pt x="352" y="0"/>
                    <a:pt x="141" y="70"/>
                    <a:pt x="70" y="352"/>
                  </a:cubicBezTo>
                  <a:cubicBezTo>
                    <a:pt x="0" y="563"/>
                    <a:pt x="211" y="774"/>
                    <a:pt x="493" y="774"/>
                  </a:cubicBezTo>
                  <a:cubicBezTo>
                    <a:pt x="704" y="774"/>
                    <a:pt x="985" y="633"/>
                    <a:pt x="1055" y="422"/>
                  </a:cubicBezTo>
                  <a:cubicBezTo>
                    <a:pt x="1055" y="70"/>
                    <a:pt x="84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4"/>
            <p:cNvSpPr/>
            <p:nvPr/>
          </p:nvSpPr>
          <p:spPr>
            <a:xfrm rot="616292">
              <a:off x="192965" y="1063321"/>
              <a:ext cx="22898" cy="23348"/>
            </a:xfrm>
            <a:custGeom>
              <a:avLst/>
              <a:gdLst/>
              <a:ahLst/>
              <a:cxnLst/>
              <a:rect l="l" t="t" r="r" b="b"/>
              <a:pathLst>
                <a:path w="916" h="934" extrusionOk="0">
                  <a:moveTo>
                    <a:pt x="476" y="0"/>
                  </a:moveTo>
                  <a:cubicBezTo>
                    <a:pt x="252" y="0"/>
                    <a:pt x="34" y="178"/>
                    <a:pt x="71" y="512"/>
                  </a:cubicBezTo>
                  <a:cubicBezTo>
                    <a:pt x="1" y="723"/>
                    <a:pt x="282" y="934"/>
                    <a:pt x="493" y="934"/>
                  </a:cubicBezTo>
                  <a:cubicBezTo>
                    <a:pt x="775" y="863"/>
                    <a:pt x="915" y="652"/>
                    <a:pt x="915" y="441"/>
                  </a:cubicBezTo>
                  <a:cubicBezTo>
                    <a:pt x="882" y="142"/>
                    <a:pt x="676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4"/>
            <p:cNvSpPr/>
            <p:nvPr/>
          </p:nvSpPr>
          <p:spPr>
            <a:xfrm rot="616292">
              <a:off x="352592" y="3048474"/>
              <a:ext cx="24648" cy="20473"/>
            </a:xfrm>
            <a:custGeom>
              <a:avLst/>
              <a:gdLst/>
              <a:ahLst/>
              <a:cxnLst/>
              <a:rect l="l" t="t" r="r" b="b"/>
              <a:pathLst>
                <a:path w="986" h="819" extrusionOk="0">
                  <a:moveTo>
                    <a:pt x="674" y="0"/>
                  </a:moveTo>
                  <a:cubicBezTo>
                    <a:pt x="638" y="0"/>
                    <a:pt x="600" y="6"/>
                    <a:pt x="563" y="19"/>
                  </a:cubicBezTo>
                  <a:cubicBezTo>
                    <a:pt x="211" y="19"/>
                    <a:pt x="0" y="230"/>
                    <a:pt x="0" y="581"/>
                  </a:cubicBezTo>
                  <a:cubicBezTo>
                    <a:pt x="0" y="740"/>
                    <a:pt x="40" y="819"/>
                    <a:pt x="178" y="819"/>
                  </a:cubicBezTo>
                  <a:cubicBezTo>
                    <a:pt x="225" y="819"/>
                    <a:pt x="282" y="810"/>
                    <a:pt x="352" y="792"/>
                  </a:cubicBezTo>
                  <a:cubicBezTo>
                    <a:pt x="704" y="722"/>
                    <a:pt x="915" y="652"/>
                    <a:pt x="985" y="300"/>
                  </a:cubicBezTo>
                  <a:cubicBezTo>
                    <a:pt x="985" y="126"/>
                    <a:pt x="842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4"/>
            <p:cNvSpPr/>
            <p:nvPr/>
          </p:nvSpPr>
          <p:spPr>
            <a:xfrm rot="616292">
              <a:off x="263716" y="3781352"/>
              <a:ext cx="21123" cy="24648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4"/>
            <p:cNvSpPr/>
            <p:nvPr/>
          </p:nvSpPr>
          <p:spPr>
            <a:xfrm rot="616292">
              <a:off x="498549" y="3776401"/>
              <a:ext cx="31673" cy="20323"/>
            </a:xfrm>
            <a:custGeom>
              <a:avLst/>
              <a:gdLst/>
              <a:ahLst/>
              <a:cxnLst/>
              <a:rect l="l" t="t" r="r" b="b"/>
              <a:pathLst>
                <a:path w="1267" h="813" extrusionOk="0">
                  <a:moveTo>
                    <a:pt x="712" y="0"/>
                  </a:moveTo>
                  <a:cubicBezTo>
                    <a:pt x="497" y="0"/>
                    <a:pt x="290" y="88"/>
                    <a:pt x="141" y="273"/>
                  </a:cubicBezTo>
                  <a:cubicBezTo>
                    <a:pt x="1" y="344"/>
                    <a:pt x="1" y="555"/>
                    <a:pt x="71" y="695"/>
                  </a:cubicBezTo>
                  <a:cubicBezTo>
                    <a:pt x="112" y="778"/>
                    <a:pt x="202" y="812"/>
                    <a:pt x="283" y="812"/>
                  </a:cubicBezTo>
                  <a:cubicBezTo>
                    <a:pt x="340" y="812"/>
                    <a:pt x="394" y="795"/>
                    <a:pt x="423" y="766"/>
                  </a:cubicBezTo>
                  <a:cubicBezTo>
                    <a:pt x="774" y="625"/>
                    <a:pt x="986" y="414"/>
                    <a:pt x="1267" y="203"/>
                  </a:cubicBezTo>
                  <a:cubicBezTo>
                    <a:pt x="1101" y="70"/>
                    <a:pt x="903" y="0"/>
                    <a:pt x="7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4"/>
            <p:cNvSpPr/>
            <p:nvPr/>
          </p:nvSpPr>
          <p:spPr>
            <a:xfrm rot="616292">
              <a:off x="351411" y="950815"/>
              <a:ext cx="22898" cy="18399"/>
            </a:xfrm>
            <a:custGeom>
              <a:avLst/>
              <a:gdLst/>
              <a:ahLst/>
              <a:cxnLst/>
              <a:rect l="l" t="t" r="r" b="b"/>
              <a:pathLst>
                <a:path w="916" h="736" extrusionOk="0">
                  <a:moveTo>
                    <a:pt x="464" y="1"/>
                  </a:moveTo>
                  <a:cubicBezTo>
                    <a:pt x="427" y="1"/>
                    <a:pt x="390" y="6"/>
                    <a:pt x="352" y="19"/>
                  </a:cubicBezTo>
                  <a:cubicBezTo>
                    <a:pt x="141" y="19"/>
                    <a:pt x="1" y="160"/>
                    <a:pt x="1" y="300"/>
                  </a:cubicBezTo>
                  <a:cubicBezTo>
                    <a:pt x="1" y="545"/>
                    <a:pt x="213" y="736"/>
                    <a:pt x="453" y="736"/>
                  </a:cubicBezTo>
                  <a:cubicBezTo>
                    <a:pt x="489" y="736"/>
                    <a:pt x="526" y="732"/>
                    <a:pt x="563" y="722"/>
                  </a:cubicBezTo>
                  <a:cubicBezTo>
                    <a:pt x="774" y="722"/>
                    <a:pt x="915" y="582"/>
                    <a:pt x="915" y="300"/>
                  </a:cubicBezTo>
                  <a:cubicBezTo>
                    <a:pt x="799" y="127"/>
                    <a:pt x="636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4"/>
            <p:cNvSpPr/>
            <p:nvPr/>
          </p:nvSpPr>
          <p:spPr>
            <a:xfrm rot="616292">
              <a:off x="-42736" y="633198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4"/>
            <p:cNvSpPr/>
            <p:nvPr/>
          </p:nvSpPr>
          <p:spPr>
            <a:xfrm rot="616292">
              <a:off x="421916" y="1685454"/>
              <a:ext cx="21123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4"/>
            <p:cNvSpPr/>
            <p:nvPr/>
          </p:nvSpPr>
          <p:spPr>
            <a:xfrm rot="616292">
              <a:off x="334263" y="3677633"/>
              <a:ext cx="5300" cy="6025"/>
            </a:xfrm>
            <a:custGeom>
              <a:avLst/>
              <a:gdLst/>
              <a:ahLst/>
              <a:cxnLst/>
              <a:rect l="l" t="t" r="r" b="b"/>
              <a:pathLst>
                <a:path w="212" h="241" extrusionOk="0">
                  <a:moveTo>
                    <a:pt x="131" y="0"/>
                  </a:moveTo>
                  <a:cubicBezTo>
                    <a:pt x="112" y="0"/>
                    <a:pt x="91" y="9"/>
                    <a:pt x="70" y="29"/>
                  </a:cubicBezTo>
                  <a:cubicBezTo>
                    <a:pt x="70" y="29"/>
                    <a:pt x="70" y="100"/>
                    <a:pt x="0" y="100"/>
                  </a:cubicBezTo>
                  <a:cubicBezTo>
                    <a:pt x="0" y="240"/>
                    <a:pt x="70" y="240"/>
                    <a:pt x="141" y="240"/>
                  </a:cubicBezTo>
                  <a:cubicBezTo>
                    <a:pt x="141" y="240"/>
                    <a:pt x="211" y="100"/>
                    <a:pt x="211" y="100"/>
                  </a:cubicBezTo>
                  <a:cubicBezTo>
                    <a:pt x="211" y="50"/>
                    <a:pt x="17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01" name="Google Shape;5201;p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 sz="3220"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5202" name="Google Shape;5202;p4"/>
          <p:cNvSpPr txBox="1">
            <a:spLocks noGrp="1"/>
          </p:cNvSpPr>
          <p:nvPr>
            <p:ph type="body" idx="1"/>
          </p:nvPr>
        </p:nvSpPr>
        <p:spPr>
          <a:xfrm>
            <a:off x="713225" y="1260975"/>
            <a:ext cx="7717500" cy="334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30003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25"/>
              <a:buAutoNum type="arabicPeriod"/>
              <a:defRPr sz="1200"/>
            </a:lvl1pPr>
            <a:lvl2pPr marL="914400" lvl="1" indent="-284162" rtl="0">
              <a:spcBef>
                <a:spcPts val="0"/>
              </a:spcBef>
              <a:spcAft>
                <a:spcPts val="0"/>
              </a:spcAft>
              <a:buSzPts val="875"/>
              <a:buAutoNum type="alphaLcPeriod"/>
              <a:defRPr/>
            </a:lvl2pPr>
            <a:lvl3pPr marL="1371600" lvl="2" indent="-284162" rtl="0">
              <a:spcBef>
                <a:spcPts val="0"/>
              </a:spcBef>
              <a:spcAft>
                <a:spcPts val="0"/>
              </a:spcAft>
              <a:buSzPts val="875"/>
              <a:buAutoNum type="romanLcPeriod"/>
              <a:defRPr/>
            </a:lvl3pPr>
            <a:lvl4pPr marL="1828800" lvl="3" indent="-284162" rtl="0">
              <a:spcBef>
                <a:spcPts val="0"/>
              </a:spcBef>
              <a:spcAft>
                <a:spcPts val="0"/>
              </a:spcAft>
              <a:buSzPts val="875"/>
              <a:buAutoNum type="arabicPeriod"/>
              <a:defRPr/>
            </a:lvl4pPr>
            <a:lvl5pPr marL="2286000" lvl="4" indent="-284162" rtl="0">
              <a:spcBef>
                <a:spcPts val="0"/>
              </a:spcBef>
              <a:spcAft>
                <a:spcPts val="0"/>
              </a:spcAft>
              <a:buSzPts val="875"/>
              <a:buAutoNum type="alphaLcPeriod"/>
              <a:defRPr/>
            </a:lvl5pPr>
            <a:lvl6pPr marL="2743200" lvl="5" indent="-284162" rtl="0">
              <a:spcBef>
                <a:spcPts val="0"/>
              </a:spcBef>
              <a:spcAft>
                <a:spcPts val="0"/>
              </a:spcAft>
              <a:buSzPts val="875"/>
              <a:buAutoNum type="romanLcPeriod"/>
              <a:defRPr/>
            </a:lvl6pPr>
            <a:lvl7pPr marL="3200400" lvl="6" indent="-284162" rtl="0">
              <a:spcBef>
                <a:spcPts val="0"/>
              </a:spcBef>
              <a:spcAft>
                <a:spcPts val="0"/>
              </a:spcAft>
              <a:buSzPts val="875"/>
              <a:buAutoNum type="arabicPeriod"/>
              <a:defRPr/>
            </a:lvl7pPr>
            <a:lvl8pPr marL="3657600" lvl="7" indent="-284162" rtl="0">
              <a:spcBef>
                <a:spcPts val="0"/>
              </a:spcBef>
              <a:spcAft>
                <a:spcPts val="0"/>
              </a:spcAft>
              <a:buSzPts val="875"/>
              <a:buAutoNum type="alphaLcPeriod"/>
              <a:defRPr/>
            </a:lvl8pPr>
            <a:lvl9pPr marL="4114800" lvl="8" indent="-284162" rtl="0">
              <a:spcBef>
                <a:spcPts val="0"/>
              </a:spcBef>
              <a:spcAft>
                <a:spcPts val="0"/>
              </a:spcAft>
              <a:buSzPts val="875"/>
              <a:buAutoNum type="romanLcPeriod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84647011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3">
  <p:cSld name="Background  3">
    <p:spTree>
      <p:nvGrpSpPr>
        <p:cNvPr id="1" name="Shape 3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5" name="Google Shape;3445;p34"/>
          <p:cNvSpPr/>
          <p:nvPr/>
        </p:nvSpPr>
        <p:spPr>
          <a:xfrm rot="6300015">
            <a:off x="-1114867" y="-996670"/>
            <a:ext cx="2683373" cy="213857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6" name="Google Shape;3446;p34"/>
          <p:cNvSpPr/>
          <p:nvPr/>
        </p:nvSpPr>
        <p:spPr>
          <a:xfrm>
            <a:off x="-10742" y="-156700"/>
            <a:ext cx="1593639" cy="1275040"/>
          </a:xfrm>
          <a:custGeom>
            <a:avLst/>
            <a:gdLst/>
            <a:ahLst/>
            <a:cxnLst/>
            <a:rect l="l" t="t" r="r" b="b"/>
            <a:pathLst>
              <a:path w="12405" h="9925" extrusionOk="0">
                <a:moveTo>
                  <a:pt x="5523" y="0"/>
                </a:moveTo>
                <a:cubicBezTo>
                  <a:pt x="3739" y="0"/>
                  <a:pt x="1268" y="336"/>
                  <a:pt x="0" y="503"/>
                </a:cubicBezTo>
                <a:cubicBezTo>
                  <a:pt x="269" y="2056"/>
                  <a:pt x="590" y="5853"/>
                  <a:pt x="1417" y="7212"/>
                </a:cubicBezTo>
                <a:cubicBezTo>
                  <a:pt x="1779" y="7868"/>
                  <a:pt x="2102" y="8120"/>
                  <a:pt x="2391" y="8120"/>
                </a:cubicBezTo>
                <a:cubicBezTo>
                  <a:pt x="2998" y="8120"/>
                  <a:pt x="3454" y="7004"/>
                  <a:pt x="3797" y="6173"/>
                </a:cubicBezTo>
                <a:cubicBezTo>
                  <a:pt x="4355" y="7103"/>
                  <a:pt x="4734" y="8765"/>
                  <a:pt x="5587" y="9483"/>
                </a:cubicBezTo>
                <a:cubicBezTo>
                  <a:pt x="5963" y="9795"/>
                  <a:pt x="6256" y="9924"/>
                  <a:pt x="6483" y="9924"/>
                </a:cubicBezTo>
                <a:cubicBezTo>
                  <a:pt x="7289" y="9924"/>
                  <a:pt x="7273" y="8300"/>
                  <a:pt x="7273" y="7424"/>
                </a:cubicBezTo>
                <a:lnTo>
                  <a:pt x="7273" y="7424"/>
                </a:lnTo>
                <a:cubicBezTo>
                  <a:pt x="7791" y="7709"/>
                  <a:pt x="9410" y="8877"/>
                  <a:pt x="10158" y="8877"/>
                </a:cubicBezTo>
                <a:cubicBezTo>
                  <a:pt x="10253" y="8877"/>
                  <a:pt x="10334" y="8858"/>
                  <a:pt x="10397" y="8816"/>
                </a:cubicBezTo>
                <a:cubicBezTo>
                  <a:pt x="11763" y="7828"/>
                  <a:pt x="8794" y="6250"/>
                  <a:pt x="8396" y="5769"/>
                </a:cubicBezTo>
                <a:cubicBezTo>
                  <a:pt x="12405" y="3929"/>
                  <a:pt x="9300" y="3043"/>
                  <a:pt x="6202" y="2325"/>
                </a:cubicBezTo>
                <a:cubicBezTo>
                  <a:pt x="7966" y="1812"/>
                  <a:pt x="9486" y="612"/>
                  <a:pt x="6760" y="80"/>
                </a:cubicBezTo>
                <a:cubicBezTo>
                  <a:pt x="6419" y="24"/>
                  <a:pt x="5995" y="0"/>
                  <a:pt x="55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7" name="Google Shape;3447;p34"/>
          <p:cNvSpPr/>
          <p:nvPr/>
        </p:nvSpPr>
        <p:spPr>
          <a:xfrm>
            <a:off x="-48511" y="-92595"/>
            <a:ext cx="1322701" cy="972371"/>
          </a:xfrm>
          <a:custGeom>
            <a:avLst/>
            <a:gdLst/>
            <a:ahLst/>
            <a:cxnLst/>
            <a:rect l="l" t="t" r="r" b="b"/>
            <a:pathLst>
              <a:path w="10296" h="7569" extrusionOk="0">
                <a:moveTo>
                  <a:pt x="234" y="0"/>
                </a:moveTo>
                <a:cubicBezTo>
                  <a:pt x="117" y="0"/>
                  <a:pt x="1" y="136"/>
                  <a:pt x="108" y="223"/>
                </a:cubicBezTo>
                <a:cubicBezTo>
                  <a:pt x="3341" y="2788"/>
                  <a:pt x="6631" y="5270"/>
                  <a:pt x="10050" y="7541"/>
                </a:cubicBezTo>
                <a:cubicBezTo>
                  <a:pt x="10074" y="7560"/>
                  <a:pt x="10098" y="7568"/>
                  <a:pt x="10120" y="7568"/>
                </a:cubicBezTo>
                <a:cubicBezTo>
                  <a:pt x="10224" y="7568"/>
                  <a:pt x="10295" y="7392"/>
                  <a:pt x="10184" y="7329"/>
                </a:cubicBezTo>
                <a:cubicBezTo>
                  <a:pt x="6791" y="5059"/>
                  <a:pt x="3501" y="2570"/>
                  <a:pt x="320" y="30"/>
                </a:cubicBezTo>
                <a:cubicBezTo>
                  <a:pt x="293" y="9"/>
                  <a:pt x="264" y="0"/>
                  <a:pt x="23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8" name="Google Shape;3448;p34"/>
          <p:cNvSpPr/>
          <p:nvPr/>
        </p:nvSpPr>
        <p:spPr>
          <a:xfrm>
            <a:off x="638533" y="384790"/>
            <a:ext cx="463125" cy="499482"/>
          </a:xfrm>
          <a:custGeom>
            <a:avLst/>
            <a:gdLst/>
            <a:ahLst/>
            <a:cxnLst/>
            <a:rect l="l" t="t" r="r" b="b"/>
            <a:pathLst>
              <a:path w="3605" h="3888" extrusionOk="0">
                <a:moveTo>
                  <a:pt x="3465" y="0"/>
                </a:moveTo>
                <a:cubicBezTo>
                  <a:pt x="3459" y="0"/>
                  <a:pt x="3452" y="1"/>
                  <a:pt x="3445" y="2"/>
                </a:cubicBezTo>
                <a:cubicBezTo>
                  <a:pt x="2322" y="86"/>
                  <a:pt x="1200" y="34"/>
                  <a:pt x="103" y="246"/>
                </a:cubicBezTo>
                <a:cubicBezTo>
                  <a:pt x="52" y="246"/>
                  <a:pt x="0" y="297"/>
                  <a:pt x="0" y="355"/>
                </a:cubicBezTo>
                <a:cubicBezTo>
                  <a:pt x="0" y="1503"/>
                  <a:pt x="347" y="2625"/>
                  <a:pt x="456" y="3748"/>
                </a:cubicBezTo>
                <a:cubicBezTo>
                  <a:pt x="468" y="3841"/>
                  <a:pt x="541" y="3887"/>
                  <a:pt x="606" y="3887"/>
                </a:cubicBezTo>
                <a:cubicBezTo>
                  <a:pt x="672" y="3887"/>
                  <a:pt x="731" y="3841"/>
                  <a:pt x="719" y="3748"/>
                </a:cubicBezTo>
                <a:cubicBezTo>
                  <a:pt x="616" y="2728"/>
                  <a:pt x="347" y="1740"/>
                  <a:pt x="295" y="701"/>
                </a:cubicBezTo>
                <a:cubicBezTo>
                  <a:pt x="273" y="433"/>
                  <a:pt x="443" y="410"/>
                  <a:pt x="647" y="410"/>
                </a:cubicBezTo>
                <a:cubicBezTo>
                  <a:pt x="690" y="410"/>
                  <a:pt x="735" y="411"/>
                  <a:pt x="780" y="411"/>
                </a:cubicBezTo>
                <a:cubicBezTo>
                  <a:pt x="822" y="411"/>
                  <a:pt x="864" y="410"/>
                  <a:pt x="905" y="406"/>
                </a:cubicBezTo>
                <a:cubicBezTo>
                  <a:pt x="1174" y="381"/>
                  <a:pt x="1418" y="355"/>
                  <a:pt x="1681" y="355"/>
                </a:cubicBezTo>
                <a:lnTo>
                  <a:pt x="3445" y="272"/>
                </a:lnTo>
                <a:cubicBezTo>
                  <a:pt x="3598" y="247"/>
                  <a:pt x="3605" y="0"/>
                  <a:pt x="346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9" name="Google Shape;3449;p34"/>
          <p:cNvSpPr/>
          <p:nvPr/>
        </p:nvSpPr>
        <p:spPr>
          <a:xfrm>
            <a:off x="198532" y="34845"/>
            <a:ext cx="473917" cy="543032"/>
          </a:xfrm>
          <a:custGeom>
            <a:avLst/>
            <a:gdLst/>
            <a:ahLst/>
            <a:cxnLst/>
            <a:rect l="l" t="t" r="r" b="b"/>
            <a:pathLst>
              <a:path w="3689" h="4227" extrusionOk="0">
                <a:moveTo>
                  <a:pt x="3528" y="0"/>
                </a:moveTo>
                <a:cubicBezTo>
                  <a:pt x="2380" y="109"/>
                  <a:pt x="1206" y="135"/>
                  <a:pt x="109" y="456"/>
                </a:cubicBezTo>
                <a:cubicBezTo>
                  <a:pt x="58" y="481"/>
                  <a:pt x="0" y="539"/>
                  <a:pt x="0" y="590"/>
                </a:cubicBezTo>
                <a:cubicBezTo>
                  <a:pt x="135" y="1764"/>
                  <a:pt x="161" y="2970"/>
                  <a:pt x="404" y="4118"/>
                </a:cubicBezTo>
                <a:cubicBezTo>
                  <a:pt x="425" y="4194"/>
                  <a:pt x="479" y="4227"/>
                  <a:pt x="533" y="4227"/>
                </a:cubicBezTo>
                <a:cubicBezTo>
                  <a:pt x="611" y="4227"/>
                  <a:pt x="689" y="4161"/>
                  <a:pt x="674" y="4067"/>
                </a:cubicBezTo>
                <a:cubicBezTo>
                  <a:pt x="539" y="3502"/>
                  <a:pt x="481" y="2944"/>
                  <a:pt x="430" y="2354"/>
                </a:cubicBezTo>
                <a:cubicBezTo>
                  <a:pt x="430" y="2194"/>
                  <a:pt x="218" y="699"/>
                  <a:pt x="321" y="674"/>
                </a:cubicBezTo>
                <a:cubicBezTo>
                  <a:pt x="1366" y="379"/>
                  <a:pt x="2463" y="353"/>
                  <a:pt x="3528" y="270"/>
                </a:cubicBezTo>
                <a:cubicBezTo>
                  <a:pt x="3688" y="270"/>
                  <a:pt x="3688" y="0"/>
                  <a:pt x="35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0" name="Google Shape;3450;p34"/>
          <p:cNvSpPr/>
          <p:nvPr/>
        </p:nvSpPr>
        <p:spPr>
          <a:xfrm>
            <a:off x="784215" y="275593"/>
            <a:ext cx="55241" cy="50359"/>
          </a:xfrm>
          <a:custGeom>
            <a:avLst/>
            <a:gdLst/>
            <a:ahLst/>
            <a:cxnLst/>
            <a:rect l="l" t="t" r="r" b="b"/>
            <a:pathLst>
              <a:path w="430" h="392" extrusionOk="0">
                <a:moveTo>
                  <a:pt x="208" y="0"/>
                </a:moveTo>
                <a:cubicBezTo>
                  <a:pt x="104" y="0"/>
                  <a:pt x="1" y="73"/>
                  <a:pt x="14" y="211"/>
                </a:cubicBezTo>
                <a:cubicBezTo>
                  <a:pt x="26" y="335"/>
                  <a:pt x="119" y="391"/>
                  <a:pt x="212" y="391"/>
                </a:cubicBezTo>
                <a:cubicBezTo>
                  <a:pt x="321" y="391"/>
                  <a:pt x="429" y="316"/>
                  <a:pt x="412" y="185"/>
                </a:cubicBezTo>
                <a:cubicBezTo>
                  <a:pt x="400" y="60"/>
                  <a:pt x="303" y="0"/>
                  <a:pt x="20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1" name="Google Shape;3451;p34"/>
          <p:cNvSpPr/>
          <p:nvPr/>
        </p:nvSpPr>
        <p:spPr>
          <a:xfrm>
            <a:off x="914481" y="265059"/>
            <a:ext cx="53699" cy="49075"/>
          </a:xfrm>
          <a:custGeom>
            <a:avLst/>
            <a:gdLst/>
            <a:ahLst/>
            <a:cxnLst/>
            <a:rect l="l" t="t" r="r" b="b"/>
            <a:pathLst>
              <a:path w="418" h="382" extrusionOk="0">
                <a:moveTo>
                  <a:pt x="211" y="0"/>
                </a:moveTo>
                <a:cubicBezTo>
                  <a:pt x="105" y="0"/>
                  <a:pt x="0" y="75"/>
                  <a:pt x="14" y="216"/>
                </a:cubicBezTo>
                <a:cubicBezTo>
                  <a:pt x="14" y="328"/>
                  <a:pt x="104" y="381"/>
                  <a:pt x="199" y="381"/>
                </a:cubicBezTo>
                <a:cubicBezTo>
                  <a:pt x="306" y="381"/>
                  <a:pt x="418" y="315"/>
                  <a:pt x="418" y="190"/>
                </a:cubicBezTo>
                <a:cubicBezTo>
                  <a:pt x="406" y="62"/>
                  <a:pt x="308" y="0"/>
                  <a:pt x="2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2" name="Google Shape;3452;p34"/>
          <p:cNvSpPr/>
          <p:nvPr/>
        </p:nvSpPr>
        <p:spPr>
          <a:xfrm>
            <a:off x="912940" y="498484"/>
            <a:ext cx="53699" cy="50745"/>
          </a:xfrm>
          <a:custGeom>
            <a:avLst/>
            <a:gdLst/>
            <a:ahLst/>
            <a:cxnLst/>
            <a:rect l="l" t="t" r="r" b="b"/>
            <a:pathLst>
              <a:path w="418" h="395" extrusionOk="0">
                <a:moveTo>
                  <a:pt x="218" y="1"/>
                </a:moveTo>
                <a:cubicBezTo>
                  <a:pt x="112" y="1"/>
                  <a:pt x="0" y="75"/>
                  <a:pt x="0" y="214"/>
                </a:cubicBezTo>
                <a:cubicBezTo>
                  <a:pt x="12" y="339"/>
                  <a:pt x="105" y="395"/>
                  <a:pt x="199" y="395"/>
                </a:cubicBezTo>
                <a:cubicBezTo>
                  <a:pt x="308" y="395"/>
                  <a:pt x="418" y="319"/>
                  <a:pt x="404" y="188"/>
                </a:cubicBezTo>
                <a:cubicBezTo>
                  <a:pt x="404" y="61"/>
                  <a:pt x="314" y="1"/>
                  <a:pt x="21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3" name="Google Shape;3453;p34"/>
          <p:cNvSpPr/>
          <p:nvPr/>
        </p:nvSpPr>
        <p:spPr>
          <a:xfrm>
            <a:off x="797833" y="853440"/>
            <a:ext cx="55113" cy="50488"/>
          </a:xfrm>
          <a:custGeom>
            <a:avLst/>
            <a:gdLst/>
            <a:ahLst/>
            <a:cxnLst/>
            <a:rect l="l" t="t" r="r" b="b"/>
            <a:pathLst>
              <a:path w="429" h="393" extrusionOk="0">
                <a:moveTo>
                  <a:pt x="218" y="1"/>
                </a:moveTo>
                <a:cubicBezTo>
                  <a:pt x="109" y="1"/>
                  <a:pt x="0" y="75"/>
                  <a:pt x="17" y="203"/>
                </a:cubicBezTo>
                <a:cubicBezTo>
                  <a:pt x="30" y="331"/>
                  <a:pt x="126" y="392"/>
                  <a:pt x="221" y="392"/>
                </a:cubicBezTo>
                <a:cubicBezTo>
                  <a:pt x="326" y="392"/>
                  <a:pt x="428" y="318"/>
                  <a:pt x="415" y="177"/>
                </a:cubicBezTo>
                <a:cubicBezTo>
                  <a:pt x="403" y="55"/>
                  <a:pt x="311" y="1"/>
                  <a:pt x="21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4" name="Google Shape;3454;p34"/>
          <p:cNvSpPr/>
          <p:nvPr/>
        </p:nvSpPr>
        <p:spPr>
          <a:xfrm>
            <a:off x="766872" y="959811"/>
            <a:ext cx="53828" cy="50488"/>
          </a:xfrm>
          <a:custGeom>
            <a:avLst/>
            <a:gdLst/>
            <a:ahLst/>
            <a:cxnLst/>
            <a:rect l="l" t="t" r="r" b="b"/>
            <a:pathLst>
              <a:path w="419" h="393" extrusionOk="0">
                <a:moveTo>
                  <a:pt x="220" y="1"/>
                </a:moveTo>
                <a:cubicBezTo>
                  <a:pt x="111" y="1"/>
                  <a:pt x="1" y="77"/>
                  <a:pt x="15" y="208"/>
                </a:cubicBezTo>
                <a:cubicBezTo>
                  <a:pt x="15" y="333"/>
                  <a:pt x="105" y="393"/>
                  <a:pt x="200" y="393"/>
                </a:cubicBezTo>
                <a:cubicBezTo>
                  <a:pt x="306" y="393"/>
                  <a:pt x="419" y="318"/>
                  <a:pt x="419" y="176"/>
                </a:cubicBezTo>
                <a:cubicBezTo>
                  <a:pt x="404" y="55"/>
                  <a:pt x="312" y="1"/>
                  <a:pt x="22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5" name="Google Shape;3455;p34"/>
          <p:cNvSpPr/>
          <p:nvPr/>
        </p:nvSpPr>
        <p:spPr>
          <a:xfrm>
            <a:off x="396115" y="432709"/>
            <a:ext cx="55626" cy="49460"/>
          </a:xfrm>
          <a:custGeom>
            <a:avLst/>
            <a:gdLst/>
            <a:ahLst/>
            <a:cxnLst/>
            <a:rect l="l" t="t" r="r" b="b"/>
            <a:pathLst>
              <a:path w="433" h="385" extrusionOk="0">
                <a:moveTo>
                  <a:pt x="217" y="0"/>
                </a:moveTo>
                <a:cubicBezTo>
                  <a:pt x="109" y="0"/>
                  <a:pt x="1" y="74"/>
                  <a:pt x="14" y="219"/>
                </a:cubicBezTo>
                <a:cubicBezTo>
                  <a:pt x="26" y="331"/>
                  <a:pt x="118" y="385"/>
                  <a:pt x="211" y="385"/>
                </a:cubicBezTo>
                <a:cubicBezTo>
                  <a:pt x="320" y="385"/>
                  <a:pt x="432" y="310"/>
                  <a:pt x="418" y="168"/>
                </a:cubicBezTo>
                <a:cubicBezTo>
                  <a:pt x="404" y="55"/>
                  <a:pt x="311" y="0"/>
                  <a:pt x="21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6" name="Google Shape;3456;p34"/>
          <p:cNvSpPr/>
          <p:nvPr/>
        </p:nvSpPr>
        <p:spPr>
          <a:xfrm>
            <a:off x="282806" y="725101"/>
            <a:ext cx="55113" cy="49460"/>
          </a:xfrm>
          <a:custGeom>
            <a:avLst/>
            <a:gdLst/>
            <a:ahLst/>
            <a:cxnLst/>
            <a:rect l="l" t="t" r="r" b="b"/>
            <a:pathLst>
              <a:path w="429" h="385" extrusionOk="0">
                <a:moveTo>
                  <a:pt x="211" y="1"/>
                </a:moveTo>
                <a:cubicBezTo>
                  <a:pt x="105" y="1"/>
                  <a:pt x="1" y="75"/>
                  <a:pt x="18" y="214"/>
                </a:cubicBezTo>
                <a:cubicBezTo>
                  <a:pt x="30" y="329"/>
                  <a:pt x="125" y="384"/>
                  <a:pt x="220" y="384"/>
                </a:cubicBezTo>
                <a:cubicBezTo>
                  <a:pt x="325" y="384"/>
                  <a:pt x="429" y="316"/>
                  <a:pt x="415" y="188"/>
                </a:cubicBezTo>
                <a:cubicBezTo>
                  <a:pt x="403" y="61"/>
                  <a:pt x="306" y="1"/>
                  <a:pt x="21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7" name="Google Shape;3457;p34"/>
          <p:cNvSpPr/>
          <p:nvPr/>
        </p:nvSpPr>
        <p:spPr>
          <a:xfrm>
            <a:off x="822113" y="-9476"/>
            <a:ext cx="53057" cy="49075"/>
          </a:xfrm>
          <a:custGeom>
            <a:avLst/>
            <a:gdLst/>
            <a:ahLst/>
            <a:cxnLst/>
            <a:rect l="l" t="t" r="r" b="b"/>
            <a:pathLst>
              <a:path w="413" h="382" extrusionOk="0">
                <a:moveTo>
                  <a:pt x="210" y="1"/>
                </a:moveTo>
                <a:cubicBezTo>
                  <a:pt x="105" y="1"/>
                  <a:pt x="1" y="75"/>
                  <a:pt x="14" y="217"/>
                </a:cubicBezTo>
                <a:cubicBezTo>
                  <a:pt x="26" y="328"/>
                  <a:pt x="115" y="382"/>
                  <a:pt x="206" y="382"/>
                </a:cubicBezTo>
                <a:cubicBezTo>
                  <a:pt x="308" y="382"/>
                  <a:pt x="412" y="314"/>
                  <a:pt x="412" y="185"/>
                </a:cubicBezTo>
                <a:cubicBezTo>
                  <a:pt x="400" y="60"/>
                  <a:pt x="305" y="1"/>
                  <a:pt x="21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8" name="Google Shape;3458;p34"/>
          <p:cNvSpPr/>
          <p:nvPr/>
        </p:nvSpPr>
        <p:spPr>
          <a:xfrm>
            <a:off x="320319" y="-50714"/>
            <a:ext cx="55626" cy="50488"/>
          </a:xfrm>
          <a:custGeom>
            <a:avLst/>
            <a:gdLst/>
            <a:ahLst/>
            <a:cxnLst/>
            <a:rect l="l" t="t" r="r" b="b"/>
            <a:pathLst>
              <a:path w="433" h="393" extrusionOk="0">
                <a:moveTo>
                  <a:pt x="213" y="1"/>
                </a:moveTo>
                <a:cubicBezTo>
                  <a:pt x="107" y="1"/>
                  <a:pt x="1" y="75"/>
                  <a:pt x="14" y="217"/>
                </a:cubicBezTo>
                <a:cubicBezTo>
                  <a:pt x="29" y="338"/>
                  <a:pt x="121" y="392"/>
                  <a:pt x="213" y="392"/>
                </a:cubicBezTo>
                <a:cubicBezTo>
                  <a:pt x="322" y="392"/>
                  <a:pt x="432" y="317"/>
                  <a:pt x="418" y="185"/>
                </a:cubicBezTo>
                <a:cubicBezTo>
                  <a:pt x="406" y="61"/>
                  <a:pt x="309" y="1"/>
                  <a:pt x="21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9" name="Google Shape;3459;p34"/>
          <p:cNvSpPr/>
          <p:nvPr/>
        </p:nvSpPr>
        <p:spPr>
          <a:xfrm>
            <a:off x="1627347" y="646222"/>
            <a:ext cx="85816" cy="65261"/>
          </a:xfrm>
          <a:custGeom>
            <a:avLst/>
            <a:gdLst/>
            <a:ahLst/>
            <a:cxnLst/>
            <a:rect l="l" t="t" r="r" b="b"/>
            <a:pathLst>
              <a:path w="668" h="508" extrusionOk="0">
                <a:moveTo>
                  <a:pt x="321" y="0"/>
                </a:moveTo>
                <a:cubicBezTo>
                  <a:pt x="0" y="0"/>
                  <a:pt x="0" y="507"/>
                  <a:pt x="321" y="507"/>
                </a:cubicBezTo>
                <a:cubicBezTo>
                  <a:pt x="667" y="507"/>
                  <a:pt x="667" y="0"/>
                  <a:pt x="3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0" name="Google Shape;3460;p34"/>
          <p:cNvSpPr/>
          <p:nvPr/>
        </p:nvSpPr>
        <p:spPr>
          <a:xfrm>
            <a:off x="1685800" y="543191"/>
            <a:ext cx="85816" cy="68473"/>
          </a:xfrm>
          <a:custGeom>
            <a:avLst/>
            <a:gdLst/>
            <a:ahLst/>
            <a:cxnLst/>
            <a:rect l="l" t="t" r="r" b="b"/>
            <a:pathLst>
              <a:path w="668" h="533" extrusionOk="0">
                <a:moveTo>
                  <a:pt x="347" y="1"/>
                </a:moveTo>
                <a:cubicBezTo>
                  <a:pt x="0" y="1"/>
                  <a:pt x="0" y="533"/>
                  <a:pt x="347" y="533"/>
                </a:cubicBezTo>
                <a:cubicBezTo>
                  <a:pt x="667" y="533"/>
                  <a:pt x="667" y="1"/>
                  <a:pt x="34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1" name="Google Shape;3461;p34"/>
          <p:cNvSpPr/>
          <p:nvPr/>
        </p:nvSpPr>
        <p:spPr>
          <a:xfrm>
            <a:off x="1733590" y="656885"/>
            <a:ext cx="85816" cy="68602"/>
          </a:xfrm>
          <a:custGeom>
            <a:avLst/>
            <a:gdLst/>
            <a:ahLst/>
            <a:cxnLst/>
            <a:rect l="l" t="t" r="r" b="b"/>
            <a:pathLst>
              <a:path w="668" h="534" extrusionOk="0">
                <a:moveTo>
                  <a:pt x="321" y="1"/>
                </a:moveTo>
                <a:cubicBezTo>
                  <a:pt x="0" y="1"/>
                  <a:pt x="0" y="533"/>
                  <a:pt x="321" y="533"/>
                </a:cubicBezTo>
                <a:cubicBezTo>
                  <a:pt x="667" y="533"/>
                  <a:pt x="667" y="1"/>
                  <a:pt x="32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62" name="Google Shape;3462;p34"/>
          <p:cNvGrpSpPr/>
          <p:nvPr/>
        </p:nvGrpSpPr>
        <p:grpSpPr>
          <a:xfrm>
            <a:off x="8070946" y="3069630"/>
            <a:ext cx="1606980" cy="2271789"/>
            <a:chOff x="581498" y="885400"/>
            <a:chExt cx="494516" cy="699098"/>
          </a:xfrm>
        </p:grpSpPr>
        <p:sp>
          <p:nvSpPr>
            <p:cNvPr id="3463" name="Google Shape;3463;p34"/>
            <p:cNvSpPr/>
            <p:nvPr/>
          </p:nvSpPr>
          <p:spPr>
            <a:xfrm>
              <a:off x="581498" y="1128852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34"/>
            <p:cNvSpPr/>
            <p:nvPr/>
          </p:nvSpPr>
          <p:spPr>
            <a:xfrm>
              <a:off x="614525" y="1030275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34"/>
            <p:cNvSpPr/>
            <p:nvPr/>
          </p:nvSpPr>
          <p:spPr>
            <a:xfrm>
              <a:off x="664125" y="1106700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34"/>
            <p:cNvSpPr/>
            <p:nvPr/>
          </p:nvSpPr>
          <p:spPr>
            <a:xfrm>
              <a:off x="729600" y="1159650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34"/>
            <p:cNvSpPr/>
            <p:nvPr/>
          </p:nvSpPr>
          <p:spPr>
            <a:xfrm>
              <a:off x="808625" y="1045575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34"/>
            <p:cNvSpPr/>
            <p:nvPr/>
          </p:nvSpPr>
          <p:spPr>
            <a:xfrm>
              <a:off x="728400" y="1013500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34"/>
            <p:cNvSpPr/>
            <p:nvPr/>
          </p:nvSpPr>
          <p:spPr>
            <a:xfrm>
              <a:off x="855950" y="1134200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34"/>
            <p:cNvSpPr/>
            <p:nvPr/>
          </p:nvSpPr>
          <p:spPr>
            <a:xfrm>
              <a:off x="678100" y="945525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34"/>
            <p:cNvSpPr/>
            <p:nvPr/>
          </p:nvSpPr>
          <p:spPr>
            <a:xfrm>
              <a:off x="732125" y="885400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34"/>
            <p:cNvSpPr/>
            <p:nvPr/>
          </p:nvSpPr>
          <p:spPr>
            <a:xfrm>
              <a:off x="799275" y="1138525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34"/>
            <p:cNvSpPr/>
            <p:nvPr/>
          </p:nvSpPr>
          <p:spPr>
            <a:xfrm>
              <a:off x="829725" y="948875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4" name="Google Shape;3474;p34"/>
          <p:cNvGrpSpPr/>
          <p:nvPr/>
        </p:nvGrpSpPr>
        <p:grpSpPr>
          <a:xfrm>
            <a:off x="8106339" y="4021869"/>
            <a:ext cx="1210840" cy="1568321"/>
            <a:chOff x="5879975" y="3227400"/>
            <a:chExt cx="234350" cy="303550"/>
          </a:xfrm>
        </p:grpSpPr>
        <p:sp>
          <p:nvSpPr>
            <p:cNvPr id="3475" name="Google Shape;3475;p34"/>
            <p:cNvSpPr/>
            <p:nvPr/>
          </p:nvSpPr>
          <p:spPr>
            <a:xfrm>
              <a:off x="5879975" y="3227400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4"/>
            <p:cNvSpPr/>
            <p:nvPr/>
          </p:nvSpPr>
          <p:spPr>
            <a:xfrm>
              <a:off x="5909075" y="3265200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4"/>
            <p:cNvSpPr/>
            <p:nvPr/>
          </p:nvSpPr>
          <p:spPr>
            <a:xfrm>
              <a:off x="5914450" y="3282500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4"/>
            <p:cNvSpPr/>
            <p:nvPr/>
          </p:nvSpPr>
          <p:spPr>
            <a:xfrm>
              <a:off x="5942675" y="3326500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4"/>
            <p:cNvSpPr/>
            <p:nvPr/>
          </p:nvSpPr>
          <p:spPr>
            <a:xfrm>
              <a:off x="5999550" y="3375200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4"/>
            <p:cNvSpPr/>
            <p:nvPr/>
          </p:nvSpPr>
          <p:spPr>
            <a:xfrm>
              <a:off x="5999375" y="3323825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4"/>
            <p:cNvSpPr/>
            <p:nvPr/>
          </p:nvSpPr>
          <p:spPr>
            <a:xfrm>
              <a:off x="6003700" y="3305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4"/>
            <p:cNvSpPr/>
            <p:nvPr/>
          </p:nvSpPr>
          <p:spPr>
            <a:xfrm>
              <a:off x="5907300" y="3293375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4"/>
            <p:cNvSpPr/>
            <p:nvPr/>
          </p:nvSpPr>
          <p:spPr>
            <a:xfrm>
              <a:off x="5942675" y="3339925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4"/>
            <p:cNvSpPr/>
            <p:nvPr/>
          </p:nvSpPr>
          <p:spPr>
            <a:xfrm>
              <a:off x="5957000" y="3345000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4"/>
            <p:cNvSpPr/>
            <p:nvPr/>
          </p:nvSpPr>
          <p:spPr>
            <a:xfrm>
              <a:off x="6069525" y="3417700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4"/>
            <p:cNvSpPr/>
            <p:nvPr/>
          </p:nvSpPr>
          <p:spPr>
            <a:xfrm>
              <a:off x="6040425" y="3435150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87" name="Google Shape;3487;p34"/>
          <p:cNvGrpSpPr/>
          <p:nvPr/>
        </p:nvGrpSpPr>
        <p:grpSpPr>
          <a:xfrm rot="10800000" flipH="1">
            <a:off x="7217662" y="-1755381"/>
            <a:ext cx="3196958" cy="3284371"/>
            <a:chOff x="7217662" y="3775244"/>
            <a:chExt cx="3196958" cy="3284371"/>
          </a:xfrm>
        </p:grpSpPr>
        <p:sp>
          <p:nvSpPr>
            <p:cNvPr id="3488" name="Google Shape;3488;p34"/>
            <p:cNvSpPr/>
            <p:nvPr/>
          </p:nvSpPr>
          <p:spPr>
            <a:xfrm rot="-7003625" flipH="1">
              <a:off x="7560236" y="4260144"/>
              <a:ext cx="2511809" cy="2314569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489" name="Google Shape;3489;p34"/>
            <p:cNvGrpSpPr/>
            <p:nvPr/>
          </p:nvGrpSpPr>
          <p:grpSpPr>
            <a:xfrm rot="10800000" flipH="1">
              <a:off x="7967975" y="3899233"/>
              <a:ext cx="1404941" cy="1004250"/>
              <a:chOff x="8090250" y="1355275"/>
              <a:chExt cx="1404941" cy="1004250"/>
            </a:xfrm>
          </p:grpSpPr>
          <p:sp>
            <p:nvSpPr>
              <p:cNvPr id="3490" name="Google Shape;3490;p34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34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34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34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34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34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34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34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34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34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34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34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34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34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34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34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34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34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34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34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34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511" name="Google Shape;3511;p34"/>
          <p:cNvSpPr/>
          <p:nvPr/>
        </p:nvSpPr>
        <p:spPr>
          <a:xfrm rot="-4452864">
            <a:off x="-1519744" y="4232090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4061721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070350" y="1022750"/>
            <a:ext cx="4392900" cy="259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500" b="0">
                <a:latin typeface="Chewy"/>
                <a:ea typeface="Chewy"/>
                <a:cs typeface="Chewy"/>
                <a:sym typeface="Chew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070350" y="3682150"/>
            <a:ext cx="4392900" cy="45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55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 rot="1402665">
            <a:off x="-313136" y="-354844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2" name="Google Shape;12;p2"/>
          <p:cNvSpPr/>
          <p:nvPr/>
        </p:nvSpPr>
        <p:spPr>
          <a:xfrm>
            <a:off x="7913876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3" name="Google Shape;13;p2"/>
          <p:cNvGrpSpPr/>
          <p:nvPr/>
        </p:nvGrpSpPr>
        <p:grpSpPr>
          <a:xfrm>
            <a:off x="-44589" y="-31162"/>
            <a:ext cx="848969" cy="760098"/>
            <a:chOff x="-44590" y="-31162"/>
            <a:chExt cx="848969" cy="760098"/>
          </a:xfrm>
        </p:grpSpPr>
        <p:sp>
          <p:nvSpPr>
            <p:cNvPr id="14" name="Google Shape;14;p2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670953" y="-197669"/>
            <a:ext cx="1232356" cy="951123"/>
            <a:chOff x="670952" y="-197670"/>
            <a:chExt cx="1232356" cy="951123"/>
          </a:xfrm>
        </p:grpSpPr>
        <p:sp>
          <p:nvSpPr>
            <p:cNvPr id="21" name="Google Shape;21;p2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9" name="Google Shape;29;p2"/>
          <p:cNvGrpSpPr/>
          <p:nvPr/>
        </p:nvGrpSpPr>
        <p:grpSpPr>
          <a:xfrm>
            <a:off x="8736737" y="2864126"/>
            <a:ext cx="306550" cy="246616"/>
            <a:chOff x="8736736" y="2864125"/>
            <a:chExt cx="306550" cy="246616"/>
          </a:xfrm>
        </p:grpSpPr>
        <p:sp>
          <p:nvSpPr>
            <p:cNvPr id="30" name="Google Shape;30;p2"/>
            <p:cNvSpPr/>
            <p:nvPr/>
          </p:nvSpPr>
          <p:spPr>
            <a:xfrm>
              <a:off x="8736736" y="29257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8906155" y="28641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8838239" y="30289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3" name="Google Shape;33;p2"/>
          <p:cNvGrpSpPr/>
          <p:nvPr/>
        </p:nvGrpSpPr>
        <p:grpSpPr>
          <a:xfrm>
            <a:off x="177887" y="1354125"/>
            <a:ext cx="306550" cy="246616"/>
            <a:chOff x="177886" y="1277925"/>
            <a:chExt cx="306550" cy="246616"/>
          </a:xfrm>
        </p:grpSpPr>
        <p:sp>
          <p:nvSpPr>
            <p:cNvPr id="34" name="Google Shape;34;p2"/>
            <p:cNvSpPr/>
            <p:nvPr/>
          </p:nvSpPr>
          <p:spPr>
            <a:xfrm>
              <a:off x="177886" y="13395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47305" y="12779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79389" y="14427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7" name="Google Shape;37;p2"/>
          <p:cNvGrpSpPr/>
          <p:nvPr/>
        </p:nvGrpSpPr>
        <p:grpSpPr>
          <a:xfrm rot="3333252">
            <a:off x="7903347" y="-294571"/>
            <a:ext cx="1264408" cy="1553384"/>
            <a:chOff x="556167" y="-402644"/>
            <a:chExt cx="911061" cy="1119281"/>
          </a:xfrm>
        </p:grpSpPr>
        <p:sp>
          <p:nvSpPr>
            <p:cNvPr id="38" name="Google Shape;38;p2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9" name="Google Shape;39;p2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" name="Google Shape;40;p2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" name="Google Shape;41;p2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2" name="Google Shape;42;p2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" name="Google Shape;43;p2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" name="Google Shape;44;p2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" name="Google Shape;45;p2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" name="Google Shape;46;p2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7" name="Google Shape;47;p2"/>
          <p:cNvGrpSpPr/>
          <p:nvPr/>
        </p:nvGrpSpPr>
        <p:grpSpPr>
          <a:xfrm>
            <a:off x="-138062" y="4058559"/>
            <a:ext cx="1313568" cy="1474703"/>
            <a:chOff x="-138062" y="3249908"/>
            <a:chExt cx="1313568" cy="1474703"/>
          </a:xfrm>
        </p:grpSpPr>
        <p:sp>
          <p:nvSpPr>
            <p:cNvPr id="48" name="Google Shape;48;p2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9" name="Google Shape;49;p2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" name="Google Shape;50;p2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1" name="Google Shape;51;p2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" name="Google Shape;52;p2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3" name="Google Shape;53;p2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" name="Google Shape;54;p2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5" name="Google Shape;55;p2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" name="Google Shape;56;p2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" name="Google Shape;57;p2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8" name="Google Shape;58;p2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" name="Google Shape;59;p2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560823027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3"/>
          <p:cNvSpPr/>
          <p:nvPr/>
        </p:nvSpPr>
        <p:spPr>
          <a:xfrm rot="2049221">
            <a:off x="-1114373" y="4022651"/>
            <a:ext cx="3726026" cy="1477123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62" name="Google Shape;62;p3"/>
          <p:cNvSpPr txBox="1">
            <a:spLocks noGrp="1"/>
          </p:cNvSpPr>
          <p:nvPr>
            <p:ph type="title"/>
          </p:nvPr>
        </p:nvSpPr>
        <p:spPr>
          <a:xfrm>
            <a:off x="4572012" y="2339485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3" name="Google Shape;63;p3"/>
          <p:cNvSpPr txBox="1">
            <a:spLocks noGrp="1"/>
          </p:cNvSpPr>
          <p:nvPr>
            <p:ph type="title" idx="2" hasCustomPrompt="1"/>
          </p:nvPr>
        </p:nvSpPr>
        <p:spPr>
          <a:xfrm>
            <a:off x="4572000" y="1044075"/>
            <a:ext cx="13293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4" name="Google Shape;64;p3"/>
          <p:cNvSpPr txBox="1">
            <a:spLocks noGrp="1"/>
          </p:cNvSpPr>
          <p:nvPr>
            <p:ph type="subTitle" idx="1"/>
          </p:nvPr>
        </p:nvSpPr>
        <p:spPr>
          <a:xfrm>
            <a:off x="4572000" y="3252225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5" name="Google Shape;65;p3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66" name="Google Shape;66;p3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67" name="Google Shape;67;p3"/>
          <p:cNvGrpSpPr/>
          <p:nvPr/>
        </p:nvGrpSpPr>
        <p:grpSpPr>
          <a:xfrm>
            <a:off x="8141967" y="4340862"/>
            <a:ext cx="853744" cy="1055150"/>
            <a:chOff x="8141966" y="4340861"/>
            <a:chExt cx="853744" cy="1055150"/>
          </a:xfrm>
        </p:grpSpPr>
        <p:sp>
          <p:nvSpPr>
            <p:cNvPr id="68" name="Google Shape;68;p3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9" name="Google Shape;69;p3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" name="Google Shape;70;p3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" name="Google Shape;71;p3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" name="Google Shape;72;p3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3" name="Google Shape;73;p3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4" name="Google Shape;74;p3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" name="Google Shape;75;p3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" name="Google Shape;76;p3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" name="Google Shape;77;p3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8" name="Google Shape;78;p3"/>
          <p:cNvGrpSpPr/>
          <p:nvPr/>
        </p:nvGrpSpPr>
        <p:grpSpPr>
          <a:xfrm>
            <a:off x="8357299" y="3605079"/>
            <a:ext cx="1004220" cy="894684"/>
            <a:chOff x="8306286" y="4189629"/>
            <a:chExt cx="1004220" cy="894684"/>
          </a:xfrm>
        </p:grpSpPr>
        <p:sp>
          <p:nvSpPr>
            <p:cNvPr id="79" name="Google Shape;79;p3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0" name="Google Shape;80;p3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1" name="Google Shape;81;p3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" name="Google Shape;82;p3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" name="Google Shape;83;p3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" name="Google Shape;84;p3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5" name="Google Shape;85;p3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6" name="Google Shape;86;p3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7" name="Google Shape;87;p3"/>
          <p:cNvGrpSpPr/>
          <p:nvPr/>
        </p:nvGrpSpPr>
        <p:grpSpPr>
          <a:xfrm>
            <a:off x="612380" y="-509926"/>
            <a:ext cx="1084855" cy="1192287"/>
            <a:chOff x="-98921" y="-213901"/>
            <a:chExt cx="1084855" cy="1192287"/>
          </a:xfrm>
        </p:grpSpPr>
        <p:sp>
          <p:nvSpPr>
            <p:cNvPr id="88" name="Google Shape;88;p3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" name="Google Shape;89;p3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" name="Google Shape;90;p3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1" name="Google Shape;91;p3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2" name="Google Shape;92;p3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" name="Google Shape;93;p3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4" name="Google Shape;94;p3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" name="Google Shape;95;p3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" name="Google Shape;96;p3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" name="Google Shape;97;p3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8" name="Google Shape;98;p3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" name="Google Shape;99;p3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0" name="Google Shape;100;p3"/>
          <p:cNvGrpSpPr/>
          <p:nvPr/>
        </p:nvGrpSpPr>
        <p:grpSpPr>
          <a:xfrm rot="4642715">
            <a:off x="-471840" y="-82061"/>
            <a:ext cx="1336325" cy="1473895"/>
            <a:chOff x="-350454" y="1005313"/>
            <a:chExt cx="1336373" cy="1473949"/>
          </a:xfrm>
        </p:grpSpPr>
        <p:sp>
          <p:nvSpPr>
            <p:cNvPr id="101" name="Google Shape;101;p3"/>
            <p:cNvSpPr/>
            <p:nvPr/>
          </p:nvSpPr>
          <p:spPr>
            <a:xfrm rot="1284187">
              <a:off x="-27581" y="1186964"/>
              <a:ext cx="204607" cy="532371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" name="Google Shape;102;p3"/>
            <p:cNvSpPr/>
            <p:nvPr/>
          </p:nvSpPr>
          <p:spPr>
            <a:xfrm rot="1284187">
              <a:off x="-87332" y="1811175"/>
              <a:ext cx="496413" cy="259163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" name="Google Shape;103;p3"/>
            <p:cNvSpPr/>
            <p:nvPr/>
          </p:nvSpPr>
          <p:spPr>
            <a:xfrm rot="1284187">
              <a:off x="-223283" y="1547799"/>
              <a:ext cx="708497" cy="830838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" name="Google Shape;104;p3"/>
            <p:cNvSpPr/>
            <p:nvPr/>
          </p:nvSpPr>
          <p:spPr>
            <a:xfrm rot="1284187">
              <a:off x="685513" y="1491584"/>
              <a:ext cx="239062" cy="260275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5" name="Google Shape;105;p3"/>
            <p:cNvSpPr/>
            <p:nvPr/>
          </p:nvSpPr>
          <p:spPr>
            <a:xfrm rot="1284187">
              <a:off x="646837" y="1646334"/>
              <a:ext cx="326159" cy="132461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" name="Google Shape;106;p3"/>
            <p:cNvSpPr/>
            <p:nvPr/>
          </p:nvSpPr>
          <p:spPr>
            <a:xfrm rot="1284187">
              <a:off x="594941" y="1734436"/>
              <a:ext cx="244013" cy="251484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7" name="Google Shape;107;p3"/>
            <p:cNvSpPr/>
            <p:nvPr/>
          </p:nvSpPr>
          <p:spPr>
            <a:xfrm rot="1284187">
              <a:off x="553980" y="1622034"/>
              <a:ext cx="153481" cy="121650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" name="Google Shape;108;p3"/>
            <p:cNvSpPr/>
            <p:nvPr/>
          </p:nvSpPr>
          <p:spPr>
            <a:xfrm rot="1284187">
              <a:off x="92900" y="1330838"/>
              <a:ext cx="141861" cy="605321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" name="Google Shape;109;p3"/>
            <p:cNvSpPr/>
            <p:nvPr/>
          </p:nvSpPr>
          <p:spPr>
            <a:xfrm rot="1284187">
              <a:off x="293520" y="1028609"/>
              <a:ext cx="187936" cy="318877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" name="Google Shape;110;p3"/>
            <p:cNvSpPr/>
            <p:nvPr/>
          </p:nvSpPr>
          <p:spPr>
            <a:xfrm rot="1284187">
              <a:off x="394131" y="1163367"/>
              <a:ext cx="259068" cy="248251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" name="Google Shape;111;p3"/>
            <p:cNvSpPr/>
            <p:nvPr/>
          </p:nvSpPr>
          <p:spPr>
            <a:xfrm rot="1284187">
              <a:off x="349885" y="1344851"/>
              <a:ext cx="330403" cy="137816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" name="Google Shape;112;p3"/>
            <p:cNvSpPr/>
            <p:nvPr/>
          </p:nvSpPr>
          <p:spPr>
            <a:xfrm rot="1284187">
              <a:off x="313209" y="1283566"/>
              <a:ext cx="95686" cy="168936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3" name="Google Shape;113;p3"/>
          <p:cNvGrpSpPr/>
          <p:nvPr/>
        </p:nvGrpSpPr>
        <p:grpSpPr>
          <a:xfrm>
            <a:off x="1950186" y="242289"/>
            <a:ext cx="306550" cy="246616"/>
            <a:chOff x="780261" y="1027988"/>
            <a:chExt cx="306550" cy="246616"/>
          </a:xfrm>
        </p:grpSpPr>
        <p:sp>
          <p:nvSpPr>
            <p:cNvPr id="114" name="Google Shape;114;p3"/>
            <p:cNvSpPr/>
            <p:nvPr/>
          </p:nvSpPr>
          <p:spPr>
            <a:xfrm>
              <a:off x="780261" y="108959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949680" y="102798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881764" y="1192770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117" name="Google Shape;117;p3"/>
          <p:cNvSpPr/>
          <p:nvPr/>
        </p:nvSpPr>
        <p:spPr>
          <a:xfrm rot="10737425">
            <a:off x="7889735" y="4752047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18" name="Google Shape;118;p3"/>
          <p:cNvSpPr/>
          <p:nvPr/>
        </p:nvSpPr>
        <p:spPr>
          <a:xfrm rot="10737425">
            <a:off x="7721466" y="4816730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19" name="Google Shape;119;p3"/>
          <p:cNvSpPr/>
          <p:nvPr/>
        </p:nvSpPr>
        <p:spPr>
          <a:xfrm rot="10737425">
            <a:off x="7784713" y="4652238"/>
            <a:ext cx="138801" cy="81835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8440799" y="-85238"/>
            <a:ext cx="802107" cy="720546"/>
            <a:chOff x="8440798" y="-85238"/>
            <a:chExt cx="802107" cy="720546"/>
          </a:xfrm>
        </p:grpSpPr>
        <p:sp>
          <p:nvSpPr>
            <p:cNvPr id="121" name="Google Shape;121;p3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" name="Google Shape;122;p3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3" name="Google Shape;123;p3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" name="Google Shape;124;p3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" name="Google Shape;125;p3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6" name="Google Shape;126;p3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7" name="Google Shape;127;p3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8" name="Google Shape;128;p3"/>
          <p:cNvGrpSpPr/>
          <p:nvPr/>
        </p:nvGrpSpPr>
        <p:grpSpPr>
          <a:xfrm flipH="1">
            <a:off x="133611" y="3673264"/>
            <a:ext cx="762950" cy="1927407"/>
            <a:chOff x="8361510" y="3452088"/>
            <a:chExt cx="762950" cy="1927407"/>
          </a:xfrm>
        </p:grpSpPr>
        <p:sp>
          <p:nvSpPr>
            <p:cNvPr id="129" name="Google Shape;129;p3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1" name="Google Shape;141;p3"/>
          <p:cNvGrpSpPr/>
          <p:nvPr/>
        </p:nvGrpSpPr>
        <p:grpSpPr>
          <a:xfrm rot="2700000">
            <a:off x="7653928" y="-495848"/>
            <a:ext cx="1087220" cy="1218368"/>
            <a:chOff x="-146778" y="-163348"/>
            <a:chExt cx="1087231" cy="1218380"/>
          </a:xfrm>
        </p:grpSpPr>
        <p:sp>
          <p:nvSpPr>
            <p:cNvPr id="142" name="Google Shape;142;p3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" name="Google Shape;143;p3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" name="Google Shape;144;p3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" name="Google Shape;145;p3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6" name="Google Shape;146;p3"/>
          <p:cNvGrpSpPr/>
          <p:nvPr/>
        </p:nvGrpSpPr>
        <p:grpSpPr>
          <a:xfrm>
            <a:off x="7327086" y="110376"/>
            <a:ext cx="306550" cy="246616"/>
            <a:chOff x="366411" y="1167375"/>
            <a:chExt cx="306550" cy="246616"/>
          </a:xfrm>
        </p:grpSpPr>
        <p:sp>
          <p:nvSpPr>
            <p:cNvPr id="147" name="Google Shape;147;p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0" name="Google Shape;150;p3"/>
          <p:cNvGrpSpPr/>
          <p:nvPr/>
        </p:nvGrpSpPr>
        <p:grpSpPr>
          <a:xfrm>
            <a:off x="8706125" y="878025"/>
            <a:ext cx="306550" cy="246616"/>
            <a:chOff x="8757949" y="3645550"/>
            <a:chExt cx="306550" cy="246616"/>
          </a:xfrm>
        </p:grpSpPr>
        <p:sp>
          <p:nvSpPr>
            <p:cNvPr id="151" name="Google Shape;151;p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 rot="5168114">
            <a:off x="421960" y="4406990"/>
            <a:ext cx="853722" cy="1055122"/>
            <a:chOff x="8141966" y="4340861"/>
            <a:chExt cx="853744" cy="1055150"/>
          </a:xfrm>
        </p:grpSpPr>
        <p:sp>
          <p:nvSpPr>
            <p:cNvPr id="155" name="Google Shape;155;p3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6" name="Google Shape;156;p3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7" name="Google Shape;157;p3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" name="Google Shape;158;p3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9" name="Google Shape;159;p3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" name="Google Shape;160;p3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1" name="Google Shape;161;p3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" name="Google Shape;162;p3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" name="Google Shape;163;p3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" name="Google Shape;164;p3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5" name="Google Shape;165;p3"/>
          <p:cNvGrpSpPr/>
          <p:nvPr/>
        </p:nvGrpSpPr>
        <p:grpSpPr>
          <a:xfrm>
            <a:off x="1643625" y="4676701"/>
            <a:ext cx="306550" cy="233991"/>
            <a:chOff x="281699" y="4701425"/>
            <a:chExt cx="306550" cy="233991"/>
          </a:xfrm>
        </p:grpSpPr>
        <p:sp>
          <p:nvSpPr>
            <p:cNvPr id="166" name="Google Shape;166;p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701623881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5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5"/>
          <p:cNvSpPr txBox="1">
            <a:spLocks noGrp="1"/>
          </p:cNvSpPr>
          <p:nvPr>
            <p:ph type="subTitle" idx="1"/>
          </p:nvPr>
        </p:nvSpPr>
        <p:spPr>
          <a:xfrm>
            <a:off x="713275" y="2557128"/>
            <a:ext cx="2261400" cy="11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57" name="Google Shape;257;p5"/>
          <p:cNvSpPr txBox="1">
            <a:spLocks noGrp="1"/>
          </p:cNvSpPr>
          <p:nvPr>
            <p:ph type="subTitle" idx="2"/>
          </p:nvPr>
        </p:nvSpPr>
        <p:spPr>
          <a:xfrm>
            <a:off x="6169375" y="2557128"/>
            <a:ext cx="2261400" cy="11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58" name="Google Shape;258;p5"/>
          <p:cNvSpPr txBox="1">
            <a:spLocks noGrp="1"/>
          </p:cNvSpPr>
          <p:nvPr>
            <p:ph type="subTitle" idx="3"/>
          </p:nvPr>
        </p:nvSpPr>
        <p:spPr>
          <a:xfrm>
            <a:off x="713250" y="1977638"/>
            <a:ext cx="2261400" cy="53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9" name="Google Shape;259;p5"/>
          <p:cNvSpPr txBox="1">
            <a:spLocks noGrp="1"/>
          </p:cNvSpPr>
          <p:nvPr>
            <p:ph type="subTitle" idx="4"/>
          </p:nvPr>
        </p:nvSpPr>
        <p:spPr>
          <a:xfrm>
            <a:off x="6169350" y="1977638"/>
            <a:ext cx="2261400" cy="53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60" name="Google Shape;260;p5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261" name="Google Shape;261;p5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262" name="Google Shape;262;p5"/>
          <p:cNvGrpSpPr/>
          <p:nvPr/>
        </p:nvGrpSpPr>
        <p:grpSpPr>
          <a:xfrm>
            <a:off x="-44589" y="-31162"/>
            <a:ext cx="848969" cy="760098"/>
            <a:chOff x="-44590" y="-31162"/>
            <a:chExt cx="848969" cy="760098"/>
          </a:xfrm>
        </p:grpSpPr>
        <p:sp>
          <p:nvSpPr>
            <p:cNvPr id="263" name="Google Shape;263;p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64" name="Google Shape;264;p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65" name="Google Shape;265;p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66" name="Google Shape;266;p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68" name="Google Shape;268;p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69" name="Google Shape;269;p5"/>
          <p:cNvGrpSpPr/>
          <p:nvPr/>
        </p:nvGrpSpPr>
        <p:grpSpPr>
          <a:xfrm rot="3333252">
            <a:off x="7903347" y="-294571"/>
            <a:ext cx="1264408" cy="1553384"/>
            <a:chOff x="556167" y="-402644"/>
            <a:chExt cx="911061" cy="1119281"/>
          </a:xfrm>
        </p:grpSpPr>
        <p:sp>
          <p:nvSpPr>
            <p:cNvPr id="270" name="Google Shape;270;p5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1" name="Google Shape;271;p5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2" name="Google Shape;272;p5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3" name="Google Shape;273;p5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4" name="Google Shape;274;p5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5" name="Google Shape;275;p5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6" name="Google Shape;276;p5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7" name="Google Shape;277;p5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78" name="Google Shape;278;p5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79" name="Google Shape;279;p5"/>
          <p:cNvGrpSpPr/>
          <p:nvPr/>
        </p:nvGrpSpPr>
        <p:grpSpPr>
          <a:xfrm flipH="1">
            <a:off x="8049310" y="3892789"/>
            <a:ext cx="762950" cy="1927407"/>
            <a:chOff x="8361510" y="3452088"/>
            <a:chExt cx="762950" cy="1927407"/>
          </a:xfrm>
        </p:grpSpPr>
        <p:sp>
          <p:nvSpPr>
            <p:cNvPr id="280" name="Google Shape;280;p5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2" name="Google Shape;282;p5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3" name="Google Shape;283;p5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89" name="Google Shape;289;p5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90" name="Google Shape;290;p5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92" name="Google Shape;292;p5"/>
          <p:cNvGrpSpPr/>
          <p:nvPr/>
        </p:nvGrpSpPr>
        <p:grpSpPr>
          <a:xfrm>
            <a:off x="366411" y="786375"/>
            <a:ext cx="306550" cy="246616"/>
            <a:chOff x="366411" y="1167375"/>
            <a:chExt cx="306550" cy="246616"/>
          </a:xfrm>
        </p:grpSpPr>
        <p:sp>
          <p:nvSpPr>
            <p:cNvPr id="293" name="Google Shape;293;p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96" name="Google Shape;296;p5"/>
          <p:cNvGrpSpPr/>
          <p:nvPr/>
        </p:nvGrpSpPr>
        <p:grpSpPr>
          <a:xfrm>
            <a:off x="8617899" y="945600"/>
            <a:ext cx="306550" cy="246616"/>
            <a:chOff x="8757949" y="3645550"/>
            <a:chExt cx="306550" cy="246616"/>
          </a:xfrm>
        </p:grpSpPr>
        <p:sp>
          <p:nvSpPr>
            <p:cNvPr id="297" name="Google Shape;297;p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00" name="Google Shape;300;p5"/>
          <p:cNvGrpSpPr/>
          <p:nvPr/>
        </p:nvGrpSpPr>
        <p:grpSpPr>
          <a:xfrm>
            <a:off x="8651300" y="4785901"/>
            <a:ext cx="306550" cy="233991"/>
            <a:chOff x="281699" y="4701425"/>
            <a:chExt cx="306550" cy="233991"/>
          </a:xfrm>
        </p:grpSpPr>
        <p:sp>
          <p:nvSpPr>
            <p:cNvPr id="301" name="Google Shape;301;p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04" name="Google Shape;304;p5"/>
          <p:cNvGrpSpPr/>
          <p:nvPr/>
        </p:nvGrpSpPr>
        <p:grpSpPr>
          <a:xfrm>
            <a:off x="248724" y="4658201"/>
            <a:ext cx="306550" cy="233991"/>
            <a:chOff x="281699" y="4701425"/>
            <a:chExt cx="306550" cy="233991"/>
          </a:xfrm>
        </p:grpSpPr>
        <p:sp>
          <p:nvSpPr>
            <p:cNvPr id="305" name="Google Shape;305;p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08" name="Google Shape;308;p5"/>
          <p:cNvGrpSpPr/>
          <p:nvPr/>
        </p:nvGrpSpPr>
        <p:grpSpPr>
          <a:xfrm rot="5011388">
            <a:off x="247751" y="4496065"/>
            <a:ext cx="1004202" cy="894668"/>
            <a:chOff x="8306286" y="4189629"/>
            <a:chExt cx="1004220" cy="894684"/>
          </a:xfrm>
        </p:grpSpPr>
        <p:sp>
          <p:nvSpPr>
            <p:cNvPr id="309" name="Google Shape;309;p5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0" name="Google Shape;310;p5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1" name="Google Shape;311;p5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2" name="Google Shape;312;p5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3" name="Google Shape;313;p5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4" name="Google Shape;314;p5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5" name="Google Shape;315;p5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6" name="Google Shape;316;p5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17" name="Google Shape;317;p5"/>
          <p:cNvGrpSpPr/>
          <p:nvPr/>
        </p:nvGrpSpPr>
        <p:grpSpPr>
          <a:xfrm rot="9389442">
            <a:off x="-239596" y="3935283"/>
            <a:ext cx="802111" cy="720550"/>
            <a:chOff x="8440798" y="-85238"/>
            <a:chExt cx="802107" cy="720546"/>
          </a:xfrm>
        </p:grpSpPr>
        <p:sp>
          <p:nvSpPr>
            <p:cNvPr id="318" name="Google Shape;318;p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19" name="Google Shape;319;p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20" name="Google Shape;320;p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21" name="Google Shape;321;p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22" name="Google Shape;322;p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23" name="Google Shape;323;p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24" name="Google Shape;324;p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368076490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ctrTitle"/>
          </p:nvPr>
        </p:nvSpPr>
        <p:spPr>
          <a:xfrm>
            <a:off x="714850" y="429768"/>
            <a:ext cx="77142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27" name="Google Shape;327;p6"/>
          <p:cNvSpPr/>
          <p:nvPr/>
        </p:nvSpPr>
        <p:spPr>
          <a:xfrm rot="1402665">
            <a:off x="-313136" y="-354844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28" name="Google Shape;328;p6"/>
          <p:cNvSpPr/>
          <p:nvPr/>
        </p:nvSpPr>
        <p:spPr>
          <a:xfrm>
            <a:off x="7913876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329" name="Google Shape;329;p6"/>
          <p:cNvGrpSpPr/>
          <p:nvPr/>
        </p:nvGrpSpPr>
        <p:grpSpPr>
          <a:xfrm rot="-4281840">
            <a:off x="-80869" y="-379757"/>
            <a:ext cx="1264433" cy="1553415"/>
            <a:chOff x="556167" y="-402644"/>
            <a:chExt cx="911061" cy="1119281"/>
          </a:xfrm>
        </p:grpSpPr>
        <p:sp>
          <p:nvSpPr>
            <p:cNvPr id="330" name="Google Shape;330;p6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1" name="Google Shape;331;p6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2" name="Google Shape;332;p6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3" name="Google Shape;333;p6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4" name="Google Shape;334;p6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5" name="Google Shape;335;p6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6" name="Google Shape;336;p6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7" name="Google Shape;337;p6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38" name="Google Shape;338;p6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39" name="Google Shape;339;p6"/>
          <p:cNvGrpSpPr/>
          <p:nvPr/>
        </p:nvGrpSpPr>
        <p:grpSpPr>
          <a:xfrm>
            <a:off x="8167186" y="4075439"/>
            <a:ext cx="762950" cy="1927407"/>
            <a:chOff x="8361510" y="3452088"/>
            <a:chExt cx="762950" cy="1927407"/>
          </a:xfrm>
        </p:grpSpPr>
        <p:sp>
          <p:nvSpPr>
            <p:cNvPr id="340" name="Google Shape;340;p6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52" name="Google Shape;352;p6"/>
          <p:cNvGrpSpPr/>
          <p:nvPr/>
        </p:nvGrpSpPr>
        <p:grpSpPr>
          <a:xfrm rot="-761871">
            <a:off x="8447022" y="-119753"/>
            <a:ext cx="802072" cy="720514"/>
            <a:chOff x="8440798" y="-85238"/>
            <a:chExt cx="802107" cy="720546"/>
          </a:xfrm>
        </p:grpSpPr>
        <p:sp>
          <p:nvSpPr>
            <p:cNvPr id="353" name="Google Shape;353;p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4" name="Google Shape;354;p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5" name="Google Shape;355;p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6" name="Google Shape;356;p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7" name="Google Shape;357;p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8" name="Google Shape;358;p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59" name="Google Shape;359;p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60" name="Google Shape;360;p6"/>
          <p:cNvGrpSpPr/>
          <p:nvPr/>
        </p:nvGrpSpPr>
        <p:grpSpPr>
          <a:xfrm>
            <a:off x="334212" y="928476"/>
            <a:ext cx="306550" cy="246616"/>
            <a:chOff x="366411" y="1167375"/>
            <a:chExt cx="306550" cy="246616"/>
          </a:xfrm>
        </p:grpSpPr>
        <p:sp>
          <p:nvSpPr>
            <p:cNvPr id="361" name="Google Shape;361;p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62" name="Google Shape;362;p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63" name="Google Shape;363;p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64" name="Google Shape;364;p6"/>
          <p:cNvGrpSpPr/>
          <p:nvPr/>
        </p:nvGrpSpPr>
        <p:grpSpPr>
          <a:xfrm>
            <a:off x="8605550" y="3645551"/>
            <a:ext cx="306550" cy="246616"/>
            <a:chOff x="8757949" y="3645550"/>
            <a:chExt cx="306550" cy="246616"/>
          </a:xfrm>
        </p:grpSpPr>
        <p:sp>
          <p:nvSpPr>
            <p:cNvPr id="365" name="Google Shape;365;p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66" name="Google Shape;366;p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67" name="Google Shape;367;p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68" name="Google Shape;368;p6"/>
          <p:cNvGrpSpPr/>
          <p:nvPr/>
        </p:nvGrpSpPr>
        <p:grpSpPr>
          <a:xfrm>
            <a:off x="8729124" y="727350"/>
            <a:ext cx="306550" cy="246616"/>
            <a:chOff x="8757949" y="3645550"/>
            <a:chExt cx="306550" cy="246616"/>
          </a:xfrm>
        </p:grpSpPr>
        <p:sp>
          <p:nvSpPr>
            <p:cNvPr id="369" name="Google Shape;369;p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70" name="Google Shape;370;p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71" name="Google Shape;371;p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372" name="Google Shape;372;p6"/>
          <p:cNvGrpSpPr/>
          <p:nvPr/>
        </p:nvGrpSpPr>
        <p:grpSpPr>
          <a:xfrm>
            <a:off x="137525" y="4779701"/>
            <a:ext cx="306550" cy="233991"/>
            <a:chOff x="281699" y="4701425"/>
            <a:chExt cx="306550" cy="233991"/>
          </a:xfrm>
        </p:grpSpPr>
        <p:sp>
          <p:nvSpPr>
            <p:cNvPr id="373" name="Google Shape;373;p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74" name="Google Shape;374;p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75" name="Google Shape;375;p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821510284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7"/>
          <p:cNvSpPr txBox="1">
            <a:spLocks noGrp="1"/>
          </p:cNvSpPr>
          <p:nvPr>
            <p:ph type="title"/>
          </p:nvPr>
        </p:nvSpPr>
        <p:spPr>
          <a:xfrm>
            <a:off x="700075" y="448020"/>
            <a:ext cx="7730700" cy="69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8" name="Google Shape;378;p7"/>
          <p:cNvSpPr txBox="1">
            <a:spLocks noGrp="1"/>
          </p:cNvSpPr>
          <p:nvPr>
            <p:ph type="body" idx="1"/>
          </p:nvPr>
        </p:nvSpPr>
        <p:spPr>
          <a:xfrm>
            <a:off x="1018000" y="1487050"/>
            <a:ext cx="3554100" cy="265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279393">
              <a:spcBef>
                <a:spcPts val="0"/>
              </a:spcBef>
              <a:spcAft>
                <a:spcPts val="0"/>
              </a:spcAft>
              <a:buSzPts val="800"/>
              <a:buFont typeface="Open Sans"/>
              <a:buChar char="●"/>
              <a:defRPr sz="1400"/>
            </a:lvl1pPr>
            <a:lvl2pPr marL="914378" lvl="1" indent="-27939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/>
            </a:lvl2pPr>
            <a:lvl3pPr marL="1371566" lvl="2" indent="-27939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/>
            </a:lvl3pPr>
            <a:lvl4pPr marL="1828754" lvl="3" indent="-27939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/>
            </a:lvl4pPr>
            <a:lvl5pPr marL="2285943" lvl="4" indent="-30479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/>
            </a:lvl5pPr>
            <a:lvl6pPr marL="2743132" lvl="5" indent="-30479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/>
            </a:lvl6pPr>
            <a:lvl7pPr marL="3200320" lvl="6" indent="-273044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/>
            </a:lvl7pPr>
            <a:lvl8pPr marL="3657509" lvl="7" indent="-273044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/>
            </a:lvl8pPr>
            <a:lvl9pPr marL="4114697" lvl="8" indent="-266693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/>
            </a:lvl9pPr>
          </a:lstStyle>
          <a:p>
            <a:endParaRPr/>
          </a:p>
        </p:txBody>
      </p:sp>
      <p:sp>
        <p:nvSpPr>
          <p:cNvPr id="379" name="Google Shape;379;p7"/>
          <p:cNvSpPr/>
          <p:nvPr/>
        </p:nvSpPr>
        <p:spPr>
          <a:xfrm rot="9003160">
            <a:off x="-903859" y="-142294"/>
            <a:ext cx="2492309" cy="1037458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13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80" name="Google Shape;380;p7"/>
          <p:cNvSpPr/>
          <p:nvPr/>
        </p:nvSpPr>
        <p:spPr>
          <a:xfrm>
            <a:off x="8736737" y="3916334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81" name="Google Shape;381;p7"/>
          <p:cNvSpPr/>
          <p:nvPr/>
        </p:nvSpPr>
        <p:spPr>
          <a:xfrm>
            <a:off x="8906156" y="3854726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82" name="Google Shape;382;p7"/>
          <p:cNvSpPr/>
          <p:nvPr/>
        </p:nvSpPr>
        <p:spPr>
          <a:xfrm>
            <a:off x="8838239" y="401950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83" name="Google Shape;383;p7"/>
          <p:cNvSpPr/>
          <p:nvPr/>
        </p:nvSpPr>
        <p:spPr>
          <a:xfrm>
            <a:off x="177887" y="882334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84" name="Google Shape;384;p7"/>
          <p:cNvSpPr/>
          <p:nvPr/>
        </p:nvSpPr>
        <p:spPr>
          <a:xfrm>
            <a:off x="347306" y="820726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85" name="Google Shape;385;p7"/>
          <p:cNvSpPr/>
          <p:nvPr/>
        </p:nvSpPr>
        <p:spPr>
          <a:xfrm>
            <a:off x="279389" y="98550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386" name="Google Shape;386;p7"/>
          <p:cNvGrpSpPr/>
          <p:nvPr/>
        </p:nvGrpSpPr>
        <p:grpSpPr>
          <a:xfrm>
            <a:off x="7855424" y="3837126"/>
            <a:ext cx="702348" cy="1475540"/>
            <a:chOff x="7855424" y="3837125"/>
            <a:chExt cx="702348" cy="1475540"/>
          </a:xfrm>
        </p:grpSpPr>
        <p:sp>
          <p:nvSpPr>
            <p:cNvPr id="387" name="Google Shape;387;p7"/>
            <p:cNvSpPr/>
            <p:nvPr/>
          </p:nvSpPr>
          <p:spPr>
            <a:xfrm>
              <a:off x="8059429" y="4195954"/>
              <a:ext cx="498342" cy="1116711"/>
            </a:xfrm>
            <a:custGeom>
              <a:avLst/>
              <a:gdLst/>
              <a:ahLst/>
              <a:cxnLst/>
              <a:rect l="l" t="t" r="r" b="b"/>
              <a:pathLst>
                <a:path w="5958" h="13351" fill="none" extrusionOk="0">
                  <a:moveTo>
                    <a:pt x="805" y="1"/>
                  </a:moveTo>
                  <a:cubicBezTo>
                    <a:pt x="598" y="283"/>
                    <a:pt x="523" y="623"/>
                    <a:pt x="457" y="963"/>
                  </a:cubicBezTo>
                  <a:cubicBezTo>
                    <a:pt x="1" y="3361"/>
                    <a:pt x="150" y="5891"/>
                    <a:pt x="1071" y="8148"/>
                  </a:cubicBezTo>
                  <a:cubicBezTo>
                    <a:pt x="1527" y="9285"/>
                    <a:pt x="2191" y="10322"/>
                    <a:pt x="3021" y="11226"/>
                  </a:cubicBezTo>
                  <a:cubicBezTo>
                    <a:pt x="3842" y="12122"/>
                    <a:pt x="4846" y="12852"/>
                    <a:pt x="5958" y="13350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8316214" y="4933688"/>
              <a:ext cx="29191" cy="235286"/>
            </a:xfrm>
            <a:custGeom>
              <a:avLst/>
              <a:gdLst/>
              <a:ahLst/>
              <a:cxnLst/>
              <a:rect l="l" t="t" r="r" b="b"/>
              <a:pathLst>
                <a:path w="349" h="2813" fill="none" extrusionOk="0">
                  <a:moveTo>
                    <a:pt x="83" y="0"/>
                  </a:moveTo>
                  <a:cubicBezTo>
                    <a:pt x="0" y="946"/>
                    <a:pt x="92" y="1900"/>
                    <a:pt x="349" y="281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7855424" y="3837125"/>
              <a:ext cx="545516" cy="556390"/>
            </a:xfrm>
            <a:custGeom>
              <a:avLst/>
              <a:gdLst/>
              <a:ahLst/>
              <a:cxnLst/>
              <a:rect l="l" t="t" r="r" b="b"/>
              <a:pathLst>
                <a:path w="6522" h="6652" extrusionOk="0">
                  <a:moveTo>
                    <a:pt x="4646" y="1"/>
                  </a:moveTo>
                  <a:cubicBezTo>
                    <a:pt x="4545" y="1"/>
                    <a:pt x="4441" y="36"/>
                    <a:pt x="4356" y="93"/>
                  </a:cubicBezTo>
                  <a:cubicBezTo>
                    <a:pt x="4091" y="258"/>
                    <a:pt x="3950" y="565"/>
                    <a:pt x="3842" y="864"/>
                  </a:cubicBezTo>
                  <a:cubicBezTo>
                    <a:pt x="3518" y="1694"/>
                    <a:pt x="3278" y="2540"/>
                    <a:pt x="3112" y="3411"/>
                  </a:cubicBezTo>
                  <a:cubicBezTo>
                    <a:pt x="2697" y="2872"/>
                    <a:pt x="2249" y="2366"/>
                    <a:pt x="1776" y="1893"/>
                  </a:cubicBezTo>
                  <a:cubicBezTo>
                    <a:pt x="1569" y="1694"/>
                    <a:pt x="1345" y="1495"/>
                    <a:pt x="1079" y="1403"/>
                  </a:cubicBezTo>
                  <a:cubicBezTo>
                    <a:pt x="1023" y="1387"/>
                    <a:pt x="960" y="1376"/>
                    <a:pt x="898" y="1376"/>
                  </a:cubicBezTo>
                  <a:cubicBezTo>
                    <a:pt x="778" y="1376"/>
                    <a:pt x="661" y="1415"/>
                    <a:pt x="606" y="1520"/>
                  </a:cubicBezTo>
                  <a:cubicBezTo>
                    <a:pt x="548" y="1644"/>
                    <a:pt x="606" y="1785"/>
                    <a:pt x="672" y="1901"/>
                  </a:cubicBezTo>
                  <a:cubicBezTo>
                    <a:pt x="905" y="2291"/>
                    <a:pt x="1270" y="2598"/>
                    <a:pt x="1635" y="2872"/>
                  </a:cubicBezTo>
                  <a:cubicBezTo>
                    <a:pt x="2050" y="3179"/>
                    <a:pt x="2473" y="3461"/>
                    <a:pt x="2913" y="3718"/>
                  </a:cubicBezTo>
                  <a:cubicBezTo>
                    <a:pt x="2691" y="3692"/>
                    <a:pt x="2469" y="3679"/>
                    <a:pt x="2246" y="3679"/>
                  </a:cubicBezTo>
                  <a:cubicBezTo>
                    <a:pt x="1902" y="3679"/>
                    <a:pt x="1558" y="3711"/>
                    <a:pt x="1220" y="3776"/>
                  </a:cubicBezTo>
                  <a:cubicBezTo>
                    <a:pt x="830" y="3851"/>
                    <a:pt x="440" y="3975"/>
                    <a:pt x="150" y="4241"/>
                  </a:cubicBezTo>
                  <a:cubicBezTo>
                    <a:pt x="83" y="4291"/>
                    <a:pt x="34" y="4357"/>
                    <a:pt x="17" y="4432"/>
                  </a:cubicBezTo>
                  <a:cubicBezTo>
                    <a:pt x="0" y="4589"/>
                    <a:pt x="100" y="4730"/>
                    <a:pt x="249" y="4764"/>
                  </a:cubicBezTo>
                  <a:cubicBezTo>
                    <a:pt x="316" y="4779"/>
                    <a:pt x="386" y="4788"/>
                    <a:pt x="457" y="4788"/>
                  </a:cubicBezTo>
                  <a:cubicBezTo>
                    <a:pt x="536" y="4788"/>
                    <a:pt x="615" y="4777"/>
                    <a:pt x="689" y="4755"/>
                  </a:cubicBezTo>
                  <a:lnTo>
                    <a:pt x="2713" y="4382"/>
                  </a:lnTo>
                  <a:lnTo>
                    <a:pt x="2713" y="4382"/>
                  </a:lnTo>
                  <a:cubicBezTo>
                    <a:pt x="2249" y="4639"/>
                    <a:pt x="1817" y="4971"/>
                    <a:pt x="1444" y="5361"/>
                  </a:cubicBezTo>
                  <a:cubicBezTo>
                    <a:pt x="1220" y="5568"/>
                    <a:pt x="1054" y="5834"/>
                    <a:pt x="963" y="6124"/>
                  </a:cubicBezTo>
                  <a:cubicBezTo>
                    <a:pt x="938" y="6199"/>
                    <a:pt x="938" y="6282"/>
                    <a:pt x="963" y="6365"/>
                  </a:cubicBezTo>
                  <a:cubicBezTo>
                    <a:pt x="1013" y="6464"/>
                    <a:pt x="1120" y="6531"/>
                    <a:pt x="1237" y="6539"/>
                  </a:cubicBezTo>
                  <a:cubicBezTo>
                    <a:pt x="1265" y="6543"/>
                    <a:pt x="1293" y="6545"/>
                    <a:pt x="1321" y="6545"/>
                  </a:cubicBezTo>
                  <a:cubicBezTo>
                    <a:pt x="1548" y="6545"/>
                    <a:pt x="1766" y="6431"/>
                    <a:pt x="1950" y="6290"/>
                  </a:cubicBezTo>
                  <a:cubicBezTo>
                    <a:pt x="2241" y="6041"/>
                    <a:pt x="2498" y="5751"/>
                    <a:pt x="2697" y="5419"/>
                  </a:cubicBezTo>
                  <a:cubicBezTo>
                    <a:pt x="2879" y="5154"/>
                    <a:pt x="3070" y="4913"/>
                    <a:pt x="3236" y="4639"/>
                  </a:cubicBezTo>
                  <a:cubicBezTo>
                    <a:pt x="3427" y="5311"/>
                    <a:pt x="3651" y="6025"/>
                    <a:pt x="4190" y="6464"/>
                  </a:cubicBezTo>
                  <a:cubicBezTo>
                    <a:pt x="4311" y="6568"/>
                    <a:pt x="4476" y="6652"/>
                    <a:pt x="4632" y="6652"/>
                  </a:cubicBezTo>
                  <a:cubicBezTo>
                    <a:pt x="4701" y="6652"/>
                    <a:pt x="4768" y="6635"/>
                    <a:pt x="4829" y="6597"/>
                  </a:cubicBezTo>
                  <a:cubicBezTo>
                    <a:pt x="4995" y="6506"/>
                    <a:pt x="5045" y="6282"/>
                    <a:pt x="5020" y="6099"/>
                  </a:cubicBezTo>
                  <a:cubicBezTo>
                    <a:pt x="4987" y="5792"/>
                    <a:pt x="4796" y="5535"/>
                    <a:pt x="4613" y="5286"/>
                  </a:cubicBezTo>
                  <a:cubicBezTo>
                    <a:pt x="4322" y="4889"/>
                    <a:pt x="4030" y="4484"/>
                    <a:pt x="3645" y="4172"/>
                  </a:cubicBezTo>
                  <a:lnTo>
                    <a:pt x="3645" y="4172"/>
                  </a:lnTo>
                  <a:cubicBezTo>
                    <a:pt x="4204" y="4616"/>
                    <a:pt x="4874" y="4915"/>
                    <a:pt x="5576" y="5054"/>
                  </a:cubicBezTo>
                  <a:cubicBezTo>
                    <a:pt x="5640" y="5064"/>
                    <a:pt x="5706" y="5072"/>
                    <a:pt x="5770" y="5072"/>
                  </a:cubicBezTo>
                  <a:cubicBezTo>
                    <a:pt x="5873" y="5072"/>
                    <a:pt x="5969" y="5051"/>
                    <a:pt x="6040" y="4979"/>
                  </a:cubicBezTo>
                  <a:cubicBezTo>
                    <a:pt x="6132" y="4871"/>
                    <a:pt x="6148" y="4722"/>
                    <a:pt x="6082" y="4598"/>
                  </a:cubicBezTo>
                  <a:cubicBezTo>
                    <a:pt x="6016" y="4473"/>
                    <a:pt x="5924" y="4374"/>
                    <a:pt x="5808" y="4299"/>
                  </a:cubicBezTo>
                  <a:cubicBezTo>
                    <a:pt x="5211" y="3868"/>
                    <a:pt x="4448" y="3727"/>
                    <a:pt x="3717" y="3677"/>
                  </a:cubicBezTo>
                  <a:cubicBezTo>
                    <a:pt x="4414" y="3577"/>
                    <a:pt x="5103" y="3444"/>
                    <a:pt x="5792" y="3295"/>
                  </a:cubicBezTo>
                  <a:cubicBezTo>
                    <a:pt x="6057" y="3229"/>
                    <a:pt x="6356" y="3137"/>
                    <a:pt x="6489" y="2897"/>
                  </a:cubicBezTo>
                  <a:cubicBezTo>
                    <a:pt x="6513" y="2855"/>
                    <a:pt x="6522" y="2814"/>
                    <a:pt x="6522" y="2772"/>
                  </a:cubicBezTo>
                  <a:cubicBezTo>
                    <a:pt x="6522" y="2631"/>
                    <a:pt x="6356" y="2557"/>
                    <a:pt x="6223" y="2532"/>
                  </a:cubicBezTo>
                  <a:cubicBezTo>
                    <a:pt x="6101" y="2509"/>
                    <a:pt x="5978" y="2499"/>
                    <a:pt x="5855" y="2499"/>
                  </a:cubicBezTo>
                  <a:cubicBezTo>
                    <a:pt x="5533" y="2499"/>
                    <a:pt x="5210" y="2569"/>
                    <a:pt x="4904" y="2665"/>
                  </a:cubicBezTo>
                  <a:cubicBezTo>
                    <a:pt x="4373" y="2830"/>
                    <a:pt x="3867" y="3071"/>
                    <a:pt x="3402" y="3370"/>
                  </a:cubicBezTo>
                  <a:cubicBezTo>
                    <a:pt x="4016" y="2573"/>
                    <a:pt x="4589" y="1727"/>
                    <a:pt x="4929" y="781"/>
                  </a:cubicBezTo>
                  <a:cubicBezTo>
                    <a:pt x="4979" y="665"/>
                    <a:pt x="5003" y="541"/>
                    <a:pt x="5012" y="408"/>
                  </a:cubicBezTo>
                  <a:cubicBezTo>
                    <a:pt x="5020" y="275"/>
                    <a:pt x="4962" y="151"/>
                    <a:pt x="4862" y="68"/>
                  </a:cubicBezTo>
                  <a:cubicBezTo>
                    <a:pt x="4798" y="21"/>
                    <a:pt x="4723" y="1"/>
                    <a:pt x="4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8103844" y="4137153"/>
              <a:ext cx="57295" cy="48011"/>
            </a:xfrm>
            <a:custGeom>
              <a:avLst/>
              <a:gdLst/>
              <a:ahLst/>
              <a:cxnLst/>
              <a:rect l="l" t="t" r="r" b="b"/>
              <a:pathLst>
                <a:path w="685" h="574" extrusionOk="0">
                  <a:moveTo>
                    <a:pt x="324" y="1"/>
                  </a:moveTo>
                  <a:cubicBezTo>
                    <a:pt x="205" y="1"/>
                    <a:pt x="87" y="73"/>
                    <a:pt x="50" y="206"/>
                  </a:cubicBezTo>
                  <a:cubicBezTo>
                    <a:pt x="1" y="355"/>
                    <a:pt x="92" y="513"/>
                    <a:pt x="241" y="563"/>
                  </a:cubicBezTo>
                  <a:cubicBezTo>
                    <a:pt x="268" y="570"/>
                    <a:pt x="295" y="573"/>
                    <a:pt x="321" y="573"/>
                  </a:cubicBezTo>
                  <a:cubicBezTo>
                    <a:pt x="532" y="573"/>
                    <a:pt x="684" y="347"/>
                    <a:pt x="573" y="148"/>
                  </a:cubicBezTo>
                  <a:cubicBezTo>
                    <a:pt x="518" y="48"/>
                    <a:pt x="421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8223704" y="4669877"/>
              <a:ext cx="227257" cy="357572"/>
            </a:xfrm>
            <a:custGeom>
              <a:avLst/>
              <a:gdLst/>
              <a:ahLst/>
              <a:cxnLst/>
              <a:rect l="l" t="t" r="r" b="b"/>
              <a:pathLst>
                <a:path w="2717" h="4275" extrusionOk="0">
                  <a:moveTo>
                    <a:pt x="1228" y="0"/>
                  </a:moveTo>
                  <a:cubicBezTo>
                    <a:pt x="1" y="0"/>
                    <a:pt x="1156" y="4224"/>
                    <a:pt x="1156" y="4224"/>
                  </a:cubicBezTo>
                  <a:lnTo>
                    <a:pt x="1189" y="4274"/>
                  </a:lnTo>
                  <a:cubicBezTo>
                    <a:pt x="1189" y="4274"/>
                    <a:pt x="2716" y="93"/>
                    <a:pt x="1264" y="1"/>
                  </a:cubicBezTo>
                  <a:cubicBezTo>
                    <a:pt x="1252" y="1"/>
                    <a:pt x="1240" y="0"/>
                    <a:pt x="1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8289866" y="4882331"/>
              <a:ext cx="73605" cy="158252"/>
            </a:xfrm>
            <a:custGeom>
              <a:avLst/>
              <a:gdLst/>
              <a:ahLst/>
              <a:cxnLst/>
              <a:rect l="l" t="t" r="r" b="b"/>
              <a:pathLst>
                <a:path w="880" h="1892" extrusionOk="0">
                  <a:moveTo>
                    <a:pt x="0" y="0"/>
                  </a:moveTo>
                  <a:lnTo>
                    <a:pt x="349" y="1859"/>
                  </a:lnTo>
                  <a:lnTo>
                    <a:pt x="382" y="1892"/>
                  </a:lnTo>
                  <a:cubicBezTo>
                    <a:pt x="598" y="1469"/>
                    <a:pt x="880" y="83"/>
                    <a:pt x="880" y="83"/>
                  </a:cubicBezTo>
                  <a:lnTo>
                    <a:pt x="880" y="83"/>
                  </a:lnTo>
                  <a:cubicBezTo>
                    <a:pt x="730" y="158"/>
                    <a:pt x="614" y="299"/>
                    <a:pt x="573" y="465"/>
                  </a:cubicBezTo>
                  <a:cubicBezTo>
                    <a:pt x="457" y="291"/>
                    <a:pt x="365" y="141"/>
                    <a:pt x="166" y="50"/>
                  </a:cubicBezTo>
                  <a:cubicBezTo>
                    <a:pt x="150" y="4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8084439" y="4377795"/>
              <a:ext cx="229766" cy="259710"/>
            </a:xfrm>
            <a:custGeom>
              <a:avLst/>
              <a:gdLst/>
              <a:ahLst/>
              <a:cxnLst/>
              <a:rect l="l" t="t" r="r" b="b"/>
              <a:pathLst>
                <a:path w="2747" h="3105" extrusionOk="0">
                  <a:moveTo>
                    <a:pt x="2747" y="0"/>
                  </a:moveTo>
                  <a:lnTo>
                    <a:pt x="1867" y="432"/>
                  </a:lnTo>
                  <a:cubicBezTo>
                    <a:pt x="1577" y="565"/>
                    <a:pt x="1311" y="722"/>
                    <a:pt x="1062" y="905"/>
                  </a:cubicBezTo>
                  <a:cubicBezTo>
                    <a:pt x="822" y="1112"/>
                    <a:pt x="623" y="1353"/>
                    <a:pt x="465" y="1627"/>
                  </a:cubicBezTo>
                  <a:cubicBezTo>
                    <a:pt x="241" y="2008"/>
                    <a:pt x="83" y="2431"/>
                    <a:pt x="0" y="2871"/>
                  </a:cubicBezTo>
                  <a:cubicBezTo>
                    <a:pt x="274" y="2987"/>
                    <a:pt x="565" y="3070"/>
                    <a:pt x="855" y="3103"/>
                  </a:cubicBezTo>
                  <a:cubicBezTo>
                    <a:pt x="869" y="3104"/>
                    <a:pt x="883" y="3104"/>
                    <a:pt x="897" y="3104"/>
                  </a:cubicBezTo>
                  <a:cubicBezTo>
                    <a:pt x="1330" y="3104"/>
                    <a:pt x="1735" y="2860"/>
                    <a:pt x="2000" y="2523"/>
                  </a:cubicBezTo>
                  <a:cubicBezTo>
                    <a:pt x="2274" y="2174"/>
                    <a:pt x="2415" y="1734"/>
                    <a:pt x="2506" y="1303"/>
                  </a:cubicBezTo>
                  <a:cubicBezTo>
                    <a:pt x="2597" y="872"/>
                    <a:pt x="2639" y="432"/>
                    <a:pt x="2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8084439" y="4377795"/>
              <a:ext cx="229097" cy="242312"/>
            </a:xfrm>
            <a:custGeom>
              <a:avLst/>
              <a:gdLst/>
              <a:ahLst/>
              <a:cxnLst/>
              <a:rect l="l" t="t" r="r" b="b"/>
              <a:pathLst>
                <a:path w="2739" h="2897" fill="none" extrusionOk="0">
                  <a:moveTo>
                    <a:pt x="2738" y="0"/>
                  </a:moveTo>
                  <a:cubicBezTo>
                    <a:pt x="2415" y="573"/>
                    <a:pt x="1917" y="1029"/>
                    <a:pt x="1419" y="1452"/>
                  </a:cubicBezTo>
                  <a:cubicBezTo>
                    <a:pt x="921" y="1876"/>
                    <a:pt x="365" y="2357"/>
                    <a:pt x="0" y="2896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395" name="Google Shape;395;p7"/>
          <p:cNvSpPr/>
          <p:nvPr/>
        </p:nvSpPr>
        <p:spPr>
          <a:xfrm rot="-953983">
            <a:off x="7160176" y="4307848"/>
            <a:ext cx="2492301" cy="1037455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13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96" name="Google Shape;396;p7"/>
          <p:cNvSpPr/>
          <p:nvPr/>
        </p:nvSpPr>
        <p:spPr>
          <a:xfrm rot="-8449463" flipH="1">
            <a:off x="6965209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397" name="Google Shape;397;p7"/>
          <p:cNvSpPr/>
          <p:nvPr/>
        </p:nvSpPr>
        <p:spPr>
          <a:xfrm rot="1937252" flipH="1">
            <a:off x="-862548" y="3758030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398" name="Google Shape;398;p7"/>
          <p:cNvGrpSpPr/>
          <p:nvPr/>
        </p:nvGrpSpPr>
        <p:grpSpPr>
          <a:xfrm flipH="1">
            <a:off x="8288001" y="-55462"/>
            <a:ext cx="848969" cy="760098"/>
            <a:chOff x="-44590" y="-31162"/>
            <a:chExt cx="848969" cy="760098"/>
          </a:xfrm>
        </p:grpSpPr>
        <p:sp>
          <p:nvSpPr>
            <p:cNvPr id="399" name="Google Shape;399;p7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0" name="Google Shape;400;p7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1" name="Google Shape;401;p7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2" name="Google Shape;402;p7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3" name="Google Shape;403;p7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4" name="Google Shape;404;p7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05" name="Google Shape;405;p7"/>
          <p:cNvGrpSpPr/>
          <p:nvPr/>
        </p:nvGrpSpPr>
        <p:grpSpPr>
          <a:xfrm flipH="1">
            <a:off x="96982" y="3862864"/>
            <a:ext cx="762950" cy="1927407"/>
            <a:chOff x="8361510" y="3452088"/>
            <a:chExt cx="762950" cy="1927407"/>
          </a:xfrm>
        </p:grpSpPr>
        <p:sp>
          <p:nvSpPr>
            <p:cNvPr id="406" name="Google Shape;406;p7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7" name="Google Shape;407;p7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8" name="Google Shape;408;p7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09" name="Google Shape;409;p7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0" name="Google Shape;410;p7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1" name="Google Shape;411;p7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2" name="Google Shape;412;p7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3" name="Google Shape;413;p7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4" name="Google Shape;414;p7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5" name="Google Shape;415;p7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6" name="Google Shape;416;p7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17" name="Google Shape;417;p7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18" name="Google Shape;418;p7"/>
          <p:cNvGrpSpPr/>
          <p:nvPr/>
        </p:nvGrpSpPr>
        <p:grpSpPr>
          <a:xfrm flipH="1">
            <a:off x="7855419" y="138375"/>
            <a:ext cx="306550" cy="246616"/>
            <a:chOff x="366411" y="1167375"/>
            <a:chExt cx="306550" cy="246616"/>
          </a:xfrm>
        </p:grpSpPr>
        <p:sp>
          <p:nvSpPr>
            <p:cNvPr id="419" name="Google Shape;419;p7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20" name="Google Shape;420;p7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21" name="Google Shape;421;p7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22" name="Google Shape;422;p7"/>
          <p:cNvGrpSpPr/>
          <p:nvPr/>
        </p:nvGrpSpPr>
        <p:grpSpPr>
          <a:xfrm>
            <a:off x="698970" y="4755976"/>
            <a:ext cx="306550" cy="233991"/>
            <a:chOff x="281699" y="4701425"/>
            <a:chExt cx="306550" cy="233991"/>
          </a:xfrm>
        </p:grpSpPr>
        <p:sp>
          <p:nvSpPr>
            <p:cNvPr id="423" name="Google Shape;423;p7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24" name="Google Shape;424;p7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25" name="Google Shape;425;p7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982586748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Google Shape;427;p8"/>
          <p:cNvSpPr txBox="1">
            <a:spLocks noGrp="1"/>
          </p:cNvSpPr>
          <p:nvPr>
            <p:ph type="title"/>
          </p:nvPr>
        </p:nvSpPr>
        <p:spPr>
          <a:xfrm>
            <a:off x="2192850" y="1341400"/>
            <a:ext cx="4758300" cy="25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28" name="Google Shape;428;p8"/>
          <p:cNvSpPr/>
          <p:nvPr/>
        </p:nvSpPr>
        <p:spPr>
          <a:xfrm rot="8100000">
            <a:off x="-1013411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429" name="Google Shape;429;p8"/>
          <p:cNvGrpSpPr/>
          <p:nvPr/>
        </p:nvGrpSpPr>
        <p:grpSpPr>
          <a:xfrm>
            <a:off x="-8" y="-123180"/>
            <a:ext cx="911061" cy="1119281"/>
            <a:chOff x="556167" y="-402644"/>
            <a:chExt cx="911061" cy="1119281"/>
          </a:xfrm>
        </p:grpSpPr>
        <p:sp>
          <p:nvSpPr>
            <p:cNvPr id="430" name="Google Shape;430;p8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1" name="Google Shape;431;p8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2" name="Google Shape;432;p8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3" name="Google Shape;433;p8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4" name="Google Shape;434;p8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5" name="Google Shape;435;p8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6" name="Google Shape;436;p8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7" name="Google Shape;437;p8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38" name="Google Shape;438;p8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39" name="Google Shape;439;p8"/>
          <p:cNvGrpSpPr/>
          <p:nvPr/>
        </p:nvGrpSpPr>
        <p:grpSpPr>
          <a:xfrm rot="-5912067">
            <a:off x="8424852" y="-207248"/>
            <a:ext cx="853721" cy="1055121"/>
            <a:chOff x="8141966" y="4340861"/>
            <a:chExt cx="853744" cy="1055150"/>
          </a:xfrm>
        </p:grpSpPr>
        <p:sp>
          <p:nvSpPr>
            <p:cNvPr id="440" name="Google Shape;440;p8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1" name="Google Shape;441;p8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2" name="Google Shape;442;p8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3" name="Google Shape;443;p8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4" name="Google Shape;444;p8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5" name="Google Shape;445;p8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6" name="Google Shape;446;p8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7" name="Google Shape;447;p8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8" name="Google Shape;448;p8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49" name="Google Shape;449;p8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50" name="Google Shape;450;p8"/>
          <p:cNvGrpSpPr/>
          <p:nvPr/>
        </p:nvGrpSpPr>
        <p:grpSpPr>
          <a:xfrm rot="5011388">
            <a:off x="-138624" y="4313154"/>
            <a:ext cx="1004202" cy="894668"/>
            <a:chOff x="8306286" y="4189629"/>
            <a:chExt cx="1004220" cy="894684"/>
          </a:xfrm>
        </p:grpSpPr>
        <p:sp>
          <p:nvSpPr>
            <p:cNvPr id="451" name="Google Shape;451;p8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2" name="Google Shape;452;p8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3" name="Google Shape;453;p8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4" name="Google Shape;454;p8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5" name="Google Shape;455;p8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6" name="Google Shape;456;p8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7" name="Google Shape;457;p8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58" name="Google Shape;458;p8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59" name="Google Shape;459;p8"/>
          <p:cNvGrpSpPr/>
          <p:nvPr/>
        </p:nvGrpSpPr>
        <p:grpSpPr>
          <a:xfrm rot="-5400000">
            <a:off x="539749" y="-139338"/>
            <a:ext cx="802107" cy="720546"/>
            <a:chOff x="8440798" y="-85238"/>
            <a:chExt cx="802107" cy="720546"/>
          </a:xfrm>
        </p:grpSpPr>
        <p:sp>
          <p:nvSpPr>
            <p:cNvPr id="460" name="Google Shape;460;p8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1" name="Google Shape;461;p8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2" name="Google Shape;462;p8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3" name="Google Shape;463;p8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4" name="Google Shape;464;p8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5" name="Google Shape;465;p8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6" name="Google Shape;466;p8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67" name="Google Shape;467;p8"/>
          <p:cNvGrpSpPr/>
          <p:nvPr/>
        </p:nvGrpSpPr>
        <p:grpSpPr>
          <a:xfrm>
            <a:off x="32762" y="973976"/>
            <a:ext cx="306550" cy="246616"/>
            <a:chOff x="366411" y="1167375"/>
            <a:chExt cx="306550" cy="246616"/>
          </a:xfrm>
        </p:grpSpPr>
        <p:sp>
          <p:nvSpPr>
            <p:cNvPr id="468" name="Google Shape;468;p8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69" name="Google Shape;469;p8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71" name="Google Shape;471;p8"/>
          <p:cNvGrpSpPr/>
          <p:nvPr/>
        </p:nvGrpSpPr>
        <p:grpSpPr>
          <a:xfrm>
            <a:off x="677100" y="4866176"/>
            <a:ext cx="306550" cy="233991"/>
            <a:chOff x="281699" y="4701425"/>
            <a:chExt cx="306550" cy="233991"/>
          </a:xfrm>
        </p:grpSpPr>
        <p:sp>
          <p:nvSpPr>
            <p:cNvPr id="472" name="Google Shape;472;p8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475" name="Google Shape;475;p8"/>
          <p:cNvGrpSpPr/>
          <p:nvPr/>
        </p:nvGrpSpPr>
        <p:grpSpPr>
          <a:xfrm>
            <a:off x="8552000" y="877650"/>
            <a:ext cx="306550" cy="246616"/>
            <a:chOff x="8757949" y="3645550"/>
            <a:chExt cx="306550" cy="246616"/>
          </a:xfrm>
        </p:grpSpPr>
        <p:sp>
          <p:nvSpPr>
            <p:cNvPr id="476" name="Google Shape;476;p8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479" name="Google Shape;479;p8"/>
          <p:cNvSpPr/>
          <p:nvPr/>
        </p:nvSpPr>
        <p:spPr>
          <a:xfrm rot="2905830" flipH="1">
            <a:off x="7873272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480" name="Google Shape;480;p8"/>
          <p:cNvGrpSpPr/>
          <p:nvPr/>
        </p:nvGrpSpPr>
        <p:grpSpPr>
          <a:xfrm>
            <a:off x="8323798" y="4139963"/>
            <a:ext cx="762950" cy="1927407"/>
            <a:chOff x="8361510" y="3452088"/>
            <a:chExt cx="762950" cy="1927407"/>
          </a:xfrm>
        </p:grpSpPr>
        <p:sp>
          <p:nvSpPr>
            <p:cNvPr id="481" name="Google Shape;481;p8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91" name="Google Shape;491;p8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492" name="Google Shape;492;p8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98584551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9"/>
          <p:cNvSpPr txBox="1">
            <a:spLocks noGrp="1"/>
          </p:cNvSpPr>
          <p:nvPr>
            <p:ph type="ctrTitle"/>
          </p:nvPr>
        </p:nvSpPr>
        <p:spPr>
          <a:xfrm flipH="1">
            <a:off x="1254475" y="843700"/>
            <a:ext cx="4121400" cy="214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495" name="Google Shape;495;p9"/>
          <p:cNvSpPr txBox="1">
            <a:spLocks noGrp="1"/>
          </p:cNvSpPr>
          <p:nvPr>
            <p:ph type="subTitle" idx="1"/>
          </p:nvPr>
        </p:nvSpPr>
        <p:spPr>
          <a:xfrm flipH="1">
            <a:off x="1245200" y="2973300"/>
            <a:ext cx="4121400" cy="115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9"/>
          <p:cNvSpPr/>
          <p:nvPr/>
        </p:nvSpPr>
        <p:spPr>
          <a:xfrm rot="-1402665" flipH="1">
            <a:off x="7852980" y="-445507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497" name="Google Shape;497;p9"/>
          <p:cNvSpPr/>
          <p:nvPr/>
        </p:nvSpPr>
        <p:spPr>
          <a:xfrm>
            <a:off x="7534912" y="276383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498" name="Google Shape;498;p9"/>
          <p:cNvSpPr/>
          <p:nvPr/>
        </p:nvSpPr>
        <p:spPr>
          <a:xfrm>
            <a:off x="7704331" y="214775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499" name="Google Shape;499;p9"/>
          <p:cNvSpPr/>
          <p:nvPr/>
        </p:nvSpPr>
        <p:spPr>
          <a:xfrm>
            <a:off x="7636415" y="37955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500" name="Google Shape;500;p9"/>
          <p:cNvGrpSpPr/>
          <p:nvPr/>
        </p:nvGrpSpPr>
        <p:grpSpPr>
          <a:xfrm>
            <a:off x="8076978" y="-105220"/>
            <a:ext cx="1232356" cy="951123"/>
            <a:chOff x="8076977" y="-105220"/>
            <a:chExt cx="1232356" cy="951123"/>
          </a:xfrm>
        </p:grpSpPr>
        <p:sp>
          <p:nvSpPr>
            <p:cNvPr id="501" name="Google Shape;501;p9"/>
            <p:cNvSpPr/>
            <p:nvPr/>
          </p:nvSpPr>
          <p:spPr>
            <a:xfrm>
              <a:off x="8370221" y="-10522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2" name="Google Shape;502;p9"/>
            <p:cNvSpPr/>
            <p:nvPr/>
          </p:nvSpPr>
          <p:spPr>
            <a:xfrm>
              <a:off x="8658725" y="-2613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3" name="Google Shape;503;p9"/>
            <p:cNvSpPr/>
            <p:nvPr/>
          </p:nvSpPr>
          <p:spPr>
            <a:xfrm>
              <a:off x="8076977" y="27668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4" name="Google Shape;504;p9"/>
            <p:cNvSpPr/>
            <p:nvPr/>
          </p:nvSpPr>
          <p:spPr>
            <a:xfrm>
              <a:off x="8326945" y="51872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5" name="Google Shape;505;p9"/>
            <p:cNvSpPr/>
            <p:nvPr/>
          </p:nvSpPr>
          <p:spPr>
            <a:xfrm>
              <a:off x="8523231" y="48935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6" name="Google Shape;506;p9"/>
            <p:cNvSpPr/>
            <p:nvPr/>
          </p:nvSpPr>
          <p:spPr>
            <a:xfrm>
              <a:off x="8619828" y="47699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7" name="Google Shape;507;p9"/>
            <p:cNvSpPr/>
            <p:nvPr/>
          </p:nvSpPr>
          <p:spPr>
            <a:xfrm>
              <a:off x="8542035" y="18075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08" name="Google Shape;508;p9"/>
            <p:cNvSpPr/>
            <p:nvPr/>
          </p:nvSpPr>
          <p:spPr>
            <a:xfrm>
              <a:off x="8572792" y="17905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509" name="Google Shape;509;p9"/>
          <p:cNvSpPr/>
          <p:nvPr/>
        </p:nvSpPr>
        <p:spPr>
          <a:xfrm>
            <a:off x="8641137" y="4819934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510" name="Google Shape;510;p9"/>
          <p:cNvSpPr/>
          <p:nvPr/>
        </p:nvSpPr>
        <p:spPr>
          <a:xfrm>
            <a:off x="8810556" y="4758326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511" name="Google Shape;511;p9"/>
          <p:cNvSpPr/>
          <p:nvPr/>
        </p:nvSpPr>
        <p:spPr>
          <a:xfrm>
            <a:off x="8742640" y="492310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512" name="Google Shape;512;p9"/>
          <p:cNvSpPr/>
          <p:nvPr/>
        </p:nvSpPr>
        <p:spPr>
          <a:xfrm flipH="1">
            <a:off x="-840878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513" name="Google Shape;513;p9"/>
          <p:cNvGrpSpPr/>
          <p:nvPr/>
        </p:nvGrpSpPr>
        <p:grpSpPr>
          <a:xfrm>
            <a:off x="959511" y="4782576"/>
            <a:ext cx="306550" cy="242416"/>
            <a:chOff x="959511" y="4782575"/>
            <a:chExt cx="306550" cy="242416"/>
          </a:xfrm>
        </p:grpSpPr>
        <p:sp>
          <p:nvSpPr>
            <p:cNvPr id="514" name="Google Shape;514;p9"/>
            <p:cNvSpPr/>
            <p:nvPr/>
          </p:nvSpPr>
          <p:spPr>
            <a:xfrm>
              <a:off x="959511" y="4839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15" name="Google Shape;515;p9"/>
            <p:cNvSpPr/>
            <p:nvPr/>
          </p:nvSpPr>
          <p:spPr>
            <a:xfrm>
              <a:off x="1128930" y="47825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16" name="Google Shape;516;p9"/>
            <p:cNvSpPr/>
            <p:nvPr/>
          </p:nvSpPr>
          <p:spPr>
            <a:xfrm>
              <a:off x="1061014" y="4943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517" name="Google Shape;517;p9"/>
          <p:cNvGrpSpPr/>
          <p:nvPr/>
        </p:nvGrpSpPr>
        <p:grpSpPr>
          <a:xfrm>
            <a:off x="-8189" y="4439113"/>
            <a:ext cx="848969" cy="760098"/>
            <a:chOff x="-8190" y="4439113"/>
            <a:chExt cx="848969" cy="760098"/>
          </a:xfrm>
        </p:grpSpPr>
        <p:sp>
          <p:nvSpPr>
            <p:cNvPr id="518" name="Google Shape;518;p9"/>
            <p:cNvSpPr/>
            <p:nvPr/>
          </p:nvSpPr>
          <p:spPr>
            <a:xfrm>
              <a:off x="284641" y="4947188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19" name="Google Shape;519;p9"/>
            <p:cNvSpPr/>
            <p:nvPr/>
          </p:nvSpPr>
          <p:spPr>
            <a:xfrm>
              <a:off x="565469" y="4482801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0" name="Google Shape;520;p9"/>
            <p:cNvSpPr/>
            <p:nvPr/>
          </p:nvSpPr>
          <p:spPr>
            <a:xfrm>
              <a:off x="386803" y="4439113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1" name="Google Shape;521;p9"/>
            <p:cNvSpPr/>
            <p:nvPr/>
          </p:nvSpPr>
          <p:spPr>
            <a:xfrm>
              <a:off x="-8190" y="4603045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2" name="Google Shape;522;p9"/>
            <p:cNvSpPr/>
            <p:nvPr/>
          </p:nvSpPr>
          <p:spPr>
            <a:xfrm>
              <a:off x="135856" y="4604745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3" name="Google Shape;523;p9"/>
            <p:cNvSpPr/>
            <p:nvPr/>
          </p:nvSpPr>
          <p:spPr>
            <a:xfrm>
              <a:off x="110251" y="4934308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524" name="Google Shape;524;p9"/>
          <p:cNvGrpSpPr/>
          <p:nvPr/>
        </p:nvGrpSpPr>
        <p:grpSpPr>
          <a:xfrm rot="936323">
            <a:off x="-5349" y="3249760"/>
            <a:ext cx="800202" cy="945080"/>
            <a:chOff x="70940" y="3249908"/>
            <a:chExt cx="800233" cy="945117"/>
          </a:xfrm>
        </p:grpSpPr>
        <p:sp>
          <p:nvSpPr>
            <p:cNvPr id="525" name="Google Shape;525;p9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6" name="Google Shape;526;p9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7" name="Google Shape;527;p9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8" name="Google Shape;528;p9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29" name="Google Shape;529;p9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30" name="Google Shape;530;p9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352219488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10"/>
          <p:cNvSpPr txBox="1">
            <a:spLocks noGrp="1"/>
          </p:cNvSpPr>
          <p:nvPr>
            <p:ph type="title"/>
          </p:nvPr>
        </p:nvSpPr>
        <p:spPr>
          <a:xfrm>
            <a:off x="4009425" y="3003475"/>
            <a:ext cx="4469700" cy="159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533" name="Google Shape;533;p10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534" name="Google Shape;534;p10"/>
          <p:cNvGrpSpPr/>
          <p:nvPr/>
        </p:nvGrpSpPr>
        <p:grpSpPr>
          <a:xfrm>
            <a:off x="-265637" y="1"/>
            <a:ext cx="1718925" cy="809372"/>
            <a:chOff x="-44600" y="2477850"/>
            <a:chExt cx="1718925" cy="809372"/>
          </a:xfrm>
        </p:grpSpPr>
        <p:sp>
          <p:nvSpPr>
            <p:cNvPr id="535" name="Google Shape;535;p10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37" name="Google Shape;537;p10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38" name="Google Shape;538;p10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1" name="Google Shape;541;p10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2" name="Google Shape;542;p10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543" name="Google Shape;543;p10"/>
          <p:cNvGrpSpPr/>
          <p:nvPr/>
        </p:nvGrpSpPr>
        <p:grpSpPr>
          <a:xfrm rot="-7688932">
            <a:off x="-86198" y="923739"/>
            <a:ext cx="802098" cy="720538"/>
            <a:chOff x="8440798" y="-85238"/>
            <a:chExt cx="802107" cy="720546"/>
          </a:xfrm>
        </p:grpSpPr>
        <p:sp>
          <p:nvSpPr>
            <p:cNvPr id="544" name="Google Shape;544;p10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5" name="Google Shape;545;p10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6" name="Google Shape;546;p10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7" name="Google Shape;547;p10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8" name="Google Shape;548;p10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49" name="Google Shape;549;p10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50" name="Google Shape;550;p10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551" name="Google Shape;551;p10"/>
          <p:cNvGrpSpPr/>
          <p:nvPr/>
        </p:nvGrpSpPr>
        <p:grpSpPr>
          <a:xfrm>
            <a:off x="239424" y="562751"/>
            <a:ext cx="306550" cy="246616"/>
            <a:chOff x="8757949" y="3645550"/>
            <a:chExt cx="306550" cy="246616"/>
          </a:xfrm>
        </p:grpSpPr>
        <p:sp>
          <p:nvSpPr>
            <p:cNvPr id="552" name="Google Shape;552;p1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53" name="Google Shape;553;p1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54" name="Google Shape;554;p1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555" name="Google Shape;555;p10"/>
          <p:cNvSpPr/>
          <p:nvPr/>
        </p:nvSpPr>
        <p:spPr>
          <a:xfrm rot="-8862748" flipH="1">
            <a:off x="7207425" y="-85856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556" name="Google Shape;556;p10"/>
          <p:cNvGrpSpPr/>
          <p:nvPr/>
        </p:nvGrpSpPr>
        <p:grpSpPr>
          <a:xfrm rot="10800000" flipH="1">
            <a:off x="8354574" y="-356249"/>
            <a:ext cx="702348" cy="1475540"/>
            <a:chOff x="7855424" y="3837125"/>
            <a:chExt cx="702348" cy="1475540"/>
          </a:xfrm>
        </p:grpSpPr>
        <p:sp>
          <p:nvSpPr>
            <p:cNvPr id="557" name="Google Shape;557;p10"/>
            <p:cNvSpPr/>
            <p:nvPr/>
          </p:nvSpPr>
          <p:spPr>
            <a:xfrm>
              <a:off x="8059429" y="4195954"/>
              <a:ext cx="498342" cy="1116711"/>
            </a:xfrm>
            <a:custGeom>
              <a:avLst/>
              <a:gdLst/>
              <a:ahLst/>
              <a:cxnLst/>
              <a:rect l="l" t="t" r="r" b="b"/>
              <a:pathLst>
                <a:path w="5958" h="13351" fill="none" extrusionOk="0">
                  <a:moveTo>
                    <a:pt x="805" y="1"/>
                  </a:moveTo>
                  <a:cubicBezTo>
                    <a:pt x="598" y="283"/>
                    <a:pt x="523" y="623"/>
                    <a:pt x="457" y="963"/>
                  </a:cubicBezTo>
                  <a:cubicBezTo>
                    <a:pt x="1" y="3361"/>
                    <a:pt x="150" y="5891"/>
                    <a:pt x="1071" y="8148"/>
                  </a:cubicBezTo>
                  <a:cubicBezTo>
                    <a:pt x="1527" y="9285"/>
                    <a:pt x="2191" y="10322"/>
                    <a:pt x="3021" y="11226"/>
                  </a:cubicBezTo>
                  <a:cubicBezTo>
                    <a:pt x="3842" y="12122"/>
                    <a:pt x="4846" y="12852"/>
                    <a:pt x="5958" y="13350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58" name="Google Shape;558;p10"/>
            <p:cNvSpPr/>
            <p:nvPr/>
          </p:nvSpPr>
          <p:spPr>
            <a:xfrm>
              <a:off x="8316214" y="4933688"/>
              <a:ext cx="29191" cy="235286"/>
            </a:xfrm>
            <a:custGeom>
              <a:avLst/>
              <a:gdLst/>
              <a:ahLst/>
              <a:cxnLst/>
              <a:rect l="l" t="t" r="r" b="b"/>
              <a:pathLst>
                <a:path w="349" h="2813" fill="none" extrusionOk="0">
                  <a:moveTo>
                    <a:pt x="83" y="0"/>
                  </a:moveTo>
                  <a:cubicBezTo>
                    <a:pt x="0" y="946"/>
                    <a:pt x="92" y="1900"/>
                    <a:pt x="349" y="281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59" name="Google Shape;559;p10"/>
            <p:cNvSpPr/>
            <p:nvPr/>
          </p:nvSpPr>
          <p:spPr>
            <a:xfrm>
              <a:off x="7855424" y="3837125"/>
              <a:ext cx="545516" cy="556390"/>
            </a:xfrm>
            <a:custGeom>
              <a:avLst/>
              <a:gdLst/>
              <a:ahLst/>
              <a:cxnLst/>
              <a:rect l="l" t="t" r="r" b="b"/>
              <a:pathLst>
                <a:path w="6522" h="6652" extrusionOk="0">
                  <a:moveTo>
                    <a:pt x="4646" y="1"/>
                  </a:moveTo>
                  <a:cubicBezTo>
                    <a:pt x="4545" y="1"/>
                    <a:pt x="4441" y="36"/>
                    <a:pt x="4356" y="93"/>
                  </a:cubicBezTo>
                  <a:cubicBezTo>
                    <a:pt x="4091" y="258"/>
                    <a:pt x="3950" y="565"/>
                    <a:pt x="3842" y="864"/>
                  </a:cubicBezTo>
                  <a:cubicBezTo>
                    <a:pt x="3518" y="1694"/>
                    <a:pt x="3278" y="2540"/>
                    <a:pt x="3112" y="3411"/>
                  </a:cubicBezTo>
                  <a:cubicBezTo>
                    <a:pt x="2697" y="2872"/>
                    <a:pt x="2249" y="2366"/>
                    <a:pt x="1776" y="1893"/>
                  </a:cubicBezTo>
                  <a:cubicBezTo>
                    <a:pt x="1569" y="1694"/>
                    <a:pt x="1345" y="1495"/>
                    <a:pt x="1079" y="1403"/>
                  </a:cubicBezTo>
                  <a:cubicBezTo>
                    <a:pt x="1023" y="1387"/>
                    <a:pt x="960" y="1376"/>
                    <a:pt x="898" y="1376"/>
                  </a:cubicBezTo>
                  <a:cubicBezTo>
                    <a:pt x="778" y="1376"/>
                    <a:pt x="661" y="1415"/>
                    <a:pt x="606" y="1520"/>
                  </a:cubicBezTo>
                  <a:cubicBezTo>
                    <a:pt x="548" y="1644"/>
                    <a:pt x="606" y="1785"/>
                    <a:pt x="672" y="1901"/>
                  </a:cubicBezTo>
                  <a:cubicBezTo>
                    <a:pt x="905" y="2291"/>
                    <a:pt x="1270" y="2598"/>
                    <a:pt x="1635" y="2872"/>
                  </a:cubicBezTo>
                  <a:cubicBezTo>
                    <a:pt x="2050" y="3179"/>
                    <a:pt x="2473" y="3461"/>
                    <a:pt x="2913" y="3718"/>
                  </a:cubicBezTo>
                  <a:cubicBezTo>
                    <a:pt x="2691" y="3692"/>
                    <a:pt x="2469" y="3679"/>
                    <a:pt x="2246" y="3679"/>
                  </a:cubicBezTo>
                  <a:cubicBezTo>
                    <a:pt x="1902" y="3679"/>
                    <a:pt x="1558" y="3711"/>
                    <a:pt x="1220" y="3776"/>
                  </a:cubicBezTo>
                  <a:cubicBezTo>
                    <a:pt x="830" y="3851"/>
                    <a:pt x="440" y="3975"/>
                    <a:pt x="150" y="4241"/>
                  </a:cubicBezTo>
                  <a:cubicBezTo>
                    <a:pt x="83" y="4291"/>
                    <a:pt x="34" y="4357"/>
                    <a:pt x="17" y="4432"/>
                  </a:cubicBezTo>
                  <a:cubicBezTo>
                    <a:pt x="0" y="4589"/>
                    <a:pt x="100" y="4730"/>
                    <a:pt x="249" y="4764"/>
                  </a:cubicBezTo>
                  <a:cubicBezTo>
                    <a:pt x="316" y="4779"/>
                    <a:pt x="386" y="4788"/>
                    <a:pt x="457" y="4788"/>
                  </a:cubicBezTo>
                  <a:cubicBezTo>
                    <a:pt x="536" y="4788"/>
                    <a:pt x="615" y="4777"/>
                    <a:pt x="689" y="4755"/>
                  </a:cubicBezTo>
                  <a:lnTo>
                    <a:pt x="2713" y="4382"/>
                  </a:lnTo>
                  <a:lnTo>
                    <a:pt x="2713" y="4382"/>
                  </a:lnTo>
                  <a:cubicBezTo>
                    <a:pt x="2249" y="4639"/>
                    <a:pt x="1817" y="4971"/>
                    <a:pt x="1444" y="5361"/>
                  </a:cubicBezTo>
                  <a:cubicBezTo>
                    <a:pt x="1220" y="5568"/>
                    <a:pt x="1054" y="5834"/>
                    <a:pt x="963" y="6124"/>
                  </a:cubicBezTo>
                  <a:cubicBezTo>
                    <a:pt x="938" y="6199"/>
                    <a:pt x="938" y="6282"/>
                    <a:pt x="963" y="6365"/>
                  </a:cubicBezTo>
                  <a:cubicBezTo>
                    <a:pt x="1013" y="6464"/>
                    <a:pt x="1120" y="6531"/>
                    <a:pt x="1237" y="6539"/>
                  </a:cubicBezTo>
                  <a:cubicBezTo>
                    <a:pt x="1265" y="6543"/>
                    <a:pt x="1293" y="6545"/>
                    <a:pt x="1321" y="6545"/>
                  </a:cubicBezTo>
                  <a:cubicBezTo>
                    <a:pt x="1548" y="6545"/>
                    <a:pt x="1766" y="6431"/>
                    <a:pt x="1950" y="6290"/>
                  </a:cubicBezTo>
                  <a:cubicBezTo>
                    <a:pt x="2241" y="6041"/>
                    <a:pt x="2498" y="5751"/>
                    <a:pt x="2697" y="5419"/>
                  </a:cubicBezTo>
                  <a:cubicBezTo>
                    <a:pt x="2879" y="5154"/>
                    <a:pt x="3070" y="4913"/>
                    <a:pt x="3236" y="4639"/>
                  </a:cubicBezTo>
                  <a:cubicBezTo>
                    <a:pt x="3427" y="5311"/>
                    <a:pt x="3651" y="6025"/>
                    <a:pt x="4190" y="6464"/>
                  </a:cubicBezTo>
                  <a:cubicBezTo>
                    <a:pt x="4311" y="6568"/>
                    <a:pt x="4476" y="6652"/>
                    <a:pt x="4632" y="6652"/>
                  </a:cubicBezTo>
                  <a:cubicBezTo>
                    <a:pt x="4701" y="6652"/>
                    <a:pt x="4768" y="6635"/>
                    <a:pt x="4829" y="6597"/>
                  </a:cubicBezTo>
                  <a:cubicBezTo>
                    <a:pt x="4995" y="6506"/>
                    <a:pt x="5045" y="6282"/>
                    <a:pt x="5020" y="6099"/>
                  </a:cubicBezTo>
                  <a:cubicBezTo>
                    <a:pt x="4987" y="5792"/>
                    <a:pt x="4796" y="5535"/>
                    <a:pt x="4613" y="5286"/>
                  </a:cubicBezTo>
                  <a:cubicBezTo>
                    <a:pt x="4322" y="4889"/>
                    <a:pt x="4030" y="4484"/>
                    <a:pt x="3645" y="4172"/>
                  </a:cubicBezTo>
                  <a:lnTo>
                    <a:pt x="3645" y="4172"/>
                  </a:lnTo>
                  <a:cubicBezTo>
                    <a:pt x="4204" y="4616"/>
                    <a:pt x="4874" y="4915"/>
                    <a:pt x="5576" y="5054"/>
                  </a:cubicBezTo>
                  <a:cubicBezTo>
                    <a:pt x="5640" y="5064"/>
                    <a:pt x="5706" y="5072"/>
                    <a:pt x="5770" y="5072"/>
                  </a:cubicBezTo>
                  <a:cubicBezTo>
                    <a:pt x="5873" y="5072"/>
                    <a:pt x="5969" y="5051"/>
                    <a:pt x="6040" y="4979"/>
                  </a:cubicBezTo>
                  <a:cubicBezTo>
                    <a:pt x="6132" y="4871"/>
                    <a:pt x="6148" y="4722"/>
                    <a:pt x="6082" y="4598"/>
                  </a:cubicBezTo>
                  <a:cubicBezTo>
                    <a:pt x="6016" y="4473"/>
                    <a:pt x="5924" y="4374"/>
                    <a:pt x="5808" y="4299"/>
                  </a:cubicBezTo>
                  <a:cubicBezTo>
                    <a:pt x="5211" y="3868"/>
                    <a:pt x="4448" y="3727"/>
                    <a:pt x="3717" y="3677"/>
                  </a:cubicBezTo>
                  <a:cubicBezTo>
                    <a:pt x="4414" y="3577"/>
                    <a:pt x="5103" y="3444"/>
                    <a:pt x="5792" y="3295"/>
                  </a:cubicBezTo>
                  <a:cubicBezTo>
                    <a:pt x="6057" y="3229"/>
                    <a:pt x="6356" y="3137"/>
                    <a:pt x="6489" y="2897"/>
                  </a:cubicBezTo>
                  <a:cubicBezTo>
                    <a:pt x="6513" y="2855"/>
                    <a:pt x="6522" y="2814"/>
                    <a:pt x="6522" y="2772"/>
                  </a:cubicBezTo>
                  <a:cubicBezTo>
                    <a:pt x="6522" y="2631"/>
                    <a:pt x="6356" y="2557"/>
                    <a:pt x="6223" y="2532"/>
                  </a:cubicBezTo>
                  <a:cubicBezTo>
                    <a:pt x="6101" y="2509"/>
                    <a:pt x="5978" y="2499"/>
                    <a:pt x="5855" y="2499"/>
                  </a:cubicBezTo>
                  <a:cubicBezTo>
                    <a:pt x="5533" y="2499"/>
                    <a:pt x="5210" y="2569"/>
                    <a:pt x="4904" y="2665"/>
                  </a:cubicBezTo>
                  <a:cubicBezTo>
                    <a:pt x="4373" y="2830"/>
                    <a:pt x="3867" y="3071"/>
                    <a:pt x="3402" y="3370"/>
                  </a:cubicBezTo>
                  <a:cubicBezTo>
                    <a:pt x="4016" y="2573"/>
                    <a:pt x="4589" y="1727"/>
                    <a:pt x="4929" y="781"/>
                  </a:cubicBezTo>
                  <a:cubicBezTo>
                    <a:pt x="4979" y="665"/>
                    <a:pt x="5003" y="541"/>
                    <a:pt x="5012" y="408"/>
                  </a:cubicBezTo>
                  <a:cubicBezTo>
                    <a:pt x="5020" y="275"/>
                    <a:pt x="4962" y="151"/>
                    <a:pt x="4862" y="68"/>
                  </a:cubicBezTo>
                  <a:cubicBezTo>
                    <a:pt x="4798" y="21"/>
                    <a:pt x="4723" y="1"/>
                    <a:pt x="4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0" name="Google Shape;560;p10"/>
            <p:cNvSpPr/>
            <p:nvPr/>
          </p:nvSpPr>
          <p:spPr>
            <a:xfrm>
              <a:off x="8103844" y="4137153"/>
              <a:ext cx="57295" cy="48011"/>
            </a:xfrm>
            <a:custGeom>
              <a:avLst/>
              <a:gdLst/>
              <a:ahLst/>
              <a:cxnLst/>
              <a:rect l="l" t="t" r="r" b="b"/>
              <a:pathLst>
                <a:path w="685" h="574" extrusionOk="0">
                  <a:moveTo>
                    <a:pt x="324" y="1"/>
                  </a:moveTo>
                  <a:cubicBezTo>
                    <a:pt x="205" y="1"/>
                    <a:pt x="87" y="73"/>
                    <a:pt x="50" y="206"/>
                  </a:cubicBezTo>
                  <a:cubicBezTo>
                    <a:pt x="1" y="355"/>
                    <a:pt x="92" y="513"/>
                    <a:pt x="241" y="563"/>
                  </a:cubicBezTo>
                  <a:cubicBezTo>
                    <a:pt x="268" y="570"/>
                    <a:pt x="295" y="573"/>
                    <a:pt x="321" y="573"/>
                  </a:cubicBezTo>
                  <a:cubicBezTo>
                    <a:pt x="532" y="573"/>
                    <a:pt x="684" y="347"/>
                    <a:pt x="573" y="148"/>
                  </a:cubicBezTo>
                  <a:cubicBezTo>
                    <a:pt x="518" y="48"/>
                    <a:pt x="421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1" name="Google Shape;561;p10"/>
            <p:cNvSpPr/>
            <p:nvPr/>
          </p:nvSpPr>
          <p:spPr>
            <a:xfrm>
              <a:off x="8223704" y="4669877"/>
              <a:ext cx="227257" cy="357572"/>
            </a:xfrm>
            <a:custGeom>
              <a:avLst/>
              <a:gdLst/>
              <a:ahLst/>
              <a:cxnLst/>
              <a:rect l="l" t="t" r="r" b="b"/>
              <a:pathLst>
                <a:path w="2717" h="4275" extrusionOk="0">
                  <a:moveTo>
                    <a:pt x="1228" y="0"/>
                  </a:moveTo>
                  <a:cubicBezTo>
                    <a:pt x="1" y="0"/>
                    <a:pt x="1156" y="4224"/>
                    <a:pt x="1156" y="4224"/>
                  </a:cubicBezTo>
                  <a:lnTo>
                    <a:pt x="1189" y="4274"/>
                  </a:lnTo>
                  <a:cubicBezTo>
                    <a:pt x="1189" y="4274"/>
                    <a:pt x="2716" y="93"/>
                    <a:pt x="1264" y="1"/>
                  </a:cubicBezTo>
                  <a:cubicBezTo>
                    <a:pt x="1252" y="1"/>
                    <a:pt x="1240" y="0"/>
                    <a:pt x="1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2" name="Google Shape;562;p10"/>
            <p:cNvSpPr/>
            <p:nvPr/>
          </p:nvSpPr>
          <p:spPr>
            <a:xfrm>
              <a:off x="8289866" y="4882331"/>
              <a:ext cx="73605" cy="158252"/>
            </a:xfrm>
            <a:custGeom>
              <a:avLst/>
              <a:gdLst/>
              <a:ahLst/>
              <a:cxnLst/>
              <a:rect l="l" t="t" r="r" b="b"/>
              <a:pathLst>
                <a:path w="880" h="1892" extrusionOk="0">
                  <a:moveTo>
                    <a:pt x="0" y="0"/>
                  </a:moveTo>
                  <a:lnTo>
                    <a:pt x="349" y="1859"/>
                  </a:lnTo>
                  <a:lnTo>
                    <a:pt x="382" y="1892"/>
                  </a:lnTo>
                  <a:cubicBezTo>
                    <a:pt x="598" y="1469"/>
                    <a:pt x="880" y="83"/>
                    <a:pt x="880" y="83"/>
                  </a:cubicBezTo>
                  <a:lnTo>
                    <a:pt x="880" y="83"/>
                  </a:lnTo>
                  <a:cubicBezTo>
                    <a:pt x="730" y="158"/>
                    <a:pt x="614" y="299"/>
                    <a:pt x="573" y="465"/>
                  </a:cubicBezTo>
                  <a:cubicBezTo>
                    <a:pt x="457" y="291"/>
                    <a:pt x="365" y="141"/>
                    <a:pt x="166" y="50"/>
                  </a:cubicBezTo>
                  <a:cubicBezTo>
                    <a:pt x="150" y="4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3" name="Google Shape;563;p10"/>
            <p:cNvSpPr/>
            <p:nvPr/>
          </p:nvSpPr>
          <p:spPr>
            <a:xfrm>
              <a:off x="8084439" y="4377795"/>
              <a:ext cx="229766" cy="259710"/>
            </a:xfrm>
            <a:custGeom>
              <a:avLst/>
              <a:gdLst/>
              <a:ahLst/>
              <a:cxnLst/>
              <a:rect l="l" t="t" r="r" b="b"/>
              <a:pathLst>
                <a:path w="2747" h="3105" extrusionOk="0">
                  <a:moveTo>
                    <a:pt x="2747" y="0"/>
                  </a:moveTo>
                  <a:lnTo>
                    <a:pt x="1867" y="432"/>
                  </a:lnTo>
                  <a:cubicBezTo>
                    <a:pt x="1577" y="565"/>
                    <a:pt x="1311" y="722"/>
                    <a:pt x="1062" y="905"/>
                  </a:cubicBezTo>
                  <a:cubicBezTo>
                    <a:pt x="822" y="1112"/>
                    <a:pt x="623" y="1353"/>
                    <a:pt x="465" y="1627"/>
                  </a:cubicBezTo>
                  <a:cubicBezTo>
                    <a:pt x="241" y="2008"/>
                    <a:pt x="83" y="2431"/>
                    <a:pt x="0" y="2871"/>
                  </a:cubicBezTo>
                  <a:cubicBezTo>
                    <a:pt x="274" y="2987"/>
                    <a:pt x="565" y="3070"/>
                    <a:pt x="855" y="3103"/>
                  </a:cubicBezTo>
                  <a:cubicBezTo>
                    <a:pt x="869" y="3104"/>
                    <a:pt x="883" y="3104"/>
                    <a:pt x="897" y="3104"/>
                  </a:cubicBezTo>
                  <a:cubicBezTo>
                    <a:pt x="1330" y="3104"/>
                    <a:pt x="1735" y="2860"/>
                    <a:pt x="2000" y="2523"/>
                  </a:cubicBezTo>
                  <a:cubicBezTo>
                    <a:pt x="2274" y="2174"/>
                    <a:pt x="2415" y="1734"/>
                    <a:pt x="2506" y="1303"/>
                  </a:cubicBezTo>
                  <a:cubicBezTo>
                    <a:pt x="2597" y="872"/>
                    <a:pt x="2639" y="432"/>
                    <a:pt x="2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4" name="Google Shape;564;p10"/>
            <p:cNvSpPr/>
            <p:nvPr/>
          </p:nvSpPr>
          <p:spPr>
            <a:xfrm>
              <a:off x="8084439" y="4377795"/>
              <a:ext cx="229097" cy="242312"/>
            </a:xfrm>
            <a:custGeom>
              <a:avLst/>
              <a:gdLst/>
              <a:ahLst/>
              <a:cxnLst/>
              <a:rect l="l" t="t" r="r" b="b"/>
              <a:pathLst>
                <a:path w="2739" h="2897" fill="none" extrusionOk="0">
                  <a:moveTo>
                    <a:pt x="2738" y="0"/>
                  </a:moveTo>
                  <a:cubicBezTo>
                    <a:pt x="2415" y="573"/>
                    <a:pt x="1917" y="1029"/>
                    <a:pt x="1419" y="1452"/>
                  </a:cubicBezTo>
                  <a:cubicBezTo>
                    <a:pt x="921" y="1876"/>
                    <a:pt x="365" y="2357"/>
                    <a:pt x="0" y="2896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565" name="Google Shape;565;p10"/>
          <p:cNvGrpSpPr/>
          <p:nvPr/>
        </p:nvGrpSpPr>
        <p:grpSpPr>
          <a:xfrm rot="10800000" flipH="1">
            <a:off x="8442842" y="1119282"/>
            <a:ext cx="853744" cy="1055150"/>
            <a:chOff x="8141966" y="4340861"/>
            <a:chExt cx="853744" cy="1055150"/>
          </a:xfrm>
        </p:grpSpPr>
        <p:sp>
          <p:nvSpPr>
            <p:cNvPr id="566" name="Google Shape;566;p10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7" name="Google Shape;567;p10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8" name="Google Shape;568;p10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69" name="Google Shape;569;p10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0" name="Google Shape;570;p10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1" name="Google Shape;571;p10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2" name="Google Shape;572;p10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3" name="Google Shape;573;p10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4" name="Google Shape;574;p10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5" name="Google Shape;575;p10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576" name="Google Shape;576;p10"/>
          <p:cNvGrpSpPr/>
          <p:nvPr/>
        </p:nvGrpSpPr>
        <p:grpSpPr>
          <a:xfrm>
            <a:off x="281700" y="4701425"/>
            <a:ext cx="306550" cy="233991"/>
            <a:chOff x="281699" y="4701425"/>
            <a:chExt cx="306550" cy="233991"/>
          </a:xfrm>
        </p:grpSpPr>
        <p:sp>
          <p:nvSpPr>
            <p:cNvPr id="577" name="Google Shape;577;p10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8" name="Google Shape;578;p10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79" name="Google Shape;579;p10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330114150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p11"/>
          <p:cNvSpPr txBox="1">
            <a:spLocks noGrp="1"/>
          </p:cNvSpPr>
          <p:nvPr>
            <p:ph type="title" hasCustomPrompt="1"/>
          </p:nvPr>
        </p:nvSpPr>
        <p:spPr>
          <a:xfrm>
            <a:off x="1858275" y="2662825"/>
            <a:ext cx="5487900" cy="14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82" name="Google Shape;582;p11"/>
          <p:cNvSpPr txBox="1">
            <a:spLocks noGrp="1"/>
          </p:cNvSpPr>
          <p:nvPr>
            <p:ph type="subTitle" idx="1"/>
          </p:nvPr>
        </p:nvSpPr>
        <p:spPr>
          <a:xfrm>
            <a:off x="1858275" y="4086825"/>
            <a:ext cx="5487900" cy="39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3" name="Google Shape;583;p11"/>
          <p:cNvSpPr/>
          <p:nvPr/>
        </p:nvSpPr>
        <p:spPr>
          <a:xfrm rot="2905830" flipH="1">
            <a:off x="7873272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584" name="Google Shape;584;p11"/>
          <p:cNvSpPr/>
          <p:nvPr/>
        </p:nvSpPr>
        <p:spPr>
          <a:xfrm rot="8100000">
            <a:off x="-1013411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585" name="Google Shape;585;p11"/>
          <p:cNvGrpSpPr/>
          <p:nvPr/>
        </p:nvGrpSpPr>
        <p:grpSpPr>
          <a:xfrm>
            <a:off x="7486049" y="4402571"/>
            <a:ext cx="573999" cy="1003431"/>
            <a:chOff x="8185349" y="4299471"/>
            <a:chExt cx="573999" cy="1003431"/>
          </a:xfrm>
        </p:grpSpPr>
        <p:sp>
          <p:nvSpPr>
            <p:cNvPr id="586" name="Google Shape;586;p11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87" name="Google Shape;587;p11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3" name="Google Shape;593;p11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4" name="Google Shape;594;p11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597" name="Google Shape;597;p11"/>
          <p:cNvGrpSpPr/>
          <p:nvPr/>
        </p:nvGrpSpPr>
        <p:grpSpPr>
          <a:xfrm>
            <a:off x="8258536" y="3940577"/>
            <a:ext cx="762950" cy="1927407"/>
            <a:chOff x="8361510" y="3452088"/>
            <a:chExt cx="762950" cy="1927407"/>
          </a:xfrm>
        </p:grpSpPr>
        <p:sp>
          <p:nvSpPr>
            <p:cNvPr id="598" name="Google Shape;598;p11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599" name="Google Shape;599;p11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3" name="Google Shape;603;p11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4" name="Google Shape;604;p11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5" name="Google Shape;605;p11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6" name="Google Shape;606;p11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7" name="Google Shape;607;p11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8" name="Google Shape;608;p11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09" name="Google Shape;609;p11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10" name="Google Shape;610;p11"/>
          <p:cNvGrpSpPr/>
          <p:nvPr/>
        </p:nvGrpSpPr>
        <p:grpSpPr>
          <a:xfrm>
            <a:off x="-44589" y="-31162"/>
            <a:ext cx="848969" cy="760098"/>
            <a:chOff x="-44590" y="-31162"/>
            <a:chExt cx="848969" cy="760098"/>
          </a:xfrm>
        </p:grpSpPr>
        <p:sp>
          <p:nvSpPr>
            <p:cNvPr id="611" name="Google Shape;611;p11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13" name="Google Shape;613;p11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14" name="Google Shape;614;p11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-2285012">
            <a:off x="-197863" y="873644"/>
            <a:ext cx="911047" cy="1119263"/>
            <a:chOff x="556167" y="-402644"/>
            <a:chExt cx="911061" cy="1119281"/>
          </a:xfrm>
        </p:grpSpPr>
        <p:sp>
          <p:nvSpPr>
            <p:cNvPr id="618" name="Google Shape;618;p11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19" name="Google Shape;619;p11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0" name="Google Shape;620;p11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1" name="Google Shape;621;p11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2" name="Google Shape;622;p11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3" name="Google Shape;623;p11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4" name="Google Shape;624;p11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5" name="Google Shape;625;p11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6" name="Google Shape;626;p11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27" name="Google Shape;627;p11"/>
          <p:cNvGrpSpPr/>
          <p:nvPr/>
        </p:nvGrpSpPr>
        <p:grpSpPr>
          <a:xfrm>
            <a:off x="226625" y="817251"/>
            <a:ext cx="306550" cy="246616"/>
            <a:chOff x="366411" y="1167375"/>
            <a:chExt cx="306550" cy="246616"/>
          </a:xfrm>
        </p:grpSpPr>
        <p:sp>
          <p:nvSpPr>
            <p:cNvPr id="628" name="Google Shape;628;p11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29" name="Google Shape;629;p11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30" name="Google Shape;630;p11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31" name="Google Shape;631;p11"/>
          <p:cNvGrpSpPr/>
          <p:nvPr/>
        </p:nvGrpSpPr>
        <p:grpSpPr>
          <a:xfrm>
            <a:off x="281700" y="4701425"/>
            <a:ext cx="306550" cy="233991"/>
            <a:chOff x="281699" y="4701425"/>
            <a:chExt cx="306550" cy="233991"/>
          </a:xfrm>
        </p:grpSpPr>
        <p:sp>
          <p:nvSpPr>
            <p:cNvPr id="632" name="Google Shape;632;p11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33" name="Google Shape;633;p11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34" name="Google Shape;634;p11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35" name="Google Shape;635;p11"/>
          <p:cNvGrpSpPr/>
          <p:nvPr/>
        </p:nvGrpSpPr>
        <p:grpSpPr>
          <a:xfrm>
            <a:off x="8580849" y="189776"/>
            <a:ext cx="306550" cy="246616"/>
            <a:chOff x="8757949" y="3645550"/>
            <a:chExt cx="306550" cy="246616"/>
          </a:xfrm>
        </p:grpSpPr>
        <p:sp>
          <p:nvSpPr>
            <p:cNvPr id="636" name="Google Shape;636;p11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37" name="Google Shape;637;p11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38" name="Google Shape;638;p11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357571229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4" name="Google Shape;5204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2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5205" name="Google Shape;5205;p5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5206" name="Google Shape;5206;p5"/>
          <p:cNvSpPr txBox="1">
            <a:spLocks noGrp="1"/>
          </p:cNvSpPr>
          <p:nvPr>
            <p:ph type="title" idx="2"/>
          </p:nvPr>
        </p:nvSpPr>
        <p:spPr>
          <a:xfrm>
            <a:off x="1954568" y="152957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5207" name="Google Shape;5207;p5"/>
          <p:cNvSpPr txBox="1">
            <a:spLocks noGrp="1"/>
          </p:cNvSpPr>
          <p:nvPr>
            <p:ph type="subTitle" idx="1"/>
          </p:nvPr>
        </p:nvSpPr>
        <p:spPr>
          <a:xfrm>
            <a:off x="1556673" y="1917575"/>
            <a:ext cx="2330400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08" name="Google Shape;5208;p5"/>
          <p:cNvSpPr txBox="1">
            <a:spLocks noGrp="1"/>
          </p:cNvSpPr>
          <p:nvPr>
            <p:ph type="title" idx="3"/>
          </p:nvPr>
        </p:nvSpPr>
        <p:spPr>
          <a:xfrm>
            <a:off x="1956345" y="297667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5209" name="Google Shape;5209;p5"/>
          <p:cNvSpPr txBox="1">
            <a:spLocks noGrp="1"/>
          </p:cNvSpPr>
          <p:nvPr>
            <p:ph type="subTitle" idx="4"/>
          </p:nvPr>
        </p:nvSpPr>
        <p:spPr>
          <a:xfrm>
            <a:off x="1565728" y="3364675"/>
            <a:ext cx="2330400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210" name="Google Shape;5210;p5"/>
          <p:cNvGrpSpPr/>
          <p:nvPr/>
        </p:nvGrpSpPr>
        <p:grpSpPr>
          <a:xfrm>
            <a:off x="-3238331" y="1119576"/>
            <a:ext cx="17531377" cy="5425716"/>
            <a:chOff x="-3238331" y="1119576"/>
            <a:chExt cx="17531377" cy="5425716"/>
          </a:xfrm>
        </p:grpSpPr>
        <p:sp>
          <p:nvSpPr>
            <p:cNvPr id="5211" name="Google Shape;5211;p5"/>
            <p:cNvSpPr/>
            <p:nvPr/>
          </p:nvSpPr>
          <p:spPr>
            <a:xfrm>
              <a:off x="5577125" y="1119576"/>
              <a:ext cx="4407484" cy="4407369"/>
            </a:xfrm>
            <a:custGeom>
              <a:avLst/>
              <a:gdLst/>
              <a:ahLst/>
              <a:cxnLst/>
              <a:rect l="l" t="t" r="r" b="b"/>
              <a:pathLst>
                <a:path w="46319" h="46319" extrusionOk="0">
                  <a:moveTo>
                    <a:pt x="23164" y="1"/>
                  </a:moveTo>
                  <a:cubicBezTo>
                    <a:pt x="10374" y="1"/>
                    <a:pt x="1" y="10374"/>
                    <a:pt x="1" y="23164"/>
                  </a:cubicBezTo>
                  <a:cubicBezTo>
                    <a:pt x="1" y="35954"/>
                    <a:pt x="10374" y="46318"/>
                    <a:pt x="23164" y="46318"/>
                  </a:cubicBezTo>
                  <a:cubicBezTo>
                    <a:pt x="35945" y="46318"/>
                    <a:pt x="46319" y="35954"/>
                    <a:pt x="46319" y="23164"/>
                  </a:cubicBezTo>
                  <a:cubicBezTo>
                    <a:pt x="46319" y="10374"/>
                    <a:pt x="35945" y="1"/>
                    <a:pt x="23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12" name="Google Shape;5212;p5"/>
            <p:cNvGrpSpPr/>
            <p:nvPr/>
          </p:nvGrpSpPr>
          <p:grpSpPr>
            <a:xfrm>
              <a:off x="-3238331" y="2402315"/>
              <a:ext cx="17531377" cy="4142978"/>
              <a:chOff x="-3009731" y="2402315"/>
              <a:chExt cx="17531377" cy="4142978"/>
            </a:xfrm>
          </p:grpSpPr>
          <p:sp>
            <p:nvSpPr>
              <p:cNvPr id="5213" name="Google Shape;5213;p5"/>
              <p:cNvSpPr/>
              <p:nvPr/>
            </p:nvSpPr>
            <p:spPr>
              <a:xfrm>
                <a:off x="3992660" y="2418131"/>
                <a:ext cx="10528986" cy="2738022"/>
              </a:xfrm>
              <a:custGeom>
                <a:avLst/>
                <a:gdLst/>
                <a:ahLst/>
                <a:cxnLst/>
                <a:rect l="l" t="t" r="r" b="b"/>
                <a:pathLst>
                  <a:path w="83266" h="21653" extrusionOk="0">
                    <a:moveTo>
                      <a:pt x="43283" y="0"/>
                    </a:moveTo>
                    <a:cubicBezTo>
                      <a:pt x="43175" y="0"/>
                      <a:pt x="43085" y="16"/>
                      <a:pt x="43023" y="53"/>
                    </a:cubicBezTo>
                    <a:cubicBezTo>
                      <a:pt x="42410" y="408"/>
                      <a:pt x="40181" y="728"/>
                      <a:pt x="39337" y="728"/>
                    </a:cubicBezTo>
                    <a:cubicBezTo>
                      <a:pt x="38502" y="728"/>
                      <a:pt x="28990" y="6323"/>
                      <a:pt x="22862" y="9023"/>
                    </a:cubicBezTo>
                    <a:cubicBezTo>
                      <a:pt x="16733" y="11723"/>
                      <a:pt x="14930" y="11483"/>
                      <a:pt x="9344" y="13109"/>
                    </a:cubicBezTo>
                    <a:cubicBezTo>
                      <a:pt x="6502" y="13935"/>
                      <a:pt x="4237" y="14858"/>
                      <a:pt x="0" y="15578"/>
                    </a:cubicBezTo>
                    <a:lnTo>
                      <a:pt x="0" y="21653"/>
                    </a:lnTo>
                    <a:lnTo>
                      <a:pt x="83266" y="21653"/>
                    </a:lnTo>
                    <a:lnTo>
                      <a:pt x="83266" y="13224"/>
                    </a:lnTo>
                    <a:lnTo>
                      <a:pt x="83177" y="13224"/>
                    </a:lnTo>
                    <a:cubicBezTo>
                      <a:pt x="83035" y="13237"/>
                      <a:pt x="82890" y="13243"/>
                      <a:pt x="82741" y="13243"/>
                    </a:cubicBezTo>
                    <a:cubicBezTo>
                      <a:pt x="79954" y="13243"/>
                      <a:pt x="75982" y="11144"/>
                      <a:pt x="75130" y="10942"/>
                    </a:cubicBezTo>
                    <a:cubicBezTo>
                      <a:pt x="74394" y="10776"/>
                      <a:pt x="74297" y="10328"/>
                      <a:pt x="72320" y="10328"/>
                    </a:cubicBezTo>
                    <a:cubicBezTo>
                      <a:pt x="71863" y="10328"/>
                      <a:pt x="71306" y="10352"/>
                      <a:pt x="70618" y="10409"/>
                    </a:cubicBezTo>
                    <a:cubicBezTo>
                      <a:pt x="70485" y="10419"/>
                      <a:pt x="70343" y="10425"/>
                      <a:pt x="70192" y="10425"/>
                    </a:cubicBezTo>
                    <a:cubicBezTo>
                      <a:pt x="66204" y="10425"/>
                      <a:pt x="56333" y="6790"/>
                      <a:pt x="52722" y="4813"/>
                    </a:cubicBezTo>
                    <a:cubicBezTo>
                      <a:pt x="48965" y="2771"/>
                      <a:pt x="45403" y="577"/>
                      <a:pt x="44924" y="417"/>
                    </a:cubicBezTo>
                    <a:cubicBezTo>
                      <a:pt x="44535" y="287"/>
                      <a:pt x="43743" y="0"/>
                      <a:pt x="432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5"/>
              <p:cNvSpPr/>
              <p:nvPr/>
            </p:nvSpPr>
            <p:spPr>
              <a:xfrm>
                <a:off x="6999779" y="2402315"/>
                <a:ext cx="5220235" cy="1256281"/>
              </a:xfrm>
              <a:custGeom>
                <a:avLst/>
                <a:gdLst/>
                <a:ahLst/>
                <a:cxnLst/>
                <a:rect l="l" t="t" r="r" b="b"/>
                <a:pathLst>
                  <a:path w="41283" h="9935" extrusionOk="0">
                    <a:moveTo>
                      <a:pt x="19580" y="0"/>
                    </a:moveTo>
                    <a:cubicBezTo>
                      <a:pt x="19475" y="0"/>
                      <a:pt x="19388" y="15"/>
                      <a:pt x="19327" y="50"/>
                    </a:cubicBezTo>
                    <a:cubicBezTo>
                      <a:pt x="18714" y="405"/>
                      <a:pt x="16485" y="734"/>
                      <a:pt x="15641" y="734"/>
                    </a:cubicBezTo>
                    <a:cubicBezTo>
                      <a:pt x="14842" y="734"/>
                      <a:pt x="6200" y="5787"/>
                      <a:pt x="81" y="8612"/>
                    </a:cubicBezTo>
                    <a:cubicBezTo>
                      <a:pt x="82" y="8614"/>
                      <a:pt x="85" y="8615"/>
                      <a:pt x="90" y="8615"/>
                    </a:cubicBezTo>
                    <a:cubicBezTo>
                      <a:pt x="323" y="8615"/>
                      <a:pt x="4460" y="6843"/>
                      <a:pt x="5202" y="6843"/>
                    </a:cubicBezTo>
                    <a:cubicBezTo>
                      <a:pt x="5299" y="6843"/>
                      <a:pt x="5338" y="6874"/>
                      <a:pt x="5303" y="6942"/>
                    </a:cubicBezTo>
                    <a:cubicBezTo>
                      <a:pt x="5205" y="7137"/>
                      <a:pt x="1" y="9935"/>
                      <a:pt x="533" y="9935"/>
                    </a:cubicBezTo>
                    <a:cubicBezTo>
                      <a:pt x="1226" y="9935"/>
                      <a:pt x="4335" y="8319"/>
                      <a:pt x="5028" y="8070"/>
                    </a:cubicBezTo>
                    <a:cubicBezTo>
                      <a:pt x="5718" y="7821"/>
                      <a:pt x="6099" y="7722"/>
                      <a:pt x="6276" y="7722"/>
                    </a:cubicBezTo>
                    <a:cubicBezTo>
                      <a:pt x="6941" y="7722"/>
                      <a:pt x="4671" y="9127"/>
                      <a:pt x="4965" y="9127"/>
                    </a:cubicBezTo>
                    <a:cubicBezTo>
                      <a:pt x="5489" y="9127"/>
                      <a:pt x="5880" y="8780"/>
                      <a:pt x="6253" y="8612"/>
                    </a:cubicBezTo>
                    <a:cubicBezTo>
                      <a:pt x="7101" y="8218"/>
                      <a:pt x="9136" y="7222"/>
                      <a:pt x="9974" y="7222"/>
                    </a:cubicBezTo>
                    <a:cubicBezTo>
                      <a:pt x="10006" y="7222"/>
                      <a:pt x="10036" y="7223"/>
                      <a:pt x="10064" y="7226"/>
                    </a:cubicBezTo>
                    <a:cubicBezTo>
                      <a:pt x="10410" y="7271"/>
                      <a:pt x="8802" y="8425"/>
                      <a:pt x="9051" y="8425"/>
                    </a:cubicBezTo>
                    <a:cubicBezTo>
                      <a:pt x="9415" y="8425"/>
                      <a:pt x="10543" y="7768"/>
                      <a:pt x="11058" y="7768"/>
                    </a:cubicBezTo>
                    <a:cubicBezTo>
                      <a:pt x="11211" y="7768"/>
                      <a:pt x="10813" y="8197"/>
                      <a:pt x="11272" y="8197"/>
                    </a:cubicBezTo>
                    <a:cubicBezTo>
                      <a:pt x="11293" y="8197"/>
                      <a:pt x="11317" y="8196"/>
                      <a:pt x="11342" y="8194"/>
                    </a:cubicBezTo>
                    <a:cubicBezTo>
                      <a:pt x="11411" y="8189"/>
                      <a:pt x="11477" y="8187"/>
                      <a:pt x="11540" y="8187"/>
                    </a:cubicBezTo>
                    <a:cubicBezTo>
                      <a:pt x="12148" y="8187"/>
                      <a:pt x="12520" y="8408"/>
                      <a:pt x="13069" y="8408"/>
                    </a:cubicBezTo>
                    <a:cubicBezTo>
                      <a:pt x="13133" y="8408"/>
                      <a:pt x="13200" y="8405"/>
                      <a:pt x="13270" y="8398"/>
                    </a:cubicBezTo>
                    <a:cubicBezTo>
                      <a:pt x="14176" y="8310"/>
                      <a:pt x="14913" y="7413"/>
                      <a:pt x="15774" y="7217"/>
                    </a:cubicBezTo>
                    <a:cubicBezTo>
                      <a:pt x="15801" y="7211"/>
                      <a:pt x="15826" y="7209"/>
                      <a:pt x="15850" y="7209"/>
                    </a:cubicBezTo>
                    <a:cubicBezTo>
                      <a:pt x="16489" y="7209"/>
                      <a:pt x="16350" y="9171"/>
                      <a:pt x="16746" y="9171"/>
                    </a:cubicBezTo>
                    <a:cubicBezTo>
                      <a:pt x="16748" y="9171"/>
                      <a:pt x="16750" y="9171"/>
                      <a:pt x="16751" y="9171"/>
                    </a:cubicBezTo>
                    <a:cubicBezTo>
                      <a:pt x="17158" y="9145"/>
                      <a:pt x="17539" y="8059"/>
                      <a:pt x="17977" y="8059"/>
                    </a:cubicBezTo>
                    <a:cubicBezTo>
                      <a:pt x="17989" y="8059"/>
                      <a:pt x="18001" y="8059"/>
                      <a:pt x="18013" y="8061"/>
                    </a:cubicBezTo>
                    <a:cubicBezTo>
                      <a:pt x="18082" y="8070"/>
                      <a:pt x="18152" y="8075"/>
                      <a:pt x="18224" y="8075"/>
                    </a:cubicBezTo>
                    <a:cubicBezTo>
                      <a:pt x="19179" y="8075"/>
                      <a:pt x="20365" y="7305"/>
                      <a:pt x="21290" y="7173"/>
                    </a:cubicBezTo>
                    <a:cubicBezTo>
                      <a:pt x="21318" y="7169"/>
                      <a:pt x="21347" y="7167"/>
                      <a:pt x="21377" y="7167"/>
                    </a:cubicBezTo>
                    <a:cubicBezTo>
                      <a:pt x="22196" y="7167"/>
                      <a:pt x="23978" y="8443"/>
                      <a:pt x="24485" y="8443"/>
                    </a:cubicBezTo>
                    <a:cubicBezTo>
                      <a:pt x="24509" y="8443"/>
                      <a:pt x="24531" y="8440"/>
                      <a:pt x="24550" y="8434"/>
                    </a:cubicBezTo>
                    <a:cubicBezTo>
                      <a:pt x="25011" y="8283"/>
                      <a:pt x="23120" y="6729"/>
                      <a:pt x="23599" y="6604"/>
                    </a:cubicBezTo>
                    <a:cubicBezTo>
                      <a:pt x="23605" y="6603"/>
                      <a:pt x="23612" y="6602"/>
                      <a:pt x="23620" y="6602"/>
                    </a:cubicBezTo>
                    <a:cubicBezTo>
                      <a:pt x="24085" y="6602"/>
                      <a:pt x="28283" y="9051"/>
                      <a:pt x="28946" y="9304"/>
                    </a:cubicBezTo>
                    <a:cubicBezTo>
                      <a:pt x="29056" y="9347"/>
                      <a:pt x="29125" y="9367"/>
                      <a:pt x="29161" y="9367"/>
                    </a:cubicBezTo>
                    <a:cubicBezTo>
                      <a:pt x="29485" y="9367"/>
                      <a:pt x="27148" y="7808"/>
                      <a:pt x="27498" y="7808"/>
                    </a:cubicBezTo>
                    <a:cubicBezTo>
                      <a:pt x="27536" y="7808"/>
                      <a:pt x="27605" y="7826"/>
                      <a:pt x="27711" y="7866"/>
                    </a:cubicBezTo>
                    <a:cubicBezTo>
                      <a:pt x="29470" y="8496"/>
                      <a:pt x="31273" y="9011"/>
                      <a:pt x="33103" y="9420"/>
                    </a:cubicBezTo>
                    <a:cubicBezTo>
                      <a:pt x="33341" y="9470"/>
                      <a:pt x="33532" y="9491"/>
                      <a:pt x="33692" y="9491"/>
                    </a:cubicBezTo>
                    <a:cubicBezTo>
                      <a:pt x="34400" y="9491"/>
                      <a:pt x="34502" y="9087"/>
                      <a:pt x="35450" y="9087"/>
                    </a:cubicBezTo>
                    <a:cubicBezTo>
                      <a:pt x="35643" y="9087"/>
                      <a:pt x="35872" y="9104"/>
                      <a:pt x="36149" y="9145"/>
                    </a:cubicBezTo>
                    <a:cubicBezTo>
                      <a:pt x="36190" y="9150"/>
                      <a:pt x="36224" y="9153"/>
                      <a:pt x="36254" y="9153"/>
                    </a:cubicBezTo>
                    <a:cubicBezTo>
                      <a:pt x="36670" y="9153"/>
                      <a:pt x="36097" y="8625"/>
                      <a:pt x="36406" y="8625"/>
                    </a:cubicBezTo>
                    <a:cubicBezTo>
                      <a:pt x="36448" y="8625"/>
                      <a:pt x="36506" y="8634"/>
                      <a:pt x="36584" y="8656"/>
                    </a:cubicBezTo>
                    <a:cubicBezTo>
                      <a:pt x="38383" y="9175"/>
                      <a:pt x="41124" y="9492"/>
                      <a:pt x="41276" y="9492"/>
                    </a:cubicBezTo>
                    <a:cubicBezTo>
                      <a:pt x="41280" y="9492"/>
                      <a:pt x="41282" y="9491"/>
                      <a:pt x="41283" y="9491"/>
                    </a:cubicBezTo>
                    <a:cubicBezTo>
                      <a:pt x="36851" y="8274"/>
                      <a:pt x="31486" y="6160"/>
                      <a:pt x="29026" y="4819"/>
                    </a:cubicBezTo>
                    <a:cubicBezTo>
                      <a:pt x="25269" y="2776"/>
                      <a:pt x="21707" y="574"/>
                      <a:pt x="21228" y="414"/>
                    </a:cubicBezTo>
                    <a:cubicBezTo>
                      <a:pt x="20837" y="284"/>
                      <a:pt x="20040" y="0"/>
                      <a:pt x="195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5"/>
              <p:cNvSpPr/>
              <p:nvPr/>
            </p:nvSpPr>
            <p:spPr>
              <a:xfrm>
                <a:off x="3137975" y="4499964"/>
                <a:ext cx="10658218" cy="2045329"/>
              </a:xfrm>
              <a:custGeom>
                <a:avLst/>
                <a:gdLst/>
                <a:ahLst/>
                <a:cxnLst/>
                <a:rect l="l" t="t" r="r" b="b"/>
                <a:pathLst>
                  <a:path w="84288" h="16175" extrusionOk="0">
                    <a:moveTo>
                      <a:pt x="80430" y="0"/>
                    </a:moveTo>
                    <a:cubicBezTo>
                      <a:pt x="79897" y="0"/>
                      <a:pt x="79364" y="19"/>
                      <a:pt x="78834" y="63"/>
                    </a:cubicBezTo>
                    <a:cubicBezTo>
                      <a:pt x="77306" y="196"/>
                      <a:pt x="75805" y="542"/>
                      <a:pt x="74286" y="818"/>
                    </a:cubicBezTo>
                    <a:cubicBezTo>
                      <a:pt x="71761" y="1269"/>
                      <a:pt x="69202" y="1493"/>
                      <a:pt x="66641" y="1493"/>
                    </a:cubicBezTo>
                    <a:cubicBezTo>
                      <a:pt x="64617" y="1493"/>
                      <a:pt x="62593" y="1354"/>
                      <a:pt x="60582" y="1075"/>
                    </a:cubicBezTo>
                    <a:cubicBezTo>
                      <a:pt x="59490" y="924"/>
                      <a:pt x="58397" y="729"/>
                      <a:pt x="57296" y="667"/>
                    </a:cubicBezTo>
                    <a:cubicBezTo>
                      <a:pt x="56996" y="649"/>
                      <a:pt x="56697" y="641"/>
                      <a:pt x="56397" y="641"/>
                    </a:cubicBezTo>
                    <a:cubicBezTo>
                      <a:pt x="53849" y="641"/>
                      <a:pt x="51312" y="1229"/>
                      <a:pt x="48760" y="1484"/>
                    </a:cubicBezTo>
                    <a:cubicBezTo>
                      <a:pt x="47261" y="1637"/>
                      <a:pt x="45761" y="1731"/>
                      <a:pt x="44259" y="1731"/>
                    </a:cubicBezTo>
                    <a:cubicBezTo>
                      <a:pt x="43493" y="1731"/>
                      <a:pt x="42725" y="1707"/>
                      <a:pt x="41957" y="1653"/>
                    </a:cubicBezTo>
                    <a:cubicBezTo>
                      <a:pt x="39174" y="1456"/>
                      <a:pt x="36388" y="1382"/>
                      <a:pt x="33600" y="1382"/>
                    </a:cubicBezTo>
                    <a:cubicBezTo>
                      <a:pt x="24902" y="1382"/>
                      <a:pt x="16188" y="2106"/>
                      <a:pt x="7491" y="2106"/>
                    </a:cubicBezTo>
                    <a:cubicBezTo>
                      <a:pt x="4992" y="2106"/>
                      <a:pt x="2495" y="2046"/>
                      <a:pt x="0" y="1892"/>
                    </a:cubicBezTo>
                    <a:lnTo>
                      <a:pt x="0" y="1892"/>
                    </a:lnTo>
                    <a:lnTo>
                      <a:pt x="53" y="16174"/>
                    </a:lnTo>
                    <a:lnTo>
                      <a:pt x="84287" y="16174"/>
                    </a:lnTo>
                    <a:lnTo>
                      <a:pt x="84287" y="214"/>
                    </a:lnTo>
                    <a:cubicBezTo>
                      <a:pt x="83006" y="107"/>
                      <a:pt x="81716" y="0"/>
                      <a:pt x="8043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5"/>
              <p:cNvSpPr/>
              <p:nvPr/>
            </p:nvSpPr>
            <p:spPr>
              <a:xfrm>
                <a:off x="-3009731" y="4387393"/>
                <a:ext cx="10750273" cy="1151074"/>
              </a:xfrm>
              <a:custGeom>
                <a:avLst/>
                <a:gdLst/>
                <a:ahLst/>
                <a:cxnLst/>
                <a:rect l="l" t="t" r="r" b="b"/>
                <a:pathLst>
                  <a:path w="85016" h="9103" extrusionOk="0">
                    <a:moveTo>
                      <a:pt x="56298" y="0"/>
                    </a:moveTo>
                    <a:cubicBezTo>
                      <a:pt x="54928" y="0"/>
                      <a:pt x="53544" y="347"/>
                      <a:pt x="52180" y="602"/>
                    </a:cubicBezTo>
                    <a:cubicBezTo>
                      <a:pt x="46416" y="1659"/>
                      <a:pt x="40429" y="940"/>
                      <a:pt x="34656" y="1970"/>
                    </a:cubicBezTo>
                    <a:cubicBezTo>
                      <a:pt x="28262" y="3098"/>
                      <a:pt x="22266" y="6358"/>
                      <a:pt x="15765" y="6518"/>
                    </a:cubicBezTo>
                    <a:cubicBezTo>
                      <a:pt x="15588" y="6522"/>
                      <a:pt x="15411" y="6524"/>
                      <a:pt x="15234" y="6524"/>
                    </a:cubicBezTo>
                    <a:cubicBezTo>
                      <a:pt x="10945" y="6524"/>
                      <a:pt x="6684" y="5258"/>
                      <a:pt x="2429" y="5258"/>
                    </a:cubicBezTo>
                    <a:cubicBezTo>
                      <a:pt x="1654" y="5258"/>
                      <a:pt x="881" y="5299"/>
                      <a:pt x="107" y="5399"/>
                    </a:cubicBezTo>
                    <a:lnTo>
                      <a:pt x="0" y="9102"/>
                    </a:lnTo>
                    <a:lnTo>
                      <a:pt x="85015" y="9102"/>
                    </a:lnTo>
                    <a:lnTo>
                      <a:pt x="85015" y="8036"/>
                    </a:lnTo>
                    <a:cubicBezTo>
                      <a:pt x="81294" y="6500"/>
                      <a:pt x="77297" y="5772"/>
                      <a:pt x="73327" y="5052"/>
                    </a:cubicBezTo>
                    <a:cubicBezTo>
                      <a:pt x="69712" y="4395"/>
                      <a:pt x="65343" y="5292"/>
                      <a:pt x="62518" y="2965"/>
                    </a:cubicBezTo>
                    <a:cubicBezTo>
                      <a:pt x="61053" y="1748"/>
                      <a:pt x="59498" y="496"/>
                      <a:pt x="57615" y="123"/>
                    </a:cubicBezTo>
                    <a:cubicBezTo>
                      <a:pt x="57179" y="36"/>
                      <a:pt x="56739" y="0"/>
                      <a:pt x="562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217" name="Google Shape;5217;p5"/>
          <p:cNvGrpSpPr/>
          <p:nvPr/>
        </p:nvGrpSpPr>
        <p:grpSpPr>
          <a:xfrm>
            <a:off x="6383400" y="23528"/>
            <a:ext cx="2752633" cy="3455476"/>
            <a:chOff x="6307200" y="23528"/>
            <a:chExt cx="2752633" cy="3455476"/>
          </a:xfrm>
        </p:grpSpPr>
        <p:sp>
          <p:nvSpPr>
            <p:cNvPr id="5218" name="Google Shape;5218;p5"/>
            <p:cNvSpPr/>
            <p:nvPr/>
          </p:nvSpPr>
          <p:spPr>
            <a:xfrm rot="-611034" flipH="1">
              <a:off x="8190693" y="880523"/>
              <a:ext cx="80921" cy="61572"/>
            </a:xfrm>
            <a:custGeom>
              <a:avLst/>
              <a:gdLst/>
              <a:ahLst/>
              <a:cxnLst/>
              <a:rect l="l" t="t" r="r" b="b"/>
              <a:pathLst>
                <a:path w="3237" h="2463" extrusionOk="0">
                  <a:moveTo>
                    <a:pt x="2603" y="0"/>
                  </a:moveTo>
                  <a:cubicBezTo>
                    <a:pt x="2378" y="271"/>
                    <a:pt x="2065" y="397"/>
                    <a:pt x="1741" y="397"/>
                  </a:cubicBezTo>
                  <a:cubicBezTo>
                    <a:pt x="1559" y="397"/>
                    <a:pt x="1373" y="358"/>
                    <a:pt x="1196" y="282"/>
                  </a:cubicBezTo>
                  <a:cubicBezTo>
                    <a:pt x="1137" y="243"/>
                    <a:pt x="1078" y="225"/>
                    <a:pt x="1024" y="225"/>
                  </a:cubicBezTo>
                  <a:cubicBezTo>
                    <a:pt x="884" y="225"/>
                    <a:pt x="774" y="341"/>
                    <a:pt x="774" y="493"/>
                  </a:cubicBezTo>
                  <a:cubicBezTo>
                    <a:pt x="774" y="1056"/>
                    <a:pt x="352" y="1056"/>
                    <a:pt x="0" y="1196"/>
                  </a:cubicBezTo>
                  <a:cubicBezTo>
                    <a:pt x="71" y="1407"/>
                    <a:pt x="71" y="1548"/>
                    <a:pt x="141" y="1759"/>
                  </a:cubicBezTo>
                  <a:cubicBezTo>
                    <a:pt x="211" y="2181"/>
                    <a:pt x="563" y="2463"/>
                    <a:pt x="985" y="2463"/>
                  </a:cubicBezTo>
                  <a:cubicBezTo>
                    <a:pt x="1407" y="2463"/>
                    <a:pt x="1829" y="2181"/>
                    <a:pt x="1829" y="1759"/>
                  </a:cubicBezTo>
                  <a:cubicBezTo>
                    <a:pt x="1829" y="1478"/>
                    <a:pt x="1900" y="1337"/>
                    <a:pt x="2251" y="1337"/>
                  </a:cubicBezTo>
                  <a:cubicBezTo>
                    <a:pt x="3096" y="1267"/>
                    <a:pt x="3236" y="985"/>
                    <a:pt x="2744" y="211"/>
                  </a:cubicBezTo>
                  <a:cubicBezTo>
                    <a:pt x="2674" y="141"/>
                    <a:pt x="2674" y="71"/>
                    <a:pt x="2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5"/>
            <p:cNvSpPr/>
            <p:nvPr/>
          </p:nvSpPr>
          <p:spPr>
            <a:xfrm rot="-611034" flipH="1">
              <a:off x="8808882" y="90647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5"/>
            <p:cNvSpPr/>
            <p:nvPr/>
          </p:nvSpPr>
          <p:spPr>
            <a:xfrm rot="-611034" flipH="1">
              <a:off x="7318093" y="1172197"/>
              <a:ext cx="54547" cy="45048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5"/>
            <p:cNvSpPr/>
            <p:nvPr/>
          </p:nvSpPr>
          <p:spPr>
            <a:xfrm rot="-611034" flipH="1">
              <a:off x="7751282" y="549849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5"/>
            <p:cNvSpPr/>
            <p:nvPr/>
          </p:nvSpPr>
          <p:spPr>
            <a:xfrm rot="-611034" flipH="1">
              <a:off x="7267935" y="639001"/>
              <a:ext cx="56297" cy="53298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5"/>
            <p:cNvSpPr/>
            <p:nvPr/>
          </p:nvSpPr>
          <p:spPr>
            <a:xfrm rot="-611034" flipH="1">
              <a:off x="8894535" y="2529398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5"/>
            <p:cNvSpPr/>
            <p:nvPr/>
          </p:nvSpPr>
          <p:spPr>
            <a:xfrm rot="-611034" flipH="1">
              <a:off x="7633745" y="2488626"/>
              <a:ext cx="47498" cy="33448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5"/>
            <p:cNvSpPr/>
            <p:nvPr/>
          </p:nvSpPr>
          <p:spPr>
            <a:xfrm rot="-611034" flipH="1">
              <a:off x="8837207" y="556325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5"/>
            <p:cNvSpPr/>
            <p:nvPr/>
          </p:nvSpPr>
          <p:spPr>
            <a:xfrm rot="-611034" flipH="1">
              <a:off x="6596824" y="98943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5"/>
            <p:cNvSpPr/>
            <p:nvPr/>
          </p:nvSpPr>
          <p:spPr>
            <a:xfrm rot="-611034" flipH="1">
              <a:off x="7132510" y="26998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5"/>
            <p:cNvSpPr/>
            <p:nvPr/>
          </p:nvSpPr>
          <p:spPr>
            <a:xfrm rot="-611034" flipH="1">
              <a:off x="8304640" y="180609"/>
              <a:ext cx="54547" cy="25549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5"/>
            <p:cNvSpPr/>
            <p:nvPr/>
          </p:nvSpPr>
          <p:spPr>
            <a:xfrm rot="-611034" flipH="1">
              <a:off x="8506409" y="818910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5"/>
            <p:cNvSpPr/>
            <p:nvPr/>
          </p:nvSpPr>
          <p:spPr>
            <a:xfrm rot="-611034" flipH="1">
              <a:off x="8686802" y="175877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5"/>
            <p:cNvSpPr/>
            <p:nvPr/>
          </p:nvSpPr>
          <p:spPr>
            <a:xfrm rot="-611034" flipH="1">
              <a:off x="8858422" y="3102464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5"/>
            <p:cNvSpPr/>
            <p:nvPr/>
          </p:nvSpPr>
          <p:spPr>
            <a:xfrm rot="-611034" flipH="1">
              <a:off x="8640158" y="233615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5"/>
            <p:cNvSpPr/>
            <p:nvPr/>
          </p:nvSpPr>
          <p:spPr>
            <a:xfrm rot="-611034" flipH="1">
              <a:off x="8241109" y="1919753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5"/>
            <p:cNvSpPr/>
            <p:nvPr/>
          </p:nvSpPr>
          <p:spPr>
            <a:xfrm rot="-611034" flipH="1">
              <a:off x="9000450" y="2321997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5"/>
            <p:cNvSpPr/>
            <p:nvPr/>
          </p:nvSpPr>
          <p:spPr>
            <a:xfrm rot="-611034" flipH="1">
              <a:off x="8899819" y="1764698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5"/>
            <p:cNvSpPr/>
            <p:nvPr/>
          </p:nvSpPr>
          <p:spPr>
            <a:xfrm rot="-611034" flipH="1">
              <a:off x="8416435" y="2440363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5"/>
            <p:cNvSpPr/>
            <p:nvPr/>
          </p:nvSpPr>
          <p:spPr>
            <a:xfrm rot="-611034" flipH="1">
              <a:off x="7651027" y="2197837"/>
              <a:ext cx="38723" cy="26849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5"/>
            <p:cNvSpPr/>
            <p:nvPr/>
          </p:nvSpPr>
          <p:spPr>
            <a:xfrm rot="-611034" flipH="1">
              <a:off x="8555400" y="3193740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5"/>
            <p:cNvSpPr/>
            <p:nvPr/>
          </p:nvSpPr>
          <p:spPr>
            <a:xfrm rot="-611034" flipH="1">
              <a:off x="8731184" y="161942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5"/>
            <p:cNvSpPr/>
            <p:nvPr/>
          </p:nvSpPr>
          <p:spPr>
            <a:xfrm rot="-611034" flipH="1">
              <a:off x="8894149" y="282291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5"/>
            <p:cNvSpPr/>
            <p:nvPr/>
          </p:nvSpPr>
          <p:spPr>
            <a:xfrm rot="-611034" flipH="1">
              <a:off x="8860178" y="2058024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5"/>
            <p:cNvSpPr/>
            <p:nvPr/>
          </p:nvSpPr>
          <p:spPr>
            <a:xfrm rot="-611034" flipH="1">
              <a:off x="8321010" y="2896393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5"/>
            <p:cNvSpPr/>
            <p:nvPr/>
          </p:nvSpPr>
          <p:spPr>
            <a:xfrm rot="-611034" flipH="1">
              <a:off x="7267065" y="245229"/>
              <a:ext cx="58047" cy="49723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5"/>
            <p:cNvSpPr/>
            <p:nvPr/>
          </p:nvSpPr>
          <p:spPr>
            <a:xfrm rot="-611034" flipH="1">
              <a:off x="7908452" y="91163"/>
              <a:ext cx="47498" cy="48923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5"/>
            <p:cNvSpPr/>
            <p:nvPr/>
          </p:nvSpPr>
          <p:spPr>
            <a:xfrm rot="-611034" flipH="1">
              <a:off x="8026478" y="2427230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5"/>
            <p:cNvSpPr/>
            <p:nvPr/>
          </p:nvSpPr>
          <p:spPr>
            <a:xfrm rot="-611034" flipH="1">
              <a:off x="8419691" y="1628235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5"/>
            <p:cNvSpPr/>
            <p:nvPr/>
          </p:nvSpPr>
          <p:spPr>
            <a:xfrm rot="-611034" flipH="1">
              <a:off x="8513440" y="1045333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5"/>
            <p:cNvSpPr/>
            <p:nvPr/>
          </p:nvSpPr>
          <p:spPr>
            <a:xfrm rot="-611034" flipH="1">
              <a:off x="7935034" y="2720782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5"/>
            <p:cNvSpPr/>
            <p:nvPr/>
          </p:nvSpPr>
          <p:spPr>
            <a:xfrm rot="-611034" flipH="1">
              <a:off x="8800474" y="282672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5"/>
            <p:cNvSpPr/>
            <p:nvPr/>
          </p:nvSpPr>
          <p:spPr>
            <a:xfrm rot="-611034" flipH="1">
              <a:off x="8587841" y="2615265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5"/>
            <p:cNvSpPr/>
            <p:nvPr/>
          </p:nvSpPr>
          <p:spPr>
            <a:xfrm rot="-611034" flipH="1">
              <a:off x="8278052" y="2333911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5"/>
            <p:cNvSpPr/>
            <p:nvPr/>
          </p:nvSpPr>
          <p:spPr>
            <a:xfrm rot="-611034" flipH="1">
              <a:off x="8892392" y="759253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5"/>
            <p:cNvSpPr/>
            <p:nvPr/>
          </p:nvSpPr>
          <p:spPr>
            <a:xfrm rot="-611034" flipH="1">
              <a:off x="8938593" y="1407121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5"/>
            <p:cNvSpPr/>
            <p:nvPr/>
          </p:nvSpPr>
          <p:spPr>
            <a:xfrm rot="-611034" flipH="1">
              <a:off x="8985611" y="2863402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5"/>
            <p:cNvSpPr/>
            <p:nvPr/>
          </p:nvSpPr>
          <p:spPr>
            <a:xfrm rot="-611034" flipH="1">
              <a:off x="7931504" y="591441"/>
              <a:ext cx="45748" cy="39273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5"/>
            <p:cNvSpPr/>
            <p:nvPr/>
          </p:nvSpPr>
          <p:spPr>
            <a:xfrm rot="-611034" flipH="1">
              <a:off x="8324532" y="160824"/>
              <a:ext cx="56297" cy="27974"/>
            </a:xfrm>
            <a:custGeom>
              <a:avLst/>
              <a:gdLst/>
              <a:ahLst/>
              <a:cxnLst/>
              <a:rect l="l" t="t" r="r" b="b"/>
              <a:pathLst>
                <a:path w="2252" h="1119" extrusionOk="0">
                  <a:moveTo>
                    <a:pt x="409" y="0"/>
                  </a:moveTo>
                  <a:cubicBezTo>
                    <a:pt x="269" y="0"/>
                    <a:pt x="148" y="48"/>
                    <a:pt x="70" y="204"/>
                  </a:cubicBezTo>
                  <a:cubicBezTo>
                    <a:pt x="0" y="555"/>
                    <a:pt x="211" y="696"/>
                    <a:pt x="492" y="837"/>
                  </a:cubicBezTo>
                  <a:cubicBezTo>
                    <a:pt x="844" y="1048"/>
                    <a:pt x="1196" y="1118"/>
                    <a:pt x="1618" y="1118"/>
                  </a:cubicBezTo>
                  <a:lnTo>
                    <a:pt x="1899" y="1118"/>
                  </a:lnTo>
                  <a:cubicBezTo>
                    <a:pt x="2110" y="1048"/>
                    <a:pt x="2251" y="907"/>
                    <a:pt x="2251" y="696"/>
                  </a:cubicBezTo>
                  <a:cubicBezTo>
                    <a:pt x="2251" y="485"/>
                    <a:pt x="2040" y="485"/>
                    <a:pt x="1899" y="415"/>
                  </a:cubicBezTo>
                  <a:cubicBezTo>
                    <a:pt x="1548" y="274"/>
                    <a:pt x="985" y="133"/>
                    <a:pt x="774" y="63"/>
                  </a:cubicBezTo>
                  <a:cubicBezTo>
                    <a:pt x="648" y="32"/>
                    <a:pt x="522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5"/>
            <p:cNvSpPr/>
            <p:nvPr/>
          </p:nvSpPr>
          <p:spPr>
            <a:xfrm rot="-611034" flipH="1">
              <a:off x="8770454" y="155493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5"/>
            <p:cNvSpPr/>
            <p:nvPr/>
          </p:nvSpPr>
          <p:spPr>
            <a:xfrm rot="-611034" flipH="1">
              <a:off x="7733252" y="1322656"/>
              <a:ext cx="43998" cy="32324"/>
            </a:xfrm>
            <a:custGeom>
              <a:avLst/>
              <a:gdLst/>
              <a:ahLst/>
              <a:cxnLst/>
              <a:rect l="l" t="t" r="r" b="b"/>
              <a:pathLst>
                <a:path w="1760" h="1293" extrusionOk="0">
                  <a:moveTo>
                    <a:pt x="1206" y="1"/>
                  </a:moveTo>
                  <a:cubicBezTo>
                    <a:pt x="1094" y="1"/>
                    <a:pt x="972" y="19"/>
                    <a:pt x="845" y="55"/>
                  </a:cubicBezTo>
                  <a:cubicBezTo>
                    <a:pt x="493" y="55"/>
                    <a:pt x="211" y="266"/>
                    <a:pt x="71" y="618"/>
                  </a:cubicBezTo>
                  <a:cubicBezTo>
                    <a:pt x="0" y="829"/>
                    <a:pt x="141" y="1110"/>
                    <a:pt x="282" y="1251"/>
                  </a:cubicBezTo>
                  <a:cubicBezTo>
                    <a:pt x="385" y="1277"/>
                    <a:pt x="497" y="1293"/>
                    <a:pt x="609" y="1293"/>
                  </a:cubicBezTo>
                  <a:cubicBezTo>
                    <a:pt x="802" y="1293"/>
                    <a:pt x="992" y="1244"/>
                    <a:pt x="1126" y="1110"/>
                  </a:cubicBezTo>
                  <a:cubicBezTo>
                    <a:pt x="1337" y="969"/>
                    <a:pt x="1478" y="899"/>
                    <a:pt x="1618" y="758"/>
                  </a:cubicBezTo>
                  <a:cubicBezTo>
                    <a:pt x="1689" y="688"/>
                    <a:pt x="1759" y="547"/>
                    <a:pt x="1759" y="407"/>
                  </a:cubicBezTo>
                  <a:cubicBezTo>
                    <a:pt x="1759" y="146"/>
                    <a:pt x="1527" y="1"/>
                    <a:pt x="1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5"/>
            <p:cNvSpPr/>
            <p:nvPr/>
          </p:nvSpPr>
          <p:spPr>
            <a:xfrm rot="-611034" flipH="1">
              <a:off x="8564276" y="2008116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5"/>
            <p:cNvSpPr/>
            <p:nvPr/>
          </p:nvSpPr>
          <p:spPr>
            <a:xfrm rot="-611034" flipH="1">
              <a:off x="8277173" y="1860382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5"/>
            <p:cNvSpPr/>
            <p:nvPr/>
          </p:nvSpPr>
          <p:spPr>
            <a:xfrm rot="-611034" flipH="1">
              <a:off x="7652790" y="975888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5"/>
            <p:cNvSpPr/>
            <p:nvPr/>
          </p:nvSpPr>
          <p:spPr>
            <a:xfrm rot="-611034" flipH="1">
              <a:off x="6310205" y="251615"/>
              <a:ext cx="33423" cy="36973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5"/>
            <p:cNvSpPr/>
            <p:nvPr/>
          </p:nvSpPr>
          <p:spPr>
            <a:xfrm rot="-611034" flipH="1">
              <a:off x="8562741" y="539472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5"/>
            <p:cNvSpPr/>
            <p:nvPr/>
          </p:nvSpPr>
          <p:spPr>
            <a:xfrm rot="-611034" flipH="1">
              <a:off x="7822966" y="1858474"/>
              <a:ext cx="33448" cy="33973"/>
            </a:xfrm>
            <a:custGeom>
              <a:avLst/>
              <a:gdLst/>
              <a:ahLst/>
              <a:cxnLst/>
              <a:rect l="l" t="t" r="r" b="b"/>
              <a:pathLst>
                <a:path w="1338" h="1359" extrusionOk="0">
                  <a:moveTo>
                    <a:pt x="672" y="1"/>
                  </a:moveTo>
                  <a:cubicBezTo>
                    <a:pt x="636" y="1"/>
                    <a:pt x="600" y="4"/>
                    <a:pt x="564" y="11"/>
                  </a:cubicBezTo>
                  <a:cubicBezTo>
                    <a:pt x="212" y="82"/>
                    <a:pt x="1" y="363"/>
                    <a:pt x="71" y="715"/>
                  </a:cubicBezTo>
                  <a:cubicBezTo>
                    <a:pt x="71" y="1093"/>
                    <a:pt x="354" y="1359"/>
                    <a:pt x="666" y="1359"/>
                  </a:cubicBezTo>
                  <a:cubicBezTo>
                    <a:pt x="702" y="1359"/>
                    <a:pt x="738" y="1355"/>
                    <a:pt x="775" y="1348"/>
                  </a:cubicBezTo>
                  <a:cubicBezTo>
                    <a:pt x="1127" y="1278"/>
                    <a:pt x="1338" y="996"/>
                    <a:pt x="1338" y="644"/>
                  </a:cubicBezTo>
                  <a:cubicBezTo>
                    <a:pt x="1274" y="266"/>
                    <a:pt x="985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5"/>
            <p:cNvSpPr/>
            <p:nvPr/>
          </p:nvSpPr>
          <p:spPr>
            <a:xfrm rot="-611034" flipH="1">
              <a:off x="7638134" y="359657"/>
              <a:ext cx="38723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5"/>
            <p:cNvSpPr/>
            <p:nvPr/>
          </p:nvSpPr>
          <p:spPr>
            <a:xfrm rot="-611034" flipH="1">
              <a:off x="8592246" y="2898272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5"/>
            <p:cNvSpPr/>
            <p:nvPr/>
          </p:nvSpPr>
          <p:spPr>
            <a:xfrm rot="-611034" flipH="1">
              <a:off x="7280257" y="2249857"/>
              <a:ext cx="31674" cy="32349"/>
            </a:xfrm>
            <a:custGeom>
              <a:avLst/>
              <a:gdLst/>
              <a:ahLst/>
              <a:cxnLst/>
              <a:rect l="l" t="t" r="r" b="b"/>
              <a:pathLst>
                <a:path w="1267" h="1294" extrusionOk="0">
                  <a:moveTo>
                    <a:pt x="745" y="0"/>
                  </a:moveTo>
                  <a:cubicBezTo>
                    <a:pt x="708" y="0"/>
                    <a:pt x="670" y="5"/>
                    <a:pt x="634" y="14"/>
                  </a:cubicBezTo>
                  <a:cubicBezTo>
                    <a:pt x="282" y="84"/>
                    <a:pt x="1" y="436"/>
                    <a:pt x="1" y="787"/>
                  </a:cubicBezTo>
                  <a:cubicBezTo>
                    <a:pt x="62" y="1094"/>
                    <a:pt x="283" y="1293"/>
                    <a:pt x="525" y="1293"/>
                  </a:cubicBezTo>
                  <a:cubicBezTo>
                    <a:pt x="561" y="1293"/>
                    <a:pt x="597" y="1289"/>
                    <a:pt x="634" y="1280"/>
                  </a:cubicBezTo>
                  <a:cubicBezTo>
                    <a:pt x="1056" y="1210"/>
                    <a:pt x="1267" y="858"/>
                    <a:pt x="1267" y="506"/>
                  </a:cubicBezTo>
                  <a:cubicBezTo>
                    <a:pt x="1267" y="200"/>
                    <a:pt x="1000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5"/>
            <p:cNvSpPr/>
            <p:nvPr/>
          </p:nvSpPr>
          <p:spPr>
            <a:xfrm rot="-611034" flipH="1">
              <a:off x="8121241" y="228808"/>
              <a:ext cx="33448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5"/>
            <p:cNvSpPr/>
            <p:nvPr/>
          </p:nvSpPr>
          <p:spPr>
            <a:xfrm rot="-611034" flipH="1">
              <a:off x="7483893" y="1860190"/>
              <a:ext cx="33423" cy="30549"/>
            </a:xfrm>
            <a:custGeom>
              <a:avLst/>
              <a:gdLst/>
              <a:ahLst/>
              <a:cxnLst/>
              <a:rect l="l" t="t" r="r" b="b"/>
              <a:pathLst>
                <a:path w="1337" h="1222" extrusionOk="0">
                  <a:moveTo>
                    <a:pt x="673" y="1"/>
                  </a:moveTo>
                  <a:cubicBezTo>
                    <a:pt x="636" y="1"/>
                    <a:pt x="600" y="4"/>
                    <a:pt x="563" y="12"/>
                  </a:cubicBezTo>
                  <a:cubicBezTo>
                    <a:pt x="211" y="12"/>
                    <a:pt x="0" y="364"/>
                    <a:pt x="70" y="715"/>
                  </a:cubicBezTo>
                  <a:cubicBezTo>
                    <a:pt x="132" y="1022"/>
                    <a:pt x="353" y="1221"/>
                    <a:pt x="641" y="1221"/>
                  </a:cubicBezTo>
                  <a:cubicBezTo>
                    <a:pt x="684" y="1221"/>
                    <a:pt x="728" y="1217"/>
                    <a:pt x="774" y="1208"/>
                  </a:cubicBezTo>
                  <a:cubicBezTo>
                    <a:pt x="1126" y="1208"/>
                    <a:pt x="1337" y="926"/>
                    <a:pt x="1337" y="575"/>
                  </a:cubicBezTo>
                  <a:cubicBezTo>
                    <a:pt x="1274" y="260"/>
                    <a:pt x="985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5"/>
            <p:cNvSpPr/>
            <p:nvPr/>
          </p:nvSpPr>
          <p:spPr>
            <a:xfrm rot="-611034" flipH="1">
              <a:off x="8567789" y="1406295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5"/>
            <p:cNvSpPr/>
            <p:nvPr/>
          </p:nvSpPr>
          <p:spPr>
            <a:xfrm rot="-611034" flipH="1">
              <a:off x="8801800" y="1139770"/>
              <a:ext cx="36948" cy="24874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5"/>
            <p:cNvSpPr/>
            <p:nvPr/>
          </p:nvSpPr>
          <p:spPr>
            <a:xfrm rot="-611034" flipH="1">
              <a:off x="8334407" y="586559"/>
              <a:ext cx="27924" cy="32024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5"/>
            <p:cNvSpPr/>
            <p:nvPr/>
          </p:nvSpPr>
          <p:spPr>
            <a:xfrm rot="-611034" flipH="1">
              <a:off x="8392254" y="358106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5"/>
            <p:cNvSpPr/>
            <p:nvPr/>
          </p:nvSpPr>
          <p:spPr>
            <a:xfrm rot="-611034" flipH="1">
              <a:off x="8592228" y="309319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5"/>
            <p:cNvSpPr/>
            <p:nvPr/>
          </p:nvSpPr>
          <p:spPr>
            <a:xfrm rot="-611034" flipH="1">
              <a:off x="7134254" y="1735997"/>
              <a:ext cx="38698" cy="22399"/>
            </a:xfrm>
            <a:custGeom>
              <a:avLst/>
              <a:gdLst/>
              <a:ahLst/>
              <a:cxnLst/>
              <a:rect l="l" t="t" r="r" b="b"/>
              <a:pathLst>
                <a:path w="1548" h="896" extrusionOk="0">
                  <a:moveTo>
                    <a:pt x="710" y="0"/>
                  </a:moveTo>
                  <a:cubicBezTo>
                    <a:pt x="421" y="0"/>
                    <a:pt x="193" y="192"/>
                    <a:pt x="71" y="436"/>
                  </a:cubicBezTo>
                  <a:cubicBezTo>
                    <a:pt x="0" y="577"/>
                    <a:pt x="71" y="718"/>
                    <a:pt x="141" y="788"/>
                  </a:cubicBezTo>
                  <a:cubicBezTo>
                    <a:pt x="270" y="865"/>
                    <a:pt x="400" y="896"/>
                    <a:pt x="522" y="896"/>
                  </a:cubicBezTo>
                  <a:cubicBezTo>
                    <a:pt x="732" y="896"/>
                    <a:pt x="922" y="807"/>
                    <a:pt x="1056" y="718"/>
                  </a:cubicBezTo>
                  <a:cubicBezTo>
                    <a:pt x="1267" y="647"/>
                    <a:pt x="1548" y="507"/>
                    <a:pt x="1407" y="225"/>
                  </a:cubicBezTo>
                  <a:cubicBezTo>
                    <a:pt x="1337" y="14"/>
                    <a:pt x="1056" y="14"/>
                    <a:pt x="845" y="14"/>
                  </a:cubicBezTo>
                  <a:cubicBezTo>
                    <a:pt x="798" y="5"/>
                    <a:pt x="753" y="0"/>
                    <a:pt x="7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5"/>
            <p:cNvSpPr/>
            <p:nvPr/>
          </p:nvSpPr>
          <p:spPr>
            <a:xfrm rot="-611034" flipH="1">
              <a:off x="8109953" y="1555147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5"/>
            <p:cNvSpPr/>
            <p:nvPr/>
          </p:nvSpPr>
          <p:spPr>
            <a:xfrm rot="-611034" flipH="1">
              <a:off x="8159929" y="1205875"/>
              <a:ext cx="28174" cy="32024"/>
            </a:xfrm>
            <a:custGeom>
              <a:avLst/>
              <a:gdLst/>
              <a:ahLst/>
              <a:cxnLst/>
              <a:rect l="l" t="t" r="r" b="b"/>
              <a:pathLst>
                <a:path w="1127" h="1281" extrusionOk="0">
                  <a:moveTo>
                    <a:pt x="634" y="0"/>
                  </a:moveTo>
                  <a:cubicBezTo>
                    <a:pt x="282" y="141"/>
                    <a:pt x="1" y="493"/>
                    <a:pt x="1" y="915"/>
                  </a:cubicBezTo>
                  <a:cubicBezTo>
                    <a:pt x="1" y="1098"/>
                    <a:pt x="159" y="1280"/>
                    <a:pt x="384" y="1280"/>
                  </a:cubicBezTo>
                  <a:cubicBezTo>
                    <a:pt x="419" y="1280"/>
                    <a:pt x="455" y="1276"/>
                    <a:pt x="493" y="1267"/>
                  </a:cubicBezTo>
                  <a:cubicBezTo>
                    <a:pt x="845" y="1126"/>
                    <a:pt x="1126" y="774"/>
                    <a:pt x="1056" y="352"/>
                  </a:cubicBezTo>
                  <a:cubicBezTo>
                    <a:pt x="985" y="14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5"/>
            <p:cNvSpPr/>
            <p:nvPr/>
          </p:nvSpPr>
          <p:spPr>
            <a:xfrm rot="-611034" flipH="1">
              <a:off x="8297756" y="2100229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5"/>
            <p:cNvSpPr/>
            <p:nvPr/>
          </p:nvSpPr>
          <p:spPr>
            <a:xfrm rot="-611034" flipH="1">
              <a:off x="7819448" y="1019377"/>
              <a:ext cx="40473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5"/>
            <p:cNvSpPr/>
            <p:nvPr/>
          </p:nvSpPr>
          <p:spPr>
            <a:xfrm rot="-611034" flipH="1">
              <a:off x="8664826" y="389198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5"/>
            <p:cNvSpPr/>
            <p:nvPr/>
          </p:nvSpPr>
          <p:spPr>
            <a:xfrm rot="-611034" flipH="1">
              <a:off x="8828242" y="1013927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5"/>
            <p:cNvSpPr/>
            <p:nvPr/>
          </p:nvSpPr>
          <p:spPr>
            <a:xfrm rot="-611034" flipH="1">
              <a:off x="7515496" y="679210"/>
              <a:ext cx="26399" cy="23249"/>
            </a:xfrm>
            <a:custGeom>
              <a:avLst/>
              <a:gdLst/>
              <a:ahLst/>
              <a:cxnLst/>
              <a:rect l="l" t="t" r="r" b="b"/>
              <a:pathLst>
                <a:path w="1056" h="930" extrusionOk="0">
                  <a:moveTo>
                    <a:pt x="422" y="1"/>
                  </a:moveTo>
                  <a:cubicBezTo>
                    <a:pt x="141" y="1"/>
                    <a:pt x="0" y="212"/>
                    <a:pt x="0" y="493"/>
                  </a:cubicBezTo>
                  <a:cubicBezTo>
                    <a:pt x="61" y="738"/>
                    <a:pt x="229" y="929"/>
                    <a:pt x="456" y="929"/>
                  </a:cubicBezTo>
                  <a:cubicBezTo>
                    <a:pt x="490" y="929"/>
                    <a:pt x="526" y="925"/>
                    <a:pt x="563" y="915"/>
                  </a:cubicBezTo>
                  <a:cubicBezTo>
                    <a:pt x="844" y="915"/>
                    <a:pt x="1056" y="704"/>
                    <a:pt x="985" y="423"/>
                  </a:cubicBezTo>
                  <a:cubicBezTo>
                    <a:pt x="915" y="142"/>
                    <a:pt x="704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5"/>
            <p:cNvSpPr/>
            <p:nvPr/>
          </p:nvSpPr>
          <p:spPr>
            <a:xfrm rot="-611034" flipH="1">
              <a:off x="8278624" y="1447950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5"/>
            <p:cNvSpPr/>
            <p:nvPr/>
          </p:nvSpPr>
          <p:spPr>
            <a:xfrm rot="-611034" flipH="1">
              <a:off x="8047642" y="1915416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5"/>
            <p:cNvSpPr/>
            <p:nvPr/>
          </p:nvSpPr>
          <p:spPr>
            <a:xfrm rot="-611034" flipH="1">
              <a:off x="8539874" y="852145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5"/>
            <p:cNvSpPr/>
            <p:nvPr/>
          </p:nvSpPr>
          <p:spPr>
            <a:xfrm rot="-611034" flipH="1">
              <a:off x="8425837" y="193321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5"/>
            <p:cNvSpPr/>
            <p:nvPr/>
          </p:nvSpPr>
          <p:spPr>
            <a:xfrm rot="-611034" flipH="1">
              <a:off x="7042768" y="3093873"/>
              <a:ext cx="80921" cy="61572"/>
            </a:xfrm>
            <a:custGeom>
              <a:avLst/>
              <a:gdLst/>
              <a:ahLst/>
              <a:cxnLst/>
              <a:rect l="l" t="t" r="r" b="b"/>
              <a:pathLst>
                <a:path w="3237" h="2463" extrusionOk="0">
                  <a:moveTo>
                    <a:pt x="2603" y="0"/>
                  </a:moveTo>
                  <a:cubicBezTo>
                    <a:pt x="2378" y="271"/>
                    <a:pt x="2065" y="397"/>
                    <a:pt x="1741" y="397"/>
                  </a:cubicBezTo>
                  <a:cubicBezTo>
                    <a:pt x="1559" y="397"/>
                    <a:pt x="1373" y="358"/>
                    <a:pt x="1196" y="282"/>
                  </a:cubicBezTo>
                  <a:cubicBezTo>
                    <a:pt x="1137" y="243"/>
                    <a:pt x="1078" y="225"/>
                    <a:pt x="1024" y="225"/>
                  </a:cubicBezTo>
                  <a:cubicBezTo>
                    <a:pt x="884" y="225"/>
                    <a:pt x="774" y="341"/>
                    <a:pt x="774" y="493"/>
                  </a:cubicBezTo>
                  <a:cubicBezTo>
                    <a:pt x="774" y="1056"/>
                    <a:pt x="352" y="1056"/>
                    <a:pt x="0" y="1196"/>
                  </a:cubicBezTo>
                  <a:cubicBezTo>
                    <a:pt x="71" y="1407"/>
                    <a:pt x="71" y="1548"/>
                    <a:pt x="141" y="1759"/>
                  </a:cubicBezTo>
                  <a:cubicBezTo>
                    <a:pt x="211" y="2181"/>
                    <a:pt x="563" y="2463"/>
                    <a:pt x="985" y="2463"/>
                  </a:cubicBezTo>
                  <a:cubicBezTo>
                    <a:pt x="1407" y="2463"/>
                    <a:pt x="1829" y="2181"/>
                    <a:pt x="1829" y="1759"/>
                  </a:cubicBezTo>
                  <a:cubicBezTo>
                    <a:pt x="1829" y="1478"/>
                    <a:pt x="1900" y="1337"/>
                    <a:pt x="2251" y="1337"/>
                  </a:cubicBezTo>
                  <a:cubicBezTo>
                    <a:pt x="3096" y="1267"/>
                    <a:pt x="3236" y="985"/>
                    <a:pt x="2744" y="211"/>
                  </a:cubicBezTo>
                  <a:cubicBezTo>
                    <a:pt x="2674" y="141"/>
                    <a:pt x="2674" y="71"/>
                    <a:pt x="26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5"/>
            <p:cNvSpPr/>
            <p:nvPr/>
          </p:nvSpPr>
          <p:spPr>
            <a:xfrm rot="-611034" flipH="1">
              <a:off x="8202994" y="3187636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5"/>
            <p:cNvSpPr/>
            <p:nvPr/>
          </p:nvSpPr>
          <p:spPr>
            <a:xfrm rot="-611034" flipH="1">
              <a:off x="7287979" y="2933116"/>
              <a:ext cx="45748" cy="39273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5"/>
            <p:cNvSpPr/>
            <p:nvPr/>
          </p:nvSpPr>
          <p:spPr>
            <a:xfrm rot="-611034" flipH="1">
              <a:off x="7914602" y="3442113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5"/>
            <p:cNvSpPr/>
            <p:nvPr/>
          </p:nvSpPr>
          <p:spPr>
            <a:xfrm rot="-611034" flipH="1">
              <a:off x="7742086" y="3123439"/>
              <a:ext cx="40473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5"/>
            <p:cNvSpPr/>
            <p:nvPr/>
          </p:nvSpPr>
          <p:spPr>
            <a:xfrm rot="-611034" flipH="1">
              <a:off x="8035337" y="297126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5"/>
            <p:cNvSpPr/>
            <p:nvPr/>
          </p:nvSpPr>
          <p:spPr>
            <a:xfrm rot="-611034" flipH="1">
              <a:off x="7566773" y="3191435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5"/>
            <p:cNvSpPr/>
            <p:nvPr/>
          </p:nvSpPr>
          <p:spPr>
            <a:xfrm rot="-611034" flipH="1">
              <a:off x="7698043" y="2867865"/>
              <a:ext cx="33423" cy="36973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5"/>
            <p:cNvSpPr/>
            <p:nvPr/>
          </p:nvSpPr>
          <p:spPr>
            <a:xfrm rot="-611034" flipH="1">
              <a:off x="7381859" y="254477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5"/>
            <p:cNvSpPr/>
            <p:nvPr/>
          </p:nvSpPr>
          <p:spPr>
            <a:xfrm rot="-611034" flipH="1">
              <a:off x="7519268" y="2422596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5"/>
            <p:cNvSpPr/>
            <p:nvPr/>
          </p:nvSpPr>
          <p:spPr>
            <a:xfrm rot="-611034" flipH="1">
              <a:off x="7512241" y="206378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5"/>
            <p:cNvSpPr/>
            <p:nvPr/>
          </p:nvSpPr>
          <p:spPr>
            <a:xfrm rot="-611034" flipH="1">
              <a:off x="7743850" y="1937795"/>
              <a:ext cx="36948" cy="24874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164166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2"/>
        </a:solidFill>
        <a:effectLst/>
      </p:bgPr>
    </p:bg>
    <p:spTree>
      <p:nvGrpSpPr>
        <p:cNvPr id="1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34328271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" name="Google Shape;641;p13"/>
          <p:cNvSpPr/>
          <p:nvPr/>
        </p:nvSpPr>
        <p:spPr>
          <a:xfrm rot="8100000">
            <a:off x="-1013411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642" name="Google Shape;642;p13"/>
          <p:cNvSpPr txBox="1">
            <a:spLocks noGrp="1"/>
          </p:cNvSpPr>
          <p:nvPr>
            <p:ph type="ctrTitle"/>
          </p:nvPr>
        </p:nvSpPr>
        <p:spPr>
          <a:xfrm flipH="1">
            <a:off x="1505523" y="1557825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43" name="Google Shape;643;p13"/>
          <p:cNvSpPr txBox="1">
            <a:spLocks noGrp="1"/>
          </p:cNvSpPr>
          <p:nvPr>
            <p:ph type="subTitle" idx="1"/>
          </p:nvPr>
        </p:nvSpPr>
        <p:spPr>
          <a:xfrm flipH="1">
            <a:off x="1505600" y="2052525"/>
            <a:ext cx="2043900" cy="93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44" name="Google Shape;644;p13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714974" y="1525100"/>
            <a:ext cx="939600" cy="57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45" name="Google Shape;645;p13"/>
          <p:cNvSpPr txBox="1">
            <a:spLocks noGrp="1"/>
          </p:cNvSpPr>
          <p:nvPr>
            <p:ph type="ctrTitle" idx="3"/>
          </p:nvPr>
        </p:nvSpPr>
        <p:spPr>
          <a:xfrm flipH="1">
            <a:off x="5596337" y="1557825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46" name="Google Shape;646;p13"/>
          <p:cNvSpPr txBox="1">
            <a:spLocks noGrp="1"/>
          </p:cNvSpPr>
          <p:nvPr>
            <p:ph type="subTitle" idx="4"/>
          </p:nvPr>
        </p:nvSpPr>
        <p:spPr>
          <a:xfrm flipH="1">
            <a:off x="5596350" y="2052525"/>
            <a:ext cx="2043900" cy="93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47" name="Google Shape;647;p13"/>
          <p:cNvSpPr txBox="1">
            <a:spLocks noGrp="1"/>
          </p:cNvSpPr>
          <p:nvPr>
            <p:ph type="title" idx="5" hasCustomPrompt="1"/>
          </p:nvPr>
        </p:nvSpPr>
        <p:spPr>
          <a:xfrm flipH="1">
            <a:off x="7484251" y="1525850"/>
            <a:ext cx="942900" cy="57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48" name="Google Shape;648;p13"/>
          <p:cNvSpPr txBox="1">
            <a:spLocks noGrp="1"/>
          </p:cNvSpPr>
          <p:nvPr>
            <p:ph type="ctrTitle" idx="6"/>
          </p:nvPr>
        </p:nvSpPr>
        <p:spPr>
          <a:xfrm flipH="1">
            <a:off x="1505525" y="2952752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49" name="Google Shape;649;p13"/>
          <p:cNvSpPr txBox="1">
            <a:spLocks noGrp="1"/>
          </p:cNvSpPr>
          <p:nvPr>
            <p:ph type="subTitle" idx="7"/>
          </p:nvPr>
        </p:nvSpPr>
        <p:spPr>
          <a:xfrm flipH="1">
            <a:off x="1505499" y="3447500"/>
            <a:ext cx="2043900" cy="931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50" name="Google Shape;650;p13"/>
          <p:cNvSpPr txBox="1">
            <a:spLocks noGrp="1"/>
          </p:cNvSpPr>
          <p:nvPr>
            <p:ph type="title" idx="8" hasCustomPrompt="1"/>
          </p:nvPr>
        </p:nvSpPr>
        <p:spPr>
          <a:xfrm flipH="1">
            <a:off x="718375" y="2920025"/>
            <a:ext cx="939600" cy="57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51" name="Google Shape;651;p13"/>
          <p:cNvSpPr txBox="1">
            <a:spLocks noGrp="1"/>
          </p:cNvSpPr>
          <p:nvPr>
            <p:ph type="ctrTitle" idx="9"/>
          </p:nvPr>
        </p:nvSpPr>
        <p:spPr>
          <a:xfrm flipH="1">
            <a:off x="5596325" y="2952750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52" name="Google Shape;652;p13"/>
          <p:cNvSpPr txBox="1">
            <a:spLocks noGrp="1"/>
          </p:cNvSpPr>
          <p:nvPr>
            <p:ph type="subTitle" idx="13"/>
          </p:nvPr>
        </p:nvSpPr>
        <p:spPr>
          <a:xfrm flipH="1">
            <a:off x="5596324" y="3447500"/>
            <a:ext cx="2043900" cy="931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53" name="Google Shape;653;p13"/>
          <p:cNvSpPr txBox="1">
            <a:spLocks noGrp="1"/>
          </p:cNvSpPr>
          <p:nvPr>
            <p:ph type="title" idx="14" hasCustomPrompt="1"/>
          </p:nvPr>
        </p:nvSpPr>
        <p:spPr>
          <a:xfrm flipH="1">
            <a:off x="7487850" y="2920024"/>
            <a:ext cx="942900" cy="57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54" name="Google Shape;654;p13"/>
          <p:cNvSpPr txBox="1">
            <a:spLocks noGrp="1"/>
          </p:cNvSpPr>
          <p:nvPr>
            <p:ph type="ctrTitle" idx="15"/>
          </p:nvPr>
        </p:nvSpPr>
        <p:spPr>
          <a:xfrm>
            <a:off x="713250" y="431300"/>
            <a:ext cx="77175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55" name="Google Shape;655;p13"/>
          <p:cNvSpPr/>
          <p:nvPr/>
        </p:nvSpPr>
        <p:spPr>
          <a:xfrm rot="2905830" flipH="1">
            <a:off x="7873272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656" name="Google Shape;656;p13"/>
          <p:cNvGrpSpPr/>
          <p:nvPr/>
        </p:nvGrpSpPr>
        <p:grpSpPr>
          <a:xfrm>
            <a:off x="8398152" y="3892165"/>
            <a:ext cx="972124" cy="1438523"/>
            <a:chOff x="8398152" y="3892164"/>
            <a:chExt cx="972124" cy="1438523"/>
          </a:xfrm>
        </p:grpSpPr>
        <p:sp>
          <p:nvSpPr>
            <p:cNvPr id="657" name="Google Shape;657;p13"/>
            <p:cNvSpPr/>
            <p:nvPr/>
          </p:nvSpPr>
          <p:spPr>
            <a:xfrm rot="-2522978">
              <a:off x="8496376" y="3970923"/>
              <a:ext cx="408224" cy="450210"/>
            </a:xfrm>
            <a:custGeom>
              <a:avLst/>
              <a:gdLst/>
              <a:ahLst/>
              <a:cxnLst/>
              <a:rect l="l" t="t" r="r" b="b"/>
              <a:pathLst>
                <a:path w="7924" h="8739" extrusionOk="0">
                  <a:moveTo>
                    <a:pt x="3313" y="1"/>
                  </a:moveTo>
                  <a:cubicBezTo>
                    <a:pt x="2596" y="1"/>
                    <a:pt x="1817" y="110"/>
                    <a:pt x="1012" y="400"/>
                  </a:cubicBezTo>
                  <a:lnTo>
                    <a:pt x="929" y="433"/>
                  </a:lnTo>
                  <a:lnTo>
                    <a:pt x="888" y="450"/>
                  </a:lnTo>
                  <a:cubicBezTo>
                    <a:pt x="888" y="450"/>
                    <a:pt x="0" y="4299"/>
                    <a:pt x="1477" y="7037"/>
                  </a:cubicBezTo>
                  <a:cubicBezTo>
                    <a:pt x="1834" y="7718"/>
                    <a:pt x="2356" y="8298"/>
                    <a:pt x="2987" y="8738"/>
                  </a:cubicBezTo>
                  <a:lnTo>
                    <a:pt x="3004" y="8738"/>
                  </a:lnTo>
                  <a:cubicBezTo>
                    <a:pt x="3028" y="8738"/>
                    <a:pt x="3053" y="8730"/>
                    <a:pt x="3078" y="8730"/>
                  </a:cubicBezTo>
                  <a:cubicBezTo>
                    <a:pt x="3211" y="8705"/>
                    <a:pt x="3344" y="8672"/>
                    <a:pt x="3476" y="8630"/>
                  </a:cubicBezTo>
                  <a:lnTo>
                    <a:pt x="3601" y="8589"/>
                  </a:lnTo>
                  <a:cubicBezTo>
                    <a:pt x="4132" y="8406"/>
                    <a:pt x="4630" y="8149"/>
                    <a:pt x="5086" y="7825"/>
                  </a:cubicBezTo>
                  <a:cubicBezTo>
                    <a:pt x="6480" y="6822"/>
                    <a:pt x="7924" y="4830"/>
                    <a:pt x="7152" y="1072"/>
                  </a:cubicBezTo>
                  <a:cubicBezTo>
                    <a:pt x="7152" y="1064"/>
                    <a:pt x="7152" y="1055"/>
                    <a:pt x="7152" y="1047"/>
                  </a:cubicBezTo>
                  <a:lnTo>
                    <a:pt x="7086" y="1006"/>
                  </a:lnTo>
                  <a:cubicBezTo>
                    <a:pt x="6758" y="811"/>
                    <a:pt x="5263" y="1"/>
                    <a:pt x="3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58" name="Google Shape;658;p13"/>
            <p:cNvSpPr/>
            <p:nvPr/>
          </p:nvSpPr>
          <p:spPr>
            <a:xfrm rot="-2522978">
              <a:off x="8476083" y="4015440"/>
              <a:ext cx="320593" cy="206945"/>
            </a:xfrm>
            <a:custGeom>
              <a:avLst/>
              <a:gdLst/>
              <a:ahLst/>
              <a:cxnLst/>
              <a:rect l="l" t="t" r="r" b="b"/>
              <a:pathLst>
                <a:path w="6223" h="4017" extrusionOk="0">
                  <a:moveTo>
                    <a:pt x="83" y="1"/>
                  </a:moveTo>
                  <a:lnTo>
                    <a:pt x="0" y="25"/>
                  </a:lnTo>
                  <a:cubicBezTo>
                    <a:pt x="258" y="299"/>
                    <a:pt x="465" y="614"/>
                    <a:pt x="623" y="955"/>
                  </a:cubicBezTo>
                  <a:cubicBezTo>
                    <a:pt x="896" y="1544"/>
                    <a:pt x="1037" y="2282"/>
                    <a:pt x="1054" y="3137"/>
                  </a:cubicBezTo>
                  <a:cubicBezTo>
                    <a:pt x="1054" y="3137"/>
                    <a:pt x="1054" y="3145"/>
                    <a:pt x="1054" y="3153"/>
                  </a:cubicBezTo>
                  <a:lnTo>
                    <a:pt x="1054" y="3195"/>
                  </a:lnTo>
                  <a:cubicBezTo>
                    <a:pt x="1054" y="3203"/>
                    <a:pt x="1062" y="3211"/>
                    <a:pt x="1071" y="3220"/>
                  </a:cubicBezTo>
                  <a:cubicBezTo>
                    <a:pt x="1079" y="3228"/>
                    <a:pt x="1087" y="3228"/>
                    <a:pt x="1096" y="3228"/>
                  </a:cubicBezTo>
                  <a:cubicBezTo>
                    <a:pt x="1099" y="3229"/>
                    <a:pt x="1102" y="3230"/>
                    <a:pt x="1105" y="3230"/>
                  </a:cubicBezTo>
                  <a:cubicBezTo>
                    <a:pt x="1118" y="3230"/>
                    <a:pt x="1130" y="3217"/>
                    <a:pt x="1137" y="3203"/>
                  </a:cubicBezTo>
                  <a:cubicBezTo>
                    <a:pt x="1228" y="2597"/>
                    <a:pt x="1419" y="2017"/>
                    <a:pt x="1701" y="1477"/>
                  </a:cubicBezTo>
                  <a:cubicBezTo>
                    <a:pt x="1975" y="963"/>
                    <a:pt x="2274" y="681"/>
                    <a:pt x="2630" y="623"/>
                  </a:cubicBezTo>
                  <a:cubicBezTo>
                    <a:pt x="2681" y="613"/>
                    <a:pt x="2732" y="608"/>
                    <a:pt x="2785" y="608"/>
                  </a:cubicBezTo>
                  <a:cubicBezTo>
                    <a:pt x="3076" y="608"/>
                    <a:pt x="3389" y="761"/>
                    <a:pt x="3643" y="1021"/>
                  </a:cubicBezTo>
                  <a:cubicBezTo>
                    <a:pt x="4049" y="1444"/>
                    <a:pt x="4199" y="2000"/>
                    <a:pt x="4257" y="2382"/>
                  </a:cubicBezTo>
                  <a:cubicBezTo>
                    <a:pt x="4323" y="2913"/>
                    <a:pt x="4323" y="3444"/>
                    <a:pt x="4257" y="3966"/>
                  </a:cubicBezTo>
                  <a:cubicBezTo>
                    <a:pt x="4257" y="3983"/>
                    <a:pt x="4257" y="3991"/>
                    <a:pt x="4265" y="3991"/>
                  </a:cubicBezTo>
                  <a:cubicBezTo>
                    <a:pt x="4265" y="4008"/>
                    <a:pt x="4281" y="4008"/>
                    <a:pt x="4290" y="4016"/>
                  </a:cubicBezTo>
                  <a:cubicBezTo>
                    <a:pt x="4306" y="4016"/>
                    <a:pt x="4331" y="4008"/>
                    <a:pt x="4331" y="3983"/>
                  </a:cubicBezTo>
                  <a:lnTo>
                    <a:pt x="4373" y="3875"/>
                  </a:lnTo>
                  <a:cubicBezTo>
                    <a:pt x="4713" y="2888"/>
                    <a:pt x="5070" y="1876"/>
                    <a:pt x="5733" y="1046"/>
                  </a:cubicBezTo>
                  <a:cubicBezTo>
                    <a:pt x="5908" y="838"/>
                    <a:pt x="6065" y="706"/>
                    <a:pt x="6223" y="664"/>
                  </a:cubicBezTo>
                  <a:cubicBezTo>
                    <a:pt x="6223" y="656"/>
                    <a:pt x="6223" y="648"/>
                    <a:pt x="6223" y="639"/>
                  </a:cubicBezTo>
                  <a:lnTo>
                    <a:pt x="6157" y="598"/>
                  </a:lnTo>
                  <a:cubicBezTo>
                    <a:pt x="5966" y="689"/>
                    <a:pt x="5800" y="822"/>
                    <a:pt x="5675" y="996"/>
                  </a:cubicBezTo>
                  <a:cubicBezTo>
                    <a:pt x="5053" y="1776"/>
                    <a:pt x="4696" y="2722"/>
                    <a:pt x="4373" y="3651"/>
                  </a:cubicBezTo>
                  <a:cubicBezTo>
                    <a:pt x="4406" y="3228"/>
                    <a:pt x="4398" y="2797"/>
                    <a:pt x="4340" y="2373"/>
                  </a:cubicBezTo>
                  <a:cubicBezTo>
                    <a:pt x="4281" y="1975"/>
                    <a:pt x="4124" y="1411"/>
                    <a:pt x="3701" y="971"/>
                  </a:cubicBezTo>
                  <a:cubicBezTo>
                    <a:pt x="3433" y="689"/>
                    <a:pt x="3099" y="533"/>
                    <a:pt x="2786" y="533"/>
                  </a:cubicBezTo>
                  <a:cubicBezTo>
                    <a:pt x="2731" y="533"/>
                    <a:pt x="2676" y="538"/>
                    <a:pt x="2622" y="548"/>
                  </a:cubicBezTo>
                  <a:cubicBezTo>
                    <a:pt x="2240" y="614"/>
                    <a:pt x="1917" y="905"/>
                    <a:pt x="1635" y="1444"/>
                  </a:cubicBezTo>
                  <a:cubicBezTo>
                    <a:pt x="1402" y="1884"/>
                    <a:pt x="1228" y="2357"/>
                    <a:pt x="1129" y="2838"/>
                  </a:cubicBezTo>
                  <a:cubicBezTo>
                    <a:pt x="1104" y="2183"/>
                    <a:pt x="954" y="1535"/>
                    <a:pt x="697" y="930"/>
                  </a:cubicBezTo>
                  <a:cubicBezTo>
                    <a:pt x="540" y="590"/>
                    <a:pt x="332" y="274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59" name="Google Shape;659;p13"/>
            <p:cNvSpPr/>
            <p:nvPr/>
          </p:nvSpPr>
          <p:spPr>
            <a:xfrm rot="-2522978">
              <a:off x="8741314" y="4147832"/>
              <a:ext cx="94534" cy="225337"/>
            </a:xfrm>
            <a:custGeom>
              <a:avLst/>
              <a:gdLst/>
              <a:ahLst/>
              <a:cxnLst/>
              <a:rect l="l" t="t" r="r" b="b"/>
              <a:pathLst>
                <a:path w="1835" h="4374" extrusionOk="0">
                  <a:moveTo>
                    <a:pt x="1801" y="1"/>
                  </a:moveTo>
                  <a:cubicBezTo>
                    <a:pt x="1784" y="1"/>
                    <a:pt x="1759" y="9"/>
                    <a:pt x="1751" y="34"/>
                  </a:cubicBezTo>
                  <a:cubicBezTo>
                    <a:pt x="1743" y="67"/>
                    <a:pt x="1734" y="109"/>
                    <a:pt x="1718" y="150"/>
                  </a:cubicBezTo>
                  <a:cubicBezTo>
                    <a:pt x="1452" y="1179"/>
                    <a:pt x="1112" y="2291"/>
                    <a:pt x="581" y="3353"/>
                  </a:cubicBezTo>
                  <a:cubicBezTo>
                    <a:pt x="407" y="3710"/>
                    <a:pt x="216" y="4050"/>
                    <a:pt x="0" y="4373"/>
                  </a:cubicBezTo>
                  <a:lnTo>
                    <a:pt x="117" y="4340"/>
                  </a:lnTo>
                  <a:cubicBezTo>
                    <a:pt x="324" y="4017"/>
                    <a:pt x="515" y="3676"/>
                    <a:pt x="681" y="3336"/>
                  </a:cubicBezTo>
                  <a:cubicBezTo>
                    <a:pt x="1212" y="2249"/>
                    <a:pt x="1552" y="1096"/>
                    <a:pt x="1826" y="51"/>
                  </a:cubicBezTo>
                  <a:cubicBezTo>
                    <a:pt x="1834" y="42"/>
                    <a:pt x="1834" y="34"/>
                    <a:pt x="1826" y="34"/>
                  </a:cubicBezTo>
                  <a:cubicBezTo>
                    <a:pt x="1826" y="17"/>
                    <a:pt x="1817" y="9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60" name="Google Shape;660;p13"/>
            <p:cNvSpPr/>
            <p:nvPr/>
          </p:nvSpPr>
          <p:spPr>
            <a:xfrm rot="-2522978">
              <a:off x="8677106" y="4175335"/>
              <a:ext cx="56875" cy="272115"/>
            </a:xfrm>
            <a:custGeom>
              <a:avLst/>
              <a:gdLst/>
              <a:ahLst/>
              <a:cxnLst/>
              <a:rect l="l" t="t" r="r" b="b"/>
              <a:pathLst>
                <a:path w="1104" h="5282" extrusionOk="0">
                  <a:moveTo>
                    <a:pt x="46" y="0"/>
                  </a:moveTo>
                  <a:cubicBezTo>
                    <a:pt x="25" y="0"/>
                    <a:pt x="4" y="13"/>
                    <a:pt x="8" y="38"/>
                  </a:cubicBezTo>
                  <a:lnTo>
                    <a:pt x="0" y="29"/>
                  </a:lnTo>
                  <a:lnTo>
                    <a:pt x="0" y="96"/>
                  </a:lnTo>
                  <a:cubicBezTo>
                    <a:pt x="0" y="104"/>
                    <a:pt x="0" y="112"/>
                    <a:pt x="0" y="112"/>
                  </a:cubicBezTo>
                  <a:cubicBezTo>
                    <a:pt x="0" y="129"/>
                    <a:pt x="0" y="145"/>
                    <a:pt x="0" y="154"/>
                  </a:cubicBezTo>
                  <a:cubicBezTo>
                    <a:pt x="0" y="1431"/>
                    <a:pt x="266" y="2684"/>
                    <a:pt x="606" y="3904"/>
                  </a:cubicBezTo>
                  <a:cubicBezTo>
                    <a:pt x="738" y="4368"/>
                    <a:pt x="879" y="4825"/>
                    <a:pt x="1021" y="5281"/>
                  </a:cubicBezTo>
                  <a:cubicBezTo>
                    <a:pt x="1045" y="5281"/>
                    <a:pt x="1070" y="5281"/>
                    <a:pt x="1104" y="5273"/>
                  </a:cubicBezTo>
                  <a:cubicBezTo>
                    <a:pt x="971" y="4858"/>
                    <a:pt x="846" y="4435"/>
                    <a:pt x="722" y="4012"/>
                  </a:cubicBezTo>
                  <a:cubicBezTo>
                    <a:pt x="365" y="2759"/>
                    <a:pt x="83" y="1481"/>
                    <a:pt x="83" y="162"/>
                  </a:cubicBezTo>
                  <a:lnTo>
                    <a:pt x="83" y="38"/>
                  </a:lnTo>
                  <a:cubicBezTo>
                    <a:pt x="87" y="13"/>
                    <a:pt x="6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61" name="Google Shape;661;p13"/>
            <p:cNvSpPr/>
            <p:nvPr/>
          </p:nvSpPr>
          <p:spPr>
            <a:xfrm rot="-2522978">
              <a:off x="8702420" y="4309151"/>
              <a:ext cx="186029" cy="88971"/>
            </a:xfrm>
            <a:custGeom>
              <a:avLst/>
              <a:gdLst/>
              <a:ahLst/>
              <a:cxnLst/>
              <a:rect l="l" t="t" r="r" b="b"/>
              <a:pathLst>
                <a:path w="3611" h="1727" extrusionOk="0">
                  <a:moveTo>
                    <a:pt x="183" y="0"/>
                  </a:moveTo>
                  <a:lnTo>
                    <a:pt x="1" y="25"/>
                  </a:lnTo>
                  <a:cubicBezTo>
                    <a:pt x="358" y="706"/>
                    <a:pt x="880" y="1286"/>
                    <a:pt x="1511" y="1726"/>
                  </a:cubicBezTo>
                  <a:lnTo>
                    <a:pt x="1528" y="1726"/>
                  </a:lnTo>
                  <a:cubicBezTo>
                    <a:pt x="1552" y="1726"/>
                    <a:pt x="1577" y="1718"/>
                    <a:pt x="1602" y="1718"/>
                  </a:cubicBezTo>
                  <a:cubicBezTo>
                    <a:pt x="1735" y="1693"/>
                    <a:pt x="1868" y="1660"/>
                    <a:pt x="2000" y="1618"/>
                  </a:cubicBezTo>
                  <a:lnTo>
                    <a:pt x="2125" y="1577"/>
                  </a:lnTo>
                  <a:cubicBezTo>
                    <a:pt x="2656" y="1394"/>
                    <a:pt x="3154" y="1137"/>
                    <a:pt x="3610" y="813"/>
                  </a:cubicBezTo>
                  <a:cubicBezTo>
                    <a:pt x="3376" y="650"/>
                    <a:pt x="3098" y="566"/>
                    <a:pt x="2820" y="566"/>
                  </a:cubicBezTo>
                  <a:cubicBezTo>
                    <a:pt x="2774" y="566"/>
                    <a:pt x="2727" y="568"/>
                    <a:pt x="2681" y="573"/>
                  </a:cubicBezTo>
                  <a:cubicBezTo>
                    <a:pt x="2648" y="581"/>
                    <a:pt x="2606" y="589"/>
                    <a:pt x="2573" y="598"/>
                  </a:cubicBezTo>
                  <a:cubicBezTo>
                    <a:pt x="2258" y="664"/>
                    <a:pt x="1901" y="896"/>
                    <a:pt x="1569" y="1419"/>
                  </a:cubicBezTo>
                  <a:cubicBezTo>
                    <a:pt x="1569" y="1062"/>
                    <a:pt x="1436" y="731"/>
                    <a:pt x="1221" y="457"/>
                  </a:cubicBezTo>
                  <a:cubicBezTo>
                    <a:pt x="1187" y="415"/>
                    <a:pt x="1146" y="374"/>
                    <a:pt x="1104" y="341"/>
                  </a:cubicBezTo>
                  <a:cubicBezTo>
                    <a:pt x="847" y="125"/>
                    <a:pt x="524" y="9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62" name="Google Shape;662;p13"/>
            <p:cNvSpPr/>
            <p:nvPr/>
          </p:nvSpPr>
          <p:spPr>
            <a:xfrm rot="-2522978">
              <a:off x="8673532" y="4436307"/>
              <a:ext cx="475351" cy="843803"/>
            </a:xfrm>
            <a:custGeom>
              <a:avLst/>
              <a:gdLst/>
              <a:ahLst/>
              <a:cxnLst/>
              <a:rect l="l" t="t" r="r" b="b"/>
              <a:pathLst>
                <a:path w="9227" h="16379" fill="none" extrusionOk="0">
                  <a:moveTo>
                    <a:pt x="9227" y="0"/>
                  </a:moveTo>
                  <a:cubicBezTo>
                    <a:pt x="8895" y="1071"/>
                    <a:pt x="8447" y="2108"/>
                    <a:pt x="7882" y="3087"/>
                  </a:cubicBezTo>
                  <a:cubicBezTo>
                    <a:pt x="7335" y="4049"/>
                    <a:pt x="6679" y="4954"/>
                    <a:pt x="6032" y="5850"/>
                  </a:cubicBezTo>
                  <a:lnTo>
                    <a:pt x="3493" y="9351"/>
                  </a:lnTo>
                  <a:cubicBezTo>
                    <a:pt x="1942" y="11491"/>
                    <a:pt x="341" y="13756"/>
                    <a:pt x="0" y="16378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63" name="Google Shape;663;p13"/>
            <p:cNvSpPr/>
            <p:nvPr/>
          </p:nvSpPr>
          <p:spPr>
            <a:xfrm rot="-2522978">
              <a:off x="8704850" y="4423342"/>
              <a:ext cx="142394" cy="560406"/>
            </a:xfrm>
            <a:custGeom>
              <a:avLst/>
              <a:gdLst/>
              <a:ahLst/>
              <a:cxnLst/>
              <a:rect l="l" t="t" r="r" b="b"/>
              <a:pathLst>
                <a:path w="2764" h="10878" extrusionOk="0">
                  <a:moveTo>
                    <a:pt x="2091" y="0"/>
                  </a:moveTo>
                  <a:cubicBezTo>
                    <a:pt x="1245" y="797"/>
                    <a:pt x="656" y="1825"/>
                    <a:pt x="390" y="2962"/>
                  </a:cubicBezTo>
                  <a:cubicBezTo>
                    <a:pt x="58" y="4480"/>
                    <a:pt x="365" y="6032"/>
                    <a:pt x="349" y="7575"/>
                  </a:cubicBezTo>
                  <a:cubicBezTo>
                    <a:pt x="340" y="8720"/>
                    <a:pt x="191" y="9741"/>
                    <a:pt x="0" y="10877"/>
                  </a:cubicBezTo>
                  <a:cubicBezTo>
                    <a:pt x="672" y="9475"/>
                    <a:pt x="1295" y="8040"/>
                    <a:pt x="1851" y="6588"/>
                  </a:cubicBezTo>
                  <a:cubicBezTo>
                    <a:pt x="2108" y="5916"/>
                    <a:pt x="2357" y="5244"/>
                    <a:pt x="2481" y="4530"/>
                  </a:cubicBezTo>
                  <a:cubicBezTo>
                    <a:pt x="2763" y="3012"/>
                    <a:pt x="2481" y="1469"/>
                    <a:pt x="2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64" name="Google Shape;664;p13"/>
          <p:cNvGrpSpPr/>
          <p:nvPr/>
        </p:nvGrpSpPr>
        <p:grpSpPr>
          <a:xfrm>
            <a:off x="-146777" y="-163348"/>
            <a:ext cx="1087231" cy="1218380"/>
            <a:chOff x="-146778" y="-163348"/>
            <a:chExt cx="1087231" cy="1218380"/>
          </a:xfrm>
        </p:grpSpPr>
        <p:sp>
          <p:nvSpPr>
            <p:cNvPr id="665" name="Google Shape;665;p13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66" name="Google Shape;666;p13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67" name="Google Shape;667;p13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68" name="Google Shape;668;p13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69" name="Google Shape;669;p13"/>
          <p:cNvGrpSpPr/>
          <p:nvPr/>
        </p:nvGrpSpPr>
        <p:grpSpPr>
          <a:xfrm>
            <a:off x="366411" y="1167375"/>
            <a:ext cx="306550" cy="246616"/>
            <a:chOff x="366411" y="1167375"/>
            <a:chExt cx="306550" cy="246616"/>
          </a:xfrm>
        </p:grpSpPr>
        <p:sp>
          <p:nvSpPr>
            <p:cNvPr id="670" name="Google Shape;670;p1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73" name="Google Shape;673;p13"/>
          <p:cNvGrpSpPr/>
          <p:nvPr/>
        </p:nvGrpSpPr>
        <p:grpSpPr>
          <a:xfrm>
            <a:off x="281700" y="4701425"/>
            <a:ext cx="306550" cy="233991"/>
            <a:chOff x="281699" y="4701425"/>
            <a:chExt cx="306550" cy="233991"/>
          </a:xfrm>
        </p:grpSpPr>
        <p:sp>
          <p:nvSpPr>
            <p:cNvPr id="674" name="Google Shape;674;p1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75" name="Google Shape;675;p1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76" name="Google Shape;676;p1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77" name="Google Shape;677;p13"/>
          <p:cNvGrpSpPr/>
          <p:nvPr/>
        </p:nvGrpSpPr>
        <p:grpSpPr>
          <a:xfrm>
            <a:off x="556168" y="-402643"/>
            <a:ext cx="911061" cy="1119281"/>
            <a:chOff x="556167" y="-402644"/>
            <a:chExt cx="911061" cy="1119281"/>
          </a:xfrm>
        </p:grpSpPr>
        <p:sp>
          <p:nvSpPr>
            <p:cNvPr id="678" name="Google Shape;678;p13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79" name="Google Shape;679;p13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0" name="Google Shape;680;p13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1" name="Google Shape;681;p13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2" name="Google Shape;682;p13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3" name="Google Shape;683;p13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4" name="Google Shape;684;p13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5" name="Google Shape;685;p13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6" name="Google Shape;686;p13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687" name="Google Shape;687;p13"/>
          <p:cNvGrpSpPr/>
          <p:nvPr/>
        </p:nvGrpSpPr>
        <p:grpSpPr>
          <a:xfrm>
            <a:off x="8757950" y="3645551"/>
            <a:ext cx="306550" cy="246616"/>
            <a:chOff x="8757949" y="3645550"/>
            <a:chExt cx="306550" cy="246616"/>
          </a:xfrm>
        </p:grpSpPr>
        <p:sp>
          <p:nvSpPr>
            <p:cNvPr id="688" name="Google Shape;688;p1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89" name="Google Shape;689;p1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690" name="Google Shape;690;p1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634905167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" name="Google Shape;692;p14"/>
          <p:cNvSpPr txBox="1">
            <a:spLocks noGrp="1"/>
          </p:cNvSpPr>
          <p:nvPr>
            <p:ph type="title"/>
          </p:nvPr>
        </p:nvSpPr>
        <p:spPr>
          <a:xfrm>
            <a:off x="4644275" y="3357308"/>
            <a:ext cx="3310200" cy="481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21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93" name="Google Shape;693;p14"/>
          <p:cNvSpPr txBox="1">
            <a:spLocks noGrp="1"/>
          </p:cNvSpPr>
          <p:nvPr>
            <p:ph type="subTitle" idx="1"/>
          </p:nvPr>
        </p:nvSpPr>
        <p:spPr>
          <a:xfrm>
            <a:off x="3920375" y="1212838"/>
            <a:ext cx="4100400" cy="205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94" name="Google Shape;694;p14"/>
          <p:cNvSpPr/>
          <p:nvPr/>
        </p:nvSpPr>
        <p:spPr>
          <a:xfrm>
            <a:off x="-74175" y="2702400"/>
            <a:ext cx="1600" cy="1600"/>
          </a:xfrm>
          <a:custGeom>
            <a:avLst/>
            <a:gdLst/>
            <a:ahLst/>
            <a:cxnLst/>
            <a:rect l="l" t="t" r="r" b="b"/>
            <a:pathLst>
              <a:path w="64" h="64" extrusionOk="0">
                <a:moveTo>
                  <a:pt x="63" y="0"/>
                </a:moveTo>
                <a:cubicBezTo>
                  <a:pt x="21" y="21"/>
                  <a:pt x="0" y="21"/>
                  <a:pt x="0" y="63"/>
                </a:cubicBezTo>
                <a:cubicBezTo>
                  <a:pt x="42" y="63"/>
                  <a:pt x="63" y="21"/>
                  <a:pt x="63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695" name="Google Shape;695;p14"/>
          <p:cNvSpPr/>
          <p:nvPr/>
        </p:nvSpPr>
        <p:spPr>
          <a:xfrm>
            <a:off x="-72599" y="2702401"/>
            <a:ext cx="25" cy="25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696" name="Google Shape;696;p14"/>
          <p:cNvSpPr/>
          <p:nvPr/>
        </p:nvSpPr>
        <p:spPr>
          <a:xfrm rot="1402665">
            <a:off x="-313136" y="-354844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697" name="Google Shape;697;p14"/>
          <p:cNvSpPr/>
          <p:nvPr/>
        </p:nvSpPr>
        <p:spPr>
          <a:xfrm>
            <a:off x="7913876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698" name="Google Shape;698;p14"/>
          <p:cNvGrpSpPr/>
          <p:nvPr/>
        </p:nvGrpSpPr>
        <p:grpSpPr>
          <a:xfrm>
            <a:off x="5" y="-123176"/>
            <a:ext cx="1084855" cy="1192287"/>
            <a:chOff x="-98921" y="-213901"/>
            <a:chExt cx="1084855" cy="1192287"/>
          </a:xfrm>
        </p:grpSpPr>
        <p:sp>
          <p:nvSpPr>
            <p:cNvPr id="699" name="Google Shape;699;p14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0" name="Google Shape;700;p14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1" name="Google Shape;701;p14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2" name="Google Shape;702;p14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3" name="Google Shape;703;p14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4" name="Google Shape;704;p14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5" name="Google Shape;705;p14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6" name="Google Shape;706;p14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7" name="Google Shape;707;p14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8" name="Google Shape;708;p14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09" name="Google Shape;709;p14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0" name="Google Shape;710;p14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11" name="Google Shape;711;p14"/>
          <p:cNvGrpSpPr/>
          <p:nvPr/>
        </p:nvGrpSpPr>
        <p:grpSpPr>
          <a:xfrm rot="-5400000">
            <a:off x="585049" y="-238338"/>
            <a:ext cx="802107" cy="720546"/>
            <a:chOff x="8440798" y="-85238"/>
            <a:chExt cx="802107" cy="720546"/>
          </a:xfrm>
        </p:grpSpPr>
        <p:sp>
          <p:nvSpPr>
            <p:cNvPr id="712" name="Google Shape;712;p14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3" name="Google Shape;713;p14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4" name="Google Shape;714;p14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5" name="Google Shape;715;p14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6" name="Google Shape;716;p14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7" name="Google Shape;717;p14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18" name="Google Shape;718;p14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19" name="Google Shape;719;p14"/>
          <p:cNvGrpSpPr/>
          <p:nvPr/>
        </p:nvGrpSpPr>
        <p:grpSpPr>
          <a:xfrm rot="8100000">
            <a:off x="8212245" y="4060818"/>
            <a:ext cx="1264470" cy="1553460"/>
            <a:chOff x="556167" y="-402644"/>
            <a:chExt cx="911061" cy="1119281"/>
          </a:xfrm>
        </p:grpSpPr>
        <p:sp>
          <p:nvSpPr>
            <p:cNvPr id="720" name="Google Shape;720;p14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1" name="Google Shape;721;p14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2" name="Google Shape;722;p14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3" name="Google Shape;723;p14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4" name="Google Shape;724;p14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5" name="Google Shape;725;p14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6" name="Google Shape;726;p14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7" name="Google Shape;727;p14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28" name="Google Shape;728;p14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29" name="Google Shape;729;p14"/>
          <p:cNvGrpSpPr/>
          <p:nvPr/>
        </p:nvGrpSpPr>
        <p:grpSpPr>
          <a:xfrm rot="-6389541">
            <a:off x="-105590" y="4228327"/>
            <a:ext cx="1087279" cy="1218434"/>
            <a:chOff x="-146778" y="-163348"/>
            <a:chExt cx="1087231" cy="1218380"/>
          </a:xfrm>
        </p:grpSpPr>
        <p:sp>
          <p:nvSpPr>
            <p:cNvPr id="730" name="Google Shape;730;p14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31" name="Google Shape;731;p14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32" name="Google Shape;732;p14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33" name="Google Shape;733;p14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34" name="Google Shape;734;p14"/>
          <p:cNvGrpSpPr/>
          <p:nvPr/>
        </p:nvGrpSpPr>
        <p:grpSpPr>
          <a:xfrm>
            <a:off x="205787" y="681351"/>
            <a:ext cx="306550" cy="246616"/>
            <a:chOff x="366411" y="1167375"/>
            <a:chExt cx="306550" cy="246616"/>
          </a:xfrm>
        </p:grpSpPr>
        <p:sp>
          <p:nvSpPr>
            <p:cNvPr id="735" name="Google Shape;735;p14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36" name="Google Shape;736;p14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37" name="Google Shape;737;p14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38" name="Google Shape;738;p14"/>
          <p:cNvGrpSpPr/>
          <p:nvPr/>
        </p:nvGrpSpPr>
        <p:grpSpPr>
          <a:xfrm>
            <a:off x="134475" y="4213726"/>
            <a:ext cx="306550" cy="233991"/>
            <a:chOff x="281699" y="4701425"/>
            <a:chExt cx="306550" cy="233991"/>
          </a:xfrm>
        </p:grpSpPr>
        <p:sp>
          <p:nvSpPr>
            <p:cNvPr id="739" name="Google Shape;739;p14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40" name="Google Shape;740;p14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41" name="Google Shape;741;p14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42" name="Google Shape;742;p14"/>
          <p:cNvGrpSpPr/>
          <p:nvPr/>
        </p:nvGrpSpPr>
        <p:grpSpPr>
          <a:xfrm>
            <a:off x="8691212" y="3967101"/>
            <a:ext cx="306550" cy="246616"/>
            <a:chOff x="8757949" y="3645550"/>
            <a:chExt cx="306550" cy="246616"/>
          </a:xfrm>
        </p:grpSpPr>
        <p:sp>
          <p:nvSpPr>
            <p:cNvPr id="743" name="Google Shape;743;p14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44" name="Google Shape;744;p14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45" name="Google Shape;745;p14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703867197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15"/>
          <p:cNvSpPr txBox="1">
            <a:spLocks noGrp="1"/>
          </p:cNvSpPr>
          <p:nvPr>
            <p:ph type="ctrTitle"/>
          </p:nvPr>
        </p:nvSpPr>
        <p:spPr>
          <a:xfrm>
            <a:off x="713225" y="429768"/>
            <a:ext cx="7717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748" name="Google Shape;748;p15"/>
          <p:cNvSpPr/>
          <p:nvPr/>
        </p:nvSpPr>
        <p:spPr>
          <a:xfrm rot="2905830" flipH="1">
            <a:off x="7872622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749" name="Google Shape;749;p15"/>
          <p:cNvSpPr/>
          <p:nvPr/>
        </p:nvSpPr>
        <p:spPr>
          <a:xfrm rot="8100000">
            <a:off x="-1014061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750" name="Google Shape;750;p15"/>
          <p:cNvGrpSpPr/>
          <p:nvPr/>
        </p:nvGrpSpPr>
        <p:grpSpPr>
          <a:xfrm rot="3333252">
            <a:off x="7896897" y="-294571"/>
            <a:ext cx="1264408" cy="1553384"/>
            <a:chOff x="556167" y="-402644"/>
            <a:chExt cx="911061" cy="1119281"/>
          </a:xfrm>
        </p:grpSpPr>
        <p:sp>
          <p:nvSpPr>
            <p:cNvPr id="751" name="Google Shape;751;p15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2" name="Google Shape;752;p15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3" name="Google Shape;753;p15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4" name="Google Shape;754;p15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5" name="Google Shape;755;p15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6" name="Google Shape;756;p15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7" name="Google Shape;757;p15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8" name="Google Shape;758;p15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59" name="Google Shape;759;p15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60" name="Google Shape;760;p15"/>
          <p:cNvGrpSpPr/>
          <p:nvPr/>
        </p:nvGrpSpPr>
        <p:grpSpPr>
          <a:xfrm rot="1882352">
            <a:off x="8410047" y="4161245"/>
            <a:ext cx="1004219" cy="894683"/>
            <a:chOff x="8306286" y="4189629"/>
            <a:chExt cx="1004220" cy="894684"/>
          </a:xfrm>
        </p:grpSpPr>
        <p:sp>
          <p:nvSpPr>
            <p:cNvPr id="761" name="Google Shape;761;p15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2" name="Google Shape;762;p15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3" name="Google Shape;763;p15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4" name="Google Shape;764;p15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5" name="Google Shape;765;p15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6" name="Google Shape;766;p15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7" name="Google Shape;767;p15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68" name="Google Shape;768;p15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69" name="Google Shape;769;p15"/>
          <p:cNvGrpSpPr/>
          <p:nvPr/>
        </p:nvGrpSpPr>
        <p:grpSpPr>
          <a:xfrm flipH="1">
            <a:off x="129186" y="3690964"/>
            <a:ext cx="762950" cy="1927407"/>
            <a:chOff x="8361510" y="3452088"/>
            <a:chExt cx="762950" cy="1927407"/>
          </a:xfrm>
        </p:grpSpPr>
        <p:sp>
          <p:nvSpPr>
            <p:cNvPr id="770" name="Google Shape;770;p15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1" name="Google Shape;771;p15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2" name="Google Shape;772;p15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3" name="Google Shape;773;p15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4" name="Google Shape;774;p15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5" name="Google Shape;775;p15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6" name="Google Shape;776;p15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7" name="Google Shape;777;p15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8" name="Google Shape;778;p15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79" name="Google Shape;779;p15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0" name="Google Shape;780;p15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1" name="Google Shape;781;p15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82" name="Google Shape;782;p15"/>
          <p:cNvGrpSpPr/>
          <p:nvPr/>
        </p:nvGrpSpPr>
        <p:grpSpPr>
          <a:xfrm rot="-5400000">
            <a:off x="452573" y="-221838"/>
            <a:ext cx="802107" cy="720546"/>
            <a:chOff x="8440798" y="-85238"/>
            <a:chExt cx="802107" cy="720546"/>
          </a:xfrm>
        </p:grpSpPr>
        <p:sp>
          <p:nvSpPr>
            <p:cNvPr id="783" name="Google Shape;783;p1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4" name="Google Shape;784;p1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5" name="Google Shape;785;p1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6" name="Google Shape;786;p1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7" name="Google Shape;787;p1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8" name="Google Shape;788;p1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89" name="Google Shape;789;p1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790" name="Google Shape;790;p15"/>
          <p:cNvGrpSpPr/>
          <p:nvPr/>
        </p:nvGrpSpPr>
        <p:grpSpPr>
          <a:xfrm rot="-1414813">
            <a:off x="-248602" y="-181657"/>
            <a:ext cx="1264450" cy="1553435"/>
            <a:chOff x="556167" y="-402644"/>
            <a:chExt cx="911061" cy="1119281"/>
          </a:xfrm>
        </p:grpSpPr>
        <p:sp>
          <p:nvSpPr>
            <p:cNvPr id="791" name="Google Shape;791;p15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2" name="Google Shape;792;p15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3" name="Google Shape;793;p15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4" name="Google Shape;794;p15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5" name="Google Shape;795;p15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6" name="Google Shape;796;p15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7" name="Google Shape;797;p15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8" name="Google Shape;798;p15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799" name="Google Shape;799;p15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00" name="Google Shape;800;p15"/>
          <p:cNvGrpSpPr/>
          <p:nvPr/>
        </p:nvGrpSpPr>
        <p:grpSpPr>
          <a:xfrm>
            <a:off x="8780712" y="759150"/>
            <a:ext cx="306550" cy="246616"/>
            <a:chOff x="366411" y="1167375"/>
            <a:chExt cx="306550" cy="246616"/>
          </a:xfrm>
        </p:grpSpPr>
        <p:sp>
          <p:nvSpPr>
            <p:cNvPr id="801" name="Google Shape;801;p1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02" name="Google Shape;802;p1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03" name="Google Shape;803;p1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04" name="Google Shape;804;p15"/>
          <p:cNvGrpSpPr/>
          <p:nvPr/>
        </p:nvGrpSpPr>
        <p:grpSpPr>
          <a:xfrm>
            <a:off x="493350" y="4820876"/>
            <a:ext cx="306550" cy="233991"/>
            <a:chOff x="281699" y="4701425"/>
            <a:chExt cx="306550" cy="233991"/>
          </a:xfrm>
        </p:grpSpPr>
        <p:sp>
          <p:nvSpPr>
            <p:cNvPr id="805" name="Google Shape;805;p1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06" name="Google Shape;806;p1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07" name="Google Shape;807;p1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08" name="Google Shape;808;p15"/>
          <p:cNvGrpSpPr/>
          <p:nvPr/>
        </p:nvGrpSpPr>
        <p:grpSpPr>
          <a:xfrm>
            <a:off x="8152475" y="4695114"/>
            <a:ext cx="306550" cy="246616"/>
            <a:chOff x="8757949" y="3645550"/>
            <a:chExt cx="306550" cy="246616"/>
          </a:xfrm>
        </p:grpSpPr>
        <p:sp>
          <p:nvSpPr>
            <p:cNvPr id="809" name="Google Shape;809;p1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10" name="Google Shape;810;p1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11" name="Google Shape;811;p1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94374355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p16"/>
          <p:cNvSpPr txBox="1">
            <a:spLocks noGrp="1"/>
          </p:cNvSpPr>
          <p:nvPr>
            <p:ph type="ctrTitle"/>
          </p:nvPr>
        </p:nvSpPr>
        <p:spPr>
          <a:xfrm>
            <a:off x="713225" y="429768"/>
            <a:ext cx="7717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814" name="Google Shape;814;p16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815" name="Google Shape;815;p16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816" name="Google Shape;816;p16"/>
          <p:cNvGrpSpPr/>
          <p:nvPr/>
        </p:nvGrpSpPr>
        <p:grpSpPr>
          <a:xfrm rot="-5400000">
            <a:off x="7729564" y="4486525"/>
            <a:ext cx="1718925" cy="809372"/>
            <a:chOff x="-44600" y="2477850"/>
            <a:chExt cx="1718925" cy="809372"/>
          </a:xfrm>
        </p:grpSpPr>
        <p:sp>
          <p:nvSpPr>
            <p:cNvPr id="817" name="Google Shape;817;p16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18" name="Google Shape;818;p16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19" name="Google Shape;819;p16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0" name="Google Shape;820;p16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1" name="Google Shape;821;p16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2" name="Google Shape;822;p16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3" name="Google Shape;823;p16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4" name="Google Shape;824;p16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25" name="Google Shape;825;p16"/>
          <p:cNvGrpSpPr/>
          <p:nvPr/>
        </p:nvGrpSpPr>
        <p:grpSpPr>
          <a:xfrm>
            <a:off x="211124" y="4235333"/>
            <a:ext cx="573999" cy="1003431"/>
            <a:chOff x="8185349" y="4299471"/>
            <a:chExt cx="573999" cy="1003431"/>
          </a:xfrm>
        </p:grpSpPr>
        <p:sp>
          <p:nvSpPr>
            <p:cNvPr id="826" name="Google Shape;826;p16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7" name="Google Shape;827;p16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8" name="Google Shape;828;p16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29" name="Google Shape;829;p16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0" name="Google Shape;830;p16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1" name="Google Shape;831;p16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2" name="Google Shape;832;p16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3" name="Google Shape;833;p16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4" name="Google Shape;834;p16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5" name="Google Shape;835;p16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6" name="Google Shape;836;p16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37" name="Google Shape;837;p16"/>
          <p:cNvGrpSpPr/>
          <p:nvPr/>
        </p:nvGrpSpPr>
        <p:grpSpPr>
          <a:xfrm rot="4915403">
            <a:off x="-123497" y="-311104"/>
            <a:ext cx="1313594" cy="1474731"/>
            <a:chOff x="-138062" y="3249908"/>
            <a:chExt cx="1313568" cy="1474703"/>
          </a:xfrm>
        </p:grpSpPr>
        <p:sp>
          <p:nvSpPr>
            <p:cNvPr id="838" name="Google Shape;838;p16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39" name="Google Shape;839;p16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0" name="Google Shape;840;p16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1" name="Google Shape;841;p16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2" name="Google Shape;842;p16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3" name="Google Shape;843;p16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4" name="Google Shape;844;p16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5" name="Google Shape;845;p16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6" name="Google Shape;846;p16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7" name="Google Shape;847;p16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8" name="Google Shape;848;p16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49" name="Google Shape;849;p16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50" name="Google Shape;850;p16"/>
          <p:cNvGrpSpPr/>
          <p:nvPr/>
        </p:nvGrpSpPr>
        <p:grpSpPr>
          <a:xfrm>
            <a:off x="189312" y="1064400"/>
            <a:ext cx="306550" cy="246616"/>
            <a:chOff x="366411" y="1167375"/>
            <a:chExt cx="306550" cy="246616"/>
          </a:xfrm>
        </p:grpSpPr>
        <p:sp>
          <p:nvSpPr>
            <p:cNvPr id="851" name="Google Shape;851;p1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52" name="Google Shape;852;p1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53" name="Google Shape;853;p1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54" name="Google Shape;854;p16"/>
          <p:cNvGrpSpPr/>
          <p:nvPr/>
        </p:nvGrpSpPr>
        <p:grpSpPr>
          <a:xfrm>
            <a:off x="59850" y="4833226"/>
            <a:ext cx="306550" cy="233991"/>
            <a:chOff x="281699" y="4701425"/>
            <a:chExt cx="306550" cy="233991"/>
          </a:xfrm>
        </p:grpSpPr>
        <p:sp>
          <p:nvSpPr>
            <p:cNvPr id="855" name="Google Shape;855;p1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56" name="Google Shape;856;p1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57" name="Google Shape;857;p1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58" name="Google Shape;858;p16"/>
          <p:cNvGrpSpPr/>
          <p:nvPr/>
        </p:nvGrpSpPr>
        <p:grpSpPr>
          <a:xfrm>
            <a:off x="8757950" y="3645551"/>
            <a:ext cx="306550" cy="246616"/>
            <a:chOff x="8757949" y="3645550"/>
            <a:chExt cx="306550" cy="246616"/>
          </a:xfrm>
        </p:grpSpPr>
        <p:sp>
          <p:nvSpPr>
            <p:cNvPr id="859" name="Google Shape;859;p1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60" name="Google Shape;860;p1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61" name="Google Shape;861;p1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62" name="Google Shape;862;p16"/>
          <p:cNvGrpSpPr/>
          <p:nvPr/>
        </p:nvGrpSpPr>
        <p:grpSpPr>
          <a:xfrm rot="5650501">
            <a:off x="8287884" y="159384"/>
            <a:ext cx="1087180" cy="1218323"/>
            <a:chOff x="-146778" y="-163348"/>
            <a:chExt cx="1087231" cy="1218380"/>
          </a:xfrm>
        </p:grpSpPr>
        <p:sp>
          <p:nvSpPr>
            <p:cNvPr id="863" name="Google Shape;863;p16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64" name="Google Shape;864;p16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65" name="Google Shape;865;p16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66" name="Google Shape;866;p16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870893460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Google Shape;868;p17"/>
          <p:cNvSpPr txBox="1">
            <a:spLocks noGrp="1"/>
          </p:cNvSpPr>
          <p:nvPr>
            <p:ph type="ctrTitle"/>
          </p:nvPr>
        </p:nvSpPr>
        <p:spPr>
          <a:xfrm>
            <a:off x="814025" y="433556"/>
            <a:ext cx="75159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869" name="Google Shape;869;p17"/>
          <p:cNvSpPr/>
          <p:nvPr/>
        </p:nvSpPr>
        <p:spPr>
          <a:xfrm rot="8449463">
            <a:off x="-1380657" y="3866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870" name="Google Shape;870;p17"/>
          <p:cNvSpPr/>
          <p:nvPr/>
        </p:nvSpPr>
        <p:spPr>
          <a:xfrm rot="-1937252">
            <a:off x="6855000" y="4225943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871" name="Google Shape;871;p17"/>
          <p:cNvGrpSpPr/>
          <p:nvPr/>
        </p:nvGrpSpPr>
        <p:grpSpPr>
          <a:xfrm rot="-6331980">
            <a:off x="7929856" y="4486109"/>
            <a:ext cx="848990" cy="760117"/>
            <a:chOff x="-44590" y="-31162"/>
            <a:chExt cx="848969" cy="760098"/>
          </a:xfrm>
        </p:grpSpPr>
        <p:sp>
          <p:nvSpPr>
            <p:cNvPr id="872" name="Google Shape;872;p17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73" name="Google Shape;873;p17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74" name="Google Shape;874;p17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75" name="Google Shape;875;p17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76" name="Google Shape;876;p17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77" name="Google Shape;877;p17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78" name="Google Shape;878;p17"/>
          <p:cNvGrpSpPr/>
          <p:nvPr/>
        </p:nvGrpSpPr>
        <p:grpSpPr>
          <a:xfrm rot="7376878">
            <a:off x="8642512" y="4544039"/>
            <a:ext cx="802141" cy="720576"/>
            <a:chOff x="8440798" y="-85238"/>
            <a:chExt cx="802107" cy="720546"/>
          </a:xfrm>
        </p:grpSpPr>
        <p:sp>
          <p:nvSpPr>
            <p:cNvPr id="879" name="Google Shape;879;p17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0" name="Google Shape;880;p17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1" name="Google Shape;881;p17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2" name="Google Shape;882;p17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3" name="Google Shape;883;p17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4" name="Google Shape;884;p17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5" name="Google Shape;885;p17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86" name="Google Shape;886;p17"/>
          <p:cNvGrpSpPr/>
          <p:nvPr/>
        </p:nvGrpSpPr>
        <p:grpSpPr>
          <a:xfrm rot="3909266">
            <a:off x="-64589" y="-95101"/>
            <a:ext cx="849022" cy="760146"/>
            <a:chOff x="-44590" y="-31162"/>
            <a:chExt cx="848969" cy="760098"/>
          </a:xfrm>
        </p:grpSpPr>
        <p:sp>
          <p:nvSpPr>
            <p:cNvPr id="887" name="Google Shape;887;p17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8" name="Google Shape;888;p17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89" name="Google Shape;889;p17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0" name="Google Shape;890;p17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1" name="Google Shape;891;p17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2" name="Google Shape;892;p17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893" name="Google Shape;893;p17"/>
          <p:cNvGrpSpPr/>
          <p:nvPr/>
        </p:nvGrpSpPr>
        <p:grpSpPr>
          <a:xfrm>
            <a:off x="-458045" y="93974"/>
            <a:ext cx="1084855" cy="1192287"/>
            <a:chOff x="-98921" y="-213901"/>
            <a:chExt cx="1084855" cy="1192287"/>
          </a:xfrm>
        </p:grpSpPr>
        <p:sp>
          <p:nvSpPr>
            <p:cNvPr id="894" name="Google Shape;894;p17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5" name="Google Shape;895;p17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6" name="Google Shape;896;p17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7" name="Google Shape;897;p17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8" name="Google Shape;898;p17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899" name="Google Shape;899;p17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0" name="Google Shape;900;p17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1" name="Google Shape;901;p17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2" name="Google Shape;902;p17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3" name="Google Shape;903;p17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4" name="Google Shape;904;p17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5" name="Google Shape;905;p17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06" name="Google Shape;906;p17"/>
          <p:cNvGrpSpPr/>
          <p:nvPr/>
        </p:nvGrpSpPr>
        <p:grpSpPr>
          <a:xfrm rot="-1274443">
            <a:off x="8482564" y="-34657"/>
            <a:ext cx="802136" cy="720572"/>
            <a:chOff x="8440798" y="-85238"/>
            <a:chExt cx="802107" cy="720546"/>
          </a:xfrm>
        </p:grpSpPr>
        <p:sp>
          <p:nvSpPr>
            <p:cNvPr id="907" name="Google Shape;907;p17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8" name="Google Shape;908;p17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09" name="Google Shape;909;p17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10" name="Google Shape;910;p17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11" name="Google Shape;911;p17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12" name="Google Shape;912;p17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13" name="Google Shape;913;p17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14" name="Google Shape;914;p17"/>
          <p:cNvGrpSpPr/>
          <p:nvPr/>
        </p:nvGrpSpPr>
        <p:grpSpPr>
          <a:xfrm>
            <a:off x="8379287" y="93975"/>
            <a:ext cx="306550" cy="246616"/>
            <a:chOff x="366411" y="1167375"/>
            <a:chExt cx="306550" cy="246616"/>
          </a:xfrm>
        </p:grpSpPr>
        <p:sp>
          <p:nvSpPr>
            <p:cNvPr id="915" name="Google Shape;915;p17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16" name="Google Shape;916;p17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17" name="Google Shape;917;p17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18" name="Google Shape;918;p17"/>
          <p:cNvGrpSpPr/>
          <p:nvPr/>
        </p:nvGrpSpPr>
        <p:grpSpPr>
          <a:xfrm>
            <a:off x="79875" y="1352750"/>
            <a:ext cx="306550" cy="233991"/>
            <a:chOff x="281699" y="4701425"/>
            <a:chExt cx="306550" cy="233991"/>
          </a:xfrm>
        </p:grpSpPr>
        <p:sp>
          <p:nvSpPr>
            <p:cNvPr id="919" name="Google Shape;919;p17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20" name="Google Shape;920;p17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21" name="Google Shape;921;p17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22" name="Google Shape;922;p17"/>
          <p:cNvGrpSpPr/>
          <p:nvPr/>
        </p:nvGrpSpPr>
        <p:grpSpPr>
          <a:xfrm>
            <a:off x="8580825" y="4251026"/>
            <a:ext cx="306550" cy="246616"/>
            <a:chOff x="8757949" y="3645550"/>
            <a:chExt cx="306550" cy="246616"/>
          </a:xfrm>
        </p:grpSpPr>
        <p:sp>
          <p:nvSpPr>
            <p:cNvPr id="923" name="Google Shape;923;p17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24" name="Google Shape;924;p17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25" name="Google Shape;925;p17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26" name="Google Shape;926;p17"/>
          <p:cNvGrpSpPr/>
          <p:nvPr/>
        </p:nvGrpSpPr>
        <p:grpSpPr>
          <a:xfrm>
            <a:off x="-296874" y="4210434"/>
            <a:ext cx="1313568" cy="1474703"/>
            <a:chOff x="-138062" y="3249908"/>
            <a:chExt cx="1313568" cy="1474703"/>
          </a:xfrm>
        </p:grpSpPr>
        <p:sp>
          <p:nvSpPr>
            <p:cNvPr id="927" name="Google Shape;927;p17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28" name="Google Shape;928;p17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29" name="Google Shape;929;p17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0" name="Google Shape;930;p17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1" name="Google Shape;931;p17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2" name="Google Shape;932;p17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3" name="Google Shape;933;p17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4" name="Google Shape;934;p17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5" name="Google Shape;935;p17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6" name="Google Shape;936;p17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7" name="Google Shape;937;p17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38" name="Google Shape;938;p17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600175259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p18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941" name="Google Shape;941;p18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942" name="Google Shape;942;p18"/>
          <p:cNvGrpSpPr/>
          <p:nvPr/>
        </p:nvGrpSpPr>
        <p:grpSpPr>
          <a:xfrm>
            <a:off x="8185349" y="4299472"/>
            <a:ext cx="573999" cy="1003431"/>
            <a:chOff x="8185349" y="4299471"/>
            <a:chExt cx="573999" cy="1003431"/>
          </a:xfrm>
        </p:grpSpPr>
        <p:sp>
          <p:nvSpPr>
            <p:cNvPr id="943" name="Google Shape;943;p18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44" name="Google Shape;944;p18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45" name="Google Shape;945;p18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46" name="Google Shape;946;p18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47" name="Google Shape;947;p18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48" name="Google Shape;948;p18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49" name="Google Shape;949;p18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0" name="Google Shape;950;p18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1" name="Google Shape;951;p18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2" name="Google Shape;952;p18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3" name="Google Shape;953;p18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54" name="Google Shape;954;p18"/>
          <p:cNvGrpSpPr/>
          <p:nvPr/>
        </p:nvGrpSpPr>
        <p:grpSpPr>
          <a:xfrm rot="3333252">
            <a:off x="7897547" y="-294571"/>
            <a:ext cx="1264408" cy="1553384"/>
            <a:chOff x="556167" y="-402644"/>
            <a:chExt cx="911061" cy="1119281"/>
          </a:xfrm>
        </p:grpSpPr>
        <p:sp>
          <p:nvSpPr>
            <p:cNvPr id="955" name="Google Shape;955;p18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6" name="Google Shape;956;p18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7" name="Google Shape;957;p18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8" name="Google Shape;958;p18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59" name="Google Shape;959;p18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0" name="Google Shape;960;p18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1" name="Google Shape;961;p18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2" name="Google Shape;962;p18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3" name="Google Shape;963;p18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64" name="Google Shape;964;p18"/>
          <p:cNvGrpSpPr/>
          <p:nvPr/>
        </p:nvGrpSpPr>
        <p:grpSpPr>
          <a:xfrm>
            <a:off x="7320124" y="-122988"/>
            <a:ext cx="802107" cy="720546"/>
            <a:chOff x="8440798" y="-85238"/>
            <a:chExt cx="802107" cy="720546"/>
          </a:xfrm>
        </p:grpSpPr>
        <p:sp>
          <p:nvSpPr>
            <p:cNvPr id="965" name="Google Shape;965;p18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6" name="Google Shape;966;p18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7" name="Google Shape;967;p18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8" name="Google Shape;968;p18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69" name="Google Shape;969;p18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0" name="Google Shape;970;p18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1" name="Google Shape;971;p18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72" name="Google Shape;972;p18"/>
          <p:cNvGrpSpPr/>
          <p:nvPr/>
        </p:nvGrpSpPr>
        <p:grpSpPr>
          <a:xfrm>
            <a:off x="-557687" y="134812"/>
            <a:ext cx="1718925" cy="809372"/>
            <a:chOff x="-44600" y="2477850"/>
            <a:chExt cx="1718925" cy="809372"/>
          </a:xfrm>
        </p:grpSpPr>
        <p:sp>
          <p:nvSpPr>
            <p:cNvPr id="973" name="Google Shape;973;p18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4" name="Google Shape;974;p18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5" name="Google Shape;975;p18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6" name="Google Shape;976;p18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7" name="Google Shape;977;p18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8" name="Google Shape;978;p18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79" name="Google Shape;979;p18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80" name="Google Shape;980;p18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81" name="Google Shape;981;p18"/>
          <p:cNvGrpSpPr/>
          <p:nvPr/>
        </p:nvGrpSpPr>
        <p:grpSpPr>
          <a:xfrm>
            <a:off x="65736" y="829626"/>
            <a:ext cx="306550" cy="246616"/>
            <a:chOff x="366411" y="1167375"/>
            <a:chExt cx="306550" cy="246616"/>
          </a:xfrm>
        </p:grpSpPr>
        <p:sp>
          <p:nvSpPr>
            <p:cNvPr id="982" name="Google Shape;982;p18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83" name="Google Shape;983;p18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84" name="Google Shape;984;p18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85" name="Google Shape;985;p18"/>
          <p:cNvGrpSpPr/>
          <p:nvPr/>
        </p:nvGrpSpPr>
        <p:grpSpPr>
          <a:xfrm>
            <a:off x="8741475" y="4189251"/>
            <a:ext cx="306550" cy="246616"/>
            <a:chOff x="8757949" y="3645550"/>
            <a:chExt cx="306550" cy="246616"/>
          </a:xfrm>
        </p:grpSpPr>
        <p:sp>
          <p:nvSpPr>
            <p:cNvPr id="986" name="Google Shape;986;p18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87" name="Google Shape;987;p18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88" name="Google Shape;988;p18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989" name="Google Shape;989;p18"/>
          <p:cNvGrpSpPr/>
          <p:nvPr/>
        </p:nvGrpSpPr>
        <p:grpSpPr>
          <a:xfrm flipH="1">
            <a:off x="65736" y="4189252"/>
            <a:ext cx="762950" cy="1927407"/>
            <a:chOff x="8361510" y="3452088"/>
            <a:chExt cx="762950" cy="1927407"/>
          </a:xfrm>
        </p:grpSpPr>
        <p:sp>
          <p:nvSpPr>
            <p:cNvPr id="990" name="Google Shape;990;p18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1" name="Google Shape;991;p18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2" name="Google Shape;992;p18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3" name="Google Shape;993;p18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4" name="Google Shape;994;p18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5" name="Google Shape;995;p18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6" name="Google Shape;996;p18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7" name="Google Shape;997;p18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8" name="Google Shape;998;p18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999" name="Google Shape;999;p18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00" name="Google Shape;1000;p18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01" name="Google Shape;1001;p18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02" name="Google Shape;1002;p18"/>
          <p:cNvGrpSpPr/>
          <p:nvPr/>
        </p:nvGrpSpPr>
        <p:grpSpPr>
          <a:xfrm>
            <a:off x="676850" y="4348850"/>
            <a:ext cx="306550" cy="233991"/>
            <a:chOff x="281699" y="4701425"/>
            <a:chExt cx="306550" cy="233991"/>
          </a:xfrm>
        </p:grpSpPr>
        <p:sp>
          <p:nvSpPr>
            <p:cNvPr id="1003" name="Google Shape;1003;p18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04" name="Google Shape;1004;p18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05" name="Google Shape;1005;p18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1006" name="Google Shape;1006;p18"/>
          <p:cNvSpPr txBox="1">
            <a:spLocks noGrp="1"/>
          </p:cNvSpPr>
          <p:nvPr>
            <p:ph type="title"/>
          </p:nvPr>
        </p:nvSpPr>
        <p:spPr>
          <a:xfrm flipH="1">
            <a:off x="1425600" y="2312610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07" name="Google Shape;1007;p18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3094812" y="1017200"/>
            <a:ext cx="14772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008" name="Google Shape;1008;p18"/>
          <p:cNvSpPr txBox="1">
            <a:spLocks noGrp="1"/>
          </p:cNvSpPr>
          <p:nvPr>
            <p:ph type="subTitle" idx="1"/>
          </p:nvPr>
        </p:nvSpPr>
        <p:spPr>
          <a:xfrm flipH="1">
            <a:off x="1425612" y="3225350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2879771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19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011" name="Google Shape;1011;p19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012" name="Google Shape;1012;p19"/>
          <p:cNvGrpSpPr/>
          <p:nvPr/>
        </p:nvGrpSpPr>
        <p:grpSpPr>
          <a:xfrm>
            <a:off x="-44589" y="-31162"/>
            <a:ext cx="848969" cy="760098"/>
            <a:chOff x="-44590" y="-31162"/>
            <a:chExt cx="848969" cy="760098"/>
          </a:xfrm>
        </p:grpSpPr>
        <p:sp>
          <p:nvSpPr>
            <p:cNvPr id="1013" name="Google Shape;1013;p19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14" name="Google Shape;1014;p19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15" name="Google Shape;1015;p19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16" name="Google Shape;1016;p19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17" name="Google Shape;1017;p19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18" name="Google Shape;1018;p19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19" name="Google Shape;1019;p19"/>
          <p:cNvGrpSpPr/>
          <p:nvPr/>
        </p:nvGrpSpPr>
        <p:grpSpPr>
          <a:xfrm>
            <a:off x="670953" y="-197669"/>
            <a:ext cx="1232356" cy="951123"/>
            <a:chOff x="670952" y="-197670"/>
            <a:chExt cx="1232356" cy="951123"/>
          </a:xfrm>
        </p:grpSpPr>
        <p:sp>
          <p:nvSpPr>
            <p:cNvPr id="1020" name="Google Shape;1020;p19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1" name="Google Shape;1021;p19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2" name="Google Shape;1022;p19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3" name="Google Shape;1023;p19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4" name="Google Shape;1024;p19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5" name="Google Shape;1025;p19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6" name="Google Shape;1026;p19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27" name="Google Shape;1027;p19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28" name="Google Shape;1028;p19"/>
          <p:cNvGrpSpPr/>
          <p:nvPr/>
        </p:nvGrpSpPr>
        <p:grpSpPr>
          <a:xfrm rot="3333252">
            <a:off x="7897547" y="-294571"/>
            <a:ext cx="1264408" cy="1553384"/>
            <a:chOff x="556167" y="-402644"/>
            <a:chExt cx="911061" cy="1119281"/>
          </a:xfrm>
        </p:grpSpPr>
        <p:sp>
          <p:nvSpPr>
            <p:cNvPr id="1029" name="Google Shape;1029;p19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0" name="Google Shape;1030;p19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1" name="Google Shape;1031;p19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2" name="Google Shape;1032;p19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3" name="Google Shape;1033;p19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4" name="Google Shape;1034;p19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5" name="Google Shape;1035;p19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6" name="Google Shape;1036;p19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37" name="Google Shape;1037;p19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38" name="Google Shape;1038;p19"/>
          <p:cNvGrpSpPr/>
          <p:nvPr/>
        </p:nvGrpSpPr>
        <p:grpSpPr>
          <a:xfrm>
            <a:off x="7990328" y="4017852"/>
            <a:ext cx="972124" cy="1438523"/>
            <a:chOff x="8398152" y="3892164"/>
            <a:chExt cx="972124" cy="1438523"/>
          </a:xfrm>
        </p:grpSpPr>
        <p:sp>
          <p:nvSpPr>
            <p:cNvPr id="1039" name="Google Shape;1039;p19"/>
            <p:cNvSpPr/>
            <p:nvPr/>
          </p:nvSpPr>
          <p:spPr>
            <a:xfrm rot="-2522978">
              <a:off x="8496376" y="3970923"/>
              <a:ext cx="408224" cy="450210"/>
            </a:xfrm>
            <a:custGeom>
              <a:avLst/>
              <a:gdLst/>
              <a:ahLst/>
              <a:cxnLst/>
              <a:rect l="l" t="t" r="r" b="b"/>
              <a:pathLst>
                <a:path w="7924" h="8739" extrusionOk="0">
                  <a:moveTo>
                    <a:pt x="3313" y="1"/>
                  </a:moveTo>
                  <a:cubicBezTo>
                    <a:pt x="2596" y="1"/>
                    <a:pt x="1817" y="110"/>
                    <a:pt x="1012" y="400"/>
                  </a:cubicBezTo>
                  <a:lnTo>
                    <a:pt x="929" y="433"/>
                  </a:lnTo>
                  <a:lnTo>
                    <a:pt x="888" y="450"/>
                  </a:lnTo>
                  <a:cubicBezTo>
                    <a:pt x="888" y="450"/>
                    <a:pt x="0" y="4299"/>
                    <a:pt x="1477" y="7037"/>
                  </a:cubicBezTo>
                  <a:cubicBezTo>
                    <a:pt x="1834" y="7718"/>
                    <a:pt x="2356" y="8298"/>
                    <a:pt x="2987" y="8738"/>
                  </a:cubicBezTo>
                  <a:lnTo>
                    <a:pt x="3004" y="8738"/>
                  </a:lnTo>
                  <a:cubicBezTo>
                    <a:pt x="3028" y="8738"/>
                    <a:pt x="3053" y="8730"/>
                    <a:pt x="3078" y="8730"/>
                  </a:cubicBezTo>
                  <a:cubicBezTo>
                    <a:pt x="3211" y="8705"/>
                    <a:pt x="3344" y="8672"/>
                    <a:pt x="3476" y="8630"/>
                  </a:cubicBezTo>
                  <a:lnTo>
                    <a:pt x="3601" y="8589"/>
                  </a:lnTo>
                  <a:cubicBezTo>
                    <a:pt x="4132" y="8406"/>
                    <a:pt x="4630" y="8149"/>
                    <a:pt x="5086" y="7825"/>
                  </a:cubicBezTo>
                  <a:cubicBezTo>
                    <a:pt x="6480" y="6822"/>
                    <a:pt x="7924" y="4830"/>
                    <a:pt x="7152" y="1072"/>
                  </a:cubicBezTo>
                  <a:cubicBezTo>
                    <a:pt x="7152" y="1064"/>
                    <a:pt x="7152" y="1055"/>
                    <a:pt x="7152" y="1047"/>
                  </a:cubicBezTo>
                  <a:lnTo>
                    <a:pt x="7086" y="1006"/>
                  </a:lnTo>
                  <a:cubicBezTo>
                    <a:pt x="6758" y="811"/>
                    <a:pt x="5263" y="1"/>
                    <a:pt x="3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0" name="Google Shape;1040;p19"/>
            <p:cNvSpPr/>
            <p:nvPr/>
          </p:nvSpPr>
          <p:spPr>
            <a:xfrm rot="-2522978">
              <a:off x="8476083" y="4015440"/>
              <a:ext cx="320593" cy="206945"/>
            </a:xfrm>
            <a:custGeom>
              <a:avLst/>
              <a:gdLst/>
              <a:ahLst/>
              <a:cxnLst/>
              <a:rect l="l" t="t" r="r" b="b"/>
              <a:pathLst>
                <a:path w="6223" h="4017" extrusionOk="0">
                  <a:moveTo>
                    <a:pt x="83" y="1"/>
                  </a:moveTo>
                  <a:lnTo>
                    <a:pt x="0" y="25"/>
                  </a:lnTo>
                  <a:cubicBezTo>
                    <a:pt x="258" y="299"/>
                    <a:pt x="465" y="614"/>
                    <a:pt x="623" y="955"/>
                  </a:cubicBezTo>
                  <a:cubicBezTo>
                    <a:pt x="896" y="1544"/>
                    <a:pt x="1037" y="2282"/>
                    <a:pt x="1054" y="3137"/>
                  </a:cubicBezTo>
                  <a:cubicBezTo>
                    <a:pt x="1054" y="3137"/>
                    <a:pt x="1054" y="3145"/>
                    <a:pt x="1054" y="3153"/>
                  </a:cubicBezTo>
                  <a:lnTo>
                    <a:pt x="1054" y="3195"/>
                  </a:lnTo>
                  <a:cubicBezTo>
                    <a:pt x="1054" y="3203"/>
                    <a:pt x="1062" y="3211"/>
                    <a:pt x="1071" y="3220"/>
                  </a:cubicBezTo>
                  <a:cubicBezTo>
                    <a:pt x="1079" y="3228"/>
                    <a:pt x="1087" y="3228"/>
                    <a:pt x="1096" y="3228"/>
                  </a:cubicBezTo>
                  <a:cubicBezTo>
                    <a:pt x="1099" y="3229"/>
                    <a:pt x="1102" y="3230"/>
                    <a:pt x="1105" y="3230"/>
                  </a:cubicBezTo>
                  <a:cubicBezTo>
                    <a:pt x="1118" y="3230"/>
                    <a:pt x="1130" y="3217"/>
                    <a:pt x="1137" y="3203"/>
                  </a:cubicBezTo>
                  <a:cubicBezTo>
                    <a:pt x="1228" y="2597"/>
                    <a:pt x="1419" y="2017"/>
                    <a:pt x="1701" y="1477"/>
                  </a:cubicBezTo>
                  <a:cubicBezTo>
                    <a:pt x="1975" y="963"/>
                    <a:pt x="2274" y="681"/>
                    <a:pt x="2630" y="623"/>
                  </a:cubicBezTo>
                  <a:cubicBezTo>
                    <a:pt x="2681" y="613"/>
                    <a:pt x="2732" y="608"/>
                    <a:pt x="2785" y="608"/>
                  </a:cubicBezTo>
                  <a:cubicBezTo>
                    <a:pt x="3076" y="608"/>
                    <a:pt x="3389" y="761"/>
                    <a:pt x="3643" y="1021"/>
                  </a:cubicBezTo>
                  <a:cubicBezTo>
                    <a:pt x="4049" y="1444"/>
                    <a:pt x="4199" y="2000"/>
                    <a:pt x="4257" y="2382"/>
                  </a:cubicBezTo>
                  <a:cubicBezTo>
                    <a:pt x="4323" y="2913"/>
                    <a:pt x="4323" y="3444"/>
                    <a:pt x="4257" y="3966"/>
                  </a:cubicBezTo>
                  <a:cubicBezTo>
                    <a:pt x="4257" y="3983"/>
                    <a:pt x="4257" y="3991"/>
                    <a:pt x="4265" y="3991"/>
                  </a:cubicBezTo>
                  <a:cubicBezTo>
                    <a:pt x="4265" y="4008"/>
                    <a:pt x="4281" y="4008"/>
                    <a:pt x="4290" y="4016"/>
                  </a:cubicBezTo>
                  <a:cubicBezTo>
                    <a:pt x="4306" y="4016"/>
                    <a:pt x="4331" y="4008"/>
                    <a:pt x="4331" y="3983"/>
                  </a:cubicBezTo>
                  <a:lnTo>
                    <a:pt x="4373" y="3875"/>
                  </a:lnTo>
                  <a:cubicBezTo>
                    <a:pt x="4713" y="2888"/>
                    <a:pt x="5070" y="1876"/>
                    <a:pt x="5733" y="1046"/>
                  </a:cubicBezTo>
                  <a:cubicBezTo>
                    <a:pt x="5908" y="838"/>
                    <a:pt x="6065" y="706"/>
                    <a:pt x="6223" y="664"/>
                  </a:cubicBezTo>
                  <a:cubicBezTo>
                    <a:pt x="6223" y="656"/>
                    <a:pt x="6223" y="648"/>
                    <a:pt x="6223" y="639"/>
                  </a:cubicBezTo>
                  <a:lnTo>
                    <a:pt x="6157" y="598"/>
                  </a:lnTo>
                  <a:cubicBezTo>
                    <a:pt x="5966" y="689"/>
                    <a:pt x="5800" y="822"/>
                    <a:pt x="5675" y="996"/>
                  </a:cubicBezTo>
                  <a:cubicBezTo>
                    <a:pt x="5053" y="1776"/>
                    <a:pt x="4696" y="2722"/>
                    <a:pt x="4373" y="3651"/>
                  </a:cubicBezTo>
                  <a:cubicBezTo>
                    <a:pt x="4406" y="3228"/>
                    <a:pt x="4398" y="2797"/>
                    <a:pt x="4340" y="2373"/>
                  </a:cubicBezTo>
                  <a:cubicBezTo>
                    <a:pt x="4281" y="1975"/>
                    <a:pt x="4124" y="1411"/>
                    <a:pt x="3701" y="971"/>
                  </a:cubicBezTo>
                  <a:cubicBezTo>
                    <a:pt x="3433" y="689"/>
                    <a:pt x="3099" y="533"/>
                    <a:pt x="2786" y="533"/>
                  </a:cubicBezTo>
                  <a:cubicBezTo>
                    <a:pt x="2731" y="533"/>
                    <a:pt x="2676" y="538"/>
                    <a:pt x="2622" y="548"/>
                  </a:cubicBezTo>
                  <a:cubicBezTo>
                    <a:pt x="2240" y="614"/>
                    <a:pt x="1917" y="905"/>
                    <a:pt x="1635" y="1444"/>
                  </a:cubicBezTo>
                  <a:cubicBezTo>
                    <a:pt x="1402" y="1884"/>
                    <a:pt x="1228" y="2357"/>
                    <a:pt x="1129" y="2838"/>
                  </a:cubicBezTo>
                  <a:cubicBezTo>
                    <a:pt x="1104" y="2183"/>
                    <a:pt x="954" y="1535"/>
                    <a:pt x="697" y="930"/>
                  </a:cubicBezTo>
                  <a:cubicBezTo>
                    <a:pt x="540" y="590"/>
                    <a:pt x="332" y="274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1" name="Google Shape;1041;p19"/>
            <p:cNvSpPr/>
            <p:nvPr/>
          </p:nvSpPr>
          <p:spPr>
            <a:xfrm rot="-2522978">
              <a:off x="8741314" y="4147832"/>
              <a:ext cx="94534" cy="225337"/>
            </a:xfrm>
            <a:custGeom>
              <a:avLst/>
              <a:gdLst/>
              <a:ahLst/>
              <a:cxnLst/>
              <a:rect l="l" t="t" r="r" b="b"/>
              <a:pathLst>
                <a:path w="1835" h="4374" extrusionOk="0">
                  <a:moveTo>
                    <a:pt x="1801" y="1"/>
                  </a:moveTo>
                  <a:cubicBezTo>
                    <a:pt x="1784" y="1"/>
                    <a:pt x="1759" y="9"/>
                    <a:pt x="1751" y="34"/>
                  </a:cubicBezTo>
                  <a:cubicBezTo>
                    <a:pt x="1743" y="67"/>
                    <a:pt x="1734" y="109"/>
                    <a:pt x="1718" y="150"/>
                  </a:cubicBezTo>
                  <a:cubicBezTo>
                    <a:pt x="1452" y="1179"/>
                    <a:pt x="1112" y="2291"/>
                    <a:pt x="581" y="3353"/>
                  </a:cubicBezTo>
                  <a:cubicBezTo>
                    <a:pt x="407" y="3710"/>
                    <a:pt x="216" y="4050"/>
                    <a:pt x="0" y="4373"/>
                  </a:cubicBezTo>
                  <a:lnTo>
                    <a:pt x="117" y="4340"/>
                  </a:lnTo>
                  <a:cubicBezTo>
                    <a:pt x="324" y="4017"/>
                    <a:pt x="515" y="3676"/>
                    <a:pt x="681" y="3336"/>
                  </a:cubicBezTo>
                  <a:cubicBezTo>
                    <a:pt x="1212" y="2249"/>
                    <a:pt x="1552" y="1096"/>
                    <a:pt x="1826" y="51"/>
                  </a:cubicBezTo>
                  <a:cubicBezTo>
                    <a:pt x="1834" y="42"/>
                    <a:pt x="1834" y="34"/>
                    <a:pt x="1826" y="34"/>
                  </a:cubicBezTo>
                  <a:cubicBezTo>
                    <a:pt x="1826" y="17"/>
                    <a:pt x="1817" y="9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2" name="Google Shape;1042;p19"/>
            <p:cNvSpPr/>
            <p:nvPr/>
          </p:nvSpPr>
          <p:spPr>
            <a:xfrm rot="-2522978">
              <a:off x="8677106" y="4175335"/>
              <a:ext cx="56875" cy="272115"/>
            </a:xfrm>
            <a:custGeom>
              <a:avLst/>
              <a:gdLst/>
              <a:ahLst/>
              <a:cxnLst/>
              <a:rect l="l" t="t" r="r" b="b"/>
              <a:pathLst>
                <a:path w="1104" h="5282" extrusionOk="0">
                  <a:moveTo>
                    <a:pt x="46" y="0"/>
                  </a:moveTo>
                  <a:cubicBezTo>
                    <a:pt x="25" y="0"/>
                    <a:pt x="4" y="13"/>
                    <a:pt x="8" y="38"/>
                  </a:cubicBezTo>
                  <a:lnTo>
                    <a:pt x="0" y="29"/>
                  </a:lnTo>
                  <a:lnTo>
                    <a:pt x="0" y="96"/>
                  </a:lnTo>
                  <a:cubicBezTo>
                    <a:pt x="0" y="104"/>
                    <a:pt x="0" y="112"/>
                    <a:pt x="0" y="112"/>
                  </a:cubicBezTo>
                  <a:cubicBezTo>
                    <a:pt x="0" y="129"/>
                    <a:pt x="0" y="145"/>
                    <a:pt x="0" y="154"/>
                  </a:cubicBezTo>
                  <a:cubicBezTo>
                    <a:pt x="0" y="1431"/>
                    <a:pt x="266" y="2684"/>
                    <a:pt x="606" y="3904"/>
                  </a:cubicBezTo>
                  <a:cubicBezTo>
                    <a:pt x="738" y="4368"/>
                    <a:pt x="879" y="4825"/>
                    <a:pt x="1021" y="5281"/>
                  </a:cubicBezTo>
                  <a:cubicBezTo>
                    <a:pt x="1045" y="5281"/>
                    <a:pt x="1070" y="5281"/>
                    <a:pt x="1104" y="5273"/>
                  </a:cubicBezTo>
                  <a:cubicBezTo>
                    <a:pt x="971" y="4858"/>
                    <a:pt x="846" y="4435"/>
                    <a:pt x="722" y="4012"/>
                  </a:cubicBezTo>
                  <a:cubicBezTo>
                    <a:pt x="365" y="2759"/>
                    <a:pt x="83" y="1481"/>
                    <a:pt x="83" y="162"/>
                  </a:cubicBezTo>
                  <a:lnTo>
                    <a:pt x="83" y="38"/>
                  </a:lnTo>
                  <a:cubicBezTo>
                    <a:pt x="87" y="13"/>
                    <a:pt x="6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3" name="Google Shape;1043;p19"/>
            <p:cNvSpPr/>
            <p:nvPr/>
          </p:nvSpPr>
          <p:spPr>
            <a:xfrm rot="-2522978">
              <a:off x="8702420" y="4309151"/>
              <a:ext cx="186029" cy="88971"/>
            </a:xfrm>
            <a:custGeom>
              <a:avLst/>
              <a:gdLst/>
              <a:ahLst/>
              <a:cxnLst/>
              <a:rect l="l" t="t" r="r" b="b"/>
              <a:pathLst>
                <a:path w="3611" h="1727" extrusionOk="0">
                  <a:moveTo>
                    <a:pt x="183" y="0"/>
                  </a:moveTo>
                  <a:lnTo>
                    <a:pt x="1" y="25"/>
                  </a:lnTo>
                  <a:cubicBezTo>
                    <a:pt x="358" y="706"/>
                    <a:pt x="880" y="1286"/>
                    <a:pt x="1511" y="1726"/>
                  </a:cubicBezTo>
                  <a:lnTo>
                    <a:pt x="1528" y="1726"/>
                  </a:lnTo>
                  <a:cubicBezTo>
                    <a:pt x="1552" y="1726"/>
                    <a:pt x="1577" y="1718"/>
                    <a:pt x="1602" y="1718"/>
                  </a:cubicBezTo>
                  <a:cubicBezTo>
                    <a:pt x="1735" y="1693"/>
                    <a:pt x="1868" y="1660"/>
                    <a:pt x="2000" y="1618"/>
                  </a:cubicBezTo>
                  <a:lnTo>
                    <a:pt x="2125" y="1577"/>
                  </a:lnTo>
                  <a:cubicBezTo>
                    <a:pt x="2656" y="1394"/>
                    <a:pt x="3154" y="1137"/>
                    <a:pt x="3610" y="813"/>
                  </a:cubicBezTo>
                  <a:cubicBezTo>
                    <a:pt x="3376" y="650"/>
                    <a:pt x="3098" y="566"/>
                    <a:pt x="2820" y="566"/>
                  </a:cubicBezTo>
                  <a:cubicBezTo>
                    <a:pt x="2774" y="566"/>
                    <a:pt x="2727" y="568"/>
                    <a:pt x="2681" y="573"/>
                  </a:cubicBezTo>
                  <a:cubicBezTo>
                    <a:pt x="2648" y="581"/>
                    <a:pt x="2606" y="589"/>
                    <a:pt x="2573" y="598"/>
                  </a:cubicBezTo>
                  <a:cubicBezTo>
                    <a:pt x="2258" y="664"/>
                    <a:pt x="1901" y="896"/>
                    <a:pt x="1569" y="1419"/>
                  </a:cubicBezTo>
                  <a:cubicBezTo>
                    <a:pt x="1569" y="1062"/>
                    <a:pt x="1436" y="731"/>
                    <a:pt x="1221" y="457"/>
                  </a:cubicBezTo>
                  <a:cubicBezTo>
                    <a:pt x="1187" y="415"/>
                    <a:pt x="1146" y="374"/>
                    <a:pt x="1104" y="341"/>
                  </a:cubicBezTo>
                  <a:cubicBezTo>
                    <a:pt x="847" y="125"/>
                    <a:pt x="524" y="9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4" name="Google Shape;1044;p19"/>
            <p:cNvSpPr/>
            <p:nvPr/>
          </p:nvSpPr>
          <p:spPr>
            <a:xfrm rot="-2522978">
              <a:off x="8673532" y="4436307"/>
              <a:ext cx="475351" cy="843803"/>
            </a:xfrm>
            <a:custGeom>
              <a:avLst/>
              <a:gdLst/>
              <a:ahLst/>
              <a:cxnLst/>
              <a:rect l="l" t="t" r="r" b="b"/>
              <a:pathLst>
                <a:path w="9227" h="16379" fill="none" extrusionOk="0">
                  <a:moveTo>
                    <a:pt x="9227" y="0"/>
                  </a:moveTo>
                  <a:cubicBezTo>
                    <a:pt x="8895" y="1071"/>
                    <a:pt x="8447" y="2108"/>
                    <a:pt x="7882" y="3087"/>
                  </a:cubicBezTo>
                  <a:cubicBezTo>
                    <a:pt x="7335" y="4049"/>
                    <a:pt x="6679" y="4954"/>
                    <a:pt x="6032" y="5850"/>
                  </a:cubicBezTo>
                  <a:lnTo>
                    <a:pt x="3493" y="9351"/>
                  </a:lnTo>
                  <a:cubicBezTo>
                    <a:pt x="1942" y="11491"/>
                    <a:pt x="341" y="13756"/>
                    <a:pt x="0" y="16378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5" name="Google Shape;1045;p19"/>
            <p:cNvSpPr/>
            <p:nvPr/>
          </p:nvSpPr>
          <p:spPr>
            <a:xfrm rot="-2522978">
              <a:off x="8704850" y="4423342"/>
              <a:ext cx="142394" cy="560406"/>
            </a:xfrm>
            <a:custGeom>
              <a:avLst/>
              <a:gdLst/>
              <a:ahLst/>
              <a:cxnLst/>
              <a:rect l="l" t="t" r="r" b="b"/>
              <a:pathLst>
                <a:path w="2764" h="10878" extrusionOk="0">
                  <a:moveTo>
                    <a:pt x="2091" y="0"/>
                  </a:moveTo>
                  <a:cubicBezTo>
                    <a:pt x="1245" y="797"/>
                    <a:pt x="656" y="1825"/>
                    <a:pt x="390" y="2962"/>
                  </a:cubicBezTo>
                  <a:cubicBezTo>
                    <a:pt x="58" y="4480"/>
                    <a:pt x="365" y="6032"/>
                    <a:pt x="349" y="7575"/>
                  </a:cubicBezTo>
                  <a:cubicBezTo>
                    <a:pt x="340" y="8720"/>
                    <a:pt x="191" y="9741"/>
                    <a:pt x="0" y="10877"/>
                  </a:cubicBezTo>
                  <a:cubicBezTo>
                    <a:pt x="672" y="9475"/>
                    <a:pt x="1295" y="8040"/>
                    <a:pt x="1851" y="6588"/>
                  </a:cubicBezTo>
                  <a:cubicBezTo>
                    <a:pt x="2108" y="5916"/>
                    <a:pt x="2357" y="5244"/>
                    <a:pt x="2481" y="4530"/>
                  </a:cubicBezTo>
                  <a:cubicBezTo>
                    <a:pt x="2763" y="3012"/>
                    <a:pt x="2481" y="1469"/>
                    <a:pt x="2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46" name="Google Shape;1046;p19"/>
          <p:cNvGrpSpPr/>
          <p:nvPr/>
        </p:nvGrpSpPr>
        <p:grpSpPr>
          <a:xfrm rot="-4282054">
            <a:off x="8584533" y="4357053"/>
            <a:ext cx="848980" cy="760108"/>
            <a:chOff x="-44590" y="-31162"/>
            <a:chExt cx="848969" cy="760098"/>
          </a:xfrm>
        </p:grpSpPr>
        <p:sp>
          <p:nvSpPr>
            <p:cNvPr id="1047" name="Google Shape;1047;p19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8" name="Google Shape;1048;p19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49" name="Google Shape;1049;p19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50" name="Google Shape;1050;p19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51" name="Google Shape;1051;p19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52" name="Google Shape;1052;p19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53" name="Google Shape;1053;p19"/>
          <p:cNvGrpSpPr/>
          <p:nvPr/>
        </p:nvGrpSpPr>
        <p:grpSpPr>
          <a:xfrm>
            <a:off x="211337" y="916125"/>
            <a:ext cx="306550" cy="246616"/>
            <a:chOff x="366411" y="1167375"/>
            <a:chExt cx="306550" cy="246616"/>
          </a:xfrm>
        </p:grpSpPr>
        <p:sp>
          <p:nvSpPr>
            <p:cNvPr id="1054" name="Google Shape;1054;p19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55" name="Google Shape;1055;p19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56" name="Google Shape;1056;p19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57" name="Google Shape;1057;p19"/>
          <p:cNvGrpSpPr/>
          <p:nvPr/>
        </p:nvGrpSpPr>
        <p:grpSpPr>
          <a:xfrm>
            <a:off x="8626125" y="1001201"/>
            <a:ext cx="306550" cy="246616"/>
            <a:chOff x="8757949" y="3645550"/>
            <a:chExt cx="306550" cy="246616"/>
          </a:xfrm>
        </p:grpSpPr>
        <p:sp>
          <p:nvSpPr>
            <p:cNvPr id="1058" name="Google Shape;1058;p19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59" name="Google Shape;1059;p19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0" name="Google Shape;1060;p19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61" name="Google Shape;1061;p19"/>
          <p:cNvGrpSpPr/>
          <p:nvPr/>
        </p:nvGrpSpPr>
        <p:grpSpPr>
          <a:xfrm rot="9426862">
            <a:off x="-3993" y="4440907"/>
            <a:ext cx="802122" cy="720559"/>
            <a:chOff x="8440798" y="-85238"/>
            <a:chExt cx="802107" cy="720546"/>
          </a:xfrm>
        </p:grpSpPr>
        <p:sp>
          <p:nvSpPr>
            <p:cNvPr id="1062" name="Google Shape;1062;p19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3" name="Google Shape;1063;p19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4" name="Google Shape;1064;p19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5" name="Google Shape;1065;p19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6" name="Google Shape;1066;p19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7" name="Google Shape;1067;p19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68" name="Google Shape;1068;p19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69" name="Google Shape;1069;p19"/>
          <p:cNvGrpSpPr/>
          <p:nvPr/>
        </p:nvGrpSpPr>
        <p:grpSpPr>
          <a:xfrm>
            <a:off x="559950" y="4874426"/>
            <a:ext cx="306550" cy="233991"/>
            <a:chOff x="281699" y="4701425"/>
            <a:chExt cx="306550" cy="233991"/>
          </a:xfrm>
        </p:grpSpPr>
        <p:sp>
          <p:nvSpPr>
            <p:cNvPr id="1070" name="Google Shape;1070;p19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71" name="Google Shape;1071;p19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72" name="Google Shape;1072;p19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1073" name="Google Shape;1073;p19"/>
          <p:cNvSpPr txBox="1">
            <a:spLocks noGrp="1"/>
          </p:cNvSpPr>
          <p:nvPr>
            <p:ph type="title"/>
          </p:nvPr>
        </p:nvSpPr>
        <p:spPr>
          <a:xfrm>
            <a:off x="3847375" y="2796160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74" name="Google Shape;1074;p19"/>
          <p:cNvSpPr txBox="1">
            <a:spLocks noGrp="1"/>
          </p:cNvSpPr>
          <p:nvPr>
            <p:ph type="title" idx="2" hasCustomPrompt="1"/>
          </p:nvPr>
        </p:nvSpPr>
        <p:spPr>
          <a:xfrm>
            <a:off x="2302638" y="2872350"/>
            <a:ext cx="14772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075" name="Google Shape;1075;p19"/>
          <p:cNvSpPr txBox="1">
            <a:spLocks noGrp="1"/>
          </p:cNvSpPr>
          <p:nvPr>
            <p:ph type="subTitle" idx="1"/>
          </p:nvPr>
        </p:nvSpPr>
        <p:spPr>
          <a:xfrm>
            <a:off x="3847363" y="3708900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57979336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20"/>
          <p:cNvSpPr/>
          <p:nvPr/>
        </p:nvSpPr>
        <p:spPr>
          <a:xfrm rot="-1402665" flipH="1">
            <a:off x="7852980" y="-445507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078" name="Google Shape;1078;p20"/>
          <p:cNvSpPr/>
          <p:nvPr/>
        </p:nvSpPr>
        <p:spPr>
          <a:xfrm flipH="1">
            <a:off x="-840878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079" name="Google Shape;1079;p20"/>
          <p:cNvGrpSpPr/>
          <p:nvPr/>
        </p:nvGrpSpPr>
        <p:grpSpPr>
          <a:xfrm rot="9235308">
            <a:off x="8489985" y="227369"/>
            <a:ext cx="848974" cy="760103"/>
            <a:chOff x="-44590" y="-31162"/>
            <a:chExt cx="848969" cy="760098"/>
          </a:xfrm>
        </p:grpSpPr>
        <p:sp>
          <p:nvSpPr>
            <p:cNvPr id="1080" name="Google Shape;1080;p20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1" name="Google Shape;1081;p20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2" name="Google Shape;1082;p20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3" name="Google Shape;1083;p20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4" name="Google Shape;1084;p20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5" name="Google Shape;1085;p20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86" name="Google Shape;1086;p20"/>
          <p:cNvGrpSpPr/>
          <p:nvPr/>
        </p:nvGrpSpPr>
        <p:grpSpPr>
          <a:xfrm flipH="1">
            <a:off x="-300066" y="3815326"/>
            <a:ext cx="972124" cy="1438523"/>
            <a:chOff x="8398152" y="3892164"/>
            <a:chExt cx="972124" cy="1438523"/>
          </a:xfrm>
        </p:grpSpPr>
        <p:sp>
          <p:nvSpPr>
            <p:cNvPr id="1087" name="Google Shape;1087;p20"/>
            <p:cNvSpPr/>
            <p:nvPr/>
          </p:nvSpPr>
          <p:spPr>
            <a:xfrm rot="-2522978">
              <a:off x="8496376" y="3970923"/>
              <a:ext cx="408224" cy="450210"/>
            </a:xfrm>
            <a:custGeom>
              <a:avLst/>
              <a:gdLst/>
              <a:ahLst/>
              <a:cxnLst/>
              <a:rect l="l" t="t" r="r" b="b"/>
              <a:pathLst>
                <a:path w="7924" h="8739" extrusionOk="0">
                  <a:moveTo>
                    <a:pt x="3313" y="1"/>
                  </a:moveTo>
                  <a:cubicBezTo>
                    <a:pt x="2596" y="1"/>
                    <a:pt x="1817" y="110"/>
                    <a:pt x="1012" y="400"/>
                  </a:cubicBezTo>
                  <a:lnTo>
                    <a:pt x="929" y="433"/>
                  </a:lnTo>
                  <a:lnTo>
                    <a:pt x="888" y="450"/>
                  </a:lnTo>
                  <a:cubicBezTo>
                    <a:pt x="888" y="450"/>
                    <a:pt x="0" y="4299"/>
                    <a:pt x="1477" y="7037"/>
                  </a:cubicBezTo>
                  <a:cubicBezTo>
                    <a:pt x="1834" y="7718"/>
                    <a:pt x="2356" y="8298"/>
                    <a:pt x="2987" y="8738"/>
                  </a:cubicBezTo>
                  <a:lnTo>
                    <a:pt x="3004" y="8738"/>
                  </a:lnTo>
                  <a:cubicBezTo>
                    <a:pt x="3028" y="8738"/>
                    <a:pt x="3053" y="8730"/>
                    <a:pt x="3078" y="8730"/>
                  </a:cubicBezTo>
                  <a:cubicBezTo>
                    <a:pt x="3211" y="8705"/>
                    <a:pt x="3344" y="8672"/>
                    <a:pt x="3476" y="8630"/>
                  </a:cubicBezTo>
                  <a:lnTo>
                    <a:pt x="3601" y="8589"/>
                  </a:lnTo>
                  <a:cubicBezTo>
                    <a:pt x="4132" y="8406"/>
                    <a:pt x="4630" y="8149"/>
                    <a:pt x="5086" y="7825"/>
                  </a:cubicBezTo>
                  <a:cubicBezTo>
                    <a:pt x="6480" y="6822"/>
                    <a:pt x="7924" y="4830"/>
                    <a:pt x="7152" y="1072"/>
                  </a:cubicBezTo>
                  <a:cubicBezTo>
                    <a:pt x="7152" y="1064"/>
                    <a:pt x="7152" y="1055"/>
                    <a:pt x="7152" y="1047"/>
                  </a:cubicBezTo>
                  <a:lnTo>
                    <a:pt x="7086" y="1006"/>
                  </a:lnTo>
                  <a:cubicBezTo>
                    <a:pt x="6758" y="811"/>
                    <a:pt x="5263" y="1"/>
                    <a:pt x="3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8" name="Google Shape;1088;p20"/>
            <p:cNvSpPr/>
            <p:nvPr/>
          </p:nvSpPr>
          <p:spPr>
            <a:xfrm rot="-2522978">
              <a:off x="8476083" y="4015440"/>
              <a:ext cx="320593" cy="206945"/>
            </a:xfrm>
            <a:custGeom>
              <a:avLst/>
              <a:gdLst/>
              <a:ahLst/>
              <a:cxnLst/>
              <a:rect l="l" t="t" r="r" b="b"/>
              <a:pathLst>
                <a:path w="6223" h="4017" extrusionOk="0">
                  <a:moveTo>
                    <a:pt x="83" y="1"/>
                  </a:moveTo>
                  <a:lnTo>
                    <a:pt x="0" y="25"/>
                  </a:lnTo>
                  <a:cubicBezTo>
                    <a:pt x="258" y="299"/>
                    <a:pt x="465" y="614"/>
                    <a:pt x="623" y="955"/>
                  </a:cubicBezTo>
                  <a:cubicBezTo>
                    <a:pt x="896" y="1544"/>
                    <a:pt x="1037" y="2282"/>
                    <a:pt x="1054" y="3137"/>
                  </a:cubicBezTo>
                  <a:cubicBezTo>
                    <a:pt x="1054" y="3137"/>
                    <a:pt x="1054" y="3145"/>
                    <a:pt x="1054" y="3153"/>
                  </a:cubicBezTo>
                  <a:lnTo>
                    <a:pt x="1054" y="3195"/>
                  </a:lnTo>
                  <a:cubicBezTo>
                    <a:pt x="1054" y="3203"/>
                    <a:pt x="1062" y="3211"/>
                    <a:pt x="1071" y="3220"/>
                  </a:cubicBezTo>
                  <a:cubicBezTo>
                    <a:pt x="1079" y="3228"/>
                    <a:pt x="1087" y="3228"/>
                    <a:pt x="1096" y="3228"/>
                  </a:cubicBezTo>
                  <a:cubicBezTo>
                    <a:pt x="1099" y="3229"/>
                    <a:pt x="1102" y="3230"/>
                    <a:pt x="1105" y="3230"/>
                  </a:cubicBezTo>
                  <a:cubicBezTo>
                    <a:pt x="1118" y="3230"/>
                    <a:pt x="1130" y="3217"/>
                    <a:pt x="1137" y="3203"/>
                  </a:cubicBezTo>
                  <a:cubicBezTo>
                    <a:pt x="1228" y="2597"/>
                    <a:pt x="1419" y="2017"/>
                    <a:pt x="1701" y="1477"/>
                  </a:cubicBezTo>
                  <a:cubicBezTo>
                    <a:pt x="1975" y="963"/>
                    <a:pt x="2274" y="681"/>
                    <a:pt x="2630" y="623"/>
                  </a:cubicBezTo>
                  <a:cubicBezTo>
                    <a:pt x="2681" y="613"/>
                    <a:pt x="2732" y="608"/>
                    <a:pt x="2785" y="608"/>
                  </a:cubicBezTo>
                  <a:cubicBezTo>
                    <a:pt x="3076" y="608"/>
                    <a:pt x="3389" y="761"/>
                    <a:pt x="3643" y="1021"/>
                  </a:cubicBezTo>
                  <a:cubicBezTo>
                    <a:pt x="4049" y="1444"/>
                    <a:pt x="4199" y="2000"/>
                    <a:pt x="4257" y="2382"/>
                  </a:cubicBezTo>
                  <a:cubicBezTo>
                    <a:pt x="4323" y="2913"/>
                    <a:pt x="4323" y="3444"/>
                    <a:pt x="4257" y="3966"/>
                  </a:cubicBezTo>
                  <a:cubicBezTo>
                    <a:pt x="4257" y="3983"/>
                    <a:pt x="4257" y="3991"/>
                    <a:pt x="4265" y="3991"/>
                  </a:cubicBezTo>
                  <a:cubicBezTo>
                    <a:pt x="4265" y="4008"/>
                    <a:pt x="4281" y="4008"/>
                    <a:pt x="4290" y="4016"/>
                  </a:cubicBezTo>
                  <a:cubicBezTo>
                    <a:pt x="4306" y="4016"/>
                    <a:pt x="4331" y="4008"/>
                    <a:pt x="4331" y="3983"/>
                  </a:cubicBezTo>
                  <a:lnTo>
                    <a:pt x="4373" y="3875"/>
                  </a:lnTo>
                  <a:cubicBezTo>
                    <a:pt x="4713" y="2888"/>
                    <a:pt x="5070" y="1876"/>
                    <a:pt x="5733" y="1046"/>
                  </a:cubicBezTo>
                  <a:cubicBezTo>
                    <a:pt x="5908" y="838"/>
                    <a:pt x="6065" y="706"/>
                    <a:pt x="6223" y="664"/>
                  </a:cubicBezTo>
                  <a:cubicBezTo>
                    <a:pt x="6223" y="656"/>
                    <a:pt x="6223" y="648"/>
                    <a:pt x="6223" y="639"/>
                  </a:cubicBezTo>
                  <a:lnTo>
                    <a:pt x="6157" y="598"/>
                  </a:lnTo>
                  <a:cubicBezTo>
                    <a:pt x="5966" y="689"/>
                    <a:pt x="5800" y="822"/>
                    <a:pt x="5675" y="996"/>
                  </a:cubicBezTo>
                  <a:cubicBezTo>
                    <a:pt x="5053" y="1776"/>
                    <a:pt x="4696" y="2722"/>
                    <a:pt x="4373" y="3651"/>
                  </a:cubicBezTo>
                  <a:cubicBezTo>
                    <a:pt x="4406" y="3228"/>
                    <a:pt x="4398" y="2797"/>
                    <a:pt x="4340" y="2373"/>
                  </a:cubicBezTo>
                  <a:cubicBezTo>
                    <a:pt x="4281" y="1975"/>
                    <a:pt x="4124" y="1411"/>
                    <a:pt x="3701" y="971"/>
                  </a:cubicBezTo>
                  <a:cubicBezTo>
                    <a:pt x="3433" y="689"/>
                    <a:pt x="3099" y="533"/>
                    <a:pt x="2786" y="533"/>
                  </a:cubicBezTo>
                  <a:cubicBezTo>
                    <a:pt x="2731" y="533"/>
                    <a:pt x="2676" y="538"/>
                    <a:pt x="2622" y="548"/>
                  </a:cubicBezTo>
                  <a:cubicBezTo>
                    <a:pt x="2240" y="614"/>
                    <a:pt x="1917" y="905"/>
                    <a:pt x="1635" y="1444"/>
                  </a:cubicBezTo>
                  <a:cubicBezTo>
                    <a:pt x="1402" y="1884"/>
                    <a:pt x="1228" y="2357"/>
                    <a:pt x="1129" y="2838"/>
                  </a:cubicBezTo>
                  <a:cubicBezTo>
                    <a:pt x="1104" y="2183"/>
                    <a:pt x="954" y="1535"/>
                    <a:pt x="697" y="930"/>
                  </a:cubicBezTo>
                  <a:cubicBezTo>
                    <a:pt x="540" y="590"/>
                    <a:pt x="332" y="274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89" name="Google Shape;1089;p20"/>
            <p:cNvSpPr/>
            <p:nvPr/>
          </p:nvSpPr>
          <p:spPr>
            <a:xfrm rot="-2522978">
              <a:off x="8741314" y="4147832"/>
              <a:ext cx="94534" cy="225337"/>
            </a:xfrm>
            <a:custGeom>
              <a:avLst/>
              <a:gdLst/>
              <a:ahLst/>
              <a:cxnLst/>
              <a:rect l="l" t="t" r="r" b="b"/>
              <a:pathLst>
                <a:path w="1835" h="4374" extrusionOk="0">
                  <a:moveTo>
                    <a:pt x="1801" y="1"/>
                  </a:moveTo>
                  <a:cubicBezTo>
                    <a:pt x="1784" y="1"/>
                    <a:pt x="1759" y="9"/>
                    <a:pt x="1751" y="34"/>
                  </a:cubicBezTo>
                  <a:cubicBezTo>
                    <a:pt x="1743" y="67"/>
                    <a:pt x="1734" y="109"/>
                    <a:pt x="1718" y="150"/>
                  </a:cubicBezTo>
                  <a:cubicBezTo>
                    <a:pt x="1452" y="1179"/>
                    <a:pt x="1112" y="2291"/>
                    <a:pt x="581" y="3353"/>
                  </a:cubicBezTo>
                  <a:cubicBezTo>
                    <a:pt x="407" y="3710"/>
                    <a:pt x="216" y="4050"/>
                    <a:pt x="0" y="4373"/>
                  </a:cubicBezTo>
                  <a:lnTo>
                    <a:pt x="117" y="4340"/>
                  </a:lnTo>
                  <a:cubicBezTo>
                    <a:pt x="324" y="4017"/>
                    <a:pt x="515" y="3676"/>
                    <a:pt x="681" y="3336"/>
                  </a:cubicBezTo>
                  <a:cubicBezTo>
                    <a:pt x="1212" y="2249"/>
                    <a:pt x="1552" y="1096"/>
                    <a:pt x="1826" y="51"/>
                  </a:cubicBezTo>
                  <a:cubicBezTo>
                    <a:pt x="1834" y="42"/>
                    <a:pt x="1834" y="34"/>
                    <a:pt x="1826" y="34"/>
                  </a:cubicBezTo>
                  <a:cubicBezTo>
                    <a:pt x="1826" y="17"/>
                    <a:pt x="1817" y="9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0" name="Google Shape;1090;p20"/>
            <p:cNvSpPr/>
            <p:nvPr/>
          </p:nvSpPr>
          <p:spPr>
            <a:xfrm rot="-2522978">
              <a:off x="8677106" y="4175335"/>
              <a:ext cx="56875" cy="272115"/>
            </a:xfrm>
            <a:custGeom>
              <a:avLst/>
              <a:gdLst/>
              <a:ahLst/>
              <a:cxnLst/>
              <a:rect l="l" t="t" r="r" b="b"/>
              <a:pathLst>
                <a:path w="1104" h="5282" extrusionOk="0">
                  <a:moveTo>
                    <a:pt x="46" y="0"/>
                  </a:moveTo>
                  <a:cubicBezTo>
                    <a:pt x="25" y="0"/>
                    <a:pt x="4" y="13"/>
                    <a:pt x="8" y="38"/>
                  </a:cubicBezTo>
                  <a:lnTo>
                    <a:pt x="0" y="29"/>
                  </a:lnTo>
                  <a:lnTo>
                    <a:pt x="0" y="96"/>
                  </a:lnTo>
                  <a:cubicBezTo>
                    <a:pt x="0" y="104"/>
                    <a:pt x="0" y="112"/>
                    <a:pt x="0" y="112"/>
                  </a:cubicBezTo>
                  <a:cubicBezTo>
                    <a:pt x="0" y="129"/>
                    <a:pt x="0" y="145"/>
                    <a:pt x="0" y="154"/>
                  </a:cubicBezTo>
                  <a:cubicBezTo>
                    <a:pt x="0" y="1431"/>
                    <a:pt x="266" y="2684"/>
                    <a:pt x="606" y="3904"/>
                  </a:cubicBezTo>
                  <a:cubicBezTo>
                    <a:pt x="738" y="4368"/>
                    <a:pt x="879" y="4825"/>
                    <a:pt x="1021" y="5281"/>
                  </a:cubicBezTo>
                  <a:cubicBezTo>
                    <a:pt x="1045" y="5281"/>
                    <a:pt x="1070" y="5281"/>
                    <a:pt x="1104" y="5273"/>
                  </a:cubicBezTo>
                  <a:cubicBezTo>
                    <a:pt x="971" y="4858"/>
                    <a:pt x="846" y="4435"/>
                    <a:pt x="722" y="4012"/>
                  </a:cubicBezTo>
                  <a:cubicBezTo>
                    <a:pt x="365" y="2759"/>
                    <a:pt x="83" y="1481"/>
                    <a:pt x="83" y="162"/>
                  </a:cubicBezTo>
                  <a:lnTo>
                    <a:pt x="83" y="38"/>
                  </a:lnTo>
                  <a:cubicBezTo>
                    <a:pt x="87" y="13"/>
                    <a:pt x="6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1" name="Google Shape;1091;p20"/>
            <p:cNvSpPr/>
            <p:nvPr/>
          </p:nvSpPr>
          <p:spPr>
            <a:xfrm rot="-2522978">
              <a:off x="8702420" y="4309151"/>
              <a:ext cx="186029" cy="88971"/>
            </a:xfrm>
            <a:custGeom>
              <a:avLst/>
              <a:gdLst/>
              <a:ahLst/>
              <a:cxnLst/>
              <a:rect l="l" t="t" r="r" b="b"/>
              <a:pathLst>
                <a:path w="3611" h="1727" extrusionOk="0">
                  <a:moveTo>
                    <a:pt x="183" y="0"/>
                  </a:moveTo>
                  <a:lnTo>
                    <a:pt x="1" y="25"/>
                  </a:lnTo>
                  <a:cubicBezTo>
                    <a:pt x="358" y="706"/>
                    <a:pt x="880" y="1286"/>
                    <a:pt x="1511" y="1726"/>
                  </a:cubicBezTo>
                  <a:lnTo>
                    <a:pt x="1528" y="1726"/>
                  </a:lnTo>
                  <a:cubicBezTo>
                    <a:pt x="1552" y="1726"/>
                    <a:pt x="1577" y="1718"/>
                    <a:pt x="1602" y="1718"/>
                  </a:cubicBezTo>
                  <a:cubicBezTo>
                    <a:pt x="1735" y="1693"/>
                    <a:pt x="1868" y="1660"/>
                    <a:pt x="2000" y="1618"/>
                  </a:cubicBezTo>
                  <a:lnTo>
                    <a:pt x="2125" y="1577"/>
                  </a:lnTo>
                  <a:cubicBezTo>
                    <a:pt x="2656" y="1394"/>
                    <a:pt x="3154" y="1137"/>
                    <a:pt x="3610" y="813"/>
                  </a:cubicBezTo>
                  <a:cubicBezTo>
                    <a:pt x="3376" y="650"/>
                    <a:pt x="3098" y="566"/>
                    <a:pt x="2820" y="566"/>
                  </a:cubicBezTo>
                  <a:cubicBezTo>
                    <a:pt x="2774" y="566"/>
                    <a:pt x="2727" y="568"/>
                    <a:pt x="2681" y="573"/>
                  </a:cubicBezTo>
                  <a:cubicBezTo>
                    <a:pt x="2648" y="581"/>
                    <a:pt x="2606" y="589"/>
                    <a:pt x="2573" y="598"/>
                  </a:cubicBezTo>
                  <a:cubicBezTo>
                    <a:pt x="2258" y="664"/>
                    <a:pt x="1901" y="896"/>
                    <a:pt x="1569" y="1419"/>
                  </a:cubicBezTo>
                  <a:cubicBezTo>
                    <a:pt x="1569" y="1062"/>
                    <a:pt x="1436" y="731"/>
                    <a:pt x="1221" y="457"/>
                  </a:cubicBezTo>
                  <a:cubicBezTo>
                    <a:pt x="1187" y="415"/>
                    <a:pt x="1146" y="374"/>
                    <a:pt x="1104" y="341"/>
                  </a:cubicBezTo>
                  <a:cubicBezTo>
                    <a:pt x="847" y="125"/>
                    <a:pt x="524" y="9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2" name="Google Shape;1092;p20"/>
            <p:cNvSpPr/>
            <p:nvPr/>
          </p:nvSpPr>
          <p:spPr>
            <a:xfrm rot="-2522978">
              <a:off x="8673532" y="4436307"/>
              <a:ext cx="475351" cy="843803"/>
            </a:xfrm>
            <a:custGeom>
              <a:avLst/>
              <a:gdLst/>
              <a:ahLst/>
              <a:cxnLst/>
              <a:rect l="l" t="t" r="r" b="b"/>
              <a:pathLst>
                <a:path w="9227" h="16379" fill="none" extrusionOk="0">
                  <a:moveTo>
                    <a:pt x="9227" y="0"/>
                  </a:moveTo>
                  <a:cubicBezTo>
                    <a:pt x="8895" y="1071"/>
                    <a:pt x="8447" y="2108"/>
                    <a:pt x="7882" y="3087"/>
                  </a:cubicBezTo>
                  <a:cubicBezTo>
                    <a:pt x="7335" y="4049"/>
                    <a:pt x="6679" y="4954"/>
                    <a:pt x="6032" y="5850"/>
                  </a:cubicBezTo>
                  <a:lnTo>
                    <a:pt x="3493" y="9351"/>
                  </a:lnTo>
                  <a:cubicBezTo>
                    <a:pt x="1942" y="11491"/>
                    <a:pt x="341" y="13756"/>
                    <a:pt x="0" y="16378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3" name="Google Shape;1093;p20"/>
            <p:cNvSpPr/>
            <p:nvPr/>
          </p:nvSpPr>
          <p:spPr>
            <a:xfrm rot="-2522978">
              <a:off x="8704850" y="4423342"/>
              <a:ext cx="142394" cy="560406"/>
            </a:xfrm>
            <a:custGeom>
              <a:avLst/>
              <a:gdLst/>
              <a:ahLst/>
              <a:cxnLst/>
              <a:rect l="l" t="t" r="r" b="b"/>
              <a:pathLst>
                <a:path w="2764" h="10878" extrusionOk="0">
                  <a:moveTo>
                    <a:pt x="2091" y="0"/>
                  </a:moveTo>
                  <a:cubicBezTo>
                    <a:pt x="1245" y="797"/>
                    <a:pt x="656" y="1825"/>
                    <a:pt x="390" y="2962"/>
                  </a:cubicBezTo>
                  <a:cubicBezTo>
                    <a:pt x="58" y="4480"/>
                    <a:pt x="365" y="6032"/>
                    <a:pt x="349" y="7575"/>
                  </a:cubicBezTo>
                  <a:cubicBezTo>
                    <a:pt x="340" y="8720"/>
                    <a:pt x="191" y="9741"/>
                    <a:pt x="0" y="10877"/>
                  </a:cubicBezTo>
                  <a:cubicBezTo>
                    <a:pt x="672" y="9475"/>
                    <a:pt x="1295" y="8040"/>
                    <a:pt x="1851" y="6588"/>
                  </a:cubicBezTo>
                  <a:cubicBezTo>
                    <a:pt x="2108" y="5916"/>
                    <a:pt x="2357" y="5244"/>
                    <a:pt x="2481" y="4530"/>
                  </a:cubicBezTo>
                  <a:cubicBezTo>
                    <a:pt x="2763" y="3012"/>
                    <a:pt x="2481" y="1469"/>
                    <a:pt x="2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094" name="Google Shape;1094;p20"/>
          <p:cNvGrpSpPr/>
          <p:nvPr/>
        </p:nvGrpSpPr>
        <p:grpSpPr>
          <a:xfrm rot="1935009" flipH="1">
            <a:off x="525654" y="4013234"/>
            <a:ext cx="702326" cy="1475494"/>
            <a:chOff x="7855424" y="3837125"/>
            <a:chExt cx="702348" cy="1475540"/>
          </a:xfrm>
        </p:grpSpPr>
        <p:sp>
          <p:nvSpPr>
            <p:cNvPr id="1095" name="Google Shape;1095;p20"/>
            <p:cNvSpPr/>
            <p:nvPr/>
          </p:nvSpPr>
          <p:spPr>
            <a:xfrm>
              <a:off x="8059429" y="4195954"/>
              <a:ext cx="498342" cy="1116711"/>
            </a:xfrm>
            <a:custGeom>
              <a:avLst/>
              <a:gdLst/>
              <a:ahLst/>
              <a:cxnLst/>
              <a:rect l="l" t="t" r="r" b="b"/>
              <a:pathLst>
                <a:path w="5958" h="13351" fill="none" extrusionOk="0">
                  <a:moveTo>
                    <a:pt x="805" y="1"/>
                  </a:moveTo>
                  <a:cubicBezTo>
                    <a:pt x="598" y="283"/>
                    <a:pt x="523" y="623"/>
                    <a:pt x="457" y="963"/>
                  </a:cubicBezTo>
                  <a:cubicBezTo>
                    <a:pt x="1" y="3361"/>
                    <a:pt x="150" y="5891"/>
                    <a:pt x="1071" y="8148"/>
                  </a:cubicBezTo>
                  <a:cubicBezTo>
                    <a:pt x="1527" y="9285"/>
                    <a:pt x="2191" y="10322"/>
                    <a:pt x="3021" y="11226"/>
                  </a:cubicBezTo>
                  <a:cubicBezTo>
                    <a:pt x="3842" y="12122"/>
                    <a:pt x="4846" y="12852"/>
                    <a:pt x="5958" y="13350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6" name="Google Shape;1096;p20"/>
            <p:cNvSpPr/>
            <p:nvPr/>
          </p:nvSpPr>
          <p:spPr>
            <a:xfrm>
              <a:off x="8316214" y="4933688"/>
              <a:ext cx="29191" cy="235286"/>
            </a:xfrm>
            <a:custGeom>
              <a:avLst/>
              <a:gdLst/>
              <a:ahLst/>
              <a:cxnLst/>
              <a:rect l="l" t="t" r="r" b="b"/>
              <a:pathLst>
                <a:path w="349" h="2813" fill="none" extrusionOk="0">
                  <a:moveTo>
                    <a:pt x="83" y="0"/>
                  </a:moveTo>
                  <a:cubicBezTo>
                    <a:pt x="0" y="946"/>
                    <a:pt x="92" y="1900"/>
                    <a:pt x="349" y="281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7" name="Google Shape;1097;p20"/>
            <p:cNvSpPr/>
            <p:nvPr/>
          </p:nvSpPr>
          <p:spPr>
            <a:xfrm>
              <a:off x="7855424" y="3837125"/>
              <a:ext cx="545516" cy="556390"/>
            </a:xfrm>
            <a:custGeom>
              <a:avLst/>
              <a:gdLst/>
              <a:ahLst/>
              <a:cxnLst/>
              <a:rect l="l" t="t" r="r" b="b"/>
              <a:pathLst>
                <a:path w="6522" h="6652" extrusionOk="0">
                  <a:moveTo>
                    <a:pt x="4646" y="1"/>
                  </a:moveTo>
                  <a:cubicBezTo>
                    <a:pt x="4545" y="1"/>
                    <a:pt x="4441" y="36"/>
                    <a:pt x="4356" y="93"/>
                  </a:cubicBezTo>
                  <a:cubicBezTo>
                    <a:pt x="4091" y="258"/>
                    <a:pt x="3950" y="565"/>
                    <a:pt x="3842" y="864"/>
                  </a:cubicBezTo>
                  <a:cubicBezTo>
                    <a:pt x="3518" y="1694"/>
                    <a:pt x="3278" y="2540"/>
                    <a:pt x="3112" y="3411"/>
                  </a:cubicBezTo>
                  <a:cubicBezTo>
                    <a:pt x="2697" y="2872"/>
                    <a:pt x="2249" y="2366"/>
                    <a:pt x="1776" y="1893"/>
                  </a:cubicBezTo>
                  <a:cubicBezTo>
                    <a:pt x="1569" y="1694"/>
                    <a:pt x="1345" y="1495"/>
                    <a:pt x="1079" y="1403"/>
                  </a:cubicBezTo>
                  <a:cubicBezTo>
                    <a:pt x="1023" y="1387"/>
                    <a:pt x="960" y="1376"/>
                    <a:pt x="898" y="1376"/>
                  </a:cubicBezTo>
                  <a:cubicBezTo>
                    <a:pt x="778" y="1376"/>
                    <a:pt x="661" y="1415"/>
                    <a:pt x="606" y="1520"/>
                  </a:cubicBezTo>
                  <a:cubicBezTo>
                    <a:pt x="548" y="1644"/>
                    <a:pt x="606" y="1785"/>
                    <a:pt x="672" y="1901"/>
                  </a:cubicBezTo>
                  <a:cubicBezTo>
                    <a:pt x="905" y="2291"/>
                    <a:pt x="1270" y="2598"/>
                    <a:pt x="1635" y="2872"/>
                  </a:cubicBezTo>
                  <a:cubicBezTo>
                    <a:pt x="2050" y="3179"/>
                    <a:pt x="2473" y="3461"/>
                    <a:pt x="2913" y="3718"/>
                  </a:cubicBezTo>
                  <a:cubicBezTo>
                    <a:pt x="2691" y="3692"/>
                    <a:pt x="2469" y="3679"/>
                    <a:pt x="2246" y="3679"/>
                  </a:cubicBezTo>
                  <a:cubicBezTo>
                    <a:pt x="1902" y="3679"/>
                    <a:pt x="1558" y="3711"/>
                    <a:pt x="1220" y="3776"/>
                  </a:cubicBezTo>
                  <a:cubicBezTo>
                    <a:pt x="830" y="3851"/>
                    <a:pt x="440" y="3975"/>
                    <a:pt x="150" y="4241"/>
                  </a:cubicBezTo>
                  <a:cubicBezTo>
                    <a:pt x="83" y="4291"/>
                    <a:pt x="34" y="4357"/>
                    <a:pt x="17" y="4432"/>
                  </a:cubicBezTo>
                  <a:cubicBezTo>
                    <a:pt x="0" y="4589"/>
                    <a:pt x="100" y="4730"/>
                    <a:pt x="249" y="4764"/>
                  </a:cubicBezTo>
                  <a:cubicBezTo>
                    <a:pt x="316" y="4779"/>
                    <a:pt x="386" y="4788"/>
                    <a:pt x="457" y="4788"/>
                  </a:cubicBezTo>
                  <a:cubicBezTo>
                    <a:pt x="536" y="4788"/>
                    <a:pt x="615" y="4777"/>
                    <a:pt x="689" y="4755"/>
                  </a:cubicBezTo>
                  <a:lnTo>
                    <a:pt x="2713" y="4382"/>
                  </a:lnTo>
                  <a:lnTo>
                    <a:pt x="2713" y="4382"/>
                  </a:lnTo>
                  <a:cubicBezTo>
                    <a:pt x="2249" y="4639"/>
                    <a:pt x="1817" y="4971"/>
                    <a:pt x="1444" y="5361"/>
                  </a:cubicBezTo>
                  <a:cubicBezTo>
                    <a:pt x="1220" y="5568"/>
                    <a:pt x="1054" y="5834"/>
                    <a:pt x="963" y="6124"/>
                  </a:cubicBezTo>
                  <a:cubicBezTo>
                    <a:pt x="938" y="6199"/>
                    <a:pt x="938" y="6282"/>
                    <a:pt x="963" y="6365"/>
                  </a:cubicBezTo>
                  <a:cubicBezTo>
                    <a:pt x="1013" y="6464"/>
                    <a:pt x="1120" y="6531"/>
                    <a:pt x="1237" y="6539"/>
                  </a:cubicBezTo>
                  <a:cubicBezTo>
                    <a:pt x="1265" y="6543"/>
                    <a:pt x="1293" y="6545"/>
                    <a:pt x="1321" y="6545"/>
                  </a:cubicBezTo>
                  <a:cubicBezTo>
                    <a:pt x="1548" y="6545"/>
                    <a:pt x="1766" y="6431"/>
                    <a:pt x="1950" y="6290"/>
                  </a:cubicBezTo>
                  <a:cubicBezTo>
                    <a:pt x="2241" y="6041"/>
                    <a:pt x="2498" y="5751"/>
                    <a:pt x="2697" y="5419"/>
                  </a:cubicBezTo>
                  <a:cubicBezTo>
                    <a:pt x="2879" y="5154"/>
                    <a:pt x="3070" y="4913"/>
                    <a:pt x="3236" y="4639"/>
                  </a:cubicBezTo>
                  <a:cubicBezTo>
                    <a:pt x="3427" y="5311"/>
                    <a:pt x="3651" y="6025"/>
                    <a:pt x="4190" y="6464"/>
                  </a:cubicBezTo>
                  <a:cubicBezTo>
                    <a:pt x="4311" y="6568"/>
                    <a:pt x="4476" y="6652"/>
                    <a:pt x="4632" y="6652"/>
                  </a:cubicBezTo>
                  <a:cubicBezTo>
                    <a:pt x="4701" y="6652"/>
                    <a:pt x="4768" y="6635"/>
                    <a:pt x="4829" y="6597"/>
                  </a:cubicBezTo>
                  <a:cubicBezTo>
                    <a:pt x="4995" y="6506"/>
                    <a:pt x="5045" y="6282"/>
                    <a:pt x="5020" y="6099"/>
                  </a:cubicBezTo>
                  <a:cubicBezTo>
                    <a:pt x="4987" y="5792"/>
                    <a:pt x="4796" y="5535"/>
                    <a:pt x="4613" y="5286"/>
                  </a:cubicBezTo>
                  <a:cubicBezTo>
                    <a:pt x="4322" y="4889"/>
                    <a:pt x="4030" y="4484"/>
                    <a:pt x="3645" y="4172"/>
                  </a:cubicBezTo>
                  <a:lnTo>
                    <a:pt x="3645" y="4172"/>
                  </a:lnTo>
                  <a:cubicBezTo>
                    <a:pt x="4204" y="4616"/>
                    <a:pt x="4874" y="4915"/>
                    <a:pt x="5576" y="5054"/>
                  </a:cubicBezTo>
                  <a:cubicBezTo>
                    <a:pt x="5640" y="5064"/>
                    <a:pt x="5706" y="5072"/>
                    <a:pt x="5770" y="5072"/>
                  </a:cubicBezTo>
                  <a:cubicBezTo>
                    <a:pt x="5873" y="5072"/>
                    <a:pt x="5969" y="5051"/>
                    <a:pt x="6040" y="4979"/>
                  </a:cubicBezTo>
                  <a:cubicBezTo>
                    <a:pt x="6132" y="4871"/>
                    <a:pt x="6148" y="4722"/>
                    <a:pt x="6082" y="4598"/>
                  </a:cubicBezTo>
                  <a:cubicBezTo>
                    <a:pt x="6016" y="4473"/>
                    <a:pt x="5924" y="4374"/>
                    <a:pt x="5808" y="4299"/>
                  </a:cubicBezTo>
                  <a:cubicBezTo>
                    <a:pt x="5211" y="3868"/>
                    <a:pt x="4448" y="3727"/>
                    <a:pt x="3717" y="3677"/>
                  </a:cubicBezTo>
                  <a:cubicBezTo>
                    <a:pt x="4414" y="3577"/>
                    <a:pt x="5103" y="3444"/>
                    <a:pt x="5792" y="3295"/>
                  </a:cubicBezTo>
                  <a:cubicBezTo>
                    <a:pt x="6057" y="3229"/>
                    <a:pt x="6356" y="3137"/>
                    <a:pt x="6489" y="2897"/>
                  </a:cubicBezTo>
                  <a:cubicBezTo>
                    <a:pt x="6513" y="2855"/>
                    <a:pt x="6522" y="2814"/>
                    <a:pt x="6522" y="2772"/>
                  </a:cubicBezTo>
                  <a:cubicBezTo>
                    <a:pt x="6522" y="2631"/>
                    <a:pt x="6356" y="2557"/>
                    <a:pt x="6223" y="2532"/>
                  </a:cubicBezTo>
                  <a:cubicBezTo>
                    <a:pt x="6101" y="2509"/>
                    <a:pt x="5978" y="2499"/>
                    <a:pt x="5855" y="2499"/>
                  </a:cubicBezTo>
                  <a:cubicBezTo>
                    <a:pt x="5533" y="2499"/>
                    <a:pt x="5210" y="2569"/>
                    <a:pt x="4904" y="2665"/>
                  </a:cubicBezTo>
                  <a:cubicBezTo>
                    <a:pt x="4373" y="2830"/>
                    <a:pt x="3867" y="3071"/>
                    <a:pt x="3402" y="3370"/>
                  </a:cubicBezTo>
                  <a:cubicBezTo>
                    <a:pt x="4016" y="2573"/>
                    <a:pt x="4589" y="1727"/>
                    <a:pt x="4929" y="781"/>
                  </a:cubicBezTo>
                  <a:cubicBezTo>
                    <a:pt x="4979" y="665"/>
                    <a:pt x="5003" y="541"/>
                    <a:pt x="5012" y="408"/>
                  </a:cubicBezTo>
                  <a:cubicBezTo>
                    <a:pt x="5020" y="275"/>
                    <a:pt x="4962" y="151"/>
                    <a:pt x="4862" y="68"/>
                  </a:cubicBezTo>
                  <a:cubicBezTo>
                    <a:pt x="4798" y="21"/>
                    <a:pt x="4723" y="1"/>
                    <a:pt x="4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8" name="Google Shape;1098;p20"/>
            <p:cNvSpPr/>
            <p:nvPr/>
          </p:nvSpPr>
          <p:spPr>
            <a:xfrm>
              <a:off x="8103844" y="4137153"/>
              <a:ext cx="57295" cy="48011"/>
            </a:xfrm>
            <a:custGeom>
              <a:avLst/>
              <a:gdLst/>
              <a:ahLst/>
              <a:cxnLst/>
              <a:rect l="l" t="t" r="r" b="b"/>
              <a:pathLst>
                <a:path w="685" h="574" extrusionOk="0">
                  <a:moveTo>
                    <a:pt x="324" y="1"/>
                  </a:moveTo>
                  <a:cubicBezTo>
                    <a:pt x="205" y="1"/>
                    <a:pt x="87" y="73"/>
                    <a:pt x="50" y="206"/>
                  </a:cubicBezTo>
                  <a:cubicBezTo>
                    <a:pt x="1" y="355"/>
                    <a:pt x="92" y="513"/>
                    <a:pt x="241" y="563"/>
                  </a:cubicBezTo>
                  <a:cubicBezTo>
                    <a:pt x="268" y="570"/>
                    <a:pt x="295" y="573"/>
                    <a:pt x="321" y="573"/>
                  </a:cubicBezTo>
                  <a:cubicBezTo>
                    <a:pt x="532" y="573"/>
                    <a:pt x="684" y="347"/>
                    <a:pt x="573" y="148"/>
                  </a:cubicBezTo>
                  <a:cubicBezTo>
                    <a:pt x="518" y="48"/>
                    <a:pt x="421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099" name="Google Shape;1099;p20"/>
            <p:cNvSpPr/>
            <p:nvPr/>
          </p:nvSpPr>
          <p:spPr>
            <a:xfrm>
              <a:off x="8223704" y="4669877"/>
              <a:ext cx="227257" cy="357572"/>
            </a:xfrm>
            <a:custGeom>
              <a:avLst/>
              <a:gdLst/>
              <a:ahLst/>
              <a:cxnLst/>
              <a:rect l="l" t="t" r="r" b="b"/>
              <a:pathLst>
                <a:path w="2717" h="4275" extrusionOk="0">
                  <a:moveTo>
                    <a:pt x="1228" y="0"/>
                  </a:moveTo>
                  <a:cubicBezTo>
                    <a:pt x="1" y="0"/>
                    <a:pt x="1156" y="4224"/>
                    <a:pt x="1156" y="4224"/>
                  </a:cubicBezTo>
                  <a:lnTo>
                    <a:pt x="1189" y="4274"/>
                  </a:lnTo>
                  <a:cubicBezTo>
                    <a:pt x="1189" y="4274"/>
                    <a:pt x="2716" y="93"/>
                    <a:pt x="1264" y="1"/>
                  </a:cubicBezTo>
                  <a:cubicBezTo>
                    <a:pt x="1252" y="1"/>
                    <a:pt x="1240" y="0"/>
                    <a:pt x="1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0" name="Google Shape;1100;p20"/>
            <p:cNvSpPr/>
            <p:nvPr/>
          </p:nvSpPr>
          <p:spPr>
            <a:xfrm>
              <a:off x="8289866" y="4882331"/>
              <a:ext cx="73605" cy="158252"/>
            </a:xfrm>
            <a:custGeom>
              <a:avLst/>
              <a:gdLst/>
              <a:ahLst/>
              <a:cxnLst/>
              <a:rect l="l" t="t" r="r" b="b"/>
              <a:pathLst>
                <a:path w="880" h="1892" extrusionOk="0">
                  <a:moveTo>
                    <a:pt x="0" y="0"/>
                  </a:moveTo>
                  <a:lnTo>
                    <a:pt x="349" y="1859"/>
                  </a:lnTo>
                  <a:lnTo>
                    <a:pt x="382" y="1892"/>
                  </a:lnTo>
                  <a:cubicBezTo>
                    <a:pt x="598" y="1469"/>
                    <a:pt x="880" y="83"/>
                    <a:pt x="880" y="83"/>
                  </a:cubicBezTo>
                  <a:lnTo>
                    <a:pt x="880" y="83"/>
                  </a:lnTo>
                  <a:cubicBezTo>
                    <a:pt x="730" y="158"/>
                    <a:pt x="614" y="299"/>
                    <a:pt x="573" y="465"/>
                  </a:cubicBezTo>
                  <a:cubicBezTo>
                    <a:pt x="457" y="291"/>
                    <a:pt x="365" y="141"/>
                    <a:pt x="166" y="50"/>
                  </a:cubicBezTo>
                  <a:cubicBezTo>
                    <a:pt x="150" y="4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1" name="Google Shape;1101;p20"/>
            <p:cNvSpPr/>
            <p:nvPr/>
          </p:nvSpPr>
          <p:spPr>
            <a:xfrm>
              <a:off x="8084439" y="4377795"/>
              <a:ext cx="229766" cy="259710"/>
            </a:xfrm>
            <a:custGeom>
              <a:avLst/>
              <a:gdLst/>
              <a:ahLst/>
              <a:cxnLst/>
              <a:rect l="l" t="t" r="r" b="b"/>
              <a:pathLst>
                <a:path w="2747" h="3105" extrusionOk="0">
                  <a:moveTo>
                    <a:pt x="2747" y="0"/>
                  </a:moveTo>
                  <a:lnTo>
                    <a:pt x="1867" y="432"/>
                  </a:lnTo>
                  <a:cubicBezTo>
                    <a:pt x="1577" y="565"/>
                    <a:pt x="1311" y="722"/>
                    <a:pt x="1062" y="905"/>
                  </a:cubicBezTo>
                  <a:cubicBezTo>
                    <a:pt x="822" y="1112"/>
                    <a:pt x="623" y="1353"/>
                    <a:pt x="465" y="1627"/>
                  </a:cubicBezTo>
                  <a:cubicBezTo>
                    <a:pt x="241" y="2008"/>
                    <a:pt x="83" y="2431"/>
                    <a:pt x="0" y="2871"/>
                  </a:cubicBezTo>
                  <a:cubicBezTo>
                    <a:pt x="274" y="2987"/>
                    <a:pt x="565" y="3070"/>
                    <a:pt x="855" y="3103"/>
                  </a:cubicBezTo>
                  <a:cubicBezTo>
                    <a:pt x="869" y="3104"/>
                    <a:pt x="883" y="3104"/>
                    <a:pt x="897" y="3104"/>
                  </a:cubicBezTo>
                  <a:cubicBezTo>
                    <a:pt x="1330" y="3104"/>
                    <a:pt x="1735" y="2860"/>
                    <a:pt x="2000" y="2523"/>
                  </a:cubicBezTo>
                  <a:cubicBezTo>
                    <a:pt x="2274" y="2174"/>
                    <a:pt x="2415" y="1734"/>
                    <a:pt x="2506" y="1303"/>
                  </a:cubicBezTo>
                  <a:cubicBezTo>
                    <a:pt x="2597" y="872"/>
                    <a:pt x="2639" y="432"/>
                    <a:pt x="2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2" name="Google Shape;1102;p20"/>
            <p:cNvSpPr/>
            <p:nvPr/>
          </p:nvSpPr>
          <p:spPr>
            <a:xfrm>
              <a:off x="8084439" y="4377795"/>
              <a:ext cx="229097" cy="242312"/>
            </a:xfrm>
            <a:custGeom>
              <a:avLst/>
              <a:gdLst/>
              <a:ahLst/>
              <a:cxnLst/>
              <a:rect l="l" t="t" r="r" b="b"/>
              <a:pathLst>
                <a:path w="2739" h="2897" fill="none" extrusionOk="0">
                  <a:moveTo>
                    <a:pt x="2738" y="0"/>
                  </a:moveTo>
                  <a:cubicBezTo>
                    <a:pt x="2415" y="573"/>
                    <a:pt x="1917" y="1029"/>
                    <a:pt x="1419" y="1452"/>
                  </a:cubicBezTo>
                  <a:cubicBezTo>
                    <a:pt x="921" y="1876"/>
                    <a:pt x="365" y="2357"/>
                    <a:pt x="0" y="2896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03" name="Google Shape;1103;p20"/>
          <p:cNvGrpSpPr/>
          <p:nvPr/>
        </p:nvGrpSpPr>
        <p:grpSpPr>
          <a:xfrm rot="6543710">
            <a:off x="7947759" y="-360542"/>
            <a:ext cx="1084894" cy="1192329"/>
            <a:chOff x="-98921" y="-213901"/>
            <a:chExt cx="1084855" cy="1192287"/>
          </a:xfrm>
        </p:grpSpPr>
        <p:sp>
          <p:nvSpPr>
            <p:cNvPr id="1104" name="Google Shape;1104;p20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5" name="Google Shape;1105;p20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6" name="Google Shape;1106;p20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7" name="Google Shape;1107;p20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8" name="Google Shape;1108;p20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09" name="Google Shape;1109;p20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0" name="Google Shape;1110;p20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1" name="Google Shape;1111;p20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2" name="Google Shape;1112;p20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3" name="Google Shape;1113;p20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4" name="Google Shape;1114;p20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5" name="Google Shape;1115;p20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16" name="Google Shape;1116;p20"/>
          <p:cNvGrpSpPr/>
          <p:nvPr/>
        </p:nvGrpSpPr>
        <p:grpSpPr>
          <a:xfrm rot="-254298">
            <a:off x="8444796" y="4373062"/>
            <a:ext cx="853688" cy="1055081"/>
            <a:chOff x="8141966" y="4340861"/>
            <a:chExt cx="853744" cy="1055150"/>
          </a:xfrm>
        </p:grpSpPr>
        <p:sp>
          <p:nvSpPr>
            <p:cNvPr id="1117" name="Google Shape;1117;p20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8" name="Google Shape;1118;p20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19" name="Google Shape;1119;p20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0" name="Google Shape;1120;p20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1" name="Google Shape;1121;p20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2" name="Google Shape;1122;p20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3" name="Google Shape;1123;p20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4" name="Google Shape;1124;p20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5" name="Google Shape;1125;p20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6" name="Google Shape;1126;p20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27" name="Google Shape;1127;p20"/>
          <p:cNvGrpSpPr/>
          <p:nvPr/>
        </p:nvGrpSpPr>
        <p:grpSpPr>
          <a:xfrm rot="-5400000">
            <a:off x="210248" y="-61788"/>
            <a:ext cx="802107" cy="720546"/>
            <a:chOff x="8440798" y="-85238"/>
            <a:chExt cx="802107" cy="720546"/>
          </a:xfrm>
        </p:grpSpPr>
        <p:sp>
          <p:nvSpPr>
            <p:cNvPr id="1128" name="Google Shape;1128;p20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29" name="Google Shape;1129;p20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30" name="Google Shape;1130;p20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31" name="Google Shape;1131;p20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32" name="Google Shape;1132;p20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33" name="Google Shape;1133;p20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34" name="Google Shape;1134;p20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35" name="Google Shape;1135;p20"/>
          <p:cNvGrpSpPr/>
          <p:nvPr/>
        </p:nvGrpSpPr>
        <p:grpSpPr>
          <a:xfrm>
            <a:off x="102812" y="416189"/>
            <a:ext cx="306550" cy="246616"/>
            <a:chOff x="366411" y="1167375"/>
            <a:chExt cx="306550" cy="246616"/>
          </a:xfrm>
        </p:grpSpPr>
        <p:sp>
          <p:nvSpPr>
            <p:cNvPr id="1136" name="Google Shape;1136;p20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37" name="Google Shape;1137;p20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38" name="Google Shape;1138;p20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39" name="Google Shape;1139;p20"/>
          <p:cNvGrpSpPr/>
          <p:nvPr/>
        </p:nvGrpSpPr>
        <p:grpSpPr>
          <a:xfrm>
            <a:off x="8033025" y="943025"/>
            <a:ext cx="306550" cy="233991"/>
            <a:chOff x="281699" y="4701425"/>
            <a:chExt cx="306550" cy="233991"/>
          </a:xfrm>
        </p:grpSpPr>
        <p:sp>
          <p:nvSpPr>
            <p:cNvPr id="1140" name="Google Shape;1140;p20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41" name="Google Shape;1141;p20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42" name="Google Shape;1142;p20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43" name="Google Shape;1143;p20"/>
          <p:cNvGrpSpPr/>
          <p:nvPr/>
        </p:nvGrpSpPr>
        <p:grpSpPr>
          <a:xfrm>
            <a:off x="8033025" y="4777289"/>
            <a:ext cx="306550" cy="246616"/>
            <a:chOff x="8757949" y="3645550"/>
            <a:chExt cx="306550" cy="246616"/>
          </a:xfrm>
        </p:grpSpPr>
        <p:sp>
          <p:nvSpPr>
            <p:cNvPr id="1144" name="Google Shape;1144;p2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45" name="Google Shape;1145;p2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46" name="Google Shape;1146;p2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1147" name="Google Shape;1147;p20"/>
          <p:cNvSpPr txBox="1">
            <a:spLocks noGrp="1"/>
          </p:cNvSpPr>
          <p:nvPr>
            <p:ph type="title"/>
          </p:nvPr>
        </p:nvSpPr>
        <p:spPr>
          <a:xfrm>
            <a:off x="3904137" y="690810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148" name="Google Shape;1148;p20"/>
          <p:cNvSpPr txBox="1">
            <a:spLocks noGrp="1"/>
          </p:cNvSpPr>
          <p:nvPr>
            <p:ph type="title" idx="2" hasCustomPrompt="1"/>
          </p:nvPr>
        </p:nvSpPr>
        <p:spPr>
          <a:xfrm>
            <a:off x="2093463" y="690800"/>
            <a:ext cx="15909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49" name="Google Shape;1149;p20"/>
          <p:cNvSpPr txBox="1">
            <a:spLocks noGrp="1"/>
          </p:cNvSpPr>
          <p:nvPr>
            <p:ph type="subTitle" idx="1"/>
          </p:nvPr>
        </p:nvSpPr>
        <p:spPr>
          <a:xfrm>
            <a:off x="3904125" y="1603550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1429801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p21"/>
          <p:cNvSpPr txBox="1">
            <a:spLocks noGrp="1"/>
          </p:cNvSpPr>
          <p:nvPr>
            <p:ph type="title"/>
          </p:nvPr>
        </p:nvSpPr>
        <p:spPr>
          <a:xfrm>
            <a:off x="4154100" y="1141575"/>
            <a:ext cx="37158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52" name="Google Shape;1152;p21"/>
          <p:cNvSpPr txBox="1">
            <a:spLocks noGrp="1"/>
          </p:cNvSpPr>
          <p:nvPr>
            <p:ph type="subTitle" idx="1"/>
          </p:nvPr>
        </p:nvSpPr>
        <p:spPr>
          <a:xfrm>
            <a:off x="4154100" y="2715825"/>
            <a:ext cx="3715800" cy="107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153" name="Google Shape;1153;p21"/>
          <p:cNvSpPr/>
          <p:nvPr/>
        </p:nvSpPr>
        <p:spPr>
          <a:xfrm rot="9397335" flipH="1">
            <a:off x="-313136" y="3545633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154" name="Google Shape;1154;p21"/>
          <p:cNvSpPr/>
          <p:nvPr/>
        </p:nvSpPr>
        <p:spPr>
          <a:xfrm rot="10800000" flipH="1">
            <a:off x="7913876" y="-140264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155" name="Google Shape;1155;p21"/>
          <p:cNvGrpSpPr/>
          <p:nvPr/>
        </p:nvGrpSpPr>
        <p:grpSpPr>
          <a:xfrm flipH="1">
            <a:off x="407639" y="4299472"/>
            <a:ext cx="573999" cy="1003431"/>
            <a:chOff x="8185349" y="4299471"/>
            <a:chExt cx="573999" cy="1003431"/>
          </a:xfrm>
        </p:grpSpPr>
        <p:sp>
          <p:nvSpPr>
            <p:cNvPr id="1156" name="Google Shape;1156;p21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57" name="Google Shape;1157;p21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58" name="Google Shape;1158;p21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59" name="Google Shape;1159;p21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0" name="Google Shape;1160;p21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1" name="Google Shape;1161;p21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2" name="Google Shape;1162;p21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3" name="Google Shape;1163;p21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4" name="Google Shape;1164;p21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5" name="Google Shape;1165;p21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6" name="Google Shape;1166;p21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67" name="Google Shape;1167;p21"/>
          <p:cNvGrpSpPr/>
          <p:nvPr/>
        </p:nvGrpSpPr>
        <p:grpSpPr>
          <a:xfrm flipH="1">
            <a:off x="42529" y="3452089"/>
            <a:ext cx="762950" cy="1927407"/>
            <a:chOff x="8361510" y="3452088"/>
            <a:chExt cx="762950" cy="1927407"/>
          </a:xfrm>
        </p:grpSpPr>
        <p:sp>
          <p:nvSpPr>
            <p:cNvPr id="1168" name="Google Shape;1168;p21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69" name="Google Shape;1169;p21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0" name="Google Shape;1170;p21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1" name="Google Shape;1171;p21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2" name="Google Shape;1172;p21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3" name="Google Shape;1173;p21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4" name="Google Shape;1174;p21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5" name="Google Shape;1175;p21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6" name="Google Shape;1176;p21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7" name="Google Shape;1177;p21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8" name="Google Shape;1178;p21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79" name="Google Shape;1179;p21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80" name="Google Shape;1180;p21"/>
          <p:cNvGrpSpPr/>
          <p:nvPr/>
        </p:nvGrpSpPr>
        <p:grpSpPr>
          <a:xfrm flipH="1">
            <a:off x="8362610" y="-31162"/>
            <a:ext cx="848969" cy="760098"/>
            <a:chOff x="-44590" y="-31162"/>
            <a:chExt cx="848969" cy="760098"/>
          </a:xfrm>
        </p:grpSpPr>
        <p:sp>
          <p:nvSpPr>
            <p:cNvPr id="1181" name="Google Shape;1181;p21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82" name="Google Shape;1182;p21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83" name="Google Shape;1183;p21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84" name="Google Shape;1184;p21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85" name="Google Shape;1185;p21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86" name="Google Shape;1186;p21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87" name="Google Shape;1187;p21"/>
          <p:cNvGrpSpPr/>
          <p:nvPr/>
        </p:nvGrpSpPr>
        <p:grpSpPr>
          <a:xfrm flipH="1">
            <a:off x="7263681" y="-197669"/>
            <a:ext cx="1232356" cy="951123"/>
            <a:chOff x="670952" y="-197670"/>
            <a:chExt cx="1232356" cy="951123"/>
          </a:xfrm>
        </p:grpSpPr>
        <p:sp>
          <p:nvSpPr>
            <p:cNvPr id="1188" name="Google Shape;1188;p21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89" name="Google Shape;1189;p21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0" name="Google Shape;1190;p21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1" name="Google Shape;1191;p21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2" name="Google Shape;1192;p21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3" name="Google Shape;1193;p21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4" name="Google Shape;1194;p21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5" name="Google Shape;1195;p21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196" name="Google Shape;1196;p21"/>
          <p:cNvGrpSpPr/>
          <p:nvPr/>
        </p:nvGrpSpPr>
        <p:grpSpPr>
          <a:xfrm flipH="1">
            <a:off x="123702" y="2864126"/>
            <a:ext cx="306550" cy="246616"/>
            <a:chOff x="8736736" y="2864125"/>
            <a:chExt cx="306550" cy="246616"/>
          </a:xfrm>
        </p:grpSpPr>
        <p:sp>
          <p:nvSpPr>
            <p:cNvPr id="1197" name="Google Shape;1197;p21"/>
            <p:cNvSpPr/>
            <p:nvPr/>
          </p:nvSpPr>
          <p:spPr>
            <a:xfrm>
              <a:off x="8736736" y="29257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8" name="Google Shape;1198;p21"/>
            <p:cNvSpPr/>
            <p:nvPr/>
          </p:nvSpPr>
          <p:spPr>
            <a:xfrm>
              <a:off x="8906155" y="28641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199" name="Google Shape;1199;p21"/>
            <p:cNvSpPr/>
            <p:nvPr/>
          </p:nvSpPr>
          <p:spPr>
            <a:xfrm>
              <a:off x="8838239" y="30289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00" name="Google Shape;1200;p21"/>
          <p:cNvGrpSpPr/>
          <p:nvPr/>
        </p:nvGrpSpPr>
        <p:grpSpPr>
          <a:xfrm flipH="1">
            <a:off x="8682552" y="1354125"/>
            <a:ext cx="306550" cy="246616"/>
            <a:chOff x="177886" y="1277925"/>
            <a:chExt cx="306550" cy="246616"/>
          </a:xfrm>
        </p:grpSpPr>
        <p:sp>
          <p:nvSpPr>
            <p:cNvPr id="1201" name="Google Shape;1201;p21"/>
            <p:cNvSpPr/>
            <p:nvPr/>
          </p:nvSpPr>
          <p:spPr>
            <a:xfrm>
              <a:off x="177886" y="13395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02" name="Google Shape;1202;p21"/>
            <p:cNvSpPr/>
            <p:nvPr/>
          </p:nvSpPr>
          <p:spPr>
            <a:xfrm>
              <a:off x="347305" y="12779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03" name="Google Shape;1203;p21"/>
            <p:cNvSpPr/>
            <p:nvPr/>
          </p:nvSpPr>
          <p:spPr>
            <a:xfrm>
              <a:off x="279389" y="14427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04" name="Google Shape;1204;p21"/>
          <p:cNvGrpSpPr/>
          <p:nvPr/>
        </p:nvGrpSpPr>
        <p:grpSpPr>
          <a:xfrm rot="-3333252" flipH="1">
            <a:off x="-13366" y="-298771"/>
            <a:ext cx="1264408" cy="1553384"/>
            <a:chOff x="556167" y="-402644"/>
            <a:chExt cx="911061" cy="1119281"/>
          </a:xfrm>
        </p:grpSpPr>
        <p:sp>
          <p:nvSpPr>
            <p:cNvPr id="1205" name="Google Shape;1205;p21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06" name="Google Shape;1206;p21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07" name="Google Shape;1207;p21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08" name="Google Shape;1208;p21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09" name="Google Shape;1209;p21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0" name="Google Shape;1210;p21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1" name="Google Shape;1211;p21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2" name="Google Shape;1212;p21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3" name="Google Shape;1213;p21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14" name="Google Shape;1214;p21"/>
          <p:cNvGrpSpPr/>
          <p:nvPr/>
        </p:nvGrpSpPr>
        <p:grpSpPr>
          <a:xfrm flipH="1">
            <a:off x="7991481" y="4058559"/>
            <a:ext cx="1313568" cy="1474703"/>
            <a:chOff x="-138062" y="3249908"/>
            <a:chExt cx="1313568" cy="1474703"/>
          </a:xfrm>
        </p:grpSpPr>
        <p:sp>
          <p:nvSpPr>
            <p:cNvPr id="1215" name="Google Shape;1215;p21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6" name="Google Shape;1216;p21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7" name="Google Shape;1217;p21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8" name="Google Shape;1218;p21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19" name="Google Shape;1219;p21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0" name="Google Shape;1220;p21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1" name="Google Shape;1221;p21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2" name="Google Shape;1222;p21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3" name="Google Shape;1223;p21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4" name="Google Shape;1224;p21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5" name="Google Shape;1225;p21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26" name="Google Shape;1226;p21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356172524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0" name="Google Shape;5300;p6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1" name="Google Shape;5301;p6"/>
          <p:cNvSpPr/>
          <p:nvPr/>
        </p:nvSpPr>
        <p:spPr>
          <a:xfrm rot="-3018929" flipH="1">
            <a:off x="5458834" y="5048632"/>
            <a:ext cx="28172" cy="36347"/>
          </a:xfrm>
          <a:custGeom>
            <a:avLst/>
            <a:gdLst/>
            <a:ahLst/>
            <a:cxnLst/>
            <a:rect l="l" t="t" r="r" b="b"/>
            <a:pathLst>
              <a:path w="1127" h="1454" extrusionOk="0">
                <a:moveTo>
                  <a:pt x="593" y="0"/>
                </a:moveTo>
                <a:cubicBezTo>
                  <a:pt x="543" y="0"/>
                  <a:pt x="486" y="12"/>
                  <a:pt x="423" y="37"/>
                </a:cubicBezTo>
                <a:cubicBezTo>
                  <a:pt x="71" y="108"/>
                  <a:pt x="1" y="530"/>
                  <a:pt x="1" y="881"/>
                </a:cubicBezTo>
                <a:cubicBezTo>
                  <a:pt x="129" y="1138"/>
                  <a:pt x="199" y="1453"/>
                  <a:pt x="477" y="1453"/>
                </a:cubicBezTo>
                <a:cubicBezTo>
                  <a:pt x="504" y="1453"/>
                  <a:pt x="533" y="1450"/>
                  <a:pt x="564" y="1444"/>
                </a:cubicBezTo>
                <a:cubicBezTo>
                  <a:pt x="986" y="1444"/>
                  <a:pt x="1126" y="1022"/>
                  <a:pt x="986" y="530"/>
                </a:cubicBezTo>
                <a:cubicBezTo>
                  <a:pt x="928" y="241"/>
                  <a:pt x="823" y="0"/>
                  <a:pt x="5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2" name="Google Shape;5302;p6"/>
          <p:cNvSpPr/>
          <p:nvPr/>
        </p:nvSpPr>
        <p:spPr>
          <a:xfrm rot="-5157411" flipH="1">
            <a:off x="-23947" y="1757299"/>
            <a:ext cx="116087" cy="84766"/>
          </a:xfrm>
          <a:custGeom>
            <a:avLst/>
            <a:gdLst/>
            <a:ahLst/>
            <a:cxnLst/>
            <a:rect l="l" t="t" r="r" b="b"/>
            <a:pathLst>
              <a:path w="4644" h="3391" extrusionOk="0">
                <a:moveTo>
                  <a:pt x="4029" y="1"/>
                </a:moveTo>
                <a:cubicBezTo>
                  <a:pt x="3927" y="1"/>
                  <a:pt x="3823" y="27"/>
                  <a:pt x="3729" y="84"/>
                </a:cubicBezTo>
                <a:cubicBezTo>
                  <a:pt x="3367" y="310"/>
                  <a:pt x="3034" y="507"/>
                  <a:pt x="2694" y="507"/>
                </a:cubicBezTo>
                <a:cubicBezTo>
                  <a:pt x="2504" y="507"/>
                  <a:pt x="2312" y="446"/>
                  <a:pt x="2111" y="295"/>
                </a:cubicBezTo>
                <a:cubicBezTo>
                  <a:pt x="2032" y="256"/>
                  <a:pt x="1953" y="238"/>
                  <a:pt x="1876" y="238"/>
                </a:cubicBezTo>
                <a:cubicBezTo>
                  <a:pt x="1678" y="238"/>
                  <a:pt x="1489" y="354"/>
                  <a:pt x="1337" y="506"/>
                </a:cubicBezTo>
                <a:cubicBezTo>
                  <a:pt x="1126" y="647"/>
                  <a:pt x="633" y="928"/>
                  <a:pt x="352" y="1209"/>
                </a:cubicBezTo>
                <a:cubicBezTo>
                  <a:pt x="0" y="1420"/>
                  <a:pt x="0" y="1772"/>
                  <a:pt x="422" y="1913"/>
                </a:cubicBezTo>
                <a:cubicBezTo>
                  <a:pt x="844" y="2053"/>
                  <a:pt x="1196" y="2335"/>
                  <a:pt x="1407" y="2687"/>
                </a:cubicBezTo>
                <a:cubicBezTo>
                  <a:pt x="1688" y="3109"/>
                  <a:pt x="2181" y="3390"/>
                  <a:pt x="2673" y="3390"/>
                </a:cubicBezTo>
                <a:cubicBezTo>
                  <a:pt x="3095" y="3390"/>
                  <a:pt x="3447" y="3249"/>
                  <a:pt x="3518" y="2827"/>
                </a:cubicBezTo>
                <a:cubicBezTo>
                  <a:pt x="3518" y="2396"/>
                  <a:pt x="3302" y="2181"/>
                  <a:pt x="2965" y="2181"/>
                </a:cubicBezTo>
                <a:cubicBezTo>
                  <a:pt x="2917" y="2181"/>
                  <a:pt x="2867" y="2185"/>
                  <a:pt x="2814" y="2194"/>
                </a:cubicBezTo>
                <a:cubicBezTo>
                  <a:pt x="2603" y="2194"/>
                  <a:pt x="2322" y="2053"/>
                  <a:pt x="2181" y="1913"/>
                </a:cubicBezTo>
                <a:cubicBezTo>
                  <a:pt x="1970" y="1842"/>
                  <a:pt x="1970" y="1561"/>
                  <a:pt x="2181" y="1420"/>
                </a:cubicBezTo>
                <a:cubicBezTo>
                  <a:pt x="2224" y="1333"/>
                  <a:pt x="2295" y="1273"/>
                  <a:pt x="2392" y="1273"/>
                </a:cubicBezTo>
                <a:cubicBezTo>
                  <a:pt x="2452" y="1273"/>
                  <a:pt x="2522" y="1296"/>
                  <a:pt x="2603" y="1350"/>
                </a:cubicBezTo>
                <a:cubicBezTo>
                  <a:pt x="2744" y="1491"/>
                  <a:pt x="2884" y="1631"/>
                  <a:pt x="3025" y="1772"/>
                </a:cubicBezTo>
                <a:cubicBezTo>
                  <a:pt x="3213" y="1960"/>
                  <a:pt x="3463" y="2085"/>
                  <a:pt x="3734" y="2085"/>
                </a:cubicBezTo>
                <a:cubicBezTo>
                  <a:pt x="3869" y="2085"/>
                  <a:pt x="4010" y="2053"/>
                  <a:pt x="4151" y="1983"/>
                </a:cubicBezTo>
                <a:cubicBezTo>
                  <a:pt x="4502" y="1842"/>
                  <a:pt x="4643" y="1491"/>
                  <a:pt x="4573" y="1069"/>
                </a:cubicBezTo>
                <a:cubicBezTo>
                  <a:pt x="4573" y="858"/>
                  <a:pt x="4573" y="647"/>
                  <a:pt x="4573" y="506"/>
                </a:cubicBezTo>
                <a:cubicBezTo>
                  <a:pt x="4573" y="197"/>
                  <a:pt x="4309" y="1"/>
                  <a:pt x="40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3" name="Google Shape;5303;p6"/>
          <p:cNvSpPr/>
          <p:nvPr/>
        </p:nvSpPr>
        <p:spPr>
          <a:xfrm rot="-5157411" flipH="1">
            <a:off x="619041" y="1731207"/>
            <a:ext cx="82691" cy="109888"/>
          </a:xfrm>
          <a:custGeom>
            <a:avLst/>
            <a:gdLst/>
            <a:ahLst/>
            <a:cxnLst/>
            <a:rect l="l" t="t" r="r" b="b"/>
            <a:pathLst>
              <a:path w="3308" h="4396" extrusionOk="0">
                <a:moveTo>
                  <a:pt x="1166" y="1"/>
                </a:moveTo>
                <a:cubicBezTo>
                  <a:pt x="1039" y="1"/>
                  <a:pt x="895" y="47"/>
                  <a:pt x="775" y="47"/>
                </a:cubicBezTo>
                <a:cubicBezTo>
                  <a:pt x="986" y="821"/>
                  <a:pt x="1126" y="1665"/>
                  <a:pt x="1197" y="2439"/>
                </a:cubicBezTo>
                <a:cubicBezTo>
                  <a:pt x="212" y="2650"/>
                  <a:pt x="1" y="2861"/>
                  <a:pt x="212" y="3564"/>
                </a:cubicBezTo>
                <a:cubicBezTo>
                  <a:pt x="265" y="4039"/>
                  <a:pt x="713" y="4395"/>
                  <a:pt x="1171" y="4395"/>
                </a:cubicBezTo>
                <a:cubicBezTo>
                  <a:pt x="1324" y="4395"/>
                  <a:pt x="1478" y="4356"/>
                  <a:pt x="1619" y="4268"/>
                </a:cubicBezTo>
                <a:cubicBezTo>
                  <a:pt x="1876" y="4165"/>
                  <a:pt x="2134" y="4099"/>
                  <a:pt x="2419" y="4099"/>
                </a:cubicBezTo>
                <a:cubicBezTo>
                  <a:pt x="2523" y="4099"/>
                  <a:pt x="2631" y="4108"/>
                  <a:pt x="2744" y="4127"/>
                </a:cubicBezTo>
                <a:cubicBezTo>
                  <a:pt x="3026" y="4127"/>
                  <a:pt x="3307" y="3986"/>
                  <a:pt x="3307" y="3564"/>
                </a:cubicBezTo>
                <a:cubicBezTo>
                  <a:pt x="3307" y="3292"/>
                  <a:pt x="3180" y="3188"/>
                  <a:pt x="2959" y="3188"/>
                </a:cubicBezTo>
                <a:cubicBezTo>
                  <a:pt x="2895" y="3188"/>
                  <a:pt x="2823" y="3197"/>
                  <a:pt x="2744" y="3213"/>
                </a:cubicBezTo>
                <a:cubicBezTo>
                  <a:pt x="2463" y="3213"/>
                  <a:pt x="2322" y="2931"/>
                  <a:pt x="2393" y="2650"/>
                </a:cubicBezTo>
                <a:cubicBezTo>
                  <a:pt x="2604" y="1595"/>
                  <a:pt x="1830" y="891"/>
                  <a:pt x="1408" y="117"/>
                </a:cubicBezTo>
                <a:cubicBezTo>
                  <a:pt x="1347" y="27"/>
                  <a:pt x="1261" y="1"/>
                  <a:pt x="116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4" name="Google Shape;5304;p6"/>
          <p:cNvSpPr/>
          <p:nvPr/>
        </p:nvSpPr>
        <p:spPr>
          <a:xfrm rot="-5157411" flipH="1">
            <a:off x="4531757" y="4025908"/>
            <a:ext cx="87940" cy="82041"/>
          </a:xfrm>
          <a:custGeom>
            <a:avLst/>
            <a:gdLst/>
            <a:ahLst/>
            <a:cxnLst/>
            <a:rect l="l" t="t" r="r" b="b"/>
            <a:pathLst>
              <a:path w="3518" h="3282" extrusionOk="0">
                <a:moveTo>
                  <a:pt x="2758" y="1"/>
                </a:moveTo>
                <a:cubicBezTo>
                  <a:pt x="2660" y="1"/>
                  <a:pt x="2559" y="23"/>
                  <a:pt x="2462" y="72"/>
                </a:cubicBezTo>
                <a:cubicBezTo>
                  <a:pt x="2181" y="213"/>
                  <a:pt x="1900" y="353"/>
                  <a:pt x="1618" y="494"/>
                </a:cubicBezTo>
                <a:cubicBezTo>
                  <a:pt x="1266" y="564"/>
                  <a:pt x="1055" y="846"/>
                  <a:pt x="1196" y="1197"/>
                </a:cubicBezTo>
                <a:cubicBezTo>
                  <a:pt x="1337" y="1901"/>
                  <a:pt x="915" y="2112"/>
                  <a:pt x="352" y="2323"/>
                </a:cubicBezTo>
                <a:cubicBezTo>
                  <a:pt x="141" y="2393"/>
                  <a:pt x="0" y="2464"/>
                  <a:pt x="0" y="2745"/>
                </a:cubicBezTo>
                <a:cubicBezTo>
                  <a:pt x="141" y="3026"/>
                  <a:pt x="352" y="3237"/>
                  <a:pt x="704" y="3237"/>
                </a:cubicBezTo>
                <a:cubicBezTo>
                  <a:pt x="764" y="3267"/>
                  <a:pt x="827" y="3281"/>
                  <a:pt x="890" y="3281"/>
                </a:cubicBezTo>
                <a:cubicBezTo>
                  <a:pt x="1123" y="3281"/>
                  <a:pt x="1352" y="3092"/>
                  <a:pt x="1407" y="2815"/>
                </a:cubicBezTo>
                <a:cubicBezTo>
                  <a:pt x="1477" y="2253"/>
                  <a:pt x="1829" y="2182"/>
                  <a:pt x="2322" y="2112"/>
                </a:cubicBezTo>
                <a:cubicBezTo>
                  <a:pt x="2814" y="2112"/>
                  <a:pt x="3518" y="1127"/>
                  <a:pt x="3447" y="635"/>
                </a:cubicBezTo>
                <a:cubicBezTo>
                  <a:pt x="3393" y="255"/>
                  <a:pt x="3088" y="1"/>
                  <a:pt x="275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5" name="Google Shape;5305;p6"/>
          <p:cNvSpPr/>
          <p:nvPr/>
        </p:nvSpPr>
        <p:spPr>
          <a:xfrm rot="-3051417" flipH="1">
            <a:off x="21968" y="1539602"/>
            <a:ext cx="77393" cy="47971"/>
          </a:xfrm>
          <a:custGeom>
            <a:avLst/>
            <a:gdLst/>
            <a:ahLst/>
            <a:cxnLst/>
            <a:rect l="l" t="t" r="r" b="b"/>
            <a:pathLst>
              <a:path w="3096" h="1919" extrusionOk="0">
                <a:moveTo>
                  <a:pt x="2261" y="1"/>
                </a:moveTo>
                <a:cubicBezTo>
                  <a:pt x="2210" y="1"/>
                  <a:pt x="2159" y="7"/>
                  <a:pt x="2111" y="19"/>
                </a:cubicBezTo>
                <a:cubicBezTo>
                  <a:pt x="2041" y="89"/>
                  <a:pt x="1830" y="89"/>
                  <a:pt x="1689" y="160"/>
                </a:cubicBezTo>
                <a:cubicBezTo>
                  <a:pt x="1490" y="209"/>
                  <a:pt x="1291" y="259"/>
                  <a:pt x="1117" y="259"/>
                </a:cubicBezTo>
                <a:cubicBezTo>
                  <a:pt x="1045" y="259"/>
                  <a:pt x="977" y="251"/>
                  <a:pt x="915" y="230"/>
                </a:cubicBezTo>
                <a:cubicBezTo>
                  <a:pt x="282" y="230"/>
                  <a:pt x="1" y="722"/>
                  <a:pt x="352" y="1285"/>
                </a:cubicBezTo>
                <a:cubicBezTo>
                  <a:pt x="669" y="1707"/>
                  <a:pt x="1144" y="1918"/>
                  <a:pt x="1619" y="1918"/>
                </a:cubicBezTo>
                <a:cubicBezTo>
                  <a:pt x="2093" y="1918"/>
                  <a:pt x="2568" y="1707"/>
                  <a:pt x="2885" y="1285"/>
                </a:cubicBezTo>
                <a:cubicBezTo>
                  <a:pt x="3096" y="1004"/>
                  <a:pt x="3096" y="652"/>
                  <a:pt x="2885" y="371"/>
                </a:cubicBezTo>
                <a:cubicBezTo>
                  <a:pt x="2768" y="137"/>
                  <a:pt x="2507" y="1"/>
                  <a:pt x="226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6" name="Google Shape;5306;p6"/>
          <p:cNvSpPr/>
          <p:nvPr/>
        </p:nvSpPr>
        <p:spPr>
          <a:xfrm rot="-5157411" flipH="1">
            <a:off x="109943" y="1869754"/>
            <a:ext cx="72117" cy="66843"/>
          </a:xfrm>
          <a:custGeom>
            <a:avLst/>
            <a:gdLst/>
            <a:ahLst/>
            <a:cxnLst/>
            <a:rect l="l" t="t" r="r" b="b"/>
            <a:pathLst>
              <a:path w="2885" h="2674" extrusionOk="0">
                <a:moveTo>
                  <a:pt x="1829" y="1"/>
                </a:moveTo>
                <a:cubicBezTo>
                  <a:pt x="1548" y="71"/>
                  <a:pt x="1337" y="282"/>
                  <a:pt x="1337" y="563"/>
                </a:cubicBezTo>
                <a:lnTo>
                  <a:pt x="1337" y="1056"/>
                </a:lnTo>
                <a:cubicBezTo>
                  <a:pt x="1266" y="1478"/>
                  <a:pt x="1126" y="1759"/>
                  <a:pt x="703" y="1830"/>
                </a:cubicBezTo>
                <a:cubicBezTo>
                  <a:pt x="563" y="1830"/>
                  <a:pt x="422" y="1830"/>
                  <a:pt x="281" y="1900"/>
                </a:cubicBezTo>
                <a:cubicBezTo>
                  <a:pt x="141" y="1970"/>
                  <a:pt x="0" y="2111"/>
                  <a:pt x="0" y="2322"/>
                </a:cubicBezTo>
                <a:cubicBezTo>
                  <a:pt x="0" y="2463"/>
                  <a:pt x="211" y="2674"/>
                  <a:pt x="422" y="2674"/>
                </a:cubicBezTo>
                <a:cubicBezTo>
                  <a:pt x="774" y="2674"/>
                  <a:pt x="1126" y="2603"/>
                  <a:pt x="1477" y="2463"/>
                </a:cubicBezTo>
                <a:cubicBezTo>
                  <a:pt x="1548" y="2252"/>
                  <a:pt x="1829" y="2322"/>
                  <a:pt x="2040" y="2181"/>
                </a:cubicBezTo>
                <a:cubicBezTo>
                  <a:pt x="2673" y="1830"/>
                  <a:pt x="2884" y="1056"/>
                  <a:pt x="2532" y="423"/>
                </a:cubicBezTo>
                <a:cubicBezTo>
                  <a:pt x="2462" y="141"/>
                  <a:pt x="2110" y="1"/>
                  <a:pt x="182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7" name="Google Shape;5307;p6"/>
          <p:cNvSpPr/>
          <p:nvPr/>
        </p:nvSpPr>
        <p:spPr>
          <a:xfrm rot="-5157411" flipH="1">
            <a:off x="5542586" y="4968624"/>
            <a:ext cx="63343" cy="49944"/>
          </a:xfrm>
          <a:custGeom>
            <a:avLst/>
            <a:gdLst/>
            <a:ahLst/>
            <a:cxnLst/>
            <a:rect l="l" t="t" r="r" b="b"/>
            <a:pathLst>
              <a:path w="2534" h="1998" extrusionOk="0">
                <a:moveTo>
                  <a:pt x="1555" y="1"/>
                </a:moveTo>
                <a:cubicBezTo>
                  <a:pt x="1350" y="1"/>
                  <a:pt x="1179" y="144"/>
                  <a:pt x="1056" y="431"/>
                </a:cubicBezTo>
                <a:cubicBezTo>
                  <a:pt x="915" y="713"/>
                  <a:pt x="775" y="854"/>
                  <a:pt x="493" y="994"/>
                </a:cubicBezTo>
                <a:cubicBezTo>
                  <a:pt x="1" y="1205"/>
                  <a:pt x="1" y="1416"/>
                  <a:pt x="493" y="1698"/>
                </a:cubicBezTo>
                <a:cubicBezTo>
                  <a:pt x="725" y="1871"/>
                  <a:pt x="1052" y="1997"/>
                  <a:pt x="1356" y="1997"/>
                </a:cubicBezTo>
                <a:cubicBezTo>
                  <a:pt x="1422" y="1997"/>
                  <a:pt x="1486" y="1992"/>
                  <a:pt x="1548" y="1979"/>
                </a:cubicBezTo>
                <a:cubicBezTo>
                  <a:pt x="1971" y="1979"/>
                  <a:pt x="2322" y="1627"/>
                  <a:pt x="2463" y="1276"/>
                </a:cubicBezTo>
                <a:cubicBezTo>
                  <a:pt x="2533" y="854"/>
                  <a:pt x="2393" y="431"/>
                  <a:pt x="2041" y="220"/>
                </a:cubicBezTo>
                <a:cubicBezTo>
                  <a:pt x="1865" y="74"/>
                  <a:pt x="1701" y="1"/>
                  <a:pt x="15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8" name="Google Shape;5308;p6"/>
          <p:cNvSpPr/>
          <p:nvPr/>
        </p:nvSpPr>
        <p:spPr>
          <a:xfrm rot="-5157411" flipH="1">
            <a:off x="4318422" y="4416546"/>
            <a:ext cx="61593" cy="42570"/>
          </a:xfrm>
          <a:custGeom>
            <a:avLst/>
            <a:gdLst/>
            <a:ahLst/>
            <a:cxnLst/>
            <a:rect l="l" t="t" r="r" b="b"/>
            <a:pathLst>
              <a:path w="2464" h="1703" extrusionOk="0">
                <a:moveTo>
                  <a:pt x="1757" y="1"/>
                </a:moveTo>
                <a:cubicBezTo>
                  <a:pt x="1689" y="1"/>
                  <a:pt x="1619" y="9"/>
                  <a:pt x="1549" y="27"/>
                </a:cubicBezTo>
                <a:cubicBezTo>
                  <a:pt x="1338" y="97"/>
                  <a:pt x="1127" y="168"/>
                  <a:pt x="915" y="308"/>
                </a:cubicBezTo>
                <a:lnTo>
                  <a:pt x="634" y="308"/>
                </a:lnTo>
                <a:cubicBezTo>
                  <a:pt x="353" y="308"/>
                  <a:pt x="71" y="379"/>
                  <a:pt x="1" y="731"/>
                </a:cubicBezTo>
                <a:cubicBezTo>
                  <a:pt x="1" y="942"/>
                  <a:pt x="71" y="1223"/>
                  <a:pt x="282" y="1434"/>
                </a:cubicBezTo>
                <a:cubicBezTo>
                  <a:pt x="517" y="1617"/>
                  <a:pt x="800" y="1702"/>
                  <a:pt x="1085" y="1702"/>
                </a:cubicBezTo>
                <a:cubicBezTo>
                  <a:pt x="1568" y="1702"/>
                  <a:pt x="2057" y="1455"/>
                  <a:pt x="2322" y="1012"/>
                </a:cubicBezTo>
                <a:cubicBezTo>
                  <a:pt x="2463" y="801"/>
                  <a:pt x="2393" y="449"/>
                  <a:pt x="2252" y="238"/>
                </a:cubicBezTo>
                <a:cubicBezTo>
                  <a:pt x="2147" y="80"/>
                  <a:pt x="1962" y="1"/>
                  <a:pt x="17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09" name="Google Shape;5309;p6"/>
          <p:cNvSpPr/>
          <p:nvPr/>
        </p:nvSpPr>
        <p:spPr>
          <a:xfrm rot="-5157411" flipH="1">
            <a:off x="4472959" y="3960758"/>
            <a:ext cx="54544" cy="62368"/>
          </a:xfrm>
          <a:custGeom>
            <a:avLst/>
            <a:gdLst/>
            <a:ahLst/>
            <a:cxnLst/>
            <a:rect l="l" t="t" r="r" b="b"/>
            <a:pathLst>
              <a:path w="2182" h="2495" extrusionOk="0">
                <a:moveTo>
                  <a:pt x="1478" y="1"/>
                </a:moveTo>
                <a:cubicBezTo>
                  <a:pt x="1320" y="1"/>
                  <a:pt x="1161" y="54"/>
                  <a:pt x="1056" y="159"/>
                </a:cubicBezTo>
                <a:cubicBezTo>
                  <a:pt x="634" y="581"/>
                  <a:pt x="352" y="1003"/>
                  <a:pt x="71" y="1496"/>
                </a:cubicBezTo>
                <a:cubicBezTo>
                  <a:pt x="1" y="1637"/>
                  <a:pt x="1" y="1777"/>
                  <a:pt x="1" y="1918"/>
                </a:cubicBezTo>
                <a:cubicBezTo>
                  <a:pt x="71" y="2270"/>
                  <a:pt x="212" y="2481"/>
                  <a:pt x="493" y="2481"/>
                </a:cubicBezTo>
                <a:cubicBezTo>
                  <a:pt x="530" y="2490"/>
                  <a:pt x="567" y="2494"/>
                  <a:pt x="604" y="2494"/>
                </a:cubicBezTo>
                <a:cubicBezTo>
                  <a:pt x="846" y="2494"/>
                  <a:pt x="1074" y="2303"/>
                  <a:pt x="1197" y="2059"/>
                </a:cubicBezTo>
                <a:cubicBezTo>
                  <a:pt x="1267" y="1637"/>
                  <a:pt x="1548" y="1285"/>
                  <a:pt x="1900" y="1003"/>
                </a:cubicBezTo>
                <a:cubicBezTo>
                  <a:pt x="2182" y="792"/>
                  <a:pt x="2182" y="370"/>
                  <a:pt x="1900" y="159"/>
                </a:cubicBezTo>
                <a:cubicBezTo>
                  <a:pt x="1795" y="54"/>
                  <a:pt x="1636" y="1"/>
                  <a:pt x="147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0" name="Google Shape;5310;p6"/>
          <p:cNvSpPr/>
          <p:nvPr/>
        </p:nvSpPr>
        <p:spPr>
          <a:xfrm rot="-5157411" flipH="1">
            <a:off x="231059" y="2397171"/>
            <a:ext cx="62668" cy="31097"/>
          </a:xfrm>
          <a:custGeom>
            <a:avLst/>
            <a:gdLst/>
            <a:ahLst/>
            <a:cxnLst/>
            <a:rect l="l" t="t" r="r" b="b"/>
            <a:pathLst>
              <a:path w="2507" h="1244" extrusionOk="0">
                <a:moveTo>
                  <a:pt x="313" y="0"/>
                </a:moveTo>
                <a:cubicBezTo>
                  <a:pt x="50" y="0"/>
                  <a:pt x="0" y="252"/>
                  <a:pt x="63" y="504"/>
                </a:cubicBezTo>
                <a:cubicBezTo>
                  <a:pt x="296" y="970"/>
                  <a:pt x="771" y="1243"/>
                  <a:pt x="1287" y="1243"/>
                </a:cubicBezTo>
                <a:cubicBezTo>
                  <a:pt x="1393" y="1243"/>
                  <a:pt x="1502" y="1231"/>
                  <a:pt x="1611" y="1207"/>
                </a:cubicBezTo>
                <a:cubicBezTo>
                  <a:pt x="1822" y="1137"/>
                  <a:pt x="2033" y="1066"/>
                  <a:pt x="2173" y="855"/>
                </a:cubicBezTo>
                <a:cubicBezTo>
                  <a:pt x="2507" y="589"/>
                  <a:pt x="2271" y="6"/>
                  <a:pt x="1886" y="6"/>
                </a:cubicBezTo>
                <a:cubicBezTo>
                  <a:pt x="1865" y="6"/>
                  <a:pt x="1844" y="8"/>
                  <a:pt x="1822" y="11"/>
                </a:cubicBezTo>
                <a:lnTo>
                  <a:pt x="415" y="11"/>
                </a:lnTo>
                <a:cubicBezTo>
                  <a:pt x="378" y="4"/>
                  <a:pt x="344" y="0"/>
                  <a:pt x="31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1" name="Google Shape;5311;p6"/>
          <p:cNvSpPr/>
          <p:nvPr/>
        </p:nvSpPr>
        <p:spPr>
          <a:xfrm rot="-5157411" flipH="1">
            <a:off x="4405349" y="3871300"/>
            <a:ext cx="68142" cy="31247"/>
          </a:xfrm>
          <a:custGeom>
            <a:avLst/>
            <a:gdLst/>
            <a:ahLst/>
            <a:cxnLst/>
            <a:rect l="l" t="t" r="r" b="b"/>
            <a:pathLst>
              <a:path w="2726" h="1250" extrusionOk="0">
                <a:moveTo>
                  <a:pt x="2255" y="0"/>
                </a:moveTo>
                <a:cubicBezTo>
                  <a:pt x="2230" y="0"/>
                  <a:pt x="2206" y="3"/>
                  <a:pt x="2181" y="9"/>
                </a:cubicBezTo>
                <a:cubicBezTo>
                  <a:pt x="1970" y="9"/>
                  <a:pt x="1830" y="80"/>
                  <a:pt x="1689" y="80"/>
                </a:cubicBezTo>
                <a:cubicBezTo>
                  <a:pt x="1462" y="216"/>
                  <a:pt x="1205" y="293"/>
                  <a:pt x="938" y="293"/>
                </a:cubicBezTo>
                <a:cubicBezTo>
                  <a:pt x="792" y="293"/>
                  <a:pt x="643" y="270"/>
                  <a:pt x="493" y="220"/>
                </a:cubicBezTo>
                <a:cubicBezTo>
                  <a:pt x="437" y="220"/>
                  <a:pt x="369" y="209"/>
                  <a:pt x="304" y="209"/>
                </a:cubicBezTo>
                <a:cubicBezTo>
                  <a:pt x="206" y="209"/>
                  <a:pt x="113" y="234"/>
                  <a:pt x="71" y="361"/>
                </a:cubicBezTo>
                <a:cubicBezTo>
                  <a:pt x="1" y="502"/>
                  <a:pt x="1" y="713"/>
                  <a:pt x="141" y="783"/>
                </a:cubicBezTo>
                <a:cubicBezTo>
                  <a:pt x="307" y="1060"/>
                  <a:pt x="647" y="1249"/>
                  <a:pt x="990" y="1249"/>
                </a:cubicBezTo>
                <a:cubicBezTo>
                  <a:pt x="1083" y="1249"/>
                  <a:pt x="1177" y="1235"/>
                  <a:pt x="1267" y="1205"/>
                </a:cubicBezTo>
                <a:cubicBezTo>
                  <a:pt x="1759" y="1135"/>
                  <a:pt x="2252" y="1135"/>
                  <a:pt x="2533" y="642"/>
                </a:cubicBezTo>
                <a:cubicBezTo>
                  <a:pt x="2726" y="321"/>
                  <a:pt x="2508" y="0"/>
                  <a:pt x="22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2" name="Google Shape;5312;p6"/>
          <p:cNvSpPr/>
          <p:nvPr/>
        </p:nvSpPr>
        <p:spPr>
          <a:xfrm rot="-5157411" flipH="1">
            <a:off x="4312423" y="4028916"/>
            <a:ext cx="56294" cy="53294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3" name="Google Shape;5313;p6"/>
          <p:cNvSpPr/>
          <p:nvPr/>
        </p:nvSpPr>
        <p:spPr>
          <a:xfrm rot="-3051417" flipH="1">
            <a:off x="398808" y="1443898"/>
            <a:ext cx="40471" cy="45346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4" name="Google Shape;5314;p6"/>
          <p:cNvSpPr/>
          <p:nvPr/>
        </p:nvSpPr>
        <p:spPr>
          <a:xfrm rot="-5157411" flipH="1">
            <a:off x="4353268" y="3967826"/>
            <a:ext cx="49270" cy="36196"/>
          </a:xfrm>
          <a:custGeom>
            <a:avLst/>
            <a:gdLst/>
            <a:ahLst/>
            <a:cxnLst/>
            <a:rect l="l" t="t" r="r" b="b"/>
            <a:pathLst>
              <a:path w="1971" h="1448" extrusionOk="0">
                <a:moveTo>
                  <a:pt x="786" y="1"/>
                </a:moveTo>
                <a:cubicBezTo>
                  <a:pt x="688" y="1"/>
                  <a:pt x="590" y="11"/>
                  <a:pt x="493" y="32"/>
                </a:cubicBezTo>
                <a:cubicBezTo>
                  <a:pt x="212" y="102"/>
                  <a:pt x="1" y="313"/>
                  <a:pt x="71" y="595"/>
                </a:cubicBezTo>
                <a:cubicBezTo>
                  <a:pt x="200" y="1110"/>
                  <a:pt x="623" y="1448"/>
                  <a:pt x="1125" y="1448"/>
                </a:cubicBezTo>
                <a:cubicBezTo>
                  <a:pt x="1172" y="1448"/>
                  <a:pt x="1219" y="1445"/>
                  <a:pt x="1267" y="1439"/>
                </a:cubicBezTo>
                <a:cubicBezTo>
                  <a:pt x="1689" y="1369"/>
                  <a:pt x="1971" y="1017"/>
                  <a:pt x="1900" y="665"/>
                </a:cubicBezTo>
                <a:cubicBezTo>
                  <a:pt x="1841" y="308"/>
                  <a:pt x="1327" y="1"/>
                  <a:pt x="7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5" name="Google Shape;5315;p6"/>
          <p:cNvSpPr/>
          <p:nvPr/>
        </p:nvSpPr>
        <p:spPr>
          <a:xfrm rot="-5157411" flipH="1">
            <a:off x="763788" y="2284087"/>
            <a:ext cx="47495" cy="33446"/>
          </a:xfrm>
          <a:custGeom>
            <a:avLst/>
            <a:gdLst/>
            <a:ahLst/>
            <a:cxnLst/>
            <a:rect l="l" t="t" r="r" b="b"/>
            <a:pathLst>
              <a:path w="1900" h="1338" extrusionOk="0">
                <a:moveTo>
                  <a:pt x="1371" y="1"/>
                </a:moveTo>
                <a:cubicBezTo>
                  <a:pt x="1282" y="1"/>
                  <a:pt x="1196" y="24"/>
                  <a:pt x="1126" y="71"/>
                </a:cubicBezTo>
                <a:cubicBezTo>
                  <a:pt x="915" y="141"/>
                  <a:pt x="704" y="282"/>
                  <a:pt x="493" y="352"/>
                </a:cubicBezTo>
                <a:cubicBezTo>
                  <a:pt x="282" y="493"/>
                  <a:pt x="0" y="563"/>
                  <a:pt x="71" y="845"/>
                </a:cubicBezTo>
                <a:cubicBezTo>
                  <a:pt x="141" y="1196"/>
                  <a:pt x="352" y="1267"/>
                  <a:pt x="704" y="1337"/>
                </a:cubicBezTo>
                <a:lnTo>
                  <a:pt x="915" y="1337"/>
                </a:lnTo>
                <a:cubicBezTo>
                  <a:pt x="1196" y="1267"/>
                  <a:pt x="1407" y="1196"/>
                  <a:pt x="1618" y="985"/>
                </a:cubicBezTo>
                <a:cubicBezTo>
                  <a:pt x="1829" y="845"/>
                  <a:pt x="1900" y="563"/>
                  <a:pt x="1829" y="282"/>
                </a:cubicBezTo>
                <a:cubicBezTo>
                  <a:pt x="1735" y="94"/>
                  <a:pt x="1548" y="1"/>
                  <a:pt x="137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6" name="Google Shape;5316;p6"/>
          <p:cNvSpPr/>
          <p:nvPr/>
        </p:nvSpPr>
        <p:spPr>
          <a:xfrm rot="-3051417" flipH="1">
            <a:off x="178426" y="1722419"/>
            <a:ext cx="36947" cy="45096"/>
          </a:xfrm>
          <a:custGeom>
            <a:avLst/>
            <a:gdLst/>
            <a:ahLst/>
            <a:cxnLst/>
            <a:rect l="l" t="t" r="r" b="b"/>
            <a:pathLst>
              <a:path w="1478" h="1804" extrusionOk="0">
                <a:moveTo>
                  <a:pt x="875" y="0"/>
                </a:moveTo>
                <a:cubicBezTo>
                  <a:pt x="789" y="0"/>
                  <a:pt x="703" y="24"/>
                  <a:pt x="633" y="70"/>
                </a:cubicBezTo>
                <a:cubicBezTo>
                  <a:pt x="281" y="422"/>
                  <a:pt x="70" y="915"/>
                  <a:pt x="0" y="1407"/>
                </a:cubicBezTo>
                <a:cubicBezTo>
                  <a:pt x="55" y="1627"/>
                  <a:pt x="239" y="1804"/>
                  <a:pt x="450" y="1804"/>
                </a:cubicBezTo>
                <a:cubicBezTo>
                  <a:pt x="510" y="1804"/>
                  <a:pt x="571" y="1790"/>
                  <a:pt x="633" y="1759"/>
                </a:cubicBezTo>
                <a:cubicBezTo>
                  <a:pt x="1196" y="1477"/>
                  <a:pt x="1477" y="844"/>
                  <a:pt x="1266" y="282"/>
                </a:cubicBezTo>
                <a:cubicBezTo>
                  <a:pt x="1219" y="94"/>
                  <a:pt x="1047" y="0"/>
                  <a:pt x="87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7" name="Google Shape;5317;p6"/>
          <p:cNvSpPr/>
          <p:nvPr/>
        </p:nvSpPr>
        <p:spPr>
          <a:xfrm rot="-5157411" flipH="1">
            <a:off x="574676" y="2550520"/>
            <a:ext cx="49270" cy="33371"/>
          </a:xfrm>
          <a:custGeom>
            <a:avLst/>
            <a:gdLst/>
            <a:ahLst/>
            <a:cxnLst/>
            <a:rect l="l" t="t" r="r" b="b"/>
            <a:pathLst>
              <a:path w="1971" h="1335" extrusionOk="0">
                <a:moveTo>
                  <a:pt x="1472" y="0"/>
                </a:moveTo>
                <a:cubicBezTo>
                  <a:pt x="1227" y="0"/>
                  <a:pt x="1017" y="164"/>
                  <a:pt x="775" y="261"/>
                </a:cubicBezTo>
                <a:cubicBezTo>
                  <a:pt x="775" y="332"/>
                  <a:pt x="704" y="332"/>
                  <a:pt x="634" y="402"/>
                </a:cubicBezTo>
                <a:cubicBezTo>
                  <a:pt x="423" y="543"/>
                  <a:pt x="1" y="684"/>
                  <a:pt x="212" y="1035"/>
                </a:cubicBezTo>
                <a:cubicBezTo>
                  <a:pt x="270" y="1209"/>
                  <a:pt x="471" y="1335"/>
                  <a:pt x="658" y="1335"/>
                </a:cubicBezTo>
                <a:cubicBezTo>
                  <a:pt x="698" y="1335"/>
                  <a:pt x="737" y="1329"/>
                  <a:pt x="775" y="1317"/>
                </a:cubicBezTo>
                <a:cubicBezTo>
                  <a:pt x="915" y="1317"/>
                  <a:pt x="1056" y="1246"/>
                  <a:pt x="1126" y="1246"/>
                </a:cubicBezTo>
                <a:cubicBezTo>
                  <a:pt x="1549" y="1106"/>
                  <a:pt x="1900" y="965"/>
                  <a:pt x="1971" y="473"/>
                </a:cubicBezTo>
                <a:cubicBezTo>
                  <a:pt x="1971" y="332"/>
                  <a:pt x="1900" y="191"/>
                  <a:pt x="1830" y="121"/>
                </a:cubicBezTo>
                <a:cubicBezTo>
                  <a:pt x="1699" y="34"/>
                  <a:pt x="1582" y="0"/>
                  <a:pt x="147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8" name="Google Shape;5318;p6"/>
          <p:cNvSpPr/>
          <p:nvPr/>
        </p:nvSpPr>
        <p:spPr>
          <a:xfrm rot="-5157411" flipH="1">
            <a:off x="761989" y="2175320"/>
            <a:ext cx="36971" cy="46120"/>
          </a:xfrm>
          <a:custGeom>
            <a:avLst/>
            <a:gdLst/>
            <a:ahLst/>
            <a:cxnLst/>
            <a:rect l="l" t="t" r="r" b="b"/>
            <a:pathLst>
              <a:path w="1479" h="1845" extrusionOk="0">
                <a:moveTo>
                  <a:pt x="1040" y="0"/>
                </a:moveTo>
                <a:cubicBezTo>
                  <a:pt x="996" y="0"/>
                  <a:pt x="953" y="9"/>
                  <a:pt x="915" y="28"/>
                </a:cubicBezTo>
                <a:cubicBezTo>
                  <a:pt x="353" y="379"/>
                  <a:pt x="71" y="1012"/>
                  <a:pt x="1" y="1646"/>
                </a:cubicBezTo>
                <a:cubicBezTo>
                  <a:pt x="51" y="1745"/>
                  <a:pt x="136" y="1845"/>
                  <a:pt x="231" y="1845"/>
                </a:cubicBezTo>
                <a:cubicBezTo>
                  <a:pt x="270" y="1845"/>
                  <a:pt x="311" y="1827"/>
                  <a:pt x="353" y="1786"/>
                </a:cubicBezTo>
                <a:cubicBezTo>
                  <a:pt x="775" y="1505"/>
                  <a:pt x="1127" y="1083"/>
                  <a:pt x="1408" y="590"/>
                </a:cubicBezTo>
                <a:cubicBezTo>
                  <a:pt x="1478" y="450"/>
                  <a:pt x="1478" y="239"/>
                  <a:pt x="1338" y="168"/>
                </a:cubicBezTo>
                <a:cubicBezTo>
                  <a:pt x="1286" y="65"/>
                  <a:pt x="1159" y="0"/>
                  <a:pt x="10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19" name="Google Shape;5319;p6"/>
          <p:cNvSpPr/>
          <p:nvPr/>
        </p:nvSpPr>
        <p:spPr>
          <a:xfrm rot="-5157411" flipH="1">
            <a:off x="5866223" y="4755816"/>
            <a:ext cx="42220" cy="29822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0" name="Google Shape;5320;p6"/>
          <p:cNvSpPr/>
          <p:nvPr/>
        </p:nvSpPr>
        <p:spPr>
          <a:xfrm rot="-5157411" flipH="1">
            <a:off x="5971806" y="4866938"/>
            <a:ext cx="33446" cy="37221"/>
          </a:xfrm>
          <a:custGeom>
            <a:avLst/>
            <a:gdLst/>
            <a:ahLst/>
            <a:cxnLst/>
            <a:rect l="l" t="t" r="r" b="b"/>
            <a:pathLst>
              <a:path w="1338" h="1489" extrusionOk="0">
                <a:moveTo>
                  <a:pt x="634" y="0"/>
                </a:moveTo>
                <a:cubicBezTo>
                  <a:pt x="212" y="141"/>
                  <a:pt x="1" y="563"/>
                  <a:pt x="142" y="985"/>
                </a:cubicBezTo>
                <a:cubicBezTo>
                  <a:pt x="205" y="1237"/>
                  <a:pt x="324" y="1489"/>
                  <a:pt x="600" y="1489"/>
                </a:cubicBezTo>
                <a:cubicBezTo>
                  <a:pt x="632" y="1489"/>
                  <a:pt x="667" y="1485"/>
                  <a:pt x="704" y="1478"/>
                </a:cubicBezTo>
                <a:cubicBezTo>
                  <a:pt x="1126" y="1407"/>
                  <a:pt x="1338" y="985"/>
                  <a:pt x="1267" y="634"/>
                </a:cubicBezTo>
                <a:cubicBezTo>
                  <a:pt x="1267" y="282"/>
                  <a:pt x="986" y="0"/>
                  <a:pt x="6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1" name="Google Shape;5321;p6"/>
          <p:cNvSpPr/>
          <p:nvPr/>
        </p:nvSpPr>
        <p:spPr>
          <a:xfrm rot="-5157411" flipH="1">
            <a:off x="4469975" y="4543042"/>
            <a:ext cx="52769" cy="41345"/>
          </a:xfrm>
          <a:custGeom>
            <a:avLst/>
            <a:gdLst/>
            <a:ahLst/>
            <a:cxnLst/>
            <a:rect l="l" t="t" r="r" b="b"/>
            <a:pathLst>
              <a:path w="2111" h="1654" extrusionOk="0">
                <a:moveTo>
                  <a:pt x="1786" y="1"/>
                </a:moveTo>
                <a:cubicBezTo>
                  <a:pt x="1706" y="1"/>
                  <a:pt x="1619" y="36"/>
                  <a:pt x="1548" y="106"/>
                </a:cubicBezTo>
                <a:cubicBezTo>
                  <a:pt x="985" y="528"/>
                  <a:pt x="493" y="1091"/>
                  <a:pt x="1" y="1654"/>
                </a:cubicBezTo>
                <a:cubicBezTo>
                  <a:pt x="845" y="1584"/>
                  <a:pt x="1548" y="1232"/>
                  <a:pt x="1970" y="528"/>
                </a:cubicBezTo>
                <a:cubicBezTo>
                  <a:pt x="2111" y="458"/>
                  <a:pt x="2111" y="247"/>
                  <a:pt x="1970" y="106"/>
                </a:cubicBezTo>
                <a:cubicBezTo>
                  <a:pt x="1935" y="36"/>
                  <a:pt x="1865" y="1"/>
                  <a:pt x="17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2" name="Google Shape;5322;p6"/>
          <p:cNvSpPr/>
          <p:nvPr/>
        </p:nvSpPr>
        <p:spPr>
          <a:xfrm rot="-5157411" flipH="1">
            <a:off x="5419432" y="4738852"/>
            <a:ext cx="36796" cy="32321"/>
          </a:xfrm>
          <a:custGeom>
            <a:avLst/>
            <a:gdLst/>
            <a:ahLst/>
            <a:cxnLst/>
            <a:rect l="l" t="t" r="r" b="b"/>
            <a:pathLst>
              <a:path w="1472" h="1293" extrusionOk="0">
                <a:moveTo>
                  <a:pt x="1155" y="0"/>
                </a:moveTo>
                <a:cubicBezTo>
                  <a:pt x="754" y="0"/>
                  <a:pt x="1" y="612"/>
                  <a:pt x="65" y="933"/>
                </a:cubicBezTo>
                <a:cubicBezTo>
                  <a:pt x="65" y="1144"/>
                  <a:pt x="206" y="1214"/>
                  <a:pt x="346" y="1285"/>
                </a:cubicBezTo>
                <a:cubicBezTo>
                  <a:pt x="392" y="1290"/>
                  <a:pt x="438" y="1292"/>
                  <a:pt x="482" y="1292"/>
                </a:cubicBezTo>
                <a:cubicBezTo>
                  <a:pt x="1049" y="1292"/>
                  <a:pt x="1472" y="887"/>
                  <a:pt x="1472" y="300"/>
                </a:cubicBezTo>
                <a:cubicBezTo>
                  <a:pt x="1472" y="159"/>
                  <a:pt x="1402" y="89"/>
                  <a:pt x="1261" y="18"/>
                </a:cubicBezTo>
                <a:cubicBezTo>
                  <a:pt x="1230" y="6"/>
                  <a:pt x="1194" y="0"/>
                  <a:pt x="11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3" name="Google Shape;5323;p6"/>
          <p:cNvSpPr/>
          <p:nvPr/>
        </p:nvSpPr>
        <p:spPr>
          <a:xfrm rot="-5157411" flipH="1">
            <a:off x="5036249" y="4022827"/>
            <a:ext cx="42220" cy="30272"/>
          </a:xfrm>
          <a:custGeom>
            <a:avLst/>
            <a:gdLst/>
            <a:ahLst/>
            <a:cxnLst/>
            <a:rect l="l" t="t" r="r" b="b"/>
            <a:pathLst>
              <a:path w="1689" h="1211" extrusionOk="0">
                <a:moveTo>
                  <a:pt x="1232" y="1"/>
                </a:moveTo>
                <a:cubicBezTo>
                  <a:pt x="1126" y="1"/>
                  <a:pt x="1020" y="36"/>
                  <a:pt x="915" y="71"/>
                </a:cubicBezTo>
                <a:lnTo>
                  <a:pt x="563" y="212"/>
                </a:lnTo>
                <a:cubicBezTo>
                  <a:pt x="282" y="353"/>
                  <a:pt x="0" y="423"/>
                  <a:pt x="141" y="775"/>
                </a:cubicBezTo>
                <a:cubicBezTo>
                  <a:pt x="202" y="1019"/>
                  <a:pt x="423" y="1211"/>
                  <a:pt x="710" y="1211"/>
                </a:cubicBezTo>
                <a:cubicBezTo>
                  <a:pt x="753" y="1211"/>
                  <a:pt x="798" y="1206"/>
                  <a:pt x="845" y="1197"/>
                </a:cubicBezTo>
                <a:cubicBezTo>
                  <a:pt x="1056" y="1197"/>
                  <a:pt x="1267" y="1056"/>
                  <a:pt x="1407" y="915"/>
                </a:cubicBezTo>
                <a:cubicBezTo>
                  <a:pt x="1618" y="704"/>
                  <a:pt x="1689" y="423"/>
                  <a:pt x="1548" y="142"/>
                </a:cubicBezTo>
                <a:cubicBezTo>
                  <a:pt x="1443" y="36"/>
                  <a:pt x="1337" y="1"/>
                  <a:pt x="12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4" name="Google Shape;5324;p6"/>
          <p:cNvSpPr/>
          <p:nvPr/>
        </p:nvSpPr>
        <p:spPr>
          <a:xfrm rot="-5157411" flipH="1">
            <a:off x="712233" y="2423725"/>
            <a:ext cx="33421" cy="41445"/>
          </a:xfrm>
          <a:custGeom>
            <a:avLst/>
            <a:gdLst/>
            <a:ahLst/>
            <a:cxnLst/>
            <a:rect l="l" t="t" r="r" b="b"/>
            <a:pathLst>
              <a:path w="1337" h="1658" extrusionOk="0">
                <a:moveTo>
                  <a:pt x="647" y="0"/>
                </a:moveTo>
                <a:cubicBezTo>
                  <a:pt x="597" y="0"/>
                  <a:pt x="546" y="10"/>
                  <a:pt x="493" y="32"/>
                </a:cubicBezTo>
                <a:cubicBezTo>
                  <a:pt x="141" y="102"/>
                  <a:pt x="0" y="454"/>
                  <a:pt x="141" y="1016"/>
                </a:cubicBezTo>
                <a:cubicBezTo>
                  <a:pt x="206" y="1277"/>
                  <a:pt x="331" y="1657"/>
                  <a:pt x="739" y="1657"/>
                </a:cubicBezTo>
                <a:cubicBezTo>
                  <a:pt x="772" y="1657"/>
                  <a:pt x="807" y="1655"/>
                  <a:pt x="844" y="1650"/>
                </a:cubicBezTo>
                <a:cubicBezTo>
                  <a:pt x="1337" y="1509"/>
                  <a:pt x="1266" y="1157"/>
                  <a:pt x="1196" y="735"/>
                </a:cubicBezTo>
                <a:cubicBezTo>
                  <a:pt x="1136" y="317"/>
                  <a:pt x="924" y="0"/>
                  <a:pt x="6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5" name="Google Shape;5325;p6"/>
          <p:cNvSpPr/>
          <p:nvPr/>
        </p:nvSpPr>
        <p:spPr>
          <a:xfrm rot="-5157411" flipH="1">
            <a:off x="451631" y="2329860"/>
            <a:ext cx="58044" cy="20273"/>
          </a:xfrm>
          <a:custGeom>
            <a:avLst/>
            <a:gdLst/>
            <a:ahLst/>
            <a:cxnLst/>
            <a:rect l="l" t="t" r="r" b="b"/>
            <a:pathLst>
              <a:path w="2322" h="811" extrusionOk="0">
                <a:moveTo>
                  <a:pt x="831" y="1"/>
                </a:moveTo>
                <a:cubicBezTo>
                  <a:pt x="691" y="1"/>
                  <a:pt x="554" y="10"/>
                  <a:pt x="423" y="29"/>
                </a:cubicBezTo>
                <a:cubicBezTo>
                  <a:pt x="282" y="99"/>
                  <a:pt x="0" y="29"/>
                  <a:pt x="0" y="310"/>
                </a:cubicBezTo>
                <a:cubicBezTo>
                  <a:pt x="71" y="591"/>
                  <a:pt x="282" y="521"/>
                  <a:pt x="423" y="591"/>
                </a:cubicBezTo>
                <a:lnTo>
                  <a:pt x="1759" y="802"/>
                </a:lnTo>
                <a:cubicBezTo>
                  <a:pt x="1829" y="802"/>
                  <a:pt x="1900" y="810"/>
                  <a:pt x="1965" y="810"/>
                </a:cubicBezTo>
                <a:cubicBezTo>
                  <a:pt x="2095" y="810"/>
                  <a:pt x="2205" y="779"/>
                  <a:pt x="2252" y="591"/>
                </a:cubicBezTo>
                <a:cubicBezTo>
                  <a:pt x="2322" y="310"/>
                  <a:pt x="2111" y="240"/>
                  <a:pt x="1970" y="169"/>
                </a:cubicBezTo>
                <a:cubicBezTo>
                  <a:pt x="1610" y="66"/>
                  <a:pt x="1211" y="1"/>
                  <a:pt x="83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6" name="Google Shape;5326;p6"/>
          <p:cNvSpPr/>
          <p:nvPr/>
        </p:nvSpPr>
        <p:spPr>
          <a:xfrm rot="-5157411" flipH="1">
            <a:off x="987364" y="2552849"/>
            <a:ext cx="33421" cy="29722"/>
          </a:xfrm>
          <a:custGeom>
            <a:avLst/>
            <a:gdLst/>
            <a:ahLst/>
            <a:cxnLst/>
            <a:rect l="l" t="t" r="r" b="b"/>
            <a:pathLst>
              <a:path w="1337" h="1189" extrusionOk="0">
                <a:moveTo>
                  <a:pt x="783" y="0"/>
                </a:moveTo>
                <a:cubicBezTo>
                  <a:pt x="714" y="0"/>
                  <a:pt x="640" y="14"/>
                  <a:pt x="563" y="45"/>
                </a:cubicBezTo>
                <a:cubicBezTo>
                  <a:pt x="211" y="45"/>
                  <a:pt x="0" y="397"/>
                  <a:pt x="0" y="749"/>
                </a:cubicBezTo>
                <a:cubicBezTo>
                  <a:pt x="117" y="1042"/>
                  <a:pt x="381" y="1188"/>
                  <a:pt x="669" y="1188"/>
                </a:cubicBezTo>
                <a:cubicBezTo>
                  <a:pt x="727" y="1188"/>
                  <a:pt x="786" y="1182"/>
                  <a:pt x="844" y="1171"/>
                </a:cubicBezTo>
                <a:cubicBezTo>
                  <a:pt x="1196" y="1100"/>
                  <a:pt x="1337" y="749"/>
                  <a:pt x="1266" y="397"/>
                </a:cubicBezTo>
                <a:cubicBezTo>
                  <a:pt x="1211" y="177"/>
                  <a:pt x="1028" y="0"/>
                  <a:pt x="7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7" name="Google Shape;5327;p6"/>
          <p:cNvSpPr/>
          <p:nvPr/>
        </p:nvSpPr>
        <p:spPr>
          <a:xfrm rot="-5157411" flipH="1">
            <a:off x="462824" y="2488418"/>
            <a:ext cx="31671" cy="28772"/>
          </a:xfrm>
          <a:custGeom>
            <a:avLst/>
            <a:gdLst/>
            <a:ahLst/>
            <a:cxnLst/>
            <a:rect l="l" t="t" r="r" b="b"/>
            <a:pathLst>
              <a:path w="1267" h="1151" extrusionOk="0">
                <a:moveTo>
                  <a:pt x="558" y="0"/>
                </a:moveTo>
                <a:cubicBezTo>
                  <a:pt x="513" y="0"/>
                  <a:pt x="468" y="5"/>
                  <a:pt x="423" y="14"/>
                </a:cubicBezTo>
                <a:cubicBezTo>
                  <a:pt x="141" y="14"/>
                  <a:pt x="0" y="295"/>
                  <a:pt x="0" y="577"/>
                </a:cubicBezTo>
                <a:cubicBezTo>
                  <a:pt x="63" y="892"/>
                  <a:pt x="352" y="1150"/>
                  <a:pt x="715" y="1150"/>
                </a:cubicBezTo>
                <a:cubicBezTo>
                  <a:pt x="757" y="1150"/>
                  <a:pt x="801" y="1147"/>
                  <a:pt x="845" y="1139"/>
                </a:cubicBezTo>
                <a:cubicBezTo>
                  <a:pt x="1126" y="1069"/>
                  <a:pt x="1267" y="788"/>
                  <a:pt x="1196" y="506"/>
                </a:cubicBezTo>
                <a:cubicBezTo>
                  <a:pt x="1135" y="200"/>
                  <a:pt x="860" y="0"/>
                  <a:pt x="55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8" name="Google Shape;5328;p6"/>
          <p:cNvSpPr/>
          <p:nvPr/>
        </p:nvSpPr>
        <p:spPr>
          <a:xfrm rot="-5157411" flipH="1">
            <a:off x="5081926" y="4968903"/>
            <a:ext cx="33446" cy="32271"/>
          </a:xfrm>
          <a:custGeom>
            <a:avLst/>
            <a:gdLst/>
            <a:ahLst/>
            <a:cxnLst/>
            <a:rect l="l" t="t" r="r" b="b"/>
            <a:pathLst>
              <a:path w="1338" h="1291" extrusionOk="0">
                <a:moveTo>
                  <a:pt x="603" y="0"/>
                </a:moveTo>
                <a:cubicBezTo>
                  <a:pt x="567" y="0"/>
                  <a:pt x="530" y="4"/>
                  <a:pt x="493" y="11"/>
                </a:cubicBezTo>
                <a:cubicBezTo>
                  <a:pt x="141" y="152"/>
                  <a:pt x="1" y="503"/>
                  <a:pt x="141" y="785"/>
                </a:cubicBezTo>
                <a:cubicBezTo>
                  <a:pt x="141" y="1091"/>
                  <a:pt x="408" y="1291"/>
                  <a:pt x="709" y="1291"/>
                </a:cubicBezTo>
                <a:cubicBezTo>
                  <a:pt x="754" y="1291"/>
                  <a:pt x="799" y="1286"/>
                  <a:pt x="845" y="1277"/>
                </a:cubicBezTo>
                <a:cubicBezTo>
                  <a:pt x="1126" y="1207"/>
                  <a:pt x="1337" y="925"/>
                  <a:pt x="1267" y="574"/>
                </a:cubicBezTo>
                <a:cubicBezTo>
                  <a:pt x="1204" y="259"/>
                  <a:pt x="915" y="0"/>
                  <a:pt x="60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9" name="Google Shape;5329;p6"/>
          <p:cNvSpPr/>
          <p:nvPr/>
        </p:nvSpPr>
        <p:spPr>
          <a:xfrm rot="-5157411" flipH="1">
            <a:off x="658852" y="2563255"/>
            <a:ext cx="31671" cy="36221"/>
          </a:xfrm>
          <a:custGeom>
            <a:avLst/>
            <a:gdLst/>
            <a:ahLst/>
            <a:cxnLst/>
            <a:rect l="l" t="t" r="r" b="b"/>
            <a:pathLst>
              <a:path w="1267" h="1449" extrusionOk="0">
                <a:moveTo>
                  <a:pt x="621" y="0"/>
                </a:moveTo>
                <a:cubicBezTo>
                  <a:pt x="582" y="0"/>
                  <a:pt x="539" y="5"/>
                  <a:pt x="493" y="14"/>
                </a:cubicBezTo>
                <a:cubicBezTo>
                  <a:pt x="211" y="14"/>
                  <a:pt x="0" y="647"/>
                  <a:pt x="211" y="1280"/>
                </a:cubicBezTo>
                <a:cubicBezTo>
                  <a:pt x="211" y="1383"/>
                  <a:pt x="325" y="1449"/>
                  <a:pt x="468" y="1449"/>
                </a:cubicBezTo>
                <a:cubicBezTo>
                  <a:pt x="520" y="1449"/>
                  <a:pt x="577" y="1440"/>
                  <a:pt x="633" y="1421"/>
                </a:cubicBezTo>
                <a:cubicBezTo>
                  <a:pt x="1056" y="1280"/>
                  <a:pt x="1267" y="788"/>
                  <a:pt x="1126" y="436"/>
                </a:cubicBezTo>
                <a:cubicBezTo>
                  <a:pt x="1004" y="192"/>
                  <a:pt x="882" y="0"/>
                  <a:pt x="62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0" name="Google Shape;5330;p6"/>
          <p:cNvSpPr/>
          <p:nvPr/>
        </p:nvSpPr>
        <p:spPr>
          <a:xfrm rot="-3051417" flipH="1">
            <a:off x="26485" y="1365823"/>
            <a:ext cx="24623" cy="36072"/>
          </a:xfrm>
          <a:custGeom>
            <a:avLst/>
            <a:gdLst/>
            <a:ahLst/>
            <a:cxnLst/>
            <a:rect l="l" t="t" r="r" b="b"/>
            <a:pathLst>
              <a:path w="985" h="1443" extrusionOk="0">
                <a:moveTo>
                  <a:pt x="488" y="0"/>
                </a:moveTo>
                <a:cubicBezTo>
                  <a:pt x="448" y="0"/>
                  <a:pt x="403" y="8"/>
                  <a:pt x="352" y="25"/>
                </a:cubicBezTo>
                <a:cubicBezTo>
                  <a:pt x="0" y="95"/>
                  <a:pt x="0" y="517"/>
                  <a:pt x="70" y="869"/>
                </a:cubicBezTo>
                <a:cubicBezTo>
                  <a:pt x="70" y="1184"/>
                  <a:pt x="127" y="1443"/>
                  <a:pt x="391" y="1443"/>
                </a:cubicBezTo>
                <a:cubicBezTo>
                  <a:pt x="422" y="1443"/>
                  <a:pt x="456" y="1439"/>
                  <a:pt x="492" y="1432"/>
                </a:cubicBezTo>
                <a:cubicBezTo>
                  <a:pt x="985" y="1362"/>
                  <a:pt x="915" y="940"/>
                  <a:pt x="844" y="588"/>
                </a:cubicBezTo>
                <a:cubicBezTo>
                  <a:pt x="782" y="403"/>
                  <a:pt x="775" y="0"/>
                  <a:pt x="4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1" name="Google Shape;5331;p6"/>
          <p:cNvSpPr/>
          <p:nvPr/>
        </p:nvSpPr>
        <p:spPr>
          <a:xfrm rot="-5157411" flipH="1">
            <a:off x="5376013" y="5068468"/>
            <a:ext cx="26397" cy="26747"/>
          </a:xfrm>
          <a:custGeom>
            <a:avLst/>
            <a:gdLst/>
            <a:ahLst/>
            <a:cxnLst/>
            <a:rect l="l" t="t" r="r" b="b"/>
            <a:pathLst>
              <a:path w="1056" h="1070" extrusionOk="0">
                <a:moveTo>
                  <a:pt x="352" y="0"/>
                </a:moveTo>
                <a:cubicBezTo>
                  <a:pt x="70" y="71"/>
                  <a:pt x="0" y="282"/>
                  <a:pt x="0" y="563"/>
                </a:cubicBezTo>
                <a:cubicBezTo>
                  <a:pt x="123" y="870"/>
                  <a:pt x="245" y="1069"/>
                  <a:pt x="507" y="1069"/>
                </a:cubicBezTo>
                <a:cubicBezTo>
                  <a:pt x="546" y="1069"/>
                  <a:pt x="588" y="1065"/>
                  <a:pt x="633" y="1056"/>
                </a:cubicBezTo>
                <a:cubicBezTo>
                  <a:pt x="915" y="985"/>
                  <a:pt x="1055" y="774"/>
                  <a:pt x="985" y="493"/>
                </a:cubicBezTo>
                <a:cubicBezTo>
                  <a:pt x="985" y="211"/>
                  <a:pt x="704" y="0"/>
                  <a:pt x="35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2" name="Google Shape;5332;p6"/>
          <p:cNvSpPr/>
          <p:nvPr/>
        </p:nvSpPr>
        <p:spPr>
          <a:xfrm rot="-5157411" flipH="1">
            <a:off x="5680264" y="4782520"/>
            <a:ext cx="36946" cy="21998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3" name="Google Shape;5333;p6"/>
          <p:cNvSpPr/>
          <p:nvPr/>
        </p:nvSpPr>
        <p:spPr>
          <a:xfrm rot="-5157411" flipH="1">
            <a:off x="5651443" y="4689579"/>
            <a:ext cx="26397" cy="23222"/>
          </a:xfrm>
          <a:custGeom>
            <a:avLst/>
            <a:gdLst/>
            <a:ahLst/>
            <a:cxnLst/>
            <a:rect l="l" t="t" r="r" b="b"/>
            <a:pathLst>
              <a:path w="1056" h="929" extrusionOk="0">
                <a:moveTo>
                  <a:pt x="493" y="1"/>
                </a:moveTo>
                <a:cubicBezTo>
                  <a:pt x="212" y="1"/>
                  <a:pt x="1" y="212"/>
                  <a:pt x="71" y="493"/>
                </a:cubicBezTo>
                <a:cubicBezTo>
                  <a:pt x="132" y="738"/>
                  <a:pt x="299" y="929"/>
                  <a:pt x="527" y="929"/>
                </a:cubicBezTo>
                <a:cubicBezTo>
                  <a:pt x="561" y="929"/>
                  <a:pt x="597" y="924"/>
                  <a:pt x="634" y="915"/>
                </a:cubicBezTo>
                <a:cubicBezTo>
                  <a:pt x="915" y="915"/>
                  <a:pt x="1056" y="634"/>
                  <a:pt x="985" y="423"/>
                </a:cubicBezTo>
                <a:cubicBezTo>
                  <a:pt x="915" y="141"/>
                  <a:pt x="704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4" name="Google Shape;5334;p6"/>
          <p:cNvSpPr/>
          <p:nvPr/>
        </p:nvSpPr>
        <p:spPr>
          <a:xfrm rot="-3051417" flipH="1">
            <a:off x="314839" y="1701834"/>
            <a:ext cx="24648" cy="28497"/>
          </a:xfrm>
          <a:custGeom>
            <a:avLst/>
            <a:gdLst/>
            <a:ahLst/>
            <a:cxnLst/>
            <a:rect l="l" t="t" r="r" b="b"/>
            <a:pathLst>
              <a:path w="986" h="1140" extrusionOk="0">
                <a:moveTo>
                  <a:pt x="504" y="0"/>
                </a:moveTo>
                <a:cubicBezTo>
                  <a:pt x="478" y="0"/>
                  <a:pt x="451" y="5"/>
                  <a:pt x="423" y="14"/>
                </a:cubicBezTo>
                <a:cubicBezTo>
                  <a:pt x="141" y="85"/>
                  <a:pt x="1" y="436"/>
                  <a:pt x="71" y="718"/>
                </a:cubicBezTo>
                <a:cubicBezTo>
                  <a:pt x="71" y="999"/>
                  <a:pt x="282" y="1140"/>
                  <a:pt x="563" y="1140"/>
                </a:cubicBezTo>
                <a:cubicBezTo>
                  <a:pt x="845" y="999"/>
                  <a:pt x="985" y="647"/>
                  <a:pt x="845" y="366"/>
                </a:cubicBezTo>
                <a:cubicBezTo>
                  <a:pt x="784" y="183"/>
                  <a:pt x="670" y="0"/>
                  <a:pt x="5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5" name="Google Shape;5335;p6"/>
          <p:cNvSpPr/>
          <p:nvPr/>
        </p:nvSpPr>
        <p:spPr>
          <a:xfrm rot="-5157411" flipH="1">
            <a:off x="5568522" y="4791506"/>
            <a:ext cx="22872" cy="18498"/>
          </a:xfrm>
          <a:custGeom>
            <a:avLst/>
            <a:gdLst/>
            <a:ahLst/>
            <a:cxnLst/>
            <a:rect l="l" t="t" r="r" b="b"/>
            <a:pathLst>
              <a:path w="915" h="740" extrusionOk="0">
                <a:moveTo>
                  <a:pt x="490" y="0"/>
                </a:moveTo>
                <a:cubicBezTo>
                  <a:pt x="447" y="0"/>
                  <a:pt x="401" y="6"/>
                  <a:pt x="352" y="18"/>
                </a:cubicBezTo>
                <a:cubicBezTo>
                  <a:pt x="141" y="18"/>
                  <a:pt x="1" y="159"/>
                  <a:pt x="1" y="370"/>
                </a:cubicBezTo>
                <a:cubicBezTo>
                  <a:pt x="1" y="603"/>
                  <a:pt x="194" y="740"/>
                  <a:pt x="380" y="740"/>
                </a:cubicBezTo>
                <a:cubicBezTo>
                  <a:pt x="418" y="740"/>
                  <a:pt x="457" y="734"/>
                  <a:pt x="493" y="722"/>
                </a:cubicBezTo>
                <a:cubicBezTo>
                  <a:pt x="704" y="722"/>
                  <a:pt x="915" y="581"/>
                  <a:pt x="845" y="370"/>
                </a:cubicBezTo>
                <a:cubicBezTo>
                  <a:pt x="845" y="137"/>
                  <a:pt x="700" y="0"/>
                  <a:pt x="49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6" name="Google Shape;5336;p6"/>
          <p:cNvSpPr/>
          <p:nvPr/>
        </p:nvSpPr>
        <p:spPr>
          <a:xfrm rot="-5157411" flipH="1">
            <a:off x="5317399" y="5061632"/>
            <a:ext cx="21123" cy="22897"/>
          </a:xfrm>
          <a:custGeom>
            <a:avLst/>
            <a:gdLst/>
            <a:ahLst/>
            <a:cxnLst/>
            <a:rect l="l" t="t" r="r" b="b"/>
            <a:pathLst>
              <a:path w="845" h="916" extrusionOk="0">
                <a:moveTo>
                  <a:pt x="282" y="1"/>
                </a:moveTo>
                <a:cubicBezTo>
                  <a:pt x="1" y="71"/>
                  <a:pt x="1" y="282"/>
                  <a:pt x="1" y="493"/>
                </a:cubicBezTo>
                <a:cubicBezTo>
                  <a:pt x="71" y="634"/>
                  <a:pt x="212" y="915"/>
                  <a:pt x="493" y="915"/>
                </a:cubicBezTo>
                <a:cubicBezTo>
                  <a:pt x="704" y="915"/>
                  <a:pt x="845" y="704"/>
                  <a:pt x="775" y="493"/>
                </a:cubicBezTo>
                <a:cubicBezTo>
                  <a:pt x="704" y="212"/>
                  <a:pt x="493" y="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7" name="Google Shape;5337;p6"/>
          <p:cNvSpPr/>
          <p:nvPr/>
        </p:nvSpPr>
        <p:spPr>
          <a:xfrm rot="-5157411" flipH="1">
            <a:off x="4705791" y="4103971"/>
            <a:ext cx="87465" cy="111738"/>
          </a:xfrm>
          <a:custGeom>
            <a:avLst/>
            <a:gdLst/>
            <a:ahLst/>
            <a:cxnLst/>
            <a:rect l="l" t="t" r="r" b="b"/>
            <a:pathLst>
              <a:path w="3499" h="4470" extrusionOk="0">
                <a:moveTo>
                  <a:pt x="2800" y="0"/>
                </a:moveTo>
                <a:cubicBezTo>
                  <a:pt x="2669" y="0"/>
                  <a:pt x="2541" y="53"/>
                  <a:pt x="2443" y="151"/>
                </a:cubicBezTo>
                <a:cubicBezTo>
                  <a:pt x="2232" y="309"/>
                  <a:pt x="1942" y="388"/>
                  <a:pt x="1662" y="388"/>
                </a:cubicBezTo>
                <a:cubicBezTo>
                  <a:pt x="1568" y="388"/>
                  <a:pt x="1476" y="379"/>
                  <a:pt x="1388" y="362"/>
                </a:cubicBezTo>
                <a:cubicBezTo>
                  <a:pt x="1315" y="348"/>
                  <a:pt x="1245" y="342"/>
                  <a:pt x="1178" y="342"/>
                </a:cubicBezTo>
                <a:cubicBezTo>
                  <a:pt x="541" y="342"/>
                  <a:pt x="219" y="927"/>
                  <a:pt x="473" y="1628"/>
                </a:cubicBezTo>
                <a:cubicBezTo>
                  <a:pt x="614" y="1769"/>
                  <a:pt x="825" y="1909"/>
                  <a:pt x="614" y="2120"/>
                </a:cubicBezTo>
                <a:cubicBezTo>
                  <a:pt x="122" y="2613"/>
                  <a:pt x="403" y="3246"/>
                  <a:pt x="122" y="3809"/>
                </a:cubicBezTo>
                <a:cubicBezTo>
                  <a:pt x="0" y="4113"/>
                  <a:pt x="299" y="4470"/>
                  <a:pt x="610" y="4470"/>
                </a:cubicBezTo>
                <a:cubicBezTo>
                  <a:pt x="658" y="4470"/>
                  <a:pt x="707" y="4461"/>
                  <a:pt x="755" y="4442"/>
                </a:cubicBezTo>
                <a:cubicBezTo>
                  <a:pt x="1107" y="4231"/>
                  <a:pt x="1458" y="4231"/>
                  <a:pt x="1810" y="4231"/>
                </a:cubicBezTo>
                <a:cubicBezTo>
                  <a:pt x="1835" y="4235"/>
                  <a:pt x="1859" y="4237"/>
                  <a:pt x="1883" y="4237"/>
                </a:cubicBezTo>
                <a:cubicBezTo>
                  <a:pt x="2271" y="4237"/>
                  <a:pt x="2563" y="3722"/>
                  <a:pt x="2232" y="3457"/>
                </a:cubicBezTo>
                <a:cubicBezTo>
                  <a:pt x="1669" y="2965"/>
                  <a:pt x="1880" y="2331"/>
                  <a:pt x="1388" y="1698"/>
                </a:cubicBezTo>
                <a:lnTo>
                  <a:pt x="1388" y="1698"/>
                </a:lnTo>
                <a:cubicBezTo>
                  <a:pt x="1609" y="1831"/>
                  <a:pt x="1852" y="1894"/>
                  <a:pt x="2089" y="1894"/>
                </a:cubicBezTo>
                <a:cubicBezTo>
                  <a:pt x="2605" y="1894"/>
                  <a:pt x="3095" y="1595"/>
                  <a:pt x="3287" y="1065"/>
                </a:cubicBezTo>
                <a:cubicBezTo>
                  <a:pt x="3498" y="784"/>
                  <a:pt x="3428" y="432"/>
                  <a:pt x="3217" y="221"/>
                </a:cubicBezTo>
                <a:cubicBezTo>
                  <a:pt x="3104" y="70"/>
                  <a:pt x="2950" y="0"/>
                  <a:pt x="280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8" name="Google Shape;5338;p6"/>
          <p:cNvSpPr/>
          <p:nvPr/>
        </p:nvSpPr>
        <p:spPr>
          <a:xfrm rot="-5157411" flipH="1">
            <a:off x="4719341" y="4642790"/>
            <a:ext cx="79166" cy="99814"/>
          </a:xfrm>
          <a:custGeom>
            <a:avLst/>
            <a:gdLst/>
            <a:ahLst/>
            <a:cxnLst/>
            <a:rect l="l" t="t" r="r" b="b"/>
            <a:pathLst>
              <a:path w="3167" h="3993" extrusionOk="0">
                <a:moveTo>
                  <a:pt x="1408" y="1"/>
                </a:moveTo>
                <a:cubicBezTo>
                  <a:pt x="1126" y="1"/>
                  <a:pt x="915" y="141"/>
                  <a:pt x="915" y="352"/>
                </a:cubicBezTo>
                <a:cubicBezTo>
                  <a:pt x="775" y="634"/>
                  <a:pt x="775" y="845"/>
                  <a:pt x="986" y="1056"/>
                </a:cubicBezTo>
                <a:cubicBezTo>
                  <a:pt x="1267" y="1408"/>
                  <a:pt x="1126" y="1619"/>
                  <a:pt x="845" y="1830"/>
                </a:cubicBezTo>
                <a:cubicBezTo>
                  <a:pt x="423" y="2252"/>
                  <a:pt x="352" y="2885"/>
                  <a:pt x="141" y="3377"/>
                </a:cubicBezTo>
                <a:cubicBezTo>
                  <a:pt x="1" y="3518"/>
                  <a:pt x="71" y="3799"/>
                  <a:pt x="212" y="3940"/>
                </a:cubicBezTo>
                <a:cubicBezTo>
                  <a:pt x="317" y="3975"/>
                  <a:pt x="423" y="3993"/>
                  <a:pt x="520" y="3993"/>
                </a:cubicBezTo>
                <a:cubicBezTo>
                  <a:pt x="616" y="3993"/>
                  <a:pt x="704" y="3975"/>
                  <a:pt x="775" y="3940"/>
                </a:cubicBezTo>
                <a:cubicBezTo>
                  <a:pt x="986" y="3799"/>
                  <a:pt x="1126" y="3729"/>
                  <a:pt x="1267" y="3588"/>
                </a:cubicBezTo>
                <a:cubicBezTo>
                  <a:pt x="1466" y="3439"/>
                  <a:pt x="1665" y="3290"/>
                  <a:pt x="1889" y="3290"/>
                </a:cubicBezTo>
                <a:cubicBezTo>
                  <a:pt x="1981" y="3290"/>
                  <a:pt x="2078" y="3316"/>
                  <a:pt x="2181" y="3377"/>
                </a:cubicBezTo>
                <a:cubicBezTo>
                  <a:pt x="2322" y="3377"/>
                  <a:pt x="2533" y="3377"/>
                  <a:pt x="2674" y="3307"/>
                </a:cubicBezTo>
                <a:cubicBezTo>
                  <a:pt x="2955" y="2885"/>
                  <a:pt x="3166" y="2322"/>
                  <a:pt x="3166" y="1830"/>
                </a:cubicBezTo>
                <a:cubicBezTo>
                  <a:pt x="3096" y="1759"/>
                  <a:pt x="3096" y="1619"/>
                  <a:pt x="3026" y="1619"/>
                </a:cubicBezTo>
                <a:cubicBezTo>
                  <a:pt x="2393" y="1408"/>
                  <a:pt x="1900" y="915"/>
                  <a:pt x="1900" y="282"/>
                </a:cubicBezTo>
                <a:cubicBezTo>
                  <a:pt x="1830" y="71"/>
                  <a:pt x="1619" y="1"/>
                  <a:pt x="14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9" name="Google Shape;5339;p6"/>
          <p:cNvSpPr/>
          <p:nvPr/>
        </p:nvSpPr>
        <p:spPr>
          <a:xfrm rot="-5157411" flipH="1">
            <a:off x="333238" y="1856723"/>
            <a:ext cx="98414" cy="80066"/>
          </a:xfrm>
          <a:custGeom>
            <a:avLst/>
            <a:gdLst/>
            <a:ahLst/>
            <a:cxnLst/>
            <a:rect l="l" t="t" r="r" b="b"/>
            <a:pathLst>
              <a:path w="3937" h="3203" extrusionOk="0">
                <a:moveTo>
                  <a:pt x="2462" y="1"/>
                </a:moveTo>
                <a:cubicBezTo>
                  <a:pt x="2410" y="261"/>
                  <a:pt x="2319" y="406"/>
                  <a:pt x="2132" y="406"/>
                </a:cubicBezTo>
                <a:cubicBezTo>
                  <a:pt x="2067" y="406"/>
                  <a:pt x="1991" y="389"/>
                  <a:pt x="1900" y="352"/>
                </a:cubicBezTo>
                <a:cubicBezTo>
                  <a:pt x="1776" y="270"/>
                  <a:pt x="1652" y="236"/>
                  <a:pt x="1529" y="236"/>
                </a:cubicBezTo>
                <a:cubicBezTo>
                  <a:pt x="1441" y="236"/>
                  <a:pt x="1354" y="253"/>
                  <a:pt x="1267" y="282"/>
                </a:cubicBezTo>
                <a:cubicBezTo>
                  <a:pt x="493" y="774"/>
                  <a:pt x="71" y="1619"/>
                  <a:pt x="0" y="2533"/>
                </a:cubicBezTo>
                <a:cubicBezTo>
                  <a:pt x="117" y="2940"/>
                  <a:pt x="473" y="3202"/>
                  <a:pt x="910" y="3202"/>
                </a:cubicBezTo>
                <a:cubicBezTo>
                  <a:pt x="1002" y="3202"/>
                  <a:pt x="1098" y="3191"/>
                  <a:pt x="1196" y="3166"/>
                </a:cubicBezTo>
                <a:cubicBezTo>
                  <a:pt x="1591" y="2509"/>
                  <a:pt x="1801" y="1605"/>
                  <a:pt x="2804" y="1605"/>
                </a:cubicBezTo>
                <a:cubicBezTo>
                  <a:pt x="2874" y="1605"/>
                  <a:pt x="2947" y="1609"/>
                  <a:pt x="3025" y="1619"/>
                </a:cubicBezTo>
                <a:cubicBezTo>
                  <a:pt x="3048" y="1622"/>
                  <a:pt x="3071" y="1624"/>
                  <a:pt x="3094" y="1624"/>
                </a:cubicBezTo>
                <a:cubicBezTo>
                  <a:pt x="3556" y="1624"/>
                  <a:pt x="3936" y="966"/>
                  <a:pt x="3869" y="563"/>
                </a:cubicBezTo>
                <a:cubicBezTo>
                  <a:pt x="3799" y="141"/>
                  <a:pt x="3447" y="1"/>
                  <a:pt x="2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0" name="Google Shape;5340;p6"/>
          <p:cNvSpPr/>
          <p:nvPr/>
        </p:nvSpPr>
        <p:spPr>
          <a:xfrm rot="-5157411" flipH="1">
            <a:off x="4416578" y="4225906"/>
            <a:ext cx="72142" cy="102464"/>
          </a:xfrm>
          <a:custGeom>
            <a:avLst/>
            <a:gdLst/>
            <a:ahLst/>
            <a:cxnLst/>
            <a:rect l="l" t="t" r="r" b="b"/>
            <a:pathLst>
              <a:path w="2886" h="4099" extrusionOk="0">
                <a:moveTo>
                  <a:pt x="1971" y="0"/>
                </a:moveTo>
                <a:cubicBezTo>
                  <a:pt x="1802" y="0"/>
                  <a:pt x="1588" y="90"/>
                  <a:pt x="1365" y="90"/>
                </a:cubicBezTo>
                <a:cubicBezTo>
                  <a:pt x="1309" y="90"/>
                  <a:pt x="1253" y="84"/>
                  <a:pt x="1197" y="70"/>
                </a:cubicBezTo>
                <a:cubicBezTo>
                  <a:pt x="1120" y="40"/>
                  <a:pt x="1043" y="26"/>
                  <a:pt x="968" y="26"/>
                </a:cubicBezTo>
                <a:cubicBezTo>
                  <a:pt x="701" y="26"/>
                  <a:pt x="462" y="202"/>
                  <a:pt x="353" y="422"/>
                </a:cubicBezTo>
                <a:cubicBezTo>
                  <a:pt x="71" y="774"/>
                  <a:pt x="142" y="1196"/>
                  <a:pt x="493" y="1407"/>
                </a:cubicBezTo>
                <a:cubicBezTo>
                  <a:pt x="564" y="1970"/>
                  <a:pt x="564" y="2462"/>
                  <a:pt x="423" y="2955"/>
                </a:cubicBezTo>
                <a:cubicBezTo>
                  <a:pt x="142" y="3095"/>
                  <a:pt x="1" y="3377"/>
                  <a:pt x="142" y="3658"/>
                </a:cubicBezTo>
                <a:cubicBezTo>
                  <a:pt x="282" y="4010"/>
                  <a:pt x="564" y="4080"/>
                  <a:pt x="915" y="4080"/>
                </a:cubicBezTo>
                <a:cubicBezTo>
                  <a:pt x="964" y="4092"/>
                  <a:pt x="1012" y="4098"/>
                  <a:pt x="1060" y="4098"/>
                </a:cubicBezTo>
                <a:cubicBezTo>
                  <a:pt x="1291" y="4098"/>
                  <a:pt x="1514" y="3962"/>
                  <a:pt x="1689" y="3728"/>
                </a:cubicBezTo>
                <a:cubicBezTo>
                  <a:pt x="1760" y="3447"/>
                  <a:pt x="1548" y="3306"/>
                  <a:pt x="1408" y="3166"/>
                </a:cubicBezTo>
                <a:cubicBezTo>
                  <a:pt x="1267" y="3025"/>
                  <a:pt x="1197" y="2884"/>
                  <a:pt x="1337" y="2673"/>
                </a:cubicBezTo>
                <a:cubicBezTo>
                  <a:pt x="1760" y="1970"/>
                  <a:pt x="1760" y="1970"/>
                  <a:pt x="1056" y="1337"/>
                </a:cubicBezTo>
                <a:cubicBezTo>
                  <a:pt x="1291" y="1141"/>
                  <a:pt x="1482" y="1098"/>
                  <a:pt x="1653" y="1098"/>
                </a:cubicBezTo>
                <a:cubicBezTo>
                  <a:pt x="1791" y="1098"/>
                  <a:pt x="1916" y="1126"/>
                  <a:pt x="2041" y="1126"/>
                </a:cubicBezTo>
                <a:cubicBezTo>
                  <a:pt x="2604" y="1126"/>
                  <a:pt x="2885" y="985"/>
                  <a:pt x="2815" y="563"/>
                </a:cubicBezTo>
                <a:cubicBezTo>
                  <a:pt x="2744" y="141"/>
                  <a:pt x="2393" y="0"/>
                  <a:pt x="197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1" name="Google Shape;5341;p6"/>
          <p:cNvSpPr/>
          <p:nvPr/>
        </p:nvSpPr>
        <p:spPr>
          <a:xfrm rot="-5157411" flipH="1">
            <a:off x="4610024" y="4305851"/>
            <a:ext cx="94989" cy="52794"/>
          </a:xfrm>
          <a:custGeom>
            <a:avLst/>
            <a:gdLst/>
            <a:ahLst/>
            <a:cxnLst/>
            <a:rect l="l" t="t" r="r" b="b"/>
            <a:pathLst>
              <a:path w="3800" h="2112" extrusionOk="0">
                <a:moveTo>
                  <a:pt x="2533" y="1"/>
                </a:moveTo>
                <a:cubicBezTo>
                  <a:pt x="1759" y="282"/>
                  <a:pt x="986" y="704"/>
                  <a:pt x="352" y="1197"/>
                </a:cubicBezTo>
                <a:cubicBezTo>
                  <a:pt x="1" y="1549"/>
                  <a:pt x="282" y="2041"/>
                  <a:pt x="704" y="2111"/>
                </a:cubicBezTo>
                <a:lnTo>
                  <a:pt x="1337" y="2111"/>
                </a:lnTo>
                <a:cubicBezTo>
                  <a:pt x="1624" y="2064"/>
                  <a:pt x="1911" y="1918"/>
                  <a:pt x="2220" y="1918"/>
                </a:cubicBezTo>
                <a:cubicBezTo>
                  <a:pt x="2365" y="1918"/>
                  <a:pt x="2516" y="1951"/>
                  <a:pt x="2674" y="2041"/>
                </a:cubicBezTo>
                <a:cubicBezTo>
                  <a:pt x="2722" y="2060"/>
                  <a:pt x="2769" y="2069"/>
                  <a:pt x="2814" y="2069"/>
                </a:cubicBezTo>
                <a:cubicBezTo>
                  <a:pt x="3101" y="2069"/>
                  <a:pt x="3336" y="1721"/>
                  <a:pt x="3518" y="1478"/>
                </a:cubicBezTo>
                <a:cubicBezTo>
                  <a:pt x="3799" y="1267"/>
                  <a:pt x="3518" y="1056"/>
                  <a:pt x="3377" y="775"/>
                </a:cubicBezTo>
                <a:cubicBezTo>
                  <a:pt x="3377" y="704"/>
                  <a:pt x="3307" y="564"/>
                  <a:pt x="3307" y="423"/>
                </a:cubicBezTo>
                <a:cubicBezTo>
                  <a:pt x="3166" y="1"/>
                  <a:pt x="2885" y="1"/>
                  <a:pt x="253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2" name="Google Shape;5342;p6"/>
          <p:cNvSpPr/>
          <p:nvPr/>
        </p:nvSpPr>
        <p:spPr>
          <a:xfrm rot="-5157411" flipH="1">
            <a:off x="5749466" y="4848118"/>
            <a:ext cx="86190" cy="43020"/>
          </a:xfrm>
          <a:custGeom>
            <a:avLst/>
            <a:gdLst/>
            <a:ahLst/>
            <a:cxnLst/>
            <a:rect l="l" t="t" r="r" b="b"/>
            <a:pathLst>
              <a:path w="3448" h="1721" extrusionOk="0">
                <a:moveTo>
                  <a:pt x="1270" y="0"/>
                </a:moveTo>
                <a:cubicBezTo>
                  <a:pt x="927" y="0"/>
                  <a:pt x="604" y="216"/>
                  <a:pt x="353" y="467"/>
                </a:cubicBezTo>
                <a:cubicBezTo>
                  <a:pt x="71" y="678"/>
                  <a:pt x="1" y="1100"/>
                  <a:pt x="212" y="1452"/>
                </a:cubicBezTo>
                <a:cubicBezTo>
                  <a:pt x="295" y="1660"/>
                  <a:pt x="452" y="1720"/>
                  <a:pt x="625" y="1720"/>
                </a:cubicBezTo>
                <a:cubicBezTo>
                  <a:pt x="744" y="1720"/>
                  <a:pt x="871" y="1691"/>
                  <a:pt x="986" y="1663"/>
                </a:cubicBezTo>
                <a:cubicBezTo>
                  <a:pt x="1372" y="1566"/>
                  <a:pt x="1725" y="1370"/>
                  <a:pt x="2067" y="1370"/>
                </a:cubicBezTo>
                <a:cubicBezTo>
                  <a:pt x="2224" y="1370"/>
                  <a:pt x="2379" y="1411"/>
                  <a:pt x="2533" y="1522"/>
                </a:cubicBezTo>
                <a:cubicBezTo>
                  <a:pt x="2956" y="1452"/>
                  <a:pt x="3378" y="1381"/>
                  <a:pt x="3378" y="889"/>
                </a:cubicBezTo>
                <a:cubicBezTo>
                  <a:pt x="3448" y="396"/>
                  <a:pt x="2956" y="326"/>
                  <a:pt x="2674" y="256"/>
                </a:cubicBezTo>
                <a:cubicBezTo>
                  <a:pt x="2586" y="238"/>
                  <a:pt x="2503" y="234"/>
                  <a:pt x="2421" y="234"/>
                </a:cubicBezTo>
                <a:cubicBezTo>
                  <a:pt x="2340" y="234"/>
                  <a:pt x="2261" y="238"/>
                  <a:pt x="2182" y="238"/>
                </a:cubicBezTo>
                <a:cubicBezTo>
                  <a:pt x="2023" y="238"/>
                  <a:pt x="1865" y="221"/>
                  <a:pt x="1689" y="115"/>
                </a:cubicBezTo>
                <a:cubicBezTo>
                  <a:pt x="1549" y="35"/>
                  <a:pt x="1408" y="0"/>
                  <a:pt x="12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3" name="Google Shape;5343;p6"/>
          <p:cNvSpPr/>
          <p:nvPr/>
        </p:nvSpPr>
        <p:spPr>
          <a:xfrm rot="-5157411" flipH="1">
            <a:off x="5334050" y="4820437"/>
            <a:ext cx="77391" cy="55644"/>
          </a:xfrm>
          <a:custGeom>
            <a:avLst/>
            <a:gdLst/>
            <a:ahLst/>
            <a:cxnLst/>
            <a:rect l="l" t="t" r="r" b="b"/>
            <a:pathLst>
              <a:path w="3096" h="2226" extrusionOk="0">
                <a:moveTo>
                  <a:pt x="1841" y="1"/>
                </a:moveTo>
                <a:cubicBezTo>
                  <a:pt x="1499" y="1"/>
                  <a:pt x="1167" y="203"/>
                  <a:pt x="1056" y="537"/>
                </a:cubicBezTo>
                <a:cubicBezTo>
                  <a:pt x="915" y="888"/>
                  <a:pt x="704" y="1170"/>
                  <a:pt x="423" y="1381"/>
                </a:cubicBezTo>
                <a:cubicBezTo>
                  <a:pt x="1" y="1592"/>
                  <a:pt x="141" y="2084"/>
                  <a:pt x="563" y="2225"/>
                </a:cubicBezTo>
                <a:lnTo>
                  <a:pt x="1126" y="2225"/>
                </a:lnTo>
                <a:cubicBezTo>
                  <a:pt x="1478" y="2155"/>
                  <a:pt x="1900" y="2084"/>
                  <a:pt x="2252" y="1944"/>
                </a:cubicBezTo>
                <a:cubicBezTo>
                  <a:pt x="3096" y="1522"/>
                  <a:pt x="3025" y="326"/>
                  <a:pt x="2111" y="44"/>
                </a:cubicBezTo>
                <a:cubicBezTo>
                  <a:pt x="2023" y="15"/>
                  <a:pt x="1932" y="1"/>
                  <a:pt x="18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4" name="Google Shape;5344;p6"/>
          <p:cNvSpPr/>
          <p:nvPr/>
        </p:nvSpPr>
        <p:spPr>
          <a:xfrm rot="-5157411" flipH="1">
            <a:off x="5854961" y="4922101"/>
            <a:ext cx="61568" cy="60818"/>
          </a:xfrm>
          <a:custGeom>
            <a:avLst/>
            <a:gdLst/>
            <a:ahLst/>
            <a:cxnLst/>
            <a:rect l="l" t="t" r="r" b="b"/>
            <a:pathLst>
              <a:path w="2463" h="2433" extrusionOk="0">
                <a:moveTo>
                  <a:pt x="1609" y="1"/>
                </a:moveTo>
                <a:cubicBezTo>
                  <a:pt x="1410" y="1"/>
                  <a:pt x="1221" y="69"/>
                  <a:pt x="1056" y="234"/>
                </a:cubicBezTo>
                <a:cubicBezTo>
                  <a:pt x="775" y="586"/>
                  <a:pt x="423" y="937"/>
                  <a:pt x="212" y="1360"/>
                </a:cubicBezTo>
                <a:cubicBezTo>
                  <a:pt x="1" y="1641"/>
                  <a:pt x="71" y="2063"/>
                  <a:pt x="352" y="2274"/>
                </a:cubicBezTo>
                <a:cubicBezTo>
                  <a:pt x="458" y="2380"/>
                  <a:pt x="599" y="2432"/>
                  <a:pt x="748" y="2432"/>
                </a:cubicBezTo>
                <a:cubicBezTo>
                  <a:pt x="898" y="2432"/>
                  <a:pt x="1056" y="2380"/>
                  <a:pt x="1197" y="2274"/>
                </a:cubicBezTo>
                <a:cubicBezTo>
                  <a:pt x="1619" y="1993"/>
                  <a:pt x="2041" y="1571"/>
                  <a:pt x="2322" y="1148"/>
                </a:cubicBezTo>
                <a:cubicBezTo>
                  <a:pt x="2463" y="1008"/>
                  <a:pt x="2463" y="867"/>
                  <a:pt x="2463" y="726"/>
                </a:cubicBezTo>
                <a:cubicBezTo>
                  <a:pt x="2463" y="445"/>
                  <a:pt x="2252" y="164"/>
                  <a:pt x="2041" y="93"/>
                </a:cubicBezTo>
                <a:cubicBezTo>
                  <a:pt x="1895" y="35"/>
                  <a:pt x="1749" y="1"/>
                  <a:pt x="160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5" name="Google Shape;5345;p6"/>
          <p:cNvSpPr/>
          <p:nvPr/>
        </p:nvSpPr>
        <p:spPr>
          <a:xfrm rot="-5157411" flipH="1">
            <a:off x="5105684" y="4702605"/>
            <a:ext cx="54544" cy="76841"/>
          </a:xfrm>
          <a:custGeom>
            <a:avLst/>
            <a:gdLst/>
            <a:ahLst/>
            <a:cxnLst/>
            <a:rect l="l" t="t" r="r" b="b"/>
            <a:pathLst>
              <a:path w="2182" h="3074" extrusionOk="0">
                <a:moveTo>
                  <a:pt x="985" y="0"/>
                </a:moveTo>
                <a:cubicBezTo>
                  <a:pt x="711" y="0"/>
                  <a:pt x="438" y="145"/>
                  <a:pt x="282" y="406"/>
                </a:cubicBezTo>
                <a:cubicBezTo>
                  <a:pt x="0" y="758"/>
                  <a:pt x="71" y="1250"/>
                  <a:pt x="422" y="1461"/>
                </a:cubicBezTo>
                <a:cubicBezTo>
                  <a:pt x="633" y="1672"/>
                  <a:pt x="845" y="1742"/>
                  <a:pt x="633" y="2094"/>
                </a:cubicBezTo>
                <a:cubicBezTo>
                  <a:pt x="422" y="2446"/>
                  <a:pt x="493" y="2868"/>
                  <a:pt x="845" y="3009"/>
                </a:cubicBezTo>
                <a:cubicBezTo>
                  <a:pt x="934" y="3054"/>
                  <a:pt x="1015" y="3073"/>
                  <a:pt x="1088" y="3073"/>
                </a:cubicBezTo>
                <a:cubicBezTo>
                  <a:pt x="1357" y="3073"/>
                  <a:pt x="1523" y="2808"/>
                  <a:pt x="1689" y="2587"/>
                </a:cubicBezTo>
                <a:cubicBezTo>
                  <a:pt x="2181" y="2024"/>
                  <a:pt x="2111" y="1883"/>
                  <a:pt x="1267" y="1461"/>
                </a:cubicBezTo>
                <a:cubicBezTo>
                  <a:pt x="1337" y="1320"/>
                  <a:pt x="1407" y="1250"/>
                  <a:pt x="1478" y="898"/>
                </a:cubicBezTo>
                <a:cubicBezTo>
                  <a:pt x="1548" y="547"/>
                  <a:pt x="1689" y="195"/>
                  <a:pt x="1267" y="54"/>
                </a:cubicBezTo>
                <a:cubicBezTo>
                  <a:pt x="1176" y="18"/>
                  <a:pt x="1080" y="0"/>
                  <a:pt x="9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6" name="Google Shape;5346;p6"/>
          <p:cNvSpPr/>
          <p:nvPr/>
        </p:nvSpPr>
        <p:spPr>
          <a:xfrm rot="-5157411" flipH="1">
            <a:off x="5719710" y="5090201"/>
            <a:ext cx="54519" cy="69242"/>
          </a:xfrm>
          <a:custGeom>
            <a:avLst/>
            <a:gdLst/>
            <a:ahLst/>
            <a:cxnLst/>
            <a:rect l="l" t="t" r="r" b="b"/>
            <a:pathLst>
              <a:path w="2181" h="2770" extrusionOk="0">
                <a:moveTo>
                  <a:pt x="1646" y="0"/>
                </a:moveTo>
                <a:cubicBezTo>
                  <a:pt x="1587" y="0"/>
                  <a:pt x="1530" y="9"/>
                  <a:pt x="1477" y="26"/>
                </a:cubicBezTo>
                <a:cubicBezTo>
                  <a:pt x="985" y="167"/>
                  <a:pt x="563" y="519"/>
                  <a:pt x="352" y="1011"/>
                </a:cubicBezTo>
                <a:cubicBezTo>
                  <a:pt x="211" y="1222"/>
                  <a:pt x="0" y="1574"/>
                  <a:pt x="211" y="1715"/>
                </a:cubicBezTo>
                <a:cubicBezTo>
                  <a:pt x="563" y="1996"/>
                  <a:pt x="915" y="2348"/>
                  <a:pt x="1196" y="2770"/>
                </a:cubicBezTo>
                <a:lnTo>
                  <a:pt x="1266" y="2770"/>
                </a:lnTo>
                <a:cubicBezTo>
                  <a:pt x="1759" y="2629"/>
                  <a:pt x="1899" y="2066"/>
                  <a:pt x="1618" y="1785"/>
                </a:cubicBezTo>
                <a:cubicBezTo>
                  <a:pt x="1477" y="1574"/>
                  <a:pt x="1407" y="1433"/>
                  <a:pt x="1548" y="1222"/>
                </a:cubicBezTo>
                <a:cubicBezTo>
                  <a:pt x="1688" y="1082"/>
                  <a:pt x="1829" y="941"/>
                  <a:pt x="1970" y="800"/>
                </a:cubicBezTo>
                <a:cubicBezTo>
                  <a:pt x="2111" y="660"/>
                  <a:pt x="2181" y="448"/>
                  <a:pt x="2111" y="237"/>
                </a:cubicBezTo>
                <a:cubicBezTo>
                  <a:pt x="2005" y="79"/>
                  <a:pt x="1820" y="0"/>
                  <a:pt x="164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7" name="Google Shape;5347;p6"/>
          <p:cNvSpPr/>
          <p:nvPr/>
        </p:nvSpPr>
        <p:spPr>
          <a:xfrm rot="-5157411" flipH="1">
            <a:off x="5575457" y="5026080"/>
            <a:ext cx="77391" cy="39421"/>
          </a:xfrm>
          <a:custGeom>
            <a:avLst/>
            <a:gdLst/>
            <a:ahLst/>
            <a:cxnLst/>
            <a:rect l="l" t="t" r="r" b="b"/>
            <a:pathLst>
              <a:path w="3096" h="1577" extrusionOk="0">
                <a:moveTo>
                  <a:pt x="2287" y="0"/>
                </a:moveTo>
                <a:cubicBezTo>
                  <a:pt x="2172" y="0"/>
                  <a:pt x="2060" y="32"/>
                  <a:pt x="1970" y="99"/>
                </a:cubicBezTo>
                <a:cubicBezTo>
                  <a:pt x="1688" y="240"/>
                  <a:pt x="1337" y="310"/>
                  <a:pt x="1055" y="310"/>
                </a:cubicBezTo>
                <a:cubicBezTo>
                  <a:pt x="774" y="310"/>
                  <a:pt x="493" y="451"/>
                  <a:pt x="282" y="662"/>
                </a:cubicBezTo>
                <a:cubicBezTo>
                  <a:pt x="70" y="803"/>
                  <a:pt x="0" y="1084"/>
                  <a:pt x="141" y="1295"/>
                </a:cubicBezTo>
                <a:cubicBezTo>
                  <a:pt x="211" y="1506"/>
                  <a:pt x="422" y="1577"/>
                  <a:pt x="633" y="1577"/>
                </a:cubicBezTo>
                <a:cubicBezTo>
                  <a:pt x="809" y="1506"/>
                  <a:pt x="1003" y="1471"/>
                  <a:pt x="1205" y="1471"/>
                </a:cubicBezTo>
                <a:cubicBezTo>
                  <a:pt x="1407" y="1471"/>
                  <a:pt x="1618" y="1506"/>
                  <a:pt x="1829" y="1577"/>
                </a:cubicBezTo>
                <a:cubicBezTo>
                  <a:pt x="2111" y="1577"/>
                  <a:pt x="2322" y="1436"/>
                  <a:pt x="2603" y="1295"/>
                </a:cubicBezTo>
                <a:cubicBezTo>
                  <a:pt x="2884" y="1084"/>
                  <a:pt x="3095" y="733"/>
                  <a:pt x="2884" y="381"/>
                </a:cubicBezTo>
                <a:cubicBezTo>
                  <a:pt x="2789" y="142"/>
                  <a:pt x="2531" y="0"/>
                  <a:pt x="228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8" name="Google Shape;5348;p6"/>
          <p:cNvSpPr/>
          <p:nvPr/>
        </p:nvSpPr>
        <p:spPr>
          <a:xfrm rot="-5157411" flipH="1">
            <a:off x="5013753" y="4724866"/>
            <a:ext cx="56294" cy="43395"/>
          </a:xfrm>
          <a:custGeom>
            <a:avLst/>
            <a:gdLst/>
            <a:ahLst/>
            <a:cxnLst/>
            <a:rect l="l" t="t" r="r" b="b"/>
            <a:pathLst>
              <a:path w="2252" h="1736" extrusionOk="0">
                <a:moveTo>
                  <a:pt x="1240" y="1"/>
                </a:moveTo>
                <a:cubicBezTo>
                  <a:pt x="1031" y="1"/>
                  <a:pt x="818" y="57"/>
                  <a:pt x="633" y="180"/>
                </a:cubicBezTo>
                <a:cubicBezTo>
                  <a:pt x="211" y="391"/>
                  <a:pt x="0" y="813"/>
                  <a:pt x="141" y="1235"/>
                </a:cubicBezTo>
                <a:cubicBezTo>
                  <a:pt x="282" y="1610"/>
                  <a:pt x="516" y="1735"/>
                  <a:pt x="803" y="1735"/>
                </a:cubicBezTo>
                <a:cubicBezTo>
                  <a:pt x="946" y="1735"/>
                  <a:pt x="1102" y="1704"/>
                  <a:pt x="1266" y="1657"/>
                </a:cubicBezTo>
                <a:lnTo>
                  <a:pt x="1266" y="1728"/>
                </a:lnTo>
                <a:cubicBezTo>
                  <a:pt x="1407" y="1376"/>
                  <a:pt x="1689" y="1306"/>
                  <a:pt x="1900" y="1094"/>
                </a:cubicBezTo>
                <a:cubicBezTo>
                  <a:pt x="2251" y="954"/>
                  <a:pt x="2251" y="461"/>
                  <a:pt x="1970" y="250"/>
                </a:cubicBezTo>
                <a:cubicBezTo>
                  <a:pt x="1772" y="92"/>
                  <a:pt x="1508" y="1"/>
                  <a:pt x="12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49" name="Google Shape;5349;p6"/>
          <p:cNvSpPr/>
          <p:nvPr/>
        </p:nvSpPr>
        <p:spPr>
          <a:xfrm rot="-5157411" flipH="1">
            <a:off x="5130609" y="4431683"/>
            <a:ext cx="40470" cy="54919"/>
          </a:xfrm>
          <a:custGeom>
            <a:avLst/>
            <a:gdLst/>
            <a:ahLst/>
            <a:cxnLst/>
            <a:rect l="l" t="t" r="r" b="b"/>
            <a:pathLst>
              <a:path w="1619" h="2197" extrusionOk="0">
                <a:moveTo>
                  <a:pt x="968" y="0"/>
                </a:moveTo>
                <a:cubicBezTo>
                  <a:pt x="875" y="0"/>
                  <a:pt x="784" y="23"/>
                  <a:pt x="704" y="77"/>
                </a:cubicBezTo>
                <a:cubicBezTo>
                  <a:pt x="281" y="358"/>
                  <a:pt x="0" y="851"/>
                  <a:pt x="0" y="1414"/>
                </a:cubicBezTo>
                <a:cubicBezTo>
                  <a:pt x="0" y="1864"/>
                  <a:pt x="353" y="2196"/>
                  <a:pt x="790" y="2196"/>
                </a:cubicBezTo>
                <a:cubicBezTo>
                  <a:pt x="831" y="2196"/>
                  <a:pt x="872" y="2193"/>
                  <a:pt x="915" y="2187"/>
                </a:cubicBezTo>
                <a:cubicBezTo>
                  <a:pt x="1407" y="2117"/>
                  <a:pt x="1548" y="1765"/>
                  <a:pt x="1407" y="1343"/>
                </a:cubicBezTo>
                <a:cubicBezTo>
                  <a:pt x="1337" y="1062"/>
                  <a:pt x="1477" y="921"/>
                  <a:pt x="1548" y="710"/>
                </a:cubicBezTo>
                <a:cubicBezTo>
                  <a:pt x="1618" y="499"/>
                  <a:pt x="1548" y="288"/>
                  <a:pt x="1407" y="147"/>
                </a:cubicBezTo>
                <a:cubicBezTo>
                  <a:pt x="1277" y="60"/>
                  <a:pt x="1119" y="0"/>
                  <a:pt x="96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0" name="Google Shape;5350;p6"/>
          <p:cNvSpPr/>
          <p:nvPr/>
        </p:nvSpPr>
        <p:spPr>
          <a:xfrm rot="-5157411" flipH="1">
            <a:off x="354828" y="2122486"/>
            <a:ext cx="52769" cy="47095"/>
          </a:xfrm>
          <a:custGeom>
            <a:avLst/>
            <a:gdLst/>
            <a:ahLst/>
            <a:cxnLst/>
            <a:rect l="l" t="t" r="r" b="b"/>
            <a:pathLst>
              <a:path w="2111" h="1884" extrusionOk="0">
                <a:moveTo>
                  <a:pt x="1496" y="0"/>
                </a:moveTo>
                <a:cubicBezTo>
                  <a:pt x="1094" y="0"/>
                  <a:pt x="665" y="145"/>
                  <a:pt x="352" y="406"/>
                </a:cubicBezTo>
                <a:cubicBezTo>
                  <a:pt x="71" y="687"/>
                  <a:pt x="1" y="1180"/>
                  <a:pt x="212" y="1602"/>
                </a:cubicBezTo>
                <a:cubicBezTo>
                  <a:pt x="282" y="1743"/>
                  <a:pt x="423" y="1883"/>
                  <a:pt x="634" y="1883"/>
                </a:cubicBezTo>
                <a:cubicBezTo>
                  <a:pt x="1267" y="1532"/>
                  <a:pt x="1759" y="1039"/>
                  <a:pt x="2111" y="406"/>
                </a:cubicBezTo>
                <a:cubicBezTo>
                  <a:pt x="2111" y="406"/>
                  <a:pt x="2111" y="336"/>
                  <a:pt x="2111" y="265"/>
                </a:cubicBezTo>
                <a:cubicBezTo>
                  <a:pt x="2041" y="195"/>
                  <a:pt x="1970" y="125"/>
                  <a:pt x="1900" y="54"/>
                </a:cubicBezTo>
                <a:cubicBezTo>
                  <a:pt x="1773" y="18"/>
                  <a:pt x="1636" y="0"/>
                  <a:pt x="149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1" name="Google Shape;5351;p6"/>
          <p:cNvSpPr/>
          <p:nvPr/>
        </p:nvSpPr>
        <p:spPr>
          <a:xfrm rot="-5157411" flipH="1">
            <a:off x="4856819" y="5046992"/>
            <a:ext cx="52769" cy="44270"/>
          </a:xfrm>
          <a:custGeom>
            <a:avLst/>
            <a:gdLst/>
            <a:ahLst/>
            <a:cxnLst/>
            <a:rect l="l" t="t" r="r" b="b"/>
            <a:pathLst>
              <a:path w="2111" h="1771" extrusionOk="0">
                <a:moveTo>
                  <a:pt x="1302" y="0"/>
                </a:moveTo>
                <a:cubicBezTo>
                  <a:pt x="1216" y="0"/>
                  <a:pt x="1131" y="18"/>
                  <a:pt x="1055" y="55"/>
                </a:cubicBezTo>
                <a:lnTo>
                  <a:pt x="422" y="126"/>
                </a:lnTo>
                <a:cubicBezTo>
                  <a:pt x="211" y="126"/>
                  <a:pt x="0" y="266"/>
                  <a:pt x="0" y="477"/>
                </a:cubicBezTo>
                <a:cubicBezTo>
                  <a:pt x="0" y="688"/>
                  <a:pt x="141" y="899"/>
                  <a:pt x="352" y="899"/>
                </a:cubicBezTo>
                <a:cubicBezTo>
                  <a:pt x="774" y="899"/>
                  <a:pt x="915" y="1181"/>
                  <a:pt x="1196" y="1533"/>
                </a:cubicBezTo>
                <a:cubicBezTo>
                  <a:pt x="1296" y="1699"/>
                  <a:pt x="1443" y="1771"/>
                  <a:pt x="1585" y="1771"/>
                </a:cubicBezTo>
                <a:cubicBezTo>
                  <a:pt x="1743" y="1771"/>
                  <a:pt x="1896" y="1681"/>
                  <a:pt x="1970" y="1533"/>
                </a:cubicBezTo>
                <a:cubicBezTo>
                  <a:pt x="2110" y="1111"/>
                  <a:pt x="2110" y="688"/>
                  <a:pt x="1829" y="337"/>
                </a:cubicBezTo>
                <a:cubicBezTo>
                  <a:pt x="1778" y="131"/>
                  <a:pt x="1538" y="0"/>
                  <a:pt x="130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2" name="Google Shape;5352;p6"/>
          <p:cNvSpPr/>
          <p:nvPr/>
        </p:nvSpPr>
        <p:spPr>
          <a:xfrm rot="-5157411" flipH="1">
            <a:off x="5374845" y="5074648"/>
            <a:ext cx="64618" cy="34996"/>
          </a:xfrm>
          <a:custGeom>
            <a:avLst/>
            <a:gdLst/>
            <a:ahLst/>
            <a:cxnLst/>
            <a:rect l="l" t="t" r="r" b="b"/>
            <a:pathLst>
              <a:path w="2585" h="1400" extrusionOk="0">
                <a:moveTo>
                  <a:pt x="1705" y="1"/>
                </a:moveTo>
                <a:cubicBezTo>
                  <a:pt x="1600" y="1"/>
                  <a:pt x="1494" y="18"/>
                  <a:pt x="1389" y="54"/>
                </a:cubicBezTo>
                <a:cubicBezTo>
                  <a:pt x="896" y="124"/>
                  <a:pt x="474" y="335"/>
                  <a:pt x="193" y="757"/>
                </a:cubicBezTo>
                <a:cubicBezTo>
                  <a:pt x="0" y="1078"/>
                  <a:pt x="159" y="1399"/>
                  <a:pt x="456" y="1399"/>
                </a:cubicBezTo>
                <a:cubicBezTo>
                  <a:pt x="485" y="1399"/>
                  <a:pt x="514" y="1396"/>
                  <a:pt x="545" y="1390"/>
                </a:cubicBezTo>
                <a:cubicBezTo>
                  <a:pt x="1037" y="1390"/>
                  <a:pt x="1600" y="1179"/>
                  <a:pt x="2092" y="968"/>
                </a:cubicBezTo>
                <a:cubicBezTo>
                  <a:pt x="2585" y="827"/>
                  <a:pt x="2514" y="194"/>
                  <a:pt x="2022" y="54"/>
                </a:cubicBezTo>
                <a:cubicBezTo>
                  <a:pt x="1916" y="18"/>
                  <a:pt x="1811" y="1"/>
                  <a:pt x="170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3" name="Google Shape;5353;p6"/>
          <p:cNvSpPr/>
          <p:nvPr/>
        </p:nvSpPr>
        <p:spPr>
          <a:xfrm rot="-5157411" flipH="1">
            <a:off x="70913" y="2188610"/>
            <a:ext cx="45745" cy="35421"/>
          </a:xfrm>
          <a:custGeom>
            <a:avLst/>
            <a:gdLst/>
            <a:ahLst/>
            <a:cxnLst/>
            <a:rect l="l" t="t" r="r" b="b"/>
            <a:pathLst>
              <a:path w="1830" h="1417" extrusionOk="0">
                <a:moveTo>
                  <a:pt x="683" y="0"/>
                </a:moveTo>
                <a:cubicBezTo>
                  <a:pt x="364" y="0"/>
                  <a:pt x="71" y="321"/>
                  <a:pt x="71" y="642"/>
                </a:cubicBezTo>
                <a:cubicBezTo>
                  <a:pt x="0" y="1135"/>
                  <a:pt x="423" y="1416"/>
                  <a:pt x="1056" y="1416"/>
                </a:cubicBezTo>
                <a:cubicBezTo>
                  <a:pt x="1548" y="1416"/>
                  <a:pt x="1829" y="1135"/>
                  <a:pt x="1829" y="783"/>
                </a:cubicBezTo>
                <a:cubicBezTo>
                  <a:pt x="1829" y="361"/>
                  <a:pt x="1337" y="9"/>
                  <a:pt x="774" y="9"/>
                </a:cubicBezTo>
                <a:cubicBezTo>
                  <a:pt x="744" y="3"/>
                  <a:pt x="713" y="0"/>
                  <a:pt x="6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4" name="Google Shape;5354;p6"/>
          <p:cNvSpPr/>
          <p:nvPr/>
        </p:nvSpPr>
        <p:spPr>
          <a:xfrm rot="-5157411" flipH="1">
            <a:off x="5491205" y="4967801"/>
            <a:ext cx="54544" cy="34871"/>
          </a:xfrm>
          <a:custGeom>
            <a:avLst/>
            <a:gdLst/>
            <a:ahLst/>
            <a:cxnLst/>
            <a:rect l="l" t="t" r="r" b="b"/>
            <a:pathLst>
              <a:path w="2182" h="1395" extrusionOk="0">
                <a:moveTo>
                  <a:pt x="1121" y="1"/>
                </a:moveTo>
                <a:cubicBezTo>
                  <a:pt x="930" y="1"/>
                  <a:pt x="740" y="40"/>
                  <a:pt x="564" y="128"/>
                </a:cubicBezTo>
                <a:cubicBezTo>
                  <a:pt x="212" y="199"/>
                  <a:pt x="1" y="550"/>
                  <a:pt x="71" y="902"/>
                </a:cubicBezTo>
                <a:cubicBezTo>
                  <a:pt x="212" y="1324"/>
                  <a:pt x="493" y="1395"/>
                  <a:pt x="915" y="1395"/>
                </a:cubicBezTo>
                <a:cubicBezTo>
                  <a:pt x="1337" y="1324"/>
                  <a:pt x="1759" y="1113"/>
                  <a:pt x="2041" y="691"/>
                </a:cubicBezTo>
                <a:cubicBezTo>
                  <a:pt x="2182" y="550"/>
                  <a:pt x="2111" y="339"/>
                  <a:pt x="1900" y="199"/>
                </a:cubicBezTo>
                <a:cubicBezTo>
                  <a:pt x="1655" y="76"/>
                  <a:pt x="1386" y="1"/>
                  <a:pt x="11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5" name="Google Shape;5355;p6"/>
          <p:cNvSpPr/>
          <p:nvPr/>
        </p:nvSpPr>
        <p:spPr>
          <a:xfrm rot="-5157411" flipH="1">
            <a:off x="4932669" y="4433841"/>
            <a:ext cx="38721" cy="48395"/>
          </a:xfrm>
          <a:custGeom>
            <a:avLst/>
            <a:gdLst/>
            <a:ahLst/>
            <a:cxnLst/>
            <a:rect l="l" t="t" r="r" b="b"/>
            <a:pathLst>
              <a:path w="1549" h="1936" extrusionOk="0">
                <a:moveTo>
                  <a:pt x="493" y="1"/>
                </a:moveTo>
                <a:cubicBezTo>
                  <a:pt x="211" y="71"/>
                  <a:pt x="0" y="353"/>
                  <a:pt x="0" y="634"/>
                </a:cubicBezTo>
                <a:cubicBezTo>
                  <a:pt x="0" y="1127"/>
                  <a:pt x="352" y="1619"/>
                  <a:pt x="845" y="1830"/>
                </a:cubicBezTo>
                <a:cubicBezTo>
                  <a:pt x="915" y="1900"/>
                  <a:pt x="1003" y="1935"/>
                  <a:pt x="1091" y="1935"/>
                </a:cubicBezTo>
                <a:cubicBezTo>
                  <a:pt x="1179" y="1935"/>
                  <a:pt x="1267" y="1900"/>
                  <a:pt x="1337" y="1830"/>
                </a:cubicBezTo>
                <a:cubicBezTo>
                  <a:pt x="1478" y="1760"/>
                  <a:pt x="1548" y="1549"/>
                  <a:pt x="1478" y="1338"/>
                </a:cubicBezTo>
                <a:cubicBezTo>
                  <a:pt x="1267" y="915"/>
                  <a:pt x="1056" y="564"/>
                  <a:pt x="845" y="212"/>
                </a:cubicBezTo>
                <a:cubicBezTo>
                  <a:pt x="774" y="142"/>
                  <a:pt x="563" y="71"/>
                  <a:pt x="4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6" name="Google Shape;5356;p6"/>
          <p:cNvSpPr/>
          <p:nvPr/>
        </p:nvSpPr>
        <p:spPr>
          <a:xfrm rot="-3051417" flipH="1">
            <a:off x="304424" y="1628325"/>
            <a:ext cx="42221" cy="39621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7" name="Google Shape;5357;p6"/>
          <p:cNvSpPr/>
          <p:nvPr/>
        </p:nvSpPr>
        <p:spPr>
          <a:xfrm rot="-5157411" flipH="1">
            <a:off x="5666194" y="4864651"/>
            <a:ext cx="39621" cy="41795"/>
          </a:xfrm>
          <a:custGeom>
            <a:avLst/>
            <a:gdLst/>
            <a:ahLst/>
            <a:cxnLst/>
            <a:rect l="l" t="t" r="r" b="b"/>
            <a:pathLst>
              <a:path w="1585" h="1672" extrusionOk="0">
                <a:moveTo>
                  <a:pt x="825" y="0"/>
                </a:moveTo>
                <a:cubicBezTo>
                  <a:pt x="416" y="0"/>
                  <a:pt x="1" y="283"/>
                  <a:pt x="74" y="828"/>
                </a:cubicBezTo>
                <a:cubicBezTo>
                  <a:pt x="74" y="1250"/>
                  <a:pt x="355" y="1672"/>
                  <a:pt x="777" y="1672"/>
                </a:cubicBezTo>
                <a:cubicBezTo>
                  <a:pt x="1270" y="1602"/>
                  <a:pt x="1551" y="1250"/>
                  <a:pt x="1551" y="828"/>
                </a:cubicBezTo>
                <a:lnTo>
                  <a:pt x="1551" y="757"/>
                </a:lnTo>
                <a:cubicBezTo>
                  <a:pt x="1585" y="247"/>
                  <a:pt x="1208" y="0"/>
                  <a:pt x="82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8" name="Google Shape;5358;p6"/>
          <p:cNvSpPr/>
          <p:nvPr/>
        </p:nvSpPr>
        <p:spPr>
          <a:xfrm rot="-5157411" flipH="1">
            <a:off x="5852970" y="5028729"/>
            <a:ext cx="43970" cy="36946"/>
          </a:xfrm>
          <a:custGeom>
            <a:avLst/>
            <a:gdLst/>
            <a:ahLst/>
            <a:cxnLst/>
            <a:rect l="l" t="t" r="r" b="b"/>
            <a:pathLst>
              <a:path w="1759" h="1478" extrusionOk="0">
                <a:moveTo>
                  <a:pt x="915" y="1"/>
                </a:moveTo>
                <a:cubicBezTo>
                  <a:pt x="422" y="71"/>
                  <a:pt x="0" y="493"/>
                  <a:pt x="0" y="915"/>
                </a:cubicBezTo>
                <a:cubicBezTo>
                  <a:pt x="70" y="1267"/>
                  <a:pt x="352" y="1478"/>
                  <a:pt x="704" y="1478"/>
                </a:cubicBezTo>
                <a:cubicBezTo>
                  <a:pt x="1196" y="1408"/>
                  <a:pt x="1759" y="845"/>
                  <a:pt x="1618" y="423"/>
                </a:cubicBezTo>
                <a:cubicBezTo>
                  <a:pt x="1548" y="1"/>
                  <a:pt x="1266" y="1"/>
                  <a:pt x="91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59" name="Google Shape;5359;p6"/>
          <p:cNvSpPr/>
          <p:nvPr/>
        </p:nvSpPr>
        <p:spPr>
          <a:xfrm rot="-3051417" flipH="1">
            <a:off x="186719" y="1513139"/>
            <a:ext cx="45746" cy="32847"/>
          </a:xfrm>
          <a:custGeom>
            <a:avLst/>
            <a:gdLst/>
            <a:ahLst/>
            <a:cxnLst/>
            <a:rect l="l" t="t" r="r" b="b"/>
            <a:pathLst>
              <a:path w="1830" h="1314" extrusionOk="0">
                <a:moveTo>
                  <a:pt x="936" y="0"/>
                </a:moveTo>
                <a:cubicBezTo>
                  <a:pt x="862" y="0"/>
                  <a:pt x="786" y="9"/>
                  <a:pt x="704" y="29"/>
                </a:cubicBezTo>
                <a:cubicBezTo>
                  <a:pt x="422" y="100"/>
                  <a:pt x="141" y="240"/>
                  <a:pt x="70" y="522"/>
                </a:cubicBezTo>
                <a:cubicBezTo>
                  <a:pt x="0" y="733"/>
                  <a:pt x="0" y="944"/>
                  <a:pt x="141" y="1084"/>
                </a:cubicBezTo>
                <a:cubicBezTo>
                  <a:pt x="282" y="1260"/>
                  <a:pt x="422" y="1313"/>
                  <a:pt x="572" y="1313"/>
                </a:cubicBezTo>
                <a:cubicBezTo>
                  <a:pt x="721" y="1313"/>
                  <a:pt x="879" y="1260"/>
                  <a:pt x="1055" y="1225"/>
                </a:cubicBezTo>
                <a:cubicBezTo>
                  <a:pt x="1196" y="1155"/>
                  <a:pt x="1337" y="1084"/>
                  <a:pt x="1477" y="1014"/>
                </a:cubicBezTo>
                <a:cubicBezTo>
                  <a:pt x="1688" y="944"/>
                  <a:pt x="1829" y="803"/>
                  <a:pt x="1829" y="592"/>
                </a:cubicBezTo>
                <a:cubicBezTo>
                  <a:pt x="1829" y="381"/>
                  <a:pt x="1688" y="170"/>
                  <a:pt x="1477" y="100"/>
                </a:cubicBezTo>
                <a:cubicBezTo>
                  <a:pt x="1278" y="50"/>
                  <a:pt x="1115" y="0"/>
                  <a:pt x="93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0" name="Google Shape;5360;p6"/>
          <p:cNvSpPr/>
          <p:nvPr/>
        </p:nvSpPr>
        <p:spPr>
          <a:xfrm rot="-3051417" flipH="1">
            <a:off x="265536" y="1719287"/>
            <a:ext cx="33447" cy="40646"/>
          </a:xfrm>
          <a:custGeom>
            <a:avLst/>
            <a:gdLst/>
            <a:ahLst/>
            <a:cxnLst/>
            <a:rect l="l" t="t" r="r" b="b"/>
            <a:pathLst>
              <a:path w="1338" h="1626" extrusionOk="0">
                <a:moveTo>
                  <a:pt x="634" y="1"/>
                </a:moveTo>
                <a:cubicBezTo>
                  <a:pt x="282" y="71"/>
                  <a:pt x="1" y="353"/>
                  <a:pt x="1" y="775"/>
                </a:cubicBezTo>
                <a:cubicBezTo>
                  <a:pt x="1" y="1170"/>
                  <a:pt x="370" y="1626"/>
                  <a:pt x="821" y="1626"/>
                </a:cubicBezTo>
                <a:cubicBezTo>
                  <a:pt x="852" y="1626"/>
                  <a:pt x="883" y="1624"/>
                  <a:pt x="915" y="1619"/>
                </a:cubicBezTo>
                <a:cubicBezTo>
                  <a:pt x="1337" y="1549"/>
                  <a:pt x="1337" y="1267"/>
                  <a:pt x="1337" y="916"/>
                </a:cubicBezTo>
                <a:cubicBezTo>
                  <a:pt x="1337" y="353"/>
                  <a:pt x="1056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1" name="Google Shape;5361;p6"/>
          <p:cNvSpPr/>
          <p:nvPr/>
        </p:nvSpPr>
        <p:spPr>
          <a:xfrm rot="-3051417" flipH="1">
            <a:off x="141103" y="1267883"/>
            <a:ext cx="45746" cy="39296"/>
          </a:xfrm>
          <a:custGeom>
            <a:avLst/>
            <a:gdLst/>
            <a:ahLst/>
            <a:cxnLst/>
            <a:rect l="l" t="t" r="r" b="b"/>
            <a:pathLst>
              <a:path w="1830" h="1572" extrusionOk="0">
                <a:moveTo>
                  <a:pt x="1305" y="0"/>
                </a:moveTo>
                <a:cubicBezTo>
                  <a:pt x="690" y="0"/>
                  <a:pt x="133" y="457"/>
                  <a:pt x="71" y="1079"/>
                </a:cubicBezTo>
                <a:cubicBezTo>
                  <a:pt x="0" y="1361"/>
                  <a:pt x="211" y="1572"/>
                  <a:pt x="493" y="1572"/>
                </a:cubicBezTo>
                <a:cubicBezTo>
                  <a:pt x="985" y="1290"/>
                  <a:pt x="1478" y="868"/>
                  <a:pt x="1759" y="376"/>
                </a:cubicBezTo>
                <a:cubicBezTo>
                  <a:pt x="1829" y="165"/>
                  <a:pt x="1689" y="24"/>
                  <a:pt x="1548" y="24"/>
                </a:cubicBezTo>
                <a:cubicBezTo>
                  <a:pt x="1467" y="8"/>
                  <a:pt x="1385" y="0"/>
                  <a:pt x="13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2" name="Google Shape;5362;p6"/>
          <p:cNvSpPr/>
          <p:nvPr/>
        </p:nvSpPr>
        <p:spPr>
          <a:xfrm rot="-5157411" flipH="1">
            <a:off x="4415950" y="4466956"/>
            <a:ext cx="40470" cy="38696"/>
          </a:xfrm>
          <a:custGeom>
            <a:avLst/>
            <a:gdLst/>
            <a:ahLst/>
            <a:cxnLst/>
            <a:rect l="l" t="t" r="r" b="b"/>
            <a:pathLst>
              <a:path w="1619" h="1548" extrusionOk="0">
                <a:moveTo>
                  <a:pt x="563" y="0"/>
                </a:moveTo>
                <a:cubicBezTo>
                  <a:pt x="211" y="0"/>
                  <a:pt x="0" y="352"/>
                  <a:pt x="71" y="704"/>
                </a:cubicBezTo>
                <a:cubicBezTo>
                  <a:pt x="141" y="1196"/>
                  <a:pt x="563" y="1548"/>
                  <a:pt x="1056" y="1548"/>
                </a:cubicBezTo>
                <a:cubicBezTo>
                  <a:pt x="1407" y="1548"/>
                  <a:pt x="1618" y="1266"/>
                  <a:pt x="1618" y="915"/>
                </a:cubicBezTo>
                <a:cubicBezTo>
                  <a:pt x="1478" y="422"/>
                  <a:pt x="1056" y="7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3" name="Google Shape;5363;p6"/>
          <p:cNvSpPr/>
          <p:nvPr/>
        </p:nvSpPr>
        <p:spPr>
          <a:xfrm rot="-5157411" flipH="1">
            <a:off x="5769671" y="4703848"/>
            <a:ext cx="35196" cy="37671"/>
          </a:xfrm>
          <a:custGeom>
            <a:avLst/>
            <a:gdLst/>
            <a:ahLst/>
            <a:cxnLst/>
            <a:rect l="l" t="t" r="r" b="b"/>
            <a:pathLst>
              <a:path w="1408" h="1507" extrusionOk="0">
                <a:moveTo>
                  <a:pt x="958" y="1"/>
                </a:moveTo>
                <a:cubicBezTo>
                  <a:pt x="919" y="1"/>
                  <a:pt x="881" y="6"/>
                  <a:pt x="845" y="19"/>
                </a:cubicBezTo>
                <a:cubicBezTo>
                  <a:pt x="353" y="89"/>
                  <a:pt x="1" y="441"/>
                  <a:pt x="1" y="933"/>
                </a:cubicBezTo>
                <a:cubicBezTo>
                  <a:pt x="1" y="1248"/>
                  <a:pt x="227" y="1507"/>
                  <a:pt x="526" y="1507"/>
                </a:cubicBezTo>
                <a:cubicBezTo>
                  <a:pt x="561" y="1507"/>
                  <a:pt x="597" y="1503"/>
                  <a:pt x="634" y="1496"/>
                </a:cubicBezTo>
                <a:cubicBezTo>
                  <a:pt x="1056" y="1285"/>
                  <a:pt x="1408" y="863"/>
                  <a:pt x="1408" y="370"/>
                </a:cubicBezTo>
                <a:cubicBezTo>
                  <a:pt x="1349" y="137"/>
                  <a:pt x="1146" y="1"/>
                  <a:pt x="95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4" name="Google Shape;5364;p6"/>
          <p:cNvSpPr/>
          <p:nvPr/>
        </p:nvSpPr>
        <p:spPr>
          <a:xfrm rot="-5157411" flipH="1">
            <a:off x="560591" y="2306895"/>
            <a:ext cx="48795" cy="34146"/>
          </a:xfrm>
          <a:custGeom>
            <a:avLst/>
            <a:gdLst/>
            <a:ahLst/>
            <a:cxnLst/>
            <a:rect l="l" t="t" r="r" b="b"/>
            <a:pathLst>
              <a:path w="1952" h="1366" extrusionOk="0">
                <a:moveTo>
                  <a:pt x="1107" y="1"/>
                </a:moveTo>
                <a:cubicBezTo>
                  <a:pt x="685" y="71"/>
                  <a:pt x="263" y="352"/>
                  <a:pt x="122" y="775"/>
                </a:cubicBezTo>
                <a:cubicBezTo>
                  <a:pt x="1" y="1017"/>
                  <a:pt x="194" y="1365"/>
                  <a:pt x="475" y="1365"/>
                </a:cubicBezTo>
                <a:cubicBezTo>
                  <a:pt x="520" y="1365"/>
                  <a:pt x="567" y="1357"/>
                  <a:pt x="615" y="1337"/>
                </a:cubicBezTo>
                <a:cubicBezTo>
                  <a:pt x="967" y="1197"/>
                  <a:pt x="1248" y="1056"/>
                  <a:pt x="1529" y="845"/>
                </a:cubicBezTo>
                <a:cubicBezTo>
                  <a:pt x="1740" y="704"/>
                  <a:pt x="1951" y="634"/>
                  <a:pt x="1811" y="282"/>
                </a:cubicBezTo>
                <a:cubicBezTo>
                  <a:pt x="1740" y="1"/>
                  <a:pt x="1389" y="1"/>
                  <a:pt x="110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5" name="Google Shape;5365;p6"/>
          <p:cNvSpPr/>
          <p:nvPr/>
        </p:nvSpPr>
        <p:spPr>
          <a:xfrm rot="-5157411" flipH="1">
            <a:off x="4742464" y="4526969"/>
            <a:ext cx="43995" cy="32321"/>
          </a:xfrm>
          <a:custGeom>
            <a:avLst/>
            <a:gdLst/>
            <a:ahLst/>
            <a:cxnLst/>
            <a:rect l="l" t="t" r="r" b="b"/>
            <a:pathLst>
              <a:path w="1760" h="1293" extrusionOk="0">
                <a:moveTo>
                  <a:pt x="1206" y="1"/>
                </a:moveTo>
                <a:cubicBezTo>
                  <a:pt x="1094" y="1"/>
                  <a:pt x="972" y="19"/>
                  <a:pt x="845" y="55"/>
                </a:cubicBezTo>
                <a:cubicBezTo>
                  <a:pt x="493" y="55"/>
                  <a:pt x="211" y="266"/>
                  <a:pt x="71" y="618"/>
                </a:cubicBezTo>
                <a:cubicBezTo>
                  <a:pt x="0" y="829"/>
                  <a:pt x="141" y="1110"/>
                  <a:pt x="282" y="1251"/>
                </a:cubicBezTo>
                <a:cubicBezTo>
                  <a:pt x="385" y="1277"/>
                  <a:pt x="497" y="1293"/>
                  <a:pt x="609" y="1293"/>
                </a:cubicBezTo>
                <a:cubicBezTo>
                  <a:pt x="802" y="1293"/>
                  <a:pt x="992" y="1244"/>
                  <a:pt x="1126" y="1110"/>
                </a:cubicBezTo>
                <a:cubicBezTo>
                  <a:pt x="1337" y="969"/>
                  <a:pt x="1478" y="899"/>
                  <a:pt x="1618" y="758"/>
                </a:cubicBezTo>
                <a:cubicBezTo>
                  <a:pt x="1689" y="688"/>
                  <a:pt x="1759" y="547"/>
                  <a:pt x="1759" y="407"/>
                </a:cubicBezTo>
                <a:cubicBezTo>
                  <a:pt x="1759" y="146"/>
                  <a:pt x="1527" y="1"/>
                  <a:pt x="120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6" name="Google Shape;5366;p6"/>
          <p:cNvSpPr/>
          <p:nvPr/>
        </p:nvSpPr>
        <p:spPr>
          <a:xfrm rot="-5157411" flipH="1">
            <a:off x="5293656" y="4549511"/>
            <a:ext cx="31671" cy="40470"/>
          </a:xfrm>
          <a:custGeom>
            <a:avLst/>
            <a:gdLst/>
            <a:ahLst/>
            <a:cxnLst/>
            <a:rect l="l" t="t" r="r" b="b"/>
            <a:pathLst>
              <a:path w="1267" h="1619" extrusionOk="0">
                <a:moveTo>
                  <a:pt x="563" y="0"/>
                </a:moveTo>
                <a:cubicBezTo>
                  <a:pt x="211" y="0"/>
                  <a:pt x="0" y="352"/>
                  <a:pt x="0" y="844"/>
                </a:cubicBezTo>
                <a:cubicBezTo>
                  <a:pt x="0" y="1266"/>
                  <a:pt x="352" y="1618"/>
                  <a:pt x="774" y="1618"/>
                </a:cubicBezTo>
                <a:cubicBezTo>
                  <a:pt x="1196" y="1548"/>
                  <a:pt x="1267" y="1337"/>
                  <a:pt x="1196" y="915"/>
                </a:cubicBezTo>
                <a:cubicBezTo>
                  <a:pt x="1126" y="282"/>
                  <a:pt x="915" y="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7" name="Google Shape;5367;p6"/>
          <p:cNvSpPr/>
          <p:nvPr/>
        </p:nvSpPr>
        <p:spPr>
          <a:xfrm rot="-5157411" flipH="1">
            <a:off x="5034006" y="4444872"/>
            <a:ext cx="42245" cy="30197"/>
          </a:xfrm>
          <a:custGeom>
            <a:avLst/>
            <a:gdLst/>
            <a:ahLst/>
            <a:cxnLst/>
            <a:rect l="l" t="t" r="r" b="b"/>
            <a:pathLst>
              <a:path w="1690" h="1208" extrusionOk="0">
                <a:moveTo>
                  <a:pt x="764" y="1"/>
                </a:moveTo>
                <a:cubicBezTo>
                  <a:pt x="721" y="1"/>
                  <a:pt x="678" y="4"/>
                  <a:pt x="634" y="11"/>
                </a:cubicBezTo>
                <a:cubicBezTo>
                  <a:pt x="282" y="11"/>
                  <a:pt x="1" y="293"/>
                  <a:pt x="71" y="645"/>
                </a:cubicBezTo>
                <a:cubicBezTo>
                  <a:pt x="142" y="1067"/>
                  <a:pt x="493" y="1207"/>
                  <a:pt x="986" y="1207"/>
                </a:cubicBezTo>
                <a:cubicBezTo>
                  <a:pt x="1338" y="1207"/>
                  <a:pt x="1689" y="1137"/>
                  <a:pt x="1619" y="645"/>
                </a:cubicBezTo>
                <a:cubicBezTo>
                  <a:pt x="1493" y="266"/>
                  <a:pt x="1140" y="1"/>
                  <a:pt x="7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8" name="Google Shape;5368;p6"/>
          <p:cNvSpPr/>
          <p:nvPr/>
        </p:nvSpPr>
        <p:spPr>
          <a:xfrm rot="-5157411" flipH="1">
            <a:off x="4516376" y="4068589"/>
            <a:ext cx="35196" cy="37296"/>
          </a:xfrm>
          <a:custGeom>
            <a:avLst/>
            <a:gdLst/>
            <a:ahLst/>
            <a:cxnLst/>
            <a:rect l="l" t="t" r="r" b="b"/>
            <a:pathLst>
              <a:path w="1408" h="1492" extrusionOk="0">
                <a:moveTo>
                  <a:pt x="1024" y="0"/>
                </a:moveTo>
                <a:cubicBezTo>
                  <a:pt x="989" y="0"/>
                  <a:pt x="952" y="5"/>
                  <a:pt x="915" y="14"/>
                </a:cubicBezTo>
                <a:cubicBezTo>
                  <a:pt x="493" y="14"/>
                  <a:pt x="71" y="436"/>
                  <a:pt x="0" y="858"/>
                </a:cubicBezTo>
                <a:cubicBezTo>
                  <a:pt x="0" y="1210"/>
                  <a:pt x="211" y="1491"/>
                  <a:pt x="563" y="1491"/>
                </a:cubicBezTo>
                <a:cubicBezTo>
                  <a:pt x="844" y="1491"/>
                  <a:pt x="1407" y="788"/>
                  <a:pt x="1407" y="366"/>
                </a:cubicBezTo>
                <a:cubicBezTo>
                  <a:pt x="1407" y="183"/>
                  <a:pt x="1249" y="0"/>
                  <a:pt x="10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69" name="Google Shape;5369;p6"/>
          <p:cNvSpPr/>
          <p:nvPr/>
        </p:nvSpPr>
        <p:spPr>
          <a:xfrm rot="-5157411" flipH="1">
            <a:off x="5668420" y="4638214"/>
            <a:ext cx="29922" cy="40470"/>
          </a:xfrm>
          <a:custGeom>
            <a:avLst/>
            <a:gdLst/>
            <a:ahLst/>
            <a:cxnLst/>
            <a:rect l="l" t="t" r="r" b="b"/>
            <a:pathLst>
              <a:path w="1197" h="1619" extrusionOk="0">
                <a:moveTo>
                  <a:pt x="563" y="0"/>
                </a:moveTo>
                <a:cubicBezTo>
                  <a:pt x="212" y="0"/>
                  <a:pt x="1" y="352"/>
                  <a:pt x="1" y="774"/>
                </a:cubicBezTo>
                <a:cubicBezTo>
                  <a:pt x="1" y="1126"/>
                  <a:pt x="212" y="1407"/>
                  <a:pt x="493" y="1618"/>
                </a:cubicBezTo>
                <a:cubicBezTo>
                  <a:pt x="915" y="1548"/>
                  <a:pt x="1196" y="1196"/>
                  <a:pt x="1126" y="774"/>
                </a:cubicBezTo>
                <a:cubicBezTo>
                  <a:pt x="1196" y="352"/>
                  <a:pt x="915" y="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0" name="Google Shape;5370;p6"/>
          <p:cNvSpPr/>
          <p:nvPr/>
        </p:nvSpPr>
        <p:spPr>
          <a:xfrm rot="-5157411" flipH="1">
            <a:off x="5041618" y="4552328"/>
            <a:ext cx="49245" cy="26847"/>
          </a:xfrm>
          <a:custGeom>
            <a:avLst/>
            <a:gdLst/>
            <a:ahLst/>
            <a:cxnLst/>
            <a:rect l="l" t="t" r="r" b="b"/>
            <a:pathLst>
              <a:path w="1970" h="1074" extrusionOk="0">
                <a:moveTo>
                  <a:pt x="1009" y="0"/>
                </a:moveTo>
                <a:cubicBezTo>
                  <a:pt x="722" y="0"/>
                  <a:pt x="443" y="126"/>
                  <a:pt x="211" y="300"/>
                </a:cubicBezTo>
                <a:cubicBezTo>
                  <a:pt x="70" y="370"/>
                  <a:pt x="0" y="581"/>
                  <a:pt x="70" y="792"/>
                </a:cubicBezTo>
                <a:cubicBezTo>
                  <a:pt x="141" y="1003"/>
                  <a:pt x="352" y="1074"/>
                  <a:pt x="563" y="1074"/>
                </a:cubicBezTo>
                <a:cubicBezTo>
                  <a:pt x="985" y="1003"/>
                  <a:pt x="1407" y="792"/>
                  <a:pt x="1759" y="511"/>
                </a:cubicBezTo>
                <a:cubicBezTo>
                  <a:pt x="1970" y="370"/>
                  <a:pt x="1829" y="89"/>
                  <a:pt x="1548" y="18"/>
                </a:cubicBezTo>
                <a:lnTo>
                  <a:pt x="1196" y="18"/>
                </a:lnTo>
                <a:cubicBezTo>
                  <a:pt x="1134" y="6"/>
                  <a:pt x="1071" y="0"/>
                  <a:pt x="10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1" name="Google Shape;5371;p6"/>
          <p:cNvSpPr/>
          <p:nvPr/>
        </p:nvSpPr>
        <p:spPr>
          <a:xfrm rot="-5157411" flipH="1">
            <a:off x="4928073" y="4809239"/>
            <a:ext cx="33446" cy="33971"/>
          </a:xfrm>
          <a:custGeom>
            <a:avLst/>
            <a:gdLst/>
            <a:ahLst/>
            <a:cxnLst/>
            <a:rect l="l" t="t" r="r" b="b"/>
            <a:pathLst>
              <a:path w="1338" h="1359" extrusionOk="0">
                <a:moveTo>
                  <a:pt x="672" y="1"/>
                </a:moveTo>
                <a:cubicBezTo>
                  <a:pt x="636" y="1"/>
                  <a:pt x="600" y="4"/>
                  <a:pt x="564" y="11"/>
                </a:cubicBezTo>
                <a:cubicBezTo>
                  <a:pt x="212" y="82"/>
                  <a:pt x="1" y="363"/>
                  <a:pt x="71" y="715"/>
                </a:cubicBezTo>
                <a:cubicBezTo>
                  <a:pt x="71" y="1093"/>
                  <a:pt x="354" y="1359"/>
                  <a:pt x="666" y="1359"/>
                </a:cubicBezTo>
                <a:cubicBezTo>
                  <a:pt x="702" y="1359"/>
                  <a:pt x="738" y="1355"/>
                  <a:pt x="775" y="1348"/>
                </a:cubicBezTo>
                <a:cubicBezTo>
                  <a:pt x="1127" y="1278"/>
                  <a:pt x="1338" y="996"/>
                  <a:pt x="1338" y="644"/>
                </a:cubicBezTo>
                <a:cubicBezTo>
                  <a:pt x="1274" y="266"/>
                  <a:pt x="985" y="1"/>
                  <a:pt x="67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2" name="Google Shape;5372;p6"/>
          <p:cNvSpPr/>
          <p:nvPr/>
        </p:nvSpPr>
        <p:spPr>
          <a:xfrm rot="-5157411" flipH="1">
            <a:off x="5558864" y="4546175"/>
            <a:ext cx="29922" cy="40470"/>
          </a:xfrm>
          <a:custGeom>
            <a:avLst/>
            <a:gdLst/>
            <a:ahLst/>
            <a:cxnLst/>
            <a:rect l="l" t="t" r="r" b="b"/>
            <a:pathLst>
              <a:path w="1197" h="1619" extrusionOk="0">
                <a:moveTo>
                  <a:pt x="915" y="0"/>
                </a:moveTo>
                <a:cubicBezTo>
                  <a:pt x="634" y="0"/>
                  <a:pt x="423" y="70"/>
                  <a:pt x="282" y="281"/>
                </a:cubicBezTo>
                <a:cubicBezTo>
                  <a:pt x="71" y="492"/>
                  <a:pt x="1" y="774"/>
                  <a:pt x="71" y="1055"/>
                </a:cubicBezTo>
                <a:cubicBezTo>
                  <a:pt x="71" y="1337"/>
                  <a:pt x="352" y="1618"/>
                  <a:pt x="634" y="1618"/>
                </a:cubicBezTo>
                <a:cubicBezTo>
                  <a:pt x="1056" y="1618"/>
                  <a:pt x="1126" y="1337"/>
                  <a:pt x="1126" y="985"/>
                </a:cubicBezTo>
                <a:lnTo>
                  <a:pt x="1126" y="633"/>
                </a:lnTo>
                <a:cubicBezTo>
                  <a:pt x="1126" y="352"/>
                  <a:pt x="1197" y="141"/>
                  <a:pt x="9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3" name="Google Shape;5373;p6"/>
          <p:cNvSpPr/>
          <p:nvPr/>
        </p:nvSpPr>
        <p:spPr>
          <a:xfrm rot="-5157411" flipH="1">
            <a:off x="741587" y="2238142"/>
            <a:ext cx="26422" cy="36071"/>
          </a:xfrm>
          <a:custGeom>
            <a:avLst/>
            <a:gdLst/>
            <a:ahLst/>
            <a:cxnLst/>
            <a:rect l="l" t="t" r="r" b="b"/>
            <a:pathLst>
              <a:path w="1057" h="1443" extrusionOk="0">
                <a:moveTo>
                  <a:pt x="501" y="0"/>
                </a:moveTo>
                <a:cubicBezTo>
                  <a:pt x="475" y="0"/>
                  <a:pt x="449" y="3"/>
                  <a:pt x="423" y="8"/>
                </a:cubicBezTo>
                <a:cubicBezTo>
                  <a:pt x="1" y="8"/>
                  <a:pt x="1" y="290"/>
                  <a:pt x="1" y="641"/>
                </a:cubicBezTo>
                <a:cubicBezTo>
                  <a:pt x="1" y="1068"/>
                  <a:pt x="213" y="1443"/>
                  <a:pt x="498" y="1443"/>
                </a:cubicBezTo>
                <a:cubicBezTo>
                  <a:pt x="542" y="1443"/>
                  <a:pt x="587" y="1434"/>
                  <a:pt x="634" y="1415"/>
                </a:cubicBezTo>
                <a:cubicBezTo>
                  <a:pt x="1056" y="1345"/>
                  <a:pt x="1056" y="1063"/>
                  <a:pt x="1056" y="712"/>
                </a:cubicBezTo>
                <a:cubicBezTo>
                  <a:pt x="1056" y="386"/>
                  <a:pt x="815" y="0"/>
                  <a:pt x="5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4" name="Google Shape;5374;p6"/>
          <p:cNvSpPr/>
          <p:nvPr/>
        </p:nvSpPr>
        <p:spPr>
          <a:xfrm rot="-5157411" flipH="1">
            <a:off x="5964666" y="5066704"/>
            <a:ext cx="35196" cy="30272"/>
          </a:xfrm>
          <a:custGeom>
            <a:avLst/>
            <a:gdLst/>
            <a:ahLst/>
            <a:cxnLst/>
            <a:rect l="l" t="t" r="r" b="b"/>
            <a:pathLst>
              <a:path w="1408" h="1211" extrusionOk="0">
                <a:moveTo>
                  <a:pt x="774" y="1"/>
                </a:moveTo>
                <a:cubicBezTo>
                  <a:pt x="352" y="1"/>
                  <a:pt x="0" y="352"/>
                  <a:pt x="0" y="775"/>
                </a:cubicBezTo>
                <a:cubicBezTo>
                  <a:pt x="0" y="1019"/>
                  <a:pt x="212" y="1210"/>
                  <a:pt x="453" y="1210"/>
                </a:cubicBezTo>
                <a:cubicBezTo>
                  <a:pt x="489" y="1210"/>
                  <a:pt x="526" y="1206"/>
                  <a:pt x="563" y="1197"/>
                </a:cubicBezTo>
                <a:cubicBezTo>
                  <a:pt x="915" y="1197"/>
                  <a:pt x="1407" y="845"/>
                  <a:pt x="1337" y="493"/>
                </a:cubicBezTo>
                <a:cubicBezTo>
                  <a:pt x="1337" y="141"/>
                  <a:pt x="1055" y="1"/>
                  <a:pt x="7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5" name="Google Shape;5375;p6"/>
          <p:cNvSpPr/>
          <p:nvPr/>
        </p:nvSpPr>
        <p:spPr>
          <a:xfrm rot="-5157411" flipH="1">
            <a:off x="822399" y="2575940"/>
            <a:ext cx="29922" cy="35646"/>
          </a:xfrm>
          <a:custGeom>
            <a:avLst/>
            <a:gdLst/>
            <a:ahLst/>
            <a:cxnLst/>
            <a:rect l="l" t="t" r="r" b="b"/>
            <a:pathLst>
              <a:path w="1197" h="1426" extrusionOk="0">
                <a:moveTo>
                  <a:pt x="817" y="0"/>
                </a:moveTo>
                <a:cubicBezTo>
                  <a:pt x="779" y="0"/>
                  <a:pt x="740" y="6"/>
                  <a:pt x="704" y="18"/>
                </a:cubicBezTo>
                <a:cubicBezTo>
                  <a:pt x="282" y="159"/>
                  <a:pt x="1" y="581"/>
                  <a:pt x="71" y="1003"/>
                </a:cubicBezTo>
                <a:cubicBezTo>
                  <a:pt x="71" y="1285"/>
                  <a:pt x="212" y="1425"/>
                  <a:pt x="493" y="1425"/>
                </a:cubicBezTo>
                <a:cubicBezTo>
                  <a:pt x="915" y="1285"/>
                  <a:pt x="1197" y="862"/>
                  <a:pt x="1197" y="370"/>
                </a:cubicBezTo>
                <a:cubicBezTo>
                  <a:pt x="1197" y="137"/>
                  <a:pt x="1004" y="0"/>
                  <a:pt x="81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6" name="Google Shape;5376;p6"/>
          <p:cNvSpPr/>
          <p:nvPr/>
        </p:nvSpPr>
        <p:spPr>
          <a:xfrm rot="-5157411" flipH="1">
            <a:off x="4902882" y="3980171"/>
            <a:ext cx="33421" cy="32121"/>
          </a:xfrm>
          <a:custGeom>
            <a:avLst/>
            <a:gdLst/>
            <a:ahLst/>
            <a:cxnLst/>
            <a:rect l="l" t="t" r="r" b="b"/>
            <a:pathLst>
              <a:path w="1337" h="1285" extrusionOk="0">
                <a:moveTo>
                  <a:pt x="774" y="1"/>
                </a:moveTo>
                <a:cubicBezTo>
                  <a:pt x="352" y="71"/>
                  <a:pt x="0" y="493"/>
                  <a:pt x="71" y="915"/>
                </a:cubicBezTo>
                <a:cubicBezTo>
                  <a:pt x="129" y="1148"/>
                  <a:pt x="332" y="1285"/>
                  <a:pt x="560" y="1285"/>
                </a:cubicBezTo>
                <a:cubicBezTo>
                  <a:pt x="607" y="1285"/>
                  <a:pt x="656" y="1279"/>
                  <a:pt x="704" y="1267"/>
                </a:cubicBezTo>
                <a:cubicBezTo>
                  <a:pt x="1056" y="1126"/>
                  <a:pt x="1337" y="704"/>
                  <a:pt x="1337" y="352"/>
                </a:cubicBezTo>
                <a:cubicBezTo>
                  <a:pt x="1267" y="71"/>
                  <a:pt x="1056" y="1"/>
                  <a:pt x="7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7" name="Google Shape;5377;p6"/>
          <p:cNvSpPr/>
          <p:nvPr/>
        </p:nvSpPr>
        <p:spPr>
          <a:xfrm rot="-5157411" flipH="1">
            <a:off x="5018500" y="4038451"/>
            <a:ext cx="31696" cy="31022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20" y="1"/>
                </a:moveTo>
                <a:cubicBezTo>
                  <a:pt x="758" y="1"/>
                  <a:pt x="694" y="15"/>
                  <a:pt x="634" y="45"/>
                </a:cubicBezTo>
                <a:cubicBezTo>
                  <a:pt x="282" y="45"/>
                  <a:pt x="1" y="326"/>
                  <a:pt x="71" y="678"/>
                </a:cubicBezTo>
                <a:cubicBezTo>
                  <a:pt x="1" y="1030"/>
                  <a:pt x="282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67" y="190"/>
                  <a:pt x="1050" y="1"/>
                  <a:pt x="82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8" name="Google Shape;5378;p6"/>
          <p:cNvSpPr/>
          <p:nvPr/>
        </p:nvSpPr>
        <p:spPr>
          <a:xfrm rot="-5157411" flipH="1">
            <a:off x="5060001" y="4641356"/>
            <a:ext cx="29922" cy="35096"/>
          </a:xfrm>
          <a:custGeom>
            <a:avLst/>
            <a:gdLst/>
            <a:ahLst/>
            <a:cxnLst/>
            <a:rect l="l" t="t" r="r" b="b"/>
            <a:pathLst>
              <a:path w="1197" h="1404" extrusionOk="0">
                <a:moveTo>
                  <a:pt x="809" y="0"/>
                </a:moveTo>
                <a:cubicBezTo>
                  <a:pt x="777" y="0"/>
                  <a:pt x="742" y="6"/>
                  <a:pt x="704" y="19"/>
                </a:cubicBezTo>
                <a:cubicBezTo>
                  <a:pt x="352" y="19"/>
                  <a:pt x="141" y="300"/>
                  <a:pt x="71" y="652"/>
                </a:cubicBezTo>
                <a:cubicBezTo>
                  <a:pt x="1" y="863"/>
                  <a:pt x="71" y="1144"/>
                  <a:pt x="212" y="1285"/>
                </a:cubicBezTo>
                <a:cubicBezTo>
                  <a:pt x="318" y="1370"/>
                  <a:pt x="411" y="1403"/>
                  <a:pt x="495" y="1403"/>
                </a:cubicBezTo>
                <a:cubicBezTo>
                  <a:pt x="691" y="1403"/>
                  <a:pt x="838" y="1221"/>
                  <a:pt x="986" y="1074"/>
                </a:cubicBezTo>
                <a:lnTo>
                  <a:pt x="1197" y="863"/>
                </a:lnTo>
                <a:cubicBezTo>
                  <a:pt x="1197" y="652"/>
                  <a:pt x="1126" y="441"/>
                  <a:pt x="1056" y="300"/>
                </a:cubicBezTo>
                <a:cubicBezTo>
                  <a:pt x="1056" y="126"/>
                  <a:pt x="961" y="0"/>
                  <a:pt x="8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79" name="Google Shape;5379;p6"/>
          <p:cNvSpPr/>
          <p:nvPr/>
        </p:nvSpPr>
        <p:spPr>
          <a:xfrm rot="-5157411" flipH="1">
            <a:off x="4851574" y="4349468"/>
            <a:ext cx="36946" cy="24872"/>
          </a:xfrm>
          <a:custGeom>
            <a:avLst/>
            <a:gdLst/>
            <a:ahLst/>
            <a:cxnLst/>
            <a:rect l="l" t="t" r="r" b="b"/>
            <a:pathLst>
              <a:path w="1478" h="995" extrusionOk="0">
                <a:moveTo>
                  <a:pt x="644" y="0"/>
                </a:moveTo>
                <a:cubicBezTo>
                  <a:pt x="615" y="0"/>
                  <a:pt x="588" y="3"/>
                  <a:pt x="563" y="9"/>
                </a:cubicBezTo>
                <a:cubicBezTo>
                  <a:pt x="282" y="9"/>
                  <a:pt x="0" y="150"/>
                  <a:pt x="71" y="502"/>
                </a:cubicBezTo>
                <a:cubicBezTo>
                  <a:pt x="211" y="994"/>
                  <a:pt x="704" y="994"/>
                  <a:pt x="985" y="994"/>
                </a:cubicBezTo>
                <a:cubicBezTo>
                  <a:pt x="1196" y="994"/>
                  <a:pt x="1478" y="924"/>
                  <a:pt x="1478" y="643"/>
                </a:cubicBezTo>
                <a:cubicBezTo>
                  <a:pt x="1478" y="321"/>
                  <a:pt x="950" y="0"/>
                  <a:pt x="64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0" name="Google Shape;5380;p6"/>
          <p:cNvSpPr/>
          <p:nvPr/>
        </p:nvSpPr>
        <p:spPr>
          <a:xfrm rot="-5157411" flipH="1">
            <a:off x="5638061" y="5082760"/>
            <a:ext cx="29922" cy="28522"/>
          </a:xfrm>
          <a:custGeom>
            <a:avLst/>
            <a:gdLst/>
            <a:ahLst/>
            <a:cxnLst/>
            <a:rect l="l" t="t" r="r" b="b"/>
            <a:pathLst>
              <a:path w="1197" h="1141" extrusionOk="0">
                <a:moveTo>
                  <a:pt x="788" y="1"/>
                </a:moveTo>
                <a:cubicBezTo>
                  <a:pt x="760" y="1"/>
                  <a:pt x="732" y="5"/>
                  <a:pt x="704" y="14"/>
                </a:cubicBezTo>
                <a:cubicBezTo>
                  <a:pt x="352" y="14"/>
                  <a:pt x="71" y="366"/>
                  <a:pt x="0" y="718"/>
                </a:cubicBezTo>
                <a:cubicBezTo>
                  <a:pt x="0" y="929"/>
                  <a:pt x="282" y="1140"/>
                  <a:pt x="493" y="1140"/>
                </a:cubicBezTo>
                <a:cubicBezTo>
                  <a:pt x="845" y="1070"/>
                  <a:pt x="1126" y="718"/>
                  <a:pt x="1196" y="366"/>
                </a:cubicBezTo>
                <a:cubicBezTo>
                  <a:pt x="1135" y="183"/>
                  <a:pt x="969" y="1"/>
                  <a:pt x="78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1" name="Google Shape;5381;p6"/>
          <p:cNvSpPr/>
          <p:nvPr/>
        </p:nvSpPr>
        <p:spPr>
          <a:xfrm rot="-5157411" flipH="1">
            <a:off x="825514" y="2633851"/>
            <a:ext cx="31671" cy="27947"/>
          </a:xfrm>
          <a:custGeom>
            <a:avLst/>
            <a:gdLst/>
            <a:ahLst/>
            <a:cxnLst/>
            <a:rect l="l" t="t" r="r" b="b"/>
            <a:pathLst>
              <a:path w="1267" h="1118" extrusionOk="0">
                <a:moveTo>
                  <a:pt x="811" y="1"/>
                </a:moveTo>
                <a:cubicBezTo>
                  <a:pt x="754" y="1"/>
                  <a:pt x="693" y="15"/>
                  <a:pt x="633" y="45"/>
                </a:cubicBezTo>
                <a:cubicBezTo>
                  <a:pt x="282" y="45"/>
                  <a:pt x="0" y="396"/>
                  <a:pt x="70" y="748"/>
                </a:cubicBezTo>
                <a:cubicBezTo>
                  <a:pt x="70" y="981"/>
                  <a:pt x="264" y="1118"/>
                  <a:pt x="530" y="1118"/>
                </a:cubicBezTo>
                <a:cubicBezTo>
                  <a:pt x="585" y="1118"/>
                  <a:pt x="643" y="1112"/>
                  <a:pt x="704" y="1100"/>
                </a:cubicBezTo>
                <a:cubicBezTo>
                  <a:pt x="985" y="1030"/>
                  <a:pt x="1266" y="819"/>
                  <a:pt x="1196" y="467"/>
                </a:cubicBezTo>
                <a:cubicBezTo>
                  <a:pt x="1196" y="190"/>
                  <a:pt x="1022" y="1"/>
                  <a:pt x="81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2" name="Google Shape;5382;p6"/>
          <p:cNvSpPr/>
          <p:nvPr/>
        </p:nvSpPr>
        <p:spPr>
          <a:xfrm rot="-5157411" flipH="1">
            <a:off x="5248664" y="4857545"/>
            <a:ext cx="28172" cy="28172"/>
          </a:xfrm>
          <a:custGeom>
            <a:avLst/>
            <a:gdLst/>
            <a:ahLst/>
            <a:cxnLst/>
            <a:rect l="l" t="t" r="r" b="b"/>
            <a:pathLst>
              <a:path w="1127" h="1127" extrusionOk="0">
                <a:moveTo>
                  <a:pt x="493" y="1"/>
                </a:moveTo>
                <a:cubicBezTo>
                  <a:pt x="212" y="1"/>
                  <a:pt x="1" y="282"/>
                  <a:pt x="1" y="564"/>
                </a:cubicBezTo>
                <a:cubicBezTo>
                  <a:pt x="1" y="915"/>
                  <a:pt x="282" y="1126"/>
                  <a:pt x="634" y="1126"/>
                </a:cubicBezTo>
                <a:cubicBezTo>
                  <a:pt x="915" y="1126"/>
                  <a:pt x="1126" y="915"/>
                  <a:pt x="1126" y="634"/>
                </a:cubicBezTo>
                <a:cubicBezTo>
                  <a:pt x="1126" y="282"/>
                  <a:pt x="915" y="1"/>
                  <a:pt x="4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3" name="Google Shape;5383;p6"/>
          <p:cNvSpPr/>
          <p:nvPr/>
        </p:nvSpPr>
        <p:spPr>
          <a:xfrm rot="-5157411" flipH="1">
            <a:off x="5991751" y="4987019"/>
            <a:ext cx="26397" cy="28497"/>
          </a:xfrm>
          <a:custGeom>
            <a:avLst/>
            <a:gdLst/>
            <a:ahLst/>
            <a:cxnLst/>
            <a:rect l="l" t="t" r="r" b="b"/>
            <a:pathLst>
              <a:path w="1056" h="1140" extrusionOk="0">
                <a:moveTo>
                  <a:pt x="601" y="1"/>
                </a:moveTo>
                <a:cubicBezTo>
                  <a:pt x="565" y="1"/>
                  <a:pt x="529" y="5"/>
                  <a:pt x="493" y="14"/>
                </a:cubicBezTo>
                <a:cubicBezTo>
                  <a:pt x="141" y="14"/>
                  <a:pt x="0" y="366"/>
                  <a:pt x="0" y="648"/>
                </a:cubicBezTo>
                <a:cubicBezTo>
                  <a:pt x="0" y="929"/>
                  <a:pt x="141" y="1140"/>
                  <a:pt x="422" y="1140"/>
                </a:cubicBezTo>
                <a:cubicBezTo>
                  <a:pt x="774" y="1140"/>
                  <a:pt x="1055" y="859"/>
                  <a:pt x="1055" y="507"/>
                </a:cubicBezTo>
                <a:cubicBezTo>
                  <a:pt x="1055" y="201"/>
                  <a:pt x="842" y="1"/>
                  <a:pt x="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4" name="Google Shape;5384;p6"/>
          <p:cNvSpPr/>
          <p:nvPr/>
        </p:nvSpPr>
        <p:spPr>
          <a:xfrm rot="-5157411" flipH="1">
            <a:off x="5659655" y="4781193"/>
            <a:ext cx="28172" cy="26397"/>
          </a:xfrm>
          <a:custGeom>
            <a:avLst/>
            <a:gdLst/>
            <a:ahLst/>
            <a:cxnLst/>
            <a:rect l="l" t="t" r="r" b="b"/>
            <a:pathLst>
              <a:path w="1127" h="1056" extrusionOk="0">
                <a:moveTo>
                  <a:pt x="493" y="0"/>
                </a:moveTo>
                <a:cubicBezTo>
                  <a:pt x="212" y="0"/>
                  <a:pt x="71" y="212"/>
                  <a:pt x="71" y="493"/>
                </a:cubicBezTo>
                <a:cubicBezTo>
                  <a:pt x="1" y="774"/>
                  <a:pt x="282" y="1056"/>
                  <a:pt x="634" y="1056"/>
                </a:cubicBezTo>
                <a:cubicBezTo>
                  <a:pt x="915" y="1056"/>
                  <a:pt x="1126" y="845"/>
                  <a:pt x="1126" y="493"/>
                </a:cubicBezTo>
                <a:cubicBezTo>
                  <a:pt x="1056" y="212"/>
                  <a:pt x="774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5" name="Google Shape;5385;p6"/>
          <p:cNvSpPr/>
          <p:nvPr/>
        </p:nvSpPr>
        <p:spPr>
          <a:xfrm rot="-5157411" flipH="1">
            <a:off x="199423" y="2105348"/>
            <a:ext cx="26397" cy="26672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6" name="Google Shape;5386;p6"/>
          <p:cNvSpPr/>
          <p:nvPr/>
        </p:nvSpPr>
        <p:spPr>
          <a:xfrm rot="-5157411" flipH="1">
            <a:off x="557715" y="1929866"/>
            <a:ext cx="40470" cy="15498"/>
          </a:xfrm>
          <a:custGeom>
            <a:avLst/>
            <a:gdLst/>
            <a:ahLst/>
            <a:cxnLst/>
            <a:rect l="l" t="t" r="r" b="b"/>
            <a:pathLst>
              <a:path w="1619" h="620" extrusionOk="0">
                <a:moveTo>
                  <a:pt x="816" y="1"/>
                </a:moveTo>
                <a:cubicBezTo>
                  <a:pt x="661" y="1"/>
                  <a:pt x="507" y="17"/>
                  <a:pt x="352" y="43"/>
                </a:cubicBezTo>
                <a:cubicBezTo>
                  <a:pt x="212" y="43"/>
                  <a:pt x="1" y="183"/>
                  <a:pt x="1" y="394"/>
                </a:cubicBezTo>
                <a:cubicBezTo>
                  <a:pt x="71" y="535"/>
                  <a:pt x="212" y="605"/>
                  <a:pt x="352" y="605"/>
                </a:cubicBezTo>
                <a:cubicBezTo>
                  <a:pt x="417" y="615"/>
                  <a:pt x="481" y="619"/>
                  <a:pt x="543" y="619"/>
                </a:cubicBezTo>
                <a:cubicBezTo>
                  <a:pt x="955" y="619"/>
                  <a:pt x="1313" y="428"/>
                  <a:pt x="1619" y="183"/>
                </a:cubicBezTo>
                <a:cubicBezTo>
                  <a:pt x="1351" y="50"/>
                  <a:pt x="1084" y="1"/>
                  <a:pt x="81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7" name="Google Shape;5387;p6"/>
          <p:cNvSpPr/>
          <p:nvPr/>
        </p:nvSpPr>
        <p:spPr>
          <a:xfrm rot="-5157411" flipH="1">
            <a:off x="560982" y="2132633"/>
            <a:ext cx="26397" cy="26847"/>
          </a:xfrm>
          <a:custGeom>
            <a:avLst/>
            <a:gdLst/>
            <a:ahLst/>
            <a:cxnLst/>
            <a:rect l="l" t="t" r="r" b="b"/>
            <a:pathLst>
              <a:path w="1056" h="1074" extrusionOk="0">
                <a:moveTo>
                  <a:pt x="676" y="0"/>
                </a:moveTo>
                <a:cubicBezTo>
                  <a:pt x="638" y="0"/>
                  <a:pt x="599" y="6"/>
                  <a:pt x="563" y="18"/>
                </a:cubicBezTo>
                <a:cubicBezTo>
                  <a:pt x="211" y="88"/>
                  <a:pt x="0" y="370"/>
                  <a:pt x="71" y="721"/>
                </a:cubicBezTo>
                <a:cubicBezTo>
                  <a:pt x="71" y="933"/>
                  <a:pt x="282" y="1073"/>
                  <a:pt x="493" y="1073"/>
                </a:cubicBezTo>
                <a:cubicBezTo>
                  <a:pt x="844" y="1003"/>
                  <a:pt x="1056" y="721"/>
                  <a:pt x="1056" y="370"/>
                </a:cubicBezTo>
                <a:cubicBezTo>
                  <a:pt x="1056" y="137"/>
                  <a:pt x="862" y="0"/>
                  <a:pt x="67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8" name="Google Shape;5388;p6"/>
          <p:cNvSpPr/>
          <p:nvPr/>
        </p:nvSpPr>
        <p:spPr>
          <a:xfrm rot="-5157411" flipH="1">
            <a:off x="5733219" y="5034855"/>
            <a:ext cx="26397" cy="25547"/>
          </a:xfrm>
          <a:custGeom>
            <a:avLst/>
            <a:gdLst/>
            <a:ahLst/>
            <a:cxnLst/>
            <a:rect l="l" t="t" r="r" b="b"/>
            <a:pathLst>
              <a:path w="1056" h="1022" extrusionOk="0">
                <a:moveTo>
                  <a:pt x="604" y="1"/>
                </a:moveTo>
                <a:cubicBezTo>
                  <a:pt x="568" y="1"/>
                  <a:pt x="530" y="6"/>
                  <a:pt x="493" y="19"/>
                </a:cubicBezTo>
                <a:cubicBezTo>
                  <a:pt x="212" y="89"/>
                  <a:pt x="1" y="441"/>
                  <a:pt x="71" y="722"/>
                </a:cubicBezTo>
                <a:cubicBezTo>
                  <a:pt x="71" y="896"/>
                  <a:pt x="214" y="1022"/>
                  <a:pt x="382" y="1022"/>
                </a:cubicBezTo>
                <a:cubicBezTo>
                  <a:pt x="418" y="1022"/>
                  <a:pt x="456" y="1016"/>
                  <a:pt x="493" y="1004"/>
                </a:cubicBezTo>
                <a:cubicBezTo>
                  <a:pt x="845" y="933"/>
                  <a:pt x="1056" y="582"/>
                  <a:pt x="985" y="300"/>
                </a:cubicBezTo>
                <a:cubicBezTo>
                  <a:pt x="928" y="127"/>
                  <a:pt x="774" y="1"/>
                  <a:pt x="6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89" name="Google Shape;5389;p6"/>
          <p:cNvSpPr/>
          <p:nvPr/>
        </p:nvSpPr>
        <p:spPr>
          <a:xfrm rot="-5157411" flipH="1">
            <a:off x="4741471" y="4298292"/>
            <a:ext cx="24647" cy="26397"/>
          </a:xfrm>
          <a:custGeom>
            <a:avLst/>
            <a:gdLst/>
            <a:ahLst/>
            <a:cxnLst/>
            <a:rect l="l" t="t" r="r" b="b"/>
            <a:pathLst>
              <a:path w="986" h="1056" extrusionOk="0">
                <a:moveTo>
                  <a:pt x="493" y="0"/>
                </a:moveTo>
                <a:cubicBezTo>
                  <a:pt x="212" y="71"/>
                  <a:pt x="1" y="352"/>
                  <a:pt x="71" y="634"/>
                </a:cubicBezTo>
                <a:cubicBezTo>
                  <a:pt x="142" y="845"/>
                  <a:pt x="353" y="1056"/>
                  <a:pt x="564" y="1056"/>
                </a:cubicBezTo>
                <a:cubicBezTo>
                  <a:pt x="845" y="985"/>
                  <a:pt x="986" y="704"/>
                  <a:pt x="915" y="423"/>
                </a:cubicBezTo>
                <a:cubicBezTo>
                  <a:pt x="915" y="141"/>
                  <a:pt x="775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90" name="Google Shape;5390;p6"/>
          <p:cNvSpPr/>
          <p:nvPr/>
        </p:nvSpPr>
        <p:spPr>
          <a:xfrm rot="-5157411" flipH="1">
            <a:off x="5034357" y="4691912"/>
            <a:ext cx="24647" cy="23572"/>
          </a:xfrm>
          <a:custGeom>
            <a:avLst/>
            <a:gdLst/>
            <a:ahLst/>
            <a:cxnLst/>
            <a:rect l="l" t="t" r="r" b="b"/>
            <a:pathLst>
              <a:path w="986" h="943" extrusionOk="0">
                <a:moveTo>
                  <a:pt x="463" y="0"/>
                </a:moveTo>
                <a:cubicBezTo>
                  <a:pt x="427" y="0"/>
                  <a:pt x="390" y="5"/>
                  <a:pt x="353" y="14"/>
                </a:cubicBezTo>
                <a:cubicBezTo>
                  <a:pt x="71" y="84"/>
                  <a:pt x="1" y="295"/>
                  <a:pt x="1" y="506"/>
                </a:cubicBezTo>
                <a:cubicBezTo>
                  <a:pt x="62" y="751"/>
                  <a:pt x="229" y="942"/>
                  <a:pt x="457" y="942"/>
                </a:cubicBezTo>
                <a:cubicBezTo>
                  <a:pt x="491" y="942"/>
                  <a:pt x="527" y="938"/>
                  <a:pt x="564" y="928"/>
                </a:cubicBezTo>
                <a:cubicBezTo>
                  <a:pt x="845" y="928"/>
                  <a:pt x="986" y="788"/>
                  <a:pt x="986" y="436"/>
                </a:cubicBezTo>
                <a:cubicBezTo>
                  <a:pt x="925" y="192"/>
                  <a:pt x="704" y="0"/>
                  <a:pt x="4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91" name="Google Shape;5391;p6"/>
          <p:cNvSpPr/>
          <p:nvPr/>
        </p:nvSpPr>
        <p:spPr>
          <a:xfrm rot="-5157411" flipH="1">
            <a:off x="947112" y="2365351"/>
            <a:ext cx="29922" cy="19348"/>
          </a:xfrm>
          <a:custGeom>
            <a:avLst/>
            <a:gdLst/>
            <a:ahLst/>
            <a:cxnLst/>
            <a:rect l="l" t="t" r="r" b="b"/>
            <a:pathLst>
              <a:path w="1197" h="774" extrusionOk="0">
                <a:moveTo>
                  <a:pt x="493" y="0"/>
                </a:moveTo>
                <a:cubicBezTo>
                  <a:pt x="212" y="0"/>
                  <a:pt x="1" y="70"/>
                  <a:pt x="1" y="422"/>
                </a:cubicBezTo>
                <a:cubicBezTo>
                  <a:pt x="71" y="774"/>
                  <a:pt x="353" y="774"/>
                  <a:pt x="634" y="774"/>
                </a:cubicBezTo>
                <a:cubicBezTo>
                  <a:pt x="845" y="704"/>
                  <a:pt x="1197" y="774"/>
                  <a:pt x="1197" y="422"/>
                </a:cubicBezTo>
                <a:cubicBezTo>
                  <a:pt x="1126" y="0"/>
                  <a:pt x="704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92" name="Google Shape;5392;p6"/>
          <p:cNvSpPr/>
          <p:nvPr/>
        </p:nvSpPr>
        <p:spPr>
          <a:xfrm rot="-5157411" flipH="1">
            <a:off x="4886771" y="4187479"/>
            <a:ext cx="26397" cy="19348"/>
          </a:xfrm>
          <a:custGeom>
            <a:avLst/>
            <a:gdLst/>
            <a:ahLst/>
            <a:cxnLst/>
            <a:rect l="l" t="t" r="r" b="b"/>
            <a:pathLst>
              <a:path w="1056" h="774" extrusionOk="0">
                <a:moveTo>
                  <a:pt x="563" y="0"/>
                </a:moveTo>
                <a:cubicBezTo>
                  <a:pt x="352" y="0"/>
                  <a:pt x="141" y="70"/>
                  <a:pt x="70" y="352"/>
                </a:cubicBezTo>
                <a:cubicBezTo>
                  <a:pt x="0" y="563"/>
                  <a:pt x="211" y="774"/>
                  <a:pt x="493" y="774"/>
                </a:cubicBezTo>
                <a:cubicBezTo>
                  <a:pt x="704" y="774"/>
                  <a:pt x="985" y="633"/>
                  <a:pt x="1055" y="422"/>
                </a:cubicBezTo>
                <a:cubicBezTo>
                  <a:pt x="1055" y="70"/>
                  <a:pt x="844" y="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93" name="Google Shape;5393;p6"/>
          <p:cNvSpPr/>
          <p:nvPr/>
        </p:nvSpPr>
        <p:spPr>
          <a:xfrm rot="-5157411" flipH="1">
            <a:off x="4514255" y="4540410"/>
            <a:ext cx="21123" cy="24647"/>
          </a:xfrm>
          <a:custGeom>
            <a:avLst/>
            <a:gdLst/>
            <a:ahLst/>
            <a:cxnLst/>
            <a:rect l="l" t="t" r="r" b="b"/>
            <a:pathLst>
              <a:path w="845" h="986" extrusionOk="0">
                <a:moveTo>
                  <a:pt x="352" y="1"/>
                </a:moveTo>
                <a:cubicBezTo>
                  <a:pt x="0" y="71"/>
                  <a:pt x="0" y="282"/>
                  <a:pt x="0" y="564"/>
                </a:cubicBezTo>
                <a:cubicBezTo>
                  <a:pt x="0" y="775"/>
                  <a:pt x="211" y="986"/>
                  <a:pt x="422" y="986"/>
                </a:cubicBezTo>
                <a:cubicBezTo>
                  <a:pt x="774" y="986"/>
                  <a:pt x="844" y="775"/>
                  <a:pt x="844" y="493"/>
                </a:cubicBezTo>
                <a:cubicBezTo>
                  <a:pt x="774" y="212"/>
                  <a:pt x="633" y="1"/>
                  <a:pt x="35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94" name="Google Shape;5394;p6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2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5395" name="Google Shape;5395;p6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392151634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Google Shape;1228;p22"/>
          <p:cNvSpPr txBox="1">
            <a:spLocks noGrp="1"/>
          </p:cNvSpPr>
          <p:nvPr>
            <p:ph type="ctrTitle"/>
          </p:nvPr>
        </p:nvSpPr>
        <p:spPr>
          <a:xfrm>
            <a:off x="713225" y="784838"/>
            <a:ext cx="4046400" cy="21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229" name="Google Shape;1229;p22"/>
          <p:cNvSpPr txBox="1">
            <a:spLocks noGrp="1"/>
          </p:cNvSpPr>
          <p:nvPr>
            <p:ph type="subTitle" idx="1"/>
          </p:nvPr>
        </p:nvSpPr>
        <p:spPr>
          <a:xfrm>
            <a:off x="713225" y="3001463"/>
            <a:ext cx="3504900" cy="12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30" name="Google Shape;1230;p22"/>
          <p:cNvSpPr/>
          <p:nvPr/>
        </p:nvSpPr>
        <p:spPr>
          <a:xfrm>
            <a:off x="7896894" y="40392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231" name="Google Shape;1231;p22"/>
          <p:cNvSpPr/>
          <p:nvPr/>
        </p:nvSpPr>
        <p:spPr>
          <a:xfrm rot="-1402665" flipH="1">
            <a:off x="7852980" y="-445507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232" name="Google Shape;1232;p22"/>
          <p:cNvGrpSpPr/>
          <p:nvPr/>
        </p:nvGrpSpPr>
        <p:grpSpPr>
          <a:xfrm rot="-3367822">
            <a:off x="8238835" y="-60824"/>
            <a:ext cx="1004210" cy="894675"/>
            <a:chOff x="8306286" y="4189629"/>
            <a:chExt cx="1004220" cy="894684"/>
          </a:xfrm>
        </p:grpSpPr>
        <p:sp>
          <p:nvSpPr>
            <p:cNvPr id="1233" name="Google Shape;1233;p22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34" name="Google Shape;1234;p22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35" name="Google Shape;1235;p22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36" name="Google Shape;1236;p22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37" name="Google Shape;1237;p22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38" name="Google Shape;1238;p22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39" name="Google Shape;1239;p22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0" name="Google Shape;1240;p22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41" name="Google Shape;1241;p22"/>
          <p:cNvGrpSpPr/>
          <p:nvPr/>
        </p:nvGrpSpPr>
        <p:grpSpPr>
          <a:xfrm rot="1818207" flipH="1">
            <a:off x="7773960" y="4016140"/>
            <a:ext cx="1313621" cy="1474763"/>
            <a:chOff x="-138062" y="3249908"/>
            <a:chExt cx="1313568" cy="1474703"/>
          </a:xfrm>
        </p:grpSpPr>
        <p:sp>
          <p:nvSpPr>
            <p:cNvPr id="1242" name="Google Shape;1242;p22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3" name="Google Shape;1243;p22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4" name="Google Shape;1244;p22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5" name="Google Shape;1245;p22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6" name="Google Shape;1246;p22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7" name="Google Shape;1247;p22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8" name="Google Shape;1248;p22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49" name="Google Shape;1249;p22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0" name="Google Shape;1250;p22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1" name="Google Shape;1251;p22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2" name="Google Shape;1252;p22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3" name="Google Shape;1253;p22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54" name="Google Shape;1254;p22"/>
          <p:cNvGrpSpPr/>
          <p:nvPr/>
        </p:nvGrpSpPr>
        <p:grpSpPr>
          <a:xfrm rot="-5400000">
            <a:off x="-131627" y="40787"/>
            <a:ext cx="802107" cy="720546"/>
            <a:chOff x="8440798" y="-85238"/>
            <a:chExt cx="802107" cy="720546"/>
          </a:xfrm>
        </p:grpSpPr>
        <p:sp>
          <p:nvSpPr>
            <p:cNvPr id="1255" name="Google Shape;1255;p22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6" name="Google Shape;1256;p22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7" name="Google Shape;1257;p22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8" name="Google Shape;1258;p22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59" name="Google Shape;1259;p22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60" name="Google Shape;1260;p22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61" name="Google Shape;1261;p22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62" name="Google Shape;1262;p22"/>
          <p:cNvGrpSpPr/>
          <p:nvPr/>
        </p:nvGrpSpPr>
        <p:grpSpPr>
          <a:xfrm flipH="1">
            <a:off x="8129682" y="3785476"/>
            <a:ext cx="306550" cy="233991"/>
            <a:chOff x="281699" y="4701425"/>
            <a:chExt cx="306550" cy="233991"/>
          </a:xfrm>
        </p:grpSpPr>
        <p:sp>
          <p:nvSpPr>
            <p:cNvPr id="1263" name="Google Shape;1263;p22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64" name="Google Shape;1264;p22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65" name="Google Shape;1265;p22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66" name="Google Shape;1266;p22"/>
          <p:cNvGrpSpPr/>
          <p:nvPr/>
        </p:nvGrpSpPr>
        <p:grpSpPr>
          <a:xfrm>
            <a:off x="8622024" y="802125"/>
            <a:ext cx="306550" cy="246616"/>
            <a:chOff x="8757949" y="3645550"/>
            <a:chExt cx="306550" cy="246616"/>
          </a:xfrm>
        </p:grpSpPr>
        <p:sp>
          <p:nvSpPr>
            <p:cNvPr id="1267" name="Google Shape;1267;p22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68" name="Google Shape;1268;p22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69" name="Google Shape;1269;p22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70" name="Google Shape;1270;p22"/>
          <p:cNvGrpSpPr/>
          <p:nvPr/>
        </p:nvGrpSpPr>
        <p:grpSpPr>
          <a:xfrm>
            <a:off x="116162" y="4738950"/>
            <a:ext cx="306550" cy="246616"/>
            <a:chOff x="366411" y="1167375"/>
            <a:chExt cx="306550" cy="246616"/>
          </a:xfrm>
        </p:grpSpPr>
        <p:sp>
          <p:nvSpPr>
            <p:cNvPr id="1271" name="Google Shape;1271;p22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72" name="Google Shape;1272;p22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73" name="Google Shape;1273;p22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735269550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p23"/>
          <p:cNvSpPr txBox="1">
            <a:spLocks noGrp="1"/>
          </p:cNvSpPr>
          <p:nvPr>
            <p:ph type="ctrTitle"/>
          </p:nvPr>
        </p:nvSpPr>
        <p:spPr>
          <a:xfrm>
            <a:off x="1218250" y="1179125"/>
            <a:ext cx="2117400" cy="119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276" name="Google Shape;1276;p23"/>
          <p:cNvSpPr txBox="1">
            <a:spLocks noGrp="1"/>
          </p:cNvSpPr>
          <p:nvPr>
            <p:ph type="subTitle" idx="1"/>
          </p:nvPr>
        </p:nvSpPr>
        <p:spPr>
          <a:xfrm>
            <a:off x="841650" y="2437950"/>
            <a:ext cx="2870700" cy="143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77" name="Google Shape;1277;p23"/>
          <p:cNvSpPr/>
          <p:nvPr/>
        </p:nvSpPr>
        <p:spPr>
          <a:xfrm rot="2905830" flipH="1">
            <a:off x="7873272" y="390341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278" name="Google Shape;1278;p23"/>
          <p:cNvSpPr/>
          <p:nvPr/>
        </p:nvSpPr>
        <p:spPr>
          <a:xfrm rot="8100000">
            <a:off x="-1013411" y="-27781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279" name="Google Shape;1279;p23"/>
          <p:cNvGrpSpPr/>
          <p:nvPr/>
        </p:nvGrpSpPr>
        <p:grpSpPr>
          <a:xfrm>
            <a:off x="-44589" y="-12012"/>
            <a:ext cx="848969" cy="760098"/>
            <a:chOff x="-44590" y="-31162"/>
            <a:chExt cx="848969" cy="760098"/>
          </a:xfrm>
        </p:grpSpPr>
        <p:sp>
          <p:nvSpPr>
            <p:cNvPr id="1280" name="Google Shape;1280;p23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81" name="Google Shape;1281;p23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82" name="Google Shape;1282;p23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83" name="Google Shape;1283;p23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84" name="Google Shape;1284;p23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85" name="Google Shape;1285;p23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86" name="Google Shape;1286;p23"/>
          <p:cNvGrpSpPr/>
          <p:nvPr/>
        </p:nvGrpSpPr>
        <p:grpSpPr>
          <a:xfrm>
            <a:off x="8139786" y="4328129"/>
            <a:ext cx="1004220" cy="894684"/>
            <a:chOff x="8306286" y="4189629"/>
            <a:chExt cx="1004220" cy="894684"/>
          </a:xfrm>
        </p:grpSpPr>
        <p:sp>
          <p:nvSpPr>
            <p:cNvPr id="1287" name="Google Shape;1287;p23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88" name="Google Shape;1288;p23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89" name="Google Shape;1289;p23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0" name="Google Shape;1290;p23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1" name="Google Shape;1291;p23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2" name="Google Shape;1292;p23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3" name="Google Shape;1293;p23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4" name="Google Shape;1294;p23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295" name="Google Shape;1295;p23"/>
          <p:cNvGrpSpPr/>
          <p:nvPr/>
        </p:nvGrpSpPr>
        <p:grpSpPr>
          <a:xfrm flipH="1">
            <a:off x="59860" y="4047863"/>
            <a:ext cx="762950" cy="1927407"/>
            <a:chOff x="8361510" y="3452088"/>
            <a:chExt cx="762950" cy="1927407"/>
          </a:xfrm>
        </p:grpSpPr>
        <p:sp>
          <p:nvSpPr>
            <p:cNvPr id="1296" name="Google Shape;1296;p23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7" name="Google Shape;1297;p23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8" name="Google Shape;1298;p23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299" name="Google Shape;1299;p23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0" name="Google Shape;1300;p23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1" name="Google Shape;1301;p23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2" name="Google Shape;1302;p23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3" name="Google Shape;1303;p23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4" name="Google Shape;1304;p23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5" name="Google Shape;1305;p23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6" name="Google Shape;1306;p23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07" name="Google Shape;1307;p23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08" name="Google Shape;1308;p23"/>
          <p:cNvGrpSpPr/>
          <p:nvPr/>
        </p:nvGrpSpPr>
        <p:grpSpPr>
          <a:xfrm>
            <a:off x="1006075" y="4401559"/>
            <a:ext cx="573999" cy="1003431"/>
            <a:chOff x="8185349" y="4299471"/>
            <a:chExt cx="573999" cy="1003431"/>
          </a:xfrm>
        </p:grpSpPr>
        <p:sp>
          <p:nvSpPr>
            <p:cNvPr id="1309" name="Google Shape;1309;p23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0" name="Google Shape;1310;p23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1" name="Google Shape;1311;p23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2" name="Google Shape;1312;p23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3" name="Google Shape;1313;p23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4" name="Google Shape;1314;p23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5" name="Google Shape;1315;p23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6" name="Google Shape;1316;p23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7" name="Google Shape;1317;p23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8" name="Google Shape;1318;p23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19" name="Google Shape;1319;p23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20" name="Google Shape;1320;p23"/>
          <p:cNvGrpSpPr/>
          <p:nvPr/>
        </p:nvGrpSpPr>
        <p:grpSpPr>
          <a:xfrm>
            <a:off x="59862" y="748076"/>
            <a:ext cx="306550" cy="246616"/>
            <a:chOff x="366411" y="1167375"/>
            <a:chExt cx="306550" cy="246616"/>
          </a:xfrm>
        </p:grpSpPr>
        <p:sp>
          <p:nvSpPr>
            <p:cNvPr id="1321" name="Google Shape;1321;p2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22" name="Google Shape;1322;p2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23" name="Google Shape;1323;p2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24" name="Google Shape;1324;p23"/>
          <p:cNvGrpSpPr/>
          <p:nvPr/>
        </p:nvGrpSpPr>
        <p:grpSpPr>
          <a:xfrm>
            <a:off x="681800" y="4167551"/>
            <a:ext cx="306550" cy="233991"/>
            <a:chOff x="281699" y="4701425"/>
            <a:chExt cx="306550" cy="233991"/>
          </a:xfrm>
        </p:grpSpPr>
        <p:sp>
          <p:nvSpPr>
            <p:cNvPr id="1325" name="Google Shape;1325;p2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26" name="Google Shape;1326;p2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27" name="Google Shape;1327;p2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28" name="Google Shape;1328;p23"/>
          <p:cNvGrpSpPr/>
          <p:nvPr/>
        </p:nvGrpSpPr>
        <p:grpSpPr>
          <a:xfrm>
            <a:off x="8729124" y="973976"/>
            <a:ext cx="306550" cy="246616"/>
            <a:chOff x="8757949" y="3645550"/>
            <a:chExt cx="306550" cy="246616"/>
          </a:xfrm>
        </p:grpSpPr>
        <p:sp>
          <p:nvSpPr>
            <p:cNvPr id="1329" name="Google Shape;1329;p2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0" name="Google Shape;1330;p2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1" name="Google Shape;1331;p2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32" name="Google Shape;1332;p23"/>
          <p:cNvGrpSpPr/>
          <p:nvPr/>
        </p:nvGrpSpPr>
        <p:grpSpPr>
          <a:xfrm rot="3333252">
            <a:off x="7897547" y="-294571"/>
            <a:ext cx="1264408" cy="1553384"/>
            <a:chOff x="556167" y="-402644"/>
            <a:chExt cx="911061" cy="1119281"/>
          </a:xfrm>
        </p:grpSpPr>
        <p:sp>
          <p:nvSpPr>
            <p:cNvPr id="1333" name="Google Shape;1333;p23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4" name="Google Shape;1334;p23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5" name="Google Shape;1335;p23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6" name="Google Shape;1336;p23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7" name="Google Shape;1337;p23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8" name="Google Shape;1338;p23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39" name="Google Shape;1339;p23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40" name="Google Shape;1340;p23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41" name="Google Shape;1341;p23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629269954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" name="Google Shape;1343;p24"/>
          <p:cNvSpPr txBox="1">
            <a:spLocks noGrp="1"/>
          </p:cNvSpPr>
          <p:nvPr>
            <p:ph type="ctrTitle"/>
          </p:nvPr>
        </p:nvSpPr>
        <p:spPr>
          <a:xfrm>
            <a:off x="5966150" y="1634650"/>
            <a:ext cx="1801200" cy="69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344" name="Google Shape;1344;p24"/>
          <p:cNvSpPr txBox="1">
            <a:spLocks noGrp="1"/>
          </p:cNvSpPr>
          <p:nvPr>
            <p:ph type="subTitle" idx="1"/>
          </p:nvPr>
        </p:nvSpPr>
        <p:spPr>
          <a:xfrm>
            <a:off x="5431050" y="2355077"/>
            <a:ext cx="2871300" cy="145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345" name="Google Shape;1345;p24"/>
          <p:cNvSpPr/>
          <p:nvPr/>
        </p:nvSpPr>
        <p:spPr>
          <a:xfrm flipH="1">
            <a:off x="-840878" y="35184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346" name="Google Shape;1346;p24"/>
          <p:cNvSpPr/>
          <p:nvPr/>
        </p:nvSpPr>
        <p:spPr>
          <a:xfrm rot="-1402665" flipH="1">
            <a:off x="7852980" y="-445507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347" name="Google Shape;1347;p24"/>
          <p:cNvGrpSpPr/>
          <p:nvPr/>
        </p:nvGrpSpPr>
        <p:grpSpPr>
          <a:xfrm rot="3333252">
            <a:off x="8103497" y="-501834"/>
            <a:ext cx="1264408" cy="1553384"/>
            <a:chOff x="556167" y="-402644"/>
            <a:chExt cx="911061" cy="1119281"/>
          </a:xfrm>
        </p:grpSpPr>
        <p:sp>
          <p:nvSpPr>
            <p:cNvPr id="1348" name="Google Shape;1348;p24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49" name="Google Shape;1349;p24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0" name="Google Shape;1350;p24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1" name="Google Shape;1351;p24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2" name="Google Shape;1352;p24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3" name="Google Shape;1353;p24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4" name="Google Shape;1354;p24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5" name="Google Shape;1355;p24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6" name="Google Shape;1356;p24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57" name="Google Shape;1357;p24"/>
          <p:cNvGrpSpPr/>
          <p:nvPr/>
        </p:nvGrpSpPr>
        <p:grpSpPr>
          <a:xfrm>
            <a:off x="8270127" y="3901915"/>
            <a:ext cx="972124" cy="1438523"/>
            <a:chOff x="8398152" y="3892164"/>
            <a:chExt cx="972124" cy="1438523"/>
          </a:xfrm>
        </p:grpSpPr>
        <p:sp>
          <p:nvSpPr>
            <p:cNvPr id="1358" name="Google Shape;1358;p24"/>
            <p:cNvSpPr/>
            <p:nvPr/>
          </p:nvSpPr>
          <p:spPr>
            <a:xfrm rot="-2522978">
              <a:off x="8496376" y="3970923"/>
              <a:ext cx="408224" cy="450210"/>
            </a:xfrm>
            <a:custGeom>
              <a:avLst/>
              <a:gdLst/>
              <a:ahLst/>
              <a:cxnLst/>
              <a:rect l="l" t="t" r="r" b="b"/>
              <a:pathLst>
                <a:path w="7924" h="8739" extrusionOk="0">
                  <a:moveTo>
                    <a:pt x="3313" y="1"/>
                  </a:moveTo>
                  <a:cubicBezTo>
                    <a:pt x="2596" y="1"/>
                    <a:pt x="1817" y="110"/>
                    <a:pt x="1012" y="400"/>
                  </a:cubicBezTo>
                  <a:lnTo>
                    <a:pt x="929" y="433"/>
                  </a:lnTo>
                  <a:lnTo>
                    <a:pt x="888" y="450"/>
                  </a:lnTo>
                  <a:cubicBezTo>
                    <a:pt x="888" y="450"/>
                    <a:pt x="0" y="4299"/>
                    <a:pt x="1477" y="7037"/>
                  </a:cubicBezTo>
                  <a:cubicBezTo>
                    <a:pt x="1834" y="7718"/>
                    <a:pt x="2356" y="8298"/>
                    <a:pt x="2987" y="8738"/>
                  </a:cubicBezTo>
                  <a:lnTo>
                    <a:pt x="3004" y="8738"/>
                  </a:lnTo>
                  <a:cubicBezTo>
                    <a:pt x="3028" y="8738"/>
                    <a:pt x="3053" y="8730"/>
                    <a:pt x="3078" y="8730"/>
                  </a:cubicBezTo>
                  <a:cubicBezTo>
                    <a:pt x="3211" y="8705"/>
                    <a:pt x="3344" y="8672"/>
                    <a:pt x="3476" y="8630"/>
                  </a:cubicBezTo>
                  <a:lnTo>
                    <a:pt x="3601" y="8589"/>
                  </a:lnTo>
                  <a:cubicBezTo>
                    <a:pt x="4132" y="8406"/>
                    <a:pt x="4630" y="8149"/>
                    <a:pt x="5086" y="7825"/>
                  </a:cubicBezTo>
                  <a:cubicBezTo>
                    <a:pt x="6480" y="6822"/>
                    <a:pt x="7924" y="4830"/>
                    <a:pt x="7152" y="1072"/>
                  </a:cubicBezTo>
                  <a:cubicBezTo>
                    <a:pt x="7152" y="1064"/>
                    <a:pt x="7152" y="1055"/>
                    <a:pt x="7152" y="1047"/>
                  </a:cubicBezTo>
                  <a:lnTo>
                    <a:pt x="7086" y="1006"/>
                  </a:lnTo>
                  <a:cubicBezTo>
                    <a:pt x="6758" y="811"/>
                    <a:pt x="5263" y="1"/>
                    <a:pt x="3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59" name="Google Shape;1359;p24"/>
            <p:cNvSpPr/>
            <p:nvPr/>
          </p:nvSpPr>
          <p:spPr>
            <a:xfrm rot="-2522978">
              <a:off x="8476083" y="4015440"/>
              <a:ext cx="320593" cy="206945"/>
            </a:xfrm>
            <a:custGeom>
              <a:avLst/>
              <a:gdLst/>
              <a:ahLst/>
              <a:cxnLst/>
              <a:rect l="l" t="t" r="r" b="b"/>
              <a:pathLst>
                <a:path w="6223" h="4017" extrusionOk="0">
                  <a:moveTo>
                    <a:pt x="83" y="1"/>
                  </a:moveTo>
                  <a:lnTo>
                    <a:pt x="0" y="25"/>
                  </a:lnTo>
                  <a:cubicBezTo>
                    <a:pt x="258" y="299"/>
                    <a:pt x="465" y="614"/>
                    <a:pt x="623" y="955"/>
                  </a:cubicBezTo>
                  <a:cubicBezTo>
                    <a:pt x="896" y="1544"/>
                    <a:pt x="1037" y="2282"/>
                    <a:pt x="1054" y="3137"/>
                  </a:cubicBezTo>
                  <a:cubicBezTo>
                    <a:pt x="1054" y="3137"/>
                    <a:pt x="1054" y="3145"/>
                    <a:pt x="1054" y="3153"/>
                  </a:cubicBezTo>
                  <a:lnTo>
                    <a:pt x="1054" y="3195"/>
                  </a:lnTo>
                  <a:cubicBezTo>
                    <a:pt x="1054" y="3203"/>
                    <a:pt x="1062" y="3211"/>
                    <a:pt x="1071" y="3220"/>
                  </a:cubicBezTo>
                  <a:cubicBezTo>
                    <a:pt x="1079" y="3228"/>
                    <a:pt x="1087" y="3228"/>
                    <a:pt x="1096" y="3228"/>
                  </a:cubicBezTo>
                  <a:cubicBezTo>
                    <a:pt x="1099" y="3229"/>
                    <a:pt x="1102" y="3230"/>
                    <a:pt x="1105" y="3230"/>
                  </a:cubicBezTo>
                  <a:cubicBezTo>
                    <a:pt x="1118" y="3230"/>
                    <a:pt x="1130" y="3217"/>
                    <a:pt x="1137" y="3203"/>
                  </a:cubicBezTo>
                  <a:cubicBezTo>
                    <a:pt x="1228" y="2597"/>
                    <a:pt x="1419" y="2017"/>
                    <a:pt x="1701" y="1477"/>
                  </a:cubicBezTo>
                  <a:cubicBezTo>
                    <a:pt x="1975" y="963"/>
                    <a:pt x="2274" y="681"/>
                    <a:pt x="2630" y="623"/>
                  </a:cubicBezTo>
                  <a:cubicBezTo>
                    <a:pt x="2681" y="613"/>
                    <a:pt x="2732" y="608"/>
                    <a:pt x="2785" y="608"/>
                  </a:cubicBezTo>
                  <a:cubicBezTo>
                    <a:pt x="3076" y="608"/>
                    <a:pt x="3389" y="761"/>
                    <a:pt x="3643" y="1021"/>
                  </a:cubicBezTo>
                  <a:cubicBezTo>
                    <a:pt x="4049" y="1444"/>
                    <a:pt x="4199" y="2000"/>
                    <a:pt x="4257" y="2382"/>
                  </a:cubicBezTo>
                  <a:cubicBezTo>
                    <a:pt x="4323" y="2913"/>
                    <a:pt x="4323" y="3444"/>
                    <a:pt x="4257" y="3966"/>
                  </a:cubicBezTo>
                  <a:cubicBezTo>
                    <a:pt x="4257" y="3983"/>
                    <a:pt x="4257" y="3991"/>
                    <a:pt x="4265" y="3991"/>
                  </a:cubicBezTo>
                  <a:cubicBezTo>
                    <a:pt x="4265" y="4008"/>
                    <a:pt x="4281" y="4008"/>
                    <a:pt x="4290" y="4016"/>
                  </a:cubicBezTo>
                  <a:cubicBezTo>
                    <a:pt x="4306" y="4016"/>
                    <a:pt x="4331" y="4008"/>
                    <a:pt x="4331" y="3983"/>
                  </a:cubicBezTo>
                  <a:lnTo>
                    <a:pt x="4373" y="3875"/>
                  </a:lnTo>
                  <a:cubicBezTo>
                    <a:pt x="4713" y="2888"/>
                    <a:pt x="5070" y="1876"/>
                    <a:pt x="5733" y="1046"/>
                  </a:cubicBezTo>
                  <a:cubicBezTo>
                    <a:pt x="5908" y="838"/>
                    <a:pt x="6065" y="706"/>
                    <a:pt x="6223" y="664"/>
                  </a:cubicBezTo>
                  <a:cubicBezTo>
                    <a:pt x="6223" y="656"/>
                    <a:pt x="6223" y="648"/>
                    <a:pt x="6223" y="639"/>
                  </a:cubicBezTo>
                  <a:lnTo>
                    <a:pt x="6157" y="598"/>
                  </a:lnTo>
                  <a:cubicBezTo>
                    <a:pt x="5966" y="689"/>
                    <a:pt x="5800" y="822"/>
                    <a:pt x="5675" y="996"/>
                  </a:cubicBezTo>
                  <a:cubicBezTo>
                    <a:pt x="5053" y="1776"/>
                    <a:pt x="4696" y="2722"/>
                    <a:pt x="4373" y="3651"/>
                  </a:cubicBezTo>
                  <a:cubicBezTo>
                    <a:pt x="4406" y="3228"/>
                    <a:pt x="4398" y="2797"/>
                    <a:pt x="4340" y="2373"/>
                  </a:cubicBezTo>
                  <a:cubicBezTo>
                    <a:pt x="4281" y="1975"/>
                    <a:pt x="4124" y="1411"/>
                    <a:pt x="3701" y="971"/>
                  </a:cubicBezTo>
                  <a:cubicBezTo>
                    <a:pt x="3433" y="689"/>
                    <a:pt x="3099" y="533"/>
                    <a:pt x="2786" y="533"/>
                  </a:cubicBezTo>
                  <a:cubicBezTo>
                    <a:pt x="2731" y="533"/>
                    <a:pt x="2676" y="538"/>
                    <a:pt x="2622" y="548"/>
                  </a:cubicBezTo>
                  <a:cubicBezTo>
                    <a:pt x="2240" y="614"/>
                    <a:pt x="1917" y="905"/>
                    <a:pt x="1635" y="1444"/>
                  </a:cubicBezTo>
                  <a:cubicBezTo>
                    <a:pt x="1402" y="1884"/>
                    <a:pt x="1228" y="2357"/>
                    <a:pt x="1129" y="2838"/>
                  </a:cubicBezTo>
                  <a:cubicBezTo>
                    <a:pt x="1104" y="2183"/>
                    <a:pt x="954" y="1535"/>
                    <a:pt x="697" y="930"/>
                  </a:cubicBezTo>
                  <a:cubicBezTo>
                    <a:pt x="540" y="590"/>
                    <a:pt x="332" y="274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0" name="Google Shape;1360;p24"/>
            <p:cNvSpPr/>
            <p:nvPr/>
          </p:nvSpPr>
          <p:spPr>
            <a:xfrm rot="-2522978">
              <a:off x="8741314" y="4147832"/>
              <a:ext cx="94534" cy="225337"/>
            </a:xfrm>
            <a:custGeom>
              <a:avLst/>
              <a:gdLst/>
              <a:ahLst/>
              <a:cxnLst/>
              <a:rect l="l" t="t" r="r" b="b"/>
              <a:pathLst>
                <a:path w="1835" h="4374" extrusionOk="0">
                  <a:moveTo>
                    <a:pt x="1801" y="1"/>
                  </a:moveTo>
                  <a:cubicBezTo>
                    <a:pt x="1784" y="1"/>
                    <a:pt x="1759" y="9"/>
                    <a:pt x="1751" y="34"/>
                  </a:cubicBezTo>
                  <a:cubicBezTo>
                    <a:pt x="1743" y="67"/>
                    <a:pt x="1734" y="109"/>
                    <a:pt x="1718" y="150"/>
                  </a:cubicBezTo>
                  <a:cubicBezTo>
                    <a:pt x="1452" y="1179"/>
                    <a:pt x="1112" y="2291"/>
                    <a:pt x="581" y="3353"/>
                  </a:cubicBezTo>
                  <a:cubicBezTo>
                    <a:pt x="407" y="3710"/>
                    <a:pt x="216" y="4050"/>
                    <a:pt x="0" y="4373"/>
                  </a:cubicBezTo>
                  <a:lnTo>
                    <a:pt x="117" y="4340"/>
                  </a:lnTo>
                  <a:cubicBezTo>
                    <a:pt x="324" y="4017"/>
                    <a:pt x="515" y="3676"/>
                    <a:pt x="681" y="3336"/>
                  </a:cubicBezTo>
                  <a:cubicBezTo>
                    <a:pt x="1212" y="2249"/>
                    <a:pt x="1552" y="1096"/>
                    <a:pt x="1826" y="51"/>
                  </a:cubicBezTo>
                  <a:cubicBezTo>
                    <a:pt x="1834" y="42"/>
                    <a:pt x="1834" y="34"/>
                    <a:pt x="1826" y="34"/>
                  </a:cubicBezTo>
                  <a:cubicBezTo>
                    <a:pt x="1826" y="17"/>
                    <a:pt x="1817" y="9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1" name="Google Shape;1361;p24"/>
            <p:cNvSpPr/>
            <p:nvPr/>
          </p:nvSpPr>
          <p:spPr>
            <a:xfrm rot="-2522978">
              <a:off x="8677106" y="4175335"/>
              <a:ext cx="56875" cy="272115"/>
            </a:xfrm>
            <a:custGeom>
              <a:avLst/>
              <a:gdLst/>
              <a:ahLst/>
              <a:cxnLst/>
              <a:rect l="l" t="t" r="r" b="b"/>
              <a:pathLst>
                <a:path w="1104" h="5282" extrusionOk="0">
                  <a:moveTo>
                    <a:pt x="46" y="0"/>
                  </a:moveTo>
                  <a:cubicBezTo>
                    <a:pt x="25" y="0"/>
                    <a:pt x="4" y="13"/>
                    <a:pt x="8" y="38"/>
                  </a:cubicBezTo>
                  <a:lnTo>
                    <a:pt x="0" y="29"/>
                  </a:lnTo>
                  <a:lnTo>
                    <a:pt x="0" y="96"/>
                  </a:lnTo>
                  <a:cubicBezTo>
                    <a:pt x="0" y="104"/>
                    <a:pt x="0" y="112"/>
                    <a:pt x="0" y="112"/>
                  </a:cubicBezTo>
                  <a:cubicBezTo>
                    <a:pt x="0" y="129"/>
                    <a:pt x="0" y="145"/>
                    <a:pt x="0" y="154"/>
                  </a:cubicBezTo>
                  <a:cubicBezTo>
                    <a:pt x="0" y="1431"/>
                    <a:pt x="266" y="2684"/>
                    <a:pt x="606" y="3904"/>
                  </a:cubicBezTo>
                  <a:cubicBezTo>
                    <a:pt x="738" y="4368"/>
                    <a:pt x="879" y="4825"/>
                    <a:pt x="1021" y="5281"/>
                  </a:cubicBezTo>
                  <a:cubicBezTo>
                    <a:pt x="1045" y="5281"/>
                    <a:pt x="1070" y="5281"/>
                    <a:pt x="1104" y="5273"/>
                  </a:cubicBezTo>
                  <a:cubicBezTo>
                    <a:pt x="971" y="4858"/>
                    <a:pt x="846" y="4435"/>
                    <a:pt x="722" y="4012"/>
                  </a:cubicBezTo>
                  <a:cubicBezTo>
                    <a:pt x="365" y="2759"/>
                    <a:pt x="83" y="1481"/>
                    <a:pt x="83" y="162"/>
                  </a:cubicBezTo>
                  <a:lnTo>
                    <a:pt x="83" y="38"/>
                  </a:lnTo>
                  <a:cubicBezTo>
                    <a:pt x="87" y="13"/>
                    <a:pt x="6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2" name="Google Shape;1362;p24"/>
            <p:cNvSpPr/>
            <p:nvPr/>
          </p:nvSpPr>
          <p:spPr>
            <a:xfrm rot="-2522978">
              <a:off x="8702420" y="4309151"/>
              <a:ext cx="186029" cy="88971"/>
            </a:xfrm>
            <a:custGeom>
              <a:avLst/>
              <a:gdLst/>
              <a:ahLst/>
              <a:cxnLst/>
              <a:rect l="l" t="t" r="r" b="b"/>
              <a:pathLst>
                <a:path w="3611" h="1727" extrusionOk="0">
                  <a:moveTo>
                    <a:pt x="183" y="0"/>
                  </a:moveTo>
                  <a:lnTo>
                    <a:pt x="1" y="25"/>
                  </a:lnTo>
                  <a:cubicBezTo>
                    <a:pt x="358" y="706"/>
                    <a:pt x="880" y="1286"/>
                    <a:pt x="1511" y="1726"/>
                  </a:cubicBezTo>
                  <a:lnTo>
                    <a:pt x="1528" y="1726"/>
                  </a:lnTo>
                  <a:cubicBezTo>
                    <a:pt x="1552" y="1726"/>
                    <a:pt x="1577" y="1718"/>
                    <a:pt x="1602" y="1718"/>
                  </a:cubicBezTo>
                  <a:cubicBezTo>
                    <a:pt x="1735" y="1693"/>
                    <a:pt x="1868" y="1660"/>
                    <a:pt x="2000" y="1618"/>
                  </a:cubicBezTo>
                  <a:lnTo>
                    <a:pt x="2125" y="1577"/>
                  </a:lnTo>
                  <a:cubicBezTo>
                    <a:pt x="2656" y="1394"/>
                    <a:pt x="3154" y="1137"/>
                    <a:pt x="3610" y="813"/>
                  </a:cubicBezTo>
                  <a:cubicBezTo>
                    <a:pt x="3376" y="650"/>
                    <a:pt x="3098" y="566"/>
                    <a:pt x="2820" y="566"/>
                  </a:cubicBezTo>
                  <a:cubicBezTo>
                    <a:pt x="2774" y="566"/>
                    <a:pt x="2727" y="568"/>
                    <a:pt x="2681" y="573"/>
                  </a:cubicBezTo>
                  <a:cubicBezTo>
                    <a:pt x="2648" y="581"/>
                    <a:pt x="2606" y="589"/>
                    <a:pt x="2573" y="598"/>
                  </a:cubicBezTo>
                  <a:cubicBezTo>
                    <a:pt x="2258" y="664"/>
                    <a:pt x="1901" y="896"/>
                    <a:pt x="1569" y="1419"/>
                  </a:cubicBezTo>
                  <a:cubicBezTo>
                    <a:pt x="1569" y="1062"/>
                    <a:pt x="1436" y="731"/>
                    <a:pt x="1221" y="457"/>
                  </a:cubicBezTo>
                  <a:cubicBezTo>
                    <a:pt x="1187" y="415"/>
                    <a:pt x="1146" y="374"/>
                    <a:pt x="1104" y="341"/>
                  </a:cubicBezTo>
                  <a:cubicBezTo>
                    <a:pt x="847" y="125"/>
                    <a:pt x="524" y="9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3" name="Google Shape;1363;p24"/>
            <p:cNvSpPr/>
            <p:nvPr/>
          </p:nvSpPr>
          <p:spPr>
            <a:xfrm rot="-2522978">
              <a:off x="8673532" y="4436307"/>
              <a:ext cx="475351" cy="843803"/>
            </a:xfrm>
            <a:custGeom>
              <a:avLst/>
              <a:gdLst/>
              <a:ahLst/>
              <a:cxnLst/>
              <a:rect l="l" t="t" r="r" b="b"/>
              <a:pathLst>
                <a:path w="9227" h="16379" fill="none" extrusionOk="0">
                  <a:moveTo>
                    <a:pt x="9227" y="0"/>
                  </a:moveTo>
                  <a:cubicBezTo>
                    <a:pt x="8895" y="1071"/>
                    <a:pt x="8447" y="2108"/>
                    <a:pt x="7882" y="3087"/>
                  </a:cubicBezTo>
                  <a:cubicBezTo>
                    <a:pt x="7335" y="4049"/>
                    <a:pt x="6679" y="4954"/>
                    <a:pt x="6032" y="5850"/>
                  </a:cubicBezTo>
                  <a:lnTo>
                    <a:pt x="3493" y="9351"/>
                  </a:lnTo>
                  <a:cubicBezTo>
                    <a:pt x="1942" y="11491"/>
                    <a:pt x="341" y="13756"/>
                    <a:pt x="0" y="16378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4" name="Google Shape;1364;p24"/>
            <p:cNvSpPr/>
            <p:nvPr/>
          </p:nvSpPr>
          <p:spPr>
            <a:xfrm rot="-2522978">
              <a:off x="8704850" y="4423342"/>
              <a:ext cx="142394" cy="560406"/>
            </a:xfrm>
            <a:custGeom>
              <a:avLst/>
              <a:gdLst/>
              <a:ahLst/>
              <a:cxnLst/>
              <a:rect l="l" t="t" r="r" b="b"/>
              <a:pathLst>
                <a:path w="2764" h="10878" extrusionOk="0">
                  <a:moveTo>
                    <a:pt x="2091" y="0"/>
                  </a:moveTo>
                  <a:cubicBezTo>
                    <a:pt x="1245" y="797"/>
                    <a:pt x="656" y="1825"/>
                    <a:pt x="390" y="2962"/>
                  </a:cubicBezTo>
                  <a:cubicBezTo>
                    <a:pt x="58" y="4480"/>
                    <a:pt x="365" y="6032"/>
                    <a:pt x="349" y="7575"/>
                  </a:cubicBezTo>
                  <a:cubicBezTo>
                    <a:pt x="340" y="8720"/>
                    <a:pt x="191" y="9741"/>
                    <a:pt x="0" y="10877"/>
                  </a:cubicBezTo>
                  <a:cubicBezTo>
                    <a:pt x="672" y="9475"/>
                    <a:pt x="1295" y="8040"/>
                    <a:pt x="1851" y="6588"/>
                  </a:cubicBezTo>
                  <a:cubicBezTo>
                    <a:pt x="2108" y="5916"/>
                    <a:pt x="2357" y="5244"/>
                    <a:pt x="2481" y="4530"/>
                  </a:cubicBezTo>
                  <a:cubicBezTo>
                    <a:pt x="2763" y="3012"/>
                    <a:pt x="2481" y="1469"/>
                    <a:pt x="2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65" name="Google Shape;1365;p24"/>
          <p:cNvGrpSpPr/>
          <p:nvPr/>
        </p:nvGrpSpPr>
        <p:grpSpPr>
          <a:xfrm>
            <a:off x="-234845" y="-308675"/>
            <a:ext cx="1084855" cy="1192287"/>
            <a:chOff x="-98921" y="-213901"/>
            <a:chExt cx="1084855" cy="1192287"/>
          </a:xfrm>
        </p:grpSpPr>
        <p:sp>
          <p:nvSpPr>
            <p:cNvPr id="1366" name="Google Shape;1366;p24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7" name="Google Shape;1367;p24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8" name="Google Shape;1368;p24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69" name="Google Shape;1369;p24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0" name="Google Shape;1370;p24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1" name="Google Shape;1371;p24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2" name="Google Shape;1372;p24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3" name="Google Shape;1373;p24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4" name="Google Shape;1374;p24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5" name="Google Shape;1375;p24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6" name="Google Shape;1376;p24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77" name="Google Shape;1377;p24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78" name="Google Shape;1378;p24"/>
          <p:cNvGrpSpPr/>
          <p:nvPr/>
        </p:nvGrpSpPr>
        <p:grpSpPr>
          <a:xfrm rot="-2133260">
            <a:off x="-211377" y="3893522"/>
            <a:ext cx="849006" cy="760131"/>
            <a:chOff x="-44590" y="-31162"/>
            <a:chExt cx="848969" cy="760098"/>
          </a:xfrm>
        </p:grpSpPr>
        <p:sp>
          <p:nvSpPr>
            <p:cNvPr id="1379" name="Google Shape;1379;p24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0" name="Google Shape;1380;p24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1" name="Google Shape;1381;p24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2" name="Google Shape;1382;p24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3" name="Google Shape;1383;p24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4" name="Google Shape;1384;p24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85" name="Google Shape;1385;p24"/>
          <p:cNvGrpSpPr/>
          <p:nvPr/>
        </p:nvGrpSpPr>
        <p:grpSpPr>
          <a:xfrm rot="9426862">
            <a:off x="405807" y="4558182"/>
            <a:ext cx="802122" cy="720559"/>
            <a:chOff x="8440798" y="-85238"/>
            <a:chExt cx="802107" cy="720546"/>
          </a:xfrm>
        </p:grpSpPr>
        <p:sp>
          <p:nvSpPr>
            <p:cNvPr id="1386" name="Google Shape;1386;p24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7" name="Google Shape;1387;p24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8" name="Google Shape;1388;p24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89" name="Google Shape;1389;p24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90" name="Google Shape;1390;p24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91" name="Google Shape;1391;p24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92" name="Google Shape;1392;p24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93" name="Google Shape;1393;p24"/>
          <p:cNvGrpSpPr/>
          <p:nvPr/>
        </p:nvGrpSpPr>
        <p:grpSpPr>
          <a:xfrm>
            <a:off x="59862" y="673350"/>
            <a:ext cx="306550" cy="246616"/>
            <a:chOff x="366411" y="1167375"/>
            <a:chExt cx="306550" cy="246616"/>
          </a:xfrm>
        </p:grpSpPr>
        <p:sp>
          <p:nvSpPr>
            <p:cNvPr id="1394" name="Google Shape;1394;p24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95" name="Google Shape;1395;p24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96" name="Google Shape;1396;p24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397" name="Google Shape;1397;p24"/>
          <p:cNvGrpSpPr/>
          <p:nvPr/>
        </p:nvGrpSpPr>
        <p:grpSpPr>
          <a:xfrm>
            <a:off x="8799125" y="4304576"/>
            <a:ext cx="306550" cy="246616"/>
            <a:chOff x="8757949" y="3645550"/>
            <a:chExt cx="306550" cy="246616"/>
          </a:xfrm>
        </p:grpSpPr>
        <p:sp>
          <p:nvSpPr>
            <p:cNvPr id="1398" name="Google Shape;1398;p24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399" name="Google Shape;1399;p24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00" name="Google Shape;1400;p24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01" name="Google Shape;1401;p24"/>
          <p:cNvGrpSpPr/>
          <p:nvPr/>
        </p:nvGrpSpPr>
        <p:grpSpPr>
          <a:xfrm>
            <a:off x="8639574" y="837875"/>
            <a:ext cx="306550" cy="233991"/>
            <a:chOff x="281699" y="4701425"/>
            <a:chExt cx="306550" cy="233991"/>
          </a:xfrm>
        </p:grpSpPr>
        <p:sp>
          <p:nvSpPr>
            <p:cNvPr id="1402" name="Google Shape;1402;p24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03" name="Google Shape;1403;p24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04" name="Google Shape;1404;p24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3345383271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" name="Google Shape;1406;p25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407" name="Google Shape;1407;p25"/>
          <p:cNvSpPr txBox="1">
            <a:spLocks noGrp="1"/>
          </p:cNvSpPr>
          <p:nvPr>
            <p:ph type="subTitle" idx="1"/>
          </p:nvPr>
        </p:nvSpPr>
        <p:spPr>
          <a:xfrm>
            <a:off x="714850" y="2091577"/>
            <a:ext cx="3869400" cy="4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200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08" name="Google Shape;1408;p25"/>
          <p:cNvSpPr txBox="1">
            <a:spLocks noGrp="1"/>
          </p:cNvSpPr>
          <p:nvPr>
            <p:ph type="subTitle" idx="2"/>
          </p:nvPr>
        </p:nvSpPr>
        <p:spPr>
          <a:xfrm>
            <a:off x="714850" y="1687825"/>
            <a:ext cx="3869400" cy="4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09" name="Google Shape;1409;p25"/>
          <p:cNvSpPr txBox="1">
            <a:spLocks noGrp="1"/>
          </p:cNvSpPr>
          <p:nvPr>
            <p:ph type="subTitle" idx="3"/>
          </p:nvPr>
        </p:nvSpPr>
        <p:spPr>
          <a:xfrm>
            <a:off x="760425" y="1086561"/>
            <a:ext cx="7668600" cy="42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0" name="Google Shape;1410;p25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411" name="Google Shape;1411;p25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412" name="Google Shape;1412;p25"/>
          <p:cNvGrpSpPr/>
          <p:nvPr/>
        </p:nvGrpSpPr>
        <p:grpSpPr>
          <a:xfrm>
            <a:off x="-166590" y="-125912"/>
            <a:ext cx="848969" cy="760098"/>
            <a:chOff x="-44590" y="-31162"/>
            <a:chExt cx="848969" cy="760098"/>
          </a:xfrm>
        </p:grpSpPr>
        <p:sp>
          <p:nvSpPr>
            <p:cNvPr id="1413" name="Google Shape;1413;p2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14" name="Google Shape;1414;p2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15" name="Google Shape;1415;p2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16" name="Google Shape;1416;p2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17" name="Google Shape;1417;p2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18" name="Google Shape;1418;p2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19" name="Google Shape;1419;p25"/>
          <p:cNvGrpSpPr/>
          <p:nvPr/>
        </p:nvGrpSpPr>
        <p:grpSpPr>
          <a:xfrm rot="-5400000">
            <a:off x="8460006" y="-169446"/>
            <a:ext cx="1004220" cy="894684"/>
            <a:chOff x="8306286" y="4189629"/>
            <a:chExt cx="1004220" cy="894684"/>
          </a:xfrm>
        </p:grpSpPr>
        <p:sp>
          <p:nvSpPr>
            <p:cNvPr id="1420" name="Google Shape;1420;p25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21" name="Google Shape;1421;p25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22" name="Google Shape;1422;p25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23" name="Google Shape;1423;p25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24" name="Google Shape;1424;p25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25" name="Google Shape;1425;p25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26" name="Google Shape;1426;p25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27" name="Google Shape;1427;p25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28" name="Google Shape;1428;p25"/>
          <p:cNvGrpSpPr/>
          <p:nvPr/>
        </p:nvGrpSpPr>
        <p:grpSpPr>
          <a:xfrm>
            <a:off x="8650523" y="678962"/>
            <a:ext cx="802107" cy="720546"/>
            <a:chOff x="8440798" y="-85238"/>
            <a:chExt cx="802107" cy="720546"/>
          </a:xfrm>
        </p:grpSpPr>
        <p:sp>
          <p:nvSpPr>
            <p:cNvPr id="1429" name="Google Shape;1429;p2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0" name="Google Shape;1430;p2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1" name="Google Shape;1431;p2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2" name="Google Shape;1432;p2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3" name="Google Shape;1433;p2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4" name="Google Shape;1434;p2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5" name="Google Shape;1435;p2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36" name="Google Shape;1436;p25"/>
          <p:cNvGrpSpPr/>
          <p:nvPr/>
        </p:nvGrpSpPr>
        <p:grpSpPr>
          <a:xfrm rot="-8739598">
            <a:off x="7694174" y="4430447"/>
            <a:ext cx="1718916" cy="809367"/>
            <a:chOff x="-44600" y="2477850"/>
            <a:chExt cx="1718925" cy="809372"/>
          </a:xfrm>
        </p:grpSpPr>
        <p:sp>
          <p:nvSpPr>
            <p:cNvPr id="1437" name="Google Shape;1437;p25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8" name="Google Shape;1438;p25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39" name="Google Shape;1439;p25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0" name="Google Shape;1440;p25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1" name="Google Shape;1441;p25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2" name="Google Shape;1442;p25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3" name="Google Shape;1443;p25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4" name="Google Shape;1444;p25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45" name="Google Shape;1445;p25"/>
          <p:cNvGrpSpPr/>
          <p:nvPr/>
        </p:nvGrpSpPr>
        <p:grpSpPr>
          <a:xfrm rot="-5400000">
            <a:off x="-356602" y="580287"/>
            <a:ext cx="802107" cy="720546"/>
            <a:chOff x="8440798" y="-85238"/>
            <a:chExt cx="802107" cy="720546"/>
          </a:xfrm>
        </p:grpSpPr>
        <p:sp>
          <p:nvSpPr>
            <p:cNvPr id="1446" name="Google Shape;1446;p2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7" name="Google Shape;1447;p2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8" name="Google Shape;1448;p2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49" name="Google Shape;1449;p2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0" name="Google Shape;1450;p2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1" name="Google Shape;1451;p2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2" name="Google Shape;1452;p2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53" name="Google Shape;1453;p25"/>
          <p:cNvGrpSpPr/>
          <p:nvPr/>
        </p:nvGrpSpPr>
        <p:grpSpPr>
          <a:xfrm rot="-6938708">
            <a:off x="8698131" y="4183267"/>
            <a:ext cx="848977" cy="760105"/>
            <a:chOff x="-44590" y="-31162"/>
            <a:chExt cx="848969" cy="760098"/>
          </a:xfrm>
        </p:grpSpPr>
        <p:sp>
          <p:nvSpPr>
            <p:cNvPr id="1454" name="Google Shape;1454;p2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5" name="Google Shape;1455;p2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6" name="Google Shape;1456;p2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7" name="Google Shape;1457;p2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8" name="Google Shape;1458;p2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59" name="Google Shape;1459;p2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60" name="Google Shape;1460;p25"/>
          <p:cNvGrpSpPr/>
          <p:nvPr/>
        </p:nvGrpSpPr>
        <p:grpSpPr>
          <a:xfrm>
            <a:off x="661212" y="302951"/>
            <a:ext cx="306550" cy="246616"/>
            <a:chOff x="366411" y="1167375"/>
            <a:chExt cx="306550" cy="246616"/>
          </a:xfrm>
        </p:grpSpPr>
        <p:sp>
          <p:nvSpPr>
            <p:cNvPr id="1461" name="Google Shape;1461;p2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62" name="Google Shape;1462;p2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63" name="Google Shape;1463;p2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64" name="Google Shape;1464;p25"/>
          <p:cNvGrpSpPr/>
          <p:nvPr/>
        </p:nvGrpSpPr>
        <p:grpSpPr>
          <a:xfrm>
            <a:off x="8169711" y="243250"/>
            <a:ext cx="306550" cy="233991"/>
            <a:chOff x="281699" y="4701425"/>
            <a:chExt cx="306550" cy="233991"/>
          </a:xfrm>
        </p:grpSpPr>
        <p:sp>
          <p:nvSpPr>
            <p:cNvPr id="1465" name="Google Shape;1465;p2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66" name="Google Shape;1466;p2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67" name="Google Shape;1467;p2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68" name="Google Shape;1468;p25"/>
          <p:cNvGrpSpPr/>
          <p:nvPr/>
        </p:nvGrpSpPr>
        <p:grpSpPr>
          <a:xfrm>
            <a:off x="853074" y="4782375"/>
            <a:ext cx="306550" cy="246616"/>
            <a:chOff x="8757949" y="3645550"/>
            <a:chExt cx="306550" cy="246616"/>
          </a:xfrm>
        </p:grpSpPr>
        <p:sp>
          <p:nvSpPr>
            <p:cNvPr id="1469" name="Google Shape;1469;p2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0" name="Google Shape;1470;p2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1" name="Google Shape;1471;p2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72" name="Google Shape;1472;p25"/>
          <p:cNvGrpSpPr/>
          <p:nvPr/>
        </p:nvGrpSpPr>
        <p:grpSpPr>
          <a:xfrm rot="1557315">
            <a:off x="88372" y="4312951"/>
            <a:ext cx="574040" cy="1003503"/>
            <a:chOff x="8185349" y="4299471"/>
            <a:chExt cx="573999" cy="1003431"/>
          </a:xfrm>
        </p:grpSpPr>
        <p:sp>
          <p:nvSpPr>
            <p:cNvPr id="1473" name="Google Shape;1473;p25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4" name="Google Shape;1474;p25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5" name="Google Shape;1475;p25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6" name="Google Shape;1476;p25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7" name="Google Shape;1477;p25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8" name="Google Shape;1478;p25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79" name="Google Shape;1479;p25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80" name="Google Shape;1480;p25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81" name="Google Shape;1481;p25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82" name="Google Shape;1482;p25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83" name="Google Shape;1483;p25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955998224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Google Shape;1485;p26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486" name="Google Shape;1486;p26"/>
          <p:cNvSpPr txBox="1">
            <a:spLocks noGrp="1"/>
          </p:cNvSpPr>
          <p:nvPr>
            <p:ph type="subTitle" idx="1"/>
          </p:nvPr>
        </p:nvSpPr>
        <p:spPr>
          <a:xfrm>
            <a:off x="714850" y="2091578"/>
            <a:ext cx="3869400" cy="251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200" u="sng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87" name="Google Shape;1487;p26"/>
          <p:cNvSpPr txBox="1">
            <a:spLocks noGrp="1"/>
          </p:cNvSpPr>
          <p:nvPr>
            <p:ph type="subTitle" idx="2"/>
          </p:nvPr>
        </p:nvSpPr>
        <p:spPr>
          <a:xfrm>
            <a:off x="714850" y="1687825"/>
            <a:ext cx="3869400" cy="4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88" name="Google Shape;1488;p26"/>
          <p:cNvSpPr txBox="1">
            <a:spLocks noGrp="1"/>
          </p:cNvSpPr>
          <p:nvPr>
            <p:ph type="subTitle" idx="3"/>
          </p:nvPr>
        </p:nvSpPr>
        <p:spPr>
          <a:xfrm>
            <a:off x="760425" y="1086561"/>
            <a:ext cx="7668600" cy="42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89" name="Google Shape;1489;p26"/>
          <p:cNvSpPr/>
          <p:nvPr/>
        </p:nvSpPr>
        <p:spPr>
          <a:xfrm rot="8449463">
            <a:off x="-857132" y="-36895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490" name="Google Shape;1490;p26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491" name="Google Shape;1491;p26"/>
          <p:cNvGrpSpPr/>
          <p:nvPr/>
        </p:nvGrpSpPr>
        <p:grpSpPr>
          <a:xfrm>
            <a:off x="-166590" y="-125912"/>
            <a:ext cx="848969" cy="760098"/>
            <a:chOff x="-44590" y="-31162"/>
            <a:chExt cx="848969" cy="760098"/>
          </a:xfrm>
        </p:grpSpPr>
        <p:sp>
          <p:nvSpPr>
            <p:cNvPr id="1492" name="Google Shape;1492;p26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93" name="Google Shape;1493;p26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94" name="Google Shape;1494;p26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95" name="Google Shape;1495;p26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96" name="Google Shape;1496;p26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497" name="Google Shape;1497;p26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498" name="Google Shape;1498;p26"/>
          <p:cNvGrpSpPr/>
          <p:nvPr/>
        </p:nvGrpSpPr>
        <p:grpSpPr>
          <a:xfrm rot="-5400000">
            <a:off x="8460006" y="-169446"/>
            <a:ext cx="1004220" cy="894684"/>
            <a:chOff x="8306286" y="4189629"/>
            <a:chExt cx="1004220" cy="894684"/>
          </a:xfrm>
        </p:grpSpPr>
        <p:sp>
          <p:nvSpPr>
            <p:cNvPr id="1499" name="Google Shape;1499;p26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0" name="Google Shape;1500;p26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1" name="Google Shape;1501;p26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2" name="Google Shape;1502;p26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3" name="Google Shape;1503;p26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4" name="Google Shape;1504;p26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5" name="Google Shape;1505;p26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6" name="Google Shape;1506;p26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07" name="Google Shape;1507;p26"/>
          <p:cNvGrpSpPr/>
          <p:nvPr/>
        </p:nvGrpSpPr>
        <p:grpSpPr>
          <a:xfrm>
            <a:off x="8650523" y="678962"/>
            <a:ext cx="802107" cy="720546"/>
            <a:chOff x="8440798" y="-85238"/>
            <a:chExt cx="802107" cy="720546"/>
          </a:xfrm>
        </p:grpSpPr>
        <p:sp>
          <p:nvSpPr>
            <p:cNvPr id="1508" name="Google Shape;1508;p2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09" name="Google Shape;1509;p2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0" name="Google Shape;1510;p2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1" name="Google Shape;1511;p2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2" name="Google Shape;1512;p2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3" name="Google Shape;1513;p2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4" name="Google Shape;1514;p2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15" name="Google Shape;1515;p26"/>
          <p:cNvGrpSpPr/>
          <p:nvPr/>
        </p:nvGrpSpPr>
        <p:grpSpPr>
          <a:xfrm rot="-8739598">
            <a:off x="7694174" y="4430447"/>
            <a:ext cx="1718916" cy="809367"/>
            <a:chOff x="-44600" y="2477850"/>
            <a:chExt cx="1718925" cy="809372"/>
          </a:xfrm>
        </p:grpSpPr>
        <p:sp>
          <p:nvSpPr>
            <p:cNvPr id="1516" name="Google Shape;1516;p26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7" name="Google Shape;1517;p26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8" name="Google Shape;1518;p26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19" name="Google Shape;1519;p26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0" name="Google Shape;1520;p26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1" name="Google Shape;1521;p26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2" name="Google Shape;1522;p26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3" name="Google Shape;1523;p26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24" name="Google Shape;1524;p26"/>
          <p:cNvGrpSpPr/>
          <p:nvPr/>
        </p:nvGrpSpPr>
        <p:grpSpPr>
          <a:xfrm rot="-5400000">
            <a:off x="-356602" y="580287"/>
            <a:ext cx="802107" cy="720546"/>
            <a:chOff x="8440798" y="-85238"/>
            <a:chExt cx="802107" cy="720546"/>
          </a:xfrm>
        </p:grpSpPr>
        <p:sp>
          <p:nvSpPr>
            <p:cNvPr id="1525" name="Google Shape;1525;p2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6" name="Google Shape;1526;p2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7" name="Google Shape;1527;p2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8" name="Google Shape;1528;p2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29" name="Google Shape;1529;p2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0" name="Google Shape;1530;p2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1" name="Google Shape;1531;p2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32" name="Google Shape;1532;p26"/>
          <p:cNvGrpSpPr/>
          <p:nvPr/>
        </p:nvGrpSpPr>
        <p:grpSpPr>
          <a:xfrm rot="-6938708">
            <a:off x="8698131" y="4183267"/>
            <a:ext cx="848977" cy="760105"/>
            <a:chOff x="-44590" y="-31162"/>
            <a:chExt cx="848969" cy="760098"/>
          </a:xfrm>
        </p:grpSpPr>
        <p:sp>
          <p:nvSpPr>
            <p:cNvPr id="1533" name="Google Shape;1533;p26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4" name="Google Shape;1534;p26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5" name="Google Shape;1535;p26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6" name="Google Shape;1536;p26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7" name="Google Shape;1537;p26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38" name="Google Shape;1538;p26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39" name="Google Shape;1539;p26"/>
          <p:cNvGrpSpPr/>
          <p:nvPr/>
        </p:nvGrpSpPr>
        <p:grpSpPr>
          <a:xfrm>
            <a:off x="661212" y="302951"/>
            <a:ext cx="306550" cy="246616"/>
            <a:chOff x="366411" y="1167375"/>
            <a:chExt cx="306550" cy="246616"/>
          </a:xfrm>
        </p:grpSpPr>
        <p:sp>
          <p:nvSpPr>
            <p:cNvPr id="1540" name="Google Shape;1540;p2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41" name="Google Shape;1541;p2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42" name="Google Shape;1542;p2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43" name="Google Shape;1543;p26"/>
          <p:cNvGrpSpPr/>
          <p:nvPr/>
        </p:nvGrpSpPr>
        <p:grpSpPr>
          <a:xfrm>
            <a:off x="8169711" y="243250"/>
            <a:ext cx="306550" cy="233991"/>
            <a:chOff x="281699" y="4701425"/>
            <a:chExt cx="306550" cy="233991"/>
          </a:xfrm>
        </p:grpSpPr>
        <p:sp>
          <p:nvSpPr>
            <p:cNvPr id="1544" name="Google Shape;1544;p2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45" name="Google Shape;1545;p2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46" name="Google Shape;1546;p2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47" name="Google Shape;1547;p26"/>
          <p:cNvGrpSpPr/>
          <p:nvPr/>
        </p:nvGrpSpPr>
        <p:grpSpPr>
          <a:xfrm>
            <a:off x="853074" y="4782375"/>
            <a:ext cx="306550" cy="246616"/>
            <a:chOff x="8757949" y="3645550"/>
            <a:chExt cx="306550" cy="246616"/>
          </a:xfrm>
        </p:grpSpPr>
        <p:sp>
          <p:nvSpPr>
            <p:cNvPr id="1548" name="Google Shape;1548;p2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49" name="Google Shape;1549;p2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0" name="Google Shape;1550;p2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51" name="Google Shape;1551;p26"/>
          <p:cNvGrpSpPr/>
          <p:nvPr/>
        </p:nvGrpSpPr>
        <p:grpSpPr>
          <a:xfrm rot="1557315">
            <a:off x="88372" y="4312951"/>
            <a:ext cx="574040" cy="1003503"/>
            <a:chOff x="8185349" y="4299471"/>
            <a:chExt cx="573999" cy="1003431"/>
          </a:xfrm>
        </p:grpSpPr>
        <p:sp>
          <p:nvSpPr>
            <p:cNvPr id="1552" name="Google Shape;1552;p26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3" name="Google Shape;1553;p26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4" name="Google Shape;1554;p26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5" name="Google Shape;1555;p26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6" name="Google Shape;1556;p26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7" name="Google Shape;1557;p26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8" name="Google Shape;1558;p26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59" name="Google Shape;1559;p26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60" name="Google Shape;1560;p26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61" name="Google Shape;1561;p26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62" name="Google Shape;1562;p26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1563" name="Google Shape;1563;p26"/>
          <p:cNvSpPr txBox="1">
            <a:spLocks noGrp="1"/>
          </p:cNvSpPr>
          <p:nvPr>
            <p:ph type="subTitle" idx="4"/>
          </p:nvPr>
        </p:nvSpPr>
        <p:spPr>
          <a:xfrm>
            <a:off x="4559625" y="2091578"/>
            <a:ext cx="3869400" cy="251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200" u="sng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564" name="Google Shape;1564;p26"/>
          <p:cNvSpPr txBox="1">
            <a:spLocks noGrp="1"/>
          </p:cNvSpPr>
          <p:nvPr>
            <p:ph type="subTitle" idx="5"/>
          </p:nvPr>
        </p:nvSpPr>
        <p:spPr>
          <a:xfrm>
            <a:off x="4559625" y="1687825"/>
            <a:ext cx="3869400" cy="4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3851137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" name="Google Shape;1566;p27"/>
          <p:cNvSpPr txBox="1">
            <a:spLocks noGrp="1"/>
          </p:cNvSpPr>
          <p:nvPr>
            <p:ph type="ctrTitle"/>
          </p:nvPr>
        </p:nvSpPr>
        <p:spPr>
          <a:xfrm>
            <a:off x="722400" y="429768"/>
            <a:ext cx="76992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67" name="Google Shape;1567;p27"/>
          <p:cNvSpPr txBox="1">
            <a:spLocks noGrp="1"/>
          </p:cNvSpPr>
          <p:nvPr>
            <p:ph type="subTitle" idx="1"/>
          </p:nvPr>
        </p:nvSpPr>
        <p:spPr>
          <a:xfrm>
            <a:off x="771100" y="3153917"/>
            <a:ext cx="2324700" cy="9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568" name="Google Shape;1568;p27"/>
          <p:cNvSpPr txBox="1">
            <a:spLocks noGrp="1"/>
          </p:cNvSpPr>
          <p:nvPr>
            <p:ph type="subTitle" idx="2"/>
          </p:nvPr>
        </p:nvSpPr>
        <p:spPr>
          <a:xfrm>
            <a:off x="3403438" y="3153917"/>
            <a:ext cx="2328600" cy="9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569" name="Google Shape;1569;p27"/>
          <p:cNvSpPr txBox="1">
            <a:spLocks noGrp="1"/>
          </p:cNvSpPr>
          <p:nvPr>
            <p:ph type="ctrTitle" idx="3"/>
          </p:nvPr>
        </p:nvSpPr>
        <p:spPr>
          <a:xfrm>
            <a:off x="769201" y="2667849"/>
            <a:ext cx="23286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570" name="Google Shape;1570;p27"/>
          <p:cNvSpPr txBox="1">
            <a:spLocks noGrp="1"/>
          </p:cNvSpPr>
          <p:nvPr>
            <p:ph type="ctrTitle" idx="4"/>
          </p:nvPr>
        </p:nvSpPr>
        <p:spPr>
          <a:xfrm>
            <a:off x="3403438" y="2667849"/>
            <a:ext cx="23325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571" name="Google Shape;1571;p27"/>
          <p:cNvSpPr txBox="1">
            <a:spLocks noGrp="1"/>
          </p:cNvSpPr>
          <p:nvPr>
            <p:ph type="subTitle" idx="5"/>
          </p:nvPr>
        </p:nvSpPr>
        <p:spPr>
          <a:xfrm>
            <a:off x="6041601" y="3153917"/>
            <a:ext cx="2328600" cy="9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572" name="Google Shape;1572;p27"/>
          <p:cNvSpPr txBox="1">
            <a:spLocks noGrp="1"/>
          </p:cNvSpPr>
          <p:nvPr>
            <p:ph type="ctrTitle" idx="6"/>
          </p:nvPr>
        </p:nvSpPr>
        <p:spPr>
          <a:xfrm>
            <a:off x="6039675" y="2667849"/>
            <a:ext cx="23325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573" name="Google Shape;1573;p27"/>
          <p:cNvSpPr/>
          <p:nvPr/>
        </p:nvSpPr>
        <p:spPr>
          <a:xfrm rot="-1402665" flipH="1">
            <a:off x="7852980" y="-445507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574" name="Google Shape;1574;p27"/>
          <p:cNvGrpSpPr/>
          <p:nvPr/>
        </p:nvGrpSpPr>
        <p:grpSpPr>
          <a:xfrm>
            <a:off x="-422752" y="-209273"/>
            <a:ext cx="1087231" cy="1218380"/>
            <a:chOff x="-146778" y="-163348"/>
            <a:chExt cx="1087231" cy="1218380"/>
          </a:xfrm>
        </p:grpSpPr>
        <p:sp>
          <p:nvSpPr>
            <p:cNvPr id="1575" name="Google Shape;1575;p27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76" name="Google Shape;1576;p27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77" name="Google Shape;1577;p27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78" name="Google Shape;1578;p27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79" name="Google Shape;1579;p27"/>
          <p:cNvGrpSpPr/>
          <p:nvPr/>
        </p:nvGrpSpPr>
        <p:grpSpPr>
          <a:xfrm rot="-5400000">
            <a:off x="8403867" y="-245139"/>
            <a:ext cx="853744" cy="1055150"/>
            <a:chOff x="8141966" y="4340861"/>
            <a:chExt cx="853744" cy="1055150"/>
          </a:xfrm>
        </p:grpSpPr>
        <p:sp>
          <p:nvSpPr>
            <p:cNvPr id="1580" name="Google Shape;1580;p27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1" name="Google Shape;1581;p27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2" name="Google Shape;1582;p27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3" name="Google Shape;1583;p27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4" name="Google Shape;1584;p27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5" name="Google Shape;1585;p27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6" name="Google Shape;1586;p27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7" name="Google Shape;1587;p27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8" name="Google Shape;1588;p27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89" name="Google Shape;1589;p27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90" name="Google Shape;1590;p27"/>
          <p:cNvGrpSpPr/>
          <p:nvPr/>
        </p:nvGrpSpPr>
        <p:grpSpPr>
          <a:xfrm>
            <a:off x="465261" y="159126"/>
            <a:ext cx="306550" cy="246616"/>
            <a:chOff x="366411" y="1167375"/>
            <a:chExt cx="306550" cy="246616"/>
          </a:xfrm>
        </p:grpSpPr>
        <p:sp>
          <p:nvSpPr>
            <p:cNvPr id="1591" name="Google Shape;1591;p27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92" name="Google Shape;1592;p27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93" name="Google Shape;1593;p27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94" name="Google Shape;1594;p27"/>
          <p:cNvGrpSpPr/>
          <p:nvPr/>
        </p:nvGrpSpPr>
        <p:grpSpPr>
          <a:xfrm>
            <a:off x="8597300" y="813176"/>
            <a:ext cx="306550" cy="233991"/>
            <a:chOff x="281699" y="4701425"/>
            <a:chExt cx="306550" cy="233991"/>
          </a:xfrm>
        </p:grpSpPr>
        <p:sp>
          <p:nvSpPr>
            <p:cNvPr id="1595" name="Google Shape;1595;p27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96" name="Google Shape;1596;p27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597" name="Google Shape;1597;p27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598" name="Google Shape;1598;p27"/>
          <p:cNvGrpSpPr/>
          <p:nvPr/>
        </p:nvGrpSpPr>
        <p:grpSpPr>
          <a:xfrm>
            <a:off x="8597300" y="4769100"/>
            <a:ext cx="306550" cy="246616"/>
            <a:chOff x="8757949" y="3645550"/>
            <a:chExt cx="306550" cy="246616"/>
          </a:xfrm>
        </p:grpSpPr>
        <p:sp>
          <p:nvSpPr>
            <p:cNvPr id="1599" name="Google Shape;1599;p27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0" name="Google Shape;1600;p27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1" name="Google Shape;1601;p27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1602" name="Google Shape;1602;p27"/>
          <p:cNvSpPr/>
          <p:nvPr/>
        </p:nvSpPr>
        <p:spPr>
          <a:xfrm flipH="1">
            <a:off x="-840878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603" name="Google Shape;1603;p27"/>
          <p:cNvGrpSpPr/>
          <p:nvPr/>
        </p:nvGrpSpPr>
        <p:grpSpPr>
          <a:xfrm rot="-3259387">
            <a:off x="-712521" y="4487734"/>
            <a:ext cx="1718885" cy="809353"/>
            <a:chOff x="-44600" y="2477850"/>
            <a:chExt cx="1718925" cy="809372"/>
          </a:xfrm>
        </p:grpSpPr>
        <p:sp>
          <p:nvSpPr>
            <p:cNvPr id="1604" name="Google Shape;1604;p27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5" name="Google Shape;1605;p27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6" name="Google Shape;1606;p27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7" name="Google Shape;1607;p27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8" name="Google Shape;1608;p27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09" name="Google Shape;1609;p27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10" name="Google Shape;1610;p27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11" name="Google Shape;1611;p27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68062100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" name="Google Shape;1613;p28"/>
          <p:cNvSpPr txBox="1">
            <a:spLocks noGrp="1"/>
          </p:cNvSpPr>
          <p:nvPr>
            <p:ph type="subTitle" idx="1"/>
          </p:nvPr>
        </p:nvSpPr>
        <p:spPr>
          <a:xfrm>
            <a:off x="3043857" y="4003725"/>
            <a:ext cx="4154400" cy="68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14" name="Google Shape;1614;p28"/>
          <p:cNvSpPr txBox="1">
            <a:spLocks noGrp="1"/>
          </p:cNvSpPr>
          <p:nvPr>
            <p:ph type="subTitle" idx="2"/>
          </p:nvPr>
        </p:nvSpPr>
        <p:spPr>
          <a:xfrm>
            <a:off x="3043857" y="1691500"/>
            <a:ext cx="4154400" cy="68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15" name="Google Shape;1615;p28"/>
          <p:cNvSpPr txBox="1">
            <a:spLocks noGrp="1"/>
          </p:cNvSpPr>
          <p:nvPr>
            <p:ph type="ctrTitle"/>
          </p:nvPr>
        </p:nvSpPr>
        <p:spPr>
          <a:xfrm>
            <a:off x="3043857" y="3557850"/>
            <a:ext cx="41544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16" name="Google Shape;1616;p28"/>
          <p:cNvSpPr txBox="1">
            <a:spLocks noGrp="1"/>
          </p:cNvSpPr>
          <p:nvPr>
            <p:ph type="ctrTitle" idx="3"/>
          </p:nvPr>
        </p:nvSpPr>
        <p:spPr>
          <a:xfrm>
            <a:off x="3043857" y="1246100"/>
            <a:ext cx="41544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17" name="Google Shape;1617;p28"/>
          <p:cNvSpPr txBox="1">
            <a:spLocks noGrp="1"/>
          </p:cNvSpPr>
          <p:nvPr>
            <p:ph type="subTitle" idx="4"/>
          </p:nvPr>
        </p:nvSpPr>
        <p:spPr>
          <a:xfrm>
            <a:off x="3043857" y="2847850"/>
            <a:ext cx="4154400" cy="68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18" name="Google Shape;1618;p28"/>
          <p:cNvSpPr txBox="1">
            <a:spLocks noGrp="1"/>
          </p:cNvSpPr>
          <p:nvPr>
            <p:ph type="ctrTitle" idx="5"/>
          </p:nvPr>
        </p:nvSpPr>
        <p:spPr>
          <a:xfrm>
            <a:off x="3043857" y="2401975"/>
            <a:ext cx="41544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19" name="Google Shape;1619;p28"/>
          <p:cNvSpPr txBox="1">
            <a:spLocks noGrp="1"/>
          </p:cNvSpPr>
          <p:nvPr>
            <p:ph type="ctrTitle" idx="6"/>
          </p:nvPr>
        </p:nvSpPr>
        <p:spPr>
          <a:xfrm>
            <a:off x="713250" y="429768"/>
            <a:ext cx="7717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620" name="Google Shape;1620;p28"/>
          <p:cNvSpPr/>
          <p:nvPr/>
        </p:nvSpPr>
        <p:spPr>
          <a:xfrm rot="8100000">
            <a:off x="-1013411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621" name="Google Shape;1621;p28"/>
          <p:cNvGrpSpPr/>
          <p:nvPr/>
        </p:nvGrpSpPr>
        <p:grpSpPr>
          <a:xfrm rot="-3879131">
            <a:off x="8325173" y="-108543"/>
            <a:ext cx="1004191" cy="894658"/>
            <a:chOff x="8306286" y="4189629"/>
            <a:chExt cx="1004220" cy="894684"/>
          </a:xfrm>
        </p:grpSpPr>
        <p:sp>
          <p:nvSpPr>
            <p:cNvPr id="1622" name="Google Shape;1622;p28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3" name="Google Shape;1623;p28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4" name="Google Shape;1624;p28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5" name="Google Shape;1625;p28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6" name="Google Shape;1626;p28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7" name="Google Shape;1627;p28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8" name="Google Shape;1628;p28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29" name="Google Shape;1629;p28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30" name="Google Shape;1630;p28"/>
          <p:cNvGrpSpPr/>
          <p:nvPr/>
        </p:nvGrpSpPr>
        <p:grpSpPr>
          <a:xfrm>
            <a:off x="8400463" y="4206533"/>
            <a:ext cx="573999" cy="1003431"/>
            <a:chOff x="8185349" y="4299471"/>
            <a:chExt cx="573999" cy="1003431"/>
          </a:xfrm>
        </p:grpSpPr>
        <p:sp>
          <p:nvSpPr>
            <p:cNvPr id="1631" name="Google Shape;1631;p28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2" name="Google Shape;1632;p28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3" name="Google Shape;1633;p28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4" name="Google Shape;1634;p28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5" name="Google Shape;1635;p28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6" name="Google Shape;1636;p28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7" name="Google Shape;1637;p28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8" name="Google Shape;1638;p28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39" name="Google Shape;1639;p28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0" name="Google Shape;1640;p28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1" name="Google Shape;1641;p28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42" name="Google Shape;1642;p28"/>
          <p:cNvGrpSpPr/>
          <p:nvPr/>
        </p:nvGrpSpPr>
        <p:grpSpPr>
          <a:xfrm rot="3975584">
            <a:off x="-103349" y="-144951"/>
            <a:ext cx="848988" cy="760115"/>
            <a:chOff x="-44590" y="-31162"/>
            <a:chExt cx="848969" cy="760098"/>
          </a:xfrm>
        </p:grpSpPr>
        <p:sp>
          <p:nvSpPr>
            <p:cNvPr id="1643" name="Google Shape;1643;p28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4" name="Google Shape;1644;p28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5" name="Google Shape;1645;p28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6" name="Google Shape;1646;p28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7" name="Google Shape;1647;p28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48" name="Google Shape;1648;p28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49" name="Google Shape;1649;p28"/>
          <p:cNvGrpSpPr/>
          <p:nvPr/>
        </p:nvGrpSpPr>
        <p:grpSpPr>
          <a:xfrm rot="5603280">
            <a:off x="7980669" y="4671699"/>
            <a:ext cx="802145" cy="720581"/>
            <a:chOff x="8440798" y="-85238"/>
            <a:chExt cx="802107" cy="720546"/>
          </a:xfrm>
        </p:grpSpPr>
        <p:sp>
          <p:nvSpPr>
            <p:cNvPr id="1650" name="Google Shape;1650;p28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51" name="Google Shape;1651;p28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52" name="Google Shape;1652;p28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53" name="Google Shape;1653;p28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54" name="Google Shape;1654;p28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55" name="Google Shape;1655;p28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56" name="Google Shape;1656;p28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57" name="Google Shape;1657;p28"/>
          <p:cNvGrpSpPr/>
          <p:nvPr/>
        </p:nvGrpSpPr>
        <p:grpSpPr>
          <a:xfrm>
            <a:off x="167886" y="594464"/>
            <a:ext cx="306550" cy="246616"/>
            <a:chOff x="366411" y="1167375"/>
            <a:chExt cx="306550" cy="246616"/>
          </a:xfrm>
        </p:grpSpPr>
        <p:sp>
          <p:nvSpPr>
            <p:cNvPr id="1658" name="Google Shape;1658;p28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59" name="Google Shape;1659;p28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60" name="Google Shape;1660;p28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61" name="Google Shape;1661;p28"/>
          <p:cNvGrpSpPr/>
          <p:nvPr/>
        </p:nvGrpSpPr>
        <p:grpSpPr>
          <a:xfrm>
            <a:off x="281700" y="4701425"/>
            <a:ext cx="306550" cy="233991"/>
            <a:chOff x="281699" y="4701425"/>
            <a:chExt cx="306550" cy="233991"/>
          </a:xfrm>
        </p:grpSpPr>
        <p:sp>
          <p:nvSpPr>
            <p:cNvPr id="1662" name="Google Shape;1662;p28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63" name="Google Shape;1663;p28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64" name="Google Shape;1664;p28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65" name="Google Shape;1665;p28"/>
          <p:cNvGrpSpPr/>
          <p:nvPr/>
        </p:nvGrpSpPr>
        <p:grpSpPr>
          <a:xfrm>
            <a:off x="8669574" y="618125"/>
            <a:ext cx="306550" cy="246616"/>
            <a:chOff x="8757949" y="3645550"/>
            <a:chExt cx="306550" cy="246616"/>
          </a:xfrm>
        </p:grpSpPr>
        <p:sp>
          <p:nvSpPr>
            <p:cNvPr id="1666" name="Google Shape;1666;p28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67" name="Google Shape;1667;p28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68" name="Google Shape;1668;p28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87719122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29"/>
          <p:cNvSpPr txBox="1">
            <a:spLocks noGrp="1"/>
          </p:cNvSpPr>
          <p:nvPr>
            <p:ph type="ctrTitle"/>
          </p:nvPr>
        </p:nvSpPr>
        <p:spPr>
          <a:xfrm>
            <a:off x="722400" y="429768"/>
            <a:ext cx="76992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671" name="Google Shape;1671;p29"/>
          <p:cNvSpPr txBox="1">
            <a:spLocks noGrp="1"/>
          </p:cNvSpPr>
          <p:nvPr>
            <p:ph type="subTitle" idx="1"/>
          </p:nvPr>
        </p:nvSpPr>
        <p:spPr>
          <a:xfrm>
            <a:off x="1021250" y="3794871"/>
            <a:ext cx="2258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72" name="Google Shape;1672;p29"/>
          <p:cNvSpPr txBox="1">
            <a:spLocks noGrp="1"/>
          </p:cNvSpPr>
          <p:nvPr>
            <p:ph type="subTitle" idx="2"/>
          </p:nvPr>
        </p:nvSpPr>
        <p:spPr>
          <a:xfrm>
            <a:off x="3436862" y="3794875"/>
            <a:ext cx="2258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73" name="Google Shape;1673;p29"/>
          <p:cNvSpPr txBox="1">
            <a:spLocks noGrp="1"/>
          </p:cNvSpPr>
          <p:nvPr>
            <p:ph type="ctrTitle" idx="3"/>
          </p:nvPr>
        </p:nvSpPr>
        <p:spPr>
          <a:xfrm>
            <a:off x="1021250" y="3356900"/>
            <a:ext cx="2258400" cy="5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74" name="Google Shape;1674;p29"/>
          <p:cNvSpPr txBox="1">
            <a:spLocks noGrp="1"/>
          </p:cNvSpPr>
          <p:nvPr>
            <p:ph type="ctrTitle" idx="4"/>
          </p:nvPr>
        </p:nvSpPr>
        <p:spPr>
          <a:xfrm>
            <a:off x="3436787" y="3356900"/>
            <a:ext cx="2258400" cy="5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75" name="Google Shape;1675;p29"/>
          <p:cNvSpPr txBox="1">
            <a:spLocks noGrp="1"/>
          </p:cNvSpPr>
          <p:nvPr>
            <p:ph type="subTitle" idx="5"/>
          </p:nvPr>
        </p:nvSpPr>
        <p:spPr>
          <a:xfrm>
            <a:off x="5858400" y="3794871"/>
            <a:ext cx="2258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76" name="Google Shape;1676;p29"/>
          <p:cNvSpPr txBox="1">
            <a:spLocks noGrp="1"/>
          </p:cNvSpPr>
          <p:nvPr>
            <p:ph type="ctrTitle" idx="6"/>
          </p:nvPr>
        </p:nvSpPr>
        <p:spPr>
          <a:xfrm>
            <a:off x="5858400" y="3356900"/>
            <a:ext cx="2258400" cy="5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77" name="Google Shape;1677;p29"/>
          <p:cNvSpPr/>
          <p:nvPr/>
        </p:nvSpPr>
        <p:spPr>
          <a:xfrm rot="1402665">
            <a:off x="-313136" y="-354844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678" name="Google Shape;1678;p29"/>
          <p:cNvSpPr/>
          <p:nvPr/>
        </p:nvSpPr>
        <p:spPr>
          <a:xfrm>
            <a:off x="7938600" y="3901278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679" name="Google Shape;1679;p29"/>
          <p:cNvGrpSpPr/>
          <p:nvPr/>
        </p:nvGrpSpPr>
        <p:grpSpPr>
          <a:xfrm>
            <a:off x="8178315" y="5"/>
            <a:ext cx="1232356" cy="951123"/>
            <a:chOff x="670952" y="-197670"/>
            <a:chExt cx="1232356" cy="951123"/>
          </a:xfrm>
        </p:grpSpPr>
        <p:sp>
          <p:nvSpPr>
            <p:cNvPr id="1680" name="Google Shape;1680;p29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1" name="Google Shape;1681;p29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2" name="Google Shape;1682;p29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3" name="Google Shape;1683;p29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4" name="Google Shape;1684;p29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5" name="Google Shape;1685;p29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6" name="Google Shape;1686;p29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87" name="Google Shape;1687;p29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88" name="Google Shape;1688;p29"/>
          <p:cNvGrpSpPr/>
          <p:nvPr/>
        </p:nvGrpSpPr>
        <p:grpSpPr>
          <a:xfrm rot="-2984728">
            <a:off x="408151" y="-284065"/>
            <a:ext cx="911083" cy="1119308"/>
            <a:chOff x="556167" y="-402644"/>
            <a:chExt cx="911061" cy="1119281"/>
          </a:xfrm>
        </p:grpSpPr>
        <p:sp>
          <p:nvSpPr>
            <p:cNvPr id="1689" name="Google Shape;1689;p29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0" name="Google Shape;1690;p29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1" name="Google Shape;1691;p29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2" name="Google Shape;1692;p29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3" name="Google Shape;1693;p29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4" name="Google Shape;1694;p29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5" name="Google Shape;1695;p29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6" name="Google Shape;1696;p29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697" name="Google Shape;1697;p29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698" name="Google Shape;1698;p29"/>
          <p:cNvGrpSpPr/>
          <p:nvPr/>
        </p:nvGrpSpPr>
        <p:grpSpPr>
          <a:xfrm>
            <a:off x="-333702" y="21596"/>
            <a:ext cx="1468460" cy="1613879"/>
            <a:chOff x="-98921" y="-213901"/>
            <a:chExt cx="1084855" cy="1192287"/>
          </a:xfrm>
        </p:grpSpPr>
        <p:sp>
          <p:nvSpPr>
            <p:cNvPr id="1699" name="Google Shape;1699;p29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0" name="Google Shape;1700;p29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1" name="Google Shape;1701;p29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2" name="Google Shape;1702;p29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3" name="Google Shape;1703;p29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4" name="Google Shape;1704;p29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5" name="Google Shape;1705;p29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6" name="Google Shape;1706;p29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7" name="Google Shape;1707;p29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8" name="Google Shape;1708;p29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09" name="Google Shape;1709;p29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10" name="Google Shape;1710;p29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11" name="Google Shape;1711;p29"/>
          <p:cNvGrpSpPr/>
          <p:nvPr/>
        </p:nvGrpSpPr>
        <p:grpSpPr>
          <a:xfrm rot="-4282054">
            <a:off x="8394722" y="4472378"/>
            <a:ext cx="848980" cy="760108"/>
            <a:chOff x="-44590" y="-31162"/>
            <a:chExt cx="848969" cy="760098"/>
          </a:xfrm>
        </p:grpSpPr>
        <p:sp>
          <p:nvSpPr>
            <p:cNvPr id="1712" name="Google Shape;1712;p29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13" name="Google Shape;1713;p29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14" name="Google Shape;1714;p29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15" name="Google Shape;1715;p29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16" name="Google Shape;1716;p29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17" name="Google Shape;1717;p29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18" name="Google Shape;1718;p29"/>
          <p:cNvGrpSpPr/>
          <p:nvPr/>
        </p:nvGrpSpPr>
        <p:grpSpPr>
          <a:xfrm>
            <a:off x="209886" y="248876"/>
            <a:ext cx="306550" cy="246616"/>
            <a:chOff x="366411" y="1167375"/>
            <a:chExt cx="306550" cy="246616"/>
          </a:xfrm>
        </p:grpSpPr>
        <p:sp>
          <p:nvSpPr>
            <p:cNvPr id="1719" name="Google Shape;1719;p29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20" name="Google Shape;1720;p29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21" name="Google Shape;1721;p29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22" name="Google Shape;1722;p29"/>
          <p:cNvGrpSpPr/>
          <p:nvPr/>
        </p:nvGrpSpPr>
        <p:grpSpPr>
          <a:xfrm>
            <a:off x="164524" y="4779901"/>
            <a:ext cx="306550" cy="233991"/>
            <a:chOff x="281699" y="4701425"/>
            <a:chExt cx="306550" cy="233991"/>
          </a:xfrm>
        </p:grpSpPr>
        <p:sp>
          <p:nvSpPr>
            <p:cNvPr id="1723" name="Google Shape;1723;p29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24" name="Google Shape;1724;p29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25" name="Google Shape;1725;p29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26" name="Google Shape;1726;p29"/>
          <p:cNvGrpSpPr/>
          <p:nvPr/>
        </p:nvGrpSpPr>
        <p:grpSpPr>
          <a:xfrm>
            <a:off x="8550650" y="1142900"/>
            <a:ext cx="306550" cy="233991"/>
            <a:chOff x="281699" y="4701425"/>
            <a:chExt cx="306550" cy="233991"/>
          </a:xfrm>
        </p:grpSpPr>
        <p:sp>
          <p:nvSpPr>
            <p:cNvPr id="1727" name="Google Shape;1727;p29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28" name="Google Shape;1728;p29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29" name="Google Shape;1729;p29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30" name="Google Shape;1730;p29"/>
          <p:cNvGrpSpPr/>
          <p:nvPr/>
        </p:nvGrpSpPr>
        <p:grpSpPr>
          <a:xfrm>
            <a:off x="8040200" y="4835925"/>
            <a:ext cx="306550" cy="246616"/>
            <a:chOff x="8757949" y="3645550"/>
            <a:chExt cx="306550" cy="246616"/>
          </a:xfrm>
        </p:grpSpPr>
        <p:sp>
          <p:nvSpPr>
            <p:cNvPr id="1731" name="Google Shape;1731;p29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32" name="Google Shape;1732;p29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33" name="Google Shape;1733;p29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069682037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Title and four columns ">
    <p:spTree>
      <p:nvGrpSpPr>
        <p:cNvPr id="1" name="Shape 1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" name="Google Shape;1735;p30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736" name="Google Shape;1736;p30"/>
          <p:cNvSpPr txBox="1">
            <a:spLocks noGrp="1"/>
          </p:cNvSpPr>
          <p:nvPr>
            <p:ph type="subTitle" idx="1"/>
          </p:nvPr>
        </p:nvSpPr>
        <p:spPr>
          <a:xfrm>
            <a:off x="724225" y="3252518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37" name="Google Shape;1737;p30"/>
          <p:cNvSpPr txBox="1">
            <a:spLocks noGrp="1"/>
          </p:cNvSpPr>
          <p:nvPr>
            <p:ph type="subTitle" idx="2"/>
          </p:nvPr>
        </p:nvSpPr>
        <p:spPr>
          <a:xfrm>
            <a:off x="2679824" y="3252522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38" name="Google Shape;1738;p30"/>
          <p:cNvSpPr txBox="1">
            <a:spLocks noGrp="1"/>
          </p:cNvSpPr>
          <p:nvPr>
            <p:ph type="subTitle" idx="3"/>
          </p:nvPr>
        </p:nvSpPr>
        <p:spPr>
          <a:xfrm>
            <a:off x="4635408" y="3252522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39" name="Google Shape;1739;p30"/>
          <p:cNvSpPr txBox="1">
            <a:spLocks noGrp="1"/>
          </p:cNvSpPr>
          <p:nvPr>
            <p:ph type="subTitle" idx="4"/>
          </p:nvPr>
        </p:nvSpPr>
        <p:spPr>
          <a:xfrm>
            <a:off x="724217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0" name="Google Shape;1740;p30"/>
          <p:cNvSpPr txBox="1">
            <a:spLocks noGrp="1"/>
          </p:cNvSpPr>
          <p:nvPr>
            <p:ph type="subTitle" idx="5"/>
          </p:nvPr>
        </p:nvSpPr>
        <p:spPr>
          <a:xfrm>
            <a:off x="2679808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1" name="Google Shape;1741;p30"/>
          <p:cNvSpPr txBox="1">
            <a:spLocks noGrp="1"/>
          </p:cNvSpPr>
          <p:nvPr>
            <p:ph type="subTitle" idx="6"/>
          </p:nvPr>
        </p:nvSpPr>
        <p:spPr>
          <a:xfrm>
            <a:off x="4635395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2" name="Google Shape;1742;p30"/>
          <p:cNvSpPr txBox="1">
            <a:spLocks noGrp="1"/>
          </p:cNvSpPr>
          <p:nvPr>
            <p:ph type="subTitle" idx="7"/>
          </p:nvPr>
        </p:nvSpPr>
        <p:spPr>
          <a:xfrm>
            <a:off x="6590991" y="3252522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43" name="Google Shape;1743;p30"/>
          <p:cNvSpPr txBox="1">
            <a:spLocks noGrp="1"/>
          </p:cNvSpPr>
          <p:nvPr>
            <p:ph type="subTitle" idx="8"/>
          </p:nvPr>
        </p:nvSpPr>
        <p:spPr>
          <a:xfrm>
            <a:off x="6590983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4" name="Google Shape;1744;p30"/>
          <p:cNvSpPr/>
          <p:nvPr/>
        </p:nvSpPr>
        <p:spPr>
          <a:xfrm>
            <a:off x="8154176" y="3622490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745" name="Google Shape;1745;p30"/>
          <p:cNvSpPr/>
          <p:nvPr/>
        </p:nvSpPr>
        <p:spPr>
          <a:xfrm rot="1402665">
            <a:off x="-313136" y="-354844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746" name="Google Shape;1746;p30"/>
          <p:cNvGrpSpPr/>
          <p:nvPr/>
        </p:nvGrpSpPr>
        <p:grpSpPr>
          <a:xfrm>
            <a:off x="-407853" y="-481607"/>
            <a:ext cx="1420727" cy="1561419"/>
            <a:chOff x="-98921" y="-213901"/>
            <a:chExt cx="1084855" cy="1192287"/>
          </a:xfrm>
        </p:grpSpPr>
        <p:sp>
          <p:nvSpPr>
            <p:cNvPr id="1747" name="Google Shape;1747;p30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48" name="Google Shape;1748;p30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49" name="Google Shape;1749;p30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0" name="Google Shape;1750;p30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1" name="Google Shape;1751;p30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2" name="Google Shape;1752;p30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3" name="Google Shape;1753;p30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4" name="Google Shape;1754;p30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5" name="Google Shape;1755;p30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6" name="Google Shape;1756;p30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7" name="Google Shape;1757;p30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58" name="Google Shape;1758;p30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59" name="Google Shape;1759;p30"/>
          <p:cNvGrpSpPr/>
          <p:nvPr/>
        </p:nvGrpSpPr>
        <p:grpSpPr>
          <a:xfrm>
            <a:off x="8429048" y="-77688"/>
            <a:ext cx="802107" cy="720546"/>
            <a:chOff x="8440798" y="-85238"/>
            <a:chExt cx="802107" cy="720546"/>
          </a:xfrm>
        </p:grpSpPr>
        <p:sp>
          <p:nvSpPr>
            <p:cNvPr id="1760" name="Google Shape;1760;p30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61" name="Google Shape;1761;p30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62" name="Google Shape;1762;p30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63" name="Google Shape;1763;p30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64" name="Google Shape;1764;p30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65" name="Google Shape;1765;p30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66" name="Google Shape;1766;p30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67" name="Google Shape;1767;p30"/>
          <p:cNvGrpSpPr/>
          <p:nvPr/>
        </p:nvGrpSpPr>
        <p:grpSpPr>
          <a:xfrm rot="-7269852">
            <a:off x="8378006" y="3712069"/>
            <a:ext cx="1313587" cy="1474724"/>
            <a:chOff x="-138062" y="3249908"/>
            <a:chExt cx="1313568" cy="1474703"/>
          </a:xfrm>
        </p:grpSpPr>
        <p:sp>
          <p:nvSpPr>
            <p:cNvPr id="1768" name="Google Shape;1768;p30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69" name="Google Shape;1769;p30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0" name="Google Shape;1770;p30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1" name="Google Shape;1771;p30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2" name="Google Shape;1772;p30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3" name="Google Shape;1773;p30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4" name="Google Shape;1774;p30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5" name="Google Shape;1775;p30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6" name="Google Shape;1776;p30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7" name="Google Shape;1777;p30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8" name="Google Shape;1778;p30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79" name="Google Shape;1779;p30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80" name="Google Shape;1780;p30"/>
          <p:cNvGrpSpPr/>
          <p:nvPr/>
        </p:nvGrpSpPr>
        <p:grpSpPr>
          <a:xfrm>
            <a:off x="57486" y="850664"/>
            <a:ext cx="306550" cy="246616"/>
            <a:chOff x="366411" y="1167375"/>
            <a:chExt cx="306550" cy="246616"/>
          </a:xfrm>
        </p:grpSpPr>
        <p:sp>
          <p:nvSpPr>
            <p:cNvPr id="1781" name="Google Shape;1781;p30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82" name="Google Shape;1782;p30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83" name="Google Shape;1783;p30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84" name="Google Shape;1784;p30"/>
          <p:cNvGrpSpPr/>
          <p:nvPr/>
        </p:nvGrpSpPr>
        <p:grpSpPr>
          <a:xfrm>
            <a:off x="8641212" y="642851"/>
            <a:ext cx="306550" cy="246616"/>
            <a:chOff x="8757949" y="3645550"/>
            <a:chExt cx="306550" cy="246616"/>
          </a:xfrm>
        </p:grpSpPr>
        <p:sp>
          <p:nvSpPr>
            <p:cNvPr id="1785" name="Google Shape;1785;p3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86" name="Google Shape;1786;p3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87" name="Google Shape;1787;p3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88" name="Google Shape;1788;p30"/>
          <p:cNvGrpSpPr/>
          <p:nvPr/>
        </p:nvGrpSpPr>
        <p:grpSpPr>
          <a:xfrm>
            <a:off x="7998662" y="4819451"/>
            <a:ext cx="306550" cy="246616"/>
            <a:chOff x="8757949" y="3645550"/>
            <a:chExt cx="306550" cy="246616"/>
          </a:xfrm>
        </p:grpSpPr>
        <p:sp>
          <p:nvSpPr>
            <p:cNvPr id="1789" name="Google Shape;1789;p3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90" name="Google Shape;1790;p3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91" name="Google Shape;1791;p3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92" name="Google Shape;1792;p30"/>
          <p:cNvGrpSpPr/>
          <p:nvPr/>
        </p:nvGrpSpPr>
        <p:grpSpPr>
          <a:xfrm>
            <a:off x="88125" y="4717901"/>
            <a:ext cx="306550" cy="233991"/>
            <a:chOff x="281699" y="4701425"/>
            <a:chExt cx="306550" cy="233991"/>
          </a:xfrm>
        </p:grpSpPr>
        <p:sp>
          <p:nvSpPr>
            <p:cNvPr id="1793" name="Google Shape;1793;p30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94" name="Google Shape;1794;p30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95" name="Google Shape;1795;p30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796" name="Google Shape;1796;p30"/>
          <p:cNvGrpSpPr/>
          <p:nvPr/>
        </p:nvGrpSpPr>
        <p:grpSpPr>
          <a:xfrm rot="-1120120">
            <a:off x="129305" y="4493493"/>
            <a:ext cx="848982" cy="760110"/>
            <a:chOff x="-44590" y="-31162"/>
            <a:chExt cx="848969" cy="760098"/>
          </a:xfrm>
        </p:grpSpPr>
        <p:sp>
          <p:nvSpPr>
            <p:cNvPr id="1797" name="Google Shape;1797;p30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98" name="Google Shape;1798;p30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799" name="Google Shape;1799;p30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00" name="Google Shape;1800;p30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01" name="Google Shape;1801;p30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02" name="Google Shape;1802;p30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3993026299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">
  <p:cSld name="Title and six columns ">
    <p:spTree>
      <p:nvGrpSpPr>
        <p:cNvPr id="1" name="Shape 1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" name="Google Shape;1804;p31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805" name="Google Shape;1805;p31"/>
          <p:cNvSpPr txBox="1">
            <a:spLocks noGrp="1"/>
          </p:cNvSpPr>
          <p:nvPr>
            <p:ph type="subTitle" idx="1"/>
          </p:nvPr>
        </p:nvSpPr>
        <p:spPr>
          <a:xfrm>
            <a:off x="1098300" y="2166394"/>
            <a:ext cx="2103300" cy="5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06" name="Google Shape;1806;p31"/>
          <p:cNvSpPr txBox="1">
            <a:spLocks noGrp="1"/>
          </p:cNvSpPr>
          <p:nvPr>
            <p:ph type="subTitle" idx="2"/>
          </p:nvPr>
        </p:nvSpPr>
        <p:spPr>
          <a:xfrm>
            <a:off x="1100100" y="1655632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07" name="Google Shape;1807;p31"/>
          <p:cNvSpPr txBox="1">
            <a:spLocks noGrp="1"/>
          </p:cNvSpPr>
          <p:nvPr>
            <p:ph type="subTitle" idx="3"/>
          </p:nvPr>
        </p:nvSpPr>
        <p:spPr>
          <a:xfrm>
            <a:off x="3520300" y="2165850"/>
            <a:ext cx="2103300" cy="5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08" name="Google Shape;1808;p31"/>
          <p:cNvSpPr txBox="1">
            <a:spLocks noGrp="1"/>
          </p:cNvSpPr>
          <p:nvPr>
            <p:ph type="subTitle" idx="4"/>
          </p:nvPr>
        </p:nvSpPr>
        <p:spPr>
          <a:xfrm>
            <a:off x="3522100" y="16549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09" name="Google Shape;1809;p31"/>
          <p:cNvSpPr txBox="1">
            <a:spLocks noGrp="1"/>
          </p:cNvSpPr>
          <p:nvPr>
            <p:ph type="subTitle" idx="5"/>
          </p:nvPr>
        </p:nvSpPr>
        <p:spPr>
          <a:xfrm>
            <a:off x="5942300" y="2165850"/>
            <a:ext cx="2103300" cy="5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0" name="Google Shape;1810;p31"/>
          <p:cNvSpPr txBox="1">
            <a:spLocks noGrp="1"/>
          </p:cNvSpPr>
          <p:nvPr>
            <p:ph type="subTitle" idx="6"/>
          </p:nvPr>
        </p:nvSpPr>
        <p:spPr>
          <a:xfrm>
            <a:off x="5944100" y="16549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1" name="Google Shape;1811;p31"/>
          <p:cNvSpPr txBox="1">
            <a:spLocks noGrp="1"/>
          </p:cNvSpPr>
          <p:nvPr>
            <p:ph type="subTitle" idx="7"/>
          </p:nvPr>
        </p:nvSpPr>
        <p:spPr>
          <a:xfrm>
            <a:off x="1098300" y="3654438"/>
            <a:ext cx="2103300" cy="5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2" name="Google Shape;1812;p31"/>
          <p:cNvSpPr txBox="1">
            <a:spLocks noGrp="1"/>
          </p:cNvSpPr>
          <p:nvPr>
            <p:ph type="subTitle" idx="8"/>
          </p:nvPr>
        </p:nvSpPr>
        <p:spPr>
          <a:xfrm>
            <a:off x="1100100" y="3145317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3" name="Google Shape;1813;p31"/>
          <p:cNvSpPr txBox="1">
            <a:spLocks noGrp="1"/>
          </p:cNvSpPr>
          <p:nvPr>
            <p:ph type="subTitle" idx="9"/>
          </p:nvPr>
        </p:nvSpPr>
        <p:spPr>
          <a:xfrm>
            <a:off x="3520300" y="3654438"/>
            <a:ext cx="2103300" cy="5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4" name="Google Shape;1814;p31"/>
          <p:cNvSpPr txBox="1">
            <a:spLocks noGrp="1"/>
          </p:cNvSpPr>
          <p:nvPr>
            <p:ph type="subTitle" idx="13"/>
          </p:nvPr>
        </p:nvSpPr>
        <p:spPr>
          <a:xfrm>
            <a:off x="3522100" y="3145317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5" name="Google Shape;1815;p31"/>
          <p:cNvSpPr txBox="1">
            <a:spLocks noGrp="1"/>
          </p:cNvSpPr>
          <p:nvPr>
            <p:ph type="subTitle" idx="14"/>
          </p:nvPr>
        </p:nvSpPr>
        <p:spPr>
          <a:xfrm>
            <a:off x="5942300" y="3654438"/>
            <a:ext cx="2103300" cy="5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6" name="Google Shape;1816;p31"/>
          <p:cNvSpPr txBox="1">
            <a:spLocks noGrp="1"/>
          </p:cNvSpPr>
          <p:nvPr>
            <p:ph type="subTitle" idx="15"/>
          </p:nvPr>
        </p:nvSpPr>
        <p:spPr>
          <a:xfrm>
            <a:off x="5944100" y="3145317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7" name="Google Shape;1817;p31"/>
          <p:cNvSpPr/>
          <p:nvPr/>
        </p:nvSpPr>
        <p:spPr>
          <a:xfrm flipH="1">
            <a:off x="-840878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818" name="Google Shape;1818;p31"/>
          <p:cNvSpPr/>
          <p:nvPr/>
        </p:nvSpPr>
        <p:spPr>
          <a:xfrm rot="-1402665" flipH="1">
            <a:off x="7778829" y="-704158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819" name="Google Shape;1819;p31"/>
          <p:cNvGrpSpPr/>
          <p:nvPr/>
        </p:nvGrpSpPr>
        <p:grpSpPr>
          <a:xfrm rot="9400818">
            <a:off x="8437803" y="-106718"/>
            <a:ext cx="849052" cy="760173"/>
            <a:chOff x="-44590" y="-31162"/>
            <a:chExt cx="848969" cy="760098"/>
          </a:xfrm>
        </p:grpSpPr>
        <p:sp>
          <p:nvSpPr>
            <p:cNvPr id="1820" name="Google Shape;1820;p31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21" name="Google Shape;1821;p31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22" name="Google Shape;1822;p31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23" name="Google Shape;1823;p31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24" name="Google Shape;1824;p31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25" name="Google Shape;1825;p31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826" name="Google Shape;1826;p31"/>
          <p:cNvGrpSpPr/>
          <p:nvPr/>
        </p:nvGrpSpPr>
        <p:grpSpPr>
          <a:xfrm rot="-1994610">
            <a:off x="113678" y="-468652"/>
            <a:ext cx="1264387" cy="1553359"/>
            <a:chOff x="556167" y="-402644"/>
            <a:chExt cx="911061" cy="1119281"/>
          </a:xfrm>
        </p:grpSpPr>
        <p:sp>
          <p:nvSpPr>
            <p:cNvPr id="1827" name="Google Shape;1827;p31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28" name="Google Shape;1828;p31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29" name="Google Shape;1829;p31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0" name="Google Shape;1830;p31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1" name="Google Shape;1831;p31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2" name="Google Shape;1832;p31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3" name="Google Shape;1833;p31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4" name="Google Shape;1834;p31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5" name="Google Shape;1835;p31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836" name="Google Shape;1836;p31"/>
          <p:cNvGrpSpPr/>
          <p:nvPr/>
        </p:nvGrpSpPr>
        <p:grpSpPr>
          <a:xfrm rot="-2700000">
            <a:off x="-424268" y="3595453"/>
            <a:ext cx="1313556" cy="1474689"/>
            <a:chOff x="-138062" y="3249908"/>
            <a:chExt cx="1313568" cy="1474703"/>
          </a:xfrm>
        </p:grpSpPr>
        <p:sp>
          <p:nvSpPr>
            <p:cNvPr id="1837" name="Google Shape;1837;p31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8" name="Google Shape;1838;p31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39" name="Google Shape;1839;p31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0" name="Google Shape;1840;p31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1" name="Google Shape;1841;p31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2" name="Google Shape;1842;p31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3" name="Google Shape;1843;p31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4" name="Google Shape;1844;p31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5" name="Google Shape;1845;p31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6" name="Google Shape;1846;p31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7" name="Google Shape;1847;p31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48" name="Google Shape;1848;p31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849" name="Google Shape;1849;p31"/>
          <p:cNvGrpSpPr/>
          <p:nvPr/>
        </p:nvGrpSpPr>
        <p:grpSpPr>
          <a:xfrm>
            <a:off x="193437" y="681351"/>
            <a:ext cx="306550" cy="246616"/>
            <a:chOff x="366411" y="1167375"/>
            <a:chExt cx="306550" cy="246616"/>
          </a:xfrm>
        </p:grpSpPr>
        <p:sp>
          <p:nvSpPr>
            <p:cNvPr id="1850" name="Google Shape;1850;p31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51" name="Google Shape;1851;p31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52" name="Google Shape;1852;p31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853" name="Google Shape;1853;p31"/>
          <p:cNvGrpSpPr/>
          <p:nvPr/>
        </p:nvGrpSpPr>
        <p:grpSpPr>
          <a:xfrm>
            <a:off x="434100" y="4805150"/>
            <a:ext cx="306550" cy="233991"/>
            <a:chOff x="281699" y="4701425"/>
            <a:chExt cx="306550" cy="233991"/>
          </a:xfrm>
        </p:grpSpPr>
        <p:sp>
          <p:nvSpPr>
            <p:cNvPr id="1854" name="Google Shape;1854;p31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55" name="Google Shape;1855;p31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56" name="Google Shape;1856;p31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857" name="Google Shape;1857;p31"/>
          <p:cNvGrpSpPr/>
          <p:nvPr/>
        </p:nvGrpSpPr>
        <p:grpSpPr>
          <a:xfrm>
            <a:off x="8194250" y="292889"/>
            <a:ext cx="306550" cy="246616"/>
            <a:chOff x="8757949" y="3645550"/>
            <a:chExt cx="306550" cy="246616"/>
          </a:xfrm>
        </p:grpSpPr>
        <p:sp>
          <p:nvSpPr>
            <p:cNvPr id="1858" name="Google Shape;1858;p31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59" name="Google Shape;1859;p31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0" name="Google Shape;1860;p31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861" name="Google Shape;1861;p31"/>
          <p:cNvGrpSpPr/>
          <p:nvPr/>
        </p:nvGrpSpPr>
        <p:grpSpPr>
          <a:xfrm rot="4791795">
            <a:off x="8282430" y="4377639"/>
            <a:ext cx="1232368" cy="951132"/>
            <a:chOff x="670952" y="-197670"/>
            <a:chExt cx="1232356" cy="951123"/>
          </a:xfrm>
        </p:grpSpPr>
        <p:sp>
          <p:nvSpPr>
            <p:cNvPr id="1862" name="Google Shape;1862;p31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3" name="Google Shape;1863;p31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4" name="Google Shape;1864;p31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5" name="Google Shape;1865;p31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6" name="Google Shape;1866;p31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7" name="Google Shape;1867;p31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8" name="Google Shape;1868;p31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69" name="Google Shape;1869;p31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49935074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1" name="Google Shape;6161;p9"/>
          <p:cNvGrpSpPr/>
          <p:nvPr/>
        </p:nvGrpSpPr>
        <p:grpSpPr>
          <a:xfrm>
            <a:off x="-375417" y="-312625"/>
            <a:ext cx="9797596" cy="7068167"/>
            <a:chOff x="-375417" y="-312625"/>
            <a:chExt cx="9797596" cy="7068167"/>
          </a:xfrm>
        </p:grpSpPr>
        <p:sp>
          <p:nvSpPr>
            <p:cNvPr id="6162" name="Google Shape;6162;p9"/>
            <p:cNvSpPr/>
            <p:nvPr/>
          </p:nvSpPr>
          <p:spPr>
            <a:xfrm>
              <a:off x="-375417" y="-312625"/>
              <a:ext cx="9770521" cy="1130950"/>
            </a:xfrm>
            <a:custGeom>
              <a:avLst/>
              <a:gdLst/>
              <a:ahLst/>
              <a:cxnLst/>
              <a:rect l="l" t="t" r="r" b="b"/>
              <a:pathLst>
                <a:path w="83187" h="9629" extrusionOk="0">
                  <a:moveTo>
                    <a:pt x="1" y="1"/>
                  </a:moveTo>
                  <a:lnTo>
                    <a:pt x="1" y="6538"/>
                  </a:lnTo>
                  <a:cubicBezTo>
                    <a:pt x="3224" y="4883"/>
                    <a:pt x="6663" y="3888"/>
                    <a:pt x="10128" y="3888"/>
                  </a:cubicBezTo>
                  <a:cubicBezTo>
                    <a:pt x="11685" y="3888"/>
                    <a:pt x="13247" y="4089"/>
                    <a:pt x="14798" y="4522"/>
                  </a:cubicBezTo>
                  <a:cubicBezTo>
                    <a:pt x="21381" y="6444"/>
                    <a:pt x="27753" y="7873"/>
                    <a:pt x="34351" y="7873"/>
                  </a:cubicBezTo>
                  <a:cubicBezTo>
                    <a:pt x="36289" y="7873"/>
                    <a:pt x="38247" y="7750"/>
                    <a:pt x="40235" y="7479"/>
                  </a:cubicBezTo>
                  <a:cubicBezTo>
                    <a:pt x="48000" y="6359"/>
                    <a:pt x="55577" y="3415"/>
                    <a:pt x="63237" y="3415"/>
                  </a:cubicBezTo>
                  <a:cubicBezTo>
                    <a:pt x="66081" y="3415"/>
                    <a:pt x="68937" y="3821"/>
                    <a:pt x="71818" y="4877"/>
                  </a:cubicBezTo>
                  <a:cubicBezTo>
                    <a:pt x="75735" y="6263"/>
                    <a:pt x="79430" y="8074"/>
                    <a:pt x="83187" y="9629"/>
                  </a:cubicBezTo>
                  <a:lnTo>
                    <a:pt x="831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-348342" y="2976743"/>
              <a:ext cx="9770521" cy="3778799"/>
            </a:xfrm>
            <a:custGeom>
              <a:avLst/>
              <a:gdLst/>
              <a:ahLst/>
              <a:cxnLst/>
              <a:rect l="l" t="t" r="r" b="b"/>
              <a:pathLst>
                <a:path w="83187" h="32173" extrusionOk="0">
                  <a:moveTo>
                    <a:pt x="28292" y="1"/>
                  </a:moveTo>
                  <a:cubicBezTo>
                    <a:pt x="18352" y="1"/>
                    <a:pt x="8591" y="1980"/>
                    <a:pt x="1" y="6834"/>
                  </a:cubicBezTo>
                  <a:lnTo>
                    <a:pt x="1" y="32173"/>
                  </a:lnTo>
                  <a:lnTo>
                    <a:pt x="83187" y="32173"/>
                  </a:lnTo>
                  <a:lnTo>
                    <a:pt x="83187" y="3903"/>
                  </a:lnTo>
                  <a:cubicBezTo>
                    <a:pt x="82389" y="3917"/>
                    <a:pt x="81591" y="3923"/>
                    <a:pt x="80794" y="3923"/>
                  </a:cubicBezTo>
                  <a:cubicBezTo>
                    <a:pt x="74580" y="3923"/>
                    <a:pt x="68353" y="3539"/>
                    <a:pt x="62119" y="3476"/>
                  </a:cubicBezTo>
                  <a:cubicBezTo>
                    <a:pt x="55023" y="3476"/>
                    <a:pt x="48166" y="2064"/>
                    <a:pt x="40945" y="998"/>
                  </a:cubicBezTo>
                  <a:cubicBezTo>
                    <a:pt x="36746" y="356"/>
                    <a:pt x="32503" y="1"/>
                    <a:pt x="28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64" name="Google Shape;6164;p9"/>
          <p:cNvSpPr txBox="1">
            <a:spLocks noGrp="1"/>
          </p:cNvSpPr>
          <p:nvPr>
            <p:ph type="title"/>
          </p:nvPr>
        </p:nvSpPr>
        <p:spPr>
          <a:xfrm>
            <a:off x="2883000" y="993700"/>
            <a:ext cx="3378000" cy="106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8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165" name="Google Shape;6165;p9"/>
          <p:cNvSpPr txBox="1">
            <a:spLocks noGrp="1"/>
          </p:cNvSpPr>
          <p:nvPr>
            <p:ph type="subTitle" idx="1"/>
          </p:nvPr>
        </p:nvSpPr>
        <p:spPr>
          <a:xfrm>
            <a:off x="2896350" y="2216425"/>
            <a:ext cx="3351300" cy="37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66" name="Google Shape;6166;p9"/>
          <p:cNvGrpSpPr/>
          <p:nvPr/>
        </p:nvGrpSpPr>
        <p:grpSpPr>
          <a:xfrm>
            <a:off x="-175" y="2853147"/>
            <a:ext cx="9144082" cy="2656082"/>
            <a:chOff x="-175" y="3843747"/>
            <a:chExt cx="9144082" cy="2656082"/>
          </a:xfrm>
        </p:grpSpPr>
        <p:sp>
          <p:nvSpPr>
            <p:cNvPr id="6167" name="Google Shape;6167;p9"/>
            <p:cNvSpPr/>
            <p:nvPr/>
          </p:nvSpPr>
          <p:spPr>
            <a:xfrm>
              <a:off x="6085568" y="3843747"/>
              <a:ext cx="2471992" cy="2459814"/>
            </a:xfrm>
            <a:custGeom>
              <a:avLst/>
              <a:gdLst/>
              <a:ahLst/>
              <a:cxnLst/>
              <a:rect l="l" t="t" r="r" b="b"/>
              <a:pathLst>
                <a:path w="43642" h="43427" extrusionOk="0">
                  <a:moveTo>
                    <a:pt x="21815" y="0"/>
                  </a:moveTo>
                  <a:cubicBezTo>
                    <a:pt x="9772" y="0"/>
                    <a:pt x="0" y="9729"/>
                    <a:pt x="0" y="21719"/>
                  </a:cubicBezTo>
                  <a:cubicBezTo>
                    <a:pt x="0" y="33708"/>
                    <a:pt x="9772" y="43426"/>
                    <a:pt x="21815" y="43426"/>
                  </a:cubicBezTo>
                  <a:cubicBezTo>
                    <a:pt x="33869" y="43426"/>
                    <a:pt x="43641" y="33708"/>
                    <a:pt x="43641" y="21719"/>
                  </a:cubicBezTo>
                  <a:cubicBezTo>
                    <a:pt x="43641" y="9729"/>
                    <a:pt x="33869" y="0"/>
                    <a:pt x="218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-175" y="4330197"/>
              <a:ext cx="1374713" cy="1285728"/>
            </a:xfrm>
            <a:custGeom>
              <a:avLst/>
              <a:gdLst/>
              <a:ahLst/>
              <a:cxnLst/>
              <a:rect l="l" t="t" r="r" b="b"/>
              <a:pathLst>
                <a:path w="24270" h="22699" extrusionOk="0">
                  <a:moveTo>
                    <a:pt x="2788" y="18479"/>
                  </a:moveTo>
                  <a:cubicBezTo>
                    <a:pt x="3842" y="18081"/>
                    <a:pt x="5166" y="16897"/>
                    <a:pt x="6501" y="17425"/>
                  </a:cubicBezTo>
                  <a:cubicBezTo>
                    <a:pt x="7028" y="17554"/>
                    <a:pt x="7695" y="17554"/>
                    <a:pt x="8223" y="17823"/>
                  </a:cubicBezTo>
                  <a:cubicBezTo>
                    <a:pt x="9945" y="18479"/>
                    <a:pt x="11537" y="19007"/>
                    <a:pt x="13259" y="19663"/>
                  </a:cubicBezTo>
                  <a:cubicBezTo>
                    <a:pt x="14992" y="20331"/>
                    <a:pt x="16843" y="20062"/>
                    <a:pt x="18436" y="20858"/>
                  </a:cubicBezTo>
                  <a:cubicBezTo>
                    <a:pt x="20029" y="21514"/>
                    <a:pt x="22418" y="22698"/>
                    <a:pt x="24269" y="22042"/>
                  </a:cubicBezTo>
                  <a:cubicBezTo>
                    <a:pt x="22816" y="20331"/>
                    <a:pt x="20696" y="19405"/>
                    <a:pt x="19103" y="17952"/>
                  </a:cubicBezTo>
                  <a:cubicBezTo>
                    <a:pt x="18307" y="17027"/>
                    <a:pt x="17640" y="15843"/>
                    <a:pt x="16714" y="14917"/>
                  </a:cubicBezTo>
                  <a:cubicBezTo>
                    <a:pt x="15250" y="13862"/>
                    <a:pt x="13927" y="12808"/>
                    <a:pt x="12861" y="11355"/>
                  </a:cubicBezTo>
                  <a:cubicBezTo>
                    <a:pt x="12334" y="10828"/>
                    <a:pt x="11537" y="10828"/>
                    <a:pt x="11010" y="10429"/>
                  </a:cubicBezTo>
                  <a:cubicBezTo>
                    <a:pt x="11279" y="10289"/>
                    <a:pt x="11139" y="9902"/>
                    <a:pt x="11139" y="9773"/>
                  </a:cubicBezTo>
                  <a:cubicBezTo>
                    <a:pt x="9815" y="8180"/>
                    <a:pt x="12732" y="7922"/>
                    <a:pt x="12474" y="6738"/>
                  </a:cubicBezTo>
                  <a:cubicBezTo>
                    <a:pt x="12205" y="5812"/>
                    <a:pt x="10084" y="5543"/>
                    <a:pt x="10214" y="4230"/>
                  </a:cubicBezTo>
                  <a:cubicBezTo>
                    <a:pt x="10214" y="4090"/>
                    <a:pt x="10343" y="3692"/>
                    <a:pt x="10612" y="3563"/>
                  </a:cubicBezTo>
                  <a:cubicBezTo>
                    <a:pt x="10881" y="3434"/>
                    <a:pt x="11408" y="3434"/>
                    <a:pt x="11408" y="3294"/>
                  </a:cubicBezTo>
                  <a:cubicBezTo>
                    <a:pt x="12291" y="2530"/>
                    <a:pt x="11892" y="1120"/>
                    <a:pt x="12420" y="141"/>
                  </a:cubicBezTo>
                  <a:cubicBezTo>
                    <a:pt x="12226" y="44"/>
                    <a:pt x="12022" y="1"/>
                    <a:pt x="11806" y="11"/>
                  </a:cubicBezTo>
                  <a:cubicBezTo>
                    <a:pt x="11010" y="11"/>
                    <a:pt x="9826" y="668"/>
                    <a:pt x="9159" y="1206"/>
                  </a:cubicBezTo>
                  <a:cubicBezTo>
                    <a:pt x="8492" y="1733"/>
                    <a:pt x="4251" y="4252"/>
                    <a:pt x="2917" y="4650"/>
                  </a:cubicBezTo>
                  <a:cubicBezTo>
                    <a:pt x="1582" y="5037"/>
                    <a:pt x="527" y="6232"/>
                    <a:pt x="0" y="6630"/>
                  </a:cubicBezTo>
                  <a:lnTo>
                    <a:pt x="0" y="18727"/>
                  </a:lnTo>
                  <a:cubicBezTo>
                    <a:pt x="1001" y="18813"/>
                    <a:pt x="1959" y="18802"/>
                    <a:pt x="2788" y="184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298632" y="4375908"/>
              <a:ext cx="1563729" cy="1128432"/>
            </a:xfrm>
            <a:custGeom>
              <a:avLst/>
              <a:gdLst/>
              <a:ahLst/>
              <a:cxnLst/>
              <a:rect l="l" t="t" r="r" b="b"/>
              <a:pathLst>
                <a:path w="27607" h="19922" extrusionOk="0">
                  <a:moveTo>
                    <a:pt x="3994" y="7513"/>
                  </a:moveTo>
                  <a:cubicBezTo>
                    <a:pt x="4521" y="7653"/>
                    <a:pt x="3994" y="9095"/>
                    <a:pt x="4521" y="9364"/>
                  </a:cubicBezTo>
                  <a:cubicBezTo>
                    <a:pt x="6114" y="10021"/>
                    <a:pt x="8234" y="9095"/>
                    <a:pt x="9698" y="10150"/>
                  </a:cubicBezTo>
                  <a:cubicBezTo>
                    <a:pt x="10225" y="10559"/>
                    <a:pt x="10225" y="11603"/>
                    <a:pt x="10881" y="12001"/>
                  </a:cubicBezTo>
                  <a:cubicBezTo>
                    <a:pt x="11420" y="12141"/>
                    <a:pt x="11947" y="12141"/>
                    <a:pt x="12474" y="12399"/>
                  </a:cubicBezTo>
                  <a:cubicBezTo>
                    <a:pt x="13411" y="12926"/>
                    <a:pt x="14336" y="13583"/>
                    <a:pt x="14993" y="14508"/>
                  </a:cubicBezTo>
                  <a:cubicBezTo>
                    <a:pt x="15531" y="15305"/>
                    <a:pt x="14594" y="17285"/>
                    <a:pt x="15262" y="17414"/>
                  </a:cubicBezTo>
                  <a:cubicBezTo>
                    <a:pt x="18318" y="18071"/>
                    <a:pt x="21504" y="18211"/>
                    <a:pt x="24550" y="19394"/>
                  </a:cubicBezTo>
                  <a:cubicBezTo>
                    <a:pt x="25615" y="19922"/>
                    <a:pt x="26541" y="19125"/>
                    <a:pt x="27606" y="18867"/>
                  </a:cubicBezTo>
                  <a:cubicBezTo>
                    <a:pt x="26272" y="18867"/>
                    <a:pt x="24679" y="18211"/>
                    <a:pt x="24679" y="17683"/>
                  </a:cubicBezTo>
                  <a:cubicBezTo>
                    <a:pt x="24281" y="12528"/>
                    <a:pt x="19244" y="12399"/>
                    <a:pt x="15789" y="10419"/>
                  </a:cubicBezTo>
                  <a:cubicBezTo>
                    <a:pt x="15520" y="10279"/>
                    <a:pt x="15789" y="9493"/>
                    <a:pt x="15660" y="9095"/>
                  </a:cubicBezTo>
                  <a:cubicBezTo>
                    <a:pt x="15520" y="9095"/>
                    <a:pt x="15133" y="9224"/>
                    <a:pt x="14993" y="9095"/>
                  </a:cubicBezTo>
                  <a:cubicBezTo>
                    <a:pt x="14196" y="7911"/>
                    <a:pt x="14196" y="6189"/>
                    <a:pt x="15789" y="5393"/>
                  </a:cubicBezTo>
                  <a:cubicBezTo>
                    <a:pt x="15929" y="5393"/>
                    <a:pt x="15520" y="4865"/>
                    <a:pt x="15391" y="4865"/>
                  </a:cubicBezTo>
                  <a:cubicBezTo>
                    <a:pt x="14455" y="3811"/>
                    <a:pt x="11140" y="4596"/>
                    <a:pt x="12334" y="2756"/>
                  </a:cubicBezTo>
                  <a:cubicBezTo>
                    <a:pt x="13012" y="1755"/>
                    <a:pt x="13949" y="1012"/>
                    <a:pt x="14476" y="65"/>
                  </a:cubicBezTo>
                  <a:cubicBezTo>
                    <a:pt x="14336" y="22"/>
                    <a:pt x="14196" y="1"/>
                    <a:pt x="14056" y="1"/>
                  </a:cubicBezTo>
                  <a:cubicBezTo>
                    <a:pt x="13002" y="1"/>
                    <a:pt x="12840" y="528"/>
                    <a:pt x="11796" y="926"/>
                  </a:cubicBezTo>
                  <a:cubicBezTo>
                    <a:pt x="10752" y="1325"/>
                    <a:pt x="9418" y="2907"/>
                    <a:pt x="8223" y="3692"/>
                  </a:cubicBezTo>
                  <a:cubicBezTo>
                    <a:pt x="7029" y="4489"/>
                    <a:pt x="5177" y="4090"/>
                    <a:pt x="4510" y="4489"/>
                  </a:cubicBezTo>
                  <a:cubicBezTo>
                    <a:pt x="3983" y="4801"/>
                    <a:pt x="3122" y="5199"/>
                    <a:pt x="2186" y="4951"/>
                  </a:cubicBezTo>
                  <a:cubicBezTo>
                    <a:pt x="1443" y="5027"/>
                    <a:pt x="668" y="5059"/>
                    <a:pt x="1" y="5264"/>
                  </a:cubicBezTo>
                  <a:cubicBezTo>
                    <a:pt x="679" y="6856"/>
                    <a:pt x="2401" y="7255"/>
                    <a:pt x="3994" y="75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3945192" y="5064177"/>
              <a:ext cx="1124184" cy="492620"/>
            </a:xfrm>
            <a:custGeom>
              <a:avLst/>
              <a:gdLst/>
              <a:ahLst/>
              <a:cxnLst/>
              <a:rect l="l" t="t" r="r" b="b"/>
              <a:pathLst>
                <a:path w="19847" h="8697" extrusionOk="0">
                  <a:moveTo>
                    <a:pt x="1712" y="3154"/>
                  </a:moveTo>
                  <a:cubicBezTo>
                    <a:pt x="1712" y="3681"/>
                    <a:pt x="2121" y="4079"/>
                    <a:pt x="2508" y="4079"/>
                  </a:cubicBezTo>
                  <a:cubicBezTo>
                    <a:pt x="4101" y="4079"/>
                    <a:pt x="5823" y="3283"/>
                    <a:pt x="7158" y="4607"/>
                  </a:cubicBezTo>
                  <a:cubicBezTo>
                    <a:pt x="9149" y="6974"/>
                    <a:pt x="11527" y="8040"/>
                    <a:pt x="14584" y="8298"/>
                  </a:cubicBezTo>
                  <a:cubicBezTo>
                    <a:pt x="16241" y="8438"/>
                    <a:pt x="18071" y="8696"/>
                    <a:pt x="19846" y="8664"/>
                  </a:cubicBezTo>
                  <a:cubicBezTo>
                    <a:pt x="17500" y="8234"/>
                    <a:pt x="15380" y="7330"/>
                    <a:pt x="14390" y="6469"/>
                  </a:cubicBezTo>
                  <a:cubicBezTo>
                    <a:pt x="12862" y="5145"/>
                    <a:pt x="11118" y="3563"/>
                    <a:pt x="9138" y="2508"/>
                  </a:cubicBezTo>
                  <a:cubicBezTo>
                    <a:pt x="7158" y="1453"/>
                    <a:pt x="6049" y="356"/>
                    <a:pt x="5339" y="183"/>
                  </a:cubicBezTo>
                  <a:cubicBezTo>
                    <a:pt x="4629" y="0"/>
                    <a:pt x="3423" y="2637"/>
                    <a:pt x="786" y="2777"/>
                  </a:cubicBezTo>
                  <a:cubicBezTo>
                    <a:pt x="507" y="2777"/>
                    <a:pt x="238" y="2713"/>
                    <a:pt x="1" y="2583"/>
                  </a:cubicBezTo>
                  <a:cubicBezTo>
                    <a:pt x="496" y="3003"/>
                    <a:pt x="1066" y="3294"/>
                    <a:pt x="1712" y="31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5527746" y="5166587"/>
              <a:ext cx="791919" cy="525529"/>
            </a:xfrm>
            <a:custGeom>
              <a:avLst/>
              <a:gdLst/>
              <a:ahLst/>
              <a:cxnLst/>
              <a:rect l="l" t="t" r="r" b="b"/>
              <a:pathLst>
                <a:path w="13981" h="9278" extrusionOk="0">
                  <a:moveTo>
                    <a:pt x="1497" y="5565"/>
                  </a:moveTo>
                  <a:lnTo>
                    <a:pt x="1497" y="5974"/>
                  </a:lnTo>
                  <a:cubicBezTo>
                    <a:pt x="1766" y="5834"/>
                    <a:pt x="1766" y="6361"/>
                    <a:pt x="2035" y="6243"/>
                  </a:cubicBezTo>
                  <a:cubicBezTo>
                    <a:pt x="1497" y="9278"/>
                    <a:pt x="4693" y="9009"/>
                    <a:pt x="6813" y="8610"/>
                  </a:cubicBezTo>
                  <a:cubicBezTo>
                    <a:pt x="9332" y="8083"/>
                    <a:pt x="11592" y="8341"/>
                    <a:pt x="13981" y="7954"/>
                  </a:cubicBezTo>
                  <a:cubicBezTo>
                    <a:pt x="12248" y="6770"/>
                    <a:pt x="9730" y="7685"/>
                    <a:pt x="8008" y="6630"/>
                  </a:cubicBezTo>
                  <a:cubicBezTo>
                    <a:pt x="7341" y="6243"/>
                    <a:pt x="7082" y="5715"/>
                    <a:pt x="6146" y="5048"/>
                  </a:cubicBezTo>
                  <a:cubicBezTo>
                    <a:pt x="6017" y="4919"/>
                    <a:pt x="6017" y="4521"/>
                    <a:pt x="6146" y="4262"/>
                  </a:cubicBezTo>
                  <a:cubicBezTo>
                    <a:pt x="6813" y="3208"/>
                    <a:pt x="8277" y="2680"/>
                    <a:pt x="7739" y="1227"/>
                  </a:cubicBezTo>
                  <a:lnTo>
                    <a:pt x="7341" y="1227"/>
                  </a:lnTo>
                  <a:cubicBezTo>
                    <a:pt x="7018" y="905"/>
                    <a:pt x="6878" y="453"/>
                    <a:pt x="6953" y="1"/>
                  </a:cubicBezTo>
                  <a:cubicBezTo>
                    <a:pt x="6275" y="474"/>
                    <a:pt x="5694" y="1453"/>
                    <a:pt x="4306" y="2422"/>
                  </a:cubicBezTo>
                  <a:cubicBezTo>
                    <a:pt x="2627" y="3595"/>
                    <a:pt x="1346" y="4693"/>
                    <a:pt x="1" y="5543"/>
                  </a:cubicBezTo>
                  <a:cubicBezTo>
                    <a:pt x="539" y="5478"/>
                    <a:pt x="1088" y="5414"/>
                    <a:pt x="1497" y="55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7182859" y="4549688"/>
              <a:ext cx="1667952" cy="1034519"/>
            </a:xfrm>
            <a:custGeom>
              <a:avLst/>
              <a:gdLst/>
              <a:ahLst/>
              <a:cxnLst/>
              <a:rect l="l" t="t" r="r" b="b"/>
              <a:pathLst>
                <a:path w="29447" h="18264" extrusionOk="0">
                  <a:moveTo>
                    <a:pt x="6103" y="16854"/>
                  </a:moveTo>
                  <a:cubicBezTo>
                    <a:pt x="8094" y="15003"/>
                    <a:pt x="10612" y="15003"/>
                    <a:pt x="13001" y="14744"/>
                  </a:cubicBezTo>
                  <a:cubicBezTo>
                    <a:pt x="17511" y="14217"/>
                    <a:pt x="22020" y="14604"/>
                    <a:pt x="26529" y="14744"/>
                  </a:cubicBezTo>
                  <a:cubicBezTo>
                    <a:pt x="26799" y="12635"/>
                    <a:pt x="23753" y="13291"/>
                    <a:pt x="22289" y="12764"/>
                  </a:cubicBezTo>
                  <a:cubicBezTo>
                    <a:pt x="20825" y="12237"/>
                    <a:pt x="19771" y="11182"/>
                    <a:pt x="20825" y="10386"/>
                  </a:cubicBezTo>
                  <a:cubicBezTo>
                    <a:pt x="22816" y="8933"/>
                    <a:pt x="25475" y="9202"/>
                    <a:pt x="27864" y="8007"/>
                  </a:cubicBezTo>
                  <a:cubicBezTo>
                    <a:pt x="28348" y="7760"/>
                    <a:pt x="28897" y="7620"/>
                    <a:pt x="29446" y="7609"/>
                  </a:cubicBezTo>
                  <a:cubicBezTo>
                    <a:pt x="29177" y="5370"/>
                    <a:pt x="25873" y="6296"/>
                    <a:pt x="24409" y="5101"/>
                  </a:cubicBezTo>
                  <a:cubicBezTo>
                    <a:pt x="23882" y="4574"/>
                    <a:pt x="24818" y="3648"/>
                    <a:pt x="24409" y="3390"/>
                  </a:cubicBezTo>
                  <a:cubicBezTo>
                    <a:pt x="23355" y="2863"/>
                    <a:pt x="22816" y="1937"/>
                    <a:pt x="23086" y="1012"/>
                  </a:cubicBezTo>
                  <a:cubicBezTo>
                    <a:pt x="23301" y="581"/>
                    <a:pt x="23753" y="312"/>
                    <a:pt x="24183" y="0"/>
                  </a:cubicBezTo>
                  <a:cubicBezTo>
                    <a:pt x="22397" y="484"/>
                    <a:pt x="18931" y="3164"/>
                    <a:pt x="14723" y="6576"/>
                  </a:cubicBezTo>
                  <a:cubicBezTo>
                    <a:pt x="10225" y="10235"/>
                    <a:pt x="3391" y="16735"/>
                    <a:pt x="0" y="18264"/>
                  </a:cubicBezTo>
                  <a:cubicBezTo>
                    <a:pt x="1023" y="18264"/>
                    <a:pt x="2131" y="17822"/>
                    <a:pt x="3057" y="17510"/>
                  </a:cubicBezTo>
                  <a:cubicBezTo>
                    <a:pt x="4112" y="17252"/>
                    <a:pt x="5446" y="17510"/>
                    <a:pt x="6103" y="168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-175" y="4095525"/>
              <a:ext cx="9144082" cy="2404304"/>
            </a:xfrm>
            <a:custGeom>
              <a:avLst/>
              <a:gdLst/>
              <a:ahLst/>
              <a:cxnLst/>
              <a:rect l="l" t="t" r="r" b="b"/>
              <a:pathLst>
                <a:path w="161435" h="42447" extrusionOk="0">
                  <a:moveTo>
                    <a:pt x="161435" y="10902"/>
                  </a:moveTo>
                  <a:cubicBezTo>
                    <a:pt x="159046" y="10504"/>
                    <a:pt x="160240" y="10504"/>
                    <a:pt x="156656" y="9449"/>
                  </a:cubicBezTo>
                  <a:cubicBezTo>
                    <a:pt x="153083" y="8395"/>
                    <a:pt x="153159" y="8524"/>
                    <a:pt x="151856" y="7997"/>
                  </a:cubicBezTo>
                  <a:cubicBezTo>
                    <a:pt x="151641" y="7910"/>
                    <a:pt x="151350" y="7921"/>
                    <a:pt x="150995" y="8018"/>
                  </a:cubicBezTo>
                  <a:cubicBezTo>
                    <a:pt x="150565" y="8330"/>
                    <a:pt x="150113" y="8599"/>
                    <a:pt x="149898" y="9030"/>
                  </a:cubicBezTo>
                  <a:cubicBezTo>
                    <a:pt x="149628" y="9955"/>
                    <a:pt x="150167" y="10881"/>
                    <a:pt x="151221" y="11408"/>
                  </a:cubicBezTo>
                  <a:cubicBezTo>
                    <a:pt x="151630" y="11677"/>
                    <a:pt x="150694" y="12592"/>
                    <a:pt x="151221" y="13130"/>
                  </a:cubicBezTo>
                  <a:cubicBezTo>
                    <a:pt x="152685" y="14314"/>
                    <a:pt x="156000" y="13399"/>
                    <a:pt x="156258" y="15638"/>
                  </a:cubicBezTo>
                  <a:cubicBezTo>
                    <a:pt x="155709" y="15638"/>
                    <a:pt x="155160" y="15778"/>
                    <a:pt x="154676" y="16025"/>
                  </a:cubicBezTo>
                  <a:cubicBezTo>
                    <a:pt x="152287" y="17220"/>
                    <a:pt x="149628" y="16951"/>
                    <a:pt x="147637" y="18404"/>
                  </a:cubicBezTo>
                  <a:cubicBezTo>
                    <a:pt x="146583" y="19200"/>
                    <a:pt x="147637" y="20255"/>
                    <a:pt x="149101" y="20782"/>
                  </a:cubicBezTo>
                  <a:cubicBezTo>
                    <a:pt x="150565" y="21309"/>
                    <a:pt x="153611" y="20642"/>
                    <a:pt x="153341" y="22762"/>
                  </a:cubicBezTo>
                  <a:cubicBezTo>
                    <a:pt x="148832" y="22622"/>
                    <a:pt x="144333" y="22235"/>
                    <a:pt x="139813" y="22762"/>
                  </a:cubicBezTo>
                  <a:cubicBezTo>
                    <a:pt x="137424" y="23031"/>
                    <a:pt x="134906" y="23031"/>
                    <a:pt x="132915" y="24872"/>
                  </a:cubicBezTo>
                  <a:cubicBezTo>
                    <a:pt x="132258" y="25528"/>
                    <a:pt x="130924" y="25270"/>
                    <a:pt x="129869" y="25528"/>
                  </a:cubicBezTo>
                  <a:cubicBezTo>
                    <a:pt x="128943" y="25840"/>
                    <a:pt x="127835" y="26282"/>
                    <a:pt x="126812" y="26282"/>
                  </a:cubicBezTo>
                  <a:cubicBezTo>
                    <a:pt x="126479" y="26443"/>
                    <a:pt x="126124" y="26551"/>
                    <a:pt x="125758" y="26605"/>
                  </a:cubicBezTo>
                  <a:cubicBezTo>
                    <a:pt x="122970" y="26874"/>
                    <a:pt x="115340" y="24495"/>
                    <a:pt x="109668" y="20664"/>
                  </a:cubicBezTo>
                  <a:cubicBezTo>
                    <a:pt x="106461" y="18501"/>
                    <a:pt x="105417" y="18285"/>
                    <a:pt x="104534" y="18899"/>
                  </a:cubicBezTo>
                  <a:cubicBezTo>
                    <a:pt x="104470" y="19340"/>
                    <a:pt x="104610" y="19803"/>
                    <a:pt x="104933" y="20126"/>
                  </a:cubicBezTo>
                  <a:lnTo>
                    <a:pt x="105331" y="20126"/>
                  </a:lnTo>
                  <a:cubicBezTo>
                    <a:pt x="105858" y="21568"/>
                    <a:pt x="104405" y="22095"/>
                    <a:pt x="103738" y="23161"/>
                  </a:cubicBezTo>
                  <a:cubicBezTo>
                    <a:pt x="103609" y="23430"/>
                    <a:pt x="103609" y="23817"/>
                    <a:pt x="103738" y="23946"/>
                  </a:cubicBezTo>
                  <a:cubicBezTo>
                    <a:pt x="104664" y="24603"/>
                    <a:pt x="104933" y="25141"/>
                    <a:pt x="105600" y="25528"/>
                  </a:cubicBezTo>
                  <a:cubicBezTo>
                    <a:pt x="107322" y="26583"/>
                    <a:pt x="109840" y="25668"/>
                    <a:pt x="111562" y="26852"/>
                  </a:cubicBezTo>
                  <a:cubicBezTo>
                    <a:pt x="109173" y="27250"/>
                    <a:pt x="106924" y="26981"/>
                    <a:pt x="104405" y="27509"/>
                  </a:cubicBezTo>
                  <a:cubicBezTo>
                    <a:pt x="102285" y="27907"/>
                    <a:pt x="99099" y="28176"/>
                    <a:pt x="99627" y="25141"/>
                  </a:cubicBezTo>
                  <a:cubicBezTo>
                    <a:pt x="99358" y="25270"/>
                    <a:pt x="99358" y="24732"/>
                    <a:pt x="99089" y="24872"/>
                  </a:cubicBezTo>
                  <a:lnTo>
                    <a:pt x="99089" y="24463"/>
                  </a:lnTo>
                  <a:cubicBezTo>
                    <a:pt x="98669" y="24312"/>
                    <a:pt x="98131" y="24377"/>
                    <a:pt x="97593" y="24431"/>
                  </a:cubicBezTo>
                  <a:cubicBezTo>
                    <a:pt x="96355" y="25195"/>
                    <a:pt x="95074" y="25744"/>
                    <a:pt x="93374" y="25937"/>
                  </a:cubicBezTo>
                  <a:cubicBezTo>
                    <a:pt x="92082" y="26056"/>
                    <a:pt x="90769" y="25991"/>
                    <a:pt x="89499" y="25754"/>
                  </a:cubicBezTo>
                  <a:cubicBezTo>
                    <a:pt x="87724" y="25787"/>
                    <a:pt x="85894" y="25518"/>
                    <a:pt x="84237" y="25388"/>
                  </a:cubicBezTo>
                  <a:cubicBezTo>
                    <a:pt x="81180" y="25119"/>
                    <a:pt x="78791" y="24065"/>
                    <a:pt x="76800" y="21697"/>
                  </a:cubicBezTo>
                  <a:cubicBezTo>
                    <a:pt x="75476" y="20373"/>
                    <a:pt x="73754" y="21159"/>
                    <a:pt x="72161" y="21159"/>
                  </a:cubicBezTo>
                  <a:cubicBezTo>
                    <a:pt x="71763" y="21159"/>
                    <a:pt x="71365" y="20771"/>
                    <a:pt x="71365" y="20244"/>
                  </a:cubicBezTo>
                  <a:cubicBezTo>
                    <a:pt x="70719" y="20384"/>
                    <a:pt x="70138" y="20093"/>
                    <a:pt x="69643" y="19674"/>
                  </a:cubicBezTo>
                  <a:cubicBezTo>
                    <a:pt x="66543" y="18275"/>
                    <a:pt x="60151" y="9439"/>
                    <a:pt x="58665" y="7921"/>
                  </a:cubicBezTo>
                  <a:cubicBezTo>
                    <a:pt x="57256" y="6479"/>
                    <a:pt x="56050" y="5295"/>
                    <a:pt x="55071" y="5015"/>
                  </a:cubicBezTo>
                  <a:cubicBezTo>
                    <a:pt x="54544" y="5952"/>
                    <a:pt x="53596" y="6694"/>
                    <a:pt x="52929" y="7706"/>
                  </a:cubicBezTo>
                  <a:cubicBezTo>
                    <a:pt x="51735" y="9546"/>
                    <a:pt x="55049" y="8761"/>
                    <a:pt x="55975" y="9815"/>
                  </a:cubicBezTo>
                  <a:cubicBezTo>
                    <a:pt x="56115" y="9815"/>
                    <a:pt x="56513" y="10343"/>
                    <a:pt x="56384" y="10343"/>
                  </a:cubicBezTo>
                  <a:cubicBezTo>
                    <a:pt x="54791" y="11139"/>
                    <a:pt x="54791" y="12850"/>
                    <a:pt x="55587" y="14034"/>
                  </a:cubicBezTo>
                  <a:cubicBezTo>
                    <a:pt x="55717" y="14174"/>
                    <a:pt x="56115" y="14034"/>
                    <a:pt x="56255" y="14034"/>
                  </a:cubicBezTo>
                  <a:cubicBezTo>
                    <a:pt x="56384" y="14443"/>
                    <a:pt x="56115" y="15229"/>
                    <a:pt x="56384" y="15358"/>
                  </a:cubicBezTo>
                  <a:cubicBezTo>
                    <a:pt x="59839" y="17338"/>
                    <a:pt x="64875" y="17467"/>
                    <a:pt x="65274" y="22622"/>
                  </a:cubicBezTo>
                  <a:cubicBezTo>
                    <a:pt x="65274" y="23150"/>
                    <a:pt x="66866" y="23817"/>
                    <a:pt x="68190" y="23817"/>
                  </a:cubicBezTo>
                  <a:cubicBezTo>
                    <a:pt x="67125" y="24086"/>
                    <a:pt x="66199" y="24872"/>
                    <a:pt x="65144" y="24344"/>
                  </a:cubicBezTo>
                  <a:cubicBezTo>
                    <a:pt x="62088" y="23150"/>
                    <a:pt x="58902" y="23021"/>
                    <a:pt x="55857" y="22364"/>
                  </a:cubicBezTo>
                  <a:cubicBezTo>
                    <a:pt x="55189" y="22224"/>
                    <a:pt x="56126" y="20244"/>
                    <a:pt x="55587" y="19458"/>
                  </a:cubicBezTo>
                  <a:cubicBezTo>
                    <a:pt x="54931" y="18533"/>
                    <a:pt x="53995" y="17876"/>
                    <a:pt x="53069" y="17349"/>
                  </a:cubicBezTo>
                  <a:cubicBezTo>
                    <a:pt x="52542" y="17080"/>
                    <a:pt x="52004" y="17080"/>
                    <a:pt x="51476" y="16951"/>
                  </a:cubicBezTo>
                  <a:cubicBezTo>
                    <a:pt x="50809" y="16553"/>
                    <a:pt x="50809" y="15498"/>
                    <a:pt x="50282" y="15100"/>
                  </a:cubicBezTo>
                  <a:cubicBezTo>
                    <a:pt x="48829" y="14045"/>
                    <a:pt x="46698" y="14971"/>
                    <a:pt x="45105" y="14314"/>
                  </a:cubicBezTo>
                  <a:cubicBezTo>
                    <a:pt x="44578" y="14045"/>
                    <a:pt x="45105" y="12592"/>
                    <a:pt x="44578" y="12463"/>
                  </a:cubicBezTo>
                  <a:cubicBezTo>
                    <a:pt x="42985" y="12194"/>
                    <a:pt x="41263" y="11796"/>
                    <a:pt x="40596" y="10214"/>
                  </a:cubicBezTo>
                  <a:cubicBezTo>
                    <a:pt x="41274" y="10009"/>
                    <a:pt x="42038" y="9988"/>
                    <a:pt x="42780" y="9912"/>
                  </a:cubicBezTo>
                  <a:cubicBezTo>
                    <a:pt x="42522" y="9837"/>
                    <a:pt x="42285" y="9729"/>
                    <a:pt x="42059" y="9579"/>
                  </a:cubicBezTo>
                  <a:cubicBezTo>
                    <a:pt x="40865" y="8782"/>
                    <a:pt x="39799" y="7598"/>
                    <a:pt x="38217" y="6544"/>
                  </a:cubicBezTo>
                  <a:cubicBezTo>
                    <a:pt x="36624" y="5489"/>
                    <a:pt x="33439" y="2314"/>
                    <a:pt x="33040" y="1916"/>
                  </a:cubicBezTo>
                  <a:cubicBezTo>
                    <a:pt x="32685" y="1571"/>
                    <a:pt x="31706" y="280"/>
                    <a:pt x="30834" y="0"/>
                  </a:cubicBezTo>
                  <a:cubicBezTo>
                    <a:pt x="30866" y="904"/>
                    <a:pt x="30038" y="1841"/>
                    <a:pt x="29586" y="2820"/>
                  </a:cubicBezTo>
                  <a:cubicBezTo>
                    <a:pt x="29457" y="3089"/>
                    <a:pt x="30253" y="3347"/>
                    <a:pt x="30522" y="3616"/>
                  </a:cubicBezTo>
                  <a:cubicBezTo>
                    <a:pt x="30651" y="3885"/>
                    <a:pt x="30253" y="4273"/>
                    <a:pt x="30253" y="4542"/>
                  </a:cubicBezTo>
                  <a:cubicBezTo>
                    <a:pt x="29715" y="6382"/>
                    <a:pt x="31308" y="7179"/>
                    <a:pt x="32901" y="7706"/>
                  </a:cubicBezTo>
                  <a:cubicBezTo>
                    <a:pt x="32901" y="7706"/>
                    <a:pt x="33040" y="8104"/>
                    <a:pt x="32901" y="8233"/>
                  </a:cubicBezTo>
                  <a:cubicBezTo>
                    <a:pt x="32104" y="8632"/>
                    <a:pt x="30253" y="9417"/>
                    <a:pt x="31448" y="10084"/>
                  </a:cubicBezTo>
                  <a:cubicBezTo>
                    <a:pt x="32771" y="11010"/>
                    <a:pt x="34224" y="11397"/>
                    <a:pt x="35559" y="12323"/>
                  </a:cubicBezTo>
                  <a:cubicBezTo>
                    <a:pt x="36086" y="12850"/>
                    <a:pt x="36086" y="13776"/>
                    <a:pt x="36484" y="14045"/>
                  </a:cubicBezTo>
                  <a:cubicBezTo>
                    <a:pt x="38077" y="14960"/>
                    <a:pt x="39272" y="16154"/>
                    <a:pt x="40725" y="17080"/>
                  </a:cubicBezTo>
                  <a:cubicBezTo>
                    <a:pt x="41919" y="17866"/>
                    <a:pt x="43512" y="18005"/>
                    <a:pt x="44847" y="18662"/>
                  </a:cubicBezTo>
                  <a:cubicBezTo>
                    <a:pt x="41263" y="17866"/>
                    <a:pt x="37152" y="19975"/>
                    <a:pt x="34364" y="16682"/>
                  </a:cubicBezTo>
                  <a:cubicBezTo>
                    <a:pt x="34095" y="16413"/>
                    <a:pt x="33439" y="16273"/>
                    <a:pt x="33040" y="16273"/>
                  </a:cubicBezTo>
                  <a:cubicBezTo>
                    <a:pt x="30909" y="16273"/>
                    <a:pt x="28262" y="16413"/>
                    <a:pt x="27067" y="14960"/>
                  </a:cubicBezTo>
                  <a:cubicBezTo>
                    <a:pt x="25873" y="13507"/>
                    <a:pt x="24807" y="12323"/>
                    <a:pt x="22687" y="12323"/>
                  </a:cubicBezTo>
                  <a:cubicBezTo>
                    <a:pt x="22558" y="12323"/>
                    <a:pt x="22289" y="12054"/>
                    <a:pt x="22160" y="12054"/>
                  </a:cubicBezTo>
                  <a:cubicBezTo>
                    <a:pt x="20438" y="11258"/>
                    <a:pt x="18447" y="12581"/>
                    <a:pt x="16725" y="11387"/>
                  </a:cubicBezTo>
                  <a:cubicBezTo>
                    <a:pt x="17091" y="11376"/>
                    <a:pt x="17457" y="11290"/>
                    <a:pt x="17779" y="11118"/>
                  </a:cubicBezTo>
                  <a:cubicBezTo>
                    <a:pt x="17779" y="10988"/>
                    <a:pt x="18049" y="10719"/>
                    <a:pt x="17919" y="10461"/>
                  </a:cubicBezTo>
                  <a:cubicBezTo>
                    <a:pt x="18188" y="10461"/>
                    <a:pt x="18458" y="10590"/>
                    <a:pt x="18576" y="10461"/>
                  </a:cubicBezTo>
                  <a:cubicBezTo>
                    <a:pt x="19082" y="10106"/>
                    <a:pt x="19609" y="9794"/>
                    <a:pt x="20169" y="9536"/>
                  </a:cubicBezTo>
                  <a:cubicBezTo>
                    <a:pt x="20481" y="9385"/>
                    <a:pt x="20567" y="9040"/>
                    <a:pt x="20610" y="8653"/>
                  </a:cubicBezTo>
                  <a:cubicBezTo>
                    <a:pt x="19986" y="8793"/>
                    <a:pt x="19351" y="8825"/>
                    <a:pt x="18716" y="8761"/>
                  </a:cubicBezTo>
                  <a:cubicBezTo>
                    <a:pt x="17779" y="8632"/>
                    <a:pt x="16456" y="7706"/>
                    <a:pt x="15799" y="7179"/>
                  </a:cubicBezTo>
                  <a:cubicBezTo>
                    <a:pt x="15132" y="6651"/>
                    <a:pt x="14336" y="6124"/>
                    <a:pt x="13539" y="5328"/>
                  </a:cubicBezTo>
                  <a:cubicBezTo>
                    <a:pt x="13001" y="4789"/>
                    <a:pt x="12764" y="4445"/>
                    <a:pt x="12420" y="4273"/>
                  </a:cubicBezTo>
                  <a:cubicBezTo>
                    <a:pt x="11903" y="5252"/>
                    <a:pt x="12301" y="6651"/>
                    <a:pt x="11419" y="7426"/>
                  </a:cubicBezTo>
                  <a:cubicBezTo>
                    <a:pt x="11419" y="7555"/>
                    <a:pt x="10881" y="7555"/>
                    <a:pt x="10623" y="7695"/>
                  </a:cubicBezTo>
                  <a:cubicBezTo>
                    <a:pt x="10364" y="7824"/>
                    <a:pt x="10214" y="8223"/>
                    <a:pt x="10214" y="8352"/>
                  </a:cubicBezTo>
                  <a:cubicBezTo>
                    <a:pt x="10084" y="9675"/>
                    <a:pt x="12205" y="9934"/>
                    <a:pt x="12474" y="10859"/>
                  </a:cubicBezTo>
                  <a:cubicBezTo>
                    <a:pt x="12743" y="12054"/>
                    <a:pt x="9815" y="12312"/>
                    <a:pt x="11150" y="13894"/>
                  </a:cubicBezTo>
                  <a:cubicBezTo>
                    <a:pt x="11150" y="14034"/>
                    <a:pt x="11279" y="14422"/>
                    <a:pt x="11010" y="14562"/>
                  </a:cubicBezTo>
                  <a:cubicBezTo>
                    <a:pt x="11537" y="14949"/>
                    <a:pt x="12334" y="14949"/>
                    <a:pt x="12872" y="15476"/>
                  </a:cubicBezTo>
                  <a:cubicBezTo>
                    <a:pt x="13927" y="16929"/>
                    <a:pt x="15261" y="17984"/>
                    <a:pt x="16714" y="19049"/>
                  </a:cubicBezTo>
                  <a:cubicBezTo>
                    <a:pt x="17640" y="19964"/>
                    <a:pt x="18307" y="21159"/>
                    <a:pt x="19103" y="22084"/>
                  </a:cubicBezTo>
                  <a:cubicBezTo>
                    <a:pt x="20696" y="23537"/>
                    <a:pt x="22816" y="24452"/>
                    <a:pt x="24280" y="26174"/>
                  </a:cubicBezTo>
                  <a:cubicBezTo>
                    <a:pt x="22418" y="26831"/>
                    <a:pt x="20029" y="25647"/>
                    <a:pt x="18436" y="24979"/>
                  </a:cubicBezTo>
                  <a:cubicBezTo>
                    <a:pt x="16843" y="24194"/>
                    <a:pt x="14992" y="24452"/>
                    <a:pt x="13270" y="23796"/>
                  </a:cubicBezTo>
                  <a:cubicBezTo>
                    <a:pt x="11537" y="23139"/>
                    <a:pt x="9955" y="22612"/>
                    <a:pt x="8223" y="21944"/>
                  </a:cubicBezTo>
                  <a:cubicBezTo>
                    <a:pt x="7695" y="21675"/>
                    <a:pt x="7028" y="21675"/>
                    <a:pt x="6501" y="21557"/>
                  </a:cubicBezTo>
                  <a:cubicBezTo>
                    <a:pt x="5177" y="21019"/>
                    <a:pt x="3853" y="22214"/>
                    <a:pt x="2788" y="22612"/>
                  </a:cubicBezTo>
                  <a:cubicBezTo>
                    <a:pt x="1948" y="22924"/>
                    <a:pt x="990" y="22935"/>
                    <a:pt x="0" y="22848"/>
                  </a:cubicBezTo>
                  <a:lnTo>
                    <a:pt x="0" y="42447"/>
                  </a:lnTo>
                  <a:lnTo>
                    <a:pt x="161435" y="424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946559" y="4093656"/>
              <a:ext cx="1592900" cy="1135172"/>
            </a:xfrm>
            <a:custGeom>
              <a:avLst/>
              <a:gdLst/>
              <a:ahLst/>
              <a:cxnLst/>
              <a:rect l="l" t="t" r="r" b="b"/>
              <a:pathLst>
                <a:path w="28122" h="20041" extrusionOk="0">
                  <a:moveTo>
                    <a:pt x="3455" y="9590"/>
                  </a:moveTo>
                  <a:cubicBezTo>
                    <a:pt x="2895" y="9848"/>
                    <a:pt x="2357" y="10160"/>
                    <a:pt x="1862" y="10516"/>
                  </a:cubicBezTo>
                  <a:cubicBezTo>
                    <a:pt x="1722" y="10656"/>
                    <a:pt x="1464" y="10516"/>
                    <a:pt x="1195" y="10516"/>
                  </a:cubicBezTo>
                  <a:cubicBezTo>
                    <a:pt x="1335" y="10785"/>
                    <a:pt x="1065" y="11043"/>
                    <a:pt x="1065" y="11183"/>
                  </a:cubicBezTo>
                  <a:cubicBezTo>
                    <a:pt x="732" y="11344"/>
                    <a:pt x="366" y="11441"/>
                    <a:pt x="0" y="11452"/>
                  </a:cubicBezTo>
                  <a:cubicBezTo>
                    <a:pt x="1722" y="12636"/>
                    <a:pt x="3713" y="11312"/>
                    <a:pt x="5435" y="12108"/>
                  </a:cubicBezTo>
                  <a:cubicBezTo>
                    <a:pt x="5575" y="12108"/>
                    <a:pt x="5844" y="12378"/>
                    <a:pt x="5973" y="12378"/>
                  </a:cubicBezTo>
                  <a:cubicBezTo>
                    <a:pt x="8093" y="12378"/>
                    <a:pt x="9159" y="13561"/>
                    <a:pt x="10343" y="15014"/>
                  </a:cubicBezTo>
                  <a:cubicBezTo>
                    <a:pt x="11537" y="16467"/>
                    <a:pt x="14195" y="16338"/>
                    <a:pt x="16316" y="16338"/>
                  </a:cubicBezTo>
                  <a:cubicBezTo>
                    <a:pt x="16714" y="16338"/>
                    <a:pt x="17381" y="16467"/>
                    <a:pt x="17639" y="16736"/>
                  </a:cubicBezTo>
                  <a:cubicBezTo>
                    <a:pt x="20427" y="20040"/>
                    <a:pt x="24538" y="17931"/>
                    <a:pt x="28122" y="18716"/>
                  </a:cubicBezTo>
                  <a:cubicBezTo>
                    <a:pt x="26798" y="18060"/>
                    <a:pt x="25205" y="17931"/>
                    <a:pt x="24011" y="17134"/>
                  </a:cubicBezTo>
                  <a:cubicBezTo>
                    <a:pt x="22547" y="16209"/>
                    <a:pt x="21352" y="15025"/>
                    <a:pt x="19770" y="14099"/>
                  </a:cubicBezTo>
                  <a:cubicBezTo>
                    <a:pt x="19361" y="13830"/>
                    <a:pt x="19361" y="12916"/>
                    <a:pt x="18834" y="12388"/>
                  </a:cubicBezTo>
                  <a:cubicBezTo>
                    <a:pt x="17510" y="11463"/>
                    <a:pt x="16047" y="11065"/>
                    <a:pt x="14723" y="10139"/>
                  </a:cubicBezTo>
                  <a:cubicBezTo>
                    <a:pt x="13528" y="9482"/>
                    <a:pt x="15390" y="8686"/>
                    <a:pt x="16187" y="8288"/>
                  </a:cubicBezTo>
                  <a:cubicBezTo>
                    <a:pt x="16316" y="8159"/>
                    <a:pt x="16187" y="7760"/>
                    <a:pt x="16187" y="7760"/>
                  </a:cubicBezTo>
                  <a:cubicBezTo>
                    <a:pt x="14594" y="7233"/>
                    <a:pt x="13001" y="6448"/>
                    <a:pt x="13528" y="4596"/>
                  </a:cubicBezTo>
                  <a:cubicBezTo>
                    <a:pt x="13528" y="4327"/>
                    <a:pt x="13937" y="3940"/>
                    <a:pt x="13797" y="3671"/>
                  </a:cubicBezTo>
                  <a:cubicBezTo>
                    <a:pt x="13528" y="3402"/>
                    <a:pt x="12743" y="3143"/>
                    <a:pt x="12872" y="2885"/>
                  </a:cubicBezTo>
                  <a:cubicBezTo>
                    <a:pt x="13324" y="1895"/>
                    <a:pt x="14142" y="959"/>
                    <a:pt x="14120" y="55"/>
                  </a:cubicBezTo>
                  <a:cubicBezTo>
                    <a:pt x="14013" y="22"/>
                    <a:pt x="13905" y="1"/>
                    <a:pt x="13797" y="1"/>
                  </a:cubicBezTo>
                  <a:cubicBezTo>
                    <a:pt x="12872" y="1"/>
                    <a:pt x="8890" y="3961"/>
                    <a:pt x="7964" y="4747"/>
                  </a:cubicBezTo>
                  <a:cubicBezTo>
                    <a:pt x="7028" y="5543"/>
                    <a:pt x="5984" y="6178"/>
                    <a:pt x="5575" y="6706"/>
                  </a:cubicBezTo>
                  <a:cubicBezTo>
                    <a:pt x="5177" y="7233"/>
                    <a:pt x="3982" y="8686"/>
                    <a:pt x="3982" y="8686"/>
                  </a:cubicBezTo>
                  <a:lnTo>
                    <a:pt x="3885" y="8708"/>
                  </a:lnTo>
                  <a:cubicBezTo>
                    <a:pt x="3842" y="9095"/>
                    <a:pt x="3767" y="9439"/>
                    <a:pt x="3455" y="9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75" name="Google Shape;6175;p9"/>
          <p:cNvGrpSpPr/>
          <p:nvPr/>
        </p:nvGrpSpPr>
        <p:grpSpPr>
          <a:xfrm>
            <a:off x="-561866" y="570910"/>
            <a:ext cx="3099360" cy="2307111"/>
            <a:chOff x="-561866" y="570910"/>
            <a:chExt cx="3099360" cy="2307111"/>
          </a:xfrm>
        </p:grpSpPr>
        <p:grpSp>
          <p:nvGrpSpPr>
            <p:cNvPr id="6176" name="Google Shape;6176;p9"/>
            <p:cNvGrpSpPr/>
            <p:nvPr/>
          </p:nvGrpSpPr>
          <p:grpSpPr>
            <a:xfrm>
              <a:off x="-561866" y="570910"/>
              <a:ext cx="3099360" cy="2307111"/>
              <a:chOff x="-561866" y="570910"/>
              <a:chExt cx="3099360" cy="2307111"/>
            </a:xfrm>
          </p:grpSpPr>
          <p:grpSp>
            <p:nvGrpSpPr>
              <p:cNvPr id="6177" name="Google Shape;6177;p9"/>
              <p:cNvGrpSpPr/>
              <p:nvPr/>
            </p:nvGrpSpPr>
            <p:grpSpPr>
              <a:xfrm>
                <a:off x="-561866" y="746911"/>
                <a:ext cx="2952877" cy="2002108"/>
                <a:chOff x="-561866" y="746911"/>
                <a:chExt cx="2952877" cy="2002108"/>
              </a:xfrm>
            </p:grpSpPr>
            <p:sp>
              <p:nvSpPr>
                <p:cNvPr id="6178" name="Google Shape;6178;p9"/>
                <p:cNvSpPr/>
                <p:nvPr/>
              </p:nvSpPr>
              <p:spPr>
                <a:xfrm rot="-1725846">
                  <a:off x="-598875" y="1436793"/>
                  <a:ext cx="3026896" cy="622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077" h="24894" fill="none" extrusionOk="0">
                      <a:moveTo>
                        <a:pt x="0" y="21579"/>
                      </a:moveTo>
                      <a:cubicBezTo>
                        <a:pt x="1249" y="21568"/>
                        <a:pt x="5543" y="21999"/>
                        <a:pt x="7609" y="23193"/>
                      </a:cubicBezTo>
                      <a:cubicBezTo>
                        <a:pt x="9675" y="24377"/>
                        <a:pt x="18231" y="24894"/>
                        <a:pt x="19684" y="24065"/>
                      </a:cubicBezTo>
                      <a:cubicBezTo>
                        <a:pt x="21137" y="23247"/>
                        <a:pt x="28639" y="19825"/>
                        <a:pt x="29640" y="19932"/>
                      </a:cubicBezTo>
                      <a:cubicBezTo>
                        <a:pt x="30640" y="20051"/>
                        <a:pt x="39315" y="16219"/>
                        <a:pt x="42285" y="15724"/>
                      </a:cubicBezTo>
                      <a:cubicBezTo>
                        <a:pt x="45256" y="15229"/>
                        <a:pt x="61001" y="12356"/>
                        <a:pt x="61001" y="12356"/>
                      </a:cubicBezTo>
                      <a:cubicBezTo>
                        <a:pt x="61001" y="12356"/>
                        <a:pt x="69460" y="11215"/>
                        <a:pt x="73388" y="11667"/>
                      </a:cubicBezTo>
                      <a:cubicBezTo>
                        <a:pt x="77317" y="12119"/>
                        <a:pt x="85840" y="12216"/>
                        <a:pt x="87917" y="10558"/>
                      </a:cubicBezTo>
                      <a:cubicBezTo>
                        <a:pt x="89995" y="8912"/>
                        <a:pt x="99551" y="6544"/>
                        <a:pt x="100369" y="6157"/>
                      </a:cubicBezTo>
                      <a:cubicBezTo>
                        <a:pt x="101187" y="5780"/>
                        <a:pt x="118913" y="119"/>
                        <a:pt x="121076" y="0"/>
                      </a:cubicBezTo>
                    </a:path>
                  </a:pathLst>
                </a:custGeom>
                <a:noFill/>
                <a:ln w="2690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79" name="Google Shape;6179;p9"/>
                <p:cNvSpPr/>
                <p:nvPr/>
              </p:nvSpPr>
              <p:spPr>
                <a:xfrm rot="-1725846">
                  <a:off x="1004384" y="1434412"/>
                  <a:ext cx="1002515" cy="336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01" h="13443" fill="none" extrusionOk="0">
                      <a:moveTo>
                        <a:pt x="0" y="0"/>
                      </a:moveTo>
                      <a:cubicBezTo>
                        <a:pt x="0" y="0"/>
                        <a:pt x="7103" y="1959"/>
                        <a:pt x="9697" y="5489"/>
                      </a:cubicBezTo>
                      <a:cubicBezTo>
                        <a:pt x="12291" y="9019"/>
                        <a:pt x="25442" y="11247"/>
                        <a:pt x="25442" y="11247"/>
                      </a:cubicBezTo>
                      <a:lnTo>
                        <a:pt x="34440" y="10752"/>
                      </a:lnTo>
                      <a:lnTo>
                        <a:pt x="40101" y="13443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0" name="Google Shape;6180;p9"/>
                <p:cNvSpPr/>
                <p:nvPr/>
              </p:nvSpPr>
              <p:spPr>
                <a:xfrm rot="-1725846">
                  <a:off x="1526223" y="1622589"/>
                  <a:ext cx="222798" cy="3018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12" h="12076" fill="none" extrusionOk="0">
                      <a:moveTo>
                        <a:pt x="0" y="1"/>
                      </a:moveTo>
                      <a:cubicBezTo>
                        <a:pt x="0" y="1"/>
                        <a:pt x="2788" y="4876"/>
                        <a:pt x="3175" y="5371"/>
                      </a:cubicBezTo>
                      <a:cubicBezTo>
                        <a:pt x="3552" y="5866"/>
                        <a:pt x="8912" y="12076"/>
                        <a:pt x="8912" y="12076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1" name="Google Shape;6181;p9"/>
                <p:cNvSpPr/>
                <p:nvPr/>
              </p:nvSpPr>
              <p:spPr>
                <a:xfrm rot="-1725846">
                  <a:off x="470613" y="1513844"/>
                  <a:ext cx="789443" cy="3212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78" h="12851" fill="none" extrusionOk="0">
                      <a:moveTo>
                        <a:pt x="1" y="12851"/>
                      </a:moveTo>
                      <a:cubicBezTo>
                        <a:pt x="1" y="12851"/>
                        <a:pt x="7911" y="8998"/>
                        <a:pt x="10096" y="5704"/>
                      </a:cubicBezTo>
                      <a:cubicBezTo>
                        <a:pt x="12270" y="2411"/>
                        <a:pt x="21353" y="571"/>
                        <a:pt x="21353" y="571"/>
                      </a:cubicBezTo>
                      <a:lnTo>
                        <a:pt x="31577" y="0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2" name="Google Shape;6182;p9"/>
                <p:cNvSpPr/>
                <p:nvPr/>
              </p:nvSpPr>
              <p:spPr>
                <a:xfrm rot="-1725846">
                  <a:off x="716109" y="1323345"/>
                  <a:ext cx="263422" cy="238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37" h="9547" fill="none" extrusionOk="0">
                      <a:moveTo>
                        <a:pt x="0" y="9547"/>
                      </a:moveTo>
                      <a:cubicBezTo>
                        <a:pt x="0" y="9547"/>
                        <a:pt x="5338" y="5629"/>
                        <a:pt x="6049" y="4424"/>
                      </a:cubicBezTo>
                      <a:cubicBezTo>
                        <a:pt x="6759" y="3219"/>
                        <a:pt x="10537" y="1"/>
                        <a:pt x="10537" y="1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3" name="Google Shape;6183;p9"/>
                <p:cNvSpPr/>
                <p:nvPr/>
              </p:nvSpPr>
              <p:spPr>
                <a:xfrm rot="-1725846">
                  <a:off x="127711" y="2360522"/>
                  <a:ext cx="647644" cy="2273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6" h="9095" fill="none" extrusionOk="0">
                      <a:moveTo>
                        <a:pt x="1" y="0"/>
                      </a:moveTo>
                      <a:cubicBezTo>
                        <a:pt x="1" y="0"/>
                        <a:pt x="6081" y="1238"/>
                        <a:pt x="7642" y="2368"/>
                      </a:cubicBezTo>
                      <a:cubicBezTo>
                        <a:pt x="9213" y="3498"/>
                        <a:pt x="16908" y="6748"/>
                        <a:pt x="17274" y="7233"/>
                      </a:cubicBezTo>
                      <a:cubicBezTo>
                        <a:pt x="17629" y="7717"/>
                        <a:pt x="25905" y="9095"/>
                        <a:pt x="25905" y="9095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4" name="Google Shape;6184;p9"/>
                <p:cNvSpPr/>
                <p:nvPr/>
              </p:nvSpPr>
              <p:spPr>
                <a:xfrm rot="-1725846">
                  <a:off x="1395817" y="955761"/>
                  <a:ext cx="437246" cy="3148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90" h="12593" fill="none" extrusionOk="0">
                      <a:moveTo>
                        <a:pt x="0" y="12593"/>
                      </a:moveTo>
                      <a:cubicBezTo>
                        <a:pt x="0" y="12593"/>
                        <a:pt x="3982" y="7663"/>
                        <a:pt x="4865" y="6576"/>
                      </a:cubicBezTo>
                      <a:cubicBezTo>
                        <a:pt x="5758" y="5479"/>
                        <a:pt x="9816" y="3552"/>
                        <a:pt x="9816" y="3552"/>
                      </a:cubicBezTo>
                      <a:cubicBezTo>
                        <a:pt x="9816" y="3552"/>
                        <a:pt x="15509" y="1809"/>
                        <a:pt x="15584" y="1529"/>
                      </a:cubicBezTo>
                      <a:cubicBezTo>
                        <a:pt x="15660" y="1249"/>
                        <a:pt x="17489" y="1"/>
                        <a:pt x="17489" y="1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5" name="Google Shape;6185;p9"/>
                <p:cNvSpPr/>
                <p:nvPr/>
              </p:nvSpPr>
              <p:spPr>
                <a:xfrm rot="-1725846">
                  <a:off x="1773668" y="987007"/>
                  <a:ext cx="350872" cy="15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35" h="6017" fill="none" extrusionOk="0">
                      <a:moveTo>
                        <a:pt x="0" y="0"/>
                      </a:moveTo>
                      <a:cubicBezTo>
                        <a:pt x="0" y="0"/>
                        <a:pt x="5177" y="2895"/>
                        <a:pt x="7416" y="4122"/>
                      </a:cubicBezTo>
                      <a:cubicBezTo>
                        <a:pt x="9654" y="5349"/>
                        <a:pt x="14034" y="6016"/>
                        <a:pt x="14034" y="6016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6" name="Google Shape;6186;p9"/>
                <p:cNvSpPr/>
                <p:nvPr/>
              </p:nvSpPr>
              <p:spPr>
                <a:xfrm rot="-1725846">
                  <a:off x="-320316" y="2266332"/>
                  <a:ext cx="498045" cy="275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2" h="11021" fill="none" extrusionOk="0">
                      <a:moveTo>
                        <a:pt x="1" y="11021"/>
                      </a:moveTo>
                      <a:cubicBezTo>
                        <a:pt x="1" y="11021"/>
                        <a:pt x="9095" y="7362"/>
                        <a:pt x="12000" y="3799"/>
                      </a:cubicBezTo>
                      <a:cubicBezTo>
                        <a:pt x="14906" y="237"/>
                        <a:pt x="19922" y="0"/>
                        <a:pt x="19922" y="0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7" name="Google Shape;6187;p9"/>
                <p:cNvSpPr/>
                <p:nvPr/>
              </p:nvSpPr>
              <p:spPr>
                <a:xfrm rot="-1725846">
                  <a:off x="-187973" y="1866443"/>
                  <a:ext cx="369171" cy="4218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67" h="16876" fill="none" extrusionOk="0">
                      <a:moveTo>
                        <a:pt x="753" y="16875"/>
                      </a:moveTo>
                      <a:cubicBezTo>
                        <a:pt x="753" y="16875"/>
                        <a:pt x="0" y="13518"/>
                        <a:pt x="431" y="11096"/>
                      </a:cubicBezTo>
                      <a:cubicBezTo>
                        <a:pt x="861" y="8674"/>
                        <a:pt x="4240" y="3412"/>
                        <a:pt x="4240" y="3412"/>
                      </a:cubicBezTo>
                      <a:lnTo>
                        <a:pt x="14766" y="0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8" name="Google Shape;6188;p9"/>
                <p:cNvSpPr/>
                <p:nvPr/>
              </p:nvSpPr>
              <p:spPr>
                <a:xfrm rot="-1725846">
                  <a:off x="634539" y="1922404"/>
                  <a:ext cx="378571" cy="534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3" h="21375" fill="none" extrusionOk="0">
                      <a:moveTo>
                        <a:pt x="0" y="0"/>
                      </a:moveTo>
                      <a:cubicBezTo>
                        <a:pt x="0" y="0"/>
                        <a:pt x="5360" y="9934"/>
                        <a:pt x="9794" y="12807"/>
                      </a:cubicBezTo>
                      <a:cubicBezTo>
                        <a:pt x="14239" y="15670"/>
                        <a:pt x="15143" y="21374"/>
                        <a:pt x="15143" y="21374"/>
                      </a:cubicBez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9" name="Google Shape;6189;p9"/>
                <p:cNvSpPr/>
                <p:nvPr/>
              </p:nvSpPr>
              <p:spPr>
                <a:xfrm rot="-1725846">
                  <a:off x="941336" y="2030810"/>
                  <a:ext cx="526820" cy="3796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3" h="15187" fill="none" extrusionOk="0">
                      <a:moveTo>
                        <a:pt x="0" y="1292"/>
                      </a:moveTo>
                      <a:cubicBezTo>
                        <a:pt x="0" y="1292"/>
                        <a:pt x="3745" y="1"/>
                        <a:pt x="6576" y="184"/>
                      </a:cubicBezTo>
                      <a:cubicBezTo>
                        <a:pt x="9396" y="367"/>
                        <a:pt x="15842" y="3563"/>
                        <a:pt x="15842" y="3563"/>
                      </a:cubicBezTo>
                      <a:lnTo>
                        <a:pt x="21073" y="15186"/>
                      </a:lnTo>
                    </a:path>
                  </a:pathLst>
                </a:custGeom>
                <a:noFill/>
                <a:ln w="16950" cap="flat" cmpd="sng">
                  <a:solidFill>
                    <a:schemeClr val="dk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90" name="Google Shape;6190;p9"/>
              <p:cNvGrpSpPr/>
              <p:nvPr/>
            </p:nvGrpSpPr>
            <p:grpSpPr>
              <a:xfrm>
                <a:off x="340759" y="2267393"/>
                <a:ext cx="383068" cy="378165"/>
                <a:chOff x="-354683" y="1818931"/>
                <a:chExt cx="402129" cy="396982"/>
              </a:xfrm>
            </p:grpSpPr>
            <p:sp>
              <p:nvSpPr>
                <p:cNvPr id="6191" name="Google Shape;619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2" name="Google Shape;619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3" name="Google Shape;619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4" name="Google Shape;619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5" name="Google Shape;619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6" name="Google Shape;619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97" name="Google Shape;619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198" name="Google Shape;6198;p9"/>
              <p:cNvGrpSpPr/>
              <p:nvPr/>
            </p:nvGrpSpPr>
            <p:grpSpPr>
              <a:xfrm>
                <a:off x="118819" y="712359"/>
                <a:ext cx="2418674" cy="2165662"/>
                <a:chOff x="118819" y="712359"/>
                <a:chExt cx="2418674" cy="2165662"/>
              </a:xfrm>
            </p:grpSpPr>
            <p:sp>
              <p:nvSpPr>
                <p:cNvPr id="6199" name="Google Shape;6199;p9"/>
                <p:cNvSpPr/>
                <p:nvPr/>
              </p:nvSpPr>
              <p:spPr>
                <a:xfrm rot="-1725846">
                  <a:off x="146196" y="2710781"/>
                  <a:ext cx="121924" cy="145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77" h="5802" extrusionOk="0">
                      <a:moveTo>
                        <a:pt x="2584" y="1"/>
                      </a:moveTo>
                      <a:cubicBezTo>
                        <a:pt x="2584" y="1"/>
                        <a:pt x="1" y="2971"/>
                        <a:pt x="3283" y="5801"/>
                      </a:cubicBezTo>
                      <a:cubicBezTo>
                        <a:pt x="3283" y="5801"/>
                        <a:pt x="4876" y="3294"/>
                        <a:pt x="25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0" name="Google Shape;6200;p9"/>
                <p:cNvSpPr/>
                <p:nvPr/>
              </p:nvSpPr>
              <p:spPr>
                <a:xfrm rot="-1725846">
                  <a:off x="364737" y="2770895"/>
                  <a:ext cx="83149" cy="92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6" h="3714" extrusionOk="0">
                      <a:moveTo>
                        <a:pt x="1033" y="0"/>
                      </a:moveTo>
                      <a:lnTo>
                        <a:pt x="1033" y="0"/>
                      </a:lnTo>
                      <a:cubicBezTo>
                        <a:pt x="1033" y="1"/>
                        <a:pt x="0" y="2583"/>
                        <a:pt x="2852" y="3713"/>
                      </a:cubicBezTo>
                      <a:cubicBezTo>
                        <a:pt x="2852" y="3713"/>
                        <a:pt x="3326" y="1669"/>
                        <a:pt x="103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1" name="Google Shape;6201;p9"/>
                <p:cNvSpPr/>
                <p:nvPr/>
              </p:nvSpPr>
              <p:spPr>
                <a:xfrm rot="-1725846">
                  <a:off x="155704" y="2582600"/>
                  <a:ext cx="58674" cy="4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7" h="176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174" y="1761"/>
                        <a:pt x="2026" y="1761"/>
                      </a:cubicBezTo>
                      <a:cubicBezTo>
                        <a:pt x="2127" y="1761"/>
                        <a:pt x="2234" y="1755"/>
                        <a:pt x="2346" y="1744"/>
                      </a:cubicBezTo>
                      <a:cubicBezTo>
                        <a:pt x="2346" y="1744"/>
                        <a:pt x="1980" y="30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2" name="Google Shape;6202;p9"/>
                <p:cNvSpPr/>
                <p:nvPr/>
              </p:nvSpPr>
              <p:spPr>
                <a:xfrm rot="-1725846">
                  <a:off x="2464403" y="1688866"/>
                  <a:ext cx="60299" cy="68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2" h="2745" extrusionOk="0">
                      <a:moveTo>
                        <a:pt x="926" y="0"/>
                      </a:moveTo>
                      <a:cubicBezTo>
                        <a:pt x="926" y="0"/>
                        <a:pt x="1" y="1733"/>
                        <a:pt x="1916" y="2745"/>
                      </a:cubicBezTo>
                      <a:cubicBezTo>
                        <a:pt x="1916" y="2745"/>
                        <a:pt x="2411" y="1346"/>
                        <a:pt x="92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3" name="Google Shape;6203;p9"/>
                <p:cNvSpPr/>
                <p:nvPr/>
              </p:nvSpPr>
              <p:spPr>
                <a:xfrm rot="-1725846">
                  <a:off x="2354251" y="1515895"/>
                  <a:ext cx="108449" cy="101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8" h="4059" extrusionOk="0">
                      <a:moveTo>
                        <a:pt x="129" y="1"/>
                      </a:moveTo>
                      <a:lnTo>
                        <a:pt x="129" y="1"/>
                      </a:lnTo>
                      <a:cubicBezTo>
                        <a:pt x="129" y="1"/>
                        <a:pt x="0" y="3940"/>
                        <a:pt x="4337" y="4058"/>
                      </a:cubicBezTo>
                      <a:cubicBezTo>
                        <a:pt x="4337" y="4058"/>
                        <a:pt x="3982" y="1109"/>
                        <a:pt x="12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4" name="Google Shape;6204;p9"/>
                <p:cNvSpPr/>
                <p:nvPr/>
              </p:nvSpPr>
              <p:spPr>
                <a:xfrm rot="-1725846">
                  <a:off x="2239631" y="1441845"/>
                  <a:ext cx="72949" cy="2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18" h="1070" extrusionOk="0">
                      <a:moveTo>
                        <a:pt x="1" y="494"/>
                      </a:moveTo>
                      <a:cubicBezTo>
                        <a:pt x="1" y="494"/>
                        <a:pt x="0" y="494"/>
                        <a:pt x="0" y="494"/>
                      </a:cubicBezTo>
                      <a:cubicBezTo>
                        <a:pt x="1" y="494"/>
                        <a:pt x="1" y="494"/>
                        <a:pt x="1" y="494"/>
                      </a:cubicBezTo>
                      <a:lnTo>
                        <a:pt x="1" y="494"/>
                      </a:lnTo>
                      <a:cubicBezTo>
                        <a:pt x="1" y="494"/>
                        <a:pt x="1" y="494"/>
                        <a:pt x="1" y="494"/>
                      </a:cubicBezTo>
                      <a:close/>
                      <a:moveTo>
                        <a:pt x="1654" y="1"/>
                      </a:moveTo>
                      <a:cubicBezTo>
                        <a:pt x="1198" y="1"/>
                        <a:pt x="636" y="119"/>
                        <a:pt x="1" y="494"/>
                      </a:cubicBezTo>
                      <a:lnTo>
                        <a:pt x="1" y="494"/>
                      </a:lnTo>
                      <a:cubicBezTo>
                        <a:pt x="9" y="496"/>
                        <a:pt x="587" y="1069"/>
                        <a:pt x="1403" y="1069"/>
                      </a:cubicBezTo>
                      <a:cubicBezTo>
                        <a:pt x="1853" y="1069"/>
                        <a:pt x="2377" y="895"/>
                        <a:pt x="2917" y="354"/>
                      </a:cubicBezTo>
                      <a:cubicBezTo>
                        <a:pt x="2917" y="354"/>
                        <a:pt x="2442" y="1"/>
                        <a:pt x="16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5" name="Google Shape;6205;p9"/>
                <p:cNvSpPr/>
                <p:nvPr/>
              </p:nvSpPr>
              <p:spPr>
                <a:xfrm rot="-1725846">
                  <a:off x="1486154" y="938553"/>
                  <a:ext cx="90174" cy="539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7" h="2158" extrusionOk="0">
                      <a:moveTo>
                        <a:pt x="3285" y="1"/>
                      </a:moveTo>
                      <a:cubicBezTo>
                        <a:pt x="2646" y="1"/>
                        <a:pt x="1178" y="218"/>
                        <a:pt x="1" y="2025"/>
                      </a:cubicBezTo>
                      <a:cubicBezTo>
                        <a:pt x="1" y="2025"/>
                        <a:pt x="389" y="2158"/>
                        <a:pt x="922" y="2158"/>
                      </a:cubicBezTo>
                      <a:cubicBezTo>
                        <a:pt x="1778" y="2158"/>
                        <a:pt x="3009" y="1814"/>
                        <a:pt x="3606" y="23"/>
                      </a:cubicBezTo>
                      <a:cubicBezTo>
                        <a:pt x="3606" y="23"/>
                        <a:pt x="3487" y="1"/>
                        <a:pt x="328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6" name="Google Shape;6206;p9"/>
                <p:cNvSpPr/>
                <p:nvPr/>
              </p:nvSpPr>
              <p:spPr>
                <a:xfrm rot="-1725846">
                  <a:off x="1435010" y="1179702"/>
                  <a:ext cx="67299" cy="3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2" h="1366" extrusionOk="0">
                      <a:moveTo>
                        <a:pt x="2237" y="0"/>
                      </a:moveTo>
                      <a:cubicBezTo>
                        <a:pt x="1716" y="0"/>
                        <a:pt x="826" y="178"/>
                        <a:pt x="0" y="1193"/>
                      </a:cubicBezTo>
                      <a:cubicBezTo>
                        <a:pt x="0" y="1193"/>
                        <a:pt x="374" y="1366"/>
                        <a:pt x="865" y="1366"/>
                      </a:cubicBezTo>
                      <a:cubicBezTo>
                        <a:pt x="1449" y="1366"/>
                        <a:pt x="2200" y="1121"/>
                        <a:pt x="2691" y="52"/>
                      </a:cubicBezTo>
                      <a:cubicBezTo>
                        <a:pt x="2691" y="52"/>
                        <a:pt x="2517" y="0"/>
                        <a:pt x="223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7" name="Google Shape;6207;p9"/>
                <p:cNvSpPr/>
                <p:nvPr/>
              </p:nvSpPr>
              <p:spPr>
                <a:xfrm rot="-1725846">
                  <a:off x="1269818" y="1237035"/>
                  <a:ext cx="98499" cy="11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0" h="4413" extrusionOk="0">
                      <a:moveTo>
                        <a:pt x="3843" y="0"/>
                      </a:moveTo>
                      <a:cubicBezTo>
                        <a:pt x="3843" y="0"/>
                        <a:pt x="915" y="506"/>
                        <a:pt x="1" y="4413"/>
                      </a:cubicBezTo>
                      <a:cubicBezTo>
                        <a:pt x="1" y="4413"/>
                        <a:pt x="3940" y="4338"/>
                        <a:pt x="384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8" name="Google Shape;6208;p9"/>
                <p:cNvSpPr/>
                <p:nvPr/>
              </p:nvSpPr>
              <p:spPr>
                <a:xfrm rot="-1725846">
                  <a:off x="1186769" y="1071696"/>
                  <a:ext cx="72649" cy="95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6" h="3832" extrusionOk="0">
                      <a:moveTo>
                        <a:pt x="1830" y="0"/>
                      </a:moveTo>
                      <a:cubicBezTo>
                        <a:pt x="1830" y="0"/>
                        <a:pt x="0" y="1012"/>
                        <a:pt x="302" y="3832"/>
                      </a:cubicBezTo>
                      <a:cubicBezTo>
                        <a:pt x="302" y="3832"/>
                        <a:pt x="2906" y="2863"/>
                        <a:pt x="183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09" name="Google Shape;6209;p9"/>
                <p:cNvSpPr/>
                <p:nvPr/>
              </p:nvSpPr>
              <p:spPr>
                <a:xfrm rot="-1725846">
                  <a:off x="337773" y="1521859"/>
                  <a:ext cx="115449" cy="544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8" h="2178" extrusionOk="0">
                      <a:moveTo>
                        <a:pt x="1588" y="1"/>
                      </a:moveTo>
                      <a:cubicBezTo>
                        <a:pt x="1123" y="1"/>
                        <a:pt x="595" y="95"/>
                        <a:pt x="1" y="323"/>
                      </a:cubicBezTo>
                      <a:cubicBezTo>
                        <a:pt x="1" y="323"/>
                        <a:pt x="1037" y="2177"/>
                        <a:pt x="3835" y="2177"/>
                      </a:cubicBezTo>
                      <a:cubicBezTo>
                        <a:pt x="4082" y="2177"/>
                        <a:pt x="4343" y="2163"/>
                        <a:pt x="4618" y="2131"/>
                      </a:cubicBezTo>
                      <a:cubicBezTo>
                        <a:pt x="4618" y="2131"/>
                        <a:pt x="3802" y="1"/>
                        <a:pt x="158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0" name="Google Shape;6210;p9"/>
                <p:cNvSpPr/>
                <p:nvPr/>
              </p:nvSpPr>
              <p:spPr>
                <a:xfrm rot="-1725846">
                  <a:off x="212517" y="1674886"/>
                  <a:ext cx="103074" cy="3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3" h="1509" extrusionOk="0">
                      <a:moveTo>
                        <a:pt x="2011" y="1"/>
                      </a:moveTo>
                      <a:cubicBezTo>
                        <a:pt x="1422" y="1"/>
                        <a:pt x="739" y="214"/>
                        <a:pt x="0" y="836"/>
                      </a:cubicBezTo>
                      <a:cubicBezTo>
                        <a:pt x="0" y="836"/>
                        <a:pt x="756" y="1509"/>
                        <a:pt x="2069" y="1509"/>
                      </a:cubicBezTo>
                      <a:cubicBezTo>
                        <a:pt x="2650" y="1509"/>
                        <a:pt x="3340" y="1377"/>
                        <a:pt x="4122" y="998"/>
                      </a:cubicBezTo>
                      <a:cubicBezTo>
                        <a:pt x="4122" y="998"/>
                        <a:pt x="3287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1" name="Google Shape;6211;p9"/>
                <p:cNvSpPr/>
                <p:nvPr/>
              </p:nvSpPr>
              <p:spPr>
                <a:xfrm rot="-1725846">
                  <a:off x="2232584" y="928183"/>
                  <a:ext cx="103074" cy="3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3" h="1509" extrusionOk="0">
                      <a:moveTo>
                        <a:pt x="2011" y="0"/>
                      </a:moveTo>
                      <a:cubicBezTo>
                        <a:pt x="1422" y="0"/>
                        <a:pt x="739" y="213"/>
                        <a:pt x="1" y="836"/>
                      </a:cubicBezTo>
                      <a:cubicBezTo>
                        <a:pt x="1" y="836"/>
                        <a:pt x="751" y="1508"/>
                        <a:pt x="2065" y="1508"/>
                      </a:cubicBezTo>
                      <a:cubicBezTo>
                        <a:pt x="2646" y="1508"/>
                        <a:pt x="3337" y="1377"/>
                        <a:pt x="4123" y="997"/>
                      </a:cubicBezTo>
                      <a:cubicBezTo>
                        <a:pt x="4123" y="997"/>
                        <a:pt x="328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2" name="Google Shape;6212;p9"/>
                <p:cNvSpPr/>
                <p:nvPr/>
              </p:nvSpPr>
              <p:spPr>
                <a:xfrm rot="-1725846">
                  <a:off x="524475" y="1577015"/>
                  <a:ext cx="66224" cy="35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9" h="1415" extrusionOk="0">
                      <a:moveTo>
                        <a:pt x="1860" y="1"/>
                      </a:moveTo>
                      <a:cubicBezTo>
                        <a:pt x="1265" y="1"/>
                        <a:pt x="472" y="245"/>
                        <a:pt x="1" y="1378"/>
                      </a:cubicBezTo>
                      <a:cubicBezTo>
                        <a:pt x="1" y="1378"/>
                        <a:pt x="142" y="1414"/>
                        <a:pt x="374" y="1414"/>
                      </a:cubicBezTo>
                      <a:cubicBezTo>
                        <a:pt x="881" y="1414"/>
                        <a:pt x="1821" y="1242"/>
                        <a:pt x="2648" y="141"/>
                      </a:cubicBezTo>
                      <a:cubicBezTo>
                        <a:pt x="2648" y="141"/>
                        <a:pt x="2311" y="1"/>
                        <a:pt x="186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3" name="Google Shape;6213;p9"/>
                <p:cNvSpPr/>
                <p:nvPr/>
              </p:nvSpPr>
              <p:spPr>
                <a:xfrm rot="-1725846">
                  <a:off x="2191710" y="726046"/>
                  <a:ext cx="65949" cy="3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" h="1414" extrusionOk="0">
                      <a:moveTo>
                        <a:pt x="1854" y="0"/>
                      </a:moveTo>
                      <a:cubicBezTo>
                        <a:pt x="1262" y="0"/>
                        <a:pt x="472" y="244"/>
                        <a:pt x="1" y="1378"/>
                      </a:cubicBezTo>
                      <a:cubicBezTo>
                        <a:pt x="1" y="1378"/>
                        <a:pt x="141" y="1413"/>
                        <a:pt x="371" y="1413"/>
                      </a:cubicBezTo>
                      <a:cubicBezTo>
                        <a:pt x="876" y="1413"/>
                        <a:pt x="1810" y="1241"/>
                        <a:pt x="2638" y="140"/>
                      </a:cubicBezTo>
                      <a:cubicBezTo>
                        <a:pt x="2638" y="140"/>
                        <a:pt x="2302" y="0"/>
                        <a:pt x="185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14" name="Google Shape;6214;p9"/>
              <p:cNvGrpSpPr/>
              <p:nvPr/>
            </p:nvGrpSpPr>
            <p:grpSpPr>
              <a:xfrm>
                <a:off x="27953" y="1760145"/>
                <a:ext cx="75761" cy="74791"/>
                <a:chOff x="-354683" y="1818931"/>
                <a:chExt cx="402129" cy="396982"/>
              </a:xfrm>
            </p:grpSpPr>
            <p:sp>
              <p:nvSpPr>
                <p:cNvPr id="6215" name="Google Shape;621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6" name="Google Shape;621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7" name="Google Shape;621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8" name="Google Shape;621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19" name="Google Shape;621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0" name="Google Shape;622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1" name="Google Shape;622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22" name="Google Shape;6222;p9"/>
              <p:cNvGrpSpPr/>
              <p:nvPr/>
            </p:nvGrpSpPr>
            <p:grpSpPr>
              <a:xfrm>
                <a:off x="-40667" y="1810317"/>
                <a:ext cx="88066" cy="86979"/>
                <a:chOff x="-354683" y="1818931"/>
                <a:chExt cx="402129" cy="396982"/>
              </a:xfrm>
            </p:grpSpPr>
            <p:sp>
              <p:nvSpPr>
                <p:cNvPr id="6223" name="Google Shape;622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4" name="Google Shape;622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5" name="Google Shape;622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6" name="Google Shape;622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7" name="Google Shape;622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8" name="Google Shape;622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29" name="Google Shape;622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30" name="Google Shape;6230;p9"/>
              <p:cNvGrpSpPr/>
              <p:nvPr/>
            </p:nvGrpSpPr>
            <p:grpSpPr>
              <a:xfrm>
                <a:off x="4595" y="2086907"/>
                <a:ext cx="154257" cy="152322"/>
                <a:chOff x="-354683" y="1818931"/>
                <a:chExt cx="402129" cy="396982"/>
              </a:xfrm>
            </p:grpSpPr>
            <p:sp>
              <p:nvSpPr>
                <p:cNvPr id="6231" name="Google Shape;623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2" name="Google Shape;623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3" name="Google Shape;623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4" name="Google Shape;623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5" name="Google Shape;623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6" name="Google Shape;623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37" name="Google Shape;623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38" name="Google Shape;6238;p9"/>
              <p:cNvGrpSpPr/>
              <p:nvPr/>
            </p:nvGrpSpPr>
            <p:grpSpPr>
              <a:xfrm>
                <a:off x="48665" y="2514102"/>
                <a:ext cx="66110" cy="65264"/>
                <a:chOff x="-354683" y="1818931"/>
                <a:chExt cx="402129" cy="396982"/>
              </a:xfrm>
            </p:grpSpPr>
            <p:sp>
              <p:nvSpPr>
                <p:cNvPr id="6239" name="Google Shape;623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0" name="Google Shape;624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1" name="Google Shape;624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2" name="Google Shape;624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3" name="Google Shape;624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4" name="Google Shape;624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5" name="Google Shape;624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46" name="Google Shape;6246;p9"/>
              <p:cNvGrpSpPr/>
              <p:nvPr/>
            </p:nvGrpSpPr>
            <p:grpSpPr>
              <a:xfrm>
                <a:off x="211238" y="2449522"/>
                <a:ext cx="86337" cy="85232"/>
                <a:chOff x="-354683" y="1818931"/>
                <a:chExt cx="402129" cy="396982"/>
              </a:xfrm>
            </p:grpSpPr>
            <p:sp>
              <p:nvSpPr>
                <p:cNvPr id="6247" name="Google Shape;624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8" name="Google Shape;624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49" name="Google Shape;624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0" name="Google Shape;625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1" name="Google Shape;625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2" name="Google Shape;625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3" name="Google Shape;625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54" name="Google Shape;6254;p9"/>
              <p:cNvGrpSpPr/>
              <p:nvPr/>
            </p:nvGrpSpPr>
            <p:grpSpPr>
              <a:xfrm>
                <a:off x="270067" y="2213397"/>
                <a:ext cx="124459" cy="122866"/>
                <a:chOff x="-354683" y="1818931"/>
                <a:chExt cx="402129" cy="396982"/>
              </a:xfrm>
            </p:grpSpPr>
            <p:sp>
              <p:nvSpPr>
                <p:cNvPr id="6255" name="Google Shape;625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6" name="Google Shape;625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7" name="Google Shape;625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8" name="Google Shape;625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9" name="Google Shape;625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0" name="Google Shape;626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1" name="Google Shape;626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62" name="Google Shape;6262;p9"/>
              <p:cNvGrpSpPr/>
              <p:nvPr/>
            </p:nvGrpSpPr>
            <p:grpSpPr>
              <a:xfrm>
                <a:off x="360295" y="2075800"/>
                <a:ext cx="164793" cy="162683"/>
                <a:chOff x="-354683" y="1818931"/>
                <a:chExt cx="402129" cy="396982"/>
              </a:xfrm>
            </p:grpSpPr>
            <p:sp>
              <p:nvSpPr>
                <p:cNvPr id="6263" name="Google Shape;626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4" name="Google Shape;626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5" name="Google Shape;626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6" name="Google Shape;626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7" name="Google Shape;626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8" name="Google Shape;626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69" name="Google Shape;626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70" name="Google Shape;6270;p9"/>
              <p:cNvGrpSpPr/>
              <p:nvPr/>
            </p:nvGrpSpPr>
            <p:grpSpPr>
              <a:xfrm>
                <a:off x="726490" y="2111052"/>
                <a:ext cx="105036" cy="103692"/>
                <a:chOff x="-354683" y="1818931"/>
                <a:chExt cx="402129" cy="396982"/>
              </a:xfrm>
            </p:grpSpPr>
            <p:sp>
              <p:nvSpPr>
                <p:cNvPr id="6271" name="Google Shape;627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2" name="Google Shape;627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3" name="Google Shape;627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4" name="Google Shape;627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5" name="Google Shape;627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6" name="Google Shape;627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77" name="Google Shape;627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78" name="Google Shape;6278;p9"/>
              <p:cNvGrpSpPr/>
              <p:nvPr/>
            </p:nvGrpSpPr>
            <p:grpSpPr>
              <a:xfrm>
                <a:off x="834628" y="2127081"/>
                <a:ext cx="157635" cy="155657"/>
                <a:chOff x="-354683" y="1818931"/>
                <a:chExt cx="402129" cy="396982"/>
              </a:xfrm>
            </p:grpSpPr>
            <p:sp>
              <p:nvSpPr>
                <p:cNvPr id="6279" name="Google Shape;627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0" name="Google Shape;628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1" name="Google Shape;628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2" name="Google Shape;628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3" name="Google Shape;628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4" name="Google Shape;628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5" name="Google Shape;628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86" name="Google Shape;6286;p9"/>
              <p:cNvGrpSpPr/>
              <p:nvPr/>
            </p:nvGrpSpPr>
            <p:grpSpPr>
              <a:xfrm>
                <a:off x="745745" y="2371356"/>
                <a:ext cx="87865" cy="86741"/>
                <a:chOff x="-354683" y="1818931"/>
                <a:chExt cx="402129" cy="396982"/>
              </a:xfrm>
            </p:grpSpPr>
            <p:sp>
              <p:nvSpPr>
                <p:cNvPr id="6287" name="Google Shape;628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8" name="Google Shape;628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89" name="Google Shape;628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0" name="Google Shape;629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1" name="Google Shape;629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2" name="Google Shape;629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3" name="Google Shape;629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94" name="Google Shape;6294;p9"/>
              <p:cNvGrpSpPr/>
              <p:nvPr/>
            </p:nvGrpSpPr>
            <p:grpSpPr>
              <a:xfrm>
                <a:off x="1016256" y="2234960"/>
                <a:ext cx="193384" cy="190988"/>
                <a:chOff x="-354683" y="1818931"/>
                <a:chExt cx="402129" cy="396982"/>
              </a:xfrm>
            </p:grpSpPr>
            <p:sp>
              <p:nvSpPr>
                <p:cNvPr id="6295" name="Google Shape;629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6" name="Google Shape;629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7" name="Google Shape;629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8" name="Google Shape;629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9" name="Google Shape;629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0" name="Google Shape;630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1" name="Google Shape;630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02" name="Google Shape;6302;p9"/>
              <p:cNvGrpSpPr/>
              <p:nvPr/>
            </p:nvGrpSpPr>
            <p:grpSpPr>
              <a:xfrm>
                <a:off x="1478715" y="2200540"/>
                <a:ext cx="105036" cy="103692"/>
                <a:chOff x="-354683" y="1818931"/>
                <a:chExt cx="402129" cy="396982"/>
              </a:xfrm>
            </p:grpSpPr>
            <p:sp>
              <p:nvSpPr>
                <p:cNvPr id="6303" name="Google Shape;630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4" name="Google Shape;630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5" name="Google Shape;630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6" name="Google Shape;630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7" name="Google Shape;630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8" name="Google Shape;630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9" name="Google Shape;630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10" name="Google Shape;6310;p9"/>
              <p:cNvGrpSpPr/>
              <p:nvPr/>
            </p:nvGrpSpPr>
            <p:grpSpPr>
              <a:xfrm>
                <a:off x="1140324" y="1924213"/>
                <a:ext cx="276102" cy="272687"/>
                <a:chOff x="-354683" y="1818931"/>
                <a:chExt cx="402129" cy="396982"/>
              </a:xfrm>
            </p:grpSpPr>
            <p:sp>
              <p:nvSpPr>
                <p:cNvPr id="6311" name="Google Shape;631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2" name="Google Shape;631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3" name="Google Shape;631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4" name="Google Shape;631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5" name="Google Shape;631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6" name="Google Shape;631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17" name="Google Shape;631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18" name="Google Shape;6318;p9"/>
              <p:cNvGrpSpPr/>
              <p:nvPr/>
            </p:nvGrpSpPr>
            <p:grpSpPr>
              <a:xfrm>
                <a:off x="745911" y="1423939"/>
                <a:ext cx="210716" cy="208098"/>
                <a:chOff x="-354683" y="1818931"/>
                <a:chExt cx="402129" cy="396982"/>
              </a:xfrm>
            </p:grpSpPr>
            <p:sp>
              <p:nvSpPr>
                <p:cNvPr id="6319" name="Google Shape;631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0" name="Google Shape;632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1" name="Google Shape;632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2" name="Google Shape;632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3" name="Google Shape;632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4" name="Google Shape;632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5" name="Google Shape;632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26" name="Google Shape;6326;p9"/>
              <p:cNvGrpSpPr/>
              <p:nvPr/>
            </p:nvGrpSpPr>
            <p:grpSpPr>
              <a:xfrm>
                <a:off x="834628" y="1188231"/>
                <a:ext cx="157635" cy="155657"/>
                <a:chOff x="-354683" y="1818931"/>
                <a:chExt cx="402129" cy="396982"/>
              </a:xfrm>
            </p:grpSpPr>
            <p:sp>
              <p:nvSpPr>
                <p:cNvPr id="6327" name="Google Shape;632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8" name="Google Shape;632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29" name="Google Shape;632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0" name="Google Shape;633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1" name="Google Shape;633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2" name="Google Shape;633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3" name="Google Shape;633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34" name="Google Shape;6334;p9"/>
              <p:cNvGrpSpPr/>
              <p:nvPr/>
            </p:nvGrpSpPr>
            <p:grpSpPr>
              <a:xfrm>
                <a:off x="987747" y="1241600"/>
                <a:ext cx="250406" cy="247280"/>
                <a:chOff x="-354683" y="1818931"/>
                <a:chExt cx="402129" cy="396982"/>
              </a:xfrm>
            </p:grpSpPr>
            <p:sp>
              <p:nvSpPr>
                <p:cNvPr id="6335" name="Google Shape;633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6" name="Google Shape;633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7" name="Google Shape;633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8" name="Google Shape;633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39" name="Google Shape;633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0" name="Google Shape;634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1" name="Google Shape;634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42" name="Google Shape;6342;p9"/>
              <p:cNvGrpSpPr/>
              <p:nvPr/>
            </p:nvGrpSpPr>
            <p:grpSpPr>
              <a:xfrm>
                <a:off x="1769942" y="570910"/>
                <a:ext cx="467958" cy="462166"/>
                <a:chOff x="-354683" y="1818931"/>
                <a:chExt cx="402129" cy="396982"/>
              </a:xfrm>
            </p:grpSpPr>
            <p:sp>
              <p:nvSpPr>
                <p:cNvPr id="6343" name="Google Shape;634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4" name="Google Shape;634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5" name="Google Shape;634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6" name="Google Shape;634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7" name="Google Shape;634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8" name="Google Shape;634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49" name="Google Shape;634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50" name="Google Shape;6350;p9"/>
              <p:cNvGrpSpPr/>
              <p:nvPr/>
            </p:nvGrpSpPr>
            <p:grpSpPr>
              <a:xfrm>
                <a:off x="1630669" y="836256"/>
                <a:ext cx="145933" cy="144144"/>
                <a:chOff x="-354683" y="1818931"/>
                <a:chExt cx="402129" cy="396982"/>
              </a:xfrm>
            </p:grpSpPr>
            <p:sp>
              <p:nvSpPr>
                <p:cNvPr id="6351" name="Google Shape;635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2" name="Google Shape;635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3" name="Google Shape;635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4" name="Google Shape;635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5" name="Google Shape;635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6" name="Google Shape;635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57" name="Google Shape;635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58" name="Google Shape;6358;p9"/>
              <p:cNvGrpSpPr/>
              <p:nvPr/>
            </p:nvGrpSpPr>
            <p:grpSpPr>
              <a:xfrm>
                <a:off x="1583753" y="1085931"/>
                <a:ext cx="157635" cy="155657"/>
                <a:chOff x="-354683" y="1818931"/>
                <a:chExt cx="402129" cy="396982"/>
              </a:xfrm>
            </p:grpSpPr>
            <p:sp>
              <p:nvSpPr>
                <p:cNvPr id="6359" name="Google Shape;635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0" name="Google Shape;636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1" name="Google Shape;636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2" name="Google Shape;636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3" name="Google Shape;636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4" name="Google Shape;636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5" name="Google Shape;636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66" name="Google Shape;6366;p9"/>
              <p:cNvGrpSpPr/>
              <p:nvPr/>
            </p:nvGrpSpPr>
            <p:grpSpPr>
              <a:xfrm>
                <a:off x="2035603" y="980406"/>
                <a:ext cx="157635" cy="155657"/>
                <a:chOff x="-354683" y="1818931"/>
                <a:chExt cx="402129" cy="396982"/>
              </a:xfrm>
            </p:grpSpPr>
            <p:sp>
              <p:nvSpPr>
                <p:cNvPr id="6367" name="Google Shape;636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8" name="Google Shape;636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69" name="Google Shape;636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0" name="Google Shape;637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1" name="Google Shape;637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2" name="Google Shape;637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3" name="Google Shape;637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74" name="Google Shape;6374;p9"/>
              <p:cNvGrpSpPr/>
              <p:nvPr/>
            </p:nvGrpSpPr>
            <p:grpSpPr>
              <a:xfrm>
                <a:off x="1360279" y="1231945"/>
                <a:ext cx="269949" cy="266573"/>
                <a:chOff x="-354683" y="1818931"/>
                <a:chExt cx="402129" cy="396982"/>
              </a:xfrm>
            </p:grpSpPr>
            <p:sp>
              <p:nvSpPr>
                <p:cNvPr id="6375" name="Google Shape;637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6" name="Google Shape;637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7" name="Google Shape;637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8" name="Google Shape;637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79" name="Google Shape;637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0" name="Google Shape;638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1" name="Google Shape;638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82" name="Google Shape;6382;p9"/>
              <p:cNvGrpSpPr/>
              <p:nvPr/>
            </p:nvGrpSpPr>
            <p:grpSpPr>
              <a:xfrm>
                <a:off x="1829136" y="1317545"/>
                <a:ext cx="314344" cy="310440"/>
                <a:chOff x="-354683" y="1818931"/>
                <a:chExt cx="402129" cy="396982"/>
              </a:xfrm>
            </p:grpSpPr>
            <p:sp>
              <p:nvSpPr>
                <p:cNvPr id="6383" name="Google Shape;6383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4" name="Google Shape;6384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5" name="Google Shape;6385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6" name="Google Shape;6386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7" name="Google Shape;6387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8" name="Google Shape;6388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89" name="Google Shape;6389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90" name="Google Shape;6390;p9"/>
              <p:cNvGrpSpPr/>
              <p:nvPr/>
            </p:nvGrpSpPr>
            <p:grpSpPr>
              <a:xfrm>
                <a:off x="1624816" y="1538681"/>
                <a:ext cx="157635" cy="155657"/>
                <a:chOff x="-354683" y="1818931"/>
                <a:chExt cx="402129" cy="396982"/>
              </a:xfrm>
            </p:grpSpPr>
            <p:sp>
              <p:nvSpPr>
                <p:cNvPr id="6391" name="Google Shape;6391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2" name="Google Shape;6392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3" name="Google Shape;6393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4" name="Google Shape;6394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5" name="Google Shape;6395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6" name="Google Shape;6396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97" name="Google Shape;6397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398" name="Google Shape;6398;p9"/>
              <p:cNvGrpSpPr/>
              <p:nvPr/>
            </p:nvGrpSpPr>
            <p:grpSpPr>
              <a:xfrm>
                <a:off x="1369833" y="1583873"/>
                <a:ext cx="247068" cy="243985"/>
                <a:chOff x="-354683" y="1818931"/>
                <a:chExt cx="402129" cy="396982"/>
              </a:xfrm>
            </p:grpSpPr>
            <p:sp>
              <p:nvSpPr>
                <p:cNvPr id="6399" name="Google Shape;6399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0" name="Google Shape;6400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1" name="Google Shape;6401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2" name="Google Shape;6402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3" name="Google Shape;6403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4" name="Google Shape;6404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5" name="Google Shape;6405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406" name="Google Shape;6406;p9"/>
              <p:cNvGrpSpPr/>
              <p:nvPr/>
            </p:nvGrpSpPr>
            <p:grpSpPr>
              <a:xfrm>
                <a:off x="1741401" y="1772146"/>
                <a:ext cx="165396" cy="163318"/>
                <a:chOff x="-354683" y="1818931"/>
                <a:chExt cx="402129" cy="396982"/>
              </a:xfrm>
            </p:grpSpPr>
            <p:sp>
              <p:nvSpPr>
                <p:cNvPr id="6407" name="Google Shape;6407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8" name="Google Shape;6408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09" name="Google Shape;6409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0" name="Google Shape;6410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1" name="Google Shape;6411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2" name="Google Shape;6412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3" name="Google Shape;6413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414" name="Google Shape;6414;p9"/>
              <p:cNvGrpSpPr/>
              <p:nvPr/>
            </p:nvGrpSpPr>
            <p:grpSpPr>
              <a:xfrm>
                <a:off x="936613" y="1481638"/>
                <a:ext cx="308715" cy="304842"/>
                <a:chOff x="-354683" y="1818931"/>
                <a:chExt cx="402129" cy="396982"/>
              </a:xfrm>
            </p:grpSpPr>
            <p:sp>
              <p:nvSpPr>
                <p:cNvPr id="6415" name="Google Shape;6415;p9"/>
                <p:cNvSpPr/>
                <p:nvPr/>
              </p:nvSpPr>
              <p:spPr>
                <a:xfrm rot="-1725846">
                  <a:off x="-334119" y="1965516"/>
                  <a:ext cx="174923" cy="130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97" h="5213" extrusionOk="0">
                      <a:moveTo>
                        <a:pt x="1627" y="1"/>
                      </a:moveTo>
                      <a:cubicBezTo>
                        <a:pt x="1108" y="1"/>
                        <a:pt x="765" y="48"/>
                        <a:pt x="765" y="48"/>
                      </a:cubicBezTo>
                      <a:lnTo>
                        <a:pt x="1454" y="1415"/>
                      </a:lnTo>
                      <a:lnTo>
                        <a:pt x="1454" y="1415"/>
                      </a:lnTo>
                      <a:lnTo>
                        <a:pt x="1" y="1361"/>
                      </a:lnTo>
                      <a:lnTo>
                        <a:pt x="1" y="1361"/>
                      </a:lnTo>
                      <a:cubicBezTo>
                        <a:pt x="1008" y="4693"/>
                        <a:pt x="3075" y="5213"/>
                        <a:pt x="4266" y="5213"/>
                      </a:cubicBezTo>
                      <a:cubicBezTo>
                        <a:pt x="4807" y="5213"/>
                        <a:pt x="5167" y="5106"/>
                        <a:pt x="5167" y="5106"/>
                      </a:cubicBezTo>
                      <a:cubicBezTo>
                        <a:pt x="6996" y="4729"/>
                        <a:pt x="6437" y="3330"/>
                        <a:pt x="6426" y="3330"/>
                      </a:cubicBezTo>
                      <a:cubicBezTo>
                        <a:pt x="5996" y="384"/>
                        <a:pt x="3102" y="1"/>
                        <a:pt x="16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6" name="Google Shape;6416;p9"/>
                <p:cNvSpPr/>
                <p:nvPr/>
              </p:nvSpPr>
              <p:spPr>
                <a:xfrm rot="-1725846">
                  <a:off x="-288603" y="1856948"/>
                  <a:ext cx="203173" cy="176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27" h="7046" extrusionOk="0">
                      <a:moveTo>
                        <a:pt x="3229" y="0"/>
                      </a:moveTo>
                      <a:cubicBezTo>
                        <a:pt x="3229" y="0"/>
                        <a:pt x="1" y="3982"/>
                        <a:pt x="3090" y="6554"/>
                      </a:cubicBezTo>
                      <a:cubicBezTo>
                        <a:pt x="3090" y="6554"/>
                        <a:pt x="3458" y="7045"/>
                        <a:pt x="4054" y="7045"/>
                      </a:cubicBezTo>
                      <a:cubicBezTo>
                        <a:pt x="4392" y="7045"/>
                        <a:pt x="4804" y="6887"/>
                        <a:pt x="5263" y="6393"/>
                      </a:cubicBezTo>
                      <a:cubicBezTo>
                        <a:pt x="5263" y="6393"/>
                        <a:pt x="8126" y="3799"/>
                        <a:pt x="4747" y="32"/>
                      </a:cubicBezTo>
                      <a:lnTo>
                        <a:pt x="4037" y="1292"/>
                      </a:lnTo>
                      <a:lnTo>
                        <a:pt x="322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7" name="Google Shape;6417;p9"/>
                <p:cNvSpPr/>
                <p:nvPr/>
              </p:nvSpPr>
              <p:spPr>
                <a:xfrm rot="-1725846">
                  <a:off x="-178361" y="1884921"/>
                  <a:ext cx="178148" cy="1279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" h="5117" extrusionOk="0">
                      <a:moveTo>
                        <a:pt x="5230" y="0"/>
                      </a:moveTo>
                      <a:cubicBezTo>
                        <a:pt x="3687" y="0"/>
                        <a:pt x="1126" y="424"/>
                        <a:pt x="614" y="3154"/>
                      </a:cubicBezTo>
                      <a:cubicBezTo>
                        <a:pt x="614" y="3154"/>
                        <a:pt x="1" y="4520"/>
                        <a:pt x="1819" y="4972"/>
                      </a:cubicBezTo>
                      <a:cubicBezTo>
                        <a:pt x="1819" y="4972"/>
                        <a:pt x="2244" y="5117"/>
                        <a:pt x="2870" y="5117"/>
                      </a:cubicBezTo>
                      <a:cubicBezTo>
                        <a:pt x="4078" y="5117"/>
                        <a:pt x="6033" y="4579"/>
                        <a:pt x="7125" y="1432"/>
                      </a:cubicBezTo>
                      <a:lnTo>
                        <a:pt x="5672" y="1421"/>
                      </a:lnTo>
                      <a:lnTo>
                        <a:pt x="6415" y="86"/>
                      </a:lnTo>
                      <a:cubicBezTo>
                        <a:pt x="6415" y="86"/>
                        <a:pt x="5926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8" name="Google Shape;6418;p9"/>
                <p:cNvSpPr/>
                <p:nvPr/>
              </p:nvSpPr>
              <p:spPr>
                <a:xfrm rot="-1725846">
                  <a:off x="-240423" y="2029244"/>
                  <a:ext cx="161723" cy="157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9" h="6299" extrusionOk="0">
                      <a:moveTo>
                        <a:pt x="4275" y="1"/>
                      </a:moveTo>
                      <a:cubicBezTo>
                        <a:pt x="4143" y="1"/>
                        <a:pt x="4000" y="11"/>
                        <a:pt x="3843" y="35"/>
                      </a:cubicBezTo>
                      <a:cubicBezTo>
                        <a:pt x="3843" y="35"/>
                        <a:pt x="0" y="272"/>
                        <a:pt x="280" y="5319"/>
                      </a:cubicBezTo>
                      <a:lnTo>
                        <a:pt x="1626" y="4781"/>
                      </a:lnTo>
                      <a:lnTo>
                        <a:pt x="1453" y="6299"/>
                      </a:lnTo>
                      <a:cubicBezTo>
                        <a:pt x="1453" y="6299"/>
                        <a:pt x="6469" y="5201"/>
                        <a:pt x="5640" y="1262"/>
                      </a:cubicBezTo>
                      <a:cubicBezTo>
                        <a:pt x="5650" y="1262"/>
                        <a:pt x="5687" y="1"/>
                        <a:pt x="42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19" name="Google Shape;6419;p9"/>
                <p:cNvSpPr/>
                <p:nvPr/>
              </p:nvSpPr>
              <p:spPr>
                <a:xfrm rot="-1725846">
                  <a:off x="-149123" y="1979369"/>
                  <a:ext cx="168198" cy="161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28" h="6442" extrusionOk="0">
                      <a:moveTo>
                        <a:pt x="2283" y="0"/>
                      </a:moveTo>
                      <a:cubicBezTo>
                        <a:pt x="1841" y="0"/>
                        <a:pt x="1196" y="213"/>
                        <a:pt x="991" y="1383"/>
                      </a:cubicBezTo>
                      <a:cubicBezTo>
                        <a:pt x="991" y="1383"/>
                        <a:pt x="1" y="5118"/>
                        <a:pt x="4887" y="6441"/>
                      </a:cubicBezTo>
                      <a:lnTo>
                        <a:pt x="4801" y="4988"/>
                      </a:lnTo>
                      <a:lnTo>
                        <a:pt x="6189" y="5645"/>
                      </a:lnTo>
                      <a:cubicBezTo>
                        <a:pt x="6189" y="5645"/>
                        <a:pt x="6727" y="533"/>
                        <a:pt x="2723" y="70"/>
                      </a:cubicBezTo>
                      <a:cubicBezTo>
                        <a:pt x="2723" y="70"/>
                        <a:pt x="2536" y="0"/>
                        <a:pt x="228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20" name="Google Shape;6420;p9"/>
                <p:cNvSpPr/>
                <p:nvPr/>
              </p:nvSpPr>
              <p:spPr>
                <a:xfrm rot="-1725846">
                  <a:off x="-228809" y="1944872"/>
                  <a:ext cx="147999" cy="137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0" h="5489" extrusionOk="0">
                      <a:moveTo>
                        <a:pt x="3089" y="2938"/>
                      </a:moveTo>
                      <a:cubicBezTo>
                        <a:pt x="3079" y="2960"/>
                        <a:pt x="3057" y="2971"/>
                        <a:pt x="3046" y="2992"/>
                      </a:cubicBezTo>
                      <a:cubicBezTo>
                        <a:pt x="3035" y="2971"/>
                        <a:pt x="3025" y="2960"/>
                        <a:pt x="3014" y="2938"/>
                      </a:cubicBezTo>
                      <a:close/>
                      <a:moveTo>
                        <a:pt x="2680" y="0"/>
                      </a:moveTo>
                      <a:cubicBezTo>
                        <a:pt x="2680" y="0"/>
                        <a:pt x="2088" y="721"/>
                        <a:pt x="2056" y="1518"/>
                      </a:cubicBezTo>
                      <a:cubicBezTo>
                        <a:pt x="1610" y="1220"/>
                        <a:pt x="1040" y="1165"/>
                        <a:pt x="678" y="1165"/>
                      </a:cubicBezTo>
                      <a:cubicBezTo>
                        <a:pt x="464" y="1165"/>
                        <a:pt x="323" y="1184"/>
                        <a:pt x="323" y="1184"/>
                      </a:cubicBezTo>
                      <a:lnTo>
                        <a:pt x="603" y="1754"/>
                      </a:lnTo>
                      <a:lnTo>
                        <a:pt x="1" y="1733"/>
                      </a:lnTo>
                      <a:lnTo>
                        <a:pt x="1" y="1733"/>
                      </a:lnTo>
                      <a:cubicBezTo>
                        <a:pt x="323" y="2788"/>
                        <a:pt x="894" y="3164"/>
                        <a:pt x="1367" y="3293"/>
                      </a:cubicBezTo>
                      <a:cubicBezTo>
                        <a:pt x="1077" y="3616"/>
                        <a:pt x="829" y="4133"/>
                        <a:pt x="883" y="4994"/>
                      </a:cubicBezTo>
                      <a:lnTo>
                        <a:pt x="1453" y="4768"/>
                      </a:lnTo>
                      <a:lnTo>
                        <a:pt x="1378" y="5403"/>
                      </a:lnTo>
                      <a:cubicBezTo>
                        <a:pt x="1378" y="5403"/>
                        <a:pt x="2540" y="5145"/>
                        <a:pt x="2992" y="4337"/>
                      </a:cubicBezTo>
                      <a:cubicBezTo>
                        <a:pt x="3175" y="4768"/>
                        <a:pt x="3595" y="5231"/>
                        <a:pt x="4531" y="5489"/>
                      </a:cubicBezTo>
                      <a:lnTo>
                        <a:pt x="4488" y="4886"/>
                      </a:lnTo>
                      <a:lnTo>
                        <a:pt x="5070" y="5155"/>
                      </a:lnTo>
                      <a:cubicBezTo>
                        <a:pt x="5070" y="5155"/>
                        <a:pt x="5188" y="4015"/>
                        <a:pt x="4607" y="3326"/>
                      </a:cubicBezTo>
                      <a:cubicBezTo>
                        <a:pt x="5059" y="3186"/>
                        <a:pt x="5586" y="2809"/>
                        <a:pt x="5920" y="1841"/>
                      </a:cubicBezTo>
                      <a:lnTo>
                        <a:pt x="5317" y="1841"/>
                      </a:lnTo>
                      <a:lnTo>
                        <a:pt x="5618" y="1281"/>
                      </a:lnTo>
                      <a:cubicBezTo>
                        <a:pt x="5618" y="1281"/>
                        <a:pt x="5413" y="1244"/>
                        <a:pt x="5122" y="1244"/>
                      </a:cubicBezTo>
                      <a:cubicBezTo>
                        <a:pt x="4801" y="1244"/>
                        <a:pt x="4376" y="1289"/>
                        <a:pt x="4004" y="1475"/>
                      </a:cubicBezTo>
                      <a:cubicBezTo>
                        <a:pt x="3993" y="1076"/>
                        <a:pt x="3821" y="571"/>
                        <a:pt x="3315" y="11"/>
                      </a:cubicBezTo>
                      <a:lnTo>
                        <a:pt x="3014" y="538"/>
                      </a:lnTo>
                      <a:lnTo>
                        <a:pt x="268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21" name="Google Shape;6421;p9"/>
                <p:cNvSpPr/>
                <p:nvPr/>
              </p:nvSpPr>
              <p:spPr>
                <a:xfrm rot="-1725846">
                  <a:off x="-183338" y="1992677"/>
                  <a:ext cx="61199" cy="5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8" h="2087" extrusionOk="0">
                      <a:moveTo>
                        <a:pt x="1388" y="0"/>
                      </a:moveTo>
                      <a:cubicBezTo>
                        <a:pt x="469" y="0"/>
                        <a:pt x="0" y="1105"/>
                        <a:pt x="640" y="1766"/>
                      </a:cubicBezTo>
                      <a:cubicBezTo>
                        <a:pt x="854" y="1987"/>
                        <a:pt x="1122" y="2087"/>
                        <a:pt x="1385" y="2087"/>
                      </a:cubicBezTo>
                      <a:cubicBezTo>
                        <a:pt x="1914" y="2087"/>
                        <a:pt x="2423" y="1684"/>
                        <a:pt x="2437" y="1066"/>
                      </a:cubicBezTo>
                      <a:cubicBezTo>
                        <a:pt x="2448" y="485"/>
                        <a:pt x="1985" y="11"/>
                        <a:pt x="1415" y="1"/>
                      </a:cubicBezTo>
                      <a:cubicBezTo>
                        <a:pt x="1406" y="0"/>
                        <a:pt x="1397" y="0"/>
                        <a:pt x="138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6422" name="Google Shape;6422;p9"/>
            <p:cNvSpPr/>
            <p:nvPr/>
          </p:nvSpPr>
          <p:spPr>
            <a:xfrm rot="-3878216" flipH="1">
              <a:off x="1542007" y="681171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 rot="-4739272" flipH="1">
              <a:off x="2047846" y="1982895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 rot="-3878216" flipH="1">
              <a:off x="1154849" y="972215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 rot="-4739272" flipH="1">
              <a:off x="1538487" y="1992098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 rot="-4739272" flipH="1">
              <a:off x="1093394" y="615404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 rot="-3878216" flipH="1">
              <a:off x="1769541" y="1170586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 rot="-4739272" flipH="1">
              <a:off x="761391" y="2637985"/>
              <a:ext cx="58070" cy="36947"/>
            </a:xfrm>
            <a:custGeom>
              <a:avLst/>
              <a:gdLst/>
              <a:ahLst/>
              <a:cxnLst/>
              <a:rect l="l" t="t" r="r" b="b"/>
              <a:pathLst>
                <a:path w="2323" h="1478" extrusionOk="0">
                  <a:moveTo>
                    <a:pt x="1127" y="0"/>
                  </a:moveTo>
                  <a:cubicBezTo>
                    <a:pt x="353" y="141"/>
                    <a:pt x="1" y="423"/>
                    <a:pt x="71" y="845"/>
                  </a:cubicBezTo>
                  <a:cubicBezTo>
                    <a:pt x="142" y="1267"/>
                    <a:pt x="564" y="1478"/>
                    <a:pt x="1197" y="1478"/>
                  </a:cubicBezTo>
                  <a:cubicBezTo>
                    <a:pt x="1408" y="1478"/>
                    <a:pt x="1619" y="1478"/>
                    <a:pt x="1760" y="1407"/>
                  </a:cubicBezTo>
                  <a:cubicBezTo>
                    <a:pt x="2111" y="1337"/>
                    <a:pt x="2322" y="1056"/>
                    <a:pt x="2322" y="704"/>
                  </a:cubicBezTo>
                  <a:cubicBezTo>
                    <a:pt x="2322" y="282"/>
                    <a:pt x="1971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 rot="-4739272" flipH="1">
              <a:off x="237116" y="1873535"/>
              <a:ext cx="59795" cy="27723"/>
            </a:xfrm>
            <a:custGeom>
              <a:avLst/>
              <a:gdLst/>
              <a:ahLst/>
              <a:cxnLst/>
              <a:rect l="l" t="t" r="r" b="b"/>
              <a:pathLst>
                <a:path w="2392" h="1109" extrusionOk="0">
                  <a:moveTo>
                    <a:pt x="1196" y="0"/>
                  </a:moveTo>
                  <a:cubicBezTo>
                    <a:pt x="879" y="0"/>
                    <a:pt x="563" y="71"/>
                    <a:pt x="281" y="211"/>
                  </a:cubicBezTo>
                  <a:cubicBezTo>
                    <a:pt x="141" y="282"/>
                    <a:pt x="0" y="493"/>
                    <a:pt x="70" y="704"/>
                  </a:cubicBezTo>
                  <a:cubicBezTo>
                    <a:pt x="141" y="915"/>
                    <a:pt x="281" y="1056"/>
                    <a:pt x="492" y="1056"/>
                  </a:cubicBezTo>
                  <a:cubicBezTo>
                    <a:pt x="668" y="1091"/>
                    <a:pt x="862" y="1108"/>
                    <a:pt x="1055" y="1108"/>
                  </a:cubicBezTo>
                  <a:cubicBezTo>
                    <a:pt x="1249" y="1108"/>
                    <a:pt x="1442" y="1091"/>
                    <a:pt x="1618" y="1056"/>
                  </a:cubicBezTo>
                  <a:cubicBezTo>
                    <a:pt x="1759" y="1056"/>
                    <a:pt x="1899" y="985"/>
                    <a:pt x="2040" y="915"/>
                  </a:cubicBezTo>
                  <a:cubicBezTo>
                    <a:pt x="2322" y="774"/>
                    <a:pt x="2392" y="352"/>
                    <a:pt x="2110" y="211"/>
                  </a:cubicBezTo>
                  <a:cubicBezTo>
                    <a:pt x="1829" y="71"/>
                    <a:pt x="1513" y="0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 rot="-4739272" flipH="1">
              <a:off x="1926860" y="1741572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 rot="-3878216" flipH="1">
              <a:off x="1259406" y="789458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 rot="-4739272" flipH="1">
              <a:off x="659340" y="2779881"/>
              <a:ext cx="43996" cy="37847"/>
            </a:xfrm>
            <a:custGeom>
              <a:avLst/>
              <a:gdLst/>
              <a:ahLst/>
              <a:cxnLst/>
              <a:rect l="l" t="t" r="r" b="b"/>
              <a:pathLst>
                <a:path w="1760" h="1514" extrusionOk="0">
                  <a:moveTo>
                    <a:pt x="845" y="1"/>
                  </a:moveTo>
                  <a:cubicBezTo>
                    <a:pt x="754" y="1"/>
                    <a:pt x="660" y="12"/>
                    <a:pt x="563" y="36"/>
                  </a:cubicBezTo>
                  <a:cubicBezTo>
                    <a:pt x="211" y="107"/>
                    <a:pt x="0" y="318"/>
                    <a:pt x="0" y="740"/>
                  </a:cubicBezTo>
                  <a:cubicBezTo>
                    <a:pt x="141" y="1232"/>
                    <a:pt x="633" y="1514"/>
                    <a:pt x="1126" y="1514"/>
                  </a:cubicBezTo>
                  <a:cubicBezTo>
                    <a:pt x="1548" y="1443"/>
                    <a:pt x="1759" y="1092"/>
                    <a:pt x="1689" y="740"/>
                  </a:cubicBezTo>
                  <a:cubicBezTo>
                    <a:pt x="1630" y="274"/>
                    <a:pt x="12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 rot="-4739272" flipH="1">
              <a:off x="848661" y="1931625"/>
              <a:ext cx="75293" cy="29272"/>
            </a:xfrm>
            <a:custGeom>
              <a:avLst/>
              <a:gdLst/>
              <a:ahLst/>
              <a:cxnLst/>
              <a:rect l="l" t="t" r="r" b="b"/>
              <a:pathLst>
                <a:path w="3012" h="1171" extrusionOk="0">
                  <a:moveTo>
                    <a:pt x="2529" y="64"/>
                  </a:moveTo>
                  <a:cubicBezTo>
                    <a:pt x="2508" y="64"/>
                    <a:pt x="2485" y="66"/>
                    <a:pt x="2462" y="70"/>
                  </a:cubicBezTo>
                  <a:cubicBezTo>
                    <a:pt x="1759" y="211"/>
                    <a:pt x="915" y="0"/>
                    <a:pt x="0" y="422"/>
                  </a:cubicBezTo>
                  <a:cubicBezTo>
                    <a:pt x="774" y="844"/>
                    <a:pt x="1477" y="774"/>
                    <a:pt x="2040" y="1126"/>
                  </a:cubicBezTo>
                  <a:cubicBezTo>
                    <a:pt x="2086" y="1156"/>
                    <a:pt x="2139" y="1170"/>
                    <a:pt x="2196" y="1170"/>
                  </a:cubicBezTo>
                  <a:cubicBezTo>
                    <a:pt x="2399" y="1170"/>
                    <a:pt x="2649" y="994"/>
                    <a:pt x="2814" y="774"/>
                  </a:cubicBezTo>
                  <a:cubicBezTo>
                    <a:pt x="3011" y="511"/>
                    <a:pt x="2840" y="64"/>
                    <a:pt x="2529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 rot="-4739272" flipH="1">
              <a:off x="1109215" y="2554476"/>
              <a:ext cx="43996" cy="34547"/>
            </a:xfrm>
            <a:custGeom>
              <a:avLst/>
              <a:gdLst/>
              <a:ahLst/>
              <a:cxnLst/>
              <a:rect l="l" t="t" r="r" b="b"/>
              <a:pathLst>
                <a:path w="1760" h="1382" extrusionOk="0">
                  <a:moveTo>
                    <a:pt x="823" y="0"/>
                  </a:moveTo>
                  <a:cubicBezTo>
                    <a:pt x="738" y="0"/>
                    <a:pt x="651" y="12"/>
                    <a:pt x="564" y="37"/>
                  </a:cubicBezTo>
                  <a:cubicBezTo>
                    <a:pt x="282" y="107"/>
                    <a:pt x="1" y="248"/>
                    <a:pt x="1" y="600"/>
                  </a:cubicBezTo>
                  <a:cubicBezTo>
                    <a:pt x="66" y="991"/>
                    <a:pt x="614" y="1381"/>
                    <a:pt x="1085" y="1381"/>
                  </a:cubicBezTo>
                  <a:cubicBezTo>
                    <a:pt x="1123" y="1381"/>
                    <a:pt x="1160" y="1379"/>
                    <a:pt x="1197" y="1374"/>
                  </a:cubicBezTo>
                  <a:cubicBezTo>
                    <a:pt x="1549" y="1303"/>
                    <a:pt x="1760" y="952"/>
                    <a:pt x="1689" y="600"/>
                  </a:cubicBezTo>
                  <a:cubicBezTo>
                    <a:pt x="1573" y="253"/>
                    <a:pt x="1220" y="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 rot="-3878216" flipH="1">
              <a:off x="1706971" y="1448116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 rot="-3878216" flipH="1">
              <a:off x="452725" y="938682"/>
              <a:ext cx="39770" cy="37520"/>
            </a:xfrm>
            <a:custGeom>
              <a:avLst/>
              <a:gdLst/>
              <a:ahLst/>
              <a:cxnLst/>
              <a:rect l="l" t="t" r="r" b="b"/>
              <a:pathLst>
                <a:path w="1591" h="1501" extrusionOk="0">
                  <a:moveTo>
                    <a:pt x="464" y="0"/>
                  </a:moveTo>
                  <a:cubicBezTo>
                    <a:pt x="405" y="0"/>
                    <a:pt x="344" y="5"/>
                    <a:pt x="282" y="17"/>
                  </a:cubicBezTo>
                  <a:cubicBezTo>
                    <a:pt x="141" y="87"/>
                    <a:pt x="0" y="298"/>
                    <a:pt x="71" y="509"/>
                  </a:cubicBezTo>
                  <a:cubicBezTo>
                    <a:pt x="282" y="791"/>
                    <a:pt x="493" y="1142"/>
                    <a:pt x="774" y="1424"/>
                  </a:cubicBezTo>
                  <a:cubicBezTo>
                    <a:pt x="828" y="1477"/>
                    <a:pt x="892" y="1500"/>
                    <a:pt x="958" y="1500"/>
                  </a:cubicBezTo>
                  <a:cubicBezTo>
                    <a:pt x="1066" y="1500"/>
                    <a:pt x="1180" y="1440"/>
                    <a:pt x="1267" y="1353"/>
                  </a:cubicBezTo>
                  <a:cubicBezTo>
                    <a:pt x="1590" y="706"/>
                    <a:pt x="1140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 rot="-3878216" flipH="1">
              <a:off x="989345" y="1933652"/>
              <a:ext cx="47494" cy="25197"/>
            </a:xfrm>
            <a:custGeom>
              <a:avLst/>
              <a:gdLst/>
              <a:ahLst/>
              <a:cxnLst/>
              <a:rect l="l" t="t" r="r" b="b"/>
              <a:pathLst>
                <a:path w="1900" h="1008" extrusionOk="0">
                  <a:moveTo>
                    <a:pt x="1243" y="1"/>
                  </a:moveTo>
                  <a:cubicBezTo>
                    <a:pt x="1165" y="1"/>
                    <a:pt x="1079" y="7"/>
                    <a:pt x="985" y="19"/>
                  </a:cubicBezTo>
                  <a:cubicBezTo>
                    <a:pt x="352" y="159"/>
                    <a:pt x="0" y="370"/>
                    <a:pt x="141" y="652"/>
                  </a:cubicBezTo>
                  <a:cubicBezTo>
                    <a:pt x="299" y="968"/>
                    <a:pt x="576" y="1008"/>
                    <a:pt x="853" y="1008"/>
                  </a:cubicBezTo>
                  <a:cubicBezTo>
                    <a:pt x="945" y="1008"/>
                    <a:pt x="1038" y="1003"/>
                    <a:pt x="1126" y="1003"/>
                  </a:cubicBezTo>
                  <a:cubicBezTo>
                    <a:pt x="1477" y="1003"/>
                    <a:pt x="1899" y="792"/>
                    <a:pt x="1829" y="441"/>
                  </a:cubicBezTo>
                  <a:cubicBezTo>
                    <a:pt x="1829" y="147"/>
                    <a:pt x="1634" y="1"/>
                    <a:pt x="1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 rot="-3878216" flipH="1">
              <a:off x="633532" y="1441135"/>
              <a:ext cx="26397" cy="48919"/>
            </a:xfrm>
            <a:custGeom>
              <a:avLst/>
              <a:gdLst/>
              <a:ahLst/>
              <a:cxnLst/>
              <a:rect l="l" t="t" r="r" b="b"/>
              <a:pathLst>
                <a:path w="1056" h="1957" extrusionOk="0">
                  <a:moveTo>
                    <a:pt x="264" y="0"/>
                  </a:moveTo>
                  <a:cubicBezTo>
                    <a:pt x="144" y="0"/>
                    <a:pt x="71" y="116"/>
                    <a:pt x="71" y="268"/>
                  </a:cubicBezTo>
                  <a:cubicBezTo>
                    <a:pt x="1" y="761"/>
                    <a:pt x="282" y="1183"/>
                    <a:pt x="141" y="1605"/>
                  </a:cubicBezTo>
                  <a:cubicBezTo>
                    <a:pt x="141" y="1816"/>
                    <a:pt x="212" y="1886"/>
                    <a:pt x="352" y="1956"/>
                  </a:cubicBezTo>
                  <a:cubicBezTo>
                    <a:pt x="493" y="1956"/>
                    <a:pt x="634" y="1886"/>
                    <a:pt x="704" y="1816"/>
                  </a:cubicBezTo>
                  <a:cubicBezTo>
                    <a:pt x="1056" y="1253"/>
                    <a:pt x="985" y="479"/>
                    <a:pt x="423" y="57"/>
                  </a:cubicBezTo>
                  <a:cubicBezTo>
                    <a:pt x="364" y="18"/>
                    <a:pt x="310" y="0"/>
                    <a:pt x="2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 rot="-3878216" flipH="1">
              <a:off x="1364084" y="2444080"/>
              <a:ext cx="35196" cy="28471"/>
            </a:xfrm>
            <a:custGeom>
              <a:avLst/>
              <a:gdLst/>
              <a:ahLst/>
              <a:cxnLst/>
              <a:rect l="l" t="t" r="r" b="b"/>
              <a:pathLst>
                <a:path w="1408" h="1139" extrusionOk="0">
                  <a:moveTo>
                    <a:pt x="560" y="0"/>
                  </a:moveTo>
                  <a:cubicBezTo>
                    <a:pt x="513" y="0"/>
                    <a:pt x="468" y="4"/>
                    <a:pt x="423" y="13"/>
                  </a:cubicBezTo>
                  <a:cubicBezTo>
                    <a:pt x="141" y="84"/>
                    <a:pt x="1" y="365"/>
                    <a:pt x="141" y="576"/>
                  </a:cubicBezTo>
                  <a:cubicBezTo>
                    <a:pt x="282" y="928"/>
                    <a:pt x="704" y="1139"/>
                    <a:pt x="1056" y="1139"/>
                  </a:cubicBezTo>
                  <a:cubicBezTo>
                    <a:pt x="1337" y="1069"/>
                    <a:pt x="1408" y="787"/>
                    <a:pt x="1337" y="576"/>
                  </a:cubicBezTo>
                  <a:cubicBezTo>
                    <a:pt x="1215" y="208"/>
                    <a:pt x="877" y="0"/>
                    <a:pt x="5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 rot="-3878216" flipH="1">
              <a:off x="449745" y="1877264"/>
              <a:ext cx="45744" cy="20272"/>
            </a:xfrm>
            <a:custGeom>
              <a:avLst/>
              <a:gdLst/>
              <a:ahLst/>
              <a:cxnLst/>
              <a:rect l="l" t="t" r="r" b="b"/>
              <a:pathLst>
                <a:path w="1830" h="811" extrusionOk="0">
                  <a:moveTo>
                    <a:pt x="718" y="0"/>
                  </a:moveTo>
                  <a:cubicBezTo>
                    <a:pt x="473" y="0"/>
                    <a:pt x="229" y="53"/>
                    <a:pt x="1" y="151"/>
                  </a:cubicBezTo>
                  <a:cubicBezTo>
                    <a:pt x="423" y="502"/>
                    <a:pt x="845" y="713"/>
                    <a:pt x="1337" y="784"/>
                  </a:cubicBezTo>
                  <a:cubicBezTo>
                    <a:pt x="1390" y="801"/>
                    <a:pt x="1438" y="810"/>
                    <a:pt x="1482" y="810"/>
                  </a:cubicBezTo>
                  <a:cubicBezTo>
                    <a:pt x="1614" y="810"/>
                    <a:pt x="1707" y="731"/>
                    <a:pt x="1759" y="573"/>
                  </a:cubicBezTo>
                  <a:cubicBezTo>
                    <a:pt x="1830" y="432"/>
                    <a:pt x="1689" y="221"/>
                    <a:pt x="1548" y="221"/>
                  </a:cubicBezTo>
                  <a:cubicBezTo>
                    <a:pt x="1284" y="70"/>
                    <a:pt x="1000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 rot="-3878216" flipH="1">
              <a:off x="997236" y="973954"/>
              <a:ext cx="31696" cy="26672"/>
            </a:xfrm>
            <a:custGeom>
              <a:avLst/>
              <a:gdLst/>
              <a:ahLst/>
              <a:cxnLst/>
              <a:rect l="l" t="t" r="r" b="b"/>
              <a:pathLst>
                <a:path w="1268" h="1067" extrusionOk="0">
                  <a:moveTo>
                    <a:pt x="464" y="1"/>
                  </a:moveTo>
                  <a:cubicBezTo>
                    <a:pt x="427" y="1"/>
                    <a:pt x="389" y="4"/>
                    <a:pt x="353" y="12"/>
                  </a:cubicBezTo>
                  <a:cubicBezTo>
                    <a:pt x="142" y="82"/>
                    <a:pt x="1" y="223"/>
                    <a:pt x="71" y="434"/>
                  </a:cubicBezTo>
                  <a:cubicBezTo>
                    <a:pt x="142" y="786"/>
                    <a:pt x="493" y="997"/>
                    <a:pt x="845" y="1067"/>
                  </a:cubicBezTo>
                  <a:cubicBezTo>
                    <a:pt x="1126" y="1067"/>
                    <a:pt x="1267" y="856"/>
                    <a:pt x="1197" y="575"/>
                  </a:cubicBezTo>
                  <a:cubicBezTo>
                    <a:pt x="1134" y="259"/>
                    <a:pt x="789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 rot="-3878216" flipH="1">
              <a:off x="2272448" y="1129049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 rot="-3878216" flipH="1">
              <a:off x="2317442" y="1321374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 rot="-3878216" flipH="1">
              <a:off x="2114555" y="1321304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 rot="-3878216" flipH="1">
              <a:off x="663095" y="1254598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 rot="-4739272" flipH="1">
              <a:off x="919204" y="2437860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 rot="-3878216" flipH="1">
              <a:off x="858161" y="906224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 rot="-4739272" flipH="1">
              <a:off x="1752693" y="2077419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 rot="-4739272" flipH="1">
              <a:off x="357820" y="1315416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 rot="-3878216" flipH="1">
              <a:off x="579483" y="1001082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 rot="-3878216" flipH="1">
              <a:off x="1938535" y="1297431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 rot="-3878216" flipH="1">
              <a:off x="2016888" y="1296311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 rot="-3878216" flipH="1">
              <a:off x="2212725" y="1273340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 rot="-3878216" flipH="1">
              <a:off x="663756" y="987877"/>
              <a:ext cx="35171" cy="26847"/>
            </a:xfrm>
            <a:custGeom>
              <a:avLst/>
              <a:gdLst/>
              <a:ahLst/>
              <a:cxnLst/>
              <a:rect l="l" t="t" r="r" b="b"/>
              <a:pathLst>
                <a:path w="1407" h="1074" extrusionOk="0">
                  <a:moveTo>
                    <a:pt x="1026" y="0"/>
                  </a:moveTo>
                  <a:cubicBezTo>
                    <a:pt x="989" y="0"/>
                    <a:pt x="952" y="6"/>
                    <a:pt x="915" y="19"/>
                  </a:cubicBezTo>
                  <a:cubicBezTo>
                    <a:pt x="492" y="19"/>
                    <a:pt x="0" y="511"/>
                    <a:pt x="0" y="793"/>
                  </a:cubicBezTo>
                  <a:cubicBezTo>
                    <a:pt x="70" y="1074"/>
                    <a:pt x="281" y="1074"/>
                    <a:pt x="492" y="1074"/>
                  </a:cubicBezTo>
                  <a:cubicBezTo>
                    <a:pt x="985" y="1074"/>
                    <a:pt x="1407" y="652"/>
                    <a:pt x="1337" y="300"/>
                  </a:cubicBezTo>
                  <a:cubicBezTo>
                    <a:pt x="1337" y="127"/>
                    <a:pt x="1194" y="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 rot="-3878216" flipH="1">
              <a:off x="938535" y="980877"/>
              <a:ext cx="19373" cy="23347"/>
            </a:xfrm>
            <a:custGeom>
              <a:avLst/>
              <a:gdLst/>
              <a:ahLst/>
              <a:cxnLst/>
              <a:rect l="l" t="t" r="r" b="b"/>
              <a:pathLst>
                <a:path w="775" h="934" extrusionOk="0">
                  <a:moveTo>
                    <a:pt x="463" y="1"/>
                  </a:moveTo>
                  <a:cubicBezTo>
                    <a:pt x="427" y="1"/>
                    <a:pt x="390" y="7"/>
                    <a:pt x="352" y="19"/>
                  </a:cubicBezTo>
                  <a:cubicBezTo>
                    <a:pt x="141" y="89"/>
                    <a:pt x="0" y="300"/>
                    <a:pt x="71" y="582"/>
                  </a:cubicBezTo>
                  <a:cubicBezTo>
                    <a:pt x="71" y="793"/>
                    <a:pt x="71" y="933"/>
                    <a:pt x="423" y="933"/>
                  </a:cubicBezTo>
                  <a:cubicBezTo>
                    <a:pt x="774" y="863"/>
                    <a:pt x="774" y="582"/>
                    <a:pt x="774" y="300"/>
                  </a:cubicBezTo>
                  <a:cubicBezTo>
                    <a:pt x="774" y="127"/>
                    <a:pt x="631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56" name="Google Shape;6456;p9"/>
          <p:cNvGrpSpPr/>
          <p:nvPr/>
        </p:nvGrpSpPr>
        <p:grpSpPr>
          <a:xfrm>
            <a:off x="7909201" y="1124471"/>
            <a:ext cx="1370715" cy="1557296"/>
            <a:chOff x="7751422" y="931450"/>
            <a:chExt cx="1593484" cy="1810388"/>
          </a:xfrm>
        </p:grpSpPr>
        <p:grpSp>
          <p:nvGrpSpPr>
            <p:cNvPr id="6457" name="Google Shape;6457;p9"/>
            <p:cNvGrpSpPr/>
            <p:nvPr/>
          </p:nvGrpSpPr>
          <p:grpSpPr>
            <a:xfrm>
              <a:off x="7945039" y="931450"/>
              <a:ext cx="1399866" cy="1810388"/>
              <a:chOff x="7945039" y="931450"/>
              <a:chExt cx="1399866" cy="1810388"/>
            </a:xfrm>
          </p:grpSpPr>
          <p:sp>
            <p:nvSpPr>
              <p:cNvPr id="6458" name="Google Shape;6458;p9"/>
              <p:cNvSpPr/>
              <p:nvPr/>
            </p:nvSpPr>
            <p:spPr>
              <a:xfrm rot="1933185" flipH="1">
                <a:off x="8149907" y="2156973"/>
                <a:ext cx="1231944" cy="217224"/>
              </a:xfrm>
              <a:custGeom>
                <a:avLst/>
                <a:gdLst/>
                <a:ahLst/>
                <a:cxnLst/>
                <a:rect l="l" t="t" r="r" b="b"/>
                <a:pathLst>
                  <a:path w="30092" h="5306" fill="none" extrusionOk="0">
                    <a:moveTo>
                      <a:pt x="0" y="5306"/>
                    </a:moveTo>
                    <a:cubicBezTo>
                      <a:pt x="1292" y="5306"/>
                      <a:pt x="5467" y="2744"/>
                      <a:pt x="5930" y="2454"/>
                    </a:cubicBezTo>
                    <a:cubicBezTo>
                      <a:pt x="9557" y="151"/>
                      <a:pt x="19157" y="0"/>
                      <a:pt x="19157" y="0"/>
                    </a:cubicBezTo>
                    <a:lnTo>
                      <a:pt x="30092" y="2088"/>
                    </a:lnTo>
                  </a:path>
                </a:pathLst>
              </a:custGeom>
              <a:noFill/>
              <a:ln w="2690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9"/>
              <p:cNvSpPr/>
              <p:nvPr/>
            </p:nvSpPr>
            <p:spPr>
              <a:xfrm rot="1933185" flipH="1">
                <a:off x="8510669" y="1847050"/>
                <a:ext cx="553417" cy="302705"/>
              </a:xfrm>
              <a:custGeom>
                <a:avLst/>
                <a:gdLst/>
                <a:ahLst/>
                <a:cxnLst/>
                <a:rect l="l" t="t" r="r" b="b"/>
                <a:pathLst>
                  <a:path w="13518" h="7394" fill="none" extrusionOk="0">
                    <a:moveTo>
                      <a:pt x="0" y="7394"/>
                    </a:moveTo>
                    <a:cubicBezTo>
                      <a:pt x="0" y="7394"/>
                      <a:pt x="6554" y="4563"/>
                      <a:pt x="7620" y="3487"/>
                    </a:cubicBezTo>
                    <a:cubicBezTo>
                      <a:pt x="8685" y="2400"/>
                      <a:pt x="13518" y="0"/>
                      <a:pt x="13518" y="0"/>
                    </a:cubicBezTo>
                  </a:path>
                </a:pathLst>
              </a:custGeom>
              <a:noFill/>
              <a:ln w="169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9"/>
              <p:cNvSpPr/>
              <p:nvPr/>
            </p:nvSpPr>
            <p:spPr>
              <a:xfrm rot="1933185" flipH="1">
                <a:off x="8151442" y="1897646"/>
                <a:ext cx="264386" cy="162242"/>
              </a:xfrm>
              <a:custGeom>
                <a:avLst/>
                <a:gdLst/>
                <a:ahLst/>
                <a:cxnLst/>
                <a:rect l="l" t="t" r="r" b="b"/>
                <a:pathLst>
                  <a:path w="6458" h="3963" extrusionOk="0">
                    <a:moveTo>
                      <a:pt x="3477" y="0"/>
                    </a:moveTo>
                    <a:cubicBezTo>
                      <a:pt x="1555" y="0"/>
                      <a:pt x="1" y="1978"/>
                      <a:pt x="1" y="1978"/>
                    </a:cubicBezTo>
                    <a:lnTo>
                      <a:pt x="1206" y="2397"/>
                    </a:lnTo>
                    <a:lnTo>
                      <a:pt x="302" y="3215"/>
                    </a:lnTo>
                    <a:cubicBezTo>
                      <a:pt x="1290" y="3763"/>
                      <a:pt x="2127" y="3963"/>
                      <a:pt x="2822" y="3963"/>
                    </a:cubicBezTo>
                    <a:cubicBezTo>
                      <a:pt x="4727" y="3963"/>
                      <a:pt x="5575" y="2462"/>
                      <a:pt x="5575" y="2462"/>
                    </a:cubicBezTo>
                    <a:cubicBezTo>
                      <a:pt x="6458" y="1171"/>
                      <a:pt x="5306" y="665"/>
                      <a:pt x="5306" y="665"/>
                    </a:cubicBezTo>
                    <a:cubicBezTo>
                      <a:pt x="4685" y="184"/>
                      <a:pt x="4064" y="0"/>
                      <a:pt x="34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9"/>
              <p:cNvSpPr/>
              <p:nvPr/>
            </p:nvSpPr>
            <p:spPr>
              <a:xfrm rot="1933185" flipH="1">
                <a:off x="8214497" y="1737818"/>
                <a:ext cx="210632" cy="200070"/>
              </a:xfrm>
              <a:custGeom>
                <a:avLst/>
                <a:gdLst/>
                <a:ahLst/>
                <a:cxnLst/>
                <a:rect l="l" t="t" r="r" b="b"/>
                <a:pathLst>
                  <a:path w="5145" h="4887" extrusionOk="0">
                    <a:moveTo>
                      <a:pt x="936" y="0"/>
                    </a:moveTo>
                    <a:lnTo>
                      <a:pt x="1238" y="1173"/>
                    </a:lnTo>
                    <a:lnTo>
                      <a:pt x="0" y="872"/>
                    </a:lnTo>
                    <a:lnTo>
                      <a:pt x="0" y="872"/>
                    </a:lnTo>
                    <a:cubicBezTo>
                      <a:pt x="0" y="872"/>
                      <a:pt x="355" y="4887"/>
                      <a:pt x="3436" y="4887"/>
                    </a:cubicBezTo>
                    <a:cubicBezTo>
                      <a:pt x="3530" y="4887"/>
                      <a:pt x="3625" y="4883"/>
                      <a:pt x="3724" y="4876"/>
                    </a:cubicBezTo>
                    <a:cubicBezTo>
                      <a:pt x="3724" y="4876"/>
                      <a:pt x="3777" y="4884"/>
                      <a:pt x="3861" y="4884"/>
                    </a:cubicBezTo>
                    <a:cubicBezTo>
                      <a:pt x="4183" y="4884"/>
                      <a:pt x="4955" y="4756"/>
                      <a:pt x="4929" y="3520"/>
                    </a:cubicBezTo>
                    <a:cubicBezTo>
                      <a:pt x="4929" y="3520"/>
                      <a:pt x="5144" y="302"/>
                      <a:pt x="9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9"/>
              <p:cNvSpPr/>
              <p:nvPr/>
            </p:nvSpPr>
            <p:spPr>
              <a:xfrm rot="1933185" flipH="1">
                <a:off x="8096433" y="1618296"/>
                <a:ext cx="267497" cy="240191"/>
              </a:xfrm>
              <a:custGeom>
                <a:avLst/>
                <a:gdLst/>
                <a:ahLst/>
                <a:cxnLst/>
                <a:rect l="l" t="t" r="r" b="b"/>
                <a:pathLst>
                  <a:path w="6534" h="5867" extrusionOk="0">
                    <a:moveTo>
                      <a:pt x="3552" y="1"/>
                    </a:moveTo>
                    <a:cubicBezTo>
                      <a:pt x="3552" y="1"/>
                      <a:pt x="1" y="2390"/>
                      <a:pt x="1863" y="5199"/>
                    </a:cubicBezTo>
                    <a:cubicBezTo>
                      <a:pt x="1863" y="5199"/>
                      <a:pt x="2099" y="5866"/>
                      <a:pt x="2787" y="5866"/>
                    </a:cubicBezTo>
                    <a:cubicBezTo>
                      <a:pt x="3015" y="5866"/>
                      <a:pt x="3293" y="5793"/>
                      <a:pt x="3628" y="5597"/>
                    </a:cubicBezTo>
                    <a:cubicBezTo>
                      <a:pt x="3628" y="5597"/>
                      <a:pt x="6534" y="4230"/>
                      <a:pt x="4769" y="399"/>
                    </a:cubicBezTo>
                    <a:lnTo>
                      <a:pt x="4769" y="399"/>
                    </a:lnTo>
                    <a:lnTo>
                      <a:pt x="3886" y="1238"/>
                    </a:lnTo>
                    <a:lnTo>
                      <a:pt x="355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9"/>
              <p:cNvSpPr/>
              <p:nvPr/>
            </p:nvSpPr>
            <p:spPr>
              <a:xfrm rot="1933185" flipH="1">
                <a:off x="7998703" y="1850249"/>
                <a:ext cx="276299" cy="241009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5887" extrusionOk="0">
                    <a:moveTo>
                      <a:pt x="3216" y="1"/>
                    </a:moveTo>
                    <a:cubicBezTo>
                      <a:pt x="2916" y="1"/>
                      <a:pt x="2553" y="150"/>
                      <a:pt x="2174" y="645"/>
                    </a:cubicBezTo>
                    <a:cubicBezTo>
                      <a:pt x="2174" y="645"/>
                      <a:pt x="0" y="3023"/>
                      <a:pt x="3111" y="5886"/>
                    </a:cubicBezTo>
                    <a:lnTo>
                      <a:pt x="3595" y="4778"/>
                    </a:lnTo>
                    <a:lnTo>
                      <a:pt x="4381" y="5789"/>
                    </a:lnTo>
                    <a:cubicBezTo>
                      <a:pt x="4381" y="5789"/>
                      <a:pt x="6748" y="2227"/>
                      <a:pt x="3972" y="343"/>
                    </a:cubicBezTo>
                    <a:cubicBezTo>
                      <a:pt x="3972" y="337"/>
                      <a:pt x="3665" y="1"/>
                      <a:pt x="32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9"/>
              <p:cNvSpPr/>
              <p:nvPr/>
            </p:nvSpPr>
            <p:spPr>
              <a:xfrm rot="1933185" flipH="1">
                <a:off x="7967912" y="1738468"/>
                <a:ext cx="264386" cy="162160"/>
              </a:xfrm>
              <a:custGeom>
                <a:avLst/>
                <a:gdLst/>
                <a:ahLst/>
                <a:cxnLst/>
                <a:rect l="l" t="t" r="r" b="b"/>
                <a:pathLst>
                  <a:path w="6458" h="3961" extrusionOk="0">
                    <a:moveTo>
                      <a:pt x="2978" y="1"/>
                    </a:moveTo>
                    <a:cubicBezTo>
                      <a:pt x="2393" y="1"/>
                      <a:pt x="1773" y="184"/>
                      <a:pt x="1152" y="660"/>
                    </a:cubicBezTo>
                    <a:cubicBezTo>
                      <a:pt x="1152" y="660"/>
                      <a:pt x="0" y="1155"/>
                      <a:pt x="883" y="2446"/>
                    </a:cubicBezTo>
                    <a:cubicBezTo>
                      <a:pt x="883" y="2446"/>
                      <a:pt x="1724" y="3960"/>
                      <a:pt x="3636" y="3960"/>
                    </a:cubicBezTo>
                    <a:cubicBezTo>
                      <a:pt x="4328" y="3960"/>
                      <a:pt x="5161" y="3762"/>
                      <a:pt x="6145" y="3221"/>
                    </a:cubicBezTo>
                    <a:lnTo>
                      <a:pt x="5252" y="2403"/>
                    </a:lnTo>
                    <a:lnTo>
                      <a:pt x="6457" y="1983"/>
                    </a:lnTo>
                    <a:cubicBezTo>
                      <a:pt x="6457" y="1983"/>
                      <a:pt x="4906" y="1"/>
                      <a:pt x="29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9"/>
              <p:cNvSpPr/>
              <p:nvPr/>
            </p:nvSpPr>
            <p:spPr>
              <a:xfrm rot="1933185" flipH="1">
                <a:off x="8110921" y="1769314"/>
                <a:ext cx="211083" cy="203141"/>
              </a:xfrm>
              <a:custGeom>
                <a:avLst/>
                <a:gdLst/>
                <a:ahLst/>
                <a:cxnLst/>
                <a:rect l="l" t="t" r="r" b="b"/>
                <a:pathLst>
                  <a:path w="5156" h="4962" extrusionOk="0">
                    <a:moveTo>
                      <a:pt x="2680" y="2465"/>
                    </a:moveTo>
                    <a:cubicBezTo>
                      <a:pt x="2680" y="2486"/>
                      <a:pt x="2680" y="2508"/>
                      <a:pt x="2680" y="2529"/>
                    </a:cubicBezTo>
                    <a:lnTo>
                      <a:pt x="2627" y="2519"/>
                    </a:lnTo>
                    <a:cubicBezTo>
                      <a:pt x="2648" y="2497"/>
                      <a:pt x="2659" y="2486"/>
                      <a:pt x="2680" y="2465"/>
                    </a:cubicBezTo>
                    <a:close/>
                    <a:moveTo>
                      <a:pt x="3240" y="0"/>
                    </a:moveTo>
                    <a:cubicBezTo>
                      <a:pt x="3240" y="0"/>
                      <a:pt x="2605" y="431"/>
                      <a:pt x="2379" y="1055"/>
                    </a:cubicBezTo>
                    <a:cubicBezTo>
                      <a:pt x="2131" y="818"/>
                      <a:pt x="1744" y="625"/>
                      <a:pt x="1120" y="582"/>
                    </a:cubicBezTo>
                    <a:lnTo>
                      <a:pt x="1120" y="582"/>
                    </a:lnTo>
                    <a:lnTo>
                      <a:pt x="1249" y="1066"/>
                    </a:lnTo>
                    <a:lnTo>
                      <a:pt x="732" y="937"/>
                    </a:lnTo>
                    <a:lnTo>
                      <a:pt x="732" y="937"/>
                    </a:lnTo>
                    <a:cubicBezTo>
                      <a:pt x="732" y="937"/>
                      <a:pt x="797" y="1701"/>
                      <a:pt x="1238" y="2196"/>
                    </a:cubicBezTo>
                    <a:cubicBezTo>
                      <a:pt x="539" y="2325"/>
                      <a:pt x="1" y="3003"/>
                      <a:pt x="1" y="3003"/>
                    </a:cubicBezTo>
                    <a:lnTo>
                      <a:pt x="506" y="3186"/>
                    </a:lnTo>
                    <a:lnTo>
                      <a:pt x="130" y="3520"/>
                    </a:lnTo>
                    <a:cubicBezTo>
                      <a:pt x="543" y="3751"/>
                      <a:pt x="892" y="3836"/>
                      <a:pt x="1181" y="3836"/>
                    </a:cubicBezTo>
                    <a:cubicBezTo>
                      <a:pt x="1457" y="3836"/>
                      <a:pt x="1678" y="3759"/>
                      <a:pt x="1852" y="3660"/>
                    </a:cubicBezTo>
                    <a:cubicBezTo>
                      <a:pt x="1862" y="4025"/>
                      <a:pt x="2024" y="4477"/>
                      <a:pt x="2551" y="4962"/>
                    </a:cubicBezTo>
                    <a:lnTo>
                      <a:pt x="2756" y="4499"/>
                    </a:lnTo>
                    <a:lnTo>
                      <a:pt x="3079" y="4919"/>
                    </a:lnTo>
                    <a:cubicBezTo>
                      <a:pt x="3079" y="4919"/>
                      <a:pt x="3627" y="4090"/>
                      <a:pt x="3434" y="3347"/>
                    </a:cubicBezTo>
                    <a:lnTo>
                      <a:pt x="3434" y="3347"/>
                    </a:lnTo>
                    <a:cubicBezTo>
                      <a:pt x="3584" y="3411"/>
                      <a:pt x="3763" y="3456"/>
                      <a:pt x="3974" y="3456"/>
                    </a:cubicBezTo>
                    <a:cubicBezTo>
                      <a:pt x="4262" y="3456"/>
                      <a:pt x="4610" y="3373"/>
                      <a:pt x="5027" y="3143"/>
                    </a:cubicBezTo>
                    <a:lnTo>
                      <a:pt x="4650" y="2809"/>
                    </a:lnTo>
                    <a:lnTo>
                      <a:pt x="5156" y="2626"/>
                    </a:lnTo>
                    <a:cubicBezTo>
                      <a:pt x="5156" y="2626"/>
                      <a:pt x="4564" y="1873"/>
                      <a:pt x="3810" y="1808"/>
                    </a:cubicBezTo>
                    <a:cubicBezTo>
                      <a:pt x="4004" y="1464"/>
                      <a:pt x="4101" y="937"/>
                      <a:pt x="3746" y="173"/>
                    </a:cubicBezTo>
                    <a:lnTo>
                      <a:pt x="3380" y="517"/>
                    </a:lnTo>
                    <a:lnTo>
                      <a:pt x="324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9"/>
              <p:cNvSpPr/>
              <p:nvPr/>
            </p:nvSpPr>
            <p:spPr>
              <a:xfrm rot="1933185" flipH="1">
                <a:off x="8164899" y="1832333"/>
                <a:ext cx="94979" cy="71439"/>
              </a:xfrm>
              <a:custGeom>
                <a:avLst/>
                <a:gdLst/>
                <a:ahLst/>
                <a:cxnLst/>
                <a:rect l="l" t="t" r="r" b="b"/>
                <a:pathLst>
                  <a:path w="2320" h="1745" extrusionOk="0">
                    <a:moveTo>
                      <a:pt x="1165" y="0"/>
                    </a:moveTo>
                    <a:cubicBezTo>
                      <a:pt x="953" y="0"/>
                      <a:pt x="740" y="79"/>
                      <a:pt x="571" y="238"/>
                    </a:cubicBezTo>
                    <a:cubicBezTo>
                      <a:pt x="1" y="765"/>
                      <a:pt x="356" y="1712"/>
                      <a:pt x="1131" y="1744"/>
                    </a:cubicBezTo>
                    <a:cubicBezTo>
                      <a:pt x="1140" y="1745"/>
                      <a:pt x="1148" y="1745"/>
                      <a:pt x="1157" y="1745"/>
                    </a:cubicBezTo>
                    <a:cubicBezTo>
                      <a:pt x="1915" y="1745"/>
                      <a:pt x="2319" y="845"/>
                      <a:pt x="1798" y="281"/>
                    </a:cubicBezTo>
                    <a:cubicBezTo>
                      <a:pt x="1629" y="95"/>
                      <a:pt x="1398" y="0"/>
                      <a:pt x="11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9"/>
              <p:cNvSpPr/>
              <p:nvPr/>
            </p:nvSpPr>
            <p:spPr>
              <a:xfrm rot="1933185" flipH="1">
                <a:off x="8874425" y="2051106"/>
                <a:ext cx="138375" cy="101202"/>
              </a:xfrm>
              <a:custGeom>
                <a:avLst/>
                <a:gdLst/>
                <a:ahLst/>
                <a:cxnLst/>
                <a:rect l="l" t="t" r="r" b="b"/>
                <a:pathLst>
                  <a:path w="3380" h="2472" extrusionOk="0">
                    <a:moveTo>
                      <a:pt x="857" y="0"/>
                    </a:moveTo>
                    <a:cubicBezTo>
                      <a:pt x="559" y="0"/>
                      <a:pt x="355" y="33"/>
                      <a:pt x="355" y="33"/>
                    </a:cubicBezTo>
                    <a:lnTo>
                      <a:pt x="700" y="679"/>
                    </a:lnTo>
                    <a:lnTo>
                      <a:pt x="0" y="679"/>
                    </a:lnTo>
                    <a:cubicBezTo>
                      <a:pt x="514" y="2219"/>
                      <a:pt x="1469" y="2472"/>
                      <a:pt x="2041" y="2472"/>
                    </a:cubicBezTo>
                    <a:cubicBezTo>
                      <a:pt x="2320" y="2472"/>
                      <a:pt x="2508" y="2411"/>
                      <a:pt x="2508" y="2411"/>
                    </a:cubicBezTo>
                    <a:cubicBezTo>
                      <a:pt x="3380" y="2207"/>
                      <a:pt x="3100" y="1550"/>
                      <a:pt x="3100" y="1540"/>
                    </a:cubicBezTo>
                    <a:cubicBezTo>
                      <a:pt x="2871" y="195"/>
                      <a:pt x="1584" y="0"/>
                      <a:pt x="8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9"/>
              <p:cNvSpPr/>
              <p:nvPr/>
            </p:nvSpPr>
            <p:spPr>
              <a:xfrm rot="1933185" flipH="1">
                <a:off x="8823482" y="1962209"/>
                <a:ext cx="159131" cy="13751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3359" extrusionOk="0">
                    <a:moveTo>
                      <a:pt x="2229" y="0"/>
                    </a:moveTo>
                    <a:lnTo>
                      <a:pt x="1906" y="614"/>
                    </a:lnTo>
                    <a:lnTo>
                      <a:pt x="1497" y="11"/>
                    </a:lnTo>
                    <a:lnTo>
                      <a:pt x="1497" y="11"/>
                    </a:lnTo>
                    <a:cubicBezTo>
                      <a:pt x="1497" y="11"/>
                      <a:pt x="1" y="1948"/>
                      <a:pt x="1518" y="3132"/>
                    </a:cubicBezTo>
                    <a:cubicBezTo>
                      <a:pt x="1518" y="3132"/>
                      <a:pt x="1694" y="3359"/>
                      <a:pt x="1972" y="3359"/>
                    </a:cubicBezTo>
                    <a:cubicBezTo>
                      <a:pt x="2135" y="3359"/>
                      <a:pt x="2333" y="3281"/>
                      <a:pt x="2552" y="3035"/>
                    </a:cubicBezTo>
                    <a:cubicBezTo>
                      <a:pt x="2552" y="3035"/>
                      <a:pt x="3886" y="1765"/>
                      <a:pt x="22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9"/>
              <p:cNvSpPr/>
              <p:nvPr/>
            </p:nvSpPr>
            <p:spPr>
              <a:xfrm rot="1933185" flipH="1">
                <a:off x="8757393" y="1976351"/>
                <a:ext cx="137924" cy="101366"/>
              </a:xfrm>
              <a:custGeom>
                <a:avLst/>
                <a:gdLst/>
                <a:ahLst/>
                <a:cxnLst/>
                <a:rect l="l" t="t" r="r" b="b"/>
                <a:pathLst>
                  <a:path w="3369" h="2476" extrusionOk="0">
                    <a:moveTo>
                      <a:pt x="2537" y="1"/>
                    </a:moveTo>
                    <a:cubicBezTo>
                      <a:pt x="1818" y="1"/>
                      <a:pt x="497" y="191"/>
                      <a:pt x="280" y="1558"/>
                    </a:cubicBezTo>
                    <a:cubicBezTo>
                      <a:pt x="269" y="1558"/>
                      <a:pt x="0" y="2225"/>
                      <a:pt x="872" y="2419"/>
                    </a:cubicBezTo>
                    <a:cubicBezTo>
                      <a:pt x="872" y="2419"/>
                      <a:pt x="1055" y="2476"/>
                      <a:pt x="1327" y="2476"/>
                    </a:cubicBezTo>
                    <a:cubicBezTo>
                      <a:pt x="1899" y="2476"/>
                      <a:pt x="2866" y="2224"/>
                      <a:pt x="3369" y="664"/>
                    </a:cubicBezTo>
                    <a:lnTo>
                      <a:pt x="3369" y="664"/>
                    </a:lnTo>
                    <a:lnTo>
                      <a:pt x="2669" y="675"/>
                    </a:lnTo>
                    <a:lnTo>
                      <a:pt x="3003" y="29"/>
                    </a:lnTo>
                    <a:cubicBezTo>
                      <a:pt x="3003" y="29"/>
                      <a:pt x="2815" y="1"/>
                      <a:pt x="25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9"/>
              <p:cNvSpPr/>
              <p:nvPr/>
            </p:nvSpPr>
            <p:spPr>
              <a:xfrm rot="1933185" flipH="1">
                <a:off x="8806251" y="2093928"/>
                <a:ext cx="129122" cy="125110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3056" extrusionOk="0">
                    <a:moveTo>
                      <a:pt x="2065" y="0"/>
                    </a:moveTo>
                    <a:cubicBezTo>
                      <a:pt x="1998" y="0"/>
                      <a:pt x="1923" y="6"/>
                      <a:pt x="1841" y="21"/>
                    </a:cubicBezTo>
                    <a:cubicBezTo>
                      <a:pt x="1841" y="21"/>
                      <a:pt x="0" y="182"/>
                      <a:pt x="194" y="2593"/>
                    </a:cubicBezTo>
                    <a:lnTo>
                      <a:pt x="829" y="2324"/>
                    </a:lnTo>
                    <a:lnTo>
                      <a:pt x="764" y="3056"/>
                    </a:lnTo>
                    <a:cubicBezTo>
                      <a:pt x="764" y="3056"/>
                      <a:pt x="3154" y="2464"/>
                      <a:pt x="2712" y="591"/>
                    </a:cubicBezTo>
                    <a:cubicBezTo>
                      <a:pt x="2712" y="591"/>
                      <a:pt x="2712" y="0"/>
                      <a:pt x="20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9"/>
              <p:cNvSpPr/>
              <p:nvPr/>
            </p:nvSpPr>
            <p:spPr>
              <a:xfrm rot="1933185" flipH="1">
                <a:off x="8735624" y="2050140"/>
                <a:ext cx="129573" cy="124578"/>
              </a:xfrm>
              <a:custGeom>
                <a:avLst/>
                <a:gdLst/>
                <a:ahLst/>
                <a:cxnLst/>
                <a:rect l="l" t="t" r="r" b="b"/>
                <a:pathLst>
                  <a:path w="3165" h="3043" extrusionOk="0">
                    <a:moveTo>
                      <a:pt x="1045" y="0"/>
                    </a:moveTo>
                    <a:cubicBezTo>
                      <a:pt x="832" y="0"/>
                      <a:pt x="515" y="101"/>
                      <a:pt x="431" y="675"/>
                    </a:cubicBezTo>
                    <a:cubicBezTo>
                      <a:pt x="431" y="675"/>
                      <a:pt x="1" y="2472"/>
                      <a:pt x="2347" y="3043"/>
                    </a:cubicBezTo>
                    <a:lnTo>
                      <a:pt x="2293" y="2354"/>
                    </a:lnTo>
                    <a:lnTo>
                      <a:pt x="2960" y="2644"/>
                    </a:lnTo>
                    <a:cubicBezTo>
                      <a:pt x="2960" y="2644"/>
                      <a:pt x="3165" y="201"/>
                      <a:pt x="1249" y="29"/>
                    </a:cubicBezTo>
                    <a:cubicBezTo>
                      <a:pt x="1245" y="29"/>
                      <a:pt x="1160" y="0"/>
                      <a:pt x="10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9"/>
              <p:cNvSpPr/>
              <p:nvPr/>
            </p:nvSpPr>
            <p:spPr>
              <a:xfrm rot="1933185" flipH="1">
                <a:off x="8815954" y="2028580"/>
                <a:ext cx="115940" cy="107097"/>
              </a:xfrm>
              <a:custGeom>
                <a:avLst/>
                <a:gdLst/>
                <a:ahLst/>
                <a:cxnLst/>
                <a:rect l="l" t="t" r="r" b="b"/>
                <a:pathLst>
                  <a:path w="2832" h="2616" extrusionOk="0">
                    <a:moveTo>
                      <a:pt x="1486" y="1410"/>
                    </a:moveTo>
                    <a:lnTo>
                      <a:pt x="1464" y="1432"/>
                    </a:lnTo>
                    <a:cubicBezTo>
                      <a:pt x="1454" y="1432"/>
                      <a:pt x="1454" y="1421"/>
                      <a:pt x="1443" y="1410"/>
                    </a:cubicBezTo>
                    <a:close/>
                    <a:moveTo>
                      <a:pt x="1260" y="0"/>
                    </a:moveTo>
                    <a:cubicBezTo>
                      <a:pt x="1098" y="215"/>
                      <a:pt x="1002" y="474"/>
                      <a:pt x="980" y="732"/>
                    </a:cubicBezTo>
                    <a:cubicBezTo>
                      <a:pt x="795" y="612"/>
                      <a:pt x="560" y="586"/>
                      <a:pt x="387" y="586"/>
                    </a:cubicBezTo>
                    <a:cubicBezTo>
                      <a:pt x="249" y="586"/>
                      <a:pt x="151" y="603"/>
                      <a:pt x="151" y="603"/>
                    </a:cubicBezTo>
                    <a:lnTo>
                      <a:pt x="291" y="872"/>
                    </a:lnTo>
                    <a:lnTo>
                      <a:pt x="1" y="872"/>
                    </a:lnTo>
                    <a:cubicBezTo>
                      <a:pt x="173" y="1367"/>
                      <a:pt x="442" y="1539"/>
                      <a:pt x="679" y="1604"/>
                    </a:cubicBezTo>
                    <a:cubicBezTo>
                      <a:pt x="539" y="1754"/>
                      <a:pt x="431" y="2013"/>
                      <a:pt x="463" y="2422"/>
                    </a:cubicBezTo>
                    <a:lnTo>
                      <a:pt x="732" y="2303"/>
                    </a:lnTo>
                    <a:lnTo>
                      <a:pt x="711" y="2605"/>
                    </a:lnTo>
                    <a:cubicBezTo>
                      <a:pt x="711" y="2605"/>
                      <a:pt x="1260" y="2475"/>
                      <a:pt x="1464" y="2077"/>
                    </a:cubicBezTo>
                    <a:cubicBezTo>
                      <a:pt x="1550" y="2282"/>
                      <a:pt x="1766" y="2508"/>
                      <a:pt x="2207" y="2615"/>
                    </a:cubicBezTo>
                    <a:lnTo>
                      <a:pt x="2185" y="2325"/>
                    </a:lnTo>
                    <a:lnTo>
                      <a:pt x="2465" y="2454"/>
                    </a:lnTo>
                    <a:cubicBezTo>
                      <a:pt x="2465" y="2454"/>
                      <a:pt x="2508" y="1916"/>
                      <a:pt x="2228" y="1582"/>
                    </a:cubicBezTo>
                    <a:cubicBezTo>
                      <a:pt x="2433" y="1507"/>
                      <a:pt x="2680" y="1313"/>
                      <a:pt x="2831" y="850"/>
                    </a:cubicBezTo>
                    <a:lnTo>
                      <a:pt x="2541" y="850"/>
                    </a:lnTo>
                    <a:lnTo>
                      <a:pt x="2680" y="581"/>
                    </a:lnTo>
                    <a:cubicBezTo>
                      <a:pt x="2624" y="574"/>
                      <a:pt x="2568" y="571"/>
                      <a:pt x="2511" y="571"/>
                    </a:cubicBezTo>
                    <a:cubicBezTo>
                      <a:pt x="2306" y="571"/>
                      <a:pt x="2099" y="615"/>
                      <a:pt x="1906" y="700"/>
                    </a:cubicBezTo>
                    <a:cubicBezTo>
                      <a:pt x="1884" y="431"/>
                      <a:pt x="1755" y="183"/>
                      <a:pt x="1561" y="0"/>
                    </a:cubicBezTo>
                    <a:lnTo>
                      <a:pt x="1432" y="258"/>
                    </a:lnTo>
                    <a:lnTo>
                      <a:pt x="126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9"/>
              <p:cNvSpPr/>
              <p:nvPr/>
            </p:nvSpPr>
            <p:spPr>
              <a:xfrm rot="1933185" flipH="1">
                <a:off x="8847796" y="2065844"/>
                <a:ext cx="47612" cy="40776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996" extrusionOk="0">
                    <a:moveTo>
                      <a:pt x="668" y="1"/>
                    </a:moveTo>
                    <a:cubicBezTo>
                      <a:pt x="216" y="1"/>
                      <a:pt x="0" y="539"/>
                      <a:pt x="312" y="851"/>
                    </a:cubicBezTo>
                    <a:cubicBezTo>
                      <a:pt x="413" y="951"/>
                      <a:pt x="536" y="996"/>
                      <a:pt x="657" y="996"/>
                    </a:cubicBezTo>
                    <a:cubicBezTo>
                      <a:pt x="915" y="996"/>
                      <a:pt x="1163" y="795"/>
                      <a:pt x="1163" y="496"/>
                    </a:cubicBezTo>
                    <a:cubicBezTo>
                      <a:pt x="1163" y="216"/>
                      <a:pt x="937" y="1"/>
                      <a:pt x="6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9"/>
              <p:cNvSpPr/>
              <p:nvPr/>
            </p:nvSpPr>
            <p:spPr>
              <a:xfrm rot="1933185" flipH="1">
                <a:off x="8625397" y="1706154"/>
                <a:ext cx="110168" cy="65912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1610" extrusionOk="0">
                    <a:moveTo>
                      <a:pt x="1262" y="0"/>
                    </a:moveTo>
                    <a:cubicBezTo>
                      <a:pt x="626" y="0"/>
                      <a:pt x="32" y="396"/>
                      <a:pt x="32" y="396"/>
                    </a:cubicBezTo>
                    <a:lnTo>
                      <a:pt x="452" y="719"/>
                    </a:lnTo>
                    <a:lnTo>
                      <a:pt x="0" y="924"/>
                    </a:lnTo>
                    <a:cubicBezTo>
                      <a:pt x="495" y="1455"/>
                      <a:pt x="954" y="1610"/>
                      <a:pt x="1321" y="1610"/>
                    </a:cubicBezTo>
                    <a:cubicBezTo>
                      <a:pt x="1839" y="1610"/>
                      <a:pt x="2174" y="1300"/>
                      <a:pt x="2174" y="1300"/>
                    </a:cubicBezTo>
                    <a:cubicBezTo>
                      <a:pt x="2691" y="902"/>
                      <a:pt x="2303" y="558"/>
                      <a:pt x="2303" y="558"/>
                    </a:cubicBezTo>
                    <a:cubicBezTo>
                      <a:pt x="2014" y="134"/>
                      <a:pt x="1631" y="0"/>
                      <a:pt x="12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9"/>
              <p:cNvSpPr/>
              <p:nvPr/>
            </p:nvSpPr>
            <p:spPr>
              <a:xfrm rot="1933185" flipH="1">
                <a:off x="8625380" y="1630830"/>
                <a:ext cx="102676" cy="95429"/>
              </a:xfrm>
              <a:custGeom>
                <a:avLst/>
                <a:gdLst/>
                <a:ahLst/>
                <a:cxnLst/>
                <a:rect l="l" t="t" r="r" b="b"/>
                <a:pathLst>
                  <a:path w="2508" h="2331" extrusionOk="0">
                    <a:moveTo>
                      <a:pt x="883" y="0"/>
                    </a:moveTo>
                    <a:lnTo>
                      <a:pt x="850" y="506"/>
                    </a:lnTo>
                    <a:lnTo>
                      <a:pt x="398" y="226"/>
                    </a:lnTo>
                    <a:lnTo>
                      <a:pt x="398" y="226"/>
                    </a:lnTo>
                    <a:cubicBezTo>
                      <a:pt x="398" y="227"/>
                      <a:pt x="0" y="1959"/>
                      <a:pt x="1356" y="2282"/>
                    </a:cubicBezTo>
                    <a:cubicBezTo>
                      <a:pt x="1356" y="2282"/>
                      <a:pt x="1447" y="2331"/>
                      <a:pt x="1564" y="2331"/>
                    </a:cubicBezTo>
                    <a:cubicBezTo>
                      <a:pt x="1713" y="2331"/>
                      <a:pt x="1905" y="2254"/>
                      <a:pt x="2013" y="1905"/>
                    </a:cubicBezTo>
                    <a:cubicBezTo>
                      <a:pt x="2013" y="1905"/>
                      <a:pt x="2508" y="657"/>
                      <a:pt x="8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9"/>
              <p:cNvSpPr/>
              <p:nvPr/>
            </p:nvSpPr>
            <p:spPr>
              <a:xfrm rot="1933185" flipH="1">
                <a:off x="8583111" y="1607009"/>
                <a:ext cx="96084" cy="91786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2242" extrusionOk="0">
                    <a:moveTo>
                      <a:pt x="1711" y="0"/>
                    </a:moveTo>
                    <a:cubicBezTo>
                      <a:pt x="1711" y="0"/>
                      <a:pt x="0" y="495"/>
                      <a:pt x="366" y="1840"/>
                    </a:cubicBezTo>
                    <a:cubicBezTo>
                      <a:pt x="366" y="1840"/>
                      <a:pt x="383" y="2241"/>
                      <a:pt x="820" y="2241"/>
                    </a:cubicBezTo>
                    <a:cubicBezTo>
                      <a:pt x="880" y="2241"/>
                      <a:pt x="947" y="2234"/>
                      <a:pt x="1022" y="2217"/>
                    </a:cubicBezTo>
                    <a:cubicBezTo>
                      <a:pt x="1022" y="2217"/>
                      <a:pt x="2346" y="2056"/>
                      <a:pt x="2131" y="312"/>
                    </a:cubicBezTo>
                    <a:lnTo>
                      <a:pt x="2131" y="312"/>
                    </a:lnTo>
                    <a:lnTo>
                      <a:pt x="1679" y="527"/>
                    </a:lnTo>
                    <a:lnTo>
                      <a:pt x="171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9"/>
              <p:cNvSpPr/>
              <p:nvPr/>
            </p:nvSpPr>
            <p:spPr>
              <a:xfrm rot="1933185" flipH="1">
                <a:off x="8563625" y="1705346"/>
                <a:ext cx="113279" cy="100752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2461" extrusionOk="0">
                    <a:moveTo>
                      <a:pt x="1538" y="1"/>
                    </a:moveTo>
                    <a:cubicBezTo>
                      <a:pt x="1437" y="1"/>
                      <a:pt x="1312" y="39"/>
                      <a:pt x="1163" y="146"/>
                    </a:cubicBezTo>
                    <a:cubicBezTo>
                      <a:pt x="1163" y="146"/>
                      <a:pt x="0" y="803"/>
                      <a:pt x="851" y="2331"/>
                    </a:cubicBezTo>
                    <a:lnTo>
                      <a:pt x="1195" y="1954"/>
                    </a:lnTo>
                    <a:lnTo>
                      <a:pt x="1367" y="2460"/>
                    </a:lnTo>
                    <a:cubicBezTo>
                      <a:pt x="1367" y="2460"/>
                      <a:pt x="2766" y="1352"/>
                      <a:pt x="1905" y="254"/>
                    </a:cubicBezTo>
                    <a:cubicBezTo>
                      <a:pt x="1905" y="246"/>
                      <a:pt x="1795" y="1"/>
                      <a:pt x="15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9"/>
              <p:cNvSpPr/>
              <p:nvPr/>
            </p:nvSpPr>
            <p:spPr>
              <a:xfrm rot="1933185" flipH="1">
                <a:off x="8536304" y="1663764"/>
                <a:ext cx="100056" cy="73445"/>
              </a:xfrm>
              <a:custGeom>
                <a:avLst/>
                <a:gdLst/>
                <a:ahLst/>
                <a:cxnLst/>
                <a:rect l="l" t="t" r="r" b="b"/>
                <a:pathLst>
                  <a:path w="2444" h="1794" extrusionOk="0">
                    <a:moveTo>
                      <a:pt x="976" y="1"/>
                    </a:moveTo>
                    <a:cubicBezTo>
                      <a:pt x="837" y="1"/>
                      <a:pt x="688" y="25"/>
                      <a:pt x="528" y="82"/>
                    </a:cubicBezTo>
                    <a:cubicBezTo>
                      <a:pt x="528" y="82"/>
                      <a:pt x="0" y="136"/>
                      <a:pt x="183" y="760"/>
                    </a:cubicBezTo>
                    <a:cubicBezTo>
                      <a:pt x="183" y="760"/>
                      <a:pt x="387" y="1793"/>
                      <a:pt x="1635" y="1793"/>
                    </a:cubicBezTo>
                    <a:cubicBezTo>
                      <a:pt x="1794" y="1793"/>
                      <a:pt x="1969" y="1777"/>
                      <a:pt x="2164" y="1739"/>
                    </a:cubicBezTo>
                    <a:lnTo>
                      <a:pt x="1916" y="1298"/>
                    </a:lnTo>
                    <a:lnTo>
                      <a:pt x="2443" y="1287"/>
                    </a:lnTo>
                    <a:cubicBezTo>
                      <a:pt x="2443" y="1287"/>
                      <a:pt x="1979" y="1"/>
                      <a:pt x="9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9"/>
              <p:cNvSpPr/>
              <p:nvPr/>
            </p:nvSpPr>
            <p:spPr>
              <a:xfrm rot="1933185" flipH="1">
                <a:off x="8598991" y="1668521"/>
                <a:ext cx="85972" cy="80691"/>
              </a:xfrm>
              <a:custGeom>
                <a:avLst/>
                <a:gdLst/>
                <a:ahLst/>
                <a:cxnLst/>
                <a:rect l="l" t="t" r="r" b="b"/>
                <a:pathLst>
                  <a:path w="2100" h="1971" extrusionOk="0">
                    <a:moveTo>
                      <a:pt x="1141" y="948"/>
                    </a:moveTo>
                    <a:lnTo>
                      <a:pt x="1141" y="969"/>
                    </a:lnTo>
                    <a:lnTo>
                      <a:pt x="1130" y="959"/>
                    </a:lnTo>
                    <a:lnTo>
                      <a:pt x="1141" y="948"/>
                    </a:lnTo>
                    <a:close/>
                    <a:moveTo>
                      <a:pt x="764" y="1"/>
                    </a:moveTo>
                    <a:lnTo>
                      <a:pt x="754" y="205"/>
                    </a:lnTo>
                    <a:lnTo>
                      <a:pt x="571" y="87"/>
                    </a:lnTo>
                    <a:lnTo>
                      <a:pt x="571" y="87"/>
                    </a:lnTo>
                    <a:cubicBezTo>
                      <a:pt x="528" y="280"/>
                      <a:pt x="538" y="474"/>
                      <a:pt x="603" y="657"/>
                    </a:cubicBezTo>
                    <a:cubicBezTo>
                      <a:pt x="586" y="656"/>
                      <a:pt x="569" y="656"/>
                      <a:pt x="552" y="656"/>
                    </a:cubicBezTo>
                    <a:cubicBezTo>
                      <a:pt x="365" y="656"/>
                      <a:pt x="179" y="710"/>
                      <a:pt x="11" y="819"/>
                    </a:cubicBezTo>
                    <a:lnTo>
                      <a:pt x="194" y="948"/>
                    </a:lnTo>
                    <a:lnTo>
                      <a:pt x="0" y="1045"/>
                    </a:lnTo>
                    <a:cubicBezTo>
                      <a:pt x="204" y="1265"/>
                      <a:pt x="393" y="1325"/>
                      <a:pt x="549" y="1325"/>
                    </a:cubicBezTo>
                    <a:cubicBezTo>
                      <a:pt x="591" y="1325"/>
                      <a:pt x="631" y="1321"/>
                      <a:pt x="668" y="1314"/>
                    </a:cubicBezTo>
                    <a:lnTo>
                      <a:pt x="668" y="1314"/>
                    </a:lnTo>
                    <a:cubicBezTo>
                      <a:pt x="614" y="1529"/>
                      <a:pt x="657" y="1744"/>
                      <a:pt x="775" y="1916"/>
                    </a:cubicBezTo>
                    <a:lnTo>
                      <a:pt x="915" y="1766"/>
                    </a:lnTo>
                    <a:lnTo>
                      <a:pt x="991" y="1970"/>
                    </a:lnTo>
                    <a:cubicBezTo>
                      <a:pt x="991" y="1970"/>
                      <a:pt x="1313" y="1712"/>
                      <a:pt x="1324" y="1389"/>
                    </a:cubicBezTo>
                    <a:cubicBezTo>
                      <a:pt x="1422" y="1471"/>
                      <a:pt x="1558" y="1540"/>
                      <a:pt x="1765" y="1540"/>
                    </a:cubicBezTo>
                    <a:cubicBezTo>
                      <a:pt x="1829" y="1540"/>
                      <a:pt x="1901" y="1534"/>
                      <a:pt x="1981" y="1518"/>
                    </a:cubicBezTo>
                    <a:lnTo>
                      <a:pt x="1873" y="1335"/>
                    </a:lnTo>
                    <a:lnTo>
                      <a:pt x="2099" y="1335"/>
                    </a:lnTo>
                    <a:cubicBezTo>
                      <a:pt x="2099" y="1335"/>
                      <a:pt x="1970" y="959"/>
                      <a:pt x="1679" y="840"/>
                    </a:cubicBezTo>
                    <a:cubicBezTo>
                      <a:pt x="1798" y="722"/>
                      <a:pt x="1905" y="517"/>
                      <a:pt x="1862" y="173"/>
                    </a:cubicBezTo>
                    <a:lnTo>
                      <a:pt x="1862" y="173"/>
                    </a:lnTo>
                    <a:lnTo>
                      <a:pt x="1669" y="270"/>
                    </a:lnTo>
                    <a:lnTo>
                      <a:pt x="1679" y="44"/>
                    </a:lnTo>
                    <a:lnTo>
                      <a:pt x="1679" y="44"/>
                    </a:lnTo>
                    <a:cubicBezTo>
                      <a:pt x="1496" y="98"/>
                      <a:pt x="1335" y="205"/>
                      <a:pt x="1206" y="356"/>
                    </a:cubicBezTo>
                    <a:cubicBezTo>
                      <a:pt x="1109" y="184"/>
                      <a:pt x="947" y="54"/>
                      <a:pt x="7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9"/>
              <p:cNvSpPr/>
              <p:nvPr/>
            </p:nvSpPr>
            <p:spPr>
              <a:xfrm rot="1933185" flipH="1">
                <a:off x="8620977" y="1690589"/>
                <a:ext cx="36313" cy="29681"/>
              </a:xfrm>
              <a:custGeom>
                <a:avLst/>
                <a:gdLst/>
                <a:ahLst/>
                <a:cxnLst/>
                <a:rect l="l" t="t" r="r" b="b"/>
                <a:pathLst>
                  <a:path w="887" h="725" extrusionOk="0">
                    <a:moveTo>
                      <a:pt x="449" y="0"/>
                    </a:moveTo>
                    <a:cubicBezTo>
                      <a:pt x="396" y="0"/>
                      <a:pt x="342" y="12"/>
                      <a:pt x="291" y="36"/>
                    </a:cubicBezTo>
                    <a:cubicBezTo>
                      <a:pt x="1" y="176"/>
                      <a:pt x="11" y="596"/>
                      <a:pt x="324" y="703"/>
                    </a:cubicBezTo>
                    <a:cubicBezTo>
                      <a:pt x="365" y="718"/>
                      <a:pt x="406" y="725"/>
                      <a:pt x="446" y="725"/>
                    </a:cubicBezTo>
                    <a:cubicBezTo>
                      <a:pt x="694" y="725"/>
                      <a:pt x="887" y="458"/>
                      <a:pt x="776" y="208"/>
                    </a:cubicBezTo>
                    <a:cubicBezTo>
                      <a:pt x="714" y="76"/>
                      <a:pt x="585" y="0"/>
                      <a:pt x="4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9"/>
              <p:cNvSpPr/>
              <p:nvPr/>
            </p:nvSpPr>
            <p:spPr>
              <a:xfrm rot="1933185" flipH="1">
                <a:off x="8541994" y="2030342"/>
                <a:ext cx="56005" cy="33447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817" extrusionOk="0">
                    <a:moveTo>
                      <a:pt x="639" y="0"/>
                    </a:moveTo>
                    <a:cubicBezTo>
                      <a:pt x="315" y="0"/>
                      <a:pt x="11" y="204"/>
                      <a:pt x="11" y="204"/>
                    </a:cubicBezTo>
                    <a:lnTo>
                      <a:pt x="227" y="366"/>
                    </a:lnTo>
                    <a:lnTo>
                      <a:pt x="1" y="473"/>
                    </a:lnTo>
                    <a:cubicBezTo>
                      <a:pt x="248" y="739"/>
                      <a:pt x="480" y="817"/>
                      <a:pt x="666" y="817"/>
                    </a:cubicBezTo>
                    <a:cubicBezTo>
                      <a:pt x="934" y="817"/>
                      <a:pt x="1109" y="656"/>
                      <a:pt x="1109" y="656"/>
                    </a:cubicBezTo>
                    <a:cubicBezTo>
                      <a:pt x="1368" y="463"/>
                      <a:pt x="1174" y="280"/>
                      <a:pt x="1163" y="280"/>
                    </a:cubicBezTo>
                    <a:cubicBezTo>
                      <a:pt x="1018" y="68"/>
                      <a:pt x="825" y="0"/>
                      <a:pt x="6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9"/>
              <p:cNvSpPr/>
              <p:nvPr/>
            </p:nvSpPr>
            <p:spPr>
              <a:xfrm rot="1933185" flipH="1">
                <a:off x="8542127" y="1992466"/>
                <a:ext cx="51993" cy="48186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1177" extrusionOk="0">
                    <a:moveTo>
                      <a:pt x="452" y="0"/>
                    </a:moveTo>
                    <a:lnTo>
                      <a:pt x="430" y="248"/>
                    </a:lnTo>
                    <a:lnTo>
                      <a:pt x="204" y="108"/>
                    </a:lnTo>
                    <a:lnTo>
                      <a:pt x="204" y="108"/>
                    </a:lnTo>
                    <a:cubicBezTo>
                      <a:pt x="204" y="108"/>
                      <a:pt x="0" y="990"/>
                      <a:pt x="689" y="1163"/>
                    </a:cubicBezTo>
                    <a:cubicBezTo>
                      <a:pt x="689" y="1162"/>
                      <a:pt x="689" y="1162"/>
                      <a:pt x="690" y="1162"/>
                    </a:cubicBezTo>
                    <a:cubicBezTo>
                      <a:pt x="698" y="1162"/>
                      <a:pt x="738" y="1177"/>
                      <a:pt x="788" y="1177"/>
                    </a:cubicBezTo>
                    <a:cubicBezTo>
                      <a:pt x="865" y="1177"/>
                      <a:pt x="967" y="1142"/>
                      <a:pt x="1022" y="969"/>
                    </a:cubicBezTo>
                    <a:cubicBezTo>
                      <a:pt x="1022" y="969"/>
                      <a:pt x="1270" y="334"/>
                      <a:pt x="4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9"/>
              <p:cNvSpPr/>
              <p:nvPr/>
            </p:nvSpPr>
            <p:spPr>
              <a:xfrm rot="1933185" flipH="1">
                <a:off x="8520515" y="1979849"/>
                <a:ext cx="48963" cy="46835"/>
              </a:xfrm>
              <a:custGeom>
                <a:avLst/>
                <a:gdLst/>
                <a:ahLst/>
                <a:cxnLst/>
                <a:rect l="l" t="t" r="r" b="b"/>
                <a:pathLst>
                  <a:path w="1196" h="1144" extrusionOk="0">
                    <a:moveTo>
                      <a:pt x="873" y="0"/>
                    </a:moveTo>
                    <a:cubicBezTo>
                      <a:pt x="872" y="0"/>
                      <a:pt x="1" y="248"/>
                      <a:pt x="184" y="937"/>
                    </a:cubicBezTo>
                    <a:cubicBezTo>
                      <a:pt x="193" y="937"/>
                      <a:pt x="194" y="1144"/>
                      <a:pt x="412" y="1144"/>
                    </a:cubicBezTo>
                    <a:cubicBezTo>
                      <a:pt x="443" y="1144"/>
                      <a:pt x="478" y="1140"/>
                      <a:pt x="517" y="1130"/>
                    </a:cubicBezTo>
                    <a:cubicBezTo>
                      <a:pt x="517" y="1130"/>
                      <a:pt x="1195" y="1044"/>
                      <a:pt x="1088" y="162"/>
                    </a:cubicBezTo>
                    <a:lnTo>
                      <a:pt x="1088" y="162"/>
                    </a:lnTo>
                    <a:lnTo>
                      <a:pt x="851" y="269"/>
                    </a:lnTo>
                    <a:lnTo>
                      <a:pt x="87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9"/>
              <p:cNvSpPr/>
              <p:nvPr/>
            </p:nvSpPr>
            <p:spPr>
              <a:xfrm rot="1933185" flipH="1">
                <a:off x="8510750" y="2030040"/>
                <a:ext cx="57765" cy="51092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1248" extrusionOk="0">
                    <a:moveTo>
                      <a:pt x="784" y="0"/>
                    </a:moveTo>
                    <a:cubicBezTo>
                      <a:pt x="732" y="0"/>
                      <a:pt x="668" y="20"/>
                      <a:pt x="593" y="74"/>
                    </a:cubicBezTo>
                    <a:cubicBezTo>
                      <a:pt x="593" y="74"/>
                      <a:pt x="1" y="408"/>
                      <a:pt x="442" y="1183"/>
                    </a:cubicBezTo>
                    <a:lnTo>
                      <a:pt x="614" y="989"/>
                    </a:lnTo>
                    <a:lnTo>
                      <a:pt x="700" y="1247"/>
                    </a:lnTo>
                    <a:cubicBezTo>
                      <a:pt x="700" y="1247"/>
                      <a:pt x="1411" y="688"/>
                      <a:pt x="969" y="128"/>
                    </a:cubicBezTo>
                    <a:cubicBezTo>
                      <a:pt x="977" y="128"/>
                      <a:pt x="918" y="0"/>
                      <a:pt x="7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9"/>
              <p:cNvSpPr/>
              <p:nvPr/>
            </p:nvSpPr>
            <p:spPr>
              <a:xfrm rot="1933185" flipH="1">
                <a:off x="8496566" y="2008908"/>
                <a:ext cx="51174" cy="37255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910" extrusionOk="0">
                    <a:moveTo>
                      <a:pt x="499" y="0"/>
                    </a:moveTo>
                    <a:cubicBezTo>
                      <a:pt x="428" y="0"/>
                      <a:pt x="352" y="13"/>
                      <a:pt x="270" y="42"/>
                    </a:cubicBezTo>
                    <a:cubicBezTo>
                      <a:pt x="270" y="42"/>
                      <a:pt x="1" y="64"/>
                      <a:pt x="98" y="386"/>
                    </a:cubicBezTo>
                    <a:cubicBezTo>
                      <a:pt x="98" y="386"/>
                      <a:pt x="199" y="910"/>
                      <a:pt x="835" y="910"/>
                    </a:cubicBezTo>
                    <a:cubicBezTo>
                      <a:pt x="918" y="910"/>
                      <a:pt x="1009" y="901"/>
                      <a:pt x="1109" y="882"/>
                    </a:cubicBezTo>
                    <a:lnTo>
                      <a:pt x="980" y="656"/>
                    </a:lnTo>
                    <a:lnTo>
                      <a:pt x="1249" y="656"/>
                    </a:lnTo>
                    <a:cubicBezTo>
                      <a:pt x="1249" y="656"/>
                      <a:pt x="1009" y="0"/>
                      <a:pt x="4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9"/>
              <p:cNvSpPr/>
              <p:nvPr/>
            </p:nvSpPr>
            <p:spPr>
              <a:xfrm rot="1933185" flipH="1">
                <a:off x="8528687" y="2011401"/>
                <a:ext cx="43641" cy="40571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991" extrusionOk="0">
                    <a:moveTo>
                      <a:pt x="581" y="474"/>
                    </a:moveTo>
                    <a:lnTo>
                      <a:pt x="581" y="484"/>
                    </a:lnTo>
                    <a:lnTo>
                      <a:pt x="570" y="484"/>
                    </a:lnTo>
                    <a:lnTo>
                      <a:pt x="581" y="474"/>
                    </a:lnTo>
                    <a:close/>
                    <a:moveTo>
                      <a:pt x="388" y="0"/>
                    </a:moveTo>
                    <a:lnTo>
                      <a:pt x="388" y="108"/>
                    </a:lnTo>
                    <a:lnTo>
                      <a:pt x="291" y="43"/>
                    </a:lnTo>
                    <a:lnTo>
                      <a:pt x="291" y="43"/>
                    </a:lnTo>
                    <a:cubicBezTo>
                      <a:pt x="269" y="140"/>
                      <a:pt x="280" y="237"/>
                      <a:pt x="312" y="334"/>
                    </a:cubicBezTo>
                    <a:cubicBezTo>
                      <a:pt x="298" y="332"/>
                      <a:pt x="284" y="332"/>
                      <a:pt x="271" y="332"/>
                    </a:cubicBezTo>
                    <a:cubicBezTo>
                      <a:pt x="177" y="332"/>
                      <a:pt x="86" y="362"/>
                      <a:pt x="11" y="409"/>
                    </a:cubicBezTo>
                    <a:lnTo>
                      <a:pt x="97" y="484"/>
                    </a:lnTo>
                    <a:lnTo>
                      <a:pt x="0" y="528"/>
                    </a:lnTo>
                    <a:cubicBezTo>
                      <a:pt x="64" y="610"/>
                      <a:pt x="168" y="661"/>
                      <a:pt x="277" y="661"/>
                    </a:cubicBezTo>
                    <a:cubicBezTo>
                      <a:pt x="296" y="661"/>
                      <a:pt x="315" y="660"/>
                      <a:pt x="334" y="657"/>
                    </a:cubicBezTo>
                    <a:lnTo>
                      <a:pt x="334" y="657"/>
                    </a:lnTo>
                    <a:cubicBezTo>
                      <a:pt x="312" y="764"/>
                      <a:pt x="334" y="872"/>
                      <a:pt x="388" y="969"/>
                    </a:cubicBezTo>
                    <a:lnTo>
                      <a:pt x="463" y="883"/>
                    </a:lnTo>
                    <a:lnTo>
                      <a:pt x="495" y="990"/>
                    </a:lnTo>
                    <a:cubicBezTo>
                      <a:pt x="592" y="915"/>
                      <a:pt x="657" y="818"/>
                      <a:pt x="678" y="700"/>
                    </a:cubicBezTo>
                    <a:cubicBezTo>
                      <a:pt x="738" y="752"/>
                      <a:pt x="820" y="779"/>
                      <a:pt x="900" y="779"/>
                    </a:cubicBezTo>
                    <a:cubicBezTo>
                      <a:pt x="934" y="779"/>
                      <a:pt x="969" y="774"/>
                      <a:pt x="1001" y="764"/>
                    </a:cubicBezTo>
                    <a:lnTo>
                      <a:pt x="958" y="667"/>
                    </a:lnTo>
                    <a:lnTo>
                      <a:pt x="1066" y="667"/>
                    </a:lnTo>
                    <a:cubicBezTo>
                      <a:pt x="1022" y="560"/>
                      <a:pt x="947" y="474"/>
                      <a:pt x="850" y="420"/>
                    </a:cubicBezTo>
                    <a:cubicBezTo>
                      <a:pt x="936" y="323"/>
                      <a:pt x="969" y="205"/>
                      <a:pt x="947" y="86"/>
                    </a:cubicBezTo>
                    <a:lnTo>
                      <a:pt x="947" y="86"/>
                    </a:lnTo>
                    <a:lnTo>
                      <a:pt x="850" y="129"/>
                    </a:lnTo>
                    <a:lnTo>
                      <a:pt x="850" y="22"/>
                    </a:lnTo>
                    <a:cubicBezTo>
                      <a:pt x="753" y="43"/>
                      <a:pt x="667" y="97"/>
                      <a:pt x="603" y="172"/>
                    </a:cubicBezTo>
                    <a:cubicBezTo>
                      <a:pt x="560" y="86"/>
                      <a:pt x="474" y="32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9"/>
              <p:cNvSpPr/>
              <p:nvPr/>
            </p:nvSpPr>
            <p:spPr>
              <a:xfrm rot="1933185" flipH="1">
                <a:off x="8540258" y="2022977"/>
                <a:ext cx="19323" cy="14984"/>
              </a:xfrm>
              <a:custGeom>
                <a:avLst/>
                <a:gdLst/>
                <a:ahLst/>
                <a:cxnLst/>
                <a:rect l="l" t="t" r="r" b="b"/>
                <a:pathLst>
                  <a:path w="472" h="366" extrusionOk="0">
                    <a:moveTo>
                      <a:pt x="260" y="0"/>
                    </a:moveTo>
                    <a:cubicBezTo>
                      <a:pt x="234" y="0"/>
                      <a:pt x="207" y="6"/>
                      <a:pt x="181" y="17"/>
                    </a:cubicBezTo>
                    <a:cubicBezTo>
                      <a:pt x="1" y="112"/>
                      <a:pt x="96" y="366"/>
                      <a:pt x="269" y="366"/>
                    </a:cubicBezTo>
                    <a:cubicBezTo>
                      <a:pt x="292" y="366"/>
                      <a:pt x="317" y="361"/>
                      <a:pt x="342" y="351"/>
                    </a:cubicBezTo>
                    <a:cubicBezTo>
                      <a:pt x="428" y="308"/>
                      <a:pt x="471" y="200"/>
                      <a:pt x="428" y="103"/>
                    </a:cubicBezTo>
                    <a:cubicBezTo>
                      <a:pt x="397" y="40"/>
                      <a:pt x="331" y="0"/>
                      <a:pt x="2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9"/>
              <p:cNvSpPr/>
              <p:nvPr/>
            </p:nvSpPr>
            <p:spPr>
              <a:xfrm rot="1933185" flipH="1">
                <a:off x="9039362" y="2448385"/>
                <a:ext cx="264877" cy="158476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3871" extrusionOk="0">
                    <a:moveTo>
                      <a:pt x="3041" y="0"/>
                    </a:moveTo>
                    <a:cubicBezTo>
                      <a:pt x="1518" y="0"/>
                      <a:pt x="98" y="951"/>
                      <a:pt x="98" y="951"/>
                    </a:cubicBezTo>
                    <a:lnTo>
                      <a:pt x="1109" y="1715"/>
                    </a:lnTo>
                    <a:lnTo>
                      <a:pt x="1" y="2221"/>
                    </a:lnTo>
                    <a:cubicBezTo>
                      <a:pt x="1192" y="3497"/>
                      <a:pt x="2296" y="3871"/>
                      <a:pt x="3181" y="3871"/>
                    </a:cubicBezTo>
                    <a:cubicBezTo>
                      <a:pt x="4430" y="3871"/>
                      <a:pt x="5242" y="3125"/>
                      <a:pt x="5242" y="3125"/>
                    </a:cubicBezTo>
                    <a:cubicBezTo>
                      <a:pt x="6469" y="2178"/>
                      <a:pt x="5543" y="1339"/>
                      <a:pt x="5543" y="1339"/>
                    </a:cubicBezTo>
                    <a:cubicBezTo>
                      <a:pt x="4847" y="322"/>
                      <a:pt x="3927" y="0"/>
                      <a:pt x="30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9"/>
              <p:cNvSpPr/>
              <p:nvPr/>
            </p:nvSpPr>
            <p:spPr>
              <a:xfrm rot="1933185" flipH="1">
                <a:off x="9039014" y="2267182"/>
                <a:ext cx="246332" cy="229137"/>
              </a:xfrm>
              <a:custGeom>
                <a:avLst/>
                <a:gdLst/>
                <a:ahLst/>
                <a:cxnLst/>
                <a:rect l="l" t="t" r="r" b="b"/>
                <a:pathLst>
                  <a:path w="6017" h="5597" extrusionOk="0">
                    <a:moveTo>
                      <a:pt x="2110" y="0"/>
                    </a:moveTo>
                    <a:lnTo>
                      <a:pt x="2035" y="1216"/>
                    </a:lnTo>
                    <a:lnTo>
                      <a:pt x="958" y="538"/>
                    </a:lnTo>
                    <a:lnTo>
                      <a:pt x="958" y="538"/>
                    </a:lnTo>
                    <a:cubicBezTo>
                      <a:pt x="958" y="538"/>
                      <a:pt x="1" y="4714"/>
                      <a:pt x="3262" y="5489"/>
                    </a:cubicBezTo>
                    <a:cubicBezTo>
                      <a:pt x="3257" y="5489"/>
                      <a:pt x="3465" y="5597"/>
                      <a:pt x="3740" y="5597"/>
                    </a:cubicBezTo>
                    <a:cubicBezTo>
                      <a:pt x="4097" y="5597"/>
                      <a:pt x="4566" y="5414"/>
                      <a:pt x="4822" y="4574"/>
                    </a:cubicBezTo>
                    <a:cubicBezTo>
                      <a:pt x="4822" y="4574"/>
                      <a:pt x="6017" y="1593"/>
                      <a:pt x="21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9"/>
              <p:cNvSpPr/>
              <p:nvPr/>
            </p:nvSpPr>
            <p:spPr>
              <a:xfrm rot="1933185" flipH="1">
                <a:off x="8937841" y="2209761"/>
                <a:ext cx="230897" cy="220908"/>
              </a:xfrm>
              <a:custGeom>
                <a:avLst/>
                <a:gdLst/>
                <a:ahLst/>
                <a:cxnLst/>
                <a:rect l="l" t="t" r="r" b="b"/>
                <a:pathLst>
                  <a:path w="5640" h="5396" extrusionOk="0">
                    <a:moveTo>
                      <a:pt x="4111" y="1"/>
                    </a:moveTo>
                    <a:cubicBezTo>
                      <a:pt x="4111" y="1"/>
                      <a:pt x="0" y="1185"/>
                      <a:pt x="893" y="4413"/>
                    </a:cubicBezTo>
                    <a:cubicBezTo>
                      <a:pt x="893" y="4413"/>
                      <a:pt x="927" y="5395"/>
                      <a:pt x="1980" y="5395"/>
                    </a:cubicBezTo>
                    <a:cubicBezTo>
                      <a:pt x="2119" y="5395"/>
                      <a:pt x="2276" y="5378"/>
                      <a:pt x="2454" y="5339"/>
                    </a:cubicBezTo>
                    <a:cubicBezTo>
                      <a:pt x="2454" y="5339"/>
                      <a:pt x="5639" y="4941"/>
                      <a:pt x="5134" y="754"/>
                    </a:cubicBezTo>
                    <a:lnTo>
                      <a:pt x="5134" y="754"/>
                    </a:lnTo>
                    <a:lnTo>
                      <a:pt x="4047" y="1281"/>
                    </a:lnTo>
                    <a:lnTo>
                      <a:pt x="411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9"/>
              <p:cNvSpPr/>
              <p:nvPr/>
            </p:nvSpPr>
            <p:spPr>
              <a:xfrm rot="1933185" flipH="1">
                <a:off x="8891248" y="2446296"/>
                <a:ext cx="272328" cy="241542"/>
              </a:xfrm>
              <a:custGeom>
                <a:avLst/>
                <a:gdLst/>
                <a:ahLst/>
                <a:cxnLst/>
                <a:rect l="l" t="t" r="r" b="b"/>
                <a:pathLst>
                  <a:path w="6652" h="5900" extrusionOk="0">
                    <a:moveTo>
                      <a:pt x="3697" y="1"/>
                    </a:moveTo>
                    <a:cubicBezTo>
                      <a:pt x="3454" y="1"/>
                      <a:pt x="3156" y="90"/>
                      <a:pt x="2799" y="336"/>
                    </a:cubicBezTo>
                    <a:cubicBezTo>
                      <a:pt x="2799" y="336"/>
                      <a:pt x="0" y="1929"/>
                      <a:pt x="2067" y="5599"/>
                    </a:cubicBezTo>
                    <a:lnTo>
                      <a:pt x="2874" y="4695"/>
                    </a:lnTo>
                    <a:lnTo>
                      <a:pt x="3304" y="5900"/>
                    </a:lnTo>
                    <a:cubicBezTo>
                      <a:pt x="3304" y="5900"/>
                      <a:pt x="6651" y="3242"/>
                      <a:pt x="4585" y="594"/>
                    </a:cubicBezTo>
                    <a:cubicBezTo>
                      <a:pt x="4593" y="594"/>
                      <a:pt x="4326" y="1"/>
                      <a:pt x="36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9"/>
              <p:cNvSpPr/>
              <p:nvPr/>
            </p:nvSpPr>
            <p:spPr>
              <a:xfrm rot="1933185" flipH="1">
                <a:off x="8824726" y="2346171"/>
                <a:ext cx="240641" cy="175957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4298" extrusionOk="0">
                    <a:moveTo>
                      <a:pt x="2335" y="0"/>
                    </a:moveTo>
                    <a:cubicBezTo>
                      <a:pt x="1998" y="0"/>
                      <a:pt x="1637" y="60"/>
                      <a:pt x="1249" y="197"/>
                    </a:cubicBezTo>
                    <a:cubicBezTo>
                      <a:pt x="1249" y="197"/>
                      <a:pt x="1" y="316"/>
                      <a:pt x="431" y="1811"/>
                    </a:cubicBezTo>
                    <a:cubicBezTo>
                      <a:pt x="431" y="1811"/>
                      <a:pt x="924" y="4297"/>
                      <a:pt x="3934" y="4297"/>
                    </a:cubicBezTo>
                    <a:cubicBezTo>
                      <a:pt x="4314" y="4297"/>
                      <a:pt x="4735" y="4258"/>
                      <a:pt x="5199" y="4168"/>
                    </a:cubicBezTo>
                    <a:lnTo>
                      <a:pt x="4597" y="3114"/>
                    </a:lnTo>
                    <a:lnTo>
                      <a:pt x="5877" y="3092"/>
                    </a:lnTo>
                    <a:cubicBezTo>
                      <a:pt x="5877" y="3092"/>
                      <a:pt x="4750" y="0"/>
                      <a:pt x="23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9"/>
              <p:cNvSpPr/>
              <p:nvPr/>
            </p:nvSpPr>
            <p:spPr>
              <a:xfrm rot="1933185" flipH="1">
                <a:off x="8975493" y="2357303"/>
                <a:ext cx="206702" cy="194339"/>
              </a:xfrm>
              <a:custGeom>
                <a:avLst/>
                <a:gdLst/>
                <a:ahLst/>
                <a:cxnLst/>
                <a:rect l="l" t="t" r="r" b="b"/>
                <a:pathLst>
                  <a:path w="5049" h="4747" extrusionOk="0">
                    <a:moveTo>
                      <a:pt x="2745" y="2272"/>
                    </a:moveTo>
                    <a:cubicBezTo>
                      <a:pt x="2745" y="2293"/>
                      <a:pt x="2734" y="2315"/>
                      <a:pt x="2734" y="2336"/>
                    </a:cubicBezTo>
                    <a:cubicBezTo>
                      <a:pt x="2724" y="2325"/>
                      <a:pt x="2702" y="2315"/>
                      <a:pt x="2691" y="2315"/>
                    </a:cubicBezTo>
                    <a:cubicBezTo>
                      <a:pt x="2713" y="2304"/>
                      <a:pt x="2734" y="2293"/>
                      <a:pt x="2745" y="2272"/>
                    </a:cubicBezTo>
                    <a:close/>
                    <a:moveTo>
                      <a:pt x="1841" y="1"/>
                    </a:moveTo>
                    <a:lnTo>
                      <a:pt x="1820" y="506"/>
                    </a:lnTo>
                    <a:lnTo>
                      <a:pt x="1368" y="227"/>
                    </a:lnTo>
                    <a:lnTo>
                      <a:pt x="1368" y="227"/>
                    </a:lnTo>
                    <a:cubicBezTo>
                      <a:pt x="1368" y="227"/>
                      <a:pt x="1195" y="969"/>
                      <a:pt x="1454" y="1583"/>
                    </a:cubicBezTo>
                    <a:cubicBezTo>
                      <a:pt x="1390" y="1574"/>
                      <a:pt x="1326" y="1570"/>
                      <a:pt x="1263" y="1570"/>
                    </a:cubicBezTo>
                    <a:cubicBezTo>
                      <a:pt x="629" y="1570"/>
                      <a:pt x="33" y="1970"/>
                      <a:pt x="33" y="1970"/>
                    </a:cubicBezTo>
                    <a:lnTo>
                      <a:pt x="453" y="2282"/>
                    </a:lnTo>
                    <a:lnTo>
                      <a:pt x="1" y="2508"/>
                    </a:lnTo>
                    <a:cubicBezTo>
                      <a:pt x="495" y="3036"/>
                      <a:pt x="955" y="3194"/>
                      <a:pt x="1323" y="3194"/>
                    </a:cubicBezTo>
                    <a:cubicBezTo>
                      <a:pt x="1420" y="3194"/>
                      <a:pt x="1510" y="3183"/>
                      <a:pt x="1594" y="3165"/>
                    </a:cubicBezTo>
                    <a:lnTo>
                      <a:pt x="1594" y="3165"/>
                    </a:lnTo>
                    <a:cubicBezTo>
                      <a:pt x="1486" y="3520"/>
                      <a:pt x="1497" y="4004"/>
                      <a:pt x="1863" y="4618"/>
                    </a:cubicBezTo>
                    <a:lnTo>
                      <a:pt x="2196" y="4241"/>
                    </a:lnTo>
                    <a:lnTo>
                      <a:pt x="2379" y="4747"/>
                    </a:lnTo>
                    <a:cubicBezTo>
                      <a:pt x="2379" y="4747"/>
                      <a:pt x="3154" y="4133"/>
                      <a:pt x="3197" y="3358"/>
                    </a:cubicBezTo>
                    <a:cubicBezTo>
                      <a:pt x="3417" y="3554"/>
                      <a:pt x="3748" y="3713"/>
                      <a:pt x="4242" y="3713"/>
                    </a:cubicBezTo>
                    <a:cubicBezTo>
                      <a:pt x="4400" y="3713"/>
                      <a:pt x="4575" y="3696"/>
                      <a:pt x="4768" y="3660"/>
                    </a:cubicBezTo>
                    <a:lnTo>
                      <a:pt x="4510" y="3219"/>
                    </a:lnTo>
                    <a:lnTo>
                      <a:pt x="5048" y="3208"/>
                    </a:lnTo>
                    <a:cubicBezTo>
                      <a:pt x="5048" y="3208"/>
                      <a:pt x="4725" y="2315"/>
                      <a:pt x="4037" y="2013"/>
                    </a:cubicBezTo>
                    <a:cubicBezTo>
                      <a:pt x="4316" y="1744"/>
                      <a:pt x="4575" y="1260"/>
                      <a:pt x="4467" y="420"/>
                    </a:cubicBezTo>
                    <a:lnTo>
                      <a:pt x="4467" y="420"/>
                    </a:lnTo>
                    <a:lnTo>
                      <a:pt x="4015" y="646"/>
                    </a:lnTo>
                    <a:lnTo>
                      <a:pt x="4037" y="108"/>
                    </a:lnTo>
                    <a:lnTo>
                      <a:pt x="4037" y="108"/>
                    </a:lnTo>
                    <a:cubicBezTo>
                      <a:pt x="4037" y="108"/>
                      <a:pt x="3294" y="313"/>
                      <a:pt x="2896" y="840"/>
                    </a:cubicBezTo>
                    <a:cubicBezTo>
                      <a:pt x="2734" y="539"/>
                      <a:pt x="2422" y="237"/>
                      <a:pt x="18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9"/>
              <p:cNvSpPr/>
              <p:nvPr/>
            </p:nvSpPr>
            <p:spPr>
              <a:xfrm rot="1933185" flipH="1">
                <a:off x="9028190" y="2410749"/>
                <a:ext cx="87610" cy="71316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1742" extrusionOk="0">
                    <a:moveTo>
                      <a:pt x="1068" y="1"/>
                    </a:moveTo>
                    <a:cubicBezTo>
                      <a:pt x="945" y="1"/>
                      <a:pt x="820" y="27"/>
                      <a:pt x="700" y="82"/>
                    </a:cubicBezTo>
                    <a:cubicBezTo>
                      <a:pt x="0" y="405"/>
                      <a:pt x="43" y="1417"/>
                      <a:pt x="764" y="1686"/>
                    </a:cubicBezTo>
                    <a:cubicBezTo>
                      <a:pt x="868" y="1724"/>
                      <a:pt x="972" y="1742"/>
                      <a:pt x="1071" y="1742"/>
                    </a:cubicBezTo>
                    <a:cubicBezTo>
                      <a:pt x="1672" y="1742"/>
                      <a:pt x="2139" y="1102"/>
                      <a:pt x="1862" y="502"/>
                    </a:cubicBezTo>
                    <a:cubicBezTo>
                      <a:pt x="1713" y="189"/>
                      <a:pt x="1399" y="1"/>
                      <a:pt x="10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9"/>
              <p:cNvSpPr/>
              <p:nvPr/>
            </p:nvSpPr>
            <p:spPr>
              <a:xfrm rot="1933185" flipH="1">
                <a:off x="8002078" y="956024"/>
                <a:ext cx="115203" cy="79709"/>
              </a:xfrm>
              <a:custGeom>
                <a:avLst/>
                <a:gdLst/>
                <a:ahLst/>
                <a:cxnLst/>
                <a:rect l="l" t="t" r="r" b="b"/>
                <a:pathLst>
                  <a:path w="2814" h="1947" extrusionOk="0">
                    <a:moveTo>
                      <a:pt x="2724" y="0"/>
                    </a:moveTo>
                    <a:cubicBezTo>
                      <a:pt x="2358" y="0"/>
                      <a:pt x="952" y="121"/>
                      <a:pt x="4" y="1887"/>
                    </a:cubicBezTo>
                    <a:cubicBezTo>
                      <a:pt x="1" y="1890"/>
                      <a:pt x="218" y="1947"/>
                      <a:pt x="536" y="1947"/>
                    </a:cubicBezTo>
                    <a:cubicBezTo>
                      <a:pt x="1229" y="1947"/>
                      <a:pt x="2400" y="1678"/>
                      <a:pt x="2813" y="3"/>
                    </a:cubicBezTo>
                    <a:cubicBezTo>
                      <a:pt x="2813" y="3"/>
                      <a:pt x="2781" y="0"/>
                      <a:pt x="27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9"/>
              <p:cNvSpPr/>
              <p:nvPr/>
            </p:nvSpPr>
            <p:spPr>
              <a:xfrm rot="1933185" flipH="1">
                <a:off x="8054614" y="1290836"/>
                <a:ext cx="86832" cy="50028"/>
              </a:xfrm>
              <a:custGeom>
                <a:avLst/>
                <a:gdLst/>
                <a:ahLst/>
                <a:cxnLst/>
                <a:rect l="l" t="t" r="r" b="b"/>
                <a:pathLst>
                  <a:path w="2121" h="1222" extrusionOk="0">
                    <a:moveTo>
                      <a:pt x="1892" y="0"/>
                    </a:moveTo>
                    <a:cubicBezTo>
                      <a:pt x="1501" y="0"/>
                      <a:pt x="678" y="133"/>
                      <a:pt x="0" y="1126"/>
                    </a:cubicBezTo>
                    <a:cubicBezTo>
                      <a:pt x="0" y="1131"/>
                      <a:pt x="244" y="1221"/>
                      <a:pt x="574" y="1221"/>
                    </a:cubicBezTo>
                    <a:cubicBezTo>
                      <a:pt x="1069" y="1221"/>
                      <a:pt x="1759" y="1018"/>
                      <a:pt x="2120" y="18"/>
                    </a:cubicBezTo>
                    <a:cubicBezTo>
                      <a:pt x="2120" y="18"/>
                      <a:pt x="2035" y="0"/>
                      <a:pt x="18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9"/>
              <p:cNvSpPr/>
              <p:nvPr/>
            </p:nvSpPr>
            <p:spPr>
              <a:xfrm rot="1933185" flipH="1">
                <a:off x="8206599" y="1389470"/>
                <a:ext cx="131292" cy="158681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3876" extrusionOk="0">
                    <a:moveTo>
                      <a:pt x="2821" y="1"/>
                    </a:moveTo>
                    <a:cubicBezTo>
                      <a:pt x="2820" y="1"/>
                      <a:pt x="464" y="614"/>
                      <a:pt x="1" y="3875"/>
                    </a:cubicBezTo>
                    <a:lnTo>
                      <a:pt x="1" y="3875"/>
                    </a:lnTo>
                    <a:cubicBezTo>
                      <a:pt x="12" y="3873"/>
                      <a:pt x="3207" y="3519"/>
                      <a:pt x="2821" y="1"/>
                    </a:cubicBezTo>
                    <a:close/>
                    <a:moveTo>
                      <a:pt x="1" y="3875"/>
                    </a:moveTo>
                    <a:lnTo>
                      <a:pt x="1" y="3875"/>
                    </a:lnTo>
                    <a:cubicBezTo>
                      <a:pt x="1" y="3875"/>
                      <a:pt x="1" y="3875"/>
                      <a:pt x="1" y="3875"/>
                    </a:cubicBezTo>
                    <a:cubicBezTo>
                      <a:pt x="1" y="3875"/>
                      <a:pt x="1" y="3875"/>
                      <a:pt x="1" y="387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9"/>
              <p:cNvSpPr/>
              <p:nvPr/>
            </p:nvSpPr>
            <p:spPr>
              <a:xfrm rot="1933185" flipH="1">
                <a:off x="8387355" y="1196112"/>
                <a:ext cx="102471" cy="132684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3241" extrusionOk="0">
                    <a:moveTo>
                      <a:pt x="1432" y="1"/>
                    </a:moveTo>
                    <a:cubicBezTo>
                      <a:pt x="1432" y="1"/>
                      <a:pt x="1" y="959"/>
                      <a:pt x="453" y="3240"/>
                    </a:cubicBezTo>
                    <a:cubicBezTo>
                      <a:pt x="453" y="3240"/>
                      <a:pt x="453" y="3240"/>
                      <a:pt x="453" y="3240"/>
                    </a:cubicBezTo>
                    <a:cubicBezTo>
                      <a:pt x="475" y="3240"/>
                      <a:pt x="2502" y="2249"/>
                      <a:pt x="14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9"/>
              <p:cNvSpPr/>
              <p:nvPr/>
            </p:nvSpPr>
            <p:spPr>
              <a:xfrm rot="1933185" flipH="1">
                <a:off x="8344626" y="1628177"/>
                <a:ext cx="82001" cy="96535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358" extrusionOk="0">
                    <a:moveTo>
                      <a:pt x="593" y="1"/>
                    </a:moveTo>
                    <a:cubicBezTo>
                      <a:pt x="593" y="1"/>
                      <a:pt x="1" y="1066"/>
                      <a:pt x="1023" y="2358"/>
                    </a:cubicBezTo>
                    <a:cubicBezTo>
                      <a:pt x="1023" y="2358"/>
                      <a:pt x="2003" y="1077"/>
                      <a:pt x="5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00" name="Google Shape;6500;p9"/>
            <p:cNvSpPr/>
            <p:nvPr/>
          </p:nvSpPr>
          <p:spPr>
            <a:xfrm rot="-3878216" flipH="1">
              <a:off x="7968432" y="1511009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 rot="-4739272" flipH="1">
              <a:off x="7745046" y="1780733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 rot="-3878216" flipH="1">
              <a:off x="8383287" y="2217378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 rot="-4739272" flipH="1">
              <a:off x="7964912" y="2092560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 rot="-4739272" flipH="1">
              <a:off x="8903944" y="1509304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 rot="-3878216" flipH="1">
              <a:off x="8615941" y="1435786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 rot="-4739272" flipH="1">
              <a:off x="7761735" y="1498460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 rot="-3878216" flipH="1">
              <a:off x="7773181" y="1216545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 rot="-3878216" flipH="1">
              <a:off x="8771621" y="1315578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 rot="-3878216" flipH="1">
              <a:off x="9065498" y="1875311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 rot="-3878216" flipH="1">
              <a:off x="8152317" y="1078261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 rot="-3878216" flipH="1">
              <a:off x="7949430" y="1078192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 rot="-3878216" flipH="1">
              <a:off x="8746995" y="2571861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 rot="-4739272" flipH="1">
              <a:off x="8615954" y="2308185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 rot="-3878216" flipH="1">
              <a:off x="8855261" y="1701549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 rot="-4739272" flipH="1">
              <a:off x="8374318" y="2536832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 rot="-4739272" flipH="1">
              <a:off x="8572970" y="2554104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 rot="-3878216" flipH="1">
              <a:off x="8237533" y="2299869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 rot="-3878216" flipH="1">
              <a:off x="8039923" y="2233269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 rot="-3878216" flipH="1">
              <a:off x="7915250" y="1368548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 rot="-3878216" flipH="1">
              <a:off x="8047600" y="1030228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4492828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1" name="Google Shape;1871;p32"/>
          <p:cNvSpPr txBox="1">
            <a:spLocks noGrp="1"/>
          </p:cNvSpPr>
          <p:nvPr>
            <p:ph type="subTitle" idx="1"/>
          </p:nvPr>
        </p:nvSpPr>
        <p:spPr>
          <a:xfrm>
            <a:off x="1981463" y="1441675"/>
            <a:ext cx="5181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72" name="Google Shape;1872;p32"/>
          <p:cNvSpPr txBox="1">
            <a:spLocks noGrp="1"/>
          </p:cNvSpPr>
          <p:nvPr>
            <p:ph type="title" hasCustomPrompt="1"/>
          </p:nvPr>
        </p:nvSpPr>
        <p:spPr>
          <a:xfrm>
            <a:off x="1981538" y="617150"/>
            <a:ext cx="5181000" cy="90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73" name="Google Shape;1873;p32"/>
          <p:cNvSpPr txBox="1">
            <a:spLocks noGrp="1"/>
          </p:cNvSpPr>
          <p:nvPr>
            <p:ph type="subTitle" idx="2"/>
          </p:nvPr>
        </p:nvSpPr>
        <p:spPr>
          <a:xfrm>
            <a:off x="1981463" y="2717797"/>
            <a:ext cx="5181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74" name="Google Shape;1874;p32"/>
          <p:cNvSpPr txBox="1">
            <a:spLocks noGrp="1"/>
          </p:cNvSpPr>
          <p:nvPr>
            <p:ph type="title" idx="3" hasCustomPrompt="1"/>
          </p:nvPr>
        </p:nvSpPr>
        <p:spPr>
          <a:xfrm>
            <a:off x="1981538" y="1893273"/>
            <a:ext cx="5181000" cy="90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75" name="Google Shape;1875;p32"/>
          <p:cNvSpPr txBox="1">
            <a:spLocks noGrp="1"/>
          </p:cNvSpPr>
          <p:nvPr>
            <p:ph type="subTitle" idx="4"/>
          </p:nvPr>
        </p:nvSpPr>
        <p:spPr>
          <a:xfrm>
            <a:off x="1981463" y="3999325"/>
            <a:ext cx="5181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32"/>
          <p:cNvSpPr txBox="1">
            <a:spLocks noGrp="1"/>
          </p:cNvSpPr>
          <p:nvPr>
            <p:ph type="title" idx="5" hasCustomPrompt="1"/>
          </p:nvPr>
        </p:nvSpPr>
        <p:spPr>
          <a:xfrm>
            <a:off x="1981538" y="3166199"/>
            <a:ext cx="5181000" cy="90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77" name="Google Shape;1877;p32"/>
          <p:cNvSpPr/>
          <p:nvPr/>
        </p:nvSpPr>
        <p:spPr>
          <a:xfrm flipH="1">
            <a:off x="-840878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878" name="Google Shape;1878;p32"/>
          <p:cNvSpPr/>
          <p:nvPr/>
        </p:nvSpPr>
        <p:spPr>
          <a:xfrm rot="-1402665" flipH="1">
            <a:off x="7852980" y="-445507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879" name="Google Shape;1879;p32"/>
          <p:cNvGrpSpPr/>
          <p:nvPr/>
        </p:nvGrpSpPr>
        <p:grpSpPr>
          <a:xfrm rot="3333252">
            <a:off x="7897547" y="-294571"/>
            <a:ext cx="1264408" cy="1553384"/>
            <a:chOff x="556167" y="-402644"/>
            <a:chExt cx="911061" cy="1119281"/>
          </a:xfrm>
        </p:grpSpPr>
        <p:sp>
          <p:nvSpPr>
            <p:cNvPr id="1880" name="Google Shape;1880;p32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1" name="Google Shape;1881;p32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2" name="Google Shape;1882;p32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3" name="Google Shape;1883;p32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4" name="Google Shape;1884;p32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5" name="Google Shape;1885;p32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6" name="Google Shape;1886;p32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7" name="Google Shape;1887;p32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88" name="Google Shape;1888;p32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889" name="Google Shape;1889;p32"/>
          <p:cNvGrpSpPr/>
          <p:nvPr/>
        </p:nvGrpSpPr>
        <p:grpSpPr>
          <a:xfrm rot="2007388">
            <a:off x="-155039" y="4106871"/>
            <a:ext cx="573996" cy="1003426"/>
            <a:chOff x="8185349" y="4299471"/>
            <a:chExt cx="573999" cy="1003431"/>
          </a:xfrm>
        </p:grpSpPr>
        <p:sp>
          <p:nvSpPr>
            <p:cNvPr id="1890" name="Google Shape;1890;p32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1" name="Google Shape;1891;p32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2" name="Google Shape;1892;p32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3" name="Google Shape;1893;p32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4" name="Google Shape;1894;p32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5" name="Google Shape;1895;p32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6" name="Google Shape;1896;p32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7" name="Google Shape;1897;p32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8" name="Google Shape;1898;p32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899" name="Google Shape;1899;p32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0" name="Google Shape;1900;p32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01" name="Google Shape;1901;p32"/>
          <p:cNvGrpSpPr/>
          <p:nvPr/>
        </p:nvGrpSpPr>
        <p:grpSpPr>
          <a:xfrm rot="-6583392">
            <a:off x="7896210" y="3825536"/>
            <a:ext cx="1313660" cy="1474807"/>
            <a:chOff x="-138062" y="3249908"/>
            <a:chExt cx="1313568" cy="1474703"/>
          </a:xfrm>
        </p:grpSpPr>
        <p:sp>
          <p:nvSpPr>
            <p:cNvPr id="1902" name="Google Shape;1902;p32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3" name="Google Shape;1903;p32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4" name="Google Shape;1904;p32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5" name="Google Shape;1905;p32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6" name="Google Shape;1906;p32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7" name="Google Shape;1907;p32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8" name="Google Shape;1908;p32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09" name="Google Shape;1909;p32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0" name="Google Shape;1910;p32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1" name="Google Shape;1911;p32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2" name="Google Shape;1912;p32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3" name="Google Shape;1913;p32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14" name="Google Shape;1914;p32"/>
          <p:cNvGrpSpPr/>
          <p:nvPr/>
        </p:nvGrpSpPr>
        <p:grpSpPr>
          <a:xfrm rot="-2294782">
            <a:off x="394547" y="4488873"/>
            <a:ext cx="848909" cy="760044"/>
            <a:chOff x="-44590" y="-31162"/>
            <a:chExt cx="848969" cy="760098"/>
          </a:xfrm>
        </p:grpSpPr>
        <p:sp>
          <p:nvSpPr>
            <p:cNvPr id="1915" name="Google Shape;1915;p32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6" name="Google Shape;1916;p32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7" name="Google Shape;1917;p32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8" name="Google Shape;1918;p32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19" name="Google Shape;1919;p32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20" name="Google Shape;1920;p32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21" name="Google Shape;1921;p32"/>
          <p:cNvGrpSpPr/>
          <p:nvPr/>
        </p:nvGrpSpPr>
        <p:grpSpPr>
          <a:xfrm rot="-5400000">
            <a:off x="24874" y="-78288"/>
            <a:ext cx="802107" cy="720546"/>
            <a:chOff x="8440798" y="-85238"/>
            <a:chExt cx="802107" cy="720546"/>
          </a:xfrm>
        </p:grpSpPr>
        <p:sp>
          <p:nvSpPr>
            <p:cNvPr id="1922" name="Google Shape;1922;p32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23" name="Google Shape;1923;p32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24" name="Google Shape;1924;p32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25" name="Google Shape;1925;p32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26" name="Google Shape;1926;p32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27" name="Google Shape;1927;p32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28" name="Google Shape;1928;p32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29" name="Google Shape;1929;p32"/>
          <p:cNvGrpSpPr/>
          <p:nvPr/>
        </p:nvGrpSpPr>
        <p:grpSpPr>
          <a:xfrm>
            <a:off x="549323" y="-224723"/>
            <a:ext cx="1087231" cy="1218380"/>
            <a:chOff x="-146778" y="-163348"/>
            <a:chExt cx="1087231" cy="1218380"/>
          </a:xfrm>
        </p:grpSpPr>
        <p:sp>
          <p:nvSpPr>
            <p:cNvPr id="1930" name="Google Shape;1930;p32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31" name="Google Shape;1931;p32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32" name="Google Shape;1932;p32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33" name="Google Shape;1933;p32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34" name="Google Shape;1934;p32"/>
          <p:cNvGrpSpPr/>
          <p:nvPr/>
        </p:nvGrpSpPr>
        <p:grpSpPr>
          <a:xfrm>
            <a:off x="193412" y="710175"/>
            <a:ext cx="306550" cy="246616"/>
            <a:chOff x="366411" y="1167375"/>
            <a:chExt cx="306550" cy="246616"/>
          </a:xfrm>
        </p:grpSpPr>
        <p:sp>
          <p:nvSpPr>
            <p:cNvPr id="1935" name="Google Shape;1935;p32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36" name="Google Shape;1936;p32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37" name="Google Shape;1937;p32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38" name="Google Shape;1938;p32"/>
          <p:cNvGrpSpPr/>
          <p:nvPr/>
        </p:nvGrpSpPr>
        <p:grpSpPr>
          <a:xfrm>
            <a:off x="7778124" y="84125"/>
            <a:ext cx="306550" cy="233991"/>
            <a:chOff x="281699" y="4701425"/>
            <a:chExt cx="306550" cy="233991"/>
          </a:xfrm>
        </p:grpSpPr>
        <p:sp>
          <p:nvSpPr>
            <p:cNvPr id="1939" name="Google Shape;1939;p32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40" name="Google Shape;1940;p32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41" name="Google Shape;1941;p32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42" name="Google Shape;1942;p32"/>
          <p:cNvGrpSpPr/>
          <p:nvPr/>
        </p:nvGrpSpPr>
        <p:grpSpPr>
          <a:xfrm>
            <a:off x="8757950" y="3645551"/>
            <a:ext cx="306550" cy="246616"/>
            <a:chOff x="8757949" y="3645550"/>
            <a:chExt cx="306550" cy="246616"/>
          </a:xfrm>
        </p:grpSpPr>
        <p:sp>
          <p:nvSpPr>
            <p:cNvPr id="1943" name="Google Shape;1943;p32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44" name="Google Shape;1944;p32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45" name="Google Shape;1945;p32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2969395281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7" name="Google Shape;1947;p33"/>
          <p:cNvSpPr txBox="1">
            <a:spLocks noGrp="1"/>
          </p:cNvSpPr>
          <p:nvPr>
            <p:ph type="subTitle" idx="1"/>
          </p:nvPr>
        </p:nvSpPr>
        <p:spPr>
          <a:xfrm>
            <a:off x="1114725" y="3826394"/>
            <a:ext cx="2279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948" name="Google Shape;1948;p33"/>
          <p:cNvSpPr txBox="1">
            <a:spLocks noGrp="1"/>
          </p:cNvSpPr>
          <p:nvPr>
            <p:ph type="title" hasCustomPrompt="1"/>
          </p:nvPr>
        </p:nvSpPr>
        <p:spPr>
          <a:xfrm>
            <a:off x="1114725" y="2992475"/>
            <a:ext cx="2279700" cy="8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949" name="Google Shape;1949;p33"/>
          <p:cNvSpPr txBox="1">
            <a:spLocks noGrp="1"/>
          </p:cNvSpPr>
          <p:nvPr>
            <p:ph type="subTitle" idx="2"/>
          </p:nvPr>
        </p:nvSpPr>
        <p:spPr>
          <a:xfrm>
            <a:off x="3432188" y="3826374"/>
            <a:ext cx="2279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950" name="Google Shape;1950;p33"/>
          <p:cNvSpPr txBox="1">
            <a:spLocks noGrp="1"/>
          </p:cNvSpPr>
          <p:nvPr>
            <p:ph type="title" idx="3" hasCustomPrompt="1"/>
          </p:nvPr>
        </p:nvSpPr>
        <p:spPr>
          <a:xfrm>
            <a:off x="3432188" y="2992475"/>
            <a:ext cx="2279700" cy="8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951" name="Google Shape;1951;p33"/>
          <p:cNvSpPr txBox="1">
            <a:spLocks noGrp="1"/>
          </p:cNvSpPr>
          <p:nvPr>
            <p:ph type="subTitle" idx="4"/>
          </p:nvPr>
        </p:nvSpPr>
        <p:spPr>
          <a:xfrm>
            <a:off x="5749575" y="3826380"/>
            <a:ext cx="2279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p33"/>
          <p:cNvSpPr txBox="1">
            <a:spLocks noGrp="1"/>
          </p:cNvSpPr>
          <p:nvPr>
            <p:ph type="title" idx="5" hasCustomPrompt="1"/>
          </p:nvPr>
        </p:nvSpPr>
        <p:spPr>
          <a:xfrm>
            <a:off x="5749576" y="2992500"/>
            <a:ext cx="2279700" cy="8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953" name="Google Shape;1953;p33"/>
          <p:cNvSpPr txBox="1">
            <a:spLocks noGrp="1"/>
          </p:cNvSpPr>
          <p:nvPr>
            <p:ph type="subTitle" idx="6"/>
          </p:nvPr>
        </p:nvSpPr>
        <p:spPr>
          <a:xfrm>
            <a:off x="1204725" y="1483932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54" name="Google Shape;1954;p33"/>
          <p:cNvSpPr txBox="1">
            <a:spLocks noGrp="1"/>
          </p:cNvSpPr>
          <p:nvPr>
            <p:ph type="subTitle" idx="7"/>
          </p:nvPr>
        </p:nvSpPr>
        <p:spPr>
          <a:xfrm>
            <a:off x="3522189" y="14832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55" name="Google Shape;1955;p33"/>
          <p:cNvSpPr txBox="1">
            <a:spLocks noGrp="1"/>
          </p:cNvSpPr>
          <p:nvPr>
            <p:ph type="subTitle" idx="8"/>
          </p:nvPr>
        </p:nvSpPr>
        <p:spPr>
          <a:xfrm>
            <a:off x="5839652" y="14832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56" name="Google Shape;1956;p33"/>
          <p:cNvSpPr txBox="1">
            <a:spLocks noGrp="1"/>
          </p:cNvSpPr>
          <p:nvPr>
            <p:ph type="title" idx="9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33"/>
          <p:cNvSpPr/>
          <p:nvPr/>
        </p:nvSpPr>
        <p:spPr>
          <a:xfrm rot="2905830" flipH="1">
            <a:off x="7873272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1958" name="Google Shape;1958;p33"/>
          <p:cNvSpPr/>
          <p:nvPr/>
        </p:nvSpPr>
        <p:spPr>
          <a:xfrm rot="8100000">
            <a:off x="-1013411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1959" name="Google Shape;1959;p33"/>
          <p:cNvGrpSpPr/>
          <p:nvPr/>
        </p:nvGrpSpPr>
        <p:grpSpPr>
          <a:xfrm>
            <a:off x="7744810" y="4131938"/>
            <a:ext cx="762950" cy="1927407"/>
            <a:chOff x="8361510" y="3452088"/>
            <a:chExt cx="762950" cy="1927407"/>
          </a:xfrm>
        </p:grpSpPr>
        <p:sp>
          <p:nvSpPr>
            <p:cNvPr id="1960" name="Google Shape;1960;p33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1" name="Google Shape;1961;p33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2" name="Google Shape;1962;p33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3" name="Google Shape;1963;p33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4" name="Google Shape;1964;p33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5" name="Google Shape;1965;p33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6" name="Google Shape;1966;p33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7" name="Google Shape;1967;p33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8" name="Google Shape;1968;p33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69" name="Google Shape;1969;p33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70" name="Google Shape;1970;p33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71" name="Google Shape;1971;p33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72" name="Google Shape;1972;p33"/>
          <p:cNvGrpSpPr/>
          <p:nvPr/>
        </p:nvGrpSpPr>
        <p:grpSpPr>
          <a:xfrm>
            <a:off x="8056773" y="-101148"/>
            <a:ext cx="1087231" cy="1218380"/>
            <a:chOff x="-146778" y="-163348"/>
            <a:chExt cx="1087231" cy="1218380"/>
          </a:xfrm>
        </p:grpSpPr>
        <p:sp>
          <p:nvSpPr>
            <p:cNvPr id="1973" name="Google Shape;1973;p33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74" name="Google Shape;1974;p33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75" name="Google Shape;1975;p33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76" name="Google Shape;1976;p33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77" name="Google Shape;1977;p33"/>
          <p:cNvGrpSpPr/>
          <p:nvPr/>
        </p:nvGrpSpPr>
        <p:grpSpPr>
          <a:xfrm rot="5400000">
            <a:off x="8131709" y="4432293"/>
            <a:ext cx="1004320" cy="894773"/>
            <a:chOff x="8306286" y="4189629"/>
            <a:chExt cx="1004220" cy="894684"/>
          </a:xfrm>
        </p:grpSpPr>
        <p:sp>
          <p:nvSpPr>
            <p:cNvPr id="1978" name="Google Shape;1978;p33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79" name="Google Shape;1979;p33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0" name="Google Shape;1980;p33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1" name="Google Shape;1981;p33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2" name="Google Shape;1982;p33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3" name="Google Shape;1983;p33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4" name="Google Shape;1984;p33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5" name="Google Shape;1985;p33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86" name="Google Shape;1986;p33"/>
          <p:cNvGrpSpPr/>
          <p:nvPr/>
        </p:nvGrpSpPr>
        <p:grpSpPr>
          <a:xfrm rot="-1414813">
            <a:off x="-145002" y="-428782"/>
            <a:ext cx="1264450" cy="1553435"/>
            <a:chOff x="556167" y="-402644"/>
            <a:chExt cx="911061" cy="1119281"/>
          </a:xfrm>
        </p:grpSpPr>
        <p:sp>
          <p:nvSpPr>
            <p:cNvPr id="1987" name="Google Shape;1987;p33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8" name="Google Shape;1988;p33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89" name="Google Shape;1989;p33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0" name="Google Shape;1990;p33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1" name="Google Shape;1991;p33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2" name="Google Shape;1992;p33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3" name="Google Shape;1993;p33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4" name="Google Shape;1994;p33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5" name="Google Shape;1995;p33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1996" name="Google Shape;1996;p33"/>
          <p:cNvGrpSpPr/>
          <p:nvPr/>
        </p:nvGrpSpPr>
        <p:grpSpPr>
          <a:xfrm>
            <a:off x="86312" y="928476"/>
            <a:ext cx="306550" cy="246616"/>
            <a:chOff x="366411" y="1167375"/>
            <a:chExt cx="306550" cy="246616"/>
          </a:xfrm>
        </p:grpSpPr>
        <p:sp>
          <p:nvSpPr>
            <p:cNvPr id="1997" name="Google Shape;1997;p3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8" name="Google Shape;1998;p3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1999" name="Google Shape;1999;p3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00" name="Google Shape;2000;p33"/>
          <p:cNvGrpSpPr/>
          <p:nvPr/>
        </p:nvGrpSpPr>
        <p:grpSpPr>
          <a:xfrm>
            <a:off x="8753825" y="132126"/>
            <a:ext cx="306550" cy="246616"/>
            <a:chOff x="8757949" y="3645550"/>
            <a:chExt cx="306550" cy="246616"/>
          </a:xfrm>
        </p:grpSpPr>
        <p:sp>
          <p:nvSpPr>
            <p:cNvPr id="2001" name="Google Shape;2001;p3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02" name="Google Shape;2002;p3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03" name="Google Shape;2003;p3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04" name="Google Shape;2004;p33"/>
          <p:cNvGrpSpPr/>
          <p:nvPr/>
        </p:nvGrpSpPr>
        <p:grpSpPr>
          <a:xfrm rot="5168114">
            <a:off x="12023" y="4392852"/>
            <a:ext cx="853722" cy="1055122"/>
            <a:chOff x="8141966" y="4340861"/>
            <a:chExt cx="853744" cy="1055150"/>
          </a:xfrm>
        </p:grpSpPr>
        <p:sp>
          <p:nvSpPr>
            <p:cNvPr id="2005" name="Google Shape;2005;p33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06" name="Google Shape;2006;p33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07" name="Google Shape;2007;p33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08" name="Google Shape;2008;p33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09" name="Google Shape;2009;p33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10" name="Google Shape;2010;p33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11" name="Google Shape;2011;p33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12" name="Google Shape;2012;p33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13" name="Google Shape;2013;p33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14" name="Google Shape;2014;p33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15" name="Google Shape;2015;p33"/>
          <p:cNvGrpSpPr/>
          <p:nvPr/>
        </p:nvGrpSpPr>
        <p:grpSpPr>
          <a:xfrm>
            <a:off x="948975" y="4878526"/>
            <a:ext cx="306550" cy="233991"/>
            <a:chOff x="281699" y="4701425"/>
            <a:chExt cx="306550" cy="233991"/>
          </a:xfrm>
        </p:grpSpPr>
        <p:sp>
          <p:nvSpPr>
            <p:cNvPr id="2016" name="Google Shape;2016;p3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17" name="Google Shape;2017;p3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18" name="Google Shape;2018;p3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1489794302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0" name="Google Shape;2020;p34"/>
          <p:cNvSpPr txBox="1">
            <a:spLocks noGrp="1"/>
          </p:cNvSpPr>
          <p:nvPr>
            <p:ph type="title"/>
          </p:nvPr>
        </p:nvSpPr>
        <p:spPr>
          <a:xfrm>
            <a:off x="1018025" y="818175"/>
            <a:ext cx="4311900" cy="106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>
            <a:endParaRPr/>
          </a:p>
        </p:txBody>
      </p:sp>
      <p:sp>
        <p:nvSpPr>
          <p:cNvPr id="2021" name="Google Shape;2021;p34"/>
          <p:cNvSpPr txBox="1">
            <a:spLocks noGrp="1"/>
          </p:cNvSpPr>
          <p:nvPr>
            <p:ph type="subTitle" idx="1"/>
          </p:nvPr>
        </p:nvSpPr>
        <p:spPr>
          <a:xfrm>
            <a:off x="968525" y="1987800"/>
            <a:ext cx="3183000" cy="115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022" name="Google Shape;2022;p34"/>
          <p:cNvSpPr/>
          <p:nvPr/>
        </p:nvSpPr>
        <p:spPr>
          <a:xfrm>
            <a:off x="7913876" y="35058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2023" name="Google Shape;2023;p34"/>
          <p:cNvGrpSpPr/>
          <p:nvPr/>
        </p:nvGrpSpPr>
        <p:grpSpPr>
          <a:xfrm rot="3280567">
            <a:off x="8367015" y="-287386"/>
            <a:ext cx="1087235" cy="1218385"/>
            <a:chOff x="-146778" y="-163348"/>
            <a:chExt cx="1087231" cy="1218380"/>
          </a:xfrm>
        </p:grpSpPr>
        <p:sp>
          <p:nvSpPr>
            <p:cNvPr id="2024" name="Google Shape;2024;p34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25" name="Google Shape;2025;p34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26" name="Google Shape;2026;p34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27" name="Google Shape;2027;p34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28" name="Google Shape;2028;p34"/>
          <p:cNvGrpSpPr/>
          <p:nvPr/>
        </p:nvGrpSpPr>
        <p:grpSpPr>
          <a:xfrm rot="1295572">
            <a:off x="7805155" y="-300423"/>
            <a:ext cx="911039" cy="1119254"/>
            <a:chOff x="556167" y="-402644"/>
            <a:chExt cx="911061" cy="1119281"/>
          </a:xfrm>
        </p:grpSpPr>
        <p:sp>
          <p:nvSpPr>
            <p:cNvPr id="2029" name="Google Shape;2029;p34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0" name="Google Shape;2030;p34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1" name="Google Shape;2031;p34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2" name="Google Shape;2032;p34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3" name="Google Shape;2033;p34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4" name="Google Shape;2034;p34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5" name="Google Shape;2035;p34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6" name="Google Shape;2036;p34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37" name="Google Shape;2037;p34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38" name="Google Shape;2038;p34"/>
          <p:cNvGrpSpPr/>
          <p:nvPr/>
        </p:nvGrpSpPr>
        <p:grpSpPr>
          <a:xfrm>
            <a:off x="7631166" y="4238374"/>
            <a:ext cx="853744" cy="1055150"/>
            <a:chOff x="8141966" y="4340861"/>
            <a:chExt cx="853744" cy="1055150"/>
          </a:xfrm>
        </p:grpSpPr>
        <p:sp>
          <p:nvSpPr>
            <p:cNvPr id="2039" name="Google Shape;2039;p34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0" name="Google Shape;2040;p34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1" name="Google Shape;2041;p34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2" name="Google Shape;2042;p34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3" name="Google Shape;2043;p34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4" name="Google Shape;2044;p34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5" name="Google Shape;2045;p34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6" name="Google Shape;2046;p34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7" name="Google Shape;2047;p34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48" name="Google Shape;2048;p34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49" name="Google Shape;2049;p34"/>
          <p:cNvGrpSpPr/>
          <p:nvPr/>
        </p:nvGrpSpPr>
        <p:grpSpPr>
          <a:xfrm rot="-4282054">
            <a:off x="8288009" y="4352903"/>
            <a:ext cx="848980" cy="760108"/>
            <a:chOff x="-44590" y="-31162"/>
            <a:chExt cx="848969" cy="760098"/>
          </a:xfrm>
        </p:grpSpPr>
        <p:sp>
          <p:nvSpPr>
            <p:cNvPr id="2050" name="Google Shape;2050;p34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51" name="Google Shape;2051;p34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52" name="Google Shape;2052;p34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53" name="Google Shape;2053;p34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54" name="Google Shape;2054;p34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55" name="Google Shape;2055;p34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56" name="Google Shape;2056;p34"/>
          <p:cNvGrpSpPr/>
          <p:nvPr/>
        </p:nvGrpSpPr>
        <p:grpSpPr>
          <a:xfrm>
            <a:off x="92811" y="947201"/>
            <a:ext cx="306550" cy="246616"/>
            <a:chOff x="366411" y="1167375"/>
            <a:chExt cx="306550" cy="246616"/>
          </a:xfrm>
        </p:grpSpPr>
        <p:sp>
          <p:nvSpPr>
            <p:cNvPr id="2057" name="Google Shape;2057;p34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58" name="Google Shape;2058;p34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59" name="Google Shape;2059;p34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60" name="Google Shape;2060;p34"/>
          <p:cNvGrpSpPr/>
          <p:nvPr/>
        </p:nvGrpSpPr>
        <p:grpSpPr>
          <a:xfrm>
            <a:off x="8153525" y="856975"/>
            <a:ext cx="306550" cy="233991"/>
            <a:chOff x="281699" y="4701425"/>
            <a:chExt cx="306550" cy="233991"/>
          </a:xfrm>
        </p:grpSpPr>
        <p:sp>
          <p:nvSpPr>
            <p:cNvPr id="2061" name="Google Shape;2061;p34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62" name="Google Shape;2062;p34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63" name="Google Shape;2063;p34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64" name="Google Shape;2064;p34"/>
          <p:cNvGrpSpPr/>
          <p:nvPr/>
        </p:nvGrpSpPr>
        <p:grpSpPr>
          <a:xfrm>
            <a:off x="8729100" y="4061550"/>
            <a:ext cx="306550" cy="246616"/>
            <a:chOff x="8757949" y="3645550"/>
            <a:chExt cx="306550" cy="246616"/>
          </a:xfrm>
        </p:grpSpPr>
        <p:sp>
          <p:nvSpPr>
            <p:cNvPr id="2065" name="Google Shape;2065;p34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66" name="Google Shape;2066;p34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67" name="Google Shape;2067;p34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68" name="Google Shape;2068;p34"/>
          <p:cNvGrpSpPr/>
          <p:nvPr/>
        </p:nvGrpSpPr>
        <p:grpSpPr>
          <a:xfrm rot="-6989598">
            <a:off x="-332257" y="-216354"/>
            <a:ext cx="1232375" cy="951137"/>
            <a:chOff x="670952" y="-197670"/>
            <a:chExt cx="1232356" cy="951123"/>
          </a:xfrm>
        </p:grpSpPr>
        <p:sp>
          <p:nvSpPr>
            <p:cNvPr id="2069" name="Google Shape;2069;p34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0" name="Google Shape;2070;p34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1" name="Google Shape;2071;p34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2" name="Google Shape;2072;p34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3" name="Google Shape;2073;p34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4" name="Google Shape;2074;p34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5" name="Google Shape;2075;p34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6" name="Google Shape;2076;p34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77" name="Google Shape;2077;p34"/>
          <p:cNvGrpSpPr/>
          <p:nvPr/>
        </p:nvGrpSpPr>
        <p:grpSpPr>
          <a:xfrm flipH="1">
            <a:off x="736886" y="4536697"/>
            <a:ext cx="573999" cy="1003431"/>
            <a:chOff x="8185349" y="4299471"/>
            <a:chExt cx="573999" cy="1003431"/>
          </a:xfrm>
        </p:grpSpPr>
        <p:sp>
          <p:nvSpPr>
            <p:cNvPr id="2078" name="Google Shape;2078;p34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79" name="Google Shape;2079;p34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0" name="Google Shape;2080;p34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1" name="Google Shape;2081;p34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2" name="Google Shape;2082;p34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3" name="Google Shape;2083;p34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4" name="Google Shape;2084;p34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5" name="Google Shape;2085;p34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6" name="Google Shape;2086;p34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7" name="Google Shape;2087;p34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88" name="Google Shape;2088;p34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089" name="Google Shape;2089;p34"/>
          <p:cNvGrpSpPr/>
          <p:nvPr/>
        </p:nvGrpSpPr>
        <p:grpSpPr>
          <a:xfrm flipH="1">
            <a:off x="106000" y="3690964"/>
            <a:ext cx="762950" cy="1927407"/>
            <a:chOff x="8361510" y="3452088"/>
            <a:chExt cx="762950" cy="1927407"/>
          </a:xfrm>
        </p:grpSpPr>
        <p:sp>
          <p:nvSpPr>
            <p:cNvPr id="2090" name="Google Shape;2090;p34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1" name="Google Shape;2091;p34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2" name="Google Shape;2092;p34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3" name="Google Shape;2093;p34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4" name="Google Shape;2094;p34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5" name="Google Shape;2095;p34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6" name="Google Shape;2096;p34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7" name="Google Shape;2097;p34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8" name="Google Shape;2098;p34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099" name="Google Shape;2099;p34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00" name="Google Shape;2100;p34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01" name="Google Shape;2101;p34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sp>
        <p:nvSpPr>
          <p:cNvPr id="2102" name="Google Shape;2102;p34"/>
          <p:cNvSpPr txBox="1"/>
          <p:nvPr/>
        </p:nvSpPr>
        <p:spPr>
          <a:xfrm>
            <a:off x="984425" y="3124725"/>
            <a:ext cx="3616800" cy="78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</a:t>
            </a:r>
            <a:endParaRPr sz="1200">
              <a:solidFill>
                <a:schemeClr val="dk1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</p:spTree>
    <p:extLst>
      <p:ext uri="{BB962C8B-B14F-4D97-AF65-F5344CB8AC3E}">
        <p14:creationId xmlns:p14="http://schemas.microsoft.com/office/powerpoint/2010/main" val="106440478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" name="Google Shape;2104;p35"/>
          <p:cNvSpPr/>
          <p:nvPr/>
        </p:nvSpPr>
        <p:spPr>
          <a:xfrm rot="1402665">
            <a:off x="-280186" y="-604945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2105" name="Google Shape;2105;p35"/>
          <p:cNvSpPr/>
          <p:nvPr/>
        </p:nvSpPr>
        <p:spPr>
          <a:xfrm>
            <a:off x="7835625" y="4012953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2106" name="Google Shape;2106;p35"/>
          <p:cNvGrpSpPr/>
          <p:nvPr/>
        </p:nvGrpSpPr>
        <p:grpSpPr>
          <a:xfrm rot="2700000">
            <a:off x="-37136" y="-113562"/>
            <a:ext cx="848961" cy="760091"/>
            <a:chOff x="-44590" y="-31162"/>
            <a:chExt cx="848969" cy="760098"/>
          </a:xfrm>
        </p:grpSpPr>
        <p:sp>
          <p:nvSpPr>
            <p:cNvPr id="2107" name="Google Shape;2107;p3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13" name="Google Shape;2113;p35"/>
          <p:cNvGrpSpPr/>
          <p:nvPr/>
        </p:nvGrpSpPr>
        <p:grpSpPr>
          <a:xfrm rot="-5994584">
            <a:off x="7896669" y="4228073"/>
            <a:ext cx="1718960" cy="809388"/>
            <a:chOff x="-44600" y="2477850"/>
            <a:chExt cx="1718925" cy="809372"/>
          </a:xfrm>
        </p:grpSpPr>
        <p:sp>
          <p:nvSpPr>
            <p:cNvPr id="2114" name="Google Shape;2114;p35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22" name="Google Shape;2122;p35"/>
          <p:cNvGrpSpPr/>
          <p:nvPr/>
        </p:nvGrpSpPr>
        <p:grpSpPr>
          <a:xfrm>
            <a:off x="200474" y="4148897"/>
            <a:ext cx="573999" cy="1003431"/>
            <a:chOff x="8185349" y="4299471"/>
            <a:chExt cx="573999" cy="1003431"/>
          </a:xfrm>
        </p:grpSpPr>
        <p:sp>
          <p:nvSpPr>
            <p:cNvPr id="2123" name="Google Shape;2123;p35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6" name="Google Shape;2126;p35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7" name="Google Shape;2127;p35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8" name="Google Shape;2128;p35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29" name="Google Shape;2129;p35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0" name="Google Shape;2130;p35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1" name="Google Shape;2131;p35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2" name="Google Shape;2132;p35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3" name="Google Shape;2133;p35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34" name="Google Shape;2134;p35"/>
          <p:cNvGrpSpPr/>
          <p:nvPr/>
        </p:nvGrpSpPr>
        <p:grpSpPr>
          <a:xfrm rot="8100000">
            <a:off x="8444522" y="56851"/>
            <a:ext cx="848961" cy="760091"/>
            <a:chOff x="-44590" y="-31162"/>
            <a:chExt cx="848969" cy="760098"/>
          </a:xfrm>
        </p:grpSpPr>
        <p:sp>
          <p:nvSpPr>
            <p:cNvPr id="2135" name="Google Shape;2135;p3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6" name="Google Shape;2136;p3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7" name="Google Shape;2137;p3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8" name="Google Shape;2138;p3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39" name="Google Shape;2139;p3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40" name="Google Shape;2140;p3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41" name="Google Shape;2141;p35"/>
          <p:cNvGrpSpPr/>
          <p:nvPr/>
        </p:nvGrpSpPr>
        <p:grpSpPr>
          <a:xfrm>
            <a:off x="1013087" y="112950"/>
            <a:ext cx="306550" cy="246616"/>
            <a:chOff x="366411" y="1167375"/>
            <a:chExt cx="306550" cy="246616"/>
          </a:xfrm>
        </p:grpSpPr>
        <p:sp>
          <p:nvSpPr>
            <p:cNvPr id="2142" name="Google Shape;2142;p3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43" name="Google Shape;2143;p3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44" name="Google Shape;2144;p3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45" name="Google Shape;2145;p35"/>
          <p:cNvGrpSpPr/>
          <p:nvPr/>
        </p:nvGrpSpPr>
        <p:grpSpPr>
          <a:xfrm>
            <a:off x="841875" y="4808501"/>
            <a:ext cx="306550" cy="233991"/>
            <a:chOff x="281699" y="4701425"/>
            <a:chExt cx="306550" cy="233991"/>
          </a:xfrm>
        </p:grpSpPr>
        <p:sp>
          <p:nvSpPr>
            <p:cNvPr id="2146" name="Google Shape;2146;p3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47" name="Google Shape;2147;p3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48" name="Google Shape;2148;p3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49" name="Google Shape;2149;p35"/>
          <p:cNvGrpSpPr/>
          <p:nvPr/>
        </p:nvGrpSpPr>
        <p:grpSpPr>
          <a:xfrm>
            <a:off x="8329925" y="511050"/>
            <a:ext cx="306550" cy="246616"/>
            <a:chOff x="8757949" y="3645550"/>
            <a:chExt cx="306550" cy="246616"/>
          </a:xfrm>
        </p:grpSpPr>
        <p:sp>
          <p:nvSpPr>
            <p:cNvPr id="2150" name="Google Shape;2150;p3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51" name="Google Shape;2151;p3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52" name="Google Shape;2152;p3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94541652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4" name="Google Shape;2154;p36"/>
          <p:cNvSpPr/>
          <p:nvPr/>
        </p:nvSpPr>
        <p:spPr>
          <a:xfrm rot="8449463">
            <a:off x="-857132" y="-398383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sp>
        <p:nvSpPr>
          <p:cNvPr id="2155" name="Google Shape;2155;p36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/>
          </a:p>
        </p:txBody>
      </p:sp>
      <p:grpSp>
        <p:nvGrpSpPr>
          <p:cNvPr id="2156" name="Google Shape;2156;p36"/>
          <p:cNvGrpSpPr/>
          <p:nvPr/>
        </p:nvGrpSpPr>
        <p:grpSpPr>
          <a:xfrm rot="3333252">
            <a:off x="8111747" y="-350434"/>
            <a:ext cx="1264408" cy="1553384"/>
            <a:chOff x="556167" y="-402644"/>
            <a:chExt cx="911061" cy="1119281"/>
          </a:xfrm>
        </p:grpSpPr>
        <p:sp>
          <p:nvSpPr>
            <p:cNvPr id="2157" name="Google Shape;2157;p36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58" name="Google Shape;2158;p36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59" name="Google Shape;2159;p36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0" name="Google Shape;2160;p36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1" name="Google Shape;2161;p36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2" name="Google Shape;2162;p36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3" name="Google Shape;2163;p36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4" name="Google Shape;2164;p36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5" name="Google Shape;2165;p36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66" name="Google Shape;2166;p36"/>
          <p:cNvGrpSpPr/>
          <p:nvPr/>
        </p:nvGrpSpPr>
        <p:grpSpPr>
          <a:xfrm rot="-9107380">
            <a:off x="437672" y="-104893"/>
            <a:ext cx="1004199" cy="894665"/>
            <a:chOff x="8306286" y="4189629"/>
            <a:chExt cx="1004220" cy="894684"/>
          </a:xfrm>
        </p:grpSpPr>
        <p:sp>
          <p:nvSpPr>
            <p:cNvPr id="2167" name="Google Shape;2167;p36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8" name="Google Shape;2168;p36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69" name="Google Shape;2169;p36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0" name="Google Shape;2170;p36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1" name="Google Shape;2171;p36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2" name="Google Shape;2172;p36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3" name="Google Shape;2173;p36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4" name="Google Shape;2174;p36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75" name="Google Shape;2175;p36"/>
          <p:cNvGrpSpPr/>
          <p:nvPr/>
        </p:nvGrpSpPr>
        <p:grpSpPr>
          <a:xfrm flipH="1">
            <a:off x="8381061" y="3946339"/>
            <a:ext cx="762950" cy="1927407"/>
            <a:chOff x="8361510" y="3452088"/>
            <a:chExt cx="762950" cy="1927407"/>
          </a:xfrm>
        </p:grpSpPr>
        <p:sp>
          <p:nvSpPr>
            <p:cNvPr id="2176" name="Google Shape;2176;p36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7" name="Google Shape;2177;p36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8" name="Google Shape;2178;p36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79" name="Google Shape;2179;p36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0" name="Google Shape;2180;p36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1" name="Google Shape;2181;p36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2" name="Google Shape;2182;p36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3" name="Google Shape;2183;p36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4" name="Google Shape;2184;p36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5" name="Google Shape;2185;p36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6" name="Google Shape;2186;p36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87" name="Google Shape;2187;p36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88" name="Google Shape;2188;p36"/>
          <p:cNvGrpSpPr/>
          <p:nvPr/>
        </p:nvGrpSpPr>
        <p:grpSpPr>
          <a:xfrm rot="-4972968">
            <a:off x="-196672" y="65966"/>
            <a:ext cx="802111" cy="720550"/>
            <a:chOff x="8440798" y="-85238"/>
            <a:chExt cx="802107" cy="720546"/>
          </a:xfrm>
        </p:grpSpPr>
        <p:sp>
          <p:nvSpPr>
            <p:cNvPr id="2189" name="Google Shape;2189;p3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0" name="Google Shape;2190;p3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1" name="Google Shape;2191;p3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2" name="Google Shape;2192;p3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3" name="Google Shape;2193;p3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4" name="Google Shape;2194;p3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5" name="Google Shape;2195;p3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196" name="Google Shape;2196;p36"/>
          <p:cNvGrpSpPr/>
          <p:nvPr/>
        </p:nvGrpSpPr>
        <p:grpSpPr>
          <a:xfrm rot="-7684529">
            <a:off x="-195976" y="4251428"/>
            <a:ext cx="1087232" cy="1218381"/>
            <a:chOff x="-146778" y="-163348"/>
            <a:chExt cx="1087231" cy="1218380"/>
          </a:xfrm>
        </p:grpSpPr>
        <p:sp>
          <p:nvSpPr>
            <p:cNvPr id="2197" name="Google Shape;2197;p36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8" name="Google Shape;2198;p36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199" name="Google Shape;2199;p36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00" name="Google Shape;2200;p36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201" name="Google Shape;2201;p36"/>
          <p:cNvGrpSpPr/>
          <p:nvPr/>
        </p:nvGrpSpPr>
        <p:grpSpPr>
          <a:xfrm>
            <a:off x="102812" y="898226"/>
            <a:ext cx="306550" cy="246616"/>
            <a:chOff x="366411" y="1167375"/>
            <a:chExt cx="306550" cy="246616"/>
          </a:xfrm>
        </p:grpSpPr>
        <p:sp>
          <p:nvSpPr>
            <p:cNvPr id="2202" name="Google Shape;2202;p3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03" name="Google Shape;2203;p3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04" name="Google Shape;2204;p3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205" name="Google Shape;2205;p36"/>
          <p:cNvGrpSpPr/>
          <p:nvPr/>
        </p:nvGrpSpPr>
        <p:grpSpPr>
          <a:xfrm>
            <a:off x="922775" y="4833226"/>
            <a:ext cx="306550" cy="233991"/>
            <a:chOff x="281699" y="4701425"/>
            <a:chExt cx="306550" cy="233991"/>
          </a:xfrm>
        </p:grpSpPr>
        <p:sp>
          <p:nvSpPr>
            <p:cNvPr id="2206" name="Google Shape;2206;p3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07" name="Google Shape;2207;p3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08" name="Google Shape;2208;p3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  <p:grpSp>
        <p:nvGrpSpPr>
          <p:cNvPr id="2209" name="Google Shape;2209;p36"/>
          <p:cNvGrpSpPr/>
          <p:nvPr/>
        </p:nvGrpSpPr>
        <p:grpSpPr>
          <a:xfrm>
            <a:off x="8706125" y="898226"/>
            <a:ext cx="306550" cy="246616"/>
            <a:chOff x="8757949" y="3645550"/>
            <a:chExt cx="306550" cy="246616"/>
          </a:xfrm>
        </p:grpSpPr>
        <p:sp>
          <p:nvSpPr>
            <p:cNvPr id="2210" name="Google Shape;2210;p3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11" name="Google Shape;2211;p3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  <p:sp>
          <p:nvSpPr>
            <p:cNvPr id="2212" name="Google Shape;2212;p3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/>
            </a:p>
          </p:txBody>
        </p:sp>
      </p:grpSp>
    </p:spTree>
    <p:extLst>
      <p:ext uri="{BB962C8B-B14F-4D97-AF65-F5344CB8AC3E}">
        <p14:creationId xmlns:p14="http://schemas.microsoft.com/office/powerpoint/2010/main" val="4089454513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211" y="2468066"/>
            <a:ext cx="9144157" cy="2589077"/>
          </a:xfrm>
          <a:custGeom>
            <a:avLst/>
            <a:gdLst/>
            <a:ahLst/>
            <a:cxnLst/>
            <a:rect l="l" t="t" r="r" b="b"/>
            <a:pathLst>
              <a:path w="282860" h="80089" extrusionOk="0">
                <a:moveTo>
                  <a:pt x="282859" y="0"/>
                </a:moveTo>
                <a:cubicBezTo>
                  <a:pt x="280047" y="1327"/>
                  <a:pt x="277222" y="2653"/>
                  <a:pt x="274078" y="3157"/>
                </a:cubicBezTo>
                <a:cubicBezTo>
                  <a:pt x="271253" y="3489"/>
                  <a:pt x="268441" y="3316"/>
                  <a:pt x="265788" y="3820"/>
                </a:cubicBezTo>
                <a:cubicBezTo>
                  <a:pt x="258161" y="5637"/>
                  <a:pt x="254514" y="13437"/>
                  <a:pt x="247377" y="16421"/>
                </a:cubicBezTo>
                <a:cubicBezTo>
                  <a:pt x="242403" y="18570"/>
                  <a:pt x="235944" y="18079"/>
                  <a:pt x="231792" y="21223"/>
                </a:cubicBezTo>
                <a:cubicBezTo>
                  <a:pt x="228144" y="24048"/>
                  <a:pt x="227322" y="28850"/>
                  <a:pt x="223833" y="31834"/>
                </a:cubicBezTo>
                <a:cubicBezTo>
                  <a:pt x="221353" y="33996"/>
                  <a:pt x="217705" y="34818"/>
                  <a:pt x="214058" y="34818"/>
                </a:cubicBezTo>
                <a:cubicBezTo>
                  <a:pt x="212400" y="34818"/>
                  <a:pt x="210569" y="34659"/>
                  <a:pt x="209084" y="34328"/>
                </a:cubicBezTo>
                <a:cubicBezTo>
                  <a:pt x="203778" y="33333"/>
                  <a:pt x="198963" y="31343"/>
                  <a:pt x="193830" y="30680"/>
                </a:cubicBezTo>
                <a:cubicBezTo>
                  <a:pt x="192331" y="30508"/>
                  <a:pt x="190845" y="30348"/>
                  <a:pt x="189347" y="30348"/>
                </a:cubicBezTo>
                <a:cubicBezTo>
                  <a:pt x="184041" y="30348"/>
                  <a:pt x="178735" y="31675"/>
                  <a:pt x="174265" y="34155"/>
                </a:cubicBezTo>
                <a:cubicBezTo>
                  <a:pt x="172103" y="35322"/>
                  <a:pt x="154701" y="47751"/>
                  <a:pt x="137285" y="62010"/>
                </a:cubicBezTo>
                <a:cubicBezTo>
                  <a:pt x="137285" y="62010"/>
                  <a:pt x="112255" y="43613"/>
                  <a:pt x="110425" y="42618"/>
                </a:cubicBezTo>
                <a:cubicBezTo>
                  <a:pt x="105955" y="40124"/>
                  <a:pt x="100649" y="38798"/>
                  <a:pt x="95343" y="38798"/>
                </a:cubicBezTo>
                <a:cubicBezTo>
                  <a:pt x="93845" y="38798"/>
                  <a:pt x="92518" y="38970"/>
                  <a:pt x="91033" y="39129"/>
                </a:cubicBezTo>
                <a:cubicBezTo>
                  <a:pt x="85727" y="39965"/>
                  <a:pt x="80912" y="41955"/>
                  <a:pt x="75779" y="42777"/>
                </a:cubicBezTo>
                <a:cubicBezTo>
                  <a:pt x="74121" y="43108"/>
                  <a:pt x="72463" y="43281"/>
                  <a:pt x="70632" y="43281"/>
                </a:cubicBezTo>
                <a:cubicBezTo>
                  <a:pt x="66985" y="43281"/>
                  <a:pt x="63337" y="42445"/>
                  <a:pt x="60857" y="40296"/>
                </a:cubicBezTo>
                <a:cubicBezTo>
                  <a:pt x="57368" y="37312"/>
                  <a:pt x="56705" y="32497"/>
                  <a:pt x="53057" y="29685"/>
                </a:cubicBezTo>
                <a:cubicBezTo>
                  <a:pt x="48746" y="26528"/>
                  <a:pt x="42287" y="27032"/>
                  <a:pt x="37313" y="24870"/>
                </a:cubicBezTo>
                <a:cubicBezTo>
                  <a:pt x="30177" y="21886"/>
                  <a:pt x="26701" y="14100"/>
                  <a:pt x="18902" y="12442"/>
                </a:cubicBezTo>
                <a:cubicBezTo>
                  <a:pt x="16249" y="11779"/>
                  <a:pt x="13437" y="12110"/>
                  <a:pt x="10784" y="11606"/>
                </a:cubicBezTo>
                <a:cubicBezTo>
                  <a:pt x="6805" y="11115"/>
                  <a:pt x="3317" y="9285"/>
                  <a:pt x="1" y="7468"/>
                </a:cubicBezTo>
                <a:lnTo>
                  <a:pt x="1" y="31171"/>
                </a:lnTo>
                <a:cubicBezTo>
                  <a:pt x="6633" y="33664"/>
                  <a:pt x="10453" y="40456"/>
                  <a:pt x="17416" y="43108"/>
                </a:cubicBezTo>
                <a:cubicBezTo>
                  <a:pt x="22881" y="45098"/>
                  <a:pt x="29845" y="44607"/>
                  <a:pt x="34328" y="47923"/>
                </a:cubicBezTo>
                <a:cubicBezTo>
                  <a:pt x="38308" y="50735"/>
                  <a:pt x="38971" y="55550"/>
                  <a:pt x="42778" y="58362"/>
                </a:cubicBezTo>
                <a:cubicBezTo>
                  <a:pt x="45603" y="60683"/>
                  <a:pt x="49410" y="61519"/>
                  <a:pt x="53389" y="61519"/>
                </a:cubicBezTo>
                <a:cubicBezTo>
                  <a:pt x="55219" y="61519"/>
                  <a:pt x="57037" y="61347"/>
                  <a:pt x="58867" y="61015"/>
                </a:cubicBezTo>
                <a:cubicBezTo>
                  <a:pt x="64332" y="60020"/>
                  <a:pt x="69637" y="58031"/>
                  <a:pt x="75275" y="57208"/>
                </a:cubicBezTo>
                <a:cubicBezTo>
                  <a:pt x="76774" y="57036"/>
                  <a:pt x="78432" y="57036"/>
                  <a:pt x="80090" y="57036"/>
                </a:cubicBezTo>
                <a:cubicBezTo>
                  <a:pt x="85727" y="57036"/>
                  <a:pt x="91364" y="58203"/>
                  <a:pt x="96166" y="60683"/>
                </a:cubicBezTo>
                <a:cubicBezTo>
                  <a:pt x="98155" y="61678"/>
                  <a:pt x="125188" y="80089"/>
                  <a:pt x="125188" y="80089"/>
                </a:cubicBezTo>
                <a:cubicBezTo>
                  <a:pt x="143917" y="65830"/>
                  <a:pt x="162659" y="53388"/>
                  <a:pt x="165140" y="52234"/>
                </a:cubicBezTo>
                <a:cubicBezTo>
                  <a:pt x="169954" y="49741"/>
                  <a:pt x="175592" y="48414"/>
                  <a:pt x="181229" y="48414"/>
                </a:cubicBezTo>
                <a:cubicBezTo>
                  <a:pt x="182887" y="48414"/>
                  <a:pt x="184545" y="48587"/>
                  <a:pt x="186031" y="48746"/>
                </a:cubicBezTo>
                <a:cubicBezTo>
                  <a:pt x="191668" y="49581"/>
                  <a:pt x="196974" y="51571"/>
                  <a:pt x="202452" y="52566"/>
                </a:cubicBezTo>
                <a:cubicBezTo>
                  <a:pt x="204269" y="52725"/>
                  <a:pt x="206099" y="52897"/>
                  <a:pt x="207916" y="52897"/>
                </a:cubicBezTo>
                <a:cubicBezTo>
                  <a:pt x="211896" y="52897"/>
                  <a:pt x="215875" y="52062"/>
                  <a:pt x="218528" y="49913"/>
                </a:cubicBezTo>
                <a:cubicBezTo>
                  <a:pt x="222348" y="46929"/>
                  <a:pt x="223011" y="42114"/>
                  <a:pt x="226990" y="39302"/>
                </a:cubicBezTo>
                <a:cubicBezTo>
                  <a:pt x="231460" y="36145"/>
                  <a:pt x="238424" y="36649"/>
                  <a:pt x="243902" y="34487"/>
                </a:cubicBezTo>
                <a:cubicBezTo>
                  <a:pt x="251529" y="31502"/>
                  <a:pt x="255508" y="23716"/>
                  <a:pt x="263626" y="22058"/>
                </a:cubicBezTo>
                <a:cubicBezTo>
                  <a:pt x="266610" y="21395"/>
                  <a:pt x="269595" y="21727"/>
                  <a:pt x="272579" y="21395"/>
                </a:cubicBezTo>
                <a:cubicBezTo>
                  <a:pt x="276399" y="20891"/>
                  <a:pt x="279715" y="19233"/>
                  <a:pt x="282859" y="17747"/>
                </a:cubicBezTo>
                <a:lnTo>
                  <a:pt x="28285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211" y="3041782"/>
            <a:ext cx="9144157" cy="2101126"/>
          </a:xfrm>
          <a:custGeom>
            <a:avLst/>
            <a:gdLst/>
            <a:ahLst/>
            <a:cxnLst/>
            <a:rect l="l" t="t" r="r" b="b"/>
            <a:pathLst>
              <a:path w="282860" h="64995" extrusionOk="0">
                <a:moveTo>
                  <a:pt x="282859" y="0"/>
                </a:moveTo>
                <a:cubicBezTo>
                  <a:pt x="279715" y="1486"/>
                  <a:pt x="276399" y="3144"/>
                  <a:pt x="272579" y="3648"/>
                </a:cubicBezTo>
                <a:cubicBezTo>
                  <a:pt x="269595" y="3980"/>
                  <a:pt x="266610" y="3648"/>
                  <a:pt x="263626" y="4311"/>
                </a:cubicBezTo>
                <a:cubicBezTo>
                  <a:pt x="255508" y="5969"/>
                  <a:pt x="251529" y="13755"/>
                  <a:pt x="243902" y="16740"/>
                </a:cubicBezTo>
                <a:cubicBezTo>
                  <a:pt x="238424" y="18902"/>
                  <a:pt x="231460" y="18398"/>
                  <a:pt x="226990" y="21555"/>
                </a:cubicBezTo>
                <a:cubicBezTo>
                  <a:pt x="223011" y="24367"/>
                  <a:pt x="222348" y="29182"/>
                  <a:pt x="218528" y="32166"/>
                </a:cubicBezTo>
                <a:cubicBezTo>
                  <a:pt x="215875" y="34315"/>
                  <a:pt x="211896" y="35150"/>
                  <a:pt x="207916" y="35150"/>
                </a:cubicBezTo>
                <a:cubicBezTo>
                  <a:pt x="206099" y="35150"/>
                  <a:pt x="204269" y="34978"/>
                  <a:pt x="202452" y="34819"/>
                </a:cubicBezTo>
                <a:cubicBezTo>
                  <a:pt x="196974" y="33824"/>
                  <a:pt x="191668" y="31834"/>
                  <a:pt x="186031" y="30999"/>
                </a:cubicBezTo>
                <a:cubicBezTo>
                  <a:pt x="184545" y="30840"/>
                  <a:pt x="182887" y="30667"/>
                  <a:pt x="181229" y="30667"/>
                </a:cubicBezTo>
                <a:cubicBezTo>
                  <a:pt x="175592" y="30667"/>
                  <a:pt x="169954" y="31994"/>
                  <a:pt x="165140" y="34487"/>
                </a:cubicBezTo>
                <a:cubicBezTo>
                  <a:pt x="162659" y="35641"/>
                  <a:pt x="143917" y="48083"/>
                  <a:pt x="125188" y="62342"/>
                </a:cubicBezTo>
                <a:cubicBezTo>
                  <a:pt x="125188" y="62342"/>
                  <a:pt x="98155" y="43931"/>
                  <a:pt x="96166" y="42936"/>
                </a:cubicBezTo>
                <a:cubicBezTo>
                  <a:pt x="91364" y="40456"/>
                  <a:pt x="85727" y="39289"/>
                  <a:pt x="80090" y="39289"/>
                </a:cubicBezTo>
                <a:cubicBezTo>
                  <a:pt x="78432" y="39289"/>
                  <a:pt x="76774" y="39289"/>
                  <a:pt x="75275" y="39461"/>
                </a:cubicBezTo>
                <a:cubicBezTo>
                  <a:pt x="69637" y="40284"/>
                  <a:pt x="64332" y="42273"/>
                  <a:pt x="58867" y="43268"/>
                </a:cubicBezTo>
                <a:cubicBezTo>
                  <a:pt x="57037" y="43600"/>
                  <a:pt x="55219" y="43772"/>
                  <a:pt x="53389" y="43772"/>
                </a:cubicBezTo>
                <a:cubicBezTo>
                  <a:pt x="49410" y="43772"/>
                  <a:pt x="45603" y="42936"/>
                  <a:pt x="42778" y="40615"/>
                </a:cubicBezTo>
                <a:cubicBezTo>
                  <a:pt x="38971" y="37803"/>
                  <a:pt x="38308" y="32988"/>
                  <a:pt x="34328" y="30176"/>
                </a:cubicBezTo>
                <a:cubicBezTo>
                  <a:pt x="29845" y="26860"/>
                  <a:pt x="22881" y="27351"/>
                  <a:pt x="17416" y="25361"/>
                </a:cubicBezTo>
                <a:cubicBezTo>
                  <a:pt x="10453" y="22709"/>
                  <a:pt x="6633" y="15917"/>
                  <a:pt x="1" y="13424"/>
                </a:cubicBezTo>
                <a:lnTo>
                  <a:pt x="1" y="64995"/>
                </a:lnTo>
                <a:lnTo>
                  <a:pt x="282859" y="64995"/>
                </a:lnTo>
                <a:lnTo>
                  <a:pt x="282859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737700" y="1201125"/>
            <a:ext cx="4586400" cy="15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5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1496700" y="3117875"/>
            <a:ext cx="3068400" cy="4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3589" y="3966975"/>
            <a:ext cx="9175078" cy="1180763"/>
          </a:xfrm>
          <a:custGeom>
            <a:avLst/>
            <a:gdLst/>
            <a:ahLst/>
            <a:cxnLst/>
            <a:rect l="l" t="t" r="r" b="b"/>
            <a:pathLst>
              <a:path w="285650" h="36761" extrusionOk="0">
                <a:moveTo>
                  <a:pt x="285649" y="0"/>
                </a:moveTo>
                <a:cubicBezTo>
                  <a:pt x="285649" y="0"/>
                  <a:pt x="250969" y="6396"/>
                  <a:pt x="202600" y="6396"/>
                </a:cubicBezTo>
                <a:cubicBezTo>
                  <a:pt x="184261" y="6396"/>
                  <a:pt x="163955" y="5476"/>
                  <a:pt x="142825" y="2941"/>
                </a:cubicBezTo>
                <a:cubicBezTo>
                  <a:pt x="125322" y="829"/>
                  <a:pt x="110002" y="13"/>
                  <a:pt x="96779" y="13"/>
                </a:cubicBezTo>
                <a:cubicBezTo>
                  <a:pt x="52258" y="13"/>
                  <a:pt x="31520" y="9257"/>
                  <a:pt x="31304" y="9369"/>
                </a:cubicBezTo>
                <a:cubicBezTo>
                  <a:pt x="25714" y="12019"/>
                  <a:pt x="24037" y="14400"/>
                  <a:pt x="29213" y="16077"/>
                </a:cubicBezTo>
                <a:cubicBezTo>
                  <a:pt x="47381" y="22360"/>
                  <a:pt x="51853" y="28789"/>
                  <a:pt x="0" y="36760"/>
                </a:cubicBezTo>
                <a:lnTo>
                  <a:pt x="285649" y="36760"/>
                </a:lnTo>
                <a:lnTo>
                  <a:pt x="28564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672584" y="4613358"/>
            <a:ext cx="8506083" cy="534380"/>
          </a:xfrm>
          <a:custGeom>
            <a:avLst/>
            <a:gdLst/>
            <a:ahLst/>
            <a:cxnLst/>
            <a:rect l="l" t="t" r="r" b="b"/>
            <a:pathLst>
              <a:path w="264822" h="16637" extrusionOk="0">
                <a:moveTo>
                  <a:pt x="35631" y="0"/>
                </a:moveTo>
                <a:cubicBezTo>
                  <a:pt x="43323" y="5031"/>
                  <a:pt x="38012" y="10342"/>
                  <a:pt x="0" y="16636"/>
                </a:cubicBezTo>
                <a:lnTo>
                  <a:pt x="264821" y="16636"/>
                </a:lnTo>
                <a:lnTo>
                  <a:pt x="264821" y="9090"/>
                </a:lnTo>
                <a:cubicBezTo>
                  <a:pt x="264821" y="9090"/>
                  <a:pt x="245479" y="2893"/>
                  <a:pt x="211257" y="2893"/>
                </a:cubicBezTo>
                <a:cubicBezTo>
                  <a:pt x="199213" y="2893"/>
                  <a:pt x="185327" y="3661"/>
                  <a:pt x="169791" y="5736"/>
                </a:cubicBezTo>
                <a:cubicBezTo>
                  <a:pt x="148149" y="8623"/>
                  <a:pt x="127498" y="9894"/>
                  <a:pt x="108899" y="9894"/>
                </a:cubicBezTo>
                <a:cubicBezTo>
                  <a:pt x="76222" y="9894"/>
                  <a:pt x="49881" y="5971"/>
                  <a:pt x="3563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5908638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oogle Shape;16;p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" name="Google Shape;17;p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" name="Google Shape;19;p3"/>
          <p:cNvSpPr txBox="1">
            <a:spLocks noGrp="1"/>
          </p:cNvSpPr>
          <p:nvPr>
            <p:ph type="title"/>
          </p:nvPr>
        </p:nvSpPr>
        <p:spPr>
          <a:xfrm>
            <a:off x="855375" y="2311134"/>
            <a:ext cx="3566100" cy="4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0" name="Google Shape;20;p3"/>
          <p:cNvSpPr txBox="1">
            <a:spLocks noGrp="1"/>
          </p:cNvSpPr>
          <p:nvPr>
            <p:ph type="subTitle" idx="1"/>
          </p:nvPr>
        </p:nvSpPr>
        <p:spPr>
          <a:xfrm>
            <a:off x="855825" y="3090999"/>
            <a:ext cx="3565200" cy="38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21" name="Google Shape;21;p3"/>
          <p:cNvSpPr txBox="1">
            <a:spLocks noGrp="1"/>
          </p:cNvSpPr>
          <p:nvPr>
            <p:ph type="title" idx="2" hasCustomPrompt="1"/>
          </p:nvPr>
        </p:nvSpPr>
        <p:spPr>
          <a:xfrm>
            <a:off x="2209800" y="1685925"/>
            <a:ext cx="795900" cy="4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686757789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oogle Shape;23;p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4" name="Google Shape;24;p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" name="Google Shape;26;p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4"/>
          <p:cNvSpPr txBox="1">
            <a:spLocks noGrp="1"/>
          </p:cNvSpPr>
          <p:nvPr>
            <p:ph type="body" idx="1"/>
          </p:nvPr>
        </p:nvSpPr>
        <p:spPr>
          <a:xfrm>
            <a:off x="713225" y="1140700"/>
            <a:ext cx="7863900" cy="34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  <a:defRPr sz="1200">
                <a:solidFill>
                  <a:srgbClr val="FFFFFF"/>
                </a:solidFill>
              </a:defRPr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rabicPeriod"/>
              <a:defRPr sz="1200">
                <a:solidFill>
                  <a:schemeClr val="dk1"/>
                </a:solidFill>
              </a:defRPr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AutoNum type="alphaLcPeriod"/>
              <a:defRPr sz="1200">
                <a:solidFill>
                  <a:schemeClr val="dk1"/>
                </a:solidFill>
              </a:defRPr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100"/>
              <a:buAutoNum type="romanLcPeriod"/>
              <a:defRPr sz="1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8" name="Google Shape;28;p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3812619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oogle Shape;31;p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32" name="Google Shape;32;p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34;p5"/>
          <p:cNvSpPr txBox="1">
            <a:spLocks noGrp="1"/>
          </p:cNvSpPr>
          <p:nvPr>
            <p:ph type="subTitle" idx="1"/>
          </p:nvPr>
        </p:nvSpPr>
        <p:spPr>
          <a:xfrm>
            <a:off x="1153200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5" name="Google Shape;35;p5"/>
          <p:cNvSpPr txBox="1">
            <a:spLocks noGrp="1"/>
          </p:cNvSpPr>
          <p:nvPr>
            <p:ph type="subTitle" idx="2"/>
          </p:nvPr>
        </p:nvSpPr>
        <p:spPr>
          <a:xfrm>
            <a:off x="5052225" y="3275450"/>
            <a:ext cx="2951400" cy="7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6" name="Google Shape;36;p5"/>
          <p:cNvSpPr txBox="1">
            <a:spLocks noGrp="1"/>
          </p:cNvSpPr>
          <p:nvPr>
            <p:ph type="subTitle" idx="3"/>
          </p:nvPr>
        </p:nvSpPr>
        <p:spPr>
          <a:xfrm>
            <a:off x="1012950" y="2957700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7" name="Google Shape;37;p5"/>
          <p:cNvSpPr txBox="1">
            <a:spLocks noGrp="1"/>
          </p:cNvSpPr>
          <p:nvPr>
            <p:ph type="subTitle" idx="4"/>
          </p:nvPr>
        </p:nvSpPr>
        <p:spPr>
          <a:xfrm>
            <a:off x="4911975" y="2959144"/>
            <a:ext cx="3231900" cy="225600"/>
          </a:xfrm>
          <a:prstGeom prst="rect">
            <a:avLst/>
          </a:prstGeom>
          <a:noFill/>
        </p:spPr>
        <p:txBody>
          <a:bodyPr spcFirstLastPara="1" wrap="square" lIns="91425" tIns="91425" rIns="91425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38" name="Google Shape;38;p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29796157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43" name="Google Shape;43;p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" name="Google Shape;45;p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" name="Google Shape;46;p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9654473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" name="Google Shape;6522;p10"/>
          <p:cNvSpPr txBox="1">
            <a:spLocks noGrp="1"/>
          </p:cNvSpPr>
          <p:nvPr>
            <p:ph type="body" idx="1"/>
          </p:nvPr>
        </p:nvSpPr>
        <p:spPr>
          <a:xfrm>
            <a:off x="688200" y="3623700"/>
            <a:ext cx="2842200" cy="88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457200" lvl="0" indent="-22860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200"/>
              <a:buFont typeface="Dancing Script"/>
              <a:buNone/>
              <a:defRPr sz="2820">
                <a:latin typeface="Dancing Script"/>
                <a:ea typeface="Dancing Script"/>
                <a:cs typeface="Dancing Script"/>
                <a:sym typeface="Dancing Script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99523822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oogle Shape;49;p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0" name="Google Shape;50;p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7"/>
          <p:cNvSpPr txBox="1">
            <a:spLocks noGrp="1"/>
          </p:cNvSpPr>
          <p:nvPr>
            <p:ph type="title"/>
          </p:nvPr>
        </p:nvSpPr>
        <p:spPr>
          <a:xfrm>
            <a:off x="2651700" y="1614488"/>
            <a:ext cx="1682100" cy="45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000"/>
              <a:buNone/>
              <a:defRPr sz="5000" b="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3" name="Google Shape;53;p7"/>
          <p:cNvSpPr txBox="1">
            <a:spLocks noGrp="1"/>
          </p:cNvSpPr>
          <p:nvPr>
            <p:ph type="subTitle" idx="1"/>
          </p:nvPr>
        </p:nvSpPr>
        <p:spPr>
          <a:xfrm>
            <a:off x="927900" y="2409955"/>
            <a:ext cx="3405900" cy="11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54" name="Google Shape;54;p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3318656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lt1"/>
        </a:solidFill>
        <a:effectLst/>
      </p:bgPr>
    </p:bg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oogle Shape;56;p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57" name="Google Shape;57;p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" name="Google Shape;59;p8"/>
          <p:cNvSpPr txBox="1">
            <a:spLocks noGrp="1"/>
          </p:cNvSpPr>
          <p:nvPr>
            <p:ph type="title"/>
          </p:nvPr>
        </p:nvSpPr>
        <p:spPr>
          <a:xfrm>
            <a:off x="762000" y="2202675"/>
            <a:ext cx="7620000" cy="721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60" name="Google Shape;60;p8"/>
          <p:cNvGrpSpPr/>
          <p:nvPr/>
        </p:nvGrpSpPr>
        <p:grpSpPr>
          <a:xfrm>
            <a:off x="4258525" y="4588650"/>
            <a:ext cx="5723675" cy="1888350"/>
            <a:chOff x="2315700" y="3585450"/>
            <a:chExt cx="5723675" cy="1888350"/>
          </a:xfrm>
        </p:grpSpPr>
        <p:sp>
          <p:nvSpPr>
            <p:cNvPr id="61" name="Google Shape;61;p8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8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" name="Google Shape;63;p8"/>
          <p:cNvSpPr/>
          <p:nvPr/>
        </p:nvSpPr>
        <p:spPr>
          <a:xfrm flipH="1">
            <a:off x="8086188" y="31804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8"/>
          <p:cNvSpPr/>
          <p:nvPr/>
        </p:nvSpPr>
        <p:spPr>
          <a:xfrm flipH="1">
            <a:off x="7422338" y="393697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82298706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oogle Shape;66;p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67" name="Google Shape;67;p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" name="Google Shape;69;p9"/>
          <p:cNvSpPr txBox="1">
            <a:spLocks noGrp="1"/>
          </p:cNvSpPr>
          <p:nvPr>
            <p:ph type="title"/>
          </p:nvPr>
        </p:nvSpPr>
        <p:spPr>
          <a:xfrm>
            <a:off x="4810200" y="1747850"/>
            <a:ext cx="3620700" cy="51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70" name="Google Shape;70;p9"/>
          <p:cNvSpPr txBox="1">
            <a:spLocks noGrp="1"/>
          </p:cNvSpPr>
          <p:nvPr>
            <p:ph type="body" idx="1"/>
          </p:nvPr>
        </p:nvSpPr>
        <p:spPr>
          <a:xfrm>
            <a:off x="4810200" y="2571756"/>
            <a:ext cx="3620700" cy="87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71" name="Google Shape;71;p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01364782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0"/>
          <p:cNvSpPr txBox="1">
            <a:spLocks noGrp="1"/>
          </p:cNvSpPr>
          <p:nvPr>
            <p:ph type="title"/>
          </p:nvPr>
        </p:nvSpPr>
        <p:spPr>
          <a:xfrm>
            <a:off x="5143502" y="3520800"/>
            <a:ext cx="3276600" cy="97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3000" i="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BenchNine"/>
              <a:buNone/>
              <a:defRPr sz="1300">
                <a:solidFill>
                  <a:srgbClr val="FFFFFF"/>
                </a:solidFill>
                <a:latin typeface="BenchNine"/>
                <a:ea typeface="BenchNine"/>
                <a:cs typeface="BenchNine"/>
                <a:sym typeface="BenchNi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9958283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Google Shape;75;p1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76" name="Google Shape;76;p1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1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" name="Google Shape;78;p11"/>
          <p:cNvSpPr txBox="1">
            <a:spLocks noGrp="1"/>
          </p:cNvSpPr>
          <p:nvPr>
            <p:ph type="title" hasCustomPrompt="1"/>
          </p:nvPr>
        </p:nvSpPr>
        <p:spPr>
          <a:xfrm>
            <a:off x="713225" y="2048875"/>
            <a:ext cx="7717500" cy="7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" name="Google Shape;79;p11"/>
          <p:cNvSpPr txBox="1">
            <a:spLocks noGrp="1"/>
          </p:cNvSpPr>
          <p:nvPr>
            <p:ph type="body" idx="1"/>
          </p:nvPr>
        </p:nvSpPr>
        <p:spPr>
          <a:xfrm>
            <a:off x="2209800" y="3076575"/>
            <a:ext cx="5029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80" name="Google Shape;80;p1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1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35341544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dk1"/>
        </a:solid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29081997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" name="Google Shape;84;p1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5" name="Google Shape;85;p1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1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85433564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 Table of Contents">
  <p:cSld name=" Table of Contents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oogle Shape;88;p1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89" name="Google Shape;89;p1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1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Google Shape;91;p1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14"/>
          <p:cNvSpPr txBox="1">
            <a:spLocks noGrp="1"/>
          </p:cNvSpPr>
          <p:nvPr>
            <p:ph type="subTitle" idx="1"/>
          </p:nvPr>
        </p:nvSpPr>
        <p:spPr>
          <a:xfrm>
            <a:off x="205740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3" name="Google Shape;93;p14"/>
          <p:cNvSpPr txBox="1">
            <a:spLocks noGrp="1"/>
          </p:cNvSpPr>
          <p:nvPr>
            <p:ph type="subTitle" idx="2"/>
          </p:nvPr>
        </p:nvSpPr>
        <p:spPr>
          <a:xfrm>
            <a:off x="205740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4" name="Google Shape;94;p14"/>
          <p:cNvSpPr txBox="1">
            <a:spLocks noGrp="1"/>
          </p:cNvSpPr>
          <p:nvPr>
            <p:ph type="subTitle" idx="3"/>
          </p:nvPr>
        </p:nvSpPr>
        <p:spPr>
          <a:xfrm>
            <a:off x="5962650" y="1690688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5" name="Google Shape;95;p14"/>
          <p:cNvSpPr txBox="1">
            <a:spLocks noGrp="1"/>
          </p:cNvSpPr>
          <p:nvPr>
            <p:ph type="subTitle" idx="4"/>
          </p:nvPr>
        </p:nvSpPr>
        <p:spPr>
          <a:xfrm>
            <a:off x="5962650" y="2015723"/>
            <a:ext cx="23715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6" name="Google Shape;96;p14"/>
          <p:cNvSpPr txBox="1">
            <a:spLocks noGrp="1"/>
          </p:cNvSpPr>
          <p:nvPr>
            <p:ph type="subTitle" idx="5"/>
          </p:nvPr>
        </p:nvSpPr>
        <p:spPr>
          <a:xfrm>
            <a:off x="205740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7" name="Google Shape;97;p14"/>
          <p:cNvSpPr txBox="1">
            <a:spLocks noGrp="1"/>
          </p:cNvSpPr>
          <p:nvPr>
            <p:ph type="subTitle" idx="6"/>
          </p:nvPr>
        </p:nvSpPr>
        <p:spPr>
          <a:xfrm>
            <a:off x="205740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98" name="Google Shape;98;p14"/>
          <p:cNvSpPr txBox="1">
            <a:spLocks noGrp="1"/>
          </p:cNvSpPr>
          <p:nvPr>
            <p:ph type="subTitle" idx="7"/>
          </p:nvPr>
        </p:nvSpPr>
        <p:spPr>
          <a:xfrm>
            <a:off x="5962650" y="3555206"/>
            <a:ext cx="22860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99" name="Google Shape;99;p14"/>
          <p:cNvSpPr txBox="1">
            <a:spLocks noGrp="1"/>
          </p:cNvSpPr>
          <p:nvPr>
            <p:ph type="subTitle" idx="8"/>
          </p:nvPr>
        </p:nvSpPr>
        <p:spPr>
          <a:xfrm>
            <a:off x="5962650" y="3875907"/>
            <a:ext cx="2371500" cy="4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100" name="Google Shape;100;p14"/>
          <p:cNvSpPr txBox="1">
            <a:spLocks noGrp="1"/>
          </p:cNvSpPr>
          <p:nvPr>
            <p:ph type="title" idx="9" hasCustomPrompt="1"/>
          </p:nvPr>
        </p:nvSpPr>
        <p:spPr>
          <a:xfrm>
            <a:off x="205740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1" name="Google Shape;101;p14"/>
          <p:cNvSpPr txBox="1">
            <a:spLocks noGrp="1"/>
          </p:cNvSpPr>
          <p:nvPr>
            <p:ph type="title" idx="13" hasCustomPrompt="1"/>
          </p:nvPr>
        </p:nvSpPr>
        <p:spPr>
          <a:xfrm>
            <a:off x="5962650" y="1316831"/>
            <a:ext cx="544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2" name="Google Shape;102;p14"/>
          <p:cNvSpPr txBox="1">
            <a:spLocks noGrp="1"/>
          </p:cNvSpPr>
          <p:nvPr>
            <p:ph type="title" idx="14" hasCustomPrompt="1"/>
          </p:nvPr>
        </p:nvSpPr>
        <p:spPr>
          <a:xfrm>
            <a:off x="205740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03" name="Google Shape;103;p14"/>
          <p:cNvSpPr txBox="1">
            <a:spLocks noGrp="1"/>
          </p:cNvSpPr>
          <p:nvPr>
            <p:ph type="title" idx="15" hasCustomPrompt="1"/>
          </p:nvPr>
        </p:nvSpPr>
        <p:spPr>
          <a:xfrm>
            <a:off x="5962650" y="3183731"/>
            <a:ext cx="548700" cy="24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79063163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">
  <p:cSld name="Title and text right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" name="Google Shape;105;p1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06" name="Google Shape;106;p1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1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" name="Google Shape;108;p15"/>
          <p:cNvSpPr txBox="1">
            <a:spLocks noGrp="1"/>
          </p:cNvSpPr>
          <p:nvPr>
            <p:ph type="subTitle" idx="1"/>
          </p:nvPr>
        </p:nvSpPr>
        <p:spPr>
          <a:xfrm>
            <a:off x="4267675" y="1957475"/>
            <a:ext cx="4163100" cy="203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9" name="Google Shape;109;p15"/>
          <p:cNvSpPr txBox="1">
            <a:spLocks noGrp="1"/>
          </p:cNvSpPr>
          <p:nvPr>
            <p:ph type="title"/>
          </p:nvPr>
        </p:nvSpPr>
        <p:spPr>
          <a:xfrm>
            <a:off x="4267675" y="1276200"/>
            <a:ext cx="41631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1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18219442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Google Shape;112;p1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13" name="Google Shape;113;p1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1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Google Shape;115;p16"/>
          <p:cNvSpPr txBox="1">
            <a:spLocks noGrp="1"/>
          </p:cNvSpPr>
          <p:nvPr>
            <p:ph type="subTitle" idx="1"/>
          </p:nvPr>
        </p:nvSpPr>
        <p:spPr>
          <a:xfrm>
            <a:off x="851923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116" name="Google Shape;116;p16"/>
          <p:cNvSpPr txBox="1">
            <a:spLocks noGrp="1"/>
          </p:cNvSpPr>
          <p:nvPr>
            <p:ph type="subTitle" idx="2"/>
          </p:nvPr>
        </p:nvSpPr>
        <p:spPr>
          <a:xfrm>
            <a:off x="1315423" y="2007529"/>
            <a:ext cx="13590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7" name="Google Shape;117;p16"/>
          <p:cNvSpPr txBox="1">
            <a:spLocks noGrp="1"/>
          </p:cNvSpPr>
          <p:nvPr>
            <p:ph type="subTitle" idx="3"/>
          </p:nvPr>
        </p:nvSpPr>
        <p:spPr>
          <a:xfrm>
            <a:off x="3885750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18" name="Google Shape;118;p16"/>
          <p:cNvSpPr txBox="1">
            <a:spLocks noGrp="1"/>
          </p:cNvSpPr>
          <p:nvPr>
            <p:ph type="subTitle" idx="4"/>
          </p:nvPr>
        </p:nvSpPr>
        <p:spPr>
          <a:xfrm>
            <a:off x="3429000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9" name="Google Shape;119;p16"/>
          <p:cNvSpPr txBox="1">
            <a:spLocks noGrp="1"/>
          </p:cNvSpPr>
          <p:nvPr>
            <p:ph type="subTitle" idx="5"/>
          </p:nvPr>
        </p:nvSpPr>
        <p:spPr>
          <a:xfrm>
            <a:off x="6463111" y="2007529"/>
            <a:ext cx="1372500" cy="25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0" name="Google Shape;120;p16"/>
          <p:cNvSpPr txBox="1">
            <a:spLocks noGrp="1"/>
          </p:cNvSpPr>
          <p:nvPr>
            <p:ph type="subTitle" idx="6"/>
          </p:nvPr>
        </p:nvSpPr>
        <p:spPr>
          <a:xfrm>
            <a:off x="6006361" y="2364168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16"/>
          <p:cNvSpPr txBox="1">
            <a:spLocks noGrp="1"/>
          </p:cNvSpPr>
          <p:nvPr>
            <p:ph type="subTitle" idx="7"/>
          </p:nvPr>
        </p:nvSpPr>
        <p:spPr>
          <a:xfrm>
            <a:off x="851923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2" name="Google Shape;122;p16"/>
          <p:cNvSpPr txBox="1">
            <a:spLocks noGrp="1"/>
          </p:cNvSpPr>
          <p:nvPr>
            <p:ph type="subTitle" idx="8"/>
          </p:nvPr>
        </p:nvSpPr>
        <p:spPr>
          <a:xfrm>
            <a:off x="1315273" y="3885669"/>
            <a:ext cx="13593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3" name="Google Shape;123;p16"/>
          <p:cNvSpPr txBox="1">
            <a:spLocks noGrp="1"/>
          </p:cNvSpPr>
          <p:nvPr>
            <p:ph type="subTitle" idx="9"/>
          </p:nvPr>
        </p:nvSpPr>
        <p:spPr>
          <a:xfrm>
            <a:off x="3885600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4" name="Google Shape;124;p16"/>
          <p:cNvSpPr txBox="1">
            <a:spLocks noGrp="1"/>
          </p:cNvSpPr>
          <p:nvPr>
            <p:ph type="subTitle" idx="13"/>
          </p:nvPr>
        </p:nvSpPr>
        <p:spPr>
          <a:xfrm>
            <a:off x="3429000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5" name="Google Shape;125;p16"/>
          <p:cNvSpPr txBox="1">
            <a:spLocks noGrp="1"/>
          </p:cNvSpPr>
          <p:nvPr>
            <p:ph type="subTitle" idx="14"/>
          </p:nvPr>
        </p:nvSpPr>
        <p:spPr>
          <a:xfrm>
            <a:off x="6462961" y="3885669"/>
            <a:ext cx="1372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rgbClr val="FFFFFF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26" name="Google Shape;126;p16"/>
          <p:cNvSpPr txBox="1">
            <a:spLocks noGrp="1"/>
          </p:cNvSpPr>
          <p:nvPr>
            <p:ph type="subTitle" idx="15"/>
          </p:nvPr>
        </p:nvSpPr>
        <p:spPr>
          <a:xfrm>
            <a:off x="6006361" y="4237541"/>
            <a:ext cx="2286000" cy="36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7" name="Google Shape;127;p1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7718356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4" name="Google Shape;6524;p11"/>
          <p:cNvSpPr txBox="1">
            <a:spLocks noGrp="1"/>
          </p:cNvSpPr>
          <p:nvPr>
            <p:ph type="title" hasCustomPrompt="1"/>
          </p:nvPr>
        </p:nvSpPr>
        <p:spPr>
          <a:xfrm>
            <a:off x="714875" y="539500"/>
            <a:ext cx="5480700" cy="138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0"/>
              <a:buNone/>
              <a:defRPr sz="9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525" name="Google Shape;6525;p11"/>
          <p:cNvSpPr txBox="1">
            <a:spLocks noGrp="1"/>
          </p:cNvSpPr>
          <p:nvPr>
            <p:ph type="subTitle" idx="1"/>
          </p:nvPr>
        </p:nvSpPr>
        <p:spPr>
          <a:xfrm>
            <a:off x="763219" y="2100500"/>
            <a:ext cx="3228300" cy="26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 sz="15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26" name="Google Shape;6526;p11"/>
          <p:cNvGrpSpPr/>
          <p:nvPr/>
        </p:nvGrpSpPr>
        <p:grpSpPr>
          <a:xfrm>
            <a:off x="-386925" y="1592825"/>
            <a:ext cx="11021007" cy="2984332"/>
            <a:chOff x="-386925" y="1592825"/>
            <a:chExt cx="11021007" cy="2984332"/>
          </a:xfrm>
        </p:grpSpPr>
        <p:sp>
          <p:nvSpPr>
            <p:cNvPr id="6527" name="Google Shape;6527;p11"/>
            <p:cNvSpPr/>
            <p:nvPr/>
          </p:nvSpPr>
          <p:spPr>
            <a:xfrm>
              <a:off x="5492207" y="2221366"/>
              <a:ext cx="5141875" cy="2038499"/>
            </a:xfrm>
            <a:custGeom>
              <a:avLst/>
              <a:gdLst/>
              <a:ahLst/>
              <a:cxnLst/>
              <a:rect l="l" t="t" r="r" b="b"/>
              <a:pathLst>
                <a:path w="36625" h="14520" extrusionOk="0">
                  <a:moveTo>
                    <a:pt x="3380" y="8439"/>
                  </a:moveTo>
                  <a:cubicBezTo>
                    <a:pt x="4284" y="8040"/>
                    <a:pt x="5209" y="7707"/>
                    <a:pt x="6156" y="7448"/>
                  </a:cubicBezTo>
                  <a:cubicBezTo>
                    <a:pt x="7233" y="7158"/>
                    <a:pt x="8330" y="7266"/>
                    <a:pt x="9407" y="7007"/>
                  </a:cubicBezTo>
                  <a:cubicBezTo>
                    <a:pt x="11613" y="6469"/>
                    <a:pt x="13195" y="5070"/>
                    <a:pt x="15509" y="5296"/>
                  </a:cubicBezTo>
                  <a:cubicBezTo>
                    <a:pt x="17672" y="5511"/>
                    <a:pt x="17414" y="4360"/>
                    <a:pt x="18910" y="3316"/>
                  </a:cubicBezTo>
                  <a:cubicBezTo>
                    <a:pt x="19480" y="2928"/>
                    <a:pt x="20147" y="3047"/>
                    <a:pt x="20772" y="2864"/>
                  </a:cubicBezTo>
                  <a:cubicBezTo>
                    <a:pt x="21525" y="2627"/>
                    <a:pt x="22138" y="2067"/>
                    <a:pt x="22752" y="1615"/>
                  </a:cubicBezTo>
                  <a:cubicBezTo>
                    <a:pt x="23376" y="1174"/>
                    <a:pt x="24086" y="561"/>
                    <a:pt x="24894" y="453"/>
                  </a:cubicBezTo>
                  <a:cubicBezTo>
                    <a:pt x="25658" y="345"/>
                    <a:pt x="26476" y="539"/>
                    <a:pt x="27251" y="475"/>
                  </a:cubicBezTo>
                  <a:cubicBezTo>
                    <a:pt x="28025" y="410"/>
                    <a:pt x="28930" y="1"/>
                    <a:pt x="29651" y="23"/>
                  </a:cubicBezTo>
                  <a:cubicBezTo>
                    <a:pt x="30781" y="44"/>
                    <a:pt x="31534" y="1282"/>
                    <a:pt x="32169" y="2046"/>
                  </a:cubicBezTo>
                  <a:cubicBezTo>
                    <a:pt x="33428" y="3574"/>
                    <a:pt x="34408" y="6071"/>
                    <a:pt x="36119" y="7147"/>
                  </a:cubicBezTo>
                  <a:lnTo>
                    <a:pt x="35312" y="7147"/>
                  </a:lnTo>
                  <a:cubicBezTo>
                    <a:pt x="35785" y="7416"/>
                    <a:pt x="36129" y="7739"/>
                    <a:pt x="36312" y="8223"/>
                  </a:cubicBezTo>
                  <a:cubicBezTo>
                    <a:pt x="36625" y="9009"/>
                    <a:pt x="36603" y="8837"/>
                    <a:pt x="35850" y="9127"/>
                  </a:cubicBezTo>
                  <a:cubicBezTo>
                    <a:pt x="34644" y="9579"/>
                    <a:pt x="33256" y="14347"/>
                    <a:pt x="31986" y="14412"/>
                  </a:cubicBezTo>
                  <a:cubicBezTo>
                    <a:pt x="29780" y="14519"/>
                    <a:pt x="27294" y="9859"/>
                    <a:pt x="25087" y="9870"/>
                  </a:cubicBezTo>
                  <a:cubicBezTo>
                    <a:pt x="19749" y="9924"/>
                    <a:pt x="14443" y="10419"/>
                    <a:pt x="9116" y="10656"/>
                  </a:cubicBezTo>
                  <a:cubicBezTo>
                    <a:pt x="6156" y="10796"/>
                    <a:pt x="2734" y="11129"/>
                    <a:pt x="0" y="9784"/>
                  </a:cubicBezTo>
                  <a:cubicBezTo>
                    <a:pt x="1195" y="9741"/>
                    <a:pt x="2325" y="8901"/>
                    <a:pt x="3380" y="84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-386925" y="2641423"/>
              <a:ext cx="6701215" cy="1489986"/>
            </a:xfrm>
            <a:custGeom>
              <a:avLst/>
              <a:gdLst/>
              <a:ahLst/>
              <a:cxnLst/>
              <a:rect l="l" t="t" r="r" b="b"/>
              <a:pathLst>
                <a:path w="47732" h="10613" extrusionOk="0">
                  <a:moveTo>
                    <a:pt x="43" y="10214"/>
                  </a:moveTo>
                  <a:cubicBezTo>
                    <a:pt x="183" y="10612"/>
                    <a:pt x="1044" y="10569"/>
                    <a:pt x="1367" y="10569"/>
                  </a:cubicBezTo>
                  <a:cubicBezTo>
                    <a:pt x="2293" y="10569"/>
                    <a:pt x="3218" y="10505"/>
                    <a:pt x="4144" y="10505"/>
                  </a:cubicBezTo>
                  <a:cubicBezTo>
                    <a:pt x="5640" y="10505"/>
                    <a:pt x="7114" y="10451"/>
                    <a:pt x="8610" y="10343"/>
                  </a:cubicBezTo>
                  <a:cubicBezTo>
                    <a:pt x="11677" y="10117"/>
                    <a:pt x="14745" y="9848"/>
                    <a:pt x="17833" y="9762"/>
                  </a:cubicBezTo>
                  <a:cubicBezTo>
                    <a:pt x="20911" y="9687"/>
                    <a:pt x="23957" y="9719"/>
                    <a:pt x="27024" y="9687"/>
                  </a:cubicBezTo>
                  <a:cubicBezTo>
                    <a:pt x="30081" y="9665"/>
                    <a:pt x="33159" y="9601"/>
                    <a:pt x="36237" y="9687"/>
                  </a:cubicBezTo>
                  <a:cubicBezTo>
                    <a:pt x="37744" y="9741"/>
                    <a:pt x="39261" y="9881"/>
                    <a:pt x="40768" y="9859"/>
                  </a:cubicBezTo>
                  <a:cubicBezTo>
                    <a:pt x="42113" y="9848"/>
                    <a:pt x="43437" y="9795"/>
                    <a:pt x="44782" y="9924"/>
                  </a:cubicBezTo>
                  <a:cubicBezTo>
                    <a:pt x="45525" y="9988"/>
                    <a:pt x="46816" y="10150"/>
                    <a:pt x="47376" y="9472"/>
                  </a:cubicBezTo>
                  <a:cubicBezTo>
                    <a:pt x="47731" y="9041"/>
                    <a:pt x="47322" y="8578"/>
                    <a:pt x="46913" y="8234"/>
                  </a:cubicBezTo>
                  <a:cubicBezTo>
                    <a:pt x="46913" y="8213"/>
                    <a:pt x="46902" y="8191"/>
                    <a:pt x="46881" y="8180"/>
                  </a:cubicBezTo>
                  <a:cubicBezTo>
                    <a:pt x="46859" y="8180"/>
                    <a:pt x="46838" y="8169"/>
                    <a:pt x="46816" y="8159"/>
                  </a:cubicBezTo>
                  <a:cubicBezTo>
                    <a:pt x="46687" y="8062"/>
                    <a:pt x="46569" y="7965"/>
                    <a:pt x="46483" y="7900"/>
                  </a:cubicBezTo>
                  <a:cubicBezTo>
                    <a:pt x="46440" y="7857"/>
                    <a:pt x="46375" y="7868"/>
                    <a:pt x="46343" y="7922"/>
                  </a:cubicBezTo>
                  <a:cubicBezTo>
                    <a:pt x="46246" y="7868"/>
                    <a:pt x="46149" y="7814"/>
                    <a:pt x="46052" y="7771"/>
                  </a:cubicBezTo>
                  <a:cubicBezTo>
                    <a:pt x="46354" y="7847"/>
                    <a:pt x="46644" y="7911"/>
                    <a:pt x="46945" y="7976"/>
                  </a:cubicBezTo>
                  <a:cubicBezTo>
                    <a:pt x="46978" y="7976"/>
                    <a:pt x="46989" y="7943"/>
                    <a:pt x="46956" y="7943"/>
                  </a:cubicBezTo>
                  <a:cubicBezTo>
                    <a:pt x="43071" y="7061"/>
                    <a:pt x="39530" y="5188"/>
                    <a:pt x="35893" y="3628"/>
                  </a:cubicBezTo>
                  <a:cubicBezTo>
                    <a:pt x="35290" y="3348"/>
                    <a:pt x="34644" y="3154"/>
                    <a:pt x="33998" y="3036"/>
                  </a:cubicBezTo>
                  <a:cubicBezTo>
                    <a:pt x="33503" y="2961"/>
                    <a:pt x="32987" y="2917"/>
                    <a:pt x="32502" y="2745"/>
                  </a:cubicBezTo>
                  <a:cubicBezTo>
                    <a:pt x="32169" y="2627"/>
                    <a:pt x="31857" y="2465"/>
                    <a:pt x="31566" y="2261"/>
                  </a:cubicBezTo>
                  <a:cubicBezTo>
                    <a:pt x="31362" y="2100"/>
                    <a:pt x="31136" y="1949"/>
                    <a:pt x="30888" y="1830"/>
                  </a:cubicBezTo>
                  <a:cubicBezTo>
                    <a:pt x="30382" y="1637"/>
                    <a:pt x="29866" y="1669"/>
                    <a:pt x="29338" y="1637"/>
                  </a:cubicBezTo>
                  <a:cubicBezTo>
                    <a:pt x="28574" y="1583"/>
                    <a:pt x="27842" y="1335"/>
                    <a:pt x="27132" y="1066"/>
                  </a:cubicBezTo>
                  <a:cubicBezTo>
                    <a:pt x="26497" y="830"/>
                    <a:pt x="25841" y="485"/>
                    <a:pt x="25184" y="356"/>
                  </a:cubicBezTo>
                  <a:cubicBezTo>
                    <a:pt x="24538" y="216"/>
                    <a:pt x="23893" y="119"/>
                    <a:pt x="23236" y="76"/>
                  </a:cubicBezTo>
                  <a:cubicBezTo>
                    <a:pt x="22763" y="55"/>
                    <a:pt x="22171" y="1"/>
                    <a:pt x="21740" y="259"/>
                  </a:cubicBezTo>
                  <a:cubicBezTo>
                    <a:pt x="21493" y="399"/>
                    <a:pt x="21267" y="593"/>
                    <a:pt x="21008" y="722"/>
                  </a:cubicBezTo>
                  <a:cubicBezTo>
                    <a:pt x="20772" y="840"/>
                    <a:pt x="20524" y="754"/>
                    <a:pt x="20287" y="851"/>
                  </a:cubicBezTo>
                  <a:cubicBezTo>
                    <a:pt x="19771" y="1056"/>
                    <a:pt x="19394" y="1518"/>
                    <a:pt x="18867" y="1669"/>
                  </a:cubicBezTo>
                  <a:cubicBezTo>
                    <a:pt x="18468" y="1777"/>
                    <a:pt x="18070" y="1863"/>
                    <a:pt x="17672" y="1734"/>
                  </a:cubicBezTo>
                  <a:cubicBezTo>
                    <a:pt x="17403" y="1648"/>
                    <a:pt x="17123" y="1572"/>
                    <a:pt x="16843" y="1518"/>
                  </a:cubicBezTo>
                  <a:cubicBezTo>
                    <a:pt x="16488" y="1475"/>
                    <a:pt x="16133" y="1561"/>
                    <a:pt x="15842" y="1766"/>
                  </a:cubicBezTo>
                  <a:cubicBezTo>
                    <a:pt x="15390" y="2046"/>
                    <a:pt x="15003" y="2422"/>
                    <a:pt x="14594" y="2756"/>
                  </a:cubicBezTo>
                  <a:cubicBezTo>
                    <a:pt x="14131" y="3133"/>
                    <a:pt x="13625" y="3348"/>
                    <a:pt x="13109" y="3628"/>
                  </a:cubicBezTo>
                  <a:cubicBezTo>
                    <a:pt x="12463" y="3972"/>
                    <a:pt x="11796" y="4424"/>
                    <a:pt x="11075" y="4607"/>
                  </a:cubicBezTo>
                  <a:cubicBezTo>
                    <a:pt x="10407" y="4790"/>
                    <a:pt x="9719" y="4898"/>
                    <a:pt x="9062" y="5102"/>
                  </a:cubicBezTo>
                  <a:cubicBezTo>
                    <a:pt x="7728" y="5554"/>
                    <a:pt x="6436" y="6114"/>
                    <a:pt x="5188" y="6770"/>
                  </a:cubicBezTo>
                  <a:cubicBezTo>
                    <a:pt x="3950" y="7395"/>
                    <a:pt x="2680" y="7997"/>
                    <a:pt x="1507" y="8751"/>
                  </a:cubicBezTo>
                  <a:cubicBezTo>
                    <a:pt x="1055" y="9041"/>
                    <a:pt x="538" y="9343"/>
                    <a:pt x="172" y="9762"/>
                  </a:cubicBezTo>
                  <a:cubicBezTo>
                    <a:pt x="54" y="9881"/>
                    <a:pt x="0" y="10053"/>
                    <a:pt x="43" y="102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29" name="Google Shape;6529;p11"/>
            <p:cNvGrpSpPr/>
            <p:nvPr/>
          </p:nvGrpSpPr>
          <p:grpSpPr>
            <a:xfrm>
              <a:off x="-157240" y="1592825"/>
              <a:ext cx="10408981" cy="2984332"/>
              <a:chOff x="-157240" y="1592825"/>
              <a:chExt cx="10408981" cy="2984332"/>
            </a:xfrm>
          </p:grpSpPr>
          <p:sp>
            <p:nvSpPr>
              <p:cNvPr id="6530" name="Google Shape;6530;p11"/>
              <p:cNvSpPr/>
              <p:nvPr/>
            </p:nvSpPr>
            <p:spPr>
              <a:xfrm>
                <a:off x="-157240" y="1594369"/>
                <a:ext cx="10408981" cy="2981235"/>
              </a:xfrm>
              <a:custGeom>
                <a:avLst/>
                <a:gdLst/>
                <a:ahLst/>
                <a:cxnLst/>
                <a:rect l="l" t="t" r="r" b="b"/>
                <a:pathLst>
                  <a:path w="74142" h="21235" extrusionOk="0">
                    <a:moveTo>
                      <a:pt x="65" y="18114"/>
                    </a:moveTo>
                    <a:cubicBezTo>
                      <a:pt x="2002" y="18759"/>
                      <a:pt x="4025" y="19028"/>
                      <a:pt x="6027" y="19405"/>
                    </a:cubicBezTo>
                    <a:cubicBezTo>
                      <a:pt x="7932" y="19771"/>
                      <a:pt x="9848" y="20018"/>
                      <a:pt x="11785" y="20158"/>
                    </a:cubicBezTo>
                    <a:cubicBezTo>
                      <a:pt x="14206" y="20298"/>
                      <a:pt x="16628" y="20223"/>
                      <a:pt x="19049" y="20352"/>
                    </a:cubicBezTo>
                    <a:lnTo>
                      <a:pt x="19049" y="20352"/>
                    </a:lnTo>
                    <a:cubicBezTo>
                      <a:pt x="19351" y="20352"/>
                      <a:pt x="19641" y="20363"/>
                      <a:pt x="19943" y="20384"/>
                    </a:cubicBezTo>
                    <a:cubicBezTo>
                      <a:pt x="20287" y="20406"/>
                      <a:pt x="20632" y="20427"/>
                      <a:pt x="20976" y="20438"/>
                    </a:cubicBezTo>
                    <a:cubicBezTo>
                      <a:pt x="23871" y="20600"/>
                      <a:pt x="26755" y="20826"/>
                      <a:pt x="29650" y="20847"/>
                    </a:cubicBezTo>
                    <a:lnTo>
                      <a:pt x="30231" y="20847"/>
                    </a:lnTo>
                    <a:cubicBezTo>
                      <a:pt x="30511" y="20847"/>
                      <a:pt x="30791" y="20879"/>
                      <a:pt x="31071" y="20879"/>
                    </a:cubicBezTo>
                    <a:lnTo>
                      <a:pt x="31071" y="20879"/>
                    </a:lnTo>
                    <a:cubicBezTo>
                      <a:pt x="32492" y="20879"/>
                      <a:pt x="33912" y="20858"/>
                      <a:pt x="35333" y="20869"/>
                    </a:cubicBezTo>
                    <a:cubicBezTo>
                      <a:pt x="39799" y="20912"/>
                      <a:pt x="44255" y="20966"/>
                      <a:pt x="48721" y="21041"/>
                    </a:cubicBezTo>
                    <a:cubicBezTo>
                      <a:pt x="49776" y="21062"/>
                      <a:pt x="50841" y="21084"/>
                      <a:pt x="51907" y="21095"/>
                    </a:cubicBezTo>
                    <a:cubicBezTo>
                      <a:pt x="53962" y="21138"/>
                      <a:pt x="56029" y="21159"/>
                      <a:pt x="58095" y="21181"/>
                    </a:cubicBezTo>
                    <a:cubicBezTo>
                      <a:pt x="59537" y="21192"/>
                      <a:pt x="60979" y="21224"/>
                      <a:pt x="62422" y="21235"/>
                    </a:cubicBezTo>
                    <a:cubicBezTo>
                      <a:pt x="64079" y="21235"/>
                      <a:pt x="65747" y="21235"/>
                      <a:pt x="67404" y="21149"/>
                    </a:cubicBezTo>
                    <a:cubicBezTo>
                      <a:pt x="68438" y="21095"/>
                      <a:pt x="69482" y="21052"/>
                      <a:pt x="70515" y="20987"/>
                    </a:cubicBezTo>
                    <a:cubicBezTo>
                      <a:pt x="70945" y="20955"/>
                      <a:pt x="71387" y="20923"/>
                      <a:pt x="71817" y="20890"/>
                    </a:cubicBezTo>
                    <a:cubicBezTo>
                      <a:pt x="72430" y="20847"/>
                      <a:pt x="73098" y="20901"/>
                      <a:pt x="73700" y="20783"/>
                    </a:cubicBezTo>
                    <a:cubicBezTo>
                      <a:pt x="73851" y="20761"/>
                      <a:pt x="74142" y="20686"/>
                      <a:pt x="74120" y="20481"/>
                    </a:cubicBezTo>
                    <a:cubicBezTo>
                      <a:pt x="74099" y="20201"/>
                      <a:pt x="73840" y="19986"/>
                      <a:pt x="73657" y="19814"/>
                    </a:cubicBezTo>
                    <a:cubicBezTo>
                      <a:pt x="73281" y="19448"/>
                      <a:pt x="72883" y="19104"/>
                      <a:pt x="72549" y="18716"/>
                    </a:cubicBezTo>
                    <a:cubicBezTo>
                      <a:pt x="71860" y="17920"/>
                      <a:pt x="71290" y="17027"/>
                      <a:pt x="70859" y="16069"/>
                    </a:cubicBezTo>
                    <a:cubicBezTo>
                      <a:pt x="70848" y="15864"/>
                      <a:pt x="70816" y="15649"/>
                      <a:pt x="70773" y="15455"/>
                    </a:cubicBezTo>
                    <a:cubicBezTo>
                      <a:pt x="70784" y="15477"/>
                      <a:pt x="70805" y="15498"/>
                      <a:pt x="70816" y="15520"/>
                    </a:cubicBezTo>
                    <a:cubicBezTo>
                      <a:pt x="70827" y="15541"/>
                      <a:pt x="70891" y="15520"/>
                      <a:pt x="70870" y="15488"/>
                    </a:cubicBezTo>
                    <a:cubicBezTo>
                      <a:pt x="70332" y="14670"/>
                      <a:pt x="69675" y="13938"/>
                      <a:pt x="68922" y="13314"/>
                    </a:cubicBezTo>
                    <a:cubicBezTo>
                      <a:pt x="68567" y="13023"/>
                      <a:pt x="68179" y="12775"/>
                      <a:pt x="67760" y="12571"/>
                    </a:cubicBezTo>
                    <a:cubicBezTo>
                      <a:pt x="67394" y="12399"/>
                      <a:pt x="66974" y="12334"/>
                      <a:pt x="66576" y="12259"/>
                    </a:cubicBezTo>
                    <a:cubicBezTo>
                      <a:pt x="65553" y="12087"/>
                      <a:pt x="64574" y="11688"/>
                      <a:pt x="63735" y="11086"/>
                    </a:cubicBezTo>
                    <a:cubicBezTo>
                      <a:pt x="63595" y="10989"/>
                      <a:pt x="63465" y="10881"/>
                      <a:pt x="63326" y="10774"/>
                    </a:cubicBezTo>
                    <a:cubicBezTo>
                      <a:pt x="62831" y="10365"/>
                      <a:pt x="62389" y="9913"/>
                      <a:pt x="61916" y="9471"/>
                    </a:cubicBezTo>
                    <a:cubicBezTo>
                      <a:pt x="61819" y="9375"/>
                      <a:pt x="61711" y="9278"/>
                      <a:pt x="61614" y="9192"/>
                    </a:cubicBezTo>
                    <a:cubicBezTo>
                      <a:pt x="61238" y="8847"/>
                      <a:pt x="60872" y="8514"/>
                      <a:pt x="60495" y="8180"/>
                    </a:cubicBezTo>
                    <a:cubicBezTo>
                      <a:pt x="59408" y="7190"/>
                      <a:pt x="58246" y="6275"/>
                      <a:pt x="57019" y="5468"/>
                    </a:cubicBezTo>
                    <a:cubicBezTo>
                      <a:pt x="55448" y="4445"/>
                      <a:pt x="53984" y="3111"/>
                      <a:pt x="52187" y="2487"/>
                    </a:cubicBezTo>
                    <a:cubicBezTo>
                      <a:pt x="51627" y="2293"/>
                      <a:pt x="51089" y="2282"/>
                      <a:pt x="50529" y="2153"/>
                    </a:cubicBezTo>
                    <a:cubicBezTo>
                      <a:pt x="49927" y="2024"/>
                      <a:pt x="49528" y="1647"/>
                      <a:pt x="49109" y="1238"/>
                    </a:cubicBezTo>
                    <a:cubicBezTo>
                      <a:pt x="48721" y="851"/>
                      <a:pt x="47860" y="1"/>
                      <a:pt x="47290" y="550"/>
                    </a:cubicBezTo>
                    <a:cubicBezTo>
                      <a:pt x="46988" y="851"/>
                      <a:pt x="46784" y="1228"/>
                      <a:pt x="46569" y="1593"/>
                    </a:cubicBezTo>
                    <a:cubicBezTo>
                      <a:pt x="46267" y="2099"/>
                      <a:pt x="45944" y="2476"/>
                      <a:pt x="45363" y="2680"/>
                    </a:cubicBezTo>
                    <a:cubicBezTo>
                      <a:pt x="44782" y="2885"/>
                      <a:pt x="44179" y="2971"/>
                      <a:pt x="43652" y="3358"/>
                    </a:cubicBezTo>
                    <a:cubicBezTo>
                      <a:pt x="43135" y="3735"/>
                      <a:pt x="42694" y="4230"/>
                      <a:pt x="42059" y="4370"/>
                    </a:cubicBezTo>
                    <a:cubicBezTo>
                      <a:pt x="41543" y="4467"/>
                      <a:pt x="41058" y="4693"/>
                      <a:pt x="40671" y="5037"/>
                    </a:cubicBezTo>
                    <a:cubicBezTo>
                      <a:pt x="40090" y="5511"/>
                      <a:pt x="39584" y="5629"/>
                      <a:pt x="38852" y="5705"/>
                    </a:cubicBezTo>
                    <a:cubicBezTo>
                      <a:pt x="37787" y="5812"/>
                      <a:pt x="37055" y="6275"/>
                      <a:pt x="36409" y="7115"/>
                    </a:cubicBezTo>
                    <a:cubicBezTo>
                      <a:pt x="36215" y="7394"/>
                      <a:pt x="35989" y="7663"/>
                      <a:pt x="35753" y="7900"/>
                    </a:cubicBezTo>
                    <a:cubicBezTo>
                      <a:pt x="35580" y="8051"/>
                      <a:pt x="35387" y="8169"/>
                      <a:pt x="35171" y="8234"/>
                    </a:cubicBezTo>
                    <a:cubicBezTo>
                      <a:pt x="35085" y="8266"/>
                      <a:pt x="34999" y="8288"/>
                      <a:pt x="34913" y="8320"/>
                    </a:cubicBezTo>
                    <a:cubicBezTo>
                      <a:pt x="34515" y="8449"/>
                      <a:pt x="34041" y="8481"/>
                      <a:pt x="33654" y="8664"/>
                    </a:cubicBezTo>
                    <a:cubicBezTo>
                      <a:pt x="32610" y="9181"/>
                      <a:pt x="32083" y="10548"/>
                      <a:pt x="30899" y="10806"/>
                    </a:cubicBezTo>
                    <a:cubicBezTo>
                      <a:pt x="30318" y="10946"/>
                      <a:pt x="29715" y="10903"/>
                      <a:pt x="29123" y="11010"/>
                    </a:cubicBezTo>
                    <a:cubicBezTo>
                      <a:pt x="28639" y="11086"/>
                      <a:pt x="28154" y="11258"/>
                      <a:pt x="27724" y="11495"/>
                    </a:cubicBezTo>
                    <a:cubicBezTo>
                      <a:pt x="27250" y="11753"/>
                      <a:pt x="26820" y="12076"/>
                      <a:pt x="26357" y="12345"/>
                    </a:cubicBezTo>
                    <a:cubicBezTo>
                      <a:pt x="25862" y="12625"/>
                      <a:pt x="25335" y="12819"/>
                      <a:pt x="24786" y="12926"/>
                    </a:cubicBezTo>
                    <a:cubicBezTo>
                      <a:pt x="24032" y="13088"/>
                      <a:pt x="23279" y="13260"/>
                      <a:pt x="22536" y="13464"/>
                    </a:cubicBezTo>
                    <a:cubicBezTo>
                      <a:pt x="21815" y="13658"/>
                      <a:pt x="21127" y="13927"/>
                      <a:pt x="20384" y="13981"/>
                    </a:cubicBezTo>
                    <a:cubicBezTo>
                      <a:pt x="19006" y="14088"/>
                      <a:pt x="17618" y="13884"/>
                      <a:pt x="16251" y="14067"/>
                    </a:cubicBezTo>
                    <a:cubicBezTo>
                      <a:pt x="14831" y="14271"/>
                      <a:pt x="13453" y="14799"/>
                      <a:pt x="12043" y="15111"/>
                    </a:cubicBezTo>
                    <a:cubicBezTo>
                      <a:pt x="10526" y="15455"/>
                      <a:pt x="8976" y="15584"/>
                      <a:pt x="7437" y="15767"/>
                    </a:cubicBezTo>
                    <a:cubicBezTo>
                      <a:pt x="6092" y="15918"/>
                      <a:pt x="4606" y="15993"/>
                      <a:pt x="3347" y="16488"/>
                    </a:cubicBezTo>
                    <a:cubicBezTo>
                      <a:pt x="2228" y="16930"/>
                      <a:pt x="1227" y="17640"/>
                      <a:pt x="75" y="17995"/>
                    </a:cubicBezTo>
                    <a:cubicBezTo>
                      <a:pt x="0" y="18006"/>
                      <a:pt x="0" y="18103"/>
                      <a:pt x="65" y="1811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11"/>
              <p:cNvSpPr/>
              <p:nvPr/>
            </p:nvSpPr>
            <p:spPr>
              <a:xfrm>
                <a:off x="7536482" y="2981456"/>
                <a:ext cx="2206128" cy="1595701"/>
              </a:xfrm>
              <a:custGeom>
                <a:avLst/>
                <a:gdLst/>
                <a:ahLst/>
                <a:cxnLst/>
                <a:rect l="l" t="t" r="r" b="b"/>
                <a:pathLst>
                  <a:path w="15714" h="11366" extrusionOk="0">
                    <a:moveTo>
                      <a:pt x="883" y="2304"/>
                    </a:moveTo>
                    <a:cubicBezTo>
                      <a:pt x="1023" y="2842"/>
                      <a:pt x="1465" y="3380"/>
                      <a:pt x="1777" y="3821"/>
                    </a:cubicBezTo>
                    <a:cubicBezTo>
                      <a:pt x="2713" y="5145"/>
                      <a:pt x="3778" y="6361"/>
                      <a:pt x="4769" y="7642"/>
                    </a:cubicBezTo>
                    <a:cubicBezTo>
                      <a:pt x="5737" y="8879"/>
                      <a:pt x="6684" y="10106"/>
                      <a:pt x="7621" y="11355"/>
                    </a:cubicBezTo>
                    <a:cubicBezTo>
                      <a:pt x="9289" y="11365"/>
                      <a:pt x="10946" y="11355"/>
                      <a:pt x="12603" y="11279"/>
                    </a:cubicBezTo>
                    <a:cubicBezTo>
                      <a:pt x="13637" y="11225"/>
                      <a:pt x="14681" y="11172"/>
                      <a:pt x="15714" y="11107"/>
                    </a:cubicBezTo>
                    <a:cubicBezTo>
                      <a:pt x="15595" y="11010"/>
                      <a:pt x="15466" y="10913"/>
                      <a:pt x="15337" y="10827"/>
                    </a:cubicBezTo>
                    <a:cubicBezTo>
                      <a:pt x="14864" y="10494"/>
                      <a:pt x="14422" y="10128"/>
                      <a:pt x="14035" y="9708"/>
                    </a:cubicBezTo>
                    <a:cubicBezTo>
                      <a:pt x="13701" y="9342"/>
                      <a:pt x="13368" y="8696"/>
                      <a:pt x="12894" y="8503"/>
                    </a:cubicBezTo>
                    <a:cubicBezTo>
                      <a:pt x="12636" y="8395"/>
                      <a:pt x="12356" y="8492"/>
                      <a:pt x="12098" y="8395"/>
                    </a:cubicBezTo>
                    <a:cubicBezTo>
                      <a:pt x="11635" y="8234"/>
                      <a:pt x="11247" y="7728"/>
                      <a:pt x="10871" y="7416"/>
                    </a:cubicBezTo>
                    <a:cubicBezTo>
                      <a:pt x="10322" y="6964"/>
                      <a:pt x="9687" y="6770"/>
                      <a:pt x="9095" y="6447"/>
                    </a:cubicBezTo>
                    <a:cubicBezTo>
                      <a:pt x="8320" y="6027"/>
                      <a:pt x="7997" y="4983"/>
                      <a:pt x="7212" y="4510"/>
                    </a:cubicBezTo>
                    <a:cubicBezTo>
                      <a:pt x="6060" y="3821"/>
                      <a:pt x="4962" y="3078"/>
                      <a:pt x="3875" y="2271"/>
                    </a:cubicBezTo>
                    <a:cubicBezTo>
                      <a:pt x="3122" y="1712"/>
                      <a:pt x="2315" y="1227"/>
                      <a:pt x="1475" y="818"/>
                    </a:cubicBezTo>
                    <a:cubicBezTo>
                      <a:pt x="1023" y="614"/>
                      <a:pt x="517" y="0"/>
                      <a:pt x="1" y="76"/>
                    </a:cubicBezTo>
                    <a:cubicBezTo>
                      <a:pt x="313" y="517"/>
                      <a:pt x="1486" y="1443"/>
                      <a:pt x="1185" y="1808"/>
                    </a:cubicBezTo>
                    <a:cubicBezTo>
                      <a:pt x="959" y="2099"/>
                      <a:pt x="743" y="1712"/>
                      <a:pt x="883" y="230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11"/>
              <p:cNvSpPr/>
              <p:nvPr/>
            </p:nvSpPr>
            <p:spPr>
              <a:xfrm>
                <a:off x="4804699" y="2147379"/>
                <a:ext cx="2327006" cy="2410118"/>
              </a:xfrm>
              <a:custGeom>
                <a:avLst/>
                <a:gdLst/>
                <a:ahLst/>
                <a:cxnLst/>
                <a:rect l="l" t="t" r="r" b="b"/>
                <a:pathLst>
                  <a:path w="16575" h="17167" extrusionOk="0">
                    <a:moveTo>
                      <a:pt x="808" y="15649"/>
                    </a:moveTo>
                    <a:cubicBezTo>
                      <a:pt x="636" y="16123"/>
                      <a:pt x="366" y="16553"/>
                      <a:pt x="1" y="16908"/>
                    </a:cubicBezTo>
                    <a:cubicBezTo>
                      <a:pt x="4467" y="16951"/>
                      <a:pt x="8923" y="17027"/>
                      <a:pt x="13389" y="17113"/>
                    </a:cubicBezTo>
                    <a:cubicBezTo>
                      <a:pt x="14454" y="17134"/>
                      <a:pt x="15509" y="17156"/>
                      <a:pt x="16575" y="17166"/>
                    </a:cubicBezTo>
                    <a:cubicBezTo>
                      <a:pt x="16413" y="16768"/>
                      <a:pt x="16305" y="16327"/>
                      <a:pt x="15961" y="16058"/>
                    </a:cubicBezTo>
                    <a:cubicBezTo>
                      <a:pt x="15574" y="15757"/>
                      <a:pt x="15089" y="15993"/>
                      <a:pt x="14680" y="15735"/>
                    </a:cubicBezTo>
                    <a:cubicBezTo>
                      <a:pt x="14099" y="15369"/>
                      <a:pt x="14368" y="14799"/>
                      <a:pt x="14487" y="14261"/>
                    </a:cubicBezTo>
                    <a:cubicBezTo>
                      <a:pt x="14680" y="13378"/>
                      <a:pt x="14616" y="12539"/>
                      <a:pt x="14422" y="11667"/>
                    </a:cubicBezTo>
                    <a:cubicBezTo>
                      <a:pt x="14282" y="11075"/>
                      <a:pt x="14056" y="10580"/>
                      <a:pt x="13830" y="10042"/>
                    </a:cubicBezTo>
                    <a:cubicBezTo>
                      <a:pt x="13593" y="9439"/>
                      <a:pt x="13755" y="8740"/>
                      <a:pt x="13755" y="8105"/>
                    </a:cubicBezTo>
                    <a:cubicBezTo>
                      <a:pt x="13755" y="5317"/>
                      <a:pt x="12636" y="2734"/>
                      <a:pt x="12313" y="1"/>
                    </a:cubicBezTo>
                    <a:cubicBezTo>
                      <a:pt x="11968" y="130"/>
                      <a:pt x="11828" y="1098"/>
                      <a:pt x="11645" y="1432"/>
                    </a:cubicBezTo>
                    <a:cubicBezTo>
                      <a:pt x="11236" y="2142"/>
                      <a:pt x="10623" y="3046"/>
                      <a:pt x="9848" y="3402"/>
                    </a:cubicBezTo>
                    <a:cubicBezTo>
                      <a:pt x="9181" y="3703"/>
                      <a:pt x="8514" y="3488"/>
                      <a:pt x="8191" y="4262"/>
                    </a:cubicBezTo>
                    <a:cubicBezTo>
                      <a:pt x="7803" y="5220"/>
                      <a:pt x="7749" y="6340"/>
                      <a:pt x="7394" y="7319"/>
                    </a:cubicBezTo>
                    <a:cubicBezTo>
                      <a:pt x="6802" y="8933"/>
                      <a:pt x="5672" y="10128"/>
                      <a:pt x="4435" y="11226"/>
                    </a:cubicBezTo>
                    <a:cubicBezTo>
                      <a:pt x="3272" y="12248"/>
                      <a:pt x="2336" y="14131"/>
                      <a:pt x="775" y="14616"/>
                    </a:cubicBezTo>
                    <a:cubicBezTo>
                      <a:pt x="1120" y="14713"/>
                      <a:pt x="894" y="15391"/>
                      <a:pt x="808" y="1564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11"/>
              <p:cNvSpPr/>
              <p:nvPr/>
            </p:nvSpPr>
            <p:spPr>
              <a:xfrm>
                <a:off x="2517122" y="2739698"/>
                <a:ext cx="2876923" cy="1787618"/>
              </a:xfrm>
              <a:custGeom>
                <a:avLst/>
                <a:gdLst/>
                <a:ahLst/>
                <a:cxnLst/>
                <a:rect l="l" t="t" r="r" b="b"/>
                <a:pathLst>
                  <a:path w="20492" h="12733" extrusionOk="0">
                    <a:moveTo>
                      <a:pt x="0" y="12194"/>
                    </a:moveTo>
                    <a:cubicBezTo>
                      <a:pt x="646" y="12205"/>
                      <a:pt x="1292" y="12237"/>
                      <a:pt x="1938" y="12269"/>
                    </a:cubicBezTo>
                    <a:cubicBezTo>
                      <a:pt x="5016" y="12442"/>
                      <a:pt x="8094" y="12700"/>
                      <a:pt x="11182" y="12700"/>
                    </a:cubicBezTo>
                    <a:cubicBezTo>
                      <a:pt x="11462" y="12700"/>
                      <a:pt x="11742" y="12732"/>
                      <a:pt x="12022" y="12732"/>
                    </a:cubicBezTo>
                    <a:lnTo>
                      <a:pt x="12022" y="12732"/>
                    </a:lnTo>
                    <a:cubicBezTo>
                      <a:pt x="12549" y="12356"/>
                      <a:pt x="13120" y="12043"/>
                      <a:pt x="13722" y="11828"/>
                    </a:cubicBezTo>
                    <a:cubicBezTo>
                      <a:pt x="14067" y="11699"/>
                      <a:pt x="14745" y="11624"/>
                      <a:pt x="14928" y="11269"/>
                    </a:cubicBezTo>
                    <a:cubicBezTo>
                      <a:pt x="12689" y="11043"/>
                      <a:pt x="15251" y="8481"/>
                      <a:pt x="15832" y="7943"/>
                    </a:cubicBezTo>
                    <a:cubicBezTo>
                      <a:pt x="17026" y="6813"/>
                      <a:pt x="17995" y="5478"/>
                      <a:pt x="18705" y="3993"/>
                    </a:cubicBezTo>
                    <a:cubicBezTo>
                      <a:pt x="19319" y="2691"/>
                      <a:pt x="19695" y="1206"/>
                      <a:pt x="20492" y="0"/>
                    </a:cubicBezTo>
                    <a:cubicBezTo>
                      <a:pt x="20072" y="334"/>
                      <a:pt x="19760" y="883"/>
                      <a:pt x="19416" y="1303"/>
                    </a:cubicBezTo>
                    <a:cubicBezTo>
                      <a:pt x="18652" y="2239"/>
                      <a:pt x="17877" y="3218"/>
                      <a:pt x="16951" y="4026"/>
                    </a:cubicBezTo>
                    <a:cubicBezTo>
                      <a:pt x="15563" y="5231"/>
                      <a:pt x="13722" y="5694"/>
                      <a:pt x="12097" y="6490"/>
                    </a:cubicBezTo>
                    <a:cubicBezTo>
                      <a:pt x="11656" y="6716"/>
                      <a:pt x="11236" y="6974"/>
                      <a:pt x="10967" y="7405"/>
                    </a:cubicBezTo>
                    <a:cubicBezTo>
                      <a:pt x="10870" y="7556"/>
                      <a:pt x="10763" y="8029"/>
                      <a:pt x="10580" y="8115"/>
                    </a:cubicBezTo>
                    <a:cubicBezTo>
                      <a:pt x="10031" y="8363"/>
                      <a:pt x="9622" y="7351"/>
                      <a:pt x="9008" y="7814"/>
                    </a:cubicBezTo>
                    <a:cubicBezTo>
                      <a:pt x="8244" y="8384"/>
                      <a:pt x="8750" y="10052"/>
                      <a:pt x="7426" y="10128"/>
                    </a:cubicBezTo>
                    <a:cubicBezTo>
                      <a:pt x="6307" y="10182"/>
                      <a:pt x="5726" y="8621"/>
                      <a:pt x="4585" y="9052"/>
                    </a:cubicBezTo>
                    <a:cubicBezTo>
                      <a:pt x="3896" y="9299"/>
                      <a:pt x="3337" y="9999"/>
                      <a:pt x="2820" y="10483"/>
                    </a:cubicBezTo>
                    <a:cubicBezTo>
                      <a:pt x="2153" y="11129"/>
                      <a:pt x="1378" y="11645"/>
                      <a:pt x="528" y="12011"/>
                    </a:cubicBezTo>
                    <a:cubicBezTo>
                      <a:pt x="388" y="12065"/>
                      <a:pt x="205" y="12130"/>
                      <a:pt x="0" y="1219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534" name="Google Shape;6534;p11"/>
              <p:cNvGrpSpPr/>
              <p:nvPr/>
            </p:nvGrpSpPr>
            <p:grpSpPr>
              <a:xfrm>
                <a:off x="4756403" y="1592825"/>
                <a:ext cx="3976934" cy="1527760"/>
                <a:chOff x="4756403" y="1592825"/>
                <a:chExt cx="3976934" cy="1527760"/>
              </a:xfrm>
            </p:grpSpPr>
            <p:sp>
              <p:nvSpPr>
                <p:cNvPr id="6535" name="Google Shape;6535;p11"/>
                <p:cNvSpPr/>
                <p:nvPr/>
              </p:nvSpPr>
              <p:spPr>
                <a:xfrm>
                  <a:off x="4756403" y="1592825"/>
                  <a:ext cx="3695833" cy="1450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25" h="10333" extrusionOk="0">
                      <a:moveTo>
                        <a:pt x="0" y="8794"/>
                      </a:moveTo>
                      <a:cubicBezTo>
                        <a:pt x="0" y="8826"/>
                        <a:pt x="43" y="8847"/>
                        <a:pt x="76" y="8847"/>
                      </a:cubicBezTo>
                      <a:cubicBezTo>
                        <a:pt x="269" y="8815"/>
                        <a:pt x="345" y="8729"/>
                        <a:pt x="463" y="8589"/>
                      </a:cubicBezTo>
                      <a:cubicBezTo>
                        <a:pt x="635" y="8406"/>
                        <a:pt x="980" y="8460"/>
                        <a:pt x="1109" y="8288"/>
                      </a:cubicBezTo>
                      <a:cubicBezTo>
                        <a:pt x="1335" y="8019"/>
                        <a:pt x="1410" y="7728"/>
                        <a:pt x="1722" y="7513"/>
                      </a:cubicBezTo>
                      <a:cubicBezTo>
                        <a:pt x="1862" y="7427"/>
                        <a:pt x="1991" y="7384"/>
                        <a:pt x="2120" y="7298"/>
                      </a:cubicBezTo>
                      <a:cubicBezTo>
                        <a:pt x="2260" y="7212"/>
                        <a:pt x="2422" y="7115"/>
                        <a:pt x="2422" y="6975"/>
                      </a:cubicBezTo>
                      <a:cubicBezTo>
                        <a:pt x="2562" y="6986"/>
                        <a:pt x="2702" y="7007"/>
                        <a:pt x="2831" y="7039"/>
                      </a:cubicBezTo>
                      <a:cubicBezTo>
                        <a:pt x="3078" y="7104"/>
                        <a:pt x="3315" y="7126"/>
                        <a:pt x="3498" y="6910"/>
                      </a:cubicBezTo>
                      <a:cubicBezTo>
                        <a:pt x="3584" y="6792"/>
                        <a:pt x="3638" y="6663"/>
                        <a:pt x="3659" y="6512"/>
                      </a:cubicBezTo>
                      <a:cubicBezTo>
                        <a:pt x="3692" y="6361"/>
                        <a:pt x="3670" y="6512"/>
                        <a:pt x="3778" y="6566"/>
                      </a:cubicBezTo>
                      <a:cubicBezTo>
                        <a:pt x="4165" y="6749"/>
                        <a:pt x="4693" y="6544"/>
                        <a:pt x="5112" y="6318"/>
                      </a:cubicBezTo>
                      <a:cubicBezTo>
                        <a:pt x="4800" y="6652"/>
                        <a:pt x="4467" y="6964"/>
                        <a:pt x="4445" y="7459"/>
                      </a:cubicBezTo>
                      <a:cubicBezTo>
                        <a:pt x="4434" y="7739"/>
                        <a:pt x="4779" y="7567"/>
                        <a:pt x="4886" y="7491"/>
                      </a:cubicBezTo>
                      <a:cubicBezTo>
                        <a:pt x="5015" y="7395"/>
                        <a:pt x="5198" y="7147"/>
                        <a:pt x="5306" y="7255"/>
                      </a:cubicBezTo>
                      <a:cubicBezTo>
                        <a:pt x="5457" y="7373"/>
                        <a:pt x="5650" y="7395"/>
                        <a:pt x="5833" y="7330"/>
                      </a:cubicBezTo>
                      <a:cubicBezTo>
                        <a:pt x="5963" y="7287"/>
                        <a:pt x="6081" y="7222"/>
                        <a:pt x="6178" y="7136"/>
                      </a:cubicBezTo>
                      <a:cubicBezTo>
                        <a:pt x="6275" y="7061"/>
                        <a:pt x="6608" y="6727"/>
                        <a:pt x="6447" y="7212"/>
                      </a:cubicBezTo>
                      <a:cubicBezTo>
                        <a:pt x="6361" y="7438"/>
                        <a:pt x="6285" y="7674"/>
                        <a:pt x="6242" y="7911"/>
                      </a:cubicBezTo>
                      <a:cubicBezTo>
                        <a:pt x="6242" y="7965"/>
                        <a:pt x="6307" y="7986"/>
                        <a:pt x="6350" y="7965"/>
                      </a:cubicBezTo>
                      <a:cubicBezTo>
                        <a:pt x="6619" y="7825"/>
                        <a:pt x="6910" y="7717"/>
                        <a:pt x="7211" y="7631"/>
                      </a:cubicBezTo>
                      <a:cubicBezTo>
                        <a:pt x="7189" y="7717"/>
                        <a:pt x="7136" y="7793"/>
                        <a:pt x="7071" y="7847"/>
                      </a:cubicBezTo>
                      <a:cubicBezTo>
                        <a:pt x="6651" y="8126"/>
                        <a:pt x="6264" y="8923"/>
                        <a:pt x="6673" y="9364"/>
                      </a:cubicBezTo>
                      <a:cubicBezTo>
                        <a:pt x="6694" y="9386"/>
                        <a:pt x="6727" y="9375"/>
                        <a:pt x="6748" y="9353"/>
                      </a:cubicBezTo>
                      <a:cubicBezTo>
                        <a:pt x="6920" y="9073"/>
                        <a:pt x="7265" y="8934"/>
                        <a:pt x="7426" y="8675"/>
                      </a:cubicBezTo>
                      <a:cubicBezTo>
                        <a:pt x="7641" y="8309"/>
                        <a:pt x="7771" y="7933"/>
                        <a:pt x="8201" y="7750"/>
                      </a:cubicBezTo>
                      <a:cubicBezTo>
                        <a:pt x="8481" y="7631"/>
                        <a:pt x="8567" y="7416"/>
                        <a:pt x="8621" y="7158"/>
                      </a:cubicBezTo>
                      <a:lnTo>
                        <a:pt x="8696" y="7158"/>
                      </a:lnTo>
                      <a:cubicBezTo>
                        <a:pt x="8965" y="7126"/>
                        <a:pt x="9084" y="6813"/>
                        <a:pt x="9170" y="6555"/>
                      </a:cubicBezTo>
                      <a:cubicBezTo>
                        <a:pt x="9191" y="6813"/>
                        <a:pt x="9137" y="7072"/>
                        <a:pt x="9202" y="7330"/>
                      </a:cubicBezTo>
                      <a:cubicBezTo>
                        <a:pt x="9213" y="7362"/>
                        <a:pt x="9245" y="7384"/>
                        <a:pt x="9277" y="7373"/>
                      </a:cubicBezTo>
                      <a:cubicBezTo>
                        <a:pt x="9428" y="7319"/>
                        <a:pt x="9536" y="7201"/>
                        <a:pt x="9568" y="7050"/>
                      </a:cubicBezTo>
                      <a:cubicBezTo>
                        <a:pt x="9708" y="6673"/>
                        <a:pt x="9977" y="6609"/>
                        <a:pt x="10310" y="6491"/>
                      </a:cubicBezTo>
                      <a:cubicBezTo>
                        <a:pt x="10483" y="6415"/>
                        <a:pt x="10623" y="6297"/>
                        <a:pt x="10730" y="6146"/>
                      </a:cubicBezTo>
                      <a:cubicBezTo>
                        <a:pt x="10752" y="6114"/>
                        <a:pt x="11021" y="5759"/>
                        <a:pt x="11064" y="5899"/>
                      </a:cubicBezTo>
                      <a:cubicBezTo>
                        <a:pt x="11107" y="6060"/>
                        <a:pt x="11118" y="6232"/>
                        <a:pt x="11118" y="6404"/>
                      </a:cubicBezTo>
                      <a:cubicBezTo>
                        <a:pt x="11107" y="6641"/>
                        <a:pt x="11075" y="6878"/>
                        <a:pt x="11032" y="7115"/>
                      </a:cubicBezTo>
                      <a:cubicBezTo>
                        <a:pt x="10999" y="6996"/>
                        <a:pt x="10935" y="6824"/>
                        <a:pt x="10806" y="6824"/>
                      </a:cubicBezTo>
                      <a:cubicBezTo>
                        <a:pt x="10666" y="6824"/>
                        <a:pt x="10569" y="6964"/>
                        <a:pt x="10493" y="7072"/>
                      </a:cubicBezTo>
                      <a:cubicBezTo>
                        <a:pt x="10300" y="7405"/>
                        <a:pt x="10095" y="7857"/>
                        <a:pt x="10084" y="8256"/>
                      </a:cubicBezTo>
                      <a:cubicBezTo>
                        <a:pt x="10084" y="8288"/>
                        <a:pt x="10106" y="8309"/>
                        <a:pt x="10138" y="8309"/>
                      </a:cubicBezTo>
                      <a:cubicBezTo>
                        <a:pt x="10235" y="8309"/>
                        <a:pt x="10343" y="8277"/>
                        <a:pt x="10440" y="8223"/>
                      </a:cubicBezTo>
                      <a:cubicBezTo>
                        <a:pt x="10623" y="8126"/>
                        <a:pt x="10709" y="8169"/>
                        <a:pt x="10816" y="8352"/>
                      </a:cubicBezTo>
                      <a:cubicBezTo>
                        <a:pt x="10762" y="8837"/>
                        <a:pt x="10762" y="9321"/>
                        <a:pt x="10956" y="9762"/>
                      </a:cubicBezTo>
                      <a:cubicBezTo>
                        <a:pt x="10967" y="9795"/>
                        <a:pt x="11021" y="9805"/>
                        <a:pt x="11042" y="9773"/>
                      </a:cubicBezTo>
                      <a:cubicBezTo>
                        <a:pt x="11161" y="9644"/>
                        <a:pt x="11236" y="9482"/>
                        <a:pt x="11258" y="9299"/>
                      </a:cubicBezTo>
                      <a:cubicBezTo>
                        <a:pt x="11279" y="9127"/>
                        <a:pt x="11182" y="8363"/>
                        <a:pt x="11462" y="8643"/>
                      </a:cubicBezTo>
                      <a:cubicBezTo>
                        <a:pt x="11677" y="8869"/>
                        <a:pt x="11839" y="9181"/>
                        <a:pt x="12183" y="9149"/>
                      </a:cubicBezTo>
                      <a:cubicBezTo>
                        <a:pt x="12226" y="9149"/>
                        <a:pt x="12269" y="9138"/>
                        <a:pt x="12301" y="9117"/>
                      </a:cubicBezTo>
                      <a:cubicBezTo>
                        <a:pt x="12215" y="9536"/>
                        <a:pt x="12097" y="9956"/>
                        <a:pt x="12452" y="10311"/>
                      </a:cubicBezTo>
                      <a:cubicBezTo>
                        <a:pt x="12474" y="10333"/>
                        <a:pt x="12506" y="10322"/>
                        <a:pt x="12528" y="10300"/>
                      </a:cubicBezTo>
                      <a:cubicBezTo>
                        <a:pt x="12689" y="10064"/>
                        <a:pt x="13302" y="8126"/>
                        <a:pt x="12754" y="8148"/>
                      </a:cubicBezTo>
                      <a:cubicBezTo>
                        <a:pt x="12872" y="7599"/>
                        <a:pt x="12904" y="7050"/>
                        <a:pt x="13141" y="6534"/>
                      </a:cubicBezTo>
                      <a:cubicBezTo>
                        <a:pt x="13173" y="6587"/>
                        <a:pt x="13206" y="6630"/>
                        <a:pt x="13249" y="6673"/>
                      </a:cubicBezTo>
                      <a:cubicBezTo>
                        <a:pt x="13270" y="6695"/>
                        <a:pt x="13292" y="6695"/>
                        <a:pt x="13324" y="6684"/>
                      </a:cubicBezTo>
                      <a:lnTo>
                        <a:pt x="13345" y="6673"/>
                      </a:lnTo>
                      <a:cubicBezTo>
                        <a:pt x="13184" y="6878"/>
                        <a:pt x="13044" y="7093"/>
                        <a:pt x="13130" y="7330"/>
                      </a:cubicBezTo>
                      <a:cubicBezTo>
                        <a:pt x="13259" y="7685"/>
                        <a:pt x="13421" y="8083"/>
                        <a:pt x="13701" y="8342"/>
                      </a:cubicBezTo>
                      <a:cubicBezTo>
                        <a:pt x="13851" y="8492"/>
                        <a:pt x="14088" y="8514"/>
                        <a:pt x="14196" y="8299"/>
                      </a:cubicBezTo>
                      <a:cubicBezTo>
                        <a:pt x="14239" y="8212"/>
                        <a:pt x="14336" y="7664"/>
                        <a:pt x="14465" y="7707"/>
                      </a:cubicBezTo>
                      <a:cubicBezTo>
                        <a:pt x="14562" y="7750"/>
                        <a:pt x="14701" y="7814"/>
                        <a:pt x="14798" y="7760"/>
                      </a:cubicBezTo>
                      <a:cubicBezTo>
                        <a:pt x="15498" y="7362"/>
                        <a:pt x="14594" y="6447"/>
                        <a:pt x="14755" y="5909"/>
                      </a:cubicBezTo>
                      <a:cubicBezTo>
                        <a:pt x="14831" y="5683"/>
                        <a:pt x="15067" y="5586"/>
                        <a:pt x="15132" y="5371"/>
                      </a:cubicBezTo>
                      <a:cubicBezTo>
                        <a:pt x="15164" y="5210"/>
                        <a:pt x="15186" y="5048"/>
                        <a:pt x="15164" y="4887"/>
                      </a:cubicBezTo>
                      <a:cubicBezTo>
                        <a:pt x="15606" y="5285"/>
                        <a:pt x="16068" y="5619"/>
                        <a:pt x="16434" y="6092"/>
                      </a:cubicBezTo>
                      <a:cubicBezTo>
                        <a:pt x="16542" y="6232"/>
                        <a:pt x="16649" y="6372"/>
                        <a:pt x="16768" y="6512"/>
                      </a:cubicBezTo>
                      <a:lnTo>
                        <a:pt x="16768" y="6512"/>
                      </a:lnTo>
                      <a:cubicBezTo>
                        <a:pt x="16585" y="6469"/>
                        <a:pt x="16359" y="6469"/>
                        <a:pt x="16284" y="6663"/>
                      </a:cubicBezTo>
                      <a:cubicBezTo>
                        <a:pt x="16197" y="6856"/>
                        <a:pt x="16305" y="7126"/>
                        <a:pt x="16434" y="7287"/>
                      </a:cubicBezTo>
                      <a:cubicBezTo>
                        <a:pt x="16703" y="7642"/>
                        <a:pt x="17155" y="7954"/>
                        <a:pt x="17618" y="7922"/>
                      </a:cubicBezTo>
                      <a:cubicBezTo>
                        <a:pt x="17640" y="7965"/>
                        <a:pt x="17704" y="7954"/>
                        <a:pt x="17726" y="7911"/>
                      </a:cubicBezTo>
                      <a:lnTo>
                        <a:pt x="17747" y="7911"/>
                      </a:lnTo>
                      <a:cubicBezTo>
                        <a:pt x="17790" y="7900"/>
                        <a:pt x="17812" y="7857"/>
                        <a:pt x="17790" y="7814"/>
                      </a:cubicBezTo>
                      <a:cubicBezTo>
                        <a:pt x="17736" y="7685"/>
                        <a:pt x="17672" y="7567"/>
                        <a:pt x="17597" y="7448"/>
                      </a:cubicBezTo>
                      <a:cubicBezTo>
                        <a:pt x="17575" y="7352"/>
                        <a:pt x="17554" y="7265"/>
                        <a:pt x="17510" y="7179"/>
                      </a:cubicBezTo>
                      <a:lnTo>
                        <a:pt x="17607" y="7222"/>
                      </a:lnTo>
                      <a:cubicBezTo>
                        <a:pt x="17693" y="7255"/>
                        <a:pt x="18092" y="7384"/>
                        <a:pt x="18059" y="7147"/>
                      </a:cubicBezTo>
                      <a:cubicBezTo>
                        <a:pt x="18016" y="6684"/>
                        <a:pt x="17091" y="6254"/>
                        <a:pt x="17823" y="5866"/>
                      </a:cubicBezTo>
                      <a:cubicBezTo>
                        <a:pt x="17855" y="5856"/>
                        <a:pt x="17866" y="5823"/>
                        <a:pt x="17844" y="5802"/>
                      </a:cubicBezTo>
                      <a:cubicBezTo>
                        <a:pt x="17833" y="5769"/>
                        <a:pt x="17812" y="5748"/>
                        <a:pt x="17801" y="5726"/>
                      </a:cubicBezTo>
                      <a:cubicBezTo>
                        <a:pt x="17941" y="5899"/>
                        <a:pt x="18102" y="6039"/>
                        <a:pt x="18307" y="6049"/>
                      </a:cubicBezTo>
                      <a:cubicBezTo>
                        <a:pt x="18382" y="6049"/>
                        <a:pt x="18834" y="5963"/>
                        <a:pt x="18834" y="5974"/>
                      </a:cubicBezTo>
                      <a:cubicBezTo>
                        <a:pt x="18856" y="6168"/>
                        <a:pt x="18920" y="6361"/>
                        <a:pt x="19039" y="6523"/>
                      </a:cubicBezTo>
                      <a:cubicBezTo>
                        <a:pt x="19049" y="6544"/>
                        <a:pt x="19071" y="6555"/>
                        <a:pt x="19093" y="6544"/>
                      </a:cubicBezTo>
                      <a:cubicBezTo>
                        <a:pt x="19555" y="6383"/>
                        <a:pt x="19835" y="7545"/>
                        <a:pt x="20373" y="7169"/>
                      </a:cubicBezTo>
                      <a:cubicBezTo>
                        <a:pt x="20492" y="7093"/>
                        <a:pt x="20545" y="6943"/>
                        <a:pt x="20492" y="6813"/>
                      </a:cubicBezTo>
                      <a:cubicBezTo>
                        <a:pt x="20449" y="6663"/>
                        <a:pt x="20384" y="6523"/>
                        <a:pt x="20352" y="6372"/>
                      </a:cubicBezTo>
                      <a:cubicBezTo>
                        <a:pt x="20319" y="6189"/>
                        <a:pt x="20890" y="6480"/>
                        <a:pt x="20954" y="6523"/>
                      </a:cubicBezTo>
                      <a:cubicBezTo>
                        <a:pt x="21137" y="6641"/>
                        <a:pt x="21331" y="6749"/>
                        <a:pt x="21536" y="6856"/>
                      </a:cubicBezTo>
                      <a:cubicBezTo>
                        <a:pt x="21493" y="6867"/>
                        <a:pt x="21449" y="6878"/>
                        <a:pt x="21417" y="6889"/>
                      </a:cubicBezTo>
                      <a:cubicBezTo>
                        <a:pt x="21374" y="6899"/>
                        <a:pt x="21353" y="6943"/>
                        <a:pt x="21363" y="6986"/>
                      </a:cubicBezTo>
                      <a:cubicBezTo>
                        <a:pt x="21568" y="7750"/>
                        <a:pt x="22580" y="7890"/>
                        <a:pt x="23032" y="8449"/>
                      </a:cubicBezTo>
                      <a:cubicBezTo>
                        <a:pt x="23118" y="8568"/>
                        <a:pt x="23484" y="9149"/>
                        <a:pt x="23688" y="9041"/>
                      </a:cubicBezTo>
                      <a:cubicBezTo>
                        <a:pt x="23957" y="8901"/>
                        <a:pt x="24043" y="9203"/>
                        <a:pt x="24280" y="9267"/>
                      </a:cubicBezTo>
                      <a:cubicBezTo>
                        <a:pt x="24797" y="9386"/>
                        <a:pt x="24398" y="8654"/>
                        <a:pt x="24258" y="8514"/>
                      </a:cubicBezTo>
                      <a:cubicBezTo>
                        <a:pt x="24226" y="8471"/>
                        <a:pt x="24183" y="8439"/>
                        <a:pt x="24140" y="8406"/>
                      </a:cubicBezTo>
                      <a:cubicBezTo>
                        <a:pt x="24054" y="8320"/>
                        <a:pt x="23946" y="8212"/>
                        <a:pt x="23849" y="8105"/>
                      </a:cubicBezTo>
                      <a:cubicBezTo>
                        <a:pt x="24431" y="8492"/>
                        <a:pt x="25001" y="8934"/>
                        <a:pt x="25647" y="9224"/>
                      </a:cubicBezTo>
                      <a:cubicBezTo>
                        <a:pt x="25937" y="9353"/>
                        <a:pt x="26325" y="9332"/>
                        <a:pt x="26045" y="8934"/>
                      </a:cubicBezTo>
                      <a:cubicBezTo>
                        <a:pt x="25862" y="8675"/>
                        <a:pt x="25679" y="8428"/>
                        <a:pt x="25475" y="8180"/>
                      </a:cubicBezTo>
                      <a:cubicBezTo>
                        <a:pt x="24388" y="7190"/>
                        <a:pt x="23225" y="6286"/>
                        <a:pt x="21998" y="5468"/>
                      </a:cubicBezTo>
                      <a:cubicBezTo>
                        <a:pt x="20427" y="4456"/>
                        <a:pt x="18963" y="3122"/>
                        <a:pt x="17166" y="2487"/>
                      </a:cubicBezTo>
                      <a:cubicBezTo>
                        <a:pt x="16606" y="2293"/>
                        <a:pt x="16068" y="2293"/>
                        <a:pt x="15509" y="2164"/>
                      </a:cubicBezTo>
                      <a:cubicBezTo>
                        <a:pt x="14906" y="2024"/>
                        <a:pt x="14508" y="1658"/>
                        <a:pt x="14088" y="1249"/>
                      </a:cubicBezTo>
                      <a:cubicBezTo>
                        <a:pt x="13701" y="862"/>
                        <a:pt x="12840" y="1"/>
                        <a:pt x="12269" y="561"/>
                      </a:cubicBezTo>
                      <a:cubicBezTo>
                        <a:pt x="11968" y="862"/>
                        <a:pt x="11763" y="1239"/>
                        <a:pt x="11548" y="1604"/>
                      </a:cubicBezTo>
                      <a:cubicBezTo>
                        <a:pt x="11247" y="2110"/>
                        <a:pt x="10924" y="2476"/>
                        <a:pt x="10343" y="2691"/>
                      </a:cubicBezTo>
                      <a:cubicBezTo>
                        <a:pt x="9762" y="2896"/>
                        <a:pt x="9159" y="2982"/>
                        <a:pt x="8632" y="3359"/>
                      </a:cubicBezTo>
                      <a:cubicBezTo>
                        <a:pt x="8115" y="3746"/>
                        <a:pt x="7674" y="4241"/>
                        <a:pt x="7039" y="4381"/>
                      </a:cubicBezTo>
                      <a:cubicBezTo>
                        <a:pt x="6522" y="4478"/>
                        <a:pt x="6038" y="4704"/>
                        <a:pt x="5650" y="5048"/>
                      </a:cubicBezTo>
                      <a:cubicBezTo>
                        <a:pt x="5069" y="5522"/>
                        <a:pt x="4563" y="5640"/>
                        <a:pt x="3832" y="5716"/>
                      </a:cubicBezTo>
                      <a:cubicBezTo>
                        <a:pt x="2766" y="5823"/>
                        <a:pt x="2034" y="6275"/>
                        <a:pt x="1389" y="7126"/>
                      </a:cubicBezTo>
                      <a:cubicBezTo>
                        <a:pt x="1195" y="7405"/>
                        <a:pt x="969" y="7674"/>
                        <a:pt x="732" y="7911"/>
                      </a:cubicBezTo>
                      <a:cubicBezTo>
                        <a:pt x="560" y="8062"/>
                        <a:pt x="366" y="8180"/>
                        <a:pt x="151" y="8245"/>
                      </a:cubicBezTo>
                      <a:cubicBezTo>
                        <a:pt x="54" y="8417"/>
                        <a:pt x="11" y="8600"/>
                        <a:pt x="0" y="8794"/>
                      </a:cubicBezTo>
                      <a:close/>
                      <a:moveTo>
                        <a:pt x="22935" y="7567"/>
                      </a:moveTo>
                      <a:cubicBezTo>
                        <a:pt x="22999" y="7599"/>
                        <a:pt x="23064" y="7642"/>
                        <a:pt x="23139" y="7674"/>
                      </a:cubicBezTo>
                      <a:cubicBezTo>
                        <a:pt x="23279" y="7814"/>
                        <a:pt x="23419" y="7943"/>
                        <a:pt x="23559" y="8083"/>
                      </a:cubicBezTo>
                      <a:cubicBezTo>
                        <a:pt x="23344" y="7986"/>
                        <a:pt x="23161" y="7857"/>
                        <a:pt x="23021" y="7685"/>
                      </a:cubicBezTo>
                      <a:cubicBezTo>
                        <a:pt x="22988" y="7642"/>
                        <a:pt x="22956" y="7599"/>
                        <a:pt x="22935" y="7567"/>
                      </a:cubicBezTo>
                      <a:close/>
                      <a:moveTo>
                        <a:pt x="15950" y="4865"/>
                      </a:moveTo>
                      <a:cubicBezTo>
                        <a:pt x="15853" y="5005"/>
                        <a:pt x="15649" y="5027"/>
                        <a:pt x="15519" y="4908"/>
                      </a:cubicBezTo>
                      <a:lnTo>
                        <a:pt x="15423" y="4855"/>
                      </a:lnTo>
                      <a:cubicBezTo>
                        <a:pt x="15336" y="4801"/>
                        <a:pt x="15250" y="4758"/>
                        <a:pt x="15164" y="4715"/>
                      </a:cubicBezTo>
                      <a:cubicBezTo>
                        <a:pt x="15100" y="4123"/>
                        <a:pt x="15745" y="4704"/>
                        <a:pt x="15950" y="48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6" name="Google Shape;6536;p11"/>
                <p:cNvSpPr/>
                <p:nvPr/>
              </p:nvSpPr>
              <p:spPr>
                <a:xfrm>
                  <a:off x="7311430" y="2606746"/>
                  <a:ext cx="294684" cy="266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9" h="1895" extrusionOk="0">
                      <a:moveTo>
                        <a:pt x="194" y="754"/>
                      </a:moveTo>
                      <a:cubicBezTo>
                        <a:pt x="345" y="926"/>
                        <a:pt x="528" y="1087"/>
                        <a:pt x="678" y="1260"/>
                      </a:cubicBezTo>
                      <a:cubicBezTo>
                        <a:pt x="818" y="1432"/>
                        <a:pt x="980" y="1593"/>
                        <a:pt x="1173" y="1701"/>
                      </a:cubicBezTo>
                      <a:cubicBezTo>
                        <a:pt x="1442" y="1819"/>
                        <a:pt x="1744" y="1884"/>
                        <a:pt x="2034" y="1895"/>
                      </a:cubicBezTo>
                      <a:cubicBezTo>
                        <a:pt x="2077" y="1884"/>
                        <a:pt x="2099" y="1851"/>
                        <a:pt x="2088" y="1819"/>
                      </a:cubicBezTo>
                      <a:cubicBezTo>
                        <a:pt x="1970" y="1421"/>
                        <a:pt x="1722" y="1055"/>
                        <a:pt x="1399" y="797"/>
                      </a:cubicBezTo>
                      <a:cubicBezTo>
                        <a:pt x="1335" y="506"/>
                        <a:pt x="1141" y="269"/>
                        <a:pt x="872" y="151"/>
                      </a:cubicBezTo>
                      <a:cubicBezTo>
                        <a:pt x="829" y="130"/>
                        <a:pt x="732" y="183"/>
                        <a:pt x="732" y="226"/>
                      </a:cubicBezTo>
                      <a:lnTo>
                        <a:pt x="732" y="269"/>
                      </a:lnTo>
                      <a:cubicBezTo>
                        <a:pt x="603" y="130"/>
                        <a:pt x="388" y="0"/>
                        <a:pt x="226" y="108"/>
                      </a:cubicBezTo>
                      <a:cubicBezTo>
                        <a:pt x="0" y="269"/>
                        <a:pt x="22" y="549"/>
                        <a:pt x="194" y="7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7" name="Google Shape;6537;p11"/>
                <p:cNvSpPr/>
                <p:nvPr/>
              </p:nvSpPr>
              <p:spPr>
                <a:xfrm>
                  <a:off x="7134674" y="2810738"/>
                  <a:ext cx="246389" cy="2388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5" h="1701" extrusionOk="0">
                      <a:moveTo>
                        <a:pt x="0" y="248"/>
                      </a:moveTo>
                      <a:cubicBezTo>
                        <a:pt x="22" y="646"/>
                        <a:pt x="431" y="990"/>
                        <a:pt x="721" y="1216"/>
                      </a:cubicBezTo>
                      <a:cubicBezTo>
                        <a:pt x="969" y="1399"/>
                        <a:pt x="1388" y="1701"/>
                        <a:pt x="1722" y="1518"/>
                      </a:cubicBezTo>
                      <a:cubicBezTo>
                        <a:pt x="1754" y="1496"/>
                        <a:pt x="1754" y="1453"/>
                        <a:pt x="1744" y="1421"/>
                      </a:cubicBezTo>
                      <a:cubicBezTo>
                        <a:pt x="1593" y="1173"/>
                        <a:pt x="1292" y="528"/>
                        <a:pt x="936" y="291"/>
                      </a:cubicBezTo>
                      <a:cubicBezTo>
                        <a:pt x="883" y="205"/>
                        <a:pt x="807" y="129"/>
                        <a:pt x="732" y="65"/>
                      </a:cubicBezTo>
                      <a:cubicBezTo>
                        <a:pt x="700" y="33"/>
                        <a:pt x="646" y="33"/>
                        <a:pt x="624" y="76"/>
                      </a:cubicBezTo>
                      <a:cubicBezTo>
                        <a:pt x="463" y="0"/>
                        <a:pt x="291" y="108"/>
                        <a:pt x="54" y="183"/>
                      </a:cubicBezTo>
                      <a:cubicBezTo>
                        <a:pt x="22" y="183"/>
                        <a:pt x="0" y="216"/>
                        <a:pt x="0" y="2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8" name="Google Shape;6538;p11"/>
                <p:cNvSpPr/>
                <p:nvPr/>
              </p:nvSpPr>
              <p:spPr>
                <a:xfrm>
                  <a:off x="5141644" y="2729169"/>
                  <a:ext cx="170858" cy="169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1206" extrusionOk="0">
                      <a:moveTo>
                        <a:pt x="87" y="1109"/>
                      </a:moveTo>
                      <a:cubicBezTo>
                        <a:pt x="97" y="1141"/>
                        <a:pt x="119" y="1152"/>
                        <a:pt x="140" y="1152"/>
                      </a:cubicBezTo>
                      <a:cubicBezTo>
                        <a:pt x="765" y="1205"/>
                        <a:pt x="883" y="517"/>
                        <a:pt x="1184" y="129"/>
                      </a:cubicBezTo>
                      <a:cubicBezTo>
                        <a:pt x="1217" y="97"/>
                        <a:pt x="1206" y="54"/>
                        <a:pt x="1163" y="43"/>
                      </a:cubicBezTo>
                      <a:cubicBezTo>
                        <a:pt x="969" y="0"/>
                        <a:pt x="775" y="65"/>
                        <a:pt x="646" y="215"/>
                      </a:cubicBezTo>
                      <a:cubicBezTo>
                        <a:pt x="646" y="205"/>
                        <a:pt x="646" y="205"/>
                        <a:pt x="636" y="194"/>
                      </a:cubicBezTo>
                      <a:cubicBezTo>
                        <a:pt x="517" y="75"/>
                        <a:pt x="313" y="366"/>
                        <a:pt x="259" y="452"/>
                      </a:cubicBezTo>
                      <a:cubicBezTo>
                        <a:pt x="151" y="635"/>
                        <a:pt x="1" y="893"/>
                        <a:pt x="87" y="11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39" name="Google Shape;6539;p11"/>
                <p:cNvSpPr/>
                <p:nvPr/>
              </p:nvSpPr>
              <p:spPr>
                <a:xfrm>
                  <a:off x="6806715" y="2828848"/>
                  <a:ext cx="86341" cy="231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5" h="1648" extrusionOk="0">
                      <a:moveTo>
                        <a:pt x="162" y="1626"/>
                      </a:moveTo>
                      <a:cubicBezTo>
                        <a:pt x="173" y="1647"/>
                        <a:pt x="205" y="1636"/>
                        <a:pt x="216" y="1615"/>
                      </a:cubicBezTo>
                      <a:cubicBezTo>
                        <a:pt x="356" y="1367"/>
                        <a:pt x="550" y="1130"/>
                        <a:pt x="593" y="840"/>
                      </a:cubicBezTo>
                      <a:cubicBezTo>
                        <a:pt x="614" y="700"/>
                        <a:pt x="593" y="560"/>
                        <a:pt x="550" y="420"/>
                      </a:cubicBezTo>
                      <a:cubicBezTo>
                        <a:pt x="560" y="420"/>
                        <a:pt x="571" y="399"/>
                        <a:pt x="571" y="388"/>
                      </a:cubicBezTo>
                      <a:cubicBezTo>
                        <a:pt x="560" y="248"/>
                        <a:pt x="485" y="22"/>
                        <a:pt x="313" y="11"/>
                      </a:cubicBezTo>
                      <a:cubicBezTo>
                        <a:pt x="184" y="0"/>
                        <a:pt x="44" y="65"/>
                        <a:pt x="44" y="205"/>
                      </a:cubicBezTo>
                      <a:cubicBezTo>
                        <a:pt x="54" y="474"/>
                        <a:pt x="44" y="743"/>
                        <a:pt x="22" y="1001"/>
                      </a:cubicBezTo>
                      <a:cubicBezTo>
                        <a:pt x="1" y="1238"/>
                        <a:pt x="1" y="1443"/>
                        <a:pt x="162" y="16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40" name="Google Shape;6540;p11"/>
                <p:cNvSpPr/>
                <p:nvPr/>
              </p:nvSpPr>
              <p:spPr>
                <a:xfrm>
                  <a:off x="7826676" y="2863525"/>
                  <a:ext cx="196549" cy="160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1142" extrusionOk="0">
                      <a:moveTo>
                        <a:pt x="43" y="141"/>
                      </a:moveTo>
                      <a:cubicBezTo>
                        <a:pt x="280" y="571"/>
                        <a:pt x="667" y="916"/>
                        <a:pt x="1130" y="1109"/>
                      </a:cubicBezTo>
                      <a:cubicBezTo>
                        <a:pt x="1206" y="1142"/>
                        <a:pt x="1249" y="1034"/>
                        <a:pt x="1227" y="980"/>
                      </a:cubicBezTo>
                      <a:lnTo>
                        <a:pt x="1227" y="948"/>
                      </a:lnTo>
                      <a:lnTo>
                        <a:pt x="1292" y="948"/>
                      </a:lnTo>
                      <a:cubicBezTo>
                        <a:pt x="1356" y="959"/>
                        <a:pt x="1399" y="873"/>
                        <a:pt x="1345" y="830"/>
                      </a:cubicBezTo>
                      <a:cubicBezTo>
                        <a:pt x="1238" y="700"/>
                        <a:pt x="1109" y="604"/>
                        <a:pt x="969" y="528"/>
                      </a:cubicBezTo>
                      <a:cubicBezTo>
                        <a:pt x="980" y="496"/>
                        <a:pt x="980" y="453"/>
                        <a:pt x="947" y="431"/>
                      </a:cubicBezTo>
                      <a:cubicBezTo>
                        <a:pt x="732" y="195"/>
                        <a:pt x="441" y="44"/>
                        <a:pt x="119" y="1"/>
                      </a:cubicBezTo>
                      <a:cubicBezTo>
                        <a:pt x="43" y="1"/>
                        <a:pt x="0" y="76"/>
                        <a:pt x="43" y="1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41" name="Google Shape;6541;p11"/>
                <p:cNvSpPr/>
                <p:nvPr/>
              </p:nvSpPr>
              <p:spPr>
                <a:xfrm>
                  <a:off x="8495933" y="2925579"/>
                  <a:ext cx="237404" cy="1950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1" h="1389" extrusionOk="0">
                      <a:moveTo>
                        <a:pt x="55" y="280"/>
                      </a:moveTo>
                      <a:cubicBezTo>
                        <a:pt x="152" y="581"/>
                        <a:pt x="453" y="829"/>
                        <a:pt x="700" y="1012"/>
                      </a:cubicBezTo>
                      <a:cubicBezTo>
                        <a:pt x="970" y="1206"/>
                        <a:pt x="1303" y="1389"/>
                        <a:pt x="1648" y="1335"/>
                      </a:cubicBezTo>
                      <a:cubicBezTo>
                        <a:pt x="1669" y="1324"/>
                        <a:pt x="1680" y="1313"/>
                        <a:pt x="1691" y="1292"/>
                      </a:cubicBezTo>
                      <a:cubicBezTo>
                        <a:pt x="1196" y="893"/>
                        <a:pt x="743" y="431"/>
                        <a:pt x="281" y="0"/>
                      </a:cubicBezTo>
                      <a:cubicBezTo>
                        <a:pt x="141" y="11"/>
                        <a:pt x="1" y="108"/>
                        <a:pt x="55" y="2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42" name="Google Shape;6542;p11"/>
                <p:cNvSpPr/>
                <p:nvPr/>
              </p:nvSpPr>
              <p:spPr>
                <a:xfrm>
                  <a:off x="8347958" y="2952675"/>
                  <a:ext cx="148114" cy="133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" h="949" extrusionOk="0">
                      <a:moveTo>
                        <a:pt x="0" y="87"/>
                      </a:moveTo>
                      <a:cubicBezTo>
                        <a:pt x="11" y="335"/>
                        <a:pt x="226" y="539"/>
                        <a:pt x="398" y="679"/>
                      </a:cubicBezTo>
                      <a:cubicBezTo>
                        <a:pt x="571" y="819"/>
                        <a:pt x="807" y="948"/>
                        <a:pt x="1012" y="819"/>
                      </a:cubicBezTo>
                      <a:cubicBezTo>
                        <a:pt x="1044" y="797"/>
                        <a:pt x="1055" y="754"/>
                        <a:pt x="1033" y="722"/>
                      </a:cubicBezTo>
                      <a:cubicBezTo>
                        <a:pt x="969" y="614"/>
                        <a:pt x="883" y="518"/>
                        <a:pt x="764" y="442"/>
                      </a:cubicBezTo>
                      <a:cubicBezTo>
                        <a:pt x="721" y="345"/>
                        <a:pt x="635" y="259"/>
                        <a:pt x="538" y="195"/>
                      </a:cubicBezTo>
                      <a:cubicBezTo>
                        <a:pt x="409" y="87"/>
                        <a:pt x="248" y="22"/>
                        <a:pt x="86" y="1"/>
                      </a:cubicBezTo>
                      <a:cubicBezTo>
                        <a:pt x="32" y="1"/>
                        <a:pt x="0" y="44"/>
                        <a:pt x="0" y="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6543" name="Google Shape;6543;p11"/>
          <p:cNvSpPr/>
          <p:nvPr/>
        </p:nvSpPr>
        <p:spPr>
          <a:xfrm>
            <a:off x="-157250" y="3990229"/>
            <a:ext cx="10215687" cy="3216954"/>
          </a:xfrm>
          <a:custGeom>
            <a:avLst/>
            <a:gdLst/>
            <a:ahLst/>
            <a:cxnLst/>
            <a:rect l="l" t="t" r="r" b="b"/>
            <a:pathLst>
              <a:path w="67266" h="22914" extrusionOk="0">
                <a:moveTo>
                  <a:pt x="67265" y="259"/>
                </a:moveTo>
                <a:lnTo>
                  <a:pt x="67265" y="22913"/>
                </a:lnTo>
                <a:lnTo>
                  <a:pt x="1" y="22913"/>
                </a:lnTo>
                <a:lnTo>
                  <a:pt x="1" y="1217"/>
                </a:lnTo>
                <a:cubicBezTo>
                  <a:pt x="1012" y="1238"/>
                  <a:pt x="2024" y="1324"/>
                  <a:pt x="3036" y="1464"/>
                </a:cubicBezTo>
                <a:cubicBezTo>
                  <a:pt x="4037" y="1626"/>
                  <a:pt x="5016" y="1927"/>
                  <a:pt x="6038" y="1830"/>
                </a:cubicBezTo>
                <a:cubicBezTo>
                  <a:pt x="7007" y="1744"/>
                  <a:pt x="7846" y="1303"/>
                  <a:pt x="8815" y="1292"/>
                </a:cubicBezTo>
                <a:cubicBezTo>
                  <a:pt x="9676" y="1281"/>
                  <a:pt x="10515" y="1518"/>
                  <a:pt x="11376" y="1410"/>
                </a:cubicBezTo>
                <a:cubicBezTo>
                  <a:pt x="12507" y="1270"/>
                  <a:pt x="13561" y="700"/>
                  <a:pt x="14670" y="474"/>
                </a:cubicBezTo>
                <a:cubicBezTo>
                  <a:pt x="16973" y="0"/>
                  <a:pt x="19018" y="937"/>
                  <a:pt x="21310" y="1098"/>
                </a:cubicBezTo>
                <a:cubicBezTo>
                  <a:pt x="22860" y="1206"/>
                  <a:pt x="24410" y="1227"/>
                  <a:pt x="25970" y="1227"/>
                </a:cubicBezTo>
                <a:cubicBezTo>
                  <a:pt x="26756" y="1227"/>
                  <a:pt x="27541" y="1227"/>
                  <a:pt x="28327" y="1217"/>
                </a:cubicBezTo>
                <a:lnTo>
                  <a:pt x="29037" y="1217"/>
                </a:lnTo>
                <a:lnTo>
                  <a:pt x="29468" y="1217"/>
                </a:lnTo>
                <a:cubicBezTo>
                  <a:pt x="32524" y="1217"/>
                  <a:pt x="35463" y="1550"/>
                  <a:pt x="38508" y="1733"/>
                </a:cubicBezTo>
                <a:cubicBezTo>
                  <a:pt x="39541" y="1787"/>
                  <a:pt x="40618" y="1852"/>
                  <a:pt x="41597" y="1486"/>
                </a:cubicBezTo>
                <a:cubicBezTo>
                  <a:pt x="42329" y="1217"/>
                  <a:pt x="42888" y="883"/>
                  <a:pt x="43663" y="765"/>
                </a:cubicBezTo>
                <a:cubicBezTo>
                  <a:pt x="45428" y="506"/>
                  <a:pt x="46978" y="1249"/>
                  <a:pt x="48732" y="1152"/>
                </a:cubicBezTo>
                <a:cubicBezTo>
                  <a:pt x="50993" y="1012"/>
                  <a:pt x="53188" y="668"/>
                  <a:pt x="55480" y="765"/>
                </a:cubicBezTo>
                <a:cubicBezTo>
                  <a:pt x="57019" y="829"/>
                  <a:pt x="58505" y="495"/>
                  <a:pt x="60054" y="582"/>
                </a:cubicBezTo>
                <a:cubicBezTo>
                  <a:pt x="60668" y="614"/>
                  <a:pt x="61249" y="754"/>
                  <a:pt x="61873" y="765"/>
                </a:cubicBezTo>
                <a:cubicBezTo>
                  <a:pt x="62519" y="775"/>
                  <a:pt x="63229" y="528"/>
                  <a:pt x="63853" y="571"/>
                </a:cubicBezTo>
                <a:cubicBezTo>
                  <a:pt x="64671" y="646"/>
                  <a:pt x="65188" y="894"/>
                  <a:pt x="65834" y="808"/>
                </a:cubicBezTo>
                <a:cubicBezTo>
                  <a:pt x="66146" y="765"/>
                  <a:pt x="66447" y="668"/>
                  <a:pt x="66716" y="517"/>
                </a:cubicBezTo>
                <a:cubicBezTo>
                  <a:pt x="66899" y="420"/>
                  <a:pt x="67082" y="334"/>
                  <a:pt x="67265" y="259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4" name="Google Shape;6544;p11"/>
          <p:cNvSpPr/>
          <p:nvPr/>
        </p:nvSpPr>
        <p:spPr>
          <a:xfrm>
            <a:off x="6714616" y="4265775"/>
            <a:ext cx="3343869" cy="1752800"/>
          </a:xfrm>
          <a:custGeom>
            <a:avLst/>
            <a:gdLst/>
            <a:ahLst/>
            <a:cxnLst/>
            <a:rect l="l" t="t" r="r" b="b"/>
            <a:pathLst>
              <a:path w="23818" h="12485" extrusionOk="0">
                <a:moveTo>
                  <a:pt x="23817" y="0"/>
                </a:moveTo>
                <a:lnTo>
                  <a:pt x="23817" y="11817"/>
                </a:lnTo>
                <a:cubicBezTo>
                  <a:pt x="20685" y="12485"/>
                  <a:pt x="17435" y="12366"/>
                  <a:pt x="14357" y="11484"/>
                </a:cubicBezTo>
                <a:cubicBezTo>
                  <a:pt x="11139" y="10537"/>
                  <a:pt x="7953" y="9525"/>
                  <a:pt x="4682" y="8761"/>
                </a:cubicBezTo>
                <a:cubicBezTo>
                  <a:pt x="3745" y="8546"/>
                  <a:pt x="0" y="8373"/>
                  <a:pt x="108" y="6953"/>
                </a:cubicBezTo>
                <a:cubicBezTo>
                  <a:pt x="248" y="5199"/>
                  <a:pt x="4800" y="4294"/>
                  <a:pt x="5995" y="4025"/>
                </a:cubicBezTo>
                <a:cubicBezTo>
                  <a:pt x="9310" y="3283"/>
                  <a:pt x="12689" y="3111"/>
                  <a:pt x="16014" y="2486"/>
                </a:cubicBezTo>
                <a:cubicBezTo>
                  <a:pt x="18748" y="1981"/>
                  <a:pt x="21127" y="840"/>
                  <a:pt x="238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45" name="Google Shape;6545;p11"/>
          <p:cNvSpPr/>
          <p:nvPr/>
        </p:nvSpPr>
        <p:spPr>
          <a:xfrm>
            <a:off x="-234625" y="6168100"/>
            <a:ext cx="10293043" cy="1238544"/>
          </a:xfrm>
          <a:custGeom>
            <a:avLst/>
            <a:gdLst/>
            <a:ahLst/>
            <a:cxnLst/>
            <a:rect l="l" t="t" r="r" b="b"/>
            <a:pathLst>
              <a:path w="67266" h="8094" extrusionOk="0">
                <a:moveTo>
                  <a:pt x="67265" y="6339"/>
                </a:moveTo>
                <a:lnTo>
                  <a:pt x="67265" y="8093"/>
                </a:lnTo>
                <a:lnTo>
                  <a:pt x="1" y="8093"/>
                </a:lnTo>
                <a:lnTo>
                  <a:pt x="1" y="4692"/>
                </a:lnTo>
                <a:cubicBezTo>
                  <a:pt x="1669" y="4520"/>
                  <a:pt x="3348" y="4542"/>
                  <a:pt x="5005" y="4768"/>
                </a:cubicBezTo>
                <a:cubicBezTo>
                  <a:pt x="7663" y="5123"/>
                  <a:pt x="10300" y="5758"/>
                  <a:pt x="12991" y="5758"/>
                </a:cubicBezTo>
                <a:cubicBezTo>
                  <a:pt x="16209" y="5758"/>
                  <a:pt x="19061" y="4843"/>
                  <a:pt x="22031" y="3692"/>
                </a:cubicBezTo>
                <a:cubicBezTo>
                  <a:pt x="25475" y="2346"/>
                  <a:pt x="28941" y="1378"/>
                  <a:pt x="32621" y="969"/>
                </a:cubicBezTo>
                <a:cubicBezTo>
                  <a:pt x="35764" y="624"/>
                  <a:pt x="38896" y="753"/>
                  <a:pt x="42028" y="463"/>
                </a:cubicBezTo>
                <a:cubicBezTo>
                  <a:pt x="43201" y="344"/>
                  <a:pt x="44610" y="0"/>
                  <a:pt x="45773" y="280"/>
                </a:cubicBezTo>
                <a:cubicBezTo>
                  <a:pt x="46838" y="538"/>
                  <a:pt x="47193" y="1356"/>
                  <a:pt x="48001" y="1991"/>
                </a:cubicBezTo>
                <a:cubicBezTo>
                  <a:pt x="49131" y="2884"/>
                  <a:pt x="50799" y="2949"/>
                  <a:pt x="52176" y="3132"/>
                </a:cubicBezTo>
                <a:cubicBezTo>
                  <a:pt x="54415" y="3422"/>
                  <a:pt x="56643" y="3778"/>
                  <a:pt x="58881" y="4133"/>
                </a:cubicBezTo>
                <a:cubicBezTo>
                  <a:pt x="61120" y="4499"/>
                  <a:pt x="63315" y="5069"/>
                  <a:pt x="65446" y="5844"/>
                </a:cubicBezTo>
                <a:cubicBezTo>
                  <a:pt x="66038" y="6059"/>
                  <a:pt x="66652" y="6231"/>
                  <a:pt x="67265" y="6339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46" name="Google Shape;6546;p11"/>
          <p:cNvGrpSpPr/>
          <p:nvPr/>
        </p:nvGrpSpPr>
        <p:grpSpPr>
          <a:xfrm>
            <a:off x="3754553" y="4191041"/>
            <a:ext cx="6303923" cy="2364631"/>
            <a:chOff x="3754553" y="4196995"/>
            <a:chExt cx="6303923" cy="2364631"/>
          </a:xfrm>
        </p:grpSpPr>
        <p:sp>
          <p:nvSpPr>
            <p:cNvPr id="6547" name="Google Shape;6547;p11"/>
            <p:cNvSpPr/>
            <p:nvPr/>
          </p:nvSpPr>
          <p:spPr>
            <a:xfrm>
              <a:off x="3754553" y="4196995"/>
              <a:ext cx="6303904" cy="2364631"/>
            </a:xfrm>
            <a:custGeom>
              <a:avLst/>
              <a:gdLst/>
              <a:ahLst/>
              <a:cxnLst/>
              <a:rect l="l" t="t" r="r" b="b"/>
              <a:pathLst>
                <a:path w="44902" h="16843" extrusionOk="0">
                  <a:moveTo>
                    <a:pt x="44901" y="13819"/>
                  </a:moveTo>
                  <a:lnTo>
                    <a:pt x="44901" y="16843"/>
                  </a:lnTo>
                  <a:cubicBezTo>
                    <a:pt x="43158" y="16283"/>
                    <a:pt x="41124" y="16240"/>
                    <a:pt x="39434" y="15993"/>
                  </a:cubicBezTo>
                  <a:cubicBezTo>
                    <a:pt x="37281" y="15691"/>
                    <a:pt x="35140" y="15326"/>
                    <a:pt x="33009" y="14895"/>
                  </a:cubicBezTo>
                  <a:cubicBezTo>
                    <a:pt x="32072" y="14712"/>
                    <a:pt x="29888" y="14734"/>
                    <a:pt x="29242" y="14002"/>
                  </a:cubicBezTo>
                  <a:cubicBezTo>
                    <a:pt x="30652" y="13033"/>
                    <a:pt x="17791" y="12312"/>
                    <a:pt x="15520" y="11935"/>
                  </a:cubicBezTo>
                  <a:cubicBezTo>
                    <a:pt x="12668" y="11462"/>
                    <a:pt x="15402" y="10203"/>
                    <a:pt x="12668" y="9245"/>
                  </a:cubicBezTo>
                  <a:cubicBezTo>
                    <a:pt x="11527" y="8847"/>
                    <a:pt x="8751" y="7889"/>
                    <a:pt x="10128" y="6382"/>
                  </a:cubicBezTo>
                  <a:cubicBezTo>
                    <a:pt x="8815" y="5144"/>
                    <a:pt x="7115" y="4552"/>
                    <a:pt x="5403" y="3971"/>
                  </a:cubicBezTo>
                  <a:cubicBezTo>
                    <a:pt x="4532" y="3681"/>
                    <a:pt x="1" y="2712"/>
                    <a:pt x="1077" y="1356"/>
                  </a:cubicBezTo>
                  <a:cubicBezTo>
                    <a:pt x="1712" y="560"/>
                    <a:pt x="4941" y="86"/>
                    <a:pt x="5952" y="11"/>
                  </a:cubicBezTo>
                  <a:lnTo>
                    <a:pt x="6006" y="11"/>
                  </a:lnTo>
                  <a:cubicBezTo>
                    <a:pt x="6221" y="0"/>
                    <a:pt x="6447" y="0"/>
                    <a:pt x="6663" y="11"/>
                  </a:cubicBezTo>
                  <a:cubicBezTo>
                    <a:pt x="7287" y="65"/>
                    <a:pt x="8611" y="140"/>
                    <a:pt x="9515" y="11"/>
                  </a:cubicBezTo>
                  <a:cubicBezTo>
                    <a:pt x="9063" y="226"/>
                    <a:pt x="6781" y="474"/>
                    <a:pt x="5759" y="700"/>
                  </a:cubicBezTo>
                  <a:cubicBezTo>
                    <a:pt x="5425" y="775"/>
                    <a:pt x="4650" y="1055"/>
                    <a:pt x="4209" y="1378"/>
                  </a:cubicBezTo>
                  <a:cubicBezTo>
                    <a:pt x="3821" y="1668"/>
                    <a:pt x="3703" y="1991"/>
                    <a:pt x="4467" y="2239"/>
                  </a:cubicBezTo>
                  <a:cubicBezTo>
                    <a:pt x="6038" y="2744"/>
                    <a:pt x="9106" y="3691"/>
                    <a:pt x="10064" y="4047"/>
                  </a:cubicBezTo>
                  <a:cubicBezTo>
                    <a:pt x="10968" y="4391"/>
                    <a:pt x="12216" y="4671"/>
                    <a:pt x="12916" y="5370"/>
                  </a:cubicBezTo>
                  <a:cubicBezTo>
                    <a:pt x="13723" y="6188"/>
                    <a:pt x="12991" y="6199"/>
                    <a:pt x="12593" y="6770"/>
                  </a:cubicBezTo>
                  <a:cubicBezTo>
                    <a:pt x="12539" y="6845"/>
                    <a:pt x="12496" y="6920"/>
                    <a:pt x="12464" y="7006"/>
                  </a:cubicBezTo>
                  <a:cubicBezTo>
                    <a:pt x="12291" y="7448"/>
                    <a:pt x="12657" y="7803"/>
                    <a:pt x="13281" y="8104"/>
                  </a:cubicBezTo>
                  <a:cubicBezTo>
                    <a:pt x="14250" y="8567"/>
                    <a:pt x="15854" y="8879"/>
                    <a:pt x="17199" y="9105"/>
                  </a:cubicBezTo>
                  <a:cubicBezTo>
                    <a:pt x="18168" y="9266"/>
                    <a:pt x="19007" y="9374"/>
                    <a:pt x="19351" y="9449"/>
                  </a:cubicBezTo>
                  <a:cubicBezTo>
                    <a:pt x="19900" y="9578"/>
                    <a:pt x="19319" y="9977"/>
                    <a:pt x="19664" y="10407"/>
                  </a:cubicBezTo>
                  <a:cubicBezTo>
                    <a:pt x="19997" y="10848"/>
                    <a:pt x="21278" y="11311"/>
                    <a:pt x="25486" y="11580"/>
                  </a:cubicBezTo>
                  <a:cubicBezTo>
                    <a:pt x="29307" y="11817"/>
                    <a:pt x="41672" y="13765"/>
                    <a:pt x="44901" y="138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5768643" y="5624081"/>
              <a:ext cx="4289833" cy="655914"/>
            </a:xfrm>
            <a:custGeom>
              <a:avLst/>
              <a:gdLst/>
              <a:ahLst/>
              <a:cxnLst/>
              <a:rect l="l" t="t" r="r" b="b"/>
              <a:pathLst>
                <a:path w="30556" h="4672" extrusionOk="0">
                  <a:moveTo>
                    <a:pt x="30555" y="3660"/>
                  </a:moveTo>
                  <a:lnTo>
                    <a:pt x="30555" y="4392"/>
                  </a:lnTo>
                  <a:cubicBezTo>
                    <a:pt x="28736" y="4671"/>
                    <a:pt x="26885" y="4671"/>
                    <a:pt x="25066" y="4413"/>
                  </a:cubicBezTo>
                  <a:cubicBezTo>
                    <a:pt x="22989" y="4101"/>
                    <a:pt x="20934" y="3757"/>
                    <a:pt x="18835" y="3574"/>
                  </a:cubicBezTo>
                  <a:cubicBezTo>
                    <a:pt x="17619" y="3477"/>
                    <a:pt x="16015" y="3552"/>
                    <a:pt x="14917" y="2949"/>
                  </a:cubicBezTo>
                  <a:cubicBezTo>
                    <a:pt x="15262" y="2454"/>
                    <a:pt x="16532" y="2261"/>
                    <a:pt x="17221" y="2228"/>
                  </a:cubicBezTo>
                  <a:cubicBezTo>
                    <a:pt x="14121" y="2228"/>
                    <a:pt x="11011" y="2078"/>
                    <a:pt x="7911" y="1959"/>
                  </a:cubicBezTo>
                  <a:cubicBezTo>
                    <a:pt x="6092" y="1895"/>
                    <a:pt x="4263" y="1712"/>
                    <a:pt x="2455" y="1486"/>
                  </a:cubicBezTo>
                  <a:cubicBezTo>
                    <a:pt x="1755" y="1410"/>
                    <a:pt x="496" y="1454"/>
                    <a:pt x="1" y="883"/>
                  </a:cubicBezTo>
                  <a:cubicBezTo>
                    <a:pt x="733" y="1"/>
                    <a:pt x="4231" y="291"/>
                    <a:pt x="5307" y="248"/>
                  </a:cubicBezTo>
                  <a:lnTo>
                    <a:pt x="5328" y="248"/>
                  </a:lnTo>
                  <a:cubicBezTo>
                    <a:pt x="5673" y="689"/>
                    <a:pt x="6943" y="1152"/>
                    <a:pt x="11161" y="1421"/>
                  </a:cubicBezTo>
                  <a:cubicBezTo>
                    <a:pt x="14961" y="1658"/>
                    <a:pt x="27326" y="3606"/>
                    <a:pt x="30555" y="36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4106661" y="4386653"/>
              <a:ext cx="1576046" cy="779740"/>
            </a:xfrm>
            <a:custGeom>
              <a:avLst/>
              <a:gdLst/>
              <a:ahLst/>
              <a:cxnLst/>
              <a:rect l="l" t="t" r="r" b="b"/>
              <a:pathLst>
                <a:path w="11226" h="5554" extrusionOk="0">
                  <a:moveTo>
                    <a:pt x="10095" y="5414"/>
                  </a:moveTo>
                  <a:cubicBezTo>
                    <a:pt x="9288" y="5360"/>
                    <a:pt x="8320" y="5554"/>
                    <a:pt x="7792" y="5059"/>
                  </a:cubicBezTo>
                  <a:cubicBezTo>
                    <a:pt x="7308" y="4585"/>
                    <a:pt x="9708" y="4617"/>
                    <a:pt x="9073" y="4133"/>
                  </a:cubicBezTo>
                  <a:cubicBezTo>
                    <a:pt x="8524" y="3724"/>
                    <a:pt x="5651" y="2885"/>
                    <a:pt x="5059" y="2583"/>
                  </a:cubicBezTo>
                  <a:cubicBezTo>
                    <a:pt x="4122" y="2110"/>
                    <a:pt x="2971" y="2153"/>
                    <a:pt x="2056" y="1604"/>
                  </a:cubicBezTo>
                  <a:cubicBezTo>
                    <a:pt x="1399" y="1195"/>
                    <a:pt x="625" y="775"/>
                    <a:pt x="0" y="366"/>
                  </a:cubicBezTo>
                  <a:cubicBezTo>
                    <a:pt x="356" y="86"/>
                    <a:pt x="991" y="0"/>
                    <a:pt x="1712" y="22"/>
                  </a:cubicBezTo>
                  <a:cubicBezTo>
                    <a:pt x="1324" y="312"/>
                    <a:pt x="1217" y="635"/>
                    <a:pt x="1970" y="883"/>
                  </a:cubicBezTo>
                  <a:cubicBezTo>
                    <a:pt x="3541" y="1389"/>
                    <a:pt x="6608" y="2336"/>
                    <a:pt x="7566" y="2702"/>
                  </a:cubicBezTo>
                  <a:cubicBezTo>
                    <a:pt x="8470" y="3035"/>
                    <a:pt x="9719" y="3326"/>
                    <a:pt x="10418" y="4025"/>
                  </a:cubicBezTo>
                  <a:cubicBezTo>
                    <a:pt x="11225" y="4843"/>
                    <a:pt x="10494" y="4854"/>
                    <a:pt x="10095" y="541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5616035" y="5335572"/>
              <a:ext cx="554691" cy="187424"/>
            </a:xfrm>
            <a:custGeom>
              <a:avLst/>
              <a:gdLst/>
              <a:ahLst/>
              <a:cxnLst/>
              <a:rect l="l" t="t" r="r" b="b"/>
              <a:pathLst>
                <a:path w="3951" h="1335" extrusionOk="0">
                  <a:moveTo>
                    <a:pt x="3951" y="990"/>
                  </a:moveTo>
                  <a:cubicBezTo>
                    <a:pt x="2336" y="1216"/>
                    <a:pt x="335" y="1335"/>
                    <a:pt x="55" y="431"/>
                  </a:cubicBezTo>
                  <a:cubicBezTo>
                    <a:pt x="1" y="291"/>
                    <a:pt x="1" y="140"/>
                    <a:pt x="55" y="0"/>
                  </a:cubicBezTo>
                  <a:cubicBezTo>
                    <a:pt x="1013" y="452"/>
                    <a:pt x="2616" y="775"/>
                    <a:pt x="3951" y="9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51" name="Google Shape;6551;p11"/>
          <p:cNvGrpSpPr/>
          <p:nvPr/>
        </p:nvGrpSpPr>
        <p:grpSpPr>
          <a:xfrm>
            <a:off x="-75671" y="3018599"/>
            <a:ext cx="4372840" cy="3189725"/>
            <a:chOff x="-75671" y="3177866"/>
            <a:chExt cx="4372840" cy="3189725"/>
          </a:xfrm>
        </p:grpSpPr>
        <p:sp>
          <p:nvSpPr>
            <p:cNvPr id="6552" name="Google Shape;6552;p11"/>
            <p:cNvSpPr/>
            <p:nvPr/>
          </p:nvSpPr>
          <p:spPr>
            <a:xfrm>
              <a:off x="-75671" y="4401675"/>
              <a:ext cx="4159689" cy="1965916"/>
            </a:xfrm>
            <a:custGeom>
              <a:avLst/>
              <a:gdLst/>
              <a:ahLst/>
              <a:cxnLst/>
              <a:rect l="l" t="t" r="r" b="b"/>
              <a:pathLst>
                <a:path w="29629" h="14003" extrusionOk="0">
                  <a:moveTo>
                    <a:pt x="28897" y="8944"/>
                  </a:moveTo>
                  <a:cubicBezTo>
                    <a:pt x="28843" y="8643"/>
                    <a:pt x="28919" y="8675"/>
                    <a:pt x="28693" y="8396"/>
                  </a:cubicBezTo>
                  <a:cubicBezTo>
                    <a:pt x="28994" y="7997"/>
                    <a:pt x="29564" y="7341"/>
                    <a:pt x="29177" y="6857"/>
                  </a:cubicBezTo>
                  <a:cubicBezTo>
                    <a:pt x="28757" y="6308"/>
                    <a:pt x="27649" y="6652"/>
                    <a:pt x="27337" y="5963"/>
                  </a:cubicBezTo>
                  <a:cubicBezTo>
                    <a:pt x="27218" y="5726"/>
                    <a:pt x="27563" y="5231"/>
                    <a:pt x="27369" y="4919"/>
                  </a:cubicBezTo>
                  <a:cubicBezTo>
                    <a:pt x="27132" y="4510"/>
                    <a:pt x="26659" y="4446"/>
                    <a:pt x="26228" y="4284"/>
                  </a:cubicBezTo>
                  <a:cubicBezTo>
                    <a:pt x="25485" y="4015"/>
                    <a:pt x="25421" y="3294"/>
                    <a:pt x="25324" y="2509"/>
                  </a:cubicBezTo>
                  <a:cubicBezTo>
                    <a:pt x="25227" y="2509"/>
                    <a:pt x="22623" y="2003"/>
                    <a:pt x="22537" y="1970"/>
                  </a:cubicBezTo>
                  <a:cubicBezTo>
                    <a:pt x="21514" y="1551"/>
                    <a:pt x="22171" y="2778"/>
                    <a:pt x="21460" y="1863"/>
                  </a:cubicBezTo>
                  <a:cubicBezTo>
                    <a:pt x="20944" y="1174"/>
                    <a:pt x="19426" y="1"/>
                    <a:pt x="18372" y="474"/>
                  </a:cubicBezTo>
                  <a:cubicBezTo>
                    <a:pt x="18146" y="582"/>
                    <a:pt x="17963" y="1239"/>
                    <a:pt x="17694" y="1432"/>
                  </a:cubicBezTo>
                  <a:cubicBezTo>
                    <a:pt x="17112" y="1852"/>
                    <a:pt x="16165" y="1949"/>
                    <a:pt x="15444" y="1917"/>
                  </a:cubicBezTo>
                  <a:cubicBezTo>
                    <a:pt x="13798" y="1852"/>
                    <a:pt x="12851" y="700"/>
                    <a:pt x="11107" y="873"/>
                  </a:cubicBezTo>
                  <a:cubicBezTo>
                    <a:pt x="9611" y="1023"/>
                    <a:pt x="8147" y="1798"/>
                    <a:pt x="6619" y="2067"/>
                  </a:cubicBezTo>
                  <a:cubicBezTo>
                    <a:pt x="5823" y="2196"/>
                    <a:pt x="4413" y="2046"/>
                    <a:pt x="3735" y="2509"/>
                  </a:cubicBezTo>
                  <a:cubicBezTo>
                    <a:pt x="3186" y="2874"/>
                    <a:pt x="3347" y="2842"/>
                    <a:pt x="3444" y="3466"/>
                  </a:cubicBezTo>
                  <a:cubicBezTo>
                    <a:pt x="3541" y="4123"/>
                    <a:pt x="3692" y="4865"/>
                    <a:pt x="4112" y="5404"/>
                  </a:cubicBezTo>
                  <a:cubicBezTo>
                    <a:pt x="4359" y="5705"/>
                    <a:pt x="5338" y="6082"/>
                    <a:pt x="5166" y="6534"/>
                  </a:cubicBezTo>
                  <a:cubicBezTo>
                    <a:pt x="4865" y="7352"/>
                    <a:pt x="894" y="7362"/>
                    <a:pt x="0" y="7825"/>
                  </a:cubicBezTo>
                  <a:cubicBezTo>
                    <a:pt x="1615" y="9386"/>
                    <a:pt x="2809" y="9902"/>
                    <a:pt x="5209" y="9515"/>
                  </a:cubicBezTo>
                  <a:cubicBezTo>
                    <a:pt x="6436" y="9310"/>
                    <a:pt x="7674" y="9310"/>
                    <a:pt x="8912" y="9203"/>
                  </a:cubicBezTo>
                  <a:cubicBezTo>
                    <a:pt x="9590" y="9149"/>
                    <a:pt x="10386" y="8966"/>
                    <a:pt x="11075" y="9052"/>
                  </a:cubicBezTo>
                  <a:cubicBezTo>
                    <a:pt x="11204" y="10021"/>
                    <a:pt x="14120" y="9418"/>
                    <a:pt x="14917" y="9526"/>
                  </a:cubicBezTo>
                  <a:cubicBezTo>
                    <a:pt x="15552" y="9612"/>
                    <a:pt x="15659" y="9881"/>
                    <a:pt x="16165" y="10042"/>
                  </a:cubicBezTo>
                  <a:cubicBezTo>
                    <a:pt x="16768" y="10225"/>
                    <a:pt x="17338" y="9945"/>
                    <a:pt x="17963" y="10031"/>
                  </a:cubicBezTo>
                  <a:cubicBezTo>
                    <a:pt x="17607" y="10602"/>
                    <a:pt x="18103" y="10699"/>
                    <a:pt x="18598" y="11011"/>
                  </a:cubicBezTo>
                  <a:cubicBezTo>
                    <a:pt x="19179" y="11377"/>
                    <a:pt x="19491" y="11581"/>
                    <a:pt x="19900" y="12130"/>
                  </a:cubicBezTo>
                  <a:cubicBezTo>
                    <a:pt x="19222" y="12464"/>
                    <a:pt x="18705" y="12668"/>
                    <a:pt x="19609" y="13109"/>
                  </a:cubicBezTo>
                  <a:cubicBezTo>
                    <a:pt x="20266" y="13432"/>
                    <a:pt x="20858" y="13013"/>
                    <a:pt x="21525" y="13174"/>
                  </a:cubicBezTo>
                  <a:cubicBezTo>
                    <a:pt x="22300" y="13368"/>
                    <a:pt x="22418" y="13949"/>
                    <a:pt x="23408" y="13981"/>
                  </a:cubicBezTo>
                  <a:cubicBezTo>
                    <a:pt x="24086" y="14003"/>
                    <a:pt x="25066" y="13809"/>
                    <a:pt x="25518" y="13335"/>
                  </a:cubicBezTo>
                  <a:lnTo>
                    <a:pt x="24592" y="10796"/>
                  </a:lnTo>
                  <a:cubicBezTo>
                    <a:pt x="25109" y="11032"/>
                    <a:pt x="25841" y="10871"/>
                    <a:pt x="26411" y="10817"/>
                  </a:cubicBezTo>
                  <a:cubicBezTo>
                    <a:pt x="26626" y="10806"/>
                    <a:pt x="27132" y="10817"/>
                    <a:pt x="27326" y="10742"/>
                  </a:cubicBezTo>
                  <a:cubicBezTo>
                    <a:pt x="27573" y="10666"/>
                    <a:pt x="27670" y="10365"/>
                    <a:pt x="27961" y="10268"/>
                  </a:cubicBezTo>
                  <a:cubicBezTo>
                    <a:pt x="28477" y="10107"/>
                    <a:pt x="28779" y="10408"/>
                    <a:pt x="29209" y="9913"/>
                  </a:cubicBezTo>
                  <a:cubicBezTo>
                    <a:pt x="29586" y="9504"/>
                    <a:pt x="29629" y="9009"/>
                    <a:pt x="28897" y="89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53" name="Google Shape;6553;p11"/>
            <p:cNvGrpSpPr/>
            <p:nvPr/>
          </p:nvGrpSpPr>
          <p:grpSpPr>
            <a:xfrm>
              <a:off x="279385" y="3177866"/>
              <a:ext cx="4017784" cy="3120241"/>
              <a:chOff x="279385" y="3177866"/>
              <a:chExt cx="4017784" cy="3120241"/>
            </a:xfrm>
          </p:grpSpPr>
          <p:sp>
            <p:nvSpPr>
              <p:cNvPr id="6554" name="Google Shape;6554;p11"/>
              <p:cNvSpPr/>
              <p:nvPr/>
            </p:nvSpPr>
            <p:spPr>
              <a:xfrm>
                <a:off x="279385" y="3177866"/>
                <a:ext cx="1045643" cy="1054769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7513" extrusionOk="0">
                    <a:moveTo>
                      <a:pt x="7319" y="4133"/>
                    </a:moveTo>
                    <a:cubicBezTo>
                      <a:pt x="7276" y="4026"/>
                      <a:pt x="7233" y="3918"/>
                      <a:pt x="7200" y="3810"/>
                    </a:cubicBezTo>
                    <a:cubicBezTo>
                      <a:pt x="7104" y="3520"/>
                      <a:pt x="7061" y="3197"/>
                      <a:pt x="7093" y="2896"/>
                    </a:cubicBezTo>
                    <a:cubicBezTo>
                      <a:pt x="7114" y="2713"/>
                      <a:pt x="7028" y="2540"/>
                      <a:pt x="6888" y="2444"/>
                    </a:cubicBezTo>
                    <a:cubicBezTo>
                      <a:pt x="6856" y="2261"/>
                      <a:pt x="6759" y="2099"/>
                      <a:pt x="6619" y="1992"/>
                    </a:cubicBezTo>
                    <a:cubicBezTo>
                      <a:pt x="6447" y="1841"/>
                      <a:pt x="6512" y="1798"/>
                      <a:pt x="6469" y="1636"/>
                    </a:cubicBezTo>
                    <a:cubicBezTo>
                      <a:pt x="6415" y="1432"/>
                      <a:pt x="5941" y="1303"/>
                      <a:pt x="5844" y="1152"/>
                    </a:cubicBezTo>
                    <a:cubicBezTo>
                      <a:pt x="5791" y="1077"/>
                      <a:pt x="5694" y="958"/>
                      <a:pt x="5575" y="980"/>
                    </a:cubicBezTo>
                    <a:cubicBezTo>
                      <a:pt x="5478" y="991"/>
                      <a:pt x="5392" y="1034"/>
                      <a:pt x="5306" y="1087"/>
                    </a:cubicBezTo>
                    <a:cubicBezTo>
                      <a:pt x="5199" y="1163"/>
                      <a:pt x="5156" y="1443"/>
                      <a:pt x="5059" y="1238"/>
                    </a:cubicBezTo>
                    <a:cubicBezTo>
                      <a:pt x="5026" y="1195"/>
                      <a:pt x="4962" y="1174"/>
                      <a:pt x="4919" y="1206"/>
                    </a:cubicBezTo>
                    <a:cubicBezTo>
                      <a:pt x="4822" y="1249"/>
                      <a:pt x="4714" y="1184"/>
                      <a:pt x="4596" y="1066"/>
                    </a:cubicBezTo>
                    <a:cubicBezTo>
                      <a:pt x="4564" y="1012"/>
                      <a:pt x="4531" y="958"/>
                      <a:pt x="4521" y="948"/>
                    </a:cubicBezTo>
                    <a:cubicBezTo>
                      <a:pt x="4413" y="786"/>
                      <a:pt x="4284" y="635"/>
                      <a:pt x="4144" y="506"/>
                    </a:cubicBezTo>
                    <a:cubicBezTo>
                      <a:pt x="3875" y="194"/>
                      <a:pt x="3584" y="1"/>
                      <a:pt x="3272" y="528"/>
                    </a:cubicBezTo>
                    <a:cubicBezTo>
                      <a:pt x="3412" y="291"/>
                      <a:pt x="2540" y="377"/>
                      <a:pt x="2508" y="377"/>
                    </a:cubicBezTo>
                    <a:cubicBezTo>
                      <a:pt x="2390" y="366"/>
                      <a:pt x="2271" y="431"/>
                      <a:pt x="2196" y="528"/>
                    </a:cubicBezTo>
                    <a:cubicBezTo>
                      <a:pt x="2056" y="840"/>
                      <a:pt x="1722" y="722"/>
                      <a:pt x="1593" y="915"/>
                    </a:cubicBezTo>
                    <a:cubicBezTo>
                      <a:pt x="1367" y="1238"/>
                      <a:pt x="1098" y="1529"/>
                      <a:pt x="775" y="1766"/>
                    </a:cubicBezTo>
                    <a:cubicBezTo>
                      <a:pt x="722" y="1809"/>
                      <a:pt x="657" y="1841"/>
                      <a:pt x="603" y="1873"/>
                    </a:cubicBezTo>
                    <a:cubicBezTo>
                      <a:pt x="409" y="1992"/>
                      <a:pt x="173" y="2121"/>
                      <a:pt x="119" y="2314"/>
                    </a:cubicBezTo>
                    <a:cubicBezTo>
                      <a:pt x="97" y="2379"/>
                      <a:pt x="248" y="2648"/>
                      <a:pt x="323" y="2616"/>
                    </a:cubicBezTo>
                    <a:cubicBezTo>
                      <a:pt x="205" y="2713"/>
                      <a:pt x="119" y="2853"/>
                      <a:pt x="65" y="3003"/>
                    </a:cubicBezTo>
                    <a:cubicBezTo>
                      <a:pt x="76" y="3165"/>
                      <a:pt x="108" y="3337"/>
                      <a:pt x="173" y="3487"/>
                    </a:cubicBezTo>
                    <a:lnTo>
                      <a:pt x="173" y="3487"/>
                    </a:lnTo>
                    <a:cubicBezTo>
                      <a:pt x="183" y="3498"/>
                      <a:pt x="194" y="3509"/>
                      <a:pt x="216" y="3520"/>
                    </a:cubicBezTo>
                    <a:lnTo>
                      <a:pt x="216" y="3520"/>
                    </a:lnTo>
                    <a:cubicBezTo>
                      <a:pt x="226" y="3531"/>
                      <a:pt x="248" y="3531"/>
                      <a:pt x="270" y="3520"/>
                    </a:cubicBezTo>
                    <a:cubicBezTo>
                      <a:pt x="248" y="3531"/>
                      <a:pt x="237" y="3531"/>
                      <a:pt x="237" y="3541"/>
                    </a:cubicBezTo>
                    <a:cubicBezTo>
                      <a:pt x="108" y="3606"/>
                      <a:pt x="33" y="3735"/>
                      <a:pt x="22" y="3886"/>
                    </a:cubicBezTo>
                    <a:cubicBezTo>
                      <a:pt x="0" y="4079"/>
                      <a:pt x="108" y="4273"/>
                      <a:pt x="280" y="4381"/>
                    </a:cubicBezTo>
                    <a:cubicBezTo>
                      <a:pt x="183" y="4456"/>
                      <a:pt x="140" y="4564"/>
                      <a:pt x="140" y="4682"/>
                    </a:cubicBezTo>
                    <a:cubicBezTo>
                      <a:pt x="162" y="5048"/>
                      <a:pt x="754" y="5392"/>
                      <a:pt x="754" y="5565"/>
                    </a:cubicBezTo>
                    <a:cubicBezTo>
                      <a:pt x="625" y="5661"/>
                      <a:pt x="646" y="5855"/>
                      <a:pt x="668" y="6017"/>
                    </a:cubicBezTo>
                    <a:cubicBezTo>
                      <a:pt x="711" y="6146"/>
                      <a:pt x="786" y="6253"/>
                      <a:pt x="894" y="6339"/>
                    </a:cubicBezTo>
                    <a:cubicBezTo>
                      <a:pt x="980" y="6383"/>
                      <a:pt x="1346" y="6576"/>
                      <a:pt x="1303" y="6587"/>
                    </a:cubicBezTo>
                    <a:cubicBezTo>
                      <a:pt x="1249" y="6619"/>
                      <a:pt x="1238" y="6695"/>
                      <a:pt x="1281" y="6738"/>
                    </a:cubicBezTo>
                    <a:cubicBezTo>
                      <a:pt x="1421" y="6867"/>
                      <a:pt x="1615" y="6942"/>
                      <a:pt x="1809" y="6931"/>
                    </a:cubicBezTo>
                    <a:cubicBezTo>
                      <a:pt x="1830" y="6931"/>
                      <a:pt x="1852" y="6910"/>
                      <a:pt x="1862" y="6888"/>
                    </a:cubicBezTo>
                    <a:cubicBezTo>
                      <a:pt x="2185" y="6867"/>
                      <a:pt x="2196" y="7319"/>
                      <a:pt x="2444" y="7405"/>
                    </a:cubicBezTo>
                    <a:cubicBezTo>
                      <a:pt x="2670" y="7513"/>
                      <a:pt x="2949" y="7470"/>
                      <a:pt x="3143" y="7308"/>
                    </a:cubicBezTo>
                    <a:cubicBezTo>
                      <a:pt x="3251" y="7200"/>
                      <a:pt x="3358" y="7082"/>
                      <a:pt x="3477" y="6974"/>
                    </a:cubicBezTo>
                    <a:cubicBezTo>
                      <a:pt x="3638" y="6835"/>
                      <a:pt x="4101" y="7050"/>
                      <a:pt x="4295" y="7082"/>
                    </a:cubicBezTo>
                    <a:cubicBezTo>
                      <a:pt x="4682" y="7147"/>
                      <a:pt x="4973" y="6781"/>
                      <a:pt x="5328" y="6835"/>
                    </a:cubicBezTo>
                    <a:cubicBezTo>
                      <a:pt x="5554" y="6867"/>
                      <a:pt x="5726" y="6738"/>
                      <a:pt x="5866" y="6598"/>
                    </a:cubicBezTo>
                    <a:cubicBezTo>
                      <a:pt x="5909" y="6555"/>
                      <a:pt x="5995" y="6350"/>
                      <a:pt x="6060" y="6372"/>
                    </a:cubicBezTo>
                    <a:cubicBezTo>
                      <a:pt x="6113" y="6383"/>
                      <a:pt x="6178" y="6372"/>
                      <a:pt x="6243" y="6350"/>
                    </a:cubicBezTo>
                    <a:cubicBezTo>
                      <a:pt x="6393" y="6253"/>
                      <a:pt x="6447" y="6038"/>
                      <a:pt x="6512" y="5877"/>
                    </a:cubicBezTo>
                    <a:lnTo>
                      <a:pt x="6512" y="5877"/>
                    </a:lnTo>
                    <a:cubicBezTo>
                      <a:pt x="6641" y="5543"/>
                      <a:pt x="6835" y="5468"/>
                      <a:pt x="7147" y="5371"/>
                    </a:cubicBezTo>
                    <a:cubicBezTo>
                      <a:pt x="7222" y="5349"/>
                      <a:pt x="7287" y="5285"/>
                      <a:pt x="7308" y="5209"/>
                    </a:cubicBezTo>
                    <a:cubicBezTo>
                      <a:pt x="7448" y="4908"/>
                      <a:pt x="7383" y="4305"/>
                      <a:pt x="7319" y="41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11"/>
              <p:cNvSpPr/>
              <p:nvPr/>
            </p:nvSpPr>
            <p:spPr>
              <a:xfrm>
                <a:off x="297495" y="3712765"/>
                <a:ext cx="1027533" cy="514539"/>
              </a:xfrm>
              <a:custGeom>
                <a:avLst/>
                <a:gdLst/>
                <a:ahLst/>
                <a:cxnLst/>
                <a:rect l="l" t="t" r="r" b="b"/>
                <a:pathLst>
                  <a:path w="7319" h="3665" extrusionOk="0">
                    <a:moveTo>
                      <a:pt x="7071" y="0"/>
                    </a:moveTo>
                    <a:cubicBezTo>
                      <a:pt x="6941" y="184"/>
                      <a:pt x="6772" y="347"/>
                      <a:pt x="6554" y="347"/>
                    </a:cubicBezTo>
                    <a:cubicBezTo>
                      <a:pt x="6466" y="347"/>
                      <a:pt x="6369" y="320"/>
                      <a:pt x="6264" y="259"/>
                    </a:cubicBezTo>
                    <a:cubicBezTo>
                      <a:pt x="6200" y="237"/>
                      <a:pt x="6135" y="237"/>
                      <a:pt x="6071" y="237"/>
                    </a:cubicBezTo>
                    <a:cubicBezTo>
                      <a:pt x="6017" y="237"/>
                      <a:pt x="5984" y="280"/>
                      <a:pt x="5995" y="334"/>
                    </a:cubicBezTo>
                    <a:cubicBezTo>
                      <a:pt x="6102" y="715"/>
                      <a:pt x="6055" y="815"/>
                      <a:pt x="5956" y="815"/>
                    </a:cubicBezTo>
                    <a:cubicBezTo>
                      <a:pt x="5845" y="815"/>
                      <a:pt x="5667" y="689"/>
                      <a:pt x="5565" y="689"/>
                    </a:cubicBezTo>
                    <a:cubicBezTo>
                      <a:pt x="5489" y="689"/>
                      <a:pt x="5425" y="711"/>
                      <a:pt x="5360" y="743"/>
                    </a:cubicBezTo>
                    <a:cubicBezTo>
                      <a:pt x="5296" y="766"/>
                      <a:pt x="5242" y="775"/>
                      <a:pt x="5192" y="775"/>
                    </a:cubicBezTo>
                    <a:cubicBezTo>
                      <a:pt x="5056" y="775"/>
                      <a:pt x="4945" y="710"/>
                      <a:pt x="4725" y="678"/>
                    </a:cubicBezTo>
                    <a:cubicBezTo>
                      <a:pt x="4642" y="665"/>
                      <a:pt x="4603" y="655"/>
                      <a:pt x="4571" y="655"/>
                    </a:cubicBezTo>
                    <a:cubicBezTo>
                      <a:pt x="4529" y="655"/>
                      <a:pt x="4501" y="672"/>
                      <a:pt x="4402" y="721"/>
                    </a:cubicBezTo>
                    <a:cubicBezTo>
                      <a:pt x="4316" y="786"/>
                      <a:pt x="4252" y="861"/>
                      <a:pt x="4187" y="947"/>
                    </a:cubicBezTo>
                    <a:cubicBezTo>
                      <a:pt x="4107" y="1043"/>
                      <a:pt x="4041" y="1080"/>
                      <a:pt x="3989" y="1080"/>
                    </a:cubicBezTo>
                    <a:cubicBezTo>
                      <a:pt x="3815" y="1080"/>
                      <a:pt x="3776" y="680"/>
                      <a:pt x="3767" y="614"/>
                    </a:cubicBezTo>
                    <a:cubicBezTo>
                      <a:pt x="3755" y="575"/>
                      <a:pt x="3726" y="556"/>
                      <a:pt x="3696" y="556"/>
                    </a:cubicBezTo>
                    <a:cubicBezTo>
                      <a:pt x="3676" y="556"/>
                      <a:pt x="3655" y="564"/>
                      <a:pt x="3638" y="582"/>
                    </a:cubicBezTo>
                    <a:cubicBezTo>
                      <a:pt x="3595" y="625"/>
                      <a:pt x="3552" y="678"/>
                      <a:pt x="3520" y="732"/>
                    </a:cubicBezTo>
                    <a:cubicBezTo>
                      <a:pt x="3466" y="1001"/>
                      <a:pt x="3283" y="1152"/>
                      <a:pt x="2971" y="1216"/>
                    </a:cubicBezTo>
                    <a:cubicBezTo>
                      <a:pt x="2896" y="1141"/>
                      <a:pt x="2810" y="1066"/>
                      <a:pt x="2734" y="990"/>
                    </a:cubicBezTo>
                    <a:cubicBezTo>
                      <a:pt x="2722" y="978"/>
                      <a:pt x="2705" y="972"/>
                      <a:pt x="2689" y="972"/>
                    </a:cubicBezTo>
                    <a:cubicBezTo>
                      <a:pt x="2665" y="972"/>
                      <a:pt x="2640" y="986"/>
                      <a:pt x="2627" y="1012"/>
                    </a:cubicBezTo>
                    <a:cubicBezTo>
                      <a:pt x="2483" y="1254"/>
                      <a:pt x="1858" y="1638"/>
                      <a:pt x="1434" y="1638"/>
                    </a:cubicBezTo>
                    <a:cubicBezTo>
                      <a:pt x="1254" y="1638"/>
                      <a:pt x="1110" y="1569"/>
                      <a:pt x="1055" y="1389"/>
                    </a:cubicBezTo>
                    <a:cubicBezTo>
                      <a:pt x="1046" y="1362"/>
                      <a:pt x="1023" y="1343"/>
                      <a:pt x="997" y="1343"/>
                    </a:cubicBezTo>
                    <a:cubicBezTo>
                      <a:pt x="991" y="1343"/>
                      <a:pt x="986" y="1344"/>
                      <a:pt x="980" y="1346"/>
                    </a:cubicBezTo>
                    <a:cubicBezTo>
                      <a:pt x="871" y="1367"/>
                      <a:pt x="777" y="1376"/>
                      <a:pt x="694" y="1376"/>
                    </a:cubicBezTo>
                    <a:cubicBezTo>
                      <a:pt x="309" y="1376"/>
                      <a:pt x="175" y="1171"/>
                      <a:pt x="33" y="958"/>
                    </a:cubicBezTo>
                    <a:cubicBezTo>
                      <a:pt x="33" y="937"/>
                      <a:pt x="22" y="904"/>
                      <a:pt x="1" y="883"/>
                    </a:cubicBezTo>
                    <a:lnTo>
                      <a:pt x="1" y="883"/>
                    </a:lnTo>
                    <a:cubicBezTo>
                      <a:pt x="33" y="1249"/>
                      <a:pt x="614" y="1593"/>
                      <a:pt x="614" y="1755"/>
                    </a:cubicBezTo>
                    <a:cubicBezTo>
                      <a:pt x="485" y="1862"/>
                      <a:pt x="506" y="2056"/>
                      <a:pt x="528" y="2207"/>
                    </a:cubicBezTo>
                    <a:cubicBezTo>
                      <a:pt x="571" y="2336"/>
                      <a:pt x="646" y="2454"/>
                      <a:pt x="754" y="2529"/>
                    </a:cubicBezTo>
                    <a:cubicBezTo>
                      <a:pt x="840" y="2583"/>
                      <a:pt x="1206" y="2766"/>
                      <a:pt x="1163" y="2788"/>
                    </a:cubicBezTo>
                    <a:cubicBezTo>
                      <a:pt x="1109" y="2820"/>
                      <a:pt x="1098" y="2895"/>
                      <a:pt x="1141" y="2938"/>
                    </a:cubicBezTo>
                    <a:cubicBezTo>
                      <a:pt x="1271" y="3058"/>
                      <a:pt x="1448" y="3123"/>
                      <a:pt x="1627" y="3123"/>
                    </a:cubicBezTo>
                    <a:cubicBezTo>
                      <a:pt x="1641" y="3123"/>
                      <a:pt x="1655" y="3122"/>
                      <a:pt x="1669" y="3121"/>
                    </a:cubicBezTo>
                    <a:cubicBezTo>
                      <a:pt x="1690" y="3121"/>
                      <a:pt x="1723" y="3111"/>
                      <a:pt x="1723" y="3089"/>
                    </a:cubicBezTo>
                    <a:cubicBezTo>
                      <a:pt x="1734" y="3088"/>
                      <a:pt x="1744" y="3087"/>
                      <a:pt x="1755" y="3087"/>
                    </a:cubicBezTo>
                    <a:cubicBezTo>
                      <a:pt x="2046" y="3087"/>
                      <a:pt x="2065" y="3512"/>
                      <a:pt x="2304" y="3606"/>
                    </a:cubicBezTo>
                    <a:cubicBezTo>
                      <a:pt x="2391" y="3645"/>
                      <a:pt x="2482" y="3664"/>
                      <a:pt x="2572" y="3664"/>
                    </a:cubicBezTo>
                    <a:cubicBezTo>
                      <a:pt x="2728" y="3664"/>
                      <a:pt x="2881" y="3607"/>
                      <a:pt x="3003" y="3498"/>
                    </a:cubicBezTo>
                    <a:cubicBezTo>
                      <a:pt x="3122" y="3390"/>
                      <a:pt x="3229" y="3283"/>
                      <a:pt x="3337" y="3175"/>
                    </a:cubicBezTo>
                    <a:cubicBezTo>
                      <a:pt x="3377" y="3138"/>
                      <a:pt x="3434" y="3124"/>
                      <a:pt x="3502" y="3124"/>
                    </a:cubicBezTo>
                    <a:cubicBezTo>
                      <a:pt x="3710" y="3124"/>
                      <a:pt x="4009" y="3258"/>
                      <a:pt x="4155" y="3283"/>
                    </a:cubicBezTo>
                    <a:cubicBezTo>
                      <a:pt x="4186" y="3288"/>
                      <a:pt x="4217" y="3291"/>
                      <a:pt x="4248" y="3291"/>
                    </a:cubicBezTo>
                    <a:cubicBezTo>
                      <a:pt x="4564" y="3291"/>
                      <a:pt x="4821" y="3030"/>
                      <a:pt x="5115" y="3030"/>
                    </a:cubicBezTo>
                    <a:cubicBezTo>
                      <a:pt x="5139" y="3030"/>
                      <a:pt x="5164" y="3032"/>
                      <a:pt x="5188" y="3035"/>
                    </a:cubicBezTo>
                    <a:cubicBezTo>
                      <a:pt x="5212" y="3039"/>
                      <a:pt x="5235" y="3040"/>
                      <a:pt x="5257" y="3040"/>
                    </a:cubicBezTo>
                    <a:cubicBezTo>
                      <a:pt x="5450" y="3040"/>
                      <a:pt x="5601" y="2923"/>
                      <a:pt x="5726" y="2788"/>
                    </a:cubicBezTo>
                    <a:cubicBezTo>
                      <a:pt x="5768" y="2746"/>
                      <a:pt x="5851" y="2561"/>
                      <a:pt x="5915" y="2561"/>
                    </a:cubicBezTo>
                    <a:cubicBezTo>
                      <a:pt x="5916" y="2561"/>
                      <a:pt x="5918" y="2561"/>
                      <a:pt x="5920" y="2562"/>
                    </a:cubicBezTo>
                    <a:cubicBezTo>
                      <a:pt x="5943" y="2569"/>
                      <a:pt x="5966" y="2573"/>
                      <a:pt x="5989" y="2573"/>
                    </a:cubicBezTo>
                    <a:cubicBezTo>
                      <a:pt x="6030" y="2573"/>
                      <a:pt x="6072" y="2561"/>
                      <a:pt x="6114" y="2540"/>
                    </a:cubicBezTo>
                    <a:cubicBezTo>
                      <a:pt x="6264" y="2443"/>
                      <a:pt x="6318" y="2228"/>
                      <a:pt x="6383" y="2067"/>
                    </a:cubicBezTo>
                    <a:cubicBezTo>
                      <a:pt x="6372" y="1905"/>
                      <a:pt x="6447" y="1808"/>
                      <a:pt x="6576" y="1582"/>
                    </a:cubicBezTo>
                    <a:cubicBezTo>
                      <a:pt x="6699" y="1374"/>
                      <a:pt x="6814" y="1302"/>
                      <a:pt x="6927" y="1302"/>
                    </a:cubicBezTo>
                    <a:cubicBezTo>
                      <a:pt x="7012" y="1302"/>
                      <a:pt x="7095" y="1344"/>
                      <a:pt x="7179" y="1399"/>
                    </a:cubicBezTo>
                    <a:cubicBezTo>
                      <a:pt x="7319" y="1098"/>
                      <a:pt x="7254" y="495"/>
                      <a:pt x="7190" y="323"/>
                    </a:cubicBezTo>
                    <a:cubicBezTo>
                      <a:pt x="7147" y="216"/>
                      <a:pt x="7104" y="108"/>
                      <a:pt x="70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11"/>
              <p:cNvSpPr/>
              <p:nvPr/>
            </p:nvSpPr>
            <p:spPr>
              <a:xfrm>
                <a:off x="288510" y="3442227"/>
                <a:ext cx="388326" cy="335819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2392" extrusionOk="0">
                    <a:moveTo>
                      <a:pt x="538" y="1"/>
                    </a:moveTo>
                    <a:cubicBezTo>
                      <a:pt x="344" y="109"/>
                      <a:pt x="108" y="238"/>
                      <a:pt x="54" y="431"/>
                    </a:cubicBezTo>
                    <a:cubicBezTo>
                      <a:pt x="34" y="502"/>
                      <a:pt x="166" y="736"/>
                      <a:pt x="244" y="736"/>
                    </a:cubicBezTo>
                    <a:cubicBezTo>
                      <a:pt x="249" y="736"/>
                      <a:pt x="254" y="735"/>
                      <a:pt x="258" y="733"/>
                    </a:cubicBezTo>
                    <a:lnTo>
                      <a:pt x="258" y="733"/>
                    </a:lnTo>
                    <a:cubicBezTo>
                      <a:pt x="140" y="840"/>
                      <a:pt x="54" y="970"/>
                      <a:pt x="0" y="1120"/>
                    </a:cubicBezTo>
                    <a:cubicBezTo>
                      <a:pt x="11" y="1292"/>
                      <a:pt x="43" y="1454"/>
                      <a:pt x="108" y="1604"/>
                    </a:cubicBezTo>
                    <a:lnTo>
                      <a:pt x="151" y="1648"/>
                    </a:lnTo>
                    <a:cubicBezTo>
                      <a:pt x="151" y="1648"/>
                      <a:pt x="161" y="1658"/>
                      <a:pt x="172" y="1669"/>
                    </a:cubicBezTo>
                    <a:lnTo>
                      <a:pt x="194" y="1691"/>
                    </a:lnTo>
                    <a:cubicBezTo>
                      <a:pt x="322" y="1818"/>
                      <a:pt x="488" y="1835"/>
                      <a:pt x="659" y="1835"/>
                    </a:cubicBezTo>
                    <a:cubicBezTo>
                      <a:pt x="718" y="1835"/>
                      <a:pt x="778" y="1833"/>
                      <a:pt x="837" y="1833"/>
                    </a:cubicBezTo>
                    <a:cubicBezTo>
                      <a:pt x="1037" y="1833"/>
                      <a:pt x="1225" y="1856"/>
                      <a:pt x="1345" y="2056"/>
                    </a:cubicBezTo>
                    <a:cubicBezTo>
                      <a:pt x="1485" y="2297"/>
                      <a:pt x="1687" y="2391"/>
                      <a:pt x="1906" y="2391"/>
                    </a:cubicBezTo>
                    <a:cubicBezTo>
                      <a:pt x="2177" y="2391"/>
                      <a:pt x="2474" y="2247"/>
                      <a:pt x="2712" y="2056"/>
                    </a:cubicBezTo>
                    <a:cubicBezTo>
                      <a:pt x="2766" y="2024"/>
                      <a:pt x="2723" y="1960"/>
                      <a:pt x="2680" y="1938"/>
                    </a:cubicBezTo>
                    <a:cubicBezTo>
                      <a:pt x="2217" y="1744"/>
                      <a:pt x="1335" y="1927"/>
                      <a:pt x="1270" y="1206"/>
                    </a:cubicBezTo>
                    <a:cubicBezTo>
                      <a:pt x="1227" y="722"/>
                      <a:pt x="387" y="507"/>
                      <a:pt x="53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11"/>
              <p:cNvSpPr/>
              <p:nvPr/>
            </p:nvSpPr>
            <p:spPr>
              <a:xfrm>
                <a:off x="652972" y="3511722"/>
                <a:ext cx="413737" cy="192759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1373" extrusionOk="0">
                    <a:moveTo>
                      <a:pt x="751" y="1"/>
                    </a:moveTo>
                    <a:cubicBezTo>
                      <a:pt x="708" y="1"/>
                      <a:pt x="676" y="33"/>
                      <a:pt x="665" y="76"/>
                    </a:cubicBezTo>
                    <a:cubicBezTo>
                      <a:pt x="642" y="266"/>
                      <a:pt x="555" y="365"/>
                      <a:pt x="400" y="365"/>
                    </a:cubicBezTo>
                    <a:cubicBezTo>
                      <a:pt x="335" y="365"/>
                      <a:pt x="259" y="348"/>
                      <a:pt x="170" y="313"/>
                    </a:cubicBezTo>
                    <a:cubicBezTo>
                      <a:pt x="153" y="286"/>
                      <a:pt x="129" y="275"/>
                      <a:pt x="105" y="275"/>
                    </a:cubicBezTo>
                    <a:cubicBezTo>
                      <a:pt x="52" y="275"/>
                      <a:pt x="0" y="329"/>
                      <a:pt x="30" y="388"/>
                    </a:cubicBezTo>
                    <a:cubicBezTo>
                      <a:pt x="41" y="421"/>
                      <a:pt x="62" y="442"/>
                      <a:pt x="84" y="475"/>
                    </a:cubicBezTo>
                    <a:cubicBezTo>
                      <a:pt x="245" y="711"/>
                      <a:pt x="514" y="765"/>
                      <a:pt x="805" y="765"/>
                    </a:cubicBezTo>
                    <a:cubicBezTo>
                      <a:pt x="1101" y="775"/>
                      <a:pt x="1189" y="1373"/>
                      <a:pt x="1508" y="1373"/>
                    </a:cubicBezTo>
                    <a:cubicBezTo>
                      <a:pt x="1537" y="1373"/>
                      <a:pt x="1568" y="1368"/>
                      <a:pt x="1601" y="1357"/>
                    </a:cubicBezTo>
                    <a:cubicBezTo>
                      <a:pt x="1881" y="1271"/>
                      <a:pt x="2172" y="1335"/>
                      <a:pt x="2430" y="1217"/>
                    </a:cubicBezTo>
                    <a:cubicBezTo>
                      <a:pt x="2721" y="1066"/>
                      <a:pt x="2914" y="787"/>
                      <a:pt x="2947" y="464"/>
                    </a:cubicBezTo>
                    <a:cubicBezTo>
                      <a:pt x="2939" y="412"/>
                      <a:pt x="2896" y="375"/>
                      <a:pt x="2849" y="375"/>
                    </a:cubicBezTo>
                    <a:cubicBezTo>
                      <a:pt x="2827" y="375"/>
                      <a:pt x="2805" y="383"/>
                      <a:pt x="2785" y="399"/>
                    </a:cubicBezTo>
                    <a:cubicBezTo>
                      <a:pt x="2601" y="600"/>
                      <a:pt x="2462" y="672"/>
                      <a:pt x="2307" y="672"/>
                    </a:cubicBezTo>
                    <a:cubicBezTo>
                      <a:pt x="2155" y="672"/>
                      <a:pt x="1986" y="603"/>
                      <a:pt x="1741" y="518"/>
                    </a:cubicBezTo>
                    <a:cubicBezTo>
                      <a:pt x="1650" y="480"/>
                      <a:pt x="1556" y="461"/>
                      <a:pt x="1461" y="461"/>
                    </a:cubicBezTo>
                    <a:cubicBezTo>
                      <a:pt x="1367" y="461"/>
                      <a:pt x="1273" y="480"/>
                      <a:pt x="1182" y="518"/>
                    </a:cubicBezTo>
                    <a:cubicBezTo>
                      <a:pt x="1128" y="270"/>
                      <a:pt x="1052" y="22"/>
                      <a:pt x="7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11"/>
              <p:cNvSpPr/>
              <p:nvPr/>
            </p:nvSpPr>
            <p:spPr>
              <a:xfrm>
                <a:off x="584601" y="3830555"/>
                <a:ext cx="398995" cy="716423"/>
              </a:xfrm>
              <a:custGeom>
                <a:avLst/>
                <a:gdLst/>
                <a:ahLst/>
                <a:cxnLst/>
                <a:rect l="l" t="t" r="r" b="b"/>
                <a:pathLst>
                  <a:path w="2842" h="5103" extrusionOk="0">
                    <a:moveTo>
                      <a:pt x="2573" y="2110"/>
                    </a:moveTo>
                    <a:cubicBezTo>
                      <a:pt x="2540" y="2132"/>
                      <a:pt x="2508" y="2164"/>
                      <a:pt x="2476" y="2196"/>
                    </a:cubicBezTo>
                    <a:cubicBezTo>
                      <a:pt x="2476" y="2164"/>
                      <a:pt x="2454" y="2142"/>
                      <a:pt x="2433" y="2132"/>
                    </a:cubicBezTo>
                    <a:cubicBezTo>
                      <a:pt x="2164" y="1960"/>
                      <a:pt x="1991" y="2325"/>
                      <a:pt x="1981" y="2530"/>
                    </a:cubicBezTo>
                    <a:cubicBezTo>
                      <a:pt x="1970" y="2573"/>
                      <a:pt x="1970" y="2605"/>
                      <a:pt x="1981" y="2648"/>
                    </a:cubicBezTo>
                    <a:cubicBezTo>
                      <a:pt x="1959" y="2627"/>
                      <a:pt x="1938" y="2605"/>
                      <a:pt x="1916" y="2584"/>
                    </a:cubicBezTo>
                    <a:cubicBezTo>
                      <a:pt x="1722" y="2444"/>
                      <a:pt x="1507" y="2358"/>
                      <a:pt x="1270" y="2336"/>
                    </a:cubicBezTo>
                    <a:cubicBezTo>
                      <a:pt x="1227" y="2293"/>
                      <a:pt x="1184" y="2239"/>
                      <a:pt x="1152" y="2196"/>
                    </a:cubicBezTo>
                    <a:cubicBezTo>
                      <a:pt x="1044" y="2046"/>
                      <a:pt x="1044" y="1798"/>
                      <a:pt x="958" y="1626"/>
                    </a:cubicBezTo>
                    <a:cubicBezTo>
                      <a:pt x="689" y="1088"/>
                      <a:pt x="754" y="614"/>
                      <a:pt x="1001" y="76"/>
                    </a:cubicBezTo>
                    <a:cubicBezTo>
                      <a:pt x="1023" y="44"/>
                      <a:pt x="969" y="1"/>
                      <a:pt x="937" y="33"/>
                    </a:cubicBezTo>
                    <a:cubicBezTo>
                      <a:pt x="539" y="388"/>
                      <a:pt x="592" y="1077"/>
                      <a:pt x="668" y="1551"/>
                    </a:cubicBezTo>
                    <a:cubicBezTo>
                      <a:pt x="700" y="1734"/>
                      <a:pt x="840" y="1960"/>
                      <a:pt x="894" y="2153"/>
                    </a:cubicBezTo>
                    <a:cubicBezTo>
                      <a:pt x="894" y="2175"/>
                      <a:pt x="904" y="2186"/>
                      <a:pt x="904" y="2207"/>
                    </a:cubicBezTo>
                    <a:cubicBezTo>
                      <a:pt x="765" y="2132"/>
                      <a:pt x="657" y="2013"/>
                      <a:pt x="571" y="1873"/>
                    </a:cubicBezTo>
                    <a:cubicBezTo>
                      <a:pt x="356" y="1508"/>
                      <a:pt x="270" y="1066"/>
                      <a:pt x="76" y="679"/>
                    </a:cubicBezTo>
                    <a:cubicBezTo>
                      <a:pt x="54" y="647"/>
                      <a:pt x="0" y="657"/>
                      <a:pt x="0" y="700"/>
                    </a:cubicBezTo>
                    <a:cubicBezTo>
                      <a:pt x="65" y="1271"/>
                      <a:pt x="270" y="2164"/>
                      <a:pt x="808" y="2498"/>
                    </a:cubicBezTo>
                    <a:cubicBezTo>
                      <a:pt x="991" y="2605"/>
                      <a:pt x="1184" y="2670"/>
                      <a:pt x="1389" y="2702"/>
                    </a:cubicBezTo>
                    <a:cubicBezTo>
                      <a:pt x="1970" y="2821"/>
                      <a:pt x="1959" y="3520"/>
                      <a:pt x="1948" y="3940"/>
                    </a:cubicBezTo>
                    <a:cubicBezTo>
                      <a:pt x="1927" y="4155"/>
                      <a:pt x="1927" y="4370"/>
                      <a:pt x="1948" y="4575"/>
                    </a:cubicBezTo>
                    <a:cubicBezTo>
                      <a:pt x="2002" y="4887"/>
                      <a:pt x="2443" y="5102"/>
                      <a:pt x="2562" y="4768"/>
                    </a:cubicBezTo>
                    <a:cubicBezTo>
                      <a:pt x="2680" y="4435"/>
                      <a:pt x="2648" y="3918"/>
                      <a:pt x="2680" y="3563"/>
                    </a:cubicBezTo>
                    <a:cubicBezTo>
                      <a:pt x="2713" y="3326"/>
                      <a:pt x="2583" y="2831"/>
                      <a:pt x="2670" y="2541"/>
                    </a:cubicBezTo>
                    <a:cubicBezTo>
                      <a:pt x="2713" y="2541"/>
                      <a:pt x="2745" y="2508"/>
                      <a:pt x="2766" y="2465"/>
                    </a:cubicBezTo>
                    <a:cubicBezTo>
                      <a:pt x="2788" y="2412"/>
                      <a:pt x="2809" y="2358"/>
                      <a:pt x="2820" y="2304"/>
                    </a:cubicBezTo>
                    <a:cubicBezTo>
                      <a:pt x="2842" y="2164"/>
                      <a:pt x="2702" y="2046"/>
                      <a:pt x="2573" y="211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11"/>
              <p:cNvSpPr/>
              <p:nvPr/>
            </p:nvSpPr>
            <p:spPr>
              <a:xfrm>
                <a:off x="938112" y="3730876"/>
                <a:ext cx="323464" cy="327957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2336" extrusionOk="0">
                    <a:moveTo>
                      <a:pt x="2218" y="786"/>
                    </a:moveTo>
                    <a:cubicBezTo>
                      <a:pt x="2035" y="883"/>
                      <a:pt x="1917" y="1066"/>
                      <a:pt x="1712" y="1152"/>
                    </a:cubicBezTo>
                    <a:cubicBezTo>
                      <a:pt x="1594" y="1195"/>
                      <a:pt x="1400" y="1152"/>
                      <a:pt x="1238" y="1098"/>
                    </a:cubicBezTo>
                    <a:cubicBezTo>
                      <a:pt x="1260" y="1077"/>
                      <a:pt x="1292" y="1055"/>
                      <a:pt x="1325" y="1034"/>
                    </a:cubicBezTo>
                    <a:cubicBezTo>
                      <a:pt x="1669" y="754"/>
                      <a:pt x="1895" y="517"/>
                      <a:pt x="1906" y="44"/>
                    </a:cubicBezTo>
                    <a:cubicBezTo>
                      <a:pt x="1906" y="11"/>
                      <a:pt x="1863" y="0"/>
                      <a:pt x="1852" y="33"/>
                    </a:cubicBezTo>
                    <a:cubicBezTo>
                      <a:pt x="1734" y="270"/>
                      <a:pt x="1712" y="517"/>
                      <a:pt x="1529" y="732"/>
                    </a:cubicBezTo>
                    <a:cubicBezTo>
                      <a:pt x="1325" y="980"/>
                      <a:pt x="873" y="915"/>
                      <a:pt x="604" y="1098"/>
                    </a:cubicBezTo>
                    <a:cubicBezTo>
                      <a:pt x="216" y="1346"/>
                      <a:pt x="1" y="1787"/>
                      <a:pt x="22" y="2239"/>
                    </a:cubicBezTo>
                    <a:cubicBezTo>
                      <a:pt x="22" y="2314"/>
                      <a:pt x="141" y="2336"/>
                      <a:pt x="162" y="2261"/>
                    </a:cubicBezTo>
                    <a:cubicBezTo>
                      <a:pt x="227" y="1959"/>
                      <a:pt x="367" y="1690"/>
                      <a:pt x="582" y="1464"/>
                    </a:cubicBezTo>
                    <a:cubicBezTo>
                      <a:pt x="700" y="1346"/>
                      <a:pt x="840" y="1260"/>
                      <a:pt x="1002" y="1206"/>
                    </a:cubicBezTo>
                    <a:cubicBezTo>
                      <a:pt x="1206" y="1227"/>
                      <a:pt x="1411" y="1324"/>
                      <a:pt x="1658" y="1324"/>
                    </a:cubicBezTo>
                    <a:cubicBezTo>
                      <a:pt x="1895" y="1324"/>
                      <a:pt x="2175" y="1044"/>
                      <a:pt x="2282" y="840"/>
                    </a:cubicBezTo>
                    <a:cubicBezTo>
                      <a:pt x="2304" y="808"/>
                      <a:pt x="2261" y="765"/>
                      <a:pt x="2218" y="786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11"/>
              <p:cNvSpPr/>
              <p:nvPr/>
            </p:nvSpPr>
            <p:spPr>
              <a:xfrm>
                <a:off x="1099846" y="3640182"/>
                <a:ext cx="666443" cy="785917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5598" extrusionOk="0">
                    <a:moveTo>
                      <a:pt x="4736" y="3068"/>
                    </a:moveTo>
                    <a:lnTo>
                      <a:pt x="4736" y="2907"/>
                    </a:lnTo>
                    <a:cubicBezTo>
                      <a:pt x="4736" y="2864"/>
                      <a:pt x="4704" y="2820"/>
                      <a:pt x="4671" y="2799"/>
                    </a:cubicBezTo>
                    <a:cubicBezTo>
                      <a:pt x="4660" y="2799"/>
                      <a:pt x="4639" y="2788"/>
                      <a:pt x="4628" y="2788"/>
                    </a:cubicBezTo>
                    <a:cubicBezTo>
                      <a:pt x="4617" y="2788"/>
                      <a:pt x="4607" y="2788"/>
                      <a:pt x="4596" y="2788"/>
                    </a:cubicBezTo>
                    <a:cubicBezTo>
                      <a:pt x="4467" y="2831"/>
                      <a:pt x="4553" y="2325"/>
                      <a:pt x="4553" y="2272"/>
                    </a:cubicBezTo>
                    <a:cubicBezTo>
                      <a:pt x="4553" y="2142"/>
                      <a:pt x="4499" y="2013"/>
                      <a:pt x="4402" y="1916"/>
                    </a:cubicBezTo>
                    <a:cubicBezTo>
                      <a:pt x="3993" y="1626"/>
                      <a:pt x="3821" y="1163"/>
                      <a:pt x="3304" y="1045"/>
                    </a:cubicBezTo>
                    <a:cubicBezTo>
                      <a:pt x="3121" y="1012"/>
                      <a:pt x="2906" y="1142"/>
                      <a:pt x="2928" y="883"/>
                    </a:cubicBezTo>
                    <a:cubicBezTo>
                      <a:pt x="2939" y="754"/>
                      <a:pt x="2669" y="603"/>
                      <a:pt x="2583" y="550"/>
                    </a:cubicBezTo>
                    <a:cubicBezTo>
                      <a:pt x="2390" y="410"/>
                      <a:pt x="1776" y="1"/>
                      <a:pt x="1582" y="345"/>
                    </a:cubicBezTo>
                    <a:cubicBezTo>
                      <a:pt x="1453" y="582"/>
                      <a:pt x="1227" y="743"/>
                      <a:pt x="969" y="797"/>
                    </a:cubicBezTo>
                    <a:cubicBezTo>
                      <a:pt x="829" y="829"/>
                      <a:pt x="721" y="926"/>
                      <a:pt x="668" y="1045"/>
                    </a:cubicBezTo>
                    <a:cubicBezTo>
                      <a:pt x="635" y="1206"/>
                      <a:pt x="668" y="1368"/>
                      <a:pt x="754" y="1507"/>
                    </a:cubicBezTo>
                    <a:cubicBezTo>
                      <a:pt x="797" y="1594"/>
                      <a:pt x="302" y="1744"/>
                      <a:pt x="237" y="1809"/>
                    </a:cubicBezTo>
                    <a:cubicBezTo>
                      <a:pt x="54" y="1959"/>
                      <a:pt x="76" y="2175"/>
                      <a:pt x="140" y="2390"/>
                    </a:cubicBezTo>
                    <a:cubicBezTo>
                      <a:pt x="151" y="2422"/>
                      <a:pt x="151" y="2444"/>
                      <a:pt x="162" y="2476"/>
                    </a:cubicBezTo>
                    <a:cubicBezTo>
                      <a:pt x="108" y="2519"/>
                      <a:pt x="76" y="2573"/>
                      <a:pt x="54" y="2638"/>
                    </a:cubicBezTo>
                    <a:cubicBezTo>
                      <a:pt x="0" y="2831"/>
                      <a:pt x="216" y="2831"/>
                      <a:pt x="173" y="3003"/>
                    </a:cubicBezTo>
                    <a:cubicBezTo>
                      <a:pt x="119" y="3165"/>
                      <a:pt x="194" y="3305"/>
                      <a:pt x="248" y="3455"/>
                    </a:cubicBezTo>
                    <a:cubicBezTo>
                      <a:pt x="356" y="3789"/>
                      <a:pt x="173" y="4112"/>
                      <a:pt x="313" y="4456"/>
                    </a:cubicBezTo>
                    <a:cubicBezTo>
                      <a:pt x="399" y="4650"/>
                      <a:pt x="657" y="4919"/>
                      <a:pt x="883" y="4919"/>
                    </a:cubicBezTo>
                    <a:cubicBezTo>
                      <a:pt x="915" y="4919"/>
                      <a:pt x="947" y="4919"/>
                      <a:pt x="969" y="4919"/>
                    </a:cubicBezTo>
                    <a:cubicBezTo>
                      <a:pt x="980" y="4930"/>
                      <a:pt x="980" y="4930"/>
                      <a:pt x="991" y="4941"/>
                    </a:cubicBezTo>
                    <a:cubicBezTo>
                      <a:pt x="1001" y="4984"/>
                      <a:pt x="1055" y="4984"/>
                      <a:pt x="1077" y="4941"/>
                    </a:cubicBezTo>
                    <a:cubicBezTo>
                      <a:pt x="1324" y="5038"/>
                      <a:pt x="1281" y="5317"/>
                      <a:pt x="1593" y="5382"/>
                    </a:cubicBezTo>
                    <a:cubicBezTo>
                      <a:pt x="1798" y="5414"/>
                      <a:pt x="2099" y="5285"/>
                      <a:pt x="2293" y="5264"/>
                    </a:cubicBezTo>
                    <a:cubicBezTo>
                      <a:pt x="2691" y="5220"/>
                      <a:pt x="2960" y="5457"/>
                      <a:pt x="3347" y="5522"/>
                    </a:cubicBezTo>
                    <a:cubicBezTo>
                      <a:pt x="3670" y="5597"/>
                      <a:pt x="4015" y="5500"/>
                      <a:pt x="4262" y="5274"/>
                    </a:cubicBezTo>
                    <a:cubicBezTo>
                      <a:pt x="4359" y="5210"/>
                      <a:pt x="4370" y="5070"/>
                      <a:pt x="4295" y="4994"/>
                    </a:cubicBezTo>
                    <a:cubicBezTo>
                      <a:pt x="4553" y="4693"/>
                      <a:pt x="4521" y="4510"/>
                      <a:pt x="4499" y="4080"/>
                    </a:cubicBezTo>
                    <a:cubicBezTo>
                      <a:pt x="4499" y="3972"/>
                      <a:pt x="4671" y="3725"/>
                      <a:pt x="4704" y="3595"/>
                    </a:cubicBezTo>
                    <a:cubicBezTo>
                      <a:pt x="4736" y="3423"/>
                      <a:pt x="4747" y="3240"/>
                      <a:pt x="4736" y="306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11"/>
              <p:cNvSpPr/>
              <p:nvPr/>
            </p:nvSpPr>
            <p:spPr>
              <a:xfrm>
                <a:off x="1098302" y="3977126"/>
                <a:ext cx="666443" cy="442096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3149" extrusionOk="0">
                    <a:moveTo>
                      <a:pt x="141" y="1"/>
                    </a:moveTo>
                    <a:cubicBezTo>
                      <a:pt x="151" y="22"/>
                      <a:pt x="151" y="55"/>
                      <a:pt x="162" y="87"/>
                    </a:cubicBezTo>
                    <a:cubicBezTo>
                      <a:pt x="108" y="130"/>
                      <a:pt x="76" y="184"/>
                      <a:pt x="54" y="248"/>
                    </a:cubicBezTo>
                    <a:cubicBezTo>
                      <a:pt x="1" y="431"/>
                      <a:pt x="216" y="442"/>
                      <a:pt x="173" y="603"/>
                    </a:cubicBezTo>
                    <a:cubicBezTo>
                      <a:pt x="119" y="776"/>
                      <a:pt x="194" y="905"/>
                      <a:pt x="248" y="1066"/>
                    </a:cubicBezTo>
                    <a:cubicBezTo>
                      <a:pt x="367" y="1389"/>
                      <a:pt x="184" y="1723"/>
                      <a:pt x="313" y="2056"/>
                    </a:cubicBezTo>
                    <a:cubicBezTo>
                      <a:pt x="399" y="2261"/>
                      <a:pt x="657" y="2530"/>
                      <a:pt x="894" y="2530"/>
                    </a:cubicBezTo>
                    <a:cubicBezTo>
                      <a:pt x="905" y="2525"/>
                      <a:pt x="918" y="2522"/>
                      <a:pt x="932" y="2522"/>
                    </a:cubicBezTo>
                    <a:cubicBezTo>
                      <a:pt x="945" y="2522"/>
                      <a:pt x="958" y="2525"/>
                      <a:pt x="969" y="2530"/>
                    </a:cubicBezTo>
                    <a:cubicBezTo>
                      <a:pt x="980" y="2530"/>
                      <a:pt x="980" y="2541"/>
                      <a:pt x="991" y="2551"/>
                    </a:cubicBezTo>
                    <a:cubicBezTo>
                      <a:pt x="1002" y="2568"/>
                      <a:pt x="1018" y="2576"/>
                      <a:pt x="1034" y="2576"/>
                    </a:cubicBezTo>
                    <a:cubicBezTo>
                      <a:pt x="1050" y="2576"/>
                      <a:pt x="1066" y="2568"/>
                      <a:pt x="1077" y="2551"/>
                    </a:cubicBezTo>
                    <a:cubicBezTo>
                      <a:pt x="1324" y="2648"/>
                      <a:pt x="1281" y="2928"/>
                      <a:pt x="1593" y="2982"/>
                    </a:cubicBezTo>
                    <a:cubicBezTo>
                      <a:pt x="1622" y="2988"/>
                      <a:pt x="1653" y="2991"/>
                      <a:pt x="1685" y="2991"/>
                    </a:cubicBezTo>
                    <a:cubicBezTo>
                      <a:pt x="1881" y="2991"/>
                      <a:pt x="2127" y="2893"/>
                      <a:pt x="2293" y="2874"/>
                    </a:cubicBezTo>
                    <a:cubicBezTo>
                      <a:pt x="2326" y="2871"/>
                      <a:pt x="2358" y="2869"/>
                      <a:pt x="2389" y="2869"/>
                    </a:cubicBezTo>
                    <a:cubicBezTo>
                      <a:pt x="2738" y="2869"/>
                      <a:pt x="3002" y="3072"/>
                      <a:pt x="3348" y="3122"/>
                    </a:cubicBezTo>
                    <a:cubicBezTo>
                      <a:pt x="3424" y="3140"/>
                      <a:pt x="3501" y="3148"/>
                      <a:pt x="3578" y="3148"/>
                    </a:cubicBezTo>
                    <a:cubicBezTo>
                      <a:pt x="3827" y="3148"/>
                      <a:pt x="4073" y="3055"/>
                      <a:pt x="4263" y="2874"/>
                    </a:cubicBezTo>
                    <a:cubicBezTo>
                      <a:pt x="4359" y="2820"/>
                      <a:pt x="4370" y="2681"/>
                      <a:pt x="4295" y="2605"/>
                    </a:cubicBezTo>
                    <a:cubicBezTo>
                      <a:pt x="4553" y="2293"/>
                      <a:pt x="4521" y="2121"/>
                      <a:pt x="4499" y="1690"/>
                    </a:cubicBezTo>
                    <a:cubicBezTo>
                      <a:pt x="4499" y="1583"/>
                      <a:pt x="4682" y="1325"/>
                      <a:pt x="4715" y="1195"/>
                    </a:cubicBezTo>
                    <a:cubicBezTo>
                      <a:pt x="4736" y="1023"/>
                      <a:pt x="4747" y="851"/>
                      <a:pt x="4736" y="679"/>
                    </a:cubicBezTo>
                    <a:cubicBezTo>
                      <a:pt x="4693" y="593"/>
                      <a:pt x="4671" y="496"/>
                      <a:pt x="4661" y="410"/>
                    </a:cubicBezTo>
                    <a:cubicBezTo>
                      <a:pt x="4661" y="377"/>
                      <a:pt x="4661" y="334"/>
                      <a:pt x="4661" y="302"/>
                    </a:cubicBezTo>
                    <a:cubicBezTo>
                      <a:pt x="4650" y="334"/>
                      <a:pt x="4639" y="367"/>
                      <a:pt x="4628" y="399"/>
                    </a:cubicBezTo>
                    <a:cubicBezTo>
                      <a:pt x="4521" y="603"/>
                      <a:pt x="4359" y="485"/>
                      <a:pt x="4198" y="560"/>
                    </a:cubicBezTo>
                    <a:cubicBezTo>
                      <a:pt x="3767" y="786"/>
                      <a:pt x="4123" y="743"/>
                      <a:pt x="3940" y="1142"/>
                    </a:cubicBezTo>
                    <a:cubicBezTo>
                      <a:pt x="3881" y="1265"/>
                      <a:pt x="3830" y="1308"/>
                      <a:pt x="3778" y="1308"/>
                    </a:cubicBezTo>
                    <a:cubicBezTo>
                      <a:pt x="3668" y="1308"/>
                      <a:pt x="3559" y="1113"/>
                      <a:pt x="3391" y="1098"/>
                    </a:cubicBezTo>
                    <a:cubicBezTo>
                      <a:pt x="3380" y="1098"/>
                      <a:pt x="3370" y="1097"/>
                      <a:pt x="3360" y="1097"/>
                    </a:cubicBezTo>
                    <a:cubicBezTo>
                      <a:pt x="3189" y="1097"/>
                      <a:pt x="3056" y="1223"/>
                      <a:pt x="2890" y="1223"/>
                    </a:cubicBezTo>
                    <a:cubicBezTo>
                      <a:pt x="2842" y="1223"/>
                      <a:pt x="2790" y="1213"/>
                      <a:pt x="2734" y="1185"/>
                    </a:cubicBezTo>
                    <a:lnTo>
                      <a:pt x="2734" y="1185"/>
                    </a:lnTo>
                    <a:cubicBezTo>
                      <a:pt x="2851" y="1455"/>
                      <a:pt x="2646" y="1745"/>
                      <a:pt x="2474" y="1745"/>
                    </a:cubicBezTo>
                    <a:cubicBezTo>
                      <a:pt x="2394" y="1745"/>
                      <a:pt x="2321" y="1681"/>
                      <a:pt x="2293" y="1518"/>
                    </a:cubicBezTo>
                    <a:cubicBezTo>
                      <a:pt x="2091" y="1671"/>
                      <a:pt x="1959" y="1769"/>
                      <a:pt x="1821" y="1769"/>
                    </a:cubicBezTo>
                    <a:cubicBezTo>
                      <a:pt x="1716" y="1769"/>
                      <a:pt x="1608" y="1713"/>
                      <a:pt x="1464" y="1583"/>
                    </a:cubicBezTo>
                    <a:cubicBezTo>
                      <a:pt x="1335" y="1464"/>
                      <a:pt x="1400" y="1303"/>
                      <a:pt x="1206" y="1228"/>
                    </a:cubicBezTo>
                    <a:cubicBezTo>
                      <a:pt x="1171" y="1213"/>
                      <a:pt x="1131" y="1207"/>
                      <a:pt x="1087" y="1207"/>
                    </a:cubicBezTo>
                    <a:cubicBezTo>
                      <a:pt x="941" y="1207"/>
                      <a:pt x="760" y="1271"/>
                      <a:pt x="636" y="1271"/>
                    </a:cubicBezTo>
                    <a:cubicBezTo>
                      <a:pt x="614" y="808"/>
                      <a:pt x="700" y="464"/>
                      <a:pt x="367" y="119"/>
                    </a:cubicBezTo>
                    <a:cubicBezTo>
                      <a:pt x="302" y="55"/>
                      <a:pt x="227" y="12"/>
                      <a:pt x="1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11"/>
              <p:cNvSpPr/>
              <p:nvPr/>
            </p:nvSpPr>
            <p:spPr>
              <a:xfrm>
                <a:off x="1207107" y="3870567"/>
                <a:ext cx="312935" cy="150501"/>
              </a:xfrm>
              <a:custGeom>
                <a:avLst/>
                <a:gdLst/>
                <a:ahLst/>
                <a:cxnLst/>
                <a:rect l="l" t="t" r="r" b="b"/>
                <a:pathLst>
                  <a:path w="2229" h="1072" extrusionOk="0">
                    <a:moveTo>
                      <a:pt x="568" y="1"/>
                    </a:moveTo>
                    <a:cubicBezTo>
                      <a:pt x="552" y="1"/>
                      <a:pt x="590" y="34"/>
                      <a:pt x="582" y="49"/>
                    </a:cubicBezTo>
                    <a:lnTo>
                      <a:pt x="1" y="362"/>
                    </a:lnTo>
                    <a:cubicBezTo>
                      <a:pt x="70" y="325"/>
                      <a:pt x="124" y="309"/>
                      <a:pt x="166" y="309"/>
                    </a:cubicBezTo>
                    <a:cubicBezTo>
                      <a:pt x="356" y="309"/>
                      <a:pt x="306" y="630"/>
                      <a:pt x="474" y="727"/>
                    </a:cubicBezTo>
                    <a:cubicBezTo>
                      <a:pt x="571" y="781"/>
                      <a:pt x="711" y="749"/>
                      <a:pt x="754" y="771"/>
                    </a:cubicBezTo>
                    <a:cubicBezTo>
                      <a:pt x="753" y="770"/>
                      <a:pt x="753" y="770"/>
                      <a:pt x="753" y="770"/>
                    </a:cubicBezTo>
                    <a:lnTo>
                      <a:pt x="753" y="770"/>
                    </a:lnTo>
                    <a:cubicBezTo>
                      <a:pt x="765" y="770"/>
                      <a:pt x="1055" y="857"/>
                      <a:pt x="1067" y="857"/>
                    </a:cubicBezTo>
                    <a:cubicBezTo>
                      <a:pt x="1067" y="857"/>
                      <a:pt x="1067" y="857"/>
                      <a:pt x="1066" y="857"/>
                    </a:cubicBezTo>
                    <a:lnTo>
                      <a:pt x="1066" y="857"/>
                    </a:lnTo>
                    <a:cubicBezTo>
                      <a:pt x="1206" y="889"/>
                      <a:pt x="1464" y="1061"/>
                      <a:pt x="1626" y="1072"/>
                    </a:cubicBezTo>
                    <a:cubicBezTo>
                      <a:pt x="1830" y="1072"/>
                      <a:pt x="2035" y="1040"/>
                      <a:pt x="2228" y="953"/>
                    </a:cubicBezTo>
                    <a:lnTo>
                      <a:pt x="2228" y="953"/>
                    </a:lnTo>
                    <a:cubicBezTo>
                      <a:pt x="2149" y="982"/>
                      <a:pt x="2061" y="997"/>
                      <a:pt x="1972" y="997"/>
                    </a:cubicBezTo>
                    <a:cubicBezTo>
                      <a:pt x="1928" y="997"/>
                      <a:pt x="1884" y="993"/>
                      <a:pt x="1841" y="986"/>
                    </a:cubicBezTo>
                    <a:cubicBezTo>
                      <a:pt x="1862" y="846"/>
                      <a:pt x="1916" y="706"/>
                      <a:pt x="2002" y="588"/>
                    </a:cubicBezTo>
                    <a:lnTo>
                      <a:pt x="2002" y="588"/>
                    </a:lnTo>
                    <a:cubicBezTo>
                      <a:pt x="1920" y="620"/>
                      <a:pt x="1828" y="640"/>
                      <a:pt x="1744" y="640"/>
                    </a:cubicBezTo>
                    <a:cubicBezTo>
                      <a:pt x="1575" y="640"/>
                      <a:pt x="1439" y="559"/>
                      <a:pt x="1475" y="329"/>
                    </a:cubicBezTo>
                    <a:lnTo>
                      <a:pt x="1475" y="329"/>
                    </a:lnTo>
                    <a:cubicBezTo>
                      <a:pt x="1352" y="415"/>
                      <a:pt x="1228" y="457"/>
                      <a:pt x="1113" y="457"/>
                    </a:cubicBezTo>
                    <a:cubicBezTo>
                      <a:pt x="894" y="457"/>
                      <a:pt x="706" y="306"/>
                      <a:pt x="614" y="17"/>
                    </a:cubicBezTo>
                    <a:cubicBezTo>
                      <a:pt x="588" y="5"/>
                      <a:pt x="574" y="1"/>
                      <a:pt x="56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11"/>
              <p:cNvSpPr/>
              <p:nvPr/>
            </p:nvSpPr>
            <p:spPr>
              <a:xfrm>
                <a:off x="1391444" y="4197824"/>
                <a:ext cx="193601" cy="50625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3606" extrusionOk="0">
                    <a:moveTo>
                      <a:pt x="1303" y="22"/>
                    </a:moveTo>
                    <a:cubicBezTo>
                      <a:pt x="1012" y="377"/>
                      <a:pt x="775" y="592"/>
                      <a:pt x="700" y="1066"/>
                    </a:cubicBezTo>
                    <a:cubicBezTo>
                      <a:pt x="689" y="1152"/>
                      <a:pt x="679" y="1248"/>
                      <a:pt x="657" y="1345"/>
                    </a:cubicBezTo>
                    <a:cubicBezTo>
                      <a:pt x="646" y="1292"/>
                      <a:pt x="636" y="1238"/>
                      <a:pt x="625" y="1184"/>
                    </a:cubicBezTo>
                    <a:cubicBezTo>
                      <a:pt x="549" y="829"/>
                      <a:pt x="291" y="624"/>
                      <a:pt x="291" y="226"/>
                    </a:cubicBezTo>
                    <a:cubicBezTo>
                      <a:pt x="291" y="194"/>
                      <a:pt x="237" y="183"/>
                      <a:pt x="216" y="205"/>
                    </a:cubicBezTo>
                    <a:cubicBezTo>
                      <a:pt x="1" y="635"/>
                      <a:pt x="345" y="936"/>
                      <a:pt x="302" y="1388"/>
                    </a:cubicBezTo>
                    <a:cubicBezTo>
                      <a:pt x="237" y="2088"/>
                      <a:pt x="377" y="2798"/>
                      <a:pt x="345" y="3498"/>
                    </a:cubicBezTo>
                    <a:cubicBezTo>
                      <a:pt x="345" y="3605"/>
                      <a:pt x="431" y="3552"/>
                      <a:pt x="517" y="3530"/>
                    </a:cubicBezTo>
                    <a:cubicBezTo>
                      <a:pt x="797" y="3455"/>
                      <a:pt x="679" y="2508"/>
                      <a:pt x="679" y="1991"/>
                    </a:cubicBezTo>
                    <a:cubicBezTo>
                      <a:pt x="754" y="1744"/>
                      <a:pt x="808" y="1485"/>
                      <a:pt x="851" y="1238"/>
                    </a:cubicBezTo>
                    <a:cubicBezTo>
                      <a:pt x="872" y="915"/>
                      <a:pt x="1001" y="613"/>
                      <a:pt x="1227" y="366"/>
                    </a:cubicBezTo>
                    <a:cubicBezTo>
                      <a:pt x="1303" y="280"/>
                      <a:pt x="1346" y="172"/>
                      <a:pt x="1367" y="54"/>
                    </a:cubicBezTo>
                    <a:cubicBezTo>
                      <a:pt x="1378" y="32"/>
                      <a:pt x="1324" y="0"/>
                      <a:pt x="1303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11"/>
              <p:cNvSpPr/>
              <p:nvPr/>
            </p:nvSpPr>
            <p:spPr>
              <a:xfrm>
                <a:off x="3630725" y="4678250"/>
                <a:ext cx="666443" cy="785777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5597" extrusionOk="0">
                    <a:moveTo>
                      <a:pt x="4736" y="3078"/>
                    </a:moveTo>
                    <a:lnTo>
                      <a:pt x="4736" y="2906"/>
                    </a:lnTo>
                    <a:cubicBezTo>
                      <a:pt x="4736" y="2863"/>
                      <a:pt x="4703" y="2831"/>
                      <a:pt x="4671" y="2809"/>
                    </a:cubicBezTo>
                    <a:cubicBezTo>
                      <a:pt x="4660" y="2799"/>
                      <a:pt x="4639" y="2799"/>
                      <a:pt x="4628" y="2799"/>
                    </a:cubicBezTo>
                    <a:cubicBezTo>
                      <a:pt x="4617" y="2799"/>
                      <a:pt x="4607" y="2799"/>
                      <a:pt x="4596" y="2799"/>
                    </a:cubicBezTo>
                    <a:cubicBezTo>
                      <a:pt x="4467" y="2831"/>
                      <a:pt x="4553" y="2336"/>
                      <a:pt x="4553" y="2282"/>
                    </a:cubicBezTo>
                    <a:cubicBezTo>
                      <a:pt x="4553" y="2142"/>
                      <a:pt x="4499" y="2013"/>
                      <a:pt x="4402" y="1927"/>
                    </a:cubicBezTo>
                    <a:cubicBezTo>
                      <a:pt x="3993" y="1626"/>
                      <a:pt x="3821" y="1174"/>
                      <a:pt x="3304" y="1055"/>
                    </a:cubicBezTo>
                    <a:cubicBezTo>
                      <a:pt x="3121" y="1012"/>
                      <a:pt x="2906" y="1141"/>
                      <a:pt x="2928" y="894"/>
                    </a:cubicBezTo>
                    <a:cubicBezTo>
                      <a:pt x="2938" y="754"/>
                      <a:pt x="2669" y="614"/>
                      <a:pt x="2583" y="549"/>
                    </a:cubicBezTo>
                    <a:cubicBezTo>
                      <a:pt x="2389" y="420"/>
                      <a:pt x="1776" y="0"/>
                      <a:pt x="1582" y="345"/>
                    </a:cubicBezTo>
                    <a:cubicBezTo>
                      <a:pt x="1453" y="582"/>
                      <a:pt x="1227" y="754"/>
                      <a:pt x="969" y="797"/>
                    </a:cubicBezTo>
                    <a:cubicBezTo>
                      <a:pt x="829" y="840"/>
                      <a:pt x="721" y="926"/>
                      <a:pt x="668" y="1055"/>
                    </a:cubicBezTo>
                    <a:cubicBezTo>
                      <a:pt x="635" y="1206"/>
                      <a:pt x="668" y="1378"/>
                      <a:pt x="754" y="1518"/>
                    </a:cubicBezTo>
                    <a:cubicBezTo>
                      <a:pt x="797" y="1604"/>
                      <a:pt x="302" y="1744"/>
                      <a:pt x="237" y="1809"/>
                    </a:cubicBezTo>
                    <a:cubicBezTo>
                      <a:pt x="54" y="1970"/>
                      <a:pt x="76" y="2174"/>
                      <a:pt x="140" y="2400"/>
                    </a:cubicBezTo>
                    <a:cubicBezTo>
                      <a:pt x="151" y="2422"/>
                      <a:pt x="151" y="2454"/>
                      <a:pt x="162" y="2476"/>
                    </a:cubicBezTo>
                    <a:cubicBezTo>
                      <a:pt x="108" y="2530"/>
                      <a:pt x="76" y="2583"/>
                      <a:pt x="54" y="2648"/>
                    </a:cubicBezTo>
                    <a:cubicBezTo>
                      <a:pt x="0" y="2831"/>
                      <a:pt x="216" y="2842"/>
                      <a:pt x="172" y="3003"/>
                    </a:cubicBezTo>
                    <a:cubicBezTo>
                      <a:pt x="119" y="3165"/>
                      <a:pt x="194" y="3304"/>
                      <a:pt x="248" y="3466"/>
                    </a:cubicBezTo>
                    <a:cubicBezTo>
                      <a:pt x="355" y="3789"/>
                      <a:pt x="172" y="4112"/>
                      <a:pt x="312" y="4456"/>
                    </a:cubicBezTo>
                    <a:cubicBezTo>
                      <a:pt x="398" y="4650"/>
                      <a:pt x="657" y="4919"/>
                      <a:pt x="883" y="4919"/>
                    </a:cubicBezTo>
                    <a:cubicBezTo>
                      <a:pt x="915" y="4919"/>
                      <a:pt x="947" y="4919"/>
                      <a:pt x="969" y="4919"/>
                    </a:cubicBezTo>
                    <a:cubicBezTo>
                      <a:pt x="980" y="4930"/>
                      <a:pt x="980" y="4940"/>
                      <a:pt x="990" y="4951"/>
                    </a:cubicBezTo>
                    <a:cubicBezTo>
                      <a:pt x="1001" y="4983"/>
                      <a:pt x="1055" y="4983"/>
                      <a:pt x="1076" y="4951"/>
                    </a:cubicBezTo>
                    <a:cubicBezTo>
                      <a:pt x="1324" y="5048"/>
                      <a:pt x="1281" y="5328"/>
                      <a:pt x="1593" y="5382"/>
                    </a:cubicBezTo>
                    <a:cubicBezTo>
                      <a:pt x="1798" y="5414"/>
                      <a:pt x="2099" y="5295"/>
                      <a:pt x="2293" y="5274"/>
                    </a:cubicBezTo>
                    <a:cubicBezTo>
                      <a:pt x="2691" y="5220"/>
                      <a:pt x="2960" y="5468"/>
                      <a:pt x="3347" y="5521"/>
                    </a:cubicBezTo>
                    <a:cubicBezTo>
                      <a:pt x="3670" y="5597"/>
                      <a:pt x="4015" y="5511"/>
                      <a:pt x="4262" y="5274"/>
                    </a:cubicBezTo>
                    <a:cubicBezTo>
                      <a:pt x="4359" y="5209"/>
                      <a:pt x="4370" y="5080"/>
                      <a:pt x="4294" y="4994"/>
                    </a:cubicBezTo>
                    <a:cubicBezTo>
                      <a:pt x="4553" y="4693"/>
                      <a:pt x="4520" y="4521"/>
                      <a:pt x="4499" y="4090"/>
                    </a:cubicBezTo>
                    <a:cubicBezTo>
                      <a:pt x="4499" y="3982"/>
                      <a:pt x="4671" y="3724"/>
                      <a:pt x="4703" y="3595"/>
                    </a:cubicBezTo>
                    <a:cubicBezTo>
                      <a:pt x="4736" y="3423"/>
                      <a:pt x="4746" y="3251"/>
                      <a:pt x="4736" y="307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11"/>
              <p:cNvSpPr/>
              <p:nvPr/>
            </p:nvSpPr>
            <p:spPr>
              <a:xfrm>
                <a:off x="3629181" y="5015194"/>
                <a:ext cx="666443" cy="443360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3158" extrusionOk="0">
                    <a:moveTo>
                      <a:pt x="140" y="0"/>
                    </a:moveTo>
                    <a:cubicBezTo>
                      <a:pt x="151" y="33"/>
                      <a:pt x="151" y="65"/>
                      <a:pt x="162" y="87"/>
                    </a:cubicBezTo>
                    <a:cubicBezTo>
                      <a:pt x="108" y="130"/>
                      <a:pt x="76" y="194"/>
                      <a:pt x="54" y="259"/>
                    </a:cubicBezTo>
                    <a:cubicBezTo>
                      <a:pt x="1" y="442"/>
                      <a:pt x="216" y="442"/>
                      <a:pt x="173" y="614"/>
                    </a:cubicBezTo>
                    <a:cubicBezTo>
                      <a:pt x="119" y="775"/>
                      <a:pt x="194" y="915"/>
                      <a:pt x="248" y="1066"/>
                    </a:cubicBezTo>
                    <a:cubicBezTo>
                      <a:pt x="366" y="1400"/>
                      <a:pt x="183" y="1722"/>
                      <a:pt x="313" y="2067"/>
                    </a:cubicBezTo>
                    <a:cubicBezTo>
                      <a:pt x="399" y="2261"/>
                      <a:pt x="657" y="2530"/>
                      <a:pt x="894" y="2530"/>
                    </a:cubicBezTo>
                    <a:lnTo>
                      <a:pt x="969" y="2530"/>
                    </a:lnTo>
                    <a:cubicBezTo>
                      <a:pt x="980" y="2540"/>
                      <a:pt x="980" y="2551"/>
                      <a:pt x="991" y="2551"/>
                    </a:cubicBezTo>
                    <a:cubicBezTo>
                      <a:pt x="1001" y="2573"/>
                      <a:pt x="1018" y="2583"/>
                      <a:pt x="1034" y="2583"/>
                    </a:cubicBezTo>
                    <a:cubicBezTo>
                      <a:pt x="1050" y="2583"/>
                      <a:pt x="1066" y="2573"/>
                      <a:pt x="1077" y="2551"/>
                    </a:cubicBezTo>
                    <a:cubicBezTo>
                      <a:pt x="1324" y="2648"/>
                      <a:pt x="1281" y="2939"/>
                      <a:pt x="1593" y="2992"/>
                    </a:cubicBezTo>
                    <a:cubicBezTo>
                      <a:pt x="1617" y="2996"/>
                      <a:pt x="1643" y="2998"/>
                      <a:pt x="1669" y="2998"/>
                    </a:cubicBezTo>
                    <a:cubicBezTo>
                      <a:pt x="1867" y="2998"/>
                      <a:pt x="2122" y="2902"/>
                      <a:pt x="2293" y="2874"/>
                    </a:cubicBezTo>
                    <a:cubicBezTo>
                      <a:pt x="2324" y="2871"/>
                      <a:pt x="2355" y="2869"/>
                      <a:pt x="2385" y="2869"/>
                    </a:cubicBezTo>
                    <a:cubicBezTo>
                      <a:pt x="2736" y="2869"/>
                      <a:pt x="3001" y="3083"/>
                      <a:pt x="3348" y="3132"/>
                    </a:cubicBezTo>
                    <a:cubicBezTo>
                      <a:pt x="3420" y="3149"/>
                      <a:pt x="3494" y="3157"/>
                      <a:pt x="3568" y="3157"/>
                    </a:cubicBezTo>
                    <a:cubicBezTo>
                      <a:pt x="3821" y="3157"/>
                      <a:pt x="4071" y="3060"/>
                      <a:pt x="4262" y="2885"/>
                    </a:cubicBezTo>
                    <a:cubicBezTo>
                      <a:pt x="4359" y="2820"/>
                      <a:pt x="4370" y="2691"/>
                      <a:pt x="4295" y="2605"/>
                    </a:cubicBezTo>
                    <a:cubicBezTo>
                      <a:pt x="4553" y="2304"/>
                      <a:pt x="4521" y="2121"/>
                      <a:pt x="4499" y="1701"/>
                    </a:cubicBezTo>
                    <a:cubicBezTo>
                      <a:pt x="4499" y="1593"/>
                      <a:pt x="4682" y="1335"/>
                      <a:pt x="4714" y="1206"/>
                    </a:cubicBezTo>
                    <a:cubicBezTo>
                      <a:pt x="4736" y="1034"/>
                      <a:pt x="4747" y="861"/>
                      <a:pt x="4736" y="678"/>
                    </a:cubicBezTo>
                    <a:cubicBezTo>
                      <a:pt x="4693" y="592"/>
                      <a:pt x="4671" y="506"/>
                      <a:pt x="4661" y="409"/>
                    </a:cubicBezTo>
                    <a:cubicBezTo>
                      <a:pt x="4661" y="377"/>
                      <a:pt x="4661" y="345"/>
                      <a:pt x="4661" y="302"/>
                    </a:cubicBezTo>
                    <a:cubicBezTo>
                      <a:pt x="4650" y="345"/>
                      <a:pt x="4639" y="377"/>
                      <a:pt x="4628" y="399"/>
                    </a:cubicBezTo>
                    <a:cubicBezTo>
                      <a:pt x="4521" y="603"/>
                      <a:pt x="4359" y="485"/>
                      <a:pt x="4198" y="571"/>
                    </a:cubicBezTo>
                    <a:cubicBezTo>
                      <a:pt x="3767" y="797"/>
                      <a:pt x="4122" y="743"/>
                      <a:pt x="3940" y="1141"/>
                    </a:cubicBezTo>
                    <a:cubicBezTo>
                      <a:pt x="3880" y="1271"/>
                      <a:pt x="3828" y="1315"/>
                      <a:pt x="3775" y="1315"/>
                    </a:cubicBezTo>
                    <a:cubicBezTo>
                      <a:pt x="3666" y="1315"/>
                      <a:pt x="3558" y="1123"/>
                      <a:pt x="3391" y="1109"/>
                    </a:cubicBezTo>
                    <a:cubicBezTo>
                      <a:pt x="3375" y="1107"/>
                      <a:pt x="3360" y="1106"/>
                      <a:pt x="3345" y="1106"/>
                    </a:cubicBezTo>
                    <a:cubicBezTo>
                      <a:pt x="3179" y="1106"/>
                      <a:pt x="3046" y="1228"/>
                      <a:pt x="2881" y="1228"/>
                    </a:cubicBezTo>
                    <a:cubicBezTo>
                      <a:pt x="2835" y="1228"/>
                      <a:pt x="2787" y="1219"/>
                      <a:pt x="2734" y="1195"/>
                    </a:cubicBezTo>
                    <a:lnTo>
                      <a:pt x="2734" y="1195"/>
                    </a:lnTo>
                    <a:cubicBezTo>
                      <a:pt x="2850" y="1464"/>
                      <a:pt x="2648" y="1752"/>
                      <a:pt x="2477" y="1752"/>
                    </a:cubicBezTo>
                    <a:cubicBezTo>
                      <a:pt x="2395" y="1752"/>
                      <a:pt x="2321" y="1686"/>
                      <a:pt x="2293" y="1518"/>
                    </a:cubicBezTo>
                    <a:cubicBezTo>
                      <a:pt x="2088" y="1673"/>
                      <a:pt x="1954" y="1775"/>
                      <a:pt x="1814" y="1775"/>
                    </a:cubicBezTo>
                    <a:cubicBezTo>
                      <a:pt x="1711" y="1775"/>
                      <a:pt x="1605" y="1721"/>
                      <a:pt x="1464" y="1593"/>
                    </a:cubicBezTo>
                    <a:cubicBezTo>
                      <a:pt x="1335" y="1464"/>
                      <a:pt x="1400" y="1303"/>
                      <a:pt x="1206" y="1227"/>
                    </a:cubicBezTo>
                    <a:cubicBezTo>
                      <a:pt x="1173" y="1216"/>
                      <a:pt x="1135" y="1211"/>
                      <a:pt x="1094" y="1211"/>
                    </a:cubicBezTo>
                    <a:cubicBezTo>
                      <a:pt x="947" y="1211"/>
                      <a:pt x="762" y="1270"/>
                      <a:pt x="635" y="1270"/>
                    </a:cubicBezTo>
                    <a:cubicBezTo>
                      <a:pt x="614" y="808"/>
                      <a:pt x="700" y="463"/>
                      <a:pt x="366" y="119"/>
                    </a:cubicBezTo>
                    <a:cubicBezTo>
                      <a:pt x="302" y="54"/>
                      <a:pt x="227" y="11"/>
                      <a:pt x="1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11"/>
              <p:cNvSpPr/>
              <p:nvPr/>
            </p:nvSpPr>
            <p:spPr>
              <a:xfrm>
                <a:off x="3737986" y="4909478"/>
                <a:ext cx="312935" cy="149939"/>
              </a:xfrm>
              <a:custGeom>
                <a:avLst/>
                <a:gdLst/>
                <a:ahLst/>
                <a:cxnLst/>
                <a:rect l="l" t="t" r="r" b="b"/>
                <a:pathLst>
                  <a:path w="2229" h="1068" extrusionOk="0">
                    <a:moveTo>
                      <a:pt x="572" y="1"/>
                    </a:moveTo>
                    <a:cubicBezTo>
                      <a:pt x="546" y="1"/>
                      <a:pt x="590" y="37"/>
                      <a:pt x="582" y="54"/>
                    </a:cubicBezTo>
                    <a:lnTo>
                      <a:pt x="0" y="366"/>
                    </a:lnTo>
                    <a:cubicBezTo>
                      <a:pt x="70" y="329"/>
                      <a:pt x="124" y="314"/>
                      <a:pt x="166" y="314"/>
                    </a:cubicBezTo>
                    <a:cubicBezTo>
                      <a:pt x="356" y="314"/>
                      <a:pt x="306" y="633"/>
                      <a:pt x="474" y="721"/>
                    </a:cubicBezTo>
                    <a:cubicBezTo>
                      <a:pt x="571" y="775"/>
                      <a:pt x="711" y="753"/>
                      <a:pt x="754" y="764"/>
                    </a:cubicBezTo>
                    <a:cubicBezTo>
                      <a:pt x="753" y="764"/>
                      <a:pt x="753" y="763"/>
                      <a:pt x="753" y="763"/>
                    </a:cubicBezTo>
                    <a:lnTo>
                      <a:pt x="753" y="763"/>
                    </a:lnTo>
                    <a:cubicBezTo>
                      <a:pt x="765" y="763"/>
                      <a:pt x="1086" y="861"/>
                      <a:pt x="1066" y="861"/>
                    </a:cubicBezTo>
                    <a:cubicBezTo>
                      <a:pt x="1206" y="883"/>
                      <a:pt x="1464" y="1055"/>
                      <a:pt x="1625" y="1066"/>
                    </a:cubicBezTo>
                    <a:cubicBezTo>
                      <a:pt x="1646" y="1067"/>
                      <a:pt x="1667" y="1067"/>
                      <a:pt x="1688" y="1067"/>
                    </a:cubicBezTo>
                    <a:cubicBezTo>
                      <a:pt x="1872" y="1067"/>
                      <a:pt x="2054" y="1026"/>
                      <a:pt x="2228" y="958"/>
                    </a:cubicBezTo>
                    <a:lnTo>
                      <a:pt x="2228" y="958"/>
                    </a:lnTo>
                    <a:cubicBezTo>
                      <a:pt x="2139" y="982"/>
                      <a:pt x="2038" y="994"/>
                      <a:pt x="1939" y="994"/>
                    </a:cubicBezTo>
                    <a:cubicBezTo>
                      <a:pt x="1906" y="994"/>
                      <a:pt x="1873" y="993"/>
                      <a:pt x="1841" y="990"/>
                    </a:cubicBezTo>
                    <a:cubicBezTo>
                      <a:pt x="1862" y="840"/>
                      <a:pt x="1916" y="710"/>
                      <a:pt x="2002" y="581"/>
                    </a:cubicBezTo>
                    <a:lnTo>
                      <a:pt x="2002" y="581"/>
                    </a:lnTo>
                    <a:cubicBezTo>
                      <a:pt x="1917" y="618"/>
                      <a:pt x="1822" y="641"/>
                      <a:pt x="1737" y="641"/>
                    </a:cubicBezTo>
                    <a:cubicBezTo>
                      <a:pt x="1572" y="641"/>
                      <a:pt x="1439" y="556"/>
                      <a:pt x="1475" y="323"/>
                    </a:cubicBezTo>
                    <a:lnTo>
                      <a:pt x="1475" y="323"/>
                    </a:lnTo>
                    <a:cubicBezTo>
                      <a:pt x="1351" y="413"/>
                      <a:pt x="1225" y="458"/>
                      <a:pt x="1108" y="458"/>
                    </a:cubicBezTo>
                    <a:cubicBezTo>
                      <a:pt x="891" y="458"/>
                      <a:pt x="705" y="305"/>
                      <a:pt x="614" y="11"/>
                    </a:cubicBezTo>
                    <a:cubicBezTo>
                      <a:pt x="592" y="4"/>
                      <a:pt x="579" y="1"/>
                      <a:pt x="57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11"/>
              <p:cNvSpPr/>
              <p:nvPr/>
            </p:nvSpPr>
            <p:spPr>
              <a:xfrm>
                <a:off x="3922323" y="5235752"/>
                <a:ext cx="193461" cy="506396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3607" extrusionOk="0">
                    <a:moveTo>
                      <a:pt x="1303" y="33"/>
                    </a:moveTo>
                    <a:cubicBezTo>
                      <a:pt x="1012" y="388"/>
                      <a:pt x="775" y="603"/>
                      <a:pt x="700" y="1066"/>
                    </a:cubicBezTo>
                    <a:cubicBezTo>
                      <a:pt x="689" y="1163"/>
                      <a:pt x="678" y="1260"/>
                      <a:pt x="657" y="1346"/>
                    </a:cubicBezTo>
                    <a:cubicBezTo>
                      <a:pt x="646" y="1292"/>
                      <a:pt x="635" y="1238"/>
                      <a:pt x="625" y="1185"/>
                    </a:cubicBezTo>
                    <a:cubicBezTo>
                      <a:pt x="549" y="829"/>
                      <a:pt x="291" y="636"/>
                      <a:pt x="291" y="237"/>
                    </a:cubicBezTo>
                    <a:cubicBezTo>
                      <a:pt x="291" y="194"/>
                      <a:pt x="237" y="184"/>
                      <a:pt x="216" y="216"/>
                    </a:cubicBezTo>
                    <a:cubicBezTo>
                      <a:pt x="0" y="646"/>
                      <a:pt x="345" y="937"/>
                      <a:pt x="302" y="1389"/>
                    </a:cubicBezTo>
                    <a:cubicBezTo>
                      <a:pt x="237" y="2099"/>
                      <a:pt x="377" y="2799"/>
                      <a:pt x="345" y="3509"/>
                    </a:cubicBezTo>
                    <a:cubicBezTo>
                      <a:pt x="345" y="3606"/>
                      <a:pt x="431" y="3552"/>
                      <a:pt x="517" y="3531"/>
                    </a:cubicBezTo>
                    <a:cubicBezTo>
                      <a:pt x="797" y="3466"/>
                      <a:pt x="678" y="2519"/>
                      <a:pt x="678" y="1992"/>
                    </a:cubicBezTo>
                    <a:cubicBezTo>
                      <a:pt x="754" y="1744"/>
                      <a:pt x="808" y="1497"/>
                      <a:pt x="851" y="1238"/>
                    </a:cubicBezTo>
                    <a:cubicBezTo>
                      <a:pt x="872" y="916"/>
                      <a:pt x="1001" y="614"/>
                      <a:pt x="1227" y="377"/>
                    </a:cubicBezTo>
                    <a:cubicBezTo>
                      <a:pt x="1303" y="281"/>
                      <a:pt x="1346" y="184"/>
                      <a:pt x="1367" y="65"/>
                    </a:cubicBezTo>
                    <a:cubicBezTo>
                      <a:pt x="1378" y="33"/>
                      <a:pt x="1324" y="1"/>
                      <a:pt x="1303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11"/>
              <p:cNvSpPr/>
              <p:nvPr/>
            </p:nvSpPr>
            <p:spPr>
              <a:xfrm>
                <a:off x="2134829" y="3516355"/>
                <a:ext cx="843197" cy="876470"/>
              </a:xfrm>
              <a:custGeom>
                <a:avLst/>
                <a:gdLst/>
                <a:ahLst/>
                <a:cxnLst/>
                <a:rect l="l" t="t" r="r" b="b"/>
                <a:pathLst>
                  <a:path w="6006" h="6243" extrusionOk="0">
                    <a:moveTo>
                      <a:pt x="5909" y="3918"/>
                    </a:moveTo>
                    <a:cubicBezTo>
                      <a:pt x="5855" y="3670"/>
                      <a:pt x="5328" y="3315"/>
                      <a:pt x="5328" y="3121"/>
                    </a:cubicBezTo>
                    <a:cubicBezTo>
                      <a:pt x="5328" y="3111"/>
                      <a:pt x="5328" y="3100"/>
                      <a:pt x="5328" y="3089"/>
                    </a:cubicBezTo>
                    <a:cubicBezTo>
                      <a:pt x="5425" y="2777"/>
                      <a:pt x="5339" y="2433"/>
                      <a:pt x="5113" y="2207"/>
                    </a:cubicBezTo>
                    <a:cubicBezTo>
                      <a:pt x="5016" y="2120"/>
                      <a:pt x="4919" y="2045"/>
                      <a:pt x="4801" y="1991"/>
                    </a:cubicBezTo>
                    <a:cubicBezTo>
                      <a:pt x="4607" y="1905"/>
                      <a:pt x="4876" y="1378"/>
                      <a:pt x="4714" y="1195"/>
                    </a:cubicBezTo>
                    <a:cubicBezTo>
                      <a:pt x="4671" y="1163"/>
                      <a:pt x="4639" y="1130"/>
                      <a:pt x="4596" y="1098"/>
                    </a:cubicBezTo>
                    <a:cubicBezTo>
                      <a:pt x="4392" y="937"/>
                      <a:pt x="4123" y="861"/>
                      <a:pt x="4058" y="538"/>
                    </a:cubicBezTo>
                    <a:cubicBezTo>
                      <a:pt x="4047" y="506"/>
                      <a:pt x="4026" y="474"/>
                      <a:pt x="3993" y="474"/>
                    </a:cubicBezTo>
                    <a:cubicBezTo>
                      <a:pt x="3853" y="409"/>
                      <a:pt x="3681" y="452"/>
                      <a:pt x="3595" y="581"/>
                    </a:cubicBezTo>
                    <a:cubicBezTo>
                      <a:pt x="3488" y="409"/>
                      <a:pt x="3272" y="366"/>
                      <a:pt x="3122" y="485"/>
                    </a:cubicBezTo>
                    <a:cubicBezTo>
                      <a:pt x="3122" y="409"/>
                      <a:pt x="3089" y="334"/>
                      <a:pt x="3046" y="280"/>
                    </a:cubicBezTo>
                    <a:cubicBezTo>
                      <a:pt x="2799" y="33"/>
                      <a:pt x="2594" y="560"/>
                      <a:pt x="2368" y="172"/>
                    </a:cubicBezTo>
                    <a:cubicBezTo>
                      <a:pt x="2271" y="0"/>
                      <a:pt x="2121" y="65"/>
                      <a:pt x="1981" y="151"/>
                    </a:cubicBezTo>
                    <a:cubicBezTo>
                      <a:pt x="1852" y="237"/>
                      <a:pt x="1884" y="528"/>
                      <a:pt x="1658" y="506"/>
                    </a:cubicBezTo>
                    <a:cubicBezTo>
                      <a:pt x="1529" y="495"/>
                      <a:pt x="1443" y="603"/>
                      <a:pt x="1357" y="678"/>
                    </a:cubicBezTo>
                    <a:cubicBezTo>
                      <a:pt x="1324" y="721"/>
                      <a:pt x="1335" y="807"/>
                      <a:pt x="1335" y="850"/>
                    </a:cubicBezTo>
                    <a:cubicBezTo>
                      <a:pt x="1335" y="883"/>
                      <a:pt x="1088" y="1001"/>
                      <a:pt x="1066" y="1023"/>
                    </a:cubicBezTo>
                    <a:cubicBezTo>
                      <a:pt x="937" y="1141"/>
                      <a:pt x="969" y="1346"/>
                      <a:pt x="1055" y="1496"/>
                    </a:cubicBezTo>
                    <a:cubicBezTo>
                      <a:pt x="1055" y="1496"/>
                      <a:pt x="1055" y="1507"/>
                      <a:pt x="1066" y="1507"/>
                    </a:cubicBezTo>
                    <a:cubicBezTo>
                      <a:pt x="1120" y="1604"/>
                      <a:pt x="646" y="1959"/>
                      <a:pt x="646" y="2163"/>
                    </a:cubicBezTo>
                    <a:cubicBezTo>
                      <a:pt x="646" y="2271"/>
                      <a:pt x="679" y="2379"/>
                      <a:pt x="743" y="2476"/>
                    </a:cubicBezTo>
                    <a:cubicBezTo>
                      <a:pt x="872" y="2583"/>
                      <a:pt x="872" y="2766"/>
                      <a:pt x="743" y="2874"/>
                    </a:cubicBezTo>
                    <a:cubicBezTo>
                      <a:pt x="560" y="3078"/>
                      <a:pt x="162" y="3218"/>
                      <a:pt x="44" y="3272"/>
                    </a:cubicBezTo>
                    <a:cubicBezTo>
                      <a:pt x="11" y="3283"/>
                      <a:pt x="1" y="3326"/>
                      <a:pt x="11" y="3358"/>
                    </a:cubicBezTo>
                    <a:cubicBezTo>
                      <a:pt x="119" y="3864"/>
                      <a:pt x="130" y="4337"/>
                      <a:pt x="237" y="4811"/>
                    </a:cubicBezTo>
                    <a:cubicBezTo>
                      <a:pt x="270" y="4919"/>
                      <a:pt x="302" y="5026"/>
                      <a:pt x="334" y="5134"/>
                    </a:cubicBezTo>
                    <a:cubicBezTo>
                      <a:pt x="302" y="5338"/>
                      <a:pt x="356" y="5554"/>
                      <a:pt x="506" y="5715"/>
                    </a:cubicBezTo>
                    <a:cubicBezTo>
                      <a:pt x="625" y="5833"/>
                      <a:pt x="872" y="6059"/>
                      <a:pt x="1077" y="5963"/>
                    </a:cubicBezTo>
                    <a:cubicBezTo>
                      <a:pt x="1324" y="5833"/>
                      <a:pt x="1464" y="6059"/>
                      <a:pt x="1723" y="6156"/>
                    </a:cubicBezTo>
                    <a:cubicBezTo>
                      <a:pt x="1992" y="6242"/>
                      <a:pt x="2293" y="6156"/>
                      <a:pt x="2476" y="5941"/>
                    </a:cubicBezTo>
                    <a:cubicBezTo>
                      <a:pt x="2648" y="5704"/>
                      <a:pt x="2605" y="5790"/>
                      <a:pt x="2799" y="5941"/>
                    </a:cubicBezTo>
                    <a:cubicBezTo>
                      <a:pt x="2928" y="6038"/>
                      <a:pt x="3089" y="6102"/>
                      <a:pt x="3262" y="6113"/>
                    </a:cubicBezTo>
                    <a:cubicBezTo>
                      <a:pt x="3455" y="6113"/>
                      <a:pt x="3638" y="6070"/>
                      <a:pt x="3800" y="5984"/>
                    </a:cubicBezTo>
                    <a:cubicBezTo>
                      <a:pt x="3940" y="5909"/>
                      <a:pt x="3853" y="5984"/>
                      <a:pt x="3972" y="6049"/>
                    </a:cubicBezTo>
                    <a:cubicBezTo>
                      <a:pt x="4262" y="6221"/>
                      <a:pt x="4618" y="5780"/>
                      <a:pt x="4801" y="5457"/>
                    </a:cubicBezTo>
                    <a:cubicBezTo>
                      <a:pt x="5134" y="5597"/>
                      <a:pt x="5672" y="4940"/>
                      <a:pt x="5834" y="4736"/>
                    </a:cubicBezTo>
                    <a:cubicBezTo>
                      <a:pt x="6006" y="4488"/>
                      <a:pt x="5974" y="4187"/>
                      <a:pt x="5909" y="391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11"/>
              <p:cNvSpPr/>
              <p:nvPr/>
            </p:nvSpPr>
            <p:spPr>
              <a:xfrm>
                <a:off x="2222435" y="3724839"/>
                <a:ext cx="450379" cy="362072"/>
              </a:xfrm>
              <a:custGeom>
                <a:avLst/>
                <a:gdLst/>
                <a:ahLst/>
                <a:cxnLst/>
                <a:rect l="l" t="t" r="r" b="b"/>
                <a:pathLst>
                  <a:path w="3208" h="2579" extrusionOk="0">
                    <a:moveTo>
                      <a:pt x="421" y="0"/>
                    </a:moveTo>
                    <a:cubicBezTo>
                      <a:pt x="421" y="11"/>
                      <a:pt x="421" y="22"/>
                      <a:pt x="431" y="22"/>
                    </a:cubicBezTo>
                    <a:cubicBezTo>
                      <a:pt x="485" y="119"/>
                      <a:pt x="1" y="474"/>
                      <a:pt x="1" y="678"/>
                    </a:cubicBezTo>
                    <a:cubicBezTo>
                      <a:pt x="12" y="786"/>
                      <a:pt x="44" y="894"/>
                      <a:pt x="108" y="991"/>
                    </a:cubicBezTo>
                    <a:cubicBezTo>
                      <a:pt x="238" y="1098"/>
                      <a:pt x="238" y="1281"/>
                      <a:pt x="108" y="1389"/>
                    </a:cubicBezTo>
                    <a:cubicBezTo>
                      <a:pt x="227" y="1410"/>
                      <a:pt x="334" y="1443"/>
                      <a:pt x="442" y="1496"/>
                    </a:cubicBezTo>
                    <a:cubicBezTo>
                      <a:pt x="539" y="1539"/>
                      <a:pt x="636" y="1690"/>
                      <a:pt x="754" y="1712"/>
                    </a:cubicBezTo>
                    <a:cubicBezTo>
                      <a:pt x="763" y="1713"/>
                      <a:pt x="773" y="1714"/>
                      <a:pt x="782" y="1714"/>
                    </a:cubicBezTo>
                    <a:cubicBezTo>
                      <a:pt x="891" y="1714"/>
                      <a:pt x="1012" y="1621"/>
                      <a:pt x="1114" y="1621"/>
                    </a:cubicBezTo>
                    <a:cubicBezTo>
                      <a:pt x="1127" y="1621"/>
                      <a:pt x="1140" y="1622"/>
                      <a:pt x="1152" y="1626"/>
                    </a:cubicBezTo>
                    <a:cubicBezTo>
                      <a:pt x="1282" y="1658"/>
                      <a:pt x="1314" y="1787"/>
                      <a:pt x="1411" y="1819"/>
                    </a:cubicBezTo>
                    <a:cubicBezTo>
                      <a:pt x="1424" y="1826"/>
                      <a:pt x="1536" y="1836"/>
                      <a:pt x="1618" y="1836"/>
                    </a:cubicBezTo>
                    <a:cubicBezTo>
                      <a:pt x="1670" y="1836"/>
                      <a:pt x="1710" y="1832"/>
                      <a:pt x="1701" y="1819"/>
                    </a:cubicBezTo>
                    <a:lnTo>
                      <a:pt x="1701" y="1819"/>
                    </a:lnTo>
                    <a:cubicBezTo>
                      <a:pt x="1981" y="2013"/>
                      <a:pt x="1927" y="2174"/>
                      <a:pt x="2046" y="2476"/>
                    </a:cubicBezTo>
                    <a:cubicBezTo>
                      <a:pt x="2110" y="2443"/>
                      <a:pt x="2315" y="2196"/>
                      <a:pt x="2358" y="2196"/>
                    </a:cubicBezTo>
                    <a:cubicBezTo>
                      <a:pt x="2627" y="2217"/>
                      <a:pt x="2401" y="2390"/>
                      <a:pt x="2595" y="2487"/>
                    </a:cubicBezTo>
                    <a:cubicBezTo>
                      <a:pt x="2692" y="2533"/>
                      <a:pt x="2707" y="2579"/>
                      <a:pt x="2741" y="2579"/>
                    </a:cubicBezTo>
                    <a:cubicBezTo>
                      <a:pt x="2770" y="2579"/>
                      <a:pt x="2814" y="2544"/>
                      <a:pt x="2939" y="2443"/>
                    </a:cubicBezTo>
                    <a:cubicBezTo>
                      <a:pt x="3057" y="2293"/>
                      <a:pt x="3154" y="2131"/>
                      <a:pt x="3208" y="1948"/>
                    </a:cubicBezTo>
                    <a:lnTo>
                      <a:pt x="3208" y="1948"/>
                    </a:lnTo>
                    <a:cubicBezTo>
                      <a:pt x="3117" y="2025"/>
                      <a:pt x="3026" y="2058"/>
                      <a:pt x="2938" y="2058"/>
                    </a:cubicBezTo>
                    <a:cubicBezTo>
                      <a:pt x="2571" y="2058"/>
                      <a:pt x="2269" y="1480"/>
                      <a:pt x="2304" y="1141"/>
                    </a:cubicBezTo>
                    <a:lnTo>
                      <a:pt x="2304" y="1141"/>
                    </a:lnTo>
                    <a:cubicBezTo>
                      <a:pt x="2227" y="1175"/>
                      <a:pt x="2159" y="1190"/>
                      <a:pt x="2101" y="1190"/>
                    </a:cubicBezTo>
                    <a:cubicBezTo>
                      <a:pt x="1841" y="1190"/>
                      <a:pt x="1757" y="893"/>
                      <a:pt x="1766" y="603"/>
                    </a:cubicBezTo>
                    <a:lnTo>
                      <a:pt x="1766" y="603"/>
                    </a:lnTo>
                    <a:cubicBezTo>
                      <a:pt x="1644" y="819"/>
                      <a:pt x="1443" y="886"/>
                      <a:pt x="1221" y="886"/>
                    </a:cubicBezTo>
                    <a:cubicBezTo>
                      <a:pt x="990" y="886"/>
                      <a:pt x="737" y="814"/>
                      <a:pt x="528" y="765"/>
                    </a:cubicBezTo>
                    <a:cubicBezTo>
                      <a:pt x="528" y="560"/>
                      <a:pt x="722" y="291"/>
                      <a:pt x="603" y="119"/>
                    </a:cubicBezTo>
                    <a:cubicBezTo>
                      <a:pt x="550" y="65"/>
                      <a:pt x="485" y="22"/>
                      <a:pt x="4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11"/>
              <p:cNvSpPr/>
              <p:nvPr/>
            </p:nvSpPr>
            <p:spPr>
              <a:xfrm>
                <a:off x="2168103" y="3951434"/>
                <a:ext cx="809924" cy="432409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3080" extrusionOk="0">
                    <a:moveTo>
                      <a:pt x="5091" y="1"/>
                    </a:moveTo>
                    <a:cubicBezTo>
                      <a:pt x="4994" y="55"/>
                      <a:pt x="4919" y="130"/>
                      <a:pt x="4865" y="227"/>
                    </a:cubicBezTo>
                    <a:cubicBezTo>
                      <a:pt x="4768" y="442"/>
                      <a:pt x="4962" y="776"/>
                      <a:pt x="4865" y="991"/>
                    </a:cubicBezTo>
                    <a:cubicBezTo>
                      <a:pt x="4736" y="1249"/>
                      <a:pt x="4585" y="1206"/>
                      <a:pt x="4338" y="1314"/>
                    </a:cubicBezTo>
                    <a:cubicBezTo>
                      <a:pt x="4033" y="1437"/>
                      <a:pt x="3628" y="1922"/>
                      <a:pt x="3219" y="1922"/>
                    </a:cubicBezTo>
                    <a:cubicBezTo>
                      <a:pt x="3165" y="1922"/>
                      <a:pt x="3111" y="1914"/>
                      <a:pt x="3057" y="1895"/>
                    </a:cubicBezTo>
                    <a:cubicBezTo>
                      <a:pt x="2928" y="1852"/>
                      <a:pt x="3014" y="1658"/>
                      <a:pt x="2895" y="1615"/>
                    </a:cubicBezTo>
                    <a:cubicBezTo>
                      <a:pt x="2864" y="1605"/>
                      <a:pt x="2831" y="1601"/>
                      <a:pt x="2798" y="1601"/>
                    </a:cubicBezTo>
                    <a:cubicBezTo>
                      <a:pt x="2691" y="1601"/>
                      <a:pt x="2576" y="1642"/>
                      <a:pt x="2486" y="1658"/>
                    </a:cubicBezTo>
                    <a:cubicBezTo>
                      <a:pt x="2250" y="1723"/>
                      <a:pt x="2045" y="1873"/>
                      <a:pt x="1819" y="1927"/>
                    </a:cubicBezTo>
                    <a:cubicBezTo>
                      <a:pt x="1773" y="1573"/>
                      <a:pt x="1694" y="1445"/>
                      <a:pt x="1422" y="1445"/>
                    </a:cubicBezTo>
                    <a:cubicBezTo>
                      <a:pt x="1380" y="1445"/>
                      <a:pt x="1333" y="1448"/>
                      <a:pt x="1281" y="1454"/>
                    </a:cubicBezTo>
                    <a:cubicBezTo>
                      <a:pt x="1124" y="1464"/>
                      <a:pt x="1160" y="1637"/>
                      <a:pt x="975" y="1637"/>
                    </a:cubicBezTo>
                    <a:cubicBezTo>
                      <a:pt x="970" y="1637"/>
                      <a:pt x="964" y="1637"/>
                      <a:pt x="958" y="1637"/>
                    </a:cubicBezTo>
                    <a:cubicBezTo>
                      <a:pt x="797" y="1615"/>
                      <a:pt x="668" y="1497"/>
                      <a:pt x="635" y="1346"/>
                    </a:cubicBezTo>
                    <a:cubicBezTo>
                      <a:pt x="627" y="1589"/>
                      <a:pt x="424" y="1759"/>
                      <a:pt x="209" y="1759"/>
                    </a:cubicBezTo>
                    <a:cubicBezTo>
                      <a:pt x="138" y="1759"/>
                      <a:pt x="67" y="1741"/>
                      <a:pt x="0" y="1701"/>
                    </a:cubicBezTo>
                    <a:lnTo>
                      <a:pt x="0" y="1701"/>
                    </a:lnTo>
                    <a:cubicBezTo>
                      <a:pt x="22" y="1809"/>
                      <a:pt x="54" y="1916"/>
                      <a:pt x="86" y="2024"/>
                    </a:cubicBezTo>
                    <a:cubicBezTo>
                      <a:pt x="54" y="2229"/>
                      <a:pt x="119" y="2444"/>
                      <a:pt x="259" y="2605"/>
                    </a:cubicBezTo>
                    <a:cubicBezTo>
                      <a:pt x="357" y="2704"/>
                      <a:pt x="545" y="2876"/>
                      <a:pt x="722" y="2876"/>
                    </a:cubicBezTo>
                    <a:cubicBezTo>
                      <a:pt x="759" y="2876"/>
                      <a:pt x="794" y="2869"/>
                      <a:pt x="829" y="2853"/>
                    </a:cubicBezTo>
                    <a:cubicBezTo>
                      <a:pt x="882" y="2825"/>
                      <a:pt x="929" y="2814"/>
                      <a:pt x="975" y="2814"/>
                    </a:cubicBezTo>
                    <a:cubicBezTo>
                      <a:pt x="1141" y="2814"/>
                      <a:pt x="1271" y="2970"/>
                      <a:pt x="1475" y="3047"/>
                    </a:cubicBezTo>
                    <a:cubicBezTo>
                      <a:pt x="1544" y="3069"/>
                      <a:pt x="1616" y="3080"/>
                      <a:pt x="1687" y="3080"/>
                    </a:cubicBezTo>
                    <a:cubicBezTo>
                      <a:pt x="1892" y="3080"/>
                      <a:pt x="2092" y="2991"/>
                      <a:pt x="2228" y="2831"/>
                    </a:cubicBezTo>
                    <a:cubicBezTo>
                      <a:pt x="2308" y="2727"/>
                      <a:pt x="2343" y="2688"/>
                      <a:pt x="2373" y="2688"/>
                    </a:cubicBezTo>
                    <a:cubicBezTo>
                      <a:pt x="2412" y="2688"/>
                      <a:pt x="2442" y="2753"/>
                      <a:pt x="2551" y="2831"/>
                    </a:cubicBezTo>
                    <a:cubicBezTo>
                      <a:pt x="2691" y="2939"/>
                      <a:pt x="2852" y="2993"/>
                      <a:pt x="3014" y="3003"/>
                    </a:cubicBezTo>
                    <a:cubicBezTo>
                      <a:pt x="3030" y="3004"/>
                      <a:pt x="3047" y="3005"/>
                      <a:pt x="3063" y="3005"/>
                    </a:cubicBezTo>
                    <a:cubicBezTo>
                      <a:pt x="3239" y="3005"/>
                      <a:pt x="3404" y="2953"/>
                      <a:pt x="3552" y="2874"/>
                    </a:cubicBezTo>
                    <a:cubicBezTo>
                      <a:pt x="3597" y="2852"/>
                      <a:pt x="3620" y="2843"/>
                      <a:pt x="3633" y="2843"/>
                    </a:cubicBezTo>
                    <a:cubicBezTo>
                      <a:pt x="3664" y="2843"/>
                      <a:pt x="3641" y="2894"/>
                      <a:pt x="3724" y="2939"/>
                    </a:cubicBezTo>
                    <a:cubicBezTo>
                      <a:pt x="3769" y="2966"/>
                      <a:pt x="3816" y="2977"/>
                      <a:pt x="3863" y="2977"/>
                    </a:cubicBezTo>
                    <a:cubicBezTo>
                      <a:pt x="4120" y="2977"/>
                      <a:pt x="4398" y="2620"/>
                      <a:pt x="4553" y="2347"/>
                    </a:cubicBezTo>
                    <a:cubicBezTo>
                      <a:pt x="4584" y="2360"/>
                      <a:pt x="4618" y="2366"/>
                      <a:pt x="4653" y="2366"/>
                    </a:cubicBezTo>
                    <a:cubicBezTo>
                      <a:pt x="4985" y="2366"/>
                      <a:pt x="5440" y="1811"/>
                      <a:pt x="5586" y="1626"/>
                    </a:cubicBezTo>
                    <a:cubicBezTo>
                      <a:pt x="5769" y="1389"/>
                      <a:pt x="5737" y="1088"/>
                      <a:pt x="5672" y="797"/>
                    </a:cubicBezTo>
                    <a:cubicBezTo>
                      <a:pt x="5618" y="560"/>
                      <a:pt x="5091" y="205"/>
                      <a:pt x="50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11"/>
              <p:cNvSpPr/>
              <p:nvPr/>
            </p:nvSpPr>
            <p:spPr>
              <a:xfrm>
                <a:off x="2536215" y="3670507"/>
                <a:ext cx="316445" cy="175350"/>
              </a:xfrm>
              <a:custGeom>
                <a:avLst/>
                <a:gdLst/>
                <a:ahLst/>
                <a:cxnLst/>
                <a:rect l="l" t="t" r="r" b="b"/>
                <a:pathLst>
                  <a:path w="2254" h="1249" extrusionOk="0">
                    <a:moveTo>
                      <a:pt x="1748" y="0"/>
                    </a:moveTo>
                    <a:cubicBezTo>
                      <a:pt x="1716" y="86"/>
                      <a:pt x="1662" y="161"/>
                      <a:pt x="1597" y="215"/>
                    </a:cubicBezTo>
                    <a:cubicBezTo>
                      <a:pt x="1486" y="296"/>
                      <a:pt x="1377" y="299"/>
                      <a:pt x="1271" y="299"/>
                    </a:cubicBezTo>
                    <a:cubicBezTo>
                      <a:pt x="1265" y="299"/>
                      <a:pt x="1258" y="299"/>
                      <a:pt x="1251" y="299"/>
                    </a:cubicBezTo>
                    <a:cubicBezTo>
                      <a:pt x="1140" y="299"/>
                      <a:pt x="1032" y="301"/>
                      <a:pt x="930" y="398"/>
                    </a:cubicBezTo>
                    <a:cubicBezTo>
                      <a:pt x="768" y="570"/>
                      <a:pt x="1059" y="732"/>
                      <a:pt x="704" y="796"/>
                    </a:cubicBezTo>
                    <a:cubicBezTo>
                      <a:pt x="690" y="799"/>
                      <a:pt x="677" y="800"/>
                      <a:pt x="664" y="800"/>
                    </a:cubicBezTo>
                    <a:cubicBezTo>
                      <a:pt x="520" y="800"/>
                      <a:pt x="420" y="648"/>
                      <a:pt x="257" y="648"/>
                    </a:cubicBezTo>
                    <a:cubicBezTo>
                      <a:pt x="195" y="648"/>
                      <a:pt x="123" y="670"/>
                      <a:pt x="37" y="732"/>
                    </a:cubicBezTo>
                    <a:cubicBezTo>
                      <a:pt x="0" y="947"/>
                      <a:pt x="109" y="971"/>
                      <a:pt x="240" y="971"/>
                    </a:cubicBezTo>
                    <a:cubicBezTo>
                      <a:pt x="278" y="971"/>
                      <a:pt x="318" y="969"/>
                      <a:pt x="357" y="969"/>
                    </a:cubicBezTo>
                    <a:cubicBezTo>
                      <a:pt x="496" y="969"/>
                      <a:pt x="618" y="997"/>
                      <a:pt x="575" y="1248"/>
                    </a:cubicBezTo>
                    <a:cubicBezTo>
                      <a:pt x="822" y="1205"/>
                      <a:pt x="973" y="1033"/>
                      <a:pt x="1242" y="1033"/>
                    </a:cubicBezTo>
                    <a:cubicBezTo>
                      <a:pt x="1428" y="1033"/>
                      <a:pt x="1667" y="1211"/>
                      <a:pt x="1895" y="1211"/>
                    </a:cubicBezTo>
                    <a:cubicBezTo>
                      <a:pt x="1918" y="1211"/>
                      <a:pt x="1941" y="1209"/>
                      <a:pt x="1963" y="1205"/>
                    </a:cubicBezTo>
                    <a:cubicBezTo>
                      <a:pt x="2060" y="1184"/>
                      <a:pt x="2157" y="1152"/>
                      <a:pt x="2254" y="1109"/>
                    </a:cubicBezTo>
                    <a:cubicBezTo>
                      <a:pt x="2168" y="1022"/>
                      <a:pt x="2060" y="947"/>
                      <a:pt x="1942" y="893"/>
                    </a:cubicBezTo>
                    <a:cubicBezTo>
                      <a:pt x="1748" y="807"/>
                      <a:pt x="2028" y="280"/>
                      <a:pt x="1855" y="97"/>
                    </a:cubicBezTo>
                    <a:cubicBezTo>
                      <a:pt x="1823" y="65"/>
                      <a:pt x="1791" y="32"/>
                      <a:pt x="17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11"/>
              <p:cNvSpPr/>
              <p:nvPr/>
            </p:nvSpPr>
            <p:spPr>
              <a:xfrm>
                <a:off x="2287437" y="4125241"/>
                <a:ext cx="323464" cy="480564"/>
              </a:xfrm>
              <a:custGeom>
                <a:avLst/>
                <a:gdLst/>
                <a:ahLst/>
                <a:cxnLst/>
                <a:rect l="l" t="t" r="r" b="b"/>
                <a:pathLst>
                  <a:path w="2304" h="3423" extrusionOk="0">
                    <a:moveTo>
                      <a:pt x="2045" y="1755"/>
                    </a:moveTo>
                    <a:cubicBezTo>
                      <a:pt x="2045" y="1217"/>
                      <a:pt x="2293" y="678"/>
                      <a:pt x="2207" y="140"/>
                    </a:cubicBezTo>
                    <a:cubicBezTo>
                      <a:pt x="2196" y="43"/>
                      <a:pt x="2067" y="65"/>
                      <a:pt x="2035" y="140"/>
                    </a:cubicBezTo>
                    <a:cubicBezTo>
                      <a:pt x="1970" y="323"/>
                      <a:pt x="1916" y="517"/>
                      <a:pt x="1884" y="722"/>
                    </a:cubicBezTo>
                    <a:cubicBezTo>
                      <a:pt x="1787" y="474"/>
                      <a:pt x="1669" y="226"/>
                      <a:pt x="1604" y="22"/>
                    </a:cubicBezTo>
                    <a:cubicBezTo>
                      <a:pt x="1593" y="0"/>
                      <a:pt x="1572" y="0"/>
                      <a:pt x="1561" y="22"/>
                    </a:cubicBezTo>
                    <a:cubicBezTo>
                      <a:pt x="1561" y="237"/>
                      <a:pt x="1593" y="463"/>
                      <a:pt x="1679" y="668"/>
                    </a:cubicBezTo>
                    <a:cubicBezTo>
                      <a:pt x="1755" y="861"/>
                      <a:pt x="1809" y="1066"/>
                      <a:pt x="1830" y="1270"/>
                    </a:cubicBezTo>
                    <a:cubicBezTo>
                      <a:pt x="1830" y="1443"/>
                      <a:pt x="1819" y="1615"/>
                      <a:pt x="1819" y="1787"/>
                    </a:cubicBezTo>
                    <a:cubicBezTo>
                      <a:pt x="1626" y="1529"/>
                      <a:pt x="1400" y="1281"/>
                      <a:pt x="1174" y="1055"/>
                    </a:cubicBezTo>
                    <a:cubicBezTo>
                      <a:pt x="1141" y="1023"/>
                      <a:pt x="1088" y="1044"/>
                      <a:pt x="1088" y="1098"/>
                    </a:cubicBezTo>
                    <a:cubicBezTo>
                      <a:pt x="1055" y="1475"/>
                      <a:pt x="1120" y="1615"/>
                      <a:pt x="1367" y="1884"/>
                    </a:cubicBezTo>
                    <a:cubicBezTo>
                      <a:pt x="1184" y="1841"/>
                      <a:pt x="1023" y="1765"/>
                      <a:pt x="872" y="1669"/>
                    </a:cubicBezTo>
                    <a:cubicBezTo>
                      <a:pt x="582" y="1443"/>
                      <a:pt x="377" y="1130"/>
                      <a:pt x="76" y="926"/>
                    </a:cubicBezTo>
                    <a:cubicBezTo>
                      <a:pt x="44" y="904"/>
                      <a:pt x="1" y="948"/>
                      <a:pt x="22" y="980"/>
                    </a:cubicBezTo>
                    <a:cubicBezTo>
                      <a:pt x="227" y="1281"/>
                      <a:pt x="463" y="1561"/>
                      <a:pt x="743" y="1798"/>
                    </a:cubicBezTo>
                    <a:cubicBezTo>
                      <a:pt x="840" y="1895"/>
                      <a:pt x="958" y="1970"/>
                      <a:pt x="1098" y="2013"/>
                    </a:cubicBezTo>
                    <a:cubicBezTo>
                      <a:pt x="1238" y="2078"/>
                      <a:pt x="1389" y="2035"/>
                      <a:pt x="1529" y="2088"/>
                    </a:cubicBezTo>
                    <a:cubicBezTo>
                      <a:pt x="1744" y="2465"/>
                      <a:pt x="1766" y="2982"/>
                      <a:pt x="1712" y="3380"/>
                    </a:cubicBezTo>
                    <a:cubicBezTo>
                      <a:pt x="1712" y="3423"/>
                      <a:pt x="1755" y="3423"/>
                      <a:pt x="1787" y="3423"/>
                    </a:cubicBezTo>
                    <a:cubicBezTo>
                      <a:pt x="2304" y="3423"/>
                      <a:pt x="2088" y="2702"/>
                      <a:pt x="2035" y="2325"/>
                    </a:cubicBezTo>
                    <a:cubicBezTo>
                      <a:pt x="2045" y="2131"/>
                      <a:pt x="2056" y="1938"/>
                      <a:pt x="2045" y="175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11"/>
              <p:cNvSpPr/>
              <p:nvPr/>
            </p:nvSpPr>
            <p:spPr>
              <a:xfrm>
                <a:off x="2739225" y="4060239"/>
                <a:ext cx="184476" cy="178439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271" extrusionOk="0">
                    <a:moveTo>
                      <a:pt x="1270" y="345"/>
                    </a:moveTo>
                    <a:cubicBezTo>
                      <a:pt x="1055" y="506"/>
                      <a:pt x="818" y="625"/>
                      <a:pt x="560" y="679"/>
                    </a:cubicBezTo>
                    <a:lnTo>
                      <a:pt x="635" y="614"/>
                    </a:lnTo>
                    <a:cubicBezTo>
                      <a:pt x="808" y="485"/>
                      <a:pt x="991" y="280"/>
                      <a:pt x="958" y="44"/>
                    </a:cubicBezTo>
                    <a:cubicBezTo>
                      <a:pt x="958" y="11"/>
                      <a:pt x="915" y="1"/>
                      <a:pt x="894" y="22"/>
                    </a:cubicBezTo>
                    <a:cubicBezTo>
                      <a:pt x="818" y="119"/>
                      <a:pt x="743" y="227"/>
                      <a:pt x="679" y="334"/>
                    </a:cubicBezTo>
                    <a:cubicBezTo>
                      <a:pt x="603" y="420"/>
                      <a:pt x="517" y="506"/>
                      <a:pt x="420" y="571"/>
                    </a:cubicBezTo>
                    <a:cubicBezTo>
                      <a:pt x="216" y="722"/>
                      <a:pt x="65" y="948"/>
                      <a:pt x="1" y="1206"/>
                    </a:cubicBezTo>
                    <a:cubicBezTo>
                      <a:pt x="1" y="1238"/>
                      <a:pt x="33" y="1271"/>
                      <a:pt x="54" y="1238"/>
                    </a:cubicBezTo>
                    <a:cubicBezTo>
                      <a:pt x="162" y="1055"/>
                      <a:pt x="302" y="905"/>
                      <a:pt x="474" y="776"/>
                    </a:cubicBezTo>
                    <a:lnTo>
                      <a:pt x="474" y="776"/>
                    </a:lnTo>
                    <a:cubicBezTo>
                      <a:pt x="797" y="776"/>
                      <a:pt x="1098" y="636"/>
                      <a:pt x="1303" y="388"/>
                    </a:cubicBezTo>
                    <a:cubicBezTo>
                      <a:pt x="1314" y="367"/>
                      <a:pt x="1292" y="334"/>
                      <a:pt x="1270" y="34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11"/>
              <p:cNvSpPr/>
              <p:nvPr/>
            </p:nvSpPr>
            <p:spPr>
              <a:xfrm>
                <a:off x="2168103" y="3869865"/>
                <a:ext cx="148254" cy="104452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744" extrusionOk="0">
                    <a:moveTo>
                      <a:pt x="1034" y="668"/>
                    </a:moveTo>
                    <a:cubicBezTo>
                      <a:pt x="947" y="528"/>
                      <a:pt x="808" y="420"/>
                      <a:pt x="646" y="377"/>
                    </a:cubicBezTo>
                    <a:cubicBezTo>
                      <a:pt x="442" y="291"/>
                      <a:pt x="248" y="173"/>
                      <a:pt x="97" y="22"/>
                    </a:cubicBezTo>
                    <a:cubicBezTo>
                      <a:pt x="65" y="1"/>
                      <a:pt x="0" y="11"/>
                      <a:pt x="11" y="54"/>
                    </a:cubicBezTo>
                    <a:cubicBezTo>
                      <a:pt x="22" y="259"/>
                      <a:pt x="205" y="388"/>
                      <a:pt x="388" y="463"/>
                    </a:cubicBezTo>
                    <a:cubicBezTo>
                      <a:pt x="560" y="539"/>
                      <a:pt x="840" y="571"/>
                      <a:pt x="969" y="711"/>
                    </a:cubicBezTo>
                    <a:cubicBezTo>
                      <a:pt x="1001" y="743"/>
                      <a:pt x="1055" y="700"/>
                      <a:pt x="1034" y="66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11"/>
              <p:cNvSpPr/>
              <p:nvPr/>
            </p:nvSpPr>
            <p:spPr>
              <a:xfrm>
                <a:off x="3059603" y="4329232"/>
                <a:ext cx="133092" cy="383833"/>
              </a:xfrm>
              <a:custGeom>
                <a:avLst/>
                <a:gdLst/>
                <a:ahLst/>
                <a:cxnLst/>
                <a:rect l="l" t="t" r="r" b="b"/>
                <a:pathLst>
                  <a:path w="948" h="2734" extrusionOk="0">
                    <a:moveTo>
                      <a:pt x="883" y="43"/>
                    </a:moveTo>
                    <a:cubicBezTo>
                      <a:pt x="872" y="11"/>
                      <a:pt x="818" y="0"/>
                      <a:pt x="797" y="33"/>
                    </a:cubicBezTo>
                    <a:cubicBezTo>
                      <a:pt x="635" y="302"/>
                      <a:pt x="560" y="603"/>
                      <a:pt x="549" y="915"/>
                    </a:cubicBezTo>
                    <a:cubicBezTo>
                      <a:pt x="441" y="668"/>
                      <a:pt x="312" y="420"/>
                      <a:pt x="205" y="173"/>
                    </a:cubicBezTo>
                    <a:cubicBezTo>
                      <a:pt x="183" y="65"/>
                      <a:pt x="32" y="86"/>
                      <a:pt x="32" y="194"/>
                    </a:cubicBezTo>
                    <a:cubicBezTo>
                      <a:pt x="0" y="732"/>
                      <a:pt x="474" y="1238"/>
                      <a:pt x="334" y="1755"/>
                    </a:cubicBezTo>
                    <a:cubicBezTo>
                      <a:pt x="237" y="2099"/>
                      <a:pt x="215" y="2357"/>
                      <a:pt x="441" y="2648"/>
                    </a:cubicBezTo>
                    <a:cubicBezTo>
                      <a:pt x="506" y="2734"/>
                      <a:pt x="635" y="2659"/>
                      <a:pt x="635" y="2573"/>
                    </a:cubicBezTo>
                    <a:cubicBezTo>
                      <a:pt x="635" y="2142"/>
                      <a:pt x="872" y="1669"/>
                      <a:pt x="807" y="1238"/>
                    </a:cubicBezTo>
                    <a:cubicBezTo>
                      <a:pt x="753" y="990"/>
                      <a:pt x="775" y="732"/>
                      <a:pt x="861" y="495"/>
                    </a:cubicBezTo>
                    <a:cubicBezTo>
                      <a:pt x="936" y="356"/>
                      <a:pt x="947" y="194"/>
                      <a:pt x="883" y="4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11"/>
              <p:cNvSpPr/>
              <p:nvPr/>
            </p:nvSpPr>
            <p:spPr>
              <a:xfrm>
                <a:off x="2792153" y="3835188"/>
                <a:ext cx="636259" cy="646788"/>
              </a:xfrm>
              <a:custGeom>
                <a:avLst/>
                <a:gdLst/>
                <a:ahLst/>
                <a:cxnLst/>
                <a:rect l="l" t="t" r="r" b="b"/>
                <a:pathLst>
                  <a:path w="4532" h="4607" extrusionOk="0">
                    <a:moveTo>
                      <a:pt x="4316" y="2960"/>
                    </a:moveTo>
                    <a:cubicBezTo>
                      <a:pt x="4327" y="2927"/>
                      <a:pt x="4337" y="2895"/>
                      <a:pt x="4337" y="2863"/>
                    </a:cubicBezTo>
                    <a:cubicBezTo>
                      <a:pt x="4359" y="2744"/>
                      <a:pt x="4359" y="2637"/>
                      <a:pt x="4370" y="2518"/>
                    </a:cubicBezTo>
                    <a:cubicBezTo>
                      <a:pt x="4370" y="2443"/>
                      <a:pt x="4348" y="2357"/>
                      <a:pt x="4316" y="2282"/>
                    </a:cubicBezTo>
                    <a:cubicBezTo>
                      <a:pt x="4165" y="1970"/>
                      <a:pt x="4187" y="1657"/>
                      <a:pt x="4079" y="1345"/>
                    </a:cubicBezTo>
                    <a:cubicBezTo>
                      <a:pt x="3982" y="1033"/>
                      <a:pt x="3530" y="1216"/>
                      <a:pt x="3380" y="936"/>
                    </a:cubicBezTo>
                    <a:cubicBezTo>
                      <a:pt x="3207" y="592"/>
                      <a:pt x="3035" y="581"/>
                      <a:pt x="2809" y="753"/>
                    </a:cubicBezTo>
                    <a:cubicBezTo>
                      <a:pt x="2788" y="646"/>
                      <a:pt x="2723" y="538"/>
                      <a:pt x="2637" y="484"/>
                    </a:cubicBezTo>
                    <a:cubicBezTo>
                      <a:pt x="2443" y="366"/>
                      <a:pt x="2379" y="549"/>
                      <a:pt x="2217" y="323"/>
                    </a:cubicBezTo>
                    <a:cubicBezTo>
                      <a:pt x="2088" y="129"/>
                      <a:pt x="1658" y="0"/>
                      <a:pt x="1571" y="301"/>
                    </a:cubicBezTo>
                    <a:cubicBezTo>
                      <a:pt x="1432" y="786"/>
                      <a:pt x="710" y="463"/>
                      <a:pt x="646" y="1033"/>
                    </a:cubicBezTo>
                    <a:cubicBezTo>
                      <a:pt x="635" y="1044"/>
                      <a:pt x="635" y="1055"/>
                      <a:pt x="646" y="1066"/>
                    </a:cubicBezTo>
                    <a:lnTo>
                      <a:pt x="646" y="1205"/>
                    </a:lnTo>
                    <a:cubicBezTo>
                      <a:pt x="506" y="1216"/>
                      <a:pt x="409" y="1399"/>
                      <a:pt x="463" y="1582"/>
                    </a:cubicBezTo>
                    <a:cubicBezTo>
                      <a:pt x="452" y="1582"/>
                      <a:pt x="431" y="1582"/>
                      <a:pt x="420" y="1582"/>
                    </a:cubicBezTo>
                    <a:cubicBezTo>
                      <a:pt x="151" y="1582"/>
                      <a:pt x="32" y="1905"/>
                      <a:pt x="0" y="2120"/>
                    </a:cubicBezTo>
                    <a:cubicBezTo>
                      <a:pt x="0" y="2174"/>
                      <a:pt x="0" y="2228"/>
                      <a:pt x="0" y="2282"/>
                    </a:cubicBezTo>
                    <a:cubicBezTo>
                      <a:pt x="22" y="2368"/>
                      <a:pt x="43" y="2465"/>
                      <a:pt x="65" y="2551"/>
                    </a:cubicBezTo>
                    <a:cubicBezTo>
                      <a:pt x="86" y="2701"/>
                      <a:pt x="129" y="2852"/>
                      <a:pt x="172" y="2992"/>
                    </a:cubicBezTo>
                    <a:cubicBezTo>
                      <a:pt x="172" y="3003"/>
                      <a:pt x="183" y="3014"/>
                      <a:pt x="183" y="3024"/>
                    </a:cubicBezTo>
                    <a:cubicBezTo>
                      <a:pt x="151" y="3121"/>
                      <a:pt x="129" y="3218"/>
                      <a:pt x="108" y="3326"/>
                    </a:cubicBezTo>
                    <a:cubicBezTo>
                      <a:pt x="97" y="3369"/>
                      <a:pt x="119" y="3422"/>
                      <a:pt x="172" y="3433"/>
                    </a:cubicBezTo>
                    <a:cubicBezTo>
                      <a:pt x="452" y="3498"/>
                      <a:pt x="474" y="3649"/>
                      <a:pt x="549" y="3918"/>
                    </a:cubicBezTo>
                    <a:cubicBezTo>
                      <a:pt x="571" y="3971"/>
                      <a:pt x="624" y="4014"/>
                      <a:pt x="700" y="4025"/>
                    </a:cubicBezTo>
                    <a:cubicBezTo>
                      <a:pt x="872" y="4036"/>
                      <a:pt x="937" y="4305"/>
                      <a:pt x="1044" y="4391"/>
                    </a:cubicBezTo>
                    <a:cubicBezTo>
                      <a:pt x="1259" y="4563"/>
                      <a:pt x="1496" y="4434"/>
                      <a:pt x="1722" y="4585"/>
                    </a:cubicBezTo>
                    <a:cubicBezTo>
                      <a:pt x="1754" y="4606"/>
                      <a:pt x="1787" y="4606"/>
                      <a:pt x="1819" y="4574"/>
                    </a:cubicBezTo>
                    <a:cubicBezTo>
                      <a:pt x="1884" y="4520"/>
                      <a:pt x="2583" y="4413"/>
                      <a:pt x="2702" y="4488"/>
                    </a:cubicBezTo>
                    <a:cubicBezTo>
                      <a:pt x="2906" y="4606"/>
                      <a:pt x="3132" y="4391"/>
                      <a:pt x="3272" y="4230"/>
                    </a:cubicBezTo>
                    <a:cubicBezTo>
                      <a:pt x="3390" y="4327"/>
                      <a:pt x="3573" y="4283"/>
                      <a:pt x="3616" y="4133"/>
                    </a:cubicBezTo>
                    <a:cubicBezTo>
                      <a:pt x="3649" y="4068"/>
                      <a:pt x="3939" y="4165"/>
                      <a:pt x="4015" y="4101"/>
                    </a:cubicBezTo>
                    <a:cubicBezTo>
                      <a:pt x="4111" y="4025"/>
                      <a:pt x="4176" y="3928"/>
                      <a:pt x="4197" y="3821"/>
                    </a:cubicBezTo>
                    <a:cubicBezTo>
                      <a:pt x="4230" y="3724"/>
                      <a:pt x="4208" y="3681"/>
                      <a:pt x="4197" y="3670"/>
                    </a:cubicBezTo>
                    <a:cubicBezTo>
                      <a:pt x="4230" y="3681"/>
                      <a:pt x="4273" y="3670"/>
                      <a:pt x="4305" y="3649"/>
                    </a:cubicBezTo>
                    <a:cubicBezTo>
                      <a:pt x="4531" y="3390"/>
                      <a:pt x="4477" y="3175"/>
                      <a:pt x="4316" y="2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11"/>
              <p:cNvSpPr/>
              <p:nvPr/>
            </p:nvSpPr>
            <p:spPr>
              <a:xfrm>
                <a:off x="2790609" y="4155425"/>
                <a:ext cx="637803" cy="326693"/>
              </a:xfrm>
              <a:custGeom>
                <a:avLst/>
                <a:gdLst/>
                <a:ahLst/>
                <a:cxnLst/>
                <a:rect l="l" t="t" r="r" b="b"/>
                <a:pathLst>
                  <a:path w="4543" h="232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2" y="87"/>
                      <a:pt x="54" y="184"/>
                      <a:pt x="65" y="270"/>
                    </a:cubicBezTo>
                    <a:cubicBezTo>
                      <a:pt x="87" y="420"/>
                      <a:pt x="130" y="571"/>
                      <a:pt x="173" y="722"/>
                    </a:cubicBezTo>
                    <a:cubicBezTo>
                      <a:pt x="183" y="733"/>
                      <a:pt x="183" y="733"/>
                      <a:pt x="183" y="743"/>
                    </a:cubicBezTo>
                    <a:cubicBezTo>
                      <a:pt x="151" y="840"/>
                      <a:pt x="130" y="948"/>
                      <a:pt x="108" y="1045"/>
                    </a:cubicBezTo>
                    <a:cubicBezTo>
                      <a:pt x="97" y="1098"/>
                      <a:pt x="119" y="1141"/>
                      <a:pt x="173" y="1152"/>
                    </a:cubicBezTo>
                    <a:cubicBezTo>
                      <a:pt x="452" y="1228"/>
                      <a:pt x="474" y="1368"/>
                      <a:pt x="549" y="1637"/>
                    </a:cubicBezTo>
                    <a:cubicBezTo>
                      <a:pt x="571" y="1701"/>
                      <a:pt x="635" y="1744"/>
                      <a:pt x="700" y="1744"/>
                    </a:cubicBezTo>
                    <a:cubicBezTo>
                      <a:pt x="872" y="1755"/>
                      <a:pt x="937" y="2035"/>
                      <a:pt x="1044" y="2110"/>
                    </a:cubicBezTo>
                    <a:cubicBezTo>
                      <a:pt x="1260" y="2282"/>
                      <a:pt x="1496" y="2164"/>
                      <a:pt x="1722" y="2315"/>
                    </a:cubicBezTo>
                    <a:cubicBezTo>
                      <a:pt x="1735" y="2323"/>
                      <a:pt x="1749" y="2326"/>
                      <a:pt x="1762" y="2326"/>
                    </a:cubicBezTo>
                    <a:cubicBezTo>
                      <a:pt x="1784" y="2326"/>
                      <a:pt x="1806" y="2317"/>
                      <a:pt x="1819" y="2304"/>
                    </a:cubicBezTo>
                    <a:cubicBezTo>
                      <a:pt x="1869" y="2254"/>
                      <a:pt x="2293" y="2186"/>
                      <a:pt x="2540" y="2186"/>
                    </a:cubicBezTo>
                    <a:cubicBezTo>
                      <a:pt x="2615" y="2186"/>
                      <a:pt x="2674" y="2192"/>
                      <a:pt x="2702" y="2207"/>
                    </a:cubicBezTo>
                    <a:cubicBezTo>
                      <a:pt x="2743" y="2231"/>
                      <a:pt x="2785" y="2241"/>
                      <a:pt x="2828" y="2241"/>
                    </a:cubicBezTo>
                    <a:cubicBezTo>
                      <a:pt x="2997" y="2241"/>
                      <a:pt x="3169" y="2078"/>
                      <a:pt x="3272" y="1949"/>
                    </a:cubicBezTo>
                    <a:cubicBezTo>
                      <a:pt x="3315" y="1987"/>
                      <a:pt x="3366" y="2005"/>
                      <a:pt x="3416" y="2005"/>
                    </a:cubicBezTo>
                    <a:cubicBezTo>
                      <a:pt x="3505" y="2005"/>
                      <a:pt x="3593" y="1948"/>
                      <a:pt x="3627" y="1852"/>
                    </a:cubicBezTo>
                    <a:cubicBezTo>
                      <a:pt x="3633" y="1834"/>
                      <a:pt x="3660" y="1828"/>
                      <a:pt x="3697" y="1828"/>
                    </a:cubicBezTo>
                    <a:cubicBezTo>
                      <a:pt x="3756" y="1828"/>
                      <a:pt x="3843" y="1843"/>
                      <a:pt x="3913" y="1843"/>
                    </a:cubicBezTo>
                    <a:cubicBezTo>
                      <a:pt x="3957" y="1843"/>
                      <a:pt x="3994" y="1837"/>
                      <a:pt x="4015" y="1820"/>
                    </a:cubicBezTo>
                    <a:cubicBezTo>
                      <a:pt x="4112" y="1755"/>
                      <a:pt x="4176" y="1647"/>
                      <a:pt x="4198" y="1540"/>
                    </a:cubicBezTo>
                    <a:cubicBezTo>
                      <a:pt x="4230" y="1443"/>
                      <a:pt x="4208" y="1400"/>
                      <a:pt x="4198" y="1389"/>
                    </a:cubicBezTo>
                    <a:lnTo>
                      <a:pt x="4198" y="1389"/>
                    </a:lnTo>
                    <a:cubicBezTo>
                      <a:pt x="4210" y="1393"/>
                      <a:pt x="4223" y="1395"/>
                      <a:pt x="4236" y="1395"/>
                    </a:cubicBezTo>
                    <a:cubicBezTo>
                      <a:pt x="4260" y="1395"/>
                      <a:pt x="4285" y="1388"/>
                      <a:pt x="4305" y="1368"/>
                    </a:cubicBezTo>
                    <a:cubicBezTo>
                      <a:pt x="4542" y="1109"/>
                      <a:pt x="4488" y="894"/>
                      <a:pt x="4327" y="679"/>
                    </a:cubicBezTo>
                    <a:cubicBezTo>
                      <a:pt x="4338" y="646"/>
                      <a:pt x="4348" y="614"/>
                      <a:pt x="4348" y="582"/>
                    </a:cubicBezTo>
                    <a:cubicBezTo>
                      <a:pt x="4359" y="474"/>
                      <a:pt x="4370" y="356"/>
                      <a:pt x="4370" y="248"/>
                    </a:cubicBezTo>
                    <a:lnTo>
                      <a:pt x="4305" y="141"/>
                    </a:lnTo>
                    <a:cubicBezTo>
                      <a:pt x="4265" y="295"/>
                      <a:pt x="4156" y="401"/>
                      <a:pt x="4017" y="401"/>
                    </a:cubicBezTo>
                    <a:cubicBezTo>
                      <a:pt x="3972" y="401"/>
                      <a:pt x="3924" y="390"/>
                      <a:pt x="3875" y="367"/>
                    </a:cubicBezTo>
                    <a:lnTo>
                      <a:pt x="3875" y="367"/>
                    </a:lnTo>
                    <a:cubicBezTo>
                      <a:pt x="3918" y="584"/>
                      <a:pt x="3829" y="694"/>
                      <a:pt x="3706" y="694"/>
                    </a:cubicBezTo>
                    <a:cubicBezTo>
                      <a:pt x="3617" y="694"/>
                      <a:pt x="3509" y="635"/>
                      <a:pt x="3423" y="517"/>
                    </a:cubicBezTo>
                    <a:lnTo>
                      <a:pt x="3423" y="517"/>
                    </a:lnTo>
                    <a:cubicBezTo>
                      <a:pt x="3617" y="1174"/>
                      <a:pt x="2723" y="862"/>
                      <a:pt x="2400" y="1206"/>
                    </a:cubicBezTo>
                    <a:cubicBezTo>
                      <a:pt x="2271" y="689"/>
                      <a:pt x="1787" y="840"/>
                      <a:pt x="1626" y="420"/>
                    </a:cubicBezTo>
                    <a:cubicBezTo>
                      <a:pt x="1500" y="609"/>
                      <a:pt x="1217" y="775"/>
                      <a:pt x="971" y="775"/>
                    </a:cubicBezTo>
                    <a:cubicBezTo>
                      <a:pt x="921" y="775"/>
                      <a:pt x="874" y="768"/>
                      <a:pt x="829" y="754"/>
                    </a:cubicBezTo>
                    <a:cubicBezTo>
                      <a:pt x="452" y="636"/>
                      <a:pt x="495" y="291"/>
                      <a:pt x="452" y="11"/>
                    </a:cubicBezTo>
                    <a:cubicBezTo>
                      <a:pt x="408" y="5"/>
                      <a:pt x="367" y="3"/>
                      <a:pt x="330" y="3"/>
                    </a:cubicBezTo>
                    <a:cubicBezTo>
                      <a:pt x="226" y="3"/>
                      <a:pt x="151" y="21"/>
                      <a:pt x="89" y="21"/>
                    </a:cubicBezTo>
                    <a:cubicBezTo>
                      <a:pt x="56" y="21"/>
                      <a:pt x="28" y="16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11"/>
              <p:cNvSpPr/>
              <p:nvPr/>
            </p:nvSpPr>
            <p:spPr>
              <a:xfrm>
                <a:off x="3144120" y="4031598"/>
                <a:ext cx="3229" cy="1544"/>
              </a:xfrm>
              <a:custGeom>
                <a:avLst/>
                <a:gdLst/>
                <a:ahLst/>
                <a:cxnLst/>
                <a:rect l="l" t="t" r="r" b="b"/>
                <a:pathLst>
                  <a:path w="23" h="11" extrusionOk="0">
                    <a:moveTo>
                      <a:pt x="1" y="11"/>
                    </a:moveTo>
                    <a:lnTo>
                      <a:pt x="1" y="11"/>
                    </a:lnTo>
                    <a:cubicBezTo>
                      <a:pt x="22" y="0"/>
                      <a:pt x="22" y="0"/>
                      <a:pt x="1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11"/>
              <p:cNvSpPr/>
              <p:nvPr/>
            </p:nvSpPr>
            <p:spPr>
              <a:xfrm>
                <a:off x="2956835" y="4010399"/>
                <a:ext cx="217749" cy="125511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894" extrusionOk="0">
                    <a:moveTo>
                      <a:pt x="420" y="1"/>
                    </a:moveTo>
                    <a:cubicBezTo>
                      <a:pt x="345" y="151"/>
                      <a:pt x="248" y="291"/>
                      <a:pt x="119" y="399"/>
                    </a:cubicBezTo>
                    <a:cubicBezTo>
                      <a:pt x="43" y="399"/>
                      <a:pt x="86" y="345"/>
                      <a:pt x="43" y="313"/>
                    </a:cubicBezTo>
                    <a:lnTo>
                      <a:pt x="0" y="539"/>
                    </a:lnTo>
                    <a:cubicBezTo>
                      <a:pt x="40" y="459"/>
                      <a:pt x="147" y="404"/>
                      <a:pt x="253" y="404"/>
                    </a:cubicBezTo>
                    <a:cubicBezTo>
                      <a:pt x="375" y="404"/>
                      <a:pt x="495" y="477"/>
                      <a:pt x="506" y="668"/>
                    </a:cubicBezTo>
                    <a:cubicBezTo>
                      <a:pt x="534" y="672"/>
                      <a:pt x="562" y="674"/>
                      <a:pt x="590" y="674"/>
                    </a:cubicBezTo>
                    <a:cubicBezTo>
                      <a:pt x="704" y="674"/>
                      <a:pt x="815" y="645"/>
                      <a:pt x="908" y="645"/>
                    </a:cubicBezTo>
                    <a:cubicBezTo>
                      <a:pt x="1013" y="645"/>
                      <a:pt x="1095" y="682"/>
                      <a:pt x="1130" y="840"/>
                    </a:cubicBezTo>
                    <a:cubicBezTo>
                      <a:pt x="1173" y="786"/>
                      <a:pt x="1303" y="722"/>
                      <a:pt x="1346" y="668"/>
                    </a:cubicBezTo>
                    <a:cubicBezTo>
                      <a:pt x="1389" y="743"/>
                      <a:pt x="1518" y="840"/>
                      <a:pt x="1550" y="894"/>
                    </a:cubicBezTo>
                    <a:cubicBezTo>
                      <a:pt x="1539" y="646"/>
                      <a:pt x="1335" y="388"/>
                      <a:pt x="1335" y="162"/>
                    </a:cubicBezTo>
                    <a:cubicBezTo>
                      <a:pt x="1276" y="234"/>
                      <a:pt x="1195" y="268"/>
                      <a:pt x="1115" y="268"/>
                    </a:cubicBezTo>
                    <a:cubicBezTo>
                      <a:pt x="992" y="268"/>
                      <a:pt x="872" y="187"/>
                      <a:pt x="840" y="44"/>
                    </a:cubicBezTo>
                    <a:cubicBezTo>
                      <a:pt x="764" y="85"/>
                      <a:pt x="679" y="104"/>
                      <a:pt x="597" y="104"/>
                    </a:cubicBezTo>
                    <a:cubicBezTo>
                      <a:pt x="551" y="104"/>
                      <a:pt x="506" y="98"/>
                      <a:pt x="463" y="87"/>
                    </a:cubicBezTo>
                    <a:cubicBezTo>
                      <a:pt x="452" y="76"/>
                      <a:pt x="420" y="11"/>
                      <a:pt x="4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11"/>
              <p:cNvSpPr/>
              <p:nvPr/>
            </p:nvSpPr>
            <p:spPr>
              <a:xfrm>
                <a:off x="1962566" y="4642029"/>
                <a:ext cx="121018" cy="353649"/>
              </a:xfrm>
              <a:custGeom>
                <a:avLst/>
                <a:gdLst/>
                <a:ahLst/>
                <a:cxnLst/>
                <a:rect l="l" t="t" r="r" b="b"/>
                <a:pathLst>
                  <a:path w="862" h="2519" extrusionOk="0">
                    <a:moveTo>
                      <a:pt x="808" y="43"/>
                    </a:moveTo>
                    <a:cubicBezTo>
                      <a:pt x="797" y="11"/>
                      <a:pt x="743" y="0"/>
                      <a:pt x="733" y="32"/>
                    </a:cubicBezTo>
                    <a:cubicBezTo>
                      <a:pt x="582" y="280"/>
                      <a:pt x="507" y="560"/>
                      <a:pt x="507" y="840"/>
                    </a:cubicBezTo>
                    <a:cubicBezTo>
                      <a:pt x="399" y="614"/>
                      <a:pt x="280" y="398"/>
                      <a:pt x="184" y="162"/>
                    </a:cubicBezTo>
                    <a:cubicBezTo>
                      <a:pt x="162" y="65"/>
                      <a:pt x="22" y="86"/>
                      <a:pt x="22" y="183"/>
                    </a:cubicBezTo>
                    <a:cubicBezTo>
                      <a:pt x="1" y="678"/>
                      <a:pt x="431" y="1141"/>
                      <a:pt x="302" y="1625"/>
                    </a:cubicBezTo>
                    <a:cubicBezTo>
                      <a:pt x="216" y="1937"/>
                      <a:pt x="194" y="2174"/>
                      <a:pt x="399" y="2443"/>
                    </a:cubicBezTo>
                    <a:cubicBezTo>
                      <a:pt x="463" y="2519"/>
                      <a:pt x="582" y="2454"/>
                      <a:pt x="582" y="2368"/>
                    </a:cubicBezTo>
                    <a:cubicBezTo>
                      <a:pt x="582" y="1970"/>
                      <a:pt x="797" y="1539"/>
                      <a:pt x="743" y="1152"/>
                    </a:cubicBezTo>
                    <a:cubicBezTo>
                      <a:pt x="689" y="915"/>
                      <a:pt x="711" y="678"/>
                      <a:pt x="786" y="463"/>
                    </a:cubicBezTo>
                    <a:cubicBezTo>
                      <a:pt x="851" y="334"/>
                      <a:pt x="862" y="183"/>
                      <a:pt x="808" y="4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11"/>
              <p:cNvSpPr/>
              <p:nvPr/>
            </p:nvSpPr>
            <p:spPr>
              <a:xfrm>
                <a:off x="1714771" y="4187154"/>
                <a:ext cx="586419" cy="595545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4242" extrusionOk="0">
                    <a:moveTo>
                      <a:pt x="3983" y="2724"/>
                    </a:moveTo>
                    <a:cubicBezTo>
                      <a:pt x="3993" y="2691"/>
                      <a:pt x="3993" y="2670"/>
                      <a:pt x="4004" y="2637"/>
                    </a:cubicBezTo>
                    <a:cubicBezTo>
                      <a:pt x="4015" y="2530"/>
                      <a:pt x="4026" y="2433"/>
                      <a:pt x="4026" y="2325"/>
                    </a:cubicBezTo>
                    <a:cubicBezTo>
                      <a:pt x="4026" y="2250"/>
                      <a:pt x="4015" y="2175"/>
                      <a:pt x="3983" y="2099"/>
                    </a:cubicBezTo>
                    <a:cubicBezTo>
                      <a:pt x="3854" y="1820"/>
                      <a:pt x="3864" y="1529"/>
                      <a:pt x="3767" y="1238"/>
                    </a:cubicBezTo>
                    <a:cubicBezTo>
                      <a:pt x="3671" y="948"/>
                      <a:pt x="3251" y="1120"/>
                      <a:pt x="3122" y="862"/>
                    </a:cubicBezTo>
                    <a:cubicBezTo>
                      <a:pt x="2960" y="550"/>
                      <a:pt x="2799" y="539"/>
                      <a:pt x="2594" y="700"/>
                    </a:cubicBezTo>
                    <a:cubicBezTo>
                      <a:pt x="2573" y="593"/>
                      <a:pt x="2519" y="496"/>
                      <a:pt x="2433" y="442"/>
                    </a:cubicBezTo>
                    <a:cubicBezTo>
                      <a:pt x="2250" y="345"/>
                      <a:pt x="2196" y="517"/>
                      <a:pt x="2045" y="302"/>
                    </a:cubicBezTo>
                    <a:cubicBezTo>
                      <a:pt x="1927" y="119"/>
                      <a:pt x="1529" y="1"/>
                      <a:pt x="1454" y="281"/>
                    </a:cubicBezTo>
                    <a:cubicBezTo>
                      <a:pt x="1314" y="722"/>
                      <a:pt x="679" y="431"/>
                      <a:pt x="625" y="948"/>
                    </a:cubicBezTo>
                    <a:cubicBezTo>
                      <a:pt x="625" y="959"/>
                      <a:pt x="646" y="969"/>
                      <a:pt x="646" y="980"/>
                    </a:cubicBezTo>
                    <a:lnTo>
                      <a:pt x="646" y="1098"/>
                    </a:lnTo>
                    <a:cubicBezTo>
                      <a:pt x="496" y="1142"/>
                      <a:pt x="399" y="1303"/>
                      <a:pt x="453" y="1454"/>
                    </a:cubicBezTo>
                    <a:lnTo>
                      <a:pt x="399" y="1454"/>
                    </a:lnTo>
                    <a:cubicBezTo>
                      <a:pt x="162" y="1454"/>
                      <a:pt x="44" y="1755"/>
                      <a:pt x="11" y="1949"/>
                    </a:cubicBezTo>
                    <a:cubicBezTo>
                      <a:pt x="1" y="1992"/>
                      <a:pt x="1" y="2046"/>
                      <a:pt x="11" y="2089"/>
                    </a:cubicBezTo>
                    <a:cubicBezTo>
                      <a:pt x="22" y="2185"/>
                      <a:pt x="44" y="2272"/>
                      <a:pt x="65" y="2347"/>
                    </a:cubicBezTo>
                    <a:cubicBezTo>
                      <a:pt x="87" y="2487"/>
                      <a:pt x="119" y="2627"/>
                      <a:pt x="162" y="2767"/>
                    </a:cubicBezTo>
                    <a:lnTo>
                      <a:pt x="173" y="2788"/>
                    </a:lnTo>
                    <a:cubicBezTo>
                      <a:pt x="141" y="2874"/>
                      <a:pt x="119" y="2971"/>
                      <a:pt x="108" y="3068"/>
                    </a:cubicBezTo>
                    <a:cubicBezTo>
                      <a:pt x="87" y="3111"/>
                      <a:pt x="119" y="3154"/>
                      <a:pt x="162" y="3165"/>
                    </a:cubicBezTo>
                    <a:cubicBezTo>
                      <a:pt x="431" y="3229"/>
                      <a:pt x="442" y="3359"/>
                      <a:pt x="506" y="3606"/>
                    </a:cubicBezTo>
                    <a:cubicBezTo>
                      <a:pt x="528" y="3660"/>
                      <a:pt x="582" y="3703"/>
                      <a:pt x="646" y="3703"/>
                    </a:cubicBezTo>
                    <a:cubicBezTo>
                      <a:pt x="797" y="3714"/>
                      <a:pt x="862" y="3972"/>
                      <a:pt x="969" y="4047"/>
                    </a:cubicBezTo>
                    <a:cubicBezTo>
                      <a:pt x="1163" y="4198"/>
                      <a:pt x="1378" y="4090"/>
                      <a:pt x="1583" y="4230"/>
                    </a:cubicBezTo>
                    <a:cubicBezTo>
                      <a:pt x="1615" y="4241"/>
                      <a:pt x="1647" y="4241"/>
                      <a:pt x="1680" y="4220"/>
                    </a:cubicBezTo>
                    <a:cubicBezTo>
                      <a:pt x="1733" y="4166"/>
                      <a:pt x="2379" y="4069"/>
                      <a:pt x="2498" y="4133"/>
                    </a:cubicBezTo>
                    <a:cubicBezTo>
                      <a:pt x="2680" y="4241"/>
                      <a:pt x="2885" y="4047"/>
                      <a:pt x="3014" y="3897"/>
                    </a:cubicBezTo>
                    <a:cubicBezTo>
                      <a:pt x="3122" y="3994"/>
                      <a:pt x="3294" y="3940"/>
                      <a:pt x="3337" y="3811"/>
                    </a:cubicBezTo>
                    <a:cubicBezTo>
                      <a:pt x="3358" y="3746"/>
                      <a:pt x="3628" y="3843"/>
                      <a:pt x="3703" y="3778"/>
                    </a:cubicBezTo>
                    <a:cubicBezTo>
                      <a:pt x="3789" y="3714"/>
                      <a:pt x="3843" y="3617"/>
                      <a:pt x="3864" y="3520"/>
                    </a:cubicBezTo>
                    <a:cubicBezTo>
                      <a:pt x="3897" y="3423"/>
                      <a:pt x="3875" y="3391"/>
                      <a:pt x="3864" y="3380"/>
                    </a:cubicBezTo>
                    <a:cubicBezTo>
                      <a:pt x="3897" y="3402"/>
                      <a:pt x="3940" y="3391"/>
                      <a:pt x="3961" y="3369"/>
                    </a:cubicBezTo>
                    <a:cubicBezTo>
                      <a:pt x="4176" y="3133"/>
                      <a:pt x="4123" y="2928"/>
                      <a:pt x="3983" y="272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11"/>
              <p:cNvSpPr/>
              <p:nvPr/>
            </p:nvSpPr>
            <p:spPr>
              <a:xfrm>
                <a:off x="1714771" y="4480296"/>
                <a:ext cx="586419" cy="301844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215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87"/>
                      <a:pt x="44" y="184"/>
                      <a:pt x="54" y="259"/>
                    </a:cubicBezTo>
                    <a:cubicBezTo>
                      <a:pt x="76" y="399"/>
                      <a:pt x="108" y="539"/>
                      <a:pt x="151" y="668"/>
                    </a:cubicBezTo>
                    <a:lnTo>
                      <a:pt x="173" y="689"/>
                    </a:lnTo>
                    <a:cubicBezTo>
                      <a:pt x="141" y="786"/>
                      <a:pt x="108" y="883"/>
                      <a:pt x="98" y="980"/>
                    </a:cubicBezTo>
                    <a:cubicBezTo>
                      <a:pt x="87" y="1023"/>
                      <a:pt x="108" y="1066"/>
                      <a:pt x="151" y="1077"/>
                    </a:cubicBezTo>
                    <a:cubicBezTo>
                      <a:pt x="410" y="1141"/>
                      <a:pt x="431" y="1271"/>
                      <a:pt x="506" y="1518"/>
                    </a:cubicBezTo>
                    <a:cubicBezTo>
                      <a:pt x="528" y="1572"/>
                      <a:pt x="582" y="1615"/>
                      <a:pt x="636" y="1615"/>
                    </a:cubicBezTo>
                    <a:cubicBezTo>
                      <a:pt x="797" y="1626"/>
                      <a:pt x="862" y="1884"/>
                      <a:pt x="959" y="1959"/>
                    </a:cubicBezTo>
                    <a:cubicBezTo>
                      <a:pt x="1163" y="2110"/>
                      <a:pt x="1378" y="2002"/>
                      <a:pt x="1572" y="2142"/>
                    </a:cubicBezTo>
                    <a:cubicBezTo>
                      <a:pt x="1585" y="2147"/>
                      <a:pt x="1601" y="2149"/>
                      <a:pt x="1615" y="2149"/>
                    </a:cubicBezTo>
                    <a:cubicBezTo>
                      <a:pt x="1636" y="2149"/>
                      <a:pt x="1656" y="2144"/>
                      <a:pt x="1669" y="2132"/>
                    </a:cubicBezTo>
                    <a:cubicBezTo>
                      <a:pt x="1718" y="2090"/>
                      <a:pt x="2101" y="2024"/>
                      <a:pt x="2332" y="2024"/>
                    </a:cubicBezTo>
                    <a:cubicBezTo>
                      <a:pt x="2403" y="2024"/>
                      <a:pt x="2459" y="2030"/>
                      <a:pt x="2487" y="2045"/>
                    </a:cubicBezTo>
                    <a:cubicBezTo>
                      <a:pt x="2524" y="2067"/>
                      <a:pt x="2561" y="2077"/>
                      <a:pt x="2599" y="2077"/>
                    </a:cubicBezTo>
                    <a:cubicBezTo>
                      <a:pt x="2750" y="2077"/>
                      <a:pt x="2902" y="1929"/>
                      <a:pt x="3014" y="1809"/>
                    </a:cubicBezTo>
                    <a:cubicBezTo>
                      <a:pt x="3052" y="1843"/>
                      <a:pt x="3097" y="1858"/>
                      <a:pt x="3140" y="1858"/>
                    </a:cubicBezTo>
                    <a:cubicBezTo>
                      <a:pt x="3221" y="1858"/>
                      <a:pt x="3298" y="1806"/>
                      <a:pt x="3326" y="1723"/>
                    </a:cubicBezTo>
                    <a:cubicBezTo>
                      <a:pt x="3332" y="1705"/>
                      <a:pt x="3358" y="1699"/>
                      <a:pt x="3393" y="1699"/>
                    </a:cubicBezTo>
                    <a:cubicBezTo>
                      <a:pt x="3451" y="1699"/>
                      <a:pt x="3533" y="1714"/>
                      <a:pt x="3599" y="1714"/>
                    </a:cubicBezTo>
                    <a:cubicBezTo>
                      <a:pt x="3640" y="1714"/>
                      <a:pt x="3674" y="1708"/>
                      <a:pt x="3692" y="1690"/>
                    </a:cubicBezTo>
                    <a:cubicBezTo>
                      <a:pt x="3778" y="1626"/>
                      <a:pt x="3843" y="1529"/>
                      <a:pt x="3854" y="1432"/>
                    </a:cubicBezTo>
                    <a:cubicBezTo>
                      <a:pt x="3897" y="1346"/>
                      <a:pt x="3875" y="1314"/>
                      <a:pt x="3854" y="1292"/>
                    </a:cubicBezTo>
                    <a:lnTo>
                      <a:pt x="3854" y="1292"/>
                    </a:lnTo>
                    <a:cubicBezTo>
                      <a:pt x="3865" y="1300"/>
                      <a:pt x="3878" y="1303"/>
                      <a:pt x="3891" y="1303"/>
                    </a:cubicBezTo>
                    <a:cubicBezTo>
                      <a:pt x="3915" y="1303"/>
                      <a:pt x="3940" y="1291"/>
                      <a:pt x="3961" y="1271"/>
                    </a:cubicBezTo>
                    <a:cubicBezTo>
                      <a:pt x="4176" y="1045"/>
                      <a:pt x="4123" y="840"/>
                      <a:pt x="3972" y="636"/>
                    </a:cubicBezTo>
                    <a:cubicBezTo>
                      <a:pt x="3983" y="603"/>
                      <a:pt x="3993" y="571"/>
                      <a:pt x="3993" y="539"/>
                    </a:cubicBezTo>
                    <a:cubicBezTo>
                      <a:pt x="4004" y="442"/>
                      <a:pt x="4015" y="334"/>
                      <a:pt x="4015" y="237"/>
                    </a:cubicBezTo>
                    <a:lnTo>
                      <a:pt x="3961" y="130"/>
                    </a:lnTo>
                    <a:cubicBezTo>
                      <a:pt x="3945" y="277"/>
                      <a:pt x="3822" y="375"/>
                      <a:pt x="3688" y="375"/>
                    </a:cubicBezTo>
                    <a:cubicBezTo>
                      <a:pt x="3647" y="375"/>
                      <a:pt x="3604" y="365"/>
                      <a:pt x="3563" y="345"/>
                    </a:cubicBezTo>
                    <a:lnTo>
                      <a:pt x="3563" y="345"/>
                    </a:lnTo>
                    <a:cubicBezTo>
                      <a:pt x="3600" y="543"/>
                      <a:pt x="3520" y="645"/>
                      <a:pt x="3408" y="645"/>
                    </a:cubicBezTo>
                    <a:cubicBezTo>
                      <a:pt x="3326" y="645"/>
                      <a:pt x="3226" y="589"/>
                      <a:pt x="3143" y="474"/>
                    </a:cubicBezTo>
                    <a:lnTo>
                      <a:pt x="3143" y="474"/>
                    </a:lnTo>
                    <a:cubicBezTo>
                      <a:pt x="3326" y="1088"/>
                      <a:pt x="2498" y="797"/>
                      <a:pt x="2207" y="1120"/>
                    </a:cubicBezTo>
                    <a:cubicBezTo>
                      <a:pt x="2089" y="646"/>
                      <a:pt x="1637" y="786"/>
                      <a:pt x="1497" y="399"/>
                    </a:cubicBezTo>
                    <a:cubicBezTo>
                      <a:pt x="1380" y="570"/>
                      <a:pt x="1112" y="718"/>
                      <a:pt x="883" y="718"/>
                    </a:cubicBezTo>
                    <a:cubicBezTo>
                      <a:pt x="838" y="718"/>
                      <a:pt x="795" y="712"/>
                      <a:pt x="754" y="700"/>
                    </a:cubicBezTo>
                    <a:cubicBezTo>
                      <a:pt x="410" y="582"/>
                      <a:pt x="442" y="280"/>
                      <a:pt x="410" y="11"/>
                    </a:cubicBezTo>
                    <a:cubicBezTo>
                      <a:pt x="375" y="8"/>
                      <a:pt x="344" y="7"/>
                      <a:pt x="315" y="7"/>
                    </a:cubicBezTo>
                    <a:cubicBezTo>
                      <a:pt x="213" y="7"/>
                      <a:pt x="143" y="23"/>
                      <a:pt x="88" y="23"/>
                    </a:cubicBezTo>
                    <a:cubicBezTo>
                      <a:pt x="55" y="23"/>
                      <a:pt x="27" y="17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11"/>
              <p:cNvSpPr/>
              <p:nvPr/>
            </p:nvSpPr>
            <p:spPr>
              <a:xfrm>
                <a:off x="2039642" y="4366998"/>
                <a:ext cx="3229" cy="4633"/>
              </a:xfrm>
              <a:custGeom>
                <a:avLst/>
                <a:gdLst/>
                <a:ahLst/>
                <a:cxnLst/>
                <a:rect l="l" t="t" r="r" b="b"/>
                <a:pathLst>
                  <a:path w="23" h="33" extrusionOk="0">
                    <a:moveTo>
                      <a:pt x="1" y="33"/>
                    </a:moveTo>
                    <a:lnTo>
                      <a:pt x="1" y="33"/>
                    </a:lnTo>
                    <a:cubicBezTo>
                      <a:pt x="22" y="0"/>
                      <a:pt x="22" y="0"/>
                      <a:pt x="1" y="33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11"/>
              <p:cNvSpPr/>
              <p:nvPr/>
            </p:nvSpPr>
            <p:spPr>
              <a:xfrm>
                <a:off x="1867379" y="4350432"/>
                <a:ext cx="199638" cy="114841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18" extrusionOk="0">
                    <a:moveTo>
                      <a:pt x="377" y="0"/>
                    </a:moveTo>
                    <a:cubicBezTo>
                      <a:pt x="313" y="129"/>
                      <a:pt x="227" y="258"/>
                      <a:pt x="108" y="355"/>
                    </a:cubicBezTo>
                    <a:cubicBezTo>
                      <a:pt x="33" y="355"/>
                      <a:pt x="76" y="312"/>
                      <a:pt x="44" y="280"/>
                    </a:cubicBezTo>
                    <a:lnTo>
                      <a:pt x="44" y="280"/>
                    </a:lnTo>
                    <a:lnTo>
                      <a:pt x="1" y="484"/>
                    </a:lnTo>
                    <a:cubicBezTo>
                      <a:pt x="41" y="414"/>
                      <a:pt x="139" y="365"/>
                      <a:pt x="235" y="365"/>
                    </a:cubicBezTo>
                    <a:cubicBezTo>
                      <a:pt x="345" y="365"/>
                      <a:pt x="452" y="430"/>
                      <a:pt x="463" y="603"/>
                    </a:cubicBezTo>
                    <a:cubicBezTo>
                      <a:pt x="490" y="607"/>
                      <a:pt x="516" y="609"/>
                      <a:pt x="543" y="609"/>
                    </a:cubicBezTo>
                    <a:cubicBezTo>
                      <a:pt x="641" y="609"/>
                      <a:pt x="741" y="584"/>
                      <a:pt x="826" y="584"/>
                    </a:cubicBezTo>
                    <a:cubicBezTo>
                      <a:pt x="927" y="584"/>
                      <a:pt x="1008" y="619"/>
                      <a:pt x="1045" y="775"/>
                    </a:cubicBezTo>
                    <a:cubicBezTo>
                      <a:pt x="1077" y="721"/>
                      <a:pt x="1195" y="667"/>
                      <a:pt x="1238" y="603"/>
                    </a:cubicBezTo>
                    <a:cubicBezTo>
                      <a:pt x="1271" y="678"/>
                      <a:pt x="1389" y="764"/>
                      <a:pt x="1421" y="818"/>
                    </a:cubicBezTo>
                    <a:cubicBezTo>
                      <a:pt x="1421" y="581"/>
                      <a:pt x="1228" y="344"/>
                      <a:pt x="1228" y="151"/>
                    </a:cubicBezTo>
                    <a:cubicBezTo>
                      <a:pt x="1174" y="213"/>
                      <a:pt x="1101" y="242"/>
                      <a:pt x="1029" y="242"/>
                    </a:cubicBezTo>
                    <a:cubicBezTo>
                      <a:pt x="914" y="242"/>
                      <a:pt x="802" y="169"/>
                      <a:pt x="776" y="43"/>
                    </a:cubicBezTo>
                    <a:cubicBezTo>
                      <a:pt x="708" y="77"/>
                      <a:pt x="633" y="94"/>
                      <a:pt x="556" y="94"/>
                    </a:cubicBezTo>
                    <a:cubicBezTo>
                      <a:pt x="511" y="94"/>
                      <a:pt x="465" y="87"/>
                      <a:pt x="420" y="75"/>
                    </a:cubicBezTo>
                    <a:cubicBezTo>
                      <a:pt x="410" y="65"/>
                      <a:pt x="388" y="0"/>
                      <a:pt x="3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11"/>
              <p:cNvSpPr/>
              <p:nvPr/>
            </p:nvSpPr>
            <p:spPr>
              <a:xfrm>
                <a:off x="3076170" y="5303843"/>
                <a:ext cx="122563" cy="353649"/>
              </a:xfrm>
              <a:custGeom>
                <a:avLst/>
                <a:gdLst/>
                <a:ahLst/>
                <a:cxnLst/>
                <a:rect l="l" t="t" r="r" b="b"/>
                <a:pathLst>
                  <a:path w="873" h="2519" extrusionOk="0">
                    <a:moveTo>
                      <a:pt x="808" y="43"/>
                    </a:moveTo>
                    <a:cubicBezTo>
                      <a:pt x="797" y="0"/>
                      <a:pt x="754" y="0"/>
                      <a:pt x="732" y="32"/>
                    </a:cubicBezTo>
                    <a:cubicBezTo>
                      <a:pt x="592" y="269"/>
                      <a:pt x="506" y="549"/>
                      <a:pt x="506" y="839"/>
                    </a:cubicBezTo>
                    <a:cubicBezTo>
                      <a:pt x="399" y="613"/>
                      <a:pt x="280" y="387"/>
                      <a:pt x="194" y="151"/>
                    </a:cubicBezTo>
                    <a:cubicBezTo>
                      <a:pt x="162" y="65"/>
                      <a:pt x="22" y="86"/>
                      <a:pt x="22" y="183"/>
                    </a:cubicBezTo>
                    <a:cubicBezTo>
                      <a:pt x="0" y="678"/>
                      <a:pt x="431" y="1141"/>
                      <a:pt x="302" y="1614"/>
                    </a:cubicBezTo>
                    <a:cubicBezTo>
                      <a:pt x="216" y="1937"/>
                      <a:pt x="194" y="2174"/>
                      <a:pt x="409" y="2443"/>
                    </a:cubicBezTo>
                    <a:cubicBezTo>
                      <a:pt x="463" y="2518"/>
                      <a:pt x="582" y="2454"/>
                      <a:pt x="582" y="2368"/>
                    </a:cubicBezTo>
                    <a:cubicBezTo>
                      <a:pt x="582" y="1959"/>
                      <a:pt x="797" y="1539"/>
                      <a:pt x="743" y="1141"/>
                    </a:cubicBezTo>
                    <a:cubicBezTo>
                      <a:pt x="700" y="915"/>
                      <a:pt x="711" y="678"/>
                      <a:pt x="797" y="452"/>
                    </a:cubicBezTo>
                    <a:cubicBezTo>
                      <a:pt x="861" y="323"/>
                      <a:pt x="872" y="172"/>
                      <a:pt x="808" y="43"/>
                    </a:cubicBezTo>
                    <a:close/>
                  </a:path>
                </a:pathLst>
              </a:custGeom>
              <a:solidFill>
                <a:srgbClr val="8E6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11"/>
              <p:cNvSpPr/>
              <p:nvPr/>
            </p:nvSpPr>
            <p:spPr>
              <a:xfrm>
                <a:off x="2829919" y="4848969"/>
                <a:ext cx="586419" cy="595405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4241" extrusionOk="0">
                    <a:moveTo>
                      <a:pt x="3982" y="2723"/>
                    </a:moveTo>
                    <a:cubicBezTo>
                      <a:pt x="3982" y="2691"/>
                      <a:pt x="3993" y="2659"/>
                      <a:pt x="3993" y="2627"/>
                    </a:cubicBezTo>
                    <a:cubicBezTo>
                      <a:pt x="4004" y="2530"/>
                      <a:pt x="4015" y="2422"/>
                      <a:pt x="4015" y="2325"/>
                    </a:cubicBezTo>
                    <a:cubicBezTo>
                      <a:pt x="4025" y="2239"/>
                      <a:pt x="4004" y="2164"/>
                      <a:pt x="3982" y="2099"/>
                    </a:cubicBezTo>
                    <a:cubicBezTo>
                      <a:pt x="3842" y="1809"/>
                      <a:pt x="3853" y="1529"/>
                      <a:pt x="3756" y="1238"/>
                    </a:cubicBezTo>
                    <a:cubicBezTo>
                      <a:pt x="3659" y="948"/>
                      <a:pt x="3250" y="1109"/>
                      <a:pt x="3111" y="862"/>
                    </a:cubicBezTo>
                    <a:cubicBezTo>
                      <a:pt x="2949" y="549"/>
                      <a:pt x="2788" y="528"/>
                      <a:pt x="2583" y="689"/>
                    </a:cubicBezTo>
                    <a:cubicBezTo>
                      <a:pt x="2572" y="593"/>
                      <a:pt x="2508" y="496"/>
                      <a:pt x="2422" y="442"/>
                    </a:cubicBezTo>
                    <a:cubicBezTo>
                      <a:pt x="2250" y="334"/>
                      <a:pt x="2185" y="506"/>
                      <a:pt x="2045" y="291"/>
                    </a:cubicBezTo>
                    <a:cubicBezTo>
                      <a:pt x="1916" y="119"/>
                      <a:pt x="1528" y="1"/>
                      <a:pt x="1442" y="270"/>
                    </a:cubicBezTo>
                    <a:cubicBezTo>
                      <a:pt x="1313" y="722"/>
                      <a:pt x="678" y="420"/>
                      <a:pt x="614" y="948"/>
                    </a:cubicBezTo>
                    <a:cubicBezTo>
                      <a:pt x="614" y="948"/>
                      <a:pt x="635" y="969"/>
                      <a:pt x="635" y="980"/>
                    </a:cubicBezTo>
                    <a:lnTo>
                      <a:pt x="635" y="1098"/>
                    </a:lnTo>
                    <a:cubicBezTo>
                      <a:pt x="485" y="1131"/>
                      <a:pt x="398" y="1292"/>
                      <a:pt x="441" y="1443"/>
                    </a:cubicBezTo>
                    <a:lnTo>
                      <a:pt x="398" y="1443"/>
                    </a:lnTo>
                    <a:cubicBezTo>
                      <a:pt x="151" y="1453"/>
                      <a:pt x="33" y="1744"/>
                      <a:pt x="0" y="1938"/>
                    </a:cubicBezTo>
                    <a:cubicBezTo>
                      <a:pt x="0" y="1992"/>
                      <a:pt x="0" y="2035"/>
                      <a:pt x="0" y="2088"/>
                    </a:cubicBezTo>
                    <a:cubicBezTo>
                      <a:pt x="22" y="2175"/>
                      <a:pt x="43" y="2261"/>
                      <a:pt x="65" y="2347"/>
                    </a:cubicBezTo>
                    <a:cubicBezTo>
                      <a:pt x="86" y="2487"/>
                      <a:pt x="119" y="2616"/>
                      <a:pt x="162" y="2756"/>
                    </a:cubicBezTo>
                    <a:lnTo>
                      <a:pt x="172" y="2777"/>
                    </a:lnTo>
                    <a:cubicBezTo>
                      <a:pt x="140" y="2874"/>
                      <a:pt x="108" y="2960"/>
                      <a:pt x="97" y="3057"/>
                    </a:cubicBezTo>
                    <a:cubicBezTo>
                      <a:pt x="86" y="3100"/>
                      <a:pt x="108" y="3143"/>
                      <a:pt x="151" y="3154"/>
                    </a:cubicBezTo>
                    <a:cubicBezTo>
                      <a:pt x="420" y="3218"/>
                      <a:pt x="441" y="3358"/>
                      <a:pt x="506" y="3606"/>
                    </a:cubicBezTo>
                    <a:cubicBezTo>
                      <a:pt x="528" y="3660"/>
                      <a:pt x="581" y="3692"/>
                      <a:pt x="635" y="3703"/>
                    </a:cubicBezTo>
                    <a:cubicBezTo>
                      <a:pt x="797" y="3714"/>
                      <a:pt x="861" y="3961"/>
                      <a:pt x="958" y="4036"/>
                    </a:cubicBezTo>
                    <a:cubicBezTo>
                      <a:pt x="1163" y="4198"/>
                      <a:pt x="1378" y="4079"/>
                      <a:pt x="1582" y="4219"/>
                    </a:cubicBezTo>
                    <a:cubicBezTo>
                      <a:pt x="1604" y="4241"/>
                      <a:pt x="1647" y="4241"/>
                      <a:pt x="1668" y="4209"/>
                    </a:cubicBezTo>
                    <a:cubicBezTo>
                      <a:pt x="1733" y="4155"/>
                      <a:pt x="2368" y="4058"/>
                      <a:pt x="2486" y="4133"/>
                    </a:cubicBezTo>
                    <a:cubicBezTo>
                      <a:pt x="2680" y="4241"/>
                      <a:pt x="2885" y="4036"/>
                      <a:pt x="3014" y="3886"/>
                    </a:cubicBezTo>
                    <a:cubicBezTo>
                      <a:pt x="3121" y="3983"/>
                      <a:pt x="3283" y="3940"/>
                      <a:pt x="3326" y="3800"/>
                    </a:cubicBezTo>
                    <a:cubicBezTo>
                      <a:pt x="3347" y="3746"/>
                      <a:pt x="3627" y="3832"/>
                      <a:pt x="3692" y="3767"/>
                    </a:cubicBezTo>
                    <a:cubicBezTo>
                      <a:pt x="3778" y="3703"/>
                      <a:pt x="3842" y="3617"/>
                      <a:pt x="3853" y="3509"/>
                    </a:cubicBezTo>
                    <a:cubicBezTo>
                      <a:pt x="3885" y="3423"/>
                      <a:pt x="3875" y="3391"/>
                      <a:pt x="3853" y="3380"/>
                    </a:cubicBezTo>
                    <a:cubicBezTo>
                      <a:pt x="3885" y="3391"/>
                      <a:pt x="3928" y="3380"/>
                      <a:pt x="3961" y="3358"/>
                    </a:cubicBezTo>
                    <a:cubicBezTo>
                      <a:pt x="4176" y="3122"/>
                      <a:pt x="4122" y="2917"/>
                      <a:pt x="3982" y="272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11"/>
              <p:cNvSpPr/>
              <p:nvPr/>
            </p:nvSpPr>
            <p:spPr>
              <a:xfrm>
                <a:off x="2828375" y="5142110"/>
                <a:ext cx="587964" cy="301423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214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" y="87"/>
                      <a:pt x="44" y="173"/>
                      <a:pt x="65" y="248"/>
                    </a:cubicBezTo>
                    <a:cubicBezTo>
                      <a:pt x="87" y="399"/>
                      <a:pt x="119" y="528"/>
                      <a:pt x="162" y="668"/>
                    </a:cubicBezTo>
                    <a:lnTo>
                      <a:pt x="173" y="689"/>
                    </a:lnTo>
                    <a:cubicBezTo>
                      <a:pt x="140" y="786"/>
                      <a:pt x="119" y="872"/>
                      <a:pt x="97" y="969"/>
                    </a:cubicBezTo>
                    <a:cubicBezTo>
                      <a:pt x="87" y="1012"/>
                      <a:pt x="119" y="1055"/>
                      <a:pt x="151" y="1066"/>
                    </a:cubicBezTo>
                    <a:cubicBezTo>
                      <a:pt x="420" y="1130"/>
                      <a:pt x="442" y="1270"/>
                      <a:pt x="506" y="1518"/>
                    </a:cubicBezTo>
                    <a:cubicBezTo>
                      <a:pt x="528" y="1572"/>
                      <a:pt x="582" y="1604"/>
                      <a:pt x="646" y="1615"/>
                    </a:cubicBezTo>
                    <a:cubicBezTo>
                      <a:pt x="797" y="1626"/>
                      <a:pt x="861" y="1873"/>
                      <a:pt x="958" y="1948"/>
                    </a:cubicBezTo>
                    <a:cubicBezTo>
                      <a:pt x="1163" y="2110"/>
                      <a:pt x="1378" y="2002"/>
                      <a:pt x="1583" y="2131"/>
                    </a:cubicBezTo>
                    <a:cubicBezTo>
                      <a:pt x="1597" y="2141"/>
                      <a:pt x="1612" y="2146"/>
                      <a:pt x="1626" y="2146"/>
                    </a:cubicBezTo>
                    <a:cubicBezTo>
                      <a:pt x="1644" y="2146"/>
                      <a:pt x="1662" y="2138"/>
                      <a:pt x="1679" y="2121"/>
                    </a:cubicBezTo>
                    <a:cubicBezTo>
                      <a:pt x="1719" y="2081"/>
                      <a:pt x="2082" y="2018"/>
                      <a:pt x="2312" y="2018"/>
                    </a:cubicBezTo>
                    <a:cubicBezTo>
                      <a:pt x="2393" y="2018"/>
                      <a:pt x="2458" y="2026"/>
                      <a:pt x="2487" y="2045"/>
                    </a:cubicBezTo>
                    <a:cubicBezTo>
                      <a:pt x="2524" y="2066"/>
                      <a:pt x="2562" y="2075"/>
                      <a:pt x="2600" y="2075"/>
                    </a:cubicBezTo>
                    <a:cubicBezTo>
                      <a:pt x="2757" y="2075"/>
                      <a:pt x="2910" y="1919"/>
                      <a:pt x="3014" y="1798"/>
                    </a:cubicBezTo>
                    <a:cubicBezTo>
                      <a:pt x="3053" y="1833"/>
                      <a:pt x="3102" y="1850"/>
                      <a:pt x="3149" y="1850"/>
                    </a:cubicBezTo>
                    <a:cubicBezTo>
                      <a:pt x="3231" y="1850"/>
                      <a:pt x="3310" y="1800"/>
                      <a:pt x="3337" y="1712"/>
                    </a:cubicBezTo>
                    <a:cubicBezTo>
                      <a:pt x="3343" y="1697"/>
                      <a:pt x="3366" y="1693"/>
                      <a:pt x="3398" y="1693"/>
                    </a:cubicBezTo>
                    <a:cubicBezTo>
                      <a:pt x="3451" y="1693"/>
                      <a:pt x="3528" y="1705"/>
                      <a:pt x="3593" y="1705"/>
                    </a:cubicBezTo>
                    <a:cubicBezTo>
                      <a:pt x="3639" y="1705"/>
                      <a:pt x="3680" y="1699"/>
                      <a:pt x="3703" y="1679"/>
                    </a:cubicBezTo>
                    <a:cubicBezTo>
                      <a:pt x="3789" y="1615"/>
                      <a:pt x="3843" y="1529"/>
                      <a:pt x="3864" y="1421"/>
                    </a:cubicBezTo>
                    <a:cubicBezTo>
                      <a:pt x="3896" y="1335"/>
                      <a:pt x="3875" y="1303"/>
                      <a:pt x="3864" y="1292"/>
                    </a:cubicBezTo>
                    <a:lnTo>
                      <a:pt x="3864" y="1292"/>
                    </a:lnTo>
                    <a:cubicBezTo>
                      <a:pt x="3873" y="1295"/>
                      <a:pt x="3882" y="1296"/>
                      <a:pt x="3892" y="1296"/>
                    </a:cubicBezTo>
                    <a:cubicBezTo>
                      <a:pt x="3918" y="1296"/>
                      <a:pt x="3945" y="1286"/>
                      <a:pt x="3961" y="1270"/>
                    </a:cubicBezTo>
                    <a:cubicBezTo>
                      <a:pt x="4187" y="1034"/>
                      <a:pt x="4133" y="829"/>
                      <a:pt x="3983" y="625"/>
                    </a:cubicBezTo>
                    <a:cubicBezTo>
                      <a:pt x="3993" y="592"/>
                      <a:pt x="3993" y="571"/>
                      <a:pt x="4004" y="539"/>
                    </a:cubicBezTo>
                    <a:cubicBezTo>
                      <a:pt x="4015" y="431"/>
                      <a:pt x="4026" y="334"/>
                      <a:pt x="4026" y="226"/>
                    </a:cubicBezTo>
                    <a:lnTo>
                      <a:pt x="3961" y="130"/>
                    </a:lnTo>
                    <a:cubicBezTo>
                      <a:pt x="3945" y="274"/>
                      <a:pt x="3828" y="370"/>
                      <a:pt x="3698" y="370"/>
                    </a:cubicBezTo>
                    <a:cubicBezTo>
                      <a:pt x="3653" y="370"/>
                      <a:pt x="3607" y="359"/>
                      <a:pt x="3563" y="334"/>
                    </a:cubicBezTo>
                    <a:lnTo>
                      <a:pt x="3563" y="334"/>
                    </a:lnTo>
                    <a:cubicBezTo>
                      <a:pt x="3600" y="535"/>
                      <a:pt x="3517" y="640"/>
                      <a:pt x="3405" y="640"/>
                    </a:cubicBezTo>
                    <a:cubicBezTo>
                      <a:pt x="3325" y="640"/>
                      <a:pt x="3230" y="586"/>
                      <a:pt x="3154" y="474"/>
                    </a:cubicBezTo>
                    <a:lnTo>
                      <a:pt x="3154" y="474"/>
                    </a:lnTo>
                    <a:cubicBezTo>
                      <a:pt x="3326" y="1077"/>
                      <a:pt x="2508" y="797"/>
                      <a:pt x="2207" y="1109"/>
                    </a:cubicBezTo>
                    <a:cubicBezTo>
                      <a:pt x="2088" y="646"/>
                      <a:pt x="1647" y="775"/>
                      <a:pt x="1496" y="388"/>
                    </a:cubicBezTo>
                    <a:cubicBezTo>
                      <a:pt x="1381" y="557"/>
                      <a:pt x="1118" y="711"/>
                      <a:pt x="897" y="711"/>
                    </a:cubicBezTo>
                    <a:cubicBezTo>
                      <a:pt x="851" y="711"/>
                      <a:pt x="806" y="704"/>
                      <a:pt x="765" y="689"/>
                    </a:cubicBezTo>
                    <a:cubicBezTo>
                      <a:pt x="420" y="582"/>
                      <a:pt x="452" y="270"/>
                      <a:pt x="420" y="11"/>
                    </a:cubicBezTo>
                    <a:cubicBezTo>
                      <a:pt x="377" y="5"/>
                      <a:pt x="339" y="3"/>
                      <a:pt x="304" y="3"/>
                    </a:cubicBezTo>
                    <a:cubicBezTo>
                      <a:pt x="206" y="3"/>
                      <a:pt x="136" y="20"/>
                      <a:pt x="80" y="20"/>
                    </a:cubicBezTo>
                    <a:cubicBezTo>
                      <a:pt x="50" y="20"/>
                      <a:pt x="25" y="1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11"/>
              <p:cNvSpPr/>
              <p:nvPr/>
            </p:nvSpPr>
            <p:spPr>
              <a:xfrm>
                <a:off x="3153246" y="5028813"/>
                <a:ext cx="4633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33" h="22" extrusionOk="0">
                    <a:moveTo>
                      <a:pt x="0" y="22"/>
                    </a:moveTo>
                    <a:lnTo>
                      <a:pt x="0" y="22"/>
                    </a:lnTo>
                    <a:cubicBezTo>
                      <a:pt x="33" y="0"/>
                      <a:pt x="33" y="0"/>
                      <a:pt x="0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11"/>
              <p:cNvSpPr/>
              <p:nvPr/>
            </p:nvSpPr>
            <p:spPr>
              <a:xfrm>
                <a:off x="2980983" y="5010702"/>
                <a:ext cx="201042" cy="11638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829" extrusionOk="0">
                    <a:moveTo>
                      <a:pt x="388" y="0"/>
                    </a:moveTo>
                    <a:cubicBezTo>
                      <a:pt x="323" y="140"/>
                      <a:pt x="226" y="258"/>
                      <a:pt x="119" y="366"/>
                    </a:cubicBezTo>
                    <a:cubicBezTo>
                      <a:pt x="44" y="366"/>
                      <a:pt x="76" y="312"/>
                      <a:pt x="44" y="291"/>
                    </a:cubicBezTo>
                    <a:lnTo>
                      <a:pt x="0" y="495"/>
                    </a:lnTo>
                    <a:cubicBezTo>
                      <a:pt x="41" y="420"/>
                      <a:pt x="142" y="368"/>
                      <a:pt x="239" y="368"/>
                    </a:cubicBezTo>
                    <a:cubicBezTo>
                      <a:pt x="351" y="368"/>
                      <a:pt x="458" y="436"/>
                      <a:pt x="463" y="614"/>
                    </a:cubicBezTo>
                    <a:cubicBezTo>
                      <a:pt x="490" y="618"/>
                      <a:pt x="518" y="620"/>
                      <a:pt x="545" y="620"/>
                    </a:cubicBezTo>
                    <a:cubicBezTo>
                      <a:pt x="650" y="620"/>
                      <a:pt x="753" y="593"/>
                      <a:pt x="840" y="593"/>
                    </a:cubicBezTo>
                    <a:cubicBezTo>
                      <a:pt x="938" y="593"/>
                      <a:pt x="1014" y="628"/>
                      <a:pt x="1044" y="775"/>
                    </a:cubicBezTo>
                    <a:cubicBezTo>
                      <a:pt x="1087" y="721"/>
                      <a:pt x="1195" y="667"/>
                      <a:pt x="1238" y="614"/>
                    </a:cubicBezTo>
                    <a:cubicBezTo>
                      <a:pt x="1281" y="678"/>
                      <a:pt x="1400" y="775"/>
                      <a:pt x="1432" y="829"/>
                    </a:cubicBezTo>
                    <a:cubicBezTo>
                      <a:pt x="1421" y="592"/>
                      <a:pt x="1238" y="355"/>
                      <a:pt x="1238" y="151"/>
                    </a:cubicBezTo>
                    <a:cubicBezTo>
                      <a:pt x="1183" y="218"/>
                      <a:pt x="1107" y="249"/>
                      <a:pt x="1032" y="249"/>
                    </a:cubicBezTo>
                    <a:cubicBezTo>
                      <a:pt x="915" y="249"/>
                      <a:pt x="802" y="174"/>
                      <a:pt x="775" y="43"/>
                    </a:cubicBezTo>
                    <a:cubicBezTo>
                      <a:pt x="708" y="77"/>
                      <a:pt x="632" y="94"/>
                      <a:pt x="556" y="94"/>
                    </a:cubicBezTo>
                    <a:cubicBezTo>
                      <a:pt x="511" y="94"/>
                      <a:pt x="465" y="88"/>
                      <a:pt x="420" y="75"/>
                    </a:cubicBezTo>
                    <a:cubicBezTo>
                      <a:pt x="420" y="65"/>
                      <a:pt x="388" y="11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11"/>
              <p:cNvSpPr/>
              <p:nvPr/>
            </p:nvSpPr>
            <p:spPr>
              <a:xfrm>
                <a:off x="619278" y="3977126"/>
                <a:ext cx="893177" cy="900758"/>
              </a:xfrm>
              <a:custGeom>
                <a:avLst/>
                <a:gdLst/>
                <a:ahLst/>
                <a:cxnLst/>
                <a:rect l="l" t="t" r="r" b="b"/>
                <a:pathLst>
                  <a:path w="6362" h="6416" extrusionOk="0">
                    <a:moveTo>
                      <a:pt x="6254" y="3531"/>
                    </a:moveTo>
                    <a:cubicBezTo>
                      <a:pt x="6211" y="3434"/>
                      <a:pt x="6179" y="3348"/>
                      <a:pt x="6157" y="3251"/>
                    </a:cubicBezTo>
                    <a:cubicBezTo>
                      <a:pt x="6071" y="3003"/>
                      <a:pt x="6039" y="2734"/>
                      <a:pt x="6060" y="2465"/>
                    </a:cubicBezTo>
                    <a:cubicBezTo>
                      <a:pt x="6082" y="2315"/>
                      <a:pt x="6006" y="2175"/>
                      <a:pt x="5888" y="2089"/>
                    </a:cubicBezTo>
                    <a:cubicBezTo>
                      <a:pt x="5856" y="1938"/>
                      <a:pt x="5780" y="1798"/>
                      <a:pt x="5662" y="1701"/>
                    </a:cubicBezTo>
                    <a:cubicBezTo>
                      <a:pt x="5501" y="1572"/>
                      <a:pt x="5565" y="1540"/>
                      <a:pt x="5522" y="1400"/>
                    </a:cubicBezTo>
                    <a:cubicBezTo>
                      <a:pt x="5479" y="1217"/>
                      <a:pt x="5081" y="1120"/>
                      <a:pt x="4984" y="991"/>
                    </a:cubicBezTo>
                    <a:cubicBezTo>
                      <a:pt x="4941" y="916"/>
                      <a:pt x="4866" y="819"/>
                      <a:pt x="4769" y="840"/>
                    </a:cubicBezTo>
                    <a:cubicBezTo>
                      <a:pt x="4683" y="851"/>
                      <a:pt x="4596" y="883"/>
                      <a:pt x="4532" y="926"/>
                    </a:cubicBezTo>
                    <a:cubicBezTo>
                      <a:pt x="4435" y="991"/>
                      <a:pt x="4392" y="1228"/>
                      <a:pt x="4317" y="1055"/>
                    </a:cubicBezTo>
                    <a:cubicBezTo>
                      <a:pt x="4295" y="1012"/>
                      <a:pt x="4241" y="1002"/>
                      <a:pt x="4198" y="1023"/>
                    </a:cubicBezTo>
                    <a:cubicBezTo>
                      <a:pt x="4112" y="1066"/>
                      <a:pt x="4026" y="1012"/>
                      <a:pt x="3929" y="916"/>
                    </a:cubicBezTo>
                    <a:cubicBezTo>
                      <a:pt x="3897" y="862"/>
                      <a:pt x="3875" y="819"/>
                      <a:pt x="3865" y="808"/>
                    </a:cubicBezTo>
                    <a:cubicBezTo>
                      <a:pt x="3768" y="668"/>
                      <a:pt x="3660" y="539"/>
                      <a:pt x="3531" y="431"/>
                    </a:cubicBezTo>
                    <a:cubicBezTo>
                      <a:pt x="3305" y="162"/>
                      <a:pt x="3057" y="1"/>
                      <a:pt x="2799" y="442"/>
                    </a:cubicBezTo>
                    <a:cubicBezTo>
                      <a:pt x="2918" y="248"/>
                      <a:pt x="2175" y="324"/>
                      <a:pt x="2143" y="313"/>
                    </a:cubicBezTo>
                    <a:cubicBezTo>
                      <a:pt x="2035" y="313"/>
                      <a:pt x="1938" y="367"/>
                      <a:pt x="1874" y="442"/>
                    </a:cubicBezTo>
                    <a:cubicBezTo>
                      <a:pt x="1744" y="711"/>
                      <a:pt x="1475" y="614"/>
                      <a:pt x="1357" y="776"/>
                    </a:cubicBezTo>
                    <a:cubicBezTo>
                      <a:pt x="1163" y="1055"/>
                      <a:pt x="937" y="1303"/>
                      <a:pt x="657" y="1497"/>
                    </a:cubicBezTo>
                    <a:cubicBezTo>
                      <a:pt x="614" y="1540"/>
                      <a:pt x="561" y="1572"/>
                      <a:pt x="507" y="1594"/>
                    </a:cubicBezTo>
                    <a:cubicBezTo>
                      <a:pt x="345" y="1690"/>
                      <a:pt x="141" y="1798"/>
                      <a:pt x="98" y="1970"/>
                    </a:cubicBezTo>
                    <a:cubicBezTo>
                      <a:pt x="87" y="2024"/>
                      <a:pt x="216" y="2250"/>
                      <a:pt x="270" y="2229"/>
                    </a:cubicBezTo>
                    <a:cubicBezTo>
                      <a:pt x="173" y="2315"/>
                      <a:pt x="98" y="2433"/>
                      <a:pt x="55" y="2562"/>
                    </a:cubicBezTo>
                    <a:cubicBezTo>
                      <a:pt x="66" y="2702"/>
                      <a:pt x="98" y="2842"/>
                      <a:pt x="152" y="2971"/>
                    </a:cubicBezTo>
                    <a:lnTo>
                      <a:pt x="152" y="2971"/>
                    </a:lnTo>
                    <a:cubicBezTo>
                      <a:pt x="152" y="2982"/>
                      <a:pt x="162" y="2993"/>
                      <a:pt x="173" y="3003"/>
                    </a:cubicBezTo>
                    <a:lnTo>
                      <a:pt x="173" y="3003"/>
                    </a:lnTo>
                    <a:cubicBezTo>
                      <a:pt x="195" y="3014"/>
                      <a:pt x="205" y="3014"/>
                      <a:pt x="227" y="3003"/>
                    </a:cubicBezTo>
                    <a:cubicBezTo>
                      <a:pt x="216" y="3003"/>
                      <a:pt x="205" y="3014"/>
                      <a:pt x="195" y="3014"/>
                    </a:cubicBezTo>
                    <a:cubicBezTo>
                      <a:pt x="87" y="3079"/>
                      <a:pt x="23" y="3186"/>
                      <a:pt x="23" y="3305"/>
                    </a:cubicBezTo>
                    <a:cubicBezTo>
                      <a:pt x="1" y="3477"/>
                      <a:pt x="87" y="3649"/>
                      <a:pt x="238" y="3735"/>
                    </a:cubicBezTo>
                    <a:cubicBezTo>
                      <a:pt x="162" y="3800"/>
                      <a:pt x="119" y="3897"/>
                      <a:pt x="119" y="3994"/>
                    </a:cubicBezTo>
                    <a:cubicBezTo>
                      <a:pt x="141" y="4306"/>
                      <a:pt x="647" y="4607"/>
                      <a:pt x="647" y="4747"/>
                    </a:cubicBezTo>
                    <a:cubicBezTo>
                      <a:pt x="528" y="4833"/>
                      <a:pt x="550" y="4994"/>
                      <a:pt x="571" y="5134"/>
                    </a:cubicBezTo>
                    <a:cubicBezTo>
                      <a:pt x="604" y="5242"/>
                      <a:pt x="668" y="5339"/>
                      <a:pt x="765" y="5403"/>
                    </a:cubicBezTo>
                    <a:cubicBezTo>
                      <a:pt x="840" y="5446"/>
                      <a:pt x="1142" y="5608"/>
                      <a:pt x="1110" y="5619"/>
                    </a:cubicBezTo>
                    <a:cubicBezTo>
                      <a:pt x="1066" y="5651"/>
                      <a:pt x="1056" y="5716"/>
                      <a:pt x="1099" y="5759"/>
                    </a:cubicBezTo>
                    <a:cubicBezTo>
                      <a:pt x="1217" y="5866"/>
                      <a:pt x="1379" y="5920"/>
                      <a:pt x="1551" y="5909"/>
                    </a:cubicBezTo>
                    <a:cubicBezTo>
                      <a:pt x="1572" y="5909"/>
                      <a:pt x="1583" y="5898"/>
                      <a:pt x="1594" y="5877"/>
                    </a:cubicBezTo>
                    <a:cubicBezTo>
                      <a:pt x="1863" y="5855"/>
                      <a:pt x="1884" y="6243"/>
                      <a:pt x="2089" y="6329"/>
                    </a:cubicBezTo>
                    <a:cubicBezTo>
                      <a:pt x="2283" y="6415"/>
                      <a:pt x="2519" y="6383"/>
                      <a:pt x="2681" y="6243"/>
                    </a:cubicBezTo>
                    <a:cubicBezTo>
                      <a:pt x="2788" y="6146"/>
                      <a:pt x="2875" y="6049"/>
                      <a:pt x="2971" y="5952"/>
                    </a:cubicBezTo>
                    <a:cubicBezTo>
                      <a:pt x="3111" y="5834"/>
                      <a:pt x="3499" y="6028"/>
                      <a:pt x="3671" y="6049"/>
                    </a:cubicBezTo>
                    <a:cubicBezTo>
                      <a:pt x="4005" y="6103"/>
                      <a:pt x="4241" y="5791"/>
                      <a:pt x="4553" y="5834"/>
                    </a:cubicBezTo>
                    <a:cubicBezTo>
                      <a:pt x="4726" y="5845"/>
                      <a:pt x="4909" y="5769"/>
                      <a:pt x="5016" y="5629"/>
                    </a:cubicBezTo>
                    <a:cubicBezTo>
                      <a:pt x="5059" y="5597"/>
                      <a:pt x="5124" y="5425"/>
                      <a:pt x="5188" y="5436"/>
                    </a:cubicBezTo>
                    <a:cubicBezTo>
                      <a:pt x="5231" y="5446"/>
                      <a:pt x="5275" y="5436"/>
                      <a:pt x="5318" y="5414"/>
                    </a:cubicBezTo>
                    <a:cubicBezTo>
                      <a:pt x="5457" y="5339"/>
                      <a:pt x="5501" y="5145"/>
                      <a:pt x="5554" y="5005"/>
                    </a:cubicBezTo>
                    <a:lnTo>
                      <a:pt x="5554" y="5005"/>
                    </a:lnTo>
                    <a:cubicBezTo>
                      <a:pt x="5662" y="4725"/>
                      <a:pt x="5834" y="4650"/>
                      <a:pt x="6103" y="4575"/>
                    </a:cubicBezTo>
                    <a:cubicBezTo>
                      <a:pt x="6168" y="4553"/>
                      <a:pt x="6222" y="4499"/>
                      <a:pt x="6243" y="4435"/>
                    </a:cubicBezTo>
                    <a:cubicBezTo>
                      <a:pt x="6362" y="4187"/>
                      <a:pt x="6308" y="3671"/>
                      <a:pt x="6254" y="35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11"/>
              <p:cNvSpPr/>
              <p:nvPr/>
            </p:nvSpPr>
            <p:spPr>
              <a:xfrm>
                <a:off x="637529" y="4433404"/>
                <a:ext cx="874926" cy="439007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3127" extrusionOk="0">
                    <a:moveTo>
                      <a:pt x="6027" y="1"/>
                    </a:moveTo>
                    <a:cubicBezTo>
                      <a:pt x="5911" y="156"/>
                      <a:pt x="5767" y="300"/>
                      <a:pt x="5578" y="300"/>
                    </a:cubicBezTo>
                    <a:cubicBezTo>
                      <a:pt x="5505" y="300"/>
                      <a:pt x="5426" y="278"/>
                      <a:pt x="5338" y="227"/>
                    </a:cubicBezTo>
                    <a:cubicBezTo>
                      <a:pt x="5284" y="205"/>
                      <a:pt x="5231" y="205"/>
                      <a:pt x="5177" y="205"/>
                    </a:cubicBezTo>
                    <a:cubicBezTo>
                      <a:pt x="5134" y="205"/>
                      <a:pt x="5101" y="248"/>
                      <a:pt x="5112" y="281"/>
                    </a:cubicBezTo>
                    <a:cubicBezTo>
                      <a:pt x="5199" y="613"/>
                      <a:pt x="5157" y="700"/>
                      <a:pt x="5071" y="700"/>
                    </a:cubicBezTo>
                    <a:cubicBezTo>
                      <a:pt x="4976" y="700"/>
                      <a:pt x="4826" y="593"/>
                      <a:pt x="4736" y="593"/>
                    </a:cubicBezTo>
                    <a:cubicBezTo>
                      <a:pt x="4682" y="593"/>
                      <a:pt x="4617" y="614"/>
                      <a:pt x="4574" y="636"/>
                    </a:cubicBezTo>
                    <a:cubicBezTo>
                      <a:pt x="4513" y="657"/>
                      <a:pt x="4463" y="666"/>
                      <a:pt x="4417" y="666"/>
                    </a:cubicBezTo>
                    <a:cubicBezTo>
                      <a:pt x="4302" y="666"/>
                      <a:pt x="4213" y="613"/>
                      <a:pt x="4036" y="582"/>
                    </a:cubicBezTo>
                    <a:cubicBezTo>
                      <a:pt x="3959" y="568"/>
                      <a:pt x="3923" y="557"/>
                      <a:pt x="3893" y="557"/>
                    </a:cubicBezTo>
                    <a:cubicBezTo>
                      <a:pt x="3856" y="557"/>
                      <a:pt x="3829" y="573"/>
                      <a:pt x="3745" y="614"/>
                    </a:cubicBezTo>
                    <a:cubicBezTo>
                      <a:pt x="3681" y="668"/>
                      <a:pt x="3616" y="733"/>
                      <a:pt x="3573" y="808"/>
                    </a:cubicBezTo>
                    <a:cubicBezTo>
                      <a:pt x="3505" y="891"/>
                      <a:pt x="3449" y="924"/>
                      <a:pt x="3404" y="924"/>
                    </a:cubicBezTo>
                    <a:cubicBezTo>
                      <a:pt x="3255" y="924"/>
                      <a:pt x="3216" y="578"/>
                      <a:pt x="3207" y="528"/>
                    </a:cubicBezTo>
                    <a:cubicBezTo>
                      <a:pt x="3201" y="495"/>
                      <a:pt x="3173" y="478"/>
                      <a:pt x="3145" y="478"/>
                    </a:cubicBezTo>
                    <a:cubicBezTo>
                      <a:pt x="3128" y="478"/>
                      <a:pt x="3112" y="484"/>
                      <a:pt x="3100" y="496"/>
                    </a:cubicBezTo>
                    <a:cubicBezTo>
                      <a:pt x="3057" y="539"/>
                      <a:pt x="3024" y="582"/>
                      <a:pt x="3003" y="636"/>
                    </a:cubicBezTo>
                    <a:cubicBezTo>
                      <a:pt x="2949" y="851"/>
                      <a:pt x="2798" y="991"/>
                      <a:pt x="2529" y="1034"/>
                    </a:cubicBezTo>
                    <a:cubicBezTo>
                      <a:pt x="2465" y="970"/>
                      <a:pt x="2400" y="905"/>
                      <a:pt x="2325" y="851"/>
                    </a:cubicBezTo>
                    <a:cubicBezTo>
                      <a:pt x="2316" y="838"/>
                      <a:pt x="2303" y="832"/>
                      <a:pt x="2290" y="832"/>
                    </a:cubicBezTo>
                    <a:cubicBezTo>
                      <a:pt x="2271" y="832"/>
                      <a:pt x="2251" y="843"/>
                      <a:pt x="2239" y="862"/>
                    </a:cubicBezTo>
                    <a:cubicBezTo>
                      <a:pt x="2118" y="1066"/>
                      <a:pt x="1582" y="1398"/>
                      <a:pt x="1219" y="1398"/>
                    </a:cubicBezTo>
                    <a:cubicBezTo>
                      <a:pt x="1065" y="1398"/>
                      <a:pt x="941" y="1338"/>
                      <a:pt x="893" y="1185"/>
                    </a:cubicBezTo>
                    <a:cubicBezTo>
                      <a:pt x="883" y="1153"/>
                      <a:pt x="861" y="1142"/>
                      <a:pt x="829" y="1142"/>
                    </a:cubicBezTo>
                    <a:cubicBezTo>
                      <a:pt x="729" y="1162"/>
                      <a:pt x="643" y="1171"/>
                      <a:pt x="569" y="1171"/>
                    </a:cubicBezTo>
                    <a:cubicBezTo>
                      <a:pt x="249" y="1171"/>
                      <a:pt x="137" y="1002"/>
                      <a:pt x="32" y="819"/>
                    </a:cubicBezTo>
                    <a:cubicBezTo>
                      <a:pt x="32" y="797"/>
                      <a:pt x="22" y="776"/>
                      <a:pt x="0" y="754"/>
                    </a:cubicBezTo>
                    <a:lnTo>
                      <a:pt x="0" y="754"/>
                    </a:lnTo>
                    <a:cubicBezTo>
                      <a:pt x="22" y="1066"/>
                      <a:pt x="527" y="1357"/>
                      <a:pt x="527" y="1497"/>
                    </a:cubicBezTo>
                    <a:cubicBezTo>
                      <a:pt x="409" y="1583"/>
                      <a:pt x="431" y="1755"/>
                      <a:pt x="452" y="1884"/>
                    </a:cubicBezTo>
                    <a:cubicBezTo>
                      <a:pt x="484" y="1992"/>
                      <a:pt x="560" y="2089"/>
                      <a:pt x="646" y="2164"/>
                    </a:cubicBezTo>
                    <a:cubicBezTo>
                      <a:pt x="721" y="2207"/>
                      <a:pt x="1023" y="2369"/>
                      <a:pt x="1001" y="2379"/>
                    </a:cubicBezTo>
                    <a:cubicBezTo>
                      <a:pt x="947" y="2401"/>
                      <a:pt x="936" y="2476"/>
                      <a:pt x="980" y="2509"/>
                    </a:cubicBezTo>
                    <a:cubicBezTo>
                      <a:pt x="1088" y="2617"/>
                      <a:pt x="1233" y="2671"/>
                      <a:pt x="1389" y="2671"/>
                    </a:cubicBezTo>
                    <a:cubicBezTo>
                      <a:pt x="1403" y="2671"/>
                      <a:pt x="1417" y="2671"/>
                      <a:pt x="1432" y="2670"/>
                    </a:cubicBezTo>
                    <a:cubicBezTo>
                      <a:pt x="1453" y="2670"/>
                      <a:pt x="1475" y="2659"/>
                      <a:pt x="1475" y="2638"/>
                    </a:cubicBezTo>
                    <a:cubicBezTo>
                      <a:pt x="1482" y="2637"/>
                      <a:pt x="1489" y="2637"/>
                      <a:pt x="1496" y="2637"/>
                    </a:cubicBezTo>
                    <a:cubicBezTo>
                      <a:pt x="1745" y="2637"/>
                      <a:pt x="1771" y="3006"/>
                      <a:pt x="1970" y="3079"/>
                    </a:cubicBezTo>
                    <a:cubicBezTo>
                      <a:pt x="2045" y="3111"/>
                      <a:pt x="2124" y="3126"/>
                      <a:pt x="2201" y="3126"/>
                    </a:cubicBezTo>
                    <a:cubicBezTo>
                      <a:pt x="2332" y="3126"/>
                      <a:pt x="2460" y="3081"/>
                      <a:pt x="2562" y="2993"/>
                    </a:cubicBezTo>
                    <a:cubicBezTo>
                      <a:pt x="2669" y="2907"/>
                      <a:pt x="2755" y="2799"/>
                      <a:pt x="2863" y="2713"/>
                    </a:cubicBezTo>
                    <a:cubicBezTo>
                      <a:pt x="2894" y="2685"/>
                      <a:pt x="2940" y="2674"/>
                      <a:pt x="2995" y="2674"/>
                    </a:cubicBezTo>
                    <a:cubicBezTo>
                      <a:pt x="3169" y="2674"/>
                      <a:pt x="3429" y="2785"/>
                      <a:pt x="3552" y="2810"/>
                    </a:cubicBezTo>
                    <a:cubicBezTo>
                      <a:pt x="3578" y="2814"/>
                      <a:pt x="3604" y="2816"/>
                      <a:pt x="3630" y="2816"/>
                    </a:cubicBezTo>
                    <a:cubicBezTo>
                      <a:pt x="3904" y="2816"/>
                      <a:pt x="4124" y="2591"/>
                      <a:pt x="4376" y="2591"/>
                    </a:cubicBezTo>
                    <a:cubicBezTo>
                      <a:pt x="4395" y="2591"/>
                      <a:pt x="4415" y="2592"/>
                      <a:pt x="4434" y="2595"/>
                    </a:cubicBezTo>
                    <a:cubicBezTo>
                      <a:pt x="4446" y="2595"/>
                      <a:pt x="4457" y="2596"/>
                      <a:pt x="4469" y="2596"/>
                    </a:cubicBezTo>
                    <a:cubicBezTo>
                      <a:pt x="4639" y="2596"/>
                      <a:pt x="4796" y="2521"/>
                      <a:pt x="4897" y="2390"/>
                    </a:cubicBezTo>
                    <a:cubicBezTo>
                      <a:pt x="4938" y="2350"/>
                      <a:pt x="4997" y="2195"/>
                      <a:pt x="5058" y="2195"/>
                    </a:cubicBezTo>
                    <a:cubicBezTo>
                      <a:pt x="5062" y="2195"/>
                      <a:pt x="5065" y="2195"/>
                      <a:pt x="5069" y="2196"/>
                    </a:cubicBezTo>
                    <a:cubicBezTo>
                      <a:pt x="5112" y="2196"/>
                      <a:pt x="5155" y="2196"/>
                      <a:pt x="5198" y="2175"/>
                    </a:cubicBezTo>
                    <a:cubicBezTo>
                      <a:pt x="5338" y="2089"/>
                      <a:pt x="5381" y="1906"/>
                      <a:pt x="5435" y="1766"/>
                    </a:cubicBezTo>
                    <a:cubicBezTo>
                      <a:pt x="5424" y="1626"/>
                      <a:pt x="5489" y="1540"/>
                      <a:pt x="5607" y="1357"/>
                    </a:cubicBezTo>
                    <a:cubicBezTo>
                      <a:pt x="5711" y="1174"/>
                      <a:pt x="5807" y="1112"/>
                      <a:pt x="5903" y="1112"/>
                    </a:cubicBezTo>
                    <a:cubicBezTo>
                      <a:pt x="5976" y="1112"/>
                      <a:pt x="6049" y="1149"/>
                      <a:pt x="6124" y="1196"/>
                    </a:cubicBezTo>
                    <a:cubicBezTo>
                      <a:pt x="6232" y="937"/>
                      <a:pt x="6178" y="421"/>
                      <a:pt x="6124" y="281"/>
                    </a:cubicBezTo>
                    <a:cubicBezTo>
                      <a:pt x="6081" y="184"/>
                      <a:pt x="6049" y="98"/>
                      <a:pt x="60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11"/>
              <p:cNvSpPr/>
              <p:nvPr/>
            </p:nvSpPr>
            <p:spPr>
              <a:xfrm>
                <a:off x="626859" y="4202317"/>
                <a:ext cx="332590" cy="286962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044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91" y="97"/>
                      <a:pt x="87" y="205"/>
                      <a:pt x="44" y="366"/>
                    </a:cubicBezTo>
                    <a:cubicBezTo>
                      <a:pt x="34" y="427"/>
                      <a:pt x="136" y="628"/>
                      <a:pt x="203" y="628"/>
                    </a:cubicBezTo>
                    <a:cubicBezTo>
                      <a:pt x="207" y="628"/>
                      <a:pt x="212" y="627"/>
                      <a:pt x="216" y="625"/>
                    </a:cubicBezTo>
                    <a:lnTo>
                      <a:pt x="216" y="625"/>
                    </a:lnTo>
                    <a:cubicBezTo>
                      <a:pt x="119" y="711"/>
                      <a:pt x="44" y="829"/>
                      <a:pt x="1" y="958"/>
                    </a:cubicBezTo>
                    <a:cubicBezTo>
                      <a:pt x="12" y="1098"/>
                      <a:pt x="44" y="1238"/>
                      <a:pt x="98" y="1378"/>
                    </a:cubicBezTo>
                    <a:lnTo>
                      <a:pt x="119" y="1399"/>
                    </a:lnTo>
                    <a:lnTo>
                      <a:pt x="141" y="1421"/>
                    </a:lnTo>
                    <a:lnTo>
                      <a:pt x="162" y="1442"/>
                    </a:lnTo>
                    <a:cubicBezTo>
                      <a:pt x="274" y="1555"/>
                      <a:pt x="426" y="1564"/>
                      <a:pt x="580" y="1564"/>
                    </a:cubicBezTo>
                    <a:cubicBezTo>
                      <a:pt x="611" y="1564"/>
                      <a:pt x="643" y="1564"/>
                      <a:pt x="673" y="1564"/>
                    </a:cubicBezTo>
                    <a:cubicBezTo>
                      <a:pt x="859" y="1564"/>
                      <a:pt x="1039" y="1577"/>
                      <a:pt x="1152" y="1765"/>
                    </a:cubicBezTo>
                    <a:cubicBezTo>
                      <a:pt x="1272" y="1966"/>
                      <a:pt x="1444" y="2043"/>
                      <a:pt x="1630" y="2043"/>
                    </a:cubicBezTo>
                    <a:cubicBezTo>
                      <a:pt x="1863" y="2043"/>
                      <a:pt x="2117" y="1921"/>
                      <a:pt x="2315" y="1765"/>
                    </a:cubicBezTo>
                    <a:cubicBezTo>
                      <a:pt x="2369" y="1733"/>
                      <a:pt x="2336" y="1679"/>
                      <a:pt x="2293" y="1658"/>
                    </a:cubicBezTo>
                    <a:cubicBezTo>
                      <a:pt x="1895" y="1496"/>
                      <a:pt x="1152" y="1647"/>
                      <a:pt x="1088" y="1034"/>
                    </a:cubicBezTo>
                    <a:cubicBezTo>
                      <a:pt x="1045" y="625"/>
                      <a:pt x="334" y="442"/>
                      <a:pt x="4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11"/>
              <p:cNvSpPr/>
              <p:nvPr/>
            </p:nvSpPr>
            <p:spPr>
              <a:xfrm>
                <a:off x="942043" y="4262405"/>
                <a:ext cx="351262" cy="162434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1157" extrusionOk="0">
                    <a:moveTo>
                      <a:pt x="606" y="1"/>
                    </a:moveTo>
                    <a:cubicBezTo>
                      <a:pt x="578" y="1"/>
                      <a:pt x="553" y="29"/>
                      <a:pt x="543" y="57"/>
                    </a:cubicBezTo>
                    <a:cubicBezTo>
                      <a:pt x="528" y="223"/>
                      <a:pt x="449" y="304"/>
                      <a:pt x="318" y="304"/>
                    </a:cubicBezTo>
                    <a:cubicBezTo>
                      <a:pt x="262" y="304"/>
                      <a:pt x="197" y="290"/>
                      <a:pt x="124" y="261"/>
                    </a:cubicBezTo>
                    <a:cubicBezTo>
                      <a:pt x="108" y="249"/>
                      <a:pt x="92" y="244"/>
                      <a:pt x="76" y="244"/>
                    </a:cubicBezTo>
                    <a:cubicBezTo>
                      <a:pt x="35" y="244"/>
                      <a:pt x="0" y="279"/>
                      <a:pt x="16" y="326"/>
                    </a:cubicBezTo>
                    <a:cubicBezTo>
                      <a:pt x="16" y="347"/>
                      <a:pt x="37" y="379"/>
                      <a:pt x="48" y="401"/>
                    </a:cubicBezTo>
                    <a:cubicBezTo>
                      <a:pt x="199" y="595"/>
                      <a:pt x="425" y="638"/>
                      <a:pt x="662" y="649"/>
                    </a:cubicBezTo>
                    <a:cubicBezTo>
                      <a:pt x="909" y="649"/>
                      <a:pt x="992" y="1156"/>
                      <a:pt x="1271" y="1156"/>
                    </a:cubicBezTo>
                    <a:cubicBezTo>
                      <a:pt x="1296" y="1156"/>
                      <a:pt x="1322" y="1152"/>
                      <a:pt x="1350" y="1144"/>
                    </a:cubicBezTo>
                    <a:cubicBezTo>
                      <a:pt x="1587" y="1068"/>
                      <a:pt x="1835" y="1122"/>
                      <a:pt x="2061" y="1025"/>
                    </a:cubicBezTo>
                    <a:cubicBezTo>
                      <a:pt x="2308" y="896"/>
                      <a:pt x="2470" y="659"/>
                      <a:pt x="2502" y="379"/>
                    </a:cubicBezTo>
                    <a:cubicBezTo>
                      <a:pt x="2495" y="338"/>
                      <a:pt x="2456" y="309"/>
                      <a:pt x="2418" y="309"/>
                    </a:cubicBezTo>
                    <a:cubicBezTo>
                      <a:pt x="2398" y="309"/>
                      <a:pt x="2377" y="318"/>
                      <a:pt x="2362" y="336"/>
                    </a:cubicBezTo>
                    <a:cubicBezTo>
                      <a:pt x="2201" y="509"/>
                      <a:pt x="2082" y="571"/>
                      <a:pt x="1950" y="571"/>
                    </a:cubicBezTo>
                    <a:cubicBezTo>
                      <a:pt x="1819" y="571"/>
                      <a:pt x="1673" y="509"/>
                      <a:pt x="1458" y="433"/>
                    </a:cubicBezTo>
                    <a:cubicBezTo>
                      <a:pt x="1383" y="401"/>
                      <a:pt x="1302" y="385"/>
                      <a:pt x="1221" y="385"/>
                    </a:cubicBezTo>
                    <a:cubicBezTo>
                      <a:pt x="1141" y="385"/>
                      <a:pt x="1060" y="401"/>
                      <a:pt x="984" y="433"/>
                    </a:cubicBezTo>
                    <a:cubicBezTo>
                      <a:pt x="941" y="218"/>
                      <a:pt x="877" y="14"/>
                      <a:pt x="619" y="3"/>
                    </a:cubicBezTo>
                    <a:cubicBezTo>
                      <a:pt x="614" y="1"/>
                      <a:pt x="610" y="1"/>
                      <a:pt x="6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11"/>
              <p:cNvSpPr/>
              <p:nvPr/>
            </p:nvSpPr>
            <p:spPr>
              <a:xfrm>
                <a:off x="880691" y="4536172"/>
                <a:ext cx="341715" cy="610567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4349" extrusionOk="0">
                    <a:moveTo>
                      <a:pt x="2196" y="1798"/>
                    </a:moveTo>
                    <a:cubicBezTo>
                      <a:pt x="2164" y="1809"/>
                      <a:pt x="2143" y="1830"/>
                      <a:pt x="2110" y="1863"/>
                    </a:cubicBezTo>
                    <a:cubicBezTo>
                      <a:pt x="2110" y="1841"/>
                      <a:pt x="2100" y="1820"/>
                      <a:pt x="2078" y="1809"/>
                    </a:cubicBezTo>
                    <a:cubicBezTo>
                      <a:pt x="1852" y="1658"/>
                      <a:pt x="1691" y="1970"/>
                      <a:pt x="1691" y="2153"/>
                    </a:cubicBezTo>
                    <a:cubicBezTo>
                      <a:pt x="1680" y="2186"/>
                      <a:pt x="1680" y="2218"/>
                      <a:pt x="1691" y="2250"/>
                    </a:cubicBezTo>
                    <a:cubicBezTo>
                      <a:pt x="1669" y="2229"/>
                      <a:pt x="1647" y="2218"/>
                      <a:pt x="1637" y="2196"/>
                    </a:cubicBezTo>
                    <a:cubicBezTo>
                      <a:pt x="1465" y="2078"/>
                      <a:pt x="1282" y="2003"/>
                      <a:pt x="1088" y="1981"/>
                    </a:cubicBezTo>
                    <a:cubicBezTo>
                      <a:pt x="1045" y="1949"/>
                      <a:pt x="1013" y="1906"/>
                      <a:pt x="980" y="1873"/>
                    </a:cubicBezTo>
                    <a:cubicBezTo>
                      <a:pt x="894" y="1744"/>
                      <a:pt x="883" y="1529"/>
                      <a:pt x="819" y="1378"/>
                    </a:cubicBezTo>
                    <a:cubicBezTo>
                      <a:pt x="582" y="916"/>
                      <a:pt x="647" y="517"/>
                      <a:pt x="851" y="65"/>
                    </a:cubicBezTo>
                    <a:cubicBezTo>
                      <a:pt x="862" y="33"/>
                      <a:pt x="830" y="1"/>
                      <a:pt x="797" y="22"/>
                    </a:cubicBezTo>
                    <a:cubicBezTo>
                      <a:pt x="453" y="324"/>
                      <a:pt x="507" y="916"/>
                      <a:pt x="571" y="1314"/>
                    </a:cubicBezTo>
                    <a:cubicBezTo>
                      <a:pt x="604" y="1475"/>
                      <a:pt x="722" y="1669"/>
                      <a:pt x="765" y="1830"/>
                    </a:cubicBezTo>
                    <a:cubicBezTo>
                      <a:pt x="765" y="1852"/>
                      <a:pt x="776" y="1863"/>
                      <a:pt x="776" y="1873"/>
                    </a:cubicBezTo>
                    <a:cubicBezTo>
                      <a:pt x="657" y="1809"/>
                      <a:pt x="561" y="1712"/>
                      <a:pt x="496" y="1594"/>
                    </a:cubicBezTo>
                    <a:cubicBezTo>
                      <a:pt x="302" y="1271"/>
                      <a:pt x="238" y="905"/>
                      <a:pt x="65" y="571"/>
                    </a:cubicBezTo>
                    <a:cubicBezTo>
                      <a:pt x="55" y="539"/>
                      <a:pt x="1" y="550"/>
                      <a:pt x="12" y="593"/>
                    </a:cubicBezTo>
                    <a:cubicBezTo>
                      <a:pt x="55" y="1077"/>
                      <a:pt x="238" y="1841"/>
                      <a:pt x="690" y="2121"/>
                    </a:cubicBezTo>
                    <a:cubicBezTo>
                      <a:pt x="840" y="2218"/>
                      <a:pt x="1013" y="2272"/>
                      <a:pt x="1185" y="2304"/>
                    </a:cubicBezTo>
                    <a:cubicBezTo>
                      <a:pt x="1691" y="2401"/>
                      <a:pt x="1680" y="3003"/>
                      <a:pt x="1669" y="3359"/>
                    </a:cubicBezTo>
                    <a:cubicBezTo>
                      <a:pt x="1647" y="3542"/>
                      <a:pt x="1647" y="3725"/>
                      <a:pt x="1669" y="3897"/>
                    </a:cubicBezTo>
                    <a:cubicBezTo>
                      <a:pt x="1712" y="4166"/>
                      <a:pt x="2089" y="4349"/>
                      <a:pt x="2186" y="4058"/>
                    </a:cubicBezTo>
                    <a:cubicBezTo>
                      <a:pt x="2293" y="3778"/>
                      <a:pt x="2261" y="3337"/>
                      <a:pt x="2293" y="3036"/>
                    </a:cubicBezTo>
                    <a:cubicBezTo>
                      <a:pt x="2315" y="2831"/>
                      <a:pt x="2207" y="2412"/>
                      <a:pt x="2282" y="2164"/>
                    </a:cubicBezTo>
                    <a:cubicBezTo>
                      <a:pt x="2315" y="2153"/>
                      <a:pt x="2347" y="2132"/>
                      <a:pt x="2358" y="2099"/>
                    </a:cubicBezTo>
                    <a:cubicBezTo>
                      <a:pt x="2379" y="2056"/>
                      <a:pt x="2401" y="2003"/>
                      <a:pt x="2412" y="1949"/>
                    </a:cubicBezTo>
                    <a:cubicBezTo>
                      <a:pt x="2433" y="1830"/>
                      <a:pt x="2304" y="1734"/>
                      <a:pt x="2196" y="179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11"/>
              <p:cNvSpPr/>
              <p:nvPr/>
            </p:nvSpPr>
            <p:spPr>
              <a:xfrm>
                <a:off x="1182959" y="4448567"/>
                <a:ext cx="279662" cy="281206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003" extrusionOk="0">
                    <a:moveTo>
                      <a:pt x="1894" y="679"/>
                    </a:moveTo>
                    <a:cubicBezTo>
                      <a:pt x="1733" y="765"/>
                      <a:pt x="1636" y="915"/>
                      <a:pt x="1464" y="991"/>
                    </a:cubicBezTo>
                    <a:cubicBezTo>
                      <a:pt x="1324" y="1012"/>
                      <a:pt x="1184" y="991"/>
                      <a:pt x="1055" y="937"/>
                    </a:cubicBezTo>
                    <a:cubicBezTo>
                      <a:pt x="1087" y="926"/>
                      <a:pt x="1109" y="905"/>
                      <a:pt x="1130" y="883"/>
                    </a:cubicBezTo>
                    <a:cubicBezTo>
                      <a:pt x="1421" y="646"/>
                      <a:pt x="1615" y="442"/>
                      <a:pt x="1636" y="44"/>
                    </a:cubicBezTo>
                    <a:cubicBezTo>
                      <a:pt x="1636" y="11"/>
                      <a:pt x="1593" y="1"/>
                      <a:pt x="1582" y="33"/>
                    </a:cubicBezTo>
                    <a:cubicBezTo>
                      <a:pt x="1486" y="237"/>
                      <a:pt x="1464" y="453"/>
                      <a:pt x="1313" y="636"/>
                    </a:cubicBezTo>
                    <a:cubicBezTo>
                      <a:pt x="1130" y="851"/>
                      <a:pt x="743" y="786"/>
                      <a:pt x="517" y="937"/>
                    </a:cubicBezTo>
                    <a:cubicBezTo>
                      <a:pt x="194" y="1152"/>
                      <a:pt x="0" y="1529"/>
                      <a:pt x="22" y="1916"/>
                    </a:cubicBezTo>
                    <a:cubicBezTo>
                      <a:pt x="22" y="1981"/>
                      <a:pt x="119" y="2002"/>
                      <a:pt x="140" y="1927"/>
                    </a:cubicBezTo>
                    <a:cubicBezTo>
                      <a:pt x="194" y="1679"/>
                      <a:pt x="312" y="1443"/>
                      <a:pt x="495" y="1260"/>
                    </a:cubicBezTo>
                    <a:cubicBezTo>
                      <a:pt x="603" y="1163"/>
                      <a:pt x="721" y="1088"/>
                      <a:pt x="861" y="1034"/>
                    </a:cubicBezTo>
                    <a:cubicBezTo>
                      <a:pt x="1034" y="1055"/>
                      <a:pt x="1206" y="1141"/>
                      <a:pt x="1410" y="1131"/>
                    </a:cubicBezTo>
                    <a:cubicBezTo>
                      <a:pt x="1615" y="1131"/>
                      <a:pt x="1851" y="894"/>
                      <a:pt x="1948" y="732"/>
                    </a:cubicBezTo>
                    <a:cubicBezTo>
                      <a:pt x="1991" y="689"/>
                      <a:pt x="1927" y="636"/>
                      <a:pt x="1894" y="67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11"/>
              <p:cNvSpPr/>
              <p:nvPr/>
            </p:nvSpPr>
            <p:spPr>
              <a:xfrm>
                <a:off x="713061" y="4256649"/>
                <a:ext cx="96871" cy="12256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873" extrusionOk="0">
                    <a:moveTo>
                      <a:pt x="646" y="754"/>
                    </a:moveTo>
                    <a:cubicBezTo>
                      <a:pt x="420" y="786"/>
                      <a:pt x="205" y="647"/>
                      <a:pt x="151" y="420"/>
                    </a:cubicBezTo>
                    <a:cubicBezTo>
                      <a:pt x="129" y="291"/>
                      <a:pt x="172" y="151"/>
                      <a:pt x="140" y="33"/>
                    </a:cubicBezTo>
                    <a:cubicBezTo>
                      <a:pt x="129" y="1"/>
                      <a:pt x="86" y="1"/>
                      <a:pt x="76" y="33"/>
                    </a:cubicBezTo>
                    <a:cubicBezTo>
                      <a:pt x="0" y="216"/>
                      <a:pt x="0" y="420"/>
                      <a:pt x="76" y="603"/>
                    </a:cubicBezTo>
                    <a:cubicBezTo>
                      <a:pt x="172" y="808"/>
                      <a:pt x="452" y="873"/>
                      <a:pt x="657" y="819"/>
                    </a:cubicBezTo>
                    <a:cubicBezTo>
                      <a:pt x="689" y="808"/>
                      <a:pt x="678" y="754"/>
                      <a:pt x="646" y="75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11"/>
              <p:cNvSpPr/>
              <p:nvPr/>
            </p:nvSpPr>
            <p:spPr>
              <a:xfrm>
                <a:off x="2091026" y="4375983"/>
                <a:ext cx="973201" cy="983871"/>
              </a:xfrm>
              <a:custGeom>
                <a:avLst/>
                <a:gdLst/>
                <a:ahLst/>
                <a:cxnLst/>
                <a:rect l="l" t="t" r="r" b="b"/>
                <a:pathLst>
                  <a:path w="6932" h="7008" extrusionOk="0">
                    <a:moveTo>
                      <a:pt x="6813" y="3865"/>
                    </a:moveTo>
                    <a:cubicBezTo>
                      <a:pt x="6770" y="3757"/>
                      <a:pt x="6738" y="3660"/>
                      <a:pt x="6705" y="3563"/>
                    </a:cubicBezTo>
                    <a:cubicBezTo>
                      <a:pt x="6609" y="3283"/>
                      <a:pt x="6576" y="2993"/>
                      <a:pt x="6609" y="2702"/>
                    </a:cubicBezTo>
                    <a:cubicBezTo>
                      <a:pt x="6619" y="2541"/>
                      <a:pt x="6544" y="2379"/>
                      <a:pt x="6415" y="2283"/>
                    </a:cubicBezTo>
                    <a:cubicBezTo>
                      <a:pt x="6383" y="2121"/>
                      <a:pt x="6296" y="1970"/>
                      <a:pt x="6167" y="1863"/>
                    </a:cubicBezTo>
                    <a:cubicBezTo>
                      <a:pt x="5995" y="1723"/>
                      <a:pt x="6070" y="1691"/>
                      <a:pt x="6027" y="1540"/>
                    </a:cubicBezTo>
                    <a:cubicBezTo>
                      <a:pt x="5974" y="1346"/>
                      <a:pt x="5532" y="1228"/>
                      <a:pt x="5435" y="1088"/>
                    </a:cubicBezTo>
                    <a:cubicBezTo>
                      <a:pt x="5392" y="1013"/>
                      <a:pt x="5306" y="894"/>
                      <a:pt x="5199" y="927"/>
                    </a:cubicBezTo>
                    <a:cubicBezTo>
                      <a:pt x="5102" y="937"/>
                      <a:pt x="5016" y="970"/>
                      <a:pt x="4940" y="1023"/>
                    </a:cubicBezTo>
                    <a:cubicBezTo>
                      <a:pt x="4833" y="1088"/>
                      <a:pt x="4800" y="1357"/>
                      <a:pt x="4704" y="1163"/>
                    </a:cubicBezTo>
                    <a:cubicBezTo>
                      <a:pt x="4682" y="1120"/>
                      <a:pt x="4628" y="1099"/>
                      <a:pt x="4585" y="1131"/>
                    </a:cubicBezTo>
                    <a:cubicBezTo>
                      <a:pt x="4488" y="1174"/>
                      <a:pt x="4381" y="1110"/>
                      <a:pt x="4273" y="1002"/>
                    </a:cubicBezTo>
                    <a:lnTo>
                      <a:pt x="4209" y="883"/>
                    </a:lnTo>
                    <a:cubicBezTo>
                      <a:pt x="4112" y="733"/>
                      <a:pt x="3993" y="604"/>
                      <a:pt x="3853" y="475"/>
                    </a:cubicBezTo>
                    <a:cubicBezTo>
                      <a:pt x="3606" y="184"/>
                      <a:pt x="3337" y="1"/>
                      <a:pt x="3046" y="496"/>
                    </a:cubicBezTo>
                    <a:cubicBezTo>
                      <a:pt x="3175" y="281"/>
                      <a:pt x="2368" y="356"/>
                      <a:pt x="2336" y="356"/>
                    </a:cubicBezTo>
                    <a:cubicBezTo>
                      <a:pt x="2218" y="356"/>
                      <a:pt x="2110" y="410"/>
                      <a:pt x="2045" y="496"/>
                    </a:cubicBezTo>
                    <a:cubicBezTo>
                      <a:pt x="1905" y="797"/>
                      <a:pt x="1604" y="679"/>
                      <a:pt x="1475" y="862"/>
                    </a:cubicBezTo>
                    <a:cubicBezTo>
                      <a:pt x="1270" y="1163"/>
                      <a:pt x="1012" y="1432"/>
                      <a:pt x="711" y="1648"/>
                    </a:cubicBezTo>
                    <a:cubicBezTo>
                      <a:pt x="657" y="1691"/>
                      <a:pt x="603" y="1723"/>
                      <a:pt x="549" y="1755"/>
                    </a:cubicBezTo>
                    <a:cubicBezTo>
                      <a:pt x="366" y="1863"/>
                      <a:pt x="140" y="1981"/>
                      <a:pt x="97" y="2164"/>
                    </a:cubicBezTo>
                    <a:cubicBezTo>
                      <a:pt x="76" y="2229"/>
                      <a:pt x="226" y="2476"/>
                      <a:pt x="291" y="2444"/>
                    </a:cubicBezTo>
                    <a:cubicBezTo>
                      <a:pt x="173" y="2541"/>
                      <a:pt x="97" y="2670"/>
                      <a:pt x="54" y="2810"/>
                    </a:cubicBezTo>
                    <a:cubicBezTo>
                      <a:pt x="65" y="2961"/>
                      <a:pt x="97" y="3111"/>
                      <a:pt x="151" y="3262"/>
                    </a:cubicBezTo>
                    <a:lnTo>
                      <a:pt x="151" y="3262"/>
                    </a:lnTo>
                    <a:cubicBezTo>
                      <a:pt x="162" y="3273"/>
                      <a:pt x="173" y="3283"/>
                      <a:pt x="183" y="3283"/>
                    </a:cubicBezTo>
                    <a:lnTo>
                      <a:pt x="183" y="3283"/>
                    </a:lnTo>
                    <a:cubicBezTo>
                      <a:pt x="205" y="3294"/>
                      <a:pt x="226" y="3294"/>
                      <a:pt x="237" y="3283"/>
                    </a:cubicBezTo>
                    <a:cubicBezTo>
                      <a:pt x="226" y="3294"/>
                      <a:pt x="216" y="3294"/>
                      <a:pt x="205" y="3305"/>
                    </a:cubicBezTo>
                    <a:cubicBezTo>
                      <a:pt x="97" y="3370"/>
                      <a:pt x="22" y="3488"/>
                      <a:pt x="11" y="3617"/>
                    </a:cubicBezTo>
                    <a:cubicBezTo>
                      <a:pt x="0" y="3811"/>
                      <a:pt x="87" y="3994"/>
                      <a:pt x="248" y="4091"/>
                    </a:cubicBezTo>
                    <a:cubicBezTo>
                      <a:pt x="162" y="4155"/>
                      <a:pt x="119" y="4263"/>
                      <a:pt x="130" y="4370"/>
                    </a:cubicBezTo>
                    <a:cubicBezTo>
                      <a:pt x="151" y="4715"/>
                      <a:pt x="689" y="5038"/>
                      <a:pt x="700" y="5188"/>
                    </a:cubicBezTo>
                    <a:cubicBezTo>
                      <a:pt x="571" y="5285"/>
                      <a:pt x="592" y="5468"/>
                      <a:pt x="614" y="5608"/>
                    </a:cubicBezTo>
                    <a:cubicBezTo>
                      <a:pt x="657" y="5727"/>
                      <a:pt x="722" y="5834"/>
                      <a:pt x="829" y="5909"/>
                    </a:cubicBezTo>
                    <a:cubicBezTo>
                      <a:pt x="905" y="5953"/>
                      <a:pt x="1238" y="6135"/>
                      <a:pt x="1206" y="6146"/>
                    </a:cubicBezTo>
                    <a:cubicBezTo>
                      <a:pt x="1163" y="6179"/>
                      <a:pt x="1152" y="6243"/>
                      <a:pt x="1195" y="6286"/>
                    </a:cubicBezTo>
                    <a:cubicBezTo>
                      <a:pt x="1324" y="6415"/>
                      <a:pt x="1496" y="6469"/>
                      <a:pt x="1679" y="6458"/>
                    </a:cubicBezTo>
                    <a:cubicBezTo>
                      <a:pt x="1701" y="6458"/>
                      <a:pt x="1722" y="6448"/>
                      <a:pt x="1733" y="6426"/>
                    </a:cubicBezTo>
                    <a:cubicBezTo>
                      <a:pt x="2035" y="6405"/>
                      <a:pt x="2045" y="6835"/>
                      <a:pt x="2271" y="6910"/>
                    </a:cubicBezTo>
                    <a:cubicBezTo>
                      <a:pt x="2487" y="7007"/>
                      <a:pt x="2745" y="6975"/>
                      <a:pt x="2928" y="6814"/>
                    </a:cubicBezTo>
                    <a:cubicBezTo>
                      <a:pt x="3035" y="6717"/>
                      <a:pt x="3132" y="6609"/>
                      <a:pt x="3240" y="6512"/>
                    </a:cubicBezTo>
                    <a:cubicBezTo>
                      <a:pt x="3391" y="6372"/>
                      <a:pt x="3821" y="6577"/>
                      <a:pt x="4004" y="6609"/>
                    </a:cubicBezTo>
                    <a:cubicBezTo>
                      <a:pt x="4359" y="6663"/>
                      <a:pt x="4628" y="6329"/>
                      <a:pt x="4962" y="6383"/>
                    </a:cubicBezTo>
                    <a:cubicBezTo>
                      <a:pt x="5177" y="6405"/>
                      <a:pt x="5328" y="6286"/>
                      <a:pt x="5468" y="6157"/>
                    </a:cubicBezTo>
                    <a:cubicBezTo>
                      <a:pt x="5511" y="6114"/>
                      <a:pt x="5597" y="5920"/>
                      <a:pt x="5651" y="5942"/>
                    </a:cubicBezTo>
                    <a:cubicBezTo>
                      <a:pt x="5704" y="5953"/>
                      <a:pt x="5758" y="5942"/>
                      <a:pt x="5801" y="5909"/>
                    </a:cubicBezTo>
                    <a:cubicBezTo>
                      <a:pt x="5941" y="5834"/>
                      <a:pt x="5995" y="5619"/>
                      <a:pt x="6060" y="5479"/>
                    </a:cubicBezTo>
                    <a:lnTo>
                      <a:pt x="6060" y="5479"/>
                    </a:lnTo>
                    <a:cubicBezTo>
                      <a:pt x="6178" y="5167"/>
                      <a:pt x="6361" y="5092"/>
                      <a:pt x="6652" y="5005"/>
                    </a:cubicBezTo>
                    <a:cubicBezTo>
                      <a:pt x="6727" y="4984"/>
                      <a:pt x="6781" y="4930"/>
                      <a:pt x="6802" y="4855"/>
                    </a:cubicBezTo>
                    <a:cubicBezTo>
                      <a:pt x="6931" y="4575"/>
                      <a:pt x="6878" y="4015"/>
                      <a:pt x="6813" y="386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11"/>
              <p:cNvSpPr/>
              <p:nvPr/>
            </p:nvSpPr>
            <p:spPr>
              <a:xfrm>
                <a:off x="2109137" y="4876205"/>
                <a:ext cx="955090" cy="479160"/>
              </a:xfrm>
              <a:custGeom>
                <a:avLst/>
                <a:gdLst/>
                <a:ahLst/>
                <a:cxnLst/>
                <a:rect l="l" t="t" r="r" b="b"/>
                <a:pathLst>
                  <a:path w="6803" h="3413" extrusionOk="0">
                    <a:moveTo>
                      <a:pt x="6576" y="0"/>
                    </a:moveTo>
                    <a:cubicBezTo>
                      <a:pt x="6461" y="169"/>
                      <a:pt x="6308" y="321"/>
                      <a:pt x="6106" y="321"/>
                    </a:cubicBezTo>
                    <a:cubicBezTo>
                      <a:pt x="6023" y="321"/>
                      <a:pt x="5933" y="296"/>
                      <a:pt x="5834" y="237"/>
                    </a:cubicBezTo>
                    <a:cubicBezTo>
                      <a:pt x="5769" y="226"/>
                      <a:pt x="5705" y="216"/>
                      <a:pt x="5651" y="216"/>
                    </a:cubicBezTo>
                    <a:cubicBezTo>
                      <a:pt x="5597" y="216"/>
                      <a:pt x="5565" y="259"/>
                      <a:pt x="5575" y="302"/>
                    </a:cubicBezTo>
                    <a:cubicBezTo>
                      <a:pt x="5677" y="661"/>
                      <a:pt x="5635" y="756"/>
                      <a:pt x="5544" y="756"/>
                    </a:cubicBezTo>
                    <a:cubicBezTo>
                      <a:pt x="5441" y="756"/>
                      <a:pt x="5274" y="635"/>
                      <a:pt x="5177" y="635"/>
                    </a:cubicBezTo>
                    <a:cubicBezTo>
                      <a:pt x="5113" y="646"/>
                      <a:pt x="5048" y="657"/>
                      <a:pt x="4994" y="689"/>
                    </a:cubicBezTo>
                    <a:cubicBezTo>
                      <a:pt x="4931" y="710"/>
                      <a:pt x="4879" y="719"/>
                      <a:pt x="4830" y="719"/>
                    </a:cubicBezTo>
                    <a:cubicBezTo>
                      <a:pt x="4705" y="719"/>
                      <a:pt x="4604" y="663"/>
                      <a:pt x="4402" y="625"/>
                    </a:cubicBezTo>
                    <a:cubicBezTo>
                      <a:pt x="4324" y="611"/>
                      <a:pt x="4285" y="601"/>
                      <a:pt x="4254" y="601"/>
                    </a:cubicBezTo>
                    <a:cubicBezTo>
                      <a:pt x="4212" y="601"/>
                      <a:pt x="4183" y="618"/>
                      <a:pt x="4090" y="668"/>
                    </a:cubicBezTo>
                    <a:cubicBezTo>
                      <a:pt x="4015" y="732"/>
                      <a:pt x="3950" y="797"/>
                      <a:pt x="3897" y="883"/>
                    </a:cubicBezTo>
                    <a:cubicBezTo>
                      <a:pt x="3824" y="973"/>
                      <a:pt x="3764" y="1009"/>
                      <a:pt x="3716" y="1009"/>
                    </a:cubicBezTo>
                    <a:cubicBezTo>
                      <a:pt x="3557" y="1009"/>
                      <a:pt x="3515" y="628"/>
                      <a:pt x="3498" y="571"/>
                    </a:cubicBezTo>
                    <a:cubicBezTo>
                      <a:pt x="3492" y="537"/>
                      <a:pt x="3463" y="516"/>
                      <a:pt x="3432" y="516"/>
                    </a:cubicBezTo>
                    <a:cubicBezTo>
                      <a:pt x="3414" y="516"/>
                      <a:pt x="3396" y="523"/>
                      <a:pt x="3380" y="538"/>
                    </a:cubicBezTo>
                    <a:cubicBezTo>
                      <a:pt x="3337" y="581"/>
                      <a:pt x="3294" y="625"/>
                      <a:pt x="3272" y="678"/>
                    </a:cubicBezTo>
                    <a:cubicBezTo>
                      <a:pt x="3219" y="926"/>
                      <a:pt x="3046" y="1077"/>
                      <a:pt x="2756" y="1130"/>
                    </a:cubicBezTo>
                    <a:cubicBezTo>
                      <a:pt x="2680" y="1055"/>
                      <a:pt x="2616" y="990"/>
                      <a:pt x="2541" y="926"/>
                    </a:cubicBezTo>
                    <a:cubicBezTo>
                      <a:pt x="2527" y="912"/>
                      <a:pt x="2510" y="906"/>
                      <a:pt x="2493" y="906"/>
                    </a:cubicBezTo>
                    <a:cubicBezTo>
                      <a:pt x="2469" y="906"/>
                      <a:pt x="2445" y="918"/>
                      <a:pt x="2433" y="937"/>
                    </a:cubicBezTo>
                    <a:cubicBezTo>
                      <a:pt x="2304" y="1163"/>
                      <a:pt x="1719" y="1523"/>
                      <a:pt x="1326" y="1523"/>
                    </a:cubicBezTo>
                    <a:cubicBezTo>
                      <a:pt x="1160" y="1523"/>
                      <a:pt x="1028" y="1458"/>
                      <a:pt x="980" y="1292"/>
                    </a:cubicBezTo>
                    <a:cubicBezTo>
                      <a:pt x="971" y="1265"/>
                      <a:pt x="940" y="1246"/>
                      <a:pt x="912" y="1246"/>
                    </a:cubicBezTo>
                    <a:cubicBezTo>
                      <a:pt x="906" y="1246"/>
                      <a:pt x="900" y="1247"/>
                      <a:pt x="894" y="1249"/>
                    </a:cubicBezTo>
                    <a:cubicBezTo>
                      <a:pt x="793" y="1268"/>
                      <a:pt x="706" y="1276"/>
                      <a:pt x="629" y="1276"/>
                    </a:cubicBezTo>
                    <a:cubicBezTo>
                      <a:pt x="270" y="1276"/>
                      <a:pt x="146" y="1089"/>
                      <a:pt x="22" y="894"/>
                    </a:cubicBezTo>
                    <a:cubicBezTo>
                      <a:pt x="33" y="872"/>
                      <a:pt x="22" y="840"/>
                      <a:pt x="1" y="818"/>
                    </a:cubicBezTo>
                    <a:lnTo>
                      <a:pt x="1" y="818"/>
                    </a:lnTo>
                    <a:cubicBezTo>
                      <a:pt x="22" y="1163"/>
                      <a:pt x="571" y="1485"/>
                      <a:pt x="571" y="1636"/>
                    </a:cubicBezTo>
                    <a:cubicBezTo>
                      <a:pt x="442" y="1733"/>
                      <a:pt x="463" y="1916"/>
                      <a:pt x="485" y="2056"/>
                    </a:cubicBezTo>
                    <a:cubicBezTo>
                      <a:pt x="528" y="2174"/>
                      <a:pt x="603" y="2282"/>
                      <a:pt x="700" y="2357"/>
                    </a:cubicBezTo>
                    <a:cubicBezTo>
                      <a:pt x="776" y="2411"/>
                      <a:pt x="1120" y="2583"/>
                      <a:pt x="1088" y="2594"/>
                    </a:cubicBezTo>
                    <a:cubicBezTo>
                      <a:pt x="1034" y="2626"/>
                      <a:pt x="1023" y="2691"/>
                      <a:pt x="1066" y="2734"/>
                    </a:cubicBezTo>
                    <a:cubicBezTo>
                      <a:pt x="1185" y="2852"/>
                      <a:pt x="1348" y="2907"/>
                      <a:pt x="1507" y="2907"/>
                    </a:cubicBezTo>
                    <a:cubicBezTo>
                      <a:pt x="1522" y="2907"/>
                      <a:pt x="1536" y="2907"/>
                      <a:pt x="1550" y="2906"/>
                    </a:cubicBezTo>
                    <a:cubicBezTo>
                      <a:pt x="1572" y="2906"/>
                      <a:pt x="1604" y="2895"/>
                      <a:pt x="1615" y="2874"/>
                    </a:cubicBezTo>
                    <a:cubicBezTo>
                      <a:pt x="1622" y="2873"/>
                      <a:pt x="1629" y="2873"/>
                      <a:pt x="1636" y="2873"/>
                    </a:cubicBezTo>
                    <a:cubicBezTo>
                      <a:pt x="1906" y="2873"/>
                      <a:pt x="1922" y="3285"/>
                      <a:pt x="2153" y="3358"/>
                    </a:cubicBezTo>
                    <a:cubicBezTo>
                      <a:pt x="2234" y="3394"/>
                      <a:pt x="2319" y="3413"/>
                      <a:pt x="2404" y="3413"/>
                    </a:cubicBezTo>
                    <a:cubicBezTo>
                      <a:pt x="2545" y="3413"/>
                      <a:pt x="2684" y="3362"/>
                      <a:pt x="2799" y="3261"/>
                    </a:cubicBezTo>
                    <a:cubicBezTo>
                      <a:pt x="2906" y="3164"/>
                      <a:pt x="3003" y="3057"/>
                      <a:pt x="3122" y="2960"/>
                    </a:cubicBezTo>
                    <a:cubicBezTo>
                      <a:pt x="3156" y="2926"/>
                      <a:pt x="3207" y="2913"/>
                      <a:pt x="3267" y="2913"/>
                    </a:cubicBezTo>
                    <a:cubicBezTo>
                      <a:pt x="3456" y="2913"/>
                      <a:pt x="3736" y="3040"/>
                      <a:pt x="3875" y="3057"/>
                    </a:cubicBezTo>
                    <a:cubicBezTo>
                      <a:pt x="3903" y="3061"/>
                      <a:pt x="3929" y="3063"/>
                      <a:pt x="3956" y="3063"/>
                    </a:cubicBezTo>
                    <a:cubicBezTo>
                      <a:pt x="4254" y="3063"/>
                      <a:pt x="4484" y="2825"/>
                      <a:pt x="4759" y="2825"/>
                    </a:cubicBezTo>
                    <a:cubicBezTo>
                      <a:pt x="4783" y="2825"/>
                      <a:pt x="4808" y="2827"/>
                      <a:pt x="4833" y="2831"/>
                    </a:cubicBezTo>
                    <a:cubicBezTo>
                      <a:pt x="4856" y="2834"/>
                      <a:pt x="4878" y="2836"/>
                      <a:pt x="4899" y="2836"/>
                    </a:cubicBezTo>
                    <a:cubicBezTo>
                      <a:pt x="5082" y="2836"/>
                      <a:pt x="5224" y="2720"/>
                      <a:pt x="5349" y="2605"/>
                    </a:cubicBezTo>
                    <a:cubicBezTo>
                      <a:pt x="5380" y="2564"/>
                      <a:pt x="5459" y="2388"/>
                      <a:pt x="5522" y="2388"/>
                    </a:cubicBezTo>
                    <a:cubicBezTo>
                      <a:pt x="5526" y="2388"/>
                      <a:pt x="5529" y="2388"/>
                      <a:pt x="5532" y="2390"/>
                    </a:cubicBezTo>
                    <a:cubicBezTo>
                      <a:pt x="5544" y="2392"/>
                      <a:pt x="5556" y="2394"/>
                      <a:pt x="5569" y="2394"/>
                    </a:cubicBezTo>
                    <a:cubicBezTo>
                      <a:pt x="5604" y="2394"/>
                      <a:pt x="5641" y="2384"/>
                      <a:pt x="5672" y="2368"/>
                    </a:cubicBezTo>
                    <a:cubicBezTo>
                      <a:pt x="5812" y="2282"/>
                      <a:pt x="5866" y="2067"/>
                      <a:pt x="5931" y="1927"/>
                    </a:cubicBezTo>
                    <a:cubicBezTo>
                      <a:pt x="5920" y="1776"/>
                      <a:pt x="5995" y="1679"/>
                      <a:pt x="6114" y="1475"/>
                    </a:cubicBezTo>
                    <a:cubicBezTo>
                      <a:pt x="6230" y="1279"/>
                      <a:pt x="6339" y="1212"/>
                      <a:pt x="6445" y="1212"/>
                    </a:cubicBezTo>
                    <a:cubicBezTo>
                      <a:pt x="6526" y="1212"/>
                      <a:pt x="6605" y="1251"/>
                      <a:pt x="6684" y="1303"/>
                    </a:cubicBezTo>
                    <a:cubicBezTo>
                      <a:pt x="6802" y="1012"/>
                      <a:pt x="6749" y="452"/>
                      <a:pt x="6684" y="302"/>
                    </a:cubicBezTo>
                    <a:cubicBezTo>
                      <a:pt x="6641" y="194"/>
                      <a:pt x="6609" y="97"/>
                      <a:pt x="65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11"/>
              <p:cNvSpPr/>
              <p:nvPr/>
            </p:nvSpPr>
            <p:spPr>
              <a:xfrm>
                <a:off x="2098608" y="4622374"/>
                <a:ext cx="361230" cy="313637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234" extrusionOk="0">
                    <a:moveTo>
                      <a:pt x="495" y="0"/>
                    </a:moveTo>
                    <a:lnTo>
                      <a:pt x="495" y="0"/>
                    </a:lnTo>
                    <a:cubicBezTo>
                      <a:pt x="312" y="108"/>
                      <a:pt x="97" y="226"/>
                      <a:pt x="43" y="398"/>
                    </a:cubicBezTo>
                    <a:cubicBezTo>
                      <a:pt x="33" y="469"/>
                      <a:pt x="156" y="692"/>
                      <a:pt x="225" y="692"/>
                    </a:cubicBezTo>
                    <a:cubicBezTo>
                      <a:pt x="229" y="692"/>
                      <a:pt x="233" y="691"/>
                      <a:pt x="237" y="689"/>
                    </a:cubicBezTo>
                    <a:lnTo>
                      <a:pt x="237" y="689"/>
                    </a:lnTo>
                    <a:cubicBezTo>
                      <a:pt x="129" y="786"/>
                      <a:pt x="43" y="904"/>
                      <a:pt x="0" y="1044"/>
                    </a:cubicBezTo>
                    <a:cubicBezTo>
                      <a:pt x="11" y="1206"/>
                      <a:pt x="43" y="1356"/>
                      <a:pt x="108" y="1496"/>
                    </a:cubicBezTo>
                    <a:cubicBezTo>
                      <a:pt x="119" y="1507"/>
                      <a:pt x="129" y="1518"/>
                      <a:pt x="140" y="1528"/>
                    </a:cubicBezTo>
                    <a:cubicBezTo>
                      <a:pt x="140" y="1539"/>
                      <a:pt x="151" y="1550"/>
                      <a:pt x="162" y="1550"/>
                    </a:cubicBezTo>
                    <a:lnTo>
                      <a:pt x="183" y="1572"/>
                    </a:lnTo>
                    <a:cubicBezTo>
                      <a:pt x="299" y="1692"/>
                      <a:pt x="455" y="1706"/>
                      <a:pt x="616" y="1706"/>
                    </a:cubicBezTo>
                    <a:cubicBezTo>
                      <a:pt x="664" y="1706"/>
                      <a:pt x="712" y="1705"/>
                      <a:pt x="760" y="1705"/>
                    </a:cubicBezTo>
                    <a:cubicBezTo>
                      <a:pt x="954" y="1705"/>
                      <a:pt x="1140" y="1725"/>
                      <a:pt x="1259" y="1927"/>
                    </a:cubicBezTo>
                    <a:cubicBezTo>
                      <a:pt x="1389" y="2147"/>
                      <a:pt x="1576" y="2233"/>
                      <a:pt x="1779" y="2233"/>
                    </a:cubicBezTo>
                    <a:cubicBezTo>
                      <a:pt x="2031" y="2233"/>
                      <a:pt x="2309" y="2100"/>
                      <a:pt x="2529" y="1927"/>
                    </a:cubicBezTo>
                    <a:cubicBezTo>
                      <a:pt x="2572" y="1894"/>
                      <a:pt x="2540" y="1830"/>
                      <a:pt x="2497" y="1808"/>
                    </a:cubicBezTo>
                    <a:cubicBezTo>
                      <a:pt x="2067" y="1636"/>
                      <a:pt x="1249" y="1798"/>
                      <a:pt x="1184" y="1130"/>
                    </a:cubicBezTo>
                    <a:cubicBezTo>
                      <a:pt x="1141" y="678"/>
                      <a:pt x="366" y="485"/>
                      <a:pt x="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11"/>
              <p:cNvSpPr/>
              <p:nvPr/>
            </p:nvSpPr>
            <p:spPr>
              <a:xfrm>
                <a:off x="2440888" y="4687376"/>
                <a:ext cx="383131" cy="178860"/>
              </a:xfrm>
              <a:custGeom>
                <a:avLst/>
                <a:gdLst/>
                <a:ahLst/>
                <a:cxnLst/>
                <a:rect l="l" t="t" r="r" b="b"/>
                <a:pathLst>
                  <a:path w="2729" h="1274" extrusionOk="0">
                    <a:moveTo>
                      <a:pt x="683" y="0"/>
                    </a:moveTo>
                    <a:cubicBezTo>
                      <a:pt x="640" y="0"/>
                      <a:pt x="608" y="22"/>
                      <a:pt x="597" y="65"/>
                    </a:cubicBezTo>
                    <a:cubicBezTo>
                      <a:pt x="574" y="247"/>
                      <a:pt x="493" y="338"/>
                      <a:pt x="348" y="338"/>
                    </a:cubicBezTo>
                    <a:cubicBezTo>
                      <a:pt x="288" y="338"/>
                      <a:pt x="217" y="322"/>
                      <a:pt x="134" y="291"/>
                    </a:cubicBezTo>
                    <a:cubicBezTo>
                      <a:pt x="122" y="275"/>
                      <a:pt x="106" y="269"/>
                      <a:pt x="89" y="269"/>
                    </a:cubicBezTo>
                    <a:cubicBezTo>
                      <a:pt x="46" y="269"/>
                      <a:pt x="1" y="312"/>
                      <a:pt x="16" y="366"/>
                    </a:cubicBezTo>
                    <a:cubicBezTo>
                      <a:pt x="27" y="387"/>
                      <a:pt x="38" y="409"/>
                      <a:pt x="59" y="441"/>
                    </a:cubicBezTo>
                    <a:cubicBezTo>
                      <a:pt x="221" y="657"/>
                      <a:pt x="457" y="710"/>
                      <a:pt x="726" y="710"/>
                    </a:cubicBezTo>
                    <a:cubicBezTo>
                      <a:pt x="1003" y="710"/>
                      <a:pt x="1089" y="1273"/>
                      <a:pt x="1393" y="1273"/>
                    </a:cubicBezTo>
                    <a:cubicBezTo>
                      <a:pt x="1420" y="1273"/>
                      <a:pt x="1449" y="1269"/>
                      <a:pt x="1480" y="1259"/>
                    </a:cubicBezTo>
                    <a:cubicBezTo>
                      <a:pt x="1749" y="1173"/>
                      <a:pt x="2018" y="1238"/>
                      <a:pt x="2255" y="1119"/>
                    </a:cubicBezTo>
                    <a:cubicBezTo>
                      <a:pt x="2524" y="990"/>
                      <a:pt x="2707" y="721"/>
                      <a:pt x="2728" y="420"/>
                    </a:cubicBezTo>
                    <a:cubicBezTo>
                      <a:pt x="2721" y="375"/>
                      <a:pt x="2678" y="346"/>
                      <a:pt x="2634" y="346"/>
                    </a:cubicBezTo>
                    <a:cubicBezTo>
                      <a:pt x="2614" y="346"/>
                      <a:pt x="2594" y="352"/>
                      <a:pt x="2578" y="366"/>
                    </a:cubicBezTo>
                    <a:cubicBezTo>
                      <a:pt x="2404" y="562"/>
                      <a:pt x="2276" y="631"/>
                      <a:pt x="2132" y="631"/>
                    </a:cubicBezTo>
                    <a:cubicBezTo>
                      <a:pt x="1991" y="631"/>
                      <a:pt x="1833" y="564"/>
                      <a:pt x="1598" y="484"/>
                    </a:cubicBezTo>
                    <a:cubicBezTo>
                      <a:pt x="1517" y="447"/>
                      <a:pt x="1431" y="428"/>
                      <a:pt x="1344" y="428"/>
                    </a:cubicBezTo>
                    <a:cubicBezTo>
                      <a:pt x="1256" y="428"/>
                      <a:pt x="1168" y="447"/>
                      <a:pt x="1082" y="484"/>
                    </a:cubicBezTo>
                    <a:cubicBezTo>
                      <a:pt x="1028" y="248"/>
                      <a:pt x="963" y="22"/>
                      <a:pt x="6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11"/>
              <p:cNvSpPr/>
              <p:nvPr/>
            </p:nvSpPr>
            <p:spPr>
              <a:xfrm>
                <a:off x="2375043" y="4985010"/>
                <a:ext cx="373444" cy="667988"/>
              </a:xfrm>
              <a:custGeom>
                <a:avLst/>
                <a:gdLst/>
                <a:ahLst/>
                <a:cxnLst/>
                <a:rect l="l" t="t" r="r" b="b"/>
                <a:pathLst>
                  <a:path w="2660" h="4758" extrusionOk="0">
                    <a:moveTo>
                      <a:pt x="2401" y="1970"/>
                    </a:moveTo>
                    <a:cubicBezTo>
                      <a:pt x="2358" y="1991"/>
                      <a:pt x="2336" y="2013"/>
                      <a:pt x="2304" y="2045"/>
                    </a:cubicBezTo>
                    <a:cubicBezTo>
                      <a:pt x="2304" y="2023"/>
                      <a:pt x="2282" y="2002"/>
                      <a:pt x="2261" y="1991"/>
                    </a:cubicBezTo>
                    <a:cubicBezTo>
                      <a:pt x="2013" y="1830"/>
                      <a:pt x="1852" y="2163"/>
                      <a:pt x="1841" y="2368"/>
                    </a:cubicBezTo>
                    <a:cubicBezTo>
                      <a:pt x="1830" y="2400"/>
                      <a:pt x="1830" y="2432"/>
                      <a:pt x="1841" y="2476"/>
                    </a:cubicBezTo>
                    <a:cubicBezTo>
                      <a:pt x="1820" y="2454"/>
                      <a:pt x="1798" y="2432"/>
                      <a:pt x="1777" y="2411"/>
                    </a:cubicBezTo>
                    <a:cubicBezTo>
                      <a:pt x="1604" y="2293"/>
                      <a:pt x="1400" y="2206"/>
                      <a:pt x="1185" y="2174"/>
                    </a:cubicBezTo>
                    <a:cubicBezTo>
                      <a:pt x="1142" y="2142"/>
                      <a:pt x="1109" y="2099"/>
                      <a:pt x="1077" y="2056"/>
                    </a:cubicBezTo>
                    <a:cubicBezTo>
                      <a:pt x="969" y="1916"/>
                      <a:pt x="969" y="1679"/>
                      <a:pt x="883" y="1518"/>
                    </a:cubicBezTo>
                    <a:cubicBezTo>
                      <a:pt x="636" y="1012"/>
                      <a:pt x="700" y="571"/>
                      <a:pt x="926" y="76"/>
                    </a:cubicBezTo>
                    <a:cubicBezTo>
                      <a:pt x="948" y="32"/>
                      <a:pt x="894" y="0"/>
                      <a:pt x="873" y="32"/>
                    </a:cubicBezTo>
                    <a:cubicBezTo>
                      <a:pt x="485" y="355"/>
                      <a:pt x="550" y="1001"/>
                      <a:pt x="625" y="1442"/>
                    </a:cubicBezTo>
                    <a:cubicBezTo>
                      <a:pt x="657" y="1615"/>
                      <a:pt x="786" y="1830"/>
                      <a:pt x="829" y="2013"/>
                    </a:cubicBezTo>
                    <a:cubicBezTo>
                      <a:pt x="840" y="2023"/>
                      <a:pt x="840" y="2045"/>
                      <a:pt x="851" y="2056"/>
                    </a:cubicBezTo>
                    <a:cubicBezTo>
                      <a:pt x="722" y="1980"/>
                      <a:pt x="614" y="1884"/>
                      <a:pt x="539" y="1754"/>
                    </a:cubicBezTo>
                    <a:cubicBezTo>
                      <a:pt x="334" y="1399"/>
                      <a:pt x="259" y="990"/>
                      <a:pt x="76" y="635"/>
                    </a:cubicBezTo>
                    <a:cubicBezTo>
                      <a:pt x="55" y="603"/>
                      <a:pt x="1" y="614"/>
                      <a:pt x="1" y="657"/>
                    </a:cubicBezTo>
                    <a:cubicBezTo>
                      <a:pt x="65" y="1195"/>
                      <a:pt x="259" y="2013"/>
                      <a:pt x="754" y="2325"/>
                    </a:cubicBezTo>
                    <a:cubicBezTo>
                      <a:pt x="916" y="2422"/>
                      <a:pt x="1099" y="2497"/>
                      <a:pt x="1292" y="2519"/>
                    </a:cubicBezTo>
                    <a:cubicBezTo>
                      <a:pt x="1841" y="2637"/>
                      <a:pt x="1830" y="3283"/>
                      <a:pt x="1820" y="3681"/>
                    </a:cubicBezTo>
                    <a:cubicBezTo>
                      <a:pt x="1798" y="3875"/>
                      <a:pt x="1798" y="4068"/>
                      <a:pt x="1820" y="4262"/>
                    </a:cubicBezTo>
                    <a:cubicBezTo>
                      <a:pt x="1863" y="4553"/>
                      <a:pt x="2282" y="4757"/>
                      <a:pt x="2390" y="4445"/>
                    </a:cubicBezTo>
                    <a:cubicBezTo>
                      <a:pt x="2508" y="4133"/>
                      <a:pt x="2465" y="3649"/>
                      <a:pt x="2498" y="3326"/>
                    </a:cubicBezTo>
                    <a:cubicBezTo>
                      <a:pt x="2530" y="3110"/>
                      <a:pt x="2412" y="2648"/>
                      <a:pt x="2487" y="2368"/>
                    </a:cubicBezTo>
                    <a:cubicBezTo>
                      <a:pt x="2530" y="2368"/>
                      <a:pt x="2562" y="2336"/>
                      <a:pt x="2584" y="2303"/>
                    </a:cubicBezTo>
                    <a:cubicBezTo>
                      <a:pt x="2605" y="2249"/>
                      <a:pt x="2616" y="2196"/>
                      <a:pt x="2627" y="2142"/>
                    </a:cubicBezTo>
                    <a:cubicBezTo>
                      <a:pt x="2659" y="2013"/>
                      <a:pt x="2519" y="1905"/>
                      <a:pt x="2401" y="19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11"/>
              <p:cNvSpPr/>
              <p:nvPr/>
            </p:nvSpPr>
            <p:spPr>
              <a:xfrm>
                <a:off x="2704407" y="4891227"/>
                <a:ext cx="305354" cy="306898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186" extrusionOk="0">
                    <a:moveTo>
                      <a:pt x="2067" y="733"/>
                    </a:moveTo>
                    <a:cubicBezTo>
                      <a:pt x="1895" y="830"/>
                      <a:pt x="1788" y="1002"/>
                      <a:pt x="1594" y="1077"/>
                    </a:cubicBezTo>
                    <a:cubicBezTo>
                      <a:pt x="1486" y="1120"/>
                      <a:pt x="1303" y="1077"/>
                      <a:pt x="1153" y="1023"/>
                    </a:cubicBezTo>
                    <a:cubicBezTo>
                      <a:pt x="1174" y="1002"/>
                      <a:pt x="1206" y="991"/>
                      <a:pt x="1228" y="970"/>
                    </a:cubicBezTo>
                    <a:cubicBezTo>
                      <a:pt x="1551" y="711"/>
                      <a:pt x="1766" y="485"/>
                      <a:pt x="1777" y="44"/>
                    </a:cubicBezTo>
                    <a:cubicBezTo>
                      <a:pt x="1777" y="12"/>
                      <a:pt x="1734" y="1"/>
                      <a:pt x="1723" y="33"/>
                    </a:cubicBezTo>
                    <a:cubicBezTo>
                      <a:pt x="1615" y="248"/>
                      <a:pt x="1594" y="485"/>
                      <a:pt x="1432" y="690"/>
                    </a:cubicBezTo>
                    <a:cubicBezTo>
                      <a:pt x="1228" y="916"/>
                      <a:pt x="819" y="862"/>
                      <a:pt x="561" y="1023"/>
                    </a:cubicBezTo>
                    <a:cubicBezTo>
                      <a:pt x="205" y="1260"/>
                      <a:pt x="1" y="1669"/>
                      <a:pt x="22" y="2089"/>
                    </a:cubicBezTo>
                    <a:cubicBezTo>
                      <a:pt x="22" y="2153"/>
                      <a:pt x="130" y="2186"/>
                      <a:pt x="152" y="2110"/>
                    </a:cubicBezTo>
                    <a:cubicBezTo>
                      <a:pt x="205" y="1831"/>
                      <a:pt x="345" y="1572"/>
                      <a:pt x="539" y="1368"/>
                    </a:cubicBezTo>
                    <a:cubicBezTo>
                      <a:pt x="657" y="1260"/>
                      <a:pt x="787" y="1185"/>
                      <a:pt x="937" y="1142"/>
                    </a:cubicBezTo>
                    <a:cubicBezTo>
                      <a:pt x="1131" y="1152"/>
                      <a:pt x="1314" y="1239"/>
                      <a:pt x="1540" y="1239"/>
                    </a:cubicBezTo>
                    <a:cubicBezTo>
                      <a:pt x="1766" y="1239"/>
                      <a:pt x="2024" y="980"/>
                      <a:pt x="2132" y="797"/>
                    </a:cubicBezTo>
                    <a:cubicBezTo>
                      <a:pt x="2175" y="754"/>
                      <a:pt x="2110" y="690"/>
                      <a:pt x="2067" y="7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11"/>
              <p:cNvSpPr/>
              <p:nvPr/>
            </p:nvSpPr>
            <p:spPr>
              <a:xfrm>
                <a:off x="2192250" y="4681199"/>
                <a:ext cx="104452" cy="134636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59" extrusionOk="0">
                    <a:moveTo>
                      <a:pt x="700" y="830"/>
                    </a:moveTo>
                    <a:cubicBezTo>
                      <a:pt x="453" y="862"/>
                      <a:pt x="216" y="701"/>
                      <a:pt x="162" y="464"/>
                    </a:cubicBezTo>
                    <a:cubicBezTo>
                      <a:pt x="140" y="335"/>
                      <a:pt x="194" y="173"/>
                      <a:pt x="151" y="44"/>
                    </a:cubicBezTo>
                    <a:cubicBezTo>
                      <a:pt x="140" y="1"/>
                      <a:pt x="87" y="1"/>
                      <a:pt x="76" y="44"/>
                    </a:cubicBezTo>
                    <a:cubicBezTo>
                      <a:pt x="1" y="238"/>
                      <a:pt x="1" y="464"/>
                      <a:pt x="76" y="668"/>
                    </a:cubicBezTo>
                    <a:cubicBezTo>
                      <a:pt x="184" y="894"/>
                      <a:pt x="496" y="959"/>
                      <a:pt x="711" y="894"/>
                    </a:cubicBezTo>
                    <a:cubicBezTo>
                      <a:pt x="743" y="883"/>
                      <a:pt x="743" y="830"/>
                      <a:pt x="700" y="83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11"/>
              <p:cNvSpPr/>
              <p:nvPr/>
            </p:nvSpPr>
            <p:spPr>
              <a:xfrm>
                <a:off x="3157739" y="4051253"/>
                <a:ext cx="544161" cy="551602"/>
              </a:xfrm>
              <a:custGeom>
                <a:avLst/>
                <a:gdLst/>
                <a:ahLst/>
                <a:cxnLst/>
                <a:rect l="l" t="t" r="r" b="b"/>
                <a:pathLst>
                  <a:path w="3876" h="3929" extrusionOk="0">
                    <a:moveTo>
                      <a:pt x="3692" y="2518"/>
                    </a:moveTo>
                    <a:cubicBezTo>
                      <a:pt x="3703" y="2497"/>
                      <a:pt x="3714" y="2465"/>
                      <a:pt x="3714" y="2443"/>
                    </a:cubicBezTo>
                    <a:cubicBezTo>
                      <a:pt x="3724" y="2346"/>
                      <a:pt x="3735" y="2249"/>
                      <a:pt x="3735" y="2153"/>
                    </a:cubicBezTo>
                    <a:cubicBezTo>
                      <a:pt x="3735" y="2088"/>
                      <a:pt x="3724" y="2013"/>
                      <a:pt x="3692" y="1948"/>
                    </a:cubicBezTo>
                    <a:cubicBezTo>
                      <a:pt x="3563" y="1679"/>
                      <a:pt x="3585" y="1421"/>
                      <a:pt x="3488" y="1152"/>
                    </a:cubicBezTo>
                    <a:cubicBezTo>
                      <a:pt x="3402" y="883"/>
                      <a:pt x="3014" y="1033"/>
                      <a:pt x="2896" y="797"/>
                    </a:cubicBezTo>
                    <a:cubicBezTo>
                      <a:pt x="2745" y="517"/>
                      <a:pt x="2594" y="495"/>
                      <a:pt x="2401" y="646"/>
                    </a:cubicBezTo>
                    <a:cubicBezTo>
                      <a:pt x="2390" y="549"/>
                      <a:pt x="2336" y="463"/>
                      <a:pt x="2250" y="409"/>
                    </a:cubicBezTo>
                    <a:cubicBezTo>
                      <a:pt x="2089" y="312"/>
                      <a:pt x="2035" y="474"/>
                      <a:pt x="1906" y="280"/>
                    </a:cubicBezTo>
                    <a:cubicBezTo>
                      <a:pt x="1787" y="108"/>
                      <a:pt x="1421" y="0"/>
                      <a:pt x="1346" y="258"/>
                    </a:cubicBezTo>
                    <a:cubicBezTo>
                      <a:pt x="1228" y="667"/>
                      <a:pt x="636" y="398"/>
                      <a:pt x="582" y="883"/>
                    </a:cubicBezTo>
                    <a:cubicBezTo>
                      <a:pt x="582" y="893"/>
                      <a:pt x="593" y="904"/>
                      <a:pt x="593" y="915"/>
                    </a:cubicBezTo>
                    <a:lnTo>
                      <a:pt x="593" y="1023"/>
                    </a:lnTo>
                    <a:cubicBezTo>
                      <a:pt x="442" y="1055"/>
                      <a:pt x="367" y="1205"/>
                      <a:pt x="420" y="1345"/>
                    </a:cubicBezTo>
                    <a:lnTo>
                      <a:pt x="377" y="1345"/>
                    </a:lnTo>
                    <a:cubicBezTo>
                      <a:pt x="151" y="1345"/>
                      <a:pt x="44" y="1625"/>
                      <a:pt x="11" y="1808"/>
                    </a:cubicBezTo>
                    <a:cubicBezTo>
                      <a:pt x="1" y="1851"/>
                      <a:pt x="1" y="1894"/>
                      <a:pt x="11" y="1937"/>
                    </a:cubicBezTo>
                    <a:cubicBezTo>
                      <a:pt x="22" y="2023"/>
                      <a:pt x="54" y="2110"/>
                      <a:pt x="65" y="2174"/>
                    </a:cubicBezTo>
                    <a:cubicBezTo>
                      <a:pt x="87" y="2303"/>
                      <a:pt x="119" y="2432"/>
                      <a:pt x="162" y="2562"/>
                    </a:cubicBezTo>
                    <a:lnTo>
                      <a:pt x="173" y="2583"/>
                    </a:lnTo>
                    <a:cubicBezTo>
                      <a:pt x="141" y="2669"/>
                      <a:pt x="119" y="2755"/>
                      <a:pt x="98" y="2841"/>
                    </a:cubicBezTo>
                    <a:cubicBezTo>
                      <a:pt x="87" y="2884"/>
                      <a:pt x="108" y="2927"/>
                      <a:pt x="151" y="2938"/>
                    </a:cubicBezTo>
                    <a:cubicBezTo>
                      <a:pt x="399" y="2992"/>
                      <a:pt x="420" y="3121"/>
                      <a:pt x="474" y="3336"/>
                    </a:cubicBezTo>
                    <a:cubicBezTo>
                      <a:pt x="496" y="3390"/>
                      <a:pt x="550" y="3423"/>
                      <a:pt x="603" y="3433"/>
                    </a:cubicBezTo>
                    <a:cubicBezTo>
                      <a:pt x="754" y="3444"/>
                      <a:pt x="808" y="3681"/>
                      <a:pt x="905" y="3745"/>
                    </a:cubicBezTo>
                    <a:cubicBezTo>
                      <a:pt x="1088" y="3885"/>
                      <a:pt x="1281" y="3788"/>
                      <a:pt x="1475" y="3918"/>
                    </a:cubicBezTo>
                    <a:cubicBezTo>
                      <a:pt x="1497" y="3928"/>
                      <a:pt x="1540" y="3928"/>
                      <a:pt x="1561" y="3907"/>
                    </a:cubicBezTo>
                    <a:cubicBezTo>
                      <a:pt x="1615" y="3853"/>
                      <a:pt x="2207" y="3767"/>
                      <a:pt x="2315" y="3831"/>
                    </a:cubicBezTo>
                    <a:cubicBezTo>
                      <a:pt x="2487" y="3928"/>
                      <a:pt x="2680" y="3745"/>
                      <a:pt x="2799" y="3605"/>
                    </a:cubicBezTo>
                    <a:cubicBezTo>
                      <a:pt x="2896" y="3692"/>
                      <a:pt x="3057" y="3649"/>
                      <a:pt x="3100" y="3530"/>
                    </a:cubicBezTo>
                    <a:cubicBezTo>
                      <a:pt x="3111" y="3466"/>
                      <a:pt x="3369" y="3552"/>
                      <a:pt x="3434" y="3498"/>
                    </a:cubicBezTo>
                    <a:cubicBezTo>
                      <a:pt x="3509" y="3433"/>
                      <a:pt x="3563" y="3347"/>
                      <a:pt x="3585" y="3250"/>
                    </a:cubicBezTo>
                    <a:cubicBezTo>
                      <a:pt x="3617" y="3175"/>
                      <a:pt x="3595" y="3143"/>
                      <a:pt x="3585" y="3132"/>
                    </a:cubicBezTo>
                    <a:cubicBezTo>
                      <a:pt x="3617" y="3143"/>
                      <a:pt x="3649" y="3132"/>
                      <a:pt x="3681" y="3110"/>
                    </a:cubicBezTo>
                    <a:cubicBezTo>
                      <a:pt x="3875" y="2895"/>
                      <a:pt x="3821" y="2712"/>
                      <a:pt x="3692" y="251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11"/>
              <p:cNvSpPr/>
              <p:nvPr/>
            </p:nvSpPr>
            <p:spPr>
              <a:xfrm>
                <a:off x="3157739" y="4324740"/>
                <a:ext cx="544161" cy="278258"/>
              </a:xfrm>
              <a:custGeom>
                <a:avLst/>
                <a:gdLst/>
                <a:ahLst/>
                <a:cxnLst/>
                <a:rect l="l" t="t" r="r" b="b"/>
                <a:pathLst>
                  <a:path w="3876" h="1982" extrusionOk="0">
                    <a:moveTo>
                      <a:pt x="1" y="0"/>
                    </a:moveTo>
                    <a:cubicBezTo>
                      <a:pt x="22" y="86"/>
                      <a:pt x="44" y="162"/>
                      <a:pt x="54" y="237"/>
                    </a:cubicBezTo>
                    <a:cubicBezTo>
                      <a:pt x="76" y="366"/>
                      <a:pt x="108" y="495"/>
                      <a:pt x="151" y="624"/>
                    </a:cubicBezTo>
                    <a:cubicBezTo>
                      <a:pt x="151" y="624"/>
                      <a:pt x="162" y="635"/>
                      <a:pt x="162" y="635"/>
                    </a:cubicBezTo>
                    <a:cubicBezTo>
                      <a:pt x="130" y="721"/>
                      <a:pt x="108" y="807"/>
                      <a:pt x="98" y="904"/>
                    </a:cubicBezTo>
                    <a:cubicBezTo>
                      <a:pt x="87" y="936"/>
                      <a:pt x="108" y="979"/>
                      <a:pt x="151" y="990"/>
                    </a:cubicBezTo>
                    <a:cubicBezTo>
                      <a:pt x="388" y="1044"/>
                      <a:pt x="410" y="1173"/>
                      <a:pt x="474" y="1399"/>
                    </a:cubicBezTo>
                    <a:cubicBezTo>
                      <a:pt x="496" y="1442"/>
                      <a:pt x="539" y="1485"/>
                      <a:pt x="593" y="1485"/>
                    </a:cubicBezTo>
                    <a:cubicBezTo>
                      <a:pt x="743" y="1496"/>
                      <a:pt x="808" y="1733"/>
                      <a:pt x="894" y="1797"/>
                    </a:cubicBezTo>
                    <a:cubicBezTo>
                      <a:pt x="1077" y="1948"/>
                      <a:pt x="1281" y="1840"/>
                      <a:pt x="1464" y="1970"/>
                    </a:cubicBezTo>
                    <a:cubicBezTo>
                      <a:pt x="1477" y="1978"/>
                      <a:pt x="1489" y="1981"/>
                      <a:pt x="1501" y="1981"/>
                    </a:cubicBezTo>
                    <a:cubicBezTo>
                      <a:pt x="1520" y="1981"/>
                      <a:pt x="1537" y="1972"/>
                      <a:pt x="1550" y="1959"/>
                    </a:cubicBezTo>
                    <a:cubicBezTo>
                      <a:pt x="1591" y="1926"/>
                      <a:pt x="1951" y="1862"/>
                      <a:pt x="2168" y="1862"/>
                    </a:cubicBezTo>
                    <a:cubicBezTo>
                      <a:pt x="2235" y="1862"/>
                      <a:pt x="2289" y="1868"/>
                      <a:pt x="2315" y="1883"/>
                    </a:cubicBezTo>
                    <a:cubicBezTo>
                      <a:pt x="2350" y="1905"/>
                      <a:pt x="2385" y="1915"/>
                      <a:pt x="2421" y="1915"/>
                    </a:cubicBezTo>
                    <a:cubicBezTo>
                      <a:pt x="2559" y="1915"/>
                      <a:pt x="2694" y="1771"/>
                      <a:pt x="2788" y="1668"/>
                    </a:cubicBezTo>
                    <a:cubicBezTo>
                      <a:pt x="2826" y="1699"/>
                      <a:pt x="2870" y="1713"/>
                      <a:pt x="2912" y="1713"/>
                    </a:cubicBezTo>
                    <a:cubicBezTo>
                      <a:pt x="2989" y="1713"/>
                      <a:pt x="3062" y="1666"/>
                      <a:pt x="3089" y="1582"/>
                    </a:cubicBezTo>
                    <a:cubicBezTo>
                      <a:pt x="3095" y="1568"/>
                      <a:pt x="3117" y="1563"/>
                      <a:pt x="3147" y="1563"/>
                    </a:cubicBezTo>
                    <a:cubicBezTo>
                      <a:pt x="3195" y="1563"/>
                      <a:pt x="3266" y="1575"/>
                      <a:pt x="3326" y="1575"/>
                    </a:cubicBezTo>
                    <a:cubicBezTo>
                      <a:pt x="3367" y="1575"/>
                      <a:pt x="3404" y="1569"/>
                      <a:pt x="3423" y="1550"/>
                    </a:cubicBezTo>
                    <a:cubicBezTo>
                      <a:pt x="3509" y="1496"/>
                      <a:pt x="3563" y="1410"/>
                      <a:pt x="3574" y="1313"/>
                    </a:cubicBezTo>
                    <a:cubicBezTo>
                      <a:pt x="3606" y="1227"/>
                      <a:pt x="3595" y="1195"/>
                      <a:pt x="3574" y="1184"/>
                    </a:cubicBezTo>
                    <a:lnTo>
                      <a:pt x="3574" y="1184"/>
                    </a:lnTo>
                    <a:cubicBezTo>
                      <a:pt x="3586" y="1188"/>
                      <a:pt x="3599" y="1190"/>
                      <a:pt x="3612" y="1190"/>
                    </a:cubicBezTo>
                    <a:cubicBezTo>
                      <a:pt x="3635" y="1190"/>
                      <a:pt x="3657" y="1183"/>
                      <a:pt x="3671" y="1162"/>
                    </a:cubicBezTo>
                    <a:cubicBezTo>
                      <a:pt x="3875" y="947"/>
                      <a:pt x="3821" y="764"/>
                      <a:pt x="3692" y="581"/>
                    </a:cubicBezTo>
                    <a:cubicBezTo>
                      <a:pt x="3703" y="560"/>
                      <a:pt x="3703" y="527"/>
                      <a:pt x="3703" y="495"/>
                    </a:cubicBezTo>
                    <a:cubicBezTo>
                      <a:pt x="3724" y="409"/>
                      <a:pt x="3724" y="312"/>
                      <a:pt x="3724" y="215"/>
                    </a:cubicBezTo>
                    <a:cubicBezTo>
                      <a:pt x="3714" y="183"/>
                      <a:pt x="3692" y="151"/>
                      <a:pt x="3671" y="129"/>
                    </a:cubicBezTo>
                    <a:cubicBezTo>
                      <a:pt x="3654" y="251"/>
                      <a:pt x="3546" y="343"/>
                      <a:pt x="3424" y="343"/>
                    </a:cubicBezTo>
                    <a:cubicBezTo>
                      <a:pt x="3385" y="343"/>
                      <a:pt x="3344" y="333"/>
                      <a:pt x="3305" y="312"/>
                    </a:cubicBezTo>
                    <a:lnTo>
                      <a:pt x="3305" y="312"/>
                    </a:lnTo>
                    <a:cubicBezTo>
                      <a:pt x="3342" y="499"/>
                      <a:pt x="3267" y="596"/>
                      <a:pt x="3162" y="596"/>
                    </a:cubicBezTo>
                    <a:cubicBezTo>
                      <a:pt x="3086" y="596"/>
                      <a:pt x="2994" y="545"/>
                      <a:pt x="2917" y="441"/>
                    </a:cubicBezTo>
                    <a:lnTo>
                      <a:pt x="2917" y="441"/>
                    </a:lnTo>
                    <a:cubicBezTo>
                      <a:pt x="3079" y="1001"/>
                      <a:pt x="2315" y="743"/>
                      <a:pt x="2046" y="1033"/>
                    </a:cubicBezTo>
                    <a:cubicBezTo>
                      <a:pt x="1938" y="592"/>
                      <a:pt x="1518" y="721"/>
                      <a:pt x="1389" y="366"/>
                    </a:cubicBezTo>
                    <a:cubicBezTo>
                      <a:pt x="1281" y="519"/>
                      <a:pt x="1031" y="664"/>
                      <a:pt x="826" y="664"/>
                    </a:cubicBezTo>
                    <a:cubicBezTo>
                      <a:pt x="785" y="664"/>
                      <a:pt x="747" y="658"/>
                      <a:pt x="711" y="646"/>
                    </a:cubicBezTo>
                    <a:cubicBezTo>
                      <a:pt x="388" y="538"/>
                      <a:pt x="420" y="248"/>
                      <a:pt x="388" y="11"/>
                    </a:cubicBezTo>
                    <a:cubicBezTo>
                      <a:pt x="349" y="5"/>
                      <a:pt x="314" y="2"/>
                      <a:pt x="283" y="2"/>
                    </a:cubicBezTo>
                    <a:cubicBezTo>
                      <a:pt x="194" y="2"/>
                      <a:pt x="131" y="20"/>
                      <a:pt x="78" y="20"/>
                    </a:cubicBezTo>
                    <a:cubicBezTo>
                      <a:pt x="50" y="20"/>
                      <a:pt x="25" y="15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11"/>
              <p:cNvSpPr/>
              <p:nvPr/>
            </p:nvSpPr>
            <p:spPr>
              <a:xfrm>
                <a:off x="3460007" y="4218883"/>
                <a:ext cx="1544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11" h="12" extrusionOk="0">
                    <a:moveTo>
                      <a:pt x="0" y="11"/>
                    </a:moveTo>
                    <a:lnTo>
                      <a:pt x="0" y="11"/>
                    </a:lnTo>
                    <a:cubicBezTo>
                      <a:pt x="11" y="1"/>
                      <a:pt x="11" y="1"/>
                      <a:pt x="0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11"/>
              <p:cNvSpPr/>
              <p:nvPr/>
            </p:nvSpPr>
            <p:spPr>
              <a:xfrm>
                <a:off x="3299817" y="4202317"/>
                <a:ext cx="186020" cy="105856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754" extrusionOk="0">
                    <a:moveTo>
                      <a:pt x="355" y="0"/>
                    </a:moveTo>
                    <a:cubicBezTo>
                      <a:pt x="291" y="119"/>
                      <a:pt x="205" y="237"/>
                      <a:pt x="108" y="334"/>
                    </a:cubicBezTo>
                    <a:cubicBezTo>
                      <a:pt x="33" y="334"/>
                      <a:pt x="65" y="291"/>
                      <a:pt x="33" y="259"/>
                    </a:cubicBezTo>
                    <a:lnTo>
                      <a:pt x="0" y="452"/>
                    </a:lnTo>
                    <a:cubicBezTo>
                      <a:pt x="36" y="387"/>
                      <a:pt x="128" y="340"/>
                      <a:pt x="217" y="340"/>
                    </a:cubicBezTo>
                    <a:cubicBezTo>
                      <a:pt x="318" y="340"/>
                      <a:pt x="414" y="400"/>
                      <a:pt x="420" y="560"/>
                    </a:cubicBezTo>
                    <a:cubicBezTo>
                      <a:pt x="446" y="565"/>
                      <a:pt x="473" y="567"/>
                      <a:pt x="500" y="567"/>
                    </a:cubicBezTo>
                    <a:cubicBezTo>
                      <a:pt x="595" y="567"/>
                      <a:pt x="691" y="542"/>
                      <a:pt x="771" y="542"/>
                    </a:cubicBezTo>
                    <a:cubicBezTo>
                      <a:pt x="862" y="542"/>
                      <a:pt x="933" y="574"/>
                      <a:pt x="958" y="711"/>
                    </a:cubicBezTo>
                    <a:cubicBezTo>
                      <a:pt x="1001" y="668"/>
                      <a:pt x="1098" y="614"/>
                      <a:pt x="1141" y="560"/>
                    </a:cubicBezTo>
                    <a:cubicBezTo>
                      <a:pt x="1184" y="625"/>
                      <a:pt x="1292" y="711"/>
                      <a:pt x="1324" y="754"/>
                    </a:cubicBezTo>
                    <a:cubicBezTo>
                      <a:pt x="1313" y="538"/>
                      <a:pt x="1141" y="323"/>
                      <a:pt x="1141" y="129"/>
                    </a:cubicBezTo>
                    <a:cubicBezTo>
                      <a:pt x="1091" y="192"/>
                      <a:pt x="1021" y="221"/>
                      <a:pt x="952" y="221"/>
                    </a:cubicBezTo>
                    <a:cubicBezTo>
                      <a:pt x="845" y="221"/>
                      <a:pt x="741" y="151"/>
                      <a:pt x="721" y="33"/>
                    </a:cubicBezTo>
                    <a:cubicBezTo>
                      <a:pt x="654" y="66"/>
                      <a:pt x="583" y="83"/>
                      <a:pt x="512" y="83"/>
                    </a:cubicBezTo>
                    <a:cubicBezTo>
                      <a:pt x="470" y="83"/>
                      <a:pt x="428" y="77"/>
                      <a:pt x="388" y="65"/>
                    </a:cubicBezTo>
                    <a:cubicBezTo>
                      <a:pt x="377" y="43"/>
                      <a:pt x="366" y="22"/>
                      <a:pt x="3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11"/>
              <p:cNvSpPr/>
              <p:nvPr/>
            </p:nvSpPr>
            <p:spPr>
              <a:xfrm>
                <a:off x="3387423" y="4472714"/>
                <a:ext cx="113437" cy="328097"/>
              </a:xfrm>
              <a:custGeom>
                <a:avLst/>
                <a:gdLst/>
                <a:ahLst/>
                <a:cxnLst/>
                <a:rect l="l" t="t" r="r" b="b"/>
                <a:pathLst>
                  <a:path w="808" h="2337" extrusionOk="0">
                    <a:moveTo>
                      <a:pt x="754" y="44"/>
                    </a:moveTo>
                    <a:cubicBezTo>
                      <a:pt x="743" y="12"/>
                      <a:pt x="700" y="1"/>
                      <a:pt x="679" y="33"/>
                    </a:cubicBezTo>
                    <a:cubicBezTo>
                      <a:pt x="539" y="259"/>
                      <a:pt x="474" y="517"/>
                      <a:pt x="463" y="776"/>
                    </a:cubicBezTo>
                    <a:cubicBezTo>
                      <a:pt x="377" y="571"/>
                      <a:pt x="259" y="367"/>
                      <a:pt x="173" y="151"/>
                    </a:cubicBezTo>
                    <a:cubicBezTo>
                      <a:pt x="151" y="65"/>
                      <a:pt x="22" y="76"/>
                      <a:pt x="22" y="173"/>
                    </a:cubicBezTo>
                    <a:cubicBezTo>
                      <a:pt x="1" y="625"/>
                      <a:pt x="399" y="1055"/>
                      <a:pt x="280" y="1497"/>
                    </a:cubicBezTo>
                    <a:cubicBezTo>
                      <a:pt x="205" y="1798"/>
                      <a:pt x="183" y="2013"/>
                      <a:pt x="377" y="2261"/>
                    </a:cubicBezTo>
                    <a:cubicBezTo>
                      <a:pt x="431" y="2336"/>
                      <a:pt x="539" y="2272"/>
                      <a:pt x="539" y="2196"/>
                    </a:cubicBezTo>
                    <a:cubicBezTo>
                      <a:pt x="539" y="1820"/>
                      <a:pt x="743" y="1432"/>
                      <a:pt x="689" y="1055"/>
                    </a:cubicBezTo>
                    <a:cubicBezTo>
                      <a:pt x="646" y="851"/>
                      <a:pt x="657" y="625"/>
                      <a:pt x="732" y="421"/>
                    </a:cubicBezTo>
                    <a:cubicBezTo>
                      <a:pt x="797" y="302"/>
                      <a:pt x="808" y="162"/>
                      <a:pt x="754" y="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11"/>
              <p:cNvSpPr/>
              <p:nvPr/>
            </p:nvSpPr>
            <p:spPr>
              <a:xfrm>
                <a:off x="1980677" y="5379375"/>
                <a:ext cx="122563" cy="353649"/>
              </a:xfrm>
              <a:custGeom>
                <a:avLst/>
                <a:gdLst/>
                <a:ahLst/>
                <a:cxnLst/>
                <a:rect l="l" t="t" r="r" b="b"/>
                <a:pathLst>
                  <a:path w="873" h="2519" extrusionOk="0">
                    <a:moveTo>
                      <a:pt x="808" y="43"/>
                    </a:moveTo>
                    <a:cubicBezTo>
                      <a:pt x="797" y="0"/>
                      <a:pt x="754" y="0"/>
                      <a:pt x="733" y="32"/>
                    </a:cubicBezTo>
                    <a:cubicBezTo>
                      <a:pt x="593" y="269"/>
                      <a:pt x="507" y="549"/>
                      <a:pt x="507" y="840"/>
                    </a:cubicBezTo>
                    <a:cubicBezTo>
                      <a:pt x="399" y="614"/>
                      <a:pt x="281" y="388"/>
                      <a:pt x="195" y="151"/>
                    </a:cubicBezTo>
                    <a:cubicBezTo>
                      <a:pt x="162" y="65"/>
                      <a:pt x="22" y="86"/>
                      <a:pt x="22" y="183"/>
                    </a:cubicBezTo>
                    <a:cubicBezTo>
                      <a:pt x="1" y="678"/>
                      <a:pt x="431" y="1141"/>
                      <a:pt x="302" y="1614"/>
                    </a:cubicBezTo>
                    <a:cubicBezTo>
                      <a:pt x="216" y="1937"/>
                      <a:pt x="195" y="2174"/>
                      <a:pt x="410" y="2443"/>
                    </a:cubicBezTo>
                    <a:cubicBezTo>
                      <a:pt x="464" y="2519"/>
                      <a:pt x="582" y="2454"/>
                      <a:pt x="582" y="2368"/>
                    </a:cubicBezTo>
                    <a:cubicBezTo>
                      <a:pt x="582" y="1959"/>
                      <a:pt x="797" y="1539"/>
                      <a:pt x="743" y="1141"/>
                    </a:cubicBezTo>
                    <a:cubicBezTo>
                      <a:pt x="700" y="915"/>
                      <a:pt x="711" y="678"/>
                      <a:pt x="797" y="452"/>
                    </a:cubicBezTo>
                    <a:cubicBezTo>
                      <a:pt x="862" y="323"/>
                      <a:pt x="873" y="172"/>
                      <a:pt x="808" y="4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11"/>
              <p:cNvSpPr/>
              <p:nvPr/>
            </p:nvSpPr>
            <p:spPr>
              <a:xfrm>
                <a:off x="1734426" y="4924500"/>
                <a:ext cx="586419" cy="595545"/>
              </a:xfrm>
              <a:custGeom>
                <a:avLst/>
                <a:gdLst/>
                <a:ahLst/>
                <a:cxnLst/>
                <a:rect l="l" t="t" r="r" b="b"/>
                <a:pathLst>
                  <a:path w="4177" h="4242" extrusionOk="0">
                    <a:moveTo>
                      <a:pt x="3983" y="2724"/>
                    </a:moveTo>
                    <a:cubicBezTo>
                      <a:pt x="3983" y="2691"/>
                      <a:pt x="3993" y="2659"/>
                      <a:pt x="3993" y="2627"/>
                    </a:cubicBezTo>
                    <a:cubicBezTo>
                      <a:pt x="4004" y="2530"/>
                      <a:pt x="4015" y="2422"/>
                      <a:pt x="4015" y="2325"/>
                    </a:cubicBezTo>
                    <a:cubicBezTo>
                      <a:pt x="4026" y="2239"/>
                      <a:pt x="4004" y="2164"/>
                      <a:pt x="3983" y="2099"/>
                    </a:cubicBezTo>
                    <a:cubicBezTo>
                      <a:pt x="3843" y="1809"/>
                      <a:pt x="3853" y="1529"/>
                      <a:pt x="3757" y="1238"/>
                    </a:cubicBezTo>
                    <a:cubicBezTo>
                      <a:pt x="3660" y="948"/>
                      <a:pt x="3251" y="1109"/>
                      <a:pt x="3111" y="862"/>
                    </a:cubicBezTo>
                    <a:cubicBezTo>
                      <a:pt x="2949" y="550"/>
                      <a:pt x="2788" y="528"/>
                      <a:pt x="2584" y="689"/>
                    </a:cubicBezTo>
                    <a:cubicBezTo>
                      <a:pt x="2573" y="593"/>
                      <a:pt x="2508" y="496"/>
                      <a:pt x="2422" y="442"/>
                    </a:cubicBezTo>
                    <a:cubicBezTo>
                      <a:pt x="2250" y="334"/>
                      <a:pt x="2185" y="507"/>
                      <a:pt x="2045" y="291"/>
                    </a:cubicBezTo>
                    <a:cubicBezTo>
                      <a:pt x="1916" y="119"/>
                      <a:pt x="1529" y="1"/>
                      <a:pt x="1443" y="270"/>
                    </a:cubicBezTo>
                    <a:cubicBezTo>
                      <a:pt x="1314" y="722"/>
                      <a:pt x="679" y="420"/>
                      <a:pt x="614" y="948"/>
                    </a:cubicBezTo>
                    <a:cubicBezTo>
                      <a:pt x="614" y="948"/>
                      <a:pt x="636" y="969"/>
                      <a:pt x="636" y="980"/>
                    </a:cubicBezTo>
                    <a:lnTo>
                      <a:pt x="636" y="1098"/>
                    </a:lnTo>
                    <a:cubicBezTo>
                      <a:pt x="485" y="1131"/>
                      <a:pt x="399" y="1292"/>
                      <a:pt x="442" y="1443"/>
                    </a:cubicBezTo>
                    <a:lnTo>
                      <a:pt x="399" y="1443"/>
                    </a:lnTo>
                    <a:cubicBezTo>
                      <a:pt x="151" y="1454"/>
                      <a:pt x="33" y="1744"/>
                      <a:pt x="1" y="1938"/>
                    </a:cubicBezTo>
                    <a:cubicBezTo>
                      <a:pt x="1" y="1992"/>
                      <a:pt x="1" y="2035"/>
                      <a:pt x="1" y="2089"/>
                    </a:cubicBezTo>
                    <a:cubicBezTo>
                      <a:pt x="22" y="2175"/>
                      <a:pt x="44" y="2261"/>
                      <a:pt x="65" y="2347"/>
                    </a:cubicBezTo>
                    <a:cubicBezTo>
                      <a:pt x="87" y="2487"/>
                      <a:pt x="119" y="2616"/>
                      <a:pt x="162" y="2756"/>
                    </a:cubicBezTo>
                    <a:lnTo>
                      <a:pt x="173" y="2777"/>
                    </a:lnTo>
                    <a:cubicBezTo>
                      <a:pt x="140" y="2874"/>
                      <a:pt x="108" y="2960"/>
                      <a:pt x="97" y="3057"/>
                    </a:cubicBezTo>
                    <a:cubicBezTo>
                      <a:pt x="87" y="3100"/>
                      <a:pt x="108" y="3143"/>
                      <a:pt x="151" y="3154"/>
                    </a:cubicBezTo>
                    <a:cubicBezTo>
                      <a:pt x="420" y="3219"/>
                      <a:pt x="442" y="3359"/>
                      <a:pt x="506" y="3606"/>
                    </a:cubicBezTo>
                    <a:cubicBezTo>
                      <a:pt x="528" y="3660"/>
                      <a:pt x="582" y="3692"/>
                      <a:pt x="636" y="3703"/>
                    </a:cubicBezTo>
                    <a:cubicBezTo>
                      <a:pt x="797" y="3714"/>
                      <a:pt x="862" y="3961"/>
                      <a:pt x="958" y="4037"/>
                    </a:cubicBezTo>
                    <a:cubicBezTo>
                      <a:pt x="1163" y="4198"/>
                      <a:pt x="1378" y="4080"/>
                      <a:pt x="1583" y="4220"/>
                    </a:cubicBezTo>
                    <a:cubicBezTo>
                      <a:pt x="1604" y="4241"/>
                      <a:pt x="1647" y="4241"/>
                      <a:pt x="1669" y="4209"/>
                    </a:cubicBezTo>
                    <a:cubicBezTo>
                      <a:pt x="1733" y="4155"/>
                      <a:pt x="2368" y="4058"/>
                      <a:pt x="2487" y="4133"/>
                    </a:cubicBezTo>
                    <a:cubicBezTo>
                      <a:pt x="2680" y="4241"/>
                      <a:pt x="2885" y="4037"/>
                      <a:pt x="3014" y="3886"/>
                    </a:cubicBezTo>
                    <a:cubicBezTo>
                      <a:pt x="3122" y="3983"/>
                      <a:pt x="3283" y="3940"/>
                      <a:pt x="3326" y="3800"/>
                    </a:cubicBezTo>
                    <a:cubicBezTo>
                      <a:pt x="3348" y="3746"/>
                      <a:pt x="3627" y="3832"/>
                      <a:pt x="3692" y="3767"/>
                    </a:cubicBezTo>
                    <a:cubicBezTo>
                      <a:pt x="3778" y="3703"/>
                      <a:pt x="3843" y="3617"/>
                      <a:pt x="3853" y="3509"/>
                    </a:cubicBezTo>
                    <a:cubicBezTo>
                      <a:pt x="3886" y="3423"/>
                      <a:pt x="3875" y="3391"/>
                      <a:pt x="3853" y="3380"/>
                    </a:cubicBezTo>
                    <a:cubicBezTo>
                      <a:pt x="3886" y="3391"/>
                      <a:pt x="3929" y="3380"/>
                      <a:pt x="3961" y="3359"/>
                    </a:cubicBezTo>
                    <a:cubicBezTo>
                      <a:pt x="4176" y="3122"/>
                      <a:pt x="4123" y="2917"/>
                      <a:pt x="3983" y="272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11"/>
              <p:cNvSpPr/>
              <p:nvPr/>
            </p:nvSpPr>
            <p:spPr>
              <a:xfrm>
                <a:off x="1732882" y="5217642"/>
                <a:ext cx="587964" cy="301423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214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2" y="87"/>
                      <a:pt x="44" y="173"/>
                      <a:pt x="65" y="248"/>
                    </a:cubicBezTo>
                    <a:cubicBezTo>
                      <a:pt x="87" y="399"/>
                      <a:pt x="119" y="528"/>
                      <a:pt x="162" y="668"/>
                    </a:cubicBezTo>
                    <a:lnTo>
                      <a:pt x="173" y="689"/>
                    </a:lnTo>
                    <a:cubicBezTo>
                      <a:pt x="141" y="786"/>
                      <a:pt x="119" y="872"/>
                      <a:pt x="98" y="969"/>
                    </a:cubicBezTo>
                    <a:cubicBezTo>
                      <a:pt x="87" y="1012"/>
                      <a:pt x="119" y="1055"/>
                      <a:pt x="151" y="1066"/>
                    </a:cubicBezTo>
                    <a:cubicBezTo>
                      <a:pt x="421" y="1131"/>
                      <a:pt x="442" y="1271"/>
                      <a:pt x="507" y="1518"/>
                    </a:cubicBezTo>
                    <a:cubicBezTo>
                      <a:pt x="528" y="1572"/>
                      <a:pt x="582" y="1604"/>
                      <a:pt x="647" y="1615"/>
                    </a:cubicBezTo>
                    <a:cubicBezTo>
                      <a:pt x="797" y="1626"/>
                      <a:pt x="862" y="1873"/>
                      <a:pt x="959" y="1949"/>
                    </a:cubicBezTo>
                    <a:cubicBezTo>
                      <a:pt x="1163" y="2110"/>
                      <a:pt x="1378" y="2002"/>
                      <a:pt x="1583" y="2132"/>
                    </a:cubicBezTo>
                    <a:cubicBezTo>
                      <a:pt x="1597" y="2141"/>
                      <a:pt x="1612" y="2147"/>
                      <a:pt x="1626" y="2147"/>
                    </a:cubicBezTo>
                    <a:cubicBezTo>
                      <a:pt x="1644" y="2147"/>
                      <a:pt x="1662" y="2139"/>
                      <a:pt x="1680" y="2121"/>
                    </a:cubicBezTo>
                    <a:cubicBezTo>
                      <a:pt x="1719" y="2081"/>
                      <a:pt x="2082" y="2018"/>
                      <a:pt x="2312" y="2018"/>
                    </a:cubicBezTo>
                    <a:cubicBezTo>
                      <a:pt x="2394" y="2018"/>
                      <a:pt x="2459" y="2026"/>
                      <a:pt x="2487" y="2045"/>
                    </a:cubicBezTo>
                    <a:cubicBezTo>
                      <a:pt x="2525" y="2066"/>
                      <a:pt x="2563" y="2075"/>
                      <a:pt x="2601" y="2075"/>
                    </a:cubicBezTo>
                    <a:cubicBezTo>
                      <a:pt x="2757" y="2075"/>
                      <a:pt x="2910" y="1919"/>
                      <a:pt x="3014" y="1798"/>
                    </a:cubicBezTo>
                    <a:cubicBezTo>
                      <a:pt x="3054" y="1833"/>
                      <a:pt x="3102" y="1850"/>
                      <a:pt x="3149" y="1850"/>
                    </a:cubicBezTo>
                    <a:cubicBezTo>
                      <a:pt x="3231" y="1850"/>
                      <a:pt x="3310" y="1800"/>
                      <a:pt x="3337" y="1712"/>
                    </a:cubicBezTo>
                    <a:cubicBezTo>
                      <a:pt x="3343" y="1697"/>
                      <a:pt x="3366" y="1693"/>
                      <a:pt x="3398" y="1693"/>
                    </a:cubicBezTo>
                    <a:cubicBezTo>
                      <a:pt x="3451" y="1693"/>
                      <a:pt x="3528" y="1705"/>
                      <a:pt x="3594" y="1705"/>
                    </a:cubicBezTo>
                    <a:cubicBezTo>
                      <a:pt x="3640" y="1705"/>
                      <a:pt x="3680" y="1699"/>
                      <a:pt x="3703" y="1679"/>
                    </a:cubicBezTo>
                    <a:cubicBezTo>
                      <a:pt x="3789" y="1615"/>
                      <a:pt x="3843" y="1529"/>
                      <a:pt x="3864" y="1421"/>
                    </a:cubicBezTo>
                    <a:cubicBezTo>
                      <a:pt x="3897" y="1335"/>
                      <a:pt x="3875" y="1303"/>
                      <a:pt x="3864" y="1292"/>
                    </a:cubicBezTo>
                    <a:lnTo>
                      <a:pt x="3864" y="1292"/>
                    </a:lnTo>
                    <a:cubicBezTo>
                      <a:pt x="3873" y="1295"/>
                      <a:pt x="3883" y="1296"/>
                      <a:pt x="3892" y="1296"/>
                    </a:cubicBezTo>
                    <a:cubicBezTo>
                      <a:pt x="3918" y="1296"/>
                      <a:pt x="3946" y="1286"/>
                      <a:pt x="3961" y="1271"/>
                    </a:cubicBezTo>
                    <a:cubicBezTo>
                      <a:pt x="4187" y="1034"/>
                      <a:pt x="4134" y="829"/>
                      <a:pt x="3983" y="625"/>
                    </a:cubicBezTo>
                    <a:cubicBezTo>
                      <a:pt x="3994" y="592"/>
                      <a:pt x="3994" y="571"/>
                      <a:pt x="4004" y="539"/>
                    </a:cubicBezTo>
                    <a:cubicBezTo>
                      <a:pt x="4015" y="431"/>
                      <a:pt x="4026" y="334"/>
                      <a:pt x="4026" y="227"/>
                    </a:cubicBezTo>
                    <a:lnTo>
                      <a:pt x="3961" y="130"/>
                    </a:lnTo>
                    <a:cubicBezTo>
                      <a:pt x="3945" y="274"/>
                      <a:pt x="3828" y="370"/>
                      <a:pt x="3698" y="370"/>
                    </a:cubicBezTo>
                    <a:cubicBezTo>
                      <a:pt x="3653" y="370"/>
                      <a:pt x="3607" y="359"/>
                      <a:pt x="3563" y="334"/>
                    </a:cubicBezTo>
                    <a:lnTo>
                      <a:pt x="3563" y="334"/>
                    </a:lnTo>
                    <a:cubicBezTo>
                      <a:pt x="3601" y="535"/>
                      <a:pt x="3518" y="641"/>
                      <a:pt x="3406" y="641"/>
                    </a:cubicBezTo>
                    <a:cubicBezTo>
                      <a:pt x="3326" y="641"/>
                      <a:pt x="3231" y="586"/>
                      <a:pt x="3154" y="474"/>
                    </a:cubicBezTo>
                    <a:lnTo>
                      <a:pt x="3154" y="474"/>
                    </a:lnTo>
                    <a:cubicBezTo>
                      <a:pt x="3326" y="1077"/>
                      <a:pt x="2508" y="797"/>
                      <a:pt x="2207" y="1109"/>
                    </a:cubicBezTo>
                    <a:cubicBezTo>
                      <a:pt x="2089" y="646"/>
                      <a:pt x="1647" y="775"/>
                      <a:pt x="1497" y="388"/>
                    </a:cubicBezTo>
                    <a:cubicBezTo>
                      <a:pt x="1381" y="557"/>
                      <a:pt x="1119" y="711"/>
                      <a:pt x="897" y="711"/>
                    </a:cubicBezTo>
                    <a:cubicBezTo>
                      <a:pt x="851" y="711"/>
                      <a:pt x="806" y="704"/>
                      <a:pt x="765" y="689"/>
                    </a:cubicBezTo>
                    <a:cubicBezTo>
                      <a:pt x="421" y="582"/>
                      <a:pt x="453" y="270"/>
                      <a:pt x="421" y="11"/>
                    </a:cubicBezTo>
                    <a:cubicBezTo>
                      <a:pt x="378" y="5"/>
                      <a:pt x="339" y="3"/>
                      <a:pt x="304" y="3"/>
                    </a:cubicBezTo>
                    <a:cubicBezTo>
                      <a:pt x="206" y="3"/>
                      <a:pt x="137" y="21"/>
                      <a:pt x="80" y="21"/>
                    </a:cubicBezTo>
                    <a:cubicBezTo>
                      <a:pt x="51" y="21"/>
                      <a:pt x="25" y="16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11"/>
              <p:cNvSpPr/>
              <p:nvPr/>
            </p:nvSpPr>
            <p:spPr>
              <a:xfrm>
                <a:off x="2057753" y="5104344"/>
                <a:ext cx="4633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33" h="22" extrusionOk="0">
                    <a:moveTo>
                      <a:pt x="1" y="22"/>
                    </a:moveTo>
                    <a:lnTo>
                      <a:pt x="1" y="22"/>
                    </a:lnTo>
                    <a:cubicBezTo>
                      <a:pt x="33" y="0"/>
                      <a:pt x="33" y="0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11"/>
              <p:cNvSpPr/>
              <p:nvPr/>
            </p:nvSpPr>
            <p:spPr>
              <a:xfrm>
                <a:off x="1885490" y="5086234"/>
                <a:ext cx="201182" cy="116385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829" extrusionOk="0">
                    <a:moveTo>
                      <a:pt x="388" y="0"/>
                    </a:moveTo>
                    <a:cubicBezTo>
                      <a:pt x="324" y="140"/>
                      <a:pt x="227" y="259"/>
                      <a:pt x="119" y="366"/>
                    </a:cubicBezTo>
                    <a:cubicBezTo>
                      <a:pt x="44" y="366"/>
                      <a:pt x="76" y="312"/>
                      <a:pt x="44" y="291"/>
                    </a:cubicBezTo>
                    <a:lnTo>
                      <a:pt x="1" y="495"/>
                    </a:lnTo>
                    <a:cubicBezTo>
                      <a:pt x="41" y="420"/>
                      <a:pt x="142" y="368"/>
                      <a:pt x="240" y="368"/>
                    </a:cubicBezTo>
                    <a:cubicBezTo>
                      <a:pt x="351" y="368"/>
                      <a:pt x="458" y="436"/>
                      <a:pt x="464" y="614"/>
                    </a:cubicBezTo>
                    <a:cubicBezTo>
                      <a:pt x="491" y="618"/>
                      <a:pt x="518" y="620"/>
                      <a:pt x="546" y="620"/>
                    </a:cubicBezTo>
                    <a:cubicBezTo>
                      <a:pt x="650" y="620"/>
                      <a:pt x="754" y="593"/>
                      <a:pt x="840" y="593"/>
                    </a:cubicBezTo>
                    <a:cubicBezTo>
                      <a:pt x="938" y="593"/>
                      <a:pt x="1014" y="628"/>
                      <a:pt x="1045" y="775"/>
                    </a:cubicBezTo>
                    <a:cubicBezTo>
                      <a:pt x="1088" y="721"/>
                      <a:pt x="1195" y="668"/>
                      <a:pt x="1238" y="614"/>
                    </a:cubicBezTo>
                    <a:cubicBezTo>
                      <a:pt x="1282" y="678"/>
                      <a:pt x="1400" y="775"/>
                      <a:pt x="1432" y="829"/>
                    </a:cubicBezTo>
                    <a:cubicBezTo>
                      <a:pt x="1421" y="592"/>
                      <a:pt x="1238" y="355"/>
                      <a:pt x="1238" y="151"/>
                    </a:cubicBezTo>
                    <a:cubicBezTo>
                      <a:pt x="1184" y="218"/>
                      <a:pt x="1107" y="249"/>
                      <a:pt x="1032" y="249"/>
                    </a:cubicBezTo>
                    <a:cubicBezTo>
                      <a:pt x="916" y="249"/>
                      <a:pt x="802" y="174"/>
                      <a:pt x="776" y="43"/>
                    </a:cubicBezTo>
                    <a:cubicBezTo>
                      <a:pt x="708" y="77"/>
                      <a:pt x="633" y="94"/>
                      <a:pt x="557" y="94"/>
                    </a:cubicBezTo>
                    <a:cubicBezTo>
                      <a:pt x="511" y="94"/>
                      <a:pt x="465" y="88"/>
                      <a:pt x="421" y="76"/>
                    </a:cubicBezTo>
                    <a:cubicBezTo>
                      <a:pt x="421" y="65"/>
                      <a:pt x="388" y="11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11"/>
              <p:cNvSpPr/>
              <p:nvPr/>
            </p:nvSpPr>
            <p:spPr>
              <a:xfrm>
                <a:off x="626859" y="5243334"/>
                <a:ext cx="161873" cy="465542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3316" extrusionOk="0">
                    <a:moveTo>
                      <a:pt x="1077" y="54"/>
                    </a:moveTo>
                    <a:cubicBezTo>
                      <a:pt x="1056" y="1"/>
                      <a:pt x="991" y="1"/>
                      <a:pt x="969" y="33"/>
                    </a:cubicBezTo>
                    <a:cubicBezTo>
                      <a:pt x="776" y="366"/>
                      <a:pt x="679" y="732"/>
                      <a:pt x="668" y="1098"/>
                    </a:cubicBezTo>
                    <a:cubicBezTo>
                      <a:pt x="539" y="797"/>
                      <a:pt x="377" y="506"/>
                      <a:pt x="259" y="205"/>
                    </a:cubicBezTo>
                    <a:cubicBezTo>
                      <a:pt x="216" y="76"/>
                      <a:pt x="33" y="108"/>
                      <a:pt x="33" y="227"/>
                    </a:cubicBezTo>
                    <a:cubicBezTo>
                      <a:pt x="1" y="883"/>
                      <a:pt x="571" y="1496"/>
                      <a:pt x="399" y="2131"/>
                    </a:cubicBezTo>
                    <a:cubicBezTo>
                      <a:pt x="291" y="2551"/>
                      <a:pt x="270" y="2863"/>
                      <a:pt x="539" y="3218"/>
                    </a:cubicBezTo>
                    <a:cubicBezTo>
                      <a:pt x="614" y="3315"/>
                      <a:pt x="776" y="3229"/>
                      <a:pt x="776" y="3122"/>
                    </a:cubicBezTo>
                    <a:cubicBezTo>
                      <a:pt x="776" y="2594"/>
                      <a:pt x="1056" y="2024"/>
                      <a:pt x="980" y="1507"/>
                    </a:cubicBezTo>
                    <a:cubicBezTo>
                      <a:pt x="916" y="1206"/>
                      <a:pt x="937" y="894"/>
                      <a:pt x="1045" y="603"/>
                    </a:cubicBezTo>
                    <a:cubicBezTo>
                      <a:pt x="1131" y="366"/>
                      <a:pt x="1152" y="280"/>
                      <a:pt x="1077" y="5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11"/>
              <p:cNvSpPr/>
              <p:nvPr/>
            </p:nvSpPr>
            <p:spPr>
              <a:xfrm>
                <a:off x="300584" y="4642029"/>
                <a:ext cx="775247" cy="78886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5619" extrusionOk="0">
                    <a:moveTo>
                      <a:pt x="5252" y="3595"/>
                    </a:moveTo>
                    <a:cubicBezTo>
                      <a:pt x="5274" y="3552"/>
                      <a:pt x="5274" y="3519"/>
                      <a:pt x="5284" y="3476"/>
                    </a:cubicBezTo>
                    <a:cubicBezTo>
                      <a:pt x="5295" y="3336"/>
                      <a:pt x="5306" y="3207"/>
                      <a:pt x="5317" y="3067"/>
                    </a:cubicBezTo>
                    <a:cubicBezTo>
                      <a:pt x="5317" y="2971"/>
                      <a:pt x="5295" y="2863"/>
                      <a:pt x="5252" y="2766"/>
                    </a:cubicBezTo>
                    <a:cubicBezTo>
                      <a:pt x="5069" y="2389"/>
                      <a:pt x="5101" y="2023"/>
                      <a:pt x="4962" y="1636"/>
                    </a:cubicBezTo>
                    <a:cubicBezTo>
                      <a:pt x="4832" y="1259"/>
                      <a:pt x="4294" y="1464"/>
                      <a:pt x="4122" y="1141"/>
                    </a:cubicBezTo>
                    <a:cubicBezTo>
                      <a:pt x="3907" y="721"/>
                      <a:pt x="3692" y="700"/>
                      <a:pt x="3423" y="926"/>
                    </a:cubicBezTo>
                    <a:cubicBezTo>
                      <a:pt x="3401" y="786"/>
                      <a:pt x="3326" y="657"/>
                      <a:pt x="3207" y="581"/>
                    </a:cubicBezTo>
                    <a:cubicBezTo>
                      <a:pt x="2971" y="452"/>
                      <a:pt x="2895" y="678"/>
                      <a:pt x="2701" y="398"/>
                    </a:cubicBezTo>
                    <a:cubicBezTo>
                      <a:pt x="2540" y="151"/>
                      <a:pt x="2023" y="0"/>
                      <a:pt x="1916" y="366"/>
                    </a:cubicBezTo>
                    <a:cubicBezTo>
                      <a:pt x="1744" y="947"/>
                      <a:pt x="926" y="571"/>
                      <a:pt x="840" y="1259"/>
                    </a:cubicBezTo>
                    <a:cubicBezTo>
                      <a:pt x="840" y="1270"/>
                      <a:pt x="893" y="1281"/>
                      <a:pt x="893" y="1302"/>
                    </a:cubicBezTo>
                    <a:lnTo>
                      <a:pt x="893" y="1453"/>
                    </a:lnTo>
                    <a:cubicBezTo>
                      <a:pt x="624" y="1475"/>
                      <a:pt x="549" y="1701"/>
                      <a:pt x="614" y="1916"/>
                    </a:cubicBezTo>
                    <a:lnTo>
                      <a:pt x="538" y="1916"/>
                    </a:lnTo>
                    <a:cubicBezTo>
                      <a:pt x="215" y="1927"/>
                      <a:pt x="54" y="2325"/>
                      <a:pt x="11" y="2572"/>
                    </a:cubicBezTo>
                    <a:cubicBezTo>
                      <a:pt x="0" y="2637"/>
                      <a:pt x="0" y="2701"/>
                      <a:pt x="11" y="2766"/>
                    </a:cubicBezTo>
                    <a:cubicBezTo>
                      <a:pt x="32" y="2884"/>
                      <a:pt x="65" y="3003"/>
                      <a:pt x="86" y="3100"/>
                    </a:cubicBezTo>
                    <a:cubicBezTo>
                      <a:pt x="108" y="3293"/>
                      <a:pt x="151" y="3476"/>
                      <a:pt x="215" y="3649"/>
                    </a:cubicBezTo>
                    <a:lnTo>
                      <a:pt x="226" y="3681"/>
                    </a:lnTo>
                    <a:cubicBezTo>
                      <a:pt x="183" y="3799"/>
                      <a:pt x="151" y="3928"/>
                      <a:pt x="129" y="4047"/>
                    </a:cubicBezTo>
                    <a:cubicBezTo>
                      <a:pt x="108" y="4111"/>
                      <a:pt x="140" y="4165"/>
                      <a:pt x="205" y="4187"/>
                    </a:cubicBezTo>
                    <a:cubicBezTo>
                      <a:pt x="549" y="4273"/>
                      <a:pt x="581" y="4456"/>
                      <a:pt x="667" y="4768"/>
                    </a:cubicBezTo>
                    <a:cubicBezTo>
                      <a:pt x="700" y="4843"/>
                      <a:pt x="764" y="4897"/>
                      <a:pt x="840" y="4908"/>
                    </a:cubicBezTo>
                    <a:cubicBezTo>
                      <a:pt x="1055" y="4919"/>
                      <a:pt x="1141" y="5252"/>
                      <a:pt x="1270" y="5349"/>
                    </a:cubicBezTo>
                    <a:cubicBezTo>
                      <a:pt x="1539" y="5553"/>
                      <a:pt x="1819" y="5403"/>
                      <a:pt x="2088" y="5586"/>
                    </a:cubicBezTo>
                    <a:cubicBezTo>
                      <a:pt x="2131" y="5618"/>
                      <a:pt x="2174" y="5607"/>
                      <a:pt x="2206" y="5575"/>
                    </a:cubicBezTo>
                    <a:cubicBezTo>
                      <a:pt x="2282" y="5510"/>
                      <a:pt x="3132" y="5381"/>
                      <a:pt x="3283" y="5467"/>
                    </a:cubicBezTo>
                    <a:cubicBezTo>
                      <a:pt x="3530" y="5618"/>
                      <a:pt x="3810" y="5349"/>
                      <a:pt x="3982" y="5155"/>
                    </a:cubicBezTo>
                    <a:cubicBezTo>
                      <a:pt x="4122" y="5274"/>
                      <a:pt x="4337" y="5220"/>
                      <a:pt x="4402" y="5037"/>
                    </a:cubicBezTo>
                    <a:cubicBezTo>
                      <a:pt x="4423" y="4951"/>
                      <a:pt x="4789" y="5080"/>
                      <a:pt x="4886" y="4994"/>
                    </a:cubicBezTo>
                    <a:cubicBezTo>
                      <a:pt x="5048" y="4843"/>
                      <a:pt x="5015" y="4865"/>
                      <a:pt x="5101" y="4649"/>
                    </a:cubicBezTo>
                    <a:cubicBezTo>
                      <a:pt x="5134" y="4531"/>
                      <a:pt x="5112" y="4488"/>
                      <a:pt x="5091" y="4466"/>
                    </a:cubicBezTo>
                    <a:cubicBezTo>
                      <a:pt x="5134" y="4488"/>
                      <a:pt x="5188" y="4477"/>
                      <a:pt x="5220" y="4445"/>
                    </a:cubicBezTo>
                    <a:cubicBezTo>
                      <a:pt x="5521" y="4122"/>
                      <a:pt x="5446" y="3853"/>
                      <a:pt x="5252" y="35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11"/>
              <p:cNvSpPr/>
              <p:nvPr/>
            </p:nvSpPr>
            <p:spPr>
              <a:xfrm>
                <a:off x="300584" y="5028813"/>
                <a:ext cx="775247" cy="39899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28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" y="119"/>
                      <a:pt x="54" y="237"/>
                      <a:pt x="75" y="345"/>
                    </a:cubicBezTo>
                    <a:cubicBezTo>
                      <a:pt x="108" y="528"/>
                      <a:pt x="151" y="711"/>
                      <a:pt x="215" y="883"/>
                    </a:cubicBezTo>
                    <a:cubicBezTo>
                      <a:pt x="215" y="894"/>
                      <a:pt x="215" y="904"/>
                      <a:pt x="226" y="915"/>
                    </a:cubicBezTo>
                    <a:cubicBezTo>
                      <a:pt x="183" y="1033"/>
                      <a:pt x="151" y="1163"/>
                      <a:pt x="129" y="1292"/>
                    </a:cubicBezTo>
                    <a:cubicBezTo>
                      <a:pt x="108" y="1346"/>
                      <a:pt x="140" y="1410"/>
                      <a:pt x="205" y="1421"/>
                    </a:cubicBezTo>
                    <a:cubicBezTo>
                      <a:pt x="549" y="1507"/>
                      <a:pt x="581" y="1690"/>
                      <a:pt x="667" y="2013"/>
                    </a:cubicBezTo>
                    <a:cubicBezTo>
                      <a:pt x="700" y="2077"/>
                      <a:pt x="764" y="2131"/>
                      <a:pt x="840" y="2142"/>
                    </a:cubicBezTo>
                    <a:cubicBezTo>
                      <a:pt x="1055" y="2153"/>
                      <a:pt x="1130" y="2486"/>
                      <a:pt x="1270" y="2594"/>
                    </a:cubicBezTo>
                    <a:cubicBezTo>
                      <a:pt x="1539" y="2798"/>
                      <a:pt x="1819" y="2648"/>
                      <a:pt x="2088" y="2831"/>
                    </a:cubicBezTo>
                    <a:cubicBezTo>
                      <a:pt x="2103" y="2838"/>
                      <a:pt x="2119" y="2842"/>
                      <a:pt x="2133" y="2842"/>
                    </a:cubicBezTo>
                    <a:cubicBezTo>
                      <a:pt x="2160" y="2842"/>
                      <a:pt x="2186" y="2830"/>
                      <a:pt x="2206" y="2809"/>
                    </a:cubicBezTo>
                    <a:cubicBezTo>
                      <a:pt x="2264" y="2760"/>
                      <a:pt x="2773" y="2673"/>
                      <a:pt x="3078" y="2673"/>
                    </a:cubicBezTo>
                    <a:cubicBezTo>
                      <a:pt x="3172" y="2673"/>
                      <a:pt x="3247" y="2681"/>
                      <a:pt x="3283" y="2702"/>
                    </a:cubicBezTo>
                    <a:cubicBezTo>
                      <a:pt x="3333" y="2732"/>
                      <a:pt x="3385" y="2746"/>
                      <a:pt x="3437" y="2746"/>
                    </a:cubicBezTo>
                    <a:cubicBezTo>
                      <a:pt x="3640" y="2746"/>
                      <a:pt x="3845" y="2544"/>
                      <a:pt x="3982" y="2390"/>
                    </a:cubicBezTo>
                    <a:cubicBezTo>
                      <a:pt x="4032" y="2436"/>
                      <a:pt x="4092" y="2457"/>
                      <a:pt x="4151" y="2457"/>
                    </a:cubicBezTo>
                    <a:cubicBezTo>
                      <a:pt x="4257" y="2457"/>
                      <a:pt x="4360" y="2389"/>
                      <a:pt x="4402" y="2271"/>
                    </a:cubicBezTo>
                    <a:cubicBezTo>
                      <a:pt x="4408" y="2251"/>
                      <a:pt x="4438" y="2245"/>
                      <a:pt x="4482" y="2245"/>
                    </a:cubicBezTo>
                    <a:cubicBezTo>
                      <a:pt x="4553" y="2245"/>
                      <a:pt x="4657" y="2261"/>
                      <a:pt x="4746" y="2261"/>
                    </a:cubicBezTo>
                    <a:cubicBezTo>
                      <a:pt x="4805" y="2261"/>
                      <a:pt x="4858" y="2254"/>
                      <a:pt x="4886" y="2228"/>
                    </a:cubicBezTo>
                    <a:cubicBezTo>
                      <a:pt x="5037" y="2077"/>
                      <a:pt x="5026" y="2099"/>
                      <a:pt x="5101" y="1884"/>
                    </a:cubicBezTo>
                    <a:cubicBezTo>
                      <a:pt x="5134" y="1776"/>
                      <a:pt x="5112" y="1722"/>
                      <a:pt x="5091" y="1711"/>
                    </a:cubicBezTo>
                    <a:lnTo>
                      <a:pt x="5091" y="1711"/>
                    </a:lnTo>
                    <a:cubicBezTo>
                      <a:pt x="5101" y="1714"/>
                      <a:pt x="5113" y="1716"/>
                      <a:pt x="5125" y="1716"/>
                    </a:cubicBezTo>
                    <a:cubicBezTo>
                      <a:pt x="5159" y="1716"/>
                      <a:pt x="5196" y="1703"/>
                      <a:pt x="5220" y="1679"/>
                    </a:cubicBezTo>
                    <a:cubicBezTo>
                      <a:pt x="5521" y="1367"/>
                      <a:pt x="5446" y="1098"/>
                      <a:pt x="5241" y="840"/>
                    </a:cubicBezTo>
                    <a:cubicBezTo>
                      <a:pt x="5263" y="797"/>
                      <a:pt x="5263" y="764"/>
                      <a:pt x="5274" y="721"/>
                    </a:cubicBezTo>
                    <a:cubicBezTo>
                      <a:pt x="5284" y="581"/>
                      <a:pt x="5295" y="452"/>
                      <a:pt x="5295" y="312"/>
                    </a:cubicBezTo>
                    <a:cubicBezTo>
                      <a:pt x="5274" y="269"/>
                      <a:pt x="5252" y="226"/>
                      <a:pt x="5220" y="183"/>
                    </a:cubicBezTo>
                    <a:cubicBezTo>
                      <a:pt x="5171" y="363"/>
                      <a:pt x="5035" y="494"/>
                      <a:pt x="4868" y="494"/>
                    </a:cubicBezTo>
                    <a:cubicBezTo>
                      <a:pt x="4815" y="494"/>
                      <a:pt x="4760" y="481"/>
                      <a:pt x="4703" y="452"/>
                    </a:cubicBezTo>
                    <a:lnTo>
                      <a:pt x="4703" y="452"/>
                    </a:lnTo>
                    <a:cubicBezTo>
                      <a:pt x="4747" y="713"/>
                      <a:pt x="4640" y="848"/>
                      <a:pt x="4494" y="848"/>
                    </a:cubicBezTo>
                    <a:cubicBezTo>
                      <a:pt x="4387" y="848"/>
                      <a:pt x="4259" y="775"/>
                      <a:pt x="4154" y="625"/>
                    </a:cubicBezTo>
                    <a:lnTo>
                      <a:pt x="4154" y="625"/>
                    </a:lnTo>
                    <a:cubicBezTo>
                      <a:pt x="4380" y="1432"/>
                      <a:pt x="3293" y="1055"/>
                      <a:pt x="2906" y="1475"/>
                    </a:cubicBezTo>
                    <a:cubicBezTo>
                      <a:pt x="2745" y="851"/>
                      <a:pt x="2153" y="1033"/>
                      <a:pt x="1959" y="517"/>
                    </a:cubicBezTo>
                    <a:cubicBezTo>
                      <a:pt x="1814" y="744"/>
                      <a:pt x="1454" y="948"/>
                      <a:pt x="1151" y="948"/>
                    </a:cubicBezTo>
                    <a:cubicBezTo>
                      <a:pt x="1095" y="948"/>
                      <a:pt x="1041" y="941"/>
                      <a:pt x="990" y="926"/>
                    </a:cubicBezTo>
                    <a:cubicBezTo>
                      <a:pt x="538" y="775"/>
                      <a:pt x="581" y="366"/>
                      <a:pt x="538" y="22"/>
                    </a:cubicBezTo>
                    <a:cubicBezTo>
                      <a:pt x="481" y="13"/>
                      <a:pt x="429" y="10"/>
                      <a:pt x="383" y="10"/>
                    </a:cubicBezTo>
                    <a:cubicBezTo>
                      <a:pt x="265" y="10"/>
                      <a:pt x="178" y="30"/>
                      <a:pt x="109" y="30"/>
                    </a:cubicBezTo>
                    <a:cubicBezTo>
                      <a:pt x="68" y="30"/>
                      <a:pt x="33" y="23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11"/>
              <p:cNvSpPr/>
              <p:nvPr/>
            </p:nvSpPr>
            <p:spPr>
              <a:xfrm>
                <a:off x="729628" y="4880698"/>
                <a:ext cx="3229" cy="3229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1" y="22"/>
                    </a:moveTo>
                    <a:lnTo>
                      <a:pt x="1" y="22"/>
                    </a:lnTo>
                    <a:lnTo>
                      <a:pt x="1" y="22"/>
                    </a:lnTo>
                    <a:cubicBezTo>
                      <a:pt x="22" y="1"/>
                      <a:pt x="22" y="1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11"/>
              <p:cNvSpPr/>
              <p:nvPr/>
            </p:nvSpPr>
            <p:spPr>
              <a:xfrm>
                <a:off x="501488" y="4855006"/>
                <a:ext cx="264499" cy="152747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088" extrusionOk="0">
                    <a:moveTo>
                      <a:pt x="506" y="1"/>
                    </a:moveTo>
                    <a:cubicBezTo>
                      <a:pt x="420" y="184"/>
                      <a:pt x="302" y="345"/>
                      <a:pt x="151" y="485"/>
                    </a:cubicBezTo>
                    <a:cubicBezTo>
                      <a:pt x="54" y="485"/>
                      <a:pt x="97" y="420"/>
                      <a:pt x="54" y="377"/>
                    </a:cubicBezTo>
                    <a:lnTo>
                      <a:pt x="1" y="646"/>
                    </a:lnTo>
                    <a:cubicBezTo>
                      <a:pt x="51" y="555"/>
                      <a:pt x="185" y="488"/>
                      <a:pt x="313" y="488"/>
                    </a:cubicBezTo>
                    <a:cubicBezTo>
                      <a:pt x="459" y="488"/>
                      <a:pt x="598" y="574"/>
                      <a:pt x="603" y="808"/>
                    </a:cubicBezTo>
                    <a:cubicBezTo>
                      <a:pt x="638" y="814"/>
                      <a:pt x="673" y="816"/>
                      <a:pt x="708" y="816"/>
                    </a:cubicBezTo>
                    <a:cubicBezTo>
                      <a:pt x="843" y="816"/>
                      <a:pt x="979" y="782"/>
                      <a:pt x="1093" y="782"/>
                    </a:cubicBezTo>
                    <a:cubicBezTo>
                      <a:pt x="1226" y="782"/>
                      <a:pt x="1332" y="827"/>
                      <a:pt x="1378" y="1023"/>
                    </a:cubicBezTo>
                    <a:cubicBezTo>
                      <a:pt x="1432" y="958"/>
                      <a:pt x="1572" y="883"/>
                      <a:pt x="1636" y="808"/>
                    </a:cubicBezTo>
                    <a:cubicBezTo>
                      <a:pt x="1679" y="905"/>
                      <a:pt x="1841" y="1023"/>
                      <a:pt x="1884" y="1088"/>
                    </a:cubicBezTo>
                    <a:cubicBezTo>
                      <a:pt x="1873" y="786"/>
                      <a:pt x="1626" y="474"/>
                      <a:pt x="1626" y="205"/>
                    </a:cubicBezTo>
                    <a:cubicBezTo>
                      <a:pt x="1554" y="293"/>
                      <a:pt x="1456" y="334"/>
                      <a:pt x="1360" y="334"/>
                    </a:cubicBezTo>
                    <a:cubicBezTo>
                      <a:pt x="1209" y="334"/>
                      <a:pt x="1062" y="236"/>
                      <a:pt x="1023" y="65"/>
                    </a:cubicBezTo>
                    <a:cubicBezTo>
                      <a:pt x="941" y="109"/>
                      <a:pt x="849" y="131"/>
                      <a:pt x="756" y="131"/>
                    </a:cubicBezTo>
                    <a:cubicBezTo>
                      <a:pt x="689" y="131"/>
                      <a:pt x="623" y="120"/>
                      <a:pt x="560" y="97"/>
                    </a:cubicBezTo>
                    <a:cubicBezTo>
                      <a:pt x="539" y="76"/>
                      <a:pt x="517" y="44"/>
                      <a:pt x="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11"/>
              <p:cNvSpPr/>
              <p:nvPr/>
            </p:nvSpPr>
            <p:spPr>
              <a:xfrm>
                <a:off x="3387423" y="5317321"/>
                <a:ext cx="117930" cy="338627"/>
              </a:xfrm>
              <a:custGeom>
                <a:avLst/>
                <a:gdLst/>
                <a:ahLst/>
                <a:cxnLst/>
                <a:rect l="l" t="t" r="r" b="b"/>
                <a:pathLst>
                  <a:path w="840" h="2412" extrusionOk="0">
                    <a:moveTo>
                      <a:pt x="786" y="44"/>
                    </a:moveTo>
                    <a:cubicBezTo>
                      <a:pt x="775" y="12"/>
                      <a:pt x="722" y="1"/>
                      <a:pt x="711" y="33"/>
                    </a:cubicBezTo>
                    <a:cubicBezTo>
                      <a:pt x="571" y="270"/>
                      <a:pt x="496" y="528"/>
                      <a:pt x="485" y="808"/>
                    </a:cubicBezTo>
                    <a:cubicBezTo>
                      <a:pt x="388" y="582"/>
                      <a:pt x="280" y="378"/>
                      <a:pt x="183" y="152"/>
                    </a:cubicBezTo>
                    <a:cubicBezTo>
                      <a:pt x="162" y="55"/>
                      <a:pt x="22" y="76"/>
                      <a:pt x="22" y="173"/>
                    </a:cubicBezTo>
                    <a:cubicBezTo>
                      <a:pt x="1" y="647"/>
                      <a:pt x="420" y="1088"/>
                      <a:pt x="291" y="1551"/>
                    </a:cubicBezTo>
                    <a:cubicBezTo>
                      <a:pt x="216" y="1863"/>
                      <a:pt x="194" y="2089"/>
                      <a:pt x="388" y="2347"/>
                    </a:cubicBezTo>
                    <a:cubicBezTo>
                      <a:pt x="453" y="2412"/>
                      <a:pt x="560" y="2358"/>
                      <a:pt x="560" y="2272"/>
                    </a:cubicBezTo>
                    <a:cubicBezTo>
                      <a:pt x="560" y="1884"/>
                      <a:pt x="765" y="1475"/>
                      <a:pt x="711" y="1099"/>
                    </a:cubicBezTo>
                    <a:cubicBezTo>
                      <a:pt x="668" y="873"/>
                      <a:pt x="689" y="647"/>
                      <a:pt x="765" y="442"/>
                    </a:cubicBezTo>
                    <a:cubicBezTo>
                      <a:pt x="829" y="313"/>
                      <a:pt x="840" y="173"/>
                      <a:pt x="786" y="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11"/>
              <p:cNvSpPr/>
              <p:nvPr/>
            </p:nvSpPr>
            <p:spPr>
              <a:xfrm>
                <a:off x="3150157" y="4880698"/>
                <a:ext cx="563816" cy="572801"/>
              </a:xfrm>
              <a:custGeom>
                <a:avLst/>
                <a:gdLst/>
                <a:ahLst/>
                <a:cxnLst/>
                <a:rect l="l" t="t" r="r" b="b"/>
                <a:pathLst>
                  <a:path w="4016" h="4080" extrusionOk="0">
                    <a:moveTo>
                      <a:pt x="3821" y="2616"/>
                    </a:moveTo>
                    <a:cubicBezTo>
                      <a:pt x="3832" y="2584"/>
                      <a:pt x="3843" y="2551"/>
                      <a:pt x="3843" y="2530"/>
                    </a:cubicBezTo>
                    <a:cubicBezTo>
                      <a:pt x="3854" y="2433"/>
                      <a:pt x="3865" y="2325"/>
                      <a:pt x="3865" y="2228"/>
                    </a:cubicBezTo>
                    <a:cubicBezTo>
                      <a:pt x="3865" y="2153"/>
                      <a:pt x="3854" y="2078"/>
                      <a:pt x="3821" y="2013"/>
                    </a:cubicBezTo>
                    <a:cubicBezTo>
                      <a:pt x="3692" y="1744"/>
                      <a:pt x="3703" y="1475"/>
                      <a:pt x="3617" y="1195"/>
                    </a:cubicBezTo>
                    <a:cubicBezTo>
                      <a:pt x="3520" y="905"/>
                      <a:pt x="3122" y="1066"/>
                      <a:pt x="2993" y="829"/>
                    </a:cubicBezTo>
                    <a:cubicBezTo>
                      <a:pt x="2842" y="528"/>
                      <a:pt x="2691" y="506"/>
                      <a:pt x="2487" y="668"/>
                    </a:cubicBezTo>
                    <a:cubicBezTo>
                      <a:pt x="2476" y="571"/>
                      <a:pt x="2412" y="474"/>
                      <a:pt x="2336" y="420"/>
                    </a:cubicBezTo>
                    <a:cubicBezTo>
                      <a:pt x="2164" y="323"/>
                      <a:pt x="2110" y="485"/>
                      <a:pt x="1970" y="291"/>
                    </a:cubicBezTo>
                    <a:cubicBezTo>
                      <a:pt x="1841" y="119"/>
                      <a:pt x="1475" y="1"/>
                      <a:pt x="1400" y="270"/>
                    </a:cubicBezTo>
                    <a:cubicBezTo>
                      <a:pt x="1271" y="689"/>
                      <a:pt x="668" y="410"/>
                      <a:pt x="614" y="915"/>
                    </a:cubicBezTo>
                    <a:cubicBezTo>
                      <a:pt x="614" y="926"/>
                      <a:pt x="647" y="937"/>
                      <a:pt x="647" y="948"/>
                    </a:cubicBezTo>
                    <a:lnTo>
                      <a:pt x="647" y="1066"/>
                    </a:lnTo>
                    <a:cubicBezTo>
                      <a:pt x="496" y="1098"/>
                      <a:pt x="399" y="1249"/>
                      <a:pt x="442" y="1400"/>
                    </a:cubicBezTo>
                    <a:lnTo>
                      <a:pt x="388" y="1400"/>
                    </a:lnTo>
                    <a:cubicBezTo>
                      <a:pt x="162" y="1400"/>
                      <a:pt x="44" y="1690"/>
                      <a:pt x="12" y="1873"/>
                    </a:cubicBezTo>
                    <a:cubicBezTo>
                      <a:pt x="1" y="1916"/>
                      <a:pt x="1" y="1959"/>
                      <a:pt x="12" y="2013"/>
                    </a:cubicBezTo>
                    <a:cubicBezTo>
                      <a:pt x="22" y="2099"/>
                      <a:pt x="44" y="2175"/>
                      <a:pt x="65" y="2250"/>
                    </a:cubicBezTo>
                    <a:cubicBezTo>
                      <a:pt x="87" y="2390"/>
                      <a:pt x="119" y="2530"/>
                      <a:pt x="162" y="2659"/>
                    </a:cubicBezTo>
                    <a:cubicBezTo>
                      <a:pt x="162" y="2659"/>
                      <a:pt x="162" y="2670"/>
                      <a:pt x="173" y="2680"/>
                    </a:cubicBezTo>
                    <a:cubicBezTo>
                      <a:pt x="141" y="2766"/>
                      <a:pt x="119" y="2853"/>
                      <a:pt x="98" y="2949"/>
                    </a:cubicBezTo>
                    <a:cubicBezTo>
                      <a:pt x="87" y="2982"/>
                      <a:pt x="108" y="3025"/>
                      <a:pt x="152" y="3036"/>
                    </a:cubicBezTo>
                    <a:cubicBezTo>
                      <a:pt x="410" y="3100"/>
                      <a:pt x="421" y="3229"/>
                      <a:pt x="485" y="3466"/>
                    </a:cubicBezTo>
                    <a:cubicBezTo>
                      <a:pt x="507" y="3520"/>
                      <a:pt x="560" y="3552"/>
                      <a:pt x="625" y="3563"/>
                    </a:cubicBezTo>
                    <a:cubicBezTo>
                      <a:pt x="776" y="3574"/>
                      <a:pt x="840" y="3810"/>
                      <a:pt x="937" y="3886"/>
                    </a:cubicBezTo>
                    <a:cubicBezTo>
                      <a:pt x="1131" y="4036"/>
                      <a:pt x="1335" y="3929"/>
                      <a:pt x="1529" y="4058"/>
                    </a:cubicBezTo>
                    <a:cubicBezTo>
                      <a:pt x="1551" y="4079"/>
                      <a:pt x="1594" y="4069"/>
                      <a:pt x="1615" y="4047"/>
                    </a:cubicBezTo>
                    <a:cubicBezTo>
                      <a:pt x="1669" y="4004"/>
                      <a:pt x="2293" y="3907"/>
                      <a:pt x="2401" y="3972"/>
                    </a:cubicBezTo>
                    <a:cubicBezTo>
                      <a:pt x="2584" y="4079"/>
                      <a:pt x="2778" y="3886"/>
                      <a:pt x="2907" y="3746"/>
                    </a:cubicBezTo>
                    <a:cubicBezTo>
                      <a:pt x="3004" y="3832"/>
                      <a:pt x="3165" y="3789"/>
                      <a:pt x="3208" y="3660"/>
                    </a:cubicBezTo>
                    <a:cubicBezTo>
                      <a:pt x="3230" y="3595"/>
                      <a:pt x="3488" y="3692"/>
                      <a:pt x="3563" y="3627"/>
                    </a:cubicBezTo>
                    <a:cubicBezTo>
                      <a:pt x="3682" y="3520"/>
                      <a:pt x="3660" y="3531"/>
                      <a:pt x="3714" y="3380"/>
                    </a:cubicBezTo>
                    <a:cubicBezTo>
                      <a:pt x="3746" y="3294"/>
                      <a:pt x="3725" y="3262"/>
                      <a:pt x="3714" y="3240"/>
                    </a:cubicBezTo>
                    <a:cubicBezTo>
                      <a:pt x="3746" y="3262"/>
                      <a:pt x="3789" y="3251"/>
                      <a:pt x="3811" y="3229"/>
                    </a:cubicBezTo>
                    <a:cubicBezTo>
                      <a:pt x="4015" y="3003"/>
                      <a:pt x="3961" y="2799"/>
                      <a:pt x="3821" y="26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11"/>
              <p:cNvSpPr/>
              <p:nvPr/>
            </p:nvSpPr>
            <p:spPr>
              <a:xfrm>
                <a:off x="3148753" y="5163309"/>
                <a:ext cx="565220" cy="289630"/>
              </a:xfrm>
              <a:custGeom>
                <a:avLst/>
                <a:gdLst/>
                <a:ahLst/>
                <a:cxnLst/>
                <a:rect l="l" t="t" r="r" b="b"/>
                <a:pathLst>
                  <a:path w="4026" h="2063" extrusionOk="0">
                    <a:moveTo>
                      <a:pt x="0" y="0"/>
                    </a:moveTo>
                    <a:cubicBezTo>
                      <a:pt x="22" y="86"/>
                      <a:pt x="43" y="172"/>
                      <a:pt x="65" y="248"/>
                    </a:cubicBezTo>
                    <a:cubicBezTo>
                      <a:pt x="75" y="377"/>
                      <a:pt x="108" y="517"/>
                      <a:pt x="151" y="646"/>
                    </a:cubicBezTo>
                    <a:cubicBezTo>
                      <a:pt x="162" y="657"/>
                      <a:pt x="162" y="667"/>
                      <a:pt x="162" y="667"/>
                    </a:cubicBezTo>
                    <a:cubicBezTo>
                      <a:pt x="129" y="753"/>
                      <a:pt x="108" y="850"/>
                      <a:pt x="97" y="936"/>
                    </a:cubicBezTo>
                    <a:cubicBezTo>
                      <a:pt x="86" y="979"/>
                      <a:pt x="108" y="1023"/>
                      <a:pt x="151" y="1033"/>
                    </a:cubicBezTo>
                    <a:cubicBezTo>
                      <a:pt x="398" y="1087"/>
                      <a:pt x="420" y="1227"/>
                      <a:pt x="484" y="1453"/>
                    </a:cubicBezTo>
                    <a:cubicBezTo>
                      <a:pt x="506" y="1507"/>
                      <a:pt x="560" y="1550"/>
                      <a:pt x="624" y="1550"/>
                    </a:cubicBezTo>
                    <a:cubicBezTo>
                      <a:pt x="775" y="1561"/>
                      <a:pt x="840" y="1808"/>
                      <a:pt x="926" y="1873"/>
                    </a:cubicBezTo>
                    <a:cubicBezTo>
                      <a:pt x="1119" y="2023"/>
                      <a:pt x="1335" y="1916"/>
                      <a:pt x="1528" y="2056"/>
                    </a:cubicBezTo>
                    <a:cubicBezTo>
                      <a:pt x="1537" y="2060"/>
                      <a:pt x="1550" y="2063"/>
                      <a:pt x="1563" y="2063"/>
                    </a:cubicBezTo>
                    <a:cubicBezTo>
                      <a:pt x="1582" y="2063"/>
                      <a:pt x="1602" y="2058"/>
                      <a:pt x="1614" y="2045"/>
                    </a:cubicBezTo>
                    <a:cubicBezTo>
                      <a:pt x="1655" y="2005"/>
                      <a:pt x="2013" y="1947"/>
                      <a:pt x="2237" y="1947"/>
                    </a:cubicBezTo>
                    <a:cubicBezTo>
                      <a:pt x="2312" y="1947"/>
                      <a:pt x="2373" y="1953"/>
                      <a:pt x="2400" y="1970"/>
                    </a:cubicBezTo>
                    <a:cubicBezTo>
                      <a:pt x="2434" y="1988"/>
                      <a:pt x="2469" y="1996"/>
                      <a:pt x="2504" y="1996"/>
                    </a:cubicBezTo>
                    <a:cubicBezTo>
                      <a:pt x="2653" y="1996"/>
                      <a:pt x="2799" y="1847"/>
                      <a:pt x="2895" y="1733"/>
                    </a:cubicBezTo>
                    <a:cubicBezTo>
                      <a:pt x="2933" y="1767"/>
                      <a:pt x="2978" y="1782"/>
                      <a:pt x="3021" y="1782"/>
                    </a:cubicBezTo>
                    <a:cubicBezTo>
                      <a:pt x="3102" y="1782"/>
                      <a:pt x="3179" y="1730"/>
                      <a:pt x="3207" y="1647"/>
                    </a:cubicBezTo>
                    <a:cubicBezTo>
                      <a:pt x="3213" y="1632"/>
                      <a:pt x="3235" y="1628"/>
                      <a:pt x="3266" y="1628"/>
                    </a:cubicBezTo>
                    <a:cubicBezTo>
                      <a:pt x="3317" y="1628"/>
                      <a:pt x="3390" y="1640"/>
                      <a:pt x="3452" y="1640"/>
                    </a:cubicBezTo>
                    <a:cubicBezTo>
                      <a:pt x="3495" y="1640"/>
                      <a:pt x="3532" y="1634"/>
                      <a:pt x="3552" y="1614"/>
                    </a:cubicBezTo>
                    <a:cubicBezTo>
                      <a:pt x="3670" y="1507"/>
                      <a:pt x="3659" y="1528"/>
                      <a:pt x="3713" y="1367"/>
                    </a:cubicBezTo>
                    <a:cubicBezTo>
                      <a:pt x="3745" y="1281"/>
                      <a:pt x="3735" y="1249"/>
                      <a:pt x="3713" y="1238"/>
                    </a:cubicBezTo>
                    <a:lnTo>
                      <a:pt x="3713" y="1238"/>
                    </a:lnTo>
                    <a:cubicBezTo>
                      <a:pt x="3722" y="1241"/>
                      <a:pt x="3731" y="1242"/>
                      <a:pt x="3741" y="1242"/>
                    </a:cubicBezTo>
                    <a:cubicBezTo>
                      <a:pt x="3767" y="1242"/>
                      <a:pt x="3794" y="1232"/>
                      <a:pt x="3810" y="1216"/>
                    </a:cubicBezTo>
                    <a:cubicBezTo>
                      <a:pt x="4025" y="990"/>
                      <a:pt x="3971" y="786"/>
                      <a:pt x="3821" y="603"/>
                    </a:cubicBezTo>
                    <a:cubicBezTo>
                      <a:pt x="3831" y="571"/>
                      <a:pt x="3842" y="538"/>
                      <a:pt x="3842" y="517"/>
                    </a:cubicBezTo>
                    <a:cubicBezTo>
                      <a:pt x="3853" y="420"/>
                      <a:pt x="3864" y="312"/>
                      <a:pt x="3864" y="215"/>
                    </a:cubicBezTo>
                    <a:lnTo>
                      <a:pt x="3810" y="119"/>
                    </a:lnTo>
                    <a:cubicBezTo>
                      <a:pt x="3785" y="259"/>
                      <a:pt x="3672" y="349"/>
                      <a:pt x="3547" y="349"/>
                    </a:cubicBezTo>
                    <a:cubicBezTo>
                      <a:pt x="3509" y="349"/>
                      <a:pt x="3471" y="340"/>
                      <a:pt x="3433" y="323"/>
                    </a:cubicBezTo>
                    <a:lnTo>
                      <a:pt x="3433" y="323"/>
                    </a:lnTo>
                    <a:cubicBezTo>
                      <a:pt x="3464" y="515"/>
                      <a:pt x="3384" y="615"/>
                      <a:pt x="3276" y="615"/>
                    </a:cubicBezTo>
                    <a:cubicBezTo>
                      <a:pt x="3196" y="615"/>
                      <a:pt x="3102" y="561"/>
                      <a:pt x="3024" y="452"/>
                    </a:cubicBezTo>
                    <a:lnTo>
                      <a:pt x="3024" y="452"/>
                    </a:lnTo>
                    <a:cubicBezTo>
                      <a:pt x="3196" y="1033"/>
                      <a:pt x="2400" y="764"/>
                      <a:pt x="2120" y="1076"/>
                    </a:cubicBezTo>
                    <a:cubicBezTo>
                      <a:pt x="2013" y="624"/>
                      <a:pt x="1571" y="743"/>
                      <a:pt x="1442" y="377"/>
                    </a:cubicBezTo>
                    <a:cubicBezTo>
                      <a:pt x="1325" y="539"/>
                      <a:pt x="1073" y="685"/>
                      <a:pt x="855" y="685"/>
                    </a:cubicBezTo>
                    <a:cubicBezTo>
                      <a:pt x="812" y="685"/>
                      <a:pt x="771" y="680"/>
                      <a:pt x="732" y="667"/>
                    </a:cubicBezTo>
                    <a:cubicBezTo>
                      <a:pt x="398" y="560"/>
                      <a:pt x="431" y="258"/>
                      <a:pt x="398" y="11"/>
                    </a:cubicBezTo>
                    <a:cubicBezTo>
                      <a:pt x="365" y="8"/>
                      <a:pt x="335" y="6"/>
                      <a:pt x="308" y="6"/>
                    </a:cubicBezTo>
                    <a:cubicBezTo>
                      <a:pt x="210" y="6"/>
                      <a:pt x="142" y="22"/>
                      <a:pt x="87" y="22"/>
                    </a:cubicBezTo>
                    <a:cubicBezTo>
                      <a:pt x="55" y="22"/>
                      <a:pt x="27" y="1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11"/>
              <p:cNvSpPr/>
              <p:nvPr/>
            </p:nvSpPr>
            <p:spPr>
              <a:xfrm>
                <a:off x="3461411" y="5054505"/>
                <a:ext cx="3229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23" h="12" extrusionOk="0">
                    <a:moveTo>
                      <a:pt x="1" y="11"/>
                    </a:moveTo>
                    <a:lnTo>
                      <a:pt x="1" y="11"/>
                    </a:lnTo>
                    <a:cubicBezTo>
                      <a:pt x="22" y="0"/>
                      <a:pt x="22" y="0"/>
                      <a:pt x="1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11"/>
              <p:cNvSpPr/>
              <p:nvPr/>
            </p:nvSpPr>
            <p:spPr>
              <a:xfrm>
                <a:off x="3296729" y="5036394"/>
                <a:ext cx="192057" cy="110349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786" extrusionOk="0">
                    <a:moveTo>
                      <a:pt x="367" y="0"/>
                    </a:moveTo>
                    <a:cubicBezTo>
                      <a:pt x="302" y="129"/>
                      <a:pt x="216" y="248"/>
                      <a:pt x="108" y="344"/>
                    </a:cubicBezTo>
                    <a:cubicBezTo>
                      <a:pt x="33" y="344"/>
                      <a:pt x="76" y="301"/>
                      <a:pt x="33" y="269"/>
                    </a:cubicBezTo>
                    <a:lnTo>
                      <a:pt x="1" y="474"/>
                    </a:lnTo>
                    <a:cubicBezTo>
                      <a:pt x="36" y="403"/>
                      <a:pt x="134" y="353"/>
                      <a:pt x="228" y="353"/>
                    </a:cubicBezTo>
                    <a:cubicBezTo>
                      <a:pt x="334" y="353"/>
                      <a:pt x="436" y="416"/>
                      <a:pt x="442" y="581"/>
                    </a:cubicBezTo>
                    <a:cubicBezTo>
                      <a:pt x="470" y="586"/>
                      <a:pt x="498" y="588"/>
                      <a:pt x="525" y="588"/>
                    </a:cubicBezTo>
                    <a:cubicBezTo>
                      <a:pt x="622" y="588"/>
                      <a:pt x="717" y="565"/>
                      <a:pt x="798" y="565"/>
                    </a:cubicBezTo>
                    <a:cubicBezTo>
                      <a:pt x="895" y="565"/>
                      <a:pt x="971" y="598"/>
                      <a:pt x="1002" y="743"/>
                    </a:cubicBezTo>
                    <a:cubicBezTo>
                      <a:pt x="1034" y="689"/>
                      <a:pt x="1142" y="635"/>
                      <a:pt x="1185" y="581"/>
                    </a:cubicBezTo>
                    <a:cubicBezTo>
                      <a:pt x="1228" y="657"/>
                      <a:pt x="1335" y="732"/>
                      <a:pt x="1368" y="786"/>
                    </a:cubicBezTo>
                    <a:cubicBezTo>
                      <a:pt x="1357" y="560"/>
                      <a:pt x="1185" y="334"/>
                      <a:pt x="1174" y="140"/>
                    </a:cubicBezTo>
                    <a:cubicBezTo>
                      <a:pt x="1124" y="202"/>
                      <a:pt x="1055" y="231"/>
                      <a:pt x="987" y="231"/>
                    </a:cubicBezTo>
                    <a:cubicBezTo>
                      <a:pt x="878" y="231"/>
                      <a:pt x="770" y="158"/>
                      <a:pt x="743" y="32"/>
                    </a:cubicBezTo>
                    <a:cubicBezTo>
                      <a:pt x="679" y="71"/>
                      <a:pt x="610" y="91"/>
                      <a:pt x="540" y="91"/>
                    </a:cubicBezTo>
                    <a:cubicBezTo>
                      <a:pt x="494" y="91"/>
                      <a:pt x="446" y="82"/>
                      <a:pt x="399" y="65"/>
                    </a:cubicBezTo>
                    <a:cubicBezTo>
                      <a:pt x="388" y="43"/>
                      <a:pt x="377" y="22"/>
                      <a:pt x="3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11"/>
              <p:cNvSpPr/>
              <p:nvPr/>
            </p:nvSpPr>
            <p:spPr>
              <a:xfrm>
                <a:off x="1018277" y="4734127"/>
                <a:ext cx="678517" cy="701261"/>
              </a:xfrm>
              <a:custGeom>
                <a:avLst/>
                <a:gdLst/>
                <a:ahLst/>
                <a:cxnLst/>
                <a:rect l="l" t="t" r="r" b="b"/>
                <a:pathLst>
                  <a:path w="4833" h="4995" extrusionOk="0">
                    <a:moveTo>
                      <a:pt x="4757" y="3132"/>
                    </a:moveTo>
                    <a:cubicBezTo>
                      <a:pt x="4714" y="2939"/>
                      <a:pt x="4284" y="2648"/>
                      <a:pt x="4284" y="2497"/>
                    </a:cubicBezTo>
                    <a:cubicBezTo>
                      <a:pt x="4284" y="2487"/>
                      <a:pt x="4284" y="2476"/>
                      <a:pt x="4284" y="2476"/>
                    </a:cubicBezTo>
                    <a:cubicBezTo>
                      <a:pt x="4370" y="2218"/>
                      <a:pt x="4294" y="1949"/>
                      <a:pt x="4111" y="1766"/>
                    </a:cubicBezTo>
                    <a:cubicBezTo>
                      <a:pt x="4036" y="1690"/>
                      <a:pt x="3961" y="1637"/>
                      <a:pt x="3864" y="1593"/>
                    </a:cubicBezTo>
                    <a:cubicBezTo>
                      <a:pt x="3713" y="1518"/>
                      <a:pt x="3928" y="1098"/>
                      <a:pt x="3789" y="958"/>
                    </a:cubicBezTo>
                    <a:cubicBezTo>
                      <a:pt x="3767" y="926"/>
                      <a:pt x="3735" y="894"/>
                      <a:pt x="3702" y="872"/>
                    </a:cubicBezTo>
                    <a:cubicBezTo>
                      <a:pt x="3530" y="743"/>
                      <a:pt x="3326" y="679"/>
                      <a:pt x="3272" y="420"/>
                    </a:cubicBezTo>
                    <a:cubicBezTo>
                      <a:pt x="3261" y="399"/>
                      <a:pt x="3240" y="377"/>
                      <a:pt x="3218" y="367"/>
                    </a:cubicBezTo>
                    <a:cubicBezTo>
                      <a:pt x="3100" y="324"/>
                      <a:pt x="2971" y="356"/>
                      <a:pt x="2895" y="453"/>
                    </a:cubicBezTo>
                    <a:cubicBezTo>
                      <a:pt x="2809" y="324"/>
                      <a:pt x="2637" y="291"/>
                      <a:pt x="2508" y="377"/>
                    </a:cubicBezTo>
                    <a:cubicBezTo>
                      <a:pt x="2519" y="324"/>
                      <a:pt x="2497" y="259"/>
                      <a:pt x="2454" y="216"/>
                    </a:cubicBezTo>
                    <a:cubicBezTo>
                      <a:pt x="2250" y="22"/>
                      <a:pt x="2088" y="442"/>
                      <a:pt x="1916" y="130"/>
                    </a:cubicBezTo>
                    <a:cubicBezTo>
                      <a:pt x="1830" y="1"/>
                      <a:pt x="1711" y="44"/>
                      <a:pt x="1604" y="119"/>
                    </a:cubicBezTo>
                    <a:cubicBezTo>
                      <a:pt x="1496" y="184"/>
                      <a:pt x="1528" y="410"/>
                      <a:pt x="1346" y="399"/>
                    </a:cubicBezTo>
                    <a:cubicBezTo>
                      <a:pt x="1238" y="388"/>
                      <a:pt x="1163" y="474"/>
                      <a:pt x="1098" y="528"/>
                    </a:cubicBezTo>
                    <a:cubicBezTo>
                      <a:pt x="1066" y="571"/>
                      <a:pt x="1087" y="636"/>
                      <a:pt x="1087" y="668"/>
                    </a:cubicBezTo>
                    <a:cubicBezTo>
                      <a:pt x="1087" y="700"/>
                      <a:pt x="883" y="786"/>
                      <a:pt x="861" y="808"/>
                    </a:cubicBezTo>
                    <a:cubicBezTo>
                      <a:pt x="754" y="905"/>
                      <a:pt x="786" y="1066"/>
                      <a:pt x="850" y="1184"/>
                    </a:cubicBezTo>
                    <a:cubicBezTo>
                      <a:pt x="850" y="1184"/>
                      <a:pt x="850" y="1195"/>
                      <a:pt x="850" y="1195"/>
                    </a:cubicBezTo>
                    <a:cubicBezTo>
                      <a:pt x="894" y="1271"/>
                      <a:pt x="517" y="1561"/>
                      <a:pt x="517" y="1723"/>
                    </a:cubicBezTo>
                    <a:cubicBezTo>
                      <a:pt x="517" y="1809"/>
                      <a:pt x="549" y="1895"/>
                      <a:pt x="603" y="1970"/>
                    </a:cubicBezTo>
                    <a:cubicBezTo>
                      <a:pt x="700" y="2056"/>
                      <a:pt x="700" y="2207"/>
                      <a:pt x="603" y="2293"/>
                    </a:cubicBezTo>
                    <a:cubicBezTo>
                      <a:pt x="452" y="2454"/>
                      <a:pt x="129" y="2562"/>
                      <a:pt x="33" y="2605"/>
                    </a:cubicBezTo>
                    <a:cubicBezTo>
                      <a:pt x="11" y="2627"/>
                      <a:pt x="0" y="2648"/>
                      <a:pt x="0" y="2680"/>
                    </a:cubicBezTo>
                    <a:cubicBezTo>
                      <a:pt x="97" y="3089"/>
                      <a:pt x="108" y="3466"/>
                      <a:pt x="194" y="3843"/>
                    </a:cubicBezTo>
                    <a:cubicBezTo>
                      <a:pt x="215" y="3929"/>
                      <a:pt x="237" y="4015"/>
                      <a:pt x="269" y="4101"/>
                    </a:cubicBezTo>
                    <a:cubicBezTo>
                      <a:pt x="237" y="4273"/>
                      <a:pt x="291" y="4445"/>
                      <a:pt x="398" y="4564"/>
                    </a:cubicBezTo>
                    <a:cubicBezTo>
                      <a:pt x="506" y="4671"/>
                      <a:pt x="700" y="4844"/>
                      <a:pt x="861" y="4768"/>
                    </a:cubicBezTo>
                    <a:cubicBezTo>
                      <a:pt x="1066" y="4661"/>
                      <a:pt x="1173" y="4844"/>
                      <a:pt x="1378" y="4930"/>
                    </a:cubicBezTo>
                    <a:cubicBezTo>
                      <a:pt x="1604" y="4994"/>
                      <a:pt x="1841" y="4930"/>
                      <a:pt x="1991" y="4747"/>
                    </a:cubicBezTo>
                    <a:cubicBezTo>
                      <a:pt x="2131" y="4564"/>
                      <a:pt x="2088" y="4639"/>
                      <a:pt x="2260" y="4747"/>
                    </a:cubicBezTo>
                    <a:cubicBezTo>
                      <a:pt x="2368" y="4833"/>
                      <a:pt x="2497" y="4887"/>
                      <a:pt x="2626" y="4887"/>
                    </a:cubicBezTo>
                    <a:cubicBezTo>
                      <a:pt x="2777" y="4887"/>
                      <a:pt x="2928" y="4854"/>
                      <a:pt x="3067" y="4779"/>
                    </a:cubicBezTo>
                    <a:cubicBezTo>
                      <a:pt x="3175" y="4725"/>
                      <a:pt x="3111" y="4779"/>
                      <a:pt x="3197" y="4833"/>
                    </a:cubicBezTo>
                    <a:cubicBezTo>
                      <a:pt x="3433" y="4962"/>
                      <a:pt x="3713" y="4618"/>
                      <a:pt x="3875" y="4359"/>
                    </a:cubicBezTo>
                    <a:cubicBezTo>
                      <a:pt x="4144" y="4478"/>
                      <a:pt x="4574" y="3950"/>
                      <a:pt x="4703" y="3778"/>
                    </a:cubicBezTo>
                    <a:cubicBezTo>
                      <a:pt x="4833" y="3595"/>
                      <a:pt x="4800" y="3358"/>
                      <a:pt x="4757" y="31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11"/>
              <p:cNvSpPr/>
              <p:nvPr/>
            </p:nvSpPr>
            <p:spPr>
              <a:xfrm>
                <a:off x="1090720" y="4900353"/>
                <a:ext cx="361370" cy="290472"/>
              </a:xfrm>
              <a:custGeom>
                <a:avLst/>
                <a:gdLst/>
                <a:ahLst/>
                <a:cxnLst/>
                <a:rect l="l" t="t" r="r" b="b"/>
                <a:pathLst>
                  <a:path w="2574" h="2069" extrusionOk="0">
                    <a:moveTo>
                      <a:pt x="345" y="0"/>
                    </a:moveTo>
                    <a:cubicBezTo>
                      <a:pt x="345" y="11"/>
                      <a:pt x="345" y="11"/>
                      <a:pt x="345" y="22"/>
                    </a:cubicBezTo>
                    <a:cubicBezTo>
                      <a:pt x="388" y="97"/>
                      <a:pt x="1" y="377"/>
                      <a:pt x="1" y="539"/>
                    </a:cubicBezTo>
                    <a:cubicBezTo>
                      <a:pt x="1" y="635"/>
                      <a:pt x="33" y="722"/>
                      <a:pt x="87" y="797"/>
                    </a:cubicBezTo>
                    <a:cubicBezTo>
                      <a:pt x="184" y="883"/>
                      <a:pt x="184" y="1034"/>
                      <a:pt x="87" y="1120"/>
                    </a:cubicBezTo>
                    <a:cubicBezTo>
                      <a:pt x="184" y="1131"/>
                      <a:pt x="270" y="1163"/>
                      <a:pt x="356" y="1195"/>
                    </a:cubicBezTo>
                    <a:cubicBezTo>
                      <a:pt x="442" y="1238"/>
                      <a:pt x="507" y="1357"/>
                      <a:pt x="604" y="1367"/>
                    </a:cubicBezTo>
                    <a:cubicBezTo>
                      <a:pt x="617" y="1371"/>
                      <a:pt x="630" y="1373"/>
                      <a:pt x="643" y="1373"/>
                    </a:cubicBezTo>
                    <a:cubicBezTo>
                      <a:pt x="730" y="1373"/>
                      <a:pt x="822" y="1300"/>
                      <a:pt x="901" y="1300"/>
                    </a:cubicBezTo>
                    <a:cubicBezTo>
                      <a:pt x="910" y="1300"/>
                      <a:pt x="918" y="1301"/>
                      <a:pt x="926" y="1303"/>
                    </a:cubicBezTo>
                    <a:cubicBezTo>
                      <a:pt x="1023" y="1324"/>
                      <a:pt x="1056" y="1443"/>
                      <a:pt x="1131" y="1464"/>
                    </a:cubicBezTo>
                    <a:cubicBezTo>
                      <a:pt x="1145" y="1464"/>
                      <a:pt x="1255" y="1474"/>
                      <a:pt x="1321" y="1474"/>
                    </a:cubicBezTo>
                    <a:cubicBezTo>
                      <a:pt x="1353" y="1474"/>
                      <a:pt x="1375" y="1471"/>
                      <a:pt x="1368" y="1464"/>
                    </a:cubicBezTo>
                    <a:lnTo>
                      <a:pt x="1368" y="1464"/>
                    </a:lnTo>
                    <a:cubicBezTo>
                      <a:pt x="1583" y="1615"/>
                      <a:pt x="1551" y="1744"/>
                      <a:pt x="1637" y="1992"/>
                    </a:cubicBezTo>
                    <a:cubicBezTo>
                      <a:pt x="1691" y="1970"/>
                      <a:pt x="1852" y="1766"/>
                      <a:pt x="1884" y="1766"/>
                    </a:cubicBezTo>
                    <a:cubicBezTo>
                      <a:pt x="2099" y="1776"/>
                      <a:pt x="1927" y="1916"/>
                      <a:pt x="2078" y="1992"/>
                    </a:cubicBezTo>
                    <a:cubicBezTo>
                      <a:pt x="2152" y="2032"/>
                      <a:pt x="2166" y="2069"/>
                      <a:pt x="2195" y="2069"/>
                    </a:cubicBezTo>
                    <a:cubicBezTo>
                      <a:pt x="2220" y="2069"/>
                      <a:pt x="2257" y="2040"/>
                      <a:pt x="2358" y="1959"/>
                    </a:cubicBezTo>
                    <a:cubicBezTo>
                      <a:pt x="2455" y="1841"/>
                      <a:pt x="2530" y="1712"/>
                      <a:pt x="2573" y="1561"/>
                    </a:cubicBezTo>
                    <a:lnTo>
                      <a:pt x="2573" y="1561"/>
                    </a:lnTo>
                    <a:cubicBezTo>
                      <a:pt x="2500" y="1624"/>
                      <a:pt x="2426" y="1651"/>
                      <a:pt x="2356" y="1651"/>
                    </a:cubicBezTo>
                    <a:cubicBezTo>
                      <a:pt x="2065" y="1651"/>
                      <a:pt x="1828" y="1192"/>
                      <a:pt x="1863" y="915"/>
                    </a:cubicBezTo>
                    <a:lnTo>
                      <a:pt x="1863" y="915"/>
                    </a:lnTo>
                    <a:cubicBezTo>
                      <a:pt x="1799" y="943"/>
                      <a:pt x="1744" y="956"/>
                      <a:pt x="1696" y="956"/>
                    </a:cubicBezTo>
                    <a:cubicBezTo>
                      <a:pt x="1486" y="956"/>
                      <a:pt x="1423" y="713"/>
                      <a:pt x="1432" y="485"/>
                    </a:cubicBezTo>
                    <a:lnTo>
                      <a:pt x="1432" y="485"/>
                    </a:lnTo>
                    <a:cubicBezTo>
                      <a:pt x="1332" y="658"/>
                      <a:pt x="1169" y="711"/>
                      <a:pt x="990" y="711"/>
                    </a:cubicBezTo>
                    <a:cubicBezTo>
                      <a:pt x="802" y="711"/>
                      <a:pt x="597" y="653"/>
                      <a:pt x="431" y="614"/>
                    </a:cubicBezTo>
                    <a:cubicBezTo>
                      <a:pt x="431" y="442"/>
                      <a:pt x="582" y="227"/>
                      <a:pt x="496" y="87"/>
                    </a:cubicBezTo>
                    <a:cubicBezTo>
                      <a:pt x="453" y="54"/>
                      <a:pt x="399" y="22"/>
                      <a:pt x="3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11"/>
              <p:cNvSpPr/>
              <p:nvPr/>
            </p:nvSpPr>
            <p:spPr>
              <a:xfrm>
                <a:off x="1043969" y="5084689"/>
                <a:ext cx="652825" cy="345646"/>
              </a:xfrm>
              <a:custGeom>
                <a:avLst/>
                <a:gdLst/>
                <a:ahLst/>
                <a:cxnLst/>
                <a:rect l="l" t="t" r="r" b="b"/>
                <a:pathLst>
                  <a:path w="4650" h="2462" extrusionOk="0">
                    <a:moveTo>
                      <a:pt x="4101" y="0"/>
                    </a:moveTo>
                    <a:cubicBezTo>
                      <a:pt x="4015" y="33"/>
                      <a:pt x="3950" y="97"/>
                      <a:pt x="3918" y="173"/>
                    </a:cubicBezTo>
                    <a:cubicBezTo>
                      <a:pt x="3842" y="345"/>
                      <a:pt x="3993" y="614"/>
                      <a:pt x="3918" y="786"/>
                    </a:cubicBezTo>
                    <a:cubicBezTo>
                      <a:pt x="3821" y="991"/>
                      <a:pt x="3692" y="958"/>
                      <a:pt x="3487" y="1044"/>
                    </a:cubicBezTo>
                    <a:cubicBezTo>
                      <a:pt x="3248" y="1150"/>
                      <a:pt x="2923" y="1537"/>
                      <a:pt x="2588" y="1537"/>
                    </a:cubicBezTo>
                    <a:cubicBezTo>
                      <a:pt x="2547" y="1537"/>
                      <a:pt x="2506" y="1531"/>
                      <a:pt x="2465" y="1518"/>
                    </a:cubicBezTo>
                    <a:cubicBezTo>
                      <a:pt x="2357" y="1475"/>
                      <a:pt x="2443" y="1324"/>
                      <a:pt x="2336" y="1281"/>
                    </a:cubicBezTo>
                    <a:cubicBezTo>
                      <a:pt x="2308" y="1279"/>
                      <a:pt x="2280" y="1277"/>
                      <a:pt x="2253" y="1277"/>
                    </a:cubicBezTo>
                    <a:cubicBezTo>
                      <a:pt x="2166" y="1277"/>
                      <a:pt x="2084" y="1291"/>
                      <a:pt x="2002" y="1324"/>
                    </a:cubicBezTo>
                    <a:cubicBezTo>
                      <a:pt x="1808" y="1367"/>
                      <a:pt x="1647" y="1486"/>
                      <a:pt x="1464" y="1539"/>
                    </a:cubicBezTo>
                    <a:cubicBezTo>
                      <a:pt x="1426" y="1248"/>
                      <a:pt x="1364" y="1146"/>
                      <a:pt x="1142" y="1146"/>
                    </a:cubicBezTo>
                    <a:cubicBezTo>
                      <a:pt x="1109" y="1146"/>
                      <a:pt x="1073" y="1148"/>
                      <a:pt x="1033" y="1152"/>
                    </a:cubicBezTo>
                    <a:cubicBezTo>
                      <a:pt x="919" y="1162"/>
                      <a:pt x="935" y="1303"/>
                      <a:pt x="791" y="1303"/>
                    </a:cubicBezTo>
                    <a:cubicBezTo>
                      <a:pt x="786" y="1303"/>
                      <a:pt x="781" y="1303"/>
                      <a:pt x="775" y="1303"/>
                    </a:cubicBezTo>
                    <a:cubicBezTo>
                      <a:pt x="646" y="1292"/>
                      <a:pt x="538" y="1195"/>
                      <a:pt x="506" y="1066"/>
                    </a:cubicBezTo>
                    <a:cubicBezTo>
                      <a:pt x="498" y="1260"/>
                      <a:pt x="339" y="1393"/>
                      <a:pt x="169" y="1393"/>
                    </a:cubicBezTo>
                    <a:cubicBezTo>
                      <a:pt x="112" y="1393"/>
                      <a:pt x="54" y="1378"/>
                      <a:pt x="0" y="1346"/>
                    </a:cubicBezTo>
                    <a:lnTo>
                      <a:pt x="0" y="1346"/>
                    </a:lnTo>
                    <a:cubicBezTo>
                      <a:pt x="11" y="1432"/>
                      <a:pt x="43" y="1529"/>
                      <a:pt x="76" y="1615"/>
                    </a:cubicBezTo>
                    <a:cubicBezTo>
                      <a:pt x="43" y="1776"/>
                      <a:pt x="97" y="1948"/>
                      <a:pt x="205" y="2078"/>
                    </a:cubicBezTo>
                    <a:cubicBezTo>
                      <a:pt x="293" y="2157"/>
                      <a:pt x="438" y="2294"/>
                      <a:pt x="577" y="2294"/>
                    </a:cubicBezTo>
                    <a:cubicBezTo>
                      <a:pt x="608" y="2294"/>
                      <a:pt x="638" y="2287"/>
                      <a:pt x="667" y="2271"/>
                    </a:cubicBezTo>
                    <a:cubicBezTo>
                      <a:pt x="706" y="2252"/>
                      <a:pt x="742" y="2244"/>
                      <a:pt x="776" y="2244"/>
                    </a:cubicBezTo>
                    <a:cubicBezTo>
                      <a:pt x="912" y="2244"/>
                      <a:pt x="1021" y="2373"/>
                      <a:pt x="1184" y="2433"/>
                    </a:cubicBezTo>
                    <a:cubicBezTo>
                      <a:pt x="1241" y="2453"/>
                      <a:pt x="1299" y="2462"/>
                      <a:pt x="1358" y="2462"/>
                    </a:cubicBezTo>
                    <a:cubicBezTo>
                      <a:pt x="1522" y="2462"/>
                      <a:pt x="1684" y="2388"/>
                      <a:pt x="1787" y="2261"/>
                    </a:cubicBezTo>
                    <a:cubicBezTo>
                      <a:pt x="1854" y="2179"/>
                      <a:pt x="1885" y="2146"/>
                      <a:pt x="1912" y="2146"/>
                    </a:cubicBezTo>
                    <a:cubicBezTo>
                      <a:pt x="1945" y="2146"/>
                      <a:pt x="1973" y="2195"/>
                      <a:pt x="2056" y="2261"/>
                    </a:cubicBezTo>
                    <a:cubicBezTo>
                      <a:pt x="2163" y="2336"/>
                      <a:pt x="2293" y="2390"/>
                      <a:pt x="2432" y="2400"/>
                    </a:cubicBezTo>
                    <a:cubicBezTo>
                      <a:pt x="2583" y="2400"/>
                      <a:pt x="2734" y="2357"/>
                      <a:pt x="2863" y="2293"/>
                    </a:cubicBezTo>
                    <a:cubicBezTo>
                      <a:pt x="2902" y="2272"/>
                      <a:pt x="2920" y="2263"/>
                      <a:pt x="2930" y="2263"/>
                    </a:cubicBezTo>
                    <a:cubicBezTo>
                      <a:pt x="2951" y="2263"/>
                      <a:pt x="2938" y="2300"/>
                      <a:pt x="3003" y="2336"/>
                    </a:cubicBezTo>
                    <a:cubicBezTo>
                      <a:pt x="3041" y="2358"/>
                      <a:pt x="3079" y="2368"/>
                      <a:pt x="3118" y="2368"/>
                    </a:cubicBezTo>
                    <a:cubicBezTo>
                      <a:pt x="3325" y="2368"/>
                      <a:pt x="3543" y="2089"/>
                      <a:pt x="3670" y="1862"/>
                    </a:cubicBezTo>
                    <a:cubicBezTo>
                      <a:pt x="3697" y="1874"/>
                      <a:pt x="3725" y="1880"/>
                      <a:pt x="3755" y="1880"/>
                    </a:cubicBezTo>
                    <a:cubicBezTo>
                      <a:pt x="4024" y="1880"/>
                      <a:pt x="4392" y="1437"/>
                      <a:pt x="4499" y="1292"/>
                    </a:cubicBezTo>
                    <a:cubicBezTo>
                      <a:pt x="4650" y="1098"/>
                      <a:pt x="4617" y="861"/>
                      <a:pt x="4563" y="635"/>
                    </a:cubicBezTo>
                    <a:cubicBezTo>
                      <a:pt x="4520" y="442"/>
                      <a:pt x="4101" y="151"/>
                      <a:pt x="41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11"/>
              <p:cNvSpPr/>
              <p:nvPr/>
            </p:nvSpPr>
            <p:spPr>
              <a:xfrm>
                <a:off x="1342166" y="4856550"/>
                <a:ext cx="253408" cy="140673"/>
              </a:xfrm>
              <a:custGeom>
                <a:avLst/>
                <a:gdLst/>
                <a:ahLst/>
                <a:cxnLst/>
                <a:rect l="l" t="t" r="r" b="b"/>
                <a:pathLst>
                  <a:path w="1805" h="1002" extrusionOk="0">
                    <a:moveTo>
                      <a:pt x="1406" y="0"/>
                    </a:moveTo>
                    <a:cubicBezTo>
                      <a:pt x="1385" y="65"/>
                      <a:pt x="1342" y="130"/>
                      <a:pt x="1288" y="173"/>
                    </a:cubicBezTo>
                    <a:cubicBezTo>
                      <a:pt x="1193" y="238"/>
                      <a:pt x="1105" y="240"/>
                      <a:pt x="1022" y="240"/>
                    </a:cubicBezTo>
                    <a:cubicBezTo>
                      <a:pt x="1015" y="240"/>
                      <a:pt x="1009" y="240"/>
                      <a:pt x="1003" y="240"/>
                    </a:cubicBezTo>
                    <a:cubicBezTo>
                      <a:pt x="914" y="240"/>
                      <a:pt x="830" y="243"/>
                      <a:pt x="750" y="323"/>
                    </a:cubicBezTo>
                    <a:cubicBezTo>
                      <a:pt x="610" y="452"/>
                      <a:pt x="847" y="582"/>
                      <a:pt x="567" y="635"/>
                    </a:cubicBezTo>
                    <a:cubicBezTo>
                      <a:pt x="556" y="637"/>
                      <a:pt x="546" y="638"/>
                      <a:pt x="536" y="638"/>
                    </a:cubicBezTo>
                    <a:cubicBezTo>
                      <a:pt x="418" y="638"/>
                      <a:pt x="337" y="517"/>
                      <a:pt x="205" y="517"/>
                    </a:cubicBezTo>
                    <a:cubicBezTo>
                      <a:pt x="155" y="517"/>
                      <a:pt x="98" y="534"/>
                      <a:pt x="29" y="582"/>
                    </a:cubicBezTo>
                    <a:cubicBezTo>
                      <a:pt x="1" y="758"/>
                      <a:pt x="91" y="776"/>
                      <a:pt x="196" y="776"/>
                    </a:cubicBezTo>
                    <a:cubicBezTo>
                      <a:pt x="224" y="776"/>
                      <a:pt x="253" y="775"/>
                      <a:pt x="281" y="775"/>
                    </a:cubicBezTo>
                    <a:cubicBezTo>
                      <a:pt x="394" y="775"/>
                      <a:pt x="493" y="795"/>
                      <a:pt x="459" y="1001"/>
                    </a:cubicBezTo>
                    <a:cubicBezTo>
                      <a:pt x="664" y="969"/>
                      <a:pt x="782" y="829"/>
                      <a:pt x="997" y="829"/>
                    </a:cubicBezTo>
                    <a:cubicBezTo>
                      <a:pt x="1142" y="829"/>
                      <a:pt x="1338" y="976"/>
                      <a:pt x="1516" y="976"/>
                    </a:cubicBezTo>
                    <a:cubicBezTo>
                      <a:pt x="1537" y="976"/>
                      <a:pt x="1558" y="974"/>
                      <a:pt x="1578" y="969"/>
                    </a:cubicBezTo>
                    <a:cubicBezTo>
                      <a:pt x="1654" y="947"/>
                      <a:pt x="1740" y="926"/>
                      <a:pt x="1804" y="894"/>
                    </a:cubicBezTo>
                    <a:cubicBezTo>
                      <a:pt x="1740" y="818"/>
                      <a:pt x="1654" y="765"/>
                      <a:pt x="1568" y="721"/>
                    </a:cubicBezTo>
                    <a:cubicBezTo>
                      <a:pt x="1406" y="646"/>
                      <a:pt x="1632" y="226"/>
                      <a:pt x="1492" y="76"/>
                    </a:cubicBezTo>
                    <a:cubicBezTo>
                      <a:pt x="1471" y="54"/>
                      <a:pt x="1439" y="22"/>
                      <a:pt x="14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11"/>
              <p:cNvSpPr/>
              <p:nvPr/>
            </p:nvSpPr>
            <p:spPr>
              <a:xfrm>
                <a:off x="1143649" y="5222134"/>
                <a:ext cx="258463" cy="386922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2756" extrusionOk="0">
                    <a:moveTo>
                      <a:pt x="1636" y="1400"/>
                    </a:moveTo>
                    <a:cubicBezTo>
                      <a:pt x="1636" y="969"/>
                      <a:pt x="1830" y="539"/>
                      <a:pt x="1766" y="108"/>
                    </a:cubicBezTo>
                    <a:cubicBezTo>
                      <a:pt x="1755" y="33"/>
                      <a:pt x="1658" y="55"/>
                      <a:pt x="1636" y="108"/>
                    </a:cubicBezTo>
                    <a:cubicBezTo>
                      <a:pt x="1583" y="270"/>
                      <a:pt x="1540" y="421"/>
                      <a:pt x="1518" y="582"/>
                    </a:cubicBezTo>
                    <a:cubicBezTo>
                      <a:pt x="1443" y="388"/>
                      <a:pt x="1335" y="184"/>
                      <a:pt x="1281" y="22"/>
                    </a:cubicBezTo>
                    <a:cubicBezTo>
                      <a:pt x="1281" y="1"/>
                      <a:pt x="1260" y="1"/>
                      <a:pt x="1249" y="22"/>
                    </a:cubicBezTo>
                    <a:cubicBezTo>
                      <a:pt x="1249" y="195"/>
                      <a:pt x="1281" y="378"/>
                      <a:pt x="1346" y="539"/>
                    </a:cubicBezTo>
                    <a:cubicBezTo>
                      <a:pt x="1410" y="700"/>
                      <a:pt x="1443" y="862"/>
                      <a:pt x="1475" y="1023"/>
                    </a:cubicBezTo>
                    <a:cubicBezTo>
                      <a:pt x="1475" y="1163"/>
                      <a:pt x="1464" y="1292"/>
                      <a:pt x="1475" y="1432"/>
                    </a:cubicBezTo>
                    <a:cubicBezTo>
                      <a:pt x="1303" y="1228"/>
                      <a:pt x="1131" y="1034"/>
                      <a:pt x="948" y="851"/>
                    </a:cubicBezTo>
                    <a:cubicBezTo>
                      <a:pt x="915" y="830"/>
                      <a:pt x="872" y="851"/>
                      <a:pt x="872" y="883"/>
                    </a:cubicBezTo>
                    <a:cubicBezTo>
                      <a:pt x="829" y="1120"/>
                      <a:pt x="915" y="1357"/>
                      <a:pt x="1098" y="1518"/>
                    </a:cubicBezTo>
                    <a:cubicBezTo>
                      <a:pt x="958" y="1486"/>
                      <a:pt x="818" y="1421"/>
                      <a:pt x="700" y="1346"/>
                    </a:cubicBezTo>
                    <a:cubicBezTo>
                      <a:pt x="463" y="1163"/>
                      <a:pt x="302" y="916"/>
                      <a:pt x="65" y="743"/>
                    </a:cubicBezTo>
                    <a:cubicBezTo>
                      <a:pt x="33" y="733"/>
                      <a:pt x="1" y="765"/>
                      <a:pt x="22" y="787"/>
                    </a:cubicBezTo>
                    <a:cubicBezTo>
                      <a:pt x="183" y="1034"/>
                      <a:pt x="366" y="1260"/>
                      <a:pt x="592" y="1454"/>
                    </a:cubicBezTo>
                    <a:cubicBezTo>
                      <a:pt x="679" y="1518"/>
                      <a:pt x="775" y="1583"/>
                      <a:pt x="872" y="1626"/>
                    </a:cubicBezTo>
                    <a:cubicBezTo>
                      <a:pt x="991" y="1669"/>
                      <a:pt x="1109" y="1637"/>
                      <a:pt x="1217" y="1680"/>
                    </a:cubicBezTo>
                    <a:cubicBezTo>
                      <a:pt x="1400" y="1981"/>
                      <a:pt x="1410" y="2390"/>
                      <a:pt x="1367" y="2713"/>
                    </a:cubicBezTo>
                    <a:cubicBezTo>
                      <a:pt x="1367" y="2745"/>
                      <a:pt x="1410" y="2756"/>
                      <a:pt x="1432" y="2756"/>
                    </a:cubicBezTo>
                    <a:cubicBezTo>
                      <a:pt x="1841" y="2756"/>
                      <a:pt x="1669" y="2175"/>
                      <a:pt x="1626" y="1873"/>
                    </a:cubicBezTo>
                    <a:cubicBezTo>
                      <a:pt x="1636" y="1723"/>
                      <a:pt x="1636" y="1572"/>
                      <a:pt x="1636" y="140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11"/>
              <p:cNvSpPr/>
              <p:nvPr/>
            </p:nvSpPr>
            <p:spPr>
              <a:xfrm>
                <a:off x="1506286" y="5169346"/>
                <a:ext cx="146710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1045" extrusionOk="0">
                    <a:moveTo>
                      <a:pt x="1012" y="269"/>
                    </a:moveTo>
                    <a:cubicBezTo>
                      <a:pt x="840" y="409"/>
                      <a:pt x="646" y="495"/>
                      <a:pt x="442" y="538"/>
                    </a:cubicBezTo>
                    <a:lnTo>
                      <a:pt x="496" y="495"/>
                    </a:lnTo>
                    <a:cubicBezTo>
                      <a:pt x="635" y="377"/>
                      <a:pt x="786" y="226"/>
                      <a:pt x="765" y="32"/>
                    </a:cubicBezTo>
                    <a:cubicBezTo>
                      <a:pt x="765" y="11"/>
                      <a:pt x="732" y="0"/>
                      <a:pt x="711" y="11"/>
                    </a:cubicBezTo>
                    <a:cubicBezTo>
                      <a:pt x="657" y="97"/>
                      <a:pt x="592" y="183"/>
                      <a:pt x="539" y="269"/>
                    </a:cubicBezTo>
                    <a:cubicBezTo>
                      <a:pt x="474" y="334"/>
                      <a:pt x="409" y="398"/>
                      <a:pt x="334" y="452"/>
                    </a:cubicBezTo>
                    <a:cubicBezTo>
                      <a:pt x="173" y="581"/>
                      <a:pt x="44" y="764"/>
                      <a:pt x="0" y="969"/>
                    </a:cubicBezTo>
                    <a:cubicBezTo>
                      <a:pt x="0" y="990"/>
                      <a:pt x="22" y="1044"/>
                      <a:pt x="44" y="1023"/>
                    </a:cubicBezTo>
                    <a:cubicBezTo>
                      <a:pt x="130" y="872"/>
                      <a:pt x="248" y="667"/>
                      <a:pt x="377" y="667"/>
                    </a:cubicBezTo>
                    <a:lnTo>
                      <a:pt x="377" y="667"/>
                    </a:lnTo>
                    <a:cubicBezTo>
                      <a:pt x="635" y="667"/>
                      <a:pt x="883" y="538"/>
                      <a:pt x="1044" y="334"/>
                    </a:cubicBezTo>
                    <a:cubicBezTo>
                      <a:pt x="1044" y="323"/>
                      <a:pt x="1023" y="258"/>
                      <a:pt x="1012" y="26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11"/>
              <p:cNvSpPr/>
              <p:nvPr/>
            </p:nvSpPr>
            <p:spPr>
              <a:xfrm>
                <a:off x="1046918" y="5016739"/>
                <a:ext cx="119474" cy="84657"/>
              </a:xfrm>
              <a:custGeom>
                <a:avLst/>
                <a:gdLst/>
                <a:ahLst/>
                <a:cxnLst/>
                <a:rect l="l" t="t" r="r" b="b"/>
                <a:pathLst>
                  <a:path w="851" h="603" extrusionOk="0">
                    <a:moveTo>
                      <a:pt x="829" y="538"/>
                    </a:moveTo>
                    <a:cubicBezTo>
                      <a:pt x="754" y="420"/>
                      <a:pt x="646" y="334"/>
                      <a:pt x="517" y="302"/>
                    </a:cubicBezTo>
                    <a:cubicBezTo>
                      <a:pt x="356" y="237"/>
                      <a:pt x="205" y="140"/>
                      <a:pt x="76" y="22"/>
                    </a:cubicBezTo>
                    <a:cubicBezTo>
                      <a:pt x="44" y="0"/>
                      <a:pt x="11" y="11"/>
                      <a:pt x="1" y="43"/>
                    </a:cubicBezTo>
                    <a:cubicBezTo>
                      <a:pt x="44" y="205"/>
                      <a:pt x="151" y="323"/>
                      <a:pt x="313" y="366"/>
                    </a:cubicBezTo>
                    <a:cubicBezTo>
                      <a:pt x="442" y="431"/>
                      <a:pt x="679" y="463"/>
                      <a:pt x="776" y="571"/>
                    </a:cubicBezTo>
                    <a:cubicBezTo>
                      <a:pt x="808" y="603"/>
                      <a:pt x="851" y="560"/>
                      <a:pt x="829" y="53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11"/>
              <p:cNvSpPr/>
              <p:nvPr/>
            </p:nvSpPr>
            <p:spPr>
              <a:xfrm>
                <a:off x="2527651" y="5187457"/>
                <a:ext cx="778336" cy="840249"/>
              </a:xfrm>
              <a:custGeom>
                <a:avLst/>
                <a:gdLst/>
                <a:ahLst/>
                <a:cxnLst/>
                <a:rect l="l" t="t" r="r" b="b"/>
                <a:pathLst>
                  <a:path w="5544" h="5985" extrusionOk="0">
                    <a:moveTo>
                      <a:pt x="5447" y="3294"/>
                    </a:moveTo>
                    <a:cubicBezTo>
                      <a:pt x="5414" y="3207"/>
                      <a:pt x="5393" y="3121"/>
                      <a:pt x="5360" y="3035"/>
                    </a:cubicBezTo>
                    <a:cubicBezTo>
                      <a:pt x="5285" y="2799"/>
                      <a:pt x="5264" y="2551"/>
                      <a:pt x="5285" y="2303"/>
                    </a:cubicBezTo>
                    <a:cubicBezTo>
                      <a:pt x="5296" y="2164"/>
                      <a:pt x="5242" y="2034"/>
                      <a:pt x="5134" y="1948"/>
                    </a:cubicBezTo>
                    <a:cubicBezTo>
                      <a:pt x="5102" y="1808"/>
                      <a:pt x="5038" y="1679"/>
                      <a:pt x="4930" y="1582"/>
                    </a:cubicBezTo>
                    <a:cubicBezTo>
                      <a:pt x="4801" y="1475"/>
                      <a:pt x="4855" y="1432"/>
                      <a:pt x="4822" y="1303"/>
                    </a:cubicBezTo>
                    <a:cubicBezTo>
                      <a:pt x="4779" y="1141"/>
                      <a:pt x="4424" y="1034"/>
                      <a:pt x="4349" y="926"/>
                    </a:cubicBezTo>
                    <a:cubicBezTo>
                      <a:pt x="4306" y="851"/>
                      <a:pt x="4241" y="764"/>
                      <a:pt x="4155" y="786"/>
                    </a:cubicBezTo>
                    <a:cubicBezTo>
                      <a:pt x="4080" y="797"/>
                      <a:pt x="4004" y="829"/>
                      <a:pt x="3951" y="872"/>
                    </a:cubicBezTo>
                    <a:cubicBezTo>
                      <a:pt x="3864" y="926"/>
                      <a:pt x="3843" y="1152"/>
                      <a:pt x="3768" y="990"/>
                    </a:cubicBezTo>
                    <a:cubicBezTo>
                      <a:pt x="3746" y="958"/>
                      <a:pt x="3703" y="947"/>
                      <a:pt x="3660" y="958"/>
                    </a:cubicBezTo>
                    <a:cubicBezTo>
                      <a:pt x="3585" y="1001"/>
                      <a:pt x="3509" y="947"/>
                      <a:pt x="3423" y="851"/>
                    </a:cubicBezTo>
                    <a:cubicBezTo>
                      <a:pt x="3391" y="807"/>
                      <a:pt x="3380" y="775"/>
                      <a:pt x="3369" y="754"/>
                    </a:cubicBezTo>
                    <a:cubicBezTo>
                      <a:pt x="3283" y="635"/>
                      <a:pt x="3197" y="517"/>
                      <a:pt x="3090" y="409"/>
                    </a:cubicBezTo>
                    <a:cubicBezTo>
                      <a:pt x="2885" y="162"/>
                      <a:pt x="2670" y="0"/>
                      <a:pt x="2444" y="420"/>
                    </a:cubicBezTo>
                    <a:cubicBezTo>
                      <a:pt x="2541" y="237"/>
                      <a:pt x="1906" y="302"/>
                      <a:pt x="1873" y="302"/>
                    </a:cubicBezTo>
                    <a:cubicBezTo>
                      <a:pt x="1777" y="302"/>
                      <a:pt x="1690" y="355"/>
                      <a:pt x="1637" y="431"/>
                    </a:cubicBezTo>
                    <a:cubicBezTo>
                      <a:pt x="1529" y="678"/>
                      <a:pt x="1281" y="581"/>
                      <a:pt x="1185" y="732"/>
                    </a:cubicBezTo>
                    <a:cubicBezTo>
                      <a:pt x="1023" y="990"/>
                      <a:pt x="819" y="1216"/>
                      <a:pt x="571" y="1410"/>
                    </a:cubicBezTo>
                    <a:cubicBezTo>
                      <a:pt x="528" y="1442"/>
                      <a:pt x="485" y="1475"/>
                      <a:pt x="442" y="1496"/>
                    </a:cubicBezTo>
                    <a:cubicBezTo>
                      <a:pt x="302" y="1593"/>
                      <a:pt x="119" y="1690"/>
                      <a:pt x="87" y="1841"/>
                    </a:cubicBezTo>
                    <a:cubicBezTo>
                      <a:pt x="65" y="1905"/>
                      <a:pt x="184" y="2110"/>
                      <a:pt x="238" y="2088"/>
                    </a:cubicBezTo>
                    <a:cubicBezTo>
                      <a:pt x="141" y="2174"/>
                      <a:pt x="76" y="2271"/>
                      <a:pt x="44" y="2400"/>
                    </a:cubicBezTo>
                    <a:cubicBezTo>
                      <a:pt x="55" y="2529"/>
                      <a:pt x="76" y="2659"/>
                      <a:pt x="130" y="2788"/>
                    </a:cubicBezTo>
                    <a:cubicBezTo>
                      <a:pt x="130" y="2788"/>
                      <a:pt x="141" y="2799"/>
                      <a:pt x="151" y="2809"/>
                    </a:cubicBezTo>
                    <a:lnTo>
                      <a:pt x="151" y="2809"/>
                    </a:lnTo>
                    <a:cubicBezTo>
                      <a:pt x="162" y="2820"/>
                      <a:pt x="184" y="2820"/>
                      <a:pt x="195" y="2809"/>
                    </a:cubicBezTo>
                    <a:cubicBezTo>
                      <a:pt x="184" y="2809"/>
                      <a:pt x="173" y="2820"/>
                      <a:pt x="162" y="2820"/>
                    </a:cubicBezTo>
                    <a:cubicBezTo>
                      <a:pt x="76" y="2885"/>
                      <a:pt x="12" y="2981"/>
                      <a:pt x="12" y="3089"/>
                    </a:cubicBezTo>
                    <a:cubicBezTo>
                      <a:pt x="1" y="3251"/>
                      <a:pt x="65" y="3401"/>
                      <a:pt x="205" y="3487"/>
                    </a:cubicBezTo>
                    <a:cubicBezTo>
                      <a:pt x="130" y="3552"/>
                      <a:pt x="98" y="3638"/>
                      <a:pt x="98" y="3735"/>
                    </a:cubicBezTo>
                    <a:cubicBezTo>
                      <a:pt x="119" y="4025"/>
                      <a:pt x="550" y="4305"/>
                      <a:pt x="560" y="4434"/>
                    </a:cubicBezTo>
                    <a:cubicBezTo>
                      <a:pt x="453" y="4510"/>
                      <a:pt x="474" y="4671"/>
                      <a:pt x="496" y="4790"/>
                    </a:cubicBezTo>
                    <a:cubicBezTo>
                      <a:pt x="517" y="4886"/>
                      <a:pt x="582" y="4983"/>
                      <a:pt x="668" y="5048"/>
                    </a:cubicBezTo>
                    <a:cubicBezTo>
                      <a:pt x="722" y="5091"/>
                      <a:pt x="991" y="5242"/>
                      <a:pt x="969" y="5252"/>
                    </a:cubicBezTo>
                    <a:cubicBezTo>
                      <a:pt x="926" y="5274"/>
                      <a:pt x="916" y="5338"/>
                      <a:pt x="948" y="5371"/>
                    </a:cubicBezTo>
                    <a:cubicBezTo>
                      <a:pt x="1055" y="5468"/>
                      <a:pt x="1195" y="5521"/>
                      <a:pt x="1346" y="5521"/>
                    </a:cubicBezTo>
                    <a:cubicBezTo>
                      <a:pt x="1368" y="5521"/>
                      <a:pt x="1378" y="5511"/>
                      <a:pt x="1389" y="5489"/>
                    </a:cubicBezTo>
                    <a:cubicBezTo>
                      <a:pt x="1626" y="5468"/>
                      <a:pt x="1637" y="5833"/>
                      <a:pt x="1820" y="5909"/>
                    </a:cubicBezTo>
                    <a:cubicBezTo>
                      <a:pt x="1992" y="5984"/>
                      <a:pt x="2196" y="5952"/>
                      <a:pt x="2336" y="5823"/>
                    </a:cubicBezTo>
                    <a:cubicBezTo>
                      <a:pt x="2422" y="5737"/>
                      <a:pt x="2508" y="5640"/>
                      <a:pt x="2594" y="5554"/>
                    </a:cubicBezTo>
                    <a:cubicBezTo>
                      <a:pt x="2713" y="5446"/>
                      <a:pt x="3057" y="5618"/>
                      <a:pt x="3197" y="5651"/>
                    </a:cubicBezTo>
                    <a:cubicBezTo>
                      <a:pt x="3488" y="5694"/>
                      <a:pt x="3703" y="5403"/>
                      <a:pt x="3961" y="5446"/>
                    </a:cubicBezTo>
                    <a:cubicBezTo>
                      <a:pt x="4123" y="5457"/>
                      <a:pt x="4273" y="5381"/>
                      <a:pt x="4370" y="5252"/>
                    </a:cubicBezTo>
                    <a:cubicBezTo>
                      <a:pt x="4403" y="5220"/>
                      <a:pt x="4467" y="5059"/>
                      <a:pt x="4510" y="5069"/>
                    </a:cubicBezTo>
                    <a:cubicBezTo>
                      <a:pt x="4553" y="5080"/>
                      <a:pt x="4596" y="5069"/>
                      <a:pt x="4629" y="5048"/>
                    </a:cubicBezTo>
                    <a:cubicBezTo>
                      <a:pt x="4747" y="4983"/>
                      <a:pt x="4790" y="4800"/>
                      <a:pt x="4833" y="4682"/>
                    </a:cubicBezTo>
                    <a:lnTo>
                      <a:pt x="4833" y="4682"/>
                    </a:lnTo>
                    <a:cubicBezTo>
                      <a:pt x="4930" y="4413"/>
                      <a:pt x="5081" y="4348"/>
                      <a:pt x="5307" y="4273"/>
                    </a:cubicBezTo>
                    <a:cubicBezTo>
                      <a:pt x="5371" y="4251"/>
                      <a:pt x="5414" y="4198"/>
                      <a:pt x="5436" y="4144"/>
                    </a:cubicBezTo>
                    <a:cubicBezTo>
                      <a:pt x="5543" y="3907"/>
                      <a:pt x="5500" y="3433"/>
                      <a:pt x="5447" y="329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11"/>
              <p:cNvSpPr/>
              <p:nvPr/>
            </p:nvSpPr>
            <p:spPr>
              <a:xfrm>
                <a:off x="2542814" y="5613551"/>
                <a:ext cx="763174" cy="40910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2914" extrusionOk="0">
                    <a:moveTo>
                      <a:pt x="5252" y="0"/>
                    </a:moveTo>
                    <a:cubicBezTo>
                      <a:pt x="5160" y="146"/>
                      <a:pt x="5036" y="275"/>
                      <a:pt x="4874" y="275"/>
                    </a:cubicBezTo>
                    <a:cubicBezTo>
                      <a:pt x="4809" y="275"/>
                      <a:pt x="4738" y="254"/>
                      <a:pt x="4660" y="205"/>
                    </a:cubicBezTo>
                    <a:cubicBezTo>
                      <a:pt x="4607" y="194"/>
                      <a:pt x="4564" y="183"/>
                      <a:pt x="4510" y="183"/>
                    </a:cubicBezTo>
                    <a:cubicBezTo>
                      <a:pt x="4478" y="183"/>
                      <a:pt x="4445" y="226"/>
                      <a:pt x="4456" y="259"/>
                    </a:cubicBezTo>
                    <a:cubicBezTo>
                      <a:pt x="4532" y="569"/>
                      <a:pt x="4498" y="651"/>
                      <a:pt x="4425" y="651"/>
                    </a:cubicBezTo>
                    <a:cubicBezTo>
                      <a:pt x="4343" y="651"/>
                      <a:pt x="4213" y="549"/>
                      <a:pt x="4133" y="549"/>
                    </a:cubicBezTo>
                    <a:cubicBezTo>
                      <a:pt x="4079" y="549"/>
                      <a:pt x="4036" y="571"/>
                      <a:pt x="3982" y="592"/>
                    </a:cubicBezTo>
                    <a:cubicBezTo>
                      <a:pt x="3935" y="610"/>
                      <a:pt x="3894" y="617"/>
                      <a:pt x="3856" y="617"/>
                    </a:cubicBezTo>
                    <a:cubicBezTo>
                      <a:pt x="3757" y="617"/>
                      <a:pt x="3672" y="569"/>
                      <a:pt x="3509" y="538"/>
                    </a:cubicBezTo>
                    <a:cubicBezTo>
                      <a:pt x="3451" y="525"/>
                      <a:pt x="3421" y="517"/>
                      <a:pt x="3397" y="517"/>
                    </a:cubicBezTo>
                    <a:cubicBezTo>
                      <a:pt x="3363" y="517"/>
                      <a:pt x="3341" y="533"/>
                      <a:pt x="3272" y="571"/>
                    </a:cubicBezTo>
                    <a:cubicBezTo>
                      <a:pt x="3208" y="625"/>
                      <a:pt x="3154" y="689"/>
                      <a:pt x="3111" y="754"/>
                    </a:cubicBezTo>
                    <a:cubicBezTo>
                      <a:pt x="3050" y="832"/>
                      <a:pt x="3002" y="862"/>
                      <a:pt x="2963" y="862"/>
                    </a:cubicBezTo>
                    <a:cubicBezTo>
                      <a:pt x="2834" y="862"/>
                      <a:pt x="2807" y="534"/>
                      <a:pt x="2799" y="485"/>
                    </a:cubicBezTo>
                    <a:cubicBezTo>
                      <a:pt x="2791" y="456"/>
                      <a:pt x="2765" y="437"/>
                      <a:pt x="2739" y="437"/>
                    </a:cubicBezTo>
                    <a:cubicBezTo>
                      <a:pt x="2726" y="437"/>
                      <a:pt x="2713" y="442"/>
                      <a:pt x="2702" y="452"/>
                    </a:cubicBezTo>
                    <a:cubicBezTo>
                      <a:pt x="2669" y="495"/>
                      <a:pt x="2637" y="538"/>
                      <a:pt x="2616" y="581"/>
                    </a:cubicBezTo>
                    <a:cubicBezTo>
                      <a:pt x="2573" y="786"/>
                      <a:pt x="2411" y="947"/>
                      <a:pt x="2196" y="958"/>
                    </a:cubicBezTo>
                    <a:cubicBezTo>
                      <a:pt x="2142" y="904"/>
                      <a:pt x="2088" y="840"/>
                      <a:pt x="2034" y="786"/>
                    </a:cubicBezTo>
                    <a:cubicBezTo>
                      <a:pt x="2020" y="776"/>
                      <a:pt x="2003" y="771"/>
                      <a:pt x="1988" y="771"/>
                    </a:cubicBezTo>
                    <a:cubicBezTo>
                      <a:pt x="1970" y="771"/>
                      <a:pt x="1954" y="779"/>
                      <a:pt x="1948" y="797"/>
                    </a:cubicBezTo>
                    <a:cubicBezTo>
                      <a:pt x="1843" y="993"/>
                      <a:pt x="1378" y="1299"/>
                      <a:pt x="1065" y="1299"/>
                    </a:cubicBezTo>
                    <a:cubicBezTo>
                      <a:pt x="931" y="1299"/>
                      <a:pt x="825" y="1243"/>
                      <a:pt x="786" y="1098"/>
                    </a:cubicBezTo>
                    <a:cubicBezTo>
                      <a:pt x="777" y="1080"/>
                      <a:pt x="754" y="1063"/>
                      <a:pt x="734" y="1063"/>
                    </a:cubicBezTo>
                    <a:cubicBezTo>
                      <a:pt x="730" y="1063"/>
                      <a:pt x="725" y="1064"/>
                      <a:pt x="721" y="1066"/>
                    </a:cubicBezTo>
                    <a:cubicBezTo>
                      <a:pt x="637" y="1083"/>
                      <a:pt x="564" y="1091"/>
                      <a:pt x="500" y="1091"/>
                    </a:cubicBezTo>
                    <a:cubicBezTo>
                      <a:pt x="215" y="1091"/>
                      <a:pt x="119" y="932"/>
                      <a:pt x="22" y="764"/>
                    </a:cubicBezTo>
                    <a:cubicBezTo>
                      <a:pt x="22" y="743"/>
                      <a:pt x="11" y="721"/>
                      <a:pt x="0" y="700"/>
                    </a:cubicBezTo>
                    <a:lnTo>
                      <a:pt x="0" y="700"/>
                    </a:lnTo>
                    <a:cubicBezTo>
                      <a:pt x="11" y="990"/>
                      <a:pt x="452" y="1270"/>
                      <a:pt x="452" y="1399"/>
                    </a:cubicBezTo>
                    <a:cubicBezTo>
                      <a:pt x="356" y="1475"/>
                      <a:pt x="377" y="1636"/>
                      <a:pt x="388" y="1755"/>
                    </a:cubicBezTo>
                    <a:cubicBezTo>
                      <a:pt x="420" y="1862"/>
                      <a:pt x="485" y="1948"/>
                      <a:pt x="560" y="2013"/>
                    </a:cubicBezTo>
                    <a:cubicBezTo>
                      <a:pt x="625" y="2056"/>
                      <a:pt x="894" y="2207"/>
                      <a:pt x="861" y="2217"/>
                    </a:cubicBezTo>
                    <a:cubicBezTo>
                      <a:pt x="829" y="2239"/>
                      <a:pt x="818" y="2303"/>
                      <a:pt x="851" y="2336"/>
                    </a:cubicBezTo>
                    <a:cubicBezTo>
                      <a:pt x="949" y="2434"/>
                      <a:pt x="1075" y="2488"/>
                      <a:pt x="1203" y="2488"/>
                    </a:cubicBezTo>
                    <a:cubicBezTo>
                      <a:pt x="1215" y="2488"/>
                      <a:pt x="1226" y="2487"/>
                      <a:pt x="1238" y="2486"/>
                    </a:cubicBezTo>
                    <a:cubicBezTo>
                      <a:pt x="1260" y="2486"/>
                      <a:pt x="1281" y="2476"/>
                      <a:pt x="1292" y="2454"/>
                    </a:cubicBezTo>
                    <a:cubicBezTo>
                      <a:pt x="1299" y="2453"/>
                      <a:pt x="1305" y="2453"/>
                      <a:pt x="1312" y="2453"/>
                    </a:cubicBezTo>
                    <a:cubicBezTo>
                      <a:pt x="1529" y="2453"/>
                      <a:pt x="1544" y="2801"/>
                      <a:pt x="1712" y="2874"/>
                    </a:cubicBezTo>
                    <a:cubicBezTo>
                      <a:pt x="1777" y="2901"/>
                      <a:pt x="1845" y="2914"/>
                      <a:pt x="1912" y="2914"/>
                    </a:cubicBezTo>
                    <a:cubicBezTo>
                      <a:pt x="2032" y="2914"/>
                      <a:pt x="2149" y="2871"/>
                      <a:pt x="2239" y="2788"/>
                    </a:cubicBezTo>
                    <a:cubicBezTo>
                      <a:pt x="2325" y="2702"/>
                      <a:pt x="2400" y="2605"/>
                      <a:pt x="2486" y="2519"/>
                    </a:cubicBezTo>
                    <a:cubicBezTo>
                      <a:pt x="2514" y="2494"/>
                      <a:pt x="2554" y="2484"/>
                      <a:pt x="2601" y="2484"/>
                    </a:cubicBezTo>
                    <a:cubicBezTo>
                      <a:pt x="2755" y="2484"/>
                      <a:pt x="2984" y="2591"/>
                      <a:pt x="3100" y="2616"/>
                    </a:cubicBezTo>
                    <a:cubicBezTo>
                      <a:pt x="3119" y="2619"/>
                      <a:pt x="3138" y="2620"/>
                      <a:pt x="3157" y="2620"/>
                    </a:cubicBezTo>
                    <a:cubicBezTo>
                      <a:pt x="3391" y="2620"/>
                      <a:pt x="3583" y="2407"/>
                      <a:pt x="3809" y="2407"/>
                    </a:cubicBezTo>
                    <a:cubicBezTo>
                      <a:pt x="3827" y="2407"/>
                      <a:pt x="3845" y="2408"/>
                      <a:pt x="3864" y="2411"/>
                    </a:cubicBezTo>
                    <a:cubicBezTo>
                      <a:pt x="3874" y="2412"/>
                      <a:pt x="3884" y="2412"/>
                      <a:pt x="3895" y="2412"/>
                    </a:cubicBezTo>
                    <a:cubicBezTo>
                      <a:pt x="4044" y="2412"/>
                      <a:pt x="4182" y="2338"/>
                      <a:pt x="4273" y="2217"/>
                    </a:cubicBezTo>
                    <a:cubicBezTo>
                      <a:pt x="4304" y="2186"/>
                      <a:pt x="4356" y="2034"/>
                      <a:pt x="4408" y="2034"/>
                    </a:cubicBezTo>
                    <a:cubicBezTo>
                      <a:pt x="4409" y="2034"/>
                      <a:pt x="4411" y="2034"/>
                      <a:pt x="4413" y="2034"/>
                    </a:cubicBezTo>
                    <a:cubicBezTo>
                      <a:pt x="4424" y="2037"/>
                      <a:pt x="4436" y="2039"/>
                      <a:pt x="4447" y="2039"/>
                    </a:cubicBezTo>
                    <a:cubicBezTo>
                      <a:pt x="4478" y="2039"/>
                      <a:pt x="4508" y="2029"/>
                      <a:pt x="4531" y="2013"/>
                    </a:cubicBezTo>
                    <a:cubicBezTo>
                      <a:pt x="4639" y="1948"/>
                      <a:pt x="4693" y="1765"/>
                      <a:pt x="4736" y="1647"/>
                    </a:cubicBezTo>
                    <a:cubicBezTo>
                      <a:pt x="4725" y="1507"/>
                      <a:pt x="4790" y="1432"/>
                      <a:pt x="4876" y="1259"/>
                    </a:cubicBezTo>
                    <a:cubicBezTo>
                      <a:pt x="4968" y="1093"/>
                      <a:pt x="5057" y="1036"/>
                      <a:pt x="5143" y="1036"/>
                    </a:cubicBezTo>
                    <a:cubicBezTo>
                      <a:pt x="5206" y="1036"/>
                      <a:pt x="5268" y="1067"/>
                      <a:pt x="5328" y="1109"/>
                    </a:cubicBezTo>
                    <a:cubicBezTo>
                      <a:pt x="5435" y="872"/>
                      <a:pt x="5392" y="398"/>
                      <a:pt x="5339" y="259"/>
                    </a:cubicBezTo>
                    <a:cubicBezTo>
                      <a:pt x="5306" y="172"/>
                      <a:pt x="5285" y="86"/>
                      <a:pt x="52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11"/>
              <p:cNvSpPr/>
              <p:nvPr/>
            </p:nvSpPr>
            <p:spPr>
              <a:xfrm>
                <a:off x="2535232" y="5397486"/>
                <a:ext cx="288787" cy="268009"/>
              </a:xfrm>
              <a:custGeom>
                <a:avLst/>
                <a:gdLst/>
                <a:ahLst/>
                <a:cxnLst/>
                <a:rect l="l" t="t" r="r" b="b"/>
                <a:pathLst>
                  <a:path w="2057" h="1909" extrusionOk="0">
                    <a:moveTo>
                      <a:pt x="388" y="0"/>
                    </a:moveTo>
                    <a:lnTo>
                      <a:pt x="388" y="0"/>
                    </a:lnTo>
                    <a:cubicBezTo>
                      <a:pt x="248" y="86"/>
                      <a:pt x="76" y="194"/>
                      <a:pt x="33" y="345"/>
                    </a:cubicBezTo>
                    <a:cubicBezTo>
                      <a:pt x="23" y="396"/>
                      <a:pt x="120" y="594"/>
                      <a:pt x="176" y="594"/>
                    </a:cubicBezTo>
                    <a:cubicBezTo>
                      <a:pt x="178" y="594"/>
                      <a:pt x="181" y="593"/>
                      <a:pt x="184" y="592"/>
                    </a:cubicBezTo>
                    <a:lnTo>
                      <a:pt x="184" y="592"/>
                    </a:lnTo>
                    <a:cubicBezTo>
                      <a:pt x="97" y="668"/>
                      <a:pt x="33" y="775"/>
                      <a:pt x="1" y="894"/>
                    </a:cubicBezTo>
                    <a:cubicBezTo>
                      <a:pt x="1" y="1033"/>
                      <a:pt x="22" y="1163"/>
                      <a:pt x="76" y="1281"/>
                    </a:cubicBezTo>
                    <a:lnTo>
                      <a:pt x="97" y="1313"/>
                    </a:lnTo>
                    <a:lnTo>
                      <a:pt x="119" y="1324"/>
                    </a:lnTo>
                    <a:lnTo>
                      <a:pt x="141" y="1346"/>
                    </a:lnTo>
                    <a:cubicBezTo>
                      <a:pt x="235" y="1449"/>
                      <a:pt x="359" y="1461"/>
                      <a:pt x="486" y="1461"/>
                    </a:cubicBezTo>
                    <a:cubicBezTo>
                      <a:pt x="525" y="1461"/>
                      <a:pt x="564" y="1460"/>
                      <a:pt x="602" y="1460"/>
                    </a:cubicBezTo>
                    <a:cubicBezTo>
                      <a:pt x="754" y="1460"/>
                      <a:pt x="898" y="1477"/>
                      <a:pt x="991" y="1647"/>
                    </a:cubicBezTo>
                    <a:cubicBezTo>
                      <a:pt x="1097" y="1835"/>
                      <a:pt x="1250" y="1908"/>
                      <a:pt x="1415" y="1908"/>
                    </a:cubicBezTo>
                    <a:cubicBezTo>
                      <a:pt x="1619" y="1908"/>
                      <a:pt x="1841" y="1796"/>
                      <a:pt x="2013" y="1647"/>
                    </a:cubicBezTo>
                    <a:cubicBezTo>
                      <a:pt x="2056" y="1615"/>
                      <a:pt x="2024" y="1572"/>
                      <a:pt x="1992" y="1550"/>
                    </a:cubicBezTo>
                    <a:cubicBezTo>
                      <a:pt x="1647" y="1399"/>
                      <a:pt x="991" y="1539"/>
                      <a:pt x="937" y="969"/>
                    </a:cubicBezTo>
                    <a:cubicBezTo>
                      <a:pt x="905" y="581"/>
                      <a:pt x="280" y="409"/>
                      <a:pt x="3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11"/>
              <p:cNvSpPr/>
              <p:nvPr/>
            </p:nvSpPr>
            <p:spPr>
              <a:xfrm>
                <a:off x="2808158" y="5453362"/>
                <a:ext cx="305915" cy="153168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1091" extrusionOk="0">
                    <a:moveTo>
                      <a:pt x="543" y="0"/>
                    </a:moveTo>
                    <a:cubicBezTo>
                      <a:pt x="510" y="11"/>
                      <a:pt x="489" y="33"/>
                      <a:pt x="478" y="54"/>
                    </a:cubicBezTo>
                    <a:cubicBezTo>
                      <a:pt x="463" y="216"/>
                      <a:pt x="392" y="295"/>
                      <a:pt x="274" y="295"/>
                    </a:cubicBezTo>
                    <a:cubicBezTo>
                      <a:pt x="227" y="295"/>
                      <a:pt x="173" y="283"/>
                      <a:pt x="112" y="259"/>
                    </a:cubicBezTo>
                    <a:cubicBezTo>
                      <a:pt x="100" y="243"/>
                      <a:pt x="84" y="236"/>
                      <a:pt x="69" y="236"/>
                    </a:cubicBezTo>
                    <a:cubicBezTo>
                      <a:pt x="33" y="236"/>
                      <a:pt x="0" y="275"/>
                      <a:pt x="15" y="313"/>
                    </a:cubicBezTo>
                    <a:cubicBezTo>
                      <a:pt x="26" y="334"/>
                      <a:pt x="37" y="356"/>
                      <a:pt x="48" y="377"/>
                    </a:cubicBezTo>
                    <a:cubicBezTo>
                      <a:pt x="177" y="560"/>
                      <a:pt x="370" y="603"/>
                      <a:pt x="586" y="614"/>
                    </a:cubicBezTo>
                    <a:cubicBezTo>
                      <a:pt x="802" y="614"/>
                      <a:pt x="875" y="1090"/>
                      <a:pt x="1107" y="1090"/>
                    </a:cubicBezTo>
                    <a:cubicBezTo>
                      <a:pt x="1129" y="1090"/>
                      <a:pt x="1153" y="1086"/>
                      <a:pt x="1178" y="1077"/>
                    </a:cubicBezTo>
                    <a:cubicBezTo>
                      <a:pt x="1393" y="1001"/>
                      <a:pt x="1608" y="1055"/>
                      <a:pt x="1802" y="958"/>
                    </a:cubicBezTo>
                    <a:cubicBezTo>
                      <a:pt x="2017" y="840"/>
                      <a:pt x="2168" y="614"/>
                      <a:pt x="2179" y="366"/>
                    </a:cubicBezTo>
                    <a:cubicBezTo>
                      <a:pt x="2179" y="322"/>
                      <a:pt x="2143" y="293"/>
                      <a:pt x="2107" y="293"/>
                    </a:cubicBezTo>
                    <a:cubicBezTo>
                      <a:pt x="2090" y="293"/>
                      <a:pt x="2074" y="299"/>
                      <a:pt x="2060" y="313"/>
                    </a:cubicBezTo>
                    <a:cubicBezTo>
                      <a:pt x="1924" y="476"/>
                      <a:pt x="1821" y="535"/>
                      <a:pt x="1704" y="535"/>
                    </a:cubicBezTo>
                    <a:cubicBezTo>
                      <a:pt x="1589" y="535"/>
                      <a:pt x="1461" y="479"/>
                      <a:pt x="1275" y="409"/>
                    </a:cubicBezTo>
                    <a:cubicBezTo>
                      <a:pt x="1210" y="377"/>
                      <a:pt x="1140" y="361"/>
                      <a:pt x="1070" y="361"/>
                    </a:cubicBezTo>
                    <a:cubicBezTo>
                      <a:pt x="1000" y="361"/>
                      <a:pt x="930" y="377"/>
                      <a:pt x="866" y="409"/>
                    </a:cubicBezTo>
                    <a:cubicBezTo>
                      <a:pt x="823" y="205"/>
                      <a:pt x="769" y="11"/>
                      <a:pt x="5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11"/>
              <p:cNvSpPr/>
              <p:nvPr/>
            </p:nvSpPr>
            <p:spPr>
              <a:xfrm>
                <a:off x="2755791" y="5708738"/>
                <a:ext cx="297913" cy="569713"/>
              </a:xfrm>
              <a:custGeom>
                <a:avLst/>
                <a:gdLst/>
                <a:ahLst/>
                <a:cxnLst/>
                <a:rect l="l" t="t" r="r" b="b"/>
                <a:pathLst>
                  <a:path w="2122" h="4058" extrusionOk="0">
                    <a:moveTo>
                      <a:pt x="1917" y="1679"/>
                    </a:moveTo>
                    <a:cubicBezTo>
                      <a:pt x="1884" y="1690"/>
                      <a:pt x="1863" y="1712"/>
                      <a:pt x="1841" y="1733"/>
                    </a:cubicBezTo>
                    <a:cubicBezTo>
                      <a:pt x="1841" y="1712"/>
                      <a:pt x="1830" y="1701"/>
                      <a:pt x="1809" y="1690"/>
                    </a:cubicBezTo>
                    <a:cubicBezTo>
                      <a:pt x="1615" y="1550"/>
                      <a:pt x="1475" y="1841"/>
                      <a:pt x="1475" y="2013"/>
                    </a:cubicBezTo>
                    <a:cubicBezTo>
                      <a:pt x="1465" y="2045"/>
                      <a:pt x="1465" y="2067"/>
                      <a:pt x="1475" y="2099"/>
                    </a:cubicBezTo>
                    <a:cubicBezTo>
                      <a:pt x="1454" y="2088"/>
                      <a:pt x="1443" y="2067"/>
                      <a:pt x="1422" y="2056"/>
                    </a:cubicBezTo>
                    <a:cubicBezTo>
                      <a:pt x="1282" y="1948"/>
                      <a:pt x="1120" y="1873"/>
                      <a:pt x="948" y="1851"/>
                    </a:cubicBezTo>
                    <a:cubicBezTo>
                      <a:pt x="916" y="1819"/>
                      <a:pt x="883" y="1787"/>
                      <a:pt x="862" y="1744"/>
                    </a:cubicBezTo>
                    <a:cubicBezTo>
                      <a:pt x="776" y="1625"/>
                      <a:pt x="776" y="1421"/>
                      <a:pt x="711" y="1292"/>
                    </a:cubicBezTo>
                    <a:cubicBezTo>
                      <a:pt x="507" y="861"/>
                      <a:pt x="561" y="485"/>
                      <a:pt x="743" y="54"/>
                    </a:cubicBezTo>
                    <a:cubicBezTo>
                      <a:pt x="754" y="22"/>
                      <a:pt x="722" y="0"/>
                      <a:pt x="700" y="22"/>
                    </a:cubicBezTo>
                    <a:cubicBezTo>
                      <a:pt x="399" y="302"/>
                      <a:pt x="442" y="851"/>
                      <a:pt x="507" y="1227"/>
                    </a:cubicBezTo>
                    <a:cubicBezTo>
                      <a:pt x="528" y="1378"/>
                      <a:pt x="636" y="1561"/>
                      <a:pt x="668" y="1712"/>
                    </a:cubicBezTo>
                    <a:cubicBezTo>
                      <a:pt x="668" y="1722"/>
                      <a:pt x="679" y="1744"/>
                      <a:pt x="679" y="1755"/>
                    </a:cubicBezTo>
                    <a:cubicBezTo>
                      <a:pt x="571" y="1690"/>
                      <a:pt x="485" y="1604"/>
                      <a:pt x="431" y="1486"/>
                    </a:cubicBezTo>
                    <a:cubicBezTo>
                      <a:pt x="270" y="1195"/>
                      <a:pt x="205" y="840"/>
                      <a:pt x="65" y="538"/>
                    </a:cubicBezTo>
                    <a:cubicBezTo>
                      <a:pt x="44" y="506"/>
                      <a:pt x="1" y="528"/>
                      <a:pt x="12" y="549"/>
                    </a:cubicBezTo>
                    <a:cubicBezTo>
                      <a:pt x="55" y="1012"/>
                      <a:pt x="205" y="1722"/>
                      <a:pt x="604" y="1981"/>
                    </a:cubicBezTo>
                    <a:cubicBezTo>
                      <a:pt x="733" y="2067"/>
                      <a:pt x="883" y="2120"/>
                      <a:pt x="1034" y="2153"/>
                    </a:cubicBezTo>
                    <a:cubicBezTo>
                      <a:pt x="1475" y="2250"/>
                      <a:pt x="1465" y="2799"/>
                      <a:pt x="1454" y="3143"/>
                    </a:cubicBezTo>
                    <a:cubicBezTo>
                      <a:pt x="1443" y="3304"/>
                      <a:pt x="1443" y="3477"/>
                      <a:pt x="1454" y="3638"/>
                    </a:cubicBezTo>
                    <a:cubicBezTo>
                      <a:pt x="1486" y="3885"/>
                      <a:pt x="1820" y="4058"/>
                      <a:pt x="1906" y="3789"/>
                    </a:cubicBezTo>
                    <a:cubicBezTo>
                      <a:pt x="2003" y="3530"/>
                      <a:pt x="1970" y="3121"/>
                      <a:pt x="2003" y="2842"/>
                    </a:cubicBezTo>
                    <a:cubicBezTo>
                      <a:pt x="2024" y="2648"/>
                      <a:pt x="1927" y="2260"/>
                      <a:pt x="1992" y="2024"/>
                    </a:cubicBezTo>
                    <a:cubicBezTo>
                      <a:pt x="2024" y="2013"/>
                      <a:pt x="2046" y="1991"/>
                      <a:pt x="2056" y="1959"/>
                    </a:cubicBezTo>
                    <a:cubicBezTo>
                      <a:pt x="2078" y="1916"/>
                      <a:pt x="2089" y="1873"/>
                      <a:pt x="2100" y="1830"/>
                    </a:cubicBezTo>
                    <a:cubicBezTo>
                      <a:pt x="2121" y="1712"/>
                      <a:pt x="2003" y="1615"/>
                      <a:pt x="1917" y="167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11"/>
              <p:cNvSpPr/>
              <p:nvPr/>
            </p:nvSpPr>
            <p:spPr>
              <a:xfrm>
                <a:off x="3018749" y="5627169"/>
                <a:ext cx="240352" cy="261551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863" extrusionOk="0">
                    <a:moveTo>
                      <a:pt x="1647" y="635"/>
                    </a:moveTo>
                    <a:cubicBezTo>
                      <a:pt x="1518" y="710"/>
                      <a:pt x="1421" y="850"/>
                      <a:pt x="1270" y="926"/>
                    </a:cubicBezTo>
                    <a:cubicBezTo>
                      <a:pt x="1152" y="947"/>
                      <a:pt x="1023" y="926"/>
                      <a:pt x="915" y="883"/>
                    </a:cubicBezTo>
                    <a:cubicBezTo>
                      <a:pt x="937" y="861"/>
                      <a:pt x="958" y="850"/>
                      <a:pt x="980" y="829"/>
                    </a:cubicBezTo>
                    <a:cubicBezTo>
                      <a:pt x="1238" y="614"/>
                      <a:pt x="1410" y="420"/>
                      <a:pt x="1421" y="43"/>
                    </a:cubicBezTo>
                    <a:cubicBezTo>
                      <a:pt x="1421" y="22"/>
                      <a:pt x="1389" y="0"/>
                      <a:pt x="1378" y="32"/>
                    </a:cubicBezTo>
                    <a:cubicBezTo>
                      <a:pt x="1292" y="215"/>
                      <a:pt x="1270" y="420"/>
                      <a:pt x="1141" y="592"/>
                    </a:cubicBezTo>
                    <a:cubicBezTo>
                      <a:pt x="980" y="786"/>
                      <a:pt x="646" y="743"/>
                      <a:pt x="442" y="883"/>
                    </a:cubicBezTo>
                    <a:cubicBezTo>
                      <a:pt x="162" y="1087"/>
                      <a:pt x="1" y="1432"/>
                      <a:pt x="11" y="1787"/>
                    </a:cubicBezTo>
                    <a:cubicBezTo>
                      <a:pt x="11" y="1851"/>
                      <a:pt x="97" y="1862"/>
                      <a:pt x="119" y="1808"/>
                    </a:cubicBezTo>
                    <a:cubicBezTo>
                      <a:pt x="162" y="1571"/>
                      <a:pt x="270" y="1345"/>
                      <a:pt x="431" y="1173"/>
                    </a:cubicBezTo>
                    <a:cubicBezTo>
                      <a:pt x="517" y="1087"/>
                      <a:pt x="625" y="1012"/>
                      <a:pt x="743" y="969"/>
                    </a:cubicBezTo>
                    <a:cubicBezTo>
                      <a:pt x="894" y="980"/>
                      <a:pt x="1044" y="1055"/>
                      <a:pt x="1227" y="1055"/>
                    </a:cubicBezTo>
                    <a:cubicBezTo>
                      <a:pt x="1410" y="1055"/>
                      <a:pt x="1615" y="840"/>
                      <a:pt x="1690" y="678"/>
                    </a:cubicBezTo>
                    <a:cubicBezTo>
                      <a:pt x="1712" y="646"/>
                      <a:pt x="1679" y="614"/>
                      <a:pt x="1647" y="63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11"/>
              <p:cNvSpPr/>
              <p:nvPr/>
            </p:nvSpPr>
            <p:spPr>
              <a:xfrm>
                <a:off x="2609220" y="5448870"/>
                <a:ext cx="86341" cy="116385"/>
              </a:xfrm>
              <a:custGeom>
                <a:avLst/>
                <a:gdLst/>
                <a:ahLst/>
                <a:cxnLst/>
                <a:rect l="l" t="t" r="r" b="b"/>
                <a:pathLst>
                  <a:path w="615" h="829" extrusionOk="0">
                    <a:moveTo>
                      <a:pt x="561" y="700"/>
                    </a:moveTo>
                    <a:cubicBezTo>
                      <a:pt x="356" y="721"/>
                      <a:pt x="173" y="592"/>
                      <a:pt x="130" y="388"/>
                    </a:cubicBezTo>
                    <a:cubicBezTo>
                      <a:pt x="130" y="269"/>
                      <a:pt x="130" y="151"/>
                      <a:pt x="119" y="32"/>
                    </a:cubicBezTo>
                    <a:cubicBezTo>
                      <a:pt x="109" y="0"/>
                      <a:pt x="66" y="0"/>
                      <a:pt x="55" y="32"/>
                    </a:cubicBezTo>
                    <a:cubicBezTo>
                      <a:pt x="1" y="205"/>
                      <a:pt x="1" y="388"/>
                      <a:pt x="55" y="571"/>
                    </a:cubicBezTo>
                    <a:cubicBezTo>
                      <a:pt x="162" y="743"/>
                      <a:pt x="378" y="829"/>
                      <a:pt x="571" y="764"/>
                    </a:cubicBezTo>
                    <a:cubicBezTo>
                      <a:pt x="614" y="754"/>
                      <a:pt x="604" y="689"/>
                      <a:pt x="561" y="700"/>
                    </a:cubicBezTo>
                    <a:close/>
                  </a:path>
                </a:pathLst>
              </a:custGeom>
              <a:solidFill>
                <a:srgbClr val="8E6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11"/>
              <p:cNvSpPr/>
              <p:nvPr/>
            </p:nvSpPr>
            <p:spPr>
              <a:xfrm>
                <a:off x="3407078" y="5985172"/>
                <a:ext cx="108945" cy="312935"/>
              </a:xfrm>
              <a:custGeom>
                <a:avLst/>
                <a:gdLst/>
                <a:ahLst/>
                <a:cxnLst/>
                <a:rect l="l" t="t" r="r" b="b"/>
                <a:pathLst>
                  <a:path w="776" h="2229" extrusionOk="0">
                    <a:moveTo>
                      <a:pt x="722" y="33"/>
                    </a:moveTo>
                    <a:cubicBezTo>
                      <a:pt x="711" y="1"/>
                      <a:pt x="668" y="1"/>
                      <a:pt x="657" y="22"/>
                    </a:cubicBezTo>
                    <a:cubicBezTo>
                      <a:pt x="528" y="238"/>
                      <a:pt x="452" y="485"/>
                      <a:pt x="452" y="743"/>
                    </a:cubicBezTo>
                    <a:cubicBezTo>
                      <a:pt x="356" y="539"/>
                      <a:pt x="259" y="334"/>
                      <a:pt x="173" y="130"/>
                    </a:cubicBezTo>
                    <a:cubicBezTo>
                      <a:pt x="151" y="44"/>
                      <a:pt x="22" y="65"/>
                      <a:pt x="22" y="151"/>
                    </a:cubicBezTo>
                    <a:cubicBezTo>
                      <a:pt x="0" y="593"/>
                      <a:pt x="388" y="1002"/>
                      <a:pt x="270" y="1432"/>
                    </a:cubicBezTo>
                    <a:cubicBezTo>
                      <a:pt x="194" y="1712"/>
                      <a:pt x="183" y="1927"/>
                      <a:pt x="366" y="2164"/>
                    </a:cubicBezTo>
                    <a:cubicBezTo>
                      <a:pt x="420" y="2229"/>
                      <a:pt x="517" y="2175"/>
                      <a:pt x="517" y="2099"/>
                    </a:cubicBezTo>
                    <a:cubicBezTo>
                      <a:pt x="517" y="1744"/>
                      <a:pt x="711" y="1357"/>
                      <a:pt x="668" y="1012"/>
                    </a:cubicBezTo>
                    <a:cubicBezTo>
                      <a:pt x="625" y="808"/>
                      <a:pt x="635" y="593"/>
                      <a:pt x="700" y="399"/>
                    </a:cubicBezTo>
                    <a:cubicBezTo>
                      <a:pt x="765" y="291"/>
                      <a:pt x="775" y="151"/>
                      <a:pt x="722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11"/>
              <p:cNvSpPr/>
              <p:nvPr/>
            </p:nvSpPr>
            <p:spPr>
              <a:xfrm>
                <a:off x="3189468" y="5578734"/>
                <a:ext cx="519873" cy="530543"/>
              </a:xfrm>
              <a:custGeom>
                <a:avLst/>
                <a:gdLst/>
                <a:ahLst/>
                <a:cxnLst/>
                <a:rect l="l" t="t" r="r" b="b"/>
                <a:pathLst>
                  <a:path w="3703" h="3779" extrusionOk="0">
                    <a:moveTo>
                      <a:pt x="3531" y="2433"/>
                    </a:moveTo>
                    <a:cubicBezTo>
                      <a:pt x="3531" y="2401"/>
                      <a:pt x="3541" y="2368"/>
                      <a:pt x="3541" y="2347"/>
                    </a:cubicBezTo>
                    <a:cubicBezTo>
                      <a:pt x="3552" y="2261"/>
                      <a:pt x="3563" y="2164"/>
                      <a:pt x="3563" y="2078"/>
                    </a:cubicBezTo>
                    <a:cubicBezTo>
                      <a:pt x="3563" y="2003"/>
                      <a:pt x="3552" y="1938"/>
                      <a:pt x="3531" y="1873"/>
                    </a:cubicBezTo>
                    <a:cubicBezTo>
                      <a:pt x="3402" y="1626"/>
                      <a:pt x="3423" y="1368"/>
                      <a:pt x="3326" y="1109"/>
                    </a:cubicBezTo>
                    <a:cubicBezTo>
                      <a:pt x="3240" y="862"/>
                      <a:pt x="2874" y="1002"/>
                      <a:pt x="2756" y="776"/>
                    </a:cubicBezTo>
                    <a:cubicBezTo>
                      <a:pt x="2616" y="496"/>
                      <a:pt x="2476" y="485"/>
                      <a:pt x="2293" y="636"/>
                    </a:cubicBezTo>
                    <a:cubicBezTo>
                      <a:pt x="2272" y="539"/>
                      <a:pt x="2228" y="453"/>
                      <a:pt x="2142" y="410"/>
                    </a:cubicBezTo>
                    <a:cubicBezTo>
                      <a:pt x="1992" y="313"/>
                      <a:pt x="1938" y="464"/>
                      <a:pt x="1809" y="270"/>
                    </a:cubicBezTo>
                    <a:cubicBezTo>
                      <a:pt x="1701" y="108"/>
                      <a:pt x="1346" y="1"/>
                      <a:pt x="1281" y="248"/>
                    </a:cubicBezTo>
                    <a:cubicBezTo>
                      <a:pt x="1163" y="646"/>
                      <a:pt x="636" y="388"/>
                      <a:pt x="582" y="851"/>
                    </a:cubicBezTo>
                    <a:cubicBezTo>
                      <a:pt x="582" y="862"/>
                      <a:pt x="636" y="873"/>
                      <a:pt x="636" y="883"/>
                    </a:cubicBezTo>
                    <a:lnTo>
                      <a:pt x="636" y="991"/>
                    </a:lnTo>
                    <a:cubicBezTo>
                      <a:pt x="485" y="1012"/>
                      <a:pt x="388" y="1152"/>
                      <a:pt x="420" y="1292"/>
                    </a:cubicBezTo>
                    <a:lnTo>
                      <a:pt x="367" y="1292"/>
                    </a:lnTo>
                    <a:cubicBezTo>
                      <a:pt x="151" y="1292"/>
                      <a:pt x="33" y="1561"/>
                      <a:pt x="11" y="1744"/>
                    </a:cubicBezTo>
                    <a:cubicBezTo>
                      <a:pt x="1" y="1777"/>
                      <a:pt x="1" y="1820"/>
                      <a:pt x="11" y="1863"/>
                    </a:cubicBezTo>
                    <a:cubicBezTo>
                      <a:pt x="22" y="1949"/>
                      <a:pt x="44" y="2024"/>
                      <a:pt x="54" y="2089"/>
                    </a:cubicBezTo>
                    <a:cubicBezTo>
                      <a:pt x="76" y="2218"/>
                      <a:pt x="98" y="2336"/>
                      <a:pt x="141" y="2465"/>
                    </a:cubicBezTo>
                    <a:cubicBezTo>
                      <a:pt x="141" y="2465"/>
                      <a:pt x="141" y="2476"/>
                      <a:pt x="151" y="2476"/>
                    </a:cubicBezTo>
                    <a:cubicBezTo>
                      <a:pt x="119" y="2562"/>
                      <a:pt x="98" y="2648"/>
                      <a:pt x="87" y="2734"/>
                    </a:cubicBezTo>
                    <a:cubicBezTo>
                      <a:pt x="76" y="2767"/>
                      <a:pt x="98" y="2810"/>
                      <a:pt x="130" y="2820"/>
                    </a:cubicBezTo>
                    <a:cubicBezTo>
                      <a:pt x="367" y="2874"/>
                      <a:pt x="388" y="2993"/>
                      <a:pt x="442" y="3208"/>
                    </a:cubicBezTo>
                    <a:cubicBezTo>
                      <a:pt x="463" y="3262"/>
                      <a:pt x="506" y="3294"/>
                      <a:pt x="560" y="3305"/>
                    </a:cubicBezTo>
                    <a:cubicBezTo>
                      <a:pt x="700" y="3305"/>
                      <a:pt x="765" y="3531"/>
                      <a:pt x="851" y="3606"/>
                    </a:cubicBezTo>
                    <a:cubicBezTo>
                      <a:pt x="1023" y="3735"/>
                      <a:pt x="1217" y="3638"/>
                      <a:pt x="1400" y="3768"/>
                    </a:cubicBezTo>
                    <a:cubicBezTo>
                      <a:pt x="1421" y="3778"/>
                      <a:pt x="1464" y="3778"/>
                      <a:pt x="1486" y="3757"/>
                    </a:cubicBezTo>
                    <a:cubicBezTo>
                      <a:pt x="1529" y="3703"/>
                      <a:pt x="2110" y="3617"/>
                      <a:pt x="2207" y="3681"/>
                    </a:cubicBezTo>
                    <a:cubicBezTo>
                      <a:pt x="2379" y="3778"/>
                      <a:pt x="2551" y="3606"/>
                      <a:pt x="2670" y="3466"/>
                    </a:cubicBezTo>
                    <a:cubicBezTo>
                      <a:pt x="2767" y="3552"/>
                      <a:pt x="2917" y="3509"/>
                      <a:pt x="2950" y="3391"/>
                    </a:cubicBezTo>
                    <a:cubicBezTo>
                      <a:pt x="2971" y="3337"/>
                      <a:pt x="3219" y="3412"/>
                      <a:pt x="3283" y="3359"/>
                    </a:cubicBezTo>
                    <a:cubicBezTo>
                      <a:pt x="3359" y="3305"/>
                      <a:pt x="3412" y="3219"/>
                      <a:pt x="3423" y="3133"/>
                    </a:cubicBezTo>
                    <a:cubicBezTo>
                      <a:pt x="3455" y="3057"/>
                      <a:pt x="3434" y="3025"/>
                      <a:pt x="3423" y="3014"/>
                    </a:cubicBezTo>
                    <a:cubicBezTo>
                      <a:pt x="3455" y="3025"/>
                      <a:pt x="3488" y="3014"/>
                      <a:pt x="3509" y="2993"/>
                    </a:cubicBezTo>
                    <a:cubicBezTo>
                      <a:pt x="3703" y="2788"/>
                      <a:pt x="3649" y="2605"/>
                      <a:pt x="3531" y="24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11"/>
              <p:cNvSpPr/>
              <p:nvPr/>
            </p:nvSpPr>
            <p:spPr>
              <a:xfrm>
                <a:off x="3187923" y="5841690"/>
                <a:ext cx="521418" cy="2677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0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" y="76"/>
                      <a:pt x="33" y="151"/>
                      <a:pt x="55" y="226"/>
                    </a:cubicBezTo>
                    <a:cubicBezTo>
                      <a:pt x="65" y="356"/>
                      <a:pt x="98" y="474"/>
                      <a:pt x="141" y="592"/>
                    </a:cubicBezTo>
                    <a:lnTo>
                      <a:pt x="152" y="614"/>
                    </a:lnTo>
                    <a:cubicBezTo>
                      <a:pt x="119" y="689"/>
                      <a:pt x="98" y="775"/>
                      <a:pt x="87" y="861"/>
                    </a:cubicBezTo>
                    <a:cubicBezTo>
                      <a:pt x="76" y="904"/>
                      <a:pt x="98" y="937"/>
                      <a:pt x="130" y="947"/>
                    </a:cubicBezTo>
                    <a:cubicBezTo>
                      <a:pt x="367" y="1012"/>
                      <a:pt x="388" y="1130"/>
                      <a:pt x="442" y="1346"/>
                    </a:cubicBezTo>
                    <a:cubicBezTo>
                      <a:pt x="464" y="1389"/>
                      <a:pt x="507" y="1432"/>
                      <a:pt x="561" y="1432"/>
                    </a:cubicBezTo>
                    <a:cubicBezTo>
                      <a:pt x="711" y="1443"/>
                      <a:pt x="765" y="1669"/>
                      <a:pt x="851" y="1733"/>
                    </a:cubicBezTo>
                    <a:cubicBezTo>
                      <a:pt x="1034" y="1873"/>
                      <a:pt x="1217" y="1776"/>
                      <a:pt x="1400" y="1895"/>
                    </a:cubicBezTo>
                    <a:cubicBezTo>
                      <a:pt x="1412" y="1903"/>
                      <a:pt x="1425" y="1906"/>
                      <a:pt x="1436" y="1906"/>
                    </a:cubicBezTo>
                    <a:cubicBezTo>
                      <a:pt x="1455" y="1906"/>
                      <a:pt x="1473" y="1897"/>
                      <a:pt x="1486" y="1884"/>
                    </a:cubicBezTo>
                    <a:cubicBezTo>
                      <a:pt x="1528" y="1850"/>
                      <a:pt x="1879" y="1791"/>
                      <a:pt x="2081" y="1791"/>
                    </a:cubicBezTo>
                    <a:cubicBezTo>
                      <a:pt x="2139" y="1791"/>
                      <a:pt x="2185" y="1796"/>
                      <a:pt x="2207" y="1808"/>
                    </a:cubicBezTo>
                    <a:cubicBezTo>
                      <a:pt x="2244" y="1831"/>
                      <a:pt x="2281" y="1841"/>
                      <a:pt x="2317" y="1841"/>
                    </a:cubicBezTo>
                    <a:cubicBezTo>
                      <a:pt x="2453" y="1841"/>
                      <a:pt x="2585" y="1706"/>
                      <a:pt x="2670" y="1604"/>
                    </a:cubicBezTo>
                    <a:cubicBezTo>
                      <a:pt x="2705" y="1635"/>
                      <a:pt x="2747" y="1649"/>
                      <a:pt x="2788" y="1649"/>
                    </a:cubicBezTo>
                    <a:cubicBezTo>
                      <a:pt x="2861" y="1649"/>
                      <a:pt x="2933" y="1604"/>
                      <a:pt x="2961" y="1529"/>
                    </a:cubicBezTo>
                    <a:cubicBezTo>
                      <a:pt x="2964" y="1509"/>
                      <a:pt x="2989" y="1503"/>
                      <a:pt x="3024" y="1503"/>
                    </a:cubicBezTo>
                    <a:cubicBezTo>
                      <a:pt x="3074" y="1503"/>
                      <a:pt x="3144" y="1515"/>
                      <a:pt x="3201" y="1515"/>
                    </a:cubicBezTo>
                    <a:cubicBezTo>
                      <a:pt x="3236" y="1515"/>
                      <a:pt x="3266" y="1511"/>
                      <a:pt x="3283" y="1496"/>
                    </a:cubicBezTo>
                    <a:cubicBezTo>
                      <a:pt x="3359" y="1443"/>
                      <a:pt x="3413" y="1356"/>
                      <a:pt x="3423" y="1260"/>
                    </a:cubicBezTo>
                    <a:cubicBezTo>
                      <a:pt x="3456" y="1184"/>
                      <a:pt x="3434" y="1152"/>
                      <a:pt x="3423" y="1141"/>
                    </a:cubicBezTo>
                    <a:lnTo>
                      <a:pt x="3423" y="1141"/>
                    </a:lnTo>
                    <a:cubicBezTo>
                      <a:pt x="3437" y="1146"/>
                      <a:pt x="3450" y="1148"/>
                      <a:pt x="3463" y="1148"/>
                    </a:cubicBezTo>
                    <a:cubicBezTo>
                      <a:pt x="3481" y="1148"/>
                      <a:pt x="3497" y="1143"/>
                      <a:pt x="3509" y="1130"/>
                    </a:cubicBezTo>
                    <a:cubicBezTo>
                      <a:pt x="3714" y="915"/>
                      <a:pt x="3660" y="732"/>
                      <a:pt x="3531" y="560"/>
                    </a:cubicBezTo>
                    <a:cubicBezTo>
                      <a:pt x="3542" y="528"/>
                      <a:pt x="3542" y="506"/>
                      <a:pt x="3552" y="474"/>
                    </a:cubicBezTo>
                    <a:cubicBezTo>
                      <a:pt x="3563" y="388"/>
                      <a:pt x="3563" y="291"/>
                      <a:pt x="3574" y="205"/>
                    </a:cubicBezTo>
                    <a:lnTo>
                      <a:pt x="3509" y="119"/>
                    </a:lnTo>
                    <a:cubicBezTo>
                      <a:pt x="3493" y="242"/>
                      <a:pt x="3389" y="328"/>
                      <a:pt x="3273" y="328"/>
                    </a:cubicBezTo>
                    <a:cubicBezTo>
                      <a:pt x="3237" y="328"/>
                      <a:pt x="3201" y="320"/>
                      <a:pt x="3165" y="302"/>
                    </a:cubicBezTo>
                    <a:lnTo>
                      <a:pt x="3165" y="302"/>
                    </a:lnTo>
                    <a:cubicBezTo>
                      <a:pt x="3196" y="476"/>
                      <a:pt x="3123" y="568"/>
                      <a:pt x="3024" y="568"/>
                    </a:cubicBezTo>
                    <a:cubicBezTo>
                      <a:pt x="2952" y="568"/>
                      <a:pt x="2867" y="520"/>
                      <a:pt x="2799" y="420"/>
                    </a:cubicBezTo>
                    <a:lnTo>
                      <a:pt x="2799" y="420"/>
                    </a:lnTo>
                    <a:cubicBezTo>
                      <a:pt x="2950" y="958"/>
                      <a:pt x="2218" y="711"/>
                      <a:pt x="1960" y="991"/>
                    </a:cubicBezTo>
                    <a:cubicBezTo>
                      <a:pt x="1852" y="571"/>
                      <a:pt x="1465" y="689"/>
                      <a:pt x="1325" y="345"/>
                    </a:cubicBezTo>
                    <a:cubicBezTo>
                      <a:pt x="1227" y="496"/>
                      <a:pt x="989" y="633"/>
                      <a:pt x="794" y="633"/>
                    </a:cubicBezTo>
                    <a:cubicBezTo>
                      <a:pt x="753" y="633"/>
                      <a:pt x="714" y="627"/>
                      <a:pt x="679" y="614"/>
                    </a:cubicBezTo>
                    <a:cubicBezTo>
                      <a:pt x="367" y="517"/>
                      <a:pt x="399" y="237"/>
                      <a:pt x="367" y="11"/>
                    </a:cubicBezTo>
                    <a:cubicBezTo>
                      <a:pt x="337" y="8"/>
                      <a:pt x="310" y="7"/>
                      <a:pt x="285" y="7"/>
                    </a:cubicBezTo>
                    <a:cubicBezTo>
                      <a:pt x="196" y="7"/>
                      <a:pt x="131" y="22"/>
                      <a:pt x="80" y="22"/>
                    </a:cubicBezTo>
                    <a:cubicBezTo>
                      <a:pt x="50" y="22"/>
                      <a:pt x="24" y="1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11"/>
              <p:cNvSpPr/>
              <p:nvPr/>
            </p:nvSpPr>
            <p:spPr>
              <a:xfrm>
                <a:off x="3476573" y="5740467"/>
                <a:ext cx="1685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12" h="22" extrusionOk="0">
                    <a:moveTo>
                      <a:pt x="1" y="22"/>
                    </a:moveTo>
                    <a:lnTo>
                      <a:pt x="1" y="22"/>
                    </a:lnTo>
                    <a:cubicBezTo>
                      <a:pt x="11" y="0"/>
                      <a:pt x="11" y="0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11"/>
              <p:cNvSpPr/>
              <p:nvPr/>
            </p:nvSpPr>
            <p:spPr>
              <a:xfrm>
                <a:off x="3322421" y="5723760"/>
                <a:ext cx="178439" cy="102908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733" extrusionOk="0">
                    <a:moveTo>
                      <a:pt x="345" y="1"/>
                    </a:moveTo>
                    <a:cubicBezTo>
                      <a:pt x="291" y="130"/>
                      <a:pt x="205" y="238"/>
                      <a:pt x="108" y="324"/>
                    </a:cubicBezTo>
                    <a:cubicBezTo>
                      <a:pt x="44" y="324"/>
                      <a:pt x="76" y="281"/>
                      <a:pt x="44" y="259"/>
                    </a:cubicBezTo>
                    <a:lnTo>
                      <a:pt x="1" y="442"/>
                    </a:lnTo>
                    <a:cubicBezTo>
                      <a:pt x="37" y="376"/>
                      <a:pt x="130" y="329"/>
                      <a:pt x="219" y="329"/>
                    </a:cubicBezTo>
                    <a:cubicBezTo>
                      <a:pt x="318" y="329"/>
                      <a:pt x="410" y="386"/>
                      <a:pt x="410" y="539"/>
                    </a:cubicBezTo>
                    <a:cubicBezTo>
                      <a:pt x="436" y="544"/>
                      <a:pt x="463" y="546"/>
                      <a:pt x="490" y="546"/>
                    </a:cubicBezTo>
                    <a:cubicBezTo>
                      <a:pt x="577" y="546"/>
                      <a:pt x="663" y="525"/>
                      <a:pt x="737" y="525"/>
                    </a:cubicBezTo>
                    <a:cubicBezTo>
                      <a:pt x="825" y="525"/>
                      <a:pt x="895" y="556"/>
                      <a:pt x="926" y="690"/>
                    </a:cubicBezTo>
                    <a:cubicBezTo>
                      <a:pt x="959" y="647"/>
                      <a:pt x="1055" y="593"/>
                      <a:pt x="1099" y="550"/>
                    </a:cubicBezTo>
                    <a:cubicBezTo>
                      <a:pt x="1131" y="614"/>
                      <a:pt x="1238" y="690"/>
                      <a:pt x="1271" y="733"/>
                    </a:cubicBezTo>
                    <a:cubicBezTo>
                      <a:pt x="1271" y="528"/>
                      <a:pt x="1099" y="324"/>
                      <a:pt x="1099" y="141"/>
                    </a:cubicBezTo>
                    <a:cubicBezTo>
                      <a:pt x="1053" y="199"/>
                      <a:pt x="989" y="225"/>
                      <a:pt x="924" y="225"/>
                    </a:cubicBezTo>
                    <a:cubicBezTo>
                      <a:pt x="821" y="225"/>
                      <a:pt x="716" y="157"/>
                      <a:pt x="690" y="44"/>
                    </a:cubicBezTo>
                    <a:cubicBezTo>
                      <a:pt x="631" y="70"/>
                      <a:pt x="568" y="84"/>
                      <a:pt x="504" y="84"/>
                    </a:cubicBezTo>
                    <a:cubicBezTo>
                      <a:pt x="462" y="84"/>
                      <a:pt x="420" y="78"/>
                      <a:pt x="377" y="66"/>
                    </a:cubicBezTo>
                    <a:cubicBezTo>
                      <a:pt x="367" y="66"/>
                      <a:pt x="356" y="12"/>
                      <a:pt x="3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643" name="Google Shape;6643;p11"/>
          <p:cNvGrpSpPr/>
          <p:nvPr/>
        </p:nvGrpSpPr>
        <p:grpSpPr>
          <a:xfrm>
            <a:off x="5242868" y="3331396"/>
            <a:ext cx="4614597" cy="2178897"/>
            <a:chOff x="5242868" y="3490663"/>
            <a:chExt cx="4614597" cy="2178897"/>
          </a:xfrm>
        </p:grpSpPr>
        <p:sp>
          <p:nvSpPr>
            <p:cNvPr id="6644" name="Google Shape;6644;p11"/>
            <p:cNvSpPr/>
            <p:nvPr/>
          </p:nvSpPr>
          <p:spPr>
            <a:xfrm>
              <a:off x="5533062" y="4291467"/>
              <a:ext cx="4123468" cy="1378093"/>
            </a:xfrm>
            <a:custGeom>
              <a:avLst/>
              <a:gdLst/>
              <a:ahLst/>
              <a:cxnLst/>
              <a:rect l="l" t="t" r="r" b="b"/>
              <a:pathLst>
                <a:path w="29371" h="9816" extrusionOk="0">
                  <a:moveTo>
                    <a:pt x="28251" y="1238"/>
                  </a:moveTo>
                  <a:cubicBezTo>
                    <a:pt x="28552" y="1238"/>
                    <a:pt x="28843" y="1173"/>
                    <a:pt x="29112" y="1066"/>
                  </a:cubicBezTo>
                  <a:cubicBezTo>
                    <a:pt x="28111" y="1044"/>
                    <a:pt x="28262" y="452"/>
                    <a:pt x="27186" y="980"/>
                  </a:cubicBezTo>
                  <a:cubicBezTo>
                    <a:pt x="26529" y="1303"/>
                    <a:pt x="25830" y="1539"/>
                    <a:pt x="25108" y="1668"/>
                  </a:cubicBezTo>
                  <a:cubicBezTo>
                    <a:pt x="24183" y="1862"/>
                    <a:pt x="23430" y="2045"/>
                    <a:pt x="22439" y="1787"/>
                  </a:cubicBezTo>
                  <a:cubicBezTo>
                    <a:pt x="20857" y="1389"/>
                    <a:pt x="19975" y="1712"/>
                    <a:pt x="18382" y="2013"/>
                  </a:cubicBezTo>
                  <a:cubicBezTo>
                    <a:pt x="16843" y="2303"/>
                    <a:pt x="16563" y="1367"/>
                    <a:pt x="15261" y="926"/>
                  </a:cubicBezTo>
                  <a:cubicBezTo>
                    <a:pt x="13636" y="377"/>
                    <a:pt x="11925" y="1109"/>
                    <a:pt x="10321" y="711"/>
                  </a:cubicBezTo>
                  <a:cubicBezTo>
                    <a:pt x="9557" y="517"/>
                    <a:pt x="9116" y="0"/>
                    <a:pt x="8330" y="140"/>
                  </a:cubicBezTo>
                  <a:cubicBezTo>
                    <a:pt x="7523" y="291"/>
                    <a:pt x="7017" y="818"/>
                    <a:pt x="6178" y="937"/>
                  </a:cubicBezTo>
                  <a:cubicBezTo>
                    <a:pt x="4961" y="1109"/>
                    <a:pt x="3971" y="1798"/>
                    <a:pt x="2787" y="2099"/>
                  </a:cubicBezTo>
                  <a:cubicBezTo>
                    <a:pt x="2292" y="2239"/>
                    <a:pt x="743" y="2196"/>
                    <a:pt x="710" y="2572"/>
                  </a:cubicBezTo>
                  <a:lnTo>
                    <a:pt x="172" y="3552"/>
                  </a:lnTo>
                  <a:cubicBezTo>
                    <a:pt x="108" y="3649"/>
                    <a:pt x="65" y="3810"/>
                    <a:pt x="0" y="3896"/>
                  </a:cubicBezTo>
                  <a:cubicBezTo>
                    <a:pt x="1474" y="4004"/>
                    <a:pt x="3013" y="3885"/>
                    <a:pt x="4380" y="4456"/>
                  </a:cubicBezTo>
                  <a:cubicBezTo>
                    <a:pt x="4778" y="4628"/>
                    <a:pt x="5015" y="5080"/>
                    <a:pt x="5370" y="5242"/>
                  </a:cubicBezTo>
                  <a:cubicBezTo>
                    <a:pt x="5575" y="5338"/>
                    <a:pt x="5876" y="5091"/>
                    <a:pt x="5995" y="5166"/>
                  </a:cubicBezTo>
                  <a:cubicBezTo>
                    <a:pt x="6242" y="5317"/>
                    <a:pt x="6361" y="5650"/>
                    <a:pt x="6511" y="5726"/>
                  </a:cubicBezTo>
                  <a:cubicBezTo>
                    <a:pt x="7243" y="6146"/>
                    <a:pt x="8470" y="6329"/>
                    <a:pt x="9320" y="6533"/>
                  </a:cubicBezTo>
                  <a:cubicBezTo>
                    <a:pt x="10353" y="6791"/>
                    <a:pt x="12215" y="6856"/>
                    <a:pt x="11300" y="8384"/>
                  </a:cubicBezTo>
                  <a:cubicBezTo>
                    <a:pt x="11311" y="8395"/>
                    <a:pt x="11333" y="8395"/>
                    <a:pt x="11343" y="8406"/>
                  </a:cubicBezTo>
                  <a:cubicBezTo>
                    <a:pt x="11182" y="8352"/>
                    <a:pt x="11010" y="8352"/>
                    <a:pt x="10848" y="8416"/>
                  </a:cubicBezTo>
                  <a:cubicBezTo>
                    <a:pt x="11333" y="8815"/>
                    <a:pt x="12237" y="8642"/>
                    <a:pt x="12882" y="8578"/>
                  </a:cubicBezTo>
                  <a:cubicBezTo>
                    <a:pt x="13765" y="8502"/>
                    <a:pt x="14508" y="8632"/>
                    <a:pt x="15390" y="8675"/>
                  </a:cubicBezTo>
                  <a:cubicBezTo>
                    <a:pt x="16197" y="8707"/>
                    <a:pt x="17123" y="8524"/>
                    <a:pt x="17855" y="8825"/>
                  </a:cubicBezTo>
                  <a:cubicBezTo>
                    <a:pt x="18587" y="9137"/>
                    <a:pt x="18909" y="9815"/>
                    <a:pt x="19792" y="9643"/>
                  </a:cubicBezTo>
                  <a:cubicBezTo>
                    <a:pt x="19641" y="8890"/>
                    <a:pt x="20222" y="9127"/>
                    <a:pt x="20707" y="9008"/>
                  </a:cubicBezTo>
                  <a:cubicBezTo>
                    <a:pt x="21439" y="8825"/>
                    <a:pt x="21987" y="8276"/>
                    <a:pt x="22676" y="8061"/>
                  </a:cubicBezTo>
                  <a:cubicBezTo>
                    <a:pt x="23311" y="7878"/>
                    <a:pt x="23602" y="8104"/>
                    <a:pt x="24269" y="8050"/>
                  </a:cubicBezTo>
                  <a:cubicBezTo>
                    <a:pt x="24936" y="7986"/>
                    <a:pt x="25453" y="7663"/>
                    <a:pt x="25980" y="7329"/>
                  </a:cubicBezTo>
                  <a:cubicBezTo>
                    <a:pt x="26400" y="8373"/>
                    <a:pt x="29370" y="7276"/>
                    <a:pt x="27691" y="5898"/>
                  </a:cubicBezTo>
                  <a:cubicBezTo>
                    <a:pt x="28778" y="5198"/>
                    <a:pt x="27799" y="4122"/>
                    <a:pt x="27541" y="3283"/>
                  </a:cubicBezTo>
                  <a:cubicBezTo>
                    <a:pt x="27186" y="2120"/>
                    <a:pt x="28456" y="2346"/>
                    <a:pt x="28251" y="123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45" name="Google Shape;6645;p11"/>
            <p:cNvGrpSpPr/>
            <p:nvPr/>
          </p:nvGrpSpPr>
          <p:grpSpPr>
            <a:xfrm>
              <a:off x="5242868" y="3490663"/>
              <a:ext cx="4614597" cy="2119937"/>
              <a:chOff x="5242868" y="3490663"/>
              <a:chExt cx="4614597" cy="2119937"/>
            </a:xfrm>
          </p:grpSpPr>
          <p:sp>
            <p:nvSpPr>
              <p:cNvPr id="6646" name="Google Shape;6646;p11"/>
              <p:cNvSpPr/>
              <p:nvPr/>
            </p:nvSpPr>
            <p:spPr>
              <a:xfrm>
                <a:off x="7881008" y="4546842"/>
                <a:ext cx="666443" cy="785777"/>
              </a:xfrm>
              <a:custGeom>
                <a:avLst/>
                <a:gdLst/>
                <a:ahLst/>
                <a:cxnLst/>
                <a:rect l="l" t="t" r="r" b="b"/>
                <a:pathLst>
                  <a:path w="4747" h="5597" extrusionOk="0">
                    <a:moveTo>
                      <a:pt x="4725" y="3067"/>
                    </a:moveTo>
                    <a:lnTo>
                      <a:pt x="4725" y="2906"/>
                    </a:lnTo>
                    <a:cubicBezTo>
                      <a:pt x="4725" y="2863"/>
                      <a:pt x="4704" y="2820"/>
                      <a:pt x="4661" y="2798"/>
                    </a:cubicBezTo>
                    <a:cubicBezTo>
                      <a:pt x="4650" y="2798"/>
                      <a:pt x="4639" y="2788"/>
                      <a:pt x="4628" y="2788"/>
                    </a:cubicBezTo>
                    <a:cubicBezTo>
                      <a:pt x="4607" y="2788"/>
                      <a:pt x="4596" y="2788"/>
                      <a:pt x="4585" y="2788"/>
                    </a:cubicBezTo>
                    <a:cubicBezTo>
                      <a:pt x="4467" y="2831"/>
                      <a:pt x="4542" y="2325"/>
                      <a:pt x="4553" y="2271"/>
                    </a:cubicBezTo>
                    <a:cubicBezTo>
                      <a:pt x="4553" y="2142"/>
                      <a:pt x="4499" y="2013"/>
                      <a:pt x="4402" y="1916"/>
                    </a:cubicBezTo>
                    <a:cubicBezTo>
                      <a:pt x="3983" y="1625"/>
                      <a:pt x="3821" y="1162"/>
                      <a:pt x="3305" y="1044"/>
                    </a:cubicBezTo>
                    <a:cubicBezTo>
                      <a:pt x="3111" y="1001"/>
                      <a:pt x="2906" y="1141"/>
                      <a:pt x="2928" y="883"/>
                    </a:cubicBezTo>
                    <a:cubicBezTo>
                      <a:pt x="2928" y="753"/>
                      <a:pt x="2670" y="603"/>
                      <a:pt x="2584" y="549"/>
                    </a:cubicBezTo>
                    <a:cubicBezTo>
                      <a:pt x="2390" y="409"/>
                      <a:pt x="1776" y="0"/>
                      <a:pt x="1583" y="345"/>
                    </a:cubicBezTo>
                    <a:cubicBezTo>
                      <a:pt x="1454" y="581"/>
                      <a:pt x="1228" y="743"/>
                      <a:pt x="958" y="797"/>
                    </a:cubicBezTo>
                    <a:cubicBezTo>
                      <a:pt x="829" y="829"/>
                      <a:pt x="722" y="926"/>
                      <a:pt x="668" y="1044"/>
                    </a:cubicBezTo>
                    <a:cubicBezTo>
                      <a:pt x="636" y="1205"/>
                      <a:pt x="668" y="1367"/>
                      <a:pt x="743" y="1507"/>
                    </a:cubicBezTo>
                    <a:cubicBezTo>
                      <a:pt x="797" y="1593"/>
                      <a:pt x="302" y="1744"/>
                      <a:pt x="227" y="1797"/>
                    </a:cubicBezTo>
                    <a:cubicBezTo>
                      <a:pt x="54" y="1959"/>
                      <a:pt x="76" y="2174"/>
                      <a:pt x="130" y="2389"/>
                    </a:cubicBezTo>
                    <a:cubicBezTo>
                      <a:pt x="141" y="2422"/>
                      <a:pt x="151" y="2443"/>
                      <a:pt x="151" y="2475"/>
                    </a:cubicBezTo>
                    <a:cubicBezTo>
                      <a:pt x="108" y="2518"/>
                      <a:pt x="65" y="2572"/>
                      <a:pt x="54" y="2637"/>
                    </a:cubicBezTo>
                    <a:cubicBezTo>
                      <a:pt x="1" y="2831"/>
                      <a:pt x="205" y="2831"/>
                      <a:pt x="162" y="2992"/>
                    </a:cubicBezTo>
                    <a:cubicBezTo>
                      <a:pt x="119" y="3164"/>
                      <a:pt x="184" y="3304"/>
                      <a:pt x="237" y="3455"/>
                    </a:cubicBezTo>
                    <a:cubicBezTo>
                      <a:pt x="356" y="3788"/>
                      <a:pt x="173" y="4111"/>
                      <a:pt x="313" y="4445"/>
                    </a:cubicBezTo>
                    <a:cubicBezTo>
                      <a:pt x="388" y="4649"/>
                      <a:pt x="646" y="4918"/>
                      <a:pt x="883" y="4918"/>
                    </a:cubicBezTo>
                    <a:cubicBezTo>
                      <a:pt x="905" y="4918"/>
                      <a:pt x="937" y="4918"/>
                      <a:pt x="969" y="4918"/>
                    </a:cubicBezTo>
                    <a:cubicBezTo>
                      <a:pt x="969" y="4929"/>
                      <a:pt x="980" y="4929"/>
                      <a:pt x="980" y="4940"/>
                    </a:cubicBezTo>
                    <a:cubicBezTo>
                      <a:pt x="1002" y="4983"/>
                      <a:pt x="1055" y="4983"/>
                      <a:pt x="1077" y="4940"/>
                    </a:cubicBezTo>
                    <a:cubicBezTo>
                      <a:pt x="1314" y="5037"/>
                      <a:pt x="1271" y="5317"/>
                      <a:pt x="1583" y="5381"/>
                    </a:cubicBezTo>
                    <a:cubicBezTo>
                      <a:pt x="1787" y="5414"/>
                      <a:pt x="2089" y="5284"/>
                      <a:pt x="2282" y="5263"/>
                    </a:cubicBezTo>
                    <a:cubicBezTo>
                      <a:pt x="2691" y="5220"/>
                      <a:pt x="2960" y="5457"/>
                      <a:pt x="3337" y="5521"/>
                    </a:cubicBezTo>
                    <a:cubicBezTo>
                      <a:pt x="3671" y="5597"/>
                      <a:pt x="4015" y="5500"/>
                      <a:pt x="4252" y="5274"/>
                    </a:cubicBezTo>
                    <a:cubicBezTo>
                      <a:pt x="4349" y="5209"/>
                      <a:pt x="4370" y="5069"/>
                      <a:pt x="4284" y="4994"/>
                    </a:cubicBezTo>
                    <a:cubicBezTo>
                      <a:pt x="4542" y="4692"/>
                      <a:pt x="4510" y="4510"/>
                      <a:pt x="4489" y="4079"/>
                    </a:cubicBezTo>
                    <a:cubicBezTo>
                      <a:pt x="4489" y="3971"/>
                      <a:pt x="4671" y="3724"/>
                      <a:pt x="4704" y="3595"/>
                    </a:cubicBezTo>
                    <a:cubicBezTo>
                      <a:pt x="4736" y="3423"/>
                      <a:pt x="4747" y="3240"/>
                      <a:pt x="4725" y="306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11"/>
              <p:cNvSpPr/>
              <p:nvPr/>
            </p:nvSpPr>
            <p:spPr>
              <a:xfrm>
                <a:off x="7879464" y="4883786"/>
                <a:ext cx="666584" cy="441956"/>
              </a:xfrm>
              <a:custGeom>
                <a:avLst/>
                <a:gdLst/>
                <a:ahLst/>
                <a:cxnLst/>
                <a:rect l="l" t="t" r="r" b="b"/>
                <a:pathLst>
                  <a:path w="4748" h="3148" extrusionOk="0">
                    <a:moveTo>
                      <a:pt x="130" y="0"/>
                    </a:moveTo>
                    <a:cubicBezTo>
                      <a:pt x="141" y="22"/>
                      <a:pt x="152" y="54"/>
                      <a:pt x="162" y="86"/>
                    </a:cubicBezTo>
                    <a:cubicBezTo>
                      <a:pt x="109" y="129"/>
                      <a:pt x="76" y="183"/>
                      <a:pt x="55" y="248"/>
                    </a:cubicBezTo>
                    <a:cubicBezTo>
                      <a:pt x="1" y="431"/>
                      <a:pt x="205" y="441"/>
                      <a:pt x="162" y="603"/>
                    </a:cubicBezTo>
                    <a:cubicBezTo>
                      <a:pt x="119" y="775"/>
                      <a:pt x="184" y="904"/>
                      <a:pt x="238" y="1066"/>
                    </a:cubicBezTo>
                    <a:cubicBezTo>
                      <a:pt x="356" y="1388"/>
                      <a:pt x="173" y="1722"/>
                      <a:pt x="313" y="2056"/>
                    </a:cubicBezTo>
                    <a:cubicBezTo>
                      <a:pt x="388" y="2260"/>
                      <a:pt x="647" y="2529"/>
                      <a:pt x="883" y="2529"/>
                    </a:cubicBezTo>
                    <a:cubicBezTo>
                      <a:pt x="900" y="2524"/>
                      <a:pt x="913" y="2521"/>
                      <a:pt x="926" y="2521"/>
                    </a:cubicBezTo>
                    <a:cubicBezTo>
                      <a:pt x="940" y="2521"/>
                      <a:pt x="953" y="2524"/>
                      <a:pt x="969" y="2529"/>
                    </a:cubicBezTo>
                    <a:cubicBezTo>
                      <a:pt x="969" y="2529"/>
                      <a:pt x="980" y="2540"/>
                      <a:pt x="980" y="2551"/>
                    </a:cubicBezTo>
                    <a:cubicBezTo>
                      <a:pt x="991" y="2567"/>
                      <a:pt x="1010" y="2575"/>
                      <a:pt x="1029" y="2575"/>
                    </a:cubicBezTo>
                    <a:cubicBezTo>
                      <a:pt x="1048" y="2575"/>
                      <a:pt x="1066" y="2567"/>
                      <a:pt x="1077" y="2551"/>
                    </a:cubicBezTo>
                    <a:cubicBezTo>
                      <a:pt x="1325" y="2648"/>
                      <a:pt x="1271" y="2927"/>
                      <a:pt x="1594" y="2981"/>
                    </a:cubicBezTo>
                    <a:cubicBezTo>
                      <a:pt x="1623" y="2987"/>
                      <a:pt x="1653" y="2990"/>
                      <a:pt x="1686" y="2990"/>
                    </a:cubicBezTo>
                    <a:cubicBezTo>
                      <a:pt x="1881" y="2990"/>
                      <a:pt x="2125" y="2892"/>
                      <a:pt x="2282" y="2874"/>
                    </a:cubicBezTo>
                    <a:cubicBezTo>
                      <a:pt x="2315" y="2870"/>
                      <a:pt x="2347" y="2868"/>
                      <a:pt x="2379" y="2868"/>
                    </a:cubicBezTo>
                    <a:cubicBezTo>
                      <a:pt x="2728" y="2868"/>
                      <a:pt x="2992" y="3072"/>
                      <a:pt x="3337" y="3121"/>
                    </a:cubicBezTo>
                    <a:cubicBezTo>
                      <a:pt x="3416" y="3139"/>
                      <a:pt x="3495" y="3148"/>
                      <a:pt x="3573" y="3148"/>
                    </a:cubicBezTo>
                    <a:cubicBezTo>
                      <a:pt x="3827" y="3148"/>
                      <a:pt x="4073" y="3055"/>
                      <a:pt x="4263" y="2874"/>
                    </a:cubicBezTo>
                    <a:cubicBezTo>
                      <a:pt x="4349" y="2820"/>
                      <a:pt x="4370" y="2680"/>
                      <a:pt x="4295" y="2605"/>
                    </a:cubicBezTo>
                    <a:cubicBezTo>
                      <a:pt x="4543" y="2292"/>
                      <a:pt x="4510" y="2120"/>
                      <a:pt x="4500" y="1690"/>
                    </a:cubicBezTo>
                    <a:cubicBezTo>
                      <a:pt x="4489" y="1582"/>
                      <a:pt x="4672" y="1324"/>
                      <a:pt x="4704" y="1195"/>
                    </a:cubicBezTo>
                    <a:cubicBezTo>
                      <a:pt x="4736" y="1023"/>
                      <a:pt x="4747" y="850"/>
                      <a:pt x="4726" y="678"/>
                    </a:cubicBezTo>
                    <a:cubicBezTo>
                      <a:pt x="4693" y="592"/>
                      <a:pt x="4661" y="495"/>
                      <a:pt x="4661" y="409"/>
                    </a:cubicBezTo>
                    <a:cubicBezTo>
                      <a:pt x="4650" y="377"/>
                      <a:pt x="4650" y="334"/>
                      <a:pt x="4661" y="302"/>
                    </a:cubicBezTo>
                    <a:lnTo>
                      <a:pt x="4661" y="302"/>
                    </a:lnTo>
                    <a:cubicBezTo>
                      <a:pt x="4650" y="334"/>
                      <a:pt x="4639" y="366"/>
                      <a:pt x="4618" y="398"/>
                    </a:cubicBezTo>
                    <a:cubicBezTo>
                      <a:pt x="4510" y="603"/>
                      <a:pt x="4360" y="484"/>
                      <a:pt x="4198" y="560"/>
                    </a:cubicBezTo>
                    <a:cubicBezTo>
                      <a:pt x="3768" y="786"/>
                      <a:pt x="4123" y="743"/>
                      <a:pt x="3940" y="1141"/>
                    </a:cubicBezTo>
                    <a:cubicBezTo>
                      <a:pt x="3882" y="1264"/>
                      <a:pt x="3830" y="1307"/>
                      <a:pt x="3778" y="1307"/>
                    </a:cubicBezTo>
                    <a:cubicBezTo>
                      <a:pt x="3668" y="1307"/>
                      <a:pt x="3560" y="1113"/>
                      <a:pt x="3391" y="1098"/>
                    </a:cubicBezTo>
                    <a:cubicBezTo>
                      <a:pt x="3380" y="1097"/>
                      <a:pt x="3369" y="1096"/>
                      <a:pt x="3359" y="1096"/>
                    </a:cubicBezTo>
                    <a:cubicBezTo>
                      <a:pt x="3182" y="1096"/>
                      <a:pt x="3053" y="1223"/>
                      <a:pt x="2889" y="1223"/>
                    </a:cubicBezTo>
                    <a:cubicBezTo>
                      <a:pt x="2841" y="1223"/>
                      <a:pt x="2790" y="1212"/>
                      <a:pt x="2735" y="1184"/>
                    </a:cubicBezTo>
                    <a:lnTo>
                      <a:pt x="2735" y="1184"/>
                    </a:lnTo>
                    <a:cubicBezTo>
                      <a:pt x="2844" y="1454"/>
                      <a:pt x="2641" y="1745"/>
                      <a:pt x="2472" y="1745"/>
                    </a:cubicBezTo>
                    <a:cubicBezTo>
                      <a:pt x="2393" y="1745"/>
                      <a:pt x="2321" y="1680"/>
                      <a:pt x="2293" y="1518"/>
                    </a:cubicBezTo>
                    <a:cubicBezTo>
                      <a:pt x="2091" y="1671"/>
                      <a:pt x="1955" y="1768"/>
                      <a:pt x="1816" y="1768"/>
                    </a:cubicBezTo>
                    <a:cubicBezTo>
                      <a:pt x="1711" y="1768"/>
                      <a:pt x="1604" y="1712"/>
                      <a:pt x="1465" y="1582"/>
                    </a:cubicBezTo>
                    <a:cubicBezTo>
                      <a:pt x="1325" y="1464"/>
                      <a:pt x="1389" y="1302"/>
                      <a:pt x="1206" y="1227"/>
                    </a:cubicBezTo>
                    <a:cubicBezTo>
                      <a:pt x="1171" y="1212"/>
                      <a:pt x="1130" y="1206"/>
                      <a:pt x="1086" y="1206"/>
                    </a:cubicBezTo>
                    <a:cubicBezTo>
                      <a:pt x="937" y="1206"/>
                      <a:pt x="749" y="1270"/>
                      <a:pt x="625" y="1270"/>
                    </a:cubicBezTo>
                    <a:cubicBezTo>
                      <a:pt x="614" y="807"/>
                      <a:pt x="700" y="463"/>
                      <a:pt x="356" y="118"/>
                    </a:cubicBezTo>
                    <a:cubicBezTo>
                      <a:pt x="302" y="54"/>
                      <a:pt x="216" y="11"/>
                      <a:pt x="1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11"/>
              <p:cNvSpPr/>
              <p:nvPr/>
            </p:nvSpPr>
            <p:spPr>
              <a:xfrm>
                <a:off x="7986865" y="4777228"/>
                <a:ext cx="314339" cy="150501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1072" extrusionOk="0">
                    <a:moveTo>
                      <a:pt x="573" y="0"/>
                    </a:moveTo>
                    <a:cubicBezTo>
                      <a:pt x="555" y="0"/>
                      <a:pt x="597" y="33"/>
                      <a:pt x="581" y="49"/>
                    </a:cubicBezTo>
                    <a:lnTo>
                      <a:pt x="0" y="361"/>
                    </a:lnTo>
                    <a:cubicBezTo>
                      <a:pt x="72" y="324"/>
                      <a:pt x="127" y="309"/>
                      <a:pt x="170" y="309"/>
                    </a:cubicBezTo>
                    <a:cubicBezTo>
                      <a:pt x="366" y="309"/>
                      <a:pt x="317" y="630"/>
                      <a:pt x="484" y="727"/>
                    </a:cubicBezTo>
                    <a:cubicBezTo>
                      <a:pt x="570" y="780"/>
                      <a:pt x="718" y="749"/>
                      <a:pt x="763" y="769"/>
                    </a:cubicBezTo>
                    <a:lnTo>
                      <a:pt x="763" y="769"/>
                    </a:lnTo>
                    <a:cubicBezTo>
                      <a:pt x="762" y="769"/>
                      <a:pt x="762" y="769"/>
                      <a:pt x="762" y="769"/>
                    </a:cubicBezTo>
                    <a:lnTo>
                      <a:pt x="762" y="769"/>
                    </a:lnTo>
                    <a:cubicBezTo>
                      <a:pt x="762" y="769"/>
                      <a:pt x="763" y="769"/>
                      <a:pt x="764" y="770"/>
                    </a:cubicBezTo>
                    <a:cubicBezTo>
                      <a:pt x="764" y="770"/>
                      <a:pt x="763" y="769"/>
                      <a:pt x="763" y="769"/>
                    </a:cubicBezTo>
                    <a:lnTo>
                      <a:pt x="763" y="769"/>
                    </a:lnTo>
                    <a:cubicBezTo>
                      <a:pt x="779" y="773"/>
                      <a:pt x="1064" y="857"/>
                      <a:pt x="1067" y="857"/>
                    </a:cubicBezTo>
                    <a:cubicBezTo>
                      <a:pt x="1068" y="857"/>
                      <a:pt x="1067" y="856"/>
                      <a:pt x="1065" y="856"/>
                    </a:cubicBezTo>
                    <a:lnTo>
                      <a:pt x="1065" y="856"/>
                    </a:lnTo>
                    <a:cubicBezTo>
                      <a:pt x="1216" y="888"/>
                      <a:pt x="1474" y="1060"/>
                      <a:pt x="1625" y="1071"/>
                    </a:cubicBezTo>
                    <a:cubicBezTo>
                      <a:pt x="1840" y="1071"/>
                      <a:pt x="2045" y="1039"/>
                      <a:pt x="2239" y="953"/>
                    </a:cubicBezTo>
                    <a:lnTo>
                      <a:pt x="2239" y="953"/>
                    </a:lnTo>
                    <a:cubicBezTo>
                      <a:pt x="2152" y="982"/>
                      <a:pt x="2066" y="996"/>
                      <a:pt x="1980" y="996"/>
                    </a:cubicBezTo>
                    <a:cubicBezTo>
                      <a:pt x="1937" y="996"/>
                      <a:pt x="1894" y="992"/>
                      <a:pt x="1851" y="985"/>
                    </a:cubicBezTo>
                    <a:cubicBezTo>
                      <a:pt x="1873" y="845"/>
                      <a:pt x="1926" y="705"/>
                      <a:pt x="2002" y="587"/>
                    </a:cubicBezTo>
                    <a:lnTo>
                      <a:pt x="2002" y="587"/>
                    </a:lnTo>
                    <a:cubicBezTo>
                      <a:pt x="1923" y="619"/>
                      <a:pt x="1832" y="640"/>
                      <a:pt x="1748" y="640"/>
                    </a:cubicBezTo>
                    <a:cubicBezTo>
                      <a:pt x="1580" y="640"/>
                      <a:pt x="1439" y="558"/>
                      <a:pt x="1474" y="329"/>
                    </a:cubicBezTo>
                    <a:lnTo>
                      <a:pt x="1474" y="329"/>
                    </a:lnTo>
                    <a:cubicBezTo>
                      <a:pt x="1352" y="414"/>
                      <a:pt x="1228" y="456"/>
                      <a:pt x="1113" y="456"/>
                    </a:cubicBezTo>
                    <a:cubicBezTo>
                      <a:pt x="895" y="456"/>
                      <a:pt x="709" y="305"/>
                      <a:pt x="624" y="17"/>
                    </a:cubicBezTo>
                    <a:cubicBezTo>
                      <a:pt x="595" y="5"/>
                      <a:pt x="580" y="0"/>
                      <a:pt x="5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11"/>
              <p:cNvSpPr/>
              <p:nvPr/>
            </p:nvSpPr>
            <p:spPr>
              <a:xfrm>
                <a:off x="8172606" y="5104344"/>
                <a:ext cx="192057" cy="50625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3606" extrusionOk="0">
                    <a:moveTo>
                      <a:pt x="1303" y="22"/>
                    </a:moveTo>
                    <a:cubicBezTo>
                      <a:pt x="1012" y="377"/>
                      <a:pt x="776" y="592"/>
                      <a:pt x="700" y="1066"/>
                    </a:cubicBezTo>
                    <a:cubicBezTo>
                      <a:pt x="690" y="1152"/>
                      <a:pt x="668" y="1249"/>
                      <a:pt x="647" y="1346"/>
                    </a:cubicBezTo>
                    <a:cubicBezTo>
                      <a:pt x="647" y="1292"/>
                      <a:pt x="636" y="1238"/>
                      <a:pt x="625" y="1184"/>
                    </a:cubicBezTo>
                    <a:cubicBezTo>
                      <a:pt x="539" y="829"/>
                      <a:pt x="291" y="625"/>
                      <a:pt x="291" y="226"/>
                    </a:cubicBezTo>
                    <a:cubicBezTo>
                      <a:pt x="281" y="194"/>
                      <a:pt x="238" y="183"/>
                      <a:pt x="216" y="205"/>
                    </a:cubicBezTo>
                    <a:cubicBezTo>
                      <a:pt x="1" y="635"/>
                      <a:pt x="345" y="937"/>
                      <a:pt x="302" y="1389"/>
                    </a:cubicBezTo>
                    <a:cubicBezTo>
                      <a:pt x="238" y="2088"/>
                      <a:pt x="377" y="2799"/>
                      <a:pt x="345" y="3498"/>
                    </a:cubicBezTo>
                    <a:cubicBezTo>
                      <a:pt x="345" y="3606"/>
                      <a:pt x="420" y="3552"/>
                      <a:pt x="507" y="3530"/>
                    </a:cubicBezTo>
                    <a:cubicBezTo>
                      <a:pt x="786" y="3455"/>
                      <a:pt x="679" y="2508"/>
                      <a:pt x="668" y="1991"/>
                    </a:cubicBezTo>
                    <a:cubicBezTo>
                      <a:pt x="743" y="1744"/>
                      <a:pt x="808" y="1486"/>
                      <a:pt x="840" y="1238"/>
                    </a:cubicBezTo>
                    <a:cubicBezTo>
                      <a:pt x="873" y="915"/>
                      <a:pt x="1002" y="614"/>
                      <a:pt x="1217" y="366"/>
                    </a:cubicBezTo>
                    <a:cubicBezTo>
                      <a:pt x="1292" y="280"/>
                      <a:pt x="1346" y="173"/>
                      <a:pt x="1357" y="54"/>
                    </a:cubicBezTo>
                    <a:cubicBezTo>
                      <a:pt x="1368" y="33"/>
                      <a:pt x="1325" y="0"/>
                      <a:pt x="1303" y="2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11"/>
              <p:cNvSpPr/>
              <p:nvPr/>
            </p:nvSpPr>
            <p:spPr>
              <a:xfrm>
                <a:off x="5566195" y="3490663"/>
                <a:ext cx="973201" cy="982186"/>
              </a:xfrm>
              <a:custGeom>
                <a:avLst/>
                <a:gdLst/>
                <a:ahLst/>
                <a:cxnLst/>
                <a:rect l="l" t="t" r="r" b="b"/>
                <a:pathLst>
                  <a:path w="6932" h="6996" extrusionOk="0">
                    <a:moveTo>
                      <a:pt x="6813" y="3853"/>
                    </a:moveTo>
                    <a:cubicBezTo>
                      <a:pt x="6770" y="3746"/>
                      <a:pt x="6738" y="3638"/>
                      <a:pt x="6706" y="3541"/>
                    </a:cubicBezTo>
                    <a:cubicBezTo>
                      <a:pt x="6609" y="3272"/>
                      <a:pt x="6577" y="2981"/>
                      <a:pt x="6609" y="2691"/>
                    </a:cubicBezTo>
                    <a:cubicBezTo>
                      <a:pt x="6620" y="2519"/>
                      <a:pt x="6544" y="2368"/>
                      <a:pt x="6415" y="2271"/>
                    </a:cubicBezTo>
                    <a:cubicBezTo>
                      <a:pt x="6383" y="2099"/>
                      <a:pt x="6297" y="1948"/>
                      <a:pt x="6168" y="1841"/>
                    </a:cubicBezTo>
                    <a:cubicBezTo>
                      <a:pt x="5995" y="1711"/>
                      <a:pt x="6071" y="1668"/>
                      <a:pt x="6028" y="1518"/>
                    </a:cubicBezTo>
                    <a:cubicBezTo>
                      <a:pt x="5974" y="1324"/>
                      <a:pt x="5533" y="1206"/>
                      <a:pt x="5436" y="1066"/>
                    </a:cubicBezTo>
                    <a:cubicBezTo>
                      <a:pt x="5393" y="990"/>
                      <a:pt x="5307" y="883"/>
                      <a:pt x="5199" y="904"/>
                    </a:cubicBezTo>
                    <a:cubicBezTo>
                      <a:pt x="5102" y="915"/>
                      <a:pt x="5016" y="947"/>
                      <a:pt x="4941" y="1012"/>
                    </a:cubicBezTo>
                    <a:cubicBezTo>
                      <a:pt x="4833" y="1077"/>
                      <a:pt x="4801" y="1335"/>
                      <a:pt x="4704" y="1141"/>
                    </a:cubicBezTo>
                    <a:cubicBezTo>
                      <a:pt x="4682" y="1098"/>
                      <a:pt x="4629" y="1087"/>
                      <a:pt x="4586" y="1109"/>
                    </a:cubicBezTo>
                    <a:cubicBezTo>
                      <a:pt x="4489" y="1152"/>
                      <a:pt x="4381" y="1098"/>
                      <a:pt x="4273" y="980"/>
                    </a:cubicBezTo>
                    <a:lnTo>
                      <a:pt x="4209" y="872"/>
                    </a:lnTo>
                    <a:cubicBezTo>
                      <a:pt x="4112" y="721"/>
                      <a:pt x="3994" y="581"/>
                      <a:pt x="3854" y="463"/>
                    </a:cubicBezTo>
                    <a:cubicBezTo>
                      <a:pt x="3606" y="172"/>
                      <a:pt x="3337" y="0"/>
                      <a:pt x="3047" y="485"/>
                    </a:cubicBezTo>
                    <a:cubicBezTo>
                      <a:pt x="3176" y="269"/>
                      <a:pt x="2368" y="355"/>
                      <a:pt x="2336" y="345"/>
                    </a:cubicBezTo>
                    <a:cubicBezTo>
                      <a:pt x="2218" y="345"/>
                      <a:pt x="2110" y="398"/>
                      <a:pt x="2046" y="485"/>
                    </a:cubicBezTo>
                    <a:cubicBezTo>
                      <a:pt x="1906" y="786"/>
                      <a:pt x="1604" y="668"/>
                      <a:pt x="1475" y="851"/>
                    </a:cubicBezTo>
                    <a:cubicBezTo>
                      <a:pt x="1271" y="1152"/>
                      <a:pt x="1012" y="1421"/>
                      <a:pt x="711" y="1636"/>
                    </a:cubicBezTo>
                    <a:cubicBezTo>
                      <a:pt x="657" y="1679"/>
                      <a:pt x="603" y="1711"/>
                      <a:pt x="550" y="1744"/>
                    </a:cubicBezTo>
                    <a:cubicBezTo>
                      <a:pt x="367" y="1851"/>
                      <a:pt x="141" y="1970"/>
                      <a:pt x="98" y="2153"/>
                    </a:cubicBezTo>
                    <a:cubicBezTo>
                      <a:pt x="76" y="2217"/>
                      <a:pt x="227" y="2465"/>
                      <a:pt x="291" y="2433"/>
                    </a:cubicBezTo>
                    <a:cubicBezTo>
                      <a:pt x="173" y="2529"/>
                      <a:pt x="98" y="2659"/>
                      <a:pt x="55" y="2798"/>
                    </a:cubicBezTo>
                    <a:cubicBezTo>
                      <a:pt x="65" y="2949"/>
                      <a:pt x="98" y="3100"/>
                      <a:pt x="151" y="3251"/>
                    </a:cubicBezTo>
                    <a:lnTo>
                      <a:pt x="151" y="3251"/>
                    </a:lnTo>
                    <a:cubicBezTo>
                      <a:pt x="162" y="3261"/>
                      <a:pt x="173" y="3272"/>
                      <a:pt x="184" y="3283"/>
                    </a:cubicBezTo>
                    <a:lnTo>
                      <a:pt x="184" y="3283"/>
                    </a:lnTo>
                    <a:cubicBezTo>
                      <a:pt x="205" y="3294"/>
                      <a:pt x="227" y="3294"/>
                      <a:pt x="238" y="3283"/>
                    </a:cubicBezTo>
                    <a:cubicBezTo>
                      <a:pt x="227" y="3283"/>
                      <a:pt x="216" y="3294"/>
                      <a:pt x="205" y="3294"/>
                    </a:cubicBezTo>
                    <a:cubicBezTo>
                      <a:pt x="98" y="3358"/>
                      <a:pt x="22" y="3477"/>
                      <a:pt x="12" y="3616"/>
                    </a:cubicBezTo>
                    <a:cubicBezTo>
                      <a:pt x="1" y="3799"/>
                      <a:pt x="87" y="3982"/>
                      <a:pt x="248" y="4079"/>
                    </a:cubicBezTo>
                    <a:cubicBezTo>
                      <a:pt x="162" y="4144"/>
                      <a:pt x="119" y="4251"/>
                      <a:pt x="130" y="4359"/>
                    </a:cubicBezTo>
                    <a:cubicBezTo>
                      <a:pt x="151" y="4703"/>
                      <a:pt x="690" y="5026"/>
                      <a:pt x="700" y="5177"/>
                    </a:cubicBezTo>
                    <a:cubicBezTo>
                      <a:pt x="571" y="5274"/>
                      <a:pt x="593" y="5457"/>
                      <a:pt x="614" y="5597"/>
                    </a:cubicBezTo>
                    <a:cubicBezTo>
                      <a:pt x="657" y="5715"/>
                      <a:pt x="722" y="5823"/>
                      <a:pt x="829" y="5898"/>
                    </a:cubicBezTo>
                    <a:cubicBezTo>
                      <a:pt x="905" y="5952"/>
                      <a:pt x="1238" y="6124"/>
                      <a:pt x="1206" y="6135"/>
                    </a:cubicBezTo>
                    <a:cubicBezTo>
                      <a:pt x="1163" y="6167"/>
                      <a:pt x="1152" y="6232"/>
                      <a:pt x="1195" y="6275"/>
                    </a:cubicBezTo>
                    <a:cubicBezTo>
                      <a:pt x="1325" y="6404"/>
                      <a:pt x="1497" y="6458"/>
                      <a:pt x="1680" y="6447"/>
                    </a:cubicBezTo>
                    <a:cubicBezTo>
                      <a:pt x="1701" y="6458"/>
                      <a:pt x="1723" y="6436"/>
                      <a:pt x="1734" y="6415"/>
                    </a:cubicBezTo>
                    <a:cubicBezTo>
                      <a:pt x="2035" y="6393"/>
                      <a:pt x="2046" y="6824"/>
                      <a:pt x="2272" y="6899"/>
                    </a:cubicBezTo>
                    <a:cubicBezTo>
                      <a:pt x="2487" y="6996"/>
                      <a:pt x="2745" y="6963"/>
                      <a:pt x="2928" y="6802"/>
                    </a:cubicBezTo>
                    <a:cubicBezTo>
                      <a:pt x="3036" y="6705"/>
                      <a:pt x="3133" y="6598"/>
                      <a:pt x="3240" y="6501"/>
                    </a:cubicBezTo>
                    <a:cubicBezTo>
                      <a:pt x="3391" y="6361"/>
                      <a:pt x="3821" y="6576"/>
                      <a:pt x="4004" y="6598"/>
                    </a:cubicBezTo>
                    <a:cubicBezTo>
                      <a:pt x="4360" y="6651"/>
                      <a:pt x="4629" y="6318"/>
                      <a:pt x="4962" y="6372"/>
                    </a:cubicBezTo>
                    <a:cubicBezTo>
                      <a:pt x="5177" y="6404"/>
                      <a:pt x="5328" y="6275"/>
                      <a:pt x="5468" y="6146"/>
                    </a:cubicBezTo>
                    <a:cubicBezTo>
                      <a:pt x="5511" y="6103"/>
                      <a:pt x="5597" y="5909"/>
                      <a:pt x="5651" y="5930"/>
                    </a:cubicBezTo>
                    <a:cubicBezTo>
                      <a:pt x="5705" y="5941"/>
                      <a:pt x="5759" y="5930"/>
                      <a:pt x="5802" y="5909"/>
                    </a:cubicBezTo>
                    <a:cubicBezTo>
                      <a:pt x="5942" y="5823"/>
                      <a:pt x="5995" y="5618"/>
                      <a:pt x="6060" y="5468"/>
                    </a:cubicBezTo>
                    <a:lnTo>
                      <a:pt x="6060" y="5468"/>
                    </a:lnTo>
                    <a:cubicBezTo>
                      <a:pt x="6178" y="5155"/>
                      <a:pt x="6361" y="5080"/>
                      <a:pt x="6652" y="4994"/>
                    </a:cubicBezTo>
                    <a:cubicBezTo>
                      <a:pt x="6727" y="4972"/>
                      <a:pt x="6781" y="4919"/>
                      <a:pt x="6803" y="4843"/>
                    </a:cubicBezTo>
                    <a:cubicBezTo>
                      <a:pt x="6932" y="4553"/>
                      <a:pt x="6878" y="4004"/>
                      <a:pt x="6813" y="385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11"/>
              <p:cNvSpPr/>
              <p:nvPr/>
            </p:nvSpPr>
            <p:spPr>
              <a:xfrm>
                <a:off x="5584306" y="3987796"/>
                <a:ext cx="955090" cy="480283"/>
              </a:xfrm>
              <a:custGeom>
                <a:avLst/>
                <a:gdLst/>
                <a:ahLst/>
                <a:cxnLst/>
                <a:rect l="l" t="t" r="r" b="b"/>
                <a:pathLst>
                  <a:path w="6803" h="3421" extrusionOk="0">
                    <a:moveTo>
                      <a:pt x="6577" y="0"/>
                    </a:moveTo>
                    <a:cubicBezTo>
                      <a:pt x="6461" y="170"/>
                      <a:pt x="6306" y="329"/>
                      <a:pt x="6100" y="329"/>
                    </a:cubicBezTo>
                    <a:cubicBezTo>
                      <a:pt x="6019" y="329"/>
                      <a:pt x="5931" y="305"/>
                      <a:pt x="5834" y="248"/>
                    </a:cubicBezTo>
                    <a:cubicBezTo>
                      <a:pt x="5787" y="232"/>
                      <a:pt x="5740" y="222"/>
                      <a:pt x="5697" y="222"/>
                    </a:cubicBezTo>
                    <a:cubicBezTo>
                      <a:pt x="5681" y="222"/>
                      <a:pt x="5666" y="223"/>
                      <a:pt x="5651" y="226"/>
                    </a:cubicBezTo>
                    <a:cubicBezTo>
                      <a:pt x="5597" y="226"/>
                      <a:pt x="5565" y="269"/>
                      <a:pt x="5576" y="312"/>
                    </a:cubicBezTo>
                    <a:cubicBezTo>
                      <a:pt x="5678" y="669"/>
                      <a:pt x="5635" y="762"/>
                      <a:pt x="5542" y="762"/>
                    </a:cubicBezTo>
                    <a:cubicBezTo>
                      <a:pt x="5439" y="762"/>
                      <a:pt x="5274" y="646"/>
                      <a:pt x="5178" y="646"/>
                    </a:cubicBezTo>
                    <a:cubicBezTo>
                      <a:pt x="5113" y="646"/>
                      <a:pt x="5048" y="667"/>
                      <a:pt x="4995" y="689"/>
                    </a:cubicBezTo>
                    <a:cubicBezTo>
                      <a:pt x="4929" y="714"/>
                      <a:pt x="4875" y="723"/>
                      <a:pt x="4825" y="723"/>
                    </a:cubicBezTo>
                    <a:cubicBezTo>
                      <a:pt x="4703" y="723"/>
                      <a:pt x="4602" y="666"/>
                      <a:pt x="4403" y="635"/>
                    </a:cubicBezTo>
                    <a:cubicBezTo>
                      <a:pt x="4324" y="621"/>
                      <a:pt x="4285" y="611"/>
                      <a:pt x="4254" y="611"/>
                    </a:cubicBezTo>
                    <a:cubicBezTo>
                      <a:pt x="4212" y="611"/>
                      <a:pt x="4183" y="629"/>
                      <a:pt x="4091" y="678"/>
                    </a:cubicBezTo>
                    <a:cubicBezTo>
                      <a:pt x="4015" y="732"/>
                      <a:pt x="3951" y="807"/>
                      <a:pt x="3897" y="883"/>
                    </a:cubicBezTo>
                    <a:cubicBezTo>
                      <a:pt x="3823" y="974"/>
                      <a:pt x="3763" y="1010"/>
                      <a:pt x="3715" y="1010"/>
                    </a:cubicBezTo>
                    <a:cubicBezTo>
                      <a:pt x="3557" y="1010"/>
                      <a:pt x="3515" y="636"/>
                      <a:pt x="3499" y="570"/>
                    </a:cubicBezTo>
                    <a:cubicBezTo>
                      <a:pt x="3492" y="537"/>
                      <a:pt x="3464" y="520"/>
                      <a:pt x="3434" y="520"/>
                    </a:cubicBezTo>
                    <a:cubicBezTo>
                      <a:pt x="3416" y="520"/>
                      <a:pt x="3396" y="526"/>
                      <a:pt x="3380" y="538"/>
                    </a:cubicBezTo>
                    <a:cubicBezTo>
                      <a:pt x="3337" y="581"/>
                      <a:pt x="3294" y="635"/>
                      <a:pt x="3273" y="689"/>
                    </a:cubicBezTo>
                    <a:cubicBezTo>
                      <a:pt x="3219" y="936"/>
                      <a:pt x="3047" y="1076"/>
                      <a:pt x="2756" y="1130"/>
                    </a:cubicBezTo>
                    <a:cubicBezTo>
                      <a:pt x="2681" y="1066"/>
                      <a:pt x="2616" y="1001"/>
                      <a:pt x="2541" y="926"/>
                    </a:cubicBezTo>
                    <a:cubicBezTo>
                      <a:pt x="2527" y="917"/>
                      <a:pt x="2510" y="912"/>
                      <a:pt x="2493" y="912"/>
                    </a:cubicBezTo>
                    <a:cubicBezTo>
                      <a:pt x="2470" y="912"/>
                      <a:pt x="2446" y="922"/>
                      <a:pt x="2433" y="947"/>
                    </a:cubicBezTo>
                    <a:cubicBezTo>
                      <a:pt x="2305" y="1174"/>
                      <a:pt x="1719" y="1529"/>
                      <a:pt x="1326" y="1529"/>
                    </a:cubicBezTo>
                    <a:cubicBezTo>
                      <a:pt x="1160" y="1529"/>
                      <a:pt x="1028" y="1465"/>
                      <a:pt x="980" y="1302"/>
                    </a:cubicBezTo>
                    <a:cubicBezTo>
                      <a:pt x="971" y="1276"/>
                      <a:pt x="941" y="1256"/>
                      <a:pt x="912" y="1256"/>
                    </a:cubicBezTo>
                    <a:cubicBezTo>
                      <a:pt x="906" y="1256"/>
                      <a:pt x="900" y="1257"/>
                      <a:pt x="894" y="1259"/>
                    </a:cubicBezTo>
                    <a:cubicBezTo>
                      <a:pt x="794" y="1278"/>
                      <a:pt x="706" y="1287"/>
                      <a:pt x="629" y="1287"/>
                    </a:cubicBezTo>
                    <a:cubicBezTo>
                      <a:pt x="271" y="1287"/>
                      <a:pt x="147" y="1099"/>
                      <a:pt x="22" y="904"/>
                    </a:cubicBezTo>
                    <a:cubicBezTo>
                      <a:pt x="33" y="872"/>
                      <a:pt x="22" y="850"/>
                      <a:pt x="1" y="829"/>
                    </a:cubicBezTo>
                    <a:lnTo>
                      <a:pt x="1" y="829"/>
                    </a:lnTo>
                    <a:cubicBezTo>
                      <a:pt x="22" y="1173"/>
                      <a:pt x="571" y="1485"/>
                      <a:pt x="571" y="1647"/>
                    </a:cubicBezTo>
                    <a:cubicBezTo>
                      <a:pt x="442" y="1733"/>
                      <a:pt x="464" y="1916"/>
                      <a:pt x="485" y="2066"/>
                    </a:cubicBezTo>
                    <a:cubicBezTo>
                      <a:pt x="528" y="2185"/>
                      <a:pt x="604" y="2292"/>
                      <a:pt x="700" y="2368"/>
                    </a:cubicBezTo>
                    <a:cubicBezTo>
                      <a:pt x="776" y="2411"/>
                      <a:pt x="1120" y="2583"/>
                      <a:pt x="1088" y="2605"/>
                    </a:cubicBezTo>
                    <a:cubicBezTo>
                      <a:pt x="1034" y="2626"/>
                      <a:pt x="1023" y="2701"/>
                      <a:pt x="1066" y="2744"/>
                    </a:cubicBezTo>
                    <a:cubicBezTo>
                      <a:pt x="1186" y="2854"/>
                      <a:pt x="1352" y="2918"/>
                      <a:pt x="1513" y="2918"/>
                    </a:cubicBezTo>
                    <a:cubicBezTo>
                      <a:pt x="1526" y="2918"/>
                      <a:pt x="1538" y="2917"/>
                      <a:pt x="1551" y="2917"/>
                    </a:cubicBezTo>
                    <a:cubicBezTo>
                      <a:pt x="1572" y="2917"/>
                      <a:pt x="1605" y="2906"/>
                      <a:pt x="1615" y="2884"/>
                    </a:cubicBezTo>
                    <a:cubicBezTo>
                      <a:pt x="1623" y="2884"/>
                      <a:pt x="1630" y="2884"/>
                      <a:pt x="1636" y="2884"/>
                    </a:cubicBezTo>
                    <a:cubicBezTo>
                      <a:pt x="1907" y="2884"/>
                      <a:pt x="1923" y="3285"/>
                      <a:pt x="2153" y="3369"/>
                    </a:cubicBezTo>
                    <a:cubicBezTo>
                      <a:pt x="2231" y="3404"/>
                      <a:pt x="2313" y="3420"/>
                      <a:pt x="2395" y="3420"/>
                    </a:cubicBezTo>
                    <a:cubicBezTo>
                      <a:pt x="2539" y="3420"/>
                      <a:pt x="2682" y="3368"/>
                      <a:pt x="2799" y="3272"/>
                    </a:cubicBezTo>
                    <a:cubicBezTo>
                      <a:pt x="2907" y="3164"/>
                      <a:pt x="3004" y="3067"/>
                      <a:pt x="3122" y="2960"/>
                    </a:cubicBezTo>
                    <a:cubicBezTo>
                      <a:pt x="3155" y="2929"/>
                      <a:pt x="3204" y="2917"/>
                      <a:pt x="3262" y="2917"/>
                    </a:cubicBezTo>
                    <a:cubicBezTo>
                      <a:pt x="3451" y="2917"/>
                      <a:pt x="3736" y="3043"/>
                      <a:pt x="3875" y="3067"/>
                    </a:cubicBezTo>
                    <a:cubicBezTo>
                      <a:pt x="3903" y="3071"/>
                      <a:pt x="3930" y="3073"/>
                      <a:pt x="3956" y="3073"/>
                    </a:cubicBezTo>
                    <a:cubicBezTo>
                      <a:pt x="4259" y="3073"/>
                      <a:pt x="4492" y="2827"/>
                      <a:pt x="4773" y="2827"/>
                    </a:cubicBezTo>
                    <a:cubicBezTo>
                      <a:pt x="4793" y="2827"/>
                      <a:pt x="4813" y="2828"/>
                      <a:pt x="4833" y="2831"/>
                    </a:cubicBezTo>
                    <a:cubicBezTo>
                      <a:pt x="4857" y="2834"/>
                      <a:pt x="4881" y="2836"/>
                      <a:pt x="4904" y="2836"/>
                    </a:cubicBezTo>
                    <a:cubicBezTo>
                      <a:pt x="5085" y="2836"/>
                      <a:pt x="5226" y="2729"/>
                      <a:pt x="5350" y="2605"/>
                    </a:cubicBezTo>
                    <a:cubicBezTo>
                      <a:pt x="5381" y="2563"/>
                      <a:pt x="5463" y="2389"/>
                      <a:pt x="5527" y="2389"/>
                    </a:cubicBezTo>
                    <a:cubicBezTo>
                      <a:pt x="5529" y="2389"/>
                      <a:pt x="5531" y="2389"/>
                      <a:pt x="5533" y="2389"/>
                    </a:cubicBezTo>
                    <a:cubicBezTo>
                      <a:pt x="5544" y="2392"/>
                      <a:pt x="5557" y="2394"/>
                      <a:pt x="5569" y="2394"/>
                    </a:cubicBezTo>
                    <a:cubicBezTo>
                      <a:pt x="5604" y="2394"/>
                      <a:pt x="5641" y="2384"/>
                      <a:pt x="5673" y="2368"/>
                    </a:cubicBezTo>
                    <a:cubicBezTo>
                      <a:pt x="5813" y="2282"/>
                      <a:pt x="5866" y="2077"/>
                      <a:pt x="5931" y="1937"/>
                    </a:cubicBezTo>
                    <a:cubicBezTo>
                      <a:pt x="5920" y="1776"/>
                      <a:pt x="5996" y="1690"/>
                      <a:pt x="6114" y="1485"/>
                    </a:cubicBezTo>
                    <a:cubicBezTo>
                      <a:pt x="6232" y="1286"/>
                      <a:pt x="6344" y="1216"/>
                      <a:pt x="6452" y="1216"/>
                    </a:cubicBezTo>
                    <a:cubicBezTo>
                      <a:pt x="6531" y="1216"/>
                      <a:pt x="6607" y="1253"/>
                      <a:pt x="6684" y="1302"/>
                    </a:cubicBezTo>
                    <a:cubicBezTo>
                      <a:pt x="6803" y="1012"/>
                      <a:pt x="6749" y="463"/>
                      <a:pt x="6684" y="312"/>
                    </a:cubicBezTo>
                    <a:cubicBezTo>
                      <a:pt x="6641" y="205"/>
                      <a:pt x="6609" y="97"/>
                      <a:pt x="65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11"/>
              <p:cNvSpPr/>
              <p:nvPr/>
            </p:nvSpPr>
            <p:spPr>
              <a:xfrm>
                <a:off x="5573776" y="3733964"/>
                <a:ext cx="361230" cy="313496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233" extrusionOk="0">
                    <a:moveTo>
                      <a:pt x="496" y="0"/>
                    </a:moveTo>
                    <a:cubicBezTo>
                      <a:pt x="313" y="108"/>
                      <a:pt x="97" y="226"/>
                      <a:pt x="44" y="409"/>
                    </a:cubicBezTo>
                    <a:cubicBezTo>
                      <a:pt x="34" y="470"/>
                      <a:pt x="156" y="692"/>
                      <a:pt x="225" y="692"/>
                    </a:cubicBezTo>
                    <a:cubicBezTo>
                      <a:pt x="229" y="692"/>
                      <a:pt x="233" y="691"/>
                      <a:pt x="237" y="689"/>
                    </a:cubicBezTo>
                    <a:lnTo>
                      <a:pt x="237" y="689"/>
                    </a:lnTo>
                    <a:cubicBezTo>
                      <a:pt x="130" y="786"/>
                      <a:pt x="44" y="915"/>
                      <a:pt x="1" y="1055"/>
                    </a:cubicBezTo>
                    <a:cubicBezTo>
                      <a:pt x="11" y="1205"/>
                      <a:pt x="44" y="1367"/>
                      <a:pt x="108" y="1507"/>
                    </a:cubicBezTo>
                    <a:cubicBezTo>
                      <a:pt x="119" y="1518"/>
                      <a:pt x="130" y="1528"/>
                      <a:pt x="141" y="1539"/>
                    </a:cubicBezTo>
                    <a:cubicBezTo>
                      <a:pt x="141" y="1539"/>
                      <a:pt x="151" y="1550"/>
                      <a:pt x="162" y="1561"/>
                    </a:cubicBezTo>
                    <a:lnTo>
                      <a:pt x="184" y="1582"/>
                    </a:lnTo>
                    <a:cubicBezTo>
                      <a:pt x="299" y="1698"/>
                      <a:pt x="454" y="1711"/>
                      <a:pt x="614" y="1711"/>
                    </a:cubicBezTo>
                    <a:cubicBezTo>
                      <a:pt x="662" y="1711"/>
                      <a:pt x="712" y="1710"/>
                      <a:pt x="760" y="1710"/>
                    </a:cubicBezTo>
                    <a:cubicBezTo>
                      <a:pt x="954" y="1710"/>
                      <a:pt x="1141" y="1730"/>
                      <a:pt x="1260" y="1926"/>
                    </a:cubicBezTo>
                    <a:cubicBezTo>
                      <a:pt x="1389" y="2147"/>
                      <a:pt x="1576" y="2233"/>
                      <a:pt x="1779" y="2233"/>
                    </a:cubicBezTo>
                    <a:cubicBezTo>
                      <a:pt x="2032" y="2233"/>
                      <a:pt x="2309" y="2100"/>
                      <a:pt x="2530" y="1926"/>
                    </a:cubicBezTo>
                    <a:cubicBezTo>
                      <a:pt x="2573" y="1894"/>
                      <a:pt x="2540" y="1830"/>
                      <a:pt x="2497" y="1819"/>
                    </a:cubicBezTo>
                    <a:cubicBezTo>
                      <a:pt x="2067" y="1636"/>
                      <a:pt x="1249" y="1797"/>
                      <a:pt x="1184" y="1141"/>
                    </a:cubicBezTo>
                    <a:cubicBezTo>
                      <a:pt x="1141" y="678"/>
                      <a:pt x="367" y="484"/>
                      <a:pt x="4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11"/>
              <p:cNvSpPr/>
              <p:nvPr/>
            </p:nvSpPr>
            <p:spPr>
              <a:xfrm>
                <a:off x="5916196" y="3800090"/>
                <a:ext cx="382991" cy="179141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276" extrusionOk="0">
                    <a:moveTo>
                      <a:pt x="666" y="0"/>
                    </a:moveTo>
                    <a:cubicBezTo>
                      <a:pt x="631" y="0"/>
                      <a:pt x="606" y="30"/>
                      <a:pt x="597" y="67"/>
                    </a:cubicBezTo>
                    <a:cubicBezTo>
                      <a:pt x="573" y="245"/>
                      <a:pt x="489" y="334"/>
                      <a:pt x="339" y="334"/>
                    </a:cubicBezTo>
                    <a:cubicBezTo>
                      <a:pt x="281" y="334"/>
                      <a:pt x="212" y="320"/>
                      <a:pt x="134" y="293"/>
                    </a:cubicBezTo>
                    <a:cubicBezTo>
                      <a:pt x="121" y="278"/>
                      <a:pt x="105" y="271"/>
                      <a:pt x="87" y="271"/>
                    </a:cubicBezTo>
                    <a:cubicBezTo>
                      <a:pt x="45" y="271"/>
                      <a:pt x="0" y="312"/>
                      <a:pt x="15" y="358"/>
                    </a:cubicBezTo>
                    <a:cubicBezTo>
                      <a:pt x="26" y="390"/>
                      <a:pt x="37" y="412"/>
                      <a:pt x="58" y="433"/>
                    </a:cubicBezTo>
                    <a:lnTo>
                      <a:pt x="58" y="444"/>
                    </a:lnTo>
                    <a:cubicBezTo>
                      <a:pt x="220" y="659"/>
                      <a:pt x="457" y="713"/>
                      <a:pt x="726" y="713"/>
                    </a:cubicBezTo>
                    <a:cubicBezTo>
                      <a:pt x="1002" y="713"/>
                      <a:pt x="1089" y="1276"/>
                      <a:pt x="1393" y="1276"/>
                    </a:cubicBezTo>
                    <a:cubicBezTo>
                      <a:pt x="1420" y="1276"/>
                      <a:pt x="1448" y="1271"/>
                      <a:pt x="1479" y="1262"/>
                    </a:cubicBezTo>
                    <a:cubicBezTo>
                      <a:pt x="1748" y="1176"/>
                      <a:pt x="2017" y="1240"/>
                      <a:pt x="2254" y="1122"/>
                    </a:cubicBezTo>
                    <a:cubicBezTo>
                      <a:pt x="2523" y="993"/>
                      <a:pt x="2706" y="724"/>
                      <a:pt x="2727" y="422"/>
                    </a:cubicBezTo>
                    <a:cubicBezTo>
                      <a:pt x="2727" y="378"/>
                      <a:pt x="2682" y="344"/>
                      <a:pt x="2636" y="344"/>
                    </a:cubicBezTo>
                    <a:cubicBezTo>
                      <a:pt x="2615" y="344"/>
                      <a:pt x="2594" y="351"/>
                      <a:pt x="2577" y="368"/>
                    </a:cubicBezTo>
                    <a:cubicBezTo>
                      <a:pt x="2403" y="559"/>
                      <a:pt x="2276" y="628"/>
                      <a:pt x="2131" y="628"/>
                    </a:cubicBezTo>
                    <a:cubicBezTo>
                      <a:pt x="1990" y="628"/>
                      <a:pt x="1832" y="561"/>
                      <a:pt x="1597" y="476"/>
                    </a:cubicBezTo>
                    <a:cubicBezTo>
                      <a:pt x="1517" y="444"/>
                      <a:pt x="1431" y="428"/>
                      <a:pt x="1343" y="428"/>
                    </a:cubicBezTo>
                    <a:cubicBezTo>
                      <a:pt x="1256" y="428"/>
                      <a:pt x="1167" y="444"/>
                      <a:pt x="1081" y="476"/>
                    </a:cubicBezTo>
                    <a:cubicBezTo>
                      <a:pt x="1027" y="239"/>
                      <a:pt x="962" y="13"/>
                      <a:pt x="683" y="3"/>
                    </a:cubicBezTo>
                    <a:cubicBezTo>
                      <a:pt x="677" y="1"/>
                      <a:pt x="672" y="0"/>
                      <a:pt x="6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11"/>
              <p:cNvSpPr/>
              <p:nvPr/>
            </p:nvSpPr>
            <p:spPr>
              <a:xfrm>
                <a:off x="5850352" y="4098004"/>
                <a:ext cx="373304" cy="666443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4747" extrusionOk="0">
                    <a:moveTo>
                      <a:pt x="2400" y="1970"/>
                    </a:moveTo>
                    <a:cubicBezTo>
                      <a:pt x="2357" y="1981"/>
                      <a:pt x="2336" y="2013"/>
                      <a:pt x="2303" y="2035"/>
                    </a:cubicBezTo>
                    <a:cubicBezTo>
                      <a:pt x="2303" y="2013"/>
                      <a:pt x="2282" y="1992"/>
                      <a:pt x="2260" y="1981"/>
                    </a:cubicBezTo>
                    <a:cubicBezTo>
                      <a:pt x="2013" y="1820"/>
                      <a:pt x="1851" y="2164"/>
                      <a:pt x="1840" y="2368"/>
                    </a:cubicBezTo>
                    <a:cubicBezTo>
                      <a:pt x="1830" y="2401"/>
                      <a:pt x="1830" y="2433"/>
                      <a:pt x="1840" y="2465"/>
                    </a:cubicBezTo>
                    <a:cubicBezTo>
                      <a:pt x="1819" y="2444"/>
                      <a:pt x="1797" y="2433"/>
                      <a:pt x="1776" y="2411"/>
                    </a:cubicBezTo>
                    <a:cubicBezTo>
                      <a:pt x="1604" y="2282"/>
                      <a:pt x="1399" y="2196"/>
                      <a:pt x="1184" y="2175"/>
                    </a:cubicBezTo>
                    <a:cubicBezTo>
                      <a:pt x="1141" y="2132"/>
                      <a:pt x="1109" y="2089"/>
                      <a:pt x="1076" y="2046"/>
                    </a:cubicBezTo>
                    <a:cubicBezTo>
                      <a:pt x="969" y="1916"/>
                      <a:pt x="969" y="1669"/>
                      <a:pt x="883" y="1507"/>
                    </a:cubicBezTo>
                    <a:cubicBezTo>
                      <a:pt x="635" y="1002"/>
                      <a:pt x="700" y="571"/>
                      <a:pt x="926" y="65"/>
                    </a:cubicBezTo>
                    <a:cubicBezTo>
                      <a:pt x="947" y="33"/>
                      <a:pt x="893" y="1"/>
                      <a:pt x="872" y="22"/>
                    </a:cubicBezTo>
                    <a:cubicBezTo>
                      <a:pt x="484" y="356"/>
                      <a:pt x="549" y="991"/>
                      <a:pt x="624" y="1443"/>
                    </a:cubicBezTo>
                    <a:cubicBezTo>
                      <a:pt x="657" y="1615"/>
                      <a:pt x="786" y="1830"/>
                      <a:pt x="829" y="2003"/>
                    </a:cubicBezTo>
                    <a:cubicBezTo>
                      <a:pt x="840" y="2024"/>
                      <a:pt x="840" y="2035"/>
                      <a:pt x="850" y="2056"/>
                    </a:cubicBezTo>
                    <a:cubicBezTo>
                      <a:pt x="721" y="1981"/>
                      <a:pt x="614" y="1873"/>
                      <a:pt x="538" y="1744"/>
                    </a:cubicBezTo>
                    <a:cubicBezTo>
                      <a:pt x="334" y="1400"/>
                      <a:pt x="258" y="991"/>
                      <a:pt x="75" y="625"/>
                    </a:cubicBezTo>
                    <a:cubicBezTo>
                      <a:pt x="54" y="593"/>
                      <a:pt x="0" y="614"/>
                      <a:pt x="0" y="646"/>
                    </a:cubicBezTo>
                    <a:cubicBezTo>
                      <a:pt x="65" y="1185"/>
                      <a:pt x="258" y="2013"/>
                      <a:pt x="753" y="2315"/>
                    </a:cubicBezTo>
                    <a:cubicBezTo>
                      <a:pt x="915" y="2422"/>
                      <a:pt x="1098" y="2487"/>
                      <a:pt x="1292" y="2519"/>
                    </a:cubicBezTo>
                    <a:cubicBezTo>
                      <a:pt x="1840" y="2627"/>
                      <a:pt x="1830" y="3283"/>
                      <a:pt x="1819" y="3671"/>
                    </a:cubicBezTo>
                    <a:cubicBezTo>
                      <a:pt x="1797" y="3864"/>
                      <a:pt x="1797" y="4069"/>
                      <a:pt x="1819" y="4263"/>
                    </a:cubicBezTo>
                    <a:cubicBezTo>
                      <a:pt x="1862" y="4542"/>
                      <a:pt x="2282" y="4747"/>
                      <a:pt x="2389" y="4435"/>
                    </a:cubicBezTo>
                    <a:cubicBezTo>
                      <a:pt x="2508" y="4133"/>
                      <a:pt x="2465" y="3649"/>
                      <a:pt x="2497" y="3326"/>
                    </a:cubicBezTo>
                    <a:cubicBezTo>
                      <a:pt x="2529" y="3100"/>
                      <a:pt x="2411" y="2637"/>
                      <a:pt x="2486" y="2368"/>
                    </a:cubicBezTo>
                    <a:cubicBezTo>
                      <a:pt x="2529" y="2358"/>
                      <a:pt x="2562" y="2336"/>
                      <a:pt x="2583" y="2293"/>
                    </a:cubicBezTo>
                    <a:cubicBezTo>
                      <a:pt x="2605" y="2250"/>
                      <a:pt x="2615" y="2196"/>
                      <a:pt x="2626" y="2142"/>
                    </a:cubicBezTo>
                    <a:cubicBezTo>
                      <a:pt x="2658" y="2003"/>
                      <a:pt x="2518" y="1895"/>
                      <a:pt x="2400" y="19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11"/>
              <p:cNvSpPr/>
              <p:nvPr/>
            </p:nvSpPr>
            <p:spPr>
              <a:xfrm>
                <a:off x="6179716" y="4004362"/>
                <a:ext cx="305354" cy="305354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175" extrusionOk="0">
                    <a:moveTo>
                      <a:pt x="2067" y="732"/>
                    </a:moveTo>
                    <a:cubicBezTo>
                      <a:pt x="1894" y="818"/>
                      <a:pt x="1787" y="1001"/>
                      <a:pt x="1593" y="1066"/>
                    </a:cubicBezTo>
                    <a:cubicBezTo>
                      <a:pt x="1485" y="1120"/>
                      <a:pt x="1303" y="1066"/>
                      <a:pt x="1152" y="1023"/>
                    </a:cubicBezTo>
                    <a:cubicBezTo>
                      <a:pt x="1173" y="1001"/>
                      <a:pt x="1206" y="980"/>
                      <a:pt x="1227" y="958"/>
                    </a:cubicBezTo>
                    <a:cubicBezTo>
                      <a:pt x="1550" y="700"/>
                      <a:pt x="1765" y="474"/>
                      <a:pt x="1776" y="44"/>
                    </a:cubicBezTo>
                    <a:cubicBezTo>
                      <a:pt x="1776" y="11"/>
                      <a:pt x="1733" y="0"/>
                      <a:pt x="1722" y="22"/>
                    </a:cubicBezTo>
                    <a:cubicBezTo>
                      <a:pt x="1615" y="248"/>
                      <a:pt x="1593" y="485"/>
                      <a:pt x="1432" y="678"/>
                    </a:cubicBezTo>
                    <a:cubicBezTo>
                      <a:pt x="1227" y="915"/>
                      <a:pt x="818" y="851"/>
                      <a:pt x="560" y="1023"/>
                    </a:cubicBezTo>
                    <a:cubicBezTo>
                      <a:pt x="205" y="1260"/>
                      <a:pt x="0" y="1658"/>
                      <a:pt x="22" y="2088"/>
                    </a:cubicBezTo>
                    <a:cubicBezTo>
                      <a:pt x="22" y="2153"/>
                      <a:pt x="129" y="2174"/>
                      <a:pt x="151" y="2099"/>
                    </a:cubicBezTo>
                    <a:cubicBezTo>
                      <a:pt x="205" y="1819"/>
                      <a:pt x="345" y="1572"/>
                      <a:pt x="538" y="1367"/>
                    </a:cubicBezTo>
                    <a:cubicBezTo>
                      <a:pt x="657" y="1260"/>
                      <a:pt x="786" y="1174"/>
                      <a:pt x="937" y="1131"/>
                    </a:cubicBezTo>
                    <a:cubicBezTo>
                      <a:pt x="1130" y="1141"/>
                      <a:pt x="1313" y="1238"/>
                      <a:pt x="1539" y="1238"/>
                    </a:cubicBezTo>
                    <a:cubicBezTo>
                      <a:pt x="1765" y="1238"/>
                      <a:pt x="2024" y="980"/>
                      <a:pt x="2131" y="786"/>
                    </a:cubicBezTo>
                    <a:cubicBezTo>
                      <a:pt x="2174" y="754"/>
                      <a:pt x="2110" y="689"/>
                      <a:pt x="2067" y="732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11"/>
              <p:cNvSpPr/>
              <p:nvPr/>
            </p:nvSpPr>
            <p:spPr>
              <a:xfrm>
                <a:off x="5667419" y="3794334"/>
                <a:ext cx="104452" cy="134636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59" extrusionOk="0">
                    <a:moveTo>
                      <a:pt x="700" y="818"/>
                    </a:moveTo>
                    <a:cubicBezTo>
                      <a:pt x="453" y="851"/>
                      <a:pt x="216" y="700"/>
                      <a:pt x="162" y="463"/>
                    </a:cubicBezTo>
                    <a:cubicBezTo>
                      <a:pt x="141" y="323"/>
                      <a:pt x="195" y="173"/>
                      <a:pt x="152" y="33"/>
                    </a:cubicBezTo>
                    <a:cubicBezTo>
                      <a:pt x="141" y="1"/>
                      <a:pt x="87" y="1"/>
                      <a:pt x="76" y="33"/>
                    </a:cubicBezTo>
                    <a:cubicBezTo>
                      <a:pt x="1" y="237"/>
                      <a:pt x="1" y="463"/>
                      <a:pt x="76" y="657"/>
                    </a:cubicBezTo>
                    <a:cubicBezTo>
                      <a:pt x="184" y="883"/>
                      <a:pt x="496" y="958"/>
                      <a:pt x="711" y="894"/>
                    </a:cubicBezTo>
                    <a:cubicBezTo>
                      <a:pt x="743" y="872"/>
                      <a:pt x="743" y="818"/>
                      <a:pt x="700" y="81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11"/>
              <p:cNvSpPr/>
              <p:nvPr/>
            </p:nvSpPr>
            <p:spPr>
              <a:xfrm>
                <a:off x="6475806" y="3732420"/>
                <a:ext cx="678517" cy="702664"/>
              </a:xfrm>
              <a:custGeom>
                <a:avLst/>
                <a:gdLst/>
                <a:ahLst/>
                <a:cxnLst/>
                <a:rect l="l" t="t" r="r" b="b"/>
                <a:pathLst>
                  <a:path w="4833" h="5005" extrusionOk="0">
                    <a:moveTo>
                      <a:pt x="4758" y="3143"/>
                    </a:moveTo>
                    <a:cubicBezTo>
                      <a:pt x="4715" y="2949"/>
                      <a:pt x="4295" y="2659"/>
                      <a:pt x="4295" y="2497"/>
                    </a:cubicBezTo>
                    <a:cubicBezTo>
                      <a:pt x="4295" y="2497"/>
                      <a:pt x="4295" y="2486"/>
                      <a:pt x="4295" y="2476"/>
                    </a:cubicBezTo>
                    <a:cubicBezTo>
                      <a:pt x="4370" y="2228"/>
                      <a:pt x="4306" y="1959"/>
                      <a:pt x="4123" y="1765"/>
                    </a:cubicBezTo>
                    <a:cubicBezTo>
                      <a:pt x="4047" y="1701"/>
                      <a:pt x="3961" y="1636"/>
                      <a:pt x="3875" y="1593"/>
                    </a:cubicBezTo>
                    <a:cubicBezTo>
                      <a:pt x="3714" y="1529"/>
                      <a:pt x="3940" y="1098"/>
                      <a:pt x="3800" y="958"/>
                    </a:cubicBezTo>
                    <a:cubicBezTo>
                      <a:pt x="3767" y="926"/>
                      <a:pt x="3746" y="904"/>
                      <a:pt x="3714" y="883"/>
                    </a:cubicBezTo>
                    <a:cubicBezTo>
                      <a:pt x="3541" y="743"/>
                      <a:pt x="3326" y="689"/>
                      <a:pt x="3272" y="420"/>
                    </a:cubicBezTo>
                    <a:cubicBezTo>
                      <a:pt x="3262" y="398"/>
                      <a:pt x="3251" y="377"/>
                      <a:pt x="3219" y="377"/>
                    </a:cubicBezTo>
                    <a:cubicBezTo>
                      <a:pt x="3111" y="323"/>
                      <a:pt x="2971" y="355"/>
                      <a:pt x="2896" y="463"/>
                    </a:cubicBezTo>
                    <a:cubicBezTo>
                      <a:pt x="2820" y="334"/>
                      <a:pt x="2648" y="302"/>
                      <a:pt x="2519" y="388"/>
                    </a:cubicBezTo>
                    <a:cubicBezTo>
                      <a:pt x="2519" y="323"/>
                      <a:pt x="2498" y="269"/>
                      <a:pt x="2454" y="216"/>
                    </a:cubicBezTo>
                    <a:cubicBezTo>
                      <a:pt x="2261" y="22"/>
                      <a:pt x="2099" y="452"/>
                      <a:pt x="1916" y="140"/>
                    </a:cubicBezTo>
                    <a:cubicBezTo>
                      <a:pt x="1841" y="0"/>
                      <a:pt x="1723" y="54"/>
                      <a:pt x="1604" y="119"/>
                    </a:cubicBezTo>
                    <a:cubicBezTo>
                      <a:pt x="1497" y="183"/>
                      <a:pt x="1529" y="420"/>
                      <a:pt x="1346" y="398"/>
                    </a:cubicBezTo>
                    <a:cubicBezTo>
                      <a:pt x="1238" y="388"/>
                      <a:pt x="1174" y="474"/>
                      <a:pt x="1109" y="538"/>
                    </a:cubicBezTo>
                    <a:cubicBezTo>
                      <a:pt x="1077" y="571"/>
                      <a:pt x="1088" y="635"/>
                      <a:pt x="1088" y="668"/>
                    </a:cubicBezTo>
                    <a:cubicBezTo>
                      <a:pt x="1088" y="700"/>
                      <a:pt x="894" y="786"/>
                      <a:pt x="872" y="818"/>
                    </a:cubicBezTo>
                    <a:cubicBezTo>
                      <a:pt x="765" y="904"/>
                      <a:pt x="786" y="1066"/>
                      <a:pt x="862" y="1184"/>
                    </a:cubicBezTo>
                    <a:cubicBezTo>
                      <a:pt x="862" y="1195"/>
                      <a:pt x="862" y="1195"/>
                      <a:pt x="862" y="1206"/>
                    </a:cubicBezTo>
                    <a:cubicBezTo>
                      <a:pt x="905" y="1281"/>
                      <a:pt x="517" y="1561"/>
                      <a:pt x="517" y="1722"/>
                    </a:cubicBezTo>
                    <a:cubicBezTo>
                      <a:pt x="517" y="1808"/>
                      <a:pt x="550" y="1905"/>
                      <a:pt x="603" y="1970"/>
                    </a:cubicBezTo>
                    <a:cubicBezTo>
                      <a:pt x="700" y="2056"/>
                      <a:pt x="700" y="2217"/>
                      <a:pt x="603" y="2303"/>
                    </a:cubicBezTo>
                    <a:cubicBezTo>
                      <a:pt x="453" y="2454"/>
                      <a:pt x="141" y="2572"/>
                      <a:pt x="44" y="2615"/>
                    </a:cubicBezTo>
                    <a:cubicBezTo>
                      <a:pt x="11" y="2626"/>
                      <a:pt x="1" y="2659"/>
                      <a:pt x="11" y="2680"/>
                    </a:cubicBezTo>
                    <a:cubicBezTo>
                      <a:pt x="98" y="3089"/>
                      <a:pt x="108" y="3476"/>
                      <a:pt x="194" y="3842"/>
                    </a:cubicBezTo>
                    <a:cubicBezTo>
                      <a:pt x="216" y="3928"/>
                      <a:pt x="248" y="4025"/>
                      <a:pt x="270" y="4111"/>
                    </a:cubicBezTo>
                    <a:cubicBezTo>
                      <a:pt x="248" y="4273"/>
                      <a:pt x="291" y="4445"/>
                      <a:pt x="410" y="4574"/>
                    </a:cubicBezTo>
                    <a:cubicBezTo>
                      <a:pt x="507" y="4671"/>
                      <a:pt x="711" y="4854"/>
                      <a:pt x="872" y="4768"/>
                    </a:cubicBezTo>
                    <a:cubicBezTo>
                      <a:pt x="1066" y="4671"/>
                      <a:pt x="1185" y="4854"/>
                      <a:pt x="1389" y="4929"/>
                    </a:cubicBezTo>
                    <a:cubicBezTo>
                      <a:pt x="1604" y="5005"/>
                      <a:pt x="1852" y="4929"/>
                      <a:pt x="1992" y="4757"/>
                    </a:cubicBezTo>
                    <a:cubicBezTo>
                      <a:pt x="2132" y="4563"/>
                      <a:pt x="2099" y="4639"/>
                      <a:pt x="2261" y="4757"/>
                    </a:cubicBezTo>
                    <a:cubicBezTo>
                      <a:pt x="2368" y="4833"/>
                      <a:pt x="2498" y="4886"/>
                      <a:pt x="2637" y="4897"/>
                    </a:cubicBezTo>
                    <a:cubicBezTo>
                      <a:pt x="2788" y="4897"/>
                      <a:pt x="2939" y="4854"/>
                      <a:pt x="3068" y="4789"/>
                    </a:cubicBezTo>
                    <a:cubicBezTo>
                      <a:pt x="3186" y="4725"/>
                      <a:pt x="3111" y="4789"/>
                      <a:pt x="3208" y="4833"/>
                    </a:cubicBezTo>
                    <a:cubicBezTo>
                      <a:pt x="3445" y="4972"/>
                      <a:pt x="3724" y="4628"/>
                      <a:pt x="3875" y="4359"/>
                    </a:cubicBezTo>
                    <a:cubicBezTo>
                      <a:pt x="4144" y="4477"/>
                      <a:pt x="4575" y="3950"/>
                      <a:pt x="4704" y="3789"/>
                    </a:cubicBezTo>
                    <a:cubicBezTo>
                      <a:pt x="4833" y="3595"/>
                      <a:pt x="4811" y="3358"/>
                      <a:pt x="4758" y="31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11"/>
              <p:cNvSpPr/>
              <p:nvPr/>
            </p:nvSpPr>
            <p:spPr>
              <a:xfrm>
                <a:off x="6549934" y="3900050"/>
                <a:ext cx="359686" cy="290332"/>
              </a:xfrm>
              <a:custGeom>
                <a:avLst/>
                <a:gdLst/>
                <a:ahLst/>
                <a:cxnLst/>
                <a:rect l="l" t="t" r="r" b="b"/>
                <a:pathLst>
                  <a:path w="2562" h="2068" extrusionOk="0">
                    <a:moveTo>
                      <a:pt x="334" y="1"/>
                    </a:moveTo>
                    <a:cubicBezTo>
                      <a:pt x="334" y="1"/>
                      <a:pt x="334" y="12"/>
                      <a:pt x="334" y="12"/>
                    </a:cubicBezTo>
                    <a:cubicBezTo>
                      <a:pt x="377" y="87"/>
                      <a:pt x="0" y="378"/>
                      <a:pt x="0" y="539"/>
                    </a:cubicBezTo>
                    <a:cubicBezTo>
                      <a:pt x="0" y="625"/>
                      <a:pt x="32" y="711"/>
                      <a:pt x="86" y="787"/>
                    </a:cubicBezTo>
                    <a:cubicBezTo>
                      <a:pt x="183" y="873"/>
                      <a:pt x="183" y="1023"/>
                      <a:pt x="86" y="1109"/>
                    </a:cubicBezTo>
                    <a:cubicBezTo>
                      <a:pt x="172" y="1131"/>
                      <a:pt x="258" y="1152"/>
                      <a:pt x="344" y="1195"/>
                    </a:cubicBezTo>
                    <a:cubicBezTo>
                      <a:pt x="431" y="1228"/>
                      <a:pt x="506" y="1346"/>
                      <a:pt x="592" y="1368"/>
                    </a:cubicBezTo>
                    <a:cubicBezTo>
                      <a:pt x="603" y="1370"/>
                      <a:pt x="614" y="1371"/>
                      <a:pt x="625" y="1371"/>
                    </a:cubicBezTo>
                    <a:cubicBezTo>
                      <a:pt x="721" y="1371"/>
                      <a:pt x="816" y="1300"/>
                      <a:pt x="898" y="1300"/>
                    </a:cubicBezTo>
                    <a:cubicBezTo>
                      <a:pt x="908" y="1300"/>
                      <a:pt x="917" y="1301"/>
                      <a:pt x="926" y="1303"/>
                    </a:cubicBezTo>
                    <a:cubicBezTo>
                      <a:pt x="1012" y="1325"/>
                      <a:pt x="1044" y="1432"/>
                      <a:pt x="1130" y="1454"/>
                    </a:cubicBezTo>
                    <a:cubicBezTo>
                      <a:pt x="1137" y="1454"/>
                      <a:pt x="1245" y="1463"/>
                      <a:pt x="1313" y="1463"/>
                    </a:cubicBezTo>
                    <a:cubicBezTo>
                      <a:pt x="1347" y="1463"/>
                      <a:pt x="1370" y="1461"/>
                      <a:pt x="1367" y="1454"/>
                    </a:cubicBezTo>
                    <a:lnTo>
                      <a:pt x="1367" y="1454"/>
                    </a:lnTo>
                    <a:cubicBezTo>
                      <a:pt x="1582" y="1615"/>
                      <a:pt x="1539" y="1744"/>
                      <a:pt x="1636" y="1981"/>
                    </a:cubicBezTo>
                    <a:cubicBezTo>
                      <a:pt x="1679" y="1960"/>
                      <a:pt x="1851" y="1755"/>
                      <a:pt x="1883" y="1755"/>
                    </a:cubicBezTo>
                    <a:cubicBezTo>
                      <a:pt x="2099" y="1777"/>
                      <a:pt x="1926" y="1917"/>
                      <a:pt x="2066" y="1992"/>
                    </a:cubicBezTo>
                    <a:cubicBezTo>
                      <a:pt x="2145" y="2031"/>
                      <a:pt x="2159" y="2067"/>
                      <a:pt x="2185" y="2067"/>
                    </a:cubicBezTo>
                    <a:cubicBezTo>
                      <a:pt x="2209" y="2067"/>
                      <a:pt x="2243" y="2037"/>
                      <a:pt x="2346" y="1949"/>
                    </a:cubicBezTo>
                    <a:cubicBezTo>
                      <a:pt x="2443" y="1841"/>
                      <a:pt x="2518" y="1701"/>
                      <a:pt x="2561" y="1561"/>
                    </a:cubicBezTo>
                    <a:lnTo>
                      <a:pt x="2561" y="1561"/>
                    </a:lnTo>
                    <a:cubicBezTo>
                      <a:pt x="2490" y="1621"/>
                      <a:pt x="2418" y="1646"/>
                      <a:pt x="2349" y="1646"/>
                    </a:cubicBezTo>
                    <a:cubicBezTo>
                      <a:pt x="2057" y="1646"/>
                      <a:pt x="1816" y="1184"/>
                      <a:pt x="1851" y="905"/>
                    </a:cubicBezTo>
                    <a:lnTo>
                      <a:pt x="1851" y="905"/>
                    </a:lnTo>
                    <a:cubicBezTo>
                      <a:pt x="1787" y="936"/>
                      <a:pt x="1730" y="950"/>
                      <a:pt x="1682" y="950"/>
                    </a:cubicBezTo>
                    <a:cubicBezTo>
                      <a:pt x="1480" y="950"/>
                      <a:pt x="1412" y="709"/>
                      <a:pt x="1421" y="474"/>
                    </a:cubicBezTo>
                    <a:lnTo>
                      <a:pt x="1421" y="474"/>
                    </a:lnTo>
                    <a:cubicBezTo>
                      <a:pt x="1326" y="653"/>
                      <a:pt x="1165" y="706"/>
                      <a:pt x="987" y="706"/>
                    </a:cubicBezTo>
                    <a:cubicBezTo>
                      <a:pt x="801" y="706"/>
                      <a:pt x="596" y="647"/>
                      <a:pt x="431" y="614"/>
                    </a:cubicBezTo>
                    <a:cubicBezTo>
                      <a:pt x="420" y="442"/>
                      <a:pt x="581" y="227"/>
                      <a:pt x="484" y="87"/>
                    </a:cubicBezTo>
                    <a:cubicBezTo>
                      <a:pt x="441" y="44"/>
                      <a:pt x="387" y="12"/>
                      <a:pt x="3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11"/>
              <p:cNvSpPr/>
              <p:nvPr/>
            </p:nvSpPr>
            <p:spPr>
              <a:xfrm>
                <a:off x="6501498" y="4082982"/>
                <a:ext cx="652825" cy="346489"/>
              </a:xfrm>
              <a:custGeom>
                <a:avLst/>
                <a:gdLst/>
                <a:ahLst/>
                <a:cxnLst/>
                <a:rect l="l" t="t" r="r" b="b"/>
                <a:pathLst>
                  <a:path w="4650" h="2468" extrusionOk="0">
                    <a:moveTo>
                      <a:pt x="4101" y="0"/>
                    </a:moveTo>
                    <a:cubicBezTo>
                      <a:pt x="4026" y="43"/>
                      <a:pt x="3961" y="97"/>
                      <a:pt x="3918" y="172"/>
                    </a:cubicBezTo>
                    <a:cubicBezTo>
                      <a:pt x="3843" y="355"/>
                      <a:pt x="4004" y="624"/>
                      <a:pt x="3918" y="786"/>
                    </a:cubicBezTo>
                    <a:cubicBezTo>
                      <a:pt x="3821" y="990"/>
                      <a:pt x="3692" y="969"/>
                      <a:pt x="3498" y="1055"/>
                    </a:cubicBezTo>
                    <a:cubicBezTo>
                      <a:pt x="3261" y="1150"/>
                      <a:pt x="2930" y="1539"/>
                      <a:pt x="2604" y="1539"/>
                    </a:cubicBezTo>
                    <a:cubicBezTo>
                      <a:pt x="2561" y="1539"/>
                      <a:pt x="2518" y="1533"/>
                      <a:pt x="2476" y="1518"/>
                    </a:cubicBezTo>
                    <a:cubicBezTo>
                      <a:pt x="2368" y="1485"/>
                      <a:pt x="2454" y="1335"/>
                      <a:pt x="2336" y="1292"/>
                    </a:cubicBezTo>
                    <a:cubicBezTo>
                      <a:pt x="2306" y="1286"/>
                      <a:pt x="2275" y="1283"/>
                      <a:pt x="2244" y="1283"/>
                    </a:cubicBezTo>
                    <a:cubicBezTo>
                      <a:pt x="2164" y="1283"/>
                      <a:pt x="2083" y="1301"/>
                      <a:pt x="2013" y="1324"/>
                    </a:cubicBezTo>
                    <a:cubicBezTo>
                      <a:pt x="1819" y="1378"/>
                      <a:pt x="1647" y="1496"/>
                      <a:pt x="1475" y="1539"/>
                    </a:cubicBezTo>
                    <a:cubicBezTo>
                      <a:pt x="1430" y="1257"/>
                      <a:pt x="1369" y="1152"/>
                      <a:pt x="1170" y="1152"/>
                    </a:cubicBezTo>
                    <a:cubicBezTo>
                      <a:pt x="1133" y="1152"/>
                      <a:pt x="1091" y="1156"/>
                      <a:pt x="1045" y="1162"/>
                    </a:cubicBezTo>
                    <a:cubicBezTo>
                      <a:pt x="920" y="1173"/>
                      <a:pt x="946" y="1303"/>
                      <a:pt x="803" y="1303"/>
                    </a:cubicBezTo>
                    <a:cubicBezTo>
                      <a:pt x="798" y="1303"/>
                      <a:pt x="792" y="1303"/>
                      <a:pt x="786" y="1302"/>
                    </a:cubicBezTo>
                    <a:cubicBezTo>
                      <a:pt x="646" y="1292"/>
                      <a:pt x="539" y="1195"/>
                      <a:pt x="517" y="1066"/>
                    </a:cubicBezTo>
                    <a:cubicBezTo>
                      <a:pt x="509" y="1261"/>
                      <a:pt x="346" y="1402"/>
                      <a:pt x="169" y="1402"/>
                    </a:cubicBezTo>
                    <a:cubicBezTo>
                      <a:pt x="113" y="1402"/>
                      <a:pt x="55" y="1387"/>
                      <a:pt x="1" y="1356"/>
                    </a:cubicBezTo>
                    <a:lnTo>
                      <a:pt x="1" y="1356"/>
                    </a:lnTo>
                    <a:cubicBezTo>
                      <a:pt x="22" y="1442"/>
                      <a:pt x="44" y="1528"/>
                      <a:pt x="76" y="1614"/>
                    </a:cubicBezTo>
                    <a:cubicBezTo>
                      <a:pt x="44" y="1787"/>
                      <a:pt x="98" y="1959"/>
                      <a:pt x="216" y="2077"/>
                    </a:cubicBezTo>
                    <a:cubicBezTo>
                      <a:pt x="296" y="2166"/>
                      <a:pt x="451" y="2300"/>
                      <a:pt x="587" y="2300"/>
                    </a:cubicBezTo>
                    <a:cubicBezTo>
                      <a:pt x="615" y="2300"/>
                      <a:pt x="642" y="2295"/>
                      <a:pt x="668" y="2282"/>
                    </a:cubicBezTo>
                    <a:cubicBezTo>
                      <a:pt x="712" y="2258"/>
                      <a:pt x="752" y="2249"/>
                      <a:pt x="790" y="2249"/>
                    </a:cubicBezTo>
                    <a:cubicBezTo>
                      <a:pt x="928" y="2249"/>
                      <a:pt x="1035" y="2376"/>
                      <a:pt x="1195" y="2443"/>
                    </a:cubicBezTo>
                    <a:cubicBezTo>
                      <a:pt x="1250" y="2459"/>
                      <a:pt x="1305" y="2468"/>
                      <a:pt x="1361" y="2468"/>
                    </a:cubicBezTo>
                    <a:cubicBezTo>
                      <a:pt x="1525" y="2468"/>
                      <a:pt x="1685" y="2397"/>
                      <a:pt x="1798" y="2260"/>
                    </a:cubicBezTo>
                    <a:cubicBezTo>
                      <a:pt x="1864" y="2180"/>
                      <a:pt x="1893" y="2149"/>
                      <a:pt x="1918" y="2149"/>
                    </a:cubicBezTo>
                    <a:cubicBezTo>
                      <a:pt x="1950" y="2149"/>
                      <a:pt x="1976" y="2200"/>
                      <a:pt x="2067" y="2260"/>
                    </a:cubicBezTo>
                    <a:cubicBezTo>
                      <a:pt x="2175" y="2346"/>
                      <a:pt x="2304" y="2400"/>
                      <a:pt x="2433" y="2400"/>
                    </a:cubicBezTo>
                    <a:cubicBezTo>
                      <a:pt x="2584" y="2400"/>
                      <a:pt x="2734" y="2368"/>
                      <a:pt x="2874" y="2292"/>
                    </a:cubicBezTo>
                    <a:cubicBezTo>
                      <a:pt x="2906" y="2277"/>
                      <a:pt x="2922" y="2270"/>
                      <a:pt x="2933" y="2270"/>
                    </a:cubicBezTo>
                    <a:cubicBezTo>
                      <a:pt x="2957" y="2270"/>
                      <a:pt x="2942" y="2308"/>
                      <a:pt x="3003" y="2346"/>
                    </a:cubicBezTo>
                    <a:cubicBezTo>
                      <a:pt x="3043" y="2369"/>
                      <a:pt x="3083" y="2379"/>
                      <a:pt x="3123" y="2379"/>
                    </a:cubicBezTo>
                    <a:cubicBezTo>
                      <a:pt x="3337" y="2379"/>
                      <a:pt x="3555" y="2099"/>
                      <a:pt x="3681" y="1873"/>
                    </a:cubicBezTo>
                    <a:cubicBezTo>
                      <a:pt x="3708" y="1884"/>
                      <a:pt x="3736" y="1890"/>
                      <a:pt x="3766" y="1890"/>
                    </a:cubicBezTo>
                    <a:cubicBezTo>
                      <a:pt x="4033" y="1890"/>
                      <a:pt x="4394" y="1447"/>
                      <a:pt x="4510" y="1292"/>
                    </a:cubicBezTo>
                    <a:cubicBezTo>
                      <a:pt x="4650" y="1098"/>
                      <a:pt x="4628" y="861"/>
                      <a:pt x="4575" y="635"/>
                    </a:cubicBezTo>
                    <a:cubicBezTo>
                      <a:pt x="4521" y="441"/>
                      <a:pt x="4101" y="162"/>
                      <a:pt x="41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11"/>
              <p:cNvSpPr/>
              <p:nvPr/>
            </p:nvSpPr>
            <p:spPr>
              <a:xfrm>
                <a:off x="6800678" y="3856247"/>
                <a:ext cx="253970" cy="140673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1002" extrusionOk="0">
                    <a:moveTo>
                      <a:pt x="1410" y="1"/>
                    </a:moveTo>
                    <a:cubicBezTo>
                      <a:pt x="1378" y="65"/>
                      <a:pt x="1335" y="119"/>
                      <a:pt x="1281" y="162"/>
                    </a:cubicBezTo>
                    <a:cubicBezTo>
                      <a:pt x="1088" y="302"/>
                      <a:pt x="905" y="162"/>
                      <a:pt x="743" y="313"/>
                    </a:cubicBezTo>
                    <a:cubicBezTo>
                      <a:pt x="614" y="453"/>
                      <a:pt x="851" y="582"/>
                      <a:pt x="571" y="636"/>
                    </a:cubicBezTo>
                    <a:cubicBezTo>
                      <a:pt x="561" y="638"/>
                      <a:pt x="551" y="638"/>
                      <a:pt x="541" y="638"/>
                    </a:cubicBezTo>
                    <a:cubicBezTo>
                      <a:pt x="423" y="638"/>
                      <a:pt x="343" y="513"/>
                      <a:pt x="211" y="513"/>
                    </a:cubicBezTo>
                    <a:cubicBezTo>
                      <a:pt x="161" y="513"/>
                      <a:pt x="103" y="531"/>
                      <a:pt x="33" y="582"/>
                    </a:cubicBezTo>
                    <a:cubicBezTo>
                      <a:pt x="0" y="758"/>
                      <a:pt x="90" y="776"/>
                      <a:pt x="196" y="776"/>
                    </a:cubicBezTo>
                    <a:cubicBezTo>
                      <a:pt x="224" y="776"/>
                      <a:pt x="253" y="775"/>
                      <a:pt x="282" y="775"/>
                    </a:cubicBezTo>
                    <a:cubicBezTo>
                      <a:pt x="396" y="775"/>
                      <a:pt x="498" y="796"/>
                      <a:pt x="463" y="1002"/>
                    </a:cubicBezTo>
                    <a:cubicBezTo>
                      <a:pt x="668" y="959"/>
                      <a:pt x="786" y="829"/>
                      <a:pt x="1001" y="829"/>
                    </a:cubicBezTo>
                    <a:cubicBezTo>
                      <a:pt x="1145" y="829"/>
                      <a:pt x="1331" y="966"/>
                      <a:pt x="1514" y="966"/>
                    </a:cubicBezTo>
                    <a:cubicBezTo>
                      <a:pt x="1537" y="966"/>
                      <a:pt x="1560" y="963"/>
                      <a:pt x="1583" y="959"/>
                    </a:cubicBezTo>
                    <a:cubicBezTo>
                      <a:pt x="1658" y="948"/>
                      <a:pt x="1733" y="926"/>
                      <a:pt x="1809" y="883"/>
                    </a:cubicBezTo>
                    <a:cubicBezTo>
                      <a:pt x="1733" y="819"/>
                      <a:pt x="1658" y="754"/>
                      <a:pt x="1561" y="711"/>
                    </a:cubicBezTo>
                    <a:cubicBezTo>
                      <a:pt x="1400" y="647"/>
                      <a:pt x="1626" y="216"/>
                      <a:pt x="1497" y="76"/>
                    </a:cubicBezTo>
                    <a:cubicBezTo>
                      <a:pt x="1464" y="44"/>
                      <a:pt x="1432" y="22"/>
                      <a:pt x="14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11"/>
              <p:cNvSpPr/>
              <p:nvPr/>
            </p:nvSpPr>
            <p:spPr>
              <a:xfrm>
                <a:off x="6602722" y="4221972"/>
                <a:ext cx="257059" cy="385377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745" extrusionOk="0">
                    <a:moveTo>
                      <a:pt x="1626" y="1399"/>
                    </a:moveTo>
                    <a:cubicBezTo>
                      <a:pt x="1626" y="958"/>
                      <a:pt x="1830" y="538"/>
                      <a:pt x="1766" y="108"/>
                    </a:cubicBezTo>
                    <a:cubicBezTo>
                      <a:pt x="1755" y="33"/>
                      <a:pt x="1647" y="43"/>
                      <a:pt x="1626" y="108"/>
                    </a:cubicBezTo>
                    <a:cubicBezTo>
                      <a:pt x="1572" y="259"/>
                      <a:pt x="1529" y="420"/>
                      <a:pt x="1507" y="581"/>
                    </a:cubicBezTo>
                    <a:cubicBezTo>
                      <a:pt x="1432" y="377"/>
                      <a:pt x="1335" y="183"/>
                      <a:pt x="1281" y="11"/>
                    </a:cubicBezTo>
                    <a:cubicBezTo>
                      <a:pt x="1281" y="0"/>
                      <a:pt x="1249" y="0"/>
                      <a:pt x="1249" y="11"/>
                    </a:cubicBezTo>
                    <a:cubicBezTo>
                      <a:pt x="1249" y="194"/>
                      <a:pt x="1281" y="366"/>
                      <a:pt x="1346" y="538"/>
                    </a:cubicBezTo>
                    <a:cubicBezTo>
                      <a:pt x="1400" y="689"/>
                      <a:pt x="1443" y="850"/>
                      <a:pt x="1464" y="1023"/>
                    </a:cubicBezTo>
                    <a:cubicBezTo>
                      <a:pt x="1464" y="1152"/>
                      <a:pt x="1454" y="1292"/>
                      <a:pt x="1464" y="1432"/>
                    </a:cubicBezTo>
                    <a:cubicBezTo>
                      <a:pt x="1303" y="1227"/>
                      <a:pt x="1131" y="1033"/>
                      <a:pt x="937" y="850"/>
                    </a:cubicBezTo>
                    <a:cubicBezTo>
                      <a:pt x="916" y="818"/>
                      <a:pt x="872" y="840"/>
                      <a:pt x="872" y="872"/>
                    </a:cubicBezTo>
                    <a:cubicBezTo>
                      <a:pt x="829" y="1109"/>
                      <a:pt x="916" y="1356"/>
                      <a:pt x="1098" y="1507"/>
                    </a:cubicBezTo>
                    <a:cubicBezTo>
                      <a:pt x="948" y="1475"/>
                      <a:pt x="819" y="1421"/>
                      <a:pt x="690" y="1335"/>
                    </a:cubicBezTo>
                    <a:cubicBezTo>
                      <a:pt x="464" y="1163"/>
                      <a:pt x="302" y="904"/>
                      <a:pt x="55" y="743"/>
                    </a:cubicBezTo>
                    <a:cubicBezTo>
                      <a:pt x="33" y="721"/>
                      <a:pt x="1" y="754"/>
                      <a:pt x="11" y="786"/>
                    </a:cubicBezTo>
                    <a:cubicBezTo>
                      <a:pt x="173" y="1033"/>
                      <a:pt x="367" y="1249"/>
                      <a:pt x="582" y="1442"/>
                    </a:cubicBezTo>
                    <a:cubicBezTo>
                      <a:pt x="668" y="1518"/>
                      <a:pt x="765" y="1572"/>
                      <a:pt x="872" y="1615"/>
                    </a:cubicBezTo>
                    <a:cubicBezTo>
                      <a:pt x="980" y="1658"/>
                      <a:pt x="1109" y="1636"/>
                      <a:pt x="1217" y="1679"/>
                    </a:cubicBezTo>
                    <a:cubicBezTo>
                      <a:pt x="1400" y="1970"/>
                      <a:pt x="1411" y="2389"/>
                      <a:pt x="1368" y="2712"/>
                    </a:cubicBezTo>
                    <a:cubicBezTo>
                      <a:pt x="1368" y="2745"/>
                      <a:pt x="1400" y="2745"/>
                      <a:pt x="1432" y="2745"/>
                    </a:cubicBezTo>
                    <a:cubicBezTo>
                      <a:pt x="1830" y="2745"/>
                      <a:pt x="1669" y="2163"/>
                      <a:pt x="1626" y="1862"/>
                    </a:cubicBezTo>
                    <a:cubicBezTo>
                      <a:pt x="1637" y="1722"/>
                      <a:pt x="1637" y="1561"/>
                      <a:pt x="1626" y="139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11"/>
              <p:cNvSpPr/>
              <p:nvPr/>
            </p:nvSpPr>
            <p:spPr>
              <a:xfrm>
                <a:off x="6963815" y="4167499"/>
                <a:ext cx="148254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045" extrusionOk="0">
                    <a:moveTo>
                      <a:pt x="1013" y="281"/>
                    </a:moveTo>
                    <a:cubicBezTo>
                      <a:pt x="851" y="410"/>
                      <a:pt x="657" y="507"/>
                      <a:pt x="442" y="550"/>
                    </a:cubicBezTo>
                    <a:lnTo>
                      <a:pt x="507" y="496"/>
                    </a:lnTo>
                    <a:cubicBezTo>
                      <a:pt x="636" y="388"/>
                      <a:pt x="797" y="227"/>
                      <a:pt x="776" y="44"/>
                    </a:cubicBezTo>
                    <a:cubicBezTo>
                      <a:pt x="776" y="12"/>
                      <a:pt x="744" y="1"/>
                      <a:pt x="722" y="22"/>
                    </a:cubicBezTo>
                    <a:cubicBezTo>
                      <a:pt x="657" y="98"/>
                      <a:pt x="604" y="184"/>
                      <a:pt x="550" y="270"/>
                    </a:cubicBezTo>
                    <a:cubicBezTo>
                      <a:pt x="485" y="345"/>
                      <a:pt x="421" y="410"/>
                      <a:pt x="345" y="464"/>
                    </a:cubicBezTo>
                    <a:cubicBezTo>
                      <a:pt x="173" y="582"/>
                      <a:pt x="55" y="765"/>
                      <a:pt x="1" y="969"/>
                    </a:cubicBezTo>
                    <a:cubicBezTo>
                      <a:pt x="1" y="1002"/>
                      <a:pt x="33" y="1045"/>
                      <a:pt x="44" y="1023"/>
                    </a:cubicBezTo>
                    <a:cubicBezTo>
                      <a:pt x="130" y="873"/>
                      <a:pt x="248" y="679"/>
                      <a:pt x="388" y="679"/>
                    </a:cubicBezTo>
                    <a:lnTo>
                      <a:pt x="388" y="679"/>
                    </a:lnTo>
                    <a:cubicBezTo>
                      <a:pt x="647" y="668"/>
                      <a:pt x="894" y="550"/>
                      <a:pt x="1045" y="334"/>
                    </a:cubicBezTo>
                    <a:cubicBezTo>
                      <a:pt x="1056" y="324"/>
                      <a:pt x="1034" y="270"/>
                      <a:pt x="1013" y="28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11"/>
              <p:cNvSpPr/>
              <p:nvPr/>
            </p:nvSpPr>
            <p:spPr>
              <a:xfrm>
                <a:off x="6505991" y="4014892"/>
                <a:ext cx="118070" cy="84797"/>
              </a:xfrm>
              <a:custGeom>
                <a:avLst/>
                <a:gdLst/>
                <a:ahLst/>
                <a:cxnLst/>
                <a:rect l="l" t="t" r="r" b="b"/>
                <a:pathLst>
                  <a:path w="841" h="604" extrusionOk="0">
                    <a:moveTo>
                      <a:pt x="819" y="539"/>
                    </a:moveTo>
                    <a:cubicBezTo>
                      <a:pt x="754" y="431"/>
                      <a:pt x="647" y="345"/>
                      <a:pt x="518" y="302"/>
                    </a:cubicBezTo>
                    <a:cubicBezTo>
                      <a:pt x="345" y="248"/>
                      <a:pt x="195" y="151"/>
                      <a:pt x="66" y="22"/>
                    </a:cubicBezTo>
                    <a:cubicBezTo>
                      <a:pt x="44" y="1"/>
                      <a:pt x="1" y="22"/>
                      <a:pt x="1" y="55"/>
                    </a:cubicBezTo>
                    <a:cubicBezTo>
                      <a:pt x="33" y="205"/>
                      <a:pt x="152" y="334"/>
                      <a:pt x="302" y="377"/>
                    </a:cubicBezTo>
                    <a:cubicBezTo>
                      <a:pt x="442" y="431"/>
                      <a:pt x="668" y="464"/>
                      <a:pt x="776" y="582"/>
                    </a:cubicBezTo>
                    <a:cubicBezTo>
                      <a:pt x="797" y="603"/>
                      <a:pt x="840" y="571"/>
                      <a:pt x="819" y="53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11"/>
              <p:cNvSpPr/>
              <p:nvPr/>
            </p:nvSpPr>
            <p:spPr>
              <a:xfrm>
                <a:off x="8553354" y="3714309"/>
                <a:ext cx="678657" cy="701120"/>
              </a:xfrm>
              <a:custGeom>
                <a:avLst/>
                <a:gdLst/>
                <a:ahLst/>
                <a:cxnLst/>
                <a:rect l="l" t="t" r="r" b="b"/>
                <a:pathLst>
                  <a:path w="4834" h="4994" extrusionOk="0">
                    <a:moveTo>
                      <a:pt x="4758" y="3132"/>
                    </a:moveTo>
                    <a:cubicBezTo>
                      <a:pt x="4715" y="2938"/>
                      <a:pt x="4295" y="2648"/>
                      <a:pt x="4295" y="2497"/>
                    </a:cubicBezTo>
                    <a:cubicBezTo>
                      <a:pt x="4295" y="2486"/>
                      <a:pt x="4295" y="2475"/>
                      <a:pt x="4295" y="2475"/>
                    </a:cubicBezTo>
                    <a:cubicBezTo>
                      <a:pt x="4370" y="2217"/>
                      <a:pt x="4306" y="1948"/>
                      <a:pt x="4123" y="1765"/>
                    </a:cubicBezTo>
                    <a:cubicBezTo>
                      <a:pt x="4047" y="1690"/>
                      <a:pt x="3961" y="1636"/>
                      <a:pt x="3875" y="1593"/>
                    </a:cubicBezTo>
                    <a:cubicBezTo>
                      <a:pt x="3714" y="1518"/>
                      <a:pt x="3940" y="1098"/>
                      <a:pt x="3800" y="947"/>
                    </a:cubicBezTo>
                    <a:cubicBezTo>
                      <a:pt x="3768" y="926"/>
                      <a:pt x="3746" y="893"/>
                      <a:pt x="3714" y="872"/>
                    </a:cubicBezTo>
                    <a:cubicBezTo>
                      <a:pt x="3542" y="743"/>
                      <a:pt x="3326" y="678"/>
                      <a:pt x="3273" y="420"/>
                    </a:cubicBezTo>
                    <a:cubicBezTo>
                      <a:pt x="3262" y="398"/>
                      <a:pt x="3251" y="377"/>
                      <a:pt x="3219" y="366"/>
                    </a:cubicBezTo>
                    <a:cubicBezTo>
                      <a:pt x="3111" y="323"/>
                      <a:pt x="2971" y="355"/>
                      <a:pt x="2896" y="452"/>
                    </a:cubicBezTo>
                    <a:cubicBezTo>
                      <a:pt x="2821" y="323"/>
                      <a:pt x="2648" y="291"/>
                      <a:pt x="2519" y="377"/>
                    </a:cubicBezTo>
                    <a:cubicBezTo>
                      <a:pt x="2519" y="323"/>
                      <a:pt x="2498" y="258"/>
                      <a:pt x="2455" y="215"/>
                    </a:cubicBezTo>
                    <a:cubicBezTo>
                      <a:pt x="2261" y="11"/>
                      <a:pt x="2100" y="441"/>
                      <a:pt x="1917" y="129"/>
                    </a:cubicBezTo>
                    <a:cubicBezTo>
                      <a:pt x="1841" y="0"/>
                      <a:pt x="1723" y="43"/>
                      <a:pt x="1604" y="118"/>
                    </a:cubicBezTo>
                    <a:cubicBezTo>
                      <a:pt x="1497" y="183"/>
                      <a:pt x="1529" y="409"/>
                      <a:pt x="1346" y="398"/>
                    </a:cubicBezTo>
                    <a:cubicBezTo>
                      <a:pt x="1239" y="388"/>
                      <a:pt x="1174" y="474"/>
                      <a:pt x="1109" y="527"/>
                    </a:cubicBezTo>
                    <a:cubicBezTo>
                      <a:pt x="1077" y="560"/>
                      <a:pt x="1088" y="635"/>
                      <a:pt x="1088" y="667"/>
                    </a:cubicBezTo>
                    <a:cubicBezTo>
                      <a:pt x="1088" y="700"/>
                      <a:pt x="894" y="786"/>
                      <a:pt x="873" y="807"/>
                    </a:cubicBezTo>
                    <a:cubicBezTo>
                      <a:pt x="765" y="904"/>
                      <a:pt x="787" y="1066"/>
                      <a:pt x="862" y="1184"/>
                    </a:cubicBezTo>
                    <a:cubicBezTo>
                      <a:pt x="862" y="1184"/>
                      <a:pt x="862" y="1195"/>
                      <a:pt x="862" y="1195"/>
                    </a:cubicBezTo>
                    <a:cubicBezTo>
                      <a:pt x="905" y="1270"/>
                      <a:pt x="517" y="1561"/>
                      <a:pt x="517" y="1711"/>
                    </a:cubicBezTo>
                    <a:cubicBezTo>
                      <a:pt x="517" y="1808"/>
                      <a:pt x="550" y="1894"/>
                      <a:pt x="604" y="1970"/>
                    </a:cubicBezTo>
                    <a:cubicBezTo>
                      <a:pt x="700" y="2056"/>
                      <a:pt x="700" y="2206"/>
                      <a:pt x="604" y="2292"/>
                    </a:cubicBezTo>
                    <a:cubicBezTo>
                      <a:pt x="453" y="2454"/>
                      <a:pt x="141" y="2562"/>
                      <a:pt x="44" y="2605"/>
                    </a:cubicBezTo>
                    <a:cubicBezTo>
                      <a:pt x="12" y="2626"/>
                      <a:pt x="1" y="2648"/>
                      <a:pt x="12" y="2680"/>
                    </a:cubicBezTo>
                    <a:cubicBezTo>
                      <a:pt x="98" y="3078"/>
                      <a:pt x="108" y="3466"/>
                      <a:pt x="195" y="3842"/>
                    </a:cubicBezTo>
                    <a:cubicBezTo>
                      <a:pt x="216" y="3928"/>
                      <a:pt x="248" y="4014"/>
                      <a:pt x="270" y="4101"/>
                    </a:cubicBezTo>
                    <a:cubicBezTo>
                      <a:pt x="248" y="4273"/>
                      <a:pt x="291" y="4445"/>
                      <a:pt x="410" y="4563"/>
                    </a:cubicBezTo>
                    <a:cubicBezTo>
                      <a:pt x="507" y="4671"/>
                      <a:pt x="711" y="4843"/>
                      <a:pt x="873" y="4768"/>
                    </a:cubicBezTo>
                    <a:cubicBezTo>
                      <a:pt x="1066" y="4660"/>
                      <a:pt x="1185" y="4843"/>
                      <a:pt x="1389" y="4918"/>
                    </a:cubicBezTo>
                    <a:cubicBezTo>
                      <a:pt x="1604" y="4994"/>
                      <a:pt x="1852" y="4929"/>
                      <a:pt x="1992" y="4746"/>
                    </a:cubicBezTo>
                    <a:cubicBezTo>
                      <a:pt x="2132" y="4563"/>
                      <a:pt x="2100" y="4628"/>
                      <a:pt x="2261" y="4746"/>
                    </a:cubicBezTo>
                    <a:cubicBezTo>
                      <a:pt x="2369" y="4832"/>
                      <a:pt x="2498" y="4886"/>
                      <a:pt x="2638" y="4886"/>
                    </a:cubicBezTo>
                    <a:cubicBezTo>
                      <a:pt x="2788" y="4886"/>
                      <a:pt x="2939" y="4854"/>
                      <a:pt x="3068" y="4779"/>
                    </a:cubicBezTo>
                    <a:cubicBezTo>
                      <a:pt x="3187" y="4725"/>
                      <a:pt x="3111" y="4779"/>
                      <a:pt x="3208" y="4832"/>
                    </a:cubicBezTo>
                    <a:cubicBezTo>
                      <a:pt x="3445" y="4962"/>
                      <a:pt x="3725" y="4617"/>
                      <a:pt x="3875" y="4359"/>
                    </a:cubicBezTo>
                    <a:cubicBezTo>
                      <a:pt x="4144" y="4477"/>
                      <a:pt x="4575" y="3950"/>
                      <a:pt x="4704" y="3778"/>
                    </a:cubicBezTo>
                    <a:cubicBezTo>
                      <a:pt x="4833" y="3595"/>
                      <a:pt x="4812" y="3358"/>
                      <a:pt x="4758" y="31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11"/>
              <p:cNvSpPr/>
              <p:nvPr/>
            </p:nvSpPr>
            <p:spPr>
              <a:xfrm>
                <a:off x="8627482" y="3880395"/>
                <a:ext cx="359686" cy="290612"/>
              </a:xfrm>
              <a:custGeom>
                <a:avLst/>
                <a:gdLst/>
                <a:ahLst/>
                <a:cxnLst/>
                <a:rect l="l" t="t" r="r" b="b"/>
                <a:pathLst>
                  <a:path w="2562" h="2070" extrusionOk="0">
                    <a:moveTo>
                      <a:pt x="334" y="1"/>
                    </a:moveTo>
                    <a:cubicBezTo>
                      <a:pt x="334" y="12"/>
                      <a:pt x="334" y="12"/>
                      <a:pt x="334" y="22"/>
                    </a:cubicBezTo>
                    <a:cubicBezTo>
                      <a:pt x="377" y="98"/>
                      <a:pt x="0" y="378"/>
                      <a:pt x="0" y="539"/>
                    </a:cubicBezTo>
                    <a:cubicBezTo>
                      <a:pt x="0" y="636"/>
                      <a:pt x="33" y="722"/>
                      <a:pt x="86" y="797"/>
                    </a:cubicBezTo>
                    <a:cubicBezTo>
                      <a:pt x="183" y="883"/>
                      <a:pt x="183" y="1034"/>
                      <a:pt x="86" y="1120"/>
                    </a:cubicBezTo>
                    <a:cubicBezTo>
                      <a:pt x="172" y="1131"/>
                      <a:pt x="259" y="1163"/>
                      <a:pt x="345" y="1196"/>
                    </a:cubicBezTo>
                    <a:cubicBezTo>
                      <a:pt x="431" y="1239"/>
                      <a:pt x="506" y="1357"/>
                      <a:pt x="592" y="1368"/>
                    </a:cubicBezTo>
                    <a:cubicBezTo>
                      <a:pt x="607" y="1372"/>
                      <a:pt x="621" y="1373"/>
                      <a:pt x="635" y="1373"/>
                    </a:cubicBezTo>
                    <a:cubicBezTo>
                      <a:pt x="729" y="1373"/>
                      <a:pt x="821" y="1301"/>
                      <a:pt x="901" y="1301"/>
                    </a:cubicBezTo>
                    <a:cubicBezTo>
                      <a:pt x="909" y="1301"/>
                      <a:pt x="918" y="1301"/>
                      <a:pt x="926" y="1303"/>
                    </a:cubicBezTo>
                    <a:cubicBezTo>
                      <a:pt x="1012" y="1325"/>
                      <a:pt x="1044" y="1443"/>
                      <a:pt x="1130" y="1465"/>
                    </a:cubicBezTo>
                    <a:cubicBezTo>
                      <a:pt x="1137" y="1465"/>
                      <a:pt x="1245" y="1474"/>
                      <a:pt x="1313" y="1474"/>
                    </a:cubicBezTo>
                    <a:cubicBezTo>
                      <a:pt x="1347" y="1474"/>
                      <a:pt x="1371" y="1472"/>
                      <a:pt x="1367" y="1465"/>
                    </a:cubicBezTo>
                    <a:lnTo>
                      <a:pt x="1367" y="1465"/>
                    </a:lnTo>
                    <a:cubicBezTo>
                      <a:pt x="1582" y="1615"/>
                      <a:pt x="1539" y="1744"/>
                      <a:pt x="1636" y="1992"/>
                    </a:cubicBezTo>
                    <a:cubicBezTo>
                      <a:pt x="1679" y="1970"/>
                      <a:pt x="1851" y="1766"/>
                      <a:pt x="1884" y="1766"/>
                    </a:cubicBezTo>
                    <a:cubicBezTo>
                      <a:pt x="2099" y="1777"/>
                      <a:pt x="1927" y="1917"/>
                      <a:pt x="2067" y="1992"/>
                    </a:cubicBezTo>
                    <a:cubicBezTo>
                      <a:pt x="2147" y="2032"/>
                      <a:pt x="2160" y="2069"/>
                      <a:pt x="2187" y="2069"/>
                    </a:cubicBezTo>
                    <a:cubicBezTo>
                      <a:pt x="2211" y="2069"/>
                      <a:pt x="2246" y="2040"/>
                      <a:pt x="2346" y="1960"/>
                    </a:cubicBezTo>
                    <a:cubicBezTo>
                      <a:pt x="2443" y="1841"/>
                      <a:pt x="2519" y="1712"/>
                      <a:pt x="2562" y="1561"/>
                    </a:cubicBezTo>
                    <a:lnTo>
                      <a:pt x="2562" y="1561"/>
                    </a:lnTo>
                    <a:cubicBezTo>
                      <a:pt x="2488" y="1624"/>
                      <a:pt x="2415" y="1651"/>
                      <a:pt x="2344" y="1651"/>
                    </a:cubicBezTo>
                    <a:cubicBezTo>
                      <a:pt x="2054" y="1651"/>
                      <a:pt x="1817" y="1193"/>
                      <a:pt x="1851" y="916"/>
                    </a:cubicBezTo>
                    <a:lnTo>
                      <a:pt x="1851" y="916"/>
                    </a:lnTo>
                    <a:cubicBezTo>
                      <a:pt x="1790" y="944"/>
                      <a:pt x="1736" y="956"/>
                      <a:pt x="1689" y="956"/>
                    </a:cubicBezTo>
                    <a:cubicBezTo>
                      <a:pt x="1482" y="956"/>
                      <a:pt x="1412" y="713"/>
                      <a:pt x="1421" y="485"/>
                    </a:cubicBezTo>
                    <a:lnTo>
                      <a:pt x="1421" y="485"/>
                    </a:lnTo>
                    <a:cubicBezTo>
                      <a:pt x="1326" y="658"/>
                      <a:pt x="1165" y="711"/>
                      <a:pt x="988" y="711"/>
                    </a:cubicBezTo>
                    <a:cubicBezTo>
                      <a:pt x="801" y="711"/>
                      <a:pt x="596" y="653"/>
                      <a:pt x="431" y="614"/>
                    </a:cubicBezTo>
                    <a:cubicBezTo>
                      <a:pt x="420" y="453"/>
                      <a:pt x="581" y="238"/>
                      <a:pt x="485" y="98"/>
                    </a:cubicBezTo>
                    <a:cubicBezTo>
                      <a:pt x="441" y="55"/>
                      <a:pt x="388" y="22"/>
                      <a:pt x="3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11"/>
              <p:cNvSpPr/>
              <p:nvPr/>
            </p:nvSpPr>
            <p:spPr>
              <a:xfrm>
                <a:off x="8579046" y="4064731"/>
                <a:ext cx="652966" cy="345787"/>
              </a:xfrm>
              <a:custGeom>
                <a:avLst/>
                <a:gdLst/>
                <a:ahLst/>
                <a:cxnLst/>
                <a:rect l="l" t="t" r="r" b="b"/>
                <a:pathLst>
                  <a:path w="4651" h="2463" extrusionOk="0">
                    <a:moveTo>
                      <a:pt x="4101" y="1"/>
                    </a:moveTo>
                    <a:cubicBezTo>
                      <a:pt x="4026" y="33"/>
                      <a:pt x="3961" y="98"/>
                      <a:pt x="3918" y="173"/>
                    </a:cubicBezTo>
                    <a:cubicBezTo>
                      <a:pt x="3843" y="345"/>
                      <a:pt x="4004" y="614"/>
                      <a:pt x="3918" y="787"/>
                    </a:cubicBezTo>
                    <a:cubicBezTo>
                      <a:pt x="3821" y="991"/>
                      <a:pt x="3692" y="959"/>
                      <a:pt x="3499" y="1045"/>
                    </a:cubicBezTo>
                    <a:cubicBezTo>
                      <a:pt x="3259" y="1150"/>
                      <a:pt x="2926" y="1537"/>
                      <a:pt x="2597" y="1537"/>
                    </a:cubicBezTo>
                    <a:cubicBezTo>
                      <a:pt x="2557" y="1537"/>
                      <a:pt x="2516" y="1531"/>
                      <a:pt x="2476" y="1518"/>
                    </a:cubicBezTo>
                    <a:cubicBezTo>
                      <a:pt x="2369" y="1475"/>
                      <a:pt x="2455" y="1325"/>
                      <a:pt x="2336" y="1282"/>
                    </a:cubicBezTo>
                    <a:cubicBezTo>
                      <a:pt x="2311" y="1279"/>
                      <a:pt x="2285" y="1278"/>
                      <a:pt x="2259" y="1278"/>
                    </a:cubicBezTo>
                    <a:cubicBezTo>
                      <a:pt x="2174" y="1278"/>
                      <a:pt x="2087" y="1292"/>
                      <a:pt x="2013" y="1325"/>
                    </a:cubicBezTo>
                    <a:cubicBezTo>
                      <a:pt x="1820" y="1368"/>
                      <a:pt x="1647" y="1486"/>
                      <a:pt x="1475" y="1540"/>
                    </a:cubicBezTo>
                    <a:cubicBezTo>
                      <a:pt x="1428" y="1249"/>
                      <a:pt x="1365" y="1146"/>
                      <a:pt x="1149" y="1146"/>
                    </a:cubicBezTo>
                    <a:cubicBezTo>
                      <a:pt x="1118" y="1146"/>
                      <a:pt x="1083" y="1148"/>
                      <a:pt x="1045" y="1153"/>
                    </a:cubicBezTo>
                    <a:cubicBezTo>
                      <a:pt x="920" y="1163"/>
                      <a:pt x="946" y="1304"/>
                      <a:pt x="802" y="1304"/>
                    </a:cubicBezTo>
                    <a:cubicBezTo>
                      <a:pt x="797" y="1304"/>
                      <a:pt x="792" y="1304"/>
                      <a:pt x="786" y="1303"/>
                    </a:cubicBezTo>
                    <a:cubicBezTo>
                      <a:pt x="647" y="1292"/>
                      <a:pt x="539" y="1196"/>
                      <a:pt x="517" y="1066"/>
                    </a:cubicBezTo>
                    <a:cubicBezTo>
                      <a:pt x="509" y="1260"/>
                      <a:pt x="350" y="1393"/>
                      <a:pt x="175" y="1393"/>
                    </a:cubicBezTo>
                    <a:cubicBezTo>
                      <a:pt x="117" y="1393"/>
                      <a:pt x="57" y="1379"/>
                      <a:pt x="1" y="1346"/>
                    </a:cubicBezTo>
                    <a:lnTo>
                      <a:pt x="1" y="1346"/>
                    </a:lnTo>
                    <a:cubicBezTo>
                      <a:pt x="22" y="1432"/>
                      <a:pt x="44" y="1529"/>
                      <a:pt x="76" y="1615"/>
                    </a:cubicBezTo>
                    <a:cubicBezTo>
                      <a:pt x="44" y="1777"/>
                      <a:pt x="98" y="1949"/>
                      <a:pt x="216" y="2078"/>
                    </a:cubicBezTo>
                    <a:cubicBezTo>
                      <a:pt x="295" y="2157"/>
                      <a:pt x="447" y="2294"/>
                      <a:pt x="582" y="2294"/>
                    </a:cubicBezTo>
                    <a:cubicBezTo>
                      <a:pt x="612" y="2294"/>
                      <a:pt x="641" y="2287"/>
                      <a:pt x="668" y="2272"/>
                    </a:cubicBezTo>
                    <a:cubicBezTo>
                      <a:pt x="709" y="2252"/>
                      <a:pt x="747" y="2244"/>
                      <a:pt x="782" y="2244"/>
                    </a:cubicBezTo>
                    <a:cubicBezTo>
                      <a:pt x="924" y="2244"/>
                      <a:pt x="1032" y="2373"/>
                      <a:pt x="1195" y="2433"/>
                    </a:cubicBezTo>
                    <a:cubicBezTo>
                      <a:pt x="1252" y="2453"/>
                      <a:pt x="1310" y="2462"/>
                      <a:pt x="1367" y="2462"/>
                    </a:cubicBezTo>
                    <a:cubicBezTo>
                      <a:pt x="1529" y="2462"/>
                      <a:pt x="1687" y="2388"/>
                      <a:pt x="1798" y="2261"/>
                    </a:cubicBezTo>
                    <a:cubicBezTo>
                      <a:pt x="1866" y="2179"/>
                      <a:pt x="1894" y="2147"/>
                      <a:pt x="1920" y="2147"/>
                    </a:cubicBezTo>
                    <a:cubicBezTo>
                      <a:pt x="1951" y="2147"/>
                      <a:pt x="1978" y="2196"/>
                      <a:pt x="2067" y="2261"/>
                    </a:cubicBezTo>
                    <a:cubicBezTo>
                      <a:pt x="2175" y="2336"/>
                      <a:pt x="2304" y="2390"/>
                      <a:pt x="2433" y="2401"/>
                    </a:cubicBezTo>
                    <a:cubicBezTo>
                      <a:pt x="2584" y="2401"/>
                      <a:pt x="2734" y="2358"/>
                      <a:pt x="2874" y="2293"/>
                    </a:cubicBezTo>
                    <a:cubicBezTo>
                      <a:pt x="2909" y="2272"/>
                      <a:pt x="2926" y="2264"/>
                      <a:pt x="2936" y="2264"/>
                    </a:cubicBezTo>
                    <a:cubicBezTo>
                      <a:pt x="2956" y="2264"/>
                      <a:pt x="2945" y="2300"/>
                      <a:pt x="3004" y="2336"/>
                    </a:cubicBezTo>
                    <a:cubicBezTo>
                      <a:pt x="3043" y="2359"/>
                      <a:pt x="3083" y="2369"/>
                      <a:pt x="3123" y="2369"/>
                    </a:cubicBezTo>
                    <a:cubicBezTo>
                      <a:pt x="3337" y="2369"/>
                      <a:pt x="3555" y="2089"/>
                      <a:pt x="3682" y="1863"/>
                    </a:cubicBezTo>
                    <a:cubicBezTo>
                      <a:pt x="3708" y="1875"/>
                      <a:pt x="3737" y="1880"/>
                      <a:pt x="3766" y="1880"/>
                    </a:cubicBezTo>
                    <a:cubicBezTo>
                      <a:pt x="4033" y="1880"/>
                      <a:pt x="4394" y="1438"/>
                      <a:pt x="4510" y="1292"/>
                    </a:cubicBezTo>
                    <a:cubicBezTo>
                      <a:pt x="4650" y="1099"/>
                      <a:pt x="4629" y="862"/>
                      <a:pt x="4575" y="636"/>
                    </a:cubicBezTo>
                    <a:cubicBezTo>
                      <a:pt x="4521" y="442"/>
                      <a:pt x="4101" y="152"/>
                      <a:pt x="4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11"/>
              <p:cNvSpPr/>
              <p:nvPr/>
            </p:nvSpPr>
            <p:spPr>
              <a:xfrm>
                <a:off x="8878225" y="3836592"/>
                <a:ext cx="253970" cy="140673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1002" extrusionOk="0">
                    <a:moveTo>
                      <a:pt x="1411" y="1"/>
                    </a:moveTo>
                    <a:cubicBezTo>
                      <a:pt x="1378" y="65"/>
                      <a:pt x="1335" y="130"/>
                      <a:pt x="1281" y="173"/>
                    </a:cubicBezTo>
                    <a:cubicBezTo>
                      <a:pt x="1192" y="238"/>
                      <a:pt x="1104" y="240"/>
                      <a:pt x="1020" y="240"/>
                    </a:cubicBezTo>
                    <a:cubicBezTo>
                      <a:pt x="1013" y="240"/>
                      <a:pt x="1007" y="240"/>
                      <a:pt x="1000" y="240"/>
                    </a:cubicBezTo>
                    <a:cubicBezTo>
                      <a:pt x="910" y="240"/>
                      <a:pt x="824" y="243"/>
                      <a:pt x="743" y="324"/>
                    </a:cubicBezTo>
                    <a:cubicBezTo>
                      <a:pt x="614" y="453"/>
                      <a:pt x="851" y="582"/>
                      <a:pt x="571" y="636"/>
                    </a:cubicBezTo>
                    <a:cubicBezTo>
                      <a:pt x="561" y="638"/>
                      <a:pt x="550" y="639"/>
                      <a:pt x="540" y="639"/>
                    </a:cubicBezTo>
                    <a:cubicBezTo>
                      <a:pt x="422" y="639"/>
                      <a:pt x="342" y="518"/>
                      <a:pt x="209" y="518"/>
                    </a:cubicBezTo>
                    <a:cubicBezTo>
                      <a:pt x="160" y="518"/>
                      <a:pt x="102" y="535"/>
                      <a:pt x="33" y="582"/>
                    </a:cubicBezTo>
                    <a:cubicBezTo>
                      <a:pt x="1" y="758"/>
                      <a:pt x="90" y="777"/>
                      <a:pt x="196" y="777"/>
                    </a:cubicBezTo>
                    <a:cubicBezTo>
                      <a:pt x="224" y="777"/>
                      <a:pt x="254" y="775"/>
                      <a:pt x="282" y="775"/>
                    </a:cubicBezTo>
                    <a:cubicBezTo>
                      <a:pt x="396" y="775"/>
                      <a:pt x="498" y="796"/>
                      <a:pt x="464" y="1002"/>
                    </a:cubicBezTo>
                    <a:cubicBezTo>
                      <a:pt x="668" y="969"/>
                      <a:pt x="786" y="830"/>
                      <a:pt x="1002" y="830"/>
                    </a:cubicBezTo>
                    <a:cubicBezTo>
                      <a:pt x="1146" y="830"/>
                      <a:pt x="1334" y="976"/>
                      <a:pt x="1518" y="976"/>
                    </a:cubicBezTo>
                    <a:cubicBezTo>
                      <a:pt x="1540" y="976"/>
                      <a:pt x="1561" y="974"/>
                      <a:pt x="1583" y="969"/>
                    </a:cubicBezTo>
                    <a:cubicBezTo>
                      <a:pt x="1658" y="948"/>
                      <a:pt x="1733" y="926"/>
                      <a:pt x="1809" y="894"/>
                    </a:cubicBezTo>
                    <a:cubicBezTo>
                      <a:pt x="1733" y="819"/>
                      <a:pt x="1658" y="765"/>
                      <a:pt x="1561" y="722"/>
                    </a:cubicBezTo>
                    <a:cubicBezTo>
                      <a:pt x="1400" y="647"/>
                      <a:pt x="1626" y="227"/>
                      <a:pt x="1497" y="76"/>
                    </a:cubicBezTo>
                    <a:cubicBezTo>
                      <a:pt x="1464" y="55"/>
                      <a:pt x="1432" y="22"/>
                      <a:pt x="14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11"/>
              <p:cNvSpPr/>
              <p:nvPr/>
            </p:nvSpPr>
            <p:spPr>
              <a:xfrm>
                <a:off x="8680270" y="4202317"/>
                <a:ext cx="257059" cy="386922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2756" extrusionOk="0">
                    <a:moveTo>
                      <a:pt x="1626" y="1399"/>
                    </a:moveTo>
                    <a:cubicBezTo>
                      <a:pt x="1626" y="969"/>
                      <a:pt x="1830" y="538"/>
                      <a:pt x="1766" y="108"/>
                    </a:cubicBezTo>
                    <a:cubicBezTo>
                      <a:pt x="1755" y="33"/>
                      <a:pt x="1648" y="54"/>
                      <a:pt x="1626" y="108"/>
                    </a:cubicBezTo>
                    <a:cubicBezTo>
                      <a:pt x="1572" y="269"/>
                      <a:pt x="1529" y="420"/>
                      <a:pt x="1508" y="581"/>
                    </a:cubicBezTo>
                    <a:cubicBezTo>
                      <a:pt x="1432" y="388"/>
                      <a:pt x="1335" y="183"/>
                      <a:pt x="1282" y="22"/>
                    </a:cubicBezTo>
                    <a:cubicBezTo>
                      <a:pt x="1282" y="0"/>
                      <a:pt x="1249" y="0"/>
                      <a:pt x="1249" y="22"/>
                    </a:cubicBezTo>
                    <a:cubicBezTo>
                      <a:pt x="1249" y="194"/>
                      <a:pt x="1282" y="377"/>
                      <a:pt x="1346" y="538"/>
                    </a:cubicBezTo>
                    <a:cubicBezTo>
                      <a:pt x="1400" y="700"/>
                      <a:pt x="1443" y="861"/>
                      <a:pt x="1465" y="1023"/>
                    </a:cubicBezTo>
                    <a:cubicBezTo>
                      <a:pt x="1465" y="1163"/>
                      <a:pt x="1454" y="1292"/>
                      <a:pt x="1465" y="1432"/>
                    </a:cubicBezTo>
                    <a:cubicBezTo>
                      <a:pt x="1303" y="1227"/>
                      <a:pt x="1131" y="1034"/>
                      <a:pt x="937" y="851"/>
                    </a:cubicBezTo>
                    <a:cubicBezTo>
                      <a:pt x="916" y="829"/>
                      <a:pt x="873" y="851"/>
                      <a:pt x="873" y="883"/>
                    </a:cubicBezTo>
                    <a:cubicBezTo>
                      <a:pt x="830" y="1120"/>
                      <a:pt x="916" y="1356"/>
                      <a:pt x="1099" y="1518"/>
                    </a:cubicBezTo>
                    <a:cubicBezTo>
                      <a:pt x="948" y="1486"/>
                      <a:pt x="819" y="1421"/>
                      <a:pt x="690" y="1346"/>
                    </a:cubicBezTo>
                    <a:cubicBezTo>
                      <a:pt x="464" y="1163"/>
                      <a:pt x="302" y="915"/>
                      <a:pt x="55" y="743"/>
                    </a:cubicBezTo>
                    <a:cubicBezTo>
                      <a:pt x="33" y="732"/>
                      <a:pt x="1" y="764"/>
                      <a:pt x="12" y="786"/>
                    </a:cubicBezTo>
                    <a:cubicBezTo>
                      <a:pt x="173" y="1034"/>
                      <a:pt x="367" y="1260"/>
                      <a:pt x="582" y="1442"/>
                    </a:cubicBezTo>
                    <a:cubicBezTo>
                      <a:pt x="668" y="1518"/>
                      <a:pt x="765" y="1582"/>
                      <a:pt x="873" y="1625"/>
                    </a:cubicBezTo>
                    <a:cubicBezTo>
                      <a:pt x="980" y="1668"/>
                      <a:pt x="1109" y="1636"/>
                      <a:pt x="1217" y="1679"/>
                    </a:cubicBezTo>
                    <a:cubicBezTo>
                      <a:pt x="1400" y="1981"/>
                      <a:pt x="1411" y="2390"/>
                      <a:pt x="1368" y="2712"/>
                    </a:cubicBezTo>
                    <a:cubicBezTo>
                      <a:pt x="1368" y="2745"/>
                      <a:pt x="1400" y="2755"/>
                      <a:pt x="1432" y="2755"/>
                    </a:cubicBezTo>
                    <a:cubicBezTo>
                      <a:pt x="1830" y="2755"/>
                      <a:pt x="1669" y="2174"/>
                      <a:pt x="1626" y="1873"/>
                    </a:cubicBezTo>
                    <a:cubicBezTo>
                      <a:pt x="1637" y="1722"/>
                      <a:pt x="1637" y="1572"/>
                      <a:pt x="1626" y="139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11"/>
              <p:cNvSpPr/>
              <p:nvPr/>
            </p:nvSpPr>
            <p:spPr>
              <a:xfrm>
                <a:off x="9041503" y="4149388"/>
                <a:ext cx="148114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55" h="1045" extrusionOk="0">
                    <a:moveTo>
                      <a:pt x="1012" y="270"/>
                    </a:moveTo>
                    <a:cubicBezTo>
                      <a:pt x="850" y="410"/>
                      <a:pt x="657" y="496"/>
                      <a:pt x="441" y="539"/>
                    </a:cubicBezTo>
                    <a:lnTo>
                      <a:pt x="506" y="496"/>
                    </a:lnTo>
                    <a:cubicBezTo>
                      <a:pt x="635" y="377"/>
                      <a:pt x="797" y="227"/>
                      <a:pt x="775" y="33"/>
                    </a:cubicBezTo>
                    <a:cubicBezTo>
                      <a:pt x="775" y="11"/>
                      <a:pt x="743" y="1"/>
                      <a:pt x="721" y="11"/>
                    </a:cubicBezTo>
                    <a:cubicBezTo>
                      <a:pt x="657" y="98"/>
                      <a:pt x="603" y="184"/>
                      <a:pt x="549" y="270"/>
                    </a:cubicBezTo>
                    <a:cubicBezTo>
                      <a:pt x="484" y="334"/>
                      <a:pt x="420" y="399"/>
                      <a:pt x="344" y="453"/>
                    </a:cubicBezTo>
                    <a:cubicBezTo>
                      <a:pt x="172" y="582"/>
                      <a:pt x="54" y="765"/>
                      <a:pt x="0" y="969"/>
                    </a:cubicBezTo>
                    <a:cubicBezTo>
                      <a:pt x="0" y="991"/>
                      <a:pt x="32" y="1045"/>
                      <a:pt x="43" y="1023"/>
                    </a:cubicBezTo>
                    <a:cubicBezTo>
                      <a:pt x="129" y="872"/>
                      <a:pt x="248" y="668"/>
                      <a:pt x="388" y="668"/>
                    </a:cubicBezTo>
                    <a:lnTo>
                      <a:pt x="388" y="668"/>
                    </a:lnTo>
                    <a:cubicBezTo>
                      <a:pt x="646" y="668"/>
                      <a:pt x="893" y="539"/>
                      <a:pt x="1044" y="334"/>
                    </a:cubicBezTo>
                    <a:cubicBezTo>
                      <a:pt x="1055" y="324"/>
                      <a:pt x="1033" y="259"/>
                      <a:pt x="1012" y="2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11"/>
              <p:cNvSpPr/>
              <p:nvPr/>
            </p:nvSpPr>
            <p:spPr>
              <a:xfrm>
                <a:off x="8583679" y="3996781"/>
                <a:ext cx="117930" cy="84797"/>
              </a:xfrm>
              <a:custGeom>
                <a:avLst/>
                <a:gdLst/>
                <a:ahLst/>
                <a:cxnLst/>
                <a:rect l="l" t="t" r="r" b="b"/>
                <a:pathLst>
                  <a:path w="840" h="604" extrusionOk="0">
                    <a:moveTo>
                      <a:pt x="818" y="539"/>
                    </a:moveTo>
                    <a:cubicBezTo>
                      <a:pt x="753" y="420"/>
                      <a:pt x="646" y="334"/>
                      <a:pt x="517" y="302"/>
                    </a:cubicBezTo>
                    <a:cubicBezTo>
                      <a:pt x="345" y="237"/>
                      <a:pt x="194" y="141"/>
                      <a:pt x="65" y="22"/>
                    </a:cubicBezTo>
                    <a:cubicBezTo>
                      <a:pt x="43" y="1"/>
                      <a:pt x="0" y="11"/>
                      <a:pt x="0" y="44"/>
                    </a:cubicBezTo>
                    <a:cubicBezTo>
                      <a:pt x="32" y="205"/>
                      <a:pt x="151" y="324"/>
                      <a:pt x="301" y="367"/>
                    </a:cubicBezTo>
                    <a:cubicBezTo>
                      <a:pt x="441" y="431"/>
                      <a:pt x="667" y="463"/>
                      <a:pt x="775" y="571"/>
                    </a:cubicBezTo>
                    <a:cubicBezTo>
                      <a:pt x="797" y="603"/>
                      <a:pt x="840" y="560"/>
                      <a:pt x="818" y="53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11"/>
              <p:cNvSpPr/>
              <p:nvPr/>
            </p:nvSpPr>
            <p:spPr>
              <a:xfrm>
                <a:off x="6240085" y="4738620"/>
                <a:ext cx="108945" cy="312935"/>
              </a:xfrm>
              <a:custGeom>
                <a:avLst/>
                <a:gdLst/>
                <a:ahLst/>
                <a:cxnLst/>
                <a:rect l="l" t="t" r="r" b="b"/>
                <a:pathLst>
                  <a:path w="776" h="2229" extrusionOk="0">
                    <a:moveTo>
                      <a:pt x="722" y="33"/>
                    </a:moveTo>
                    <a:cubicBezTo>
                      <a:pt x="711" y="1"/>
                      <a:pt x="668" y="1"/>
                      <a:pt x="657" y="22"/>
                    </a:cubicBezTo>
                    <a:cubicBezTo>
                      <a:pt x="528" y="238"/>
                      <a:pt x="453" y="485"/>
                      <a:pt x="453" y="744"/>
                    </a:cubicBezTo>
                    <a:cubicBezTo>
                      <a:pt x="356" y="539"/>
                      <a:pt x="259" y="335"/>
                      <a:pt x="173" y="130"/>
                    </a:cubicBezTo>
                    <a:cubicBezTo>
                      <a:pt x="151" y="44"/>
                      <a:pt x="22" y="66"/>
                      <a:pt x="22" y="152"/>
                    </a:cubicBezTo>
                    <a:cubicBezTo>
                      <a:pt x="1" y="593"/>
                      <a:pt x="388" y="1002"/>
                      <a:pt x="270" y="1432"/>
                    </a:cubicBezTo>
                    <a:cubicBezTo>
                      <a:pt x="194" y="1712"/>
                      <a:pt x="184" y="1927"/>
                      <a:pt x="367" y="2164"/>
                    </a:cubicBezTo>
                    <a:cubicBezTo>
                      <a:pt x="420" y="2229"/>
                      <a:pt x="517" y="2175"/>
                      <a:pt x="517" y="2100"/>
                    </a:cubicBezTo>
                    <a:cubicBezTo>
                      <a:pt x="517" y="1744"/>
                      <a:pt x="711" y="1357"/>
                      <a:pt x="668" y="1013"/>
                    </a:cubicBezTo>
                    <a:cubicBezTo>
                      <a:pt x="625" y="808"/>
                      <a:pt x="636" y="593"/>
                      <a:pt x="700" y="399"/>
                    </a:cubicBezTo>
                    <a:cubicBezTo>
                      <a:pt x="765" y="292"/>
                      <a:pt x="776" y="152"/>
                      <a:pt x="722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11"/>
              <p:cNvSpPr/>
              <p:nvPr/>
            </p:nvSpPr>
            <p:spPr>
              <a:xfrm>
                <a:off x="6022475" y="4332181"/>
                <a:ext cx="520014" cy="530543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3779" extrusionOk="0">
                    <a:moveTo>
                      <a:pt x="3531" y="2433"/>
                    </a:moveTo>
                    <a:cubicBezTo>
                      <a:pt x="3531" y="2401"/>
                      <a:pt x="3542" y="2369"/>
                      <a:pt x="3542" y="2347"/>
                    </a:cubicBezTo>
                    <a:cubicBezTo>
                      <a:pt x="3553" y="2261"/>
                      <a:pt x="3563" y="2164"/>
                      <a:pt x="3563" y="2078"/>
                    </a:cubicBezTo>
                    <a:cubicBezTo>
                      <a:pt x="3563" y="2003"/>
                      <a:pt x="3553" y="1938"/>
                      <a:pt x="3531" y="1874"/>
                    </a:cubicBezTo>
                    <a:cubicBezTo>
                      <a:pt x="3402" y="1626"/>
                      <a:pt x="3423" y="1368"/>
                      <a:pt x="3327" y="1109"/>
                    </a:cubicBezTo>
                    <a:cubicBezTo>
                      <a:pt x="3240" y="862"/>
                      <a:pt x="2875" y="1002"/>
                      <a:pt x="2756" y="776"/>
                    </a:cubicBezTo>
                    <a:cubicBezTo>
                      <a:pt x="2616" y="496"/>
                      <a:pt x="2476" y="485"/>
                      <a:pt x="2293" y="636"/>
                    </a:cubicBezTo>
                    <a:cubicBezTo>
                      <a:pt x="2272" y="539"/>
                      <a:pt x="2229" y="453"/>
                      <a:pt x="2143" y="410"/>
                    </a:cubicBezTo>
                    <a:cubicBezTo>
                      <a:pt x="1992" y="313"/>
                      <a:pt x="1938" y="464"/>
                      <a:pt x="1809" y="270"/>
                    </a:cubicBezTo>
                    <a:cubicBezTo>
                      <a:pt x="1701" y="109"/>
                      <a:pt x="1346" y="1"/>
                      <a:pt x="1282" y="248"/>
                    </a:cubicBezTo>
                    <a:cubicBezTo>
                      <a:pt x="1163" y="647"/>
                      <a:pt x="636" y="388"/>
                      <a:pt x="582" y="851"/>
                    </a:cubicBezTo>
                    <a:cubicBezTo>
                      <a:pt x="582" y="862"/>
                      <a:pt x="636" y="873"/>
                      <a:pt x="636" y="883"/>
                    </a:cubicBezTo>
                    <a:lnTo>
                      <a:pt x="636" y="980"/>
                    </a:lnTo>
                    <a:cubicBezTo>
                      <a:pt x="485" y="1013"/>
                      <a:pt x="388" y="1152"/>
                      <a:pt x="421" y="1292"/>
                    </a:cubicBezTo>
                    <a:lnTo>
                      <a:pt x="367" y="1292"/>
                    </a:lnTo>
                    <a:cubicBezTo>
                      <a:pt x="152" y="1292"/>
                      <a:pt x="33" y="1561"/>
                      <a:pt x="12" y="1744"/>
                    </a:cubicBezTo>
                    <a:cubicBezTo>
                      <a:pt x="1" y="1777"/>
                      <a:pt x="1" y="1820"/>
                      <a:pt x="12" y="1863"/>
                    </a:cubicBezTo>
                    <a:cubicBezTo>
                      <a:pt x="23" y="1949"/>
                      <a:pt x="44" y="2024"/>
                      <a:pt x="55" y="2089"/>
                    </a:cubicBezTo>
                    <a:cubicBezTo>
                      <a:pt x="76" y="2218"/>
                      <a:pt x="98" y="2336"/>
                      <a:pt x="141" y="2465"/>
                    </a:cubicBezTo>
                    <a:cubicBezTo>
                      <a:pt x="141" y="2465"/>
                      <a:pt x="141" y="2476"/>
                      <a:pt x="152" y="2476"/>
                    </a:cubicBezTo>
                    <a:cubicBezTo>
                      <a:pt x="119" y="2562"/>
                      <a:pt x="98" y="2648"/>
                      <a:pt x="87" y="2734"/>
                    </a:cubicBezTo>
                    <a:cubicBezTo>
                      <a:pt x="76" y="2767"/>
                      <a:pt x="98" y="2810"/>
                      <a:pt x="130" y="2821"/>
                    </a:cubicBezTo>
                    <a:cubicBezTo>
                      <a:pt x="367" y="2874"/>
                      <a:pt x="388" y="2993"/>
                      <a:pt x="442" y="3208"/>
                    </a:cubicBezTo>
                    <a:cubicBezTo>
                      <a:pt x="464" y="3262"/>
                      <a:pt x="507" y="3294"/>
                      <a:pt x="561" y="3305"/>
                    </a:cubicBezTo>
                    <a:cubicBezTo>
                      <a:pt x="701" y="3305"/>
                      <a:pt x="765" y="3531"/>
                      <a:pt x="851" y="3606"/>
                    </a:cubicBezTo>
                    <a:cubicBezTo>
                      <a:pt x="1023" y="3735"/>
                      <a:pt x="1217" y="3639"/>
                      <a:pt x="1400" y="3768"/>
                    </a:cubicBezTo>
                    <a:cubicBezTo>
                      <a:pt x="1422" y="3778"/>
                      <a:pt x="1465" y="3778"/>
                      <a:pt x="1486" y="3757"/>
                    </a:cubicBezTo>
                    <a:cubicBezTo>
                      <a:pt x="1529" y="3703"/>
                      <a:pt x="2110" y="3617"/>
                      <a:pt x="2207" y="3682"/>
                    </a:cubicBezTo>
                    <a:cubicBezTo>
                      <a:pt x="2379" y="3778"/>
                      <a:pt x="2552" y="3606"/>
                      <a:pt x="2670" y="3466"/>
                    </a:cubicBezTo>
                    <a:cubicBezTo>
                      <a:pt x="2767" y="3552"/>
                      <a:pt x="2918" y="3509"/>
                      <a:pt x="2950" y="3391"/>
                    </a:cubicBezTo>
                    <a:cubicBezTo>
                      <a:pt x="2971" y="3337"/>
                      <a:pt x="3219" y="3413"/>
                      <a:pt x="3283" y="3359"/>
                    </a:cubicBezTo>
                    <a:cubicBezTo>
                      <a:pt x="3359" y="3305"/>
                      <a:pt x="3413" y="3219"/>
                      <a:pt x="3423" y="3133"/>
                    </a:cubicBezTo>
                    <a:cubicBezTo>
                      <a:pt x="3456" y="3057"/>
                      <a:pt x="3434" y="3025"/>
                      <a:pt x="3423" y="3014"/>
                    </a:cubicBezTo>
                    <a:cubicBezTo>
                      <a:pt x="3456" y="3025"/>
                      <a:pt x="3488" y="3014"/>
                      <a:pt x="3510" y="2993"/>
                    </a:cubicBezTo>
                    <a:cubicBezTo>
                      <a:pt x="3703" y="2788"/>
                      <a:pt x="3649" y="2605"/>
                      <a:pt x="3531" y="24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11"/>
              <p:cNvSpPr/>
              <p:nvPr/>
            </p:nvSpPr>
            <p:spPr>
              <a:xfrm>
                <a:off x="6021071" y="4595137"/>
                <a:ext cx="521418" cy="26772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07" extrusionOk="0">
                    <a:moveTo>
                      <a:pt x="0" y="1"/>
                    </a:moveTo>
                    <a:cubicBezTo>
                      <a:pt x="11" y="76"/>
                      <a:pt x="33" y="151"/>
                      <a:pt x="54" y="227"/>
                    </a:cubicBezTo>
                    <a:cubicBezTo>
                      <a:pt x="65" y="356"/>
                      <a:pt x="97" y="474"/>
                      <a:pt x="140" y="592"/>
                    </a:cubicBezTo>
                    <a:lnTo>
                      <a:pt x="151" y="614"/>
                    </a:lnTo>
                    <a:cubicBezTo>
                      <a:pt x="119" y="689"/>
                      <a:pt x="97" y="775"/>
                      <a:pt x="86" y="861"/>
                    </a:cubicBezTo>
                    <a:cubicBezTo>
                      <a:pt x="76" y="905"/>
                      <a:pt x="97" y="937"/>
                      <a:pt x="129" y="948"/>
                    </a:cubicBezTo>
                    <a:cubicBezTo>
                      <a:pt x="366" y="1012"/>
                      <a:pt x="388" y="1131"/>
                      <a:pt x="441" y="1346"/>
                    </a:cubicBezTo>
                    <a:cubicBezTo>
                      <a:pt x="463" y="1389"/>
                      <a:pt x="506" y="1432"/>
                      <a:pt x="560" y="1432"/>
                    </a:cubicBezTo>
                    <a:cubicBezTo>
                      <a:pt x="711" y="1443"/>
                      <a:pt x="764" y="1669"/>
                      <a:pt x="850" y="1733"/>
                    </a:cubicBezTo>
                    <a:cubicBezTo>
                      <a:pt x="1033" y="1873"/>
                      <a:pt x="1216" y="1776"/>
                      <a:pt x="1399" y="1895"/>
                    </a:cubicBezTo>
                    <a:cubicBezTo>
                      <a:pt x="1412" y="1903"/>
                      <a:pt x="1424" y="1906"/>
                      <a:pt x="1436" y="1906"/>
                    </a:cubicBezTo>
                    <a:cubicBezTo>
                      <a:pt x="1455" y="1906"/>
                      <a:pt x="1472" y="1897"/>
                      <a:pt x="1485" y="1884"/>
                    </a:cubicBezTo>
                    <a:cubicBezTo>
                      <a:pt x="1527" y="1851"/>
                      <a:pt x="1879" y="1791"/>
                      <a:pt x="2080" y="1791"/>
                    </a:cubicBezTo>
                    <a:cubicBezTo>
                      <a:pt x="2139" y="1791"/>
                      <a:pt x="2185" y="1796"/>
                      <a:pt x="2207" y="1809"/>
                    </a:cubicBezTo>
                    <a:cubicBezTo>
                      <a:pt x="2243" y="1831"/>
                      <a:pt x="2280" y="1841"/>
                      <a:pt x="2317" y="1841"/>
                    </a:cubicBezTo>
                    <a:cubicBezTo>
                      <a:pt x="2453" y="1841"/>
                      <a:pt x="2584" y="1706"/>
                      <a:pt x="2669" y="1604"/>
                    </a:cubicBezTo>
                    <a:cubicBezTo>
                      <a:pt x="2704" y="1635"/>
                      <a:pt x="2746" y="1649"/>
                      <a:pt x="2787" y="1649"/>
                    </a:cubicBezTo>
                    <a:cubicBezTo>
                      <a:pt x="2861" y="1649"/>
                      <a:pt x="2932" y="1604"/>
                      <a:pt x="2960" y="1529"/>
                    </a:cubicBezTo>
                    <a:cubicBezTo>
                      <a:pt x="2963" y="1509"/>
                      <a:pt x="2988" y="1503"/>
                      <a:pt x="3023" y="1503"/>
                    </a:cubicBezTo>
                    <a:cubicBezTo>
                      <a:pt x="3073" y="1503"/>
                      <a:pt x="3143" y="1515"/>
                      <a:pt x="3200" y="1515"/>
                    </a:cubicBezTo>
                    <a:cubicBezTo>
                      <a:pt x="3236" y="1515"/>
                      <a:pt x="3266" y="1511"/>
                      <a:pt x="3283" y="1496"/>
                    </a:cubicBezTo>
                    <a:cubicBezTo>
                      <a:pt x="3358" y="1443"/>
                      <a:pt x="3412" y="1357"/>
                      <a:pt x="3423" y="1260"/>
                    </a:cubicBezTo>
                    <a:cubicBezTo>
                      <a:pt x="3455" y="1184"/>
                      <a:pt x="3433" y="1152"/>
                      <a:pt x="3423" y="1141"/>
                    </a:cubicBezTo>
                    <a:lnTo>
                      <a:pt x="3423" y="1141"/>
                    </a:lnTo>
                    <a:cubicBezTo>
                      <a:pt x="3436" y="1146"/>
                      <a:pt x="3449" y="1148"/>
                      <a:pt x="3462" y="1148"/>
                    </a:cubicBezTo>
                    <a:cubicBezTo>
                      <a:pt x="3480" y="1148"/>
                      <a:pt x="3496" y="1143"/>
                      <a:pt x="3509" y="1131"/>
                    </a:cubicBezTo>
                    <a:cubicBezTo>
                      <a:pt x="3713" y="915"/>
                      <a:pt x="3659" y="732"/>
                      <a:pt x="3530" y="560"/>
                    </a:cubicBezTo>
                    <a:cubicBezTo>
                      <a:pt x="3541" y="528"/>
                      <a:pt x="3541" y="506"/>
                      <a:pt x="3552" y="474"/>
                    </a:cubicBezTo>
                    <a:cubicBezTo>
                      <a:pt x="3563" y="388"/>
                      <a:pt x="3563" y="291"/>
                      <a:pt x="3573" y="205"/>
                    </a:cubicBezTo>
                    <a:lnTo>
                      <a:pt x="3509" y="119"/>
                    </a:lnTo>
                    <a:cubicBezTo>
                      <a:pt x="3492" y="242"/>
                      <a:pt x="3388" y="328"/>
                      <a:pt x="3272" y="328"/>
                    </a:cubicBezTo>
                    <a:cubicBezTo>
                      <a:pt x="3237" y="328"/>
                      <a:pt x="3200" y="320"/>
                      <a:pt x="3164" y="302"/>
                    </a:cubicBezTo>
                    <a:lnTo>
                      <a:pt x="3164" y="302"/>
                    </a:lnTo>
                    <a:cubicBezTo>
                      <a:pt x="3196" y="476"/>
                      <a:pt x="3122" y="568"/>
                      <a:pt x="3023" y="568"/>
                    </a:cubicBezTo>
                    <a:cubicBezTo>
                      <a:pt x="2951" y="568"/>
                      <a:pt x="2866" y="520"/>
                      <a:pt x="2798" y="420"/>
                    </a:cubicBezTo>
                    <a:lnTo>
                      <a:pt x="2798" y="420"/>
                    </a:lnTo>
                    <a:cubicBezTo>
                      <a:pt x="2949" y="958"/>
                      <a:pt x="2217" y="711"/>
                      <a:pt x="1959" y="991"/>
                    </a:cubicBezTo>
                    <a:cubicBezTo>
                      <a:pt x="1851" y="571"/>
                      <a:pt x="1464" y="689"/>
                      <a:pt x="1324" y="345"/>
                    </a:cubicBezTo>
                    <a:cubicBezTo>
                      <a:pt x="1226" y="496"/>
                      <a:pt x="988" y="633"/>
                      <a:pt x="793" y="633"/>
                    </a:cubicBezTo>
                    <a:cubicBezTo>
                      <a:pt x="752" y="633"/>
                      <a:pt x="714" y="627"/>
                      <a:pt x="678" y="614"/>
                    </a:cubicBezTo>
                    <a:cubicBezTo>
                      <a:pt x="366" y="517"/>
                      <a:pt x="398" y="237"/>
                      <a:pt x="366" y="11"/>
                    </a:cubicBezTo>
                    <a:cubicBezTo>
                      <a:pt x="337" y="8"/>
                      <a:pt x="309" y="7"/>
                      <a:pt x="284" y="7"/>
                    </a:cubicBezTo>
                    <a:cubicBezTo>
                      <a:pt x="195" y="7"/>
                      <a:pt x="130" y="23"/>
                      <a:pt x="79" y="23"/>
                    </a:cubicBezTo>
                    <a:cubicBezTo>
                      <a:pt x="49" y="23"/>
                      <a:pt x="24" y="17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11"/>
              <p:cNvSpPr/>
              <p:nvPr/>
            </p:nvSpPr>
            <p:spPr>
              <a:xfrm>
                <a:off x="6309580" y="4493914"/>
                <a:ext cx="1685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12" h="22" extrusionOk="0">
                    <a:moveTo>
                      <a:pt x="1" y="22"/>
                    </a:moveTo>
                    <a:lnTo>
                      <a:pt x="1" y="22"/>
                    </a:lnTo>
                    <a:cubicBezTo>
                      <a:pt x="12" y="0"/>
                      <a:pt x="12" y="0"/>
                      <a:pt x="1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11"/>
              <p:cNvSpPr/>
              <p:nvPr/>
            </p:nvSpPr>
            <p:spPr>
              <a:xfrm>
                <a:off x="6155568" y="4477347"/>
                <a:ext cx="178439" cy="102767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732" extrusionOk="0">
                    <a:moveTo>
                      <a:pt x="344" y="0"/>
                    </a:moveTo>
                    <a:cubicBezTo>
                      <a:pt x="291" y="129"/>
                      <a:pt x="205" y="237"/>
                      <a:pt x="108" y="323"/>
                    </a:cubicBezTo>
                    <a:cubicBezTo>
                      <a:pt x="43" y="323"/>
                      <a:pt x="75" y="280"/>
                      <a:pt x="43" y="258"/>
                    </a:cubicBezTo>
                    <a:lnTo>
                      <a:pt x="0" y="441"/>
                    </a:lnTo>
                    <a:cubicBezTo>
                      <a:pt x="36" y="375"/>
                      <a:pt x="130" y="328"/>
                      <a:pt x="219" y="328"/>
                    </a:cubicBezTo>
                    <a:cubicBezTo>
                      <a:pt x="317" y="328"/>
                      <a:pt x="409" y="386"/>
                      <a:pt x="409" y="538"/>
                    </a:cubicBezTo>
                    <a:cubicBezTo>
                      <a:pt x="436" y="543"/>
                      <a:pt x="463" y="546"/>
                      <a:pt x="490" y="546"/>
                    </a:cubicBezTo>
                    <a:cubicBezTo>
                      <a:pt x="576" y="546"/>
                      <a:pt x="662" y="525"/>
                      <a:pt x="736" y="525"/>
                    </a:cubicBezTo>
                    <a:cubicBezTo>
                      <a:pt x="824" y="525"/>
                      <a:pt x="895" y="555"/>
                      <a:pt x="926" y="689"/>
                    </a:cubicBezTo>
                    <a:cubicBezTo>
                      <a:pt x="958" y="646"/>
                      <a:pt x="1055" y="592"/>
                      <a:pt x="1098" y="549"/>
                    </a:cubicBezTo>
                    <a:cubicBezTo>
                      <a:pt x="1130" y="603"/>
                      <a:pt x="1238" y="689"/>
                      <a:pt x="1270" y="732"/>
                    </a:cubicBezTo>
                    <a:cubicBezTo>
                      <a:pt x="1270" y="527"/>
                      <a:pt x="1098" y="323"/>
                      <a:pt x="1098" y="140"/>
                    </a:cubicBezTo>
                    <a:cubicBezTo>
                      <a:pt x="1052" y="198"/>
                      <a:pt x="988" y="224"/>
                      <a:pt x="924" y="224"/>
                    </a:cubicBezTo>
                    <a:cubicBezTo>
                      <a:pt x="820" y="224"/>
                      <a:pt x="715" y="156"/>
                      <a:pt x="689" y="43"/>
                    </a:cubicBezTo>
                    <a:cubicBezTo>
                      <a:pt x="630" y="69"/>
                      <a:pt x="568" y="83"/>
                      <a:pt x="503" y="83"/>
                    </a:cubicBezTo>
                    <a:cubicBezTo>
                      <a:pt x="462" y="83"/>
                      <a:pt x="419" y="77"/>
                      <a:pt x="377" y="65"/>
                    </a:cubicBezTo>
                    <a:cubicBezTo>
                      <a:pt x="366" y="65"/>
                      <a:pt x="355" y="11"/>
                      <a:pt x="3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11"/>
              <p:cNvSpPr/>
              <p:nvPr/>
            </p:nvSpPr>
            <p:spPr>
              <a:xfrm>
                <a:off x="7524408" y="4416838"/>
                <a:ext cx="108945" cy="314479"/>
              </a:xfrm>
              <a:custGeom>
                <a:avLst/>
                <a:gdLst/>
                <a:ahLst/>
                <a:cxnLst/>
                <a:rect l="l" t="t" r="r" b="b"/>
                <a:pathLst>
                  <a:path w="776" h="2240" extrusionOk="0">
                    <a:moveTo>
                      <a:pt x="722" y="44"/>
                    </a:moveTo>
                    <a:cubicBezTo>
                      <a:pt x="711" y="11"/>
                      <a:pt x="668" y="1"/>
                      <a:pt x="657" y="33"/>
                    </a:cubicBezTo>
                    <a:cubicBezTo>
                      <a:pt x="528" y="248"/>
                      <a:pt x="453" y="496"/>
                      <a:pt x="453" y="743"/>
                    </a:cubicBezTo>
                    <a:cubicBezTo>
                      <a:pt x="356" y="539"/>
                      <a:pt x="259" y="345"/>
                      <a:pt x="173" y="140"/>
                    </a:cubicBezTo>
                    <a:cubicBezTo>
                      <a:pt x="151" y="54"/>
                      <a:pt x="22" y="76"/>
                      <a:pt x="22" y="162"/>
                    </a:cubicBezTo>
                    <a:cubicBezTo>
                      <a:pt x="1" y="603"/>
                      <a:pt x="388" y="1012"/>
                      <a:pt x="270" y="1432"/>
                    </a:cubicBezTo>
                    <a:cubicBezTo>
                      <a:pt x="194" y="1723"/>
                      <a:pt x="184" y="1927"/>
                      <a:pt x="367" y="2164"/>
                    </a:cubicBezTo>
                    <a:cubicBezTo>
                      <a:pt x="420" y="2239"/>
                      <a:pt x="517" y="2175"/>
                      <a:pt x="517" y="2099"/>
                    </a:cubicBezTo>
                    <a:cubicBezTo>
                      <a:pt x="517" y="1744"/>
                      <a:pt x="711" y="1367"/>
                      <a:pt x="668" y="1012"/>
                    </a:cubicBezTo>
                    <a:cubicBezTo>
                      <a:pt x="625" y="808"/>
                      <a:pt x="636" y="603"/>
                      <a:pt x="700" y="410"/>
                    </a:cubicBezTo>
                    <a:cubicBezTo>
                      <a:pt x="765" y="291"/>
                      <a:pt x="776" y="162"/>
                      <a:pt x="722" y="44"/>
                    </a:cubicBezTo>
                    <a:close/>
                  </a:path>
                </a:pathLst>
              </a:custGeom>
              <a:solidFill>
                <a:srgbClr val="8E6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11"/>
              <p:cNvSpPr/>
              <p:nvPr/>
            </p:nvSpPr>
            <p:spPr>
              <a:xfrm>
                <a:off x="7306797" y="4011943"/>
                <a:ext cx="520014" cy="530403"/>
              </a:xfrm>
              <a:custGeom>
                <a:avLst/>
                <a:gdLst/>
                <a:ahLst/>
                <a:cxnLst/>
                <a:rect l="l" t="t" r="r" b="b"/>
                <a:pathLst>
                  <a:path w="3704" h="3778" extrusionOk="0">
                    <a:moveTo>
                      <a:pt x="3531" y="2422"/>
                    </a:moveTo>
                    <a:cubicBezTo>
                      <a:pt x="3531" y="2400"/>
                      <a:pt x="3542" y="2368"/>
                      <a:pt x="3542" y="2336"/>
                    </a:cubicBezTo>
                    <a:cubicBezTo>
                      <a:pt x="3553" y="2250"/>
                      <a:pt x="3563" y="2163"/>
                      <a:pt x="3563" y="2067"/>
                    </a:cubicBezTo>
                    <a:cubicBezTo>
                      <a:pt x="3563" y="2002"/>
                      <a:pt x="3553" y="1937"/>
                      <a:pt x="3531" y="1873"/>
                    </a:cubicBezTo>
                    <a:cubicBezTo>
                      <a:pt x="3402" y="1615"/>
                      <a:pt x="3423" y="1367"/>
                      <a:pt x="3327" y="1109"/>
                    </a:cubicBezTo>
                    <a:cubicBezTo>
                      <a:pt x="3240" y="850"/>
                      <a:pt x="2874" y="990"/>
                      <a:pt x="2756" y="775"/>
                    </a:cubicBezTo>
                    <a:cubicBezTo>
                      <a:pt x="2616" y="495"/>
                      <a:pt x="2476" y="474"/>
                      <a:pt x="2293" y="624"/>
                    </a:cubicBezTo>
                    <a:cubicBezTo>
                      <a:pt x="2272" y="528"/>
                      <a:pt x="2229" y="452"/>
                      <a:pt x="2143" y="398"/>
                    </a:cubicBezTo>
                    <a:cubicBezTo>
                      <a:pt x="1992" y="302"/>
                      <a:pt x="1938" y="463"/>
                      <a:pt x="1809" y="269"/>
                    </a:cubicBezTo>
                    <a:cubicBezTo>
                      <a:pt x="1701" y="108"/>
                      <a:pt x="1346" y="0"/>
                      <a:pt x="1282" y="248"/>
                    </a:cubicBezTo>
                    <a:cubicBezTo>
                      <a:pt x="1163" y="635"/>
                      <a:pt x="636" y="377"/>
                      <a:pt x="582" y="840"/>
                    </a:cubicBezTo>
                    <a:cubicBezTo>
                      <a:pt x="582" y="850"/>
                      <a:pt x="636" y="861"/>
                      <a:pt x="636" y="872"/>
                    </a:cubicBezTo>
                    <a:lnTo>
                      <a:pt x="636" y="980"/>
                    </a:lnTo>
                    <a:cubicBezTo>
                      <a:pt x="485" y="1001"/>
                      <a:pt x="388" y="1141"/>
                      <a:pt x="421" y="1292"/>
                    </a:cubicBezTo>
                    <a:lnTo>
                      <a:pt x="367" y="1292"/>
                    </a:lnTo>
                    <a:cubicBezTo>
                      <a:pt x="152" y="1292"/>
                      <a:pt x="33" y="1561"/>
                      <a:pt x="12" y="1733"/>
                    </a:cubicBezTo>
                    <a:cubicBezTo>
                      <a:pt x="1" y="1776"/>
                      <a:pt x="1" y="1819"/>
                      <a:pt x="12" y="1862"/>
                    </a:cubicBezTo>
                    <a:cubicBezTo>
                      <a:pt x="22" y="1937"/>
                      <a:pt x="44" y="2013"/>
                      <a:pt x="55" y="2088"/>
                    </a:cubicBezTo>
                    <a:cubicBezTo>
                      <a:pt x="76" y="2207"/>
                      <a:pt x="98" y="2336"/>
                      <a:pt x="141" y="2454"/>
                    </a:cubicBezTo>
                    <a:cubicBezTo>
                      <a:pt x="141" y="2454"/>
                      <a:pt x="141" y="2465"/>
                      <a:pt x="152" y="2476"/>
                    </a:cubicBezTo>
                    <a:cubicBezTo>
                      <a:pt x="119" y="2551"/>
                      <a:pt x="98" y="2637"/>
                      <a:pt x="87" y="2723"/>
                    </a:cubicBezTo>
                    <a:cubicBezTo>
                      <a:pt x="76" y="2766"/>
                      <a:pt x="98" y="2798"/>
                      <a:pt x="130" y="2809"/>
                    </a:cubicBezTo>
                    <a:cubicBezTo>
                      <a:pt x="367" y="2874"/>
                      <a:pt x="388" y="2992"/>
                      <a:pt x="442" y="3207"/>
                    </a:cubicBezTo>
                    <a:cubicBezTo>
                      <a:pt x="464" y="3250"/>
                      <a:pt x="507" y="3294"/>
                      <a:pt x="561" y="3294"/>
                    </a:cubicBezTo>
                    <a:cubicBezTo>
                      <a:pt x="701" y="3304"/>
                      <a:pt x="765" y="3530"/>
                      <a:pt x="851" y="3595"/>
                    </a:cubicBezTo>
                    <a:cubicBezTo>
                      <a:pt x="1023" y="3735"/>
                      <a:pt x="1217" y="3638"/>
                      <a:pt x="1400" y="3756"/>
                    </a:cubicBezTo>
                    <a:cubicBezTo>
                      <a:pt x="1422" y="3778"/>
                      <a:pt x="1465" y="3767"/>
                      <a:pt x="1486" y="3746"/>
                    </a:cubicBezTo>
                    <a:cubicBezTo>
                      <a:pt x="1529" y="3703"/>
                      <a:pt x="2110" y="3616"/>
                      <a:pt x="2207" y="3670"/>
                    </a:cubicBezTo>
                    <a:cubicBezTo>
                      <a:pt x="2379" y="3778"/>
                      <a:pt x="2552" y="3595"/>
                      <a:pt x="2670" y="3466"/>
                    </a:cubicBezTo>
                    <a:cubicBezTo>
                      <a:pt x="2767" y="3552"/>
                      <a:pt x="2918" y="3509"/>
                      <a:pt x="2950" y="3390"/>
                    </a:cubicBezTo>
                    <a:cubicBezTo>
                      <a:pt x="2971" y="3326"/>
                      <a:pt x="3219" y="3412"/>
                      <a:pt x="3283" y="3358"/>
                    </a:cubicBezTo>
                    <a:cubicBezTo>
                      <a:pt x="3359" y="3304"/>
                      <a:pt x="3413" y="3218"/>
                      <a:pt x="3423" y="3121"/>
                    </a:cubicBezTo>
                    <a:cubicBezTo>
                      <a:pt x="3456" y="3046"/>
                      <a:pt x="3434" y="3014"/>
                      <a:pt x="3423" y="3003"/>
                    </a:cubicBezTo>
                    <a:cubicBezTo>
                      <a:pt x="3456" y="3014"/>
                      <a:pt x="3488" y="3014"/>
                      <a:pt x="3509" y="2992"/>
                    </a:cubicBezTo>
                    <a:cubicBezTo>
                      <a:pt x="3703" y="2788"/>
                      <a:pt x="3649" y="2605"/>
                      <a:pt x="3531" y="24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11"/>
              <p:cNvSpPr/>
              <p:nvPr/>
            </p:nvSpPr>
            <p:spPr>
              <a:xfrm>
                <a:off x="7305393" y="4273356"/>
                <a:ext cx="521418" cy="268571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1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86"/>
                      <a:pt x="32" y="162"/>
                      <a:pt x="54" y="226"/>
                    </a:cubicBezTo>
                    <a:cubicBezTo>
                      <a:pt x="65" y="355"/>
                      <a:pt x="97" y="474"/>
                      <a:pt x="140" y="603"/>
                    </a:cubicBezTo>
                    <a:lnTo>
                      <a:pt x="151" y="614"/>
                    </a:lnTo>
                    <a:cubicBezTo>
                      <a:pt x="119" y="700"/>
                      <a:pt x="97" y="786"/>
                      <a:pt x="86" y="872"/>
                    </a:cubicBezTo>
                    <a:cubicBezTo>
                      <a:pt x="76" y="904"/>
                      <a:pt x="97" y="947"/>
                      <a:pt x="129" y="958"/>
                    </a:cubicBezTo>
                    <a:cubicBezTo>
                      <a:pt x="366" y="1012"/>
                      <a:pt x="388" y="1130"/>
                      <a:pt x="441" y="1345"/>
                    </a:cubicBezTo>
                    <a:cubicBezTo>
                      <a:pt x="463" y="1399"/>
                      <a:pt x="506" y="1432"/>
                      <a:pt x="560" y="1442"/>
                    </a:cubicBezTo>
                    <a:cubicBezTo>
                      <a:pt x="711" y="1442"/>
                      <a:pt x="764" y="1668"/>
                      <a:pt x="850" y="1744"/>
                    </a:cubicBezTo>
                    <a:cubicBezTo>
                      <a:pt x="1033" y="1873"/>
                      <a:pt x="1216" y="1776"/>
                      <a:pt x="1399" y="1905"/>
                    </a:cubicBezTo>
                    <a:cubicBezTo>
                      <a:pt x="1413" y="1910"/>
                      <a:pt x="1426" y="1912"/>
                      <a:pt x="1439" y="1912"/>
                    </a:cubicBezTo>
                    <a:cubicBezTo>
                      <a:pt x="1456" y="1912"/>
                      <a:pt x="1473" y="1907"/>
                      <a:pt x="1485" y="1894"/>
                    </a:cubicBezTo>
                    <a:cubicBezTo>
                      <a:pt x="1526" y="1854"/>
                      <a:pt x="1854" y="1796"/>
                      <a:pt x="2058" y="1796"/>
                    </a:cubicBezTo>
                    <a:cubicBezTo>
                      <a:pt x="2127" y="1796"/>
                      <a:pt x="2182" y="1803"/>
                      <a:pt x="2206" y="1819"/>
                    </a:cubicBezTo>
                    <a:cubicBezTo>
                      <a:pt x="2241" y="1839"/>
                      <a:pt x="2277" y="1847"/>
                      <a:pt x="2312" y="1847"/>
                    </a:cubicBezTo>
                    <a:cubicBezTo>
                      <a:pt x="2450" y="1847"/>
                      <a:pt x="2583" y="1715"/>
                      <a:pt x="2669" y="1604"/>
                    </a:cubicBezTo>
                    <a:cubicBezTo>
                      <a:pt x="2704" y="1635"/>
                      <a:pt x="2746" y="1649"/>
                      <a:pt x="2787" y="1649"/>
                    </a:cubicBezTo>
                    <a:cubicBezTo>
                      <a:pt x="2861" y="1649"/>
                      <a:pt x="2932" y="1604"/>
                      <a:pt x="2960" y="1528"/>
                    </a:cubicBezTo>
                    <a:cubicBezTo>
                      <a:pt x="2963" y="1512"/>
                      <a:pt x="2987" y="1508"/>
                      <a:pt x="3021" y="1508"/>
                    </a:cubicBezTo>
                    <a:cubicBezTo>
                      <a:pt x="3067" y="1508"/>
                      <a:pt x="3133" y="1517"/>
                      <a:pt x="3188" y="1517"/>
                    </a:cubicBezTo>
                    <a:cubicBezTo>
                      <a:pt x="3228" y="1517"/>
                      <a:pt x="3264" y="1512"/>
                      <a:pt x="3283" y="1496"/>
                    </a:cubicBezTo>
                    <a:cubicBezTo>
                      <a:pt x="3358" y="1442"/>
                      <a:pt x="3412" y="1356"/>
                      <a:pt x="3423" y="1270"/>
                    </a:cubicBezTo>
                    <a:cubicBezTo>
                      <a:pt x="3455" y="1195"/>
                      <a:pt x="3433" y="1162"/>
                      <a:pt x="3423" y="1152"/>
                    </a:cubicBezTo>
                    <a:lnTo>
                      <a:pt x="3423" y="1152"/>
                    </a:lnTo>
                    <a:cubicBezTo>
                      <a:pt x="3431" y="1155"/>
                      <a:pt x="3440" y="1156"/>
                      <a:pt x="3448" y="1156"/>
                    </a:cubicBezTo>
                    <a:cubicBezTo>
                      <a:pt x="3471" y="1156"/>
                      <a:pt x="3493" y="1146"/>
                      <a:pt x="3509" y="1130"/>
                    </a:cubicBezTo>
                    <a:cubicBezTo>
                      <a:pt x="3713" y="926"/>
                      <a:pt x="3659" y="743"/>
                      <a:pt x="3530" y="560"/>
                    </a:cubicBezTo>
                    <a:cubicBezTo>
                      <a:pt x="3541" y="538"/>
                      <a:pt x="3541" y="506"/>
                      <a:pt x="3552" y="474"/>
                    </a:cubicBezTo>
                    <a:cubicBezTo>
                      <a:pt x="3563" y="388"/>
                      <a:pt x="3563" y="301"/>
                      <a:pt x="3573" y="205"/>
                    </a:cubicBezTo>
                    <a:lnTo>
                      <a:pt x="3509" y="119"/>
                    </a:lnTo>
                    <a:cubicBezTo>
                      <a:pt x="3493" y="248"/>
                      <a:pt x="3391" y="329"/>
                      <a:pt x="3278" y="329"/>
                    </a:cubicBezTo>
                    <a:cubicBezTo>
                      <a:pt x="3240" y="329"/>
                      <a:pt x="3202" y="320"/>
                      <a:pt x="3164" y="301"/>
                    </a:cubicBezTo>
                    <a:lnTo>
                      <a:pt x="3164" y="301"/>
                    </a:lnTo>
                    <a:cubicBezTo>
                      <a:pt x="3196" y="483"/>
                      <a:pt x="3122" y="573"/>
                      <a:pt x="3023" y="573"/>
                    </a:cubicBezTo>
                    <a:cubicBezTo>
                      <a:pt x="2951" y="573"/>
                      <a:pt x="2866" y="526"/>
                      <a:pt x="2798" y="431"/>
                    </a:cubicBezTo>
                    <a:lnTo>
                      <a:pt x="2798" y="431"/>
                    </a:lnTo>
                    <a:cubicBezTo>
                      <a:pt x="2949" y="969"/>
                      <a:pt x="2217" y="710"/>
                      <a:pt x="1959" y="990"/>
                    </a:cubicBezTo>
                    <a:cubicBezTo>
                      <a:pt x="1851" y="581"/>
                      <a:pt x="1464" y="700"/>
                      <a:pt x="1324" y="355"/>
                    </a:cubicBezTo>
                    <a:cubicBezTo>
                      <a:pt x="1225" y="509"/>
                      <a:pt x="981" y="640"/>
                      <a:pt x="785" y="640"/>
                    </a:cubicBezTo>
                    <a:cubicBezTo>
                      <a:pt x="747" y="640"/>
                      <a:pt x="711" y="635"/>
                      <a:pt x="678" y="624"/>
                    </a:cubicBezTo>
                    <a:cubicBezTo>
                      <a:pt x="366" y="517"/>
                      <a:pt x="398" y="248"/>
                      <a:pt x="366" y="11"/>
                    </a:cubicBezTo>
                    <a:cubicBezTo>
                      <a:pt x="337" y="8"/>
                      <a:pt x="309" y="6"/>
                      <a:pt x="284" y="6"/>
                    </a:cubicBezTo>
                    <a:cubicBezTo>
                      <a:pt x="195" y="6"/>
                      <a:pt x="130" y="22"/>
                      <a:pt x="79" y="22"/>
                    </a:cubicBezTo>
                    <a:cubicBezTo>
                      <a:pt x="49" y="22"/>
                      <a:pt x="24" y="1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11"/>
              <p:cNvSpPr/>
              <p:nvPr/>
            </p:nvSpPr>
            <p:spPr>
              <a:xfrm>
                <a:off x="7593903" y="4173536"/>
                <a:ext cx="1685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2" extrusionOk="0">
                    <a:moveTo>
                      <a:pt x="1" y="12"/>
                    </a:moveTo>
                    <a:lnTo>
                      <a:pt x="1" y="12"/>
                    </a:lnTo>
                    <a:cubicBezTo>
                      <a:pt x="12" y="1"/>
                      <a:pt x="12" y="1"/>
                      <a:pt x="1" y="1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11"/>
              <p:cNvSpPr/>
              <p:nvPr/>
            </p:nvSpPr>
            <p:spPr>
              <a:xfrm>
                <a:off x="7439891" y="4156970"/>
                <a:ext cx="178298" cy="102908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33" extrusionOk="0">
                    <a:moveTo>
                      <a:pt x="344" y="0"/>
                    </a:moveTo>
                    <a:cubicBezTo>
                      <a:pt x="291" y="119"/>
                      <a:pt x="205" y="226"/>
                      <a:pt x="108" y="323"/>
                    </a:cubicBezTo>
                    <a:cubicBezTo>
                      <a:pt x="43" y="323"/>
                      <a:pt x="75" y="280"/>
                      <a:pt x="43" y="248"/>
                    </a:cubicBezTo>
                    <a:lnTo>
                      <a:pt x="0" y="431"/>
                    </a:lnTo>
                    <a:cubicBezTo>
                      <a:pt x="35" y="371"/>
                      <a:pt x="127" y="327"/>
                      <a:pt x="214" y="327"/>
                    </a:cubicBezTo>
                    <a:cubicBezTo>
                      <a:pt x="314" y="327"/>
                      <a:pt x="409" y="384"/>
                      <a:pt x="409" y="539"/>
                    </a:cubicBezTo>
                    <a:cubicBezTo>
                      <a:pt x="429" y="542"/>
                      <a:pt x="449" y="543"/>
                      <a:pt x="470" y="543"/>
                    </a:cubicBezTo>
                    <a:cubicBezTo>
                      <a:pt x="562" y="543"/>
                      <a:pt x="656" y="517"/>
                      <a:pt x="735" y="517"/>
                    </a:cubicBezTo>
                    <a:cubicBezTo>
                      <a:pt x="824" y="517"/>
                      <a:pt x="895" y="550"/>
                      <a:pt x="926" y="689"/>
                    </a:cubicBezTo>
                    <a:cubicBezTo>
                      <a:pt x="958" y="635"/>
                      <a:pt x="1055" y="592"/>
                      <a:pt x="1098" y="539"/>
                    </a:cubicBezTo>
                    <a:cubicBezTo>
                      <a:pt x="1130" y="603"/>
                      <a:pt x="1238" y="678"/>
                      <a:pt x="1270" y="732"/>
                    </a:cubicBezTo>
                    <a:cubicBezTo>
                      <a:pt x="1270" y="517"/>
                      <a:pt x="1098" y="313"/>
                      <a:pt x="1098" y="130"/>
                    </a:cubicBezTo>
                    <a:cubicBezTo>
                      <a:pt x="1051" y="189"/>
                      <a:pt x="985" y="216"/>
                      <a:pt x="919" y="216"/>
                    </a:cubicBezTo>
                    <a:cubicBezTo>
                      <a:pt x="817" y="216"/>
                      <a:pt x="715" y="150"/>
                      <a:pt x="689" y="33"/>
                    </a:cubicBezTo>
                    <a:cubicBezTo>
                      <a:pt x="628" y="66"/>
                      <a:pt x="564" y="83"/>
                      <a:pt x="497" y="83"/>
                    </a:cubicBezTo>
                    <a:cubicBezTo>
                      <a:pt x="457" y="83"/>
                      <a:pt x="417" y="77"/>
                      <a:pt x="377" y="65"/>
                    </a:cubicBezTo>
                    <a:cubicBezTo>
                      <a:pt x="366" y="54"/>
                      <a:pt x="355" y="0"/>
                      <a:pt x="3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11"/>
              <p:cNvSpPr/>
              <p:nvPr/>
            </p:nvSpPr>
            <p:spPr>
              <a:xfrm>
                <a:off x="6510624" y="4262686"/>
                <a:ext cx="973201" cy="983871"/>
              </a:xfrm>
              <a:custGeom>
                <a:avLst/>
                <a:gdLst/>
                <a:ahLst/>
                <a:cxnLst/>
                <a:rect l="l" t="t" r="r" b="b"/>
                <a:pathLst>
                  <a:path w="6932" h="7008" extrusionOk="0">
                    <a:moveTo>
                      <a:pt x="6813" y="3864"/>
                    </a:moveTo>
                    <a:cubicBezTo>
                      <a:pt x="6770" y="3757"/>
                      <a:pt x="6737" y="3660"/>
                      <a:pt x="6705" y="3563"/>
                    </a:cubicBezTo>
                    <a:cubicBezTo>
                      <a:pt x="6608" y="3283"/>
                      <a:pt x="6576" y="2993"/>
                      <a:pt x="6608" y="2702"/>
                    </a:cubicBezTo>
                    <a:cubicBezTo>
                      <a:pt x="6619" y="2541"/>
                      <a:pt x="6544" y="2379"/>
                      <a:pt x="6415" y="2282"/>
                    </a:cubicBezTo>
                    <a:cubicBezTo>
                      <a:pt x="6382" y="2121"/>
                      <a:pt x="6296" y="1970"/>
                      <a:pt x="6167" y="1863"/>
                    </a:cubicBezTo>
                    <a:cubicBezTo>
                      <a:pt x="5995" y="1723"/>
                      <a:pt x="6070" y="1690"/>
                      <a:pt x="6027" y="1540"/>
                    </a:cubicBezTo>
                    <a:cubicBezTo>
                      <a:pt x="5973" y="1346"/>
                      <a:pt x="5532" y="1228"/>
                      <a:pt x="5435" y="1088"/>
                    </a:cubicBezTo>
                    <a:cubicBezTo>
                      <a:pt x="5392" y="1012"/>
                      <a:pt x="5306" y="894"/>
                      <a:pt x="5198" y="926"/>
                    </a:cubicBezTo>
                    <a:cubicBezTo>
                      <a:pt x="5102" y="937"/>
                      <a:pt x="5015" y="969"/>
                      <a:pt x="4940" y="1023"/>
                    </a:cubicBezTo>
                    <a:cubicBezTo>
                      <a:pt x="4832" y="1088"/>
                      <a:pt x="4800" y="1357"/>
                      <a:pt x="4703" y="1163"/>
                    </a:cubicBezTo>
                    <a:cubicBezTo>
                      <a:pt x="4682" y="1120"/>
                      <a:pt x="4628" y="1099"/>
                      <a:pt x="4585" y="1131"/>
                    </a:cubicBezTo>
                    <a:cubicBezTo>
                      <a:pt x="4488" y="1174"/>
                      <a:pt x="4380" y="1109"/>
                      <a:pt x="4273" y="1002"/>
                    </a:cubicBezTo>
                    <a:lnTo>
                      <a:pt x="4208" y="883"/>
                    </a:lnTo>
                    <a:cubicBezTo>
                      <a:pt x="4111" y="733"/>
                      <a:pt x="3993" y="604"/>
                      <a:pt x="3853" y="474"/>
                    </a:cubicBezTo>
                    <a:cubicBezTo>
                      <a:pt x="3606" y="184"/>
                      <a:pt x="3337" y="1"/>
                      <a:pt x="3046" y="496"/>
                    </a:cubicBezTo>
                    <a:cubicBezTo>
                      <a:pt x="3175" y="281"/>
                      <a:pt x="2368" y="356"/>
                      <a:pt x="2336" y="356"/>
                    </a:cubicBezTo>
                    <a:cubicBezTo>
                      <a:pt x="2217" y="356"/>
                      <a:pt x="2110" y="410"/>
                      <a:pt x="2045" y="496"/>
                    </a:cubicBezTo>
                    <a:cubicBezTo>
                      <a:pt x="1905" y="797"/>
                      <a:pt x="1604" y="679"/>
                      <a:pt x="1475" y="862"/>
                    </a:cubicBezTo>
                    <a:cubicBezTo>
                      <a:pt x="1270" y="1163"/>
                      <a:pt x="1012" y="1432"/>
                      <a:pt x="711" y="1647"/>
                    </a:cubicBezTo>
                    <a:cubicBezTo>
                      <a:pt x="657" y="1690"/>
                      <a:pt x="603" y="1723"/>
                      <a:pt x="549" y="1755"/>
                    </a:cubicBezTo>
                    <a:cubicBezTo>
                      <a:pt x="366" y="1863"/>
                      <a:pt x="140" y="1981"/>
                      <a:pt x="97" y="2164"/>
                    </a:cubicBezTo>
                    <a:cubicBezTo>
                      <a:pt x="76" y="2229"/>
                      <a:pt x="226" y="2476"/>
                      <a:pt x="291" y="2444"/>
                    </a:cubicBezTo>
                    <a:cubicBezTo>
                      <a:pt x="172" y="2541"/>
                      <a:pt x="97" y="2670"/>
                      <a:pt x="54" y="2810"/>
                    </a:cubicBezTo>
                    <a:cubicBezTo>
                      <a:pt x="65" y="2960"/>
                      <a:pt x="97" y="3111"/>
                      <a:pt x="151" y="3262"/>
                    </a:cubicBezTo>
                    <a:lnTo>
                      <a:pt x="151" y="3262"/>
                    </a:lnTo>
                    <a:cubicBezTo>
                      <a:pt x="162" y="3273"/>
                      <a:pt x="172" y="3283"/>
                      <a:pt x="183" y="3283"/>
                    </a:cubicBezTo>
                    <a:lnTo>
                      <a:pt x="183" y="3283"/>
                    </a:lnTo>
                    <a:cubicBezTo>
                      <a:pt x="205" y="3294"/>
                      <a:pt x="226" y="3294"/>
                      <a:pt x="237" y="3283"/>
                    </a:cubicBezTo>
                    <a:cubicBezTo>
                      <a:pt x="226" y="3294"/>
                      <a:pt x="215" y="3294"/>
                      <a:pt x="205" y="3305"/>
                    </a:cubicBezTo>
                    <a:cubicBezTo>
                      <a:pt x="97" y="3369"/>
                      <a:pt x="22" y="3488"/>
                      <a:pt x="11" y="3617"/>
                    </a:cubicBezTo>
                    <a:cubicBezTo>
                      <a:pt x="0" y="3811"/>
                      <a:pt x="86" y="3994"/>
                      <a:pt x="248" y="4090"/>
                    </a:cubicBezTo>
                    <a:cubicBezTo>
                      <a:pt x="162" y="4155"/>
                      <a:pt x="119" y="4263"/>
                      <a:pt x="129" y="4370"/>
                    </a:cubicBezTo>
                    <a:cubicBezTo>
                      <a:pt x="151" y="4715"/>
                      <a:pt x="689" y="5038"/>
                      <a:pt x="700" y="5188"/>
                    </a:cubicBezTo>
                    <a:cubicBezTo>
                      <a:pt x="571" y="5285"/>
                      <a:pt x="592" y="5468"/>
                      <a:pt x="614" y="5608"/>
                    </a:cubicBezTo>
                    <a:cubicBezTo>
                      <a:pt x="657" y="5726"/>
                      <a:pt x="721" y="5834"/>
                      <a:pt x="829" y="5909"/>
                    </a:cubicBezTo>
                    <a:cubicBezTo>
                      <a:pt x="904" y="5952"/>
                      <a:pt x="1238" y="6135"/>
                      <a:pt x="1206" y="6146"/>
                    </a:cubicBezTo>
                    <a:cubicBezTo>
                      <a:pt x="1163" y="6178"/>
                      <a:pt x="1152" y="6243"/>
                      <a:pt x="1195" y="6286"/>
                    </a:cubicBezTo>
                    <a:cubicBezTo>
                      <a:pt x="1324" y="6415"/>
                      <a:pt x="1496" y="6469"/>
                      <a:pt x="1679" y="6458"/>
                    </a:cubicBezTo>
                    <a:cubicBezTo>
                      <a:pt x="1701" y="6458"/>
                      <a:pt x="1722" y="6447"/>
                      <a:pt x="1733" y="6426"/>
                    </a:cubicBezTo>
                    <a:cubicBezTo>
                      <a:pt x="2034" y="6404"/>
                      <a:pt x="2045" y="6835"/>
                      <a:pt x="2271" y="6910"/>
                    </a:cubicBezTo>
                    <a:cubicBezTo>
                      <a:pt x="2486" y="7007"/>
                      <a:pt x="2745" y="6975"/>
                      <a:pt x="2928" y="6813"/>
                    </a:cubicBezTo>
                    <a:cubicBezTo>
                      <a:pt x="3035" y="6716"/>
                      <a:pt x="3132" y="6609"/>
                      <a:pt x="3240" y="6512"/>
                    </a:cubicBezTo>
                    <a:cubicBezTo>
                      <a:pt x="3390" y="6372"/>
                      <a:pt x="3821" y="6577"/>
                      <a:pt x="4004" y="6609"/>
                    </a:cubicBezTo>
                    <a:cubicBezTo>
                      <a:pt x="4359" y="6663"/>
                      <a:pt x="4628" y="6329"/>
                      <a:pt x="4962" y="6383"/>
                    </a:cubicBezTo>
                    <a:cubicBezTo>
                      <a:pt x="5177" y="6404"/>
                      <a:pt x="5328" y="6286"/>
                      <a:pt x="5467" y="6157"/>
                    </a:cubicBezTo>
                    <a:cubicBezTo>
                      <a:pt x="5511" y="6114"/>
                      <a:pt x="5597" y="5920"/>
                      <a:pt x="5650" y="5942"/>
                    </a:cubicBezTo>
                    <a:cubicBezTo>
                      <a:pt x="5704" y="5952"/>
                      <a:pt x="5758" y="5942"/>
                      <a:pt x="5801" y="5909"/>
                    </a:cubicBezTo>
                    <a:cubicBezTo>
                      <a:pt x="5941" y="5834"/>
                      <a:pt x="5995" y="5619"/>
                      <a:pt x="6059" y="5479"/>
                    </a:cubicBezTo>
                    <a:lnTo>
                      <a:pt x="6059" y="5479"/>
                    </a:lnTo>
                    <a:cubicBezTo>
                      <a:pt x="6178" y="5167"/>
                      <a:pt x="6361" y="5091"/>
                      <a:pt x="6651" y="5005"/>
                    </a:cubicBezTo>
                    <a:cubicBezTo>
                      <a:pt x="6727" y="4984"/>
                      <a:pt x="6780" y="4930"/>
                      <a:pt x="6802" y="4855"/>
                    </a:cubicBezTo>
                    <a:cubicBezTo>
                      <a:pt x="6931" y="4575"/>
                      <a:pt x="6877" y="4015"/>
                      <a:pt x="6813" y="386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11"/>
              <p:cNvSpPr/>
              <p:nvPr/>
            </p:nvSpPr>
            <p:spPr>
              <a:xfrm>
                <a:off x="6528735" y="4762908"/>
                <a:ext cx="955090" cy="479160"/>
              </a:xfrm>
              <a:custGeom>
                <a:avLst/>
                <a:gdLst/>
                <a:ahLst/>
                <a:cxnLst/>
                <a:rect l="l" t="t" r="r" b="b"/>
                <a:pathLst>
                  <a:path w="6803" h="3413" extrusionOk="0">
                    <a:moveTo>
                      <a:pt x="6576" y="0"/>
                    </a:moveTo>
                    <a:cubicBezTo>
                      <a:pt x="6461" y="169"/>
                      <a:pt x="6308" y="321"/>
                      <a:pt x="6105" y="321"/>
                    </a:cubicBezTo>
                    <a:cubicBezTo>
                      <a:pt x="6023" y="321"/>
                      <a:pt x="5933" y="296"/>
                      <a:pt x="5834" y="237"/>
                    </a:cubicBezTo>
                    <a:cubicBezTo>
                      <a:pt x="5769" y="226"/>
                      <a:pt x="5704" y="215"/>
                      <a:pt x="5651" y="215"/>
                    </a:cubicBezTo>
                    <a:cubicBezTo>
                      <a:pt x="5597" y="215"/>
                      <a:pt x="5564" y="258"/>
                      <a:pt x="5575" y="301"/>
                    </a:cubicBezTo>
                    <a:cubicBezTo>
                      <a:pt x="5676" y="661"/>
                      <a:pt x="5635" y="756"/>
                      <a:pt x="5543" y="756"/>
                    </a:cubicBezTo>
                    <a:cubicBezTo>
                      <a:pt x="5440" y="756"/>
                      <a:pt x="5274" y="635"/>
                      <a:pt x="5177" y="635"/>
                    </a:cubicBezTo>
                    <a:cubicBezTo>
                      <a:pt x="5112" y="646"/>
                      <a:pt x="5048" y="657"/>
                      <a:pt x="4994" y="689"/>
                    </a:cubicBezTo>
                    <a:cubicBezTo>
                      <a:pt x="4931" y="710"/>
                      <a:pt x="4878" y="718"/>
                      <a:pt x="4830" y="718"/>
                    </a:cubicBezTo>
                    <a:cubicBezTo>
                      <a:pt x="4705" y="718"/>
                      <a:pt x="4603" y="663"/>
                      <a:pt x="4402" y="624"/>
                    </a:cubicBezTo>
                    <a:cubicBezTo>
                      <a:pt x="4324" y="611"/>
                      <a:pt x="4285" y="601"/>
                      <a:pt x="4253" y="601"/>
                    </a:cubicBezTo>
                    <a:cubicBezTo>
                      <a:pt x="4211" y="601"/>
                      <a:pt x="4182" y="618"/>
                      <a:pt x="4090" y="667"/>
                    </a:cubicBezTo>
                    <a:cubicBezTo>
                      <a:pt x="4015" y="732"/>
                      <a:pt x="3950" y="797"/>
                      <a:pt x="3896" y="883"/>
                    </a:cubicBezTo>
                    <a:cubicBezTo>
                      <a:pt x="3823" y="973"/>
                      <a:pt x="3764" y="1008"/>
                      <a:pt x="3716" y="1008"/>
                    </a:cubicBezTo>
                    <a:cubicBezTo>
                      <a:pt x="3556" y="1008"/>
                      <a:pt x="3515" y="628"/>
                      <a:pt x="3498" y="571"/>
                    </a:cubicBezTo>
                    <a:cubicBezTo>
                      <a:pt x="3491" y="536"/>
                      <a:pt x="3463" y="515"/>
                      <a:pt x="3432" y="515"/>
                    </a:cubicBezTo>
                    <a:cubicBezTo>
                      <a:pt x="3414" y="515"/>
                      <a:pt x="3396" y="522"/>
                      <a:pt x="3380" y="538"/>
                    </a:cubicBezTo>
                    <a:cubicBezTo>
                      <a:pt x="3337" y="581"/>
                      <a:pt x="3294" y="624"/>
                      <a:pt x="3272" y="678"/>
                    </a:cubicBezTo>
                    <a:cubicBezTo>
                      <a:pt x="3218" y="926"/>
                      <a:pt x="3046" y="1076"/>
                      <a:pt x="2756" y="1130"/>
                    </a:cubicBezTo>
                    <a:cubicBezTo>
                      <a:pt x="2680" y="1055"/>
                      <a:pt x="2616" y="990"/>
                      <a:pt x="2540" y="926"/>
                    </a:cubicBezTo>
                    <a:cubicBezTo>
                      <a:pt x="2527" y="912"/>
                      <a:pt x="2509" y="906"/>
                      <a:pt x="2492" y="906"/>
                    </a:cubicBezTo>
                    <a:cubicBezTo>
                      <a:pt x="2469" y="906"/>
                      <a:pt x="2445" y="918"/>
                      <a:pt x="2433" y="936"/>
                    </a:cubicBezTo>
                    <a:cubicBezTo>
                      <a:pt x="2304" y="1163"/>
                      <a:pt x="1719" y="1523"/>
                      <a:pt x="1326" y="1523"/>
                    </a:cubicBezTo>
                    <a:cubicBezTo>
                      <a:pt x="1160" y="1523"/>
                      <a:pt x="1028" y="1458"/>
                      <a:pt x="980" y="1292"/>
                    </a:cubicBezTo>
                    <a:cubicBezTo>
                      <a:pt x="971" y="1265"/>
                      <a:pt x="940" y="1246"/>
                      <a:pt x="912" y="1246"/>
                    </a:cubicBezTo>
                    <a:cubicBezTo>
                      <a:pt x="905" y="1246"/>
                      <a:pt x="899" y="1247"/>
                      <a:pt x="894" y="1249"/>
                    </a:cubicBezTo>
                    <a:cubicBezTo>
                      <a:pt x="793" y="1268"/>
                      <a:pt x="706" y="1276"/>
                      <a:pt x="629" y="1276"/>
                    </a:cubicBezTo>
                    <a:cubicBezTo>
                      <a:pt x="270" y="1276"/>
                      <a:pt x="146" y="1088"/>
                      <a:pt x="22" y="893"/>
                    </a:cubicBezTo>
                    <a:cubicBezTo>
                      <a:pt x="33" y="872"/>
                      <a:pt x="22" y="840"/>
                      <a:pt x="0" y="818"/>
                    </a:cubicBezTo>
                    <a:lnTo>
                      <a:pt x="0" y="818"/>
                    </a:lnTo>
                    <a:cubicBezTo>
                      <a:pt x="22" y="1162"/>
                      <a:pt x="571" y="1485"/>
                      <a:pt x="571" y="1636"/>
                    </a:cubicBezTo>
                    <a:cubicBezTo>
                      <a:pt x="442" y="1733"/>
                      <a:pt x="463" y="1916"/>
                      <a:pt x="485" y="2056"/>
                    </a:cubicBezTo>
                    <a:cubicBezTo>
                      <a:pt x="528" y="2174"/>
                      <a:pt x="603" y="2282"/>
                      <a:pt x="700" y="2357"/>
                    </a:cubicBezTo>
                    <a:cubicBezTo>
                      <a:pt x="775" y="2411"/>
                      <a:pt x="1120" y="2583"/>
                      <a:pt x="1087" y="2594"/>
                    </a:cubicBezTo>
                    <a:cubicBezTo>
                      <a:pt x="1034" y="2626"/>
                      <a:pt x="1023" y="2691"/>
                      <a:pt x="1066" y="2734"/>
                    </a:cubicBezTo>
                    <a:cubicBezTo>
                      <a:pt x="1184" y="2852"/>
                      <a:pt x="1348" y="2907"/>
                      <a:pt x="1507" y="2907"/>
                    </a:cubicBezTo>
                    <a:cubicBezTo>
                      <a:pt x="1522" y="2907"/>
                      <a:pt x="1536" y="2907"/>
                      <a:pt x="1550" y="2906"/>
                    </a:cubicBezTo>
                    <a:cubicBezTo>
                      <a:pt x="1572" y="2906"/>
                      <a:pt x="1604" y="2895"/>
                      <a:pt x="1615" y="2874"/>
                    </a:cubicBezTo>
                    <a:cubicBezTo>
                      <a:pt x="1622" y="2873"/>
                      <a:pt x="1629" y="2873"/>
                      <a:pt x="1635" y="2873"/>
                    </a:cubicBezTo>
                    <a:cubicBezTo>
                      <a:pt x="1906" y="2873"/>
                      <a:pt x="1922" y="3284"/>
                      <a:pt x="2153" y="3358"/>
                    </a:cubicBezTo>
                    <a:cubicBezTo>
                      <a:pt x="2234" y="3394"/>
                      <a:pt x="2319" y="3412"/>
                      <a:pt x="2403" y="3412"/>
                    </a:cubicBezTo>
                    <a:cubicBezTo>
                      <a:pt x="2545" y="3412"/>
                      <a:pt x="2684" y="3362"/>
                      <a:pt x="2799" y="3261"/>
                    </a:cubicBezTo>
                    <a:cubicBezTo>
                      <a:pt x="2906" y="3164"/>
                      <a:pt x="3003" y="3057"/>
                      <a:pt x="3121" y="2960"/>
                    </a:cubicBezTo>
                    <a:cubicBezTo>
                      <a:pt x="3155" y="2926"/>
                      <a:pt x="3206" y="2913"/>
                      <a:pt x="3267" y="2913"/>
                    </a:cubicBezTo>
                    <a:cubicBezTo>
                      <a:pt x="3455" y="2913"/>
                      <a:pt x="3736" y="3040"/>
                      <a:pt x="3875" y="3057"/>
                    </a:cubicBezTo>
                    <a:cubicBezTo>
                      <a:pt x="3902" y="3061"/>
                      <a:pt x="3929" y="3063"/>
                      <a:pt x="3955" y="3063"/>
                    </a:cubicBezTo>
                    <a:cubicBezTo>
                      <a:pt x="4254" y="3063"/>
                      <a:pt x="4484" y="2825"/>
                      <a:pt x="4759" y="2825"/>
                    </a:cubicBezTo>
                    <a:cubicBezTo>
                      <a:pt x="4783" y="2825"/>
                      <a:pt x="4808" y="2827"/>
                      <a:pt x="4833" y="2831"/>
                    </a:cubicBezTo>
                    <a:cubicBezTo>
                      <a:pt x="4855" y="2834"/>
                      <a:pt x="4877" y="2836"/>
                      <a:pt x="4899" y="2836"/>
                    </a:cubicBezTo>
                    <a:cubicBezTo>
                      <a:pt x="5082" y="2836"/>
                      <a:pt x="5224" y="2720"/>
                      <a:pt x="5349" y="2605"/>
                    </a:cubicBezTo>
                    <a:cubicBezTo>
                      <a:pt x="5380" y="2564"/>
                      <a:pt x="5459" y="2388"/>
                      <a:pt x="5522" y="2388"/>
                    </a:cubicBezTo>
                    <a:cubicBezTo>
                      <a:pt x="5525" y="2388"/>
                      <a:pt x="5529" y="2388"/>
                      <a:pt x="5532" y="2389"/>
                    </a:cubicBezTo>
                    <a:cubicBezTo>
                      <a:pt x="5544" y="2392"/>
                      <a:pt x="5556" y="2394"/>
                      <a:pt x="5569" y="2394"/>
                    </a:cubicBezTo>
                    <a:cubicBezTo>
                      <a:pt x="5603" y="2394"/>
                      <a:pt x="5641" y="2384"/>
                      <a:pt x="5672" y="2368"/>
                    </a:cubicBezTo>
                    <a:cubicBezTo>
                      <a:pt x="5812" y="2282"/>
                      <a:pt x="5866" y="2066"/>
                      <a:pt x="5930" y="1927"/>
                    </a:cubicBezTo>
                    <a:cubicBezTo>
                      <a:pt x="5920" y="1776"/>
                      <a:pt x="5995" y="1679"/>
                      <a:pt x="6113" y="1475"/>
                    </a:cubicBezTo>
                    <a:cubicBezTo>
                      <a:pt x="6229" y="1279"/>
                      <a:pt x="6338" y="1212"/>
                      <a:pt x="6444" y="1212"/>
                    </a:cubicBezTo>
                    <a:cubicBezTo>
                      <a:pt x="6525" y="1212"/>
                      <a:pt x="6605" y="1251"/>
                      <a:pt x="6684" y="1302"/>
                    </a:cubicBezTo>
                    <a:cubicBezTo>
                      <a:pt x="6802" y="1012"/>
                      <a:pt x="6748" y="452"/>
                      <a:pt x="6684" y="301"/>
                    </a:cubicBezTo>
                    <a:cubicBezTo>
                      <a:pt x="6641" y="194"/>
                      <a:pt x="6608" y="97"/>
                      <a:pt x="65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11"/>
              <p:cNvSpPr/>
              <p:nvPr/>
            </p:nvSpPr>
            <p:spPr>
              <a:xfrm>
                <a:off x="6518205" y="4509076"/>
                <a:ext cx="361230" cy="313496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233" extrusionOk="0">
                    <a:moveTo>
                      <a:pt x="495" y="0"/>
                    </a:moveTo>
                    <a:lnTo>
                      <a:pt x="495" y="0"/>
                    </a:lnTo>
                    <a:cubicBezTo>
                      <a:pt x="312" y="108"/>
                      <a:pt x="97" y="226"/>
                      <a:pt x="43" y="398"/>
                    </a:cubicBezTo>
                    <a:cubicBezTo>
                      <a:pt x="33" y="469"/>
                      <a:pt x="156" y="692"/>
                      <a:pt x="224" y="692"/>
                    </a:cubicBezTo>
                    <a:cubicBezTo>
                      <a:pt x="229" y="692"/>
                      <a:pt x="233" y="691"/>
                      <a:pt x="237" y="689"/>
                    </a:cubicBezTo>
                    <a:lnTo>
                      <a:pt x="237" y="689"/>
                    </a:lnTo>
                    <a:cubicBezTo>
                      <a:pt x="129" y="786"/>
                      <a:pt x="43" y="904"/>
                      <a:pt x="0" y="1044"/>
                    </a:cubicBezTo>
                    <a:cubicBezTo>
                      <a:pt x="11" y="1205"/>
                      <a:pt x="43" y="1356"/>
                      <a:pt x="108" y="1496"/>
                    </a:cubicBezTo>
                    <a:cubicBezTo>
                      <a:pt x="118" y="1507"/>
                      <a:pt x="129" y="1518"/>
                      <a:pt x="140" y="1528"/>
                    </a:cubicBezTo>
                    <a:cubicBezTo>
                      <a:pt x="140" y="1539"/>
                      <a:pt x="151" y="1550"/>
                      <a:pt x="161" y="1550"/>
                    </a:cubicBezTo>
                    <a:lnTo>
                      <a:pt x="183" y="1571"/>
                    </a:lnTo>
                    <a:cubicBezTo>
                      <a:pt x="299" y="1692"/>
                      <a:pt x="455" y="1706"/>
                      <a:pt x="616" y="1706"/>
                    </a:cubicBezTo>
                    <a:cubicBezTo>
                      <a:pt x="664" y="1706"/>
                      <a:pt x="712" y="1704"/>
                      <a:pt x="760" y="1704"/>
                    </a:cubicBezTo>
                    <a:cubicBezTo>
                      <a:pt x="953" y="1704"/>
                      <a:pt x="1140" y="1724"/>
                      <a:pt x="1259" y="1927"/>
                    </a:cubicBezTo>
                    <a:cubicBezTo>
                      <a:pt x="1389" y="2147"/>
                      <a:pt x="1576" y="2233"/>
                      <a:pt x="1779" y="2233"/>
                    </a:cubicBezTo>
                    <a:cubicBezTo>
                      <a:pt x="2031" y="2233"/>
                      <a:pt x="2308" y="2100"/>
                      <a:pt x="2529" y="1927"/>
                    </a:cubicBezTo>
                    <a:cubicBezTo>
                      <a:pt x="2572" y="1894"/>
                      <a:pt x="2540" y="1830"/>
                      <a:pt x="2497" y="1808"/>
                    </a:cubicBezTo>
                    <a:cubicBezTo>
                      <a:pt x="2066" y="1636"/>
                      <a:pt x="1248" y="1797"/>
                      <a:pt x="1184" y="1130"/>
                    </a:cubicBezTo>
                    <a:cubicBezTo>
                      <a:pt x="1141" y="678"/>
                      <a:pt x="366" y="484"/>
                      <a:pt x="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11"/>
              <p:cNvSpPr/>
              <p:nvPr/>
            </p:nvSpPr>
            <p:spPr>
              <a:xfrm>
                <a:off x="6860485" y="4573938"/>
                <a:ext cx="382991" cy="1790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275" extrusionOk="0">
                    <a:moveTo>
                      <a:pt x="683" y="1"/>
                    </a:moveTo>
                    <a:cubicBezTo>
                      <a:pt x="640" y="1"/>
                      <a:pt x="608" y="22"/>
                      <a:pt x="597" y="65"/>
                    </a:cubicBezTo>
                    <a:cubicBezTo>
                      <a:pt x="574" y="248"/>
                      <a:pt x="492" y="339"/>
                      <a:pt x="348" y="339"/>
                    </a:cubicBezTo>
                    <a:cubicBezTo>
                      <a:pt x="288" y="339"/>
                      <a:pt x="217" y="323"/>
                      <a:pt x="134" y="291"/>
                    </a:cubicBezTo>
                    <a:cubicBezTo>
                      <a:pt x="122" y="276"/>
                      <a:pt x="106" y="270"/>
                      <a:pt x="89" y="270"/>
                    </a:cubicBezTo>
                    <a:cubicBezTo>
                      <a:pt x="46" y="270"/>
                      <a:pt x="0" y="313"/>
                      <a:pt x="16" y="367"/>
                    </a:cubicBezTo>
                    <a:cubicBezTo>
                      <a:pt x="27" y="388"/>
                      <a:pt x="37" y="410"/>
                      <a:pt x="59" y="442"/>
                    </a:cubicBezTo>
                    <a:cubicBezTo>
                      <a:pt x="220" y="657"/>
                      <a:pt x="457" y="711"/>
                      <a:pt x="726" y="711"/>
                    </a:cubicBezTo>
                    <a:cubicBezTo>
                      <a:pt x="1003" y="711"/>
                      <a:pt x="1089" y="1274"/>
                      <a:pt x="1393" y="1274"/>
                    </a:cubicBezTo>
                    <a:cubicBezTo>
                      <a:pt x="1420" y="1274"/>
                      <a:pt x="1449" y="1270"/>
                      <a:pt x="1480" y="1260"/>
                    </a:cubicBezTo>
                    <a:cubicBezTo>
                      <a:pt x="1749" y="1174"/>
                      <a:pt x="2018" y="1239"/>
                      <a:pt x="2254" y="1120"/>
                    </a:cubicBezTo>
                    <a:cubicBezTo>
                      <a:pt x="2523" y="991"/>
                      <a:pt x="2706" y="722"/>
                      <a:pt x="2728" y="421"/>
                    </a:cubicBezTo>
                    <a:cubicBezTo>
                      <a:pt x="2721" y="376"/>
                      <a:pt x="2678" y="347"/>
                      <a:pt x="2634" y="347"/>
                    </a:cubicBezTo>
                    <a:cubicBezTo>
                      <a:pt x="2614" y="347"/>
                      <a:pt x="2594" y="353"/>
                      <a:pt x="2577" y="367"/>
                    </a:cubicBezTo>
                    <a:cubicBezTo>
                      <a:pt x="2403" y="562"/>
                      <a:pt x="2276" y="632"/>
                      <a:pt x="2132" y="632"/>
                    </a:cubicBezTo>
                    <a:cubicBezTo>
                      <a:pt x="1990" y="632"/>
                      <a:pt x="1832" y="565"/>
                      <a:pt x="1598" y="485"/>
                    </a:cubicBezTo>
                    <a:cubicBezTo>
                      <a:pt x="1517" y="447"/>
                      <a:pt x="1431" y="429"/>
                      <a:pt x="1344" y="429"/>
                    </a:cubicBezTo>
                    <a:cubicBezTo>
                      <a:pt x="1256" y="429"/>
                      <a:pt x="1167" y="447"/>
                      <a:pt x="1081" y="485"/>
                    </a:cubicBezTo>
                    <a:cubicBezTo>
                      <a:pt x="1027" y="248"/>
                      <a:pt x="963" y="22"/>
                      <a:pt x="6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11"/>
              <p:cNvSpPr/>
              <p:nvPr/>
            </p:nvSpPr>
            <p:spPr>
              <a:xfrm>
                <a:off x="6794641" y="4871712"/>
                <a:ext cx="373304" cy="667847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4757" extrusionOk="0">
                    <a:moveTo>
                      <a:pt x="2401" y="1970"/>
                    </a:moveTo>
                    <a:cubicBezTo>
                      <a:pt x="2357" y="1991"/>
                      <a:pt x="2336" y="2013"/>
                      <a:pt x="2304" y="2045"/>
                    </a:cubicBezTo>
                    <a:cubicBezTo>
                      <a:pt x="2304" y="2023"/>
                      <a:pt x="2282" y="2002"/>
                      <a:pt x="2261" y="1991"/>
                    </a:cubicBezTo>
                    <a:cubicBezTo>
                      <a:pt x="2013" y="1830"/>
                      <a:pt x="1852" y="2163"/>
                      <a:pt x="1841" y="2368"/>
                    </a:cubicBezTo>
                    <a:cubicBezTo>
                      <a:pt x="1830" y="2400"/>
                      <a:pt x="1830" y="2432"/>
                      <a:pt x="1841" y="2475"/>
                    </a:cubicBezTo>
                    <a:cubicBezTo>
                      <a:pt x="1819" y="2454"/>
                      <a:pt x="1798" y="2432"/>
                      <a:pt x="1776" y="2411"/>
                    </a:cubicBezTo>
                    <a:cubicBezTo>
                      <a:pt x="1604" y="2292"/>
                      <a:pt x="1400" y="2206"/>
                      <a:pt x="1184" y="2174"/>
                    </a:cubicBezTo>
                    <a:cubicBezTo>
                      <a:pt x="1141" y="2142"/>
                      <a:pt x="1109" y="2099"/>
                      <a:pt x="1077" y="2056"/>
                    </a:cubicBezTo>
                    <a:cubicBezTo>
                      <a:pt x="969" y="1916"/>
                      <a:pt x="969" y="1679"/>
                      <a:pt x="883" y="1517"/>
                    </a:cubicBezTo>
                    <a:cubicBezTo>
                      <a:pt x="636" y="1012"/>
                      <a:pt x="700" y="570"/>
                      <a:pt x="926" y="75"/>
                    </a:cubicBezTo>
                    <a:cubicBezTo>
                      <a:pt x="948" y="32"/>
                      <a:pt x="894" y="0"/>
                      <a:pt x="872" y="32"/>
                    </a:cubicBezTo>
                    <a:cubicBezTo>
                      <a:pt x="485" y="355"/>
                      <a:pt x="549" y="1001"/>
                      <a:pt x="625" y="1442"/>
                    </a:cubicBezTo>
                    <a:cubicBezTo>
                      <a:pt x="657" y="1614"/>
                      <a:pt x="786" y="1830"/>
                      <a:pt x="829" y="2013"/>
                    </a:cubicBezTo>
                    <a:cubicBezTo>
                      <a:pt x="840" y="2023"/>
                      <a:pt x="840" y="2045"/>
                      <a:pt x="851" y="2056"/>
                    </a:cubicBezTo>
                    <a:cubicBezTo>
                      <a:pt x="722" y="1980"/>
                      <a:pt x="614" y="1883"/>
                      <a:pt x="539" y="1754"/>
                    </a:cubicBezTo>
                    <a:cubicBezTo>
                      <a:pt x="334" y="1399"/>
                      <a:pt x="259" y="990"/>
                      <a:pt x="76" y="635"/>
                    </a:cubicBezTo>
                    <a:cubicBezTo>
                      <a:pt x="54" y="603"/>
                      <a:pt x="1" y="613"/>
                      <a:pt x="1" y="657"/>
                    </a:cubicBezTo>
                    <a:cubicBezTo>
                      <a:pt x="65" y="1195"/>
                      <a:pt x="259" y="2013"/>
                      <a:pt x="754" y="2325"/>
                    </a:cubicBezTo>
                    <a:cubicBezTo>
                      <a:pt x="915" y="2422"/>
                      <a:pt x="1098" y="2497"/>
                      <a:pt x="1292" y="2518"/>
                    </a:cubicBezTo>
                    <a:cubicBezTo>
                      <a:pt x="1841" y="2637"/>
                      <a:pt x="1830" y="3283"/>
                      <a:pt x="1819" y="3681"/>
                    </a:cubicBezTo>
                    <a:cubicBezTo>
                      <a:pt x="1798" y="3874"/>
                      <a:pt x="1798" y="4068"/>
                      <a:pt x="1819" y="4262"/>
                    </a:cubicBezTo>
                    <a:cubicBezTo>
                      <a:pt x="1862" y="4552"/>
                      <a:pt x="2282" y="4757"/>
                      <a:pt x="2390" y="4445"/>
                    </a:cubicBezTo>
                    <a:cubicBezTo>
                      <a:pt x="2508" y="4133"/>
                      <a:pt x="2465" y="3648"/>
                      <a:pt x="2497" y="3326"/>
                    </a:cubicBezTo>
                    <a:cubicBezTo>
                      <a:pt x="2530" y="3110"/>
                      <a:pt x="2411" y="2648"/>
                      <a:pt x="2487" y="2368"/>
                    </a:cubicBezTo>
                    <a:cubicBezTo>
                      <a:pt x="2530" y="2368"/>
                      <a:pt x="2562" y="2335"/>
                      <a:pt x="2583" y="2303"/>
                    </a:cubicBezTo>
                    <a:cubicBezTo>
                      <a:pt x="2605" y="2249"/>
                      <a:pt x="2616" y="2196"/>
                      <a:pt x="2627" y="2142"/>
                    </a:cubicBezTo>
                    <a:cubicBezTo>
                      <a:pt x="2659" y="2013"/>
                      <a:pt x="2519" y="1905"/>
                      <a:pt x="2401" y="19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11"/>
              <p:cNvSpPr/>
              <p:nvPr/>
            </p:nvSpPr>
            <p:spPr>
              <a:xfrm>
                <a:off x="7124005" y="4777930"/>
                <a:ext cx="305354" cy="306898"/>
              </a:xfrm>
              <a:custGeom>
                <a:avLst/>
                <a:gdLst/>
                <a:ahLst/>
                <a:cxnLst/>
                <a:rect l="l" t="t" r="r" b="b"/>
                <a:pathLst>
                  <a:path w="2175" h="2186" extrusionOk="0">
                    <a:moveTo>
                      <a:pt x="2067" y="733"/>
                    </a:moveTo>
                    <a:cubicBezTo>
                      <a:pt x="1895" y="829"/>
                      <a:pt x="1787" y="1002"/>
                      <a:pt x="1594" y="1077"/>
                    </a:cubicBezTo>
                    <a:cubicBezTo>
                      <a:pt x="1486" y="1120"/>
                      <a:pt x="1303" y="1077"/>
                      <a:pt x="1152" y="1023"/>
                    </a:cubicBezTo>
                    <a:cubicBezTo>
                      <a:pt x="1174" y="1002"/>
                      <a:pt x="1206" y="991"/>
                      <a:pt x="1228" y="969"/>
                    </a:cubicBezTo>
                    <a:cubicBezTo>
                      <a:pt x="1550" y="711"/>
                      <a:pt x="1766" y="485"/>
                      <a:pt x="1777" y="44"/>
                    </a:cubicBezTo>
                    <a:cubicBezTo>
                      <a:pt x="1777" y="12"/>
                      <a:pt x="1733" y="1"/>
                      <a:pt x="1723" y="33"/>
                    </a:cubicBezTo>
                    <a:cubicBezTo>
                      <a:pt x="1615" y="248"/>
                      <a:pt x="1594" y="485"/>
                      <a:pt x="1432" y="690"/>
                    </a:cubicBezTo>
                    <a:cubicBezTo>
                      <a:pt x="1228" y="916"/>
                      <a:pt x="819" y="862"/>
                      <a:pt x="560" y="1023"/>
                    </a:cubicBezTo>
                    <a:cubicBezTo>
                      <a:pt x="205" y="1260"/>
                      <a:pt x="1" y="1669"/>
                      <a:pt x="22" y="2089"/>
                    </a:cubicBezTo>
                    <a:cubicBezTo>
                      <a:pt x="22" y="2153"/>
                      <a:pt x="130" y="2185"/>
                      <a:pt x="151" y="2110"/>
                    </a:cubicBezTo>
                    <a:cubicBezTo>
                      <a:pt x="205" y="1830"/>
                      <a:pt x="345" y="1572"/>
                      <a:pt x="539" y="1368"/>
                    </a:cubicBezTo>
                    <a:cubicBezTo>
                      <a:pt x="657" y="1260"/>
                      <a:pt x="786" y="1185"/>
                      <a:pt x="937" y="1142"/>
                    </a:cubicBezTo>
                    <a:cubicBezTo>
                      <a:pt x="1131" y="1152"/>
                      <a:pt x="1314" y="1238"/>
                      <a:pt x="1540" y="1238"/>
                    </a:cubicBezTo>
                    <a:cubicBezTo>
                      <a:pt x="1766" y="1238"/>
                      <a:pt x="2024" y="980"/>
                      <a:pt x="2132" y="797"/>
                    </a:cubicBezTo>
                    <a:cubicBezTo>
                      <a:pt x="2175" y="754"/>
                      <a:pt x="2110" y="690"/>
                      <a:pt x="2067" y="7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11"/>
              <p:cNvSpPr/>
              <p:nvPr/>
            </p:nvSpPr>
            <p:spPr>
              <a:xfrm>
                <a:off x="6611848" y="4567901"/>
                <a:ext cx="104312" cy="134636"/>
              </a:xfrm>
              <a:custGeom>
                <a:avLst/>
                <a:gdLst/>
                <a:ahLst/>
                <a:cxnLst/>
                <a:rect l="l" t="t" r="r" b="b"/>
                <a:pathLst>
                  <a:path w="743" h="959" extrusionOk="0">
                    <a:moveTo>
                      <a:pt x="700" y="829"/>
                    </a:moveTo>
                    <a:cubicBezTo>
                      <a:pt x="452" y="862"/>
                      <a:pt x="216" y="700"/>
                      <a:pt x="162" y="464"/>
                    </a:cubicBezTo>
                    <a:cubicBezTo>
                      <a:pt x="140" y="334"/>
                      <a:pt x="194" y="173"/>
                      <a:pt x="151" y="44"/>
                    </a:cubicBezTo>
                    <a:cubicBezTo>
                      <a:pt x="140" y="1"/>
                      <a:pt x="86" y="1"/>
                      <a:pt x="76" y="44"/>
                    </a:cubicBezTo>
                    <a:cubicBezTo>
                      <a:pt x="0" y="238"/>
                      <a:pt x="0" y="464"/>
                      <a:pt x="76" y="668"/>
                    </a:cubicBezTo>
                    <a:cubicBezTo>
                      <a:pt x="183" y="894"/>
                      <a:pt x="495" y="959"/>
                      <a:pt x="711" y="894"/>
                    </a:cubicBezTo>
                    <a:cubicBezTo>
                      <a:pt x="743" y="883"/>
                      <a:pt x="743" y="829"/>
                      <a:pt x="700" y="82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11"/>
              <p:cNvSpPr/>
              <p:nvPr/>
            </p:nvSpPr>
            <p:spPr>
              <a:xfrm>
                <a:off x="7596991" y="4997084"/>
                <a:ext cx="160328" cy="46694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3326" extrusionOk="0">
                    <a:moveTo>
                      <a:pt x="1066" y="54"/>
                    </a:moveTo>
                    <a:cubicBezTo>
                      <a:pt x="1055" y="11"/>
                      <a:pt x="990" y="0"/>
                      <a:pt x="958" y="43"/>
                    </a:cubicBezTo>
                    <a:cubicBezTo>
                      <a:pt x="775" y="366"/>
                      <a:pt x="668" y="732"/>
                      <a:pt x="668" y="1109"/>
                    </a:cubicBezTo>
                    <a:cubicBezTo>
                      <a:pt x="528" y="807"/>
                      <a:pt x="377" y="517"/>
                      <a:pt x="248" y="205"/>
                    </a:cubicBezTo>
                    <a:cubicBezTo>
                      <a:pt x="205" y="86"/>
                      <a:pt x="33" y="108"/>
                      <a:pt x="33" y="237"/>
                    </a:cubicBezTo>
                    <a:cubicBezTo>
                      <a:pt x="0" y="894"/>
                      <a:pt x="571" y="1507"/>
                      <a:pt x="399" y="2131"/>
                    </a:cubicBezTo>
                    <a:cubicBezTo>
                      <a:pt x="280" y="2562"/>
                      <a:pt x="259" y="2874"/>
                      <a:pt x="528" y="3218"/>
                    </a:cubicBezTo>
                    <a:cubicBezTo>
                      <a:pt x="614" y="3326"/>
                      <a:pt x="764" y="3240"/>
                      <a:pt x="764" y="3121"/>
                    </a:cubicBezTo>
                    <a:cubicBezTo>
                      <a:pt x="764" y="2594"/>
                      <a:pt x="1055" y="2034"/>
                      <a:pt x="980" y="1507"/>
                    </a:cubicBezTo>
                    <a:cubicBezTo>
                      <a:pt x="915" y="1206"/>
                      <a:pt x="937" y="894"/>
                      <a:pt x="1044" y="603"/>
                    </a:cubicBezTo>
                    <a:cubicBezTo>
                      <a:pt x="1120" y="366"/>
                      <a:pt x="1141" y="280"/>
                      <a:pt x="1066" y="5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11"/>
              <p:cNvSpPr/>
              <p:nvPr/>
            </p:nvSpPr>
            <p:spPr>
              <a:xfrm>
                <a:off x="7270576" y="4397183"/>
                <a:ext cx="773703" cy="787321"/>
              </a:xfrm>
              <a:custGeom>
                <a:avLst/>
                <a:gdLst/>
                <a:ahLst/>
                <a:cxnLst/>
                <a:rect l="l" t="t" r="r" b="b"/>
                <a:pathLst>
                  <a:path w="5511" h="5608" extrusionOk="0">
                    <a:moveTo>
                      <a:pt x="5253" y="3595"/>
                    </a:moveTo>
                    <a:cubicBezTo>
                      <a:pt x="5263" y="3552"/>
                      <a:pt x="5274" y="3509"/>
                      <a:pt x="5274" y="3466"/>
                    </a:cubicBezTo>
                    <a:cubicBezTo>
                      <a:pt x="5296" y="3337"/>
                      <a:pt x="5306" y="3197"/>
                      <a:pt x="5306" y="3068"/>
                    </a:cubicBezTo>
                    <a:cubicBezTo>
                      <a:pt x="5306" y="2960"/>
                      <a:pt x="5296" y="2863"/>
                      <a:pt x="5253" y="2767"/>
                    </a:cubicBezTo>
                    <a:cubicBezTo>
                      <a:pt x="5070" y="2390"/>
                      <a:pt x="5091" y="2013"/>
                      <a:pt x="4962" y="1637"/>
                    </a:cubicBezTo>
                    <a:cubicBezTo>
                      <a:pt x="4833" y="1249"/>
                      <a:pt x="4284" y="1464"/>
                      <a:pt x="4112" y="1131"/>
                    </a:cubicBezTo>
                    <a:cubicBezTo>
                      <a:pt x="3897" y="722"/>
                      <a:pt x="3681" y="700"/>
                      <a:pt x="3412" y="915"/>
                    </a:cubicBezTo>
                    <a:cubicBezTo>
                      <a:pt x="3391" y="776"/>
                      <a:pt x="3315" y="657"/>
                      <a:pt x="3197" y="582"/>
                    </a:cubicBezTo>
                    <a:cubicBezTo>
                      <a:pt x="2960" y="442"/>
                      <a:pt x="2885" y="668"/>
                      <a:pt x="2691" y="388"/>
                    </a:cubicBezTo>
                    <a:cubicBezTo>
                      <a:pt x="2530" y="151"/>
                      <a:pt x="2024" y="1"/>
                      <a:pt x="1916" y="356"/>
                    </a:cubicBezTo>
                    <a:cubicBezTo>
                      <a:pt x="1733" y="948"/>
                      <a:pt x="915" y="560"/>
                      <a:pt x="840" y="1249"/>
                    </a:cubicBezTo>
                    <a:cubicBezTo>
                      <a:pt x="840" y="1260"/>
                      <a:pt x="883" y="1281"/>
                      <a:pt x="883" y="1292"/>
                    </a:cubicBezTo>
                    <a:lnTo>
                      <a:pt x="883" y="1454"/>
                    </a:lnTo>
                    <a:cubicBezTo>
                      <a:pt x="614" y="1475"/>
                      <a:pt x="550" y="1701"/>
                      <a:pt x="603" y="1916"/>
                    </a:cubicBezTo>
                    <a:lnTo>
                      <a:pt x="528" y="1916"/>
                    </a:lnTo>
                    <a:cubicBezTo>
                      <a:pt x="216" y="1916"/>
                      <a:pt x="44" y="2315"/>
                      <a:pt x="11" y="2573"/>
                    </a:cubicBezTo>
                    <a:cubicBezTo>
                      <a:pt x="1" y="2637"/>
                      <a:pt x="1" y="2702"/>
                      <a:pt x="11" y="2767"/>
                    </a:cubicBezTo>
                    <a:cubicBezTo>
                      <a:pt x="22" y="2874"/>
                      <a:pt x="54" y="2993"/>
                      <a:pt x="76" y="3100"/>
                    </a:cubicBezTo>
                    <a:cubicBezTo>
                      <a:pt x="108" y="3283"/>
                      <a:pt x="151" y="3466"/>
                      <a:pt x="205" y="3649"/>
                    </a:cubicBezTo>
                    <a:lnTo>
                      <a:pt x="227" y="3671"/>
                    </a:lnTo>
                    <a:cubicBezTo>
                      <a:pt x="184" y="3800"/>
                      <a:pt x="151" y="3918"/>
                      <a:pt x="130" y="4047"/>
                    </a:cubicBezTo>
                    <a:cubicBezTo>
                      <a:pt x="108" y="4101"/>
                      <a:pt x="141" y="4166"/>
                      <a:pt x="194" y="4176"/>
                    </a:cubicBezTo>
                    <a:cubicBezTo>
                      <a:pt x="550" y="4263"/>
                      <a:pt x="571" y="4445"/>
                      <a:pt x="668" y="4768"/>
                    </a:cubicBezTo>
                    <a:cubicBezTo>
                      <a:pt x="689" y="4844"/>
                      <a:pt x="765" y="4887"/>
                      <a:pt x="840" y="4897"/>
                    </a:cubicBezTo>
                    <a:cubicBezTo>
                      <a:pt x="1055" y="4908"/>
                      <a:pt x="1131" y="5242"/>
                      <a:pt x="1260" y="5350"/>
                    </a:cubicBezTo>
                    <a:cubicBezTo>
                      <a:pt x="1529" y="5554"/>
                      <a:pt x="1809" y="5403"/>
                      <a:pt x="2078" y="5586"/>
                    </a:cubicBezTo>
                    <a:cubicBezTo>
                      <a:pt x="2121" y="5608"/>
                      <a:pt x="2175" y="5608"/>
                      <a:pt x="2207" y="5576"/>
                    </a:cubicBezTo>
                    <a:cubicBezTo>
                      <a:pt x="2282" y="5500"/>
                      <a:pt x="3132" y="5371"/>
                      <a:pt x="3283" y="5468"/>
                    </a:cubicBezTo>
                    <a:cubicBezTo>
                      <a:pt x="3531" y="5608"/>
                      <a:pt x="3800" y="5339"/>
                      <a:pt x="3972" y="5145"/>
                    </a:cubicBezTo>
                    <a:cubicBezTo>
                      <a:pt x="4112" y="5274"/>
                      <a:pt x="4338" y="5210"/>
                      <a:pt x="4392" y="5027"/>
                    </a:cubicBezTo>
                    <a:cubicBezTo>
                      <a:pt x="4424" y="4951"/>
                      <a:pt x="4790" y="5070"/>
                      <a:pt x="4876" y="4984"/>
                    </a:cubicBezTo>
                    <a:cubicBezTo>
                      <a:pt x="5037" y="4844"/>
                      <a:pt x="5016" y="4865"/>
                      <a:pt x="5091" y="4650"/>
                    </a:cubicBezTo>
                    <a:cubicBezTo>
                      <a:pt x="5134" y="4532"/>
                      <a:pt x="5102" y="4478"/>
                      <a:pt x="5080" y="4467"/>
                    </a:cubicBezTo>
                    <a:cubicBezTo>
                      <a:pt x="5134" y="4489"/>
                      <a:pt x="5188" y="4478"/>
                      <a:pt x="5220" y="4435"/>
                    </a:cubicBezTo>
                    <a:cubicBezTo>
                      <a:pt x="5511" y="4123"/>
                      <a:pt x="5436" y="3854"/>
                      <a:pt x="5253" y="35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11"/>
              <p:cNvSpPr/>
              <p:nvPr/>
            </p:nvSpPr>
            <p:spPr>
              <a:xfrm>
                <a:off x="7269031" y="4783967"/>
                <a:ext cx="775247" cy="39885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284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2" y="119"/>
                      <a:pt x="55" y="227"/>
                      <a:pt x="87" y="334"/>
                    </a:cubicBezTo>
                    <a:cubicBezTo>
                      <a:pt x="109" y="517"/>
                      <a:pt x="152" y="700"/>
                      <a:pt x="216" y="883"/>
                    </a:cubicBezTo>
                    <a:cubicBezTo>
                      <a:pt x="216" y="894"/>
                      <a:pt x="227" y="905"/>
                      <a:pt x="227" y="916"/>
                    </a:cubicBezTo>
                    <a:cubicBezTo>
                      <a:pt x="184" y="1034"/>
                      <a:pt x="162" y="1152"/>
                      <a:pt x="141" y="1282"/>
                    </a:cubicBezTo>
                    <a:cubicBezTo>
                      <a:pt x="119" y="1346"/>
                      <a:pt x="152" y="1400"/>
                      <a:pt x="205" y="1421"/>
                    </a:cubicBezTo>
                    <a:cubicBezTo>
                      <a:pt x="550" y="1508"/>
                      <a:pt x="582" y="1680"/>
                      <a:pt x="668" y="2003"/>
                    </a:cubicBezTo>
                    <a:cubicBezTo>
                      <a:pt x="700" y="2078"/>
                      <a:pt x="776" y="2132"/>
                      <a:pt x="851" y="2142"/>
                    </a:cubicBezTo>
                    <a:cubicBezTo>
                      <a:pt x="1066" y="2153"/>
                      <a:pt x="1142" y="2487"/>
                      <a:pt x="1271" y="2584"/>
                    </a:cubicBezTo>
                    <a:cubicBezTo>
                      <a:pt x="1540" y="2788"/>
                      <a:pt x="1820" y="2638"/>
                      <a:pt x="2089" y="2821"/>
                    </a:cubicBezTo>
                    <a:cubicBezTo>
                      <a:pt x="2107" y="2834"/>
                      <a:pt x="2127" y="2840"/>
                      <a:pt x="2146" y="2840"/>
                    </a:cubicBezTo>
                    <a:cubicBezTo>
                      <a:pt x="2173" y="2840"/>
                      <a:pt x="2199" y="2829"/>
                      <a:pt x="2218" y="2810"/>
                    </a:cubicBezTo>
                    <a:cubicBezTo>
                      <a:pt x="2275" y="2760"/>
                      <a:pt x="2785" y="2673"/>
                      <a:pt x="3090" y="2673"/>
                    </a:cubicBezTo>
                    <a:cubicBezTo>
                      <a:pt x="3184" y="2673"/>
                      <a:pt x="3259" y="2682"/>
                      <a:pt x="3294" y="2702"/>
                    </a:cubicBezTo>
                    <a:cubicBezTo>
                      <a:pt x="3343" y="2730"/>
                      <a:pt x="3393" y="2742"/>
                      <a:pt x="3443" y="2742"/>
                    </a:cubicBezTo>
                    <a:cubicBezTo>
                      <a:pt x="3644" y="2742"/>
                      <a:pt x="3845" y="2543"/>
                      <a:pt x="3983" y="2379"/>
                    </a:cubicBezTo>
                    <a:cubicBezTo>
                      <a:pt x="4034" y="2426"/>
                      <a:pt x="4096" y="2447"/>
                      <a:pt x="4157" y="2447"/>
                    </a:cubicBezTo>
                    <a:cubicBezTo>
                      <a:pt x="4264" y="2447"/>
                      <a:pt x="4368" y="2381"/>
                      <a:pt x="4403" y="2272"/>
                    </a:cubicBezTo>
                    <a:cubicBezTo>
                      <a:pt x="4412" y="2246"/>
                      <a:pt x="4451" y="2239"/>
                      <a:pt x="4503" y="2239"/>
                    </a:cubicBezTo>
                    <a:cubicBezTo>
                      <a:pt x="4580" y="2239"/>
                      <a:pt x="4685" y="2255"/>
                      <a:pt x="4769" y="2255"/>
                    </a:cubicBezTo>
                    <a:cubicBezTo>
                      <a:pt x="4821" y="2255"/>
                      <a:pt x="4864" y="2249"/>
                      <a:pt x="4887" y="2229"/>
                    </a:cubicBezTo>
                    <a:cubicBezTo>
                      <a:pt x="5048" y="2078"/>
                      <a:pt x="5027" y="2099"/>
                      <a:pt x="5102" y="1884"/>
                    </a:cubicBezTo>
                    <a:cubicBezTo>
                      <a:pt x="5145" y="1766"/>
                      <a:pt x="5113" y="1723"/>
                      <a:pt x="5091" y="1701"/>
                    </a:cubicBezTo>
                    <a:lnTo>
                      <a:pt x="5091" y="1701"/>
                    </a:lnTo>
                    <a:cubicBezTo>
                      <a:pt x="5111" y="1709"/>
                      <a:pt x="5130" y="1712"/>
                      <a:pt x="5148" y="1712"/>
                    </a:cubicBezTo>
                    <a:cubicBezTo>
                      <a:pt x="5181" y="1712"/>
                      <a:pt x="5211" y="1701"/>
                      <a:pt x="5231" y="1680"/>
                    </a:cubicBezTo>
                    <a:cubicBezTo>
                      <a:pt x="5522" y="1368"/>
                      <a:pt x="5447" y="1099"/>
                      <a:pt x="5253" y="840"/>
                    </a:cubicBezTo>
                    <a:cubicBezTo>
                      <a:pt x="5264" y="797"/>
                      <a:pt x="5274" y="754"/>
                      <a:pt x="5274" y="711"/>
                    </a:cubicBezTo>
                    <a:cubicBezTo>
                      <a:pt x="5296" y="582"/>
                      <a:pt x="5307" y="442"/>
                      <a:pt x="5307" y="313"/>
                    </a:cubicBezTo>
                    <a:cubicBezTo>
                      <a:pt x="5285" y="259"/>
                      <a:pt x="5253" y="216"/>
                      <a:pt x="5231" y="173"/>
                    </a:cubicBezTo>
                    <a:cubicBezTo>
                      <a:pt x="5174" y="353"/>
                      <a:pt x="5036" y="483"/>
                      <a:pt x="4869" y="483"/>
                    </a:cubicBezTo>
                    <a:cubicBezTo>
                      <a:pt x="4816" y="483"/>
                      <a:pt x="4761" y="470"/>
                      <a:pt x="4704" y="442"/>
                    </a:cubicBezTo>
                    <a:lnTo>
                      <a:pt x="4704" y="442"/>
                    </a:lnTo>
                    <a:cubicBezTo>
                      <a:pt x="4754" y="709"/>
                      <a:pt x="4646" y="843"/>
                      <a:pt x="4498" y="843"/>
                    </a:cubicBezTo>
                    <a:cubicBezTo>
                      <a:pt x="4390" y="843"/>
                      <a:pt x="4260" y="771"/>
                      <a:pt x="4155" y="625"/>
                    </a:cubicBezTo>
                    <a:lnTo>
                      <a:pt x="4155" y="625"/>
                    </a:lnTo>
                    <a:cubicBezTo>
                      <a:pt x="4392" y="1421"/>
                      <a:pt x="3305" y="1045"/>
                      <a:pt x="2907" y="1464"/>
                    </a:cubicBezTo>
                    <a:cubicBezTo>
                      <a:pt x="2756" y="851"/>
                      <a:pt x="2164" y="1023"/>
                      <a:pt x="1970" y="517"/>
                    </a:cubicBezTo>
                    <a:cubicBezTo>
                      <a:pt x="1818" y="741"/>
                      <a:pt x="1466" y="942"/>
                      <a:pt x="1172" y="942"/>
                    </a:cubicBezTo>
                    <a:cubicBezTo>
                      <a:pt x="1112" y="942"/>
                      <a:pt x="1055" y="934"/>
                      <a:pt x="1002" y="916"/>
                    </a:cubicBezTo>
                    <a:cubicBezTo>
                      <a:pt x="539" y="765"/>
                      <a:pt x="593" y="356"/>
                      <a:pt x="539" y="12"/>
                    </a:cubicBezTo>
                    <a:cubicBezTo>
                      <a:pt x="497" y="7"/>
                      <a:pt x="457" y="5"/>
                      <a:pt x="421" y="5"/>
                    </a:cubicBezTo>
                    <a:cubicBezTo>
                      <a:pt x="288" y="5"/>
                      <a:pt x="192" y="30"/>
                      <a:pt x="114" y="30"/>
                    </a:cubicBezTo>
                    <a:cubicBezTo>
                      <a:pt x="73" y="30"/>
                      <a:pt x="36" y="23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11"/>
              <p:cNvSpPr/>
              <p:nvPr/>
            </p:nvSpPr>
            <p:spPr>
              <a:xfrm>
                <a:off x="7698215" y="4635992"/>
                <a:ext cx="3089" cy="1544"/>
              </a:xfrm>
              <a:custGeom>
                <a:avLst/>
                <a:gdLst/>
                <a:ahLst/>
                <a:cxnLst/>
                <a:rect l="l" t="t" r="r" b="b"/>
                <a:pathLst>
                  <a:path w="22" h="11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cubicBezTo>
                      <a:pt x="22" y="0"/>
                      <a:pt x="22" y="0"/>
                      <a:pt x="0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11"/>
              <p:cNvSpPr/>
              <p:nvPr/>
            </p:nvSpPr>
            <p:spPr>
              <a:xfrm>
                <a:off x="7470075" y="4610300"/>
                <a:ext cx="266044" cy="152747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088" extrusionOk="0">
                    <a:moveTo>
                      <a:pt x="506" y="0"/>
                    </a:moveTo>
                    <a:cubicBezTo>
                      <a:pt x="420" y="183"/>
                      <a:pt x="302" y="345"/>
                      <a:pt x="151" y="474"/>
                    </a:cubicBezTo>
                    <a:cubicBezTo>
                      <a:pt x="54" y="474"/>
                      <a:pt x="108" y="420"/>
                      <a:pt x="54" y="377"/>
                    </a:cubicBezTo>
                    <a:lnTo>
                      <a:pt x="0" y="646"/>
                    </a:lnTo>
                    <a:cubicBezTo>
                      <a:pt x="56" y="550"/>
                      <a:pt x="190" y="482"/>
                      <a:pt x="319" y="482"/>
                    </a:cubicBezTo>
                    <a:cubicBezTo>
                      <a:pt x="464" y="482"/>
                      <a:pt x="602" y="568"/>
                      <a:pt x="614" y="797"/>
                    </a:cubicBezTo>
                    <a:cubicBezTo>
                      <a:pt x="654" y="805"/>
                      <a:pt x="694" y="808"/>
                      <a:pt x="734" y="808"/>
                    </a:cubicBezTo>
                    <a:cubicBezTo>
                      <a:pt x="863" y="808"/>
                      <a:pt x="990" y="776"/>
                      <a:pt x="1098" y="776"/>
                    </a:cubicBezTo>
                    <a:cubicBezTo>
                      <a:pt x="1228" y="776"/>
                      <a:pt x="1332" y="822"/>
                      <a:pt x="1378" y="1023"/>
                    </a:cubicBezTo>
                    <a:cubicBezTo>
                      <a:pt x="1432" y="947"/>
                      <a:pt x="1582" y="872"/>
                      <a:pt x="1636" y="807"/>
                    </a:cubicBezTo>
                    <a:cubicBezTo>
                      <a:pt x="1690" y="893"/>
                      <a:pt x="1851" y="1012"/>
                      <a:pt x="1894" y="1087"/>
                    </a:cubicBezTo>
                    <a:cubicBezTo>
                      <a:pt x="1884" y="775"/>
                      <a:pt x="1636" y="463"/>
                      <a:pt x="1625" y="194"/>
                    </a:cubicBezTo>
                    <a:cubicBezTo>
                      <a:pt x="1558" y="282"/>
                      <a:pt x="1461" y="323"/>
                      <a:pt x="1365" y="323"/>
                    </a:cubicBezTo>
                    <a:cubicBezTo>
                      <a:pt x="1215" y="323"/>
                      <a:pt x="1066" y="224"/>
                      <a:pt x="1033" y="54"/>
                    </a:cubicBezTo>
                    <a:cubicBezTo>
                      <a:pt x="940" y="101"/>
                      <a:pt x="842" y="127"/>
                      <a:pt x="742" y="127"/>
                    </a:cubicBezTo>
                    <a:cubicBezTo>
                      <a:pt x="682" y="127"/>
                      <a:pt x="621" y="117"/>
                      <a:pt x="560" y="97"/>
                    </a:cubicBezTo>
                    <a:cubicBezTo>
                      <a:pt x="538" y="65"/>
                      <a:pt x="528" y="32"/>
                      <a:pt x="5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11"/>
              <p:cNvSpPr/>
              <p:nvPr/>
            </p:nvSpPr>
            <p:spPr>
              <a:xfrm>
                <a:off x="9410178" y="4090423"/>
                <a:ext cx="160188" cy="467086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3327" extrusionOk="0">
                    <a:moveTo>
                      <a:pt x="1066" y="55"/>
                    </a:moveTo>
                    <a:cubicBezTo>
                      <a:pt x="1055" y="12"/>
                      <a:pt x="990" y="1"/>
                      <a:pt x="958" y="44"/>
                    </a:cubicBezTo>
                    <a:cubicBezTo>
                      <a:pt x="775" y="367"/>
                      <a:pt x="667" y="733"/>
                      <a:pt x="667" y="1109"/>
                    </a:cubicBezTo>
                    <a:cubicBezTo>
                      <a:pt x="527" y="808"/>
                      <a:pt x="377" y="518"/>
                      <a:pt x="248" y="205"/>
                    </a:cubicBezTo>
                    <a:cubicBezTo>
                      <a:pt x="205" y="87"/>
                      <a:pt x="32" y="109"/>
                      <a:pt x="32" y="238"/>
                    </a:cubicBezTo>
                    <a:cubicBezTo>
                      <a:pt x="0" y="894"/>
                      <a:pt x="570" y="1508"/>
                      <a:pt x="398" y="2132"/>
                    </a:cubicBezTo>
                    <a:cubicBezTo>
                      <a:pt x="280" y="2562"/>
                      <a:pt x="258" y="2874"/>
                      <a:pt x="527" y="3219"/>
                    </a:cubicBezTo>
                    <a:cubicBezTo>
                      <a:pt x="614" y="3326"/>
                      <a:pt x="764" y="3240"/>
                      <a:pt x="764" y="3122"/>
                    </a:cubicBezTo>
                    <a:cubicBezTo>
                      <a:pt x="764" y="2595"/>
                      <a:pt x="1055" y="2035"/>
                      <a:pt x="979" y="1508"/>
                    </a:cubicBezTo>
                    <a:cubicBezTo>
                      <a:pt x="915" y="1206"/>
                      <a:pt x="936" y="894"/>
                      <a:pt x="1044" y="604"/>
                    </a:cubicBezTo>
                    <a:cubicBezTo>
                      <a:pt x="1119" y="367"/>
                      <a:pt x="1141" y="281"/>
                      <a:pt x="1066" y="5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11"/>
              <p:cNvSpPr/>
              <p:nvPr/>
            </p:nvSpPr>
            <p:spPr>
              <a:xfrm>
                <a:off x="9083762" y="3490663"/>
                <a:ext cx="773703" cy="787321"/>
              </a:xfrm>
              <a:custGeom>
                <a:avLst/>
                <a:gdLst/>
                <a:ahLst/>
                <a:cxnLst/>
                <a:rect l="l" t="t" r="r" b="b"/>
                <a:pathLst>
                  <a:path w="5511" h="5608" extrusionOk="0">
                    <a:moveTo>
                      <a:pt x="5252" y="3595"/>
                    </a:moveTo>
                    <a:cubicBezTo>
                      <a:pt x="5263" y="3552"/>
                      <a:pt x="5274" y="3509"/>
                      <a:pt x="5274" y="3466"/>
                    </a:cubicBezTo>
                    <a:cubicBezTo>
                      <a:pt x="5295" y="3337"/>
                      <a:pt x="5306" y="3197"/>
                      <a:pt x="5306" y="3068"/>
                    </a:cubicBezTo>
                    <a:cubicBezTo>
                      <a:pt x="5306" y="2960"/>
                      <a:pt x="5295" y="2863"/>
                      <a:pt x="5252" y="2766"/>
                    </a:cubicBezTo>
                    <a:cubicBezTo>
                      <a:pt x="5069" y="2390"/>
                      <a:pt x="5091" y="2013"/>
                      <a:pt x="4962" y="1636"/>
                    </a:cubicBezTo>
                    <a:cubicBezTo>
                      <a:pt x="4833" y="1249"/>
                      <a:pt x="4284" y="1464"/>
                      <a:pt x="4112" y="1130"/>
                    </a:cubicBezTo>
                    <a:cubicBezTo>
                      <a:pt x="3896" y="721"/>
                      <a:pt x="3681" y="700"/>
                      <a:pt x="3412" y="915"/>
                    </a:cubicBezTo>
                    <a:cubicBezTo>
                      <a:pt x="3391" y="775"/>
                      <a:pt x="3315" y="657"/>
                      <a:pt x="3197" y="581"/>
                    </a:cubicBezTo>
                    <a:cubicBezTo>
                      <a:pt x="2960" y="442"/>
                      <a:pt x="2885" y="668"/>
                      <a:pt x="2691" y="388"/>
                    </a:cubicBezTo>
                    <a:cubicBezTo>
                      <a:pt x="2530" y="151"/>
                      <a:pt x="2024" y="0"/>
                      <a:pt x="1916" y="355"/>
                    </a:cubicBezTo>
                    <a:cubicBezTo>
                      <a:pt x="1733" y="947"/>
                      <a:pt x="915" y="560"/>
                      <a:pt x="840" y="1249"/>
                    </a:cubicBezTo>
                    <a:cubicBezTo>
                      <a:pt x="840" y="1270"/>
                      <a:pt x="883" y="1281"/>
                      <a:pt x="883" y="1292"/>
                    </a:cubicBezTo>
                    <a:lnTo>
                      <a:pt x="883" y="1453"/>
                    </a:lnTo>
                    <a:cubicBezTo>
                      <a:pt x="614" y="1475"/>
                      <a:pt x="549" y="1701"/>
                      <a:pt x="603" y="1916"/>
                    </a:cubicBezTo>
                    <a:lnTo>
                      <a:pt x="528" y="1916"/>
                    </a:lnTo>
                    <a:cubicBezTo>
                      <a:pt x="216" y="1927"/>
                      <a:pt x="43" y="2314"/>
                      <a:pt x="11" y="2572"/>
                    </a:cubicBezTo>
                    <a:cubicBezTo>
                      <a:pt x="0" y="2637"/>
                      <a:pt x="0" y="2702"/>
                      <a:pt x="11" y="2766"/>
                    </a:cubicBezTo>
                    <a:cubicBezTo>
                      <a:pt x="22" y="2874"/>
                      <a:pt x="54" y="2992"/>
                      <a:pt x="76" y="3100"/>
                    </a:cubicBezTo>
                    <a:cubicBezTo>
                      <a:pt x="108" y="3283"/>
                      <a:pt x="151" y="3466"/>
                      <a:pt x="205" y="3649"/>
                    </a:cubicBezTo>
                    <a:lnTo>
                      <a:pt x="226" y="3670"/>
                    </a:lnTo>
                    <a:cubicBezTo>
                      <a:pt x="183" y="3799"/>
                      <a:pt x="151" y="3918"/>
                      <a:pt x="130" y="4047"/>
                    </a:cubicBezTo>
                    <a:cubicBezTo>
                      <a:pt x="108" y="4101"/>
                      <a:pt x="140" y="4165"/>
                      <a:pt x="194" y="4176"/>
                    </a:cubicBezTo>
                    <a:cubicBezTo>
                      <a:pt x="549" y="4262"/>
                      <a:pt x="571" y="4445"/>
                      <a:pt x="668" y="4768"/>
                    </a:cubicBezTo>
                    <a:cubicBezTo>
                      <a:pt x="689" y="4843"/>
                      <a:pt x="765" y="4886"/>
                      <a:pt x="840" y="4897"/>
                    </a:cubicBezTo>
                    <a:cubicBezTo>
                      <a:pt x="1055" y="4908"/>
                      <a:pt x="1130" y="5242"/>
                      <a:pt x="1260" y="5349"/>
                    </a:cubicBezTo>
                    <a:cubicBezTo>
                      <a:pt x="1529" y="5554"/>
                      <a:pt x="1809" y="5403"/>
                      <a:pt x="2078" y="5586"/>
                    </a:cubicBezTo>
                    <a:cubicBezTo>
                      <a:pt x="2121" y="5607"/>
                      <a:pt x="2174" y="5607"/>
                      <a:pt x="2207" y="5575"/>
                    </a:cubicBezTo>
                    <a:cubicBezTo>
                      <a:pt x="2282" y="5500"/>
                      <a:pt x="3132" y="5371"/>
                      <a:pt x="3283" y="5468"/>
                    </a:cubicBezTo>
                    <a:cubicBezTo>
                      <a:pt x="3530" y="5607"/>
                      <a:pt x="3800" y="5338"/>
                      <a:pt x="3972" y="5145"/>
                    </a:cubicBezTo>
                    <a:cubicBezTo>
                      <a:pt x="4112" y="5274"/>
                      <a:pt x="4338" y="5209"/>
                      <a:pt x="4391" y="5026"/>
                    </a:cubicBezTo>
                    <a:cubicBezTo>
                      <a:pt x="4424" y="4951"/>
                      <a:pt x="4790" y="5069"/>
                      <a:pt x="4876" y="4983"/>
                    </a:cubicBezTo>
                    <a:cubicBezTo>
                      <a:pt x="5037" y="4843"/>
                      <a:pt x="5016" y="4865"/>
                      <a:pt x="5091" y="4650"/>
                    </a:cubicBezTo>
                    <a:cubicBezTo>
                      <a:pt x="5134" y="4531"/>
                      <a:pt x="5102" y="4477"/>
                      <a:pt x="5080" y="4467"/>
                    </a:cubicBezTo>
                    <a:cubicBezTo>
                      <a:pt x="5134" y="4488"/>
                      <a:pt x="5188" y="4477"/>
                      <a:pt x="5220" y="4434"/>
                    </a:cubicBezTo>
                    <a:cubicBezTo>
                      <a:pt x="5511" y="4122"/>
                      <a:pt x="5435" y="3853"/>
                      <a:pt x="5252" y="35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11"/>
              <p:cNvSpPr/>
              <p:nvPr/>
            </p:nvSpPr>
            <p:spPr>
              <a:xfrm>
                <a:off x="9082218" y="3877446"/>
                <a:ext cx="775247" cy="39871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" y="119"/>
                      <a:pt x="54" y="226"/>
                      <a:pt x="87" y="334"/>
                    </a:cubicBezTo>
                    <a:cubicBezTo>
                      <a:pt x="108" y="517"/>
                      <a:pt x="151" y="700"/>
                      <a:pt x="216" y="883"/>
                    </a:cubicBezTo>
                    <a:cubicBezTo>
                      <a:pt x="216" y="894"/>
                      <a:pt x="227" y="904"/>
                      <a:pt x="227" y="915"/>
                    </a:cubicBezTo>
                    <a:cubicBezTo>
                      <a:pt x="184" y="1034"/>
                      <a:pt x="162" y="1152"/>
                      <a:pt x="141" y="1281"/>
                    </a:cubicBezTo>
                    <a:cubicBezTo>
                      <a:pt x="119" y="1346"/>
                      <a:pt x="151" y="1400"/>
                      <a:pt x="205" y="1421"/>
                    </a:cubicBezTo>
                    <a:cubicBezTo>
                      <a:pt x="550" y="1507"/>
                      <a:pt x="582" y="1679"/>
                      <a:pt x="668" y="2002"/>
                    </a:cubicBezTo>
                    <a:cubicBezTo>
                      <a:pt x="700" y="2078"/>
                      <a:pt x="776" y="2131"/>
                      <a:pt x="851" y="2142"/>
                    </a:cubicBezTo>
                    <a:cubicBezTo>
                      <a:pt x="1066" y="2153"/>
                      <a:pt x="1141" y="2487"/>
                      <a:pt x="1271" y="2583"/>
                    </a:cubicBezTo>
                    <a:cubicBezTo>
                      <a:pt x="1540" y="2788"/>
                      <a:pt x="1820" y="2637"/>
                      <a:pt x="2089" y="2820"/>
                    </a:cubicBezTo>
                    <a:cubicBezTo>
                      <a:pt x="2107" y="2834"/>
                      <a:pt x="2127" y="2840"/>
                      <a:pt x="2146" y="2840"/>
                    </a:cubicBezTo>
                    <a:cubicBezTo>
                      <a:pt x="2173" y="2840"/>
                      <a:pt x="2199" y="2828"/>
                      <a:pt x="2218" y="2809"/>
                    </a:cubicBezTo>
                    <a:cubicBezTo>
                      <a:pt x="2275" y="2760"/>
                      <a:pt x="2785" y="2673"/>
                      <a:pt x="3089" y="2673"/>
                    </a:cubicBezTo>
                    <a:cubicBezTo>
                      <a:pt x="3184" y="2673"/>
                      <a:pt x="3258" y="2681"/>
                      <a:pt x="3294" y="2702"/>
                    </a:cubicBezTo>
                    <a:cubicBezTo>
                      <a:pt x="3343" y="2729"/>
                      <a:pt x="3393" y="2742"/>
                      <a:pt x="3443" y="2742"/>
                    </a:cubicBezTo>
                    <a:cubicBezTo>
                      <a:pt x="3644" y="2742"/>
                      <a:pt x="3845" y="2543"/>
                      <a:pt x="3983" y="2379"/>
                    </a:cubicBezTo>
                    <a:cubicBezTo>
                      <a:pt x="4033" y="2426"/>
                      <a:pt x="4095" y="2447"/>
                      <a:pt x="4157" y="2447"/>
                    </a:cubicBezTo>
                    <a:cubicBezTo>
                      <a:pt x="4264" y="2447"/>
                      <a:pt x="4368" y="2381"/>
                      <a:pt x="4402" y="2271"/>
                    </a:cubicBezTo>
                    <a:cubicBezTo>
                      <a:pt x="4412" y="2246"/>
                      <a:pt x="4451" y="2238"/>
                      <a:pt x="4503" y="2238"/>
                    </a:cubicBezTo>
                    <a:cubicBezTo>
                      <a:pt x="4579" y="2238"/>
                      <a:pt x="4685" y="2255"/>
                      <a:pt x="4769" y="2255"/>
                    </a:cubicBezTo>
                    <a:cubicBezTo>
                      <a:pt x="4820" y="2255"/>
                      <a:pt x="4864" y="2248"/>
                      <a:pt x="4887" y="2228"/>
                    </a:cubicBezTo>
                    <a:cubicBezTo>
                      <a:pt x="5048" y="2078"/>
                      <a:pt x="5027" y="2099"/>
                      <a:pt x="5102" y="1884"/>
                    </a:cubicBezTo>
                    <a:cubicBezTo>
                      <a:pt x="5145" y="1765"/>
                      <a:pt x="5113" y="1722"/>
                      <a:pt x="5091" y="1701"/>
                    </a:cubicBezTo>
                    <a:lnTo>
                      <a:pt x="5091" y="1701"/>
                    </a:lnTo>
                    <a:cubicBezTo>
                      <a:pt x="5110" y="1709"/>
                      <a:pt x="5129" y="1712"/>
                      <a:pt x="5147" y="1712"/>
                    </a:cubicBezTo>
                    <a:cubicBezTo>
                      <a:pt x="5180" y="1712"/>
                      <a:pt x="5210" y="1700"/>
                      <a:pt x="5231" y="1679"/>
                    </a:cubicBezTo>
                    <a:cubicBezTo>
                      <a:pt x="5522" y="1367"/>
                      <a:pt x="5446" y="1098"/>
                      <a:pt x="5253" y="840"/>
                    </a:cubicBezTo>
                    <a:cubicBezTo>
                      <a:pt x="5263" y="797"/>
                      <a:pt x="5274" y="754"/>
                      <a:pt x="5274" y="711"/>
                    </a:cubicBezTo>
                    <a:cubicBezTo>
                      <a:pt x="5296" y="582"/>
                      <a:pt x="5306" y="442"/>
                      <a:pt x="5306" y="313"/>
                    </a:cubicBezTo>
                    <a:cubicBezTo>
                      <a:pt x="5285" y="259"/>
                      <a:pt x="5253" y="216"/>
                      <a:pt x="5231" y="173"/>
                    </a:cubicBezTo>
                    <a:cubicBezTo>
                      <a:pt x="5174" y="353"/>
                      <a:pt x="5036" y="483"/>
                      <a:pt x="4869" y="483"/>
                    </a:cubicBezTo>
                    <a:cubicBezTo>
                      <a:pt x="4816" y="483"/>
                      <a:pt x="4761" y="470"/>
                      <a:pt x="4704" y="442"/>
                    </a:cubicBezTo>
                    <a:lnTo>
                      <a:pt x="4704" y="442"/>
                    </a:lnTo>
                    <a:cubicBezTo>
                      <a:pt x="4753" y="709"/>
                      <a:pt x="4646" y="843"/>
                      <a:pt x="4498" y="843"/>
                    </a:cubicBezTo>
                    <a:cubicBezTo>
                      <a:pt x="4390" y="843"/>
                      <a:pt x="4260" y="770"/>
                      <a:pt x="4155" y="625"/>
                    </a:cubicBezTo>
                    <a:lnTo>
                      <a:pt x="4155" y="625"/>
                    </a:lnTo>
                    <a:cubicBezTo>
                      <a:pt x="4392" y="1421"/>
                      <a:pt x="3305" y="1044"/>
                      <a:pt x="2906" y="1464"/>
                    </a:cubicBezTo>
                    <a:cubicBezTo>
                      <a:pt x="2756" y="851"/>
                      <a:pt x="2164" y="1023"/>
                      <a:pt x="1970" y="517"/>
                    </a:cubicBezTo>
                    <a:cubicBezTo>
                      <a:pt x="1818" y="741"/>
                      <a:pt x="1466" y="942"/>
                      <a:pt x="1172" y="942"/>
                    </a:cubicBezTo>
                    <a:cubicBezTo>
                      <a:pt x="1112" y="942"/>
                      <a:pt x="1054" y="933"/>
                      <a:pt x="1002" y="915"/>
                    </a:cubicBezTo>
                    <a:cubicBezTo>
                      <a:pt x="539" y="765"/>
                      <a:pt x="593" y="356"/>
                      <a:pt x="539" y="11"/>
                    </a:cubicBezTo>
                    <a:cubicBezTo>
                      <a:pt x="496" y="6"/>
                      <a:pt x="457" y="4"/>
                      <a:pt x="421" y="4"/>
                    </a:cubicBezTo>
                    <a:cubicBezTo>
                      <a:pt x="288" y="4"/>
                      <a:pt x="192" y="30"/>
                      <a:pt x="114" y="30"/>
                    </a:cubicBezTo>
                    <a:cubicBezTo>
                      <a:pt x="72" y="30"/>
                      <a:pt x="36" y="23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11"/>
              <p:cNvSpPr/>
              <p:nvPr/>
            </p:nvSpPr>
            <p:spPr>
              <a:xfrm>
                <a:off x="9511402" y="3729331"/>
                <a:ext cx="3089" cy="168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2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cubicBezTo>
                      <a:pt x="22" y="1"/>
                      <a:pt x="22" y="1"/>
                      <a:pt x="0" y="11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11"/>
              <p:cNvSpPr/>
              <p:nvPr/>
            </p:nvSpPr>
            <p:spPr>
              <a:xfrm>
                <a:off x="9283262" y="3703639"/>
                <a:ext cx="266044" cy="152747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088" extrusionOk="0">
                    <a:moveTo>
                      <a:pt x="506" y="1"/>
                    </a:moveTo>
                    <a:cubicBezTo>
                      <a:pt x="420" y="184"/>
                      <a:pt x="301" y="345"/>
                      <a:pt x="151" y="474"/>
                    </a:cubicBezTo>
                    <a:cubicBezTo>
                      <a:pt x="54" y="474"/>
                      <a:pt x="108" y="421"/>
                      <a:pt x="54" y="377"/>
                    </a:cubicBezTo>
                    <a:lnTo>
                      <a:pt x="0" y="647"/>
                    </a:lnTo>
                    <a:cubicBezTo>
                      <a:pt x="56" y="550"/>
                      <a:pt x="190" y="483"/>
                      <a:pt x="318" y="483"/>
                    </a:cubicBezTo>
                    <a:cubicBezTo>
                      <a:pt x="464" y="483"/>
                      <a:pt x="602" y="569"/>
                      <a:pt x="614" y="797"/>
                    </a:cubicBezTo>
                    <a:cubicBezTo>
                      <a:pt x="653" y="805"/>
                      <a:pt x="694" y="808"/>
                      <a:pt x="734" y="808"/>
                    </a:cubicBezTo>
                    <a:cubicBezTo>
                      <a:pt x="863" y="808"/>
                      <a:pt x="990" y="777"/>
                      <a:pt x="1098" y="777"/>
                    </a:cubicBezTo>
                    <a:cubicBezTo>
                      <a:pt x="1228" y="777"/>
                      <a:pt x="1331" y="822"/>
                      <a:pt x="1378" y="1023"/>
                    </a:cubicBezTo>
                    <a:cubicBezTo>
                      <a:pt x="1431" y="948"/>
                      <a:pt x="1582" y="873"/>
                      <a:pt x="1636" y="797"/>
                    </a:cubicBezTo>
                    <a:cubicBezTo>
                      <a:pt x="1690" y="894"/>
                      <a:pt x="1851" y="1012"/>
                      <a:pt x="1894" y="1088"/>
                    </a:cubicBezTo>
                    <a:cubicBezTo>
                      <a:pt x="1883" y="776"/>
                      <a:pt x="1636" y="464"/>
                      <a:pt x="1625" y="194"/>
                    </a:cubicBezTo>
                    <a:cubicBezTo>
                      <a:pt x="1558" y="283"/>
                      <a:pt x="1461" y="324"/>
                      <a:pt x="1365" y="324"/>
                    </a:cubicBezTo>
                    <a:cubicBezTo>
                      <a:pt x="1215" y="324"/>
                      <a:pt x="1066" y="225"/>
                      <a:pt x="1033" y="55"/>
                    </a:cubicBezTo>
                    <a:cubicBezTo>
                      <a:pt x="939" y="101"/>
                      <a:pt x="841" y="128"/>
                      <a:pt x="742" y="128"/>
                    </a:cubicBezTo>
                    <a:cubicBezTo>
                      <a:pt x="682" y="128"/>
                      <a:pt x="621" y="118"/>
                      <a:pt x="560" y="98"/>
                    </a:cubicBezTo>
                    <a:cubicBezTo>
                      <a:pt x="538" y="65"/>
                      <a:pt x="527" y="33"/>
                      <a:pt x="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11"/>
              <p:cNvSpPr/>
              <p:nvPr/>
            </p:nvSpPr>
            <p:spPr>
              <a:xfrm>
                <a:off x="9177405" y="4450111"/>
                <a:ext cx="678517" cy="702664"/>
              </a:xfrm>
              <a:custGeom>
                <a:avLst/>
                <a:gdLst/>
                <a:ahLst/>
                <a:cxnLst/>
                <a:rect l="l" t="t" r="r" b="b"/>
                <a:pathLst>
                  <a:path w="4833" h="5005" extrusionOk="0">
                    <a:moveTo>
                      <a:pt x="4758" y="3143"/>
                    </a:moveTo>
                    <a:cubicBezTo>
                      <a:pt x="4715" y="2949"/>
                      <a:pt x="4284" y="2659"/>
                      <a:pt x="4284" y="2497"/>
                    </a:cubicBezTo>
                    <a:cubicBezTo>
                      <a:pt x="4284" y="2497"/>
                      <a:pt x="4284" y="2486"/>
                      <a:pt x="4284" y="2476"/>
                    </a:cubicBezTo>
                    <a:cubicBezTo>
                      <a:pt x="4370" y="2228"/>
                      <a:pt x="4295" y="1959"/>
                      <a:pt x="4112" y="1765"/>
                    </a:cubicBezTo>
                    <a:cubicBezTo>
                      <a:pt x="4037" y="1701"/>
                      <a:pt x="3961" y="1636"/>
                      <a:pt x="3864" y="1593"/>
                    </a:cubicBezTo>
                    <a:cubicBezTo>
                      <a:pt x="3714" y="1529"/>
                      <a:pt x="3929" y="1098"/>
                      <a:pt x="3789" y="958"/>
                    </a:cubicBezTo>
                    <a:cubicBezTo>
                      <a:pt x="3768" y="926"/>
                      <a:pt x="3735" y="904"/>
                      <a:pt x="3703" y="883"/>
                    </a:cubicBezTo>
                    <a:cubicBezTo>
                      <a:pt x="3531" y="743"/>
                      <a:pt x="3326" y="689"/>
                      <a:pt x="3272" y="431"/>
                    </a:cubicBezTo>
                    <a:cubicBezTo>
                      <a:pt x="3262" y="399"/>
                      <a:pt x="3240" y="377"/>
                      <a:pt x="3219" y="377"/>
                    </a:cubicBezTo>
                    <a:cubicBezTo>
                      <a:pt x="3100" y="323"/>
                      <a:pt x="2971" y="355"/>
                      <a:pt x="2896" y="463"/>
                    </a:cubicBezTo>
                    <a:cubicBezTo>
                      <a:pt x="2810" y="334"/>
                      <a:pt x="2637" y="302"/>
                      <a:pt x="2508" y="388"/>
                    </a:cubicBezTo>
                    <a:cubicBezTo>
                      <a:pt x="2519" y="323"/>
                      <a:pt x="2498" y="269"/>
                      <a:pt x="2455" y="226"/>
                    </a:cubicBezTo>
                    <a:cubicBezTo>
                      <a:pt x="2250" y="22"/>
                      <a:pt x="2089" y="452"/>
                      <a:pt x="1916" y="140"/>
                    </a:cubicBezTo>
                    <a:cubicBezTo>
                      <a:pt x="1830" y="0"/>
                      <a:pt x="1712" y="54"/>
                      <a:pt x="1604" y="119"/>
                    </a:cubicBezTo>
                    <a:cubicBezTo>
                      <a:pt x="1497" y="183"/>
                      <a:pt x="1529" y="420"/>
                      <a:pt x="1346" y="399"/>
                    </a:cubicBezTo>
                    <a:cubicBezTo>
                      <a:pt x="1238" y="399"/>
                      <a:pt x="1163" y="485"/>
                      <a:pt x="1098" y="538"/>
                    </a:cubicBezTo>
                    <a:cubicBezTo>
                      <a:pt x="1066" y="571"/>
                      <a:pt x="1088" y="635"/>
                      <a:pt x="1088" y="668"/>
                    </a:cubicBezTo>
                    <a:cubicBezTo>
                      <a:pt x="1088" y="700"/>
                      <a:pt x="883" y="797"/>
                      <a:pt x="862" y="818"/>
                    </a:cubicBezTo>
                    <a:cubicBezTo>
                      <a:pt x="754" y="904"/>
                      <a:pt x="786" y="1066"/>
                      <a:pt x="851" y="1184"/>
                    </a:cubicBezTo>
                    <a:cubicBezTo>
                      <a:pt x="851" y="1195"/>
                      <a:pt x="851" y="1195"/>
                      <a:pt x="851" y="1206"/>
                    </a:cubicBezTo>
                    <a:cubicBezTo>
                      <a:pt x="894" y="1281"/>
                      <a:pt x="517" y="1561"/>
                      <a:pt x="517" y="1722"/>
                    </a:cubicBezTo>
                    <a:cubicBezTo>
                      <a:pt x="517" y="1808"/>
                      <a:pt x="550" y="1905"/>
                      <a:pt x="603" y="1981"/>
                    </a:cubicBezTo>
                    <a:cubicBezTo>
                      <a:pt x="700" y="2056"/>
                      <a:pt x="700" y="2217"/>
                      <a:pt x="603" y="2303"/>
                    </a:cubicBezTo>
                    <a:cubicBezTo>
                      <a:pt x="453" y="2454"/>
                      <a:pt x="130" y="2573"/>
                      <a:pt x="33" y="2616"/>
                    </a:cubicBezTo>
                    <a:cubicBezTo>
                      <a:pt x="11" y="2626"/>
                      <a:pt x="1" y="2659"/>
                      <a:pt x="1" y="2691"/>
                    </a:cubicBezTo>
                    <a:cubicBezTo>
                      <a:pt x="98" y="3089"/>
                      <a:pt x="108" y="3477"/>
                      <a:pt x="194" y="3842"/>
                    </a:cubicBezTo>
                    <a:cubicBezTo>
                      <a:pt x="216" y="3939"/>
                      <a:pt x="237" y="4025"/>
                      <a:pt x="270" y="4112"/>
                    </a:cubicBezTo>
                    <a:cubicBezTo>
                      <a:pt x="237" y="4273"/>
                      <a:pt x="291" y="4445"/>
                      <a:pt x="399" y="4574"/>
                    </a:cubicBezTo>
                    <a:cubicBezTo>
                      <a:pt x="507" y="4671"/>
                      <a:pt x="700" y="4854"/>
                      <a:pt x="862" y="4768"/>
                    </a:cubicBezTo>
                    <a:cubicBezTo>
                      <a:pt x="1066" y="4671"/>
                      <a:pt x="1174" y="4854"/>
                      <a:pt x="1378" y="4929"/>
                    </a:cubicBezTo>
                    <a:cubicBezTo>
                      <a:pt x="1604" y="5005"/>
                      <a:pt x="1841" y="4929"/>
                      <a:pt x="1992" y="4757"/>
                    </a:cubicBezTo>
                    <a:cubicBezTo>
                      <a:pt x="2132" y="4564"/>
                      <a:pt x="2089" y="4639"/>
                      <a:pt x="2261" y="4757"/>
                    </a:cubicBezTo>
                    <a:cubicBezTo>
                      <a:pt x="2368" y="4833"/>
                      <a:pt x="2498" y="4886"/>
                      <a:pt x="2627" y="4897"/>
                    </a:cubicBezTo>
                    <a:cubicBezTo>
                      <a:pt x="2777" y="4897"/>
                      <a:pt x="2928" y="4854"/>
                      <a:pt x="3068" y="4790"/>
                    </a:cubicBezTo>
                    <a:cubicBezTo>
                      <a:pt x="3176" y="4725"/>
                      <a:pt x="3111" y="4790"/>
                      <a:pt x="3197" y="4833"/>
                    </a:cubicBezTo>
                    <a:cubicBezTo>
                      <a:pt x="3434" y="4973"/>
                      <a:pt x="3714" y="4628"/>
                      <a:pt x="3875" y="4359"/>
                    </a:cubicBezTo>
                    <a:cubicBezTo>
                      <a:pt x="4144" y="4477"/>
                      <a:pt x="4575" y="3950"/>
                      <a:pt x="4704" y="3789"/>
                    </a:cubicBezTo>
                    <a:cubicBezTo>
                      <a:pt x="4833" y="3595"/>
                      <a:pt x="4801" y="3358"/>
                      <a:pt x="4758" y="314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11"/>
              <p:cNvSpPr/>
              <p:nvPr/>
            </p:nvSpPr>
            <p:spPr>
              <a:xfrm>
                <a:off x="9249988" y="4617741"/>
                <a:ext cx="361230" cy="290332"/>
              </a:xfrm>
              <a:custGeom>
                <a:avLst/>
                <a:gdLst/>
                <a:ahLst/>
                <a:cxnLst/>
                <a:rect l="l" t="t" r="r" b="b"/>
                <a:pathLst>
                  <a:path w="2573" h="2068" extrusionOk="0">
                    <a:moveTo>
                      <a:pt x="345" y="1"/>
                    </a:moveTo>
                    <a:cubicBezTo>
                      <a:pt x="345" y="1"/>
                      <a:pt x="345" y="12"/>
                      <a:pt x="345" y="12"/>
                    </a:cubicBezTo>
                    <a:cubicBezTo>
                      <a:pt x="388" y="87"/>
                      <a:pt x="0" y="378"/>
                      <a:pt x="0" y="539"/>
                    </a:cubicBezTo>
                    <a:cubicBezTo>
                      <a:pt x="0" y="625"/>
                      <a:pt x="33" y="711"/>
                      <a:pt x="86" y="787"/>
                    </a:cubicBezTo>
                    <a:cubicBezTo>
                      <a:pt x="183" y="873"/>
                      <a:pt x="183" y="1023"/>
                      <a:pt x="86" y="1109"/>
                    </a:cubicBezTo>
                    <a:cubicBezTo>
                      <a:pt x="183" y="1131"/>
                      <a:pt x="269" y="1153"/>
                      <a:pt x="355" y="1196"/>
                    </a:cubicBezTo>
                    <a:cubicBezTo>
                      <a:pt x="442" y="1228"/>
                      <a:pt x="506" y="1346"/>
                      <a:pt x="603" y="1368"/>
                    </a:cubicBezTo>
                    <a:cubicBezTo>
                      <a:pt x="613" y="1370"/>
                      <a:pt x="623" y="1371"/>
                      <a:pt x="633" y="1371"/>
                    </a:cubicBezTo>
                    <a:cubicBezTo>
                      <a:pt x="722" y="1371"/>
                      <a:pt x="817" y="1300"/>
                      <a:pt x="899" y="1300"/>
                    </a:cubicBezTo>
                    <a:cubicBezTo>
                      <a:pt x="908" y="1300"/>
                      <a:pt x="917" y="1301"/>
                      <a:pt x="926" y="1303"/>
                    </a:cubicBezTo>
                    <a:cubicBezTo>
                      <a:pt x="1023" y="1325"/>
                      <a:pt x="1055" y="1432"/>
                      <a:pt x="1130" y="1454"/>
                    </a:cubicBezTo>
                    <a:cubicBezTo>
                      <a:pt x="1145" y="1454"/>
                      <a:pt x="1255" y="1463"/>
                      <a:pt x="1320" y="1463"/>
                    </a:cubicBezTo>
                    <a:cubicBezTo>
                      <a:pt x="1353" y="1463"/>
                      <a:pt x="1374" y="1461"/>
                      <a:pt x="1367" y="1454"/>
                    </a:cubicBezTo>
                    <a:lnTo>
                      <a:pt x="1367" y="1454"/>
                    </a:lnTo>
                    <a:cubicBezTo>
                      <a:pt x="1582" y="1615"/>
                      <a:pt x="1550" y="1744"/>
                      <a:pt x="1636" y="1981"/>
                    </a:cubicBezTo>
                    <a:cubicBezTo>
                      <a:pt x="1690" y="1960"/>
                      <a:pt x="1851" y="1755"/>
                      <a:pt x="1884" y="1755"/>
                    </a:cubicBezTo>
                    <a:cubicBezTo>
                      <a:pt x="2099" y="1777"/>
                      <a:pt x="1927" y="1917"/>
                      <a:pt x="2077" y="1992"/>
                    </a:cubicBezTo>
                    <a:cubicBezTo>
                      <a:pt x="2150" y="2031"/>
                      <a:pt x="2165" y="2067"/>
                      <a:pt x="2192" y="2067"/>
                    </a:cubicBezTo>
                    <a:cubicBezTo>
                      <a:pt x="2218" y="2067"/>
                      <a:pt x="2254" y="2037"/>
                      <a:pt x="2357" y="1949"/>
                    </a:cubicBezTo>
                    <a:cubicBezTo>
                      <a:pt x="2454" y="1841"/>
                      <a:pt x="2529" y="1701"/>
                      <a:pt x="2572" y="1561"/>
                    </a:cubicBezTo>
                    <a:lnTo>
                      <a:pt x="2572" y="1561"/>
                    </a:lnTo>
                    <a:cubicBezTo>
                      <a:pt x="2501" y="1621"/>
                      <a:pt x="2429" y="1646"/>
                      <a:pt x="2360" y="1646"/>
                    </a:cubicBezTo>
                    <a:cubicBezTo>
                      <a:pt x="2068" y="1646"/>
                      <a:pt x="1827" y="1184"/>
                      <a:pt x="1862" y="905"/>
                    </a:cubicBezTo>
                    <a:lnTo>
                      <a:pt x="1862" y="905"/>
                    </a:lnTo>
                    <a:cubicBezTo>
                      <a:pt x="1797" y="933"/>
                      <a:pt x="1741" y="946"/>
                      <a:pt x="1693" y="946"/>
                    </a:cubicBezTo>
                    <a:cubicBezTo>
                      <a:pt x="1485" y="946"/>
                      <a:pt x="1423" y="710"/>
                      <a:pt x="1432" y="474"/>
                    </a:cubicBezTo>
                    <a:lnTo>
                      <a:pt x="1432" y="474"/>
                    </a:lnTo>
                    <a:cubicBezTo>
                      <a:pt x="1331" y="650"/>
                      <a:pt x="1164" y="702"/>
                      <a:pt x="983" y="702"/>
                    </a:cubicBezTo>
                    <a:cubicBezTo>
                      <a:pt x="796" y="702"/>
                      <a:pt x="594" y="647"/>
                      <a:pt x="431" y="614"/>
                    </a:cubicBezTo>
                    <a:cubicBezTo>
                      <a:pt x="431" y="442"/>
                      <a:pt x="581" y="216"/>
                      <a:pt x="495" y="87"/>
                    </a:cubicBezTo>
                    <a:cubicBezTo>
                      <a:pt x="452" y="44"/>
                      <a:pt x="398" y="12"/>
                      <a:pt x="3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11"/>
              <p:cNvSpPr/>
              <p:nvPr/>
            </p:nvSpPr>
            <p:spPr>
              <a:xfrm>
                <a:off x="9203097" y="4800673"/>
                <a:ext cx="652825" cy="346489"/>
              </a:xfrm>
              <a:custGeom>
                <a:avLst/>
                <a:gdLst/>
                <a:ahLst/>
                <a:cxnLst/>
                <a:rect l="l" t="t" r="r" b="b"/>
                <a:pathLst>
                  <a:path w="4650" h="2468" extrusionOk="0">
                    <a:moveTo>
                      <a:pt x="4101" y="0"/>
                    </a:moveTo>
                    <a:cubicBezTo>
                      <a:pt x="4015" y="43"/>
                      <a:pt x="3950" y="97"/>
                      <a:pt x="3918" y="172"/>
                    </a:cubicBezTo>
                    <a:cubicBezTo>
                      <a:pt x="3843" y="355"/>
                      <a:pt x="3993" y="624"/>
                      <a:pt x="3918" y="786"/>
                    </a:cubicBezTo>
                    <a:cubicBezTo>
                      <a:pt x="3821" y="990"/>
                      <a:pt x="3692" y="969"/>
                      <a:pt x="3488" y="1055"/>
                    </a:cubicBezTo>
                    <a:cubicBezTo>
                      <a:pt x="3250" y="1150"/>
                      <a:pt x="2928" y="1539"/>
                      <a:pt x="2596" y="1539"/>
                    </a:cubicBezTo>
                    <a:cubicBezTo>
                      <a:pt x="2553" y="1539"/>
                      <a:pt x="2509" y="1533"/>
                      <a:pt x="2465" y="1518"/>
                    </a:cubicBezTo>
                    <a:cubicBezTo>
                      <a:pt x="2358" y="1485"/>
                      <a:pt x="2444" y="1335"/>
                      <a:pt x="2336" y="1292"/>
                    </a:cubicBezTo>
                    <a:cubicBezTo>
                      <a:pt x="2303" y="1286"/>
                      <a:pt x="2271" y="1283"/>
                      <a:pt x="2239" y="1283"/>
                    </a:cubicBezTo>
                    <a:cubicBezTo>
                      <a:pt x="2158" y="1283"/>
                      <a:pt x="2080" y="1301"/>
                      <a:pt x="2002" y="1324"/>
                    </a:cubicBezTo>
                    <a:cubicBezTo>
                      <a:pt x="1809" y="1378"/>
                      <a:pt x="1647" y="1496"/>
                      <a:pt x="1464" y="1539"/>
                    </a:cubicBezTo>
                    <a:cubicBezTo>
                      <a:pt x="1428" y="1257"/>
                      <a:pt x="1369" y="1152"/>
                      <a:pt x="1163" y="1152"/>
                    </a:cubicBezTo>
                    <a:cubicBezTo>
                      <a:pt x="1125" y="1152"/>
                      <a:pt x="1082" y="1156"/>
                      <a:pt x="1034" y="1163"/>
                    </a:cubicBezTo>
                    <a:cubicBezTo>
                      <a:pt x="920" y="1173"/>
                      <a:pt x="936" y="1303"/>
                      <a:pt x="793" y="1303"/>
                    </a:cubicBezTo>
                    <a:cubicBezTo>
                      <a:pt x="787" y="1303"/>
                      <a:pt x="782" y="1303"/>
                      <a:pt x="776" y="1302"/>
                    </a:cubicBezTo>
                    <a:cubicBezTo>
                      <a:pt x="646" y="1292"/>
                      <a:pt x="539" y="1195"/>
                      <a:pt x="506" y="1066"/>
                    </a:cubicBezTo>
                    <a:cubicBezTo>
                      <a:pt x="498" y="1262"/>
                      <a:pt x="335" y="1402"/>
                      <a:pt x="163" y="1402"/>
                    </a:cubicBezTo>
                    <a:cubicBezTo>
                      <a:pt x="108" y="1402"/>
                      <a:pt x="53" y="1387"/>
                      <a:pt x="1" y="1356"/>
                    </a:cubicBezTo>
                    <a:lnTo>
                      <a:pt x="1" y="1356"/>
                    </a:lnTo>
                    <a:cubicBezTo>
                      <a:pt x="11" y="1442"/>
                      <a:pt x="44" y="1528"/>
                      <a:pt x="76" y="1615"/>
                    </a:cubicBezTo>
                    <a:cubicBezTo>
                      <a:pt x="44" y="1787"/>
                      <a:pt x="98" y="1959"/>
                      <a:pt x="205" y="2077"/>
                    </a:cubicBezTo>
                    <a:cubicBezTo>
                      <a:pt x="294" y="2167"/>
                      <a:pt x="443" y="2300"/>
                      <a:pt x="583" y="2300"/>
                    </a:cubicBezTo>
                    <a:cubicBezTo>
                      <a:pt x="612" y="2300"/>
                      <a:pt x="640" y="2295"/>
                      <a:pt x="668" y="2282"/>
                    </a:cubicBezTo>
                    <a:cubicBezTo>
                      <a:pt x="710" y="2258"/>
                      <a:pt x="748" y="2249"/>
                      <a:pt x="785" y="2249"/>
                    </a:cubicBezTo>
                    <a:cubicBezTo>
                      <a:pt x="917" y="2249"/>
                      <a:pt x="1024" y="2376"/>
                      <a:pt x="1185" y="2443"/>
                    </a:cubicBezTo>
                    <a:cubicBezTo>
                      <a:pt x="1239" y="2460"/>
                      <a:pt x="1295" y="2468"/>
                      <a:pt x="1352" y="2468"/>
                    </a:cubicBezTo>
                    <a:cubicBezTo>
                      <a:pt x="1518" y="2468"/>
                      <a:pt x="1683" y="2397"/>
                      <a:pt x="1787" y="2260"/>
                    </a:cubicBezTo>
                    <a:cubicBezTo>
                      <a:pt x="1853" y="2180"/>
                      <a:pt x="1884" y="2150"/>
                      <a:pt x="1911" y="2150"/>
                    </a:cubicBezTo>
                    <a:cubicBezTo>
                      <a:pt x="1945" y="2150"/>
                      <a:pt x="1972" y="2200"/>
                      <a:pt x="2056" y="2260"/>
                    </a:cubicBezTo>
                    <a:cubicBezTo>
                      <a:pt x="2164" y="2346"/>
                      <a:pt x="2293" y="2400"/>
                      <a:pt x="2433" y="2400"/>
                    </a:cubicBezTo>
                    <a:cubicBezTo>
                      <a:pt x="2584" y="2400"/>
                      <a:pt x="2734" y="2368"/>
                      <a:pt x="2863" y="2293"/>
                    </a:cubicBezTo>
                    <a:cubicBezTo>
                      <a:pt x="2898" y="2277"/>
                      <a:pt x="2916" y="2270"/>
                      <a:pt x="2927" y="2270"/>
                    </a:cubicBezTo>
                    <a:cubicBezTo>
                      <a:pt x="2952" y="2270"/>
                      <a:pt x="2935" y="2308"/>
                      <a:pt x="3003" y="2346"/>
                    </a:cubicBezTo>
                    <a:cubicBezTo>
                      <a:pt x="3041" y="2369"/>
                      <a:pt x="3080" y="2379"/>
                      <a:pt x="3119" y="2379"/>
                    </a:cubicBezTo>
                    <a:cubicBezTo>
                      <a:pt x="3326" y="2379"/>
                      <a:pt x="3544" y="2099"/>
                      <a:pt x="3671" y="1873"/>
                    </a:cubicBezTo>
                    <a:cubicBezTo>
                      <a:pt x="3697" y="1885"/>
                      <a:pt x="3726" y="1890"/>
                      <a:pt x="3755" y="1890"/>
                    </a:cubicBezTo>
                    <a:cubicBezTo>
                      <a:pt x="4024" y="1890"/>
                      <a:pt x="4393" y="1447"/>
                      <a:pt x="4499" y="1292"/>
                    </a:cubicBezTo>
                    <a:cubicBezTo>
                      <a:pt x="4650" y="1098"/>
                      <a:pt x="4618" y="861"/>
                      <a:pt x="4564" y="635"/>
                    </a:cubicBezTo>
                    <a:cubicBezTo>
                      <a:pt x="4521" y="441"/>
                      <a:pt x="4101" y="162"/>
                      <a:pt x="41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11"/>
              <p:cNvSpPr/>
              <p:nvPr/>
            </p:nvSpPr>
            <p:spPr>
              <a:xfrm>
                <a:off x="9501434" y="4572534"/>
                <a:ext cx="253268" cy="140533"/>
              </a:xfrm>
              <a:custGeom>
                <a:avLst/>
                <a:gdLst/>
                <a:ahLst/>
                <a:cxnLst/>
                <a:rect l="l" t="t" r="r" b="b"/>
                <a:pathLst>
                  <a:path w="1804" h="1001" extrusionOk="0">
                    <a:moveTo>
                      <a:pt x="1406" y="0"/>
                    </a:moveTo>
                    <a:cubicBezTo>
                      <a:pt x="1384" y="75"/>
                      <a:pt x="1341" y="129"/>
                      <a:pt x="1287" y="172"/>
                    </a:cubicBezTo>
                    <a:cubicBezTo>
                      <a:pt x="1083" y="312"/>
                      <a:pt x="911" y="172"/>
                      <a:pt x="749" y="323"/>
                    </a:cubicBezTo>
                    <a:cubicBezTo>
                      <a:pt x="609" y="463"/>
                      <a:pt x="846" y="592"/>
                      <a:pt x="566" y="646"/>
                    </a:cubicBezTo>
                    <a:cubicBezTo>
                      <a:pt x="556" y="648"/>
                      <a:pt x="546" y="648"/>
                      <a:pt x="537" y="648"/>
                    </a:cubicBezTo>
                    <a:cubicBezTo>
                      <a:pt x="418" y="648"/>
                      <a:pt x="338" y="523"/>
                      <a:pt x="206" y="523"/>
                    </a:cubicBezTo>
                    <a:cubicBezTo>
                      <a:pt x="156" y="523"/>
                      <a:pt x="98" y="541"/>
                      <a:pt x="28" y="592"/>
                    </a:cubicBezTo>
                    <a:cubicBezTo>
                      <a:pt x="1" y="765"/>
                      <a:pt x="87" y="786"/>
                      <a:pt x="189" y="786"/>
                    </a:cubicBezTo>
                    <a:cubicBezTo>
                      <a:pt x="223" y="786"/>
                      <a:pt x="258" y="783"/>
                      <a:pt x="292" y="783"/>
                    </a:cubicBezTo>
                    <a:cubicBezTo>
                      <a:pt x="400" y="783"/>
                      <a:pt x="492" y="807"/>
                      <a:pt x="459" y="1001"/>
                    </a:cubicBezTo>
                    <a:cubicBezTo>
                      <a:pt x="663" y="969"/>
                      <a:pt x="781" y="840"/>
                      <a:pt x="997" y="840"/>
                    </a:cubicBezTo>
                    <a:cubicBezTo>
                      <a:pt x="1140" y="840"/>
                      <a:pt x="1335" y="976"/>
                      <a:pt x="1512" y="976"/>
                    </a:cubicBezTo>
                    <a:cubicBezTo>
                      <a:pt x="1534" y="976"/>
                      <a:pt x="1556" y="973"/>
                      <a:pt x="1578" y="969"/>
                    </a:cubicBezTo>
                    <a:cubicBezTo>
                      <a:pt x="1653" y="958"/>
                      <a:pt x="1739" y="936"/>
                      <a:pt x="1804" y="893"/>
                    </a:cubicBezTo>
                    <a:cubicBezTo>
                      <a:pt x="1739" y="829"/>
                      <a:pt x="1653" y="764"/>
                      <a:pt x="1567" y="721"/>
                    </a:cubicBezTo>
                    <a:cubicBezTo>
                      <a:pt x="1406" y="657"/>
                      <a:pt x="1632" y="226"/>
                      <a:pt x="1492" y="86"/>
                    </a:cubicBezTo>
                    <a:cubicBezTo>
                      <a:pt x="1470" y="54"/>
                      <a:pt x="1438" y="32"/>
                      <a:pt x="140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11"/>
              <p:cNvSpPr/>
              <p:nvPr/>
            </p:nvSpPr>
            <p:spPr>
              <a:xfrm>
                <a:off x="9302776" y="4939663"/>
                <a:ext cx="258603" cy="385377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2745" extrusionOk="0">
                    <a:moveTo>
                      <a:pt x="1637" y="1399"/>
                    </a:moveTo>
                    <a:cubicBezTo>
                      <a:pt x="1637" y="958"/>
                      <a:pt x="1831" y="538"/>
                      <a:pt x="1766" y="108"/>
                    </a:cubicBezTo>
                    <a:cubicBezTo>
                      <a:pt x="1755" y="33"/>
                      <a:pt x="1658" y="43"/>
                      <a:pt x="1637" y="108"/>
                    </a:cubicBezTo>
                    <a:cubicBezTo>
                      <a:pt x="1583" y="259"/>
                      <a:pt x="1540" y="420"/>
                      <a:pt x="1518" y="581"/>
                    </a:cubicBezTo>
                    <a:cubicBezTo>
                      <a:pt x="1443" y="377"/>
                      <a:pt x="1335" y="183"/>
                      <a:pt x="1282" y="11"/>
                    </a:cubicBezTo>
                    <a:cubicBezTo>
                      <a:pt x="1282" y="0"/>
                      <a:pt x="1260" y="0"/>
                      <a:pt x="1249" y="11"/>
                    </a:cubicBezTo>
                    <a:cubicBezTo>
                      <a:pt x="1249" y="194"/>
                      <a:pt x="1282" y="366"/>
                      <a:pt x="1346" y="538"/>
                    </a:cubicBezTo>
                    <a:cubicBezTo>
                      <a:pt x="1411" y="689"/>
                      <a:pt x="1443" y="851"/>
                      <a:pt x="1475" y="1023"/>
                    </a:cubicBezTo>
                    <a:cubicBezTo>
                      <a:pt x="1475" y="1152"/>
                      <a:pt x="1465" y="1292"/>
                      <a:pt x="1475" y="1432"/>
                    </a:cubicBezTo>
                    <a:cubicBezTo>
                      <a:pt x="1303" y="1227"/>
                      <a:pt x="1131" y="1033"/>
                      <a:pt x="948" y="851"/>
                    </a:cubicBezTo>
                    <a:cubicBezTo>
                      <a:pt x="916" y="818"/>
                      <a:pt x="873" y="840"/>
                      <a:pt x="873" y="872"/>
                    </a:cubicBezTo>
                    <a:cubicBezTo>
                      <a:pt x="830" y="1109"/>
                      <a:pt x="916" y="1356"/>
                      <a:pt x="1099" y="1507"/>
                    </a:cubicBezTo>
                    <a:cubicBezTo>
                      <a:pt x="959" y="1475"/>
                      <a:pt x="819" y="1421"/>
                      <a:pt x="701" y="1335"/>
                    </a:cubicBezTo>
                    <a:cubicBezTo>
                      <a:pt x="464" y="1163"/>
                      <a:pt x="302" y="904"/>
                      <a:pt x="66" y="743"/>
                    </a:cubicBezTo>
                    <a:cubicBezTo>
                      <a:pt x="33" y="721"/>
                      <a:pt x="1" y="754"/>
                      <a:pt x="22" y="786"/>
                    </a:cubicBezTo>
                    <a:cubicBezTo>
                      <a:pt x="184" y="1033"/>
                      <a:pt x="367" y="1249"/>
                      <a:pt x="593" y="1442"/>
                    </a:cubicBezTo>
                    <a:cubicBezTo>
                      <a:pt x="679" y="1518"/>
                      <a:pt x="776" y="1572"/>
                      <a:pt x="873" y="1615"/>
                    </a:cubicBezTo>
                    <a:cubicBezTo>
                      <a:pt x="991" y="1658"/>
                      <a:pt x="1109" y="1636"/>
                      <a:pt x="1217" y="1679"/>
                    </a:cubicBezTo>
                    <a:cubicBezTo>
                      <a:pt x="1400" y="1970"/>
                      <a:pt x="1411" y="2390"/>
                      <a:pt x="1368" y="2712"/>
                    </a:cubicBezTo>
                    <a:cubicBezTo>
                      <a:pt x="1368" y="2745"/>
                      <a:pt x="1411" y="2745"/>
                      <a:pt x="1432" y="2745"/>
                    </a:cubicBezTo>
                    <a:cubicBezTo>
                      <a:pt x="1841" y="2745"/>
                      <a:pt x="1669" y="2164"/>
                      <a:pt x="1626" y="1862"/>
                    </a:cubicBezTo>
                    <a:cubicBezTo>
                      <a:pt x="1637" y="1722"/>
                      <a:pt x="1637" y="1561"/>
                      <a:pt x="1637" y="139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11"/>
              <p:cNvSpPr/>
              <p:nvPr/>
            </p:nvSpPr>
            <p:spPr>
              <a:xfrm>
                <a:off x="9665414" y="4885190"/>
                <a:ext cx="146710" cy="146710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1045" extrusionOk="0">
                    <a:moveTo>
                      <a:pt x="1013" y="281"/>
                    </a:moveTo>
                    <a:cubicBezTo>
                      <a:pt x="840" y="410"/>
                      <a:pt x="647" y="507"/>
                      <a:pt x="442" y="550"/>
                    </a:cubicBezTo>
                    <a:lnTo>
                      <a:pt x="496" y="496"/>
                    </a:lnTo>
                    <a:cubicBezTo>
                      <a:pt x="636" y="388"/>
                      <a:pt x="787" y="227"/>
                      <a:pt x="765" y="44"/>
                    </a:cubicBezTo>
                    <a:cubicBezTo>
                      <a:pt x="765" y="12"/>
                      <a:pt x="733" y="1"/>
                      <a:pt x="711" y="22"/>
                    </a:cubicBezTo>
                    <a:cubicBezTo>
                      <a:pt x="657" y="98"/>
                      <a:pt x="593" y="184"/>
                      <a:pt x="539" y="270"/>
                    </a:cubicBezTo>
                    <a:cubicBezTo>
                      <a:pt x="474" y="345"/>
                      <a:pt x="410" y="410"/>
                      <a:pt x="335" y="464"/>
                    </a:cubicBezTo>
                    <a:cubicBezTo>
                      <a:pt x="173" y="582"/>
                      <a:pt x="44" y="765"/>
                      <a:pt x="1" y="969"/>
                    </a:cubicBezTo>
                    <a:cubicBezTo>
                      <a:pt x="1" y="1002"/>
                      <a:pt x="22" y="1045"/>
                      <a:pt x="44" y="1023"/>
                    </a:cubicBezTo>
                    <a:cubicBezTo>
                      <a:pt x="130" y="873"/>
                      <a:pt x="248" y="679"/>
                      <a:pt x="378" y="679"/>
                    </a:cubicBezTo>
                    <a:lnTo>
                      <a:pt x="378" y="679"/>
                    </a:lnTo>
                    <a:cubicBezTo>
                      <a:pt x="636" y="668"/>
                      <a:pt x="883" y="550"/>
                      <a:pt x="1045" y="335"/>
                    </a:cubicBezTo>
                    <a:cubicBezTo>
                      <a:pt x="1045" y="324"/>
                      <a:pt x="1023" y="270"/>
                      <a:pt x="1013" y="28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11"/>
              <p:cNvSpPr/>
              <p:nvPr/>
            </p:nvSpPr>
            <p:spPr>
              <a:xfrm>
                <a:off x="9206185" y="4732583"/>
                <a:ext cx="119474" cy="84797"/>
              </a:xfrm>
              <a:custGeom>
                <a:avLst/>
                <a:gdLst/>
                <a:ahLst/>
                <a:cxnLst/>
                <a:rect l="l" t="t" r="r" b="b"/>
                <a:pathLst>
                  <a:path w="851" h="604" extrusionOk="0">
                    <a:moveTo>
                      <a:pt x="829" y="539"/>
                    </a:moveTo>
                    <a:cubicBezTo>
                      <a:pt x="754" y="431"/>
                      <a:pt x="646" y="345"/>
                      <a:pt x="517" y="302"/>
                    </a:cubicBezTo>
                    <a:cubicBezTo>
                      <a:pt x="355" y="248"/>
                      <a:pt x="205" y="152"/>
                      <a:pt x="76" y="22"/>
                    </a:cubicBezTo>
                    <a:cubicBezTo>
                      <a:pt x="43" y="1"/>
                      <a:pt x="11" y="22"/>
                      <a:pt x="0" y="55"/>
                    </a:cubicBezTo>
                    <a:cubicBezTo>
                      <a:pt x="43" y="205"/>
                      <a:pt x="151" y="335"/>
                      <a:pt x="312" y="378"/>
                    </a:cubicBezTo>
                    <a:cubicBezTo>
                      <a:pt x="441" y="431"/>
                      <a:pt x="678" y="464"/>
                      <a:pt x="775" y="582"/>
                    </a:cubicBezTo>
                    <a:cubicBezTo>
                      <a:pt x="807" y="604"/>
                      <a:pt x="850" y="571"/>
                      <a:pt x="829" y="53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11"/>
              <p:cNvSpPr/>
              <p:nvPr/>
            </p:nvSpPr>
            <p:spPr>
              <a:xfrm>
                <a:off x="5242868" y="4020929"/>
                <a:ext cx="613656" cy="637803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4543" extrusionOk="0">
                    <a:moveTo>
                      <a:pt x="4306" y="2831"/>
                    </a:moveTo>
                    <a:cubicBezTo>
                      <a:pt x="4263" y="2659"/>
                      <a:pt x="3886" y="2401"/>
                      <a:pt x="3886" y="2250"/>
                    </a:cubicBezTo>
                    <a:cubicBezTo>
                      <a:pt x="3886" y="2250"/>
                      <a:pt x="3886" y="2239"/>
                      <a:pt x="3886" y="2229"/>
                    </a:cubicBezTo>
                    <a:cubicBezTo>
                      <a:pt x="3950" y="2013"/>
                      <a:pt x="3897" y="1766"/>
                      <a:pt x="3724" y="1594"/>
                    </a:cubicBezTo>
                    <a:cubicBezTo>
                      <a:pt x="3660" y="1529"/>
                      <a:pt x="3584" y="1475"/>
                      <a:pt x="3498" y="1432"/>
                    </a:cubicBezTo>
                    <a:cubicBezTo>
                      <a:pt x="3358" y="1378"/>
                      <a:pt x="3552" y="991"/>
                      <a:pt x="3434" y="862"/>
                    </a:cubicBezTo>
                    <a:cubicBezTo>
                      <a:pt x="3412" y="830"/>
                      <a:pt x="3380" y="808"/>
                      <a:pt x="3358" y="786"/>
                    </a:cubicBezTo>
                    <a:cubicBezTo>
                      <a:pt x="3197" y="668"/>
                      <a:pt x="3014" y="614"/>
                      <a:pt x="2960" y="388"/>
                    </a:cubicBezTo>
                    <a:cubicBezTo>
                      <a:pt x="2950" y="367"/>
                      <a:pt x="2939" y="345"/>
                      <a:pt x="2917" y="334"/>
                    </a:cubicBezTo>
                    <a:cubicBezTo>
                      <a:pt x="2713" y="442"/>
                      <a:pt x="2476" y="442"/>
                      <a:pt x="2271" y="345"/>
                    </a:cubicBezTo>
                    <a:cubicBezTo>
                      <a:pt x="2271" y="291"/>
                      <a:pt x="2261" y="238"/>
                      <a:pt x="2218" y="195"/>
                    </a:cubicBezTo>
                    <a:cubicBezTo>
                      <a:pt x="2045" y="22"/>
                      <a:pt x="1895" y="410"/>
                      <a:pt x="1723" y="119"/>
                    </a:cubicBezTo>
                    <a:cubicBezTo>
                      <a:pt x="1658" y="1"/>
                      <a:pt x="1550" y="44"/>
                      <a:pt x="1443" y="108"/>
                    </a:cubicBezTo>
                    <a:cubicBezTo>
                      <a:pt x="1346" y="173"/>
                      <a:pt x="1378" y="378"/>
                      <a:pt x="1206" y="367"/>
                    </a:cubicBezTo>
                    <a:cubicBezTo>
                      <a:pt x="1120" y="356"/>
                      <a:pt x="1055" y="431"/>
                      <a:pt x="991" y="485"/>
                    </a:cubicBezTo>
                    <a:cubicBezTo>
                      <a:pt x="969" y="517"/>
                      <a:pt x="980" y="582"/>
                      <a:pt x="980" y="614"/>
                    </a:cubicBezTo>
                    <a:cubicBezTo>
                      <a:pt x="980" y="647"/>
                      <a:pt x="797" y="722"/>
                      <a:pt x="776" y="743"/>
                    </a:cubicBezTo>
                    <a:cubicBezTo>
                      <a:pt x="689" y="840"/>
                      <a:pt x="689" y="980"/>
                      <a:pt x="765" y="1088"/>
                    </a:cubicBezTo>
                    <a:lnTo>
                      <a:pt x="765" y="1099"/>
                    </a:lnTo>
                    <a:cubicBezTo>
                      <a:pt x="808" y="1163"/>
                      <a:pt x="463" y="1421"/>
                      <a:pt x="463" y="1572"/>
                    </a:cubicBezTo>
                    <a:cubicBezTo>
                      <a:pt x="463" y="1658"/>
                      <a:pt x="485" y="1734"/>
                      <a:pt x="539" y="1798"/>
                    </a:cubicBezTo>
                    <a:cubicBezTo>
                      <a:pt x="625" y="1873"/>
                      <a:pt x="625" y="2013"/>
                      <a:pt x="539" y="2089"/>
                    </a:cubicBezTo>
                    <a:cubicBezTo>
                      <a:pt x="388" y="2218"/>
                      <a:pt x="216" y="2315"/>
                      <a:pt x="33" y="2379"/>
                    </a:cubicBezTo>
                    <a:cubicBezTo>
                      <a:pt x="11" y="2390"/>
                      <a:pt x="1" y="2422"/>
                      <a:pt x="1" y="2444"/>
                    </a:cubicBezTo>
                    <a:cubicBezTo>
                      <a:pt x="87" y="2810"/>
                      <a:pt x="98" y="3154"/>
                      <a:pt x="173" y="3488"/>
                    </a:cubicBezTo>
                    <a:cubicBezTo>
                      <a:pt x="194" y="3574"/>
                      <a:pt x="216" y="3649"/>
                      <a:pt x="237" y="3725"/>
                    </a:cubicBezTo>
                    <a:cubicBezTo>
                      <a:pt x="216" y="3886"/>
                      <a:pt x="259" y="4037"/>
                      <a:pt x="356" y="4155"/>
                    </a:cubicBezTo>
                    <a:cubicBezTo>
                      <a:pt x="453" y="4241"/>
                      <a:pt x="625" y="4403"/>
                      <a:pt x="776" y="4327"/>
                    </a:cubicBezTo>
                    <a:cubicBezTo>
                      <a:pt x="958" y="4241"/>
                      <a:pt x="1055" y="4403"/>
                      <a:pt x="1249" y="4467"/>
                    </a:cubicBezTo>
                    <a:cubicBezTo>
                      <a:pt x="1443" y="4543"/>
                      <a:pt x="1658" y="4478"/>
                      <a:pt x="1787" y="4317"/>
                    </a:cubicBezTo>
                    <a:cubicBezTo>
                      <a:pt x="1927" y="4144"/>
                      <a:pt x="1884" y="4209"/>
                      <a:pt x="2024" y="4317"/>
                    </a:cubicBezTo>
                    <a:cubicBezTo>
                      <a:pt x="2132" y="4392"/>
                      <a:pt x="2239" y="4435"/>
                      <a:pt x="2368" y="4446"/>
                    </a:cubicBezTo>
                    <a:cubicBezTo>
                      <a:pt x="2508" y="4446"/>
                      <a:pt x="2637" y="4413"/>
                      <a:pt x="2756" y="4338"/>
                    </a:cubicBezTo>
                    <a:cubicBezTo>
                      <a:pt x="2863" y="4284"/>
                      <a:pt x="2799" y="4338"/>
                      <a:pt x="2885" y="4392"/>
                    </a:cubicBezTo>
                    <a:cubicBezTo>
                      <a:pt x="3100" y="4510"/>
                      <a:pt x="3348" y="4198"/>
                      <a:pt x="3488" y="3961"/>
                    </a:cubicBezTo>
                    <a:cubicBezTo>
                      <a:pt x="3724" y="4069"/>
                      <a:pt x="4123" y="3585"/>
                      <a:pt x="4230" y="3434"/>
                    </a:cubicBezTo>
                    <a:cubicBezTo>
                      <a:pt x="4370" y="3251"/>
                      <a:pt x="4349" y="3036"/>
                      <a:pt x="4306" y="283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11"/>
              <p:cNvSpPr/>
              <p:nvPr/>
            </p:nvSpPr>
            <p:spPr>
              <a:xfrm>
                <a:off x="5307870" y="4172132"/>
                <a:ext cx="327957" cy="262113"/>
              </a:xfrm>
              <a:custGeom>
                <a:avLst/>
                <a:gdLst/>
                <a:ahLst/>
                <a:cxnLst/>
                <a:rect l="l" t="t" r="r" b="b"/>
                <a:pathLst>
                  <a:path w="2336" h="1867" extrusionOk="0">
                    <a:moveTo>
                      <a:pt x="313" y="0"/>
                    </a:moveTo>
                    <a:lnTo>
                      <a:pt x="313" y="11"/>
                    </a:lnTo>
                    <a:cubicBezTo>
                      <a:pt x="345" y="86"/>
                      <a:pt x="0" y="344"/>
                      <a:pt x="0" y="484"/>
                    </a:cubicBezTo>
                    <a:cubicBezTo>
                      <a:pt x="11" y="570"/>
                      <a:pt x="33" y="646"/>
                      <a:pt x="87" y="710"/>
                    </a:cubicBezTo>
                    <a:cubicBezTo>
                      <a:pt x="173" y="796"/>
                      <a:pt x="173" y="926"/>
                      <a:pt x="87" y="1012"/>
                    </a:cubicBezTo>
                    <a:cubicBezTo>
                      <a:pt x="162" y="1022"/>
                      <a:pt x="248" y="1044"/>
                      <a:pt x="323" y="1087"/>
                    </a:cubicBezTo>
                    <a:cubicBezTo>
                      <a:pt x="399" y="1119"/>
                      <a:pt x="442" y="1216"/>
                      <a:pt x="549" y="1238"/>
                    </a:cubicBezTo>
                    <a:cubicBezTo>
                      <a:pt x="559" y="1240"/>
                      <a:pt x="569" y="1241"/>
                      <a:pt x="579" y="1241"/>
                    </a:cubicBezTo>
                    <a:cubicBezTo>
                      <a:pt x="662" y="1241"/>
                      <a:pt x="751" y="1172"/>
                      <a:pt x="826" y="1172"/>
                    </a:cubicBezTo>
                    <a:cubicBezTo>
                      <a:pt x="831" y="1172"/>
                      <a:pt x="835" y="1173"/>
                      <a:pt x="840" y="1173"/>
                    </a:cubicBezTo>
                    <a:cubicBezTo>
                      <a:pt x="926" y="1195"/>
                      <a:pt x="958" y="1292"/>
                      <a:pt x="1023" y="1313"/>
                    </a:cubicBezTo>
                    <a:cubicBezTo>
                      <a:pt x="1037" y="1313"/>
                      <a:pt x="1138" y="1323"/>
                      <a:pt x="1197" y="1323"/>
                    </a:cubicBezTo>
                    <a:cubicBezTo>
                      <a:pt x="1226" y="1323"/>
                      <a:pt x="1245" y="1320"/>
                      <a:pt x="1238" y="1313"/>
                    </a:cubicBezTo>
                    <a:lnTo>
                      <a:pt x="1238" y="1313"/>
                    </a:lnTo>
                    <a:cubicBezTo>
                      <a:pt x="1443" y="1453"/>
                      <a:pt x="1410" y="1571"/>
                      <a:pt x="1486" y="1787"/>
                    </a:cubicBezTo>
                    <a:cubicBezTo>
                      <a:pt x="1539" y="1765"/>
                      <a:pt x="1690" y="1593"/>
                      <a:pt x="1712" y="1593"/>
                    </a:cubicBezTo>
                    <a:cubicBezTo>
                      <a:pt x="1905" y="1604"/>
                      <a:pt x="1744" y="1722"/>
                      <a:pt x="1884" y="1797"/>
                    </a:cubicBezTo>
                    <a:cubicBezTo>
                      <a:pt x="1959" y="1832"/>
                      <a:pt x="1972" y="1866"/>
                      <a:pt x="1996" y="1866"/>
                    </a:cubicBezTo>
                    <a:cubicBezTo>
                      <a:pt x="2017" y="1866"/>
                      <a:pt x="2046" y="1840"/>
                      <a:pt x="2131" y="1765"/>
                    </a:cubicBezTo>
                    <a:cubicBezTo>
                      <a:pt x="2228" y="1657"/>
                      <a:pt x="2293" y="1539"/>
                      <a:pt x="2336" y="1410"/>
                    </a:cubicBezTo>
                    <a:lnTo>
                      <a:pt x="2336" y="1410"/>
                    </a:lnTo>
                    <a:cubicBezTo>
                      <a:pt x="2270" y="1463"/>
                      <a:pt x="2205" y="1486"/>
                      <a:pt x="2142" y="1486"/>
                    </a:cubicBezTo>
                    <a:cubicBezTo>
                      <a:pt x="1874" y="1486"/>
                      <a:pt x="1653" y="1073"/>
                      <a:pt x="1679" y="829"/>
                    </a:cubicBezTo>
                    <a:lnTo>
                      <a:pt x="1679" y="829"/>
                    </a:lnTo>
                    <a:cubicBezTo>
                      <a:pt x="1626" y="852"/>
                      <a:pt x="1578" y="862"/>
                      <a:pt x="1537" y="862"/>
                    </a:cubicBezTo>
                    <a:cubicBezTo>
                      <a:pt x="1347" y="862"/>
                      <a:pt x="1283" y="643"/>
                      <a:pt x="1292" y="431"/>
                    </a:cubicBezTo>
                    <a:lnTo>
                      <a:pt x="1292" y="431"/>
                    </a:lnTo>
                    <a:cubicBezTo>
                      <a:pt x="1200" y="592"/>
                      <a:pt x="1047" y="640"/>
                      <a:pt x="880" y="640"/>
                    </a:cubicBezTo>
                    <a:cubicBezTo>
                      <a:pt x="713" y="640"/>
                      <a:pt x="533" y="592"/>
                      <a:pt x="388" y="560"/>
                    </a:cubicBezTo>
                    <a:cubicBezTo>
                      <a:pt x="388" y="398"/>
                      <a:pt x="528" y="205"/>
                      <a:pt x="442" y="75"/>
                    </a:cubicBezTo>
                    <a:cubicBezTo>
                      <a:pt x="409" y="43"/>
                      <a:pt x="356" y="11"/>
                      <a:pt x="3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11"/>
              <p:cNvSpPr/>
              <p:nvPr/>
            </p:nvSpPr>
            <p:spPr>
              <a:xfrm>
                <a:off x="5268560" y="4336814"/>
                <a:ext cx="587964" cy="313356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2232" extrusionOk="0">
                    <a:moveTo>
                      <a:pt x="3703" y="0"/>
                    </a:moveTo>
                    <a:cubicBezTo>
                      <a:pt x="3628" y="32"/>
                      <a:pt x="3574" y="97"/>
                      <a:pt x="3531" y="162"/>
                    </a:cubicBezTo>
                    <a:cubicBezTo>
                      <a:pt x="3466" y="312"/>
                      <a:pt x="3606" y="560"/>
                      <a:pt x="3531" y="721"/>
                    </a:cubicBezTo>
                    <a:cubicBezTo>
                      <a:pt x="3445" y="904"/>
                      <a:pt x="3326" y="872"/>
                      <a:pt x="3154" y="947"/>
                    </a:cubicBezTo>
                    <a:cubicBezTo>
                      <a:pt x="2934" y="1043"/>
                      <a:pt x="2636" y="1395"/>
                      <a:pt x="2331" y="1395"/>
                    </a:cubicBezTo>
                    <a:cubicBezTo>
                      <a:pt x="2293" y="1395"/>
                      <a:pt x="2255" y="1390"/>
                      <a:pt x="2218" y="1378"/>
                    </a:cubicBezTo>
                    <a:cubicBezTo>
                      <a:pt x="2132" y="1345"/>
                      <a:pt x="2207" y="1206"/>
                      <a:pt x="2099" y="1173"/>
                    </a:cubicBezTo>
                    <a:cubicBezTo>
                      <a:pt x="2067" y="1166"/>
                      <a:pt x="2033" y="1162"/>
                      <a:pt x="2000" y="1162"/>
                    </a:cubicBezTo>
                    <a:cubicBezTo>
                      <a:pt x="1933" y="1162"/>
                      <a:pt x="1866" y="1177"/>
                      <a:pt x="1809" y="1206"/>
                    </a:cubicBezTo>
                    <a:cubicBezTo>
                      <a:pt x="1636" y="1249"/>
                      <a:pt x="1486" y="1356"/>
                      <a:pt x="1324" y="1399"/>
                    </a:cubicBezTo>
                    <a:cubicBezTo>
                      <a:pt x="1287" y="1140"/>
                      <a:pt x="1226" y="1048"/>
                      <a:pt x="1039" y="1048"/>
                    </a:cubicBezTo>
                    <a:cubicBezTo>
                      <a:pt x="1008" y="1048"/>
                      <a:pt x="974" y="1050"/>
                      <a:pt x="937" y="1055"/>
                    </a:cubicBezTo>
                    <a:cubicBezTo>
                      <a:pt x="823" y="1065"/>
                      <a:pt x="848" y="1185"/>
                      <a:pt x="717" y="1185"/>
                    </a:cubicBezTo>
                    <a:cubicBezTo>
                      <a:pt x="712" y="1185"/>
                      <a:pt x="706" y="1184"/>
                      <a:pt x="700" y="1184"/>
                    </a:cubicBezTo>
                    <a:cubicBezTo>
                      <a:pt x="582" y="1173"/>
                      <a:pt x="485" y="1087"/>
                      <a:pt x="463" y="969"/>
                    </a:cubicBezTo>
                    <a:cubicBezTo>
                      <a:pt x="463" y="1147"/>
                      <a:pt x="317" y="1270"/>
                      <a:pt x="158" y="1270"/>
                    </a:cubicBezTo>
                    <a:cubicBezTo>
                      <a:pt x="106" y="1270"/>
                      <a:pt x="51" y="1256"/>
                      <a:pt x="1" y="1227"/>
                    </a:cubicBezTo>
                    <a:lnTo>
                      <a:pt x="1" y="1227"/>
                    </a:lnTo>
                    <a:cubicBezTo>
                      <a:pt x="22" y="1302"/>
                      <a:pt x="44" y="1389"/>
                      <a:pt x="65" y="1464"/>
                    </a:cubicBezTo>
                    <a:cubicBezTo>
                      <a:pt x="44" y="1615"/>
                      <a:pt x="87" y="1776"/>
                      <a:pt x="184" y="1884"/>
                    </a:cubicBezTo>
                    <a:cubicBezTo>
                      <a:pt x="263" y="1963"/>
                      <a:pt x="400" y="2086"/>
                      <a:pt x="524" y="2086"/>
                    </a:cubicBezTo>
                    <a:cubicBezTo>
                      <a:pt x="552" y="2086"/>
                      <a:pt x="578" y="2080"/>
                      <a:pt x="603" y="2067"/>
                    </a:cubicBezTo>
                    <a:cubicBezTo>
                      <a:pt x="642" y="2046"/>
                      <a:pt x="677" y="2038"/>
                      <a:pt x="709" y="2038"/>
                    </a:cubicBezTo>
                    <a:cubicBezTo>
                      <a:pt x="831" y="2038"/>
                      <a:pt x="924" y="2156"/>
                      <a:pt x="1077" y="2206"/>
                    </a:cubicBezTo>
                    <a:cubicBezTo>
                      <a:pt x="1127" y="2223"/>
                      <a:pt x="1180" y="2231"/>
                      <a:pt x="1231" y="2231"/>
                    </a:cubicBezTo>
                    <a:cubicBezTo>
                      <a:pt x="1378" y="2231"/>
                      <a:pt x="1522" y="2167"/>
                      <a:pt x="1626" y="2056"/>
                    </a:cubicBezTo>
                    <a:cubicBezTo>
                      <a:pt x="1683" y="1979"/>
                      <a:pt x="1709" y="1949"/>
                      <a:pt x="1732" y="1949"/>
                    </a:cubicBezTo>
                    <a:cubicBezTo>
                      <a:pt x="1760" y="1949"/>
                      <a:pt x="1785" y="1996"/>
                      <a:pt x="1862" y="2056"/>
                    </a:cubicBezTo>
                    <a:cubicBezTo>
                      <a:pt x="1959" y="2120"/>
                      <a:pt x="2067" y="2174"/>
                      <a:pt x="2196" y="2174"/>
                    </a:cubicBezTo>
                    <a:cubicBezTo>
                      <a:pt x="2336" y="2174"/>
                      <a:pt x="2465" y="2142"/>
                      <a:pt x="2594" y="2077"/>
                    </a:cubicBezTo>
                    <a:cubicBezTo>
                      <a:pt x="2623" y="2061"/>
                      <a:pt x="2638" y="2055"/>
                      <a:pt x="2646" y="2055"/>
                    </a:cubicBezTo>
                    <a:cubicBezTo>
                      <a:pt x="2666" y="2055"/>
                      <a:pt x="2652" y="2090"/>
                      <a:pt x="2713" y="2120"/>
                    </a:cubicBezTo>
                    <a:cubicBezTo>
                      <a:pt x="2747" y="2141"/>
                      <a:pt x="2781" y="2150"/>
                      <a:pt x="2816" y="2150"/>
                    </a:cubicBezTo>
                    <a:cubicBezTo>
                      <a:pt x="3003" y="2150"/>
                      <a:pt x="3198" y="1889"/>
                      <a:pt x="3315" y="1690"/>
                    </a:cubicBezTo>
                    <a:cubicBezTo>
                      <a:pt x="3339" y="1701"/>
                      <a:pt x="3365" y="1706"/>
                      <a:pt x="3391" y="1706"/>
                    </a:cubicBezTo>
                    <a:cubicBezTo>
                      <a:pt x="3629" y="1706"/>
                      <a:pt x="3962" y="1309"/>
                      <a:pt x="4069" y="1173"/>
                    </a:cubicBezTo>
                    <a:cubicBezTo>
                      <a:pt x="4187" y="1001"/>
                      <a:pt x="4166" y="786"/>
                      <a:pt x="4123" y="581"/>
                    </a:cubicBezTo>
                    <a:cubicBezTo>
                      <a:pt x="4080" y="409"/>
                      <a:pt x="3703" y="140"/>
                      <a:pt x="37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11"/>
              <p:cNvSpPr/>
              <p:nvPr/>
            </p:nvSpPr>
            <p:spPr>
              <a:xfrm>
                <a:off x="5536572" y="4132822"/>
                <a:ext cx="229261" cy="125511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894" extrusionOk="0">
                    <a:moveTo>
                      <a:pt x="1266" y="0"/>
                    </a:moveTo>
                    <a:cubicBezTo>
                      <a:pt x="1245" y="54"/>
                      <a:pt x="1202" y="108"/>
                      <a:pt x="1159" y="151"/>
                    </a:cubicBezTo>
                    <a:cubicBezTo>
                      <a:pt x="1080" y="205"/>
                      <a:pt x="1001" y="207"/>
                      <a:pt x="925" y="207"/>
                    </a:cubicBezTo>
                    <a:cubicBezTo>
                      <a:pt x="918" y="207"/>
                      <a:pt x="911" y="207"/>
                      <a:pt x="905" y="207"/>
                    </a:cubicBezTo>
                    <a:cubicBezTo>
                      <a:pt x="823" y="207"/>
                      <a:pt x="745" y="210"/>
                      <a:pt x="675" y="280"/>
                    </a:cubicBezTo>
                    <a:cubicBezTo>
                      <a:pt x="556" y="398"/>
                      <a:pt x="771" y="517"/>
                      <a:pt x="513" y="571"/>
                    </a:cubicBezTo>
                    <a:cubicBezTo>
                      <a:pt x="503" y="573"/>
                      <a:pt x="494" y="573"/>
                      <a:pt x="485" y="573"/>
                    </a:cubicBezTo>
                    <a:cubicBezTo>
                      <a:pt x="380" y="573"/>
                      <a:pt x="304" y="457"/>
                      <a:pt x="184" y="457"/>
                    </a:cubicBezTo>
                    <a:cubicBezTo>
                      <a:pt x="139" y="457"/>
                      <a:pt x="89" y="473"/>
                      <a:pt x="29" y="517"/>
                    </a:cubicBezTo>
                    <a:cubicBezTo>
                      <a:pt x="1" y="680"/>
                      <a:pt x="84" y="698"/>
                      <a:pt x="182" y="698"/>
                    </a:cubicBezTo>
                    <a:cubicBezTo>
                      <a:pt x="208" y="698"/>
                      <a:pt x="236" y="697"/>
                      <a:pt x="262" y="697"/>
                    </a:cubicBezTo>
                    <a:cubicBezTo>
                      <a:pt x="363" y="697"/>
                      <a:pt x="450" y="715"/>
                      <a:pt x="416" y="894"/>
                    </a:cubicBezTo>
                    <a:cubicBezTo>
                      <a:pt x="599" y="861"/>
                      <a:pt x="707" y="743"/>
                      <a:pt x="901" y="743"/>
                    </a:cubicBezTo>
                    <a:cubicBezTo>
                      <a:pt x="1034" y="743"/>
                      <a:pt x="1200" y="869"/>
                      <a:pt x="1363" y="869"/>
                    </a:cubicBezTo>
                    <a:cubicBezTo>
                      <a:pt x="1385" y="869"/>
                      <a:pt x="1406" y="866"/>
                      <a:pt x="1428" y="861"/>
                    </a:cubicBezTo>
                    <a:cubicBezTo>
                      <a:pt x="1503" y="850"/>
                      <a:pt x="1568" y="829"/>
                      <a:pt x="1632" y="797"/>
                    </a:cubicBezTo>
                    <a:cubicBezTo>
                      <a:pt x="1568" y="732"/>
                      <a:pt x="1492" y="678"/>
                      <a:pt x="1417" y="646"/>
                    </a:cubicBezTo>
                    <a:cubicBezTo>
                      <a:pt x="1266" y="581"/>
                      <a:pt x="1471" y="194"/>
                      <a:pt x="1342" y="65"/>
                    </a:cubicBezTo>
                    <a:cubicBezTo>
                      <a:pt x="1320" y="43"/>
                      <a:pt x="1299" y="22"/>
                      <a:pt x="12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11"/>
              <p:cNvSpPr/>
              <p:nvPr/>
            </p:nvSpPr>
            <p:spPr>
              <a:xfrm>
                <a:off x="5356166" y="4462185"/>
                <a:ext cx="23431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2498" extrusionOk="0">
                    <a:moveTo>
                      <a:pt x="1486" y="1270"/>
                    </a:moveTo>
                    <a:cubicBezTo>
                      <a:pt x="1486" y="872"/>
                      <a:pt x="1658" y="496"/>
                      <a:pt x="1604" y="97"/>
                    </a:cubicBezTo>
                    <a:cubicBezTo>
                      <a:pt x="1594" y="33"/>
                      <a:pt x="1497" y="54"/>
                      <a:pt x="1475" y="97"/>
                    </a:cubicBezTo>
                    <a:cubicBezTo>
                      <a:pt x="1421" y="237"/>
                      <a:pt x="1389" y="388"/>
                      <a:pt x="1368" y="528"/>
                    </a:cubicBezTo>
                    <a:cubicBezTo>
                      <a:pt x="1303" y="345"/>
                      <a:pt x="1206" y="173"/>
                      <a:pt x="1163" y="11"/>
                    </a:cubicBezTo>
                    <a:cubicBezTo>
                      <a:pt x="1152" y="0"/>
                      <a:pt x="1142" y="0"/>
                      <a:pt x="1131" y="11"/>
                    </a:cubicBezTo>
                    <a:cubicBezTo>
                      <a:pt x="1131" y="183"/>
                      <a:pt x="1152" y="345"/>
                      <a:pt x="1217" y="496"/>
                    </a:cubicBezTo>
                    <a:cubicBezTo>
                      <a:pt x="1271" y="635"/>
                      <a:pt x="1303" y="775"/>
                      <a:pt x="1325" y="926"/>
                    </a:cubicBezTo>
                    <a:lnTo>
                      <a:pt x="1325" y="1303"/>
                    </a:lnTo>
                    <a:cubicBezTo>
                      <a:pt x="1185" y="1109"/>
                      <a:pt x="1023" y="937"/>
                      <a:pt x="851" y="775"/>
                    </a:cubicBezTo>
                    <a:cubicBezTo>
                      <a:pt x="830" y="754"/>
                      <a:pt x="797" y="765"/>
                      <a:pt x="786" y="797"/>
                    </a:cubicBezTo>
                    <a:cubicBezTo>
                      <a:pt x="754" y="1012"/>
                      <a:pt x="830" y="1227"/>
                      <a:pt x="991" y="1367"/>
                    </a:cubicBezTo>
                    <a:cubicBezTo>
                      <a:pt x="862" y="1346"/>
                      <a:pt x="743" y="1292"/>
                      <a:pt x="636" y="1217"/>
                    </a:cubicBezTo>
                    <a:cubicBezTo>
                      <a:pt x="431" y="1055"/>
                      <a:pt x="281" y="829"/>
                      <a:pt x="65" y="678"/>
                    </a:cubicBezTo>
                    <a:cubicBezTo>
                      <a:pt x="33" y="657"/>
                      <a:pt x="1" y="689"/>
                      <a:pt x="22" y="711"/>
                    </a:cubicBezTo>
                    <a:cubicBezTo>
                      <a:pt x="162" y="937"/>
                      <a:pt x="334" y="1141"/>
                      <a:pt x="539" y="1313"/>
                    </a:cubicBezTo>
                    <a:cubicBezTo>
                      <a:pt x="614" y="1378"/>
                      <a:pt x="700" y="1432"/>
                      <a:pt x="797" y="1464"/>
                    </a:cubicBezTo>
                    <a:cubicBezTo>
                      <a:pt x="905" y="1507"/>
                      <a:pt x="1012" y="1486"/>
                      <a:pt x="1109" y="1529"/>
                    </a:cubicBezTo>
                    <a:cubicBezTo>
                      <a:pt x="1271" y="1798"/>
                      <a:pt x="1282" y="2164"/>
                      <a:pt x="1249" y="2454"/>
                    </a:cubicBezTo>
                    <a:cubicBezTo>
                      <a:pt x="1249" y="2487"/>
                      <a:pt x="1271" y="2497"/>
                      <a:pt x="1303" y="2497"/>
                    </a:cubicBezTo>
                    <a:cubicBezTo>
                      <a:pt x="1669" y="2497"/>
                      <a:pt x="1518" y="1970"/>
                      <a:pt x="1475" y="1701"/>
                    </a:cubicBezTo>
                    <a:cubicBezTo>
                      <a:pt x="1486" y="1550"/>
                      <a:pt x="1486" y="1410"/>
                      <a:pt x="1486" y="127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11"/>
              <p:cNvSpPr/>
              <p:nvPr/>
            </p:nvSpPr>
            <p:spPr>
              <a:xfrm>
                <a:off x="5684126" y="4413890"/>
                <a:ext cx="134636" cy="137585"/>
              </a:xfrm>
              <a:custGeom>
                <a:avLst/>
                <a:gdLst/>
                <a:ahLst/>
                <a:cxnLst/>
                <a:rect l="l" t="t" r="r" b="b"/>
                <a:pathLst>
                  <a:path w="959" h="980" extrusionOk="0">
                    <a:moveTo>
                      <a:pt x="915" y="248"/>
                    </a:moveTo>
                    <a:cubicBezTo>
                      <a:pt x="764" y="366"/>
                      <a:pt x="592" y="452"/>
                      <a:pt x="398" y="495"/>
                    </a:cubicBezTo>
                    <a:lnTo>
                      <a:pt x="463" y="452"/>
                    </a:lnTo>
                    <a:cubicBezTo>
                      <a:pt x="581" y="355"/>
                      <a:pt x="721" y="215"/>
                      <a:pt x="700" y="43"/>
                    </a:cubicBezTo>
                    <a:cubicBezTo>
                      <a:pt x="689" y="11"/>
                      <a:pt x="668" y="0"/>
                      <a:pt x="646" y="22"/>
                    </a:cubicBezTo>
                    <a:cubicBezTo>
                      <a:pt x="592" y="97"/>
                      <a:pt x="538" y="172"/>
                      <a:pt x="485" y="248"/>
                    </a:cubicBezTo>
                    <a:cubicBezTo>
                      <a:pt x="431" y="312"/>
                      <a:pt x="366" y="366"/>
                      <a:pt x="302" y="420"/>
                    </a:cubicBezTo>
                    <a:cubicBezTo>
                      <a:pt x="151" y="527"/>
                      <a:pt x="43" y="700"/>
                      <a:pt x="0" y="883"/>
                    </a:cubicBezTo>
                    <a:cubicBezTo>
                      <a:pt x="0" y="904"/>
                      <a:pt x="22" y="979"/>
                      <a:pt x="33" y="958"/>
                    </a:cubicBezTo>
                    <a:cubicBezTo>
                      <a:pt x="108" y="829"/>
                      <a:pt x="226" y="678"/>
                      <a:pt x="345" y="678"/>
                    </a:cubicBezTo>
                    <a:lnTo>
                      <a:pt x="345" y="678"/>
                    </a:lnTo>
                    <a:cubicBezTo>
                      <a:pt x="581" y="657"/>
                      <a:pt x="807" y="538"/>
                      <a:pt x="947" y="334"/>
                    </a:cubicBezTo>
                    <a:cubicBezTo>
                      <a:pt x="958" y="323"/>
                      <a:pt x="937" y="237"/>
                      <a:pt x="915" y="248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11"/>
              <p:cNvSpPr/>
              <p:nvPr/>
            </p:nvSpPr>
            <p:spPr>
              <a:xfrm>
                <a:off x="5270104" y="4276304"/>
                <a:ext cx="107400" cy="75672"/>
              </a:xfrm>
              <a:custGeom>
                <a:avLst/>
                <a:gdLst/>
                <a:ahLst/>
                <a:cxnLst/>
                <a:rect l="l" t="t" r="r" b="b"/>
                <a:pathLst>
                  <a:path w="765" h="539" extrusionOk="0">
                    <a:moveTo>
                      <a:pt x="743" y="485"/>
                    </a:moveTo>
                    <a:cubicBezTo>
                      <a:pt x="678" y="377"/>
                      <a:pt x="582" y="302"/>
                      <a:pt x="463" y="270"/>
                    </a:cubicBezTo>
                    <a:cubicBezTo>
                      <a:pt x="312" y="216"/>
                      <a:pt x="173" y="130"/>
                      <a:pt x="65" y="22"/>
                    </a:cubicBezTo>
                    <a:cubicBezTo>
                      <a:pt x="43" y="1"/>
                      <a:pt x="0" y="11"/>
                      <a:pt x="0" y="44"/>
                    </a:cubicBezTo>
                    <a:cubicBezTo>
                      <a:pt x="11" y="194"/>
                      <a:pt x="151" y="280"/>
                      <a:pt x="269" y="334"/>
                    </a:cubicBezTo>
                    <a:cubicBezTo>
                      <a:pt x="388" y="388"/>
                      <a:pt x="603" y="420"/>
                      <a:pt x="689" y="517"/>
                    </a:cubicBezTo>
                    <a:cubicBezTo>
                      <a:pt x="721" y="539"/>
                      <a:pt x="764" y="517"/>
                      <a:pt x="743" y="4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11"/>
              <p:cNvSpPr/>
              <p:nvPr/>
            </p:nvSpPr>
            <p:spPr>
              <a:xfrm>
                <a:off x="8979449" y="5116418"/>
                <a:ext cx="107400" cy="31293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29" extrusionOk="0">
                    <a:moveTo>
                      <a:pt x="722" y="33"/>
                    </a:moveTo>
                    <a:cubicBezTo>
                      <a:pt x="711" y="1"/>
                      <a:pt x="668" y="1"/>
                      <a:pt x="647" y="22"/>
                    </a:cubicBezTo>
                    <a:cubicBezTo>
                      <a:pt x="517" y="237"/>
                      <a:pt x="453" y="485"/>
                      <a:pt x="442" y="743"/>
                    </a:cubicBezTo>
                    <a:cubicBezTo>
                      <a:pt x="356" y="539"/>
                      <a:pt x="248" y="334"/>
                      <a:pt x="162" y="130"/>
                    </a:cubicBezTo>
                    <a:cubicBezTo>
                      <a:pt x="141" y="44"/>
                      <a:pt x="22" y="65"/>
                      <a:pt x="22" y="151"/>
                    </a:cubicBezTo>
                    <a:cubicBezTo>
                      <a:pt x="1" y="592"/>
                      <a:pt x="388" y="1001"/>
                      <a:pt x="270" y="1432"/>
                    </a:cubicBezTo>
                    <a:cubicBezTo>
                      <a:pt x="195" y="1712"/>
                      <a:pt x="173" y="1927"/>
                      <a:pt x="356" y="2164"/>
                    </a:cubicBezTo>
                    <a:cubicBezTo>
                      <a:pt x="410" y="2228"/>
                      <a:pt x="517" y="2174"/>
                      <a:pt x="517" y="2099"/>
                    </a:cubicBezTo>
                    <a:cubicBezTo>
                      <a:pt x="517" y="1744"/>
                      <a:pt x="711" y="1357"/>
                      <a:pt x="657" y="1012"/>
                    </a:cubicBezTo>
                    <a:cubicBezTo>
                      <a:pt x="614" y="808"/>
                      <a:pt x="625" y="592"/>
                      <a:pt x="700" y="399"/>
                    </a:cubicBezTo>
                    <a:cubicBezTo>
                      <a:pt x="765" y="291"/>
                      <a:pt x="765" y="151"/>
                      <a:pt x="722" y="3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11"/>
              <p:cNvSpPr/>
              <p:nvPr/>
            </p:nvSpPr>
            <p:spPr>
              <a:xfrm>
                <a:off x="8760435" y="4709979"/>
                <a:ext cx="519873" cy="530543"/>
              </a:xfrm>
              <a:custGeom>
                <a:avLst/>
                <a:gdLst/>
                <a:ahLst/>
                <a:cxnLst/>
                <a:rect l="l" t="t" r="r" b="b"/>
                <a:pathLst>
                  <a:path w="3703" h="3779" extrusionOk="0">
                    <a:moveTo>
                      <a:pt x="3530" y="2433"/>
                    </a:moveTo>
                    <a:cubicBezTo>
                      <a:pt x="3541" y="2400"/>
                      <a:pt x="3541" y="2368"/>
                      <a:pt x="3552" y="2347"/>
                    </a:cubicBezTo>
                    <a:cubicBezTo>
                      <a:pt x="3563" y="2261"/>
                      <a:pt x="3563" y="2164"/>
                      <a:pt x="3563" y="2078"/>
                    </a:cubicBezTo>
                    <a:cubicBezTo>
                      <a:pt x="3573" y="2002"/>
                      <a:pt x="3552" y="1938"/>
                      <a:pt x="3530" y="1873"/>
                    </a:cubicBezTo>
                    <a:cubicBezTo>
                      <a:pt x="3412" y="1626"/>
                      <a:pt x="3423" y="1367"/>
                      <a:pt x="3337" y="1109"/>
                    </a:cubicBezTo>
                    <a:cubicBezTo>
                      <a:pt x="3251" y="861"/>
                      <a:pt x="2885" y="1001"/>
                      <a:pt x="2766" y="775"/>
                    </a:cubicBezTo>
                    <a:cubicBezTo>
                      <a:pt x="2616" y="496"/>
                      <a:pt x="2476" y="485"/>
                      <a:pt x="2293" y="635"/>
                    </a:cubicBezTo>
                    <a:cubicBezTo>
                      <a:pt x="2282" y="539"/>
                      <a:pt x="2228" y="452"/>
                      <a:pt x="2153" y="409"/>
                    </a:cubicBezTo>
                    <a:cubicBezTo>
                      <a:pt x="1991" y="313"/>
                      <a:pt x="1938" y="463"/>
                      <a:pt x="1808" y="270"/>
                    </a:cubicBezTo>
                    <a:cubicBezTo>
                      <a:pt x="1701" y="108"/>
                      <a:pt x="1356" y="0"/>
                      <a:pt x="1281" y="248"/>
                    </a:cubicBezTo>
                    <a:cubicBezTo>
                      <a:pt x="1163" y="646"/>
                      <a:pt x="635" y="388"/>
                      <a:pt x="581" y="851"/>
                    </a:cubicBezTo>
                    <a:cubicBezTo>
                      <a:pt x="581" y="861"/>
                      <a:pt x="635" y="872"/>
                      <a:pt x="635" y="883"/>
                    </a:cubicBezTo>
                    <a:lnTo>
                      <a:pt x="635" y="980"/>
                    </a:lnTo>
                    <a:cubicBezTo>
                      <a:pt x="495" y="1012"/>
                      <a:pt x="399" y="1152"/>
                      <a:pt x="431" y="1292"/>
                    </a:cubicBezTo>
                    <a:lnTo>
                      <a:pt x="366" y="1292"/>
                    </a:lnTo>
                    <a:cubicBezTo>
                      <a:pt x="151" y="1292"/>
                      <a:pt x="43" y="1561"/>
                      <a:pt x="11" y="1744"/>
                    </a:cubicBezTo>
                    <a:cubicBezTo>
                      <a:pt x="0" y="1776"/>
                      <a:pt x="0" y="1819"/>
                      <a:pt x="11" y="1862"/>
                    </a:cubicBezTo>
                    <a:cubicBezTo>
                      <a:pt x="22" y="1948"/>
                      <a:pt x="43" y="2024"/>
                      <a:pt x="65" y="2088"/>
                    </a:cubicBezTo>
                    <a:cubicBezTo>
                      <a:pt x="76" y="2217"/>
                      <a:pt x="108" y="2336"/>
                      <a:pt x="140" y="2465"/>
                    </a:cubicBezTo>
                    <a:cubicBezTo>
                      <a:pt x="140" y="2465"/>
                      <a:pt x="140" y="2476"/>
                      <a:pt x="151" y="2476"/>
                    </a:cubicBezTo>
                    <a:cubicBezTo>
                      <a:pt x="129" y="2562"/>
                      <a:pt x="108" y="2648"/>
                      <a:pt x="86" y="2734"/>
                    </a:cubicBezTo>
                    <a:cubicBezTo>
                      <a:pt x="76" y="2766"/>
                      <a:pt x="97" y="2809"/>
                      <a:pt x="140" y="2820"/>
                    </a:cubicBezTo>
                    <a:cubicBezTo>
                      <a:pt x="366" y="2874"/>
                      <a:pt x="388" y="2992"/>
                      <a:pt x="452" y="3208"/>
                    </a:cubicBezTo>
                    <a:cubicBezTo>
                      <a:pt x="474" y="3261"/>
                      <a:pt x="517" y="3294"/>
                      <a:pt x="571" y="3304"/>
                    </a:cubicBezTo>
                    <a:cubicBezTo>
                      <a:pt x="711" y="3304"/>
                      <a:pt x="764" y="3530"/>
                      <a:pt x="851" y="3606"/>
                    </a:cubicBezTo>
                    <a:cubicBezTo>
                      <a:pt x="1033" y="3735"/>
                      <a:pt x="1227" y="3638"/>
                      <a:pt x="1399" y="3767"/>
                    </a:cubicBezTo>
                    <a:cubicBezTo>
                      <a:pt x="1432" y="3778"/>
                      <a:pt x="1464" y="3778"/>
                      <a:pt x="1486" y="3756"/>
                    </a:cubicBezTo>
                    <a:cubicBezTo>
                      <a:pt x="1539" y="3703"/>
                      <a:pt x="2110" y="3617"/>
                      <a:pt x="2207" y="3681"/>
                    </a:cubicBezTo>
                    <a:cubicBezTo>
                      <a:pt x="2379" y="3778"/>
                      <a:pt x="2562" y="3606"/>
                      <a:pt x="2680" y="3466"/>
                    </a:cubicBezTo>
                    <a:cubicBezTo>
                      <a:pt x="2766" y="3552"/>
                      <a:pt x="2917" y="3509"/>
                      <a:pt x="2960" y="3391"/>
                    </a:cubicBezTo>
                    <a:cubicBezTo>
                      <a:pt x="2981" y="3337"/>
                      <a:pt x="3218" y="3412"/>
                      <a:pt x="3283" y="3358"/>
                    </a:cubicBezTo>
                    <a:cubicBezTo>
                      <a:pt x="3358" y="3304"/>
                      <a:pt x="3412" y="3218"/>
                      <a:pt x="3433" y="3132"/>
                    </a:cubicBezTo>
                    <a:cubicBezTo>
                      <a:pt x="3455" y="3057"/>
                      <a:pt x="3433" y="3025"/>
                      <a:pt x="3433" y="3014"/>
                    </a:cubicBezTo>
                    <a:cubicBezTo>
                      <a:pt x="3455" y="3025"/>
                      <a:pt x="3498" y="3014"/>
                      <a:pt x="3520" y="2992"/>
                    </a:cubicBezTo>
                    <a:cubicBezTo>
                      <a:pt x="3703" y="2788"/>
                      <a:pt x="3659" y="2605"/>
                      <a:pt x="3530" y="243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11"/>
              <p:cNvSpPr/>
              <p:nvPr/>
            </p:nvSpPr>
            <p:spPr>
              <a:xfrm>
                <a:off x="8758891" y="4972936"/>
                <a:ext cx="521418" cy="267588"/>
              </a:xfrm>
              <a:custGeom>
                <a:avLst/>
                <a:gdLst/>
                <a:ahLst/>
                <a:cxnLst/>
                <a:rect l="l" t="t" r="r" b="b"/>
                <a:pathLst>
                  <a:path w="3714" h="19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" y="75"/>
                      <a:pt x="44" y="151"/>
                      <a:pt x="54" y="226"/>
                    </a:cubicBezTo>
                    <a:cubicBezTo>
                      <a:pt x="76" y="355"/>
                      <a:pt x="108" y="474"/>
                      <a:pt x="140" y="592"/>
                    </a:cubicBezTo>
                    <a:lnTo>
                      <a:pt x="151" y="614"/>
                    </a:lnTo>
                    <a:cubicBezTo>
                      <a:pt x="130" y="689"/>
                      <a:pt x="108" y="775"/>
                      <a:pt x="87" y="861"/>
                    </a:cubicBezTo>
                    <a:cubicBezTo>
                      <a:pt x="76" y="904"/>
                      <a:pt x="97" y="936"/>
                      <a:pt x="140" y="947"/>
                    </a:cubicBezTo>
                    <a:cubicBezTo>
                      <a:pt x="377" y="1012"/>
                      <a:pt x="388" y="1130"/>
                      <a:pt x="453" y="1345"/>
                    </a:cubicBezTo>
                    <a:cubicBezTo>
                      <a:pt x="474" y="1388"/>
                      <a:pt x="517" y="1431"/>
                      <a:pt x="571" y="1431"/>
                    </a:cubicBezTo>
                    <a:cubicBezTo>
                      <a:pt x="711" y="1442"/>
                      <a:pt x="765" y="1668"/>
                      <a:pt x="862" y="1733"/>
                    </a:cubicBezTo>
                    <a:cubicBezTo>
                      <a:pt x="1034" y="1873"/>
                      <a:pt x="1227" y="1776"/>
                      <a:pt x="1410" y="1894"/>
                    </a:cubicBezTo>
                    <a:cubicBezTo>
                      <a:pt x="1419" y="1902"/>
                      <a:pt x="1428" y="1906"/>
                      <a:pt x="1439" y="1906"/>
                    </a:cubicBezTo>
                    <a:cubicBezTo>
                      <a:pt x="1455" y="1906"/>
                      <a:pt x="1472" y="1897"/>
                      <a:pt x="1486" y="1883"/>
                    </a:cubicBezTo>
                    <a:cubicBezTo>
                      <a:pt x="1527" y="1850"/>
                      <a:pt x="1879" y="1791"/>
                      <a:pt x="2085" y="1791"/>
                    </a:cubicBezTo>
                    <a:cubicBezTo>
                      <a:pt x="2145" y="1791"/>
                      <a:pt x="2193" y="1796"/>
                      <a:pt x="2218" y="1808"/>
                    </a:cubicBezTo>
                    <a:cubicBezTo>
                      <a:pt x="2252" y="1831"/>
                      <a:pt x="2287" y="1841"/>
                      <a:pt x="2322" y="1841"/>
                    </a:cubicBezTo>
                    <a:cubicBezTo>
                      <a:pt x="2454" y="1841"/>
                      <a:pt x="2587" y="1705"/>
                      <a:pt x="2680" y="1604"/>
                    </a:cubicBezTo>
                    <a:cubicBezTo>
                      <a:pt x="2711" y="1635"/>
                      <a:pt x="2751" y="1649"/>
                      <a:pt x="2791" y="1649"/>
                    </a:cubicBezTo>
                    <a:cubicBezTo>
                      <a:pt x="2861" y="1649"/>
                      <a:pt x="2933" y="1604"/>
                      <a:pt x="2960" y="1528"/>
                    </a:cubicBezTo>
                    <a:cubicBezTo>
                      <a:pt x="2967" y="1509"/>
                      <a:pt x="2994" y="1503"/>
                      <a:pt x="3030" y="1503"/>
                    </a:cubicBezTo>
                    <a:cubicBezTo>
                      <a:pt x="3082" y="1503"/>
                      <a:pt x="3152" y="1515"/>
                      <a:pt x="3207" y="1515"/>
                    </a:cubicBezTo>
                    <a:cubicBezTo>
                      <a:pt x="3241" y="1515"/>
                      <a:pt x="3269" y="1510"/>
                      <a:pt x="3283" y="1496"/>
                    </a:cubicBezTo>
                    <a:cubicBezTo>
                      <a:pt x="3358" y="1442"/>
                      <a:pt x="3412" y="1356"/>
                      <a:pt x="3434" y="1259"/>
                    </a:cubicBezTo>
                    <a:cubicBezTo>
                      <a:pt x="3466" y="1184"/>
                      <a:pt x="3444" y="1152"/>
                      <a:pt x="3434" y="1141"/>
                    </a:cubicBezTo>
                    <a:lnTo>
                      <a:pt x="3434" y="1141"/>
                    </a:lnTo>
                    <a:cubicBezTo>
                      <a:pt x="3443" y="1145"/>
                      <a:pt x="3455" y="1148"/>
                      <a:pt x="3468" y="1148"/>
                    </a:cubicBezTo>
                    <a:cubicBezTo>
                      <a:pt x="3487" y="1148"/>
                      <a:pt x="3507" y="1143"/>
                      <a:pt x="3520" y="1130"/>
                    </a:cubicBezTo>
                    <a:cubicBezTo>
                      <a:pt x="3714" y="915"/>
                      <a:pt x="3670" y="732"/>
                      <a:pt x="3541" y="560"/>
                    </a:cubicBezTo>
                    <a:cubicBezTo>
                      <a:pt x="3541" y="527"/>
                      <a:pt x="3552" y="506"/>
                      <a:pt x="3552" y="474"/>
                    </a:cubicBezTo>
                    <a:cubicBezTo>
                      <a:pt x="3563" y="388"/>
                      <a:pt x="3574" y="291"/>
                      <a:pt x="3574" y="205"/>
                    </a:cubicBezTo>
                    <a:lnTo>
                      <a:pt x="3520" y="118"/>
                    </a:lnTo>
                    <a:cubicBezTo>
                      <a:pt x="3503" y="242"/>
                      <a:pt x="3393" y="327"/>
                      <a:pt x="3279" y="327"/>
                    </a:cubicBezTo>
                    <a:cubicBezTo>
                      <a:pt x="3244" y="327"/>
                      <a:pt x="3208" y="319"/>
                      <a:pt x="3175" y="301"/>
                    </a:cubicBezTo>
                    <a:lnTo>
                      <a:pt x="3175" y="301"/>
                    </a:lnTo>
                    <a:cubicBezTo>
                      <a:pt x="3207" y="476"/>
                      <a:pt x="3133" y="568"/>
                      <a:pt x="3032" y="568"/>
                    </a:cubicBezTo>
                    <a:cubicBezTo>
                      <a:pt x="2959" y="568"/>
                      <a:pt x="2871" y="519"/>
                      <a:pt x="2799" y="420"/>
                    </a:cubicBezTo>
                    <a:lnTo>
                      <a:pt x="2799" y="420"/>
                    </a:lnTo>
                    <a:cubicBezTo>
                      <a:pt x="2960" y="958"/>
                      <a:pt x="2228" y="710"/>
                      <a:pt x="1959" y="990"/>
                    </a:cubicBezTo>
                    <a:cubicBezTo>
                      <a:pt x="1862" y="570"/>
                      <a:pt x="1464" y="689"/>
                      <a:pt x="1335" y="344"/>
                    </a:cubicBezTo>
                    <a:cubicBezTo>
                      <a:pt x="1228" y="496"/>
                      <a:pt x="996" y="632"/>
                      <a:pt x="797" y="632"/>
                    </a:cubicBezTo>
                    <a:cubicBezTo>
                      <a:pt x="756" y="632"/>
                      <a:pt x="716" y="627"/>
                      <a:pt x="679" y="614"/>
                    </a:cubicBezTo>
                    <a:cubicBezTo>
                      <a:pt x="366" y="517"/>
                      <a:pt x="399" y="237"/>
                      <a:pt x="366" y="11"/>
                    </a:cubicBezTo>
                    <a:cubicBezTo>
                      <a:pt x="337" y="8"/>
                      <a:pt x="310" y="6"/>
                      <a:pt x="284" y="6"/>
                    </a:cubicBezTo>
                    <a:cubicBezTo>
                      <a:pt x="195" y="6"/>
                      <a:pt x="131" y="22"/>
                      <a:pt x="79" y="22"/>
                    </a:cubicBezTo>
                    <a:cubicBezTo>
                      <a:pt x="49" y="22"/>
                      <a:pt x="24" y="1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11"/>
              <p:cNvSpPr/>
              <p:nvPr/>
            </p:nvSpPr>
            <p:spPr>
              <a:xfrm>
                <a:off x="9047540" y="4871712"/>
                <a:ext cx="3089" cy="3089"/>
              </a:xfrm>
              <a:custGeom>
                <a:avLst/>
                <a:gdLst/>
                <a:ahLst/>
                <a:cxnLst/>
                <a:rect l="l" t="t" r="r" b="b"/>
                <a:pathLst>
                  <a:path w="22" h="22" extrusionOk="0">
                    <a:moveTo>
                      <a:pt x="0" y="22"/>
                    </a:moveTo>
                    <a:lnTo>
                      <a:pt x="0" y="22"/>
                    </a:lnTo>
                    <a:cubicBezTo>
                      <a:pt x="22" y="0"/>
                      <a:pt x="22" y="0"/>
                      <a:pt x="0" y="22"/>
                    </a:cubicBezTo>
                    <a:close/>
                  </a:path>
                </a:pathLst>
              </a:custGeom>
              <a:solidFill>
                <a:srgbClr val="D9B6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11"/>
              <p:cNvSpPr/>
              <p:nvPr/>
            </p:nvSpPr>
            <p:spPr>
              <a:xfrm>
                <a:off x="8894932" y="4855006"/>
                <a:ext cx="176895" cy="102908"/>
              </a:xfrm>
              <a:custGeom>
                <a:avLst/>
                <a:gdLst/>
                <a:ahLst/>
                <a:cxnLst/>
                <a:rect l="l" t="t" r="r" b="b"/>
                <a:pathLst>
                  <a:path w="1260" h="733" extrusionOk="0">
                    <a:moveTo>
                      <a:pt x="345" y="1"/>
                    </a:moveTo>
                    <a:cubicBezTo>
                      <a:pt x="280" y="130"/>
                      <a:pt x="194" y="237"/>
                      <a:pt x="97" y="323"/>
                    </a:cubicBezTo>
                    <a:cubicBezTo>
                      <a:pt x="32" y="323"/>
                      <a:pt x="65" y="280"/>
                      <a:pt x="32" y="259"/>
                    </a:cubicBezTo>
                    <a:lnTo>
                      <a:pt x="0" y="442"/>
                    </a:lnTo>
                    <a:cubicBezTo>
                      <a:pt x="36" y="375"/>
                      <a:pt x="127" y="328"/>
                      <a:pt x="214" y="328"/>
                    </a:cubicBezTo>
                    <a:cubicBezTo>
                      <a:pt x="309" y="328"/>
                      <a:pt x="398" y="386"/>
                      <a:pt x="398" y="539"/>
                    </a:cubicBezTo>
                    <a:cubicBezTo>
                      <a:pt x="426" y="544"/>
                      <a:pt x="454" y="546"/>
                      <a:pt x="482" y="546"/>
                    </a:cubicBezTo>
                    <a:cubicBezTo>
                      <a:pt x="572" y="546"/>
                      <a:pt x="660" y="525"/>
                      <a:pt x="733" y="525"/>
                    </a:cubicBezTo>
                    <a:cubicBezTo>
                      <a:pt x="822" y="525"/>
                      <a:pt x="889" y="556"/>
                      <a:pt x="915" y="689"/>
                    </a:cubicBezTo>
                    <a:cubicBezTo>
                      <a:pt x="958" y="646"/>
                      <a:pt x="1055" y="593"/>
                      <a:pt x="1098" y="550"/>
                    </a:cubicBezTo>
                    <a:cubicBezTo>
                      <a:pt x="1130" y="603"/>
                      <a:pt x="1227" y="689"/>
                      <a:pt x="1259" y="732"/>
                    </a:cubicBezTo>
                    <a:cubicBezTo>
                      <a:pt x="1259" y="528"/>
                      <a:pt x="1098" y="323"/>
                      <a:pt x="1087" y="141"/>
                    </a:cubicBezTo>
                    <a:cubicBezTo>
                      <a:pt x="1042" y="198"/>
                      <a:pt x="979" y="224"/>
                      <a:pt x="917" y="224"/>
                    </a:cubicBezTo>
                    <a:cubicBezTo>
                      <a:pt x="816" y="224"/>
                      <a:pt x="715" y="157"/>
                      <a:pt x="689" y="44"/>
                    </a:cubicBezTo>
                    <a:cubicBezTo>
                      <a:pt x="630" y="70"/>
                      <a:pt x="564" y="84"/>
                      <a:pt x="499" y="84"/>
                    </a:cubicBezTo>
                    <a:cubicBezTo>
                      <a:pt x="457" y="84"/>
                      <a:pt x="415" y="78"/>
                      <a:pt x="377" y="65"/>
                    </a:cubicBezTo>
                    <a:cubicBezTo>
                      <a:pt x="366" y="65"/>
                      <a:pt x="345" y="11"/>
                      <a:pt x="3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79094536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1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30" name="Google Shape;130;p1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1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" name="Google Shape;132;p17"/>
          <p:cNvSpPr txBox="1">
            <a:spLocks noGrp="1"/>
          </p:cNvSpPr>
          <p:nvPr>
            <p:ph type="subTitle" idx="1"/>
          </p:nvPr>
        </p:nvSpPr>
        <p:spPr>
          <a:xfrm>
            <a:off x="987725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3" name="Google Shape;133;p17"/>
          <p:cNvSpPr txBox="1">
            <a:spLocks noGrp="1"/>
          </p:cNvSpPr>
          <p:nvPr>
            <p:ph type="subTitle" idx="2"/>
          </p:nvPr>
        </p:nvSpPr>
        <p:spPr>
          <a:xfrm>
            <a:off x="1010825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4" name="Google Shape;134;p17"/>
          <p:cNvSpPr txBox="1">
            <a:spLocks noGrp="1"/>
          </p:cNvSpPr>
          <p:nvPr>
            <p:ph type="subTitle" idx="3"/>
          </p:nvPr>
        </p:nvSpPr>
        <p:spPr>
          <a:xfrm>
            <a:off x="3492888" y="2948550"/>
            <a:ext cx="21582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5" name="Google Shape;135;p17"/>
          <p:cNvSpPr txBox="1">
            <a:spLocks noGrp="1"/>
          </p:cNvSpPr>
          <p:nvPr>
            <p:ph type="subTitle" idx="4"/>
          </p:nvPr>
        </p:nvSpPr>
        <p:spPr>
          <a:xfrm>
            <a:off x="3511641" y="3393844"/>
            <a:ext cx="21207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6" name="Google Shape;136;p17"/>
          <p:cNvSpPr txBox="1">
            <a:spLocks noGrp="1"/>
          </p:cNvSpPr>
          <p:nvPr>
            <p:ph type="subTitle" idx="5"/>
          </p:nvPr>
        </p:nvSpPr>
        <p:spPr>
          <a:xfrm>
            <a:off x="6132752" y="2948550"/>
            <a:ext cx="2023500" cy="41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endParaRPr/>
          </a:p>
        </p:txBody>
      </p:sp>
      <p:sp>
        <p:nvSpPr>
          <p:cNvPr id="137" name="Google Shape;137;p17"/>
          <p:cNvSpPr txBox="1">
            <a:spLocks noGrp="1"/>
          </p:cNvSpPr>
          <p:nvPr>
            <p:ph type="subTitle" idx="6"/>
          </p:nvPr>
        </p:nvSpPr>
        <p:spPr>
          <a:xfrm>
            <a:off x="6155856" y="3393844"/>
            <a:ext cx="1977300" cy="63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8" name="Google Shape;138;p1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1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133551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">
  <p:cSld name="Title and text left">
    <p:spTree>
      <p:nvGrpSpPr>
        <p:cNvPr id="1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Google Shape;141;p1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2" name="Google Shape;142;p1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" name="Google Shape;144;p18"/>
          <p:cNvSpPr txBox="1">
            <a:spLocks noGrp="1"/>
          </p:cNvSpPr>
          <p:nvPr>
            <p:ph type="subTitle" idx="1"/>
          </p:nvPr>
        </p:nvSpPr>
        <p:spPr>
          <a:xfrm>
            <a:off x="987000" y="2347407"/>
            <a:ext cx="3346800" cy="106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45" name="Google Shape;145;p18"/>
          <p:cNvSpPr txBox="1">
            <a:spLocks noGrp="1"/>
          </p:cNvSpPr>
          <p:nvPr>
            <p:ph type="title"/>
          </p:nvPr>
        </p:nvSpPr>
        <p:spPr>
          <a:xfrm>
            <a:off x="987000" y="1819650"/>
            <a:ext cx="33468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6" name="Google Shape;146;p18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91810488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left 2">
  <p:cSld name="Title and text left 2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1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49" name="Google Shape;149;p1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1" name="Google Shape;151;p19"/>
          <p:cNvSpPr txBox="1">
            <a:spLocks noGrp="1"/>
          </p:cNvSpPr>
          <p:nvPr>
            <p:ph type="subTitle" idx="1"/>
          </p:nvPr>
        </p:nvSpPr>
        <p:spPr>
          <a:xfrm>
            <a:off x="714661" y="2652706"/>
            <a:ext cx="36192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152" name="Google Shape;152;p19"/>
          <p:cNvSpPr txBox="1">
            <a:spLocks noGrp="1"/>
          </p:cNvSpPr>
          <p:nvPr>
            <p:ph type="title"/>
          </p:nvPr>
        </p:nvSpPr>
        <p:spPr>
          <a:xfrm>
            <a:off x="713225" y="1837300"/>
            <a:ext cx="3620700" cy="25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8643746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Google Shape;155;p20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56" name="Google Shape;156;p20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0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" name="Google Shape;158;p20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9" name="Google Shape;159;p20"/>
          <p:cNvSpPr txBox="1">
            <a:spLocks noGrp="1"/>
          </p:cNvSpPr>
          <p:nvPr>
            <p:ph type="subTitle" idx="1"/>
          </p:nvPr>
        </p:nvSpPr>
        <p:spPr>
          <a:xfrm>
            <a:off x="723875" y="266498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" name="Google Shape;160;p20"/>
          <p:cNvSpPr txBox="1">
            <a:spLocks noGrp="1"/>
          </p:cNvSpPr>
          <p:nvPr>
            <p:ph type="subTitle" idx="2"/>
          </p:nvPr>
        </p:nvSpPr>
        <p:spPr>
          <a:xfrm>
            <a:off x="2704585" y="2665250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" name="Google Shape;161;p20"/>
          <p:cNvSpPr txBox="1">
            <a:spLocks noGrp="1"/>
          </p:cNvSpPr>
          <p:nvPr>
            <p:ph type="subTitle" idx="3"/>
          </p:nvPr>
        </p:nvSpPr>
        <p:spPr>
          <a:xfrm>
            <a:off x="4685295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" name="Google Shape;162;p20"/>
          <p:cNvSpPr txBox="1">
            <a:spLocks noGrp="1"/>
          </p:cNvSpPr>
          <p:nvPr>
            <p:ph type="subTitle" idx="4"/>
          </p:nvPr>
        </p:nvSpPr>
        <p:spPr>
          <a:xfrm>
            <a:off x="6666004" y="2669755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" name="Google Shape;163;p20"/>
          <p:cNvSpPr txBox="1">
            <a:spLocks noGrp="1"/>
          </p:cNvSpPr>
          <p:nvPr>
            <p:ph type="subTitle" idx="5"/>
          </p:nvPr>
        </p:nvSpPr>
        <p:spPr>
          <a:xfrm>
            <a:off x="70872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20"/>
          <p:cNvSpPr txBox="1">
            <a:spLocks noGrp="1"/>
          </p:cNvSpPr>
          <p:nvPr>
            <p:ph type="subTitle" idx="6"/>
          </p:nvPr>
        </p:nvSpPr>
        <p:spPr>
          <a:xfrm>
            <a:off x="268943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" name="Google Shape;165;p20"/>
          <p:cNvSpPr txBox="1">
            <a:spLocks noGrp="1"/>
          </p:cNvSpPr>
          <p:nvPr>
            <p:ph type="subTitle" idx="7"/>
          </p:nvPr>
        </p:nvSpPr>
        <p:spPr>
          <a:xfrm>
            <a:off x="4670145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20"/>
          <p:cNvSpPr txBox="1">
            <a:spLocks noGrp="1"/>
          </p:cNvSpPr>
          <p:nvPr>
            <p:ph type="subTitle" idx="8"/>
          </p:nvPr>
        </p:nvSpPr>
        <p:spPr>
          <a:xfrm>
            <a:off x="6650854" y="3025124"/>
            <a:ext cx="1785900" cy="74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7361285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" name="Google Shape;168;p21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69" name="Google Shape;169;p21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1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" name="Google Shape;171;p21"/>
          <p:cNvSpPr txBox="1"/>
          <p:nvPr/>
        </p:nvSpPr>
        <p:spPr>
          <a:xfrm>
            <a:off x="1780200" y="3662050"/>
            <a:ext cx="5583600" cy="45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CREDITS: This presentation template was created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including icons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rPr>
              <a:t>, infographics &amp; images by </a:t>
            </a:r>
            <a:r>
              <a:rPr lang="en" sz="1300">
                <a:solidFill>
                  <a:schemeClr val="dk1"/>
                </a:solidFill>
                <a:uFill>
                  <a:noFill/>
                </a:uFill>
                <a:latin typeface="Montserrat"/>
                <a:ea typeface="Montserrat"/>
                <a:cs typeface="Montserrat"/>
                <a:sym typeface="Montserra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00">
              <a:solidFill>
                <a:schemeClr val="dk1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72" name="Google Shape;172;p21"/>
          <p:cNvSpPr txBox="1">
            <a:spLocks noGrp="1"/>
          </p:cNvSpPr>
          <p:nvPr>
            <p:ph type="subTitle" idx="1"/>
          </p:nvPr>
        </p:nvSpPr>
        <p:spPr>
          <a:xfrm>
            <a:off x="2794650" y="2071306"/>
            <a:ext cx="3554700" cy="5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173" name="Google Shape;173;p21"/>
          <p:cNvSpPr txBox="1">
            <a:spLocks noGrp="1"/>
          </p:cNvSpPr>
          <p:nvPr>
            <p:ph type="title"/>
          </p:nvPr>
        </p:nvSpPr>
        <p:spPr>
          <a:xfrm>
            <a:off x="1695450" y="1200600"/>
            <a:ext cx="5753100" cy="55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4" name="Google Shape;174;p21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5" name="Google Shape;175;p21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" name="Google Shape;176;p21"/>
          <p:cNvSpPr txBox="1">
            <a:spLocks noGrp="1"/>
          </p:cNvSpPr>
          <p:nvPr>
            <p:ph type="subTitle" idx="2"/>
          </p:nvPr>
        </p:nvSpPr>
        <p:spPr>
          <a:xfrm>
            <a:off x="2794650" y="4364450"/>
            <a:ext cx="3554700" cy="16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46661914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22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79" name="Google Shape;179;p22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2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" name="Google Shape;181;p22"/>
          <p:cNvSpPr txBox="1">
            <a:spLocks noGrp="1"/>
          </p:cNvSpPr>
          <p:nvPr>
            <p:ph type="title"/>
          </p:nvPr>
        </p:nvSpPr>
        <p:spPr>
          <a:xfrm>
            <a:off x="1751620" y="2018525"/>
            <a:ext cx="178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None/>
              <a:defRPr sz="1400"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2" name="Google Shape;182;p22"/>
          <p:cNvSpPr txBox="1">
            <a:spLocks noGrp="1"/>
          </p:cNvSpPr>
          <p:nvPr>
            <p:ph type="title" idx="2" hasCustomPrompt="1"/>
          </p:nvPr>
        </p:nvSpPr>
        <p:spPr>
          <a:xfrm>
            <a:off x="1513875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3" name="Google Shape;183;p22"/>
          <p:cNvSpPr txBox="1">
            <a:spLocks noGrp="1"/>
          </p:cNvSpPr>
          <p:nvPr>
            <p:ph type="subTitle" idx="1"/>
          </p:nvPr>
        </p:nvSpPr>
        <p:spPr>
          <a:xfrm>
            <a:off x="5615363" y="2018525"/>
            <a:ext cx="17847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4" name="Google Shape;184;p22"/>
          <p:cNvSpPr txBox="1">
            <a:spLocks noGrp="1"/>
          </p:cNvSpPr>
          <p:nvPr>
            <p:ph type="title" idx="3" hasCustomPrompt="1"/>
          </p:nvPr>
        </p:nvSpPr>
        <p:spPr>
          <a:xfrm>
            <a:off x="5378363" y="1599875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5" name="Google Shape;185;p22"/>
          <p:cNvSpPr txBox="1">
            <a:spLocks noGrp="1"/>
          </p:cNvSpPr>
          <p:nvPr>
            <p:ph type="subTitle" idx="4"/>
          </p:nvPr>
        </p:nvSpPr>
        <p:spPr>
          <a:xfrm>
            <a:off x="3410400" y="3513950"/>
            <a:ext cx="23232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6" name="Google Shape;186;p22"/>
          <p:cNvSpPr txBox="1">
            <a:spLocks noGrp="1"/>
          </p:cNvSpPr>
          <p:nvPr>
            <p:ph type="title" idx="5" hasCustomPrompt="1"/>
          </p:nvPr>
        </p:nvSpPr>
        <p:spPr>
          <a:xfrm>
            <a:off x="3474696" y="3095300"/>
            <a:ext cx="22587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187" name="Google Shape;187;p22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" name="Google Shape;188;p22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71604489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3"/>
          <p:cNvSpPr txBox="1">
            <a:spLocks noGrp="1"/>
          </p:cNvSpPr>
          <p:nvPr>
            <p:ph type="subTitle" idx="1"/>
          </p:nvPr>
        </p:nvSpPr>
        <p:spPr>
          <a:xfrm>
            <a:off x="2095500" y="1980425"/>
            <a:ext cx="4953000" cy="8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23"/>
          <p:cNvSpPr txBox="1">
            <a:spLocks noGrp="1"/>
          </p:cNvSpPr>
          <p:nvPr>
            <p:ph type="title"/>
          </p:nvPr>
        </p:nvSpPr>
        <p:spPr>
          <a:xfrm>
            <a:off x="3581400" y="2952750"/>
            <a:ext cx="1981200" cy="22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92" name="Google Shape;192;p23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193" name="Google Shape;193;p23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3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" name="Google Shape;195;p23"/>
          <p:cNvGrpSpPr/>
          <p:nvPr/>
        </p:nvGrpSpPr>
        <p:grpSpPr>
          <a:xfrm flipH="1">
            <a:off x="-8675" y="4283850"/>
            <a:ext cx="5723675" cy="1888350"/>
            <a:chOff x="2315700" y="3585450"/>
            <a:chExt cx="5723675" cy="1888350"/>
          </a:xfrm>
        </p:grpSpPr>
        <p:sp>
          <p:nvSpPr>
            <p:cNvPr id="196" name="Google Shape;196;p23"/>
            <p:cNvSpPr/>
            <p:nvPr/>
          </p:nvSpPr>
          <p:spPr>
            <a:xfrm>
              <a:off x="2315700" y="3585450"/>
              <a:ext cx="5723675" cy="1888350"/>
            </a:xfrm>
            <a:custGeom>
              <a:avLst/>
              <a:gdLst/>
              <a:ahLst/>
              <a:cxnLst/>
              <a:rect l="l" t="t" r="r" b="b"/>
              <a:pathLst>
                <a:path w="228947" h="75534" extrusionOk="0">
                  <a:moveTo>
                    <a:pt x="228946" y="1"/>
                  </a:moveTo>
                  <a:cubicBezTo>
                    <a:pt x="228946" y="1"/>
                    <a:pt x="201187" y="13171"/>
                    <a:pt x="162466" y="13171"/>
                  </a:cubicBezTo>
                  <a:cubicBezTo>
                    <a:pt x="147716" y="13171"/>
                    <a:pt x="131375" y="11260"/>
                    <a:pt x="114373" y="5982"/>
                  </a:cubicBezTo>
                  <a:cubicBezTo>
                    <a:pt x="100410" y="1711"/>
                    <a:pt x="88185" y="61"/>
                    <a:pt x="77629" y="61"/>
                  </a:cubicBezTo>
                  <a:cubicBezTo>
                    <a:pt x="41886" y="61"/>
                    <a:pt x="25271" y="18976"/>
                    <a:pt x="25116" y="19120"/>
                  </a:cubicBezTo>
                  <a:cubicBezTo>
                    <a:pt x="20680" y="24730"/>
                    <a:pt x="19320" y="29552"/>
                    <a:pt x="23385" y="33231"/>
                  </a:cubicBezTo>
                  <a:cubicBezTo>
                    <a:pt x="38068" y="45982"/>
                    <a:pt x="41545" y="59305"/>
                    <a:pt x="0" y="75533"/>
                  </a:cubicBezTo>
                  <a:lnTo>
                    <a:pt x="228946" y="75533"/>
                  </a:lnTo>
                  <a:lnTo>
                    <a:pt x="2289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798675" y="3590100"/>
              <a:ext cx="3646825" cy="1835025"/>
            </a:xfrm>
            <a:custGeom>
              <a:avLst/>
              <a:gdLst/>
              <a:ahLst/>
              <a:cxnLst/>
              <a:rect l="l" t="t" r="r" b="b"/>
              <a:pathLst>
                <a:path w="145873" h="73401" extrusionOk="0">
                  <a:moveTo>
                    <a:pt x="52365" y="0"/>
                  </a:moveTo>
                  <a:lnTo>
                    <a:pt x="52365" y="0"/>
                  </a:lnTo>
                  <a:cubicBezTo>
                    <a:pt x="20681" y="1932"/>
                    <a:pt x="5998" y="18748"/>
                    <a:pt x="5797" y="18934"/>
                  </a:cubicBezTo>
                  <a:cubicBezTo>
                    <a:pt x="1361" y="24544"/>
                    <a:pt x="1" y="29366"/>
                    <a:pt x="4066" y="33045"/>
                  </a:cubicBezTo>
                  <a:cubicBezTo>
                    <a:pt x="13138" y="40958"/>
                    <a:pt x="17976" y="49072"/>
                    <a:pt x="10248" y="58160"/>
                  </a:cubicBezTo>
                  <a:cubicBezTo>
                    <a:pt x="11021" y="58732"/>
                    <a:pt x="11979" y="59320"/>
                    <a:pt x="12752" y="59892"/>
                  </a:cubicBezTo>
                  <a:cubicBezTo>
                    <a:pt x="29753" y="71870"/>
                    <a:pt x="44822" y="72256"/>
                    <a:pt x="60479" y="73029"/>
                  </a:cubicBezTo>
                  <a:cubicBezTo>
                    <a:pt x="64733" y="73294"/>
                    <a:pt x="70001" y="73401"/>
                    <a:pt x="75588" y="73401"/>
                  </a:cubicBezTo>
                  <a:cubicBezTo>
                    <a:pt x="90549" y="73401"/>
                    <a:pt x="107798" y="72633"/>
                    <a:pt x="113987" y="72071"/>
                  </a:cubicBezTo>
                  <a:cubicBezTo>
                    <a:pt x="122488" y="71298"/>
                    <a:pt x="145872" y="48686"/>
                    <a:pt x="145872" y="48686"/>
                  </a:cubicBezTo>
                  <a:lnTo>
                    <a:pt x="145872" y="48686"/>
                  </a:lnTo>
                  <a:cubicBezTo>
                    <a:pt x="145872" y="48686"/>
                    <a:pt x="130675" y="50649"/>
                    <a:pt x="111651" y="50649"/>
                  </a:cubicBezTo>
                  <a:cubicBezTo>
                    <a:pt x="86822" y="50649"/>
                    <a:pt x="55474" y="47305"/>
                    <a:pt x="42891" y="31886"/>
                  </a:cubicBezTo>
                  <a:cubicBezTo>
                    <a:pt x="20681" y="4838"/>
                    <a:pt x="52364" y="0"/>
                    <a:pt x="52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" name="Google Shape;198;p23"/>
          <p:cNvSpPr/>
          <p:nvPr/>
        </p:nvSpPr>
        <p:spPr>
          <a:xfrm>
            <a:off x="218538" y="3132800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63102894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Resources">
  <p:cSld name="Resources">
    <p:spTree>
      <p:nvGrpSpPr>
        <p:cNvPr id="1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4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01" name="Google Shape;201;p24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02" name="Google Shape;202;p24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4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" name="Google Shape;204;p24"/>
          <p:cNvSpPr txBox="1">
            <a:spLocks noGrp="1"/>
          </p:cNvSpPr>
          <p:nvPr>
            <p:ph type="subTitle" idx="1"/>
          </p:nvPr>
        </p:nvSpPr>
        <p:spPr>
          <a:xfrm>
            <a:off x="71322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24"/>
          <p:cNvSpPr txBox="1">
            <a:spLocks noGrp="1"/>
          </p:cNvSpPr>
          <p:nvPr>
            <p:ph type="subTitle" idx="2"/>
          </p:nvPr>
        </p:nvSpPr>
        <p:spPr>
          <a:xfrm>
            <a:off x="713225" y="2216941"/>
            <a:ext cx="3810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Char char="■"/>
              <a:defRPr/>
            </a:lvl9pPr>
          </a:lstStyle>
          <a:p>
            <a:endParaRPr/>
          </a:p>
        </p:txBody>
      </p:sp>
      <p:sp>
        <p:nvSpPr>
          <p:cNvPr id="206" name="Google Shape;206;p24"/>
          <p:cNvSpPr txBox="1">
            <a:spLocks noGrp="1"/>
          </p:cNvSpPr>
          <p:nvPr>
            <p:ph type="subTitle" idx="3"/>
          </p:nvPr>
        </p:nvSpPr>
        <p:spPr>
          <a:xfrm>
            <a:off x="4617775" y="1963925"/>
            <a:ext cx="16002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p24"/>
          <p:cNvSpPr txBox="1">
            <a:spLocks noGrp="1"/>
          </p:cNvSpPr>
          <p:nvPr>
            <p:ph type="subTitle" idx="4"/>
          </p:nvPr>
        </p:nvSpPr>
        <p:spPr>
          <a:xfrm>
            <a:off x="4617775" y="2216941"/>
            <a:ext cx="3813000" cy="21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3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8" name="Google Shape;208;p24"/>
          <p:cNvSpPr txBox="1">
            <a:spLocks noGrp="1"/>
          </p:cNvSpPr>
          <p:nvPr>
            <p:ph type="subTitle" idx="5"/>
          </p:nvPr>
        </p:nvSpPr>
        <p:spPr>
          <a:xfrm>
            <a:off x="713225" y="1372859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24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980308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211;p25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12" name="Google Shape;212;p25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5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" name="Google Shape;214;p25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5" name="Google Shape;215;p25"/>
          <p:cNvSpPr txBox="1">
            <a:spLocks noGrp="1"/>
          </p:cNvSpPr>
          <p:nvPr>
            <p:ph type="subTitle" idx="1"/>
          </p:nvPr>
        </p:nvSpPr>
        <p:spPr>
          <a:xfrm>
            <a:off x="2378450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" name="Google Shape;216;p25"/>
          <p:cNvSpPr txBox="1">
            <a:spLocks noGrp="1"/>
          </p:cNvSpPr>
          <p:nvPr>
            <p:ph type="subTitle" idx="2"/>
          </p:nvPr>
        </p:nvSpPr>
        <p:spPr>
          <a:xfrm>
            <a:off x="4969674" y="3440047"/>
            <a:ext cx="1755600" cy="2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25"/>
          <p:cNvSpPr txBox="1">
            <a:spLocks noGrp="1"/>
          </p:cNvSpPr>
          <p:nvPr>
            <p:ph type="subTitle" idx="3"/>
          </p:nvPr>
        </p:nvSpPr>
        <p:spPr>
          <a:xfrm>
            <a:off x="2348150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" name="Google Shape;218;p25"/>
          <p:cNvSpPr txBox="1">
            <a:spLocks noGrp="1"/>
          </p:cNvSpPr>
          <p:nvPr>
            <p:ph type="subTitle" idx="4"/>
          </p:nvPr>
        </p:nvSpPr>
        <p:spPr>
          <a:xfrm>
            <a:off x="4969674" y="3785896"/>
            <a:ext cx="1785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5"/>
          <p:cNvSpPr txBox="1">
            <a:spLocks noGrp="1"/>
          </p:cNvSpPr>
          <p:nvPr>
            <p:ph type="title" idx="5" hasCustomPrompt="1"/>
          </p:nvPr>
        </p:nvSpPr>
        <p:spPr>
          <a:xfrm>
            <a:off x="3443450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0" name="Google Shape;220;p25"/>
          <p:cNvSpPr txBox="1">
            <a:spLocks noGrp="1"/>
          </p:cNvSpPr>
          <p:nvPr>
            <p:ph type="title" idx="6" hasCustomPrompt="1"/>
          </p:nvPr>
        </p:nvSpPr>
        <p:spPr>
          <a:xfrm>
            <a:off x="4969674" y="2448141"/>
            <a:ext cx="6906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21" name="Google Shape;221;p25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25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35833881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oogle Shape;224;p26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25" name="Google Shape;225;p26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6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" name="Google Shape;227;p26"/>
          <p:cNvSpPr txBox="1">
            <a:spLocks noGrp="1"/>
          </p:cNvSpPr>
          <p:nvPr>
            <p:ph type="subTitle" idx="1"/>
          </p:nvPr>
        </p:nvSpPr>
        <p:spPr>
          <a:xfrm>
            <a:off x="2386650" y="3000075"/>
            <a:ext cx="4370700" cy="98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" name="Google Shape;228;p26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9" name="Google Shape;229;p26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" name="Google Shape;230;p26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6387858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67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3592954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Title and four columns 2">
    <p:spTree>
      <p:nvGrpSpPr>
        <p:cNvPr id="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Google Shape;232;p27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33" name="Google Shape;233;p27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7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Google Shape;235;p27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7"/>
          <p:cNvSpPr txBox="1">
            <a:spLocks noGrp="1"/>
          </p:cNvSpPr>
          <p:nvPr>
            <p:ph type="subTitle" idx="1"/>
          </p:nvPr>
        </p:nvSpPr>
        <p:spPr>
          <a:xfrm>
            <a:off x="9401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" name="Google Shape;237;p27"/>
          <p:cNvSpPr txBox="1">
            <a:spLocks noGrp="1"/>
          </p:cNvSpPr>
          <p:nvPr>
            <p:ph type="subTitle" idx="2"/>
          </p:nvPr>
        </p:nvSpPr>
        <p:spPr>
          <a:xfrm>
            <a:off x="940032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" name="Google Shape;238;p27"/>
          <p:cNvSpPr txBox="1">
            <a:spLocks noGrp="1"/>
          </p:cNvSpPr>
          <p:nvPr>
            <p:ph type="subTitle" idx="3"/>
          </p:nvPr>
        </p:nvSpPr>
        <p:spPr>
          <a:xfrm>
            <a:off x="4800875" y="18276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9" name="Google Shape;239;p27"/>
          <p:cNvSpPr txBox="1">
            <a:spLocks noGrp="1"/>
          </p:cNvSpPr>
          <p:nvPr>
            <p:ph type="subTitle" idx="4"/>
          </p:nvPr>
        </p:nvSpPr>
        <p:spPr>
          <a:xfrm>
            <a:off x="4800725" y="2312238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" name="Google Shape;240;p27"/>
          <p:cNvSpPr txBox="1">
            <a:spLocks noGrp="1"/>
          </p:cNvSpPr>
          <p:nvPr>
            <p:ph type="subTitle" idx="5"/>
          </p:nvPr>
        </p:nvSpPr>
        <p:spPr>
          <a:xfrm>
            <a:off x="940177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" name="Google Shape;241;p27"/>
          <p:cNvSpPr txBox="1">
            <a:spLocks noGrp="1"/>
          </p:cNvSpPr>
          <p:nvPr>
            <p:ph type="subTitle" idx="6"/>
          </p:nvPr>
        </p:nvSpPr>
        <p:spPr>
          <a:xfrm>
            <a:off x="940032" y="3774322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2" name="Google Shape;242;p27"/>
          <p:cNvSpPr txBox="1">
            <a:spLocks noGrp="1"/>
          </p:cNvSpPr>
          <p:nvPr>
            <p:ph type="subTitle" idx="7"/>
          </p:nvPr>
        </p:nvSpPr>
        <p:spPr>
          <a:xfrm>
            <a:off x="4800725" y="3275450"/>
            <a:ext cx="3401700" cy="53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Staatliches"/>
              <a:buNone/>
              <a:defRPr sz="200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" name="Google Shape;243;p27"/>
          <p:cNvSpPr txBox="1">
            <a:spLocks noGrp="1"/>
          </p:cNvSpPr>
          <p:nvPr>
            <p:ph type="subTitle" idx="8"/>
          </p:nvPr>
        </p:nvSpPr>
        <p:spPr>
          <a:xfrm>
            <a:off x="4800725" y="3774325"/>
            <a:ext cx="3401700" cy="3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" name="Google Shape;244;p27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7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27"/>
          <p:cNvSpPr txBox="1">
            <a:spLocks noGrp="1"/>
          </p:cNvSpPr>
          <p:nvPr>
            <p:ph type="title" idx="9" hasCustomPrompt="1"/>
          </p:nvPr>
        </p:nvSpPr>
        <p:spPr>
          <a:xfrm>
            <a:off x="2140482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7" name="Google Shape;247;p27"/>
          <p:cNvSpPr txBox="1">
            <a:spLocks noGrp="1"/>
          </p:cNvSpPr>
          <p:nvPr>
            <p:ph type="title" idx="13" hasCustomPrompt="1"/>
          </p:nvPr>
        </p:nvSpPr>
        <p:spPr>
          <a:xfrm>
            <a:off x="6001175" y="15817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8" name="Google Shape;248;p27"/>
          <p:cNvSpPr txBox="1">
            <a:spLocks noGrp="1"/>
          </p:cNvSpPr>
          <p:nvPr>
            <p:ph type="title" idx="14" hasCustomPrompt="1"/>
          </p:nvPr>
        </p:nvSpPr>
        <p:spPr>
          <a:xfrm>
            <a:off x="2140482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  <p:sp>
        <p:nvSpPr>
          <p:cNvPr id="249" name="Google Shape;249;p27"/>
          <p:cNvSpPr txBox="1">
            <a:spLocks noGrp="1"/>
          </p:cNvSpPr>
          <p:nvPr>
            <p:ph type="title" idx="15" hasCustomPrompt="1"/>
          </p:nvPr>
        </p:nvSpPr>
        <p:spPr>
          <a:xfrm>
            <a:off x="6001175" y="3029554"/>
            <a:ext cx="1000800" cy="24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Font typeface="Staatliches"/>
              <a:buNone/>
              <a:defRPr sz="25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960925386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right 2">
  <p:cSld name="Title and text right 2"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8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2" name="Google Shape;252;p28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8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Google Shape;254;p28"/>
          <p:cNvSpPr txBox="1">
            <a:spLocks noGrp="1"/>
          </p:cNvSpPr>
          <p:nvPr>
            <p:ph type="subTitle" idx="1"/>
          </p:nvPr>
        </p:nvSpPr>
        <p:spPr>
          <a:xfrm>
            <a:off x="5095875" y="2442363"/>
            <a:ext cx="3343200" cy="87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255" name="Google Shape;255;p28"/>
          <p:cNvSpPr txBox="1">
            <a:spLocks noGrp="1"/>
          </p:cNvSpPr>
          <p:nvPr>
            <p:ph type="title"/>
          </p:nvPr>
        </p:nvSpPr>
        <p:spPr>
          <a:xfrm>
            <a:off x="5095875" y="1817938"/>
            <a:ext cx="33468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28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278861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Title and body 2"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" name="Google Shape;258;p29"/>
          <p:cNvGrpSpPr/>
          <p:nvPr/>
        </p:nvGrpSpPr>
        <p:grpSpPr>
          <a:xfrm>
            <a:off x="211" y="2468066"/>
            <a:ext cx="9144157" cy="2674842"/>
            <a:chOff x="211" y="2468066"/>
            <a:chExt cx="9144157" cy="2674842"/>
          </a:xfrm>
        </p:grpSpPr>
        <p:sp>
          <p:nvSpPr>
            <p:cNvPr id="259" name="Google Shape;259;p29"/>
            <p:cNvSpPr/>
            <p:nvPr/>
          </p:nvSpPr>
          <p:spPr>
            <a:xfrm>
              <a:off x="211" y="2468066"/>
              <a:ext cx="9144157" cy="2589077"/>
            </a:xfrm>
            <a:custGeom>
              <a:avLst/>
              <a:gdLst/>
              <a:ahLst/>
              <a:cxnLst/>
              <a:rect l="l" t="t" r="r" b="b"/>
              <a:pathLst>
                <a:path w="282860" h="80089" extrusionOk="0">
                  <a:moveTo>
                    <a:pt x="282859" y="0"/>
                  </a:moveTo>
                  <a:cubicBezTo>
                    <a:pt x="280047" y="1327"/>
                    <a:pt x="277222" y="2653"/>
                    <a:pt x="274078" y="3157"/>
                  </a:cubicBezTo>
                  <a:cubicBezTo>
                    <a:pt x="271253" y="3489"/>
                    <a:pt x="268441" y="3316"/>
                    <a:pt x="265788" y="3820"/>
                  </a:cubicBezTo>
                  <a:cubicBezTo>
                    <a:pt x="258161" y="5637"/>
                    <a:pt x="254514" y="13437"/>
                    <a:pt x="247377" y="16421"/>
                  </a:cubicBezTo>
                  <a:cubicBezTo>
                    <a:pt x="242403" y="18570"/>
                    <a:pt x="235944" y="18079"/>
                    <a:pt x="231792" y="21223"/>
                  </a:cubicBezTo>
                  <a:cubicBezTo>
                    <a:pt x="228144" y="24048"/>
                    <a:pt x="227322" y="28850"/>
                    <a:pt x="223833" y="31834"/>
                  </a:cubicBezTo>
                  <a:cubicBezTo>
                    <a:pt x="221353" y="33996"/>
                    <a:pt x="217705" y="34818"/>
                    <a:pt x="214058" y="34818"/>
                  </a:cubicBezTo>
                  <a:cubicBezTo>
                    <a:pt x="212400" y="34818"/>
                    <a:pt x="210569" y="34659"/>
                    <a:pt x="209084" y="34328"/>
                  </a:cubicBezTo>
                  <a:cubicBezTo>
                    <a:pt x="203778" y="33333"/>
                    <a:pt x="198963" y="31343"/>
                    <a:pt x="193830" y="30680"/>
                  </a:cubicBezTo>
                  <a:cubicBezTo>
                    <a:pt x="192331" y="30508"/>
                    <a:pt x="190845" y="30348"/>
                    <a:pt x="189347" y="30348"/>
                  </a:cubicBezTo>
                  <a:cubicBezTo>
                    <a:pt x="184041" y="30348"/>
                    <a:pt x="178735" y="31675"/>
                    <a:pt x="174265" y="34155"/>
                  </a:cubicBezTo>
                  <a:cubicBezTo>
                    <a:pt x="172103" y="35322"/>
                    <a:pt x="154701" y="47751"/>
                    <a:pt x="137285" y="62010"/>
                  </a:cubicBezTo>
                  <a:cubicBezTo>
                    <a:pt x="137285" y="62010"/>
                    <a:pt x="112255" y="43613"/>
                    <a:pt x="110425" y="42618"/>
                  </a:cubicBezTo>
                  <a:cubicBezTo>
                    <a:pt x="105955" y="40124"/>
                    <a:pt x="100649" y="38798"/>
                    <a:pt x="95343" y="38798"/>
                  </a:cubicBezTo>
                  <a:cubicBezTo>
                    <a:pt x="93845" y="38798"/>
                    <a:pt x="92518" y="38970"/>
                    <a:pt x="91033" y="39129"/>
                  </a:cubicBezTo>
                  <a:cubicBezTo>
                    <a:pt x="85727" y="39965"/>
                    <a:pt x="80912" y="41955"/>
                    <a:pt x="75779" y="42777"/>
                  </a:cubicBezTo>
                  <a:cubicBezTo>
                    <a:pt x="74121" y="43108"/>
                    <a:pt x="72463" y="43281"/>
                    <a:pt x="70632" y="43281"/>
                  </a:cubicBezTo>
                  <a:cubicBezTo>
                    <a:pt x="66985" y="43281"/>
                    <a:pt x="63337" y="42445"/>
                    <a:pt x="60857" y="40296"/>
                  </a:cubicBezTo>
                  <a:cubicBezTo>
                    <a:pt x="57368" y="37312"/>
                    <a:pt x="56705" y="32497"/>
                    <a:pt x="53057" y="29685"/>
                  </a:cubicBezTo>
                  <a:cubicBezTo>
                    <a:pt x="48746" y="26528"/>
                    <a:pt x="42287" y="27032"/>
                    <a:pt x="37313" y="24870"/>
                  </a:cubicBezTo>
                  <a:cubicBezTo>
                    <a:pt x="30177" y="21886"/>
                    <a:pt x="26701" y="14100"/>
                    <a:pt x="18902" y="12442"/>
                  </a:cubicBezTo>
                  <a:cubicBezTo>
                    <a:pt x="16249" y="11779"/>
                    <a:pt x="13437" y="12110"/>
                    <a:pt x="10784" y="11606"/>
                  </a:cubicBezTo>
                  <a:cubicBezTo>
                    <a:pt x="6805" y="11115"/>
                    <a:pt x="3317" y="9285"/>
                    <a:pt x="1" y="7468"/>
                  </a:cubicBezTo>
                  <a:lnTo>
                    <a:pt x="1" y="31171"/>
                  </a:lnTo>
                  <a:cubicBezTo>
                    <a:pt x="6633" y="33664"/>
                    <a:pt x="10453" y="40456"/>
                    <a:pt x="17416" y="43108"/>
                  </a:cubicBezTo>
                  <a:cubicBezTo>
                    <a:pt x="22881" y="45098"/>
                    <a:pt x="29845" y="44607"/>
                    <a:pt x="34328" y="47923"/>
                  </a:cubicBezTo>
                  <a:cubicBezTo>
                    <a:pt x="38308" y="50735"/>
                    <a:pt x="38971" y="55550"/>
                    <a:pt x="42778" y="58362"/>
                  </a:cubicBezTo>
                  <a:cubicBezTo>
                    <a:pt x="45603" y="60683"/>
                    <a:pt x="49410" y="61519"/>
                    <a:pt x="53389" y="61519"/>
                  </a:cubicBezTo>
                  <a:cubicBezTo>
                    <a:pt x="55219" y="61519"/>
                    <a:pt x="57037" y="61347"/>
                    <a:pt x="58867" y="61015"/>
                  </a:cubicBezTo>
                  <a:cubicBezTo>
                    <a:pt x="64332" y="60020"/>
                    <a:pt x="69637" y="58031"/>
                    <a:pt x="75275" y="57208"/>
                  </a:cubicBezTo>
                  <a:cubicBezTo>
                    <a:pt x="76774" y="57036"/>
                    <a:pt x="78432" y="57036"/>
                    <a:pt x="80090" y="57036"/>
                  </a:cubicBezTo>
                  <a:cubicBezTo>
                    <a:pt x="85727" y="57036"/>
                    <a:pt x="91364" y="58203"/>
                    <a:pt x="96166" y="60683"/>
                  </a:cubicBezTo>
                  <a:cubicBezTo>
                    <a:pt x="98155" y="61678"/>
                    <a:pt x="125188" y="80089"/>
                    <a:pt x="125188" y="80089"/>
                  </a:cubicBezTo>
                  <a:cubicBezTo>
                    <a:pt x="143917" y="65830"/>
                    <a:pt x="162659" y="53388"/>
                    <a:pt x="165140" y="52234"/>
                  </a:cubicBezTo>
                  <a:cubicBezTo>
                    <a:pt x="169954" y="49741"/>
                    <a:pt x="175592" y="48414"/>
                    <a:pt x="181229" y="48414"/>
                  </a:cubicBezTo>
                  <a:cubicBezTo>
                    <a:pt x="182887" y="48414"/>
                    <a:pt x="184545" y="48587"/>
                    <a:pt x="186031" y="48746"/>
                  </a:cubicBezTo>
                  <a:cubicBezTo>
                    <a:pt x="191668" y="49581"/>
                    <a:pt x="196974" y="51571"/>
                    <a:pt x="202452" y="52566"/>
                  </a:cubicBezTo>
                  <a:cubicBezTo>
                    <a:pt x="204269" y="52725"/>
                    <a:pt x="206099" y="52897"/>
                    <a:pt x="207916" y="52897"/>
                  </a:cubicBezTo>
                  <a:cubicBezTo>
                    <a:pt x="211896" y="52897"/>
                    <a:pt x="215875" y="52062"/>
                    <a:pt x="218528" y="49913"/>
                  </a:cubicBezTo>
                  <a:cubicBezTo>
                    <a:pt x="222348" y="46929"/>
                    <a:pt x="223011" y="42114"/>
                    <a:pt x="226990" y="39302"/>
                  </a:cubicBezTo>
                  <a:cubicBezTo>
                    <a:pt x="231460" y="36145"/>
                    <a:pt x="238424" y="36649"/>
                    <a:pt x="243902" y="34487"/>
                  </a:cubicBezTo>
                  <a:cubicBezTo>
                    <a:pt x="251529" y="31502"/>
                    <a:pt x="255508" y="23716"/>
                    <a:pt x="263626" y="22058"/>
                  </a:cubicBezTo>
                  <a:cubicBezTo>
                    <a:pt x="266610" y="21395"/>
                    <a:pt x="269595" y="21727"/>
                    <a:pt x="272579" y="21395"/>
                  </a:cubicBezTo>
                  <a:cubicBezTo>
                    <a:pt x="276399" y="20891"/>
                    <a:pt x="279715" y="19233"/>
                    <a:pt x="282859" y="17747"/>
                  </a:cubicBezTo>
                  <a:lnTo>
                    <a:pt x="2828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9"/>
            <p:cNvSpPr/>
            <p:nvPr/>
          </p:nvSpPr>
          <p:spPr>
            <a:xfrm>
              <a:off x="211" y="3041782"/>
              <a:ext cx="9144157" cy="2101126"/>
            </a:xfrm>
            <a:custGeom>
              <a:avLst/>
              <a:gdLst/>
              <a:ahLst/>
              <a:cxnLst/>
              <a:rect l="l" t="t" r="r" b="b"/>
              <a:pathLst>
                <a:path w="282860" h="64995" extrusionOk="0">
                  <a:moveTo>
                    <a:pt x="282859" y="0"/>
                  </a:moveTo>
                  <a:cubicBezTo>
                    <a:pt x="279715" y="1486"/>
                    <a:pt x="276399" y="3144"/>
                    <a:pt x="272579" y="3648"/>
                  </a:cubicBezTo>
                  <a:cubicBezTo>
                    <a:pt x="269595" y="3980"/>
                    <a:pt x="266610" y="3648"/>
                    <a:pt x="263626" y="4311"/>
                  </a:cubicBezTo>
                  <a:cubicBezTo>
                    <a:pt x="255508" y="5969"/>
                    <a:pt x="251529" y="13755"/>
                    <a:pt x="243902" y="16740"/>
                  </a:cubicBezTo>
                  <a:cubicBezTo>
                    <a:pt x="238424" y="18902"/>
                    <a:pt x="231460" y="18398"/>
                    <a:pt x="226990" y="21555"/>
                  </a:cubicBezTo>
                  <a:cubicBezTo>
                    <a:pt x="223011" y="24367"/>
                    <a:pt x="222348" y="29182"/>
                    <a:pt x="218528" y="32166"/>
                  </a:cubicBezTo>
                  <a:cubicBezTo>
                    <a:pt x="215875" y="34315"/>
                    <a:pt x="211896" y="35150"/>
                    <a:pt x="207916" y="35150"/>
                  </a:cubicBezTo>
                  <a:cubicBezTo>
                    <a:pt x="206099" y="35150"/>
                    <a:pt x="204269" y="34978"/>
                    <a:pt x="202452" y="34819"/>
                  </a:cubicBezTo>
                  <a:cubicBezTo>
                    <a:pt x="196974" y="33824"/>
                    <a:pt x="191668" y="31834"/>
                    <a:pt x="186031" y="30999"/>
                  </a:cubicBezTo>
                  <a:cubicBezTo>
                    <a:pt x="184545" y="30840"/>
                    <a:pt x="182887" y="30667"/>
                    <a:pt x="181229" y="30667"/>
                  </a:cubicBezTo>
                  <a:cubicBezTo>
                    <a:pt x="175592" y="30667"/>
                    <a:pt x="169954" y="31994"/>
                    <a:pt x="165140" y="34487"/>
                  </a:cubicBezTo>
                  <a:cubicBezTo>
                    <a:pt x="162659" y="35641"/>
                    <a:pt x="143917" y="48083"/>
                    <a:pt x="125188" y="62342"/>
                  </a:cubicBezTo>
                  <a:cubicBezTo>
                    <a:pt x="125188" y="62342"/>
                    <a:pt x="98155" y="43931"/>
                    <a:pt x="96166" y="42936"/>
                  </a:cubicBezTo>
                  <a:cubicBezTo>
                    <a:pt x="91364" y="40456"/>
                    <a:pt x="85727" y="39289"/>
                    <a:pt x="80090" y="39289"/>
                  </a:cubicBezTo>
                  <a:cubicBezTo>
                    <a:pt x="78432" y="39289"/>
                    <a:pt x="76774" y="39289"/>
                    <a:pt x="75275" y="39461"/>
                  </a:cubicBezTo>
                  <a:cubicBezTo>
                    <a:pt x="69637" y="40284"/>
                    <a:pt x="64332" y="42273"/>
                    <a:pt x="58867" y="43268"/>
                  </a:cubicBezTo>
                  <a:cubicBezTo>
                    <a:pt x="57037" y="43600"/>
                    <a:pt x="55219" y="43772"/>
                    <a:pt x="53389" y="43772"/>
                  </a:cubicBezTo>
                  <a:cubicBezTo>
                    <a:pt x="49410" y="43772"/>
                    <a:pt x="45603" y="42936"/>
                    <a:pt x="42778" y="40615"/>
                  </a:cubicBezTo>
                  <a:cubicBezTo>
                    <a:pt x="38971" y="37803"/>
                    <a:pt x="38308" y="32988"/>
                    <a:pt x="34328" y="30176"/>
                  </a:cubicBezTo>
                  <a:cubicBezTo>
                    <a:pt x="29845" y="26860"/>
                    <a:pt x="22881" y="27351"/>
                    <a:pt x="17416" y="25361"/>
                  </a:cubicBezTo>
                  <a:cubicBezTo>
                    <a:pt x="10453" y="22709"/>
                    <a:pt x="6633" y="15917"/>
                    <a:pt x="1" y="13424"/>
                  </a:cubicBezTo>
                  <a:lnTo>
                    <a:pt x="1" y="64995"/>
                  </a:lnTo>
                  <a:lnTo>
                    <a:pt x="282859" y="64995"/>
                  </a:lnTo>
                  <a:lnTo>
                    <a:pt x="2828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1" name="Google Shape;261;p29"/>
          <p:cNvSpPr/>
          <p:nvPr/>
        </p:nvSpPr>
        <p:spPr>
          <a:xfrm flipH="1">
            <a:off x="8467188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29"/>
          <p:cNvSpPr txBox="1">
            <a:spLocks noGrp="1"/>
          </p:cNvSpPr>
          <p:nvPr>
            <p:ph type="body" idx="1"/>
          </p:nvPr>
        </p:nvSpPr>
        <p:spPr>
          <a:xfrm>
            <a:off x="713225" y="1397937"/>
            <a:ext cx="4525500" cy="271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●"/>
              <a:defRPr sz="1400"/>
            </a:lvl1pPr>
            <a:lvl2pPr marL="914400" lvl="1" indent="-298450" rtl="0">
              <a:spcBef>
                <a:spcPts val="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2pPr>
            <a:lvl3pPr marL="1371600" lvl="2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3pPr>
            <a:lvl4pPr marL="1828800" lvl="3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4pPr>
            <a:lvl5pPr marL="2286000" lvl="4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5pPr>
            <a:lvl6pPr marL="2743200" lvl="5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■"/>
              <a:defRPr sz="1200"/>
            </a:lvl6pPr>
            <a:lvl7pPr marL="3200400" lvl="6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●"/>
              <a:defRPr sz="1200"/>
            </a:lvl7pPr>
            <a:lvl8pPr marL="3657600" lvl="7" indent="-298450" rtl="0">
              <a:spcBef>
                <a:spcPts val="1600"/>
              </a:spcBef>
              <a:spcAft>
                <a:spcPts val="0"/>
              </a:spcAft>
              <a:buSzPts val="1100"/>
              <a:buFont typeface="Roboto Slab Light"/>
              <a:buChar char="○"/>
              <a:defRPr sz="1200"/>
            </a:lvl8pPr>
            <a:lvl9pPr marL="4114800" lvl="8" indent="-298450" rtl="0">
              <a:spcBef>
                <a:spcPts val="1600"/>
              </a:spcBef>
              <a:spcAft>
                <a:spcPts val="1600"/>
              </a:spcAft>
              <a:buSzPts val="1100"/>
              <a:buFont typeface="Roboto Slab Light"/>
              <a:buChar char="■"/>
              <a:defRPr sz="1200"/>
            </a:lvl9pPr>
          </a:lstStyle>
          <a:p>
            <a:endParaRPr/>
          </a:p>
        </p:txBody>
      </p:sp>
      <p:sp>
        <p:nvSpPr>
          <p:cNvPr id="263" name="Google Shape;263;p29"/>
          <p:cNvSpPr txBox="1">
            <a:spLocks noGrp="1"/>
          </p:cNvSpPr>
          <p:nvPr>
            <p:ph type="title"/>
          </p:nvPr>
        </p:nvSpPr>
        <p:spPr>
          <a:xfrm>
            <a:off x="685800" y="533400"/>
            <a:ext cx="7772400" cy="3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64" name="Google Shape;264;p29"/>
          <p:cNvSpPr/>
          <p:nvPr/>
        </p:nvSpPr>
        <p:spPr>
          <a:xfrm>
            <a:off x="-219612" y="2875625"/>
            <a:ext cx="894125" cy="2448850"/>
          </a:xfrm>
          <a:custGeom>
            <a:avLst/>
            <a:gdLst/>
            <a:ahLst/>
            <a:cxnLst/>
            <a:rect l="l" t="t" r="r" b="b"/>
            <a:pathLst>
              <a:path w="35765" h="97954" extrusionOk="0">
                <a:moveTo>
                  <a:pt x="18693" y="0"/>
                </a:moveTo>
                <a:cubicBezTo>
                  <a:pt x="18693" y="48"/>
                  <a:pt x="18693" y="48"/>
                  <a:pt x="18645" y="48"/>
                </a:cubicBezTo>
                <a:cubicBezTo>
                  <a:pt x="18601" y="141"/>
                  <a:pt x="18553" y="233"/>
                  <a:pt x="18460" y="326"/>
                </a:cubicBezTo>
                <a:cubicBezTo>
                  <a:pt x="18368" y="463"/>
                  <a:pt x="18323" y="555"/>
                  <a:pt x="18231" y="648"/>
                </a:cubicBezTo>
                <a:cubicBezTo>
                  <a:pt x="18183" y="696"/>
                  <a:pt x="18183" y="740"/>
                  <a:pt x="18138" y="788"/>
                </a:cubicBezTo>
                <a:cubicBezTo>
                  <a:pt x="18090" y="881"/>
                  <a:pt x="17998" y="974"/>
                  <a:pt x="17953" y="1066"/>
                </a:cubicBezTo>
                <a:cubicBezTo>
                  <a:pt x="17905" y="1159"/>
                  <a:pt x="17861" y="1203"/>
                  <a:pt x="17861" y="1251"/>
                </a:cubicBezTo>
                <a:cubicBezTo>
                  <a:pt x="17812" y="1344"/>
                  <a:pt x="17720" y="1436"/>
                  <a:pt x="17676" y="1529"/>
                </a:cubicBezTo>
                <a:cubicBezTo>
                  <a:pt x="17627" y="1573"/>
                  <a:pt x="17627" y="1666"/>
                  <a:pt x="17583" y="1714"/>
                </a:cubicBezTo>
                <a:lnTo>
                  <a:pt x="17442" y="1991"/>
                </a:lnTo>
                <a:cubicBezTo>
                  <a:pt x="17398" y="2084"/>
                  <a:pt x="17350" y="2128"/>
                  <a:pt x="17305" y="2221"/>
                </a:cubicBezTo>
                <a:cubicBezTo>
                  <a:pt x="17257" y="2313"/>
                  <a:pt x="17213" y="2406"/>
                  <a:pt x="17213" y="2499"/>
                </a:cubicBezTo>
                <a:cubicBezTo>
                  <a:pt x="17165" y="2547"/>
                  <a:pt x="17120" y="2639"/>
                  <a:pt x="17072" y="2684"/>
                </a:cubicBezTo>
                <a:cubicBezTo>
                  <a:pt x="17072" y="2776"/>
                  <a:pt x="17028" y="2869"/>
                  <a:pt x="16980" y="2961"/>
                </a:cubicBezTo>
                <a:cubicBezTo>
                  <a:pt x="16935" y="3054"/>
                  <a:pt x="16935" y="3102"/>
                  <a:pt x="16887" y="3194"/>
                </a:cubicBezTo>
                <a:cubicBezTo>
                  <a:pt x="16843" y="3287"/>
                  <a:pt x="16795" y="3379"/>
                  <a:pt x="16795" y="3472"/>
                </a:cubicBezTo>
                <a:cubicBezTo>
                  <a:pt x="16750" y="3565"/>
                  <a:pt x="16702" y="3657"/>
                  <a:pt x="16702" y="3702"/>
                </a:cubicBezTo>
                <a:cubicBezTo>
                  <a:pt x="16658" y="3794"/>
                  <a:pt x="16658" y="3887"/>
                  <a:pt x="16609" y="3979"/>
                </a:cubicBezTo>
                <a:cubicBezTo>
                  <a:pt x="16565" y="4072"/>
                  <a:pt x="16565" y="4164"/>
                  <a:pt x="16517" y="4257"/>
                </a:cubicBezTo>
                <a:cubicBezTo>
                  <a:pt x="16517" y="4349"/>
                  <a:pt x="16473" y="4442"/>
                  <a:pt x="16473" y="4490"/>
                </a:cubicBezTo>
                <a:cubicBezTo>
                  <a:pt x="16424" y="4582"/>
                  <a:pt x="16424" y="4675"/>
                  <a:pt x="16380" y="4768"/>
                </a:cubicBezTo>
                <a:cubicBezTo>
                  <a:pt x="16380" y="4860"/>
                  <a:pt x="16332" y="4953"/>
                  <a:pt x="16332" y="5045"/>
                </a:cubicBezTo>
                <a:cubicBezTo>
                  <a:pt x="16287" y="5138"/>
                  <a:pt x="16287" y="5230"/>
                  <a:pt x="16287" y="5323"/>
                </a:cubicBezTo>
                <a:cubicBezTo>
                  <a:pt x="16239" y="5415"/>
                  <a:pt x="16239" y="5508"/>
                  <a:pt x="16239" y="5600"/>
                </a:cubicBezTo>
                <a:cubicBezTo>
                  <a:pt x="16195" y="5693"/>
                  <a:pt x="16195" y="5785"/>
                  <a:pt x="16195" y="5878"/>
                </a:cubicBezTo>
                <a:cubicBezTo>
                  <a:pt x="16147" y="5971"/>
                  <a:pt x="16147" y="6063"/>
                  <a:pt x="16147" y="6156"/>
                </a:cubicBezTo>
                <a:cubicBezTo>
                  <a:pt x="16147" y="6248"/>
                  <a:pt x="16102" y="6341"/>
                  <a:pt x="16102" y="6433"/>
                </a:cubicBezTo>
                <a:lnTo>
                  <a:pt x="16102" y="6711"/>
                </a:lnTo>
                <a:cubicBezTo>
                  <a:pt x="16054" y="6803"/>
                  <a:pt x="16054" y="6896"/>
                  <a:pt x="16054" y="6988"/>
                </a:cubicBezTo>
                <a:lnTo>
                  <a:pt x="16054" y="7266"/>
                </a:lnTo>
                <a:lnTo>
                  <a:pt x="16054" y="7588"/>
                </a:lnTo>
                <a:lnTo>
                  <a:pt x="16054" y="7821"/>
                </a:lnTo>
                <a:lnTo>
                  <a:pt x="16054" y="8284"/>
                </a:lnTo>
                <a:lnTo>
                  <a:pt x="16054" y="8421"/>
                </a:lnTo>
                <a:cubicBezTo>
                  <a:pt x="16147" y="9857"/>
                  <a:pt x="16473" y="11197"/>
                  <a:pt x="17028" y="12448"/>
                </a:cubicBezTo>
                <a:cubicBezTo>
                  <a:pt x="17535" y="13744"/>
                  <a:pt x="18323" y="14899"/>
                  <a:pt x="19249" y="15917"/>
                </a:cubicBezTo>
                <a:cubicBezTo>
                  <a:pt x="18323" y="16612"/>
                  <a:pt x="16750" y="17908"/>
                  <a:pt x="14899" y="19803"/>
                </a:cubicBezTo>
                <a:cubicBezTo>
                  <a:pt x="14481" y="20266"/>
                  <a:pt x="14018" y="20777"/>
                  <a:pt x="13556" y="21284"/>
                </a:cubicBezTo>
                <a:lnTo>
                  <a:pt x="12864" y="22117"/>
                </a:lnTo>
                <a:cubicBezTo>
                  <a:pt x="12723" y="22302"/>
                  <a:pt x="12538" y="22442"/>
                  <a:pt x="12401" y="22627"/>
                </a:cubicBezTo>
                <a:cubicBezTo>
                  <a:pt x="12260" y="22857"/>
                  <a:pt x="12075" y="23042"/>
                  <a:pt x="11938" y="23275"/>
                </a:cubicBezTo>
                <a:cubicBezTo>
                  <a:pt x="10507" y="25027"/>
                  <a:pt x="8988" y="27238"/>
                  <a:pt x="7512" y="29770"/>
                </a:cubicBezTo>
                <a:lnTo>
                  <a:pt x="7512" y="29770"/>
                </a:lnTo>
                <a:cubicBezTo>
                  <a:pt x="7560" y="29562"/>
                  <a:pt x="7638" y="29357"/>
                  <a:pt x="7681" y="29149"/>
                </a:cubicBezTo>
                <a:cubicBezTo>
                  <a:pt x="8374" y="26792"/>
                  <a:pt x="8329" y="24201"/>
                  <a:pt x="7448" y="21746"/>
                </a:cubicBezTo>
                <a:cubicBezTo>
                  <a:pt x="6430" y="18785"/>
                  <a:pt x="4350" y="16427"/>
                  <a:pt x="1803" y="15039"/>
                </a:cubicBezTo>
                <a:cubicBezTo>
                  <a:pt x="1803" y="15039"/>
                  <a:pt x="1759" y="15084"/>
                  <a:pt x="1759" y="15132"/>
                </a:cubicBezTo>
                <a:cubicBezTo>
                  <a:pt x="693" y="17815"/>
                  <a:pt x="508" y="20869"/>
                  <a:pt x="1574" y="23830"/>
                </a:cubicBezTo>
                <a:cubicBezTo>
                  <a:pt x="2544" y="26607"/>
                  <a:pt x="4443" y="28827"/>
                  <a:pt x="6756" y="30260"/>
                </a:cubicBezTo>
                <a:cubicBezTo>
                  <a:pt x="6893" y="30352"/>
                  <a:pt x="6986" y="30401"/>
                  <a:pt x="7126" y="30493"/>
                </a:cubicBezTo>
                <a:cubicBezTo>
                  <a:pt x="7078" y="30538"/>
                  <a:pt x="7078" y="30586"/>
                  <a:pt x="7034" y="30678"/>
                </a:cubicBezTo>
                <a:cubicBezTo>
                  <a:pt x="6478" y="31696"/>
                  <a:pt x="5923" y="32758"/>
                  <a:pt x="5412" y="33917"/>
                </a:cubicBezTo>
                <a:cubicBezTo>
                  <a:pt x="1988" y="41413"/>
                  <a:pt x="278" y="49741"/>
                  <a:pt x="278" y="58717"/>
                </a:cubicBezTo>
                <a:cubicBezTo>
                  <a:pt x="278" y="75789"/>
                  <a:pt x="6245" y="89995"/>
                  <a:pt x="9347" y="97953"/>
                </a:cubicBezTo>
                <a:lnTo>
                  <a:pt x="9069" y="94900"/>
                </a:lnTo>
                <a:cubicBezTo>
                  <a:pt x="1" y="72690"/>
                  <a:pt x="1" y="55893"/>
                  <a:pt x="2821" y="44004"/>
                </a:cubicBezTo>
                <a:lnTo>
                  <a:pt x="2821" y="44004"/>
                </a:lnTo>
                <a:cubicBezTo>
                  <a:pt x="4562" y="44906"/>
                  <a:pt x="6483" y="45405"/>
                  <a:pt x="8490" y="45405"/>
                </a:cubicBezTo>
                <a:cubicBezTo>
                  <a:pt x="9363" y="45405"/>
                  <a:pt x="10252" y="45311"/>
                  <a:pt x="11150" y="45114"/>
                </a:cubicBezTo>
                <a:cubicBezTo>
                  <a:pt x="14203" y="44466"/>
                  <a:pt x="16795" y="42708"/>
                  <a:pt x="18508" y="40347"/>
                </a:cubicBezTo>
                <a:cubicBezTo>
                  <a:pt x="16674" y="39315"/>
                  <a:pt x="14577" y="38738"/>
                  <a:pt x="12390" y="38738"/>
                </a:cubicBezTo>
                <a:cubicBezTo>
                  <a:pt x="11540" y="38738"/>
                  <a:pt x="10677" y="38825"/>
                  <a:pt x="9810" y="39007"/>
                </a:cubicBezTo>
                <a:cubicBezTo>
                  <a:pt x="7078" y="39606"/>
                  <a:pt x="4765" y="41042"/>
                  <a:pt x="3099" y="42986"/>
                </a:cubicBezTo>
                <a:cubicBezTo>
                  <a:pt x="3932" y="39699"/>
                  <a:pt x="4998" y="36830"/>
                  <a:pt x="6153" y="34332"/>
                </a:cubicBezTo>
                <a:cubicBezTo>
                  <a:pt x="6663" y="33177"/>
                  <a:pt x="7219" y="32018"/>
                  <a:pt x="7818" y="31000"/>
                </a:cubicBezTo>
                <a:cubicBezTo>
                  <a:pt x="9810" y="32944"/>
                  <a:pt x="12445" y="34287"/>
                  <a:pt x="15455" y="34565"/>
                </a:cubicBezTo>
                <a:cubicBezTo>
                  <a:pt x="15824" y="34597"/>
                  <a:pt x="16192" y="34613"/>
                  <a:pt x="16557" y="34613"/>
                </a:cubicBezTo>
                <a:cubicBezTo>
                  <a:pt x="19298" y="34613"/>
                  <a:pt x="21878" y="33710"/>
                  <a:pt x="23920" y="32159"/>
                </a:cubicBezTo>
                <a:cubicBezTo>
                  <a:pt x="21932" y="30030"/>
                  <a:pt x="19156" y="28594"/>
                  <a:pt x="16010" y="28317"/>
                </a:cubicBezTo>
                <a:cubicBezTo>
                  <a:pt x="15664" y="28289"/>
                  <a:pt x="15322" y="28275"/>
                  <a:pt x="14982" y="28275"/>
                </a:cubicBezTo>
                <a:cubicBezTo>
                  <a:pt x="12502" y="28275"/>
                  <a:pt x="10190" y="29000"/>
                  <a:pt x="8237" y="30260"/>
                </a:cubicBezTo>
                <a:cubicBezTo>
                  <a:pt x="9532" y="27902"/>
                  <a:pt x="10965" y="25866"/>
                  <a:pt x="12308" y="24152"/>
                </a:cubicBezTo>
                <a:cubicBezTo>
                  <a:pt x="12353" y="24060"/>
                  <a:pt x="12401" y="24015"/>
                  <a:pt x="12445" y="23967"/>
                </a:cubicBezTo>
                <a:cubicBezTo>
                  <a:pt x="12445" y="23923"/>
                  <a:pt x="12493" y="23923"/>
                  <a:pt x="12493" y="23923"/>
                </a:cubicBezTo>
                <a:lnTo>
                  <a:pt x="12493" y="23875"/>
                </a:lnTo>
                <a:cubicBezTo>
                  <a:pt x="13881" y="25170"/>
                  <a:pt x="15684" y="26003"/>
                  <a:pt x="17720" y="26096"/>
                </a:cubicBezTo>
                <a:cubicBezTo>
                  <a:pt x="17847" y="26101"/>
                  <a:pt x="17973" y="26104"/>
                  <a:pt x="18098" y="26104"/>
                </a:cubicBezTo>
                <a:cubicBezTo>
                  <a:pt x="20078" y="26104"/>
                  <a:pt x="21883" y="25424"/>
                  <a:pt x="23320" y="24293"/>
                </a:cubicBezTo>
                <a:cubicBezTo>
                  <a:pt x="21932" y="22905"/>
                  <a:pt x="20033" y="22024"/>
                  <a:pt x="17953" y="21932"/>
                </a:cubicBezTo>
                <a:cubicBezTo>
                  <a:pt x="17809" y="21924"/>
                  <a:pt x="17667" y="21921"/>
                  <a:pt x="17525" y="21921"/>
                </a:cubicBezTo>
                <a:cubicBezTo>
                  <a:pt x="15838" y="21921"/>
                  <a:pt x="14281" y="22422"/>
                  <a:pt x="13000" y="23275"/>
                </a:cubicBezTo>
                <a:cubicBezTo>
                  <a:pt x="15917" y="19711"/>
                  <a:pt x="18553" y="17538"/>
                  <a:pt x="19804" y="16564"/>
                </a:cubicBezTo>
                <a:cubicBezTo>
                  <a:pt x="21562" y="18833"/>
                  <a:pt x="24061" y="20543"/>
                  <a:pt x="27066" y="21147"/>
                </a:cubicBezTo>
                <a:cubicBezTo>
                  <a:pt x="27929" y="21327"/>
                  <a:pt x="28788" y="21414"/>
                  <a:pt x="29634" y="21414"/>
                </a:cubicBezTo>
                <a:cubicBezTo>
                  <a:pt x="31827" y="21414"/>
                  <a:pt x="33929" y="20827"/>
                  <a:pt x="35765" y="19759"/>
                </a:cubicBezTo>
                <a:cubicBezTo>
                  <a:pt x="34007" y="17445"/>
                  <a:pt x="31464" y="15687"/>
                  <a:pt x="28362" y="15039"/>
                </a:cubicBezTo>
                <a:cubicBezTo>
                  <a:pt x="27577" y="14854"/>
                  <a:pt x="26789" y="14806"/>
                  <a:pt x="26004" y="14762"/>
                </a:cubicBezTo>
                <a:cubicBezTo>
                  <a:pt x="26696" y="14392"/>
                  <a:pt x="27344" y="13929"/>
                  <a:pt x="27947" y="13418"/>
                </a:cubicBezTo>
                <a:cubicBezTo>
                  <a:pt x="30305" y="11338"/>
                  <a:pt x="31741" y="8562"/>
                  <a:pt x="32111" y="5645"/>
                </a:cubicBezTo>
                <a:cubicBezTo>
                  <a:pt x="29195" y="5645"/>
                  <a:pt x="26233" y="6618"/>
                  <a:pt x="23827" y="8699"/>
                </a:cubicBezTo>
                <a:cubicBezTo>
                  <a:pt x="23228" y="9209"/>
                  <a:pt x="22717" y="9765"/>
                  <a:pt x="22254" y="10364"/>
                </a:cubicBezTo>
                <a:cubicBezTo>
                  <a:pt x="22347" y="9624"/>
                  <a:pt x="22347" y="8839"/>
                  <a:pt x="22302" y="8051"/>
                </a:cubicBezTo>
                <a:cubicBezTo>
                  <a:pt x="22302" y="7636"/>
                  <a:pt x="22254" y="7266"/>
                  <a:pt x="22210" y="6848"/>
                </a:cubicBezTo>
                <a:cubicBezTo>
                  <a:pt x="21884" y="4997"/>
                  <a:pt x="21192" y="3287"/>
                  <a:pt x="20174" y="1806"/>
                </a:cubicBezTo>
                <a:cubicBezTo>
                  <a:pt x="19756" y="1159"/>
                  <a:pt x="19249" y="555"/>
                  <a:pt x="186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9666030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9" name="Google Shape;6719;p13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6720" name="Google Shape;6720;p13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1" name="Google Shape;6721;p13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38661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18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6722" name="Google Shape;6722;p13"/>
          <p:cNvSpPr txBox="1">
            <a:spLocks noGrp="1"/>
          </p:cNvSpPr>
          <p:nvPr>
            <p:ph type="title" idx="2"/>
          </p:nvPr>
        </p:nvSpPr>
        <p:spPr>
          <a:xfrm flipH="1">
            <a:off x="5920525" y="64812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6723" name="Google Shape;6723;p13"/>
          <p:cNvSpPr txBox="1">
            <a:spLocks noGrp="1"/>
          </p:cNvSpPr>
          <p:nvPr>
            <p:ph type="subTitle" idx="1"/>
          </p:nvPr>
        </p:nvSpPr>
        <p:spPr>
          <a:xfrm flipH="1">
            <a:off x="5902511" y="1036133"/>
            <a:ext cx="2239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24" name="Google Shape;6724;p13"/>
          <p:cNvGrpSpPr/>
          <p:nvPr/>
        </p:nvGrpSpPr>
        <p:grpSpPr>
          <a:xfrm rot="-1472791" flipH="1">
            <a:off x="2716987" y="2862582"/>
            <a:ext cx="218660" cy="211823"/>
            <a:chOff x="5230050" y="2005675"/>
            <a:chExt cx="81300" cy="78750"/>
          </a:xfrm>
        </p:grpSpPr>
        <p:sp>
          <p:nvSpPr>
            <p:cNvPr id="6725" name="Google Shape;6725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7" name="Google Shape;6757;p13"/>
          <p:cNvGrpSpPr/>
          <p:nvPr/>
        </p:nvGrpSpPr>
        <p:grpSpPr>
          <a:xfrm rot="-914956">
            <a:off x="4205947" y="2161153"/>
            <a:ext cx="85212" cy="133624"/>
            <a:chOff x="5059525" y="1826975"/>
            <a:chExt cx="43775" cy="68675"/>
          </a:xfrm>
        </p:grpSpPr>
        <p:sp>
          <p:nvSpPr>
            <p:cNvPr id="6758" name="Google Shape;6758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0" name="Google Shape;6770;p13"/>
          <p:cNvGrpSpPr/>
          <p:nvPr/>
        </p:nvGrpSpPr>
        <p:grpSpPr>
          <a:xfrm rot="5719685" flipH="1">
            <a:off x="4271988" y="2307477"/>
            <a:ext cx="85201" cy="133620"/>
            <a:chOff x="5059525" y="1826975"/>
            <a:chExt cx="43775" cy="68675"/>
          </a:xfrm>
        </p:grpSpPr>
        <p:sp>
          <p:nvSpPr>
            <p:cNvPr id="6771" name="Google Shape;6771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83" name="Google Shape;6783;p13"/>
          <p:cNvGrpSpPr/>
          <p:nvPr/>
        </p:nvGrpSpPr>
        <p:grpSpPr>
          <a:xfrm rot="-915263">
            <a:off x="4884931" y="2248879"/>
            <a:ext cx="159200" cy="249745"/>
            <a:chOff x="5059525" y="1826975"/>
            <a:chExt cx="43775" cy="68675"/>
          </a:xfrm>
        </p:grpSpPr>
        <p:sp>
          <p:nvSpPr>
            <p:cNvPr id="6784" name="Google Shape;6784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6" name="Google Shape;6796;p13"/>
          <p:cNvGrpSpPr/>
          <p:nvPr/>
        </p:nvGrpSpPr>
        <p:grpSpPr>
          <a:xfrm rot="7803948">
            <a:off x="2130258" y="2128738"/>
            <a:ext cx="159196" cy="249752"/>
            <a:chOff x="5059525" y="1826975"/>
            <a:chExt cx="43775" cy="68675"/>
          </a:xfrm>
        </p:grpSpPr>
        <p:sp>
          <p:nvSpPr>
            <p:cNvPr id="6797" name="Google Shape;6797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9" name="Google Shape;6809;p13"/>
          <p:cNvGrpSpPr/>
          <p:nvPr/>
        </p:nvGrpSpPr>
        <p:grpSpPr>
          <a:xfrm>
            <a:off x="2027676" y="1641332"/>
            <a:ext cx="246177" cy="224915"/>
            <a:chOff x="5351075" y="1341650"/>
            <a:chExt cx="61975" cy="56625"/>
          </a:xfrm>
        </p:grpSpPr>
        <p:sp>
          <p:nvSpPr>
            <p:cNvPr id="6810" name="Google Shape;6810;p13"/>
            <p:cNvSpPr/>
            <p:nvPr/>
          </p:nvSpPr>
          <p:spPr>
            <a:xfrm>
              <a:off x="5383975" y="1341650"/>
              <a:ext cx="25525" cy="44175"/>
            </a:xfrm>
            <a:custGeom>
              <a:avLst/>
              <a:gdLst/>
              <a:ahLst/>
              <a:cxnLst/>
              <a:rect l="l" t="t" r="r" b="b"/>
              <a:pathLst>
                <a:path w="1021" h="1767" extrusionOk="0">
                  <a:moveTo>
                    <a:pt x="373" y="1"/>
                  </a:moveTo>
                  <a:cubicBezTo>
                    <a:pt x="104" y="1"/>
                    <a:pt x="1" y="251"/>
                    <a:pt x="8" y="496"/>
                  </a:cubicBezTo>
                  <a:cubicBezTo>
                    <a:pt x="16" y="807"/>
                    <a:pt x="203" y="1020"/>
                    <a:pt x="221" y="1340"/>
                  </a:cubicBezTo>
                  <a:cubicBezTo>
                    <a:pt x="221" y="1508"/>
                    <a:pt x="301" y="1668"/>
                    <a:pt x="443" y="1766"/>
                  </a:cubicBezTo>
                  <a:cubicBezTo>
                    <a:pt x="798" y="1713"/>
                    <a:pt x="940" y="1304"/>
                    <a:pt x="976" y="993"/>
                  </a:cubicBezTo>
                  <a:cubicBezTo>
                    <a:pt x="1020" y="674"/>
                    <a:pt x="905" y="185"/>
                    <a:pt x="629" y="61"/>
                  </a:cubicBezTo>
                  <a:cubicBezTo>
                    <a:pt x="531" y="19"/>
                    <a:pt x="446" y="1"/>
                    <a:pt x="3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13"/>
            <p:cNvSpPr/>
            <p:nvPr/>
          </p:nvSpPr>
          <p:spPr>
            <a:xfrm>
              <a:off x="5353075" y="1353775"/>
              <a:ext cx="48375" cy="34850"/>
            </a:xfrm>
            <a:custGeom>
              <a:avLst/>
              <a:gdLst/>
              <a:ahLst/>
              <a:cxnLst/>
              <a:rect l="l" t="t" r="r" b="b"/>
              <a:pathLst>
                <a:path w="1935" h="1394" extrusionOk="0">
                  <a:moveTo>
                    <a:pt x="720" y="0"/>
                  </a:moveTo>
                  <a:cubicBezTo>
                    <a:pt x="478" y="0"/>
                    <a:pt x="179" y="179"/>
                    <a:pt x="133" y="224"/>
                  </a:cubicBezTo>
                  <a:cubicBezTo>
                    <a:pt x="0" y="491"/>
                    <a:pt x="45" y="810"/>
                    <a:pt x="249" y="1023"/>
                  </a:cubicBezTo>
                  <a:cubicBezTo>
                    <a:pt x="453" y="1228"/>
                    <a:pt x="720" y="1361"/>
                    <a:pt x="1013" y="1379"/>
                  </a:cubicBezTo>
                  <a:cubicBezTo>
                    <a:pt x="1085" y="1389"/>
                    <a:pt x="1152" y="1394"/>
                    <a:pt x="1212" y="1394"/>
                  </a:cubicBezTo>
                  <a:cubicBezTo>
                    <a:pt x="1935" y="1394"/>
                    <a:pt x="1865" y="713"/>
                    <a:pt x="1652" y="508"/>
                  </a:cubicBezTo>
                  <a:cubicBezTo>
                    <a:pt x="1412" y="304"/>
                    <a:pt x="1137" y="135"/>
                    <a:pt x="844" y="20"/>
                  </a:cubicBezTo>
                  <a:cubicBezTo>
                    <a:pt x="806" y="6"/>
                    <a:pt x="764" y="0"/>
                    <a:pt x="7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13"/>
            <p:cNvSpPr/>
            <p:nvPr/>
          </p:nvSpPr>
          <p:spPr>
            <a:xfrm>
              <a:off x="5351075" y="1382425"/>
              <a:ext cx="37975" cy="15850"/>
            </a:xfrm>
            <a:custGeom>
              <a:avLst/>
              <a:gdLst/>
              <a:ahLst/>
              <a:cxnLst/>
              <a:rect l="l" t="t" r="r" b="b"/>
              <a:pathLst>
                <a:path w="1519" h="634" extrusionOk="0">
                  <a:moveTo>
                    <a:pt x="685" y="1"/>
                  </a:moveTo>
                  <a:cubicBezTo>
                    <a:pt x="402" y="1"/>
                    <a:pt x="127" y="12"/>
                    <a:pt x="71" y="108"/>
                  </a:cubicBezTo>
                  <a:cubicBezTo>
                    <a:pt x="0" y="242"/>
                    <a:pt x="347" y="579"/>
                    <a:pt x="657" y="624"/>
                  </a:cubicBezTo>
                  <a:cubicBezTo>
                    <a:pt x="714" y="630"/>
                    <a:pt x="771" y="634"/>
                    <a:pt x="827" y="634"/>
                  </a:cubicBezTo>
                  <a:cubicBezTo>
                    <a:pt x="992" y="634"/>
                    <a:pt x="1154" y="605"/>
                    <a:pt x="1306" y="552"/>
                  </a:cubicBezTo>
                  <a:cubicBezTo>
                    <a:pt x="1404" y="517"/>
                    <a:pt x="1519" y="499"/>
                    <a:pt x="1519" y="366"/>
                  </a:cubicBezTo>
                  <a:cubicBezTo>
                    <a:pt x="1510" y="224"/>
                    <a:pt x="1270" y="11"/>
                    <a:pt x="924" y="2"/>
                  </a:cubicBezTo>
                  <a:cubicBezTo>
                    <a:pt x="847" y="2"/>
                    <a:pt x="766" y="1"/>
                    <a:pt x="6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13"/>
            <p:cNvSpPr/>
            <p:nvPr/>
          </p:nvSpPr>
          <p:spPr>
            <a:xfrm>
              <a:off x="5366175" y="1386900"/>
              <a:ext cx="14825" cy="4950"/>
            </a:xfrm>
            <a:custGeom>
              <a:avLst/>
              <a:gdLst/>
              <a:ahLst/>
              <a:cxnLst/>
              <a:rect l="l" t="t" r="r" b="b"/>
              <a:pathLst>
                <a:path w="593" h="198" extrusionOk="0">
                  <a:moveTo>
                    <a:pt x="36" y="0"/>
                  </a:moveTo>
                  <a:cubicBezTo>
                    <a:pt x="18" y="0"/>
                    <a:pt x="9" y="9"/>
                    <a:pt x="9" y="27"/>
                  </a:cubicBezTo>
                  <a:lnTo>
                    <a:pt x="9" y="36"/>
                  </a:lnTo>
                  <a:cubicBezTo>
                    <a:pt x="0" y="45"/>
                    <a:pt x="18" y="63"/>
                    <a:pt x="27" y="63"/>
                  </a:cubicBezTo>
                  <a:lnTo>
                    <a:pt x="36" y="63"/>
                  </a:lnTo>
                  <a:cubicBezTo>
                    <a:pt x="45" y="63"/>
                    <a:pt x="53" y="54"/>
                    <a:pt x="62" y="45"/>
                  </a:cubicBezTo>
                  <a:lnTo>
                    <a:pt x="80" y="45"/>
                  </a:lnTo>
                  <a:cubicBezTo>
                    <a:pt x="240" y="72"/>
                    <a:pt x="400" y="125"/>
                    <a:pt x="551" y="196"/>
                  </a:cubicBezTo>
                  <a:cubicBezTo>
                    <a:pt x="553" y="197"/>
                    <a:pt x="556" y="197"/>
                    <a:pt x="558" y="197"/>
                  </a:cubicBezTo>
                  <a:cubicBezTo>
                    <a:pt x="580" y="197"/>
                    <a:pt x="593" y="160"/>
                    <a:pt x="569" y="151"/>
                  </a:cubicBezTo>
                  <a:cubicBezTo>
                    <a:pt x="409" y="89"/>
                    <a:pt x="249" y="45"/>
                    <a:pt x="80" y="27"/>
                  </a:cubicBezTo>
                  <a:lnTo>
                    <a:pt x="62" y="27"/>
                  </a:lnTo>
                  <a:cubicBezTo>
                    <a:pt x="62" y="18"/>
                    <a:pt x="53" y="9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13"/>
            <p:cNvSpPr/>
            <p:nvPr/>
          </p:nvSpPr>
          <p:spPr>
            <a:xfrm>
              <a:off x="5369050" y="1382375"/>
              <a:ext cx="16900" cy="8050"/>
            </a:xfrm>
            <a:custGeom>
              <a:avLst/>
              <a:gdLst/>
              <a:ahLst/>
              <a:cxnLst/>
              <a:rect l="l" t="t" r="r" b="b"/>
              <a:pathLst>
                <a:path w="676" h="322" extrusionOk="0">
                  <a:moveTo>
                    <a:pt x="27" y="0"/>
                  </a:moveTo>
                  <a:cubicBezTo>
                    <a:pt x="18" y="0"/>
                    <a:pt x="10" y="6"/>
                    <a:pt x="10" y="13"/>
                  </a:cubicBezTo>
                  <a:lnTo>
                    <a:pt x="10" y="22"/>
                  </a:lnTo>
                  <a:cubicBezTo>
                    <a:pt x="1" y="39"/>
                    <a:pt x="10" y="48"/>
                    <a:pt x="27" y="57"/>
                  </a:cubicBezTo>
                  <a:lnTo>
                    <a:pt x="36" y="57"/>
                  </a:lnTo>
                  <a:cubicBezTo>
                    <a:pt x="45" y="57"/>
                    <a:pt x="54" y="48"/>
                    <a:pt x="63" y="39"/>
                  </a:cubicBezTo>
                  <a:lnTo>
                    <a:pt x="81" y="39"/>
                  </a:lnTo>
                  <a:lnTo>
                    <a:pt x="152" y="66"/>
                  </a:lnTo>
                  <a:cubicBezTo>
                    <a:pt x="223" y="93"/>
                    <a:pt x="285" y="119"/>
                    <a:pt x="356" y="146"/>
                  </a:cubicBezTo>
                  <a:cubicBezTo>
                    <a:pt x="418" y="181"/>
                    <a:pt x="480" y="217"/>
                    <a:pt x="542" y="261"/>
                  </a:cubicBezTo>
                  <a:cubicBezTo>
                    <a:pt x="596" y="297"/>
                    <a:pt x="631" y="315"/>
                    <a:pt x="631" y="315"/>
                  </a:cubicBezTo>
                  <a:cubicBezTo>
                    <a:pt x="636" y="319"/>
                    <a:pt x="642" y="321"/>
                    <a:pt x="649" y="321"/>
                  </a:cubicBezTo>
                  <a:cubicBezTo>
                    <a:pt x="656" y="321"/>
                    <a:pt x="662" y="319"/>
                    <a:pt x="667" y="315"/>
                  </a:cubicBezTo>
                  <a:cubicBezTo>
                    <a:pt x="676" y="306"/>
                    <a:pt x="667" y="288"/>
                    <a:pt x="649" y="279"/>
                  </a:cubicBezTo>
                  <a:cubicBezTo>
                    <a:pt x="640" y="270"/>
                    <a:pt x="622" y="261"/>
                    <a:pt x="569" y="226"/>
                  </a:cubicBezTo>
                  <a:cubicBezTo>
                    <a:pt x="516" y="199"/>
                    <a:pt x="445" y="164"/>
                    <a:pt x="365" y="128"/>
                  </a:cubicBezTo>
                  <a:cubicBezTo>
                    <a:pt x="303" y="93"/>
                    <a:pt x="232" y="75"/>
                    <a:pt x="161" y="48"/>
                  </a:cubicBezTo>
                  <a:lnTo>
                    <a:pt x="89" y="30"/>
                  </a:lnTo>
                  <a:lnTo>
                    <a:pt x="63" y="22"/>
                  </a:lnTo>
                  <a:cubicBezTo>
                    <a:pt x="63" y="13"/>
                    <a:pt x="63" y="4"/>
                    <a:pt x="45" y="4"/>
                  </a:cubicBezTo>
                  <a:lnTo>
                    <a:pt x="36" y="4"/>
                  </a:lnTo>
                  <a:cubicBezTo>
                    <a:pt x="34" y="1"/>
                    <a:pt x="30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13"/>
            <p:cNvSpPr/>
            <p:nvPr/>
          </p:nvSpPr>
          <p:spPr>
            <a:xfrm>
              <a:off x="5365275" y="1370375"/>
              <a:ext cx="22450" cy="20600"/>
            </a:xfrm>
            <a:custGeom>
              <a:avLst/>
              <a:gdLst/>
              <a:ahLst/>
              <a:cxnLst/>
              <a:rect l="l" t="t" r="r" b="b"/>
              <a:pathLst>
                <a:path w="898" h="824" extrusionOk="0">
                  <a:moveTo>
                    <a:pt x="35" y="1"/>
                  </a:moveTo>
                  <a:cubicBezTo>
                    <a:pt x="27" y="1"/>
                    <a:pt x="16" y="7"/>
                    <a:pt x="10" y="13"/>
                  </a:cubicBezTo>
                  <a:lnTo>
                    <a:pt x="10" y="22"/>
                  </a:lnTo>
                  <a:cubicBezTo>
                    <a:pt x="1" y="31"/>
                    <a:pt x="10" y="49"/>
                    <a:pt x="18" y="58"/>
                  </a:cubicBezTo>
                  <a:lnTo>
                    <a:pt x="54" y="58"/>
                  </a:lnTo>
                  <a:lnTo>
                    <a:pt x="81" y="66"/>
                  </a:lnTo>
                  <a:cubicBezTo>
                    <a:pt x="107" y="84"/>
                    <a:pt x="143" y="102"/>
                    <a:pt x="196" y="137"/>
                  </a:cubicBezTo>
                  <a:cubicBezTo>
                    <a:pt x="294" y="208"/>
                    <a:pt x="391" y="288"/>
                    <a:pt x="489" y="368"/>
                  </a:cubicBezTo>
                  <a:cubicBezTo>
                    <a:pt x="578" y="457"/>
                    <a:pt x="667" y="555"/>
                    <a:pt x="738" y="653"/>
                  </a:cubicBezTo>
                  <a:cubicBezTo>
                    <a:pt x="773" y="697"/>
                    <a:pt x="800" y="724"/>
                    <a:pt x="818" y="750"/>
                  </a:cubicBezTo>
                  <a:cubicBezTo>
                    <a:pt x="836" y="777"/>
                    <a:pt x="844" y="795"/>
                    <a:pt x="844" y="795"/>
                  </a:cubicBezTo>
                  <a:cubicBezTo>
                    <a:pt x="852" y="809"/>
                    <a:pt x="871" y="824"/>
                    <a:pt x="882" y="824"/>
                  </a:cubicBezTo>
                  <a:cubicBezTo>
                    <a:pt x="885" y="824"/>
                    <a:pt x="887" y="823"/>
                    <a:pt x="889" y="821"/>
                  </a:cubicBezTo>
                  <a:cubicBezTo>
                    <a:pt x="898" y="812"/>
                    <a:pt x="889" y="786"/>
                    <a:pt x="880" y="768"/>
                  </a:cubicBezTo>
                  <a:cubicBezTo>
                    <a:pt x="871" y="750"/>
                    <a:pt x="862" y="741"/>
                    <a:pt x="853" y="724"/>
                  </a:cubicBezTo>
                  <a:cubicBezTo>
                    <a:pt x="836" y="706"/>
                    <a:pt x="809" y="670"/>
                    <a:pt x="773" y="626"/>
                  </a:cubicBezTo>
                  <a:cubicBezTo>
                    <a:pt x="693" y="528"/>
                    <a:pt x="605" y="431"/>
                    <a:pt x="507" y="351"/>
                  </a:cubicBezTo>
                  <a:cubicBezTo>
                    <a:pt x="418" y="262"/>
                    <a:pt x="312" y="182"/>
                    <a:pt x="205" y="111"/>
                  </a:cubicBezTo>
                  <a:cubicBezTo>
                    <a:pt x="161" y="84"/>
                    <a:pt x="125" y="58"/>
                    <a:pt x="98" y="49"/>
                  </a:cubicBezTo>
                  <a:lnTo>
                    <a:pt x="81" y="49"/>
                  </a:lnTo>
                  <a:cubicBezTo>
                    <a:pt x="96" y="33"/>
                    <a:pt x="85" y="11"/>
                    <a:pt x="64" y="11"/>
                  </a:cubicBezTo>
                  <a:cubicBezTo>
                    <a:pt x="61" y="11"/>
                    <a:pt x="58" y="12"/>
                    <a:pt x="54" y="13"/>
                  </a:cubicBezTo>
                  <a:lnTo>
                    <a:pt x="45" y="4"/>
                  </a:ln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13"/>
            <p:cNvSpPr/>
            <p:nvPr/>
          </p:nvSpPr>
          <p:spPr>
            <a:xfrm>
              <a:off x="5365950" y="1360075"/>
              <a:ext cx="24450" cy="29125"/>
            </a:xfrm>
            <a:custGeom>
              <a:avLst/>
              <a:gdLst/>
              <a:ahLst/>
              <a:cxnLst/>
              <a:rect l="l" t="t" r="r" b="b"/>
              <a:pathLst>
                <a:path w="978" h="1165" extrusionOk="0">
                  <a:moveTo>
                    <a:pt x="27" y="1"/>
                  </a:moveTo>
                  <a:cubicBezTo>
                    <a:pt x="20" y="1"/>
                    <a:pt x="14" y="3"/>
                    <a:pt x="9" y="8"/>
                  </a:cubicBezTo>
                  <a:cubicBezTo>
                    <a:pt x="0" y="17"/>
                    <a:pt x="0" y="34"/>
                    <a:pt x="9" y="43"/>
                  </a:cubicBezTo>
                  <a:lnTo>
                    <a:pt x="18" y="52"/>
                  </a:lnTo>
                  <a:cubicBezTo>
                    <a:pt x="23" y="57"/>
                    <a:pt x="27" y="59"/>
                    <a:pt x="31" y="59"/>
                  </a:cubicBezTo>
                  <a:cubicBezTo>
                    <a:pt x="36" y="59"/>
                    <a:pt x="40" y="57"/>
                    <a:pt x="45" y="52"/>
                  </a:cubicBezTo>
                  <a:lnTo>
                    <a:pt x="71" y="79"/>
                  </a:lnTo>
                  <a:lnTo>
                    <a:pt x="178" y="185"/>
                  </a:lnTo>
                  <a:cubicBezTo>
                    <a:pt x="276" y="283"/>
                    <a:pt x="391" y="407"/>
                    <a:pt x="507" y="541"/>
                  </a:cubicBezTo>
                  <a:cubicBezTo>
                    <a:pt x="622" y="683"/>
                    <a:pt x="729" y="825"/>
                    <a:pt x="800" y="931"/>
                  </a:cubicBezTo>
                  <a:cubicBezTo>
                    <a:pt x="862" y="1038"/>
                    <a:pt x="915" y="1118"/>
                    <a:pt x="915" y="1118"/>
                  </a:cubicBezTo>
                  <a:cubicBezTo>
                    <a:pt x="931" y="1141"/>
                    <a:pt x="953" y="1164"/>
                    <a:pt x="964" y="1164"/>
                  </a:cubicBezTo>
                  <a:cubicBezTo>
                    <a:pt x="966" y="1164"/>
                    <a:pt x="967" y="1163"/>
                    <a:pt x="968" y="1162"/>
                  </a:cubicBezTo>
                  <a:cubicBezTo>
                    <a:pt x="977" y="1153"/>
                    <a:pt x="968" y="1127"/>
                    <a:pt x="951" y="1091"/>
                  </a:cubicBezTo>
                  <a:cubicBezTo>
                    <a:pt x="951" y="1091"/>
                    <a:pt x="906" y="1020"/>
                    <a:pt x="826" y="905"/>
                  </a:cubicBezTo>
                  <a:cubicBezTo>
                    <a:pt x="755" y="798"/>
                    <a:pt x="649" y="656"/>
                    <a:pt x="533" y="523"/>
                  </a:cubicBezTo>
                  <a:cubicBezTo>
                    <a:pt x="418" y="390"/>
                    <a:pt x="293" y="256"/>
                    <a:pt x="196" y="168"/>
                  </a:cubicBezTo>
                  <a:cubicBezTo>
                    <a:pt x="151" y="123"/>
                    <a:pt x="107" y="88"/>
                    <a:pt x="89" y="61"/>
                  </a:cubicBezTo>
                  <a:lnTo>
                    <a:pt x="54" y="43"/>
                  </a:lnTo>
                  <a:cubicBezTo>
                    <a:pt x="62" y="34"/>
                    <a:pt x="62" y="25"/>
                    <a:pt x="54" y="17"/>
                  </a:cubicBezTo>
                  <a:lnTo>
                    <a:pt x="45" y="8"/>
                  </a:lnTo>
                  <a:cubicBezTo>
                    <a:pt x="40" y="3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13"/>
            <p:cNvSpPr/>
            <p:nvPr/>
          </p:nvSpPr>
          <p:spPr>
            <a:xfrm>
              <a:off x="5379925" y="1369425"/>
              <a:ext cx="12475" cy="18375"/>
            </a:xfrm>
            <a:custGeom>
              <a:avLst/>
              <a:gdLst/>
              <a:ahLst/>
              <a:cxnLst/>
              <a:rect l="l" t="t" r="r" b="b"/>
              <a:pathLst>
                <a:path w="499" h="735" extrusionOk="0">
                  <a:moveTo>
                    <a:pt x="28" y="0"/>
                  </a:moveTo>
                  <a:cubicBezTo>
                    <a:pt x="21" y="0"/>
                    <a:pt x="14" y="2"/>
                    <a:pt x="10" y="7"/>
                  </a:cubicBezTo>
                  <a:cubicBezTo>
                    <a:pt x="1" y="16"/>
                    <a:pt x="1" y="33"/>
                    <a:pt x="10" y="42"/>
                  </a:cubicBezTo>
                  <a:lnTo>
                    <a:pt x="19" y="51"/>
                  </a:lnTo>
                  <a:cubicBezTo>
                    <a:pt x="23" y="56"/>
                    <a:pt x="28" y="58"/>
                    <a:pt x="32" y="58"/>
                  </a:cubicBezTo>
                  <a:cubicBezTo>
                    <a:pt x="36" y="58"/>
                    <a:pt x="41" y="56"/>
                    <a:pt x="45" y="51"/>
                  </a:cubicBezTo>
                  <a:lnTo>
                    <a:pt x="54" y="69"/>
                  </a:lnTo>
                  <a:cubicBezTo>
                    <a:pt x="72" y="87"/>
                    <a:pt x="90" y="113"/>
                    <a:pt x="116" y="140"/>
                  </a:cubicBezTo>
                  <a:cubicBezTo>
                    <a:pt x="161" y="202"/>
                    <a:pt x="214" y="282"/>
                    <a:pt x="267" y="362"/>
                  </a:cubicBezTo>
                  <a:cubicBezTo>
                    <a:pt x="312" y="442"/>
                    <a:pt x="356" y="513"/>
                    <a:pt x="401" y="593"/>
                  </a:cubicBezTo>
                  <a:cubicBezTo>
                    <a:pt x="427" y="664"/>
                    <a:pt x="454" y="708"/>
                    <a:pt x="454" y="708"/>
                  </a:cubicBezTo>
                  <a:cubicBezTo>
                    <a:pt x="463" y="726"/>
                    <a:pt x="472" y="735"/>
                    <a:pt x="489" y="735"/>
                  </a:cubicBezTo>
                  <a:cubicBezTo>
                    <a:pt x="498" y="726"/>
                    <a:pt x="498" y="708"/>
                    <a:pt x="489" y="691"/>
                  </a:cubicBezTo>
                  <a:cubicBezTo>
                    <a:pt x="489" y="691"/>
                    <a:pt x="463" y="646"/>
                    <a:pt x="427" y="575"/>
                  </a:cubicBezTo>
                  <a:cubicBezTo>
                    <a:pt x="392" y="513"/>
                    <a:pt x="347" y="424"/>
                    <a:pt x="294" y="344"/>
                  </a:cubicBezTo>
                  <a:cubicBezTo>
                    <a:pt x="232" y="264"/>
                    <a:pt x="178" y="184"/>
                    <a:pt x="125" y="122"/>
                  </a:cubicBezTo>
                  <a:lnTo>
                    <a:pt x="72" y="51"/>
                  </a:lnTo>
                  <a:lnTo>
                    <a:pt x="54" y="33"/>
                  </a:lnTo>
                  <a:cubicBezTo>
                    <a:pt x="54" y="33"/>
                    <a:pt x="54" y="24"/>
                    <a:pt x="54" y="16"/>
                  </a:cubicBezTo>
                  <a:lnTo>
                    <a:pt x="45" y="7"/>
                  </a:ln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13"/>
            <p:cNvSpPr/>
            <p:nvPr/>
          </p:nvSpPr>
          <p:spPr>
            <a:xfrm>
              <a:off x="5379500" y="1359225"/>
              <a:ext cx="14675" cy="28175"/>
            </a:xfrm>
            <a:custGeom>
              <a:avLst/>
              <a:gdLst/>
              <a:ahLst/>
              <a:cxnLst/>
              <a:rect l="l" t="t" r="r" b="b"/>
              <a:pathLst>
                <a:path w="587" h="1127" extrusionOk="0">
                  <a:moveTo>
                    <a:pt x="32" y="0"/>
                  </a:moveTo>
                  <a:cubicBezTo>
                    <a:pt x="27" y="0"/>
                    <a:pt x="22" y="2"/>
                    <a:pt x="18" y="6"/>
                  </a:cubicBezTo>
                  <a:lnTo>
                    <a:pt x="9" y="6"/>
                  </a:lnTo>
                  <a:cubicBezTo>
                    <a:pt x="0" y="15"/>
                    <a:pt x="0" y="33"/>
                    <a:pt x="9" y="42"/>
                  </a:cubicBezTo>
                  <a:lnTo>
                    <a:pt x="18" y="51"/>
                  </a:lnTo>
                  <a:cubicBezTo>
                    <a:pt x="27" y="59"/>
                    <a:pt x="36" y="59"/>
                    <a:pt x="45" y="59"/>
                  </a:cubicBezTo>
                  <a:lnTo>
                    <a:pt x="62" y="77"/>
                  </a:lnTo>
                  <a:cubicBezTo>
                    <a:pt x="80" y="104"/>
                    <a:pt x="98" y="148"/>
                    <a:pt x="133" y="193"/>
                  </a:cubicBezTo>
                  <a:cubicBezTo>
                    <a:pt x="187" y="281"/>
                    <a:pt x="258" y="415"/>
                    <a:pt x="320" y="539"/>
                  </a:cubicBezTo>
                  <a:cubicBezTo>
                    <a:pt x="382" y="663"/>
                    <a:pt x="435" y="788"/>
                    <a:pt x="480" y="912"/>
                  </a:cubicBezTo>
                  <a:cubicBezTo>
                    <a:pt x="515" y="1010"/>
                    <a:pt x="533" y="1081"/>
                    <a:pt x="533" y="1081"/>
                  </a:cubicBezTo>
                  <a:cubicBezTo>
                    <a:pt x="541" y="1104"/>
                    <a:pt x="555" y="1127"/>
                    <a:pt x="565" y="1127"/>
                  </a:cubicBezTo>
                  <a:cubicBezTo>
                    <a:pt x="566" y="1127"/>
                    <a:pt x="567" y="1126"/>
                    <a:pt x="569" y="1125"/>
                  </a:cubicBezTo>
                  <a:cubicBezTo>
                    <a:pt x="586" y="1125"/>
                    <a:pt x="586" y="1099"/>
                    <a:pt x="569" y="1072"/>
                  </a:cubicBezTo>
                  <a:cubicBezTo>
                    <a:pt x="569" y="1072"/>
                    <a:pt x="551" y="1001"/>
                    <a:pt x="506" y="894"/>
                  </a:cubicBezTo>
                  <a:cubicBezTo>
                    <a:pt x="471" y="797"/>
                    <a:pt x="418" y="654"/>
                    <a:pt x="346" y="530"/>
                  </a:cubicBezTo>
                  <a:cubicBezTo>
                    <a:pt x="284" y="406"/>
                    <a:pt x="222" y="290"/>
                    <a:pt x="151" y="175"/>
                  </a:cubicBezTo>
                  <a:cubicBezTo>
                    <a:pt x="116" y="130"/>
                    <a:pt x="89" y="95"/>
                    <a:pt x="71" y="68"/>
                  </a:cubicBezTo>
                  <a:lnTo>
                    <a:pt x="62" y="51"/>
                  </a:lnTo>
                  <a:cubicBezTo>
                    <a:pt x="71" y="42"/>
                    <a:pt x="62" y="24"/>
                    <a:pt x="53" y="24"/>
                  </a:cubicBezTo>
                  <a:lnTo>
                    <a:pt x="53" y="15"/>
                  </a:lnTo>
                  <a:cubicBezTo>
                    <a:pt x="48" y="5"/>
                    <a:pt x="40" y="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13"/>
            <p:cNvSpPr/>
            <p:nvPr/>
          </p:nvSpPr>
          <p:spPr>
            <a:xfrm>
              <a:off x="5380375" y="1349950"/>
              <a:ext cx="15125" cy="37675"/>
            </a:xfrm>
            <a:custGeom>
              <a:avLst/>
              <a:gdLst/>
              <a:ahLst/>
              <a:cxnLst/>
              <a:rect l="l" t="t" r="r" b="b"/>
              <a:pathLst>
                <a:path w="605" h="1507" extrusionOk="0">
                  <a:moveTo>
                    <a:pt x="40" y="1"/>
                  </a:moveTo>
                  <a:cubicBezTo>
                    <a:pt x="36" y="1"/>
                    <a:pt x="32" y="2"/>
                    <a:pt x="27" y="4"/>
                  </a:cubicBezTo>
                  <a:lnTo>
                    <a:pt x="18" y="4"/>
                  </a:lnTo>
                  <a:cubicBezTo>
                    <a:pt x="10" y="13"/>
                    <a:pt x="1" y="22"/>
                    <a:pt x="10" y="40"/>
                  </a:cubicBezTo>
                  <a:lnTo>
                    <a:pt x="10" y="49"/>
                  </a:lnTo>
                  <a:cubicBezTo>
                    <a:pt x="10" y="57"/>
                    <a:pt x="18" y="66"/>
                    <a:pt x="27" y="66"/>
                  </a:cubicBezTo>
                  <a:lnTo>
                    <a:pt x="551" y="1452"/>
                  </a:lnTo>
                  <a:cubicBezTo>
                    <a:pt x="559" y="1483"/>
                    <a:pt x="573" y="1507"/>
                    <a:pt x="589" y="1507"/>
                  </a:cubicBezTo>
                  <a:cubicBezTo>
                    <a:pt x="591" y="1507"/>
                    <a:pt x="593" y="1506"/>
                    <a:pt x="596" y="1505"/>
                  </a:cubicBezTo>
                  <a:cubicBezTo>
                    <a:pt x="605" y="1496"/>
                    <a:pt x="605" y="1470"/>
                    <a:pt x="596" y="1434"/>
                  </a:cubicBezTo>
                  <a:lnTo>
                    <a:pt x="63" y="57"/>
                  </a:lnTo>
                  <a:cubicBezTo>
                    <a:pt x="63" y="49"/>
                    <a:pt x="63" y="40"/>
                    <a:pt x="63" y="31"/>
                  </a:cubicBezTo>
                  <a:lnTo>
                    <a:pt x="63" y="22"/>
                  </a:lnTo>
                  <a:cubicBezTo>
                    <a:pt x="56" y="9"/>
                    <a:pt x="50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13"/>
            <p:cNvSpPr/>
            <p:nvPr/>
          </p:nvSpPr>
          <p:spPr>
            <a:xfrm>
              <a:off x="5390375" y="1370025"/>
              <a:ext cx="7350" cy="16325"/>
            </a:xfrm>
            <a:custGeom>
              <a:avLst/>
              <a:gdLst/>
              <a:ahLst/>
              <a:cxnLst/>
              <a:rect l="l" t="t" r="r" b="b"/>
              <a:pathLst>
                <a:path w="294" h="653" extrusionOk="0">
                  <a:moveTo>
                    <a:pt x="27" y="0"/>
                  </a:moveTo>
                  <a:cubicBezTo>
                    <a:pt x="9" y="0"/>
                    <a:pt x="0" y="18"/>
                    <a:pt x="9" y="36"/>
                  </a:cubicBezTo>
                  <a:cubicBezTo>
                    <a:pt x="9" y="54"/>
                    <a:pt x="18" y="54"/>
                    <a:pt x="27" y="54"/>
                  </a:cubicBezTo>
                  <a:lnTo>
                    <a:pt x="36" y="80"/>
                  </a:lnTo>
                  <a:cubicBezTo>
                    <a:pt x="36" y="98"/>
                    <a:pt x="45" y="116"/>
                    <a:pt x="54" y="151"/>
                  </a:cubicBezTo>
                  <a:cubicBezTo>
                    <a:pt x="71" y="205"/>
                    <a:pt x="89" y="276"/>
                    <a:pt x="116" y="356"/>
                  </a:cubicBezTo>
                  <a:cubicBezTo>
                    <a:pt x="142" y="427"/>
                    <a:pt x="178" y="498"/>
                    <a:pt x="205" y="551"/>
                  </a:cubicBezTo>
                  <a:cubicBezTo>
                    <a:pt x="231" y="604"/>
                    <a:pt x="249" y="640"/>
                    <a:pt x="249" y="640"/>
                  </a:cubicBezTo>
                  <a:cubicBezTo>
                    <a:pt x="255" y="646"/>
                    <a:pt x="262" y="652"/>
                    <a:pt x="271" y="652"/>
                  </a:cubicBezTo>
                  <a:cubicBezTo>
                    <a:pt x="275" y="652"/>
                    <a:pt x="279" y="651"/>
                    <a:pt x="285" y="649"/>
                  </a:cubicBezTo>
                  <a:cubicBezTo>
                    <a:pt x="293" y="640"/>
                    <a:pt x="293" y="622"/>
                    <a:pt x="285" y="613"/>
                  </a:cubicBezTo>
                  <a:cubicBezTo>
                    <a:pt x="285" y="613"/>
                    <a:pt x="267" y="587"/>
                    <a:pt x="240" y="533"/>
                  </a:cubicBezTo>
                  <a:cubicBezTo>
                    <a:pt x="205" y="471"/>
                    <a:pt x="169" y="409"/>
                    <a:pt x="142" y="338"/>
                  </a:cubicBezTo>
                  <a:cubicBezTo>
                    <a:pt x="116" y="267"/>
                    <a:pt x="89" y="196"/>
                    <a:pt x="71" y="143"/>
                  </a:cubicBezTo>
                  <a:lnTo>
                    <a:pt x="54" y="72"/>
                  </a:lnTo>
                  <a:cubicBezTo>
                    <a:pt x="54" y="63"/>
                    <a:pt x="54" y="63"/>
                    <a:pt x="54" y="54"/>
                  </a:cubicBezTo>
                  <a:cubicBezTo>
                    <a:pt x="62" y="45"/>
                    <a:pt x="62" y="36"/>
                    <a:pt x="62" y="27"/>
                  </a:cubicBezTo>
                  <a:lnTo>
                    <a:pt x="62" y="18"/>
                  </a:lnTo>
                  <a:cubicBezTo>
                    <a:pt x="62" y="9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13"/>
            <p:cNvSpPr/>
            <p:nvPr/>
          </p:nvSpPr>
          <p:spPr>
            <a:xfrm>
              <a:off x="5393700" y="1347500"/>
              <a:ext cx="5125" cy="37875"/>
            </a:xfrm>
            <a:custGeom>
              <a:avLst/>
              <a:gdLst/>
              <a:ahLst/>
              <a:cxnLst/>
              <a:rect l="l" t="t" r="r" b="b"/>
              <a:pathLst>
                <a:path w="205" h="1515" extrusionOk="0">
                  <a:moveTo>
                    <a:pt x="41" y="1"/>
                  </a:moveTo>
                  <a:cubicBezTo>
                    <a:pt x="32" y="1"/>
                    <a:pt x="27" y="9"/>
                    <a:pt x="27" y="22"/>
                  </a:cubicBezTo>
                  <a:lnTo>
                    <a:pt x="27" y="31"/>
                  </a:lnTo>
                  <a:cubicBezTo>
                    <a:pt x="18" y="40"/>
                    <a:pt x="27" y="49"/>
                    <a:pt x="36" y="58"/>
                  </a:cubicBezTo>
                  <a:lnTo>
                    <a:pt x="36" y="84"/>
                  </a:lnTo>
                  <a:cubicBezTo>
                    <a:pt x="36" y="129"/>
                    <a:pt x="27" y="182"/>
                    <a:pt x="18" y="253"/>
                  </a:cubicBezTo>
                  <a:cubicBezTo>
                    <a:pt x="9" y="315"/>
                    <a:pt x="9" y="395"/>
                    <a:pt x="9" y="484"/>
                  </a:cubicBezTo>
                  <a:cubicBezTo>
                    <a:pt x="1" y="564"/>
                    <a:pt x="9" y="653"/>
                    <a:pt x="18" y="750"/>
                  </a:cubicBezTo>
                  <a:cubicBezTo>
                    <a:pt x="27" y="910"/>
                    <a:pt x="54" y="1079"/>
                    <a:pt x="89" y="1239"/>
                  </a:cubicBezTo>
                  <a:cubicBezTo>
                    <a:pt x="107" y="1301"/>
                    <a:pt x="125" y="1354"/>
                    <a:pt x="134" y="1399"/>
                  </a:cubicBezTo>
                  <a:cubicBezTo>
                    <a:pt x="143" y="1434"/>
                    <a:pt x="152" y="1452"/>
                    <a:pt x="152" y="1452"/>
                  </a:cubicBezTo>
                  <a:cubicBezTo>
                    <a:pt x="160" y="1488"/>
                    <a:pt x="178" y="1514"/>
                    <a:pt x="196" y="1514"/>
                  </a:cubicBezTo>
                  <a:cubicBezTo>
                    <a:pt x="205" y="1505"/>
                    <a:pt x="205" y="1479"/>
                    <a:pt x="196" y="1443"/>
                  </a:cubicBezTo>
                  <a:cubicBezTo>
                    <a:pt x="196" y="1443"/>
                    <a:pt x="187" y="1417"/>
                    <a:pt x="178" y="1381"/>
                  </a:cubicBezTo>
                  <a:cubicBezTo>
                    <a:pt x="160" y="1346"/>
                    <a:pt x="152" y="1292"/>
                    <a:pt x="134" y="1230"/>
                  </a:cubicBezTo>
                  <a:cubicBezTo>
                    <a:pt x="89" y="1070"/>
                    <a:pt x="63" y="910"/>
                    <a:pt x="45" y="742"/>
                  </a:cubicBezTo>
                  <a:cubicBezTo>
                    <a:pt x="36" y="653"/>
                    <a:pt x="36" y="564"/>
                    <a:pt x="36" y="484"/>
                  </a:cubicBezTo>
                  <a:cubicBezTo>
                    <a:pt x="36" y="395"/>
                    <a:pt x="36" y="315"/>
                    <a:pt x="45" y="253"/>
                  </a:cubicBezTo>
                  <a:cubicBezTo>
                    <a:pt x="54" y="182"/>
                    <a:pt x="54" y="129"/>
                    <a:pt x="63" y="93"/>
                  </a:cubicBezTo>
                  <a:lnTo>
                    <a:pt x="63" y="58"/>
                  </a:lnTo>
                  <a:cubicBezTo>
                    <a:pt x="72" y="58"/>
                    <a:pt x="80" y="49"/>
                    <a:pt x="80" y="40"/>
                  </a:cubicBezTo>
                  <a:lnTo>
                    <a:pt x="80" y="31"/>
                  </a:lnTo>
                  <a:cubicBezTo>
                    <a:pt x="80" y="13"/>
                    <a:pt x="72" y="4"/>
                    <a:pt x="63" y="4"/>
                  </a:cubicBezTo>
                  <a:lnTo>
                    <a:pt x="54" y="4"/>
                  </a:lnTo>
                  <a:cubicBezTo>
                    <a:pt x="49" y="2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13"/>
            <p:cNvSpPr/>
            <p:nvPr/>
          </p:nvSpPr>
          <p:spPr>
            <a:xfrm>
              <a:off x="5397700" y="1365350"/>
              <a:ext cx="3575" cy="17225"/>
            </a:xfrm>
            <a:custGeom>
              <a:avLst/>
              <a:gdLst/>
              <a:ahLst/>
              <a:cxnLst/>
              <a:rect l="l" t="t" r="r" b="b"/>
              <a:pathLst>
                <a:path w="143" h="689" extrusionOk="0">
                  <a:moveTo>
                    <a:pt x="27" y="1"/>
                  </a:moveTo>
                  <a:cubicBezTo>
                    <a:pt x="9" y="1"/>
                    <a:pt x="0" y="19"/>
                    <a:pt x="0" y="28"/>
                  </a:cubicBezTo>
                  <a:lnTo>
                    <a:pt x="0" y="45"/>
                  </a:lnTo>
                  <a:cubicBezTo>
                    <a:pt x="0" y="54"/>
                    <a:pt x="9" y="63"/>
                    <a:pt x="18" y="63"/>
                  </a:cubicBezTo>
                  <a:lnTo>
                    <a:pt x="18" y="81"/>
                  </a:lnTo>
                  <a:cubicBezTo>
                    <a:pt x="18" y="276"/>
                    <a:pt x="45" y="472"/>
                    <a:pt x="89" y="667"/>
                  </a:cubicBezTo>
                  <a:cubicBezTo>
                    <a:pt x="89" y="680"/>
                    <a:pt x="99" y="688"/>
                    <a:pt x="107" y="688"/>
                  </a:cubicBezTo>
                  <a:cubicBezTo>
                    <a:pt x="110" y="688"/>
                    <a:pt x="113" y="687"/>
                    <a:pt x="116" y="685"/>
                  </a:cubicBezTo>
                  <a:cubicBezTo>
                    <a:pt x="134" y="685"/>
                    <a:pt x="143" y="667"/>
                    <a:pt x="134" y="658"/>
                  </a:cubicBezTo>
                  <a:cubicBezTo>
                    <a:pt x="80" y="463"/>
                    <a:pt x="45" y="276"/>
                    <a:pt x="36" y="81"/>
                  </a:cubicBezTo>
                  <a:lnTo>
                    <a:pt x="36" y="63"/>
                  </a:lnTo>
                  <a:cubicBezTo>
                    <a:pt x="45" y="63"/>
                    <a:pt x="54" y="54"/>
                    <a:pt x="54" y="45"/>
                  </a:cubicBezTo>
                  <a:lnTo>
                    <a:pt x="54" y="36"/>
                  </a:lnTo>
                  <a:cubicBezTo>
                    <a:pt x="54" y="19"/>
                    <a:pt x="45" y="1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13"/>
            <p:cNvSpPr/>
            <p:nvPr/>
          </p:nvSpPr>
          <p:spPr>
            <a:xfrm>
              <a:off x="5368825" y="1376250"/>
              <a:ext cx="19800" cy="13200"/>
            </a:xfrm>
            <a:custGeom>
              <a:avLst/>
              <a:gdLst/>
              <a:ahLst/>
              <a:cxnLst/>
              <a:rect l="l" t="t" r="r" b="b"/>
              <a:pathLst>
                <a:path w="792" h="528" extrusionOk="0">
                  <a:moveTo>
                    <a:pt x="27" y="0"/>
                  </a:moveTo>
                  <a:cubicBezTo>
                    <a:pt x="10" y="0"/>
                    <a:pt x="1" y="9"/>
                    <a:pt x="1" y="27"/>
                  </a:cubicBezTo>
                  <a:lnTo>
                    <a:pt x="1" y="36"/>
                  </a:lnTo>
                  <a:cubicBezTo>
                    <a:pt x="1" y="45"/>
                    <a:pt x="19" y="53"/>
                    <a:pt x="27" y="53"/>
                  </a:cubicBezTo>
                  <a:lnTo>
                    <a:pt x="36" y="53"/>
                  </a:lnTo>
                  <a:cubicBezTo>
                    <a:pt x="45" y="45"/>
                    <a:pt x="54" y="45"/>
                    <a:pt x="54" y="36"/>
                  </a:cubicBezTo>
                  <a:lnTo>
                    <a:pt x="81" y="36"/>
                  </a:lnTo>
                  <a:cubicBezTo>
                    <a:pt x="116" y="36"/>
                    <a:pt x="152" y="36"/>
                    <a:pt x="178" y="45"/>
                  </a:cubicBezTo>
                  <a:cubicBezTo>
                    <a:pt x="276" y="62"/>
                    <a:pt x="374" y="107"/>
                    <a:pt x="454" y="169"/>
                  </a:cubicBezTo>
                  <a:cubicBezTo>
                    <a:pt x="534" y="240"/>
                    <a:pt x="596" y="311"/>
                    <a:pt x="658" y="391"/>
                  </a:cubicBezTo>
                  <a:cubicBezTo>
                    <a:pt x="711" y="462"/>
                    <a:pt x="747" y="506"/>
                    <a:pt x="747" y="506"/>
                  </a:cubicBezTo>
                  <a:cubicBezTo>
                    <a:pt x="753" y="519"/>
                    <a:pt x="765" y="528"/>
                    <a:pt x="774" y="528"/>
                  </a:cubicBezTo>
                  <a:cubicBezTo>
                    <a:pt x="777" y="528"/>
                    <a:pt x="780" y="527"/>
                    <a:pt x="782" y="524"/>
                  </a:cubicBezTo>
                  <a:cubicBezTo>
                    <a:pt x="791" y="515"/>
                    <a:pt x="791" y="498"/>
                    <a:pt x="773" y="480"/>
                  </a:cubicBezTo>
                  <a:cubicBezTo>
                    <a:pt x="773" y="480"/>
                    <a:pt x="747" y="435"/>
                    <a:pt x="694" y="364"/>
                  </a:cubicBezTo>
                  <a:cubicBezTo>
                    <a:pt x="622" y="284"/>
                    <a:pt x="551" y="213"/>
                    <a:pt x="472" y="142"/>
                  </a:cubicBezTo>
                  <a:cubicBezTo>
                    <a:pt x="383" y="80"/>
                    <a:pt x="285" y="36"/>
                    <a:pt x="187" y="18"/>
                  </a:cubicBezTo>
                  <a:cubicBezTo>
                    <a:pt x="152" y="9"/>
                    <a:pt x="116" y="9"/>
                    <a:pt x="81" y="9"/>
                  </a:cubicBezTo>
                  <a:lnTo>
                    <a:pt x="54" y="9"/>
                  </a:lnTo>
                  <a:cubicBezTo>
                    <a:pt x="54" y="0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13"/>
            <p:cNvSpPr/>
            <p:nvPr/>
          </p:nvSpPr>
          <p:spPr>
            <a:xfrm>
              <a:off x="5361950" y="1379350"/>
              <a:ext cx="21550" cy="9850"/>
            </a:xfrm>
            <a:custGeom>
              <a:avLst/>
              <a:gdLst/>
              <a:ahLst/>
              <a:cxnLst/>
              <a:rect l="l" t="t" r="r" b="b"/>
              <a:pathLst>
                <a:path w="862" h="394" extrusionOk="0">
                  <a:moveTo>
                    <a:pt x="27" y="0"/>
                  </a:moveTo>
                  <a:cubicBezTo>
                    <a:pt x="9" y="0"/>
                    <a:pt x="0" y="18"/>
                    <a:pt x="9" y="27"/>
                  </a:cubicBezTo>
                  <a:lnTo>
                    <a:pt x="9" y="36"/>
                  </a:lnTo>
                  <a:cubicBezTo>
                    <a:pt x="9" y="54"/>
                    <a:pt x="27" y="54"/>
                    <a:pt x="36" y="54"/>
                  </a:cubicBezTo>
                  <a:cubicBezTo>
                    <a:pt x="45" y="45"/>
                    <a:pt x="54" y="36"/>
                    <a:pt x="54" y="27"/>
                  </a:cubicBezTo>
                  <a:lnTo>
                    <a:pt x="72" y="27"/>
                  </a:lnTo>
                  <a:cubicBezTo>
                    <a:pt x="107" y="27"/>
                    <a:pt x="143" y="18"/>
                    <a:pt x="169" y="18"/>
                  </a:cubicBezTo>
                  <a:cubicBezTo>
                    <a:pt x="276" y="27"/>
                    <a:pt x="373" y="54"/>
                    <a:pt x="462" y="98"/>
                  </a:cubicBezTo>
                  <a:cubicBezTo>
                    <a:pt x="551" y="151"/>
                    <a:pt x="631" y="214"/>
                    <a:pt x="702" y="285"/>
                  </a:cubicBezTo>
                  <a:cubicBezTo>
                    <a:pt x="764" y="338"/>
                    <a:pt x="809" y="382"/>
                    <a:pt x="809" y="382"/>
                  </a:cubicBezTo>
                  <a:cubicBezTo>
                    <a:pt x="809" y="382"/>
                    <a:pt x="831" y="394"/>
                    <a:pt x="845" y="394"/>
                  </a:cubicBezTo>
                  <a:cubicBezTo>
                    <a:pt x="848" y="394"/>
                    <a:pt x="851" y="393"/>
                    <a:pt x="853" y="391"/>
                  </a:cubicBezTo>
                  <a:cubicBezTo>
                    <a:pt x="862" y="391"/>
                    <a:pt x="853" y="365"/>
                    <a:pt x="835" y="347"/>
                  </a:cubicBezTo>
                  <a:cubicBezTo>
                    <a:pt x="835" y="347"/>
                    <a:pt x="800" y="311"/>
                    <a:pt x="729" y="249"/>
                  </a:cubicBezTo>
                  <a:cubicBezTo>
                    <a:pt x="658" y="187"/>
                    <a:pt x="569" y="125"/>
                    <a:pt x="480" y="72"/>
                  </a:cubicBezTo>
                  <a:cubicBezTo>
                    <a:pt x="382" y="27"/>
                    <a:pt x="276" y="0"/>
                    <a:pt x="169" y="0"/>
                  </a:cubicBezTo>
                  <a:cubicBezTo>
                    <a:pt x="134" y="0"/>
                    <a:pt x="98" y="0"/>
                    <a:pt x="72" y="9"/>
                  </a:cubicBezTo>
                  <a:lnTo>
                    <a:pt x="45" y="9"/>
                  </a:lnTo>
                  <a:cubicBezTo>
                    <a:pt x="45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13"/>
            <p:cNvSpPr/>
            <p:nvPr/>
          </p:nvSpPr>
          <p:spPr>
            <a:xfrm>
              <a:off x="5394150" y="1360825"/>
              <a:ext cx="8025" cy="22100"/>
            </a:xfrm>
            <a:custGeom>
              <a:avLst/>
              <a:gdLst/>
              <a:ahLst/>
              <a:cxnLst/>
              <a:rect l="l" t="t" r="r" b="b"/>
              <a:pathLst>
                <a:path w="321" h="884" extrusionOk="0">
                  <a:moveTo>
                    <a:pt x="285" y="1"/>
                  </a:moveTo>
                  <a:cubicBezTo>
                    <a:pt x="282" y="1"/>
                    <a:pt x="278" y="2"/>
                    <a:pt x="276" y="4"/>
                  </a:cubicBezTo>
                  <a:cubicBezTo>
                    <a:pt x="267" y="13"/>
                    <a:pt x="267" y="22"/>
                    <a:pt x="267" y="31"/>
                  </a:cubicBezTo>
                  <a:lnTo>
                    <a:pt x="249" y="40"/>
                  </a:lnTo>
                  <a:cubicBezTo>
                    <a:pt x="222" y="66"/>
                    <a:pt x="196" y="84"/>
                    <a:pt x="169" y="111"/>
                  </a:cubicBezTo>
                  <a:cubicBezTo>
                    <a:pt x="107" y="191"/>
                    <a:pt x="54" y="289"/>
                    <a:pt x="36" y="386"/>
                  </a:cubicBezTo>
                  <a:cubicBezTo>
                    <a:pt x="9" y="493"/>
                    <a:pt x="0" y="599"/>
                    <a:pt x="0" y="697"/>
                  </a:cubicBezTo>
                  <a:lnTo>
                    <a:pt x="0" y="839"/>
                  </a:lnTo>
                  <a:cubicBezTo>
                    <a:pt x="0" y="866"/>
                    <a:pt x="9" y="884"/>
                    <a:pt x="27" y="884"/>
                  </a:cubicBezTo>
                  <a:cubicBezTo>
                    <a:pt x="36" y="884"/>
                    <a:pt x="45" y="857"/>
                    <a:pt x="45" y="839"/>
                  </a:cubicBezTo>
                  <a:cubicBezTo>
                    <a:pt x="45" y="839"/>
                    <a:pt x="45" y="786"/>
                    <a:pt x="36" y="697"/>
                  </a:cubicBezTo>
                  <a:cubicBezTo>
                    <a:pt x="27" y="599"/>
                    <a:pt x="36" y="502"/>
                    <a:pt x="62" y="395"/>
                  </a:cubicBezTo>
                  <a:cubicBezTo>
                    <a:pt x="80" y="297"/>
                    <a:pt x="125" y="209"/>
                    <a:pt x="187" y="129"/>
                  </a:cubicBezTo>
                  <a:cubicBezTo>
                    <a:pt x="213" y="102"/>
                    <a:pt x="231" y="84"/>
                    <a:pt x="258" y="58"/>
                  </a:cubicBezTo>
                  <a:lnTo>
                    <a:pt x="276" y="49"/>
                  </a:lnTo>
                  <a:cubicBezTo>
                    <a:pt x="276" y="49"/>
                    <a:pt x="285" y="58"/>
                    <a:pt x="293" y="58"/>
                  </a:cubicBezTo>
                  <a:lnTo>
                    <a:pt x="302" y="58"/>
                  </a:lnTo>
                  <a:cubicBezTo>
                    <a:pt x="311" y="49"/>
                    <a:pt x="320" y="31"/>
                    <a:pt x="311" y="22"/>
                  </a:cubicBezTo>
                  <a:lnTo>
                    <a:pt x="311" y="13"/>
                  </a:lnTo>
                  <a:cubicBezTo>
                    <a:pt x="305" y="7"/>
                    <a:pt x="294" y="1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13"/>
            <p:cNvSpPr/>
            <p:nvPr/>
          </p:nvSpPr>
          <p:spPr>
            <a:xfrm>
              <a:off x="5366175" y="1386900"/>
              <a:ext cx="14900" cy="5125"/>
            </a:xfrm>
            <a:custGeom>
              <a:avLst/>
              <a:gdLst/>
              <a:ahLst/>
              <a:cxnLst/>
              <a:rect l="l" t="t" r="r" b="b"/>
              <a:pathLst>
                <a:path w="596" h="205" extrusionOk="0">
                  <a:moveTo>
                    <a:pt x="45" y="0"/>
                  </a:moveTo>
                  <a:lnTo>
                    <a:pt x="36" y="0"/>
                  </a:lnTo>
                  <a:cubicBezTo>
                    <a:pt x="18" y="0"/>
                    <a:pt x="9" y="9"/>
                    <a:pt x="9" y="27"/>
                  </a:cubicBezTo>
                  <a:lnTo>
                    <a:pt x="9" y="36"/>
                  </a:lnTo>
                  <a:cubicBezTo>
                    <a:pt x="0" y="45"/>
                    <a:pt x="18" y="63"/>
                    <a:pt x="27" y="63"/>
                  </a:cubicBezTo>
                  <a:lnTo>
                    <a:pt x="36" y="63"/>
                  </a:lnTo>
                  <a:cubicBezTo>
                    <a:pt x="45" y="63"/>
                    <a:pt x="53" y="54"/>
                    <a:pt x="62" y="45"/>
                  </a:cubicBezTo>
                  <a:lnTo>
                    <a:pt x="80" y="45"/>
                  </a:lnTo>
                  <a:cubicBezTo>
                    <a:pt x="240" y="72"/>
                    <a:pt x="400" y="125"/>
                    <a:pt x="551" y="196"/>
                  </a:cubicBezTo>
                  <a:cubicBezTo>
                    <a:pt x="578" y="205"/>
                    <a:pt x="595" y="160"/>
                    <a:pt x="569" y="151"/>
                  </a:cubicBezTo>
                  <a:cubicBezTo>
                    <a:pt x="409" y="89"/>
                    <a:pt x="249" y="45"/>
                    <a:pt x="80" y="27"/>
                  </a:cubicBezTo>
                  <a:lnTo>
                    <a:pt x="62" y="27"/>
                  </a:lnTo>
                  <a:cubicBezTo>
                    <a:pt x="62" y="18"/>
                    <a:pt x="53" y="9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13"/>
            <p:cNvSpPr/>
            <p:nvPr/>
          </p:nvSpPr>
          <p:spPr>
            <a:xfrm>
              <a:off x="5369050" y="1382225"/>
              <a:ext cx="16900" cy="8250"/>
            </a:xfrm>
            <a:custGeom>
              <a:avLst/>
              <a:gdLst/>
              <a:ahLst/>
              <a:cxnLst/>
              <a:rect l="l" t="t" r="r" b="b"/>
              <a:pathLst>
                <a:path w="676" h="330" extrusionOk="0">
                  <a:moveTo>
                    <a:pt x="45" y="10"/>
                  </a:moveTo>
                  <a:lnTo>
                    <a:pt x="36" y="10"/>
                  </a:lnTo>
                  <a:cubicBezTo>
                    <a:pt x="27" y="1"/>
                    <a:pt x="10" y="10"/>
                    <a:pt x="10" y="19"/>
                  </a:cubicBezTo>
                  <a:lnTo>
                    <a:pt x="10" y="28"/>
                  </a:lnTo>
                  <a:cubicBezTo>
                    <a:pt x="1" y="45"/>
                    <a:pt x="10" y="54"/>
                    <a:pt x="27" y="63"/>
                  </a:cubicBezTo>
                  <a:lnTo>
                    <a:pt x="36" y="63"/>
                  </a:lnTo>
                  <a:cubicBezTo>
                    <a:pt x="45" y="63"/>
                    <a:pt x="54" y="54"/>
                    <a:pt x="63" y="45"/>
                  </a:cubicBezTo>
                  <a:lnTo>
                    <a:pt x="81" y="45"/>
                  </a:lnTo>
                  <a:lnTo>
                    <a:pt x="152" y="72"/>
                  </a:lnTo>
                  <a:cubicBezTo>
                    <a:pt x="223" y="99"/>
                    <a:pt x="285" y="125"/>
                    <a:pt x="356" y="152"/>
                  </a:cubicBezTo>
                  <a:cubicBezTo>
                    <a:pt x="418" y="187"/>
                    <a:pt x="480" y="223"/>
                    <a:pt x="542" y="267"/>
                  </a:cubicBezTo>
                  <a:cubicBezTo>
                    <a:pt x="596" y="303"/>
                    <a:pt x="631" y="321"/>
                    <a:pt x="631" y="321"/>
                  </a:cubicBezTo>
                  <a:cubicBezTo>
                    <a:pt x="640" y="330"/>
                    <a:pt x="658" y="330"/>
                    <a:pt x="667" y="321"/>
                  </a:cubicBezTo>
                  <a:cubicBezTo>
                    <a:pt x="676" y="312"/>
                    <a:pt x="667" y="294"/>
                    <a:pt x="649" y="285"/>
                  </a:cubicBezTo>
                  <a:cubicBezTo>
                    <a:pt x="640" y="276"/>
                    <a:pt x="622" y="267"/>
                    <a:pt x="569" y="232"/>
                  </a:cubicBezTo>
                  <a:cubicBezTo>
                    <a:pt x="516" y="205"/>
                    <a:pt x="445" y="170"/>
                    <a:pt x="365" y="134"/>
                  </a:cubicBezTo>
                  <a:cubicBezTo>
                    <a:pt x="303" y="99"/>
                    <a:pt x="232" y="81"/>
                    <a:pt x="161" y="54"/>
                  </a:cubicBezTo>
                  <a:lnTo>
                    <a:pt x="89" y="36"/>
                  </a:lnTo>
                  <a:lnTo>
                    <a:pt x="63" y="28"/>
                  </a:lnTo>
                  <a:cubicBezTo>
                    <a:pt x="63" y="19"/>
                    <a:pt x="63" y="10"/>
                    <a:pt x="45" y="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13"/>
            <p:cNvSpPr/>
            <p:nvPr/>
          </p:nvSpPr>
          <p:spPr>
            <a:xfrm>
              <a:off x="5365275" y="1370250"/>
              <a:ext cx="22450" cy="20900"/>
            </a:xfrm>
            <a:custGeom>
              <a:avLst/>
              <a:gdLst/>
              <a:ahLst/>
              <a:cxnLst/>
              <a:rect l="l" t="t" r="r" b="b"/>
              <a:pathLst>
                <a:path w="898" h="836" extrusionOk="0">
                  <a:moveTo>
                    <a:pt x="54" y="18"/>
                  </a:moveTo>
                  <a:lnTo>
                    <a:pt x="45" y="9"/>
                  </a:lnTo>
                  <a:cubicBezTo>
                    <a:pt x="36" y="0"/>
                    <a:pt x="18" y="9"/>
                    <a:pt x="10" y="18"/>
                  </a:cubicBezTo>
                  <a:lnTo>
                    <a:pt x="10" y="27"/>
                  </a:lnTo>
                  <a:cubicBezTo>
                    <a:pt x="1" y="36"/>
                    <a:pt x="10" y="54"/>
                    <a:pt x="18" y="63"/>
                  </a:cubicBezTo>
                  <a:lnTo>
                    <a:pt x="27" y="63"/>
                  </a:lnTo>
                  <a:cubicBezTo>
                    <a:pt x="36" y="63"/>
                    <a:pt x="45" y="63"/>
                    <a:pt x="54" y="63"/>
                  </a:cubicBezTo>
                  <a:lnTo>
                    <a:pt x="81" y="71"/>
                  </a:lnTo>
                  <a:cubicBezTo>
                    <a:pt x="107" y="89"/>
                    <a:pt x="143" y="107"/>
                    <a:pt x="196" y="142"/>
                  </a:cubicBezTo>
                  <a:cubicBezTo>
                    <a:pt x="294" y="213"/>
                    <a:pt x="391" y="293"/>
                    <a:pt x="489" y="373"/>
                  </a:cubicBezTo>
                  <a:cubicBezTo>
                    <a:pt x="578" y="462"/>
                    <a:pt x="667" y="560"/>
                    <a:pt x="738" y="658"/>
                  </a:cubicBezTo>
                  <a:cubicBezTo>
                    <a:pt x="773" y="702"/>
                    <a:pt x="800" y="729"/>
                    <a:pt x="818" y="755"/>
                  </a:cubicBezTo>
                  <a:cubicBezTo>
                    <a:pt x="836" y="782"/>
                    <a:pt x="844" y="800"/>
                    <a:pt x="844" y="800"/>
                  </a:cubicBezTo>
                  <a:cubicBezTo>
                    <a:pt x="853" y="817"/>
                    <a:pt x="880" y="835"/>
                    <a:pt x="889" y="826"/>
                  </a:cubicBezTo>
                  <a:cubicBezTo>
                    <a:pt x="898" y="817"/>
                    <a:pt x="889" y="791"/>
                    <a:pt x="880" y="773"/>
                  </a:cubicBezTo>
                  <a:cubicBezTo>
                    <a:pt x="871" y="755"/>
                    <a:pt x="862" y="746"/>
                    <a:pt x="853" y="729"/>
                  </a:cubicBezTo>
                  <a:cubicBezTo>
                    <a:pt x="836" y="711"/>
                    <a:pt x="809" y="675"/>
                    <a:pt x="773" y="631"/>
                  </a:cubicBezTo>
                  <a:cubicBezTo>
                    <a:pt x="693" y="533"/>
                    <a:pt x="605" y="436"/>
                    <a:pt x="507" y="356"/>
                  </a:cubicBezTo>
                  <a:cubicBezTo>
                    <a:pt x="418" y="267"/>
                    <a:pt x="312" y="187"/>
                    <a:pt x="205" y="116"/>
                  </a:cubicBezTo>
                  <a:cubicBezTo>
                    <a:pt x="161" y="89"/>
                    <a:pt x="125" y="63"/>
                    <a:pt x="98" y="54"/>
                  </a:cubicBez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cubicBezTo>
                    <a:pt x="98" y="36"/>
                    <a:pt x="81" y="9"/>
                    <a:pt x="54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13"/>
            <p:cNvSpPr/>
            <p:nvPr/>
          </p:nvSpPr>
          <p:spPr>
            <a:xfrm>
              <a:off x="5365950" y="1360025"/>
              <a:ext cx="24450" cy="29350"/>
            </a:xfrm>
            <a:custGeom>
              <a:avLst/>
              <a:gdLst/>
              <a:ahLst/>
              <a:cxnLst/>
              <a:rect l="l" t="t" r="r" b="b"/>
              <a:pathLst>
                <a:path w="978" h="1174" extrusionOk="0">
                  <a:moveTo>
                    <a:pt x="54" y="19"/>
                  </a:moveTo>
                  <a:lnTo>
                    <a:pt x="45" y="10"/>
                  </a:lnTo>
                  <a:cubicBezTo>
                    <a:pt x="36" y="1"/>
                    <a:pt x="18" y="1"/>
                    <a:pt x="9" y="10"/>
                  </a:cubicBezTo>
                  <a:lnTo>
                    <a:pt x="9" y="10"/>
                  </a:lnTo>
                  <a:cubicBezTo>
                    <a:pt x="0" y="19"/>
                    <a:pt x="0" y="36"/>
                    <a:pt x="9" y="45"/>
                  </a:cubicBezTo>
                  <a:lnTo>
                    <a:pt x="18" y="54"/>
                  </a:lnTo>
                  <a:cubicBezTo>
                    <a:pt x="27" y="63"/>
                    <a:pt x="36" y="63"/>
                    <a:pt x="45" y="54"/>
                  </a:cubicBezTo>
                  <a:lnTo>
                    <a:pt x="71" y="81"/>
                  </a:lnTo>
                  <a:lnTo>
                    <a:pt x="178" y="187"/>
                  </a:lnTo>
                  <a:cubicBezTo>
                    <a:pt x="276" y="285"/>
                    <a:pt x="391" y="409"/>
                    <a:pt x="507" y="543"/>
                  </a:cubicBezTo>
                  <a:cubicBezTo>
                    <a:pt x="622" y="685"/>
                    <a:pt x="729" y="827"/>
                    <a:pt x="800" y="933"/>
                  </a:cubicBezTo>
                  <a:cubicBezTo>
                    <a:pt x="862" y="1040"/>
                    <a:pt x="915" y="1120"/>
                    <a:pt x="915" y="1120"/>
                  </a:cubicBezTo>
                  <a:cubicBezTo>
                    <a:pt x="933" y="1147"/>
                    <a:pt x="960" y="1173"/>
                    <a:pt x="968" y="1164"/>
                  </a:cubicBezTo>
                  <a:cubicBezTo>
                    <a:pt x="977" y="1155"/>
                    <a:pt x="968" y="1129"/>
                    <a:pt x="951" y="1093"/>
                  </a:cubicBezTo>
                  <a:cubicBezTo>
                    <a:pt x="951" y="1093"/>
                    <a:pt x="906" y="1022"/>
                    <a:pt x="826" y="907"/>
                  </a:cubicBezTo>
                  <a:cubicBezTo>
                    <a:pt x="755" y="800"/>
                    <a:pt x="649" y="658"/>
                    <a:pt x="533" y="525"/>
                  </a:cubicBezTo>
                  <a:cubicBezTo>
                    <a:pt x="418" y="392"/>
                    <a:pt x="293" y="258"/>
                    <a:pt x="196" y="170"/>
                  </a:cubicBezTo>
                  <a:cubicBezTo>
                    <a:pt x="151" y="125"/>
                    <a:pt x="107" y="90"/>
                    <a:pt x="89" y="63"/>
                  </a:cubicBezTo>
                  <a:lnTo>
                    <a:pt x="54" y="45"/>
                  </a:lnTo>
                  <a:cubicBezTo>
                    <a:pt x="62" y="36"/>
                    <a:pt x="62" y="27"/>
                    <a:pt x="54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13"/>
            <p:cNvSpPr/>
            <p:nvPr/>
          </p:nvSpPr>
          <p:spPr>
            <a:xfrm>
              <a:off x="5379925" y="1369350"/>
              <a:ext cx="12475" cy="18450"/>
            </a:xfrm>
            <a:custGeom>
              <a:avLst/>
              <a:gdLst/>
              <a:ahLst/>
              <a:cxnLst/>
              <a:rect l="l" t="t" r="r" b="b"/>
              <a:pathLst>
                <a:path w="499" h="738" extrusionOk="0">
                  <a:moveTo>
                    <a:pt x="54" y="19"/>
                  </a:moveTo>
                  <a:lnTo>
                    <a:pt x="45" y="10"/>
                  </a:lnTo>
                  <a:cubicBezTo>
                    <a:pt x="36" y="1"/>
                    <a:pt x="19" y="1"/>
                    <a:pt x="10" y="10"/>
                  </a:cubicBezTo>
                  <a:lnTo>
                    <a:pt x="10" y="10"/>
                  </a:lnTo>
                  <a:cubicBezTo>
                    <a:pt x="1" y="19"/>
                    <a:pt x="1" y="36"/>
                    <a:pt x="10" y="45"/>
                  </a:cubicBezTo>
                  <a:lnTo>
                    <a:pt x="19" y="54"/>
                  </a:lnTo>
                  <a:cubicBezTo>
                    <a:pt x="28" y="63"/>
                    <a:pt x="36" y="63"/>
                    <a:pt x="45" y="54"/>
                  </a:cubicBezTo>
                  <a:lnTo>
                    <a:pt x="54" y="72"/>
                  </a:lnTo>
                  <a:cubicBezTo>
                    <a:pt x="72" y="90"/>
                    <a:pt x="90" y="116"/>
                    <a:pt x="116" y="143"/>
                  </a:cubicBezTo>
                  <a:cubicBezTo>
                    <a:pt x="161" y="205"/>
                    <a:pt x="214" y="285"/>
                    <a:pt x="267" y="365"/>
                  </a:cubicBezTo>
                  <a:cubicBezTo>
                    <a:pt x="312" y="445"/>
                    <a:pt x="356" y="516"/>
                    <a:pt x="401" y="596"/>
                  </a:cubicBezTo>
                  <a:cubicBezTo>
                    <a:pt x="427" y="667"/>
                    <a:pt x="454" y="711"/>
                    <a:pt x="454" y="711"/>
                  </a:cubicBezTo>
                  <a:cubicBezTo>
                    <a:pt x="463" y="729"/>
                    <a:pt x="472" y="738"/>
                    <a:pt x="489" y="738"/>
                  </a:cubicBezTo>
                  <a:cubicBezTo>
                    <a:pt x="498" y="729"/>
                    <a:pt x="498" y="711"/>
                    <a:pt x="489" y="694"/>
                  </a:cubicBezTo>
                  <a:cubicBezTo>
                    <a:pt x="489" y="694"/>
                    <a:pt x="463" y="649"/>
                    <a:pt x="427" y="578"/>
                  </a:cubicBezTo>
                  <a:cubicBezTo>
                    <a:pt x="392" y="516"/>
                    <a:pt x="347" y="427"/>
                    <a:pt x="294" y="347"/>
                  </a:cubicBezTo>
                  <a:cubicBezTo>
                    <a:pt x="232" y="267"/>
                    <a:pt x="178" y="187"/>
                    <a:pt x="125" y="125"/>
                  </a:cubicBezTo>
                  <a:lnTo>
                    <a:pt x="72" y="54"/>
                  </a:lnTo>
                  <a:lnTo>
                    <a:pt x="54" y="36"/>
                  </a:lnTo>
                  <a:cubicBezTo>
                    <a:pt x="54" y="36"/>
                    <a:pt x="54" y="27"/>
                    <a:pt x="54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13"/>
            <p:cNvSpPr/>
            <p:nvPr/>
          </p:nvSpPr>
          <p:spPr>
            <a:xfrm>
              <a:off x="5379500" y="1359150"/>
              <a:ext cx="14675" cy="28450"/>
            </a:xfrm>
            <a:custGeom>
              <a:avLst/>
              <a:gdLst/>
              <a:ahLst/>
              <a:cxnLst/>
              <a:rect l="l" t="t" r="r" b="b"/>
              <a:pathLst>
                <a:path w="587" h="1138" extrusionOk="0">
                  <a:moveTo>
                    <a:pt x="53" y="27"/>
                  </a:moveTo>
                  <a:lnTo>
                    <a:pt x="53" y="18"/>
                  </a:lnTo>
                  <a:cubicBezTo>
                    <a:pt x="45" y="0"/>
                    <a:pt x="27" y="0"/>
                    <a:pt x="18" y="9"/>
                  </a:cubicBezTo>
                  <a:lnTo>
                    <a:pt x="9" y="9"/>
                  </a:lnTo>
                  <a:cubicBezTo>
                    <a:pt x="0" y="18"/>
                    <a:pt x="0" y="36"/>
                    <a:pt x="9" y="45"/>
                  </a:cubicBezTo>
                  <a:lnTo>
                    <a:pt x="18" y="54"/>
                  </a:lnTo>
                  <a:cubicBezTo>
                    <a:pt x="27" y="62"/>
                    <a:pt x="36" y="62"/>
                    <a:pt x="45" y="62"/>
                  </a:cubicBezTo>
                  <a:lnTo>
                    <a:pt x="62" y="80"/>
                  </a:lnTo>
                  <a:cubicBezTo>
                    <a:pt x="80" y="107"/>
                    <a:pt x="98" y="151"/>
                    <a:pt x="133" y="196"/>
                  </a:cubicBezTo>
                  <a:cubicBezTo>
                    <a:pt x="187" y="284"/>
                    <a:pt x="258" y="418"/>
                    <a:pt x="320" y="542"/>
                  </a:cubicBezTo>
                  <a:cubicBezTo>
                    <a:pt x="382" y="666"/>
                    <a:pt x="435" y="791"/>
                    <a:pt x="480" y="915"/>
                  </a:cubicBezTo>
                  <a:cubicBezTo>
                    <a:pt x="515" y="1013"/>
                    <a:pt x="533" y="1084"/>
                    <a:pt x="533" y="1084"/>
                  </a:cubicBezTo>
                  <a:cubicBezTo>
                    <a:pt x="542" y="1110"/>
                    <a:pt x="560" y="1137"/>
                    <a:pt x="569" y="1128"/>
                  </a:cubicBezTo>
                  <a:cubicBezTo>
                    <a:pt x="586" y="1128"/>
                    <a:pt x="586" y="1102"/>
                    <a:pt x="569" y="1075"/>
                  </a:cubicBezTo>
                  <a:cubicBezTo>
                    <a:pt x="569" y="1075"/>
                    <a:pt x="551" y="1004"/>
                    <a:pt x="506" y="897"/>
                  </a:cubicBezTo>
                  <a:cubicBezTo>
                    <a:pt x="471" y="800"/>
                    <a:pt x="418" y="657"/>
                    <a:pt x="346" y="533"/>
                  </a:cubicBezTo>
                  <a:cubicBezTo>
                    <a:pt x="284" y="409"/>
                    <a:pt x="222" y="293"/>
                    <a:pt x="151" y="178"/>
                  </a:cubicBezTo>
                  <a:cubicBezTo>
                    <a:pt x="116" y="133"/>
                    <a:pt x="89" y="98"/>
                    <a:pt x="71" y="71"/>
                  </a:cubicBezTo>
                  <a:lnTo>
                    <a:pt x="62" y="54"/>
                  </a:lnTo>
                  <a:lnTo>
                    <a:pt x="62" y="54"/>
                  </a:lnTo>
                  <a:lnTo>
                    <a:pt x="62" y="54"/>
                  </a:lnTo>
                  <a:cubicBezTo>
                    <a:pt x="71" y="45"/>
                    <a:pt x="62" y="27"/>
                    <a:pt x="5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13"/>
            <p:cNvSpPr/>
            <p:nvPr/>
          </p:nvSpPr>
          <p:spPr>
            <a:xfrm>
              <a:off x="5380375" y="1349825"/>
              <a:ext cx="15125" cy="37975"/>
            </a:xfrm>
            <a:custGeom>
              <a:avLst/>
              <a:gdLst/>
              <a:ahLst/>
              <a:cxnLst/>
              <a:rect l="l" t="t" r="r" b="b"/>
              <a:pathLst>
                <a:path w="605" h="1519" extrusionOk="0">
                  <a:moveTo>
                    <a:pt x="63" y="36"/>
                  </a:moveTo>
                  <a:lnTo>
                    <a:pt x="63" y="27"/>
                  </a:lnTo>
                  <a:cubicBezTo>
                    <a:pt x="54" y="9"/>
                    <a:pt x="45" y="0"/>
                    <a:pt x="27" y="9"/>
                  </a:cubicBezTo>
                  <a:lnTo>
                    <a:pt x="18" y="9"/>
                  </a:lnTo>
                  <a:cubicBezTo>
                    <a:pt x="10" y="18"/>
                    <a:pt x="1" y="27"/>
                    <a:pt x="10" y="45"/>
                  </a:cubicBezTo>
                  <a:lnTo>
                    <a:pt x="10" y="54"/>
                  </a:lnTo>
                  <a:cubicBezTo>
                    <a:pt x="10" y="62"/>
                    <a:pt x="18" y="71"/>
                    <a:pt x="27" y="71"/>
                  </a:cubicBezTo>
                  <a:lnTo>
                    <a:pt x="551" y="1457"/>
                  </a:lnTo>
                  <a:cubicBezTo>
                    <a:pt x="560" y="1492"/>
                    <a:pt x="578" y="1519"/>
                    <a:pt x="596" y="1510"/>
                  </a:cubicBezTo>
                  <a:cubicBezTo>
                    <a:pt x="605" y="1501"/>
                    <a:pt x="605" y="1475"/>
                    <a:pt x="596" y="1439"/>
                  </a:cubicBezTo>
                  <a:lnTo>
                    <a:pt x="63" y="62"/>
                  </a:lnTo>
                  <a:cubicBezTo>
                    <a:pt x="63" y="54"/>
                    <a:pt x="63" y="45"/>
                    <a:pt x="63" y="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13"/>
            <p:cNvSpPr/>
            <p:nvPr/>
          </p:nvSpPr>
          <p:spPr>
            <a:xfrm>
              <a:off x="5390375" y="1370025"/>
              <a:ext cx="7350" cy="16450"/>
            </a:xfrm>
            <a:custGeom>
              <a:avLst/>
              <a:gdLst/>
              <a:ahLst/>
              <a:cxnLst/>
              <a:rect l="l" t="t" r="r" b="b"/>
              <a:pathLst>
                <a:path w="294" h="658" extrusionOk="0">
                  <a:moveTo>
                    <a:pt x="62" y="27"/>
                  </a:moveTo>
                  <a:lnTo>
                    <a:pt x="62" y="18"/>
                  </a:lnTo>
                  <a:cubicBezTo>
                    <a:pt x="62" y="9"/>
                    <a:pt x="45" y="0"/>
                    <a:pt x="36" y="0"/>
                  </a:cubicBezTo>
                  <a:lnTo>
                    <a:pt x="27" y="0"/>
                  </a:lnTo>
                  <a:cubicBezTo>
                    <a:pt x="9" y="0"/>
                    <a:pt x="0" y="18"/>
                    <a:pt x="9" y="36"/>
                  </a:cubicBezTo>
                  <a:lnTo>
                    <a:pt x="9" y="36"/>
                  </a:lnTo>
                  <a:cubicBezTo>
                    <a:pt x="9" y="54"/>
                    <a:pt x="18" y="54"/>
                    <a:pt x="27" y="54"/>
                  </a:cubicBezTo>
                  <a:lnTo>
                    <a:pt x="36" y="80"/>
                  </a:lnTo>
                  <a:cubicBezTo>
                    <a:pt x="36" y="98"/>
                    <a:pt x="45" y="116"/>
                    <a:pt x="54" y="151"/>
                  </a:cubicBezTo>
                  <a:cubicBezTo>
                    <a:pt x="71" y="205"/>
                    <a:pt x="89" y="276"/>
                    <a:pt x="116" y="356"/>
                  </a:cubicBezTo>
                  <a:cubicBezTo>
                    <a:pt x="142" y="427"/>
                    <a:pt x="178" y="498"/>
                    <a:pt x="205" y="551"/>
                  </a:cubicBezTo>
                  <a:cubicBezTo>
                    <a:pt x="231" y="604"/>
                    <a:pt x="249" y="640"/>
                    <a:pt x="249" y="640"/>
                  </a:cubicBezTo>
                  <a:cubicBezTo>
                    <a:pt x="258" y="649"/>
                    <a:pt x="267" y="658"/>
                    <a:pt x="285" y="649"/>
                  </a:cubicBezTo>
                  <a:cubicBezTo>
                    <a:pt x="293" y="640"/>
                    <a:pt x="293" y="622"/>
                    <a:pt x="285" y="613"/>
                  </a:cubicBezTo>
                  <a:cubicBezTo>
                    <a:pt x="285" y="613"/>
                    <a:pt x="267" y="587"/>
                    <a:pt x="240" y="533"/>
                  </a:cubicBezTo>
                  <a:cubicBezTo>
                    <a:pt x="205" y="471"/>
                    <a:pt x="169" y="409"/>
                    <a:pt x="142" y="338"/>
                  </a:cubicBezTo>
                  <a:cubicBezTo>
                    <a:pt x="116" y="267"/>
                    <a:pt x="89" y="196"/>
                    <a:pt x="71" y="143"/>
                  </a:cubicBezTo>
                  <a:lnTo>
                    <a:pt x="54" y="72"/>
                  </a:lnTo>
                  <a:cubicBezTo>
                    <a:pt x="54" y="63"/>
                    <a:pt x="54" y="63"/>
                    <a:pt x="54" y="54"/>
                  </a:cubicBezTo>
                  <a:cubicBezTo>
                    <a:pt x="62" y="45"/>
                    <a:pt x="62" y="36"/>
                    <a:pt x="6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13"/>
            <p:cNvSpPr/>
            <p:nvPr/>
          </p:nvSpPr>
          <p:spPr>
            <a:xfrm>
              <a:off x="5393700" y="1347375"/>
              <a:ext cx="5125" cy="38000"/>
            </a:xfrm>
            <a:custGeom>
              <a:avLst/>
              <a:gdLst/>
              <a:ahLst/>
              <a:cxnLst/>
              <a:rect l="l" t="t" r="r" b="b"/>
              <a:pathLst>
                <a:path w="205" h="1520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8"/>
                    <a:pt x="72" y="9"/>
                    <a:pt x="63" y="9"/>
                  </a:cubicBezTo>
                  <a:lnTo>
                    <a:pt x="54" y="9"/>
                  </a:lnTo>
                  <a:cubicBezTo>
                    <a:pt x="36" y="1"/>
                    <a:pt x="27" y="9"/>
                    <a:pt x="27" y="27"/>
                  </a:cubicBezTo>
                  <a:lnTo>
                    <a:pt x="27" y="36"/>
                  </a:lnTo>
                  <a:cubicBezTo>
                    <a:pt x="18" y="45"/>
                    <a:pt x="27" y="54"/>
                    <a:pt x="36" y="63"/>
                  </a:cubicBezTo>
                  <a:lnTo>
                    <a:pt x="36" y="89"/>
                  </a:lnTo>
                  <a:cubicBezTo>
                    <a:pt x="36" y="134"/>
                    <a:pt x="27" y="187"/>
                    <a:pt x="18" y="258"/>
                  </a:cubicBezTo>
                  <a:cubicBezTo>
                    <a:pt x="9" y="320"/>
                    <a:pt x="9" y="400"/>
                    <a:pt x="9" y="489"/>
                  </a:cubicBezTo>
                  <a:cubicBezTo>
                    <a:pt x="1" y="569"/>
                    <a:pt x="9" y="658"/>
                    <a:pt x="18" y="755"/>
                  </a:cubicBezTo>
                  <a:cubicBezTo>
                    <a:pt x="27" y="915"/>
                    <a:pt x="54" y="1084"/>
                    <a:pt x="89" y="1244"/>
                  </a:cubicBezTo>
                  <a:cubicBezTo>
                    <a:pt x="107" y="1306"/>
                    <a:pt x="125" y="1359"/>
                    <a:pt x="134" y="1404"/>
                  </a:cubicBezTo>
                  <a:cubicBezTo>
                    <a:pt x="143" y="1439"/>
                    <a:pt x="152" y="1457"/>
                    <a:pt x="152" y="1457"/>
                  </a:cubicBezTo>
                  <a:cubicBezTo>
                    <a:pt x="160" y="1493"/>
                    <a:pt x="178" y="1519"/>
                    <a:pt x="196" y="1519"/>
                  </a:cubicBezTo>
                  <a:cubicBezTo>
                    <a:pt x="205" y="1510"/>
                    <a:pt x="205" y="1484"/>
                    <a:pt x="196" y="1448"/>
                  </a:cubicBezTo>
                  <a:cubicBezTo>
                    <a:pt x="196" y="1448"/>
                    <a:pt x="187" y="1422"/>
                    <a:pt x="178" y="1386"/>
                  </a:cubicBezTo>
                  <a:cubicBezTo>
                    <a:pt x="160" y="1351"/>
                    <a:pt x="152" y="1297"/>
                    <a:pt x="134" y="1235"/>
                  </a:cubicBezTo>
                  <a:cubicBezTo>
                    <a:pt x="89" y="1075"/>
                    <a:pt x="63" y="915"/>
                    <a:pt x="45" y="747"/>
                  </a:cubicBezTo>
                  <a:cubicBezTo>
                    <a:pt x="36" y="658"/>
                    <a:pt x="36" y="569"/>
                    <a:pt x="36" y="489"/>
                  </a:cubicBezTo>
                  <a:cubicBezTo>
                    <a:pt x="36" y="400"/>
                    <a:pt x="36" y="320"/>
                    <a:pt x="45" y="258"/>
                  </a:cubicBezTo>
                  <a:cubicBezTo>
                    <a:pt x="54" y="187"/>
                    <a:pt x="54" y="134"/>
                    <a:pt x="63" y="98"/>
                  </a:cubicBezTo>
                  <a:lnTo>
                    <a:pt x="63" y="63"/>
                  </a:lnTo>
                  <a:cubicBezTo>
                    <a:pt x="72" y="63"/>
                    <a:pt x="80" y="54"/>
                    <a:pt x="80" y="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13"/>
            <p:cNvSpPr/>
            <p:nvPr/>
          </p:nvSpPr>
          <p:spPr>
            <a:xfrm>
              <a:off x="5397700" y="1365350"/>
              <a:ext cx="3575" cy="17350"/>
            </a:xfrm>
            <a:custGeom>
              <a:avLst/>
              <a:gdLst/>
              <a:ahLst/>
              <a:cxnLst/>
              <a:rect l="l" t="t" r="r" b="b"/>
              <a:pathLst>
                <a:path w="143" h="694" extrusionOk="0">
                  <a:moveTo>
                    <a:pt x="54" y="45"/>
                  </a:moveTo>
                  <a:lnTo>
                    <a:pt x="54" y="36"/>
                  </a:lnTo>
                  <a:cubicBezTo>
                    <a:pt x="54" y="19"/>
                    <a:pt x="45" y="1"/>
                    <a:pt x="36" y="1"/>
                  </a:cubicBezTo>
                  <a:lnTo>
                    <a:pt x="27" y="1"/>
                  </a:lnTo>
                  <a:cubicBezTo>
                    <a:pt x="9" y="1"/>
                    <a:pt x="0" y="19"/>
                    <a:pt x="0" y="28"/>
                  </a:cubicBezTo>
                  <a:lnTo>
                    <a:pt x="0" y="45"/>
                  </a:lnTo>
                  <a:cubicBezTo>
                    <a:pt x="0" y="54"/>
                    <a:pt x="9" y="63"/>
                    <a:pt x="18" y="63"/>
                  </a:cubicBezTo>
                  <a:lnTo>
                    <a:pt x="18" y="81"/>
                  </a:lnTo>
                  <a:cubicBezTo>
                    <a:pt x="18" y="276"/>
                    <a:pt x="45" y="472"/>
                    <a:pt x="89" y="667"/>
                  </a:cubicBezTo>
                  <a:cubicBezTo>
                    <a:pt x="89" y="685"/>
                    <a:pt x="107" y="694"/>
                    <a:pt x="116" y="685"/>
                  </a:cubicBezTo>
                  <a:cubicBezTo>
                    <a:pt x="134" y="685"/>
                    <a:pt x="143" y="667"/>
                    <a:pt x="134" y="658"/>
                  </a:cubicBezTo>
                  <a:cubicBezTo>
                    <a:pt x="80" y="463"/>
                    <a:pt x="45" y="276"/>
                    <a:pt x="36" y="81"/>
                  </a:cubicBezTo>
                  <a:lnTo>
                    <a:pt x="36" y="63"/>
                  </a:lnTo>
                  <a:cubicBezTo>
                    <a:pt x="45" y="63"/>
                    <a:pt x="54" y="54"/>
                    <a:pt x="54" y="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13"/>
            <p:cNvSpPr/>
            <p:nvPr/>
          </p:nvSpPr>
          <p:spPr>
            <a:xfrm>
              <a:off x="5368825" y="1376250"/>
              <a:ext cx="19800" cy="13350"/>
            </a:xfrm>
            <a:custGeom>
              <a:avLst/>
              <a:gdLst/>
              <a:ahLst/>
              <a:cxnLst/>
              <a:rect l="l" t="t" r="r" b="b"/>
              <a:pathLst>
                <a:path w="792" h="534" extrusionOk="0">
                  <a:moveTo>
                    <a:pt x="36" y="0"/>
                  </a:moveTo>
                  <a:lnTo>
                    <a:pt x="27" y="0"/>
                  </a:lnTo>
                  <a:cubicBezTo>
                    <a:pt x="10" y="0"/>
                    <a:pt x="1" y="9"/>
                    <a:pt x="1" y="27"/>
                  </a:cubicBezTo>
                  <a:lnTo>
                    <a:pt x="1" y="36"/>
                  </a:lnTo>
                  <a:cubicBezTo>
                    <a:pt x="1" y="45"/>
                    <a:pt x="19" y="53"/>
                    <a:pt x="27" y="53"/>
                  </a:cubicBezTo>
                  <a:lnTo>
                    <a:pt x="36" y="53"/>
                  </a:lnTo>
                  <a:cubicBezTo>
                    <a:pt x="45" y="45"/>
                    <a:pt x="54" y="45"/>
                    <a:pt x="54" y="36"/>
                  </a:cubicBezTo>
                  <a:lnTo>
                    <a:pt x="81" y="36"/>
                  </a:lnTo>
                  <a:cubicBezTo>
                    <a:pt x="116" y="36"/>
                    <a:pt x="152" y="36"/>
                    <a:pt x="178" y="45"/>
                  </a:cubicBezTo>
                  <a:cubicBezTo>
                    <a:pt x="276" y="62"/>
                    <a:pt x="374" y="107"/>
                    <a:pt x="454" y="169"/>
                  </a:cubicBezTo>
                  <a:cubicBezTo>
                    <a:pt x="534" y="240"/>
                    <a:pt x="596" y="311"/>
                    <a:pt x="658" y="391"/>
                  </a:cubicBezTo>
                  <a:cubicBezTo>
                    <a:pt x="711" y="462"/>
                    <a:pt x="747" y="506"/>
                    <a:pt x="747" y="506"/>
                  </a:cubicBezTo>
                  <a:cubicBezTo>
                    <a:pt x="756" y="524"/>
                    <a:pt x="773" y="533"/>
                    <a:pt x="782" y="524"/>
                  </a:cubicBezTo>
                  <a:cubicBezTo>
                    <a:pt x="791" y="515"/>
                    <a:pt x="791" y="498"/>
                    <a:pt x="773" y="480"/>
                  </a:cubicBezTo>
                  <a:cubicBezTo>
                    <a:pt x="773" y="480"/>
                    <a:pt x="747" y="435"/>
                    <a:pt x="694" y="364"/>
                  </a:cubicBezTo>
                  <a:cubicBezTo>
                    <a:pt x="622" y="284"/>
                    <a:pt x="551" y="213"/>
                    <a:pt x="472" y="142"/>
                  </a:cubicBezTo>
                  <a:cubicBezTo>
                    <a:pt x="383" y="80"/>
                    <a:pt x="285" y="36"/>
                    <a:pt x="187" y="18"/>
                  </a:cubicBezTo>
                  <a:cubicBezTo>
                    <a:pt x="152" y="9"/>
                    <a:pt x="116" y="9"/>
                    <a:pt x="81" y="9"/>
                  </a:cubicBezTo>
                  <a:lnTo>
                    <a:pt x="54" y="9"/>
                  </a:lnTo>
                  <a:cubicBezTo>
                    <a:pt x="54" y="0"/>
                    <a:pt x="45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13"/>
            <p:cNvSpPr/>
            <p:nvPr/>
          </p:nvSpPr>
          <p:spPr>
            <a:xfrm>
              <a:off x="5361950" y="1379350"/>
              <a:ext cx="21550" cy="10025"/>
            </a:xfrm>
            <a:custGeom>
              <a:avLst/>
              <a:gdLst/>
              <a:ahLst/>
              <a:cxnLst/>
              <a:rect l="l" t="t" r="r" b="b"/>
              <a:pathLst>
                <a:path w="862" h="401" extrusionOk="0">
                  <a:moveTo>
                    <a:pt x="36" y="0"/>
                  </a:moveTo>
                  <a:lnTo>
                    <a:pt x="27" y="0"/>
                  </a:lnTo>
                  <a:cubicBezTo>
                    <a:pt x="9" y="0"/>
                    <a:pt x="0" y="18"/>
                    <a:pt x="9" y="27"/>
                  </a:cubicBezTo>
                  <a:lnTo>
                    <a:pt x="9" y="36"/>
                  </a:lnTo>
                  <a:cubicBezTo>
                    <a:pt x="9" y="54"/>
                    <a:pt x="27" y="54"/>
                    <a:pt x="36" y="54"/>
                  </a:cubicBezTo>
                  <a:lnTo>
                    <a:pt x="36" y="54"/>
                  </a:lnTo>
                  <a:lnTo>
                    <a:pt x="36" y="54"/>
                  </a:lnTo>
                  <a:cubicBezTo>
                    <a:pt x="45" y="45"/>
                    <a:pt x="54" y="36"/>
                    <a:pt x="54" y="27"/>
                  </a:cubicBezTo>
                  <a:lnTo>
                    <a:pt x="54" y="27"/>
                  </a:lnTo>
                  <a:lnTo>
                    <a:pt x="72" y="27"/>
                  </a:lnTo>
                  <a:cubicBezTo>
                    <a:pt x="107" y="27"/>
                    <a:pt x="143" y="18"/>
                    <a:pt x="169" y="18"/>
                  </a:cubicBezTo>
                  <a:cubicBezTo>
                    <a:pt x="276" y="27"/>
                    <a:pt x="373" y="54"/>
                    <a:pt x="462" y="98"/>
                  </a:cubicBezTo>
                  <a:cubicBezTo>
                    <a:pt x="551" y="151"/>
                    <a:pt x="631" y="214"/>
                    <a:pt x="702" y="285"/>
                  </a:cubicBezTo>
                  <a:cubicBezTo>
                    <a:pt x="764" y="338"/>
                    <a:pt x="809" y="382"/>
                    <a:pt x="809" y="382"/>
                  </a:cubicBezTo>
                  <a:cubicBezTo>
                    <a:pt x="809" y="382"/>
                    <a:pt x="844" y="400"/>
                    <a:pt x="853" y="391"/>
                  </a:cubicBezTo>
                  <a:cubicBezTo>
                    <a:pt x="862" y="391"/>
                    <a:pt x="853" y="365"/>
                    <a:pt x="835" y="347"/>
                  </a:cubicBezTo>
                  <a:cubicBezTo>
                    <a:pt x="835" y="347"/>
                    <a:pt x="800" y="311"/>
                    <a:pt x="729" y="249"/>
                  </a:cubicBezTo>
                  <a:cubicBezTo>
                    <a:pt x="658" y="187"/>
                    <a:pt x="569" y="125"/>
                    <a:pt x="480" y="72"/>
                  </a:cubicBezTo>
                  <a:cubicBezTo>
                    <a:pt x="382" y="27"/>
                    <a:pt x="276" y="0"/>
                    <a:pt x="169" y="0"/>
                  </a:cubicBezTo>
                  <a:cubicBezTo>
                    <a:pt x="134" y="0"/>
                    <a:pt x="98" y="0"/>
                    <a:pt x="72" y="9"/>
                  </a:cubicBezTo>
                  <a:lnTo>
                    <a:pt x="45" y="9"/>
                  </a:lnTo>
                  <a:lnTo>
                    <a:pt x="45" y="9"/>
                  </a:lnTo>
                  <a:cubicBezTo>
                    <a:pt x="45" y="0"/>
                    <a:pt x="36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13"/>
            <p:cNvSpPr/>
            <p:nvPr/>
          </p:nvSpPr>
          <p:spPr>
            <a:xfrm>
              <a:off x="5394150" y="1360700"/>
              <a:ext cx="8025" cy="22225"/>
            </a:xfrm>
            <a:custGeom>
              <a:avLst/>
              <a:gdLst/>
              <a:ahLst/>
              <a:cxnLst/>
              <a:rect l="l" t="t" r="r" b="b"/>
              <a:pathLst>
                <a:path w="321" h="889" extrusionOk="0">
                  <a:moveTo>
                    <a:pt x="293" y="63"/>
                  </a:moveTo>
                  <a:lnTo>
                    <a:pt x="302" y="63"/>
                  </a:lnTo>
                  <a:cubicBezTo>
                    <a:pt x="311" y="54"/>
                    <a:pt x="320" y="36"/>
                    <a:pt x="311" y="27"/>
                  </a:cubicBezTo>
                  <a:lnTo>
                    <a:pt x="311" y="18"/>
                  </a:lnTo>
                  <a:cubicBezTo>
                    <a:pt x="302" y="9"/>
                    <a:pt x="285" y="0"/>
                    <a:pt x="276" y="9"/>
                  </a:cubicBezTo>
                  <a:lnTo>
                    <a:pt x="276" y="9"/>
                  </a:lnTo>
                  <a:lnTo>
                    <a:pt x="276" y="9"/>
                  </a:lnTo>
                  <a:cubicBezTo>
                    <a:pt x="267" y="18"/>
                    <a:pt x="267" y="27"/>
                    <a:pt x="267" y="36"/>
                  </a:cubicBezTo>
                  <a:lnTo>
                    <a:pt x="267" y="36"/>
                  </a:lnTo>
                  <a:lnTo>
                    <a:pt x="249" y="45"/>
                  </a:lnTo>
                  <a:cubicBezTo>
                    <a:pt x="222" y="71"/>
                    <a:pt x="196" y="89"/>
                    <a:pt x="169" y="116"/>
                  </a:cubicBezTo>
                  <a:cubicBezTo>
                    <a:pt x="107" y="196"/>
                    <a:pt x="54" y="294"/>
                    <a:pt x="36" y="391"/>
                  </a:cubicBezTo>
                  <a:cubicBezTo>
                    <a:pt x="9" y="498"/>
                    <a:pt x="0" y="604"/>
                    <a:pt x="0" y="702"/>
                  </a:cubicBezTo>
                  <a:lnTo>
                    <a:pt x="0" y="844"/>
                  </a:lnTo>
                  <a:cubicBezTo>
                    <a:pt x="0" y="871"/>
                    <a:pt x="9" y="889"/>
                    <a:pt x="27" y="889"/>
                  </a:cubicBezTo>
                  <a:cubicBezTo>
                    <a:pt x="36" y="889"/>
                    <a:pt x="45" y="862"/>
                    <a:pt x="45" y="844"/>
                  </a:cubicBezTo>
                  <a:cubicBezTo>
                    <a:pt x="45" y="844"/>
                    <a:pt x="45" y="791"/>
                    <a:pt x="36" y="702"/>
                  </a:cubicBezTo>
                  <a:cubicBezTo>
                    <a:pt x="27" y="604"/>
                    <a:pt x="36" y="507"/>
                    <a:pt x="62" y="400"/>
                  </a:cubicBezTo>
                  <a:cubicBezTo>
                    <a:pt x="80" y="302"/>
                    <a:pt x="125" y="214"/>
                    <a:pt x="187" y="134"/>
                  </a:cubicBezTo>
                  <a:cubicBezTo>
                    <a:pt x="213" y="107"/>
                    <a:pt x="231" y="89"/>
                    <a:pt x="258" y="63"/>
                  </a:cubicBezTo>
                  <a:lnTo>
                    <a:pt x="276" y="54"/>
                  </a:lnTo>
                  <a:lnTo>
                    <a:pt x="276" y="54"/>
                  </a:lnTo>
                  <a:cubicBezTo>
                    <a:pt x="276" y="54"/>
                    <a:pt x="285" y="63"/>
                    <a:pt x="293" y="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13"/>
            <p:cNvSpPr/>
            <p:nvPr/>
          </p:nvSpPr>
          <p:spPr>
            <a:xfrm>
              <a:off x="5395475" y="1355475"/>
              <a:ext cx="17575" cy="32125"/>
            </a:xfrm>
            <a:custGeom>
              <a:avLst/>
              <a:gdLst/>
              <a:ahLst/>
              <a:cxnLst/>
              <a:rect l="l" t="t" r="r" b="b"/>
              <a:pathLst>
                <a:path w="703" h="1285" extrusionOk="0">
                  <a:moveTo>
                    <a:pt x="591" y="0"/>
                  </a:moveTo>
                  <a:cubicBezTo>
                    <a:pt x="531" y="0"/>
                    <a:pt x="456" y="105"/>
                    <a:pt x="427" y="209"/>
                  </a:cubicBezTo>
                  <a:cubicBezTo>
                    <a:pt x="391" y="378"/>
                    <a:pt x="294" y="716"/>
                    <a:pt x="143" y="876"/>
                  </a:cubicBezTo>
                  <a:cubicBezTo>
                    <a:pt x="1" y="1035"/>
                    <a:pt x="9" y="1249"/>
                    <a:pt x="178" y="1284"/>
                  </a:cubicBezTo>
                  <a:cubicBezTo>
                    <a:pt x="347" y="1266"/>
                    <a:pt x="489" y="1160"/>
                    <a:pt x="551" y="1000"/>
                  </a:cubicBezTo>
                  <a:cubicBezTo>
                    <a:pt x="667" y="716"/>
                    <a:pt x="702" y="405"/>
                    <a:pt x="667" y="103"/>
                  </a:cubicBezTo>
                  <a:cubicBezTo>
                    <a:pt x="651" y="29"/>
                    <a:pt x="623" y="0"/>
                    <a:pt x="5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13"/>
            <p:cNvSpPr/>
            <p:nvPr/>
          </p:nvSpPr>
          <p:spPr>
            <a:xfrm>
              <a:off x="5361950" y="1372300"/>
              <a:ext cx="42050" cy="25275"/>
            </a:xfrm>
            <a:custGeom>
              <a:avLst/>
              <a:gdLst/>
              <a:ahLst/>
              <a:cxnLst/>
              <a:rect l="l" t="t" r="r" b="b"/>
              <a:pathLst>
                <a:path w="1682" h="1011" extrusionOk="0">
                  <a:moveTo>
                    <a:pt x="1607" y="1"/>
                  </a:moveTo>
                  <a:cubicBezTo>
                    <a:pt x="1590" y="1"/>
                    <a:pt x="1570" y="19"/>
                    <a:pt x="1546" y="60"/>
                  </a:cubicBezTo>
                  <a:cubicBezTo>
                    <a:pt x="1413" y="282"/>
                    <a:pt x="1386" y="220"/>
                    <a:pt x="1066" y="345"/>
                  </a:cubicBezTo>
                  <a:cubicBezTo>
                    <a:pt x="738" y="469"/>
                    <a:pt x="809" y="540"/>
                    <a:pt x="587" y="620"/>
                  </a:cubicBezTo>
                  <a:cubicBezTo>
                    <a:pt x="373" y="700"/>
                    <a:pt x="0" y="682"/>
                    <a:pt x="445" y="886"/>
                  </a:cubicBezTo>
                  <a:cubicBezTo>
                    <a:pt x="630" y="970"/>
                    <a:pt x="801" y="1010"/>
                    <a:pt x="953" y="1010"/>
                  </a:cubicBezTo>
                  <a:cubicBezTo>
                    <a:pt x="1254" y="1010"/>
                    <a:pt x="1481" y="853"/>
                    <a:pt x="1599" y="558"/>
                  </a:cubicBezTo>
                  <a:cubicBezTo>
                    <a:pt x="1679" y="369"/>
                    <a:pt x="1682" y="1"/>
                    <a:pt x="16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41" name="Google Shape;6841;p13"/>
          <p:cNvGrpSpPr/>
          <p:nvPr/>
        </p:nvGrpSpPr>
        <p:grpSpPr>
          <a:xfrm>
            <a:off x="1546941" y="3673506"/>
            <a:ext cx="322940" cy="312795"/>
            <a:chOff x="5230050" y="2005675"/>
            <a:chExt cx="81300" cy="78750"/>
          </a:xfrm>
        </p:grpSpPr>
        <p:sp>
          <p:nvSpPr>
            <p:cNvPr id="6842" name="Google Shape;6842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74" name="Google Shape;6874;p13"/>
          <p:cNvGrpSpPr/>
          <p:nvPr/>
        </p:nvGrpSpPr>
        <p:grpSpPr>
          <a:xfrm>
            <a:off x="869581" y="3569043"/>
            <a:ext cx="173883" cy="272777"/>
            <a:chOff x="5059525" y="1826975"/>
            <a:chExt cx="43775" cy="68675"/>
          </a:xfrm>
        </p:grpSpPr>
        <p:sp>
          <p:nvSpPr>
            <p:cNvPr id="6875" name="Google Shape;6875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87" name="Google Shape;6887;p13"/>
          <p:cNvSpPr/>
          <p:nvPr/>
        </p:nvSpPr>
        <p:spPr>
          <a:xfrm>
            <a:off x="-33" y="1509859"/>
            <a:ext cx="5148170" cy="3633586"/>
          </a:xfrm>
          <a:custGeom>
            <a:avLst/>
            <a:gdLst/>
            <a:ahLst/>
            <a:cxnLst/>
            <a:rect l="l" t="t" r="r" b="b"/>
            <a:pathLst>
              <a:path w="51842" h="36592" extrusionOk="0">
                <a:moveTo>
                  <a:pt x="27440" y="0"/>
                </a:moveTo>
                <a:cubicBezTo>
                  <a:pt x="27409" y="0"/>
                  <a:pt x="27380" y="13"/>
                  <a:pt x="27356" y="44"/>
                </a:cubicBezTo>
                <a:cubicBezTo>
                  <a:pt x="27018" y="417"/>
                  <a:pt x="26636" y="745"/>
                  <a:pt x="26219" y="1030"/>
                </a:cubicBezTo>
                <a:cubicBezTo>
                  <a:pt x="25508" y="1509"/>
                  <a:pt x="23466" y="2095"/>
                  <a:pt x="22879" y="2406"/>
                </a:cubicBezTo>
                <a:cubicBezTo>
                  <a:pt x="22116" y="2797"/>
                  <a:pt x="21210" y="3863"/>
                  <a:pt x="20677" y="4822"/>
                </a:cubicBezTo>
                <a:cubicBezTo>
                  <a:pt x="20393" y="5337"/>
                  <a:pt x="16733" y="10222"/>
                  <a:pt x="16058" y="10861"/>
                </a:cubicBezTo>
                <a:cubicBezTo>
                  <a:pt x="15650" y="11261"/>
                  <a:pt x="15872" y="11092"/>
                  <a:pt x="15650" y="11261"/>
                </a:cubicBezTo>
                <a:cubicBezTo>
                  <a:pt x="15703" y="10373"/>
                  <a:pt x="16769" y="7691"/>
                  <a:pt x="16991" y="5755"/>
                </a:cubicBezTo>
                <a:cubicBezTo>
                  <a:pt x="16952" y="5586"/>
                  <a:pt x="16951" y="5464"/>
                  <a:pt x="16925" y="5464"/>
                </a:cubicBezTo>
                <a:cubicBezTo>
                  <a:pt x="16910" y="5464"/>
                  <a:pt x="16886" y="5505"/>
                  <a:pt x="16840" y="5604"/>
                </a:cubicBezTo>
                <a:cubicBezTo>
                  <a:pt x="16449" y="6474"/>
                  <a:pt x="15987" y="7984"/>
                  <a:pt x="15561" y="8810"/>
                </a:cubicBezTo>
                <a:cubicBezTo>
                  <a:pt x="15126" y="9662"/>
                  <a:pt x="14540" y="12016"/>
                  <a:pt x="14220" y="12727"/>
                </a:cubicBezTo>
                <a:cubicBezTo>
                  <a:pt x="13794" y="13641"/>
                  <a:pt x="13412" y="15498"/>
                  <a:pt x="13039" y="16555"/>
                </a:cubicBezTo>
                <a:cubicBezTo>
                  <a:pt x="12577" y="17878"/>
                  <a:pt x="11751" y="20889"/>
                  <a:pt x="11200" y="21813"/>
                </a:cubicBezTo>
                <a:cubicBezTo>
                  <a:pt x="10552" y="22905"/>
                  <a:pt x="4859" y="26653"/>
                  <a:pt x="0" y="30623"/>
                </a:cubicBezTo>
                <a:lnTo>
                  <a:pt x="0" y="36592"/>
                </a:lnTo>
                <a:cubicBezTo>
                  <a:pt x="1439" y="35668"/>
                  <a:pt x="9068" y="27337"/>
                  <a:pt x="9104" y="27328"/>
                </a:cubicBezTo>
                <a:cubicBezTo>
                  <a:pt x="9592" y="27266"/>
                  <a:pt x="10037" y="27097"/>
                  <a:pt x="10658" y="27088"/>
                </a:cubicBezTo>
                <a:cubicBezTo>
                  <a:pt x="11120" y="27079"/>
                  <a:pt x="11564" y="27070"/>
                  <a:pt x="11893" y="27044"/>
                </a:cubicBezTo>
                <a:cubicBezTo>
                  <a:pt x="11973" y="27035"/>
                  <a:pt x="12053" y="27017"/>
                  <a:pt x="12133" y="26999"/>
                </a:cubicBezTo>
                <a:cubicBezTo>
                  <a:pt x="12523" y="26902"/>
                  <a:pt x="13145" y="26635"/>
                  <a:pt x="13865" y="26333"/>
                </a:cubicBezTo>
                <a:cubicBezTo>
                  <a:pt x="14735" y="25960"/>
                  <a:pt x="15712" y="25543"/>
                  <a:pt x="16502" y="25330"/>
                </a:cubicBezTo>
                <a:lnTo>
                  <a:pt x="16547" y="25312"/>
                </a:lnTo>
                <a:cubicBezTo>
                  <a:pt x="17018" y="25214"/>
                  <a:pt x="17506" y="25152"/>
                  <a:pt x="17986" y="25125"/>
                </a:cubicBezTo>
                <a:cubicBezTo>
                  <a:pt x="18510" y="25099"/>
                  <a:pt x="19016" y="25037"/>
                  <a:pt x="19522" y="24930"/>
                </a:cubicBezTo>
                <a:lnTo>
                  <a:pt x="19567" y="24912"/>
                </a:lnTo>
                <a:cubicBezTo>
                  <a:pt x="20108" y="24770"/>
                  <a:pt x="20579" y="24362"/>
                  <a:pt x="21023" y="23971"/>
                </a:cubicBezTo>
                <a:cubicBezTo>
                  <a:pt x="21263" y="23766"/>
                  <a:pt x="22560" y="22798"/>
                  <a:pt x="23199" y="22274"/>
                </a:cubicBezTo>
                <a:cubicBezTo>
                  <a:pt x="24043" y="21599"/>
                  <a:pt x="25002" y="20836"/>
                  <a:pt x="25393" y="20631"/>
                </a:cubicBezTo>
                <a:cubicBezTo>
                  <a:pt x="25562" y="20542"/>
                  <a:pt x="26663" y="20374"/>
                  <a:pt x="26539" y="20027"/>
                </a:cubicBezTo>
                <a:cubicBezTo>
                  <a:pt x="26534" y="20010"/>
                  <a:pt x="26503" y="20003"/>
                  <a:pt x="26453" y="20003"/>
                </a:cubicBezTo>
                <a:cubicBezTo>
                  <a:pt x="26194" y="20003"/>
                  <a:pt x="25434" y="20198"/>
                  <a:pt x="25322" y="20205"/>
                </a:cubicBezTo>
                <a:cubicBezTo>
                  <a:pt x="25269" y="20214"/>
                  <a:pt x="25224" y="20223"/>
                  <a:pt x="25180" y="20232"/>
                </a:cubicBezTo>
                <a:cubicBezTo>
                  <a:pt x="24576" y="20383"/>
                  <a:pt x="20854" y="22985"/>
                  <a:pt x="20695" y="23100"/>
                </a:cubicBezTo>
                <a:cubicBezTo>
                  <a:pt x="20171" y="23482"/>
                  <a:pt x="19638" y="23864"/>
                  <a:pt x="19069" y="24015"/>
                </a:cubicBezTo>
                <a:lnTo>
                  <a:pt x="19051" y="24015"/>
                </a:lnTo>
                <a:cubicBezTo>
                  <a:pt x="18711" y="24083"/>
                  <a:pt x="18357" y="24126"/>
                  <a:pt x="18007" y="24126"/>
                </a:cubicBezTo>
                <a:cubicBezTo>
                  <a:pt x="17947" y="24126"/>
                  <a:pt x="17886" y="24124"/>
                  <a:pt x="17826" y="24122"/>
                </a:cubicBezTo>
                <a:cubicBezTo>
                  <a:pt x="17787" y="24121"/>
                  <a:pt x="17749" y="24121"/>
                  <a:pt x="17710" y="24121"/>
                </a:cubicBezTo>
                <a:cubicBezTo>
                  <a:pt x="17286" y="24121"/>
                  <a:pt x="16855" y="24165"/>
                  <a:pt x="16440" y="24255"/>
                </a:cubicBezTo>
                <a:cubicBezTo>
                  <a:pt x="15685" y="24450"/>
                  <a:pt x="14726" y="24815"/>
                  <a:pt x="13891" y="25134"/>
                </a:cubicBezTo>
                <a:cubicBezTo>
                  <a:pt x="13163" y="25410"/>
                  <a:pt x="12488" y="25667"/>
                  <a:pt x="12035" y="25783"/>
                </a:cubicBezTo>
                <a:cubicBezTo>
                  <a:pt x="11919" y="25818"/>
                  <a:pt x="11804" y="25836"/>
                  <a:pt x="11680" y="25845"/>
                </a:cubicBezTo>
                <a:cubicBezTo>
                  <a:pt x="11413" y="25836"/>
                  <a:pt x="11111" y="25818"/>
                  <a:pt x="10800" y="25791"/>
                </a:cubicBezTo>
                <a:cubicBezTo>
                  <a:pt x="12111" y="24561"/>
                  <a:pt x="15689" y="21812"/>
                  <a:pt x="15580" y="21812"/>
                </a:cubicBezTo>
                <a:cubicBezTo>
                  <a:pt x="15580" y="21812"/>
                  <a:pt x="15579" y="21812"/>
                  <a:pt x="15579" y="21813"/>
                </a:cubicBezTo>
                <a:cubicBezTo>
                  <a:pt x="16378" y="21244"/>
                  <a:pt x="17550" y="20436"/>
                  <a:pt x="18146" y="20232"/>
                </a:cubicBezTo>
                <a:cubicBezTo>
                  <a:pt x="18563" y="20081"/>
                  <a:pt x="19922" y="19681"/>
                  <a:pt x="21361" y="19263"/>
                </a:cubicBezTo>
                <a:cubicBezTo>
                  <a:pt x="23563" y="18624"/>
                  <a:pt x="25029" y="18189"/>
                  <a:pt x="25322" y="18056"/>
                </a:cubicBezTo>
                <a:cubicBezTo>
                  <a:pt x="25500" y="17985"/>
                  <a:pt x="25935" y="17771"/>
                  <a:pt x="26494" y="17496"/>
                </a:cubicBezTo>
                <a:cubicBezTo>
                  <a:pt x="27480" y="17016"/>
                  <a:pt x="29123" y="16217"/>
                  <a:pt x="29425" y="16137"/>
                </a:cubicBezTo>
                <a:cubicBezTo>
                  <a:pt x="29441" y="16136"/>
                  <a:pt x="29463" y="16135"/>
                  <a:pt x="29490" y="16135"/>
                </a:cubicBezTo>
                <a:cubicBezTo>
                  <a:pt x="29968" y="16135"/>
                  <a:pt x="32044" y="16349"/>
                  <a:pt x="32489" y="16484"/>
                </a:cubicBezTo>
                <a:cubicBezTo>
                  <a:pt x="32957" y="16627"/>
                  <a:pt x="34449" y="16764"/>
                  <a:pt x="35275" y="16764"/>
                </a:cubicBezTo>
                <a:cubicBezTo>
                  <a:pt x="35422" y="16764"/>
                  <a:pt x="35547" y="16759"/>
                  <a:pt x="35642" y="16750"/>
                </a:cubicBezTo>
                <a:cubicBezTo>
                  <a:pt x="36282" y="16688"/>
                  <a:pt x="37792" y="16333"/>
                  <a:pt x="37916" y="16128"/>
                </a:cubicBezTo>
                <a:cubicBezTo>
                  <a:pt x="37925" y="16111"/>
                  <a:pt x="37748" y="16030"/>
                  <a:pt x="37654" y="16030"/>
                </a:cubicBezTo>
                <a:cubicBezTo>
                  <a:pt x="37649" y="16030"/>
                  <a:pt x="37645" y="16030"/>
                  <a:pt x="37641" y="16031"/>
                </a:cubicBezTo>
                <a:cubicBezTo>
                  <a:pt x="37206" y="16065"/>
                  <a:pt x="35805" y="16361"/>
                  <a:pt x="35285" y="16361"/>
                </a:cubicBezTo>
                <a:cubicBezTo>
                  <a:pt x="35264" y="16361"/>
                  <a:pt x="35243" y="16360"/>
                  <a:pt x="35225" y="16359"/>
                </a:cubicBezTo>
                <a:cubicBezTo>
                  <a:pt x="34212" y="16297"/>
                  <a:pt x="32774" y="15809"/>
                  <a:pt x="31743" y="15622"/>
                </a:cubicBezTo>
                <a:lnTo>
                  <a:pt x="30811" y="15453"/>
                </a:lnTo>
                <a:cubicBezTo>
                  <a:pt x="31282" y="15187"/>
                  <a:pt x="31877" y="14867"/>
                  <a:pt x="32223" y="14716"/>
                </a:cubicBezTo>
                <a:cubicBezTo>
                  <a:pt x="32578" y="14556"/>
                  <a:pt x="32951" y="14432"/>
                  <a:pt x="33324" y="14325"/>
                </a:cubicBezTo>
                <a:cubicBezTo>
                  <a:pt x="33582" y="14254"/>
                  <a:pt x="33848" y="14210"/>
                  <a:pt x="34115" y="14192"/>
                </a:cubicBezTo>
                <a:cubicBezTo>
                  <a:pt x="34781" y="14148"/>
                  <a:pt x="41158" y="13117"/>
                  <a:pt x="41913" y="12966"/>
                </a:cubicBezTo>
                <a:cubicBezTo>
                  <a:pt x="43139" y="12727"/>
                  <a:pt x="44808" y="12389"/>
                  <a:pt x="46149" y="12043"/>
                </a:cubicBezTo>
                <a:cubicBezTo>
                  <a:pt x="46727" y="11910"/>
                  <a:pt x="47295" y="11732"/>
                  <a:pt x="47855" y="11519"/>
                </a:cubicBezTo>
                <a:cubicBezTo>
                  <a:pt x="48654" y="11190"/>
                  <a:pt x="51310" y="10035"/>
                  <a:pt x="51612" y="8925"/>
                </a:cubicBezTo>
                <a:cubicBezTo>
                  <a:pt x="51825" y="8156"/>
                  <a:pt x="51842" y="7715"/>
                  <a:pt x="51732" y="7715"/>
                </a:cubicBezTo>
                <a:cubicBezTo>
                  <a:pt x="51727" y="7715"/>
                  <a:pt x="51723" y="7716"/>
                  <a:pt x="51718" y="7717"/>
                </a:cubicBezTo>
                <a:cubicBezTo>
                  <a:pt x="51603" y="7744"/>
                  <a:pt x="51452" y="8774"/>
                  <a:pt x="51034" y="9103"/>
                </a:cubicBezTo>
                <a:cubicBezTo>
                  <a:pt x="50350" y="9627"/>
                  <a:pt x="47872" y="10790"/>
                  <a:pt x="46594" y="11119"/>
                </a:cubicBezTo>
                <a:cubicBezTo>
                  <a:pt x="46514" y="11146"/>
                  <a:pt x="46443" y="11155"/>
                  <a:pt x="46371" y="11172"/>
                </a:cubicBezTo>
                <a:cubicBezTo>
                  <a:pt x="45004" y="11448"/>
                  <a:pt x="40918" y="12140"/>
                  <a:pt x="39994" y="12318"/>
                </a:cubicBezTo>
                <a:lnTo>
                  <a:pt x="40216" y="12132"/>
                </a:lnTo>
                <a:cubicBezTo>
                  <a:pt x="40723" y="11732"/>
                  <a:pt x="41291" y="11270"/>
                  <a:pt x="41549" y="10941"/>
                </a:cubicBezTo>
                <a:cubicBezTo>
                  <a:pt x="42073" y="10266"/>
                  <a:pt x="43316" y="7851"/>
                  <a:pt x="43449" y="7469"/>
                </a:cubicBezTo>
                <a:cubicBezTo>
                  <a:pt x="43499" y="7320"/>
                  <a:pt x="43609" y="6729"/>
                  <a:pt x="43512" y="6729"/>
                </a:cubicBezTo>
                <a:cubicBezTo>
                  <a:pt x="43504" y="6729"/>
                  <a:pt x="43495" y="6733"/>
                  <a:pt x="43485" y="6740"/>
                </a:cubicBezTo>
                <a:cubicBezTo>
                  <a:pt x="43361" y="6829"/>
                  <a:pt x="43423" y="7078"/>
                  <a:pt x="43254" y="7371"/>
                </a:cubicBezTo>
                <a:cubicBezTo>
                  <a:pt x="43121" y="7593"/>
                  <a:pt x="41913" y="9440"/>
                  <a:pt x="41167" y="10337"/>
                </a:cubicBezTo>
                <a:cubicBezTo>
                  <a:pt x="40288" y="11394"/>
                  <a:pt x="38387" y="12567"/>
                  <a:pt x="37250" y="12682"/>
                </a:cubicBezTo>
                <a:cubicBezTo>
                  <a:pt x="36628" y="12735"/>
                  <a:pt x="33005" y="13188"/>
                  <a:pt x="32676" y="13260"/>
                </a:cubicBezTo>
                <a:lnTo>
                  <a:pt x="32658" y="13268"/>
                </a:lnTo>
                <a:cubicBezTo>
                  <a:pt x="32321" y="13357"/>
                  <a:pt x="31228" y="13881"/>
                  <a:pt x="29487" y="14734"/>
                </a:cubicBezTo>
                <a:cubicBezTo>
                  <a:pt x="27454" y="15737"/>
                  <a:pt x="25304" y="16270"/>
                  <a:pt x="24443" y="16492"/>
                </a:cubicBezTo>
                <a:lnTo>
                  <a:pt x="24398" y="16501"/>
                </a:lnTo>
                <a:cubicBezTo>
                  <a:pt x="24221" y="16537"/>
                  <a:pt x="23999" y="16599"/>
                  <a:pt x="23723" y="16661"/>
                </a:cubicBezTo>
                <a:cubicBezTo>
                  <a:pt x="21849" y="17150"/>
                  <a:pt x="17133" y="18144"/>
                  <a:pt x="16138" y="18864"/>
                </a:cubicBezTo>
                <a:cubicBezTo>
                  <a:pt x="15588" y="19263"/>
                  <a:pt x="15072" y="19583"/>
                  <a:pt x="13873" y="20294"/>
                </a:cubicBezTo>
                <a:cubicBezTo>
                  <a:pt x="13829" y="20098"/>
                  <a:pt x="15348" y="14201"/>
                  <a:pt x="15383" y="14094"/>
                </a:cubicBezTo>
                <a:cubicBezTo>
                  <a:pt x="15676" y="13686"/>
                  <a:pt x="19629" y="8312"/>
                  <a:pt x="20108" y="7868"/>
                </a:cubicBezTo>
                <a:cubicBezTo>
                  <a:pt x="20455" y="7549"/>
                  <a:pt x="21911" y="6732"/>
                  <a:pt x="22284" y="6563"/>
                </a:cubicBezTo>
                <a:lnTo>
                  <a:pt x="22409" y="6501"/>
                </a:lnTo>
                <a:cubicBezTo>
                  <a:pt x="22560" y="6430"/>
                  <a:pt x="23235" y="5719"/>
                  <a:pt x="22951" y="5701"/>
                </a:cubicBezTo>
                <a:cubicBezTo>
                  <a:pt x="22947" y="5701"/>
                  <a:pt x="22944" y="5701"/>
                  <a:pt x="22940" y="5701"/>
                </a:cubicBezTo>
                <a:cubicBezTo>
                  <a:pt x="22680" y="5701"/>
                  <a:pt x="21285" y="6308"/>
                  <a:pt x="20926" y="6492"/>
                </a:cubicBezTo>
                <a:cubicBezTo>
                  <a:pt x="21521" y="5666"/>
                  <a:pt x="21592" y="5550"/>
                  <a:pt x="22240" y="4271"/>
                </a:cubicBezTo>
                <a:cubicBezTo>
                  <a:pt x="22595" y="3561"/>
                  <a:pt x="22906" y="3303"/>
                  <a:pt x="23688" y="2868"/>
                </a:cubicBezTo>
                <a:cubicBezTo>
                  <a:pt x="24229" y="2575"/>
                  <a:pt x="24825" y="2308"/>
                  <a:pt x="25357" y="2069"/>
                </a:cubicBezTo>
                <a:cubicBezTo>
                  <a:pt x="26032" y="1758"/>
                  <a:pt x="26414" y="1580"/>
                  <a:pt x="26601" y="1420"/>
                </a:cubicBezTo>
                <a:cubicBezTo>
                  <a:pt x="26610" y="1411"/>
                  <a:pt x="27605" y="523"/>
                  <a:pt x="27613" y="150"/>
                </a:cubicBezTo>
                <a:cubicBezTo>
                  <a:pt x="27613" y="92"/>
                  <a:pt x="27523" y="0"/>
                  <a:pt x="274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88" name="Google Shape;6888;p13"/>
          <p:cNvGrpSpPr/>
          <p:nvPr/>
        </p:nvGrpSpPr>
        <p:grpSpPr>
          <a:xfrm>
            <a:off x="1103345" y="2653993"/>
            <a:ext cx="520458" cy="505933"/>
            <a:chOff x="1103345" y="2653993"/>
            <a:chExt cx="520458" cy="505933"/>
          </a:xfrm>
        </p:grpSpPr>
        <p:sp>
          <p:nvSpPr>
            <p:cNvPr id="6889" name="Google Shape;6889;p13"/>
            <p:cNvSpPr/>
            <p:nvPr/>
          </p:nvSpPr>
          <p:spPr>
            <a:xfrm>
              <a:off x="1103345" y="2653993"/>
              <a:ext cx="520458" cy="505933"/>
            </a:xfrm>
            <a:custGeom>
              <a:avLst/>
              <a:gdLst/>
              <a:ahLst/>
              <a:cxnLst/>
              <a:rect l="l" t="t" r="r" b="b"/>
              <a:pathLst>
                <a:path w="5241" h="5095" extrusionOk="0">
                  <a:moveTo>
                    <a:pt x="1841" y="0"/>
                  </a:moveTo>
                  <a:cubicBezTo>
                    <a:pt x="1799" y="0"/>
                    <a:pt x="1757" y="5"/>
                    <a:pt x="1714" y="14"/>
                  </a:cubicBezTo>
                  <a:lnTo>
                    <a:pt x="1670" y="23"/>
                  </a:lnTo>
                  <a:cubicBezTo>
                    <a:pt x="1617" y="32"/>
                    <a:pt x="1572" y="50"/>
                    <a:pt x="1528" y="77"/>
                  </a:cubicBezTo>
                  <a:cubicBezTo>
                    <a:pt x="1483" y="94"/>
                    <a:pt x="1439" y="112"/>
                    <a:pt x="1395" y="148"/>
                  </a:cubicBezTo>
                  <a:lnTo>
                    <a:pt x="1359" y="174"/>
                  </a:lnTo>
                  <a:cubicBezTo>
                    <a:pt x="1199" y="290"/>
                    <a:pt x="1110" y="485"/>
                    <a:pt x="1119" y="681"/>
                  </a:cubicBezTo>
                  <a:lnTo>
                    <a:pt x="1128" y="983"/>
                  </a:lnTo>
                  <a:cubicBezTo>
                    <a:pt x="1137" y="1213"/>
                    <a:pt x="1235" y="1444"/>
                    <a:pt x="1386" y="1613"/>
                  </a:cubicBezTo>
                  <a:lnTo>
                    <a:pt x="1599" y="1862"/>
                  </a:lnTo>
                  <a:cubicBezTo>
                    <a:pt x="1664" y="1941"/>
                    <a:pt x="1757" y="1985"/>
                    <a:pt x="1856" y="1985"/>
                  </a:cubicBezTo>
                  <a:cubicBezTo>
                    <a:pt x="1880" y="1985"/>
                    <a:pt x="1904" y="1982"/>
                    <a:pt x="1928" y="1977"/>
                  </a:cubicBezTo>
                  <a:cubicBezTo>
                    <a:pt x="1942" y="1974"/>
                    <a:pt x="1958" y="1972"/>
                    <a:pt x="1973" y="1972"/>
                  </a:cubicBezTo>
                  <a:cubicBezTo>
                    <a:pt x="2030" y="1972"/>
                    <a:pt x="2088" y="1997"/>
                    <a:pt x="2123" y="2039"/>
                  </a:cubicBezTo>
                  <a:lnTo>
                    <a:pt x="2212" y="2128"/>
                  </a:lnTo>
                  <a:cubicBezTo>
                    <a:pt x="2238" y="2164"/>
                    <a:pt x="2247" y="2208"/>
                    <a:pt x="2230" y="2253"/>
                  </a:cubicBezTo>
                  <a:lnTo>
                    <a:pt x="2212" y="2279"/>
                  </a:lnTo>
                  <a:cubicBezTo>
                    <a:pt x="2185" y="2315"/>
                    <a:pt x="2150" y="2333"/>
                    <a:pt x="2105" y="2333"/>
                  </a:cubicBezTo>
                  <a:lnTo>
                    <a:pt x="1981" y="2306"/>
                  </a:lnTo>
                  <a:cubicBezTo>
                    <a:pt x="1901" y="2297"/>
                    <a:pt x="1839" y="2253"/>
                    <a:pt x="1812" y="2182"/>
                  </a:cubicBezTo>
                  <a:cubicBezTo>
                    <a:pt x="1768" y="2066"/>
                    <a:pt x="1661" y="1986"/>
                    <a:pt x="1546" y="1968"/>
                  </a:cubicBezTo>
                  <a:lnTo>
                    <a:pt x="1217" y="1924"/>
                  </a:lnTo>
                  <a:cubicBezTo>
                    <a:pt x="1178" y="1920"/>
                    <a:pt x="1139" y="1917"/>
                    <a:pt x="1099" y="1917"/>
                  </a:cubicBezTo>
                  <a:cubicBezTo>
                    <a:pt x="908" y="1917"/>
                    <a:pt x="720" y="1970"/>
                    <a:pt x="551" y="2066"/>
                  </a:cubicBezTo>
                  <a:lnTo>
                    <a:pt x="293" y="2226"/>
                  </a:lnTo>
                  <a:cubicBezTo>
                    <a:pt x="125" y="2324"/>
                    <a:pt x="18" y="2510"/>
                    <a:pt x="9" y="2706"/>
                  </a:cubicBezTo>
                  <a:lnTo>
                    <a:pt x="9" y="2750"/>
                  </a:lnTo>
                  <a:cubicBezTo>
                    <a:pt x="0" y="2803"/>
                    <a:pt x="9" y="2848"/>
                    <a:pt x="18" y="2901"/>
                  </a:cubicBezTo>
                  <a:cubicBezTo>
                    <a:pt x="27" y="2945"/>
                    <a:pt x="36" y="2999"/>
                    <a:pt x="54" y="3043"/>
                  </a:cubicBezTo>
                  <a:lnTo>
                    <a:pt x="71" y="3088"/>
                  </a:lnTo>
                  <a:cubicBezTo>
                    <a:pt x="142" y="3274"/>
                    <a:pt x="302" y="3407"/>
                    <a:pt x="498" y="3452"/>
                  </a:cubicBezTo>
                  <a:lnTo>
                    <a:pt x="791" y="3514"/>
                  </a:lnTo>
                  <a:cubicBezTo>
                    <a:pt x="868" y="3532"/>
                    <a:pt x="946" y="3540"/>
                    <a:pt x="1023" y="3540"/>
                  </a:cubicBezTo>
                  <a:cubicBezTo>
                    <a:pt x="1179" y="3540"/>
                    <a:pt x="1333" y="3505"/>
                    <a:pt x="1475" y="3434"/>
                  </a:cubicBezTo>
                  <a:lnTo>
                    <a:pt x="1768" y="3292"/>
                  </a:lnTo>
                  <a:cubicBezTo>
                    <a:pt x="1874" y="3239"/>
                    <a:pt x="1945" y="3132"/>
                    <a:pt x="1954" y="3008"/>
                  </a:cubicBezTo>
                  <a:cubicBezTo>
                    <a:pt x="1963" y="2937"/>
                    <a:pt x="1999" y="2865"/>
                    <a:pt x="2070" y="2830"/>
                  </a:cubicBezTo>
                  <a:lnTo>
                    <a:pt x="2194" y="2759"/>
                  </a:lnTo>
                  <a:cubicBezTo>
                    <a:pt x="2207" y="2754"/>
                    <a:pt x="2223" y="2752"/>
                    <a:pt x="2240" y="2752"/>
                  </a:cubicBezTo>
                  <a:cubicBezTo>
                    <a:pt x="2256" y="2752"/>
                    <a:pt x="2274" y="2754"/>
                    <a:pt x="2292" y="2759"/>
                  </a:cubicBezTo>
                  <a:lnTo>
                    <a:pt x="2363" y="2803"/>
                  </a:lnTo>
                  <a:cubicBezTo>
                    <a:pt x="2416" y="2830"/>
                    <a:pt x="2434" y="2892"/>
                    <a:pt x="2407" y="2945"/>
                  </a:cubicBezTo>
                  <a:lnTo>
                    <a:pt x="2363" y="3025"/>
                  </a:lnTo>
                  <a:cubicBezTo>
                    <a:pt x="2327" y="3096"/>
                    <a:pt x="2256" y="3141"/>
                    <a:pt x="2185" y="3141"/>
                  </a:cubicBezTo>
                  <a:cubicBezTo>
                    <a:pt x="2061" y="3150"/>
                    <a:pt x="1945" y="3221"/>
                    <a:pt x="1892" y="3327"/>
                  </a:cubicBezTo>
                  <a:lnTo>
                    <a:pt x="1750" y="3620"/>
                  </a:lnTo>
                  <a:cubicBezTo>
                    <a:pt x="1643" y="3825"/>
                    <a:pt x="1608" y="4065"/>
                    <a:pt x="1661" y="4295"/>
                  </a:cubicBezTo>
                  <a:lnTo>
                    <a:pt x="1723" y="4597"/>
                  </a:lnTo>
                  <a:cubicBezTo>
                    <a:pt x="1759" y="4784"/>
                    <a:pt x="1892" y="4944"/>
                    <a:pt x="2079" y="5024"/>
                  </a:cubicBezTo>
                  <a:lnTo>
                    <a:pt x="2123" y="5041"/>
                  </a:lnTo>
                  <a:cubicBezTo>
                    <a:pt x="2167" y="5059"/>
                    <a:pt x="2221" y="5068"/>
                    <a:pt x="2265" y="5077"/>
                  </a:cubicBezTo>
                  <a:cubicBezTo>
                    <a:pt x="2309" y="5086"/>
                    <a:pt x="2363" y="5095"/>
                    <a:pt x="2416" y="5095"/>
                  </a:cubicBezTo>
                  <a:lnTo>
                    <a:pt x="2460" y="5095"/>
                  </a:lnTo>
                  <a:cubicBezTo>
                    <a:pt x="2656" y="5086"/>
                    <a:pt x="2842" y="4979"/>
                    <a:pt x="2940" y="4811"/>
                  </a:cubicBezTo>
                  <a:lnTo>
                    <a:pt x="3109" y="4553"/>
                  </a:lnTo>
                  <a:cubicBezTo>
                    <a:pt x="3224" y="4358"/>
                    <a:pt x="3278" y="4118"/>
                    <a:pt x="3251" y="3887"/>
                  </a:cubicBezTo>
                  <a:lnTo>
                    <a:pt x="3215" y="3567"/>
                  </a:lnTo>
                  <a:cubicBezTo>
                    <a:pt x="3198" y="3443"/>
                    <a:pt x="3118" y="3336"/>
                    <a:pt x="3011" y="3292"/>
                  </a:cubicBezTo>
                  <a:cubicBezTo>
                    <a:pt x="2940" y="3265"/>
                    <a:pt x="2887" y="3203"/>
                    <a:pt x="2878" y="3123"/>
                  </a:cubicBezTo>
                  <a:lnTo>
                    <a:pt x="2860" y="2999"/>
                  </a:lnTo>
                  <a:cubicBezTo>
                    <a:pt x="2851" y="2954"/>
                    <a:pt x="2869" y="2910"/>
                    <a:pt x="2913" y="2892"/>
                  </a:cubicBezTo>
                  <a:lnTo>
                    <a:pt x="2984" y="2848"/>
                  </a:lnTo>
                  <a:cubicBezTo>
                    <a:pt x="3002" y="2837"/>
                    <a:pt x="3021" y="2832"/>
                    <a:pt x="3039" y="2832"/>
                  </a:cubicBezTo>
                  <a:cubicBezTo>
                    <a:pt x="3067" y="2832"/>
                    <a:pt x="3093" y="2844"/>
                    <a:pt x="3109" y="2865"/>
                  </a:cubicBezTo>
                  <a:lnTo>
                    <a:pt x="3198" y="2954"/>
                  </a:lnTo>
                  <a:cubicBezTo>
                    <a:pt x="3251" y="3008"/>
                    <a:pt x="3269" y="3079"/>
                    <a:pt x="3251" y="3159"/>
                  </a:cubicBezTo>
                  <a:cubicBezTo>
                    <a:pt x="3215" y="3274"/>
                    <a:pt x="3242" y="3398"/>
                    <a:pt x="3331" y="3487"/>
                  </a:cubicBezTo>
                  <a:lnTo>
                    <a:pt x="3571" y="3718"/>
                  </a:lnTo>
                  <a:cubicBezTo>
                    <a:pt x="3731" y="3887"/>
                    <a:pt x="3953" y="3985"/>
                    <a:pt x="4184" y="4011"/>
                  </a:cubicBezTo>
                  <a:lnTo>
                    <a:pt x="4485" y="4047"/>
                  </a:lnTo>
                  <a:cubicBezTo>
                    <a:pt x="4503" y="4048"/>
                    <a:pt x="4521" y="4049"/>
                    <a:pt x="4539" y="4049"/>
                  </a:cubicBezTo>
                  <a:cubicBezTo>
                    <a:pt x="4716" y="4049"/>
                    <a:pt x="4889" y="3971"/>
                    <a:pt x="5010" y="3834"/>
                  </a:cubicBezTo>
                  <a:lnTo>
                    <a:pt x="5036" y="3798"/>
                  </a:lnTo>
                  <a:cubicBezTo>
                    <a:pt x="5072" y="3763"/>
                    <a:pt x="5098" y="3718"/>
                    <a:pt x="5116" y="3674"/>
                  </a:cubicBezTo>
                  <a:cubicBezTo>
                    <a:pt x="5143" y="3629"/>
                    <a:pt x="5161" y="3585"/>
                    <a:pt x="5178" y="3532"/>
                  </a:cubicBezTo>
                  <a:lnTo>
                    <a:pt x="5187" y="3487"/>
                  </a:lnTo>
                  <a:cubicBezTo>
                    <a:pt x="5240" y="3301"/>
                    <a:pt x="5196" y="3096"/>
                    <a:pt x="5072" y="2945"/>
                  </a:cubicBezTo>
                  <a:lnTo>
                    <a:pt x="4876" y="2714"/>
                  </a:lnTo>
                  <a:cubicBezTo>
                    <a:pt x="4716" y="2537"/>
                    <a:pt x="4512" y="2413"/>
                    <a:pt x="4281" y="2368"/>
                  </a:cubicBezTo>
                  <a:lnTo>
                    <a:pt x="3961" y="2306"/>
                  </a:lnTo>
                  <a:cubicBezTo>
                    <a:pt x="3937" y="2301"/>
                    <a:pt x="3913" y="2298"/>
                    <a:pt x="3889" y="2298"/>
                  </a:cubicBezTo>
                  <a:cubicBezTo>
                    <a:pt x="3790" y="2298"/>
                    <a:pt x="3697" y="2341"/>
                    <a:pt x="3633" y="2413"/>
                  </a:cubicBezTo>
                  <a:cubicBezTo>
                    <a:pt x="3598" y="2462"/>
                    <a:pt x="3540" y="2489"/>
                    <a:pt x="3482" y="2489"/>
                  </a:cubicBezTo>
                  <a:cubicBezTo>
                    <a:pt x="3467" y="2489"/>
                    <a:pt x="3452" y="2487"/>
                    <a:pt x="3437" y="2484"/>
                  </a:cubicBezTo>
                  <a:lnTo>
                    <a:pt x="3331" y="2466"/>
                  </a:lnTo>
                  <a:cubicBezTo>
                    <a:pt x="3286" y="2457"/>
                    <a:pt x="3251" y="2421"/>
                    <a:pt x="3242" y="2377"/>
                  </a:cubicBezTo>
                  <a:cubicBezTo>
                    <a:pt x="3242" y="2333"/>
                    <a:pt x="3260" y="2297"/>
                    <a:pt x="3295" y="2279"/>
                  </a:cubicBezTo>
                  <a:lnTo>
                    <a:pt x="3402" y="2208"/>
                  </a:lnTo>
                  <a:cubicBezTo>
                    <a:pt x="3435" y="2185"/>
                    <a:pt x="3473" y="2174"/>
                    <a:pt x="3511" y="2174"/>
                  </a:cubicBezTo>
                  <a:cubicBezTo>
                    <a:pt x="3546" y="2174"/>
                    <a:pt x="3582" y="2183"/>
                    <a:pt x="3615" y="2199"/>
                  </a:cubicBezTo>
                  <a:cubicBezTo>
                    <a:pt x="3662" y="2223"/>
                    <a:pt x="3715" y="2234"/>
                    <a:pt x="3767" y="2234"/>
                  </a:cubicBezTo>
                  <a:cubicBezTo>
                    <a:pt x="3833" y="2234"/>
                    <a:pt x="3898" y="2216"/>
                    <a:pt x="3953" y="2182"/>
                  </a:cubicBezTo>
                  <a:lnTo>
                    <a:pt x="4228" y="2004"/>
                  </a:lnTo>
                  <a:cubicBezTo>
                    <a:pt x="4423" y="1871"/>
                    <a:pt x="4574" y="1684"/>
                    <a:pt x="4645" y="1453"/>
                  </a:cubicBezTo>
                  <a:lnTo>
                    <a:pt x="4743" y="1169"/>
                  </a:lnTo>
                  <a:cubicBezTo>
                    <a:pt x="4805" y="983"/>
                    <a:pt x="4770" y="778"/>
                    <a:pt x="4645" y="618"/>
                  </a:cubicBezTo>
                  <a:lnTo>
                    <a:pt x="4619" y="583"/>
                  </a:lnTo>
                  <a:cubicBezTo>
                    <a:pt x="4583" y="538"/>
                    <a:pt x="4548" y="503"/>
                    <a:pt x="4503" y="476"/>
                  </a:cubicBezTo>
                  <a:cubicBezTo>
                    <a:pt x="4468" y="441"/>
                    <a:pt x="4432" y="414"/>
                    <a:pt x="4388" y="388"/>
                  </a:cubicBezTo>
                  <a:lnTo>
                    <a:pt x="4343" y="370"/>
                  </a:lnTo>
                  <a:cubicBezTo>
                    <a:pt x="4255" y="325"/>
                    <a:pt x="4159" y="303"/>
                    <a:pt x="4065" y="303"/>
                  </a:cubicBezTo>
                  <a:cubicBezTo>
                    <a:pt x="3970" y="303"/>
                    <a:pt x="3877" y="325"/>
                    <a:pt x="3793" y="370"/>
                  </a:cubicBezTo>
                  <a:lnTo>
                    <a:pt x="3517" y="512"/>
                  </a:lnTo>
                  <a:cubicBezTo>
                    <a:pt x="3313" y="618"/>
                    <a:pt x="3144" y="796"/>
                    <a:pt x="3056" y="1018"/>
                  </a:cubicBezTo>
                  <a:lnTo>
                    <a:pt x="2922" y="1320"/>
                  </a:lnTo>
                  <a:cubicBezTo>
                    <a:pt x="2878" y="1427"/>
                    <a:pt x="2896" y="1560"/>
                    <a:pt x="2967" y="1649"/>
                  </a:cubicBezTo>
                  <a:cubicBezTo>
                    <a:pt x="3011" y="1711"/>
                    <a:pt x="3029" y="1791"/>
                    <a:pt x="3002" y="1862"/>
                  </a:cubicBezTo>
                  <a:lnTo>
                    <a:pt x="2949" y="1968"/>
                  </a:lnTo>
                  <a:cubicBezTo>
                    <a:pt x="2933" y="2007"/>
                    <a:pt x="2905" y="2032"/>
                    <a:pt x="2862" y="2032"/>
                  </a:cubicBezTo>
                  <a:cubicBezTo>
                    <a:pt x="2856" y="2032"/>
                    <a:pt x="2849" y="2032"/>
                    <a:pt x="2842" y="2031"/>
                  </a:cubicBezTo>
                  <a:lnTo>
                    <a:pt x="2709" y="2022"/>
                  </a:lnTo>
                  <a:cubicBezTo>
                    <a:pt x="2665" y="2013"/>
                    <a:pt x="2629" y="1977"/>
                    <a:pt x="2620" y="1933"/>
                  </a:cubicBezTo>
                  <a:lnTo>
                    <a:pt x="2611" y="1817"/>
                  </a:lnTo>
                  <a:cubicBezTo>
                    <a:pt x="2603" y="1746"/>
                    <a:pt x="2629" y="1675"/>
                    <a:pt x="2691" y="1622"/>
                  </a:cubicBezTo>
                  <a:cubicBezTo>
                    <a:pt x="2789" y="1551"/>
                    <a:pt x="2842" y="1436"/>
                    <a:pt x="2825" y="1311"/>
                  </a:cubicBezTo>
                  <a:lnTo>
                    <a:pt x="2780" y="983"/>
                  </a:lnTo>
                  <a:cubicBezTo>
                    <a:pt x="2754" y="752"/>
                    <a:pt x="2638" y="538"/>
                    <a:pt x="2469" y="379"/>
                  </a:cubicBezTo>
                  <a:lnTo>
                    <a:pt x="2247" y="165"/>
                  </a:lnTo>
                  <a:cubicBezTo>
                    <a:pt x="2136" y="61"/>
                    <a:pt x="1992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90" name="Google Shape;6890;p13"/>
            <p:cNvGrpSpPr/>
            <p:nvPr/>
          </p:nvGrpSpPr>
          <p:grpSpPr>
            <a:xfrm>
              <a:off x="1238301" y="2776232"/>
              <a:ext cx="245283" cy="311802"/>
              <a:chOff x="5152350" y="1627375"/>
              <a:chExt cx="61750" cy="78500"/>
            </a:xfrm>
          </p:grpSpPr>
          <p:sp>
            <p:nvSpPr>
              <p:cNvPr id="6891" name="Google Shape;6891;p13"/>
              <p:cNvSpPr/>
              <p:nvPr/>
            </p:nvSpPr>
            <p:spPr>
              <a:xfrm>
                <a:off x="5177425" y="1652250"/>
                <a:ext cx="171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542" extrusionOk="0">
                    <a:moveTo>
                      <a:pt x="622" y="364"/>
                    </a:moveTo>
                    <a:cubicBezTo>
                      <a:pt x="578" y="373"/>
                      <a:pt x="534" y="391"/>
                      <a:pt x="498" y="409"/>
                    </a:cubicBezTo>
                    <a:lnTo>
                      <a:pt x="427" y="453"/>
                    </a:lnTo>
                    <a:cubicBezTo>
                      <a:pt x="400" y="471"/>
                      <a:pt x="374" y="488"/>
                      <a:pt x="347" y="515"/>
                    </a:cubicBezTo>
                    <a:cubicBezTo>
                      <a:pt x="321" y="542"/>
                      <a:pt x="276" y="533"/>
                      <a:pt x="258" y="497"/>
                    </a:cubicBezTo>
                    <a:cubicBezTo>
                      <a:pt x="223" y="444"/>
                      <a:pt x="178" y="400"/>
                      <a:pt x="125" y="373"/>
                    </a:cubicBezTo>
                    <a:lnTo>
                      <a:pt x="45" y="329"/>
                    </a:lnTo>
                    <a:lnTo>
                      <a:pt x="45" y="329"/>
                    </a:lnTo>
                    <a:cubicBezTo>
                      <a:pt x="10" y="311"/>
                      <a:pt x="1" y="258"/>
                      <a:pt x="27" y="231"/>
                    </a:cubicBezTo>
                    <a:cubicBezTo>
                      <a:pt x="45" y="213"/>
                      <a:pt x="54" y="195"/>
                      <a:pt x="63" y="178"/>
                    </a:cubicBezTo>
                    <a:lnTo>
                      <a:pt x="81" y="151"/>
                    </a:lnTo>
                    <a:cubicBezTo>
                      <a:pt x="98" y="124"/>
                      <a:pt x="107" y="89"/>
                      <a:pt x="116" y="53"/>
                    </a:cubicBezTo>
                    <a:cubicBezTo>
                      <a:pt x="125" y="18"/>
                      <a:pt x="170" y="0"/>
                      <a:pt x="205" y="18"/>
                    </a:cubicBezTo>
                    <a:cubicBezTo>
                      <a:pt x="241" y="36"/>
                      <a:pt x="285" y="53"/>
                      <a:pt x="329" y="53"/>
                    </a:cubicBezTo>
                    <a:lnTo>
                      <a:pt x="463" y="62"/>
                    </a:lnTo>
                    <a:cubicBezTo>
                      <a:pt x="480" y="62"/>
                      <a:pt x="498" y="62"/>
                      <a:pt x="516" y="62"/>
                    </a:cubicBezTo>
                    <a:lnTo>
                      <a:pt x="560" y="62"/>
                    </a:lnTo>
                    <a:cubicBezTo>
                      <a:pt x="596" y="62"/>
                      <a:pt x="631" y="89"/>
                      <a:pt x="631" y="124"/>
                    </a:cubicBezTo>
                    <a:cubicBezTo>
                      <a:pt x="631" y="142"/>
                      <a:pt x="631" y="160"/>
                      <a:pt x="631" y="178"/>
                    </a:cubicBezTo>
                    <a:cubicBezTo>
                      <a:pt x="631" y="222"/>
                      <a:pt x="649" y="266"/>
                      <a:pt x="667" y="311"/>
                    </a:cubicBezTo>
                    <a:cubicBezTo>
                      <a:pt x="685" y="338"/>
                      <a:pt x="667" y="373"/>
                      <a:pt x="631" y="37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13"/>
              <p:cNvSpPr/>
              <p:nvPr/>
            </p:nvSpPr>
            <p:spPr>
              <a:xfrm>
                <a:off x="5176325" y="1640325"/>
                <a:ext cx="867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655" extrusionOk="0">
                    <a:moveTo>
                      <a:pt x="41" y="0"/>
                    </a:moveTo>
                    <a:cubicBezTo>
                      <a:pt x="36" y="0"/>
                      <a:pt x="31" y="3"/>
                      <a:pt x="27" y="6"/>
                    </a:cubicBezTo>
                    <a:lnTo>
                      <a:pt x="18" y="15"/>
                    </a:lnTo>
                    <a:cubicBezTo>
                      <a:pt x="0" y="24"/>
                      <a:pt x="0" y="42"/>
                      <a:pt x="18" y="51"/>
                    </a:cubicBezTo>
                    <a:lnTo>
                      <a:pt x="27" y="68"/>
                    </a:lnTo>
                    <a:cubicBezTo>
                      <a:pt x="36" y="77"/>
                      <a:pt x="45" y="77"/>
                      <a:pt x="54" y="77"/>
                    </a:cubicBezTo>
                    <a:lnTo>
                      <a:pt x="63" y="86"/>
                    </a:lnTo>
                    <a:cubicBezTo>
                      <a:pt x="169" y="255"/>
                      <a:pt x="249" y="441"/>
                      <a:pt x="285" y="628"/>
                    </a:cubicBezTo>
                    <a:cubicBezTo>
                      <a:pt x="293" y="646"/>
                      <a:pt x="302" y="655"/>
                      <a:pt x="320" y="655"/>
                    </a:cubicBezTo>
                    <a:cubicBezTo>
                      <a:pt x="338" y="646"/>
                      <a:pt x="347" y="637"/>
                      <a:pt x="338" y="619"/>
                    </a:cubicBezTo>
                    <a:cubicBezTo>
                      <a:pt x="285" y="424"/>
                      <a:pt x="205" y="237"/>
                      <a:pt x="89" y="68"/>
                    </a:cubicBezTo>
                    <a:lnTo>
                      <a:pt x="71" y="60"/>
                    </a:lnTo>
                    <a:cubicBezTo>
                      <a:pt x="80" y="51"/>
                      <a:pt x="80" y="33"/>
                      <a:pt x="71" y="24"/>
                    </a:cubicBezTo>
                    <a:lnTo>
                      <a:pt x="63" y="15"/>
                    </a:lnTo>
                    <a:cubicBezTo>
                      <a:pt x="57" y="5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13"/>
              <p:cNvSpPr/>
              <p:nvPr/>
            </p:nvSpPr>
            <p:spPr>
              <a:xfrm>
                <a:off x="5172775" y="1647350"/>
                <a:ext cx="91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01" extrusionOk="0">
                    <a:moveTo>
                      <a:pt x="45" y="1"/>
                    </a:moveTo>
                    <a:cubicBezTo>
                      <a:pt x="27" y="1"/>
                      <a:pt x="9" y="9"/>
                      <a:pt x="0" y="27"/>
                    </a:cubicBezTo>
                    <a:lnTo>
                      <a:pt x="0" y="36"/>
                    </a:lnTo>
                    <a:cubicBezTo>
                      <a:pt x="0" y="45"/>
                      <a:pt x="9" y="63"/>
                      <a:pt x="27" y="72"/>
                    </a:cubicBezTo>
                    <a:lnTo>
                      <a:pt x="36" y="72"/>
                    </a:lnTo>
                    <a:cubicBezTo>
                      <a:pt x="45" y="72"/>
                      <a:pt x="54" y="63"/>
                      <a:pt x="62" y="63"/>
                    </a:cubicBezTo>
                    <a:lnTo>
                      <a:pt x="80" y="63"/>
                    </a:lnTo>
                    <a:cubicBezTo>
                      <a:pt x="178" y="116"/>
                      <a:pt x="267" y="196"/>
                      <a:pt x="320" y="294"/>
                    </a:cubicBezTo>
                    <a:cubicBezTo>
                      <a:pt x="320" y="298"/>
                      <a:pt x="324" y="300"/>
                      <a:pt x="330" y="300"/>
                    </a:cubicBezTo>
                    <a:cubicBezTo>
                      <a:pt x="336" y="300"/>
                      <a:pt x="342" y="298"/>
                      <a:pt x="347" y="294"/>
                    </a:cubicBezTo>
                    <a:cubicBezTo>
                      <a:pt x="364" y="294"/>
                      <a:pt x="364" y="276"/>
                      <a:pt x="364" y="267"/>
                    </a:cubicBezTo>
                    <a:cubicBezTo>
                      <a:pt x="302" y="169"/>
                      <a:pt x="205" y="89"/>
                      <a:pt x="89" y="36"/>
                    </a:cubicBezTo>
                    <a:lnTo>
                      <a:pt x="71" y="36"/>
                    </a:lnTo>
                    <a:cubicBezTo>
                      <a:pt x="71" y="18"/>
                      <a:pt x="71" y="9"/>
                      <a:pt x="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13"/>
              <p:cNvSpPr/>
              <p:nvPr/>
            </p:nvSpPr>
            <p:spPr>
              <a:xfrm>
                <a:off x="5162550" y="1655700"/>
                <a:ext cx="1912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1" extrusionOk="0">
                    <a:moveTo>
                      <a:pt x="738" y="1"/>
                    </a:moveTo>
                    <a:cubicBezTo>
                      <a:pt x="734" y="1"/>
                      <a:pt x="731" y="2"/>
                      <a:pt x="729" y="4"/>
                    </a:cubicBezTo>
                    <a:cubicBezTo>
                      <a:pt x="507" y="31"/>
                      <a:pt x="294" y="84"/>
                      <a:pt x="90" y="155"/>
                    </a:cubicBezTo>
                    <a:lnTo>
                      <a:pt x="72" y="164"/>
                    </a:lnTo>
                    <a:cubicBezTo>
                      <a:pt x="65" y="158"/>
                      <a:pt x="55" y="151"/>
                      <a:pt x="46" y="151"/>
                    </a:cubicBezTo>
                    <a:cubicBezTo>
                      <a:pt x="42" y="151"/>
                      <a:pt x="39" y="152"/>
                      <a:pt x="36" y="155"/>
                    </a:cubicBezTo>
                    <a:lnTo>
                      <a:pt x="27" y="155"/>
                    </a:lnTo>
                    <a:cubicBezTo>
                      <a:pt x="10" y="155"/>
                      <a:pt x="1" y="173"/>
                      <a:pt x="10" y="191"/>
                    </a:cubicBezTo>
                    <a:lnTo>
                      <a:pt x="10" y="200"/>
                    </a:lnTo>
                    <a:cubicBezTo>
                      <a:pt x="10" y="213"/>
                      <a:pt x="19" y="221"/>
                      <a:pt x="31" y="221"/>
                    </a:cubicBezTo>
                    <a:cubicBezTo>
                      <a:pt x="36" y="221"/>
                      <a:pt x="40" y="220"/>
                      <a:pt x="45" y="217"/>
                    </a:cubicBezTo>
                    <a:lnTo>
                      <a:pt x="54" y="217"/>
                    </a:lnTo>
                    <a:cubicBezTo>
                      <a:pt x="72" y="217"/>
                      <a:pt x="81" y="200"/>
                      <a:pt x="81" y="191"/>
                    </a:cubicBezTo>
                    <a:lnTo>
                      <a:pt x="98" y="182"/>
                    </a:lnTo>
                    <a:cubicBezTo>
                      <a:pt x="303" y="120"/>
                      <a:pt x="516" y="75"/>
                      <a:pt x="738" y="49"/>
                    </a:cubicBezTo>
                    <a:cubicBezTo>
                      <a:pt x="747" y="49"/>
                      <a:pt x="765" y="40"/>
                      <a:pt x="765" y="22"/>
                    </a:cubicBezTo>
                    <a:cubicBezTo>
                      <a:pt x="758" y="9"/>
                      <a:pt x="747" y="1"/>
                      <a:pt x="73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13"/>
              <p:cNvSpPr/>
              <p:nvPr/>
            </p:nvSpPr>
            <p:spPr>
              <a:xfrm>
                <a:off x="5189200" y="1627375"/>
                <a:ext cx="1757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145" extrusionOk="0">
                    <a:moveTo>
                      <a:pt x="693" y="0"/>
                    </a:moveTo>
                    <a:cubicBezTo>
                      <a:pt x="684" y="0"/>
                      <a:pt x="676" y="0"/>
                      <a:pt x="667" y="9"/>
                    </a:cubicBezTo>
                    <a:lnTo>
                      <a:pt x="658" y="18"/>
                    </a:lnTo>
                    <a:cubicBezTo>
                      <a:pt x="649" y="18"/>
                      <a:pt x="649" y="36"/>
                      <a:pt x="649" y="45"/>
                    </a:cubicBezTo>
                    <a:lnTo>
                      <a:pt x="649" y="18"/>
                    </a:lnTo>
                    <a:cubicBezTo>
                      <a:pt x="640" y="18"/>
                      <a:pt x="640" y="18"/>
                      <a:pt x="640" y="27"/>
                    </a:cubicBezTo>
                    <a:lnTo>
                      <a:pt x="640" y="45"/>
                    </a:lnTo>
                    <a:cubicBezTo>
                      <a:pt x="631" y="54"/>
                      <a:pt x="640" y="62"/>
                      <a:pt x="649" y="71"/>
                    </a:cubicBezTo>
                    <a:lnTo>
                      <a:pt x="640" y="98"/>
                    </a:lnTo>
                    <a:cubicBezTo>
                      <a:pt x="631" y="133"/>
                      <a:pt x="613" y="178"/>
                      <a:pt x="587" y="231"/>
                    </a:cubicBezTo>
                    <a:cubicBezTo>
                      <a:pt x="533" y="356"/>
                      <a:pt x="471" y="480"/>
                      <a:pt x="400" y="595"/>
                    </a:cubicBezTo>
                    <a:cubicBezTo>
                      <a:pt x="320" y="720"/>
                      <a:pt x="240" y="826"/>
                      <a:pt x="160" y="942"/>
                    </a:cubicBezTo>
                    <a:cubicBezTo>
                      <a:pt x="80" y="1031"/>
                      <a:pt x="36" y="1084"/>
                      <a:pt x="36" y="1084"/>
                    </a:cubicBezTo>
                    <a:cubicBezTo>
                      <a:pt x="9" y="1102"/>
                      <a:pt x="1" y="1128"/>
                      <a:pt x="9" y="1137"/>
                    </a:cubicBezTo>
                    <a:cubicBezTo>
                      <a:pt x="15" y="1142"/>
                      <a:pt x="20" y="1144"/>
                      <a:pt x="25" y="1144"/>
                    </a:cubicBezTo>
                    <a:cubicBezTo>
                      <a:pt x="38" y="1144"/>
                      <a:pt x="53" y="1132"/>
                      <a:pt x="72" y="1119"/>
                    </a:cubicBezTo>
                    <a:cubicBezTo>
                      <a:pt x="72" y="1119"/>
                      <a:pt x="125" y="1057"/>
                      <a:pt x="196" y="968"/>
                    </a:cubicBezTo>
                    <a:cubicBezTo>
                      <a:pt x="285" y="862"/>
                      <a:pt x="356" y="737"/>
                      <a:pt x="427" y="622"/>
                    </a:cubicBezTo>
                    <a:cubicBezTo>
                      <a:pt x="498" y="498"/>
                      <a:pt x="560" y="373"/>
                      <a:pt x="613" y="240"/>
                    </a:cubicBezTo>
                    <a:cubicBezTo>
                      <a:pt x="640" y="187"/>
                      <a:pt x="658" y="142"/>
                      <a:pt x="667" y="107"/>
                    </a:cubicBezTo>
                    <a:lnTo>
                      <a:pt x="676" y="80"/>
                    </a:lnTo>
                    <a:cubicBezTo>
                      <a:pt x="693" y="80"/>
                      <a:pt x="702" y="71"/>
                      <a:pt x="702" y="62"/>
                    </a:cubicBezTo>
                    <a:lnTo>
                      <a:pt x="702" y="54"/>
                    </a:lnTo>
                    <a:cubicBezTo>
                      <a:pt x="702" y="45"/>
                      <a:pt x="702" y="36"/>
                      <a:pt x="702" y="36"/>
                    </a:cubicBezTo>
                    <a:lnTo>
                      <a:pt x="69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6" name="Google Shape;6896;p13"/>
              <p:cNvSpPr/>
              <p:nvPr/>
            </p:nvSpPr>
            <p:spPr>
              <a:xfrm>
                <a:off x="5187650" y="1649700"/>
                <a:ext cx="222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889" h="357" extrusionOk="0">
                    <a:moveTo>
                      <a:pt x="858" y="1"/>
                    </a:moveTo>
                    <a:cubicBezTo>
                      <a:pt x="854" y="1"/>
                      <a:pt x="849" y="2"/>
                      <a:pt x="844" y="4"/>
                    </a:cubicBezTo>
                    <a:lnTo>
                      <a:pt x="835" y="4"/>
                    </a:lnTo>
                    <a:cubicBezTo>
                      <a:pt x="826" y="4"/>
                      <a:pt x="817" y="13"/>
                      <a:pt x="817" y="22"/>
                    </a:cubicBezTo>
                    <a:lnTo>
                      <a:pt x="791" y="31"/>
                    </a:lnTo>
                    <a:lnTo>
                      <a:pt x="693" y="49"/>
                    </a:lnTo>
                    <a:cubicBezTo>
                      <a:pt x="622" y="66"/>
                      <a:pt x="515" y="93"/>
                      <a:pt x="418" y="138"/>
                    </a:cubicBezTo>
                    <a:cubicBezTo>
                      <a:pt x="320" y="173"/>
                      <a:pt x="222" y="209"/>
                      <a:pt x="151" y="244"/>
                    </a:cubicBezTo>
                    <a:cubicBezTo>
                      <a:pt x="80" y="280"/>
                      <a:pt x="27" y="297"/>
                      <a:pt x="27" y="297"/>
                    </a:cubicBezTo>
                    <a:cubicBezTo>
                      <a:pt x="9" y="315"/>
                      <a:pt x="0" y="333"/>
                      <a:pt x="9" y="342"/>
                    </a:cubicBezTo>
                    <a:cubicBezTo>
                      <a:pt x="14" y="352"/>
                      <a:pt x="23" y="357"/>
                      <a:pt x="32" y="357"/>
                    </a:cubicBezTo>
                    <a:cubicBezTo>
                      <a:pt x="39" y="357"/>
                      <a:pt x="46" y="354"/>
                      <a:pt x="54" y="351"/>
                    </a:cubicBezTo>
                    <a:cubicBezTo>
                      <a:pt x="54" y="351"/>
                      <a:pt x="98" y="324"/>
                      <a:pt x="160" y="289"/>
                    </a:cubicBezTo>
                    <a:cubicBezTo>
                      <a:pt x="231" y="253"/>
                      <a:pt x="329" y="217"/>
                      <a:pt x="427" y="173"/>
                    </a:cubicBezTo>
                    <a:cubicBezTo>
                      <a:pt x="524" y="138"/>
                      <a:pt x="622" y="111"/>
                      <a:pt x="702" y="84"/>
                    </a:cubicBezTo>
                    <a:cubicBezTo>
                      <a:pt x="738" y="75"/>
                      <a:pt x="764" y="66"/>
                      <a:pt x="791" y="66"/>
                    </a:cubicBezTo>
                    <a:lnTo>
                      <a:pt x="817" y="58"/>
                    </a:lnTo>
                    <a:cubicBezTo>
                      <a:pt x="817" y="66"/>
                      <a:pt x="835" y="75"/>
                      <a:pt x="844" y="75"/>
                    </a:cubicBezTo>
                    <a:lnTo>
                      <a:pt x="853" y="75"/>
                    </a:lnTo>
                    <a:cubicBezTo>
                      <a:pt x="871" y="66"/>
                      <a:pt x="889" y="49"/>
                      <a:pt x="880" y="31"/>
                    </a:cubicBezTo>
                    <a:lnTo>
                      <a:pt x="880" y="22"/>
                    </a:lnTo>
                    <a:cubicBezTo>
                      <a:pt x="880" y="9"/>
                      <a:pt x="870" y="1"/>
                      <a:pt x="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7" name="Google Shape;6897;p13"/>
              <p:cNvSpPr/>
              <p:nvPr/>
            </p:nvSpPr>
            <p:spPr>
              <a:xfrm>
                <a:off x="5190300" y="1659425"/>
                <a:ext cx="23800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519" extrusionOk="0">
                    <a:moveTo>
                      <a:pt x="26" y="0"/>
                    </a:moveTo>
                    <a:cubicBezTo>
                      <a:pt x="14" y="0"/>
                      <a:pt x="6" y="5"/>
                      <a:pt x="1" y="15"/>
                    </a:cubicBezTo>
                    <a:cubicBezTo>
                      <a:pt x="1" y="24"/>
                      <a:pt x="10" y="42"/>
                      <a:pt x="36" y="51"/>
                    </a:cubicBezTo>
                    <a:cubicBezTo>
                      <a:pt x="36" y="51"/>
                      <a:pt x="90" y="68"/>
                      <a:pt x="179" y="104"/>
                    </a:cubicBezTo>
                    <a:cubicBezTo>
                      <a:pt x="276" y="148"/>
                      <a:pt x="374" y="193"/>
                      <a:pt x="481" y="237"/>
                    </a:cubicBezTo>
                    <a:cubicBezTo>
                      <a:pt x="587" y="290"/>
                      <a:pt x="685" y="352"/>
                      <a:pt x="765" y="397"/>
                    </a:cubicBezTo>
                    <a:cubicBezTo>
                      <a:pt x="800" y="424"/>
                      <a:pt x="836" y="441"/>
                      <a:pt x="854" y="459"/>
                    </a:cubicBezTo>
                    <a:lnTo>
                      <a:pt x="880" y="477"/>
                    </a:lnTo>
                    <a:cubicBezTo>
                      <a:pt x="880" y="486"/>
                      <a:pt x="880" y="495"/>
                      <a:pt x="889" y="503"/>
                    </a:cubicBezTo>
                    <a:lnTo>
                      <a:pt x="898" y="512"/>
                    </a:lnTo>
                    <a:cubicBezTo>
                      <a:pt x="905" y="516"/>
                      <a:pt x="913" y="518"/>
                      <a:pt x="919" y="518"/>
                    </a:cubicBezTo>
                    <a:cubicBezTo>
                      <a:pt x="929" y="518"/>
                      <a:pt x="937" y="514"/>
                      <a:pt x="942" y="503"/>
                    </a:cubicBezTo>
                    <a:cubicBezTo>
                      <a:pt x="951" y="486"/>
                      <a:pt x="951" y="468"/>
                      <a:pt x="933" y="459"/>
                    </a:cubicBezTo>
                    <a:lnTo>
                      <a:pt x="925" y="450"/>
                    </a:lnTo>
                    <a:lnTo>
                      <a:pt x="898" y="450"/>
                    </a:lnTo>
                    <a:lnTo>
                      <a:pt x="871" y="432"/>
                    </a:lnTo>
                    <a:lnTo>
                      <a:pt x="783" y="370"/>
                    </a:lnTo>
                    <a:cubicBezTo>
                      <a:pt x="703" y="326"/>
                      <a:pt x="605" y="264"/>
                      <a:pt x="498" y="201"/>
                    </a:cubicBezTo>
                    <a:cubicBezTo>
                      <a:pt x="392" y="148"/>
                      <a:pt x="276" y="95"/>
                      <a:pt x="196" y="59"/>
                    </a:cubicBezTo>
                    <a:cubicBezTo>
                      <a:pt x="107" y="24"/>
                      <a:pt x="54" y="6"/>
                      <a:pt x="54" y="6"/>
                    </a:cubicBezTo>
                    <a:cubicBezTo>
                      <a:pt x="43" y="2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8" name="Google Shape;6898;p13"/>
              <p:cNvSpPr/>
              <p:nvPr/>
            </p:nvSpPr>
            <p:spPr>
              <a:xfrm>
                <a:off x="5181650" y="1660400"/>
                <a:ext cx="38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03" extrusionOk="0">
                    <a:moveTo>
                      <a:pt x="94" y="1"/>
                    </a:moveTo>
                    <a:cubicBezTo>
                      <a:pt x="85" y="1"/>
                      <a:pt x="70" y="24"/>
                      <a:pt x="63" y="47"/>
                    </a:cubicBezTo>
                    <a:cubicBezTo>
                      <a:pt x="54" y="65"/>
                      <a:pt x="54" y="83"/>
                      <a:pt x="54" y="100"/>
                    </a:cubicBezTo>
                    <a:cubicBezTo>
                      <a:pt x="45" y="136"/>
                      <a:pt x="36" y="180"/>
                      <a:pt x="27" y="234"/>
                    </a:cubicBezTo>
                    <a:cubicBezTo>
                      <a:pt x="9" y="376"/>
                      <a:pt x="1" y="518"/>
                      <a:pt x="1" y="651"/>
                    </a:cubicBezTo>
                    <a:cubicBezTo>
                      <a:pt x="9" y="793"/>
                      <a:pt x="27" y="935"/>
                      <a:pt x="54" y="1068"/>
                    </a:cubicBezTo>
                    <a:cubicBezTo>
                      <a:pt x="72" y="1122"/>
                      <a:pt x="80" y="1175"/>
                      <a:pt x="89" y="1202"/>
                    </a:cubicBezTo>
                    <a:lnTo>
                      <a:pt x="89" y="1219"/>
                    </a:lnTo>
                    <a:lnTo>
                      <a:pt x="89" y="1228"/>
                    </a:lnTo>
                    <a:lnTo>
                      <a:pt x="89" y="1237"/>
                    </a:lnTo>
                    <a:cubicBezTo>
                      <a:pt x="80" y="1246"/>
                      <a:pt x="72" y="1255"/>
                      <a:pt x="80" y="1264"/>
                    </a:cubicBezTo>
                    <a:lnTo>
                      <a:pt x="80" y="1282"/>
                    </a:lnTo>
                    <a:cubicBezTo>
                      <a:pt x="80" y="1295"/>
                      <a:pt x="90" y="1303"/>
                      <a:pt x="102" y="1303"/>
                    </a:cubicBezTo>
                    <a:cubicBezTo>
                      <a:pt x="106" y="1303"/>
                      <a:pt x="111" y="1302"/>
                      <a:pt x="116" y="1299"/>
                    </a:cubicBezTo>
                    <a:lnTo>
                      <a:pt x="125" y="1299"/>
                    </a:lnTo>
                    <a:cubicBezTo>
                      <a:pt x="143" y="1290"/>
                      <a:pt x="152" y="1273"/>
                      <a:pt x="143" y="1264"/>
                    </a:cubicBezTo>
                    <a:lnTo>
                      <a:pt x="143" y="1246"/>
                    </a:lnTo>
                    <a:cubicBezTo>
                      <a:pt x="143" y="1237"/>
                      <a:pt x="134" y="1228"/>
                      <a:pt x="125" y="1228"/>
                    </a:cubicBezTo>
                    <a:lnTo>
                      <a:pt x="116" y="1193"/>
                    </a:lnTo>
                    <a:cubicBezTo>
                      <a:pt x="107" y="1166"/>
                      <a:pt x="98" y="1122"/>
                      <a:pt x="89" y="1060"/>
                    </a:cubicBezTo>
                    <a:cubicBezTo>
                      <a:pt x="63" y="926"/>
                      <a:pt x="45" y="793"/>
                      <a:pt x="45" y="651"/>
                    </a:cubicBezTo>
                    <a:cubicBezTo>
                      <a:pt x="45" y="518"/>
                      <a:pt x="54" y="385"/>
                      <a:pt x="72" y="242"/>
                    </a:cubicBezTo>
                    <a:cubicBezTo>
                      <a:pt x="80" y="189"/>
                      <a:pt x="89" y="145"/>
                      <a:pt x="98" y="109"/>
                    </a:cubicBezTo>
                    <a:cubicBezTo>
                      <a:pt x="116" y="83"/>
                      <a:pt x="116" y="65"/>
                      <a:pt x="116" y="65"/>
                    </a:cubicBezTo>
                    <a:cubicBezTo>
                      <a:pt x="125" y="29"/>
                      <a:pt x="116" y="3"/>
                      <a:pt x="98" y="3"/>
                    </a:cubicBezTo>
                    <a:cubicBezTo>
                      <a:pt x="97" y="1"/>
                      <a:pt x="96" y="1"/>
                      <a:pt x="9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9" name="Google Shape;6899;p13"/>
              <p:cNvSpPr/>
              <p:nvPr/>
            </p:nvSpPr>
            <p:spPr>
              <a:xfrm>
                <a:off x="5184325" y="1659575"/>
                <a:ext cx="38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786" extrusionOk="0">
                    <a:moveTo>
                      <a:pt x="53" y="0"/>
                    </a:moveTo>
                    <a:cubicBezTo>
                      <a:pt x="36" y="0"/>
                      <a:pt x="27" y="9"/>
                      <a:pt x="27" y="27"/>
                    </a:cubicBezTo>
                    <a:cubicBezTo>
                      <a:pt x="0" y="249"/>
                      <a:pt x="27" y="480"/>
                      <a:pt x="89" y="702"/>
                    </a:cubicBezTo>
                    <a:lnTo>
                      <a:pt x="89" y="720"/>
                    </a:lnTo>
                    <a:cubicBezTo>
                      <a:pt x="80" y="728"/>
                      <a:pt x="80" y="737"/>
                      <a:pt x="80" y="746"/>
                    </a:cubicBezTo>
                    <a:lnTo>
                      <a:pt x="80" y="764"/>
                    </a:lnTo>
                    <a:cubicBezTo>
                      <a:pt x="80" y="777"/>
                      <a:pt x="90" y="785"/>
                      <a:pt x="102" y="785"/>
                    </a:cubicBezTo>
                    <a:cubicBezTo>
                      <a:pt x="106" y="785"/>
                      <a:pt x="111" y="784"/>
                      <a:pt x="116" y="782"/>
                    </a:cubicBezTo>
                    <a:lnTo>
                      <a:pt x="124" y="782"/>
                    </a:lnTo>
                    <a:cubicBezTo>
                      <a:pt x="142" y="782"/>
                      <a:pt x="151" y="764"/>
                      <a:pt x="142" y="746"/>
                    </a:cubicBezTo>
                    <a:lnTo>
                      <a:pt x="142" y="737"/>
                    </a:lnTo>
                    <a:cubicBezTo>
                      <a:pt x="142" y="720"/>
                      <a:pt x="124" y="711"/>
                      <a:pt x="116" y="711"/>
                    </a:cubicBezTo>
                    <a:lnTo>
                      <a:pt x="116" y="702"/>
                    </a:lnTo>
                    <a:cubicBezTo>
                      <a:pt x="62" y="480"/>
                      <a:pt x="45" y="258"/>
                      <a:pt x="80" y="36"/>
                    </a:cubicBezTo>
                    <a:cubicBezTo>
                      <a:pt x="80" y="18"/>
                      <a:pt x="71" y="0"/>
                      <a:pt x="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0" name="Google Shape;6900;p13"/>
              <p:cNvSpPr/>
              <p:nvPr/>
            </p:nvSpPr>
            <p:spPr>
              <a:xfrm>
                <a:off x="5187425" y="1661350"/>
                <a:ext cx="20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402" extrusionOk="0">
                    <a:moveTo>
                      <a:pt x="18" y="0"/>
                    </a:moveTo>
                    <a:cubicBezTo>
                      <a:pt x="9" y="0"/>
                      <a:pt x="0" y="36"/>
                      <a:pt x="9" y="71"/>
                    </a:cubicBezTo>
                    <a:cubicBezTo>
                      <a:pt x="18" y="98"/>
                      <a:pt x="27" y="116"/>
                      <a:pt x="27" y="133"/>
                    </a:cubicBezTo>
                    <a:cubicBezTo>
                      <a:pt x="45" y="178"/>
                      <a:pt x="63" y="231"/>
                      <a:pt x="80" y="302"/>
                    </a:cubicBezTo>
                    <a:cubicBezTo>
                      <a:pt x="143" y="462"/>
                      <a:pt x="222" y="622"/>
                      <a:pt x="302" y="773"/>
                    </a:cubicBezTo>
                    <a:cubicBezTo>
                      <a:pt x="391" y="924"/>
                      <a:pt x="489" y="1066"/>
                      <a:pt x="604" y="1199"/>
                    </a:cubicBezTo>
                    <a:cubicBezTo>
                      <a:pt x="640" y="1252"/>
                      <a:pt x="684" y="1297"/>
                      <a:pt x="711" y="1324"/>
                    </a:cubicBezTo>
                    <a:lnTo>
                      <a:pt x="738" y="1350"/>
                    </a:lnTo>
                    <a:cubicBezTo>
                      <a:pt x="729" y="1359"/>
                      <a:pt x="729" y="1377"/>
                      <a:pt x="738" y="1386"/>
                    </a:cubicBezTo>
                    <a:lnTo>
                      <a:pt x="747" y="1395"/>
                    </a:lnTo>
                    <a:cubicBezTo>
                      <a:pt x="751" y="1399"/>
                      <a:pt x="758" y="1401"/>
                      <a:pt x="765" y="1401"/>
                    </a:cubicBezTo>
                    <a:cubicBezTo>
                      <a:pt x="773" y="1401"/>
                      <a:pt x="782" y="1399"/>
                      <a:pt x="791" y="1395"/>
                    </a:cubicBezTo>
                    <a:lnTo>
                      <a:pt x="791" y="1386"/>
                    </a:lnTo>
                    <a:cubicBezTo>
                      <a:pt x="809" y="1377"/>
                      <a:pt x="809" y="1359"/>
                      <a:pt x="791" y="1341"/>
                    </a:cubicBezTo>
                    <a:lnTo>
                      <a:pt x="782" y="1332"/>
                    </a:lnTo>
                    <a:lnTo>
                      <a:pt x="755" y="1332"/>
                    </a:lnTo>
                    <a:lnTo>
                      <a:pt x="729" y="1306"/>
                    </a:lnTo>
                    <a:cubicBezTo>
                      <a:pt x="702" y="1279"/>
                      <a:pt x="667" y="1235"/>
                      <a:pt x="622" y="1181"/>
                    </a:cubicBezTo>
                    <a:cubicBezTo>
                      <a:pt x="409" y="906"/>
                      <a:pt x="240" y="604"/>
                      <a:pt x="134" y="284"/>
                    </a:cubicBezTo>
                    <a:cubicBezTo>
                      <a:pt x="107" y="213"/>
                      <a:pt x="98" y="160"/>
                      <a:pt x="80" y="124"/>
                    </a:cubicBezTo>
                    <a:cubicBezTo>
                      <a:pt x="63" y="80"/>
                      <a:pt x="63" y="62"/>
                      <a:pt x="63" y="62"/>
                    </a:cubicBezTo>
                    <a:cubicBezTo>
                      <a:pt x="54" y="27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1" name="Google Shape;6901;p13"/>
              <p:cNvSpPr/>
              <p:nvPr/>
            </p:nvSpPr>
            <p:spPr>
              <a:xfrm>
                <a:off x="5169000" y="1659875"/>
                <a:ext cx="117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27" extrusionOk="0">
                    <a:moveTo>
                      <a:pt x="445" y="0"/>
                    </a:moveTo>
                    <a:cubicBezTo>
                      <a:pt x="440" y="0"/>
                      <a:pt x="434" y="2"/>
                      <a:pt x="427" y="6"/>
                    </a:cubicBezTo>
                    <a:cubicBezTo>
                      <a:pt x="284" y="86"/>
                      <a:pt x="160" y="201"/>
                      <a:pt x="62" y="343"/>
                    </a:cubicBezTo>
                    <a:lnTo>
                      <a:pt x="54" y="361"/>
                    </a:lnTo>
                    <a:cubicBezTo>
                      <a:pt x="45" y="361"/>
                      <a:pt x="27" y="361"/>
                      <a:pt x="27" y="370"/>
                    </a:cubicBezTo>
                    <a:lnTo>
                      <a:pt x="18" y="379"/>
                    </a:lnTo>
                    <a:cubicBezTo>
                      <a:pt x="0" y="397"/>
                      <a:pt x="9" y="414"/>
                      <a:pt x="27" y="423"/>
                    </a:cubicBezTo>
                    <a:lnTo>
                      <a:pt x="36" y="423"/>
                    </a:lnTo>
                    <a:cubicBezTo>
                      <a:pt x="38" y="426"/>
                      <a:pt x="43" y="427"/>
                      <a:pt x="47" y="427"/>
                    </a:cubicBezTo>
                    <a:cubicBezTo>
                      <a:pt x="58" y="427"/>
                      <a:pt x="71" y="421"/>
                      <a:pt x="71" y="414"/>
                    </a:cubicBezTo>
                    <a:lnTo>
                      <a:pt x="71" y="406"/>
                    </a:lnTo>
                    <a:cubicBezTo>
                      <a:pt x="80" y="397"/>
                      <a:pt x="80" y="388"/>
                      <a:pt x="80" y="379"/>
                    </a:cubicBezTo>
                    <a:lnTo>
                      <a:pt x="89" y="361"/>
                    </a:lnTo>
                    <a:cubicBezTo>
                      <a:pt x="187" y="228"/>
                      <a:pt x="311" y="121"/>
                      <a:pt x="453" y="50"/>
                    </a:cubicBezTo>
                    <a:cubicBezTo>
                      <a:pt x="462" y="41"/>
                      <a:pt x="471" y="24"/>
                      <a:pt x="462" y="15"/>
                    </a:cubicBezTo>
                    <a:cubicBezTo>
                      <a:pt x="457" y="4"/>
                      <a:pt x="452" y="0"/>
                      <a:pt x="4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13"/>
              <p:cNvSpPr/>
              <p:nvPr/>
            </p:nvSpPr>
            <p:spPr>
              <a:xfrm>
                <a:off x="5186525" y="1645875"/>
                <a:ext cx="53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0" extrusionOk="0">
                    <a:moveTo>
                      <a:pt x="175" y="0"/>
                    </a:moveTo>
                    <a:cubicBezTo>
                      <a:pt x="165" y="0"/>
                      <a:pt x="157" y="5"/>
                      <a:pt x="152" y="15"/>
                    </a:cubicBezTo>
                    <a:lnTo>
                      <a:pt x="143" y="24"/>
                    </a:lnTo>
                    <a:cubicBezTo>
                      <a:pt x="134" y="33"/>
                      <a:pt x="134" y="51"/>
                      <a:pt x="143" y="60"/>
                    </a:cubicBezTo>
                    <a:lnTo>
                      <a:pt x="125" y="77"/>
                    </a:lnTo>
                    <a:cubicBezTo>
                      <a:pt x="54" y="184"/>
                      <a:pt x="10" y="308"/>
                      <a:pt x="1" y="442"/>
                    </a:cubicBezTo>
                    <a:cubicBezTo>
                      <a:pt x="1" y="450"/>
                      <a:pt x="19" y="459"/>
                      <a:pt x="28" y="459"/>
                    </a:cubicBezTo>
                    <a:cubicBezTo>
                      <a:pt x="45" y="459"/>
                      <a:pt x="54" y="450"/>
                      <a:pt x="54" y="442"/>
                    </a:cubicBezTo>
                    <a:cubicBezTo>
                      <a:pt x="54" y="317"/>
                      <a:pt x="90" y="193"/>
                      <a:pt x="152" y="86"/>
                    </a:cubicBezTo>
                    <a:lnTo>
                      <a:pt x="161" y="77"/>
                    </a:lnTo>
                    <a:cubicBezTo>
                      <a:pt x="170" y="77"/>
                      <a:pt x="187" y="77"/>
                      <a:pt x="196" y="68"/>
                    </a:cubicBezTo>
                    <a:lnTo>
                      <a:pt x="205" y="60"/>
                    </a:lnTo>
                    <a:cubicBezTo>
                      <a:pt x="214" y="42"/>
                      <a:pt x="214" y="24"/>
                      <a:pt x="205" y="15"/>
                    </a:cubicBezTo>
                    <a:lnTo>
                      <a:pt x="196" y="6"/>
                    </a:lnTo>
                    <a:cubicBezTo>
                      <a:pt x="189" y="3"/>
                      <a:pt x="18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13"/>
              <p:cNvSpPr/>
              <p:nvPr/>
            </p:nvSpPr>
            <p:spPr>
              <a:xfrm>
                <a:off x="5181875" y="1640100"/>
                <a:ext cx="467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614" extrusionOk="0">
                    <a:moveTo>
                      <a:pt x="48" y="1"/>
                    </a:moveTo>
                    <a:cubicBezTo>
                      <a:pt x="42" y="1"/>
                      <a:pt x="34" y="3"/>
                      <a:pt x="27" y="6"/>
                    </a:cubicBezTo>
                    <a:lnTo>
                      <a:pt x="18" y="6"/>
                    </a:lnTo>
                    <a:cubicBezTo>
                      <a:pt x="9" y="15"/>
                      <a:pt x="0" y="33"/>
                      <a:pt x="9" y="42"/>
                    </a:cubicBezTo>
                    <a:lnTo>
                      <a:pt x="9" y="60"/>
                    </a:lnTo>
                    <a:cubicBezTo>
                      <a:pt x="18" y="69"/>
                      <a:pt x="27" y="77"/>
                      <a:pt x="45" y="77"/>
                    </a:cubicBezTo>
                    <a:lnTo>
                      <a:pt x="54" y="86"/>
                    </a:lnTo>
                    <a:cubicBezTo>
                      <a:pt x="80" y="166"/>
                      <a:pt x="107" y="255"/>
                      <a:pt x="116" y="335"/>
                    </a:cubicBezTo>
                    <a:cubicBezTo>
                      <a:pt x="134" y="415"/>
                      <a:pt x="143" y="504"/>
                      <a:pt x="134" y="584"/>
                    </a:cubicBezTo>
                    <a:cubicBezTo>
                      <a:pt x="134" y="593"/>
                      <a:pt x="143" y="610"/>
                      <a:pt x="151" y="610"/>
                    </a:cubicBezTo>
                    <a:cubicBezTo>
                      <a:pt x="156" y="613"/>
                      <a:pt x="160" y="614"/>
                      <a:pt x="164" y="614"/>
                    </a:cubicBezTo>
                    <a:cubicBezTo>
                      <a:pt x="174" y="614"/>
                      <a:pt x="180" y="606"/>
                      <a:pt x="187" y="593"/>
                    </a:cubicBezTo>
                    <a:cubicBezTo>
                      <a:pt x="187" y="504"/>
                      <a:pt x="178" y="415"/>
                      <a:pt x="160" y="326"/>
                    </a:cubicBezTo>
                    <a:cubicBezTo>
                      <a:pt x="143" y="246"/>
                      <a:pt x="116" y="157"/>
                      <a:pt x="80" y="77"/>
                    </a:cubicBezTo>
                    <a:lnTo>
                      <a:pt x="71" y="60"/>
                    </a:lnTo>
                    <a:cubicBezTo>
                      <a:pt x="80" y="51"/>
                      <a:pt x="80" y="42"/>
                      <a:pt x="71" y="33"/>
                    </a:cubicBezTo>
                    <a:lnTo>
                      <a:pt x="71" y="15"/>
                    </a:lnTo>
                    <a:cubicBezTo>
                      <a:pt x="66" y="5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13"/>
              <p:cNvSpPr/>
              <p:nvPr/>
            </p:nvSpPr>
            <p:spPr>
              <a:xfrm>
                <a:off x="5174100" y="1658150"/>
                <a:ext cx="113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0" extrusionOk="0">
                    <a:moveTo>
                      <a:pt x="423" y="0"/>
                    </a:moveTo>
                    <a:cubicBezTo>
                      <a:pt x="419" y="0"/>
                      <a:pt x="414" y="1"/>
                      <a:pt x="409" y="4"/>
                    </a:cubicBezTo>
                    <a:cubicBezTo>
                      <a:pt x="347" y="57"/>
                      <a:pt x="276" y="119"/>
                      <a:pt x="223" y="181"/>
                    </a:cubicBezTo>
                    <a:cubicBezTo>
                      <a:pt x="160" y="244"/>
                      <a:pt x="107" y="315"/>
                      <a:pt x="63" y="386"/>
                    </a:cubicBezTo>
                    <a:lnTo>
                      <a:pt x="54" y="403"/>
                    </a:lnTo>
                    <a:cubicBezTo>
                      <a:pt x="36" y="403"/>
                      <a:pt x="27" y="403"/>
                      <a:pt x="18" y="421"/>
                    </a:cubicBezTo>
                    <a:lnTo>
                      <a:pt x="9" y="430"/>
                    </a:lnTo>
                    <a:cubicBezTo>
                      <a:pt x="1" y="439"/>
                      <a:pt x="9" y="466"/>
                      <a:pt x="27" y="466"/>
                    </a:cubicBezTo>
                    <a:lnTo>
                      <a:pt x="36" y="466"/>
                    </a:lnTo>
                    <a:cubicBezTo>
                      <a:pt x="41" y="468"/>
                      <a:pt x="46" y="469"/>
                      <a:pt x="51" y="469"/>
                    </a:cubicBezTo>
                    <a:cubicBezTo>
                      <a:pt x="63" y="469"/>
                      <a:pt x="72" y="463"/>
                      <a:pt x="72" y="457"/>
                    </a:cubicBezTo>
                    <a:lnTo>
                      <a:pt x="72" y="448"/>
                    </a:lnTo>
                    <a:cubicBezTo>
                      <a:pt x="80" y="439"/>
                      <a:pt x="80" y="430"/>
                      <a:pt x="80" y="412"/>
                    </a:cubicBezTo>
                    <a:lnTo>
                      <a:pt x="89" y="403"/>
                    </a:lnTo>
                    <a:cubicBezTo>
                      <a:pt x="134" y="332"/>
                      <a:pt x="196" y="270"/>
                      <a:pt x="258" y="208"/>
                    </a:cubicBezTo>
                    <a:cubicBezTo>
                      <a:pt x="311" y="155"/>
                      <a:pt x="382" y="93"/>
                      <a:pt x="445" y="48"/>
                    </a:cubicBezTo>
                    <a:cubicBezTo>
                      <a:pt x="454" y="39"/>
                      <a:pt x="454" y="22"/>
                      <a:pt x="445" y="13"/>
                    </a:cubicBezTo>
                    <a:cubicBezTo>
                      <a:pt x="438" y="6"/>
                      <a:pt x="432" y="0"/>
                      <a:pt x="4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13"/>
              <p:cNvSpPr/>
              <p:nvPr/>
            </p:nvSpPr>
            <p:spPr>
              <a:xfrm>
                <a:off x="5190750" y="1656900"/>
                <a:ext cx="12475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99" extrusionOk="0">
                    <a:moveTo>
                      <a:pt x="463" y="1"/>
                    </a:moveTo>
                    <a:cubicBezTo>
                      <a:pt x="445" y="1"/>
                      <a:pt x="436" y="9"/>
                      <a:pt x="427" y="18"/>
                    </a:cubicBezTo>
                    <a:lnTo>
                      <a:pt x="409" y="18"/>
                    </a:lnTo>
                    <a:cubicBezTo>
                      <a:pt x="368" y="12"/>
                      <a:pt x="324" y="9"/>
                      <a:pt x="280" y="9"/>
                    </a:cubicBezTo>
                    <a:cubicBezTo>
                      <a:pt x="192" y="9"/>
                      <a:pt x="101" y="21"/>
                      <a:pt x="18" y="45"/>
                    </a:cubicBezTo>
                    <a:cubicBezTo>
                      <a:pt x="1" y="45"/>
                      <a:pt x="1" y="63"/>
                      <a:pt x="1" y="80"/>
                    </a:cubicBezTo>
                    <a:cubicBezTo>
                      <a:pt x="10" y="89"/>
                      <a:pt x="18" y="98"/>
                      <a:pt x="27" y="98"/>
                    </a:cubicBezTo>
                    <a:cubicBezTo>
                      <a:pt x="131" y="61"/>
                      <a:pt x="241" y="43"/>
                      <a:pt x="346" y="43"/>
                    </a:cubicBezTo>
                    <a:cubicBezTo>
                      <a:pt x="368" y="43"/>
                      <a:pt x="389" y="43"/>
                      <a:pt x="409" y="45"/>
                    </a:cubicBezTo>
                    <a:lnTo>
                      <a:pt x="427" y="45"/>
                    </a:lnTo>
                    <a:cubicBezTo>
                      <a:pt x="427" y="63"/>
                      <a:pt x="436" y="72"/>
                      <a:pt x="454" y="72"/>
                    </a:cubicBezTo>
                    <a:lnTo>
                      <a:pt x="463" y="72"/>
                    </a:lnTo>
                    <a:cubicBezTo>
                      <a:pt x="480" y="72"/>
                      <a:pt x="498" y="63"/>
                      <a:pt x="498" y="45"/>
                    </a:cubicBezTo>
                    <a:lnTo>
                      <a:pt x="498" y="36"/>
                    </a:lnTo>
                    <a:cubicBezTo>
                      <a:pt x="498" y="18"/>
                      <a:pt x="489" y="9"/>
                      <a:pt x="4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13"/>
              <p:cNvSpPr/>
              <p:nvPr/>
            </p:nvSpPr>
            <p:spPr>
              <a:xfrm>
                <a:off x="5188100" y="1659250"/>
                <a:ext cx="535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0" extrusionOk="0">
                    <a:moveTo>
                      <a:pt x="36" y="1"/>
                    </a:moveTo>
                    <a:cubicBezTo>
                      <a:pt x="30" y="1"/>
                      <a:pt x="22" y="7"/>
                      <a:pt x="9" y="13"/>
                    </a:cubicBezTo>
                    <a:cubicBezTo>
                      <a:pt x="0" y="22"/>
                      <a:pt x="0" y="40"/>
                      <a:pt x="0" y="40"/>
                    </a:cubicBezTo>
                    <a:cubicBezTo>
                      <a:pt x="71" y="102"/>
                      <a:pt x="116" y="182"/>
                      <a:pt x="151" y="271"/>
                    </a:cubicBezTo>
                    <a:lnTo>
                      <a:pt x="151" y="288"/>
                    </a:lnTo>
                    <a:cubicBezTo>
                      <a:pt x="142" y="297"/>
                      <a:pt x="133" y="306"/>
                      <a:pt x="133" y="324"/>
                    </a:cubicBezTo>
                    <a:lnTo>
                      <a:pt x="133" y="333"/>
                    </a:lnTo>
                    <a:cubicBezTo>
                      <a:pt x="142" y="351"/>
                      <a:pt x="160" y="359"/>
                      <a:pt x="169" y="359"/>
                    </a:cubicBezTo>
                    <a:lnTo>
                      <a:pt x="187" y="359"/>
                    </a:lnTo>
                    <a:cubicBezTo>
                      <a:pt x="195" y="351"/>
                      <a:pt x="213" y="333"/>
                      <a:pt x="204" y="315"/>
                    </a:cubicBezTo>
                    <a:lnTo>
                      <a:pt x="204" y="306"/>
                    </a:lnTo>
                    <a:cubicBezTo>
                      <a:pt x="204" y="288"/>
                      <a:pt x="187" y="280"/>
                      <a:pt x="178" y="280"/>
                    </a:cubicBezTo>
                    <a:lnTo>
                      <a:pt x="178" y="262"/>
                    </a:lnTo>
                    <a:cubicBezTo>
                      <a:pt x="151" y="164"/>
                      <a:pt x="107" y="75"/>
                      <a:pt x="45" y="4"/>
                    </a:cubicBezTo>
                    <a:cubicBezTo>
                      <a:pt x="42" y="2"/>
                      <a:pt x="39" y="1"/>
                      <a:pt x="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13"/>
              <p:cNvSpPr/>
              <p:nvPr/>
            </p:nvSpPr>
            <p:spPr>
              <a:xfrm>
                <a:off x="5186325" y="1662450"/>
                <a:ext cx="188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737" extrusionOk="0">
                    <a:moveTo>
                      <a:pt x="18" y="1"/>
                    </a:moveTo>
                    <a:cubicBezTo>
                      <a:pt x="9" y="1"/>
                      <a:pt x="0" y="36"/>
                      <a:pt x="9" y="80"/>
                    </a:cubicBezTo>
                    <a:cubicBezTo>
                      <a:pt x="9" y="80"/>
                      <a:pt x="9" y="107"/>
                      <a:pt x="27" y="160"/>
                    </a:cubicBezTo>
                    <a:cubicBezTo>
                      <a:pt x="36" y="205"/>
                      <a:pt x="44" y="276"/>
                      <a:pt x="71" y="356"/>
                    </a:cubicBezTo>
                    <a:cubicBezTo>
                      <a:pt x="178" y="747"/>
                      <a:pt x="338" y="1129"/>
                      <a:pt x="551" y="1475"/>
                    </a:cubicBezTo>
                    <a:cubicBezTo>
                      <a:pt x="595" y="1546"/>
                      <a:pt x="640" y="1608"/>
                      <a:pt x="666" y="1644"/>
                    </a:cubicBezTo>
                    <a:lnTo>
                      <a:pt x="684" y="1679"/>
                    </a:lnTo>
                    <a:cubicBezTo>
                      <a:pt x="675" y="1688"/>
                      <a:pt x="675" y="1697"/>
                      <a:pt x="684" y="1715"/>
                    </a:cubicBezTo>
                    <a:lnTo>
                      <a:pt x="693" y="1724"/>
                    </a:lnTo>
                    <a:cubicBezTo>
                      <a:pt x="699" y="1730"/>
                      <a:pt x="710" y="1736"/>
                      <a:pt x="722" y="1736"/>
                    </a:cubicBezTo>
                    <a:cubicBezTo>
                      <a:pt x="727" y="1736"/>
                      <a:pt x="732" y="1735"/>
                      <a:pt x="737" y="1732"/>
                    </a:cubicBezTo>
                    <a:lnTo>
                      <a:pt x="746" y="1724"/>
                    </a:lnTo>
                    <a:cubicBezTo>
                      <a:pt x="755" y="1715"/>
                      <a:pt x="755" y="1697"/>
                      <a:pt x="746" y="1679"/>
                    </a:cubicBezTo>
                    <a:lnTo>
                      <a:pt x="737" y="1670"/>
                    </a:lnTo>
                    <a:cubicBezTo>
                      <a:pt x="728" y="1661"/>
                      <a:pt x="719" y="1661"/>
                      <a:pt x="711" y="1661"/>
                    </a:cubicBezTo>
                    <a:lnTo>
                      <a:pt x="693" y="1635"/>
                    </a:lnTo>
                    <a:cubicBezTo>
                      <a:pt x="657" y="1590"/>
                      <a:pt x="622" y="1537"/>
                      <a:pt x="577" y="1466"/>
                    </a:cubicBezTo>
                    <a:cubicBezTo>
                      <a:pt x="533" y="1395"/>
                      <a:pt x="489" y="1306"/>
                      <a:pt x="444" y="1217"/>
                    </a:cubicBezTo>
                    <a:cubicBezTo>
                      <a:pt x="400" y="1120"/>
                      <a:pt x="346" y="1022"/>
                      <a:pt x="311" y="915"/>
                    </a:cubicBezTo>
                    <a:cubicBezTo>
                      <a:pt x="231" y="729"/>
                      <a:pt x="169" y="542"/>
                      <a:pt x="116" y="347"/>
                    </a:cubicBezTo>
                    <a:cubicBezTo>
                      <a:pt x="98" y="258"/>
                      <a:pt x="89" y="196"/>
                      <a:pt x="71" y="152"/>
                    </a:cubicBezTo>
                    <a:cubicBezTo>
                      <a:pt x="53" y="107"/>
                      <a:pt x="53" y="72"/>
                      <a:pt x="53" y="72"/>
                    </a:cubicBezTo>
                    <a:cubicBezTo>
                      <a:pt x="53" y="36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13"/>
              <p:cNvSpPr/>
              <p:nvPr/>
            </p:nvSpPr>
            <p:spPr>
              <a:xfrm>
                <a:off x="5152350" y="1656875"/>
                <a:ext cx="30650" cy="301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205" extrusionOk="0">
                    <a:moveTo>
                      <a:pt x="1205" y="1"/>
                    </a:moveTo>
                    <a:cubicBezTo>
                      <a:pt x="1190" y="1"/>
                      <a:pt x="1168" y="8"/>
                      <a:pt x="1146" y="19"/>
                    </a:cubicBezTo>
                    <a:cubicBezTo>
                      <a:pt x="1146" y="19"/>
                      <a:pt x="1119" y="28"/>
                      <a:pt x="1084" y="46"/>
                    </a:cubicBezTo>
                    <a:lnTo>
                      <a:pt x="1013" y="81"/>
                    </a:lnTo>
                    <a:lnTo>
                      <a:pt x="924" y="135"/>
                    </a:lnTo>
                    <a:cubicBezTo>
                      <a:pt x="675" y="295"/>
                      <a:pt x="462" y="490"/>
                      <a:pt x="293" y="721"/>
                    </a:cubicBezTo>
                    <a:cubicBezTo>
                      <a:pt x="240" y="792"/>
                      <a:pt x="187" y="863"/>
                      <a:pt x="142" y="943"/>
                    </a:cubicBezTo>
                    <a:cubicBezTo>
                      <a:pt x="107" y="1005"/>
                      <a:pt x="80" y="1058"/>
                      <a:pt x="62" y="1103"/>
                    </a:cubicBezTo>
                    <a:lnTo>
                      <a:pt x="45" y="1138"/>
                    </a:lnTo>
                    <a:cubicBezTo>
                      <a:pt x="27" y="1138"/>
                      <a:pt x="18" y="1138"/>
                      <a:pt x="9" y="1156"/>
                    </a:cubicBezTo>
                    <a:lnTo>
                      <a:pt x="9" y="1165"/>
                    </a:lnTo>
                    <a:cubicBezTo>
                      <a:pt x="0" y="1174"/>
                      <a:pt x="9" y="1201"/>
                      <a:pt x="18" y="1201"/>
                    </a:cubicBezTo>
                    <a:lnTo>
                      <a:pt x="27" y="1201"/>
                    </a:lnTo>
                    <a:cubicBezTo>
                      <a:pt x="32" y="1203"/>
                      <a:pt x="36" y="1204"/>
                      <a:pt x="41" y="1204"/>
                    </a:cubicBezTo>
                    <a:cubicBezTo>
                      <a:pt x="53" y="1204"/>
                      <a:pt x="65" y="1196"/>
                      <a:pt x="71" y="1183"/>
                    </a:cubicBezTo>
                    <a:lnTo>
                      <a:pt x="71" y="1174"/>
                    </a:lnTo>
                    <a:cubicBezTo>
                      <a:pt x="80" y="1165"/>
                      <a:pt x="71" y="1147"/>
                      <a:pt x="71" y="1138"/>
                    </a:cubicBezTo>
                    <a:lnTo>
                      <a:pt x="80" y="1112"/>
                    </a:lnTo>
                    <a:cubicBezTo>
                      <a:pt x="107" y="1067"/>
                      <a:pt x="133" y="1014"/>
                      <a:pt x="169" y="952"/>
                    </a:cubicBezTo>
                    <a:cubicBezTo>
                      <a:pt x="213" y="872"/>
                      <a:pt x="267" y="801"/>
                      <a:pt x="320" y="739"/>
                    </a:cubicBezTo>
                    <a:cubicBezTo>
                      <a:pt x="489" y="517"/>
                      <a:pt x="702" y="321"/>
                      <a:pt x="942" y="179"/>
                    </a:cubicBezTo>
                    <a:lnTo>
                      <a:pt x="1030" y="126"/>
                    </a:lnTo>
                    <a:lnTo>
                      <a:pt x="1101" y="90"/>
                    </a:lnTo>
                    <a:cubicBezTo>
                      <a:pt x="1119" y="81"/>
                      <a:pt x="1146" y="73"/>
                      <a:pt x="1164" y="64"/>
                    </a:cubicBezTo>
                    <a:cubicBezTo>
                      <a:pt x="1199" y="46"/>
                      <a:pt x="1226" y="19"/>
                      <a:pt x="1226" y="10"/>
                    </a:cubicBezTo>
                    <a:cubicBezTo>
                      <a:pt x="1222" y="4"/>
                      <a:pt x="1215" y="1"/>
                      <a:pt x="1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09" name="Google Shape;6909;p13"/>
          <p:cNvGrpSpPr/>
          <p:nvPr/>
        </p:nvGrpSpPr>
        <p:grpSpPr>
          <a:xfrm>
            <a:off x="2188153" y="3202229"/>
            <a:ext cx="295631" cy="286183"/>
            <a:chOff x="5391475" y="1734625"/>
            <a:chExt cx="74425" cy="72050"/>
          </a:xfrm>
        </p:grpSpPr>
        <p:sp>
          <p:nvSpPr>
            <p:cNvPr id="6910" name="Google Shape;6910;p13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11" name="Google Shape;6911;p13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6912" name="Google Shape;6912;p13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3" name="Google Shape;6913;p13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13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13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13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13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13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13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13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13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13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3" name="Google Shape;6923;p13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4" name="Google Shape;6924;p13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5" name="Google Shape;6925;p13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6" name="Google Shape;6926;p13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13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13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13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30" name="Google Shape;6930;p13"/>
          <p:cNvGrpSpPr/>
          <p:nvPr/>
        </p:nvGrpSpPr>
        <p:grpSpPr>
          <a:xfrm>
            <a:off x="1553991" y="3254262"/>
            <a:ext cx="193248" cy="197806"/>
            <a:chOff x="5308025" y="1976325"/>
            <a:chExt cx="48650" cy="49800"/>
          </a:xfrm>
        </p:grpSpPr>
        <p:sp>
          <p:nvSpPr>
            <p:cNvPr id="6931" name="Google Shape;6931;p13"/>
            <p:cNvSpPr/>
            <p:nvPr/>
          </p:nvSpPr>
          <p:spPr>
            <a:xfrm>
              <a:off x="5308025" y="1976325"/>
              <a:ext cx="48650" cy="49800"/>
            </a:xfrm>
            <a:custGeom>
              <a:avLst/>
              <a:gdLst/>
              <a:ahLst/>
              <a:cxnLst/>
              <a:rect l="l" t="t" r="r" b="b"/>
              <a:pathLst>
                <a:path w="1946" h="1992" extrusionOk="0">
                  <a:moveTo>
                    <a:pt x="1075" y="0"/>
                  </a:moveTo>
                  <a:cubicBezTo>
                    <a:pt x="1004" y="0"/>
                    <a:pt x="933" y="45"/>
                    <a:pt x="889" y="107"/>
                  </a:cubicBezTo>
                  <a:lnTo>
                    <a:pt x="827" y="204"/>
                  </a:lnTo>
                  <a:cubicBezTo>
                    <a:pt x="773" y="275"/>
                    <a:pt x="756" y="373"/>
                    <a:pt x="765" y="462"/>
                  </a:cubicBezTo>
                  <a:lnTo>
                    <a:pt x="773" y="586"/>
                  </a:lnTo>
                  <a:cubicBezTo>
                    <a:pt x="782" y="631"/>
                    <a:pt x="809" y="675"/>
                    <a:pt x="853" y="693"/>
                  </a:cubicBezTo>
                  <a:cubicBezTo>
                    <a:pt x="880" y="702"/>
                    <a:pt x="898" y="728"/>
                    <a:pt x="907" y="755"/>
                  </a:cubicBezTo>
                  <a:lnTo>
                    <a:pt x="907" y="808"/>
                  </a:lnTo>
                  <a:cubicBezTo>
                    <a:pt x="907" y="826"/>
                    <a:pt x="898" y="844"/>
                    <a:pt x="889" y="853"/>
                  </a:cubicBezTo>
                  <a:lnTo>
                    <a:pt x="836" y="871"/>
                  </a:lnTo>
                  <a:cubicBezTo>
                    <a:pt x="831" y="873"/>
                    <a:pt x="826" y="874"/>
                    <a:pt x="822" y="874"/>
                  </a:cubicBezTo>
                  <a:cubicBezTo>
                    <a:pt x="809" y="874"/>
                    <a:pt x="798" y="866"/>
                    <a:pt x="791" y="853"/>
                  </a:cubicBezTo>
                  <a:lnTo>
                    <a:pt x="765" y="817"/>
                  </a:lnTo>
                  <a:cubicBezTo>
                    <a:pt x="747" y="799"/>
                    <a:pt x="747" y="764"/>
                    <a:pt x="756" y="737"/>
                  </a:cubicBezTo>
                  <a:cubicBezTo>
                    <a:pt x="773" y="693"/>
                    <a:pt x="773" y="648"/>
                    <a:pt x="747" y="604"/>
                  </a:cubicBezTo>
                  <a:lnTo>
                    <a:pt x="667" y="506"/>
                  </a:lnTo>
                  <a:cubicBezTo>
                    <a:pt x="614" y="435"/>
                    <a:pt x="534" y="382"/>
                    <a:pt x="445" y="355"/>
                  </a:cubicBezTo>
                  <a:lnTo>
                    <a:pt x="338" y="329"/>
                  </a:lnTo>
                  <a:cubicBezTo>
                    <a:pt x="318" y="324"/>
                    <a:pt x="298" y="322"/>
                    <a:pt x="278" y="322"/>
                  </a:cubicBezTo>
                  <a:cubicBezTo>
                    <a:pt x="222" y="322"/>
                    <a:pt x="171" y="340"/>
                    <a:pt x="125" y="373"/>
                  </a:cubicBezTo>
                  <a:lnTo>
                    <a:pt x="116" y="391"/>
                  </a:lnTo>
                  <a:cubicBezTo>
                    <a:pt x="98" y="400"/>
                    <a:pt x="90" y="418"/>
                    <a:pt x="81" y="435"/>
                  </a:cubicBezTo>
                  <a:cubicBezTo>
                    <a:pt x="63" y="444"/>
                    <a:pt x="54" y="462"/>
                    <a:pt x="45" y="480"/>
                  </a:cubicBezTo>
                  <a:lnTo>
                    <a:pt x="36" y="497"/>
                  </a:lnTo>
                  <a:cubicBezTo>
                    <a:pt x="1" y="569"/>
                    <a:pt x="10" y="648"/>
                    <a:pt x="54" y="711"/>
                  </a:cubicBezTo>
                  <a:lnTo>
                    <a:pt x="107" y="808"/>
                  </a:lnTo>
                  <a:cubicBezTo>
                    <a:pt x="161" y="888"/>
                    <a:pt x="232" y="942"/>
                    <a:pt x="312" y="977"/>
                  </a:cubicBezTo>
                  <a:lnTo>
                    <a:pt x="436" y="1021"/>
                  </a:lnTo>
                  <a:cubicBezTo>
                    <a:pt x="451" y="1024"/>
                    <a:pt x="466" y="1026"/>
                    <a:pt x="480" y="1026"/>
                  </a:cubicBezTo>
                  <a:cubicBezTo>
                    <a:pt x="509" y="1026"/>
                    <a:pt x="537" y="1019"/>
                    <a:pt x="560" y="995"/>
                  </a:cubicBezTo>
                  <a:cubicBezTo>
                    <a:pt x="580" y="982"/>
                    <a:pt x="599" y="974"/>
                    <a:pt x="619" y="974"/>
                  </a:cubicBezTo>
                  <a:cubicBezTo>
                    <a:pt x="626" y="974"/>
                    <a:pt x="633" y="975"/>
                    <a:pt x="640" y="977"/>
                  </a:cubicBezTo>
                  <a:lnTo>
                    <a:pt x="685" y="995"/>
                  </a:lnTo>
                  <a:cubicBezTo>
                    <a:pt x="702" y="1004"/>
                    <a:pt x="711" y="1013"/>
                    <a:pt x="711" y="1030"/>
                  </a:cubicBezTo>
                  <a:lnTo>
                    <a:pt x="711" y="1048"/>
                  </a:lnTo>
                  <a:cubicBezTo>
                    <a:pt x="711" y="1066"/>
                    <a:pt x="702" y="1075"/>
                    <a:pt x="685" y="1084"/>
                  </a:cubicBezTo>
                  <a:lnTo>
                    <a:pt x="640" y="1101"/>
                  </a:lnTo>
                  <a:cubicBezTo>
                    <a:pt x="633" y="1104"/>
                    <a:pt x="626" y="1105"/>
                    <a:pt x="619" y="1105"/>
                  </a:cubicBezTo>
                  <a:cubicBezTo>
                    <a:pt x="599" y="1105"/>
                    <a:pt x="580" y="1097"/>
                    <a:pt x="560" y="1084"/>
                  </a:cubicBezTo>
                  <a:cubicBezTo>
                    <a:pt x="537" y="1066"/>
                    <a:pt x="511" y="1057"/>
                    <a:pt x="483" y="1057"/>
                  </a:cubicBezTo>
                  <a:cubicBezTo>
                    <a:pt x="467" y="1057"/>
                    <a:pt x="452" y="1060"/>
                    <a:pt x="436" y="1066"/>
                  </a:cubicBezTo>
                  <a:lnTo>
                    <a:pt x="312" y="1110"/>
                  </a:lnTo>
                  <a:cubicBezTo>
                    <a:pt x="232" y="1146"/>
                    <a:pt x="161" y="1208"/>
                    <a:pt x="116" y="1279"/>
                  </a:cubicBezTo>
                  <a:lnTo>
                    <a:pt x="54" y="1386"/>
                  </a:lnTo>
                  <a:cubicBezTo>
                    <a:pt x="19" y="1448"/>
                    <a:pt x="19" y="1528"/>
                    <a:pt x="54" y="1599"/>
                  </a:cubicBezTo>
                  <a:lnTo>
                    <a:pt x="54" y="1617"/>
                  </a:lnTo>
                  <a:cubicBezTo>
                    <a:pt x="63" y="1634"/>
                    <a:pt x="81" y="1643"/>
                    <a:pt x="90" y="1661"/>
                  </a:cubicBezTo>
                  <a:cubicBezTo>
                    <a:pt x="98" y="1679"/>
                    <a:pt x="116" y="1688"/>
                    <a:pt x="125" y="1705"/>
                  </a:cubicBezTo>
                  <a:lnTo>
                    <a:pt x="143" y="1714"/>
                  </a:lnTo>
                  <a:cubicBezTo>
                    <a:pt x="186" y="1751"/>
                    <a:pt x="234" y="1767"/>
                    <a:pt x="286" y="1767"/>
                  </a:cubicBezTo>
                  <a:cubicBezTo>
                    <a:pt x="308" y="1767"/>
                    <a:pt x="332" y="1764"/>
                    <a:pt x="356" y="1759"/>
                  </a:cubicBezTo>
                  <a:lnTo>
                    <a:pt x="463" y="1723"/>
                  </a:lnTo>
                  <a:cubicBezTo>
                    <a:pt x="551" y="1696"/>
                    <a:pt x="623" y="1643"/>
                    <a:pt x="676" y="1572"/>
                  </a:cubicBezTo>
                  <a:lnTo>
                    <a:pt x="747" y="1474"/>
                  </a:lnTo>
                  <a:cubicBezTo>
                    <a:pt x="773" y="1430"/>
                    <a:pt x="782" y="1386"/>
                    <a:pt x="765" y="1341"/>
                  </a:cubicBezTo>
                  <a:cubicBezTo>
                    <a:pt x="747" y="1315"/>
                    <a:pt x="747" y="1279"/>
                    <a:pt x="765" y="1261"/>
                  </a:cubicBezTo>
                  <a:lnTo>
                    <a:pt x="800" y="1217"/>
                  </a:lnTo>
                  <a:cubicBezTo>
                    <a:pt x="800" y="1204"/>
                    <a:pt x="810" y="1196"/>
                    <a:pt x="818" y="1196"/>
                  </a:cubicBezTo>
                  <a:cubicBezTo>
                    <a:pt x="821" y="1196"/>
                    <a:pt x="824" y="1197"/>
                    <a:pt x="827" y="1199"/>
                  </a:cubicBezTo>
                  <a:lnTo>
                    <a:pt x="862" y="1199"/>
                  </a:lnTo>
                  <a:cubicBezTo>
                    <a:pt x="865" y="1198"/>
                    <a:pt x="869" y="1197"/>
                    <a:pt x="872" y="1197"/>
                  </a:cubicBezTo>
                  <a:cubicBezTo>
                    <a:pt x="886" y="1197"/>
                    <a:pt x="898" y="1213"/>
                    <a:pt x="898" y="1235"/>
                  </a:cubicBezTo>
                  <a:lnTo>
                    <a:pt x="898" y="1270"/>
                  </a:lnTo>
                  <a:cubicBezTo>
                    <a:pt x="907" y="1297"/>
                    <a:pt x="889" y="1323"/>
                    <a:pt x="862" y="1341"/>
                  </a:cubicBezTo>
                  <a:cubicBezTo>
                    <a:pt x="827" y="1368"/>
                    <a:pt x="800" y="1412"/>
                    <a:pt x="800" y="1457"/>
                  </a:cubicBezTo>
                  <a:lnTo>
                    <a:pt x="800" y="1581"/>
                  </a:lnTo>
                  <a:cubicBezTo>
                    <a:pt x="809" y="1670"/>
                    <a:pt x="836" y="1759"/>
                    <a:pt x="898" y="1821"/>
                  </a:cubicBezTo>
                  <a:lnTo>
                    <a:pt x="969" y="1910"/>
                  </a:lnTo>
                  <a:cubicBezTo>
                    <a:pt x="1016" y="1964"/>
                    <a:pt x="1076" y="1991"/>
                    <a:pt x="1144" y="1991"/>
                  </a:cubicBezTo>
                  <a:cubicBezTo>
                    <a:pt x="1153" y="1991"/>
                    <a:pt x="1163" y="1991"/>
                    <a:pt x="1173" y="1990"/>
                  </a:cubicBezTo>
                  <a:lnTo>
                    <a:pt x="1191" y="1990"/>
                  </a:lnTo>
                  <a:cubicBezTo>
                    <a:pt x="1209" y="1990"/>
                    <a:pt x="1226" y="1981"/>
                    <a:pt x="1244" y="1972"/>
                  </a:cubicBezTo>
                  <a:cubicBezTo>
                    <a:pt x="1262" y="1972"/>
                    <a:pt x="1280" y="1963"/>
                    <a:pt x="1298" y="1954"/>
                  </a:cubicBezTo>
                  <a:lnTo>
                    <a:pt x="1315" y="1945"/>
                  </a:lnTo>
                  <a:cubicBezTo>
                    <a:pt x="1377" y="1901"/>
                    <a:pt x="1422" y="1839"/>
                    <a:pt x="1431" y="1759"/>
                  </a:cubicBezTo>
                  <a:lnTo>
                    <a:pt x="1431" y="1652"/>
                  </a:lnTo>
                  <a:cubicBezTo>
                    <a:pt x="1440" y="1563"/>
                    <a:pt x="1413" y="1474"/>
                    <a:pt x="1360" y="1395"/>
                  </a:cubicBezTo>
                  <a:lnTo>
                    <a:pt x="1289" y="1297"/>
                  </a:lnTo>
                  <a:cubicBezTo>
                    <a:pt x="1266" y="1260"/>
                    <a:pt x="1232" y="1241"/>
                    <a:pt x="1190" y="1241"/>
                  </a:cubicBezTo>
                  <a:cubicBezTo>
                    <a:pt x="1182" y="1241"/>
                    <a:pt x="1173" y="1242"/>
                    <a:pt x="1164" y="1244"/>
                  </a:cubicBezTo>
                  <a:cubicBezTo>
                    <a:pt x="1138" y="1244"/>
                    <a:pt x="1111" y="1235"/>
                    <a:pt x="1093" y="1208"/>
                  </a:cubicBezTo>
                  <a:lnTo>
                    <a:pt x="1058" y="1172"/>
                  </a:lnTo>
                  <a:cubicBezTo>
                    <a:pt x="1049" y="1155"/>
                    <a:pt x="1049" y="1137"/>
                    <a:pt x="1058" y="1128"/>
                  </a:cubicBezTo>
                  <a:lnTo>
                    <a:pt x="1075" y="1093"/>
                  </a:lnTo>
                  <a:cubicBezTo>
                    <a:pt x="1082" y="1086"/>
                    <a:pt x="1097" y="1080"/>
                    <a:pt x="1112" y="1080"/>
                  </a:cubicBezTo>
                  <a:cubicBezTo>
                    <a:pt x="1118" y="1080"/>
                    <a:pt x="1124" y="1081"/>
                    <a:pt x="1129" y="1084"/>
                  </a:cubicBezTo>
                  <a:lnTo>
                    <a:pt x="1173" y="1093"/>
                  </a:lnTo>
                  <a:cubicBezTo>
                    <a:pt x="1200" y="1101"/>
                    <a:pt x="1218" y="1119"/>
                    <a:pt x="1226" y="1155"/>
                  </a:cubicBezTo>
                  <a:cubicBezTo>
                    <a:pt x="1235" y="1199"/>
                    <a:pt x="1271" y="1235"/>
                    <a:pt x="1315" y="1244"/>
                  </a:cubicBezTo>
                  <a:lnTo>
                    <a:pt x="1440" y="1279"/>
                  </a:lnTo>
                  <a:cubicBezTo>
                    <a:pt x="1471" y="1290"/>
                    <a:pt x="1505" y="1295"/>
                    <a:pt x="1540" y="1295"/>
                  </a:cubicBezTo>
                  <a:cubicBezTo>
                    <a:pt x="1594" y="1295"/>
                    <a:pt x="1649" y="1283"/>
                    <a:pt x="1697" y="1261"/>
                  </a:cubicBezTo>
                  <a:lnTo>
                    <a:pt x="1813" y="1217"/>
                  </a:lnTo>
                  <a:cubicBezTo>
                    <a:pt x="1884" y="1190"/>
                    <a:pt x="1928" y="1128"/>
                    <a:pt x="1946" y="1057"/>
                  </a:cubicBezTo>
                  <a:lnTo>
                    <a:pt x="1946" y="1030"/>
                  </a:lnTo>
                  <a:cubicBezTo>
                    <a:pt x="1946" y="995"/>
                    <a:pt x="1946" y="959"/>
                    <a:pt x="1946" y="924"/>
                  </a:cubicBezTo>
                  <a:lnTo>
                    <a:pt x="1946" y="906"/>
                  </a:lnTo>
                  <a:cubicBezTo>
                    <a:pt x="1928" y="835"/>
                    <a:pt x="1875" y="773"/>
                    <a:pt x="1804" y="746"/>
                  </a:cubicBezTo>
                  <a:lnTo>
                    <a:pt x="1688" y="702"/>
                  </a:lnTo>
                  <a:cubicBezTo>
                    <a:pt x="1645" y="683"/>
                    <a:pt x="1600" y="674"/>
                    <a:pt x="1554" y="674"/>
                  </a:cubicBezTo>
                  <a:cubicBezTo>
                    <a:pt x="1513" y="674"/>
                    <a:pt x="1472" y="681"/>
                    <a:pt x="1431" y="693"/>
                  </a:cubicBezTo>
                  <a:lnTo>
                    <a:pt x="1306" y="737"/>
                  </a:lnTo>
                  <a:cubicBezTo>
                    <a:pt x="1262" y="746"/>
                    <a:pt x="1235" y="791"/>
                    <a:pt x="1226" y="835"/>
                  </a:cubicBezTo>
                  <a:cubicBezTo>
                    <a:pt x="1218" y="862"/>
                    <a:pt x="1200" y="888"/>
                    <a:pt x="1173" y="897"/>
                  </a:cubicBezTo>
                  <a:lnTo>
                    <a:pt x="1120" y="888"/>
                  </a:lnTo>
                  <a:cubicBezTo>
                    <a:pt x="1113" y="892"/>
                    <a:pt x="1105" y="894"/>
                    <a:pt x="1098" y="894"/>
                  </a:cubicBezTo>
                  <a:cubicBezTo>
                    <a:pt x="1089" y="894"/>
                    <a:pt x="1081" y="890"/>
                    <a:pt x="1075" y="879"/>
                  </a:cubicBezTo>
                  <a:cubicBezTo>
                    <a:pt x="1067" y="862"/>
                    <a:pt x="1067" y="853"/>
                    <a:pt x="1075" y="835"/>
                  </a:cubicBezTo>
                  <a:lnTo>
                    <a:pt x="1102" y="791"/>
                  </a:lnTo>
                  <a:cubicBezTo>
                    <a:pt x="1111" y="764"/>
                    <a:pt x="1138" y="746"/>
                    <a:pt x="1173" y="746"/>
                  </a:cubicBezTo>
                  <a:cubicBezTo>
                    <a:pt x="1218" y="746"/>
                    <a:pt x="1262" y="720"/>
                    <a:pt x="1280" y="684"/>
                  </a:cubicBezTo>
                  <a:lnTo>
                    <a:pt x="1342" y="569"/>
                  </a:lnTo>
                  <a:cubicBezTo>
                    <a:pt x="1386" y="489"/>
                    <a:pt x="1395" y="400"/>
                    <a:pt x="1377" y="311"/>
                  </a:cubicBezTo>
                  <a:lnTo>
                    <a:pt x="1360" y="196"/>
                  </a:lnTo>
                  <a:cubicBezTo>
                    <a:pt x="1342" y="124"/>
                    <a:pt x="1298" y="62"/>
                    <a:pt x="1226" y="27"/>
                  </a:cubicBezTo>
                  <a:lnTo>
                    <a:pt x="1209" y="27"/>
                  </a:lnTo>
                  <a:cubicBezTo>
                    <a:pt x="1173" y="9"/>
                    <a:pt x="1138" y="9"/>
                    <a:pt x="1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32" name="Google Shape;6932;p13"/>
            <p:cNvGrpSpPr/>
            <p:nvPr/>
          </p:nvGrpSpPr>
          <p:grpSpPr>
            <a:xfrm>
              <a:off x="5323575" y="1987850"/>
              <a:ext cx="22450" cy="29800"/>
              <a:chOff x="5323575" y="1987850"/>
              <a:chExt cx="22450" cy="29800"/>
            </a:xfrm>
          </p:grpSpPr>
          <p:sp>
            <p:nvSpPr>
              <p:cNvPr id="6933" name="Google Shape;6933;p13"/>
              <p:cNvSpPr/>
              <p:nvPr/>
            </p:nvSpPr>
            <p:spPr>
              <a:xfrm>
                <a:off x="5328250" y="1999175"/>
                <a:ext cx="60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3" extrusionOk="0">
                    <a:moveTo>
                      <a:pt x="231" y="99"/>
                    </a:moveTo>
                    <a:cubicBezTo>
                      <a:pt x="213" y="107"/>
                      <a:pt x="204" y="125"/>
                      <a:pt x="195" y="134"/>
                    </a:cubicBezTo>
                    <a:lnTo>
                      <a:pt x="178" y="170"/>
                    </a:lnTo>
                    <a:cubicBezTo>
                      <a:pt x="169" y="179"/>
                      <a:pt x="169" y="187"/>
                      <a:pt x="160" y="196"/>
                    </a:cubicBezTo>
                    <a:cubicBezTo>
                      <a:pt x="160" y="214"/>
                      <a:pt x="142" y="223"/>
                      <a:pt x="133" y="214"/>
                    </a:cubicBezTo>
                    <a:cubicBezTo>
                      <a:pt x="107" y="196"/>
                      <a:pt x="80" y="196"/>
                      <a:pt x="62" y="196"/>
                    </a:cubicBezTo>
                    <a:lnTo>
                      <a:pt x="27" y="196"/>
                    </a:lnTo>
                    <a:cubicBezTo>
                      <a:pt x="9" y="187"/>
                      <a:pt x="0" y="179"/>
                      <a:pt x="0" y="161"/>
                    </a:cubicBezTo>
                    <a:cubicBezTo>
                      <a:pt x="0" y="152"/>
                      <a:pt x="0" y="143"/>
                      <a:pt x="0" y="143"/>
                    </a:cubicBezTo>
                    <a:lnTo>
                      <a:pt x="0" y="125"/>
                    </a:lnTo>
                    <a:cubicBezTo>
                      <a:pt x="0" y="116"/>
                      <a:pt x="0" y="99"/>
                      <a:pt x="0" y="90"/>
                    </a:cubicBezTo>
                    <a:cubicBezTo>
                      <a:pt x="0" y="72"/>
                      <a:pt x="9" y="54"/>
                      <a:pt x="27" y="54"/>
                    </a:cubicBezTo>
                    <a:cubicBezTo>
                      <a:pt x="44" y="54"/>
                      <a:pt x="53" y="54"/>
                      <a:pt x="71" y="45"/>
                    </a:cubicBezTo>
                    <a:lnTo>
                      <a:pt x="124" y="28"/>
                    </a:lnTo>
                    <a:lnTo>
                      <a:pt x="142" y="19"/>
                    </a:lnTo>
                    <a:lnTo>
                      <a:pt x="151" y="10"/>
                    </a:lnTo>
                    <a:cubicBezTo>
                      <a:pt x="160" y="1"/>
                      <a:pt x="178" y="1"/>
                      <a:pt x="187" y="10"/>
                    </a:cubicBezTo>
                    <a:lnTo>
                      <a:pt x="195" y="28"/>
                    </a:lnTo>
                    <a:cubicBezTo>
                      <a:pt x="204" y="45"/>
                      <a:pt x="222" y="63"/>
                      <a:pt x="231" y="72"/>
                    </a:cubicBezTo>
                    <a:cubicBezTo>
                      <a:pt x="240" y="72"/>
                      <a:pt x="240" y="90"/>
                      <a:pt x="231" y="9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13"/>
              <p:cNvSpPr/>
              <p:nvPr/>
            </p:nvSpPr>
            <p:spPr>
              <a:xfrm>
                <a:off x="5324675" y="1997475"/>
                <a:ext cx="55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0" extrusionOk="0">
                    <a:moveTo>
                      <a:pt x="10" y="0"/>
                    </a:moveTo>
                    <a:cubicBezTo>
                      <a:pt x="8" y="0"/>
                      <a:pt x="5" y="2"/>
                      <a:pt x="1" y="7"/>
                    </a:cubicBezTo>
                    <a:cubicBezTo>
                      <a:pt x="1" y="16"/>
                      <a:pt x="1" y="25"/>
                      <a:pt x="10" y="25"/>
                    </a:cubicBezTo>
                    <a:lnTo>
                      <a:pt x="28" y="25"/>
                    </a:lnTo>
                    <a:cubicBezTo>
                      <a:pt x="90" y="60"/>
                      <a:pt x="152" y="104"/>
                      <a:pt x="205" y="167"/>
                    </a:cubicBezTo>
                    <a:cubicBezTo>
                      <a:pt x="205" y="168"/>
                      <a:pt x="206" y="169"/>
                      <a:pt x="207" y="169"/>
                    </a:cubicBezTo>
                    <a:cubicBezTo>
                      <a:pt x="211" y="169"/>
                      <a:pt x="221" y="156"/>
                      <a:pt x="214" y="149"/>
                    </a:cubicBezTo>
                    <a:cubicBezTo>
                      <a:pt x="161" y="96"/>
                      <a:pt x="99" y="51"/>
                      <a:pt x="28" y="16"/>
                    </a:cubicBezTo>
                    <a:cubicBezTo>
                      <a:pt x="28" y="7"/>
                      <a:pt x="19" y="7"/>
                      <a:pt x="19" y="7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13"/>
              <p:cNvSpPr/>
              <p:nvPr/>
            </p:nvSpPr>
            <p:spPr>
              <a:xfrm>
                <a:off x="5324675" y="2000525"/>
                <a:ext cx="42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9" extrusionOk="0">
                    <a:moveTo>
                      <a:pt x="19" y="0"/>
                    </a:moveTo>
                    <a:cubicBezTo>
                      <a:pt x="10" y="0"/>
                      <a:pt x="1" y="9"/>
                      <a:pt x="1" y="9"/>
                    </a:cubicBezTo>
                    <a:cubicBezTo>
                      <a:pt x="10" y="18"/>
                      <a:pt x="10" y="27"/>
                      <a:pt x="19" y="27"/>
                    </a:cubicBezTo>
                    <a:cubicBezTo>
                      <a:pt x="28" y="18"/>
                      <a:pt x="28" y="18"/>
                      <a:pt x="28" y="9"/>
                    </a:cubicBezTo>
                    <a:cubicBezTo>
                      <a:pt x="28" y="0"/>
                      <a:pt x="19" y="0"/>
                      <a:pt x="19" y="0"/>
                    </a:cubicBezTo>
                    <a:close/>
                    <a:moveTo>
                      <a:pt x="70" y="6"/>
                    </a:moveTo>
                    <a:cubicBezTo>
                      <a:pt x="59" y="6"/>
                      <a:pt x="48" y="7"/>
                      <a:pt x="36" y="9"/>
                    </a:cubicBezTo>
                    <a:cubicBezTo>
                      <a:pt x="81" y="9"/>
                      <a:pt x="125" y="27"/>
                      <a:pt x="161" y="45"/>
                    </a:cubicBezTo>
                    <a:cubicBezTo>
                      <a:pt x="161" y="48"/>
                      <a:pt x="162" y="49"/>
                      <a:pt x="163" y="49"/>
                    </a:cubicBezTo>
                    <a:cubicBezTo>
                      <a:pt x="166" y="49"/>
                      <a:pt x="170" y="45"/>
                      <a:pt x="170" y="45"/>
                    </a:cubicBezTo>
                    <a:cubicBezTo>
                      <a:pt x="170" y="45"/>
                      <a:pt x="170" y="36"/>
                      <a:pt x="170" y="36"/>
                    </a:cubicBezTo>
                    <a:cubicBezTo>
                      <a:pt x="136" y="16"/>
                      <a:pt x="103" y="6"/>
                      <a:pt x="7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13"/>
              <p:cNvSpPr/>
              <p:nvPr/>
            </p:nvSpPr>
            <p:spPr>
              <a:xfrm>
                <a:off x="5323575" y="2002125"/>
                <a:ext cx="557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4" extrusionOk="0">
                    <a:moveTo>
                      <a:pt x="214" y="1"/>
                    </a:moveTo>
                    <a:cubicBezTo>
                      <a:pt x="211" y="1"/>
                      <a:pt x="209" y="3"/>
                      <a:pt x="205" y="7"/>
                    </a:cubicBezTo>
                    <a:cubicBezTo>
                      <a:pt x="143" y="52"/>
                      <a:pt x="72" y="114"/>
                      <a:pt x="18" y="176"/>
                    </a:cubicBezTo>
                    <a:lnTo>
                      <a:pt x="9" y="176"/>
                    </a:lnTo>
                    <a:cubicBezTo>
                      <a:pt x="1" y="185"/>
                      <a:pt x="1" y="185"/>
                      <a:pt x="9" y="194"/>
                    </a:cubicBezTo>
                    <a:lnTo>
                      <a:pt x="27" y="194"/>
                    </a:lnTo>
                    <a:cubicBezTo>
                      <a:pt x="27" y="194"/>
                      <a:pt x="27" y="185"/>
                      <a:pt x="27" y="185"/>
                    </a:cubicBezTo>
                    <a:cubicBezTo>
                      <a:pt x="89" y="123"/>
                      <a:pt x="151" y="69"/>
                      <a:pt x="223" y="16"/>
                    </a:cubicBezTo>
                    <a:cubicBezTo>
                      <a:pt x="223" y="16"/>
                      <a:pt x="223" y="7"/>
                      <a:pt x="223" y="7"/>
                    </a:cubicBezTo>
                    <a:cubicBezTo>
                      <a:pt x="218" y="3"/>
                      <a:pt x="216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13"/>
              <p:cNvSpPr/>
              <p:nvPr/>
            </p:nvSpPr>
            <p:spPr>
              <a:xfrm>
                <a:off x="5331575" y="1987850"/>
                <a:ext cx="1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8" extrusionOk="0">
                    <a:moveTo>
                      <a:pt x="27" y="1"/>
                    </a:moveTo>
                    <a:cubicBezTo>
                      <a:pt x="27" y="1"/>
                      <a:pt x="18" y="1"/>
                      <a:pt x="18" y="10"/>
                    </a:cubicBezTo>
                    <a:cubicBezTo>
                      <a:pt x="18" y="10"/>
                      <a:pt x="18" y="19"/>
                      <a:pt x="18" y="19"/>
                    </a:cubicBezTo>
                    <a:lnTo>
                      <a:pt x="9" y="10"/>
                    </a:lnTo>
                    <a:cubicBezTo>
                      <a:pt x="9" y="10"/>
                      <a:pt x="9" y="19"/>
                      <a:pt x="9" y="19"/>
                    </a:cubicBezTo>
                    <a:cubicBezTo>
                      <a:pt x="4" y="30"/>
                      <a:pt x="12" y="37"/>
                      <a:pt x="21" y="37"/>
                    </a:cubicBezTo>
                    <a:cubicBezTo>
                      <a:pt x="26" y="37"/>
                      <a:pt x="32" y="34"/>
                      <a:pt x="36" y="28"/>
                    </a:cubicBezTo>
                    <a:cubicBezTo>
                      <a:pt x="36" y="28"/>
                      <a:pt x="36" y="19"/>
                      <a:pt x="36" y="19"/>
                    </a:cubicBezTo>
                    <a:lnTo>
                      <a:pt x="36" y="10"/>
                    </a:lnTo>
                    <a:lnTo>
                      <a:pt x="27" y="1"/>
                    </a:lnTo>
                    <a:close/>
                    <a:moveTo>
                      <a:pt x="36" y="36"/>
                    </a:moveTo>
                    <a:lnTo>
                      <a:pt x="36" y="45"/>
                    </a:lnTo>
                    <a:cubicBezTo>
                      <a:pt x="36" y="46"/>
                      <a:pt x="36" y="46"/>
                      <a:pt x="36" y="47"/>
                    </a:cubicBezTo>
                    <a:lnTo>
                      <a:pt x="36" y="47"/>
                    </a:lnTo>
                    <a:cubicBezTo>
                      <a:pt x="36" y="43"/>
                      <a:pt x="36" y="40"/>
                      <a:pt x="36" y="36"/>
                    </a:cubicBezTo>
                    <a:close/>
                    <a:moveTo>
                      <a:pt x="36" y="47"/>
                    </a:moveTo>
                    <a:cubicBezTo>
                      <a:pt x="36" y="61"/>
                      <a:pt x="37" y="75"/>
                      <a:pt x="44" y="89"/>
                    </a:cubicBezTo>
                    <a:lnTo>
                      <a:pt x="44" y="89"/>
                    </a:lnTo>
                    <a:cubicBezTo>
                      <a:pt x="43" y="69"/>
                      <a:pt x="37" y="55"/>
                      <a:pt x="36" y="47"/>
                    </a:cubicBezTo>
                    <a:close/>
                    <a:moveTo>
                      <a:pt x="44" y="89"/>
                    </a:moveTo>
                    <a:cubicBezTo>
                      <a:pt x="45" y="92"/>
                      <a:pt x="45" y="95"/>
                      <a:pt x="45" y="99"/>
                    </a:cubicBezTo>
                    <a:cubicBezTo>
                      <a:pt x="45" y="143"/>
                      <a:pt x="45" y="205"/>
                      <a:pt x="45" y="259"/>
                    </a:cubicBezTo>
                    <a:cubicBezTo>
                      <a:pt x="36" y="303"/>
                      <a:pt x="36" y="356"/>
                      <a:pt x="27" y="410"/>
                    </a:cubicBezTo>
                    <a:cubicBezTo>
                      <a:pt x="18" y="454"/>
                      <a:pt x="18" y="472"/>
                      <a:pt x="9" y="481"/>
                    </a:cubicBezTo>
                    <a:cubicBezTo>
                      <a:pt x="0" y="498"/>
                      <a:pt x="0" y="507"/>
                      <a:pt x="9" y="507"/>
                    </a:cubicBezTo>
                    <a:cubicBezTo>
                      <a:pt x="18" y="507"/>
                      <a:pt x="27" y="489"/>
                      <a:pt x="27" y="489"/>
                    </a:cubicBezTo>
                    <a:cubicBezTo>
                      <a:pt x="27" y="489"/>
                      <a:pt x="27" y="463"/>
                      <a:pt x="36" y="418"/>
                    </a:cubicBezTo>
                    <a:cubicBezTo>
                      <a:pt x="45" y="365"/>
                      <a:pt x="54" y="312"/>
                      <a:pt x="54" y="259"/>
                    </a:cubicBezTo>
                    <a:cubicBezTo>
                      <a:pt x="54" y="205"/>
                      <a:pt x="54" y="143"/>
                      <a:pt x="45" y="90"/>
                    </a:cubicBezTo>
                    <a:cubicBezTo>
                      <a:pt x="45" y="90"/>
                      <a:pt x="44" y="89"/>
                      <a:pt x="44" y="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8" name="Google Shape;6938;p13"/>
              <p:cNvSpPr/>
              <p:nvPr/>
            </p:nvSpPr>
            <p:spPr>
              <a:xfrm>
                <a:off x="5331350" y="1994975"/>
                <a:ext cx="62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7" extrusionOk="0">
                    <a:moveTo>
                      <a:pt x="222" y="0"/>
                    </a:moveTo>
                    <a:cubicBezTo>
                      <a:pt x="222" y="0"/>
                      <a:pt x="222" y="9"/>
                      <a:pt x="222" y="9"/>
                    </a:cubicBezTo>
                    <a:lnTo>
                      <a:pt x="214" y="18"/>
                    </a:lnTo>
                    <a:lnTo>
                      <a:pt x="187" y="45"/>
                    </a:lnTo>
                    <a:cubicBezTo>
                      <a:pt x="169" y="62"/>
                      <a:pt x="134" y="89"/>
                      <a:pt x="107" y="116"/>
                    </a:cubicBezTo>
                    <a:cubicBezTo>
                      <a:pt x="80" y="151"/>
                      <a:pt x="54" y="178"/>
                      <a:pt x="36" y="204"/>
                    </a:cubicBezTo>
                    <a:cubicBezTo>
                      <a:pt x="18" y="231"/>
                      <a:pt x="9" y="249"/>
                      <a:pt x="9" y="249"/>
                    </a:cubicBezTo>
                    <a:cubicBezTo>
                      <a:pt x="0" y="249"/>
                      <a:pt x="0" y="258"/>
                      <a:pt x="9" y="267"/>
                    </a:cubicBezTo>
                    <a:cubicBezTo>
                      <a:pt x="18" y="267"/>
                      <a:pt x="27" y="267"/>
                      <a:pt x="27" y="258"/>
                    </a:cubicBezTo>
                    <a:cubicBezTo>
                      <a:pt x="36" y="240"/>
                      <a:pt x="45" y="231"/>
                      <a:pt x="54" y="213"/>
                    </a:cubicBezTo>
                    <a:cubicBezTo>
                      <a:pt x="71" y="196"/>
                      <a:pt x="98" y="160"/>
                      <a:pt x="125" y="133"/>
                    </a:cubicBezTo>
                    <a:cubicBezTo>
                      <a:pt x="142" y="98"/>
                      <a:pt x="178" y="71"/>
                      <a:pt x="196" y="53"/>
                    </a:cubicBezTo>
                    <a:lnTo>
                      <a:pt x="222" y="27"/>
                    </a:lnTo>
                    <a:lnTo>
                      <a:pt x="231" y="18"/>
                    </a:lnTo>
                    <a:lnTo>
                      <a:pt x="240" y="18"/>
                    </a:lnTo>
                    <a:cubicBezTo>
                      <a:pt x="249" y="9"/>
                      <a:pt x="249" y="9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9" name="Google Shape;6939;p13"/>
              <p:cNvSpPr/>
              <p:nvPr/>
            </p:nvSpPr>
            <p:spPr>
              <a:xfrm>
                <a:off x="5332450" y="2000950"/>
                <a:ext cx="10475" cy="9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7" extrusionOk="0">
                    <a:moveTo>
                      <a:pt x="205" y="1"/>
                    </a:moveTo>
                    <a:cubicBezTo>
                      <a:pt x="161" y="1"/>
                      <a:pt x="125" y="1"/>
                      <a:pt x="81" y="10"/>
                    </a:cubicBezTo>
                    <a:lnTo>
                      <a:pt x="19" y="19"/>
                    </a:lnTo>
                    <a:cubicBezTo>
                      <a:pt x="10" y="19"/>
                      <a:pt x="1" y="19"/>
                      <a:pt x="10" y="28"/>
                    </a:cubicBezTo>
                    <a:cubicBezTo>
                      <a:pt x="10" y="36"/>
                      <a:pt x="19" y="36"/>
                      <a:pt x="27" y="36"/>
                    </a:cubicBezTo>
                    <a:lnTo>
                      <a:pt x="81" y="28"/>
                    </a:lnTo>
                    <a:cubicBezTo>
                      <a:pt x="125" y="19"/>
                      <a:pt x="170" y="19"/>
                      <a:pt x="205" y="19"/>
                    </a:cubicBezTo>
                    <a:lnTo>
                      <a:pt x="392" y="19"/>
                    </a:lnTo>
                    <a:cubicBezTo>
                      <a:pt x="392" y="19"/>
                      <a:pt x="392" y="28"/>
                      <a:pt x="400" y="28"/>
                    </a:cubicBezTo>
                    <a:cubicBezTo>
                      <a:pt x="409" y="28"/>
                      <a:pt x="418" y="19"/>
                      <a:pt x="409" y="19"/>
                    </a:cubicBezTo>
                    <a:cubicBezTo>
                      <a:pt x="418" y="10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0" name="Google Shape;6940;p13"/>
              <p:cNvSpPr/>
              <p:nvPr/>
            </p:nvSpPr>
            <p:spPr>
              <a:xfrm>
                <a:off x="5330900" y="2003175"/>
                <a:ext cx="62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425" extrusionOk="0">
                    <a:moveTo>
                      <a:pt x="1" y="1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9" y="45"/>
                    </a:cubicBezTo>
                    <a:cubicBezTo>
                      <a:pt x="9" y="63"/>
                      <a:pt x="18" y="81"/>
                      <a:pt x="27" y="90"/>
                    </a:cubicBezTo>
                    <a:cubicBezTo>
                      <a:pt x="27" y="72"/>
                      <a:pt x="18" y="54"/>
                      <a:pt x="18" y="36"/>
                    </a:cubicBezTo>
                    <a:lnTo>
                      <a:pt x="18" y="19"/>
                    </a:lnTo>
                    <a:cubicBezTo>
                      <a:pt x="9" y="10"/>
                      <a:pt x="1" y="1"/>
                      <a:pt x="1" y="1"/>
                    </a:cubicBezTo>
                    <a:close/>
                    <a:moveTo>
                      <a:pt x="27" y="90"/>
                    </a:moveTo>
                    <a:lnTo>
                      <a:pt x="27" y="90"/>
                    </a:lnTo>
                    <a:cubicBezTo>
                      <a:pt x="45" y="143"/>
                      <a:pt x="63" y="196"/>
                      <a:pt x="89" y="241"/>
                    </a:cubicBezTo>
                    <a:cubicBezTo>
                      <a:pt x="125" y="285"/>
                      <a:pt x="152" y="329"/>
                      <a:pt x="187" y="365"/>
                    </a:cubicBezTo>
                    <a:cubicBezTo>
                      <a:pt x="152" y="321"/>
                      <a:pt x="125" y="276"/>
                      <a:pt x="98" y="232"/>
                    </a:cubicBezTo>
                    <a:cubicBezTo>
                      <a:pt x="72" y="187"/>
                      <a:pt x="45" y="134"/>
                      <a:pt x="27" y="90"/>
                    </a:cubicBezTo>
                    <a:close/>
                    <a:moveTo>
                      <a:pt x="187" y="365"/>
                    </a:moveTo>
                    <a:lnTo>
                      <a:pt x="223" y="409"/>
                    </a:lnTo>
                    <a:cubicBezTo>
                      <a:pt x="223" y="409"/>
                      <a:pt x="223" y="418"/>
                      <a:pt x="223" y="418"/>
                    </a:cubicBezTo>
                    <a:cubicBezTo>
                      <a:pt x="227" y="423"/>
                      <a:pt x="229" y="425"/>
                      <a:pt x="232" y="425"/>
                    </a:cubicBezTo>
                    <a:cubicBezTo>
                      <a:pt x="234" y="425"/>
                      <a:pt x="236" y="423"/>
                      <a:pt x="240" y="418"/>
                    </a:cubicBezTo>
                    <a:cubicBezTo>
                      <a:pt x="249" y="418"/>
                      <a:pt x="249" y="409"/>
                      <a:pt x="240" y="400"/>
                    </a:cubicBezTo>
                    <a:cubicBezTo>
                      <a:pt x="232" y="400"/>
                      <a:pt x="232" y="400"/>
                      <a:pt x="232" y="409"/>
                    </a:cubicBez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1" name="Google Shape;6941;p13"/>
              <p:cNvSpPr/>
              <p:nvPr/>
            </p:nvSpPr>
            <p:spPr>
              <a:xfrm>
                <a:off x="5331125" y="2002525"/>
                <a:ext cx="4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47" extrusionOk="0">
                    <a:moveTo>
                      <a:pt x="0" y="0"/>
                    </a:moveTo>
                    <a:cubicBezTo>
                      <a:pt x="0" y="0"/>
                      <a:pt x="0" y="9"/>
                      <a:pt x="0" y="18"/>
                    </a:cubicBezTo>
                    <a:cubicBezTo>
                      <a:pt x="36" y="98"/>
                      <a:pt x="89" y="169"/>
                      <a:pt x="151" y="231"/>
                    </a:cubicBezTo>
                    <a:cubicBezTo>
                      <a:pt x="89" y="160"/>
                      <a:pt x="45" y="89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  <a:moveTo>
                      <a:pt x="169" y="222"/>
                    </a:moveTo>
                    <a:cubicBezTo>
                      <a:pt x="160" y="222"/>
                      <a:pt x="160" y="222"/>
                      <a:pt x="151" y="231"/>
                    </a:cubicBezTo>
                    <a:cubicBezTo>
                      <a:pt x="143" y="231"/>
                      <a:pt x="143" y="240"/>
                      <a:pt x="151" y="240"/>
                    </a:cubicBezTo>
                    <a:cubicBezTo>
                      <a:pt x="151" y="244"/>
                      <a:pt x="154" y="247"/>
                      <a:pt x="157" y="247"/>
                    </a:cubicBezTo>
                    <a:cubicBezTo>
                      <a:pt x="160" y="247"/>
                      <a:pt x="165" y="244"/>
                      <a:pt x="169" y="240"/>
                    </a:cubicBezTo>
                    <a:cubicBezTo>
                      <a:pt x="169" y="240"/>
                      <a:pt x="169" y="231"/>
                      <a:pt x="169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2" name="Google Shape;6942;p13"/>
              <p:cNvSpPr/>
              <p:nvPr/>
            </p:nvSpPr>
            <p:spPr>
              <a:xfrm>
                <a:off x="5332025" y="2002650"/>
                <a:ext cx="131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24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4"/>
                    </a:cubicBezTo>
                    <a:cubicBezTo>
                      <a:pt x="0" y="4"/>
                      <a:pt x="9" y="13"/>
                      <a:pt x="18" y="31"/>
                    </a:cubicBezTo>
                    <a:lnTo>
                      <a:pt x="36" y="40"/>
                    </a:lnTo>
                    <a:lnTo>
                      <a:pt x="89" y="84"/>
                    </a:lnTo>
                    <a:cubicBezTo>
                      <a:pt x="133" y="128"/>
                      <a:pt x="187" y="173"/>
                      <a:pt x="249" y="208"/>
                    </a:cubicBezTo>
                    <a:cubicBezTo>
                      <a:pt x="302" y="235"/>
                      <a:pt x="364" y="270"/>
                      <a:pt x="426" y="297"/>
                    </a:cubicBezTo>
                    <a:cubicBezTo>
                      <a:pt x="453" y="306"/>
                      <a:pt x="471" y="306"/>
                      <a:pt x="489" y="315"/>
                    </a:cubicBezTo>
                    <a:lnTo>
                      <a:pt x="497" y="315"/>
                    </a:lnTo>
                    <a:cubicBezTo>
                      <a:pt x="497" y="324"/>
                      <a:pt x="497" y="324"/>
                      <a:pt x="506" y="324"/>
                    </a:cubicBezTo>
                    <a:cubicBezTo>
                      <a:pt x="515" y="324"/>
                      <a:pt x="515" y="324"/>
                      <a:pt x="524" y="315"/>
                    </a:cubicBezTo>
                    <a:cubicBezTo>
                      <a:pt x="524" y="315"/>
                      <a:pt x="515" y="306"/>
                      <a:pt x="515" y="306"/>
                    </a:cubicBezTo>
                    <a:lnTo>
                      <a:pt x="489" y="306"/>
                    </a:lnTo>
                    <a:lnTo>
                      <a:pt x="426" y="288"/>
                    </a:lnTo>
                    <a:cubicBezTo>
                      <a:pt x="364" y="262"/>
                      <a:pt x="311" y="226"/>
                      <a:pt x="258" y="191"/>
                    </a:cubicBezTo>
                    <a:cubicBezTo>
                      <a:pt x="195" y="155"/>
                      <a:pt x="142" y="119"/>
                      <a:pt x="98" y="75"/>
                    </a:cubicBezTo>
                    <a:cubicBezTo>
                      <a:pt x="80" y="57"/>
                      <a:pt x="62" y="40"/>
                      <a:pt x="53" y="31"/>
                    </a:cubicBezTo>
                    <a:lnTo>
                      <a:pt x="36" y="13"/>
                    </a:lnTo>
                    <a:cubicBezTo>
                      <a:pt x="29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3" name="Google Shape;6943;p13"/>
              <p:cNvSpPr/>
              <p:nvPr/>
            </p:nvSpPr>
            <p:spPr>
              <a:xfrm>
                <a:off x="5327575" y="2003625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63" y="1"/>
                    </a:moveTo>
                    <a:cubicBezTo>
                      <a:pt x="27" y="54"/>
                      <a:pt x="9" y="116"/>
                      <a:pt x="9" y="187"/>
                    </a:cubicBezTo>
                    <a:cubicBezTo>
                      <a:pt x="0" y="187"/>
                      <a:pt x="0" y="196"/>
                      <a:pt x="0" y="196"/>
                    </a:cubicBezTo>
                    <a:cubicBezTo>
                      <a:pt x="0" y="205"/>
                      <a:pt x="0" y="214"/>
                      <a:pt x="9" y="214"/>
                    </a:cubicBezTo>
                    <a:cubicBezTo>
                      <a:pt x="18" y="214"/>
                      <a:pt x="18" y="205"/>
                      <a:pt x="18" y="196"/>
                    </a:cubicBezTo>
                    <a:lnTo>
                      <a:pt x="18" y="187"/>
                    </a:lnTo>
                    <a:cubicBezTo>
                      <a:pt x="18" y="125"/>
                      <a:pt x="45" y="63"/>
                      <a:pt x="80" y="18"/>
                    </a:cubicBezTo>
                    <a:cubicBezTo>
                      <a:pt x="89" y="9"/>
                      <a:pt x="80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4" name="Google Shape;6944;p13"/>
              <p:cNvSpPr/>
              <p:nvPr/>
            </p:nvSpPr>
            <p:spPr>
              <a:xfrm>
                <a:off x="5330225" y="1996975"/>
                <a:ext cx="115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78" extrusionOk="0">
                    <a:moveTo>
                      <a:pt x="10" y="0"/>
                    </a:moveTo>
                    <a:cubicBezTo>
                      <a:pt x="10" y="0"/>
                      <a:pt x="1" y="0"/>
                      <a:pt x="1" y="9"/>
                    </a:cubicBezTo>
                    <a:cubicBezTo>
                      <a:pt x="1" y="18"/>
                      <a:pt x="1" y="18"/>
                      <a:pt x="10" y="18"/>
                    </a:cubicBezTo>
                    <a:cubicBezTo>
                      <a:pt x="19" y="18"/>
                      <a:pt x="19" y="18"/>
                      <a:pt x="19" y="9"/>
                    </a:cubicBezTo>
                    <a:cubicBezTo>
                      <a:pt x="19" y="9"/>
                      <a:pt x="19" y="0"/>
                      <a:pt x="10" y="0"/>
                    </a:cubicBezTo>
                    <a:close/>
                    <a:moveTo>
                      <a:pt x="10" y="27"/>
                    </a:moveTo>
                    <a:cubicBezTo>
                      <a:pt x="1" y="80"/>
                      <a:pt x="10" y="124"/>
                      <a:pt x="36" y="178"/>
                    </a:cubicBezTo>
                    <a:lnTo>
                      <a:pt x="45" y="178"/>
                    </a:lnTo>
                    <a:lnTo>
                      <a:pt x="45" y="160"/>
                    </a:lnTo>
                    <a:cubicBezTo>
                      <a:pt x="19" y="124"/>
                      <a:pt x="10" y="71"/>
                      <a:pt x="10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5" name="Google Shape;6945;p13"/>
              <p:cNvSpPr/>
              <p:nvPr/>
            </p:nvSpPr>
            <p:spPr>
              <a:xfrm>
                <a:off x="5326450" y="19963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13" y="1"/>
                    </a:moveTo>
                    <a:cubicBezTo>
                      <a:pt x="10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1" y="31"/>
                      <a:pt x="9" y="42"/>
                      <a:pt x="18" y="42"/>
                    </a:cubicBezTo>
                    <a:cubicBezTo>
                      <a:pt x="21" y="42"/>
                      <a:pt x="25" y="39"/>
                      <a:pt x="28" y="34"/>
                    </a:cubicBezTo>
                    <a:cubicBezTo>
                      <a:pt x="54" y="52"/>
                      <a:pt x="72" y="78"/>
                      <a:pt x="99" y="105"/>
                    </a:cubicBezTo>
                    <a:cubicBezTo>
                      <a:pt x="116" y="132"/>
                      <a:pt x="134" y="158"/>
                      <a:pt x="143" y="185"/>
                    </a:cubicBezTo>
                    <a:lnTo>
                      <a:pt x="161" y="185"/>
                    </a:lnTo>
                    <a:cubicBezTo>
                      <a:pt x="161" y="185"/>
                      <a:pt x="161" y="176"/>
                      <a:pt x="161" y="176"/>
                    </a:cubicBezTo>
                    <a:cubicBezTo>
                      <a:pt x="143" y="141"/>
                      <a:pt x="125" y="114"/>
                      <a:pt x="99" y="87"/>
                    </a:cubicBezTo>
                    <a:cubicBezTo>
                      <a:pt x="81" y="70"/>
                      <a:pt x="54" y="43"/>
                      <a:pt x="28" y="25"/>
                    </a:cubicBezTo>
                    <a:lnTo>
                      <a:pt x="19" y="25"/>
                    </a:lnTo>
                    <a:cubicBezTo>
                      <a:pt x="28" y="16"/>
                      <a:pt x="28" y="7"/>
                      <a:pt x="19" y="7"/>
                    </a:cubicBezTo>
                    <a:cubicBezTo>
                      <a:pt x="19" y="3"/>
                      <a:pt x="17" y="1"/>
                      <a:pt x="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6" name="Google Shape;6946;p13"/>
              <p:cNvSpPr/>
              <p:nvPr/>
            </p:nvSpPr>
            <p:spPr>
              <a:xfrm>
                <a:off x="5329125" y="2002075"/>
                <a:ext cx="20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23" extrusionOk="0">
                    <a:moveTo>
                      <a:pt x="54" y="0"/>
                    </a:moveTo>
                    <a:cubicBezTo>
                      <a:pt x="27" y="63"/>
                      <a:pt x="9" y="125"/>
                      <a:pt x="9" y="196"/>
                    </a:cubicBezTo>
                    <a:lnTo>
                      <a:pt x="9" y="205"/>
                    </a:lnTo>
                    <a:cubicBezTo>
                      <a:pt x="1" y="205"/>
                      <a:pt x="1" y="205"/>
                      <a:pt x="1" y="214"/>
                    </a:cubicBezTo>
                    <a:cubicBezTo>
                      <a:pt x="1" y="222"/>
                      <a:pt x="9" y="222"/>
                      <a:pt x="9" y="222"/>
                    </a:cubicBezTo>
                    <a:cubicBezTo>
                      <a:pt x="18" y="222"/>
                      <a:pt x="27" y="222"/>
                      <a:pt x="27" y="214"/>
                    </a:cubicBezTo>
                    <a:cubicBezTo>
                      <a:pt x="18" y="214"/>
                      <a:pt x="18" y="205"/>
                      <a:pt x="18" y="205"/>
                    </a:cubicBezTo>
                    <a:cubicBezTo>
                      <a:pt x="18" y="169"/>
                      <a:pt x="27" y="134"/>
                      <a:pt x="36" y="107"/>
                    </a:cubicBezTo>
                    <a:cubicBezTo>
                      <a:pt x="45" y="71"/>
                      <a:pt x="54" y="45"/>
                      <a:pt x="72" y="18"/>
                    </a:cubicBezTo>
                    <a:cubicBezTo>
                      <a:pt x="80" y="9"/>
                      <a:pt x="72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7" name="Google Shape;6947;p13"/>
              <p:cNvSpPr/>
              <p:nvPr/>
            </p:nvSpPr>
            <p:spPr>
              <a:xfrm>
                <a:off x="5332450" y="1998425"/>
                <a:ext cx="425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1" extrusionOk="0">
                    <a:moveTo>
                      <a:pt x="154" y="0"/>
                    </a:moveTo>
                    <a:cubicBezTo>
                      <a:pt x="153" y="0"/>
                      <a:pt x="152" y="1"/>
                      <a:pt x="152" y="4"/>
                    </a:cubicBezTo>
                    <a:cubicBezTo>
                      <a:pt x="143" y="4"/>
                      <a:pt x="143" y="13"/>
                      <a:pt x="143" y="13"/>
                    </a:cubicBezTo>
                    <a:lnTo>
                      <a:pt x="134" y="13"/>
                    </a:lnTo>
                    <a:cubicBezTo>
                      <a:pt x="90" y="31"/>
                      <a:pt x="45" y="58"/>
                      <a:pt x="10" y="93"/>
                    </a:cubicBezTo>
                    <a:cubicBezTo>
                      <a:pt x="10" y="102"/>
                      <a:pt x="1" y="111"/>
                      <a:pt x="10" y="111"/>
                    </a:cubicBezTo>
                    <a:lnTo>
                      <a:pt x="19" y="111"/>
                    </a:lnTo>
                    <a:cubicBezTo>
                      <a:pt x="54" y="75"/>
                      <a:pt x="90" y="40"/>
                      <a:pt x="143" y="22"/>
                    </a:cubicBezTo>
                    <a:lnTo>
                      <a:pt x="161" y="22"/>
                    </a:lnTo>
                    <a:cubicBezTo>
                      <a:pt x="161" y="22"/>
                      <a:pt x="170" y="13"/>
                      <a:pt x="170" y="4"/>
                    </a:cubicBezTo>
                    <a:cubicBezTo>
                      <a:pt x="164" y="4"/>
                      <a:pt x="158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8" name="Google Shape;6948;p13"/>
              <p:cNvSpPr/>
              <p:nvPr/>
            </p:nvSpPr>
            <p:spPr>
              <a:xfrm>
                <a:off x="5332225" y="2001850"/>
                <a:ext cx="2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1" extrusionOk="0">
                    <a:moveTo>
                      <a:pt x="10" y="0"/>
                    </a:moveTo>
                    <a:cubicBezTo>
                      <a:pt x="1" y="0"/>
                      <a:pt x="1" y="0"/>
                      <a:pt x="1" y="9"/>
                    </a:cubicBezTo>
                    <a:lnTo>
                      <a:pt x="1" y="18"/>
                    </a:lnTo>
                    <a:cubicBezTo>
                      <a:pt x="36" y="27"/>
                      <a:pt x="63" y="45"/>
                      <a:pt x="99" y="72"/>
                    </a:cubicBezTo>
                    <a:cubicBezTo>
                      <a:pt x="90" y="72"/>
                      <a:pt x="90" y="80"/>
                      <a:pt x="99" y="80"/>
                    </a:cubicBezTo>
                    <a:lnTo>
                      <a:pt x="107" y="80"/>
                    </a:lnTo>
                    <a:cubicBezTo>
                      <a:pt x="116" y="80"/>
                      <a:pt x="116" y="72"/>
                      <a:pt x="107" y="63"/>
                    </a:cubicBezTo>
                    <a:cubicBezTo>
                      <a:pt x="72" y="36"/>
                      <a:pt x="45" y="9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9" name="Google Shape;6949;p13"/>
              <p:cNvSpPr/>
              <p:nvPr/>
            </p:nvSpPr>
            <p:spPr>
              <a:xfrm>
                <a:off x="5332025" y="2002900"/>
                <a:ext cx="14000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6"/>
                    </a:lnTo>
                    <a:cubicBezTo>
                      <a:pt x="53" y="74"/>
                      <a:pt x="71" y="92"/>
                      <a:pt x="89" y="109"/>
                    </a:cubicBezTo>
                    <a:cubicBezTo>
                      <a:pt x="142" y="172"/>
                      <a:pt x="204" y="225"/>
                      <a:pt x="266" y="269"/>
                    </a:cubicBezTo>
                    <a:cubicBezTo>
                      <a:pt x="329" y="314"/>
                      <a:pt x="391" y="358"/>
                      <a:pt x="462" y="403"/>
                    </a:cubicBezTo>
                    <a:cubicBezTo>
                      <a:pt x="489" y="420"/>
                      <a:pt x="515" y="429"/>
                      <a:pt x="533" y="438"/>
                    </a:cubicBezTo>
                    <a:lnTo>
                      <a:pt x="542" y="447"/>
                    </a:lnTo>
                    <a:cubicBezTo>
                      <a:pt x="542" y="447"/>
                      <a:pt x="542" y="447"/>
                      <a:pt x="542" y="456"/>
                    </a:cubicBezTo>
                    <a:lnTo>
                      <a:pt x="560" y="456"/>
                    </a:lnTo>
                    <a:cubicBezTo>
                      <a:pt x="560" y="447"/>
                      <a:pt x="560" y="438"/>
                      <a:pt x="551" y="438"/>
                    </a:cubicBezTo>
                    <a:lnTo>
                      <a:pt x="533" y="429"/>
                    </a:lnTo>
                    <a:cubicBezTo>
                      <a:pt x="515" y="420"/>
                      <a:pt x="497" y="403"/>
                      <a:pt x="471" y="394"/>
                    </a:cubicBezTo>
                    <a:cubicBezTo>
                      <a:pt x="444" y="376"/>
                      <a:pt x="409" y="358"/>
                      <a:pt x="373" y="332"/>
                    </a:cubicBezTo>
                    <a:cubicBezTo>
                      <a:pt x="346" y="305"/>
                      <a:pt x="311" y="287"/>
                      <a:pt x="275" y="260"/>
                    </a:cubicBezTo>
                    <a:cubicBezTo>
                      <a:pt x="213" y="207"/>
                      <a:pt x="160" y="154"/>
                      <a:pt x="107" y="101"/>
                    </a:cubicBezTo>
                    <a:lnTo>
                      <a:pt x="53" y="47"/>
                    </a:lnTo>
                    <a:lnTo>
                      <a:pt x="36" y="21"/>
                    </a:lnTo>
                    <a:cubicBezTo>
                      <a:pt x="28" y="13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0" name="Google Shape;6950;p13"/>
              <p:cNvSpPr/>
              <p:nvPr/>
            </p:nvSpPr>
            <p:spPr>
              <a:xfrm>
                <a:off x="5324900" y="2002075"/>
                <a:ext cx="515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623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96" y="0"/>
                      <a:pt x="178" y="0"/>
                      <a:pt x="170" y="18"/>
                    </a:cubicBezTo>
                    <a:cubicBezTo>
                      <a:pt x="170" y="27"/>
                      <a:pt x="161" y="27"/>
                      <a:pt x="161" y="36"/>
                    </a:cubicBezTo>
                    <a:lnTo>
                      <a:pt x="143" y="63"/>
                    </a:lnTo>
                    <a:lnTo>
                      <a:pt x="116" y="98"/>
                    </a:lnTo>
                    <a:cubicBezTo>
                      <a:pt x="63" y="196"/>
                      <a:pt x="27" y="302"/>
                      <a:pt x="19" y="409"/>
                    </a:cubicBezTo>
                    <a:cubicBezTo>
                      <a:pt x="10" y="444"/>
                      <a:pt x="10" y="480"/>
                      <a:pt x="10" y="507"/>
                    </a:cubicBezTo>
                    <a:lnTo>
                      <a:pt x="10" y="578"/>
                    </a:lnTo>
                    <a:lnTo>
                      <a:pt x="10" y="595"/>
                    </a:lnTo>
                    <a:cubicBezTo>
                      <a:pt x="1" y="595"/>
                      <a:pt x="1" y="604"/>
                      <a:pt x="1" y="604"/>
                    </a:cubicBezTo>
                    <a:cubicBezTo>
                      <a:pt x="1" y="613"/>
                      <a:pt x="10" y="622"/>
                      <a:pt x="10" y="622"/>
                    </a:cubicBezTo>
                    <a:cubicBezTo>
                      <a:pt x="19" y="613"/>
                      <a:pt x="27" y="613"/>
                      <a:pt x="19" y="604"/>
                    </a:cubicBezTo>
                    <a:cubicBezTo>
                      <a:pt x="19" y="604"/>
                      <a:pt x="19" y="595"/>
                      <a:pt x="19" y="595"/>
                    </a:cubicBezTo>
                    <a:lnTo>
                      <a:pt x="19" y="587"/>
                    </a:lnTo>
                    <a:lnTo>
                      <a:pt x="19" y="516"/>
                    </a:lnTo>
                    <a:cubicBezTo>
                      <a:pt x="19" y="480"/>
                      <a:pt x="27" y="444"/>
                      <a:pt x="27" y="418"/>
                    </a:cubicBezTo>
                    <a:cubicBezTo>
                      <a:pt x="36" y="373"/>
                      <a:pt x="45" y="338"/>
                      <a:pt x="54" y="302"/>
                    </a:cubicBezTo>
                    <a:cubicBezTo>
                      <a:pt x="72" y="231"/>
                      <a:pt x="98" y="169"/>
                      <a:pt x="134" y="107"/>
                    </a:cubicBezTo>
                    <a:lnTo>
                      <a:pt x="161" y="71"/>
                    </a:lnTo>
                    <a:lnTo>
                      <a:pt x="170" y="54"/>
                    </a:lnTo>
                    <a:lnTo>
                      <a:pt x="187" y="27"/>
                    </a:lnTo>
                    <a:cubicBezTo>
                      <a:pt x="196" y="18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51" name="Google Shape;6951;p13"/>
          <p:cNvGrpSpPr/>
          <p:nvPr/>
        </p:nvGrpSpPr>
        <p:grpSpPr>
          <a:xfrm>
            <a:off x="1732144" y="2385486"/>
            <a:ext cx="192453" cy="197806"/>
            <a:chOff x="5276675" y="1529000"/>
            <a:chExt cx="48450" cy="49800"/>
          </a:xfrm>
        </p:grpSpPr>
        <p:sp>
          <p:nvSpPr>
            <p:cNvPr id="6952" name="Google Shape;6952;p13"/>
            <p:cNvSpPr/>
            <p:nvPr/>
          </p:nvSpPr>
          <p:spPr>
            <a:xfrm>
              <a:off x="5276675" y="1529000"/>
              <a:ext cx="48450" cy="49800"/>
            </a:xfrm>
            <a:custGeom>
              <a:avLst/>
              <a:gdLst/>
              <a:ahLst/>
              <a:cxnLst/>
              <a:rect l="l" t="t" r="r" b="b"/>
              <a:pathLst>
                <a:path w="1938" h="1992" extrusionOk="0">
                  <a:moveTo>
                    <a:pt x="1076" y="1"/>
                  </a:moveTo>
                  <a:cubicBezTo>
                    <a:pt x="996" y="10"/>
                    <a:pt x="925" y="45"/>
                    <a:pt x="889" y="107"/>
                  </a:cubicBezTo>
                  <a:lnTo>
                    <a:pt x="827" y="205"/>
                  </a:lnTo>
                  <a:cubicBezTo>
                    <a:pt x="774" y="285"/>
                    <a:pt x="756" y="374"/>
                    <a:pt x="765" y="463"/>
                  </a:cubicBezTo>
                  <a:lnTo>
                    <a:pt x="774" y="587"/>
                  </a:lnTo>
                  <a:cubicBezTo>
                    <a:pt x="774" y="631"/>
                    <a:pt x="809" y="676"/>
                    <a:pt x="854" y="702"/>
                  </a:cubicBezTo>
                  <a:cubicBezTo>
                    <a:pt x="880" y="711"/>
                    <a:pt x="898" y="738"/>
                    <a:pt x="898" y="765"/>
                  </a:cubicBezTo>
                  <a:lnTo>
                    <a:pt x="898" y="809"/>
                  </a:lnTo>
                  <a:cubicBezTo>
                    <a:pt x="898" y="827"/>
                    <a:pt x="889" y="844"/>
                    <a:pt x="871" y="853"/>
                  </a:cubicBezTo>
                  <a:lnTo>
                    <a:pt x="827" y="871"/>
                  </a:lnTo>
                  <a:cubicBezTo>
                    <a:pt x="822" y="874"/>
                    <a:pt x="816" y="875"/>
                    <a:pt x="811" y="875"/>
                  </a:cubicBezTo>
                  <a:cubicBezTo>
                    <a:pt x="799" y="875"/>
                    <a:pt x="789" y="868"/>
                    <a:pt x="782" y="862"/>
                  </a:cubicBezTo>
                  <a:lnTo>
                    <a:pt x="756" y="818"/>
                  </a:lnTo>
                  <a:cubicBezTo>
                    <a:pt x="738" y="800"/>
                    <a:pt x="738" y="765"/>
                    <a:pt x="747" y="738"/>
                  </a:cubicBezTo>
                  <a:cubicBezTo>
                    <a:pt x="765" y="693"/>
                    <a:pt x="765" y="649"/>
                    <a:pt x="729" y="614"/>
                  </a:cubicBezTo>
                  <a:lnTo>
                    <a:pt x="658" y="507"/>
                  </a:lnTo>
                  <a:cubicBezTo>
                    <a:pt x="605" y="436"/>
                    <a:pt x="525" y="383"/>
                    <a:pt x="436" y="365"/>
                  </a:cubicBezTo>
                  <a:lnTo>
                    <a:pt x="330" y="329"/>
                  </a:lnTo>
                  <a:cubicBezTo>
                    <a:pt x="310" y="325"/>
                    <a:pt x="290" y="323"/>
                    <a:pt x="271" y="323"/>
                  </a:cubicBezTo>
                  <a:cubicBezTo>
                    <a:pt x="215" y="323"/>
                    <a:pt x="163" y="343"/>
                    <a:pt x="116" y="383"/>
                  </a:cubicBezTo>
                  <a:lnTo>
                    <a:pt x="107" y="391"/>
                  </a:lnTo>
                  <a:cubicBezTo>
                    <a:pt x="81" y="418"/>
                    <a:pt x="54" y="454"/>
                    <a:pt x="36" y="480"/>
                  </a:cubicBezTo>
                  <a:lnTo>
                    <a:pt x="28" y="498"/>
                  </a:lnTo>
                  <a:cubicBezTo>
                    <a:pt x="1" y="569"/>
                    <a:pt x="1" y="649"/>
                    <a:pt x="36" y="711"/>
                  </a:cubicBezTo>
                  <a:lnTo>
                    <a:pt x="99" y="809"/>
                  </a:lnTo>
                  <a:cubicBezTo>
                    <a:pt x="152" y="889"/>
                    <a:pt x="223" y="951"/>
                    <a:pt x="303" y="978"/>
                  </a:cubicBezTo>
                  <a:lnTo>
                    <a:pt x="427" y="1022"/>
                  </a:lnTo>
                  <a:cubicBezTo>
                    <a:pt x="442" y="1028"/>
                    <a:pt x="457" y="1031"/>
                    <a:pt x="471" y="1031"/>
                  </a:cubicBezTo>
                  <a:cubicBezTo>
                    <a:pt x="500" y="1031"/>
                    <a:pt x="528" y="1019"/>
                    <a:pt x="552" y="995"/>
                  </a:cubicBezTo>
                  <a:cubicBezTo>
                    <a:pt x="568" y="984"/>
                    <a:pt x="584" y="977"/>
                    <a:pt x="601" y="977"/>
                  </a:cubicBezTo>
                  <a:cubicBezTo>
                    <a:pt x="611" y="977"/>
                    <a:pt x="621" y="980"/>
                    <a:pt x="631" y="987"/>
                  </a:cubicBezTo>
                  <a:lnTo>
                    <a:pt x="676" y="995"/>
                  </a:lnTo>
                  <a:cubicBezTo>
                    <a:pt x="694" y="1004"/>
                    <a:pt x="703" y="1022"/>
                    <a:pt x="703" y="1040"/>
                  </a:cubicBezTo>
                  <a:lnTo>
                    <a:pt x="703" y="1049"/>
                  </a:lnTo>
                  <a:cubicBezTo>
                    <a:pt x="703" y="1066"/>
                    <a:pt x="694" y="1075"/>
                    <a:pt x="676" y="1084"/>
                  </a:cubicBezTo>
                  <a:lnTo>
                    <a:pt x="631" y="1102"/>
                  </a:lnTo>
                  <a:cubicBezTo>
                    <a:pt x="624" y="1104"/>
                    <a:pt x="617" y="1106"/>
                    <a:pt x="610" y="1106"/>
                  </a:cubicBezTo>
                  <a:cubicBezTo>
                    <a:pt x="591" y="1106"/>
                    <a:pt x="571" y="1097"/>
                    <a:pt x="552" y="1084"/>
                  </a:cubicBezTo>
                  <a:cubicBezTo>
                    <a:pt x="529" y="1067"/>
                    <a:pt x="502" y="1057"/>
                    <a:pt x="474" y="1057"/>
                  </a:cubicBezTo>
                  <a:cubicBezTo>
                    <a:pt x="459" y="1057"/>
                    <a:pt x="443" y="1060"/>
                    <a:pt x="427" y="1066"/>
                  </a:cubicBezTo>
                  <a:lnTo>
                    <a:pt x="303" y="1111"/>
                  </a:lnTo>
                  <a:cubicBezTo>
                    <a:pt x="223" y="1146"/>
                    <a:pt x="152" y="1209"/>
                    <a:pt x="107" y="1289"/>
                  </a:cubicBezTo>
                  <a:lnTo>
                    <a:pt x="45" y="1386"/>
                  </a:lnTo>
                  <a:cubicBezTo>
                    <a:pt x="10" y="1448"/>
                    <a:pt x="10" y="1528"/>
                    <a:pt x="36" y="1599"/>
                  </a:cubicBezTo>
                  <a:lnTo>
                    <a:pt x="45" y="1617"/>
                  </a:lnTo>
                  <a:cubicBezTo>
                    <a:pt x="54" y="1635"/>
                    <a:pt x="72" y="1653"/>
                    <a:pt x="81" y="1662"/>
                  </a:cubicBezTo>
                  <a:cubicBezTo>
                    <a:pt x="90" y="1679"/>
                    <a:pt x="107" y="1697"/>
                    <a:pt x="116" y="1706"/>
                  </a:cubicBezTo>
                  <a:lnTo>
                    <a:pt x="134" y="1715"/>
                  </a:lnTo>
                  <a:cubicBezTo>
                    <a:pt x="177" y="1752"/>
                    <a:pt x="224" y="1772"/>
                    <a:pt x="273" y="1772"/>
                  </a:cubicBezTo>
                  <a:cubicBezTo>
                    <a:pt x="294" y="1772"/>
                    <a:pt x="316" y="1768"/>
                    <a:pt x="338" y="1759"/>
                  </a:cubicBezTo>
                  <a:lnTo>
                    <a:pt x="454" y="1733"/>
                  </a:lnTo>
                  <a:cubicBezTo>
                    <a:pt x="543" y="1706"/>
                    <a:pt x="614" y="1653"/>
                    <a:pt x="667" y="1573"/>
                  </a:cubicBezTo>
                  <a:lnTo>
                    <a:pt x="738" y="1475"/>
                  </a:lnTo>
                  <a:cubicBezTo>
                    <a:pt x="765" y="1431"/>
                    <a:pt x="774" y="1386"/>
                    <a:pt x="747" y="1342"/>
                  </a:cubicBezTo>
                  <a:cubicBezTo>
                    <a:pt x="738" y="1315"/>
                    <a:pt x="738" y="1289"/>
                    <a:pt x="756" y="1262"/>
                  </a:cubicBezTo>
                  <a:lnTo>
                    <a:pt x="782" y="1217"/>
                  </a:lnTo>
                  <a:cubicBezTo>
                    <a:pt x="791" y="1209"/>
                    <a:pt x="809" y="1200"/>
                    <a:pt x="818" y="1200"/>
                  </a:cubicBezTo>
                  <a:lnTo>
                    <a:pt x="854" y="1200"/>
                  </a:lnTo>
                  <a:cubicBezTo>
                    <a:pt x="871" y="1200"/>
                    <a:pt x="889" y="1217"/>
                    <a:pt x="889" y="1235"/>
                  </a:cubicBezTo>
                  <a:lnTo>
                    <a:pt x="889" y="1271"/>
                  </a:lnTo>
                  <a:cubicBezTo>
                    <a:pt x="889" y="1306"/>
                    <a:pt x="880" y="1333"/>
                    <a:pt x="854" y="1342"/>
                  </a:cubicBezTo>
                  <a:cubicBezTo>
                    <a:pt x="818" y="1368"/>
                    <a:pt x="791" y="1413"/>
                    <a:pt x="791" y="1457"/>
                  </a:cubicBezTo>
                  <a:lnTo>
                    <a:pt x="791" y="1582"/>
                  </a:lnTo>
                  <a:cubicBezTo>
                    <a:pt x="791" y="1670"/>
                    <a:pt x="827" y="1759"/>
                    <a:pt x="889" y="1830"/>
                  </a:cubicBezTo>
                  <a:lnTo>
                    <a:pt x="960" y="1919"/>
                  </a:lnTo>
                  <a:cubicBezTo>
                    <a:pt x="1007" y="1966"/>
                    <a:pt x="1067" y="1992"/>
                    <a:pt x="1134" y="1992"/>
                  </a:cubicBezTo>
                  <a:cubicBezTo>
                    <a:pt x="1144" y="1992"/>
                    <a:pt x="1154" y="1991"/>
                    <a:pt x="1164" y="1990"/>
                  </a:cubicBezTo>
                  <a:lnTo>
                    <a:pt x="1182" y="1990"/>
                  </a:lnTo>
                  <a:cubicBezTo>
                    <a:pt x="1200" y="1990"/>
                    <a:pt x="1218" y="1981"/>
                    <a:pt x="1235" y="1981"/>
                  </a:cubicBezTo>
                  <a:cubicBezTo>
                    <a:pt x="1253" y="1972"/>
                    <a:pt x="1271" y="1964"/>
                    <a:pt x="1289" y="1955"/>
                  </a:cubicBezTo>
                  <a:lnTo>
                    <a:pt x="1306" y="1946"/>
                  </a:lnTo>
                  <a:cubicBezTo>
                    <a:pt x="1369" y="1910"/>
                    <a:pt x="1413" y="1839"/>
                    <a:pt x="1413" y="1759"/>
                  </a:cubicBezTo>
                  <a:lnTo>
                    <a:pt x="1422" y="1644"/>
                  </a:lnTo>
                  <a:cubicBezTo>
                    <a:pt x="1422" y="1555"/>
                    <a:pt x="1395" y="1466"/>
                    <a:pt x="1342" y="1395"/>
                  </a:cubicBezTo>
                  <a:lnTo>
                    <a:pt x="1271" y="1289"/>
                  </a:lnTo>
                  <a:cubicBezTo>
                    <a:pt x="1244" y="1253"/>
                    <a:pt x="1200" y="1235"/>
                    <a:pt x="1156" y="1235"/>
                  </a:cubicBezTo>
                  <a:cubicBezTo>
                    <a:pt x="1151" y="1237"/>
                    <a:pt x="1145" y="1238"/>
                    <a:pt x="1140" y="1238"/>
                  </a:cubicBezTo>
                  <a:cubicBezTo>
                    <a:pt x="1116" y="1238"/>
                    <a:pt x="1090" y="1223"/>
                    <a:pt x="1076" y="1209"/>
                  </a:cubicBezTo>
                  <a:lnTo>
                    <a:pt x="1049" y="1164"/>
                  </a:lnTo>
                  <a:cubicBezTo>
                    <a:pt x="1040" y="1155"/>
                    <a:pt x="1040" y="1138"/>
                    <a:pt x="1049" y="1120"/>
                  </a:cubicBezTo>
                  <a:lnTo>
                    <a:pt x="1067" y="1093"/>
                  </a:lnTo>
                  <a:cubicBezTo>
                    <a:pt x="1073" y="1080"/>
                    <a:pt x="1084" y="1072"/>
                    <a:pt x="1097" y="1072"/>
                  </a:cubicBezTo>
                  <a:cubicBezTo>
                    <a:pt x="1102" y="1072"/>
                    <a:pt x="1106" y="1073"/>
                    <a:pt x="1111" y="1075"/>
                  </a:cubicBezTo>
                  <a:lnTo>
                    <a:pt x="1156" y="1093"/>
                  </a:lnTo>
                  <a:cubicBezTo>
                    <a:pt x="1182" y="1093"/>
                    <a:pt x="1209" y="1120"/>
                    <a:pt x="1209" y="1146"/>
                  </a:cubicBezTo>
                  <a:cubicBezTo>
                    <a:pt x="1218" y="1191"/>
                    <a:pt x="1253" y="1226"/>
                    <a:pt x="1306" y="1244"/>
                  </a:cubicBezTo>
                  <a:lnTo>
                    <a:pt x="1422" y="1280"/>
                  </a:lnTo>
                  <a:cubicBezTo>
                    <a:pt x="1457" y="1290"/>
                    <a:pt x="1492" y="1295"/>
                    <a:pt x="1527" y="1295"/>
                  </a:cubicBezTo>
                  <a:cubicBezTo>
                    <a:pt x="1581" y="1295"/>
                    <a:pt x="1635" y="1283"/>
                    <a:pt x="1688" y="1262"/>
                  </a:cubicBezTo>
                  <a:lnTo>
                    <a:pt x="1795" y="1217"/>
                  </a:lnTo>
                  <a:cubicBezTo>
                    <a:pt x="1866" y="1182"/>
                    <a:pt x="1919" y="1120"/>
                    <a:pt x="1928" y="1049"/>
                  </a:cubicBezTo>
                  <a:lnTo>
                    <a:pt x="1928" y="1031"/>
                  </a:lnTo>
                  <a:cubicBezTo>
                    <a:pt x="1937" y="995"/>
                    <a:pt x="1937" y="960"/>
                    <a:pt x="1928" y="924"/>
                  </a:cubicBezTo>
                  <a:lnTo>
                    <a:pt x="1928" y="907"/>
                  </a:lnTo>
                  <a:cubicBezTo>
                    <a:pt x="1919" y="827"/>
                    <a:pt x="1866" y="765"/>
                    <a:pt x="1786" y="738"/>
                  </a:cubicBezTo>
                  <a:lnTo>
                    <a:pt x="1680" y="702"/>
                  </a:lnTo>
                  <a:cubicBezTo>
                    <a:pt x="1637" y="683"/>
                    <a:pt x="1589" y="674"/>
                    <a:pt x="1540" y="674"/>
                  </a:cubicBezTo>
                  <a:cubicBezTo>
                    <a:pt x="1497" y="674"/>
                    <a:pt x="1454" y="681"/>
                    <a:pt x="1413" y="693"/>
                  </a:cubicBezTo>
                  <a:lnTo>
                    <a:pt x="1298" y="729"/>
                  </a:lnTo>
                  <a:cubicBezTo>
                    <a:pt x="1253" y="747"/>
                    <a:pt x="1218" y="782"/>
                    <a:pt x="1209" y="827"/>
                  </a:cubicBezTo>
                  <a:cubicBezTo>
                    <a:pt x="1200" y="862"/>
                    <a:pt x="1182" y="880"/>
                    <a:pt x="1156" y="889"/>
                  </a:cubicBezTo>
                  <a:lnTo>
                    <a:pt x="1120" y="898"/>
                  </a:lnTo>
                  <a:cubicBezTo>
                    <a:pt x="1102" y="898"/>
                    <a:pt x="1084" y="898"/>
                    <a:pt x="1076" y="880"/>
                  </a:cubicBezTo>
                  <a:cubicBezTo>
                    <a:pt x="1067" y="871"/>
                    <a:pt x="1067" y="853"/>
                    <a:pt x="1076" y="836"/>
                  </a:cubicBezTo>
                  <a:lnTo>
                    <a:pt x="1102" y="791"/>
                  </a:lnTo>
                  <a:cubicBezTo>
                    <a:pt x="1111" y="765"/>
                    <a:pt x="1138" y="756"/>
                    <a:pt x="1164" y="756"/>
                  </a:cubicBezTo>
                  <a:cubicBezTo>
                    <a:pt x="1218" y="747"/>
                    <a:pt x="1253" y="720"/>
                    <a:pt x="1280" y="685"/>
                  </a:cubicBezTo>
                  <a:lnTo>
                    <a:pt x="1333" y="569"/>
                  </a:lnTo>
                  <a:cubicBezTo>
                    <a:pt x="1378" y="489"/>
                    <a:pt x="1395" y="400"/>
                    <a:pt x="1378" y="312"/>
                  </a:cubicBezTo>
                  <a:lnTo>
                    <a:pt x="1351" y="196"/>
                  </a:lnTo>
                  <a:cubicBezTo>
                    <a:pt x="1342" y="125"/>
                    <a:pt x="1289" y="63"/>
                    <a:pt x="1218" y="36"/>
                  </a:cubicBezTo>
                  <a:lnTo>
                    <a:pt x="1200" y="27"/>
                  </a:lnTo>
                  <a:cubicBezTo>
                    <a:pt x="1191" y="18"/>
                    <a:pt x="1164" y="10"/>
                    <a:pt x="1147" y="10"/>
                  </a:cubicBezTo>
                  <a:cubicBezTo>
                    <a:pt x="1129" y="10"/>
                    <a:pt x="1111" y="1"/>
                    <a:pt x="1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53" name="Google Shape;6953;p13"/>
            <p:cNvGrpSpPr/>
            <p:nvPr/>
          </p:nvGrpSpPr>
          <p:grpSpPr>
            <a:xfrm>
              <a:off x="5291775" y="1540550"/>
              <a:ext cx="22450" cy="29550"/>
              <a:chOff x="5291775" y="1540550"/>
              <a:chExt cx="22450" cy="29550"/>
            </a:xfrm>
          </p:grpSpPr>
          <p:sp>
            <p:nvSpPr>
              <p:cNvPr id="6954" name="Google Shape;6954;p13"/>
              <p:cNvSpPr/>
              <p:nvPr/>
            </p:nvSpPr>
            <p:spPr>
              <a:xfrm>
                <a:off x="5296450" y="1551650"/>
                <a:ext cx="625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23" extrusionOk="0">
                    <a:moveTo>
                      <a:pt x="231" y="107"/>
                    </a:moveTo>
                    <a:cubicBezTo>
                      <a:pt x="222" y="116"/>
                      <a:pt x="205" y="125"/>
                      <a:pt x="196" y="143"/>
                    </a:cubicBezTo>
                    <a:lnTo>
                      <a:pt x="187" y="169"/>
                    </a:lnTo>
                    <a:cubicBezTo>
                      <a:pt x="178" y="178"/>
                      <a:pt x="169" y="196"/>
                      <a:pt x="169" y="205"/>
                    </a:cubicBezTo>
                    <a:cubicBezTo>
                      <a:pt x="169" y="214"/>
                      <a:pt x="151" y="223"/>
                      <a:pt x="134" y="214"/>
                    </a:cubicBezTo>
                    <a:cubicBezTo>
                      <a:pt x="116" y="205"/>
                      <a:pt x="89" y="196"/>
                      <a:pt x="63" y="196"/>
                    </a:cubicBezTo>
                    <a:lnTo>
                      <a:pt x="27" y="196"/>
                    </a:lnTo>
                    <a:cubicBezTo>
                      <a:pt x="18" y="196"/>
                      <a:pt x="0" y="187"/>
                      <a:pt x="9" y="169"/>
                    </a:cubicBezTo>
                    <a:cubicBezTo>
                      <a:pt x="9" y="160"/>
                      <a:pt x="9" y="152"/>
                      <a:pt x="9" y="143"/>
                    </a:cubicBezTo>
                    <a:lnTo>
                      <a:pt x="9" y="134"/>
                    </a:lnTo>
                    <a:cubicBezTo>
                      <a:pt x="9" y="116"/>
                      <a:pt x="9" y="107"/>
                      <a:pt x="9" y="98"/>
                    </a:cubicBezTo>
                    <a:cubicBezTo>
                      <a:pt x="0" y="81"/>
                      <a:pt x="18" y="63"/>
                      <a:pt x="27" y="63"/>
                    </a:cubicBezTo>
                    <a:cubicBezTo>
                      <a:pt x="45" y="63"/>
                      <a:pt x="63" y="63"/>
                      <a:pt x="80" y="54"/>
                    </a:cubicBezTo>
                    <a:lnTo>
                      <a:pt x="125" y="36"/>
                    </a:lnTo>
                    <a:lnTo>
                      <a:pt x="142" y="27"/>
                    </a:lnTo>
                    <a:lnTo>
                      <a:pt x="160" y="18"/>
                    </a:lnTo>
                    <a:cubicBezTo>
                      <a:pt x="169" y="1"/>
                      <a:pt x="187" y="10"/>
                      <a:pt x="196" y="18"/>
                    </a:cubicBezTo>
                    <a:cubicBezTo>
                      <a:pt x="196" y="27"/>
                      <a:pt x="196" y="36"/>
                      <a:pt x="205" y="36"/>
                    </a:cubicBezTo>
                    <a:cubicBezTo>
                      <a:pt x="214" y="54"/>
                      <a:pt x="222" y="63"/>
                      <a:pt x="240" y="72"/>
                    </a:cubicBezTo>
                    <a:cubicBezTo>
                      <a:pt x="249" y="81"/>
                      <a:pt x="249" y="98"/>
                      <a:pt x="240" y="9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5" name="Google Shape;6955;p13"/>
              <p:cNvSpPr/>
              <p:nvPr/>
            </p:nvSpPr>
            <p:spPr>
              <a:xfrm>
                <a:off x="5292900" y="1550150"/>
                <a:ext cx="5575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74" extrusionOk="0">
                    <a:moveTo>
                      <a:pt x="14" y="1"/>
                    </a:moveTo>
                    <a:cubicBezTo>
                      <a:pt x="11" y="1"/>
                      <a:pt x="9" y="3"/>
                      <a:pt x="9" y="7"/>
                    </a:cubicBezTo>
                    <a:cubicBezTo>
                      <a:pt x="0" y="7"/>
                      <a:pt x="9" y="16"/>
                      <a:pt x="18" y="25"/>
                    </a:cubicBezTo>
                    <a:lnTo>
                      <a:pt x="27" y="25"/>
                    </a:lnTo>
                    <a:cubicBezTo>
                      <a:pt x="89" y="61"/>
                      <a:pt x="151" y="114"/>
                      <a:pt x="205" y="167"/>
                    </a:cubicBezTo>
                    <a:cubicBezTo>
                      <a:pt x="205" y="172"/>
                      <a:pt x="207" y="174"/>
                      <a:pt x="209" y="174"/>
                    </a:cubicBezTo>
                    <a:cubicBezTo>
                      <a:pt x="211" y="174"/>
                      <a:pt x="213" y="172"/>
                      <a:pt x="213" y="167"/>
                    </a:cubicBezTo>
                    <a:cubicBezTo>
                      <a:pt x="222" y="167"/>
                      <a:pt x="222" y="158"/>
                      <a:pt x="213" y="158"/>
                    </a:cubicBezTo>
                    <a:cubicBezTo>
                      <a:pt x="160" y="96"/>
                      <a:pt x="98" y="52"/>
                      <a:pt x="27" y="16"/>
                    </a:cubicBezTo>
                    <a:lnTo>
                      <a:pt x="18" y="16"/>
                    </a:lnTo>
                    <a:cubicBezTo>
                      <a:pt x="27" y="16"/>
                      <a:pt x="27" y="7"/>
                      <a:pt x="18" y="7"/>
                    </a:cubicBezTo>
                    <a:cubicBezTo>
                      <a:pt x="18" y="3"/>
                      <a:pt x="16" y="1"/>
                      <a:pt x="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6" name="Google Shape;6956;p13"/>
              <p:cNvSpPr/>
              <p:nvPr/>
            </p:nvSpPr>
            <p:spPr>
              <a:xfrm>
                <a:off x="5293125" y="1553050"/>
                <a:ext cx="40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49" extrusionOk="0">
                    <a:moveTo>
                      <a:pt x="17" y="0"/>
                    </a:moveTo>
                    <a:cubicBezTo>
                      <a:pt x="16" y="0"/>
                      <a:pt x="13" y="2"/>
                      <a:pt x="9" y="7"/>
                    </a:cubicBezTo>
                    <a:cubicBezTo>
                      <a:pt x="0" y="7"/>
                      <a:pt x="0" y="7"/>
                      <a:pt x="0" y="16"/>
                    </a:cubicBezTo>
                    <a:cubicBezTo>
                      <a:pt x="0" y="25"/>
                      <a:pt x="9" y="25"/>
                      <a:pt x="18" y="25"/>
                    </a:cubicBezTo>
                    <a:cubicBezTo>
                      <a:pt x="18" y="25"/>
                      <a:pt x="27" y="7"/>
                      <a:pt x="27" y="7"/>
                    </a:cubicBezTo>
                    <a:lnTo>
                      <a:pt x="18" y="7"/>
                    </a:lnTo>
                    <a:cubicBezTo>
                      <a:pt x="18" y="2"/>
                      <a:pt x="18" y="0"/>
                      <a:pt x="17" y="0"/>
                    </a:cubicBezTo>
                    <a:close/>
                    <a:moveTo>
                      <a:pt x="61" y="3"/>
                    </a:moveTo>
                    <a:cubicBezTo>
                      <a:pt x="50" y="3"/>
                      <a:pt x="38" y="5"/>
                      <a:pt x="27" y="7"/>
                    </a:cubicBezTo>
                    <a:cubicBezTo>
                      <a:pt x="71" y="7"/>
                      <a:pt x="116" y="16"/>
                      <a:pt x="151" y="42"/>
                    </a:cubicBezTo>
                    <a:cubicBezTo>
                      <a:pt x="151" y="47"/>
                      <a:pt x="153" y="49"/>
                      <a:pt x="156" y="49"/>
                    </a:cubicBezTo>
                    <a:cubicBezTo>
                      <a:pt x="158" y="49"/>
                      <a:pt x="160" y="47"/>
                      <a:pt x="160" y="42"/>
                    </a:cubicBezTo>
                    <a:lnTo>
                      <a:pt x="160" y="33"/>
                    </a:lnTo>
                    <a:cubicBezTo>
                      <a:pt x="133" y="13"/>
                      <a:pt x="97" y="3"/>
                      <a:pt x="61" y="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7" name="Google Shape;6957;p13"/>
              <p:cNvSpPr/>
              <p:nvPr/>
            </p:nvSpPr>
            <p:spPr>
              <a:xfrm>
                <a:off x="5291775" y="1554700"/>
                <a:ext cx="572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97" extrusionOk="0">
                    <a:moveTo>
                      <a:pt x="211" y="0"/>
                    </a:moveTo>
                    <a:cubicBezTo>
                      <a:pt x="209" y="0"/>
                      <a:pt x="207" y="1"/>
                      <a:pt x="205" y="3"/>
                    </a:cubicBezTo>
                    <a:cubicBezTo>
                      <a:pt x="134" y="47"/>
                      <a:pt x="72" y="110"/>
                      <a:pt x="19" y="172"/>
                    </a:cubicBezTo>
                    <a:lnTo>
                      <a:pt x="19" y="181"/>
                    </a:lnTo>
                    <a:cubicBezTo>
                      <a:pt x="19" y="176"/>
                      <a:pt x="16" y="174"/>
                      <a:pt x="14" y="174"/>
                    </a:cubicBezTo>
                    <a:cubicBezTo>
                      <a:pt x="12" y="174"/>
                      <a:pt x="10" y="176"/>
                      <a:pt x="10" y="181"/>
                    </a:cubicBezTo>
                    <a:cubicBezTo>
                      <a:pt x="1" y="181"/>
                      <a:pt x="1" y="189"/>
                      <a:pt x="10" y="189"/>
                    </a:cubicBezTo>
                    <a:cubicBezTo>
                      <a:pt x="10" y="194"/>
                      <a:pt x="12" y="196"/>
                      <a:pt x="15" y="196"/>
                    </a:cubicBezTo>
                    <a:cubicBezTo>
                      <a:pt x="19" y="196"/>
                      <a:pt x="23" y="194"/>
                      <a:pt x="27" y="189"/>
                    </a:cubicBezTo>
                    <a:cubicBezTo>
                      <a:pt x="27" y="189"/>
                      <a:pt x="27" y="189"/>
                      <a:pt x="27" y="181"/>
                    </a:cubicBezTo>
                    <a:cubicBezTo>
                      <a:pt x="90" y="118"/>
                      <a:pt x="152" y="65"/>
                      <a:pt x="214" y="12"/>
                    </a:cubicBezTo>
                    <a:cubicBezTo>
                      <a:pt x="228" y="12"/>
                      <a:pt x="220" y="0"/>
                      <a:pt x="2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8" name="Google Shape;6958;p13"/>
              <p:cNvSpPr/>
              <p:nvPr/>
            </p:nvSpPr>
            <p:spPr>
              <a:xfrm>
                <a:off x="5299775" y="1540550"/>
                <a:ext cx="135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54" h="498" extrusionOk="0">
                    <a:moveTo>
                      <a:pt x="36" y="1"/>
                    </a:moveTo>
                    <a:cubicBezTo>
                      <a:pt x="27" y="1"/>
                      <a:pt x="27" y="1"/>
                      <a:pt x="27" y="9"/>
                    </a:cubicBezTo>
                    <a:cubicBezTo>
                      <a:pt x="27" y="9"/>
                      <a:pt x="27" y="9"/>
                      <a:pt x="27" y="18"/>
                    </a:cubicBezTo>
                    <a:lnTo>
                      <a:pt x="18" y="9"/>
                    </a:lnTo>
                    <a:lnTo>
                      <a:pt x="18" y="18"/>
                    </a:lnTo>
                    <a:cubicBezTo>
                      <a:pt x="18" y="23"/>
                      <a:pt x="24" y="29"/>
                      <a:pt x="29" y="29"/>
                    </a:cubicBezTo>
                    <a:cubicBezTo>
                      <a:pt x="33" y="29"/>
                      <a:pt x="36" y="26"/>
                      <a:pt x="36" y="18"/>
                    </a:cubicBezTo>
                    <a:cubicBezTo>
                      <a:pt x="36" y="18"/>
                      <a:pt x="45" y="9"/>
                      <a:pt x="45" y="9"/>
                    </a:cubicBezTo>
                    <a:lnTo>
                      <a:pt x="36" y="1"/>
                    </a:lnTo>
                    <a:close/>
                    <a:moveTo>
                      <a:pt x="36" y="27"/>
                    </a:moveTo>
                    <a:lnTo>
                      <a:pt x="36" y="80"/>
                    </a:lnTo>
                    <a:cubicBezTo>
                      <a:pt x="45" y="134"/>
                      <a:pt x="45" y="187"/>
                      <a:pt x="36" y="240"/>
                    </a:cubicBezTo>
                    <a:cubicBezTo>
                      <a:pt x="36" y="294"/>
                      <a:pt x="36" y="347"/>
                      <a:pt x="18" y="400"/>
                    </a:cubicBezTo>
                    <a:cubicBezTo>
                      <a:pt x="9" y="445"/>
                      <a:pt x="18" y="462"/>
                      <a:pt x="9" y="471"/>
                    </a:cubicBezTo>
                    <a:cubicBezTo>
                      <a:pt x="1" y="489"/>
                      <a:pt x="1" y="498"/>
                      <a:pt x="9" y="498"/>
                    </a:cubicBezTo>
                    <a:cubicBezTo>
                      <a:pt x="9" y="498"/>
                      <a:pt x="18" y="480"/>
                      <a:pt x="18" y="480"/>
                    </a:cubicBezTo>
                    <a:cubicBezTo>
                      <a:pt x="18" y="480"/>
                      <a:pt x="27" y="454"/>
                      <a:pt x="36" y="409"/>
                    </a:cubicBezTo>
                    <a:cubicBezTo>
                      <a:pt x="45" y="356"/>
                      <a:pt x="45" y="294"/>
                      <a:pt x="54" y="240"/>
                    </a:cubicBezTo>
                    <a:cubicBezTo>
                      <a:pt x="54" y="187"/>
                      <a:pt x="45" y="134"/>
                      <a:pt x="45" y="80"/>
                    </a:cubicBezTo>
                    <a:cubicBezTo>
                      <a:pt x="36" y="63"/>
                      <a:pt x="36" y="45"/>
                      <a:pt x="36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9" name="Google Shape;6959;p13"/>
              <p:cNvSpPr/>
              <p:nvPr/>
            </p:nvSpPr>
            <p:spPr>
              <a:xfrm>
                <a:off x="5300000" y="1547425"/>
                <a:ext cx="5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68" extrusionOk="0">
                    <a:moveTo>
                      <a:pt x="214" y="1"/>
                    </a:moveTo>
                    <a:cubicBezTo>
                      <a:pt x="214" y="10"/>
                      <a:pt x="214" y="10"/>
                      <a:pt x="214" y="10"/>
                    </a:cubicBezTo>
                    <a:lnTo>
                      <a:pt x="205" y="19"/>
                    </a:lnTo>
                    <a:lnTo>
                      <a:pt x="178" y="45"/>
                    </a:lnTo>
                    <a:cubicBezTo>
                      <a:pt x="151" y="63"/>
                      <a:pt x="125" y="90"/>
                      <a:pt x="98" y="125"/>
                    </a:cubicBezTo>
                    <a:cubicBezTo>
                      <a:pt x="72" y="152"/>
                      <a:pt x="45" y="179"/>
                      <a:pt x="27" y="205"/>
                    </a:cubicBezTo>
                    <a:lnTo>
                      <a:pt x="0" y="250"/>
                    </a:lnTo>
                    <a:lnTo>
                      <a:pt x="0" y="267"/>
                    </a:lnTo>
                    <a:cubicBezTo>
                      <a:pt x="0" y="267"/>
                      <a:pt x="9" y="267"/>
                      <a:pt x="18" y="258"/>
                    </a:cubicBezTo>
                    <a:lnTo>
                      <a:pt x="45" y="214"/>
                    </a:lnTo>
                    <a:cubicBezTo>
                      <a:pt x="63" y="196"/>
                      <a:pt x="80" y="161"/>
                      <a:pt x="107" y="134"/>
                    </a:cubicBezTo>
                    <a:cubicBezTo>
                      <a:pt x="134" y="99"/>
                      <a:pt x="160" y="72"/>
                      <a:pt x="187" y="54"/>
                    </a:cubicBezTo>
                    <a:lnTo>
                      <a:pt x="214" y="28"/>
                    </a:lnTo>
                    <a:lnTo>
                      <a:pt x="223" y="19"/>
                    </a:lnTo>
                    <a:lnTo>
                      <a:pt x="231" y="19"/>
                    </a:lnTo>
                    <a:cubicBezTo>
                      <a:pt x="231" y="19"/>
                      <a:pt x="231" y="10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0" name="Google Shape;6960;p13"/>
              <p:cNvSpPr/>
              <p:nvPr/>
            </p:nvSpPr>
            <p:spPr>
              <a:xfrm>
                <a:off x="5301100" y="1553475"/>
                <a:ext cx="10025" cy="87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5" extrusionOk="0">
                    <a:moveTo>
                      <a:pt x="263" y="1"/>
                    </a:moveTo>
                    <a:cubicBezTo>
                      <a:pt x="241" y="1"/>
                      <a:pt x="218" y="3"/>
                      <a:pt x="196" y="8"/>
                    </a:cubicBezTo>
                    <a:cubicBezTo>
                      <a:pt x="181" y="5"/>
                      <a:pt x="168" y="4"/>
                      <a:pt x="154" y="4"/>
                    </a:cubicBezTo>
                    <a:cubicBezTo>
                      <a:pt x="127" y="4"/>
                      <a:pt x="102" y="8"/>
                      <a:pt x="72" y="8"/>
                    </a:cubicBezTo>
                    <a:lnTo>
                      <a:pt x="10" y="16"/>
                    </a:lnTo>
                    <a:cubicBezTo>
                      <a:pt x="1" y="16"/>
                      <a:pt x="1" y="25"/>
                      <a:pt x="1" y="34"/>
                    </a:cubicBezTo>
                    <a:lnTo>
                      <a:pt x="19" y="34"/>
                    </a:lnTo>
                    <a:lnTo>
                      <a:pt x="72" y="25"/>
                    </a:lnTo>
                    <a:cubicBezTo>
                      <a:pt x="107" y="16"/>
                      <a:pt x="152" y="16"/>
                      <a:pt x="196" y="16"/>
                    </a:cubicBezTo>
                    <a:lnTo>
                      <a:pt x="383" y="16"/>
                    </a:lnTo>
                    <a:cubicBezTo>
                      <a:pt x="383" y="25"/>
                      <a:pt x="392" y="25"/>
                      <a:pt x="392" y="25"/>
                    </a:cubicBezTo>
                    <a:cubicBezTo>
                      <a:pt x="392" y="25"/>
                      <a:pt x="401" y="25"/>
                      <a:pt x="401" y="16"/>
                    </a:cubicBezTo>
                    <a:cubicBezTo>
                      <a:pt x="401" y="8"/>
                      <a:pt x="401" y="8"/>
                      <a:pt x="392" y="8"/>
                    </a:cubicBezTo>
                    <a:cubicBezTo>
                      <a:pt x="387" y="3"/>
                      <a:pt x="385" y="1"/>
                      <a:pt x="384" y="1"/>
                    </a:cubicBezTo>
                    <a:cubicBezTo>
                      <a:pt x="383" y="1"/>
                      <a:pt x="383" y="3"/>
                      <a:pt x="383" y="8"/>
                    </a:cubicBezTo>
                    <a:lnTo>
                      <a:pt x="329" y="8"/>
                    </a:lnTo>
                    <a:cubicBezTo>
                      <a:pt x="307" y="3"/>
                      <a:pt x="285" y="1"/>
                      <a:pt x="2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1" name="Google Shape;6961;p13"/>
              <p:cNvSpPr/>
              <p:nvPr/>
            </p:nvSpPr>
            <p:spPr>
              <a:xfrm>
                <a:off x="5299325" y="1555650"/>
                <a:ext cx="6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41" h="427" extrusionOk="0">
                    <a:moveTo>
                      <a:pt x="1" y="0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1" y="45"/>
                    </a:cubicBezTo>
                    <a:cubicBezTo>
                      <a:pt x="10" y="63"/>
                      <a:pt x="10" y="80"/>
                      <a:pt x="19" y="89"/>
                    </a:cubicBezTo>
                    <a:cubicBezTo>
                      <a:pt x="36" y="143"/>
                      <a:pt x="63" y="196"/>
                      <a:pt x="90" y="240"/>
                    </a:cubicBezTo>
                    <a:cubicBezTo>
                      <a:pt x="116" y="285"/>
                      <a:pt x="152" y="329"/>
                      <a:pt x="187" y="365"/>
                    </a:cubicBezTo>
                    <a:cubicBezTo>
                      <a:pt x="152" y="320"/>
                      <a:pt x="125" y="276"/>
                      <a:pt x="99" y="231"/>
                    </a:cubicBezTo>
                    <a:cubicBezTo>
                      <a:pt x="72" y="187"/>
                      <a:pt x="54" y="134"/>
                      <a:pt x="36" y="89"/>
                    </a:cubicBezTo>
                    <a:cubicBezTo>
                      <a:pt x="27" y="72"/>
                      <a:pt x="19" y="54"/>
                      <a:pt x="19" y="36"/>
                    </a:cubicBezTo>
                    <a:cubicBezTo>
                      <a:pt x="19" y="36"/>
                      <a:pt x="19" y="27"/>
                      <a:pt x="19" y="18"/>
                    </a:cubicBezTo>
                    <a:cubicBezTo>
                      <a:pt x="19" y="9"/>
                      <a:pt x="1" y="0"/>
                      <a:pt x="1" y="0"/>
                    </a:cubicBezTo>
                    <a:close/>
                    <a:moveTo>
                      <a:pt x="187" y="365"/>
                    </a:moveTo>
                    <a:cubicBezTo>
                      <a:pt x="196" y="382"/>
                      <a:pt x="214" y="400"/>
                      <a:pt x="223" y="409"/>
                    </a:cubicBezTo>
                    <a:cubicBezTo>
                      <a:pt x="223" y="418"/>
                      <a:pt x="223" y="418"/>
                      <a:pt x="223" y="427"/>
                    </a:cubicBezTo>
                    <a:lnTo>
                      <a:pt x="241" y="427"/>
                    </a:lnTo>
                    <a:cubicBezTo>
                      <a:pt x="241" y="418"/>
                      <a:pt x="241" y="409"/>
                      <a:pt x="241" y="409"/>
                    </a:cubicBezTo>
                    <a:lnTo>
                      <a:pt x="232" y="409"/>
                    </a:ln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2" name="Google Shape;6962;p13"/>
              <p:cNvSpPr/>
              <p:nvPr/>
            </p:nvSpPr>
            <p:spPr>
              <a:xfrm>
                <a:off x="5299325" y="1554975"/>
                <a:ext cx="4475" cy="62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50" extrusionOk="0">
                    <a:moveTo>
                      <a:pt x="1" y="1"/>
                    </a:moveTo>
                    <a:cubicBezTo>
                      <a:pt x="1" y="1"/>
                      <a:pt x="1" y="10"/>
                      <a:pt x="1" y="10"/>
                    </a:cubicBezTo>
                    <a:cubicBezTo>
                      <a:pt x="36" y="99"/>
                      <a:pt x="90" y="170"/>
                      <a:pt x="152" y="232"/>
                    </a:cubicBezTo>
                    <a:cubicBezTo>
                      <a:pt x="152" y="241"/>
                      <a:pt x="152" y="241"/>
                      <a:pt x="152" y="250"/>
                    </a:cubicBezTo>
                    <a:lnTo>
                      <a:pt x="170" y="250"/>
                    </a:lnTo>
                    <a:cubicBezTo>
                      <a:pt x="178" y="241"/>
                      <a:pt x="178" y="232"/>
                      <a:pt x="170" y="232"/>
                    </a:cubicBezTo>
                    <a:cubicBezTo>
                      <a:pt x="170" y="225"/>
                      <a:pt x="165" y="219"/>
                      <a:pt x="159" y="219"/>
                    </a:cubicBezTo>
                    <a:cubicBezTo>
                      <a:pt x="157" y="219"/>
                      <a:pt x="154" y="220"/>
                      <a:pt x="152" y="223"/>
                    </a:cubicBezTo>
                    <a:cubicBezTo>
                      <a:pt x="99" y="161"/>
                      <a:pt x="45" y="90"/>
                      <a:pt x="19" y="10"/>
                    </a:cubicBezTo>
                    <a:cubicBezTo>
                      <a:pt x="19" y="1"/>
                      <a:pt x="10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3" name="Google Shape;6963;p13"/>
              <p:cNvSpPr/>
              <p:nvPr/>
            </p:nvSpPr>
            <p:spPr>
              <a:xfrm>
                <a:off x="5300675" y="1555200"/>
                <a:ext cx="1267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0" extrusionOk="0">
                    <a:moveTo>
                      <a:pt x="0" y="1"/>
                    </a:moveTo>
                    <a:cubicBezTo>
                      <a:pt x="0" y="1"/>
                      <a:pt x="0" y="18"/>
                      <a:pt x="9" y="27"/>
                    </a:cubicBezTo>
                    <a:cubicBezTo>
                      <a:pt x="18" y="36"/>
                      <a:pt x="27" y="36"/>
                      <a:pt x="27" y="45"/>
                    </a:cubicBezTo>
                    <a:lnTo>
                      <a:pt x="80" y="90"/>
                    </a:lnTo>
                    <a:cubicBezTo>
                      <a:pt x="178" y="178"/>
                      <a:pt x="293" y="249"/>
                      <a:pt x="409" y="294"/>
                    </a:cubicBezTo>
                    <a:cubicBezTo>
                      <a:pt x="435" y="303"/>
                      <a:pt x="462" y="320"/>
                      <a:pt x="471" y="320"/>
                    </a:cubicBezTo>
                    <a:lnTo>
                      <a:pt x="489" y="320"/>
                    </a:lnTo>
                    <a:cubicBezTo>
                      <a:pt x="489" y="320"/>
                      <a:pt x="489" y="329"/>
                      <a:pt x="489" y="329"/>
                    </a:cubicBezTo>
                    <a:cubicBezTo>
                      <a:pt x="497" y="329"/>
                      <a:pt x="506" y="329"/>
                      <a:pt x="506" y="320"/>
                    </a:cubicBezTo>
                    <a:cubicBezTo>
                      <a:pt x="506" y="312"/>
                      <a:pt x="506" y="312"/>
                      <a:pt x="497" y="303"/>
                    </a:cubicBezTo>
                    <a:cubicBezTo>
                      <a:pt x="497" y="303"/>
                      <a:pt x="497" y="303"/>
                      <a:pt x="497" y="312"/>
                    </a:cubicBezTo>
                    <a:lnTo>
                      <a:pt x="480" y="312"/>
                    </a:lnTo>
                    <a:lnTo>
                      <a:pt x="418" y="285"/>
                    </a:lnTo>
                    <a:cubicBezTo>
                      <a:pt x="364" y="258"/>
                      <a:pt x="302" y="232"/>
                      <a:pt x="249" y="196"/>
                    </a:cubicBezTo>
                    <a:cubicBezTo>
                      <a:pt x="196" y="161"/>
                      <a:pt x="142" y="116"/>
                      <a:pt x="89" y="72"/>
                    </a:cubicBezTo>
                    <a:lnTo>
                      <a:pt x="45" y="27"/>
                    </a:lnTo>
                    <a:lnTo>
                      <a:pt x="27" y="10"/>
                    </a:lnTo>
                    <a:cubicBezTo>
                      <a:pt x="18" y="1"/>
                      <a:pt x="9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4" name="Google Shape;6964;p13"/>
              <p:cNvSpPr/>
              <p:nvPr/>
            </p:nvSpPr>
            <p:spPr>
              <a:xfrm>
                <a:off x="5295775" y="1556100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72" y="0"/>
                    </a:moveTo>
                    <a:cubicBezTo>
                      <a:pt x="36" y="62"/>
                      <a:pt x="18" y="125"/>
                      <a:pt x="10" y="187"/>
                    </a:cubicBezTo>
                    <a:lnTo>
                      <a:pt x="10" y="196"/>
                    </a:lnTo>
                    <a:cubicBezTo>
                      <a:pt x="10" y="196"/>
                      <a:pt x="1" y="196"/>
                      <a:pt x="1" y="205"/>
                    </a:cubicBezTo>
                    <a:cubicBezTo>
                      <a:pt x="1" y="213"/>
                      <a:pt x="10" y="213"/>
                      <a:pt x="18" y="213"/>
                    </a:cubicBezTo>
                    <a:cubicBezTo>
                      <a:pt x="18" y="213"/>
                      <a:pt x="27" y="213"/>
                      <a:pt x="27" y="205"/>
                    </a:cubicBezTo>
                    <a:cubicBezTo>
                      <a:pt x="27" y="205"/>
                      <a:pt x="18" y="196"/>
                      <a:pt x="18" y="196"/>
                    </a:cubicBezTo>
                    <a:lnTo>
                      <a:pt x="18" y="187"/>
                    </a:lnTo>
                    <a:cubicBezTo>
                      <a:pt x="27" y="125"/>
                      <a:pt x="45" y="71"/>
                      <a:pt x="81" y="18"/>
                    </a:cubicBezTo>
                    <a:cubicBezTo>
                      <a:pt x="90" y="9"/>
                      <a:pt x="90" y="9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5" name="Google Shape;6965;p13"/>
              <p:cNvSpPr/>
              <p:nvPr/>
            </p:nvSpPr>
            <p:spPr>
              <a:xfrm>
                <a:off x="5298450" y="1549650"/>
                <a:ext cx="1350" cy="4475"/>
              </a:xfrm>
              <a:custGeom>
                <a:avLst/>
                <a:gdLst/>
                <a:ahLst/>
                <a:cxnLst/>
                <a:rect l="l" t="t" r="r" b="b"/>
                <a:pathLst>
                  <a:path w="54" h="179" extrusionOk="0">
                    <a:moveTo>
                      <a:pt x="18" y="1"/>
                    </a:moveTo>
                    <a:cubicBezTo>
                      <a:pt x="9" y="1"/>
                      <a:pt x="0" y="1"/>
                      <a:pt x="0" y="10"/>
                    </a:cubicBezTo>
                    <a:cubicBezTo>
                      <a:pt x="0" y="10"/>
                      <a:pt x="0" y="18"/>
                      <a:pt x="9" y="27"/>
                    </a:cubicBezTo>
                    <a:cubicBezTo>
                      <a:pt x="0" y="81"/>
                      <a:pt x="9" y="134"/>
                      <a:pt x="36" y="178"/>
                    </a:cubicBezTo>
                    <a:lnTo>
                      <a:pt x="45" y="178"/>
                    </a:lnTo>
                    <a:cubicBezTo>
                      <a:pt x="45" y="178"/>
                      <a:pt x="54" y="169"/>
                      <a:pt x="54" y="169"/>
                    </a:cubicBezTo>
                    <a:cubicBezTo>
                      <a:pt x="27" y="125"/>
                      <a:pt x="18" y="81"/>
                      <a:pt x="18" y="27"/>
                    </a:cubicBezTo>
                    <a:lnTo>
                      <a:pt x="18" y="18"/>
                    </a:lnTo>
                    <a:lnTo>
                      <a:pt x="27" y="18"/>
                    </a:lnTo>
                    <a:cubicBezTo>
                      <a:pt x="27" y="10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6" name="Google Shape;6966;p13"/>
              <p:cNvSpPr/>
              <p:nvPr/>
            </p:nvSpPr>
            <p:spPr>
              <a:xfrm>
                <a:off x="5294900" y="15490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6" y="0"/>
                    </a:moveTo>
                    <a:cubicBezTo>
                      <a:pt x="2" y="0"/>
                      <a:pt x="0" y="2"/>
                      <a:pt x="0" y="7"/>
                    </a:cubicBezTo>
                    <a:cubicBezTo>
                      <a:pt x="0" y="7"/>
                      <a:pt x="0" y="16"/>
                      <a:pt x="0" y="16"/>
                    </a:cubicBezTo>
                    <a:cubicBezTo>
                      <a:pt x="0" y="25"/>
                      <a:pt x="9" y="34"/>
                      <a:pt x="18" y="34"/>
                    </a:cubicBezTo>
                    <a:cubicBezTo>
                      <a:pt x="45" y="51"/>
                      <a:pt x="62" y="78"/>
                      <a:pt x="89" y="105"/>
                    </a:cubicBezTo>
                    <a:cubicBezTo>
                      <a:pt x="107" y="122"/>
                      <a:pt x="125" y="149"/>
                      <a:pt x="133" y="185"/>
                    </a:cubicBezTo>
                    <a:lnTo>
                      <a:pt x="151" y="185"/>
                    </a:lnTo>
                    <a:cubicBezTo>
                      <a:pt x="151" y="185"/>
                      <a:pt x="160" y="176"/>
                      <a:pt x="151" y="167"/>
                    </a:cubicBezTo>
                    <a:cubicBezTo>
                      <a:pt x="142" y="140"/>
                      <a:pt x="116" y="114"/>
                      <a:pt x="98" y="87"/>
                    </a:cubicBezTo>
                    <a:cubicBezTo>
                      <a:pt x="71" y="60"/>
                      <a:pt x="45" y="34"/>
                      <a:pt x="27" y="16"/>
                    </a:cubicBezTo>
                    <a:lnTo>
                      <a:pt x="18" y="16"/>
                    </a:lnTo>
                    <a:cubicBezTo>
                      <a:pt x="18" y="16"/>
                      <a:pt x="18" y="7"/>
                      <a:pt x="18" y="7"/>
                    </a:cubicBezTo>
                    <a:cubicBezTo>
                      <a:pt x="14" y="2"/>
                      <a:pt x="9" y="0"/>
                      <a:pt x="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7" name="Google Shape;6967;p13"/>
              <p:cNvSpPr/>
              <p:nvPr/>
            </p:nvSpPr>
            <p:spPr>
              <a:xfrm>
                <a:off x="5297325" y="1554600"/>
                <a:ext cx="1800" cy="57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230" extrusionOk="0">
                    <a:moveTo>
                      <a:pt x="60" y="0"/>
                    </a:moveTo>
                    <a:cubicBezTo>
                      <a:pt x="56" y="0"/>
                      <a:pt x="54" y="3"/>
                      <a:pt x="54" y="7"/>
                    </a:cubicBezTo>
                    <a:cubicBezTo>
                      <a:pt x="45" y="34"/>
                      <a:pt x="28" y="69"/>
                      <a:pt x="28" y="96"/>
                    </a:cubicBezTo>
                    <a:cubicBezTo>
                      <a:pt x="19" y="131"/>
                      <a:pt x="10" y="167"/>
                      <a:pt x="10" y="193"/>
                    </a:cubicBezTo>
                    <a:lnTo>
                      <a:pt x="10" y="202"/>
                    </a:lnTo>
                    <a:cubicBezTo>
                      <a:pt x="19" y="167"/>
                      <a:pt x="19" y="140"/>
                      <a:pt x="36" y="105"/>
                    </a:cubicBezTo>
                    <a:cubicBezTo>
                      <a:pt x="45" y="78"/>
                      <a:pt x="54" y="42"/>
                      <a:pt x="72" y="16"/>
                    </a:cubicBezTo>
                    <a:cubicBezTo>
                      <a:pt x="72" y="16"/>
                      <a:pt x="72" y="7"/>
                      <a:pt x="72" y="7"/>
                    </a:cubicBezTo>
                    <a:cubicBezTo>
                      <a:pt x="67" y="3"/>
                      <a:pt x="63" y="0"/>
                      <a:pt x="60" y="0"/>
                    </a:cubicBezTo>
                    <a:close/>
                    <a:moveTo>
                      <a:pt x="10" y="202"/>
                    </a:moveTo>
                    <a:cubicBezTo>
                      <a:pt x="1" y="202"/>
                      <a:pt x="1" y="211"/>
                      <a:pt x="1" y="211"/>
                    </a:cubicBezTo>
                    <a:cubicBezTo>
                      <a:pt x="1" y="220"/>
                      <a:pt x="1" y="229"/>
                      <a:pt x="10" y="229"/>
                    </a:cubicBezTo>
                    <a:cubicBezTo>
                      <a:pt x="28" y="229"/>
                      <a:pt x="28" y="211"/>
                      <a:pt x="28" y="211"/>
                    </a:cubicBezTo>
                    <a:lnTo>
                      <a:pt x="10" y="211"/>
                    </a:lnTo>
                    <a:lnTo>
                      <a:pt x="10" y="20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8" name="Google Shape;6968;p13"/>
              <p:cNvSpPr/>
              <p:nvPr/>
            </p:nvSpPr>
            <p:spPr>
              <a:xfrm>
                <a:off x="5301100" y="1550975"/>
                <a:ext cx="380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5" extrusionOk="0">
                    <a:moveTo>
                      <a:pt x="134" y="1"/>
                    </a:moveTo>
                    <a:cubicBezTo>
                      <a:pt x="134" y="10"/>
                      <a:pt x="134" y="10"/>
                      <a:pt x="134" y="19"/>
                    </a:cubicBezTo>
                    <a:cubicBezTo>
                      <a:pt x="81" y="37"/>
                      <a:pt x="36" y="63"/>
                      <a:pt x="1" y="99"/>
                    </a:cubicBezTo>
                    <a:lnTo>
                      <a:pt x="1" y="108"/>
                    </a:lnTo>
                    <a:cubicBezTo>
                      <a:pt x="1" y="112"/>
                      <a:pt x="3" y="114"/>
                      <a:pt x="6" y="114"/>
                    </a:cubicBezTo>
                    <a:cubicBezTo>
                      <a:pt x="10" y="114"/>
                      <a:pt x="14" y="112"/>
                      <a:pt x="19" y="108"/>
                    </a:cubicBezTo>
                    <a:cubicBezTo>
                      <a:pt x="45" y="72"/>
                      <a:pt x="90" y="45"/>
                      <a:pt x="134" y="28"/>
                    </a:cubicBezTo>
                    <a:lnTo>
                      <a:pt x="143" y="28"/>
                    </a:lnTo>
                    <a:cubicBezTo>
                      <a:pt x="152" y="28"/>
                      <a:pt x="152" y="19"/>
                      <a:pt x="152" y="10"/>
                    </a:cubicBezTo>
                    <a:cubicBezTo>
                      <a:pt x="152" y="1"/>
                      <a:pt x="143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9" name="Google Shape;6969;p13"/>
              <p:cNvSpPr/>
              <p:nvPr/>
            </p:nvSpPr>
            <p:spPr>
              <a:xfrm>
                <a:off x="5300675" y="1554325"/>
                <a:ext cx="2900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90" extrusionOk="0">
                    <a:moveTo>
                      <a:pt x="9" y="0"/>
                    </a:moveTo>
                    <a:cubicBezTo>
                      <a:pt x="0" y="0"/>
                      <a:pt x="0" y="0"/>
                      <a:pt x="0" y="9"/>
                    </a:cubicBezTo>
                    <a:lnTo>
                      <a:pt x="0" y="18"/>
                    </a:lnTo>
                    <a:cubicBezTo>
                      <a:pt x="36" y="27"/>
                      <a:pt x="71" y="45"/>
                      <a:pt x="98" y="71"/>
                    </a:cubicBezTo>
                    <a:cubicBezTo>
                      <a:pt x="89" y="80"/>
                      <a:pt x="89" y="80"/>
                      <a:pt x="98" y="89"/>
                    </a:cubicBezTo>
                    <a:lnTo>
                      <a:pt x="116" y="89"/>
                    </a:lnTo>
                    <a:cubicBezTo>
                      <a:pt x="116" y="80"/>
                      <a:pt x="116" y="71"/>
                      <a:pt x="116" y="71"/>
                    </a:cubicBezTo>
                    <a:cubicBezTo>
                      <a:pt x="107" y="62"/>
                      <a:pt x="107" y="62"/>
                      <a:pt x="107" y="62"/>
                    </a:cubicBezTo>
                    <a:cubicBezTo>
                      <a:pt x="80" y="36"/>
                      <a:pt x="45" y="9"/>
                      <a:pt x="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0" name="Google Shape;6970;p13"/>
              <p:cNvSpPr/>
              <p:nvPr/>
            </p:nvSpPr>
            <p:spPr>
              <a:xfrm>
                <a:off x="5300225" y="1555575"/>
                <a:ext cx="140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7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7"/>
                    </a:lnTo>
                    <a:cubicBezTo>
                      <a:pt x="54" y="66"/>
                      <a:pt x="71" y="83"/>
                      <a:pt x="89" y="110"/>
                    </a:cubicBezTo>
                    <a:cubicBezTo>
                      <a:pt x="196" y="226"/>
                      <a:pt x="320" y="323"/>
                      <a:pt x="462" y="394"/>
                    </a:cubicBezTo>
                    <a:cubicBezTo>
                      <a:pt x="489" y="412"/>
                      <a:pt x="507" y="430"/>
                      <a:pt x="524" y="439"/>
                    </a:cubicBezTo>
                    <a:lnTo>
                      <a:pt x="542" y="439"/>
                    </a:lnTo>
                    <a:cubicBezTo>
                      <a:pt x="542" y="448"/>
                      <a:pt x="542" y="448"/>
                      <a:pt x="542" y="456"/>
                    </a:cubicBezTo>
                    <a:lnTo>
                      <a:pt x="560" y="456"/>
                    </a:lnTo>
                    <a:cubicBezTo>
                      <a:pt x="560" y="448"/>
                      <a:pt x="560" y="439"/>
                      <a:pt x="560" y="439"/>
                    </a:cubicBezTo>
                    <a:cubicBezTo>
                      <a:pt x="551" y="439"/>
                      <a:pt x="551" y="430"/>
                      <a:pt x="542" y="430"/>
                    </a:cubicBezTo>
                    <a:lnTo>
                      <a:pt x="533" y="430"/>
                    </a:lnTo>
                    <a:cubicBezTo>
                      <a:pt x="515" y="421"/>
                      <a:pt x="498" y="403"/>
                      <a:pt x="462" y="385"/>
                    </a:cubicBezTo>
                    <a:cubicBezTo>
                      <a:pt x="436" y="377"/>
                      <a:pt x="409" y="350"/>
                      <a:pt x="373" y="332"/>
                    </a:cubicBezTo>
                    <a:cubicBezTo>
                      <a:pt x="338" y="305"/>
                      <a:pt x="311" y="279"/>
                      <a:pt x="276" y="252"/>
                    </a:cubicBezTo>
                    <a:cubicBezTo>
                      <a:pt x="214" y="208"/>
                      <a:pt x="160" y="154"/>
                      <a:pt x="107" y="101"/>
                    </a:cubicBezTo>
                    <a:cubicBezTo>
                      <a:pt x="80" y="75"/>
                      <a:pt x="63" y="57"/>
                      <a:pt x="54" y="39"/>
                    </a:cubicBezTo>
                    <a:lnTo>
                      <a:pt x="36" y="21"/>
                    </a:lnTo>
                    <a:cubicBezTo>
                      <a:pt x="29" y="8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1" name="Google Shape;6971;p13"/>
              <p:cNvSpPr/>
              <p:nvPr/>
            </p:nvSpPr>
            <p:spPr>
              <a:xfrm>
                <a:off x="5293125" y="1554750"/>
                <a:ext cx="512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614" extrusionOk="0">
                    <a:moveTo>
                      <a:pt x="204" y="1"/>
                    </a:moveTo>
                    <a:lnTo>
                      <a:pt x="204" y="1"/>
                    </a:lnTo>
                    <a:cubicBezTo>
                      <a:pt x="196" y="1"/>
                      <a:pt x="187" y="10"/>
                      <a:pt x="178" y="19"/>
                    </a:cubicBezTo>
                    <a:lnTo>
                      <a:pt x="160" y="45"/>
                    </a:lnTo>
                    <a:lnTo>
                      <a:pt x="142" y="63"/>
                    </a:lnTo>
                    <a:cubicBezTo>
                      <a:pt x="142" y="81"/>
                      <a:pt x="133" y="90"/>
                      <a:pt x="124" y="99"/>
                    </a:cubicBezTo>
                    <a:cubicBezTo>
                      <a:pt x="89" y="161"/>
                      <a:pt x="62" y="232"/>
                      <a:pt x="45" y="303"/>
                    </a:cubicBezTo>
                    <a:cubicBezTo>
                      <a:pt x="36" y="338"/>
                      <a:pt x="27" y="374"/>
                      <a:pt x="18" y="410"/>
                    </a:cubicBezTo>
                    <a:cubicBezTo>
                      <a:pt x="9" y="445"/>
                      <a:pt x="9" y="481"/>
                      <a:pt x="9" y="516"/>
                    </a:cubicBezTo>
                    <a:cubicBezTo>
                      <a:pt x="9" y="534"/>
                      <a:pt x="9" y="561"/>
                      <a:pt x="9" y="587"/>
                    </a:cubicBezTo>
                    <a:cubicBezTo>
                      <a:pt x="9" y="587"/>
                      <a:pt x="0" y="596"/>
                      <a:pt x="9" y="596"/>
                    </a:cubicBezTo>
                    <a:lnTo>
                      <a:pt x="9" y="605"/>
                    </a:lnTo>
                    <a:cubicBezTo>
                      <a:pt x="0" y="614"/>
                      <a:pt x="9" y="614"/>
                      <a:pt x="18" y="614"/>
                    </a:cubicBezTo>
                    <a:cubicBezTo>
                      <a:pt x="27" y="614"/>
                      <a:pt x="27" y="605"/>
                      <a:pt x="27" y="605"/>
                    </a:cubicBezTo>
                    <a:cubicBezTo>
                      <a:pt x="27" y="596"/>
                      <a:pt x="27" y="596"/>
                      <a:pt x="27" y="596"/>
                    </a:cubicBezTo>
                    <a:lnTo>
                      <a:pt x="27" y="587"/>
                    </a:lnTo>
                    <a:cubicBezTo>
                      <a:pt x="18" y="561"/>
                      <a:pt x="18" y="534"/>
                      <a:pt x="27" y="516"/>
                    </a:cubicBezTo>
                    <a:cubicBezTo>
                      <a:pt x="27" y="489"/>
                      <a:pt x="36" y="454"/>
                      <a:pt x="36" y="418"/>
                    </a:cubicBezTo>
                    <a:cubicBezTo>
                      <a:pt x="36" y="383"/>
                      <a:pt x="45" y="338"/>
                      <a:pt x="62" y="303"/>
                    </a:cubicBezTo>
                    <a:cubicBezTo>
                      <a:pt x="80" y="241"/>
                      <a:pt x="107" y="170"/>
                      <a:pt x="142" y="108"/>
                    </a:cubicBezTo>
                    <a:lnTo>
                      <a:pt x="160" y="81"/>
                    </a:lnTo>
                    <a:cubicBezTo>
                      <a:pt x="169" y="72"/>
                      <a:pt x="178" y="63"/>
                      <a:pt x="178" y="54"/>
                    </a:cubicBezTo>
                    <a:cubicBezTo>
                      <a:pt x="187" y="45"/>
                      <a:pt x="187" y="36"/>
                      <a:pt x="196" y="28"/>
                    </a:cubicBezTo>
                    <a:cubicBezTo>
                      <a:pt x="204" y="19"/>
                      <a:pt x="204" y="10"/>
                      <a:pt x="2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72" name="Google Shape;6972;p13"/>
          <p:cNvGrpSpPr/>
          <p:nvPr/>
        </p:nvGrpSpPr>
        <p:grpSpPr>
          <a:xfrm>
            <a:off x="2226088" y="1541436"/>
            <a:ext cx="318471" cy="310610"/>
            <a:chOff x="2226088" y="1541436"/>
            <a:chExt cx="318471" cy="310610"/>
          </a:xfrm>
        </p:grpSpPr>
        <p:sp>
          <p:nvSpPr>
            <p:cNvPr id="6973" name="Google Shape;6973;p13"/>
            <p:cNvSpPr/>
            <p:nvPr/>
          </p:nvSpPr>
          <p:spPr>
            <a:xfrm>
              <a:off x="2226088" y="1541436"/>
              <a:ext cx="318471" cy="310610"/>
            </a:xfrm>
            <a:custGeom>
              <a:avLst/>
              <a:gdLst/>
              <a:ahLst/>
              <a:cxnLst/>
              <a:rect l="l" t="t" r="r" b="b"/>
              <a:pathLst>
                <a:path w="3207" h="3128" extrusionOk="0">
                  <a:moveTo>
                    <a:pt x="2106" y="1529"/>
                  </a:moveTo>
                  <a:cubicBezTo>
                    <a:pt x="2150" y="1537"/>
                    <a:pt x="2194" y="1520"/>
                    <a:pt x="2230" y="1484"/>
                  </a:cubicBezTo>
                  <a:lnTo>
                    <a:pt x="2230" y="1484"/>
                  </a:lnTo>
                  <a:cubicBezTo>
                    <a:pt x="2274" y="1431"/>
                    <a:pt x="2354" y="1404"/>
                    <a:pt x="2425" y="1413"/>
                  </a:cubicBezTo>
                  <a:lnTo>
                    <a:pt x="2621" y="1458"/>
                  </a:lnTo>
                  <a:cubicBezTo>
                    <a:pt x="2763" y="1484"/>
                    <a:pt x="2887" y="1555"/>
                    <a:pt x="2985" y="1662"/>
                  </a:cubicBezTo>
                  <a:lnTo>
                    <a:pt x="3100" y="1804"/>
                  </a:lnTo>
                  <a:cubicBezTo>
                    <a:pt x="3180" y="1902"/>
                    <a:pt x="3207" y="2026"/>
                    <a:pt x="3180" y="2141"/>
                  </a:cubicBezTo>
                  <a:lnTo>
                    <a:pt x="3171" y="2168"/>
                  </a:lnTo>
                  <a:cubicBezTo>
                    <a:pt x="3162" y="2195"/>
                    <a:pt x="3145" y="2230"/>
                    <a:pt x="3136" y="2248"/>
                  </a:cubicBezTo>
                  <a:cubicBezTo>
                    <a:pt x="3118" y="2284"/>
                    <a:pt x="3100" y="2310"/>
                    <a:pt x="3083" y="2328"/>
                  </a:cubicBezTo>
                  <a:lnTo>
                    <a:pt x="3065" y="2355"/>
                  </a:lnTo>
                  <a:cubicBezTo>
                    <a:pt x="2985" y="2443"/>
                    <a:pt x="2869" y="2488"/>
                    <a:pt x="2754" y="2479"/>
                  </a:cubicBezTo>
                  <a:lnTo>
                    <a:pt x="2567" y="2461"/>
                  </a:lnTo>
                  <a:cubicBezTo>
                    <a:pt x="2425" y="2443"/>
                    <a:pt x="2283" y="2381"/>
                    <a:pt x="2186" y="2284"/>
                  </a:cubicBezTo>
                  <a:lnTo>
                    <a:pt x="2043" y="2141"/>
                  </a:lnTo>
                  <a:cubicBezTo>
                    <a:pt x="1990" y="2088"/>
                    <a:pt x="1972" y="2008"/>
                    <a:pt x="1990" y="1937"/>
                  </a:cubicBezTo>
                  <a:lnTo>
                    <a:pt x="1990" y="1937"/>
                  </a:lnTo>
                  <a:cubicBezTo>
                    <a:pt x="1999" y="1893"/>
                    <a:pt x="1990" y="1848"/>
                    <a:pt x="1955" y="1813"/>
                  </a:cubicBezTo>
                  <a:lnTo>
                    <a:pt x="1910" y="1760"/>
                  </a:lnTo>
                  <a:cubicBezTo>
                    <a:pt x="1884" y="1742"/>
                    <a:pt x="1857" y="1733"/>
                    <a:pt x="1830" y="1751"/>
                  </a:cubicBezTo>
                  <a:lnTo>
                    <a:pt x="1786" y="1777"/>
                  </a:lnTo>
                  <a:cubicBezTo>
                    <a:pt x="1759" y="1786"/>
                    <a:pt x="1750" y="1813"/>
                    <a:pt x="1750" y="1839"/>
                  </a:cubicBezTo>
                  <a:lnTo>
                    <a:pt x="1759" y="1919"/>
                  </a:lnTo>
                  <a:cubicBezTo>
                    <a:pt x="1768" y="1964"/>
                    <a:pt x="1804" y="1999"/>
                    <a:pt x="1839" y="2017"/>
                  </a:cubicBezTo>
                  <a:lnTo>
                    <a:pt x="1839" y="2017"/>
                  </a:lnTo>
                  <a:cubicBezTo>
                    <a:pt x="1910" y="2053"/>
                    <a:pt x="1963" y="2115"/>
                    <a:pt x="1972" y="2186"/>
                  </a:cubicBezTo>
                  <a:lnTo>
                    <a:pt x="1990" y="2390"/>
                  </a:lnTo>
                  <a:cubicBezTo>
                    <a:pt x="2008" y="2532"/>
                    <a:pt x="1981" y="2674"/>
                    <a:pt x="1901" y="2799"/>
                  </a:cubicBezTo>
                  <a:lnTo>
                    <a:pt x="1804" y="2959"/>
                  </a:lnTo>
                  <a:cubicBezTo>
                    <a:pt x="1741" y="3056"/>
                    <a:pt x="1626" y="3118"/>
                    <a:pt x="1511" y="3127"/>
                  </a:cubicBezTo>
                  <a:lnTo>
                    <a:pt x="1475" y="3127"/>
                  </a:lnTo>
                  <a:cubicBezTo>
                    <a:pt x="1448" y="3127"/>
                    <a:pt x="1422" y="3127"/>
                    <a:pt x="1386" y="3118"/>
                  </a:cubicBezTo>
                  <a:cubicBezTo>
                    <a:pt x="1360" y="3118"/>
                    <a:pt x="1324" y="3110"/>
                    <a:pt x="1297" y="3092"/>
                  </a:cubicBezTo>
                  <a:lnTo>
                    <a:pt x="1271" y="3083"/>
                  </a:lnTo>
                  <a:cubicBezTo>
                    <a:pt x="1155" y="3038"/>
                    <a:pt x="1075" y="2941"/>
                    <a:pt x="1049" y="2825"/>
                  </a:cubicBezTo>
                  <a:lnTo>
                    <a:pt x="1013" y="2639"/>
                  </a:lnTo>
                  <a:cubicBezTo>
                    <a:pt x="978" y="2497"/>
                    <a:pt x="1004" y="2355"/>
                    <a:pt x="1066" y="2221"/>
                  </a:cubicBezTo>
                  <a:lnTo>
                    <a:pt x="1155" y="2044"/>
                  </a:lnTo>
                  <a:cubicBezTo>
                    <a:pt x="1191" y="1982"/>
                    <a:pt x="1262" y="1937"/>
                    <a:pt x="1333" y="1937"/>
                  </a:cubicBezTo>
                  <a:lnTo>
                    <a:pt x="1333" y="1937"/>
                  </a:lnTo>
                  <a:cubicBezTo>
                    <a:pt x="1377" y="1928"/>
                    <a:pt x="1422" y="1902"/>
                    <a:pt x="1439" y="1866"/>
                  </a:cubicBezTo>
                  <a:lnTo>
                    <a:pt x="1475" y="1813"/>
                  </a:lnTo>
                  <a:cubicBezTo>
                    <a:pt x="1484" y="1777"/>
                    <a:pt x="1475" y="1742"/>
                    <a:pt x="1448" y="1724"/>
                  </a:cubicBezTo>
                  <a:lnTo>
                    <a:pt x="1395" y="1706"/>
                  </a:lnTo>
                  <a:cubicBezTo>
                    <a:pt x="1377" y="1688"/>
                    <a:pt x="1360" y="1688"/>
                    <a:pt x="1342" y="1706"/>
                  </a:cubicBezTo>
                  <a:lnTo>
                    <a:pt x="1262" y="1742"/>
                  </a:lnTo>
                  <a:cubicBezTo>
                    <a:pt x="1217" y="1768"/>
                    <a:pt x="1191" y="1804"/>
                    <a:pt x="1191" y="1857"/>
                  </a:cubicBezTo>
                  <a:lnTo>
                    <a:pt x="1191" y="1857"/>
                  </a:lnTo>
                  <a:cubicBezTo>
                    <a:pt x="1191" y="1928"/>
                    <a:pt x="1146" y="1990"/>
                    <a:pt x="1075" y="2026"/>
                  </a:cubicBezTo>
                  <a:lnTo>
                    <a:pt x="898" y="2115"/>
                  </a:lnTo>
                  <a:cubicBezTo>
                    <a:pt x="773" y="2177"/>
                    <a:pt x="622" y="2195"/>
                    <a:pt x="480" y="2168"/>
                  </a:cubicBezTo>
                  <a:lnTo>
                    <a:pt x="303" y="2124"/>
                  </a:lnTo>
                  <a:cubicBezTo>
                    <a:pt x="187" y="2097"/>
                    <a:pt x="89" y="2017"/>
                    <a:pt x="45" y="1902"/>
                  </a:cubicBezTo>
                  <a:lnTo>
                    <a:pt x="36" y="1875"/>
                  </a:lnTo>
                  <a:cubicBezTo>
                    <a:pt x="18" y="1848"/>
                    <a:pt x="18" y="1813"/>
                    <a:pt x="10" y="1786"/>
                  </a:cubicBezTo>
                  <a:cubicBezTo>
                    <a:pt x="10" y="1760"/>
                    <a:pt x="1" y="1724"/>
                    <a:pt x="1" y="1697"/>
                  </a:cubicBezTo>
                  <a:lnTo>
                    <a:pt x="1" y="1662"/>
                  </a:lnTo>
                  <a:cubicBezTo>
                    <a:pt x="10" y="1546"/>
                    <a:pt x="72" y="1440"/>
                    <a:pt x="178" y="1378"/>
                  </a:cubicBezTo>
                  <a:lnTo>
                    <a:pt x="338" y="1280"/>
                  </a:lnTo>
                  <a:cubicBezTo>
                    <a:pt x="462" y="1200"/>
                    <a:pt x="605" y="1173"/>
                    <a:pt x="747" y="1191"/>
                  </a:cubicBezTo>
                  <a:lnTo>
                    <a:pt x="942" y="1218"/>
                  </a:lnTo>
                  <a:cubicBezTo>
                    <a:pt x="1022" y="1227"/>
                    <a:pt x="1084" y="1280"/>
                    <a:pt x="1111" y="1342"/>
                  </a:cubicBezTo>
                  <a:lnTo>
                    <a:pt x="1111" y="1342"/>
                  </a:lnTo>
                  <a:cubicBezTo>
                    <a:pt x="1129" y="1387"/>
                    <a:pt x="1164" y="1422"/>
                    <a:pt x="1209" y="1431"/>
                  </a:cubicBezTo>
                  <a:lnTo>
                    <a:pt x="1288" y="1440"/>
                  </a:lnTo>
                  <a:cubicBezTo>
                    <a:pt x="1315" y="1440"/>
                    <a:pt x="1342" y="1431"/>
                    <a:pt x="1351" y="1404"/>
                  </a:cubicBezTo>
                  <a:lnTo>
                    <a:pt x="1360" y="1387"/>
                  </a:lnTo>
                  <a:cubicBezTo>
                    <a:pt x="1377" y="1369"/>
                    <a:pt x="1377" y="1333"/>
                    <a:pt x="1360" y="1315"/>
                  </a:cubicBezTo>
                  <a:lnTo>
                    <a:pt x="1306" y="1262"/>
                  </a:lnTo>
                  <a:cubicBezTo>
                    <a:pt x="1271" y="1227"/>
                    <a:pt x="1226" y="1209"/>
                    <a:pt x="1182" y="1218"/>
                  </a:cubicBezTo>
                  <a:lnTo>
                    <a:pt x="1182" y="1218"/>
                  </a:lnTo>
                  <a:cubicBezTo>
                    <a:pt x="1111" y="1236"/>
                    <a:pt x="1031" y="1209"/>
                    <a:pt x="986" y="1156"/>
                  </a:cubicBezTo>
                  <a:lnTo>
                    <a:pt x="853" y="1005"/>
                  </a:lnTo>
                  <a:cubicBezTo>
                    <a:pt x="756" y="898"/>
                    <a:pt x="702" y="756"/>
                    <a:pt x="693" y="614"/>
                  </a:cubicBezTo>
                  <a:lnTo>
                    <a:pt x="685" y="427"/>
                  </a:lnTo>
                  <a:cubicBezTo>
                    <a:pt x="685" y="312"/>
                    <a:pt x="738" y="196"/>
                    <a:pt x="835" y="125"/>
                  </a:cubicBezTo>
                  <a:lnTo>
                    <a:pt x="853" y="108"/>
                  </a:lnTo>
                  <a:cubicBezTo>
                    <a:pt x="880" y="81"/>
                    <a:pt x="907" y="72"/>
                    <a:pt x="933" y="63"/>
                  </a:cubicBezTo>
                  <a:cubicBezTo>
                    <a:pt x="960" y="45"/>
                    <a:pt x="995" y="37"/>
                    <a:pt x="1022" y="28"/>
                  </a:cubicBezTo>
                  <a:lnTo>
                    <a:pt x="1049" y="28"/>
                  </a:lnTo>
                  <a:cubicBezTo>
                    <a:pt x="1173" y="1"/>
                    <a:pt x="1288" y="37"/>
                    <a:pt x="1377" y="125"/>
                  </a:cubicBezTo>
                  <a:lnTo>
                    <a:pt x="1511" y="250"/>
                  </a:lnTo>
                  <a:cubicBezTo>
                    <a:pt x="1617" y="347"/>
                    <a:pt x="1688" y="481"/>
                    <a:pt x="1706" y="623"/>
                  </a:cubicBezTo>
                  <a:lnTo>
                    <a:pt x="1733" y="818"/>
                  </a:lnTo>
                  <a:cubicBezTo>
                    <a:pt x="1741" y="898"/>
                    <a:pt x="1706" y="969"/>
                    <a:pt x="1653" y="1013"/>
                  </a:cubicBezTo>
                  <a:lnTo>
                    <a:pt x="1653" y="1013"/>
                  </a:lnTo>
                  <a:cubicBezTo>
                    <a:pt x="1608" y="1040"/>
                    <a:pt x="1590" y="1085"/>
                    <a:pt x="1599" y="1129"/>
                  </a:cubicBezTo>
                  <a:lnTo>
                    <a:pt x="1608" y="1200"/>
                  </a:lnTo>
                  <a:cubicBezTo>
                    <a:pt x="1608" y="1227"/>
                    <a:pt x="1635" y="1253"/>
                    <a:pt x="1661" y="1253"/>
                  </a:cubicBezTo>
                  <a:lnTo>
                    <a:pt x="1741" y="1262"/>
                  </a:lnTo>
                  <a:cubicBezTo>
                    <a:pt x="1768" y="1262"/>
                    <a:pt x="1795" y="1244"/>
                    <a:pt x="1804" y="1227"/>
                  </a:cubicBezTo>
                  <a:lnTo>
                    <a:pt x="1830" y="1156"/>
                  </a:lnTo>
                  <a:cubicBezTo>
                    <a:pt x="1848" y="1111"/>
                    <a:pt x="1848" y="1058"/>
                    <a:pt x="1812" y="1022"/>
                  </a:cubicBezTo>
                  <a:lnTo>
                    <a:pt x="1812" y="1022"/>
                  </a:lnTo>
                  <a:cubicBezTo>
                    <a:pt x="1768" y="969"/>
                    <a:pt x="1759" y="889"/>
                    <a:pt x="1786" y="818"/>
                  </a:cubicBezTo>
                  <a:lnTo>
                    <a:pt x="1866" y="632"/>
                  </a:lnTo>
                  <a:cubicBezTo>
                    <a:pt x="1928" y="498"/>
                    <a:pt x="2026" y="392"/>
                    <a:pt x="2150" y="321"/>
                  </a:cubicBezTo>
                  <a:lnTo>
                    <a:pt x="2319" y="241"/>
                  </a:lnTo>
                  <a:cubicBezTo>
                    <a:pt x="2425" y="179"/>
                    <a:pt x="2550" y="179"/>
                    <a:pt x="2656" y="241"/>
                  </a:cubicBezTo>
                  <a:lnTo>
                    <a:pt x="2683" y="250"/>
                  </a:lnTo>
                  <a:cubicBezTo>
                    <a:pt x="2710" y="267"/>
                    <a:pt x="2736" y="285"/>
                    <a:pt x="2754" y="303"/>
                  </a:cubicBezTo>
                  <a:cubicBezTo>
                    <a:pt x="2781" y="321"/>
                    <a:pt x="2807" y="347"/>
                    <a:pt x="2825" y="365"/>
                  </a:cubicBezTo>
                  <a:lnTo>
                    <a:pt x="2843" y="392"/>
                  </a:lnTo>
                  <a:cubicBezTo>
                    <a:pt x="2914" y="489"/>
                    <a:pt x="2932" y="614"/>
                    <a:pt x="2896" y="729"/>
                  </a:cubicBezTo>
                  <a:lnTo>
                    <a:pt x="2843" y="898"/>
                  </a:lnTo>
                  <a:cubicBezTo>
                    <a:pt x="2798" y="1040"/>
                    <a:pt x="2710" y="1156"/>
                    <a:pt x="2585" y="1236"/>
                  </a:cubicBezTo>
                  <a:lnTo>
                    <a:pt x="2425" y="1342"/>
                  </a:lnTo>
                  <a:cubicBezTo>
                    <a:pt x="2363" y="1387"/>
                    <a:pt x="2283" y="1387"/>
                    <a:pt x="2212" y="1351"/>
                  </a:cubicBezTo>
                  <a:lnTo>
                    <a:pt x="2212" y="1351"/>
                  </a:lnTo>
                  <a:cubicBezTo>
                    <a:pt x="2177" y="1333"/>
                    <a:pt x="2123" y="1333"/>
                    <a:pt x="2088" y="1351"/>
                  </a:cubicBezTo>
                  <a:lnTo>
                    <a:pt x="2017" y="1395"/>
                  </a:lnTo>
                  <a:cubicBezTo>
                    <a:pt x="1990" y="1404"/>
                    <a:pt x="1981" y="1431"/>
                    <a:pt x="1981" y="1458"/>
                  </a:cubicBezTo>
                  <a:lnTo>
                    <a:pt x="1981" y="1458"/>
                  </a:lnTo>
                  <a:cubicBezTo>
                    <a:pt x="1990" y="1484"/>
                    <a:pt x="2008" y="1511"/>
                    <a:pt x="2035" y="15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74" name="Google Shape;6974;p13"/>
            <p:cNvGrpSpPr/>
            <p:nvPr/>
          </p:nvGrpSpPr>
          <p:grpSpPr>
            <a:xfrm>
              <a:off x="2309007" y="1617599"/>
              <a:ext cx="150050" cy="189862"/>
              <a:chOff x="5421900" y="1335675"/>
              <a:chExt cx="37775" cy="47800"/>
            </a:xfrm>
          </p:grpSpPr>
          <p:sp>
            <p:nvSpPr>
              <p:cNvPr id="6975" name="Google Shape;6975;p13"/>
              <p:cNvSpPr/>
              <p:nvPr/>
            </p:nvSpPr>
            <p:spPr>
              <a:xfrm>
                <a:off x="5437225" y="1350700"/>
                <a:ext cx="104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0" extrusionOk="0">
                    <a:moveTo>
                      <a:pt x="382" y="223"/>
                    </a:moveTo>
                    <a:cubicBezTo>
                      <a:pt x="356" y="232"/>
                      <a:pt x="329" y="241"/>
                      <a:pt x="302" y="249"/>
                    </a:cubicBezTo>
                    <a:lnTo>
                      <a:pt x="258" y="285"/>
                    </a:lnTo>
                    <a:cubicBezTo>
                      <a:pt x="240" y="294"/>
                      <a:pt x="231" y="303"/>
                      <a:pt x="213" y="312"/>
                    </a:cubicBezTo>
                    <a:cubicBezTo>
                      <a:pt x="196" y="329"/>
                      <a:pt x="169" y="329"/>
                      <a:pt x="160" y="312"/>
                    </a:cubicBezTo>
                    <a:cubicBezTo>
                      <a:pt x="134" y="276"/>
                      <a:pt x="107" y="249"/>
                      <a:pt x="71" y="232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9" y="187"/>
                      <a:pt x="0" y="161"/>
                      <a:pt x="18" y="143"/>
                    </a:cubicBezTo>
                    <a:cubicBezTo>
                      <a:pt x="27" y="134"/>
                      <a:pt x="36" y="125"/>
                      <a:pt x="36" y="116"/>
                    </a:cubicBezTo>
                    <a:lnTo>
                      <a:pt x="54" y="98"/>
                    </a:lnTo>
                    <a:cubicBezTo>
                      <a:pt x="63" y="72"/>
                      <a:pt x="71" y="54"/>
                      <a:pt x="71" y="36"/>
                    </a:cubicBezTo>
                    <a:cubicBezTo>
                      <a:pt x="80" y="10"/>
                      <a:pt x="98" y="1"/>
                      <a:pt x="125" y="10"/>
                    </a:cubicBezTo>
                    <a:cubicBezTo>
                      <a:pt x="151" y="27"/>
                      <a:pt x="178" y="27"/>
                      <a:pt x="205" y="36"/>
                    </a:cubicBezTo>
                    <a:lnTo>
                      <a:pt x="285" y="45"/>
                    </a:lnTo>
                    <a:lnTo>
                      <a:pt x="320" y="45"/>
                    </a:lnTo>
                    <a:lnTo>
                      <a:pt x="338" y="45"/>
                    </a:lnTo>
                    <a:cubicBezTo>
                      <a:pt x="364" y="36"/>
                      <a:pt x="382" y="54"/>
                      <a:pt x="382" y="81"/>
                    </a:cubicBezTo>
                    <a:cubicBezTo>
                      <a:pt x="382" y="90"/>
                      <a:pt x="382" y="98"/>
                      <a:pt x="382" y="107"/>
                    </a:cubicBezTo>
                    <a:cubicBezTo>
                      <a:pt x="382" y="134"/>
                      <a:pt x="391" y="161"/>
                      <a:pt x="409" y="187"/>
                    </a:cubicBezTo>
                    <a:cubicBezTo>
                      <a:pt x="418" y="205"/>
                      <a:pt x="409" y="223"/>
                      <a:pt x="391" y="23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13"/>
              <p:cNvSpPr/>
              <p:nvPr/>
            </p:nvSpPr>
            <p:spPr>
              <a:xfrm>
                <a:off x="5436775" y="1343650"/>
                <a:ext cx="49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399" extrusionOk="0">
                    <a:moveTo>
                      <a:pt x="19" y="1"/>
                    </a:moveTo>
                    <a:cubicBezTo>
                      <a:pt x="14" y="1"/>
                      <a:pt x="9" y="3"/>
                      <a:pt x="9" y="7"/>
                    </a:cubicBezTo>
                    <a:cubicBezTo>
                      <a:pt x="1" y="16"/>
                      <a:pt x="1" y="25"/>
                      <a:pt x="9" y="34"/>
                    </a:cubicBezTo>
                    <a:cubicBezTo>
                      <a:pt x="9" y="43"/>
                      <a:pt x="18" y="43"/>
                      <a:pt x="27" y="43"/>
                    </a:cubicBezTo>
                    <a:lnTo>
                      <a:pt x="27" y="52"/>
                    </a:lnTo>
                    <a:cubicBezTo>
                      <a:pt x="89" y="150"/>
                      <a:pt x="134" y="265"/>
                      <a:pt x="160" y="380"/>
                    </a:cubicBezTo>
                    <a:cubicBezTo>
                      <a:pt x="160" y="389"/>
                      <a:pt x="169" y="398"/>
                      <a:pt x="178" y="398"/>
                    </a:cubicBezTo>
                    <a:cubicBezTo>
                      <a:pt x="187" y="398"/>
                      <a:pt x="196" y="389"/>
                      <a:pt x="196" y="372"/>
                    </a:cubicBezTo>
                    <a:cubicBezTo>
                      <a:pt x="160" y="256"/>
                      <a:pt x="107" y="141"/>
                      <a:pt x="36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3"/>
                      <a:pt x="25" y="1"/>
                      <a:pt x="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7" name="Google Shape;6977;p13"/>
              <p:cNvSpPr/>
              <p:nvPr/>
            </p:nvSpPr>
            <p:spPr>
              <a:xfrm>
                <a:off x="5434325" y="1347825"/>
                <a:ext cx="557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5" extrusionOk="0">
                    <a:moveTo>
                      <a:pt x="28" y="0"/>
                    </a:moveTo>
                    <a:cubicBezTo>
                      <a:pt x="19" y="0"/>
                      <a:pt x="10" y="9"/>
                      <a:pt x="1" y="18"/>
                    </a:cubicBezTo>
                    <a:cubicBezTo>
                      <a:pt x="1" y="27"/>
                      <a:pt x="10" y="36"/>
                      <a:pt x="19" y="36"/>
                    </a:cubicBezTo>
                    <a:lnTo>
                      <a:pt x="28" y="36"/>
                    </a:lnTo>
                    <a:cubicBezTo>
                      <a:pt x="28" y="40"/>
                      <a:pt x="30" y="42"/>
                      <a:pt x="33" y="42"/>
                    </a:cubicBezTo>
                    <a:cubicBezTo>
                      <a:pt x="36" y="42"/>
                      <a:pt x="41" y="40"/>
                      <a:pt x="45" y="36"/>
                    </a:cubicBezTo>
                    <a:lnTo>
                      <a:pt x="54" y="36"/>
                    </a:lnTo>
                    <a:cubicBezTo>
                      <a:pt x="116" y="71"/>
                      <a:pt x="161" y="116"/>
                      <a:pt x="196" y="178"/>
                    </a:cubicBezTo>
                    <a:cubicBezTo>
                      <a:pt x="201" y="182"/>
                      <a:pt x="205" y="185"/>
                      <a:pt x="208" y="185"/>
                    </a:cubicBezTo>
                    <a:cubicBezTo>
                      <a:pt x="212" y="185"/>
                      <a:pt x="214" y="182"/>
                      <a:pt x="214" y="178"/>
                    </a:cubicBezTo>
                    <a:cubicBezTo>
                      <a:pt x="223" y="178"/>
                      <a:pt x="223" y="160"/>
                      <a:pt x="223" y="160"/>
                    </a:cubicBezTo>
                    <a:cubicBezTo>
                      <a:pt x="187" y="98"/>
                      <a:pt x="125" y="54"/>
                      <a:pt x="54" y="18"/>
                    </a:cubicBezTo>
                    <a:lnTo>
                      <a:pt x="45" y="18"/>
                    </a:lnTo>
                    <a:cubicBezTo>
                      <a:pt x="45" y="18"/>
                      <a:pt x="45" y="9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8" name="Google Shape;6978;p13"/>
              <p:cNvSpPr/>
              <p:nvPr/>
            </p:nvSpPr>
            <p:spPr>
              <a:xfrm>
                <a:off x="5428125" y="1353050"/>
                <a:ext cx="11575" cy="322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29" extrusionOk="0">
                    <a:moveTo>
                      <a:pt x="452" y="1"/>
                    </a:moveTo>
                    <a:cubicBezTo>
                      <a:pt x="449" y="1"/>
                      <a:pt x="447" y="2"/>
                      <a:pt x="444" y="4"/>
                    </a:cubicBezTo>
                    <a:cubicBezTo>
                      <a:pt x="311" y="22"/>
                      <a:pt x="178" y="49"/>
                      <a:pt x="53" y="102"/>
                    </a:cubicBezTo>
                    <a:lnTo>
                      <a:pt x="45" y="102"/>
                    </a:lnTo>
                    <a:cubicBezTo>
                      <a:pt x="38" y="96"/>
                      <a:pt x="32" y="90"/>
                      <a:pt x="26" y="90"/>
                    </a:cubicBezTo>
                    <a:cubicBezTo>
                      <a:pt x="23" y="90"/>
                      <a:pt x="21" y="91"/>
                      <a:pt x="18" y="93"/>
                    </a:cubicBezTo>
                    <a:cubicBezTo>
                      <a:pt x="0" y="93"/>
                      <a:pt x="0" y="102"/>
                      <a:pt x="0" y="111"/>
                    </a:cubicBezTo>
                    <a:cubicBezTo>
                      <a:pt x="9" y="120"/>
                      <a:pt x="18" y="129"/>
                      <a:pt x="27" y="129"/>
                    </a:cubicBezTo>
                    <a:lnTo>
                      <a:pt x="36" y="129"/>
                    </a:lnTo>
                    <a:cubicBezTo>
                      <a:pt x="36" y="120"/>
                      <a:pt x="45" y="120"/>
                      <a:pt x="45" y="111"/>
                    </a:cubicBezTo>
                    <a:lnTo>
                      <a:pt x="53" y="111"/>
                    </a:lnTo>
                    <a:cubicBezTo>
                      <a:pt x="187" y="75"/>
                      <a:pt x="320" y="49"/>
                      <a:pt x="444" y="31"/>
                    </a:cubicBezTo>
                    <a:cubicBezTo>
                      <a:pt x="462" y="31"/>
                      <a:pt x="462" y="22"/>
                      <a:pt x="462" y="13"/>
                    </a:cubicBezTo>
                    <a:cubicBezTo>
                      <a:pt x="462" y="7"/>
                      <a:pt x="458" y="1"/>
                      <a:pt x="4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13"/>
              <p:cNvSpPr/>
              <p:nvPr/>
            </p:nvSpPr>
            <p:spPr>
              <a:xfrm>
                <a:off x="5444100" y="1335675"/>
                <a:ext cx="106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702" extrusionOk="0">
                    <a:moveTo>
                      <a:pt x="413" y="0"/>
                    </a:moveTo>
                    <a:cubicBezTo>
                      <a:pt x="409" y="0"/>
                      <a:pt x="405" y="2"/>
                      <a:pt x="400" y="7"/>
                    </a:cubicBezTo>
                    <a:lnTo>
                      <a:pt x="400" y="24"/>
                    </a:lnTo>
                    <a:cubicBezTo>
                      <a:pt x="391" y="24"/>
                      <a:pt x="383" y="42"/>
                      <a:pt x="391" y="51"/>
                    </a:cubicBezTo>
                    <a:lnTo>
                      <a:pt x="391" y="69"/>
                    </a:lnTo>
                    <a:cubicBezTo>
                      <a:pt x="383" y="87"/>
                      <a:pt x="374" y="113"/>
                      <a:pt x="356" y="149"/>
                    </a:cubicBezTo>
                    <a:cubicBezTo>
                      <a:pt x="320" y="220"/>
                      <a:pt x="285" y="300"/>
                      <a:pt x="240" y="371"/>
                    </a:cubicBezTo>
                    <a:cubicBezTo>
                      <a:pt x="196" y="442"/>
                      <a:pt x="152" y="513"/>
                      <a:pt x="98" y="575"/>
                    </a:cubicBezTo>
                    <a:cubicBezTo>
                      <a:pt x="54" y="628"/>
                      <a:pt x="27" y="646"/>
                      <a:pt x="18" y="664"/>
                    </a:cubicBezTo>
                    <a:cubicBezTo>
                      <a:pt x="10" y="682"/>
                      <a:pt x="1" y="691"/>
                      <a:pt x="10" y="699"/>
                    </a:cubicBezTo>
                    <a:cubicBezTo>
                      <a:pt x="10" y="701"/>
                      <a:pt x="11" y="702"/>
                      <a:pt x="13" y="702"/>
                    </a:cubicBezTo>
                    <a:cubicBezTo>
                      <a:pt x="22" y="702"/>
                      <a:pt x="45" y="691"/>
                      <a:pt x="45" y="691"/>
                    </a:cubicBezTo>
                    <a:cubicBezTo>
                      <a:pt x="45" y="691"/>
                      <a:pt x="72" y="655"/>
                      <a:pt x="116" y="593"/>
                    </a:cubicBezTo>
                    <a:cubicBezTo>
                      <a:pt x="169" y="531"/>
                      <a:pt x="223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3"/>
                      <a:pt x="400" y="87"/>
                      <a:pt x="400" y="69"/>
                    </a:cubicBezTo>
                    <a:lnTo>
                      <a:pt x="400" y="51"/>
                    </a:lnTo>
                    <a:cubicBezTo>
                      <a:pt x="409" y="51"/>
                      <a:pt x="418" y="51"/>
                      <a:pt x="418" y="42"/>
                    </a:cubicBezTo>
                    <a:lnTo>
                      <a:pt x="418" y="33"/>
                    </a:lnTo>
                    <a:cubicBezTo>
                      <a:pt x="427" y="33"/>
                      <a:pt x="427" y="24"/>
                      <a:pt x="418" y="24"/>
                    </a:cubicBezTo>
                    <a:lnTo>
                      <a:pt x="418" y="7"/>
                    </a:lnTo>
                    <a:cubicBezTo>
                      <a:pt x="418" y="2"/>
                      <a:pt x="416" y="0"/>
                      <a:pt x="4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13"/>
              <p:cNvSpPr/>
              <p:nvPr/>
            </p:nvSpPr>
            <p:spPr>
              <a:xfrm>
                <a:off x="5443650" y="1349150"/>
                <a:ext cx="13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14" extrusionOk="0">
                    <a:moveTo>
                      <a:pt x="498" y="1"/>
                    </a:moveTo>
                    <a:cubicBezTo>
                      <a:pt x="489" y="9"/>
                      <a:pt x="489" y="18"/>
                      <a:pt x="489" y="27"/>
                    </a:cubicBezTo>
                    <a:lnTo>
                      <a:pt x="481" y="27"/>
                    </a:lnTo>
                    <a:lnTo>
                      <a:pt x="418" y="36"/>
                    </a:lnTo>
                    <a:cubicBezTo>
                      <a:pt x="374" y="45"/>
                      <a:pt x="312" y="63"/>
                      <a:pt x="250" y="89"/>
                    </a:cubicBezTo>
                    <a:cubicBezTo>
                      <a:pt x="187" y="107"/>
                      <a:pt x="134" y="134"/>
                      <a:pt x="90" y="152"/>
                    </a:cubicBezTo>
                    <a:lnTo>
                      <a:pt x="10" y="187"/>
                    </a:lnTo>
                    <a:cubicBezTo>
                      <a:pt x="1" y="196"/>
                      <a:pt x="1" y="214"/>
                      <a:pt x="1" y="214"/>
                    </a:cubicBezTo>
                    <a:lnTo>
                      <a:pt x="28" y="214"/>
                    </a:lnTo>
                    <a:cubicBezTo>
                      <a:pt x="28" y="214"/>
                      <a:pt x="54" y="196"/>
                      <a:pt x="99" y="178"/>
                    </a:cubicBezTo>
                    <a:cubicBezTo>
                      <a:pt x="143" y="152"/>
                      <a:pt x="205" y="125"/>
                      <a:pt x="258" y="107"/>
                    </a:cubicBezTo>
                    <a:cubicBezTo>
                      <a:pt x="312" y="81"/>
                      <a:pt x="383" y="63"/>
                      <a:pt x="427" y="54"/>
                    </a:cubicBezTo>
                    <a:lnTo>
                      <a:pt x="481" y="36"/>
                    </a:lnTo>
                    <a:lnTo>
                      <a:pt x="516" y="36"/>
                    </a:lnTo>
                    <a:cubicBezTo>
                      <a:pt x="525" y="36"/>
                      <a:pt x="534" y="27"/>
                      <a:pt x="525" y="18"/>
                    </a:cubicBezTo>
                    <a:cubicBezTo>
                      <a:pt x="525" y="9"/>
                      <a:pt x="516" y="1"/>
                      <a:pt x="50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13"/>
              <p:cNvSpPr/>
              <p:nvPr/>
            </p:nvSpPr>
            <p:spPr>
              <a:xfrm>
                <a:off x="5445225" y="1354975"/>
                <a:ext cx="14450" cy="792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17" extrusionOk="0">
                    <a:moveTo>
                      <a:pt x="15" y="1"/>
                    </a:moveTo>
                    <a:cubicBezTo>
                      <a:pt x="9" y="1"/>
                      <a:pt x="5" y="3"/>
                      <a:pt x="0" y="7"/>
                    </a:cubicBezTo>
                    <a:cubicBezTo>
                      <a:pt x="0" y="16"/>
                      <a:pt x="18" y="34"/>
                      <a:pt x="18" y="34"/>
                    </a:cubicBezTo>
                    <a:cubicBezTo>
                      <a:pt x="18" y="34"/>
                      <a:pt x="53" y="43"/>
                      <a:pt x="107" y="61"/>
                    </a:cubicBezTo>
                    <a:cubicBezTo>
                      <a:pt x="160" y="78"/>
                      <a:pt x="231" y="114"/>
                      <a:pt x="293" y="141"/>
                    </a:cubicBezTo>
                    <a:cubicBezTo>
                      <a:pt x="355" y="176"/>
                      <a:pt x="418" y="212"/>
                      <a:pt x="471" y="247"/>
                    </a:cubicBezTo>
                    <a:lnTo>
                      <a:pt x="524" y="283"/>
                    </a:lnTo>
                    <a:lnTo>
                      <a:pt x="542" y="292"/>
                    </a:lnTo>
                    <a:cubicBezTo>
                      <a:pt x="542" y="292"/>
                      <a:pt x="542" y="300"/>
                      <a:pt x="542" y="309"/>
                    </a:cubicBezTo>
                    <a:cubicBezTo>
                      <a:pt x="546" y="314"/>
                      <a:pt x="553" y="316"/>
                      <a:pt x="559" y="316"/>
                    </a:cubicBezTo>
                    <a:cubicBezTo>
                      <a:pt x="564" y="316"/>
                      <a:pt x="569" y="314"/>
                      <a:pt x="569" y="309"/>
                    </a:cubicBezTo>
                    <a:cubicBezTo>
                      <a:pt x="577" y="300"/>
                      <a:pt x="577" y="292"/>
                      <a:pt x="569" y="283"/>
                    </a:cubicBezTo>
                    <a:lnTo>
                      <a:pt x="551" y="283"/>
                    </a:lnTo>
                    <a:lnTo>
                      <a:pt x="533" y="274"/>
                    </a:lnTo>
                    <a:cubicBezTo>
                      <a:pt x="524" y="265"/>
                      <a:pt x="497" y="247"/>
                      <a:pt x="480" y="229"/>
                    </a:cubicBezTo>
                    <a:cubicBezTo>
                      <a:pt x="426" y="194"/>
                      <a:pt x="364" y="158"/>
                      <a:pt x="302" y="132"/>
                    </a:cubicBezTo>
                    <a:cubicBezTo>
                      <a:pt x="249" y="96"/>
                      <a:pt x="187" y="70"/>
                      <a:pt x="116" y="43"/>
                    </a:cubicBezTo>
                    <a:cubicBezTo>
                      <a:pt x="71" y="16"/>
                      <a:pt x="44" y="16"/>
                      <a:pt x="36" y="7"/>
                    </a:cubicBezTo>
                    <a:cubicBezTo>
                      <a:pt x="27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13"/>
              <p:cNvSpPr/>
              <p:nvPr/>
            </p:nvSpPr>
            <p:spPr>
              <a:xfrm>
                <a:off x="5439875" y="1356025"/>
                <a:ext cx="225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787" extrusionOk="0">
                    <a:moveTo>
                      <a:pt x="63" y="1"/>
                    </a:moveTo>
                    <a:cubicBezTo>
                      <a:pt x="54" y="1"/>
                      <a:pt x="45" y="10"/>
                      <a:pt x="45" y="28"/>
                    </a:cubicBezTo>
                    <a:cubicBezTo>
                      <a:pt x="45" y="28"/>
                      <a:pt x="36" y="36"/>
                      <a:pt x="36" y="63"/>
                    </a:cubicBezTo>
                    <a:cubicBezTo>
                      <a:pt x="28" y="81"/>
                      <a:pt x="19" y="107"/>
                      <a:pt x="19" y="143"/>
                    </a:cubicBezTo>
                    <a:cubicBezTo>
                      <a:pt x="10" y="232"/>
                      <a:pt x="1" y="312"/>
                      <a:pt x="1" y="401"/>
                    </a:cubicBezTo>
                    <a:cubicBezTo>
                      <a:pt x="10" y="481"/>
                      <a:pt x="19" y="569"/>
                      <a:pt x="36" y="649"/>
                    </a:cubicBezTo>
                    <a:cubicBezTo>
                      <a:pt x="45" y="685"/>
                      <a:pt x="54" y="711"/>
                      <a:pt x="54" y="738"/>
                    </a:cubicBezTo>
                    <a:lnTo>
                      <a:pt x="54" y="747"/>
                    </a:lnTo>
                    <a:cubicBezTo>
                      <a:pt x="54" y="747"/>
                      <a:pt x="45" y="756"/>
                      <a:pt x="54" y="765"/>
                    </a:cubicBezTo>
                    <a:lnTo>
                      <a:pt x="54" y="774"/>
                    </a:lnTo>
                    <a:cubicBezTo>
                      <a:pt x="54" y="780"/>
                      <a:pt x="59" y="786"/>
                      <a:pt x="64" y="786"/>
                    </a:cubicBezTo>
                    <a:cubicBezTo>
                      <a:pt x="67" y="786"/>
                      <a:pt x="69" y="785"/>
                      <a:pt x="72" y="782"/>
                    </a:cubicBezTo>
                    <a:cubicBezTo>
                      <a:pt x="81" y="782"/>
                      <a:pt x="90" y="765"/>
                      <a:pt x="81" y="756"/>
                    </a:cubicBezTo>
                    <a:cubicBezTo>
                      <a:pt x="81" y="747"/>
                      <a:pt x="81" y="747"/>
                      <a:pt x="72" y="747"/>
                    </a:cubicBezTo>
                    <a:lnTo>
                      <a:pt x="72" y="729"/>
                    </a:lnTo>
                    <a:cubicBezTo>
                      <a:pt x="72" y="711"/>
                      <a:pt x="63" y="685"/>
                      <a:pt x="54" y="649"/>
                    </a:cubicBezTo>
                    <a:cubicBezTo>
                      <a:pt x="36" y="569"/>
                      <a:pt x="28" y="481"/>
                      <a:pt x="28" y="401"/>
                    </a:cubicBezTo>
                    <a:cubicBezTo>
                      <a:pt x="28" y="312"/>
                      <a:pt x="36" y="232"/>
                      <a:pt x="45" y="152"/>
                    </a:cubicBezTo>
                    <a:cubicBezTo>
                      <a:pt x="54" y="116"/>
                      <a:pt x="54" y="90"/>
                      <a:pt x="63" y="63"/>
                    </a:cubicBezTo>
                    <a:cubicBezTo>
                      <a:pt x="72" y="45"/>
                      <a:pt x="72" y="36"/>
                      <a:pt x="72" y="36"/>
                    </a:cubicBezTo>
                    <a:cubicBezTo>
                      <a:pt x="81" y="19"/>
                      <a:pt x="72" y="1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13"/>
              <p:cNvSpPr/>
              <p:nvPr/>
            </p:nvSpPr>
            <p:spPr>
              <a:xfrm>
                <a:off x="5441650" y="1355150"/>
                <a:ext cx="2025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84" extrusionOk="0">
                    <a:moveTo>
                      <a:pt x="36" y="0"/>
                    </a:moveTo>
                    <a:cubicBezTo>
                      <a:pt x="28" y="0"/>
                      <a:pt x="19" y="9"/>
                      <a:pt x="19" y="18"/>
                    </a:cubicBezTo>
                    <a:cubicBezTo>
                      <a:pt x="1" y="160"/>
                      <a:pt x="19" y="302"/>
                      <a:pt x="54" y="436"/>
                    </a:cubicBezTo>
                    <a:lnTo>
                      <a:pt x="54" y="444"/>
                    </a:lnTo>
                    <a:cubicBezTo>
                      <a:pt x="45" y="444"/>
                      <a:pt x="45" y="453"/>
                      <a:pt x="45" y="462"/>
                    </a:cubicBezTo>
                    <a:lnTo>
                      <a:pt x="45" y="471"/>
                    </a:lnTo>
                    <a:cubicBezTo>
                      <a:pt x="45" y="477"/>
                      <a:pt x="54" y="484"/>
                      <a:pt x="63" y="484"/>
                    </a:cubicBezTo>
                    <a:cubicBezTo>
                      <a:pt x="66" y="484"/>
                      <a:pt x="69" y="483"/>
                      <a:pt x="72" y="480"/>
                    </a:cubicBezTo>
                    <a:cubicBezTo>
                      <a:pt x="81" y="480"/>
                      <a:pt x="81" y="471"/>
                      <a:pt x="81" y="462"/>
                    </a:cubicBezTo>
                    <a:lnTo>
                      <a:pt x="81" y="453"/>
                    </a:lnTo>
                    <a:cubicBezTo>
                      <a:pt x="81" y="444"/>
                      <a:pt x="72" y="444"/>
                      <a:pt x="72" y="436"/>
                    </a:cubicBezTo>
                    <a:lnTo>
                      <a:pt x="72" y="427"/>
                    </a:lnTo>
                    <a:cubicBezTo>
                      <a:pt x="36" y="293"/>
                      <a:pt x="28" y="160"/>
                      <a:pt x="45" y="27"/>
                    </a:cubicBez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13"/>
              <p:cNvSpPr/>
              <p:nvPr/>
            </p:nvSpPr>
            <p:spPr>
              <a:xfrm>
                <a:off x="5443650" y="1356025"/>
                <a:ext cx="1180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72" h="861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10" y="90"/>
                    </a:lnTo>
                    <a:cubicBezTo>
                      <a:pt x="19" y="107"/>
                      <a:pt x="28" y="143"/>
                      <a:pt x="45" y="187"/>
                    </a:cubicBezTo>
                    <a:cubicBezTo>
                      <a:pt x="81" y="285"/>
                      <a:pt x="125" y="383"/>
                      <a:pt x="179" y="472"/>
                    </a:cubicBezTo>
                    <a:cubicBezTo>
                      <a:pt x="232" y="560"/>
                      <a:pt x="294" y="649"/>
                      <a:pt x="356" y="738"/>
                    </a:cubicBezTo>
                    <a:cubicBezTo>
                      <a:pt x="383" y="765"/>
                      <a:pt x="401" y="791"/>
                      <a:pt x="427" y="809"/>
                    </a:cubicBezTo>
                    <a:lnTo>
                      <a:pt x="445" y="827"/>
                    </a:lnTo>
                    <a:cubicBezTo>
                      <a:pt x="436" y="836"/>
                      <a:pt x="436" y="845"/>
                      <a:pt x="445" y="854"/>
                    </a:cubicBezTo>
                    <a:cubicBezTo>
                      <a:pt x="445" y="858"/>
                      <a:pt x="449" y="860"/>
                      <a:pt x="455" y="860"/>
                    </a:cubicBezTo>
                    <a:cubicBezTo>
                      <a:pt x="461" y="860"/>
                      <a:pt x="467" y="858"/>
                      <a:pt x="472" y="854"/>
                    </a:cubicBezTo>
                    <a:cubicBezTo>
                      <a:pt x="472" y="845"/>
                      <a:pt x="472" y="836"/>
                      <a:pt x="472" y="827"/>
                    </a:cubicBezTo>
                    <a:cubicBezTo>
                      <a:pt x="463" y="818"/>
                      <a:pt x="454" y="818"/>
                      <a:pt x="445" y="818"/>
                    </a:cubicBezTo>
                    <a:lnTo>
                      <a:pt x="436" y="800"/>
                    </a:lnTo>
                    <a:cubicBezTo>
                      <a:pt x="418" y="782"/>
                      <a:pt x="392" y="756"/>
                      <a:pt x="365" y="720"/>
                    </a:cubicBezTo>
                    <a:cubicBezTo>
                      <a:pt x="232" y="560"/>
                      <a:pt x="134" y="374"/>
                      <a:pt x="63" y="179"/>
                    </a:cubicBezTo>
                    <a:cubicBezTo>
                      <a:pt x="54" y="134"/>
                      <a:pt x="45" y="99"/>
                      <a:pt x="36" y="81"/>
                    </a:cubicBezTo>
                    <a:cubicBezTo>
                      <a:pt x="28" y="54"/>
                      <a:pt x="28" y="36"/>
                      <a:pt x="28" y="36"/>
                    </a:cubicBezTo>
                    <a:cubicBezTo>
                      <a:pt x="19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13"/>
              <p:cNvSpPr/>
              <p:nvPr/>
            </p:nvSpPr>
            <p:spPr>
              <a:xfrm>
                <a:off x="5432325" y="1355375"/>
                <a:ext cx="71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65" extrusionOk="0">
                    <a:moveTo>
                      <a:pt x="259" y="0"/>
                    </a:moveTo>
                    <a:cubicBezTo>
                      <a:pt x="170" y="54"/>
                      <a:pt x="90" y="125"/>
                      <a:pt x="36" y="213"/>
                    </a:cubicBezTo>
                    <a:lnTo>
                      <a:pt x="28" y="222"/>
                    </a:lnTo>
                    <a:cubicBezTo>
                      <a:pt x="19" y="222"/>
                      <a:pt x="10" y="222"/>
                      <a:pt x="10" y="231"/>
                    </a:cubicBezTo>
                    <a:lnTo>
                      <a:pt x="10" y="240"/>
                    </a:lnTo>
                    <a:cubicBezTo>
                      <a:pt x="1" y="240"/>
                      <a:pt x="1" y="258"/>
                      <a:pt x="10" y="258"/>
                    </a:cubicBezTo>
                    <a:cubicBezTo>
                      <a:pt x="14" y="262"/>
                      <a:pt x="19" y="264"/>
                      <a:pt x="23" y="264"/>
                    </a:cubicBezTo>
                    <a:cubicBezTo>
                      <a:pt x="28" y="264"/>
                      <a:pt x="32" y="262"/>
                      <a:pt x="36" y="258"/>
                    </a:cubicBezTo>
                    <a:lnTo>
                      <a:pt x="36" y="249"/>
                    </a:lnTo>
                    <a:cubicBezTo>
                      <a:pt x="45" y="249"/>
                      <a:pt x="54" y="240"/>
                      <a:pt x="54" y="231"/>
                    </a:cubicBezTo>
                    <a:lnTo>
                      <a:pt x="54" y="222"/>
                    </a:lnTo>
                    <a:cubicBezTo>
                      <a:pt x="116" y="142"/>
                      <a:pt x="187" y="80"/>
                      <a:pt x="276" y="27"/>
                    </a:cubicBezTo>
                    <a:cubicBezTo>
                      <a:pt x="285" y="27"/>
                      <a:pt x="285" y="18"/>
                      <a:pt x="276" y="9"/>
                    </a:cubicBezTo>
                    <a:cubicBezTo>
                      <a:pt x="276" y="0"/>
                      <a:pt x="267" y="0"/>
                      <a:pt x="25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13"/>
              <p:cNvSpPr/>
              <p:nvPr/>
            </p:nvSpPr>
            <p:spPr>
              <a:xfrm>
                <a:off x="5443000" y="1346975"/>
                <a:ext cx="290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66" extrusionOk="0">
                    <a:moveTo>
                      <a:pt x="94" y="1"/>
                    </a:moveTo>
                    <a:cubicBezTo>
                      <a:pt x="89" y="1"/>
                      <a:pt x="85" y="3"/>
                      <a:pt x="80" y="8"/>
                    </a:cubicBezTo>
                    <a:lnTo>
                      <a:pt x="80" y="17"/>
                    </a:lnTo>
                    <a:cubicBezTo>
                      <a:pt x="80" y="17"/>
                      <a:pt x="80" y="25"/>
                      <a:pt x="80" y="25"/>
                    </a:cubicBezTo>
                    <a:cubicBezTo>
                      <a:pt x="80" y="25"/>
                      <a:pt x="80" y="34"/>
                      <a:pt x="71" y="34"/>
                    </a:cubicBezTo>
                    <a:cubicBezTo>
                      <a:pt x="27" y="96"/>
                      <a:pt x="0" y="176"/>
                      <a:pt x="0" y="256"/>
                    </a:cubicBezTo>
                    <a:cubicBezTo>
                      <a:pt x="0" y="265"/>
                      <a:pt x="0" y="265"/>
                      <a:pt x="18" y="265"/>
                    </a:cubicBezTo>
                    <a:cubicBezTo>
                      <a:pt x="27" y="265"/>
                      <a:pt x="27" y="265"/>
                      <a:pt x="27" y="256"/>
                    </a:cubicBezTo>
                    <a:cubicBezTo>
                      <a:pt x="27" y="176"/>
                      <a:pt x="54" y="105"/>
                      <a:pt x="89" y="43"/>
                    </a:cubicBezTo>
                    <a:cubicBezTo>
                      <a:pt x="89" y="34"/>
                      <a:pt x="89" y="34"/>
                      <a:pt x="89" y="34"/>
                    </a:cubicBezTo>
                    <a:lnTo>
                      <a:pt x="107" y="34"/>
                    </a:lnTo>
                    <a:cubicBezTo>
                      <a:pt x="116" y="25"/>
                      <a:pt x="116" y="17"/>
                      <a:pt x="107" y="8"/>
                    </a:cubicBezTo>
                    <a:cubicBezTo>
                      <a:pt x="102" y="3"/>
                      <a:pt x="98" y="1"/>
                      <a:pt x="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13"/>
              <p:cNvSpPr/>
              <p:nvPr/>
            </p:nvSpPr>
            <p:spPr>
              <a:xfrm>
                <a:off x="5439875" y="1343200"/>
                <a:ext cx="247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376" extrusionOk="0">
                    <a:moveTo>
                      <a:pt x="23" y="1"/>
                    </a:moveTo>
                    <a:cubicBezTo>
                      <a:pt x="19" y="1"/>
                      <a:pt x="14" y="3"/>
                      <a:pt x="10" y="8"/>
                    </a:cubicBezTo>
                    <a:cubicBezTo>
                      <a:pt x="1" y="8"/>
                      <a:pt x="1" y="25"/>
                      <a:pt x="10" y="25"/>
                    </a:cubicBezTo>
                    <a:lnTo>
                      <a:pt x="10" y="34"/>
                    </a:lnTo>
                    <a:cubicBezTo>
                      <a:pt x="10" y="43"/>
                      <a:pt x="10" y="43"/>
                      <a:pt x="19" y="43"/>
                    </a:cubicBezTo>
                    <a:lnTo>
                      <a:pt x="19" y="52"/>
                    </a:lnTo>
                    <a:cubicBezTo>
                      <a:pt x="36" y="105"/>
                      <a:pt x="54" y="159"/>
                      <a:pt x="63" y="203"/>
                    </a:cubicBezTo>
                    <a:cubicBezTo>
                      <a:pt x="72" y="256"/>
                      <a:pt x="72" y="310"/>
                      <a:pt x="72" y="363"/>
                    </a:cubicBezTo>
                    <a:cubicBezTo>
                      <a:pt x="63" y="363"/>
                      <a:pt x="72" y="372"/>
                      <a:pt x="81" y="372"/>
                    </a:cubicBezTo>
                    <a:cubicBezTo>
                      <a:pt x="83" y="374"/>
                      <a:pt x="86" y="375"/>
                      <a:pt x="88" y="375"/>
                    </a:cubicBezTo>
                    <a:cubicBezTo>
                      <a:pt x="94" y="375"/>
                      <a:pt x="99" y="369"/>
                      <a:pt x="99" y="363"/>
                    </a:cubicBezTo>
                    <a:cubicBezTo>
                      <a:pt x="99" y="310"/>
                      <a:pt x="99" y="256"/>
                      <a:pt x="81" y="203"/>
                    </a:cubicBezTo>
                    <a:cubicBezTo>
                      <a:pt x="72" y="150"/>
                      <a:pt x="54" y="96"/>
                      <a:pt x="36" y="52"/>
                    </a:cubicBezTo>
                    <a:lnTo>
                      <a:pt x="36" y="43"/>
                    </a:lnTo>
                    <a:cubicBezTo>
                      <a:pt x="36" y="34"/>
                      <a:pt x="36" y="25"/>
                      <a:pt x="36" y="17"/>
                    </a:cubicBezTo>
                    <a:lnTo>
                      <a:pt x="36" y="8"/>
                    </a:lnTo>
                    <a:cubicBezTo>
                      <a:pt x="32" y="3"/>
                      <a:pt x="28" y="1"/>
                      <a:pt x="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13"/>
              <p:cNvSpPr/>
              <p:nvPr/>
            </p:nvSpPr>
            <p:spPr>
              <a:xfrm>
                <a:off x="5435225" y="1354250"/>
                <a:ext cx="6900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94" extrusionOk="0">
                    <a:moveTo>
                      <a:pt x="249" y="1"/>
                    </a:moveTo>
                    <a:cubicBezTo>
                      <a:pt x="205" y="36"/>
                      <a:pt x="160" y="72"/>
                      <a:pt x="125" y="116"/>
                    </a:cubicBezTo>
                    <a:cubicBezTo>
                      <a:pt x="89" y="152"/>
                      <a:pt x="63" y="196"/>
                      <a:pt x="27" y="241"/>
                    </a:cubicBezTo>
                    <a:lnTo>
                      <a:pt x="27" y="250"/>
                    </a:lnTo>
                    <a:cubicBezTo>
                      <a:pt x="18" y="250"/>
                      <a:pt x="9" y="250"/>
                      <a:pt x="9" y="258"/>
                    </a:cubicBezTo>
                    <a:lnTo>
                      <a:pt x="9" y="267"/>
                    </a:lnTo>
                    <a:cubicBezTo>
                      <a:pt x="0" y="276"/>
                      <a:pt x="0" y="285"/>
                      <a:pt x="18" y="294"/>
                    </a:cubicBezTo>
                    <a:cubicBezTo>
                      <a:pt x="27" y="294"/>
                      <a:pt x="36" y="294"/>
                      <a:pt x="45" y="285"/>
                    </a:cubicBezTo>
                    <a:lnTo>
                      <a:pt x="45" y="276"/>
                    </a:lnTo>
                    <a:cubicBezTo>
                      <a:pt x="45" y="267"/>
                      <a:pt x="45" y="258"/>
                      <a:pt x="45" y="250"/>
                    </a:cubicBezTo>
                    <a:lnTo>
                      <a:pt x="45" y="241"/>
                    </a:lnTo>
                    <a:cubicBezTo>
                      <a:pt x="80" y="205"/>
                      <a:pt x="116" y="161"/>
                      <a:pt x="151" y="125"/>
                    </a:cubicBezTo>
                    <a:cubicBezTo>
                      <a:pt x="187" y="90"/>
                      <a:pt x="222" y="54"/>
                      <a:pt x="267" y="27"/>
                    </a:cubicBezTo>
                    <a:cubicBezTo>
                      <a:pt x="276" y="19"/>
                      <a:pt x="276" y="10"/>
                      <a:pt x="2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13"/>
              <p:cNvSpPr/>
              <p:nvPr/>
            </p:nvSpPr>
            <p:spPr>
              <a:xfrm>
                <a:off x="5445425" y="1353600"/>
                <a:ext cx="75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54" extrusionOk="0">
                    <a:moveTo>
                      <a:pt x="276" y="0"/>
                    </a:moveTo>
                    <a:cubicBezTo>
                      <a:pt x="267" y="0"/>
                      <a:pt x="267" y="9"/>
                      <a:pt x="259" y="9"/>
                    </a:cubicBezTo>
                    <a:lnTo>
                      <a:pt x="250" y="9"/>
                    </a:lnTo>
                    <a:cubicBezTo>
                      <a:pt x="228" y="7"/>
                      <a:pt x="207" y="6"/>
                      <a:pt x="185" y="6"/>
                    </a:cubicBezTo>
                    <a:cubicBezTo>
                      <a:pt x="127" y="6"/>
                      <a:pt x="68" y="14"/>
                      <a:pt x="10" y="27"/>
                    </a:cubicBezTo>
                    <a:cubicBezTo>
                      <a:pt x="1" y="27"/>
                      <a:pt x="1" y="36"/>
                      <a:pt x="1" y="45"/>
                    </a:cubicBezTo>
                    <a:cubicBezTo>
                      <a:pt x="1" y="53"/>
                      <a:pt x="19" y="53"/>
                      <a:pt x="19" y="53"/>
                    </a:cubicBezTo>
                    <a:cubicBezTo>
                      <a:pt x="77" y="39"/>
                      <a:pt x="141" y="24"/>
                      <a:pt x="206" y="24"/>
                    </a:cubicBezTo>
                    <a:cubicBezTo>
                      <a:pt x="220" y="24"/>
                      <a:pt x="235" y="25"/>
                      <a:pt x="250" y="27"/>
                    </a:cubicBezTo>
                    <a:lnTo>
                      <a:pt x="259" y="27"/>
                    </a:lnTo>
                    <a:cubicBezTo>
                      <a:pt x="259" y="36"/>
                      <a:pt x="267" y="45"/>
                      <a:pt x="276" y="45"/>
                    </a:cubicBezTo>
                    <a:lnTo>
                      <a:pt x="285" y="45"/>
                    </a:lnTo>
                    <a:cubicBezTo>
                      <a:pt x="294" y="45"/>
                      <a:pt x="303" y="36"/>
                      <a:pt x="303" y="27"/>
                    </a:cubicBezTo>
                    <a:cubicBezTo>
                      <a:pt x="303" y="9"/>
                      <a:pt x="294" y="0"/>
                      <a:pt x="2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0" name="Google Shape;6990;p13"/>
              <p:cNvSpPr/>
              <p:nvPr/>
            </p:nvSpPr>
            <p:spPr>
              <a:xfrm>
                <a:off x="5443875" y="1354975"/>
                <a:ext cx="315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21" extrusionOk="0">
                    <a:moveTo>
                      <a:pt x="22" y="1"/>
                    </a:moveTo>
                    <a:cubicBezTo>
                      <a:pt x="19" y="1"/>
                      <a:pt x="14" y="3"/>
                      <a:pt x="10" y="7"/>
                    </a:cubicBezTo>
                    <a:cubicBezTo>
                      <a:pt x="1" y="16"/>
                      <a:pt x="1" y="25"/>
                      <a:pt x="1" y="25"/>
                    </a:cubicBezTo>
                    <a:cubicBezTo>
                      <a:pt x="45" y="70"/>
                      <a:pt x="72" y="114"/>
                      <a:pt x="98" y="167"/>
                    </a:cubicBezTo>
                    <a:lnTo>
                      <a:pt x="98" y="176"/>
                    </a:lnTo>
                    <a:cubicBezTo>
                      <a:pt x="90" y="185"/>
                      <a:pt x="81" y="194"/>
                      <a:pt x="90" y="194"/>
                    </a:cubicBezTo>
                    <a:lnTo>
                      <a:pt x="90" y="203"/>
                    </a:lnTo>
                    <a:cubicBezTo>
                      <a:pt x="90" y="212"/>
                      <a:pt x="98" y="221"/>
                      <a:pt x="107" y="221"/>
                    </a:cubicBezTo>
                    <a:cubicBezTo>
                      <a:pt x="116" y="221"/>
                      <a:pt x="125" y="203"/>
                      <a:pt x="116" y="194"/>
                    </a:cubicBezTo>
                    <a:lnTo>
                      <a:pt x="116" y="185"/>
                    </a:lnTo>
                    <a:cubicBezTo>
                      <a:pt x="116" y="185"/>
                      <a:pt x="116" y="176"/>
                      <a:pt x="107" y="176"/>
                    </a:cubicBezTo>
                    <a:lnTo>
                      <a:pt x="107" y="167"/>
                    </a:lnTo>
                    <a:cubicBezTo>
                      <a:pt x="98" y="105"/>
                      <a:pt x="63" y="52"/>
                      <a:pt x="27" y="7"/>
                    </a:cubicBezTo>
                    <a:cubicBezTo>
                      <a:pt x="27" y="3"/>
                      <a:pt x="25" y="1"/>
                      <a:pt x="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1" name="Google Shape;6991;p13"/>
              <p:cNvSpPr/>
              <p:nvPr/>
            </p:nvSpPr>
            <p:spPr>
              <a:xfrm>
                <a:off x="5442775" y="1356875"/>
                <a:ext cx="11350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1064" extrusionOk="0">
                    <a:moveTo>
                      <a:pt x="13" y="1"/>
                    </a:moveTo>
                    <a:cubicBezTo>
                      <a:pt x="12" y="1"/>
                      <a:pt x="10" y="1"/>
                      <a:pt x="9" y="2"/>
                    </a:cubicBezTo>
                    <a:cubicBezTo>
                      <a:pt x="0" y="2"/>
                      <a:pt x="0" y="20"/>
                      <a:pt x="0" y="47"/>
                    </a:cubicBezTo>
                    <a:cubicBezTo>
                      <a:pt x="0" y="47"/>
                      <a:pt x="9" y="65"/>
                      <a:pt x="18" y="100"/>
                    </a:cubicBezTo>
                    <a:cubicBezTo>
                      <a:pt x="18" y="127"/>
                      <a:pt x="27" y="162"/>
                      <a:pt x="45" y="216"/>
                    </a:cubicBezTo>
                    <a:cubicBezTo>
                      <a:pt x="71" y="340"/>
                      <a:pt x="116" y="455"/>
                      <a:pt x="169" y="571"/>
                    </a:cubicBezTo>
                    <a:cubicBezTo>
                      <a:pt x="214" y="686"/>
                      <a:pt x="276" y="793"/>
                      <a:pt x="338" y="899"/>
                    </a:cubicBezTo>
                    <a:cubicBezTo>
                      <a:pt x="365" y="944"/>
                      <a:pt x="391" y="979"/>
                      <a:pt x="409" y="1006"/>
                    </a:cubicBezTo>
                    <a:lnTo>
                      <a:pt x="418" y="1024"/>
                    </a:lnTo>
                    <a:cubicBezTo>
                      <a:pt x="418" y="1033"/>
                      <a:pt x="418" y="1042"/>
                      <a:pt x="418" y="1050"/>
                    </a:cubicBezTo>
                    <a:cubicBezTo>
                      <a:pt x="424" y="1057"/>
                      <a:pt x="430" y="1063"/>
                      <a:pt x="437" y="1063"/>
                    </a:cubicBezTo>
                    <a:cubicBezTo>
                      <a:pt x="439" y="1063"/>
                      <a:pt x="442" y="1062"/>
                      <a:pt x="444" y="1059"/>
                    </a:cubicBezTo>
                    <a:cubicBezTo>
                      <a:pt x="453" y="1050"/>
                      <a:pt x="453" y="1042"/>
                      <a:pt x="444" y="1033"/>
                    </a:cubicBezTo>
                    <a:lnTo>
                      <a:pt x="444" y="1024"/>
                    </a:lnTo>
                    <a:cubicBezTo>
                      <a:pt x="444" y="1024"/>
                      <a:pt x="436" y="1015"/>
                      <a:pt x="436" y="1015"/>
                    </a:cubicBezTo>
                    <a:lnTo>
                      <a:pt x="418" y="997"/>
                    </a:lnTo>
                    <a:cubicBezTo>
                      <a:pt x="400" y="971"/>
                      <a:pt x="382" y="935"/>
                      <a:pt x="356" y="891"/>
                    </a:cubicBezTo>
                    <a:cubicBezTo>
                      <a:pt x="329" y="855"/>
                      <a:pt x="302" y="802"/>
                      <a:pt x="276" y="740"/>
                    </a:cubicBezTo>
                    <a:cubicBezTo>
                      <a:pt x="240" y="686"/>
                      <a:pt x="214" y="624"/>
                      <a:pt x="187" y="562"/>
                    </a:cubicBezTo>
                    <a:cubicBezTo>
                      <a:pt x="142" y="447"/>
                      <a:pt x="107" y="331"/>
                      <a:pt x="71" y="207"/>
                    </a:cubicBezTo>
                    <a:cubicBezTo>
                      <a:pt x="63" y="162"/>
                      <a:pt x="54" y="118"/>
                      <a:pt x="45" y="91"/>
                    </a:cubicBezTo>
                    <a:cubicBezTo>
                      <a:pt x="36" y="65"/>
                      <a:pt x="36" y="47"/>
                      <a:pt x="36" y="47"/>
                    </a:cubicBezTo>
                    <a:cubicBezTo>
                      <a:pt x="28" y="24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13"/>
              <p:cNvSpPr/>
              <p:nvPr/>
            </p:nvSpPr>
            <p:spPr>
              <a:xfrm>
                <a:off x="5421900" y="1353650"/>
                <a:ext cx="18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6" extrusionOk="0">
                    <a:moveTo>
                      <a:pt x="727" y="0"/>
                    </a:moveTo>
                    <a:cubicBezTo>
                      <a:pt x="718" y="0"/>
                      <a:pt x="707" y="3"/>
                      <a:pt x="693" y="7"/>
                    </a:cubicBezTo>
                    <a:lnTo>
                      <a:pt x="658" y="34"/>
                    </a:ln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5"/>
                      <a:pt x="214" y="389"/>
                      <a:pt x="178" y="433"/>
                    </a:cubicBezTo>
                    <a:cubicBezTo>
                      <a:pt x="143" y="478"/>
                      <a:pt x="116" y="522"/>
                      <a:pt x="89" y="576"/>
                    </a:cubicBezTo>
                    <a:cubicBezTo>
                      <a:pt x="63" y="611"/>
                      <a:pt x="45" y="647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9" y="700"/>
                    </a:cubicBezTo>
                    <a:lnTo>
                      <a:pt x="9" y="709"/>
                    </a:lnTo>
                    <a:cubicBezTo>
                      <a:pt x="0" y="718"/>
                      <a:pt x="9" y="727"/>
                      <a:pt x="18" y="735"/>
                    </a:cubicBezTo>
                    <a:cubicBezTo>
                      <a:pt x="27" y="735"/>
                      <a:pt x="36" y="735"/>
                      <a:pt x="45" y="718"/>
                    </a:cubicBezTo>
                    <a:cubicBezTo>
                      <a:pt x="45" y="709"/>
                      <a:pt x="36" y="709"/>
                      <a:pt x="36" y="700"/>
                    </a:cubicBezTo>
                    <a:lnTo>
                      <a:pt x="45" y="682"/>
                    </a:lnTo>
                    <a:cubicBezTo>
                      <a:pt x="63" y="655"/>
                      <a:pt x="80" y="629"/>
                      <a:pt x="98" y="584"/>
                    </a:cubicBezTo>
                    <a:cubicBezTo>
                      <a:pt x="125" y="540"/>
                      <a:pt x="160" y="496"/>
                      <a:pt x="187" y="460"/>
                    </a:cubicBezTo>
                    <a:cubicBezTo>
                      <a:pt x="223" y="407"/>
                      <a:pt x="267" y="362"/>
                      <a:pt x="311" y="318"/>
                    </a:cubicBezTo>
                    <a:cubicBezTo>
                      <a:pt x="391" y="238"/>
                      <a:pt x="480" y="176"/>
                      <a:pt x="578" y="114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3"/>
                    </a:cubicBezTo>
                    <a:cubicBezTo>
                      <a:pt x="729" y="34"/>
                      <a:pt x="747" y="25"/>
                      <a:pt x="747" y="7"/>
                    </a:cubicBezTo>
                    <a:cubicBezTo>
                      <a:pt x="742" y="3"/>
                      <a:pt x="735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93" name="Google Shape;6993;p13"/>
          <p:cNvGrpSpPr/>
          <p:nvPr/>
        </p:nvGrpSpPr>
        <p:grpSpPr>
          <a:xfrm>
            <a:off x="733732" y="4049754"/>
            <a:ext cx="319365" cy="309121"/>
            <a:chOff x="5025325" y="1948000"/>
            <a:chExt cx="80400" cy="77825"/>
          </a:xfrm>
        </p:grpSpPr>
        <p:sp>
          <p:nvSpPr>
            <p:cNvPr id="6994" name="Google Shape;6994;p13"/>
            <p:cNvSpPr/>
            <p:nvPr/>
          </p:nvSpPr>
          <p:spPr>
            <a:xfrm>
              <a:off x="5025325" y="1948000"/>
              <a:ext cx="80400" cy="77825"/>
            </a:xfrm>
            <a:custGeom>
              <a:avLst/>
              <a:gdLst/>
              <a:ahLst/>
              <a:cxnLst/>
              <a:rect l="l" t="t" r="r" b="b"/>
              <a:pathLst>
                <a:path w="3216" h="3113" extrusionOk="0">
                  <a:moveTo>
                    <a:pt x="1135" y="0"/>
                  </a:moveTo>
                  <a:cubicBezTo>
                    <a:pt x="1109" y="0"/>
                    <a:pt x="1083" y="3"/>
                    <a:pt x="1058" y="9"/>
                  </a:cubicBezTo>
                  <a:lnTo>
                    <a:pt x="1022" y="18"/>
                  </a:lnTo>
                  <a:cubicBezTo>
                    <a:pt x="996" y="18"/>
                    <a:pt x="969" y="27"/>
                    <a:pt x="942" y="45"/>
                  </a:cubicBezTo>
                  <a:cubicBezTo>
                    <a:pt x="916" y="54"/>
                    <a:pt x="889" y="71"/>
                    <a:pt x="862" y="89"/>
                  </a:cubicBezTo>
                  <a:lnTo>
                    <a:pt x="836" y="107"/>
                  </a:lnTo>
                  <a:cubicBezTo>
                    <a:pt x="738" y="178"/>
                    <a:pt x="685" y="293"/>
                    <a:pt x="694" y="418"/>
                  </a:cubicBezTo>
                  <a:lnTo>
                    <a:pt x="694" y="604"/>
                  </a:lnTo>
                  <a:cubicBezTo>
                    <a:pt x="702" y="746"/>
                    <a:pt x="756" y="880"/>
                    <a:pt x="853" y="986"/>
                  </a:cubicBezTo>
                  <a:lnTo>
                    <a:pt x="987" y="1137"/>
                  </a:lnTo>
                  <a:cubicBezTo>
                    <a:pt x="1032" y="1190"/>
                    <a:pt x="1089" y="1210"/>
                    <a:pt x="1148" y="1210"/>
                  </a:cubicBezTo>
                  <a:cubicBezTo>
                    <a:pt x="1160" y="1210"/>
                    <a:pt x="1171" y="1210"/>
                    <a:pt x="1182" y="1208"/>
                  </a:cubicBezTo>
                  <a:cubicBezTo>
                    <a:pt x="1193" y="1206"/>
                    <a:pt x="1204" y="1205"/>
                    <a:pt x="1215" y="1205"/>
                  </a:cubicBezTo>
                  <a:cubicBezTo>
                    <a:pt x="1250" y="1205"/>
                    <a:pt x="1286" y="1217"/>
                    <a:pt x="1306" y="1244"/>
                  </a:cubicBezTo>
                  <a:lnTo>
                    <a:pt x="1360" y="1306"/>
                  </a:lnTo>
                  <a:cubicBezTo>
                    <a:pt x="1377" y="1324"/>
                    <a:pt x="1377" y="1350"/>
                    <a:pt x="1369" y="1377"/>
                  </a:cubicBezTo>
                  <a:lnTo>
                    <a:pt x="1360" y="1395"/>
                  </a:lnTo>
                  <a:cubicBezTo>
                    <a:pt x="1345" y="1409"/>
                    <a:pt x="1331" y="1424"/>
                    <a:pt x="1311" y="1424"/>
                  </a:cubicBezTo>
                  <a:cubicBezTo>
                    <a:pt x="1307" y="1424"/>
                    <a:pt x="1302" y="1423"/>
                    <a:pt x="1298" y="1421"/>
                  </a:cubicBezTo>
                  <a:lnTo>
                    <a:pt x="1218" y="1413"/>
                  </a:lnTo>
                  <a:cubicBezTo>
                    <a:pt x="1173" y="1404"/>
                    <a:pt x="1129" y="1377"/>
                    <a:pt x="1111" y="1333"/>
                  </a:cubicBezTo>
                  <a:cubicBezTo>
                    <a:pt x="1084" y="1262"/>
                    <a:pt x="1022" y="1208"/>
                    <a:pt x="951" y="1199"/>
                  </a:cubicBezTo>
                  <a:lnTo>
                    <a:pt x="747" y="1182"/>
                  </a:lnTo>
                  <a:cubicBezTo>
                    <a:pt x="715" y="1176"/>
                    <a:pt x="683" y="1173"/>
                    <a:pt x="651" y="1173"/>
                  </a:cubicBezTo>
                  <a:cubicBezTo>
                    <a:pt x="542" y="1173"/>
                    <a:pt x="435" y="1206"/>
                    <a:pt x="338" y="1262"/>
                  </a:cubicBezTo>
                  <a:lnTo>
                    <a:pt x="178" y="1359"/>
                  </a:lnTo>
                  <a:cubicBezTo>
                    <a:pt x="81" y="1421"/>
                    <a:pt x="10" y="1528"/>
                    <a:pt x="1" y="1652"/>
                  </a:cubicBezTo>
                  <a:lnTo>
                    <a:pt x="1" y="1679"/>
                  </a:lnTo>
                  <a:cubicBezTo>
                    <a:pt x="1" y="1714"/>
                    <a:pt x="10" y="1741"/>
                    <a:pt x="19" y="1768"/>
                  </a:cubicBezTo>
                  <a:cubicBezTo>
                    <a:pt x="19" y="1803"/>
                    <a:pt x="19" y="1830"/>
                    <a:pt x="36" y="1857"/>
                  </a:cubicBezTo>
                  <a:lnTo>
                    <a:pt x="45" y="1892"/>
                  </a:lnTo>
                  <a:cubicBezTo>
                    <a:pt x="90" y="1999"/>
                    <a:pt x="187" y="2079"/>
                    <a:pt x="303" y="2114"/>
                  </a:cubicBezTo>
                  <a:lnTo>
                    <a:pt x="489" y="2150"/>
                  </a:lnTo>
                  <a:cubicBezTo>
                    <a:pt x="535" y="2162"/>
                    <a:pt x="583" y="2168"/>
                    <a:pt x="631" y="2168"/>
                  </a:cubicBezTo>
                  <a:cubicBezTo>
                    <a:pt x="724" y="2168"/>
                    <a:pt x="819" y="2146"/>
                    <a:pt x="907" y="2105"/>
                  </a:cubicBezTo>
                  <a:lnTo>
                    <a:pt x="1084" y="2016"/>
                  </a:lnTo>
                  <a:cubicBezTo>
                    <a:pt x="1147" y="1981"/>
                    <a:pt x="1191" y="1910"/>
                    <a:pt x="1200" y="1839"/>
                  </a:cubicBezTo>
                  <a:cubicBezTo>
                    <a:pt x="1200" y="1794"/>
                    <a:pt x="1227" y="1750"/>
                    <a:pt x="1271" y="1732"/>
                  </a:cubicBezTo>
                  <a:lnTo>
                    <a:pt x="1351" y="1688"/>
                  </a:lnTo>
                  <a:cubicBezTo>
                    <a:pt x="1360" y="1683"/>
                    <a:pt x="1369" y="1681"/>
                    <a:pt x="1377" y="1681"/>
                  </a:cubicBezTo>
                  <a:cubicBezTo>
                    <a:pt x="1386" y="1681"/>
                    <a:pt x="1395" y="1683"/>
                    <a:pt x="1404" y="1688"/>
                  </a:cubicBezTo>
                  <a:lnTo>
                    <a:pt x="1449" y="1714"/>
                  </a:lnTo>
                  <a:cubicBezTo>
                    <a:pt x="1484" y="1732"/>
                    <a:pt x="1493" y="1768"/>
                    <a:pt x="1475" y="1794"/>
                  </a:cubicBezTo>
                  <a:lnTo>
                    <a:pt x="1449" y="1848"/>
                  </a:lnTo>
                  <a:cubicBezTo>
                    <a:pt x="1431" y="1892"/>
                    <a:pt x="1386" y="1919"/>
                    <a:pt x="1342" y="1919"/>
                  </a:cubicBezTo>
                  <a:cubicBezTo>
                    <a:pt x="1262" y="1919"/>
                    <a:pt x="1200" y="1963"/>
                    <a:pt x="1164" y="2034"/>
                  </a:cubicBezTo>
                  <a:lnTo>
                    <a:pt x="1076" y="2212"/>
                  </a:lnTo>
                  <a:cubicBezTo>
                    <a:pt x="1004" y="2336"/>
                    <a:pt x="987" y="2487"/>
                    <a:pt x="1013" y="2629"/>
                  </a:cubicBezTo>
                  <a:lnTo>
                    <a:pt x="1058" y="2807"/>
                  </a:lnTo>
                  <a:cubicBezTo>
                    <a:pt x="1084" y="2922"/>
                    <a:pt x="1164" y="3020"/>
                    <a:pt x="1280" y="3073"/>
                  </a:cubicBezTo>
                  <a:lnTo>
                    <a:pt x="1306" y="3082"/>
                  </a:lnTo>
                  <a:cubicBezTo>
                    <a:pt x="1333" y="3091"/>
                    <a:pt x="1360" y="3100"/>
                    <a:pt x="1395" y="3100"/>
                  </a:cubicBezTo>
                  <a:cubicBezTo>
                    <a:pt x="1414" y="3106"/>
                    <a:pt x="1437" y="3113"/>
                    <a:pt x="1459" y="3113"/>
                  </a:cubicBezTo>
                  <a:cubicBezTo>
                    <a:pt x="1468" y="3113"/>
                    <a:pt x="1476" y="3112"/>
                    <a:pt x="1484" y="3109"/>
                  </a:cubicBezTo>
                  <a:lnTo>
                    <a:pt x="1511" y="3109"/>
                  </a:lnTo>
                  <a:cubicBezTo>
                    <a:pt x="1635" y="3109"/>
                    <a:pt x="1742" y="3038"/>
                    <a:pt x="1804" y="2940"/>
                  </a:cubicBezTo>
                  <a:lnTo>
                    <a:pt x="1910" y="2780"/>
                  </a:lnTo>
                  <a:cubicBezTo>
                    <a:pt x="1981" y="2665"/>
                    <a:pt x="2017" y="2514"/>
                    <a:pt x="1999" y="2372"/>
                  </a:cubicBezTo>
                  <a:lnTo>
                    <a:pt x="1973" y="2176"/>
                  </a:lnTo>
                  <a:cubicBezTo>
                    <a:pt x="1964" y="2096"/>
                    <a:pt x="1919" y="2034"/>
                    <a:pt x="1848" y="2008"/>
                  </a:cubicBezTo>
                  <a:cubicBezTo>
                    <a:pt x="1804" y="1990"/>
                    <a:pt x="1777" y="1954"/>
                    <a:pt x="1768" y="1910"/>
                  </a:cubicBezTo>
                  <a:lnTo>
                    <a:pt x="1759" y="1830"/>
                  </a:lnTo>
                  <a:cubicBezTo>
                    <a:pt x="1751" y="1803"/>
                    <a:pt x="1768" y="1777"/>
                    <a:pt x="1786" y="1759"/>
                  </a:cubicBezTo>
                  <a:lnTo>
                    <a:pt x="1830" y="1732"/>
                  </a:lnTo>
                  <a:cubicBezTo>
                    <a:pt x="1841" y="1729"/>
                    <a:pt x="1854" y="1726"/>
                    <a:pt x="1866" y="1726"/>
                  </a:cubicBezTo>
                  <a:cubicBezTo>
                    <a:pt x="1883" y="1726"/>
                    <a:pt x="1900" y="1731"/>
                    <a:pt x="1910" y="1741"/>
                  </a:cubicBezTo>
                  <a:lnTo>
                    <a:pt x="1964" y="1794"/>
                  </a:lnTo>
                  <a:cubicBezTo>
                    <a:pt x="1990" y="1830"/>
                    <a:pt x="2008" y="1874"/>
                    <a:pt x="1990" y="1928"/>
                  </a:cubicBezTo>
                  <a:cubicBezTo>
                    <a:pt x="1973" y="1999"/>
                    <a:pt x="1990" y="2070"/>
                    <a:pt x="2044" y="2123"/>
                  </a:cubicBezTo>
                  <a:lnTo>
                    <a:pt x="2186" y="2265"/>
                  </a:lnTo>
                  <a:cubicBezTo>
                    <a:pt x="2292" y="2363"/>
                    <a:pt x="2426" y="2434"/>
                    <a:pt x="2568" y="2443"/>
                  </a:cubicBezTo>
                  <a:lnTo>
                    <a:pt x="2754" y="2461"/>
                  </a:lnTo>
                  <a:cubicBezTo>
                    <a:pt x="2770" y="2463"/>
                    <a:pt x="2786" y="2464"/>
                    <a:pt x="2802" y="2464"/>
                  </a:cubicBezTo>
                  <a:cubicBezTo>
                    <a:pt x="2908" y="2464"/>
                    <a:pt x="3004" y="2414"/>
                    <a:pt x="3074" y="2336"/>
                  </a:cubicBezTo>
                  <a:lnTo>
                    <a:pt x="3092" y="2318"/>
                  </a:lnTo>
                  <a:cubicBezTo>
                    <a:pt x="3109" y="2292"/>
                    <a:pt x="3127" y="2265"/>
                    <a:pt x="3136" y="2239"/>
                  </a:cubicBezTo>
                  <a:cubicBezTo>
                    <a:pt x="3154" y="2212"/>
                    <a:pt x="3163" y="2185"/>
                    <a:pt x="3172" y="2159"/>
                  </a:cubicBezTo>
                  <a:lnTo>
                    <a:pt x="3180" y="2123"/>
                  </a:lnTo>
                  <a:cubicBezTo>
                    <a:pt x="3216" y="2008"/>
                    <a:pt x="3189" y="1883"/>
                    <a:pt x="3109" y="1794"/>
                  </a:cubicBezTo>
                  <a:lnTo>
                    <a:pt x="2985" y="1652"/>
                  </a:lnTo>
                  <a:cubicBezTo>
                    <a:pt x="2896" y="1537"/>
                    <a:pt x="2772" y="1466"/>
                    <a:pt x="2630" y="1439"/>
                  </a:cubicBezTo>
                  <a:lnTo>
                    <a:pt x="2434" y="1395"/>
                  </a:lnTo>
                  <a:cubicBezTo>
                    <a:pt x="2424" y="1394"/>
                    <a:pt x="2414" y="1393"/>
                    <a:pt x="2404" y="1393"/>
                  </a:cubicBezTo>
                  <a:cubicBezTo>
                    <a:pt x="2337" y="1393"/>
                    <a:pt x="2277" y="1419"/>
                    <a:pt x="2230" y="1466"/>
                  </a:cubicBezTo>
                  <a:cubicBezTo>
                    <a:pt x="2208" y="1495"/>
                    <a:pt x="2174" y="1512"/>
                    <a:pt x="2137" y="1512"/>
                  </a:cubicBezTo>
                  <a:cubicBezTo>
                    <a:pt x="2130" y="1512"/>
                    <a:pt x="2122" y="1512"/>
                    <a:pt x="2115" y="1510"/>
                  </a:cubicBezTo>
                  <a:lnTo>
                    <a:pt x="2044" y="1501"/>
                  </a:lnTo>
                  <a:cubicBezTo>
                    <a:pt x="2017" y="1492"/>
                    <a:pt x="1990" y="1475"/>
                    <a:pt x="1990" y="1439"/>
                  </a:cubicBezTo>
                  <a:cubicBezTo>
                    <a:pt x="1990" y="1421"/>
                    <a:pt x="1999" y="1395"/>
                    <a:pt x="2017" y="1386"/>
                  </a:cubicBezTo>
                  <a:lnTo>
                    <a:pt x="2088" y="1341"/>
                  </a:lnTo>
                  <a:cubicBezTo>
                    <a:pt x="2110" y="1328"/>
                    <a:pt x="2132" y="1321"/>
                    <a:pt x="2155" y="1321"/>
                  </a:cubicBezTo>
                  <a:cubicBezTo>
                    <a:pt x="2177" y="1321"/>
                    <a:pt x="2199" y="1328"/>
                    <a:pt x="2221" y="1341"/>
                  </a:cubicBezTo>
                  <a:cubicBezTo>
                    <a:pt x="2249" y="1357"/>
                    <a:pt x="2279" y="1364"/>
                    <a:pt x="2310" y="1364"/>
                  </a:cubicBezTo>
                  <a:cubicBezTo>
                    <a:pt x="2350" y="1364"/>
                    <a:pt x="2391" y="1353"/>
                    <a:pt x="2426" y="1333"/>
                  </a:cubicBezTo>
                  <a:lnTo>
                    <a:pt x="2594" y="1217"/>
                  </a:lnTo>
                  <a:cubicBezTo>
                    <a:pt x="2719" y="1137"/>
                    <a:pt x="2807" y="1022"/>
                    <a:pt x="2852" y="889"/>
                  </a:cubicBezTo>
                  <a:lnTo>
                    <a:pt x="2905" y="711"/>
                  </a:lnTo>
                  <a:cubicBezTo>
                    <a:pt x="2950" y="595"/>
                    <a:pt x="2923" y="471"/>
                    <a:pt x="2852" y="373"/>
                  </a:cubicBezTo>
                  <a:lnTo>
                    <a:pt x="2834" y="347"/>
                  </a:lnTo>
                  <a:cubicBezTo>
                    <a:pt x="2816" y="329"/>
                    <a:pt x="2790" y="302"/>
                    <a:pt x="2763" y="293"/>
                  </a:cubicBezTo>
                  <a:cubicBezTo>
                    <a:pt x="2745" y="267"/>
                    <a:pt x="2719" y="249"/>
                    <a:pt x="2692" y="231"/>
                  </a:cubicBezTo>
                  <a:lnTo>
                    <a:pt x="2665" y="222"/>
                  </a:lnTo>
                  <a:cubicBezTo>
                    <a:pt x="2612" y="191"/>
                    <a:pt x="2554" y="176"/>
                    <a:pt x="2497" y="176"/>
                  </a:cubicBezTo>
                  <a:cubicBezTo>
                    <a:pt x="2439" y="176"/>
                    <a:pt x="2381" y="191"/>
                    <a:pt x="2328" y="222"/>
                  </a:cubicBezTo>
                  <a:lnTo>
                    <a:pt x="2159" y="311"/>
                  </a:lnTo>
                  <a:cubicBezTo>
                    <a:pt x="2035" y="373"/>
                    <a:pt x="1937" y="489"/>
                    <a:pt x="1875" y="613"/>
                  </a:cubicBezTo>
                  <a:lnTo>
                    <a:pt x="1804" y="800"/>
                  </a:lnTo>
                  <a:cubicBezTo>
                    <a:pt x="1768" y="871"/>
                    <a:pt x="1777" y="951"/>
                    <a:pt x="1830" y="1013"/>
                  </a:cubicBezTo>
                  <a:cubicBezTo>
                    <a:pt x="1857" y="1048"/>
                    <a:pt x="1866" y="1093"/>
                    <a:pt x="1848" y="1137"/>
                  </a:cubicBezTo>
                  <a:lnTo>
                    <a:pt x="1813" y="1208"/>
                  </a:lnTo>
                  <a:cubicBezTo>
                    <a:pt x="1805" y="1230"/>
                    <a:pt x="1786" y="1246"/>
                    <a:pt x="1765" y="1246"/>
                  </a:cubicBezTo>
                  <a:cubicBezTo>
                    <a:pt x="1760" y="1246"/>
                    <a:pt x="1755" y="1245"/>
                    <a:pt x="1751" y="1244"/>
                  </a:cubicBezTo>
                  <a:lnTo>
                    <a:pt x="1671" y="1235"/>
                  </a:lnTo>
                  <a:cubicBezTo>
                    <a:pt x="1644" y="1235"/>
                    <a:pt x="1617" y="1208"/>
                    <a:pt x="1617" y="1182"/>
                  </a:cubicBezTo>
                  <a:lnTo>
                    <a:pt x="1608" y="1111"/>
                  </a:lnTo>
                  <a:cubicBezTo>
                    <a:pt x="1600" y="1066"/>
                    <a:pt x="1617" y="1022"/>
                    <a:pt x="1662" y="995"/>
                  </a:cubicBezTo>
                  <a:cubicBezTo>
                    <a:pt x="1715" y="951"/>
                    <a:pt x="1751" y="871"/>
                    <a:pt x="1742" y="800"/>
                  </a:cubicBezTo>
                  <a:lnTo>
                    <a:pt x="1715" y="604"/>
                  </a:lnTo>
                  <a:cubicBezTo>
                    <a:pt x="1697" y="462"/>
                    <a:pt x="1626" y="329"/>
                    <a:pt x="1520" y="231"/>
                  </a:cubicBezTo>
                  <a:lnTo>
                    <a:pt x="1386" y="98"/>
                  </a:lnTo>
                  <a:cubicBezTo>
                    <a:pt x="1317" y="36"/>
                    <a:pt x="1227" y="0"/>
                    <a:pt x="1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95" name="Google Shape;6995;p13"/>
            <p:cNvGrpSpPr/>
            <p:nvPr/>
          </p:nvGrpSpPr>
          <p:grpSpPr>
            <a:xfrm>
              <a:off x="5046425" y="1966700"/>
              <a:ext cx="37775" cy="47875"/>
              <a:chOff x="5046425" y="1966700"/>
              <a:chExt cx="37775" cy="47875"/>
            </a:xfrm>
          </p:grpSpPr>
          <p:sp>
            <p:nvSpPr>
              <p:cNvPr id="6996" name="Google Shape;6996;p13"/>
              <p:cNvSpPr/>
              <p:nvPr/>
            </p:nvSpPr>
            <p:spPr>
              <a:xfrm>
                <a:off x="5061750" y="1981750"/>
                <a:ext cx="10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8" extrusionOk="0">
                    <a:moveTo>
                      <a:pt x="382" y="231"/>
                    </a:moveTo>
                    <a:cubicBezTo>
                      <a:pt x="347" y="231"/>
                      <a:pt x="329" y="240"/>
                      <a:pt x="302" y="258"/>
                    </a:cubicBezTo>
                    <a:lnTo>
                      <a:pt x="258" y="285"/>
                    </a:lnTo>
                    <a:cubicBezTo>
                      <a:pt x="240" y="293"/>
                      <a:pt x="222" y="302"/>
                      <a:pt x="214" y="320"/>
                    </a:cubicBezTo>
                    <a:cubicBezTo>
                      <a:pt x="196" y="338"/>
                      <a:pt x="169" y="329"/>
                      <a:pt x="151" y="311"/>
                    </a:cubicBezTo>
                    <a:cubicBezTo>
                      <a:pt x="134" y="276"/>
                      <a:pt x="107" y="249"/>
                      <a:pt x="71" y="231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0" y="196"/>
                      <a:pt x="0" y="160"/>
                      <a:pt x="18" y="142"/>
                    </a:cubicBezTo>
                    <a:cubicBezTo>
                      <a:pt x="27" y="134"/>
                      <a:pt x="27" y="125"/>
                      <a:pt x="36" y="116"/>
                    </a:cubicBezTo>
                    <a:lnTo>
                      <a:pt x="45" y="98"/>
                    </a:lnTo>
                    <a:cubicBezTo>
                      <a:pt x="54" y="80"/>
                      <a:pt x="63" y="63"/>
                      <a:pt x="71" y="36"/>
                    </a:cubicBezTo>
                    <a:cubicBezTo>
                      <a:pt x="71" y="18"/>
                      <a:pt x="98" y="0"/>
                      <a:pt x="116" y="9"/>
                    </a:cubicBezTo>
                    <a:cubicBezTo>
                      <a:pt x="143" y="27"/>
                      <a:pt x="169" y="36"/>
                      <a:pt x="196" y="36"/>
                    </a:cubicBezTo>
                    <a:lnTo>
                      <a:pt x="276" y="45"/>
                    </a:lnTo>
                    <a:lnTo>
                      <a:pt x="311" y="45"/>
                    </a:lnTo>
                    <a:lnTo>
                      <a:pt x="338" y="45"/>
                    </a:lnTo>
                    <a:cubicBezTo>
                      <a:pt x="365" y="36"/>
                      <a:pt x="382" y="54"/>
                      <a:pt x="382" y="80"/>
                    </a:cubicBezTo>
                    <a:cubicBezTo>
                      <a:pt x="382" y="89"/>
                      <a:pt x="382" y="98"/>
                      <a:pt x="382" y="107"/>
                    </a:cubicBezTo>
                    <a:cubicBezTo>
                      <a:pt x="382" y="142"/>
                      <a:pt x="391" y="169"/>
                      <a:pt x="409" y="196"/>
                    </a:cubicBezTo>
                    <a:cubicBezTo>
                      <a:pt x="418" y="205"/>
                      <a:pt x="400" y="231"/>
                      <a:pt x="382" y="23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13"/>
              <p:cNvSpPr/>
              <p:nvPr/>
            </p:nvSpPr>
            <p:spPr>
              <a:xfrm>
                <a:off x="5061075" y="1974700"/>
                <a:ext cx="5150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8" extrusionOk="0">
                    <a:moveTo>
                      <a:pt x="23" y="0"/>
                    </a:moveTo>
                    <a:cubicBezTo>
                      <a:pt x="19" y="0"/>
                      <a:pt x="14" y="3"/>
                      <a:pt x="10" y="7"/>
                    </a:cubicBezTo>
                    <a:cubicBezTo>
                      <a:pt x="1" y="16"/>
                      <a:pt x="1" y="25"/>
                      <a:pt x="10" y="34"/>
                    </a:cubicBezTo>
                    <a:cubicBezTo>
                      <a:pt x="10" y="34"/>
                      <a:pt x="19" y="43"/>
                      <a:pt x="27" y="43"/>
                    </a:cubicBezTo>
                    <a:lnTo>
                      <a:pt x="27" y="51"/>
                    </a:lnTo>
                    <a:cubicBezTo>
                      <a:pt x="98" y="149"/>
                      <a:pt x="143" y="265"/>
                      <a:pt x="170" y="380"/>
                    </a:cubicBezTo>
                    <a:cubicBezTo>
                      <a:pt x="170" y="389"/>
                      <a:pt x="178" y="398"/>
                      <a:pt x="187" y="398"/>
                    </a:cubicBezTo>
                    <a:cubicBezTo>
                      <a:pt x="196" y="389"/>
                      <a:pt x="205" y="380"/>
                      <a:pt x="196" y="371"/>
                    </a:cubicBezTo>
                    <a:cubicBezTo>
                      <a:pt x="170" y="256"/>
                      <a:pt x="116" y="140"/>
                      <a:pt x="45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7"/>
                    </a:cubicBezTo>
                    <a:cubicBezTo>
                      <a:pt x="32" y="3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13"/>
              <p:cNvSpPr/>
              <p:nvPr/>
            </p:nvSpPr>
            <p:spPr>
              <a:xfrm>
                <a:off x="5058850" y="1978775"/>
                <a:ext cx="5575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2" extrusionOk="0">
                    <a:moveTo>
                      <a:pt x="18" y="0"/>
                    </a:moveTo>
                    <a:cubicBezTo>
                      <a:pt x="10" y="0"/>
                      <a:pt x="1" y="6"/>
                      <a:pt x="1" y="13"/>
                    </a:cubicBezTo>
                    <a:lnTo>
                      <a:pt x="1" y="22"/>
                    </a:lnTo>
                    <a:cubicBezTo>
                      <a:pt x="1" y="31"/>
                      <a:pt x="1" y="39"/>
                      <a:pt x="19" y="48"/>
                    </a:cubicBezTo>
                    <a:cubicBezTo>
                      <a:pt x="28" y="48"/>
                      <a:pt x="36" y="39"/>
                      <a:pt x="36" y="39"/>
                    </a:cubicBezTo>
                    <a:lnTo>
                      <a:pt x="45" y="39"/>
                    </a:lnTo>
                    <a:cubicBezTo>
                      <a:pt x="108" y="66"/>
                      <a:pt x="161" y="119"/>
                      <a:pt x="196" y="182"/>
                    </a:cubicBezTo>
                    <a:lnTo>
                      <a:pt x="214" y="182"/>
                    </a:lnTo>
                    <a:cubicBezTo>
                      <a:pt x="223" y="173"/>
                      <a:pt x="223" y="164"/>
                      <a:pt x="223" y="164"/>
                    </a:cubicBezTo>
                    <a:cubicBezTo>
                      <a:pt x="179" y="102"/>
                      <a:pt x="125" y="48"/>
                      <a:pt x="54" y="22"/>
                    </a:cubicBezTo>
                    <a:lnTo>
                      <a:pt x="45" y="22"/>
                    </a:lnTo>
                    <a:cubicBezTo>
                      <a:pt x="45" y="13"/>
                      <a:pt x="36" y="4"/>
                      <a:pt x="36" y="4"/>
                    </a:cubicBezTo>
                    <a:lnTo>
                      <a:pt x="28" y="4"/>
                    </a:lnTo>
                    <a:cubicBezTo>
                      <a:pt x="25" y="1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13"/>
              <p:cNvSpPr/>
              <p:nvPr/>
            </p:nvSpPr>
            <p:spPr>
              <a:xfrm>
                <a:off x="5052425" y="1984150"/>
                <a:ext cx="117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70" h="127" extrusionOk="0">
                    <a:moveTo>
                      <a:pt x="458" y="1"/>
                    </a:moveTo>
                    <a:cubicBezTo>
                      <a:pt x="456" y="1"/>
                      <a:pt x="455" y="1"/>
                      <a:pt x="453" y="2"/>
                    </a:cubicBezTo>
                    <a:cubicBezTo>
                      <a:pt x="311" y="20"/>
                      <a:pt x="187" y="55"/>
                      <a:pt x="54" y="100"/>
                    </a:cubicBezTo>
                    <a:lnTo>
                      <a:pt x="45" y="100"/>
                    </a:lnTo>
                    <a:cubicBezTo>
                      <a:pt x="45" y="91"/>
                      <a:pt x="36" y="91"/>
                      <a:pt x="27" y="91"/>
                    </a:cubicBezTo>
                    <a:lnTo>
                      <a:pt x="18" y="91"/>
                    </a:lnTo>
                    <a:cubicBezTo>
                      <a:pt x="9" y="91"/>
                      <a:pt x="0" y="100"/>
                      <a:pt x="9" y="118"/>
                    </a:cubicBezTo>
                    <a:cubicBezTo>
                      <a:pt x="9" y="126"/>
                      <a:pt x="27" y="126"/>
                      <a:pt x="36" y="126"/>
                    </a:cubicBezTo>
                    <a:cubicBezTo>
                      <a:pt x="45" y="118"/>
                      <a:pt x="45" y="118"/>
                      <a:pt x="45" y="109"/>
                    </a:cubicBezTo>
                    <a:lnTo>
                      <a:pt x="63" y="109"/>
                    </a:lnTo>
                    <a:cubicBezTo>
                      <a:pt x="187" y="73"/>
                      <a:pt x="320" y="46"/>
                      <a:pt x="453" y="29"/>
                    </a:cubicBezTo>
                    <a:cubicBezTo>
                      <a:pt x="455" y="30"/>
                      <a:pt x="456" y="30"/>
                      <a:pt x="458" y="30"/>
                    </a:cubicBezTo>
                    <a:cubicBezTo>
                      <a:pt x="470" y="30"/>
                      <a:pt x="470" y="1"/>
                      <a:pt x="4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13"/>
              <p:cNvSpPr/>
              <p:nvPr/>
            </p:nvSpPr>
            <p:spPr>
              <a:xfrm>
                <a:off x="5068625" y="1966700"/>
                <a:ext cx="107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428" h="703" extrusionOk="0">
                    <a:moveTo>
                      <a:pt x="415" y="1"/>
                    </a:moveTo>
                    <a:cubicBezTo>
                      <a:pt x="412" y="1"/>
                      <a:pt x="409" y="3"/>
                      <a:pt x="409" y="7"/>
                    </a:cubicBezTo>
                    <a:cubicBezTo>
                      <a:pt x="400" y="7"/>
                      <a:pt x="400" y="16"/>
                      <a:pt x="400" y="25"/>
                    </a:cubicBezTo>
                    <a:lnTo>
                      <a:pt x="400" y="16"/>
                    </a:lnTo>
                    <a:cubicBezTo>
                      <a:pt x="383" y="25"/>
                      <a:pt x="383" y="43"/>
                      <a:pt x="392" y="52"/>
                    </a:cubicBezTo>
                    <a:lnTo>
                      <a:pt x="383" y="69"/>
                    </a:lnTo>
                    <a:cubicBezTo>
                      <a:pt x="374" y="87"/>
                      <a:pt x="365" y="114"/>
                      <a:pt x="347" y="149"/>
                    </a:cubicBezTo>
                    <a:cubicBezTo>
                      <a:pt x="320" y="220"/>
                      <a:pt x="285" y="300"/>
                      <a:pt x="241" y="371"/>
                    </a:cubicBezTo>
                    <a:cubicBezTo>
                      <a:pt x="196" y="442"/>
                      <a:pt x="143" y="514"/>
                      <a:pt x="90" y="576"/>
                    </a:cubicBezTo>
                    <a:cubicBezTo>
                      <a:pt x="45" y="629"/>
                      <a:pt x="27" y="656"/>
                      <a:pt x="19" y="665"/>
                    </a:cubicBezTo>
                    <a:cubicBezTo>
                      <a:pt x="1" y="682"/>
                      <a:pt x="1" y="700"/>
                      <a:pt x="1" y="700"/>
                    </a:cubicBezTo>
                    <a:cubicBezTo>
                      <a:pt x="3" y="702"/>
                      <a:pt x="5" y="703"/>
                      <a:pt x="8" y="703"/>
                    </a:cubicBezTo>
                    <a:cubicBezTo>
                      <a:pt x="19" y="703"/>
                      <a:pt x="36" y="691"/>
                      <a:pt x="36" y="691"/>
                    </a:cubicBezTo>
                    <a:cubicBezTo>
                      <a:pt x="36" y="691"/>
                      <a:pt x="72" y="656"/>
                      <a:pt x="116" y="593"/>
                    </a:cubicBezTo>
                    <a:cubicBezTo>
                      <a:pt x="170" y="531"/>
                      <a:pt x="214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4"/>
                      <a:pt x="392" y="87"/>
                      <a:pt x="400" y="69"/>
                    </a:cubicBezTo>
                    <a:lnTo>
                      <a:pt x="409" y="52"/>
                    </a:lnTo>
                    <a:cubicBezTo>
                      <a:pt x="418" y="52"/>
                      <a:pt x="418" y="52"/>
                      <a:pt x="427" y="43"/>
                    </a:cubicBezTo>
                    <a:lnTo>
                      <a:pt x="427" y="34"/>
                    </a:lnTo>
                    <a:cubicBezTo>
                      <a:pt x="427" y="34"/>
                      <a:pt x="427" y="25"/>
                      <a:pt x="427" y="25"/>
                    </a:cubicBezTo>
                    <a:lnTo>
                      <a:pt x="427" y="7"/>
                    </a:lnTo>
                    <a:cubicBezTo>
                      <a:pt x="423" y="3"/>
                      <a:pt x="418" y="1"/>
                      <a:pt x="4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13"/>
              <p:cNvSpPr/>
              <p:nvPr/>
            </p:nvSpPr>
            <p:spPr>
              <a:xfrm>
                <a:off x="5067750" y="1980325"/>
                <a:ext cx="13550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209" extrusionOk="0">
                    <a:moveTo>
                      <a:pt x="532" y="0"/>
                    </a:moveTo>
                    <a:cubicBezTo>
                      <a:pt x="529" y="0"/>
                      <a:pt x="527" y="1"/>
                      <a:pt x="524" y="4"/>
                    </a:cubicBezTo>
                    <a:lnTo>
                      <a:pt x="515" y="4"/>
                    </a:lnTo>
                    <a:cubicBezTo>
                      <a:pt x="506" y="4"/>
                      <a:pt x="498" y="13"/>
                      <a:pt x="498" y="22"/>
                    </a:cubicBezTo>
                    <a:lnTo>
                      <a:pt x="480" y="22"/>
                    </a:lnTo>
                    <a:lnTo>
                      <a:pt x="427" y="31"/>
                    </a:lnTo>
                    <a:cubicBezTo>
                      <a:pt x="382" y="40"/>
                      <a:pt x="320" y="66"/>
                      <a:pt x="258" y="84"/>
                    </a:cubicBezTo>
                    <a:cubicBezTo>
                      <a:pt x="196" y="102"/>
                      <a:pt x="133" y="128"/>
                      <a:pt x="89" y="146"/>
                    </a:cubicBezTo>
                    <a:cubicBezTo>
                      <a:pt x="45" y="164"/>
                      <a:pt x="36" y="182"/>
                      <a:pt x="18" y="182"/>
                    </a:cubicBezTo>
                    <a:cubicBezTo>
                      <a:pt x="9" y="191"/>
                      <a:pt x="0" y="208"/>
                      <a:pt x="9" y="208"/>
                    </a:cubicBezTo>
                    <a:lnTo>
                      <a:pt x="36" y="208"/>
                    </a:lnTo>
                    <a:lnTo>
                      <a:pt x="107" y="173"/>
                    </a:lnTo>
                    <a:cubicBezTo>
                      <a:pt x="151" y="155"/>
                      <a:pt x="205" y="128"/>
                      <a:pt x="267" y="102"/>
                    </a:cubicBezTo>
                    <a:cubicBezTo>
                      <a:pt x="320" y="84"/>
                      <a:pt x="373" y="66"/>
                      <a:pt x="427" y="48"/>
                    </a:cubicBezTo>
                    <a:lnTo>
                      <a:pt x="489" y="31"/>
                    </a:lnTo>
                    <a:lnTo>
                      <a:pt x="506" y="31"/>
                    </a:lnTo>
                    <a:cubicBezTo>
                      <a:pt x="506" y="40"/>
                      <a:pt x="515" y="40"/>
                      <a:pt x="524" y="40"/>
                    </a:cubicBezTo>
                    <a:lnTo>
                      <a:pt x="533" y="40"/>
                    </a:lnTo>
                    <a:cubicBezTo>
                      <a:pt x="542" y="40"/>
                      <a:pt x="542" y="31"/>
                      <a:pt x="542" y="22"/>
                    </a:cubicBezTo>
                    <a:lnTo>
                      <a:pt x="542" y="13"/>
                    </a:lnTo>
                    <a:cubicBezTo>
                      <a:pt x="542" y="7"/>
                      <a:pt x="538" y="0"/>
                      <a:pt x="5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13"/>
              <p:cNvSpPr/>
              <p:nvPr/>
            </p:nvSpPr>
            <p:spPr>
              <a:xfrm>
                <a:off x="5069525" y="1986175"/>
                <a:ext cx="146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312" extrusionOk="0">
                    <a:moveTo>
                      <a:pt x="36" y="1"/>
                    </a:moveTo>
                    <a:cubicBezTo>
                      <a:pt x="27" y="1"/>
                      <a:pt x="9" y="1"/>
                      <a:pt x="9" y="10"/>
                    </a:cubicBezTo>
                    <a:cubicBezTo>
                      <a:pt x="0" y="19"/>
                      <a:pt x="18" y="28"/>
                      <a:pt x="27" y="28"/>
                    </a:cubicBezTo>
                    <a:lnTo>
                      <a:pt x="116" y="63"/>
                    </a:lnTo>
                    <a:cubicBezTo>
                      <a:pt x="160" y="81"/>
                      <a:pt x="231" y="116"/>
                      <a:pt x="302" y="143"/>
                    </a:cubicBezTo>
                    <a:cubicBezTo>
                      <a:pt x="364" y="179"/>
                      <a:pt x="427" y="214"/>
                      <a:pt x="471" y="241"/>
                    </a:cubicBezTo>
                    <a:lnTo>
                      <a:pt x="533" y="276"/>
                    </a:lnTo>
                    <a:lnTo>
                      <a:pt x="542" y="294"/>
                    </a:lnTo>
                    <a:cubicBezTo>
                      <a:pt x="542" y="294"/>
                      <a:pt x="542" y="303"/>
                      <a:pt x="542" y="312"/>
                    </a:cubicBezTo>
                    <a:lnTo>
                      <a:pt x="578" y="312"/>
                    </a:lnTo>
                    <a:lnTo>
                      <a:pt x="578" y="303"/>
                    </a:lnTo>
                    <a:cubicBezTo>
                      <a:pt x="586" y="294"/>
                      <a:pt x="578" y="285"/>
                      <a:pt x="569" y="276"/>
                    </a:cubicBezTo>
                    <a:lnTo>
                      <a:pt x="551" y="276"/>
                    </a:lnTo>
                    <a:lnTo>
                      <a:pt x="542" y="267"/>
                    </a:lnTo>
                    <a:lnTo>
                      <a:pt x="480" y="232"/>
                    </a:lnTo>
                    <a:cubicBezTo>
                      <a:pt x="435" y="196"/>
                      <a:pt x="373" y="161"/>
                      <a:pt x="311" y="125"/>
                    </a:cubicBezTo>
                    <a:cubicBezTo>
                      <a:pt x="240" y="90"/>
                      <a:pt x="178" y="54"/>
                      <a:pt x="125" y="37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3" name="Google Shape;7003;p13"/>
              <p:cNvSpPr/>
              <p:nvPr/>
            </p:nvSpPr>
            <p:spPr>
              <a:xfrm>
                <a:off x="5064425" y="1986850"/>
                <a:ext cx="2225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89" h="795" extrusionOk="0">
                    <a:moveTo>
                      <a:pt x="62" y="1"/>
                    </a:moveTo>
                    <a:cubicBezTo>
                      <a:pt x="53" y="1"/>
                      <a:pt x="36" y="10"/>
                      <a:pt x="36" y="27"/>
                    </a:cubicBezTo>
                    <a:cubicBezTo>
                      <a:pt x="36" y="36"/>
                      <a:pt x="27" y="45"/>
                      <a:pt x="27" y="63"/>
                    </a:cubicBezTo>
                    <a:cubicBezTo>
                      <a:pt x="27" y="81"/>
                      <a:pt x="9" y="107"/>
                      <a:pt x="9" y="143"/>
                    </a:cubicBezTo>
                    <a:cubicBezTo>
                      <a:pt x="0" y="232"/>
                      <a:pt x="0" y="311"/>
                      <a:pt x="0" y="400"/>
                    </a:cubicBezTo>
                    <a:cubicBezTo>
                      <a:pt x="0" y="489"/>
                      <a:pt x="18" y="569"/>
                      <a:pt x="36" y="658"/>
                    </a:cubicBezTo>
                    <a:cubicBezTo>
                      <a:pt x="36" y="685"/>
                      <a:pt x="53" y="720"/>
                      <a:pt x="53" y="738"/>
                    </a:cubicBezTo>
                    <a:lnTo>
                      <a:pt x="53" y="747"/>
                    </a:lnTo>
                    <a:lnTo>
                      <a:pt x="53" y="756"/>
                    </a:lnTo>
                    <a:cubicBezTo>
                      <a:pt x="44" y="756"/>
                      <a:pt x="44" y="764"/>
                      <a:pt x="44" y="773"/>
                    </a:cubicBezTo>
                    <a:lnTo>
                      <a:pt x="44" y="782"/>
                    </a:lnTo>
                    <a:cubicBezTo>
                      <a:pt x="44" y="788"/>
                      <a:pt x="53" y="795"/>
                      <a:pt x="62" y="795"/>
                    </a:cubicBezTo>
                    <a:cubicBezTo>
                      <a:pt x="65" y="795"/>
                      <a:pt x="68" y="794"/>
                      <a:pt x="71" y="791"/>
                    </a:cubicBezTo>
                    <a:cubicBezTo>
                      <a:pt x="80" y="791"/>
                      <a:pt x="89" y="782"/>
                      <a:pt x="80" y="773"/>
                    </a:cubicBezTo>
                    <a:lnTo>
                      <a:pt x="80" y="764"/>
                    </a:lnTo>
                    <a:cubicBezTo>
                      <a:pt x="80" y="756"/>
                      <a:pt x="71" y="756"/>
                      <a:pt x="71" y="747"/>
                    </a:cubicBezTo>
                    <a:lnTo>
                      <a:pt x="71" y="729"/>
                    </a:lnTo>
                    <a:cubicBezTo>
                      <a:pt x="62" y="711"/>
                      <a:pt x="53" y="685"/>
                      <a:pt x="53" y="649"/>
                    </a:cubicBezTo>
                    <a:cubicBezTo>
                      <a:pt x="36" y="569"/>
                      <a:pt x="27" y="480"/>
                      <a:pt x="27" y="400"/>
                    </a:cubicBezTo>
                    <a:cubicBezTo>
                      <a:pt x="27" y="311"/>
                      <a:pt x="27" y="232"/>
                      <a:pt x="44" y="152"/>
                    </a:cubicBezTo>
                    <a:cubicBezTo>
                      <a:pt x="53" y="116"/>
                      <a:pt x="53" y="89"/>
                      <a:pt x="62" y="63"/>
                    </a:cubicBezTo>
                    <a:cubicBezTo>
                      <a:pt x="62" y="45"/>
                      <a:pt x="62" y="36"/>
                      <a:pt x="62" y="36"/>
                    </a:cubicBezTo>
                    <a:cubicBezTo>
                      <a:pt x="71" y="18"/>
                      <a:pt x="62" y="1"/>
                      <a:pt x="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4" name="Google Shape;7004;p13"/>
              <p:cNvSpPr/>
              <p:nvPr/>
            </p:nvSpPr>
            <p:spPr>
              <a:xfrm>
                <a:off x="5066200" y="1986175"/>
                <a:ext cx="20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80" h="485" extrusionOk="0">
                    <a:moveTo>
                      <a:pt x="27" y="1"/>
                    </a:moveTo>
                    <a:cubicBezTo>
                      <a:pt x="18" y="1"/>
                      <a:pt x="9" y="10"/>
                      <a:pt x="9" y="19"/>
                    </a:cubicBezTo>
                    <a:cubicBezTo>
                      <a:pt x="0" y="161"/>
                      <a:pt x="9" y="303"/>
                      <a:pt x="44" y="436"/>
                    </a:cubicBezTo>
                    <a:lnTo>
                      <a:pt x="44" y="445"/>
                    </a:lnTo>
                    <a:cubicBezTo>
                      <a:pt x="44" y="445"/>
                      <a:pt x="36" y="454"/>
                      <a:pt x="44" y="463"/>
                    </a:cubicBezTo>
                    <a:lnTo>
                      <a:pt x="44" y="472"/>
                    </a:lnTo>
                    <a:cubicBezTo>
                      <a:pt x="44" y="478"/>
                      <a:pt x="49" y="484"/>
                      <a:pt x="55" y="484"/>
                    </a:cubicBezTo>
                    <a:cubicBezTo>
                      <a:pt x="57" y="484"/>
                      <a:pt x="60" y="483"/>
                      <a:pt x="62" y="481"/>
                    </a:cubicBezTo>
                    <a:cubicBezTo>
                      <a:pt x="71" y="481"/>
                      <a:pt x="80" y="472"/>
                      <a:pt x="71" y="463"/>
                    </a:cubicBezTo>
                    <a:lnTo>
                      <a:pt x="71" y="454"/>
                    </a:lnTo>
                    <a:cubicBezTo>
                      <a:pt x="71" y="445"/>
                      <a:pt x="71" y="445"/>
                      <a:pt x="62" y="436"/>
                    </a:cubicBezTo>
                    <a:lnTo>
                      <a:pt x="62" y="427"/>
                    </a:lnTo>
                    <a:cubicBezTo>
                      <a:pt x="36" y="294"/>
                      <a:pt x="27" y="161"/>
                      <a:pt x="44" y="28"/>
                    </a:cubicBezTo>
                    <a:cubicBezTo>
                      <a:pt x="44" y="19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13"/>
              <p:cNvSpPr/>
              <p:nvPr/>
            </p:nvSpPr>
            <p:spPr>
              <a:xfrm>
                <a:off x="5067975" y="1987250"/>
                <a:ext cx="1200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8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2"/>
                    </a:cubicBezTo>
                    <a:cubicBezTo>
                      <a:pt x="9" y="2"/>
                      <a:pt x="0" y="20"/>
                      <a:pt x="9" y="47"/>
                    </a:cubicBezTo>
                    <a:cubicBezTo>
                      <a:pt x="9" y="47"/>
                      <a:pt x="9" y="56"/>
                      <a:pt x="18" y="82"/>
                    </a:cubicBezTo>
                    <a:cubicBezTo>
                      <a:pt x="27" y="109"/>
                      <a:pt x="36" y="136"/>
                      <a:pt x="45" y="180"/>
                    </a:cubicBezTo>
                    <a:cubicBezTo>
                      <a:pt x="89" y="278"/>
                      <a:pt x="133" y="375"/>
                      <a:pt x="187" y="473"/>
                    </a:cubicBezTo>
                    <a:cubicBezTo>
                      <a:pt x="231" y="562"/>
                      <a:pt x="293" y="651"/>
                      <a:pt x="364" y="731"/>
                    </a:cubicBezTo>
                    <a:cubicBezTo>
                      <a:pt x="391" y="766"/>
                      <a:pt x="418" y="793"/>
                      <a:pt x="435" y="811"/>
                    </a:cubicBezTo>
                    <a:lnTo>
                      <a:pt x="444" y="828"/>
                    </a:lnTo>
                    <a:cubicBezTo>
                      <a:pt x="444" y="828"/>
                      <a:pt x="444" y="837"/>
                      <a:pt x="444" y="846"/>
                    </a:cubicBezTo>
                    <a:lnTo>
                      <a:pt x="444" y="855"/>
                    </a:lnTo>
                    <a:lnTo>
                      <a:pt x="471" y="855"/>
                    </a:lnTo>
                    <a:cubicBezTo>
                      <a:pt x="480" y="846"/>
                      <a:pt x="480" y="828"/>
                      <a:pt x="471" y="828"/>
                    </a:cubicBezTo>
                    <a:cubicBezTo>
                      <a:pt x="471" y="819"/>
                      <a:pt x="462" y="811"/>
                      <a:pt x="453" y="811"/>
                    </a:cubicBezTo>
                    <a:lnTo>
                      <a:pt x="435" y="802"/>
                    </a:lnTo>
                    <a:cubicBezTo>
                      <a:pt x="426" y="775"/>
                      <a:pt x="400" y="748"/>
                      <a:pt x="373" y="722"/>
                    </a:cubicBezTo>
                    <a:cubicBezTo>
                      <a:pt x="240" y="553"/>
                      <a:pt x="142" y="367"/>
                      <a:pt x="71" y="171"/>
                    </a:cubicBezTo>
                    <a:cubicBezTo>
                      <a:pt x="62" y="127"/>
                      <a:pt x="45" y="100"/>
                      <a:pt x="45" y="73"/>
                    </a:cubicBezTo>
                    <a:lnTo>
                      <a:pt x="36" y="38"/>
                    </a:lnTo>
                    <a:cubicBezTo>
                      <a:pt x="28" y="16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13"/>
              <p:cNvSpPr/>
              <p:nvPr/>
            </p:nvSpPr>
            <p:spPr>
              <a:xfrm>
                <a:off x="5056650" y="1986400"/>
                <a:ext cx="69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8" extrusionOk="0">
                    <a:moveTo>
                      <a:pt x="249" y="1"/>
                    </a:moveTo>
                    <a:cubicBezTo>
                      <a:pt x="160" y="54"/>
                      <a:pt x="89" y="125"/>
                      <a:pt x="27" y="214"/>
                    </a:cubicBezTo>
                    <a:lnTo>
                      <a:pt x="27" y="223"/>
                    </a:lnTo>
                    <a:cubicBezTo>
                      <a:pt x="18" y="223"/>
                      <a:pt x="9" y="223"/>
                      <a:pt x="9" y="232"/>
                    </a:cubicBezTo>
                    <a:cubicBezTo>
                      <a:pt x="0" y="241"/>
                      <a:pt x="0" y="258"/>
                      <a:pt x="9" y="267"/>
                    </a:cubicBezTo>
                    <a:lnTo>
                      <a:pt x="18" y="267"/>
                    </a:lnTo>
                    <a:cubicBezTo>
                      <a:pt x="27" y="267"/>
                      <a:pt x="36" y="267"/>
                      <a:pt x="36" y="258"/>
                    </a:cubicBezTo>
                    <a:lnTo>
                      <a:pt x="36" y="250"/>
                    </a:lnTo>
                    <a:cubicBezTo>
                      <a:pt x="45" y="241"/>
                      <a:pt x="45" y="241"/>
                      <a:pt x="45" y="232"/>
                    </a:cubicBezTo>
                    <a:lnTo>
                      <a:pt x="53" y="223"/>
                    </a:lnTo>
                    <a:cubicBezTo>
                      <a:pt x="107" y="143"/>
                      <a:pt x="187" y="81"/>
                      <a:pt x="275" y="36"/>
                    </a:cubicBezTo>
                    <a:cubicBezTo>
                      <a:pt x="275" y="28"/>
                      <a:pt x="275" y="19"/>
                      <a:pt x="275" y="10"/>
                    </a:cubicBezTo>
                    <a:cubicBezTo>
                      <a:pt x="267" y="1"/>
                      <a:pt x="258" y="1"/>
                      <a:pt x="2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13"/>
              <p:cNvSpPr/>
              <p:nvPr/>
            </p:nvSpPr>
            <p:spPr>
              <a:xfrm>
                <a:off x="5067300" y="1978025"/>
                <a:ext cx="29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74" extrusionOk="0">
                    <a:moveTo>
                      <a:pt x="97" y="1"/>
                    </a:moveTo>
                    <a:cubicBezTo>
                      <a:pt x="92" y="1"/>
                      <a:pt x="85" y="3"/>
                      <a:pt x="80" y="7"/>
                    </a:cubicBezTo>
                    <a:lnTo>
                      <a:pt x="80" y="16"/>
                    </a:lnTo>
                    <a:cubicBezTo>
                      <a:pt x="80" y="16"/>
                      <a:pt x="80" y="25"/>
                      <a:pt x="80" y="34"/>
                    </a:cubicBezTo>
                    <a:lnTo>
                      <a:pt x="80" y="43"/>
                    </a:lnTo>
                    <a:cubicBezTo>
                      <a:pt x="36" y="105"/>
                      <a:pt x="9" y="185"/>
                      <a:pt x="0" y="265"/>
                    </a:cubicBezTo>
                    <a:cubicBezTo>
                      <a:pt x="0" y="274"/>
                      <a:pt x="9" y="274"/>
                      <a:pt x="18" y="274"/>
                    </a:cubicBezTo>
                    <a:cubicBezTo>
                      <a:pt x="27" y="274"/>
                      <a:pt x="36" y="265"/>
                      <a:pt x="36" y="265"/>
                    </a:cubicBezTo>
                    <a:cubicBezTo>
                      <a:pt x="36" y="185"/>
                      <a:pt x="54" y="114"/>
                      <a:pt x="89" y="43"/>
                    </a:cubicBezTo>
                    <a:cubicBezTo>
                      <a:pt x="89" y="43"/>
                      <a:pt x="89" y="43"/>
                      <a:pt x="89" y="34"/>
                    </a:cubicBezTo>
                    <a:cubicBezTo>
                      <a:pt x="94" y="38"/>
                      <a:pt x="98" y="41"/>
                      <a:pt x="101" y="41"/>
                    </a:cubicBezTo>
                    <a:cubicBezTo>
                      <a:pt x="105" y="41"/>
                      <a:pt x="107" y="38"/>
                      <a:pt x="107" y="34"/>
                    </a:cubicBezTo>
                    <a:cubicBezTo>
                      <a:pt x="116" y="25"/>
                      <a:pt x="116" y="16"/>
                      <a:pt x="107" y="7"/>
                    </a:cubicBezTo>
                    <a:cubicBezTo>
                      <a:pt x="107" y="3"/>
                      <a:pt x="103" y="1"/>
                      <a:pt x="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13"/>
              <p:cNvSpPr/>
              <p:nvPr/>
            </p:nvSpPr>
            <p:spPr>
              <a:xfrm>
                <a:off x="5064425" y="1974275"/>
                <a:ext cx="245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80" extrusionOk="0">
                    <a:moveTo>
                      <a:pt x="19" y="0"/>
                    </a:moveTo>
                    <a:cubicBezTo>
                      <a:pt x="16" y="0"/>
                      <a:pt x="13" y="3"/>
                      <a:pt x="9" y="6"/>
                    </a:cubicBezTo>
                    <a:cubicBezTo>
                      <a:pt x="0" y="6"/>
                      <a:pt x="0" y="24"/>
                      <a:pt x="9" y="33"/>
                    </a:cubicBezTo>
                    <a:cubicBezTo>
                      <a:pt x="9" y="42"/>
                      <a:pt x="9" y="42"/>
                      <a:pt x="18" y="51"/>
                    </a:cubicBezTo>
                    <a:lnTo>
                      <a:pt x="18" y="60"/>
                    </a:lnTo>
                    <a:cubicBezTo>
                      <a:pt x="36" y="104"/>
                      <a:pt x="44" y="157"/>
                      <a:pt x="53" y="211"/>
                    </a:cubicBezTo>
                    <a:cubicBezTo>
                      <a:pt x="62" y="255"/>
                      <a:pt x="71" y="308"/>
                      <a:pt x="62" y="362"/>
                    </a:cubicBezTo>
                    <a:cubicBezTo>
                      <a:pt x="62" y="370"/>
                      <a:pt x="71" y="370"/>
                      <a:pt x="80" y="379"/>
                    </a:cubicBezTo>
                    <a:cubicBezTo>
                      <a:pt x="89" y="379"/>
                      <a:pt x="98" y="370"/>
                      <a:pt x="98" y="362"/>
                    </a:cubicBezTo>
                    <a:cubicBezTo>
                      <a:pt x="98" y="308"/>
                      <a:pt x="89" y="255"/>
                      <a:pt x="80" y="202"/>
                    </a:cubicBezTo>
                    <a:cubicBezTo>
                      <a:pt x="71" y="148"/>
                      <a:pt x="53" y="95"/>
                      <a:pt x="27" y="51"/>
                    </a:cubicBezTo>
                    <a:lnTo>
                      <a:pt x="27" y="42"/>
                    </a:lnTo>
                    <a:cubicBezTo>
                      <a:pt x="36" y="33"/>
                      <a:pt x="36" y="24"/>
                      <a:pt x="27" y="15"/>
                    </a:cubicBezTo>
                    <a:cubicBezTo>
                      <a:pt x="27" y="5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13"/>
              <p:cNvSpPr/>
              <p:nvPr/>
            </p:nvSpPr>
            <p:spPr>
              <a:xfrm>
                <a:off x="5059750" y="1985300"/>
                <a:ext cx="6675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91" extrusionOk="0">
                    <a:moveTo>
                      <a:pt x="240" y="0"/>
                    </a:moveTo>
                    <a:cubicBezTo>
                      <a:pt x="160" y="72"/>
                      <a:pt x="89" y="151"/>
                      <a:pt x="27" y="240"/>
                    </a:cubicBezTo>
                    <a:lnTo>
                      <a:pt x="27" y="249"/>
                    </a:lnTo>
                    <a:cubicBezTo>
                      <a:pt x="18" y="249"/>
                      <a:pt x="9" y="249"/>
                      <a:pt x="9" y="258"/>
                    </a:cubicBezTo>
                    <a:cubicBezTo>
                      <a:pt x="0" y="276"/>
                      <a:pt x="9" y="285"/>
                      <a:pt x="18" y="285"/>
                    </a:cubicBezTo>
                    <a:cubicBezTo>
                      <a:pt x="22" y="288"/>
                      <a:pt x="26" y="291"/>
                      <a:pt x="29" y="291"/>
                    </a:cubicBezTo>
                    <a:cubicBezTo>
                      <a:pt x="33" y="291"/>
                      <a:pt x="36" y="286"/>
                      <a:pt x="36" y="276"/>
                    </a:cubicBezTo>
                    <a:cubicBezTo>
                      <a:pt x="45" y="267"/>
                      <a:pt x="45" y="258"/>
                      <a:pt x="36" y="249"/>
                    </a:cubicBezTo>
                    <a:lnTo>
                      <a:pt x="45" y="240"/>
                    </a:lnTo>
                    <a:cubicBezTo>
                      <a:pt x="72" y="196"/>
                      <a:pt x="107" y="160"/>
                      <a:pt x="143" y="125"/>
                    </a:cubicBezTo>
                    <a:cubicBezTo>
                      <a:pt x="178" y="89"/>
                      <a:pt x="223" y="54"/>
                      <a:pt x="267" y="27"/>
                    </a:cubicBezTo>
                    <a:cubicBezTo>
                      <a:pt x="267" y="18"/>
                      <a:pt x="267" y="9"/>
                      <a:pt x="2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13"/>
              <p:cNvSpPr/>
              <p:nvPr/>
            </p:nvSpPr>
            <p:spPr>
              <a:xfrm>
                <a:off x="5069750" y="1984625"/>
                <a:ext cx="780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5" extrusionOk="0">
                    <a:moveTo>
                      <a:pt x="284" y="1"/>
                    </a:moveTo>
                    <a:cubicBezTo>
                      <a:pt x="275" y="1"/>
                      <a:pt x="267" y="10"/>
                      <a:pt x="267" y="10"/>
                    </a:cubicBezTo>
                    <a:lnTo>
                      <a:pt x="258" y="10"/>
                    </a:lnTo>
                    <a:cubicBezTo>
                      <a:pt x="225" y="6"/>
                      <a:pt x="194" y="4"/>
                      <a:pt x="163" y="4"/>
                    </a:cubicBezTo>
                    <a:cubicBezTo>
                      <a:pt x="110" y="4"/>
                      <a:pt x="60" y="11"/>
                      <a:pt x="9" y="27"/>
                    </a:cubicBezTo>
                    <a:cubicBezTo>
                      <a:pt x="0" y="27"/>
                      <a:pt x="0" y="36"/>
                      <a:pt x="9" y="45"/>
                    </a:cubicBezTo>
                    <a:cubicBezTo>
                      <a:pt x="9" y="54"/>
                      <a:pt x="18" y="54"/>
                      <a:pt x="18" y="54"/>
                    </a:cubicBezTo>
                    <a:cubicBezTo>
                      <a:pt x="78" y="34"/>
                      <a:pt x="138" y="24"/>
                      <a:pt x="194" y="24"/>
                    </a:cubicBezTo>
                    <a:cubicBezTo>
                      <a:pt x="213" y="24"/>
                      <a:pt x="231" y="25"/>
                      <a:pt x="249" y="27"/>
                    </a:cubicBezTo>
                    <a:lnTo>
                      <a:pt x="267" y="27"/>
                    </a:lnTo>
                    <a:cubicBezTo>
                      <a:pt x="267" y="36"/>
                      <a:pt x="267" y="45"/>
                      <a:pt x="275" y="45"/>
                    </a:cubicBezTo>
                    <a:lnTo>
                      <a:pt x="284" y="45"/>
                    </a:lnTo>
                    <a:cubicBezTo>
                      <a:pt x="293" y="45"/>
                      <a:pt x="302" y="36"/>
                      <a:pt x="311" y="27"/>
                    </a:cubicBezTo>
                    <a:cubicBezTo>
                      <a:pt x="311" y="10"/>
                      <a:pt x="302" y="1"/>
                      <a:pt x="2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13"/>
              <p:cNvSpPr/>
              <p:nvPr/>
            </p:nvSpPr>
            <p:spPr>
              <a:xfrm>
                <a:off x="5068400" y="1986100"/>
                <a:ext cx="29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18" extrusionOk="0">
                    <a:moveTo>
                      <a:pt x="10" y="0"/>
                    </a:moveTo>
                    <a:cubicBezTo>
                      <a:pt x="5" y="0"/>
                      <a:pt x="1" y="4"/>
                      <a:pt x="1" y="4"/>
                    </a:cubicBezTo>
                    <a:lnTo>
                      <a:pt x="1" y="22"/>
                    </a:lnTo>
                    <a:cubicBezTo>
                      <a:pt x="36" y="66"/>
                      <a:pt x="72" y="111"/>
                      <a:pt x="90" y="164"/>
                    </a:cubicBezTo>
                    <a:lnTo>
                      <a:pt x="90" y="173"/>
                    </a:lnTo>
                    <a:cubicBezTo>
                      <a:pt x="81" y="182"/>
                      <a:pt x="81" y="190"/>
                      <a:pt x="81" y="199"/>
                    </a:cubicBezTo>
                    <a:cubicBezTo>
                      <a:pt x="81" y="217"/>
                      <a:pt x="90" y="217"/>
                      <a:pt x="99" y="217"/>
                    </a:cubicBezTo>
                    <a:cubicBezTo>
                      <a:pt x="116" y="217"/>
                      <a:pt x="116" y="208"/>
                      <a:pt x="116" y="190"/>
                    </a:cubicBezTo>
                    <a:lnTo>
                      <a:pt x="116" y="182"/>
                    </a:lnTo>
                    <a:cubicBezTo>
                      <a:pt x="116" y="182"/>
                      <a:pt x="107" y="173"/>
                      <a:pt x="99" y="173"/>
                    </a:cubicBezTo>
                    <a:lnTo>
                      <a:pt x="99" y="164"/>
                    </a:lnTo>
                    <a:cubicBezTo>
                      <a:pt x="81" y="102"/>
                      <a:pt x="54" y="48"/>
                      <a:pt x="19" y="4"/>
                    </a:cubicBezTo>
                    <a:cubicBezTo>
                      <a:pt x="16" y="1"/>
                      <a:pt x="13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13"/>
              <p:cNvSpPr/>
              <p:nvPr/>
            </p:nvSpPr>
            <p:spPr>
              <a:xfrm>
                <a:off x="5067300" y="1987975"/>
                <a:ext cx="11125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064" extrusionOk="0">
                    <a:moveTo>
                      <a:pt x="9" y="0"/>
                    </a:moveTo>
                    <a:cubicBezTo>
                      <a:pt x="0" y="0"/>
                      <a:pt x="0" y="27"/>
                      <a:pt x="0" y="53"/>
                    </a:cubicBezTo>
                    <a:cubicBezTo>
                      <a:pt x="0" y="53"/>
                      <a:pt x="0" y="71"/>
                      <a:pt x="9" y="98"/>
                    </a:cubicBezTo>
                    <a:cubicBezTo>
                      <a:pt x="18" y="124"/>
                      <a:pt x="27" y="169"/>
                      <a:pt x="36" y="213"/>
                    </a:cubicBezTo>
                    <a:cubicBezTo>
                      <a:pt x="72" y="338"/>
                      <a:pt x="116" y="453"/>
                      <a:pt x="160" y="568"/>
                    </a:cubicBezTo>
                    <a:cubicBezTo>
                      <a:pt x="214" y="684"/>
                      <a:pt x="267" y="799"/>
                      <a:pt x="338" y="906"/>
                    </a:cubicBezTo>
                    <a:cubicBezTo>
                      <a:pt x="365" y="950"/>
                      <a:pt x="382" y="986"/>
                      <a:pt x="400" y="1004"/>
                    </a:cubicBezTo>
                    <a:lnTo>
                      <a:pt x="418" y="1030"/>
                    </a:lnTo>
                    <a:cubicBezTo>
                      <a:pt x="409" y="1030"/>
                      <a:pt x="409" y="1039"/>
                      <a:pt x="418" y="1048"/>
                    </a:cubicBezTo>
                    <a:lnTo>
                      <a:pt x="418" y="1057"/>
                    </a:lnTo>
                    <a:cubicBezTo>
                      <a:pt x="418" y="1061"/>
                      <a:pt x="422" y="1064"/>
                      <a:pt x="428" y="1064"/>
                    </a:cubicBezTo>
                    <a:cubicBezTo>
                      <a:pt x="433" y="1064"/>
                      <a:pt x="440" y="1061"/>
                      <a:pt x="445" y="1057"/>
                    </a:cubicBezTo>
                    <a:cubicBezTo>
                      <a:pt x="445" y="1048"/>
                      <a:pt x="445" y="1039"/>
                      <a:pt x="445" y="1030"/>
                    </a:cubicBezTo>
                    <a:cubicBezTo>
                      <a:pt x="438" y="1024"/>
                      <a:pt x="432" y="1018"/>
                      <a:pt x="429" y="1018"/>
                    </a:cubicBezTo>
                    <a:cubicBezTo>
                      <a:pt x="428" y="1018"/>
                      <a:pt x="427" y="1019"/>
                      <a:pt x="427" y="1021"/>
                    </a:cubicBezTo>
                    <a:lnTo>
                      <a:pt x="409" y="995"/>
                    </a:lnTo>
                    <a:cubicBezTo>
                      <a:pt x="391" y="977"/>
                      <a:pt x="373" y="933"/>
                      <a:pt x="347" y="897"/>
                    </a:cubicBezTo>
                    <a:cubicBezTo>
                      <a:pt x="320" y="853"/>
                      <a:pt x="294" y="799"/>
                      <a:pt x="258" y="746"/>
                    </a:cubicBezTo>
                    <a:cubicBezTo>
                      <a:pt x="231" y="684"/>
                      <a:pt x="205" y="622"/>
                      <a:pt x="178" y="560"/>
                    </a:cubicBezTo>
                    <a:cubicBezTo>
                      <a:pt x="134" y="444"/>
                      <a:pt x="98" y="329"/>
                      <a:pt x="72" y="213"/>
                    </a:cubicBezTo>
                    <a:cubicBezTo>
                      <a:pt x="54" y="160"/>
                      <a:pt x="54" y="124"/>
                      <a:pt x="45" y="89"/>
                    </a:cubicBezTo>
                    <a:cubicBezTo>
                      <a:pt x="36" y="62"/>
                      <a:pt x="36" y="44"/>
                      <a:pt x="36" y="44"/>
                    </a:cubicBezTo>
                    <a:cubicBezTo>
                      <a:pt x="27" y="18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13"/>
              <p:cNvSpPr/>
              <p:nvPr/>
            </p:nvSpPr>
            <p:spPr>
              <a:xfrm>
                <a:off x="5046425" y="1984700"/>
                <a:ext cx="1867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5" extrusionOk="0">
                    <a:moveTo>
                      <a:pt x="727" y="0"/>
                    </a:moveTo>
                    <a:cubicBezTo>
                      <a:pt x="718" y="0"/>
                      <a:pt x="707" y="2"/>
                      <a:pt x="693" y="7"/>
                    </a:cubicBezTo>
                    <a:cubicBezTo>
                      <a:pt x="684" y="16"/>
                      <a:pt x="667" y="24"/>
                      <a:pt x="658" y="33"/>
                    </a:cubicBez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4"/>
                      <a:pt x="214" y="389"/>
                      <a:pt x="169" y="442"/>
                    </a:cubicBezTo>
                    <a:cubicBezTo>
                      <a:pt x="143" y="486"/>
                      <a:pt x="107" y="531"/>
                      <a:pt x="89" y="575"/>
                    </a:cubicBezTo>
                    <a:cubicBezTo>
                      <a:pt x="63" y="611"/>
                      <a:pt x="45" y="646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1" y="699"/>
                    </a:cubicBezTo>
                    <a:lnTo>
                      <a:pt x="1" y="708"/>
                    </a:lnTo>
                    <a:cubicBezTo>
                      <a:pt x="1" y="717"/>
                      <a:pt x="1" y="726"/>
                      <a:pt x="9" y="735"/>
                    </a:cubicBezTo>
                    <a:cubicBezTo>
                      <a:pt x="18" y="735"/>
                      <a:pt x="36" y="735"/>
                      <a:pt x="36" y="726"/>
                    </a:cubicBezTo>
                    <a:lnTo>
                      <a:pt x="36" y="717"/>
                    </a:lnTo>
                    <a:cubicBezTo>
                      <a:pt x="36" y="708"/>
                      <a:pt x="36" y="708"/>
                      <a:pt x="36" y="708"/>
                    </a:cubicBezTo>
                    <a:lnTo>
                      <a:pt x="45" y="682"/>
                    </a:lnTo>
                    <a:cubicBezTo>
                      <a:pt x="63" y="664"/>
                      <a:pt x="81" y="628"/>
                      <a:pt x="98" y="584"/>
                    </a:cubicBezTo>
                    <a:cubicBezTo>
                      <a:pt x="125" y="540"/>
                      <a:pt x="160" y="495"/>
                      <a:pt x="187" y="460"/>
                    </a:cubicBezTo>
                    <a:cubicBezTo>
                      <a:pt x="232" y="406"/>
                      <a:pt x="267" y="362"/>
                      <a:pt x="311" y="318"/>
                    </a:cubicBezTo>
                    <a:cubicBezTo>
                      <a:pt x="391" y="238"/>
                      <a:pt x="480" y="175"/>
                      <a:pt x="578" y="113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2"/>
                    </a:cubicBezTo>
                    <a:cubicBezTo>
                      <a:pt x="729" y="33"/>
                      <a:pt x="747" y="24"/>
                      <a:pt x="747" y="7"/>
                    </a:cubicBezTo>
                    <a:cubicBezTo>
                      <a:pt x="742" y="2"/>
                      <a:pt x="736" y="0"/>
                      <a:pt x="7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014" name="Google Shape;7014;p13"/>
          <p:cNvGrpSpPr/>
          <p:nvPr/>
        </p:nvGrpSpPr>
        <p:grpSpPr>
          <a:xfrm>
            <a:off x="1075143" y="3965945"/>
            <a:ext cx="220556" cy="222333"/>
            <a:chOff x="5111275" y="1926900"/>
            <a:chExt cx="55525" cy="55975"/>
          </a:xfrm>
        </p:grpSpPr>
        <p:sp>
          <p:nvSpPr>
            <p:cNvPr id="7015" name="Google Shape;7015;p13"/>
            <p:cNvSpPr/>
            <p:nvPr/>
          </p:nvSpPr>
          <p:spPr>
            <a:xfrm>
              <a:off x="5111275" y="1926900"/>
              <a:ext cx="55525" cy="55975"/>
            </a:xfrm>
            <a:custGeom>
              <a:avLst/>
              <a:gdLst/>
              <a:ahLst/>
              <a:cxnLst/>
              <a:rect l="l" t="t" r="r" b="b"/>
              <a:pathLst>
                <a:path w="2221" h="2239" extrusionOk="0">
                  <a:moveTo>
                    <a:pt x="1332" y="1"/>
                  </a:moveTo>
                  <a:cubicBezTo>
                    <a:pt x="1252" y="1"/>
                    <a:pt x="1164" y="36"/>
                    <a:pt x="1110" y="98"/>
                  </a:cubicBezTo>
                  <a:lnTo>
                    <a:pt x="1030" y="205"/>
                  </a:lnTo>
                  <a:cubicBezTo>
                    <a:pt x="968" y="285"/>
                    <a:pt x="933" y="382"/>
                    <a:pt x="933" y="480"/>
                  </a:cubicBezTo>
                  <a:lnTo>
                    <a:pt x="933" y="622"/>
                  </a:lnTo>
                  <a:cubicBezTo>
                    <a:pt x="933" y="676"/>
                    <a:pt x="968" y="729"/>
                    <a:pt x="1013" y="747"/>
                  </a:cubicBezTo>
                  <a:cubicBezTo>
                    <a:pt x="1039" y="764"/>
                    <a:pt x="1057" y="791"/>
                    <a:pt x="1057" y="827"/>
                  </a:cubicBezTo>
                  <a:lnTo>
                    <a:pt x="1057" y="880"/>
                  </a:lnTo>
                  <a:cubicBezTo>
                    <a:pt x="1057" y="898"/>
                    <a:pt x="1048" y="915"/>
                    <a:pt x="1030" y="924"/>
                  </a:cubicBezTo>
                  <a:lnTo>
                    <a:pt x="977" y="942"/>
                  </a:lnTo>
                  <a:cubicBezTo>
                    <a:pt x="970" y="944"/>
                    <a:pt x="963" y="946"/>
                    <a:pt x="958" y="946"/>
                  </a:cubicBezTo>
                  <a:cubicBezTo>
                    <a:pt x="941" y="946"/>
                    <a:pt x="930" y="937"/>
                    <a:pt x="924" y="924"/>
                  </a:cubicBezTo>
                  <a:lnTo>
                    <a:pt x="897" y="880"/>
                  </a:lnTo>
                  <a:cubicBezTo>
                    <a:pt x="879" y="853"/>
                    <a:pt x="879" y="818"/>
                    <a:pt x="897" y="791"/>
                  </a:cubicBezTo>
                  <a:cubicBezTo>
                    <a:pt x="924" y="747"/>
                    <a:pt x="924" y="684"/>
                    <a:pt x="897" y="640"/>
                  </a:cubicBezTo>
                  <a:lnTo>
                    <a:pt x="826" y="516"/>
                  </a:lnTo>
                  <a:cubicBezTo>
                    <a:pt x="773" y="436"/>
                    <a:pt x="693" y="365"/>
                    <a:pt x="604" y="329"/>
                  </a:cubicBezTo>
                  <a:lnTo>
                    <a:pt x="480" y="285"/>
                  </a:lnTo>
                  <a:cubicBezTo>
                    <a:pt x="451" y="275"/>
                    <a:pt x="421" y="270"/>
                    <a:pt x="391" y="270"/>
                  </a:cubicBezTo>
                  <a:cubicBezTo>
                    <a:pt x="338" y="270"/>
                    <a:pt x="285" y="286"/>
                    <a:pt x="240" y="320"/>
                  </a:cubicBezTo>
                  <a:lnTo>
                    <a:pt x="222" y="329"/>
                  </a:lnTo>
                  <a:cubicBezTo>
                    <a:pt x="204" y="347"/>
                    <a:pt x="187" y="356"/>
                    <a:pt x="178" y="374"/>
                  </a:cubicBezTo>
                  <a:cubicBezTo>
                    <a:pt x="160" y="391"/>
                    <a:pt x="151" y="409"/>
                    <a:pt x="142" y="427"/>
                  </a:cubicBezTo>
                  <a:lnTo>
                    <a:pt x="124" y="445"/>
                  </a:lnTo>
                  <a:cubicBezTo>
                    <a:pt x="89" y="516"/>
                    <a:pt x="80" y="605"/>
                    <a:pt x="116" y="684"/>
                  </a:cubicBezTo>
                  <a:lnTo>
                    <a:pt x="178" y="800"/>
                  </a:lnTo>
                  <a:cubicBezTo>
                    <a:pt x="222" y="889"/>
                    <a:pt x="293" y="969"/>
                    <a:pt x="391" y="1004"/>
                  </a:cubicBezTo>
                  <a:lnTo>
                    <a:pt x="515" y="1066"/>
                  </a:lnTo>
                  <a:cubicBezTo>
                    <a:pt x="534" y="1078"/>
                    <a:pt x="555" y="1082"/>
                    <a:pt x="577" y="1082"/>
                  </a:cubicBezTo>
                  <a:cubicBezTo>
                    <a:pt x="607" y="1082"/>
                    <a:pt x="637" y="1073"/>
                    <a:pt x="657" y="1057"/>
                  </a:cubicBezTo>
                  <a:cubicBezTo>
                    <a:pt x="674" y="1047"/>
                    <a:pt x="694" y="1039"/>
                    <a:pt x="715" y="1039"/>
                  </a:cubicBezTo>
                  <a:cubicBezTo>
                    <a:pt x="728" y="1039"/>
                    <a:pt x="741" y="1042"/>
                    <a:pt x="755" y="1049"/>
                  </a:cubicBezTo>
                  <a:lnTo>
                    <a:pt x="799" y="1066"/>
                  </a:lnTo>
                  <a:cubicBezTo>
                    <a:pt x="817" y="1075"/>
                    <a:pt x="826" y="1093"/>
                    <a:pt x="826" y="1111"/>
                  </a:cubicBezTo>
                  <a:lnTo>
                    <a:pt x="826" y="1129"/>
                  </a:lnTo>
                  <a:cubicBezTo>
                    <a:pt x="826" y="1146"/>
                    <a:pt x="808" y="1164"/>
                    <a:pt x="791" y="1164"/>
                  </a:cubicBezTo>
                  <a:lnTo>
                    <a:pt x="737" y="1182"/>
                  </a:lnTo>
                  <a:cubicBezTo>
                    <a:pt x="731" y="1184"/>
                    <a:pt x="723" y="1185"/>
                    <a:pt x="716" y="1185"/>
                  </a:cubicBezTo>
                  <a:cubicBezTo>
                    <a:pt x="693" y="1185"/>
                    <a:pt x="668" y="1175"/>
                    <a:pt x="648" y="1155"/>
                  </a:cubicBezTo>
                  <a:cubicBezTo>
                    <a:pt x="621" y="1128"/>
                    <a:pt x="584" y="1116"/>
                    <a:pt x="544" y="1116"/>
                  </a:cubicBezTo>
                  <a:cubicBezTo>
                    <a:pt x="531" y="1116"/>
                    <a:pt x="519" y="1118"/>
                    <a:pt x="506" y="1120"/>
                  </a:cubicBezTo>
                  <a:lnTo>
                    <a:pt x="373" y="1155"/>
                  </a:lnTo>
                  <a:cubicBezTo>
                    <a:pt x="275" y="1191"/>
                    <a:pt x="195" y="1244"/>
                    <a:pt x="133" y="1333"/>
                  </a:cubicBezTo>
                  <a:lnTo>
                    <a:pt x="62" y="1439"/>
                  </a:lnTo>
                  <a:cubicBezTo>
                    <a:pt x="9" y="1510"/>
                    <a:pt x="0" y="1599"/>
                    <a:pt x="27" y="1679"/>
                  </a:cubicBezTo>
                  <a:lnTo>
                    <a:pt x="36" y="1697"/>
                  </a:lnTo>
                  <a:cubicBezTo>
                    <a:pt x="44" y="1724"/>
                    <a:pt x="53" y="1741"/>
                    <a:pt x="62" y="1759"/>
                  </a:cubicBezTo>
                  <a:cubicBezTo>
                    <a:pt x="71" y="1777"/>
                    <a:pt x="89" y="1795"/>
                    <a:pt x="107" y="1804"/>
                  </a:cubicBezTo>
                  <a:lnTo>
                    <a:pt x="116" y="1821"/>
                  </a:lnTo>
                  <a:cubicBezTo>
                    <a:pt x="165" y="1871"/>
                    <a:pt x="231" y="1898"/>
                    <a:pt x="297" y="1898"/>
                  </a:cubicBezTo>
                  <a:cubicBezTo>
                    <a:pt x="313" y="1898"/>
                    <a:pt x="330" y="1896"/>
                    <a:pt x="346" y="1892"/>
                  </a:cubicBezTo>
                  <a:lnTo>
                    <a:pt x="480" y="1866"/>
                  </a:lnTo>
                  <a:cubicBezTo>
                    <a:pt x="577" y="1848"/>
                    <a:pt x="666" y="1795"/>
                    <a:pt x="728" y="1724"/>
                  </a:cubicBezTo>
                  <a:lnTo>
                    <a:pt x="826" y="1608"/>
                  </a:lnTo>
                  <a:cubicBezTo>
                    <a:pt x="853" y="1564"/>
                    <a:pt x="862" y="1510"/>
                    <a:pt x="853" y="1466"/>
                  </a:cubicBezTo>
                  <a:cubicBezTo>
                    <a:pt x="835" y="1431"/>
                    <a:pt x="844" y="1395"/>
                    <a:pt x="862" y="1368"/>
                  </a:cubicBezTo>
                  <a:lnTo>
                    <a:pt x="906" y="1324"/>
                  </a:lnTo>
                  <a:cubicBezTo>
                    <a:pt x="915" y="1315"/>
                    <a:pt x="924" y="1306"/>
                    <a:pt x="941" y="1306"/>
                  </a:cubicBezTo>
                  <a:lnTo>
                    <a:pt x="977" y="1306"/>
                  </a:lnTo>
                  <a:cubicBezTo>
                    <a:pt x="1004" y="1306"/>
                    <a:pt x="1021" y="1333"/>
                    <a:pt x="1021" y="1359"/>
                  </a:cubicBezTo>
                  <a:lnTo>
                    <a:pt x="1021" y="1395"/>
                  </a:lnTo>
                  <a:cubicBezTo>
                    <a:pt x="1013" y="1431"/>
                    <a:pt x="995" y="1457"/>
                    <a:pt x="968" y="1475"/>
                  </a:cubicBezTo>
                  <a:cubicBezTo>
                    <a:pt x="924" y="1493"/>
                    <a:pt x="888" y="1537"/>
                    <a:pt x="888" y="1590"/>
                  </a:cubicBezTo>
                  <a:lnTo>
                    <a:pt x="879" y="1733"/>
                  </a:lnTo>
                  <a:cubicBezTo>
                    <a:pt x="870" y="1839"/>
                    <a:pt x="897" y="1937"/>
                    <a:pt x="959" y="2017"/>
                  </a:cubicBezTo>
                  <a:lnTo>
                    <a:pt x="1030" y="2132"/>
                  </a:lnTo>
                  <a:cubicBezTo>
                    <a:pt x="1084" y="2203"/>
                    <a:pt x="1164" y="2239"/>
                    <a:pt x="1252" y="2239"/>
                  </a:cubicBezTo>
                  <a:lnTo>
                    <a:pt x="1270" y="2239"/>
                  </a:lnTo>
                  <a:cubicBezTo>
                    <a:pt x="1297" y="2239"/>
                    <a:pt x="1315" y="2239"/>
                    <a:pt x="1332" y="2230"/>
                  </a:cubicBezTo>
                  <a:cubicBezTo>
                    <a:pt x="1359" y="2230"/>
                    <a:pt x="1377" y="2221"/>
                    <a:pt x="1394" y="2212"/>
                  </a:cubicBezTo>
                  <a:lnTo>
                    <a:pt x="1412" y="2203"/>
                  </a:lnTo>
                  <a:cubicBezTo>
                    <a:pt x="1492" y="2168"/>
                    <a:pt x="1545" y="2088"/>
                    <a:pt x="1554" y="2008"/>
                  </a:cubicBezTo>
                  <a:lnTo>
                    <a:pt x="1581" y="1875"/>
                  </a:lnTo>
                  <a:cubicBezTo>
                    <a:pt x="1590" y="1777"/>
                    <a:pt x="1572" y="1679"/>
                    <a:pt x="1519" y="1590"/>
                  </a:cubicBezTo>
                  <a:lnTo>
                    <a:pt x="1448" y="1466"/>
                  </a:lnTo>
                  <a:cubicBezTo>
                    <a:pt x="1421" y="1422"/>
                    <a:pt x="1377" y="1395"/>
                    <a:pt x="1323" y="1395"/>
                  </a:cubicBezTo>
                  <a:cubicBezTo>
                    <a:pt x="1288" y="1395"/>
                    <a:pt x="1261" y="1377"/>
                    <a:pt x="1243" y="1351"/>
                  </a:cubicBezTo>
                  <a:lnTo>
                    <a:pt x="1217" y="1306"/>
                  </a:lnTo>
                  <a:cubicBezTo>
                    <a:pt x="1199" y="1288"/>
                    <a:pt x="1199" y="1271"/>
                    <a:pt x="1217" y="1253"/>
                  </a:cubicBezTo>
                  <a:lnTo>
                    <a:pt x="1235" y="1226"/>
                  </a:lnTo>
                  <a:cubicBezTo>
                    <a:pt x="1241" y="1213"/>
                    <a:pt x="1257" y="1205"/>
                    <a:pt x="1272" y="1205"/>
                  </a:cubicBezTo>
                  <a:cubicBezTo>
                    <a:pt x="1278" y="1205"/>
                    <a:pt x="1283" y="1206"/>
                    <a:pt x="1288" y="1208"/>
                  </a:cubicBezTo>
                  <a:lnTo>
                    <a:pt x="1332" y="1226"/>
                  </a:lnTo>
                  <a:cubicBezTo>
                    <a:pt x="1368" y="1244"/>
                    <a:pt x="1386" y="1271"/>
                    <a:pt x="1394" y="1297"/>
                  </a:cubicBezTo>
                  <a:cubicBezTo>
                    <a:pt x="1403" y="1351"/>
                    <a:pt x="1430" y="1395"/>
                    <a:pt x="1483" y="1413"/>
                  </a:cubicBezTo>
                  <a:lnTo>
                    <a:pt x="1617" y="1466"/>
                  </a:lnTo>
                  <a:cubicBezTo>
                    <a:pt x="1664" y="1485"/>
                    <a:pt x="1717" y="1494"/>
                    <a:pt x="1770" y="1494"/>
                  </a:cubicBezTo>
                  <a:cubicBezTo>
                    <a:pt x="1817" y="1494"/>
                    <a:pt x="1864" y="1487"/>
                    <a:pt x="1910" y="1475"/>
                  </a:cubicBezTo>
                  <a:lnTo>
                    <a:pt x="2034" y="1431"/>
                  </a:lnTo>
                  <a:cubicBezTo>
                    <a:pt x="2114" y="1404"/>
                    <a:pt x="2176" y="1342"/>
                    <a:pt x="2203" y="1262"/>
                  </a:cubicBezTo>
                  <a:lnTo>
                    <a:pt x="2212" y="1244"/>
                  </a:lnTo>
                  <a:cubicBezTo>
                    <a:pt x="2212" y="1217"/>
                    <a:pt x="2220" y="1200"/>
                    <a:pt x="2220" y="1173"/>
                  </a:cubicBezTo>
                  <a:cubicBezTo>
                    <a:pt x="2220" y="1155"/>
                    <a:pt x="2220" y="1137"/>
                    <a:pt x="2220" y="1111"/>
                  </a:cubicBezTo>
                  <a:lnTo>
                    <a:pt x="2220" y="1093"/>
                  </a:lnTo>
                  <a:cubicBezTo>
                    <a:pt x="2203" y="1004"/>
                    <a:pt x="2149" y="933"/>
                    <a:pt x="2078" y="898"/>
                  </a:cubicBezTo>
                  <a:lnTo>
                    <a:pt x="1963" y="835"/>
                  </a:lnTo>
                  <a:cubicBezTo>
                    <a:pt x="1902" y="808"/>
                    <a:pt x="1841" y="794"/>
                    <a:pt x="1780" y="794"/>
                  </a:cubicBezTo>
                  <a:cubicBezTo>
                    <a:pt x="1743" y="794"/>
                    <a:pt x="1706" y="799"/>
                    <a:pt x="1670" y="809"/>
                  </a:cubicBezTo>
                  <a:lnTo>
                    <a:pt x="1528" y="835"/>
                  </a:lnTo>
                  <a:cubicBezTo>
                    <a:pt x="1474" y="844"/>
                    <a:pt x="1430" y="880"/>
                    <a:pt x="1421" y="933"/>
                  </a:cubicBezTo>
                  <a:cubicBezTo>
                    <a:pt x="1403" y="969"/>
                    <a:pt x="1386" y="986"/>
                    <a:pt x="1350" y="995"/>
                  </a:cubicBezTo>
                  <a:lnTo>
                    <a:pt x="1297" y="1004"/>
                  </a:lnTo>
                  <a:cubicBezTo>
                    <a:pt x="1290" y="1007"/>
                    <a:pt x="1283" y="1008"/>
                    <a:pt x="1277" y="1008"/>
                  </a:cubicBezTo>
                  <a:cubicBezTo>
                    <a:pt x="1261" y="1008"/>
                    <a:pt x="1250" y="999"/>
                    <a:pt x="1243" y="986"/>
                  </a:cubicBezTo>
                  <a:cubicBezTo>
                    <a:pt x="1235" y="969"/>
                    <a:pt x="1235" y="951"/>
                    <a:pt x="1243" y="942"/>
                  </a:cubicBezTo>
                  <a:lnTo>
                    <a:pt x="1279" y="889"/>
                  </a:lnTo>
                  <a:cubicBezTo>
                    <a:pt x="1294" y="867"/>
                    <a:pt x="1314" y="851"/>
                    <a:pt x="1341" y="851"/>
                  </a:cubicBezTo>
                  <a:cubicBezTo>
                    <a:pt x="1347" y="851"/>
                    <a:pt x="1353" y="852"/>
                    <a:pt x="1359" y="853"/>
                  </a:cubicBezTo>
                  <a:cubicBezTo>
                    <a:pt x="1412" y="853"/>
                    <a:pt x="1466" y="827"/>
                    <a:pt x="1492" y="782"/>
                  </a:cubicBezTo>
                  <a:lnTo>
                    <a:pt x="1572" y="667"/>
                  </a:lnTo>
                  <a:cubicBezTo>
                    <a:pt x="1625" y="587"/>
                    <a:pt x="1652" y="480"/>
                    <a:pt x="1643" y="382"/>
                  </a:cubicBezTo>
                  <a:lnTo>
                    <a:pt x="1625" y="249"/>
                  </a:lnTo>
                  <a:cubicBezTo>
                    <a:pt x="1617" y="169"/>
                    <a:pt x="1572" y="89"/>
                    <a:pt x="1501" y="54"/>
                  </a:cubicBezTo>
                  <a:lnTo>
                    <a:pt x="1483" y="36"/>
                  </a:lnTo>
                  <a:cubicBezTo>
                    <a:pt x="1457" y="27"/>
                    <a:pt x="1439" y="18"/>
                    <a:pt x="1421" y="18"/>
                  </a:cubicBezTo>
                  <a:cubicBezTo>
                    <a:pt x="1403" y="9"/>
                    <a:pt x="1377" y="9"/>
                    <a:pt x="1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16" name="Google Shape;7016;p13"/>
            <p:cNvGrpSpPr/>
            <p:nvPr/>
          </p:nvGrpSpPr>
          <p:grpSpPr>
            <a:xfrm>
              <a:off x="5128800" y="1939125"/>
              <a:ext cx="24225" cy="32650"/>
              <a:chOff x="5128800" y="1939125"/>
              <a:chExt cx="24225" cy="32650"/>
            </a:xfrm>
          </p:grpSpPr>
          <p:sp>
            <p:nvSpPr>
              <p:cNvPr id="7017" name="Google Shape;7017;p13"/>
              <p:cNvSpPr/>
              <p:nvPr/>
            </p:nvSpPr>
            <p:spPr>
              <a:xfrm>
                <a:off x="5134350" y="1952000"/>
                <a:ext cx="7125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41" extrusionOk="0">
                    <a:moveTo>
                      <a:pt x="267" y="116"/>
                    </a:moveTo>
                    <a:cubicBezTo>
                      <a:pt x="249" y="125"/>
                      <a:pt x="241" y="133"/>
                      <a:pt x="223" y="151"/>
                    </a:cubicBezTo>
                    <a:lnTo>
                      <a:pt x="205" y="187"/>
                    </a:lnTo>
                    <a:cubicBezTo>
                      <a:pt x="196" y="196"/>
                      <a:pt x="187" y="204"/>
                      <a:pt x="187" y="213"/>
                    </a:cubicBezTo>
                    <a:cubicBezTo>
                      <a:pt x="178" y="231"/>
                      <a:pt x="161" y="240"/>
                      <a:pt x="143" y="231"/>
                    </a:cubicBezTo>
                    <a:cubicBezTo>
                      <a:pt x="125" y="213"/>
                      <a:pt x="98" y="204"/>
                      <a:pt x="72" y="204"/>
                    </a:cubicBezTo>
                    <a:lnTo>
                      <a:pt x="36" y="204"/>
                    </a:lnTo>
                    <a:lnTo>
                      <a:pt x="36" y="204"/>
                    </a:lnTo>
                    <a:cubicBezTo>
                      <a:pt x="18" y="196"/>
                      <a:pt x="1" y="178"/>
                      <a:pt x="10" y="169"/>
                    </a:cubicBezTo>
                    <a:cubicBezTo>
                      <a:pt x="10" y="160"/>
                      <a:pt x="10" y="151"/>
                      <a:pt x="10" y="142"/>
                    </a:cubicBezTo>
                    <a:lnTo>
                      <a:pt x="10" y="125"/>
                    </a:lnTo>
                    <a:cubicBezTo>
                      <a:pt x="10" y="107"/>
                      <a:pt x="10" y="98"/>
                      <a:pt x="10" y="80"/>
                    </a:cubicBezTo>
                    <a:cubicBezTo>
                      <a:pt x="10" y="62"/>
                      <a:pt x="18" y="53"/>
                      <a:pt x="36" y="53"/>
                    </a:cubicBezTo>
                    <a:cubicBezTo>
                      <a:pt x="54" y="53"/>
                      <a:pt x="72" y="53"/>
                      <a:pt x="90" y="45"/>
                    </a:cubicBezTo>
                    <a:lnTo>
                      <a:pt x="152" y="27"/>
                    </a:lnTo>
                    <a:lnTo>
                      <a:pt x="169" y="18"/>
                    </a:lnTo>
                    <a:lnTo>
                      <a:pt x="187" y="9"/>
                    </a:lnTo>
                    <a:cubicBezTo>
                      <a:pt x="196" y="0"/>
                      <a:pt x="214" y="0"/>
                      <a:pt x="223" y="18"/>
                    </a:cubicBezTo>
                    <a:cubicBezTo>
                      <a:pt x="223" y="27"/>
                      <a:pt x="232" y="36"/>
                      <a:pt x="232" y="36"/>
                    </a:cubicBezTo>
                    <a:cubicBezTo>
                      <a:pt x="241" y="53"/>
                      <a:pt x="258" y="71"/>
                      <a:pt x="267" y="89"/>
                    </a:cubicBezTo>
                    <a:cubicBezTo>
                      <a:pt x="285" y="89"/>
                      <a:pt x="285" y="107"/>
                      <a:pt x="267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13"/>
              <p:cNvSpPr/>
              <p:nvPr/>
            </p:nvSpPr>
            <p:spPr>
              <a:xfrm>
                <a:off x="5131250" y="1949325"/>
                <a:ext cx="5950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9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cubicBezTo>
                      <a:pt x="98" y="72"/>
                      <a:pt x="160" y="134"/>
                      <a:pt x="214" y="205"/>
                    </a:cubicBezTo>
                    <a:cubicBezTo>
                      <a:pt x="216" y="207"/>
                      <a:pt x="219" y="208"/>
                      <a:pt x="222" y="208"/>
                    </a:cubicBezTo>
                    <a:cubicBezTo>
                      <a:pt x="230" y="208"/>
                      <a:pt x="238" y="200"/>
                      <a:pt x="231" y="187"/>
                    </a:cubicBezTo>
                    <a:cubicBezTo>
                      <a:pt x="178" y="125"/>
                      <a:pt x="107" y="63"/>
                      <a:pt x="36" y="18"/>
                    </a:cubicBezTo>
                    <a:lnTo>
                      <a:pt x="27" y="18"/>
                    </a:lnTo>
                    <a:cubicBezTo>
                      <a:pt x="27" y="10"/>
                      <a:pt x="27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13"/>
              <p:cNvSpPr/>
              <p:nvPr/>
            </p:nvSpPr>
            <p:spPr>
              <a:xfrm>
                <a:off x="5131025" y="1952650"/>
                <a:ext cx="4475" cy="17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70" extrusionOk="0">
                    <a:moveTo>
                      <a:pt x="27" y="10"/>
                    </a:moveTo>
                    <a:cubicBezTo>
                      <a:pt x="30" y="10"/>
                      <a:pt x="33" y="10"/>
                      <a:pt x="37" y="10"/>
                    </a:cubicBezTo>
                    <a:lnTo>
                      <a:pt x="37" y="10"/>
                    </a:lnTo>
                    <a:cubicBezTo>
                      <a:pt x="36" y="10"/>
                      <a:pt x="36" y="10"/>
                      <a:pt x="36" y="10"/>
                    </a:cubicBezTo>
                    <a:close/>
                    <a:moveTo>
                      <a:pt x="9" y="1"/>
                    </a:moveTo>
                    <a:cubicBezTo>
                      <a:pt x="1" y="1"/>
                      <a:pt x="1" y="10"/>
                      <a:pt x="1" y="10"/>
                    </a:cubicBezTo>
                    <a:cubicBezTo>
                      <a:pt x="1" y="19"/>
                      <a:pt x="9" y="27"/>
                      <a:pt x="18" y="27"/>
                    </a:cubicBezTo>
                    <a:cubicBezTo>
                      <a:pt x="18" y="19"/>
                      <a:pt x="27" y="19"/>
                      <a:pt x="27" y="10"/>
                    </a:cubicBezTo>
                    <a:lnTo>
                      <a:pt x="18" y="10"/>
                    </a:lnTo>
                    <a:cubicBezTo>
                      <a:pt x="18" y="1"/>
                      <a:pt x="18" y="1"/>
                      <a:pt x="9" y="1"/>
                    </a:cubicBezTo>
                    <a:close/>
                    <a:moveTo>
                      <a:pt x="37" y="10"/>
                    </a:moveTo>
                    <a:cubicBezTo>
                      <a:pt x="81" y="19"/>
                      <a:pt x="125" y="36"/>
                      <a:pt x="169" y="63"/>
                    </a:cubicBezTo>
                    <a:cubicBezTo>
                      <a:pt x="169" y="67"/>
                      <a:pt x="171" y="70"/>
                      <a:pt x="174" y="70"/>
                    </a:cubicBezTo>
                    <a:cubicBezTo>
                      <a:pt x="176" y="70"/>
                      <a:pt x="178" y="67"/>
                      <a:pt x="178" y="63"/>
                    </a:cubicBezTo>
                    <a:lnTo>
                      <a:pt x="178" y="54"/>
                    </a:lnTo>
                    <a:cubicBezTo>
                      <a:pt x="136" y="21"/>
                      <a:pt x="87" y="11"/>
                      <a:pt x="37" y="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13"/>
              <p:cNvSpPr/>
              <p:nvPr/>
            </p:nvSpPr>
            <p:spPr>
              <a:xfrm>
                <a:off x="5128800" y="1954650"/>
                <a:ext cx="670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6" extrusionOk="0">
                    <a:moveTo>
                      <a:pt x="249" y="1"/>
                    </a:moveTo>
                    <a:cubicBezTo>
                      <a:pt x="169" y="54"/>
                      <a:pt x="98" y="116"/>
                      <a:pt x="27" y="178"/>
                    </a:cubicBezTo>
                    <a:lnTo>
                      <a:pt x="36" y="178"/>
                    </a:lnTo>
                    <a:cubicBezTo>
                      <a:pt x="107" y="125"/>
                      <a:pt x="187" y="72"/>
                      <a:pt x="267" y="19"/>
                    </a:cubicBezTo>
                    <a:cubicBezTo>
                      <a:pt x="267" y="19"/>
                      <a:pt x="267" y="10"/>
                      <a:pt x="267" y="1"/>
                    </a:cubicBezTo>
                    <a:close/>
                    <a:moveTo>
                      <a:pt x="10" y="178"/>
                    </a:moveTo>
                    <a:cubicBezTo>
                      <a:pt x="1" y="187"/>
                      <a:pt x="1" y="196"/>
                      <a:pt x="10" y="205"/>
                    </a:cubicBezTo>
                    <a:lnTo>
                      <a:pt x="27" y="205"/>
                    </a:lnTo>
                    <a:cubicBezTo>
                      <a:pt x="36" y="196"/>
                      <a:pt x="36" y="187"/>
                      <a:pt x="27" y="17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13"/>
              <p:cNvSpPr/>
              <p:nvPr/>
            </p:nvSpPr>
            <p:spPr>
              <a:xfrm>
                <a:off x="5138350" y="1939125"/>
                <a:ext cx="2475" cy="140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2" extrusionOk="0">
                    <a:moveTo>
                      <a:pt x="89" y="0"/>
                    </a:moveTo>
                    <a:cubicBezTo>
                      <a:pt x="81" y="0"/>
                      <a:pt x="81" y="0"/>
                      <a:pt x="81" y="9"/>
                    </a:cubicBezTo>
                    <a:cubicBezTo>
                      <a:pt x="81" y="9"/>
                      <a:pt x="81" y="18"/>
                      <a:pt x="81" y="18"/>
                    </a:cubicBezTo>
                    <a:lnTo>
                      <a:pt x="72" y="9"/>
                    </a:lnTo>
                    <a:lnTo>
                      <a:pt x="72" y="18"/>
                    </a:lnTo>
                    <a:lnTo>
                      <a:pt x="72" y="27"/>
                    </a:lnTo>
                    <a:cubicBezTo>
                      <a:pt x="72" y="27"/>
                      <a:pt x="72" y="27"/>
                      <a:pt x="81" y="36"/>
                    </a:cubicBezTo>
                    <a:lnTo>
                      <a:pt x="81" y="44"/>
                    </a:lnTo>
                    <a:lnTo>
                      <a:pt x="81" y="107"/>
                    </a:lnTo>
                    <a:cubicBezTo>
                      <a:pt x="81" y="222"/>
                      <a:pt x="63" y="346"/>
                      <a:pt x="27" y="462"/>
                    </a:cubicBezTo>
                    <a:cubicBezTo>
                      <a:pt x="18" y="506"/>
                      <a:pt x="9" y="524"/>
                      <a:pt x="1" y="533"/>
                    </a:cubicBezTo>
                    <a:cubicBezTo>
                      <a:pt x="1" y="551"/>
                      <a:pt x="1" y="560"/>
                      <a:pt x="1" y="560"/>
                    </a:cubicBezTo>
                    <a:cubicBezTo>
                      <a:pt x="2" y="561"/>
                      <a:pt x="3" y="561"/>
                      <a:pt x="4" y="561"/>
                    </a:cubicBezTo>
                    <a:cubicBezTo>
                      <a:pt x="12" y="561"/>
                      <a:pt x="18" y="542"/>
                      <a:pt x="18" y="542"/>
                    </a:cubicBezTo>
                    <a:cubicBezTo>
                      <a:pt x="18" y="542"/>
                      <a:pt x="36" y="515"/>
                      <a:pt x="45" y="462"/>
                    </a:cubicBezTo>
                    <a:cubicBezTo>
                      <a:pt x="63" y="409"/>
                      <a:pt x="72" y="346"/>
                      <a:pt x="81" y="284"/>
                    </a:cubicBezTo>
                    <a:cubicBezTo>
                      <a:pt x="89" y="222"/>
                      <a:pt x="89" y="169"/>
                      <a:pt x="89" y="107"/>
                    </a:cubicBezTo>
                    <a:lnTo>
                      <a:pt x="89" y="44"/>
                    </a:lnTo>
                    <a:lnTo>
                      <a:pt x="89" y="27"/>
                    </a:lnTo>
                    <a:cubicBezTo>
                      <a:pt x="89" y="27"/>
                      <a:pt x="98" y="27"/>
                      <a:pt x="98" y="18"/>
                    </a:cubicBezTo>
                    <a:cubicBezTo>
                      <a:pt x="98" y="18"/>
                      <a:pt x="98" y="9"/>
                      <a:pt x="98" y="9"/>
                    </a:cubicBez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13"/>
              <p:cNvSpPr/>
              <p:nvPr/>
            </p:nvSpPr>
            <p:spPr>
              <a:xfrm>
                <a:off x="5138350" y="1947550"/>
                <a:ext cx="757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76" extrusionOk="0">
                    <a:moveTo>
                      <a:pt x="276" y="1"/>
                    </a:moveTo>
                    <a:cubicBezTo>
                      <a:pt x="276" y="1"/>
                      <a:pt x="276" y="9"/>
                      <a:pt x="276" y="9"/>
                    </a:cubicBezTo>
                    <a:lnTo>
                      <a:pt x="267" y="18"/>
                    </a:lnTo>
                    <a:lnTo>
                      <a:pt x="232" y="45"/>
                    </a:lnTo>
                    <a:cubicBezTo>
                      <a:pt x="205" y="63"/>
                      <a:pt x="169" y="89"/>
                      <a:pt x="134" y="125"/>
                    </a:cubicBezTo>
                    <a:cubicBezTo>
                      <a:pt x="98" y="152"/>
                      <a:pt x="72" y="187"/>
                      <a:pt x="45" y="214"/>
                    </a:cubicBezTo>
                    <a:cubicBezTo>
                      <a:pt x="27" y="240"/>
                      <a:pt x="9" y="258"/>
                      <a:pt x="9" y="258"/>
                    </a:cubicBezTo>
                    <a:cubicBezTo>
                      <a:pt x="1" y="258"/>
                      <a:pt x="1" y="267"/>
                      <a:pt x="9" y="276"/>
                    </a:cubicBezTo>
                    <a:cubicBezTo>
                      <a:pt x="9" y="276"/>
                      <a:pt x="27" y="267"/>
                      <a:pt x="27" y="267"/>
                    </a:cubicBezTo>
                    <a:cubicBezTo>
                      <a:pt x="27" y="267"/>
                      <a:pt x="45" y="249"/>
                      <a:pt x="63" y="223"/>
                    </a:cubicBezTo>
                    <a:cubicBezTo>
                      <a:pt x="89" y="196"/>
                      <a:pt x="116" y="160"/>
                      <a:pt x="152" y="134"/>
                    </a:cubicBezTo>
                    <a:cubicBezTo>
                      <a:pt x="178" y="107"/>
                      <a:pt x="205" y="81"/>
                      <a:pt x="240" y="54"/>
                    </a:cubicBezTo>
                    <a:lnTo>
                      <a:pt x="267" y="27"/>
                    </a:lnTo>
                    <a:lnTo>
                      <a:pt x="285" y="18"/>
                    </a:lnTo>
                    <a:cubicBezTo>
                      <a:pt x="285" y="23"/>
                      <a:pt x="287" y="25"/>
                      <a:pt x="289" y="25"/>
                    </a:cubicBezTo>
                    <a:cubicBezTo>
                      <a:pt x="291" y="25"/>
                      <a:pt x="294" y="23"/>
                      <a:pt x="294" y="18"/>
                    </a:cubicBezTo>
                    <a:cubicBezTo>
                      <a:pt x="303" y="18"/>
                      <a:pt x="303" y="9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13"/>
              <p:cNvSpPr/>
              <p:nvPr/>
            </p:nvSpPr>
            <p:spPr>
              <a:xfrm>
                <a:off x="5139675" y="1954425"/>
                <a:ext cx="113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" extrusionOk="0">
                    <a:moveTo>
                      <a:pt x="28" y="1"/>
                    </a:moveTo>
                    <a:cubicBezTo>
                      <a:pt x="10" y="1"/>
                      <a:pt x="1" y="1"/>
                      <a:pt x="1" y="10"/>
                    </a:cubicBezTo>
                    <a:cubicBezTo>
                      <a:pt x="10" y="19"/>
                      <a:pt x="19" y="19"/>
                      <a:pt x="28" y="19"/>
                    </a:cubicBezTo>
                    <a:lnTo>
                      <a:pt x="232" y="19"/>
                    </a:lnTo>
                    <a:cubicBezTo>
                      <a:pt x="285" y="28"/>
                      <a:pt x="338" y="36"/>
                      <a:pt x="374" y="36"/>
                    </a:cubicBezTo>
                    <a:lnTo>
                      <a:pt x="418" y="45"/>
                    </a:lnTo>
                    <a:lnTo>
                      <a:pt x="436" y="45"/>
                    </a:lnTo>
                    <a:cubicBezTo>
                      <a:pt x="427" y="45"/>
                      <a:pt x="436" y="54"/>
                      <a:pt x="436" y="54"/>
                    </a:cubicBezTo>
                    <a:cubicBezTo>
                      <a:pt x="445" y="54"/>
                      <a:pt x="454" y="54"/>
                      <a:pt x="454" y="45"/>
                    </a:cubicBezTo>
                    <a:cubicBezTo>
                      <a:pt x="454" y="36"/>
                      <a:pt x="454" y="28"/>
                      <a:pt x="445" y="28"/>
                    </a:cubicBezTo>
                    <a:cubicBezTo>
                      <a:pt x="445" y="28"/>
                      <a:pt x="436" y="28"/>
                      <a:pt x="436" y="36"/>
                    </a:cubicBezTo>
                    <a:lnTo>
                      <a:pt x="418" y="36"/>
                    </a:lnTo>
                    <a:lnTo>
                      <a:pt x="374" y="28"/>
                    </a:lnTo>
                    <a:cubicBezTo>
                      <a:pt x="338" y="19"/>
                      <a:pt x="285" y="10"/>
                      <a:pt x="232" y="10"/>
                    </a:cubicBezTo>
                    <a:cubicBezTo>
                      <a:pt x="187" y="1"/>
                      <a:pt x="134" y="1"/>
                      <a:pt x="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13"/>
              <p:cNvSpPr/>
              <p:nvPr/>
            </p:nvSpPr>
            <p:spPr>
              <a:xfrm>
                <a:off x="5137475" y="1956200"/>
                <a:ext cx="57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499" extrusionOk="0">
                    <a:moveTo>
                      <a:pt x="9" y="1"/>
                    </a:moveTo>
                    <a:cubicBezTo>
                      <a:pt x="0" y="1"/>
                      <a:pt x="0" y="28"/>
                      <a:pt x="0" y="28"/>
                    </a:cubicBezTo>
                    <a:cubicBezTo>
                      <a:pt x="0" y="28"/>
                      <a:pt x="0" y="36"/>
                      <a:pt x="0" y="45"/>
                    </a:cubicBezTo>
                    <a:cubicBezTo>
                      <a:pt x="9" y="63"/>
                      <a:pt x="9" y="81"/>
                      <a:pt x="18" y="108"/>
                    </a:cubicBezTo>
                    <a:cubicBezTo>
                      <a:pt x="36" y="161"/>
                      <a:pt x="53" y="214"/>
                      <a:pt x="80" y="276"/>
                    </a:cubicBezTo>
                    <a:cubicBezTo>
                      <a:pt x="107" y="330"/>
                      <a:pt x="133" y="374"/>
                      <a:pt x="169" y="427"/>
                    </a:cubicBezTo>
                    <a:cubicBezTo>
                      <a:pt x="178" y="445"/>
                      <a:pt x="195" y="463"/>
                      <a:pt x="204" y="472"/>
                    </a:cubicBezTo>
                    <a:lnTo>
                      <a:pt x="204" y="481"/>
                    </a:lnTo>
                    <a:cubicBezTo>
                      <a:pt x="204" y="481"/>
                      <a:pt x="204" y="489"/>
                      <a:pt x="204" y="498"/>
                    </a:cubicBezTo>
                    <a:lnTo>
                      <a:pt x="222" y="498"/>
                    </a:lnTo>
                    <a:cubicBezTo>
                      <a:pt x="231" y="489"/>
                      <a:pt x="231" y="481"/>
                      <a:pt x="222" y="481"/>
                    </a:cubicBezTo>
                    <a:lnTo>
                      <a:pt x="213" y="472"/>
                    </a:lnTo>
                    <a:cubicBezTo>
                      <a:pt x="204" y="454"/>
                      <a:pt x="195" y="436"/>
                      <a:pt x="187" y="418"/>
                    </a:cubicBezTo>
                    <a:cubicBezTo>
                      <a:pt x="151" y="374"/>
                      <a:pt x="116" y="321"/>
                      <a:pt x="98" y="267"/>
                    </a:cubicBezTo>
                    <a:cubicBezTo>
                      <a:pt x="71" y="214"/>
                      <a:pt x="53" y="152"/>
                      <a:pt x="36" y="99"/>
                    </a:cubicBezTo>
                    <a:cubicBezTo>
                      <a:pt x="36" y="72"/>
                      <a:pt x="27" y="54"/>
                      <a:pt x="27" y="45"/>
                    </a:cubicBezTo>
                    <a:cubicBezTo>
                      <a:pt x="27" y="28"/>
                      <a:pt x="27" y="28"/>
                      <a:pt x="27" y="19"/>
                    </a:cubicBezTo>
                    <a:cubicBezTo>
                      <a:pt x="27" y="10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13"/>
              <p:cNvSpPr/>
              <p:nvPr/>
            </p:nvSpPr>
            <p:spPr>
              <a:xfrm>
                <a:off x="5137900" y="1955325"/>
                <a:ext cx="40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01" extrusionOk="0">
                    <a:moveTo>
                      <a:pt x="1" y="0"/>
                    </a:moveTo>
                    <a:cubicBezTo>
                      <a:pt x="1" y="0"/>
                      <a:pt x="1" y="9"/>
                      <a:pt x="1" y="18"/>
                    </a:cubicBezTo>
                    <a:cubicBezTo>
                      <a:pt x="27" y="107"/>
                      <a:pt x="72" y="196"/>
                      <a:pt x="134" y="276"/>
                    </a:cubicBezTo>
                    <a:lnTo>
                      <a:pt x="134" y="285"/>
                    </a:lnTo>
                    <a:cubicBezTo>
                      <a:pt x="134" y="285"/>
                      <a:pt x="134" y="294"/>
                      <a:pt x="134" y="294"/>
                    </a:cubicBezTo>
                    <a:cubicBezTo>
                      <a:pt x="139" y="298"/>
                      <a:pt x="143" y="300"/>
                      <a:pt x="147" y="300"/>
                    </a:cubicBezTo>
                    <a:cubicBezTo>
                      <a:pt x="152" y="300"/>
                      <a:pt x="156" y="298"/>
                      <a:pt x="161" y="294"/>
                    </a:cubicBezTo>
                    <a:cubicBezTo>
                      <a:pt x="161" y="294"/>
                      <a:pt x="161" y="285"/>
                      <a:pt x="161" y="276"/>
                    </a:cubicBezTo>
                    <a:lnTo>
                      <a:pt x="152" y="276"/>
                    </a:lnTo>
                    <a:lnTo>
                      <a:pt x="143" y="267"/>
                    </a:lnTo>
                    <a:cubicBezTo>
                      <a:pt x="90" y="187"/>
                      <a:pt x="45" y="107"/>
                      <a:pt x="19" y="9"/>
                    </a:cubicBezTo>
                    <a:cubicBezTo>
                      <a:pt x="19" y="0"/>
                      <a:pt x="10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13"/>
              <p:cNvSpPr/>
              <p:nvPr/>
            </p:nvSpPr>
            <p:spPr>
              <a:xfrm>
                <a:off x="5138800" y="1955675"/>
                <a:ext cx="13800" cy="10550"/>
              </a:xfrm>
              <a:custGeom>
                <a:avLst/>
                <a:gdLst/>
                <a:ahLst/>
                <a:cxnLst/>
                <a:rect l="l" t="t" r="r" b="b"/>
                <a:pathLst>
                  <a:path w="552" h="422" extrusionOk="0">
                    <a:moveTo>
                      <a:pt x="17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0" y="4"/>
                      <a:pt x="9" y="22"/>
                      <a:pt x="18" y="31"/>
                    </a:cubicBezTo>
                    <a:lnTo>
                      <a:pt x="36" y="49"/>
                    </a:lnTo>
                    <a:lnTo>
                      <a:pt x="89" y="111"/>
                    </a:lnTo>
                    <a:cubicBezTo>
                      <a:pt x="187" y="217"/>
                      <a:pt x="311" y="306"/>
                      <a:pt x="444" y="377"/>
                    </a:cubicBezTo>
                    <a:cubicBezTo>
                      <a:pt x="471" y="386"/>
                      <a:pt x="489" y="395"/>
                      <a:pt x="507" y="404"/>
                    </a:cubicBezTo>
                    <a:lnTo>
                      <a:pt x="524" y="404"/>
                    </a:lnTo>
                    <a:lnTo>
                      <a:pt x="516" y="395"/>
                    </a:lnTo>
                    <a:lnTo>
                      <a:pt x="444" y="359"/>
                    </a:lnTo>
                    <a:cubicBezTo>
                      <a:pt x="382" y="333"/>
                      <a:pt x="320" y="288"/>
                      <a:pt x="267" y="244"/>
                    </a:cubicBezTo>
                    <a:cubicBezTo>
                      <a:pt x="205" y="200"/>
                      <a:pt x="151" y="146"/>
                      <a:pt x="98" y="93"/>
                    </a:cubicBezTo>
                    <a:cubicBezTo>
                      <a:pt x="80" y="75"/>
                      <a:pt x="63" y="49"/>
                      <a:pt x="54" y="40"/>
                    </a:cubicBezTo>
                    <a:lnTo>
                      <a:pt x="36" y="13"/>
                    </a:lnTo>
                    <a:cubicBezTo>
                      <a:pt x="30" y="7"/>
                      <a:pt x="23" y="1"/>
                      <a:pt x="17" y="1"/>
                    </a:cubicBezTo>
                    <a:close/>
                    <a:moveTo>
                      <a:pt x="542" y="395"/>
                    </a:moveTo>
                    <a:cubicBezTo>
                      <a:pt x="533" y="395"/>
                      <a:pt x="533" y="395"/>
                      <a:pt x="524" y="404"/>
                    </a:cubicBezTo>
                    <a:cubicBezTo>
                      <a:pt x="524" y="413"/>
                      <a:pt x="524" y="422"/>
                      <a:pt x="524" y="422"/>
                    </a:cubicBezTo>
                    <a:cubicBezTo>
                      <a:pt x="533" y="422"/>
                      <a:pt x="542" y="422"/>
                      <a:pt x="551" y="413"/>
                    </a:cubicBezTo>
                    <a:cubicBezTo>
                      <a:pt x="551" y="404"/>
                      <a:pt x="542" y="395"/>
                      <a:pt x="542" y="3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13"/>
              <p:cNvSpPr/>
              <p:nvPr/>
            </p:nvSpPr>
            <p:spPr>
              <a:xfrm>
                <a:off x="5133025" y="1956275"/>
                <a:ext cx="29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8" extrusionOk="0">
                    <a:moveTo>
                      <a:pt x="104" y="0"/>
                    </a:moveTo>
                    <a:cubicBezTo>
                      <a:pt x="100" y="0"/>
                      <a:pt x="98" y="2"/>
                      <a:pt x="98" y="7"/>
                    </a:cubicBezTo>
                    <a:cubicBezTo>
                      <a:pt x="54" y="60"/>
                      <a:pt x="27" y="131"/>
                      <a:pt x="9" y="202"/>
                    </a:cubicBezTo>
                    <a:lnTo>
                      <a:pt x="9" y="211"/>
                    </a:lnTo>
                    <a:cubicBezTo>
                      <a:pt x="9" y="211"/>
                      <a:pt x="0" y="211"/>
                      <a:pt x="0" y="220"/>
                    </a:cubicBezTo>
                    <a:lnTo>
                      <a:pt x="0" y="229"/>
                    </a:lnTo>
                    <a:cubicBezTo>
                      <a:pt x="0" y="229"/>
                      <a:pt x="9" y="238"/>
                      <a:pt x="9" y="238"/>
                    </a:cubicBezTo>
                    <a:cubicBezTo>
                      <a:pt x="18" y="238"/>
                      <a:pt x="27" y="238"/>
                      <a:pt x="27" y="229"/>
                    </a:cubicBezTo>
                    <a:cubicBezTo>
                      <a:pt x="27" y="220"/>
                      <a:pt x="27" y="220"/>
                      <a:pt x="18" y="211"/>
                    </a:cubicBezTo>
                    <a:lnTo>
                      <a:pt x="18" y="202"/>
                    </a:lnTo>
                    <a:cubicBezTo>
                      <a:pt x="36" y="140"/>
                      <a:pt x="71" y="78"/>
                      <a:pt x="116" y="16"/>
                    </a:cubicBezTo>
                    <a:cubicBezTo>
                      <a:pt x="116" y="16"/>
                      <a:pt x="116" y="7"/>
                      <a:pt x="116" y="7"/>
                    </a:cubicBezTo>
                    <a:cubicBezTo>
                      <a:pt x="111" y="2"/>
                      <a:pt x="107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13"/>
              <p:cNvSpPr/>
              <p:nvPr/>
            </p:nvSpPr>
            <p:spPr>
              <a:xfrm>
                <a:off x="5137025" y="1949100"/>
                <a:ext cx="11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206" extrusionOk="0">
                    <a:moveTo>
                      <a:pt x="27" y="1"/>
                    </a:moveTo>
                    <a:cubicBezTo>
                      <a:pt x="18" y="1"/>
                      <a:pt x="9" y="10"/>
                      <a:pt x="9" y="10"/>
                    </a:cubicBezTo>
                    <a:lnTo>
                      <a:pt x="9" y="19"/>
                    </a:lnTo>
                    <a:cubicBezTo>
                      <a:pt x="9" y="19"/>
                      <a:pt x="9" y="27"/>
                      <a:pt x="9" y="2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0" y="90"/>
                      <a:pt x="9" y="152"/>
                      <a:pt x="27" y="205"/>
                    </a:cubicBezTo>
                    <a:lnTo>
                      <a:pt x="45" y="205"/>
                    </a:lnTo>
                    <a:cubicBezTo>
                      <a:pt x="45" y="196"/>
                      <a:pt x="45" y="187"/>
                      <a:pt x="45" y="187"/>
                    </a:cubicBezTo>
                    <a:cubicBezTo>
                      <a:pt x="27" y="143"/>
                      <a:pt x="18" y="90"/>
                      <a:pt x="27" y="36"/>
                    </a:cubicBezTo>
                    <a:lnTo>
                      <a:pt x="27" y="27"/>
                    </a:lnTo>
                    <a:cubicBezTo>
                      <a:pt x="27" y="27"/>
                      <a:pt x="36" y="27"/>
                      <a:pt x="36" y="19"/>
                    </a:cubicBezTo>
                    <a:cubicBezTo>
                      <a:pt x="36" y="10"/>
                      <a:pt x="36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9" name="Google Shape;7029;p13"/>
              <p:cNvSpPr/>
              <p:nvPr/>
            </p:nvSpPr>
            <p:spPr>
              <a:xfrm>
                <a:off x="5133025" y="1948225"/>
                <a:ext cx="425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3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lnTo>
                      <a:pt x="27" y="36"/>
                    </a:lnTo>
                    <a:cubicBezTo>
                      <a:pt x="54" y="62"/>
                      <a:pt x="71" y="89"/>
                      <a:pt x="98" y="116"/>
                    </a:cubicBezTo>
                    <a:cubicBezTo>
                      <a:pt x="116" y="151"/>
                      <a:pt x="134" y="178"/>
                      <a:pt x="143" y="213"/>
                    </a:cubicBezTo>
                    <a:cubicBezTo>
                      <a:pt x="143" y="222"/>
                      <a:pt x="151" y="222"/>
                      <a:pt x="160" y="222"/>
                    </a:cubicBezTo>
                    <a:cubicBezTo>
                      <a:pt x="160" y="222"/>
                      <a:pt x="169" y="213"/>
                      <a:pt x="169" y="204"/>
                    </a:cubicBezTo>
                    <a:cubicBezTo>
                      <a:pt x="151" y="169"/>
                      <a:pt x="134" y="142"/>
                      <a:pt x="107" y="107"/>
                    </a:cubicBezTo>
                    <a:cubicBezTo>
                      <a:pt x="89" y="80"/>
                      <a:pt x="63" y="54"/>
                      <a:pt x="36" y="27"/>
                    </a:cubicBezTo>
                    <a:lnTo>
                      <a:pt x="27" y="18"/>
                    </a:lnTo>
                    <a:cubicBezTo>
                      <a:pt x="27" y="9"/>
                      <a:pt x="27" y="9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0" name="Google Shape;7030;p13"/>
              <p:cNvSpPr/>
              <p:nvPr/>
            </p:nvSpPr>
            <p:spPr>
              <a:xfrm>
                <a:off x="5135025" y="1954700"/>
                <a:ext cx="262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57" extrusionOk="0">
                    <a:moveTo>
                      <a:pt x="90" y="0"/>
                    </a:moveTo>
                    <a:cubicBezTo>
                      <a:pt x="87" y="0"/>
                      <a:pt x="83" y="2"/>
                      <a:pt x="80" y="8"/>
                    </a:cubicBezTo>
                    <a:cubicBezTo>
                      <a:pt x="63" y="34"/>
                      <a:pt x="45" y="70"/>
                      <a:pt x="36" y="105"/>
                    </a:cubicBezTo>
                    <a:cubicBezTo>
                      <a:pt x="18" y="141"/>
                      <a:pt x="9" y="185"/>
                      <a:pt x="9" y="221"/>
                    </a:cubicBezTo>
                    <a:lnTo>
                      <a:pt x="9" y="230"/>
                    </a:lnTo>
                    <a:cubicBezTo>
                      <a:pt x="0" y="230"/>
                      <a:pt x="0" y="230"/>
                      <a:pt x="0" y="239"/>
                    </a:cubicBezTo>
                    <a:cubicBezTo>
                      <a:pt x="0" y="247"/>
                      <a:pt x="0" y="247"/>
                      <a:pt x="9" y="256"/>
                    </a:cubicBezTo>
                    <a:cubicBezTo>
                      <a:pt x="18" y="247"/>
                      <a:pt x="18" y="247"/>
                      <a:pt x="27" y="239"/>
                    </a:cubicBezTo>
                    <a:cubicBezTo>
                      <a:pt x="27" y="230"/>
                      <a:pt x="18" y="230"/>
                      <a:pt x="18" y="230"/>
                    </a:cubicBezTo>
                    <a:lnTo>
                      <a:pt x="18" y="221"/>
                    </a:lnTo>
                    <a:cubicBezTo>
                      <a:pt x="36" y="150"/>
                      <a:pt x="63" y="79"/>
                      <a:pt x="98" y="17"/>
                    </a:cubicBezTo>
                    <a:cubicBezTo>
                      <a:pt x="104" y="10"/>
                      <a:pt x="98" y="0"/>
                      <a:pt x="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13"/>
              <p:cNvSpPr/>
              <p:nvPr/>
            </p:nvSpPr>
            <p:spPr>
              <a:xfrm>
                <a:off x="5139475" y="1951550"/>
                <a:ext cx="490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99" extrusionOk="0">
                    <a:moveTo>
                      <a:pt x="178" y="0"/>
                    </a:moveTo>
                    <a:cubicBezTo>
                      <a:pt x="169" y="0"/>
                      <a:pt x="169" y="0"/>
                      <a:pt x="169" y="9"/>
                    </a:cubicBezTo>
                    <a:lnTo>
                      <a:pt x="160" y="9"/>
                    </a:lnTo>
                    <a:cubicBezTo>
                      <a:pt x="107" y="27"/>
                      <a:pt x="53" y="54"/>
                      <a:pt x="9" y="89"/>
                    </a:cubicBezTo>
                    <a:cubicBezTo>
                      <a:pt x="9" y="89"/>
                      <a:pt x="0" y="98"/>
                      <a:pt x="9" y="98"/>
                    </a:cubicBezTo>
                    <a:lnTo>
                      <a:pt x="18" y="98"/>
                    </a:lnTo>
                    <a:cubicBezTo>
                      <a:pt x="62" y="63"/>
                      <a:pt x="107" y="36"/>
                      <a:pt x="160" y="18"/>
                    </a:cubicBezTo>
                    <a:lnTo>
                      <a:pt x="169" y="18"/>
                    </a:lnTo>
                    <a:cubicBezTo>
                      <a:pt x="175" y="18"/>
                      <a:pt x="177" y="22"/>
                      <a:pt x="180" y="22"/>
                    </a:cubicBezTo>
                    <a:cubicBezTo>
                      <a:pt x="182" y="22"/>
                      <a:pt x="184" y="21"/>
                      <a:pt x="187" y="18"/>
                    </a:cubicBezTo>
                    <a:cubicBezTo>
                      <a:pt x="187" y="18"/>
                      <a:pt x="195" y="18"/>
                      <a:pt x="195" y="9"/>
                    </a:cubicBezTo>
                    <a:cubicBezTo>
                      <a:pt x="195" y="0"/>
                      <a:pt x="187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13"/>
              <p:cNvSpPr/>
              <p:nvPr/>
            </p:nvSpPr>
            <p:spPr>
              <a:xfrm>
                <a:off x="5139025" y="1954650"/>
                <a:ext cx="3125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9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0" y="27"/>
                    </a:lnTo>
                    <a:cubicBezTo>
                      <a:pt x="36" y="36"/>
                      <a:pt x="71" y="63"/>
                      <a:pt x="98" y="90"/>
                    </a:cubicBezTo>
                    <a:lnTo>
                      <a:pt x="98" y="98"/>
                    </a:lnTo>
                    <a:cubicBezTo>
                      <a:pt x="98" y="98"/>
                      <a:pt x="98" y="107"/>
                      <a:pt x="98" y="116"/>
                    </a:cubicBezTo>
                    <a:lnTo>
                      <a:pt x="116" y="116"/>
                    </a:lnTo>
                    <a:cubicBezTo>
                      <a:pt x="125" y="107"/>
                      <a:pt x="125" y="98"/>
                      <a:pt x="116" y="90"/>
                    </a:cubicBezTo>
                    <a:lnTo>
                      <a:pt x="107" y="90"/>
                    </a:lnTo>
                    <a:lnTo>
                      <a:pt x="107" y="81"/>
                    </a:lnTo>
                    <a:cubicBezTo>
                      <a:pt x="80" y="54"/>
                      <a:pt x="45" y="19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13"/>
              <p:cNvSpPr/>
              <p:nvPr/>
            </p:nvSpPr>
            <p:spPr>
              <a:xfrm>
                <a:off x="5138350" y="1956125"/>
                <a:ext cx="1467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571" extrusionOk="0">
                    <a:moveTo>
                      <a:pt x="17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1" y="4"/>
                      <a:pt x="18" y="39"/>
                      <a:pt x="18" y="39"/>
                    </a:cubicBezTo>
                    <a:cubicBezTo>
                      <a:pt x="18" y="39"/>
                      <a:pt x="27" y="48"/>
                      <a:pt x="36" y="66"/>
                    </a:cubicBezTo>
                    <a:cubicBezTo>
                      <a:pt x="54" y="84"/>
                      <a:pt x="72" y="102"/>
                      <a:pt x="89" y="128"/>
                    </a:cubicBezTo>
                    <a:cubicBezTo>
                      <a:pt x="143" y="199"/>
                      <a:pt x="205" y="262"/>
                      <a:pt x="267" y="324"/>
                    </a:cubicBezTo>
                    <a:cubicBezTo>
                      <a:pt x="329" y="386"/>
                      <a:pt x="400" y="439"/>
                      <a:pt x="471" y="492"/>
                    </a:cubicBezTo>
                    <a:lnTo>
                      <a:pt x="542" y="546"/>
                    </a:lnTo>
                    <a:lnTo>
                      <a:pt x="560" y="555"/>
                    </a:lnTo>
                    <a:cubicBezTo>
                      <a:pt x="560" y="555"/>
                      <a:pt x="560" y="564"/>
                      <a:pt x="569" y="564"/>
                    </a:cubicBezTo>
                    <a:cubicBezTo>
                      <a:pt x="569" y="568"/>
                      <a:pt x="571" y="570"/>
                      <a:pt x="575" y="570"/>
                    </a:cubicBezTo>
                    <a:cubicBezTo>
                      <a:pt x="578" y="570"/>
                      <a:pt x="582" y="568"/>
                      <a:pt x="587" y="564"/>
                    </a:cubicBezTo>
                    <a:cubicBezTo>
                      <a:pt x="587" y="555"/>
                      <a:pt x="587" y="555"/>
                      <a:pt x="587" y="546"/>
                    </a:cubicBezTo>
                    <a:cubicBezTo>
                      <a:pt x="578" y="537"/>
                      <a:pt x="569" y="537"/>
                      <a:pt x="569" y="537"/>
                    </a:cubicBezTo>
                    <a:lnTo>
                      <a:pt x="551" y="528"/>
                    </a:lnTo>
                    <a:cubicBezTo>
                      <a:pt x="534" y="519"/>
                      <a:pt x="516" y="501"/>
                      <a:pt x="480" y="484"/>
                    </a:cubicBezTo>
                    <a:cubicBezTo>
                      <a:pt x="454" y="466"/>
                      <a:pt x="418" y="439"/>
                      <a:pt x="383" y="404"/>
                    </a:cubicBezTo>
                    <a:cubicBezTo>
                      <a:pt x="356" y="377"/>
                      <a:pt x="320" y="350"/>
                      <a:pt x="285" y="315"/>
                    </a:cubicBezTo>
                    <a:cubicBezTo>
                      <a:pt x="223" y="253"/>
                      <a:pt x="160" y="190"/>
                      <a:pt x="107" y="119"/>
                    </a:cubicBezTo>
                    <a:cubicBezTo>
                      <a:pt x="89" y="93"/>
                      <a:pt x="72" y="66"/>
                      <a:pt x="54" y="48"/>
                    </a:cubicBezTo>
                    <a:lnTo>
                      <a:pt x="36" y="22"/>
                    </a:lnTo>
                    <a:cubicBezTo>
                      <a:pt x="30" y="9"/>
                      <a:pt x="23" y="0"/>
                      <a:pt x="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13"/>
              <p:cNvSpPr/>
              <p:nvPr/>
            </p:nvSpPr>
            <p:spPr>
              <a:xfrm>
                <a:off x="5129250" y="1954800"/>
                <a:ext cx="7125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679" extrusionOk="0">
                    <a:moveTo>
                      <a:pt x="277" y="0"/>
                    </a:moveTo>
                    <a:cubicBezTo>
                      <a:pt x="270" y="0"/>
                      <a:pt x="262" y="8"/>
                      <a:pt x="249" y="21"/>
                    </a:cubicBezTo>
                    <a:cubicBezTo>
                      <a:pt x="240" y="30"/>
                      <a:pt x="240" y="30"/>
                      <a:pt x="231" y="39"/>
                    </a:cubicBezTo>
                    <a:lnTo>
                      <a:pt x="214" y="66"/>
                    </a:lnTo>
                    <a:lnTo>
                      <a:pt x="187" y="101"/>
                    </a:lnTo>
                    <a:cubicBezTo>
                      <a:pt x="134" y="172"/>
                      <a:pt x="98" y="243"/>
                      <a:pt x="72" y="323"/>
                    </a:cubicBezTo>
                    <a:cubicBezTo>
                      <a:pt x="54" y="359"/>
                      <a:pt x="45" y="403"/>
                      <a:pt x="36" y="439"/>
                    </a:cubicBezTo>
                    <a:cubicBezTo>
                      <a:pt x="27" y="474"/>
                      <a:pt x="18" y="519"/>
                      <a:pt x="18" y="554"/>
                    </a:cubicBezTo>
                    <a:cubicBezTo>
                      <a:pt x="9" y="581"/>
                      <a:pt x="9" y="617"/>
                      <a:pt x="9" y="634"/>
                    </a:cubicBezTo>
                    <a:lnTo>
                      <a:pt x="9" y="652"/>
                    </a:lnTo>
                    <a:cubicBezTo>
                      <a:pt x="0" y="652"/>
                      <a:pt x="0" y="652"/>
                      <a:pt x="0" y="661"/>
                    </a:cubicBezTo>
                    <a:lnTo>
                      <a:pt x="0" y="670"/>
                    </a:lnTo>
                    <a:cubicBezTo>
                      <a:pt x="0" y="670"/>
                      <a:pt x="0" y="679"/>
                      <a:pt x="9" y="679"/>
                    </a:cubicBezTo>
                    <a:cubicBezTo>
                      <a:pt x="18" y="679"/>
                      <a:pt x="27" y="670"/>
                      <a:pt x="27" y="670"/>
                    </a:cubicBezTo>
                    <a:lnTo>
                      <a:pt x="27" y="661"/>
                    </a:lnTo>
                    <a:cubicBezTo>
                      <a:pt x="27" y="661"/>
                      <a:pt x="18" y="652"/>
                      <a:pt x="18" y="652"/>
                    </a:cubicBezTo>
                    <a:lnTo>
                      <a:pt x="18" y="643"/>
                    </a:lnTo>
                    <a:cubicBezTo>
                      <a:pt x="18" y="617"/>
                      <a:pt x="18" y="590"/>
                      <a:pt x="27" y="563"/>
                    </a:cubicBezTo>
                    <a:cubicBezTo>
                      <a:pt x="27" y="528"/>
                      <a:pt x="36" y="483"/>
                      <a:pt x="45" y="448"/>
                    </a:cubicBezTo>
                    <a:cubicBezTo>
                      <a:pt x="80" y="332"/>
                      <a:pt x="125" y="217"/>
                      <a:pt x="196" y="119"/>
                    </a:cubicBezTo>
                    <a:lnTo>
                      <a:pt x="222" y="84"/>
                    </a:lnTo>
                    <a:lnTo>
                      <a:pt x="249" y="57"/>
                    </a:lnTo>
                    <a:cubicBezTo>
                      <a:pt x="258" y="48"/>
                      <a:pt x="258" y="39"/>
                      <a:pt x="267" y="30"/>
                    </a:cubicBezTo>
                    <a:cubicBezTo>
                      <a:pt x="285" y="21"/>
                      <a:pt x="285" y="4"/>
                      <a:pt x="285" y="4"/>
                    </a:cubicBezTo>
                    <a:cubicBezTo>
                      <a:pt x="282" y="1"/>
                      <a:pt x="280" y="0"/>
                      <a:pt x="2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035" name="Google Shape;7035;p13"/>
          <p:cNvSpPr/>
          <p:nvPr/>
        </p:nvSpPr>
        <p:spPr>
          <a:xfrm>
            <a:off x="1951807" y="2228493"/>
            <a:ext cx="77657" cy="81227"/>
          </a:xfrm>
          <a:custGeom>
            <a:avLst/>
            <a:gdLst/>
            <a:ahLst/>
            <a:cxnLst/>
            <a:rect l="l" t="t" r="r" b="b"/>
            <a:pathLst>
              <a:path w="782" h="818" extrusionOk="0">
                <a:moveTo>
                  <a:pt x="302" y="1"/>
                </a:moveTo>
                <a:cubicBezTo>
                  <a:pt x="285" y="10"/>
                  <a:pt x="267" y="10"/>
                  <a:pt x="258" y="19"/>
                </a:cubicBezTo>
                <a:lnTo>
                  <a:pt x="249" y="19"/>
                </a:lnTo>
                <a:cubicBezTo>
                  <a:pt x="222" y="36"/>
                  <a:pt x="205" y="72"/>
                  <a:pt x="214" y="98"/>
                </a:cubicBezTo>
                <a:lnTo>
                  <a:pt x="214" y="143"/>
                </a:lnTo>
                <a:cubicBezTo>
                  <a:pt x="205" y="187"/>
                  <a:pt x="222" y="223"/>
                  <a:pt x="240" y="249"/>
                </a:cubicBezTo>
                <a:lnTo>
                  <a:pt x="276" y="285"/>
                </a:lnTo>
                <a:cubicBezTo>
                  <a:pt x="282" y="298"/>
                  <a:pt x="298" y="306"/>
                  <a:pt x="313" y="306"/>
                </a:cubicBezTo>
                <a:cubicBezTo>
                  <a:pt x="319" y="306"/>
                  <a:pt x="324" y="305"/>
                  <a:pt x="329" y="303"/>
                </a:cubicBezTo>
                <a:cubicBezTo>
                  <a:pt x="338" y="303"/>
                  <a:pt x="347" y="312"/>
                  <a:pt x="356" y="321"/>
                </a:cubicBezTo>
                <a:lnTo>
                  <a:pt x="373" y="329"/>
                </a:lnTo>
                <a:cubicBezTo>
                  <a:pt x="373" y="338"/>
                  <a:pt x="373" y="347"/>
                  <a:pt x="373" y="356"/>
                </a:cubicBezTo>
                <a:lnTo>
                  <a:pt x="356" y="374"/>
                </a:lnTo>
                <a:cubicBezTo>
                  <a:pt x="356" y="374"/>
                  <a:pt x="352" y="378"/>
                  <a:pt x="346" y="378"/>
                </a:cubicBezTo>
                <a:cubicBezTo>
                  <a:pt x="344" y="378"/>
                  <a:pt x="341" y="377"/>
                  <a:pt x="338" y="374"/>
                </a:cubicBezTo>
                <a:lnTo>
                  <a:pt x="320" y="365"/>
                </a:lnTo>
                <a:cubicBezTo>
                  <a:pt x="311" y="365"/>
                  <a:pt x="302" y="356"/>
                  <a:pt x="302" y="347"/>
                </a:cubicBezTo>
                <a:cubicBezTo>
                  <a:pt x="302" y="321"/>
                  <a:pt x="285" y="312"/>
                  <a:pt x="267" y="303"/>
                </a:cubicBezTo>
                <a:lnTo>
                  <a:pt x="222" y="285"/>
                </a:lnTo>
                <a:cubicBezTo>
                  <a:pt x="205" y="276"/>
                  <a:pt x="185" y="272"/>
                  <a:pt x="165" y="272"/>
                </a:cubicBezTo>
                <a:cubicBezTo>
                  <a:pt x="145" y="272"/>
                  <a:pt x="125" y="276"/>
                  <a:pt x="107" y="285"/>
                </a:cubicBezTo>
                <a:lnTo>
                  <a:pt x="63" y="303"/>
                </a:lnTo>
                <a:cubicBezTo>
                  <a:pt x="36" y="312"/>
                  <a:pt x="9" y="329"/>
                  <a:pt x="0" y="365"/>
                </a:cubicBezTo>
                <a:lnTo>
                  <a:pt x="0" y="374"/>
                </a:lnTo>
                <a:cubicBezTo>
                  <a:pt x="0" y="374"/>
                  <a:pt x="0" y="383"/>
                  <a:pt x="0" y="392"/>
                </a:cubicBezTo>
                <a:cubicBezTo>
                  <a:pt x="0" y="400"/>
                  <a:pt x="0" y="409"/>
                  <a:pt x="0" y="418"/>
                </a:cubicBezTo>
                <a:lnTo>
                  <a:pt x="0" y="427"/>
                </a:lnTo>
                <a:cubicBezTo>
                  <a:pt x="9" y="454"/>
                  <a:pt x="27" y="480"/>
                  <a:pt x="54" y="498"/>
                </a:cubicBezTo>
                <a:lnTo>
                  <a:pt x="98" y="516"/>
                </a:lnTo>
                <a:cubicBezTo>
                  <a:pt x="119" y="526"/>
                  <a:pt x="140" y="531"/>
                  <a:pt x="161" y="531"/>
                </a:cubicBezTo>
                <a:cubicBezTo>
                  <a:pt x="175" y="531"/>
                  <a:pt x="190" y="528"/>
                  <a:pt x="205" y="525"/>
                </a:cubicBezTo>
                <a:lnTo>
                  <a:pt x="258" y="516"/>
                </a:lnTo>
                <a:cubicBezTo>
                  <a:pt x="276" y="507"/>
                  <a:pt x="294" y="498"/>
                  <a:pt x="294" y="480"/>
                </a:cubicBezTo>
                <a:cubicBezTo>
                  <a:pt x="302" y="463"/>
                  <a:pt x="311" y="463"/>
                  <a:pt x="320" y="454"/>
                </a:cubicBezTo>
                <a:lnTo>
                  <a:pt x="338" y="454"/>
                </a:lnTo>
                <a:cubicBezTo>
                  <a:pt x="347" y="454"/>
                  <a:pt x="356" y="454"/>
                  <a:pt x="356" y="463"/>
                </a:cubicBezTo>
                <a:cubicBezTo>
                  <a:pt x="365" y="471"/>
                  <a:pt x="365" y="471"/>
                  <a:pt x="356" y="480"/>
                </a:cubicBezTo>
                <a:lnTo>
                  <a:pt x="347" y="498"/>
                </a:lnTo>
                <a:cubicBezTo>
                  <a:pt x="338" y="507"/>
                  <a:pt x="329" y="507"/>
                  <a:pt x="320" y="507"/>
                </a:cubicBezTo>
                <a:cubicBezTo>
                  <a:pt x="294" y="507"/>
                  <a:pt x="276" y="516"/>
                  <a:pt x="267" y="534"/>
                </a:cubicBezTo>
                <a:lnTo>
                  <a:pt x="240" y="578"/>
                </a:lnTo>
                <a:cubicBezTo>
                  <a:pt x="214" y="605"/>
                  <a:pt x="205" y="640"/>
                  <a:pt x="205" y="676"/>
                </a:cubicBezTo>
                <a:lnTo>
                  <a:pt x="205" y="729"/>
                </a:lnTo>
                <a:cubicBezTo>
                  <a:pt x="205" y="756"/>
                  <a:pt x="222" y="782"/>
                  <a:pt x="249" y="800"/>
                </a:cubicBezTo>
                <a:lnTo>
                  <a:pt x="258" y="800"/>
                </a:lnTo>
                <a:cubicBezTo>
                  <a:pt x="267" y="809"/>
                  <a:pt x="276" y="809"/>
                  <a:pt x="285" y="809"/>
                </a:cubicBezTo>
                <a:cubicBezTo>
                  <a:pt x="285" y="809"/>
                  <a:pt x="294" y="818"/>
                  <a:pt x="302" y="818"/>
                </a:cubicBezTo>
                <a:lnTo>
                  <a:pt x="311" y="818"/>
                </a:lnTo>
                <a:cubicBezTo>
                  <a:pt x="338" y="818"/>
                  <a:pt x="373" y="809"/>
                  <a:pt x="391" y="782"/>
                </a:cubicBezTo>
                <a:lnTo>
                  <a:pt x="418" y="747"/>
                </a:lnTo>
                <a:cubicBezTo>
                  <a:pt x="445" y="720"/>
                  <a:pt x="462" y="685"/>
                  <a:pt x="462" y="649"/>
                </a:cubicBezTo>
                <a:lnTo>
                  <a:pt x="462" y="596"/>
                </a:lnTo>
                <a:cubicBezTo>
                  <a:pt x="462" y="578"/>
                  <a:pt x="453" y="560"/>
                  <a:pt x="436" y="551"/>
                </a:cubicBezTo>
                <a:cubicBezTo>
                  <a:pt x="427" y="543"/>
                  <a:pt x="418" y="534"/>
                  <a:pt x="418" y="516"/>
                </a:cubicBezTo>
                <a:lnTo>
                  <a:pt x="418" y="498"/>
                </a:lnTo>
                <a:cubicBezTo>
                  <a:pt x="418" y="489"/>
                  <a:pt x="427" y="480"/>
                  <a:pt x="427" y="480"/>
                </a:cubicBezTo>
                <a:lnTo>
                  <a:pt x="436" y="471"/>
                </a:lnTo>
                <a:lnTo>
                  <a:pt x="462" y="471"/>
                </a:lnTo>
                <a:lnTo>
                  <a:pt x="471" y="489"/>
                </a:lnTo>
                <a:cubicBezTo>
                  <a:pt x="471" y="498"/>
                  <a:pt x="471" y="507"/>
                  <a:pt x="471" y="525"/>
                </a:cubicBezTo>
                <a:cubicBezTo>
                  <a:pt x="462" y="534"/>
                  <a:pt x="462" y="560"/>
                  <a:pt x="471" y="578"/>
                </a:cubicBezTo>
                <a:lnTo>
                  <a:pt x="498" y="614"/>
                </a:lnTo>
                <a:cubicBezTo>
                  <a:pt x="524" y="649"/>
                  <a:pt x="551" y="667"/>
                  <a:pt x="587" y="676"/>
                </a:cubicBezTo>
                <a:lnTo>
                  <a:pt x="631" y="694"/>
                </a:lnTo>
                <a:cubicBezTo>
                  <a:pt x="641" y="696"/>
                  <a:pt x="649" y="697"/>
                  <a:pt x="658" y="697"/>
                </a:cubicBezTo>
                <a:cubicBezTo>
                  <a:pt x="681" y="697"/>
                  <a:pt x="700" y="689"/>
                  <a:pt x="720" y="676"/>
                </a:cubicBezTo>
                <a:cubicBezTo>
                  <a:pt x="729" y="667"/>
                  <a:pt x="738" y="667"/>
                  <a:pt x="738" y="658"/>
                </a:cubicBezTo>
                <a:cubicBezTo>
                  <a:pt x="746" y="649"/>
                  <a:pt x="746" y="649"/>
                  <a:pt x="755" y="640"/>
                </a:cubicBezTo>
                <a:lnTo>
                  <a:pt x="755" y="631"/>
                </a:lnTo>
                <a:cubicBezTo>
                  <a:pt x="764" y="605"/>
                  <a:pt x="764" y="569"/>
                  <a:pt x="755" y="543"/>
                </a:cubicBezTo>
                <a:lnTo>
                  <a:pt x="729" y="507"/>
                </a:lnTo>
                <a:cubicBezTo>
                  <a:pt x="711" y="471"/>
                  <a:pt x="684" y="445"/>
                  <a:pt x="649" y="436"/>
                </a:cubicBezTo>
                <a:lnTo>
                  <a:pt x="595" y="418"/>
                </a:lnTo>
                <a:cubicBezTo>
                  <a:pt x="588" y="415"/>
                  <a:pt x="581" y="412"/>
                  <a:pt x="573" y="412"/>
                </a:cubicBezTo>
                <a:cubicBezTo>
                  <a:pt x="563" y="412"/>
                  <a:pt x="553" y="417"/>
                  <a:pt x="542" y="427"/>
                </a:cubicBezTo>
                <a:cubicBezTo>
                  <a:pt x="536" y="427"/>
                  <a:pt x="530" y="431"/>
                  <a:pt x="524" y="431"/>
                </a:cubicBezTo>
                <a:cubicBezTo>
                  <a:pt x="521" y="431"/>
                  <a:pt x="519" y="430"/>
                  <a:pt x="516" y="427"/>
                </a:cubicBezTo>
                <a:lnTo>
                  <a:pt x="489" y="418"/>
                </a:lnTo>
                <a:cubicBezTo>
                  <a:pt x="489" y="418"/>
                  <a:pt x="480" y="409"/>
                  <a:pt x="480" y="409"/>
                </a:cubicBezTo>
                <a:lnTo>
                  <a:pt x="480" y="392"/>
                </a:lnTo>
                <a:cubicBezTo>
                  <a:pt x="480" y="383"/>
                  <a:pt x="489" y="374"/>
                  <a:pt x="498" y="374"/>
                </a:cubicBezTo>
                <a:lnTo>
                  <a:pt x="516" y="374"/>
                </a:lnTo>
                <a:cubicBezTo>
                  <a:pt x="524" y="374"/>
                  <a:pt x="533" y="374"/>
                  <a:pt x="542" y="383"/>
                </a:cubicBezTo>
                <a:cubicBezTo>
                  <a:pt x="560" y="400"/>
                  <a:pt x="578" y="400"/>
                  <a:pt x="595" y="400"/>
                </a:cubicBezTo>
                <a:lnTo>
                  <a:pt x="649" y="383"/>
                </a:lnTo>
                <a:cubicBezTo>
                  <a:pt x="684" y="365"/>
                  <a:pt x="711" y="347"/>
                  <a:pt x="729" y="321"/>
                </a:cubicBezTo>
                <a:lnTo>
                  <a:pt x="755" y="276"/>
                </a:lnTo>
                <a:cubicBezTo>
                  <a:pt x="773" y="249"/>
                  <a:pt x="782" y="214"/>
                  <a:pt x="773" y="187"/>
                </a:cubicBezTo>
                <a:lnTo>
                  <a:pt x="773" y="178"/>
                </a:lnTo>
                <a:cubicBezTo>
                  <a:pt x="764" y="178"/>
                  <a:pt x="764" y="170"/>
                  <a:pt x="755" y="161"/>
                </a:cubicBezTo>
                <a:cubicBezTo>
                  <a:pt x="755" y="152"/>
                  <a:pt x="746" y="152"/>
                  <a:pt x="746" y="143"/>
                </a:cubicBezTo>
                <a:lnTo>
                  <a:pt x="738" y="134"/>
                </a:lnTo>
                <a:cubicBezTo>
                  <a:pt x="718" y="121"/>
                  <a:pt x="699" y="113"/>
                  <a:pt x="679" y="113"/>
                </a:cubicBezTo>
                <a:cubicBezTo>
                  <a:pt x="672" y="113"/>
                  <a:pt x="665" y="114"/>
                  <a:pt x="658" y="116"/>
                </a:cubicBezTo>
                <a:lnTo>
                  <a:pt x="604" y="125"/>
                </a:lnTo>
                <a:cubicBezTo>
                  <a:pt x="569" y="134"/>
                  <a:pt x="542" y="152"/>
                  <a:pt x="516" y="178"/>
                </a:cubicBezTo>
                <a:lnTo>
                  <a:pt x="480" y="223"/>
                </a:lnTo>
                <a:cubicBezTo>
                  <a:pt x="471" y="241"/>
                  <a:pt x="471" y="258"/>
                  <a:pt x="471" y="276"/>
                </a:cubicBezTo>
                <a:cubicBezTo>
                  <a:pt x="480" y="285"/>
                  <a:pt x="480" y="294"/>
                  <a:pt x="471" y="312"/>
                </a:cubicBezTo>
                <a:lnTo>
                  <a:pt x="462" y="329"/>
                </a:lnTo>
                <a:lnTo>
                  <a:pt x="436" y="329"/>
                </a:lnTo>
                <a:cubicBezTo>
                  <a:pt x="436" y="329"/>
                  <a:pt x="427" y="321"/>
                  <a:pt x="427" y="312"/>
                </a:cubicBezTo>
                <a:lnTo>
                  <a:pt x="427" y="294"/>
                </a:lnTo>
                <a:cubicBezTo>
                  <a:pt x="427" y="285"/>
                  <a:pt x="436" y="276"/>
                  <a:pt x="445" y="267"/>
                </a:cubicBezTo>
                <a:cubicBezTo>
                  <a:pt x="462" y="258"/>
                  <a:pt x="471" y="232"/>
                  <a:pt x="471" y="214"/>
                </a:cubicBezTo>
                <a:lnTo>
                  <a:pt x="471" y="161"/>
                </a:lnTo>
                <a:cubicBezTo>
                  <a:pt x="462" y="125"/>
                  <a:pt x="453" y="90"/>
                  <a:pt x="427" y="63"/>
                </a:cubicBezTo>
                <a:lnTo>
                  <a:pt x="391" y="27"/>
                </a:lnTo>
                <a:cubicBezTo>
                  <a:pt x="365" y="10"/>
                  <a:pt x="338" y="1"/>
                  <a:pt x="3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36" name="Google Shape;7036;p13"/>
          <p:cNvGrpSpPr/>
          <p:nvPr/>
        </p:nvGrpSpPr>
        <p:grpSpPr>
          <a:xfrm>
            <a:off x="1981797" y="2249644"/>
            <a:ext cx="39821" cy="45976"/>
            <a:chOff x="5339525" y="1494800"/>
            <a:chExt cx="10025" cy="11575"/>
          </a:xfrm>
        </p:grpSpPr>
        <p:sp>
          <p:nvSpPr>
            <p:cNvPr id="7037" name="Google Shape;7037;p13"/>
            <p:cNvSpPr/>
            <p:nvPr/>
          </p:nvSpPr>
          <p:spPr>
            <a:xfrm>
              <a:off x="5341525" y="149880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71" y="1"/>
                  </a:moveTo>
                  <a:cubicBezTo>
                    <a:pt x="71" y="10"/>
                    <a:pt x="71" y="19"/>
                    <a:pt x="71" y="27"/>
                  </a:cubicBezTo>
                  <a:lnTo>
                    <a:pt x="71" y="36"/>
                  </a:lnTo>
                  <a:cubicBezTo>
                    <a:pt x="71" y="45"/>
                    <a:pt x="71" y="45"/>
                    <a:pt x="71" y="54"/>
                  </a:cubicBezTo>
                  <a:cubicBezTo>
                    <a:pt x="80" y="63"/>
                    <a:pt x="71" y="63"/>
                    <a:pt x="63" y="63"/>
                  </a:cubicBezTo>
                  <a:cubicBezTo>
                    <a:pt x="54" y="63"/>
                    <a:pt x="45" y="72"/>
                    <a:pt x="36" y="72"/>
                  </a:cubicBezTo>
                  <a:lnTo>
                    <a:pt x="27" y="81"/>
                  </a:lnTo>
                  <a:lnTo>
                    <a:pt x="27" y="81"/>
                  </a:lnTo>
                  <a:cubicBezTo>
                    <a:pt x="18" y="90"/>
                    <a:pt x="18" y="90"/>
                    <a:pt x="9" y="81"/>
                  </a:cubicBezTo>
                  <a:lnTo>
                    <a:pt x="9" y="72"/>
                  </a:lnTo>
                  <a:lnTo>
                    <a:pt x="9" y="72"/>
                  </a:lnTo>
                  <a:cubicBezTo>
                    <a:pt x="9" y="72"/>
                    <a:pt x="9" y="63"/>
                    <a:pt x="0" y="63"/>
                  </a:cubicBezTo>
                  <a:cubicBezTo>
                    <a:pt x="0" y="54"/>
                    <a:pt x="0" y="54"/>
                    <a:pt x="0" y="45"/>
                  </a:cubicBezTo>
                  <a:cubicBezTo>
                    <a:pt x="9" y="45"/>
                    <a:pt x="9" y="36"/>
                    <a:pt x="18" y="36"/>
                  </a:cubicBezTo>
                  <a:lnTo>
                    <a:pt x="27" y="19"/>
                  </a:lnTo>
                  <a:lnTo>
                    <a:pt x="27" y="10"/>
                  </a:lnTo>
                  <a:cubicBezTo>
                    <a:pt x="27" y="1"/>
                    <a:pt x="36" y="1"/>
                    <a:pt x="45" y="1"/>
                  </a:cubicBezTo>
                  <a:lnTo>
                    <a:pt x="54" y="1"/>
                  </a:lnTo>
                  <a:cubicBezTo>
                    <a:pt x="54" y="1"/>
                    <a:pt x="63" y="1"/>
                    <a:pt x="71" y="1"/>
                  </a:cubicBezTo>
                  <a:cubicBezTo>
                    <a:pt x="80" y="1"/>
                    <a:pt x="80" y="1"/>
                    <a:pt x="80" y="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13"/>
            <p:cNvSpPr/>
            <p:nvPr/>
          </p:nvSpPr>
          <p:spPr>
            <a:xfrm>
              <a:off x="5339525" y="1499250"/>
              <a:ext cx="2250" cy="250"/>
            </a:xfrm>
            <a:custGeom>
              <a:avLst/>
              <a:gdLst/>
              <a:ahLst/>
              <a:cxnLst/>
              <a:rect l="l" t="t" r="r" b="b"/>
              <a:pathLst>
                <a:path w="90" h="10" extrusionOk="0">
                  <a:moveTo>
                    <a:pt x="0" y="1"/>
                  </a:moveTo>
                  <a:lnTo>
                    <a:pt x="0" y="9"/>
                  </a:lnTo>
                  <a:lnTo>
                    <a:pt x="89" y="9"/>
                  </a:lnTo>
                  <a:cubicBezTo>
                    <a:pt x="63" y="1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13"/>
            <p:cNvSpPr/>
            <p:nvPr/>
          </p:nvSpPr>
          <p:spPr>
            <a:xfrm>
              <a:off x="5339975" y="1499925"/>
              <a:ext cx="1350" cy="675"/>
            </a:xfrm>
            <a:custGeom>
              <a:avLst/>
              <a:gdLst/>
              <a:ahLst/>
              <a:cxnLst/>
              <a:rect l="l" t="t" r="r" b="b"/>
              <a:pathLst>
                <a:path w="54" h="27" extrusionOk="0">
                  <a:moveTo>
                    <a:pt x="53" y="0"/>
                  </a:moveTo>
                  <a:cubicBezTo>
                    <a:pt x="36" y="0"/>
                    <a:pt x="18" y="9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lnTo>
                    <a:pt x="9" y="18"/>
                  </a:lnTo>
                  <a:cubicBezTo>
                    <a:pt x="24" y="6"/>
                    <a:pt x="39" y="0"/>
                    <a:pt x="53" y="0"/>
                  </a:cubicBezTo>
                  <a:close/>
                  <a:moveTo>
                    <a:pt x="9" y="18"/>
                  </a:moveTo>
                  <a:lnTo>
                    <a:pt x="9" y="18"/>
                  </a:lnTo>
                  <a:cubicBezTo>
                    <a:pt x="6" y="21"/>
                    <a:pt x="3" y="24"/>
                    <a:pt x="0" y="27"/>
                  </a:cubicBezTo>
                  <a:lnTo>
                    <a:pt x="9" y="27"/>
                  </a:lnTo>
                  <a:cubicBezTo>
                    <a:pt x="17" y="27"/>
                    <a:pt x="11" y="20"/>
                    <a:pt x="9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13"/>
            <p:cNvSpPr/>
            <p:nvPr/>
          </p:nvSpPr>
          <p:spPr>
            <a:xfrm>
              <a:off x="5341075" y="1500350"/>
              <a:ext cx="700" cy="2700"/>
            </a:xfrm>
            <a:custGeom>
              <a:avLst/>
              <a:gdLst/>
              <a:ahLst/>
              <a:cxnLst/>
              <a:rect l="l" t="t" r="r" b="b"/>
              <a:pathLst>
                <a:path w="28" h="108" extrusionOk="0">
                  <a:moveTo>
                    <a:pt x="27" y="1"/>
                  </a:moveTo>
                  <a:cubicBezTo>
                    <a:pt x="18" y="36"/>
                    <a:pt x="9" y="72"/>
                    <a:pt x="1" y="108"/>
                  </a:cubicBezTo>
                  <a:cubicBezTo>
                    <a:pt x="9" y="72"/>
                    <a:pt x="18" y="36"/>
                    <a:pt x="27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13"/>
            <p:cNvSpPr/>
            <p:nvPr/>
          </p:nvSpPr>
          <p:spPr>
            <a:xfrm>
              <a:off x="5339525" y="1494800"/>
              <a:ext cx="2475" cy="4025"/>
            </a:xfrm>
            <a:custGeom>
              <a:avLst/>
              <a:gdLst/>
              <a:ahLst/>
              <a:cxnLst/>
              <a:rect l="l" t="t" r="r" b="b"/>
              <a:pathLst>
                <a:path w="99" h="161" extrusionOk="0">
                  <a:moveTo>
                    <a:pt x="0" y="1"/>
                  </a:moveTo>
                  <a:cubicBezTo>
                    <a:pt x="6" y="6"/>
                    <a:pt x="11" y="8"/>
                    <a:pt x="14" y="11"/>
                  </a:cubicBezTo>
                  <a:lnTo>
                    <a:pt x="14" y="11"/>
                  </a:lnTo>
                  <a:lnTo>
                    <a:pt x="9" y="1"/>
                  </a:lnTo>
                  <a:close/>
                  <a:moveTo>
                    <a:pt x="14" y="11"/>
                  </a:moveTo>
                  <a:lnTo>
                    <a:pt x="18" y="19"/>
                  </a:lnTo>
                  <a:cubicBezTo>
                    <a:pt x="18" y="15"/>
                    <a:pt x="17" y="13"/>
                    <a:pt x="14" y="11"/>
                  </a:cubicBezTo>
                  <a:close/>
                  <a:moveTo>
                    <a:pt x="18" y="19"/>
                  </a:moveTo>
                  <a:cubicBezTo>
                    <a:pt x="36" y="36"/>
                    <a:pt x="45" y="54"/>
                    <a:pt x="54" y="72"/>
                  </a:cubicBezTo>
                  <a:cubicBezTo>
                    <a:pt x="63" y="90"/>
                    <a:pt x="80" y="108"/>
                    <a:pt x="89" y="134"/>
                  </a:cubicBezTo>
                  <a:lnTo>
                    <a:pt x="98" y="161"/>
                  </a:lnTo>
                  <a:lnTo>
                    <a:pt x="98" y="152"/>
                  </a:lnTo>
                  <a:lnTo>
                    <a:pt x="89" y="125"/>
                  </a:lnTo>
                  <a:cubicBezTo>
                    <a:pt x="80" y="108"/>
                    <a:pt x="71" y="90"/>
                    <a:pt x="63" y="72"/>
                  </a:cubicBezTo>
                  <a:cubicBezTo>
                    <a:pt x="45" y="45"/>
                    <a:pt x="36" y="28"/>
                    <a:pt x="18" y="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13"/>
            <p:cNvSpPr/>
            <p:nvPr/>
          </p:nvSpPr>
          <p:spPr>
            <a:xfrm>
              <a:off x="5342850" y="1495925"/>
              <a:ext cx="250" cy="1575"/>
            </a:xfrm>
            <a:custGeom>
              <a:avLst/>
              <a:gdLst/>
              <a:ahLst/>
              <a:cxnLst/>
              <a:rect l="l" t="t" r="r" b="b"/>
              <a:pathLst>
                <a:path w="10" h="63" extrusionOk="0">
                  <a:moveTo>
                    <a:pt x="1" y="0"/>
                  </a:moveTo>
                  <a:cubicBezTo>
                    <a:pt x="1" y="0"/>
                    <a:pt x="10" y="9"/>
                    <a:pt x="10" y="9"/>
                  </a:cubicBezTo>
                  <a:lnTo>
                    <a:pt x="10" y="0"/>
                  </a:lnTo>
                  <a:close/>
                  <a:moveTo>
                    <a:pt x="10" y="18"/>
                  </a:moveTo>
                  <a:cubicBezTo>
                    <a:pt x="1" y="36"/>
                    <a:pt x="1" y="54"/>
                    <a:pt x="1" y="63"/>
                  </a:cubicBezTo>
                  <a:cubicBezTo>
                    <a:pt x="1" y="45"/>
                    <a:pt x="10" y="36"/>
                    <a:pt x="10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13"/>
            <p:cNvSpPr/>
            <p:nvPr/>
          </p:nvSpPr>
          <p:spPr>
            <a:xfrm>
              <a:off x="5343300" y="1496800"/>
              <a:ext cx="3125" cy="2250"/>
            </a:xfrm>
            <a:custGeom>
              <a:avLst/>
              <a:gdLst/>
              <a:ahLst/>
              <a:cxnLst/>
              <a:rect l="l" t="t" r="r" b="b"/>
              <a:pathLst>
                <a:path w="125" h="90" extrusionOk="0">
                  <a:moveTo>
                    <a:pt x="116" y="1"/>
                  </a:moveTo>
                  <a:lnTo>
                    <a:pt x="98" y="10"/>
                  </a:lnTo>
                  <a:lnTo>
                    <a:pt x="54" y="36"/>
                  </a:lnTo>
                  <a:lnTo>
                    <a:pt x="18" y="63"/>
                  </a:lnTo>
                  <a:lnTo>
                    <a:pt x="0" y="81"/>
                  </a:lnTo>
                  <a:cubicBezTo>
                    <a:pt x="0" y="90"/>
                    <a:pt x="0" y="90"/>
                    <a:pt x="0" y="90"/>
                  </a:cubicBezTo>
                  <a:lnTo>
                    <a:pt x="9" y="90"/>
                  </a:lnTo>
                  <a:lnTo>
                    <a:pt x="18" y="72"/>
                  </a:lnTo>
                  <a:cubicBezTo>
                    <a:pt x="36" y="63"/>
                    <a:pt x="45" y="54"/>
                    <a:pt x="63" y="45"/>
                  </a:cubicBezTo>
                  <a:cubicBezTo>
                    <a:pt x="80" y="28"/>
                    <a:pt x="89" y="19"/>
                    <a:pt x="107" y="19"/>
                  </a:cubicBezTo>
                  <a:lnTo>
                    <a:pt x="125" y="10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13"/>
            <p:cNvSpPr/>
            <p:nvPr/>
          </p:nvSpPr>
          <p:spPr>
            <a:xfrm>
              <a:off x="5342625" y="1500350"/>
              <a:ext cx="4475" cy="2025"/>
            </a:xfrm>
            <a:custGeom>
              <a:avLst/>
              <a:gdLst/>
              <a:ahLst/>
              <a:cxnLst/>
              <a:rect l="l" t="t" r="r" b="b"/>
              <a:pathLst>
                <a:path w="179" h="81" extrusionOk="0">
                  <a:moveTo>
                    <a:pt x="10" y="1"/>
                  </a:moveTo>
                  <a:cubicBezTo>
                    <a:pt x="1" y="1"/>
                    <a:pt x="10" y="10"/>
                    <a:pt x="10" y="10"/>
                  </a:cubicBezTo>
                  <a:lnTo>
                    <a:pt x="19" y="10"/>
                  </a:lnTo>
                  <a:lnTo>
                    <a:pt x="27" y="19"/>
                  </a:lnTo>
                  <a:cubicBezTo>
                    <a:pt x="45" y="36"/>
                    <a:pt x="72" y="45"/>
                    <a:pt x="90" y="54"/>
                  </a:cubicBezTo>
                  <a:cubicBezTo>
                    <a:pt x="107" y="63"/>
                    <a:pt x="125" y="72"/>
                    <a:pt x="152" y="81"/>
                  </a:cubicBezTo>
                  <a:lnTo>
                    <a:pt x="178" y="81"/>
                  </a:lnTo>
                  <a:lnTo>
                    <a:pt x="178" y="72"/>
                  </a:lnTo>
                  <a:lnTo>
                    <a:pt x="152" y="72"/>
                  </a:lnTo>
                  <a:cubicBezTo>
                    <a:pt x="134" y="63"/>
                    <a:pt x="116" y="54"/>
                    <a:pt x="98" y="45"/>
                  </a:cubicBezTo>
                  <a:cubicBezTo>
                    <a:pt x="72" y="36"/>
                    <a:pt x="54" y="28"/>
                    <a:pt x="36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13"/>
            <p:cNvSpPr/>
            <p:nvPr/>
          </p:nvSpPr>
          <p:spPr>
            <a:xfrm>
              <a:off x="5342850" y="1499700"/>
              <a:ext cx="2475" cy="1350"/>
            </a:xfrm>
            <a:custGeom>
              <a:avLst/>
              <a:gdLst/>
              <a:ahLst/>
              <a:cxnLst/>
              <a:rect l="l" t="t" r="r" b="b"/>
              <a:pathLst>
                <a:path w="99" h="54" extrusionOk="0">
                  <a:moveTo>
                    <a:pt x="1" y="0"/>
                  </a:moveTo>
                  <a:lnTo>
                    <a:pt x="1" y="9"/>
                  </a:lnTo>
                  <a:cubicBezTo>
                    <a:pt x="27" y="27"/>
                    <a:pt x="63" y="45"/>
                    <a:pt x="98" y="54"/>
                  </a:cubicBezTo>
                  <a:cubicBezTo>
                    <a:pt x="98" y="45"/>
                    <a:pt x="98" y="45"/>
                    <a:pt x="98" y="45"/>
                  </a:cubicBezTo>
                  <a:cubicBezTo>
                    <a:pt x="63" y="36"/>
                    <a:pt x="36" y="2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13"/>
            <p:cNvSpPr/>
            <p:nvPr/>
          </p:nvSpPr>
          <p:spPr>
            <a:xfrm>
              <a:off x="5343075" y="1499475"/>
              <a:ext cx="5125" cy="400"/>
            </a:xfrm>
            <a:custGeom>
              <a:avLst/>
              <a:gdLst/>
              <a:ahLst/>
              <a:cxnLst/>
              <a:rect l="l" t="t" r="r" b="b"/>
              <a:pathLst>
                <a:path w="205" h="16" extrusionOk="0">
                  <a:moveTo>
                    <a:pt x="1" y="5"/>
                  </a:moveTo>
                  <a:cubicBezTo>
                    <a:pt x="1" y="5"/>
                    <a:pt x="1" y="6"/>
                    <a:pt x="1" y="9"/>
                  </a:cubicBezTo>
                  <a:lnTo>
                    <a:pt x="9" y="9"/>
                  </a:lnTo>
                  <a:cubicBezTo>
                    <a:pt x="3" y="9"/>
                    <a:pt x="1" y="5"/>
                    <a:pt x="1" y="5"/>
                  </a:cubicBezTo>
                  <a:close/>
                  <a:moveTo>
                    <a:pt x="205" y="0"/>
                  </a:moveTo>
                  <a:cubicBezTo>
                    <a:pt x="178" y="0"/>
                    <a:pt x="151" y="9"/>
                    <a:pt x="125" y="9"/>
                  </a:cubicBezTo>
                  <a:cubicBezTo>
                    <a:pt x="151" y="9"/>
                    <a:pt x="178" y="9"/>
                    <a:pt x="205" y="0"/>
                  </a:cubicBezTo>
                  <a:close/>
                  <a:moveTo>
                    <a:pt x="45" y="9"/>
                  </a:moveTo>
                  <a:cubicBezTo>
                    <a:pt x="58" y="14"/>
                    <a:pt x="72" y="16"/>
                    <a:pt x="85" y="16"/>
                  </a:cubicBezTo>
                  <a:cubicBezTo>
                    <a:pt x="98" y="16"/>
                    <a:pt x="112" y="14"/>
                    <a:pt x="125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13"/>
            <p:cNvSpPr/>
            <p:nvPr/>
          </p:nvSpPr>
          <p:spPr>
            <a:xfrm>
              <a:off x="5342175" y="1501050"/>
              <a:ext cx="700" cy="1775"/>
            </a:xfrm>
            <a:custGeom>
              <a:avLst/>
              <a:gdLst/>
              <a:ahLst/>
              <a:cxnLst/>
              <a:rect l="l" t="t" r="r" b="b"/>
              <a:pathLst>
                <a:path w="28" h="71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27"/>
                    <a:pt x="10" y="53"/>
                    <a:pt x="19" y="71"/>
                  </a:cubicBezTo>
                  <a:lnTo>
                    <a:pt x="28" y="71"/>
                  </a:lnTo>
                  <a:cubicBezTo>
                    <a:pt x="10" y="53"/>
                    <a:pt x="1" y="2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13"/>
            <p:cNvSpPr/>
            <p:nvPr/>
          </p:nvSpPr>
          <p:spPr>
            <a:xfrm>
              <a:off x="5341075" y="1497925"/>
              <a:ext cx="1125" cy="1125"/>
            </a:xfrm>
            <a:custGeom>
              <a:avLst/>
              <a:gdLst/>
              <a:ahLst/>
              <a:cxnLst/>
              <a:rect l="l" t="t" r="r" b="b"/>
              <a:pathLst>
                <a:path w="45" h="45" extrusionOk="0">
                  <a:moveTo>
                    <a:pt x="1" y="9"/>
                  </a:moveTo>
                  <a:cubicBezTo>
                    <a:pt x="1" y="11"/>
                    <a:pt x="1" y="12"/>
                    <a:pt x="1" y="12"/>
                  </a:cubicBezTo>
                  <a:cubicBezTo>
                    <a:pt x="2" y="12"/>
                    <a:pt x="3" y="11"/>
                    <a:pt x="4" y="9"/>
                  </a:cubicBezTo>
                  <a:close/>
                  <a:moveTo>
                    <a:pt x="9" y="0"/>
                  </a:moveTo>
                  <a:cubicBezTo>
                    <a:pt x="9" y="0"/>
                    <a:pt x="7" y="6"/>
                    <a:pt x="4" y="9"/>
                  </a:cubicBezTo>
                  <a:lnTo>
                    <a:pt x="9" y="9"/>
                  </a:lnTo>
                  <a:cubicBezTo>
                    <a:pt x="18" y="18"/>
                    <a:pt x="27" y="35"/>
                    <a:pt x="45" y="44"/>
                  </a:cubicBezTo>
                  <a:lnTo>
                    <a:pt x="45" y="44"/>
                  </a:lnTo>
                  <a:cubicBezTo>
                    <a:pt x="27" y="35"/>
                    <a:pt x="18" y="18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13"/>
            <p:cNvSpPr/>
            <p:nvPr/>
          </p:nvSpPr>
          <p:spPr>
            <a:xfrm>
              <a:off x="5339750" y="1498800"/>
              <a:ext cx="1125" cy="250"/>
            </a:xfrm>
            <a:custGeom>
              <a:avLst/>
              <a:gdLst/>
              <a:ahLst/>
              <a:cxnLst/>
              <a:rect l="l" t="t" r="r" b="b"/>
              <a:pathLst>
                <a:path w="45" h="10" extrusionOk="0">
                  <a:moveTo>
                    <a:pt x="9" y="1"/>
                  </a:moveTo>
                  <a:lnTo>
                    <a:pt x="0" y="10"/>
                  </a:lnTo>
                  <a:lnTo>
                    <a:pt x="45" y="10"/>
                  </a:lnTo>
                  <a:cubicBezTo>
                    <a:pt x="36" y="10"/>
                    <a:pt x="18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13"/>
            <p:cNvSpPr/>
            <p:nvPr/>
          </p:nvSpPr>
          <p:spPr>
            <a:xfrm>
              <a:off x="5342175" y="1500150"/>
              <a:ext cx="925" cy="1800"/>
            </a:xfrm>
            <a:custGeom>
              <a:avLst/>
              <a:gdLst/>
              <a:ahLst/>
              <a:cxnLst/>
              <a:rect l="l" t="t" r="r" b="b"/>
              <a:pathLst>
                <a:path w="37" h="72" extrusionOk="0">
                  <a:moveTo>
                    <a:pt x="1" y="0"/>
                  </a:moveTo>
                  <a:cubicBezTo>
                    <a:pt x="1" y="0"/>
                    <a:pt x="1" y="27"/>
                    <a:pt x="10" y="36"/>
                  </a:cubicBezTo>
                  <a:cubicBezTo>
                    <a:pt x="19" y="53"/>
                    <a:pt x="19" y="62"/>
                    <a:pt x="28" y="71"/>
                  </a:cubicBezTo>
                  <a:cubicBezTo>
                    <a:pt x="28" y="68"/>
                    <a:pt x="29" y="66"/>
                    <a:pt x="30" y="65"/>
                  </a:cubicBezTo>
                  <a:lnTo>
                    <a:pt x="30" y="65"/>
                  </a:lnTo>
                  <a:cubicBezTo>
                    <a:pt x="32" y="67"/>
                    <a:pt x="34" y="69"/>
                    <a:pt x="37" y="71"/>
                  </a:cubicBezTo>
                  <a:cubicBezTo>
                    <a:pt x="37" y="67"/>
                    <a:pt x="34" y="64"/>
                    <a:pt x="32" y="64"/>
                  </a:cubicBezTo>
                  <a:cubicBezTo>
                    <a:pt x="32" y="64"/>
                    <a:pt x="31" y="65"/>
                    <a:pt x="30" y="65"/>
                  </a:cubicBezTo>
                  <a:lnTo>
                    <a:pt x="30" y="65"/>
                  </a:lnTo>
                  <a:cubicBezTo>
                    <a:pt x="24" y="58"/>
                    <a:pt x="19" y="49"/>
                    <a:pt x="19" y="36"/>
                  </a:cubicBezTo>
                  <a:cubicBezTo>
                    <a:pt x="10" y="27"/>
                    <a:pt x="10" y="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13"/>
            <p:cNvSpPr/>
            <p:nvPr/>
          </p:nvSpPr>
          <p:spPr>
            <a:xfrm>
              <a:off x="5343075" y="1497250"/>
              <a:ext cx="700" cy="1575"/>
            </a:xfrm>
            <a:custGeom>
              <a:avLst/>
              <a:gdLst/>
              <a:ahLst/>
              <a:cxnLst/>
              <a:rect l="l" t="t" r="r" b="b"/>
              <a:pathLst>
                <a:path w="28" h="63" extrusionOk="0">
                  <a:moveTo>
                    <a:pt x="18" y="1"/>
                  </a:moveTo>
                  <a:cubicBezTo>
                    <a:pt x="14" y="1"/>
                    <a:pt x="16" y="2"/>
                    <a:pt x="18" y="4"/>
                  </a:cubicBezTo>
                  <a:lnTo>
                    <a:pt x="18" y="4"/>
                  </a:lnTo>
                  <a:lnTo>
                    <a:pt x="18" y="1"/>
                  </a:lnTo>
                  <a:close/>
                  <a:moveTo>
                    <a:pt x="18" y="4"/>
                  </a:moveTo>
                  <a:lnTo>
                    <a:pt x="18" y="10"/>
                  </a:lnTo>
                  <a:cubicBezTo>
                    <a:pt x="9" y="27"/>
                    <a:pt x="1" y="45"/>
                    <a:pt x="1" y="63"/>
                  </a:cubicBezTo>
                  <a:cubicBezTo>
                    <a:pt x="1" y="45"/>
                    <a:pt x="18" y="27"/>
                    <a:pt x="27" y="10"/>
                  </a:cubicBezTo>
                  <a:cubicBezTo>
                    <a:pt x="27" y="10"/>
                    <a:pt x="22" y="7"/>
                    <a:pt x="1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13"/>
            <p:cNvSpPr/>
            <p:nvPr/>
          </p:nvSpPr>
          <p:spPr>
            <a:xfrm>
              <a:off x="5342850" y="1499250"/>
              <a:ext cx="1350" cy="25"/>
            </a:xfrm>
            <a:custGeom>
              <a:avLst/>
              <a:gdLst/>
              <a:ahLst/>
              <a:cxnLst/>
              <a:rect l="l" t="t" r="r" b="b"/>
              <a:pathLst>
                <a:path w="54" h="1" extrusionOk="0">
                  <a:moveTo>
                    <a:pt x="54" y="1"/>
                  </a:moveTo>
                  <a:lnTo>
                    <a:pt x="54" y="1"/>
                  </a:lnTo>
                  <a:lnTo>
                    <a:pt x="54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cubicBezTo>
                    <a:pt x="27" y="1"/>
                    <a:pt x="18" y="1"/>
                    <a:pt x="1" y="1"/>
                  </a:cubicBezTo>
                  <a:lnTo>
                    <a:pt x="1" y="1"/>
                  </a:lnTo>
                  <a:cubicBezTo>
                    <a:pt x="18" y="1"/>
                    <a:pt x="36" y="1"/>
                    <a:pt x="45" y="1"/>
                  </a:cubicBezTo>
                  <a:lnTo>
                    <a:pt x="45" y="1"/>
                  </a:lnTo>
                  <a:cubicBezTo>
                    <a:pt x="45" y="1"/>
                    <a:pt x="54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13"/>
            <p:cNvSpPr/>
            <p:nvPr/>
          </p:nvSpPr>
          <p:spPr>
            <a:xfrm>
              <a:off x="5343525" y="1499700"/>
              <a:ext cx="6025" cy="850"/>
            </a:xfrm>
            <a:custGeom>
              <a:avLst/>
              <a:gdLst/>
              <a:ahLst/>
              <a:cxnLst/>
              <a:rect l="l" t="t" r="r" b="b"/>
              <a:pathLst>
                <a:path w="241" h="34" extrusionOk="0">
                  <a:moveTo>
                    <a:pt x="0" y="0"/>
                  </a:moveTo>
                  <a:cubicBezTo>
                    <a:pt x="0" y="0"/>
                    <a:pt x="0" y="9"/>
                    <a:pt x="9" y="9"/>
                  </a:cubicBezTo>
                  <a:lnTo>
                    <a:pt x="18" y="9"/>
                  </a:lnTo>
                  <a:lnTo>
                    <a:pt x="54" y="18"/>
                  </a:lnTo>
                  <a:cubicBezTo>
                    <a:pt x="80" y="27"/>
                    <a:pt x="116" y="27"/>
                    <a:pt x="142" y="27"/>
                  </a:cubicBezTo>
                  <a:cubicBezTo>
                    <a:pt x="116" y="18"/>
                    <a:pt x="80" y="18"/>
                    <a:pt x="54" y="9"/>
                  </a:cubicBezTo>
                  <a:lnTo>
                    <a:pt x="18" y="0"/>
                  </a:lnTo>
                  <a:close/>
                  <a:moveTo>
                    <a:pt x="142" y="27"/>
                  </a:moveTo>
                  <a:cubicBezTo>
                    <a:pt x="160" y="31"/>
                    <a:pt x="178" y="34"/>
                    <a:pt x="195" y="34"/>
                  </a:cubicBezTo>
                  <a:cubicBezTo>
                    <a:pt x="211" y="34"/>
                    <a:pt x="227" y="31"/>
                    <a:pt x="24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13"/>
            <p:cNvSpPr/>
            <p:nvPr/>
          </p:nvSpPr>
          <p:spPr>
            <a:xfrm>
              <a:off x="5341975" y="1501475"/>
              <a:ext cx="2025" cy="4900"/>
            </a:xfrm>
            <a:custGeom>
              <a:avLst/>
              <a:gdLst/>
              <a:ahLst/>
              <a:cxnLst/>
              <a:rect l="l" t="t" r="r" b="b"/>
              <a:pathLst>
                <a:path w="81" h="196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9" y="63"/>
                    <a:pt x="18" y="89"/>
                  </a:cubicBezTo>
                  <a:cubicBezTo>
                    <a:pt x="9" y="63"/>
                    <a:pt x="9" y="36"/>
                    <a:pt x="0" y="0"/>
                  </a:cubicBezTo>
                  <a:close/>
                  <a:moveTo>
                    <a:pt x="18" y="89"/>
                  </a:moveTo>
                  <a:lnTo>
                    <a:pt x="18" y="89"/>
                  </a:lnTo>
                  <a:cubicBezTo>
                    <a:pt x="18" y="98"/>
                    <a:pt x="27" y="116"/>
                    <a:pt x="36" y="134"/>
                  </a:cubicBezTo>
                  <a:cubicBezTo>
                    <a:pt x="27" y="116"/>
                    <a:pt x="27" y="107"/>
                    <a:pt x="18" y="89"/>
                  </a:cubicBezTo>
                  <a:close/>
                  <a:moveTo>
                    <a:pt x="36" y="134"/>
                  </a:moveTo>
                  <a:lnTo>
                    <a:pt x="53" y="169"/>
                  </a:lnTo>
                  <a:cubicBezTo>
                    <a:pt x="53" y="160"/>
                    <a:pt x="45" y="142"/>
                    <a:pt x="36" y="134"/>
                  </a:cubicBezTo>
                  <a:close/>
                  <a:moveTo>
                    <a:pt x="54" y="169"/>
                  </a:moveTo>
                  <a:cubicBezTo>
                    <a:pt x="60" y="175"/>
                    <a:pt x="61" y="181"/>
                    <a:pt x="65" y="185"/>
                  </a:cubicBezTo>
                  <a:lnTo>
                    <a:pt x="65" y="185"/>
                  </a:lnTo>
                  <a:cubicBezTo>
                    <a:pt x="62" y="179"/>
                    <a:pt x="58" y="173"/>
                    <a:pt x="54" y="169"/>
                  </a:cubicBezTo>
                  <a:close/>
                  <a:moveTo>
                    <a:pt x="65" y="185"/>
                  </a:moveTo>
                  <a:cubicBezTo>
                    <a:pt x="69" y="191"/>
                    <a:pt x="71" y="196"/>
                    <a:pt x="71" y="196"/>
                  </a:cubicBezTo>
                  <a:lnTo>
                    <a:pt x="80" y="196"/>
                  </a:lnTo>
                  <a:lnTo>
                    <a:pt x="80" y="187"/>
                  </a:lnTo>
                  <a:lnTo>
                    <a:pt x="71" y="187"/>
                  </a:lnTo>
                  <a:cubicBezTo>
                    <a:pt x="68" y="187"/>
                    <a:pt x="66" y="186"/>
                    <a:pt x="65" y="1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5" name="Google Shape;7055;p13"/>
          <p:cNvGrpSpPr/>
          <p:nvPr/>
        </p:nvGrpSpPr>
        <p:grpSpPr>
          <a:xfrm>
            <a:off x="1745451" y="3268859"/>
            <a:ext cx="76763" cy="80731"/>
            <a:chOff x="5356225" y="1980000"/>
            <a:chExt cx="19325" cy="20325"/>
          </a:xfrm>
        </p:grpSpPr>
        <p:sp>
          <p:nvSpPr>
            <p:cNvPr id="7056" name="Google Shape;7056;p13"/>
            <p:cNvSpPr/>
            <p:nvPr/>
          </p:nvSpPr>
          <p:spPr>
            <a:xfrm>
              <a:off x="5356225" y="1980000"/>
              <a:ext cx="19325" cy="20325"/>
            </a:xfrm>
            <a:custGeom>
              <a:avLst/>
              <a:gdLst/>
              <a:ahLst/>
              <a:cxnLst/>
              <a:rect l="l" t="t" r="r" b="b"/>
              <a:pathLst>
                <a:path w="773" h="813" extrusionOk="0">
                  <a:moveTo>
                    <a:pt x="318" y="1"/>
                  </a:moveTo>
                  <a:cubicBezTo>
                    <a:pt x="310" y="1"/>
                    <a:pt x="302" y="2"/>
                    <a:pt x="293" y="4"/>
                  </a:cubicBezTo>
                  <a:lnTo>
                    <a:pt x="284" y="4"/>
                  </a:lnTo>
                  <a:lnTo>
                    <a:pt x="267" y="13"/>
                  </a:lnTo>
                  <a:cubicBezTo>
                    <a:pt x="258" y="13"/>
                    <a:pt x="249" y="13"/>
                    <a:pt x="240" y="22"/>
                  </a:cubicBezTo>
                  <a:cubicBezTo>
                    <a:pt x="213" y="40"/>
                    <a:pt x="204" y="66"/>
                    <a:pt x="204" y="102"/>
                  </a:cubicBezTo>
                  <a:lnTo>
                    <a:pt x="204" y="146"/>
                  </a:lnTo>
                  <a:cubicBezTo>
                    <a:pt x="204" y="182"/>
                    <a:pt x="213" y="217"/>
                    <a:pt x="240" y="253"/>
                  </a:cubicBezTo>
                  <a:lnTo>
                    <a:pt x="275" y="288"/>
                  </a:lnTo>
                  <a:cubicBezTo>
                    <a:pt x="282" y="301"/>
                    <a:pt x="293" y="310"/>
                    <a:pt x="306" y="310"/>
                  </a:cubicBezTo>
                  <a:cubicBezTo>
                    <a:pt x="310" y="310"/>
                    <a:pt x="315" y="308"/>
                    <a:pt x="320" y="306"/>
                  </a:cubicBezTo>
                  <a:cubicBezTo>
                    <a:pt x="329" y="306"/>
                    <a:pt x="346" y="306"/>
                    <a:pt x="355" y="315"/>
                  </a:cubicBezTo>
                  <a:lnTo>
                    <a:pt x="364" y="333"/>
                  </a:lnTo>
                  <a:cubicBezTo>
                    <a:pt x="364" y="342"/>
                    <a:pt x="364" y="350"/>
                    <a:pt x="364" y="350"/>
                  </a:cubicBezTo>
                  <a:lnTo>
                    <a:pt x="355" y="368"/>
                  </a:lnTo>
                  <a:cubicBezTo>
                    <a:pt x="351" y="373"/>
                    <a:pt x="346" y="375"/>
                    <a:pt x="343" y="375"/>
                  </a:cubicBezTo>
                  <a:cubicBezTo>
                    <a:pt x="340" y="375"/>
                    <a:pt x="338" y="373"/>
                    <a:pt x="338" y="368"/>
                  </a:cubicBezTo>
                  <a:lnTo>
                    <a:pt x="320" y="359"/>
                  </a:lnTo>
                  <a:cubicBezTo>
                    <a:pt x="302" y="359"/>
                    <a:pt x="293" y="350"/>
                    <a:pt x="293" y="342"/>
                  </a:cubicBezTo>
                  <a:cubicBezTo>
                    <a:pt x="293" y="315"/>
                    <a:pt x="284" y="306"/>
                    <a:pt x="267" y="297"/>
                  </a:cubicBezTo>
                  <a:lnTo>
                    <a:pt x="213" y="279"/>
                  </a:lnTo>
                  <a:cubicBezTo>
                    <a:pt x="196" y="271"/>
                    <a:pt x="178" y="266"/>
                    <a:pt x="160" y="266"/>
                  </a:cubicBezTo>
                  <a:cubicBezTo>
                    <a:pt x="142" y="266"/>
                    <a:pt x="124" y="271"/>
                    <a:pt x="107" y="279"/>
                  </a:cubicBezTo>
                  <a:lnTo>
                    <a:pt x="53" y="297"/>
                  </a:lnTo>
                  <a:cubicBezTo>
                    <a:pt x="27" y="306"/>
                    <a:pt x="9" y="324"/>
                    <a:pt x="0" y="359"/>
                  </a:cubicBezTo>
                  <a:cubicBezTo>
                    <a:pt x="0" y="368"/>
                    <a:pt x="0" y="377"/>
                    <a:pt x="0" y="386"/>
                  </a:cubicBezTo>
                  <a:cubicBezTo>
                    <a:pt x="0" y="395"/>
                    <a:pt x="0" y="404"/>
                    <a:pt x="0" y="413"/>
                  </a:cubicBezTo>
                  <a:lnTo>
                    <a:pt x="0" y="422"/>
                  </a:lnTo>
                  <a:cubicBezTo>
                    <a:pt x="0" y="448"/>
                    <a:pt x="18" y="475"/>
                    <a:pt x="53" y="484"/>
                  </a:cubicBezTo>
                  <a:lnTo>
                    <a:pt x="89" y="510"/>
                  </a:lnTo>
                  <a:cubicBezTo>
                    <a:pt x="110" y="521"/>
                    <a:pt x="134" y="525"/>
                    <a:pt x="157" y="525"/>
                  </a:cubicBezTo>
                  <a:cubicBezTo>
                    <a:pt x="173" y="525"/>
                    <a:pt x="190" y="523"/>
                    <a:pt x="204" y="519"/>
                  </a:cubicBezTo>
                  <a:lnTo>
                    <a:pt x="258" y="510"/>
                  </a:lnTo>
                  <a:cubicBezTo>
                    <a:pt x="275" y="501"/>
                    <a:pt x="284" y="493"/>
                    <a:pt x="293" y="475"/>
                  </a:cubicBezTo>
                  <a:cubicBezTo>
                    <a:pt x="293" y="457"/>
                    <a:pt x="302" y="457"/>
                    <a:pt x="320" y="448"/>
                  </a:cubicBezTo>
                  <a:lnTo>
                    <a:pt x="338" y="448"/>
                  </a:lnTo>
                  <a:cubicBezTo>
                    <a:pt x="346" y="448"/>
                    <a:pt x="346" y="448"/>
                    <a:pt x="355" y="457"/>
                  </a:cubicBezTo>
                  <a:cubicBezTo>
                    <a:pt x="355" y="466"/>
                    <a:pt x="355" y="466"/>
                    <a:pt x="355" y="475"/>
                  </a:cubicBezTo>
                  <a:lnTo>
                    <a:pt x="338" y="493"/>
                  </a:lnTo>
                  <a:cubicBezTo>
                    <a:pt x="338" y="501"/>
                    <a:pt x="320" y="501"/>
                    <a:pt x="311" y="501"/>
                  </a:cubicBezTo>
                  <a:cubicBezTo>
                    <a:pt x="293" y="501"/>
                    <a:pt x="275" y="510"/>
                    <a:pt x="258" y="528"/>
                  </a:cubicBezTo>
                  <a:lnTo>
                    <a:pt x="231" y="564"/>
                  </a:lnTo>
                  <a:cubicBezTo>
                    <a:pt x="213" y="599"/>
                    <a:pt x="196" y="635"/>
                    <a:pt x="204" y="670"/>
                  </a:cubicBezTo>
                  <a:lnTo>
                    <a:pt x="204" y="715"/>
                  </a:lnTo>
                  <a:cubicBezTo>
                    <a:pt x="204" y="750"/>
                    <a:pt x="222" y="777"/>
                    <a:pt x="249" y="795"/>
                  </a:cubicBezTo>
                  <a:lnTo>
                    <a:pt x="258" y="795"/>
                  </a:lnTo>
                  <a:cubicBezTo>
                    <a:pt x="258" y="803"/>
                    <a:pt x="267" y="803"/>
                    <a:pt x="275" y="803"/>
                  </a:cubicBezTo>
                  <a:cubicBezTo>
                    <a:pt x="284" y="803"/>
                    <a:pt x="293" y="812"/>
                    <a:pt x="302" y="812"/>
                  </a:cubicBezTo>
                  <a:cubicBezTo>
                    <a:pt x="338" y="812"/>
                    <a:pt x="364" y="803"/>
                    <a:pt x="391" y="777"/>
                  </a:cubicBezTo>
                  <a:lnTo>
                    <a:pt x="418" y="741"/>
                  </a:lnTo>
                  <a:cubicBezTo>
                    <a:pt x="444" y="715"/>
                    <a:pt x="453" y="679"/>
                    <a:pt x="462" y="644"/>
                  </a:cubicBezTo>
                  <a:lnTo>
                    <a:pt x="462" y="590"/>
                  </a:lnTo>
                  <a:cubicBezTo>
                    <a:pt x="453" y="573"/>
                    <a:pt x="444" y="555"/>
                    <a:pt x="435" y="537"/>
                  </a:cubicBezTo>
                  <a:cubicBezTo>
                    <a:pt x="418" y="537"/>
                    <a:pt x="418" y="528"/>
                    <a:pt x="418" y="510"/>
                  </a:cubicBezTo>
                  <a:lnTo>
                    <a:pt x="418" y="493"/>
                  </a:lnTo>
                  <a:cubicBezTo>
                    <a:pt x="418" y="484"/>
                    <a:pt x="418" y="475"/>
                    <a:pt x="426" y="475"/>
                  </a:cubicBezTo>
                  <a:lnTo>
                    <a:pt x="435" y="466"/>
                  </a:lnTo>
                  <a:lnTo>
                    <a:pt x="453" y="466"/>
                  </a:lnTo>
                  <a:lnTo>
                    <a:pt x="462" y="484"/>
                  </a:lnTo>
                  <a:cubicBezTo>
                    <a:pt x="471" y="493"/>
                    <a:pt x="471" y="501"/>
                    <a:pt x="462" y="510"/>
                  </a:cubicBezTo>
                  <a:cubicBezTo>
                    <a:pt x="453" y="528"/>
                    <a:pt x="453" y="555"/>
                    <a:pt x="462" y="573"/>
                  </a:cubicBezTo>
                  <a:lnTo>
                    <a:pt x="497" y="608"/>
                  </a:lnTo>
                  <a:cubicBezTo>
                    <a:pt x="515" y="644"/>
                    <a:pt x="542" y="661"/>
                    <a:pt x="586" y="670"/>
                  </a:cubicBezTo>
                  <a:lnTo>
                    <a:pt x="631" y="688"/>
                  </a:lnTo>
                  <a:cubicBezTo>
                    <a:pt x="638" y="690"/>
                    <a:pt x="646" y="691"/>
                    <a:pt x="654" y="691"/>
                  </a:cubicBezTo>
                  <a:cubicBezTo>
                    <a:pt x="675" y="691"/>
                    <a:pt x="698" y="683"/>
                    <a:pt x="711" y="670"/>
                  </a:cubicBezTo>
                  <a:lnTo>
                    <a:pt x="720" y="661"/>
                  </a:lnTo>
                  <a:cubicBezTo>
                    <a:pt x="728" y="661"/>
                    <a:pt x="728" y="652"/>
                    <a:pt x="737" y="644"/>
                  </a:cubicBezTo>
                  <a:cubicBezTo>
                    <a:pt x="737" y="644"/>
                    <a:pt x="746" y="635"/>
                    <a:pt x="746" y="626"/>
                  </a:cubicBezTo>
                  <a:lnTo>
                    <a:pt x="746" y="617"/>
                  </a:lnTo>
                  <a:cubicBezTo>
                    <a:pt x="764" y="590"/>
                    <a:pt x="764" y="564"/>
                    <a:pt x="746" y="528"/>
                  </a:cubicBezTo>
                  <a:lnTo>
                    <a:pt x="728" y="493"/>
                  </a:lnTo>
                  <a:cubicBezTo>
                    <a:pt x="702" y="457"/>
                    <a:pt x="675" y="439"/>
                    <a:pt x="640" y="422"/>
                  </a:cubicBezTo>
                  <a:lnTo>
                    <a:pt x="595" y="404"/>
                  </a:lnTo>
                  <a:cubicBezTo>
                    <a:pt x="588" y="400"/>
                    <a:pt x="580" y="398"/>
                    <a:pt x="573" y="398"/>
                  </a:cubicBezTo>
                  <a:cubicBezTo>
                    <a:pt x="563" y="398"/>
                    <a:pt x="552" y="402"/>
                    <a:pt x="542" y="413"/>
                  </a:cubicBezTo>
                  <a:lnTo>
                    <a:pt x="506" y="413"/>
                  </a:lnTo>
                  <a:lnTo>
                    <a:pt x="489" y="404"/>
                  </a:lnTo>
                  <a:cubicBezTo>
                    <a:pt x="480" y="404"/>
                    <a:pt x="480" y="395"/>
                    <a:pt x="480" y="386"/>
                  </a:cubicBezTo>
                  <a:lnTo>
                    <a:pt x="480" y="377"/>
                  </a:lnTo>
                  <a:cubicBezTo>
                    <a:pt x="480" y="368"/>
                    <a:pt x="480" y="359"/>
                    <a:pt x="489" y="359"/>
                  </a:cubicBezTo>
                  <a:lnTo>
                    <a:pt x="506" y="359"/>
                  </a:lnTo>
                  <a:cubicBezTo>
                    <a:pt x="515" y="359"/>
                    <a:pt x="533" y="359"/>
                    <a:pt x="542" y="368"/>
                  </a:cubicBezTo>
                  <a:cubicBezTo>
                    <a:pt x="548" y="375"/>
                    <a:pt x="563" y="381"/>
                    <a:pt x="578" y="381"/>
                  </a:cubicBezTo>
                  <a:cubicBezTo>
                    <a:pt x="584" y="381"/>
                    <a:pt x="590" y="380"/>
                    <a:pt x="595" y="377"/>
                  </a:cubicBezTo>
                  <a:lnTo>
                    <a:pt x="640" y="368"/>
                  </a:lnTo>
                  <a:cubicBezTo>
                    <a:pt x="675" y="350"/>
                    <a:pt x="711" y="333"/>
                    <a:pt x="728" y="297"/>
                  </a:cubicBezTo>
                  <a:lnTo>
                    <a:pt x="755" y="262"/>
                  </a:lnTo>
                  <a:cubicBezTo>
                    <a:pt x="773" y="235"/>
                    <a:pt x="773" y="199"/>
                    <a:pt x="764" y="173"/>
                  </a:cubicBezTo>
                  <a:lnTo>
                    <a:pt x="764" y="164"/>
                  </a:lnTo>
                  <a:cubicBezTo>
                    <a:pt x="764" y="155"/>
                    <a:pt x="755" y="155"/>
                    <a:pt x="755" y="146"/>
                  </a:cubicBezTo>
                  <a:cubicBezTo>
                    <a:pt x="746" y="137"/>
                    <a:pt x="737" y="128"/>
                    <a:pt x="737" y="128"/>
                  </a:cubicBezTo>
                  <a:lnTo>
                    <a:pt x="737" y="120"/>
                  </a:lnTo>
                  <a:cubicBezTo>
                    <a:pt x="718" y="107"/>
                    <a:pt x="698" y="98"/>
                    <a:pt x="675" y="98"/>
                  </a:cubicBezTo>
                  <a:cubicBezTo>
                    <a:pt x="667" y="98"/>
                    <a:pt x="658" y="99"/>
                    <a:pt x="648" y="102"/>
                  </a:cubicBezTo>
                  <a:lnTo>
                    <a:pt x="604" y="111"/>
                  </a:lnTo>
                  <a:cubicBezTo>
                    <a:pt x="569" y="120"/>
                    <a:pt x="533" y="137"/>
                    <a:pt x="515" y="164"/>
                  </a:cubicBezTo>
                  <a:lnTo>
                    <a:pt x="480" y="208"/>
                  </a:lnTo>
                  <a:cubicBezTo>
                    <a:pt x="471" y="217"/>
                    <a:pt x="462" y="244"/>
                    <a:pt x="471" y="262"/>
                  </a:cubicBezTo>
                  <a:cubicBezTo>
                    <a:pt x="480" y="271"/>
                    <a:pt x="480" y="279"/>
                    <a:pt x="471" y="288"/>
                  </a:cubicBezTo>
                  <a:lnTo>
                    <a:pt x="444" y="333"/>
                  </a:lnTo>
                  <a:lnTo>
                    <a:pt x="426" y="333"/>
                  </a:lnTo>
                  <a:cubicBezTo>
                    <a:pt x="418" y="324"/>
                    <a:pt x="418" y="324"/>
                    <a:pt x="418" y="315"/>
                  </a:cubicBezTo>
                  <a:lnTo>
                    <a:pt x="418" y="297"/>
                  </a:lnTo>
                  <a:cubicBezTo>
                    <a:pt x="418" y="279"/>
                    <a:pt x="418" y="271"/>
                    <a:pt x="435" y="262"/>
                  </a:cubicBezTo>
                  <a:cubicBezTo>
                    <a:pt x="444" y="253"/>
                    <a:pt x="453" y="235"/>
                    <a:pt x="453" y="217"/>
                  </a:cubicBezTo>
                  <a:lnTo>
                    <a:pt x="453" y="164"/>
                  </a:lnTo>
                  <a:cubicBezTo>
                    <a:pt x="453" y="128"/>
                    <a:pt x="435" y="93"/>
                    <a:pt x="409" y="66"/>
                  </a:cubicBezTo>
                  <a:lnTo>
                    <a:pt x="382" y="31"/>
                  </a:lnTo>
                  <a:cubicBezTo>
                    <a:pt x="362" y="11"/>
                    <a:pt x="342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13"/>
            <p:cNvSpPr/>
            <p:nvPr/>
          </p:nvSpPr>
          <p:spPr>
            <a:xfrm>
              <a:off x="5365550" y="198875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80" y="9"/>
                  </a:moveTo>
                  <a:cubicBezTo>
                    <a:pt x="80" y="18"/>
                    <a:pt x="80" y="27"/>
                    <a:pt x="80" y="36"/>
                  </a:cubicBezTo>
                  <a:lnTo>
                    <a:pt x="80" y="45"/>
                  </a:lnTo>
                  <a:cubicBezTo>
                    <a:pt x="80" y="54"/>
                    <a:pt x="80" y="54"/>
                    <a:pt x="80" y="63"/>
                  </a:cubicBezTo>
                  <a:cubicBezTo>
                    <a:pt x="80" y="63"/>
                    <a:pt x="80" y="72"/>
                    <a:pt x="71" y="72"/>
                  </a:cubicBezTo>
                  <a:cubicBezTo>
                    <a:pt x="62" y="72"/>
                    <a:pt x="53" y="72"/>
                    <a:pt x="45" y="80"/>
                  </a:cubicBezTo>
                  <a:lnTo>
                    <a:pt x="36" y="89"/>
                  </a:lnTo>
                  <a:lnTo>
                    <a:pt x="36" y="89"/>
                  </a:lnTo>
                  <a:cubicBezTo>
                    <a:pt x="27" y="89"/>
                    <a:pt x="18" y="89"/>
                    <a:pt x="18" y="80"/>
                  </a:cubicBezTo>
                  <a:lnTo>
                    <a:pt x="18" y="72"/>
                  </a:lnTo>
                  <a:lnTo>
                    <a:pt x="18" y="72"/>
                  </a:lnTo>
                  <a:cubicBezTo>
                    <a:pt x="18" y="72"/>
                    <a:pt x="9" y="63"/>
                    <a:pt x="9" y="63"/>
                  </a:cubicBezTo>
                  <a:cubicBezTo>
                    <a:pt x="0" y="63"/>
                    <a:pt x="0" y="54"/>
                    <a:pt x="9" y="45"/>
                  </a:cubicBezTo>
                  <a:cubicBezTo>
                    <a:pt x="9" y="45"/>
                    <a:pt x="18" y="36"/>
                    <a:pt x="18" y="36"/>
                  </a:cubicBezTo>
                  <a:lnTo>
                    <a:pt x="36" y="18"/>
                  </a:lnTo>
                  <a:cubicBezTo>
                    <a:pt x="36" y="9"/>
                    <a:pt x="36" y="9"/>
                    <a:pt x="36" y="9"/>
                  </a:cubicBezTo>
                  <a:lnTo>
                    <a:pt x="36" y="9"/>
                  </a:lnTo>
                  <a:cubicBezTo>
                    <a:pt x="36" y="0"/>
                    <a:pt x="45" y="0"/>
                    <a:pt x="45" y="0"/>
                  </a:cubicBezTo>
                  <a:lnTo>
                    <a:pt x="53" y="0"/>
                  </a:lnTo>
                  <a:cubicBezTo>
                    <a:pt x="62" y="0"/>
                    <a:pt x="71" y="0"/>
                    <a:pt x="71" y="0"/>
                  </a:cubicBezTo>
                  <a:cubicBezTo>
                    <a:pt x="80" y="0"/>
                    <a:pt x="80" y="9"/>
                    <a:pt x="80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13"/>
            <p:cNvSpPr/>
            <p:nvPr/>
          </p:nvSpPr>
          <p:spPr>
            <a:xfrm>
              <a:off x="5363550" y="1989775"/>
              <a:ext cx="2450" cy="325"/>
            </a:xfrm>
            <a:custGeom>
              <a:avLst/>
              <a:gdLst/>
              <a:ahLst/>
              <a:cxnLst/>
              <a:rect l="l" t="t" r="r" b="b"/>
              <a:pathLst>
                <a:path w="98" h="13" extrusionOk="0">
                  <a:moveTo>
                    <a:pt x="26" y="0"/>
                  </a:moveTo>
                  <a:cubicBezTo>
                    <a:pt x="17" y="0"/>
                    <a:pt x="8" y="1"/>
                    <a:pt x="0" y="4"/>
                  </a:cubicBezTo>
                  <a:cubicBezTo>
                    <a:pt x="10" y="1"/>
                    <a:pt x="19" y="0"/>
                    <a:pt x="28" y="0"/>
                  </a:cubicBezTo>
                  <a:lnTo>
                    <a:pt x="28" y="0"/>
                  </a:lnTo>
                  <a:cubicBezTo>
                    <a:pt x="49" y="1"/>
                    <a:pt x="74" y="7"/>
                    <a:pt x="98" y="13"/>
                  </a:cubicBezTo>
                  <a:cubicBezTo>
                    <a:pt x="73" y="6"/>
                    <a:pt x="52" y="0"/>
                    <a:pt x="30" y="0"/>
                  </a:cubicBezTo>
                  <a:cubicBezTo>
                    <a:pt x="29" y="0"/>
                    <a:pt x="28" y="0"/>
                    <a:pt x="28" y="0"/>
                  </a:cubicBezTo>
                  <a:lnTo>
                    <a:pt x="28" y="0"/>
                  </a:ln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13"/>
            <p:cNvSpPr/>
            <p:nvPr/>
          </p:nvSpPr>
          <p:spPr>
            <a:xfrm>
              <a:off x="5364200" y="199007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54" y="1"/>
                  </a:moveTo>
                  <a:lnTo>
                    <a:pt x="54" y="1"/>
                  </a:lnTo>
                  <a:cubicBezTo>
                    <a:pt x="36" y="1"/>
                    <a:pt x="19" y="10"/>
                    <a:pt x="1" y="19"/>
                  </a:cubicBezTo>
                  <a:lnTo>
                    <a:pt x="5" y="23"/>
                  </a:lnTo>
                  <a:lnTo>
                    <a:pt x="5" y="23"/>
                  </a:lnTo>
                  <a:cubicBezTo>
                    <a:pt x="22" y="8"/>
                    <a:pt x="38" y="1"/>
                    <a:pt x="54" y="1"/>
                  </a:cubicBezTo>
                  <a:close/>
                  <a:moveTo>
                    <a:pt x="5" y="23"/>
                  </a:moveTo>
                  <a:cubicBezTo>
                    <a:pt x="4" y="24"/>
                    <a:pt x="2" y="26"/>
                    <a:pt x="1" y="27"/>
                  </a:cubicBezTo>
                  <a:lnTo>
                    <a:pt x="10" y="27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13"/>
            <p:cNvSpPr/>
            <p:nvPr/>
          </p:nvSpPr>
          <p:spPr>
            <a:xfrm>
              <a:off x="5365325" y="1990300"/>
              <a:ext cx="675" cy="2700"/>
            </a:xfrm>
            <a:custGeom>
              <a:avLst/>
              <a:gdLst/>
              <a:ahLst/>
              <a:cxnLst/>
              <a:rect l="l" t="t" r="r" b="b"/>
              <a:pathLst>
                <a:path w="27" h="108" extrusionOk="0">
                  <a:moveTo>
                    <a:pt x="27" y="1"/>
                  </a:moveTo>
                  <a:cubicBezTo>
                    <a:pt x="18" y="36"/>
                    <a:pt x="9" y="72"/>
                    <a:pt x="0" y="107"/>
                  </a:cubicBezTo>
                  <a:cubicBezTo>
                    <a:pt x="9" y="72"/>
                    <a:pt x="18" y="45"/>
                    <a:pt x="27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13"/>
            <p:cNvSpPr/>
            <p:nvPr/>
          </p:nvSpPr>
          <p:spPr>
            <a:xfrm>
              <a:off x="5363775" y="1984975"/>
              <a:ext cx="2675" cy="4250"/>
            </a:xfrm>
            <a:custGeom>
              <a:avLst/>
              <a:gdLst/>
              <a:ahLst/>
              <a:cxnLst/>
              <a:rect l="l" t="t" r="r" b="b"/>
              <a:pathLst>
                <a:path w="107" h="170" extrusionOk="0">
                  <a:moveTo>
                    <a:pt x="0" y="0"/>
                  </a:moveTo>
                  <a:cubicBezTo>
                    <a:pt x="9" y="0"/>
                    <a:pt x="9" y="9"/>
                    <a:pt x="9" y="9"/>
                  </a:cubicBezTo>
                  <a:lnTo>
                    <a:pt x="18" y="18"/>
                  </a:lnTo>
                  <a:cubicBezTo>
                    <a:pt x="36" y="36"/>
                    <a:pt x="44" y="54"/>
                    <a:pt x="62" y="80"/>
                  </a:cubicBezTo>
                  <a:cubicBezTo>
                    <a:pt x="71" y="98"/>
                    <a:pt x="80" y="116"/>
                    <a:pt x="89" y="134"/>
                  </a:cubicBezTo>
                  <a:cubicBezTo>
                    <a:pt x="98" y="151"/>
                    <a:pt x="89" y="160"/>
                    <a:pt x="98" y="160"/>
                  </a:cubicBezTo>
                  <a:cubicBezTo>
                    <a:pt x="107" y="169"/>
                    <a:pt x="107" y="169"/>
                    <a:pt x="107" y="169"/>
                  </a:cubicBezTo>
                  <a:lnTo>
                    <a:pt x="107" y="160"/>
                  </a:lnTo>
                  <a:cubicBezTo>
                    <a:pt x="107" y="151"/>
                    <a:pt x="98" y="143"/>
                    <a:pt x="98" y="134"/>
                  </a:cubicBezTo>
                  <a:cubicBezTo>
                    <a:pt x="89" y="116"/>
                    <a:pt x="80" y="89"/>
                    <a:pt x="62" y="72"/>
                  </a:cubicBezTo>
                  <a:cubicBezTo>
                    <a:pt x="53" y="54"/>
                    <a:pt x="36" y="36"/>
                    <a:pt x="27" y="18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13"/>
            <p:cNvSpPr/>
            <p:nvPr/>
          </p:nvSpPr>
          <p:spPr>
            <a:xfrm>
              <a:off x="5366650" y="1986075"/>
              <a:ext cx="475" cy="3375"/>
            </a:xfrm>
            <a:custGeom>
              <a:avLst/>
              <a:gdLst/>
              <a:ahLst/>
              <a:cxnLst/>
              <a:rect l="l" t="t" r="r" b="b"/>
              <a:pathLst>
                <a:path w="19" h="135" extrusionOk="0">
                  <a:moveTo>
                    <a:pt x="18" y="1"/>
                  </a:moveTo>
                  <a:cubicBezTo>
                    <a:pt x="18" y="1"/>
                    <a:pt x="9" y="10"/>
                    <a:pt x="9" y="10"/>
                  </a:cubicBezTo>
                  <a:cubicBezTo>
                    <a:pt x="9" y="10"/>
                    <a:pt x="9" y="19"/>
                    <a:pt x="9" y="28"/>
                  </a:cubicBezTo>
                  <a:cubicBezTo>
                    <a:pt x="9" y="36"/>
                    <a:pt x="1" y="54"/>
                    <a:pt x="1" y="72"/>
                  </a:cubicBezTo>
                  <a:cubicBezTo>
                    <a:pt x="1" y="81"/>
                    <a:pt x="1" y="99"/>
                    <a:pt x="1" y="116"/>
                  </a:cubicBezTo>
                  <a:lnTo>
                    <a:pt x="1" y="134"/>
                  </a:lnTo>
                  <a:lnTo>
                    <a:pt x="9" y="134"/>
                  </a:lnTo>
                  <a:lnTo>
                    <a:pt x="9" y="107"/>
                  </a:lnTo>
                  <a:cubicBezTo>
                    <a:pt x="9" y="90"/>
                    <a:pt x="9" y="81"/>
                    <a:pt x="9" y="63"/>
                  </a:cubicBezTo>
                  <a:cubicBezTo>
                    <a:pt x="18" y="45"/>
                    <a:pt x="18" y="36"/>
                    <a:pt x="18" y="19"/>
                  </a:cubicBezTo>
                  <a:cubicBezTo>
                    <a:pt x="18" y="19"/>
                    <a:pt x="18" y="10"/>
                    <a:pt x="18" y="10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13"/>
            <p:cNvSpPr/>
            <p:nvPr/>
          </p:nvSpPr>
          <p:spPr>
            <a:xfrm>
              <a:off x="5367325" y="1986975"/>
              <a:ext cx="3125" cy="2250"/>
            </a:xfrm>
            <a:custGeom>
              <a:avLst/>
              <a:gdLst/>
              <a:ahLst/>
              <a:cxnLst/>
              <a:rect l="l" t="t" r="r" b="b"/>
              <a:pathLst>
                <a:path w="125" h="90" extrusionOk="0">
                  <a:moveTo>
                    <a:pt x="125" y="0"/>
                  </a:moveTo>
                  <a:cubicBezTo>
                    <a:pt x="116" y="0"/>
                    <a:pt x="116" y="0"/>
                    <a:pt x="107" y="9"/>
                  </a:cubicBezTo>
                  <a:lnTo>
                    <a:pt x="62" y="36"/>
                  </a:lnTo>
                  <a:cubicBezTo>
                    <a:pt x="45" y="45"/>
                    <a:pt x="36" y="54"/>
                    <a:pt x="18" y="63"/>
                  </a:cubicBezTo>
                  <a:lnTo>
                    <a:pt x="0" y="80"/>
                  </a:lnTo>
                  <a:cubicBezTo>
                    <a:pt x="0" y="89"/>
                    <a:pt x="0" y="89"/>
                    <a:pt x="0" y="89"/>
                  </a:cubicBezTo>
                  <a:lnTo>
                    <a:pt x="9" y="89"/>
                  </a:lnTo>
                  <a:lnTo>
                    <a:pt x="27" y="71"/>
                  </a:lnTo>
                  <a:cubicBezTo>
                    <a:pt x="45" y="63"/>
                    <a:pt x="53" y="54"/>
                    <a:pt x="71" y="45"/>
                  </a:cubicBezTo>
                  <a:cubicBezTo>
                    <a:pt x="80" y="27"/>
                    <a:pt x="98" y="18"/>
                    <a:pt x="116" y="9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13"/>
            <p:cNvSpPr/>
            <p:nvPr/>
          </p:nvSpPr>
          <p:spPr>
            <a:xfrm>
              <a:off x="5367325" y="1990300"/>
              <a:ext cx="4225" cy="2250"/>
            </a:xfrm>
            <a:custGeom>
              <a:avLst/>
              <a:gdLst/>
              <a:ahLst/>
              <a:cxnLst/>
              <a:rect l="l" t="t" r="r" b="b"/>
              <a:pathLst>
                <a:path w="169" h="90" extrusionOk="0">
                  <a:moveTo>
                    <a:pt x="0" y="1"/>
                  </a:moveTo>
                  <a:cubicBezTo>
                    <a:pt x="0" y="1"/>
                    <a:pt x="0" y="10"/>
                    <a:pt x="0" y="10"/>
                  </a:cubicBezTo>
                  <a:lnTo>
                    <a:pt x="18" y="27"/>
                  </a:lnTo>
                  <a:cubicBezTo>
                    <a:pt x="36" y="36"/>
                    <a:pt x="62" y="45"/>
                    <a:pt x="80" y="63"/>
                  </a:cubicBezTo>
                  <a:cubicBezTo>
                    <a:pt x="98" y="72"/>
                    <a:pt x="116" y="81"/>
                    <a:pt x="142" y="81"/>
                  </a:cubicBezTo>
                  <a:cubicBezTo>
                    <a:pt x="125" y="72"/>
                    <a:pt x="107" y="63"/>
                    <a:pt x="89" y="54"/>
                  </a:cubicBezTo>
                  <a:cubicBezTo>
                    <a:pt x="62" y="45"/>
                    <a:pt x="45" y="36"/>
                    <a:pt x="27" y="18"/>
                  </a:cubicBezTo>
                  <a:lnTo>
                    <a:pt x="9" y="10"/>
                  </a:lnTo>
                  <a:lnTo>
                    <a:pt x="9" y="1"/>
                  </a:lnTo>
                  <a:close/>
                  <a:moveTo>
                    <a:pt x="142" y="81"/>
                  </a:moveTo>
                  <a:lnTo>
                    <a:pt x="169" y="89"/>
                  </a:lnTo>
                  <a:lnTo>
                    <a:pt x="160" y="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13"/>
            <p:cNvSpPr/>
            <p:nvPr/>
          </p:nvSpPr>
          <p:spPr>
            <a:xfrm>
              <a:off x="5366875" y="1989850"/>
              <a:ext cx="2475" cy="1150"/>
            </a:xfrm>
            <a:custGeom>
              <a:avLst/>
              <a:gdLst/>
              <a:ahLst/>
              <a:cxnLst/>
              <a:rect l="l" t="t" r="r" b="b"/>
              <a:pathLst>
                <a:path w="99" h="46" extrusionOk="0">
                  <a:moveTo>
                    <a:pt x="0" y="1"/>
                  </a:moveTo>
                  <a:cubicBezTo>
                    <a:pt x="27" y="28"/>
                    <a:pt x="63" y="36"/>
                    <a:pt x="98" y="45"/>
                  </a:cubicBezTo>
                  <a:cubicBezTo>
                    <a:pt x="71" y="36"/>
                    <a:pt x="36" y="19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13"/>
            <p:cNvSpPr/>
            <p:nvPr/>
          </p:nvSpPr>
          <p:spPr>
            <a:xfrm>
              <a:off x="5367325" y="1989425"/>
              <a:ext cx="6000" cy="450"/>
            </a:xfrm>
            <a:custGeom>
              <a:avLst/>
              <a:gdLst/>
              <a:ahLst/>
              <a:cxnLst/>
              <a:rect l="l" t="t" r="r" b="b"/>
              <a:pathLst>
                <a:path w="240" h="18" extrusionOk="0">
                  <a:moveTo>
                    <a:pt x="240" y="0"/>
                  </a:moveTo>
                  <a:lnTo>
                    <a:pt x="213" y="9"/>
                  </a:lnTo>
                  <a:lnTo>
                    <a:pt x="240" y="9"/>
                  </a:lnTo>
                  <a:cubicBezTo>
                    <a:pt x="240" y="9"/>
                    <a:pt x="231" y="9"/>
                    <a:pt x="240" y="0"/>
                  </a:cubicBezTo>
                  <a:close/>
                  <a:moveTo>
                    <a:pt x="5" y="5"/>
                  </a:moveTo>
                  <a:cubicBezTo>
                    <a:pt x="4" y="5"/>
                    <a:pt x="3" y="6"/>
                    <a:pt x="0" y="9"/>
                  </a:cubicBezTo>
                  <a:cubicBezTo>
                    <a:pt x="0" y="18"/>
                    <a:pt x="9" y="18"/>
                    <a:pt x="9" y="18"/>
                  </a:cubicBezTo>
                  <a:lnTo>
                    <a:pt x="133" y="18"/>
                  </a:lnTo>
                  <a:cubicBezTo>
                    <a:pt x="107" y="18"/>
                    <a:pt x="80" y="9"/>
                    <a:pt x="53" y="9"/>
                  </a:cubicBezTo>
                  <a:lnTo>
                    <a:pt x="18" y="9"/>
                  </a:lnTo>
                  <a:cubicBezTo>
                    <a:pt x="6" y="9"/>
                    <a:pt x="6" y="5"/>
                    <a:pt x="5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13"/>
            <p:cNvSpPr/>
            <p:nvPr/>
          </p:nvSpPr>
          <p:spPr>
            <a:xfrm>
              <a:off x="5366875" y="1992750"/>
              <a:ext cx="250" cy="250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9" y="0"/>
                  </a:moveTo>
                  <a:cubicBezTo>
                    <a:pt x="9" y="0"/>
                    <a:pt x="0" y="9"/>
                    <a:pt x="0" y="9"/>
                  </a:cubicBez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13"/>
            <p:cNvSpPr/>
            <p:nvPr/>
          </p:nvSpPr>
          <p:spPr>
            <a:xfrm>
              <a:off x="5365325" y="1988075"/>
              <a:ext cx="1125" cy="1150"/>
            </a:xfrm>
            <a:custGeom>
              <a:avLst/>
              <a:gdLst/>
              <a:ahLst/>
              <a:cxnLst/>
              <a:rect l="l" t="t" r="r" b="b"/>
              <a:pathLst>
                <a:path w="45" h="46" extrusionOk="0">
                  <a:moveTo>
                    <a:pt x="0" y="1"/>
                  </a:moveTo>
                  <a:lnTo>
                    <a:pt x="0" y="10"/>
                  </a:lnTo>
                  <a:lnTo>
                    <a:pt x="5" y="5"/>
                  </a:lnTo>
                  <a:lnTo>
                    <a:pt x="5" y="5"/>
                  </a:lnTo>
                  <a:cubicBezTo>
                    <a:pt x="20" y="22"/>
                    <a:pt x="28" y="37"/>
                    <a:pt x="45" y="45"/>
                  </a:cubicBezTo>
                  <a:cubicBezTo>
                    <a:pt x="27" y="36"/>
                    <a:pt x="18" y="19"/>
                    <a:pt x="9" y="1"/>
                  </a:cubicBezTo>
                  <a:lnTo>
                    <a:pt x="5" y="5"/>
                  </a:lnTo>
                  <a:lnTo>
                    <a:pt x="5" y="5"/>
                  </a:lnTo>
                  <a:cubicBezTo>
                    <a:pt x="3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13"/>
            <p:cNvSpPr/>
            <p:nvPr/>
          </p:nvSpPr>
          <p:spPr>
            <a:xfrm>
              <a:off x="5363975" y="1988975"/>
              <a:ext cx="2025" cy="675"/>
            </a:xfrm>
            <a:custGeom>
              <a:avLst/>
              <a:gdLst/>
              <a:ahLst/>
              <a:cxnLst/>
              <a:rect l="l" t="t" r="r" b="b"/>
              <a:pathLst>
                <a:path w="81" h="27" extrusionOk="0">
                  <a:moveTo>
                    <a:pt x="1" y="0"/>
                  </a:moveTo>
                  <a:cubicBezTo>
                    <a:pt x="10" y="9"/>
                    <a:pt x="28" y="9"/>
                    <a:pt x="36" y="9"/>
                  </a:cubicBezTo>
                  <a:cubicBezTo>
                    <a:pt x="54" y="18"/>
                    <a:pt x="63" y="18"/>
                    <a:pt x="81" y="27"/>
                  </a:cubicBezTo>
                  <a:cubicBezTo>
                    <a:pt x="72" y="18"/>
                    <a:pt x="54" y="9"/>
                    <a:pt x="45" y="9"/>
                  </a:cubicBezTo>
                  <a:cubicBezTo>
                    <a:pt x="28" y="9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13"/>
            <p:cNvSpPr/>
            <p:nvPr/>
          </p:nvSpPr>
          <p:spPr>
            <a:xfrm>
              <a:off x="5366650" y="1990075"/>
              <a:ext cx="700" cy="2025"/>
            </a:xfrm>
            <a:custGeom>
              <a:avLst/>
              <a:gdLst/>
              <a:ahLst/>
              <a:cxnLst/>
              <a:rect l="l" t="t" r="r" b="b"/>
              <a:pathLst>
                <a:path w="28" h="81" extrusionOk="0">
                  <a:moveTo>
                    <a:pt x="1" y="1"/>
                  </a:moveTo>
                  <a:cubicBezTo>
                    <a:pt x="1" y="10"/>
                    <a:pt x="1" y="27"/>
                    <a:pt x="1" y="36"/>
                  </a:cubicBezTo>
                  <a:cubicBezTo>
                    <a:pt x="9" y="54"/>
                    <a:pt x="9" y="63"/>
                    <a:pt x="18" y="81"/>
                  </a:cubicBezTo>
                  <a:lnTo>
                    <a:pt x="27" y="81"/>
                  </a:lnTo>
                  <a:cubicBezTo>
                    <a:pt x="18" y="63"/>
                    <a:pt x="9" y="54"/>
                    <a:pt x="9" y="36"/>
                  </a:cubicBezTo>
                  <a:cubicBezTo>
                    <a:pt x="1" y="27"/>
                    <a:pt x="1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13"/>
            <p:cNvSpPr/>
            <p:nvPr/>
          </p:nvSpPr>
          <p:spPr>
            <a:xfrm>
              <a:off x="5367325" y="1987425"/>
              <a:ext cx="675" cy="1575"/>
            </a:xfrm>
            <a:custGeom>
              <a:avLst/>
              <a:gdLst/>
              <a:ahLst/>
              <a:cxnLst/>
              <a:rect l="l" t="t" r="r" b="b"/>
              <a:pathLst>
                <a:path w="27" h="63" extrusionOk="0">
                  <a:moveTo>
                    <a:pt x="9" y="0"/>
                  </a:moveTo>
                  <a:lnTo>
                    <a:pt x="18" y="5"/>
                  </a:lnTo>
                  <a:lnTo>
                    <a:pt x="18" y="5"/>
                  </a:lnTo>
                  <a:lnTo>
                    <a:pt x="18" y="0"/>
                  </a:lnTo>
                  <a:close/>
                  <a:moveTo>
                    <a:pt x="18" y="5"/>
                  </a:moveTo>
                  <a:lnTo>
                    <a:pt x="18" y="9"/>
                  </a:lnTo>
                  <a:cubicBezTo>
                    <a:pt x="9" y="27"/>
                    <a:pt x="0" y="45"/>
                    <a:pt x="0" y="62"/>
                  </a:cubicBezTo>
                  <a:cubicBezTo>
                    <a:pt x="0" y="45"/>
                    <a:pt x="9" y="27"/>
                    <a:pt x="27" y="9"/>
                  </a:cubicBezTo>
                  <a:lnTo>
                    <a:pt x="18" y="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13"/>
            <p:cNvSpPr/>
            <p:nvPr/>
          </p:nvSpPr>
          <p:spPr>
            <a:xfrm>
              <a:off x="5367325" y="1989425"/>
              <a:ext cx="1125" cy="225"/>
            </a:xfrm>
            <a:custGeom>
              <a:avLst/>
              <a:gdLst/>
              <a:ahLst/>
              <a:cxnLst/>
              <a:rect l="l" t="t" r="r" b="b"/>
              <a:pathLst>
                <a:path w="45" h="9" extrusionOk="0">
                  <a:moveTo>
                    <a:pt x="0" y="0"/>
                  </a:moveTo>
                  <a:lnTo>
                    <a:pt x="0" y="9"/>
                  </a:lnTo>
                  <a:cubicBezTo>
                    <a:pt x="5" y="5"/>
                    <a:pt x="11" y="2"/>
                    <a:pt x="19" y="2"/>
                  </a:cubicBezTo>
                  <a:cubicBezTo>
                    <a:pt x="27" y="2"/>
                    <a:pt x="36" y="5"/>
                    <a:pt x="45" y="9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13"/>
            <p:cNvSpPr/>
            <p:nvPr/>
          </p:nvSpPr>
          <p:spPr>
            <a:xfrm>
              <a:off x="5367100" y="1989850"/>
              <a:ext cx="3800" cy="700"/>
            </a:xfrm>
            <a:custGeom>
              <a:avLst/>
              <a:gdLst/>
              <a:ahLst/>
              <a:cxnLst/>
              <a:rect l="l" t="t" r="r" b="b"/>
              <a:pathLst>
                <a:path w="152" h="28" extrusionOk="0">
                  <a:moveTo>
                    <a:pt x="0" y="1"/>
                  </a:moveTo>
                  <a:cubicBezTo>
                    <a:pt x="0" y="1"/>
                    <a:pt x="9" y="10"/>
                    <a:pt x="18" y="10"/>
                  </a:cubicBezTo>
                  <a:lnTo>
                    <a:pt x="27" y="10"/>
                  </a:lnTo>
                  <a:lnTo>
                    <a:pt x="54" y="19"/>
                  </a:lnTo>
                  <a:cubicBezTo>
                    <a:pt x="89" y="19"/>
                    <a:pt x="125" y="28"/>
                    <a:pt x="151" y="28"/>
                  </a:cubicBezTo>
                  <a:cubicBezTo>
                    <a:pt x="125" y="19"/>
                    <a:pt x="89" y="19"/>
                    <a:pt x="62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74" name="Google Shape;7074;p13"/>
          <p:cNvSpPr/>
          <p:nvPr/>
        </p:nvSpPr>
        <p:spPr>
          <a:xfrm>
            <a:off x="1314070" y="3965051"/>
            <a:ext cx="77756" cy="81227"/>
          </a:xfrm>
          <a:custGeom>
            <a:avLst/>
            <a:gdLst/>
            <a:ahLst/>
            <a:cxnLst/>
            <a:rect l="l" t="t" r="r" b="b"/>
            <a:pathLst>
              <a:path w="783" h="818" extrusionOk="0">
                <a:moveTo>
                  <a:pt x="467" y="237"/>
                </a:moveTo>
                <a:cubicBezTo>
                  <a:pt x="464" y="247"/>
                  <a:pt x="467" y="257"/>
                  <a:pt x="472" y="267"/>
                </a:cubicBezTo>
                <a:cubicBezTo>
                  <a:pt x="472" y="285"/>
                  <a:pt x="472" y="294"/>
                  <a:pt x="472" y="303"/>
                </a:cubicBezTo>
                <a:lnTo>
                  <a:pt x="463" y="329"/>
                </a:lnTo>
                <a:lnTo>
                  <a:pt x="445" y="329"/>
                </a:lnTo>
                <a:cubicBezTo>
                  <a:pt x="436" y="329"/>
                  <a:pt x="436" y="320"/>
                  <a:pt x="436" y="312"/>
                </a:cubicBezTo>
                <a:lnTo>
                  <a:pt x="436" y="294"/>
                </a:lnTo>
                <a:cubicBezTo>
                  <a:pt x="427" y="285"/>
                  <a:pt x="436" y="267"/>
                  <a:pt x="445" y="267"/>
                </a:cubicBezTo>
                <a:cubicBezTo>
                  <a:pt x="455" y="257"/>
                  <a:pt x="463" y="247"/>
                  <a:pt x="467" y="237"/>
                </a:cubicBezTo>
                <a:close/>
                <a:moveTo>
                  <a:pt x="303" y="1"/>
                </a:moveTo>
                <a:lnTo>
                  <a:pt x="276" y="10"/>
                </a:lnTo>
                <a:cubicBezTo>
                  <a:pt x="267" y="10"/>
                  <a:pt x="267" y="18"/>
                  <a:pt x="259" y="18"/>
                </a:cubicBezTo>
                <a:lnTo>
                  <a:pt x="250" y="18"/>
                </a:lnTo>
                <a:cubicBezTo>
                  <a:pt x="223" y="36"/>
                  <a:pt x="214" y="72"/>
                  <a:pt x="214" y="98"/>
                </a:cubicBezTo>
                <a:lnTo>
                  <a:pt x="214" y="152"/>
                </a:lnTo>
                <a:cubicBezTo>
                  <a:pt x="214" y="187"/>
                  <a:pt x="223" y="223"/>
                  <a:pt x="250" y="249"/>
                </a:cubicBezTo>
                <a:lnTo>
                  <a:pt x="276" y="294"/>
                </a:lnTo>
                <a:cubicBezTo>
                  <a:pt x="294" y="303"/>
                  <a:pt x="312" y="312"/>
                  <a:pt x="330" y="312"/>
                </a:cubicBezTo>
                <a:cubicBezTo>
                  <a:pt x="332" y="309"/>
                  <a:pt x="336" y="308"/>
                  <a:pt x="339" y="308"/>
                </a:cubicBezTo>
                <a:cubicBezTo>
                  <a:pt x="347" y="308"/>
                  <a:pt x="356" y="314"/>
                  <a:pt x="356" y="320"/>
                </a:cubicBezTo>
                <a:lnTo>
                  <a:pt x="374" y="338"/>
                </a:lnTo>
                <a:cubicBezTo>
                  <a:pt x="374" y="338"/>
                  <a:pt x="374" y="347"/>
                  <a:pt x="374" y="356"/>
                </a:cubicBezTo>
                <a:lnTo>
                  <a:pt x="365" y="374"/>
                </a:lnTo>
                <a:cubicBezTo>
                  <a:pt x="356" y="374"/>
                  <a:pt x="347" y="383"/>
                  <a:pt x="338" y="383"/>
                </a:cubicBezTo>
                <a:lnTo>
                  <a:pt x="321" y="374"/>
                </a:lnTo>
                <a:cubicBezTo>
                  <a:pt x="312" y="365"/>
                  <a:pt x="303" y="356"/>
                  <a:pt x="303" y="347"/>
                </a:cubicBezTo>
                <a:cubicBezTo>
                  <a:pt x="303" y="329"/>
                  <a:pt x="285" y="312"/>
                  <a:pt x="267" y="303"/>
                </a:cubicBezTo>
                <a:lnTo>
                  <a:pt x="223" y="285"/>
                </a:lnTo>
                <a:cubicBezTo>
                  <a:pt x="205" y="280"/>
                  <a:pt x="185" y="278"/>
                  <a:pt x="165" y="278"/>
                </a:cubicBezTo>
                <a:cubicBezTo>
                  <a:pt x="145" y="278"/>
                  <a:pt x="125" y="280"/>
                  <a:pt x="108" y="285"/>
                </a:cubicBezTo>
                <a:lnTo>
                  <a:pt x="63" y="303"/>
                </a:lnTo>
                <a:cubicBezTo>
                  <a:pt x="37" y="312"/>
                  <a:pt x="10" y="338"/>
                  <a:pt x="10" y="365"/>
                </a:cubicBezTo>
                <a:lnTo>
                  <a:pt x="10" y="374"/>
                </a:lnTo>
                <a:cubicBezTo>
                  <a:pt x="1" y="383"/>
                  <a:pt x="1" y="383"/>
                  <a:pt x="10" y="391"/>
                </a:cubicBezTo>
                <a:cubicBezTo>
                  <a:pt x="1" y="400"/>
                  <a:pt x="1" y="409"/>
                  <a:pt x="10" y="418"/>
                </a:cubicBezTo>
                <a:lnTo>
                  <a:pt x="10" y="427"/>
                </a:lnTo>
                <a:cubicBezTo>
                  <a:pt x="10" y="454"/>
                  <a:pt x="28" y="480"/>
                  <a:pt x="54" y="498"/>
                </a:cubicBezTo>
                <a:lnTo>
                  <a:pt x="99" y="516"/>
                </a:lnTo>
                <a:cubicBezTo>
                  <a:pt x="119" y="526"/>
                  <a:pt x="143" y="531"/>
                  <a:pt x="167" y="531"/>
                </a:cubicBezTo>
                <a:cubicBezTo>
                  <a:pt x="183" y="531"/>
                  <a:pt x="199" y="528"/>
                  <a:pt x="214" y="525"/>
                </a:cubicBezTo>
                <a:lnTo>
                  <a:pt x="259" y="516"/>
                </a:lnTo>
                <a:cubicBezTo>
                  <a:pt x="276" y="507"/>
                  <a:pt x="294" y="498"/>
                  <a:pt x="303" y="480"/>
                </a:cubicBezTo>
                <a:cubicBezTo>
                  <a:pt x="303" y="471"/>
                  <a:pt x="312" y="463"/>
                  <a:pt x="330" y="454"/>
                </a:cubicBezTo>
                <a:lnTo>
                  <a:pt x="347" y="454"/>
                </a:lnTo>
                <a:cubicBezTo>
                  <a:pt x="347" y="454"/>
                  <a:pt x="356" y="454"/>
                  <a:pt x="365" y="463"/>
                </a:cubicBezTo>
                <a:cubicBezTo>
                  <a:pt x="365" y="471"/>
                  <a:pt x="365" y="471"/>
                  <a:pt x="365" y="480"/>
                </a:cubicBezTo>
                <a:lnTo>
                  <a:pt x="347" y="498"/>
                </a:lnTo>
                <a:cubicBezTo>
                  <a:pt x="341" y="504"/>
                  <a:pt x="335" y="511"/>
                  <a:pt x="329" y="511"/>
                </a:cubicBezTo>
                <a:cubicBezTo>
                  <a:pt x="326" y="511"/>
                  <a:pt x="323" y="510"/>
                  <a:pt x="321" y="507"/>
                </a:cubicBezTo>
                <a:cubicBezTo>
                  <a:pt x="303" y="507"/>
                  <a:pt x="276" y="516"/>
                  <a:pt x="267" y="534"/>
                </a:cubicBezTo>
                <a:lnTo>
                  <a:pt x="241" y="578"/>
                </a:lnTo>
                <a:cubicBezTo>
                  <a:pt x="214" y="605"/>
                  <a:pt x="205" y="640"/>
                  <a:pt x="214" y="676"/>
                </a:cubicBezTo>
                <a:lnTo>
                  <a:pt x="214" y="729"/>
                </a:lnTo>
                <a:cubicBezTo>
                  <a:pt x="214" y="756"/>
                  <a:pt x="232" y="782"/>
                  <a:pt x="259" y="800"/>
                </a:cubicBezTo>
                <a:cubicBezTo>
                  <a:pt x="267" y="809"/>
                  <a:pt x="276" y="809"/>
                  <a:pt x="285" y="809"/>
                </a:cubicBezTo>
                <a:lnTo>
                  <a:pt x="303" y="818"/>
                </a:lnTo>
                <a:lnTo>
                  <a:pt x="312" y="818"/>
                </a:lnTo>
                <a:cubicBezTo>
                  <a:pt x="347" y="818"/>
                  <a:pt x="374" y="809"/>
                  <a:pt x="392" y="782"/>
                </a:cubicBezTo>
                <a:lnTo>
                  <a:pt x="427" y="747"/>
                </a:lnTo>
                <a:cubicBezTo>
                  <a:pt x="454" y="720"/>
                  <a:pt x="463" y="685"/>
                  <a:pt x="463" y="649"/>
                </a:cubicBezTo>
                <a:lnTo>
                  <a:pt x="463" y="596"/>
                </a:lnTo>
                <a:cubicBezTo>
                  <a:pt x="463" y="578"/>
                  <a:pt x="454" y="560"/>
                  <a:pt x="436" y="551"/>
                </a:cubicBezTo>
                <a:cubicBezTo>
                  <a:pt x="427" y="542"/>
                  <a:pt x="418" y="534"/>
                  <a:pt x="427" y="516"/>
                </a:cubicBezTo>
                <a:lnTo>
                  <a:pt x="427" y="498"/>
                </a:lnTo>
                <a:cubicBezTo>
                  <a:pt x="427" y="489"/>
                  <a:pt x="427" y="489"/>
                  <a:pt x="427" y="480"/>
                </a:cubicBezTo>
                <a:lnTo>
                  <a:pt x="445" y="480"/>
                </a:lnTo>
                <a:cubicBezTo>
                  <a:pt x="445" y="476"/>
                  <a:pt x="447" y="474"/>
                  <a:pt x="451" y="474"/>
                </a:cubicBezTo>
                <a:cubicBezTo>
                  <a:pt x="454" y="474"/>
                  <a:pt x="458" y="476"/>
                  <a:pt x="463" y="480"/>
                </a:cubicBezTo>
                <a:lnTo>
                  <a:pt x="472" y="489"/>
                </a:lnTo>
                <a:cubicBezTo>
                  <a:pt x="481" y="498"/>
                  <a:pt x="481" y="507"/>
                  <a:pt x="472" y="525"/>
                </a:cubicBezTo>
                <a:cubicBezTo>
                  <a:pt x="463" y="542"/>
                  <a:pt x="463" y="560"/>
                  <a:pt x="472" y="578"/>
                </a:cubicBezTo>
                <a:lnTo>
                  <a:pt x="507" y="614"/>
                </a:lnTo>
                <a:cubicBezTo>
                  <a:pt x="525" y="649"/>
                  <a:pt x="552" y="667"/>
                  <a:pt x="587" y="685"/>
                </a:cubicBezTo>
                <a:lnTo>
                  <a:pt x="640" y="693"/>
                </a:lnTo>
                <a:cubicBezTo>
                  <a:pt x="648" y="696"/>
                  <a:pt x="655" y="697"/>
                  <a:pt x="662" y="697"/>
                </a:cubicBezTo>
                <a:cubicBezTo>
                  <a:pt x="681" y="697"/>
                  <a:pt x="701" y="689"/>
                  <a:pt x="720" y="676"/>
                </a:cubicBezTo>
                <a:lnTo>
                  <a:pt x="720" y="667"/>
                </a:lnTo>
                <a:cubicBezTo>
                  <a:pt x="729" y="667"/>
                  <a:pt x="738" y="658"/>
                  <a:pt x="738" y="649"/>
                </a:cubicBezTo>
                <a:cubicBezTo>
                  <a:pt x="747" y="649"/>
                  <a:pt x="747" y="640"/>
                  <a:pt x="756" y="631"/>
                </a:cubicBezTo>
                <a:lnTo>
                  <a:pt x="756" y="622"/>
                </a:lnTo>
                <a:cubicBezTo>
                  <a:pt x="765" y="596"/>
                  <a:pt x="765" y="569"/>
                  <a:pt x="756" y="542"/>
                </a:cubicBezTo>
                <a:lnTo>
                  <a:pt x="729" y="498"/>
                </a:lnTo>
                <a:cubicBezTo>
                  <a:pt x="712" y="463"/>
                  <a:pt x="676" y="445"/>
                  <a:pt x="649" y="427"/>
                </a:cubicBezTo>
                <a:lnTo>
                  <a:pt x="596" y="409"/>
                </a:lnTo>
                <a:cubicBezTo>
                  <a:pt x="591" y="407"/>
                  <a:pt x="586" y="406"/>
                  <a:pt x="580" y="406"/>
                </a:cubicBezTo>
                <a:cubicBezTo>
                  <a:pt x="568" y="406"/>
                  <a:pt x="555" y="412"/>
                  <a:pt x="543" y="418"/>
                </a:cubicBezTo>
                <a:cubicBezTo>
                  <a:pt x="534" y="427"/>
                  <a:pt x="525" y="427"/>
                  <a:pt x="507" y="427"/>
                </a:cubicBezTo>
                <a:lnTo>
                  <a:pt x="489" y="418"/>
                </a:lnTo>
                <a:cubicBezTo>
                  <a:pt x="489" y="418"/>
                  <a:pt x="481" y="409"/>
                  <a:pt x="481" y="400"/>
                </a:cubicBezTo>
                <a:lnTo>
                  <a:pt x="481" y="391"/>
                </a:lnTo>
                <a:cubicBezTo>
                  <a:pt x="481" y="383"/>
                  <a:pt x="481" y="374"/>
                  <a:pt x="489" y="374"/>
                </a:cubicBezTo>
                <a:lnTo>
                  <a:pt x="507" y="374"/>
                </a:lnTo>
                <a:cubicBezTo>
                  <a:pt x="512" y="371"/>
                  <a:pt x="517" y="370"/>
                  <a:pt x="521" y="370"/>
                </a:cubicBezTo>
                <a:cubicBezTo>
                  <a:pt x="530" y="370"/>
                  <a:pt x="536" y="376"/>
                  <a:pt x="543" y="383"/>
                </a:cubicBezTo>
                <a:cubicBezTo>
                  <a:pt x="555" y="389"/>
                  <a:pt x="568" y="395"/>
                  <a:pt x="580" y="395"/>
                </a:cubicBezTo>
                <a:cubicBezTo>
                  <a:pt x="586" y="395"/>
                  <a:pt x="591" y="394"/>
                  <a:pt x="596" y="391"/>
                </a:cubicBezTo>
                <a:lnTo>
                  <a:pt x="640" y="374"/>
                </a:lnTo>
                <a:cubicBezTo>
                  <a:pt x="676" y="365"/>
                  <a:pt x="712" y="338"/>
                  <a:pt x="729" y="312"/>
                </a:cubicBezTo>
                <a:lnTo>
                  <a:pt x="756" y="276"/>
                </a:lnTo>
                <a:cubicBezTo>
                  <a:pt x="774" y="249"/>
                  <a:pt x="783" y="214"/>
                  <a:pt x="765" y="187"/>
                </a:cubicBezTo>
                <a:lnTo>
                  <a:pt x="765" y="178"/>
                </a:lnTo>
                <a:cubicBezTo>
                  <a:pt x="765" y="169"/>
                  <a:pt x="756" y="161"/>
                  <a:pt x="756" y="161"/>
                </a:cubicBezTo>
                <a:cubicBezTo>
                  <a:pt x="747" y="152"/>
                  <a:pt x="747" y="143"/>
                  <a:pt x="738" y="134"/>
                </a:cubicBezTo>
                <a:cubicBezTo>
                  <a:pt x="712" y="107"/>
                  <a:pt x="676" y="107"/>
                  <a:pt x="649" y="107"/>
                </a:cubicBezTo>
                <a:lnTo>
                  <a:pt x="605" y="116"/>
                </a:lnTo>
                <a:cubicBezTo>
                  <a:pt x="569" y="125"/>
                  <a:pt x="534" y="152"/>
                  <a:pt x="507" y="178"/>
                </a:cubicBezTo>
                <a:lnTo>
                  <a:pt x="481" y="214"/>
                </a:lnTo>
                <a:cubicBezTo>
                  <a:pt x="476" y="219"/>
                  <a:pt x="472" y="224"/>
                  <a:pt x="470" y="229"/>
                </a:cubicBezTo>
                <a:lnTo>
                  <a:pt x="470" y="229"/>
                </a:lnTo>
                <a:cubicBezTo>
                  <a:pt x="471" y="224"/>
                  <a:pt x="472" y="219"/>
                  <a:pt x="472" y="214"/>
                </a:cubicBezTo>
                <a:lnTo>
                  <a:pt x="472" y="169"/>
                </a:lnTo>
                <a:cubicBezTo>
                  <a:pt x="463" y="125"/>
                  <a:pt x="454" y="90"/>
                  <a:pt x="427" y="63"/>
                </a:cubicBezTo>
                <a:lnTo>
                  <a:pt x="392" y="36"/>
                </a:lnTo>
                <a:cubicBezTo>
                  <a:pt x="365" y="10"/>
                  <a:pt x="338" y="1"/>
                  <a:pt x="3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75" name="Google Shape;7075;p13"/>
          <p:cNvGrpSpPr/>
          <p:nvPr/>
        </p:nvGrpSpPr>
        <p:grpSpPr>
          <a:xfrm>
            <a:off x="1343266" y="3986202"/>
            <a:ext cx="43297" cy="45082"/>
            <a:chOff x="5178775" y="1932000"/>
            <a:chExt cx="10900" cy="11350"/>
          </a:xfrm>
        </p:grpSpPr>
        <p:sp>
          <p:nvSpPr>
            <p:cNvPr id="7076" name="Google Shape;7076;p13"/>
            <p:cNvSpPr/>
            <p:nvPr/>
          </p:nvSpPr>
          <p:spPr>
            <a:xfrm>
              <a:off x="5180775" y="1935550"/>
              <a:ext cx="2000" cy="2475"/>
            </a:xfrm>
            <a:custGeom>
              <a:avLst/>
              <a:gdLst/>
              <a:ahLst/>
              <a:cxnLst/>
              <a:rect l="l" t="t" r="r" b="b"/>
              <a:pathLst>
                <a:path w="80" h="99" extrusionOk="0">
                  <a:moveTo>
                    <a:pt x="80" y="19"/>
                  </a:moveTo>
                  <a:cubicBezTo>
                    <a:pt x="80" y="28"/>
                    <a:pt x="80" y="36"/>
                    <a:pt x="80" y="36"/>
                  </a:cubicBezTo>
                  <a:lnTo>
                    <a:pt x="80" y="54"/>
                  </a:lnTo>
                  <a:cubicBezTo>
                    <a:pt x="80" y="54"/>
                    <a:pt x="80" y="63"/>
                    <a:pt x="80" y="72"/>
                  </a:cubicBezTo>
                  <a:cubicBezTo>
                    <a:pt x="80" y="72"/>
                    <a:pt x="71" y="81"/>
                    <a:pt x="71" y="81"/>
                  </a:cubicBezTo>
                  <a:cubicBezTo>
                    <a:pt x="62" y="81"/>
                    <a:pt x="53" y="81"/>
                    <a:pt x="44" y="90"/>
                  </a:cubicBezTo>
                  <a:lnTo>
                    <a:pt x="27" y="99"/>
                  </a:lnTo>
                  <a:lnTo>
                    <a:pt x="27" y="99"/>
                  </a:lnTo>
                  <a:cubicBezTo>
                    <a:pt x="27" y="99"/>
                    <a:pt x="18" y="99"/>
                    <a:pt x="18" y="90"/>
                  </a:cubicBezTo>
                  <a:cubicBezTo>
                    <a:pt x="18" y="90"/>
                    <a:pt x="18" y="90"/>
                    <a:pt x="18" y="81"/>
                  </a:cubicBezTo>
                  <a:lnTo>
                    <a:pt x="18" y="81"/>
                  </a:lnTo>
                  <a:cubicBezTo>
                    <a:pt x="9" y="81"/>
                    <a:pt x="9" y="72"/>
                    <a:pt x="0" y="72"/>
                  </a:cubicBezTo>
                  <a:cubicBezTo>
                    <a:pt x="0" y="63"/>
                    <a:pt x="0" y="63"/>
                    <a:pt x="0" y="54"/>
                  </a:cubicBezTo>
                  <a:cubicBezTo>
                    <a:pt x="9" y="54"/>
                    <a:pt x="18" y="45"/>
                    <a:pt x="18" y="45"/>
                  </a:cubicBezTo>
                  <a:lnTo>
                    <a:pt x="27" y="19"/>
                  </a:lnTo>
                  <a:cubicBezTo>
                    <a:pt x="27" y="19"/>
                    <a:pt x="27" y="19"/>
                    <a:pt x="27" y="19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"/>
                    <a:pt x="36" y="1"/>
                    <a:pt x="44" y="1"/>
                  </a:cubicBezTo>
                  <a:lnTo>
                    <a:pt x="53" y="1"/>
                  </a:lnTo>
                  <a:cubicBezTo>
                    <a:pt x="53" y="10"/>
                    <a:pt x="62" y="10"/>
                    <a:pt x="71" y="1"/>
                  </a:cubicBezTo>
                  <a:cubicBezTo>
                    <a:pt x="80" y="1"/>
                    <a:pt x="80" y="10"/>
                    <a:pt x="80" y="1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13"/>
            <p:cNvSpPr/>
            <p:nvPr/>
          </p:nvSpPr>
          <p:spPr>
            <a:xfrm>
              <a:off x="5178775" y="1936675"/>
              <a:ext cx="2450" cy="250"/>
            </a:xfrm>
            <a:custGeom>
              <a:avLst/>
              <a:gdLst/>
              <a:ahLst/>
              <a:cxnLst/>
              <a:rect l="l" t="t" r="r" b="b"/>
              <a:pathLst>
                <a:path w="98" h="10" extrusionOk="0">
                  <a:moveTo>
                    <a:pt x="0" y="9"/>
                  </a:moveTo>
                  <a:lnTo>
                    <a:pt x="0" y="9"/>
                  </a:lnTo>
                  <a:lnTo>
                    <a:pt x="0" y="9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6" y="0"/>
                    <a:pt x="62" y="0"/>
                    <a:pt x="98" y="9"/>
                  </a:cubicBezTo>
                  <a:lnTo>
                    <a:pt x="98" y="9"/>
                  </a:lnTo>
                  <a:cubicBezTo>
                    <a:pt x="62" y="0"/>
                    <a:pt x="36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13"/>
            <p:cNvSpPr/>
            <p:nvPr/>
          </p:nvSpPr>
          <p:spPr>
            <a:xfrm>
              <a:off x="5179425" y="1937125"/>
              <a:ext cx="1575" cy="675"/>
            </a:xfrm>
            <a:custGeom>
              <a:avLst/>
              <a:gdLst/>
              <a:ahLst/>
              <a:cxnLst/>
              <a:rect l="l" t="t" r="r" b="b"/>
              <a:pathLst>
                <a:path w="63" h="27" extrusionOk="0">
                  <a:moveTo>
                    <a:pt x="63" y="0"/>
                  </a:moveTo>
                  <a:cubicBezTo>
                    <a:pt x="36" y="0"/>
                    <a:pt x="27" y="0"/>
                    <a:pt x="10" y="18"/>
                  </a:cubicBezTo>
                  <a:cubicBezTo>
                    <a:pt x="18" y="9"/>
                    <a:pt x="36" y="0"/>
                    <a:pt x="63" y="0"/>
                  </a:cubicBezTo>
                  <a:close/>
                  <a:moveTo>
                    <a:pt x="1" y="18"/>
                  </a:moveTo>
                  <a:lnTo>
                    <a:pt x="1" y="27"/>
                  </a:lnTo>
                  <a:lnTo>
                    <a:pt x="10" y="27"/>
                  </a:lnTo>
                  <a:lnTo>
                    <a:pt x="10" y="1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13"/>
            <p:cNvSpPr/>
            <p:nvPr/>
          </p:nvSpPr>
          <p:spPr>
            <a:xfrm>
              <a:off x="5180325" y="1937350"/>
              <a:ext cx="900" cy="2675"/>
            </a:xfrm>
            <a:custGeom>
              <a:avLst/>
              <a:gdLst/>
              <a:ahLst/>
              <a:cxnLst/>
              <a:rect l="l" t="t" r="r" b="b"/>
              <a:pathLst>
                <a:path w="36" h="107" extrusionOk="0">
                  <a:moveTo>
                    <a:pt x="36" y="0"/>
                  </a:moveTo>
                  <a:cubicBezTo>
                    <a:pt x="28" y="15"/>
                    <a:pt x="22" y="30"/>
                    <a:pt x="18" y="45"/>
                  </a:cubicBezTo>
                  <a:lnTo>
                    <a:pt x="18" y="45"/>
                  </a:lnTo>
                  <a:cubicBezTo>
                    <a:pt x="23" y="32"/>
                    <a:pt x="29" y="20"/>
                    <a:pt x="36" y="9"/>
                  </a:cubicBezTo>
                  <a:lnTo>
                    <a:pt x="36" y="0"/>
                  </a:lnTo>
                  <a:close/>
                  <a:moveTo>
                    <a:pt x="18" y="45"/>
                  </a:moveTo>
                  <a:lnTo>
                    <a:pt x="18" y="45"/>
                  </a:lnTo>
                  <a:cubicBezTo>
                    <a:pt x="11" y="64"/>
                    <a:pt x="6" y="85"/>
                    <a:pt x="0" y="107"/>
                  </a:cubicBezTo>
                  <a:lnTo>
                    <a:pt x="9" y="107"/>
                  </a:lnTo>
                  <a:cubicBezTo>
                    <a:pt x="9" y="86"/>
                    <a:pt x="12" y="65"/>
                    <a:pt x="18" y="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13"/>
            <p:cNvSpPr/>
            <p:nvPr/>
          </p:nvSpPr>
          <p:spPr>
            <a:xfrm>
              <a:off x="5178975" y="1932000"/>
              <a:ext cx="2475" cy="4250"/>
            </a:xfrm>
            <a:custGeom>
              <a:avLst/>
              <a:gdLst/>
              <a:ahLst/>
              <a:cxnLst/>
              <a:rect l="l" t="t" r="r" b="b"/>
              <a:pathLst>
                <a:path w="99" h="170" extrusionOk="0">
                  <a:moveTo>
                    <a:pt x="1" y="1"/>
                  </a:moveTo>
                  <a:lnTo>
                    <a:pt x="10" y="19"/>
                  </a:lnTo>
                  <a:cubicBezTo>
                    <a:pt x="28" y="36"/>
                    <a:pt x="36" y="54"/>
                    <a:pt x="54" y="72"/>
                  </a:cubicBezTo>
                  <a:cubicBezTo>
                    <a:pt x="45" y="54"/>
                    <a:pt x="28" y="36"/>
                    <a:pt x="19" y="19"/>
                  </a:cubicBezTo>
                  <a:cubicBezTo>
                    <a:pt x="10" y="10"/>
                    <a:pt x="10" y="10"/>
                    <a:pt x="1" y="1"/>
                  </a:cubicBezTo>
                  <a:close/>
                  <a:moveTo>
                    <a:pt x="54" y="72"/>
                  </a:moveTo>
                  <a:lnTo>
                    <a:pt x="54" y="72"/>
                  </a:lnTo>
                  <a:cubicBezTo>
                    <a:pt x="63" y="90"/>
                    <a:pt x="72" y="116"/>
                    <a:pt x="81" y="134"/>
                  </a:cubicBezTo>
                  <a:cubicBezTo>
                    <a:pt x="90" y="152"/>
                    <a:pt x="90" y="152"/>
                    <a:pt x="90" y="161"/>
                  </a:cubicBezTo>
                  <a:cubicBezTo>
                    <a:pt x="90" y="170"/>
                    <a:pt x="99" y="170"/>
                    <a:pt x="99" y="170"/>
                  </a:cubicBezTo>
                  <a:lnTo>
                    <a:pt x="99" y="161"/>
                  </a:lnTo>
                  <a:cubicBezTo>
                    <a:pt x="99" y="152"/>
                    <a:pt x="90" y="143"/>
                    <a:pt x="90" y="125"/>
                  </a:cubicBezTo>
                  <a:cubicBezTo>
                    <a:pt x="81" y="107"/>
                    <a:pt x="63" y="90"/>
                    <a:pt x="54" y="7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13"/>
            <p:cNvSpPr/>
            <p:nvPr/>
          </p:nvSpPr>
          <p:spPr>
            <a:xfrm>
              <a:off x="5182100" y="1932900"/>
              <a:ext cx="250" cy="3350"/>
            </a:xfrm>
            <a:custGeom>
              <a:avLst/>
              <a:gdLst/>
              <a:ahLst/>
              <a:cxnLst/>
              <a:rect l="l" t="t" r="r" b="b"/>
              <a:pathLst>
                <a:path w="10" h="134" extrusionOk="0">
                  <a:moveTo>
                    <a:pt x="9" y="0"/>
                  </a:moveTo>
                  <a:lnTo>
                    <a:pt x="9" y="0"/>
                  </a:lnTo>
                  <a:lnTo>
                    <a:pt x="9" y="0"/>
                  </a:lnTo>
                  <a:lnTo>
                    <a:pt x="9" y="0"/>
                  </a:lnTo>
                  <a:cubicBezTo>
                    <a:pt x="9" y="0"/>
                    <a:pt x="9" y="9"/>
                    <a:pt x="9" y="9"/>
                  </a:cubicBezTo>
                  <a:lnTo>
                    <a:pt x="9" y="9"/>
                  </a:lnTo>
                  <a:lnTo>
                    <a:pt x="9" y="9"/>
                  </a:lnTo>
                  <a:lnTo>
                    <a:pt x="9" y="9"/>
                  </a:lnTo>
                  <a:cubicBezTo>
                    <a:pt x="9" y="9"/>
                    <a:pt x="9" y="18"/>
                    <a:pt x="9" y="18"/>
                  </a:cubicBezTo>
                  <a:cubicBezTo>
                    <a:pt x="9" y="36"/>
                    <a:pt x="9" y="54"/>
                    <a:pt x="0" y="63"/>
                  </a:cubicBezTo>
                  <a:cubicBezTo>
                    <a:pt x="0" y="80"/>
                    <a:pt x="0" y="98"/>
                    <a:pt x="0" y="107"/>
                  </a:cubicBezTo>
                  <a:lnTo>
                    <a:pt x="0" y="134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07"/>
                  </a:lnTo>
                  <a:lnTo>
                    <a:pt x="0" y="63"/>
                  </a:lnTo>
                  <a:cubicBezTo>
                    <a:pt x="9" y="54"/>
                    <a:pt x="9" y="36"/>
                    <a:pt x="9" y="18"/>
                  </a:cubicBezTo>
                  <a:cubicBezTo>
                    <a:pt x="9" y="18"/>
                    <a:pt x="9" y="9"/>
                    <a:pt x="9" y="9"/>
                  </a:cubicBezTo>
                  <a:lnTo>
                    <a:pt x="9" y="9"/>
                  </a:lnTo>
                  <a:cubicBezTo>
                    <a:pt x="9" y="9"/>
                    <a:pt x="9" y="9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13"/>
            <p:cNvSpPr/>
            <p:nvPr/>
          </p:nvSpPr>
          <p:spPr>
            <a:xfrm>
              <a:off x="5182550" y="1933775"/>
              <a:ext cx="3125" cy="2475"/>
            </a:xfrm>
            <a:custGeom>
              <a:avLst/>
              <a:gdLst/>
              <a:ahLst/>
              <a:cxnLst/>
              <a:rect l="l" t="t" r="r" b="b"/>
              <a:pathLst>
                <a:path w="125" h="99" extrusionOk="0">
                  <a:moveTo>
                    <a:pt x="116" y="1"/>
                  </a:moveTo>
                  <a:cubicBezTo>
                    <a:pt x="116" y="10"/>
                    <a:pt x="124" y="10"/>
                    <a:pt x="124" y="10"/>
                  </a:cubicBezTo>
                  <a:lnTo>
                    <a:pt x="124" y="1"/>
                  </a:lnTo>
                  <a:close/>
                  <a:moveTo>
                    <a:pt x="107" y="19"/>
                  </a:moveTo>
                  <a:lnTo>
                    <a:pt x="62" y="45"/>
                  </a:lnTo>
                  <a:cubicBezTo>
                    <a:pt x="80" y="36"/>
                    <a:pt x="98" y="28"/>
                    <a:pt x="107" y="19"/>
                  </a:cubicBezTo>
                  <a:close/>
                  <a:moveTo>
                    <a:pt x="62" y="45"/>
                  </a:moveTo>
                  <a:lnTo>
                    <a:pt x="18" y="72"/>
                  </a:lnTo>
                  <a:lnTo>
                    <a:pt x="0" y="90"/>
                  </a:lnTo>
                  <a:lnTo>
                    <a:pt x="0" y="99"/>
                  </a:lnTo>
                  <a:lnTo>
                    <a:pt x="9" y="99"/>
                  </a:lnTo>
                  <a:lnTo>
                    <a:pt x="27" y="81"/>
                  </a:lnTo>
                  <a:cubicBezTo>
                    <a:pt x="36" y="72"/>
                    <a:pt x="53" y="54"/>
                    <a:pt x="62" y="4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13"/>
            <p:cNvSpPr/>
            <p:nvPr/>
          </p:nvSpPr>
          <p:spPr>
            <a:xfrm>
              <a:off x="5182325" y="1937125"/>
              <a:ext cx="4025" cy="2450"/>
            </a:xfrm>
            <a:custGeom>
              <a:avLst/>
              <a:gdLst/>
              <a:ahLst/>
              <a:cxnLst/>
              <a:rect l="l" t="t" r="r" b="b"/>
              <a:pathLst>
                <a:path w="161" h="98" extrusionOk="0">
                  <a:moveTo>
                    <a:pt x="0" y="0"/>
                  </a:moveTo>
                  <a:lnTo>
                    <a:pt x="0" y="9"/>
                  </a:lnTo>
                  <a:lnTo>
                    <a:pt x="9" y="18"/>
                  </a:lnTo>
                  <a:lnTo>
                    <a:pt x="18" y="36"/>
                  </a:lnTo>
                  <a:cubicBezTo>
                    <a:pt x="36" y="45"/>
                    <a:pt x="62" y="53"/>
                    <a:pt x="80" y="62"/>
                  </a:cubicBezTo>
                  <a:cubicBezTo>
                    <a:pt x="98" y="71"/>
                    <a:pt x="116" y="80"/>
                    <a:pt x="142" y="89"/>
                  </a:cubicBezTo>
                  <a:lnTo>
                    <a:pt x="160" y="98"/>
                  </a:lnTo>
                  <a:cubicBezTo>
                    <a:pt x="160" y="89"/>
                    <a:pt x="160" y="89"/>
                    <a:pt x="160" y="89"/>
                  </a:cubicBezTo>
                  <a:lnTo>
                    <a:pt x="142" y="80"/>
                  </a:lnTo>
                  <a:cubicBezTo>
                    <a:pt x="116" y="71"/>
                    <a:pt x="98" y="71"/>
                    <a:pt x="80" y="53"/>
                  </a:cubicBezTo>
                  <a:cubicBezTo>
                    <a:pt x="62" y="45"/>
                    <a:pt x="45" y="36"/>
                    <a:pt x="27" y="27"/>
                  </a:cubicBez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13"/>
            <p:cNvSpPr/>
            <p:nvPr/>
          </p:nvSpPr>
          <p:spPr>
            <a:xfrm>
              <a:off x="5182100" y="1936900"/>
              <a:ext cx="2675" cy="1125"/>
            </a:xfrm>
            <a:custGeom>
              <a:avLst/>
              <a:gdLst/>
              <a:ahLst/>
              <a:cxnLst/>
              <a:rect l="l" t="t" r="r" b="b"/>
              <a:pathLst>
                <a:path w="107" h="45" extrusionOk="0">
                  <a:moveTo>
                    <a:pt x="0" y="0"/>
                  </a:moveTo>
                  <a:lnTo>
                    <a:pt x="0" y="9"/>
                  </a:lnTo>
                  <a:cubicBezTo>
                    <a:pt x="36" y="27"/>
                    <a:pt x="62" y="36"/>
                    <a:pt x="98" y="45"/>
                  </a:cubicBezTo>
                  <a:lnTo>
                    <a:pt x="107" y="45"/>
                  </a:lnTo>
                  <a:cubicBezTo>
                    <a:pt x="71" y="36"/>
                    <a:pt x="36" y="18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13"/>
            <p:cNvSpPr/>
            <p:nvPr/>
          </p:nvSpPr>
          <p:spPr>
            <a:xfrm>
              <a:off x="5182550" y="1936675"/>
              <a:ext cx="5775" cy="475"/>
            </a:xfrm>
            <a:custGeom>
              <a:avLst/>
              <a:gdLst/>
              <a:ahLst/>
              <a:cxnLst/>
              <a:rect l="l" t="t" r="r" b="b"/>
              <a:pathLst>
                <a:path w="231" h="19" extrusionOk="0">
                  <a:moveTo>
                    <a:pt x="231" y="0"/>
                  </a:moveTo>
                  <a:cubicBezTo>
                    <a:pt x="222" y="0"/>
                    <a:pt x="213" y="0"/>
                    <a:pt x="204" y="9"/>
                  </a:cubicBezTo>
                  <a:lnTo>
                    <a:pt x="231" y="9"/>
                  </a:lnTo>
                  <a:lnTo>
                    <a:pt x="231" y="0"/>
                  </a:lnTo>
                  <a:close/>
                  <a:moveTo>
                    <a:pt x="2" y="5"/>
                  </a:moveTo>
                  <a:cubicBezTo>
                    <a:pt x="1" y="5"/>
                    <a:pt x="0" y="6"/>
                    <a:pt x="0" y="9"/>
                  </a:cubicBezTo>
                  <a:cubicBezTo>
                    <a:pt x="0" y="18"/>
                    <a:pt x="9" y="18"/>
                    <a:pt x="9" y="18"/>
                  </a:cubicBezTo>
                  <a:lnTo>
                    <a:pt x="124" y="18"/>
                  </a:lnTo>
                  <a:cubicBezTo>
                    <a:pt x="98" y="18"/>
                    <a:pt x="71" y="9"/>
                    <a:pt x="44" y="9"/>
                  </a:cubicBezTo>
                  <a:lnTo>
                    <a:pt x="9" y="9"/>
                  </a:lnTo>
                  <a:cubicBezTo>
                    <a:pt x="9" y="9"/>
                    <a:pt x="5" y="5"/>
                    <a:pt x="2" y="5"/>
                  </a:cubicBezTo>
                  <a:close/>
                  <a:moveTo>
                    <a:pt x="204" y="9"/>
                  </a:moveTo>
                  <a:cubicBezTo>
                    <a:pt x="178" y="9"/>
                    <a:pt x="151" y="9"/>
                    <a:pt x="124" y="18"/>
                  </a:cubicBezTo>
                  <a:cubicBezTo>
                    <a:pt x="151" y="18"/>
                    <a:pt x="178" y="9"/>
                    <a:pt x="204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13"/>
            <p:cNvSpPr/>
            <p:nvPr/>
          </p:nvSpPr>
          <p:spPr>
            <a:xfrm>
              <a:off x="5181425" y="1938000"/>
              <a:ext cx="925" cy="2025"/>
            </a:xfrm>
            <a:custGeom>
              <a:avLst/>
              <a:gdLst/>
              <a:ahLst/>
              <a:cxnLst/>
              <a:rect l="l" t="t" r="r" b="b"/>
              <a:pathLst>
                <a:path w="37" h="81" extrusionOk="0">
                  <a:moveTo>
                    <a:pt x="10" y="1"/>
                  </a:moveTo>
                  <a:cubicBezTo>
                    <a:pt x="1" y="27"/>
                    <a:pt x="10" y="54"/>
                    <a:pt x="18" y="72"/>
                  </a:cubicBezTo>
                  <a:lnTo>
                    <a:pt x="22" y="72"/>
                  </a:lnTo>
                  <a:cubicBezTo>
                    <a:pt x="10" y="48"/>
                    <a:pt x="10" y="24"/>
                    <a:pt x="10" y="1"/>
                  </a:cubicBezTo>
                  <a:close/>
                  <a:moveTo>
                    <a:pt x="22" y="72"/>
                  </a:moveTo>
                  <a:cubicBezTo>
                    <a:pt x="24" y="75"/>
                    <a:pt x="25" y="78"/>
                    <a:pt x="27" y="81"/>
                  </a:cubicBezTo>
                  <a:lnTo>
                    <a:pt x="36" y="81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13"/>
            <p:cNvSpPr/>
            <p:nvPr/>
          </p:nvSpPr>
          <p:spPr>
            <a:xfrm>
              <a:off x="5180550" y="1935125"/>
              <a:ext cx="1125" cy="1125"/>
            </a:xfrm>
            <a:custGeom>
              <a:avLst/>
              <a:gdLst/>
              <a:ahLst/>
              <a:cxnLst/>
              <a:rect l="l" t="t" r="r" b="b"/>
              <a:pathLst>
                <a:path w="45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18"/>
                    <a:pt x="27" y="36"/>
                    <a:pt x="45" y="45"/>
                  </a:cubicBezTo>
                  <a:cubicBezTo>
                    <a:pt x="27" y="27"/>
                    <a:pt x="9" y="1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13"/>
            <p:cNvSpPr/>
            <p:nvPr/>
          </p:nvSpPr>
          <p:spPr>
            <a:xfrm>
              <a:off x="5179200" y="1936000"/>
              <a:ext cx="1800" cy="700"/>
            </a:xfrm>
            <a:custGeom>
              <a:avLst/>
              <a:gdLst/>
              <a:ahLst/>
              <a:cxnLst/>
              <a:rect l="l" t="t" r="r" b="b"/>
              <a:pathLst>
                <a:path w="72" h="28" extrusionOk="0">
                  <a:moveTo>
                    <a:pt x="1" y="1"/>
                  </a:moveTo>
                  <a:cubicBezTo>
                    <a:pt x="10" y="1"/>
                    <a:pt x="27" y="1"/>
                    <a:pt x="36" y="10"/>
                  </a:cubicBezTo>
                  <a:cubicBezTo>
                    <a:pt x="54" y="10"/>
                    <a:pt x="63" y="18"/>
                    <a:pt x="72" y="27"/>
                  </a:cubicBezTo>
                  <a:lnTo>
                    <a:pt x="72" y="18"/>
                  </a:lnTo>
                  <a:cubicBezTo>
                    <a:pt x="63" y="10"/>
                    <a:pt x="54" y="10"/>
                    <a:pt x="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13"/>
            <p:cNvSpPr/>
            <p:nvPr/>
          </p:nvSpPr>
          <p:spPr>
            <a:xfrm>
              <a:off x="5181875" y="1938000"/>
              <a:ext cx="700" cy="1150"/>
            </a:xfrm>
            <a:custGeom>
              <a:avLst/>
              <a:gdLst/>
              <a:ahLst/>
              <a:cxnLst/>
              <a:rect l="l" t="t" r="r" b="b"/>
              <a:pathLst>
                <a:path w="28" h="46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8"/>
                    <a:pt x="9" y="27"/>
                    <a:pt x="18" y="36"/>
                  </a:cubicBezTo>
                  <a:cubicBezTo>
                    <a:pt x="9" y="27"/>
                    <a:pt x="9" y="18"/>
                    <a:pt x="0" y="1"/>
                  </a:cubicBezTo>
                  <a:close/>
                  <a:moveTo>
                    <a:pt x="18" y="36"/>
                  </a:moveTo>
                  <a:lnTo>
                    <a:pt x="18" y="45"/>
                  </a:lnTo>
                  <a:lnTo>
                    <a:pt x="27" y="45"/>
                  </a:lnTo>
                  <a:lnTo>
                    <a:pt x="27" y="3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13"/>
            <p:cNvSpPr/>
            <p:nvPr/>
          </p:nvSpPr>
          <p:spPr>
            <a:xfrm>
              <a:off x="5182325" y="1934450"/>
              <a:ext cx="675" cy="1575"/>
            </a:xfrm>
            <a:custGeom>
              <a:avLst/>
              <a:gdLst/>
              <a:ahLst/>
              <a:cxnLst/>
              <a:rect l="l" t="t" r="r" b="b"/>
              <a:pathLst>
                <a:path w="27" h="63" extrusionOk="0">
                  <a:moveTo>
                    <a:pt x="18" y="1"/>
                  </a:moveTo>
                  <a:lnTo>
                    <a:pt x="27" y="9"/>
                  </a:lnTo>
                  <a:lnTo>
                    <a:pt x="27" y="1"/>
                  </a:lnTo>
                  <a:close/>
                  <a:moveTo>
                    <a:pt x="27" y="9"/>
                  </a:moveTo>
                  <a:cubicBezTo>
                    <a:pt x="9" y="18"/>
                    <a:pt x="9" y="45"/>
                    <a:pt x="0" y="63"/>
                  </a:cubicBezTo>
                  <a:cubicBezTo>
                    <a:pt x="9" y="45"/>
                    <a:pt x="18" y="18"/>
                    <a:pt x="27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13"/>
            <p:cNvSpPr/>
            <p:nvPr/>
          </p:nvSpPr>
          <p:spPr>
            <a:xfrm>
              <a:off x="5182325" y="1936275"/>
              <a:ext cx="1350" cy="200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27" y="1"/>
                  </a:moveTo>
                  <a:cubicBezTo>
                    <a:pt x="18" y="1"/>
                    <a:pt x="9" y="3"/>
                    <a:pt x="0" y="7"/>
                  </a:cubicBezTo>
                  <a:lnTo>
                    <a:pt x="53" y="7"/>
                  </a:lnTo>
                  <a:cubicBezTo>
                    <a:pt x="45" y="3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13"/>
            <p:cNvSpPr/>
            <p:nvPr/>
          </p:nvSpPr>
          <p:spPr>
            <a:xfrm>
              <a:off x="5182550" y="1936800"/>
              <a:ext cx="7125" cy="775"/>
            </a:xfrm>
            <a:custGeom>
              <a:avLst/>
              <a:gdLst/>
              <a:ahLst/>
              <a:cxnLst/>
              <a:rect l="l" t="t" r="r" b="b"/>
              <a:pathLst>
                <a:path w="285" h="31" extrusionOk="0">
                  <a:moveTo>
                    <a:pt x="3" y="0"/>
                  </a:moveTo>
                  <a:cubicBezTo>
                    <a:pt x="1" y="0"/>
                    <a:pt x="0" y="1"/>
                    <a:pt x="0" y="4"/>
                  </a:cubicBezTo>
                  <a:lnTo>
                    <a:pt x="18" y="4"/>
                  </a:lnTo>
                  <a:cubicBezTo>
                    <a:pt x="12" y="4"/>
                    <a:pt x="6" y="0"/>
                    <a:pt x="3" y="0"/>
                  </a:cubicBezTo>
                  <a:close/>
                  <a:moveTo>
                    <a:pt x="53" y="13"/>
                  </a:moveTo>
                  <a:cubicBezTo>
                    <a:pt x="89" y="22"/>
                    <a:pt x="116" y="31"/>
                    <a:pt x="151" y="31"/>
                  </a:cubicBezTo>
                  <a:lnTo>
                    <a:pt x="284" y="31"/>
                  </a:lnTo>
                  <a:lnTo>
                    <a:pt x="284" y="22"/>
                  </a:lnTo>
                  <a:lnTo>
                    <a:pt x="151" y="22"/>
                  </a:lnTo>
                  <a:cubicBezTo>
                    <a:pt x="116" y="22"/>
                    <a:pt x="89" y="13"/>
                    <a:pt x="53" y="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13"/>
            <p:cNvSpPr/>
            <p:nvPr/>
          </p:nvSpPr>
          <p:spPr>
            <a:xfrm>
              <a:off x="5181425" y="1938450"/>
              <a:ext cx="1800" cy="4900"/>
            </a:xfrm>
            <a:custGeom>
              <a:avLst/>
              <a:gdLst/>
              <a:ahLst/>
              <a:cxnLst/>
              <a:rect l="l" t="t" r="r" b="b"/>
              <a:pathLst>
                <a:path w="72" h="196" extrusionOk="0">
                  <a:moveTo>
                    <a:pt x="1" y="1"/>
                  </a:moveTo>
                  <a:cubicBezTo>
                    <a:pt x="1" y="36"/>
                    <a:pt x="10" y="63"/>
                    <a:pt x="18" y="89"/>
                  </a:cubicBezTo>
                  <a:cubicBezTo>
                    <a:pt x="10" y="63"/>
                    <a:pt x="1" y="27"/>
                    <a:pt x="1" y="1"/>
                  </a:cubicBezTo>
                  <a:close/>
                  <a:moveTo>
                    <a:pt x="18" y="89"/>
                  </a:moveTo>
                  <a:cubicBezTo>
                    <a:pt x="18" y="99"/>
                    <a:pt x="21" y="106"/>
                    <a:pt x="25" y="113"/>
                  </a:cubicBezTo>
                  <a:lnTo>
                    <a:pt x="25" y="113"/>
                  </a:lnTo>
                  <a:cubicBezTo>
                    <a:pt x="22" y="105"/>
                    <a:pt x="18" y="95"/>
                    <a:pt x="18" y="89"/>
                  </a:cubicBezTo>
                  <a:close/>
                  <a:moveTo>
                    <a:pt x="25" y="113"/>
                  </a:moveTo>
                  <a:cubicBezTo>
                    <a:pt x="26" y="118"/>
                    <a:pt x="27" y="122"/>
                    <a:pt x="27" y="125"/>
                  </a:cubicBezTo>
                  <a:lnTo>
                    <a:pt x="45" y="160"/>
                  </a:lnTo>
                  <a:cubicBezTo>
                    <a:pt x="45" y="178"/>
                    <a:pt x="63" y="187"/>
                    <a:pt x="63" y="187"/>
                  </a:cubicBezTo>
                  <a:cubicBezTo>
                    <a:pt x="63" y="187"/>
                    <a:pt x="72" y="196"/>
                    <a:pt x="72" y="196"/>
                  </a:cubicBezTo>
                  <a:lnTo>
                    <a:pt x="54" y="169"/>
                  </a:lnTo>
                  <a:cubicBezTo>
                    <a:pt x="45" y="160"/>
                    <a:pt x="36" y="143"/>
                    <a:pt x="36" y="134"/>
                  </a:cubicBezTo>
                  <a:cubicBezTo>
                    <a:pt x="32" y="126"/>
                    <a:pt x="28" y="119"/>
                    <a:pt x="25" y="1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4" name="Google Shape;7094;p13"/>
          <p:cNvGrpSpPr/>
          <p:nvPr/>
        </p:nvGrpSpPr>
        <p:grpSpPr>
          <a:xfrm>
            <a:off x="1554885" y="2128696"/>
            <a:ext cx="121250" cy="128096"/>
            <a:chOff x="5232050" y="1464350"/>
            <a:chExt cx="30525" cy="32250"/>
          </a:xfrm>
        </p:grpSpPr>
        <p:sp>
          <p:nvSpPr>
            <p:cNvPr id="7095" name="Google Shape;7095;p13"/>
            <p:cNvSpPr/>
            <p:nvPr/>
          </p:nvSpPr>
          <p:spPr>
            <a:xfrm>
              <a:off x="5232050" y="1464350"/>
              <a:ext cx="30525" cy="32250"/>
            </a:xfrm>
            <a:custGeom>
              <a:avLst/>
              <a:gdLst/>
              <a:ahLst/>
              <a:cxnLst/>
              <a:rect l="l" t="t" r="r" b="b"/>
              <a:pathLst>
                <a:path w="774" h="818" extrusionOk="0">
                  <a:moveTo>
                    <a:pt x="294" y="1"/>
                  </a:moveTo>
                  <a:cubicBezTo>
                    <a:pt x="285" y="10"/>
                    <a:pt x="276" y="10"/>
                    <a:pt x="276" y="10"/>
                  </a:cubicBezTo>
                  <a:cubicBezTo>
                    <a:pt x="267" y="10"/>
                    <a:pt x="258" y="19"/>
                    <a:pt x="249" y="19"/>
                  </a:cubicBezTo>
                  <a:cubicBezTo>
                    <a:pt x="223" y="36"/>
                    <a:pt x="214" y="63"/>
                    <a:pt x="214" y="99"/>
                  </a:cubicBezTo>
                  <a:lnTo>
                    <a:pt x="214" y="143"/>
                  </a:lnTo>
                  <a:cubicBezTo>
                    <a:pt x="214" y="187"/>
                    <a:pt x="223" y="223"/>
                    <a:pt x="249" y="250"/>
                  </a:cubicBezTo>
                  <a:lnTo>
                    <a:pt x="276" y="285"/>
                  </a:lnTo>
                  <a:cubicBezTo>
                    <a:pt x="289" y="298"/>
                    <a:pt x="302" y="306"/>
                    <a:pt x="315" y="306"/>
                  </a:cubicBezTo>
                  <a:cubicBezTo>
                    <a:pt x="320" y="306"/>
                    <a:pt x="325" y="305"/>
                    <a:pt x="329" y="303"/>
                  </a:cubicBezTo>
                  <a:cubicBezTo>
                    <a:pt x="338" y="303"/>
                    <a:pt x="356" y="312"/>
                    <a:pt x="356" y="321"/>
                  </a:cubicBezTo>
                  <a:lnTo>
                    <a:pt x="374" y="329"/>
                  </a:lnTo>
                  <a:cubicBezTo>
                    <a:pt x="374" y="338"/>
                    <a:pt x="374" y="347"/>
                    <a:pt x="374" y="356"/>
                  </a:cubicBezTo>
                  <a:lnTo>
                    <a:pt x="356" y="374"/>
                  </a:lnTo>
                  <a:cubicBezTo>
                    <a:pt x="356" y="374"/>
                    <a:pt x="352" y="378"/>
                    <a:pt x="347" y="378"/>
                  </a:cubicBezTo>
                  <a:cubicBezTo>
                    <a:pt x="344" y="378"/>
                    <a:pt x="341" y="377"/>
                    <a:pt x="338" y="374"/>
                  </a:cubicBezTo>
                  <a:lnTo>
                    <a:pt x="320" y="374"/>
                  </a:lnTo>
                  <a:cubicBezTo>
                    <a:pt x="312" y="365"/>
                    <a:pt x="303" y="356"/>
                    <a:pt x="303" y="347"/>
                  </a:cubicBezTo>
                  <a:cubicBezTo>
                    <a:pt x="303" y="321"/>
                    <a:pt x="285" y="312"/>
                    <a:pt x="267" y="303"/>
                  </a:cubicBezTo>
                  <a:lnTo>
                    <a:pt x="223" y="285"/>
                  </a:lnTo>
                  <a:cubicBezTo>
                    <a:pt x="205" y="276"/>
                    <a:pt x="185" y="272"/>
                    <a:pt x="165" y="272"/>
                  </a:cubicBezTo>
                  <a:cubicBezTo>
                    <a:pt x="145" y="272"/>
                    <a:pt x="125" y="276"/>
                    <a:pt x="107" y="285"/>
                  </a:cubicBezTo>
                  <a:lnTo>
                    <a:pt x="63" y="303"/>
                  </a:lnTo>
                  <a:cubicBezTo>
                    <a:pt x="36" y="312"/>
                    <a:pt x="10" y="329"/>
                    <a:pt x="1" y="365"/>
                  </a:cubicBezTo>
                  <a:lnTo>
                    <a:pt x="1" y="374"/>
                  </a:lnTo>
                  <a:cubicBezTo>
                    <a:pt x="1" y="374"/>
                    <a:pt x="1" y="383"/>
                    <a:pt x="1" y="392"/>
                  </a:cubicBezTo>
                  <a:cubicBezTo>
                    <a:pt x="1" y="401"/>
                    <a:pt x="1" y="409"/>
                    <a:pt x="1" y="418"/>
                  </a:cubicBezTo>
                  <a:lnTo>
                    <a:pt x="1" y="427"/>
                  </a:lnTo>
                  <a:cubicBezTo>
                    <a:pt x="10" y="454"/>
                    <a:pt x="27" y="480"/>
                    <a:pt x="54" y="498"/>
                  </a:cubicBezTo>
                  <a:lnTo>
                    <a:pt x="98" y="516"/>
                  </a:lnTo>
                  <a:cubicBezTo>
                    <a:pt x="119" y="526"/>
                    <a:pt x="140" y="531"/>
                    <a:pt x="161" y="531"/>
                  </a:cubicBezTo>
                  <a:cubicBezTo>
                    <a:pt x="176" y="531"/>
                    <a:pt x="190" y="529"/>
                    <a:pt x="205" y="525"/>
                  </a:cubicBezTo>
                  <a:lnTo>
                    <a:pt x="258" y="516"/>
                  </a:lnTo>
                  <a:cubicBezTo>
                    <a:pt x="276" y="507"/>
                    <a:pt x="294" y="498"/>
                    <a:pt x="294" y="480"/>
                  </a:cubicBezTo>
                  <a:cubicBezTo>
                    <a:pt x="303" y="463"/>
                    <a:pt x="312" y="463"/>
                    <a:pt x="320" y="454"/>
                  </a:cubicBezTo>
                  <a:lnTo>
                    <a:pt x="338" y="454"/>
                  </a:lnTo>
                  <a:cubicBezTo>
                    <a:pt x="347" y="454"/>
                    <a:pt x="356" y="454"/>
                    <a:pt x="356" y="463"/>
                  </a:cubicBezTo>
                  <a:cubicBezTo>
                    <a:pt x="365" y="472"/>
                    <a:pt x="365" y="472"/>
                    <a:pt x="356" y="480"/>
                  </a:cubicBezTo>
                  <a:lnTo>
                    <a:pt x="347" y="498"/>
                  </a:lnTo>
                  <a:cubicBezTo>
                    <a:pt x="341" y="505"/>
                    <a:pt x="334" y="511"/>
                    <a:pt x="328" y="511"/>
                  </a:cubicBezTo>
                  <a:cubicBezTo>
                    <a:pt x="326" y="511"/>
                    <a:pt x="323" y="510"/>
                    <a:pt x="320" y="507"/>
                  </a:cubicBezTo>
                  <a:cubicBezTo>
                    <a:pt x="294" y="507"/>
                    <a:pt x="276" y="516"/>
                    <a:pt x="267" y="534"/>
                  </a:cubicBezTo>
                  <a:lnTo>
                    <a:pt x="240" y="578"/>
                  </a:lnTo>
                  <a:cubicBezTo>
                    <a:pt x="214" y="605"/>
                    <a:pt x="205" y="640"/>
                    <a:pt x="205" y="676"/>
                  </a:cubicBezTo>
                  <a:lnTo>
                    <a:pt x="205" y="729"/>
                  </a:lnTo>
                  <a:cubicBezTo>
                    <a:pt x="205" y="756"/>
                    <a:pt x="223" y="782"/>
                    <a:pt x="249" y="800"/>
                  </a:cubicBezTo>
                  <a:lnTo>
                    <a:pt x="258" y="800"/>
                  </a:lnTo>
                  <a:cubicBezTo>
                    <a:pt x="267" y="809"/>
                    <a:pt x="276" y="809"/>
                    <a:pt x="285" y="809"/>
                  </a:cubicBezTo>
                  <a:cubicBezTo>
                    <a:pt x="285" y="818"/>
                    <a:pt x="294" y="818"/>
                    <a:pt x="303" y="818"/>
                  </a:cubicBezTo>
                  <a:cubicBezTo>
                    <a:pt x="329" y="818"/>
                    <a:pt x="365" y="809"/>
                    <a:pt x="383" y="782"/>
                  </a:cubicBezTo>
                  <a:lnTo>
                    <a:pt x="409" y="747"/>
                  </a:lnTo>
                  <a:cubicBezTo>
                    <a:pt x="436" y="720"/>
                    <a:pt x="454" y="685"/>
                    <a:pt x="454" y="649"/>
                  </a:cubicBezTo>
                  <a:lnTo>
                    <a:pt x="454" y="596"/>
                  </a:lnTo>
                  <a:cubicBezTo>
                    <a:pt x="454" y="578"/>
                    <a:pt x="445" y="560"/>
                    <a:pt x="427" y="552"/>
                  </a:cubicBezTo>
                  <a:cubicBezTo>
                    <a:pt x="418" y="543"/>
                    <a:pt x="409" y="534"/>
                    <a:pt x="409" y="516"/>
                  </a:cubicBezTo>
                  <a:lnTo>
                    <a:pt x="409" y="498"/>
                  </a:lnTo>
                  <a:cubicBezTo>
                    <a:pt x="409" y="489"/>
                    <a:pt x="409" y="489"/>
                    <a:pt x="418" y="480"/>
                  </a:cubicBezTo>
                  <a:lnTo>
                    <a:pt x="427" y="480"/>
                  </a:lnTo>
                  <a:cubicBezTo>
                    <a:pt x="431" y="476"/>
                    <a:pt x="436" y="474"/>
                    <a:pt x="440" y="474"/>
                  </a:cubicBezTo>
                  <a:cubicBezTo>
                    <a:pt x="445" y="474"/>
                    <a:pt x="449" y="476"/>
                    <a:pt x="454" y="480"/>
                  </a:cubicBezTo>
                  <a:lnTo>
                    <a:pt x="463" y="489"/>
                  </a:lnTo>
                  <a:cubicBezTo>
                    <a:pt x="463" y="498"/>
                    <a:pt x="463" y="507"/>
                    <a:pt x="463" y="525"/>
                  </a:cubicBezTo>
                  <a:cubicBezTo>
                    <a:pt x="454" y="543"/>
                    <a:pt x="454" y="560"/>
                    <a:pt x="463" y="578"/>
                  </a:cubicBezTo>
                  <a:lnTo>
                    <a:pt x="489" y="623"/>
                  </a:lnTo>
                  <a:cubicBezTo>
                    <a:pt x="507" y="649"/>
                    <a:pt x="542" y="667"/>
                    <a:pt x="578" y="685"/>
                  </a:cubicBezTo>
                  <a:lnTo>
                    <a:pt x="622" y="694"/>
                  </a:lnTo>
                  <a:cubicBezTo>
                    <a:pt x="630" y="696"/>
                    <a:pt x="637" y="697"/>
                    <a:pt x="645" y="697"/>
                  </a:cubicBezTo>
                  <a:cubicBezTo>
                    <a:pt x="667" y="697"/>
                    <a:pt x="692" y="689"/>
                    <a:pt x="711" y="676"/>
                  </a:cubicBezTo>
                  <a:cubicBezTo>
                    <a:pt x="720" y="667"/>
                    <a:pt x="729" y="667"/>
                    <a:pt x="729" y="658"/>
                  </a:cubicBezTo>
                  <a:cubicBezTo>
                    <a:pt x="738" y="649"/>
                    <a:pt x="738" y="649"/>
                    <a:pt x="747" y="640"/>
                  </a:cubicBezTo>
                  <a:lnTo>
                    <a:pt x="747" y="631"/>
                  </a:lnTo>
                  <a:cubicBezTo>
                    <a:pt x="756" y="605"/>
                    <a:pt x="756" y="569"/>
                    <a:pt x="747" y="543"/>
                  </a:cubicBezTo>
                  <a:lnTo>
                    <a:pt x="720" y="507"/>
                  </a:lnTo>
                  <a:cubicBezTo>
                    <a:pt x="702" y="472"/>
                    <a:pt x="676" y="445"/>
                    <a:pt x="640" y="436"/>
                  </a:cubicBezTo>
                  <a:lnTo>
                    <a:pt x="587" y="418"/>
                  </a:lnTo>
                  <a:cubicBezTo>
                    <a:pt x="580" y="415"/>
                    <a:pt x="572" y="412"/>
                    <a:pt x="565" y="412"/>
                  </a:cubicBezTo>
                  <a:cubicBezTo>
                    <a:pt x="554" y="412"/>
                    <a:pt x="544" y="417"/>
                    <a:pt x="534" y="427"/>
                  </a:cubicBezTo>
                  <a:lnTo>
                    <a:pt x="507" y="427"/>
                  </a:lnTo>
                  <a:lnTo>
                    <a:pt x="480" y="418"/>
                  </a:lnTo>
                  <a:cubicBezTo>
                    <a:pt x="480" y="418"/>
                    <a:pt x="471" y="409"/>
                    <a:pt x="471" y="401"/>
                  </a:cubicBezTo>
                  <a:lnTo>
                    <a:pt x="471" y="392"/>
                  </a:lnTo>
                  <a:cubicBezTo>
                    <a:pt x="471" y="383"/>
                    <a:pt x="480" y="374"/>
                    <a:pt x="489" y="374"/>
                  </a:cubicBezTo>
                  <a:lnTo>
                    <a:pt x="507" y="374"/>
                  </a:lnTo>
                  <a:cubicBezTo>
                    <a:pt x="510" y="371"/>
                    <a:pt x="512" y="370"/>
                    <a:pt x="515" y="370"/>
                  </a:cubicBezTo>
                  <a:cubicBezTo>
                    <a:pt x="521" y="370"/>
                    <a:pt x="527" y="377"/>
                    <a:pt x="534" y="383"/>
                  </a:cubicBezTo>
                  <a:cubicBezTo>
                    <a:pt x="546" y="389"/>
                    <a:pt x="559" y="395"/>
                    <a:pt x="571" y="395"/>
                  </a:cubicBezTo>
                  <a:cubicBezTo>
                    <a:pt x="576" y="395"/>
                    <a:pt x="582" y="394"/>
                    <a:pt x="587" y="392"/>
                  </a:cubicBezTo>
                  <a:lnTo>
                    <a:pt x="640" y="374"/>
                  </a:lnTo>
                  <a:cubicBezTo>
                    <a:pt x="676" y="365"/>
                    <a:pt x="702" y="338"/>
                    <a:pt x="720" y="312"/>
                  </a:cubicBezTo>
                  <a:lnTo>
                    <a:pt x="747" y="276"/>
                  </a:lnTo>
                  <a:cubicBezTo>
                    <a:pt x="764" y="250"/>
                    <a:pt x="773" y="214"/>
                    <a:pt x="756" y="187"/>
                  </a:cubicBezTo>
                  <a:lnTo>
                    <a:pt x="756" y="179"/>
                  </a:lnTo>
                  <a:cubicBezTo>
                    <a:pt x="756" y="170"/>
                    <a:pt x="756" y="161"/>
                    <a:pt x="747" y="161"/>
                  </a:cubicBezTo>
                  <a:cubicBezTo>
                    <a:pt x="747" y="152"/>
                    <a:pt x="738" y="143"/>
                    <a:pt x="738" y="143"/>
                  </a:cubicBezTo>
                  <a:cubicBezTo>
                    <a:pt x="718" y="123"/>
                    <a:pt x="693" y="113"/>
                    <a:pt x="670" y="113"/>
                  </a:cubicBezTo>
                  <a:cubicBezTo>
                    <a:pt x="663" y="113"/>
                    <a:pt x="656" y="114"/>
                    <a:pt x="649" y="116"/>
                  </a:cubicBezTo>
                  <a:lnTo>
                    <a:pt x="605" y="125"/>
                  </a:lnTo>
                  <a:cubicBezTo>
                    <a:pt x="569" y="134"/>
                    <a:pt x="534" y="152"/>
                    <a:pt x="507" y="179"/>
                  </a:cubicBezTo>
                  <a:lnTo>
                    <a:pt x="480" y="223"/>
                  </a:lnTo>
                  <a:cubicBezTo>
                    <a:pt x="463" y="241"/>
                    <a:pt x="463" y="258"/>
                    <a:pt x="471" y="276"/>
                  </a:cubicBezTo>
                  <a:cubicBezTo>
                    <a:pt x="480" y="285"/>
                    <a:pt x="480" y="294"/>
                    <a:pt x="471" y="312"/>
                  </a:cubicBezTo>
                  <a:lnTo>
                    <a:pt x="454" y="329"/>
                  </a:lnTo>
                  <a:lnTo>
                    <a:pt x="436" y="329"/>
                  </a:lnTo>
                  <a:cubicBezTo>
                    <a:pt x="427" y="329"/>
                    <a:pt x="427" y="321"/>
                    <a:pt x="427" y="312"/>
                  </a:cubicBezTo>
                  <a:lnTo>
                    <a:pt x="427" y="294"/>
                  </a:lnTo>
                  <a:cubicBezTo>
                    <a:pt x="427" y="285"/>
                    <a:pt x="427" y="267"/>
                    <a:pt x="445" y="267"/>
                  </a:cubicBezTo>
                  <a:cubicBezTo>
                    <a:pt x="454" y="258"/>
                    <a:pt x="463" y="232"/>
                    <a:pt x="463" y="214"/>
                  </a:cubicBezTo>
                  <a:lnTo>
                    <a:pt x="463" y="161"/>
                  </a:lnTo>
                  <a:cubicBezTo>
                    <a:pt x="463" y="125"/>
                    <a:pt x="445" y="90"/>
                    <a:pt x="418" y="63"/>
                  </a:cubicBezTo>
                  <a:lnTo>
                    <a:pt x="383" y="28"/>
                  </a:lnTo>
                  <a:cubicBezTo>
                    <a:pt x="365" y="10"/>
                    <a:pt x="329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96" name="Google Shape;7096;p13"/>
            <p:cNvGrpSpPr/>
            <p:nvPr/>
          </p:nvGrpSpPr>
          <p:grpSpPr>
            <a:xfrm>
              <a:off x="5240050" y="1472787"/>
              <a:ext cx="20750" cy="17860"/>
              <a:chOff x="5240050" y="1472787"/>
              <a:chExt cx="20750" cy="17860"/>
            </a:xfrm>
          </p:grpSpPr>
          <p:sp>
            <p:nvSpPr>
              <p:cNvPr id="7097" name="Google Shape;7097;p13"/>
              <p:cNvSpPr/>
              <p:nvPr/>
            </p:nvSpPr>
            <p:spPr>
              <a:xfrm>
                <a:off x="5246760" y="1479056"/>
                <a:ext cx="3194" cy="3548"/>
              </a:xfrm>
              <a:custGeom>
                <a:avLst/>
                <a:gdLst/>
                <a:ahLst/>
                <a:cxnLst/>
                <a:rect l="l" t="t" r="r" b="b"/>
                <a:pathLst>
                  <a:path w="81" h="90" extrusionOk="0">
                    <a:moveTo>
                      <a:pt x="81" y="10"/>
                    </a:moveTo>
                    <a:cubicBezTo>
                      <a:pt x="81" y="10"/>
                      <a:pt x="81" y="19"/>
                      <a:pt x="81" y="28"/>
                    </a:cubicBezTo>
                    <a:lnTo>
                      <a:pt x="81" y="36"/>
                    </a:lnTo>
                    <a:cubicBezTo>
                      <a:pt x="81" y="45"/>
                      <a:pt x="81" y="45"/>
                      <a:pt x="81" y="54"/>
                    </a:cubicBezTo>
                    <a:cubicBezTo>
                      <a:pt x="81" y="63"/>
                      <a:pt x="81" y="63"/>
                      <a:pt x="72" y="63"/>
                    </a:cubicBezTo>
                    <a:cubicBezTo>
                      <a:pt x="63" y="63"/>
                      <a:pt x="54" y="72"/>
                      <a:pt x="45" y="72"/>
                    </a:cubicBezTo>
                    <a:lnTo>
                      <a:pt x="27" y="81"/>
                    </a:lnTo>
                    <a:lnTo>
                      <a:pt x="27" y="81"/>
                    </a:lnTo>
                    <a:cubicBezTo>
                      <a:pt x="27" y="90"/>
                      <a:pt x="18" y="81"/>
                      <a:pt x="18" y="81"/>
                    </a:cubicBezTo>
                    <a:cubicBezTo>
                      <a:pt x="18" y="72"/>
                      <a:pt x="18" y="72"/>
                      <a:pt x="18" y="72"/>
                    </a:cubicBezTo>
                    <a:lnTo>
                      <a:pt x="18" y="72"/>
                    </a:lnTo>
                    <a:cubicBezTo>
                      <a:pt x="10" y="63"/>
                      <a:pt x="10" y="63"/>
                      <a:pt x="10" y="54"/>
                    </a:cubicBezTo>
                    <a:cubicBezTo>
                      <a:pt x="1" y="54"/>
                      <a:pt x="1" y="45"/>
                      <a:pt x="10" y="45"/>
                    </a:cubicBezTo>
                    <a:cubicBezTo>
                      <a:pt x="10" y="36"/>
                      <a:pt x="18" y="36"/>
                      <a:pt x="18" y="28"/>
                    </a:cubicBezTo>
                    <a:lnTo>
                      <a:pt x="27" y="10"/>
                    </a:lnTo>
                    <a:cubicBezTo>
                      <a:pt x="27" y="10"/>
                      <a:pt x="27" y="1"/>
                      <a:pt x="27" y="1"/>
                    </a:cubicBezTo>
                    <a:lnTo>
                      <a:pt x="27" y="1"/>
                    </a:lnTo>
                    <a:cubicBezTo>
                      <a:pt x="36" y="1"/>
                      <a:pt x="36" y="1"/>
                      <a:pt x="45" y="1"/>
                    </a:cubicBezTo>
                    <a:lnTo>
                      <a:pt x="54" y="1"/>
                    </a:lnTo>
                    <a:cubicBezTo>
                      <a:pt x="54" y="1"/>
                      <a:pt x="63" y="1"/>
                      <a:pt x="72" y="1"/>
                    </a:cubicBezTo>
                    <a:cubicBezTo>
                      <a:pt x="72" y="1"/>
                      <a:pt x="72" y="10"/>
                      <a:pt x="72" y="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13"/>
              <p:cNvSpPr/>
              <p:nvPr/>
            </p:nvSpPr>
            <p:spPr>
              <a:xfrm>
                <a:off x="5243250" y="1480199"/>
                <a:ext cx="3904" cy="67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7" extrusionOk="0">
                    <a:moveTo>
                      <a:pt x="54" y="1"/>
                    </a:moveTo>
                    <a:cubicBezTo>
                      <a:pt x="39" y="1"/>
                      <a:pt x="23" y="3"/>
                      <a:pt x="10" y="7"/>
                    </a:cubicBezTo>
                    <a:lnTo>
                      <a:pt x="1" y="7"/>
                    </a:lnTo>
                    <a:cubicBezTo>
                      <a:pt x="36" y="7"/>
                      <a:pt x="63" y="7"/>
                      <a:pt x="99" y="16"/>
                    </a:cubicBezTo>
                    <a:cubicBezTo>
                      <a:pt x="99" y="16"/>
                      <a:pt x="99" y="7"/>
                      <a:pt x="99" y="7"/>
                    </a:cubicBezTo>
                    <a:cubicBezTo>
                      <a:pt x="85" y="3"/>
                      <a:pt x="70" y="1"/>
                      <a:pt x="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13"/>
              <p:cNvSpPr/>
              <p:nvPr/>
            </p:nvSpPr>
            <p:spPr>
              <a:xfrm>
                <a:off x="5240050" y="1486600"/>
                <a:ext cx="1575" cy="9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6" extrusionOk="0">
                    <a:moveTo>
                      <a:pt x="62" y="0"/>
                    </a:moveTo>
                    <a:cubicBezTo>
                      <a:pt x="46" y="0"/>
                      <a:pt x="33" y="4"/>
                      <a:pt x="24" y="10"/>
                    </a:cubicBezTo>
                    <a:lnTo>
                      <a:pt x="24" y="10"/>
                    </a:lnTo>
                    <a:cubicBezTo>
                      <a:pt x="34" y="5"/>
                      <a:pt x="44" y="0"/>
                      <a:pt x="62" y="0"/>
                    </a:cubicBezTo>
                    <a:close/>
                    <a:moveTo>
                      <a:pt x="24" y="10"/>
                    </a:moveTo>
                    <a:cubicBezTo>
                      <a:pt x="19" y="13"/>
                      <a:pt x="15" y="15"/>
                      <a:pt x="9" y="18"/>
                    </a:cubicBezTo>
                    <a:cubicBezTo>
                      <a:pt x="9" y="18"/>
                      <a:pt x="9" y="22"/>
                      <a:pt x="9" y="27"/>
                    </a:cubicBezTo>
                    <a:cubicBezTo>
                      <a:pt x="13" y="20"/>
                      <a:pt x="17" y="15"/>
                      <a:pt x="24" y="10"/>
                    </a:cubicBezTo>
                    <a:close/>
                    <a:moveTo>
                      <a:pt x="0" y="27"/>
                    </a:moveTo>
                    <a:lnTo>
                      <a:pt x="0" y="36"/>
                    </a:lnTo>
                    <a:lnTo>
                      <a:pt x="9" y="36"/>
                    </a:lnTo>
                    <a:cubicBezTo>
                      <a:pt x="9" y="33"/>
                      <a:pt x="9" y="30"/>
                      <a:pt x="9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13"/>
              <p:cNvSpPr/>
              <p:nvPr/>
            </p:nvSpPr>
            <p:spPr>
              <a:xfrm>
                <a:off x="5246405" y="1481539"/>
                <a:ext cx="1104" cy="4218"/>
              </a:xfrm>
              <a:custGeom>
                <a:avLst/>
                <a:gdLst/>
                <a:ahLst/>
                <a:cxnLst/>
                <a:rect l="l" t="t" r="r" b="b"/>
                <a:pathLst>
                  <a:path w="28" h="107" extrusionOk="0">
                    <a:moveTo>
                      <a:pt x="27" y="0"/>
                    </a:moveTo>
                    <a:cubicBezTo>
                      <a:pt x="26" y="6"/>
                      <a:pt x="24" y="12"/>
                      <a:pt x="23" y="18"/>
                    </a:cubicBezTo>
                    <a:lnTo>
                      <a:pt x="23" y="18"/>
                    </a:lnTo>
                    <a:cubicBezTo>
                      <a:pt x="24" y="15"/>
                      <a:pt x="26" y="12"/>
                      <a:pt x="27" y="9"/>
                    </a:cubicBezTo>
                    <a:lnTo>
                      <a:pt x="27" y="0"/>
                    </a:lnTo>
                    <a:close/>
                    <a:moveTo>
                      <a:pt x="23" y="18"/>
                    </a:moveTo>
                    <a:cubicBezTo>
                      <a:pt x="8" y="49"/>
                      <a:pt x="1" y="74"/>
                      <a:pt x="1" y="107"/>
                    </a:cubicBezTo>
                    <a:cubicBezTo>
                      <a:pt x="8" y="77"/>
                      <a:pt x="16" y="48"/>
                      <a:pt x="23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13"/>
              <p:cNvSpPr/>
              <p:nvPr/>
            </p:nvSpPr>
            <p:spPr>
              <a:xfrm>
                <a:off x="5243960" y="1472787"/>
                <a:ext cx="3904" cy="6663"/>
              </a:xfrm>
              <a:custGeom>
                <a:avLst/>
                <a:gdLst/>
                <a:ahLst/>
                <a:cxnLst/>
                <a:rect l="l" t="t" r="r" b="b"/>
                <a:pathLst>
                  <a:path w="99" h="169" extrusionOk="0">
                    <a:moveTo>
                      <a:pt x="1" y="0"/>
                    </a:moveTo>
                    <a:lnTo>
                      <a:pt x="10" y="18"/>
                    </a:lnTo>
                    <a:cubicBezTo>
                      <a:pt x="27" y="36"/>
                      <a:pt x="36" y="53"/>
                      <a:pt x="54" y="71"/>
                    </a:cubicBezTo>
                    <a:cubicBezTo>
                      <a:pt x="45" y="53"/>
                      <a:pt x="27" y="27"/>
                      <a:pt x="18" y="18"/>
                    </a:cubicBezTo>
                    <a:lnTo>
                      <a:pt x="1" y="0"/>
                    </a:lnTo>
                    <a:close/>
                    <a:moveTo>
                      <a:pt x="54" y="71"/>
                    </a:moveTo>
                    <a:lnTo>
                      <a:pt x="54" y="71"/>
                    </a:lnTo>
                    <a:cubicBezTo>
                      <a:pt x="63" y="89"/>
                      <a:pt x="72" y="115"/>
                      <a:pt x="81" y="133"/>
                    </a:cubicBezTo>
                    <a:cubicBezTo>
                      <a:pt x="81" y="142"/>
                      <a:pt x="89" y="151"/>
                      <a:pt x="89" y="160"/>
                    </a:cubicBezTo>
                    <a:lnTo>
                      <a:pt x="98" y="169"/>
                    </a:lnTo>
                    <a:lnTo>
                      <a:pt x="98" y="160"/>
                    </a:lnTo>
                    <a:lnTo>
                      <a:pt x="89" y="133"/>
                    </a:lnTo>
                    <a:cubicBezTo>
                      <a:pt x="81" y="115"/>
                      <a:pt x="72" y="89"/>
                      <a:pt x="54" y="7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13"/>
              <p:cNvSpPr/>
              <p:nvPr/>
            </p:nvSpPr>
            <p:spPr>
              <a:xfrm>
                <a:off x="5248535" y="1474522"/>
                <a:ext cx="710" cy="5283"/>
              </a:xfrm>
              <a:custGeom>
                <a:avLst/>
                <a:gdLst/>
                <a:ahLst/>
                <a:cxnLst/>
                <a:rect l="l" t="t" r="r" b="b"/>
                <a:pathLst>
                  <a:path w="18" h="134" extrusionOk="0">
                    <a:moveTo>
                      <a:pt x="18" y="0"/>
                    </a:moveTo>
                    <a:cubicBezTo>
                      <a:pt x="9" y="0"/>
                      <a:pt x="9" y="0"/>
                      <a:pt x="9" y="9"/>
                    </a:cubicBezTo>
                    <a:cubicBezTo>
                      <a:pt x="9" y="9"/>
                      <a:pt x="9" y="18"/>
                      <a:pt x="9" y="18"/>
                    </a:cubicBezTo>
                    <a:cubicBezTo>
                      <a:pt x="9" y="36"/>
                      <a:pt x="0" y="45"/>
                      <a:pt x="0" y="63"/>
                    </a:cubicBezTo>
                    <a:lnTo>
                      <a:pt x="0" y="107"/>
                    </a:lnTo>
                    <a:lnTo>
                      <a:pt x="0" y="134"/>
                    </a:lnTo>
                    <a:lnTo>
                      <a:pt x="9" y="134"/>
                    </a:lnTo>
                    <a:cubicBezTo>
                      <a:pt x="9" y="125"/>
                      <a:pt x="9" y="116"/>
                      <a:pt x="9" y="107"/>
                    </a:cubicBezTo>
                    <a:cubicBezTo>
                      <a:pt x="9" y="98"/>
                      <a:pt x="9" y="80"/>
                      <a:pt x="9" y="63"/>
                    </a:cubicBezTo>
                    <a:cubicBezTo>
                      <a:pt x="9" y="54"/>
                      <a:pt x="9" y="36"/>
                      <a:pt x="18" y="18"/>
                    </a:cubicBezTo>
                    <a:cubicBezTo>
                      <a:pt x="18" y="18"/>
                      <a:pt x="18" y="9"/>
                      <a:pt x="18" y="9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13"/>
              <p:cNvSpPr/>
              <p:nvPr/>
            </p:nvSpPr>
            <p:spPr>
              <a:xfrm>
                <a:off x="5249206" y="1475902"/>
                <a:ext cx="5324" cy="3548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0" extrusionOk="0">
                    <a:moveTo>
                      <a:pt x="125" y="1"/>
                    </a:moveTo>
                    <a:lnTo>
                      <a:pt x="107" y="10"/>
                    </a:lnTo>
                    <a:lnTo>
                      <a:pt x="63" y="36"/>
                    </a:lnTo>
                    <a:cubicBezTo>
                      <a:pt x="54" y="45"/>
                      <a:pt x="36" y="54"/>
                      <a:pt x="28" y="72"/>
                    </a:cubicBezTo>
                    <a:cubicBezTo>
                      <a:pt x="45" y="63"/>
                      <a:pt x="54" y="54"/>
                      <a:pt x="72" y="45"/>
                    </a:cubicBezTo>
                    <a:cubicBezTo>
                      <a:pt x="90" y="36"/>
                      <a:pt x="99" y="28"/>
                      <a:pt x="116" y="19"/>
                    </a:cubicBezTo>
                    <a:lnTo>
                      <a:pt x="134" y="10"/>
                    </a:lnTo>
                    <a:lnTo>
                      <a:pt x="134" y="1"/>
                    </a:lnTo>
                    <a:close/>
                    <a:moveTo>
                      <a:pt x="28" y="72"/>
                    </a:moveTo>
                    <a:lnTo>
                      <a:pt x="1" y="81"/>
                    </a:lnTo>
                    <a:cubicBezTo>
                      <a:pt x="1" y="90"/>
                      <a:pt x="1" y="90"/>
                      <a:pt x="1" y="90"/>
                    </a:cubicBezTo>
                    <a:lnTo>
                      <a:pt x="10" y="90"/>
                    </a:lnTo>
                    <a:lnTo>
                      <a:pt x="28" y="7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13"/>
              <p:cNvSpPr/>
              <p:nvPr/>
            </p:nvSpPr>
            <p:spPr>
              <a:xfrm>
                <a:off x="5249206" y="1480830"/>
                <a:ext cx="6349" cy="3548"/>
              </a:xfrm>
              <a:custGeom>
                <a:avLst/>
                <a:gdLst/>
                <a:ahLst/>
                <a:cxnLst/>
                <a:rect l="l" t="t" r="r" b="b"/>
                <a:pathLst>
                  <a:path w="161" h="90" extrusionOk="0">
                    <a:moveTo>
                      <a:pt x="1" y="0"/>
                    </a:moveTo>
                    <a:lnTo>
                      <a:pt x="1" y="9"/>
                    </a:lnTo>
                    <a:lnTo>
                      <a:pt x="10" y="18"/>
                    </a:lnTo>
                    <a:lnTo>
                      <a:pt x="28" y="36"/>
                    </a:lnTo>
                    <a:cubicBezTo>
                      <a:pt x="45" y="45"/>
                      <a:pt x="63" y="54"/>
                      <a:pt x="81" y="62"/>
                    </a:cubicBezTo>
                    <a:cubicBezTo>
                      <a:pt x="99" y="71"/>
                      <a:pt x="116" y="80"/>
                      <a:pt x="143" y="89"/>
                    </a:cubicBezTo>
                    <a:lnTo>
                      <a:pt x="161" y="89"/>
                    </a:lnTo>
                    <a:lnTo>
                      <a:pt x="161" y="80"/>
                    </a:lnTo>
                    <a:lnTo>
                      <a:pt x="143" y="80"/>
                    </a:lnTo>
                    <a:cubicBezTo>
                      <a:pt x="116" y="71"/>
                      <a:pt x="99" y="62"/>
                      <a:pt x="81" y="54"/>
                    </a:cubicBezTo>
                    <a:cubicBezTo>
                      <a:pt x="63" y="45"/>
                      <a:pt x="45" y="27"/>
                      <a:pt x="28" y="18"/>
                    </a:cubicBezTo>
                    <a:cubicBezTo>
                      <a:pt x="19" y="9"/>
                      <a:pt x="10" y="9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13"/>
              <p:cNvSpPr/>
              <p:nvPr/>
            </p:nvSpPr>
            <p:spPr>
              <a:xfrm>
                <a:off x="5248851" y="1480475"/>
                <a:ext cx="3904" cy="1774"/>
              </a:xfrm>
              <a:custGeom>
                <a:avLst/>
                <a:gdLst/>
                <a:ahLst/>
                <a:cxnLst/>
                <a:rect l="l" t="t" r="r" b="b"/>
                <a:pathLst>
                  <a:path w="99" h="45" extrusionOk="0">
                    <a:moveTo>
                      <a:pt x="1" y="0"/>
                    </a:moveTo>
                    <a:lnTo>
                      <a:pt x="1" y="9"/>
                    </a:lnTo>
                    <a:cubicBezTo>
                      <a:pt x="28" y="27"/>
                      <a:pt x="63" y="36"/>
                      <a:pt x="99" y="45"/>
                    </a:cubicBezTo>
                    <a:cubicBezTo>
                      <a:pt x="72" y="36"/>
                      <a:pt x="37" y="18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13"/>
              <p:cNvSpPr/>
              <p:nvPr/>
            </p:nvSpPr>
            <p:spPr>
              <a:xfrm>
                <a:off x="5249915" y="1479765"/>
                <a:ext cx="9150" cy="1025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6" extrusionOk="0">
                    <a:moveTo>
                      <a:pt x="232" y="1"/>
                    </a:moveTo>
                    <a:lnTo>
                      <a:pt x="205" y="10"/>
                    </a:lnTo>
                    <a:lnTo>
                      <a:pt x="223" y="10"/>
                    </a:lnTo>
                    <a:cubicBezTo>
                      <a:pt x="223" y="10"/>
                      <a:pt x="232" y="1"/>
                      <a:pt x="232" y="1"/>
                    </a:cubicBezTo>
                    <a:close/>
                    <a:moveTo>
                      <a:pt x="1" y="14"/>
                    </a:moveTo>
                    <a:cubicBezTo>
                      <a:pt x="1" y="14"/>
                      <a:pt x="1" y="15"/>
                      <a:pt x="1" y="18"/>
                    </a:cubicBezTo>
                    <a:lnTo>
                      <a:pt x="10" y="18"/>
                    </a:lnTo>
                    <a:cubicBezTo>
                      <a:pt x="4" y="18"/>
                      <a:pt x="2" y="14"/>
                      <a:pt x="1" y="14"/>
                    </a:cubicBezTo>
                    <a:close/>
                    <a:moveTo>
                      <a:pt x="205" y="10"/>
                    </a:moveTo>
                    <a:cubicBezTo>
                      <a:pt x="178" y="10"/>
                      <a:pt x="152" y="10"/>
                      <a:pt x="125" y="18"/>
                    </a:cubicBezTo>
                    <a:cubicBezTo>
                      <a:pt x="152" y="18"/>
                      <a:pt x="178" y="18"/>
                      <a:pt x="205" y="10"/>
                    </a:cubicBezTo>
                    <a:close/>
                    <a:moveTo>
                      <a:pt x="45" y="18"/>
                    </a:moveTo>
                    <a:cubicBezTo>
                      <a:pt x="58" y="23"/>
                      <a:pt x="72" y="25"/>
                      <a:pt x="85" y="25"/>
                    </a:cubicBezTo>
                    <a:cubicBezTo>
                      <a:pt x="98" y="25"/>
                      <a:pt x="112" y="23"/>
                      <a:pt x="125" y="1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7" name="Google Shape;7107;p13"/>
              <p:cNvSpPr/>
              <p:nvPr/>
            </p:nvSpPr>
            <p:spPr>
              <a:xfrm>
                <a:off x="5248180" y="1482565"/>
                <a:ext cx="1065" cy="2839"/>
              </a:xfrm>
              <a:custGeom>
                <a:avLst/>
                <a:gdLst/>
                <a:ahLst/>
                <a:cxnLst/>
                <a:rect l="l" t="t" r="r" b="b"/>
                <a:pathLst>
                  <a:path w="27" h="72" extrusionOk="0">
                    <a:moveTo>
                      <a:pt x="0" y="1"/>
                    </a:moveTo>
                    <a:cubicBezTo>
                      <a:pt x="0" y="19"/>
                      <a:pt x="0" y="45"/>
                      <a:pt x="18" y="72"/>
                    </a:cubicBezTo>
                    <a:cubicBezTo>
                      <a:pt x="9" y="45"/>
                      <a:pt x="0" y="19"/>
                      <a:pt x="0" y="1"/>
                    </a:cubicBezTo>
                    <a:close/>
                    <a:moveTo>
                      <a:pt x="27" y="63"/>
                    </a:moveTo>
                    <a:cubicBezTo>
                      <a:pt x="27" y="63"/>
                      <a:pt x="18" y="72"/>
                      <a:pt x="18" y="72"/>
                    </a:cubicBezTo>
                    <a:lnTo>
                      <a:pt x="27" y="72"/>
                    </a:lnTo>
                    <a:lnTo>
                      <a:pt x="27" y="6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8" name="Google Shape;7108;p13"/>
              <p:cNvSpPr/>
              <p:nvPr/>
            </p:nvSpPr>
            <p:spPr>
              <a:xfrm>
                <a:off x="5246405" y="1477676"/>
                <a:ext cx="1459" cy="1774"/>
              </a:xfrm>
              <a:custGeom>
                <a:avLst/>
                <a:gdLst/>
                <a:ahLst/>
                <a:cxnLst/>
                <a:rect l="l" t="t" r="r" b="b"/>
                <a:pathLst>
                  <a:path w="37" h="45" extrusionOk="0">
                    <a:moveTo>
                      <a:pt x="1" y="0"/>
                    </a:moveTo>
                    <a:lnTo>
                      <a:pt x="1" y="9"/>
                    </a:lnTo>
                    <a:cubicBezTo>
                      <a:pt x="10" y="27"/>
                      <a:pt x="19" y="36"/>
                      <a:pt x="36" y="45"/>
                    </a:cubicBezTo>
                    <a:cubicBezTo>
                      <a:pt x="19" y="36"/>
                      <a:pt x="10" y="1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13"/>
              <p:cNvSpPr/>
              <p:nvPr/>
            </p:nvSpPr>
            <p:spPr>
              <a:xfrm>
                <a:off x="5244315" y="1479056"/>
                <a:ext cx="3194" cy="1104"/>
              </a:xfrm>
              <a:custGeom>
                <a:avLst/>
                <a:gdLst/>
                <a:ahLst/>
                <a:cxnLst/>
                <a:rect l="l" t="t" r="r" b="b"/>
                <a:pathLst>
                  <a:path w="81" h="28" extrusionOk="0">
                    <a:moveTo>
                      <a:pt x="1" y="1"/>
                    </a:moveTo>
                    <a:cubicBezTo>
                      <a:pt x="1" y="1"/>
                      <a:pt x="1" y="10"/>
                      <a:pt x="1" y="10"/>
                    </a:cubicBezTo>
                    <a:lnTo>
                      <a:pt x="36" y="10"/>
                    </a:lnTo>
                    <a:cubicBezTo>
                      <a:pt x="54" y="19"/>
                      <a:pt x="63" y="19"/>
                      <a:pt x="80" y="28"/>
                    </a:cubicBezTo>
                    <a:cubicBezTo>
                      <a:pt x="63" y="19"/>
                      <a:pt x="54" y="19"/>
                      <a:pt x="45" y="10"/>
                    </a:cubicBezTo>
                    <a:cubicBezTo>
                      <a:pt x="27" y="10"/>
                      <a:pt x="18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13"/>
              <p:cNvSpPr/>
              <p:nvPr/>
            </p:nvSpPr>
            <p:spPr>
              <a:xfrm>
                <a:off x="5248535" y="1482565"/>
                <a:ext cx="1065" cy="1814"/>
              </a:xfrm>
              <a:custGeom>
                <a:avLst/>
                <a:gdLst/>
                <a:ahLst/>
                <a:cxnLst/>
                <a:rect l="l" t="t" r="r" b="b"/>
                <a:pathLst>
                  <a:path w="27" h="4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4"/>
                      <a:pt x="5" y="22"/>
                      <a:pt x="11" y="29"/>
                    </a:cubicBezTo>
                    <a:lnTo>
                      <a:pt x="11" y="29"/>
                    </a:lnTo>
                    <a:cubicBezTo>
                      <a:pt x="8" y="20"/>
                      <a:pt x="6" y="12"/>
                      <a:pt x="0" y="1"/>
                    </a:cubicBezTo>
                    <a:close/>
                    <a:moveTo>
                      <a:pt x="11" y="29"/>
                    </a:moveTo>
                    <a:cubicBezTo>
                      <a:pt x="13" y="34"/>
                      <a:pt x="15" y="39"/>
                      <a:pt x="18" y="45"/>
                    </a:cubicBezTo>
                    <a:lnTo>
                      <a:pt x="27" y="45"/>
                    </a:lnTo>
                    <a:lnTo>
                      <a:pt x="27" y="36"/>
                    </a:lnTo>
                    <a:lnTo>
                      <a:pt x="18" y="36"/>
                    </a:lnTo>
                    <a:cubicBezTo>
                      <a:pt x="16" y="34"/>
                      <a:pt x="13" y="32"/>
                      <a:pt x="11" y="2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13"/>
              <p:cNvSpPr/>
              <p:nvPr/>
            </p:nvSpPr>
            <p:spPr>
              <a:xfrm>
                <a:off x="5249915" y="1476611"/>
                <a:ext cx="394" cy="394"/>
              </a:xfrm>
              <a:custGeom>
                <a:avLst/>
                <a:gdLst/>
                <a:ahLst/>
                <a:cxnLst/>
                <a:rect l="l" t="t" r="r" b="b"/>
                <a:pathLst>
                  <a:path w="10" h="10" extrusionOk="0">
                    <a:moveTo>
                      <a:pt x="1" y="1"/>
                    </a:moveTo>
                    <a:lnTo>
                      <a:pt x="10" y="10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13"/>
              <p:cNvSpPr/>
              <p:nvPr/>
            </p:nvSpPr>
            <p:spPr>
              <a:xfrm>
                <a:off x="5249206" y="1479765"/>
                <a:ext cx="1814" cy="394"/>
              </a:xfrm>
              <a:custGeom>
                <a:avLst/>
                <a:gdLst/>
                <a:ahLst/>
                <a:cxnLst/>
                <a:rect l="l" t="t" r="r" b="b"/>
                <a:pathLst>
                  <a:path w="46" h="10" extrusionOk="0">
                    <a:moveTo>
                      <a:pt x="45" y="10"/>
                    </a:moveTo>
                    <a:lnTo>
                      <a:pt x="45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0"/>
                    </a:lnTo>
                    <a:cubicBezTo>
                      <a:pt x="28" y="1"/>
                      <a:pt x="10" y="1"/>
                      <a:pt x="1" y="10"/>
                    </a:cubicBezTo>
                    <a:lnTo>
                      <a:pt x="1" y="10"/>
                    </a:lnTo>
                    <a:cubicBezTo>
                      <a:pt x="10" y="1"/>
                      <a:pt x="28" y="1"/>
                      <a:pt x="45" y="10"/>
                    </a:cubicBezTo>
                    <a:lnTo>
                      <a:pt x="45" y="1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13"/>
              <p:cNvSpPr/>
              <p:nvPr/>
            </p:nvSpPr>
            <p:spPr>
              <a:xfrm>
                <a:off x="5249560" y="1480317"/>
                <a:ext cx="11240" cy="1577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0" extrusionOk="0">
                    <a:moveTo>
                      <a:pt x="7" y="0"/>
                    </a:moveTo>
                    <a:cubicBezTo>
                      <a:pt x="6" y="0"/>
                      <a:pt x="4" y="1"/>
                      <a:pt x="1" y="4"/>
                    </a:cubicBezTo>
                    <a:cubicBezTo>
                      <a:pt x="1" y="13"/>
                      <a:pt x="10" y="13"/>
                      <a:pt x="19" y="13"/>
                    </a:cubicBezTo>
                    <a:lnTo>
                      <a:pt x="27" y="13"/>
                    </a:lnTo>
                    <a:cubicBezTo>
                      <a:pt x="36" y="13"/>
                      <a:pt x="45" y="22"/>
                      <a:pt x="54" y="22"/>
                    </a:cubicBezTo>
                    <a:cubicBezTo>
                      <a:pt x="90" y="31"/>
                      <a:pt x="125" y="31"/>
                      <a:pt x="152" y="40"/>
                    </a:cubicBezTo>
                    <a:lnTo>
                      <a:pt x="285" y="40"/>
                    </a:lnTo>
                    <a:lnTo>
                      <a:pt x="285" y="31"/>
                    </a:lnTo>
                    <a:lnTo>
                      <a:pt x="152" y="31"/>
                    </a:lnTo>
                    <a:cubicBezTo>
                      <a:pt x="125" y="22"/>
                      <a:pt x="90" y="22"/>
                      <a:pt x="63" y="13"/>
                    </a:cubicBezTo>
                    <a:lnTo>
                      <a:pt x="27" y="4"/>
                    </a:lnTo>
                    <a:lnTo>
                      <a:pt x="19" y="4"/>
                    </a:lnTo>
                    <a:cubicBezTo>
                      <a:pt x="13" y="4"/>
                      <a:pt x="11" y="0"/>
                      <a:pt x="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13"/>
              <p:cNvSpPr/>
              <p:nvPr/>
            </p:nvSpPr>
            <p:spPr>
              <a:xfrm>
                <a:off x="5247825" y="1483314"/>
                <a:ext cx="2839" cy="7333"/>
              </a:xfrm>
              <a:custGeom>
                <a:avLst/>
                <a:gdLst/>
                <a:ahLst/>
                <a:cxnLst/>
                <a:rect l="l" t="t" r="r" b="b"/>
                <a:pathLst>
                  <a:path w="72" h="186" extrusionOk="0">
                    <a:moveTo>
                      <a:pt x="0" y="1"/>
                    </a:moveTo>
                    <a:cubicBezTo>
                      <a:pt x="1" y="27"/>
                      <a:pt x="9" y="53"/>
                      <a:pt x="9" y="79"/>
                    </a:cubicBezTo>
                    <a:cubicBezTo>
                      <a:pt x="18" y="97"/>
                      <a:pt x="27" y="115"/>
                      <a:pt x="27" y="124"/>
                    </a:cubicBezTo>
                    <a:cubicBezTo>
                      <a:pt x="31" y="132"/>
                      <a:pt x="35" y="139"/>
                      <a:pt x="40" y="144"/>
                    </a:cubicBezTo>
                    <a:lnTo>
                      <a:pt x="40" y="144"/>
                    </a:lnTo>
                    <a:cubicBezTo>
                      <a:pt x="37" y="140"/>
                      <a:pt x="36" y="136"/>
                      <a:pt x="36" y="133"/>
                    </a:cubicBezTo>
                    <a:cubicBezTo>
                      <a:pt x="36" y="115"/>
                      <a:pt x="18" y="97"/>
                      <a:pt x="18" y="88"/>
                    </a:cubicBezTo>
                    <a:cubicBezTo>
                      <a:pt x="9" y="53"/>
                      <a:pt x="1" y="27"/>
                      <a:pt x="0" y="1"/>
                    </a:cubicBezTo>
                    <a:close/>
                    <a:moveTo>
                      <a:pt x="40" y="144"/>
                    </a:moveTo>
                    <a:cubicBezTo>
                      <a:pt x="43" y="150"/>
                      <a:pt x="48" y="158"/>
                      <a:pt x="54" y="168"/>
                    </a:cubicBezTo>
                    <a:lnTo>
                      <a:pt x="58" y="173"/>
                    </a:lnTo>
                    <a:lnTo>
                      <a:pt x="58" y="173"/>
                    </a:lnTo>
                    <a:cubicBezTo>
                      <a:pt x="56" y="168"/>
                      <a:pt x="54" y="164"/>
                      <a:pt x="54" y="159"/>
                    </a:cubicBezTo>
                    <a:cubicBezTo>
                      <a:pt x="49" y="155"/>
                      <a:pt x="44" y="150"/>
                      <a:pt x="40" y="144"/>
                    </a:cubicBezTo>
                    <a:close/>
                    <a:moveTo>
                      <a:pt x="58" y="173"/>
                    </a:moveTo>
                    <a:cubicBezTo>
                      <a:pt x="60" y="177"/>
                      <a:pt x="63" y="182"/>
                      <a:pt x="63" y="186"/>
                    </a:cubicBezTo>
                    <a:lnTo>
                      <a:pt x="71" y="186"/>
                    </a:lnTo>
                    <a:lnTo>
                      <a:pt x="58" y="173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115" name="Google Shape;7115;p13"/>
          <p:cNvGrpSpPr/>
          <p:nvPr/>
        </p:nvGrpSpPr>
        <p:grpSpPr>
          <a:xfrm>
            <a:off x="1897090" y="2313692"/>
            <a:ext cx="75968" cy="79837"/>
            <a:chOff x="5318200" y="1510925"/>
            <a:chExt cx="19125" cy="20100"/>
          </a:xfrm>
        </p:grpSpPr>
        <p:sp>
          <p:nvSpPr>
            <p:cNvPr id="7116" name="Google Shape;7116;p13"/>
            <p:cNvSpPr/>
            <p:nvPr/>
          </p:nvSpPr>
          <p:spPr>
            <a:xfrm>
              <a:off x="5318200" y="1510925"/>
              <a:ext cx="19125" cy="20100"/>
            </a:xfrm>
            <a:custGeom>
              <a:avLst/>
              <a:gdLst/>
              <a:ahLst/>
              <a:cxnLst/>
              <a:rect l="l" t="t" r="r" b="b"/>
              <a:pathLst>
                <a:path w="765" h="804" extrusionOk="0">
                  <a:moveTo>
                    <a:pt x="324" y="1"/>
                  </a:moveTo>
                  <a:cubicBezTo>
                    <a:pt x="317" y="1"/>
                    <a:pt x="309" y="2"/>
                    <a:pt x="303" y="4"/>
                  </a:cubicBezTo>
                  <a:lnTo>
                    <a:pt x="294" y="4"/>
                  </a:lnTo>
                  <a:cubicBezTo>
                    <a:pt x="285" y="4"/>
                    <a:pt x="276" y="4"/>
                    <a:pt x="267" y="13"/>
                  </a:cubicBezTo>
                  <a:cubicBezTo>
                    <a:pt x="267" y="13"/>
                    <a:pt x="258" y="13"/>
                    <a:pt x="249" y="22"/>
                  </a:cubicBezTo>
                  <a:lnTo>
                    <a:pt x="241" y="22"/>
                  </a:lnTo>
                  <a:cubicBezTo>
                    <a:pt x="214" y="40"/>
                    <a:pt x="205" y="66"/>
                    <a:pt x="205" y="93"/>
                  </a:cubicBezTo>
                  <a:lnTo>
                    <a:pt x="205" y="146"/>
                  </a:lnTo>
                  <a:cubicBezTo>
                    <a:pt x="205" y="182"/>
                    <a:pt x="214" y="217"/>
                    <a:pt x="241" y="244"/>
                  </a:cubicBezTo>
                  <a:lnTo>
                    <a:pt x="267" y="288"/>
                  </a:lnTo>
                  <a:cubicBezTo>
                    <a:pt x="285" y="306"/>
                    <a:pt x="303" y="306"/>
                    <a:pt x="320" y="306"/>
                  </a:cubicBezTo>
                  <a:cubicBezTo>
                    <a:pt x="329" y="306"/>
                    <a:pt x="347" y="306"/>
                    <a:pt x="347" y="315"/>
                  </a:cubicBezTo>
                  <a:lnTo>
                    <a:pt x="365" y="333"/>
                  </a:lnTo>
                  <a:cubicBezTo>
                    <a:pt x="365" y="342"/>
                    <a:pt x="365" y="342"/>
                    <a:pt x="365" y="351"/>
                  </a:cubicBezTo>
                  <a:lnTo>
                    <a:pt x="356" y="368"/>
                  </a:lnTo>
                  <a:cubicBezTo>
                    <a:pt x="352" y="373"/>
                    <a:pt x="347" y="375"/>
                    <a:pt x="343" y="375"/>
                  </a:cubicBezTo>
                  <a:cubicBezTo>
                    <a:pt x="338" y="375"/>
                    <a:pt x="334" y="373"/>
                    <a:pt x="329" y="368"/>
                  </a:cubicBezTo>
                  <a:lnTo>
                    <a:pt x="312" y="360"/>
                  </a:lnTo>
                  <a:cubicBezTo>
                    <a:pt x="303" y="360"/>
                    <a:pt x="294" y="351"/>
                    <a:pt x="294" y="333"/>
                  </a:cubicBezTo>
                  <a:cubicBezTo>
                    <a:pt x="294" y="315"/>
                    <a:pt x="276" y="306"/>
                    <a:pt x="258" y="297"/>
                  </a:cubicBezTo>
                  <a:lnTo>
                    <a:pt x="214" y="280"/>
                  </a:lnTo>
                  <a:cubicBezTo>
                    <a:pt x="196" y="271"/>
                    <a:pt x="178" y="266"/>
                    <a:pt x="160" y="266"/>
                  </a:cubicBezTo>
                  <a:cubicBezTo>
                    <a:pt x="141" y="266"/>
                    <a:pt x="121" y="271"/>
                    <a:pt x="98" y="280"/>
                  </a:cubicBezTo>
                  <a:lnTo>
                    <a:pt x="54" y="297"/>
                  </a:lnTo>
                  <a:cubicBezTo>
                    <a:pt x="27" y="306"/>
                    <a:pt x="10" y="324"/>
                    <a:pt x="1" y="360"/>
                  </a:cubicBezTo>
                  <a:cubicBezTo>
                    <a:pt x="1" y="368"/>
                    <a:pt x="1" y="377"/>
                    <a:pt x="1" y="386"/>
                  </a:cubicBezTo>
                  <a:cubicBezTo>
                    <a:pt x="1" y="395"/>
                    <a:pt x="1" y="404"/>
                    <a:pt x="1" y="413"/>
                  </a:cubicBezTo>
                  <a:lnTo>
                    <a:pt x="1" y="422"/>
                  </a:lnTo>
                  <a:cubicBezTo>
                    <a:pt x="1" y="448"/>
                    <a:pt x="19" y="475"/>
                    <a:pt x="45" y="484"/>
                  </a:cubicBezTo>
                  <a:lnTo>
                    <a:pt x="90" y="511"/>
                  </a:lnTo>
                  <a:cubicBezTo>
                    <a:pt x="110" y="521"/>
                    <a:pt x="134" y="525"/>
                    <a:pt x="158" y="525"/>
                  </a:cubicBezTo>
                  <a:cubicBezTo>
                    <a:pt x="174" y="525"/>
                    <a:pt x="190" y="523"/>
                    <a:pt x="205" y="519"/>
                  </a:cubicBezTo>
                  <a:lnTo>
                    <a:pt x="249" y="511"/>
                  </a:lnTo>
                  <a:cubicBezTo>
                    <a:pt x="276" y="502"/>
                    <a:pt x="285" y="493"/>
                    <a:pt x="294" y="475"/>
                  </a:cubicBezTo>
                  <a:cubicBezTo>
                    <a:pt x="294" y="457"/>
                    <a:pt x="303" y="448"/>
                    <a:pt x="320" y="448"/>
                  </a:cubicBezTo>
                  <a:lnTo>
                    <a:pt x="338" y="448"/>
                  </a:lnTo>
                  <a:cubicBezTo>
                    <a:pt x="347" y="448"/>
                    <a:pt x="347" y="448"/>
                    <a:pt x="356" y="457"/>
                  </a:cubicBezTo>
                  <a:cubicBezTo>
                    <a:pt x="356" y="457"/>
                    <a:pt x="356" y="466"/>
                    <a:pt x="356" y="475"/>
                  </a:cubicBezTo>
                  <a:lnTo>
                    <a:pt x="338" y="493"/>
                  </a:lnTo>
                  <a:cubicBezTo>
                    <a:pt x="338" y="502"/>
                    <a:pt x="320" y="502"/>
                    <a:pt x="312" y="502"/>
                  </a:cubicBezTo>
                  <a:cubicBezTo>
                    <a:pt x="294" y="502"/>
                    <a:pt x="276" y="511"/>
                    <a:pt x="258" y="528"/>
                  </a:cubicBezTo>
                  <a:lnTo>
                    <a:pt x="232" y="564"/>
                  </a:lnTo>
                  <a:cubicBezTo>
                    <a:pt x="214" y="599"/>
                    <a:pt x="196" y="635"/>
                    <a:pt x="205" y="670"/>
                  </a:cubicBezTo>
                  <a:lnTo>
                    <a:pt x="205" y="715"/>
                  </a:lnTo>
                  <a:cubicBezTo>
                    <a:pt x="205" y="750"/>
                    <a:pt x="223" y="777"/>
                    <a:pt x="249" y="795"/>
                  </a:cubicBezTo>
                  <a:lnTo>
                    <a:pt x="258" y="795"/>
                  </a:lnTo>
                  <a:cubicBezTo>
                    <a:pt x="258" y="795"/>
                    <a:pt x="267" y="804"/>
                    <a:pt x="276" y="804"/>
                  </a:cubicBezTo>
                  <a:lnTo>
                    <a:pt x="303" y="804"/>
                  </a:lnTo>
                  <a:cubicBezTo>
                    <a:pt x="338" y="804"/>
                    <a:pt x="365" y="795"/>
                    <a:pt x="383" y="768"/>
                  </a:cubicBezTo>
                  <a:lnTo>
                    <a:pt x="418" y="733"/>
                  </a:lnTo>
                  <a:cubicBezTo>
                    <a:pt x="445" y="706"/>
                    <a:pt x="454" y="670"/>
                    <a:pt x="454" y="635"/>
                  </a:cubicBezTo>
                  <a:lnTo>
                    <a:pt x="454" y="582"/>
                  </a:lnTo>
                  <a:cubicBezTo>
                    <a:pt x="454" y="564"/>
                    <a:pt x="445" y="546"/>
                    <a:pt x="427" y="537"/>
                  </a:cubicBezTo>
                  <a:cubicBezTo>
                    <a:pt x="418" y="528"/>
                    <a:pt x="409" y="519"/>
                    <a:pt x="418" y="502"/>
                  </a:cubicBezTo>
                  <a:lnTo>
                    <a:pt x="418" y="484"/>
                  </a:lnTo>
                  <a:cubicBezTo>
                    <a:pt x="418" y="475"/>
                    <a:pt x="418" y="475"/>
                    <a:pt x="418" y="466"/>
                  </a:cubicBezTo>
                  <a:lnTo>
                    <a:pt x="436" y="457"/>
                  </a:lnTo>
                  <a:lnTo>
                    <a:pt x="454" y="457"/>
                  </a:lnTo>
                  <a:lnTo>
                    <a:pt x="463" y="475"/>
                  </a:lnTo>
                  <a:cubicBezTo>
                    <a:pt x="471" y="484"/>
                    <a:pt x="471" y="493"/>
                    <a:pt x="463" y="511"/>
                  </a:cubicBezTo>
                  <a:cubicBezTo>
                    <a:pt x="454" y="519"/>
                    <a:pt x="454" y="546"/>
                    <a:pt x="463" y="564"/>
                  </a:cubicBezTo>
                  <a:lnTo>
                    <a:pt x="498" y="599"/>
                  </a:lnTo>
                  <a:cubicBezTo>
                    <a:pt x="516" y="635"/>
                    <a:pt x="543" y="653"/>
                    <a:pt x="578" y="662"/>
                  </a:cubicBezTo>
                  <a:lnTo>
                    <a:pt x="631" y="679"/>
                  </a:lnTo>
                  <a:cubicBezTo>
                    <a:pt x="638" y="682"/>
                    <a:pt x="646" y="683"/>
                    <a:pt x="654" y="683"/>
                  </a:cubicBezTo>
                  <a:cubicBezTo>
                    <a:pt x="676" y="683"/>
                    <a:pt x="698" y="675"/>
                    <a:pt x="711" y="662"/>
                  </a:cubicBezTo>
                  <a:cubicBezTo>
                    <a:pt x="720" y="653"/>
                    <a:pt x="720" y="653"/>
                    <a:pt x="729" y="644"/>
                  </a:cubicBezTo>
                  <a:cubicBezTo>
                    <a:pt x="738" y="635"/>
                    <a:pt x="738" y="635"/>
                    <a:pt x="747" y="626"/>
                  </a:cubicBezTo>
                  <a:lnTo>
                    <a:pt x="747" y="617"/>
                  </a:lnTo>
                  <a:cubicBezTo>
                    <a:pt x="756" y="590"/>
                    <a:pt x="756" y="555"/>
                    <a:pt x="747" y="528"/>
                  </a:cubicBezTo>
                  <a:lnTo>
                    <a:pt x="720" y="484"/>
                  </a:lnTo>
                  <a:cubicBezTo>
                    <a:pt x="702" y="457"/>
                    <a:pt x="667" y="431"/>
                    <a:pt x="640" y="413"/>
                  </a:cubicBezTo>
                  <a:lnTo>
                    <a:pt x="587" y="395"/>
                  </a:lnTo>
                  <a:cubicBezTo>
                    <a:pt x="569" y="395"/>
                    <a:pt x="551" y="395"/>
                    <a:pt x="534" y="404"/>
                  </a:cubicBezTo>
                  <a:cubicBezTo>
                    <a:pt x="529" y="408"/>
                    <a:pt x="525" y="411"/>
                    <a:pt x="519" y="411"/>
                  </a:cubicBezTo>
                  <a:cubicBezTo>
                    <a:pt x="514" y="411"/>
                    <a:pt x="507" y="408"/>
                    <a:pt x="498" y="404"/>
                  </a:cubicBezTo>
                  <a:lnTo>
                    <a:pt x="480" y="404"/>
                  </a:lnTo>
                  <a:cubicBezTo>
                    <a:pt x="480" y="395"/>
                    <a:pt x="471" y="395"/>
                    <a:pt x="471" y="386"/>
                  </a:cubicBezTo>
                  <a:lnTo>
                    <a:pt x="471" y="368"/>
                  </a:lnTo>
                  <a:cubicBezTo>
                    <a:pt x="471" y="368"/>
                    <a:pt x="480" y="360"/>
                    <a:pt x="480" y="360"/>
                  </a:cubicBezTo>
                  <a:lnTo>
                    <a:pt x="498" y="360"/>
                  </a:lnTo>
                  <a:cubicBezTo>
                    <a:pt x="504" y="357"/>
                    <a:pt x="509" y="356"/>
                    <a:pt x="513" y="356"/>
                  </a:cubicBezTo>
                  <a:cubicBezTo>
                    <a:pt x="522" y="356"/>
                    <a:pt x="528" y="360"/>
                    <a:pt x="534" y="360"/>
                  </a:cubicBezTo>
                  <a:cubicBezTo>
                    <a:pt x="547" y="373"/>
                    <a:pt x="560" y="381"/>
                    <a:pt x="573" y="381"/>
                  </a:cubicBezTo>
                  <a:cubicBezTo>
                    <a:pt x="577" y="381"/>
                    <a:pt x="582" y="380"/>
                    <a:pt x="587" y="377"/>
                  </a:cubicBezTo>
                  <a:lnTo>
                    <a:pt x="631" y="360"/>
                  </a:lnTo>
                  <a:cubicBezTo>
                    <a:pt x="667" y="351"/>
                    <a:pt x="702" y="324"/>
                    <a:pt x="720" y="297"/>
                  </a:cubicBezTo>
                  <a:lnTo>
                    <a:pt x="747" y="253"/>
                  </a:lnTo>
                  <a:cubicBezTo>
                    <a:pt x="765" y="235"/>
                    <a:pt x="765" y="200"/>
                    <a:pt x="756" y="173"/>
                  </a:cubicBezTo>
                  <a:lnTo>
                    <a:pt x="756" y="164"/>
                  </a:lnTo>
                  <a:cubicBezTo>
                    <a:pt x="747" y="146"/>
                    <a:pt x="738" y="138"/>
                    <a:pt x="729" y="120"/>
                  </a:cubicBezTo>
                  <a:cubicBezTo>
                    <a:pt x="716" y="107"/>
                    <a:pt x="694" y="99"/>
                    <a:pt x="672" y="99"/>
                  </a:cubicBezTo>
                  <a:cubicBezTo>
                    <a:pt x="664" y="99"/>
                    <a:pt x="656" y="100"/>
                    <a:pt x="649" y="102"/>
                  </a:cubicBezTo>
                  <a:lnTo>
                    <a:pt x="596" y="111"/>
                  </a:lnTo>
                  <a:cubicBezTo>
                    <a:pt x="560" y="120"/>
                    <a:pt x="534" y="138"/>
                    <a:pt x="507" y="164"/>
                  </a:cubicBezTo>
                  <a:lnTo>
                    <a:pt x="471" y="209"/>
                  </a:lnTo>
                  <a:cubicBezTo>
                    <a:pt x="463" y="226"/>
                    <a:pt x="463" y="244"/>
                    <a:pt x="471" y="262"/>
                  </a:cubicBezTo>
                  <a:cubicBezTo>
                    <a:pt x="471" y="271"/>
                    <a:pt x="471" y="280"/>
                    <a:pt x="471" y="297"/>
                  </a:cubicBezTo>
                  <a:lnTo>
                    <a:pt x="454" y="324"/>
                  </a:lnTo>
                  <a:cubicBezTo>
                    <a:pt x="448" y="324"/>
                    <a:pt x="446" y="328"/>
                    <a:pt x="443" y="328"/>
                  </a:cubicBezTo>
                  <a:cubicBezTo>
                    <a:pt x="441" y="328"/>
                    <a:pt x="439" y="327"/>
                    <a:pt x="436" y="324"/>
                  </a:cubicBezTo>
                  <a:cubicBezTo>
                    <a:pt x="427" y="324"/>
                    <a:pt x="427" y="324"/>
                    <a:pt x="427" y="315"/>
                  </a:cubicBezTo>
                  <a:lnTo>
                    <a:pt x="427" y="288"/>
                  </a:lnTo>
                  <a:cubicBezTo>
                    <a:pt x="427" y="280"/>
                    <a:pt x="427" y="271"/>
                    <a:pt x="436" y="262"/>
                  </a:cubicBezTo>
                  <a:cubicBezTo>
                    <a:pt x="454" y="253"/>
                    <a:pt x="463" y="235"/>
                    <a:pt x="463" y="209"/>
                  </a:cubicBezTo>
                  <a:lnTo>
                    <a:pt x="463" y="164"/>
                  </a:lnTo>
                  <a:cubicBezTo>
                    <a:pt x="454" y="129"/>
                    <a:pt x="445" y="93"/>
                    <a:pt x="418" y="66"/>
                  </a:cubicBezTo>
                  <a:lnTo>
                    <a:pt x="383" y="31"/>
                  </a:lnTo>
                  <a:cubicBezTo>
                    <a:pt x="369" y="11"/>
                    <a:pt x="346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17" name="Google Shape;7117;p13"/>
            <p:cNvGrpSpPr/>
            <p:nvPr/>
          </p:nvGrpSpPr>
          <p:grpSpPr>
            <a:xfrm>
              <a:off x="5325300" y="1515900"/>
              <a:ext cx="10925" cy="11575"/>
              <a:chOff x="5325300" y="1515900"/>
              <a:chExt cx="10925" cy="11575"/>
            </a:xfrm>
          </p:grpSpPr>
          <p:sp>
            <p:nvSpPr>
              <p:cNvPr id="7118" name="Google Shape;7118;p13"/>
              <p:cNvSpPr/>
              <p:nvPr/>
            </p:nvSpPr>
            <p:spPr>
              <a:xfrm>
                <a:off x="5327300" y="1519900"/>
                <a:ext cx="2250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90" extrusionOk="0">
                    <a:moveTo>
                      <a:pt x="81" y="9"/>
                    </a:moveTo>
                    <a:cubicBezTo>
                      <a:pt x="81" y="9"/>
                      <a:pt x="81" y="18"/>
                      <a:pt x="81" y="27"/>
                    </a:cubicBezTo>
                    <a:lnTo>
                      <a:pt x="81" y="36"/>
                    </a:lnTo>
                    <a:cubicBezTo>
                      <a:pt x="81" y="45"/>
                      <a:pt x="81" y="54"/>
                      <a:pt x="81" y="54"/>
                    </a:cubicBezTo>
                    <a:cubicBezTo>
                      <a:pt x="90" y="63"/>
                      <a:pt x="81" y="63"/>
                      <a:pt x="72" y="63"/>
                    </a:cubicBezTo>
                    <a:cubicBezTo>
                      <a:pt x="63" y="63"/>
                      <a:pt x="54" y="72"/>
                      <a:pt x="45" y="72"/>
                    </a:cubicBezTo>
                    <a:lnTo>
                      <a:pt x="36" y="80"/>
                    </a:lnTo>
                    <a:lnTo>
                      <a:pt x="36" y="80"/>
                    </a:lnTo>
                    <a:cubicBezTo>
                      <a:pt x="36" y="89"/>
                      <a:pt x="28" y="89"/>
                      <a:pt x="19" y="80"/>
                    </a:cubicBezTo>
                    <a:cubicBezTo>
                      <a:pt x="19" y="80"/>
                      <a:pt x="19" y="80"/>
                      <a:pt x="19" y="72"/>
                    </a:cubicBezTo>
                    <a:lnTo>
                      <a:pt x="19" y="72"/>
                    </a:lnTo>
                    <a:cubicBezTo>
                      <a:pt x="19" y="72"/>
                      <a:pt x="10" y="63"/>
                      <a:pt x="10" y="63"/>
                    </a:cubicBezTo>
                    <a:cubicBezTo>
                      <a:pt x="1" y="54"/>
                      <a:pt x="1" y="54"/>
                      <a:pt x="10" y="45"/>
                    </a:cubicBezTo>
                    <a:cubicBezTo>
                      <a:pt x="19" y="45"/>
                      <a:pt x="19" y="36"/>
                      <a:pt x="28" y="27"/>
                    </a:cubicBezTo>
                    <a:lnTo>
                      <a:pt x="36" y="18"/>
                    </a:lnTo>
                    <a:cubicBezTo>
                      <a:pt x="36" y="9"/>
                      <a:pt x="36" y="9"/>
                      <a:pt x="36" y="9"/>
                    </a:cubicBezTo>
                    <a:cubicBezTo>
                      <a:pt x="36" y="9"/>
                      <a:pt x="36" y="1"/>
                      <a:pt x="36" y="1"/>
                    </a:cubicBezTo>
                    <a:cubicBezTo>
                      <a:pt x="36" y="1"/>
                      <a:pt x="45" y="1"/>
                      <a:pt x="45" y="1"/>
                    </a:cubicBezTo>
                    <a:lnTo>
                      <a:pt x="54" y="1"/>
                    </a:lnTo>
                    <a:cubicBezTo>
                      <a:pt x="63" y="1"/>
                      <a:pt x="72" y="1"/>
                      <a:pt x="81" y="1"/>
                    </a:cubicBezTo>
                    <a:cubicBezTo>
                      <a:pt x="81" y="1"/>
                      <a:pt x="90" y="1"/>
                      <a:pt x="81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13"/>
              <p:cNvSpPr/>
              <p:nvPr/>
            </p:nvSpPr>
            <p:spPr>
              <a:xfrm>
                <a:off x="5325300" y="1520700"/>
                <a:ext cx="24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99" h="13" extrusionOk="0">
                    <a:moveTo>
                      <a:pt x="30" y="0"/>
                    </a:moveTo>
                    <a:cubicBezTo>
                      <a:pt x="21" y="0"/>
                      <a:pt x="11" y="1"/>
                      <a:pt x="1" y="4"/>
                    </a:cubicBezTo>
                    <a:lnTo>
                      <a:pt x="10" y="4"/>
                    </a:lnTo>
                    <a:cubicBezTo>
                      <a:pt x="31" y="4"/>
                      <a:pt x="58" y="4"/>
                      <a:pt x="81" y="9"/>
                    </a:cubicBezTo>
                    <a:lnTo>
                      <a:pt x="81" y="9"/>
                    </a:lnTo>
                    <a:cubicBezTo>
                      <a:pt x="64" y="4"/>
                      <a:pt x="47" y="0"/>
                      <a:pt x="30" y="0"/>
                    </a:cubicBezTo>
                    <a:close/>
                    <a:moveTo>
                      <a:pt x="81" y="9"/>
                    </a:moveTo>
                    <a:cubicBezTo>
                      <a:pt x="87" y="10"/>
                      <a:pt x="93" y="11"/>
                      <a:pt x="99" y="13"/>
                    </a:cubicBezTo>
                    <a:cubicBezTo>
                      <a:pt x="93" y="11"/>
                      <a:pt x="87" y="10"/>
                      <a:pt x="81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0" name="Google Shape;7120;p13"/>
              <p:cNvSpPr/>
              <p:nvPr/>
            </p:nvSpPr>
            <p:spPr>
              <a:xfrm>
                <a:off x="5326200" y="1521025"/>
                <a:ext cx="11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7" extrusionOk="0">
                    <a:moveTo>
                      <a:pt x="44" y="0"/>
                    </a:moveTo>
                    <a:cubicBezTo>
                      <a:pt x="27" y="9"/>
                      <a:pt x="9" y="9"/>
                      <a:pt x="0" y="18"/>
                    </a:cubicBezTo>
                    <a:cubicBezTo>
                      <a:pt x="0" y="18"/>
                      <a:pt x="0" y="22"/>
                      <a:pt x="0" y="27"/>
                    </a:cubicBezTo>
                    <a:cubicBezTo>
                      <a:pt x="9" y="9"/>
                      <a:pt x="27" y="9"/>
                      <a:pt x="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1" name="Google Shape;7121;p13"/>
              <p:cNvSpPr/>
              <p:nvPr/>
            </p:nvSpPr>
            <p:spPr>
              <a:xfrm>
                <a:off x="5327100" y="1521500"/>
                <a:ext cx="6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6" extrusionOk="0">
                    <a:moveTo>
                      <a:pt x="26" y="0"/>
                    </a:moveTo>
                    <a:lnTo>
                      <a:pt x="26" y="0"/>
                    </a:lnTo>
                    <a:cubicBezTo>
                      <a:pt x="18" y="35"/>
                      <a:pt x="9" y="70"/>
                      <a:pt x="0" y="96"/>
                    </a:cubicBezTo>
                    <a:cubicBezTo>
                      <a:pt x="0" y="96"/>
                      <a:pt x="0" y="96"/>
                      <a:pt x="9" y="105"/>
                    </a:cubicBezTo>
                    <a:cubicBezTo>
                      <a:pt x="9" y="70"/>
                      <a:pt x="18" y="35"/>
                      <a:pt x="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13"/>
              <p:cNvSpPr/>
              <p:nvPr/>
            </p:nvSpPr>
            <p:spPr>
              <a:xfrm>
                <a:off x="5325525" y="1515900"/>
                <a:ext cx="24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70" extrusionOk="0">
                    <a:moveTo>
                      <a:pt x="1" y="1"/>
                    </a:moveTo>
                    <a:lnTo>
                      <a:pt x="19" y="18"/>
                    </a:lnTo>
                    <a:lnTo>
                      <a:pt x="10" y="1"/>
                    </a:lnTo>
                    <a:close/>
                    <a:moveTo>
                      <a:pt x="19" y="18"/>
                    </a:moveTo>
                    <a:cubicBezTo>
                      <a:pt x="27" y="36"/>
                      <a:pt x="45" y="54"/>
                      <a:pt x="54" y="72"/>
                    </a:cubicBezTo>
                    <a:cubicBezTo>
                      <a:pt x="63" y="89"/>
                      <a:pt x="72" y="116"/>
                      <a:pt x="81" y="134"/>
                    </a:cubicBezTo>
                    <a:cubicBezTo>
                      <a:pt x="90" y="152"/>
                      <a:pt x="90" y="152"/>
                      <a:pt x="90" y="161"/>
                    </a:cubicBezTo>
                    <a:cubicBezTo>
                      <a:pt x="99" y="169"/>
                      <a:pt x="99" y="169"/>
                      <a:pt x="99" y="169"/>
                    </a:cubicBezTo>
                    <a:lnTo>
                      <a:pt x="99" y="161"/>
                    </a:lnTo>
                    <a:cubicBezTo>
                      <a:pt x="99" y="152"/>
                      <a:pt x="90" y="143"/>
                      <a:pt x="90" y="134"/>
                    </a:cubicBezTo>
                    <a:cubicBezTo>
                      <a:pt x="81" y="107"/>
                      <a:pt x="72" y="89"/>
                      <a:pt x="63" y="72"/>
                    </a:cubicBezTo>
                    <a:cubicBezTo>
                      <a:pt x="45" y="54"/>
                      <a:pt x="36" y="36"/>
                      <a:pt x="19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13"/>
              <p:cNvSpPr/>
              <p:nvPr/>
            </p:nvSpPr>
            <p:spPr>
              <a:xfrm>
                <a:off x="5328650" y="1517025"/>
                <a:ext cx="250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10" h="134" extrusionOk="0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ubicBezTo>
                      <a:pt x="9" y="9"/>
                      <a:pt x="9" y="9"/>
                      <a:pt x="9" y="18"/>
                    </a:cubicBezTo>
                    <a:cubicBezTo>
                      <a:pt x="9" y="27"/>
                      <a:pt x="9" y="44"/>
                      <a:pt x="0" y="62"/>
                    </a:cubicBezTo>
                    <a:cubicBezTo>
                      <a:pt x="0" y="80"/>
                      <a:pt x="0" y="89"/>
                      <a:pt x="0" y="107"/>
                    </a:cubicBezTo>
                    <a:lnTo>
                      <a:pt x="0" y="124"/>
                    </a:lnTo>
                    <a:lnTo>
                      <a:pt x="0" y="133"/>
                    </a:lnTo>
                    <a:lnTo>
                      <a:pt x="0" y="124"/>
                    </a:lnTo>
                    <a:lnTo>
                      <a:pt x="0" y="107"/>
                    </a:lnTo>
                    <a:lnTo>
                      <a:pt x="0" y="62"/>
                    </a:lnTo>
                    <a:cubicBezTo>
                      <a:pt x="9" y="44"/>
                      <a:pt x="9" y="27"/>
                      <a:pt x="9" y="18"/>
                    </a:cubicBez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13"/>
              <p:cNvSpPr/>
              <p:nvPr/>
            </p:nvSpPr>
            <p:spPr>
              <a:xfrm>
                <a:off x="5329075" y="1517900"/>
                <a:ext cx="337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0" extrusionOk="0">
                    <a:moveTo>
                      <a:pt x="116" y="1"/>
                    </a:moveTo>
                    <a:lnTo>
                      <a:pt x="108" y="9"/>
                    </a:lnTo>
                    <a:cubicBezTo>
                      <a:pt x="90" y="18"/>
                      <a:pt x="72" y="27"/>
                      <a:pt x="63" y="36"/>
                    </a:cubicBezTo>
                    <a:cubicBezTo>
                      <a:pt x="45" y="45"/>
                      <a:pt x="28" y="63"/>
                      <a:pt x="19" y="72"/>
                    </a:cubicBezTo>
                    <a:cubicBezTo>
                      <a:pt x="36" y="63"/>
                      <a:pt x="54" y="54"/>
                      <a:pt x="63" y="45"/>
                    </a:cubicBezTo>
                    <a:lnTo>
                      <a:pt x="108" y="18"/>
                    </a:lnTo>
                    <a:lnTo>
                      <a:pt x="125" y="9"/>
                    </a:lnTo>
                    <a:lnTo>
                      <a:pt x="134" y="9"/>
                    </a:lnTo>
                    <a:lnTo>
                      <a:pt x="134" y="1"/>
                    </a:lnTo>
                    <a:close/>
                    <a:moveTo>
                      <a:pt x="19" y="72"/>
                    </a:moveTo>
                    <a:lnTo>
                      <a:pt x="1" y="81"/>
                    </a:lnTo>
                    <a:lnTo>
                      <a:pt x="1" y="89"/>
                    </a:lnTo>
                    <a:lnTo>
                      <a:pt x="19" y="72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13"/>
              <p:cNvSpPr/>
              <p:nvPr/>
            </p:nvSpPr>
            <p:spPr>
              <a:xfrm>
                <a:off x="5328875" y="1521350"/>
                <a:ext cx="4225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85" extrusionOk="0">
                    <a:moveTo>
                      <a:pt x="0" y="1"/>
                    </a:moveTo>
                    <a:cubicBezTo>
                      <a:pt x="0" y="1"/>
                      <a:pt x="0" y="2"/>
                      <a:pt x="0" y="5"/>
                    </a:cubicBezTo>
                    <a:lnTo>
                      <a:pt x="0" y="14"/>
                    </a:lnTo>
                    <a:lnTo>
                      <a:pt x="9" y="14"/>
                    </a:lnTo>
                    <a:lnTo>
                      <a:pt x="27" y="22"/>
                    </a:lnTo>
                    <a:cubicBezTo>
                      <a:pt x="44" y="40"/>
                      <a:pt x="62" y="49"/>
                      <a:pt x="80" y="58"/>
                    </a:cubicBezTo>
                    <a:cubicBezTo>
                      <a:pt x="107" y="67"/>
                      <a:pt x="124" y="76"/>
                      <a:pt x="142" y="85"/>
                    </a:cubicBezTo>
                    <a:lnTo>
                      <a:pt x="169" y="85"/>
                    </a:lnTo>
                    <a:lnTo>
                      <a:pt x="169" y="76"/>
                    </a:lnTo>
                    <a:lnTo>
                      <a:pt x="142" y="76"/>
                    </a:lnTo>
                    <a:cubicBezTo>
                      <a:pt x="124" y="67"/>
                      <a:pt x="107" y="58"/>
                      <a:pt x="80" y="49"/>
                    </a:cubicBezTo>
                    <a:cubicBezTo>
                      <a:pt x="62" y="40"/>
                      <a:pt x="44" y="22"/>
                      <a:pt x="27" y="14"/>
                    </a:cubicBezTo>
                    <a:lnTo>
                      <a:pt x="9" y="5"/>
                    </a:lnTo>
                    <a:cubicBezTo>
                      <a:pt x="3" y="5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13"/>
              <p:cNvSpPr/>
              <p:nvPr/>
            </p:nvSpPr>
            <p:spPr>
              <a:xfrm>
                <a:off x="5328650" y="1520800"/>
                <a:ext cx="2675" cy="1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45" extrusionOk="0">
                    <a:moveTo>
                      <a:pt x="0" y="0"/>
                    </a:moveTo>
                    <a:lnTo>
                      <a:pt x="0" y="9"/>
                    </a:lnTo>
                    <a:cubicBezTo>
                      <a:pt x="36" y="27"/>
                      <a:pt x="71" y="36"/>
                      <a:pt x="107" y="44"/>
                    </a:cubicBezTo>
                    <a:cubicBezTo>
                      <a:pt x="71" y="36"/>
                      <a:pt x="36" y="18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13"/>
              <p:cNvSpPr/>
              <p:nvPr/>
            </p:nvSpPr>
            <p:spPr>
              <a:xfrm>
                <a:off x="5329075" y="1520575"/>
                <a:ext cx="6025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18" extrusionOk="0">
                    <a:moveTo>
                      <a:pt x="1" y="0"/>
                    </a:moveTo>
                    <a:cubicBezTo>
                      <a:pt x="1" y="9"/>
                      <a:pt x="10" y="9"/>
                      <a:pt x="10" y="9"/>
                    </a:cubicBezTo>
                    <a:lnTo>
                      <a:pt x="19" y="9"/>
                    </a:lnTo>
                    <a:lnTo>
                      <a:pt x="45" y="18"/>
                    </a:lnTo>
                    <a:lnTo>
                      <a:pt x="125" y="18"/>
                    </a:lnTo>
                    <a:cubicBezTo>
                      <a:pt x="152" y="18"/>
                      <a:pt x="179" y="9"/>
                      <a:pt x="205" y="9"/>
                    </a:cubicBezTo>
                    <a:lnTo>
                      <a:pt x="241" y="9"/>
                    </a:lnTo>
                    <a:cubicBezTo>
                      <a:pt x="241" y="0"/>
                      <a:pt x="241" y="0"/>
                      <a:pt x="241" y="0"/>
                    </a:cubicBezTo>
                    <a:lnTo>
                      <a:pt x="125" y="0"/>
                    </a:lnTo>
                    <a:cubicBezTo>
                      <a:pt x="112" y="5"/>
                      <a:pt x="99" y="7"/>
                      <a:pt x="85" y="7"/>
                    </a:cubicBezTo>
                    <a:cubicBezTo>
                      <a:pt x="72" y="7"/>
                      <a:pt x="59" y="5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13"/>
              <p:cNvSpPr/>
              <p:nvPr/>
            </p:nvSpPr>
            <p:spPr>
              <a:xfrm>
                <a:off x="5328200" y="1522125"/>
                <a:ext cx="700" cy="1800"/>
              </a:xfrm>
              <a:custGeom>
                <a:avLst/>
                <a:gdLst/>
                <a:ahLst/>
                <a:cxnLst/>
                <a:rect l="l" t="t" r="r" b="b"/>
                <a:pathLst>
                  <a:path w="28" h="72" extrusionOk="0">
                    <a:moveTo>
                      <a:pt x="0" y="0"/>
                    </a:moveTo>
                    <a:cubicBezTo>
                      <a:pt x="0" y="16"/>
                      <a:pt x="4" y="32"/>
                      <a:pt x="10" y="47"/>
                    </a:cubicBezTo>
                    <a:lnTo>
                      <a:pt x="10" y="47"/>
                    </a:lnTo>
                    <a:cubicBezTo>
                      <a:pt x="5" y="29"/>
                      <a:pt x="0" y="13"/>
                      <a:pt x="0" y="0"/>
                    </a:cubicBezTo>
                    <a:close/>
                    <a:moveTo>
                      <a:pt x="10" y="47"/>
                    </a:moveTo>
                    <a:cubicBezTo>
                      <a:pt x="13" y="55"/>
                      <a:pt x="15" y="63"/>
                      <a:pt x="18" y="71"/>
                    </a:cubicBezTo>
                    <a:cubicBezTo>
                      <a:pt x="18" y="71"/>
                      <a:pt x="21" y="69"/>
                      <a:pt x="23" y="67"/>
                    </a:cubicBezTo>
                    <a:lnTo>
                      <a:pt x="23" y="67"/>
                    </a:lnTo>
                    <a:cubicBezTo>
                      <a:pt x="24" y="68"/>
                      <a:pt x="26" y="70"/>
                      <a:pt x="27" y="71"/>
                    </a:cubicBezTo>
                    <a:lnTo>
                      <a:pt x="27" y="63"/>
                    </a:lnTo>
                    <a:cubicBezTo>
                      <a:pt x="27" y="63"/>
                      <a:pt x="25" y="65"/>
                      <a:pt x="23" y="67"/>
                    </a:cubicBezTo>
                    <a:lnTo>
                      <a:pt x="23" y="67"/>
                    </a:lnTo>
                    <a:cubicBezTo>
                      <a:pt x="18" y="61"/>
                      <a:pt x="13" y="54"/>
                      <a:pt x="10" y="4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13"/>
              <p:cNvSpPr/>
              <p:nvPr/>
            </p:nvSpPr>
            <p:spPr>
              <a:xfrm>
                <a:off x="5327100" y="1519025"/>
                <a:ext cx="1350" cy="1125"/>
              </a:xfrm>
              <a:custGeom>
                <a:avLst/>
                <a:gdLst/>
                <a:ahLst/>
                <a:cxnLst/>
                <a:rect l="l" t="t" r="r" b="b"/>
                <a:pathLst>
                  <a:path w="54" h="45" extrusionOk="0">
                    <a:moveTo>
                      <a:pt x="0" y="9"/>
                    </a:moveTo>
                    <a:lnTo>
                      <a:pt x="0" y="18"/>
                    </a:lnTo>
                    <a:lnTo>
                      <a:pt x="4" y="9"/>
                    </a:lnTo>
                    <a:close/>
                    <a:moveTo>
                      <a:pt x="9" y="0"/>
                    </a:moveTo>
                    <a:lnTo>
                      <a:pt x="4" y="9"/>
                    </a:lnTo>
                    <a:lnTo>
                      <a:pt x="9" y="9"/>
                    </a:lnTo>
                    <a:cubicBezTo>
                      <a:pt x="18" y="27"/>
                      <a:pt x="36" y="36"/>
                      <a:pt x="53" y="44"/>
                    </a:cubicBezTo>
                    <a:cubicBezTo>
                      <a:pt x="36" y="36"/>
                      <a:pt x="18" y="18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13"/>
              <p:cNvSpPr/>
              <p:nvPr/>
            </p:nvSpPr>
            <p:spPr>
              <a:xfrm>
                <a:off x="5325750" y="1520125"/>
                <a:ext cx="11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0" extrusionOk="0">
                    <a:moveTo>
                      <a:pt x="1" y="0"/>
                    </a:moveTo>
                    <a:cubicBezTo>
                      <a:pt x="4" y="0"/>
                      <a:pt x="7" y="0"/>
                      <a:pt x="10" y="0"/>
                    </a:cubicBezTo>
                    <a:lnTo>
                      <a:pt x="10" y="0"/>
                    </a:lnTo>
                    <a:lnTo>
                      <a:pt x="10" y="0"/>
                    </a:lnTo>
                    <a:close/>
                    <a:moveTo>
                      <a:pt x="10" y="0"/>
                    </a:moveTo>
                    <a:lnTo>
                      <a:pt x="45" y="9"/>
                    </a:lnTo>
                    <a:cubicBezTo>
                      <a:pt x="31" y="2"/>
                      <a:pt x="22" y="1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13"/>
              <p:cNvSpPr/>
              <p:nvPr/>
            </p:nvSpPr>
            <p:spPr>
              <a:xfrm>
                <a:off x="5328650" y="1522150"/>
                <a:ext cx="675" cy="11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44" extrusionOk="0">
                    <a:moveTo>
                      <a:pt x="0" y="0"/>
                    </a:moveTo>
                    <a:cubicBezTo>
                      <a:pt x="0" y="17"/>
                      <a:pt x="9" y="26"/>
                      <a:pt x="9" y="35"/>
                    </a:cubicBezTo>
                    <a:lnTo>
                      <a:pt x="13" y="35"/>
                    </a:lnTo>
                    <a:cubicBezTo>
                      <a:pt x="6" y="23"/>
                      <a:pt x="0" y="14"/>
                      <a:pt x="0" y="0"/>
                    </a:cubicBezTo>
                    <a:close/>
                    <a:moveTo>
                      <a:pt x="13" y="35"/>
                    </a:moveTo>
                    <a:lnTo>
                      <a:pt x="13" y="35"/>
                    </a:lnTo>
                    <a:cubicBezTo>
                      <a:pt x="15" y="38"/>
                      <a:pt x="16" y="41"/>
                      <a:pt x="18" y="44"/>
                    </a:cubicBezTo>
                    <a:lnTo>
                      <a:pt x="27" y="44"/>
                    </a:lnTo>
                    <a:lnTo>
                      <a:pt x="27" y="3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13"/>
              <p:cNvSpPr/>
              <p:nvPr/>
            </p:nvSpPr>
            <p:spPr>
              <a:xfrm>
                <a:off x="5329075" y="1518350"/>
                <a:ext cx="7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63" extrusionOk="0">
                    <a:moveTo>
                      <a:pt x="19" y="0"/>
                    </a:moveTo>
                    <a:lnTo>
                      <a:pt x="19" y="9"/>
                    </a:lnTo>
                    <a:cubicBezTo>
                      <a:pt x="10" y="27"/>
                      <a:pt x="1" y="45"/>
                      <a:pt x="1" y="63"/>
                    </a:cubicBezTo>
                    <a:cubicBezTo>
                      <a:pt x="1" y="45"/>
                      <a:pt x="10" y="27"/>
                      <a:pt x="28" y="9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3" name="Google Shape;7133;p13"/>
              <p:cNvSpPr/>
              <p:nvPr/>
            </p:nvSpPr>
            <p:spPr>
              <a:xfrm>
                <a:off x="5328875" y="1520350"/>
                <a:ext cx="13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54" h="10" extrusionOk="0">
                    <a:moveTo>
                      <a:pt x="53" y="0"/>
                    </a:moveTo>
                    <a:lnTo>
                      <a:pt x="53" y="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44" y="9"/>
                    </a:lnTo>
                    <a:lnTo>
                      <a:pt x="44" y="9"/>
                    </a:lnTo>
                    <a:lnTo>
                      <a:pt x="44" y="9"/>
                    </a:lnTo>
                    <a:cubicBezTo>
                      <a:pt x="36" y="9"/>
                      <a:pt x="18" y="9"/>
                      <a:pt x="0" y="9"/>
                    </a:cubicBezTo>
                    <a:lnTo>
                      <a:pt x="0" y="9"/>
                    </a:lnTo>
                    <a:lnTo>
                      <a:pt x="0" y="9"/>
                    </a:lnTo>
                    <a:cubicBezTo>
                      <a:pt x="18" y="9"/>
                      <a:pt x="36" y="9"/>
                      <a:pt x="53" y="9"/>
                    </a:cubicBezTo>
                    <a:lnTo>
                      <a:pt x="53" y="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4" name="Google Shape;7134;p13"/>
              <p:cNvSpPr/>
              <p:nvPr/>
            </p:nvSpPr>
            <p:spPr>
              <a:xfrm>
                <a:off x="5329075" y="1520700"/>
                <a:ext cx="7150" cy="100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40" extrusionOk="0">
                    <a:moveTo>
                      <a:pt x="4" y="0"/>
                    </a:moveTo>
                    <a:cubicBezTo>
                      <a:pt x="2" y="0"/>
                      <a:pt x="1" y="1"/>
                      <a:pt x="1" y="4"/>
                    </a:cubicBezTo>
                    <a:cubicBezTo>
                      <a:pt x="1" y="13"/>
                      <a:pt x="10" y="13"/>
                      <a:pt x="19" y="13"/>
                    </a:cubicBezTo>
                    <a:lnTo>
                      <a:pt x="28" y="13"/>
                    </a:lnTo>
                    <a:lnTo>
                      <a:pt x="54" y="22"/>
                    </a:lnTo>
                    <a:cubicBezTo>
                      <a:pt x="90" y="31"/>
                      <a:pt x="116" y="31"/>
                      <a:pt x="152" y="40"/>
                    </a:cubicBezTo>
                    <a:lnTo>
                      <a:pt x="285" y="40"/>
                    </a:lnTo>
                    <a:cubicBezTo>
                      <a:pt x="285" y="40"/>
                      <a:pt x="276" y="31"/>
                      <a:pt x="276" y="31"/>
                    </a:cubicBezTo>
                    <a:lnTo>
                      <a:pt x="152" y="31"/>
                    </a:lnTo>
                    <a:cubicBezTo>
                      <a:pt x="125" y="22"/>
                      <a:pt x="90" y="22"/>
                      <a:pt x="63" y="13"/>
                    </a:cubicBezTo>
                    <a:lnTo>
                      <a:pt x="28" y="4"/>
                    </a:lnTo>
                    <a:lnTo>
                      <a:pt x="19" y="4"/>
                    </a:lnTo>
                    <a:cubicBezTo>
                      <a:pt x="13" y="4"/>
                      <a:pt x="7" y="0"/>
                      <a:pt x="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13"/>
              <p:cNvSpPr/>
              <p:nvPr/>
            </p:nvSpPr>
            <p:spPr>
              <a:xfrm>
                <a:off x="5328000" y="1522600"/>
                <a:ext cx="2000" cy="4875"/>
              </a:xfrm>
              <a:custGeom>
                <a:avLst/>
                <a:gdLst/>
                <a:ahLst/>
                <a:cxnLst/>
                <a:rect l="l" t="t" r="r" b="b"/>
                <a:pathLst>
                  <a:path w="80" h="19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8" y="27"/>
                      <a:pt x="9" y="53"/>
                      <a:pt x="17" y="88"/>
                    </a:cubicBezTo>
                    <a:cubicBezTo>
                      <a:pt x="26" y="97"/>
                      <a:pt x="26" y="115"/>
                      <a:pt x="35" y="132"/>
                    </a:cubicBezTo>
                    <a:cubicBezTo>
                      <a:pt x="39" y="136"/>
                      <a:pt x="42" y="139"/>
                      <a:pt x="45" y="143"/>
                    </a:cubicBezTo>
                    <a:lnTo>
                      <a:pt x="45" y="143"/>
                    </a:lnTo>
                    <a:lnTo>
                      <a:pt x="35" y="123"/>
                    </a:lnTo>
                    <a:cubicBezTo>
                      <a:pt x="26" y="115"/>
                      <a:pt x="26" y="97"/>
                      <a:pt x="17" y="79"/>
                    </a:cubicBezTo>
                    <a:cubicBezTo>
                      <a:pt x="9" y="53"/>
                      <a:pt x="8" y="27"/>
                      <a:pt x="0" y="1"/>
                    </a:cubicBezTo>
                    <a:close/>
                    <a:moveTo>
                      <a:pt x="45" y="143"/>
                    </a:moveTo>
                    <a:lnTo>
                      <a:pt x="51" y="156"/>
                    </a:lnTo>
                    <a:lnTo>
                      <a:pt x="51" y="156"/>
                    </a:lnTo>
                    <a:cubicBezTo>
                      <a:pt x="50" y="151"/>
                      <a:pt x="48" y="147"/>
                      <a:pt x="45" y="143"/>
                    </a:cubicBezTo>
                    <a:close/>
                    <a:moveTo>
                      <a:pt x="51" y="156"/>
                    </a:moveTo>
                    <a:cubicBezTo>
                      <a:pt x="52" y="159"/>
                      <a:pt x="53" y="163"/>
                      <a:pt x="53" y="168"/>
                    </a:cubicBezTo>
                    <a:lnTo>
                      <a:pt x="71" y="186"/>
                    </a:lnTo>
                    <a:cubicBezTo>
                      <a:pt x="62" y="177"/>
                      <a:pt x="62" y="177"/>
                      <a:pt x="53" y="159"/>
                    </a:cubicBezTo>
                    <a:lnTo>
                      <a:pt x="51" y="156"/>
                    </a:lnTo>
                    <a:close/>
                    <a:moveTo>
                      <a:pt x="71" y="186"/>
                    </a:moveTo>
                    <a:lnTo>
                      <a:pt x="71" y="195"/>
                    </a:lnTo>
                    <a:lnTo>
                      <a:pt x="79" y="195"/>
                    </a:lnTo>
                    <a:lnTo>
                      <a:pt x="79" y="18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136" name="Google Shape;7136;p13"/>
          <p:cNvGrpSpPr/>
          <p:nvPr/>
        </p:nvGrpSpPr>
        <p:grpSpPr>
          <a:xfrm>
            <a:off x="1732144" y="3699523"/>
            <a:ext cx="330884" cy="337024"/>
            <a:chOff x="5276675" y="1859825"/>
            <a:chExt cx="83300" cy="84850"/>
          </a:xfrm>
        </p:grpSpPr>
        <p:sp>
          <p:nvSpPr>
            <p:cNvPr id="7137" name="Google Shape;7137;p13"/>
            <p:cNvSpPr/>
            <p:nvPr/>
          </p:nvSpPr>
          <p:spPr>
            <a:xfrm>
              <a:off x="5276675" y="1859825"/>
              <a:ext cx="83300" cy="84850"/>
            </a:xfrm>
            <a:custGeom>
              <a:avLst/>
              <a:gdLst/>
              <a:ahLst/>
              <a:cxnLst/>
              <a:rect l="l" t="t" r="r" b="b"/>
              <a:pathLst>
                <a:path w="3332" h="3394" extrusionOk="0">
                  <a:moveTo>
                    <a:pt x="1442" y="0"/>
                  </a:moveTo>
                  <a:cubicBezTo>
                    <a:pt x="1432" y="0"/>
                    <a:pt x="1423" y="1"/>
                    <a:pt x="1413" y="1"/>
                  </a:cubicBezTo>
                  <a:lnTo>
                    <a:pt x="1386" y="1"/>
                  </a:lnTo>
                  <a:cubicBezTo>
                    <a:pt x="1351" y="1"/>
                    <a:pt x="1324" y="10"/>
                    <a:pt x="1289" y="19"/>
                  </a:cubicBezTo>
                  <a:cubicBezTo>
                    <a:pt x="1262" y="28"/>
                    <a:pt x="1227" y="37"/>
                    <a:pt x="1200" y="55"/>
                  </a:cubicBezTo>
                  <a:lnTo>
                    <a:pt x="1173" y="72"/>
                  </a:lnTo>
                  <a:cubicBezTo>
                    <a:pt x="1058" y="135"/>
                    <a:pt x="987" y="250"/>
                    <a:pt x="978" y="374"/>
                  </a:cubicBezTo>
                  <a:lnTo>
                    <a:pt x="951" y="570"/>
                  </a:lnTo>
                  <a:cubicBezTo>
                    <a:pt x="942" y="721"/>
                    <a:pt x="978" y="881"/>
                    <a:pt x="1067" y="1005"/>
                  </a:cubicBezTo>
                  <a:lnTo>
                    <a:pt x="1182" y="1183"/>
                  </a:lnTo>
                  <a:cubicBezTo>
                    <a:pt x="1222" y="1246"/>
                    <a:pt x="1291" y="1282"/>
                    <a:pt x="1362" y="1282"/>
                  </a:cubicBezTo>
                  <a:cubicBezTo>
                    <a:pt x="1370" y="1282"/>
                    <a:pt x="1378" y="1281"/>
                    <a:pt x="1386" y="1280"/>
                  </a:cubicBezTo>
                  <a:cubicBezTo>
                    <a:pt x="1431" y="1280"/>
                    <a:pt x="1484" y="1298"/>
                    <a:pt x="1511" y="1342"/>
                  </a:cubicBezTo>
                  <a:lnTo>
                    <a:pt x="1555" y="1405"/>
                  </a:lnTo>
                  <a:cubicBezTo>
                    <a:pt x="1573" y="1431"/>
                    <a:pt x="1573" y="1467"/>
                    <a:pt x="1555" y="1485"/>
                  </a:cubicBezTo>
                  <a:lnTo>
                    <a:pt x="1502" y="1556"/>
                  </a:lnTo>
                  <a:cubicBezTo>
                    <a:pt x="1490" y="1573"/>
                    <a:pt x="1472" y="1583"/>
                    <a:pt x="1450" y="1583"/>
                  </a:cubicBezTo>
                  <a:cubicBezTo>
                    <a:pt x="1438" y="1583"/>
                    <a:pt x="1426" y="1580"/>
                    <a:pt x="1413" y="1573"/>
                  </a:cubicBezTo>
                  <a:lnTo>
                    <a:pt x="1351" y="1538"/>
                  </a:lnTo>
                  <a:cubicBezTo>
                    <a:pt x="1306" y="1520"/>
                    <a:pt x="1280" y="1476"/>
                    <a:pt x="1271" y="1431"/>
                  </a:cubicBezTo>
                  <a:cubicBezTo>
                    <a:pt x="1271" y="1351"/>
                    <a:pt x="1218" y="1280"/>
                    <a:pt x="1147" y="1245"/>
                  </a:cubicBezTo>
                  <a:lnTo>
                    <a:pt x="960" y="1147"/>
                  </a:lnTo>
                  <a:cubicBezTo>
                    <a:pt x="867" y="1106"/>
                    <a:pt x="770" y="1085"/>
                    <a:pt x="671" y="1085"/>
                  </a:cubicBezTo>
                  <a:cubicBezTo>
                    <a:pt x="620" y="1085"/>
                    <a:pt x="568" y="1090"/>
                    <a:pt x="516" y="1103"/>
                  </a:cubicBezTo>
                  <a:lnTo>
                    <a:pt x="321" y="1147"/>
                  </a:lnTo>
                  <a:cubicBezTo>
                    <a:pt x="196" y="1174"/>
                    <a:pt x="90" y="1263"/>
                    <a:pt x="45" y="1387"/>
                  </a:cubicBezTo>
                  <a:lnTo>
                    <a:pt x="36" y="1414"/>
                  </a:lnTo>
                  <a:cubicBezTo>
                    <a:pt x="28" y="1449"/>
                    <a:pt x="19" y="1476"/>
                    <a:pt x="10" y="1511"/>
                  </a:cubicBezTo>
                  <a:cubicBezTo>
                    <a:pt x="10" y="1538"/>
                    <a:pt x="1" y="1573"/>
                    <a:pt x="1" y="1609"/>
                  </a:cubicBezTo>
                  <a:lnTo>
                    <a:pt x="1" y="1636"/>
                  </a:lnTo>
                  <a:cubicBezTo>
                    <a:pt x="10" y="1769"/>
                    <a:pt x="81" y="1884"/>
                    <a:pt x="196" y="1946"/>
                  </a:cubicBezTo>
                  <a:lnTo>
                    <a:pt x="365" y="2053"/>
                  </a:lnTo>
                  <a:cubicBezTo>
                    <a:pt x="475" y="2112"/>
                    <a:pt x="598" y="2146"/>
                    <a:pt x="723" y="2146"/>
                  </a:cubicBezTo>
                  <a:cubicBezTo>
                    <a:pt x="748" y="2146"/>
                    <a:pt x="774" y="2145"/>
                    <a:pt x="800" y="2142"/>
                  </a:cubicBezTo>
                  <a:lnTo>
                    <a:pt x="1013" y="2106"/>
                  </a:lnTo>
                  <a:cubicBezTo>
                    <a:pt x="1093" y="2097"/>
                    <a:pt x="1156" y="2044"/>
                    <a:pt x="1191" y="1973"/>
                  </a:cubicBezTo>
                  <a:cubicBezTo>
                    <a:pt x="1209" y="1920"/>
                    <a:pt x="1253" y="1893"/>
                    <a:pt x="1298" y="1884"/>
                  </a:cubicBezTo>
                  <a:lnTo>
                    <a:pt x="1378" y="1866"/>
                  </a:lnTo>
                  <a:cubicBezTo>
                    <a:pt x="1413" y="1866"/>
                    <a:pt x="1440" y="1875"/>
                    <a:pt x="1449" y="1902"/>
                  </a:cubicBezTo>
                  <a:lnTo>
                    <a:pt x="1457" y="1929"/>
                  </a:lnTo>
                  <a:cubicBezTo>
                    <a:pt x="1475" y="1946"/>
                    <a:pt x="1466" y="1982"/>
                    <a:pt x="1449" y="2000"/>
                  </a:cubicBezTo>
                  <a:lnTo>
                    <a:pt x="1395" y="2062"/>
                  </a:lnTo>
                  <a:cubicBezTo>
                    <a:pt x="1366" y="2091"/>
                    <a:pt x="1330" y="2109"/>
                    <a:pt x="1289" y="2109"/>
                  </a:cubicBezTo>
                  <a:cubicBezTo>
                    <a:pt x="1280" y="2109"/>
                    <a:pt x="1271" y="2108"/>
                    <a:pt x="1262" y="2106"/>
                  </a:cubicBezTo>
                  <a:cubicBezTo>
                    <a:pt x="1246" y="2103"/>
                    <a:pt x="1229" y="2101"/>
                    <a:pt x="1213" y="2101"/>
                  </a:cubicBezTo>
                  <a:cubicBezTo>
                    <a:pt x="1151" y="2101"/>
                    <a:pt x="1091" y="2128"/>
                    <a:pt x="1049" y="2177"/>
                  </a:cubicBezTo>
                  <a:lnTo>
                    <a:pt x="916" y="2337"/>
                  </a:lnTo>
                  <a:cubicBezTo>
                    <a:pt x="809" y="2453"/>
                    <a:pt x="756" y="2604"/>
                    <a:pt x="747" y="2755"/>
                  </a:cubicBezTo>
                  <a:lnTo>
                    <a:pt x="747" y="2959"/>
                  </a:lnTo>
                  <a:cubicBezTo>
                    <a:pt x="738" y="3083"/>
                    <a:pt x="800" y="3208"/>
                    <a:pt x="898" y="3279"/>
                  </a:cubicBezTo>
                  <a:lnTo>
                    <a:pt x="925" y="3305"/>
                  </a:lnTo>
                  <a:cubicBezTo>
                    <a:pt x="951" y="3323"/>
                    <a:pt x="987" y="3332"/>
                    <a:pt x="1013" y="3341"/>
                  </a:cubicBezTo>
                  <a:cubicBezTo>
                    <a:pt x="1040" y="3359"/>
                    <a:pt x="1076" y="3376"/>
                    <a:pt x="1102" y="3376"/>
                  </a:cubicBezTo>
                  <a:lnTo>
                    <a:pt x="1138" y="3385"/>
                  </a:lnTo>
                  <a:cubicBezTo>
                    <a:pt x="1165" y="3391"/>
                    <a:pt x="1192" y="3394"/>
                    <a:pt x="1220" y="3394"/>
                  </a:cubicBezTo>
                  <a:cubicBezTo>
                    <a:pt x="1318" y="3394"/>
                    <a:pt x="1415" y="3357"/>
                    <a:pt x="1484" y="3288"/>
                  </a:cubicBezTo>
                  <a:lnTo>
                    <a:pt x="1626" y="3145"/>
                  </a:lnTo>
                  <a:cubicBezTo>
                    <a:pt x="1733" y="3039"/>
                    <a:pt x="1795" y="2897"/>
                    <a:pt x="1813" y="2746"/>
                  </a:cubicBezTo>
                  <a:lnTo>
                    <a:pt x="1839" y="2541"/>
                  </a:lnTo>
                  <a:cubicBezTo>
                    <a:pt x="1848" y="2462"/>
                    <a:pt x="1813" y="2382"/>
                    <a:pt x="1751" y="2328"/>
                  </a:cubicBezTo>
                  <a:cubicBezTo>
                    <a:pt x="1715" y="2302"/>
                    <a:pt x="1688" y="2257"/>
                    <a:pt x="1697" y="2204"/>
                  </a:cubicBezTo>
                  <a:lnTo>
                    <a:pt x="1706" y="2115"/>
                  </a:lnTo>
                  <a:cubicBezTo>
                    <a:pt x="1706" y="2089"/>
                    <a:pt x="1724" y="2071"/>
                    <a:pt x="1742" y="2062"/>
                  </a:cubicBezTo>
                  <a:lnTo>
                    <a:pt x="1786" y="2035"/>
                  </a:lnTo>
                  <a:cubicBezTo>
                    <a:pt x="1798" y="2029"/>
                    <a:pt x="1811" y="2026"/>
                    <a:pt x="1823" y="2026"/>
                  </a:cubicBezTo>
                  <a:cubicBezTo>
                    <a:pt x="1848" y="2026"/>
                    <a:pt x="1872" y="2038"/>
                    <a:pt x="1884" y="2062"/>
                  </a:cubicBezTo>
                  <a:lnTo>
                    <a:pt x="1910" y="2115"/>
                  </a:lnTo>
                  <a:cubicBezTo>
                    <a:pt x="1937" y="2160"/>
                    <a:pt x="1937" y="2213"/>
                    <a:pt x="1910" y="2257"/>
                  </a:cubicBezTo>
                  <a:cubicBezTo>
                    <a:pt x="1875" y="2319"/>
                    <a:pt x="1875" y="2408"/>
                    <a:pt x="1910" y="2479"/>
                  </a:cubicBezTo>
                  <a:lnTo>
                    <a:pt x="2017" y="2657"/>
                  </a:lnTo>
                  <a:cubicBezTo>
                    <a:pt x="2097" y="2790"/>
                    <a:pt x="2221" y="2897"/>
                    <a:pt x="2363" y="2950"/>
                  </a:cubicBezTo>
                  <a:lnTo>
                    <a:pt x="2541" y="3021"/>
                  </a:lnTo>
                  <a:cubicBezTo>
                    <a:pt x="2590" y="3042"/>
                    <a:pt x="2641" y="3052"/>
                    <a:pt x="2690" y="3052"/>
                  </a:cubicBezTo>
                  <a:cubicBezTo>
                    <a:pt x="2766" y="3052"/>
                    <a:pt x="2841" y="3029"/>
                    <a:pt x="2905" y="2986"/>
                  </a:cubicBezTo>
                  <a:lnTo>
                    <a:pt x="2932" y="2968"/>
                  </a:lnTo>
                  <a:cubicBezTo>
                    <a:pt x="2958" y="2950"/>
                    <a:pt x="2985" y="2923"/>
                    <a:pt x="3003" y="2897"/>
                  </a:cubicBezTo>
                  <a:cubicBezTo>
                    <a:pt x="3030" y="2879"/>
                    <a:pt x="3047" y="2852"/>
                    <a:pt x="3065" y="2826"/>
                  </a:cubicBezTo>
                  <a:lnTo>
                    <a:pt x="3083" y="2799"/>
                  </a:lnTo>
                  <a:cubicBezTo>
                    <a:pt x="3145" y="2684"/>
                    <a:pt x="3154" y="2550"/>
                    <a:pt x="3101" y="2435"/>
                  </a:cubicBezTo>
                  <a:lnTo>
                    <a:pt x="3021" y="2257"/>
                  </a:lnTo>
                  <a:cubicBezTo>
                    <a:pt x="2950" y="2115"/>
                    <a:pt x="2843" y="2000"/>
                    <a:pt x="2701" y="1938"/>
                  </a:cubicBezTo>
                  <a:lnTo>
                    <a:pt x="2514" y="1840"/>
                  </a:lnTo>
                  <a:cubicBezTo>
                    <a:pt x="2482" y="1824"/>
                    <a:pt x="2447" y="1815"/>
                    <a:pt x="2412" y="1815"/>
                  </a:cubicBezTo>
                  <a:cubicBezTo>
                    <a:pt x="2369" y="1815"/>
                    <a:pt x="2327" y="1828"/>
                    <a:pt x="2292" y="1858"/>
                  </a:cubicBezTo>
                  <a:cubicBezTo>
                    <a:pt x="2268" y="1872"/>
                    <a:pt x="2243" y="1879"/>
                    <a:pt x="2218" y="1879"/>
                  </a:cubicBezTo>
                  <a:cubicBezTo>
                    <a:pt x="2196" y="1879"/>
                    <a:pt x="2174" y="1874"/>
                    <a:pt x="2150" y="1866"/>
                  </a:cubicBezTo>
                  <a:lnTo>
                    <a:pt x="2079" y="1831"/>
                  </a:lnTo>
                  <a:cubicBezTo>
                    <a:pt x="2053" y="1813"/>
                    <a:pt x="2035" y="1787"/>
                    <a:pt x="2035" y="1760"/>
                  </a:cubicBezTo>
                  <a:lnTo>
                    <a:pt x="2035" y="1707"/>
                  </a:lnTo>
                  <a:cubicBezTo>
                    <a:pt x="2044" y="1680"/>
                    <a:pt x="2061" y="1653"/>
                    <a:pt x="2097" y="1644"/>
                  </a:cubicBezTo>
                  <a:lnTo>
                    <a:pt x="2168" y="1627"/>
                  </a:lnTo>
                  <a:cubicBezTo>
                    <a:pt x="2177" y="1625"/>
                    <a:pt x="2186" y="1624"/>
                    <a:pt x="2195" y="1624"/>
                  </a:cubicBezTo>
                  <a:cubicBezTo>
                    <a:pt x="2236" y="1624"/>
                    <a:pt x="2272" y="1642"/>
                    <a:pt x="2301" y="1671"/>
                  </a:cubicBezTo>
                  <a:cubicBezTo>
                    <a:pt x="2344" y="1721"/>
                    <a:pt x="2403" y="1748"/>
                    <a:pt x="2466" y="1748"/>
                  </a:cubicBezTo>
                  <a:cubicBezTo>
                    <a:pt x="2482" y="1748"/>
                    <a:pt x="2498" y="1746"/>
                    <a:pt x="2514" y="1742"/>
                  </a:cubicBezTo>
                  <a:lnTo>
                    <a:pt x="2719" y="1698"/>
                  </a:lnTo>
                  <a:cubicBezTo>
                    <a:pt x="2870" y="1662"/>
                    <a:pt x="3003" y="1582"/>
                    <a:pt x="3101" y="1467"/>
                  </a:cubicBezTo>
                  <a:lnTo>
                    <a:pt x="3225" y="1307"/>
                  </a:lnTo>
                  <a:cubicBezTo>
                    <a:pt x="3305" y="1209"/>
                    <a:pt x="3332" y="1076"/>
                    <a:pt x="3296" y="952"/>
                  </a:cubicBezTo>
                  <a:lnTo>
                    <a:pt x="3287" y="925"/>
                  </a:lnTo>
                  <a:cubicBezTo>
                    <a:pt x="3278" y="889"/>
                    <a:pt x="3269" y="863"/>
                    <a:pt x="3252" y="836"/>
                  </a:cubicBezTo>
                  <a:cubicBezTo>
                    <a:pt x="3234" y="810"/>
                    <a:pt x="3216" y="774"/>
                    <a:pt x="3198" y="756"/>
                  </a:cubicBezTo>
                  <a:lnTo>
                    <a:pt x="3172" y="730"/>
                  </a:lnTo>
                  <a:cubicBezTo>
                    <a:pt x="3103" y="646"/>
                    <a:pt x="3002" y="601"/>
                    <a:pt x="2891" y="601"/>
                  </a:cubicBezTo>
                  <a:cubicBezTo>
                    <a:pt x="2872" y="601"/>
                    <a:pt x="2853" y="603"/>
                    <a:pt x="2834" y="605"/>
                  </a:cubicBezTo>
                  <a:lnTo>
                    <a:pt x="2639" y="623"/>
                  </a:lnTo>
                  <a:cubicBezTo>
                    <a:pt x="2488" y="641"/>
                    <a:pt x="2346" y="712"/>
                    <a:pt x="2239" y="827"/>
                  </a:cubicBezTo>
                  <a:lnTo>
                    <a:pt x="2088" y="978"/>
                  </a:lnTo>
                  <a:cubicBezTo>
                    <a:pt x="2035" y="1032"/>
                    <a:pt x="2008" y="1120"/>
                    <a:pt x="2035" y="1200"/>
                  </a:cubicBezTo>
                  <a:cubicBezTo>
                    <a:pt x="2053" y="1245"/>
                    <a:pt x="2035" y="1298"/>
                    <a:pt x="2008" y="1334"/>
                  </a:cubicBezTo>
                  <a:lnTo>
                    <a:pt x="1955" y="1387"/>
                  </a:lnTo>
                  <a:cubicBezTo>
                    <a:pt x="1944" y="1398"/>
                    <a:pt x="1926" y="1405"/>
                    <a:pt x="1908" y="1405"/>
                  </a:cubicBezTo>
                  <a:cubicBezTo>
                    <a:pt x="1897" y="1405"/>
                    <a:pt x="1885" y="1403"/>
                    <a:pt x="1875" y="1396"/>
                  </a:cubicBezTo>
                  <a:cubicBezTo>
                    <a:pt x="1857" y="1387"/>
                    <a:pt x="1839" y="1360"/>
                    <a:pt x="1839" y="1334"/>
                  </a:cubicBezTo>
                  <a:lnTo>
                    <a:pt x="1839" y="1245"/>
                  </a:lnTo>
                  <a:cubicBezTo>
                    <a:pt x="1839" y="1200"/>
                    <a:pt x="1866" y="1156"/>
                    <a:pt x="1910" y="1129"/>
                  </a:cubicBezTo>
                  <a:cubicBezTo>
                    <a:pt x="1981" y="1085"/>
                    <a:pt x="2026" y="1014"/>
                    <a:pt x="2017" y="934"/>
                  </a:cubicBezTo>
                  <a:lnTo>
                    <a:pt x="2017" y="721"/>
                  </a:lnTo>
                  <a:cubicBezTo>
                    <a:pt x="2017" y="570"/>
                    <a:pt x="1973" y="419"/>
                    <a:pt x="1875" y="303"/>
                  </a:cubicBezTo>
                  <a:lnTo>
                    <a:pt x="1751" y="143"/>
                  </a:lnTo>
                  <a:cubicBezTo>
                    <a:pt x="1676" y="53"/>
                    <a:pt x="1564" y="0"/>
                    <a:pt x="1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138" name="Google Shape;7138;p13"/>
            <p:cNvGrpSpPr/>
            <p:nvPr/>
          </p:nvGrpSpPr>
          <p:grpSpPr>
            <a:xfrm>
              <a:off x="5306875" y="1880725"/>
              <a:ext cx="45550" cy="50575"/>
              <a:chOff x="5306875" y="1880725"/>
              <a:chExt cx="45550" cy="50575"/>
            </a:xfrm>
          </p:grpSpPr>
          <p:sp>
            <p:nvSpPr>
              <p:cNvPr id="7139" name="Google Shape;7139;p13"/>
              <p:cNvSpPr/>
              <p:nvPr/>
            </p:nvSpPr>
            <p:spPr>
              <a:xfrm>
                <a:off x="5314875" y="1897600"/>
                <a:ext cx="9575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418" extrusionOk="0">
                    <a:moveTo>
                      <a:pt x="374" y="107"/>
                    </a:moveTo>
                    <a:cubicBezTo>
                      <a:pt x="365" y="133"/>
                      <a:pt x="356" y="160"/>
                      <a:pt x="356" y="196"/>
                    </a:cubicBezTo>
                    <a:lnTo>
                      <a:pt x="356" y="249"/>
                    </a:lnTo>
                    <a:cubicBezTo>
                      <a:pt x="347" y="267"/>
                      <a:pt x="347" y="284"/>
                      <a:pt x="356" y="311"/>
                    </a:cubicBezTo>
                    <a:cubicBezTo>
                      <a:pt x="356" y="329"/>
                      <a:pt x="338" y="355"/>
                      <a:pt x="311" y="355"/>
                    </a:cubicBezTo>
                    <a:cubicBezTo>
                      <a:pt x="267" y="355"/>
                      <a:pt x="231" y="364"/>
                      <a:pt x="196" y="382"/>
                    </a:cubicBezTo>
                    <a:lnTo>
                      <a:pt x="143" y="409"/>
                    </a:lnTo>
                    <a:lnTo>
                      <a:pt x="143" y="409"/>
                    </a:lnTo>
                    <a:cubicBezTo>
                      <a:pt x="116" y="418"/>
                      <a:pt x="89" y="409"/>
                      <a:pt x="80" y="382"/>
                    </a:cubicBezTo>
                    <a:cubicBezTo>
                      <a:pt x="80" y="373"/>
                      <a:pt x="72" y="355"/>
                      <a:pt x="72" y="347"/>
                    </a:cubicBezTo>
                    <a:lnTo>
                      <a:pt x="63" y="329"/>
                    </a:lnTo>
                    <a:cubicBezTo>
                      <a:pt x="45" y="311"/>
                      <a:pt x="36" y="284"/>
                      <a:pt x="18" y="276"/>
                    </a:cubicBezTo>
                    <a:cubicBezTo>
                      <a:pt x="1" y="258"/>
                      <a:pt x="9" y="222"/>
                      <a:pt x="27" y="213"/>
                    </a:cubicBezTo>
                    <a:cubicBezTo>
                      <a:pt x="54" y="196"/>
                      <a:pt x="80" y="178"/>
                      <a:pt x="98" y="160"/>
                    </a:cubicBezTo>
                    <a:lnTo>
                      <a:pt x="152" y="89"/>
                    </a:lnTo>
                    <a:cubicBezTo>
                      <a:pt x="152" y="80"/>
                      <a:pt x="160" y="71"/>
                      <a:pt x="169" y="62"/>
                    </a:cubicBezTo>
                    <a:cubicBezTo>
                      <a:pt x="169" y="53"/>
                      <a:pt x="178" y="45"/>
                      <a:pt x="178" y="36"/>
                    </a:cubicBezTo>
                    <a:cubicBezTo>
                      <a:pt x="187" y="9"/>
                      <a:pt x="214" y="0"/>
                      <a:pt x="240" y="18"/>
                    </a:cubicBezTo>
                    <a:lnTo>
                      <a:pt x="267" y="36"/>
                    </a:lnTo>
                    <a:cubicBezTo>
                      <a:pt x="294" y="45"/>
                      <a:pt x="320" y="53"/>
                      <a:pt x="356" y="62"/>
                    </a:cubicBezTo>
                    <a:cubicBezTo>
                      <a:pt x="374" y="62"/>
                      <a:pt x="382" y="80"/>
                      <a:pt x="374" y="9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13"/>
              <p:cNvSpPr/>
              <p:nvPr/>
            </p:nvSpPr>
            <p:spPr>
              <a:xfrm>
                <a:off x="5306875" y="1900925"/>
                <a:ext cx="11800" cy="27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108" extrusionOk="0">
                    <a:moveTo>
                      <a:pt x="27" y="0"/>
                    </a:moveTo>
                    <a:cubicBezTo>
                      <a:pt x="10" y="0"/>
                      <a:pt x="1" y="9"/>
                      <a:pt x="10" y="18"/>
                    </a:cubicBezTo>
                    <a:lnTo>
                      <a:pt x="10" y="27"/>
                    </a:lnTo>
                    <a:cubicBezTo>
                      <a:pt x="10" y="36"/>
                      <a:pt x="19" y="45"/>
                      <a:pt x="27" y="45"/>
                    </a:cubicBezTo>
                    <a:lnTo>
                      <a:pt x="36" y="45"/>
                    </a:lnTo>
                    <a:cubicBezTo>
                      <a:pt x="45" y="45"/>
                      <a:pt x="54" y="36"/>
                      <a:pt x="54" y="36"/>
                    </a:cubicBezTo>
                    <a:lnTo>
                      <a:pt x="63" y="36"/>
                    </a:lnTo>
                    <a:cubicBezTo>
                      <a:pt x="196" y="36"/>
                      <a:pt x="321" y="54"/>
                      <a:pt x="445" y="107"/>
                    </a:cubicBezTo>
                    <a:cubicBezTo>
                      <a:pt x="454" y="107"/>
                      <a:pt x="463" y="107"/>
                      <a:pt x="463" y="98"/>
                    </a:cubicBezTo>
                    <a:cubicBezTo>
                      <a:pt x="472" y="89"/>
                      <a:pt x="463" y="71"/>
                      <a:pt x="454" y="71"/>
                    </a:cubicBezTo>
                    <a:cubicBezTo>
                      <a:pt x="350" y="34"/>
                      <a:pt x="240" y="16"/>
                      <a:pt x="130" y="16"/>
                    </a:cubicBezTo>
                    <a:cubicBezTo>
                      <a:pt x="107" y="16"/>
                      <a:pt x="85" y="17"/>
                      <a:pt x="63" y="18"/>
                    </a:cubicBezTo>
                    <a:lnTo>
                      <a:pt x="54" y="18"/>
                    </a:ln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13"/>
              <p:cNvSpPr/>
              <p:nvPr/>
            </p:nvSpPr>
            <p:spPr>
              <a:xfrm>
                <a:off x="5309550" y="1903800"/>
                <a:ext cx="71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15" extrusionOk="0">
                    <a:moveTo>
                      <a:pt x="276" y="1"/>
                    </a:moveTo>
                    <a:cubicBezTo>
                      <a:pt x="196" y="1"/>
                      <a:pt x="116" y="28"/>
                      <a:pt x="54" y="72"/>
                    </a:cubicBezTo>
                    <a:lnTo>
                      <a:pt x="18" y="72"/>
                    </a:lnTo>
                    <a:lnTo>
                      <a:pt x="9" y="81"/>
                    </a:lnTo>
                    <a:cubicBezTo>
                      <a:pt x="0" y="90"/>
                      <a:pt x="0" y="99"/>
                      <a:pt x="9" y="107"/>
                    </a:cubicBezTo>
                    <a:cubicBezTo>
                      <a:pt x="14" y="112"/>
                      <a:pt x="20" y="114"/>
                      <a:pt x="27" y="114"/>
                    </a:cubicBezTo>
                    <a:cubicBezTo>
                      <a:pt x="34" y="114"/>
                      <a:pt x="40" y="112"/>
                      <a:pt x="45" y="107"/>
                    </a:cubicBezTo>
                    <a:cubicBezTo>
                      <a:pt x="45" y="99"/>
                      <a:pt x="45" y="99"/>
                      <a:pt x="54" y="90"/>
                    </a:cubicBezTo>
                    <a:lnTo>
                      <a:pt x="63" y="81"/>
                    </a:lnTo>
                    <a:cubicBezTo>
                      <a:pt x="114" y="51"/>
                      <a:pt x="172" y="34"/>
                      <a:pt x="235" y="34"/>
                    </a:cubicBezTo>
                    <a:cubicBezTo>
                      <a:pt x="249" y="34"/>
                      <a:pt x="262" y="35"/>
                      <a:pt x="276" y="36"/>
                    </a:cubicBezTo>
                    <a:cubicBezTo>
                      <a:pt x="285" y="36"/>
                      <a:pt x="285" y="28"/>
                      <a:pt x="285" y="19"/>
                    </a:cubicBezTo>
                    <a:cubicBezTo>
                      <a:pt x="285" y="10"/>
                      <a:pt x="276" y="1"/>
                      <a:pt x="2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13"/>
              <p:cNvSpPr/>
              <p:nvPr/>
            </p:nvSpPr>
            <p:spPr>
              <a:xfrm>
                <a:off x="5312425" y="1904700"/>
                <a:ext cx="515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481" extrusionOk="0">
                    <a:moveTo>
                      <a:pt x="187" y="0"/>
                    </a:moveTo>
                    <a:cubicBezTo>
                      <a:pt x="178" y="0"/>
                      <a:pt x="170" y="9"/>
                      <a:pt x="170" y="18"/>
                    </a:cubicBezTo>
                    <a:cubicBezTo>
                      <a:pt x="107" y="143"/>
                      <a:pt x="54" y="285"/>
                      <a:pt x="19" y="418"/>
                    </a:cubicBezTo>
                    <a:lnTo>
                      <a:pt x="19" y="436"/>
                    </a:lnTo>
                    <a:cubicBezTo>
                      <a:pt x="19" y="436"/>
                      <a:pt x="10" y="436"/>
                      <a:pt x="10" y="445"/>
                    </a:cubicBezTo>
                    <a:lnTo>
                      <a:pt x="10" y="453"/>
                    </a:lnTo>
                    <a:cubicBezTo>
                      <a:pt x="1" y="462"/>
                      <a:pt x="10" y="471"/>
                      <a:pt x="19" y="480"/>
                    </a:cubicBezTo>
                    <a:lnTo>
                      <a:pt x="27" y="480"/>
                    </a:lnTo>
                    <a:cubicBezTo>
                      <a:pt x="36" y="480"/>
                      <a:pt x="45" y="471"/>
                      <a:pt x="45" y="462"/>
                    </a:cubicBezTo>
                    <a:lnTo>
                      <a:pt x="45" y="453"/>
                    </a:lnTo>
                    <a:cubicBezTo>
                      <a:pt x="45" y="445"/>
                      <a:pt x="45" y="445"/>
                      <a:pt x="36" y="436"/>
                    </a:cubicBezTo>
                    <a:lnTo>
                      <a:pt x="36" y="427"/>
                    </a:lnTo>
                    <a:cubicBezTo>
                      <a:pt x="81" y="285"/>
                      <a:pt x="134" y="160"/>
                      <a:pt x="196" y="27"/>
                    </a:cubicBezTo>
                    <a:cubicBezTo>
                      <a:pt x="205" y="18"/>
                      <a:pt x="196" y="9"/>
                      <a:pt x="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13"/>
              <p:cNvSpPr/>
              <p:nvPr/>
            </p:nvSpPr>
            <p:spPr>
              <a:xfrm>
                <a:off x="5310425" y="1880725"/>
                <a:ext cx="100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791" extrusionOk="0">
                    <a:moveTo>
                      <a:pt x="19" y="0"/>
                    </a:moveTo>
                    <a:cubicBezTo>
                      <a:pt x="10" y="9"/>
                      <a:pt x="10" y="18"/>
                      <a:pt x="10" y="18"/>
                    </a:cubicBezTo>
                    <a:cubicBezTo>
                      <a:pt x="10" y="23"/>
                      <a:pt x="10" y="29"/>
                      <a:pt x="12" y="32"/>
                    </a:cubicBezTo>
                    <a:lnTo>
                      <a:pt x="12" y="32"/>
                    </a:lnTo>
                    <a:lnTo>
                      <a:pt x="1" y="27"/>
                    </a:lnTo>
                    <a:cubicBezTo>
                      <a:pt x="1" y="36"/>
                      <a:pt x="1" y="36"/>
                      <a:pt x="1" y="36"/>
                    </a:cubicBezTo>
                    <a:lnTo>
                      <a:pt x="1" y="45"/>
                    </a:lnTo>
                    <a:cubicBezTo>
                      <a:pt x="6" y="55"/>
                      <a:pt x="11" y="59"/>
                      <a:pt x="18" y="59"/>
                    </a:cubicBezTo>
                    <a:cubicBezTo>
                      <a:pt x="23" y="59"/>
                      <a:pt x="29" y="57"/>
                      <a:pt x="36" y="53"/>
                    </a:cubicBezTo>
                    <a:lnTo>
                      <a:pt x="45" y="71"/>
                    </a:lnTo>
                    <a:cubicBezTo>
                      <a:pt x="54" y="89"/>
                      <a:pt x="72" y="116"/>
                      <a:pt x="99" y="151"/>
                    </a:cubicBezTo>
                    <a:cubicBezTo>
                      <a:pt x="143" y="222"/>
                      <a:pt x="187" y="302"/>
                      <a:pt x="232" y="382"/>
                    </a:cubicBezTo>
                    <a:cubicBezTo>
                      <a:pt x="267" y="462"/>
                      <a:pt x="303" y="551"/>
                      <a:pt x="330" y="640"/>
                    </a:cubicBezTo>
                    <a:cubicBezTo>
                      <a:pt x="356" y="711"/>
                      <a:pt x="365" y="755"/>
                      <a:pt x="365" y="755"/>
                    </a:cubicBezTo>
                    <a:cubicBezTo>
                      <a:pt x="365" y="773"/>
                      <a:pt x="383" y="791"/>
                      <a:pt x="392" y="791"/>
                    </a:cubicBezTo>
                    <a:cubicBezTo>
                      <a:pt x="401" y="782"/>
                      <a:pt x="401" y="764"/>
                      <a:pt x="401" y="746"/>
                    </a:cubicBezTo>
                    <a:cubicBezTo>
                      <a:pt x="401" y="746"/>
                      <a:pt x="383" y="702"/>
                      <a:pt x="356" y="631"/>
                    </a:cubicBezTo>
                    <a:cubicBezTo>
                      <a:pt x="330" y="542"/>
                      <a:pt x="294" y="453"/>
                      <a:pt x="250" y="373"/>
                    </a:cubicBezTo>
                    <a:cubicBezTo>
                      <a:pt x="205" y="293"/>
                      <a:pt x="161" y="213"/>
                      <a:pt x="107" y="133"/>
                    </a:cubicBezTo>
                    <a:cubicBezTo>
                      <a:pt x="90" y="107"/>
                      <a:pt x="72" y="80"/>
                      <a:pt x="54" y="62"/>
                    </a:cubicBezTo>
                    <a:lnTo>
                      <a:pt x="45" y="45"/>
                    </a:lnTo>
                    <a:cubicBezTo>
                      <a:pt x="45" y="36"/>
                      <a:pt x="45" y="27"/>
                      <a:pt x="45" y="27"/>
                    </a:cubicBezTo>
                    <a:lnTo>
                      <a:pt x="45" y="18"/>
                    </a:lnTo>
                    <a:cubicBezTo>
                      <a:pt x="36" y="18"/>
                      <a:pt x="36" y="9"/>
                      <a:pt x="36" y="9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13"/>
              <p:cNvSpPr/>
              <p:nvPr/>
            </p:nvSpPr>
            <p:spPr>
              <a:xfrm>
                <a:off x="5319975" y="1887150"/>
                <a:ext cx="4475" cy="149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596" extrusionOk="0">
                    <a:moveTo>
                      <a:pt x="161" y="1"/>
                    </a:moveTo>
                    <a:cubicBezTo>
                      <a:pt x="152" y="1"/>
                      <a:pt x="143" y="1"/>
                      <a:pt x="134" y="19"/>
                    </a:cubicBezTo>
                    <a:lnTo>
                      <a:pt x="134" y="27"/>
                    </a:lnTo>
                    <a:cubicBezTo>
                      <a:pt x="134" y="27"/>
                      <a:pt x="134" y="36"/>
                      <a:pt x="134" y="45"/>
                    </a:cubicBezTo>
                    <a:lnTo>
                      <a:pt x="134" y="54"/>
                    </a:lnTo>
                    <a:lnTo>
                      <a:pt x="107" y="116"/>
                    </a:lnTo>
                    <a:cubicBezTo>
                      <a:pt x="90" y="161"/>
                      <a:pt x="72" y="232"/>
                      <a:pt x="54" y="294"/>
                    </a:cubicBezTo>
                    <a:cubicBezTo>
                      <a:pt x="36" y="365"/>
                      <a:pt x="27" y="427"/>
                      <a:pt x="19" y="480"/>
                    </a:cubicBezTo>
                    <a:cubicBezTo>
                      <a:pt x="10" y="534"/>
                      <a:pt x="10" y="551"/>
                      <a:pt x="10" y="569"/>
                    </a:cubicBezTo>
                    <a:cubicBezTo>
                      <a:pt x="1" y="578"/>
                      <a:pt x="10" y="596"/>
                      <a:pt x="19" y="596"/>
                    </a:cubicBezTo>
                    <a:cubicBezTo>
                      <a:pt x="27" y="596"/>
                      <a:pt x="36" y="569"/>
                      <a:pt x="36" y="569"/>
                    </a:cubicBezTo>
                    <a:cubicBezTo>
                      <a:pt x="36" y="569"/>
                      <a:pt x="45" y="534"/>
                      <a:pt x="45" y="489"/>
                    </a:cubicBezTo>
                    <a:cubicBezTo>
                      <a:pt x="54" y="436"/>
                      <a:pt x="63" y="374"/>
                      <a:pt x="81" y="303"/>
                    </a:cubicBezTo>
                    <a:cubicBezTo>
                      <a:pt x="99" y="232"/>
                      <a:pt x="116" y="170"/>
                      <a:pt x="125" y="125"/>
                    </a:cubicBezTo>
                    <a:cubicBezTo>
                      <a:pt x="134" y="98"/>
                      <a:pt x="152" y="81"/>
                      <a:pt x="152" y="63"/>
                    </a:cubicBezTo>
                    <a:lnTo>
                      <a:pt x="152" y="45"/>
                    </a:lnTo>
                    <a:cubicBezTo>
                      <a:pt x="161" y="45"/>
                      <a:pt x="170" y="45"/>
                      <a:pt x="170" y="36"/>
                    </a:cubicBezTo>
                    <a:lnTo>
                      <a:pt x="170" y="27"/>
                    </a:lnTo>
                    <a:cubicBezTo>
                      <a:pt x="178" y="19"/>
                      <a:pt x="170" y="10"/>
                      <a:pt x="1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13"/>
              <p:cNvSpPr/>
              <p:nvPr/>
            </p:nvSpPr>
            <p:spPr>
              <a:xfrm>
                <a:off x="5321975" y="1892400"/>
                <a:ext cx="1557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623" h="355" extrusionOk="0">
                    <a:moveTo>
                      <a:pt x="596" y="0"/>
                    </a:moveTo>
                    <a:cubicBezTo>
                      <a:pt x="593" y="0"/>
                      <a:pt x="590" y="1"/>
                      <a:pt x="587" y="4"/>
                    </a:cubicBezTo>
                    <a:cubicBezTo>
                      <a:pt x="578" y="4"/>
                      <a:pt x="569" y="13"/>
                      <a:pt x="569" y="22"/>
                    </a:cubicBezTo>
                    <a:lnTo>
                      <a:pt x="551" y="31"/>
                    </a:lnTo>
                    <a:cubicBezTo>
                      <a:pt x="534" y="31"/>
                      <a:pt x="516" y="39"/>
                      <a:pt x="489" y="57"/>
                    </a:cubicBezTo>
                    <a:cubicBezTo>
                      <a:pt x="427" y="75"/>
                      <a:pt x="356" y="111"/>
                      <a:pt x="294" y="146"/>
                    </a:cubicBezTo>
                    <a:cubicBezTo>
                      <a:pt x="223" y="190"/>
                      <a:pt x="152" y="226"/>
                      <a:pt x="107" y="261"/>
                    </a:cubicBezTo>
                    <a:lnTo>
                      <a:pt x="19" y="315"/>
                    </a:lnTo>
                    <a:cubicBezTo>
                      <a:pt x="10" y="324"/>
                      <a:pt x="1" y="341"/>
                      <a:pt x="10" y="350"/>
                    </a:cubicBezTo>
                    <a:cubicBezTo>
                      <a:pt x="13" y="353"/>
                      <a:pt x="18" y="354"/>
                      <a:pt x="23" y="354"/>
                    </a:cubicBezTo>
                    <a:cubicBezTo>
                      <a:pt x="33" y="354"/>
                      <a:pt x="45" y="350"/>
                      <a:pt x="45" y="350"/>
                    </a:cubicBezTo>
                    <a:cubicBezTo>
                      <a:pt x="45" y="350"/>
                      <a:pt x="72" y="324"/>
                      <a:pt x="125" y="288"/>
                    </a:cubicBezTo>
                    <a:cubicBezTo>
                      <a:pt x="169" y="261"/>
                      <a:pt x="232" y="217"/>
                      <a:pt x="303" y="173"/>
                    </a:cubicBezTo>
                    <a:cubicBezTo>
                      <a:pt x="374" y="137"/>
                      <a:pt x="445" y="102"/>
                      <a:pt x="489" y="75"/>
                    </a:cubicBezTo>
                    <a:lnTo>
                      <a:pt x="560" y="48"/>
                    </a:lnTo>
                    <a:lnTo>
                      <a:pt x="578" y="39"/>
                    </a:lnTo>
                    <a:lnTo>
                      <a:pt x="605" y="39"/>
                    </a:lnTo>
                    <a:cubicBezTo>
                      <a:pt x="614" y="31"/>
                      <a:pt x="622" y="22"/>
                      <a:pt x="614" y="13"/>
                    </a:cubicBezTo>
                    <a:cubicBezTo>
                      <a:pt x="614" y="7"/>
                      <a:pt x="605" y="0"/>
                      <a:pt x="5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6" name="Google Shape;7146;p13"/>
              <p:cNvSpPr/>
              <p:nvPr/>
            </p:nvSpPr>
            <p:spPr>
              <a:xfrm>
                <a:off x="5320425" y="1905275"/>
                <a:ext cx="18225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58" extrusionOk="0">
                    <a:moveTo>
                      <a:pt x="19" y="0"/>
                    </a:moveTo>
                    <a:cubicBezTo>
                      <a:pt x="15" y="0"/>
                      <a:pt x="12" y="1"/>
                      <a:pt x="9" y="4"/>
                    </a:cubicBezTo>
                    <a:cubicBezTo>
                      <a:pt x="1" y="4"/>
                      <a:pt x="9" y="22"/>
                      <a:pt x="18" y="40"/>
                    </a:cubicBezTo>
                    <a:lnTo>
                      <a:pt x="45" y="66"/>
                    </a:lnTo>
                    <a:lnTo>
                      <a:pt x="116" y="128"/>
                    </a:lnTo>
                    <a:cubicBezTo>
                      <a:pt x="178" y="182"/>
                      <a:pt x="258" y="235"/>
                      <a:pt x="338" y="288"/>
                    </a:cubicBezTo>
                    <a:cubicBezTo>
                      <a:pt x="409" y="333"/>
                      <a:pt x="498" y="377"/>
                      <a:pt x="578" y="404"/>
                    </a:cubicBezTo>
                    <a:cubicBezTo>
                      <a:pt x="613" y="422"/>
                      <a:pt x="640" y="430"/>
                      <a:pt x="667" y="430"/>
                    </a:cubicBezTo>
                    <a:lnTo>
                      <a:pt x="676" y="430"/>
                    </a:lnTo>
                    <a:cubicBezTo>
                      <a:pt x="676" y="439"/>
                      <a:pt x="684" y="448"/>
                      <a:pt x="684" y="457"/>
                    </a:cubicBezTo>
                    <a:lnTo>
                      <a:pt x="693" y="457"/>
                    </a:lnTo>
                    <a:cubicBezTo>
                      <a:pt x="702" y="457"/>
                      <a:pt x="720" y="448"/>
                      <a:pt x="720" y="439"/>
                    </a:cubicBezTo>
                    <a:lnTo>
                      <a:pt x="720" y="430"/>
                    </a:lnTo>
                    <a:cubicBezTo>
                      <a:pt x="729" y="413"/>
                      <a:pt x="720" y="404"/>
                      <a:pt x="711" y="404"/>
                    </a:cubicBezTo>
                    <a:lnTo>
                      <a:pt x="702" y="404"/>
                    </a:lnTo>
                    <a:cubicBezTo>
                      <a:pt x="693" y="404"/>
                      <a:pt x="684" y="413"/>
                      <a:pt x="684" y="422"/>
                    </a:cubicBezTo>
                    <a:lnTo>
                      <a:pt x="667" y="422"/>
                    </a:lnTo>
                    <a:lnTo>
                      <a:pt x="587" y="386"/>
                    </a:lnTo>
                    <a:cubicBezTo>
                      <a:pt x="498" y="350"/>
                      <a:pt x="418" y="315"/>
                      <a:pt x="347" y="262"/>
                    </a:cubicBezTo>
                    <a:cubicBezTo>
                      <a:pt x="267" y="217"/>
                      <a:pt x="196" y="164"/>
                      <a:pt x="134" y="102"/>
                    </a:cubicBezTo>
                    <a:cubicBezTo>
                      <a:pt x="107" y="75"/>
                      <a:pt x="89" y="57"/>
                      <a:pt x="72" y="40"/>
                    </a:cubicBezTo>
                    <a:cubicBezTo>
                      <a:pt x="63" y="31"/>
                      <a:pt x="54" y="22"/>
                      <a:pt x="45" y="13"/>
                    </a:cubicBezTo>
                    <a:cubicBezTo>
                      <a:pt x="39" y="7"/>
                      <a:pt x="28" y="0"/>
                      <a:pt x="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7" name="Google Shape;7147;p13"/>
              <p:cNvSpPr/>
              <p:nvPr/>
            </p:nvSpPr>
            <p:spPr>
              <a:xfrm>
                <a:off x="5320650" y="1903650"/>
                <a:ext cx="113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256" extrusionOk="0">
                    <a:moveTo>
                      <a:pt x="18" y="0"/>
                    </a:moveTo>
                    <a:cubicBezTo>
                      <a:pt x="12" y="0"/>
                      <a:pt x="5" y="2"/>
                      <a:pt x="0" y="7"/>
                    </a:cubicBezTo>
                    <a:cubicBezTo>
                      <a:pt x="0" y="7"/>
                      <a:pt x="0" y="25"/>
                      <a:pt x="0" y="34"/>
                    </a:cubicBezTo>
                    <a:cubicBezTo>
                      <a:pt x="116" y="122"/>
                      <a:pt x="249" y="193"/>
                      <a:pt x="391" y="238"/>
                    </a:cubicBezTo>
                    <a:lnTo>
                      <a:pt x="409" y="238"/>
                    </a:lnTo>
                    <a:cubicBezTo>
                      <a:pt x="409" y="247"/>
                      <a:pt x="409" y="256"/>
                      <a:pt x="418" y="256"/>
                    </a:cubicBezTo>
                    <a:lnTo>
                      <a:pt x="427" y="256"/>
                    </a:lnTo>
                    <a:cubicBezTo>
                      <a:pt x="436" y="256"/>
                      <a:pt x="445" y="256"/>
                      <a:pt x="453" y="247"/>
                    </a:cubicBezTo>
                    <a:lnTo>
                      <a:pt x="453" y="238"/>
                    </a:lnTo>
                    <a:cubicBezTo>
                      <a:pt x="453" y="229"/>
                      <a:pt x="445" y="211"/>
                      <a:pt x="436" y="211"/>
                    </a:cubicBezTo>
                    <a:lnTo>
                      <a:pt x="427" y="211"/>
                    </a:lnTo>
                    <a:cubicBezTo>
                      <a:pt x="427" y="211"/>
                      <a:pt x="418" y="220"/>
                      <a:pt x="418" y="229"/>
                    </a:cubicBezTo>
                    <a:lnTo>
                      <a:pt x="409" y="229"/>
                    </a:lnTo>
                    <a:cubicBezTo>
                      <a:pt x="267" y="176"/>
                      <a:pt x="143" y="96"/>
                      <a:pt x="36" y="7"/>
                    </a:cubicBezTo>
                    <a:cubicBezTo>
                      <a:pt x="32" y="2"/>
                      <a:pt x="25" y="0"/>
                      <a:pt x="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13"/>
              <p:cNvSpPr/>
              <p:nvPr/>
            </p:nvSpPr>
            <p:spPr>
              <a:xfrm>
                <a:off x="5322200" y="1902525"/>
                <a:ext cx="26000" cy="340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36" extrusionOk="0">
                    <a:moveTo>
                      <a:pt x="25" y="1"/>
                    </a:moveTo>
                    <a:cubicBezTo>
                      <a:pt x="16" y="1"/>
                      <a:pt x="10" y="3"/>
                      <a:pt x="10" y="7"/>
                    </a:cubicBezTo>
                    <a:cubicBezTo>
                      <a:pt x="1" y="16"/>
                      <a:pt x="18" y="34"/>
                      <a:pt x="45" y="43"/>
                    </a:cubicBezTo>
                    <a:lnTo>
                      <a:pt x="81" y="52"/>
                    </a:lnTo>
                    <a:lnTo>
                      <a:pt x="196" y="87"/>
                    </a:lnTo>
                    <a:cubicBezTo>
                      <a:pt x="303" y="105"/>
                      <a:pt x="418" y="123"/>
                      <a:pt x="525" y="132"/>
                    </a:cubicBezTo>
                    <a:cubicBezTo>
                      <a:pt x="558" y="134"/>
                      <a:pt x="592" y="136"/>
                      <a:pt x="626" y="136"/>
                    </a:cubicBezTo>
                    <a:cubicBezTo>
                      <a:pt x="707" y="136"/>
                      <a:pt x="787" y="129"/>
                      <a:pt x="862" y="123"/>
                    </a:cubicBezTo>
                    <a:lnTo>
                      <a:pt x="969" y="105"/>
                    </a:lnTo>
                    <a:lnTo>
                      <a:pt x="995" y="105"/>
                    </a:lnTo>
                    <a:cubicBezTo>
                      <a:pt x="995" y="114"/>
                      <a:pt x="1004" y="123"/>
                      <a:pt x="1013" y="123"/>
                    </a:cubicBezTo>
                    <a:lnTo>
                      <a:pt x="1022" y="123"/>
                    </a:lnTo>
                    <a:cubicBezTo>
                      <a:pt x="1031" y="114"/>
                      <a:pt x="1040" y="105"/>
                      <a:pt x="1040" y="96"/>
                    </a:cubicBezTo>
                    <a:cubicBezTo>
                      <a:pt x="1040" y="87"/>
                      <a:pt x="1022" y="79"/>
                      <a:pt x="1013" y="79"/>
                    </a:cubicBezTo>
                    <a:lnTo>
                      <a:pt x="1004" y="79"/>
                    </a:lnTo>
                    <a:cubicBezTo>
                      <a:pt x="1004" y="87"/>
                      <a:pt x="1004" y="87"/>
                      <a:pt x="1004" y="96"/>
                    </a:cubicBezTo>
                    <a:lnTo>
                      <a:pt x="986" y="96"/>
                    </a:lnTo>
                    <a:lnTo>
                      <a:pt x="871" y="105"/>
                    </a:lnTo>
                    <a:cubicBezTo>
                      <a:pt x="818" y="110"/>
                      <a:pt x="762" y="112"/>
                      <a:pt x="707" y="112"/>
                    </a:cubicBezTo>
                    <a:cubicBezTo>
                      <a:pt x="651" y="112"/>
                      <a:pt x="596" y="110"/>
                      <a:pt x="542" y="105"/>
                    </a:cubicBezTo>
                    <a:cubicBezTo>
                      <a:pt x="427" y="96"/>
                      <a:pt x="311" y="79"/>
                      <a:pt x="205" y="52"/>
                    </a:cubicBezTo>
                    <a:cubicBezTo>
                      <a:pt x="160" y="43"/>
                      <a:pt x="125" y="34"/>
                      <a:pt x="98" y="25"/>
                    </a:cubicBezTo>
                    <a:lnTo>
                      <a:pt x="54" y="7"/>
                    </a:lnTo>
                    <a:cubicBezTo>
                      <a:pt x="45" y="3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13"/>
              <p:cNvSpPr/>
              <p:nvPr/>
            </p:nvSpPr>
            <p:spPr>
              <a:xfrm>
                <a:off x="5318425" y="1906600"/>
                <a:ext cx="2700" cy="97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90" extrusionOk="0">
                    <a:moveTo>
                      <a:pt x="20" y="1"/>
                    </a:moveTo>
                    <a:cubicBezTo>
                      <a:pt x="14" y="1"/>
                      <a:pt x="10" y="7"/>
                      <a:pt x="10" y="13"/>
                    </a:cubicBezTo>
                    <a:cubicBezTo>
                      <a:pt x="1" y="129"/>
                      <a:pt x="18" y="235"/>
                      <a:pt x="63" y="333"/>
                    </a:cubicBezTo>
                    <a:lnTo>
                      <a:pt x="63" y="351"/>
                    </a:lnTo>
                    <a:cubicBezTo>
                      <a:pt x="63" y="351"/>
                      <a:pt x="63" y="360"/>
                      <a:pt x="63" y="369"/>
                    </a:cubicBezTo>
                    <a:lnTo>
                      <a:pt x="63" y="377"/>
                    </a:lnTo>
                    <a:cubicBezTo>
                      <a:pt x="69" y="384"/>
                      <a:pt x="75" y="390"/>
                      <a:pt x="82" y="390"/>
                    </a:cubicBezTo>
                    <a:cubicBezTo>
                      <a:pt x="84" y="390"/>
                      <a:pt x="87" y="389"/>
                      <a:pt x="89" y="386"/>
                    </a:cubicBezTo>
                    <a:cubicBezTo>
                      <a:pt x="98" y="377"/>
                      <a:pt x="107" y="369"/>
                      <a:pt x="98" y="360"/>
                    </a:cubicBezTo>
                    <a:lnTo>
                      <a:pt x="98" y="351"/>
                    </a:lnTo>
                    <a:cubicBezTo>
                      <a:pt x="98" y="342"/>
                      <a:pt x="89" y="342"/>
                      <a:pt x="81" y="342"/>
                    </a:cubicBezTo>
                    <a:lnTo>
                      <a:pt x="81" y="333"/>
                    </a:lnTo>
                    <a:cubicBezTo>
                      <a:pt x="45" y="226"/>
                      <a:pt x="27" y="120"/>
                      <a:pt x="45" y="22"/>
                    </a:cubicBezTo>
                    <a:cubicBezTo>
                      <a:pt x="45" y="4"/>
                      <a:pt x="36" y="4"/>
                      <a:pt x="27" y="4"/>
                    </a:cubicBezTo>
                    <a:cubicBezTo>
                      <a:pt x="25" y="2"/>
                      <a:pt x="22" y="1"/>
                      <a:pt x="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13"/>
              <p:cNvSpPr/>
              <p:nvPr/>
            </p:nvSpPr>
            <p:spPr>
              <a:xfrm>
                <a:off x="5314875" y="1895600"/>
                <a:ext cx="51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7" extrusionOk="0">
                    <a:moveTo>
                      <a:pt x="18" y="0"/>
                    </a:moveTo>
                    <a:cubicBezTo>
                      <a:pt x="9" y="9"/>
                      <a:pt x="1" y="18"/>
                      <a:pt x="9" y="27"/>
                    </a:cubicBezTo>
                    <a:lnTo>
                      <a:pt x="9" y="36"/>
                    </a:lnTo>
                    <a:cubicBezTo>
                      <a:pt x="9" y="45"/>
                      <a:pt x="18" y="54"/>
                      <a:pt x="27" y="54"/>
                    </a:cubicBezTo>
                    <a:cubicBezTo>
                      <a:pt x="27" y="54"/>
                      <a:pt x="27" y="62"/>
                      <a:pt x="27" y="62"/>
                    </a:cubicBezTo>
                    <a:cubicBezTo>
                      <a:pt x="54" y="142"/>
                      <a:pt x="107" y="213"/>
                      <a:pt x="178" y="267"/>
                    </a:cubicBezTo>
                    <a:cubicBezTo>
                      <a:pt x="187" y="267"/>
                      <a:pt x="196" y="258"/>
                      <a:pt x="205" y="258"/>
                    </a:cubicBezTo>
                    <a:lnTo>
                      <a:pt x="205" y="231"/>
                    </a:lnTo>
                    <a:cubicBezTo>
                      <a:pt x="134" y="187"/>
                      <a:pt x="80" y="125"/>
                      <a:pt x="45" y="54"/>
                    </a:cubicBezTo>
                    <a:lnTo>
                      <a:pt x="45" y="45"/>
                    </a:lnTo>
                    <a:cubicBezTo>
                      <a:pt x="45" y="36"/>
                      <a:pt x="54" y="27"/>
                      <a:pt x="54" y="27"/>
                    </a:cubicBezTo>
                    <a:lnTo>
                      <a:pt x="54" y="18"/>
                    </a:lnTo>
                    <a:cubicBezTo>
                      <a:pt x="45" y="9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13"/>
              <p:cNvSpPr/>
              <p:nvPr/>
            </p:nvSpPr>
            <p:spPr>
              <a:xfrm>
                <a:off x="5308650" y="1897825"/>
                <a:ext cx="95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176" extrusionOk="0">
                    <a:moveTo>
                      <a:pt x="27" y="0"/>
                    </a:moveTo>
                    <a:cubicBezTo>
                      <a:pt x="10" y="0"/>
                      <a:pt x="1" y="9"/>
                      <a:pt x="1" y="18"/>
                    </a:cubicBezTo>
                    <a:lnTo>
                      <a:pt x="1" y="27"/>
                    </a:lnTo>
                    <a:cubicBezTo>
                      <a:pt x="1" y="44"/>
                      <a:pt x="10" y="44"/>
                      <a:pt x="19" y="44"/>
                    </a:cubicBezTo>
                    <a:lnTo>
                      <a:pt x="27" y="44"/>
                    </a:lnTo>
                    <a:cubicBezTo>
                      <a:pt x="36" y="44"/>
                      <a:pt x="45" y="44"/>
                      <a:pt x="45" y="36"/>
                    </a:cubicBezTo>
                    <a:lnTo>
                      <a:pt x="54" y="36"/>
                    </a:lnTo>
                    <a:cubicBezTo>
                      <a:pt x="107" y="44"/>
                      <a:pt x="161" y="62"/>
                      <a:pt x="214" y="89"/>
                    </a:cubicBezTo>
                    <a:cubicBezTo>
                      <a:pt x="267" y="107"/>
                      <a:pt x="312" y="133"/>
                      <a:pt x="356" y="169"/>
                    </a:cubicBezTo>
                    <a:cubicBezTo>
                      <a:pt x="361" y="173"/>
                      <a:pt x="365" y="176"/>
                      <a:pt x="369" y="176"/>
                    </a:cubicBezTo>
                    <a:cubicBezTo>
                      <a:pt x="374" y="176"/>
                      <a:pt x="378" y="173"/>
                      <a:pt x="383" y="169"/>
                    </a:cubicBezTo>
                    <a:cubicBezTo>
                      <a:pt x="383" y="160"/>
                      <a:pt x="383" y="151"/>
                      <a:pt x="383" y="142"/>
                    </a:cubicBezTo>
                    <a:cubicBezTo>
                      <a:pt x="329" y="107"/>
                      <a:pt x="276" y="80"/>
                      <a:pt x="223" y="62"/>
                    </a:cubicBezTo>
                    <a:cubicBezTo>
                      <a:pt x="170" y="44"/>
                      <a:pt x="116" y="27"/>
                      <a:pt x="63" y="18"/>
                    </a:cubicBezTo>
                    <a:lnTo>
                      <a:pt x="45" y="18"/>
                    </a:lnTo>
                    <a:cubicBezTo>
                      <a:pt x="45" y="9"/>
                      <a:pt x="36" y="0"/>
                      <a:pt x="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13"/>
              <p:cNvSpPr/>
              <p:nvPr/>
            </p:nvSpPr>
            <p:spPr>
              <a:xfrm>
                <a:off x="5319550" y="1903375"/>
                <a:ext cx="290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95" extrusionOk="0">
                    <a:moveTo>
                      <a:pt x="18" y="0"/>
                    </a:moveTo>
                    <a:cubicBezTo>
                      <a:pt x="9" y="0"/>
                      <a:pt x="0" y="9"/>
                      <a:pt x="0" y="18"/>
                    </a:cubicBezTo>
                    <a:cubicBezTo>
                      <a:pt x="0" y="71"/>
                      <a:pt x="18" y="124"/>
                      <a:pt x="27" y="187"/>
                    </a:cubicBezTo>
                    <a:cubicBezTo>
                      <a:pt x="44" y="240"/>
                      <a:pt x="62" y="293"/>
                      <a:pt x="80" y="347"/>
                    </a:cubicBezTo>
                    <a:lnTo>
                      <a:pt x="80" y="355"/>
                    </a:lnTo>
                    <a:cubicBezTo>
                      <a:pt x="80" y="364"/>
                      <a:pt x="80" y="373"/>
                      <a:pt x="80" y="373"/>
                    </a:cubicBezTo>
                    <a:lnTo>
                      <a:pt x="80" y="382"/>
                    </a:lnTo>
                    <a:cubicBezTo>
                      <a:pt x="86" y="388"/>
                      <a:pt x="93" y="395"/>
                      <a:pt x="99" y="395"/>
                    </a:cubicBezTo>
                    <a:cubicBezTo>
                      <a:pt x="101" y="395"/>
                      <a:pt x="104" y="394"/>
                      <a:pt x="107" y="391"/>
                    </a:cubicBezTo>
                    <a:cubicBezTo>
                      <a:pt x="116" y="382"/>
                      <a:pt x="116" y="373"/>
                      <a:pt x="107" y="364"/>
                    </a:cubicBezTo>
                    <a:lnTo>
                      <a:pt x="107" y="355"/>
                    </a:lnTo>
                    <a:cubicBezTo>
                      <a:pt x="107" y="355"/>
                      <a:pt x="107" y="347"/>
                      <a:pt x="98" y="347"/>
                    </a:cubicBezTo>
                    <a:lnTo>
                      <a:pt x="98" y="338"/>
                    </a:lnTo>
                    <a:cubicBezTo>
                      <a:pt x="80" y="284"/>
                      <a:pt x="62" y="231"/>
                      <a:pt x="53" y="178"/>
                    </a:cubicBezTo>
                    <a:cubicBezTo>
                      <a:pt x="44" y="124"/>
                      <a:pt x="36" y="71"/>
                      <a:pt x="36" y="18"/>
                    </a:cubicBezTo>
                    <a:cubicBezTo>
                      <a:pt x="36" y="9"/>
                      <a:pt x="27" y="0"/>
                      <a:pt x="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13"/>
              <p:cNvSpPr/>
              <p:nvPr/>
            </p:nvSpPr>
            <p:spPr>
              <a:xfrm>
                <a:off x="5321325" y="1893425"/>
                <a:ext cx="467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74" extrusionOk="0">
                    <a:moveTo>
                      <a:pt x="164" y="1"/>
                    </a:moveTo>
                    <a:cubicBezTo>
                      <a:pt x="160" y="1"/>
                      <a:pt x="156" y="3"/>
                      <a:pt x="151" y="7"/>
                    </a:cubicBezTo>
                    <a:cubicBezTo>
                      <a:pt x="142" y="7"/>
                      <a:pt x="133" y="16"/>
                      <a:pt x="133" y="25"/>
                    </a:cubicBezTo>
                    <a:lnTo>
                      <a:pt x="124" y="34"/>
                    </a:lnTo>
                    <a:cubicBezTo>
                      <a:pt x="71" y="96"/>
                      <a:pt x="27" y="176"/>
                      <a:pt x="0" y="256"/>
                    </a:cubicBezTo>
                    <a:cubicBezTo>
                      <a:pt x="0" y="265"/>
                      <a:pt x="0" y="274"/>
                      <a:pt x="9" y="274"/>
                    </a:cubicBezTo>
                    <a:cubicBezTo>
                      <a:pt x="18" y="274"/>
                      <a:pt x="27" y="274"/>
                      <a:pt x="36" y="265"/>
                    </a:cubicBezTo>
                    <a:cubicBezTo>
                      <a:pt x="53" y="185"/>
                      <a:pt x="89" y="105"/>
                      <a:pt x="142" y="43"/>
                    </a:cubicBezTo>
                    <a:lnTo>
                      <a:pt x="151" y="34"/>
                    </a:lnTo>
                    <a:lnTo>
                      <a:pt x="178" y="34"/>
                    </a:lnTo>
                    <a:cubicBezTo>
                      <a:pt x="187" y="25"/>
                      <a:pt x="187" y="16"/>
                      <a:pt x="178" y="7"/>
                    </a:cubicBezTo>
                    <a:cubicBezTo>
                      <a:pt x="173" y="3"/>
                      <a:pt x="169" y="1"/>
                      <a:pt x="1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13"/>
              <p:cNvSpPr/>
              <p:nvPr/>
            </p:nvSpPr>
            <p:spPr>
              <a:xfrm>
                <a:off x="5321525" y="1901725"/>
                <a:ext cx="62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61" extrusionOk="0">
                    <a:moveTo>
                      <a:pt x="49" y="1"/>
                    </a:moveTo>
                    <a:cubicBezTo>
                      <a:pt x="33" y="1"/>
                      <a:pt x="17" y="2"/>
                      <a:pt x="1" y="4"/>
                    </a:cubicBezTo>
                    <a:cubicBezTo>
                      <a:pt x="1" y="4"/>
                      <a:pt x="1" y="13"/>
                      <a:pt x="1" y="22"/>
                    </a:cubicBezTo>
                    <a:cubicBezTo>
                      <a:pt x="1" y="31"/>
                      <a:pt x="10" y="39"/>
                      <a:pt x="10" y="39"/>
                    </a:cubicBezTo>
                    <a:cubicBezTo>
                      <a:pt x="41" y="35"/>
                      <a:pt x="72" y="33"/>
                      <a:pt x="103" y="33"/>
                    </a:cubicBezTo>
                    <a:cubicBezTo>
                      <a:pt x="134" y="33"/>
                      <a:pt x="165" y="35"/>
                      <a:pt x="196" y="39"/>
                    </a:cubicBezTo>
                    <a:lnTo>
                      <a:pt x="205" y="39"/>
                    </a:lnTo>
                    <a:cubicBezTo>
                      <a:pt x="205" y="48"/>
                      <a:pt x="205" y="57"/>
                      <a:pt x="214" y="57"/>
                    </a:cubicBezTo>
                    <a:lnTo>
                      <a:pt x="223" y="57"/>
                    </a:lnTo>
                    <a:cubicBezTo>
                      <a:pt x="226" y="60"/>
                      <a:pt x="228" y="61"/>
                      <a:pt x="231" y="61"/>
                    </a:cubicBezTo>
                    <a:cubicBezTo>
                      <a:pt x="237" y="61"/>
                      <a:pt x="243" y="55"/>
                      <a:pt x="250" y="48"/>
                    </a:cubicBezTo>
                    <a:lnTo>
                      <a:pt x="250" y="39"/>
                    </a:lnTo>
                    <a:cubicBezTo>
                      <a:pt x="250" y="31"/>
                      <a:pt x="250" y="22"/>
                      <a:pt x="241" y="13"/>
                    </a:cubicBezTo>
                    <a:lnTo>
                      <a:pt x="232" y="13"/>
                    </a:lnTo>
                    <a:cubicBezTo>
                      <a:pt x="214" y="13"/>
                      <a:pt x="205" y="22"/>
                      <a:pt x="205" y="31"/>
                    </a:cubicBezTo>
                    <a:lnTo>
                      <a:pt x="196" y="31"/>
                    </a:lnTo>
                    <a:cubicBezTo>
                      <a:pt x="150" y="11"/>
                      <a:pt x="98" y="1"/>
                      <a:pt x="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13"/>
              <p:cNvSpPr/>
              <p:nvPr/>
            </p:nvSpPr>
            <p:spPr>
              <a:xfrm>
                <a:off x="5322200" y="1903925"/>
                <a:ext cx="3022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263" extrusionOk="0">
                    <a:moveTo>
                      <a:pt x="17" y="1"/>
                    </a:moveTo>
                    <a:cubicBezTo>
                      <a:pt x="12" y="1"/>
                      <a:pt x="10" y="2"/>
                      <a:pt x="10" y="5"/>
                    </a:cubicBezTo>
                    <a:cubicBezTo>
                      <a:pt x="1" y="14"/>
                      <a:pt x="27" y="31"/>
                      <a:pt x="54" y="49"/>
                    </a:cubicBezTo>
                    <a:lnTo>
                      <a:pt x="98" y="67"/>
                    </a:lnTo>
                    <a:cubicBezTo>
                      <a:pt x="125" y="76"/>
                      <a:pt x="169" y="94"/>
                      <a:pt x="223" y="111"/>
                    </a:cubicBezTo>
                    <a:cubicBezTo>
                      <a:pt x="347" y="147"/>
                      <a:pt x="480" y="182"/>
                      <a:pt x="613" y="200"/>
                    </a:cubicBezTo>
                    <a:cubicBezTo>
                      <a:pt x="738" y="227"/>
                      <a:pt x="871" y="245"/>
                      <a:pt x="1004" y="245"/>
                    </a:cubicBezTo>
                    <a:lnTo>
                      <a:pt x="1164" y="245"/>
                    </a:lnTo>
                    <a:cubicBezTo>
                      <a:pt x="1173" y="253"/>
                      <a:pt x="1173" y="262"/>
                      <a:pt x="1182" y="262"/>
                    </a:cubicBezTo>
                    <a:lnTo>
                      <a:pt x="1191" y="262"/>
                    </a:lnTo>
                    <a:cubicBezTo>
                      <a:pt x="1200" y="262"/>
                      <a:pt x="1209" y="253"/>
                      <a:pt x="1209" y="236"/>
                    </a:cubicBezTo>
                    <a:cubicBezTo>
                      <a:pt x="1209" y="218"/>
                      <a:pt x="1200" y="209"/>
                      <a:pt x="1191" y="209"/>
                    </a:cubicBezTo>
                    <a:lnTo>
                      <a:pt x="1182" y="209"/>
                    </a:lnTo>
                    <a:cubicBezTo>
                      <a:pt x="1173" y="209"/>
                      <a:pt x="1164" y="218"/>
                      <a:pt x="1164" y="218"/>
                    </a:cubicBezTo>
                    <a:lnTo>
                      <a:pt x="1004" y="218"/>
                    </a:lnTo>
                    <a:cubicBezTo>
                      <a:pt x="951" y="218"/>
                      <a:pt x="889" y="209"/>
                      <a:pt x="827" y="209"/>
                    </a:cubicBezTo>
                    <a:cubicBezTo>
                      <a:pt x="756" y="200"/>
                      <a:pt x="685" y="191"/>
                      <a:pt x="613" y="174"/>
                    </a:cubicBezTo>
                    <a:cubicBezTo>
                      <a:pt x="480" y="147"/>
                      <a:pt x="356" y="111"/>
                      <a:pt x="232" y="76"/>
                    </a:cubicBezTo>
                    <a:lnTo>
                      <a:pt x="107" y="23"/>
                    </a:lnTo>
                    <a:lnTo>
                      <a:pt x="63" y="5"/>
                    </a:lnTo>
                    <a:cubicBezTo>
                      <a:pt x="45" y="5"/>
                      <a:pt x="27" y="1"/>
                      <a:pt x="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13"/>
              <p:cNvSpPr/>
              <p:nvPr/>
            </p:nvSpPr>
            <p:spPr>
              <a:xfrm>
                <a:off x="5317325" y="1904250"/>
                <a:ext cx="66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082" extrusionOk="0">
                    <a:moveTo>
                      <a:pt x="27" y="1"/>
                    </a:moveTo>
                    <a:cubicBezTo>
                      <a:pt x="18" y="1"/>
                      <a:pt x="0" y="18"/>
                      <a:pt x="0" y="45"/>
                    </a:cubicBezTo>
                    <a:cubicBezTo>
                      <a:pt x="0" y="63"/>
                      <a:pt x="0" y="72"/>
                      <a:pt x="0" y="89"/>
                    </a:cubicBezTo>
                    <a:lnTo>
                      <a:pt x="0" y="143"/>
                    </a:lnTo>
                    <a:lnTo>
                      <a:pt x="0" y="214"/>
                    </a:lnTo>
                    <a:cubicBezTo>
                      <a:pt x="0" y="329"/>
                      <a:pt x="18" y="454"/>
                      <a:pt x="45" y="578"/>
                    </a:cubicBezTo>
                    <a:cubicBezTo>
                      <a:pt x="54" y="640"/>
                      <a:pt x="71" y="702"/>
                      <a:pt x="98" y="764"/>
                    </a:cubicBezTo>
                    <a:cubicBezTo>
                      <a:pt x="116" y="818"/>
                      <a:pt x="133" y="871"/>
                      <a:pt x="160" y="915"/>
                    </a:cubicBezTo>
                    <a:cubicBezTo>
                      <a:pt x="187" y="960"/>
                      <a:pt x="205" y="995"/>
                      <a:pt x="222" y="1022"/>
                    </a:cubicBezTo>
                    <a:lnTo>
                      <a:pt x="231" y="1049"/>
                    </a:lnTo>
                    <a:cubicBezTo>
                      <a:pt x="231" y="1049"/>
                      <a:pt x="231" y="1058"/>
                      <a:pt x="231" y="1066"/>
                    </a:cubicBezTo>
                    <a:lnTo>
                      <a:pt x="231" y="1075"/>
                    </a:lnTo>
                    <a:cubicBezTo>
                      <a:pt x="236" y="1080"/>
                      <a:pt x="240" y="1082"/>
                      <a:pt x="244" y="1082"/>
                    </a:cubicBezTo>
                    <a:cubicBezTo>
                      <a:pt x="249" y="1082"/>
                      <a:pt x="253" y="1080"/>
                      <a:pt x="258" y="1075"/>
                    </a:cubicBezTo>
                    <a:cubicBezTo>
                      <a:pt x="267" y="1075"/>
                      <a:pt x="267" y="1058"/>
                      <a:pt x="258" y="1049"/>
                    </a:cubicBezTo>
                    <a:cubicBezTo>
                      <a:pt x="258" y="1040"/>
                      <a:pt x="249" y="1040"/>
                      <a:pt x="240" y="1040"/>
                    </a:cubicBezTo>
                    <a:lnTo>
                      <a:pt x="231" y="1022"/>
                    </a:lnTo>
                    <a:cubicBezTo>
                      <a:pt x="213" y="987"/>
                      <a:pt x="196" y="951"/>
                      <a:pt x="178" y="907"/>
                    </a:cubicBezTo>
                    <a:cubicBezTo>
                      <a:pt x="151" y="862"/>
                      <a:pt x="133" y="809"/>
                      <a:pt x="116" y="756"/>
                    </a:cubicBezTo>
                    <a:cubicBezTo>
                      <a:pt x="89" y="693"/>
                      <a:pt x="71" y="631"/>
                      <a:pt x="62" y="569"/>
                    </a:cubicBezTo>
                    <a:cubicBezTo>
                      <a:pt x="36" y="454"/>
                      <a:pt x="27" y="329"/>
                      <a:pt x="36" y="214"/>
                    </a:cubicBezTo>
                    <a:lnTo>
                      <a:pt x="36" y="143"/>
                    </a:lnTo>
                    <a:lnTo>
                      <a:pt x="36" y="89"/>
                    </a:lnTo>
                    <a:cubicBezTo>
                      <a:pt x="36" y="81"/>
                      <a:pt x="36" y="63"/>
                      <a:pt x="36" y="45"/>
                    </a:cubicBezTo>
                    <a:cubicBezTo>
                      <a:pt x="45" y="27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157" name="Google Shape;7157;p13"/>
          <p:cNvSpPr/>
          <p:nvPr/>
        </p:nvSpPr>
        <p:spPr>
          <a:xfrm>
            <a:off x="1284080" y="3268859"/>
            <a:ext cx="10725" cy="58686"/>
          </a:xfrm>
          <a:custGeom>
            <a:avLst/>
            <a:gdLst/>
            <a:ahLst/>
            <a:cxnLst/>
            <a:rect l="l" t="t" r="r" b="b"/>
            <a:pathLst>
              <a:path w="108" h="591" extrusionOk="0">
                <a:moveTo>
                  <a:pt x="67" y="1"/>
                </a:moveTo>
                <a:cubicBezTo>
                  <a:pt x="55" y="1"/>
                  <a:pt x="45" y="9"/>
                  <a:pt x="45" y="22"/>
                </a:cubicBezTo>
                <a:lnTo>
                  <a:pt x="45" y="31"/>
                </a:lnTo>
                <a:cubicBezTo>
                  <a:pt x="45" y="40"/>
                  <a:pt x="54" y="49"/>
                  <a:pt x="63" y="57"/>
                </a:cubicBezTo>
                <a:lnTo>
                  <a:pt x="63" y="66"/>
                </a:lnTo>
                <a:cubicBezTo>
                  <a:pt x="19" y="235"/>
                  <a:pt x="1" y="395"/>
                  <a:pt x="1" y="564"/>
                </a:cubicBezTo>
                <a:cubicBezTo>
                  <a:pt x="1" y="581"/>
                  <a:pt x="10" y="590"/>
                  <a:pt x="19" y="590"/>
                </a:cubicBezTo>
                <a:cubicBezTo>
                  <a:pt x="28" y="590"/>
                  <a:pt x="45" y="581"/>
                  <a:pt x="37" y="564"/>
                </a:cubicBezTo>
                <a:cubicBezTo>
                  <a:pt x="37" y="404"/>
                  <a:pt x="45" y="235"/>
                  <a:pt x="81" y="75"/>
                </a:cubicBezTo>
                <a:lnTo>
                  <a:pt x="81" y="57"/>
                </a:lnTo>
                <a:cubicBezTo>
                  <a:pt x="90" y="57"/>
                  <a:pt x="99" y="49"/>
                  <a:pt x="99" y="40"/>
                </a:cubicBezTo>
                <a:lnTo>
                  <a:pt x="99" y="31"/>
                </a:lnTo>
                <a:cubicBezTo>
                  <a:pt x="108" y="22"/>
                  <a:pt x="99" y="4"/>
                  <a:pt x="81" y="4"/>
                </a:cubicBezTo>
                <a:cubicBezTo>
                  <a:pt x="76" y="2"/>
                  <a:pt x="71" y="1"/>
                  <a:pt x="67" y="1"/>
                </a:cubicBezTo>
                <a:close/>
              </a:path>
            </a:pathLst>
          </a:custGeom>
          <a:solidFill>
            <a:srgbClr val="E58AC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8" name="Google Shape;7158;p13"/>
          <p:cNvSpPr/>
          <p:nvPr/>
        </p:nvSpPr>
        <p:spPr>
          <a:xfrm>
            <a:off x="1284080" y="3268362"/>
            <a:ext cx="10725" cy="59183"/>
          </a:xfrm>
          <a:custGeom>
            <a:avLst/>
            <a:gdLst/>
            <a:ahLst/>
            <a:cxnLst/>
            <a:rect l="l" t="t" r="r" b="b"/>
            <a:pathLst>
              <a:path w="108" h="596" extrusionOk="0">
                <a:moveTo>
                  <a:pt x="45" y="36"/>
                </a:moveTo>
                <a:lnTo>
                  <a:pt x="45" y="27"/>
                </a:lnTo>
                <a:cubicBezTo>
                  <a:pt x="45" y="9"/>
                  <a:pt x="63" y="0"/>
                  <a:pt x="81" y="9"/>
                </a:cubicBezTo>
                <a:lnTo>
                  <a:pt x="81" y="9"/>
                </a:lnTo>
                <a:cubicBezTo>
                  <a:pt x="99" y="9"/>
                  <a:pt x="108" y="27"/>
                  <a:pt x="99" y="36"/>
                </a:cubicBezTo>
                <a:lnTo>
                  <a:pt x="99" y="45"/>
                </a:lnTo>
                <a:cubicBezTo>
                  <a:pt x="99" y="54"/>
                  <a:pt x="90" y="62"/>
                  <a:pt x="81" y="62"/>
                </a:cubicBezTo>
                <a:lnTo>
                  <a:pt x="81" y="80"/>
                </a:lnTo>
                <a:cubicBezTo>
                  <a:pt x="45" y="240"/>
                  <a:pt x="37" y="409"/>
                  <a:pt x="37" y="569"/>
                </a:cubicBezTo>
                <a:cubicBezTo>
                  <a:pt x="45" y="586"/>
                  <a:pt x="28" y="595"/>
                  <a:pt x="19" y="595"/>
                </a:cubicBezTo>
                <a:cubicBezTo>
                  <a:pt x="10" y="595"/>
                  <a:pt x="1" y="586"/>
                  <a:pt x="1" y="569"/>
                </a:cubicBezTo>
                <a:cubicBezTo>
                  <a:pt x="1" y="400"/>
                  <a:pt x="19" y="240"/>
                  <a:pt x="63" y="71"/>
                </a:cubicBezTo>
                <a:lnTo>
                  <a:pt x="63" y="62"/>
                </a:lnTo>
                <a:cubicBezTo>
                  <a:pt x="54" y="54"/>
                  <a:pt x="45" y="45"/>
                  <a:pt x="45" y="36"/>
                </a:cubicBezTo>
                <a:close/>
              </a:path>
            </a:pathLst>
          </a:custGeom>
          <a:solidFill>
            <a:srgbClr val="F2C4E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59" name="Google Shape;7159;p13"/>
          <p:cNvGrpSpPr/>
          <p:nvPr/>
        </p:nvGrpSpPr>
        <p:grpSpPr>
          <a:xfrm>
            <a:off x="1080406" y="3188923"/>
            <a:ext cx="232970" cy="226801"/>
            <a:chOff x="5112600" y="1731275"/>
            <a:chExt cx="58650" cy="57100"/>
          </a:xfrm>
        </p:grpSpPr>
        <p:sp>
          <p:nvSpPr>
            <p:cNvPr id="7160" name="Google Shape;7160;p13"/>
            <p:cNvSpPr/>
            <p:nvPr/>
          </p:nvSpPr>
          <p:spPr>
            <a:xfrm>
              <a:off x="5112725" y="1754225"/>
              <a:ext cx="41200" cy="29725"/>
            </a:xfrm>
            <a:custGeom>
              <a:avLst/>
              <a:gdLst/>
              <a:ahLst/>
              <a:cxnLst/>
              <a:rect l="l" t="t" r="r" b="b"/>
              <a:pathLst>
                <a:path w="1648" h="1189" extrusionOk="0">
                  <a:moveTo>
                    <a:pt x="375" y="1"/>
                  </a:moveTo>
                  <a:cubicBezTo>
                    <a:pt x="173" y="1"/>
                    <a:pt x="1" y="125"/>
                    <a:pt x="13" y="468"/>
                  </a:cubicBezTo>
                  <a:cubicBezTo>
                    <a:pt x="22" y="770"/>
                    <a:pt x="431" y="1055"/>
                    <a:pt x="733" y="1135"/>
                  </a:cubicBezTo>
                  <a:cubicBezTo>
                    <a:pt x="841" y="1167"/>
                    <a:pt x="968" y="1188"/>
                    <a:pt x="1093" y="1188"/>
                  </a:cubicBezTo>
                  <a:cubicBezTo>
                    <a:pt x="1315" y="1188"/>
                    <a:pt x="1534" y="1120"/>
                    <a:pt x="1647" y="921"/>
                  </a:cubicBezTo>
                  <a:cubicBezTo>
                    <a:pt x="1603" y="753"/>
                    <a:pt x="1487" y="619"/>
                    <a:pt x="1328" y="566"/>
                  </a:cubicBezTo>
                  <a:cubicBezTo>
                    <a:pt x="1043" y="424"/>
                    <a:pt x="910" y="175"/>
                    <a:pt x="635" y="60"/>
                  </a:cubicBezTo>
                  <a:cubicBezTo>
                    <a:pt x="551" y="23"/>
                    <a:pt x="460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13"/>
            <p:cNvSpPr/>
            <p:nvPr/>
          </p:nvSpPr>
          <p:spPr>
            <a:xfrm>
              <a:off x="5112600" y="1752600"/>
              <a:ext cx="41325" cy="32450"/>
            </a:xfrm>
            <a:custGeom>
              <a:avLst/>
              <a:gdLst/>
              <a:ahLst/>
              <a:cxnLst/>
              <a:rect l="l" t="t" r="r" b="b"/>
              <a:pathLst>
                <a:path w="1653" h="1298" extrusionOk="0">
                  <a:moveTo>
                    <a:pt x="1652" y="986"/>
                  </a:moveTo>
                  <a:cubicBezTo>
                    <a:pt x="1608" y="818"/>
                    <a:pt x="1492" y="684"/>
                    <a:pt x="1333" y="631"/>
                  </a:cubicBezTo>
                  <a:cubicBezTo>
                    <a:pt x="1048" y="489"/>
                    <a:pt x="915" y="240"/>
                    <a:pt x="640" y="125"/>
                  </a:cubicBezTo>
                  <a:cubicBezTo>
                    <a:pt x="356" y="1"/>
                    <a:pt x="0" y="45"/>
                    <a:pt x="18" y="533"/>
                  </a:cubicBezTo>
                  <a:cubicBezTo>
                    <a:pt x="27" y="835"/>
                    <a:pt x="436" y="1120"/>
                    <a:pt x="738" y="1200"/>
                  </a:cubicBezTo>
                  <a:cubicBezTo>
                    <a:pt x="1039" y="1288"/>
                    <a:pt x="1475" y="1297"/>
                    <a:pt x="1652" y="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13"/>
            <p:cNvSpPr/>
            <p:nvPr/>
          </p:nvSpPr>
          <p:spPr>
            <a:xfrm>
              <a:off x="5132350" y="1731875"/>
              <a:ext cx="32000" cy="45525"/>
            </a:xfrm>
            <a:custGeom>
              <a:avLst/>
              <a:gdLst/>
              <a:ahLst/>
              <a:cxnLst/>
              <a:rect l="l" t="t" r="r" b="b"/>
              <a:pathLst>
                <a:path w="1280" h="1821" extrusionOk="0">
                  <a:moveTo>
                    <a:pt x="517" y="1"/>
                  </a:moveTo>
                  <a:cubicBezTo>
                    <a:pt x="496" y="1"/>
                    <a:pt x="475" y="2"/>
                    <a:pt x="454" y="4"/>
                  </a:cubicBezTo>
                  <a:cubicBezTo>
                    <a:pt x="392" y="30"/>
                    <a:pt x="10" y="314"/>
                    <a:pt x="10" y="581"/>
                  </a:cubicBezTo>
                  <a:cubicBezTo>
                    <a:pt x="1" y="892"/>
                    <a:pt x="54" y="1203"/>
                    <a:pt x="161" y="1496"/>
                  </a:cubicBezTo>
                  <a:cubicBezTo>
                    <a:pt x="220" y="1652"/>
                    <a:pt x="435" y="1820"/>
                    <a:pt x="659" y="1820"/>
                  </a:cubicBezTo>
                  <a:cubicBezTo>
                    <a:pt x="868" y="1820"/>
                    <a:pt x="1084" y="1675"/>
                    <a:pt x="1191" y="1238"/>
                  </a:cubicBezTo>
                  <a:cubicBezTo>
                    <a:pt x="1280" y="963"/>
                    <a:pt x="1262" y="661"/>
                    <a:pt x="1147" y="403"/>
                  </a:cubicBezTo>
                  <a:cubicBezTo>
                    <a:pt x="1031" y="156"/>
                    <a:pt x="786" y="1"/>
                    <a:pt x="5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13"/>
            <p:cNvSpPr/>
            <p:nvPr/>
          </p:nvSpPr>
          <p:spPr>
            <a:xfrm>
              <a:off x="5132350" y="1731275"/>
              <a:ext cx="32000" cy="54200"/>
            </a:xfrm>
            <a:custGeom>
              <a:avLst/>
              <a:gdLst/>
              <a:ahLst/>
              <a:cxnLst/>
              <a:rect l="l" t="t" r="r" b="b"/>
              <a:pathLst>
                <a:path w="1280" h="2168" extrusionOk="0">
                  <a:moveTo>
                    <a:pt x="1191" y="1262"/>
                  </a:moveTo>
                  <a:cubicBezTo>
                    <a:pt x="1280" y="987"/>
                    <a:pt x="1262" y="685"/>
                    <a:pt x="1147" y="427"/>
                  </a:cubicBezTo>
                  <a:cubicBezTo>
                    <a:pt x="1022" y="161"/>
                    <a:pt x="747" y="1"/>
                    <a:pt x="454" y="28"/>
                  </a:cubicBezTo>
                  <a:cubicBezTo>
                    <a:pt x="392" y="54"/>
                    <a:pt x="10" y="338"/>
                    <a:pt x="10" y="605"/>
                  </a:cubicBezTo>
                  <a:cubicBezTo>
                    <a:pt x="1" y="916"/>
                    <a:pt x="54" y="1227"/>
                    <a:pt x="161" y="1520"/>
                  </a:cubicBezTo>
                  <a:cubicBezTo>
                    <a:pt x="276" y="1822"/>
                    <a:pt x="969" y="2168"/>
                    <a:pt x="1191" y="12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13"/>
            <p:cNvSpPr/>
            <p:nvPr/>
          </p:nvSpPr>
          <p:spPr>
            <a:xfrm>
              <a:off x="5159675" y="1752375"/>
              <a:ext cx="2250" cy="17800"/>
            </a:xfrm>
            <a:custGeom>
              <a:avLst/>
              <a:gdLst/>
              <a:ahLst/>
              <a:cxnLst/>
              <a:rect l="l" t="t" r="r" b="b"/>
              <a:pathLst>
                <a:path w="90" h="712" extrusionOk="0">
                  <a:moveTo>
                    <a:pt x="27" y="1"/>
                  </a:moveTo>
                  <a:cubicBezTo>
                    <a:pt x="18" y="1"/>
                    <a:pt x="0" y="10"/>
                    <a:pt x="0" y="18"/>
                  </a:cubicBezTo>
                  <a:lnTo>
                    <a:pt x="0" y="36"/>
                  </a:lnTo>
                  <a:cubicBezTo>
                    <a:pt x="0" y="45"/>
                    <a:pt x="9" y="45"/>
                    <a:pt x="9" y="54"/>
                  </a:cubicBezTo>
                  <a:lnTo>
                    <a:pt x="9" y="72"/>
                  </a:lnTo>
                  <a:cubicBezTo>
                    <a:pt x="9" y="89"/>
                    <a:pt x="9" y="116"/>
                    <a:pt x="9" y="152"/>
                  </a:cubicBezTo>
                  <a:cubicBezTo>
                    <a:pt x="0" y="223"/>
                    <a:pt x="0" y="294"/>
                    <a:pt x="9" y="374"/>
                  </a:cubicBezTo>
                  <a:cubicBezTo>
                    <a:pt x="9" y="445"/>
                    <a:pt x="18" y="516"/>
                    <a:pt x="27" y="596"/>
                  </a:cubicBezTo>
                  <a:cubicBezTo>
                    <a:pt x="36" y="649"/>
                    <a:pt x="45" y="693"/>
                    <a:pt x="45" y="693"/>
                  </a:cubicBezTo>
                  <a:cubicBezTo>
                    <a:pt x="45" y="711"/>
                    <a:pt x="62" y="711"/>
                    <a:pt x="71" y="711"/>
                  </a:cubicBezTo>
                  <a:cubicBezTo>
                    <a:pt x="80" y="711"/>
                    <a:pt x="89" y="693"/>
                    <a:pt x="89" y="685"/>
                  </a:cubicBezTo>
                  <a:cubicBezTo>
                    <a:pt x="89" y="685"/>
                    <a:pt x="71" y="640"/>
                    <a:pt x="62" y="587"/>
                  </a:cubicBezTo>
                  <a:cubicBezTo>
                    <a:pt x="54" y="516"/>
                    <a:pt x="45" y="445"/>
                    <a:pt x="36" y="374"/>
                  </a:cubicBezTo>
                  <a:cubicBezTo>
                    <a:pt x="36" y="294"/>
                    <a:pt x="36" y="223"/>
                    <a:pt x="36" y="152"/>
                  </a:cubicBezTo>
                  <a:lnTo>
                    <a:pt x="36" y="81"/>
                  </a:lnTo>
                  <a:lnTo>
                    <a:pt x="36" y="54"/>
                  </a:lnTo>
                  <a:cubicBezTo>
                    <a:pt x="45" y="54"/>
                    <a:pt x="54" y="45"/>
                    <a:pt x="54" y="36"/>
                  </a:cubicBezTo>
                  <a:lnTo>
                    <a:pt x="54" y="27"/>
                  </a:lnTo>
                  <a:cubicBezTo>
                    <a:pt x="6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13"/>
            <p:cNvSpPr/>
            <p:nvPr/>
          </p:nvSpPr>
          <p:spPr>
            <a:xfrm>
              <a:off x="5150125" y="1744600"/>
              <a:ext cx="11575" cy="27400"/>
            </a:xfrm>
            <a:custGeom>
              <a:avLst/>
              <a:gdLst/>
              <a:ahLst/>
              <a:cxnLst/>
              <a:rect l="l" t="t" r="r" b="b"/>
              <a:pathLst>
                <a:path w="463" h="1096" extrusionOk="0">
                  <a:moveTo>
                    <a:pt x="27" y="1"/>
                  </a:moveTo>
                  <a:cubicBezTo>
                    <a:pt x="9" y="1"/>
                    <a:pt x="0" y="19"/>
                    <a:pt x="9" y="27"/>
                  </a:cubicBezTo>
                  <a:lnTo>
                    <a:pt x="9" y="36"/>
                  </a:lnTo>
                  <a:cubicBezTo>
                    <a:pt x="9" y="43"/>
                    <a:pt x="14" y="49"/>
                    <a:pt x="19" y="49"/>
                  </a:cubicBezTo>
                  <a:cubicBezTo>
                    <a:pt x="22" y="49"/>
                    <a:pt x="24" y="48"/>
                    <a:pt x="27" y="45"/>
                  </a:cubicBezTo>
                  <a:lnTo>
                    <a:pt x="27" y="63"/>
                  </a:lnTo>
                  <a:lnTo>
                    <a:pt x="27" y="81"/>
                  </a:lnTo>
                  <a:cubicBezTo>
                    <a:pt x="27" y="107"/>
                    <a:pt x="36" y="152"/>
                    <a:pt x="45" y="196"/>
                  </a:cubicBezTo>
                  <a:cubicBezTo>
                    <a:pt x="71" y="321"/>
                    <a:pt x="107" y="445"/>
                    <a:pt x="151" y="560"/>
                  </a:cubicBezTo>
                  <a:cubicBezTo>
                    <a:pt x="196" y="685"/>
                    <a:pt x="249" y="800"/>
                    <a:pt x="311" y="907"/>
                  </a:cubicBezTo>
                  <a:cubicBezTo>
                    <a:pt x="338" y="960"/>
                    <a:pt x="364" y="996"/>
                    <a:pt x="373" y="1022"/>
                  </a:cubicBezTo>
                  <a:cubicBezTo>
                    <a:pt x="391" y="1049"/>
                    <a:pt x="400" y="1058"/>
                    <a:pt x="400" y="1058"/>
                  </a:cubicBezTo>
                  <a:cubicBezTo>
                    <a:pt x="415" y="1080"/>
                    <a:pt x="429" y="1096"/>
                    <a:pt x="439" y="1096"/>
                  </a:cubicBezTo>
                  <a:cubicBezTo>
                    <a:pt x="441" y="1096"/>
                    <a:pt x="443" y="1095"/>
                    <a:pt x="444" y="1093"/>
                  </a:cubicBezTo>
                  <a:cubicBezTo>
                    <a:pt x="462" y="1084"/>
                    <a:pt x="453" y="1058"/>
                    <a:pt x="436" y="1040"/>
                  </a:cubicBezTo>
                  <a:cubicBezTo>
                    <a:pt x="436" y="1040"/>
                    <a:pt x="427" y="1022"/>
                    <a:pt x="409" y="996"/>
                  </a:cubicBezTo>
                  <a:cubicBezTo>
                    <a:pt x="391" y="978"/>
                    <a:pt x="373" y="942"/>
                    <a:pt x="347" y="898"/>
                  </a:cubicBezTo>
                  <a:cubicBezTo>
                    <a:pt x="285" y="791"/>
                    <a:pt x="231" y="676"/>
                    <a:pt x="178" y="560"/>
                  </a:cubicBezTo>
                  <a:cubicBezTo>
                    <a:pt x="134" y="445"/>
                    <a:pt x="98" y="329"/>
                    <a:pt x="71" y="205"/>
                  </a:cubicBezTo>
                  <a:cubicBezTo>
                    <a:pt x="63" y="152"/>
                    <a:pt x="45" y="107"/>
                    <a:pt x="45" y="81"/>
                  </a:cubicBezTo>
                  <a:lnTo>
                    <a:pt x="45" y="54"/>
                  </a:lnTo>
                  <a:cubicBezTo>
                    <a:pt x="54" y="54"/>
                    <a:pt x="63" y="45"/>
                    <a:pt x="63" y="36"/>
                  </a:cubicBezTo>
                  <a:lnTo>
                    <a:pt x="63" y="19"/>
                  </a:lnTo>
                  <a:cubicBezTo>
                    <a:pt x="63" y="10"/>
                    <a:pt x="45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13"/>
            <p:cNvSpPr/>
            <p:nvPr/>
          </p:nvSpPr>
          <p:spPr>
            <a:xfrm>
              <a:off x="5140575" y="1741275"/>
              <a:ext cx="18450" cy="32725"/>
            </a:xfrm>
            <a:custGeom>
              <a:avLst/>
              <a:gdLst/>
              <a:ahLst/>
              <a:cxnLst/>
              <a:rect l="l" t="t" r="r" b="b"/>
              <a:pathLst>
                <a:path w="738" h="1309" extrusionOk="0">
                  <a:moveTo>
                    <a:pt x="18" y="1"/>
                  </a:moveTo>
                  <a:cubicBezTo>
                    <a:pt x="9" y="9"/>
                    <a:pt x="0" y="18"/>
                    <a:pt x="9" y="36"/>
                  </a:cubicBezTo>
                  <a:lnTo>
                    <a:pt x="9" y="45"/>
                  </a:lnTo>
                  <a:cubicBezTo>
                    <a:pt x="9" y="54"/>
                    <a:pt x="18" y="54"/>
                    <a:pt x="27" y="54"/>
                  </a:cubicBezTo>
                  <a:lnTo>
                    <a:pt x="36" y="89"/>
                  </a:lnTo>
                  <a:cubicBezTo>
                    <a:pt x="54" y="125"/>
                    <a:pt x="71" y="178"/>
                    <a:pt x="98" y="231"/>
                  </a:cubicBezTo>
                  <a:cubicBezTo>
                    <a:pt x="143" y="356"/>
                    <a:pt x="214" y="516"/>
                    <a:pt x="302" y="676"/>
                  </a:cubicBezTo>
                  <a:cubicBezTo>
                    <a:pt x="373" y="818"/>
                    <a:pt x="462" y="951"/>
                    <a:pt x="551" y="1093"/>
                  </a:cubicBezTo>
                  <a:cubicBezTo>
                    <a:pt x="622" y="1200"/>
                    <a:pt x="675" y="1271"/>
                    <a:pt x="675" y="1271"/>
                  </a:cubicBezTo>
                  <a:cubicBezTo>
                    <a:pt x="690" y="1293"/>
                    <a:pt x="711" y="1308"/>
                    <a:pt x="722" y="1308"/>
                  </a:cubicBezTo>
                  <a:cubicBezTo>
                    <a:pt x="725" y="1308"/>
                    <a:pt x="727" y="1308"/>
                    <a:pt x="729" y="1306"/>
                  </a:cubicBezTo>
                  <a:cubicBezTo>
                    <a:pt x="738" y="1306"/>
                    <a:pt x="729" y="1271"/>
                    <a:pt x="711" y="1244"/>
                  </a:cubicBezTo>
                  <a:cubicBezTo>
                    <a:pt x="711" y="1244"/>
                    <a:pt x="658" y="1173"/>
                    <a:pt x="587" y="1066"/>
                  </a:cubicBezTo>
                  <a:cubicBezTo>
                    <a:pt x="507" y="960"/>
                    <a:pt x="418" y="809"/>
                    <a:pt x="329" y="658"/>
                  </a:cubicBezTo>
                  <a:cubicBezTo>
                    <a:pt x="249" y="507"/>
                    <a:pt x="178" y="347"/>
                    <a:pt x="125" y="223"/>
                  </a:cubicBezTo>
                  <a:cubicBezTo>
                    <a:pt x="98" y="169"/>
                    <a:pt x="80" y="116"/>
                    <a:pt x="63" y="80"/>
                  </a:cubicBezTo>
                  <a:lnTo>
                    <a:pt x="54" y="54"/>
                  </a:lnTo>
                  <a:cubicBezTo>
                    <a:pt x="63" y="45"/>
                    <a:pt x="63" y="36"/>
                    <a:pt x="63" y="27"/>
                  </a:cubicBezTo>
                  <a:lnTo>
                    <a:pt x="63" y="18"/>
                  </a:lnTo>
                  <a:cubicBezTo>
                    <a:pt x="54" y="1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13"/>
            <p:cNvSpPr/>
            <p:nvPr/>
          </p:nvSpPr>
          <p:spPr>
            <a:xfrm>
              <a:off x="5143900" y="1757475"/>
              <a:ext cx="13125" cy="17800"/>
            </a:xfrm>
            <a:custGeom>
              <a:avLst/>
              <a:gdLst/>
              <a:ahLst/>
              <a:cxnLst/>
              <a:rect l="l" t="t" r="r" b="b"/>
              <a:pathLst>
                <a:path w="525" h="712" extrusionOk="0">
                  <a:moveTo>
                    <a:pt x="18" y="1"/>
                  </a:moveTo>
                  <a:cubicBezTo>
                    <a:pt x="1" y="10"/>
                    <a:pt x="1" y="28"/>
                    <a:pt x="10" y="36"/>
                  </a:cubicBezTo>
                  <a:lnTo>
                    <a:pt x="18" y="45"/>
                  </a:lnTo>
                  <a:cubicBezTo>
                    <a:pt x="18" y="54"/>
                    <a:pt x="27" y="63"/>
                    <a:pt x="36" y="63"/>
                  </a:cubicBezTo>
                  <a:lnTo>
                    <a:pt x="45" y="81"/>
                  </a:lnTo>
                  <a:lnTo>
                    <a:pt x="89" y="161"/>
                  </a:lnTo>
                  <a:cubicBezTo>
                    <a:pt x="125" y="223"/>
                    <a:pt x="178" y="312"/>
                    <a:pt x="232" y="392"/>
                  </a:cubicBezTo>
                  <a:cubicBezTo>
                    <a:pt x="285" y="472"/>
                    <a:pt x="347" y="543"/>
                    <a:pt x="400" y="605"/>
                  </a:cubicBezTo>
                  <a:cubicBezTo>
                    <a:pt x="445" y="658"/>
                    <a:pt x="462" y="685"/>
                    <a:pt x="480" y="694"/>
                  </a:cubicBezTo>
                  <a:cubicBezTo>
                    <a:pt x="489" y="711"/>
                    <a:pt x="507" y="711"/>
                    <a:pt x="516" y="711"/>
                  </a:cubicBezTo>
                  <a:cubicBezTo>
                    <a:pt x="525" y="703"/>
                    <a:pt x="507" y="667"/>
                    <a:pt x="507" y="667"/>
                  </a:cubicBezTo>
                  <a:cubicBezTo>
                    <a:pt x="507" y="667"/>
                    <a:pt x="480" y="631"/>
                    <a:pt x="427" y="578"/>
                  </a:cubicBezTo>
                  <a:cubicBezTo>
                    <a:pt x="365" y="507"/>
                    <a:pt x="312" y="445"/>
                    <a:pt x="258" y="374"/>
                  </a:cubicBezTo>
                  <a:cubicBezTo>
                    <a:pt x="205" y="294"/>
                    <a:pt x="152" y="214"/>
                    <a:pt x="116" y="152"/>
                  </a:cubicBezTo>
                  <a:cubicBezTo>
                    <a:pt x="98" y="116"/>
                    <a:pt x="81" y="90"/>
                    <a:pt x="72" y="72"/>
                  </a:cubicBezTo>
                  <a:lnTo>
                    <a:pt x="54" y="54"/>
                  </a:lnTo>
                  <a:cubicBezTo>
                    <a:pt x="63" y="45"/>
                    <a:pt x="63" y="36"/>
                    <a:pt x="54" y="28"/>
                  </a:cubicBezTo>
                  <a:lnTo>
                    <a:pt x="54" y="19"/>
                  </a:lnTo>
                  <a:cubicBezTo>
                    <a:pt x="54" y="1"/>
                    <a:pt x="36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13"/>
            <p:cNvSpPr/>
            <p:nvPr/>
          </p:nvSpPr>
          <p:spPr>
            <a:xfrm>
              <a:off x="5134575" y="1753400"/>
              <a:ext cx="21350" cy="23300"/>
            </a:xfrm>
            <a:custGeom>
              <a:avLst/>
              <a:gdLst/>
              <a:ahLst/>
              <a:cxnLst/>
              <a:rect l="l" t="t" r="r" b="b"/>
              <a:pathLst>
                <a:path w="854" h="932" extrusionOk="0">
                  <a:moveTo>
                    <a:pt x="28" y="0"/>
                  </a:moveTo>
                  <a:cubicBezTo>
                    <a:pt x="24" y="0"/>
                    <a:pt x="21" y="1"/>
                    <a:pt x="18" y="4"/>
                  </a:cubicBezTo>
                  <a:lnTo>
                    <a:pt x="9" y="4"/>
                  </a:lnTo>
                  <a:cubicBezTo>
                    <a:pt x="1" y="13"/>
                    <a:pt x="1" y="31"/>
                    <a:pt x="9" y="40"/>
                  </a:cubicBezTo>
                  <a:lnTo>
                    <a:pt x="18" y="48"/>
                  </a:lnTo>
                  <a:cubicBezTo>
                    <a:pt x="18" y="57"/>
                    <a:pt x="27" y="75"/>
                    <a:pt x="45" y="75"/>
                  </a:cubicBezTo>
                  <a:lnTo>
                    <a:pt x="54" y="84"/>
                  </a:lnTo>
                  <a:lnTo>
                    <a:pt x="125" y="199"/>
                  </a:lnTo>
                  <a:cubicBezTo>
                    <a:pt x="205" y="306"/>
                    <a:pt x="285" y="404"/>
                    <a:pt x="374" y="510"/>
                  </a:cubicBezTo>
                  <a:cubicBezTo>
                    <a:pt x="462" y="608"/>
                    <a:pt x="560" y="706"/>
                    <a:pt x="658" y="794"/>
                  </a:cubicBezTo>
                  <a:cubicBezTo>
                    <a:pt x="738" y="866"/>
                    <a:pt x="791" y="910"/>
                    <a:pt x="791" y="910"/>
                  </a:cubicBezTo>
                  <a:cubicBezTo>
                    <a:pt x="811" y="923"/>
                    <a:pt x="830" y="931"/>
                    <a:pt x="839" y="931"/>
                  </a:cubicBezTo>
                  <a:cubicBezTo>
                    <a:pt x="842" y="931"/>
                    <a:pt x="844" y="930"/>
                    <a:pt x="844" y="928"/>
                  </a:cubicBezTo>
                  <a:cubicBezTo>
                    <a:pt x="853" y="919"/>
                    <a:pt x="844" y="901"/>
                    <a:pt x="818" y="883"/>
                  </a:cubicBezTo>
                  <a:cubicBezTo>
                    <a:pt x="818" y="883"/>
                    <a:pt x="764" y="839"/>
                    <a:pt x="685" y="768"/>
                  </a:cubicBezTo>
                  <a:cubicBezTo>
                    <a:pt x="587" y="679"/>
                    <a:pt x="489" y="581"/>
                    <a:pt x="400" y="484"/>
                  </a:cubicBezTo>
                  <a:cubicBezTo>
                    <a:pt x="311" y="386"/>
                    <a:pt x="223" y="288"/>
                    <a:pt x="152" y="182"/>
                  </a:cubicBezTo>
                  <a:cubicBezTo>
                    <a:pt x="116" y="137"/>
                    <a:pt x="89" y="93"/>
                    <a:pt x="72" y="75"/>
                  </a:cubicBezTo>
                  <a:lnTo>
                    <a:pt x="54" y="48"/>
                  </a:lnTo>
                  <a:cubicBezTo>
                    <a:pt x="63" y="40"/>
                    <a:pt x="63" y="31"/>
                    <a:pt x="54" y="22"/>
                  </a:cubicBezTo>
                  <a:lnTo>
                    <a:pt x="54" y="13"/>
                  </a:lnTo>
                  <a:cubicBezTo>
                    <a:pt x="48" y="7"/>
                    <a:pt x="37" y="0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13"/>
            <p:cNvSpPr/>
            <p:nvPr/>
          </p:nvSpPr>
          <p:spPr>
            <a:xfrm>
              <a:off x="5125925" y="1751100"/>
              <a:ext cx="29550" cy="27150"/>
            </a:xfrm>
            <a:custGeom>
              <a:avLst/>
              <a:gdLst/>
              <a:ahLst/>
              <a:cxnLst/>
              <a:rect l="l" t="t" r="r" b="b"/>
              <a:pathLst>
                <a:path w="1182" h="1086" extrusionOk="0">
                  <a:moveTo>
                    <a:pt x="27" y="1"/>
                  </a:moveTo>
                  <a:cubicBezTo>
                    <a:pt x="20" y="1"/>
                    <a:pt x="14" y="3"/>
                    <a:pt x="9" y="7"/>
                  </a:cubicBezTo>
                  <a:lnTo>
                    <a:pt x="9" y="16"/>
                  </a:lnTo>
                  <a:cubicBezTo>
                    <a:pt x="0" y="25"/>
                    <a:pt x="0" y="34"/>
                    <a:pt x="9" y="52"/>
                  </a:cubicBezTo>
                  <a:lnTo>
                    <a:pt x="36" y="52"/>
                  </a:lnTo>
                  <a:lnTo>
                    <a:pt x="1110" y="1055"/>
                  </a:lnTo>
                  <a:cubicBezTo>
                    <a:pt x="1130" y="1075"/>
                    <a:pt x="1150" y="1085"/>
                    <a:pt x="1163" y="1085"/>
                  </a:cubicBezTo>
                  <a:cubicBezTo>
                    <a:pt x="1167" y="1085"/>
                    <a:pt x="1170" y="1084"/>
                    <a:pt x="1173" y="1082"/>
                  </a:cubicBezTo>
                  <a:cubicBezTo>
                    <a:pt x="1181" y="1073"/>
                    <a:pt x="1164" y="1046"/>
                    <a:pt x="1137" y="1020"/>
                  </a:cubicBezTo>
                  <a:lnTo>
                    <a:pt x="54" y="43"/>
                  </a:lnTo>
                  <a:cubicBezTo>
                    <a:pt x="54" y="34"/>
                    <a:pt x="54" y="25"/>
                    <a:pt x="54" y="16"/>
                  </a:cubicBezTo>
                  <a:lnTo>
                    <a:pt x="45" y="7"/>
                  </a:lnTo>
                  <a:cubicBezTo>
                    <a:pt x="40" y="3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13"/>
            <p:cNvSpPr/>
            <p:nvPr/>
          </p:nvSpPr>
          <p:spPr>
            <a:xfrm>
              <a:off x="5140575" y="1767750"/>
              <a:ext cx="12900" cy="12175"/>
            </a:xfrm>
            <a:custGeom>
              <a:avLst/>
              <a:gdLst/>
              <a:ahLst/>
              <a:cxnLst/>
              <a:rect l="l" t="t" r="r" b="b"/>
              <a:pathLst>
                <a:path w="516" h="487" extrusionOk="0">
                  <a:moveTo>
                    <a:pt x="23" y="1"/>
                  </a:moveTo>
                  <a:cubicBezTo>
                    <a:pt x="18" y="1"/>
                    <a:pt x="14" y="3"/>
                    <a:pt x="9" y="7"/>
                  </a:cubicBezTo>
                  <a:lnTo>
                    <a:pt x="9" y="16"/>
                  </a:lnTo>
                  <a:cubicBezTo>
                    <a:pt x="0" y="25"/>
                    <a:pt x="0" y="43"/>
                    <a:pt x="9" y="52"/>
                  </a:cubicBezTo>
                  <a:lnTo>
                    <a:pt x="45" y="52"/>
                  </a:lnTo>
                  <a:lnTo>
                    <a:pt x="63" y="61"/>
                  </a:lnTo>
                  <a:lnTo>
                    <a:pt x="116" y="105"/>
                  </a:lnTo>
                  <a:cubicBezTo>
                    <a:pt x="169" y="149"/>
                    <a:pt x="222" y="194"/>
                    <a:pt x="276" y="247"/>
                  </a:cubicBezTo>
                  <a:cubicBezTo>
                    <a:pt x="329" y="300"/>
                    <a:pt x="382" y="354"/>
                    <a:pt x="418" y="398"/>
                  </a:cubicBezTo>
                  <a:cubicBezTo>
                    <a:pt x="453" y="443"/>
                    <a:pt x="471" y="478"/>
                    <a:pt x="471" y="478"/>
                  </a:cubicBezTo>
                  <a:cubicBezTo>
                    <a:pt x="480" y="487"/>
                    <a:pt x="498" y="487"/>
                    <a:pt x="507" y="487"/>
                  </a:cubicBezTo>
                  <a:cubicBezTo>
                    <a:pt x="516" y="469"/>
                    <a:pt x="516" y="460"/>
                    <a:pt x="507" y="451"/>
                  </a:cubicBezTo>
                  <a:cubicBezTo>
                    <a:pt x="507" y="451"/>
                    <a:pt x="489" y="416"/>
                    <a:pt x="445" y="371"/>
                  </a:cubicBezTo>
                  <a:lnTo>
                    <a:pt x="294" y="220"/>
                  </a:lnTo>
                  <a:cubicBezTo>
                    <a:pt x="240" y="167"/>
                    <a:pt x="178" y="123"/>
                    <a:pt x="134" y="87"/>
                  </a:cubicBezTo>
                  <a:lnTo>
                    <a:pt x="71" y="43"/>
                  </a:lnTo>
                  <a:lnTo>
                    <a:pt x="54" y="34"/>
                  </a:lnTo>
                  <a:cubicBezTo>
                    <a:pt x="63" y="25"/>
                    <a:pt x="54" y="16"/>
                    <a:pt x="45" y="7"/>
                  </a:cubicBezTo>
                  <a:lnTo>
                    <a:pt x="36" y="7"/>
                  </a:lnTo>
                  <a:cubicBezTo>
                    <a:pt x="32" y="3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13"/>
            <p:cNvSpPr/>
            <p:nvPr/>
          </p:nvSpPr>
          <p:spPr>
            <a:xfrm>
              <a:off x="5118375" y="1762725"/>
              <a:ext cx="34000" cy="17525"/>
            </a:xfrm>
            <a:custGeom>
              <a:avLst/>
              <a:gdLst/>
              <a:ahLst/>
              <a:cxnLst/>
              <a:rect l="l" t="t" r="r" b="b"/>
              <a:pathLst>
                <a:path w="1360" h="701" extrusionOk="0">
                  <a:moveTo>
                    <a:pt x="23" y="1"/>
                  </a:moveTo>
                  <a:cubicBezTo>
                    <a:pt x="13" y="1"/>
                    <a:pt x="7" y="9"/>
                    <a:pt x="0" y="22"/>
                  </a:cubicBezTo>
                  <a:lnTo>
                    <a:pt x="0" y="31"/>
                  </a:lnTo>
                  <a:cubicBezTo>
                    <a:pt x="0" y="40"/>
                    <a:pt x="9" y="57"/>
                    <a:pt x="27" y="57"/>
                  </a:cubicBezTo>
                  <a:lnTo>
                    <a:pt x="36" y="57"/>
                  </a:lnTo>
                  <a:cubicBezTo>
                    <a:pt x="45" y="57"/>
                    <a:pt x="54" y="48"/>
                    <a:pt x="62" y="40"/>
                  </a:cubicBezTo>
                  <a:lnTo>
                    <a:pt x="89" y="48"/>
                  </a:lnTo>
                  <a:cubicBezTo>
                    <a:pt x="133" y="57"/>
                    <a:pt x="178" y="75"/>
                    <a:pt x="249" y="93"/>
                  </a:cubicBezTo>
                  <a:cubicBezTo>
                    <a:pt x="311" y="111"/>
                    <a:pt x="382" y="137"/>
                    <a:pt x="462" y="173"/>
                  </a:cubicBezTo>
                  <a:cubicBezTo>
                    <a:pt x="533" y="208"/>
                    <a:pt x="622" y="235"/>
                    <a:pt x="693" y="279"/>
                  </a:cubicBezTo>
                  <a:cubicBezTo>
                    <a:pt x="844" y="350"/>
                    <a:pt x="977" y="439"/>
                    <a:pt x="1110" y="537"/>
                  </a:cubicBezTo>
                  <a:cubicBezTo>
                    <a:pt x="1164" y="572"/>
                    <a:pt x="1208" y="608"/>
                    <a:pt x="1235" y="635"/>
                  </a:cubicBezTo>
                  <a:cubicBezTo>
                    <a:pt x="1270" y="652"/>
                    <a:pt x="1288" y="670"/>
                    <a:pt x="1288" y="670"/>
                  </a:cubicBezTo>
                  <a:cubicBezTo>
                    <a:pt x="1308" y="690"/>
                    <a:pt x="1328" y="700"/>
                    <a:pt x="1341" y="700"/>
                  </a:cubicBezTo>
                  <a:cubicBezTo>
                    <a:pt x="1345" y="700"/>
                    <a:pt x="1348" y="699"/>
                    <a:pt x="1350" y="697"/>
                  </a:cubicBezTo>
                  <a:cubicBezTo>
                    <a:pt x="1359" y="688"/>
                    <a:pt x="1341" y="661"/>
                    <a:pt x="1315" y="635"/>
                  </a:cubicBezTo>
                  <a:lnTo>
                    <a:pt x="1261" y="599"/>
                  </a:lnTo>
                  <a:cubicBezTo>
                    <a:pt x="1235" y="572"/>
                    <a:pt x="1190" y="537"/>
                    <a:pt x="1137" y="501"/>
                  </a:cubicBezTo>
                  <a:cubicBezTo>
                    <a:pt x="1004" y="404"/>
                    <a:pt x="862" y="324"/>
                    <a:pt x="711" y="253"/>
                  </a:cubicBezTo>
                  <a:cubicBezTo>
                    <a:pt x="631" y="208"/>
                    <a:pt x="551" y="173"/>
                    <a:pt x="471" y="146"/>
                  </a:cubicBezTo>
                  <a:cubicBezTo>
                    <a:pt x="382" y="120"/>
                    <a:pt x="311" y="93"/>
                    <a:pt x="249" y="75"/>
                  </a:cubicBezTo>
                  <a:cubicBezTo>
                    <a:pt x="187" y="57"/>
                    <a:pt x="133" y="40"/>
                    <a:pt x="89" y="31"/>
                  </a:cubicBezTo>
                  <a:lnTo>
                    <a:pt x="62" y="22"/>
                  </a:lnTo>
                  <a:cubicBezTo>
                    <a:pt x="62" y="13"/>
                    <a:pt x="54" y="4"/>
                    <a:pt x="45" y="4"/>
                  </a:cubicBezTo>
                  <a:lnTo>
                    <a:pt x="36" y="4"/>
                  </a:lnTo>
                  <a:cubicBezTo>
                    <a:pt x="31" y="2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13"/>
            <p:cNvSpPr/>
            <p:nvPr/>
          </p:nvSpPr>
          <p:spPr>
            <a:xfrm>
              <a:off x="5133700" y="1772500"/>
              <a:ext cx="15125" cy="8925"/>
            </a:xfrm>
            <a:custGeom>
              <a:avLst/>
              <a:gdLst/>
              <a:ahLst/>
              <a:cxnLst/>
              <a:rect l="l" t="t" r="r" b="b"/>
              <a:pathLst>
                <a:path w="605" h="357" extrusionOk="0">
                  <a:moveTo>
                    <a:pt x="26" y="0"/>
                  </a:moveTo>
                  <a:cubicBezTo>
                    <a:pt x="18" y="0"/>
                    <a:pt x="9" y="6"/>
                    <a:pt x="9" y="13"/>
                  </a:cubicBezTo>
                  <a:lnTo>
                    <a:pt x="9" y="22"/>
                  </a:lnTo>
                  <a:cubicBezTo>
                    <a:pt x="0" y="39"/>
                    <a:pt x="9" y="48"/>
                    <a:pt x="18" y="57"/>
                  </a:cubicBezTo>
                  <a:lnTo>
                    <a:pt x="27" y="57"/>
                  </a:lnTo>
                  <a:cubicBezTo>
                    <a:pt x="36" y="57"/>
                    <a:pt x="44" y="48"/>
                    <a:pt x="53" y="39"/>
                  </a:cubicBezTo>
                  <a:lnTo>
                    <a:pt x="62" y="48"/>
                  </a:lnTo>
                  <a:cubicBezTo>
                    <a:pt x="240" y="128"/>
                    <a:pt x="409" y="226"/>
                    <a:pt x="560" y="350"/>
                  </a:cubicBezTo>
                  <a:cubicBezTo>
                    <a:pt x="564" y="355"/>
                    <a:pt x="571" y="357"/>
                    <a:pt x="577" y="357"/>
                  </a:cubicBezTo>
                  <a:cubicBezTo>
                    <a:pt x="584" y="357"/>
                    <a:pt x="591" y="355"/>
                    <a:pt x="595" y="350"/>
                  </a:cubicBezTo>
                  <a:cubicBezTo>
                    <a:pt x="604" y="332"/>
                    <a:pt x="604" y="315"/>
                    <a:pt x="586" y="315"/>
                  </a:cubicBezTo>
                  <a:cubicBezTo>
                    <a:pt x="426" y="199"/>
                    <a:pt x="258" y="102"/>
                    <a:pt x="71" y="30"/>
                  </a:cubicBezTo>
                  <a:lnTo>
                    <a:pt x="62" y="30"/>
                  </a:lnTo>
                  <a:cubicBezTo>
                    <a:pt x="62" y="13"/>
                    <a:pt x="53" y="4"/>
                    <a:pt x="44" y="4"/>
                  </a:cubicBezTo>
                  <a:lnTo>
                    <a:pt x="36" y="4"/>
                  </a:lnTo>
                  <a:cubicBezTo>
                    <a:pt x="33" y="1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13"/>
            <p:cNvSpPr/>
            <p:nvPr/>
          </p:nvSpPr>
          <p:spPr>
            <a:xfrm>
              <a:off x="5133700" y="1775475"/>
              <a:ext cx="13775" cy="4675"/>
            </a:xfrm>
            <a:custGeom>
              <a:avLst/>
              <a:gdLst/>
              <a:ahLst/>
              <a:cxnLst/>
              <a:rect l="l" t="t" r="r" b="b"/>
              <a:pathLst>
                <a:path w="551" h="187" extrusionOk="0">
                  <a:moveTo>
                    <a:pt x="27" y="0"/>
                  </a:moveTo>
                  <a:cubicBezTo>
                    <a:pt x="18" y="0"/>
                    <a:pt x="0" y="9"/>
                    <a:pt x="0" y="18"/>
                  </a:cubicBezTo>
                  <a:lnTo>
                    <a:pt x="0" y="27"/>
                  </a:lnTo>
                  <a:cubicBezTo>
                    <a:pt x="0" y="45"/>
                    <a:pt x="9" y="54"/>
                    <a:pt x="27" y="54"/>
                  </a:cubicBezTo>
                  <a:lnTo>
                    <a:pt x="36" y="54"/>
                  </a:lnTo>
                  <a:cubicBezTo>
                    <a:pt x="44" y="54"/>
                    <a:pt x="53" y="45"/>
                    <a:pt x="53" y="36"/>
                  </a:cubicBezTo>
                  <a:lnTo>
                    <a:pt x="71" y="36"/>
                  </a:lnTo>
                  <a:cubicBezTo>
                    <a:pt x="222" y="62"/>
                    <a:pt x="373" y="107"/>
                    <a:pt x="515" y="187"/>
                  </a:cubicBezTo>
                  <a:cubicBezTo>
                    <a:pt x="524" y="187"/>
                    <a:pt x="542" y="187"/>
                    <a:pt x="542" y="178"/>
                  </a:cubicBezTo>
                  <a:cubicBezTo>
                    <a:pt x="551" y="160"/>
                    <a:pt x="542" y="151"/>
                    <a:pt x="533" y="142"/>
                  </a:cubicBezTo>
                  <a:cubicBezTo>
                    <a:pt x="391" y="71"/>
                    <a:pt x="231" y="36"/>
                    <a:pt x="71" y="18"/>
                  </a:cubicBezTo>
                  <a:lnTo>
                    <a:pt x="62" y="18"/>
                  </a:lnTo>
                  <a:cubicBezTo>
                    <a:pt x="53" y="9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13"/>
            <p:cNvSpPr/>
            <p:nvPr/>
          </p:nvSpPr>
          <p:spPr>
            <a:xfrm>
              <a:off x="5152775" y="1749800"/>
              <a:ext cx="7150" cy="22450"/>
            </a:xfrm>
            <a:custGeom>
              <a:avLst/>
              <a:gdLst/>
              <a:ahLst/>
              <a:cxnLst/>
              <a:rect l="l" t="t" r="r" b="b"/>
              <a:pathLst>
                <a:path w="286" h="898" extrusionOk="0">
                  <a:moveTo>
                    <a:pt x="75" y="0"/>
                  </a:moveTo>
                  <a:cubicBezTo>
                    <a:pt x="68" y="0"/>
                    <a:pt x="59" y="4"/>
                    <a:pt x="54" y="15"/>
                  </a:cubicBezTo>
                  <a:lnTo>
                    <a:pt x="54" y="24"/>
                  </a:lnTo>
                  <a:cubicBezTo>
                    <a:pt x="54" y="24"/>
                    <a:pt x="54" y="33"/>
                    <a:pt x="63" y="33"/>
                  </a:cubicBezTo>
                  <a:lnTo>
                    <a:pt x="63" y="41"/>
                  </a:lnTo>
                  <a:lnTo>
                    <a:pt x="54" y="59"/>
                  </a:lnTo>
                  <a:cubicBezTo>
                    <a:pt x="36" y="86"/>
                    <a:pt x="28" y="121"/>
                    <a:pt x="19" y="157"/>
                  </a:cubicBezTo>
                  <a:cubicBezTo>
                    <a:pt x="1" y="255"/>
                    <a:pt x="1" y="361"/>
                    <a:pt x="36" y="468"/>
                  </a:cubicBezTo>
                  <a:cubicBezTo>
                    <a:pt x="63" y="565"/>
                    <a:pt x="107" y="663"/>
                    <a:pt x="161" y="752"/>
                  </a:cubicBezTo>
                  <a:cubicBezTo>
                    <a:pt x="196" y="823"/>
                    <a:pt x="232" y="867"/>
                    <a:pt x="232" y="867"/>
                  </a:cubicBezTo>
                  <a:cubicBezTo>
                    <a:pt x="238" y="887"/>
                    <a:pt x="250" y="897"/>
                    <a:pt x="259" y="897"/>
                  </a:cubicBezTo>
                  <a:cubicBezTo>
                    <a:pt x="262" y="897"/>
                    <a:pt x="265" y="896"/>
                    <a:pt x="267" y="894"/>
                  </a:cubicBezTo>
                  <a:cubicBezTo>
                    <a:pt x="285" y="885"/>
                    <a:pt x="285" y="867"/>
                    <a:pt x="267" y="850"/>
                  </a:cubicBezTo>
                  <a:cubicBezTo>
                    <a:pt x="267" y="850"/>
                    <a:pt x="241" y="805"/>
                    <a:pt x="196" y="734"/>
                  </a:cubicBezTo>
                  <a:cubicBezTo>
                    <a:pt x="143" y="645"/>
                    <a:pt x="99" y="557"/>
                    <a:pt x="72" y="459"/>
                  </a:cubicBezTo>
                  <a:cubicBezTo>
                    <a:pt x="36" y="361"/>
                    <a:pt x="28" y="263"/>
                    <a:pt x="45" y="157"/>
                  </a:cubicBezTo>
                  <a:cubicBezTo>
                    <a:pt x="54" y="130"/>
                    <a:pt x="63" y="95"/>
                    <a:pt x="72" y="68"/>
                  </a:cubicBezTo>
                  <a:lnTo>
                    <a:pt x="81" y="50"/>
                  </a:lnTo>
                  <a:cubicBezTo>
                    <a:pt x="90" y="50"/>
                    <a:pt x="99" y="50"/>
                    <a:pt x="107" y="41"/>
                  </a:cubicBezTo>
                  <a:cubicBezTo>
                    <a:pt x="116" y="24"/>
                    <a:pt x="107" y="15"/>
                    <a:pt x="99" y="6"/>
                  </a:cubicBezTo>
                  <a:lnTo>
                    <a:pt x="90" y="6"/>
                  </a:lnTo>
                  <a:cubicBezTo>
                    <a:pt x="86" y="2"/>
                    <a:pt x="81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13"/>
            <p:cNvSpPr/>
            <p:nvPr/>
          </p:nvSpPr>
          <p:spPr>
            <a:xfrm>
              <a:off x="5157000" y="1744875"/>
              <a:ext cx="4475" cy="22675"/>
            </a:xfrm>
            <a:custGeom>
              <a:avLst/>
              <a:gdLst/>
              <a:ahLst/>
              <a:cxnLst/>
              <a:rect l="l" t="t" r="r" b="b"/>
              <a:pathLst>
                <a:path w="179" h="907" extrusionOk="0">
                  <a:moveTo>
                    <a:pt x="125" y="1"/>
                  </a:moveTo>
                  <a:cubicBezTo>
                    <a:pt x="118" y="1"/>
                    <a:pt x="112" y="3"/>
                    <a:pt x="107" y="8"/>
                  </a:cubicBezTo>
                  <a:lnTo>
                    <a:pt x="107" y="16"/>
                  </a:lnTo>
                  <a:cubicBezTo>
                    <a:pt x="107" y="16"/>
                    <a:pt x="107" y="25"/>
                    <a:pt x="107" y="25"/>
                  </a:cubicBezTo>
                  <a:lnTo>
                    <a:pt x="98" y="43"/>
                  </a:lnTo>
                  <a:cubicBezTo>
                    <a:pt x="81" y="70"/>
                    <a:pt x="63" y="105"/>
                    <a:pt x="45" y="132"/>
                  </a:cubicBezTo>
                  <a:cubicBezTo>
                    <a:pt x="10" y="230"/>
                    <a:pt x="1" y="336"/>
                    <a:pt x="10" y="443"/>
                  </a:cubicBezTo>
                  <a:cubicBezTo>
                    <a:pt x="18" y="549"/>
                    <a:pt x="45" y="647"/>
                    <a:pt x="81" y="745"/>
                  </a:cubicBezTo>
                  <a:cubicBezTo>
                    <a:pt x="107" y="825"/>
                    <a:pt x="134" y="878"/>
                    <a:pt x="134" y="878"/>
                  </a:cubicBezTo>
                  <a:cubicBezTo>
                    <a:pt x="141" y="892"/>
                    <a:pt x="154" y="907"/>
                    <a:pt x="164" y="907"/>
                  </a:cubicBezTo>
                  <a:cubicBezTo>
                    <a:pt x="166" y="907"/>
                    <a:pt x="168" y="906"/>
                    <a:pt x="169" y="905"/>
                  </a:cubicBezTo>
                  <a:cubicBezTo>
                    <a:pt x="169" y="905"/>
                    <a:pt x="178" y="878"/>
                    <a:pt x="169" y="860"/>
                  </a:cubicBezTo>
                  <a:cubicBezTo>
                    <a:pt x="169" y="860"/>
                    <a:pt x="143" y="807"/>
                    <a:pt x="116" y="736"/>
                  </a:cubicBezTo>
                  <a:cubicBezTo>
                    <a:pt x="72" y="638"/>
                    <a:pt x="54" y="540"/>
                    <a:pt x="36" y="443"/>
                  </a:cubicBezTo>
                  <a:cubicBezTo>
                    <a:pt x="27" y="345"/>
                    <a:pt x="36" y="238"/>
                    <a:pt x="72" y="141"/>
                  </a:cubicBezTo>
                  <a:cubicBezTo>
                    <a:pt x="81" y="114"/>
                    <a:pt x="89" y="87"/>
                    <a:pt x="107" y="52"/>
                  </a:cubicBezTo>
                  <a:lnTo>
                    <a:pt x="125" y="43"/>
                  </a:lnTo>
                  <a:lnTo>
                    <a:pt x="152" y="43"/>
                  </a:lnTo>
                  <a:cubicBezTo>
                    <a:pt x="161" y="34"/>
                    <a:pt x="161" y="16"/>
                    <a:pt x="152" y="8"/>
                  </a:cubicBezTo>
                  <a:lnTo>
                    <a:pt x="143" y="8"/>
                  </a:lnTo>
                  <a:cubicBezTo>
                    <a:pt x="138" y="3"/>
                    <a:pt x="132" y="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13"/>
            <p:cNvSpPr/>
            <p:nvPr/>
          </p:nvSpPr>
          <p:spPr>
            <a:xfrm>
              <a:off x="5128350" y="1771400"/>
              <a:ext cx="22900" cy="4800"/>
            </a:xfrm>
            <a:custGeom>
              <a:avLst/>
              <a:gdLst/>
              <a:ahLst/>
              <a:cxnLst/>
              <a:rect l="l" t="t" r="r" b="b"/>
              <a:pathLst>
                <a:path w="916" h="192" extrusionOk="0">
                  <a:moveTo>
                    <a:pt x="383" y="0"/>
                  </a:moveTo>
                  <a:cubicBezTo>
                    <a:pt x="303" y="0"/>
                    <a:pt x="225" y="10"/>
                    <a:pt x="152" y="30"/>
                  </a:cubicBezTo>
                  <a:cubicBezTo>
                    <a:pt x="116" y="48"/>
                    <a:pt x="90" y="57"/>
                    <a:pt x="63" y="74"/>
                  </a:cubicBezTo>
                  <a:lnTo>
                    <a:pt x="45" y="92"/>
                  </a:lnTo>
                  <a:cubicBezTo>
                    <a:pt x="41" y="88"/>
                    <a:pt x="34" y="86"/>
                    <a:pt x="29" y="86"/>
                  </a:cubicBezTo>
                  <a:cubicBezTo>
                    <a:pt x="23" y="86"/>
                    <a:pt x="19" y="88"/>
                    <a:pt x="19" y="92"/>
                  </a:cubicBezTo>
                  <a:cubicBezTo>
                    <a:pt x="1" y="101"/>
                    <a:pt x="1" y="119"/>
                    <a:pt x="19" y="128"/>
                  </a:cubicBezTo>
                  <a:cubicBezTo>
                    <a:pt x="23" y="132"/>
                    <a:pt x="28" y="134"/>
                    <a:pt x="32" y="134"/>
                  </a:cubicBezTo>
                  <a:cubicBezTo>
                    <a:pt x="36" y="134"/>
                    <a:pt x="41" y="132"/>
                    <a:pt x="45" y="128"/>
                  </a:cubicBezTo>
                  <a:lnTo>
                    <a:pt x="54" y="128"/>
                  </a:lnTo>
                  <a:cubicBezTo>
                    <a:pt x="54" y="119"/>
                    <a:pt x="54" y="110"/>
                    <a:pt x="54" y="110"/>
                  </a:cubicBezTo>
                  <a:lnTo>
                    <a:pt x="72" y="92"/>
                  </a:lnTo>
                  <a:cubicBezTo>
                    <a:pt x="99" y="74"/>
                    <a:pt x="125" y="66"/>
                    <a:pt x="161" y="57"/>
                  </a:cubicBezTo>
                  <a:cubicBezTo>
                    <a:pt x="224" y="40"/>
                    <a:pt x="287" y="30"/>
                    <a:pt x="350" y="30"/>
                  </a:cubicBezTo>
                  <a:cubicBezTo>
                    <a:pt x="385" y="30"/>
                    <a:pt x="419" y="33"/>
                    <a:pt x="454" y="39"/>
                  </a:cubicBezTo>
                  <a:cubicBezTo>
                    <a:pt x="552" y="57"/>
                    <a:pt x="649" y="83"/>
                    <a:pt x="738" y="128"/>
                  </a:cubicBezTo>
                  <a:cubicBezTo>
                    <a:pt x="818" y="154"/>
                    <a:pt x="871" y="181"/>
                    <a:pt x="871" y="181"/>
                  </a:cubicBezTo>
                  <a:cubicBezTo>
                    <a:pt x="879" y="189"/>
                    <a:pt x="886" y="191"/>
                    <a:pt x="893" y="191"/>
                  </a:cubicBezTo>
                  <a:cubicBezTo>
                    <a:pt x="903" y="191"/>
                    <a:pt x="911" y="186"/>
                    <a:pt x="916" y="181"/>
                  </a:cubicBezTo>
                  <a:cubicBezTo>
                    <a:pt x="916" y="172"/>
                    <a:pt x="907" y="154"/>
                    <a:pt x="889" y="146"/>
                  </a:cubicBezTo>
                  <a:cubicBezTo>
                    <a:pt x="889" y="146"/>
                    <a:pt x="836" y="119"/>
                    <a:pt x="756" y="92"/>
                  </a:cubicBezTo>
                  <a:cubicBezTo>
                    <a:pt x="658" y="48"/>
                    <a:pt x="560" y="21"/>
                    <a:pt x="463" y="3"/>
                  </a:cubicBezTo>
                  <a:cubicBezTo>
                    <a:pt x="436" y="1"/>
                    <a:pt x="409" y="0"/>
                    <a:pt x="3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13"/>
            <p:cNvSpPr/>
            <p:nvPr/>
          </p:nvSpPr>
          <p:spPr>
            <a:xfrm>
              <a:off x="5159675" y="1752375"/>
              <a:ext cx="2250" cy="17800"/>
            </a:xfrm>
            <a:custGeom>
              <a:avLst/>
              <a:gdLst/>
              <a:ahLst/>
              <a:cxnLst/>
              <a:rect l="l" t="t" r="r" b="b"/>
              <a:pathLst>
                <a:path w="90" h="712" extrusionOk="0">
                  <a:moveTo>
                    <a:pt x="0" y="36"/>
                  </a:moveTo>
                  <a:lnTo>
                    <a:pt x="0" y="18"/>
                  </a:lnTo>
                  <a:cubicBezTo>
                    <a:pt x="0" y="10"/>
                    <a:pt x="18" y="1"/>
                    <a:pt x="27" y="1"/>
                  </a:cubicBezTo>
                  <a:lnTo>
                    <a:pt x="36" y="1"/>
                  </a:lnTo>
                  <a:cubicBezTo>
                    <a:pt x="54" y="1"/>
                    <a:pt x="62" y="10"/>
                    <a:pt x="54" y="27"/>
                  </a:cubicBezTo>
                  <a:lnTo>
                    <a:pt x="54" y="36"/>
                  </a:lnTo>
                  <a:cubicBezTo>
                    <a:pt x="54" y="45"/>
                    <a:pt x="45" y="54"/>
                    <a:pt x="36" y="54"/>
                  </a:cubicBezTo>
                  <a:lnTo>
                    <a:pt x="36" y="81"/>
                  </a:lnTo>
                  <a:lnTo>
                    <a:pt x="36" y="152"/>
                  </a:lnTo>
                  <a:cubicBezTo>
                    <a:pt x="36" y="223"/>
                    <a:pt x="36" y="294"/>
                    <a:pt x="36" y="374"/>
                  </a:cubicBezTo>
                  <a:cubicBezTo>
                    <a:pt x="45" y="445"/>
                    <a:pt x="54" y="516"/>
                    <a:pt x="62" y="587"/>
                  </a:cubicBezTo>
                  <a:cubicBezTo>
                    <a:pt x="71" y="640"/>
                    <a:pt x="89" y="685"/>
                    <a:pt x="89" y="685"/>
                  </a:cubicBezTo>
                  <a:cubicBezTo>
                    <a:pt x="89" y="693"/>
                    <a:pt x="80" y="711"/>
                    <a:pt x="71" y="711"/>
                  </a:cubicBezTo>
                  <a:cubicBezTo>
                    <a:pt x="62" y="711"/>
                    <a:pt x="45" y="711"/>
                    <a:pt x="45" y="693"/>
                  </a:cubicBezTo>
                  <a:cubicBezTo>
                    <a:pt x="45" y="693"/>
                    <a:pt x="36" y="649"/>
                    <a:pt x="27" y="596"/>
                  </a:cubicBezTo>
                  <a:cubicBezTo>
                    <a:pt x="18" y="516"/>
                    <a:pt x="9" y="445"/>
                    <a:pt x="9" y="374"/>
                  </a:cubicBezTo>
                  <a:cubicBezTo>
                    <a:pt x="0" y="294"/>
                    <a:pt x="0" y="223"/>
                    <a:pt x="9" y="152"/>
                  </a:cubicBezTo>
                  <a:cubicBezTo>
                    <a:pt x="9" y="116"/>
                    <a:pt x="9" y="89"/>
                    <a:pt x="9" y="72"/>
                  </a:cubicBezTo>
                  <a:lnTo>
                    <a:pt x="9" y="54"/>
                  </a:lnTo>
                  <a:cubicBezTo>
                    <a:pt x="9" y="45"/>
                    <a:pt x="0" y="45"/>
                    <a:pt x="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13"/>
            <p:cNvSpPr/>
            <p:nvPr/>
          </p:nvSpPr>
          <p:spPr>
            <a:xfrm>
              <a:off x="5150125" y="1744600"/>
              <a:ext cx="11575" cy="27575"/>
            </a:xfrm>
            <a:custGeom>
              <a:avLst/>
              <a:gdLst/>
              <a:ahLst/>
              <a:cxnLst/>
              <a:rect l="l" t="t" r="r" b="b"/>
              <a:pathLst>
                <a:path w="463" h="1103" extrusionOk="0">
                  <a:moveTo>
                    <a:pt x="9" y="36"/>
                  </a:moveTo>
                  <a:lnTo>
                    <a:pt x="9" y="27"/>
                  </a:lnTo>
                  <a:cubicBezTo>
                    <a:pt x="0" y="19"/>
                    <a:pt x="9" y="1"/>
                    <a:pt x="27" y="1"/>
                  </a:cubicBezTo>
                  <a:lnTo>
                    <a:pt x="36" y="1"/>
                  </a:lnTo>
                  <a:cubicBezTo>
                    <a:pt x="45" y="1"/>
                    <a:pt x="63" y="10"/>
                    <a:pt x="63" y="19"/>
                  </a:cubicBezTo>
                  <a:lnTo>
                    <a:pt x="63" y="36"/>
                  </a:lnTo>
                  <a:cubicBezTo>
                    <a:pt x="63" y="45"/>
                    <a:pt x="54" y="54"/>
                    <a:pt x="45" y="54"/>
                  </a:cubicBezTo>
                  <a:lnTo>
                    <a:pt x="45" y="81"/>
                  </a:lnTo>
                  <a:cubicBezTo>
                    <a:pt x="45" y="107"/>
                    <a:pt x="63" y="152"/>
                    <a:pt x="71" y="205"/>
                  </a:cubicBezTo>
                  <a:cubicBezTo>
                    <a:pt x="98" y="329"/>
                    <a:pt x="134" y="445"/>
                    <a:pt x="178" y="560"/>
                  </a:cubicBezTo>
                  <a:cubicBezTo>
                    <a:pt x="231" y="676"/>
                    <a:pt x="285" y="791"/>
                    <a:pt x="347" y="898"/>
                  </a:cubicBezTo>
                  <a:cubicBezTo>
                    <a:pt x="373" y="942"/>
                    <a:pt x="391" y="978"/>
                    <a:pt x="409" y="996"/>
                  </a:cubicBezTo>
                  <a:cubicBezTo>
                    <a:pt x="427" y="1022"/>
                    <a:pt x="436" y="1040"/>
                    <a:pt x="436" y="1040"/>
                  </a:cubicBezTo>
                  <a:cubicBezTo>
                    <a:pt x="453" y="1058"/>
                    <a:pt x="462" y="1084"/>
                    <a:pt x="444" y="1093"/>
                  </a:cubicBezTo>
                  <a:cubicBezTo>
                    <a:pt x="436" y="1102"/>
                    <a:pt x="418" y="1084"/>
                    <a:pt x="400" y="1058"/>
                  </a:cubicBezTo>
                  <a:cubicBezTo>
                    <a:pt x="400" y="1058"/>
                    <a:pt x="391" y="1049"/>
                    <a:pt x="373" y="1022"/>
                  </a:cubicBezTo>
                  <a:cubicBezTo>
                    <a:pt x="364" y="996"/>
                    <a:pt x="338" y="960"/>
                    <a:pt x="311" y="907"/>
                  </a:cubicBezTo>
                  <a:cubicBezTo>
                    <a:pt x="249" y="800"/>
                    <a:pt x="196" y="685"/>
                    <a:pt x="151" y="560"/>
                  </a:cubicBezTo>
                  <a:cubicBezTo>
                    <a:pt x="107" y="445"/>
                    <a:pt x="71" y="321"/>
                    <a:pt x="45" y="196"/>
                  </a:cubicBezTo>
                  <a:cubicBezTo>
                    <a:pt x="36" y="152"/>
                    <a:pt x="27" y="107"/>
                    <a:pt x="27" y="81"/>
                  </a:cubicBezTo>
                  <a:lnTo>
                    <a:pt x="27" y="63"/>
                  </a:lnTo>
                  <a:lnTo>
                    <a:pt x="27" y="45"/>
                  </a:lnTo>
                  <a:cubicBezTo>
                    <a:pt x="18" y="54"/>
                    <a:pt x="9" y="45"/>
                    <a:pt x="9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13"/>
            <p:cNvSpPr/>
            <p:nvPr/>
          </p:nvSpPr>
          <p:spPr>
            <a:xfrm>
              <a:off x="5140575" y="1741275"/>
              <a:ext cx="18450" cy="32900"/>
            </a:xfrm>
            <a:custGeom>
              <a:avLst/>
              <a:gdLst/>
              <a:ahLst/>
              <a:cxnLst/>
              <a:rect l="l" t="t" r="r" b="b"/>
              <a:pathLst>
                <a:path w="738" h="1316" extrusionOk="0">
                  <a:moveTo>
                    <a:pt x="9" y="45"/>
                  </a:moveTo>
                  <a:lnTo>
                    <a:pt x="9" y="36"/>
                  </a:lnTo>
                  <a:cubicBezTo>
                    <a:pt x="0" y="18"/>
                    <a:pt x="9" y="9"/>
                    <a:pt x="18" y="1"/>
                  </a:cubicBezTo>
                  <a:lnTo>
                    <a:pt x="27" y="1"/>
                  </a:lnTo>
                  <a:cubicBezTo>
                    <a:pt x="36" y="1"/>
                    <a:pt x="54" y="1"/>
                    <a:pt x="63" y="18"/>
                  </a:cubicBezTo>
                  <a:lnTo>
                    <a:pt x="63" y="27"/>
                  </a:lnTo>
                  <a:cubicBezTo>
                    <a:pt x="63" y="36"/>
                    <a:pt x="63" y="45"/>
                    <a:pt x="54" y="54"/>
                  </a:cubicBezTo>
                  <a:lnTo>
                    <a:pt x="63" y="80"/>
                  </a:lnTo>
                  <a:cubicBezTo>
                    <a:pt x="80" y="116"/>
                    <a:pt x="98" y="169"/>
                    <a:pt x="125" y="223"/>
                  </a:cubicBezTo>
                  <a:cubicBezTo>
                    <a:pt x="178" y="347"/>
                    <a:pt x="249" y="507"/>
                    <a:pt x="329" y="658"/>
                  </a:cubicBezTo>
                  <a:cubicBezTo>
                    <a:pt x="418" y="809"/>
                    <a:pt x="507" y="960"/>
                    <a:pt x="587" y="1066"/>
                  </a:cubicBezTo>
                  <a:cubicBezTo>
                    <a:pt x="658" y="1173"/>
                    <a:pt x="711" y="1244"/>
                    <a:pt x="711" y="1244"/>
                  </a:cubicBezTo>
                  <a:cubicBezTo>
                    <a:pt x="729" y="1271"/>
                    <a:pt x="738" y="1306"/>
                    <a:pt x="729" y="1306"/>
                  </a:cubicBezTo>
                  <a:cubicBezTo>
                    <a:pt x="720" y="1315"/>
                    <a:pt x="693" y="1297"/>
                    <a:pt x="675" y="1271"/>
                  </a:cubicBezTo>
                  <a:cubicBezTo>
                    <a:pt x="675" y="1271"/>
                    <a:pt x="622" y="1200"/>
                    <a:pt x="551" y="1093"/>
                  </a:cubicBezTo>
                  <a:cubicBezTo>
                    <a:pt x="462" y="951"/>
                    <a:pt x="373" y="818"/>
                    <a:pt x="302" y="676"/>
                  </a:cubicBezTo>
                  <a:cubicBezTo>
                    <a:pt x="214" y="516"/>
                    <a:pt x="143" y="356"/>
                    <a:pt x="98" y="231"/>
                  </a:cubicBezTo>
                  <a:cubicBezTo>
                    <a:pt x="71" y="178"/>
                    <a:pt x="54" y="125"/>
                    <a:pt x="36" y="89"/>
                  </a:cubicBezTo>
                  <a:lnTo>
                    <a:pt x="27" y="54"/>
                  </a:lnTo>
                  <a:cubicBezTo>
                    <a:pt x="18" y="54"/>
                    <a:pt x="9" y="54"/>
                    <a:pt x="9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13"/>
            <p:cNvSpPr/>
            <p:nvPr/>
          </p:nvSpPr>
          <p:spPr>
            <a:xfrm>
              <a:off x="5143900" y="1757475"/>
              <a:ext cx="13125" cy="17800"/>
            </a:xfrm>
            <a:custGeom>
              <a:avLst/>
              <a:gdLst/>
              <a:ahLst/>
              <a:cxnLst/>
              <a:rect l="l" t="t" r="r" b="b"/>
              <a:pathLst>
                <a:path w="525" h="712" extrusionOk="0">
                  <a:moveTo>
                    <a:pt x="18" y="45"/>
                  </a:moveTo>
                  <a:lnTo>
                    <a:pt x="10" y="36"/>
                  </a:lnTo>
                  <a:cubicBezTo>
                    <a:pt x="1" y="28"/>
                    <a:pt x="1" y="10"/>
                    <a:pt x="18" y="1"/>
                  </a:cubicBezTo>
                  <a:lnTo>
                    <a:pt x="27" y="1"/>
                  </a:lnTo>
                  <a:cubicBezTo>
                    <a:pt x="36" y="1"/>
                    <a:pt x="54" y="1"/>
                    <a:pt x="54" y="19"/>
                  </a:cubicBezTo>
                  <a:lnTo>
                    <a:pt x="54" y="28"/>
                  </a:lnTo>
                  <a:cubicBezTo>
                    <a:pt x="63" y="36"/>
                    <a:pt x="63" y="45"/>
                    <a:pt x="54" y="54"/>
                  </a:cubicBezTo>
                  <a:lnTo>
                    <a:pt x="72" y="72"/>
                  </a:lnTo>
                  <a:cubicBezTo>
                    <a:pt x="81" y="90"/>
                    <a:pt x="98" y="116"/>
                    <a:pt x="116" y="152"/>
                  </a:cubicBezTo>
                  <a:cubicBezTo>
                    <a:pt x="152" y="214"/>
                    <a:pt x="205" y="294"/>
                    <a:pt x="258" y="374"/>
                  </a:cubicBezTo>
                  <a:cubicBezTo>
                    <a:pt x="312" y="445"/>
                    <a:pt x="365" y="507"/>
                    <a:pt x="427" y="578"/>
                  </a:cubicBezTo>
                  <a:cubicBezTo>
                    <a:pt x="480" y="631"/>
                    <a:pt x="507" y="667"/>
                    <a:pt x="507" y="667"/>
                  </a:cubicBezTo>
                  <a:cubicBezTo>
                    <a:pt x="507" y="667"/>
                    <a:pt x="525" y="703"/>
                    <a:pt x="516" y="711"/>
                  </a:cubicBezTo>
                  <a:cubicBezTo>
                    <a:pt x="507" y="711"/>
                    <a:pt x="489" y="711"/>
                    <a:pt x="480" y="694"/>
                  </a:cubicBezTo>
                  <a:cubicBezTo>
                    <a:pt x="462" y="685"/>
                    <a:pt x="445" y="658"/>
                    <a:pt x="400" y="605"/>
                  </a:cubicBezTo>
                  <a:cubicBezTo>
                    <a:pt x="347" y="543"/>
                    <a:pt x="285" y="472"/>
                    <a:pt x="232" y="392"/>
                  </a:cubicBezTo>
                  <a:cubicBezTo>
                    <a:pt x="178" y="312"/>
                    <a:pt x="125" y="223"/>
                    <a:pt x="89" y="161"/>
                  </a:cubicBezTo>
                  <a:lnTo>
                    <a:pt x="45" y="81"/>
                  </a:lnTo>
                  <a:lnTo>
                    <a:pt x="36" y="63"/>
                  </a:lnTo>
                  <a:cubicBezTo>
                    <a:pt x="27" y="63"/>
                    <a:pt x="18" y="54"/>
                    <a:pt x="18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13"/>
            <p:cNvSpPr/>
            <p:nvPr/>
          </p:nvSpPr>
          <p:spPr>
            <a:xfrm>
              <a:off x="5134575" y="1753275"/>
              <a:ext cx="21350" cy="23550"/>
            </a:xfrm>
            <a:custGeom>
              <a:avLst/>
              <a:gdLst/>
              <a:ahLst/>
              <a:cxnLst/>
              <a:rect l="l" t="t" r="r" b="b"/>
              <a:pathLst>
                <a:path w="854" h="942" extrusionOk="0">
                  <a:moveTo>
                    <a:pt x="18" y="53"/>
                  </a:moveTo>
                  <a:lnTo>
                    <a:pt x="9" y="45"/>
                  </a:lnTo>
                  <a:cubicBezTo>
                    <a:pt x="1" y="36"/>
                    <a:pt x="1" y="18"/>
                    <a:pt x="9" y="9"/>
                  </a:cubicBezTo>
                  <a:lnTo>
                    <a:pt x="18" y="9"/>
                  </a:lnTo>
                  <a:cubicBezTo>
                    <a:pt x="27" y="0"/>
                    <a:pt x="45" y="9"/>
                    <a:pt x="54" y="18"/>
                  </a:cubicBezTo>
                  <a:lnTo>
                    <a:pt x="54" y="27"/>
                  </a:lnTo>
                  <a:cubicBezTo>
                    <a:pt x="63" y="36"/>
                    <a:pt x="63" y="45"/>
                    <a:pt x="54" y="53"/>
                  </a:cubicBezTo>
                  <a:lnTo>
                    <a:pt x="72" y="80"/>
                  </a:lnTo>
                  <a:cubicBezTo>
                    <a:pt x="89" y="98"/>
                    <a:pt x="116" y="142"/>
                    <a:pt x="152" y="187"/>
                  </a:cubicBezTo>
                  <a:cubicBezTo>
                    <a:pt x="223" y="293"/>
                    <a:pt x="311" y="391"/>
                    <a:pt x="400" y="489"/>
                  </a:cubicBezTo>
                  <a:cubicBezTo>
                    <a:pt x="489" y="586"/>
                    <a:pt x="587" y="684"/>
                    <a:pt x="685" y="773"/>
                  </a:cubicBezTo>
                  <a:cubicBezTo>
                    <a:pt x="764" y="844"/>
                    <a:pt x="818" y="888"/>
                    <a:pt x="818" y="888"/>
                  </a:cubicBezTo>
                  <a:cubicBezTo>
                    <a:pt x="844" y="906"/>
                    <a:pt x="853" y="924"/>
                    <a:pt x="844" y="933"/>
                  </a:cubicBezTo>
                  <a:cubicBezTo>
                    <a:pt x="844" y="942"/>
                    <a:pt x="818" y="933"/>
                    <a:pt x="791" y="915"/>
                  </a:cubicBezTo>
                  <a:cubicBezTo>
                    <a:pt x="791" y="915"/>
                    <a:pt x="738" y="871"/>
                    <a:pt x="658" y="799"/>
                  </a:cubicBezTo>
                  <a:cubicBezTo>
                    <a:pt x="560" y="711"/>
                    <a:pt x="462" y="613"/>
                    <a:pt x="374" y="515"/>
                  </a:cubicBezTo>
                  <a:cubicBezTo>
                    <a:pt x="285" y="409"/>
                    <a:pt x="205" y="311"/>
                    <a:pt x="125" y="204"/>
                  </a:cubicBezTo>
                  <a:lnTo>
                    <a:pt x="54" y="89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5" y="80"/>
                  </a:lnTo>
                  <a:cubicBezTo>
                    <a:pt x="27" y="80"/>
                    <a:pt x="18" y="62"/>
                    <a:pt x="18" y="5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13"/>
            <p:cNvSpPr/>
            <p:nvPr/>
          </p:nvSpPr>
          <p:spPr>
            <a:xfrm>
              <a:off x="5125925" y="1751050"/>
              <a:ext cx="29550" cy="27325"/>
            </a:xfrm>
            <a:custGeom>
              <a:avLst/>
              <a:gdLst/>
              <a:ahLst/>
              <a:cxnLst/>
              <a:rect l="l" t="t" r="r" b="b"/>
              <a:pathLst>
                <a:path w="1182" h="1093" extrusionOk="0">
                  <a:moveTo>
                    <a:pt x="18" y="54"/>
                  </a:moveTo>
                  <a:lnTo>
                    <a:pt x="9" y="54"/>
                  </a:lnTo>
                  <a:cubicBezTo>
                    <a:pt x="0" y="36"/>
                    <a:pt x="0" y="27"/>
                    <a:pt x="9" y="18"/>
                  </a:cubicBezTo>
                  <a:lnTo>
                    <a:pt x="9" y="9"/>
                  </a:lnTo>
                  <a:cubicBezTo>
                    <a:pt x="18" y="0"/>
                    <a:pt x="36" y="0"/>
                    <a:pt x="45" y="9"/>
                  </a:cubicBezTo>
                  <a:lnTo>
                    <a:pt x="54" y="18"/>
                  </a:lnTo>
                  <a:cubicBezTo>
                    <a:pt x="54" y="27"/>
                    <a:pt x="54" y="36"/>
                    <a:pt x="54" y="45"/>
                  </a:cubicBezTo>
                  <a:lnTo>
                    <a:pt x="1137" y="1022"/>
                  </a:lnTo>
                  <a:cubicBezTo>
                    <a:pt x="1164" y="1048"/>
                    <a:pt x="1181" y="1075"/>
                    <a:pt x="1173" y="1084"/>
                  </a:cubicBezTo>
                  <a:cubicBezTo>
                    <a:pt x="1164" y="1093"/>
                    <a:pt x="1137" y="1084"/>
                    <a:pt x="1110" y="1057"/>
                  </a:cubicBezTo>
                  <a:lnTo>
                    <a:pt x="36" y="54"/>
                  </a:lnTo>
                  <a:cubicBezTo>
                    <a:pt x="27" y="54"/>
                    <a:pt x="27" y="54"/>
                    <a:pt x="18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13"/>
            <p:cNvSpPr/>
            <p:nvPr/>
          </p:nvSpPr>
          <p:spPr>
            <a:xfrm>
              <a:off x="5140575" y="1767700"/>
              <a:ext cx="12900" cy="12225"/>
            </a:xfrm>
            <a:custGeom>
              <a:avLst/>
              <a:gdLst/>
              <a:ahLst/>
              <a:cxnLst/>
              <a:rect l="l" t="t" r="r" b="b"/>
              <a:pathLst>
                <a:path w="516" h="489" extrusionOk="0">
                  <a:moveTo>
                    <a:pt x="18" y="54"/>
                  </a:moveTo>
                  <a:lnTo>
                    <a:pt x="9" y="54"/>
                  </a:lnTo>
                  <a:cubicBezTo>
                    <a:pt x="0" y="45"/>
                    <a:pt x="0" y="27"/>
                    <a:pt x="9" y="18"/>
                  </a:cubicBezTo>
                  <a:lnTo>
                    <a:pt x="9" y="9"/>
                  </a:lnTo>
                  <a:cubicBezTo>
                    <a:pt x="18" y="0"/>
                    <a:pt x="27" y="0"/>
                    <a:pt x="36" y="9"/>
                  </a:cubicBezTo>
                  <a:lnTo>
                    <a:pt x="45" y="9"/>
                  </a:lnTo>
                  <a:cubicBezTo>
                    <a:pt x="54" y="18"/>
                    <a:pt x="63" y="27"/>
                    <a:pt x="54" y="36"/>
                  </a:cubicBezTo>
                  <a:lnTo>
                    <a:pt x="71" y="45"/>
                  </a:lnTo>
                  <a:lnTo>
                    <a:pt x="134" y="89"/>
                  </a:lnTo>
                  <a:cubicBezTo>
                    <a:pt x="178" y="125"/>
                    <a:pt x="240" y="169"/>
                    <a:pt x="294" y="222"/>
                  </a:cubicBezTo>
                  <a:lnTo>
                    <a:pt x="445" y="373"/>
                  </a:lnTo>
                  <a:cubicBezTo>
                    <a:pt x="489" y="418"/>
                    <a:pt x="507" y="453"/>
                    <a:pt x="507" y="453"/>
                  </a:cubicBezTo>
                  <a:cubicBezTo>
                    <a:pt x="516" y="462"/>
                    <a:pt x="516" y="471"/>
                    <a:pt x="507" y="489"/>
                  </a:cubicBezTo>
                  <a:cubicBezTo>
                    <a:pt x="498" y="489"/>
                    <a:pt x="480" y="489"/>
                    <a:pt x="471" y="480"/>
                  </a:cubicBezTo>
                  <a:cubicBezTo>
                    <a:pt x="471" y="480"/>
                    <a:pt x="453" y="445"/>
                    <a:pt x="418" y="400"/>
                  </a:cubicBezTo>
                  <a:cubicBezTo>
                    <a:pt x="382" y="356"/>
                    <a:pt x="329" y="302"/>
                    <a:pt x="276" y="249"/>
                  </a:cubicBezTo>
                  <a:cubicBezTo>
                    <a:pt x="222" y="196"/>
                    <a:pt x="169" y="151"/>
                    <a:pt x="116" y="107"/>
                  </a:cubicBezTo>
                  <a:lnTo>
                    <a:pt x="63" y="63"/>
                  </a:lnTo>
                  <a:lnTo>
                    <a:pt x="45" y="54"/>
                  </a:lnTo>
                  <a:cubicBezTo>
                    <a:pt x="36" y="54"/>
                    <a:pt x="27" y="54"/>
                    <a:pt x="18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13"/>
            <p:cNvSpPr/>
            <p:nvPr/>
          </p:nvSpPr>
          <p:spPr>
            <a:xfrm>
              <a:off x="5118375" y="1762600"/>
              <a:ext cx="34000" cy="17775"/>
            </a:xfrm>
            <a:custGeom>
              <a:avLst/>
              <a:gdLst/>
              <a:ahLst/>
              <a:cxnLst/>
              <a:rect l="l" t="t" r="r" b="b"/>
              <a:pathLst>
                <a:path w="1360" h="711" extrusionOk="0">
                  <a:moveTo>
                    <a:pt x="36" y="62"/>
                  </a:moveTo>
                  <a:lnTo>
                    <a:pt x="27" y="62"/>
                  </a:lnTo>
                  <a:cubicBezTo>
                    <a:pt x="9" y="62"/>
                    <a:pt x="0" y="45"/>
                    <a:pt x="0" y="36"/>
                  </a:cubicBezTo>
                  <a:lnTo>
                    <a:pt x="0" y="27"/>
                  </a:lnTo>
                  <a:cubicBezTo>
                    <a:pt x="9" y="9"/>
                    <a:pt x="18" y="0"/>
                    <a:pt x="36" y="9"/>
                  </a:cubicBezTo>
                  <a:lnTo>
                    <a:pt x="45" y="9"/>
                  </a:lnTo>
                  <a:cubicBezTo>
                    <a:pt x="54" y="9"/>
                    <a:pt x="62" y="18"/>
                    <a:pt x="62" y="27"/>
                  </a:cubicBezTo>
                  <a:lnTo>
                    <a:pt x="89" y="36"/>
                  </a:lnTo>
                  <a:cubicBezTo>
                    <a:pt x="133" y="45"/>
                    <a:pt x="187" y="62"/>
                    <a:pt x="249" y="80"/>
                  </a:cubicBezTo>
                  <a:cubicBezTo>
                    <a:pt x="311" y="98"/>
                    <a:pt x="382" y="125"/>
                    <a:pt x="471" y="151"/>
                  </a:cubicBezTo>
                  <a:cubicBezTo>
                    <a:pt x="551" y="178"/>
                    <a:pt x="631" y="213"/>
                    <a:pt x="711" y="258"/>
                  </a:cubicBezTo>
                  <a:cubicBezTo>
                    <a:pt x="862" y="329"/>
                    <a:pt x="1004" y="409"/>
                    <a:pt x="1137" y="506"/>
                  </a:cubicBezTo>
                  <a:cubicBezTo>
                    <a:pt x="1190" y="542"/>
                    <a:pt x="1235" y="577"/>
                    <a:pt x="1261" y="604"/>
                  </a:cubicBezTo>
                  <a:lnTo>
                    <a:pt x="1315" y="640"/>
                  </a:lnTo>
                  <a:cubicBezTo>
                    <a:pt x="1341" y="666"/>
                    <a:pt x="1359" y="693"/>
                    <a:pt x="1350" y="702"/>
                  </a:cubicBezTo>
                  <a:cubicBezTo>
                    <a:pt x="1341" y="711"/>
                    <a:pt x="1315" y="702"/>
                    <a:pt x="1288" y="675"/>
                  </a:cubicBezTo>
                  <a:cubicBezTo>
                    <a:pt x="1288" y="675"/>
                    <a:pt x="1270" y="657"/>
                    <a:pt x="1235" y="640"/>
                  </a:cubicBezTo>
                  <a:cubicBezTo>
                    <a:pt x="1208" y="613"/>
                    <a:pt x="1164" y="577"/>
                    <a:pt x="1110" y="542"/>
                  </a:cubicBezTo>
                  <a:cubicBezTo>
                    <a:pt x="977" y="444"/>
                    <a:pt x="844" y="355"/>
                    <a:pt x="693" y="284"/>
                  </a:cubicBezTo>
                  <a:cubicBezTo>
                    <a:pt x="622" y="240"/>
                    <a:pt x="533" y="213"/>
                    <a:pt x="462" y="178"/>
                  </a:cubicBezTo>
                  <a:cubicBezTo>
                    <a:pt x="382" y="142"/>
                    <a:pt x="311" y="116"/>
                    <a:pt x="249" y="98"/>
                  </a:cubicBezTo>
                  <a:cubicBezTo>
                    <a:pt x="178" y="80"/>
                    <a:pt x="133" y="62"/>
                    <a:pt x="89" y="53"/>
                  </a:cubicBezTo>
                  <a:lnTo>
                    <a:pt x="62" y="45"/>
                  </a:lnTo>
                  <a:cubicBezTo>
                    <a:pt x="54" y="53"/>
                    <a:pt x="45" y="62"/>
                    <a:pt x="36" y="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13"/>
            <p:cNvSpPr/>
            <p:nvPr/>
          </p:nvSpPr>
          <p:spPr>
            <a:xfrm>
              <a:off x="5133700" y="1772350"/>
              <a:ext cx="15125" cy="9150"/>
            </a:xfrm>
            <a:custGeom>
              <a:avLst/>
              <a:gdLst/>
              <a:ahLst/>
              <a:cxnLst/>
              <a:rect l="l" t="t" r="r" b="b"/>
              <a:pathLst>
                <a:path w="605" h="366" extrusionOk="0">
                  <a:moveTo>
                    <a:pt x="27" y="63"/>
                  </a:moveTo>
                  <a:lnTo>
                    <a:pt x="18" y="63"/>
                  </a:lnTo>
                  <a:cubicBezTo>
                    <a:pt x="9" y="54"/>
                    <a:pt x="0" y="45"/>
                    <a:pt x="9" y="28"/>
                  </a:cubicBezTo>
                  <a:lnTo>
                    <a:pt x="9" y="19"/>
                  </a:lnTo>
                  <a:cubicBezTo>
                    <a:pt x="9" y="10"/>
                    <a:pt x="27" y="1"/>
                    <a:pt x="36" y="10"/>
                  </a:cubicBezTo>
                  <a:lnTo>
                    <a:pt x="44" y="10"/>
                  </a:lnTo>
                  <a:cubicBezTo>
                    <a:pt x="53" y="10"/>
                    <a:pt x="62" y="19"/>
                    <a:pt x="62" y="36"/>
                  </a:cubicBezTo>
                  <a:lnTo>
                    <a:pt x="71" y="36"/>
                  </a:lnTo>
                  <a:cubicBezTo>
                    <a:pt x="258" y="108"/>
                    <a:pt x="426" y="205"/>
                    <a:pt x="586" y="321"/>
                  </a:cubicBezTo>
                  <a:cubicBezTo>
                    <a:pt x="604" y="321"/>
                    <a:pt x="604" y="338"/>
                    <a:pt x="595" y="356"/>
                  </a:cubicBezTo>
                  <a:cubicBezTo>
                    <a:pt x="586" y="365"/>
                    <a:pt x="569" y="365"/>
                    <a:pt x="560" y="356"/>
                  </a:cubicBezTo>
                  <a:cubicBezTo>
                    <a:pt x="409" y="232"/>
                    <a:pt x="240" y="134"/>
                    <a:pt x="62" y="54"/>
                  </a:cubicBezTo>
                  <a:lnTo>
                    <a:pt x="53" y="45"/>
                  </a:lnTo>
                  <a:cubicBezTo>
                    <a:pt x="44" y="54"/>
                    <a:pt x="36" y="63"/>
                    <a:pt x="27" y="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13"/>
            <p:cNvSpPr/>
            <p:nvPr/>
          </p:nvSpPr>
          <p:spPr>
            <a:xfrm>
              <a:off x="5133700" y="1775475"/>
              <a:ext cx="13775" cy="4675"/>
            </a:xfrm>
            <a:custGeom>
              <a:avLst/>
              <a:gdLst/>
              <a:ahLst/>
              <a:cxnLst/>
              <a:rect l="l" t="t" r="r" b="b"/>
              <a:pathLst>
                <a:path w="551" h="187" extrusionOk="0">
                  <a:moveTo>
                    <a:pt x="36" y="54"/>
                  </a:moveTo>
                  <a:lnTo>
                    <a:pt x="27" y="54"/>
                  </a:lnTo>
                  <a:cubicBezTo>
                    <a:pt x="9" y="54"/>
                    <a:pt x="0" y="45"/>
                    <a:pt x="0" y="27"/>
                  </a:cubicBezTo>
                  <a:lnTo>
                    <a:pt x="0" y="18"/>
                  </a:lnTo>
                  <a:cubicBezTo>
                    <a:pt x="0" y="9"/>
                    <a:pt x="18" y="0"/>
                    <a:pt x="27" y="0"/>
                  </a:cubicBezTo>
                  <a:lnTo>
                    <a:pt x="44" y="0"/>
                  </a:lnTo>
                  <a:cubicBezTo>
                    <a:pt x="53" y="0"/>
                    <a:pt x="53" y="9"/>
                    <a:pt x="62" y="18"/>
                  </a:cubicBezTo>
                  <a:lnTo>
                    <a:pt x="71" y="18"/>
                  </a:lnTo>
                  <a:cubicBezTo>
                    <a:pt x="231" y="36"/>
                    <a:pt x="391" y="71"/>
                    <a:pt x="533" y="142"/>
                  </a:cubicBezTo>
                  <a:cubicBezTo>
                    <a:pt x="542" y="151"/>
                    <a:pt x="551" y="160"/>
                    <a:pt x="542" y="178"/>
                  </a:cubicBezTo>
                  <a:cubicBezTo>
                    <a:pt x="542" y="187"/>
                    <a:pt x="524" y="187"/>
                    <a:pt x="515" y="187"/>
                  </a:cubicBezTo>
                  <a:cubicBezTo>
                    <a:pt x="373" y="107"/>
                    <a:pt x="222" y="62"/>
                    <a:pt x="71" y="36"/>
                  </a:cubicBezTo>
                  <a:lnTo>
                    <a:pt x="53" y="36"/>
                  </a:lnTo>
                  <a:cubicBezTo>
                    <a:pt x="53" y="45"/>
                    <a:pt x="44" y="54"/>
                    <a:pt x="36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13"/>
            <p:cNvSpPr/>
            <p:nvPr/>
          </p:nvSpPr>
          <p:spPr>
            <a:xfrm>
              <a:off x="5152775" y="1749725"/>
              <a:ext cx="7150" cy="22650"/>
            </a:xfrm>
            <a:custGeom>
              <a:avLst/>
              <a:gdLst/>
              <a:ahLst/>
              <a:cxnLst/>
              <a:rect l="l" t="t" r="r" b="b"/>
              <a:pathLst>
                <a:path w="286" h="906" extrusionOk="0">
                  <a:moveTo>
                    <a:pt x="54" y="27"/>
                  </a:moveTo>
                  <a:lnTo>
                    <a:pt x="54" y="18"/>
                  </a:lnTo>
                  <a:cubicBezTo>
                    <a:pt x="63" y="0"/>
                    <a:pt x="81" y="0"/>
                    <a:pt x="90" y="9"/>
                  </a:cubicBezTo>
                  <a:lnTo>
                    <a:pt x="99" y="9"/>
                  </a:lnTo>
                  <a:cubicBezTo>
                    <a:pt x="107" y="18"/>
                    <a:pt x="116" y="27"/>
                    <a:pt x="107" y="44"/>
                  </a:cubicBezTo>
                  <a:lnTo>
                    <a:pt x="107" y="44"/>
                  </a:lnTo>
                  <a:lnTo>
                    <a:pt x="107" y="44"/>
                  </a:lnTo>
                  <a:cubicBezTo>
                    <a:pt x="99" y="53"/>
                    <a:pt x="90" y="53"/>
                    <a:pt x="81" y="53"/>
                  </a:cubicBezTo>
                  <a:lnTo>
                    <a:pt x="81" y="53"/>
                  </a:lnTo>
                  <a:lnTo>
                    <a:pt x="72" y="71"/>
                  </a:lnTo>
                  <a:cubicBezTo>
                    <a:pt x="63" y="98"/>
                    <a:pt x="54" y="133"/>
                    <a:pt x="45" y="160"/>
                  </a:cubicBezTo>
                  <a:cubicBezTo>
                    <a:pt x="28" y="266"/>
                    <a:pt x="36" y="364"/>
                    <a:pt x="72" y="462"/>
                  </a:cubicBezTo>
                  <a:cubicBezTo>
                    <a:pt x="99" y="560"/>
                    <a:pt x="143" y="648"/>
                    <a:pt x="196" y="737"/>
                  </a:cubicBezTo>
                  <a:cubicBezTo>
                    <a:pt x="241" y="808"/>
                    <a:pt x="267" y="853"/>
                    <a:pt x="267" y="853"/>
                  </a:cubicBezTo>
                  <a:cubicBezTo>
                    <a:pt x="285" y="870"/>
                    <a:pt x="285" y="888"/>
                    <a:pt x="267" y="897"/>
                  </a:cubicBezTo>
                  <a:cubicBezTo>
                    <a:pt x="258" y="906"/>
                    <a:pt x="241" y="897"/>
                    <a:pt x="232" y="870"/>
                  </a:cubicBezTo>
                  <a:cubicBezTo>
                    <a:pt x="232" y="870"/>
                    <a:pt x="196" y="826"/>
                    <a:pt x="161" y="755"/>
                  </a:cubicBezTo>
                  <a:cubicBezTo>
                    <a:pt x="107" y="666"/>
                    <a:pt x="63" y="568"/>
                    <a:pt x="36" y="471"/>
                  </a:cubicBezTo>
                  <a:cubicBezTo>
                    <a:pt x="1" y="364"/>
                    <a:pt x="1" y="258"/>
                    <a:pt x="19" y="160"/>
                  </a:cubicBezTo>
                  <a:cubicBezTo>
                    <a:pt x="28" y="124"/>
                    <a:pt x="36" y="89"/>
                    <a:pt x="54" y="62"/>
                  </a:cubicBezTo>
                  <a:lnTo>
                    <a:pt x="63" y="44"/>
                  </a:lnTo>
                  <a:lnTo>
                    <a:pt x="63" y="36"/>
                  </a:lnTo>
                  <a:cubicBezTo>
                    <a:pt x="54" y="36"/>
                    <a:pt x="54" y="27"/>
                    <a:pt x="54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13"/>
            <p:cNvSpPr/>
            <p:nvPr/>
          </p:nvSpPr>
          <p:spPr>
            <a:xfrm>
              <a:off x="5157000" y="1744825"/>
              <a:ext cx="4475" cy="22900"/>
            </a:xfrm>
            <a:custGeom>
              <a:avLst/>
              <a:gdLst/>
              <a:ahLst/>
              <a:cxnLst/>
              <a:rect l="l" t="t" r="r" b="b"/>
              <a:pathLst>
                <a:path w="179" h="916" extrusionOk="0">
                  <a:moveTo>
                    <a:pt x="107" y="18"/>
                  </a:moveTo>
                  <a:lnTo>
                    <a:pt x="107" y="10"/>
                  </a:lnTo>
                  <a:cubicBezTo>
                    <a:pt x="116" y="1"/>
                    <a:pt x="134" y="1"/>
                    <a:pt x="143" y="10"/>
                  </a:cubicBezTo>
                  <a:lnTo>
                    <a:pt x="152" y="10"/>
                  </a:lnTo>
                  <a:cubicBezTo>
                    <a:pt x="161" y="18"/>
                    <a:pt x="161" y="36"/>
                    <a:pt x="152" y="45"/>
                  </a:cubicBezTo>
                  <a:lnTo>
                    <a:pt x="152" y="45"/>
                  </a:lnTo>
                  <a:lnTo>
                    <a:pt x="152" y="45"/>
                  </a:lnTo>
                  <a:cubicBezTo>
                    <a:pt x="143" y="45"/>
                    <a:pt x="125" y="45"/>
                    <a:pt x="125" y="45"/>
                  </a:cubicBezTo>
                  <a:lnTo>
                    <a:pt x="125" y="45"/>
                  </a:lnTo>
                  <a:lnTo>
                    <a:pt x="107" y="54"/>
                  </a:lnTo>
                  <a:cubicBezTo>
                    <a:pt x="89" y="89"/>
                    <a:pt x="81" y="116"/>
                    <a:pt x="72" y="143"/>
                  </a:cubicBezTo>
                  <a:cubicBezTo>
                    <a:pt x="36" y="240"/>
                    <a:pt x="27" y="347"/>
                    <a:pt x="36" y="445"/>
                  </a:cubicBezTo>
                  <a:cubicBezTo>
                    <a:pt x="54" y="542"/>
                    <a:pt x="72" y="640"/>
                    <a:pt x="116" y="738"/>
                  </a:cubicBezTo>
                  <a:cubicBezTo>
                    <a:pt x="143" y="809"/>
                    <a:pt x="169" y="862"/>
                    <a:pt x="169" y="862"/>
                  </a:cubicBezTo>
                  <a:cubicBezTo>
                    <a:pt x="178" y="880"/>
                    <a:pt x="169" y="907"/>
                    <a:pt x="169" y="907"/>
                  </a:cubicBezTo>
                  <a:cubicBezTo>
                    <a:pt x="161" y="915"/>
                    <a:pt x="143" y="898"/>
                    <a:pt x="134" y="880"/>
                  </a:cubicBezTo>
                  <a:cubicBezTo>
                    <a:pt x="134" y="880"/>
                    <a:pt x="107" y="827"/>
                    <a:pt x="81" y="747"/>
                  </a:cubicBezTo>
                  <a:cubicBezTo>
                    <a:pt x="45" y="649"/>
                    <a:pt x="18" y="551"/>
                    <a:pt x="10" y="445"/>
                  </a:cubicBezTo>
                  <a:cubicBezTo>
                    <a:pt x="1" y="338"/>
                    <a:pt x="10" y="232"/>
                    <a:pt x="45" y="134"/>
                  </a:cubicBezTo>
                  <a:cubicBezTo>
                    <a:pt x="63" y="107"/>
                    <a:pt x="81" y="72"/>
                    <a:pt x="98" y="45"/>
                  </a:cubicBezTo>
                  <a:lnTo>
                    <a:pt x="107" y="27"/>
                  </a:lnTo>
                  <a:lnTo>
                    <a:pt x="107" y="27"/>
                  </a:lnTo>
                  <a:cubicBezTo>
                    <a:pt x="107" y="27"/>
                    <a:pt x="107" y="18"/>
                    <a:pt x="107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13"/>
            <p:cNvSpPr/>
            <p:nvPr/>
          </p:nvSpPr>
          <p:spPr>
            <a:xfrm>
              <a:off x="5128350" y="1771250"/>
              <a:ext cx="22900" cy="5125"/>
            </a:xfrm>
            <a:custGeom>
              <a:avLst/>
              <a:gdLst/>
              <a:ahLst/>
              <a:cxnLst/>
              <a:rect l="l" t="t" r="r" b="b"/>
              <a:pathLst>
                <a:path w="916" h="205" extrusionOk="0">
                  <a:moveTo>
                    <a:pt x="54" y="134"/>
                  </a:moveTo>
                  <a:lnTo>
                    <a:pt x="45" y="134"/>
                  </a:lnTo>
                  <a:cubicBezTo>
                    <a:pt x="36" y="143"/>
                    <a:pt x="28" y="143"/>
                    <a:pt x="19" y="134"/>
                  </a:cubicBezTo>
                  <a:lnTo>
                    <a:pt x="19" y="134"/>
                  </a:lnTo>
                  <a:cubicBezTo>
                    <a:pt x="1" y="125"/>
                    <a:pt x="1" y="107"/>
                    <a:pt x="19" y="98"/>
                  </a:cubicBezTo>
                  <a:lnTo>
                    <a:pt x="19" y="98"/>
                  </a:lnTo>
                  <a:lnTo>
                    <a:pt x="19" y="98"/>
                  </a:lnTo>
                  <a:cubicBezTo>
                    <a:pt x="19" y="89"/>
                    <a:pt x="36" y="89"/>
                    <a:pt x="45" y="98"/>
                  </a:cubicBezTo>
                  <a:lnTo>
                    <a:pt x="45" y="98"/>
                  </a:lnTo>
                  <a:lnTo>
                    <a:pt x="63" y="80"/>
                  </a:lnTo>
                  <a:cubicBezTo>
                    <a:pt x="90" y="63"/>
                    <a:pt x="116" y="54"/>
                    <a:pt x="152" y="36"/>
                  </a:cubicBezTo>
                  <a:cubicBezTo>
                    <a:pt x="250" y="9"/>
                    <a:pt x="356" y="1"/>
                    <a:pt x="463" y="9"/>
                  </a:cubicBezTo>
                  <a:cubicBezTo>
                    <a:pt x="560" y="27"/>
                    <a:pt x="658" y="54"/>
                    <a:pt x="756" y="98"/>
                  </a:cubicBezTo>
                  <a:cubicBezTo>
                    <a:pt x="836" y="125"/>
                    <a:pt x="889" y="152"/>
                    <a:pt x="889" y="152"/>
                  </a:cubicBezTo>
                  <a:cubicBezTo>
                    <a:pt x="907" y="160"/>
                    <a:pt x="916" y="178"/>
                    <a:pt x="916" y="187"/>
                  </a:cubicBezTo>
                  <a:cubicBezTo>
                    <a:pt x="907" y="196"/>
                    <a:pt x="889" y="205"/>
                    <a:pt x="871" y="187"/>
                  </a:cubicBezTo>
                  <a:cubicBezTo>
                    <a:pt x="871" y="187"/>
                    <a:pt x="818" y="160"/>
                    <a:pt x="738" y="134"/>
                  </a:cubicBezTo>
                  <a:cubicBezTo>
                    <a:pt x="649" y="89"/>
                    <a:pt x="552" y="63"/>
                    <a:pt x="454" y="45"/>
                  </a:cubicBezTo>
                  <a:cubicBezTo>
                    <a:pt x="356" y="27"/>
                    <a:pt x="258" y="36"/>
                    <a:pt x="161" y="63"/>
                  </a:cubicBezTo>
                  <a:cubicBezTo>
                    <a:pt x="125" y="72"/>
                    <a:pt x="99" y="80"/>
                    <a:pt x="72" y="98"/>
                  </a:cubicBezTo>
                  <a:lnTo>
                    <a:pt x="54" y="116"/>
                  </a:lnTo>
                  <a:lnTo>
                    <a:pt x="54" y="116"/>
                  </a:lnTo>
                  <a:cubicBezTo>
                    <a:pt x="54" y="116"/>
                    <a:pt x="54" y="125"/>
                    <a:pt x="54" y="1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13"/>
            <p:cNvSpPr/>
            <p:nvPr/>
          </p:nvSpPr>
          <p:spPr>
            <a:xfrm>
              <a:off x="5118050" y="1777050"/>
              <a:ext cx="37375" cy="11325"/>
            </a:xfrm>
            <a:custGeom>
              <a:avLst/>
              <a:gdLst/>
              <a:ahLst/>
              <a:cxnLst/>
              <a:rect l="l" t="t" r="r" b="b"/>
              <a:pathLst>
                <a:path w="1495" h="453" extrusionOk="0">
                  <a:moveTo>
                    <a:pt x="1291" y="1"/>
                  </a:moveTo>
                  <a:cubicBezTo>
                    <a:pt x="1222" y="1"/>
                    <a:pt x="1143" y="18"/>
                    <a:pt x="1070" y="44"/>
                  </a:cubicBezTo>
                  <a:cubicBezTo>
                    <a:pt x="973" y="78"/>
                    <a:pt x="841" y="89"/>
                    <a:pt x="712" y="89"/>
                  </a:cubicBezTo>
                  <a:cubicBezTo>
                    <a:pt x="571" y="89"/>
                    <a:pt x="434" y="76"/>
                    <a:pt x="351" y="62"/>
                  </a:cubicBezTo>
                  <a:cubicBezTo>
                    <a:pt x="329" y="58"/>
                    <a:pt x="306" y="57"/>
                    <a:pt x="284" y="57"/>
                  </a:cubicBezTo>
                  <a:cubicBezTo>
                    <a:pt x="135" y="57"/>
                    <a:pt x="1" y="130"/>
                    <a:pt x="155" y="230"/>
                  </a:cubicBezTo>
                  <a:cubicBezTo>
                    <a:pt x="422" y="381"/>
                    <a:pt x="724" y="452"/>
                    <a:pt x="1026" y="452"/>
                  </a:cubicBezTo>
                  <a:cubicBezTo>
                    <a:pt x="1212" y="444"/>
                    <a:pt x="1372" y="337"/>
                    <a:pt x="1461" y="177"/>
                  </a:cubicBezTo>
                  <a:cubicBezTo>
                    <a:pt x="1494" y="49"/>
                    <a:pt x="1409" y="1"/>
                    <a:pt x="1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13"/>
            <p:cNvSpPr/>
            <p:nvPr/>
          </p:nvSpPr>
          <p:spPr>
            <a:xfrm>
              <a:off x="5137925" y="1748000"/>
              <a:ext cx="33325" cy="33100"/>
            </a:xfrm>
            <a:custGeom>
              <a:avLst/>
              <a:gdLst/>
              <a:ahLst/>
              <a:cxnLst/>
              <a:rect l="l" t="t" r="r" b="b"/>
              <a:pathLst>
                <a:path w="1333" h="1324" extrusionOk="0">
                  <a:moveTo>
                    <a:pt x="1072" y="1"/>
                  </a:moveTo>
                  <a:cubicBezTo>
                    <a:pt x="1016" y="1"/>
                    <a:pt x="971" y="201"/>
                    <a:pt x="897" y="327"/>
                  </a:cubicBezTo>
                  <a:cubicBezTo>
                    <a:pt x="781" y="531"/>
                    <a:pt x="728" y="451"/>
                    <a:pt x="551" y="744"/>
                  </a:cubicBezTo>
                  <a:cubicBezTo>
                    <a:pt x="382" y="1037"/>
                    <a:pt x="444" y="1082"/>
                    <a:pt x="195" y="1170"/>
                  </a:cubicBezTo>
                  <a:cubicBezTo>
                    <a:pt x="1" y="1247"/>
                    <a:pt x="251" y="1323"/>
                    <a:pt x="489" y="1323"/>
                  </a:cubicBezTo>
                  <a:cubicBezTo>
                    <a:pt x="555" y="1323"/>
                    <a:pt x="621" y="1317"/>
                    <a:pt x="675" y="1304"/>
                  </a:cubicBezTo>
                  <a:cubicBezTo>
                    <a:pt x="1137" y="1197"/>
                    <a:pt x="1332" y="797"/>
                    <a:pt x="1181" y="229"/>
                  </a:cubicBezTo>
                  <a:cubicBezTo>
                    <a:pt x="1137" y="62"/>
                    <a:pt x="1103" y="1"/>
                    <a:pt x="10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92" name="Google Shape;7192;p13"/>
          <p:cNvGrpSpPr/>
          <p:nvPr/>
        </p:nvGrpSpPr>
        <p:grpSpPr>
          <a:xfrm rot="3949829">
            <a:off x="1584182" y="1806322"/>
            <a:ext cx="322910" cy="312792"/>
            <a:chOff x="5230050" y="2005675"/>
            <a:chExt cx="81300" cy="78750"/>
          </a:xfrm>
        </p:grpSpPr>
        <p:sp>
          <p:nvSpPr>
            <p:cNvPr id="7193" name="Google Shape;7193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25" name="Google Shape;7225;p13"/>
          <p:cNvGrpSpPr/>
          <p:nvPr/>
        </p:nvGrpSpPr>
        <p:grpSpPr>
          <a:xfrm rot="187277">
            <a:off x="2535591" y="1373620"/>
            <a:ext cx="244344" cy="236637"/>
            <a:chOff x="5230050" y="2005675"/>
            <a:chExt cx="81300" cy="78750"/>
          </a:xfrm>
        </p:grpSpPr>
        <p:sp>
          <p:nvSpPr>
            <p:cNvPr id="7226" name="Google Shape;7226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58" name="Google Shape;7258;p13"/>
          <p:cNvGrpSpPr/>
          <p:nvPr/>
        </p:nvGrpSpPr>
        <p:grpSpPr>
          <a:xfrm>
            <a:off x="4590689" y="2393530"/>
            <a:ext cx="295631" cy="286183"/>
            <a:chOff x="5391475" y="1734625"/>
            <a:chExt cx="74425" cy="72050"/>
          </a:xfrm>
        </p:grpSpPr>
        <p:sp>
          <p:nvSpPr>
            <p:cNvPr id="7259" name="Google Shape;7259;p13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260" name="Google Shape;7260;p13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7261" name="Google Shape;7261;p13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2" name="Google Shape;7262;p13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3" name="Google Shape;7263;p13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4" name="Google Shape;7264;p13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5" name="Google Shape;7265;p13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6" name="Google Shape;7266;p13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7" name="Google Shape;7267;p13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8" name="Google Shape;7268;p13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9" name="Google Shape;7269;p13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0" name="Google Shape;7270;p13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1" name="Google Shape;7271;p13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2" name="Google Shape;7272;p13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3" name="Google Shape;7273;p13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4" name="Google Shape;7274;p13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5" name="Google Shape;7275;p13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6" name="Google Shape;7276;p13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7" name="Google Shape;7277;p13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8" name="Google Shape;7278;p13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279" name="Google Shape;7279;p13"/>
          <p:cNvGrpSpPr/>
          <p:nvPr/>
        </p:nvGrpSpPr>
        <p:grpSpPr>
          <a:xfrm rot="-1502308">
            <a:off x="3015161" y="2665851"/>
            <a:ext cx="159197" cy="249743"/>
            <a:chOff x="5059525" y="1826975"/>
            <a:chExt cx="43775" cy="68675"/>
          </a:xfrm>
        </p:grpSpPr>
        <p:sp>
          <p:nvSpPr>
            <p:cNvPr id="7280" name="Google Shape;7280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2" name="Google Shape;7292;p13"/>
          <p:cNvGrpSpPr/>
          <p:nvPr/>
        </p:nvGrpSpPr>
        <p:grpSpPr>
          <a:xfrm rot="-702" flipH="1">
            <a:off x="3395368" y="3015620"/>
            <a:ext cx="85203" cy="133606"/>
            <a:chOff x="5059525" y="1826975"/>
            <a:chExt cx="43775" cy="68675"/>
          </a:xfrm>
        </p:grpSpPr>
        <p:sp>
          <p:nvSpPr>
            <p:cNvPr id="7293" name="Google Shape;7293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05" name="Google Shape;7305;p13"/>
          <p:cNvGrpSpPr/>
          <p:nvPr/>
        </p:nvGrpSpPr>
        <p:grpSpPr>
          <a:xfrm rot="187441">
            <a:off x="3322303" y="2714927"/>
            <a:ext cx="147544" cy="142909"/>
            <a:chOff x="5230050" y="2005675"/>
            <a:chExt cx="81300" cy="78750"/>
          </a:xfrm>
        </p:grpSpPr>
        <p:sp>
          <p:nvSpPr>
            <p:cNvPr id="7306" name="Google Shape;7306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38" name="Google Shape;7338;p13"/>
          <p:cNvGrpSpPr/>
          <p:nvPr/>
        </p:nvGrpSpPr>
        <p:grpSpPr>
          <a:xfrm rot="1472485">
            <a:off x="3666597" y="2567704"/>
            <a:ext cx="237751" cy="230286"/>
            <a:chOff x="5230050" y="2005675"/>
            <a:chExt cx="81300" cy="78750"/>
          </a:xfrm>
        </p:grpSpPr>
        <p:sp>
          <p:nvSpPr>
            <p:cNvPr id="7339" name="Google Shape;7339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71" name="Google Shape;7371;p13"/>
          <p:cNvGrpSpPr/>
          <p:nvPr/>
        </p:nvGrpSpPr>
        <p:grpSpPr>
          <a:xfrm>
            <a:off x="3451893" y="2819267"/>
            <a:ext cx="140819" cy="144141"/>
            <a:chOff x="5308025" y="1976325"/>
            <a:chExt cx="48650" cy="49800"/>
          </a:xfrm>
        </p:grpSpPr>
        <p:sp>
          <p:nvSpPr>
            <p:cNvPr id="7372" name="Google Shape;7372;p13"/>
            <p:cNvSpPr/>
            <p:nvPr/>
          </p:nvSpPr>
          <p:spPr>
            <a:xfrm>
              <a:off x="5308025" y="1976325"/>
              <a:ext cx="48650" cy="49800"/>
            </a:xfrm>
            <a:custGeom>
              <a:avLst/>
              <a:gdLst/>
              <a:ahLst/>
              <a:cxnLst/>
              <a:rect l="l" t="t" r="r" b="b"/>
              <a:pathLst>
                <a:path w="1946" h="1992" extrusionOk="0">
                  <a:moveTo>
                    <a:pt x="1075" y="0"/>
                  </a:moveTo>
                  <a:cubicBezTo>
                    <a:pt x="1004" y="0"/>
                    <a:pt x="933" y="45"/>
                    <a:pt x="889" y="107"/>
                  </a:cubicBezTo>
                  <a:lnTo>
                    <a:pt x="827" y="204"/>
                  </a:lnTo>
                  <a:cubicBezTo>
                    <a:pt x="773" y="275"/>
                    <a:pt x="756" y="373"/>
                    <a:pt x="765" y="462"/>
                  </a:cubicBezTo>
                  <a:lnTo>
                    <a:pt x="773" y="586"/>
                  </a:lnTo>
                  <a:cubicBezTo>
                    <a:pt x="782" y="631"/>
                    <a:pt x="809" y="675"/>
                    <a:pt x="853" y="693"/>
                  </a:cubicBezTo>
                  <a:cubicBezTo>
                    <a:pt x="880" y="702"/>
                    <a:pt x="898" y="728"/>
                    <a:pt x="907" y="755"/>
                  </a:cubicBezTo>
                  <a:lnTo>
                    <a:pt x="907" y="808"/>
                  </a:lnTo>
                  <a:cubicBezTo>
                    <a:pt x="907" y="826"/>
                    <a:pt x="898" y="844"/>
                    <a:pt x="889" y="853"/>
                  </a:cubicBezTo>
                  <a:lnTo>
                    <a:pt x="836" y="871"/>
                  </a:lnTo>
                  <a:cubicBezTo>
                    <a:pt x="831" y="873"/>
                    <a:pt x="826" y="874"/>
                    <a:pt x="822" y="874"/>
                  </a:cubicBezTo>
                  <a:cubicBezTo>
                    <a:pt x="809" y="874"/>
                    <a:pt x="798" y="866"/>
                    <a:pt x="791" y="853"/>
                  </a:cubicBezTo>
                  <a:lnTo>
                    <a:pt x="765" y="817"/>
                  </a:lnTo>
                  <a:cubicBezTo>
                    <a:pt x="747" y="799"/>
                    <a:pt x="747" y="764"/>
                    <a:pt x="756" y="737"/>
                  </a:cubicBezTo>
                  <a:cubicBezTo>
                    <a:pt x="773" y="693"/>
                    <a:pt x="773" y="648"/>
                    <a:pt x="747" y="604"/>
                  </a:cubicBezTo>
                  <a:lnTo>
                    <a:pt x="667" y="506"/>
                  </a:lnTo>
                  <a:cubicBezTo>
                    <a:pt x="614" y="435"/>
                    <a:pt x="534" y="382"/>
                    <a:pt x="445" y="355"/>
                  </a:cubicBezTo>
                  <a:lnTo>
                    <a:pt x="338" y="329"/>
                  </a:lnTo>
                  <a:cubicBezTo>
                    <a:pt x="318" y="324"/>
                    <a:pt x="298" y="322"/>
                    <a:pt x="278" y="322"/>
                  </a:cubicBezTo>
                  <a:cubicBezTo>
                    <a:pt x="222" y="322"/>
                    <a:pt x="171" y="340"/>
                    <a:pt x="125" y="373"/>
                  </a:cubicBezTo>
                  <a:lnTo>
                    <a:pt x="116" y="391"/>
                  </a:lnTo>
                  <a:cubicBezTo>
                    <a:pt x="98" y="400"/>
                    <a:pt x="90" y="418"/>
                    <a:pt x="81" y="435"/>
                  </a:cubicBezTo>
                  <a:cubicBezTo>
                    <a:pt x="63" y="444"/>
                    <a:pt x="54" y="462"/>
                    <a:pt x="45" y="480"/>
                  </a:cubicBezTo>
                  <a:lnTo>
                    <a:pt x="36" y="497"/>
                  </a:lnTo>
                  <a:cubicBezTo>
                    <a:pt x="1" y="569"/>
                    <a:pt x="10" y="648"/>
                    <a:pt x="54" y="711"/>
                  </a:cubicBezTo>
                  <a:lnTo>
                    <a:pt x="107" y="808"/>
                  </a:lnTo>
                  <a:cubicBezTo>
                    <a:pt x="161" y="888"/>
                    <a:pt x="232" y="942"/>
                    <a:pt x="312" y="977"/>
                  </a:cubicBezTo>
                  <a:lnTo>
                    <a:pt x="436" y="1021"/>
                  </a:lnTo>
                  <a:cubicBezTo>
                    <a:pt x="451" y="1024"/>
                    <a:pt x="466" y="1026"/>
                    <a:pt x="480" y="1026"/>
                  </a:cubicBezTo>
                  <a:cubicBezTo>
                    <a:pt x="509" y="1026"/>
                    <a:pt x="537" y="1019"/>
                    <a:pt x="560" y="995"/>
                  </a:cubicBezTo>
                  <a:cubicBezTo>
                    <a:pt x="580" y="982"/>
                    <a:pt x="599" y="974"/>
                    <a:pt x="619" y="974"/>
                  </a:cubicBezTo>
                  <a:cubicBezTo>
                    <a:pt x="626" y="974"/>
                    <a:pt x="633" y="975"/>
                    <a:pt x="640" y="977"/>
                  </a:cubicBezTo>
                  <a:lnTo>
                    <a:pt x="685" y="995"/>
                  </a:lnTo>
                  <a:cubicBezTo>
                    <a:pt x="702" y="1004"/>
                    <a:pt x="711" y="1013"/>
                    <a:pt x="711" y="1030"/>
                  </a:cubicBezTo>
                  <a:lnTo>
                    <a:pt x="711" y="1048"/>
                  </a:lnTo>
                  <a:cubicBezTo>
                    <a:pt x="711" y="1066"/>
                    <a:pt x="702" y="1075"/>
                    <a:pt x="685" y="1084"/>
                  </a:cubicBezTo>
                  <a:lnTo>
                    <a:pt x="640" y="1101"/>
                  </a:lnTo>
                  <a:cubicBezTo>
                    <a:pt x="633" y="1104"/>
                    <a:pt x="626" y="1105"/>
                    <a:pt x="619" y="1105"/>
                  </a:cubicBezTo>
                  <a:cubicBezTo>
                    <a:pt x="599" y="1105"/>
                    <a:pt x="580" y="1097"/>
                    <a:pt x="560" y="1084"/>
                  </a:cubicBezTo>
                  <a:cubicBezTo>
                    <a:pt x="537" y="1066"/>
                    <a:pt x="511" y="1057"/>
                    <a:pt x="483" y="1057"/>
                  </a:cubicBezTo>
                  <a:cubicBezTo>
                    <a:pt x="467" y="1057"/>
                    <a:pt x="452" y="1060"/>
                    <a:pt x="436" y="1066"/>
                  </a:cubicBezTo>
                  <a:lnTo>
                    <a:pt x="312" y="1110"/>
                  </a:lnTo>
                  <a:cubicBezTo>
                    <a:pt x="232" y="1146"/>
                    <a:pt x="161" y="1208"/>
                    <a:pt x="116" y="1279"/>
                  </a:cubicBezTo>
                  <a:lnTo>
                    <a:pt x="54" y="1386"/>
                  </a:lnTo>
                  <a:cubicBezTo>
                    <a:pt x="19" y="1448"/>
                    <a:pt x="19" y="1528"/>
                    <a:pt x="54" y="1599"/>
                  </a:cubicBezTo>
                  <a:lnTo>
                    <a:pt x="54" y="1617"/>
                  </a:lnTo>
                  <a:cubicBezTo>
                    <a:pt x="63" y="1634"/>
                    <a:pt x="81" y="1643"/>
                    <a:pt x="90" y="1661"/>
                  </a:cubicBezTo>
                  <a:cubicBezTo>
                    <a:pt x="98" y="1679"/>
                    <a:pt x="116" y="1688"/>
                    <a:pt x="125" y="1705"/>
                  </a:cubicBezTo>
                  <a:lnTo>
                    <a:pt x="143" y="1714"/>
                  </a:lnTo>
                  <a:cubicBezTo>
                    <a:pt x="186" y="1751"/>
                    <a:pt x="234" y="1767"/>
                    <a:pt x="286" y="1767"/>
                  </a:cubicBezTo>
                  <a:cubicBezTo>
                    <a:pt x="308" y="1767"/>
                    <a:pt x="332" y="1764"/>
                    <a:pt x="356" y="1759"/>
                  </a:cubicBezTo>
                  <a:lnTo>
                    <a:pt x="463" y="1723"/>
                  </a:lnTo>
                  <a:cubicBezTo>
                    <a:pt x="551" y="1696"/>
                    <a:pt x="623" y="1643"/>
                    <a:pt x="676" y="1572"/>
                  </a:cubicBezTo>
                  <a:lnTo>
                    <a:pt x="747" y="1474"/>
                  </a:lnTo>
                  <a:cubicBezTo>
                    <a:pt x="773" y="1430"/>
                    <a:pt x="782" y="1386"/>
                    <a:pt x="765" y="1341"/>
                  </a:cubicBezTo>
                  <a:cubicBezTo>
                    <a:pt x="747" y="1315"/>
                    <a:pt x="747" y="1279"/>
                    <a:pt x="765" y="1261"/>
                  </a:cubicBezTo>
                  <a:lnTo>
                    <a:pt x="800" y="1217"/>
                  </a:lnTo>
                  <a:cubicBezTo>
                    <a:pt x="800" y="1204"/>
                    <a:pt x="810" y="1196"/>
                    <a:pt x="818" y="1196"/>
                  </a:cubicBezTo>
                  <a:cubicBezTo>
                    <a:pt x="821" y="1196"/>
                    <a:pt x="824" y="1197"/>
                    <a:pt x="827" y="1199"/>
                  </a:cubicBezTo>
                  <a:lnTo>
                    <a:pt x="862" y="1199"/>
                  </a:lnTo>
                  <a:cubicBezTo>
                    <a:pt x="865" y="1198"/>
                    <a:pt x="869" y="1197"/>
                    <a:pt x="872" y="1197"/>
                  </a:cubicBezTo>
                  <a:cubicBezTo>
                    <a:pt x="886" y="1197"/>
                    <a:pt x="898" y="1213"/>
                    <a:pt x="898" y="1235"/>
                  </a:cubicBezTo>
                  <a:lnTo>
                    <a:pt x="898" y="1270"/>
                  </a:lnTo>
                  <a:cubicBezTo>
                    <a:pt x="907" y="1297"/>
                    <a:pt x="889" y="1323"/>
                    <a:pt x="862" y="1341"/>
                  </a:cubicBezTo>
                  <a:cubicBezTo>
                    <a:pt x="827" y="1368"/>
                    <a:pt x="800" y="1412"/>
                    <a:pt x="800" y="1457"/>
                  </a:cubicBezTo>
                  <a:lnTo>
                    <a:pt x="800" y="1581"/>
                  </a:lnTo>
                  <a:cubicBezTo>
                    <a:pt x="809" y="1670"/>
                    <a:pt x="836" y="1759"/>
                    <a:pt x="898" y="1821"/>
                  </a:cubicBezTo>
                  <a:lnTo>
                    <a:pt x="969" y="1910"/>
                  </a:lnTo>
                  <a:cubicBezTo>
                    <a:pt x="1016" y="1964"/>
                    <a:pt x="1076" y="1991"/>
                    <a:pt x="1144" y="1991"/>
                  </a:cubicBezTo>
                  <a:cubicBezTo>
                    <a:pt x="1153" y="1991"/>
                    <a:pt x="1163" y="1991"/>
                    <a:pt x="1173" y="1990"/>
                  </a:cubicBezTo>
                  <a:lnTo>
                    <a:pt x="1191" y="1990"/>
                  </a:lnTo>
                  <a:cubicBezTo>
                    <a:pt x="1209" y="1990"/>
                    <a:pt x="1226" y="1981"/>
                    <a:pt x="1244" y="1972"/>
                  </a:cubicBezTo>
                  <a:cubicBezTo>
                    <a:pt x="1262" y="1972"/>
                    <a:pt x="1280" y="1963"/>
                    <a:pt x="1298" y="1954"/>
                  </a:cubicBezTo>
                  <a:lnTo>
                    <a:pt x="1315" y="1945"/>
                  </a:lnTo>
                  <a:cubicBezTo>
                    <a:pt x="1377" y="1901"/>
                    <a:pt x="1422" y="1839"/>
                    <a:pt x="1431" y="1759"/>
                  </a:cubicBezTo>
                  <a:lnTo>
                    <a:pt x="1431" y="1652"/>
                  </a:lnTo>
                  <a:cubicBezTo>
                    <a:pt x="1440" y="1563"/>
                    <a:pt x="1413" y="1474"/>
                    <a:pt x="1360" y="1395"/>
                  </a:cubicBezTo>
                  <a:lnTo>
                    <a:pt x="1289" y="1297"/>
                  </a:lnTo>
                  <a:cubicBezTo>
                    <a:pt x="1266" y="1260"/>
                    <a:pt x="1232" y="1241"/>
                    <a:pt x="1190" y="1241"/>
                  </a:cubicBezTo>
                  <a:cubicBezTo>
                    <a:pt x="1182" y="1241"/>
                    <a:pt x="1173" y="1242"/>
                    <a:pt x="1164" y="1244"/>
                  </a:cubicBezTo>
                  <a:cubicBezTo>
                    <a:pt x="1138" y="1244"/>
                    <a:pt x="1111" y="1235"/>
                    <a:pt x="1093" y="1208"/>
                  </a:cubicBezTo>
                  <a:lnTo>
                    <a:pt x="1058" y="1172"/>
                  </a:lnTo>
                  <a:cubicBezTo>
                    <a:pt x="1049" y="1155"/>
                    <a:pt x="1049" y="1137"/>
                    <a:pt x="1058" y="1128"/>
                  </a:cubicBezTo>
                  <a:lnTo>
                    <a:pt x="1075" y="1093"/>
                  </a:lnTo>
                  <a:cubicBezTo>
                    <a:pt x="1082" y="1086"/>
                    <a:pt x="1097" y="1080"/>
                    <a:pt x="1112" y="1080"/>
                  </a:cubicBezTo>
                  <a:cubicBezTo>
                    <a:pt x="1118" y="1080"/>
                    <a:pt x="1124" y="1081"/>
                    <a:pt x="1129" y="1084"/>
                  </a:cubicBezTo>
                  <a:lnTo>
                    <a:pt x="1173" y="1093"/>
                  </a:lnTo>
                  <a:cubicBezTo>
                    <a:pt x="1200" y="1101"/>
                    <a:pt x="1218" y="1119"/>
                    <a:pt x="1226" y="1155"/>
                  </a:cubicBezTo>
                  <a:cubicBezTo>
                    <a:pt x="1235" y="1199"/>
                    <a:pt x="1271" y="1235"/>
                    <a:pt x="1315" y="1244"/>
                  </a:cubicBezTo>
                  <a:lnTo>
                    <a:pt x="1440" y="1279"/>
                  </a:lnTo>
                  <a:cubicBezTo>
                    <a:pt x="1471" y="1290"/>
                    <a:pt x="1505" y="1295"/>
                    <a:pt x="1540" y="1295"/>
                  </a:cubicBezTo>
                  <a:cubicBezTo>
                    <a:pt x="1594" y="1295"/>
                    <a:pt x="1649" y="1283"/>
                    <a:pt x="1697" y="1261"/>
                  </a:cubicBezTo>
                  <a:lnTo>
                    <a:pt x="1813" y="1217"/>
                  </a:lnTo>
                  <a:cubicBezTo>
                    <a:pt x="1884" y="1190"/>
                    <a:pt x="1928" y="1128"/>
                    <a:pt x="1946" y="1057"/>
                  </a:cubicBezTo>
                  <a:lnTo>
                    <a:pt x="1946" y="1030"/>
                  </a:lnTo>
                  <a:cubicBezTo>
                    <a:pt x="1946" y="995"/>
                    <a:pt x="1946" y="959"/>
                    <a:pt x="1946" y="924"/>
                  </a:cubicBezTo>
                  <a:lnTo>
                    <a:pt x="1946" y="906"/>
                  </a:lnTo>
                  <a:cubicBezTo>
                    <a:pt x="1928" y="835"/>
                    <a:pt x="1875" y="773"/>
                    <a:pt x="1804" y="746"/>
                  </a:cubicBezTo>
                  <a:lnTo>
                    <a:pt x="1688" y="702"/>
                  </a:lnTo>
                  <a:cubicBezTo>
                    <a:pt x="1645" y="683"/>
                    <a:pt x="1600" y="674"/>
                    <a:pt x="1554" y="674"/>
                  </a:cubicBezTo>
                  <a:cubicBezTo>
                    <a:pt x="1513" y="674"/>
                    <a:pt x="1472" y="681"/>
                    <a:pt x="1431" y="693"/>
                  </a:cubicBezTo>
                  <a:lnTo>
                    <a:pt x="1306" y="737"/>
                  </a:lnTo>
                  <a:cubicBezTo>
                    <a:pt x="1262" y="746"/>
                    <a:pt x="1235" y="791"/>
                    <a:pt x="1226" y="835"/>
                  </a:cubicBezTo>
                  <a:cubicBezTo>
                    <a:pt x="1218" y="862"/>
                    <a:pt x="1200" y="888"/>
                    <a:pt x="1173" y="897"/>
                  </a:cubicBezTo>
                  <a:lnTo>
                    <a:pt x="1120" y="888"/>
                  </a:lnTo>
                  <a:cubicBezTo>
                    <a:pt x="1113" y="892"/>
                    <a:pt x="1105" y="894"/>
                    <a:pt x="1098" y="894"/>
                  </a:cubicBezTo>
                  <a:cubicBezTo>
                    <a:pt x="1089" y="894"/>
                    <a:pt x="1081" y="890"/>
                    <a:pt x="1075" y="879"/>
                  </a:cubicBezTo>
                  <a:cubicBezTo>
                    <a:pt x="1067" y="862"/>
                    <a:pt x="1067" y="853"/>
                    <a:pt x="1075" y="835"/>
                  </a:cubicBezTo>
                  <a:lnTo>
                    <a:pt x="1102" y="791"/>
                  </a:lnTo>
                  <a:cubicBezTo>
                    <a:pt x="1111" y="764"/>
                    <a:pt x="1138" y="746"/>
                    <a:pt x="1173" y="746"/>
                  </a:cubicBezTo>
                  <a:cubicBezTo>
                    <a:pt x="1218" y="746"/>
                    <a:pt x="1262" y="720"/>
                    <a:pt x="1280" y="684"/>
                  </a:cubicBezTo>
                  <a:lnTo>
                    <a:pt x="1342" y="569"/>
                  </a:lnTo>
                  <a:cubicBezTo>
                    <a:pt x="1386" y="489"/>
                    <a:pt x="1395" y="400"/>
                    <a:pt x="1377" y="311"/>
                  </a:cubicBezTo>
                  <a:lnTo>
                    <a:pt x="1360" y="196"/>
                  </a:lnTo>
                  <a:cubicBezTo>
                    <a:pt x="1342" y="124"/>
                    <a:pt x="1298" y="62"/>
                    <a:pt x="1226" y="27"/>
                  </a:cubicBezTo>
                  <a:lnTo>
                    <a:pt x="1209" y="27"/>
                  </a:lnTo>
                  <a:cubicBezTo>
                    <a:pt x="1173" y="9"/>
                    <a:pt x="1138" y="9"/>
                    <a:pt x="1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373" name="Google Shape;7373;p13"/>
            <p:cNvGrpSpPr/>
            <p:nvPr/>
          </p:nvGrpSpPr>
          <p:grpSpPr>
            <a:xfrm>
              <a:off x="5323575" y="1987850"/>
              <a:ext cx="22450" cy="29800"/>
              <a:chOff x="5323575" y="1987850"/>
              <a:chExt cx="22450" cy="29800"/>
            </a:xfrm>
          </p:grpSpPr>
          <p:sp>
            <p:nvSpPr>
              <p:cNvPr id="7374" name="Google Shape;7374;p13"/>
              <p:cNvSpPr/>
              <p:nvPr/>
            </p:nvSpPr>
            <p:spPr>
              <a:xfrm>
                <a:off x="5328250" y="1999175"/>
                <a:ext cx="60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3" extrusionOk="0">
                    <a:moveTo>
                      <a:pt x="231" y="99"/>
                    </a:moveTo>
                    <a:cubicBezTo>
                      <a:pt x="213" y="107"/>
                      <a:pt x="204" y="125"/>
                      <a:pt x="195" y="134"/>
                    </a:cubicBezTo>
                    <a:lnTo>
                      <a:pt x="178" y="170"/>
                    </a:lnTo>
                    <a:cubicBezTo>
                      <a:pt x="169" y="179"/>
                      <a:pt x="169" y="187"/>
                      <a:pt x="160" y="196"/>
                    </a:cubicBezTo>
                    <a:cubicBezTo>
                      <a:pt x="160" y="214"/>
                      <a:pt x="142" y="223"/>
                      <a:pt x="133" y="214"/>
                    </a:cubicBezTo>
                    <a:cubicBezTo>
                      <a:pt x="107" y="196"/>
                      <a:pt x="80" y="196"/>
                      <a:pt x="62" y="196"/>
                    </a:cubicBezTo>
                    <a:lnTo>
                      <a:pt x="27" y="196"/>
                    </a:lnTo>
                    <a:cubicBezTo>
                      <a:pt x="9" y="187"/>
                      <a:pt x="0" y="179"/>
                      <a:pt x="0" y="161"/>
                    </a:cubicBezTo>
                    <a:cubicBezTo>
                      <a:pt x="0" y="152"/>
                      <a:pt x="0" y="143"/>
                      <a:pt x="0" y="143"/>
                    </a:cubicBezTo>
                    <a:lnTo>
                      <a:pt x="0" y="125"/>
                    </a:lnTo>
                    <a:cubicBezTo>
                      <a:pt x="0" y="116"/>
                      <a:pt x="0" y="99"/>
                      <a:pt x="0" y="90"/>
                    </a:cubicBezTo>
                    <a:cubicBezTo>
                      <a:pt x="0" y="72"/>
                      <a:pt x="9" y="54"/>
                      <a:pt x="27" y="54"/>
                    </a:cubicBezTo>
                    <a:cubicBezTo>
                      <a:pt x="44" y="54"/>
                      <a:pt x="53" y="54"/>
                      <a:pt x="71" y="45"/>
                    </a:cubicBezTo>
                    <a:lnTo>
                      <a:pt x="124" y="28"/>
                    </a:lnTo>
                    <a:lnTo>
                      <a:pt x="142" y="19"/>
                    </a:lnTo>
                    <a:lnTo>
                      <a:pt x="151" y="10"/>
                    </a:lnTo>
                    <a:cubicBezTo>
                      <a:pt x="160" y="1"/>
                      <a:pt x="178" y="1"/>
                      <a:pt x="187" y="10"/>
                    </a:cubicBezTo>
                    <a:lnTo>
                      <a:pt x="195" y="28"/>
                    </a:lnTo>
                    <a:cubicBezTo>
                      <a:pt x="204" y="45"/>
                      <a:pt x="222" y="63"/>
                      <a:pt x="231" y="72"/>
                    </a:cubicBezTo>
                    <a:cubicBezTo>
                      <a:pt x="240" y="72"/>
                      <a:pt x="240" y="90"/>
                      <a:pt x="231" y="9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5" name="Google Shape;7375;p13"/>
              <p:cNvSpPr/>
              <p:nvPr/>
            </p:nvSpPr>
            <p:spPr>
              <a:xfrm>
                <a:off x="5324675" y="1997475"/>
                <a:ext cx="55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0" extrusionOk="0">
                    <a:moveTo>
                      <a:pt x="10" y="0"/>
                    </a:moveTo>
                    <a:cubicBezTo>
                      <a:pt x="8" y="0"/>
                      <a:pt x="5" y="2"/>
                      <a:pt x="1" y="7"/>
                    </a:cubicBezTo>
                    <a:cubicBezTo>
                      <a:pt x="1" y="16"/>
                      <a:pt x="1" y="25"/>
                      <a:pt x="10" y="25"/>
                    </a:cubicBezTo>
                    <a:lnTo>
                      <a:pt x="28" y="25"/>
                    </a:lnTo>
                    <a:cubicBezTo>
                      <a:pt x="90" y="60"/>
                      <a:pt x="152" y="104"/>
                      <a:pt x="205" y="167"/>
                    </a:cubicBezTo>
                    <a:cubicBezTo>
                      <a:pt x="205" y="168"/>
                      <a:pt x="206" y="169"/>
                      <a:pt x="207" y="169"/>
                    </a:cubicBezTo>
                    <a:cubicBezTo>
                      <a:pt x="211" y="169"/>
                      <a:pt x="221" y="156"/>
                      <a:pt x="214" y="149"/>
                    </a:cubicBezTo>
                    <a:cubicBezTo>
                      <a:pt x="161" y="96"/>
                      <a:pt x="99" y="51"/>
                      <a:pt x="28" y="16"/>
                    </a:cubicBezTo>
                    <a:cubicBezTo>
                      <a:pt x="28" y="7"/>
                      <a:pt x="19" y="7"/>
                      <a:pt x="19" y="7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6" name="Google Shape;7376;p13"/>
              <p:cNvSpPr/>
              <p:nvPr/>
            </p:nvSpPr>
            <p:spPr>
              <a:xfrm>
                <a:off x="5324675" y="2000525"/>
                <a:ext cx="42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9" extrusionOk="0">
                    <a:moveTo>
                      <a:pt x="19" y="0"/>
                    </a:moveTo>
                    <a:cubicBezTo>
                      <a:pt x="10" y="0"/>
                      <a:pt x="1" y="9"/>
                      <a:pt x="1" y="9"/>
                    </a:cubicBezTo>
                    <a:cubicBezTo>
                      <a:pt x="10" y="18"/>
                      <a:pt x="10" y="27"/>
                      <a:pt x="19" y="27"/>
                    </a:cubicBezTo>
                    <a:cubicBezTo>
                      <a:pt x="28" y="18"/>
                      <a:pt x="28" y="18"/>
                      <a:pt x="28" y="9"/>
                    </a:cubicBezTo>
                    <a:cubicBezTo>
                      <a:pt x="28" y="0"/>
                      <a:pt x="19" y="0"/>
                      <a:pt x="19" y="0"/>
                    </a:cubicBezTo>
                    <a:close/>
                    <a:moveTo>
                      <a:pt x="70" y="6"/>
                    </a:moveTo>
                    <a:cubicBezTo>
                      <a:pt x="59" y="6"/>
                      <a:pt x="48" y="7"/>
                      <a:pt x="36" y="9"/>
                    </a:cubicBezTo>
                    <a:cubicBezTo>
                      <a:pt x="81" y="9"/>
                      <a:pt x="125" y="27"/>
                      <a:pt x="161" y="45"/>
                    </a:cubicBezTo>
                    <a:cubicBezTo>
                      <a:pt x="161" y="48"/>
                      <a:pt x="162" y="49"/>
                      <a:pt x="163" y="49"/>
                    </a:cubicBezTo>
                    <a:cubicBezTo>
                      <a:pt x="166" y="49"/>
                      <a:pt x="170" y="45"/>
                      <a:pt x="170" y="45"/>
                    </a:cubicBezTo>
                    <a:cubicBezTo>
                      <a:pt x="170" y="45"/>
                      <a:pt x="170" y="36"/>
                      <a:pt x="170" y="36"/>
                    </a:cubicBezTo>
                    <a:cubicBezTo>
                      <a:pt x="136" y="16"/>
                      <a:pt x="103" y="6"/>
                      <a:pt x="7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7" name="Google Shape;7377;p13"/>
              <p:cNvSpPr/>
              <p:nvPr/>
            </p:nvSpPr>
            <p:spPr>
              <a:xfrm>
                <a:off x="5323575" y="2002125"/>
                <a:ext cx="557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4" extrusionOk="0">
                    <a:moveTo>
                      <a:pt x="214" y="1"/>
                    </a:moveTo>
                    <a:cubicBezTo>
                      <a:pt x="211" y="1"/>
                      <a:pt x="209" y="3"/>
                      <a:pt x="205" y="7"/>
                    </a:cubicBezTo>
                    <a:cubicBezTo>
                      <a:pt x="143" y="52"/>
                      <a:pt x="72" y="114"/>
                      <a:pt x="18" y="176"/>
                    </a:cubicBezTo>
                    <a:lnTo>
                      <a:pt x="9" y="176"/>
                    </a:lnTo>
                    <a:cubicBezTo>
                      <a:pt x="1" y="185"/>
                      <a:pt x="1" y="185"/>
                      <a:pt x="9" y="194"/>
                    </a:cubicBezTo>
                    <a:lnTo>
                      <a:pt x="27" y="194"/>
                    </a:lnTo>
                    <a:cubicBezTo>
                      <a:pt x="27" y="194"/>
                      <a:pt x="27" y="185"/>
                      <a:pt x="27" y="185"/>
                    </a:cubicBezTo>
                    <a:cubicBezTo>
                      <a:pt x="89" y="123"/>
                      <a:pt x="151" y="69"/>
                      <a:pt x="223" y="16"/>
                    </a:cubicBezTo>
                    <a:cubicBezTo>
                      <a:pt x="223" y="16"/>
                      <a:pt x="223" y="7"/>
                      <a:pt x="223" y="7"/>
                    </a:cubicBezTo>
                    <a:cubicBezTo>
                      <a:pt x="218" y="3"/>
                      <a:pt x="216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8" name="Google Shape;7378;p13"/>
              <p:cNvSpPr/>
              <p:nvPr/>
            </p:nvSpPr>
            <p:spPr>
              <a:xfrm>
                <a:off x="5331575" y="1987850"/>
                <a:ext cx="1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8" extrusionOk="0">
                    <a:moveTo>
                      <a:pt x="27" y="1"/>
                    </a:moveTo>
                    <a:cubicBezTo>
                      <a:pt x="27" y="1"/>
                      <a:pt x="18" y="1"/>
                      <a:pt x="18" y="10"/>
                    </a:cubicBezTo>
                    <a:cubicBezTo>
                      <a:pt x="18" y="10"/>
                      <a:pt x="18" y="19"/>
                      <a:pt x="18" y="19"/>
                    </a:cubicBezTo>
                    <a:lnTo>
                      <a:pt x="9" y="10"/>
                    </a:lnTo>
                    <a:cubicBezTo>
                      <a:pt x="9" y="10"/>
                      <a:pt x="9" y="19"/>
                      <a:pt x="9" y="19"/>
                    </a:cubicBezTo>
                    <a:cubicBezTo>
                      <a:pt x="4" y="30"/>
                      <a:pt x="12" y="37"/>
                      <a:pt x="21" y="37"/>
                    </a:cubicBezTo>
                    <a:cubicBezTo>
                      <a:pt x="26" y="37"/>
                      <a:pt x="32" y="34"/>
                      <a:pt x="36" y="28"/>
                    </a:cubicBezTo>
                    <a:cubicBezTo>
                      <a:pt x="36" y="28"/>
                      <a:pt x="36" y="19"/>
                      <a:pt x="36" y="19"/>
                    </a:cubicBezTo>
                    <a:lnTo>
                      <a:pt x="36" y="10"/>
                    </a:lnTo>
                    <a:lnTo>
                      <a:pt x="27" y="1"/>
                    </a:lnTo>
                    <a:close/>
                    <a:moveTo>
                      <a:pt x="36" y="36"/>
                    </a:moveTo>
                    <a:lnTo>
                      <a:pt x="36" y="45"/>
                    </a:lnTo>
                    <a:cubicBezTo>
                      <a:pt x="36" y="46"/>
                      <a:pt x="36" y="46"/>
                      <a:pt x="36" y="47"/>
                    </a:cubicBezTo>
                    <a:lnTo>
                      <a:pt x="36" y="47"/>
                    </a:lnTo>
                    <a:cubicBezTo>
                      <a:pt x="36" y="43"/>
                      <a:pt x="36" y="40"/>
                      <a:pt x="36" y="36"/>
                    </a:cubicBezTo>
                    <a:close/>
                    <a:moveTo>
                      <a:pt x="36" y="47"/>
                    </a:moveTo>
                    <a:cubicBezTo>
                      <a:pt x="36" y="61"/>
                      <a:pt x="37" y="75"/>
                      <a:pt x="44" y="89"/>
                    </a:cubicBezTo>
                    <a:lnTo>
                      <a:pt x="44" y="89"/>
                    </a:lnTo>
                    <a:cubicBezTo>
                      <a:pt x="43" y="69"/>
                      <a:pt x="37" y="55"/>
                      <a:pt x="36" y="47"/>
                    </a:cubicBezTo>
                    <a:close/>
                    <a:moveTo>
                      <a:pt x="44" y="89"/>
                    </a:moveTo>
                    <a:cubicBezTo>
                      <a:pt x="45" y="92"/>
                      <a:pt x="45" y="95"/>
                      <a:pt x="45" y="99"/>
                    </a:cubicBezTo>
                    <a:cubicBezTo>
                      <a:pt x="45" y="143"/>
                      <a:pt x="45" y="205"/>
                      <a:pt x="45" y="259"/>
                    </a:cubicBezTo>
                    <a:cubicBezTo>
                      <a:pt x="36" y="303"/>
                      <a:pt x="36" y="356"/>
                      <a:pt x="27" y="410"/>
                    </a:cubicBezTo>
                    <a:cubicBezTo>
                      <a:pt x="18" y="454"/>
                      <a:pt x="18" y="472"/>
                      <a:pt x="9" y="481"/>
                    </a:cubicBezTo>
                    <a:cubicBezTo>
                      <a:pt x="0" y="498"/>
                      <a:pt x="0" y="507"/>
                      <a:pt x="9" y="507"/>
                    </a:cubicBezTo>
                    <a:cubicBezTo>
                      <a:pt x="18" y="507"/>
                      <a:pt x="27" y="489"/>
                      <a:pt x="27" y="489"/>
                    </a:cubicBezTo>
                    <a:cubicBezTo>
                      <a:pt x="27" y="489"/>
                      <a:pt x="27" y="463"/>
                      <a:pt x="36" y="418"/>
                    </a:cubicBezTo>
                    <a:cubicBezTo>
                      <a:pt x="45" y="365"/>
                      <a:pt x="54" y="312"/>
                      <a:pt x="54" y="259"/>
                    </a:cubicBezTo>
                    <a:cubicBezTo>
                      <a:pt x="54" y="205"/>
                      <a:pt x="54" y="143"/>
                      <a:pt x="45" y="90"/>
                    </a:cubicBezTo>
                    <a:cubicBezTo>
                      <a:pt x="45" y="90"/>
                      <a:pt x="44" y="89"/>
                      <a:pt x="44" y="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9" name="Google Shape;7379;p13"/>
              <p:cNvSpPr/>
              <p:nvPr/>
            </p:nvSpPr>
            <p:spPr>
              <a:xfrm>
                <a:off x="5331350" y="1994975"/>
                <a:ext cx="62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7" extrusionOk="0">
                    <a:moveTo>
                      <a:pt x="222" y="0"/>
                    </a:moveTo>
                    <a:cubicBezTo>
                      <a:pt x="222" y="0"/>
                      <a:pt x="222" y="9"/>
                      <a:pt x="222" y="9"/>
                    </a:cubicBezTo>
                    <a:lnTo>
                      <a:pt x="214" y="18"/>
                    </a:lnTo>
                    <a:lnTo>
                      <a:pt x="187" y="45"/>
                    </a:lnTo>
                    <a:cubicBezTo>
                      <a:pt x="169" y="62"/>
                      <a:pt x="134" y="89"/>
                      <a:pt x="107" y="116"/>
                    </a:cubicBezTo>
                    <a:cubicBezTo>
                      <a:pt x="80" y="151"/>
                      <a:pt x="54" y="178"/>
                      <a:pt x="36" y="204"/>
                    </a:cubicBezTo>
                    <a:cubicBezTo>
                      <a:pt x="18" y="231"/>
                      <a:pt x="9" y="249"/>
                      <a:pt x="9" y="249"/>
                    </a:cubicBezTo>
                    <a:cubicBezTo>
                      <a:pt x="0" y="249"/>
                      <a:pt x="0" y="258"/>
                      <a:pt x="9" y="267"/>
                    </a:cubicBezTo>
                    <a:cubicBezTo>
                      <a:pt x="18" y="267"/>
                      <a:pt x="27" y="267"/>
                      <a:pt x="27" y="258"/>
                    </a:cubicBezTo>
                    <a:cubicBezTo>
                      <a:pt x="36" y="240"/>
                      <a:pt x="45" y="231"/>
                      <a:pt x="54" y="213"/>
                    </a:cubicBezTo>
                    <a:cubicBezTo>
                      <a:pt x="71" y="196"/>
                      <a:pt x="98" y="160"/>
                      <a:pt x="125" y="133"/>
                    </a:cubicBezTo>
                    <a:cubicBezTo>
                      <a:pt x="142" y="98"/>
                      <a:pt x="178" y="71"/>
                      <a:pt x="196" y="53"/>
                    </a:cubicBezTo>
                    <a:lnTo>
                      <a:pt x="222" y="27"/>
                    </a:lnTo>
                    <a:lnTo>
                      <a:pt x="231" y="18"/>
                    </a:lnTo>
                    <a:lnTo>
                      <a:pt x="240" y="18"/>
                    </a:lnTo>
                    <a:cubicBezTo>
                      <a:pt x="249" y="9"/>
                      <a:pt x="249" y="9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0" name="Google Shape;7380;p13"/>
              <p:cNvSpPr/>
              <p:nvPr/>
            </p:nvSpPr>
            <p:spPr>
              <a:xfrm>
                <a:off x="5332450" y="2000950"/>
                <a:ext cx="10475" cy="9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7" extrusionOk="0">
                    <a:moveTo>
                      <a:pt x="205" y="1"/>
                    </a:moveTo>
                    <a:cubicBezTo>
                      <a:pt x="161" y="1"/>
                      <a:pt x="125" y="1"/>
                      <a:pt x="81" y="10"/>
                    </a:cubicBezTo>
                    <a:lnTo>
                      <a:pt x="19" y="19"/>
                    </a:lnTo>
                    <a:cubicBezTo>
                      <a:pt x="10" y="19"/>
                      <a:pt x="1" y="19"/>
                      <a:pt x="10" y="28"/>
                    </a:cubicBezTo>
                    <a:cubicBezTo>
                      <a:pt x="10" y="36"/>
                      <a:pt x="19" y="36"/>
                      <a:pt x="27" y="36"/>
                    </a:cubicBezTo>
                    <a:lnTo>
                      <a:pt x="81" y="28"/>
                    </a:lnTo>
                    <a:cubicBezTo>
                      <a:pt x="125" y="19"/>
                      <a:pt x="170" y="19"/>
                      <a:pt x="205" y="19"/>
                    </a:cubicBezTo>
                    <a:lnTo>
                      <a:pt x="392" y="19"/>
                    </a:lnTo>
                    <a:cubicBezTo>
                      <a:pt x="392" y="19"/>
                      <a:pt x="392" y="28"/>
                      <a:pt x="400" y="28"/>
                    </a:cubicBezTo>
                    <a:cubicBezTo>
                      <a:pt x="409" y="28"/>
                      <a:pt x="418" y="19"/>
                      <a:pt x="409" y="19"/>
                    </a:cubicBezTo>
                    <a:cubicBezTo>
                      <a:pt x="418" y="10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1" name="Google Shape;7381;p13"/>
              <p:cNvSpPr/>
              <p:nvPr/>
            </p:nvSpPr>
            <p:spPr>
              <a:xfrm>
                <a:off x="5330900" y="2003175"/>
                <a:ext cx="62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425" extrusionOk="0">
                    <a:moveTo>
                      <a:pt x="1" y="1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9" y="45"/>
                    </a:cubicBezTo>
                    <a:cubicBezTo>
                      <a:pt x="9" y="63"/>
                      <a:pt x="18" y="81"/>
                      <a:pt x="27" y="90"/>
                    </a:cubicBezTo>
                    <a:cubicBezTo>
                      <a:pt x="27" y="72"/>
                      <a:pt x="18" y="54"/>
                      <a:pt x="18" y="36"/>
                    </a:cubicBezTo>
                    <a:lnTo>
                      <a:pt x="18" y="19"/>
                    </a:lnTo>
                    <a:cubicBezTo>
                      <a:pt x="9" y="10"/>
                      <a:pt x="1" y="1"/>
                      <a:pt x="1" y="1"/>
                    </a:cubicBezTo>
                    <a:close/>
                    <a:moveTo>
                      <a:pt x="27" y="90"/>
                    </a:moveTo>
                    <a:lnTo>
                      <a:pt x="27" y="90"/>
                    </a:lnTo>
                    <a:cubicBezTo>
                      <a:pt x="45" y="143"/>
                      <a:pt x="63" y="196"/>
                      <a:pt x="89" y="241"/>
                    </a:cubicBezTo>
                    <a:cubicBezTo>
                      <a:pt x="125" y="285"/>
                      <a:pt x="152" y="329"/>
                      <a:pt x="187" y="365"/>
                    </a:cubicBezTo>
                    <a:cubicBezTo>
                      <a:pt x="152" y="321"/>
                      <a:pt x="125" y="276"/>
                      <a:pt x="98" y="232"/>
                    </a:cubicBezTo>
                    <a:cubicBezTo>
                      <a:pt x="72" y="187"/>
                      <a:pt x="45" y="134"/>
                      <a:pt x="27" y="90"/>
                    </a:cubicBezTo>
                    <a:close/>
                    <a:moveTo>
                      <a:pt x="187" y="365"/>
                    </a:moveTo>
                    <a:lnTo>
                      <a:pt x="223" y="409"/>
                    </a:lnTo>
                    <a:cubicBezTo>
                      <a:pt x="223" y="409"/>
                      <a:pt x="223" y="418"/>
                      <a:pt x="223" y="418"/>
                    </a:cubicBezTo>
                    <a:cubicBezTo>
                      <a:pt x="227" y="423"/>
                      <a:pt x="229" y="425"/>
                      <a:pt x="232" y="425"/>
                    </a:cubicBezTo>
                    <a:cubicBezTo>
                      <a:pt x="234" y="425"/>
                      <a:pt x="236" y="423"/>
                      <a:pt x="240" y="418"/>
                    </a:cubicBezTo>
                    <a:cubicBezTo>
                      <a:pt x="249" y="418"/>
                      <a:pt x="249" y="409"/>
                      <a:pt x="240" y="400"/>
                    </a:cubicBezTo>
                    <a:cubicBezTo>
                      <a:pt x="232" y="400"/>
                      <a:pt x="232" y="400"/>
                      <a:pt x="232" y="409"/>
                    </a:cubicBez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2" name="Google Shape;7382;p13"/>
              <p:cNvSpPr/>
              <p:nvPr/>
            </p:nvSpPr>
            <p:spPr>
              <a:xfrm>
                <a:off x="5331125" y="2002525"/>
                <a:ext cx="4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47" extrusionOk="0">
                    <a:moveTo>
                      <a:pt x="0" y="0"/>
                    </a:moveTo>
                    <a:cubicBezTo>
                      <a:pt x="0" y="0"/>
                      <a:pt x="0" y="9"/>
                      <a:pt x="0" y="18"/>
                    </a:cubicBezTo>
                    <a:cubicBezTo>
                      <a:pt x="36" y="98"/>
                      <a:pt x="89" y="169"/>
                      <a:pt x="151" y="231"/>
                    </a:cubicBezTo>
                    <a:cubicBezTo>
                      <a:pt x="89" y="160"/>
                      <a:pt x="45" y="89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  <a:moveTo>
                      <a:pt x="169" y="222"/>
                    </a:moveTo>
                    <a:cubicBezTo>
                      <a:pt x="160" y="222"/>
                      <a:pt x="160" y="222"/>
                      <a:pt x="151" y="231"/>
                    </a:cubicBezTo>
                    <a:cubicBezTo>
                      <a:pt x="143" y="231"/>
                      <a:pt x="143" y="240"/>
                      <a:pt x="151" y="240"/>
                    </a:cubicBezTo>
                    <a:cubicBezTo>
                      <a:pt x="151" y="244"/>
                      <a:pt x="154" y="247"/>
                      <a:pt x="157" y="247"/>
                    </a:cubicBezTo>
                    <a:cubicBezTo>
                      <a:pt x="160" y="247"/>
                      <a:pt x="165" y="244"/>
                      <a:pt x="169" y="240"/>
                    </a:cubicBezTo>
                    <a:cubicBezTo>
                      <a:pt x="169" y="240"/>
                      <a:pt x="169" y="231"/>
                      <a:pt x="169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3" name="Google Shape;7383;p13"/>
              <p:cNvSpPr/>
              <p:nvPr/>
            </p:nvSpPr>
            <p:spPr>
              <a:xfrm>
                <a:off x="5332025" y="2002650"/>
                <a:ext cx="131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24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4"/>
                    </a:cubicBezTo>
                    <a:cubicBezTo>
                      <a:pt x="0" y="4"/>
                      <a:pt x="9" y="13"/>
                      <a:pt x="18" y="31"/>
                    </a:cubicBezTo>
                    <a:lnTo>
                      <a:pt x="36" y="40"/>
                    </a:lnTo>
                    <a:lnTo>
                      <a:pt x="89" y="84"/>
                    </a:lnTo>
                    <a:cubicBezTo>
                      <a:pt x="133" y="128"/>
                      <a:pt x="187" y="173"/>
                      <a:pt x="249" y="208"/>
                    </a:cubicBezTo>
                    <a:cubicBezTo>
                      <a:pt x="302" y="235"/>
                      <a:pt x="364" y="270"/>
                      <a:pt x="426" y="297"/>
                    </a:cubicBezTo>
                    <a:cubicBezTo>
                      <a:pt x="453" y="306"/>
                      <a:pt x="471" y="306"/>
                      <a:pt x="489" y="315"/>
                    </a:cubicBezTo>
                    <a:lnTo>
                      <a:pt x="497" y="315"/>
                    </a:lnTo>
                    <a:cubicBezTo>
                      <a:pt x="497" y="324"/>
                      <a:pt x="497" y="324"/>
                      <a:pt x="506" y="324"/>
                    </a:cubicBezTo>
                    <a:cubicBezTo>
                      <a:pt x="515" y="324"/>
                      <a:pt x="515" y="324"/>
                      <a:pt x="524" y="315"/>
                    </a:cubicBezTo>
                    <a:cubicBezTo>
                      <a:pt x="524" y="315"/>
                      <a:pt x="515" y="306"/>
                      <a:pt x="515" y="306"/>
                    </a:cubicBezTo>
                    <a:lnTo>
                      <a:pt x="489" y="306"/>
                    </a:lnTo>
                    <a:lnTo>
                      <a:pt x="426" y="288"/>
                    </a:lnTo>
                    <a:cubicBezTo>
                      <a:pt x="364" y="262"/>
                      <a:pt x="311" y="226"/>
                      <a:pt x="258" y="191"/>
                    </a:cubicBezTo>
                    <a:cubicBezTo>
                      <a:pt x="195" y="155"/>
                      <a:pt x="142" y="119"/>
                      <a:pt x="98" y="75"/>
                    </a:cubicBezTo>
                    <a:cubicBezTo>
                      <a:pt x="80" y="57"/>
                      <a:pt x="62" y="40"/>
                      <a:pt x="53" y="31"/>
                    </a:cubicBezTo>
                    <a:lnTo>
                      <a:pt x="36" y="13"/>
                    </a:lnTo>
                    <a:cubicBezTo>
                      <a:pt x="29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4" name="Google Shape;7384;p13"/>
              <p:cNvSpPr/>
              <p:nvPr/>
            </p:nvSpPr>
            <p:spPr>
              <a:xfrm>
                <a:off x="5327575" y="2003625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63" y="1"/>
                    </a:moveTo>
                    <a:cubicBezTo>
                      <a:pt x="27" y="54"/>
                      <a:pt x="9" y="116"/>
                      <a:pt x="9" y="187"/>
                    </a:cubicBezTo>
                    <a:cubicBezTo>
                      <a:pt x="0" y="187"/>
                      <a:pt x="0" y="196"/>
                      <a:pt x="0" y="196"/>
                    </a:cubicBezTo>
                    <a:cubicBezTo>
                      <a:pt x="0" y="205"/>
                      <a:pt x="0" y="214"/>
                      <a:pt x="9" y="214"/>
                    </a:cubicBezTo>
                    <a:cubicBezTo>
                      <a:pt x="18" y="214"/>
                      <a:pt x="18" y="205"/>
                      <a:pt x="18" y="196"/>
                    </a:cubicBezTo>
                    <a:lnTo>
                      <a:pt x="18" y="187"/>
                    </a:lnTo>
                    <a:cubicBezTo>
                      <a:pt x="18" y="125"/>
                      <a:pt x="45" y="63"/>
                      <a:pt x="80" y="18"/>
                    </a:cubicBezTo>
                    <a:cubicBezTo>
                      <a:pt x="89" y="9"/>
                      <a:pt x="80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5" name="Google Shape;7385;p13"/>
              <p:cNvSpPr/>
              <p:nvPr/>
            </p:nvSpPr>
            <p:spPr>
              <a:xfrm>
                <a:off x="5330225" y="1996975"/>
                <a:ext cx="115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78" extrusionOk="0">
                    <a:moveTo>
                      <a:pt x="10" y="0"/>
                    </a:moveTo>
                    <a:cubicBezTo>
                      <a:pt x="10" y="0"/>
                      <a:pt x="1" y="0"/>
                      <a:pt x="1" y="9"/>
                    </a:cubicBezTo>
                    <a:cubicBezTo>
                      <a:pt x="1" y="18"/>
                      <a:pt x="1" y="18"/>
                      <a:pt x="10" y="18"/>
                    </a:cubicBezTo>
                    <a:cubicBezTo>
                      <a:pt x="19" y="18"/>
                      <a:pt x="19" y="18"/>
                      <a:pt x="19" y="9"/>
                    </a:cubicBezTo>
                    <a:cubicBezTo>
                      <a:pt x="19" y="9"/>
                      <a:pt x="19" y="0"/>
                      <a:pt x="10" y="0"/>
                    </a:cubicBezTo>
                    <a:close/>
                    <a:moveTo>
                      <a:pt x="10" y="27"/>
                    </a:moveTo>
                    <a:cubicBezTo>
                      <a:pt x="1" y="80"/>
                      <a:pt x="10" y="124"/>
                      <a:pt x="36" y="178"/>
                    </a:cubicBezTo>
                    <a:lnTo>
                      <a:pt x="45" y="178"/>
                    </a:lnTo>
                    <a:lnTo>
                      <a:pt x="45" y="160"/>
                    </a:lnTo>
                    <a:cubicBezTo>
                      <a:pt x="19" y="124"/>
                      <a:pt x="10" y="71"/>
                      <a:pt x="10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6" name="Google Shape;7386;p13"/>
              <p:cNvSpPr/>
              <p:nvPr/>
            </p:nvSpPr>
            <p:spPr>
              <a:xfrm>
                <a:off x="5326450" y="19963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13" y="1"/>
                    </a:moveTo>
                    <a:cubicBezTo>
                      <a:pt x="10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1" y="31"/>
                      <a:pt x="9" y="42"/>
                      <a:pt x="18" y="42"/>
                    </a:cubicBezTo>
                    <a:cubicBezTo>
                      <a:pt x="21" y="42"/>
                      <a:pt x="25" y="39"/>
                      <a:pt x="28" y="34"/>
                    </a:cubicBezTo>
                    <a:cubicBezTo>
                      <a:pt x="54" y="52"/>
                      <a:pt x="72" y="78"/>
                      <a:pt x="99" y="105"/>
                    </a:cubicBezTo>
                    <a:cubicBezTo>
                      <a:pt x="116" y="132"/>
                      <a:pt x="134" y="158"/>
                      <a:pt x="143" y="185"/>
                    </a:cubicBezTo>
                    <a:lnTo>
                      <a:pt x="161" y="185"/>
                    </a:lnTo>
                    <a:cubicBezTo>
                      <a:pt x="161" y="185"/>
                      <a:pt x="161" y="176"/>
                      <a:pt x="161" y="176"/>
                    </a:cubicBezTo>
                    <a:cubicBezTo>
                      <a:pt x="143" y="141"/>
                      <a:pt x="125" y="114"/>
                      <a:pt x="99" y="87"/>
                    </a:cubicBezTo>
                    <a:cubicBezTo>
                      <a:pt x="81" y="70"/>
                      <a:pt x="54" y="43"/>
                      <a:pt x="28" y="25"/>
                    </a:cubicBezTo>
                    <a:lnTo>
                      <a:pt x="19" y="25"/>
                    </a:lnTo>
                    <a:cubicBezTo>
                      <a:pt x="28" y="16"/>
                      <a:pt x="28" y="7"/>
                      <a:pt x="19" y="7"/>
                    </a:cubicBezTo>
                    <a:cubicBezTo>
                      <a:pt x="19" y="3"/>
                      <a:pt x="17" y="1"/>
                      <a:pt x="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7" name="Google Shape;7387;p13"/>
              <p:cNvSpPr/>
              <p:nvPr/>
            </p:nvSpPr>
            <p:spPr>
              <a:xfrm>
                <a:off x="5329125" y="2002075"/>
                <a:ext cx="20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23" extrusionOk="0">
                    <a:moveTo>
                      <a:pt x="54" y="0"/>
                    </a:moveTo>
                    <a:cubicBezTo>
                      <a:pt x="27" y="63"/>
                      <a:pt x="9" y="125"/>
                      <a:pt x="9" y="196"/>
                    </a:cubicBezTo>
                    <a:lnTo>
                      <a:pt x="9" y="205"/>
                    </a:lnTo>
                    <a:cubicBezTo>
                      <a:pt x="1" y="205"/>
                      <a:pt x="1" y="205"/>
                      <a:pt x="1" y="214"/>
                    </a:cubicBezTo>
                    <a:cubicBezTo>
                      <a:pt x="1" y="222"/>
                      <a:pt x="9" y="222"/>
                      <a:pt x="9" y="222"/>
                    </a:cubicBezTo>
                    <a:cubicBezTo>
                      <a:pt x="18" y="222"/>
                      <a:pt x="27" y="222"/>
                      <a:pt x="27" y="214"/>
                    </a:cubicBezTo>
                    <a:cubicBezTo>
                      <a:pt x="18" y="214"/>
                      <a:pt x="18" y="205"/>
                      <a:pt x="18" y="205"/>
                    </a:cubicBezTo>
                    <a:cubicBezTo>
                      <a:pt x="18" y="169"/>
                      <a:pt x="27" y="134"/>
                      <a:pt x="36" y="107"/>
                    </a:cubicBezTo>
                    <a:cubicBezTo>
                      <a:pt x="45" y="71"/>
                      <a:pt x="54" y="45"/>
                      <a:pt x="72" y="18"/>
                    </a:cubicBezTo>
                    <a:cubicBezTo>
                      <a:pt x="80" y="9"/>
                      <a:pt x="72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8" name="Google Shape;7388;p13"/>
              <p:cNvSpPr/>
              <p:nvPr/>
            </p:nvSpPr>
            <p:spPr>
              <a:xfrm>
                <a:off x="5332450" y="1998425"/>
                <a:ext cx="425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1" extrusionOk="0">
                    <a:moveTo>
                      <a:pt x="154" y="0"/>
                    </a:moveTo>
                    <a:cubicBezTo>
                      <a:pt x="153" y="0"/>
                      <a:pt x="152" y="1"/>
                      <a:pt x="152" y="4"/>
                    </a:cubicBezTo>
                    <a:cubicBezTo>
                      <a:pt x="143" y="4"/>
                      <a:pt x="143" y="13"/>
                      <a:pt x="143" y="13"/>
                    </a:cubicBezTo>
                    <a:lnTo>
                      <a:pt x="134" y="13"/>
                    </a:lnTo>
                    <a:cubicBezTo>
                      <a:pt x="90" y="31"/>
                      <a:pt x="45" y="58"/>
                      <a:pt x="10" y="93"/>
                    </a:cubicBezTo>
                    <a:cubicBezTo>
                      <a:pt x="10" y="102"/>
                      <a:pt x="1" y="111"/>
                      <a:pt x="10" y="111"/>
                    </a:cubicBezTo>
                    <a:lnTo>
                      <a:pt x="19" y="111"/>
                    </a:lnTo>
                    <a:cubicBezTo>
                      <a:pt x="54" y="75"/>
                      <a:pt x="90" y="40"/>
                      <a:pt x="143" y="22"/>
                    </a:cubicBezTo>
                    <a:lnTo>
                      <a:pt x="161" y="22"/>
                    </a:lnTo>
                    <a:cubicBezTo>
                      <a:pt x="161" y="22"/>
                      <a:pt x="170" y="13"/>
                      <a:pt x="170" y="4"/>
                    </a:cubicBezTo>
                    <a:cubicBezTo>
                      <a:pt x="164" y="4"/>
                      <a:pt x="158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9" name="Google Shape;7389;p13"/>
              <p:cNvSpPr/>
              <p:nvPr/>
            </p:nvSpPr>
            <p:spPr>
              <a:xfrm>
                <a:off x="5332225" y="2001850"/>
                <a:ext cx="2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1" extrusionOk="0">
                    <a:moveTo>
                      <a:pt x="10" y="0"/>
                    </a:moveTo>
                    <a:cubicBezTo>
                      <a:pt x="1" y="0"/>
                      <a:pt x="1" y="0"/>
                      <a:pt x="1" y="9"/>
                    </a:cubicBezTo>
                    <a:lnTo>
                      <a:pt x="1" y="18"/>
                    </a:lnTo>
                    <a:cubicBezTo>
                      <a:pt x="36" y="27"/>
                      <a:pt x="63" y="45"/>
                      <a:pt x="99" y="72"/>
                    </a:cubicBezTo>
                    <a:cubicBezTo>
                      <a:pt x="90" y="72"/>
                      <a:pt x="90" y="80"/>
                      <a:pt x="99" y="80"/>
                    </a:cubicBezTo>
                    <a:lnTo>
                      <a:pt x="107" y="80"/>
                    </a:lnTo>
                    <a:cubicBezTo>
                      <a:pt x="116" y="80"/>
                      <a:pt x="116" y="72"/>
                      <a:pt x="107" y="63"/>
                    </a:cubicBezTo>
                    <a:cubicBezTo>
                      <a:pt x="72" y="36"/>
                      <a:pt x="45" y="9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0" name="Google Shape;7390;p13"/>
              <p:cNvSpPr/>
              <p:nvPr/>
            </p:nvSpPr>
            <p:spPr>
              <a:xfrm>
                <a:off x="5332025" y="2002900"/>
                <a:ext cx="14000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6"/>
                    </a:lnTo>
                    <a:cubicBezTo>
                      <a:pt x="53" y="74"/>
                      <a:pt x="71" y="92"/>
                      <a:pt x="89" y="109"/>
                    </a:cubicBezTo>
                    <a:cubicBezTo>
                      <a:pt x="142" y="172"/>
                      <a:pt x="204" y="225"/>
                      <a:pt x="266" y="269"/>
                    </a:cubicBezTo>
                    <a:cubicBezTo>
                      <a:pt x="329" y="314"/>
                      <a:pt x="391" y="358"/>
                      <a:pt x="462" y="403"/>
                    </a:cubicBezTo>
                    <a:cubicBezTo>
                      <a:pt x="489" y="420"/>
                      <a:pt x="515" y="429"/>
                      <a:pt x="533" y="438"/>
                    </a:cubicBezTo>
                    <a:lnTo>
                      <a:pt x="542" y="447"/>
                    </a:lnTo>
                    <a:cubicBezTo>
                      <a:pt x="542" y="447"/>
                      <a:pt x="542" y="447"/>
                      <a:pt x="542" y="456"/>
                    </a:cubicBezTo>
                    <a:lnTo>
                      <a:pt x="560" y="456"/>
                    </a:lnTo>
                    <a:cubicBezTo>
                      <a:pt x="560" y="447"/>
                      <a:pt x="560" y="438"/>
                      <a:pt x="551" y="438"/>
                    </a:cubicBezTo>
                    <a:lnTo>
                      <a:pt x="533" y="429"/>
                    </a:lnTo>
                    <a:cubicBezTo>
                      <a:pt x="515" y="420"/>
                      <a:pt x="497" y="403"/>
                      <a:pt x="471" y="394"/>
                    </a:cubicBezTo>
                    <a:cubicBezTo>
                      <a:pt x="444" y="376"/>
                      <a:pt x="409" y="358"/>
                      <a:pt x="373" y="332"/>
                    </a:cubicBezTo>
                    <a:cubicBezTo>
                      <a:pt x="346" y="305"/>
                      <a:pt x="311" y="287"/>
                      <a:pt x="275" y="260"/>
                    </a:cubicBezTo>
                    <a:cubicBezTo>
                      <a:pt x="213" y="207"/>
                      <a:pt x="160" y="154"/>
                      <a:pt x="107" y="101"/>
                    </a:cubicBezTo>
                    <a:lnTo>
                      <a:pt x="53" y="47"/>
                    </a:lnTo>
                    <a:lnTo>
                      <a:pt x="36" y="21"/>
                    </a:lnTo>
                    <a:cubicBezTo>
                      <a:pt x="28" y="13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1" name="Google Shape;7391;p13"/>
              <p:cNvSpPr/>
              <p:nvPr/>
            </p:nvSpPr>
            <p:spPr>
              <a:xfrm>
                <a:off x="5324900" y="2002075"/>
                <a:ext cx="515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623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96" y="0"/>
                      <a:pt x="178" y="0"/>
                      <a:pt x="170" y="18"/>
                    </a:cubicBezTo>
                    <a:cubicBezTo>
                      <a:pt x="170" y="27"/>
                      <a:pt x="161" y="27"/>
                      <a:pt x="161" y="36"/>
                    </a:cubicBezTo>
                    <a:lnTo>
                      <a:pt x="143" y="63"/>
                    </a:lnTo>
                    <a:lnTo>
                      <a:pt x="116" y="98"/>
                    </a:lnTo>
                    <a:cubicBezTo>
                      <a:pt x="63" y="196"/>
                      <a:pt x="27" y="302"/>
                      <a:pt x="19" y="409"/>
                    </a:cubicBezTo>
                    <a:cubicBezTo>
                      <a:pt x="10" y="444"/>
                      <a:pt x="10" y="480"/>
                      <a:pt x="10" y="507"/>
                    </a:cubicBezTo>
                    <a:lnTo>
                      <a:pt x="10" y="578"/>
                    </a:lnTo>
                    <a:lnTo>
                      <a:pt x="10" y="595"/>
                    </a:lnTo>
                    <a:cubicBezTo>
                      <a:pt x="1" y="595"/>
                      <a:pt x="1" y="604"/>
                      <a:pt x="1" y="604"/>
                    </a:cubicBezTo>
                    <a:cubicBezTo>
                      <a:pt x="1" y="613"/>
                      <a:pt x="10" y="622"/>
                      <a:pt x="10" y="622"/>
                    </a:cubicBezTo>
                    <a:cubicBezTo>
                      <a:pt x="19" y="613"/>
                      <a:pt x="27" y="613"/>
                      <a:pt x="19" y="604"/>
                    </a:cubicBezTo>
                    <a:cubicBezTo>
                      <a:pt x="19" y="604"/>
                      <a:pt x="19" y="595"/>
                      <a:pt x="19" y="595"/>
                    </a:cubicBezTo>
                    <a:lnTo>
                      <a:pt x="19" y="587"/>
                    </a:lnTo>
                    <a:lnTo>
                      <a:pt x="19" y="516"/>
                    </a:lnTo>
                    <a:cubicBezTo>
                      <a:pt x="19" y="480"/>
                      <a:pt x="27" y="444"/>
                      <a:pt x="27" y="418"/>
                    </a:cubicBezTo>
                    <a:cubicBezTo>
                      <a:pt x="36" y="373"/>
                      <a:pt x="45" y="338"/>
                      <a:pt x="54" y="302"/>
                    </a:cubicBezTo>
                    <a:cubicBezTo>
                      <a:pt x="72" y="231"/>
                      <a:pt x="98" y="169"/>
                      <a:pt x="134" y="107"/>
                    </a:cubicBezTo>
                    <a:lnTo>
                      <a:pt x="161" y="71"/>
                    </a:lnTo>
                    <a:lnTo>
                      <a:pt x="170" y="54"/>
                    </a:lnTo>
                    <a:lnTo>
                      <a:pt x="187" y="27"/>
                    </a:lnTo>
                    <a:cubicBezTo>
                      <a:pt x="196" y="18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392" name="Google Shape;7392;p13"/>
          <p:cNvGrpSpPr/>
          <p:nvPr/>
        </p:nvGrpSpPr>
        <p:grpSpPr>
          <a:xfrm>
            <a:off x="3549972" y="2745995"/>
            <a:ext cx="76763" cy="80731"/>
            <a:chOff x="5356225" y="1980000"/>
            <a:chExt cx="19325" cy="20325"/>
          </a:xfrm>
        </p:grpSpPr>
        <p:sp>
          <p:nvSpPr>
            <p:cNvPr id="7393" name="Google Shape;7393;p13"/>
            <p:cNvSpPr/>
            <p:nvPr/>
          </p:nvSpPr>
          <p:spPr>
            <a:xfrm>
              <a:off x="5356225" y="1980000"/>
              <a:ext cx="19325" cy="20325"/>
            </a:xfrm>
            <a:custGeom>
              <a:avLst/>
              <a:gdLst/>
              <a:ahLst/>
              <a:cxnLst/>
              <a:rect l="l" t="t" r="r" b="b"/>
              <a:pathLst>
                <a:path w="773" h="813" extrusionOk="0">
                  <a:moveTo>
                    <a:pt x="318" y="1"/>
                  </a:moveTo>
                  <a:cubicBezTo>
                    <a:pt x="310" y="1"/>
                    <a:pt x="302" y="2"/>
                    <a:pt x="293" y="4"/>
                  </a:cubicBezTo>
                  <a:lnTo>
                    <a:pt x="284" y="4"/>
                  </a:lnTo>
                  <a:lnTo>
                    <a:pt x="267" y="13"/>
                  </a:lnTo>
                  <a:cubicBezTo>
                    <a:pt x="258" y="13"/>
                    <a:pt x="249" y="13"/>
                    <a:pt x="240" y="22"/>
                  </a:cubicBezTo>
                  <a:cubicBezTo>
                    <a:pt x="213" y="40"/>
                    <a:pt x="204" y="66"/>
                    <a:pt x="204" y="102"/>
                  </a:cubicBezTo>
                  <a:lnTo>
                    <a:pt x="204" y="146"/>
                  </a:lnTo>
                  <a:cubicBezTo>
                    <a:pt x="204" y="182"/>
                    <a:pt x="213" y="217"/>
                    <a:pt x="240" y="253"/>
                  </a:cubicBezTo>
                  <a:lnTo>
                    <a:pt x="275" y="288"/>
                  </a:lnTo>
                  <a:cubicBezTo>
                    <a:pt x="282" y="301"/>
                    <a:pt x="293" y="310"/>
                    <a:pt x="306" y="310"/>
                  </a:cubicBezTo>
                  <a:cubicBezTo>
                    <a:pt x="310" y="310"/>
                    <a:pt x="315" y="308"/>
                    <a:pt x="320" y="306"/>
                  </a:cubicBezTo>
                  <a:cubicBezTo>
                    <a:pt x="329" y="306"/>
                    <a:pt x="346" y="306"/>
                    <a:pt x="355" y="315"/>
                  </a:cubicBezTo>
                  <a:lnTo>
                    <a:pt x="364" y="333"/>
                  </a:lnTo>
                  <a:cubicBezTo>
                    <a:pt x="364" y="342"/>
                    <a:pt x="364" y="350"/>
                    <a:pt x="364" y="350"/>
                  </a:cubicBezTo>
                  <a:lnTo>
                    <a:pt x="355" y="368"/>
                  </a:lnTo>
                  <a:cubicBezTo>
                    <a:pt x="351" y="373"/>
                    <a:pt x="346" y="375"/>
                    <a:pt x="343" y="375"/>
                  </a:cubicBezTo>
                  <a:cubicBezTo>
                    <a:pt x="340" y="375"/>
                    <a:pt x="338" y="373"/>
                    <a:pt x="338" y="368"/>
                  </a:cubicBezTo>
                  <a:lnTo>
                    <a:pt x="320" y="359"/>
                  </a:lnTo>
                  <a:cubicBezTo>
                    <a:pt x="302" y="359"/>
                    <a:pt x="293" y="350"/>
                    <a:pt x="293" y="342"/>
                  </a:cubicBezTo>
                  <a:cubicBezTo>
                    <a:pt x="293" y="315"/>
                    <a:pt x="284" y="306"/>
                    <a:pt x="267" y="297"/>
                  </a:cubicBezTo>
                  <a:lnTo>
                    <a:pt x="213" y="279"/>
                  </a:lnTo>
                  <a:cubicBezTo>
                    <a:pt x="196" y="271"/>
                    <a:pt x="178" y="266"/>
                    <a:pt x="160" y="266"/>
                  </a:cubicBezTo>
                  <a:cubicBezTo>
                    <a:pt x="142" y="266"/>
                    <a:pt x="124" y="271"/>
                    <a:pt x="107" y="279"/>
                  </a:cubicBezTo>
                  <a:lnTo>
                    <a:pt x="53" y="297"/>
                  </a:lnTo>
                  <a:cubicBezTo>
                    <a:pt x="27" y="306"/>
                    <a:pt x="9" y="324"/>
                    <a:pt x="0" y="359"/>
                  </a:cubicBezTo>
                  <a:cubicBezTo>
                    <a:pt x="0" y="368"/>
                    <a:pt x="0" y="377"/>
                    <a:pt x="0" y="386"/>
                  </a:cubicBezTo>
                  <a:cubicBezTo>
                    <a:pt x="0" y="395"/>
                    <a:pt x="0" y="404"/>
                    <a:pt x="0" y="413"/>
                  </a:cubicBezTo>
                  <a:lnTo>
                    <a:pt x="0" y="422"/>
                  </a:lnTo>
                  <a:cubicBezTo>
                    <a:pt x="0" y="448"/>
                    <a:pt x="18" y="475"/>
                    <a:pt x="53" y="484"/>
                  </a:cubicBezTo>
                  <a:lnTo>
                    <a:pt x="89" y="510"/>
                  </a:lnTo>
                  <a:cubicBezTo>
                    <a:pt x="110" y="521"/>
                    <a:pt x="134" y="525"/>
                    <a:pt x="157" y="525"/>
                  </a:cubicBezTo>
                  <a:cubicBezTo>
                    <a:pt x="173" y="525"/>
                    <a:pt x="190" y="523"/>
                    <a:pt x="204" y="519"/>
                  </a:cubicBezTo>
                  <a:lnTo>
                    <a:pt x="258" y="510"/>
                  </a:lnTo>
                  <a:cubicBezTo>
                    <a:pt x="275" y="501"/>
                    <a:pt x="284" y="493"/>
                    <a:pt x="293" y="475"/>
                  </a:cubicBezTo>
                  <a:cubicBezTo>
                    <a:pt x="293" y="457"/>
                    <a:pt x="302" y="457"/>
                    <a:pt x="320" y="448"/>
                  </a:cubicBezTo>
                  <a:lnTo>
                    <a:pt x="338" y="448"/>
                  </a:lnTo>
                  <a:cubicBezTo>
                    <a:pt x="346" y="448"/>
                    <a:pt x="346" y="448"/>
                    <a:pt x="355" y="457"/>
                  </a:cubicBezTo>
                  <a:cubicBezTo>
                    <a:pt x="355" y="466"/>
                    <a:pt x="355" y="466"/>
                    <a:pt x="355" y="475"/>
                  </a:cubicBezTo>
                  <a:lnTo>
                    <a:pt x="338" y="493"/>
                  </a:lnTo>
                  <a:cubicBezTo>
                    <a:pt x="338" y="501"/>
                    <a:pt x="320" y="501"/>
                    <a:pt x="311" y="501"/>
                  </a:cubicBezTo>
                  <a:cubicBezTo>
                    <a:pt x="293" y="501"/>
                    <a:pt x="275" y="510"/>
                    <a:pt x="258" y="528"/>
                  </a:cubicBezTo>
                  <a:lnTo>
                    <a:pt x="231" y="564"/>
                  </a:lnTo>
                  <a:cubicBezTo>
                    <a:pt x="213" y="599"/>
                    <a:pt x="196" y="635"/>
                    <a:pt x="204" y="670"/>
                  </a:cubicBezTo>
                  <a:lnTo>
                    <a:pt x="204" y="715"/>
                  </a:lnTo>
                  <a:cubicBezTo>
                    <a:pt x="204" y="750"/>
                    <a:pt x="222" y="777"/>
                    <a:pt x="249" y="795"/>
                  </a:cubicBezTo>
                  <a:lnTo>
                    <a:pt x="258" y="795"/>
                  </a:lnTo>
                  <a:cubicBezTo>
                    <a:pt x="258" y="803"/>
                    <a:pt x="267" y="803"/>
                    <a:pt x="275" y="803"/>
                  </a:cubicBezTo>
                  <a:cubicBezTo>
                    <a:pt x="284" y="803"/>
                    <a:pt x="293" y="812"/>
                    <a:pt x="302" y="812"/>
                  </a:cubicBezTo>
                  <a:cubicBezTo>
                    <a:pt x="338" y="812"/>
                    <a:pt x="364" y="803"/>
                    <a:pt x="391" y="777"/>
                  </a:cubicBezTo>
                  <a:lnTo>
                    <a:pt x="418" y="741"/>
                  </a:lnTo>
                  <a:cubicBezTo>
                    <a:pt x="444" y="715"/>
                    <a:pt x="453" y="679"/>
                    <a:pt x="462" y="644"/>
                  </a:cubicBezTo>
                  <a:lnTo>
                    <a:pt x="462" y="590"/>
                  </a:lnTo>
                  <a:cubicBezTo>
                    <a:pt x="453" y="573"/>
                    <a:pt x="444" y="555"/>
                    <a:pt x="435" y="537"/>
                  </a:cubicBezTo>
                  <a:cubicBezTo>
                    <a:pt x="418" y="537"/>
                    <a:pt x="418" y="528"/>
                    <a:pt x="418" y="510"/>
                  </a:cubicBezTo>
                  <a:lnTo>
                    <a:pt x="418" y="493"/>
                  </a:lnTo>
                  <a:cubicBezTo>
                    <a:pt x="418" y="484"/>
                    <a:pt x="418" y="475"/>
                    <a:pt x="426" y="475"/>
                  </a:cubicBezTo>
                  <a:lnTo>
                    <a:pt x="435" y="466"/>
                  </a:lnTo>
                  <a:lnTo>
                    <a:pt x="453" y="466"/>
                  </a:lnTo>
                  <a:lnTo>
                    <a:pt x="462" y="484"/>
                  </a:lnTo>
                  <a:cubicBezTo>
                    <a:pt x="471" y="493"/>
                    <a:pt x="471" y="501"/>
                    <a:pt x="462" y="510"/>
                  </a:cubicBezTo>
                  <a:cubicBezTo>
                    <a:pt x="453" y="528"/>
                    <a:pt x="453" y="555"/>
                    <a:pt x="462" y="573"/>
                  </a:cubicBezTo>
                  <a:lnTo>
                    <a:pt x="497" y="608"/>
                  </a:lnTo>
                  <a:cubicBezTo>
                    <a:pt x="515" y="644"/>
                    <a:pt x="542" y="661"/>
                    <a:pt x="586" y="670"/>
                  </a:cubicBezTo>
                  <a:lnTo>
                    <a:pt x="631" y="688"/>
                  </a:lnTo>
                  <a:cubicBezTo>
                    <a:pt x="638" y="690"/>
                    <a:pt x="646" y="691"/>
                    <a:pt x="654" y="691"/>
                  </a:cubicBezTo>
                  <a:cubicBezTo>
                    <a:pt x="675" y="691"/>
                    <a:pt x="698" y="683"/>
                    <a:pt x="711" y="670"/>
                  </a:cubicBezTo>
                  <a:lnTo>
                    <a:pt x="720" y="661"/>
                  </a:lnTo>
                  <a:cubicBezTo>
                    <a:pt x="728" y="661"/>
                    <a:pt x="728" y="652"/>
                    <a:pt x="737" y="644"/>
                  </a:cubicBezTo>
                  <a:cubicBezTo>
                    <a:pt x="737" y="644"/>
                    <a:pt x="746" y="635"/>
                    <a:pt x="746" y="626"/>
                  </a:cubicBezTo>
                  <a:lnTo>
                    <a:pt x="746" y="617"/>
                  </a:lnTo>
                  <a:cubicBezTo>
                    <a:pt x="764" y="590"/>
                    <a:pt x="764" y="564"/>
                    <a:pt x="746" y="528"/>
                  </a:cubicBezTo>
                  <a:lnTo>
                    <a:pt x="728" y="493"/>
                  </a:lnTo>
                  <a:cubicBezTo>
                    <a:pt x="702" y="457"/>
                    <a:pt x="675" y="439"/>
                    <a:pt x="640" y="422"/>
                  </a:cubicBezTo>
                  <a:lnTo>
                    <a:pt x="595" y="404"/>
                  </a:lnTo>
                  <a:cubicBezTo>
                    <a:pt x="588" y="400"/>
                    <a:pt x="580" y="398"/>
                    <a:pt x="573" y="398"/>
                  </a:cubicBezTo>
                  <a:cubicBezTo>
                    <a:pt x="563" y="398"/>
                    <a:pt x="552" y="402"/>
                    <a:pt x="542" y="413"/>
                  </a:cubicBezTo>
                  <a:lnTo>
                    <a:pt x="506" y="413"/>
                  </a:lnTo>
                  <a:lnTo>
                    <a:pt x="489" y="404"/>
                  </a:lnTo>
                  <a:cubicBezTo>
                    <a:pt x="480" y="404"/>
                    <a:pt x="480" y="395"/>
                    <a:pt x="480" y="386"/>
                  </a:cubicBezTo>
                  <a:lnTo>
                    <a:pt x="480" y="377"/>
                  </a:lnTo>
                  <a:cubicBezTo>
                    <a:pt x="480" y="368"/>
                    <a:pt x="480" y="359"/>
                    <a:pt x="489" y="359"/>
                  </a:cubicBezTo>
                  <a:lnTo>
                    <a:pt x="506" y="359"/>
                  </a:lnTo>
                  <a:cubicBezTo>
                    <a:pt x="515" y="359"/>
                    <a:pt x="533" y="359"/>
                    <a:pt x="542" y="368"/>
                  </a:cubicBezTo>
                  <a:cubicBezTo>
                    <a:pt x="548" y="375"/>
                    <a:pt x="563" y="381"/>
                    <a:pt x="578" y="381"/>
                  </a:cubicBezTo>
                  <a:cubicBezTo>
                    <a:pt x="584" y="381"/>
                    <a:pt x="590" y="380"/>
                    <a:pt x="595" y="377"/>
                  </a:cubicBezTo>
                  <a:lnTo>
                    <a:pt x="640" y="368"/>
                  </a:lnTo>
                  <a:cubicBezTo>
                    <a:pt x="675" y="350"/>
                    <a:pt x="711" y="333"/>
                    <a:pt x="728" y="297"/>
                  </a:cubicBezTo>
                  <a:lnTo>
                    <a:pt x="755" y="262"/>
                  </a:lnTo>
                  <a:cubicBezTo>
                    <a:pt x="773" y="235"/>
                    <a:pt x="773" y="199"/>
                    <a:pt x="764" y="173"/>
                  </a:cubicBezTo>
                  <a:lnTo>
                    <a:pt x="764" y="164"/>
                  </a:lnTo>
                  <a:cubicBezTo>
                    <a:pt x="764" y="155"/>
                    <a:pt x="755" y="155"/>
                    <a:pt x="755" y="146"/>
                  </a:cubicBezTo>
                  <a:cubicBezTo>
                    <a:pt x="746" y="137"/>
                    <a:pt x="737" y="128"/>
                    <a:pt x="737" y="128"/>
                  </a:cubicBezTo>
                  <a:lnTo>
                    <a:pt x="737" y="120"/>
                  </a:lnTo>
                  <a:cubicBezTo>
                    <a:pt x="718" y="107"/>
                    <a:pt x="698" y="98"/>
                    <a:pt x="675" y="98"/>
                  </a:cubicBezTo>
                  <a:cubicBezTo>
                    <a:pt x="667" y="98"/>
                    <a:pt x="658" y="99"/>
                    <a:pt x="648" y="102"/>
                  </a:cubicBezTo>
                  <a:lnTo>
                    <a:pt x="604" y="111"/>
                  </a:lnTo>
                  <a:cubicBezTo>
                    <a:pt x="569" y="120"/>
                    <a:pt x="533" y="137"/>
                    <a:pt x="515" y="164"/>
                  </a:cubicBezTo>
                  <a:lnTo>
                    <a:pt x="480" y="208"/>
                  </a:lnTo>
                  <a:cubicBezTo>
                    <a:pt x="471" y="217"/>
                    <a:pt x="462" y="244"/>
                    <a:pt x="471" y="262"/>
                  </a:cubicBezTo>
                  <a:cubicBezTo>
                    <a:pt x="480" y="271"/>
                    <a:pt x="480" y="279"/>
                    <a:pt x="471" y="288"/>
                  </a:cubicBezTo>
                  <a:lnTo>
                    <a:pt x="444" y="333"/>
                  </a:lnTo>
                  <a:lnTo>
                    <a:pt x="426" y="333"/>
                  </a:lnTo>
                  <a:cubicBezTo>
                    <a:pt x="418" y="324"/>
                    <a:pt x="418" y="324"/>
                    <a:pt x="418" y="315"/>
                  </a:cubicBezTo>
                  <a:lnTo>
                    <a:pt x="418" y="297"/>
                  </a:lnTo>
                  <a:cubicBezTo>
                    <a:pt x="418" y="279"/>
                    <a:pt x="418" y="271"/>
                    <a:pt x="435" y="262"/>
                  </a:cubicBezTo>
                  <a:cubicBezTo>
                    <a:pt x="444" y="253"/>
                    <a:pt x="453" y="235"/>
                    <a:pt x="453" y="217"/>
                  </a:cubicBezTo>
                  <a:lnTo>
                    <a:pt x="453" y="164"/>
                  </a:lnTo>
                  <a:cubicBezTo>
                    <a:pt x="453" y="128"/>
                    <a:pt x="435" y="93"/>
                    <a:pt x="409" y="66"/>
                  </a:cubicBezTo>
                  <a:lnTo>
                    <a:pt x="382" y="31"/>
                  </a:lnTo>
                  <a:cubicBezTo>
                    <a:pt x="362" y="11"/>
                    <a:pt x="342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13"/>
            <p:cNvSpPr/>
            <p:nvPr/>
          </p:nvSpPr>
          <p:spPr>
            <a:xfrm>
              <a:off x="5365550" y="198875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80" y="9"/>
                  </a:moveTo>
                  <a:cubicBezTo>
                    <a:pt x="80" y="18"/>
                    <a:pt x="80" y="27"/>
                    <a:pt x="80" y="36"/>
                  </a:cubicBezTo>
                  <a:lnTo>
                    <a:pt x="80" y="45"/>
                  </a:lnTo>
                  <a:cubicBezTo>
                    <a:pt x="80" y="54"/>
                    <a:pt x="80" y="54"/>
                    <a:pt x="80" y="63"/>
                  </a:cubicBezTo>
                  <a:cubicBezTo>
                    <a:pt x="80" y="63"/>
                    <a:pt x="80" y="72"/>
                    <a:pt x="71" y="72"/>
                  </a:cubicBezTo>
                  <a:cubicBezTo>
                    <a:pt x="62" y="72"/>
                    <a:pt x="53" y="72"/>
                    <a:pt x="45" y="80"/>
                  </a:cubicBezTo>
                  <a:lnTo>
                    <a:pt x="36" y="89"/>
                  </a:lnTo>
                  <a:lnTo>
                    <a:pt x="36" y="89"/>
                  </a:lnTo>
                  <a:cubicBezTo>
                    <a:pt x="27" y="89"/>
                    <a:pt x="18" y="89"/>
                    <a:pt x="18" y="80"/>
                  </a:cubicBezTo>
                  <a:lnTo>
                    <a:pt x="18" y="72"/>
                  </a:lnTo>
                  <a:lnTo>
                    <a:pt x="18" y="72"/>
                  </a:lnTo>
                  <a:cubicBezTo>
                    <a:pt x="18" y="72"/>
                    <a:pt x="9" y="63"/>
                    <a:pt x="9" y="63"/>
                  </a:cubicBezTo>
                  <a:cubicBezTo>
                    <a:pt x="0" y="63"/>
                    <a:pt x="0" y="54"/>
                    <a:pt x="9" y="45"/>
                  </a:cubicBezTo>
                  <a:cubicBezTo>
                    <a:pt x="9" y="45"/>
                    <a:pt x="18" y="36"/>
                    <a:pt x="18" y="36"/>
                  </a:cubicBezTo>
                  <a:lnTo>
                    <a:pt x="36" y="18"/>
                  </a:lnTo>
                  <a:cubicBezTo>
                    <a:pt x="36" y="9"/>
                    <a:pt x="36" y="9"/>
                    <a:pt x="36" y="9"/>
                  </a:cubicBezTo>
                  <a:lnTo>
                    <a:pt x="36" y="9"/>
                  </a:lnTo>
                  <a:cubicBezTo>
                    <a:pt x="36" y="0"/>
                    <a:pt x="45" y="0"/>
                    <a:pt x="45" y="0"/>
                  </a:cubicBezTo>
                  <a:lnTo>
                    <a:pt x="53" y="0"/>
                  </a:lnTo>
                  <a:cubicBezTo>
                    <a:pt x="62" y="0"/>
                    <a:pt x="71" y="0"/>
                    <a:pt x="71" y="0"/>
                  </a:cubicBezTo>
                  <a:cubicBezTo>
                    <a:pt x="80" y="0"/>
                    <a:pt x="80" y="9"/>
                    <a:pt x="80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13"/>
            <p:cNvSpPr/>
            <p:nvPr/>
          </p:nvSpPr>
          <p:spPr>
            <a:xfrm>
              <a:off x="5363550" y="1989775"/>
              <a:ext cx="2450" cy="325"/>
            </a:xfrm>
            <a:custGeom>
              <a:avLst/>
              <a:gdLst/>
              <a:ahLst/>
              <a:cxnLst/>
              <a:rect l="l" t="t" r="r" b="b"/>
              <a:pathLst>
                <a:path w="98" h="13" extrusionOk="0">
                  <a:moveTo>
                    <a:pt x="26" y="0"/>
                  </a:moveTo>
                  <a:cubicBezTo>
                    <a:pt x="17" y="0"/>
                    <a:pt x="8" y="1"/>
                    <a:pt x="0" y="4"/>
                  </a:cubicBezTo>
                  <a:cubicBezTo>
                    <a:pt x="10" y="1"/>
                    <a:pt x="19" y="0"/>
                    <a:pt x="28" y="0"/>
                  </a:cubicBezTo>
                  <a:lnTo>
                    <a:pt x="28" y="0"/>
                  </a:lnTo>
                  <a:cubicBezTo>
                    <a:pt x="49" y="1"/>
                    <a:pt x="74" y="7"/>
                    <a:pt x="98" y="13"/>
                  </a:cubicBezTo>
                  <a:cubicBezTo>
                    <a:pt x="73" y="6"/>
                    <a:pt x="52" y="0"/>
                    <a:pt x="30" y="0"/>
                  </a:cubicBezTo>
                  <a:cubicBezTo>
                    <a:pt x="29" y="0"/>
                    <a:pt x="28" y="0"/>
                    <a:pt x="28" y="0"/>
                  </a:cubicBezTo>
                  <a:lnTo>
                    <a:pt x="28" y="0"/>
                  </a:ln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13"/>
            <p:cNvSpPr/>
            <p:nvPr/>
          </p:nvSpPr>
          <p:spPr>
            <a:xfrm>
              <a:off x="5364200" y="199007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54" y="1"/>
                  </a:moveTo>
                  <a:lnTo>
                    <a:pt x="54" y="1"/>
                  </a:lnTo>
                  <a:cubicBezTo>
                    <a:pt x="36" y="1"/>
                    <a:pt x="19" y="10"/>
                    <a:pt x="1" y="19"/>
                  </a:cubicBezTo>
                  <a:lnTo>
                    <a:pt x="5" y="23"/>
                  </a:lnTo>
                  <a:lnTo>
                    <a:pt x="5" y="23"/>
                  </a:lnTo>
                  <a:cubicBezTo>
                    <a:pt x="22" y="8"/>
                    <a:pt x="38" y="1"/>
                    <a:pt x="54" y="1"/>
                  </a:cubicBezTo>
                  <a:close/>
                  <a:moveTo>
                    <a:pt x="5" y="23"/>
                  </a:moveTo>
                  <a:cubicBezTo>
                    <a:pt x="4" y="24"/>
                    <a:pt x="2" y="26"/>
                    <a:pt x="1" y="27"/>
                  </a:cubicBezTo>
                  <a:lnTo>
                    <a:pt x="10" y="27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13"/>
            <p:cNvSpPr/>
            <p:nvPr/>
          </p:nvSpPr>
          <p:spPr>
            <a:xfrm>
              <a:off x="5365325" y="1990300"/>
              <a:ext cx="675" cy="2700"/>
            </a:xfrm>
            <a:custGeom>
              <a:avLst/>
              <a:gdLst/>
              <a:ahLst/>
              <a:cxnLst/>
              <a:rect l="l" t="t" r="r" b="b"/>
              <a:pathLst>
                <a:path w="27" h="108" extrusionOk="0">
                  <a:moveTo>
                    <a:pt x="27" y="1"/>
                  </a:moveTo>
                  <a:cubicBezTo>
                    <a:pt x="18" y="36"/>
                    <a:pt x="9" y="72"/>
                    <a:pt x="0" y="107"/>
                  </a:cubicBezTo>
                  <a:cubicBezTo>
                    <a:pt x="9" y="72"/>
                    <a:pt x="18" y="45"/>
                    <a:pt x="27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13"/>
            <p:cNvSpPr/>
            <p:nvPr/>
          </p:nvSpPr>
          <p:spPr>
            <a:xfrm>
              <a:off x="5363775" y="1984975"/>
              <a:ext cx="2675" cy="4250"/>
            </a:xfrm>
            <a:custGeom>
              <a:avLst/>
              <a:gdLst/>
              <a:ahLst/>
              <a:cxnLst/>
              <a:rect l="l" t="t" r="r" b="b"/>
              <a:pathLst>
                <a:path w="107" h="170" extrusionOk="0">
                  <a:moveTo>
                    <a:pt x="0" y="0"/>
                  </a:moveTo>
                  <a:cubicBezTo>
                    <a:pt x="9" y="0"/>
                    <a:pt x="9" y="9"/>
                    <a:pt x="9" y="9"/>
                  </a:cubicBezTo>
                  <a:lnTo>
                    <a:pt x="18" y="18"/>
                  </a:lnTo>
                  <a:cubicBezTo>
                    <a:pt x="36" y="36"/>
                    <a:pt x="44" y="54"/>
                    <a:pt x="62" y="80"/>
                  </a:cubicBezTo>
                  <a:cubicBezTo>
                    <a:pt x="71" y="98"/>
                    <a:pt x="80" y="116"/>
                    <a:pt x="89" y="134"/>
                  </a:cubicBezTo>
                  <a:cubicBezTo>
                    <a:pt x="98" y="151"/>
                    <a:pt x="89" y="160"/>
                    <a:pt x="98" y="160"/>
                  </a:cubicBezTo>
                  <a:cubicBezTo>
                    <a:pt x="107" y="169"/>
                    <a:pt x="107" y="169"/>
                    <a:pt x="107" y="169"/>
                  </a:cubicBezTo>
                  <a:lnTo>
                    <a:pt x="107" y="160"/>
                  </a:lnTo>
                  <a:cubicBezTo>
                    <a:pt x="107" y="151"/>
                    <a:pt x="98" y="143"/>
                    <a:pt x="98" y="134"/>
                  </a:cubicBezTo>
                  <a:cubicBezTo>
                    <a:pt x="89" y="116"/>
                    <a:pt x="80" y="89"/>
                    <a:pt x="62" y="72"/>
                  </a:cubicBezTo>
                  <a:cubicBezTo>
                    <a:pt x="53" y="54"/>
                    <a:pt x="36" y="36"/>
                    <a:pt x="27" y="18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13"/>
            <p:cNvSpPr/>
            <p:nvPr/>
          </p:nvSpPr>
          <p:spPr>
            <a:xfrm>
              <a:off x="5366650" y="1986075"/>
              <a:ext cx="475" cy="3375"/>
            </a:xfrm>
            <a:custGeom>
              <a:avLst/>
              <a:gdLst/>
              <a:ahLst/>
              <a:cxnLst/>
              <a:rect l="l" t="t" r="r" b="b"/>
              <a:pathLst>
                <a:path w="19" h="135" extrusionOk="0">
                  <a:moveTo>
                    <a:pt x="18" y="1"/>
                  </a:moveTo>
                  <a:cubicBezTo>
                    <a:pt x="18" y="1"/>
                    <a:pt x="9" y="10"/>
                    <a:pt x="9" y="10"/>
                  </a:cubicBezTo>
                  <a:cubicBezTo>
                    <a:pt x="9" y="10"/>
                    <a:pt x="9" y="19"/>
                    <a:pt x="9" y="28"/>
                  </a:cubicBezTo>
                  <a:cubicBezTo>
                    <a:pt x="9" y="36"/>
                    <a:pt x="1" y="54"/>
                    <a:pt x="1" y="72"/>
                  </a:cubicBezTo>
                  <a:cubicBezTo>
                    <a:pt x="1" y="81"/>
                    <a:pt x="1" y="99"/>
                    <a:pt x="1" y="116"/>
                  </a:cubicBezTo>
                  <a:lnTo>
                    <a:pt x="1" y="134"/>
                  </a:lnTo>
                  <a:lnTo>
                    <a:pt x="9" y="134"/>
                  </a:lnTo>
                  <a:lnTo>
                    <a:pt x="9" y="107"/>
                  </a:lnTo>
                  <a:cubicBezTo>
                    <a:pt x="9" y="90"/>
                    <a:pt x="9" y="81"/>
                    <a:pt x="9" y="63"/>
                  </a:cubicBezTo>
                  <a:cubicBezTo>
                    <a:pt x="18" y="45"/>
                    <a:pt x="18" y="36"/>
                    <a:pt x="18" y="19"/>
                  </a:cubicBezTo>
                  <a:cubicBezTo>
                    <a:pt x="18" y="19"/>
                    <a:pt x="18" y="10"/>
                    <a:pt x="18" y="10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13"/>
            <p:cNvSpPr/>
            <p:nvPr/>
          </p:nvSpPr>
          <p:spPr>
            <a:xfrm>
              <a:off x="5367325" y="1986975"/>
              <a:ext cx="3125" cy="2250"/>
            </a:xfrm>
            <a:custGeom>
              <a:avLst/>
              <a:gdLst/>
              <a:ahLst/>
              <a:cxnLst/>
              <a:rect l="l" t="t" r="r" b="b"/>
              <a:pathLst>
                <a:path w="125" h="90" extrusionOk="0">
                  <a:moveTo>
                    <a:pt x="125" y="0"/>
                  </a:moveTo>
                  <a:cubicBezTo>
                    <a:pt x="116" y="0"/>
                    <a:pt x="116" y="0"/>
                    <a:pt x="107" y="9"/>
                  </a:cubicBezTo>
                  <a:lnTo>
                    <a:pt x="62" y="36"/>
                  </a:lnTo>
                  <a:cubicBezTo>
                    <a:pt x="45" y="45"/>
                    <a:pt x="36" y="54"/>
                    <a:pt x="18" y="63"/>
                  </a:cubicBezTo>
                  <a:lnTo>
                    <a:pt x="0" y="80"/>
                  </a:lnTo>
                  <a:cubicBezTo>
                    <a:pt x="0" y="89"/>
                    <a:pt x="0" y="89"/>
                    <a:pt x="0" y="89"/>
                  </a:cubicBezTo>
                  <a:lnTo>
                    <a:pt x="9" y="89"/>
                  </a:lnTo>
                  <a:lnTo>
                    <a:pt x="27" y="71"/>
                  </a:lnTo>
                  <a:cubicBezTo>
                    <a:pt x="45" y="63"/>
                    <a:pt x="53" y="54"/>
                    <a:pt x="71" y="45"/>
                  </a:cubicBezTo>
                  <a:cubicBezTo>
                    <a:pt x="80" y="27"/>
                    <a:pt x="98" y="18"/>
                    <a:pt x="116" y="9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13"/>
            <p:cNvSpPr/>
            <p:nvPr/>
          </p:nvSpPr>
          <p:spPr>
            <a:xfrm>
              <a:off x="5367325" y="1990300"/>
              <a:ext cx="4225" cy="2250"/>
            </a:xfrm>
            <a:custGeom>
              <a:avLst/>
              <a:gdLst/>
              <a:ahLst/>
              <a:cxnLst/>
              <a:rect l="l" t="t" r="r" b="b"/>
              <a:pathLst>
                <a:path w="169" h="90" extrusionOk="0">
                  <a:moveTo>
                    <a:pt x="0" y="1"/>
                  </a:moveTo>
                  <a:cubicBezTo>
                    <a:pt x="0" y="1"/>
                    <a:pt x="0" y="10"/>
                    <a:pt x="0" y="10"/>
                  </a:cubicBezTo>
                  <a:lnTo>
                    <a:pt x="18" y="27"/>
                  </a:lnTo>
                  <a:cubicBezTo>
                    <a:pt x="36" y="36"/>
                    <a:pt x="62" y="45"/>
                    <a:pt x="80" y="63"/>
                  </a:cubicBezTo>
                  <a:cubicBezTo>
                    <a:pt x="98" y="72"/>
                    <a:pt x="116" y="81"/>
                    <a:pt x="142" y="81"/>
                  </a:cubicBezTo>
                  <a:cubicBezTo>
                    <a:pt x="125" y="72"/>
                    <a:pt x="107" y="63"/>
                    <a:pt x="89" y="54"/>
                  </a:cubicBezTo>
                  <a:cubicBezTo>
                    <a:pt x="62" y="45"/>
                    <a:pt x="45" y="36"/>
                    <a:pt x="27" y="18"/>
                  </a:cubicBezTo>
                  <a:lnTo>
                    <a:pt x="9" y="10"/>
                  </a:lnTo>
                  <a:lnTo>
                    <a:pt x="9" y="1"/>
                  </a:lnTo>
                  <a:close/>
                  <a:moveTo>
                    <a:pt x="142" y="81"/>
                  </a:moveTo>
                  <a:lnTo>
                    <a:pt x="169" y="89"/>
                  </a:lnTo>
                  <a:lnTo>
                    <a:pt x="160" y="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13"/>
            <p:cNvSpPr/>
            <p:nvPr/>
          </p:nvSpPr>
          <p:spPr>
            <a:xfrm>
              <a:off x="5366875" y="1989850"/>
              <a:ext cx="2475" cy="1150"/>
            </a:xfrm>
            <a:custGeom>
              <a:avLst/>
              <a:gdLst/>
              <a:ahLst/>
              <a:cxnLst/>
              <a:rect l="l" t="t" r="r" b="b"/>
              <a:pathLst>
                <a:path w="99" h="46" extrusionOk="0">
                  <a:moveTo>
                    <a:pt x="0" y="1"/>
                  </a:moveTo>
                  <a:cubicBezTo>
                    <a:pt x="27" y="28"/>
                    <a:pt x="63" y="36"/>
                    <a:pt x="98" y="45"/>
                  </a:cubicBezTo>
                  <a:cubicBezTo>
                    <a:pt x="71" y="36"/>
                    <a:pt x="36" y="19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13"/>
            <p:cNvSpPr/>
            <p:nvPr/>
          </p:nvSpPr>
          <p:spPr>
            <a:xfrm>
              <a:off x="5367325" y="1989425"/>
              <a:ext cx="6000" cy="450"/>
            </a:xfrm>
            <a:custGeom>
              <a:avLst/>
              <a:gdLst/>
              <a:ahLst/>
              <a:cxnLst/>
              <a:rect l="l" t="t" r="r" b="b"/>
              <a:pathLst>
                <a:path w="240" h="18" extrusionOk="0">
                  <a:moveTo>
                    <a:pt x="240" y="0"/>
                  </a:moveTo>
                  <a:lnTo>
                    <a:pt x="213" y="9"/>
                  </a:lnTo>
                  <a:lnTo>
                    <a:pt x="240" y="9"/>
                  </a:lnTo>
                  <a:cubicBezTo>
                    <a:pt x="240" y="9"/>
                    <a:pt x="231" y="9"/>
                    <a:pt x="240" y="0"/>
                  </a:cubicBezTo>
                  <a:close/>
                  <a:moveTo>
                    <a:pt x="5" y="5"/>
                  </a:moveTo>
                  <a:cubicBezTo>
                    <a:pt x="4" y="5"/>
                    <a:pt x="3" y="6"/>
                    <a:pt x="0" y="9"/>
                  </a:cubicBezTo>
                  <a:cubicBezTo>
                    <a:pt x="0" y="18"/>
                    <a:pt x="9" y="18"/>
                    <a:pt x="9" y="18"/>
                  </a:cubicBezTo>
                  <a:lnTo>
                    <a:pt x="133" y="18"/>
                  </a:lnTo>
                  <a:cubicBezTo>
                    <a:pt x="107" y="18"/>
                    <a:pt x="80" y="9"/>
                    <a:pt x="53" y="9"/>
                  </a:cubicBezTo>
                  <a:lnTo>
                    <a:pt x="18" y="9"/>
                  </a:lnTo>
                  <a:cubicBezTo>
                    <a:pt x="6" y="9"/>
                    <a:pt x="6" y="5"/>
                    <a:pt x="5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13"/>
            <p:cNvSpPr/>
            <p:nvPr/>
          </p:nvSpPr>
          <p:spPr>
            <a:xfrm>
              <a:off x="5366875" y="1992750"/>
              <a:ext cx="250" cy="250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9" y="0"/>
                  </a:moveTo>
                  <a:cubicBezTo>
                    <a:pt x="9" y="0"/>
                    <a:pt x="0" y="9"/>
                    <a:pt x="0" y="9"/>
                  </a:cubicBez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13"/>
            <p:cNvSpPr/>
            <p:nvPr/>
          </p:nvSpPr>
          <p:spPr>
            <a:xfrm>
              <a:off x="5365325" y="1988075"/>
              <a:ext cx="1125" cy="1150"/>
            </a:xfrm>
            <a:custGeom>
              <a:avLst/>
              <a:gdLst/>
              <a:ahLst/>
              <a:cxnLst/>
              <a:rect l="l" t="t" r="r" b="b"/>
              <a:pathLst>
                <a:path w="45" h="46" extrusionOk="0">
                  <a:moveTo>
                    <a:pt x="0" y="1"/>
                  </a:moveTo>
                  <a:lnTo>
                    <a:pt x="0" y="10"/>
                  </a:lnTo>
                  <a:lnTo>
                    <a:pt x="5" y="5"/>
                  </a:lnTo>
                  <a:lnTo>
                    <a:pt x="5" y="5"/>
                  </a:lnTo>
                  <a:cubicBezTo>
                    <a:pt x="20" y="22"/>
                    <a:pt x="28" y="37"/>
                    <a:pt x="45" y="45"/>
                  </a:cubicBezTo>
                  <a:cubicBezTo>
                    <a:pt x="27" y="36"/>
                    <a:pt x="18" y="19"/>
                    <a:pt x="9" y="1"/>
                  </a:cubicBezTo>
                  <a:lnTo>
                    <a:pt x="5" y="5"/>
                  </a:lnTo>
                  <a:lnTo>
                    <a:pt x="5" y="5"/>
                  </a:lnTo>
                  <a:cubicBezTo>
                    <a:pt x="3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13"/>
            <p:cNvSpPr/>
            <p:nvPr/>
          </p:nvSpPr>
          <p:spPr>
            <a:xfrm>
              <a:off x="5363975" y="1988975"/>
              <a:ext cx="2025" cy="675"/>
            </a:xfrm>
            <a:custGeom>
              <a:avLst/>
              <a:gdLst/>
              <a:ahLst/>
              <a:cxnLst/>
              <a:rect l="l" t="t" r="r" b="b"/>
              <a:pathLst>
                <a:path w="81" h="27" extrusionOk="0">
                  <a:moveTo>
                    <a:pt x="1" y="0"/>
                  </a:moveTo>
                  <a:cubicBezTo>
                    <a:pt x="10" y="9"/>
                    <a:pt x="28" y="9"/>
                    <a:pt x="36" y="9"/>
                  </a:cubicBezTo>
                  <a:cubicBezTo>
                    <a:pt x="54" y="18"/>
                    <a:pt x="63" y="18"/>
                    <a:pt x="81" y="27"/>
                  </a:cubicBezTo>
                  <a:cubicBezTo>
                    <a:pt x="72" y="18"/>
                    <a:pt x="54" y="9"/>
                    <a:pt x="45" y="9"/>
                  </a:cubicBezTo>
                  <a:cubicBezTo>
                    <a:pt x="28" y="9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13"/>
            <p:cNvSpPr/>
            <p:nvPr/>
          </p:nvSpPr>
          <p:spPr>
            <a:xfrm>
              <a:off x="5366650" y="1990075"/>
              <a:ext cx="700" cy="2025"/>
            </a:xfrm>
            <a:custGeom>
              <a:avLst/>
              <a:gdLst/>
              <a:ahLst/>
              <a:cxnLst/>
              <a:rect l="l" t="t" r="r" b="b"/>
              <a:pathLst>
                <a:path w="28" h="81" extrusionOk="0">
                  <a:moveTo>
                    <a:pt x="1" y="1"/>
                  </a:moveTo>
                  <a:cubicBezTo>
                    <a:pt x="1" y="10"/>
                    <a:pt x="1" y="27"/>
                    <a:pt x="1" y="36"/>
                  </a:cubicBezTo>
                  <a:cubicBezTo>
                    <a:pt x="9" y="54"/>
                    <a:pt x="9" y="63"/>
                    <a:pt x="18" y="81"/>
                  </a:cubicBezTo>
                  <a:lnTo>
                    <a:pt x="27" y="81"/>
                  </a:lnTo>
                  <a:cubicBezTo>
                    <a:pt x="18" y="63"/>
                    <a:pt x="9" y="54"/>
                    <a:pt x="9" y="36"/>
                  </a:cubicBezTo>
                  <a:cubicBezTo>
                    <a:pt x="1" y="27"/>
                    <a:pt x="1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13"/>
            <p:cNvSpPr/>
            <p:nvPr/>
          </p:nvSpPr>
          <p:spPr>
            <a:xfrm>
              <a:off x="5367325" y="1987425"/>
              <a:ext cx="675" cy="1575"/>
            </a:xfrm>
            <a:custGeom>
              <a:avLst/>
              <a:gdLst/>
              <a:ahLst/>
              <a:cxnLst/>
              <a:rect l="l" t="t" r="r" b="b"/>
              <a:pathLst>
                <a:path w="27" h="63" extrusionOk="0">
                  <a:moveTo>
                    <a:pt x="9" y="0"/>
                  </a:moveTo>
                  <a:lnTo>
                    <a:pt x="18" y="5"/>
                  </a:lnTo>
                  <a:lnTo>
                    <a:pt x="18" y="5"/>
                  </a:lnTo>
                  <a:lnTo>
                    <a:pt x="18" y="0"/>
                  </a:lnTo>
                  <a:close/>
                  <a:moveTo>
                    <a:pt x="18" y="5"/>
                  </a:moveTo>
                  <a:lnTo>
                    <a:pt x="18" y="9"/>
                  </a:lnTo>
                  <a:cubicBezTo>
                    <a:pt x="9" y="27"/>
                    <a:pt x="0" y="45"/>
                    <a:pt x="0" y="62"/>
                  </a:cubicBezTo>
                  <a:cubicBezTo>
                    <a:pt x="0" y="45"/>
                    <a:pt x="9" y="27"/>
                    <a:pt x="27" y="9"/>
                  </a:cubicBezTo>
                  <a:lnTo>
                    <a:pt x="18" y="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13"/>
            <p:cNvSpPr/>
            <p:nvPr/>
          </p:nvSpPr>
          <p:spPr>
            <a:xfrm>
              <a:off x="5367325" y="1989425"/>
              <a:ext cx="1125" cy="225"/>
            </a:xfrm>
            <a:custGeom>
              <a:avLst/>
              <a:gdLst/>
              <a:ahLst/>
              <a:cxnLst/>
              <a:rect l="l" t="t" r="r" b="b"/>
              <a:pathLst>
                <a:path w="45" h="9" extrusionOk="0">
                  <a:moveTo>
                    <a:pt x="0" y="0"/>
                  </a:moveTo>
                  <a:lnTo>
                    <a:pt x="0" y="9"/>
                  </a:lnTo>
                  <a:cubicBezTo>
                    <a:pt x="5" y="5"/>
                    <a:pt x="11" y="2"/>
                    <a:pt x="19" y="2"/>
                  </a:cubicBezTo>
                  <a:cubicBezTo>
                    <a:pt x="27" y="2"/>
                    <a:pt x="36" y="5"/>
                    <a:pt x="45" y="9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13"/>
            <p:cNvSpPr/>
            <p:nvPr/>
          </p:nvSpPr>
          <p:spPr>
            <a:xfrm>
              <a:off x="5367100" y="1989850"/>
              <a:ext cx="3800" cy="700"/>
            </a:xfrm>
            <a:custGeom>
              <a:avLst/>
              <a:gdLst/>
              <a:ahLst/>
              <a:cxnLst/>
              <a:rect l="l" t="t" r="r" b="b"/>
              <a:pathLst>
                <a:path w="152" h="28" extrusionOk="0">
                  <a:moveTo>
                    <a:pt x="0" y="1"/>
                  </a:moveTo>
                  <a:cubicBezTo>
                    <a:pt x="0" y="1"/>
                    <a:pt x="9" y="10"/>
                    <a:pt x="18" y="10"/>
                  </a:cubicBezTo>
                  <a:lnTo>
                    <a:pt x="27" y="10"/>
                  </a:lnTo>
                  <a:lnTo>
                    <a:pt x="54" y="19"/>
                  </a:lnTo>
                  <a:cubicBezTo>
                    <a:pt x="89" y="19"/>
                    <a:pt x="125" y="28"/>
                    <a:pt x="151" y="28"/>
                  </a:cubicBezTo>
                  <a:cubicBezTo>
                    <a:pt x="125" y="19"/>
                    <a:pt x="89" y="19"/>
                    <a:pt x="62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11" name="Google Shape;7411;p13"/>
          <p:cNvGrpSpPr/>
          <p:nvPr/>
        </p:nvGrpSpPr>
        <p:grpSpPr>
          <a:xfrm>
            <a:off x="4601146" y="2891092"/>
            <a:ext cx="217969" cy="211002"/>
            <a:chOff x="5391475" y="1734625"/>
            <a:chExt cx="74425" cy="72050"/>
          </a:xfrm>
        </p:grpSpPr>
        <p:sp>
          <p:nvSpPr>
            <p:cNvPr id="7412" name="Google Shape;7412;p13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413" name="Google Shape;7413;p13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7414" name="Google Shape;7414;p13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5" name="Google Shape;7415;p13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6" name="Google Shape;7416;p13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7" name="Google Shape;7417;p13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8" name="Google Shape;7418;p13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9" name="Google Shape;7419;p13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0" name="Google Shape;7420;p13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1" name="Google Shape;7421;p13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2" name="Google Shape;7422;p13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3" name="Google Shape;7423;p13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4" name="Google Shape;7424;p13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5" name="Google Shape;7425;p13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6" name="Google Shape;7426;p13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7" name="Google Shape;7427;p13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8" name="Google Shape;7428;p13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9" name="Google Shape;7429;p13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0" name="Google Shape;7430;p13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1" name="Google Shape;7431;p13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432" name="Google Shape;7432;p13"/>
          <p:cNvGrpSpPr/>
          <p:nvPr/>
        </p:nvGrpSpPr>
        <p:grpSpPr>
          <a:xfrm rot="-1472002" flipH="1">
            <a:off x="4947912" y="2750545"/>
            <a:ext cx="346859" cy="335909"/>
            <a:chOff x="5230050" y="2005675"/>
            <a:chExt cx="81300" cy="78750"/>
          </a:xfrm>
        </p:grpSpPr>
        <p:sp>
          <p:nvSpPr>
            <p:cNvPr id="7433" name="Google Shape;7433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5" name="Google Shape;7465;p13"/>
          <p:cNvGrpSpPr/>
          <p:nvPr/>
        </p:nvGrpSpPr>
        <p:grpSpPr>
          <a:xfrm>
            <a:off x="4886949" y="3118358"/>
            <a:ext cx="140819" cy="144141"/>
            <a:chOff x="5308025" y="1976325"/>
            <a:chExt cx="48650" cy="49800"/>
          </a:xfrm>
        </p:grpSpPr>
        <p:sp>
          <p:nvSpPr>
            <p:cNvPr id="7466" name="Google Shape;7466;p13"/>
            <p:cNvSpPr/>
            <p:nvPr/>
          </p:nvSpPr>
          <p:spPr>
            <a:xfrm>
              <a:off x="5308025" y="1976325"/>
              <a:ext cx="48650" cy="49800"/>
            </a:xfrm>
            <a:custGeom>
              <a:avLst/>
              <a:gdLst/>
              <a:ahLst/>
              <a:cxnLst/>
              <a:rect l="l" t="t" r="r" b="b"/>
              <a:pathLst>
                <a:path w="1946" h="1992" extrusionOk="0">
                  <a:moveTo>
                    <a:pt x="1075" y="0"/>
                  </a:moveTo>
                  <a:cubicBezTo>
                    <a:pt x="1004" y="0"/>
                    <a:pt x="933" y="45"/>
                    <a:pt x="889" y="107"/>
                  </a:cubicBezTo>
                  <a:lnTo>
                    <a:pt x="827" y="204"/>
                  </a:lnTo>
                  <a:cubicBezTo>
                    <a:pt x="773" y="275"/>
                    <a:pt x="756" y="373"/>
                    <a:pt x="765" y="462"/>
                  </a:cubicBezTo>
                  <a:lnTo>
                    <a:pt x="773" y="586"/>
                  </a:lnTo>
                  <a:cubicBezTo>
                    <a:pt x="782" y="631"/>
                    <a:pt x="809" y="675"/>
                    <a:pt x="853" y="693"/>
                  </a:cubicBezTo>
                  <a:cubicBezTo>
                    <a:pt x="880" y="702"/>
                    <a:pt x="898" y="728"/>
                    <a:pt x="907" y="755"/>
                  </a:cubicBezTo>
                  <a:lnTo>
                    <a:pt x="907" y="808"/>
                  </a:lnTo>
                  <a:cubicBezTo>
                    <a:pt x="907" y="826"/>
                    <a:pt x="898" y="844"/>
                    <a:pt x="889" y="853"/>
                  </a:cubicBezTo>
                  <a:lnTo>
                    <a:pt x="836" y="871"/>
                  </a:lnTo>
                  <a:cubicBezTo>
                    <a:pt x="831" y="873"/>
                    <a:pt x="826" y="874"/>
                    <a:pt x="822" y="874"/>
                  </a:cubicBezTo>
                  <a:cubicBezTo>
                    <a:pt x="809" y="874"/>
                    <a:pt x="798" y="866"/>
                    <a:pt x="791" y="853"/>
                  </a:cubicBezTo>
                  <a:lnTo>
                    <a:pt x="765" y="817"/>
                  </a:lnTo>
                  <a:cubicBezTo>
                    <a:pt x="747" y="799"/>
                    <a:pt x="747" y="764"/>
                    <a:pt x="756" y="737"/>
                  </a:cubicBezTo>
                  <a:cubicBezTo>
                    <a:pt x="773" y="693"/>
                    <a:pt x="773" y="648"/>
                    <a:pt x="747" y="604"/>
                  </a:cubicBezTo>
                  <a:lnTo>
                    <a:pt x="667" y="506"/>
                  </a:lnTo>
                  <a:cubicBezTo>
                    <a:pt x="614" y="435"/>
                    <a:pt x="534" y="382"/>
                    <a:pt x="445" y="355"/>
                  </a:cubicBezTo>
                  <a:lnTo>
                    <a:pt x="338" y="329"/>
                  </a:lnTo>
                  <a:cubicBezTo>
                    <a:pt x="318" y="324"/>
                    <a:pt x="298" y="322"/>
                    <a:pt x="278" y="322"/>
                  </a:cubicBezTo>
                  <a:cubicBezTo>
                    <a:pt x="222" y="322"/>
                    <a:pt x="171" y="340"/>
                    <a:pt x="125" y="373"/>
                  </a:cubicBezTo>
                  <a:lnTo>
                    <a:pt x="116" y="391"/>
                  </a:lnTo>
                  <a:cubicBezTo>
                    <a:pt x="98" y="400"/>
                    <a:pt x="90" y="418"/>
                    <a:pt x="81" y="435"/>
                  </a:cubicBezTo>
                  <a:cubicBezTo>
                    <a:pt x="63" y="444"/>
                    <a:pt x="54" y="462"/>
                    <a:pt x="45" y="480"/>
                  </a:cubicBezTo>
                  <a:lnTo>
                    <a:pt x="36" y="497"/>
                  </a:lnTo>
                  <a:cubicBezTo>
                    <a:pt x="1" y="569"/>
                    <a:pt x="10" y="648"/>
                    <a:pt x="54" y="711"/>
                  </a:cubicBezTo>
                  <a:lnTo>
                    <a:pt x="107" y="808"/>
                  </a:lnTo>
                  <a:cubicBezTo>
                    <a:pt x="161" y="888"/>
                    <a:pt x="232" y="942"/>
                    <a:pt x="312" y="977"/>
                  </a:cubicBezTo>
                  <a:lnTo>
                    <a:pt x="436" y="1021"/>
                  </a:lnTo>
                  <a:cubicBezTo>
                    <a:pt x="451" y="1024"/>
                    <a:pt x="466" y="1026"/>
                    <a:pt x="480" y="1026"/>
                  </a:cubicBezTo>
                  <a:cubicBezTo>
                    <a:pt x="509" y="1026"/>
                    <a:pt x="537" y="1019"/>
                    <a:pt x="560" y="995"/>
                  </a:cubicBezTo>
                  <a:cubicBezTo>
                    <a:pt x="580" y="982"/>
                    <a:pt x="599" y="974"/>
                    <a:pt x="619" y="974"/>
                  </a:cubicBezTo>
                  <a:cubicBezTo>
                    <a:pt x="626" y="974"/>
                    <a:pt x="633" y="975"/>
                    <a:pt x="640" y="977"/>
                  </a:cubicBezTo>
                  <a:lnTo>
                    <a:pt x="685" y="995"/>
                  </a:lnTo>
                  <a:cubicBezTo>
                    <a:pt x="702" y="1004"/>
                    <a:pt x="711" y="1013"/>
                    <a:pt x="711" y="1030"/>
                  </a:cubicBezTo>
                  <a:lnTo>
                    <a:pt x="711" y="1048"/>
                  </a:lnTo>
                  <a:cubicBezTo>
                    <a:pt x="711" y="1066"/>
                    <a:pt x="702" y="1075"/>
                    <a:pt x="685" y="1084"/>
                  </a:cubicBezTo>
                  <a:lnTo>
                    <a:pt x="640" y="1101"/>
                  </a:lnTo>
                  <a:cubicBezTo>
                    <a:pt x="633" y="1104"/>
                    <a:pt x="626" y="1105"/>
                    <a:pt x="619" y="1105"/>
                  </a:cubicBezTo>
                  <a:cubicBezTo>
                    <a:pt x="599" y="1105"/>
                    <a:pt x="580" y="1097"/>
                    <a:pt x="560" y="1084"/>
                  </a:cubicBezTo>
                  <a:cubicBezTo>
                    <a:pt x="537" y="1066"/>
                    <a:pt x="511" y="1057"/>
                    <a:pt x="483" y="1057"/>
                  </a:cubicBezTo>
                  <a:cubicBezTo>
                    <a:pt x="467" y="1057"/>
                    <a:pt x="452" y="1060"/>
                    <a:pt x="436" y="1066"/>
                  </a:cubicBezTo>
                  <a:lnTo>
                    <a:pt x="312" y="1110"/>
                  </a:lnTo>
                  <a:cubicBezTo>
                    <a:pt x="232" y="1146"/>
                    <a:pt x="161" y="1208"/>
                    <a:pt x="116" y="1279"/>
                  </a:cubicBezTo>
                  <a:lnTo>
                    <a:pt x="54" y="1386"/>
                  </a:lnTo>
                  <a:cubicBezTo>
                    <a:pt x="19" y="1448"/>
                    <a:pt x="19" y="1528"/>
                    <a:pt x="54" y="1599"/>
                  </a:cubicBezTo>
                  <a:lnTo>
                    <a:pt x="54" y="1617"/>
                  </a:lnTo>
                  <a:cubicBezTo>
                    <a:pt x="63" y="1634"/>
                    <a:pt x="81" y="1643"/>
                    <a:pt x="90" y="1661"/>
                  </a:cubicBezTo>
                  <a:cubicBezTo>
                    <a:pt x="98" y="1679"/>
                    <a:pt x="116" y="1688"/>
                    <a:pt x="125" y="1705"/>
                  </a:cubicBezTo>
                  <a:lnTo>
                    <a:pt x="143" y="1714"/>
                  </a:lnTo>
                  <a:cubicBezTo>
                    <a:pt x="186" y="1751"/>
                    <a:pt x="234" y="1767"/>
                    <a:pt x="286" y="1767"/>
                  </a:cubicBezTo>
                  <a:cubicBezTo>
                    <a:pt x="308" y="1767"/>
                    <a:pt x="332" y="1764"/>
                    <a:pt x="356" y="1759"/>
                  </a:cubicBezTo>
                  <a:lnTo>
                    <a:pt x="463" y="1723"/>
                  </a:lnTo>
                  <a:cubicBezTo>
                    <a:pt x="551" y="1696"/>
                    <a:pt x="623" y="1643"/>
                    <a:pt x="676" y="1572"/>
                  </a:cubicBezTo>
                  <a:lnTo>
                    <a:pt x="747" y="1474"/>
                  </a:lnTo>
                  <a:cubicBezTo>
                    <a:pt x="773" y="1430"/>
                    <a:pt x="782" y="1386"/>
                    <a:pt x="765" y="1341"/>
                  </a:cubicBezTo>
                  <a:cubicBezTo>
                    <a:pt x="747" y="1315"/>
                    <a:pt x="747" y="1279"/>
                    <a:pt x="765" y="1261"/>
                  </a:cubicBezTo>
                  <a:lnTo>
                    <a:pt x="800" y="1217"/>
                  </a:lnTo>
                  <a:cubicBezTo>
                    <a:pt x="800" y="1204"/>
                    <a:pt x="810" y="1196"/>
                    <a:pt x="818" y="1196"/>
                  </a:cubicBezTo>
                  <a:cubicBezTo>
                    <a:pt x="821" y="1196"/>
                    <a:pt x="824" y="1197"/>
                    <a:pt x="827" y="1199"/>
                  </a:cubicBezTo>
                  <a:lnTo>
                    <a:pt x="862" y="1199"/>
                  </a:lnTo>
                  <a:cubicBezTo>
                    <a:pt x="865" y="1198"/>
                    <a:pt x="869" y="1197"/>
                    <a:pt x="872" y="1197"/>
                  </a:cubicBezTo>
                  <a:cubicBezTo>
                    <a:pt x="886" y="1197"/>
                    <a:pt x="898" y="1213"/>
                    <a:pt x="898" y="1235"/>
                  </a:cubicBezTo>
                  <a:lnTo>
                    <a:pt x="898" y="1270"/>
                  </a:lnTo>
                  <a:cubicBezTo>
                    <a:pt x="907" y="1297"/>
                    <a:pt x="889" y="1323"/>
                    <a:pt x="862" y="1341"/>
                  </a:cubicBezTo>
                  <a:cubicBezTo>
                    <a:pt x="827" y="1368"/>
                    <a:pt x="800" y="1412"/>
                    <a:pt x="800" y="1457"/>
                  </a:cubicBezTo>
                  <a:lnTo>
                    <a:pt x="800" y="1581"/>
                  </a:lnTo>
                  <a:cubicBezTo>
                    <a:pt x="809" y="1670"/>
                    <a:pt x="836" y="1759"/>
                    <a:pt x="898" y="1821"/>
                  </a:cubicBezTo>
                  <a:lnTo>
                    <a:pt x="969" y="1910"/>
                  </a:lnTo>
                  <a:cubicBezTo>
                    <a:pt x="1016" y="1964"/>
                    <a:pt x="1076" y="1991"/>
                    <a:pt x="1144" y="1991"/>
                  </a:cubicBezTo>
                  <a:cubicBezTo>
                    <a:pt x="1153" y="1991"/>
                    <a:pt x="1163" y="1991"/>
                    <a:pt x="1173" y="1990"/>
                  </a:cubicBezTo>
                  <a:lnTo>
                    <a:pt x="1191" y="1990"/>
                  </a:lnTo>
                  <a:cubicBezTo>
                    <a:pt x="1209" y="1990"/>
                    <a:pt x="1226" y="1981"/>
                    <a:pt x="1244" y="1972"/>
                  </a:cubicBezTo>
                  <a:cubicBezTo>
                    <a:pt x="1262" y="1972"/>
                    <a:pt x="1280" y="1963"/>
                    <a:pt x="1298" y="1954"/>
                  </a:cubicBezTo>
                  <a:lnTo>
                    <a:pt x="1315" y="1945"/>
                  </a:lnTo>
                  <a:cubicBezTo>
                    <a:pt x="1377" y="1901"/>
                    <a:pt x="1422" y="1839"/>
                    <a:pt x="1431" y="1759"/>
                  </a:cubicBezTo>
                  <a:lnTo>
                    <a:pt x="1431" y="1652"/>
                  </a:lnTo>
                  <a:cubicBezTo>
                    <a:pt x="1440" y="1563"/>
                    <a:pt x="1413" y="1474"/>
                    <a:pt x="1360" y="1395"/>
                  </a:cubicBezTo>
                  <a:lnTo>
                    <a:pt x="1289" y="1297"/>
                  </a:lnTo>
                  <a:cubicBezTo>
                    <a:pt x="1266" y="1260"/>
                    <a:pt x="1232" y="1241"/>
                    <a:pt x="1190" y="1241"/>
                  </a:cubicBezTo>
                  <a:cubicBezTo>
                    <a:pt x="1182" y="1241"/>
                    <a:pt x="1173" y="1242"/>
                    <a:pt x="1164" y="1244"/>
                  </a:cubicBezTo>
                  <a:cubicBezTo>
                    <a:pt x="1138" y="1244"/>
                    <a:pt x="1111" y="1235"/>
                    <a:pt x="1093" y="1208"/>
                  </a:cubicBezTo>
                  <a:lnTo>
                    <a:pt x="1058" y="1172"/>
                  </a:lnTo>
                  <a:cubicBezTo>
                    <a:pt x="1049" y="1155"/>
                    <a:pt x="1049" y="1137"/>
                    <a:pt x="1058" y="1128"/>
                  </a:cubicBezTo>
                  <a:lnTo>
                    <a:pt x="1075" y="1093"/>
                  </a:lnTo>
                  <a:cubicBezTo>
                    <a:pt x="1082" y="1086"/>
                    <a:pt x="1097" y="1080"/>
                    <a:pt x="1112" y="1080"/>
                  </a:cubicBezTo>
                  <a:cubicBezTo>
                    <a:pt x="1118" y="1080"/>
                    <a:pt x="1124" y="1081"/>
                    <a:pt x="1129" y="1084"/>
                  </a:cubicBezTo>
                  <a:lnTo>
                    <a:pt x="1173" y="1093"/>
                  </a:lnTo>
                  <a:cubicBezTo>
                    <a:pt x="1200" y="1101"/>
                    <a:pt x="1218" y="1119"/>
                    <a:pt x="1226" y="1155"/>
                  </a:cubicBezTo>
                  <a:cubicBezTo>
                    <a:pt x="1235" y="1199"/>
                    <a:pt x="1271" y="1235"/>
                    <a:pt x="1315" y="1244"/>
                  </a:cubicBezTo>
                  <a:lnTo>
                    <a:pt x="1440" y="1279"/>
                  </a:lnTo>
                  <a:cubicBezTo>
                    <a:pt x="1471" y="1290"/>
                    <a:pt x="1505" y="1295"/>
                    <a:pt x="1540" y="1295"/>
                  </a:cubicBezTo>
                  <a:cubicBezTo>
                    <a:pt x="1594" y="1295"/>
                    <a:pt x="1649" y="1283"/>
                    <a:pt x="1697" y="1261"/>
                  </a:cubicBezTo>
                  <a:lnTo>
                    <a:pt x="1813" y="1217"/>
                  </a:lnTo>
                  <a:cubicBezTo>
                    <a:pt x="1884" y="1190"/>
                    <a:pt x="1928" y="1128"/>
                    <a:pt x="1946" y="1057"/>
                  </a:cubicBezTo>
                  <a:lnTo>
                    <a:pt x="1946" y="1030"/>
                  </a:lnTo>
                  <a:cubicBezTo>
                    <a:pt x="1946" y="995"/>
                    <a:pt x="1946" y="959"/>
                    <a:pt x="1946" y="924"/>
                  </a:cubicBezTo>
                  <a:lnTo>
                    <a:pt x="1946" y="906"/>
                  </a:lnTo>
                  <a:cubicBezTo>
                    <a:pt x="1928" y="835"/>
                    <a:pt x="1875" y="773"/>
                    <a:pt x="1804" y="746"/>
                  </a:cubicBezTo>
                  <a:lnTo>
                    <a:pt x="1688" y="702"/>
                  </a:lnTo>
                  <a:cubicBezTo>
                    <a:pt x="1645" y="683"/>
                    <a:pt x="1600" y="674"/>
                    <a:pt x="1554" y="674"/>
                  </a:cubicBezTo>
                  <a:cubicBezTo>
                    <a:pt x="1513" y="674"/>
                    <a:pt x="1472" y="681"/>
                    <a:pt x="1431" y="693"/>
                  </a:cubicBezTo>
                  <a:lnTo>
                    <a:pt x="1306" y="737"/>
                  </a:lnTo>
                  <a:cubicBezTo>
                    <a:pt x="1262" y="746"/>
                    <a:pt x="1235" y="791"/>
                    <a:pt x="1226" y="835"/>
                  </a:cubicBezTo>
                  <a:cubicBezTo>
                    <a:pt x="1218" y="862"/>
                    <a:pt x="1200" y="888"/>
                    <a:pt x="1173" y="897"/>
                  </a:cubicBezTo>
                  <a:lnTo>
                    <a:pt x="1120" y="888"/>
                  </a:lnTo>
                  <a:cubicBezTo>
                    <a:pt x="1113" y="892"/>
                    <a:pt x="1105" y="894"/>
                    <a:pt x="1098" y="894"/>
                  </a:cubicBezTo>
                  <a:cubicBezTo>
                    <a:pt x="1089" y="894"/>
                    <a:pt x="1081" y="890"/>
                    <a:pt x="1075" y="879"/>
                  </a:cubicBezTo>
                  <a:cubicBezTo>
                    <a:pt x="1067" y="862"/>
                    <a:pt x="1067" y="853"/>
                    <a:pt x="1075" y="835"/>
                  </a:cubicBezTo>
                  <a:lnTo>
                    <a:pt x="1102" y="791"/>
                  </a:lnTo>
                  <a:cubicBezTo>
                    <a:pt x="1111" y="764"/>
                    <a:pt x="1138" y="746"/>
                    <a:pt x="1173" y="746"/>
                  </a:cubicBezTo>
                  <a:cubicBezTo>
                    <a:pt x="1218" y="746"/>
                    <a:pt x="1262" y="720"/>
                    <a:pt x="1280" y="684"/>
                  </a:cubicBezTo>
                  <a:lnTo>
                    <a:pt x="1342" y="569"/>
                  </a:lnTo>
                  <a:cubicBezTo>
                    <a:pt x="1386" y="489"/>
                    <a:pt x="1395" y="400"/>
                    <a:pt x="1377" y="311"/>
                  </a:cubicBezTo>
                  <a:lnTo>
                    <a:pt x="1360" y="196"/>
                  </a:lnTo>
                  <a:cubicBezTo>
                    <a:pt x="1342" y="124"/>
                    <a:pt x="1298" y="62"/>
                    <a:pt x="1226" y="27"/>
                  </a:cubicBezTo>
                  <a:lnTo>
                    <a:pt x="1209" y="27"/>
                  </a:lnTo>
                  <a:cubicBezTo>
                    <a:pt x="1173" y="9"/>
                    <a:pt x="1138" y="9"/>
                    <a:pt x="1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467" name="Google Shape;7467;p13"/>
            <p:cNvGrpSpPr/>
            <p:nvPr/>
          </p:nvGrpSpPr>
          <p:grpSpPr>
            <a:xfrm>
              <a:off x="5323575" y="1987850"/>
              <a:ext cx="22450" cy="29800"/>
              <a:chOff x="5323575" y="1987850"/>
              <a:chExt cx="22450" cy="29800"/>
            </a:xfrm>
          </p:grpSpPr>
          <p:sp>
            <p:nvSpPr>
              <p:cNvPr id="7468" name="Google Shape;7468;p13"/>
              <p:cNvSpPr/>
              <p:nvPr/>
            </p:nvSpPr>
            <p:spPr>
              <a:xfrm>
                <a:off x="5328250" y="1999175"/>
                <a:ext cx="60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3" extrusionOk="0">
                    <a:moveTo>
                      <a:pt x="231" y="99"/>
                    </a:moveTo>
                    <a:cubicBezTo>
                      <a:pt x="213" y="107"/>
                      <a:pt x="204" y="125"/>
                      <a:pt x="195" y="134"/>
                    </a:cubicBezTo>
                    <a:lnTo>
                      <a:pt x="178" y="170"/>
                    </a:lnTo>
                    <a:cubicBezTo>
                      <a:pt x="169" y="179"/>
                      <a:pt x="169" y="187"/>
                      <a:pt x="160" y="196"/>
                    </a:cubicBezTo>
                    <a:cubicBezTo>
                      <a:pt x="160" y="214"/>
                      <a:pt x="142" y="223"/>
                      <a:pt x="133" y="214"/>
                    </a:cubicBezTo>
                    <a:cubicBezTo>
                      <a:pt x="107" y="196"/>
                      <a:pt x="80" y="196"/>
                      <a:pt x="62" y="196"/>
                    </a:cubicBezTo>
                    <a:lnTo>
                      <a:pt x="27" y="196"/>
                    </a:lnTo>
                    <a:cubicBezTo>
                      <a:pt x="9" y="187"/>
                      <a:pt x="0" y="179"/>
                      <a:pt x="0" y="161"/>
                    </a:cubicBezTo>
                    <a:cubicBezTo>
                      <a:pt x="0" y="152"/>
                      <a:pt x="0" y="143"/>
                      <a:pt x="0" y="143"/>
                    </a:cubicBezTo>
                    <a:lnTo>
                      <a:pt x="0" y="125"/>
                    </a:lnTo>
                    <a:cubicBezTo>
                      <a:pt x="0" y="116"/>
                      <a:pt x="0" y="99"/>
                      <a:pt x="0" y="90"/>
                    </a:cubicBezTo>
                    <a:cubicBezTo>
                      <a:pt x="0" y="72"/>
                      <a:pt x="9" y="54"/>
                      <a:pt x="27" y="54"/>
                    </a:cubicBezTo>
                    <a:cubicBezTo>
                      <a:pt x="44" y="54"/>
                      <a:pt x="53" y="54"/>
                      <a:pt x="71" y="45"/>
                    </a:cubicBezTo>
                    <a:lnTo>
                      <a:pt x="124" y="28"/>
                    </a:lnTo>
                    <a:lnTo>
                      <a:pt x="142" y="19"/>
                    </a:lnTo>
                    <a:lnTo>
                      <a:pt x="151" y="10"/>
                    </a:lnTo>
                    <a:cubicBezTo>
                      <a:pt x="160" y="1"/>
                      <a:pt x="178" y="1"/>
                      <a:pt x="187" y="10"/>
                    </a:cubicBezTo>
                    <a:lnTo>
                      <a:pt x="195" y="28"/>
                    </a:lnTo>
                    <a:cubicBezTo>
                      <a:pt x="204" y="45"/>
                      <a:pt x="222" y="63"/>
                      <a:pt x="231" y="72"/>
                    </a:cubicBezTo>
                    <a:cubicBezTo>
                      <a:pt x="240" y="72"/>
                      <a:pt x="240" y="90"/>
                      <a:pt x="231" y="9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9" name="Google Shape;7469;p13"/>
              <p:cNvSpPr/>
              <p:nvPr/>
            </p:nvSpPr>
            <p:spPr>
              <a:xfrm>
                <a:off x="5324675" y="1997475"/>
                <a:ext cx="55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0" extrusionOk="0">
                    <a:moveTo>
                      <a:pt x="10" y="0"/>
                    </a:moveTo>
                    <a:cubicBezTo>
                      <a:pt x="8" y="0"/>
                      <a:pt x="5" y="2"/>
                      <a:pt x="1" y="7"/>
                    </a:cubicBezTo>
                    <a:cubicBezTo>
                      <a:pt x="1" y="16"/>
                      <a:pt x="1" y="25"/>
                      <a:pt x="10" y="25"/>
                    </a:cubicBezTo>
                    <a:lnTo>
                      <a:pt x="28" y="25"/>
                    </a:lnTo>
                    <a:cubicBezTo>
                      <a:pt x="90" y="60"/>
                      <a:pt x="152" y="104"/>
                      <a:pt x="205" y="167"/>
                    </a:cubicBezTo>
                    <a:cubicBezTo>
                      <a:pt x="205" y="168"/>
                      <a:pt x="206" y="169"/>
                      <a:pt x="207" y="169"/>
                    </a:cubicBezTo>
                    <a:cubicBezTo>
                      <a:pt x="211" y="169"/>
                      <a:pt x="221" y="156"/>
                      <a:pt x="214" y="149"/>
                    </a:cubicBezTo>
                    <a:cubicBezTo>
                      <a:pt x="161" y="96"/>
                      <a:pt x="99" y="51"/>
                      <a:pt x="28" y="16"/>
                    </a:cubicBezTo>
                    <a:cubicBezTo>
                      <a:pt x="28" y="7"/>
                      <a:pt x="19" y="7"/>
                      <a:pt x="19" y="7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0" name="Google Shape;7470;p13"/>
              <p:cNvSpPr/>
              <p:nvPr/>
            </p:nvSpPr>
            <p:spPr>
              <a:xfrm>
                <a:off x="5324675" y="2000525"/>
                <a:ext cx="42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9" extrusionOk="0">
                    <a:moveTo>
                      <a:pt x="19" y="0"/>
                    </a:moveTo>
                    <a:cubicBezTo>
                      <a:pt x="10" y="0"/>
                      <a:pt x="1" y="9"/>
                      <a:pt x="1" y="9"/>
                    </a:cubicBezTo>
                    <a:cubicBezTo>
                      <a:pt x="10" y="18"/>
                      <a:pt x="10" y="27"/>
                      <a:pt x="19" y="27"/>
                    </a:cubicBezTo>
                    <a:cubicBezTo>
                      <a:pt x="28" y="18"/>
                      <a:pt x="28" y="18"/>
                      <a:pt x="28" y="9"/>
                    </a:cubicBezTo>
                    <a:cubicBezTo>
                      <a:pt x="28" y="0"/>
                      <a:pt x="19" y="0"/>
                      <a:pt x="19" y="0"/>
                    </a:cubicBezTo>
                    <a:close/>
                    <a:moveTo>
                      <a:pt x="70" y="6"/>
                    </a:moveTo>
                    <a:cubicBezTo>
                      <a:pt x="59" y="6"/>
                      <a:pt x="48" y="7"/>
                      <a:pt x="36" y="9"/>
                    </a:cubicBezTo>
                    <a:cubicBezTo>
                      <a:pt x="81" y="9"/>
                      <a:pt x="125" y="27"/>
                      <a:pt x="161" y="45"/>
                    </a:cubicBezTo>
                    <a:cubicBezTo>
                      <a:pt x="161" y="48"/>
                      <a:pt x="162" y="49"/>
                      <a:pt x="163" y="49"/>
                    </a:cubicBezTo>
                    <a:cubicBezTo>
                      <a:pt x="166" y="49"/>
                      <a:pt x="170" y="45"/>
                      <a:pt x="170" y="45"/>
                    </a:cubicBezTo>
                    <a:cubicBezTo>
                      <a:pt x="170" y="45"/>
                      <a:pt x="170" y="36"/>
                      <a:pt x="170" y="36"/>
                    </a:cubicBezTo>
                    <a:cubicBezTo>
                      <a:pt x="136" y="16"/>
                      <a:pt x="103" y="6"/>
                      <a:pt x="7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1" name="Google Shape;7471;p13"/>
              <p:cNvSpPr/>
              <p:nvPr/>
            </p:nvSpPr>
            <p:spPr>
              <a:xfrm>
                <a:off x="5323575" y="2002125"/>
                <a:ext cx="557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4" extrusionOk="0">
                    <a:moveTo>
                      <a:pt x="214" y="1"/>
                    </a:moveTo>
                    <a:cubicBezTo>
                      <a:pt x="211" y="1"/>
                      <a:pt x="209" y="3"/>
                      <a:pt x="205" y="7"/>
                    </a:cubicBezTo>
                    <a:cubicBezTo>
                      <a:pt x="143" y="52"/>
                      <a:pt x="72" y="114"/>
                      <a:pt x="18" y="176"/>
                    </a:cubicBezTo>
                    <a:lnTo>
                      <a:pt x="9" y="176"/>
                    </a:lnTo>
                    <a:cubicBezTo>
                      <a:pt x="1" y="185"/>
                      <a:pt x="1" y="185"/>
                      <a:pt x="9" y="194"/>
                    </a:cubicBezTo>
                    <a:lnTo>
                      <a:pt x="27" y="194"/>
                    </a:lnTo>
                    <a:cubicBezTo>
                      <a:pt x="27" y="194"/>
                      <a:pt x="27" y="185"/>
                      <a:pt x="27" y="185"/>
                    </a:cubicBezTo>
                    <a:cubicBezTo>
                      <a:pt x="89" y="123"/>
                      <a:pt x="151" y="69"/>
                      <a:pt x="223" y="16"/>
                    </a:cubicBezTo>
                    <a:cubicBezTo>
                      <a:pt x="223" y="16"/>
                      <a:pt x="223" y="7"/>
                      <a:pt x="223" y="7"/>
                    </a:cubicBezTo>
                    <a:cubicBezTo>
                      <a:pt x="218" y="3"/>
                      <a:pt x="216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2" name="Google Shape;7472;p13"/>
              <p:cNvSpPr/>
              <p:nvPr/>
            </p:nvSpPr>
            <p:spPr>
              <a:xfrm>
                <a:off x="5331575" y="1987850"/>
                <a:ext cx="1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8" extrusionOk="0">
                    <a:moveTo>
                      <a:pt x="27" y="1"/>
                    </a:moveTo>
                    <a:cubicBezTo>
                      <a:pt x="27" y="1"/>
                      <a:pt x="18" y="1"/>
                      <a:pt x="18" y="10"/>
                    </a:cubicBezTo>
                    <a:cubicBezTo>
                      <a:pt x="18" y="10"/>
                      <a:pt x="18" y="19"/>
                      <a:pt x="18" y="19"/>
                    </a:cubicBezTo>
                    <a:lnTo>
                      <a:pt x="9" y="10"/>
                    </a:lnTo>
                    <a:cubicBezTo>
                      <a:pt x="9" y="10"/>
                      <a:pt x="9" y="19"/>
                      <a:pt x="9" y="19"/>
                    </a:cubicBezTo>
                    <a:cubicBezTo>
                      <a:pt x="4" y="30"/>
                      <a:pt x="12" y="37"/>
                      <a:pt x="21" y="37"/>
                    </a:cubicBezTo>
                    <a:cubicBezTo>
                      <a:pt x="26" y="37"/>
                      <a:pt x="32" y="34"/>
                      <a:pt x="36" y="28"/>
                    </a:cubicBezTo>
                    <a:cubicBezTo>
                      <a:pt x="36" y="28"/>
                      <a:pt x="36" y="19"/>
                      <a:pt x="36" y="19"/>
                    </a:cubicBezTo>
                    <a:lnTo>
                      <a:pt x="36" y="10"/>
                    </a:lnTo>
                    <a:lnTo>
                      <a:pt x="27" y="1"/>
                    </a:lnTo>
                    <a:close/>
                    <a:moveTo>
                      <a:pt x="36" y="36"/>
                    </a:moveTo>
                    <a:lnTo>
                      <a:pt x="36" y="45"/>
                    </a:lnTo>
                    <a:cubicBezTo>
                      <a:pt x="36" y="46"/>
                      <a:pt x="36" y="46"/>
                      <a:pt x="36" y="47"/>
                    </a:cubicBezTo>
                    <a:lnTo>
                      <a:pt x="36" y="47"/>
                    </a:lnTo>
                    <a:cubicBezTo>
                      <a:pt x="36" y="43"/>
                      <a:pt x="36" y="40"/>
                      <a:pt x="36" y="36"/>
                    </a:cubicBezTo>
                    <a:close/>
                    <a:moveTo>
                      <a:pt x="36" y="47"/>
                    </a:moveTo>
                    <a:cubicBezTo>
                      <a:pt x="36" y="61"/>
                      <a:pt x="37" y="75"/>
                      <a:pt x="44" y="89"/>
                    </a:cubicBezTo>
                    <a:lnTo>
                      <a:pt x="44" y="89"/>
                    </a:lnTo>
                    <a:cubicBezTo>
                      <a:pt x="43" y="69"/>
                      <a:pt x="37" y="55"/>
                      <a:pt x="36" y="47"/>
                    </a:cubicBezTo>
                    <a:close/>
                    <a:moveTo>
                      <a:pt x="44" y="89"/>
                    </a:moveTo>
                    <a:cubicBezTo>
                      <a:pt x="45" y="92"/>
                      <a:pt x="45" y="95"/>
                      <a:pt x="45" y="99"/>
                    </a:cubicBezTo>
                    <a:cubicBezTo>
                      <a:pt x="45" y="143"/>
                      <a:pt x="45" y="205"/>
                      <a:pt x="45" y="259"/>
                    </a:cubicBezTo>
                    <a:cubicBezTo>
                      <a:pt x="36" y="303"/>
                      <a:pt x="36" y="356"/>
                      <a:pt x="27" y="410"/>
                    </a:cubicBezTo>
                    <a:cubicBezTo>
                      <a:pt x="18" y="454"/>
                      <a:pt x="18" y="472"/>
                      <a:pt x="9" y="481"/>
                    </a:cubicBezTo>
                    <a:cubicBezTo>
                      <a:pt x="0" y="498"/>
                      <a:pt x="0" y="507"/>
                      <a:pt x="9" y="507"/>
                    </a:cubicBezTo>
                    <a:cubicBezTo>
                      <a:pt x="18" y="507"/>
                      <a:pt x="27" y="489"/>
                      <a:pt x="27" y="489"/>
                    </a:cubicBezTo>
                    <a:cubicBezTo>
                      <a:pt x="27" y="489"/>
                      <a:pt x="27" y="463"/>
                      <a:pt x="36" y="418"/>
                    </a:cubicBezTo>
                    <a:cubicBezTo>
                      <a:pt x="45" y="365"/>
                      <a:pt x="54" y="312"/>
                      <a:pt x="54" y="259"/>
                    </a:cubicBezTo>
                    <a:cubicBezTo>
                      <a:pt x="54" y="205"/>
                      <a:pt x="54" y="143"/>
                      <a:pt x="45" y="90"/>
                    </a:cubicBezTo>
                    <a:cubicBezTo>
                      <a:pt x="45" y="90"/>
                      <a:pt x="44" y="89"/>
                      <a:pt x="44" y="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3" name="Google Shape;7473;p13"/>
              <p:cNvSpPr/>
              <p:nvPr/>
            </p:nvSpPr>
            <p:spPr>
              <a:xfrm>
                <a:off x="5331350" y="1994975"/>
                <a:ext cx="62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7" extrusionOk="0">
                    <a:moveTo>
                      <a:pt x="222" y="0"/>
                    </a:moveTo>
                    <a:cubicBezTo>
                      <a:pt x="222" y="0"/>
                      <a:pt x="222" y="9"/>
                      <a:pt x="222" y="9"/>
                    </a:cubicBezTo>
                    <a:lnTo>
                      <a:pt x="214" y="18"/>
                    </a:lnTo>
                    <a:lnTo>
                      <a:pt x="187" y="45"/>
                    </a:lnTo>
                    <a:cubicBezTo>
                      <a:pt x="169" y="62"/>
                      <a:pt x="134" y="89"/>
                      <a:pt x="107" y="116"/>
                    </a:cubicBezTo>
                    <a:cubicBezTo>
                      <a:pt x="80" y="151"/>
                      <a:pt x="54" y="178"/>
                      <a:pt x="36" y="204"/>
                    </a:cubicBezTo>
                    <a:cubicBezTo>
                      <a:pt x="18" y="231"/>
                      <a:pt x="9" y="249"/>
                      <a:pt x="9" y="249"/>
                    </a:cubicBezTo>
                    <a:cubicBezTo>
                      <a:pt x="0" y="249"/>
                      <a:pt x="0" y="258"/>
                      <a:pt x="9" y="267"/>
                    </a:cubicBezTo>
                    <a:cubicBezTo>
                      <a:pt x="18" y="267"/>
                      <a:pt x="27" y="267"/>
                      <a:pt x="27" y="258"/>
                    </a:cubicBezTo>
                    <a:cubicBezTo>
                      <a:pt x="36" y="240"/>
                      <a:pt x="45" y="231"/>
                      <a:pt x="54" y="213"/>
                    </a:cubicBezTo>
                    <a:cubicBezTo>
                      <a:pt x="71" y="196"/>
                      <a:pt x="98" y="160"/>
                      <a:pt x="125" y="133"/>
                    </a:cubicBezTo>
                    <a:cubicBezTo>
                      <a:pt x="142" y="98"/>
                      <a:pt x="178" y="71"/>
                      <a:pt x="196" y="53"/>
                    </a:cubicBezTo>
                    <a:lnTo>
                      <a:pt x="222" y="27"/>
                    </a:lnTo>
                    <a:lnTo>
                      <a:pt x="231" y="18"/>
                    </a:lnTo>
                    <a:lnTo>
                      <a:pt x="240" y="18"/>
                    </a:lnTo>
                    <a:cubicBezTo>
                      <a:pt x="249" y="9"/>
                      <a:pt x="249" y="9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4" name="Google Shape;7474;p13"/>
              <p:cNvSpPr/>
              <p:nvPr/>
            </p:nvSpPr>
            <p:spPr>
              <a:xfrm>
                <a:off x="5332450" y="2000950"/>
                <a:ext cx="10475" cy="9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7" extrusionOk="0">
                    <a:moveTo>
                      <a:pt x="205" y="1"/>
                    </a:moveTo>
                    <a:cubicBezTo>
                      <a:pt x="161" y="1"/>
                      <a:pt x="125" y="1"/>
                      <a:pt x="81" y="10"/>
                    </a:cubicBezTo>
                    <a:lnTo>
                      <a:pt x="19" y="19"/>
                    </a:lnTo>
                    <a:cubicBezTo>
                      <a:pt x="10" y="19"/>
                      <a:pt x="1" y="19"/>
                      <a:pt x="10" y="28"/>
                    </a:cubicBezTo>
                    <a:cubicBezTo>
                      <a:pt x="10" y="36"/>
                      <a:pt x="19" y="36"/>
                      <a:pt x="27" y="36"/>
                    </a:cubicBezTo>
                    <a:lnTo>
                      <a:pt x="81" y="28"/>
                    </a:lnTo>
                    <a:cubicBezTo>
                      <a:pt x="125" y="19"/>
                      <a:pt x="170" y="19"/>
                      <a:pt x="205" y="19"/>
                    </a:cubicBezTo>
                    <a:lnTo>
                      <a:pt x="392" y="19"/>
                    </a:lnTo>
                    <a:cubicBezTo>
                      <a:pt x="392" y="19"/>
                      <a:pt x="392" y="28"/>
                      <a:pt x="400" y="28"/>
                    </a:cubicBezTo>
                    <a:cubicBezTo>
                      <a:pt x="409" y="28"/>
                      <a:pt x="418" y="19"/>
                      <a:pt x="409" y="19"/>
                    </a:cubicBezTo>
                    <a:cubicBezTo>
                      <a:pt x="418" y="10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5" name="Google Shape;7475;p13"/>
              <p:cNvSpPr/>
              <p:nvPr/>
            </p:nvSpPr>
            <p:spPr>
              <a:xfrm>
                <a:off x="5330900" y="2003175"/>
                <a:ext cx="62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425" extrusionOk="0">
                    <a:moveTo>
                      <a:pt x="1" y="1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9" y="45"/>
                    </a:cubicBezTo>
                    <a:cubicBezTo>
                      <a:pt x="9" y="63"/>
                      <a:pt x="18" y="81"/>
                      <a:pt x="27" y="90"/>
                    </a:cubicBezTo>
                    <a:cubicBezTo>
                      <a:pt x="27" y="72"/>
                      <a:pt x="18" y="54"/>
                      <a:pt x="18" y="36"/>
                    </a:cubicBezTo>
                    <a:lnTo>
                      <a:pt x="18" y="19"/>
                    </a:lnTo>
                    <a:cubicBezTo>
                      <a:pt x="9" y="10"/>
                      <a:pt x="1" y="1"/>
                      <a:pt x="1" y="1"/>
                    </a:cubicBezTo>
                    <a:close/>
                    <a:moveTo>
                      <a:pt x="27" y="90"/>
                    </a:moveTo>
                    <a:lnTo>
                      <a:pt x="27" y="90"/>
                    </a:lnTo>
                    <a:cubicBezTo>
                      <a:pt x="45" y="143"/>
                      <a:pt x="63" y="196"/>
                      <a:pt x="89" y="241"/>
                    </a:cubicBezTo>
                    <a:cubicBezTo>
                      <a:pt x="125" y="285"/>
                      <a:pt x="152" y="329"/>
                      <a:pt x="187" y="365"/>
                    </a:cubicBezTo>
                    <a:cubicBezTo>
                      <a:pt x="152" y="321"/>
                      <a:pt x="125" y="276"/>
                      <a:pt x="98" y="232"/>
                    </a:cubicBezTo>
                    <a:cubicBezTo>
                      <a:pt x="72" y="187"/>
                      <a:pt x="45" y="134"/>
                      <a:pt x="27" y="90"/>
                    </a:cubicBezTo>
                    <a:close/>
                    <a:moveTo>
                      <a:pt x="187" y="365"/>
                    </a:moveTo>
                    <a:lnTo>
                      <a:pt x="223" y="409"/>
                    </a:lnTo>
                    <a:cubicBezTo>
                      <a:pt x="223" y="409"/>
                      <a:pt x="223" y="418"/>
                      <a:pt x="223" y="418"/>
                    </a:cubicBezTo>
                    <a:cubicBezTo>
                      <a:pt x="227" y="423"/>
                      <a:pt x="229" y="425"/>
                      <a:pt x="232" y="425"/>
                    </a:cubicBezTo>
                    <a:cubicBezTo>
                      <a:pt x="234" y="425"/>
                      <a:pt x="236" y="423"/>
                      <a:pt x="240" y="418"/>
                    </a:cubicBezTo>
                    <a:cubicBezTo>
                      <a:pt x="249" y="418"/>
                      <a:pt x="249" y="409"/>
                      <a:pt x="240" y="400"/>
                    </a:cubicBezTo>
                    <a:cubicBezTo>
                      <a:pt x="232" y="400"/>
                      <a:pt x="232" y="400"/>
                      <a:pt x="232" y="409"/>
                    </a:cubicBez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6" name="Google Shape;7476;p13"/>
              <p:cNvSpPr/>
              <p:nvPr/>
            </p:nvSpPr>
            <p:spPr>
              <a:xfrm>
                <a:off x="5331125" y="2002525"/>
                <a:ext cx="4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47" extrusionOk="0">
                    <a:moveTo>
                      <a:pt x="0" y="0"/>
                    </a:moveTo>
                    <a:cubicBezTo>
                      <a:pt x="0" y="0"/>
                      <a:pt x="0" y="9"/>
                      <a:pt x="0" y="18"/>
                    </a:cubicBezTo>
                    <a:cubicBezTo>
                      <a:pt x="36" y="98"/>
                      <a:pt x="89" y="169"/>
                      <a:pt x="151" y="231"/>
                    </a:cubicBezTo>
                    <a:cubicBezTo>
                      <a:pt x="89" y="160"/>
                      <a:pt x="45" y="89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  <a:moveTo>
                      <a:pt x="169" y="222"/>
                    </a:moveTo>
                    <a:cubicBezTo>
                      <a:pt x="160" y="222"/>
                      <a:pt x="160" y="222"/>
                      <a:pt x="151" y="231"/>
                    </a:cubicBezTo>
                    <a:cubicBezTo>
                      <a:pt x="143" y="231"/>
                      <a:pt x="143" y="240"/>
                      <a:pt x="151" y="240"/>
                    </a:cubicBezTo>
                    <a:cubicBezTo>
                      <a:pt x="151" y="244"/>
                      <a:pt x="154" y="247"/>
                      <a:pt x="157" y="247"/>
                    </a:cubicBezTo>
                    <a:cubicBezTo>
                      <a:pt x="160" y="247"/>
                      <a:pt x="165" y="244"/>
                      <a:pt x="169" y="240"/>
                    </a:cubicBezTo>
                    <a:cubicBezTo>
                      <a:pt x="169" y="240"/>
                      <a:pt x="169" y="231"/>
                      <a:pt x="169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7" name="Google Shape;7477;p13"/>
              <p:cNvSpPr/>
              <p:nvPr/>
            </p:nvSpPr>
            <p:spPr>
              <a:xfrm>
                <a:off x="5332025" y="2002650"/>
                <a:ext cx="131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24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4"/>
                    </a:cubicBezTo>
                    <a:cubicBezTo>
                      <a:pt x="0" y="4"/>
                      <a:pt x="9" y="13"/>
                      <a:pt x="18" y="31"/>
                    </a:cubicBezTo>
                    <a:lnTo>
                      <a:pt x="36" y="40"/>
                    </a:lnTo>
                    <a:lnTo>
                      <a:pt x="89" y="84"/>
                    </a:lnTo>
                    <a:cubicBezTo>
                      <a:pt x="133" y="128"/>
                      <a:pt x="187" y="173"/>
                      <a:pt x="249" y="208"/>
                    </a:cubicBezTo>
                    <a:cubicBezTo>
                      <a:pt x="302" y="235"/>
                      <a:pt x="364" y="270"/>
                      <a:pt x="426" y="297"/>
                    </a:cubicBezTo>
                    <a:cubicBezTo>
                      <a:pt x="453" y="306"/>
                      <a:pt x="471" y="306"/>
                      <a:pt x="489" y="315"/>
                    </a:cubicBezTo>
                    <a:lnTo>
                      <a:pt x="497" y="315"/>
                    </a:lnTo>
                    <a:cubicBezTo>
                      <a:pt x="497" y="324"/>
                      <a:pt x="497" y="324"/>
                      <a:pt x="506" y="324"/>
                    </a:cubicBezTo>
                    <a:cubicBezTo>
                      <a:pt x="515" y="324"/>
                      <a:pt x="515" y="324"/>
                      <a:pt x="524" y="315"/>
                    </a:cubicBezTo>
                    <a:cubicBezTo>
                      <a:pt x="524" y="315"/>
                      <a:pt x="515" y="306"/>
                      <a:pt x="515" y="306"/>
                    </a:cubicBezTo>
                    <a:lnTo>
                      <a:pt x="489" y="306"/>
                    </a:lnTo>
                    <a:lnTo>
                      <a:pt x="426" y="288"/>
                    </a:lnTo>
                    <a:cubicBezTo>
                      <a:pt x="364" y="262"/>
                      <a:pt x="311" y="226"/>
                      <a:pt x="258" y="191"/>
                    </a:cubicBezTo>
                    <a:cubicBezTo>
                      <a:pt x="195" y="155"/>
                      <a:pt x="142" y="119"/>
                      <a:pt x="98" y="75"/>
                    </a:cubicBezTo>
                    <a:cubicBezTo>
                      <a:pt x="80" y="57"/>
                      <a:pt x="62" y="40"/>
                      <a:pt x="53" y="31"/>
                    </a:cubicBezTo>
                    <a:lnTo>
                      <a:pt x="36" y="13"/>
                    </a:lnTo>
                    <a:cubicBezTo>
                      <a:pt x="29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8" name="Google Shape;7478;p13"/>
              <p:cNvSpPr/>
              <p:nvPr/>
            </p:nvSpPr>
            <p:spPr>
              <a:xfrm>
                <a:off x="5327575" y="2003625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63" y="1"/>
                    </a:moveTo>
                    <a:cubicBezTo>
                      <a:pt x="27" y="54"/>
                      <a:pt x="9" y="116"/>
                      <a:pt x="9" y="187"/>
                    </a:cubicBezTo>
                    <a:cubicBezTo>
                      <a:pt x="0" y="187"/>
                      <a:pt x="0" y="196"/>
                      <a:pt x="0" y="196"/>
                    </a:cubicBezTo>
                    <a:cubicBezTo>
                      <a:pt x="0" y="205"/>
                      <a:pt x="0" y="214"/>
                      <a:pt x="9" y="214"/>
                    </a:cubicBezTo>
                    <a:cubicBezTo>
                      <a:pt x="18" y="214"/>
                      <a:pt x="18" y="205"/>
                      <a:pt x="18" y="196"/>
                    </a:cubicBezTo>
                    <a:lnTo>
                      <a:pt x="18" y="187"/>
                    </a:lnTo>
                    <a:cubicBezTo>
                      <a:pt x="18" y="125"/>
                      <a:pt x="45" y="63"/>
                      <a:pt x="80" y="18"/>
                    </a:cubicBezTo>
                    <a:cubicBezTo>
                      <a:pt x="89" y="9"/>
                      <a:pt x="80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9" name="Google Shape;7479;p13"/>
              <p:cNvSpPr/>
              <p:nvPr/>
            </p:nvSpPr>
            <p:spPr>
              <a:xfrm>
                <a:off x="5330225" y="1996975"/>
                <a:ext cx="115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78" extrusionOk="0">
                    <a:moveTo>
                      <a:pt x="10" y="0"/>
                    </a:moveTo>
                    <a:cubicBezTo>
                      <a:pt x="10" y="0"/>
                      <a:pt x="1" y="0"/>
                      <a:pt x="1" y="9"/>
                    </a:cubicBezTo>
                    <a:cubicBezTo>
                      <a:pt x="1" y="18"/>
                      <a:pt x="1" y="18"/>
                      <a:pt x="10" y="18"/>
                    </a:cubicBezTo>
                    <a:cubicBezTo>
                      <a:pt x="19" y="18"/>
                      <a:pt x="19" y="18"/>
                      <a:pt x="19" y="9"/>
                    </a:cubicBezTo>
                    <a:cubicBezTo>
                      <a:pt x="19" y="9"/>
                      <a:pt x="19" y="0"/>
                      <a:pt x="10" y="0"/>
                    </a:cubicBezTo>
                    <a:close/>
                    <a:moveTo>
                      <a:pt x="10" y="27"/>
                    </a:moveTo>
                    <a:cubicBezTo>
                      <a:pt x="1" y="80"/>
                      <a:pt x="10" y="124"/>
                      <a:pt x="36" y="178"/>
                    </a:cubicBezTo>
                    <a:lnTo>
                      <a:pt x="45" y="178"/>
                    </a:lnTo>
                    <a:lnTo>
                      <a:pt x="45" y="160"/>
                    </a:lnTo>
                    <a:cubicBezTo>
                      <a:pt x="19" y="124"/>
                      <a:pt x="10" y="71"/>
                      <a:pt x="10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0" name="Google Shape;7480;p13"/>
              <p:cNvSpPr/>
              <p:nvPr/>
            </p:nvSpPr>
            <p:spPr>
              <a:xfrm>
                <a:off x="5326450" y="19963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13" y="1"/>
                    </a:moveTo>
                    <a:cubicBezTo>
                      <a:pt x="10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1" y="31"/>
                      <a:pt x="9" y="42"/>
                      <a:pt x="18" y="42"/>
                    </a:cubicBezTo>
                    <a:cubicBezTo>
                      <a:pt x="21" y="42"/>
                      <a:pt x="25" y="39"/>
                      <a:pt x="28" y="34"/>
                    </a:cubicBezTo>
                    <a:cubicBezTo>
                      <a:pt x="54" y="52"/>
                      <a:pt x="72" y="78"/>
                      <a:pt x="99" y="105"/>
                    </a:cubicBezTo>
                    <a:cubicBezTo>
                      <a:pt x="116" y="132"/>
                      <a:pt x="134" y="158"/>
                      <a:pt x="143" y="185"/>
                    </a:cubicBezTo>
                    <a:lnTo>
                      <a:pt x="161" y="185"/>
                    </a:lnTo>
                    <a:cubicBezTo>
                      <a:pt x="161" y="185"/>
                      <a:pt x="161" y="176"/>
                      <a:pt x="161" y="176"/>
                    </a:cubicBezTo>
                    <a:cubicBezTo>
                      <a:pt x="143" y="141"/>
                      <a:pt x="125" y="114"/>
                      <a:pt x="99" y="87"/>
                    </a:cubicBezTo>
                    <a:cubicBezTo>
                      <a:pt x="81" y="70"/>
                      <a:pt x="54" y="43"/>
                      <a:pt x="28" y="25"/>
                    </a:cubicBezTo>
                    <a:lnTo>
                      <a:pt x="19" y="25"/>
                    </a:lnTo>
                    <a:cubicBezTo>
                      <a:pt x="28" y="16"/>
                      <a:pt x="28" y="7"/>
                      <a:pt x="19" y="7"/>
                    </a:cubicBezTo>
                    <a:cubicBezTo>
                      <a:pt x="19" y="3"/>
                      <a:pt x="17" y="1"/>
                      <a:pt x="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1" name="Google Shape;7481;p13"/>
              <p:cNvSpPr/>
              <p:nvPr/>
            </p:nvSpPr>
            <p:spPr>
              <a:xfrm>
                <a:off x="5329125" y="2002075"/>
                <a:ext cx="20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23" extrusionOk="0">
                    <a:moveTo>
                      <a:pt x="54" y="0"/>
                    </a:moveTo>
                    <a:cubicBezTo>
                      <a:pt x="27" y="63"/>
                      <a:pt x="9" y="125"/>
                      <a:pt x="9" y="196"/>
                    </a:cubicBezTo>
                    <a:lnTo>
                      <a:pt x="9" y="205"/>
                    </a:lnTo>
                    <a:cubicBezTo>
                      <a:pt x="1" y="205"/>
                      <a:pt x="1" y="205"/>
                      <a:pt x="1" y="214"/>
                    </a:cubicBezTo>
                    <a:cubicBezTo>
                      <a:pt x="1" y="222"/>
                      <a:pt x="9" y="222"/>
                      <a:pt x="9" y="222"/>
                    </a:cubicBezTo>
                    <a:cubicBezTo>
                      <a:pt x="18" y="222"/>
                      <a:pt x="27" y="222"/>
                      <a:pt x="27" y="214"/>
                    </a:cubicBezTo>
                    <a:cubicBezTo>
                      <a:pt x="18" y="214"/>
                      <a:pt x="18" y="205"/>
                      <a:pt x="18" y="205"/>
                    </a:cubicBezTo>
                    <a:cubicBezTo>
                      <a:pt x="18" y="169"/>
                      <a:pt x="27" y="134"/>
                      <a:pt x="36" y="107"/>
                    </a:cubicBezTo>
                    <a:cubicBezTo>
                      <a:pt x="45" y="71"/>
                      <a:pt x="54" y="45"/>
                      <a:pt x="72" y="18"/>
                    </a:cubicBezTo>
                    <a:cubicBezTo>
                      <a:pt x="80" y="9"/>
                      <a:pt x="72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2" name="Google Shape;7482;p13"/>
              <p:cNvSpPr/>
              <p:nvPr/>
            </p:nvSpPr>
            <p:spPr>
              <a:xfrm>
                <a:off x="5332450" y="1998425"/>
                <a:ext cx="425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1" extrusionOk="0">
                    <a:moveTo>
                      <a:pt x="154" y="0"/>
                    </a:moveTo>
                    <a:cubicBezTo>
                      <a:pt x="153" y="0"/>
                      <a:pt x="152" y="1"/>
                      <a:pt x="152" y="4"/>
                    </a:cubicBezTo>
                    <a:cubicBezTo>
                      <a:pt x="143" y="4"/>
                      <a:pt x="143" y="13"/>
                      <a:pt x="143" y="13"/>
                    </a:cubicBezTo>
                    <a:lnTo>
                      <a:pt x="134" y="13"/>
                    </a:lnTo>
                    <a:cubicBezTo>
                      <a:pt x="90" y="31"/>
                      <a:pt x="45" y="58"/>
                      <a:pt x="10" y="93"/>
                    </a:cubicBezTo>
                    <a:cubicBezTo>
                      <a:pt x="10" y="102"/>
                      <a:pt x="1" y="111"/>
                      <a:pt x="10" y="111"/>
                    </a:cubicBezTo>
                    <a:lnTo>
                      <a:pt x="19" y="111"/>
                    </a:lnTo>
                    <a:cubicBezTo>
                      <a:pt x="54" y="75"/>
                      <a:pt x="90" y="40"/>
                      <a:pt x="143" y="22"/>
                    </a:cubicBezTo>
                    <a:lnTo>
                      <a:pt x="161" y="22"/>
                    </a:lnTo>
                    <a:cubicBezTo>
                      <a:pt x="161" y="22"/>
                      <a:pt x="170" y="13"/>
                      <a:pt x="170" y="4"/>
                    </a:cubicBezTo>
                    <a:cubicBezTo>
                      <a:pt x="164" y="4"/>
                      <a:pt x="158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3" name="Google Shape;7483;p13"/>
              <p:cNvSpPr/>
              <p:nvPr/>
            </p:nvSpPr>
            <p:spPr>
              <a:xfrm>
                <a:off x="5332225" y="2001850"/>
                <a:ext cx="2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1" extrusionOk="0">
                    <a:moveTo>
                      <a:pt x="10" y="0"/>
                    </a:moveTo>
                    <a:cubicBezTo>
                      <a:pt x="1" y="0"/>
                      <a:pt x="1" y="0"/>
                      <a:pt x="1" y="9"/>
                    </a:cubicBezTo>
                    <a:lnTo>
                      <a:pt x="1" y="18"/>
                    </a:lnTo>
                    <a:cubicBezTo>
                      <a:pt x="36" y="27"/>
                      <a:pt x="63" y="45"/>
                      <a:pt x="99" y="72"/>
                    </a:cubicBezTo>
                    <a:cubicBezTo>
                      <a:pt x="90" y="72"/>
                      <a:pt x="90" y="80"/>
                      <a:pt x="99" y="80"/>
                    </a:cubicBezTo>
                    <a:lnTo>
                      <a:pt x="107" y="80"/>
                    </a:lnTo>
                    <a:cubicBezTo>
                      <a:pt x="116" y="80"/>
                      <a:pt x="116" y="72"/>
                      <a:pt x="107" y="63"/>
                    </a:cubicBezTo>
                    <a:cubicBezTo>
                      <a:pt x="72" y="36"/>
                      <a:pt x="45" y="9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4" name="Google Shape;7484;p13"/>
              <p:cNvSpPr/>
              <p:nvPr/>
            </p:nvSpPr>
            <p:spPr>
              <a:xfrm>
                <a:off x="5332025" y="2002900"/>
                <a:ext cx="14000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6"/>
                    </a:lnTo>
                    <a:cubicBezTo>
                      <a:pt x="53" y="74"/>
                      <a:pt x="71" y="92"/>
                      <a:pt x="89" y="109"/>
                    </a:cubicBezTo>
                    <a:cubicBezTo>
                      <a:pt x="142" y="172"/>
                      <a:pt x="204" y="225"/>
                      <a:pt x="266" y="269"/>
                    </a:cubicBezTo>
                    <a:cubicBezTo>
                      <a:pt x="329" y="314"/>
                      <a:pt x="391" y="358"/>
                      <a:pt x="462" y="403"/>
                    </a:cubicBezTo>
                    <a:cubicBezTo>
                      <a:pt x="489" y="420"/>
                      <a:pt x="515" y="429"/>
                      <a:pt x="533" y="438"/>
                    </a:cubicBezTo>
                    <a:lnTo>
                      <a:pt x="542" y="447"/>
                    </a:lnTo>
                    <a:cubicBezTo>
                      <a:pt x="542" y="447"/>
                      <a:pt x="542" y="447"/>
                      <a:pt x="542" y="456"/>
                    </a:cubicBezTo>
                    <a:lnTo>
                      <a:pt x="560" y="456"/>
                    </a:lnTo>
                    <a:cubicBezTo>
                      <a:pt x="560" y="447"/>
                      <a:pt x="560" y="438"/>
                      <a:pt x="551" y="438"/>
                    </a:cubicBezTo>
                    <a:lnTo>
                      <a:pt x="533" y="429"/>
                    </a:lnTo>
                    <a:cubicBezTo>
                      <a:pt x="515" y="420"/>
                      <a:pt x="497" y="403"/>
                      <a:pt x="471" y="394"/>
                    </a:cubicBezTo>
                    <a:cubicBezTo>
                      <a:pt x="444" y="376"/>
                      <a:pt x="409" y="358"/>
                      <a:pt x="373" y="332"/>
                    </a:cubicBezTo>
                    <a:cubicBezTo>
                      <a:pt x="346" y="305"/>
                      <a:pt x="311" y="287"/>
                      <a:pt x="275" y="260"/>
                    </a:cubicBezTo>
                    <a:cubicBezTo>
                      <a:pt x="213" y="207"/>
                      <a:pt x="160" y="154"/>
                      <a:pt x="107" y="101"/>
                    </a:cubicBezTo>
                    <a:lnTo>
                      <a:pt x="53" y="47"/>
                    </a:lnTo>
                    <a:lnTo>
                      <a:pt x="36" y="21"/>
                    </a:lnTo>
                    <a:cubicBezTo>
                      <a:pt x="28" y="13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5" name="Google Shape;7485;p13"/>
              <p:cNvSpPr/>
              <p:nvPr/>
            </p:nvSpPr>
            <p:spPr>
              <a:xfrm>
                <a:off x="5324900" y="2002075"/>
                <a:ext cx="515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623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96" y="0"/>
                      <a:pt x="178" y="0"/>
                      <a:pt x="170" y="18"/>
                    </a:cubicBezTo>
                    <a:cubicBezTo>
                      <a:pt x="170" y="27"/>
                      <a:pt x="161" y="27"/>
                      <a:pt x="161" y="36"/>
                    </a:cubicBezTo>
                    <a:lnTo>
                      <a:pt x="143" y="63"/>
                    </a:lnTo>
                    <a:lnTo>
                      <a:pt x="116" y="98"/>
                    </a:lnTo>
                    <a:cubicBezTo>
                      <a:pt x="63" y="196"/>
                      <a:pt x="27" y="302"/>
                      <a:pt x="19" y="409"/>
                    </a:cubicBezTo>
                    <a:cubicBezTo>
                      <a:pt x="10" y="444"/>
                      <a:pt x="10" y="480"/>
                      <a:pt x="10" y="507"/>
                    </a:cubicBezTo>
                    <a:lnTo>
                      <a:pt x="10" y="578"/>
                    </a:lnTo>
                    <a:lnTo>
                      <a:pt x="10" y="595"/>
                    </a:lnTo>
                    <a:cubicBezTo>
                      <a:pt x="1" y="595"/>
                      <a:pt x="1" y="604"/>
                      <a:pt x="1" y="604"/>
                    </a:cubicBezTo>
                    <a:cubicBezTo>
                      <a:pt x="1" y="613"/>
                      <a:pt x="10" y="622"/>
                      <a:pt x="10" y="622"/>
                    </a:cubicBezTo>
                    <a:cubicBezTo>
                      <a:pt x="19" y="613"/>
                      <a:pt x="27" y="613"/>
                      <a:pt x="19" y="604"/>
                    </a:cubicBezTo>
                    <a:cubicBezTo>
                      <a:pt x="19" y="604"/>
                      <a:pt x="19" y="595"/>
                      <a:pt x="19" y="595"/>
                    </a:cubicBezTo>
                    <a:lnTo>
                      <a:pt x="19" y="587"/>
                    </a:lnTo>
                    <a:lnTo>
                      <a:pt x="19" y="516"/>
                    </a:lnTo>
                    <a:cubicBezTo>
                      <a:pt x="19" y="480"/>
                      <a:pt x="27" y="444"/>
                      <a:pt x="27" y="418"/>
                    </a:cubicBezTo>
                    <a:cubicBezTo>
                      <a:pt x="36" y="373"/>
                      <a:pt x="45" y="338"/>
                      <a:pt x="54" y="302"/>
                    </a:cubicBezTo>
                    <a:cubicBezTo>
                      <a:pt x="72" y="231"/>
                      <a:pt x="98" y="169"/>
                      <a:pt x="134" y="107"/>
                    </a:cubicBezTo>
                    <a:lnTo>
                      <a:pt x="161" y="71"/>
                    </a:lnTo>
                    <a:lnTo>
                      <a:pt x="170" y="54"/>
                    </a:lnTo>
                    <a:lnTo>
                      <a:pt x="187" y="27"/>
                    </a:lnTo>
                    <a:cubicBezTo>
                      <a:pt x="196" y="18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486" name="Google Shape;7486;p13"/>
          <p:cNvGrpSpPr/>
          <p:nvPr/>
        </p:nvGrpSpPr>
        <p:grpSpPr>
          <a:xfrm>
            <a:off x="5153785" y="3176944"/>
            <a:ext cx="232976" cy="237299"/>
            <a:chOff x="5276675" y="1859825"/>
            <a:chExt cx="83300" cy="84850"/>
          </a:xfrm>
        </p:grpSpPr>
        <p:sp>
          <p:nvSpPr>
            <p:cNvPr id="7487" name="Google Shape;7487;p13"/>
            <p:cNvSpPr/>
            <p:nvPr/>
          </p:nvSpPr>
          <p:spPr>
            <a:xfrm>
              <a:off x="5276675" y="1859825"/>
              <a:ext cx="83300" cy="84850"/>
            </a:xfrm>
            <a:custGeom>
              <a:avLst/>
              <a:gdLst/>
              <a:ahLst/>
              <a:cxnLst/>
              <a:rect l="l" t="t" r="r" b="b"/>
              <a:pathLst>
                <a:path w="3332" h="3394" extrusionOk="0">
                  <a:moveTo>
                    <a:pt x="1442" y="0"/>
                  </a:moveTo>
                  <a:cubicBezTo>
                    <a:pt x="1432" y="0"/>
                    <a:pt x="1423" y="1"/>
                    <a:pt x="1413" y="1"/>
                  </a:cubicBezTo>
                  <a:lnTo>
                    <a:pt x="1386" y="1"/>
                  </a:lnTo>
                  <a:cubicBezTo>
                    <a:pt x="1351" y="1"/>
                    <a:pt x="1324" y="10"/>
                    <a:pt x="1289" y="19"/>
                  </a:cubicBezTo>
                  <a:cubicBezTo>
                    <a:pt x="1262" y="28"/>
                    <a:pt x="1227" y="37"/>
                    <a:pt x="1200" y="55"/>
                  </a:cubicBezTo>
                  <a:lnTo>
                    <a:pt x="1173" y="72"/>
                  </a:lnTo>
                  <a:cubicBezTo>
                    <a:pt x="1058" y="135"/>
                    <a:pt x="987" y="250"/>
                    <a:pt x="978" y="374"/>
                  </a:cubicBezTo>
                  <a:lnTo>
                    <a:pt x="951" y="570"/>
                  </a:lnTo>
                  <a:cubicBezTo>
                    <a:pt x="942" y="721"/>
                    <a:pt x="978" y="881"/>
                    <a:pt x="1067" y="1005"/>
                  </a:cubicBezTo>
                  <a:lnTo>
                    <a:pt x="1182" y="1183"/>
                  </a:lnTo>
                  <a:cubicBezTo>
                    <a:pt x="1222" y="1246"/>
                    <a:pt x="1291" y="1282"/>
                    <a:pt x="1362" y="1282"/>
                  </a:cubicBezTo>
                  <a:cubicBezTo>
                    <a:pt x="1370" y="1282"/>
                    <a:pt x="1378" y="1281"/>
                    <a:pt x="1386" y="1280"/>
                  </a:cubicBezTo>
                  <a:cubicBezTo>
                    <a:pt x="1431" y="1280"/>
                    <a:pt x="1484" y="1298"/>
                    <a:pt x="1511" y="1342"/>
                  </a:cubicBezTo>
                  <a:lnTo>
                    <a:pt x="1555" y="1405"/>
                  </a:lnTo>
                  <a:cubicBezTo>
                    <a:pt x="1573" y="1431"/>
                    <a:pt x="1573" y="1467"/>
                    <a:pt x="1555" y="1485"/>
                  </a:cubicBezTo>
                  <a:lnTo>
                    <a:pt x="1502" y="1556"/>
                  </a:lnTo>
                  <a:cubicBezTo>
                    <a:pt x="1490" y="1573"/>
                    <a:pt x="1472" y="1583"/>
                    <a:pt x="1450" y="1583"/>
                  </a:cubicBezTo>
                  <a:cubicBezTo>
                    <a:pt x="1438" y="1583"/>
                    <a:pt x="1426" y="1580"/>
                    <a:pt x="1413" y="1573"/>
                  </a:cubicBezTo>
                  <a:lnTo>
                    <a:pt x="1351" y="1538"/>
                  </a:lnTo>
                  <a:cubicBezTo>
                    <a:pt x="1306" y="1520"/>
                    <a:pt x="1280" y="1476"/>
                    <a:pt x="1271" y="1431"/>
                  </a:cubicBezTo>
                  <a:cubicBezTo>
                    <a:pt x="1271" y="1351"/>
                    <a:pt x="1218" y="1280"/>
                    <a:pt x="1147" y="1245"/>
                  </a:cubicBezTo>
                  <a:lnTo>
                    <a:pt x="960" y="1147"/>
                  </a:lnTo>
                  <a:cubicBezTo>
                    <a:pt x="867" y="1106"/>
                    <a:pt x="770" y="1085"/>
                    <a:pt x="671" y="1085"/>
                  </a:cubicBezTo>
                  <a:cubicBezTo>
                    <a:pt x="620" y="1085"/>
                    <a:pt x="568" y="1090"/>
                    <a:pt x="516" y="1103"/>
                  </a:cubicBezTo>
                  <a:lnTo>
                    <a:pt x="321" y="1147"/>
                  </a:lnTo>
                  <a:cubicBezTo>
                    <a:pt x="196" y="1174"/>
                    <a:pt x="90" y="1263"/>
                    <a:pt x="45" y="1387"/>
                  </a:cubicBezTo>
                  <a:lnTo>
                    <a:pt x="36" y="1414"/>
                  </a:lnTo>
                  <a:cubicBezTo>
                    <a:pt x="28" y="1449"/>
                    <a:pt x="19" y="1476"/>
                    <a:pt x="10" y="1511"/>
                  </a:cubicBezTo>
                  <a:cubicBezTo>
                    <a:pt x="10" y="1538"/>
                    <a:pt x="1" y="1573"/>
                    <a:pt x="1" y="1609"/>
                  </a:cubicBezTo>
                  <a:lnTo>
                    <a:pt x="1" y="1636"/>
                  </a:lnTo>
                  <a:cubicBezTo>
                    <a:pt x="10" y="1769"/>
                    <a:pt x="81" y="1884"/>
                    <a:pt x="196" y="1946"/>
                  </a:cubicBezTo>
                  <a:lnTo>
                    <a:pt x="365" y="2053"/>
                  </a:lnTo>
                  <a:cubicBezTo>
                    <a:pt x="475" y="2112"/>
                    <a:pt x="598" y="2146"/>
                    <a:pt x="723" y="2146"/>
                  </a:cubicBezTo>
                  <a:cubicBezTo>
                    <a:pt x="748" y="2146"/>
                    <a:pt x="774" y="2145"/>
                    <a:pt x="800" y="2142"/>
                  </a:cubicBezTo>
                  <a:lnTo>
                    <a:pt x="1013" y="2106"/>
                  </a:lnTo>
                  <a:cubicBezTo>
                    <a:pt x="1093" y="2097"/>
                    <a:pt x="1156" y="2044"/>
                    <a:pt x="1191" y="1973"/>
                  </a:cubicBezTo>
                  <a:cubicBezTo>
                    <a:pt x="1209" y="1920"/>
                    <a:pt x="1253" y="1893"/>
                    <a:pt x="1298" y="1884"/>
                  </a:cubicBezTo>
                  <a:lnTo>
                    <a:pt x="1378" y="1866"/>
                  </a:lnTo>
                  <a:cubicBezTo>
                    <a:pt x="1413" y="1866"/>
                    <a:pt x="1440" y="1875"/>
                    <a:pt x="1449" y="1902"/>
                  </a:cubicBezTo>
                  <a:lnTo>
                    <a:pt x="1457" y="1929"/>
                  </a:lnTo>
                  <a:cubicBezTo>
                    <a:pt x="1475" y="1946"/>
                    <a:pt x="1466" y="1982"/>
                    <a:pt x="1449" y="2000"/>
                  </a:cubicBezTo>
                  <a:lnTo>
                    <a:pt x="1395" y="2062"/>
                  </a:lnTo>
                  <a:cubicBezTo>
                    <a:pt x="1366" y="2091"/>
                    <a:pt x="1330" y="2109"/>
                    <a:pt x="1289" y="2109"/>
                  </a:cubicBezTo>
                  <a:cubicBezTo>
                    <a:pt x="1280" y="2109"/>
                    <a:pt x="1271" y="2108"/>
                    <a:pt x="1262" y="2106"/>
                  </a:cubicBezTo>
                  <a:cubicBezTo>
                    <a:pt x="1246" y="2103"/>
                    <a:pt x="1229" y="2101"/>
                    <a:pt x="1213" y="2101"/>
                  </a:cubicBezTo>
                  <a:cubicBezTo>
                    <a:pt x="1151" y="2101"/>
                    <a:pt x="1091" y="2128"/>
                    <a:pt x="1049" y="2177"/>
                  </a:cubicBezTo>
                  <a:lnTo>
                    <a:pt x="916" y="2337"/>
                  </a:lnTo>
                  <a:cubicBezTo>
                    <a:pt x="809" y="2453"/>
                    <a:pt x="756" y="2604"/>
                    <a:pt x="747" y="2755"/>
                  </a:cubicBezTo>
                  <a:lnTo>
                    <a:pt x="747" y="2959"/>
                  </a:lnTo>
                  <a:cubicBezTo>
                    <a:pt x="738" y="3083"/>
                    <a:pt x="800" y="3208"/>
                    <a:pt x="898" y="3279"/>
                  </a:cubicBezTo>
                  <a:lnTo>
                    <a:pt x="925" y="3305"/>
                  </a:lnTo>
                  <a:cubicBezTo>
                    <a:pt x="951" y="3323"/>
                    <a:pt x="987" y="3332"/>
                    <a:pt x="1013" y="3341"/>
                  </a:cubicBezTo>
                  <a:cubicBezTo>
                    <a:pt x="1040" y="3359"/>
                    <a:pt x="1076" y="3376"/>
                    <a:pt x="1102" y="3376"/>
                  </a:cubicBezTo>
                  <a:lnTo>
                    <a:pt x="1138" y="3385"/>
                  </a:lnTo>
                  <a:cubicBezTo>
                    <a:pt x="1165" y="3391"/>
                    <a:pt x="1192" y="3394"/>
                    <a:pt x="1220" y="3394"/>
                  </a:cubicBezTo>
                  <a:cubicBezTo>
                    <a:pt x="1318" y="3394"/>
                    <a:pt x="1415" y="3357"/>
                    <a:pt x="1484" y="3288"/>
                  </a:cubicBezTo>
                  <a:lnTo>
                    <a:pt x="1626" y="3145"/>
                  </a:lnTo>
                  <a:cubicBezTo>
                    <a:pt x="1733" y="3039"/>
                    <a:pt x="1795" y="2897"/>
                    <a:pt x="1813" y="2746"/>
                  </a:cubicBezTo>
                  <a:lnTo>
                    <a:pt x="1839" y="2541"/>
                  </a:lnTo>
                  <a:cubicBezTo>
                    <a:pt x="1848" y="2462"/>
                    <a:pt x="1813" y="2382"/>
                    <a:pt x="1751" y="2328"/>
                  </a:cubicBezTo>
                  <a:cubicBezTo>
                    <a:pt x="1715" y="2302"/>
                    <a:pt x="1688" y="2257"/>
                    <a:pt x="1697" y="2204"/>
                  </a:cubicBezTo>
                  <a:lnTo>
                    <a:pt x="1706" y="2115"/>
                  </a:lnTo>
                  <a:cubicBezTo>
                    <a:pt x="1706" y="2089"/>
                    <a:pt x="1724" y="2071"/>
                    <a:pt x="1742" y="2062"/>
                  </a:cubicBezTo>
                  <a:lnTo>
                    <a:pt x="1786" y="2035"/>
                  </a:lnTo>
                  <a:cubicBezTo>
                    <a:pt x="1798" y="2029"/>
                    <a:pt x="1811" y="2026"/>
                    <a:pt x="1823" y="2026"/>
                  </a:cubicBezTo>
                  <a:cubicBezTo>
                    <a:pt x="1848" y="2026"/>
                    <a:pt x="1872" y="2038"/>
                    <a:pt x="1884" y="2062"/>
                  </a:cubicBezTo>
                  <a:lnTo>
                    <a:pt x="1910" y="2115"/>
                  </a:lnTo>
                  <a:cubicBezTo>
                    <a:pt x="1937" y="2160"/>
                    <a:pt x="1937" y="2213"/>
                    <a:pt x="1910" y="2257"/>
                  </a:cubicBezTo>
                  <a:cubicBezTo>
                    <a:pt x="1875" y="2319"/>
                    <a:pt x="1875" y="2408"/>
                    <a:pt x="1910" y="2479"/>
                  </a:cubicBezTo>
                  <a:lnTo>
                    <a:pt x="2017" y="2657"/>
                  </a:lnTo>
                  <a:cubicBezTo>
                    <a:pt x="2097" y="2790"/>
                    <a:pt x="2221" y="2897"/>
                    <a:pt x="2363" y="2950"/>
                  </a:cubicBezTo>
                  <a:lnTo>
                    <a:pt x="2541" y="3021"/>
                  </a:lnTo>
                  <a:cubicBezTo>
                    <a:pt x="2590" y="3042"/>
                    <a:pt x="2641" y="3052"/>
                    <a:pt x="2690" y="3052"/>
                  </a:cubicBezTo>
                  <a:cubicBezTo>
                    <a:pt x="2766" y="3052"/>
                    <a:pt x="2841" y="3029"/>
                    <a:pt x="2905" y="2986"/>
                  </a:cubicBezTo>
                  <a:lnTo>
                    <a:pt x="2932" y="2968"/>
                  </a:lnTo>
                  <a:cubicBezTo>
                    <a:pt x="2958" y="2950"/>
                    <a:pt x="2985" y="2923"/>
                    <a:pt x="3003" y="2897"/>
                  </a:cubicBezTo>
                  <a:cubicBezTo>
                    <a:pt x="3030" y="2879"/>
                    <a:pt x="3047" y="2852"/>
                    <a:pt x="3065" y="2826"/>
                  </a:cubicBezTo>
                  <a:lnTo>
                    <a:pt x="3083" y="2799"/>
                  </a:lnTo>
                  <a:cubicBezTo>
                    <a:pt x="3145" y="2684"/>
                    <a:pt x="3154" y="2550"/>
                    <a:pt x="3101" y="2435"/>
                  </a:cubicBezTo>
                  <a:lnTo>
                    <a:pt x="3021" y="2257"/>
                  </a:lnTo>
                  <a:cubicBezTo>
                    <a:pt x="2950" y="2115"/>
                    <a:pt x="2843" y="2000"/>
                    <a:pt x="2701" y="1938"/>
                  </a:cubicBezTo>
                  <a:lnTo>
                    <a:pt x="2514" y="1840"/>
                  </a:lnTo>
                  <a:cubicBezTo>
                    <a:pt x="2482" y="1824"/>
                    <a:pt x="2447" y="1815"/>
                    <a:pt x="2412" y="1815"/>
                  </a:cubicBezTo>
                  <a:cubicBezTo>
                    <a:pt x="2369" y="1815"/>
                    <a:pt x="2327" y="1828"/>
                    <a:pt x="2292" y="1858"/>
                  </a:cubicBezTo>
                  <a:cubicBezTo>
                    <a:pt x="2268" y="1872"/>
                    <a:pt x="2243" y="1879"/>
                    <a:pt x="2218" y="1879"/>
                  </a:cubicBezTo>
                  <a:cubicBezTo>
                    <a:pt x="2196" y="1879"/>
                    <a:pt x="2174" y="1874"/>
                    <a:pt x="2150" y="1866"/>
                  </a:cubicBezTo>
                  <a:lnTo>
                    <a:pt x="2079" y="1831"/>
                  </a:lnTo>
                  <a:cubicBezTo>
                    <a:pt x="2053" y="1813"/>
                    <a:pt x="2035" y="1787"/>
                    <a:pt x="2035" y="1760"/>
                  </a:cubicBezTo>
                  <a:lnTo>
                    <a:pt x="2035" y="1707"/>
                  </a:lnTo>
                  <a:cubicBezTo>
                    <a:pt x="2044" y="1680"/>
                    <a:pt x="2061" y="1653"/>
                    <a:pt x="2097" y="1644"/>
                  </a:cubicBezTo>
                  <a:lnTo>
                    <a:pt x="2168" y="1627"/>
                  </a:lnTo>
                  <a:cubicBezTo>
                    <a:pt x="2177" y="1625"/>
                    <a:pt x="2186" y="1624"/>
                    <a:pt x="2195" y="1624"/>
                  </a:cubicBezTo>
                  <a:cubicBezTo>
                    <a:pt x="2236" y="1624"/>
                    <a:pt x="2272" y="1642"/>
                    <a:pt x="2301" y="1671"/>
                  </a:cubicBezTo>
                  <a:cubicBezTo>
                    <a:pt x="2344" y="1721"/>
                    <a:pt x="2403" y="1748"/>
                    <a:pt x="2466" y="1748"/>
                  </a:cubicBezTo>
                  <a:cubicBezTo>
                    <a:pt x="2482" y="1748"/>
                    <a:pt x="2498" y="1746"/>
                    <a:pt x="2514" y="1742"/>
                  </a:cubicBezTo>
                  <a:lnTo>
                    <a:pt x="2719" y="1698"/>
                  </a:lnTo>
                  <a:cubicBezTo>
                    <a:pt x="2870" y="1662"/>
                    <a:pt x="3003" y="1582"/>
                    <a:pt x="3101" y="1467"/>
                  </a:cubicBezTo>
                  <a:lnTo>
                    <a:pt x="3225" y="1307"/>
                  </a:lnTo>
                  <a:cubicBezTo>
                    <a:pt x="3305" y="1209"/>
                    <a:pt x="3332" y="1076"/>
                    <a:pt x="3296" y="952"/>
                  </a:cubicBezTo>
                  <a:lnTo>
                    <a:pt x="3287" y="925"/>
                  </a:lnTo>
                  <a:cubicBezTo>
                    <a:pt x="3278" y="889"/>
                    <a:pt x="3269" y="863"/>
                    <a:pt x="3252" y="836"/>
                  </a:cubicBezTo>
                  <a:cubicBezTo>
                    <a:pt x="3234" y="810"/>
                    <a:pt x="3216" y="774"/>
                    <a:pt x="3198" y="756"/>
                  </a:cubicBezTo>
                  <a:lnTo>
                    <a:pt x="3172" y="730"/>
                  </a:lnTo>
                  <a:cubicBezTo>
                    <a:pt x="3103" y="646"/>
                    <a:pt x="3002" y="601"/>
                    <a:pt x="2891" y="601"/>
                  </a:cubicBezTo>
                  <a:cubicBezTo>
                    <a:pt x="2872" y="601"/>
                    <a:pt x="2853" y="603"/>
                    <a:pt x="2834" y="605"/>
                  </a:cubicBezTo>
                  <a:lnTo>
                    <a:pt x="2639" y="623"/>
                  </a:lnTo>
                  <a:cubicBezTo>
                    <a:pt x="2488" y="641"/>
                    <a:pt x="2346" y="712"/>
                    <a:pt x="2239" y="827"/>
                  </a:cubicBezTo>
                  <a:lnTo>
                    <a:pt x="2088" y="978"/>
                  </a:lnTo>
                  <a:cubicBezTo>
                    <a:pt x="2035" y="1032"/>
                    <a:pt x="2008" y="1120"/>
                    <a:pt x="2035" y="1200"/>
                  </a:cubicBezTo>
                  <a:cubicBezTo>
                    <a:pt x="2053" y="1245"/>
                    <a:pt x="2035" y="1298"/>
                    <a:pt x="2008" y="1334"/>
                  </a:cubicBezTo>
                  <a:lnTo>
                    <a:pt x="1955" y="1387"/>
                  </a:lnTo>
                  <a:cubicBezTo>
                    <a:pt x="1944" y="1398"/>
                    <a:pt x="1926" y="1405"/>
                    <a:pt x="1908" y="1405"/>
                  </a:cubicBezTo>
                  <a:cubicBezTo>
                    <a:pt x="1897" y="1405"/>
                    <a:pt x="1885" y="1403"/>
                    <a:pt x="1875" y="1396"/>
                  </a:cubicBezTo>
                  <a:cubicBezTo>
                    <a:pt x="1857" y="1387"/>
                    <a:pt x="1839" y="1360"/>
                    <a:pt x="1839" y="1334"/>
                  </a:cubicBezTo>
                  <a:lnTo>
                    <a:pt x="1839" y="1245"/>
                  </a:lnTo>
                  <a:cubicBezTo>
                    <a:pt x="1839" y="1200"/>
                    <a:pt x="1866" y="1156"/>
                    <a:pt x="1910" y="1129"/>
                  </a:cubicBezTo>
                  <a:cubicBezTo>
                    <a:pt x="1981" y="1085"/>
                    <a:pt x="2026" y="1014"/>
                    <a:pt x="2017" y="934"/>
                  </a:cubicBezTo>
                  <a:lnTo>
                    <a:pt x="2017" y="721"/>
                  </a:lnTo>
                  <a:cubicBezTo>
                    <a:pt x="2017" y="570"/>
                    <a:pt x="1973" y="419"/>
                    <a:pt x="1875" y="303"/>
                  </a:cubicBezTo>
                  <a:lnTo>
                    <a:pt x="1751" y="143"/>
                  </a:lnTo>
                  <a:cubicBezTo>
                    <a:pt x="1676" y="53"/>
                    <a:pt x="1564" y="0"/>
                    <a:pt x="1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488" name="Google Shape;7488;p13"/>
            <p:cNvGrpSpPr/>
            <p:nvPr/>
          </p:nvGrpSpPr>
          <p:grpSpPr>
            <a:xfrm>
              <a:off x="5306875" y="1880725"/>
              <a:ext cx="45550" cy="50575"/>
              <a:chOff x="5306875" y="1880725"/>
              <a:chExt cx="45550" cy="50575"/>
            </a:xfrm>
          </p:grpSpPr>
          <p:sp>
            <p:nvSpPr>
              <p:cNvPr id="7489" name="Google Shape;7489;p13"/>
              <p:cNvSpPr/>
              <p:nvPr/>
            </p:nvSpPr>
            <p:spPr>
              <a:xfrm>
                <a:off x="5314875" y="1897600"/>
                <a:ext cx="9575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418" extrusionOk="0">
                    <a:moveTo>
                      <a:pt x="374" y="107"/>
                    </a:moveTo>
                    <a:cubicBezTo>
                      <a:pt x="365" y="133"/>
                      <a:pt x="356" y="160"/>
                      <a:pt x="356" y="196"/>
                    </a:cubicBezTo>
                    <a:lnTo>
                      <a:pt x="356" y="249"/>
                    </a:lnTo>
                    <a:cubicBezTo>
                      <a:pt x="347" y="267"/>
                      <a:pt x="347" y="284"/>
                      <a:pt x="356" y="311"/>
                    </a:cubicBezTo>
                    <a:cubicBezTo>
                      <a:pt x="356" y="329"/>
                      <a:pt x="338" y="355"/>
                      <a:pt x="311" y="355"/>
                    </a:cubicBezTo>
                    <a:cubicBezTo>
                      <a:pt x="267" y="355"/>
                      <a:pt x="231" y="364"/>
                      <a:pt x="196" y="382"/>
                    </a:cubicBezTo>
                    <a:lnTo>
                      <a:pt x="143" y="409"/>
                    </a:lnTo>
                    <a:lnTo>
                      <a:pt x="143" y="409"/>
                    </a:lnTo>
                    <a:cubicBezTo>
                      <a:pt x="116" y="418"/>
                      <a:pt x="89" y="409"/>
                      <a:pt x="80" y="382"/>
                    </a:cubicBezTo>
                    <a:cubicBezTo>
                      <a:pt x="80" y="373"/>
                      <a:pt x="72" y="355"/>
                      <a:pt x="72" y="347"/>
                    </a:cubicBezTo>
                    <a:lnTo>
                      <a:pt x="63" y="329"/>
                    </a:lnTo>
                    <a:cubicBezTo>
                      <a:pt x="45" y="311"/>
                      <a:pt x="36" y="284"/>
                      <a:pt x="18" y="276"/>
                    </a:cubicBezTo>
                    <a:cubicBezTo>
                      <a:pt x="1" y="258"/>
                      <a:pt x="9" y="222"/>
                      <a:pt x="27" y="213"/>
                    </a:cubicBezTo>
                    <a:cubicBezTo>
                      <a:pt x="54" y="196"/>
                      <a:pt x="80" y="178"/>
                      <a:pt x="98" y="160"/>
                    </a:cubicBezTo>
                    <a:lnTo>
                      <a:pt x="152" y="89"/>
                    </a:lnTo>
                    <a:cubicBezTo>
                      <a:pt x="152" y="80"/>
                      <a:pt x="160" y="71"/>
                      <a:pt x="169" y="62"/>
                    </a:cubicBezTo>
                    <a:cubicBezTo>
                      <a:pt x="169" y="53"/>
                      <a:pt x="178" y="45"/>
                      <a:pt x="178" y="36"/>
                    </a:cubicBezTo>
                    <a:cubicBezTo>
                      <a:pt x="187" y="9"/>
                      <a:pt x="214" y="0"/>
                      <a:pt x="240" y="18"/>
                    </a:cubicBezTo>
                    <a:lnTo>
                      <a:pt x="267" y="36"/>
                    </a:lnTo>
                    <a:cubicBezTo>
                      <a:pt x="294" y="45"/>
                      <a:pt x="320" y="53"/>
                      <a:pt x="356" y="62"/>
                    </a:cubicBezTo>
                    <a:cubicBezTo>
                      <a:pt x="374" y="62"/>
                      <a:pt x="382" y="80"/>
                      <a:pt x="374" y="9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0" name="Google Shape;7490;p13"/>
              <p:cNvSpPr/>
              <p:nvPr/>
            </p:nvSpPr>
            <p:spPr>
              <a:xfrm>
                <a:off x="5306875" y="1900925"/>
                <a:ext cx="11800" cy="27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108" extrusionOk="0">
                    <a:moveTo>
                      <a:pt x="27" y="0"/>
                    </a:moveTo>
                    <a:cubicBezTo>
                      <a:pt x="10" y="0"/>
                      <a:pt x="1" y="9"/>
                      <a:pt x="10" y="18"/>
                    </a:cubicBezTo>
                    <a:lnTo>
                      <a:pt x="10" y="27"/>
                    </a:lnTo>
                    <a:cubicBezTo>
                      <a:pt x="10" y="36"/>
                      <a:pt x="19" y="45"/>
                      <a:pt x="27" y="45"/>
                    </a:cubicBezTo>
                    <a:lnTo>
                      <a:pt x="36" y="45"/>
                    </a:lnTo>
                    <a:cubicBezTo>
                      <a:pt x="45" y="45"/>
                      <a:pt x="54" y="36"/>
                      <a:pt x="54" y="36"/>
                    </a:cubicBezTo>
                    <a:lnTo>
                      <a:pt x="63" y="36"/>
                    </a:lnTo>
                    <a:cubicBezTo>
                      <a:pt x="196" y="36"/>
                      <a:pt x="321" y="54"/>
                      <a:pt x="445" y="107"/>
                    </a:cubicBezTo>
                    <a:cubicBezTo>
                      <a:pt x="454" y="107"/>
                      <a:pt x="463" y="107"/>
                      <a:pt x="463" y="98"/>
                    </a:cubicBezTo>
                    <a:cubicBezTo>
                      <a:pt x="472" y="89"/>
                      <a:pt x="463" y="71"/>
                      <a:pt x="454" y="71"/>
                    </a:cubicBezTo>
                    <a:cubicBezTo>
                      <a:pt x="350" y="34"/>
                      <a:pt x="240" y="16"/>
                      <a:pt x="130" y="16"/>
                    </a:cubicBezTo>
                    <a:cubicBezTo>
                      <a:pt x="107" y="16"/>
                      <a:pt x="85" y="17"/>
                      <a:pt x="63" y="18"/>
                    </a:cubicBezTo>
                    <a:lnTo>
                      <a:pt x="54" y="18"/>
                    </a:lnTo>
                    <a:cubicBezTo>
                      <a:pt x="45" y="9"/>
                      <a:pt x="45" y="0"/>
                      <a:pt x="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1" name="Google Shape;7491;p13"/>
              <p:cNvSpPr/>
              <p:nvPr/>
            </p:nvSpPr>
            <p:spPr>
              <a:xfrm>
                <a:off x="5309550" y="1903800"/>
                <a:ext cx="71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15" extrusionOk="0">
                    <a:moveTo>
                      <a:pt x="276" y="1"/>
                    </a:moveTo>
                    <a:cubicBezTo>
                      <a:pt x="196" y="1"/>
                      <a:pt x="116" y="28"/>
                      <a:pt x="54" y="72"/>
                    </a:cubicBezTo>
                    <a:lnTo>
                      <a:pt x="18" y="72"/>
                    </a:lnTo>
                    <a:lnTo>
                      <a:pt x="9" y="81"/>
                    </a:lnTo>
                    <a:cubicBezTo>
                      <a:pt x="0" y="90"/>
                      <a:pt x="0" y="99"/>
                      <a:pt x="9" y="107"/>
                    </a:cubicBezTo>
                    <a:cubicBezTo>
                      <a:pt x="14" y="112"/>
                      <a:pt x="20" y="114"/>
                      <a:pt x="27" y="114"/>
                    </a:cubicBezTo>
                    <a:cubicBezTo>
                      <a:pt x="34" y="114"/>
                      <a:pt x="40" y="112"/>
                      <a:pt x="45" y="107"/>
                    </a:cubicBezTo>
                    <a:cubicBezTo>
                      <a:pt x="45" y="99"/>
                      <a:pt x="45" y="99"/>
                      <a:pt x="54" y="90"/>
                    </a:cubicBezTo>
                    <a:lnTo>
                      <a:pt x="63" y="81"/>
                    </a:lnTo>
                    <a:cubicBezTo>
                      <a:pt x="114" y="51"/>
                      <a:pt x="172" y="34"/>
                      <a:pt x="235" y="34"/>
                    </a:cubicBezTo>
                    <a:cubicBezTo>
                      <a:pt x="249" y="34"/>
                      <a:pt x="262" y="35"/>
                      <a:pt x="276" y="36"/>
                    </a:cubicBezTo>
                    <a:cubicBezTo>
                      <a:pt x="285" y="36"/>
                      <a:pt x="285" y="28"/>
                      <a:pt x="285" y="19"/>
                    </a:cubicBezTo>
                    <a:cubicBezTo>
                      <a:pt x="285" y="10"/>
                      <a:pt x="276" y="1"/>
                      <a:pt x="27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2" name="Google Shape;7492;p13"/>
              <p:cNvSpPr/>
              <p:nvPr/>
            </p:nvSpPr>
            <p:spPr>
              <a:xfrm>
                <a:off x="5312425" y="1904700"/>
                <a:ext cx="515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481" extrusionOk="0">
                    <a:moveTo>
                      <a:pt x="187" y="0"/>
                    </a:moveTo>
                    <a:cubicBezTo>
                      <a:pt x="178" y="0"/>
                      <a:pt x="170" y="9"/>
                      <a:pt x="170" y="18"/>
                    </a:cubicBezTo>
                    <a:cubicBezTo>
                      <a:pt x="107" y="143"/>
                      <a:pt x="54" y="285"/>
                      <a:pt x="19" y="418"/>
                    </a:cubicBezTo>
                    <a:lnTo>
                      <a:pt x="19" y="436"/>
                    </a:lnTo>
                    <a:cubicBezTo>
                      <a:pt x="19" y="436"/>
                      <a:pt x="10" y="436"/>
                      <a:pt x="10" y="445"/>
                    </a:cubicBezTo>
                    <a:lnTo>
                      <a:pt x="10" y="453"/>
                    </a:lnTo>
                    <a:cubicBezTo>
                      <a:pt x="1" y="462"/>
                      <a:pt x="10" y="471"/>
                      <a:pt x="19" y="480"/>
                    </a:cubicBezTo>
                    <a:lnTo>
                      <a:pt x="27" y="480"/>
                    </a:lnTo>
                    <a:cubicBezTo>
                      <a:pt x="36" y="480"/>
                      <a:pt x="45" y="471"/>
                      <a:pt x="45" y="462"/>
                    </a:cubicBezTo>
                    <a:lnTo>
                      <a:pt x="45" y="453"/>
                    </a:lnTo>
                    <a:cubicBezTo>
                      <a:pt x="45" y="445"/>
                      <a:pt x="45" y="445"/>
                      <a:pt x="36" y="436"/>
                    </a:cubicBezTo>
                    <a:lnTo>
                      <a:pt x="36" y="427"/>
                    </a:lnTo>
                    <a:cubicBezTo>
                      <a:pt x="81" y="285"/>
                      <a:pt x="134" y="160"/>
                      <a:pt x="196" y="27"/>
                    </a:cubicBezTo>
                    <a:cubicBezTo>
                      <a:pt x="205" y="18"/>
                      <a:pt x="196" y="9"/>
                      <a:pt x="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3" name="Google Shape;7493;p13"/>
              <p:cNvSpPr/>
              <p:nvPr/>
            </p:nvSpPr>
            <p:spPr>
              <a:xfrm>
                <a:off x="5310425" y="1880725"/>
                <a:ext cx="100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791" extrusionOk="0">
                    <a:moveTo>
                      <a:pt x="19" y="0"/>
                    </a:moveTo>
                    <a:cubicBezTo>
                      <a:pt x="10" y="9"/>
                      <a:pt x="10" y="18"/>
                      <a:pt x="10" y="18"/>
                    </a:cubicBezTo>
                    <a:cubicBezTo>
                      <a:pt x="10" y="23"/>
                      <a:pt x="10" y="29"/>
                      <a:pt x="12" y="32"/>
                    </a:cubicBezTo>
                    <a:lnTo>
                      <a:pt x="12" y="32"/>
                    </a:lnTo>
                    <a:lnTo>
                      <a:pt x="1" y="27"/>
                    </a:lnTo>
                    <a:cubicBezTo>
                      <a:pt x="1" y="36"/>
                      <a:pt x="1" y="36"/>
                      <a:pt x="1" y="36"/>
                    </a:cubicBezTo>
                    <a:lnTo>
                      <a:pt x="1" y="45"/>
                    </a:lnTo>
                    <a:cubicBezTo>
                      <a:pt x="6" y="55"/>
                      <a:pt x="11" y="59"/>
                      <a:pt x="18" y="59"/>
                    </a:cubicBezTo>
                    <a:cubicBezTo>
                      <a:pt x="23" y="59"/>
                      <a:pt x="29" y="57"/>
                      <a:pt x="36" y="53"/>
                    </a:cubicBezTo>
                    <a:lnTo>
                      <a:pt x="45" y="71"/>
                    </a:lnTo>
                    <a:cubicBezTo>
                      <a:pt x="54" y="89"/>
                      <a:pt x="72" y="116"/>
                      <a:pt x="99" y="151"/>
                    </a:cubicBezTo>
                    <a:cubicBezTo>
                      <a:pt x="143" y="222"/>
                      <a:pt x="187" y="302"/>
                      <a:pt x="232" y="382"/>
                    </a:cubicBezTo>
                    <a:cubicBezTo>
                      <a:pt x="267" y="462"/>
                      <a:pt x="303" y="551"/>
                      <a:pt x="330" y="640"/>
                    </a:cubicBezTo>
                    <a:cubicBezTo>
                      <a:pt x="356" y="711"/>
                      <a:pt x="365" y="755"/>
                      <a:pt x="365" y="755"/>
                    </a:cubicBezTo>
                    <a:cubicBezTo>
                      <a:pt x="365" y="773"/>
                      <a:pt x="383" y="791"/>
                      <a:pt x="392" y="791"/>
                    </a:cubicBezTo>
                    <a:cubicBezTo>
                      <a:pt x="401" y="782"/>
                      <a:pt x="401" y="764"/>
                      <a:pt x="401" y="746"/>
                    </a:cubicBezTo>
                    <a:cubicBezTo>
                      <a:pt x="401" y="746"/>
                      <a:pt x="383" y="702"/>
                      <a:pt x="356" y="631"/>
                    </a:cubicBezTo>
                    <a:cubicBezTo>
                      <a:pt x="330" y="542"/>
                      <a:pt x="294" y="453"/>
                      <a:pt x="250" y="373"/>
                    </a:cubicBezTo>
                    <a:cubicBezTo>
                      <a:pt x="205" y="293"/>
                      <a:pt x="161" y="213"/>
                      <a:pt x="107" y="133"/>
                    </a:cubicBezTo>
                    <a:cubicBezTo>
                      <a:pt x="90" y="107"/>
                      <a:pt x="72" y="80"/>
                      <a:pt x="54" y="62"/>
                    </a:cubicBezTo>
                    <a:lnTo>
                      <a:pt x="45" y="45"/>
                    </a:lnTo>
                    <a:cubicBezTo>
                      <a:pt x="45" y="36"/>
                      <a:pt x="45" y="27"/>
                      <a:pt x="45" y="27"/>
                    </a:cubicBezTo>
                    <a:lnTo>
                      <a:pt x="45" y="18"/>
                    </a:lnTo>
                    <a:cubicBezTo>
                      <a:pt x="36" y="18"/>
                      <a:pt x="36" y="9"/>
                      <a:pt x="36" y="9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4" name="Google Shape;7494;p13"/>
              <p:cNvSpPr/>
              <p:nvPr/>
            </p:nvSpPr>
            <p:spPr>
              <a:xfrm>
                <a:off x="5319975" y="1887150"/>
                <a:ext cx="4475" cy="149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596" extrusionOk="0">
                    <a:moveTo>
                      <a:pt x="161" y="1"/>
                    </a:moveTo>
                    <a:cubicBezTo>
                      <a:pt x="152" y="1"/>
                      <a:pt x="143" y="1"/>
                      <a:pt x="134" y="19"/>
                    </a:cubicBezTo>
                    <a:lnTo>
                      <a:pt x="134" y="27"/>
                    </a:lnTo>
                    <a:cubicBezTo>
                      <a:pt x="134" y="27"/>
                      <a:pt x="134" y="36"/>
                      <a:pt x="134" y="45"/>
                    </a:cubicBezTo>
                    <a:lnTo>
                      <a:pt x="134" y="54"/>
                    </a:lnTo>
                    <a:lnTo>
                      <a:pt x="107" y="116"/>
                    </a:lnTo>
                    <a:cubicBezTo>
                      <a:pt x="90" y="161"/>
                      <a:pt x="72" y="232"/>
                      <a:pt x="54" y="294"/>
                    </a:cubicBezTo>
                    <a:cubicBezTo>
                      <a:pt x="36" y="365"/>
                      <a:pt x="27" y="427"/>
                      <a:pt x="19" y="480"/>
                    </a:cubicBezTo>
                    <a:cubicBezTo>
                      <a:pt x="10" y="534"/>
                      <a:pt x="10" y="551"/>
                      <a:pt x="10" y="569"/>
                    </a:cubicBezTo>
                    <a:cubicBezTo>
                      <a:pt x="1" y="578"/>
                      <a:pt x="10" y="596"/>
                      <a:pt x="19" y="596"/>
                    </a:cubicBezTo>
                    <a:cubicBezTo>
                      <a:pt x="27" y="596"/>
                      <a:pt x="36" y="569"/>
                      <a:pt x="36" y="569"/>
                    </a:cubicBezTo>
                    <a:cubicBezTo>
                      <a:pt x="36" y="569"/>
                      <a:pt x="45" y="534"/>
                      <a:pt x="45" y="489"/>
                    </a:cubicBezTo>
                    <a:cubicBezTo>
                      <a:pt x="54" y="436"/>
                      <a:pt x="63" y="374"/>
                      <a:pt x="81" y="303"/>
                    </a:cubicBezTo>
                    <a:cubicBezTo>
                      <a:pt x="99" y="232"/>
                      <a:pt x="116" y="170"/>
                      <a:pt x="125" y="125"/>
                    </a:cubicBezTo>
                    <a:cubicBezTo>
                      <a:pt x="134" y="98"/>
                      <a:pt x="152" y="81"/>
                      <a:pt x="152" y="63"/>
                    </a:cubicBezTo>
                    <a:lnTo>
                      <a:pt x="152" y="45"/>
                    </a:lnTo>
                    <a:cubicBezTo>
                      <a:pt x="161" y="45"/>
                      <a:pt x="170" y="45"/>
                      <a:pt x="170" y="36"/>
                    </a:cubicBezTo>
                    <a:lnTo>
                      <a:pt x="170" y="27"/>
                    </a:lnTo>
                    <a:cubicBezTo>
                      <a:pt x="178" y="19"/>
                      <a:pt x="170" y="10"/>
                      <a:pt x="1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5" name="Google Shape;7495;p13"/>
              <p:cNvSpPr/>
              <p:nvPr/>
            </p:nvSpPr>
            <p:spPr>
              <a:xfrm>
                <a:off x="5321975" y="1892400"/>
                <a:ext cx="1557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623" h="355" extrusionOk="0">
                    <a:moveTo>
                      <a:pt x="596" y="0"/>
                    </a:moveTo>
                    <a:cubicBezTo>
                      <a:pt x="593" y="0"/>
                      <a:pt x="590" y="1"/>
                      <a:pt x="587" y="4"/>
                    </a:cubicBezTo>
                    <a:cubicBezTo>
                      <a:pt x="578" y="4"/>
                      <a:pt x="569" y="13"/>
                      <a:pt x="569" y="22"/>
                    </a:cubicBezTo>
                    <a:lnTo>
                      <a:pt x="551" y="31"/>
                    </a:lnTo>
                    <a:cubicBezTo>
                      <a:pt x="534" y="31"/>
                      <a:pt x="516" y="39"/>
                      <a:pt x="489" y="57"/>
                    </a:cubicBezTo>
                    <a:cubicBezTo>
                      <a:pt x="427" y="75"/>
                      <a:pt x="356" y="111"/>
                      <a:pt x="294" y="146"/>
                    </a:cubicBezTo>
                    <a:cubicBezTo>
                      <a:pt x="223" y="190"/>
                      <a:pt x="152" y="226"/>
                      <a:pt x="107" y="261"/>
                    </a:cubicBezTo>
                    <a:lnTo>
                      <a:pt x="19" y="315"/>
                    </a:lnTo>
                    <a:cubicBezTo>
                      <a:pt x="10" y="324"/>
                      <a:pt x="1" y="341"/>
                      <a:pt x="10" y="350"/>
                    </a:cubicBezTo>
                    <a:cubicBezTo>
                      <a:pt x="13" y="353"/>
                      <a:pt x="18" y="354"/>
                      <a:pt x="23" y="354"/>
                    </a:cubicBezTo>
                    <a:cubicBezTo>
                      <a:pt x="33" y="354"/>
                      <a:pt x="45" y="350"/>
                      <a:pt x="45" y="350"/>
                    </a:cubicBezTo>
                    <a:cubicBezTo>
                      <a:pt x="45" y="350"/>
                      <a:pt x="72" y="324"/>
                      <a:pt x="125" y="288"/>
                    </a:cubicBezTo>
                    <a:cubicBezTo>
                      <a:pt x="169" y="261"/>
                      <a:pt x="232" y="217"/>
                      <a:pt x="303" y="173"/>
                    </a:cubicBezTo>
                    <a:cubicBezTo>
                      <a:pt x="374" y="137"/>
                      <a:pt x="445" y="102"/>
                      <a:pt x="489" y="75"/>
                    </a:cubicBezTo>
                    <a:lnTo>
                      <a:pt x="560" y="48"/>
                    </a:lnTo>
                    <a:lnTo>
                      <a:pt x="578" y="39"/>
                    </a:lnTo>
                    <a:lnTo>
                      <a:pt x="605" y="39"/>
                    </a:lnTo>
                    <a:cubicBezTo>
                      <a:pt x="614" y="31"/>
                      <a:pt x="622" y="22"/>
                      <a:pt x="614" y="13"/>
                    </a:cubicBezTo>
                    <a:cubicBezTo>
                      <a:pt x="614" y="7"/>
                      <a:pt x="605" y="0"/>
                      <a:pt x="5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6" name="Google Shape;7496;p13"/>
              <p:cNvSpPr/>
              <p:nvPr/>
            </p:nvSpPr>
            <p:spPr>
              <a:xfrm>
                <a:off x="5320425" y="1905275"/>
                <a:ext cx="18225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58" extrusionOk="0">
                    <a:moveTo>
                      <a:pt x="19" y="0"/>
                    </a:moveTo>
                    <a:cubicBezTo>
                      <a:pt x="15" y="0"/>
                      <a:pt x="12" y="1"/>
                      <a:pt x="9" y="4"/>
                    </a:cubicBezTo>
                    <a:cubicBezTo>
                      <a:pt x="1" y="4"/>
                      <a:pt x="9" y="22"/>
                      <a:pt x="18" y="40"/>
                    </a:cubicBezTo>
                    <a:lnTo>
                      <a:pt x="45" y="66"/>
                    </a:lnTo>
                    <a:lnTo>
                      <a:pt x="116" y="128"/>
                    </a:lnTo>
                    <a:cubicBezTo>
                      <a:pt x="178" y="182"/>
                      <a:pt x="258" y="235"/>
                      <a:pt x="338" y="288"/>
                    </a:cubicBezTo>
                    <a:cubicBezTo>
                      <a:pt x="409" y="333"/>
                      <a:pt x="498" y="377"/>
                      <a:pt x="578" y="404"/>
                    </a:cubicBezTo>
                    <a:cubicBezTo>
                      <a:pt x="613" y="422"/>
                      <a:pt x="640" y="430"/>
                      <a:pt x="667" y="430"/>
                    </a:cubicBezTo>
                    <a:lnTo>
                      <a:pt x="676" y="430"/>
                    </a:lnTo>
                    <a:cubicBezTo>
                      <a:pt x="676" y="439"/>
                      <a:pt x="684" y="448"/>
                      <a:pt x="684" y="457"/>
                    </a:cubicBezTo>
                    <a:lnTo>
                      <a:pt x="693" y="457"/>
                    </a:lnTo>
                    <a:cubicBezTo>
                      <a:pt x="702" y="457"/>
                      <a:pt x="720" y="448"/>
                      <a:pt x="720" y="439"/>
                    </a:cubicBezTo>
                    <a:lnTo>
                      <a:pt x="720" y="430"/>
                    </a:lnTo>
                    <a:cubicBezTo>
                      <a:pt x="729" y="413"/>
                      <a:pt x="720" y="404"/>
                      <a:pt x="711" y="404"/>
                    </a:cubicBezTo>
                    <a:lnTo>
                      <a:pt x="702" y="404"/>
                    </a:lnTo>
                    <a:cubicBezTo>
                      <a:pt x="693" y="404"/>
                      <a:pt x="684" y="413"/>
                      <a:pt x="684" y="422"/>
                    </a:cubicBezTo>
                    <a:lnTo>
                      <a:pt x="667" y="422"/>
                    </a:lnTo>
                    <a:lnTo>
                      <a:pt x="587" y="386"/>
                    </a:lnTo>
                    <a:cubicBezTo>
                      <a:pt x="498" y="350"/>
                      <a:pt x="418" y="315"/>
                      <a:pt x="347" y="262"/>
                    </a:cubicBezTo>
                    <a:cubicBezTo>
                      <a:pt x="267" y="217"/>
                      <a:pt x="196" y="164"/>
                      <a:pt x="134" y="102"/>
                    </a:cubicBezTo>
                    <a:cubicBezTo>
                      <a:pt x="107" y="75"/>
                      <a:pt x="89" y="57"/>
                      <a:pt x="72" y="40"/>
                    </a:cubicBezTo>
                    <a:cubicBezTo>
                      <a:pt x="63" y="31"/>
                      <a:pt x="54" y="22"/>
                      <a:pt x="45" y="13"/>
                    </a:cubicBezTo>
                    <a:cubicBezTo>
                      <a:pt x="39" y="7"/>
                      <a:pt x="28" y="0"/>
                      <a:pt x="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7" name="Google Shape;7497;p13"/>
              <p:cNvSpPr/>
              <p:nvPr/>
            </p:nvSpPr>
            <p:spPr>
              <a:xfrm>
                <a:off x="5320650" y="1903650"/>
                <a:ext cx="113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256" extrusionOk="0">
                    <a:moveTo>
                      <a:pt x="18" y="0"/>
                    </a:moveTo>
                    <a:cubicBezTo>
                      <a:pt x="12" y="0"/>
                      <a:pt x="5" y="2"/>
                      <a:pt x="0" y="7"/>
                    </a:cubicBezTo>
                    <a:cubicBezTo>
                      <a:pt x="0" y="7"/>
                      <a:pt x="0" y="25"/>
                      <a:pt x="0" y="34"/>
                    </a:cubicBezTo>
                    <a:cubicBezTo>
                      <a:pt x="116" y="122"/>
                      <a:pt x="249" y="193"/>
                      <a:pt x="391" y="238"/>
                    </a:cubicBezTo>
                    <a:lnTo>
                      <a:pt x="409" y="238"/>
                    </a:lnTo>
                    <a:cubicBezTo>
                      <a:pt x="409" y="247"/>
                      <a:pt x="409" y="256"/>
                      <a:pt x="418" y="256"/>
                    </a:cubicBezTo>
                    <a:lnTo>
                      <a:pt x="427" y="256"/>
                    </a:lnTo>
                    <a:cubicBezTo>
                      <a:pt x="436" y="256"/>
                      <a:pt x="445" y="256"/>
                      <a:pt x="453" y="247"/>
                    </a:cubicBezTo>
                    <a:lnTo>
                      <a:pt x="453" y="238"/>
                    </a:lnTo>
                    <a:cubicBezTo>
                      <a:pt x="453" y="229"/>
                      <a:pt x="445" y="211"/>
                      <a:pt x="436" y="211"/>
                    </a:cubicBezTo>
                    <a:lnTo>
                      <a:pt x="427" y="211"/>
                    </a:lnTo>
                    <a:cubicBezTo>
                      <a:pt x="427" y="211"/>
                      <a:pt x="418" y="220"/>
                      <a:pt x="418" y="229"/>
                    </a:cubicBezTo>
                    <a:lnTo>
                      <a:pt x="409" y="229"/>
                    </a:lnTo>
                    <a:cubicBezTo>
                      <a:pt x="267" y="176"/>
                      <a:pt x="143" y="96"/>
                      <a:pt x="36" y="7"/>
                    </a:cubicBezTo>
                    <a:cubicBezTo>
                      <a:pt x="32" y="2"/>
                      <a:pt x="25" y="0"/>
                      <a:pt x="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8" name="Google Shape;7498;p13"/>
              <p:cNvSpPr/>
              <p:nvPr/>
            </p:nvSpPr>
            <p:spPr>
              <a:xfrm>
                <a:off x="5322200" y="1902525"/>
                <a:ext cx="26000" cy="340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36" extrusionOk="0">
                    <a:moveTo>
                      <a:pt x="25" y="1"/>
                    </a:moveTo>
                    <a:cubicBezTo>
                      <a:pt x="16" y="1"/>
                      <a:pt x="10" y="3"/>
                      <a:pt x="10" y="7"/>
                    </a:cubicBezTo>
                    <a:cubicBezTo>
                      <a:pt x="1" y="16"/>
                      <a:pt x="18" y="34"/>
                      <a:pt x="45" y="43"/>
                    </a:cubicBezTo>
                    <a:lnTo>
                      <a:pt x="81" y="52"/>
                    </a:lnTo>
                    <a:lnTo>
                      <a:pt x="196" y="87"/>
                    </a:lnTo>
                    <a:cubicBezTo>
                      <a:pt x="303" y="105"/>
                      <a:pt x="418" y="123"/>
                      <a:pt x="525" y="132"/>
                    </a:cubicBezTo>
                    <a:cubicBezTo>
                      <a:pt x="558" y="134"/>
                      <a:pt x="592" y="136"/>
                      <a:pt x="626" y="136"/>
                    </a:cubicBezTo>
                    <a:cubicBezTo>
                      <a:pt x="707" y="136"/>
                      <a:pt x="787" y="129"/>
                      <a:pt x="862" y="123"/>
                    </a:cubicBezTo>
                    <a:lnTo>
                      <a:pt x="969" y="105"/>
                    </a:lnTo>
                    <a:lnTo>
                      <a:pt x="995" y="105"/>
                    </a:lnTo>
                    <a:cubicBezTo>
                      <a:pt x="995" y="114"/>
                      <a:pt x="1004" y="123"/>
                      <a:pt x="1013" y="123"/>
                    </a:cubicBezTo>
                    <a:lnTo>
                      <a:pt x="1022" y="123"/>
                    </a:lnTo>
                    <a:cubicBezTo>
                      <a:pt x="1031" y="114"/>
                      <a:pt x="1040" y="105"/>
                      <a:pt x="1040" y="96"/>
                    </a:cubicBezTo>
                    <a:cubicBezTo>
                      <a:pt x="1040" y="87"/>
                      <a:pt x="1022" y="79"/>
                      <a:pt x="1013" y="79"/>
                    </a:cubicBezTo>
                    <a:lnTo>
                      <a:pt x="1004" y="79"/>
                    </a:lnTo>
                    <a:cubicBezTo>
                      <a:pt x="1004" y="87"/>
                      <a:pt x="1004" y="87"/>
                      <a:pt x="1004" y="96"/>
                    </a:cubicBezTo>
                    <a:lnTo>
                      <a:pt x="986" y="96"/>
                    </a:lnTo>
                    <a:lnTo>
                      <a:pt x="871" y="105"/>
                    </a:lnTo>
                    <a:cubicBezTo>
                      <a:pt x="818" y="110"/>
                      <a:pt x="762" y="112"/>
                      <a:pt x="707" y="112"/>
                    </a:cubicBezTo>
                    <a:cubicBezTo>
                      <a:pt x="651" y="112"/>
                      <a:pt x="596" y="110"/>
                      <a:pt x="542" y="105"/>
                    </a:cubicBezTo>
                    <a:cubicBezTo>
                      <a:pt x="427" y="96"/>
                      <a:pt x="311" y="79"/>
                      <a:pt x="205" y="52"/>
                    </a:cubicBezTo>
                    <a:cubicBezTo>
                      <a:pt x="160" y="43"/>
                      <a:pt x="125" y="34"/>
                      <a:pt x="98" y="25"/>
                    </a:cubicBezTo>
                    <a:lnTo>
                      <a:pt x="54" y="7"/>
                    </a:lnTo>
                    <a:cubicBezTo>
                      <a:pt x="45" y="3"/>
                      <a:pt x="34" y="1"/>
                      <a:pt x="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9" name="Google Shape;7499;p13"/>
              <p:cNvSpPr/>
              <p:nvPr/>
            </p:nvSpPr>
            <p:spPr>
              <a:xfrm>
                <a:off x="5318425" y="1906600"/>
                <a:ext cx="2700" cy="97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90" extrusionOk="0">
                    <a:moveTo>
                      <a:pt x="20" y="1"/>
                    </a:moveTo>
                    <a:cubicBezTo>
                      <a:pt x="14" y="1"/>
                      <a:pt x="10" y="7"/>
                      <a:pt x="10" y="13"/>
                    </a:cubicBezTo>
                    <a:cubicBezTo>
                      <a:pt x="1" y="129"/>
                      <a:pt x="18" y="235"/>
                      <a:pt x="63" y="333"/>
                    </a:cubicBezTo>
                    <a:lnTo>
                      <a:pt x="63" y="351"/>
                    </a:lnTo>
                    <a:cubicBezTo>
                      <a:pt x="63" y="351"/>
                      <a:pt x="63" y="360"/>
                      <a:pt x="63" y="369"/>
                    </a:cubicBezTo>
                    <a:lnTo>
                      <a:pt x="63" y="377"/>
                    </a:lnTo>
                    <a:cubicBezTo>
                      <a:pt x="69" y="384"/>
                      <a:pt x="75" y="390"/>
                      <a:pt x="82" y="390"/>
                    </a:cubicBezTo>
                    <a:cubicBezTo>
                      <a:pt x="84" y="390"/>
                      <a:pt x="87" y="389"/>
                      <a:pt x="89" y="386"/>
                    </a:cubicBezTo>
                    <a:cubicBezTo>
                      <a:pt x="98" y="377"/>
                      <a:pt x="107" y="369"/>
                      <a:pt x="98" y="360"/>
                    </a:cubicBezTo>
                    <a:lnTo>
                      <a:pt x="98" y="351"/>
                    </a:lnTo>
                    <a:cubicBezTo>
                      <a:pt x="98" y="342"/>
                      <a:pt x="89" y="342"/>
                      <a:pt x="81" y="342"/>
                    </a:cubicBezTo>
                    <a:lnTo>
                      <a:pt x="81" y="333"/>
                    </a:lnTo>
                    <a:cubicBezTo>
                      <a:pt x="45" y="226"/>
                      <a:pt x="27" y="120"/>
                      <a:pt x="45" y="22"/>
                    </a:cubicBezTo>
                    <a:cubicBezTo>
                      <a:pt x="45" y="4"/>
                      <a:pt x="36" y="4"/>
                      <a:pt x="27" y="4"/>
                    </a:cubicBezTo>
                    <a:cubicBezTo>
                      <a:pt x="25" y="2"/>
                      <a:pt x="22" y="1"/>
                      <a:pt x="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0" name="Google Shape;7500;p13"/>
              <p:cNvSpPr/>
              <p:nvPr/>
            </p:nvSpPr>
            <p:spPr>
              <a:xfrm>
                <a:off x="5314875" y="1895600"/>
                <a:ext cx="51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67" extrusionOk="0">
                    <a:moveTo>
                      <a:pt x="18" y="0"/>
                    </a:moveTo>
                    <a:cubicBezTo>
                      <a:pt x="9" y="9"/>
                      <a:pt x="1" y="18"/>
                      <a:pt x="9" y="27"/>
                    </a:cubicBezTo>
                    <a:lnTo>
                      <a:pt x="9" y="36"/>
                    </a:lnTo>
                    <a:cubicBezTo>
                      <a:pt x="9" y="45"/>
                      <a:pt x="18" y="54"/>
                      <a:pt x="27" y="54"/>
                    </a:cubicBezTo>
                    <a:cubicBezTo>
                      <a:pt x="27" y="54"/>
                      <a:pt x="27" y="62"/>
                      <a:pt x="27" y="62"/>
                    </a:cubicBezTo>
                    <a:cubicBezTo>
                      <a:pt x="54" y="142"/>
                      <a:pt x="107" y="213"/>
                      <a:pt x="178" y="267"/>
                    </a:cubicBezTo>
                    <a:cubicBezTo>
                      <a:pt x="187" y="267"/>
                      <a:pt x="196" y="258"/>
                      <a:pt x="205" y="258"/>
                    </a:cubicBezTo>
                    <a:lnTo>
                      <a:pt x="205" y="231"/>
                    </a:lnTo>
                    <a:cubicBezTo>
                      <a:pt x="134" y="187"/>
                      <a:pt x="80" y="125"/>
                      <a:pt x="45" y="54"/>
                    </a:cubicBezTo>
                    <a:lnTo>
                      <a:pt x="45" y="45"/>
                    </a:lnTo>
                    <a:cubicBezTo>
                      <a:pt x="45" y="36"/>
                      <a:pt x="54" y="27"/>
                      <a:pt x="54" y="27"/>
                    </a:cubicBezTo>
                    <a:lnTo>
                      <a:pt x="54" y="18"/>
                    </a:lnTo>
                    <a:cubicBezTo>
                      <a:pt x="45" y="9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1" name="Google Shape;7501;p13"/>
              <p:cNvSpPr/>
              <p:nvPr/>
            </p:nvSpPr>
            <p:spPr>
              <a:xfrm>
                <a:off x="5308650" y="1897825"/>
                <a:ext cx="95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176" extrusionOk="0">
                    <a:moveTo>
                      <a:pt x="27" y="0"/>
                    </a:moveTo>
                    <a:cubicBezTo>
                      <a:pt x="10" y="0"/>
                      <a:pt x="1" y="9"/>
                      <a:pt x="1" y="18"/>
                    </a:cubicBezTo>
                    <a:lnTo>
                      <a:pt x="1" y="27"/>
                    </a:lnTo>
                    <a:cubicBezTo>
                      <a:pt x="1" y="44"/>
                      <a:pt x="10" y="44"/>
                      <a:pt x="19" y="44"/>
                    </a:cubicBezTo>
                    <a:lnTo>
                      <a:pt x="27" y="44"/>
                    </a:lnTo>
                    <a:cubicBezTo>
                      <a:pt x="36" y="44"/>
                      <a:pt x="45" y="44"/>
                      <a:pt x="45" y="36"/>
                    </a:cubicBezTo>
                    <a:lnTo>
                      <a:pt x="54" y="36"/>
                    </a:lnTo>
                    <a:cubicBezTo>
                      <a:pt x="107" y="44"/>
                      <a:pt x="161" y="62"/>
                      <a:pt x="214" y="89"/>
                    </a:cubicBezTo>
                    <a:cubicBezTo>
                      <a:pt x="267" y="107"/>
                      <a:pt x="312" y="133"/>
                      <a:pt x="356" y="169"/>
                    </a:cubicBezTo>
                    <a:cubicBezTo>
                      <a:pt x="361" y="173"/>
                      <a:pt x="365" y="176"/>
                      <a:pt x="369" y="176"/>
                    </a:cubicBezTo>
                    <a:cubicBezTo>
                      <a:pt x="374" y="176"/>
                      <a:pt x="378" y="173"/>
                      <a:pt x="383" y="169"/>
                    </a:cubicBezTo>
                    <a:cubicBezTo>
                      <a:pt x="383" y="160"/>
                      <a:pt x="383" y="151"/>
                      <a:pt x="383" y="142"/>
                    </a:cubicBezTo>
                    <a:cubicBezTo>
                      <a:pt x="329" y="107"/>
                      <a:pt x="276" y="80"/>
                      <a:pt x="223" y="62"/>
                    </a:cubicBezTo>
                    <a:cubicBezTo>
                      <a:pt x="170" y="44"/>
                      <a:pt x="116" y="27"/>
                      <a:pt x="63" y="18"/>
                    </a:cubicBezTo>
                    <a:lnTo>
                      <a:pt x="45" y="18"/>
                    </a:lnTo>
                    <a:cubicBezTo>
                      <a:pt x="45" y="9"/>
                      <a:pt x="36" y="0"/>
                      <a:pt x="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2" name="Google Shape;7502;p13"/>
              <p:cNvSpPr/>
              <p:nvPr/>
            </p:nvSpPr>
            <p:spPr>
              <a:xfrm>
                <a:off x="5319550" y="1903375"/>
                <a:ext cx="290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95" extrusionOk="0">
                    <a:moveTo>
                      <a:pt x="18" y="0"/>
                    </a:moveTo>
                    <a:cubicBezTo>
                      <a:pt x="9" y="0"/>
                      <a:pt x="0" y="9"/>
                      <a:pt x="0" y="18"/>
                    </a:cubicBezTo>
                    <a:cubicBezTo>
                      <a:pt x="0" y="71"/>
                      <a:pt x="18" y="124"/>
                      <a:pt x="27" y="187"/>
                    </a:cubicBezTo>
                    <a:cubicBezTo>
                      <a:pt x="44" y="240"/>
                      <a:pt x="62" y="293"/>
                      <a:pt x="80" y="347"/>
                    </a:cubicBezTo>
                    <a:lnTo>
                      <a:pt x="80" y="355"/>
                    </a:lnTo>
                    <a:cubicBezTo>
                      <a:pt x="80" y="364"/>
                      <a:pt x="80" y="373"/>
                      <a:pt x="80" y="373"/>
                    </a:cubicBezTo>
                    <a:lnTo>
                      <a:pt x="80" y="382"/>
                    </a:lnTo>
                    <a:cubicBezTo>
                      <a:pt x="86" y="388"/>
                      <a:pt x="93" y="395"/>
                      <a:pt x="99" y="395"/>
                    </a:cubicBezTo>
                    <a:cubicBezTo>
                      <a:pt x="101" y="395"/>
                      <a:pt x="104" y="394"/>
                      <a:pt x="107" y="391"/>
                    </a:cubicBezTo>
                    <a:cubicBezTo>
                      <a:pt x="116" y="382"/>
                      <a:pt x="116" y="373"/>
                      <a:pt x="107" y="364"/>
                    </a:cubicBezTo>
                    <a:lnTo>
                      <a:pt x="107" y="355"/>
                    </a:lnTo>
                    <a:cubicBezTo>
                      <a:pt x="107" y="355"/>
                      <a:pt x="107" y="347"/>
                      <a:pt x="98" y="347"/>
                    </a:cubicBezTo>
                    <a:lnTo>
                      <a:pt x="98" y="338"/>
                    </a:lnTo>
                    <a:cubicBezTo>
                      <a:pt x="80" y="284"/>
                      <a:pt x="62" y="231"/>
                      <a:pt x="53" y="178"/>
                    </a:cubicBezTo>
                    <a:cubicBezTo>
                      <a:pt x="44" y="124"/>
                      <a:pt x="36" y="71"/>
                      <a:pt x="36" y="18"/>
                    </a:cubicBezTo>
                    <a:cubicBezTo>
                      <a:pt x="36" y="9"/>
                      <a:pt x="27" y="0"/>
                      <a:pt x="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3" name="Google Shape;7503;p13"/>
              <p:cNvSpPr/>
              <p:nvPr/>
            </p:nvSpPr>
            <p:spPr>
              <a:xfrm>
                <a:off x="5321325" y="1893425"/>
                <a:ext cx="467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74" extrusionOk="0">
                    <a:moveTo>
                      <a:pt x="164" y="1"/>
                    </a:moveTo>
                    <a:cubicBezTo>
                      <a:pt x="160" y="1"/>
                      <a:pt x="156" y="3"/>
                      <a:pt x="151" y="7"/>
                    </a:cubicBezTo>
                    <a:cubicBezTo>
                      <a:pt x="142" y="7"/>
                      <a:pt x="133" y="16"/>
                      <a:pt x="133" y="25"/>
                    </a:cubicBezTo>
                    <a:lnTo>
                      <a:pt x="124" y="34"/>
                    </a:lnTo>
                    <a:cubicBezTo>
                      <a:pt x="71" y="96"/>
                      <a:pt x="27" y="176"/>
                      <a:pt x="0" y="256"/>
                    </a:cubicBezTo>
                    <a:cubicBezTo>
                      <a:pt x="0" y="265"/>
                      <a:pt x="0" y="274"/>
                      <a:pt x="9" y="274"/>
                    </a:cubicBezTo>
                    <a:cubicBezTo>
                      <a:pt x="18" y="274"/>
                      <a:pt x="27" y="274"/>
                      <a:pt x="36" y="265"/>
                    </a:cubicBezTo>
                    <a:cubicBezTo>
                      <a:pt x="53" y="185"/>
                      <a:pt x="89" y="105"/>
                      <a:pt x="142" y="43"/>
                    </a:cubicBezTo>
                    <a:lnTo>
                      <a:pt x="151" y="34"/>
                    </a:lnTo>
                    <a:lnTo>
                      <a:pt x="178" y="34"/>
                    </a:lnTo>
                    <a:cubicBezTo>
                      <a:pt x="187" y="25"/>
                      <a:pt x="187" y="16"/>
                      <a:pt x="178" y="7"/>
                    </a:cubicBezTo>
                    <a:cubicBezTo>
                      <a:pt x="173" y="3"/>
                      <a:pt x="169" y="1"/>
                      <a:pt x="1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4" name="Google Shape;7504;p13"/>
              <p:cNvSpPr/>
              <p:nvPr/>
            </p:nvSpPr>
            <p:spPr>
              <a:xfrm>
                <a:off x="5321525" y="1901725"/>
                <a:ext cx="62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61" extrusionOk="0">
                    <a:moveTo>
                      <a:pt x="49" y="1"/>
                    </a:moveTo>
                    <a:cubicBezTo>
                      <a:pt x="33" y="1"/>
                      <a:pt x="17" y="2"/>
                      <a:pt x="1" y="4"/>
                    </a:cubicBezTo>
                    <a:cubicBezTo>
                      <a:pt x="1" y="4"/>
                      <a:pt x="1" y="13"/>
                      <a:pt x="1" y="22"/>
                    </a:cubicBezTo>
                    <a:cubicBezTo>
                      <a:pt x="1" y="31"/>
                      <a:pt x="10" y="39"/>
                      <a:pt x="10" y="39"/>
                    </a:cubicBezTo>
                    <a:cubicBezTo>
                      <a:pt x="41" y="35"/>
                      <a:pt x="72" y="33"/>
                      <a:pt x="103" y="33"/>
                    </a:cubicBezTo>
                    <a:cubicBezTo>
                      <a:pt x="134" y="33"/>
                      <a:pt x="165" y="35"/>
                      <a:pt x="196" y="39"/>
                    </a:cubicBezTo>
                    <a:lnTo>
                      <a:pt x="205" y="39"/>
                    </a:lnTo>
                    <a:cubicBezTo>
                      <a:pt x="205" y="48"/>
                      <a:pt x="205" y="57"/>
                      <a:pt x="214" y="57"/>
                    </a:cubicBezTo>
                    <a:lnTo>
                      <a:pt x="223" y="57"/>
                    </a:lnTo>
                    <a:cubicBezTo>
                      <a:pt x="226" y="60"/>
                      <a:pt x="228" y="61"/>
                      <a:pt x="231" y="61"/>
                    </a:cubicBezTo>
                    <a:cubicBezTo>
                      <a:pt x="237" y="61"/>
                      <a:pt x="243" y="55"/>
                      <a:pt x="250" y="48"/>
                    </a:cubicBezTo>
                    <a:lnTo>
                      <a:pt x="250" y="39"/>
                    </a:lnTo>
                    <a:cubicBezTo>
                      <a:pt x="250" y="31"/>
                      <a:pt x="250" y="22"/>
                      <a:pt x="241" y="13"/>
                    </a:cubicBezTo>
                    <a:lnTo>
                      <a:pt x="232" y="13"/>
                    </a:lnTo>
                    <a:cubicBezTo>
                      <a:pt x="214" y="13"/>
                      <a:pt x="205" y="22"/>
                      <a:pt x="205" y="31"/>
                    </a:cubicBezTo>
                    <a:lnTo>
                      <a:pt x="196" y="31"/>
                    </a:lnTo>
                    <a:cubicBezTo>
                      <a:pt x="150" y="11"/>
                      <a:pt x="98" y="1"/>
                      <a:pt x="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5" name="Google Shape;7505;p13"/>
              <p:cNvSpPr/>
              <p:nvPr/>
            </p:nvSpPr>
            <p:spPr>
              <a:xfrm>
                <a:off x="5322200" y="1903925"/>
                <a:ext cx="3022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263" extrusionOk="0">
                    <a:moveTo>
                      <a:pt x="17" y="1"/>
                    </a:moveTo>
                    <a:cubicBezTo>
                      <a:pt x="12" y="1"/>
                      <a:pt x="10" y="2"/>
                      <a:pt x="10" y="5"/>
                    </a:cubicBezTo>
                    <a:cubicBezTo>
                      <a:pt x="1" y="14"/>
                      <a:pt x="27" y="31"/>
                      <a:pt x="54" y="49"/>
                    </a:cubicBezTo>
                    <a:lnTo>
                      <a:pt x="98" y="67"/>
                    </a:lnTo>
                    <a:cubicBezTo>
                      <a:pt x="125" y="76"/>
                      <a:pt x="169" y="94"/>
                      <a:pt x="223" y="111"/>
                    </a:cubicBezTo>
                    <a:cubicBezTo>
                      <a:pt x="347" y="147"/>
                      <a:pt x="480" y="182"/>
                      <a:pt x="613" y="200"/>
                    </a:cubicBezTo>
                    <a:cubicBezTo>
                      <a:pt x="738" y="227"/>
                      <a:pt x="871" y="245"/>
                      <a:pt x="1004" y="245"/>
                    </a:cubicBezTo>
                    <a:lnTo>
                      <a:pt x="1164" y="245"/>
                    </a:lnTo>
                    <a:cubicBezTo>
                      <a:pt x="1173" y="253"/>
                      <a:pt x="1173" y="262"/>
                      <a:pt x="1182" y="262"/>
                    </a:cubicBezTo>
                    <a:lnTo>
                      <a:pt x="1191" y="262"/>
                    </a:lnTo>
                    <a:cubicBezTo>
                      <a:pt x="1200" y="262"/>
                      <a:pt x="1209" y="253"/>
                      <a:pt x="1209" y="236"/>
                    </a:cubicBezTo>
                    <a:cubicBezTo>
                      <a:pt x="1209" y="218"/>
                      <a:pt x="1200" y="209"/>
                      <a:pt x="1191" y="209"/>
                    </a:cubicBezTo>
                    <a:lnTo>
                      <a:pt x="1182" y="209"/>
                    </a:lnTo>
                    <a:cubicBezTo>
                      <a:pt x="1173" y="209"/>
                      <a:pt x="1164" y="218"/>
                      <a:pt x="1164" y="218"/>
                    </a:cubicBezTo>
                    <a:lnTo>
                      <a:pt x="1004" y="218"/>
                    </a:lnTo>
                    <a:cubicBezTo>
                      <a:pt x="951" y="218"/>
                      <a:pt x="889" y="209"/>
                      <a:pt x="827" y="209"/>
                    </a:cubicBezTo>
                    <a:cubicBezTo>
                      <a:pt x="756" y="200"/>
                      <a:pt x="685" y="191"/>
                      <a:pt x="613" y="174"/>
                    </a:cubicBezTo>
                    <a:cubicBezTo>
                      <a:pt x="480" y="147"/>
                      <a:pt x="356" y="111"/>
                      <a:pt x="232" y="76"/>
                    </a:cubicBezTo>
                    <a:lnTo>
                      <a:pt x="107" y="23"/>
                    </a:lnTo>
                    <a:lnTo>
                      <a:pt x="63" y="5"/>
                    </a:lnTo>
                    <a:cubicBezTo>
                      <a:pt x="45" y="5"/>
                      <a:pt x="27" y="1"/>
                      <a:pt x="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6" name="Google Shape;7506;p13"/>
              <p:cNvSpPr/>
              <p:nvPr/>
            </p:nvSpPr>
            <p:spPr>
              <a:xfrm>
                <a:off x="5317325" y="1904250"/>
                <a:ext cx="66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082" extrusionOk="0">
                    <a:moveTo>
                      <a:pt x="27" y="1"/>
                    </a:moveTo>
                    <a:cubicBezTo>
                      <a:pt x="18" y="1"/>
                      <a:pt x="0" y="18"/>
                      <a:pt x="0" y="45"/>
                    </a:cubicBezTo>
                    <a:cubicBezTo>
                      <a:pt x="0" y="63"/>
                      <a:pt x="0" y="72"/>
                      <a:pt x="0" y="89"/>
                    </a:cubicBezTo>
                    <a:lnTo>
                      <a:pt x="0" y="143"/>
                    </a:lnTo>
                    <a:lnTo>
                      <a:pt x="0" y="214"/>
                    </a:lnTo>
                    <a:cubicBezTo>
                      <a:pt x="0" y="329"/>
                      <a:pt x="18" y="454"/>
                      <a:pt x="45" y="578"/>
                    </a:cubicBezTo>
                    <a:cubicBezTo>
                      <a:pt x="54" y="640"/>
                      <a:pt x="71" y="702"/>
                      <a:pt x="98" y="764"/>
                    </a:cubicBezTo>
                    <a:cubicBezTo>
                      <a:pt x="116" y="818"/>
                      <a:pt x="133" y="871"/>
                      <a:pt x="160" y="915"/>
                    </a:cubicBezTo>
                    <a:cubicBezTo>
                      <a:pt x="187" y="960"/>
                      <a:pt x="205" y="995"/>
                      <a:pt x="222" y="1022"/>
                    </a:cubicBezTo>
                    <a:lnTo>
                      <a:pt x="231" y="1049"/>
                    </a:lnTo>
                    <a:cubicBezTo>
                      <a:pt x="231" y="1049"/>
                      <a:pt x="231" y="1058"/>
                      <a:pt x="231" y="1066"/>
                    </a:cubicBezTo>
                    <a:lnTo>
                      <a:pt x="231" y="1075"/>
                    </a:lnTo>
                    <a:cubicBezTo>
                      <a:pt x="236" y="1080"/>
                      <a:pt x="240" y="1082"/>
                      <a:pt x="244" y="1082"/>
                    </a:cubicBezTo>
                    <a:cubicBezTo>
                      <a:pt x="249" y="1082"/>
                      <a:pt x="253" y="1080"/>
                      <a:pt x="258" y="1075"/>
                    </a:cubicBezTo>
                    <a:cubicBezTo>
                      <a:pt x="267" y="1075"/>
                      <a:pt x="267" y="1058"/>
                      <a:pt x="258" y="1049"/>
                    </a:cubicBezTo>
                    <a:cubicBezTo>
                      <a:pt x="258" y="1040"/>
                      <a:pt x="249" y="1040"/>
                      <a:pt x="240" y="1040"/>
                    </a:cubicBezTo>
                    <a:lnTo>
                      <a:pt x="231" y="1022"/>
                    </a:lnTo>
                    <a:cubicBezTo>
                      <a:pt x="213" y="987"/>
                      <a:pt x="196" y="951"/>
                      <a:pt x="178" y="907"/>
                    </a:cubicBezTo>
                    <a:cubicBezTo>
                      <a:pt x="151" y="862"/>
                      <a:pt x="133" y="809"/>
                      <a:pt x="116" y="756"/>
                    </a:cubicBezTo>
                    <a:cubicBezTo>
                      <a:pt x="89" y="693"/>
                      <a:pt x="71" y="631"/>
                      <a:pt x="62" y="569"/>
                    </a:cubicBezTo>
                    <a:cubicBezTo>
                      <a:pt x="36" y="454"/>
                      <a:pt x="27" y="329"/>
                      <a:pt x="36" y="214"/>
                    </a:cubicBezTo>
                    <a:lnTo>
                      <a:pt x="36" y="143"/>
                    </a:lnTo>
                    <a:lnTo>
                      <a:pt x="36" y="89"/>
                    </a:lnTo>
                    <a:cubicBezTo>
                      <a:pt x="36" y="81"/>
                      <a:pt x="36" y="63"/>
                      <a:pt x="36" y="45"/>
                    </a:cubicBezTo>
                    <a:cubicBezTo>
                      <a:pt x="45" y="27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507" name="Google Shape;7507;p13"/>
          <p:cNvGrpSpPr/>
          <p:nvPr/>
        </p:nvGrpSpPr>
        <p:grpSpPr>
          <a:xfrm rot="-430933" flipH="1">
            <a:off x="5047479" y="1990464"/>
            <a:ext cx="346879" cy="335897"/>
            <a:chOff x="5230050" y="2005675"/>
            <a:chExt cx="81300" cy="78750"/>
          </a:xfrm>
        </p:grpSpPr>
        <p:sp>
          <p:nvSpPr>
            <p:cNvPr id="7508" name="Google Shape;7508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40" name="Google Shape;7540;p13"/>
          <p:cNvGrpSpPr/>
          <p:nvPr/>
        </p:nvGrpSpPr>
        <p:grpSpPr>
          <a:xfrm rot="3334867">
            <a:off x="4279313" y="2498374"/>
            <a:ext cx="237732" cy="230280"/>
            <a:chOff x="5230050" y="2005675"/>
            <a:chExt cx="81300" cy="78750"/>
          </a:xfrm>
        </p:grpSpPr>
        <p:sp>
          <p:nvSpPr>
            <p:cNvPr id="7541" name="Google Shape;7541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73" name="Google Shape;7573;p13"/>
          <p:cNvGrpSpPr/>
          <p:nvPr/>
        </p:nvGrpSpPr>
        <p:grpSpPr>
          <a:xfrm>
            <a:off x="4145306" y="2642475"/>
            <a:ext cx="76763" cy="80731"/>
            <a:chOff x="5356225" y="1980000"/>
            <a:chExt cx="19325" cy="20325"/>
          </a:xfrm>
        </p:grpSpPr>
        <p:sp>
          <p:nvSpPr>
            <p:cNvPr id="7574" name="Google Shape;7574;p13"/>
            <p:cNvSpPr/>
            <p:nvPr/>
          </p:nvSpPr>
          <p:spPr>
            <a:xfrm>
              <a:off x="5356225" y="1980000"/>
              <a:ext cx="19325" cy="20325"/>
            </a:xfrm>
            <a:custGeom>
              <a:avLst/>
              <a:gdLst/>
              <a:ahLst/>
              <a:cxnLst/>
              <a:rect l="l" t="t" r="r" b="b"/>
              <a:pathLst>
                <a:path w="773" h="813" extrusionOk="0">
                  <a:moveTo>
                    <a:pt x="318" y="1"/>
                  </a:moveTo>
                  <a:cubicBezTo>
                    <a:pt x="310" y="1"/>
                    <a:pt x="302" y="2"/>
                    <a:pt x="293" y="4"/>
                  </a:cubicBezTo>
                  <a:lnTo>
                    <a:pt x="284" y="4"/>
                  </a:lnTo>
                  <a:lnTo>
                    <a:pt x="267" y="13"/>
                  </a:lnTo>
                  <a:cubicBezTo>
                    <a:pt x="258" y="13"/>
                    <a:pt x="249" y="13"/>
                    <a:pt x="240" y="22"/>
                  </a:cubicBezTo>
                  <a:cubicBezTo>
                    <a:pt x="213" y="40"/>
                    <a:pt x="204" y="66"/>
                    <a:pt x="204" y="102"/>
                  </a:cubicBezTo>
                  <a:lnTo>
                    <a:pt x="204" y="146"/>
                  </a:lnTo>
                  <a:cubicBezTo>
                    <a:pt x="204" y="182"/>
                    <a:pt x="213" y="217"/>
                    <a:pt x="240" y="253"/>
                  </a:cubicBezTo>
                  <a:lnTo>
                    <a:pt x="275" y="288"/>
                  </a:lnTo>
                  <a:cubicBezTo>
                    <a:pt x="282" y="301"/>
                    <a:pt x="293" y="310"/>
                    <a:pt x="306" y="310"/>
                  </a:cubicBezTo>
                  <a:cubicBezTo>
                    <a:pt x="310" y="310"/>
                    <a:pt x="315" y="308"/>
                    <a:pt x="320" y="306"/>
                  </a:cubicBezTo>
                  <a:cubicBezTo>
                    <a:pt x="329" y="306"/>
                    <a:pt x="346" y="306"/>
                    <a:pt x="355" y="315"/>
                  </a:cubicBezTo>
                  <a:lnTo>
                    <a:pt x="364" y="333"/>
                  </a:lnTo>
                  <a:cubicBezTo>
                    <a:pt x="364" y="342"/>
                    <a:pt x="364" y="350"/>
                    <a:pt x="364" y="350"/>
                  </a:cubicBezTo>
                  <a:lnTo>
                    <a:pt x="355" y="368"/>
                  </a:lnTo>
                  <a:cubicBezTo>
                    <a:pt x="351" y="373"/>
                    <a:pt x="346" y="375"/>
                    <a:pt x="343" y="375"/>
                  </a:cubicBezTo>
                  <a:cubicBezTo>
                    <a:pt x="340" y="375"/>
                    <a:pt x="338" y="373"/>
                    <a:pt x="338" y="368"/>
                  </a:cubicBezTo>
                  <a:lnTo>
                    <a:pt x="320" y="359"/>
                  </a:lnTo>
                  <a:cubicBezTo>
                    <a:pt x="302" y="359"/>
                    <a:pt x="293" y="350"/>
                    <a:pt x="293" y="342"/>
                  </a:cubicBezTo>
                  <a:cubicBezTo>
                    <a:pt x="293" y="315"/>
                    <a:pt x="284" y="306"/>
                    <a:pt x="267" y="297"/>
                  </a:cubicBezTo>
                  <a:lnTo>
                    <a:pt x="213" y="279"/>
                  </a:lnTo>
                  <a:cubicBezTo>
                    <a:pt x="196" y="271"/>
                    <a:pt x="178" y="266"/>
                    <a:pt x="160" y="266"/>
                  </a:cubicBezTo>
                  <a:cubicBezTo>
                    <a:pt x="142" y="266"/>
                    <a:pt x="124" y="271"/>
                    <a:pt x="107" y="279"/>
                  </a:cubicBezTo>
                  <a:lnTo>
                    <a:pt x="53" y="297"/>
                  </a:lnTo>
                  <a:cubicBezTo>
                    <a:pt x="27" y="306"/>
                    <a:pt x="9" y="324"/>
                    <a:pt x="0" y="359"/>
                  </a:cubicBezTo>
                  <a:cubicBezTo>
                    <a:pt x="0" y="368"/>
                    <a:pt x="0" y="377"/>
                    <a:pt x="0" y="386"/>
                  </a:cubicBezTo>
                  <a:cubicBezTo>
                    <a:pt x="0" y="395"/>
                    <a:pt x="0" y="404"/>
                    <a:pt x="0" y="413"/>
                  </a:cubicBezTo>
                  <a:lnTo>
                    <a:pt x="0" y="422"/>
                  </a:lnTo>
                  <a:cubicBezTo>
                    <a:pt x="0" y="448"/>
                    <a:pt x="18" y="475"/>
                    <a:pt x="53" y="484"/>
                  </a:cubicBezTo>
                  <a:lnTo>
                    <a:pt x="89" y="510"/>
                  </a:lnTo>
                  <a:cubicBezTo>
                    <a:pt x="110" y="521"/>
                    <a:pt x="134" y="525"/>
                    <a:pt x="157" y="525"/>
                  </a:cubicBezTo>
                  <a:cubicBezTo>
                    <a:pt x="173" y="525"/>
                    <a:pt x="190" y="523"/>
                    <a:pt x="204" y="519"/>
                  </a:cubicBezTo>
                  <a:lnTo>
                    <a:pt x="258" y="510"/>
                  </a:lnTo>
                  <a:cubicBezTo>
                    <a:pt x="275" y="501"/>
                    <a:pt x="284" y="493"/>
                    <a:pt x="293" y="475"/>
                  </a:cubicBezTo>
                  <a:cubicBezTo>
                    <a:pt x="293" y="457"/>
                    <a:pt x="302" y="457"/>
                    <a:pt x="320" y="448"/>
                  </a:cubicBezTo>
                  <a:lnTo>
                    <a:pt x="338" y="448"/>
                  </a:lnTo>
                  <a:cubicBezTo>
                    <a:pt x="346" y="448"/>
                    <a:pt x="346" y="448"/>
                    <a:pt x="355" y="457"/>
                  </a:cubicBezTo>
                  <a:cubicBezTo>
                    <a:pt x="355" y="466"/>
                    <a:pt x="355" y="466"/>
                    <a:pt x="355" y="475"/>
                  </a:cubicBezTo>
                  <a:lnTo>
                    <a:pt x="338" y="493"/>
                  </a:lnTo>
                  <a:cubicBezTo>
                    <a:pt x="338" y="501"/>
                    <a:pt x="320" y="501"/>
                    <a:pt x="311" y="501"/>
                  </a:cubicBezTo>
                  <a:cubicBezTo>
                    <a:pt x="293" y="501"/>
                    <a:pt x="275" y="510"/>
                    <a:pt x="258" y="528"/>
                  </a:cubicBezTo>
                  <a:lnTo>
                    <a:pt x="231" y="564"/>
                  </a:lnTo>
                  <a:cubicBezTo>
                    <a:pt x="213" y="599"/>
                    <a:pt x="196" y="635"/>
                    <a:pt x="204" y="670"/>
                  </a:cubicBezTo>
                  <a:lnTo>
                    <a:pt x="204" y="715"/>
                  </a:lnTo>
                  <a:cubicBezTo>
                    <a:pt x="204" y="750"/>
                    <a:pt x="222" y="777"/>
                    <a:pt x="249" y="795"/>
                  </a:cubicBezTo>
                  <a:lnTo>
                    <a:pt x="258" y="795"/>
                  </a:lnTo>
                  <a:cubicBezTo>
                    <a:pt x="258" y="803"/>
                    <a:pt x="267" y="803"/>
                    <a:pt x="275" y="803"/>
                  </a:cubicBezTo>
                  <a:cubicBezTo>
                    <a:pt x="284" y="803"/>
                    <a:pt x="293" y="812"/>
                    <a:pt x="302" y="812"/>
                  </a:cubicBezTo>
                  <a:cubicBezTo>
                    <a:pt x="338" y="812"/>
                    <a:pt x="364" y="803"/>
                    <a:pt x="391" y="777"/>
                  </a:cubicBezTo>
                  <a:lnTo>
                    <a:pt x="418" y="741"/>
                  </a:lnTo>
                  <a:cubicBezTo>
                    <a:pt x="444" y="715"/>
                    <a:pt x="453" y="679"/>
                    <a:pt x="462" y="644"/>
                  </a:cubicBezTo>
                  <a:lnTo>
                    <a:pt x="462" y="590"/>
                  </a:lnTo>
                  <a:cubicBezTo>
                    <a:pt x="453" y="573"/>
                    <a:pt x="444" y="555"/>
                    <a:pt x="435" y="537"/>
                  </a:cubicBezTo>
                  <a:cubicBezTo>
                    <a:pt x="418" y="537"/>
                    <a:pt x="418" y="528"/>
                    <a:pt x="418" y="510"/>
                  </a:cubicBezTo>
                  <a:lnTo>
                    <a:pt x="418" y="493"/>
                  </a:lnTo>
                  <a:cubicBezTo>
                    <a:pt x="418" y="484"/>
                    <a:pt x="418" y="475"/>
                    <a:pt x="426" y="475"/>
                  </a:cubicBezTo>
                  <a:lnTo>
                    <a:pt x="435" y="466"/>
                  </a:lnTo>
                  <a:lnTo>
                    <a:pt x="453" y="466"/>
                  </a:lnTo>
                  <a:lnTo>
                    <a:pt x="462" y="484"/>
                  </a:lnTo>
                  <a:cubicBezTo>
                    <a:pt x="471" y="493"/>
                    <a:pt x="471" y="501"/>
                    <a:pt x="462" y="510"/>
                  </a:cubicBezTo>
                  <a:cubicBezTo>
                    <a:pt x="453" y="528"/>
                    <a:pt x="453" y="555"/>
                    <a:pt x="462" y="573"/>
                  </a:cubicBezTo>
                  <a:lnTo>
                    <a:pt x="497" y="608"/>
                  </a:lnTo>
                  <a:cubicBezTo>
                    <a:pt x="515" y="644"/>
                    <a:pt x="542" y="661"/>
                    <a:pt x="586" y="670"/>
                  </a:cubicBezTo>
                  <a:lnTo>
                    <a:pt x="631" y="688"/>
                  </a:lnTo>
                  <a:cubicBezTo>
                    <a:pt x="638" y="690"/>
                    <a:pt x="646" y="691"/>
                    <a:pt x="654" y="691"/>
                  </a:cubicBezTo>
                  <a:cubicBezTo>
                    <a:pt x="675" y="691"/>
                    <a:pt x="698" y="683"/>
                    <a:pt x="711" y="670"/>
                  </a:cubicBezTo>
                  <a:lnTo>
                    <a:pt x="720" y="661"/>
                  </a:lnTo>
                  <a:cubicBezTo>
                    <a:pt x="728" y="661"/>
                    <a:pt x="728" y="652"/>
                    <a:pt x="737" y="644"/>
                  </a:cubicBezTo>
                  <a:cubicBezTo>
                    <a:pt x="737" y="644"/>
                    <a:pt x="746" y="635"/>
                    <a:pt x="746" y="626"/>
                  </a:cubicBezTo>
                  <a:lnTo>
                    <a:pt x="746" y="617"/>
                  </a:lnTo>
                  <a:cubicBezTo>
                    <a:pt x="764" y="590"/>
                    <a:pt x="764" y="564"/>
                    <a:pt x="746" y="528"/>
                  </a:cubicBezTo>
                  <a:lnTo>
                    <a:pt x="728" y="493"/>
                  </a:lnTo>
                  <a:cubicBezTo>
                    <a:pt x="702" y="457"/>
                    <a:pt x="675" y="439"/>
                    <a:pt x="640" y="422"/>
                  </a:cubicBezTo>
                  <a:lnTo>
                    <a:pt x="595" y="404"/>
                  </a:lnTo>
                  <a:cubicBezTo>
                    <a:pt x="588" y="400"/>
                    <a:pt x="580" y="398"/>
                    <a:pt x="573" y="398"/>
                  </a:cubicBezTo>
                  <a:cubicBezTo>
                    <a:pt x="563" y="398"/>
                    <a:pt x="552" y="402"/>
                    <a:pt x="542" y="413"/>
                  </a:cubicBezTo>
                  <a:lnTo>
                    <a:pt x="506" y="413"/>
                  </a:lnTo>
                  <a:lnTo>
                    <a:pt x="489" y="404"/>
                  </a:lnTo>
                  <a:cubicBezTo>
                    <a:pt x="480" y="404"/>
                    <a:pt x="480" y="395"/>
                    <a:pt x="480" y="386"/>
                  </a:cubicBezTo>
                  <a:lnTo>
                    <a:pt x="480" y="377"/>
                  </a:lnTo>
                  <a:cubicBezTo>
                    <a:pt x="480" y="368"/>
                    <a:pt x="480" y="359"/>
                    <a:pt x="489" y="359"/>
                  </a:cubicBezTo>
                  <a:lnTo>
                    <a:pt x="506" y="359"/>
                  </a:lnTo>
                  <a:cubicBezTo>
                    <a:pt x="515" y="359"/>
                    <a:pt x="533" y="359"/>
                    <a:pt x="542" y="368"/>
                  </a:cubicBezTo>
                  <a:cubicBezTo>
                    <a:pt x="548" y="375"/>
                    <a:pt x="563" y="381"/>
                    <a:pt x="578" y="381"/>
                  </a:cubicBezTo>
                  <a:cubicBezTo>
                    <a:pt x="584" y="381"/>
                    <a:pt x="590" y="380"/>
                    <a:pt x="595" y="377"/>
                  </a:cubicBezTo>
                  <a:lnTo>
                    <a:pt x="640" y="368"/>
                  </a:lnTo>
                  <a:cubicBezTo>
                    <a:pt x="675" y="350"/>
                    <a:pt x="711" y="333"/>
                    <a:pt x="728" y="297"/>
                  </a:cubicBezTo>
                  <a:lnTo>
                    <a:pt x="755" y="262"/>
                  </a:lnTo>
                  <a:cubicBezTo>
                    <a:pt x="773" y="235"/>
                    <a:pt x="773" y="199"/>
                    <a:pt x="764" y="173"/>
                  </a:cubicBezTo>
                  <a:lnTo>
                    <a:pt x="764" y="164"/>
                  </a:lnTo>
                  <a:cubicBezTo>
                    <a:pt x="764" y="155"/>
                    <a:pt x="755" y="155"/>
                    <a:pt x="755" y="146"/>
                  </a:cubicBezTo>
                  <a:cubicBezTo>
                    <a:pt x="746" y="137"/>
                    <a:pt x="737" y="128"/>
                    <a:pt x="737" y="128"/>
                  </a:cubicBezTo>
                  <a:lnTo>
                    <a:pt x="737" y="120"/>
                  </a:lnTo>
                  <a:cubicBezTo>
                    <a:pt x="718" y="107"/>
                    <a:pt x="698" y="98"/>
                    <a:pt x="675" y="98"/>
                  </a:cubicBezTo>
                  <a:cubicBezTo>
                    <a:pt x="667" y="98"/>
                    <a:pt x="658" y="99"/>
                    <a:pt x="648" y="102"/>
                  </a:cubicBezTo>
                  <a:lnTo>
                    <a:pt x="604" y="111"/>
                  </a:lnTo>
                  <a:cubicBezTo>
                    <a:pt x="569" y="120"/>
                    <a:pt x="533" y="137"/>
                    <a:pt x="515" y="164"/>
                  </a:cubicBezTo>
                  <a:lnTo>
                    <a:pt x="480" y="208"/>
                  </a:lnTo>
                  <a:cubicBezTo>
                    <a:pt x="471" y="217"/>
                    <a:pt x="462" y="244"/>
                    <a:pt x="471" y="262"/>
                  </a:cubicBezTo>
                  <a:cubicBezTo>
                    <a:pt x="480" y="271"/>
                    <a:pt x="480" y="279"/>
                    <a:pt x="471" y="288"/>
                  </a:cubicBezTo>
                  <a:lnTo>
                    <a:pt x="444" y="333"/>
                  </a:lnTo>
                  <a:lnTo>
                    <a:pt x="426" y="333"/>
                  </a:lnTo>
                  <a:cubicBezTo>
                    <a:pt x="418" y="324"/>
                    <a:pt x="418" y="324"/>
                    <a:pt x="418" y="315"/>
                  </a:cubicBezTo>
                  <a:lnTo>
                    <a:pt x="418" y="297"/>
                  </a:lnTo>
                  <a:cubicBezTo>
                    <a:pt x="418" y="279"/>
                    <a:pt x="418" y="271"/>
                    <a:pt x="435" y="262"/>
                  </a:cubicBezTo>
                  <a:cubicBezTo>
                    <a:pt x="444" y="253"/>
                    <a:pt x="453" y="235"/>
                    <a:pt x="453" y="217"/>
                  </a:cubicBezTo>
                  <a:lnTo>
                    <a:pt x="453" y="164"/>
                  </a:lnTo>
                  <a:cubicBezTo>
                    <a:pt x="453" y="128"/>
                    <a:pt x="435" y="93"/>
                    <a:pt x="409" y="66"/>
                  </a:cubicBezTo>
                  <a:lnTo>
                    <a:pt x="382" y="31"/>
                  </a:lnTo>
                  <a:cubicBezTo>
                    <a:pt x="362" y="11"/>
                    <a:pt x="342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13"/>
            <p:cNvSpPr/>
            <p:nvPr/>
          </p:nvSpPr>
          <p:spPr>
            <a:xfrm>
              <a:off x="5365550" y="198875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80" y="9"/>
                  </a:moveTo>
                  <a:cubicBezTo>
                    <a:pt x="80" y="18"/>
                    <a:pt x="80" y="27"/>
                    <a:pt x="80" y="36"/>
                  </a:cubicBezTo>
                  <a:lnTo>
                    <a:pt x="80" y="45"/>
                  </a:lnTo>
                  <a:cubicBezTo>
                    <a:pt x="80" y="54"/>
                    <a:pt x="80" y="54"/>
                    <a:pt x="80" y="63"/>
                  </a:cubicBezTo>
                  <a:cubicBezTo>
                    <a:pt x="80" y="63"/>
                    <a:pt x="80" y="72"/>
                    <a:pt x="71" y="72"/>
                  </a:cubicBezTo>
                  <a:cubicBezTo>
                    <a:pt x="62" y="72"/>
                    <a:pt x="53" y="72"/>
                    <a:pt x="45" y="80"/>
                  </a:cubicBezTo>
                  <a:lnTo>
                    <a:pt x="36" y="89"/>
                  </a:lnTo>
                  <a:lnTo>
                    <a:pt x="36" y="89"/>
                  </a:lnTo>
                  <a:cubicBezTo>
                    <a:pt x="27" y="89"/>
                    <a:pt x="18" y="89"/>
                    <a:pt x="18" y="80"/>
                  </a:cubicBezTo>
                  <a:lnTo>
                    <a:pt x="18" y="72"/>
                  </a:lnTo>
                  <a:lnTo>
                    <a:pt x="18" y="72"/>
                  </a:lnTo>
                  <a:cubicBezTo>
                    <a:pt x="18" y="72"/>
                    <a:pt x="9" y="63"/>
                    <a:pt x="9" y="63"/>
                  </a:cubicBezTo>
                  <a:cubicBezTo>
                    <a:pt x="0" y="63"/>
                    <a:pt x="0" y="54"/>
                    <a:pt x="9" y="45"/>
                  </a:cubicBezTo>
                  <a:cubicBezTo>
                    <a:pt x="9" y="45"/>
                    <a:pt x="18" y="36"/>
                    <a:pt x="18" y="36"/>
                  </a:cubicBezTo>
                  <a:lnTo>
                    <a:pt x="36" y="18"/>
                  </a:lnTo>
                  <a:cubicBezTo>
                    <a:pt x="36" y="9"/>
                    <a:pt x="36" y="9"/>
                    <a:pt x="36" y="9"/>
                  </a:cubicBezTo>
                  <a:lnTo>
                    <a:pt x="36" y="9"/>
                  </a:lnTo>
                  <a:cubicBezTo>
                    <a:pt x="36" y="0"/>
                    <a:pt x="45" y="0"/>
                    <a:pt x="45" y="0"/>
                  </a:cubicBezTo>
                  <a:lnTo>
                    <a:pt x="53" y="0"/>
                  </a:lnTo>
                  <a:cubicBezTo>
                    <a:pt x="62" y="0"/>
                    <a:pt x="71" y="0"/>
                    <a:pt x="71" y="0"/>
                  </a:cubicBezTo>
                  <a:cubicBezTo>
                    <a:pt x="80" y="0"/>
                    <a:pt x="80" y="9"/>
                    <a:pt x="80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13"/>
            <p:cNvSpPr/>
            <p:nvPr/>
          </p:nvSpPr>
          <p:spPr>
            <a:xfrm>
              <a:off x="5363550" y="1989775"/>
              <a:ext cx="2450" cy="325"/>
            </a:xfrm>
            <a:custGeom>
              <a:avLst/>
              <a:gdLst/>
              <a:ahLst/>
              <a:cxnLst/>
              <a:rect l="l" t="t" r="r" b="b"/>
              <a:pathLst>
                <a:path w="98" h="13" extrusionOk="0">
                  <a:moveTo>
                    <a:pt x="26" y="0"/>
                  </a:moveTo>
                  <a:cubicBezTo>
                    <a:pt x="17" y="0"/>
                    <a:pt x="8" y="1"/>
                    <a:pt x="0" y="4"/>
                  </a:cubicBezTo>
                  <a:cubicBezTo>
                    <a:pt x="10" y="1"/>
                    <a:pt x="19" y="0"/>
                    <a:pt x="28" y="0"/>
                  </a:cubicBezTo>
                  <a:lnTo>
                    <a:pt x="28" y="0"/>
                  </a:lnTo>
                  <a:cubicBezTo>
                    <a:pt x="49" y="1"/>
                    <a:pt x="74" y="7"/>
                    <a:pt x="98" y="13"/>
                  </a:cubicBezTo>
                  <a:cubicBezTo>
                    <a:pt x="73" y="6"/>
                    <a:pt x="52" y="0"/>
                    <a:pt x="30" y="0"/>
                  </a:cubicBezTo>
                  <a:cubicBezTo>
                    <a:pt x="29" y="0"/>
                    <a:pt x="28" y="0"/>
                    <a:pt x="28" y="0"/>
                  </a:cubicBezTo>
                  <a:lnTo>
                    <a:pt x="28" y="0"/>
                  </a:ln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13"/>
            <p:cNvSpPr/>
            <p:nvPr/>
          </p:nvSpPr>
          <p:spPr>
            <a:xfrm>
              <a:off x="5364200" y="199007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54" y="1"/>
                  </a:moveTo>
                  <a:lnTo>
                    <a:pt x="54" y="1"/>
                  </a:lnTo>
                  <a:cubicBezTo>
                    <a:pt x="36" y="1"/>
                    <a:pt x="19" y="10"/>
                    <a:pt x="1" y="19"/>
                  </a:cubicBezTo>
                  <a:lnTo>
                    <a:pt x="5" y="23"/>
                  </a:lnTo>
                  <a:lnTo>
                    <a:pt x="5" y="23"/>
                  </a:lnTo>
                  <a:cubicBezTo>
                    <a:pt x="22" y="8"/>
                    <a:pt x="38" y="1"/>
                    <a:pt x="54" y="1"/>
                  </a:cubicBezTo>
                  <a:close/>
                  <a:moveTo>
                    <a:pt x="5" y="23"/>
                  </a:moveTo>
                  <a:cubicBezTo>
                    <a:pt x="4" y="24"/>
                    <a:pt x="2" y="26"/>
                    <a:pt x="1" y="27"/>
                  </a:cubicBezTo>
                  <a:lnTo>
                    <a:pt x="10" y="27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13"/>
            <p:cNvSpPr/>
            <p:nvPr/>
          </p:nvSpPr>
          <p:spPr>
            <a:xfrm>
              <a:off x="5365325" y="1990300"/>
              <a:ext cx="675" cy="2700"/>
            </a:xfrm>
            <a:custGeom>
              <a:avLst/>
              <a:gdLst/>
              <a:ahLst/>
              <a:cxnLst/>
              <a:rect l="l" t="t" r="r" b="b"/>
              <a:pathLst>
                <a:path w="27" h="108" extrusionOk="0">
                  <a:moveTo>
                    <a:pt x="27" y="1"/>
                  </a:moveTo>
                  <a:cubicBezTo>
                    <a:pt x="18" y="36"/>
                    <a:pt x="9" y="72"/>
                    <a:pt x="0" y="107"/>
                  </a:cubicBezTo>
                  <a:cubicBezTo>
                    <a:pt x="9" y="72"/>
                    <a:pt x="18" y="45"/>
                    <a:pt x="27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13"/>
            <p:cNvSpPr/>
            <p:nvPr/>
          </p:nvSpPr>
          <p:spPr>
            <a:xfrm>
              <a:off x="5363775" y="1984975"/>
              <a:ext cx="2675" cy="4250"/>
            </a:xfrm>
            <a:custGeom>
              <a:avLst/>
              <a:gdLst/>
              <a:ahLst/>
              <a:cxnLst/>
              <a:rect l="l" t="t" r="r" b="b"/>
              <a:pathLst>
                <a:path w="107" h="170" extrusionOk="0">
                  <a:moveTo>
                    <a:pt x="0" y="0"/>
                  </a:moveTo>
                  <a:cubicBezTo>
                    <a:pt x="9" y="0"/>
                    <a:pt x="9" y="9"/>
                    <a:pt x="9" y="9"/>
                  </a:cubicBezTo>
                  <a:lnTo>
                    <a:pt x="18" y="18"/>
                  </a:lnTo>
                  <a:cubicBezTo>
                    <a:pt x="36" y="36"/>
                    <a:pt x="44" y="54"/>
                    <a:pt x="62" y="80"/>
                  </a:cubicBezTo>
                  <a:cubicBezTo>
                    <a:pt x="71" y="98"/>
                    <a:pt x="80" y="116"/>
                    <a:pt x="89" y="134"/>
                  </a:cubicBezTo>
                  <a:cubicBezTo>
                    <a:pt x="98" y="151"/>
                    <a:pt x="89" y="160"/>
                    <a:pt x="98" y="160"/>
                  </a:cubicBezTo>
                  <a:cubicBezTo>
                    <a:pt x="107" y="169"/>
                    <a:pt x="107" y="169"/>
                    <a:pt x="107" y="169"/>
                  </a:cubicBezTo>
                  <a:lnTo>
                    <a:pt x="107" y="160"/>
                  </a:lnTo>
                  <a:cubicBezTo>
                    <a:pt x="107" y="151"/>
                    <a:pt x="98" y="143"/>
                    <a:pt x="98" y="134"/>
                  </a:cubicBezTo>
                  <a:cubicBezTo>
                    <a:pt x="89" y="116"/>
                    <a:pt x="80" y="89"/>
                    <a:pt x="62" y="72"/>
                  </a:cubicBezTo>
                  <a:cubicBezTo>
                    <a:pt x="53" y="54"/>
                    <a:pt x="36" y="36"/>
                    <a:pt x="27" y="18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13"/>
            <p:cNvSpPr/>
            <p:nvPr/>
          </p:nvSpPr>
          <p:spPr>
            <a:xfrm>
              <a:off x="5366650" y="1986075"/>
              <a:ext cx="475" cy="3375"/>
            </a:xfrm>
            <a:custGeom>
              <a:avLst/>
              <a:gdLst/>
              <a:ahLst/>
              <a:cxnLst/>
              <a:rect l="l" t="t" r="r" b="b"/>
              <a:pathLst>
                <a:path w="19" h="135" extrusionOk="0">
                  <a:moveTo>
                    <a:pt x="18" y="1"/>
                  </a:moveTo>
                  <a:cubicBezTo>
                    <a:pt x="18" y="1"/>
                    <a:pt x="9" y="10"/>
                    <a:pt x="9" y="10"/>
                  </a:cubicBezTo>
                  <a:cubicBezTo>
                    <a:pt x="9" y="10"/>
                    <a:pt x="9" y="19"/>
                    <a:pt x="9" y="28"/>
                  </a:cubicBezTo>
                  <a:cubicBezTo>
                    <a:pt x="9" y="36"/>
                    <a:pt x="1" y="54"/>
                    <a:pt x="1" y="72"/>
                  </a:cubicBezTo>
                  <a:cubicBezTo>
                    <a:pt x="1" y="81"/>
                    <a:pt x="1" y="99"/>
                    <a:pt x="1" y="116"/>
                  </a:cubicBezTo>
                  <a:lnTo>
                    <a:pt x="1" y="134"/>
                  </a:lnTo>
                  <a:lnTo>
                    <a:pt x="9" y="134"/>
                  </a:lnTo>
                  <a:lnTo>
                    <a:pt x="9" y="107"/>
                  </a:lnTo>
                  <a:cubicBezTo>
                    <a:pt x="9" y="90"/>
                    <a:pt x="9" y="81"/>
                    <a:pt x="9" y="63"/>
                  </a:cubicBezTo>
                  <a:cubicBezTo>
                    <a:pt x="18" y="45"/>
                    <a:pt x="18" y="36"/>
                    <a:pt x="18" y="19"/>
                  </a:cubicBezTo>
                  <a:cubicBezTo>
                    <a:pt x="18" y="19"/>
                    <a:pt x="18" y="10"/>
                    <a:pt x="18" y="10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13"/>
            <p:cNvSpPr/>
            <p:nvPr/>
          </p:nvSpPr>
          <p:spPr>
            <a:xfrm>
              <a:off x="5367325" y="1986975"/>
              <a:ext cx="3125" cy="2250"/>
            </a:xfrm>
            <a:custGeom>
              <a:avLst/>
              <a:gdLst/>
              <a:ahLst/>
              <a:cxnLst/>
              <a:rect l="l" t="t" r="r" b="b"/>
              <a:pathLst>
                <a:path w="125" h="90" extrusionOk="0">
                  <a:moveTo>
                    <a:pt x="125" y="0"/>
                  </a:moveTo>
                  <a:cubicBezTo>
                    <a:pt x="116" y="0"/>
                    <a:pt x="116" y="0"/>
                    <a:pt x="107" y="9"/>
                  </a:cubicBezTo>
                  <a:lnTo>
                    <a:pt x="62" y="36"/>
                  </a:lnTo>
                  <a:cubicBezTo>
                    <a:pt x="45" y="45"/>
                    <a:pt x="36" y="54"/>
                    <a:pt x="18" y="63"/>
                  </a:cubicBezTo>
                  <a:lnTo>
                    <a:pt x="0" y="80"/>
                  </a:lnTo>
                  <a:cubicBezTo>
                    <a:pt x="0" y="89"/>
                    <a:pt x="0" y="89"/>
                    <a:pt x="0" y="89"/>
                  </a:cubicBezTo>
                  <a:lnTo>
                    <a:pt x="9" y="89"/>
                  </a:lnTo>
                  <a:lnTo>
                    <a:pt x="27" y="71"/>
                  </a:lnTo>
                  <a:cubicBezTo>
                    <a:pt x="45" y="63"/>
                    <a:pt x="53" y="54"/>
                    <a:pt x="71" y="45"/>
                  </a:cubicBezTo>
                  <a:cubicBezTo>
                    <a:pt x="80" y="27"/>
                    <a:pt x="98" y="18"/>
                    <a:pt x="116" y="9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13"/>
            <p:cNvSpPr/>
            <p:nvPr/>
          </p:nvSpPr>
          <p:spPr>
            <a:xfrm>
              <a:off x="5367325" y="1990300"/>
              <a:ext cx="4225" cy="2250"/>
            </a:xfrm>
            <a:custGeom>
              <a:avLst/>
              <a:gdLst/>
              <a:ahLst/>
              <a:cxnLst/>
              <a:rect l="l" t="t" r="r" b="b"/>
              <a:pathLst>
                <a:path w="169" h="90" extrusionOk="0">
                  <a:moveTo>
                    <a:pt x="0" y="1"/>
                  </a:moveTo>
                  <a:cubicBezTo>
                    <a:pt x="0" y="1"/>
                    <a:pt x="0" y="10"/>
                    <a:pt x="0" y="10"/>
                  </a:cubicBezTo>
                  <a:lnTo>
                    <a:pt x="18" y="27"/>
                  </a:lnTo>
                  <a:cubicBezTo>
                    <a:pt x="36" y="36"/>
                    <a:pt x="62" y="45"/>
                    <a:pt x="80" y="63"/>
                  </a:cubicBezTo>
                  <a:cubicBezTo>
                    <a:pt x="98" y="72"/>
                    <a:pt x="116" y="81"/>
                    <a:pt x="142" y="81"/>
                  </a:cubicBezTo>
                  <a:cubicBezTo>
                    <a:pt x="125" y="72"/>
                    <a:pt x="107" y="63"/>
                    <a:pt x="89" y="54"/>
                  </a:cubicBezTo>
                  <a:cubicBezTo>
                    <a:pt x="62" y="45"/>
                    <a:pt x="45" y="36"/>
                    <a:pt x="27" y="18"/>
                  </a:cubicBezTo>
                  <a:lnTo>
                    <a:pt x="9" y="10"/>
                  </a:lnTo>
                  <a:lnTo>
                    <a:pt x="9" y="1"/>
                  </a:lnTo>
                  <a:close/>
                  <a:moveTo>
                    <a:pt x="142" y="81"/>
                  </a:moveTo>
                  <a:lnTo>
                    <a:pt x="169" y="89"/>
                  </a:lnTo>
                  <a:lnTo>
                    <a:pt x="160" y="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13"/>
            <p:cNvSpPr/>
            <p:nvPr/>
          </p:nvSpPr>
          <p:spPr>
            <a:xfrm>
              <a:off x="5366875" y="1989850"/>
              <a:ext cx="2475" cy="1150"/>
            </a:xfrm>
            <a:custGeom>
              <a:avLst/>
              <a:gdLst/>
              <a:ahLst/>
              <a:cxnLst/>
              <a:rect l="l" t="t" r="r" b="b"/>
              <a:pathLst>
                <a:path w="99" h="46" extrusionOk="0">
                  <a:moveTo>
                    <a:pt x="0" y="1"/>
                  </a:moveTo>
                  <a:cubicBezTo>
                    <a:pt x="27" y="28"/>
                    <a:pt x="63" y="36"/>
                    <a:pt x="98" y="45"/>
                  </a:cubicBezTo>
                  <a:cubicBezTo>
                    <a:pt x="71" y="36"/>
                    <a:pt x="36" y="19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13"/>
            <p:cNvSpPr/>
            <p:nvPr/>
          </p:nvSpPr>
          <p:spPr>
            <a:xfrm>
              <a:off x="5367325" y="1989425"/>
              <a:ext cx="6000" cy="450"/>
            </a:xfrm>
            <a:custGeom>
              <a:avLst/>
              <a:gdLst/>
              <a:ahLst/>
              <a:cxnLst/>
              <a:rect l="l" t="t" r="r" b="b"/>
              <a:pathLst>
                <a:path w="240" h="18" extrusionOk="0">
                  <a:moveTo>
                    <a:pt x="240" y="0"/>
                  </a:moveTo>
                  <a:lnTo>
                    <a:pt x="213" y="9"/>
                  </a:lnTo>
                  <a:lnTo>
                    <a:pt x="240" y="9"/>
                  </a:lnTo>
                  <a:cubicBezTo>
                    <a:pt x="240" y="9"/>
                    <a:pt x="231" y="9"/>
                    <a:pt x="240" y="0"/>
                  </a:cubicBezTo>
                  <a:close/>
                  <a:moveTo>
                    <a:pt x="5" y="5"/>
                  </a:moveTo>
                  <a:cubicBezTo>
                    <a:pt x="4" y="5"/>
                    <a:pt x="3" y="6"/>
                    <a:pt x="0" y="9"/>
                  </a:cubicBezTo>
                  <a:cubicBezTo>
                    <a:pt x="0" y="18"/>
                    <a:pt x="9" y="18"/>
                    <a:pt x="9" y="18"/>
                  </a:cubicBezTo>
                  <a:lnTo>
                    <a:pt x="133" y="18"/>
                  </a:lnTo>
                  <a:cubicBezTo>
                    <a:pt x="107" y="18"/>
                    <a:pt x="80" y="9"/>
                    <a:pt x="53" y="9"/>
                  </a:cubicBezTo>
                  <a:lnTo>
                    <a:pt x="18" y="9"/>
                  </a:lnTo>
                  <a:cubicBezTo>
                    <a:pt x="6" y="9"/>
                    <a:pt x="6" y="5"/>
                    <a:pt x="5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13"/>
            <p:cNvSpPr/>
            <p:nvPr/>
          </p:nvSpPr>
          <p:spPr>
            <a:xfrm>
              <a:off x="5366875" y="1992750"/>
              <a:ext cx="250" cy="250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9" y="0"/>
                  </a:moveTo>
                  <a:cubicBezTo>
                    <a:pt x="9" y="0"/>
                    <a:pt x="0" y="9"/>
                    <a:pt x="0" y="9"/>
                  </a:cubicBez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13"/>
            <p:cNvSpPr/>
            <p:nvPr/>
          </p:nvSpPr>
          <p:spPr>
            <a:xfrm>
              <a:off x="5365325" y="1988075"/>
              <a:ext cx="1125" cy="1150"/>
            </a:xfrm>
            <a:custGeom>
              <a:avLst/>
              <a:gdLst/>
              <a:ahLst/>
              <a:cxnLst/>
              <a:rect l="l" t="t" r="r" b="b"/>
              <a:pathLst>
                <a:path w="45" h="46" extrusionOk="0">
                  <a:moveTo>
                    <a:pt x="0" y="1"/>
                  </a:moveTo>
                  <a:lnTo>
                    <a:pt x="0" y="10"/>
                  </a:lnTo>
                  <a:lnTo>
                    <a:pt x="5" y="5"/>
                  </a:lnTo>
                  <a:lnTo>
                    <a:pt x="5" y="5"/>
                  </a:lnTo>
                  <a:cubicBezTo>
                    <a:pt x="20" y="22"/>
                    <a:pt x="28" y="37"/>
                    <a:pt x="45" y="45"/>
                  </a:cubicBezTo>
                  <a:cubicBezTo>
                    <a:pt x="27" y="36"/>
                    <a:pt x="18" y="19"/>
                    <a:pt x="9" y="1"/>
                  </a:cubicBezTo>
                  <a:lnTo>
                    <a:pt x="5" y="5"/>
                  </a:lnTo>
                  <a:lnTo>
                    <a:pt x="5" y="5"/>
                  </a:lnTo>
                  <a:cubicBezTo>
                    <a:pt x="3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13"/>
            <p:cNvSpPr/>
            <p:nvPr/>
          </p:nvSpPr>
          <p:spPr>
            <a:xfrm>
              <a:off x="5363975" y="1988975"/>
              <a:ext cx="2025" cy="675"/>
            </a:xfrm>
            <a:custGeom>
              <a:avLst/>
              <a:gdLst/>
              <a:ahLst/>
              <a:cxnLst/>
              <a:rect l="l" t="t" r="r" b="b"/>
              <a:pathLst>
                <a:path w="81" h="27" extrusionOk="0">
                  <a:moveTo>
                    <a:pt x="1" y="0"/>
                  </a:moveTo>
                  <a:cubicBezTo>
                    <a:pt x="10" y="9"/>
                    <a:pt x="28" y="9"/>
                    <a:pt x="36" y="9"/>
                  </a:cubicBezTo>
                  <a:cubicBezTo>
                    <a:pt x="54" y="18"/>
                    <a:pt x="63" y="18"/>
                    <a:pt x="81" y="27"/>
                  </a:cubicBezTo>
                  <a:cubicBezTo>
                    <a:pt x="72" y="18"/>
                    <a:pt x="54" y="9"/>
                    <a:pt x="45" y="9"/>
                  </a:cubicBezTo>
                  <a:cubicBezTo>
                    <a:pt x="28" y="9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13"/>
            <p:cNvSpPr/>
            <p:nvPr/>
          </p:nvSpPr>
          <p:spPr>
            <a:xfrm>
              <a:off x="5366650" y="1990075"/>
              <a:ext cx="700" cy="2025"/>
            </a:xfrm>
            <a:custGeom>
              <a:avLst/>
              <a:gdLst/>
              <a:ahLst/>
              <a:cxnLst/>
              <a:rect l="l" t="t" r="r" b="b"/>
              <a:pathLst>
                <a:path w="28" h="81" extrusionOk="0">
                  <a:moveTo>
                    <a:pt x="1" y="1"/>
                  </a:moveTo>
                  <a:cubicBezTo>
                    <a:pt x="1" y="10"/>
                    <a:pt x="1" y="27"/>
                    <a:pt x="1" y="36"/>
                  </a:cubicBezTo>
                  <a:cubicBezTo>
                    <a:pt x="9" y="54"/>
                    <a:pt x="9" y="63"/>
                    <a:pt x="18" y="81"/>
                  </a:cubicBezTo>
                  <a:lnTo>
                    <a:pt x="27" y="81"/>
                  </a:lnTo>
                  <a:cubicBezTo>
                    <a:pt x="18" y="63"/>
                    <a:pt x="9" y="54"/>
                    <a:pt x="9" y="36"/>
                  </a:cubicBezTo>
                  <a:cubicBezTo>
                    <a:pt x="1" y="27"/>
                    <a:pt x="1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13"/>
            <p:cNvSpPr/>
            <p:nvPr/>
          </p:nvSpPr>
          <p:spPr>
            <a:xfrm>
              <a:off x="5367325" y="1987425"/>
              <a:ext cx="675" cy="1575"/>
            </a:xfrm>
            <a:custGeom>
              <a:avLst/>
              <a:gdLst/>
              <a:ahLst/>
              <a:cxnLst/>
              <a:rect l="l" t="t" r="r" b="b"/>
              <a:pathLst>
                <a:path w="27" h="63" extrusionOk="0">
                  <a:moveTo>
                    <a:pt x="9" y="0"/>
                  </a:moveTo>
                  <a:lnTo>
                    <a:pt x="18" y="5"/>
                  </a:lnTo>
                  <a:lnTo>
                    <a:pt x="18" y="5"/>
                  </a:lnTo>
                  <a:lnTo>
                    <a:pt x="18" y="0"/>
                  </a:lnTo>
                  <a:close/>
                  <a:moveTo>
                    <a:pt x="18" y="5"/>
                  </a:moveTo>
                  <a:lnTo>
                    <a:pt x="18" y="9"/>
                  </a:lnTo>
                  <a:cubicBezTo>
                    <a:pt x="9" y="27"/>
                    <a:pt x="0" y="45"/>
                    <a:pt x="0" y="62"/>
                  </a:cubicBezTo>
                  <a:cubicBezTo>
                    <a:pt x="0" y="45"/>
                    <a:pt x="9" y="27"/>
                    <a:pt x="27" y="9"/>
                  </a:cubicBezTo>
                  <a:lnTo>
                    <a:pt x="18" y="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13"/>
            <p:cNvSpPr/>
            <p:nvPr/>
          </p:nvSpPr>
          <p:spPr>
            <a:xfrm>
              <a:off x="5367325" y="1989425"/>
              <a:ext cx="1125" cy="225"/>
            </a:xfrm>
            <a:custGeom>
              <a:avLst/>
              <a:gdLst/>
              <a:ahLst/>
              <a:cxnLst/>
              <a:rect l="l" t="t" r="r" b="b"/>
              <a:pathLst>
                <a:path w="45" h="9" extrusionOk="0">
                  <a:moveTo>
                    <a:pt x="0" y="0"/>
                  </a:moveTo>
                  <a:lnTo>
                    <a:pt x="0" y="9"/>
                  </a:lnTo>
                  <a:cubicBezTo>
                    <a:pt x="5" y="5"/>
                    <a:pt x="11" y="2"/>
                    <a:pt x="19" y="2"/>
                  </a:cubicBezTo>
                  <a:cubicBezTo>
                    <a:pt x="27" y="2"/>
                    <a:pt x="36" y="5"/>
                    <a:pt x="45" y="9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13"/>
            <p:cNvSpPr/>
            <p:nvPr/>
          </p:nvSpPr>
          <p:spPr>
            <a:xfrm>
              <a:off x="5367100" y="1989850"/>
              <a:ext cx="3800" cy="700"/>
            </a:xfrm>
            <a:custGeom>
              <a:avLst/>
              <a:gdLst/>
              <a:ahLst/>
              <a:cxnLst/>
              <a:rect l="l" t="t" r="r" b="b"/>
              <a:pathLst>
                <a:path w="152" h="28" extrusionOk="0">
                  <a:moveTo>
                    <a:pt x="0" y="1"/>
                  </a:moveTo>
                  <a:cubicBezTo>
                    <a:pt x="0" y="1"/>
                    <a:pt x="9" y="10"/>
                    <a:pt x="18" y="10"/>
                  </a:cubicBezTo>
                  <a:lnTo>
                    <a:pt x="27" y="10"/>
                  </a:lnTo>
                  <a:lnTo>
                    <a:pt x="54" y="19"/>
                  </a:lnTo>
                  <a:cubicBezTo>
                    <a:pt x="89" y="19"/>
                    <a:pt x="125" y="28"/>
                    <a:pt x="151" y="28"/>
                  </a:cubicBezTo>
                  <a:cubicBezTo>
                    <a:pt x="125" y="19"/>
                    <a:pt x="89" y="19"/>
                    <a:pt x="62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92" name="Google Shape;7592;p13"/>
          <p:cNvGrpSpPr/>
          <p:nvPr/>
        </p:nvGrpSpPr>
        <p:grpSpPr>
          <a:xfrm>
            <a:off x="4223989" y="2714356"/>
            <a:ext cx="140819" cy="144141"/>
            <a:chOff x="5308025" y="1976325"/>
            <a:chExt cx="48650" cy="49800"/>
          </a:xfrm>
        </p:grpSpPr>
        <p:sp>
          <p:nvSpPr>
            <p:cNvPr id="7593" name="Google Shape;7593;p13"/>
            <p:cNvSpPr/>
            <p:nvPr/>
          </p:nvSpPr>
          <p:spPr>
            <a:xfrm>
              <a:off x="5308025" y="1976325"/>
              <a:ext cx="48650" cy="49800"/>
            </a:xfrm>
            <a:custGeom>
              <a:avLst/>
              <a:gdLst/>
              <a:ahLst/>
              <a:cxnLst/>
              <a:rect l="l" t="t" r="r" b="b"/>
              <a:pathLst>
                <a:path w="1946" h="1992" extrusionOk="0">
                  <a:moveTo>
                    <a:pt x="1075" y="0"/>
                  </a:moveTo>
                  <a:cubicBezTo>
                    <a:pt x="1004" y="0"/>
                    <a:pt x="933" y="45"/>
                    <a:pt x="889" y="107"/>
                  </a:cubicBezTo>
                  <a:lnTo>
                    <a:pt x="827" y="204"/>
                  </a:lnTo>
                  <a:cubicBezTo>
                    <a:pt x="773" y="275"/>
                    <a:pt x="756" y="373"/>
                    <a:pt x="765" y="462"/>
                  </a:cubicBezTo>
                  <a:lnTo>
                    <a:pt x="773" y="586"/>
                  </a:lnTo>
                  <a:cubicBezTo>
                    <a:pt x="782" y="631"/>
                    <a:pt x="809" y="675"/>
                    <a:pt x="853" y="693"/>
                  </a:cubicBezTo>
                  <a:cubicBezTo>
                    <a:pt x="880" y="702"/>
                    <a:pt x="898" y="728"/>
                    <a:pt x="907" y="755"/>
                  </a:cubicBezTo>
                  <a:lnTo>
                    <a:pt x="907" y="808"/>
                  </a:lnTo>
                  <a:cubicBezTo>
                    <a:pt x="907" y="826"/>
                    <a:pt x="898" y="844"/>
                    <a:pt x="889" y="853"/>
                  </a:cubicBezTo>
                  <a:lnTo>
                    <a:pt x="836" y="871"/>
                  </a:lnTo>
                  <a:cubicBezTo>
                    <a:pt x="831" y="873"/>
                    <a:pt x="826" y="874"/>
                    <a:pt x="822" y="874"/>
                  </a:cubicBezTo>
                  <a:cubicBezTo>
                    <a:pt x="809" y="874"/>
                    <a:pt x="798" y="866"/>
                    <a:pt x="791" y="853"/>
                  </a:cubicBezTo>
                  <a:lnTo>
                    <a:pt x="765" y="817"/>
                  </a:lnTo>
                  <a:cubicBezTo>
                    <a:pt x="747" y="799"/>
                    <a:pt x="747" y="764"/>
                    <a:pt x="756" y="737"/>
                  </a:cubicBezTo>
                  <a:cubicBezTo>
                    <a:pt x="773" y="693"/>
                    <a:pt x="773" y="648"/>
                    <a:pt x="747" y="604"/>
                  </a:cubicBezTo>
                  <a:lnTo>
                    <a:pt x="667" y="506"/>
                  </a:lnTo>
                  <a:cubicBezTo>
                    <a:pt x="614" y="435"/>
                    <a:pt x="534" y="382"/>
                    <a:pt x="445" y="355"/>
                  </a:cubicBezTo>
                  <a:lnTo>
                    <a:pt x="338" y="329"/>
                  </a:lnTo>
                  <a:cubicBezTo>
                    <a:pt x="318" y="324"/>
                    <a:pt x="298" y="322"/>
                    <a:pt x="278" y="322"/>
                  </a:cubicBezTo>
                  <a:cubicBezTo>
                    <a:pt x="222" y="322"/>
                    <a:pt x="171" y="340"/>
                    <a:pt x="125" y="373"/>
                  </a:cubicBezTo>
                  <a:lnTo>
                    <a:pt x="116" y="391"/>
                  </a:lnTo>
                  <a:cubicBezTo>
                    <a:pt x="98" y="400"/>
                    <a:pt x="90" y="418"/>
                    <a:pt x="81" y="435"/>
                  </a:cubicBezTo>
                  <a:cubicBezTo>
                    <a:pt x="63" y="444"/>
                    <a:pt x="54" y="462"/>
                    <a:pt x="45" y="480"/>
                  </a:cubicBezTo>
                  <a:lnTo>
                    <a:pt x="36" y="497"/>
                  </a:lnTo>
                  <a:cubicBezTo>
                    <a:pt x="1" y="569"/>
                    <a:pt x="10" y="648"/>
                    <a:pt x="54" y="711"/>
                  </a:cubicBezTo>
                  <a:lnTo>
                    <a:pt x="107" y="808"/>
                  </a:lnTo>
                  <a:cubicBezTo>
                    <a:pt x="161" y="888"/>
                    <a:pt x="232" y="942"/>
                    <a:pt x="312" y="977"/>
                  </a:cubicBezTo>
                  <a:lnTo>
                    <a:pt x="436" y="1021"/>
                  </a:lnTo>
                  <a:cubicBezTo>
                    <a:pt x="451" y="1024"/>
                    <a:pt x="466" y="1026"/>
                    <a:pt x="480" y="1026"/>
                  </a:cubicBezTo>
                  <a:cubicBezTo>
                    <a:pt x="509" y="1026"/>
                    <a:pt x="537" y="1019"/>
                    <a:pt x="560" y="995"/>
                  </a:cubicBezTo>
                  <a:cubicBezTo>
                    <a:pt x="580" y="982"/>
                    <a:pt x="599" y="974"/>
                    <a:pt x="619" y="974"/>
                  </a:cubicBezTo>
                  <a:cubicBezTo>
                    <a:pt x="626" y="974"/>
                    <a:pt x="633" y="975"/>
                    <a:pt x="640" y="977"/>
                  </a:cubicBezTo>
                  <a:lnTo>
                    <a:pt x="685" y="995"/>
                  </a:lnTo>
                  <a:cubicBezTo>
                    <a:pt x="702" y="1004"/>
                    <a:pt x="711" y="1013"/>
                    <a:pt x="711" y="1030"/>
                  </a:cubicBezTo>
                  <a:lnTo>
                    <a:pt x="711" y="1048"/>
                  </a:lnTo>
                  <a:cubicBezTo>
                    <a:pt x="711" y="1066"/>
                    <a:pt x="702" y="1075"/>
                    <a:pt x="685" y="1084"/>
                  </a:cubicBezTo>
                  <a:lnTo>
                    <a:pt x="640" y="1101"/>
                  </a:lnTo>
                  <a:cubicBezTo>
                    <a:pt x="633" y="1104"/>
                    <a:pt x="626" y="1105"/>
                    <a:pt x="619" y="1105"/>
                  </a:cubicBezTo>
                  <a:cubicBezTo>
                    <a:pt x="599" y="1105"/>
                    <a:pt x="580" y="1097"/>
                    <a:pt x="560" y="1084"/>
                  </a:cubicBezTo>
                  <a:cubicBezTo>
                    <a:pt x="537" y="1066"/>
                    <a:pt x="511" y="1057"/>
                    <a:pt x="483" y="1057"/>
                  </a:cubicBezTo>
                  <a:cubicBezTo>
                    <a:pt x="467" y="1057"/>
                    <a:pt x="452" y="1060"/>
                    <a:pt x="436" y="1066"/>
                  </a:cubicBezTo>
                  <a:lnTo>
                    <a:pt x="312" y="1110"/>
                  </a:lnTo>
                  <a:cubicBezTo>
                    <a:pt x="232" y="1146"/>
                    <a:pt x="161" y="1208"/>
                    <a:pt x="116" y="1279"/>
                  </a:cubicBezTo>
                  <a:lnTo>
                    <a:pt x="54" y="1386"/>
                  </a:lnTo>
                  <a:cubicBezTo>
                    <a:pt x="19" y="1448"/>
                    <a:pt x="19" y="1528"/>
                    <a:pt x="54" y="1599"/>
                  </a:cubicBezTo>
                  <a:lnTo>
                    <a:pt x="54" y="1617"/>
                  </a:lnTo>
                  <a:cubicBezTo>
                    <a:pt x="63" y="1634"/>
                    <a:pt x="81" y="1643"/>
                    <a:pt x="90" y="1661"/>
                  </a:cubicBezTo>
                  <a:cubicBezTo>
                    <a:pt x="98" y="1679"/>
                    <a:pt x="116" y="1688"/>
                    <a:pt x="125" y="1705"/>
                  </a:cubicBezTo>
                  <a:lnTo>
                    <a:pt x="143" y="1714"/>
                  </a:lnTo>
                  <a:cubicBezTo>
                    <a:pt x="186" y="1751"/>
                    <a:pt x="234" y="1767"/>
                    <a:pt x="286" y="1767"/>
                  </a:cubicBezTo>
                  <a:cubicBezTo>
                    <a:pt x="308" y="1767"/>
                    <a:pt x="332" y="1764"/>
                    <a:pt x="356" y="1759"/>
                  </a:cubicBezTo>
                  <a:lnTo>
                    <a:pt x="463" y="1723"/>
                  </a:lnTo>
                  <a:cubicBezTo>
                    <a:pt x="551" y="1696"/>
                    <a:pt x="623" y="1643"/>
                    <a:pt x="676" y="1572"/>
                  </a:cubicBezTo>
                  <a:lnTo>
                    <a:pt x="747" y="1474"/>
                  </a:lnTo>
                  <a:cubicBezTo>
                    <a:pt x="773" y="1430"/>
                    <a:pt x="782" y="1386"/>
                    <a:pt x="765" y="1341"/>
                  </a:cubicBezTo>
                  <a:cubicBezTo>
                    <a:pt x="747" y="1315"/>
                    <a:pt x="747" y="1279"/>
                    <a:pt x="765" y="1261"/>
                  </a:cubicBezTo>
                  <a:lnTo>
                    <a:pt x="800" y="1217"/>
                  </a:lnTo>
                  <a:cubicBezTo>
                    <a:pt x="800" y="1204"/>
                    <a:pt x="810" y="1196"/>
                    <a:pt x="818" y="1196"/>
                  </a:cubicBezTo>
                  <a:cubicBezTo>
                    <a:pt x="821" y="1196"/>
                    <a:pt x="824" y="1197"/>
                    <a:pt x="827" y="1199"/>
                  </a:cubicBezTo>
                  <a:lnTo>
                    <a:pt x="862" y="1199"/>
                  </a:lnTo>
                  <a:cubicBezTo>
                    <a:pt x="865" y="1198"/>
                    <a:pt x="869" y="1197"/>
                    <a:pt x="872" y="1197"/>
                  </a:cubicBezTo>
                  <a:cubicBezTo>
                    <a:pt x="886" y="1197"/>
                    <a:pt x="898" y="1213"/>
                    <a:pt x="898" y="1235"/>
                  </a:cubicBezTo>
                  <a:lnTo>
                    <a:pt x="898" y="1270"/>
                  </a:lnTo>
                  <a:cubicBezTo>
                    <a:pt x="907" y="1297"/>
                    <a:pt x="889" y="1323"/>
                    <a:pt x="862" y="1341"/>
                  </a:cubicBezTo>
                  <a:cubicBezTo>
                    <a:pt x="827" y="1368"/>
                    <a:pt x="800" y="1412"/>
                    <a:pt x="800" y="1457"/>
                  </a:cubicBezTo>
                  <a:lnTo>
                    <a:pt x="800" y="1581"/>
                  </a:lnTo>
                  <a:cubicBezTo>
                    <a:pt x="809" y="1670"/>
                    <a:pt x="836" y="1759"/>
                    <a:pt x="898" y="1821"/>
                  </a:cubicBezTo>
                  <a:lnTo>
                    <a:pt x="969" y="1910"/>
                  </a:lnTo>
                  <a:cubicBezTo>
                    <a:pt x="1016" y="1964"/>
                    <a:pt x="1076" y="1991"/>
                    <a:pt x="1144" y="1991"/>
                  </a:cubicBezTo>
                  <a:cubicBezTo>
                    <a:pt x="1153" y="1991"/>
                    <a:pt x="1163" y="1991"/>
                    <a:pt x="1173" y="1990"/>
                  </a:cubicBezTo>
                  <a:lnTo>
                    <a:pt x="1191" y="1990"/>
                  </a:lnTo>
                  <a:cubicBezTo>
                    <a:pt x="1209" y="1990"/>
                    <a:pt x="1226" y="1981"/>
                    <a:pt x="1244" y="1972"/>
                  </a:cubicBezTo>
                  <a:cubicBezTo>
                    <a:pt x="1262" y="1972"/>
                    <a:pt x="1280" y="1963"/>
                    <a:pt x="1298" y="1954"/>
                  </a:cubicBezTo>
                  <a:lnTo>
                    <a:pt x="1315" y="1945"/>
                  </a:lnTo>
                  <a:cubicBezTo>
                    <a:pt x="1377" y="1901"/>
                    <a:pt x="1422" y="1839"/>
                    <a:pt x="1431" y="1759"/>
                  </a:cubicBezTo>
                  <a:lnTo>
                    <a:pt x="1431" y="1652"/>
                  </a:lnTo>
                  <a:cubicBezTo>
                    <a:pt x="1440" y="1563"/>
                    <a:pt x="1413" y="1474"/>
                    <a:pt x="1360" y="1395"/>
                  </a:cubicBezTo>
                  <a:lnTo>
                    <a:pt x="1289" y="1297"/>
                  </a:lnTo>
                  <a:cubicBezTo>
                    <a:pt x="1266" y="1260"/>
                    <a:pt x="1232" y="1241"/>
                    <a:pt x="1190" y="1241"/>
                  </a:cubicBezTo>
                  <a:cubicBezTo>
                    <a:pt x="1182" y="1241"/>
                    <a:pt x="1173" y="1242"/>
                    <a:pt x="1164" y="1244"/>
                  </a:cubicBezTo>
                  <a:cubicBezTo>
                    <a:pt x="1138" y="1244"/>
                    <a:pt x="1111" y="1235"/>
                    <a:pt x="1093" y="1208"/>
                  </a:cubicBezTo>
                  <a:lnTo>
                    <a:pt x="1058" y="1172"/>
                  </a:lnTo>
                  <a:cubicBezTo>
                    <a:pt x="1049" y="1155"/>
                    <a:pt x="1049" y="1137"/>
                    <a:pt x="1058" y="1128"/>
                  </a:cubicBezTo>
                  <a:lnTo>
                    <a:pt x="1075" y="1093"/>
                  </a:lnTo>
                  <a:cubicBezTo>
                    <a:pt x="1082" y="1086"/>
                    <a:pt x="1097" y="1080"/>
                    <a:pt x="1112" y="1080"/>
                  </a:cubicBezTo>
                  <a:cubicBezTo>
                    <a:pt x="1118" y="1080"/>
                    <a:pt x="1124" y="1081"/>
                    <a:pt x="1129" y="1084"/>
                  </a:cubicBezTo>
                  <a:lnTo>
                    <a:pt x="1173" y="1093"/>
                  </a:lnTo>
                  <a:cubicBezTo>
                    <a:pt x="1200" y="1101"/>
                    <a:pt x="1218" y="1119"/>
                    <a:pt x="1226" y="1155"/>
                  </a:cubicBezTo>
                  <a:cubicBezTo>
                    <a:pt x="1235" y="1199"/>
                    <a:pt x="1271" y="1235"/>
                    <a:pt x="1315" y="1244"/>
                  </a:cubicBezTo>
                  <a:lnTo>
                    <a:pt x="1440" y="1279"/>
                  </a:lnTo>
                  <a:cubicBezTo>
                    <a:pt x="1471" y="1290"/>
                    <a:pt x="1505" y="1295"/>
                    <a:pt x="1540" y="1295"/>
                  </a:cubicBezTo>
                  <a:cubicBezTo>
                    <a:pt x="1594" y="1295"/>
                    <a:pt x="1649" y="1283"/>
                    <a:pt x="1697" y="1261"/>
                  </a:cubicBezTo>
                  <a:lnTo>
                    <a:pt x="1813" y="1217"/>
                  </a:lnTo>
                  <a:cubicBezTo>
                    <a:pt x="1884" y="1190"/>
                    <a:pt x="1928" y="1128"/>
                    <a:pt x="1946" y="1057"/>
                  </a:cubicBezTo>
                  <a:lnTo>
                    <a:pt x="1946" y="1030"/>
                  </a:lnTo>
                  <a:cubicBezTo>
                    <a:pt x="1946" y="995"/>
                    <a:pt x="1946" y="959"/>
                    <a:pt x="1946" y="924"/>
                  </a:cubicBezTo>
                  <a:lnTo>
                    <a:pt x="1946" y="906"/>
                  </a:lnTo>
                  <a:cubicBezTo>
                    <a:pt x="1928" y="835"/>
                    <a:pt x="1875" y="773"/>
                    <a:pt x="1804" y="746"/>
                  </a:cubicBezTo>
                  <a:lnTo>
                    <a:pt x="1688" y="702"/>
                  </a:lnTo>
                  <a:cubicBezTo>
                    <a:pt x="1645" y="683"/>
                    <a:pt x="1600" y="674"/>
                    <a:pt x="1554" y="674"/>
                  </a:cubicBezTo>
                  <a:cubicBezTo>
                    <a:pt x="1513" y="674"/>
                    <a:pt x="1472" y="681"/>
                    <a:pt x="1431" y="693"/>
                  </a:cubicBezTo>
                  <a:lnTo>
                    <a:pt x="1306" y="737"/>
                  </a:lnTo>
                  <a:cubicBezTo>
                    <a:pt x="1262" y="746"/>
                    <a:pt x="1235" y="791"/>
                    <a:pt x="1226" y="835"/>
                  </a:cubicBezTo>
                  <a:cubicBezTo>
                    <a:pt x="1218" y="862"/>
                    <a:pt x="1200" y="888"/>
                    <a:pt x="1173" y="897"/>
                  </a:cubicBezTo>
                  <a:lnTo>
                    <a:pt x="1120" y="888"/>
                  </a:lnTo>
                  <a:cubicBezTo>
                    <a:pt x="1113" y="892"/>
                    <a:pt x="1105" y="894"/>
                    <a:pt x="1098" y="894"/>
                  </a:cubicBezTo>
                  <a:cubicBezTo>
                    <a:pt x="1089" y="894"/>
                    <a:pt x="1081" y="890"/>
                    <a:pt x="1075" y="879"/>
                  </a:cubicBezTo>
                  <a:cubicBezTo>
                    <a:pt x="1067" y="862"/>
                    <a:pt x="1067" y="853"/>
                    <a:pt x="1075" y="835"/>
                  </a:cubicBezTo>
                  <a:lnTo>
                    <a:pt x="1102" y="791"/>
                  </a:lnTo>
                  <a:cubicBezTo>
                    <a:pt x="1111" y="764"/>
                    <a:pt x="1138" y="746"/>
                    <a:pt x="1173" y="746"/>
                  </a:cubicBezTo>
                  <a:cubicBezTo>
                    <a:pt x="1218" y="746"/>
                    <a:pt x="1262" y="720"/>
                    <a:pt x="1280" y="684"/>
                  </a:cubicBezTo>
                  <a:lnTo>
                    <a:pt x="1342" y="569"/>
                  </a:lnTo>
                  <a:cubicBezTo>
                    <a:pt x="1386" y="489"/>
                    <a:pt x="1395" y="400"/>
                    <a:pt x="1377" y="311"/>
                  </a:cubicBezTo>
                  <a:lnTo>
                    <a:pt x="1360" y="196"/>
                  </a:lnTo>
                  <a:cubicBezTo>
                    <a:pt x="1342" y="124"/>
                    <a:pt x="1298" y="62"/>
                    <a:pt x="1226" y="27"/>
                  </a:cubicBezTo>
                  <a:lnTo>
                    <a:pt x="1209" y="27"/>
                  </a:lnTo>
                  <a:cubicBezTo>
                    <a:pt x="1173" y="9"/>
                    <a:pt x="1138" y="9"/>
                    <a:pt x="1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594" name="Google Shape;7594;p13"/>
            <p:cNvGrpSpPr/>
            <p:nvPr/>
          </p:nvGrpSpPr>
          <p:grpSpPr>
            <a:xfrm>
              <a:off x="5323575" y="1987850"/>
              <a:ext cx="22450" cy="29800"/>
              <a:chOff x="5323575" y="1987850"/>
              <a:chExt cx="22450" cy="29800"/>
            </a:xfrm>
          </p:grpSpPr>
          <p:sp>
            <p:nvSpPr>
              <p:cNvPr id="7595" name="Google Shape;7595;p13"/>
              <p:cNvSpPr/>
              <p:nvPr/>
            </p:nvSpPr>
            <p:spPr>
              <a:xfrm>
                <a:off x="5328250" y="1999175"/>
                <a:ext cx="60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3" extrusionOk="0">
                    <a:moveTo>
                      <a:pt x="231" y="99"/>
                    </a:moveTo>
                    <a:cubicBezTo>
                      <a:pt x="213" y="107"/>
                      <a:pt x="204" y="125"/>
                      <a:pt x="195" y="134"/>
                    </a:cubicBezTo>
                    <a:lnTo>
                      <a:pt x="178" y="170"/>
                    </a:lnTo>
                    <a:cubicBezTo>
                      <a:pt x="169" y="179"/>
                      <a:pt x="169" y="187"/>
                      <a:pt x="160" y="196"/>
                    </a:cubicBezTo>
                    <a:cubicBezTo>
                      <a:pt x="160" y="214"/>
                      <a:pt x="142" y="223"/>
                      <a:pt x="133" y="214"/>
                    </a:cubicBezTo>
                    <a:cubicBezTo>
                      <a:pt x="107" y="196"/>
                      <a:pt x="80" y="196"/>
                      <a:pt x="62" y="196"/>
                    </a:cubicBezTo>
                    <a:lnTo>
                      <a:pt x="27" y="196"/>
                    </a:lnTo>
                    <a:cubicBezTo>
                      <a:pt x="9" y="187"/>
                      <a:pt x="0" y="179"/>
                      <a:pt x="0" y="161"/>
                    </a:cubicBezTo>
                    <a:cubicBezTo>
                      <a:pt x="0" y="152"/>
                      <a:pt x="0" y="143"/>
                      <a:pt x="0" y="143"/>
                    </a:cubicBezTo>
                    <a:lnTo>
                      <a:pt x="0" y="125"/>
                    </a:lnTo>
                    <a:cubicBezTo>
                      <a:pt x="0" y="116"/>
                      <a:pt x="0" y="99"/>
                      <a:pt x="0" y="90"/>
                    </a:cubicBezTo>
                    <a:cubicBezTo>
                      <a:pt x="0" y="72"/>
                      <a:pt x="9" y="54"/>
                      <a:pt x="27" y="54"/>
                    </a:cubicBezTo>
                    <a:cubicBezTo>
                      <a:pt x="44" y="54"/>
                      <a:pt x="53" y="54"/>
                      <a:pt x="71" y="45"/>
                    </a:cubicBezTo>
                    <a:lnTo>
                      <a:pt x="124" y="28"/>
                    </a:lnTo>
                    <a:lnTo>
                      <a:pt x="142" y="19"/>
                    </a:lnTo>
                    <a:lnTo>
                      <a:pt x="151" y="10"/>
                    </a:lnTo>
                    <a:cubicBezTo>
                      <a:pt x="160" y="1"/>
                      <a:pt x="178" y="1"/>
                      <a:pt x="187" y="10"/>
                    </a:cubicBezTo>
                    <a:lnTo>
                      <a:pt x="195" y="28"/>
                    </a:lnTo>
                    <a:cubicBezTo>
                      <a:pt x="204" y="45"/>
                      <a:pt x="222" y="63"/>
                      <a:pt x="231" y="72"/>
                    </a:cubicBezTo>
                    <a:cubicBezTo>
                      <a:pt x="240" y="72"/>
                      <a:pt x="240" y="90"/>
                      <a:pt x="231" y="9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6" name="Google Shape;7596;p13"/>
              <p:cNvSpPr/>
              <p:nvPr/>
            </p:nvSpPr>
            <p:spPr>
              <a:xfrm>
                <a:off x="5324675" y="1997475"/>
                <a:ext cx="55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0" extrusionOk="0">
                    <a:moveTo>
                      <a:pt x="10" y="0"/>
                    </a:moveTo>
                    <a:cubicBezTo>
                      <a:pt x="8" y="0"/>
                      <a:pt x="5" y="2"/>
                      <a:pt x="1" y="7"/>
                    </a:cubicBezTo>
                    <a:cubicBezTo>
                      <a:pt x="1" y="16"/>
                      <a:pt x="1" y="25"/>
                      <a:pt x="10" y="25"/>
                    </a:cubicBezTo>
                    <a:lnTo>
                      <a:pt x="28" y="25"/>
                    </a:lnTo>
                    <a:cubicBezTo>
                      <a:pt x="90" y="60"/>
                      <a:pt x="152" y="104"/>
                      <a:pt x="205" y="167"/>
                    </a:cubicBezTo>
                    <a:cubicBezTo>
                      <a:pt x="205" y="168"/>
                      <a:pt x="206" y="169"/>
                      <a:pt x="207" y="169"/>
                    </a:cubicBezTo>
                    <a:cubicBezTo>
                      <a:pt x="211" y="169"/>
                      <a:pt x="221" y="156"/>
                      <a:pt x="214" y="149"/>
                    </a:cubicBezTo>
                    <a:cubicBezTo>
                      <a:pt x="161" y="96"/>
                      <a:pt x="99" y="51"/>
                      <a:pt x="28" y="16"/>
                    </a:cubicBezTo>
                    <a:cubicBezTo>
                      <a:pt x="28" y="7"/>
                      <a:pt x="19" y="7"/>
                      <a:pt x="19" y="7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7" name="Google Shape;7597;p13"/>
              <p:cNvSpPr/>
              <p:nvPr/>
            </p:nvSpPr>
            <p:spPr>
              <a:xfrm>
                <a:off x="5324675" y="2000525"/>
                <a:ext cx="42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9" extrusionOk="0">
                    <a:moveTo>
                      <a:pt x="19" y="0"/>
                    </a:moveTo>
                    <a:cubicBezTo>
                      <a:pt x="10" y="0"/>
                      <a:pt x="1" y="9"/>
                      <a:pt x="1" y="9"/>
                    </a:cubicBezTo>
                    <a:cubicBezTo>
                      <a:pt x="10" y="18"/>
                      <a:pt x="10" y="27"/>
                      <a:pt x="19" y="27"/>
                    </a:cubicBezTo>
                    <a:cubicBezTo>
                      <a:pt x="28" y="18"/>
                      <a:pt x="28" y="18"/>
                      <a:pt x="28" y="9"/>
                    </a:cubicBezTo>
                    <a:cubicBezTo>
                      <a:pt x="28" y="0"/>
                      <a:pt x="19" y="0"/>
                      <a:pt x="19" y="0"/>
                    </a:cubicBezTo>
                    <a:close/>
                    <a:moveTo>
                      <a:pt x="70" y="6"/>
                    </a:moveTo>
                    <a:cubicBezTo>
                      <a:pt x="59" y="6"/>
                      <a:pt x="48" y="7"/>
                      <a:pt x="36" y="9"/>
                    </a:cubicBezTo>
                    <a:cubicBezTo>
                      <a:pt x="81" y="9"/>
                      <a:pt x="125" y="27"/>
                      <a:pt x="161" y="45"/>
                    </a:cubicBezTo>
                    <a:cubicBezTo>
                      <a:pt x="161" y="48"/>
                      <a:pt x="162" y="49"/>
                      <a:pt x="163" y="49"/>
                    </a:cubicBezTo>
                    <a:cubicBezTo>
                      <a:pt x="166" y="49"/>
                      <a:pt x="170" y="45"/>
                      <a:pt x="170" y="45"/>
                    </a:cubicBezTo>
                    <a:cubicBezTo>
                      <a:pt x="170" y="45"/>
                      <a:pt x="170" y="36"/>
                      <a:pt x="170" y="36"/>
                    </a:cubicBezTo>
                    <a:cubicBezTo>
                      <a:pt x="136" y="16"/>
                      <a:pt x="103" y="6"/>
                      <a:pt x="7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8" name="Google Shape;7598;p13"/>
              <p:cNvSpPr/>
              <p:nvPr/>
            </p:nvSpPr>
            <p:spPr>
              <a:xfrm>
                <a:off x="5323575" y="2002125"/>
                <a:ext cx="557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4" extrusionOk="0">
                    <a:moveTo>
                      <a:pt x="214" y="1"/>
                    </a:moveTo>
                    <a:cubicBezTo>
                      <a:pt x="211" y="1"/>
                      <a:pt x="209" y="3"/>
                      <a:pt x="205" y="7"/>
                    </a:cubicBezTo>
                    <a:cubicBezTo>
                      <a:pt x="143" y="52"/>
                      <a:pt x="72" y="114"/>
                      <a:pt x="18" y="176"/>
                    </a:cubicBezTo>
                    <a:lnTo>
                      <a:pt x="9" y="176"/>
                    </a:lnTo>
                    <a:cubicBezTo>
                      <a:pt x="1" y="185"/>
                      <a:pt x="1" y="185"/>
                      <a:pt x="9" y="194"/>
                    </a:cubicBezTo>
                    <a:lnTo>
                      <a:pt x="27" y="194"/>
                    </a:lnTo>
                    <a:cubicBezTo>
                      <a:pt x="27" y="194"/>
                      <a:pt x="27" y="185"/>
                      <a:pt x="27" y="185"/>
                    </a:cubicBezTo>
                    <a:cubicBezTo>
                      <a:pt x="89" y="123"/>
                      <a:pt x="151" y="69"/>
                      <a:pt x="223" y="16"/>
                    </a:cubicBezTo>
                    <a:cubicBezTo>
                      <a:pt x="223" y="16"/>
                      <a:pt x="223" y="7"/>
                      <a:pt x="223" y="7"/>
                    </a:cubicBezTo>
                    <a:cubicBezTo>
                      <a:pt x="218" y="3"/>
                      <a:pt x="216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9" name="Google Shape;7599;p13"/>
              <p:cNvSpPr/>
              <p:nvPr/>
            </p:nvSpPr>
            <p:spPr>
              <a:xfrm>
                <a:off x="5331575" y="1987850"/>
                <a:ext cx="1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8" extrusionOk="0">
                    <a:moveTo>
                      <a:pt x="27" y="1"/>
                    </a:moveTo>
                    <a:cubicBezTo>
                      <a:pt x="27" y="1"/>
                      <a:pt x="18" y="1"/>
                      <a:pt x="18" y="10"/>
                    </a:cubicBezTo>
                    <a:cubicBezTo>
                      <a:pt x="18" y="10"/>
                      <a:pt x="18" y="19"/>
                      <a:pt x="18" y="19"/>
                    </a:cubicBezTo>
                    <a:lnTo>
                      <a:pt x="9" y="10"/>
                    </a:lnTo>
                    <a:cubicBezTo>
                      <a:pt x="9" y="10"/>
                      <a:pt x="9" y="19"/>
                      <a:pt x="9" y="19"/>
                    </a:cubicBezTo>
                    <a:cubicBezTo>
                      <a:pt x="4" y="30"/>
                      <a:pt x="12" y="37"/>
                      <a:pt x="21" y="37"/>
                    </a:cubicBezTo>
                    <a:cubicBezTo>
                      <a:pt x="26" y="37"/>
                      <a:pt x="32" y="34"/>
                      <a:pt x="36" y="28"/>
                    </a:cubicBezTo>
                    <a:cubicBezTo>
                      <a:pt x="36" y="28"/>
                      <a:pt x="36" y="19"/>
                      <a:pt x="36" y="19"/>
                    </a:cubicBezTo>
                    <a:lnTo>
                      <a:pt x="36" y="10"/>
                    </a:lnTo>
                    <a:lnTo>
                      <a:pt x="27" y="1"/>
                    </a:lnTo>
                    <a:close/>
                    <a:moveTo>
                      <a:pt x="36" y="36"/>
                    </a:moveTo>
                    <a:lnTo>
                      <a:pt x="36" y="45"/>
                    </a:lnTo>
                    <a:cubicBezTo>
                      <a:pt x="36" y="46"/>
                      <a:pt x="36" y="46"/>
                      <a:pt x="36" y="47"/>
                    </a:cubicBezTo>
                    <a:lnTo>
                      <a:pt x="36" y="47"/>
                    </a:lnTo>
                    <a:cubicBezTo>
                      <a:pt x="36" y="43"/>
                      <a:pt x="36" y="40"/>
                      <a:pt x="36" y="36"/>
                    </a:cubicBezTo>
                    <a:close/>
                    <a:moveTo>
                      <a:pt x="36" y="47"/>
                    </a:moveTo>
                    <a:cubicBezTo>
                      <a:pt x="36" y="61"/>
                      <a:pt x="37" y="75"/>
                      <a:pt x="44" y="89"/>
                    </a:cubicBezTo>
                    <a:lnTo>
                      <a:pt x="44" y="89"/>
                    </a:lnTo>
                    <a:cubicBezTo>
                      <a:pt x="43" y="69"/>
                      <a:pt x="37" y="55"/>
                      <a:pt x="36" y="47"/>
                    </a:cubicBezTo>
                    <a:close/>
                    <a:moveTo>
                      <a:pt x="44" y="89"/>
                    </a:moveTo>
                    <a:cubicBezTo>
                      <a:pt x="45" y="92"/>
                      <a:pt x="45" y="95"/>
                      <a:pt x="45" y="99"/>
                    </a:cubicBezTo>
                    <a:cubicBezTo>
                      <a:pt x="45" y="143"/>
                      <a:pt x="45" y="205"/>
                      <a:pt x="45" y="259"/>
                    </a:cubicBezTo>
                    <a:cubicBezTo>
                      <a:pt x="36" y="303"/>
                      <a:pt x="36" y="356"/>
                      <a:pt x="27" y="410"/>
                    </a:cubicBezTo>
                    <a:cubicBezTo>
                      <a:pt x="18" y="454"/>
                      <a:pt x="18" y="472"/>
                      <a:pt x="9" y="481"/>
                    </a:cubicBezTo>
                    <a:cubicBezTo>
                      <a:pt x="0" y="498"/>
                      <a:pt x="0" y="507"/>
                      <a:pt x="9" y="507"/>
                    </a:cubicBezTo>
                    <a:cubicBezTo>
                      <a:pt x="18" y="507"/>
                      <a:pt x="27" y="489"/>
                      <a:pt x="27" y="489"/>
                    </a:cubicBezTo>
                    <a:cubicBezTo>
                      <a:pt x="27" y="489"/>
                      <a:pt x="27" y="463"/>
                      <a:pt x="36" y="418"/>
                    </a:cubicBezTo>
                    <a:cubicBezTo>
                      <a:pt x="45" y="365"/>
                      <a:pt x="54" y="312"/>
                      <a:pt x="54" y="259"/>
                    </a:cubicBezTo>
                    <a:cubicBezTo>
                      <a:pt x="54" y="205"/>
                      <a:pt x="54" y="143"/>
                      <a:pt x="45" y="90"/>
                    </a:cubicBezTo>
                    <a:cubicBezTo>
                      <a:pt x="45" y="90"/>
                      <a:pt x="44" y="89"/>
                      <a:pt x="44" y="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0" name="Google Shape;7600;p13"/>
              <p:cNvSpPr/>
              <p:nvPr/>
            </p:nvSpPr>
            <p:spPr>
              <a:xfrm>
                <a:off x="5331350" y="1994975"/>
                <a:ext cx="62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7" extrusionOk="0">
                    <a:moveTo>
                      <a:pt x="222" y="0"/>
                    </a:moveTo>
                    <a:cubicBezTo>
                      <a:pt x="222" y="0"/>
                      <a:pt x="222" y="9"/>
                      <a:pt x="222" y="9"/>
                    </a:cubicBezTo>
                    <a:lnTo>
                      <a:pt x="214" y="18"/>
                    </a:lnTo>
                    <a:lnTo>
                      <a:pt x="187" y="45"/>
                    </a:lnTo>
                    <a:cubicBezTo>
                      <a:pt x="169" y="62"/>
                      <a:pt x="134" y="89"/>
                      <a:pt x="107" y="116"/>
                    </a:cubicBezTo>
                    <a:cubicBezTo>
                      <a:pt x="80" y="151"/>
                      <a:pt x="54" y="178"/>
                      <a:pt x="36" y="204"/>
                    </a:cubicBezTo>
                    <a:cubicBezTo>
                      <a:pt x="18" y="231"/>
                      <a:pt x="9" y="249"/>
                      <a:pt x="9" y="249"/>
                    </a:cubicBezTo>
                    <a:cubicBezTo>
                      <a:pt x="0" y="249"/>
                      <a:pt x="0" y="258"/>
                      <a:pt x="9" y="267"/>
                    </a:cubicBezTo>
                    <a:cubicBezTo>
                      <a:pt x="18" y="267"/>
                      <a:pt x="27" y="267"/>
                      <a:pt x="27" y="258"/>
                    </a:cubicBezTo>
                    <a:cubicBezTo>
                      <a:pt x="36" y="240"/>
                      <a:pt x="45" y="231"/>
                      <a:pt x="54" y="213"/>
                    </a:cubicBezTo>
                    <a:cubicBezTo>
                      <a:pt x="71" y="196"/>
                      <a:pt x="98" y="160"/>
                      <a:pt x="125" y="133"/>
                    </a:cubicBezTo>
                    <a:cubicBezTo>
                      <a:pt x="142" y="98"/>
                      <a:pt x="178" y="71"/>
                      <a:pt x="196" y="53"/>
                    </a:cubicBezTo>
                    <a:lnTo>
                      <a:pt x="222" y="27"/>
                    </a:lnTo>
                    <a:lnTo>
                      <a:pt x="231" y="18"/>
                    </a:lnTo>
                    <a:lnTo>
                      <a:pt x="240" y="18"/>
                    </a:lnTo>
                    <a:cubicBezTo>
                      <a:pt x="249" y="9"/>
                      <a:pt x="249" y="9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1" name="Google Shape;7601;p13"/>
              <p:cNvSpPr/>
              <p:nvPr/>
            </p:nvSpPr>
            <p:spPr>
              <a:xfrm>
                <a:off x="5332450" y="2000950"/>
                <a:ext cx="10475" cy="9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7" extrusionOk="0">
                    <a:moveTo>
                      <a:pt x="205" y="1"/>
                    </a:moveTo>
                    <a:cubicBezTo>
                      <a:pt x="161" y="1"/>
                      <a:pt x="125" y="1"/>
                      <a:pt x="81" y="10"/>
                    </a:cubicBezTo>
                    <a:lnTo>
                      <a:pt x="19" y="19"/>
                    </a:lnTo>
                    <a:cubicBezTo>
                      <a:pt x="10" y="19"/>
                      <a:pt x="1" y="19"/>
                      <a:pt x="10" y="28"/>
                    </a:cubicBezTo>
                    <a:cubicBezTo>
                      <a:pt x="10" y="36"/>
                      <a:pt x="19" y="36"/>
                      <a:pt x="27" y="36"/>
                    </a:cubicBezTo>
                    <a:lnTo>
                      <a:pt x="81" y="28"/>
                    </a:lnTo>
                    <a:cubicBezTo>
                      <a:pt x="125" y="19"/>
                      <a:pt x="170" y="19"/>
                      <a:pt x="205" y="19"/>
                    </a:cubicBezTo>
                    <a:lnTo>
                      <a:pt x="392" y="19"/>
                    </a:lnTo>
                    <a:cubicBezTo>
                      <a:pt x="392" y="19"/>
                      <a:pt x="392" y="28"/>
                      <a:pt x="400" y="28"/>
                    </a:cubicBezTo>
                    <a:cubicBezTo>
                      <a:pt x="409" y="28"/>
                      <a:pt x="418" y="19"/>
                      <a:pt x="409" y="19"/>
                    </a:cubicBezTo>
                    <a:cubicBezTo>
                      <a:pt x="418" y="10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2" name="Google Shape;7602;p13"/>
              <p:cNvSpPr/>
              <p:nvPr/>
            </p:nvSpPr>
            <p:spPr>
              <a:xfrm>
                <a:off x="5330900" y="2003175"/>
                <a:ext cx="62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425" extrusionOk="0">
                    <a:moveTo>
                      <a:pt x="1" y="1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9" y="45"/>
                    </a:cubicBezTo>
                    <a:cubicBezTo>
                      <a:pt x="9" y="63"/>
                      <a:pt x="18" y="81"/>
                      <a:pt x="27" y="90"/>
                    </a:cubicBezTo>
                    <a:cubicBezTo>
                      <a:pt x="27" y="72"/>
                      <a:pt x="18" y="54"/>
                      <a:pt x="18" y="36"/>
                    </a:cubicBezTo>
                    <a:lnTo>
                      <a:pt x="18" y="19"/>
                    </a:lnTo>
                    <a:cubicBezTo>
                      <a:pt x="9" y="10"/>
                      <a:pt x="1" y="1"/>
                      <a:pt x="1" y="1"/>
                    </a:cubicBezTo>
                    <a:close/>
                    <a:moveTo>
                      <a:pt x="27" y="90"/>
                    </a:moveTo>
                    <a:lnTo>
                      <a:pt x="27" y="90"/>
                    </a:lnTo>
                    <a:cubicBezTo>
                      <a:pt x="45" y="143"/>
                      <a:pt x="63" y="196"/>
                      <a:pt x="89" y="241"/>
                    </a:cubicBezTo>
                    <a:cubicBezTo>
                      <a:pt x="125" y="285"/>
                      <a:pt x="152" y="329"/>
                      <a:pt x="187" y="365"/>
                    </a:cubicBezTo>
                    <a:cubicBezTo>
                      <a:pt x="152" y="321"/>
                      <a:pt x="125" y="276"/>
                      <a:pt x="98" y="232"/>
                    </a:cubicBezTo>
                    <a:cubicBezTo>
                      <a:pt x="72" y="187"/>
                      <a:pt x="45" y="134"/>
                      <a:pt x="27" y="90"/>
                    </a:cubicBezTo>
                    <a:close/>
                    <a:moveTo>
                      <a:pt x="187" y="365"/>
                    </a:moveTo>
                    <a:lnTo>
                      <a:pt x="223" y="409"/>
                    </a:lnTo>
                    <a:cubicBezTo>
                      <a:pt x="223" y="409"/>
                      <a:pt x="223" y="418"/>
                      <a:pt x="223" y="418"/>
                    </a:cubicBezTo>
                    <a:cubicBezTo>
                      <a:pt x="227" y="423"/>
                      <a:pt x="229" y="425"/>
                      <a:pt x="232" y="425"/>
                    </a:cubicBezTo>
                    <a:cubicBezTo>
                      <a:pt x="234" y="425"/>
                      <a:pt x="236" y="423"/>
                      <a:pt x="240" y="418"/>
                    </a:cubicBezTo>
                    <a:cubicBezTo>
                      <a:pt x="249" y="418"/>
                      <a:pt x="249" y="409"/>
                      <a:pt x="240" y="400"/>
                    </a:cubicBezTo>
                    <a:cubicBezTo>
                      <a:pt x="232" y="400"/>
                      <a:pt x="232" y="400"/>
                      <a:pt x="232" y="409"/>
                    </a:cubicBez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3" name="Google Shape;7603;p13"/>
              <p:cNvSpPr/>
              <p:nvPr/>
            </p:nvSpPr>
            <p:spPr>
              <a:xfrm>
                <a:off x="5331125" y="2002525"/>
                <a:ext cx="4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47" extrusionOk="0">
                    <a:moveTo>
                      <a:pt x="0" y="0"/>
                    </a:moveTo>
                    <a:cubicBezTo>
                      <a:pt x="0" y="0"/>
                      <a:pt x="0" y="9"/>
                      <a:pt x="0" y="18"/>
                    </a:cubicBezTo>
                    <a:cubicBezTo>
                      <a:pt x="36" y="98"/>
                      <a:pt x="89" y="169"/>
                      <a:pt x="151" y="231"/>
                    </a:cubicBezTo>
                    <a:cubicBezTo>
                      <a:pt x="89" y="160"/>
                      <a:pt x="45" y="89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  <a:moveTo>
                      <a:pt x="169" y="222"/>
                    </a:moveTo>
                    <a:cubicBezTo>
                      <a:pt x="160" y="222"/>
                      <a:pt x="160" y="222"/>
                      <a:pt x="151" y="231"/>
                    </a:cubicBezTo>
                    <a:cubicBezTo>
                      <a:pt x="143" y="231"/>
                      <a:pt x="143" y="240"/>
                      <a:pt x="151" y="240"/>
                    </a:cubicBezTo>
                    <a:cubicBezTo>
                      <a:pt x="151" y="244"/>
                      <a:pt x="154" y="247"/>
                      <a:pt x="157" y="247"/>
                    </a:cubicBezTo>
                    <a:cubicBezTo>
                      <a:pt x="160" y="247"/>
                      <a:pt x="165" y="244"/>
                      <a:pt x="169" y="240"/>
                    </a:cubicBezTo>
                    <a:cubicBezTo>
                      <a:pt x="169" y="240"/>
                      <a:pt x="169" y="231"/>
                      <a:pt x="169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4" name="Google Shape;7604;p13"/>
              <p:cNvSpPr/>
              <p:nvPr/>
            </p:nvSpPr>
            <p:spPr>
              <a:xfrm>
                <a:off x="5332025" y="2002650"/>
                <a:ext cx="131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24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4"/>
                    </a:cubicBezTo>
                    <a:cubicBezTo>
                      <a:pt x="0" y="4"/>
                      <a:pt x="9" y="13"/>
                      <a:pt x="18" y="31"/>
                    </a:cubicBezTo>
                    <a:lnTo>
                      <a:pt x="36" y="40"/>
                    </a:lnTo>
                    <a:lnTo>
                      <a:pt x="89" y="84"/>
                    </a:lnTo>
                    <a:cubicBezTo>
                      <a:pt x="133" y="128"/>
                      <a:pt x="187" y="173"/>
                      <a:pt x="249" y="208"/>
                    </a:cubicBezTo>
                    <a:cubicBezTo>
                      <a:pt x="302" y="235"/>
                      <a:pt x="364" y="270"/>
                      <a:pt x="426" y="297"/>
                    </a:cubicBezTo>
                    <a:cubicBezTo>
                      <a:pt x="453" y="306"/>
                      <a:pt x="471" y="306"/>
                      <a:pt x="489" y="315"/>
                    </a:cubicBezTo>
                    <a:lnTo>
                      <a:pt x="497" y="315"/>
                    </a:lnTo>
                    <a:cubicBezTo>
                      <a:pt x="497" y="324"/>
                      <a:pt x="497" y="324"/>
                      <a:pt x="506" y="324"/>
                    </a:cubicBezTo>
                    <a:cubicBezTo>
                      <a:pt x="515" y="324"/>
                      <a:pt x="515" y="324"/>
                      <a:pt x="524" y="315"/>
                    </a:cubicBezTo>
                    <a:cubicBezTo>
                      <a:pt x="524" y="315"/>
                      <a:pt x="515" y="306"/>
                      <a:pt x="515" y="306"/>
                    </a:cubicBezTo>
                    <a:lnTo>
                      <a:pt x="489" y="306"/>
                    </a:lnTo>
                    <a:lnTo>
                      <a:pt x="426" y="288"/>
                    </a:lnTo>
                    <a:cubicBezTo>
                      <a:pt x="364" y="262"/>
                      <a:pt x="311" y="226"/>
                      <a:pt x="258" y="191"/>
                    </a:cubicBezTo>
                    <a:cubicBezTo>
                      <a:pt x="195" y="155"/>
                      <a:pt x="142" y="119"/>
                      <a:pt x="98" y="75"/>
                    </a:cubicBezTo>
                    <a:cubicBezTo>
                      <a:pt x="80" y="57"/>
                      <a:pt x="62" y="40"/>
                      <a:pt x="53" y="31"/>
                    </a:cubicBezTo>
                    <a:lnTo>
                      <a:pt x="36" y="13"/>
                    </a:lnTo>
                    <a:cubicBezTo>
                      <a:pt x="29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5" name="Google Shape;7605;p13"/>
              <p:cNvSpPr/>
              <p:nvPr/>
            </p:nvSpPr>
            <p:spPr>
              <a:xfrm>
                <a:off x="5327575" y="2003625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63" y="1"/>
                    </a:moveTo>
                    <a:cubicBezTo>
                      <a:pt x="27" y="54"/>
                      <a:pt x="9" y="116"/>
                      <a:pt x="9" y="187"/>
                    </a:cubicBezTo>
                    <a:cubicBezTo>
                      <a:pt x="0" y="187"/>
                      <a:pt x="0" y="196"/>
                      <a:pt x="0" y="196"/>
                    </a:cubicBezTo>
                    <a:cubicBezTo>
                      <a:pt x="0" y="205"/>
                      <a:pt x="0" y="214"/>
                      <a:pt x="9" y="214"/>
                    </a:cubicBezTo>
                    <a:cubicBezTo>
                      <a:pt x="18" y="214"/>
                      <a:pt x="18" y="205"/>
                      <a:pt x="18" y="196"/>
                    </a:cubicBezTo>
                    <a:lnTo>
                      <a:pt x="18" y="187"/>
                    </a:lnTo>
                    <a:cubicBezTo>
                      <a:pt x="18" y="125"/>
                      <a:pt x="45" y="63"/>
                      <a:pt x="80" y="18"/>
                    </a:cubicBezTo>
                    <a:cubicBezTo>
                      <a:pt x="89" y="9"/>
                      <a:pt x="80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6" name="Google Shape;7606;p13"/>
              <p:cNvSpPr/>
              <p:nvPr/>
            </p:nvSpPr>
            <p:spPr>
              <a:xfrm>
                <a:off x="5330225" y="1996975"/>
                <a:ext cx="115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78" extrusionOk="0">
                    <a:moveTo>
                      <a:pt x="10" y="0"/>
                    </a:moveTo>
                    <a:cubicBezTo>
                      <a:pt x="10" y="0"/>
                      <a:pt x="1" y="0"/>
                      <a:pt x="1" y="9"/>
                    </a:cubicBezTo>
                    <a:cubicBezTo>
                      <a:pt x="1" y="18"/>
                      <a:pt x="1" y="18"/>
                      <a:pt x="10" y="18"/>
                    </a:cubicBezTo>
                    <a:cubicBezTo>
                      <a:pt x="19" y="18"/>
                      <a:pt x="19" y="18"/>
                      <a:pt x="19" y="9"/>
                    </a:cubicBezTo>
                    <a:cubicBezTo>
                      <a:pt x="19" y="9"/>
                      <a:pt x="19" y="0"/>
                      <a:pt x="10" y="0"/>
                    </a:cubicBezTo>
                    <a:close/>
                    <a:moveTo>
                      <a:pt x="10" y="27"/>
                    </a:moveTo>
                    <a:cubicBezTo>
                      <a:pt x="1" y="80"/>
                      <a:pt x="10" y="124"/>
                      <a:pt x="36" y="178"/>
                    </a:cubicBezTo>
                    <a:lnTo>
                      <a:pt x="45" y="178"/>
                    </a:lnTo>
                    <a:lnTo>
                      <a:pt x="45" y="160"/>
                    </a:lnTo>
                    <a:cubicBezTo>
                      <a:pt x="19" y="124"/>
                      <a:pt x="10" y="71"/>
                      <a:pt x="10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7" name="Google Shape;7607;p13"/>
              <p:cNvSpPr/>
              <p:nvPr/>
            </p:nvSpPr>
            <p:spPr>
              <a:xfrm>
                <a:off x="5326450" y="19963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13" y="1"/>
                    </a:moveTo>
                    <a:cubicBezTo>
                      <a:pt x="10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1" y="31"/>
                      <a:pt x="9" y="42"/>
                      <a:pt x="18" y="42"/>
                    </a:cubicBezTo>
                    <a:cubicBezTo>
                      <a:pt x="21" y="42"/>
                      <a:pt x="25" y="39"/>
                      <a:pt x="28" y="34"/>
                    </a:cubicBezTo>
                    <a:cubicBezTo>
                      <a:pt x="54" y="52"/>
                      <a:pt x="72" y="78"/>
                      <a:pt x="99" y="105"/>
                    </a:cubicBezTo>
                    <a:cubicBezTo>
                      <a:pt x="116" y="132"/>
                      <a:pt x="134" y="158"/>
                      <a:pt x="143" y="185"/>
                    </a:cubicBezTo>
                    <a:lnTo>
                      <a:pt x="161" y="185"/>
                    </a:lnTo>
                    <a:cubicBezTo>
                      <a:pt x="161" y="185"/>
                      <a:pt x="161" y="176"/>
                      <a:pt x="161" y="176"/>
                    </a:cubicBezTo>
                    <a:cubicBezTo>
                      <a:pt x="143" y="141"/>
                      <a:pt x="125" y="114"/>
                      <a:pt x="99" y="87"/>
                    </a:cubicBezTo>
                    <a:cubicBezTo>
                      <a:pt x="81" y="70"/>
                      <a:pt x="54" y="43"/>
                      <a:pt x="28" y="25"/>
                    </a:cubicBezTo>
                    <a:lnTo>
                      <a:pt x="19" y="25"/>
                    </a:lnTo>
                    <a:cubicBezTo>
                      <a:pt x="28" y="16"/>
                      <a:pt x="28" y="7"/>
                      <a:pt x="19" y="7"/>
                    </a:cubicBezTo>
                    <a:cubicBezTo>
                      <a:pt x="19" y="3"/>
                      <a:pt x="17" y="1"/>
                      <a:pt x="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8" name="Google Shape;7608;p13"/>
              <p:cNvSpPr/>
              <p:nvPr/>
            </p:nvSpPr>
            <p:spPr>
              <a:xfrm>
                <a:off x="5329125" y="2002075"/>
                <a:ext cx="20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23" extrusionOk="0">
                    <a:moveTo>
                      <a:pt x="54" y="0"/>
                    </a:moveTo>
                    <a:cubicBezTo>
                      <a:pt x="27" y="63"/>
                      <a:pt x="9" y="125"/>
                      <a:pt x="9" y="196"/>
                    </a:cubicBezTo>
                    <a:lnTo>
                      <a:pt x="9" y="205"/>
                    </a:lnTo>
                    <a:cubicBezTo>
                      <a:pt x="1" y="205"/>
                      <a:pt x="1" y="205"/>
                      <a:pt x="1" y="214"/>
                    </a:cubicBezTo>
                    <a:cubicBezTo>
                      <a:pt x="1" y="222"/>
                      <a:pt x="9" y="222"/>
                      <a:pt x="9" y="222"/>
                    </a:cubicBezTo>
                    <a:cubicBezTo>
                      <a:pt x="18" y="222"/>
                      <a:pt x="27" y="222"/>
                      <a:pt x="27" y="214"/>
                    </a:cubicBezTo>
                    <a:cubicBezTo>
                      <a:pt x="18" y="214"/>
                      <a:pt x="18" y="205"/>
                      <a:pt x="18" y="205"/>
                    </a:cubicBezTo>
                    <a:cubicBezTo>
                      <a:pt x="18" y="169"/>
                      <a:pt x="27" y="134"/>
                      <a:pt x="36" y="107"/>
                    </a:cubicBezTo>
                    <a:cubicBezTo>
                      <a:pt x="45" y="71"/>
                      <a:pt x="54" y="45"/>
                      <a:pt x="72" y="18"/>
                    </a:cubicBezTo>
                    <a:cubicBezTo>
                      <a:pt x="80" y="9"/>
                      <a:pt x="72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9" name="Google Shape;7609;p13"/>
              <p:cNvSpPr/>
              <p:nvPr/>
            </p:nvSpPr>
            <p:spPr>
              <a:xfrm>
                <a:off x="5332450" y="1998425"/>
                <a:ext cx="425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1" extrusionOk="0">
                    <a:moveTo>
                      <a:pt x="154" y="0"/>
                    </a:moveTo>
                    <a:cubicBezTo>
                      <a:pt x="153" y="0"/>
                      <a:pt x="152" y="1"/>
                      <a:pt x="152" y="4"/>
                    </a:cubicBezTo>
                    <a:cubicBezTo>
                      <a:pt x="143" y="4"/>
                      <a:pt x="143" y="13"/>
                      <a:pt x="143" y="13"/>
                    </a:cubicBezTo>
                    <a:lnTo>
                      <a:pt x="134" y="13"/>
                    </a:lnTo>
                    <a:cubicBezTo>
                      <a:pt x="90" y="31"/>
                      <a:pt x="45" y="58"/>
                      <a:pt x="10" y="93"/>
                    </a:cubicBezTo>
                    <a:cubicBezTo>
                      <a:pt x="10" y="102"/>
                      <a:pt x="1" y="111"/>
                      <a:pt x="10" y="111"/>
                    </a:cubicBezTo>
                    <a:lnTo>
                      <a:pt x="19" y="111"/>
                    </a:lnTo>
                    <a:cubicBezTo>
                      <a:pt x="54" y="75"/>
                      <a:pt x="90" y="40"/>
                      <a:pt x="143" y="22"/>
                    </a:cubicBezTo>
                    <a:lnTo>
                      <a:pt x="161" y="22"/>
                    </a:lnTo>
                    <a:cubicBezTo>
                      <a:pt x="161" y="22"/>
                      <a:pt x="170" y="13"/>
                      <a:pt x="170" y="4"/>
                    </a:cubicBezTo>
                    <a:cubicBezTo>
                      <a:pt x="164" y="4"/>
                      <a:pt x="158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0" name="Google Shape;7610;p13"/>
              <p:cNvSpPr/>
              <p:nvPr/>
            </p:nvSpPr>
            <p:spPr>
              <a:xfrm>
                <a:off x="5332225" y="2001850"/>
                <a:ext cx="2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1" extrusionOk="0">
                    <a:moveTo>
                      <a:pt x="10" y="0"/>
                    </a:moveTo>
                    <a:cubicBezTo>
                      <a:pt x="1" y="0"/>
                      <a:pt x="1" y="0"/>
                      <a:pt x="1" y="9"/>
                    </a:cubicBezTo>
                    <a:lnTo>
                      <a:pt x="1" y="18"/>
                    </a:lnTo>
                    <a:cubicBezTo>
                      <a:pt x="36" y="27"/>
                      <a:pt x="63" y="45"/>
                      <a:pt x="99" y="72"/>
                    </a:cubicBezTo>
                    <a:cubicBezTo>
                      <a:pt x="90" y="72"/>
                      <a:pt x="90" y="80"/>
                      <a:pt x="99" y="80"/>
                    </a:cubicBezTo>
                    <a:lnTo>
                      <a:pt x="107" y="80"/>
                    </a:lnTo>
                    <a:cubicBezTo>
                      <a:pt x="116" y="80"/>
                      <a:pt x="116" y="72"/>
                      <a:pt x="107" y="63"/>
                    </a:cubicBezTo>
                    <a:cubicBezTo>
                      <a:pt x="72" y="36"/>
                      <a:pt x="45" y="9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1" name="Google Shape;7611;p13"/>
              <p:cNvSpPr/>
              <p:nvPr/>
            </p:nvSpPr>
            <p:spPr>
              <a:xfrm>
                <a:off x="5332025" y="2002900"/>
                <a:ext cx="14000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6"/>
                    </a:lnTo>
                    <a:cubicBezTo>
                      <a:pt x="53" y="74"/>
                      <a:pt x="71" y="92"/>
                      <a:pt x="89" y="109"/>
                    </a:cubicBezTo>
                    <a:cubicBezTo>
                      <a:pt x="142" y="172"/>
                      <a:pt x="204" y="225"/>
                      <a:pt x="266" y="269"/>
                    </a:cubicBezTo>
                    <a:cubicBezTo>
                      <a:pt x="329" y="314"/>
                      <a:pt x="391" y="358"/>
                      <a:pt x="462" y="403"/>
                    </a:cubicBezTo>
                    <a:cubicBezTo>
                      <a:pt x="489" y="420"/>
                      <a:pt x="515" y="429"/>
                      <a:pt x="533" y="438"/>
                    </a:cubicBezTo>
                    <a:lnTo>
                      <a:pt x="542" y="447"/>
                    </a:lnTo>
                    <a:cubicBezTo>
                      <a:pt x="542" y="447"/>
                      <a:pt x="542" y="447"/>
                      <a:pt x="542" y="456"/>
                    </a:cubicBezTo>
                    <a:lnTo>
                      <a:pt x="560" y="456"/>
                    </a:lnTo>
                    <a:cubicBezTo>
                      <a:pt x="560" y="447"/>
                      <a:pt x="560" y="438"/>
                      <a:pt x="551" y="438"/>
                    </a:cubicBezTo>
                    <a:lnTo>
                      <a:pt x="533" y="429"/>
                    </a:lnTo>
                    <a:cubicBezTo>
                      <a:pt x="515" y="420"/>
                      <a:pt x="497" y="403"/>
                      <a:pt x="471" y="394"/>
                    </a:cubicBezTo>
                    <a:cubicBezTo>
                      <a:pt x="444" y="376"/>
                      <a:pt x="409" y="358"/>
                      <a:pt x="373" y="332"/>
                    </a:cubicBezTo>
                    <a:cubicBezTo>
                      <a:pt x="346" y="305"/>
                      <a:pt x="311" y="287"/>
                      <a:pt x="275" y="260"/>
                    </a:cubicBezTo>
                    <a:cubicBezTo>
                      <a:pt x="213" y="207"/>
                      <a:pt x="160" y="154"/>
                      <a:pt x="107" y="101"/>
                    </a:cubicBezTo>
                    <a:lnTo>
                      <a:pt x="53" y="47"/>
                    </a:lnTo>
                    <a:lnTo>
                      <a:pt x="36" y="21"/>
                    </a:lnTo>
                    <a:cubicBezTo>
                      <a:pt x="28" y="13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2" name="Google Shape;7612;p13"/>
              <p:cNvSpPr/>
              <p:nvPr/>
            </p:nvSpPr>
            <p:spPr>
              <a:xfrm>
                <a:off x="5324900" y="2002075"/>
                <a:ext cx="515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623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96" y="0"/>
                      <a:pt x="178" y="0"/>
                      <a:pt x="170" y="18"/>
                    </a:cubicBezTo>
                    <a:cubicBezTo>
                      <a:pt x="170" y="27"/>
                      <a:pt x="161" y="27"/>
                      <a:pt x="161" y="36"/>
                    </a:cubicBezTo>
                    <a:lnTo>
                      <a:pt x="143" y="63"/>
                    </a:lnTo>
                    <a:lnTo>
                      <a:pt x="116" y="98"/>
                    </a:lnTo>
                    <a:cubicBezTo>
                      <a:pt x="63" y="196"/>
                      <a:pt x="27" y="302"/>
                      <a:pt x="19" y="409"/>
                    </a:cubicBezTo>
                    <a:cubicBezTo>
                      <a:pt x="10" y="444"/>
                      <a:pt x="10" y="480"/>
                      <a:pt x="10" y="507"/>
                    </a:cubicBezTo>
                    <a:lnTo>
                      <a:pt x="10" y="578"/>
                    </a:lnTo>
                    <a:lnTo>
                      <a:pt x="10" y="595"/>
                    </a:lnTo>
                    <a:cubicBezTo>
                      <a:pt x="1" y="595"/>
                      <a:pt x="1" y="604"/>
                      <a:pt x="1" y="604"/>
                    </a:cubicBezTo>
                    <a:cubicBezTo>
                      <a:pt x="1" y="613"/>
                      <a:pt x="10" y="622"/>
                      <a:pt x="10" y="622"/>
                    </a:cubicBezTo>
                    <a:cubicBezTo>
                      <a:pt x="19" y="613"/>
                      <a:pt x="27" y="613"/>
                      <a:pt x="19" y="604"/>
                    </a:cubicBezTo>
                    <a:cubicBezTo>
                      <a:pt x="19" y="604"/>
                      <a:pt x="19" y="595"/>
                      <a:pt x="19" y="595"/>
                    </a:cubicBezTo>
                    <a:lnTo>
                      <a:pt x="19" y="587"/>
                    </a:lnTo>
                    <a:lnTo>
                      <a:pt x="19" y="516"/>
                    </a:lnTo>
                    <a:cubicBezTo>
                      <a:pt x="19" y="480"/>
                      <a:pt x="27" y="444"/>
                      <a:pt x="27" y="418"/>
                    </a:cubicBezTo>
                    <a:cubicBezTo>
                      <a:pt x="36" y="373"/>
                      <a:pt x="45" y="338"/>
                      <a:pt x="54" y="302"/>
                    </a:cubicBezTo>
                    <a:cubicBezTo>
                      <a:pt x="72" y="231"/>
                      <a:pt x="98" y="169"/>
                      <a:pt x="134" y="107"/>
                    </a:cubicBezTo>
                    <a:lnTo>
                      <a:pt x="161" y="71"/>
                    </a:lnTo>
                    <a:lnTo>
                      <a:pt x="170" y="54"/>
                    </a:lnTo>
                    <a:lnTo>
                      <a:pt x="187" y="27"/>
                    </a:lnTo>
                    <a:cubicBezTo>
                      <a:pt x="196" y="18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613" name="Google Shape;7613;p13"/>
          <p:cNvGrpSpPr/>
          <p:nvPr/>
        </p:nvGrpSpPr>
        <p:grpSpPr>
          <a:xfrm rot="4438034">
            <a:off x="3629627" y="2937576"/>
            <a:ext cx="237715" cy="230268"/>
            <a:chOff x="5230050" y="2005675"/>
            <a:chExt cx="81300" cy="78750"/>
          </a:xfrm>
        </p:grpSpPr>
        <p:sp>
          <p:nvSpPr>
            <p:cNvPr id="7614" name="Google Shape;7614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6" name="Google Shape;7646;p13"/>
          <p:cNvGrpSpPr/>
          <p:nvPr/>
        </p:nvGrpSpPr>
        <p:grpSpPr>
          <a:xfrm rot="1472593">
            <a:off x="2440448" y="2751834"/>
            <a:ext cx="372306" cy="360645"/>
            <a:chOff x="5230050" y="2005675"/>
            <a:chExt cx="81300" cy="78750"/>
          </a:xfrm>
        </p:grpSpPr>
        <p:sp>
          <p:nvSpPr>
            <p:cNvPr id="7647" name="Google Shape;7647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79" name="Google Shape;7679;p13"/>
          <p:cNvSpPr txBox="1">
            <a:spLocks noGrp="1"/>
          </p:cNvSpPr>
          <p:nvPr>
            <p:ph type="title" idx="3"/>
          </p:nvPr>
        </p:nvSpPr>
        <p:spPr>
          <a:xfrm flipH="1">
            <a:off x="5898507" y="1631150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7680" name="Google Shape;7680;p13"/>
          <p:cNvSpPr txBox="1">
            <a:spLocks noGrp="1"/>
          </p:cNvSpPr>
          <p:nvPr>
            <p:ph type="subTitle" idx="4"/>
          </p:nvPr>
        </p:nvSpPr>
        <p:spPr>
          <a:xfrm flipH="1">
            <a:off x="5902511" y="2019158"/>
            <a:ext cx="2239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81" name="Google Shape;7681;p13"/>
          <p:cNvSpPr txBox="1">
            <a:spLocks noGrp="1"/>
          </p:cNvSpPr>
          <p:nvPr>
            <p:ph type="title" idx="5"/>
          </p:nvPr>
        </p:nvSpPr>
        <p:spPr>
          <a:xfrm flipH="1">
            <a:off x="5909710" y="263897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7682" name="Google Shape;7682;p13"/>
          <p:cNvSpPr txBox="1">
            <a:spLocks noGrp="1"/>
          </p:cNvSpPr>
          <p:nvPr>
            <p:ph type="subTitle" idx="6"/>
          </p:nvPr>
        </p:nvSpPr>
        <p:spPr>
          <a:xfrm flipH="1">
            <a:off x="5902511" y="3026983"/>
            <a:ext cx="2239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83" name="Google Shape;7683;p13"/>
          <p:cNvSpPr txBox="1">
            <a:spLocks noGrp="1"/>
          </p:cNvSpPr>
          <p:nvPr>
            <p:ph type="title" idx="7"/>
          </p:nvPr>
        </p:nvSpPr>
        <p:spPr>
          <a:xfrm flipH="1">
            <a:off x="5923497" y="3629163"/>
            <a:ext cx="17580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7684" name="Google Shape;7684;p13"/>
          <p:cNvSpPr txBox="1">
            <a:spLocks noGrp="1"/>
          </p:cNvSpPr>
          <p:nvPr>
            <p:ph type="subTitle" idx="8"/>
          </p:nvPr>
        </p:nvSpPr>
        <p:spPr>
          <a:xfrm flipH="1">
            <a:off x="5902511" y="4017183"/>
            <a:ext cx="2239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685" name="Google Shape;7685;p13"/>
          <p:cNvGrpSpPr/>
          <p:nvPr/>
        </p:nvGrpSpPr>
        <p:grpSpPr>
          <a:xfrm>
            <a:off x="4668979" y="1751394"/>
            <a:ext cx="217968" cy="211006"/>
            <a:chOff x="5391475" y="1734625"/>
            <a:chExt cx="74425" cy="72050"/>
          </a:xfrm>
        </p:grpSpPr>
        <p:sp>
          <p:nvSpPr>
            <p:cNvPr id="7686" name="Google Shape;7686;p13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687" name="Google Shape;7687;p13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7688" name="Google Shape;7688;p13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9" name="Google Shape;7689;p13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0" name="Google Shape;7690;p13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1" name="Google Shape;7691;p13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2" name="Google Shape;7692;p13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3" name="Google Shape;7693;p13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4" name="Google Shape;7694;p13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5" name="Google Shape;7695;p13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6" name="Google Shape;7696;p13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7" name="Google Shape;7697;p13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8" name="Google Shape;7698;p13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9" name="Google Shape;7699;p13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0" name="Google Shape;7700;p13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1" name="Google Shape;7701;p13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2" name="Google Shape;7702;p13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3" name="Google Shape;7703;p13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4" name="Google Shape;7704;p13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5" name="Google Shape;7705;p13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706" name="Google Shape;7706;p13"/>
          <p:cNvGrpSpPr/>
          <p:nvPr/>
        </p:nvGrpSpPr>
        <p:grpSpPr>
          <a:xfrm>
            <a:off x="4510651" y="2120678"/>
            <a:ext cx="140817" cy="144141"/>
            <a:chOff x="5308025" y="1976325"/>
            <a:chExt cx="48650" cy="49800"/>
          </a:xfrm>
        </p:grpSpPr>
        <p:sp>
          <p:nvSpPr>
            <p:cNvPr id="7707" name="Google Shape;7707;p13"/>
            <p:cNvSpPr/>
            <p:nvPr/>
          </p:nvSpPr>
          <p:spPr>
            <a:xfrm>
              <a:off x="5308025" y="1976325"/>
              <a:ext cx="48650" cy="49800"/>
            </a:xfrm>
            <a:custGeom>
              <a:avLst/>
              <a:gdLst/>
              <a:ahLst/>
              <a:cxnLst/>
              <a:rect l="l" t="t" r="r" b="b"/>
              <a:pathLst>
                <a:path w="1946" h="1992" extrusionOk="0">
                  <a:moveTo>
                    <a:pt x="1075" y="0"/>
                  </a:moveTo>
                  <a:cubicBezTo>
                    <a:pt x="1004" y="0"/>
                    <a:pt x="933" y="45"/>
                    <a:pt x="889" y="107"/>
                  </a:cubicBezTo>
                  <a:lnTo>
                    <a:pt x="827" y="204"/>
                  </a:lnTo>
                  <a:cubicBezTo>
                    <a:pt x="773" y="275"/>
                    <a:pt x="756" y="373"/>
                    <a:pt x="765" y="462"/>
                  </a:cubicBezTo>
                  <a:lnTo>
                    <a:pt x="773" y="586"/>
                  </a:lnTo>
                  <a:cubicBezTo>
                    <a:pt x="782" y="631"/>
                    <a:pt x="809" y="675"/>
                    <a:pt x="853" y="693"/>
                  </a:cubicBezTo>
                  <a:cubicBezTo>
                    <a:pt x="880" y="702"/>
                    <a:pt x="898" y="728"/>
                    <a:pt x="907" y="755"/>
                  </a:cubicBezTo>
                  <a:lnTo>
                    <a:pt x="907" y="808"/>
                  </a:lnTo>
                  <a:cubicBezTo>
                    <a:pt x="907" y="826"/>
                    <a:pt x="898" y="844"/>
                    <a:pt x="889" y="853"/>
                  </a:cubicBezTo>
                  <a:lnTo>
                    <a:pt x="836" y="871"/>
                  </a:lnTo>
                  <a:cubicBezTo>
                    <a:pt x="831" y="873"/>
                    <a:pt x="826" y="874"/>
                    <a:pt x="822" y="874"/>
                  </a:cubicBezTo>
                  <a:cubicBezTo>
                    <a:pt x="809" y="874"/>
                    <a:pt x="798" y="866"/>
                    <a:pt x="791" y="853"/>
                  </a:cubicBezTo>
                  <a:lnTo>
                    <a:pt x="765" y="817"/>
                  </a:lnTo>
                  <a:cubicBezTo>
                    <a:pt x="747" y="799"/>
                    <a:pt x="747" y="764"/>
                    <a:pt x="756" y="737"/>
                  </a:cubicBezTo>
                  <a:cubicBezTo>
                    <a:pt x="773" y="693"/>
                    <a:pt x="773" y="648"/>
                    <a:pt x="747" y="604"/>
                  </a:cubicBezTo>
                  <a:lnTo>
                    <a:pt x="667" y="506"/>
                  </a:lnTo>
                  <a:cubicBezTo>
                    <a:pt x="614" y="435"/>
                    <a:pt x="534" y="382"/>
                    <a:pt x="445" y="355"/>
                  </a:cubicBezTo>
                  <a:lnTo>
                    <a:pt x="338" y="329"/>
                  </a:lnTo>
                  <a:cubicBezTo>
                    <a:pt x="318" y="324"/>
                    <a:pt x="298" y="322"/>
                    <a:pt x="278" y="322"/>
                  </a:cubicBezTo>
                  <a:cubicBezTo>
                    <a:pt x="222" y="322"/>
                    <a:pt x="171" y="340"/>
                    <a:pt x="125" y="373"/>
                  </a:cubicBezTo>
                  <a:lnTo>
                    <a:pt x="116" y="391"/>
                  </a:lnTo>
                  <a:cubicBezTo>
                    <a:pt x="98" y="400"/>
                    <a:pt x="90" y="418"/>
                    <a:pt x="81" y="435"/>
                  </a:cubicBezTo>
                  <a:cubicBezTo>
                    <a:pt x="63" y="444"/>
                    <a:pt x="54" y="462"/>
                    <a:pt x="45" y="480"/>
                  </a:cubicBezTo>
                  <a:lnTo>
                    <a:pt x="36" y="497"/>
                  </a:lnTo>
                  <a:cubicBezTo>
                    <a:pt x="1" y="569"/>
                    <a:pt x="10" y="648"/>
                    <a:pt x="54" y="711"/>
                  </a:cubicBezTo>
                  <a:lnTo>
                    <a:pt x="107" y="808"/>
                  </a:lnTo>
                  <a:cubicBezTo>
                    <a:pt x="161" y="888"/>
                    <a:pt x="232" y="942"/>
                    <a:pt x="312" y="977"/>
                  </a:cubicBezTo>
                  <a:lnTo>
                    <a:pt x="436" y="1021"/>
                  </a:lnTo>
                  <a:cubicBezTo>
                    <a:pt x="451" y="1024"/>
                    <a:pt x="466" y="1026"/>
                    <a:pt x="480" y="1026"/>
                  </a:cubicBezTo>
                  <a:cubicBezTo>
                    <a:pt x="509" y="1026"/>
                    <a:pt x="537" y="1019"/>
                    <a:pt x="560" y="995"/>
                  </a:cubicBezTo>
                  <a:cubicBezTo>
                    <a:pt x="580" y="982"/>
                    <a:pt x="599" y="974"/>
                    <a:pt x="619" y="974"/>
                  </a:cubicBezTo>
                  <a:cubicBezTo>
                    <a:pt x="626" y="974"/>
                    <a:pt x="633" y="975"/>
                    <a:pt x="640" y="977"/>
                  </a:cubicBezTo>
                  <a:lnTo>
                    <a:pt x="685" y="995"/>
                  </a:lnTo>
                  <a:cubicBezTo>
                    <a:pt x="702" y="1004"/>
                    <a:pt x="711" y="1013"/>
                    <a:pt x="711" y="1030"/>
                  </a:cubicBezTo>
                  <a:lnTo>
                    <a:pt x="711" y="1048"/>
                  </a:lnTo>
                  <a:cubicBezTo>
                    <a:pt x="711" y="1066"/>
                    <a:pt x="702" y="1075"/>
                    <a:pt x="685" y="1084"/>
                  </a:cubicBezTo>
                  <a:lnTo>
                    <a:pt x="640" y="1101"/>
                  </a:lnTo>
                  <a:cubicBezTo>
                    <a:pt x="633" y="1104"/>
                    <a:pt x="626" y="1105"/>
                    <a:pt x="619" y="1105"/>
                  </a:cubicBezTo>
                  <a:cubicBezTo>
                    <a:pt x="599" y="1105"/>
                    <a:pt x="580" y="1097"/>
                    <a:pt x="560" y="1084"/>
                  </a:cubicBezTo>
                  <a:cubicBezTo>
                    <a:pt x="537" y="1066"/>
                    <a:pt x="511" y="1057"/>
                    <a:pt x="483" y="1057"/>
                  </a:cubicBezTo>
                  <a:cubicBezTo>
                    <a:pt x="467" y="1057"/>
                    <a:pt x="452" y="1060"/>
                    <a:pt x="436" y="1066"/>
                  </a:cubicBezTo>
                  <a:lnTo>
                    <a:pt x="312" y="1110"/>
                  </a:lnTo>
                  <a:cubicBezTo>
                    <a:pt x="232" y="1146"/>
                    <a:pt x="161" y="1208"/>
                    <a:pt x="116" y="1279"/>
                  </a:cubicBezTo>
                  <a:lnTo>
                    <a:pt x="54" y="1386"/>
                  </a:lnTo>
                  <a:cubicBezTo>
                    <a:pt x="19" y="1448"/>
                    <a:pt x="19" y="1528"/>
                    <a:pt x="54" y="1599"/>
                  </a:cubicBezTo>
                  <a:lnTo>
                    <a:pt x="54" y="1617"/>
                  </a:lnTo>
                  <a:cubicBezTo>
                    <a:pt x="63" y="1634"/>
                    <a:pt x="81" y="1643"/>
                    <a:pt x="90" y="1661"/>
                  </a:cubicBezTo>
                  <a:cubicBezTo>
                    <a:pt x="98" y="1679"/>
                    <a:pt x="116" y="1688"/>
                    <a:pt x="125" y="1705"/>
                  </a:cubicBezTo>
                  <a:lnTo>
                    <a:pt x="143" y="1714"/>
                  </a:lnTo>
                  <a:cubicBezTo>
                    <a:pt x="186" y="1751"/>
                    <a:pt x="234" y="1767"/>
                    <a:pt x="286" y="1767"/>
                  </a:cubicBezTo>
                  <a:cubicBezTo>
                    <a:pt x="308" y="1767"/>
                    <a:pt x="332" y="1764"/>
                    <a:pt x="356" y="1759"/>
                  </a:cubicBezTo>
                  <a:lnTo>
                    <a:pt x="463" y="1723"/>
                  </a:lnTo>
                  <a:cubicBezTo>
                    <a:pt x="551" y="1696"/>
                    <a:pt x="623" y="1643"/>
                    <a:pt x="676" y="1572"/>
                  </a:cubicBezTo>
                  <a:lnTo>
                    <a:pt x="747" y="1474"/>
                  </a:lnTo>
                  <a:cubicBezTo>
                    <a:pt x="773" y="1430"/>
                    <a:pt x="782" y="1386"/>
                    <a:pt x="765" y="1341"/>
                  </a:cubicBezTo>
                  <a:cubicBezTo>
                    <a:pt x="747" y="1315"/>
                    <a:pt x="747" y="1279"/>
                    <a:pt x="765" y="1261"/>
                  </a:cubicBezTo>
                  <a:lnTo>
                    <a:pt x="800" y="1217"/>
                  </a:lnTo>
                  <a:cubicBezTo>
                    <a:pt x="800" y="1204"/>
                    <a:pt x="810" y="1196"/>
                    <a:pt x="818" y="1196"/>
                  </a:cubicBezTo>
                  <a:cubicBezTo>
                    <a:pt x="821" y="1196"/>
                    <a:pt x="824" y="1197"/>
                    <a:pt x="827" y="1199"/>
                  </a:cubicBezTo>
                  <a:lnTo>
                    <a:pt x="862" y="1199"/>
                  </a:lnTo>
                  <a:cubicBezTo>
                    <a:pt x="865" y="1198"/>
                    <a:pt x="869" y="1197"/>
                    <a:pt x="872" y="1197"/>
                  </a:cubicBezTo>
                  <a:cubicBezTo>
                    <a:pt x="886" y="1197"/>
                    <a:pt x="898" y="1213"/>
                    <a:pt x="898" y="1235"/>
                  </a:cubicBezTo>
                  <a:lnTo>
                    <a:pt x="898" y="1270"/>
                  </a:lnTo>
                  <a:cubicBezTo>
                    <a:pt x="907" y="1297"/>
                    <a:pt x="889" y="1323"/>
                    <a:pt x="862" y="1341"/>
                  </a:cubicBezTo>
                  <a:cubicBezTo>
                    <a:pt x="827" y="1368"/>
                    <a:pt x="800" y="1412"/>
                    <a:pt x="800" y="1457"/>
                  </a:cubicBezTo>
                  <a:lnTo>
                    <a:pt x="800" y="1581"/>
                  </a:lnTo>
                  <a:cubicBezTo>
                    <a:pt x="809" y="1670"/>
                    <a:pt x="836" y="1759"/>
                    <a:pt x="898" y="1821"/>
                  </a:cubicBezTo>
                  <a:lnTo>
                    <a:pt x="969" y="1910"/>
                  </a:lnTo>
                  <a:cubicBezTo>
                    <a:pt x="1016" y="1964"/>
                    <a:pt x="1076" y="1991"/>
                    <a:pt x="1144" y="1991"/>
                  </a:cubicBezTo>
                  <a:cubicBezTo>
                    <a:pt x="1153" y="1991"/>
                    <a:pt x="1163" y="1991"/>
                    <a:pt x="1173" y="1990"/>
                  </a:cubicBezTo>
                  <a:lnTo>
                    <a:pt x="1191" y="1990"/>
                  </a:lnTo>
                  <a:cubicBezTo>
                    <a:pt x="1209" y="1990"/>
                    <a:pt x="1226" y="1981"/>
                    <a:pt x="1244" y="1972"/>
                  </a:cubicBezTo>
                  <a:cubicBezTo>
                    <a:pt x="1262" y="1972"/>
                    <a:pt x="1280" y="1963"/>
                    <a:pt x="1298" y="1954"/>
                  </a:cubicBezTo>
                  <a:lnTo>
                    <a:pt x="1315" y="1945"/>
                  </a:lnTo>
                  <a:cubicBezTo>
                    <a:pt x="1377" y="1901"/>
                    <a:pt x="1422" y="1839"/>
                    <a:pt x="1431" y="1759"/>
                  </a:cubicBezTo>
                  <a:lnTo>
                    <a:pt x="1431" y="1652"/>
                  </a:lnTo>
                  <a:cubicBezTo>
                    <a:pt x="1440" y="1563"/>
                    <a:pt x="1413" y="1474"/>
                    <a:pt x="1360" y="1395"/>
                  </a:cubicBezTo>
                  <a:lnTo>
                    <a:pt x="1289" y="1297"/>
                  </a:lnTo>
                  <a:cubicBezTo>
                    <a:pt x="1266" y="1260"/>
                    <a:pt x="1232" y="1241"/>
                    <a:pt x="1190" y="1241"/>
                  </a:cubicBezTo>
                  <a:cubicBezTo>
                    <a:pt x="1182" y="1241"/>
                    <a:pt x="1173" y="1242"/>
                    <a:pt x="1164" y="1244"/>
                  </a:cubicBezTo>
                  <a:cubicBezTo>
                    <a:pt x="1138" y="1244"/>
                    <a:pt x="1111" y="1235"/>
                    <a:pt x="1093" y="1208"/>
                  </a:cubicBezTo>
                  <a:lnTo>
                    <a:pt x="1058" y="1172"/>
                  </a:lnTo>
                  <a:cubicBezTo>
                    <a:pt x="1049" y="1155"/>
                    <a:pt x="1049" y="1137"/>
                    <a:pt x="1058" y="1128"/>
                  </a:cubicBezTo>
                  <a:lnTo>
                    <a:pt x="1075" y="1093"/>
                  </a:lnTo>
                  <a:cubicBezTo>
                    <a:pt x="1082" y="1086"/>
                    <a:pt x="1097" y="1080"/>
                    <a:pt x="1112" y="1080"/>
                  </a:cubicBezTo>
                  <a:cubicBezTo>
                    <a:pt x="1118" y="1080"/>
                    <a:pt x="1124" y="1081"/>
                    <a:pt x="1129" y="1084"/>
                  </a:cubicBezTo>
                  <a:lnTo>
                    <a:pt x="1173" y="1093"/>
                  </a:lnTo>
                  <a:cubicBezTo>
                    <a:pt x="1200" y="1101"/>
                    <a:pt x="1218" y="1119"/>
                    <a:pt x="1226" y="1155"/>
                  </a:cubicBezTo>
                  <a:cubicBezTo>
                    <a:pt x="1235" y="1199"/>
                    <a:pt x="1271" y="1235"/>
                    <a:pt x="1315" y="1244"/>
                  </a:cubicBezTo>
                  <a:lnTo>
                    <a:pt x="1440" y="1279"/>
                  </a:lnTo>
                  <a:cubicBezTo>
                    <a:pt x="1471" y="1290"/>
                    <a:pt x="1505" y="1295"/>
                    <a:pt x="1540" y="1295"/>
                  </a:cubicBezTo>
                  <a:cubicBezTo>
                    <a:pt x="1594" y="1295"/>
                    <a:pt x="1649" y="1283"/>
                    <a:pt x="1697" y="1261"/>
                  </a:cubicBezTo>
                  <a:lnTo>
                    <a:pt x="1813" y="1217"/>
                  </a:lnTo>
                  <a:cubicBezTo>
                    <a:pt x="1884" y="1190"/>
                    <a:pt x="1928" y="1128"/>
                    <a:pt x="1946" y="1057"/>
                  </a:cubicBezTo>
                  <a:lnTo>
                    <a:pt x="1946" y="1030"/>
                  </a:lnTo>
                  <a:cubicBezTo>
                    <a:pt x="1946" y="995"/>
                    <a:pt x="1946" y="959"/>
                    <a:pt x="1946" y="924"/>
                  </a:cubicBezTo>
                  <a:lnTo>
                    <a:pt x="1946" y="906"/>
                  </a:lnTo>
                  <a:cubicBezTo>
                    <a:pt x="1928" y="835"/>
                    <a:pt x="1875" y="773"/>
                    <a:pt x="1804" y="746"/>
                  </a:cubicBezTo>
                  <a:lnTo>
                    <a:pt x="1688" y="702"/>
                  </a:lnTo>
                  <a:cubicBezTo>
                    <a:pt x="1645" y="683"/>
                    <a:pt x="1600" y="674"/>
                    <a:pt x="1554" y="674"/>
                  </a:cubicBezTo>
                  <a:cubicBezTo>
                    <a:pt x="1513" y="674"/>
                    <a:pt x="1472" y="681"/>
                    <a:pt x="1431" y="693"/>
                  </a:cubicBezTo>
                  <a:lnTo>
                    <a:pt x="1306" y="737"/>
                  </a:lnTo>
                  <a:cubicBezTo>
                    <a:pt x="1262" y="746"/>
                    <a:pt x="1235" y="791"/>
                    <a:pt x="1226" y="835"/>
                  </a:cubicBezTo>
                  <a:cubicBezTo>
                    <a:pt x="1218" y="862"/>
                    <a:pt x="1200" y="888"/>
                    <a:pt x="1173" y="897"/>
                  </a:cubicBezTo>
                  <a:lnTo>
                    <a:pt x="1120" y="888"/>
                  </a:lnTo>
                  <a:cubicBezTo>
                    <a:pt x="1113" y="892"/>
                    <a:pt x="1105" y="894"/>
                    <a:pt x="1098" y="894"/>
                  </a:cubicBezTo>
                  <a:cubicBezTo>
                    <a:pt x="1089" y="894"/>
                    <a:pt x="1081" y="890"/>
                    <a:pt x="1075" y="879"/>
                  </a:cubicBezTo>
                  <a:cubicBezTo>
                    <a:pt x="1067" y="862"/>
                    <a:pt x="1067" y="853"/>
                    <a:pt x="1075" y="835"/>
                  </a:cubicBezTo>
                  <a:lnTo>
                    <a:pt x="1102" y="791"/>
                  </a:lnTo>
                  <a:cubicBezTo>
                    <a:pt x="1111" y="764"/>
                    <a:pt x="1138" y="746"/>
                    <a:pt x="1173" y="746"/>
                  </a:cubicBezTo>
                  <a:cubicBezTo>
                    <a:pt x="1218" y="746"/>
                    <a:pt x="1262" y="720"/>
                    <a:pt x="1280" y="684"/>
                  </a:cubicBezTo>
                  <a:lnTo>
                    <a:pt x="1342" y="569"/>
                  </a:lnTo>
                  <a:cubicBezTo>
                    <a:pt x="1386" y="489"/>
                    <a:pt x="1395" y="400"/>
                    <a:pt x="1377" y="311"/>
                  </a:cubicBezTo>
                  <a:lnTo>
                    <a:pt x="1360" y="196"/>
                  </a:lnTo>
                  <a:cubicBezTo>
                    <a:pt x="1342" y="124"/>
                    <a:pt x="1298" y="62"/>
                    <a:pt x="1226" y="27"/>
                  </a:cubicBezTo>
                  <a:lnTo>
                    <a:pt x="1209" y="27"/>
                  </a:lnTo>
                  <a:cubicBezTo>
                    <a:pt x="1173" y="9"/>
                    <a:pt x="1138" y="9"/>
                    <a:pt x="10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708" name="Google Shape;7708;p13"/>
            <p:cNvGrpSpPr/>
            <p:nvPr/>
          </p:nvGrpSpPr>
          <p:grpSpPr>
            <a:xfrm>
              <a:off x="5323575" y="1987850"/>
              <a:ext cx="22450" cy="29800"/>
              <a:chOff x="5323575" y="1987850"/>
              <a:chExt cx="22450" cy="29800"/>
            </a:xfrm>
          </p:grpSpPr>
          <p:sp>
            <p:nvSpPr>
              <p:cNvPr id="7709" name="Google Shape;7709;p13"/>
              <p:cNvSpPr/>
              <p:nvPr/>
            </p:nvSpPr>
            <p:spPr>
              <a:xfrm>
                <a:off x="5328250" y="1999175"/>
                <a:ext cx="60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3" extrusionOk="0">
                    <a:moveTo>
                      <a:pt x="231" y="99"/>
                    </a:moveTo>
                    <a:cubicBezTo>
                      <a:pt x="213" y="107"/>
                      <a:pt x="204" y="125"/>
                      <a:pt x="195" y="134"/>
                    </a:cubicBezTo>
                    <a:lnTo>
                      <a:pt x="178" y="170"/>
                    </a:lnTo>
                    <a:cubicBezTo>
                      <a:pt x="169" y="179"/>
                      <a:pt x="169" y="187"/>
                      <a:pt x="160" y="196"/>
                    </a:cubicBezTo>
                    <a:cubicBezTo>
                      <a:pt x="160" y="214"/>
                      <a:pt x="142" y="223"/>
                      <a:pt x="133" y="214"/>
                    </a:cubicBezTo>
                    <a:cubicBezTo>
                      <a:pt x="107" y="196"/>
                      <a:pt x="80" y="196"/>
                      <a:pt x="62" y="196"/>
                    </a:cubicBezTo>
                    <a:lnTo>
                      <a:pt x="27" y="196"/>
                    </a:lnTo>
                    <a:cubicBezTo>
                      <a:pt x="9" y="187"/>
                      <a:pt x="0" y="179"/>
                      <a:pt x="0" y="161"/>
                    </a:cubicBezTo>
                    <a:cubicBezTo>
                      <a:pt x="0" y="152"/>
                      <a:pt x="0" y="143"/>
                      <a:pt x="0" y="143"/>
                    </a:cubicBezTo>
                    <a:lnTo>
                      <a:pt x="0" y="125"/>
                    </a:lnTo>
                    <a:cubicBezTo>
                      <a:pt x="0" y="116"/>
                      <a:pt x="0" y="99"/>
                      <a:pt x="0" y="90"/>
                    </a:cubicBezTo>
                    <a:cubicBezTo>
                      <a:pt x="0" y="72"/>
                      <a:pt x="9" y="54"/>
                      <a:pt x="27" y="54"/>
                    </a:cubicBezTo>
                    <a:cubicBezTo>
                      <a:pt x="44" y="54"/>
                      <a:pt x="53" y="54"/>
                      <a:pt x="71" y="45"/>
                    </a:cubicBezTo>
                    <a:lnTo>
                      <a:pt x="124" y="28"/>
                    </a:lnTo>
                    <a:lnTo>
                      <a:pt x="142" y="19"/>
                    </a:lnTo>
                    <a:lnTo>
                      <a:pt x="151" y="10"/>
                    </a:lnTo>
                    <a:cubicBezTo>
                      <a:pt x="160" y="1"/>
                      <a:pt x="178" y="1"/>
                      <a:pt x="187" y="10"/>
                    </a:cubicBezTo>
                    <a:lnTo>
                      <a:pt x="195" y="28"/>
                    </a:lnTo>
                    <a:cubicBezTo>
                      <a:pt x="204" y="45"/>
                      <a:pt x="222" y="63"/>
                      <a:pt x="231" y="72"/>
                    </a:cubicBezTo>
                    <a:cubicBezTo>
                      <a:pt x="240" y="72"/>
                      <a:pt x="240" y="90"/>
                      <a:pt x="231" y="9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0" name="Google Shape;7710;p13"/>
              <p:cNvSpPr/>
              <p:nvPr/>
            </p:nvSpPr>
            <p:spPr>
              <a:xfrm>
                <a:off x="5324675" y="1997475"/>
                <a:ext cx="55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0" extrusionOk="0">
                    <a:moveTo>
                      <a:pt x="10" y="0"/>
                    </a:moveTo>
                    <a:cubicBezTo>
                      <a:pt x="8" y="0"/>
                      <a:pt x="5" y="2"/>
                      <a:pt x="1" y="7"/>
                    </a:cubicBezTo>
                    <a:cubicBezTo>
                      <a:pt x="1" y="16"/>
                      <a:pt x="1" y="25"/>
                      <a:pt x="10" y="25"/>
                    </a:cubicBezTo>
                    <a:lnTo>
                      <a:pt x="28" y="25"/>
                    </a:lnTo>
                    <a:cubicBezTo>
                      <a:pt x="90" y="60"/>
                      <a:pt x="152" y="104"/>
                      <a:pt x="205" y="167"/>
                    </a:cubicBezTo>
                    <a:cubicBezTo>
                      <a:pt x="205" y="168"/>
                      <a:pt x="206" y="169"/>
                      <a:pt x="207" y="169"/>
                    </a:cubicBezTo>
                    <a:cubicBezTo>
                      <a:pt x="211" y="169"/>
                      <a:pt x="221" y="156"/>
                      <a:pt x="214" y="149"/>
                    </a:cubicBezTo>
                    <a:cubicBezTo>
                      <a:pt x="161" y="96"/>
                      <a:pt x="99" y="51"/>
                      <a:pt x="28" y="16"/>
                    </a:cubicBezTo>
                    <a:cubicBezTo>
                      <a:pt x="28" y="7"/>
                      <a:pt x="19" y="7"/>
                      <a:pt x="19" y="7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1" name="Google Shape;7711;p13"/>
              <p:cNvSpPr/>
              <p:nvPr/>
            </p:nvSpPr>
            <p:spPr>
              <a:xfrm>
                <a:off x="5324675" y="2000525"/>
                <a:ext cx="42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9" extrusionOk="0">
                    <a:moveTo>
                      <a:pt x="19" y="0"/>
                    </a:moveTo>
                    <a:cubicBezTo>
                      <a:pt x="10" y="0"/>
                      <a:pt x="1" y="9"/>
                      <a:pt x="1" y="9"/>
                    </a:cubicBezTo>
                    <a:cubicBezTo>
                      <a:pt x="10" y="18"/>
                      <a:pt x="10" y="27"/>
                      <a:pt x="19" y="27"/>
                    </a:cubicBezTo>
                    <a:cubicBezTo>
                      <a:pt x="28" y="18"/>
                      <a:pt x="28" y="18"/>
                      <a:pt x="28" y="9"/>
                    </a:cubicBezTo>
                    <a:cubicBezTo>
                      <a:pt x="28" y="0"/>
                      <a:pt x="19" y="0"/>
                      <a:pt x="19" y="0"/>
                    </a:cubicBezTo>
                    <a:close/>
                    <a:moveTo>
                      <a:pt x="70" y="6"/>
                    </a:moveTo>
                    <a:cubicBezTo>
                      <a:pt x="59" y="6"/>
                      <a:pt x="48" y="7"/>
                      <a:pt x="36" y="9"/>
                    </a:cubicBezTo>
                    <a:cubicBezTo>
                      <a:pt x="81" y="9"/>
                      <a:pt x="125" y="27"/>
                      <a:pt x="161" y="45"/>
                    </a:cubicBezTo>
                    <a:cubicBezTo>
                      <a:pt x="161" y="48"/>
                      <a:pt x="162" y="49"/>
                      <a:pt x="163" y="49"/>
                    </a:cubicBezTo>
                    <a:cubicBezTo>
                      <a:pt x="166" y="49"/>
                      <a:pt x="170" y="45"/>
                      <a:pt x="170" y="45"/>
                    </a:cubicBezTo>
                    <a:cubicBezTo>
                      <a:pt x="170" y="45"/>
                      <a:pt x="170" y="36"/>
                      <a:pt x="170" y="36"/>
                    </a:cubicBezTo>
                    <a:cubicBezTo>
                      <a:pt x="136" y="16"/>
                      <a:pt x="103" y="6"/>
                      <a:pt x="70" y="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2" name="Google Shape;7712;p13"/>
              <p:cNvSpPr/>
              <p:nvPr/>
            </p:nvSpPr>
            <p:spPr>
              <a:xfrm>
                <a:off x="5323575" y="2002125"/>
                <a:ext cx="557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4" extrusionOk="0">
                    <a:moveTo>
                      <a:pt x="214" y="1"/>
                    </a:moveTo>
                    <a:cubicBezTo>
                      <a:pt x="211" y="1"/>
                      <a:pt x="209" y="3"/>
                      <a:pt x="205" y="7"/>
                    </a:cubicBezTo>
                    <a:cubicBezTo>
                      <a:pt x="143" y="52"/>
                      <a:pt x="72" y="114"/>
                      <a:pt x="18" y="176"/>
                    </a:cubicBezTo>
                    <a:lnTo>
                      <a:pt x="9" y="176"/>
                    </a:lnTo>
                    <a:cubicBezTo>
                      <a:pt x="1" y="185"/>
                      <a:pt x="1" y="185"/>
                      <a:pt x="9" y="194"/>
                    </a:cubicBezTo>
                    <a:lnTo>
                      <a:pt x="27" y="194"/>
                    </a:lnTo>
                    <a:cubicBezTo>
                      <a:pt x="27" y="194"/>
                      <a:pt x="27" y="185"/>
                      <a:pt x="27" y="185"/>
                    </a:cubicBezTo>
                    <a:cubicBezTo>
                      <a:pt x="89" y="123"/>
                      <a:pt x="151" y="69"/>
                      <a:pt x="223" y="16"/>
                    </a:cubicBezTo>
                    <a:cubicBezTo>
                      <a:pt x="223" y="16"/>
                      <a:pt x="223" y="7"/>
                      <a:pt x="223" y="7"/>
                    </a:cubicBezTo>
                    <a:cubicBezTo>
                      <a:pt x="218" y="3"/>
                      <a:pt x="216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3" name="Google Shape;7713;p13"/>
              <p:cNvSpPr/>
              <p:nvPr/>
            </p:nvSpPr>
            <p:spPr>
              <a:xfrm>
                <a:off x="5331575" y="1987850"/>
                <a:ext cx="1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8" extrusionOk="0">
                    <a:moveTo>
                      <a:pt x="27" y="1"/>
                    </a:moveTo>
                    <a:cubicBezTo>
                      <a:pt x="27" y="1"/>
                      <a:pt x="18" y="1"/>
                      <a:pt x="18" y="10"/>
                    </a:cubicBezTo>
                    <a:cubicBezTo>
                      <a:pt x="18" y="10"/>
                      <a:pt x="18" y="19"/>
                      <a:pt x="18" y="19"/>
                    </a:cubicBezTo>
                    <a:lnTo>
                      <a:pt x="9" y="10"/>
                    </a:lnTo>
                    <a:cubicBezTo>
                      <a:pt x="9" y="10"/>
                      <a:pt x="9" y="19"/>
                      <a:pt x="9" y="19"/>
                    </a:cubicBezTo>
                    <a:cubicBezTo>
                      <a:pt x="4" y="30"/>
                      <a:pt x="12" y="37"/>
                      <a:pt x="21" y="37"/>
                    </a:cubicBezTo>
                    <a:cubicBezTo>
                      <a:pt x="26" y="37"/>
                      <a:pt x="32" y="34"/>
                      <a:pt x="36" y="28"/>
                    </a:cubicBezTo>
                    <a:cubicBezTo>
                      <a:pt x="36" y="28"/>
                      <a:pt x="36" y="19"/>
                      <a:pt x="36" y="19"/>
                    </a:cubicBezTo>
                    <a:lnTo>
                      <a:pt x="36" y="10"/>
                    </a:lnTo>
                    <a:lnTo>
                      <a:pt x="27" y="1"/>
                    </a:lnTo>
                    <a:close/>
                    <a:moveTo>
                      <a:pt x="36" y="36"/>
                    </a:moveTo>
                    <a:lnTo>
                      <a:pt x="36" y="45"/>
                    </a:lnTo>
                    <a:cubicBezTo>
                      <a:pt x="36" y="46"/>
                      <a:pt x="36" y="46"/>
                      <a:pt x="36" y="47"/>
                    </a:cubicBezTo>
                    <a:lnTo>
                      <a:pt x="36" y="47"/>
                    </a:lnTo>
                    <a:cubicBezTo>
                      <a:pt x="36" y="43"/>
                      <a:pt x="36" y="40"/>
                      <a:pt x="36" y="36"/>
                    </a:cubicBezTo>
                    <a:close/>
                    <a:moveTo>
                      <a:pt x="36" y="47"/>
                    </a:moveTo>
                    <a:cubicBezTo>
                      <a:pt x="36" y="61"/>
                      <a:pt x="37" y="75"/>
                      <a:pt x="44" y="89"/>
                    </a:cubicBezTo>
                    <a:lnTo>
                      <a:pt x="44" y="89"/>
                    </a:lnTo>
                    <a:cubicBezTo>
                      <a:pt x="43" y="69"/>
                      <a:pt x="37" y="55"/>
                      <a:pt x="36" y="47"/>
                    </a:cubicBezTo>
                    <a:close/>
                    <a:moveTo>
                      <a:pt x="44" y="89"/>
                    </a:moveTo>
                    <a:cubicBezTo>
                      <a:pt x="45" y="92"/>
                      <a:pt x="45" y="95"/>
                      <a:pt x="45" y="99"/>
                    </a:cubicBezTo>
                    <a:cubicBezTo>
                      <a:pt x="45" y="143"/>
                      <a:pt x="45" y="205"/>
                      <a:pt x="45" y="259"/>
                    </a:cubicBezTo>
                    <a:cubicBezTo>
                      <a:pt x="36" y="303"/>
                      <a:pt x="36" y="356"/>
                      <a:pt x="27" y="410"/>
                    </a:cubicBezTo>
                    <a:cubicBezTo>
                      <a:pt x="18" y="454"/>
                      <a:pt x="18" y="472"/>
                      <a:pt x="9" y="481"/>
                    </a:cubicBezTo>
                    <a:cubicBezTo>
                      <a:pt x="0" y="498"/>
                      <a:pt x="0" y="507"/>
                      <a:pt x="9" y="507"/>
                    </a:cubicBezTo>
                    <a:cubicBezTo>
                      <a:pt x="18" y="507"/>
                      <a:pt x="27" y="489"/>
                      <a:pt x="27" y="489"/>
                    </a:cubicBezTo>
                    <a:cubicBezTo>
                      <a:pt x="27" y="489"/>
                      <a:pt x="27" y="463"/>
                      <a:pt x="36" y="418"/>
                    </a:cubicBezTo>
                    <a:cubicBezTo>
                      <a:pt x="45" y="365"/>
                      <a:pt x="54" y="312"/>
                      <a:pt x="54" y="259"/>
                    </a:cubicBezTo>
                    <a:cubicBezTo>
                      <a:pt x="54" y="205"/>
                      <a:pt x="54" y="143"/>
                      <a:pt x="45" y="90"/>
                    </a:cubicBezTo>
                    <a:cubicBezTo>
                      <a:pt x="45" y="90"/>
                      <a:pt x="44" y="89"/>
                      <a:pt x="44" y="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4" name="Google Shape;7714;p13"/>
              <p:cNvSpPr/>
              <p:nvPr/>
            </p:nvSpPr>
            <p:spPr>
              <a:xfrm>
                <a:off x="5331350" y="1994975"/>
                <a:ext cx="62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7" extrusionOk="0">
                    <a:moveTo>
                      <a:pt x="222" y="0"/>
                    </a:moveTo>
                    <a:cubicBezTo>
                      <a:pt x="222" y="0"/>
                      <a:pt x="222" y="9"/>
                      <a:pt x="222" y="9"/>
                    </a:cubicBezTo>
                    <a:lnTo>
                      <a:pt x="214" y="18"/>
                    </a:lnTo>
                    <a:lnTo>
                      <a:pt x="187" y="45"/>
                    </a:lnTo>
                    <a:cubicBezTo>
                      <a:pt x="169" y="62"/>
                      <a:pt x="134" y="89"/>
                      <a:pt x="107" y="116"/>
                    </a:cubicBezTo>
                    <a:cubicBezTo>
                      <a:pt x="80" y="151"/>
                      <a:pt x="54" y="178"/>
                      <a:pt x="36" y="204"/>
                    </a:cubicBezTo>
                    <a:cubicBezTo>
                      <a:pt x="18" y="231"/>
                      <a:pt x="9" y="249"/>
                      <a:pt x="9" y="249"/>
                    </a:cubicBezTo>
                    <a:cubicBezTo>
                      <a:pt x="0" y="249"/>
                      <a:pt x="0" y="258"/>
                      <a:pt x="9" y="267"/>
                    </a:cubicBezTo>
                    <a:cubicBezTo>
                      <a:pt x="18" y="267"/>
                      <a:pt x="27" y="267"/>
                      <a:pt x="27" y="258"/>
                    </a:cubicBezTo>
                    <a:cubicBezTo>
                      <a:pt x="36" y="240"/>
                      <a:pt x="45" y="231"/>
                      <a:pt x="54" y="213"/>
                    </a:cubicBezTo>
                    <a:cubicBezTo>
                      <a:pt x="71" y="196"/>
                      <a:pt x="98" y="160"/>
                      <a:pt x="125" y="133"/>
                    </a:cubicBezTo>
                    <a:cubicBezTo>
                      <a:pt x="142" y="98"/>
                      <a:pt x="178" y="71"/>
                      <a:pt x="196" y="53"/>
                    </a:cubicBezTo>
                    <a:lnTo>
                      <a:pt x="222" y="27"/>
                    </a:lnTo>
                    <a:lnTo>
                      <a:pt x="231" y="18"/>
                    </a:lnTo>
                    <a:lnTo>
                      <a:pt x="240" y="18"/>
                    </a:lnTo>
                    <a:cubicBezTo>
                      <a:pt x="249" y="9"/>
                      <a:pt x="249" y="9"/>
                      <a:pt x="2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5" name="Google Shape;7715;p13"/>
              <p:cNvSpPr/>
              <p:nvPr/>
            </p:nvSpPr>
            <p:spPr>
              <a:xfrm>
                <a:off x="5332450" y="2000950"/>
                <a:ext cx="10475" cy="9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7" extrusionOk="0">
                    <a:moveTo>
                      <a:pt x="205" y="1"/>
                    </a:moveTo>
                    <a:cubicBezTo>
                      <a:pt x="161" y="1"/>
                      <a:pt x="125" y="1"/>
                      <a:pt x="81" y="10"/>
                    </a:cubicBezTo>
                    <a:lnTo>
                      <a:pt x="19" y="19"/>
                    </a:lnTo>
                    <a:cubicBezTo>
                      <a:pt x="10" y="19"/>
                      <a:pt x="1" y="19"/>
                      <a:pt x="10" y="28"/>
                    </a:cubicBezTo>
                    <a:cubicBezTo>
                      <a:pt x="10" y="36"/>
                      <a:pt x="19" y="36"/>
                      <a:pt x="27" y="36"/>
                    </a:cubicBezTo>
                    <a:lnTo>
                      <a:pt x="81" y="28"/>
                    </a:lnTo>
                    <a:cubicBezTo>
                      <a:pt x="125" y="19"/>
                      <a:pt x="170" y="19"/>
                      <a:pt x="205" y="19"/>
                    </a:cubicBezTo>
                    <a:lnTo>
                      <a:pt x="392" y="19"/>
                    </a:lnTo>
                    <a:cubicBezTo>
                      <a:pt x="392" y="19"/>
                      <a:pt x="392" y="28"/>
                      <a:pt x="400" y="28"/>
                    </a:cubicBezTo>
                    <a:cubicBezTo>
                      <a:pt x="409" y="28"/>
                      <a:pt x="418" y="19"/>
                      <a:pt x="409" y="19"/>
                    </a:cubicBezTo>
                    <a:cubicBezTo>
                      <a:pt x="418" y="10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6" name="Google Shape;7716;p13"/>
              <p:cNvSpPr/>
              <p:nvPr/>
            </p:nvSpPr>
            <p:spPr>
              <a:xfrm>
                <a:off x="5330900" y="2003175"/>
                <a:ext cx="62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425" extrusionOk="0">
                    <a:moveTo>
                      <a:pt x="1" y="1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9" y="45"/>
                    </a:cubicBezTo>
                    <a:cubicBezTo>
                      <a:pt x="9" y="63"/>
                      <a:pt x="18" y="81"/>
                      <a:pt x="27" y="90"/>
                    </a:cubicBezTo>
                    <a:cubicBezTo>
                      <a:pt x="27" y="72"/>
                      <a:pt x="18" y="54"/>
                      <a:pt x="18" y="36"/>
                    </a:cubicBezTo>
                    <a:lnTo>
                      <a:pt x="18" y="19"/>
                    </a:lnTo>
                    <a:cubicBezTo>
                      <a:pt x="9" y="10"/>
                      <a:pt x="1" y="1"/>
                      <a:pt x="1" y="1"/>
                    </a:cubicBezTo>
                    <a:close/>
                    <a:moveTo>
                      <a:pt x="27" y="90"/>
                    </a:moveTo>
                    <a:lnTo>
                      <a:pt x="27" y="90"/>
                    </a:lnTo>
                    <a:cubicBezTo>
                      <a:pt x="45" y="143"/>
                      <a:pt x="63" y="196"/>
                      <a:pt x="89" y="241"/>
                    </a:cubicBezTo>
                    <a:cubicBezTo>
                      <a:pt x="125" y="285"/>
                      <a:pt x="152" y="329"/>
                      <a:pt x="187" y="365"/>
                    </a:cubicBezTo>
                    <a:cubicBezTo>
                      <a:pt x="152" y="321"/>
                      <a:pt x="125" y="276"/>
                      <a:pt x="98" y="232"/>
                    </a:cubicBezTo>
                    <a:cubicBezTo>
                      <a:pt x="72" y="187"/>
                      <a:pt x="45" y="134"/>
                      <a:pt x="27" y="90"/>
                    </a:cubicBezTo>
                    <a:close/>
                    <a:moveTo>
                      <a:pt x="187" y="365"/>
                    </a:moveTo>
                    <a:lnTo>
                      <a:pt x="223" y="409"/>
                    </a:lnTo>
                    <a:cubicBezTo>
                      <a:pt x="223" y="409"/>
                      <a:pt x="223" y="418"/>
                      <a:pt x="223" y="418"/>
                    </a:cubicBezTo>
                    <a:cubicBezTo>
                      <a:pt x="227" y="423"/>
                      <a:pt x="229" y="425"/>
                      <a:pt x="232" y="425"/>
                    </a:cubicBezTo>
                    <a:cubicBezTo>
                      <a:pt x="234" y="425"/>
                      <a:pt x="236" y="423"/>
                      <a:pt x="240" y="418"/>
                    </a:cubicBezTo>
                    <a:cubicBezTo>
                      <a:pt x="249" y="418"/>
                      <a:pt x="249" y="409"/>
                      <a:pt x="240" y="400"/>
                    </a:cubicBezTo>
                    <a:cubicBezTo>
                      <a:pt x="232" y="400"/>
                      <a:pt x="232" y="400"/>
                      <a:pt x="232" y="409"/>
                    </a:cubicBez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7" name="Google Shape;7717;p13"/>
              <p:cNvSpPr/>
              <p:nvPr/>
            </p:nvSpPr>
            <p:spPr>
              <a:xfrm>
                <a:off x="5331125" y="2002525"/>
                <a:ext cx="4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47" extrusionOk="0">
                    <a:moveTo>
                      <a:pt x="0" y="0"/>
                    </a:moveTo>
                    <a:cubicBezTo>
                      <a:pt x="0" y="0"/>
                      <a:pt x="0" y="9"/>
                      <a:pt x="0" y="18"/>
                    </a:cubicBezTo>
                    <a:cubicBezTo>
                      <a:pt x="36" y="98"/>
                      <a:pt x="89" y="169"/>
                      <a:pt x="151" y="231"/>
                    </a:cubicBezTo>
                    <a:cubicBezTo>
                      <a:pt x="89" y="160"/>
                      <a:pt x="45" y="89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  <a:moveTo>
                      <a:pt x="169" y="222"/>
                    </a:moveTo>
                    <a:cubicBezTo>
                      <a:pt x="160" y="222"/>
                      <a:pt x="160" y="222"/>
                      <a:pt x="151" y="231"/>
                    </a:cubicBezTo>
                    <a:cubicBezTo>
                      <a:pt x="143" y="231"/>
                      <a:pt x="143" y="240"/>
                      <a:pt x="151" y="240"/>
                    </a:cubicBezTo>
                    <a:cubicBezTo>
                      <a:pt x="151" y="244"/>
                      <a:pt x="154" y="247"/>
                      <a:pt x="157" y="247"/>
                    </a:cubicBezTo>
                    <a:cubicBezTo>
                      <a:pt x="160" y="247"/>
                      <a:pt x="165" y="244"/>
                      <a:pt x="169" y="240"/>
                    </a:cubicBezTo>
                    <a:cubicBezTo>
                      <a:pt x="169" y="240"/>
                      <a:pt x="169" y="231"/>
                      <a:pt x="169" y="2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8" name="Google Shape;7718;p13"/>
              <p:cNvSpPr/>
              <p:nvPr/>
            </p:nvSpPr>
            <p:spPr>
              <a:xfrm>
                <a:off x="5332025" y="2002650"/>
                <a:ext cx="131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24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4"/>
                    </a:cubicBezTo>
                    <a:cubicBezTo>
                      <a:pt x="0" y="4"/>
                      <a:pt x="9" y="13"/>
                      <a:pt x="18" y="31"/>
                    </a:cubicBezTo>
                    <a:lnTo>
                      <a:pt x="36" y="40"/>
                    </a:lnTo>
                    <a:lnTo>
                      <a:pt x="89" y="84"/>
                    </a:lnTo>
                    <a:cubicBezTo>
                      <a:pt x="133" y="128"/>
                      <a:pt x="187" y="173"/>
                      <a:pt x="249" y="208"/>
                    </a:cubicBezTo>
                    <a:cubicBezTo>
                      <a:pt x="302" y="235"/>
                      <a:pt x="364" y="270"/>
                      <a:pt x="426" y="297"/>
                    </a:cubicBezTo>
                    <a:cubicBezTo>
                      <a:pt x="453" y="306"/>
                      <a:pt x="471" y="306"/>
                      <a:pt x="489" y="315"/>
                    </a:cubicBezTo>
                    <a:lnTo>
                      <a:pt x="497" y="315"/>
                    </a:lnTo>
                    <a:cubicBezTo>
                      <a:pt x="497" y="324"/>
                      <a:pt x="497" y="324"/>
                      <a:pt x="506" y="324"/>
                    </a:cubicBezTo>
                    <a:cubicBezTo>
                      <a:pt x="515" y="324"/>
                      <a:pt x="515" y="324"/>
                      <a:pt x="524" y="315"/>
                    </a:cubicBezTo>
                    <a:cubicBezTo>
                      <a:pt x="524" y="315"/>
                      <a:pt x="515" y="306"/>
                      <a:pt x="515" y="306"/>
                    </a:cubicBezTo>
                    <a:lnTo>
                      <a:pt x="489" y="306"/>
                    </a:lnTo>
                    <a:lnTo>
                      <a:pt x="426" y="288"/>
                    </a:lnTo>
                    <a:cubicBezTo>
                      <a:pt x="364" y="262"/>
                      <a:pt x="311" y="226"/>
                      <a:pt x="258" y="191"/>
                    </a:cubicBezTo>
                    <a:cubicBezTo>
                      <a:pt x="195" y="155"/>
                      <a:pt x="142" y="119"/>
                      <a:pt x="98" y="75"/>
                    </a:cubicBezTo>
                    <a:cubicBezTo>
                      <a:pt x="80" y="57"/>
                      <a:pt x="62" y="40"/>
                      <a:pt x="53" y="31"/>
                    </a:cubicBezTo>
                    <a:lnTo>
                      <a:pt x="36" y="13"/>
                    </a:lnTo>
                    <a:cubicBezTo>
                      <a:pt x="29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9" name="Google Shape;7719;p13"/>
              <p:cNvSpPr/>
              <p:nvPr/>
            </p:nvSpPr>
            <p:spPr>
              <a:xfrm>
                <a:off x="5327575" y="2003625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63" y="1"/>
                    </a:moveTo>
                    <a:cubicBezTo>
                      <a:pt x="27" y="54"/>
                      <a:pt x="9" y="116"/>
                      <a:pt x="9" y="187"/>
                    </a:cubicBezTo>
                    <a:cubicBezTo>
                      <a:pt x="0" y="187"/>
                      <a:pt x="0" y="196"/>
                      <a:pt x="0" y="196"/>
                    </a:cubicBezTo>
                    <a:cubicBezTo>
                      <a:pt x="0" y="205"/>
                      <a:pt x="0" y="214"/>
                      <a:pt x="9" y="214"/>
                    </a:cubicBezTo>
                    <a:cubicBezTo>
                      <a:pt x="18" y="214"/>
                      <a:pt x="18" y="205"/>
                      <a:pt x="18" y="196"/>
                    </a:cubicBezTo>
                    <a:lnTo>
                      <a:pt x="18" y="187"/>
                    </a:lnTo>
                    <a:cubicBezTo>
                      <a:pt x="18" y="125"/>
                      <a:pt x="45" y="63"/>
                      <a:pt x="80" y="18"/>
                    </a:cubicBezTo>
                    <a:cubicBezTo>
                      <a:pt x="89" y="9"/>
                      <a:pt x="80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0" name="Google Shape;7720;p13"/>
              <p:cNvSpPr/>
              <p:nvPr/>
            </p:nvSpPr>
            <p:spPr>
              <a:xfrm>
                <a:off x="5330225" y="1996975"/>
                <a:ext cx="115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78" extrusionOk="0">
                    <a:moveTo>
                      <a:pt x="10" y="0"/>
                    </a:moveTo>
                    <a:cubicBezTo>
                      <a:pt x="10" y="0"/>
                      <a:pt x="1" y="0"/>
                      <a:pt x="1" y="9"/>
                    </a:cubicBezTo>
                    <a:cubicBezTo>
                      <a:pt x="1" y="18"/>
                      <a:pt x="1" y="18"/>
                      <a:pt x="10" y="18"/>
                    </a:cubicBezTo>
                    <a:cubicBezTo>
                      <a:pt x="19" y="18"/>
                      <a:pt x="19" y="18"/>
                      <a:pt x="19" y="9"/>
                    </a:cubicBezTo>
                    <a:cubicBezTo>
                      <a:pt x="19" y="9"/>
                      <a:pt x="19" y="0"/>
                      <a:pt x="10" y="0"/>
                    </a:cubicBezTo>
                    <a:close/>
                    <a:moveTo>
                      <a:pt x="10" y="27"/>
                    </a:moveTo>
                    <a:cubicBezTo>
                      <a:pt x="1" y="80"/>
                      <a:pt x="10" y="124"/>
                      <a:pt x="36" y="178"/>
                    </a:cubicBezTo>
                    <a:lnTo>
                      <a:pt x="45" y="178"/>
                    </a:lnTo>
                    <a:lnTo>
                      <a:pt x="45" y="160"/>
                    </a:lnTo>
                    <a:cubicBezTo>
                      <a:pt x="19" y="124"/>
                      <a:pt x="10" y="71"/>
                      <a:pt x="10" y="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1" name="Google Shape;7721;p13"/>
              <p:cNvSpPr/>
              <p:nvPr/>
            </p:nvSpPr>
            <p:spPr>
              <a:xfrm>
                <a:off x="5326450" y="19963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13" y="1"/>
                    </a:moveTo>
                    <a:cubicBezTo>
                      <a:pt x="10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1" y="31"/>
                      <a:pt x="9" y="42"/>
                      <a:pt x="18" y="42"/>
                    </a:cubicBezTo>
                    <a:cubicBezTo>
                      <a:pt x="21" y="42"/>
                      <a:pt x="25" y="39"/>
                      <a:pt x="28" y="34"/>
                    </a:cubicBezTo>
                    <a:cubicBezTo>
                      <a:pt x="54" y="52"/>
                      <a:pt x="72" y="78"/>
                      <a:pt x="99" y="105"/>
                    </a:cubicBezTo>
                    <a:cubicBezTo>
                      <a:pt x="116" y="132"/>
                      <a:pt x="134" y="158"/>
                      <a:pt x="143" y="185"/>
                    </a:cubicBezTo>
                    <a:lnTo>
                      <a:pt x="161" y="185"/>
                    </a:lnTo>
                    <a:cubicBezTo>
                      <a:pt x="161" y="185"/>
                      <a:pt x="161" y="176"/>
                      <a:pt x="161" y="176"/>
                    </a:cubicBezTo>
                    <a:cubicBezTo>
                      <a:pt x="143" y="141"/>
                      <a:pt x="125" y="114"/>
                      <a:pt x="99" y="87"/>
                    </a:cubicBezTo>
                    <a:cubicBezTo>
                      <a:pt x="81" y="70"/>
                      <a:pt x="54" y="43"/>
                      <a:pt x="28" y="25"/>
                    </a:cubicBezTo>
                    <a:lnTo>
                      <a:pt x="19" y="25"/>
                    </a:lnTo>
                    <a:cubicBezTo>
                      <a:pt x="28" y="16"/>
                      <a:pt x="28" y="7"/>
                      <a:pt x="19" y="7"/>
                    </a:cubicBezTo>
                    <a:cubicBezTo>
                      <a:pt x="19" y="3"/>
                      <a:pt x="17" y="1"/>
                      <a:pt x="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2" name="Google Shape;7722;p13"/>
              <p:cNvSpPr/>
              <p:nvPr/>
            </p:nvSpPr>
            <p:spPr>
              <a:xfrm>
                <a:off x="5329125" y="2002075"/>
                <a:ext cx="20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23" extrusionOk="0">
                    <a:moveTo>
                      <a:pt x="54" y="0"/>
                    </a:moveTo>
                    <a:cubicBezTo>
                      <a:pt x="27" y="63"/>
                      <a:pt x="9" y="125"/>
                      <a:pt x="9" y="196"/>
                    </a:cubicBezTo>
                    <a:lnTo>
                      <a:pt x="9" y="205"/>
                    </a:lnTo>
                    <a:cubicBezTo>
                      <a:pt x="1" y="205"/>
                      <a:pt x="1" y="205"/>
                      <a:pt x="1" y="214"/>
                    </a:cubicBezTo>
                    <a:cubicBezTo>
                      <a:pt x="1" y="222"/>
                      <a:pt x="9" y="222"/>
                      <a:pt x="9" y="222"/>
                    </a:cubicBezTo>
                    <a:cubicBezTo>
                      <a:pt x="18" y="222"/>
                      <a:pt x="27" y="222"/>
                      <a:pt x="27" y="214"/>
                    </a:cubicBezTo>
                    <a:cubicBezTo>
                      <a:pt x="18" y="214"/>
                      <a:pt x="18" y="205"/>
                      <a:pt x="18" y="205"/>
                    </a:cubicBezTo>
                    <a:cubicBezTo>
                      <a:pt x="18" y="169"/>
                      <a:pt x="27" y="134"/>
                      <a:pt x="36" y="107"/>
                    </a:cubicBezTo>
                    <a:cubicBezTo>
                      <a:pt x="45" y="71"/>
                      <a:pt x="54" y="45"/>
                      <a:pt x="72" y="18"/>
                    </a:cubicBezTo>
                    <a:cubicBezTo>
                      <a:pt x="80" y="9"/>
                      <a:pt x="72" y="0"/>
                      <a:pt x="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3" name="Google Shape;7723;p13"/>
              <p:cNvSpPr/>
              <p:nvPr/>
            </p:nvSpPr>
            <p:spPr>
              <a:xfrm>
                <a:off x="5332450" y="1998425"/>
                <a:ext cx="425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1" extrusionOk="0">
                    <a:moveTo>
                      <a:pt x="154" y="0"/>
                    </a:moveTo>
                    <a:cubicBezTo>
                      <a:pt x="153" y="0"/>
                      <a:pt x="152" y="1"/>
                      <a:pt x="152" y="4"/>
                    </a:cubicBezTo>
                    <a:cubicBezTo>
                      <a:pt x="143" y="4"/>
                      <a:pt x="143" y="13"/>
                      <a:pt x="143" y="13"/>
                    </a:cubicBezTo>
                    <a:lnTo>
                      <a:pt x="134" y="13"/>
                    </a:lnTo>
                    <a:cubicBezTo>
                      <a:pt x="90" y="31"/>
                      <a:pt x="45" y="58"/>
                      <a:pt x="10" y="93"/>
                    </a:cubicBezTo>
                    <a:cubicBezTo>
                      <a:pt x="10" y="102"/>
                      <a:pt x="1" y="111"/>
                      <a:pt x="10" y="111"/>
                    </a:cubicBezTo>
                    <a:lnTo>
                      <a:pt x="19" y="111"/>
                    </a:lnTo>
                    <a:cubicBezTo>
                      <a:pt x="54" y="75"/>
                      <a:pt x="90" y="40"/>
                      <a:pt x="143" y="22"/>
                    </a:cubicBezTo>
                    <a:lnTo>
                      <a:pt x="161" y="22"/>
                    </a:lnTo>
                    <a:cubicBezTo>
                      <a:pt x="161" y="22"/>
                      <a:pt x="170" y="13"/>
                      <a:pt x="170" y="4"/>
                    </a:cubicBezTo>
                    <a:cubicBezTo>
                      <a:pt x="164" y="4"/>
                      <a:pt x="158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4" name="Google Shape;7724;p13"/>
              <p:cNvSpPr/>
              <p:nvPr/>
            </p:nvSpPr>
            <p:spPr>
              <a:xfrm>
                <a:off x="5332225" y="2001850"/>
                <a:ext cx="2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1" extrusionOk="0">
                    <a:moveTo>
                      <a:pt x="10" y="0"/>
                    </a:moveTo>
                    <a:cubicBezTo>
                      <a:pt x="1" y="0"/>
                      <a:pt x="1" y="0"/>
                      <a:pt x="1" y="9"/>
                    </a:cubicBezTo>
                    <a:lnTo>
                      <a:pt x="1" y="18"/>
                    </a:lnTo>
                    <a:cubicBezTo>
                      <a:pt x="36" y="27"/>
                      <a:pt x="63" y="45"/>
                      <a:pt x="99" y="72"/>
                    </a:cubicBezTo>
                    <a:cubicBezTo>
                      <a:pt x="90" y="72"/>
                      <a:pt x="90" y="80"/>
                      <a:pt x="99" y="80"/>
                    </a:cubicBezTo>
                    <a:lnTo>
                      <a:pt x="107" y="80"/>
                    </a:lnTo>
                    <a:cubicBezTo>
                      <a:pt x="116" y="80"/>
                      <a:pt x="116" y="72"/>
                      <a:pt x="107" y="63"/>
                    </a:cubicBezTo>
                    <a:cubicBezTo>
                      <a:pt x="72" y="36"/>
                      <a:pt x="45" y="9"/>
                      <a:pt x="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5" name="Google Shape;7725;p13"/>
              <p:cNvSpPr/>
              <p:nvPr/>
            </p:nvSpPr>
            <p:spPr>
              <a:xfrm>
                <a:off x="5332025" y="2002900"/>
                <a:ext cx="14000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6"/>
                    </a:lnTo>
                    <a:cubicBezTo>
                      <a:pt x="53" y="74"/>
                      <a:pt x="71" y="92"/>
                      <a:pt x="89" y="109"/>
                    </a:cubicBezTo>
                    <a:cubicBezTo>
                      <a:pt x="142" y="172"/>
                      <a:pt x="204" y="225"/>
                      <a:pt x="266" y="269"/>
                    </a:cubicBezTo>
                    <a:cubicBezTo>
                      <a:pt x="329" y="314"/>
                      <a:pt x="391" y="358"/>
                      <a:pt x="462" y="403"/>
                    </a:cubicBezTo>
                    <a:cubicBezTo>
                      <a:pt x="489" y="420"/>
                      <a:pt x="515" y="429"/>
                      <a:pt x="533" y="438"/>
                    </a:cubicBezTo>
                    <a:lnTo>
                      <a:pt x="542" y="447"/>
                    </a:lnTo>
                    <a:cubicBezTo>
                      <a:pt x="542" y="447"/>
                      <a:pt x="542" y="447"/>
                      <a:pt x="542" y="456"/>
                    </a:cubicBezTo>
                    <a:lnTo>
                      <a:pt x="560" y="456"/>
                    </a:lnTo>
                    <a:cubicBezTo>
                      <a:pt x="560" y="447"/>
                      <a:pt x="560" y="438"/>
                      <a:pt x="551" y="438"/>
                    </a:cubicBezTo>
                    <a:lnTo>
                      <a:pt x="533" y="429"/>
                    </a:lnTo>
                    <a:cubicBezTo>
                      <a:pt x="515" y="420"/>
                      <a:pt x="497" y="403"/>
                      <a:pt x="471" y="394"/>
                    </a:cubicBezTo>
                    <a:cubicBezTo>
                      <a:pt x="444" y="376"/>
                      <a:pt x="409" y="358"/>
                      <a:pt x="373" y="332"/>
                    </a:cubicBezTo>
                    <a:cubicBezTo>
                      <a:pt x="346" y="305"/>
                      <a:pt x="311" y="287"/>
                      <a:pt x="275" y="260"/>
                    </a:cubicBezTo>
                    <a:cubicBezTo>
                      <a:pt x="213" y="207"/>
                      <a:pt x="160" y="154"/>
                      <a:pt x="107" y="101"/>
                    </a:cubicBezTo>
                    <a:lnTo>
                      <a:pt x="53" y="47"/>
                    </a:lnTo>
                    <a:lnTo>
                      <a:pt x="36" y="21"/>
                    </a:lnTo>
                    <a:cubicBezTo>
                      <a:pt x="28" y="13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6" name="Google Shape;7726;p13"/>
              <p:cNvSpPr/>
              <p:nvPr/>
            </p:nvSpPr>
            <p:spPr>
              <a:xfrm>
                <a:off x="5324900" y="2002075"/>
                <a:ext cx="515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623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96" y="0"/>
                      <a:pt x="178" y="0"/>
                      <a:pt x="170" y="18"/>
                    </a:cubicBezTo>
                    <a:cubicBezTo>
                      <a:pt x="170" y="27"/>
                      <a:pt x="161" y="27"/>
                      <a:pt x="161" y="36"/>
                    </a:cubicBezTo>
                    <a:lnTo>
                      <a:pt x="143" y="63"/>
                    </a:lnTo>
                    <a:lnTo>
                      <a:pt x="116" y="98"/>
                    </a:lnTo>
                    <a:cubicBezTo>
                      <a:pt x="63" y="196"/>
                      <a:pt x="27" y="302"/>
                      <a:pt x="19" y="409"/>
                    </a:cubicBezTo>
                    <a:cubicBezTo>
                      <a:pt x="10" y="444"/>
                      <a:pt x="10" y="480"/>
                      <a:pt x="10" y="507"/>
                    </a:cubicBezTo>
                    <a:lnTo>
                      <a:pt x="10" y="578"/>
                    </a:lnTo>
                    <a:lnTo>
                      <a:pt x="10" y="595"/>
                    </a:lnTo>
                    <a:cubicBezTo>
                      <a:pt x="1" y="595"/>
                      <a:pt x="1" y="604"/>
                      <a:pt x="1" y="604"/>
                    </a:cubicBezTo>
                    <a:cubicBezTo>
                      <a:pt x="1" y="613"/>
                      <a:pt x="10" y="622"/>
                      <a:pt x="10" y="622"/>
                    </a:cubicBezTo>
                    <a:cubicBezTo>
                      <a:pt x="19" y="613"/>
                      <a:pt x="27" y="613"/>
                      <a:pt x="19" y="604"/>
                    </a:cubicBezTo>
                    <a:cubicBezTo>
                      <a:pt x="19" y="604"/>
                      <a:pt x="19" y="595"/>
                      <a:pt x="19" y="595"/>
                    </a:cubicBezTo>
                    <a:lnTo>
                      <a:pt x="19" y="587"/>
                    </a:lnTo>
                    <a:lnTo>
                      <a:pt x="19" y="516"/>
                    </a:lnTo>
                    <a:cubicBezTo>
                      <a:pt x="19" y="480"/>
                      <a:pt x="27" y="444"/>
                      <a:pt x="27" y="418"/>
                    </a:cubicBezTo>
                    <a:cubicBezTo>
                      <a:pt x="36" y="373"/>
                      <a:pt x="45" y="338"/>
                      <a:pt x="54" y="302"/>
                    </a:cubicBezTo>
                    <a:cubicBezTo>
                      <a:pt x="72" y="231"/>
                      <a:pt x="98" y="169"/>
                      <a:pt x="134" y="107"/>
                    </a:cubicBezTo>
                    <a:lnTo>
                      <a:pt x="161" y="71"/>
                    </a:lnTo>
                    <a:lnTo>
                      <a:pt x="170" y="54"/>
                    </a:lnTo>
                    <a:lnTo>
                      <a:pt x="187" y="27"/>
                    </a:lnTo>
                    <a:cubicBezTo>
                      <a:pt x="196" y="18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727" name="Google Shape;7727;p13"/>
          <p:cNvGrpSpPr/>
          <p:nvPr/>
        </p:nvGrpSpPr>
        <p:grpSpPr>
          <a:xfrm>
            <a:off x="1789993" y="2750362"/>
            <a:ext cx="76763" cy="80731"/>
            <a:chOff x="5356225" y="1980000"/>
            <a:chExt cx="19325" cy="20325"/>
          </a:xfrm>
        </p:grpSpPr>
        <p:sp>
          <p:nvSpPr>
            <p:cNvPr id="7728" name="Google Shape;7728;p13"/>
            <p:cNvSpPr/>
            <p:nvPr/>
          </p:nvSpPr>
          <p:spPr>
            <a:xfrm>
              <a:off x="5356225" y="1980000"/>
              <a:ext cx="19325" cy="20325"/>
            </a:xfrm>
            <a:custGeom>
              <a:avLst/>
              <a:gdLst/>
              <a:ahLst/>
              <a:cxnLst/>
              <a:rect l="l" t="t" r="r" b="b"/>
              <a:pathLst>
                <a:path w="773" h="813" extrusionOk="0">
                  <a:moveTo>
                    <a:pt x="318" y="1"/>
                  </a:moveTo>
                  <a:cubicBezTo>
                    <a:pt x="310" y="1"/>
                    <a:pt x="302" y="2"/>
                    <a:pt x="293" y="4"/>
                  </a:cubicBezTo>
                  <a:lnTo>
                    <a:pt x="284" y="4"/>
                  </a:lnTo>
                  <a:lnTo>
                    <a:pt x="267" y="13"/>
                  </a:lnTo>
                  <a:cubicBezTo>
                    <a:pt x="258" y="13"/>
                    <a:pt x="249" y="13"/>
                    <a:pt x="240" y="22"/>
                  </a:cubicBezTo>
                  <a:cubicBezTo>
                    <a:pt x="213" y="40"/>
                    <a:pt x="204" y="66"/>
                    <a:pt x="204" y="102"/>
                  </a:cubicBezTo>
                  <a:lnTo>
                    <a:pt x="204" y="146"/>
                  </a:lnTo>
                  <a:cubicBezTo>
                    <a:pt x="204" y="182"/>
                    <a:pt x="213" y="217"/>
                    <a:pt x="240" y="253"/>
                  </a:cubicBezTo>
                  <a:lnTo>
                    <a:pt x="275" y="288"/>
                  </a:lnTo>
                  <a:cubicBezTo>
                    <a:pt x="282" y="301"/>
                    <a:pt x="293" y="310"/>
                    <a:pt x="306" y="310"/>
                  </a:cubicBezTo>
                  <a:cubicBezTo>
                    <a:pt x="310" y="310"/>
                    <a:pt x="315" y="308"/>
                    <a:pt x="320" y="306"/>
                  </a:cubicBezTo>
                  <a:cubicBezTo>
                    <a:pt x="329" y="306"/>
                    <a:pt x="346" y="306"/>
                    <a:pt x="355" y="315"/>
                  </a:cubicBezTo>
                  <a:lnTo>
                    <a:pt x="364" y="333"/>
                  </a:lnTo>
                  <a:cubicBezTo>
                    <a:pt x="364" y="342"/>
                    <a:pt x="364" y="350"/>
                    <a:pt x="364" y="350"/>
                  </a:cubicBezTo>
                  <a:lnTo>
                    <a:pt x="355" y="368"/>
                  </a:lnTo>
                  <a:cubicBezTo>
                    <a:pt x="351" y="373"/>
                    <a:pt x="346" y="375"/>
                    <a:pt x="343" y="375"/>
                  </a:cubicBezTo>
                  <a:cubicBezTo>
                    <a:pt x="340" y="375"/>
                    <a:pt x="338" y="373"/>
                    <a:pt x="338" y="368"/>
                  </a:cubicBezTo>
                  <a:lnTo>
                    <a:pt x="320" y="359"/>
                  </a:lnTo>
                  <a:cubicBezTo>
                    <a:pt x="302" y="359"/>
                    <a:pt x="293" y="350"/>
                    <a:pt x="293" y="342"/>
                  </a:cubicBezTo>
                  <a:cubicBezTo>
                    <a:pt x="293" y="315"/>
                    <a:pt x="284" y="306"/>
                    <a:pt x="267" y="297"/>
                  </a:cubicBezTo>
                  <a:lnTo>
                    <a:pt x="213" y="279"/>
                  </a:lnTo>
                  <a:cubicBezTo>
                    <a:pt x="196" y="271"/>
                    <a:pt x="178" y="266"/>
                    <a:pt x="160" y="266"/>
                  </a:cubicBezTo>
                  <a:cubicBezTo>
                    <a:pt x="142" y="266"/>
                    <a:pt x="124" y="271"/>
                    <a:pt x="107" y="279"/>
                  </a:cubicBezTo>
                  <a:lnTo>
                    <a:pt x="53" y="297"/>
                  </a:lnTo>
                  <a:cubicBezTo>
                    <a:pt x="27" y="306"/>
                    <a:pt x="9" y="324"/>
                    <a:pt x="0" y="359"/>
                  </a:cubicBezTo>
                  <a:cubicBezTo>
                    <a:pt x="0" y="368"/>
                    <a:pt x="0" y="377"/>
                    <a:pt x="0" y="386"/>
                  </a:cubicBezTo>
                  <a:cubicBezTo>
                    <a:pt x="0" y="395"/>
                    <a:pt x="0" y="404"/>
                    <a:pt x="0" y="413"/>
                  </a:cubicBezTo>
                  <a:lnTo>
                    <a:pt x="0" y="422"/>
                  </a:lnTo>
                  <a:cubicBezTo>
                    <a:pt x="0" y="448"/>
                    <a:pt x="18" y="475"/>
                    <a:pt x="53" y="484"/>
                  </a:cubicBezTo>
                  <a:lnTo>
                    <a:pt x="89" y="510"/>
                  </a:lnTo>
                  <a:cubicBezTo>
                    <a:pt x="110" y="521"/>
                    <a:pt x="134" y="525"/>
                    <a:pt x="157" y="525"/>
                  </a:cubicBezTo>
                  <a:cubicBezTo>
                    <a:pt x="173" y="525"/>
                    <a:pt x="190" y="523"/>
                    <a:pt x="204" y="519"/>
                  </a:cubicBezTo>
                  <a:lnTo>
                    <a:pt x="258" y="510"/>
                  </a:lnTo>
                  <a:cubicBezTo>
                    <a:pt x="275" y="501"/>
                    <a:pt x="284" y="493"/>
                    <a:pt x="293" y="475"/>
                  </a:cubicBezTo>
                  <a:cubicBezTo>
                    <a:pt x="293" y="457"/>
                    <a:pt x="302" y="457"/>
                    <a:pt x="320" y="448"/>
                  </a:cubicBezTo>
                  <a:lnTo>
                    <a:pt x="338" y="448"/>
                  </a:lnTo>
                  <a:cubicBezTo>
                    <a:pt x="346" y="448"/>
                    <a:pt x="346" y="448"/>
                    <a:pt x="355" y="457"/>
                  </a:cubicBezTo>
                  <a:cubicBezTo>
                    <a:pt x="355" y="466"/>
                    <a:pt x="355" y="466"/>
                    <a:pt x="355" y="475"/>
                  </a:cubicBezTo>
                  <a:lnTo>
                    <a:pt x="338" y="493"/>
                  </a:lnTo>
                  <a:cubicBezTo>
                    <a:pt x="338" y="501"/>
                    <a:pt x="320" y="501"/>
                    <a:pt x="311" y="501"/>
                  </a:cubicBezTo>
                  <a:cubicBezTo>
                    <a:pt x="293" y="501"/>
                    <a:pt x="275" y="510"/>
                    <a:pt x="258" y="528"/>
                  </a:cubicBezTo>
                  <a:lnTo>
                    <a:pt x="231" y="564"/>
                  </a:lnTo>
                  <a:cubicBezTo>
                    <a:pt x="213" y="599"/>
                    <a:pt x="196" y="635"/>
                    <a:pt x="204" y="670"/>
                  </a:cubicBezTo>
                  <a:lnTo>
                    <a:pt x="204" y="715"/>
                  </a:lnTo>
                  <a:cubicBezTo>
                    <a:pt x="204" y="750"/>
                    <a:pt x="222" y="777"/>
                    <a:pt x="249" y="795"/>
                  </a:cubicBezTo>
                  <a:lnTo>
                    <a:pt x="258" y="795"/>
                  </a:lnTo>
                  <a:cubicBezTo>
                    <a:pt x="258" y="803"/>
                    <a:pt x="267" y="803"/>
                    <a:pt x="275" y="803"/>
                  </a:cubicBezTo>
                  <a:cubicBezTo>
                    <a:pt x="284" y="803"/>
                    <a:pt x="293" y="812"/>
                    <a:pt x="302" y="812"/>
                  </a:cubicBezTo>
                  <a:cubicBezTo>
                    <a:pt x="338" y="812"/>
                    <a:pt x="364" y="803"/>
                    <a:pt x="391" y="777"/>
                  </a:cubicBezTo>
                  <a:lnTo>
                    <a:pt x="418" y="741"/>
                  </a:lnTo>
                  <a:cubicBezTo>
                    <a:pt x="444" y="715"/>
                    <a:pt x="453" y="679"/>
                    <a:pt x="462" y="644"/>
                  </a:cubicBezTo>
                  <a:lnTo>
                    <a:pt x="462" y="590"/>
                  </a:lnTo>
                  <a:cubicBezTo>
                    <a:pt x="453" y="573"/>
                    <a:pt x="444" y="555"/>
                    <a:pt x="435" y="537"/>
                  </a:cubicBezTo>
                  <a:cubicBezTo>
                    <a:pt x="418" y="537"/>
                    <a:pt x="418" y="528"/>
                    <a:pt x="418" y="510"/>
                  </a:cubicBezTo>
                  <a:lnTo>
                    <a:pt x="418" y="493"/>
                  </a:lnTo>
                  <a:cubicBezTo>
                    <a:pt x="418" y="484"/>
                    <a:pt x="418" y="475"/>
                    <a:pt x="426" y="475"/>
                  </a:cubicBezTo>
                  <a:lnTo>
                    <a:pt x="435" y="466"/>
                  </a:lnTo>
                  <a:lnTo>
                    <a:pt x="453" y="466"/>
                  </a:lnTo>
                  <a:lnTo>
                    <a:pt x="462" y="484"/>
                  </a:lnTo>
                  <a:cubicBezTo>
                    <a:pt x="471" y="493"/>
                    <a:pt x="471" y="501"/>
                    <a:pt x="462" y="510"/>
                  </a:cubicBezTo>
                  <a:cubicBezTo>
                    <a:pt x="453" y="528"/>
                    <a:pt x="453" y="555"/>
                    <a:pt x="462" y="573"/>
                  </a:cubicBezTo>
                  <a:lnTo>
                    <a:pt x="497" y="608"/>
                  </a:lnTo>
                  <a:cubicBezTo>
                    <a:pt x="515" y="644"/>
                    <a:pt x="542" y="661"/>
                    <a:pt x="586" y="670"/>
                  </a:cubicBezTo>
                  <a:lnTo>
                    <a:pt x="631" y="688"/>
                  </a:lnTo>
                  <a:cubicBezTo>
                    <a:pt x="638" y="690"/>
                    <a:pt x="646" y="691"/>
                    <a:pt x="654" y="691"/>
                  </a:cubicBezTo>
                  <a:cubicBezTo>
                    <a:pt x="675" y="691"/>
                    <a:pt x="698" y="683"/>
                    <a:pt x="711" y="670"/>
                  </a:cubicBezTo>
                  <a:lnTo>
                    <a:pt x="720" y="661"/>
                  </a:lnTo>
                  <a:cubicBezTo>
                    <a:pt x="728" y="661"/>
                    <a:pt x="728" y="652"/>
                    <a:pt x="737" y="644"/>
                  </a:cubicBezTo>
                  <a:cubicBezTo>
                    <a:pt x="737" y="644"/>
                    <a:pt x="746" y="635"/>
                    <a:pt x="746" y="626"/>
                  </a:cubicBezTo>
                  <a:lnTo>
                    <a:pt x="746" y="617"/>
                  </a:lnTo>
                  <a:cubicBezTo>
                    <a:pt x="764" y="590"/>
                    <a:pt x="764" y="564"/>
                    <a:pt x="746" y="528"/>
                  </a:cubicBezTo>
                  <a:lnTo>
                    <a:pt x="728" y="493"/>
                  </a:lnTo>
                  <a:cubicBezTo>
                    <a:pt x="702" y="457"/>
                    <a:pt x="675" y="439"/>
                    <a:pt x="640" y="422"/>
                  </a:cubicBezTo>
                  <a:lnTo>
                    <a:pt x="595" y="404"/>
                  </a:lnTo>
                  <a:cubicBezTo>
                    <a:pt x="588" y="400"/>
                    <a:pt x="580" y="398"/>
                    <a:pt x="573" y="398"/>
                  </a:cubicBezTo>
                  <a:cubicBezTo>
                    <a:pt x="563" y="398"/>
                    <a:pt x="552" y="402"/>
                    <a:pt x="542" y="413"/>
                  </a:cubicBezTo>
                  <a:lnTo>
                    <a:pt x="506" y="413"/>
                  </a:lnTo>
                  <a:lnTo>
                    <a:pt x="489" y="404"/>
                  </a:lnTo>
                  <a:cubicBezTo>
                    <a:pt x="480" y="404"/>
                    <a:pt x="480" y="395"/>
                    <a:pt x="480" y="386"/>
                  </a:cubicBezTo>
                  <a:lnTo>
                    <a:pt x="480" y="377"/>
                  </a:lnTo>
                  <a:cubicBezTo>
                    <a:pt x="480" y="368"/>
                    <a:pt x="480" y="359"/>
                    <a:pt x="489" y="359"/>
                  </a:cubicBezTo>
                  <a:lnTo>
                    <a:pt x="506" y="359"/>
                  </a:lnTo>
                  <a:cubicBezTo>
                    <a:pt x="515" y="359"/>
                    <a:pt x="533" y="359"/>
                    <a:pt x="542" y="368"/>
                  </a:cubicBezTo>
                  <a:cubicBezTo>
                    <a:pt x="548" y="375"/>
                    <a:pt x="563" y="381"/>
                    <a:pt x="578" y="381"/>
                  </a:cubicBezTo>
                  <a:cubicBezTo>
                    <a:pt x="584" y="381"/>
                    <a:pt x="590" y="380"/>
                    <a:pt x="595" y="377"/>
                  </a:cubicBezTo>
                  <a:lnTo>
                    <a:pt x="640" y="368"/>
                  </a:lnTo>
                  <a:cubicBezTo>
                    <a:pt x="675" y="350"/>
                    <a:pt x="711" y="333"/>
                    <a:pt x="728" y="297"/>
                  </a:cubicBezTo>
                  <a:lnTo>
                    <a:pt x="755" y="262"/>
                  </a:lnTo>
                  <a:cubicBezTo>
                    <a:pt x="773" y="235"/>
                    <a:pt x="773" y="199"/>
                    <a:pt x="764" y="173"/>
                  </a:cubicBezTo>
                  <a:lnTo>
                    <a:pt x="764" y="164"/>
                  </a:lnTo>
                  <a:cubicBezTo>
                    <a:pt x="764" y="155"/>
                    <a:pt x="755" y="155"/>
                    <a:pt x="755" y="146"/>
                  </a:cubicBezTo>
                  <a:cubicBezTo>
                    <a:pt x="746" y="137"/>
                    <a:pt x="737" y="128"/>
                    <a:pt x="737" y="128"/>
                  </a:cubicBezTo>
                  <a:lnTo>
                    <a:pt x="737" y="120"/>
                  </a:lnTo>
                  <a:cubicBezTo>
                    <a:pt x="718" y="107"/>
                    <a:pt x="698" y="98"/>
                    <a:pt x="675" y="98"/>
                  </a:cubicBezTo>
                  <a:cubicBezTo>
                    <a:pt x="667" y="98"/>
                    <a:pt x="658" y="99"/>
                    <a:pt x="648" y="102"/>
                  </a:cubicBezTo>
                  <a:lnTo>
                    <a:pt x="604" y="111"/>
                  </a:lnTo>
                  <a:cubicBezTo>
                    <a:pt x="569" y="120"/>
                    <a:pt x="533" y="137"/>
                    <a:pt x="515" y="164"/>
                  </a:cubicBezTo>
                  <a:lnTo>
                    <a:pt x="480" y="208"/>
                  </a:lnTo>
                  <a:cubicBezTo>
                    <a:pt x="471" y="217"/>
                    <a:pt x="462" y="244"/>
                    <a:pt x="471" y="262"/>
                  </a:cubicBezTo>
                  <a:cubicBezTo>
                    <a:pt x="480" y="271"/>
                    <a:pt x="480" y="279"/>
                    <a:pt x="471" y="288"/>
                  </a:cubicBezTo>
                  <a:lnTo>
                    <a:pt x="444" y="333"/>
                  </a:lnTo>
                  <a:lnTo>
                    <a:pt x="426" y="333"/>
                  </a:lnTo>
                  <a:cubicBezTo>
                    <a:pt x="418" y="324"/>
                    <a:pt x="418" y="324"/>
                    <a:pt x="418" y="315"/>
                  </a:cubicBezTo>
                  <a:lnTo>
                    <a:pt x="418" y="297"/>
                  </a:lnTo>
                  <a:cubicBezTo>
                    <a:pt x="418" y="279"/>
                    <a:pt x="418" y="271"/>
                    <a:pt x="435" y="262"/>
                  </a:cubicBezTo>
                  <a:cubicBezTo>
                    <a:pt x="444" y="253"/>
                    <a:pt x="453" y="235"/>
                    <a:pt x="453" y="217"/>
                  </a:cubicBezTo>
                  <a:lnTo>
                    <a:pt x="453" y="164"/>
                  </a:lnTo>
                  <a:cubicBezTo>
                    <a:pt x="453" y="128"/>
                    <a:pt x="435" y="93"/>
                    <a:pt x="409" y="66"/>
                  </a:cubicBezTo>
                  <a:lnTo>
                    <a:pt x="382" y="31"/>
                  </a:lnTo>
                  <a:cubicBezTo>
                    <a:pt x="362" y="11"/>
                    <a:pt x="342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13"/>
            <p:cNvSpPr/>
            <p:nvPr/>
          </p:nvSpPr>
          <p:spPr>
            <a:xfrm>
              <a:off x="5365550" y="198875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80" y="9"/>
                  </a:moveTo>
                  <a:cubicBezTo>
                    <a:pt x="80" y="18"/>
                    <a:pt x="80" y="27"/>
                    <a:pt x="80" y="36"/>
                  </a:cubicBezTo>
                  <a:lnTo>
                    <a:pt x="80" y="45"/>
                  </a:lnTo>
                  <a:cubicBezTo>
                    <a:pt x="80" y="54"/>
                    <a:pt x="80" y="54"/>
                    <a:pt x="80" y="63"/>
                  </a:cubicBezTo>
                  <a:cubicBezTo>
                    <a:pt x="80" y="63"/>
                    <a:pt x="80" y="72"/>
                    <a:pt x="71" y="72"/>
                  </a:cubicBezTo>
                  <a:cubicBezTo>
                    <a:pt x="62" y="72"/>
                    <a:pt x="53" y="72"/>
                    <a:pt x="45" y="80"/>
                  </a:cubicBezTo>
                  <a:lnTo>
                    <a:pt x="36" y="89"/>
                  </a:lnTo>
                  <a:lnTo>
                    <a:pt x="36" y="89"/>
                  </a:lnTo>
                  <a:cubicBezTo>
                    <a:pt x="27" y="89"/>
                    <a:pt x="18" y="89"/>
                    <a:pt x="18" y="80"/>
                  </a:cubicBezTo>
                  <a:lnTo>
                    <a:pt x="18" y="72"/>
                  </a:lnTo>
                  <a:lnTo>
                    <a:pt x="18" y="72"/>
                  </a:lnTo>
                  <a:cubicBezTo>
                    <a:pt x="18" y="72"/>
                    <a:pt x="9" y="63"/>
                    <a:pt x="9" y="63"/>
                  </a:cubicBezTo>
                  <a:cubicBezTo>
                    <a:pt x="0" y="63"/>
                    <a:pt x="0" y="54"/>
                    <a:pt x="9" y="45"/>
                  </a:cubicBezTo>
                  <a:cubicBezTo>
                    <a:pt x="9" y="45"/>
                    <a:pt x="18" y="36"/>
                    <a:pt x="18" y="36"/>
                  </a:cubicBezTo>
                  <a:lnTo>
                    <a:pt x="36" y="18"/>
                  </a:lnTo>
                  <a:cubicBezTo>
                    <a:pt x="36" y="9"/>
                    <a:pt x="36" y="9"/>
                    <a:pt x="36" y="9"/>
                  </a:cubicBezTo>
                  <a:lnTo>
                    <a:pt x="36" y="9"/>
                  </a:lnTo>
                  <a:cubicBezTo>
                    <a:pt x="36" y="0"/>
                    <a:pt x="45" y="0"/>
                    <a:pt x="45" y="0"/>
                  </a:cubicBezTo>
                  <a:lnTo>
                    <a:pt x="53" y="0"/>
                  </a:lnTo>
                  <a:cubicBezTo>
                    <a:pt x="62" y="0"/>
                    <a:pt x="71" y="0"/>
                    <a:pt x="71" y="0"/>
                  </a:cubicBezTo>
                  <a:cubicBezTo>
                    <a:pt x="80" y="0"/>
                    <a:pt x="80" y="9"/>
                    <a:pt x="80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13"/>
            <p:cNvSpPr/>
            <p:nvPr/>
          </p:nvSpPr>
          <p:spPr>
            <a:xfrm>
              <a:off x="5363550" y="1989775"/>
              <a:ext cx="2450" cy="325"/>
            </a:xfrm>
            <a:custGeom>
              <a:avLst/>
              <a:gdLst/>
              <a:ahLst/>
              <a:cxnLst/>
              <a:rect l="l" t="t" r="r" b="b"/>
              <a:pathLst>
                <a:path w="98" h="13" extrusionOk="0">
                  <a:moveTo>
                    <a:pt x="26" y="0"/>
                  </a:moveTo>
                  <a:cubicBezTo>
                    <a:pt x="17" y="0"/>
                    <a:pt x="8" y="1"/>
                    <a:pt x="0" y="4"/>
                  </a:cubicBezTo>
                  <a:cubicBezTo>
                    <a:pt x="10" y="1"/>
                    <a:pt x="19" y="0"/>
                    <a:pt x="28" y="0"/>
                  </a:cubicBezTo>
                  <a:lnTo>
                    <a:pt x="28" y="0"/>
                  </a:lnTo>
                  <a:cubicBezTo>
                    <a:pt x="49" y="1"/>
                    <a:pt x="74" y="7"/>
                    <a:pt x="98" y="13"/>
                  </a:cubicBezTo>
                  <a:cubicBezTo>
                    <a:pt x="73" y="6"/>
                    <a:pt x="52" y="0"/>
                    <a:pt x="30" y="0"/>
                  </a:cubicBezTo>
                  <a:cubicBezTo>
                    <a:pt x="29" y="0"/>
                    <a:pt x="28" y="0"/>
                    <a:pt x="28" y="0"/>
                  </a:cubicBezTo>
                  <a:lnTo>
                    <a:pt x="28" y="0"/>
                  </a:lnTo>
                  <a:cubicBezTo>
                    <a:pt x="27" y="0"/>
                    <a:pt x="2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13"/>
            <p:cNvSpPr/>
            <p:nvPr/>
          </p:nvSpPr>
          <p:spPr>
            <a:xfrm>
              <a:off x="5364200" y="1990075"/>
              <a:ext cx="1375" cy="700"/>
            </a:xfrm>
            <a:custGeom>
              <a:avLst/>
              <a:gdLst/>
              <a:ahLst/>
              <a:cxnLst/>
              <a:rect l="l" t="t" r="r" b="b"/>
              <a:pathLst>
                <a:path w="55" h="28" extrusionOk="0">
                  <a:moveTo>
                    <a:pt x="54" y="1"/>
                  </a:moveTo>
                  <a:lnTo>
                    <a:pt x="54" y="1"/>
                  </a:lnTo>
                  <a:cubicBezTo>
                    <a:pt x="36" y="1"/>
                    <a:pt x="19" y="10"/>
                    <a:pt x="1" y="19"/>
                  </a:cubicBezTo>
                  <a:lnTo>
                    <a:pt x="5" y="23"/>
                  </a:lnTo>
                  <a:lnTo>
                    <a:pt x="5" y="23"/>
                  </a:lnTo>
                  <a:cubicBezTo>
                    <a:pt x="22" y="8"/>
                    <a:pt x="38" y="1"/>
                    <a:pt x="54" y="1"/>
                  </a:cubicBezTo>
                  <a:close/>
                  <a:moveTo>
                    <a:pt x="5" y="23"/>
                  </a:moveTo>
                  <a:cubicBezTo>
                    <a:pt x="4" y="24"/>
                    <a:pt x="2" y="26"/>
                    <a:pt x="1" y="27"/>
                  </a:cubicBezTo>
                  <a:lnTo>
                    <a:pt x="10" y="27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13"/>
            <p:cNvSpPr/>
            <p:nvPr/>
          </p:nvSpPr>
          <p:spPr>
            <a:xfrm>
              <a:off x="5365325" y="1990300"/>
              <a:ext cx="675" cy="2700"/>
            </a:xfrm>
            <a:custGeom>
              <a:avLst/>
              <a:gdLst/>
              <a:ahLst/>
              <a:cxnLst/>
              <a:rect l="l" t="t" r="r" b="b"/>
              <a:pathLst>
                <a:path w="27" h="108" extrusionOk="0">
                  <a:moveTo>
                    <a:pt x="27" y="1"/>
                  </a:moveTo>
                  <a:cubicBezTo>
                    <a:pt x="18" y="36"/>
                    <a:pt x="9" y="72"/>
                    <a:pt x="0" y="107"/>
                  </a:cubicBezTo>
                  <a:cubicBezTo>
                    <a:pt x="9" y="72"/>
                    <a:pt x="18" y="45"/>
                    <a:pt x="27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13"/>
            <p:cNvSpPr/>
            <p:nvPr/>
          </p:nvSpPr>
          <p:spPr>
            <a:xfrm>
              <a:off x="5363775" y="1984975"/>
              <a:ext cx="2675" cy="4250"/>
            </a:xfrm>
            <a:custGeom>
              <a:avLst/>
              <a:gdLst/>
              <a:ahLst/>
              <a:cxnLst/>
              <a:rect l="l" t="t" r="r" b="b"/>
              <a:pathLst>
                <a:path w="107" h="170" extrusionOk="0">
                  <a:moveTo>
                    <a:pt x="0" y="0"/>
                  </a:moveTo>
                  <a:cubicBezTo>
                    <a:pt x="9" y="0"/>
                    <a:pt x="9" y="9"/>
                    <a:pt x="9" y="9"/>
                  </a:cubicBezTo>
                  <a:lnTo>
                    <a:pt x="18" y="18"/>
                  </a:lnTo>
                  <a:cubicBezTo>
                    <a:pt x="36" y="36"/>
                    <a:pt x="44" y="54"/>
                    <a:pt x="62" y="80"/>
                  </a:cubicBezTo>
                  <a:cubicBezTo>
                    <a:pt x="71" y="98"/>
                    <a:pt x="80" y="116"/>
                    <a:pt x="89" y="134"/>
                  </a:cubicBezTo>
                  <a:cubicBezTo>
                    <a:pt x="98" y="151"/>
                    <a:pt x="89" y="160"/>
                    <a:pt x="98" y="160"/>
                  </a:cubicBezTo>
                  <a:cubicBezTo>
                    <a:pt x="107" y="169"/>
                    <a:pt x="107" y="169"/>
                    <a:pt x="107" y="169"/>
                  </a:cubicBezTo>
                  <a:lnTo>
                    <a:pt x="107" y="160"/>
                  </a:lnTo>
                  <a:cubicBezTo>
                    <a:pt x="107" y="151"/>
                    <a:pt x="98" y="143"/>
                    <a:pt x="98" y="134"/>
                  </a:cubicBezTo>
                  <a:cubicBezTo>
                    <a:pt x="89" y="116"/>
                    <a:pt x="80" y="89"/>
                    <a:pt x="62" y="72"/>
                  </a:cubicBezTo>
                  <a:cubicBezTo>
                    <a:pt x="53" y="54"/>
                    <a:pt x="36" y="36"/>
                    <a:pt x="27" y="18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13"/>
            <p:cNvSpPr/>
            <p:nvPr/>
          </p:nvSpPr>
          <p:spPr>
            <a:xfrm>
              <a:off x="5366650" y="1986075"/>
              <a:ext cx="475" cy="3375"/>
            </a:xfrm>
            <a:custGeom>
              <a:avLst/>
              <a:gdLst/>
              <a:ahLst/>
              <a:cxnLst/>
              <a:rect l="l" t="t" r="r" b="b"/>
              <a:pathLst>
                <a:path w="19" h="135" extrusionOk="0">
                  <a:moveTo>
                    <a:pt x="18" y="1"/>
                  </a:moveTo>
                  <a:cubicBezTo>
                    <a:pt x="18" y="1"/>
                    <a:pt x="9" y="10"/>
                    <a:pt x="9" y="10"/>
                  </a:cubicBezTo>
                  <a:cubicBezTo>
                    <a:pt x="9" y="10"/>
                    <a:pt x="9" y="19"/>
                    <a:pt x="9" y="28"/>
                  </a:cubicBezTo>
                  <a:cubicBezTo>
                    <a:pt x="9" y="36"/>
                    <a:pt x="1" y="54"/>
                    <a:pt x="1" y="72"/>
                  </a:cubicBezTo>
                  <a:cubicBezTo>
                    <a:pt x="1" y="81"/>
                    <a:pt x="1" y="99"/>
                    <a:pt x="1" y="116"/>
                  </a:cubicBezTo>
                  <a:lnTo>
                    <a:pt x="1" y="134"/>
                  </a:lnTo>
                  <a:lnTo>
                    <a:pt x="9" y="134"/>
                  </a:lnTo>
                  <a:lnTo>
                    <a:pt x="9" y="107"/>
                  </a:lnTo>
                  <a:cubicBezTo>
                    <a:pt x="9" y="90"/>
                    <a:pt x="9" y="81"/>
                    <a:pt x="9" y="63"/>
                  </a:cubicBezTo>
                  <a:cubicBezTo>
                    <a:pt x="18" y="45"/>
                    <a:pt x="18" y="36"/>
                    <a:pt x="18" y="19"/>
                  </a:cubicBezTo>
                  <a:cubicBezTo>
                    <a:pt x="18" y="19"/>
                    <a:pt x="18" y="10"/>
                    <a:pt x="18" y="10"/>
                  </a:cubicBezTo>
                  <a:lnTo>
                    <a:pt x="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13"/>
            <p:cNvSpPr/>
            <p:nvPr/>
          </p:nvSpPr>
          <p:spPr>
            <a:xfrm>
              <a:off x="5367325" y="1986975"/>
              <a:ext cx="3125" cy="2250"/>
            </a:xfrm>
            <a:custGeom>
              <a:avLst/>
              <a:gdLst/>
              <a:ahLst/>
              <a:cxnLst/>
              <a:rect l="l" t="t" r="r" b="b"/>
              <a:pathLst>
                <a:path w="125" h="90" extrusionOk="0">
                  <a:moveTo>
                    <a:pt x="125" y="0"/>
                  </a:moveTo>
                  <a:cubicBezTo>
                    <a:pt x="116" y="0"/>
                    <a:pt x="116" y="0"/>
                    <a:pt x="107" y="9"/>
                  </a:cubicBezTo>
                  <a:lnTo>
                    <a:pt x="62" y="36"/>
                  </a:lnTo>
                  <a:cubicBezTo>
                    <a:pt x="45" y="45"/>
                    <a:pt x="36" y="54"/>
                    <a:pt x="18" y="63"/>
                  </a:cubicBezTo>
                  <a:lnTo>
                    <a:pt x="0" y="80"/>
                  </a:lnTo>
                  <a:cubicBezTo>
                    <a:pt x="0" y="89"/>
                    <a:pt x="0" y="89"/>
                    <a:pt x="0" y="89"/>
                  </a:cubicBezTo>
                  <a:lnTo>
                    <a:pt x="9" y="89"/>
                  </a:lnTo>
                  <a:lnTo>
                    <a:pt x="27" y="71"/>
                  </a:lnTo>
                  <a:cubicBezTo>
                    <a:pt x="45" y="63"/>
                    <a:pt x="53" y="54"/>
                    <a:pt x="71" y="45"/>
                  </a:cubicBezTo>
                  <a:cubicBezTo>
                    <a:pt x="80" y="27"/>
                    <a:pt x="98" y="18"/>
                    <a:pt x="116" y="9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13"/>
            <p:cNvSpPr/>
            <p:nvPr/>
          </p:nvSpPr>
          <p:spPr>
            <a:xfrm>
              <a:off x="5367325" y="1990300"/>
              <a:ext cx="4225" cy="2250"/>
            </a:xfrm>
            <a:custGeom>
              <a:avLst/>
              <a:gdLst/>
              <a:ahLst/>
              <a:cxnLst/>
              <a:rect l="l" t="t" r="r" b="b"/>
              <a:pathLst>
                <a:path w="169" h="90" extrusionOk="0">
                  <a:moveTo>
                    <a:pt x="0" y="1"/>
                  </a:moveTo>
                  <a:cubicBezTo>
                    <a:pt x="0" y="1"/>
                    <a:pt x="0" y="10"/>
                    <a:pt x="0" y="10"/>
                  </a:cubicBezTo>
                  <a:lnTo>
                    <a:pt x="18" y="27"/>
                  </a:lnTo>
                  <a:cubicBezTo>
                    <a:pt x="36" y="36"/>
                    <a:pt x="62" y="45"/>
                    <a:pt x="80" y="63"/>
                  </a:cubicBezTo>
                  <a:cubicBezTo>
                    <a:pt x="98" y="72"/>
                    <a:pt x="116" y="81"/>
                    <a:pt x="142" y="81"/>
                  </a:cubicBezTo>
                  <a:cubicBezTo>
                    <a:pt x="125" y="72"/>
                    <a:pt x="107" y="63"/>
                    <a:pt x="89" y="54"/>
                  </a:cubicBezTo>
                  <a:cubicBezTo>
                    <a:pt x="62" y="45"/>
                    <a:pt x="45" y="36"/>
                    <a:pt x="27" y="18"/>
                  </a:cubicBezTo>
                  <a:lnTo>
                    <a:pt x="9" y="10"/>
                  </a:lnTo>
                  <a:lnTo>
                    <a:pt x="9" y="1"/>
                  </a:lnTo>
                  <a:close/>
                  <a:moveTo>
                    <a:pt x="142" y="81"/>
                  </a:moveTo>
                  <a:lnTo>
                    <a:pt x="169" y="89"/>
                  </a:lnTo>
                  <a:lnTo>
                    <a:pt x="160" y="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13"/>
            <p:cNvSpPr/>
            <p:nvPr/>
          </p:nvSpPr>
          <p:spPr>
            <a:xfrm>
              <a:off x="5366875" y="1989850"/>
              <a:ext cx="2475" cy="1150"/>
            </a:xfrm>
            <a:custGeom>
              <a:avLst/>
              <a:gdLst/>
              <a:ahLst/>
              <a:cxnLst/>
              <a:rect l="l" t="t" r="r" b="b"/>
              <a:pathLst>
                <a:path w="99" h="46" extrusionOk="0">
                  <a:moveTo>
                    <a:pt x="0" y="1"/>
                  </a:moveTo>
                  <a:cubicBezTo>
                    <a:pt x="27" y="28"/>
                    <a:pt x="63" y="36"/>
                    <a:pt x="98" y="45"/>
                  </a:cubicBezTo>
                  <a:cubicBezTo>
                    <a:pt x="71" y="36"/>
                    <a:pt x="36" y="19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13"/>
            <p:cNvSpPr/>
            <p:nvPr/>
          </p:nvSpPr>
          <p:spPr>
            <a:xfrm>
              <a:off x="5367325" y="1989425"/>
              <a:ext cx="6000" cy="450"/>
            </a:xfrm>
            <a:custGeom>
              <a:avLst/>
              <a:gdLst/>
              <a:ahLst/>
              <a:cxnLst/>
              <a:rect l="l" t="t" r="r" b="b"/>
              <a:pathLst>
                <a:path w="240" h="18" extrusionOk="0">
                  <a:moveTo>
                    <a:pt x="240" y="0"/>
                  </a:moveTo>
                  <a:lnTo>
                    <a:pt x="213" y="9"/>
                  </a:lnTo>
                  <a:lnTo>
                    <a:pt x="240" y="9"/>
                  </a:lnTo>
                  <a:cubicBezTo>
                    <a:pt x="240" y="9"/>
                    <a:pt x="231" y="9"/>
                    <a:pt x="240" y="0"/>
                  </a:cubicBezTo>
                  <a:close/>
                  <a:moveTo>
                    <a:pt x="5" y="5"/>
                  </a:moveTo>
                  <a:cubicBezTo>
                    <a:pt x="4" y="5"/>
                    <a:pt x="3" y="6"/>
                    <a:pt x="0" y="9"/>
                  </a:cubicBezTo>
                  <a:cubicBezTo>
                    <a:pt x="0" y="18"/>
                    <a:pt x="9" y="18"/>
                    <a:pt x="9" y="18"/>
                  </a:cubicBezTo>
                  <a:lnTo>
                    <a:pt x="133" y="18"/>
                  </a:lnTo>
                  <a:cubicBezTo>
                    <a:pt x="107" y="18"/>
                    <a:pt x="80" y="9"/>
                    <a:pt x="53" y="9"/>
                  </a:cubicBezTo>
                  <a:lnTo>
                    <a:pt x="18" y="9"/>
                  </a:lnTo>
                  <a:cubicBezTo>
                    <a:pt x="6" y="9"/>
                    <a:pt x="6" y="5"/>
                    <a:pt x="5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13"/>
            <p:cNvSpPr/>
            <p:nvPr/>
          </p:nvSpPr>
          <p:spPr>
            <a:xfrm>
              <a:off x="5366875" y="1992750"/>
              <a:ext cx="250" cy="250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9" y="0"/>
                  </a:moveTo>
                  <a:cubicBezTo>
                    <a:pt x="9" y="0"/>
                    <a:pt x="0" y="9"/>
                    <a:pt x="0" y="9"/>
                  </a:cubicBezTo>
                  <a:lnTo>
                    <a:pt x="9" y="9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13"/>
            <p:cNvSpPr/>
            <p:nvPr/>
          </p:nvSpPr>
          <p:spPr>
            <a:xfrm>
              <a:off x="5365325" y="1988075"/>
              <a:ext cx="1125" cy="1150"/>
            </a:xfrm>
            <a:custGeom>
              <a:avLst/>
              <a:gdLst/>
              <a:ahLst/>
              <a:cxnLst/>
              <a:rect l="l" t="t" r="r" b="b"/>
              <a:pathLst>
                <a:path w="45" h="46" extrusionOk="0">
                  <a:moveTo>
                    <a:pt x="0" y="1"/>
                  </a:moveTo>
                  <a:lnTo>
                    <a:pt x="0" y="10"/>
                  </a:lnTo>
                  <a:lnTo>
                    <a:pt x="5" y="5"/>
                  </a:lnTo>
                  <a:lnTo>
                    <a:pt x="5" y="5"/>
                  </a:lnTo>
                  <a:cubicBezTo>
                    <a:pt x="20" y="22"/>
                    <a:pt x="28" y="37"/>
                    <a:pt x="45" y="45"/>
                  </a:cubicBezTo>
                  <a:cubicBezTo>
                    <a:pt x="27" y="36"/>
                    <a:pt x="18" y="19"/>
                    <a:pt x="9" y="1"/>
                  </a:cubicBezTo>
                  <a:lnTo>
                    <a:pt x="5" y="5"/>
                  </a:lnTo>
                  <a:lnTo>
                    <a:pt x="5" y="5"/>
                  </a:lnTo>
                  <a:cubicBezTo>
                    <a:pt x="3" y="4"/>
                    <a:pt x="2" y="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13"/>
            <p:cNvSpPr/>
            <p:nvPr/>
          </p:nvSpPr>
          <p:spPr>
            <a:xfrm>
              <a:off x="5363975" y="1988975"/>
              <a:ext cx="2025" cy="675"/>
            </a:xfrm>
            <a:custGeom>
              <a:avLst/>
              <a:gdLst/>
              <a:ahLst/>
              <a:cxnLst/>
              <a:rect l="l" t="t" r="r" b="b"/>
              <a:pathLst>
                <a:path w="81" h="27" extrusionOk="0">
                  <a:moveTo>
                    <a:pt x="1" y="0"/>
                  </a:moveTo>
                  <a:cubicBezTo>
                    <a:pt x="10" y="9"/>
                    <a:pt x="28" y="9"/>
                    <a:pt x="36" y="9"/>
                  </a:cubicBezTo>
                  <a:cubicBezTo>
                    <a:pt x="54" y="18"/>
                    <a:pt x="63" y="18"/>
                    <a:pt x="81" y="27"/>
                  </a:cubicBezTo>
                  <a:cubicBezTo>
                    <a:pt x="72" y="18"/>
                    <a:pt x="54" y="9"/>
                    <a:pt x="45" y="9"/>
                  </a:cubicBezTo>
                  <a:cubicBezTo>
                    <a:pt x="28" y="9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13"/>
            <p:cNvSpPr/>
            <p:nvPr/>
          </p:nvSpPr>
          <p:spPr>
            <a:xfrm>
              <a:off x="5366650" y="1990075"/>
              <a:ext cx="700" cy="2025"/>
            </a:xfrm>
            <a:custGeom>
              <a:avLst/>
              <a:gdLst/>
              <a:ahLst/>
              <a:cxnLst/>
              <a:rect l="l" t="t" r="r" b="b"/>
              <a:pathLst>
                <a:path w="28" h="81" extrusionOk="0">
                  <a:moveTo>
                    <a:pt x="1" y="1"/>
                  </a:moveTo>
                  <a:cubicBezTo>
                    <a:pt x="1" y="10"/>
                    <a:pt x="1" y="27"/>
                    <a:pt x="1" y="36"/>
                  </a:cubicBezTo>
                  <a:cubicBezTo>
                    <a:pt x="9" y="54"/>
                    <a:pt x="9" y="63"/>
                    <a:pt x="18" y="81"/>
                  </a:cubicBezTo>
                  <a:lnTo>
                    <a:pt x="27" y="81"/>
                  </a:lnTo>
                  <a:cubicBezTo>
                    <a:pt x="18" y="63"/>
                    <a:pt x="9" y="54"/>
                    <a:pt x="9" y="36"/>
                  </a:cubicBezTo>
                  <a:cubicBezTo>
                    <a:pt x="1" y="27"/>
                    <a:pt x="1" y="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13"/>
            <p:cNvSpPr/>
            <p:nvPr/>
          </p:nvSpPr>
          <p:spPr>
            <a:xfrm>
              <a:off x="5367325" y="1987425"/>
              <a:ext cx="675" cy="1575"/>
            </a:xfrm>
            <a:custGeom>
              <a:avLst/>
              <a:gdLst/>
              <a:ahLst/>
              <a:cxnLst/>
              <a:rect l="l" t="t" r="r" b="b"/>
              <a:pathLst>
                <a:path w="27" h="63" extrusionOk="0">
                  <a:moveTo>
                    <a:pt x="9" y="0"/>
                  </a:moveTo>
                  <a:lnTo>
                    <a:pt x="18" y="5"/>
                  </a:lnTo>
                  <a:lnTo>
                    <a:pt x="18" y="5"/>
                  </a:lnTo>
                  <a:lnTo>
                    <a:pt x="18" y="0"/>
                  </a:lnTo>
                  <a:close/>
                  <a:moveTo>
                    <a:pt x="18" y="5"/>
                  </a:moveTo>
                  <a:lnTo>
                    <a:pt x="18" y="9"/>
                  </a:lnTo>
                  <a:cubicBezTo>
                    <a:pt x="9" y="27"/>
                    <a:pt x="0" y="45"/>
                    <a:pt x="0" y="62"/>
                  </a:cubicBezTo>
                  <a:cubicBezTo>
                    <a:pt x="0" y="45"/>
                    <a:pt x="9" y="27"/>
                    <a:pt x="27" y="9"/>
                  </a:cubicBezTo>
                  <a:lnTo>
                    <a:pt x="18" y="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13"/>
            <p:cNvSpPr/>
            <p:nvPr/>
          </p:nvSpPr>
          <p:spPr>
            <a:xfrm>
              <a:off x="5367325" y="1989425"/>
              <a:ext cx="1125" cy="225"/>
            </a:xfrm>
            <a:custGeom>
              <a:avLst/>
              <a:gdLst/>
              <a:ahLst/>
              <a:cxnLst/>
              <a:rect l="l" t="t" r="r" b="b"/>
              <a:pathLst>
                <a:path w="45" h="9" extrusionOk="0">
                  <a:moveTo>
                    <a:pt x="0" y="0"/>
                  </a:moveTo>
                  <a:lnTo>
                    <a:pt x="0" y="9"/>
                  </a:lnTo>
                  <a:cubicBezTo>
                    <a:pt x="5" y="5"/>
                    <a:pt x="11" y="2"/>
                    <a:pt x="19" y="2"/>
                  </a:cubicBezTo>
                  <a:cubicBezTo>
                    <a:pt x="27" y="2"/>
                    <a:pt x="36" y="5"/>
                    <a:pt x="45" y="9"/>
                  </a:cubicBezTo>
                  <a:lnTo>
                    <a:pt x="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13"/>
            <p:cNvSpPr/>
            <p:nvPr/>
          </p:nvSpPr>
          <p:spPr>
            <a:xfrm>
              <a:off x="5367100" y="1989850"/>
              <a:ext cx="3800" cy="700"/>
            </a:xfrm>
            <a:custGeom>
              <a:avLst/>
              <a:gdLst/>
              <a:ahLst/>
              <a:cxnLst/>
              <a:rect l="l" t="t" r="r" b="b"/>
              <a:pathLst>
                <a:path w="152" h="28" extrusionOk="0">
                  <a:moveTo>
                    <a:pt x="0" y="1"/>
                  </a:moveTo>
                  <a:cubicBezTo>
                    <a:pt x="0" y="1"/>
                    <a:pt x="9" y="10"/>
                    <a:pt x="18" y="10"/>
                  </a:cubicBezTo>
                  <a:lnTo>
                    <a:pt x="27" y="10"/>
                  </a:lnTo>
                  <a:lnTo>
                    <a:pt x="54" y="19"/>
                  </a:lnTo>
                  <a:cubicBezTo>
                    <a:pt x="89" y="19"/>
                    <a:pt x="125" y="28"/>
                    <a:pt x="151" y="28"/>
                  </a:cubicBezTo>
                  <a:cubicBezTo>
                    <a:pt x="125" y="19"/>
                    <a:pt x="89" y="19"/>
                    <a:pt x="62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46" name="Google Shape;7746;p13"/>
          <p:cNvGrpSpPr/>
          <p:nvPr/>
        </p:nvGrpSpPr>
        <p:grpSpPr>
          <a:xfrm>
            <a:off x="2382382" y="1860704"/>
            <a:ext cx="319365" cy="309121"/>
            <a:chOff x="5025325" y="1948000"/>
            <a:chExt cx="80400" cy="77825"/>
          </a:xfrm>
        </p:grpSpPr>
        <p:sp>
          <p:nvSpPr>
            <p:cNvPr id="7747" name="Google Shape;7747;p13"/>
            <p:cNvSpPr/>
            <p:nvPr/>
          </p:nvSpPr>
          <p:spPr>
            <a:xfrm>
              <a:off x="5025325" y="1948000"/>
              <a:ext cx="80400" cy="77825"/>
            </a:xfrm>
            <a:custGeom>
              <a:avLst/>
              <a:gdLst/>
              <a:ahLst/>
              <a:cxnLst/>
              <a:rect l="l" t="t" r="r" b="b"/>
              <a:pathLst>
                <a:path w="3216" h="3113" extrusionOk="0">
                  <a:moveTo>
                    <a:pt x="1135" y="0"/>
                  </a:moveTo>
                  <a:cubicBezTo>
                    <a:pt x="1109" y="0"/>
                    <a:pt x="1083" y="3"/>
                    <a:pt x="1058" y="9"/>
                  </a:cubicBezTo>
                  <a:lnTo>
                    <a:pt x="1022" y="18"/>
                  </a:lnTo>
                  <a:cubicBezTo>
                    <a:pt x="996" y="18"/>
                    <a:pt x="969" y="27"/>
                    <a:pt x="942" y="45"/>
                  </a:cubicBezTo>
                  <a:cubicBezTo>
                    <a:pt x="916" y="54"/>
                    <a:pt x="889" y="71"/>
                    <a:pt x="862" y="89"/>
                  </a:cubicBezTo>
                  <a:lnTo>
                    <a:pt x="836" y="107"/>
                  </a:lnTo>
                  <a:cubicBezTo>
                    <a:pt x="738" y="178"/>
                    <a:pt x="685" y="293"/>
                    <a:pt x="694" y="418"/>
                  </a:cubicBezTo>
                  <a:lnTo>
                    <a:pt x="694" y="604"/>
                  </a:lnTo>
                  <a:cubicBezTo>
                    <a:pt x="702" y="746"/>
                    <a:pt x="756" y="880"/>
                    <a:pt x="853" y="986"/>
                  </a:cubicBezTo>
                  <a:lnTo>
                    <a:pt x="987" y="1137"/>
                  </a:lnTo>
                  <a:cubicBezTo>
                    <a:pt x="1032" y="1190"/>
                    <a:pt x="1089" y="1210"/>
                    <a:pt x="1148" y="1210"/>
                  </a:cubicBezTo>
                  <a:cubicBezTo>
                    <a:pt x="1160" y="1210"/>
                    <a:pt x="1171" y="1210"/>
                    <a:pt x="1182" y="1208"/>
                  </a:cubicBezTo>
                  <a:cubicBezTo>
                    <a:pt x="1193" y="1206"/>
                    <a:pt x="1204" y="1205"/>
                    <a:pt x="1215" y="1205"/>
                  </a:cubicBezTo>
                  <a:cubicBezTo>
                    <a:pt x="1250" y="1205"/>
                    <a:pt x="1286" y="1217"/>
                    <a:pt x="1306" y="1244"/>
                  </a:cubicBezTo>
                  <a:lnTo>
                    <a:pt x="1360" y="1306"/>
                  </a:lnTo>
                  <a:cubicBezTo>
                    <a:pt x="1377" y="1324"/>
                    <a:pt x="1377" y="1350"/>
                    <a:pt x="1369" y="1377"/>
                  </a:cubicBezTo>
                  <a:lnTo>
                    <a:pt x="1360" y="1395"/>
                  </a:lnTo>
                  <a:cubicBezTo>
                    <a:pt x="1345" y="1409"/>
                    <a:pt x="1331" y="1424"/>
                    <a:pt x="1311" y="1424"/>
                  </a:cubicBezTo>
                  <a:cubicBezTo>
                    <a:pt x="1307" y="1424"/>
                    <a:pt x="1302" y="1423"/>
                    <a:pt x="1298" y="1421"/>
                  </a:cubicBezTo>
                  <a:lnTo>
                    <a:pt x="1218" y="1413"/>
                  </a:lnTo>
                  <a:cubicBezTo>
                    <a:pt x="1173" y="1404"/>
                    <a:pt x="1129" y="1377"/>
                    <a:pt x="1111" y="1333"/>
                  </a:cubicBezTo>
                  <a:cubicBezTo>
                    <a:pt x="1084" y="1262"/>
                    <a:pt x="1022" y="1208"/>
                    <a:pt x="951" y="1199"/>
                  </a:cubicBezTo>
                  <a:lnTo>
                    <a:pt x="747" y="1182"/>
                  </a:lnTo>
                  <a:cubicBezTo>
                    <a:pt x="715" y="1176"/>
                    <a:pt x="683" y="1173"/>
                    <a:pt x="651" y="1173"/>
                  </a:cubicBezTo>
                  <a:cubicBezTo>
                    <a:pt x="542" y="1173"/>
                    <a:pt x="435" y="1206"/>
                    <a:pt x="338" y="1262"/>
                  </a:cubicBezTo>
                  <a:lnTo>
                    <a:pt x="178" y="1359"/>
                  </a:lnTo>
                  <a:cubicBezTo>
                    <a:pt x="81" y="1421"/>
                    <a:pt x="10" y="1528"/>
                    <a:pt x="1" y="1652"/>
                  </a:cubicBezTo>
                  <a:lnTo>
                    <a:pt x="1" y="1679"/>
                  </a:lnTo>
                  <a:cubicBezTo>
                    <a:pt x="1" y="1714"/>
                    <a:pt x="10" y="1741"/>
                    <a:pt x="19" y="1768"/>
                  </a:cubicBezTo>
                  <a:cubicBezTo>
                    <a:pt x="19" y="1803"/>
                    <a:pt x="19" y="1830"/>
                    <a:pt x="36" y="1857"/>
                  </a:cubicBezTo>
                  <a:lnTo>
                    <a:pt x="45" y="1892"/>
                  </a:lnTo>
                  <a:cubicBezTo>
                    <a:pt x="90" y="1999"/>
                    <a:pt x="187" y="2079"/>
                    <a:pt x="303" y="2114"/>
                  </a:cubicBezTo>
                  <a:lnTo>
                    <a:pt x="489" y="2150"/>
                  </a:lnTo>
                  <a:cubicBezTo>
                    <a:pt x="535" y="2162"/>
                    <a:pt x="583" y="2168"/>
                    <a:pt x="631" y="2168"/>
                  </a:cubicBezTo>
                  <a:cubicBezTo>
                    <a:pt x="724" y="2168"/>
                    <a:pt x="819" y="2146"/>
                    <a:pt x="907" y="2105"/>
                  </a:cubicBezTo>
                  <a:lnTo>
                    <a:pt x="1084" y="2016"/>
                  </a:lnTo>
                  <a:cubicBezTo>
                    <a:pt x="1147" y="1981"/>
                    <a:pt x="1191" y="1910"/>
                    <a:pt x="1200" y="1839"/>
                  </a:cubicBezTo>
                  <a:cubicBezTo>
                    <a:pt x="1200" y="1794"/>
                    <a:pt x="1227" y="1750"/>
                    <a:pt x="1271" y="1732"/>
                  </a:cubicBezTo>
                  <a:lnTo>
                    <a:pt x="1351" y="1688"/>
                  </a:lnTo>
                  <a:cubicBezTo>
                    <a:pt x="1360" y="1683"/>
                    <a:pt x="1369" y="1681"/>
                    <a:pt x="1377" y="1681"/>
                  </a:cubicBezTo>
                  <a:cubicBezTo>
                    <a:pt x="1386" y="1681"/>
                    <a:pt x="1395" y="1683"/>
                    <a:pt x="1404" y="1688"/>
                  </a:cubicBezTo>
                  <a:lnTo>
                    <a:pt x="1449" y="1714"/>
                  </a:lnTo>
                  <a:cubicBezTo>
                    <a:pt x="1484" y="1732"/>
                    <a:pt x="1493" y="1768"/>
                    <a:pt x="1475" y="1794"/>
                  </a:cubicBezTo>
                  <a:lnTo>
                    <a:pt x="1449" y="1848"/>
                  </a:lnTo>
                  <a:cubicBezTo>
                    <a:pt x="1431" y="1892"/>
                    <a:pt x="1386" y="1919"/>
                    <a:pt x="1342" y="1919"/>
                  </a:cubicBezTo>
                  <a:cubicBezTo>
                    <a:pt x="1262" y="1919"/>
                    <a:pt x="1200" y="1963"/>
                    <a:pt x="1164" y="2034"/>
                  </a:cubicBezTo>
                  <a:lnTo>
                    <a:pt x="1076" y="2212"/>
                  </a:lnTo>
                  <a:cubicBezTo>
                    <a:pt x="1004" y="2336"/>
                    <a:pt x="987" y="2487"/>
                    <a:pt x="1013" y="2629"/>
                  </a:cubicBezTo>
                  <a:lnTo>
                    <a:pt x="1058" y="2807"/>
                  </a:lnTo>
                  <a:cubicBezTo>
                    <a:pt x="1084" y="2922"/>
                    <a:pt x="1164" y="3020"/>
                    <a:pt x="1280" y="3073"/>
                  </a:cubicBezTo>
                  <a:lnTo>
                    <a:pt x="1306" y="3082"/>
                  </a:lnTo>
                  <a:cubicBezTo>
                    <a:pt x="1333" y="3091"/>
                    <a:pt x="1360" y="3100"/>
                    <a:pt x="1395" y="3100"/>
                  </a:cubicBezTo>
                  <a:cubicBezTo>
                    <a:pt x="1414" y="3106"/>
                    <a:pt x="1437" y="3113"/>
                    <a:pt x="1459" y="3113"/>
                  </a:cubicBezTo>
                  <a:cubicBezTo>
                    <a:pt x="1468" y="3113"/>
                    <a:pt x="1476" y="3112"/>
                    <a:pt x="1484" y="3109"/>
                  </a:cubicBezTo>
                  <a:lnTo>
                    <a:pt x="1511" y="3109"/>
                  </a:lnTo>
                  <a:cubicBezTo>
                    <a:pt x="1635" y="3109"/>
                    <a:pt x="1742" y="3038"/>
                    <a:pt x="1804" y="2940"/>
                  </a:cubicBezTo>
                  <a:lnTo>
                    <a:pt x="1910" y="2780"/>
                  </a:lnTo>
                  <a:cubicBezTo>
                    <a:pt x="1981" y="2665"/>
                    <a:pt x="2017" y="2514"/>
                    <a:pt x="1999" y="2372"/>
                  </a:cubicBezTo>
                  <a:lnTo>
                    <a:pt x="1973" y="2176"/>
                  </a:lnTo>
                  <a:cubicBezTo>
                    <a:pt x="1964" y="2096"/>
                    <a:pt x="1919" y="2034"/>
                    <a:pt x="1848" y="2008"/>
                  </a:cubicBezTo>
                  <a:cubicBezTo>
                    <a:pt x="1804" y="1990"/>
                    <a:pt x="1777" y="1954"/>
                    <a:pt x="1768" y="1910"/>
                  </a:cubicBezTo>
                  <a:lnTo>
                    <a:pt x="1759" y="1830"/>
                  </a:lnTo>
                  <a:cubicBezTo>
                    <a:pt x="1751" y="1803"/>
                    <a:pt x="1768" y="1777"/>
                    <a:pt x="1786" y="1759"/>
                  </a:cubicBezTo>
                  <a:lnTo>
                    <a:pt x="1830" y="1732"/>
                  </a:lnTo>
                  <a:cubicBezTo>
                    <a:pt x="1841" y="1729"/>
                    <a:pt x="1854" y="1726"/>
                    <a:pt x="1866" y="1726"/>
                  </a:cubicBezTo>
                  <a:cubicBezTo>
                    <a:pt x="1883" y="1726"/>
                    <a:pt x="1900" y="1731"/>
                    <a:pt x="1910" y="1741"/>
                  </a:cubicBezTo>
                  <a:lnTo>
                    <a:pt x="1964" y="1794"/>
                  </a:lnTo>
                  <a:cubicBezTo>
                    <a:pt x="1990" y="1830"/>
                    <a:pt x="2008" y="1874"/>
                    <a:pt x="1990" y="1928"/>
                  </a:cubicBezTo>
                  <a:cubicBezTo>
                    <a:pt x="1973" y="1999"/>
                    <a:pt x="1990" y="2070"/>
                    <a:pt x="2044" y="2123"/>
                  </a:cubicBezTo>
                  <a:lnTo>
                    <a:pt x="2186" y="2265"/>
                  </a:lnTo>
                  <a:cubicBezTo>
                    <a:pt x="2292" y="2363"/>
                    <a:pt x="2426" y="2434"/>
                    <a:pt x="2568" y="2443"/>
                  </a:cubicBezTo>
                  <a:lnTo>
                    <a:pt x="2754" y="2461"/>
                  </a:lnTo>
                  <a:cubicBezTo>
                    <a:pt x="2770" y="2463"/>
                    <a:pt x="2786" y="2464"/>
                    <a:pt x="2802" y="2464"/>
                  </a:cubicBezTo>
                  <a:cubicBezTo>
                    <a:pt x="2908" y="2464"/>
                    <a:pt x="3004" y="2414"/>
                    <a:pt x="3074" y="2336"/>
                  </a:cubicBezTo>
                  <a:lnTo>
                    <a:pt x="3092" y="2318"/>
                  </a:lnTo>
                  <a:cubicBezTo>
                    <a:pt x="3109" y="2292"/>
                    <a:pt x="3127" y="2265"/>
                    <a:pt x="3136" y="2239"/>
                  </a:cubicBezTo>
                  <a:cubicBezTo>
                    <a:pt x="3154" y="2212"/>
                    <a:pt x="3163" y="2185"/>
                    <a:pt x="3172" y="2159"/>
                  </a:cubicBezTo>
                  <a:lnTo>
                    <a:pt x="3180" y="2123"/>
                  </a:lnTo>
                  <a:cubicBezTo>
                    <a:pt x="3216" y="2008"/>
                    <a:pt x="3189" y="1883"/>
                    <a:pt x="3109" y="1794"/>
                  </a:cubicBezTo>
                  <a:lnTo>
                    <a:pt x="2985" y="1652"/>
                  </a:lnTo>
                  <a:cubicBezTo>
                    <a:pt x="2896" y="1537"/>
                    <a:pt x="2772" y="1466"/>
                    <a:pt x="2630" y="1439"/>
                  </a:cubicBezTo>
                  <a:lnTo>
                    <a:pt x="2434" y="1395"/>
                  </a:lnTo>
                  <a:cubicBezTo>
                    <a:pt x="2424" y="1394"/>
                    <a:pt x="2414" y="1393"/>
                    <a:pt x="2404" y="1393"/>
                  </a:cubicBezTo>
                  <a:cubicBezTo>
                    <a:pt x="2337" y="1393"/>
                    <a:pt x="2277" y="1419"/>
                    <a:pt x="2230" y="1466"/>
                  </a:cubicBezTo>
                  <a:cubicBezTo>
                    <a:pt x="2208" y="1495"/>
                    <a:pt x="2174" y="1512"/>
                    <a:pt x="2137" y="1512"/>
                  </a:cubicBezTo>
                  <a:cubicBezTo>
                    <a:pt x="2130" y="1512"/>
                    <a:pt x="2122" y="1512"/>
                    <a:pt x="2115" y="1510"/>
                  </a:cubicBezTo>
                  <a:lnTo>
                    <a:pt x="2044" y="1501"/>
                  </a:lnTo>
                  <a:cubicBezTo>
                    <a:pt x="2017" y="1492"/>
                    <a:pt x="1990" y="1475"/>
                    <a:pt x="1990" y="1439"/>
                  </a:cubicBezTo>
                  <a:cubicBezTo>
                    <a:pt x="1990" y="1421"/>
                    <a:pt x="1999" y="1395"/>
                    <a:pt x="2017" y="1386"/>
                  </a:cubicBezTo>
                  <a:lnTo>
                    <a:pt x="2088" y="1341"/>
                  </a:lnTo>
                  <a:cubicBezTo>
                    <a:pt x="2110" y="1328"/>
                    <a:pt x="2132" y="1321"/>
                    <a:pt x="2155" y="1321"/>
                  </a:cubicBezTo>
                  <a:cubicBezTo>
                    <a:pt x="2177" y="1321"/>
                    <a:pt x="2199" y="1328"/>
                    <a:pt x="2221" y="1341"/>
                  </a:cubicBezTo>
                  <a:cubicBezTo>
                    <a:pt x="2249" y="1357"/>
                    <a:pt x="2279" y="1364"/>
                    <a:pt x="2310" y="1364"/>
                  </a:cubicBezTo>
                  <a:cubicBezTo>
                    <a:pt x="2350" y="1364"/>
                    <a:pt x="2391" y="1353"/>
                    <a:pt x="2426" y="1333"/>
                  </a:cubicBezTo>
                  <a:lnTo>
                    <a:pt x="2594" y="1217"/>
                  </a:lnTo>
                  <a:cubicBezTo>
                    <a:pt x="2719" y="1137"/>
                    <a:pt x="2807" y="1022"/>
                    <a:pt x="2852" y="889"/>
                  </a:cubicBezTo>
                  <a:lnTo>
                    <a:pt x="2905" y="711"/>
                  </a:lnTo>
                  <a:cubicBezTo>
                    <a:pt x="2950" y="595"/>
                    <a:pt x="2923" y="471"/>
                    <a:pt x="2852" y="373"/>
                  </a:cubicBezTo>
                  <a:lnTo>
                    <a:pt x="2834" y="347"/>
                  </a:lnTo>
                  <a:cubicBezTo>
                    <a:pt x="2816" y="329"/>
                    <a:pt x="2790" y="302"/>
                    <a:pt x="2763" y="293"/>
                  </a:cubicBezTo>
                  <a:cubicBezTo>
                    <a:pt x="2745" y="267"/>
                    <a:pt x="2719" y="249"/>
                    <a:pt x="2692" y="231"/>
                  </a:cubicBezTo>
                  <a:lnTo>
                    <a:pt x="2665" y="222"/>
                  </a:lnTo>
                  <a:cubicBezTo>
                    <a:pt x="2612" y="191"/>
                    <a:pt x="2554" y="176"/>
                    <a:pt x="2497" y="176"/>
                  </a:cubicBezTo>
                  <a:cubicBezTo>
                    <a:pt x="2439" y="176"/>
                    <a:pt x="2381" y="191"/>
                    <a:pt x="2328" y="222"/>
                  </a:cubicBezTo>
                  <a:lnTo>
                    <a:pt x="2159" y="311"/>
                  </a:lnTo>
                  <a:cubicBezTo>
                    <a:pt x="2035" y="373"/>
                    <a:pt x="1937" y="489"/>
                    <a:pt x="1875" y="613"/>
                  </a:cubicBezTo>
                  <a:lnTo>
                    <a:pt x="1804" y="800"/>
                  </a:lnTo>
                  <a:cubicBezTo>
                    <a:pt x="1768" y="871"/>
                    <a:pt x="1777" y="951"/>
                    <a:pt x="1830" y="1013"/>
                  </a:cubicBezTo>
                  <a:cubicBezTo>
                    <a:pt x="1857" y="1048"/>
                    <a:pt x="1866" y="1093"/>
                    <a:pt x="1848" y="1137"/>
                  </a:cubicBezTo>
                  <a:lnTo>
                    <a:pt x="1813" y="1208"/>
                  </a:lnTo>
                  <a:cubicBezTo>
                    <a:pt x="1805" y="1230"/>
                    <a:pt x="1786" y="1246"/>
                    <a:pt x="1765" y="1246"/>
                  </a:cubicBezTo>
                  <a:cubicBezTo>
                    <a:pt x="1760" y="1246"/>
                    <a:pt x="1755" y="1245"/>
                    <a:pt x="1751" y="1244"/>
                  </a:cubicBezTo>
                  <a:lnTo>
                    <a:pt x="1671" y="1235"/>
                  </a:lnTo>
                  <a:cubicBezTo>
                    <a:pt x="1644" y="1235"/>
                    <a:pt x="1617" y="1208"/>
                    <a:pt x="1617" y="1182"/>
                  </a:cubicBezTo>
                  <a:lnTo>
                    <a:pt x="1608" y="1111"/>
                  </a:lnTo>
                  <a:cubicBezTo>
                    <a:pt x="1600" y="1066"/>
                    <a:pt x="1617" y="1022"/>
                    <a:pt x="1662" y="995"/>
                  </a:cubicBezTo>
                  <a:cubicBezTo>
                    <a:pt x="1715" y="951"/>
                    <a:pt x="1751" y="871"/>
                    <a:pt x="1742" y="800"/>
                  </a:cubicBezTo>
                  <a:lnTo>
                    <a:pt x="1715" y="604"/>
                  </a:lnTo>
                  <a:cubicBezTo>
                    <a:pt x="1697" y="462"/>
                    <a:pt x="1626" y="329"/>
                    <a:pt x="1520" y="231"/>
                  </a:cubicBezTo>
                  <a:lnTo>
                    <a:pt x="1386" y="98"/>
                  </a:lnTo>
                  <a:cubicBezTo>
                    <a:pt x="1317" y="36"/>
                    <a:pt x="1227" y="0"/>
                    <a:pt x="1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748" name="Google Shape;7748;p13"/>
            <p:cNvGrpSpPr/>
            <p:nvPr/>
          </p:nvGrpSpPr>
          <p:grpSpPr>
            <a:xfrm>
              <a:off x="5046425" y="1966700"/>
              <a:ext cx="37775" cy="47875"/>
              <a:chOff x="5046425" y="1966700"/>
              <a:chExt cx="37775" cy="47875"/>
            </a:xfrm>
          </p:grpSpPr>
          <p:sp>
            <p:nvSpPr>
              <p:cNvPr id="7749" name="Google Shape;7749;p13"/>
              <p:cNvSpPr/>
              <p:nvPr/>
            </p:nvSpPr>
            <p:spPr>
              <a:xfrm>
                <a:off x="5061750" y="1981750"/>
                <a:ext cx="10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38" extrusionOk="0">
                    <a:moveTo>
                      <a:pt x="382" y="231"/>
                    </a:moveTo>
                    <a:cubicBezTo>
                      <a:pt x="347" y="231"/>
                      <a:pt x="329" y="240"/>
                      <a:pt x="302" y="258"/>
                    </a:cubicBezTo>
                    <a:lnTo>
                      <a:pt x="258" y="285"/>
                    </a:lnTo>
                    <a:cubicBezTo>
                      <a:pt x="240" y="293"/>
                      <a:pt x="222" y="302"/>
                      <a:pt x="214" y="320"/>
                    </a:cubicBezTo>
                    <a:cubicBezTo>
                      <a:pt x="196" y="338"/>
                      <a:pt x="169" y="329"/>
                      <a:pt x="151" y="311"/>
                    </a:cubicBezTo>
                    <a:cubicBezTo>
                      <a:pt x="134" y="276"/>
                      <a:pt x="107" y="249"/>
                      <a:pt x="71" y="231"/>
                    </a:cubicBezTo>
                    <a:lnTo>
                      <a:pt x="27" y="205"/>
                    </a:lnTo>
                    <a:lnTo>
                      <a:pt x="27" y="205"/>
                    </a:lnTo>
                    <a:cubicBezTo>
                      <a:pt x="0" y="196"/>
                      <a:pt x="0" y="160"/>
                      <a:pt x="18" y="142"/>
                    </a:cubicBezTo>
                    <a:cubicBezTo>
                      <a:pt x="27" y="134"/>
                      <a:pt x="27" y="125"/>
                      <a:pt x="36" y="116"/>
                    </a:cubicBezTo>
                    <a:lnTo>
                      <a:pt x="45" y="98"/>
                    </a:lnTo>
                    <a:cubicBezTo>
                      <a:pt x="54" y="80"/>
                      <a:pt x="63" y="63"/>
                      <a:pt x="71" y="36"/>
                    </a:cubicBezTo>
                    <a:cubicBezTo>
                      <a:pt x="71" y="18"/>
                      <a:pt x="98" y="0"/>
                      <a:pt x="116" y="9"/>
                    </a:cubicBezTo>
                    <a:cubicBezTo>
                      <a:pt x="143" y="27"/>
                      <a:pt x="169" y="36"/>
                      <a:pt x="196" y="36"/>
                    </a:cubicBezTo>
                    <a:lnTo>
                      <a:pt x="276" y="45"/>
                    </a:lnTo>
                    <a:lnTo>
                      <a:pt x="311" y="45"/>
                    </a:lnTo>
                    <a:lnTo>
                      <a:pt x="338" y="45"/>
                    </a:lnTo>
                    <a:cubicBezTo>
                      <a:pt x="365" y="36"/>
                      <a:pt x="382" y="54"/>
                      <a:pt x="382" y="80"/>
                    </a:cubicBezTo>
                    <a:cubicBezTo>
                      <a:pt x="382" y="89"/>
                      <a:pt x="382" y="98"/>
                      <a:pt x="382" y="107"/>
                    </a:cubicBezTo>
                    <a:cubicBezTo>
                      <a:pt x="382" y="142"/>
                      <a:pt x="391" y="169"/>
                      <a:pt x="409" y="196"/>
                    </a:cubicBezTo>
                    <a:cubicBezTo>
                      <a:pt x="418" y="205"/>
                      <a:pt x="400" y="231"/>
                      <a:pt x="382" y="23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0" name="Google Shape;7750;p13"/>
              <p:cNvSpPr/>
              <p:nvPr/>
            </p:nvSpPr>
            <p:spPr>
              <a:xfrm>
                <a:off x="5061075" y="1974700"/>
                <a:ext cx="5150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398" extrusionOk="0">
                    <a:moveTo>
                      <a:pt x="23" y="0"/>
                    </a:moveTo>
                    <a:cubicBezTo>
                      <a:pt x="19" y="0"/>
                      <a:pt x="14" y="3"/>
                      <a:pt x="10" y="7"/>
                    </a:cubicBezTo>
                    <a:cubicBezTo>
                      <a:pt x="1" y="16"/>
                      <a:pt x="1" y="25"/>
                      <a:pt x="10" y="34"/>
                    </a:cubicBezTo>
                    <a:cubicBezTo>
                      <a:pt x="10" y="34"/>
                      <a:pt x="19" y="43"/>
                      <a:pt x="27" y="43"/>
                    </a:cubicBezTo>
                    <a:lnTo>
                      <a:pt x="27" y="51"/>
                    </a:lnTo>
                    <a:cubicBezTo>
                      <a:pt x="98" y="149"/>
                      <a:pt x="143" y="265"/>
                      <a:pt x="170" y="380"/>
                    </a:cubicBezTo>
                    <a:cubicBezTo>
                      <a:pt x="170" y="389"/>
                      <a:pt x="178" y="398"/>
                      <a:pt x="187" y="398"/>
                    </a:cubicBezTo>
                    <a:cubicBezTo>
                      <a:pt x="196" y="389"/>
                      <a:pt x="205" y="380"/>
                      <a:pt x="196" y="371"/>
                    </a:cubicBezTo>
                    <a:cubicBezTo>
                      <a:pt x="170" y="256"/>
                      <a:pt x="116" y="140"/>
                      <a:pt x="45" y="43"/>
                    </a:cubicBezTo>
                    <a:lnTo>
                      <a:pt x="36" y="34"/>
                    </a:lnTo>
                    <a:cubicBezTo>
                      <a:pt x="36" y="25"/>
                      <a:pt x="36" y="16"/>
                      <a:pt x="36" y="7"/>
                    </a:cubicBezTo>
                    <a:cubicBezTo>
                      <a:pt x="32" y="3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1" name="Google Shape;7751;p13"/>
              <p:cNvSpPr/>
              <p:nvPr/>
            </p:nvSpPr>
            <p:spPr>
              <a:xfrm>
                <a:off x="5058850" y="1978775"/>
                <a:ext cx="5575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82" extrusionOk="0">
                    <a:moveTo>
                      <a:pt x="18" y="0"/>
                    </a:moveTo>
                    <a:cubicBezTo>
                      <a:pt x="10" y="0"/>
                      <a:pt x="1" y="6"/>
                      <a:pt x="1" y="13"/>
                    </a:cubicBezTo>
                    <a:lnTo>
                      <a:pt x="1" y="22"/>
                    </a:lnTo>
                    <a:cubicBezTo>
                      <a:pt x="1" y="31"/>
                      <a:pt x="1" y="39"/>
                      <a:pt x="19" y="48"/>
                    </a:cubicBezTo>
                    <a:cubicBezTo>
                      <a:pt x="28" y="48"/>
                      <a:pt x="36" y="39"/>
                      <a:pt x="36" y="39"/>
                    </a:cubicBezTo>
                    <a:lnTo>
                      <a:pt x="45" y="39"/>
                    </a:lnTo>
                    <a:cubicBezTo>
                      <a:pt x="108" y="66"/>
                      <a:pt x="161" y="119"/>
                      <a:pt x="196" y="182"/>
                    </a:cubicBezTo>
                    <a:lnTo>
                      <a:pt x="214" y="182"/>
                    </a:lnTo>
                    <a:cubicBezTo>
                      <a:pt x="223" y="173"/>
                      <a:pt x="223" y="164"/>
                      <a:pt x="223" y="164"/>
                    </a:cubicBezTo>
                    <a:cubicBezTo>
                      <a:pt x="179" y="102"/>
                      <a:pt x="125" y="48"/>
                      <a:pt x="54" y="22"/>
                    </a:cubicBezTo>
                    <a:lnTo>
                      <a:pt x="45" y="22"/>
                    </a:lnTo>
                    <a:cubicBezTo>
                      <a:pt x="45" y="13"/>
                      <a:pt x="36" y="4"/>
                      <a:pt x="36" y="4"/>
                    </a:cubicBezTo>
                    <a:lnTo>
                      <a:pt x="28" y="4"/>
                    </a:lnTo>
                    <a:cubicBezTo>
                      <a:pt x="25" y="1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2" name="Google Shape;7752;p13"/>
              <p:cNvSpPr/>
              <p:nvPr/>
            </p:nvSpPr>
            <p:spPr>
              <a:xfrm>
                <a:off x="5052425" y="1984150"/>
                <a:ext cx="117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70" h="127" extrusionOk="0">
                    <a:moveTo>
                      <a:pt x="458" y="1"/>
                    </a:moveTo>
                    <a:cubicBezTo>
                      <a:pt x="456" y="1"/>
                      <a:pt x="455" y="1"/>
                      <a:pt x="453" y="2"/>
                    </a:cubicBezTo>
                    <a:cubicBezTo>
                      <a:pt x="311" y="20"/>
                      <a:pt x="187" y="55"/>
                      <a:pt x="54" y="100"/>
                    </a:cubicBezTo>
                    <a:lnTo>
                      <a:pt x="45" y="100"/>
                    </a:lnTo>
                    <a:cubicBezTo>
                      <a:pt x="45" y="91"/>
                      <a:pt x="36" y="91"/>
                      <a:pt x="27" y="91"/>
                    </a:cubicBezTo>
                    <a:lnTo>
                      <a:pt x="18" y="91"/>
                    </a:lnTo>
                    <a:cubicBezTo>
                      <a:pt x="9" y="91"/>
                      <a:pt x="0" y="100"/>
                      <a:pt x="9" y="118"/>
                    </a:cubicBezTo>
                    <a:cubicBezTo>
                      <a:pt x="9" y="126"/>
                      <a:pt x="27" y="126"/>
                      <a:pt x="36" y="126"/>
                    </a:cubicBezTo>
                    <a:cubicBezTo>
                      <a:pt x="45" y="118"/>
                      <a:pt x="45" y="118"/>
                      <a:pt x="45" y="109"/>
                    </a:cubicBezTo>
                    <a:lnTo>
                      <a:pt x="63" y="109"/>
                    </a:lnTo>
                    <a:cubicBezTo>
                      <a:pt x="187" y="73"/>
                      <a:pt x="320" y="46"/>
                      <a:pt x="453" y="29"/>
                    </a:cubicBezTo>
                    <a:cubicBezTo>
                      <a:pt x="455" y="30"/>
                      <a:pt x="456" y="30"/>
                      <a:pt x="458" y="30"/>
                    </a:cubicBezTo>
                    <a:cubicBezTo>
                      <a:pt x="470" y="30"/>
                      <a:pt x="470" y="1"/>
                      <a:pt x="4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3" name="Google Shape;7753;p13"/>
              <p:cNvSpPr/>
              <p:nvPr/>
            </p:nvSpPr>
            <p:spPr>
              <a:xfrm>
                <a:off x="5068625" y="1966700"/>
                <a:ext cx="107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428" h="703" extrusionOk="0">
                    <a:moveTo>
                      <a:pt x="415" y="1"/>
                    </a:moveTo>
                    <a:cubicBezTo>
                      <a:pt x="412" y="1"/>
                      <a:pt x="409" y="3"/>
                      <a:pt x="409" y="7"/>
                    </a:cubicBezTo>
                    <a:cubicBezTo>
                      <a:pt x="400" y="7"/>
                      <a:pt x="400" y="16"/>
                      <a:pt x="400" y="25"/>
                    </a:cubicBezTo>
                    <a:lnTo>
                      <a:pt x="400" y="16"/>
                    </a:lnTo>
                    <a:cubicBezTo>
                      <a:pt x="383" y="25"/>
                      <a:pt x="383" y="43"/>
                      <a:pt x="392" y="52"/>
                    </a:cubicBezTo>
                    <a:lnTo>
                      <a:pt x="383" y="69"/>
                    </a:lnTo>
                    <a:cubicBezTo>
                      <a:pt x="374" y="87"/>
                      <a:pt x="365" y="114"/>
                      <a:pt x="347" y="149"/>
                    </a:cubicBezTo>
                    <a:cubicBezTo>
                      <a:pt x="320" y="220"/>
                      <a:pt x="285" y="300"/>
                      <a:pt x="241" y="371"/>
                    </a:cubicBezTo>
                    <a:cubicBezTo>
                      <a:pt x="196" y="442"/>
                      <a:pt x="143" y="514"/>
                      <a:pt x="90" y="576"/>
                    </a:cubicBezTo>
                    <a:cubicBezTo>
                      <a:pt x="45" y="629"/>
                      <a:pt x="27" y="656"/>
                      <a:pt x="19" y="665"/>
                    </a:cubicBezTo>
                    <a:cubicBezTo>
                      <a:pt x="1" y="682"/>
                      <a:pt x="1" y="700"/>
                      <a:pt x="1" y="700"/>
                    </a:cubicBezTo>
                    <a:cubicBezTo>
                      <a:pt x="3" y="702"/>
                      <a:pt x="5" y="703"/>
                      <a:pt x="8" y="703"/>
                    </a:cubicBezTo>
                    <a:cubicBezTo>
                      <a:pt x="19" y="703"/>
                      <a:pt x="36" y="691"/>
                      <a:pt x="36" y="691"/>
                    </a:cubicBezTo>
                    <a:cubicBezTo>
                      <a:pt x="36" y="691"/>
                      <a:pt x="72" y="656"/>
                      <a:pt x="116" y="593"/>
                    </a:cubicBezTo>
                    <a:cubicBezTo>
                      <a:pt x="170" y="531"/>
                      <a:pt x="214" y="460"/>
                      <a:pt x="258" y="380"/>
                    </a:cubicBezTo>
                    <a:cubicBezTo>
                      <a:pt x="303" y="309"/>
                      <a:pt x="338" y="229"/>
                      <a:pt x="374" y="149"/>
                    </a:cubicBezTo>
                    <a:cubicBezTo>
                      <a:pt x="383" y="114"/>
                      <a:pt x="392" y="87"/>
                      <a:pt x="400" y="69"/>
                    </a:cubicBezTo>
                    <a:lnTo>
                      <a:pt x="409" y="52"/>
                    </a:lnTo>
                    <a:cubicBezTo>
                      <a:pt x="418" y="52"/>
                      <a:pt x="418" y="52"/>
                      <a:pt x="427" y="43"/>
                    </a:cubicBezTo>
                    <a:lnTo>
                      <a:pt x="427" y="34"/>
                    </a:lnTo>
                    <a:cubicBezTo>
                      <a:pt x="427" y="34"/>
                      <a:pt x="427" y="25"/>
                      <a:pt x="427" y="25"/>
                    </a:cubicBezTo>
                    <a:lnTo>
                      <a:pt x="427" y="7"/>
                    </a:lnTo>
                    <a:cubicBezTo>
                      <a:pt x="423" y="3"/>
                      <a:pt x="418" y="1"/>
                      <a:pt x="4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4" name="Google Shape;7754;p13"/>
              <p:cNvSpPr/>
              <p:nvPr/>
            </p:nvSpPr>
            <p:spPr>
              <a:xfrm>
                <a:off x="5067750" y="1980325"/>
                <a:ext cx="13550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209" extrusionOk="0">
                    <a:moveTo>
                      <a:pt x="532" y="0"/>
                    </a:moveTo>
                    <a:cubicBezTo>
                      <a:pt x="529" y="0"/>
                      <a:pt x="527" y="1"/>
                      <a:pt x="524" y="4"/>
                    </a:cubicBezTo>
                    <a:lnTo>
                      <a:pt x="515" y="4"/>
                    </a:lnTo>
                    <a:cubicBezTo>
                      <a:pt x="506" y="4"/>
                      <a:pt x="498" y="13"/>
                      <a:pt x="498" y="22"/>
                    </a:cubicBezTo>
                    <a:lnTo>
                      <a:pt x="480" y="22"/>
                    </a:lnTo>
                    <a:lnTo>
                      <a:pt x="427" y="31"/>
                    </a:lnTo>
                    <a:cubicBezTo>
                      <a:pt x="382" y="40"/>
                      <a:pt x="320" y="66"/>
                      <a:pt x="258" y="84"/>
                    </a:cubicBezTo>
                    <a:cubicBezTo>
                      <a:pt x="196" y="102"/>
                      <a:pt x="133" y="128"/>
                      <a:pt x="89" y="146"/>
                    </a:cubicBezTo>
                    <a:cubicBezTo>
                      <a:pt x="45" y="164"/>
                      <a:pt x="36" y="182"/>
                      <a:pt x="18" y="182"/>
                    </a:cubicBezTo>
                    <a:cubicBezTo>
                      <a:pt x="9" y="191"/>
                      <a:pt x="0" y="208"/>
                      <a:pt x="9" y="208"/>
                    </a:cubicBezTo>
                    <a:lnTo>
                      <a:pt x="36" y="208"/>
                    </a:lnTo>
                    <a:lnTo>
                      <a:pt x="107" y="173"/>
                    </a:lnTo>
                    <a:cubicBezTo>
                      <a:pt x="151" y="155"/>
                      <a:pt x="205" y="128"/>
                      <a:pt x="267" y="102"/>
                    </a:cubicBezTo>
                    <a:cubicBezTo>
                      <a:pt x="320" y="84"/>
                      <a:pt x="373" y="66"/>
                      <a:pt x="427" y="48"/>
                    </a:cubicBezTo>
                    <a:lnTo>
                      <a:pt x="489" y="31"/>
                    </a:lnTo>
                    <a:lnTo>
                      <a:pt x="506" y="31"/>
                    </a:lnTo>
                    <a:cubicBezTo>
                      <a:pt x="506" y="40"/>
                      <a:pt x="515" y="40"/>
                      <a:pt x="524" y="40"/>
                    </a:cubicBezTo>
                    <a:lnTo>
                      <a:pt x="533" y="40"/>
                    </a:lnTo>
                    <a:cubicBezTo>
                      <a:pt x="542" y="40"/>
                      <a:pt x="542" y="31"/>
                      <a:pt x="542" y="22"/>
                    </a:cubicBezTo>
                    <a:lnTo>
                      <a:pt x="542" y="13"/>
                    </a:lnTo>
                    <a:cubicBezTo>
                      <a:pt x="542" y="7"/>
                      <a:pt x="538" y="0"/>
                      <a:pt x="5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5" name="Google Shape;7755;p13"/>
              <p:cNvSpPr/>
              <p:nvPr/>
            </p:nvSpPr>
            <p:spPr>
              <a:xfrm>
                <a:off x="5069525" y="1986175"/>
                <a:ext cx="146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312" extrusionOk="0">
                    <a:moveTo>
                      <a:pt x="36" y="1"/>
                    </a:moveTo>
                    <a:cubicBezTo>
                      <a:pt x="27" y="1"/>
                      <a:pt x="9" y="1"/>
                      <a:pt x="9" y="10"/>
                    </a:cubicBezTo>
                    <a:cubicBezTo>
                      <a:pt x="0" y="19"/>
                      <a:pt x="18" y="28"/>
                      <a:pt x="27" y="28"/>
                    </a:cubicBezTo>
                    <a:lnTo>
                      <a:pt x="116" y="63"/>
                    </a:lnTo>
                    <a:cubicBezTo>
                      <a:pt x="160" y="81"/>
                      <a:pt x="231" y="116"/>
                      <a:pt x="302" y="143"/>
                    </a:cubicBezTo>
                    <a:cubicBezTo>
                      <a:pt x="364" y="179"/>
                      <a:pt x="427" y="214"/>
                      <a:pt x="471" y="241"/>
                    </a:cubicBezTo>
                    <a:lnTo>
                      <a:pt x="533" y="276"/>
                    </a:lnTo>
                    <a:lnTo>
                      <a:pt x="542" y="294"/>
                    </a:lnTo>
                    <a:cubicBezTo>
                      <a:pt x="542" y="294"/>
                      <a:pt x="542" y="303"/>
                      <a:pt x="542" y="312"/>
                    </a:cubicBezTo>
                    <a:lnTo>
                      <a:pt x="578" y="312"/>
                    </a:lnTo>
                    <a:lnTo>
                      <a:pt x="578" y="303"/>
                    </a:lnTo>
                    <a:cubicBezTo>
                      <a:pt x="586" y="294"/>
                      <a:pt x="578" y="285"/>
                      <a:pt x="569" y="276"/>
                    </a:cubicBezTo>
                    <a:lnTo>
                      <a:pt x="551" y="276"/>
                    </a:lnTo>
                    <a:lnTo>
                      <a:pt x="542" y="267"/>
                    </a:lnTo>
                    <a:lnTo>
                      <a:pt x="480" y="232"/>
                    </a:lnTo>
                    <a:cubicBezTo>
                      <a:pt x="435" y="196"/>
                      <a:pt x="373" y="161"/>
                      <a:pt x="311" y="125"/>
                    </a:cubicBezTo>
                    <a:cubicBezTo>
                      <a:pt x="240" y="90"/>
                      <a:pt x="178" y="54"/>
                      <a:pt x="125" y="37"/>
                    </a:cubicBezTo>
                    <a:lnTo>
                      <a:pt x="3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6" name="Google Shape;7756;p13"/>
              <p:cNvSpPr/>
              <p:nvPr/>
            </p:nvSpPr>
            <p:spPr>
              <a:xfrm>
                <a:off x="5064425" y="1986850"/>
                <a:ext cx="2225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89" h="795" extrusionOk="0">
                    <a:moveTo>
                      <a:pt x="62" y="1"/>
                    </a:moveTo>
                    <a:cubicBezTo>
                      <a:pt x="53" y="1"/>
                      <a:pt x="36" y="10"/>
                      <a:pt x="36" y="27"/>
                    </a:cubicBezTo>
                    <a:cubicBezTo>
                      <a:pt x="36" y="36"/>
                      <a:pt x="27" y="45"/>
                      <a:pt x="27" y="63"/>
                    </a:cubicBezTo>
                    <a:cubicBezTo>
                      <a:pt x="27" y="81"/>
                      <a:pt x="9" y="107"/>
                      <a:pt x="9" y="143"/>
                    </a:cubicBezTo>
                    <a:cubicBezTo>
                      <a:pt x="0" y="232"/>
                      <a:pt x="0" y="311"/>
                      <a:pt x="0" y="400"/>
                    </a:cubicBezTo>
                    <a:cubicBezTo>
                      <a:pt x="0" y="489"/>
                      <a:pt x="18" y="569"/>
                      <a:pt x="36" y="658"/>
                    </a:cubicBezTo>
                    <a:cubicBezTo>
                      <a:pt x="36" y="685"/>
                      <a:pt x="53" y="720"/>
                      <a:pt x="53" y="738"/>
                    </a:cubicBezTo>
                    <a:lnTo>
                      <a:pt x="53" y="747"/>
                    </a:lnTo>
                    <a:lnTo>
                      <a:pt x="53" y="756"/>
                    </a:lnTo>
                    <a:cubicBezTo>
                      <a:pt x="44" y="756"/>
                      <a:pt x="44" y="764"/>
                      <a:pt x="44" y="773"/>
                    </a:cubicBezTo>
                    <a:lnTo>
                      <a:pt x="44" y="782"/>
                    </a:lnTo>
                    <a:cubicBezTo>
                      <a:pt x="44" y="788"/>
                      <a:pt x="53" y="795"/>
                      <a:pt x="62" y="795"/>
                    </a:cubicBezTo>
                    <a:cubicBezTo>
                      <a:pt x="65" y="795"/>
                      <a:pt x="68" y="794"/>
                      <a:pt x="71" y="791"/>
                    </a:cubicBezTo>
                    <a:cubicBezTo>
                      <a:pt x="80" y="791"/>
                      <a:pt x="89" y="782"/>
                      <a:pt x="80" y="773"/>
                    </a:cubicBezTo>
                    <a:lnTo>
                      <a:pt x="80" y="764"/>
                    </a:lnTo>
                    <a:cubicBezTo>
                      <a:pt x="80" y="756"/>
                      <a:pt x="71" y="756"/>
                      <a:pt x="71" y="747"/>
                    </a:cubicBezTo>
                    <a:lnTo>
                      <a:pt x="71" y="729"/>
                    </a:lnTo>
                    <a:cubicBezTo>
                      <a:pt x="62" y="711"/>
                      <a:pt x="53" y="685"/>
                      <a:pt x="53" y="649"/>
                    </a:cubicBezTo>
                    <a:cubicBezTo>
                      <a:pt x="36" y="569"/>
                      <a:pt x="27" y="480"/>
                      <a:pt x="27" y="400"/>
                    </a:cubicBezTo>
                    <a:cubicBezTo>
                      <a:pt x="27" y="311"/>
                      <a:pt x="27" y="232"/>
                      <a:pt x="44" y="152"/>
                    </a:cubicBezTo>
                    <a:cubicBezTo>
                      <a:pt x="53" y="116"/>
                      <a:pt x="53" y="89"/>
                      <a:pt x="62" y="63"/>
                    </a:cubicBezTo>
                    <a:cubicBezTo>
                      <a:pt x="62" y="45"/>
                      <a:pt x="62" y="36"/>
                      <a:pt x="62" y="36"/>
                    </a:cubicBezTo>
                    <a:cubicBezTo>
                      <a:pt x="71" y="18"/>
                      <a:pt x="62" y="1"/>
                      <a:pt x="6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7" name="Google Shape;7757;p13"/>
              <p:cNvSpPr/>
              <p:nvPr/>
            </p:nvSpPr>
            <p:spPr>
              <a:xfrm>
                <a:off x="5066200" y="1986175"/>
                <a:ext cx="20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80" h="485" extrusionOk="0">
                    <a:moveTo>
                      <a:pt x="27" y="1"/>
                    </a:moveTo>
                    <a:cubicBezTo>
                      <a:pt x="18" y="1"/>
                      <a:pt x="9" y="10"/>
                      <a:pt x="9" y="19"/>
                    </a:cubicBezTo>
                    <a:cubicBezTo>
                      <a:pt x="0" y="161"/>
                      <a:pt x="9" y="303"/>
                      <a:pt x="44" y="436"/>
                    </a:cubicBezTo>
                    <a:lnTo>
                      <a:pt x="44" y="445"/>
                    </a:lnTo>
                    <a:cubicBezTo>
                      <a:pt x="44" y="445"/>
                      <a:pt x="36" y="454"/>
                      <a:pt x="44" y="463"/>
                    </a:cubicBezTo>
                    <a:lnTo>
                      <a:pt x="44" y="472"/>
                    </a:lnTo>
                    <a:cubicBezTo>
                      <a:pt x="44" y="478"/>
                      <a:pt x="49" y="484"/>
                      <a:pt x="55" y="484"/>
                    </a:cubicBezTo>
                    <a:cubicBezTo>
                      <a:pt x="57" y="484"/>
                      <a:pt x="60" y="483"/>
                      <a:pt x="62" y="481"/>
                    </a:cubicBezTo>
                    <a:cubicBezTo>
                      <a:pt x="71" y="481"/>
                      <a:pt x="80" y="472"/>
                      <a:pt x="71" y="463"/>
                    </a:cubicBezTo>
                    <a:lnTo>
                      <a:pt x="71" y="454"/>
                    </a:lnTo>
                    <a:cubicBezTo>
                      <a:pt x="71" y="445"/>
                      <a:pt x="71" y="445"/>
                      <a:pt x="62" y="436"/>
                    </a:cubicBezTo>
                    <a:lnTo>
                      <a:pt x="62" y="427"/>
                    </a:lnTo>
                    <a:cubicBezTo>
                      <a:pt x="36" y="294"/>
                      <a:pt x="27" y="161"/>
                      <a:pt x="44" y="28"/>
                    </a:cubicBezTo>
                    <a:cubicBezTo>
                      <a:pt x="44" y="19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8" name="Google Shape;7758;p13"/>
              <p:cNvSpPr/>
              <p:nvPr/>
            </p:nvSpPr>
            <p:spPr>
              <a:xfrm>
                <a:off x="5067975" y="1987250"/>
                <a:ext cx="1200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8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2"/>
                    </a:cubicBezTo>
                    <a:cubicBezTo>
                      <a:pt x="9" y="2"/>
                      <a:pt x="0" y="20"/>
                      <a:pt x="9" y="47"/>
                    </a:cubicBezTo>
                    <a:cubicBezTo>
                      <a:pt x="9" y="47"/>
                      <a:pt x="9" y="56"/>
                      <a:pt x="18" y="82"/>
                    </a:cubicBezTo>
                    <a:cubicBezTo>
                      <a:pt x="27" y="109"/>
                      <a:pt x="36" y="136"/>
                      <a:pt x="45" y="180"/>
                    </a:cubicBezTo>
                    <a:cubicBezTo>
                      <a:pt x="89" y="278"/>
                      <a:pt x="133" y="375"/>
                      <a:pt x="187" y="473"/>
                    </a:cubicBezTo>
                    <a:cubicBezTo>
                      <a:pt x="231" y="562"/>
                      <a:pt x="293" y="651"/>
                      <a:pt x="364" y="731"/>
                    </a:cubicBezTo>
                    <a:cubicBezTo>
                      <a:pt x="391" y="766"/>
                      <a:pt x="418" y="793"/>
                      <a:pt x="435" y="811"/>
                    </a:cubicBezTo>
                    <a:lnTo>
                      <a:pt x="444" y="828"/>
                    </a:lnTo>
                    <a:cubicBezTo>
                      <a:pt x="444" y="828"/>
                      <a:pt x="444" y="837"/>
                      <a:pt x="444" y="846"/>
                    </a:cubicBezTo>
                    <a:lnTo>
                      <a:pt x="444" y="855"/>
                    </a:lnTo>
                    <a:lnTo>
                      <a:pt x="471" y="855"/>
                    </a:lnTo>
                    <a:cubicBezTo>
                      <a:pt x="480" y="846"/>
                      <a:pt x="480" y="828"/>
                      <a:pt x="471" y="828"/>
                    </a:cubicBezTo>
                    <a:cubicBezTo>
                      <a:pt x="471" y="819"/>
                      <a:pt x="462" y="811"/>
                      <a:pt x="453" y="811"/>
                    </a:cubicBezTo>
                    <a:lnTo>
                      <a:pt x="435" y="802"/>
                    </a:lnTo>
                    <a:cubicBezTo>
                      <a:pt x="426" y="775"/>
                      <a:pt x="400" y="748"/>
                      <a:pt x="373" y="722"/>
                    </a:cubicBezTo>
                    <a:cubicBezTo>
                      <a:pt x="240" y="553"/>
                      <a:pt x="142" y="367"/>
                      <a:pt x="71" y="171"/>
                    </a:cubicBezTo>
                    <a:cubicBezTo>
                      <a:pt x="62" y="127"/>
                      <a:pt x="45" y="100"/>
                      <a:pt x="45" y="73"/>
                    </a:cubicBezTo>
                    <a:lnTo>
                      <a:pt x="36" y="38"/>
                    </a:lnTo>
                    <a:cubicBezTo>
                      <a:pt x="28" y="16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9" name="Google Shape;7759;p13"/>
              <p:cNvSpPr/>
              <p:nvPr/>
            </p:nvSpPr>
            <p:spPr>
              <a:xfrm>
                <a:off x="5056650" y="1986400"/>
                <a:ext cx="69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68" extrusionOk="0">
                    <a:moveTo>
                      <a:pt x="249" y="1"/>
                    </a:moveTo>
                    <a:cubicBezTo>
                      <a:pt x="160" y="54"/>
                      <a:pt x="89" y="125"/>
                      <a:pt x="27" y="214"/>
                    </a:cubicBezTo>
                    <a:lnTo>
                      <a:pt x="27" y="223"/>
                    </a:lnTo>
                    <a:cubicBezTo>
                      <a:pt x="18" y="223"/>
                      <a:pt x="9" y="223"/>
                      <a:pt x="9" y="232"/>
                    </a:cubicBezTo>
                    <a:cubicBezTo>
                      <a:pt x="0" y="241"/>
                      <a:pt x="0" y="258"/>
                      <a:pt x="9" y="267"/>
                    </a:cubicBezTo>
                    <a:lnTo>
                      <a:pt x="18" y="267"/>
                    </a:lnTo>
                    <a:cubicBezTo>
                      <a:pt x="27" y="267"/>
                      <a:pt x="36" y="267"/>
                      <a:pt x="36" y="258"/>
                    </a:cubicBezTo>
                    <a:lnTo>
                      <a:pt x="36" y="250"/>
                    </a:lnTo>
                    <a:cubicBezTo>
                      <a:pt x="45" y="241"/>
                      <a:pt x="45" y="241"/>
                      <a:pt x="45" y="232"/>
                    </a:cubicBezTo>
                    <a:lnTo>
                      <a:pt x="53" y="223"/>
                    </a:lnTo>
                    <a:cubicBezTo>
                      <a:pt x="107" y="143"/>
                      <a:pt x="187" y="81"/>
                      <a:pt x="275" y="36"/>
                    </a:cubicBezTo>
                    <a:cubicBezTo>
                      <a:pt x="275" y="28"/>
                      <a:pt x="275" y="19"/>
                      <a:pt x="275" y="10"/>
                    </a:cubicBezTo>
                    <a:cubicBezTo>
                      <a:pt x="267" y="1"/>
                      <a:pt x="258" y="1"/>
                      <a:pt x="2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0" name="Google Shape;7760;p13"/>
              <p:cNvSpPr/>
              <p:nvPr/>
            </p:nvSpPr>
            <p:spPr>
              <a:xfrm>
                <a:off x="5067300" y="1978025"/>
                <a:ext cx="29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74" extrusionOk="0">
                    <a:moveTo>
                      <a:pt x="97" y="1"/>
                    </a:moveTo>
                    <a:cubicBezTo>
                      <a:pt x="92" y="1"/>
                      <a:pt x="85" y="3"/>
                      <a:pt x="80" y="7"/>
                    </a:cubicBezTo>
                    <a:lnTo>
                      <a:pt x="80" y="16"/>
                    </a:lnTo>
                    <a:cubicBezTo>
                      <a:pt x="80" y="16"/>
                      <a:pt x="80" y="25"/>
                      <a:pt x="80" y="34"/>
                    </a:cubicBezTo>
                    <a:lnTo>
                      <a:pt x="80" y="43"/>
                    </a:lnTo>
                    <a:cubicBezTo>
                      <a:pt x="36" y="105"/>
                      <a:pt x="9" y="185"/>
                      <a:pt x="0" y="265"/>
                    </a:cubicBezTo>
                    <a:cubicBezTo>
                      <a:pt x="0" y="274"/>
                      <a:pt x="9" y="274"/>
                      <a:pt x="18" y="274"/>
                    </a:cubicBezTo>
                    <a:cubicBezTo>
                      <a:pt x="27" y="274"/>
                      <a:pt x="36" y="265"/>
                      <a:pt x="36" y="265"/>
                    </a:cubicBezTo>
                    <a:cubicBezTo>
                      <a:pt x="36" y="185"/>
                      <a:pt x="54" y="114"/>
                      <a:pt x="89" y="43"/>
                    </a:cubicBezTo>
                    <a:cubicBezTo>
                      <a:pt x="89" y="43"/>
                      <a:pt x="89" y="43"/>
                      <a:pt x="89" y="34"/>
                    </a:cubicBezTo>
                    <a:cubicBezTo>
                      <a:pt x="94" y="38"/>
                      <a:pt x="98" y="41"/>
                      <a:pt x="101" y="41"/>
                    </a:cubicBezTo>
                    <a:cubicBezTo>
                      <a:pt x="105" y="41"/>
                      <a:pt x="107" y="38"/>
                      <a:pt x="107" y="34"/>
                    </a:cubicBezTo>
                    <a:cubicBezTo>
                      <a:pt x="116" y="25"/>
                      <a:pt x="116" y="16"/>
                      <a:pt x="107" y="7"/>
                    </a:cubicBezTo>
                    <a:cubicBezTo>
                      <a:pt x="107" y="3"/>
                      <a:pt x="103" y="1"/>
                      <a:pt x="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1" name="Google Shape;7761;p13"/>
              <p:cNvSpPr/>
              <p:nvPr/>
            </p:nvSpPr>
            <p:spPr>
              <a:xfrm>
                <a:off x="5064425" y="1974275"/>
                <a:ext cx="245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98" h="380" extrusionOk="0">
                    <a:moveTo>
                      <a:pt x="19" y="0"/>
                    </a:moveTo>
                    <a:cubicBezTo>
                      <a:pt x="16" y="0"/>
                      <a:pt x="13" y="3"/>
                      <a:pt x="9" y="6"/>
                    </a:cubicBezTo>
                    <a:cubicBezTo>
                      <a:pt x="0" y="6"/>
                      <a:pt x="0" y="24"/>
                      <a:pt x="9" y="33"/>
                    </a:cubicBezTo>
                    <a:cubicBezTo>
                      <a:pt x="9" y="42"/>
                      <a:pt x="9" y="42"/>
                      <a:pt x="18" y="51"/>
                    </a:cubicBezTo>
                    <a:lnTo>
                      <a:pt x="18" y="60"/>
                    </a:lnTo>
                    <a:cubicBezTo>
                      <a:pt x="36" y="104"/>
                      <a:pt x="44" y="157"/>
                      <a:pt x="53" y="211"/>
                    </a:cubicBezTo>
                    <a:cubicBezTo>
                      <a:pt x="62" y="255"/>
                      <a:pt x="71" y="308"/>
                      <a:pt x="62" y="362"/>
                    </a:cubicBezTo>
                    <a:cubicBezTo>
                      <a:pt x="62" y="370"/>
                      <a:pt x="71" y="370"/>
                      <a:pt x="80" y="379"/>
                    </a:cubicBezTo>
                    <a:cubicBezTo>
                      <a:pt x="89" y="379"/>
                      <a:pt x="98" y="370"/>
                      <a:pt x="98" y="362"/>
                    </a:cubicBezTo>
                    <a:cubicBezTo>
                      <a:pt x="98" y="308"/>
                      <a:pt x="89" y="255"/>
                      <a:pt x="80" y="202"/>
                    </a:cubicBezTo>
                    <a:cubicBezTo>
                      <a:pt x="71" y="148"/>
                      <a:pt x="53" y="95"/>
                      <a:pt x="27" y="51"/>
                    </a:cubicBezTo>
                    <a:lnTo>
                      <a:pt x="27" y="42"/>
                    </a:lnTo>
                    <a:cubicBezTo>
                      <a:pt x="36" y="33"/>
                      <a:pt x="36" y="24"/>
                      <a:pt x="27" y="15"/>
                    </a:cubicBezTo>
                    <a:cubicBezTo>
                      <a:pt x="27" y="5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2" name="Google Shape;7762;p13"/>
              <p:cNvSpPr/>
              <p:nvPr/>
            </p:nvSpPr>
            <p:spPr>
              <a:xfrm>
                <a:off x="5059750" y="1985300"/>
                <a:ext cx="6675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91" extrusionOk="0">
                    <a:moveTo>
                      <a:pt x="240" y="0"/>
                    </a:moveTo>
                    <a:cubicBezTo>
                      <a:pt x="160" y="72"/>
                      <a:pt x="89" y="151"/>
                      <a:pt x="27" y="240"/>
                    </a:cubicBezTo>
                    <a:lnTo>
                      <a:pt x="27" y="249"/>
                    </a:lnTo>
                    <a:cubicBezTo>
                      <a:pt x="18" y="249"/>
                      <a:pt x="9" y="249"/>
                      <a:pt x="9" y="258"/>
                    </a:cubicBezTo>
                    <a:cubicBezTo>
                      <a:pt x="0" y="276"/>
                      <a:pt x="9" y="285"/>
                      <a:pt x="18" y="285"/>
                    </a:cubicBezTo>
                    <a:cubicBezTo>
                      <a:pt x="22" y="288"/>
                      <a:pt x="26" y="291"/>
                      <a:pt x="29" y="291"/>
                    </a:cubicBezTo>
                    <a:cubicBezTo>
                      <a:pt x="33" y="291"/>
                      <a:pt x="36" y="286"/>
                      <a:pt x="36" y="276"/>
                    </a:cubicBezTo>
                    <a:cubicBezTo>
                      <a:pt x="45" y="267"/>
                      <a:pt x="45" y="258"/>
                      <a:pt x="36" y="249"/>
                    </a:cubicBezTo>
                    <a:lnTo>
                      <a:pt x="45" y="240"/>
                    </a:lnTo>
                    <a:cubicBezTo>
                      <a:pt x="72" y="196"/>
                      <a:pt x="107" y="160"/>
                      <a:pt x="143" y="125"/>
                    </a:cubicBezTo>
                    <a:cubicBezTo>
                      <a:pt x="178" y="89"/>
                      <a:pt x="223" y="54"/>
                      <a:pt x="267" y="27"/>
                    </a:cubicBezTo>
                    <a:cubicBezTo>
                      <a:pt x="267" y="18"/>
                      <a:pt x="267" y="9"/>
                      <a:pt x="2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3" name="Google Shape;7763;p13"/>
              <p:cNvSpPr/>
              <p:nvPr/>
            </p:nvSpPr>
            <p:spPr>
              <a:xfrm>
                <a:off x="5069750" y="1984625"/>
                <a:ext cx="780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5" extrusionOk="0">
                    <a:moveTo>
                      <a:pt x="284" y="1"/>
                    </a:moveTo>
                    <a:cubicBezTo>
                      <a:pt x="275" y="1"/>
                      <a:pt x="267" y="10"/>
                      <a:pt x="267" y="10"/>
                    </a:cubicBezTo>
                    <a:lnTo>
                      <a:pt x="258" y="10"/>
                    </a:lnTo>
                    <a:cubicBezTo>
                      <a:pt x="225" y="6"/>
                      <a:pt x="194" y="4"/>
                      <a:pt x="163" y="4"/>
                    </a:cubicBezTo>
                    <a:cubicBezTo>
                      <a:pt x="110" y="4"/>
                      <a:pt x="60" y="11"/>
                      <a:pt x="9" y="27"/>
                    </a:cubicBezTo>
                    <a:cubicBezTo>
                      <a:pt x="0" y="27"/>
                      <a:pt x="0" y="36"/>
                      <a:pt x="9" y="45"/>
                    </a:cubicBezTo>
                    <a:cubicBezTo>
                      <a:pt x="9" y="54"/>
                      <a:pt x="18" y="54"/>
                      <a:pt x="18" y="54"/>
                    </a:cubicBezTo>
                    <a:cubicBezTo>
                      <a:pt x="78" y="34"/>
                      <a:pt x="138" y="24"/>
                      <a:pt x="194" y="24"/>
                    </a:cubicBezTo>
                    <a:cubicBezTo>
                      <a:pt x="213" y="24"/>
                      <a:pt x="231" y="25"/>
                      <a:pt x="249" y="27"/>
                    </a:cubicBezTo>
                    <a:lnTo>
                      <a:pt x="267" y="27"/>
                    </a:lnTo>
                    <a:cubicBezTo>
                      <a:pt x="267" y="36"/>
                      <a:pt x="267" y="45"/>
                      <a:pt x="275" y="45"/>
                    </a:cubicBezTo>
                    <a:lnTo>
                      <a:pt x="284" y="45"/>
                    </a:lnTo>
                    <a:cubicBezTo>
                      <a:pt x="293" y="45"/>
                      <a:pt x="302" y="36"/>
                      <a:pt x="311" y="27"/>
                    </a:cubicBezTo>
                    <a:cubicBezTo>
                      <a:pt x="311" y="10"/>
                      <a:pt x="302" y="1"/>
                      <a:pt x="2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4" name="Google Shape;7764;p13"/>
              <p:cNvSpPr/>
              <p:nvPr/>
            </p:nvSpPr>
            <p:spPr>
              <a:xfrm>
                <a:off x="5068400" y="1986100"/>
                <a:ext cx="29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117" h="218" extrusionOk="0">
                    <a:moveTo>
                      <a:pt x="10" y="0"/>
                    </a:moveTo>
                    <a:cubicBezTo>
                      <a:pt x="5" y="0"/>
                      <a:pt x="1" y="4"/>
                      <a:pt x="1" y="4"/>
                    </a:cubicBezTo>
                    <a:lnTo>
                      <a:pt x="1" y="22"/>
                    </a:lnTo>
                    <a:cubicBezTo>
                      <a:pt x="36" y="66"/>
                      <a:pt x="72" y="111"/>
                      <a:pt x="90" y="164"/>
                    </a:cubicBezTo>
                    <a:lnTo>
                      <a:pt x="90" y="173"/>
                    </a:lnTo>
                    <a:cubicBezTo>
                      <a:pt x="81" y="182"/>
                      <a:pt x="81" y="190"/>
                      <a:pt x="81" y="199"/>
                    </a:cubicBezTo>
                    <a:cubicBezTo>
                      <a:pt x="81" y="217"/>
                      <a:pt x="90" y="217"/>
                      <a:pt x="99" y="217"/>
                    </a:cubicBezTo>
                    <a:cubicBezTo>
                      <a:pt x="116" y="217"/>
                      <a:pt x="116" y="208"/>
                      <a:pt x="116" y="190"/>
                    </a:cubicBezTo>
                    <a:lnTo>
                      <a:pt x="116" y="182"/>
                    </a:lnTo>
                    <a:cubicBezTo>
                      <a:pt x="116" y="182"/>
                      <a:pt x="107" y="173"/>
                      <a:pt x="99" y="173"/>
                    </a:cubicBezTo>
                    <a:lnTo>
                      <a:pt x="99" y="164"/>
                    </a:lnTo>
                    <a:cubicBezTo>
                      <a:pt x="81" y="102"/>
                      <a:pt x="54" y="48"/>
                      <a:pt x="19" y="4"/>
                    </a:cubicBezTo>
                    <a:cubicBezTo>
                      <a:pt x="16" y="1"/>
                      <a:pt x="13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5" name="Google Shape;7765;p13"/>
              <p:cNvSpPr/>
              <p:nvPr/>
            </p:nvSpPr>
            <p:spPr>
              <a:xfrm>
                <a:off x="5067300" y="1987975"/>
                <a:ext cx="11125" cy="2660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064" extrusionOk="0">
                    <a:moveTo>
                      <a:pt x="9" y="0"/>
                    </a:moveTo>
                    <a:cubicBezTo>
                      <a:pt x="0" y="0"/>
                      <a:pt x="0" y="27"/>
                      <a:pt x="0" y="53"/>
                    </a:cubicBezTo>
                    <a:cubicBezTo>
                      <a:pt x="0" y="53"/>
                      <a:pt x="0" y="71"/>
                      <a:pt x="9" y="98"/>
                    </a:cubicBezTo>
                    <a:cubicBezTo>
                      <a:pt x="18" y="124"/>
                      <a:pt x="27" y="169"/>
                      <a:pt x="36" y="213"/>
                    </a:cubicBezTo>
                    <a:cubicBezTo>
                      <a:pt x="72" y="338"/>
                      <a:pt x="116" y="453"/>
                      <a:pt x="160" y="568"/>
                    </a:cubicBezTo>
                    <a:cubicBezTo>
                      <a:pt x="214" y="684"/>
                      <a:pt x="267" y="799"/>
                      <a:pt x="338" y="906"/>
                    </a:cubicBezTo>
                    <a:cubicBezTo>
                      <a:pt x="365" y="950"/>
                      <a:pt x="382" y="986"/>
                      <a:pt x="400" y="1004"/>
                    </a:cubicBezTo>
                    <a:lnTo>
                      <a:pt x="418" y="1030"/>
                    </a:lnTo>
                    <a:cubicBezTo>
                      <a:pt x="409" y="1030"/>
                      <a:pt x="409" y="1039"/>
                      <a:pt x="418" y="1048"/>
                    </a:cubicBezTo>
                    <a:lnTo>
                      <a:pt x="418" y="1057"/>
                    </a:lnTo>
                    <a:cubicBezTo>
                      <a:pt x="418" y="1061"/>
                      <a:pt x="422" y="1064"/>
                      <a:pt x="428" y="1064"/>
                    </a:cubicBezTo>
                    <a:cubicBezTo>
                      <a:pt x="433" y="1064"/>
                      <a:pt x="440" y="1061"/>
                      <a:pt x="445" y="1057"/>
                    </a:cubicBezTo>
                    <a:cubicBezTo>
                      <a:pt x="445" y="1048"/>
                      <a:pt x="445" y="1039"/>
                      <a:pt x="445" y="1030"/>
                    </a:cubicBezTo>
                    <a:cubicBezTo>
                      <a:pt x="438" y="1024"/>
                      <a:pt x="432" y="1018"/>
                      <a:pt x="429" y="1018"/>
                    </a:cubicBezTo>
                    <a:cubicBezTo>
                      <a:pt x="428" y="1018"/>
                      <a:pt x="427" y="1019"/>
                      <a:pt x="427" y="1021"/>
                    </a:cubicBezTo>
                    <a:lnTo>
                      <a:pt x="409" y="995"/>
                    </a:lnTo>
                    <a:cubicBezTo>
                      <a:pt x="391" y="977"/>
                      <a:pt x="373" y="933"/>
                      <a:pt x="347" y="897"/>
                    </a:cubicBezTo>
                    <a:cubicBezTo>
                      <a:pt x="320" y="853"/>
                      <a:pt x="294" y="799"/>
                      <a:pt x="258" y="746"/>
                    </a:cubicBezTo>
                    <a:cubicBezTo>
                      <a:pt x="231" y="684"/>
                      <a:pt x="205" y="622"/>
                      <a:pt x="178" y="560"/>
                    </a:cubicBezTo>
                    <a:cubicBezTo>
                      <a:pt x="134" y="444"/>
                      <a:pt x="98" y="329"/>
                      <a:pt x="72" y="213"/>
                    </a:cubicBezTo>
                    <a:cubicBezTo>
                      <a:pt x="54" y="160"/>
                      <a:pt x="54" y="124"/>
                      <a:pt x="45" y="89"/>
                    </a:cubicBezTo>
                    <a:cubicBezTo>
                      <a:pt x="36" y="62"/>
                      <a:pt x="36" y="44"/>
                      <a:pt x="36" y="44"/>
                    </a:cubicBezTo>
                    <a:cubicBezTo>
                      <a:pt x="27" y="18"/>
                      <a:pt x="9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6" name="Google Shape;7766;p13"/>
              <p:cNvSpPr/>
              <p:nvPr/>
            </p:nvSpPr>
            <p:spPr>
              <a:xfrm>
                <a:off x="5046425" y="1984700"/>
                <a:ext cx="1867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735" extrusionOk="0">
                    <a:moveTo>
                      <a:pt x="727" y="0"/>
                    </a:moveTo>
                    <a:cubicBezTo>
                      <a:pt x="718" y="0"/>
                      <a:pt x="707" y="2"/>
                      <a:pt x="693" y="7"/>
                    </a:cubicBezTo>
                    <a:cubicBezTo>
                      <a:pt x="684" y="16"/>
                      <a:pt x="667" y="24"/>
                      <a:pt x="658" y="33"/>
                    </a:cubicBezTo>
                    <a:lnTo>
                      <a:pt x="613" y="51"/>
                    </a:lnTo>
                    <a:lnTo>
                      <a:pt x="560" y="87"/>
                    </a:lnTo>
                    <a:cubicBezTo>
                      <a:pt x="462" y="149"/>
                      <a:pt x="374" y="220"/>
                      <a:pt x="294" y="300"/>
                    </a:cubicBezTo>
                    <a:cubicBezTo>
                      <a:pt x="249" y="344"/>
                      <a:pt x="214" y="389"/>
                      <a:pt x="169" y="442"/>
                    </a:cubicBezTo>
                    <a:cubicBezTo>
                      <a:pt x="143" y="486"/>
                      <a:pt x="107" y="531"/>
                      <a:pt x="89" y="575"/>
                    </a:cubicBezTo>
                    <a:cubicBezTo>
                      <a:pt x="63" y="611"/>
                      <a:pt x="45" y="646"/>
                      <a:pt x="36" y="673"/>
                    </a:cubicBezTo>
                    <a:lnTo>
                      <a:pt x="27" y="691"/>
                    </a:lnTo>
                    <a:cubicBezTo>
                      <a:pt x="18" y="691"/>
                      <a:pt x="9" y="691"/>
                      <a:pt x="1" y="699"/>
                    </a:cubicBezTo>
                    <a:lnTo>
                      <a:pt x="1" y="708"/>
                    </a:lnTo>
                    <a:cubicBezTo>
                      <a:pt x="1" y="717"/>
                      <a:pt x="1" y="726"/>
                      <a:pt x="9" y="735"/>
                    </a:cubicBezTo>
                    <a:cubicBezTo>
                      <a:pt x="18" y="735"/>
                      <a:pt x="36" y="735"/>
                      <a:pt x="36" y="726"/>
                    </a:cubicBezTo>
                    <a:lnTo>
                      <a:pt x="36" y="717"/>
                    </a:lnTo>
                    <a:cubicBezTo>
                      <a:pt x="36" y="708"/>
                      <a:pt x="36" y="708"/>
                      <a:pt x="36" y="708"/>
                    </a:cubicBezTo>
                    <a:lnTo>
                      <a:pt x="45" y="682"/>
                    </a:lnTo>
                    <a:cubicBezTo>
                      <a:pt x="63" y="664"/>
                      <a:pt x="81" y="628"/>
                      <a:pt x="98" y="584"/>
                    </a:cubicBezTo>
                    <a:cubicBezTo>
                      <a:pt x="125" y="540"/>
                      <a:pt x="160" y="495"/>
                      <a:pt x="187" y="460"/>
                    </a:cubicBezTo>
                    <a:cubicBezTo>
                      <a:pt x="232" y="406"/>
                      <a:pt x="267" y="362"/>
                      <a:pt x="311" y="318"/>
                    </a:cubicBezTo>
                    <a:cubicBezTo>
                      <a:pt x="391" y="238"/>
                      <a:pt x="480" y="175"/>
                      <a:pt x="578" y="113"/>
                    </a:cubicBezTo>
                    <a:lnTo>
                      <a:pt x="631" y="87"/>
                    </a:lnTo>
                    <a:lnTo>
                      <a:pt x="676" y="60"/>
                    </a:lnTo>
                    <a:cubicBezTo>
                      <a:pt x="684" y="51"/>
                      <a:pt x="693" y="51"/>
                      <a:pt x="711" y="42"/>
                    </a:cubicBezTo>
                    <a:cubicBezTo>
                      <a:pt x="729" y="33"/>
                      <a:pt x="747" y="24"/>
                      <a:pt x="747" y="7"/>
                    </a:cubicBezTo>
                    <a:cubicBezTo>
                      <a:pt x="742" y="2"/>
                      <a:pt x="736" y="0"/>
                      <a:pt x="7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767" name="Google Shape;7767;p13"/>
          <p:cNvGrpSpPr/>
          <p:nvPr/>
        </p:nvGrpSpPr>
        <p:grpSpPr>
          <a:xfrm>
            <a:off x="658437" y="1362127"/>
            <a:ext cx="4619853" cy="2749464"/>
            <a:chOff x="658437" y="1362127"/>
            <a:chExt cx="4619853" cy="2749464"/>
          </a:xfrm>
        </p:grpSpPr>
        <p:sp>
          <p:nvSpPr>
            <p:cNvPr id="7768" name="Google Shape;7768;p13"/>
            <p:cNvSpPr/>
            <p:nvPr/>
          </p:nvSpPr>
          <p:spPr>
            <a:xfrm rot="-3872672" flipH="1">
              <a:off x="5068115" y="2111148"/>
              <a:ext cx="28174" cy="36349"/>
            </a:xfrm>
            <a:custGeom>
              <a:avLst/>
              <a:gdLst/>
              <a:ahLst/>
              <a:cxnLst/>
              <a:rect l="l" t="t" r="r" b="b"/>
              <a:pathLst>
                <a:path w="1127" h="1454" extrusionOk="0">
                  <a:moveTo>
                    <a:pt x="593" y="0"/>
                  </a:moveTo>
                  <a:cubicBezTo>
                    <a:pt x="543" y="0"/>
                    <a:pt x="486" y="12"/>
                    <a:pt x="423" y="37"/>
                  </a:cubicBezTo>
                  <a:cubicBezTo>
                    <a:pt x="71" y="108"/>
                    <a:pt x="1" y="530"/>
                    <a:pt x="1" y="881"/>
                  </a:cubicBezTo>
                  <a:cubicBezTo>
                    <a:pt x="129" y="1138"/>
                    <a:pt x="199" y="1453"/>
                    <a:pt x="477" y="1453"/>
                  </a:cubicBezTo>
                  <a:cubicBezTo>
                    <a:pt x="504" y="1453"/>
                    <a:pt x="533" y="1450"/>
                    <a:pt x="564" y="1444"/>
                  </a:cubicBezTo>
                  <a:cubicBezTo>
                    <a:pt x="986" y="1444"/>
                    <a:pt x="1126" y="1022"/>
                    <a:pt x="986" y="530"/>
                  </a:cubicBezTo>
                  <a:cubicBezTo>
                    <a:pt x="928" y="241"/>
                    <a:pt x="8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13"/>
            <p:cNvSpPr/>
            <p:nvPr/>
          </p:nvSpPr>
          <p:spPr>
            <a:xfrm rot="-3872672" flipH="1">
              <a:off x="5133538" y="2205346"/>
              <a:ext cx="31674" cy="20975"/>
            </a:xfrm>
            <a:custGeom>
              <a:avLst/>
              <a:gdLst/>
              <a:ahLst/>
              <a:cxnLst/>
              <a:rect l="l" t="t" r="r" b="b"/>
              <a:pathLst>
                <a:path w="1267" h="839" extrusionOk="0">
                  <a:moveTo>
                    <a:pt x="827" y="0"/>
                  </a:moveTo>
                  <a:cubicBezTo>
                    <a:pt x="764" y="0"/>
                    <a:pt x="699" y="15"/>
                    <a:pt x="633" y="37"/>
                  </a:cubicBezTo>
                  <a:cubicBezTo>
                    <a:pt x="352" y="107"/>
                    <a:pt x="0" y="248"/>
                    <a:pt x="71" y="600"/>
                  </a:cubicBezTo>
                  <a:cubicBezTo>
                    <a:pt x="110" y="795"/>
                    <a:pt x="214" y="839"/>
                    <a:pt x="347" y="839"/>
                  </a:cubicBezTo>
                  <a:cubicBezTo>
                    <a:pt x="454" y="839"/>
                    <a:pt x="579" y="811"/>
                    <a:pt x="704" y="811"/>
                  </a:cubicBezTo>
                  <a:cubicBezTo>
                    <a:pt x="985" y="741"/>
                    <a:pt x="1267" y="670"/>
                    <a:pt x="1196" y="318"/>
                  </a:cubicBezTo>
                  <a:cubicBezTo>
                    <a:pt x="1099" y="75"/>
                    <a:pt x="968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13"/>
            <p:cNvSpPr/>
            <p:nvPr/>
          </p:nvSpPr>
          <p:spPr>
            <a:xfrm rot="-3872672" flipH="1">
              <a:off x="5214321" y="2229066"/>
              <a:ext cx="63099" cy="41774"/>
            </a:xfrm>
            <a:custGeom>
              <a:avLst/>
              <a:gdLst/>
              <a:ahLst/>
              <a:cxnLst/>
              <a:rect l="l" t="t" r="r" b="b"/>
              <a:pathLst>
                <a:path w="2524" h="1671" extrusionOk="0">
                  <a:moveTo>
                    <a:pt x="733" y="1"/>
                  </a:moveTo>
                  <a:cubicBezTo>
                    <a:pt x="563" y="1"/>
                    <a:pt x="400" y="92"/>
                    <a:pt x="281" y="250"/>
                  </a:cubicBezTo>
                  <a:cubicBezTo>
                    <a:pt x="70" y="461"/>
                    <a:pt x="0" y="883"/>
                    <a:pt x="211" y="1165"/>
                  </a:cubicBezTo>
                  <a:cubicBezTo>
                    <a:pt x="395" y="1471"/>
                    <a:pt x="739" y="1671"/>
                    <a:pt x="1103" y="1671"/>
                  </a:cubicBezTo>
                  <a:cubicBezTo>
                    <a:pt x="1157" y="1671"/>
                    <a:pt x="1212" y="1666"/>
                    <a:pt x="1266" y="1657"/>
                  </a:cubicBezTo>
                  <a:cubicBezTo>
                    <a:pt x="1829" y="1657"/>
                    <a:pt x="2322" y="1305"/>
                    <a:pt x="2462" y="743"/>
                  </a:cubicBezTo>
                  <a:cubicBezTo>
                    <a:pt x="2524" y="436"/>
                    <a:pt x="2318" y="237"/>
                    <a:pt x="2078" y="237"/>
                  </a:cubicBezTo>
                  <a:cubicBezTo>
                    <a:pt x="2043" y="237"/>
                    <a:pt x="2006" y="241"/>
                    <a:pt x="1970" y="250"/>
                  </a:cubicBezTo>
                  <a:cubicBezTo>
                    <a:pt x="1816" y="289"/>
                    <a:pt x="1662" y="348"/>
                    <a:pt x="1508" y="348"/>
                  </a:cubicBezTo>
                  <a:cubicBezTo>
                    <a:pt x="1381" y="348"/>
                    <a:pt x="1253" y="307"/>
                    <a:pt x="1126" y="180"/>
                  </a:cubicBezTo>
                  <a:cubicBezTo>
                    <a:pt x="1002" y="56"/>
                    <a:pt x="865" y="1"/>
                    <a:pt x="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13"/>
            <p:cNvSpPr/>
            <p:nvPr/>
          </p:nvSpPr>
          <p:spPr>
            <a:xfrm rot="-3872672" flipH="1">
              <a:off x="5106010" y="2323478"/>
              <a:ext cx="54549" cy="36199"/>
            </a:xfrm>
            <a:custGeom>
              <a:avLst/>
              <a:gdLst/>
              <a:ahLst/>
              <a:cxnLst/>
              <a:rect l="l" t="t" r="r" b="b"/>
              <a:pathLst>
                <a:path w="2182" h="1448" extrusionOk="0">
                  <a:moveTo>
                    <a:pt x="577" y="1"/>
                  </a:moveTo>
                  <a:cubicBezTo>
                    <a:pt x="392" y="1"/>
                    <a:pt x="247" y="80"/>
                    <a:pt x="142" y="238"/>
                  </a:cubicBezTo>
                  <a:cubicBezTo>
                    <a:pt x="1" y="449"/>
                    <a:pt x="1" y="731"/>
                    <a:pt x="212" y="942"/>
                  </a:cubicBezTo>
                  <a:cubicBezTo>
                    <a:pt x="457" y="1248"/>
                    <a:pt x="862" y="1448"/>
                    <a:pt x="1241" y="1448"/>
                  </a:cubicBezTo>
                  <a:cubicBezTo>
                    <a:pt x="1298" y="1448"/>
                    <a:pt x="1353" y="1443"/>
                    <a:pt x="1408" y="1434"/>
                  </a:cubicBezTo>
                  <a:cubicBezTo>
                    <a:pt x="1548" y="1364"/>
                    <a:pt x="1619" y="1364"/>
                    <a:pt x="1760" y="1294"/>
                  </a:cubicBezTo>
                  <a:cubicBezTo>
                    <a:pt x="2041" y="1223"/>
                    <a:pt x="2182" y="872"/>
                    <a:pt x="2182" y="590"/>
                  </a:cubicBezTo>
                  <a:cubicBezTo>
                    <a:pt x="2111" y="309"/>
                    <a:pt x="1971" y="309"/>
                    <a:pt x="1619" y="238"/>
                  </a:cubicBezTo>
                  <a:cubicBezTo>
                    <a:pt x="1337" y="168"/>
                    <a:pt x="1056" y="98"/>
                    <a:pt x="775" y="27"/>
                  </a:cubicBezTo>
                  <a:cubicBezTo>
                    <a:pt x="704" y="10"/>
                    <a:pt x="638" y="1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13"/>
            <p:cNvSpPr/>
            <p:nvPr/>
          </p:nvSpPr>
          <p:spPr>
            <a:xfrm rot="-3872672" flipH="1">
              <a:off x="5214420" y="2322146"/>
              <a:ext cx="58049" cy="38574"/>
            </a:xfrm>
            <a:custGeom>
              <a:avLst/>
              <a:gdLst/>
              <a:ahLst/>
              <a:cxnLst/>
              <a:rect l="l" t="t" r="r" b="b"/>
              <a:pathLst>
                <a:path w="2322" h="1543" extrusionOk="0">
                  <a:moveTo>
                    <a:pt x="2002" y="0"/>
                  </a:moveTo>
                  <a:cubicBezTo>
                    <a:pt x="1951" y="0"/>
                    <a:pt x="1894" y="12"/>
                    <a:pt x="1829" y="38"/>
                  </a:cubicBezTo>
                  <a:cubicBezTo>
                    <a:pt x="1407" y="178"/>
                    <a:pt x="985" y="319"/>
                    <a:pt x="563" y="460"/>
                  </a:cubicBezTo>
                  <a:cubicBezTo>
                    <a:pt x="70" y="530"/>
                    <a:pt x="0" y="1163"/>
                    <a:pt x="422" y="1374"/>
                  </a:cubicBezTo>
                  <a:cubicBezTo>
                    <a:pt x="577" y="1477"/>
                    <a:pt x="731" y="1543"/>
                    <a:pt x="886" y="1543"/>
                  </a:cubicBezTo>
                  <a:cubicBezTo>
                    <a:pt x="942" y="1543"/>
                    <a:pt x="999" y="1534"/>
                    <a:pt x="1055" y="1515"/>
                  </a:cubicBezTo>
                  <a:cubicBezTo>
                    <a:pt x="1688" y="1515"/>
                    <a:pt x="2251" y="1093"/>
                    <a:pt x="2322" y="460"/>
                  </a:cubicBezTo>
                  <a:cubicBezTo>
                    <a:pt x="2322" y="230"/>
                    <a:pt x="2228" y="0"/>
                    <a:pt x="2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13"/>
            <p:cNvSpPr/>
            <p:nvPr/>
          </p:nvSpPr>
          <p:spPr>
            <a:xfrm rot="-3872672" flipH="1">
              <a:off x="5157678" y="2135961"/>
              <a:ext cx="47499" cy="28599"/>
            </a:xfrm>
            <a:custGeom>
              <a:avLst/>
              <a:gdLst/>
              <a:ahLst/>
              <a:cxnLst/>
              <a:rect l="l" t="t" r="r" b="b"/>
              <a:pathLst>
                <a:path w="1900" h="1144" extrusionOk="0">
                  <a:moveTo>
                    <a:pt x="495" y="0"/>
                  </a:moveTo>
                  <a:cubicBezTo>
                    <a:pt x="284" y="0"/>
                    <a:pt x="129" y="137"/>
                    <a:pt x="71" y="370"/>
                  </a:cubicBezTo>
                  <a:cubicBezTo>
                    <a:pt x="0" y="652"/>
                    <a:pt x="211" y="933"/>
                    <a:pt x="493" y="1003"/>
                  </a:cubicBezTo>
                  <a:cubicBezTo>
                    <a:pt x="704" y="1144"/>
                    <a:pt x="915" y="1144"/>
                    <a:pt x="1196" y="1144"/>
                  </a:cubicBezTo>
                  <a:cubicBezTo>
                    <a:pt x="1267" y="1074"/>
                    <a:pt x="1337" y="1074"/>
                    <a:pt x="1407" y="1074"/>
                  </a:cubicBezTo>
                  <a:cubicBezTo>
                    <a:pt x="1689" y="933"/>
                    <a:pt x="1900" y="792"/>
                    <a:pt x="1900" y="440"/>
                  </a:cubicBezTo>
                  <a:cubicBezTo>
                    <a:pt x="1829" y="89"/>
                    <a:pt x="1548" y="159"/>
                    <a:pt x="1337" y="89"/>
                  </a:cubicBezTo>
                  <a:cubicBezTo>
                    <a:pt x="1126" y="89"/>
                    <a:pt x="915" y="18"/>
                    <a:pt x="633" y="18"/>
                  </a:cubicBezTo>
                  <a:cubicBezTo>
                    <a:pt x="585" y="6"/>
                    <a:pt x="539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13"/>
            <p:cNvSpPr/>
            <p:nvPr/>
          </p:nvSpPr>
          <p:spPr>
            <a:xfrm rot="-6011034" flipH="1">
              <a:off x="2034416" y="3445940"/>
              <a:ext cx="138969" cy="117570"/>
            </a:xfrm>
            <a:custGeom>
              <a:avLst/>
              <a:gdLst/>
              <a:ahLst/>
              <a:cxnLst/>
              <a:rect l="l" t="t" r="r" b="b"/>
              <a:pathLst>
                <a:path w="5559" h="4703" extrusionOk="0">
                  <a:moveTo>
                    <a:pt x="975" y="1"/>
                  </a:moveTo>
                  <a:cubicBezTo>
                    <a:pt x="827" y="1"/>
                    <a:pt x="695" y="99"/>
                    <a:pt x="564" y="143"/>
                  </a:cubicBezTo>
                  <a:cubicBezTo>
                    <a:pt x="71" y="284"/>
                    <a:pt x="1" y="565"/>
                    <a:pt x="353" y="917"/>
                  </a:cubicBezTo>
                  <a:cubicBezTo>
                    <a:pt x="679" y="1309"/>
                    <a:pt x="945" y="1337"/>
                    <a:pt x="1094" y="1621"/>
                  </a:cubicBezTo>
                  <a:lnTo>
                    <a:pt x="1094" y="1621"/>
                  </a:lnTo>
                  <a:cubicBezTo>
                    <a:pt x="1082" y="1621"/>
                    <a:pt x="1069" y="1620"/>
                    <a:pt x="1056" y="1620"/>
                  </a:cubicBezTo>
                  <a:lnTo>
                    <a:pt x="1127" y="1691"/>
                  </a:lnTo>
                  <a:cubicBezTo>
                    <a:pt x="1117" y="1666"/>
                    <a:pt x="1106" y="1642"/>
                    <a:pt x="1094" y="1621"/>
                  </a:cubicBezTo>
                  <a:lnTo>
                    <a:pt x="1094" y="1621"/>
                  </a:lnTo>
                  <a:cubicBezTo>
                    <a:pt x="1712" y="1632"/>
                    <a:pt x="2259" y="1912"/>
                    <a:pt x="2604" y="2394"/>
                  </a:cubicBezTo>
                  <a:cubicBezTo>
                    <a:pt x="2815" y="2746"/>
                    <a:pt x="2885" y="3238"/>
                    <a:pt x="2745" y="3660"/>
                  </a:cubicBezTo>
                  <a:cubicBezTo>
                    <a:pt x="2604" y="3942"/>
                    <a:pt x="2533" y="4223"/>
                    <a:pt x="2815" y="4505"/>
                  </a:cubicBezTo>
                  <a:cubicBezTo>
                    <a:pt x="2978" y="4627"/>
                    <a:pt x="3166" y="4702"/>
                    <a:pt x="3349" y="4702"/>
                  </a:cubicBezTo>
                  <a:cubicBezTo>
                    <a:pt x="3481" y="4702"/>
                    <a:pt x="3612" y="4663"/>
                    <a:pt x="3729" y="4575"/>
                  </a:cubicBezTo>
                  <a:cubicBezTo>
                    <a:pt x="4222" y="4434"/>
                    <a:pt x="4714" y="4223"/>
                    <a:pt x="4785" y="3590"/>
                  </a:cubicBezTo>
                  <a:cubicBezTo>
                    <a:pt x="4785" y="3449"/>
                    <a:pt x="4855" y="3379"/>
                    <a:pt x="4996" y="3309"/>
                  </a:cubicBezTo>
                  <a:cubicBezTo>
                    <a:pt x="5558" y="2605"/>
                    <a:pt x="5558" y="2324"/>
                    <a:pt x="4996" y="1691"/>
                  </a:cubicBezTo>
                  <a:cubicBezTo>
                    <a:pt x="4574" y="1269"/>
                    <a:pt x="4081" y="1058"/>
                    <a:pt x="3870" y="425"/>
                  </a:cubicBezTo>
                  <a:cubicBezTo>
                    <a:pt x="3870" y="213"/>
                    <a:pt x="3518" y="213"/>
                    <a:pt x="3307" y="213"/>
                  </a:cubicBezTo>
                  <a:cubicBezTo>
                    <a:pt x="3026" y="213"/>
                    <a:pt x="2533" y="213"/>
                    <a:pt x="2182" y="284"/>
                  </a:cubicBezTo>
                  <a:cubicBezTo>
                    <a:pt x="2006" y="284"/>
                    <a:pt x="1848" y="319"/>
                    <a:pt x="1698" y="319"/>
                  </a:cubicBezTo>
                  <a:cubicBezTo>
                    <a:pt x="1549" y="319"/>
                    <a:pt x="1408" y="284"/>
                    <a:pt x="1267" y="143"/>
                  </a:cubicBezTo>
                  <a:cubicBezTo>
                    <a:pt x="1161" y="37"/>
                    <a:pt x="1065" y="1"/>
                    <a:pt x="9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3"/>
            <p:cNvSpPr/>
            <p:nvPr/>
          </p:nvSpPr>
          <p:spPr>
            <a:xfrm rot="-6011034" flipH="1">
              <a:off x="4238076" y="1719688"/>
              <a:ext cx="98495" cy="169267"/>
            </a:xfrm>
            <a:custGeom>
              <a:avLst/>
              <a:gdLst/>
              <a:ahLst/>
              <a:cxnLst/>
              <a:rect l="l" t="t" r="r" b="b"/>
              <a:pathLst>
                <a:path w="3940" h="6771" extrusionOk="0">
                  <a:moveTo>
                    <a:pt x="3270" y="0"/>
                  </a:moveTo>
                  <a:cubicBezTo>
                    <a:pt x="3043" y="0"/>
                    <a:pt x="2876" y="191"/>
                    <a:pt x="2814" y="436"/>
                  </a:cubicBezTo>
                  <a:cubicBezTo>
                    <a:pt x="2744" y="647"/>
                    <a:pt x="2674" y="928"/>
                    <a:pt x="2674" y="1069"/>
                  </a:cubicBezTo>
                  <a:cubicBezTo>
                    <a:pt x="2650" y="1139"/>
                    <a:pt x="2611" y="1163"/>
                    <a:pt x="2564" y="1163"/>
                  </a:cubicBezTo>
                  <a:cubicBezTo>
                    <a:pt x="2470" y="1163"/>
                    <a:pt x="2345" y="1069"/>
                    <a:pt x="2252" y="1069"/>
                  </a:cubicBezTo>
                  <a:cubicBezTo>
                    <a:pt x="2193" y="1063"/>
                    <a:pt x="2137" y="1060"/>
                    <a:pt x="2083" y="1060"/>
                  </a:cubicBezTo>
                  <a:cubicBezTo>
                    <a:pt x="1504" y="1060"/>
                    <a:pt x="1284" y="1409"/>
                    <a:pt x="1478" y="2054"/>
                  </a:cubicBezTo>
                  <a:cubicBezTo>
                    <a:pt x="1548" y="2194"/>
                    <a:pt x="1689" y="2335"/>
                    <a:pt x="1689" y="2476"/>
                  </a:cubicBezTo>
                  <a:cubicBezTo>
                    <a:pt x="1970" y="3039"/>
                    <a:pt x="1830" y="3250"/>
                    <a:pt x="1196" y="3250"/>
                  </a:cubicBezTo>
                  <a:cubicBezTo>
                    <a:pt x="493" y="3250"/>
                    <a:pt x="282" y="3601"/>
                    <a:pt x="563" y="4164"/>
                  </a:cubicBezTo>
                  <a:cubicBezTo>
                    <a:pt x="915" y="4657"/>
                    <a:pt x="774" y="4938"/>
                    <a:pt x="493" y="5360"/>
                  </a:cubicBezTo>
                  <a:cubicBezTo>
                    <a:pt x="212" y="5782"/>
                    <a:pt x="1" y="6063"/>
                    <a:pt x="352" y="6486"/>
                  </a:cubicBezTo>
                  <a:cubicBezTo>
                    <a:pt x="550" y="6684"/>
                    <a:pt x="816" y="6770"/>
                    <a:pt x="1085" y="6770"/>
                  </a:cubicBezTo>
                  <a:cubicBezTo>
                    <a:pt x="1294" y="6770"/>
                    <a:pt x="1505" y="6718"/>
                    <a:pt x="1689" y="6626"/>
                  </a:cubicBezTo>
                  <a:cubicBezTo>
                    <a:pt x="2041" y="6486"/>
                    <a:pt x="2322" y="6204"/>
                    <a:pt x="2533" y="5852"/>
                  </a:cubicBezTo>
                  <a:cubicBezTo>
                    <a:pt x="2814" y="5501"/>
                    <a:pt x="2744" y="4938"/>
                    <a:pt x="2392" y="4727"/>
                  </a:cubicBezTo>
                  <a:cubicBezTo>
                    <a:pt x="2111" y="4446"/>
                    <a:pt x="2041" y="4234"/>
                    <a:pt x="2392" y="3953"/>
                  </a:cubicBezTo>
                  <a:cubicBezTo>
                    <a:pt x="2674" y="3672"/>
                    <a:pt x="2885" y="3531"/>
                    <a:pt x="2814" y="3179"/>
                  </a:cubicBezTo>
                  <a:cubicBezTo>
                    <a:pt x="2463" y="2405"/>
                    <a:pt x="2955" y="1491"/>
                    <a:pt x="3870" y="1421"/>
                  </a:cubicBezTo>
                  <a:lnTo>
                    <a:pt x="3870" y="1491"/>
                  </a:lnTo>
                  <a:cubicBezTo>
                    <a:pt x="3870" y="1210"/>
                    <a:pt x="3940" y="928"/>
                    <a:pt x="3870" y="647"/>
                  </a:cubicBezTo>
                  <a:cubicBezTo>
                    <a:pt x="3870" y="295"/>
                    <a:pt x="3729" y="14"/>
                    <a:pt x="3377" y="14"/>
                  </a:cubicBezTo>
                  <a:cubicBezTo>
                    <a:pt x="3340" y="4"/>
                    <a:pt x="3304" y="0"/>
                    <a:pt x="3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13"/>
            <p:cNvSpPr/>
            <p:nvPr/>
          </p:nvSpPr>
          <p:spPr>
            <a:xfrm rot="-6011034" flipH="1">
              <a:off x="3053311" y="1397782"/>
              <a:ext cx="116095" cy="84771"/>
            </a:xfrm>
            <a:custGeom>
              <a:avLst/>
              <a:gdLst/>
              <a:ahLst/>
              <a:cxnLst/>
              <a:rect l="l" t="t" r="r" b="b"/>
              <a:pathLst>
                <a:path w="4644" h="3391" extrusionOk="0">
                  <a:moveTo>
                    <a:pt x="4029" y="1"/>
                  </a:moveTo>
                  <a:cubicBezTo>
                    <a:pt x="3927" y="1"/>
                    <a:pt x="3823" y="27"/>
                    <a:pt x="3729" y="84"/>
                  </a:cubicBezTo>
                  <a:cubicBezTo>
                    <a:pt x="3367" y="310"/>
                    <a:pt x="3034" y="507"/>
                    <a:pt x="2694" y="507"/>
                  </a:cubicBezTo>
                  <a:cubicBezTo>
                    <a:pt x="2504" y="507"/>
                    <a:pt x="2312" y="446"/>
                    <a:pt x="2111" y="295"/>
                  </a:cubicBezTo>
                  <a:cubicBezTo>
                    <a:pt x="2032" y="256"/>
                    <a:pt x="1953" y="238"/>
                    <a:pt x="1876" y="238"/>
                  </a:cubicBezTo>
                  <a:cubicBezTo>
                    <a:pt x="1678" y="238"/>
                    <a:pt x="1489" y="354"/>
                    <a:pt x="1337" y="506"/>
                  </a:cubicBezTo>
                  <a:cubicBezTo>
                    <a:pt x="1126" y="647"/>
                    <a:pt x="633" y="928"/>
                    <a:pt x="352" y="1209"/>
                  </a:cubicBezTo>
                  <a:cubicBezTo>
                    <a:pt x="0" y="1420"/>
                    <a:pt x="0" y="1772"/>
                    <a:pt x="422" y="1913"/>
                  </a:cubicBezTo>
                  <a:cubicBezTo>
                    <a:pt x="844" y="2053"/>
                    <a:pt x="1196" y="2335"/>
                    <a:pt x="1407" y="2687"/>
                  </a:cubicBezTo>
                  <a:cubicBezTo>
                    <a:pt x="1688" y="3109"/>
                    <a:pt x="2181" y="3390"/>
                    <a:pt x="2673" y="3390"/>
                  </a:cubicBezTo>
                  <a:cubicBezTo>
                    <a:pt x="3095" y="3390"/>
                    <a:pt x="3447" y="3249"/>
                    <a:pt x="3518" y="2827"/>
                  </a:cubicBezTo>
                  <a:cubicBezTo>
                    <a:pt x="3518" y="2396"/>
                    <a:pt x="3302" y="2181"/>
                    <a:pt x="2965" y="2181"/>
                  </a:cubicBezTo>
                  <a:cubicBezTo>
                    <a:pt x="2917" y="2181"/>
                    <a:pt x="2867" y="2185"/>
                    <a:pt x="2814" y="2194"/>
                  </a:cubicBezTo>
                  <a:cubicBezTo>
                    <a:pt x="2603" y="2194"/>
                    <a:pt x="2322" y="2053"/>
                    <a:pt x="2181" y="1913"/>
                  </a:cubicBezTo>
                  <a:cubicBezTo>
                    <a:pt x="1970" y="1842"/>
                    <a:pt x="1970" y="1561"/>
                    <a:pt x="2181" y="1420"/>
                  </a:cubicBezTo>
                  <a:cubicBezTo>
                    <a:pt x="2224" y="1333"/>
                    <a:pt x="2295" y="1273"/>
                    <a:pt x="2392" y="1273"/>
                  </a:cubicBezTo>
                  <a:cubicBezTo>
                    <a:pt x="2452" y="1273"/>
                    <a:pt x="2522" y="1296"/>
                    <a:pt x="2603" y="1350"/>
                  </a:cubicBezTo>
                  <a:cubicBezTo>
                    <a:pt x="2744" y="1491"/>
                    <a:pt x="2884" y="1631"/>
                    <a:pt x="3025" y="1772"/>
                  </a:cubicBezTo>
                  <a:cubicBezTo>
                    <a:pt x="3213" y="1960"/>
                    <a:pt x="3463" y="2085"/>
                    <a:pt x="3734" y="2085"/>
                  </a:cubicBezTo>
                  <a:cubicBezTo>
                    <a:pt x="3869" y="2085"/>
                    <a:pt x="4010" y="2053"/>
                    <a:pt x="4151" y="1983"/>
                  </a:cubicBezTo>
                  <a:cubicBezTo>
                    <a:pt x="4502" y="1842"/>
                    <a:pt x="4643" y="1491"/>
                    <a:pt x="4573" y="1069"/>
                  </a:cubicBezTo>
                  <a:cubicBezTo>
                    <a:pt x="4573" y="858"/>
                    <a:pt x="4573" y="647"/>
                    <a:pt x="4573" y="506"/>
                  </a:cubicBezTo>
                  <a:cubicBezTo>
                    <a:pt x="4573" y="197"/>
                    <a:pt x="4309" y="1"/>
                    <a:pt x="40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13"/>
            <p:cNvSpPr/>
            <p:nvPr/>
          </p:nvSpPr>
          <p:spPr>
            <a:xfrm rot="-6011034" flipH="1">
              <a:off x="4264560" y="1816618"/>
              <a:ext cx="82696" cy="109895"/>
            </a:xfrm>
            <a:custGeom>
              <a:avLst/>
              <a:gdLst/>
              <a:ahLst/>
              <a:cxnLst/>
              <a:rect l="l" t="t" r="r" b="b"/>
              <a:pathLst>
                <a:path w="3308" h="4396" extrusionOk="0">
                  <a:moveTo>
                    <a:pt x="1166" y="1"/>
                  </a:moveTo>
                  <a:cubicBezTo>
                    <a:pt x="1039" y="1"/>
                    <a:pt x="895" y="47"/>
                    <a:pt x="775" y="47"/>
                  </a:cubicBezTo>
                  <a:cubicBezTo>
                    <a:pt x="986" y="821"/>
                    <a:pt x="1126" y="1665"/>
                    <a:pt x="1197" y="2439"/>
                  </a:cubicBezTo>
                  <a:cubicBezTo>
                    <a:pt x="212" y="2650"/>
                    <a:pt x="1" y="2861"/>
                    <a:pt x="212" y="3564"/>
                  </a:cubicBezTo>
                  <a:cubicBezTo>
                    <a:pt x="265" y="4039"/>
                    <a:pt x="713" y="4395"/>
                    <a:pt x="1171" y="4395"/>
                  </a:cubicBezTo>
                  <a:cubicBezTo>
                    <a:pt x="1324" y="4395"/>
                    <a:pt x="1478" y="4356"/>
                    <a:pt x="1619" y="4268"/>
                  </a:cubicBezTo>
                  <a:cubicBezTo>
                    <a:pt x="1876" y="4165"/>
                    <a:pt x="2134" y="4099"/>
                    <a:pt x="2419" y="4099"/>
                  </a:cubicBezTo>
                  <a:cubicBezTo>
                    <a:pt x="2523" y="4099"/>
                    <a:pt x="2631" y="4108"/>
                    <a:pt x="2744" y="4127"/>
                  </a:cubicBezTo>
                  <a:cubicBezTo>
                    <a:pt x="3026" y="4127"/>
                    <a:pt x="3307" y="3986"/>
                    <a:pt x="3307" y="3564"/>
                  </a:cubicBezTo>
                  <a:cubicBezTo>
                    <a:pt x="3307" y="3292"/>
                    <a:pt x="3180" y="3188"/>
                    <a:pt x="2959" y="3188"/>
                  </a:cubicBezTo>
                  <a:cubicBezTo>
                    <a:pt x="2895" y="3188"/>
                    <a:pt x="2823" y="3197"/>
                    <a:pt x="2744" y="3213"/>
                  </a:cubicBezTo>
                  <a:cubicBezTo>
                    <a:pt x="2463" y="3213"/>
                    <a:pt x="2322" y="2931"/>
                    <a:pt x="2393" y="2650"/>
                  </a:cubicBezTo>
                  <a:cubicBezTo>
                    <a:pt x="2604" y="1595"/>
                    <a:pt x="1830" y="891"/>
                    <a:pt x="1408" y="117"/>
                  </a:cubicBezTo>
                  <a:cubicBezTo>
                    <a:pt x="1347" y="27"/>
                    <a:pt x="1261" y="1"/>
                    <a:pt x="1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13"/>
            <p:cNvSpPr/>
            <p:nvPr/>
          </p:nvSpPr>
          <p:spPr>
            <a:xfrm rot="-6011034" flipH="1">
              <a:off x="2957527" y="3026192"/>
              <a:ext cx="61572" cy="106745"/>
            </a:xfrm>
            <a:custGeom>
              <a:avLst/>
              <a:gdLst/>
              <a:ahLst/>
              <a:cxnLst/>
              <a:rect l="l" t="t" r="r" b="b"/>
              <a:pathLst>
                <a:path w="2463" h="4270" extrusionOk="0">
                  <a:moveTo>
                    <a:pt x="985" y="1"/>
                  </a:moveTo>
                  <a:cubicBezTo>
                    <a:pt x="774" y="1"/>
                    <a:pt x="563" y="141"/>
                    <a:pt x="493" y="423"/>
                  </a:cubicBezTo>
                  <a:cubicBezTo>
                    <a:pt x="352" y="1056"/>
                    <a:pt x="141" y="1689"/>
                    <a:pt x="0" y="2392"/>
                  </a:cubicBezTo>
                  <a:cubicBezTo>
                    <a:pt x="0" y="2463"/>
                    <a:pt x="0" y="2603"/>
                    <a:pt x="71" y="2603"/>
                  </a:cubicBezTo>
                  <a:cubicBezTo>
                    <a:pt x="634" y="2955"/>
                    <a:pt x="774" y="3518"/>
                    <a:pt x="1056" y="3940"/>
                  </a:cubicBezTo>
                  <a:cubicBezTo>
                    <a:pt x="1188" y="4160"/>
                    <a:pt x="1402" y="4270"/>
                    <a:pt x="1630" y="4270"/>
                  </a:cubicBezTo>
                  <a:cubicBezTo>
                    <a:pt x="1767" y="4270"/>
                    <a:pt x="1909" y="4230"/>
                    <a:pt x="2040" y="4151"/>
                  </a:cubicBezTo>
                  <a:cubicBezTo>
                    <a:pt x="2322" y="4010"/>
                    <a:pt x="2463" y="3588"/>
                    <a:pt x="2392" y="3237"/>
                  </a:cubicBezTo>
                  <a:cubicBezTo>
                    <a:pt x="2322" y="2955"/>
                    <a:pt x="2111" y="2674"/>
                    <a:pt x="1829" y="2463"/>
                  </a:cubicBezTo>
                  <a:cubicBezTo>
                    <a:pt x="1689" y="2322"/>
                    <a:pt x="1548" y="2181"/>
                    <a:pt x="1478" y="2041"/>
                  </a:cubicBezTo>
                  <a:cubicBezTo>
                    <a:pt x="1478" y="1830"/>
                    <a:pt x="1548" y="1619"/>
                    <a:pt x="1618" y="1408"/>
                  </a:cubicBezTo>
                  <a:cubicBezTo>
                    <a:pt x="1618" y="1126"/>
                    <a:pt x="1618" y="774"/>
                    <a:pt x="1478" y="423"/>
                  </a:cubicBezTo>
                  <a:cubicBezTo>
                    <a:pt x="1407" y="212"/>
                    <a:pt x="1267" y="1"/>
                    <a:pt x="9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13"/>
            <p:cNvSpPr/>
            <p:nvPr/>
          </p:nvSpPr>
          <p:spPr>
            <a:xfrm rot="-6011034" flipH="1">
              <a:off x="2967245" y="1872164"/>
              <a:ext cx="87946" cy="82046"/>
            </a:xfrm>
            <a:custGeom>
              <a:avLst/>
              <a:gdLst/>
              <a:ahLst/>
              <a:cxnLst/>
              <a:rect l="l" t="t" r="r" b="b"/>
              <a:pathLst>
                <a:path w="3518" h="3282" extrusionOk="0">
                  <a:moveTo>
                    <a:pt x="2758" y="1"/>
                  </a:moveTo>
                  <a:cubicBezTo>
                    <a:pt x="2660" y="1"/>
                    <a:pt x="2559" y="23"/>
                    <a:pt x="2462" y="72"/>
                  </a:cubicBezTo>
                  <a:cubicBezTo>
                    <a:pt x="2181" y="213"/>
                    <a:pt x="1900" y="353"/>
                    <a:pt x="1618" y="494"/>
                  </a:cubicBezTo>
                  <a:cubicBezTo>
                    <a:pt x="1266" y="564"/>
                    <a:pt x="1055" y="846"/>
                    <a:pt x="1196" y="1197"/>
                  </a:cubicBezTo>
                  <a:cubicBezTo>
                    <a:pt x="1337" y="1901"/>
                    <a:pt x="915" y="2112"/>
                    <a:pt x="352" y="2323"/>
                  </a:cubicBezTo>
                  <a:cubicBezTo>
                    <a:pt x="141" y="2393"/>
                    <a:pt x="0" y="2464"/>
                    <a:pt x="0" y="2745"/>
                  </a:cubicBezTo>
                  <a:cubicBezTo>
                    <a:pt x="141" y="3026"/>
                    <a:pt x="352" y="3237"/>
                    <a:pt x="704" y="3237"/>
                  </a:cubicBezTo>
                  <a:cubicBezTo>
                    <a:pt x="764" y="3267"/>
                    <a:pt x="827" y="3281"/>
                    <a:pt x="890" y="3281"/>
                  </a:cubicBezTo>
                  <a:cubicBezTo>
                    <a:pt x="1123" y="3281"/>
                    <a:pt x="1352" y="3092"/>
                    <a:pt x="1407" y="2815"/>
                  </a:cubicBezTo>
                  <a:cubicBezTo>
                    <a:pt x="1477" y="2253"/>
                    <a:pt x="1829" y="2182"/>
                    <a:pt x="2322" y="2112"/>
                  </a:cubicBezTo>
                  <a:cubicBezTo>
                    <a:pt x="2814" y="2112"/>
                    <a:pt x="3518" y="1127"/>
                    <a:pt x="3447" y="635"/>
                  </a:cubicBezTo>
                  <a:cubicBezTo>
                    <a:pt x="3393" y="255"/>
                    <a:pt x="3088" y="1"/>
                    <a:pt x="2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13"/>
            <p:cNvSpPr/>
            <p:nvPr/>
          </p:nvSpPr>
          <p:spPr>
            <a:xfrm rot="-6011034" flipH="1">
              <a:off x="2285688" y="3780920"/>
              <a:ext cx="94996" cy="45298"/>
            </a:xfrm>
            <a:custGeom>
              <a:avLst/>
              <a:gdLst/>
              <a:ahLst/>
              <a:cxnLst/>
              <a:rect l="l" t="t" r="r" b="b"/>
              <a:pathLst>
                <a:path w="3800" h="1812" extrusionOk="0">
                  <a:moveTo>
                    <a:pt x="1091" y="0"/>
                  </a:moveTo>
                  <a:cubicBezTo>
                    <a:pt x="985" y="0"/>
                    <a:pt x="880" y="18"/>
                    <a:pt x="774" y="53"/>
                  </a:cubicBezTo>
                  <a:cubicBezTo>
                    <a:pt x="352" y="123"/>
                    <a:pt x="0" y="264"/>
                    <a:pt x="0" y="756"/>
                  </a:cubicBezTo>
                  <a:cubicBezTo>
                    <a:pt x="0" y="1187"/>
                    <a:pt x="324" y="1403"/>
                    <a:pt x="687" y="1403"/>
                  </a:cubicBezTo>
                  <a:cubicBezTo>
                    <a:pt x="739" y="1403"/>
                    <a:pt x="792" y="1398"/>
                    <a:pt x="845" y="1390"/>
                  </a:cubicBezTo>
                  <a:cubicBezTo>
                    <a:pt x="1267" y="1390"/>
                    <a:pt x="1618" y="1460"/>
                    <a:pt x="1900" y="1671"/>
                  </a:cubicBezTo>
                  <a:cubicBezTo>
                    <a:pt x="2251" y="1812"/>
                    <a:pt x="2603" y="1812"/>
                    <a:pt x="2885" y="1812"/>
                  </a:cubicBezTo>
                  <a:cubicBezTo>
                    <a:pt x="3447" y="1671"/>
                    <a:pt x="3799" y="1249"/>
                    <a:pt x="3729" y="827"/>
                  </a:cubicBezTo>
                  <a:cubicBezTo>
                    <a:pt x="3666" y="448"/>
                    <a:pt x="3320" y="183"/>
                    <a:pt x="2945" y="183"/>
                  </a:cubicBezTo>
                  <a:cubicBezTo>
                    <a:pt x="2901" y="183"/>
                    <a:pt x="2858" y="186"/>
                    <a:pt x="2814" y="194"/>
                  </a:cubicBezTo>
                  <a:cubicBezTo>
                    <a:pt x="2640" y="243"/>
                    <a:pt x="2465" y="267"/>
                    <a:pt x="2294" y="267"/>
                  </a:cubicBezTo>
                  <a:cubicBezTo>
                    <a:pt x="1982" y="267"/>
                    <a:pt x="1680" y="189"/>
                    <a:pt x="1407" y="53"/>
                  </a:cubicBezTo>
                  <a:cubicBezTo>
                    <a:pt x="1302" y="18"/>
                    <a:pt x="1196" y="0"/>
                    <a:pt x="10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13"/>
            <p:cNvSpPr/>
            <p:nvPr/>
          </p:nvSpPr>
          <p:spPr>
            <a:xfrm rot="-6011034" flipH="1">
              <a:off x="2712394" y="1772731"/>
              <a:ext cx="77396" cy="47973"/>
            </a:xfrm>
            <a:custGeom>
              <a:avLst/>
              <a:gdLst/>
              <a:ahLst/>
              <a:cxnLst/>
              <a:rect l="l" t="t" r="r" b="b"/>
              <a:pathLst>
                <a:path w="3096" h="1919" extrusionOk="0">
                  <a:moveTo>
                    <a:pt x="2261" y="1"/>
                  </a:moveTo>
                  <a:cubicBezTo>
                    <a:pt x="2210" y="1"/>
                    <a:pt x="2159" y="7"/>
                    <a:pt x="2111" y="19"/>
                  </a:cubicBezTo>
                  <a:cubicBezTo>
                    <a:pt x="2041" y="89"/>
                    <a:pt x="1830" y="89"/>
                    <a:pt x="1689" y="160"/>
                  </a:cubicBezTo>
                  <a:cubicBezTo>
                    <a:pt x="1490" y="209"/>
                    <a:pt x="1291" y="259"/>
                    <a:pt x="1117" y="259"/>
                  </a:cubicBezTo>
                  <a:cubicBezTo>
                    <a:pt x="1045" y="259"/>
                    <a:pt x="977" y="251"/>
                    <a:pt x="915" y="230"/>
                  </a:cubicBezTo>
                  <a:cubicBezTo>
                    <a:pt x="282" y="230"/>
                    <a:pt x="1" y="722"/>
                    <a:pt x="352" y="1285"/>
                  </a:cubicBezTo>
                  <a:cubicBezTo>
                    <a:pt x="669" y="1707"/>
                    <a:pt x="1144" y="1918"/>
                    <a:pt x="1619" y="1918"/>
                  </a:cubicBezTo>
                  <a:cubicBezTo>
                    <a:pt x="2093" y="1918"/>
                    <a:pt x="2568" y="1707"/>
                    <a:pt x="2885" y="1285"/>
                  </a:cubicBezTo>
                  <a:cubicBezTo>
                    <a:pt x="3096" y="1004"/>
                    <a:pt x="3096" y="652"/>
                    <a:pt x="2885" y="371"/>
                  </a:cubicBezTo>
                  <a:cubicBezTo>
                    <a:pt x="2768" y="137"/>
                    <a:pt x="2507" y="1"/>
                    <a:pt x="2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13"/>
            <p:cNvSpPr/>
            <p:nvPr/>
          </p:nvSpPr>
          <p:spPr>
            <a:xfrm rot="-6011034" flipH="1">
              <a:off x="2688050" y="3188467"/>
              <a:ext cx="80921" cy="61572"/>
            </a:xfrm>
            <a:custGeom>
              <a:avLst/>
              <a:gdLst/>
              <a:ahLst/>
              <a:cxnLst/>
              <a:rect l="l" t="t" r="r" b="b"/>
              <a:pathLst>
                <a:path w="3237" h="2463" extrusionOk="0">
                  <a:moveTo>
                    <a:pt x="2603" y="0"/>
                  </a:moveTo>
                  <a:cubicBezTo>
                    <a:pt x="2378" y="271"/>
                    <a:pt x="2065" y="397"/>
                    <a:pt x="1741" y="397"/>
                  </a:cubicBezTo>
                  <a:cubicBezTo>
                    <a:pt x="1559" y="397"/>
                    <a:pt x="1373" y="358"/>
                    <a:pt x="1196" y="282"/>
                  </a:cubicBezTo>
                  <a:cubicBezTo>
                    <a:pt x="1137" y="243"/>
                    <a:pt x="1078" y="225"/>
                    <a:pt x="1024" y="225"/>
                  </a:cubicBezTo>
                  <a:cubicBezTo>
                    <a:pt x="884" y="225"/>
                    <a:pt x="774" y="341"/>
                    <a:pt x="774" y="493"/>
                  </a:cubicBezTo>
                  <a:cubicBezTo>
                    <a:pt x="774" y="1056"/>
                    <a:pt x="352" y="1056"/>
                    <a:pt x="0" y="1196"/>
                  </a:cubicBezTo>
                  <a:cubicBezTo>
                    <a:pt x="71" y="1407"/>
                    <a:pt x="71" y="1548"/>
                    <a:pt x="141" y="1759"/>
                  </a:cubicBezTo>
                  <a:cubicBezTo>
                    <a:pt x="211" y="2181"/>
                    <a:pt x="563" y="2463"/>
                    <a:pt x="985" y="2463"/>
                  </a:cubicBezTo>
                  <a:cubicBezTo>
                    <a:pt x="1407" y="2463"/>
                    <a:pt x="1829" y="2181"/>
                    <a:pt x="1829" y="1759"/>
                  </a:cubicBezTo>
                  <a:cubicBezTo>
                    <a:pt x="1829" y="1478"/>
                    <a:pt x="1900" y="1337"/>
                    <a:pt x="2251" y="1337"/>
                  </a:cubicBezTo>
                  <a:cubicBezTo>
                    <a:pt x="3096" y="1267"/>
                    <a:pt x="3236" y="985"/>
                    <a:pt x="2744" y="211"/>
                  </a:cubicBezTo>
                  <a:cubicBezTo>
                    <a:pt x="2674" y="141"/>
                    <a:pt x="2674" y="71"/>
                    <a:pt x="2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13"/>
            <p:cNvSpPr/>
            <p:nvPr/>
          </p:nvSpPr>
          <p:spPr>
            <a:xfrm rot="-6011034" flipH="1">
              <a:off x="2973211" y="1593368"/>
              <a:ext cx="72122" cy="66847"/>
            </a:xfrm>
            <a:custGeom>
              <a:avLst/>
              <a:gdLst/>
              <a:ahLst/>
              <a:cxnLst/>
              <a:rect l="l" t="t" r="r" b="b"/>
              <a:pathLst>
                <a:path w="2885" h="2674" extrusionOk="0">
                  <a:moveTo>
                    <a:pt x="1829" y="1"/>
                  </a:moveTo>
                  <a:cubicBezTo>
                    <a:pt x="1548" y="71"/>
                    <a:pt x="1337" y="282"/>
                    <a:pt x="1337" y="563"/>
                  </a:cubicBezTo>
                  <a:lnTo>
                    <a:pt x="1337" y="1056"/>
                  </a:lnTo>
                  <a:cubicBezTo>
                    <a:pt x="1266" y="1478"/>
                    <a:pt x="1126" y="1759"/>
                    <a:pt x="703" y="1830"/>
                  </a:cubicBezTo>
                  <a:cubicBezTo>
                    <a:pt x="563" y="1830"/>
                    <a:pt x="422" y="1830"/>
                    <a:pt x="281" y="1900"/>
                  </a:cubicBezTo>
                  <a:cubicBezTo>
                    <a:pt x="141" y="1970"/>
                    <a:pt x="0" y="2111"/>
                    <a:pt x="0" y="2322"/>
                  </a:cubicBezTo>
                  <a:cubicBezTo>
                    <a:pt x="0" y="2463"/>
                    <a:pt x="211" y="2674"/>
                    <a:pt x="422" y="2674"/>
                  </a:cubicBezTo>
                  <a:cubicBezTo>
                    <a:pt x="774" y="2674"/>
                    <a:pt x="1126" y="2603"/>
                    <a:pt x="1477" y="2463"/>
                  </a:cubicBezTo>
                  <a:cubicBezTo>
                    <a:pt x="1548" y="2252"/>
                    <a:pt x="1829" y="2322"/>
                    <a:pt x="2040" y="2181"/>
                  </a:cubicBezTo>
                  <a:cubicBezTo>
                    <a:pt x="2673" y="1830"/>
                    <a:pt x="2884" y="1056"/>
                    <a:pt x="2532" y="423"/>
                  </a:cubicBezTo>
                  <a:cubicBezTo>
                    <a:pt x="2462" y="141"/>
                    <a:pt x="2110" y="1"/>
                    <a:pt x="18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13"/>
            <p:cNvSpPr/>
            <p:nvPr/>
          </p:nvSpPr>
          <p:spPr>
            <a:xfrm rot="-6011034" flipH="1">
              <a:off x="2625054" y="2640379"/>
              <a:ext cx="70372" cy="61597"/>
            </a:xfrm>
            <a:custGeom>
              <a:avLst/>
              <a:gdLst/>
              <a:ahLst/>
              <a:cxnLst/>
              <a:rect l="l" t="t" r="r" b="b"/>
              <a:pathLst>
                <a:path w="2815" h="2464" extrusionOk="0">
                  <a:moveTo>
                    <a:pt x="2256" y="0"/>
                  </a:moveTo>
                  <a:cubicBezTo>
                    <a:pt x="2135" y="0"/>
                    <a:pt x="2011" y="40"/>
                    <a:pt x="1900" y="129"/>
                  </a:cubicBezTo>
                  <a:cubicBezTo>
                    <a:pt x="1619" y="410"/>
                    <a:pt x="1338" y="762"/>
                    <a:pt x="1056" y="1043"/>
                  </a:cubicBezTo>
                  <a:cubicBezTo>
                    <a:pt x="775" y="1324"/>
                    <a:pt x="493" y="1465"/>
                    <a:pt x="212" y="1746"/>
                  </a:cubicBezTo>
                  <a:cubicBezTo>
                    <a:pt x="1" y="1958"/>
                    <a:pt x="71" y="2380"/>
                    <a:pt x="423" y="2450"/>
                  </a:cubicBezTo>
                  <a:cubicBezTo>
                    <a:pt x="503" y="2459"/>
                    <a:pt x="583" y="2463"/>
                    <a:pt x="661" y="2463"/>
                  </a:cubicBezTo>
                  <a:cubicBezTo>
                    <a:pt x="1197" y="2463"/>
                    <a:pt x="1673" y="2256"/>
                    <a:pt x="2041" y="1887"/>
                  </a:cubicBezTo>
                  <a:cubicBezTo>
                    <a:pt x="2463" y="1535"/>
                    <a:pt x="2744" y="1043"/>
                    <a:pt x="2815" y="480"/>
                  </a:cubicBezTo>
                  <a:cubicBezTo>
                    <a:pt x="2767" y="191"/>
                    <a:pt x="2520" y="0"/>
                    <a:pt x="22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13"/>
            <p:cNvSpPr/>
            <p:nvPr/>
          </p:nvSpPr>
          <p:spPr>
            <a:xfrm rot="-6011034" flipH="1">
              <a:off x="1960914" y="3623519"/>
              <a:ext cx="69897" cy="64722"/>
            </a:xfrm>
            <a:custGeom>
              <a:avLst/>
              <a:gdLst/>
              <a:ahLst/>
              <a:cxnLst/>
              <a:rect l="l" t="t" r="r" b="b"/>
              <a:pathLst>
                <a:path w="2796" h="2589" extrusionOk="0">
                  <a:moveTo>
                    <a:pt x="2337" y="1"/>
                  </a:moveTo>
                  <a:cubicBezTo>
                    <a:pt x="2279" y="1"/>
                    <a:pt x="2221" y="18"/>
                    <a:pt x="2163" y="47"/>
                  </a:cubicBezTo>
                  <a:cubicBezTo>
                    <a:pt x="1178" y="328"/>
                    <a:pt x="685" y="1172"/>
                    <a:pt x="193" y="1946"/>
                  </a:cubicBezTo>
                  <a:cubicBezTo>
                    <a:pt x="0" y="2267"/>
                    <a:pt x="394" y="2588"/>
                    <a:pt x="892" y="2588"/>
                  </a:cubicBezTo>
                  <a:cubicBezTo>
                    <a:pt x="940" y="2588"/>
                    <a:pt x="988" y="2586"/>
                    <a:pt x="1037" y="2579"/>
                  </a:cubicBezTo>
                  <a:cubicBezTo>
                    <a:pt x="1389" y="2439"/>
                    <a:pt x="1741" y="2228"/>
                    <a:pt x="1881" y="1946"/>
                  </a:cubicBezTo>
                  <a:cubicBezTo>
                    <a:pt x="2163" y="1524"/>
                    <a:pt x="2444" y="1032"/>
                    <a:pt x="2655" y="680"/>
                  </a:cubicBezTo>
                  <a:cubicBezTo>
                    <a:pt x="2796" y="469"/>
                    <a:pt x="2725" y="258"/>
                    <a:pt x="2585" y="117"/>
                  </a:cubicBezTo>
                  <a:cubicBezTo>
                    <a:pt x="2502" y="35"/>
                    <a:pt x="2420" y="1"/>
                    <a:pt x="2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13"/>
            <p:cNvSpPr/>
            <p:nvPr/>
          </p:nvSpPr>
          <p:spPr>
            <a:xfrm rot="-6011034" flipH="1">
              <a:off x="1575619" y="2779866"/>
              <a:ext cx="77396" cy="46098"/>
            </a:xfrm>
            <a:custGeom>
              <a:avLst/>
              <a:gdLst/>
              <a:ahLst/>
              <a:cxnLst/>
              <a:rect l="l" t="t" r="r" b="b"/>
              <a:pathLst>
                <a:path w="3096" h="1844" extrusionOk="0">
                  <a:moveTo>
                    <a:pt x="1499" y="0"/>
                  </a:moveTo>
                  <a:cubicBezTo>
                    <a:pt x="1338" y="0"/>
                    <a:pt x="1177" y="73"/>
                    <a:pt x="1056" y="225"/>
                  </a:cubicBezTo>
                  <a:cubicBezTo>
                    <a:pt x="774" y="366"/>
                    <a:pt x="563" y="577"/>
                    <a:pt x="352" y="788"/>
                  </a:cubicBezTo>
                  <a:cubicBezTo>
                    <a:pt x="0" y="1210"/>
                    <a:pt x="141" y="1632"/>
                    <a:pt x="634" y="1703"/>
                  </a:cubicBezTo>
                  <a:cubicBezTo>
                    <a:pt x="737" y="1728"/>
                    <a:pt x="843" y="1738"/>
                    <a:pt x="950" y="1738"/>
                  </a:cubicBezTo>
                  <a:cubicBezTo>
                    <a:pt x="1216" y="1738"/>
                    <a:pt x="1492" y="1681"/>
                    <a:pt x="1763" y="1681"/>
                  </a:cubicBezTo>
                  <a:cubicBezTo>
                    <a:pt x="1977" y="1681"/>
                    <a:pt x="2189" y="1716"/>
                    <a:pt x="2392" y="1843"/>
                  </a:cubicBezTo>
                  <a:cubicBezTo>
                    <a:pt x="2744" y="1703"/>
                    <a:pt x="3096" y="1491"/>
                    <a:pt x="3096" y="1140"/>
                  </a:cubicBezTo>
                  <a:cubicBezTo>
                    <a:pt x="3096" y="718"/>
                    <a:pt x="2814" y="718"/>
                    <a:pt x="2603" y="718"/>
                  </a:cubicBezTo>
                  <a:cubicBezTo>
                    <a:pt x="2573" y="725"/>
                    <a:pt x="2544" y="729"/>
                    <a:pt x="2517" y="729"/>
                  </a:cubicBezTo>
                  <a:cubicBezTo>
                    <a:pt x="2292" y="729"/>
                    <a:pt x="2166" y="491"/>
                    <a:pt x="2041" y="366"/>
                  </a:cubicBezTo>
                  <a:cubicBezTo>
                    <a:pt x="1921" y="126"/>
                    <a:pt x="1710" y="0"/>
                    <a:pt x="1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13"/>
            <p:cNvSpPr/>
            <p:nvPr/>
          </p:nvSpPr>
          <p:spPr>
            <a:xfrm rot="-6011034" flipH="1">
              <a:off x="2406950" y="2233989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13"/>
            <p:cNvSpPr/>
            <p:nvPr/>
          </p:nvSpPr>
          <p:spPr>
            <a:xfrm rot="-6011034" flipH="1">
              <a:off x="2852027" y="2307108"/>
              <a:ext cx="61597" cy="42573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13"/>
            <p:cNvSpPr/>
            <p:nvPr/>
          </p:nvSpPr>
          <p:spPr>
            <a:xfrm rot="-6011034" flipH="1">
              <a:off x="4499069" y="1985124"/>
              <a:ext cx="65097" cy="45573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13"/>
            <p:cNvSpPr/>
            <p:nvPr/>
          </p:nvSpPr>
          <p:spPr>
            <a:xfrm rot="-6011034" flipH="1">
              <a:off x="2892331" y="1827871"/>
              <a:ext cx="54547" cy="62372"/>
            </a:xfrm>
            <a:custGeom>
              <a:avLst/>
              <a:gdLst/>
              <a:ahLst/>
              <a:cxnLst/>
              <a:rect l="l" t="t" r="r" b="b"/>
              <a:pathLst>
                <a:path w="2182" h="2495" extrusionOk="0">
                  <a:moveTo>
                    <a:pt x="1478" y="1"/>
                  </a:moveTo>
                  <a:cubicBezTo>
                    <a:pt x="1320" y="1"/>
                    <a:pt x="1161" y="54"/>
                    <a:pt x="1056" y="159"/>
                  </a:cubicBezTo>
                  <a:cubicBezTo>
                    <a:pt x="634" y="581"/>
                    <a:pt x="352" y="1003"/>
                    <a:pt x="71" y="1496"/>
                  </a:cubicBezTo>
                  <a:cubicBezTo>
                    <a:pt x="1" y="1637"/>
                    <a:pt x="1" y="1777"/>
                    <a:pt x="1" y="1918"/>
                  </a:cubicBezTo>
                  <a:cubicBezTo>
                    <a:pt x="71" y="2270"/>
                    <a:pt x="212" y="2481"/>
                    <a:pt x="493" y="2481"/>
                  </a:cubicBezTo>
                  <a:cubicBezTo>
                    <a:pt x="530" y="2490"/>
                    <a:pt x="567" y="2494"/>
                    <a:pt x="604" y="2494"/>
                  </a:cubicBezTo>
                  <a:cubicBezTo>
                    <a:pt x="846" y="2494"/>
                    <a:pt x="1074" y="2303"/>
                    <a:pt x="1197" y="2059"/>
                  </a:cubicBezTo>
                  <a:cubicBezTo>
                    <a:pt x="1267" y="1637"/>
                    <a:pt x="1548" y="1285"/>
                    <a:pt x="1900" y="1003"/>
                  </a:cubicBezTo>
                  <a:cubicBezTo>
                    <a:pt x="2182" y="792"/>
                    <a:pt x="2182" y="370"/>
                    <a:pt x="1900" y="159"/>
                  </a:cubicBezTo>
                  <a:cubicBezTo>
                    <a:pt x="1795" y="54"/>
                    <a:pt x="1636" y="1"/>
                    <a:pt x="14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13"/>
            <p:cNvSpPr/>
            <p:nvPr/>
          </p:nvSpPr>
          <p:spPr>
            <a:xfrm rot="-6011034" flipH="1">
              <a:off x="1451936" y="2351361"/>
              <a:ext cx="80921" cy="33498"/>
            </a:xfrm>
            <a:custGeom>
              <a:avLst/>
              <a:gdLst/>
              <a:ahLst/>
              <a:cxnLst/>
              <a:rect l="l" t="t" r="r" b="b"/>
              <a:pathLst>
                <a:path w="3237" h="1340" extrusionOk="0">
                  <a:moveTo>
                    <a:pt x="653" y="1"/>
                  </a:moveTo>
                  <a:cubicBezTo>
                    <a:pt x="481" y="1"/>
                    <a:pt x="302" y="78"/>
                    <a:pt x="211" y="214"/>
                  </a:cubicBezTo>
                  <a:cubicBezTo>
                    <a:pt x="71" y="355"/>
                    <a:pt x="0" y="566"/>
                    <a:pt x="71" y="777"/>
                  </a:cubicBezTo>
                  <a:cubicBezTo>
                    <a:pt x="128" y="951"/>
                    <a:pt x="282" y="1077"/>
                    <a:pt x="412" y="1077"/>
                  </a:cubicBezTo>
                  <a:cubicBezTo>
                    <a:pt x="441" y="1077"/>
                    <a:pt x="468" y="1071"/>
                    <a:pt x="493" y="1059"/>
                  </a:cubicBezTo>
                  <a:cubicBezTo>
                    <a:pt x="680" y="1012"/>
                    <a:pt x="860" y="988"/>
                    <a:pt x="1035" y="988"/>
                  </a:cubicBezTo>
                  <a:cubicBezTo>
                    <a:pt x="1384" y="988"/>
                    <a:pt x="1712" y="1082"/>
                    <a:pt x="2040" y="1270"/>
                  </a:cubicBezTo>
                  <a:cubicBezTo>
                    <a:pt x="2181" y="1340"/>
                    <a:pt x="2322" y="1340"/>
                    <a:pt x="2533" y="1340"/>
                  </a:cubicBezTo>
                  <a:cubicBezTo>
                    <a:pt x="2884" y="1270"/>
                    <a:pt x="3236" y="1129"/>
                    <a:pt x="3236" y="777"/>
                  </a:cubicBezTo>
                  <a:cubicBezTo>
                    <a:pt x="3178" y="484"/>
                    <a:pt x="2972" y="338"/>
                    <a:pt x="2702" y="338"/>
                  </a:cubicBezTo>
                  <a:cubicBezTo>
                    <a:pt x="2648" y="338"/>
                    <a:pt x="2591" y="343"/>
                    <a:pt x="2533" y="355"/>
                  </a:cubicBezTo>
                  <a:cubicBezTo>
                    <a:pt x="2400" y="372"/>
                    <a:pt x="2267" y="380"/>
                    <a:pt x="2135" y="380"/>
                  </a:cubicBezTo>
                  <a:cubicBezTo>
                    <a:pt x="1708" y="380"/>
                    <a:pt x="1291" y="289"/>
                    <a:pt x="915" y="74"/>
                  </a:cubicBezTo>
                  <a:cubicBezTo>
                    <a:pt x="840" y="24"/>
                    <a:pt x="748" y="1"/>
                    <a:pt x="6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13"/>
            <p:cNvSpPr/>
            <p:nvPr/>
          </p:nvSpPr>
          <p:spPr>
            <a:xfrm rot="-6011034" flipH="1">
              <a:off x="1763491" y="3027198"/>
              <a:ext cx="56622" cy="43973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13"/>
            <p:cNvSpPr/>
            <p:nvPr/>
          </p:nvSpPr>
          <p:spPr>
            <a:xfrm rot="-6011034" flipH="1">
              <a:off x="1580357" y="2933012"/>
              <a:ext cx="52798" cy="49823"/>
            </a:xfrm>
            <a:custGeom>
              <a:avLst/>
              <a:gdLst/>
              <a:ahLst/>
              <a:cxnLst/>
              <a:rect l="l" t="t" r="r" b="b"/>
              <a:pathLst>
                <a:path w="2112" h="1993" extrusionOk="0">
                  <a:moveTo>
                    <a:pt x="610" y="0"/>
                  </a:moveTo>
                  <a:cubicBezTo>
                    <a:pt x="555" y="0"/>
                    <a:pt x="493" y="22"/>
                    <a:pt x="423" y="75"/>
                  </a:cubicBezTo>
                  <a:cubicBezTo>
                    <a:pt x="141" y="216"/>
                    <a:pt x="1" y="497"/>
                    <a:pt x="141" y="849"/>
                  </a:cubicBezTo>
                  <a:cubicBezTo>
                    <a:pt x="141" y="849"/>
                    <a:pt x="141" y="919"/>
                    <a:pt x="141" y="990"/>
                  </a:cubicBezTo>
                  <a:cubicBezTo>
                    <a:pt x="212" y="1341"/>
                    <a:pt x="423" y="1693"/>
                    <a:pt x="704" y="1834"/>
                  </a:cubicBezTo>
                  <a:cubicBezTo>
                    <a:pt x="845" y="1939"/>
                    <a:pt x="1021" y="1992"/>
                    <a:pt x="1197" y="1992"/>
                  </a:cubicBezTo>
                  <a:cubicBezTo>
                    <a:pt x="1373" y="1992"/>
                    <a:pt x="1548" y="1939"/>
                    <a:pt x="1689" y="1834"/>
                  </a:cubicBezTo>
                  <a:cubicBezTo>
                    <a:pt x="1970" y="1623"/>
                    <a:pt x="2111" y="1341"/>
                    <a:pt x="2041" y="990"/>
                  </a:cubicBezTo>
                  <a:cubicBezTo>
                    <a:pt x="1980" y="745"/>
                    <a:pt x="1759" y="554"/>
                    <a:pt x="1518" y="554"/>
                  </a:cubicBezTo>
                  <a:cubicBezTo>
                    <a:pt x="1482" y="554"/>
                    <a:pt x="1445" y="558"/>
                    <a:pt x="1408" y="568"/>
                  </a:cubicBezTo>
                  <a:cubicBezTo>
                    <a:pt x="1267" y="568"/>
                    <a:pt x="1056" y="427"/>
                    <a:pt x="986" y="357"/>
                  </a:cubicBezTo>
                  <a:cubicBezTo>
                    <a:pt x="880" y="198"/>
                    <a:pt x="775" y="0"/>
                    <a:pt x="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13"/>
            <p:cNvSpPr/>
            <p:nvPr/>
          </p:nvSpPr>
          <p:spPr>
            <a:xfrm rot="-6011034" flipH="1">
              <a:off x="2579021" y="2566399"/>
              <a:ext cx="58047" cy="44298"/>
            </a:xfrm>
            <a:custGeom>
              <a:avLst/>
              <a:gdLst/>
              <a:ahLst/>
              <a:cxnLst/>
              <a:rect l="l" t="t" r="r" b="b"/>
              <a:pathLst>
                <a:path w="2322" h="1772" extrusionOk="0">
                  <a:moveTo>
                    <a:pt x="1501" y="1"/>
                  </a:moveTo>
                  <a:cubicBezTo>
                    <a:pt x="1374" y="1"/>
                    <a:pt x="1244" y="40"/>
                    <a:pt x="1126" y="128"/>
                  </a:cubicBezTo>
                  <a:cubicBezTo>
                    <a:pt x="844" y="339"/>
                    <a:pt x="633" y="480"/>
                    <a:pt x="422" y="691"/>
                  </a:cubicBezTo>
                  <a:cubicBezTo>
                    <a:pt x="141" y="902"/>
                    <a:pt x="0" y="1183"/>
                    <a:pt x="211" y="1465"/>
                  </a:cubicBezTo>
                  <a:cubicBezTo>
                    <a:pt x="319" y="1680"/>
                    <a:pt x="549" y="1771"/>
                    <a:pt x="778" y="1771"/>
                  </a:cubicBezTo>
                  <a:cubicBezTo>
                    <a:pt x="848" y="1771"/>
                    <a:pt x="919" y="1763"/>
                    <a:pt x="985" y="1746"/>
                  </a:cubicBezTo>
                  <a:cubicBezTo>
                    <a:pt x="1337" y="1605"/>
                    <a:pt x="1618" y="1465"/>
                    <a:pt x="1900" y="1183"/>
                  </a:cubicBezTo>
                  <a:cubicBezTo>
                    <a:pt x="2111" y="902"/>
                    <a:pt x="2322" y="550"/>
                    <a:pt x="1970" y="198"/>
                  </a:cubicBezTo>
                  <a:cubicBezTo>
                    <a:pt x="1847" y="76"/>
                    <a:pt x="1677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13"/>
            <p:cNvSpPr/>
            <p:nvPr/>
          </p:nvSpPr>
          <p:spPr>
            <a:xfrm rot="-6011034" flipH="1">
              <a:off x="1217310" y="3689496"/>
              <a:ext cx="36948" cy="59972"/>
            </a:xfrm>
            <a:custGeom>
              <a:avLst/>
              <a:gdLst/>
              <a:ahLst/>
              <a:cxnLst/>
              <a:rect l="l" t="t" r="r" b="b"/>
              <a:pathLst>
                <a:path w="1478" h="2399" extrusionOk="0">
                  <a:moveTo>
                    <a:pt x="540" y="0"/>
                  </a:moveTo>
                  <a:cubicBezTo>
                    <a:pt x="470" y="0"/>
                    <a:pt x="406" y="23"/>
                    <a:pt x="352" y="77"/>
                  </a:cubicBezTo>
                  <a:cubicBezTo>
                    <a:pt x="141" y="77"/>
                    <a:pt x="0" y="288"/>
                    <a:pt x="71" y="499"/>
                  </a:cubicBezTo>
                  <a:cubicBezTo>
                    <a:pt x="71" y="781"/>
                    <a:pt x="141" y="1132"/>
                    <a:pt x="211" y="1414"/>
                  </a:cubicBezTo>
                  <a:cubicBezTo>
                    <a:pt x="211" y="1625"/>
                    <a:pt x="282" y="1765"/>
                    <a:pt x="352" y="1976"/>
                  </a:cubicBezTo>
                  <a:cubicBezTo>
                    <a:pt x="352" y="2188"/>
                    <a:pt x="493" y="2399"/>
                    <a:pt x="704" y="2399"/>
                  </a:cubicBezTo>
                  <a:cubicBezTo>
                    <a:pt x="915" y="2399"/>
                    <a:pt x="1126" y="2258"/>
                    <a:pt x="1196" y="2047"/>
                  </a:cubicBezTo>
                  <a:cubicBezTo>
                    <a:pt x="1478" y="1414"/>
                    <a:pt x="1337" y="640"/>
                    <a:pt x="915" y="147"/>
                  </a:cubicBezTo>
                  <a:cubicBezTo>
                    <a:pt x="784" y="61"/>
                    <a:pt x="65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13"/>
            <p:cNvSpPr/>
            <p:nvPr/>
          </p:nvSpPr>
          <p:spPr>
            <a:xfrm rot="-6011034" flipH="1">
              <a:off x="4458135" y="1852231"/>
              <a:ext cx="52773" cy="40648"/>
            </a:xfrm>
            <a:custGeom>
              <a:avLst/>
              <a:gdLst/>
              <a:ahLst/>
              <a:cxnLst/>
              <a:rect l="l" t="t" r="r" b="b"/>
              <a:pathLst>
                <a:path w="2111" h="1626" extrusionOk="0">
                  <a:moveTo>
                    <a:pt x="1461" y="1"/>
                  </a:moveTo>
                  <a:cubicBezTo>
                    <a:pt x="1368" y="1"/>
                    <a:pt x="1277" y="24"/>
                    <a:pt x="1196" y="78"/>
                  </a:cubicBezTo>
                  <a:cubicBezTo>
                    <a:pt x="985" y="218"/>
                    <a:pt x="704" y="429"/>
                    <a:pt x="422" y="570"/>
                  </a:cubicBezTo>
                  <a:cubicBezTo>
                    <a:pt x="211" y="711"/>
                    <a:pt x="0" y="711"/>
                    <a:pt x="71" y="1062"/>
                  </a:cubicBezTo>
                  <a:cubicBezTo>
                    <a:pt x="71" y="1344"/>
                    <a:pt x="352" y="1555"/>
                    <a:pt x="633" y="1625"/>
                  </a:cubicBezTo>
                  <a:lnTo>
                    <a:pt x="985" y="1625"/>
                  </a:lnTo>
                  <a:cubicBezTo>
                    <a:pt x="1407" y="1555"/>
                    <a:pt x="1829" y="1273"/>
                    <a:pt x="2040" y="851"/>
                  </a:cubicBezTo>
                  <a:cubicBezTo>
                    <a:pt x="2111" y="640"/>
                    <a:pt x="2111" y="289"/>
                    <a:pt x="1900" y="148"/>
                  </a:cubicBezTo>
                  <a:cubicBezTo>
                    <a:pt x="1769" y="61"/>
                    <a:pt x="1612" y="1"/>
                    <a:pt x="1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13"/>
            <p:cNvSpPr/>
            <p:nvPr/>
          </p:nvSpPr>
          <p:spPr>
            <a:xfrm rot="-6011034" flipH="1">
              <a:off x="2789900" y="2437353"/>
              <a:ext cx="54547" cy="45048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13"/>
            <p:cNvSpPr/>
            <p:nvPr/>
          </p:nvSpPr>
          <p:spPr>
            <a:xfrm rot="-6011034" flipH="1">
              <a:off x="2759039" y="3147089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13"/>
            <p:cNvSpPr/>
            <p:nvPr/>
          </p:nvSpPr>
          <p:spPr>
            <a:xfrm rot="-6011034" flipH="1">
              <a:off x="1567925" y="2352551"/>
              <a:ext cx="43998" cy="44323"/>
            </a:xfrm>
            <a:custGeom>
              <a:avLst/>
              <a:gdLst/>
              <a:ahLst/>
              <a:cxnLst/>
              <a:rect l="l" t="t" r="r" b="b"/>
              <a:pathLst>
                <a:path w="1760" h="1773" extrusionOk="0">
                  <a:moveTo>
                    <a:pt x="1121" y="1"/>
                  </a:moveTo>
                  <a:cubicBezTo>
                    <a:pt x="1076" y="1"/>
                    <a:pt x="1031" y="5"/>
                    <a:pt x="985" y="14"/>
                  </a:cubicBezTo>
                  <a:cubicBezTo>
                    <a:pt x="423" y="155"/>
                    <a:pt x="1" y="577"/>
                    <a:pt x="1" y="1140"/>
                  </a:cubicBezTo>
                  <a:cubicBezTo>
                    <a:pt x="1" y="1562"/>
                    <a:pt x="423" y="1773"/>
                    <a:pt x="774" y="1773"/>
                  </a:cubicBezTo>
                  <a:cubicBezTo>
                    <a:pt x="1337" y="1632"/>
                    <a:pt x="1759" y="1140"/>
                    <a:pt x="1689" y="507"/>
                  </a:cubicBezTo>
                  <a:cubicBezTo>
                    <a:pt x="1689" y="200"/>
                    <a:pt x="1422" y="1"/>
                    <a:pt x="1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13"/>
            <p:cNvSpPr/>
            <p:nvPr/>
          </p:nvSpPr>
          <p:spPr>
            <a:xfrm rot="-6011034" flipH="1">
              <a:off x="1496588" y="3268151"/>
              <a:ext cx="58047" cy="38048"/>
            </a:xfrm>
            <a:custGeom>
              <a:avLst/>
              <a:gdLst/>
              <a:ahLst/>
              <a:cxnLst/>
              <a:rect l="l" t="t" r="r" b="b"/>
              <a:pathLst>
                <a:path w="2322" h="1522" extrusionOk="0">
                  <a:moveTo>
                    <a:pt x="1593" y="0"/>
                  </a:moveTo>
                  <a:cubicBezTo>
                    <a:pt x="1362" y="0"/>
                    <a:pt x="1126" y="101"/>
                    <a:pt x="915" y="228"/>
                  </a:cubicBezTo>
                  <a:lnTo>
                    <a:pt x="844" y="298"/>
                  </a:lnTo>
                  <a:cubicBezTo>
                    <a:pt x="493" y="439"/>
                    <a:pt x="0" y="580"/>
                    <a:pt x="211" y="1142"/>
                  </a:cubicBezTo>
                  <a:cubicBezTo>
                    <a:pt x="360" y="1440"/>
                    <a:pt x="548" y="1521"/>
                    <a:pt x="755" y="1521"/>
                  </a:cubicBezTo>
                  <a:cubicBezTo>
                    <a:pt x="939" y="1521"/>
                    <a:pt x="1138" y="1457"/>
                    <a:pt x="1337" y="1424"/>
                  </a:cubicBezTo>
                  <a:cubicBezTo>
                    <a:pt x="1688" y="1283"/>
                    <a:pt x="2111" y="1142"/>
                    <a:pt x="2251" y="650"/>
                  </a:cubicBezTo>
                  <a:cubicBezTo>
                    <a:pt x="2322" y="439"/>
                    <a:pt x="2251" y="228"/>
                    <a:pt x="2040" y="158"/>
                  </a:cubicBezTo>
                  <a:cubicBezTo>
                    <a:pt x="1899" y="45"/>
                    <a:pt x="1748" y="0"/>
                    <a:pt x="1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13"/>
            <p:cNvSpPr/>
            <p:nvPr/>
          </p:nvSpPr>
          <p:spPr>
            <a:xfrm rot="-6011034" flipH="1">
              <a:off x="4551416" y="1914266"/>
              <a:ext cx="62672" cy="31099"/>
            </a:xfrm>
            <a:custGeom>
              <a:avLst/>
              <a:gdLst/>
              <a:ahLst/>
              <a:cxnLst/>
              <a:rect l="l" t="t" r="r" b="b"/>
              <a:pathLst>
                <a:path w="2507" h="1244" extrusionOk="0">
                  <a:moveTo>
                    <a:pt x="313" y="0"/>
                  </a:moveTo>
                  <a:cubicBezTo>
                    <a:pt x="50" y="0"/>
                    <a:pt x="0" y="252"/>
                    <a:pt x="63" y="504"/>
                  </a:cubicBezTo>
                  <a:cubicBezTo>
                    <a:pt x="296" y="970"/>
                    <a:pt x="771" y="1243"/>
                    <a:pt x="1287" y="1243"/>
                  </a:cubicBezTo>
                  <a:cubicBezTo>
                    <a:pt x="1393" y="1243"/>
                    <a:pt x="1502" y="1231"/>
                    <a:pt x="1611" y="1207"/>
                  </a:cubicBezTo>
                  <a:cubicBezTo>
                    <a:pt x="1822" y="1137"/>
                    <a:pt x="2033" y="1066"/>
                    <a:pt x="2173" y="855"/>
                  </a:cubicBezTo>
                  <a:cubicBezTo>
                    <a:pt x="2507" y="589"/>
                    <a:pt x="2271" y="6"/>
                    <a:pt x="1886" y="6"/>
                  </a:cubicBezTo>
                  <a:cubicBezTo>
                    <a:pt x="1865" y="6"/>
                    <a:pt x="1844" y="8"/>
                    <a:pt x="1822" y="11"/>
                  </a:cubicBezTo>
                  <a:lnTo>
                    <a:pt x="415" y="11"/>
                  </a:lnTo>
                  <a:cubicBezTo>
                    <a:pt x="378" y="4"/>
                    <a:pt x="344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13"/>
            <p:cNvSpPr/>
            <p:nvPr/>
          </p:nvSpPr>
          <p:spPr>
            <a:xfrm rot="-6011034" flipH="1">
              <a:off x="2800769" y="1756582"/>
              <a:ext cx="68147" cy="31249"/>
            </a:xfrm>
            <a:custGeom>
              <a:avLst/>
              <a:gdLst/>
              <a:ahLst/>
              <a:cxnLst/>
              <a:rect l="l" t="t" r="r" b="b"/>
              <a:pathLst>
                <a:path w="2726" h="1250" extrusionOk="0">
                  <a:moveTo>
                    <a:pt x="2255" y="0"/>
                  </a:moveTo>
                  <a:cubicBezTo>
                    <a:pt x="2230" y="0"/>
                    <a:pt x="2206" y="3"/>
                    <a:pt x="2181" y="9"/>
                  </a:cubicBezTo>
                  <a:cubicBezTo>
                    <a:pt x="1970" y="9"/>
                    <a:pt x="1830" y="80"/>
                    <a:pt x="1689" y="80"/>
                  </a:cubicBezTo>
                  <a:cubicBezTo>
                    <a:pt x="1462" y="216"/>
                    <a:pt x="1205" y="293"/>
                    <a:pt x="938" y="293"/>
                  </a:cubicBezTo>
                  <a:cubicBezTo>
                    <a:pt x="792" y="293"/>
                    <a:pt x="643" y="270"/>
                    <a:pt x="493" y="220"/>
                  </a:cubicBezTo>
                  <a:cubicBezTo>
                    <a:pt x="437" y="220"/>
                    <a:pt x="369" y="209"/>
                    <a:pt x="304" y="209"/>
                  </a:cubicBezTo>
                  <a:cubicBezTo>
                    <a:pt x="206" y="209"/>
                    <a:pt x="113" y="234"/>
                    <a:pt x="71" y="361"/>
                  </a:cubicBezTo>
                  <a:cubicBezTo>
                    <a:pt x="1" y="502"/>
                    <a:pt x="1" y="713"/>
                    <a:pt x="141" y="783"/>
                  </a:cubicBezTo>
                  <a:cubicBezTo>
                    <a:pt x="307" y="1060"/>
                    <a:pt x="647" y="1249"/>
                    <a:pt x="990" y="1249"/>
                  </a:cubicBezTo>
                  <a:cubicBezTo>
                    <a:pt x="1083" y="1249"/>
                    <a:pt x="1177" y="1235"/>
                    <a:pt x="1267" y="1205"/>
                  </a:cubicBezTo>
                  <a:cubicBezTo>
                    <a:pt x="1759" y="1135"/>
                    <a:pt x="2252" y="1135"/>
                    <a:pt x="2533" y="642"/>
                  </a:cubicBezTo>
                  <a:cubicBezTo>
                    <a:pt x="2726" y="321"/>
                    <a:pt x="2508" y="0"/>
                    <a:pt x="2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13"/>
            <p:cNvSpPr/>
            <p:nvPr/>
          </p:nvSpPr>
          <p:spPr>
            <a:xfrm rot="-6011034" flipH="1">
              <a:off x="2056765" y="2971835"/>
              <a:ext cx="52798" cy="36948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13"/>
            <p:cNvSpPr/>
            <p:nvPr/>
          </p:nvSpPr>
          <p:spPr>
            <a:xfrm rot="-6011034" flipH="1">
              <a:off x="1690439" y="2209375"/>
              <a:ext cx="59822" cy="42648"/>
            </a:xfrm>
            <a:custGeom>
              <a:avLst/>
              <a:gdLst/>
              <a:ahLst/>
              <a:cxnLst/>
              <a:rect l="l" t="t" r="r" b="b"/>
              <a:pathLst>
                <a:path w="2393" h="1706" extrusionOk="0">
                  <a:moveTo>
                    <a:pt x="1865" y="0"/>
                  </a:moveTo>
                  <a:cubicBezTo>
                    <a:pt x="1742" y="0"/>
                    <a:pt x="1619" y="53"/>
                    <a:pt x="1548" y="158"/>
                  </a:cubicBezTo>
                  <a:cubicBezTo>
                    <a:pt x="1196" y="510"/>
                    <a:pt x="774" y="791"/>
                    <a:pt x="282" y="932"/>
                  </a:cubicBezTo>
                  <a:cubicBezTo>
                    <a:pt x="1" y="1002"/>
                    <a:pt x="71" y="1214"/>
                    <a:pt x="212" y="1425"/>
                  </a:cubicBezTo>
                  <a:cubicBezTo>
                    <a:pt x="399" y="1612"/>
                    <a:pt x="618" y="1706"/>
                    <a:pt x="847" y="1706"/>
                  </a:cubicBezTo>
                  <a:cubicBezTo>
                    <a:pt x="962" y="1706"/>
                    <a:pt x="1079" y="1683"/>
                    <a:pt x="1196" y="1636"/>
                  </a:cubicBezTo>
                  <a:cubicBezTo>
                    <a:pt x="1619" y="1495"/>
                    <a:pt x="1970" y="1214"/>
                    <a:pt x="2252" y="791"/>
                  </a:cubicBezTo>
                  <a:cubicBezTo>
                    <a:pt x="2392" y="580"/>
                    <a:pt x="2392" y="299"/>
                    <a:pt x="2181" y="158"/>
                  </a:cubicBezTo>
                  <a:cubicBezTo>
                    <a:pt x="2111" y="53"/>
                    <a:pt x="1988" y="0"/>
                    <a:pt x="1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13"/>
            <p:cNvSpPr/>
            <p:nvPr/>
          </p:nvSpPr>
          <p:spPr>
            <a:xfrm rot="-6011034" flipH="1">
              <a:off x="3898090" y="1942645"/>
              <a:ext cx="54522" cy="34848"/>
            </a:xfrm>
            <a:custGeom>
              <a:avLst/>
              <a:gdLst/>
              <a:ahLst/>
              <a:cxnLst/>
              <a:rect l="l" t="t" r="r" b="b"/>
              <a:pathLst>
                <a:path w="2181" h="1394" extrusionOk="0">
                  <a:moveTo>
                    <a:pt x="1551" y="1"/>
                  </a:moveTo>
                  <a:cubicBezTo>
                    <a:pt x="1504" y="1"/>
                    <a:pt x="1455" y="7"/>
                    <a:pt x="1407" y="19"/>
                  </a:cubicBezTo>
                  <a:cubicBezTo>
                    <a:pt x="985" y="89"/>
                    <a:pt x="633" y="159"/>
                    <a:pt x="211" y="230"/>
                  </a:cubicBezTo>
                  <a:cubicBezTo>
                    <a:pt x="71" y="652"/>
                    <a:pt x="0" y="1004"/>
                    <a:pt x="493" y="1215"/>
                  </a:cubicBezTo>
                  <a:cubicBezTo>
                    <a:pt x="678" y="1338"/>
                    <a:pt x="876" y="1394"/>
                    <a:pt x="1077" y="1394"/>
                  </a:cubicBezTo>
                  <a:cubicBezTo>
                    <a:pt x="1333" y="1394"/>
                    <a:pt x="1592" y="1302"/>
                    <a:pt x="1829" y="1144"/>
                  </a:cubicBezTo>
                  <a:cubicBezTo>
                    <a:pt x="2111" y="1004"/>
                    <a:pt x="2181" y="652"/>
                    <a:pt x="2040" y="370"/>
                  </a:cubicBezTo>
                  <a:cubicBezTo>
                    <a:pt x="1982" y="137"/>
                    <a:pt x="1779" y="1"/>
                    <a:pt x="15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13"/>
            <p:cNvSpPr/>
            <p:nvPr/>
          </p:nvSpPr>
          <p:spPr>
            <a:xfrm rot="-6011034" flipH="1">
              <a:off x="1212021" y="2616067"/>
              <a:ext cx="47523" cy="51798"/>
            </a:xfrm>
            <a:custGeom>
              <a:avLst/>
              <a:gdLst/>
              <a:ahLst/>
              <a:cxnLst/>
              <a:rect l="l" t="t" r="r" b="b"/>
              <a:pathLst>
                <a:path w="1901" h="2072" extrusionOk="0">
                  <a:moveTo>
                    <a:pt x="537" y="1"/>
                  </a:moveTo>
                  <a:cubicBezTo>
                    <a:pt x="409" y="1"/>
                    <a:pt x="289" y="53"/>
                    <a:pt x="212" y="169"/>
                  </a:cubicBezTo>
                  <a:cubicBezTo>
                    <a:pt x="1" y="310"/>
                    <a:pt x="1" y="591"/>
                    <a:pt x="142" y="802"/>
                  </a:cubicBezTo>
                  <a:cubicBezTo>
                    <a:pt x="353" y="1084"/>
                    <a:pt x="564" y="1365"/>
                    <a:pt x="775" y="1646"/>
                  </a:cubicBezTo>
                  <a:cubicBezTo>
                    <a:pt x="934" y="1859"/>
                    <a:pt x="1094" y="2072"/>
                    <a:pt x="1314" y="2072"/>
                  </a:cubicBezTo>
                  <a:cubicBezTo>
                    <a:pt x="1385" y="2072"/>
                    <a:pt x="1463" y="2050"/>
                    <a:pt x="1548" y="1998"/>
                  </a:cubicBezTo>
                  <a:cubicBezTo>
                    <a:pt x="1900" y="1787"/>
                    <a:pt x="1759" y="1506"/>
                    <a:pt x="1689" y="1224"/>
                  </a:cubicBezTo>
                  <a:cubicBezTo>
                    <a:pt x="1619" y="732"/>
                    <a:pt x="1267" y="310"/>
                    <a:pt x="845" y="99"/>
                  </a:cubicBezTo>
                  <a:cubicBezTo>
                    <a:pt x="750" y="35"/>
                    <a:pt x="641" y="1"/>
                    <a:pt x="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13"/>
            <p:cNvSpPr/>
            <p:nvPr/>
          </p:nvSpPr>
          <p:spPr>
            <a:xfrm rot="-6011034" flipH="1">
              <a:off x="2752328" y="1933324"/>
              <a:ext cx="56297" cy="53298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13"/>
            <p:cNvSpPr/>
            <p:nvPr/>
          </p:nvSpPr>
          <p:spPr>
            <a:xfrm rot="-6011034" flipH="1">
              <a:off x="2702560" y="1363379"/>
              <a:ext cx="40473" cy="45348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13"/>
            <p:cNvSpPr/>
            <p:nvPr/>
          </p:nvSpPr>
          <p:spPr>
            <a:xfrm rot="-6011034" flipH="1">
              <a:off x="1654657" y="2983461"/>
              <a:ext cx="45748" cy="37848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13"/>
            <p:cNvSpPr/>
            <p:nvPr/>
          </p:nvSpPr>
          <p:spPr>
            <a:xfrm rot="-6011034" flipH="1">
              <a:off x="2774911" y="1865193"/>
              <a:ext cx="49273" cy="36198"/>
            </a:xfrm>
            <a:custGeom>
              <a:avLst/>
              <a:gdLst/>
              <a:ahLst/>
              <a:cxnLst/>
              <a:rect l="l" t="t" r="r" b="b"/>
              <a:pathLst>
                <a:path w="1971" h="1448" extrusionOk="0">
                  <a:moveTo>
                    <a:pt x="786" y="1"/>
                  </a:moveTo>
                  <a:cubicBezTo>
                    <a:pt x="688" y="1"/>
                    <a:pt x="590" y="11"/>
                    <a:pt x="493" y="32"/>
                  </a:cubicBezTo>
                  <a:cubicBezTo>
                    <a:pt x="212" y="102"/>
                    <a:pt x="1" y="313"/>
                    <a:pt x="71" y="595"/>
                  </a:cubicBezTo>
                  <a:cubicBezTo>
                    <a:pt x="200" y="1110"/>
                    <a:pt x="623" y="1448"/>
                    <a:pt x="1125" y="1448"/>
                  </a:cubicBezTo>
                  <a:cubicBezTo>
                    <a:pt x="1172" y="1448"/>
                    <a:pt x="1219" y="1445"/>
                    <a:pt x="1267" y="1439"/>
                  </a:cubicBezTo>
                  <a:cubicBezTo>
                    <a:pt x="1689" y="1369"/>
                    <a:pt x="1971" y="1017"/>
                    <a:pt x="1900" y="665"/>
                  </a:cubicBezTo>
                  <a:cubicBezTo>
                    <a:pt x="1841" y="308"/>
                    <a:pt x="1327" y="1"/>
                    <a:pt x="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13"/>
            <p:cNvSpPr/>
            <p:nvPr/>
          </p:nvSpPr>
          <p:spPr>
            <a:xfrm rot="-6011034" flipH="1">
              <a:off x="4718113" y="2349099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13"/>
            <p:cNvSpPr/>
            <p:nvPr/>
          </p:nvSpPr>
          <p:spPr>
            <a:xfrm rot="-6011034" flipH="1">
              <a:off x="1977133" y="2978743"/>
              <a:ext cx="51023" cy="53848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13"/>
            <p:cNvSpPr/>
            <p:nvPr/>
          </p:nvSpPr>
          <p:spPr>
            <a:xfrm rot="-6011034" flipH="1">
              <a:off x="4393360" y="2314275"/>
              <a:ext cx="58072" cy="34973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13"/>
            <p:cNvSpPr/>
            <p:nvPr/>
          </p:nvSpPr>
          <p:spPr>
            <a:xfrm rot="-6011034" flipH="1">
              <a:off x="3884468" y="2208704"/>
              <a:ext cx="52598" cy="32598"/>
            </a:xfrm>
            <a:custGeom>
              <a:avLst/>
              <a:gdLst/>
              <a:ahLst/>
              <a:cxnLst/>
              <a:rect l="l" t="t" r="r" b="b"/>
              <a:pathLst>
                <a:path w="2104" h="1304" extrusionOk="0">
                  <a:moveTo>
                    <a:pt x="1470" y="1"/>
                  </a:moveTo>
                  <a:cubicBezTo>
                    <a:pt x="1264" y="83"/>
                    <a:pt x="1058" y="117"/>
                    <a:pt x="852" y="117"/>
                  </a:cubicBezTo>
                  <a:cubicBezTo>
                    <a:pt x="706" y="117"/>
                    <a:pt x="561" y="100"/>
                    <a:pt x="415" y="71"/>
                  </a:cubicBezTo>
                  <a:cubicBezTo>
                    <a:pt x="378" y="64"/>
                    <a:pt x="345" y="60"/>
                    <a:pt x="314" y="60"/>
                  </a:cubicBezTo>
                  <a:cubicBezTo>
                    <a:pt x="50" y="60"/>
                    <a:pt x="0" y="319"/>
                    <a:pt x="63" y="634"/>
                  </a:cubicBezTo>
                  <a:cubicBezTo>
                    <a:pt x="237" y="1040"/>
                    <a:pt x="652" y="1303"/>
                    <a:pt x="1107" y="1303"/>
                  </a:cubicBezTo>
                  <a:cubicBezTo>
                    <a:pt x="1204" y="1303"/>
                    <a:pt x="1302" y="1291"/>
                    <a:pt x="1400" y="1267"/>
                  </a:cubicBezTo>
                  <a:cubicBezTo>
                    <a:pt x="1611" y="1267"/>
                    <a:pt x="1822" y="1126"/>
                    <a:pt x="1963" y="915"/>
                  </a:cubicBezTo>
                  <a:cubicBezTo>
                    <a:pt x="2103" y="704"/>
                    <a:pt x="2103" y="493"/>
                    <a:pt x="1963" y="282"/>
                  </a:cubicBezTo>
                  <a:cubicBezTo>
                    <a:pt x="1892" y="71"/>
                    <a:pt x="1681" y="1"/>
                    <a:pt x="14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13"/>
            <p:cNvSpPr/>
            <p:nvPr/>
          </p:nvSpPr>
          <p:spPr>
            <a:xfrm rot="-6011034" flipH="1">
              <a:off x="1369902" y="3849120"/>
              <a:ext cx="45748" cy="34123"/>
            </a:xfrm>
            <a:custGeom>
              <a:avLst/>
              <a:gdLst/>
              <a:ahLst/>
              <a:cxnLst/>
              <a:rect l="l" t="t" r="r" b="b"/>
              <a:pathLst>
                <a:path w="1830" h="1365" extrusionOk="0">
                  <a:moveTo>
                    <a:pt x="961" y="1"/>
                  </a:moveTo>
                  <a:cubicBezTo>
                    <a:pt x="900" y="1"/>
                    <a:pt x="837" y="5"/>
                    <a:pt x="775" y="14"/>
                  </a:cubicBezTo>
                  <a:cubicBezTo>
                    <a:pt x="282" y="85"/>
                    <a:pt x="1" y="436"/>
                    <a:pt x="71" y="858"/>
                  </a:cubicBezTo>
                  <a:cubicBezTo>
                    <a:pt x="255" y="1165"/>
                    <a:pt x="599" y="1364"/>
                    <a:pt x="963" y="1364"/>
                  </a:cubicBezTo>
                  <a:cubicBezTo>
                    <a:pt x="1017" y="1364"/>
                    <a:pt x="1072" y="1360"/>
                    <a:pt x="1126" y="1351"/>
                  </a:cubicBezTo>
                  <a:cubicBezTo>
                    <a:pt x="1549" y="1281"/>
                    <a:pt x="1830" y="929"/>
                    <a:pt x="1760" y="577"/>
                  </a:cubicBezTo>
                  <a:cubicBezTo>
                    <a:pt x="1760" y="209"/>
                    <a:pt x="1384" y="1"/>
                    <a:pt x="9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13"/>
            <p:cNvSpPr/>
            <p:nvPr/>
          </p:nvSpPr>
          <p:spPr>
            <a:xfrm rot="-6011034" flipH="1">
              <a:off x="4464166" y="2140522"/>
              <a:ext cx="38723" cy="42023"/>
            </a:xfrm>
            <a:custGeom>
              <a:avLst/>
              <a:gdLst/>
              <a:ahLst/>
              <a:cxnLst/>
              <a:rect l="l" t="t" r="r" b="b"/>
              <a:pathLst>
                <a:path w="1549" h="1681" extrusionOk="0">
                  <a:moveTo>
                    <a:pt x="726" y="1"/>
                  </a:moveTo>
                  <a:cubicBezTo>
                    <a:pt x="671" y="1"/>
                    <a:pt x="616" y="11"/>
                    <a:pt x="563" y="32"/>
                  </a:cubicBezTo>
                  <a:cubicBezTo>
                    <a:pt x="141" y="173"/>
                    <a:pt x="1" y="524"/>
                    <a:pt x="141" y="876"/>
                  </a:cubicBezTo>
                  <a:cubicBezTo>
                    <a:pt x="201" y="1355"/>
                    <a:pt x="516" y="1681"/>
                    <a:pt x="825" y="1681"/>
                  </a:cubicBezTo>
                  <a:cubicBezTo>
                    <a:pt x="879" y="1681"/>
                    <a:pt x="933" y="1671"/>
                    <a:pt x="985" y="1650"/>
                  </a:cubicBezTo>
                  <a:cubicBezTo>
                    <a:pt x="1337" y="1509"/>
                    <a:pt x="1548" y="1087"/>
                    <a:pt x="1408" y="735"/>
                  </a:cubicBezTo>
                  <a:cubicBezTo>
                    <a:pt x="1348" y="317"/>
                    <a:pt x="1035" y="1"/>
                    <a:pt x="7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13"/>
            <p:cNvSpPr/>
            <p:nvPr/>
          </p:nvSpPr>
          <p:spPr>
            <a:xfrm rot="-6011034" flipH="1">
              <a:off x="4221578" y="2233700"/>
              <a:ext cx="28174" cy="55122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13"/>
            <p:cNvSpPr/>
            <p:nvPr/>
          </p:nvSpPr>
          <p:spPr>
            <a:xfrm rot="-6011034" flipH="1">
              <a:off x="4873364" y="2210667"/>
              <a:ext cx="45748" cy="34098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028" y="0"/>
                  </a:moveTo>
                  <a:cubicBezTo>
                    <a:pt x="970" y="0"/>
                    <a:pt x="908" y="4"/>
                    <a:pt x="845" y="14"/>
                  </a:cubicBezTo>
                  <a:cubicBezTo>
                    <a:pt x="282" y="154"/>
                    <a:pt x="1" y="365"/>
                    <a:pt x="71" y="787"/>
                  </a:cubicBezTo>
                  <a:cubicBezTo>
                    <a:pt x="194" y="1156"/>
                    <a:pt x="531" y="1363"/>
                    <a:pt x="942" y="1363"/>
                  </a:cubicBezTo>
                  <a:cubicBezTo>
                    <a:pt x="1002" y="1363"/>
                    <a:pt x="1064" y="1359"/>
                    <a:pt x="1126" y="1350"/>
                  </a:cubicBezTo>
                  <a:cubicBezTo>
                    <a:pt x="1548" y="1350"/>
                    <a:pt x="1830" y="928"/>
                    <a:pt x="1759" y="506"/>
                  </a:cubicBezTo>
                  <a:cubicBezTo>
                    <a:pt x="1698" y="200"/>
                    <a:pt x="1423" y="0"/>
                    <a:pt x="10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13"/>
            <p:cNvSpPr/>
            <p:nvPr/>
          </p:nvSpPr>
          <p:spPr>
            <a:xfrm rot="-6011034" flipH="1">
              <a:off x="1517055" y="3391127"/>
              <a:ext cx="49273" cy="31074"/>
            </a:xfrm>
            <a:custGeom>
              <a:avLst/>
              <a:gdLst/>
              <a:ahLst/>
              <a:cxnLst/>
              <a:rect l="l" t="t" r="r" b="b"/>
              <a:pathLst>
                <a:path w="1971" h="1243" extrusionOk="0">
                  <a:moveTo>
                    <a:pt x="540" y="1"/>
                  </a:moveTo>
                  <a:cubicBezTo>
                    <a:pt x="453" y="1"/>
                    <a:pt x="367" y="7"/>
                    <a:pt x="282" y="19"/>
                  </a:cubicBezTo>
                  <a:cubicBezTo>
                    <a:pt x="141" y="89"/>
                    <a:pt x="1" y="300"/>
                    <a:pt x="71" y="441"/>
                  </a:cubicBezTo>
                  <a:cubicBezTo>
                    <a:pt x="141" y="792"/>
                    <a:pt x="493" y="1003"/>
                    <a:pt x="845" y="1144"/>
                  </a:cubicBezTo>
                  <a:cubicBezTo>
                    <a:pt x="971" y="1207"/>
                    <a:pt x="1112" y="1242"/>
                    <a:pt x="1248" y="1242"/>
                  </a:cubicBezTo>
                  <a:cubicBezTo>
                    <a:pt x="1414" y="1242"/>
                    <a:pt x="1573" y="1190"/>
                    <a:pt x="1689" y="1074"/>
                  </a:cubicBezTo>
                  <a:cubicBezTo>
                    <a:pt x="1970" y="863"/>
                    <a:pt x="1970" y="511"/>
                    <a:pt x="1689" y="370"/>
                  </a:cubicBezTo>
                  <a:cubicBezTo>
                    <a:pt x="1398" y="137"/>
                    <a:pt x="961" y="1"/>
                    <a:pt x="5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13"/>
            <p:cNvSpPr/>
            <p:nvPr/>
          </p:nvSpPr>
          <p:spPr>
            <a:xfrm rot="-6011034" flipH="1">
              <a:off x="4400041" y="2044501"/>
              <a:ext cx="47498" cy="33448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13"/>
            <p:cNvSpPr/>
            <p:nvPr/>
          </p:nvSpPr>
          <p:spPr>
            <a:xfrm rot="-6011034" flipH="1">
              <a:off x="926974" y="3187866"/>
              <a:ext cx="43998" cy="29674"/>
            </a:xfrm>
            <a:custGeom>
              <a:avLst/>
              <a:gdLst/>
              <a:ahLst/>
              <a:cxnLst/>
              <a:rect l="l" t="t" r="r" b="b"/>
              <a:pathLst>
                <a:path w="1760" h="1187" extrusionOk="0">
                  <a:moveTo>
                    <a:pt x="938" y="1"/>
                  </a:moveTo>
                  <a:cubicBezTo>
                    <a:pt x="839" y="1"/>
                    <a:pt x="736" y="15"/>
                    <a:pt x="634" y="44"/>
                  </a:cubicBezTo>
                  <a:cubicBezTo>
                    <a:pt x="282" y="44"/>
                    <a:pt x="1" y="255"/>
                    <a:pt x="71" y="677"/>
                  </a:cubicBezTo>
                  <a:cubicBezTo>
                    <a:pt x="71" y="1031"/>
                    <a:pt x="466" y="1187"/>
                    <a:pt x="884" y="1187"/>
                  </a:cubicBezTo>
                  <a:cubicBezTo>
                    <a:pt x="964" y="1187"/>
                    <a:pt x="1046" y="1181"/>
                    <a:pt x="1126" y="1170"/>
                  </a:cubicBezTo>
                  <a:cubicBezTo>
                    <a:pt x="1478" y="1099"/>
                    <a:pt x="1759" y="959"/>
                    <a:pt x="1689" y="537"/>
                  </a:cubicBezTo>
                  <a:cubicBezTo>
                    <a:pt x="1633" y="203"/>
                    <a:pt x="1313" y="1"/>
                    <a:pt x="9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13"/>
            <p:cNvSpPr/>
            <p:nvPr/>
          </p:nvSpPr>
          <p:spPr>
            <a:xfrm rot="-6011034" flipH="1">
              <a:off x="2770677" y="1713439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13"/>
            <p:cNvSpPr/>
            <p:nvPr/>
          </p:nvSpPr>
          <p:spPr>
            <a:xfrm rot="-6011034" flipH="1">
              <a:off x="878153" y="3244066"/>
              <a:ext cx="48973" cy="35423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13"/>
            <p:cNvSpPr/>
            <p:nvPr/>
          </p:nvSpPr>
          <p:spPr>
            <a:xfrm rot="-6011034" flipH="1">
              <a:off x="1558371" y="2574547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13"/>
            <p:cNvSpPr/>
            <p:nvPr/>
          </p:nvSpPr>
          <p:spPr>
            <a:xfrm rot="-6011034" flipH="1">
              <a:off x="4160359" y="2236064"/>
              <a:ext cx="36973" cy="40423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13"/>
            <p:cNvSpPr/>
            <p:nvPr/>
          </p:nvSpPr>
          <p:spPr>
            <a:xfrm rot="-6011034" flipH="1">
              <a:off x="1054342" y="3080397"/>
              <a:ext cx="42223" cy="33023"/>
            </a:xfrm>
            <a:custGeom>
              <a:avLst/>
              <a:gdLst/>
              <a:ahLst/>
              <a:cxnLst/>
              <a:rect l="l" t="t" r="r" b="b"/>
              <a:pathLst>
                <a:path w="1689" h="1321" extrusionOk="0">
                  <a:moveTo>
                    <a:pt x="645" y="0"/>
                  </a:moveTo>
                  <a:cubicBezTo>
                    <a:pt x="595" y="0"/>
                    <a:pt x="544" y="4"/>
                    <a:pt x="493" y="11"/>
                  </a:cubicBezTo>
                  <a:cubicBezTo>
                    <a:pt x="141" y="152"/>
                    <a:pt x="1" y="503"/>
                    <a:pt x="71" y="785"/>
                  </a:cubicBezTo>
                  <a:cubicBezTo>
                    <a:pt x="238" y="1119"/>
                    <a:pt x="537" y="1321"/>
                    <a:pt x="864" y="1321"/>
                  </a:cubicBezTo>
                  <a:cubicBezTo>
                    <a:pt x="950" y="1321"/>
                    <a:pt x="1038" y="1306"/>
                    <a:pt x="1126" y="1277"/>
                  </a:cubicBezTo>
                  <a:cubicBezTo>
                    <a:pt x="1478" y="1277"/>
                    <a:pt x="1689" y="996"/>
                    <a:pt x="1619" y="644"/>
                  </a:cubicBezTo>
                  <a:cubicBezTo>
                    <a:pt x="1492" y="265"/>
                    <a:pt x="1083" y="0"/>
                    <a:pt x="6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13"/>
            <p:cNvSpPr/>
            <p:nvPr/>
          </p:nvSpPr>
          <p:spPr>
            <a:xfrm rot="-6011034" flipH="1">
              <a:off x="1293899" y="2366282"/>
              <a:ext cx="43998" cy="33073"/>
            </a:xfrm>
            <a:custGeom>
              <a:avLst/>
              <a:gdLst/>
              <a:ahLst/>
              <a:cxnLst/>
              <a:rect l="l" t="t" r="r" b="b"/>
              <a:pathLst>
                <a:path w="1760" h="1323" extrusionOk="0">
                  <a:moveTo>
                    <a:pt x="1241" y="0"/>
                  </a:moveTo>
                  <a:cubicBezTo>
                    <a:pt x="863" y="0"/>
                    <a:pt x="466" y="200"/>
                    <a:pt x="282" y="506"/>
                  </a:cubicBezTo>
                  <a:cubicBezTo>
                    <a:pt x="71" y="647"/>
                    <a:pt x="1" y="928"/>
                    <a:pt x="141" y="1139"/>
                  </a:cubicBezTo>
                  <a:cubicBezTo>
                    <a:pt x="230" y="1273"/>
                    <a:pt x="348" y="1322"/>
                    <a:pt x="494" y="1322"/>
                  </a:cubicBezTo>
                  <a:cubicBezTo>
                    <a:pt x="578" y="1322"/>
                    <a:pt x="671" y="1306"/>
                    <a:pt x="774" y="1280"/>
                  </a:cubicBezTo>
                  <a:cubicBezTo>
                    <a:pt x="1126" y="1139"/>
                    <a:pt x="1548" y="999"/>
                    <a:pt x="1689" y="506"/>
                  </a:cubicBezTo>
                  <a:cubicBezTo>
                    <a:pt x="1759" y="295"/>
                    <a:pt x="1619" y="84"/>
                    <a:pt x="1408" y="14"/>
                  </a:cubicBezTo>
                  <a:cubicBezTo>
                    <a:pt x="1353" y="5"/>
                    <a:pt x="1297" y="0"/>
                    <a:pt x="1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13"/>
            <p:cNvSpPr/>
            <p:nvPr/>
          </p:nvSpPr>
          <p:spPr>
            <a:xfrm rot="-6011034" flipH="1">
              <a:off x="1790763" y="2965110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13"/>
            <p:cNvSpPr/>
            <p:nvPr/>
          </p:nvSpPr>
          <p:spPr>
            <a:xfrm rot="-6011034" flipH="1">
              <a:off x="1649469" y="2166123"/>
              <a:ext cx="36973" cy="46123"/>
            </a:xfrm>
            <a:custGeom>
              <a:avLst/>
              <a:gdLst/>
              <a:ahLst/>
              <a:cxnLst/>
              <a:rect l="l" t="t" r="r" b="b"/>
              <a:pathLst>
                <a:path w="1479" h="1845" extrusionOk="0">
                  <a:moveTo>
                    <a:pt x="1040" y="0"/>
                  </a:moveTo>
                  <a:cubicBezTo>
                    <a:pt x="996" y="0"/>
                    <a:pt x="953" y="9"/>
                    <a:pt x="915" y="28"/>
                  </a:cubicBezTo>
                  <a:cubicBezTo>
                    <a:pt x="353" y="379"/>
                    <a:pt x="71" y="1012"/>
                    <a:pt x="1" y="1646"/>
                  </a:cubicBezTo>
                  <a:cubicBezTo>
                    <a:pt x="51" y="1745"/>
                    <a:pt x="136" y="1845"/>
                    <a:pt x="231" y="1845"/>
                  </a:cubicBezTo>
                  <a:cubicBezTo>
                    <a:pt x="270" y="1845"/>
                    <a:pt x="311" y="1827"/>
                    <a:pt x="353" y="1786"/>
                  </a:cubicBezTo>
                  <a:cubicBezTo>
                    <a:pt x="775" y="1505"/>
                    <a:pt x="1127" y="1083"/>
                    <a:pt x="1408" y="590"/>
                  </a:cubicBezTo>
                  <a:cubicBezTo>
                    <a:pt x="1478" y="450"/>
                    <a:pt x="1478" y="239"/>
                    <a:pt x="1338" y="168"/>
                  </a:cubicBezTo>
                  <a:cubicBezTo>
                    <a:pt x="1286" y="65"/>
                    <a:pt x="1159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13"/>
            <p:cNvSpPr/>
            <p:nvPr/>
          </p:nvSpPr>
          <p:spPr>
            <a:xfrm rot="-6011034" flipH="1">
              <a:off x="1024698" y="3464430"/>
              <a:ext cx="40473" cy="31149"/>
            </a:xfrm>
            <a:custGeom>
              <a:avLst/>
              <a:gdLst/>
              <a:ahLst/>
              <a:cxnLst/>
              <a:rect l="l" t="t" r="r" b="b"/>
              <a:pathLst>
                <a:path w="1619" h="1246" extrusionOk="0">
                  <a:moveTo>
                    <a:pt x="747" y="0"/>
                  </a:moveTo>
                  <a:cubicBezTo>
                    <a:pt x="665" y="0"/>
                    <a:pt x="580" y="12"/>
                    <a:pt x="493" y="37"/>
                  </a:cubicBezTo>
                  <a:cubicBezTo>
                    <a:pt x="211" y="37"/>
                    <a:pt x="0" y="318"/>
                    <a:pt x="71" y="670"/>
                  </a:cubicBezTo>
                  <a:cubicBezTo>
                    <a:pt x="194" y="1038"/>
                    <a:pt x="584" y="1246"/>
                    <a:pt x="963" y="1246"/>
                  </a:cubicBezTo>
                  <a:cubicBezTo>
                    <a:pt x="1018" y="1246"/>
                    <a:pt x="1072" y="1241"/>
                    <a:pt x="1126" y="1233"/>
                  </a:cubicBezTo>
                  <a:cubicBezTo>
                    <a:pt x="1407" y="1162"/>
                    <a:pt x="1618" y="881"/>
                    <a:pt x="1548" y="599"/>
                  </a:cubicBezTo>
                  <a:cubicBezTo>
                    <a:pt x="1432" y="252"/>
                    <a:pt x="1126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13"/>
            <p:cNvSpPr/>
            <p:nvPr/>
          </p:nvSpPr>
          <p:spPr>
            <a:xfrm rot="-6011034" flipH="1">
              <a:off x="2666205" y="1951057"/>
              <a:ext cx="42223" cy="29824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13"/>
            <p:cNvSpPr/>
            <p:nvPr/>
          </p:nvSpPr>
          <p:spPr>
            <a:xfrm rot="-6011034" flipH="1">
              <a:off x="1404039" y="2180583"/>
              <a:ext cx="31699" cy="43648"/>
            </a:xfrm>
            <a:custGeom>
              <a:avLst/>
              <a:gdLst/>
              <a:ahLst/>
              <a:cxnLst/>
              <a:rect l="l" t="t" r="r" b="b"/>
              <a:pathLst>
                <a:path w="1268" h="1746" extrusionOk="0">
                  <a:moveTo>
                    <a:pt x="502" y="1"/>
                  </a:moveTo>
                  <a:cubicBezTo>
                    <a:pt x="434" y="1"/>
                    <a:pt x="361" y="18"/>
                    <a:pt x="282" y="57"/>
                  </a:cubicBezTo>
                  <a:cubicBezTo>
                    <a:pt x="71" y="128"/>
                    <a:pt x="1" y="409"/>
                    <a:pt x="71" y="620"/>
                  </a:cubicBezTo>
                  <a:cubicBezTo>
                    <a:pt x="212" y="902"/>
                    <a:pt x="282" y="1113"/>
                    <a:pt x="423" y="1394"/>
                  </a:cubicBezTo>
                  <a:cubicBezTo>
                    <a:pt x="493" y="1675"/>
                    <a:pt x="564" y="1746"/>
                    <a:pt x="845" y="1746"/>
                  </a:cubicBezTo>
                  <a:cubicBezTo>
                    <a:pt x="1056" y="1675"/>
                    <a:pt x="1267" y="1535"/>
                    <a:pt x="1267" y="1253"/>
                  </a:cubicBezTo>
                  <a:cubicBezTo>
                    <a:pt x="1267" y="902"/>
                    <a:pt x="1197" y="550"/>
                    <a:pt x="915" y="268"/>
                  </a:cubicBezTo>
                  <a:cubicBezTo>
                    <a:pt x="814" y="116"/>
                    <a:pt x="676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13"/>
            <p:cNvSpPr/>
            <p:nvPr/>
          </p:nvSpPr>
          <p:spPr>
            <a:xfrm rot="-6011034" flipH="1">
              <a:off x="2382925" y="2602356"/>
              <a:ext cx="54547" cy="25549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13"/>
            <p:cNvSpPr/>
            <p:nvPr/>
          </p:nvSpPr>
          <p:spPr>
            <a:xfrm rot="-6011034" flipH="1">
              <a:off x="2700469" y="1846411"/>
              <a:ext cx="33448" cy="37223"/>
            </a:xfrm>
            <a:custGeom>
              <a:avLst/>
              <a:gdLst/>
              <a:ahLst/>
              <a:cxnLst/>
              <a:rect l="l" t="t" r="r" b="b"/>
              <a:pathLst>
                <a:path w="1338" h="1489" extrusionOk="0">
                  <a:moveTo>
                    <a:pt x="634" y="0"/>
                  </a:moveTo>
                  <a:cubicBezTo>
                    <a:pt x="212" y="141"/>
                    <a:pt x="1" y="563"/>
                    <a:pt x="142" y="985"/>
                  </a:cubicBezTo>
                  <a:cubicBezTo>
                    <a:pt x="205" y="1237"/>
                    <a:pt x="324" y="1489"/>
                    <a:pt x="600" y="1489"/>
                  </a:cubicBezTo>
                  <a:cubicBezTo>
                    <a:pt x="632" y="1489"/>
                    <a:pt x="667" y="1485"/>
                    <a:pt x="704" y="1478"/>
                  </a:cubicBezTo>
                  <a:cubicBezTo>
                    <a:pt x="1126" y="1407"/>
                    <a:pt x="1338" y="985"/>
                    <a:pt x="1267" y="634"/>
                  </a:cubicBezTo>
                  <a:cubicBezTo>
                    <a:pt x="1267" y="282"/>
                    <a:pt x="986" y="0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13"/>
            <p:cNvSpPr/>
            <p:nvPr/>
          </p:nvSpPr>
          <p:spPr>
            <a:xfrm rot="-6011034" flipH="1">
              <a:off x="3030013" y="2393574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13"/>
            <p:cNvSpPr/>
            <p:nvPr/>
          </p:nvSpPr>
          <p:spPr>
            <a:xfrm rot="-6011034" flipH="1">
              <a:off x="2229334" y="2045066"/>
              <a:ext cx="36798" cy="32324"/>
            </a:xfrm>
            <a:custGeom>
              <a:avLst/>
              <a:gdLst/>
              <a:ahLst/>
              <a:cxnLst/>
              <a:rect l="l" t="t" r="r" b="b"/>
              <a:pathLst>
                <a:path w="1472" h="1293" extrusionOk="0">
                  <a:moveTo>
                    <a:pt x="1155" y="0"/>
                  </a:moveTo>
                  <a:cubicBezTo>
                    <a:pt x="754" y="0"/>
                    <a:pt x="1" y="612"/>
                    <a:pt x="65" y="933"/>
                  </a:cubicBezTo>
                  <a:cubicBezTo>
                    <a:pt x="65" y="1144"/>
                    <a:pt x="206" y="1214"/>
                    <a:pt x="346" y="1285"/>
                  </a:cubicBezTo>
                  <a:cubicBezTo>
                    <a:pt x="392" y="1290"/>
                    <a:pt x="438" y="1292"/>
                    <a:pt x="482" y="1292"/>
                  </a:cubicBezTo>
                  <a:cubicBezTo>
                    <a:pt x="1049" y="1292"/>
                    <a:pt x="1472" y="887"/>
                    <a:pt x="1472" y="300"/>
                  </a:cubicBezTo>
                  <a:cubicBezTo>
                    <a:pt x="1472" y="159"/>
                    <a:pt x="1402" y="89"/>
                    <a:pt x="1261" y="18"/>
                  </a:cubicBezTo>
                  <a:cubicBezTo>
                    <a:pt x="1230" y="6"/>
                    <a:pt x="1194" y="0"/>
                    <a:pt x="11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13"/>
            <p:cNvSpPr/>
            <p:nvPr/>
          </p:nvSpPr>
          <p:spPr>
            <a:xfrm rot="-6011034" flipH="1">
              <a:off x="3969613" y="222399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13"/>
            <p:cNvSpPr/>
            <p:nvPr/>
          </p:nvSpPr>
          <p:spPr>
            <a:xfrm rot="-6011034" flipH="1">
              <a:off x="4514316" y="2158186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13"/>
            <p:cNvSpPr/>
            <p:nvPr/>
          </p:nvSpPr>
          <p:spPr>
            <a:xfrm rot="-6011034" flipH="1">
              <a:off x="4308727" y="225990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13"/>
            <p:cNvSpPr/>
            <p:nvPr/>
          </p:nvSpPr>
          <p:spPr>
            <a:xfrm rot="-6011034" flipH="1">
              <a:off x="1085080" y="2519274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13"/>
            <p:cNvSpPr/>
            <p:nvPr/>
          </p:nvSpPr>
          <p:spPr>
            <a:xfrm rot="-6011034" flipH="1">
              <a:off x="4106925" y="2164508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13"/>
            <p:cNvSpPr/>
            <p:nvPr/>
          </p:nvSpPr>
          <p:spPr>
            <a:xfrm rot="-6011034" flipH="1">
              <a:off x="1323637" y="2526934"/>
              <a:ext cx="33423" cy="28149"/>
            </a:xfrm>
            <a:custGeom>
              <a:avLst/>
              <a:gdLst/>
              <a:ahLst/>
              <a:cxnLst/>
              <a:rect l="l" t="t" r="r" b="b"/>
              <a:pathLst>
                <a:path w="1337" h="1126" extrusionOk="0">
                  <a:moveTo>
                    <a:pt x="844" y="0"/>
                  </a:moveTo>
                  <a:cubicBezTo>
                    <a:pt x="493" y="0"/>
                    <a:pt x="0" y="493"/>
                    <a:pt x="0" y="774"/>
                  </a:cubicBezTo>
                  <a:cubicBezTo>
                    <a:pt x="71" y="1056"/>
                    <a:pt x="352" y="1126"/>
                    <a:pt x="633" y="1126"/>
                  </a:cubicBezTo>
                  <a:cubicBezTo>
                    <a:pt x="1055" y="1126"/>
                    <a:pt x="1337" y="845"/>
                    <a:pt x="1337" y="493"/>
                  </a:cubicBezTo>
                  <a:cubicBezTo>
                    <a:pt x="1337" y="211"/>
                    <a:pt x="1126" y="0"/>
                    <a:pt x="8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13"/>
            <p:cNvSpPr/>
            <p:nvPr/>
          </p:nvSpPr>
          <p:spPr>
            <a:xfrm rot="-6011034" flipH="1">
              <a:off x="4852298" y="2177552"/>
              <a:ext cx="33423" cy="29724"/>
            </a:xfrm>
            <a:custGeom>
              <a:avLst/>
              <a:gdLst/>
              <a:ahLst/>
              <a:cxnLst/>
              <a:rect l="l" t="t" r="r" b="b"/>
              <a:pathLst>
                <a:path w="1337" h="1189" extrusionOk="0">
                  <a:moveTo>
                    <a:pt x="783" y="0"/>
                  </a:moveTo>
                  <a:cubicBezTo>
                    <a:pt x="714" y="0"/>
                    <a:pt x="640" y="14"/>
                    <a:pt x="563" y="45"/>
                  </a:cubicBezTo>
                  <a:cubicBezTo>
                    <a:pt x="211" y="45"/>
                    <a:pt x="0" y="397"/>
                    <a:pt x="0" y="749"/>
                  </a:cubicBezTo>
                  <a:cubicBezTo>
                    <a:pt x="117" y="1042"/>
                    <a:pt x="381" y="1188"/>
                    <a:pt x="669" y="1188"/>
                  </a:cubicBezTo>
                  <a:cubicBezTo>
                    <a:pt x="727" y="1188"/>
                    <a:pt x="786" y="1182"/>
                    <a:pt x="844" y="1171"/>
                  </a:cubicBezTo>
                  <a:cubicBezTo>
                    <a:pt x="1196" y="1100"/>
                    <a:pt x="1337" y="749"/>
                    <a:pt x="1266" y="397"/>
                  </a:cubicBezTo>
                  <a:cubicBezTo>
                    <a:pt x="1211" y="177"/>
                    <a:pt x="1028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13"/>
            <p:cNvSpPr/>
            <p:nvPr/>
          </p:nvSpPr>
          <p:spPr>
            <a:xfrm rot="-6011034" flipH="1">
              <a:off x="4873225" y="2387219"/>
              <a:ext cx="33448" cy="31649"/>
            </a:xfrm>
            <a:custGeom>
              <a:avLst/>
              <a:gdLst/>
              <a:ahLst/>
              <a:cxnLst/>
              <a:rect l="l" t="t" r="r" b="b"/>
              <a:pathLst>
                <a:path w="1338" h="1266" extrusionOk="0">
                  <a:moveTo>
                    <a:pt x="750" y="1"/>
                  </a:moveTo>
                  <a:cubicBezTo>
                    <a:pt x="687" y="1"/>
                    <a:pt x="624" y="15"/>
                    <a:pt x="563" y="45"/>
                  </a:cubicBezTo>
                  <a:cubicBezTo>
                    <a:pt x="212" y="185"/>
                    <a:pt x="1" y="607"/>
                    <a:pt x="71" y="959"/>
                  </a:cubicBezTo>
                  <a:cubicBezTo>
                    <a:pt x="179" y="1174"/>
                    <a:pt x="368" y="1266"/>
                    <a:pt x="577" y="1266"/>
                  </a:cubicBezTo>
                  <a:cubicBezTo>
                    <a:pt x="642" y="1266"/>
                    <a:pt x="708" y="1257"/>
                    <a:pt x="775" y="1240"/>
                  </a:cubicBezTo>
                  <a:cubicBezTo>
                    <a:pt x="1126" y="1100"/>
                    <a:pt x="1337" y="748"/>
                    <a:pt x="1267" y="467"/>
                  </a:cubicBezTo>
                  <a:cubicBezTo>
                    <a:pt x="1212" y="190"/>
                    <a:pt x="982" y="1"/>
                    <a:pt x="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13"/>
            <p:cNvSpPr/>
            <p:nvPr/>
          </p:nvSpPr>
          <p:spPr>
            <a:xfrm rot="-6011034" flipH="1">
              <a:off x="4073863" y="2155163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13"/>
            <p:cNvSpPr/>
            <p:nvPr/>
          </p:nvSpPr>
          <p:spPr>
            <a:xfrm rot="-6011034" flipH="1">
              <a:off x="4888683" y="2167952"/>
              <a:ext cx="33448" cy="32274"/>
            </a:xfrm>
            <a:custGeom>
              <a:avLst/>
              <a:gdLst/>
              <a:ahLst/>
              <a:cxnLst/>
              <a:rect l="l" t="t" r="r" b="b"/>
              <a:pathLst>
                <a:path w="1338" h="1291" extrusionOk="0">
                  <a:moveTo>
                    <a:pt x="603" y="0"/>
                  </a:moveTo>
                  <a:cubicBezTo>
                    <a:pt x="567" y="0"/>
                    <a:pt x="530" y="4"/>
                    <a:pt x="493" y="11"/>
                  </a:cubicBezTo>
                  <a:cubicBezTo>
                    <a:pt x="141" y="152"/>
                    <a:pt x="1" y="503"/>
                    <a:pt x="141" y="785"/>
                  </a:cubicBezTo>
                  <a:cubicBezTo>
                    <a:pt x="141" y="1091"/>
                    <a:pt x="408" y="1291"/>
                    <a:pt x="709" y="1291"/>
                  </a:cubicBezTo>
                  <a:cubicBezTo>
                    <a:pt x="754" y="1291"/>
                    <a:pt x="799" y="1286"/>
                    <a:pt x="845" y="1277"/>
                  </a:cubicBezTo>
                  <a:cubicBezTo>
                    <a:pt x="1126" y="1207"/>
                    <a:pt x="1337" y="925"/>
                    <a:pt x="1267" y="574"/>
                  </a:cubicBezTo>
                  <a:cubicBezTo>
                    <a:pt x="1204" y="259"/>
                    <a:pt x="91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13"/>
            <p:cNvSpPr/>
            <p:nvPr/>
          </p:nvSpPr>
          <p:spPr>
            <a:xfrm rot="-6011034" flipH="1">
              <a:off x="1026533" y="3584416"/>
              <a:ext cx="38698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13"/>
            <p:cNvSpPr/>
            <p:nvPr/>
          </p:nvSpPr>
          <p:spPr>
            <a:xfrm rot="-6011034" flipH="1">
              <a:off x="1643717" y="2568318"/>
              <a:ext cx="31674" cy="36223"/>
            </a:xfrm>
            <a:custGeom>
              <a:avLst/>
              <a:gdLst/>
              <a:ahLst/>
              <a:cxnLst/>
              <a:rect l="l" t="t" r="r" b="b"/>
              <a:pathLst>
                <a:path w="1267" h="1449" extrusionOk="0">
                  <a:moveTo>
                    <a:pt x="621" y="0"/>
                  </a:moveTo>
                  <a:cubicBezTo>
                    <a:pt x="582" y="0"/>
                    <a:pt x="539" y="5"/>
                    <a:pt x="493" y="14"/>
                  </a:cubicBezTo>
                  <a:cubicBezTo>
                    <a:pt x="211" y="14"/>
                    <a:pt x="0" y="647"/>
                    <a:pt x="211" y="1280"/>
                  </a:cubicBezTo>
                  <a:cubicBezTo>
                    <a:pt x="211" y="1383"/>
                    <a:pt x="325" y="1449"/>
                    <a:pt x="468" y="1449"/>
                  </a:cubicBezTo>
                  <a:cubicBezTo>
                    <a:pt x="520" y="1449"/>
                    <a:pt x="577" y="1440"/>
                    <a:pt x="633" y="1421"/>
                  </a:cubicBezTo>
                  <a:cubicBezTo>
                    <a:pt x="1056" y="1280"/>
                    <a:pt x="1267" y="788"/>
                    <a:pt x="1126" y="436"/>
                  </a:cubicBezTo>
                  <a:cubicBezTo>
                    <a:pt x="1004" y="192"/>
                    <a:pt x="882" y="0"/>
                    <a:pt x="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13"/>
            <p:cNvSpPr/>
            <p:nvPr/>
          </p:nvSpPr>
          <p:spPr>
            <a:xfrm rot="-6011034" flipH="1">
              <a:off x="4414816" y="2490548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13"/>
            <p:cNvSpPr/>
            <p:nvPr/>
          </p:nvSpPr>
          <p:spPr>
            <a:xfrm rot="-6011034" flipH="1">
              <a:off x="1410590" y="2669619"/>
              <a:ext cx="38723" cy="26849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13"/>
            <p:cNvSpPr/>
            <p:nvPr/>
          </p:nvSpPr>
          <p:spPr>
            <a:xfrm rot="-6011034" flipH="1">
              <a:off x="1449269" y="3297684"/>
              <a:ext cx="31499" cy="23749"/>
            </a:xfrm>
            <a:custGeom>
              <a:avLst/>
              <a:gdLst/>
              <a:ahLst/>
              <a:cxnLst/>
              <a:rect l="l" t="t" r="r" b="b"/>
              <a:pathLst>
                <a:path w="1260" h="950" extrusionOk="0">
                  <a:moveTo>
                    <a:pt x="717" y="0"/>
                  </a:moveTo>
                  <a:cubicBezTo>
                    <a:pt x="645" y="0"/>
                    <a:pt x="569" y="9"/>
                    <a:pt x="493" y="24"/>
                  </a:cubicBezTo>
                  <a:cubicBezTo>
                    <a:pt x="142" y="24"/>
                    <a:pt x="1" y="94"/>
                    <a:pt x="1" y="446"/>
                  </a:cubicBezTo>
                  <a:cubicBezTo>
                    <a:pt x="64" y="698"/>
                    <a:pt x="296" y="949"/>
                    <a:pt x="596" y="949"/>
                  </a:cubicBezTo>
                  <a:cubicBezTo>
                    <a:pt x="631" y="949"/>
                    <a:pt x="667" y="946"/>
                    <a:pt x="704" y="938"/>
                  </a:cubicBezTo>
                  <a:cubicBezTo>
                    <a:pt x="734" y="946"/>
                    <a:pt x="764" y="949"/>
                    <a:pt x="793" y="949"/>
                  </a:cubicBezTo>
                  <a:cubicBezTo>
                    <a:pt x="1041" y="949"/>
                    <a:pt x="1260" y="698"/>
                    <a:pt x="1197" y="446"/>
                  </a:cubicBezTo>
                  <a:cubicBezTo>
                    <a:pt x="1197" y="115"/>
                    <a:pt x="980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13"/>
            <p:cNvSpPr/>
            <p:nvPr/>
          </p:nvSpPr>
          <p:spPr>
            <a:xfrm rot="-6011034" flipH="1">
              <a:off x="2399914" y="1602497"/>
              <a:ext cx="24624" cy="36073"/>
            </a:xfrm>
            <a:custGeom>
              <a:avLst/>
              <a:gdLst/>
              <a:ahLst/>
              <a:cxnLst/>
              <a:rect l="l" t="t" r="r" b="b"/>
              <a:pathLst>
                <a:path w="985" h="1443" extrusionOk="0">
                  <a:moveTo>
                    <a:pt x="488" y="0"/>
                  </a:moveTo>
                  <a:cubicBezTo>
                    <a:pt x="448" y="0"/>
                    <a:pt x="403" y="8"/>
                    <a:pt x="352" y="25"/>
                  </a:cubicBezTo>
                  <a:cubicBezTo>
                    <a:pt x="0" y="95"/>
                    <a:pt x="0" y="517"/>
                    <a:pt x="70" y="869"/>
                  </a:cubicBezTo>
                  <a:cubicBezTo>
                    <a:pt x="70" y="1184"/>
                    <a:pt x="127" y="1443"/>
                    <a:pt x="391" y="1443"/>
                  </a:cubicBezTo>
                  <a:cubicBezTo>
                    <a:pt x="422" y="1443"/>
                    <a:pt x="456" y="1439"/>
                    <a:pt x="492" y="1432"/>
                  </a:cubicBezTo>
                  <a:cubicBezTo>
                    <a:pt x="985" y="1362"/>
                    <a:pt x="915" y="940"/>
                    <a:pt x="844" y="588"/>
                  </a:cubicBezTo>
                  <a:cubicBezTo>
                    <a:pt x="782" y="403"/>
                    <a:pt x="775" y="0"/>
                    <a:pt x="4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3"/>
            <p:cNvSpPr/>
            <p:nvPr/>
          </p:nvSpPr>
          <p:spPr>
            <a:xfrm rot="-6011034" flipH="1">
              <a:off x="4991557" y="2151100"/>
              <a:ext cx="26399" cy="26749"/>
            </a:xfrm>
            <a:custGeom>
              <a:avLst/>
              <a:gdLst/>
              <a:ahLst/>
              <a:cxnLst/>
              <a:rect l="l" t="t" r="r" b="b"/>
              <a:pathLst>
                <a:path w="1056" h="1070" extrusionOk="0">
                  <a:moveTo>
                    <a:pt x="352" y="0"/>
                  </a:moveTo>
                  <a:cubicBezTo>
                    <a:pt x="70" y="71"/>
                    <a:pt x="0" y="282"/>
                    <a:pt x="0" y="563"/>
                  </a:cubicBezTo>
                  <a:cubicBezTo>
                    <a:pt x="123" y="870"/>
                    <a:pt x="245" y="1069"/>
                    <a:pt x="507" y="1069"/>
                  </a:cubicBezTo>
                  <a:cubicBezTo>
                    <a:pt x="546" y="1069"/>
                    <a:pt x="588" y="1065"/>
                    <a:pt x="633" y="1056"/>
                  </a:cubicBezTo>
                  <a:cubicBezTo>
                    <a:pt x="915" y="985"/>
                    <a:pt x="1055" y="774"/>
                    <a:pt x="985" y="49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13"/>
            <p:cNvSpPr/>
            <p:nvPr/>
          </p:nvSpPr>
          <p:spPr>
            <a:xfrm rot="-6011034" flipH="1">
              <a:off x="4975017" y="2392108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13"/>
            <p:cNvSpPr/>
            <p:nvPr/>
          </p:nvSpPr>
          <p:spPr>
            <a:xfrm rot="-6011034" flipH="1">
              <a:off x="3835488" y="2186686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13"/>
            <p:cNvSpPr/>
            <p:nvPr/>
          </p:nvSpPr>
          <p:spPr>
            <a:xfrm rot="-6011034" flipH="1">
              <a:off x="2491631" y="2023421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13"/>
            <p:cNvSpPr/>
            <p:nvPr/>
          </p:nvSpPr>
          <p:spPr>
            <a:xfrm rot="-6011034" flipH="1">
              <a:off x="859095" y="3176664"/>
              <a:ext cx="29899" cy="28949"/>
            </a:xfrm>
            <a:custGeom>
              <a:avLst/>
              <a:gdLst/>
              <a:ahLst/>
              <a:cxnLst/>
              <a:rect l="l" t="t" r="r" b="b"/>
              <a:pathLst>
                <a:path w="1196" h="1158" extrusionOk="0">
                  <a:moveTo>
                    <a:pt x="603" y="0"/>
                  </a:moveTo>
                  <a:cubicBezTo>
                    <a:pt x="567" y="0"/>
                    <a:pt x="530" y="5"/>
                    <a:pt x="493" y="14"/>
                  </a:cubicBezTo>
                  <a:cubicBezTo>
                    <a:pt x="211" y="155"/>
                    <a:pt x="0" y="506"/>
                    <a:pt x="70" y="858"/>
                  </a:cubicBezTo>
                  <a:cubicBezTo>
                    <a:pt x="128" y="1032"/>
                    <a:pt x="281" y="1158"/>
                    <a:pt x="452" y="1158"/>
                  </a:cubicBezTo>
                  <a:cubicBezTo>
                    <a:pt x="488" y="1158"/>
                    <a:pt x="525" y="1152"/>
                    <a:pt x="563" y="1139"/>
                  </a:cubicBezTo>
                  <a:cubicBezTo>
                    <a:pt x="915" y="1139"/>
                    <a:pt x="1196" y="788"/>
                    <a:pt x="1055" y="436"/>
                  </a:cubicBezTo>
                  <a:cubicBezTo>
                    <a:pt x="1055" y="192"/>
                    <a:pt x="843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13"/>
            <p:cNvSpPr/>
            <p:nvPr/>
          </p:nvSpPr>
          <p:spPr>
            <a:xfrm rot="-6011034" flipH="1">
              <a:off x="4132739" y="2286342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13"/>
            <p:cNvSpPr/>
            <p:nvPr/>
          </p:nvSpPr>
          <p:spPr>
            <a:xfrm rot="-6011034" flipH="1">
              <a:off x="929448" y="3094143"/>
              <a:ext cx="26399" cy="26424"/>
            </a:xfrm>
            <a:custGeom>
              <a:avLst/>
              <a:gdLst/>
              <a:ahLst/>
              <a:cxnLst/>
              <a:rect l="l" t="t" r="r" b="b"/>
              <a:pathLst>
                <a:path w="1056" h="1057" extrusionOk="0">
                  <a:moveTo>
                    <a:pt x="610" y="1"/>
                  </a:moveTo>
                  <a:cubicBezTo>
                    <a:pt x="549" y="1"/>
                    <a:pt x="486" y="15"/>
                    <a:pt x="423" y="47"/>
                  </a:cubicBezTo>
                  <a:cubicBezTo>
                    <a:pt x="141" y="187"/>
                    <a:pt x="1" y="469"/>
                    <a:pt x="1" y="750"/>
                  </a:cubicBezTo>
                  <a:cubicBezTo>
                    <a:pt x="54" y="965"/>
                    <a:pt x="231" y="1057"/>
                    <a:pt x="406" y="1057"/>
                  </a:cubicBezTo>
                  <a:cubicBezTo>
                    <a:pt x="460" y="1057"/>
                    <a:pt x="514" y="1048"/>
                    <a:pt x="563" y="1031"/>
                  </a:cubicBezTo>
                  <a:cubicBezTo>
                    <a:pt x="915" y="961"/>
                    <a:pt x="1056" y="609"/>
                    <a:pt x="985" y="328"/>
                  </a:cubicBezTo>
                  <a:cubicBezTo>
                    <a:pt x="985" y="164"/>
                    <a:pt x="817" y="1"/>
                    <a:pt x="6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13"/>
            <p:cNvSpPr/>
            <p:nvPr/>
          </p:nvSpPr>
          <p:spPr>
            <a:xfrm rot="-6011034" flipH="1">
              <a:off x="1665957" y="3588530"/>
              <a:ext cx="26399" cy="24624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563" y="0"/>
                  </a:moveTo>
                  <a:cubicBezTo>
                    <a:pt x="212" y="70"/>
                    <a:pt x="1" y="281"/>
                    <a:pt x="71" y="633"/>
                  </a:cubicBezTo>
                  <a:cubicBezTo>
                    <a:pt x="141" y="844"/>
                    <a:pt x="352" y="985"/>
                    <a:pt x="634" y="985"/>
                  </a:cubicBezTo>
                  <a:cubicBezTo>
                    <a:pt x="845" y="915"/>
                    <a:pt x="1056" y="704"/>
                    <a:pt x="1056" y="422"/>
                  </a:cubicBezTo>
                  <a:cubicBezTo>
                    <a:pt x="985" y="141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13"/>
            <p:cNvSpPr/>
            <p:nvPr/>
          </p:nvSpPr>
          <p:spPr>
            <a:xfrm rot="-6011034" flipH="1">
              <a:off x="1578100" y="3504073"/>
              <a:ext cx="24649" cy="27099"/>
            </a:xfrm>
            <a:custGeom>
              <a:avLst/>
              <a:gdLst/>
              <a:ahLst/>
              <a:cxnLst/>
              <a:rect l="l" t="t" r="r" b="b"/>
              <a:pathLst>
                <a:path w="986" h="1084" extrusionOk="0">
                  <a:moveTo>
                    <a:pt x="493" y="0"/>
                  </a:moveTo>
                  <a:cubicBezTo>
                    <a:pt x="211" y="212"/>
                    <a:pt x="0" y="563"/>
                    <a:pt x="71" y="915"/>
                  </a:cubicBezTo>
                  <a:cubicBezTo>
                    <a:pt x="122" y="1018"/>
                    <a:pt x="211" y="1083"/>
                    <a:pt x="338" y="1083"/>
                  </a:cubicBezTo>
                  <a:cubicBezTo>
                    <a:pt x="385" y="1083"/>
                    <a:pt x="436" y="1075"/>
                    <a:pt x="493" y="1056"/>
                  </a:cubicBezTo>
                  <a:cubicBezTo>
                    <a:pt x="845" y="985"/>
                    <a:pt x="985" y="634"/>
                    <a:pt x="915" y="352"/>
                  </a:cubicBezTo>
                  <a:cubicBezTo>
                    <a:pt x="915" y="14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13"/>
            <p:cNvSpPr/>
            <p:nvPr/>
          </p:nvSpPr>
          <p:spPr>
            <a:xfrm rot="-6011034" flipH="1">
              <a:off x="2441161" y="1941692"/>
              <a:ext cx="26399" cy="23224"/>
            </a:xfrm>
            <a:custGeom>
              <a:avLst/>
              <a:gdLst/>
              <a:ahLst/>
              <a:cxnLst/>
              <a:rect l="l" t="t" r="r" b="b"/>
              <a:pathLst>
                <a:path w="1056" h="929" extrusionOk="0">
                  <a:moveTo>
                    <a:pt x="493" y="1"/>
                  </a:moveTo>
                  <a:cubicBezTo>
                    <a:pt x="212" y="1"/>
                    <a:pt x="1" y="212"/>
                    <a:pt x="71" y="493"/>
                  </a:cubicBezTo>
                  <a:cubicBezTo>
                    <a:pt x="132" y="738"/>
                    <a:pt x="299" y="929"/>
                    <a:pt x="527" y="929"/>
                  </a:cubicBezTo>
                  <a:cubicBezTo>
                    <a:pt x="561" y="929"/>
                    <a:pt x="597" y="924"/>
                    <a:pt x="634" y="915"/>
                  </a:cubicBezTo>
                  <a:cubicBezTo>
                    <a:pt x="915" y="915"/>
                    <a:pt x="1056" y="634"/>
                    <a:pt x="985" y="423"/>
                  </a:cubicBezTo>
                  <a:cubicBezTo>
                    <a:pt x="915" y="141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13"/>
            <p:cNvSpPr/>
            <p:nvPr/>
          </p:nvSpPr>
          <p:spPr>
            <a:xfrm rot="-6011034" flipH="1">
              <a:off x="2839823" y="1604117"/>
              <a:ext cx="24649" cy="28499"/>
            </a:xfrm>
            <a:custGeom>
              <a:avLst/>
              <a:gdLst/>
              <a:ahLst/>
              <a:cxnLst/>
              <a:rect l="l" t="t" r="r" b="b"/>
              <a:pathLst>
                <a:path w="986" h="1140" extrusionOk="0">
                  <a:moveTo>
                    <a:pt x="504" y="0"/>
                  </a:moveTo>
                  <a:cubicBezTo>
                    <a:pt x="478" y="0"/>
                    <a:pt x="451" y="5"/>
                    <a:pt x="423" y="14"/>
                  </a:cubicBezTo>
                  <a:cubicBezTo>
                    <a:pt x="141" y="85"/>
                    <a:pt x="1" y="436"/>
                    <a:pt x="71" y="718"/>
                  </a:cubicBezTo>
                  <a:cubicBezTo>
                    <a:pt x="71" y="999"/>
                    <a:pt x="282" y="1140"/>
                    <a:pt x="563" y="1140"/>
                  </a:cubicBezTo>
                  <a:cubicBezTo>
                    <a:pt x="845" y="999"/>
                    <a:pt x="985" y="647"/>
                    <a:pt x="845" y="366"/>
                  </a:cubicBezTo>
                  <a:cubicBezTo>
                    <a:pt x="784" y="183"/>
                    <a:pt x="670" y="0"/>
                    <a:pt x="5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13"/>
            <p:cNvSpPr/>
            <p:nvPr/>
          </p:nvSpPr>
          <p:spPr>
            <a:xfrm rot="-6011034" flipH="1">
              <a:off x="920699" y="2492021"/>
              <a:ext cx="24649" cy="24474"/>
            </a:xfrm>
            <a:custGeom>
              <a:avLst/>
              <a:gdLst/>
              <a:ahLst/>
              <a:cxnLst/>
              <a:rect l="l" t="t" r="r" b="b"/>
              <a:pathLst>
                <a:path w="986" h="979" extrusionOk="0">
                  <a:moveTo>
                    <a:pt x="531" y="0"/>
                  </a:moveTo>
                  <a:cubicBezTo>
                    <a:pt x="495" y="0"/>
                    <a:pt x="459" y="6"/>
                    <a:pt x="423" y="18"/>
                  </a:cubicBezTo>
                  <a:cubicBezTo>
                    <a:pt x="141" y="88"/>
                    <a:pt x="1" y="370"/>
                    <a:pt x="71" y="651"/>
                  </a:cubicBezTo>
                  <a:cubicBezTo>
                    <a:pt x="71" y="815"/>
                    <a:pt x="240" y="978"/>
                    <a:pt x="414" y="978"/>
                  </a:cubicBezTo>
                  <a:cubicBezTo>
                    <a:pt x="465" y="978"/>
                    <a:pt x="516" y="964"/>
                    <a:pt x="564" y="932"/>
                  </a:cubicBezTo>
                  <a:cubicBezTo>
                    <a:pt x="845" y="932"/>
                    <a:pt x="986" y="651"/>
                    <a:pt x="915" y="370"/>
                  </a:cubicBezTo>
                  <a:cubicBezTo>
                    <a:pt x="857" y="137"/>
                    <a:pt x="702" y="0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13"/>
            <p:cNvSpPr/>
            <p:nvPr/>
          </p:nvSpPr>
          <p:spPr>
            <a:xfrm rot="-6011034" flipH="1">
              <a:off x="1435502" y="2534386"/>
              <a:ext cx="21124" cy="30649"/>
            </a:xfrm>
            <a:custGeom>
              <a:avLst/>
              <a:gdLst/>
              <a:ahLst/>
              <a:cxnLst/>
              <a:rect l="l" t="t" r="r" b="b"/>
              <a:pathLst>
                <a:path w="845" h="1226" extrusionOk="0">
                  <a:moveTo>
                    <a:pt x="474" y="0"/>
                  </a:moveTo>
                  <a:cubicBezTo>
                    <a:pt x="435" y="0"/>
                    <a:pt x="394" y="9"/>
                    <a:pt x="353" y="29"/>
                  </a:cubicBezTo>
                  <a:cubicBezTo>
                    <a:pt x="71" y="311"/>
                    <a:pt x="1" y="733"/>
                    <a:pt x="71" y="1085"/>
                  </a:cubicBezTo>
                  <a:cubicBezTo>
                    <a:pt x="142" y="1155"/>
                    <a:pt x="212" y="1225"/>
                    <a:pt x="282" y="1225"/>
                  </a:cubicBezTo>
                  <a:cubicBezTo>
                    <a:pt x="704" y="1014"/>
                    <a:pt x="845" y="522"/>
                    <a:pt x="704" y="100"/>
                  </a:cubicBezTo>
                  <a:cubicBezTo>
                    <a:pt x="655" y="50"/>
                    <a:pt x="570" y="0"/>
                    <a:pt x="4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13"/>
            <p:cNvSpPr/>
            <p:nvPr/>
          </p:nvSpPr>
          <p:spPr>
            <a:xfrm rot="-6011034" flipH="1">
              <a:off x="1117107" y="2379534"/>
              <a:ext cx="24649" cy="25774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13"/>
            <p:cNvSpPr/>
            <p:nvPr/>
          </p:nvSpPr>
          <p:spPr>
            <a:xfrm rot="-6011034" flipH="1">
              <a:off x="4221711" y="3182544"/>
              <a:ext cx="22874" cy="18499"/>
            </a:xfrm>
            <a:custGeom>
              <a:avLst/>
              <a:gdLst/>
              <a:ahLst/>
              <a:cxnLst/>
              <a:rect l="l" t="t" r="r" b="b"/>
              <a:pathLst>
                <a:path w="915" h="740" extrusionOk="0">
                  <a:moveTo>
                    <a:pt x="490" y="0"/>
                  </a:moveTo>
                  <a:cubicBezTo>
                    <a:pt x="447" y="0"/>
                    <a:pt x="401" y="6"/>
                    <a:pt x="352" y="18"/>
                  </a:cubicBezTo>
                  <a:cubicBezTo>
                    <a:pt x="141" y="18"/>
                    <a:pt x="1" y="159"/>
                    <a:pt x="1" y="370"/>
                  </a:cubicBezTo>
                  <a:cubicBezTo>
                    <a:pt x="1" y="603"/>
                    <a:pt x="194" y="740"/>
                    <a:pt x="380" y="740"/>
                  </a:cubicBezTo>
                  <a:cubicBezTo>
                    <a:pt x="418" y="740"/>
                    <a:pt x="457" y="734"/>
                    <a:pt x="493" y="722"/>
                  </a:cubicBezTo>
                  <a:cubicBezTo>
                    <a:pt x="704" y="722"/>
                    <a:pt x="915" y="581"/>
                    <a:pt x="845" y="370"/>
                  </a:cubicBezTo>
                  <a:cubicBezTo>
                    <a:pt x="845" y="137"/>
                    <a:pt x="700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13"/>
            <p:cNvSpPr/>
            <p:nvPr/>
          </p:nvSpPr>
          <p:spPr>
            <a:xfrm rot="-6011034" flipH="1">
              <a:off x="4932667" y="2159588"/>
              <a:ext cx="21124" cy="22899"/>
            </a:xfrm>
            <a:custGeom>
              <a:avLst/>
              <a:gdLst/>
              <a:ahLst/>
              <a:cxnLst/>
              <a:rect l="l" t="t" r="r" b="b"/>
              <a:pathLst>
                <a:path w="845" h="916" extrusionOk="0">
                  <a:moveTo>
                    <a:pt x="282" y="1"/>
                  </a:moveTo>
                  <a:cubicBezTo>
                    <a:pt x="1" y="71"/>
                    <a:pt x="1" y="282"/>
                    <a:pt x="1" y="493"/>
                  </a:cubicBezTo>
                  <a:cubicBezTo>
                    <a:pt x="71" y="634"/>
                    <a:pt x="212" y="915"/>
                    <a:pt x="493" y="915"/>
                  </a:cubicBezTo>
                  <a:cubicBezTo>
                    <a:pt x="704" y="915"/>
                    <a:pt x="845" y="704"/>
                    <a:pt x="775" y="493"/>
                  </a:cubicBezTo>
                  <a:cubicBezTo>
                    <a:pt x="704" y="212"/>
                    <a:pt x="493" y="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13"/>
            <p:cNvSpPr/>
            <p:nvPr/>
          </p:nvSpPr>
          <p:spPr>
            <a:xfrm rot="-6011034" flipH="1">
              <a:off x="1039710" y="3082658"/>
              <a:ext cx="12349" cy="12324"/>
            </a:xfrm>
            <a:custGeom>
              <a:avLst/>
              <a:gdLst/>
              <a:ahLst/>
              <a:cxnLst/>
              <a:rect l="l" t="t" r="r" b="b"/>
              <a:pathLst>
                <a:path w="494" h="493" extrusionOk="0">
                  <a:moveTo>
                    <a:pt x="142" y="0"/>
                  </a:moveTo>
                  <a:cubicBezTo>
                    <a:pt x="71" y="71"/>
                    <a:pt x="1" y="141"/>
                    <a:pt x="1" y="211"/>
                  </a:cubicBezTo>
                  <a:cubicBezTo>
                    <a:pt x="1" y="352"/>
                    <a:pt x="142" y="493"/>
                    <a:pt x="282" y="493"/>
                  </a:cubicBezTo>
                  <a:cubicBezTo>
                    <a:pt x="353" y="493"/>
                    <a:pt x="493" y="352"/>
                    <a:pt x="423" y="211"/>
                  </a:cubicBezTo>
                  <a:cubicBezTo>
                    <a:pt x="423" y="71"/>
                    <a:pt x="282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13"/>
            <p:cNvSpPr/>
            <p:nvPr/>
          </p:nvSpPr>
          <p:spPr>
            <a:xfrm rot="-6011034" flipH="1">
              <a:off x="2489415" y="1582069"/>
              <a:ext cx="87471" cy="111745"/>
            </a:xfrm>
            <a:custGeom>
              <a:avLst/>
              <a:gdLst/>
              <a:ahLst/>
              <a:cxnLst/>
              <a:rect l="l" t="t" r="r" b="b"/>
              <a:pathLst>
                <a:path w="3499" h="4470" extrusionOk="0">
                  <a:moveTo>
                    <a:pt x="2800" y="0"/>
                  </a:moveTo>
                  <a:cubicBezTo>
                    <a:pt x="2669" y="0"/>
                    <a:pt x="2541" y="53"/>
                    <a:pt x="2443" y="151"/>
                  </a:cubicBezTo>
                  <a:cubicBezTo>
                    <a:pt x="2232" y="309"/>
                    <a:pt x="1942" y="388"/>
                    <a:pt x="1662" y="388"/>
                  </a:cubicBezTo>
                  <a:cubicBezTo>
                    <a:pt x="1568" y="388"/>
                    <a:pt x="1476" y="379"/>
                    <a:pt x="1388" y="362"/>
                  </a:cubicBezTo>
                  <a:cubicBezTo>
                    <a:pt x="1315" y="348"/>
                    <a:pt x="1245" y="342"/>
                    <a:pt x="1178" y="342"/>
                  </a:cubicBezTo>
                  <a:cubicBezTo>
                    <a:pt x="541" y="342"/>
                    <a:pt x="219" y="927"/>
                    <a:pt x="473" y="1628"/>
                  </a:cubicBezTo>
                  <a:cubicBezTo>
                    <a:pt x="614" y="1769"/>
                    <a:pt x="825" y="1909"/>
                    <a:pt x="614" y="2120"/>
                  </a:cubicBezTo>
                  <a:cubicBezTo>
                    <a:pt x="122" y="2613"/>
                    <a:pt x="403" y="3246"/>
                    <a:pt x="122" y="3809"/>
                  </a:cubicBezTo>
                  <a:cubicBezTo>
                    <a:pt x="0" y="4113"/>
                    <a:pt x="299" y="4470"/>
                    <a:pt x="610" y="4470"/>
                  </a:cubicBezTo>
                  <a:cubicBezTo>
                    <a:pt x="658" y="4470"/>
                    <a:pt x="707" y="4461"/>
                    <a:pt x="755" y="4442"/>
                  </a:cubicBezTo>
                  <a:cubicBezTo>
                    <a:pt x="1107" y="4231"/>
                    <a:pt x="1458" y="4231"/>
                    <a:pt x="1810" y="4231"/>
                  </a:cubicBezTo>
                  <a:cubicBezTo>
                    <a:pt x="1835" y="4235"/>
                    <a:pt x="1859" y="4237"/>
                    <a:pt x="1883" y="4237"/>
                  </a:cubicBezTo>
                  <a:cubicBezTo>
                    <a:pt x="2271" y="4237"/>
                    <a:pt x="2563" y="3722"/>
                    <a:pt x="2232" y="3457"/>
                  </a:cubicBezTo>
                  <a:cubicBezTo>
                    <a:pt x="1669" y="2965"/>
                    <a:pt x="1880" y="2331"/>
                    <a:pt x="1388" y="1698"/>
                  </a:cubicBezTo>
                  <a:lnTo>
                    <a:pt x="1388" y="1698"/>
                  </a:lnTo>
                  <a:cubicBezTo>
                    <a:pt x="1609" y="1831"/>
                    <a:pt x="1852" y="1894"/>
                    <a:pt x="2089" y="1894"/>
                  </a:cubicBezTo>
                  <a:cubicBezTo>
                    <a:pt x="2605" y="1894"/>
                    <a:pt x="3095" y="1595"/>
                    <a:pt x="3287" y="1065"/>
                  </a:cubicBezTo>
                  <a:cubicBezTo>
                    <a:pt x="3498" y="784"/>
                    <a:pt x="3428" y="432"/>
                    <a:pt x="3217" y="221"/>
                  </a:cubicBezTo>
                  <a:cubicBezTo>
                    <a:pt x="3104" y="70"/>
                    <a:pt x="2950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13"/>
            <p:cNvSpPr/>
            <p:nvPr/>
          </p:nvSpPr>
          <p:spPr>
            <a:xfrm rot="-6011034" flipH="1">
              <a:off x="3303033" y="2424827"/>
              <a:ext cx="79171" cy="99820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13"/>
            <p:cNvSpPr/>
            <p:nvPr/>
          </p:nvSpPr>
          <p:spPr>
            <a:xfrm rot="-6011034" flipH="1">
              <a:off x="2468265" y="2163639"/>
              <a:ext cx="98420" cy="80071"/>
            </a:xfrm>
            <a:custGeom>
              <a:avLst/>
              <a:gdLst/>
              <a:ahLst/>
              <a:cxnLst/>
              <a:rect l="l" t="t" r="r" b="b"/>
              <a:pathLst>
                <a:path w="3937" h="3203" extrusionOk="0">
                  <a:moveTo>
                    <a:pt x="2462" y="1"/>
                  </a:moveTo>
                  <a:cubicBezTo>
                    <a:pt x="2410" y="261"/>
                    <a:pt x="2319" y="406"/>
                    <a:pt x="2132" y="406"/>
                  </a:cubicBezTo>
                  <a:cubicBezTo>
                    <a:pt x="2067" y="406"/>
                    <a:pt x="1991" y="389"/>
                    <a:pt x="1900" y="352"/>
                  </a:cubicBezTo>
                  <a:cubicBezTo>
                    <a:pt x="1776" y="270"/>
                    <a:pt x="1652" y="236"/>
                    <a:pt x="1529" y="236"/>
                  </a:cubicBezTo>
                  <a:cubicBezTo>
                    <a:pt x="1441" y="236"/>
                    <a:pt x="1354" y="253"/>
                    <a:pt x="1267" y="282"/>
                  </a:cubicBezTo>
                  <a:cubicBezTo>
                    <a:pt x="493" y="774"/>
                    <a:pt x="71" y="1619"/>
                    <a:pt x="0" y="2533"/>
                  </a:cubicBezTo>
                  <a:cubicBezTo>
                    <a:pt x="117" y="2940"/>
                    <a:pt x="473" y="3202"/>
                    <a:pt x="910" y="3202"/>
                  </a:cubicBezTo>
                  <a:cubicBezTo>
                    <a:pt x="1002" y="3202"/>
                    <a:pt x="1098" y="3191"/>
                    <a:pt x="1196" y="3166"/>
                  </a:cubicBezTo>
                  <a:cubicBezTo>
                    <a:pt x="1591" y="2509"/>
                    <a:pt x="1801" y="1605"/>
                    <a:pt x="2804" y="1605"/>
                  </a:cubicBezTo>
                  <a:cubicBezTo>
                    <a:pt x="2874" y="1605"/>
                    <a:pt x="2947" y="1609"/>
                    <a:pt x="3025" y="1619"/>
                  </a:cubicBezTo>
                  <a:cubicBezTo>
                    <a:pt x="3048" y="1622"/>
                    <a:pt x="3071" y="1624"/>
                    <a:pt x="3094" y="1624"/>
                  </a:cubicBezTo>
                  <a:cubicBezTo>
                    <a:pt x="3556" y="1624"/>
                    <a:pt x="3936" y="966"/>
                    <a:pt x="3869" y="563"/>
                  </a:cubicBezTo>
                  <a:cubicBezTo>
                    <a:pt x="3799" y="141"/>
                    <a:pt x="3447" y="1"/>
                    <a:pt x="28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13"/>
            <p:cNvSpPr/>
            <p:nvPr/>
          </p:nvSpPr>
          <p:spPr>
            <a:xfrm rot="-6011034" flipH="1">
              <a:off x="4927661" y="2176377"/>
              <a:ext cx="89696" cy="62797"/>
            </a:xfrm>
            <a:custGeom>
              <a:avLst/>
              <a:gdLst/>
              <a:ahLst/>
              <a:cxnLst/>
              <a:rect l="l" t="t" r="r" b="b"/>
              <a:pathLst>
                <a:path w="3588" h="2512" extrusionOk="0">
                  <a:moveTo>
                    <a:pt x="1242" y="0"/>
                  </a:moveTo>
                  <a:cubicBezTo>
                    <a:pt x="1160" y="0"/>
                    <a:pt x="1072" y="17"/>
                    <a:pt x="985" y="46"/>
                  </a:cubicBezTo>
                  <a:cubicBezTo>
                    <a:pt x="563" y="46"/>
                    <a:pt x="211" y="328"/>
                    <a:pt x="70" y="750"/>
                  </a:cubicBezTo>
                  <a:cubicBezTo>
                    <a:pt x="0" y="1242"/>
                    <a:pt x="281" y="1664"/>
                    <a:pt x="774" y="1735"/>
                  </a:cubicBezTo>
                  <a:cubicBezTo>
                    <a:pt x="1126" y="1805"/>
                    <a:pt x="1266" y="2016"/>
                    <a:pt x="1407" y="2227"/>
                  </a:cubicBezTo>
                  <a:cubicBezTo>
                    <a:pt x="1605" y="2425"/>
                    <a:pt x="1848" y="2512"/>
                    <a:pt x="2085" y="2512"/>
                  </a:cubicBezTo>
                  <a:cubicBezTo>
                    <a:pt x="2269" y="2512"/>
                    <a:pt x="2449" y="2460"/>
                    <a:pt x="2603" y="2368"/>
                  </a:cubicBezTo>
                  <a:cubicBezTo>
                    <a:pt x="2955" y="2086"/>
                    <a:pt x="3236" y="1735"/>
                    <a:pt x="3447" y="1383"/>
                  </a:cubicBezTo>
                  <a:cubicBezTo>
                    <a:pt x="3588" y="1102"/>
                    <a:pt x="3588" y="679"/>
                    <a:pt x="3377" y="398"/>
                  </a:cubicBezTo>
                  <a:cubicBezTo>
                    <a:pt x="3225" y="246"/>
                    <a:pt x="2999" y="130"/>
                    <a:pt x="2780" y="130"/>
                  </a:cubicBezTo>
                  <a:cubicBezTo>
                    <a:pt x="2695" y="130"/>
                    <a:pt x="2611" y="148"/>
                    <a:pt x="2533" y="187"/>
                  </a:cubicBezTo>
                  <a:cubicBezTo>
                    <a:pt x="2398" y="241"/>
                    <a:pt x="2264" y="264"/>
                    <a:pt x="2133" y="264"/>
                  </a:cubicBezTo>
                  <a:cubicBezTo>
                    <a:pt x="1922" y="264"/>
                    <a:pt x="1722" y="204"/>
                    <a:pt x="1548" y="117"/>
                  </a:cubicBezTo>
                  <a:cubicBezTo>
                    <a:pt x="1465" y="34"/>
                    <a:pt x="1359" y="0"/>
                    <a:pt x="1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13"/>
            <p:cNvSpPr/>
            <p:nvPr/>
          </p:nvSpPr>
          <p:spPr>
            <a:xfrm rot="-6011034" flipH="1">
              <a:off x="2538056" y="3475417"/>
              <a:ext cx="105545" cy="84421"/>
            </a:xfrm>
            <a:custGeom>
              <a:avLst/>
              <a:gdLst/>
              <a:ahLst/>
              <a:cxnLst/>
              <a:rect l="l" t="t" r="r" b="b"/>
              <a:pathLst>
                <a:path w="4222" h="3377" extrusionOk="0">
                  <a:moveTo>
                    <a:pt x="1478" y="0"/>
                  </a:moveTo>
                  <a:cubicBezTo>
                    <a:pt x="141" y="422"/>
                    <a:pt x="1" y="774"/>
                    <a:pt x="423" y="1899"/>
                  </a:cubicBezTo>
                  <a:cubicBezTo>
                    <a:pt x="507" y="1899"/>
                    <a:pt x="614" y="1911"/>
                    <a:pt x="726" y="1911"/>
                  </a:cubicBezTo>
                  <a:cubicBezTo>
                    <a:pt x="893" y="1911"/>
                    <a:pt x="1070" y="1885"/>
                    <a:pt x="1197" y="1759"/>
                  </a:cubicBezTo>
                  <a:cubicBezTo>
                    <a:pt x="1365" y="1615"/>
                    <a:pt x="1525" y="1561"/>
                    <a:pt x="1674" y="1561"/>
                  </a:cubicBezTo>
                  <a:cubicBezTo>
                    <a:pt x="1961" y="1561"/>
                    <a:pt x="2207" y="1761"/>
                    <a:pt x="2393" y="1899"/>
                  </a:cubicBezTo>
                  <a:cubicBezTo>
                    <a:pt x="2744" y="2181"/>
                    <a:pt x="2674" y="2392"/>
                    <a:pt x="2744" y="2673"/>
                  </a:cubicBezTo>
                  <a:cubicBezTo>
                    <a:pt x="2815" y="3025"/>
                    <a:pt x="3166" y="3306"/>
                    <a:pt x="3518" y="3377"/>
                  </a:cubicBezTo>
                  <a:cubicBezTo>
                    <a:pt x="3729" y="3377"/>
                    <a:pt x="4011" y="3306"/>
                    <a:pt x="4081" y="3025"/>
                  </a:cubicBezTo>
                  <a:cubicBezTo>
                    <a:pt x="4222" y="2744"/>
                    <a:pt x="4151" y="2462"/>
                    <a:pt x="3870" y="2251"/>
                  </a:cubicBezTo>
                  <a:cubicBezTo>
                    <a:pt x="3729" y="2040"/>
                    <a:pt x="3448" y="1899"/>
                    <a:pt x="3518" y="1477"/>
                  </a:cubicBezTo>
                  <a:cubicBezTo>
                    <a:pt x="3632" y="909"/>
                    <a:pt x="3470" y="662"/>
                    <a:pt x="3033" y="662"/>
                  </a:cubicBezTo>
                  <a:cubicBezTo>
                    <a:pt x="2929" y="662"/>
                    <a:pt x="2809" y="676"/>
                    <a:pt x="2674" y="704"/>
                  </a:cubicBezTo>
                  <a:cubicBezTo>
                    <a:pt x="2595" y="719"/>
                    <a:pt x="2523" y="728"/>
                    <a:pt x="2456" y="728"/>
                  </a:cubicBezTo>
                  <a:cubicBezTo>
                    <a:pt x="2227" y="728"/>
                    <a:pt x="2064" y="624"/>
                    <a:pt x="1900" y="352"/>
                  </a:cubicBezTo>
                  <a:cubicBezTo>
                    <a:pt x="1830" y="211"/>
                    <a:pt x="1619" y="141"/>
                    <a:pt x="1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13"/>
            <p:cNvSpPr/>
            <p:nvPr/>
          </p:nvSpPr>
          <p:spPr>
            <a:xfrm rot="-6011034" flipH="1">
              <a:off x="2794145" y="2403208"/>
              <a:ext cx="103770" cy="52973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13"/>
            <p:cNvSpPr/>
            <p:nvPr/>
          </p:nvSpPr>
          <p:spPr>
            <a:xfrm rot="-6011034" flipH="1">
              <a:off x="3249501" y="3163370"/>
              <a:ext cx="72147" cy="102470"/>
            </a:xfrm>
            <a:custGeom>
              <a:avLst/>
              <a:gdLst/>
              <a:ahLst/>
              <a:cxnLst/>
              <a:rect l="l" t="t" r="r" b="b"/>
              <a:pathLst>
                <a:path w="2886" h="4099" extrusionOk="0">
                  <a:moveTo>
                    <a:pt x="1971" y="0"/>
                  </a:moveTo>
                  <a:cubicBezTo>
                    <a:pt x="1802" y="0"/>
                    <a:pt x="1588" y="90"/>
                    <a:pt x="1365" y="90"/>
                  </a:cubicBezTo>
                  <a:cubicBezTo>
                    <a:pt x="1309" y="90"/>
                    <a:pt x="1253" y="84"/>
                    <a:pt x="1197" y="70"/>
                  </a:cubicBezTo>
                  <a:cubicBezTo>
                    <a:pt x="1120" y="40"/>
                    <a:pt x="1043" y="26"/>
                    <a:pt x="968" y="26"/>
                  </a:cubicBezTo>
                  <a:cubicBezTo>
                    <a:pt x="701" y="26"/>
                    <a:pt x="462" y="202"/>
                    <a:pt x="353" y="422"/>
                  </a:cubicBezTo>
                  <a:cubicBezTo>
                    <a:pt x="71" y="774"/>
                    <a:pt x="142" y="1196"/>
                    <a:pt x="493" y="1407"/>
                  </a:cubicBezTo>
                  <a:cubicBezTo>
                    <a:pt x="564" y="1970"/>
                    <a:pt x="564" y="2462"/>
                    <a:pt x="423" y="2955"/>
                  </a:cubicBezTo>
                  <a:cubicBezTo>
                    <a:pt x="142" y="3095"/>
                    <a:pt x="1" y="3377"/>
                    <a:pt x="142" y="3658"/>
                  </a:cubicBezTo>
                  <a:cubicBezTo>
                    <a:pt x="282" y="4010"/>
                    <a:pt x="564" y="4080"/>
                    <a:pt x="915" y="4080"/>
                  </a:cubicBezTo>
                  <a:cubicBezTo>
                    <a:pt x="964" y="4092"/>
                    <a:pt x="1012" y="4098"/>
                    <a:pt x="1060" y="4098"/>
                  </a:cubicBezTo>
                  <a:cubicBezTo>
                    <a:pt x="1291" y="4098"/>
                    <a:pt x="1514" y="3962"/>
                    <a:pt x="1689" y="3728"/>
                  </a:cubicBezTo>
                  <a:cubicBezTo>
                    <a:pt x="1760" y="3447"/>
                    <a:pt x="1548" y="3306"/>
                    <a:pt x="1408" y="3166"/>
                  </a:cubicBezTo>
                  <a:cubicBezTo>
                    <a:pt x="1267" y="3025"/>
                    <a:pt x="1197" y="2884"/>
                    <a:pt x="1337" y="2673"/>
                  </a:cubicBezTo>
                  <a:cubicBezTo>
                    <a:pt x="1760" y="1970"/>
                    <a:pt x="1760" y="1970"/>
                    <a:pt x="1056" y="1337"/>
                  </a:cubicBezTo>
                  <a:cubicBezTo>
                    <a:pt x="1291" y="1141"/>
                    <a:pt x="1482" y="1098"/>
                    <a:pt x="1653" y="1098"/>
                  </a:cubicBezTo>
                  <a:cubicBezTo>
                    <a:pt x="1791" y="1098"/>
                    <a:pt x="1916" y="1126"/>
                    <a:pt x="2041" y="1126"/>
                  </a:cubicBezTo>
                  <a:cubicBezTo>
                    <a:pt x="2604" y="1126"/>
                    <a:pt x="2885" y="985"/>
                    <a:pt x="2815" y="563"/>
                  </a:cubicBezTo>
                  <a:cubicBezTo>
                    <a:pt x="2744" y="141"/>
                    <a:pt x="2393" y="0"/>
                    <a:pt x="1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13"/>
            <p:cNvSpPr/>
            <p:nvPr/>
          </p:nvSpPr>
          <p:spPr>
            <a:xfrm rot="-6011034" flipH="1">
              <a:off x="3108221" y="2123868"/>
              <a:ext cx="94996" cy="52798"/>
            </a:xfrm>
            <a:custGeom>
              <a:avLst/>
              <a:gdLst/>
              <a:ahLst/>
              <a:cxnLst/>
              <a:rect l="l" t="t" r="r" b="b"/>
              <a:pathLst>
                <a:path w="3800" h="2112" extrusionOk="0">
                  <a:moveTo>
                    <a:pt x="2533" y="1"/>
                  </a:moveTo>
                  <a:cubicBezTo>
                    <a:pt x="1759" y="282"/>
                    <a:pt x="986" y="704"/>
                    <a:pt x="352" y="1197"/>
                  </a:cubicBezTo>
                  <a:cubicBezTo>
                    <a:pt x="1" y="1549"/>
                    <a:pt x="282" y="2041"/>
                    <a:pt x="704" y="2111"/>
                  </a:cubicBezTo>
                  <a:lnTo>
                    <a:pt x="1337" y="2111"/>
                  </a:lnTo>
                  <a:cubicBezTo>
                    <a:pt x="1624" y="2064"/>
                    <a:pt x="1911" y="1918"/>
                    <a:pt x="2220" y="1918"/>
                  </a:cubicBezTo>
                  <a:cubicBezTo>
                    <a:pt x="2365" y="1918"/>
                    <a:pt x="2516" y="1951"/>
                    <a:pt x="2674" y="2041"/>
                  </a:cubicBezTo>
                  <a:cubicBezTo>
                    <a:pt x="2722" y="2060"/>
                    <a:pt x="2769" y="2069"/>
                    <a:pt x="2814" y="2069"/>
                  </a:cubicBezTo>
                  <a:cubicBezTo>
                    <a:pt x="3101" y="2069"/>
                    <a:pt x="3336" y="1721"/>
                    <a:pt x="3518" y="1478"/>
                  </a:cubicBezTo>
                  <a:cubicBezTo>
                    <a:pt x="3799" y="1267"/>
                    <a:pt x="3518" y="1056"/>
                    <a:pt x="3377" y="775"/>
                  </a:cubicBezTo>
                  <a:cubicBezTo>
                    <a:pt x="3377" y="704"/>
                    <a:pt x="3307" y="564"/>
                    <a:pt x="3307" y="423"/>
                  </a:cubicBezTo>
                  <a:cubicBezTo>
                    <a:pt x="3166" y="1"/>
                    <a:pt x="288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13"/>
            <p:cNvSpPr/>
            <p:nvPr/>
          </p:nvSpPr>
          <p:spPr>
            <a:xfrm rot="-6011034" flipH="1">
              <a:off x="2039537" y="2020065"/>
              <a:ext cx="77421" cy="82321"/>
            </a:xfrm>
            <a:custGeom>
              <a:avLst/>
              <a:gdLst/>
              <a:ahLst/>
              <a:cxnLst/>
              <a:rect l="l" t="t" r="r" b="b"/>
              <a:pathLst>
                <a:path w="3097" h="3293" extrusionOk="0">
                  <a:moveTo>
                    <a:pt x="845" y="0"/>
                  </a:moveTo>
                  <a:cubicBezTo>
                    <a:pt x="423" y="0"/>
                    <a:pt x="282" y="352"/>
                    <a:pt x="212" y="633"/>
                  </a:cubicBezTo>
                  <a:cubicBezTo>
                    <a:pt x="1" y="985"/>
                    <a:pt x="142" y="1407"/>
                    <a:pt x="423" y="1618"/>
                  </a:cubicBezTo>
                  <a:cubicBezTo>
                    <a:pt x="704" y="1899"/>
                    <a:pt x="986" y="2040"/>
                    <a:pt x="704" y="2533"/>
                  </a:cubicBezTo>
                  <a:cubicBezTo>
                    <a:pt x="564" y="2814"/>
                    <a:pt x="775" y="3166"/>
                    <a:pt x="1056" y="3236"/>
                  </a:cubicBezTo>
                  <a:cubicBezTo>
                    <a:pt x="1135" y="3275"/>
                    <a:pt x="1219" y="3293"/>
                    <a:pt x="1302" y="3293"/>
                  </a:cubicBezTo>
                  <a:cubicBezTo>
                    <a:pt x="1517" y="3293"/>
                    <a:pt x="1728" y="3177"/>
                    <a:pt x="1830" y="3025"/>
                  </a:cubicBezTo>
                  <a:cubicBezTo>
                    <a:pt x="2041" y="2744"/>
                    <a:pt x="2252" y="2533"/>
                    <a:pt x="2533" y="2322"/>
                  </a:cubicBezTo>
                  <a:cubicBezTo>
                    <a:pt x="2744" y="2111"/>
                    <a:pt x="3096" y="1970"/>
                    <a:pt x="2885" y="1548"/>
                  </a:cubicBezTo>
                  <a:cubicBezTo>
                    <a:pt x="2782" y="1342"/>
                    <a:pt x="2528" y="1211"/>
                    <a:pt x="2289" y="1211"/>
                  </a:cubicBezTo>
                  <a:cubicBezTo>
                    <a:pt x="2202" y="1211"/>
                    <a:pt x="2116" y="1229"/>
                    <a:pt x="2041" y="1266"/>
                  </a:cubicBezTo>
                  <a:cubicBezTo>
                    <a:pt x="1830" y="1266"/>
                    <a:pt x="1619" y="1337"/>
                    <a:pt x="1478" y="1407"/>
                  </a:cubicBezTo>
                  <a:cubicBezTo>
                    <a:pt x="1408" y="1126"/>
                    <a:pt x="1408" y="915"/>
                    <a:pt x="1337" y="633"/>
                  </a:cubicBezTo>
                  <a:cubicBezTo>
                    <a:pt x="1267" y="352"/>
                    <a:pt x="126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13"/>
            <p:cNvSpPr/>
            <p:nvPr/>
          </p:nvSpPr>
          <p:spPr>
            <a:xfrm rot="-6011034" flipH="1">
              <a:off x="2367791" y="3003372"/>
              <a:ext cx="72122" cy="80746"/>
            </a:xfrm>
            <a:custGeom>
              <a:avLst/>
              <a:gdLst/>
              <a:ahLst/>
              <a:cxnLst/>
              <a:rect l="l" t="t" r="r" b="b"/>
              <a:pathLst>
                <a:path w="2885" h="3230" extrusionOk="0">
                  <a:moveTo>
                    <a:pt x="1337" y="1"/>
                  </a:moveTo>
                  <a:cubicBezTo>
                    <a:pt x="141" y="282"/>
                    <a:pt x="71" y="634"/>
                    <a:pt x="845" y="1689"/>
                  </a:cubicBezTo>
                  <a:cubicBezTo>
                    <a:pt x="634" y="1830"/>
                    <a:pt x="282" y="2041"/>
                    <a:pt x="212" y="2322"/>
                  </a:cubicBezTo>
                  <a:cubicBezTo>
                    <a:pt x="1" y="2604"/>
                    <a:pt x="71" y="2885"/>
                    <a:pt x="212" y="3096"/>
                  </a:cubicBezTo>
                  <a:cubicBezTo>
                    <a:pt x="339" y="3191"/>
                    <a:pt x="466" y="3229"/>
                    <a:pt x="586" y="3229"/>
                  </a:cubicBezTo>
                  <a:cubicBezTo>
                    <a:pt x="733" y="3229"/>
                    <a:pt x="870" y="3173"/>
                    <a:pt x="986" y="3096"/>
                  </a:cubicBezTo>
                  <a:cubicBezTo>
                    <a:pt x="1197" y="2955"/>
                    <a:pt x="1408" y="2744"/>
                    <a:pt x="1408" y="2463"/>
                  </a:cubicBezTo>
                  <a:cubicBezTo>
                    <a:pt x="1408" y="1970"/>
                    <a:pt x="1689" y="1830"/>
                    <a:pt x="2041" y="1619"/>
                  </a:cubicBezTo>
                  <a:cubicBezTo>
                    <a:pt x="2252" y="1478"/>
                    <a:pt x="2463" y="1337"/>
                    <a:pt x="2674" y="1126"/>
                  </a:cubicBezTo>
                  <a:cubicBezTo>
                    <a:pt x="2815" y="1056"/>
                    <a:pt x="2885" y="845"/>
                    <a:pt x="2885" y="704"/>
                  </a:cubicBezTo>
                  <a:cubicBezTo>
                    <a:pt x="2815" y="493"/>
                    <a:pt x="2604" y="493"/>
                    <a:pt x="2463" y="493"/>
                  </a:cubicBezTo>
                  <a:cubicBezTo>
                    <a:pt x="2041" y="493"/>
                    <a:pt x="1619" y="282"/>
                    <a:pt x="1267" y="71"/>
                  </a:cubicBezTo>
                  <a:lnTo>
                    <a:pt x="13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13"/>
            <p:cNvSpPr/>
            <p:nvPr/>
          </p:nvSpPr>
          <p:spPr>
            <a:xfrm rot="-6011034" flipH="1">
              <a:off x="1534366" y="3024537"/>
              <a:ext cx="79146" cy="55422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13"/>
            <p:cNvSpPr/>
            <p:nvPr/>
          </p:nvSpPr>
          <p:spPr>
            <a:xfrm rot="-6011034" flipH="1">
              <a:off x="2472475" y="1994048"/>
              <a:ext cx="86196" cy="43023"/>
            </a:xfrm>
            <a:custGeom>
              <a:avLst/>
              <a:gdLst/>
              <a:ahLst/>
              <a:cxnLst/>
              <a:rect l="l" t="t" r="r" b="b"/>
              <a:pathLst>
                <a:path w="3448" h="1721" extrusionOk="0">
                  <a:moveTo>
                    <a:pt x="1270" y="0"/>
                  </a:moveTo>
                  <a:cubicBezTo>
                    <a:pt x="927" y="0"/>
                    <a:pt x="604" y="216"/>
                    <a:pt x="353" y="467"/>
                  </a:cubicBezTo>
                  <a:cubicBezTo>
                    <a:pt x="71" y="678"/>
                    <a:pt x="1" y="1100"/>
                    <a:pt x="212" y="1452"/>
                  </a:cubicBezTo>
                  <a:cubicBezTo>
                    <a:pt x="295" y="1660"/>
                    <a:pt x="452" y="1720"/>
                    <a:pt x="625" y="1720"/>
                  </a:cubicBezTo>
                  <a:cubicBezTo>
                    <a:pt x="744" y="1720"/>
                    <a:pt x="871" y="1691"/>
                    <a:pt x="986" y="1663"/>
                  </a:cubicBezTo>
                  <a:cubicBezTo>
                    <a:pt x="1372" y="1566"/>
                    <a:pt x="1725" y="1370"/>
                    <a:pt x="2067" y="1370"/>
                  </a:cubicBezTo>
                  <a:cubicBezTo>
                    <a:pt x="2224" y="1370"/>
                    <a:pt x="2379" y="1411"/>
                    <a:pt x="2533" y="1522"/>
                  </a:cubicBezTo>
                  <a:cubicBezTo>
                    <a:pt x="2956" y="1452"/>
                    <a:pt x="3378" y="1381"/>
                    <a:pt x="3378" y="889"/>
                  </a:cubicBezTo>
                  <a:cubicBezTo>
                    <a:pt x="3448" y="396"/>
                    <a:pt x="2956" y="326"/>
                    <a:pt x="2674" y="256"/>
                  </a:cubicBezTo>
                  <a:cubicBezTo>
                    <a:pt x="2586" y="238"/>
                    <a:pt x="2503" y="234"/>
                    <a:pt x="2421" y="234"/>
                  </a:cubicBezTo>
                  <a:cubicBezTo>
                    <a:pt x="2340" y="234"/>
                    <a:pt x="2261" y="238"/>
                    <a:pt x="2182" y="238"/>
                  </a:cubicBezTo>
                  <a:cubicBezTo>
                    <a:pt x="2023" y="238"/>
                    <a:pt x="1865" y="221"/>
                    <a:pt x="1689" y="115"/>
                  </a:cubicBezTo>
                  <a:cubicBezTo>
                    <a:pt x="1549" y="35"/>
                    <a:pt x="1408" y="0"/>
                    <a:pt x="1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13"/>
            <p:cNvSpPr/>
            <p:nvPr/>
          </p:nvSpPr>
          <p:spPr>
            <a:xfrm rot="-6011034" flipH="1">
              <a:off x="2298991" y="2812102"/>
              <a:ext cx="78471" cy="45398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13"/>
            <p:cNvSpPr/>
            <p:nvPr/>
          </p:nvSpPr>
          <p:spPr>
            <a:xfrm rot="-6011034" flipH="1">
              <a:off x="1357857" y="3403188"/>
              <a:ext cx="75647" cy="51423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13"/>
            <p:cNvSpPr/>
            <p:nvPr/>
          </p:nvSpPr>
          <p:spPr>
            <a:xfrm rot="-6011034" flipH="1">
              <a:off x="2356430" y="2296117"/>
              <a:ext cx="77396" cy="55647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13"/>
            <p:cNvSpPr/>
            <p:nvPr/>
          </p:nvSpPr>
          <p:spPr>
            <a:xfrm rot="-6011034" flipH="1">
              <a:off x="1031876" y="3239718"/>
              <a:ext cx="65097" cy="73872"/>
            </a:xfrm>
            <a:custGeom>
              <a:avLst/>
              <a:gdLst/>
              <a:ahLst/>
              <a:cxnLst/>
              <a:rect l="l" t="t" r="r" b="b"/>
              <a:pathLst>
                <a:path w="2604" h="2955" extrusionOk="0">
                  <a:moveTo>
                    <a:pt x="493" y="0"/>
                  </a:moveTo>
                  <a:cubicBezTo>
                    <a:pt x="212" y="71"/>
                    <a:pt x="1" y="352"/>
                    <a:pt x="1" y="634"/>
                  </a:cubicBezTo>
                  <a:cubicBezTo>
                    <a:pt x="71" y="985"/>
                    <a:pt x="282" y="985"/>
                    <a:pt x="564" y="985"/>
                  </a:cubicBezTo>
                  <a:cubicBezTo>
                    <a:pt x="1267" y="1056"/>
                    <a:pt x="1337" y="1267"/>
                    <a:pt x="1267" y="1900"/>
                  </a:cubicBezTo>
                  <a:cubicBezTo>
                    <a:pt x="1197" y="2111"/>
                    <a:pt x="1197" y="2322"/>
                    <a:pt x="1267" y="2603"/>
                  </a:cubicBezTo>
                  <a:cubicBezTo>
                    <a:pt x="1267" y="2814"/>
                    <a:pt x="1478" y="2955"/>
                    <a:pt x="1760" y="2955"/>
                  </a:cubicBezTo>
                  <a:cubicBezTo>
                    <a:pt x="1971" y="2955"/>
                    <a:pt x="2182" y="2814"/>
                    <a:pt x="2182" y="2603"/>
                  </a:cubicBezTo>
                  <a:cubicBezTo>
                    <a:pt x="2252" y="2322"/>
                    <a:pt x="2252" y="2111"/>
                    <a:pt x="2182" y="1900"/>
                  </a:cubicBezTo>
                  <a:cubicBezTo>
                    <a:pt x="2111" y="1478"/>
                    <a:pt x="1900" y="1126"/>
                    <a:pt x="2463" y="845"/>
                  </a:cubicBezTo>
                  <a:cubicBezTo>
                    <a:pt x="2604" y="774"/>
                    <a:pt x="2533" y="422"/>
                    <a:pt x="2393" y="422"/>
                  </a:cubicBezTo>
                  <a:cubicBezTo>
                    <a:pt x="1830" y="141"/>
                    <a:pt x="1197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13"/>
            <p:cNvSpPr/>
            <p:nvPr/>
          </p:nvSpPr>
          <p:spPr>
            <a:xfrm rot="-6011034" flipH="1">
              <a:off x="2699676" y="2112159"/>
              <a:ext cx="61572" cy="60822"/>
            </a:xfrm>
            <a:custGeom>
              <a:avLst/>
              <a:gdLst/>
              <a:ahLst/>
              <a:cxnLst/>
              <a:rect l="l" t="t" r="r" b="b"/>
              <a:pathLst>
                <a:path w="2463" h="2433" extrusionOk="0">
                  <a:moveTo>
                    <a:pt x="1609" y="1"/>
                  </a:moveTo>
                  <a:cubicBezTo>
                    <a:pt x="1410" y="1"/>
                    <a:pt x="1221" y="69"/>
                    <a:pt x="1056" y="234"/>
                  </a:cubicBezTo>
                  <a:cubicBezTo>
                    <a:pt x="775" y="586"/>
                    <a:pt x="423" y="937"/>
                    <a:pt x="212" y="1360"/>
                  </a:cubicBezTo>
                  <a:cubicBezTo>
                    <a:pt x="1" y="1641"/>
                    <a:pt x="71" y="2063"/>
                    <a:pt x="352" y="2274"/>
                  </a:cubicBezTo>
                  <a:cubicBezTo>
                    <a:pt x="458" y="2380"/>
                    <a:pt x="599" y="2432"/>
                    <a:pt x="748" y="2432"/>
                  </a:cubicBezTo>
                  <a:cubicBezTo>
                    <a:pt x="898" y="2432"/>
                    <a:pt x="1056" y="2380"/>
                    <a:pt x="1197" y="2274"/>
                  </a:cubicBezTo>
                  <a:cubicBezTo>
                    <a:pt x="1619" y="1993"/>
                    <a:pt x="2041" y="1571"/>
                    <a:pt x="2322" y="1148"/>
                  </a:cubicBezTo>
                  <a:cubicBezTo>
                    <a:pt x="2463" y="1008"/>
                    <a:pt x="2463" y="867"/>
                    <a:pt x="2463" y="726"/>
                  </a:cubicBezTo>
                  <a:cubicBezTo>
                    <a:pt x="2463" y="445"/>
                    <a:pt x="2252" y="164"/>
                    <a:pt x="2041" y="93"/>
                  </a:cubicBezTo>
                  <a:cubicBezTo>
                    <a:pt x="1895" y="35"/>
                    <a:pt x="1749" y="1"/>
                    <a:pt x="16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13"/>
            <p:cNvSpPr/>
            <p:nvPr/>
          </p:nvSpPr>
          <p:spPr>
            <a:xfrm rot="-6011034" flipH="1">
              <a:off x="1943975" y="3289445"/>
              <a:ext cx="56297" cy="72397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13"/>
            <p:cNvSpPr/>
            <p:nvPr/>
          </p:nvSpPr>
          <p:spPr>
            <a:xfrm rot="-6011034" flipH="1">
              <a:off x="1108585" y="3069204"/>
              <a:ext cx="47498" cy="90371"/>
            </a:xfrm>
            <a:custGeom>
              <a:avLst/>
              <a:gdLst/>
              <a:ahLst/>
              <a:cxnLst/>
              <a:rect l="l" t="t" r="r" b="b"/>
              <a:pathLst>
                <a:path w="1900" h="3615" extrusionOk="0">
                  <a:moveTo>
                    <a:pt x="1623" y="0"/>
                  </a:moveTo>
                  <a:cubicBezTo>
                    <a:pt x="1579" y="0"/>
                    <a:pt x="1530" y="9"/>
                    <a:pt x="1478" y="27"/>
                  </a:cubicBezTo>
                  <a:cubicBezTo>
                    <a:pt x="1126" y="167"/>
                    <a:pt x="915" y="449"/>
                    <a:pt x="915" y="871"/>
                  </a:cubicBezTo>
                  <a:cubicBezTo>
                    <a:pt x="915" y="1363"/>
                    <a:pt x="704" y="1785"/>
                    <a:pt x="352" y="2137"/>
                  </a:cubicBezTo>
                  <a:cubicBezTo>
                    <a:pt x="71" y="2348"/>
                    <a:pt x="0" y="2770"/>
                    <a:pt x="71" y="3122"/>
                  </a:cubicBezTo>
                  <a:cubicBezTo>
                    <a:pt x="141" y="3333"/>
                    <a:pt x="352" y="3544"/>
                    <a:pt x="563" y="3614"/>
                  </a:cubicBezTo>
                  <a:cubicBezTo>
                    <a:pt x="845" y="3614"/>
                    <a:pt x="1056" y="3544"/>
                    <a:pt x="1126" y="3333"/>
                  </a:cubicBezTo>
                  <a:cubicBezTo>
                    <a:pt x="1689" y="2348"/>
                    <a:pt x="1407" y="1223"/>
                    <a:pt x="1900" y="238"/>
                  </a:cubicBezTo>
                  <a:cubicBezTo>
                    <a:pt x="1847" y="79"/>
                    <a:pt x="1755" y="0"/>
                    <a:pt x="16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13"/>
            <p:cNvSpPr/>
            <p:nvPr/>
          </p:nvSpPr>
          <p:spPr>
            <a:xfrm rot="-6011034" flipH="1">
              <a:off x="1921496" y="2084190"/>
              <a:ext cx="54547" cy="76846"/>
            </a:xfrm>
            <a:custGeom>
              <a:avLst/>
              <a:gdLst/>
              <a:ahLst/>
              <a:cxnLst/>
              <a:rect l="l" t="t" r="r" b="b"/>
              <a:pathLst>
                <a:path w="2182" h="3074" extrusionOk="0">
                  <a:moveTo>
                    <a:pt x="985" y="0"/>
                  </a:moveTo>
                  <a:cubicBezTo>
                    <a:pt x="711" y="0"/>
                    <a:pt x="438" y="145"/>
                    <a:pt x="282" y="406"/>
                  </a:cubicBezTo>
                  <a:cubicBezTo>
                    <a:pt x="0" y="758"/>
                    <a:pt x="71" y="1250"/>
                    <a:pt x="422" y="1461"/>
                  </a:cubicBezTo>
                  <a:cubicBezTo>
                    <a:pt x="633" y="1672"/>
                    <a:pt x="845" y="1742"/>
                    <a:pt x="633" y="2094"/>
                  </a:cubicBezTo>
                  <a:cubicBezTo>
                    <a:pt x="422" y="2446"/>
                    <a:pt x="493" y="2868"/>
                    <a:pt x="845" y="3009"/>
                  </a:cubicBezTo>
                  <a:cubicBezTo>
                    <a:pt x="934" y="3054"/>
                    <a:pt x="1015" y="3073"/>
                    <a:pt x="1088" y="3073"/>
                  </a:cubicBezTo>
                  <a:cubicBezTo>
                    <a:pt x="1357" y="3073"/>
                    <a:pt x="1523" y="2808"/>
                    <a:pt x="1689" y="2587"/>
                  </a:cubicBezTo>
                  <a:cubicBezTo>
                    <a:pt x="2181" y="2024"/>
                    <a:pt x="2111" y="1883"/>
                    <a:pt x="1267" y="1461"/>
                  </a:cubicBezTo>
                  <a:cubicBezTo>
                    <a:pt x="1337" y="1320"/>
                    <a:pt x="1407" y="1250"/>
                    <a:pt x="1478" y="898"/>
                  </a:cubicBezTo>
                  <a:cubicBezTo>
                    <a:pt x="1548" y="547"/>
                    <a:pt x="1689" y="195"/>
                    <a:pt x="1267" y="54"/>
                  </a:cubicBezTo>
                  <a:cubicBezTo>
                    <a:pt x="1176" y="18"/>
                    <a:pt x="1080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13"/>
            <p:cNvSpPr/>
            <p:nvPr/>
          </p:nvSpPr>
          <p:spPr>
            <a:xfrm rot="-6011034" flipH="1">
              <a:off x="2611036" y="2309087"/>
              <a:ext cx="54522" cy="69247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13"/>
            <p:cNvSpPr/>
            <p:nvPr/>
          </p:nvSpPr>
          <p:spPr>
            <a:xfrm rot="-6011034" flipH="1">
              <a:off x="2451427" y="2280038"/>
              <a:ext cx="77396" cy="39423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13"/>
            <p:cNvSpPr/>
            <p:nvPr/>
          </p:nvSpPr>
          <p:spPr>
            <a:xfrm rot="-6011034" flipH="1">
              <a:off x="1371662" y="2090486"/>
              <a:ext cx="42248" cy="64272"/>
            </a:xfrm>
            <a:custGeom>
              <a:avLst/>
              <a:gdLst/>
              <a:ahLst/>
              <a:cxnLst/>
              <a:rect l="l" t="t" r="r" b="b"/>
              <a:pathLst>
                <a:path w="1690" h="2571" extrusionOk="0">
                  <a:moveTo>
                    <a:pt x="1021" y="0"/>
                  </a:moveTo>
                  <a:cubicBezTo>
                    <a:pt x="987" y="0"/>
                    <a:pt x="952" y="4"/>
                    <a:pt x="915" y="11"/>
                  </a:cubicBezTo>
                  <a:cubicBezTo>
                    <a:pt x="704" y="11"/>
                    <a:pt x="493" y="152"/>
                    <a:pt x="352" y="363"/>
                  </a:cubicBezTo>
                  <a:cubicBezTo>
                    <a:pt x="71" y="785"/>
                    <a:pt x="1" y="1277"/>
                    <a:pt x="1" y="1770"/>
                  </a:cubicBezTo>
                  <a:cubicBezTo>
                    <a:pt x="1" y="2197"/>
                    <a:pt x="477" y="2571"/>
                    <a:pt x="925" y="2571"/>
                  </a:cubicBezTo>
                  <a:cubicBezTo>
                    <a:pt x="993" y="2571"/>
                    <a:pt x="1061" y="2562"/>
                    <a:pt x="1126" y="2543"/>
                  </a:cubicBezTo>
                  <a:cubicBezTo>
                    <a:pt x="1408" y="2473"/>
                    <a:pt x="1689" y="2262"/>
                    <a:pt x="1548" y="1981"/>
                  </a:cubicBezTo>
                  <a:cubicBezTo>
                    <a:pt x="1267" y="1488"/>
                    <a:pt x="1478" y="1066"/>
                    <a:pt x="1478" y="574"/>
                  </a:cubicBezTo>
                  <a:cubicBezTo>
                    <a:pt x="1478" y="259"/>
                    <a:pt x="1309" y="0"/>
                    <a:pt x="10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13"/>
            <p:cNvSpPr/>
            <p:nvPr/>
          </p:nvSpPr>
          <p:spPr>
            <a:xfrm rot="-6011034" flipH="1">
              <a:off x="1583981" y="2752501"/>
              <a:ext cx="66847" cy="56847"/>
            </a:xfrm>
            <a:custGeom>
              <a:avLst/>
              <a:gdLst/>
              <a:ahLst/>
              <a:cxnLst/>
              <a:rect l="l" t="t" r="r" b="b"/>
              <a:pathLst>
                <a:path w="2674" h="2274" extrusionOk="0">
                  <a:moveTo>
                    <a:pt x="2069" y="0"/>
                  </a:moveTo>
                  <a:cubicBezTo>
                    <a:pt x="1958" y="0"/>
                    <a:pt x="1846" y="35"/>
                    <a:pt x="1759" y="93"/>
                  </a:cubicBezTo>
                  <a:cubicBezTo>
                    <a:pt x="1587" y="208"/>
                    <a:pt x="1461" y="323"/>
                    <a:pt x="1268" y="323"/>
                  </a:cubicBezTo>
                  <a:cubicBezTo>
                    <a:pt x="1224" y="323"/>
                    <a:pt x="1178" y="317"/>
                    <a:pt x="1126" y="304"/>
                  </a:cubicBezTo>
                  <a:cubicBezTo>
                    <a:pt x="211" y="374"/>
                    <a:pt x="0" y="796"/>
                    <a:pt x="422" y="1500"/>
                  </a:cubicBezTo>
                  <a:cubicBezTo>
                    <a:pt x="493" y="1641"/>
                    <a:pt x="563" y="1711"/>
                    <a:pt x="563" y="1781"/>
                  </a:cubicBezTo>
                  <a:cubicBezTo>
                    <a:pt x="633" y="2063"/>
                    <a:pt x="774" y="2274"/>
                    <a:pt x="1056" y="2274"/>
                  </a:cubicBezTo>
                  <a:cubicBezTo>
                    <a:pt x="1407" y="2274"/>
                    <a:pt x="1548" y="2063"/>
                    <a:pt x="1618" y="1781"/>
                  </a:cubicBezTo>
                  <a:cubicBezTo>
                    <a:pt x="1689" y="1359"/>
                    <a:pt x="1900" y="1078"/>
                    <a:pt x="2322" y="937"/>
                  </a:cubicBezTo>
                  <a:cubicBezTo>
                    <a:pt x="2533" y="796"/>
                    <a:pt x="2674" y="445"/>
                    <a:pt x="2463" y="234"/>
                  </a:cubicBezTo>
                  <a:cubicBezTo>
                    <a:pt x="2380" y="69"/>
                    <a:pt x="2225" y="0"/>
                    <a:pt x="20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13"/>
            <p:cNvSpPr/>
            <p:nvPr/>
          </p:nvSpPr>
          <p:spPr>
            <a:xfrm rot="-6011034" flipH="1">
              <a:off x="2798609" y="3311711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13"/>
            <p:cNvSpPr/>
            <p:nvPr/>
          </p:nvSpPr>
          <p:spPr>
            <a:xfrm rot="-6011034" flipH="1">
              <a:off x="2120824" y="4049682"/>
              <a:ext cx="79171" cy="38998"/>
            </a:xfrm>
            <a:custGeom>
              <a:avLst/>
              <a:gdLst/>
              <a:ahLst/>
              <a:cxnLst/>
              <a:rect l="l" t="t" r="r" b="b"/>
              <a:pathLst>
                <a:path w="3167" h="1560" extrusionOk="0">
                  <a:moveTo>
                    <a:pt x="2212" y="1"/>
                  </a:moveTo>
                  <a:cubicBezTo>
                    <a:pt x="1767" y="1"/>
                    <a:pt x="1315" y="211"/>
                    <a:pt x="1056" y="575"/>
                  </a:cubicBezTo>
                  <a:cubicBezTo>
                    <a:pt x="1007" y="671"/>
                    <a:pt x="926" y="867"/>
                    <a:pt x="789" y="867"/>
                  </a:cubicBezTo>
                  <a:cubicBezTo>
                    <a:pt x="726" y="867"/>
                    <a:pt x="652" y="826"/>
                    <a:pt x="563" y="715"/>
                  </a:cubicBezTo>
                  <a:cubicBezTo>
                    <a:pt x="504" y="627"/>
                    <a:pt x="433" y="588"/>
                    <a:pt x="365" y="588"/>
                  </a:cubicBezTo>
                  <a:cubicBezTo>
                    <a:pt x="270" y="588"/>
                    <a:pt x="182" y="663"/>
                    <a:pt x="141" y="786"/>
                  </a:cubicBezTo>
                  <a:cubicBezTo>
                    <a:pt x="0" y="997"/>
                    <a:pt x="141" y="1137"/>
                    <a:pt x="282" y="1278"/>
                  </a:cubicBezTo>
                  <a:cubicBezTo>
                    <a:pt x="634" y="1489"/>
                    <a:pt x="1056" y="1559"/>
                    <a:pt x="1478" y="1559"/>
                  </a:cubicBezTo>
                  <a:cubicBezTo>
                    <a:pt x="1900" y="1489"/>
                    <a:pt x="2322" y="1278"/>
                    <a:pt x="2744" y="1067"/>
                  </a:cubicBezTo>
                  <a:cubicBezTo>
                    <a:pt x="2955" y="997"/>
                    <a:pt x="3166" y="926"/>
                    <a:pt x="3166" y="645"/>
                  </a:cubicBezTo>
                  <a:cubicBezTo>
                    <a:pt x="3166" y="293"/>
                    <a:pt x="2955" y="152"/>
                    <a:pt x="2674" y="82"/>
                  </a:cubicBezTo>
                  <a:cubicBezTo>
                    <a:pt x="2527" y="27"/>
                    <a:pt x="2370" y="1"/>
                    <a:pt x="2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13"/>
            <p:cNvSpPr/>
            <p:nvPr/>
          </p:nvSpPr>
          <p:spPr>
            <a:xfrm rot="-6011034" flipH="1">
              <a:off x="1311103" y="3238099"/>
              <a:ext cx="61572" cy="47973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13"/>
            <p:cNvSpPr/>
            <p:nvPr/>
          </p:nvSpPr>
          <p:spPr>
            <a:xfrm rot="-6011034" flipH="1">
              <a:off x="1578699" y="1859734"/>
              <a:ext cx="59822" cy="52798"/>
            </a:xfrm>
            <a:custGeom>
              <a:avLst/>
              <a:gdLst/>
              <a:ahLst/>
              <a:cxnLst/>
              <a:rect l="l" t="t" r="r" b="b"/>
              <a:pathLst>
                <a:path w="2393" h="2112" extrusionOk="0">
                  <a:moveTo>
                    <a:pt x="2041" y="1"/>
                  </a:moveTo>
                  <a:cubicBezTo>
                    <a:pt x="1337" y="71"/>
                    <a:pt x="634" y="423"/>
                    <a:pt x="141" y="986"/>
                  </a:cubicBezTo>
                  <a:cubicBezTo>
                    <a:pt x="1" y="1126"/>
                    <a:pt x="1" y="1408"/>
                    <a:pt x="141" y="1549"/>
                  </a:cubicBezTo>
                  <a:cubicBezTo>
                    <a:pt x="244" y="1652"/>
                    <a:pt x="385" y="1717"/>
                    <a:pt x="536" y="1717"/>
                  </a:cubicBezTo>
                  <a:cubicBezTo>
                    <a:pt x="591" y="1717"/>
                    <a:pt x="648" y="1708"/>
                    <a:pt x="704" y="1689"/>
                  </a:cubicBezTo>
                  <a:cubicBezTo>
                    <a:pt x="845" y="1549"/>
                    <a:pt x="986" y="1408"/>
                    <a:pt x="1197" y="1267"/>
                  </a:cubicBezTo>
                  <a:cubicBezTo>
                    <a:pt x="1478" y="1478"/>
                    <a:pt x="1478" y="1760"/>
                    <a:pt x="1548" y="1900"/>
                  </a:cubicBezTo>
                  <a:cubicBezTo>
                    <a:pt x="1619" y="2041"/>
                    <a:pt x="1759" y="2111"/>
                    <a:pt x="1830" y="2111"/>
                  </a:cubicBezTo>
                  <a:cubicBezTo>
                    <a:pt x="2041" y="2111"/>
                    <a:pt x="2111" y="1971"/>
                    <a:pt x="2182" y="1760"/>
                  </a:cubicBezTo>
                  <a:cubicBezTo>
                    <a:pt x="2182" y="1689"/>
                    <a:pt x="2182" y="1549"/>
                    <a:pt x="2182" y="1478"/>
                  </a:cubicBezTo>
                  <a:cubicBezTo>
                    <a:pt x="1900" y="1126"/>
                    <a:pt x="1971" y="634"/>
                    <a:pt x="2252" y="353"/>
                  </a:cubicBezTo>
                  <a:cubicBezTo>
                    <a:pt x="2393" y="212"/>
                    <a:pt x="2252" y="1"/>
                    <a:pt x="20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13"/>
            <p:cNvSpPr/>
            <p:nvPr/>
          </p:nvSpPr>
          <p:spPr>
            <a:xfrm rot="-6011034" flipH="1">
              <a:off x="2764315" y="3448954"/>
              <a:ext cx="45748" cy="90871"/>
            </a:xfrm>
            <a:custGeom>
              <a:avLst/>
              <a:gdLst/>
              <a:ahLst/>
              <a:cxnLst/>
              <a:rect l="l" t="t" r="r" b="b"/>
              <a:pathLst>
                <a:path w="1830" h="3635" extrusionOk="0">
                  <a:moveTo>
                    <a:pt x="1196" y="0"/>
                  </a:moveTo>
                  <a:cubicBezTo>
                    <a:pt x="915" y="563"/>
                    <a:pt x="493" y="915"/>
                    <a:pt x="493" y="1477"/>
                  </a:cubicBezTo>
                  <a:cubicBezTo>
                    <a:pt x="634" y="1899"/>
                    <a:pt x="493" y="2392"/>
                    <a:pt x="212" y="2673"/>
                  </a:cubicBezTo>
                  <a:cubicBezTo>
                    <a:pt x="1" y="2884"/>
                    <a:pt x="1" y="3306"/>
                    <a:pt x="282" y="3517"/>
                  </a:cubicBezTo>
                  <a:cubicBezTo>
                    <a:pt x="364" y="3600"/>
                    <a:pt x="471" y="3634"/>
                    <a:pt x="573" y="3634"/>
                  </a:cubicBezTo>
                  <a:cubicBezTo>
                    <a:pt x="646" y="3634"/>
                    <a:pt x="716" y="3617"/>
                    <a:pt x="774" y="3588"/>
                  </a:cubicBezTo>
                  <a:cubicBezTo>
                    <a:pt x="1056" y="3447"/>
                    <a:pt x="1196" y="3166"/>
                    <a:pt x="1056" y="2884"/>
                  </a:cubicBezTo>
                  <a:cubicBezTo>
                    <a:pt x="915" y="2533"/>
                    <a:pt x="1056" y="2181"/>
                    <a:pt x="1337" y="1899"/>
                  </a:cubicBezTo>
                  <a:cubicBezTo>
                    <a:pt x="1830" y="1337"/>
                    <a:pt x="1830" y="493"/>
                    <a:pt x="1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13"/>
            <p:cNvSpPr/>
            <p:nvPr/>
          </p:nvSpPr>
          <p:spPr>
            <a:xfrm rot="-6011034" flipH="1">
              <a:off x="1630478" y="2606343"/>
              <a:ext cx="54547" cy="69797"/>
            </a:xfrm>
            <a:custGeom>
              <a:avLst/>
              <a:gdLst/>
              <a:ahLst/>
              <a:cxnLst/>
              <a:rect l="l" t="t" r="r" b="b"/>
              <a:pathLst>
                <a:path w="2182" h="2792" extrusionOk="0">
                  <a:moveTo>
                    <a:pt x="845" y="1"/>
                  </a:moveTo>
                  <a:cubicBezTo>
                    <a:pt x="634" y="1"/>
                    <a:pt x="423" y="54"/>
                    <a:pt x="212" y="159"/>
                  </a:cubicBezTo>
                  <a:cubicBezTo>
                    <a:pt x="1" y="370"/>
                    <a:pt x="71" y="722"/>
                    <a:pt x="352" y="792"/>
                  </a:cubicBezTo>
                  <a:cubicBezTo>
                    <a:pt x="634" y="863"/>
                    <a:pt x="915" y="863"/>
                    <a:pt x="1267" y="933"/>
                  </a:cubicBezTo>
                  <a:cubicBezTo>
                    <a:pt x="986" y="1496"/>
                    <a:pt x="775" y="1918"/>
                    <a:pt x="634" y="2410"/>
                  </a:cubicBezTo>
                  <a:cubicBezTo>
                    <a:pt x="563" y="2551"/>
                    <a:pt x="634" y="2692"/>
                    <a:pt x="775" y="2762"/>
                  </a:cubicBezTo>
                  <a:cubicBezTo>
                    <a:pt x="816" y="2783"/>
                    <a:pt x="857" y="2791"/>
                    <a:pt x="896" y="2791"/>
                  </a:cubicBezTo>
                  <a:cubicBezTo>
                    <a:pt x="992" y="2791"/>
                    <a:pt x="1077" y="2741"/>
                    <a:pt x="1126" y="2692"/>
                  </a:cubicBezTo>
                  <a:cubicBezTo>
                    <a:pt x="1478" y="2270"/>
                    <a:pt x="1759" y="1847"/>
                    <a:pt x="1970" y="1425"/>
                  </a:cubicBezTo>
                  <a:cubicBezTo>
                    <a:pt x="2181" y="863"/>
                    <a:pt x="2111" y="652"/>
                    <a:pt x="1478" y="159"/>
                  </a:cubicBezTo>
                  <a:cubicBezTo>
                    <a:pt x="1267" y="54"/>
                    <a:pt x="1056" y="1"/>
                    <a:pt x="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13"/>
            <p:cNvSpPr/>
            <p:nvPr/>
          </p:nvSpPr>
          <p:spPr>
            <a:xfrm rot="-6011034" flipH="1">
              <a:off x="1666269" y="2352369"/>
              <a:ext cx="58047" cy="49723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13"/>
            <p:cNvSpPr/>
            <p:nvPr/>
          </p:nvSpPr>
          <p:spPr>
            <a:xfrm rot="-6011034" flipH="1">
              <a:off x="3602010" y="2435694"/>
              <a:ext cx="56297" cy="43398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13"/>
            <p:cNvSpPr/>
            <p:nvPr/>
          </p:nvSpPr>
          <p:spPr>
            <a:xfrm rot="-6011034" flipH="1">
              <a:off x="1638510" y="1719406"/>
              <a:ext cx="49273" cy="54522"/>
            </a:xfrm>
            <a:custGeom>
              <a:avLst/>
              <a:gdLst/>
              <a:ahLst/>
              <a:cxnLst/>
              <a:rect l="l" t="t" r="r" b="b"/>
              <a:pathLst>
                <a:path w="1971" h="2181" extrusionOk="0">
                  <a:moveTo>
                    <a:pt x="845" y="0"/>
                  </a:moveTo>
                  <a:cubicBezTo>
                    <a:pt x="493" y="70"/>
                    <a:pt x="211" y="282"/>
                    <a:pt x="141" y="633"/>
                  </a:cubicBezTo>
                  <a:cubicBezTo>
                    <a:pt x="0" y="985"/>
                    <a:pt x="141" y="1407"/>
                    <a:pt x="493" y="1618"/>
                  </a:cubicBezTo>
                  <a:cubicBezTo>
                    <a:pt x="704" y="1759"/>
                    <a:pt x="985" y="1970"/>
                    <a:pt x="1407" y="2181"/>
                  </a:cubicBezTo>
                  <a:cubicBezTo>
                    <a:pt x="1478" y="1759"/>
                    <a:pt x="1618" y="1407"/>
                    <a:pt x="1829" y="1055"/>
                  </a:cubicBezTo>
                  <a:cubicBezTo>
                    <a:pt x="1970" y="915"/>
                    <a:pt x="1970" y="633"/>
                    <a:pt x="1829" y="493"/>
                  </a:cubicBezTo>
                  <a:cubicBezTo>
                    <a:pt x="1618" y="141"/>
                    <a:pt x="1196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13"/>
            <p:cNvSpPr/>
            <p:nvPr/>
          </p:nvSpPr>
          <p:spPr>
            <a:xfrm rot="-6011034" flipH="1">
              <a:off x="1829781" y="2958611"/>
              <a:ext cx="61572" cy="34348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13"/>
            <p:cNvSpPr/>
            <p:nvPr/>
          </p:nvSpPr>
          <p:spPr>
            <a:xfrm rot="-6011034" flipH="1">
              <a:off x="2177621" y="1842489"/>
              <a:ext cx="40473" cy="54922"/>
            </a:xfrm>
            <a:custGeom>
              <a:avLst/>
              <a:gdLst/>
              <a:ahLst/>
              <a:cxnLst/>
              <a:rect l="l" t="t" r="r" b="b"/>
              <a:pathLst>
                <a:path w="1619" h="2197" extrusionOk="0">
                  <a:moveTo>
                    <a:pt x="968" y="0"/>
                  </a:moveTo>
                  <a:cubicBezTo>
                    <a:pt x="875" y="0"/>
                    <a:pt x="784" y="23"/>
                    <a:pt x="704" y="77"/>
                  </a:cubicBezTo>
                  <a:cubicBezTo>
                    <a:pt x="281" y="358"/>
                    <a:pt x="0" y="851"/>
                    <a:pt x="0" y="1414"/>
                  </a:cubicBezTo>
                  <a:cubicBezTo>
                    <a:pt x="0" y="1864"/>
                    <a:pt x="353" y="2196"/>
                    <a:pt x="790" y="2196"/>
                  </a:cubicBezTo>
                  <a:cubicBezTo>
                    <a:pt x="831" y="2196"/>
                    <a:pt x="872" y="2193"/>
                    <a:pt x="915" y="2187"/>
                  </a:cubicBezTo>
                  <a:cubicBezTo>
                    <a:pt x="1407" y="2117"/>
                    <a:pt x="1548" y="1765"/>
                    <a:pt x="1407" y="1343"/>
                  </a:cubicBezTo>
                  <a:cubicBezTo>
                    <a:pt x="1337" y="1062"/>
                    <a:pt x="1477" y="921"/>
                    <a:pt x="1548" y="710"/>
                  </a:cubicBezTo>
                  <a:cubicBezTo>
                    <a:pt x="1618" y="499"/>
                    <a:pt x="1548" y="288"/>
                    <a:pt x="1407" y="147"/>
                  </a:cubicBezTo>
                  <a:cubicBezTo>
                    <a:pt x="1277" y="60"/>
                    <a:pt x="1119" y="0"/>
                    <a:pt x="9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13"/>
            <p:cNvSpPr/>
            <p:nvPr/>
          </p:nvSpPr>
          <p:spPr>
            <a:xfrm rot="-6011034" flipH="1">
              <a:off x="3445731" y="1515111"/>
              <a:ext cx="52773" cy="47098"/>
            </a:xfrm>
            <a:custGeom>
              <a:avLst/>
              <a:gdLst/>
              <a:ahLst/>
              <a:cxnLst/>
              <a:rect l="l" t="t" r="r" b="b"/>
              <a:pathLst>
                <a:path w="2111" h="1884" extrusionOk="0">
                  <a:moveTo>
                    <a:pt x="1496" y="0"/>
                  </a:moveTo>
                  <a:cubicBezTo>
                    <a:pt x="1094" y="0"/>
                    <a:pt x="665" y="145"/>
                    <a:pt x="352" y="406"/>
                  </a:cubicBezTo>
                  <a:cubicBezTo>
                    <a:pt x="71" y="687"/>
                    <a:pt x="1" y="1180"/>
                    <a:pt x="212" y="1602"/>
                  </a:cubicBezTo>
                  <a:cubicBezTo>
                    <a:pt x="282" y="1743"/>
                    <a:pt x="423" y="1883"/>
                    <a:pt x="634" y="1883"/>
                  </a:cubicBezTo>
                  <a:cubicBezTo>
                    <a:pt x="1267" y="1532"/>
                    <a:pt x="1759" y="1039"/>
                    <a:pt x="2111" y="406"/>
                  </a:cubicBezTo>
                  <a:cubicBezTo>
                    <a:pt x="2111" y="406"/>
                    <a:pt x="2111" y="336"/>
                    <a:pt x="2111" y="265"/>
                  </a:cubicBezTo>
                  <a:cubicBezTo>
                    <a:pt x="2041" y="195"/>
                    <a:pt x="1970" y="125"/>
                    <a:pt x="1900" y="54"/>
                  </a:cubicBezTo>
                  <a:cubicBezTo>
                    <a:pt x="1773" y="18"/>
                    <a:pt x="1636" y="0"/>
                    <a:pt x="1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13"/>
            <p:cNvSpPr/>
            <p:nvPr/>
          </p:nvSpPr>
          <p:spPr>
            <a:xfrm rot="-6011034" flipH="1">
              <a:off x="663837" y="3498185"/>
              <a:ext cx="43998" cy="47773"/>
            </a:xfrm>
            <a:custGeom>
              <a:avLst/>
              <a:gdLst/>
              <a:ahLst/>
              <a:cxnLst/>
              <a:rect l="l" t="t" r="r" b="b"/>
              <a:pathLst>
                <a:path w="1760" h="1911" extrusionOk="0">
                  <a:moveTo>
                    <a:pt x="1163" y="0"/>
                  </a:moveTo>
                  <a:cubicBezTo>
                    <a:pt x="1129" y="0"/>
                    <a:pt x="1093" y="4"/>
                    <a:pt x="1056" y="11"/>
                  </a:cubicBezTo>
                  <a:cubicBezTo>
                    <a:pt x="423" y="152"/>
                    <a:pt x="1" y="644"/>
                    <a:pt x="1" y="1277"/>
                  </a:cubicBezTo>
                  <a:cubicBezTo>
                    <a:pt x="71" y="1699"/>
                    <a:pt x="423" y="1910"/>
                    <a:pt x="845" y="1910"/>
                  </a:cubicBezTo>
                  <a:cubicBezTo>
                    <a:pt x="1408" y="1699"/>
                    <a:pt x="1759" y="1137"/>
                    <a:pt x="1689" y="574"/>
                  </a:cubicBezTo>
                  <a:cubicBezTo>
                    <a:pt x="1689" y="259"/>
                    <a:pt x="1463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13"/>
            <p:cNvSpPr/>
            <p:nvPr/>
          </p:nvSpPr>
          <p:spPr>
            <a:xfrm rot="-6011034" flipH="1">
              <a:off x="3862392" y="2276925"/>
              <a:ext cx="54547" cy="37523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13"/>
            <p:cNvSpPr/>
            <p:nvPr/>
          </p:nvSpPr>
          <p:spPr>
            <a:xfrm rot="-6011034" flipH="1">
              <a:off x="2554766" y="3120019"/>
              <a:ext cx="47498" cy="48923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13"/>
            <p:cNvSpPr/>
            <p:nvPr/>
          </p:nvSpPr>
          <p:spPr>
            <a:xfrm rot="-6011034" flipH="1">
              <a:off x="1779801" y="1713800"/>
              <a:ext cx="40473" cy="65722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13"/>
            <p:cNvSpPr/>
            <p:nvPr/>
          </p:nvSpPr>
          <p:spPr>
            <a:xfrm rot="-6011034" flipH="1">
              <a:off x="842307" y="3015218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13"/>
            <p:cNvSpPr/>
            <p:nvPr/>
          </p:nvSpPr>
          <p:spPr>
            <a:xfrm rot="-6011034" flipH="1">
              <a:off x="1235798" y="2672549"/>
              <a:ext cx="58072" cy="32024"/>
            </a:xfrm>
            <a:custGeom>
              <a:avLst/>
              <a:gdLst/>
              <a:ahLst/>
              <a:cxnLst/>
              <a:rect l="l" t="t" r="r" b="b"/>
              <a:pathLst>
                <a:path w="2323" h="1281" extrusionOk="0">
                  <a:moveTo>
                    <a:pt x="1381" y="1"/>
                  </a:moveTo>
                  <a:cubicBezTo>
                    <a:pt x="1301" y="1"/>
                    <a:pt x="1216" y="5"/>
                    <a:pt x="1126" y="14"/>
                  </a:cubicBezTo>
                  <a:cubicBezTo>
                    <a:pt x="423" y="85"/>
                    <a:pt x="1" y="436"/>
                    <a:pt x="71" y="788"/>
                  </a:cubicBezTo>
                  <a:cubicBezTo>
                    <a:pt x="142" y="1140"/>
                    <a:pt x="564" y="1280"/>
                    <a:pt x="1267" y="1280"/>
                  </a:cubicBezTo>
                  <a:cubicBezTo>
                    <a:pt x="1971" y="1210"/>
                    <a:pt x="2322" y="999"/>
                    <a:pt x="2322" y="577"/>
                  </a:cubicBezTo>
                  <a:cubicBezTo>
                    <a:pt x="2261" y="209"/>
                    <a:pt x="193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13"/>
            <p:cNvSpPr/>
            <p:nvPr/>
          </p:nvSpPr>
          <p:spPr>
            <a:xfrm rot="-6011034" flipH="1">
              <a:off x="3529231" y="2786938"/>
              <a:ext cx="52773" cy="44273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13"/>
            <p:cNvSpPr/>
            <p:nvPr/>
          </p:nvSpPr>
          <p:spPr>
            <a:xfrm rot="-6011034" flipH="1">
              <a:off x="4992370" y="2152554"/>
              <a:ext cx="64622" cy="34998"/>
            </a:xfrm>
            <a:custGeom>
              <a:avLst/>
              <a:gdLst/>
              <a:ahLst/>
              <a:cxnLst/>
              <a:rect l="l" t="t" r="r" b="b"/>
              <a:pathLst>
                <a:path w="2585" h="1400" extrusionOk="0">
                  <a:moveTo>
                    <a:pt x="1705" y="1"/>
                  </a:moveTo>
                  <a:cubicBezTo>
                    <a:pt x="1600" y="1"/>
                    <a:pt x="1494" y="18"/>
                    <a:pt x="1389" y="54"/>
                  </a:cubicBezTo>
                  <a:cubicBezTo>
                    <a:pt x="896" y="124"/>
                    <a:pt x="474" y="335"/>
                    <a:pt x="193" y="757"/>
                  </a:cubicBezTo>
                  <a:cubicBezTo>
                    <a:pt x="0" y="1078"/>
                    <a:pt x="159" y="1399"/>
                    <a:pt x="456" y="1399"/>
                  </a:cubicBezTo>
                  <a:cubicBezTo>
                    <a:pt x="485" y="1399"/>
                    <a:pt x="514" y="1396"/>
                    <a:pt x="545" y="1390"/>
                  </a:cubicBezTo>
                  <a:cubicBezTo>
                    <a:pt x="1037" y="1390"/>
                    <a:pt x="1600" y="1179"/>
                    <a:pt x="2092" y="968"/>
                  </a:cubicBezTo>
                  <a:cubicBezTo>
                    <a:pt x="2585" y="827"/>
                    <a:pt x="2514" y="194"/>
                    <a:pt x="2022" y="54"/>
                  </a:cubicBezTo>
                  <a:cubicBezTo>
                    <a:pt x="1916" y="18"/>
                    <a:pt x="1811" y="1"/>
                    <a:pt x="1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13"/>
            <p:cNvSpPr/>
            <p:nvPr/>
          </p:nvSpPr>
          <p:spPr>
            <a:xfrm rot="-6011034" flipH="1">
              <a:off x="4153807" y="2238808"/>
              <a:ext cx="56297" cy="35623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13"/>
            <p:cNvSpPr/>
            <p:nvPr/>
          </p:nvSpPr>
          <p:spPr>
            <a:xfrm rot="-6011034" flipH="1">
              <a:off x="2872591" y="3327195"/>
              <a:ext cx="43998" cy="40698"/>
            </a:xfrm>
            <a:custGeom>
              <a:avLst/>
              <a:gdLst/>
              <a:ahLst/>
              <a:cxnLst/>
              <a:rect l="l" t="t" r="r" b="b"/>
              <a:pathLst>
                <a:path w="1760" h="1628" extrusionOk="0">
                  <a:moveTo>
                    <a:pt x="845" y="0"/>
                  </a:moveTo>
                  <a:cubicBezTo>
                    <a:pt x="352" y="71"/>
                    <a:pt x="1" y="422"/>
                    <a:pt x="1" y="915"/>
                  </a:cubicBezTo>
                  <a:cubicBezTo>
                    <a:pt x="71" y="1266"/>
                    <a:pt x="634" y="1618"/>
                    <a:pt x="1197" y="1618"/>
                  </a:cubicBezTo>
                  <a:cubicBezTo>
                    <a:pt x="1227" y="1624"/>
                    <a:pt x="1256" y="1627"/>
                    <a:pt x="1285" y="1627"/>
                  </a:cubicBezTo>
                  <a:cubicBezTo>
                    <a:pt x="1583" y="1627"/>
                    <a:pt x="1759" y="1300"/>
                    <a:pt x="1759" y="915"/>
                  </a:cubicBezTo>
                  <a:cubicBezTo>
                    <a:pt x="1759" y="422"/>
                    <a:pt x="133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13"/>
            <p:cNvSpPr/>
            <p:nvPr/>
          </p:nvSpPr>
          <p:spPr>
            <a:xfrm rot="-6011034" flipH="1">
              <a:off x="1849890" y="2901304"/>
              <a:ext cx="38723" cy="43998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13"/>
            <p:cNvSpPr/>
            <p:nvPr/>
          </p:nvSpPr>
          <p:spPr>
            <a:xfrm rot="-6011034" flipH="1">
              <a:off x="4554947" y="2378003"/>
              <a:ext cx="43973" cy="53073"/>
            </a:xfrm>
            <a:custGeom>
              <a:avLst/>
              <a:gdLst/>
              <a:ahLst/>
              <a:cxnLst/>
              <a:rect l="l" t="t" r="r" b="b"/>
              <a:pathLst>
                <a:path w="1759" h="2123" extrusionOk="0">
                  <a:moveTo>
                    <a:pt x="996" y="1"/>
                  </a:moveTo>
                  <a:cubicBezTo>
                    <a:pt x="621" y="1"/>
                    <a:pt x="282" y="266"/>
                    <a:pt x="282" y="645"/>
                  </a:cubicBezTo>
                  <a:cubicBezTo>
                    <a:pt x="211" y="997"/>
                    <a:pt x="211" y="1348"/>
                    <a:pt x="71" y="1700"/>
                  </a:cubicBezTo>
                  <a:cubicBezTo>
                    <a:pt x="0" y="1981"/>
                    <a:pt x="141" y="2122"/>
                    <a:pt x="563" y="2122"/>
                  </a:cubicBezTo>
                  <a:cubicBezTo>
                    <a:pt x="985" y="1911"/>
                    <a:pt x="1267" y="1419"/>
                    <a:pt x="1548" y="997"/>
                  </a:cubicBezTo>
                  <a:cubicBezTo>
                    <a:pt x="1759" y="645"/>
                    <a:pt x="1548" y="152"/>
                    <a:pt x="1126" y="12"/>
                  </a:cubicBezTo>
                  <a:cubicBezTo>
                    <a:pt x="1082" y="4"/>
                    <a:pt x="1039" y="1"/>
                    <a:pt x="9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13"/>
            <p:cNvSpPr/>
            <p:nvPr/>
          </p:nvSpPr>
          <p:spPr>
            <a:xfrm rot="-6011034" flipH="1">
              <a:off x="1575446" y="2951869"/>
              <a:ext cx="48598" cy="36723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13"/>
            <p:cNvSpPr/>
            <p:nvPr/>
          </p:nvSpPr>
          <p:spPr>
            <a:xfrm rot="-6011034" flipH="1">
              <a:off x="2389349" y="1910402"/>
              <a:ext cx="45748" cy="35423"/>
            </a:xfrm>
            <a:custGeom>
              <a:avLst/>
              <a:gdLst/>
              <a:ahLst/>
              <a:cxnLst/>
              <a:rect l="l" t="t" r="r" b="b"/>
              <a:pathLst>
                <a:path w="1830" h="1417" extrusionOk="0">
                  <a:moveTo>
                    <a:pt x="683" y="0"/>
                  </a:moveTo>
                  <a:cubicBezTo>
                    <a:pt x="364" y="0"/>
                    <a:pt x="71" y="321"/>
                    <a:pt x="71" y="642"/>
                  </a:cubicBezTo>
                  <a:cubicBezTo>
                    <a:pt x="0" y="1135"/>
                    <a:pt x="423" y="1416"/>
                    <a:pt x="1056" y="1416"/>
                  </a:cubicBezTo>
                  <a:cubicBezTo>
                    <a:pt x="1548" y="1416"/>
                    <a:pt x="1829" y="1135"/>
                    <a:pt x="1829" y="783"/>
                  </a:cubicBezTo>
                  <a:cubicBezTo>
                    <a:pt x="1829" y="361"/>
                    <a:pt x="1337" y="9"/>
                    <a:pt x="774" y="9"/>
                  </a:cubicBezTo>
                  <a:cubicBezTo>
                    <a:pt x="744" y="3"/>
                    <a:pt x="713" y="0"/>
                    <a:pt x="6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13"/>
            <p:cNvSpPr/>
            <p:nvPr/>
          </p:nvSpPr>
          <p:spPr>
            <a:xfrm rot="-6011034" flipH="1">
              <a:off x="1232695" y="2375397"/>
              <a:ext cx="45748" cy="45948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13"/>
            <p:cNvSpPr/>
            <p:nvPr/>
          </p:nvSpPr>
          <p:spPr>
            <a:xfrm rot="-6011034" flipH="1">
              <a:off x="2355225" y="2247133"/>
              <a:ext cx="54547" cy="34873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13"/>
            <p:cNvSpPr/>
            <p:nvPr/>
          </p:nvSpPr>
          <p:spPr>
            <a:xfrm rot="-6011034" flipH="1">
              <a:off x="3835687" y="2173367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13"/>
            <p:cNvSpPr/>
            <p:nvPr/>
          </p:nvSpPr>
          <p:spPr>
            <a:xfrm rot="-6011034" flipH="1">
              <a:off x="3452760" y="2175606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13"/>
            <p:cNvSpPr/>
            <p:nvPr/>
          </p:nvSpPr>
          <p:spPr>
            <a:xfrm rot="-6011034" flipH="1">
              <a:off x="2778442" y="1555503"/>
              <a:ext cx="42223" cy="39623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13"/>
            <p:cNvSpPr/>
            <p:nvPr/>
          </p:nvSpPr>
          <p:spPr>
            <a:xfrm rot="-6011034" flipH="1">
              <a:off x="2087321" y="2575799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13"/>
            <p:cNvSpPr/>
            <p:nvPr/>
          </p:nvSpPr>
          <p:spPr>
            <a:xfrm rot="-6011034" flipH="1">
              <a:off x="1804314" y="3641268"/>
              <a:ext cx="45748" cy="35748"/>
            </a:xfrm>
            <a:custGeom>
              <a:avLst/>
              <a:gdLst/>
              <a:ahLst/>
              <a:cxnLst/>
              <a:rect l="l" t="t" r="r" b="b"/>
              <a:pathLst>
                <a:path w="1830" h="1430" extrusionOk="0">
                  <a:moveTo>
                    <a:pt x="904" y="1"/>
                  </a:moveTo>
                  <a:cubicBezTo>
                    <a:pt x="861" y="1"/>
                    <a:pt x="817" y="4"/>
                    <a:pt x="774" y="12"/>
                  </a:cubicBezTo>
                  <a:cubicBezTo>
                    <a:pt x="282" y="82"/>
                    <a:pt x="0" y="363"/>
                    <a:pt x="0" y="715"/>
                  </a:cubicBezTo>
                  <a:cubicBezTo>
                    <a:pt x="0" y="1157"/>
                    <a:pt x="340" y="1429"/>
                    <a:pt x="766" y="1429"/>
                  </a:cubicBezTo>
                  <a:cubicBezTo>
                    <a:pt x="815" y="1429"/>
                    <a:pt x="864" y="1426"/>
                    <a:pt x="915" y="1419"/>
                  </a:cubicBezTo>
                  <a:cubicBezTo>
                    <a:pt x="1407" y="1419"/>
                    <a:pt x="1829" y="1067"/>
                    <a:pt x="1759" y="645"/>
                  </a:cubicBezTo>
                  <a:cubicBezTo>
                    <a:pt x="1633" y="266"/>
                    <a:pt x="1280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13"/>
            <p:cNvSpPr/>
            <p:nvPr/>
          </p:nvSpPr>
          <p:spPr>
            <a:xfrm rot="-6011034" flipH="1">
              <a:off x="2005265" y="3650042"/>
              <a:ext cx="47523" cy="36823"/>
            </a:xfrm>
            <a:custGeom>
              <a:avLst/>
              <a:gdLst/>
              <a:ahLst/>
              <a:cxnLst/>
              <a:rect l="l" t="t" r="r" b="b"/>
              <a:pathLst>
                <a:path w="1901" h="1473" extrusionOk="0">
                  <a:moveTo>
                    <a:pt x="1383" y="0"/>
                  </a:moveTo>
                  <a:cubicBezTo>
                    <a:pt x="791" y="0"/>
                    <a:pt x="251" y="344"/>
                    <a:pt x="71" y="945"/>
                  </a:cubicBezTo>
                  <a:cubicBezTo>
                    <a:pt x="1" y="1086"/>
                    <a:pt x="71" y="1297"/>
                    <a:pt x="212" y="1367"/>
                  </a:cubicBezTo>
                  <a:cubicBezTo>
                    <a:pt x="282" y="1438"/>
                    <a:pt x="388" y="1473"/>
                    <a:pt x="493" y="1473"/>
                  </a:cubicBezTo>
                  <a:cubicBezTo>
                    <a:pt x="599" y="1473"/>
                    <a:pt x="704" y="1438"/>
                    <a:pt x="775" y="1367"/>
                  </a:cubicBezTo>
                  <a:cubicBezTo>
                    <a:pt x="1126" y="1156"/>
                    <a:pt x="1478" y="875"/>
                    <a:pt x="1759" y="593"/>
                  </a:cubicBezTo>
                  <a:cubicBezTo>
                    <a:pt x="1830" y="523"/>
                    <a:pt x="1900" y="382"/>
                    <a:pt x="1900" y="312"/>
                  </a:cubicBezTo>
                  <a:cubicBezTo>
                    <a:pt x="1900" y="171"/>
                    <a:pt x="1759" y="101"/>
                    <a:pt x="1689" y="31"/>
                  </a:cubicBezTo>
                  <a:cubicBezTo>
                    <a:pt x="1586" y="10"/>
                    <a:pt x="1484" y="0"/>
                    <a:pt x="1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13"/>
            <p:cNvSpPr/>
            <p:nvPr/>
          </p:nvSpPr>
          <p:spPr>
            <a:xfrm rot="-6011034" flipH="1">
              <a:off x="1642569" y="2281557"/>
              <a:ext cx="58072" cy="28349"/>
            </a:xfrm>
            <a:custGeom>
              <a:avLst/>
              <a:gdLst/>
              <a:ahLst/>
              <a:cxnLst/>
              <a:rect l="l" t="t" r="r" b="b"/>
              <a:pathLst>
                <a:path w="2323" h="1134" extrusionOk="0">
                  <a:moveTo>
                    <a:pt x="1900" y="0"/>
                  </a:moveTo>
                  <a:cubicBezTo>
                    <a:pt x="1408" y="0"/>
                    <a:pt x="986" y="71"/>
                    <a:pt x="563" y="282"/>
                  </a:cubicBezTo>
                  <a:cubicBezTo>
                    <a:pt x="282" y="352"/>
                    <a:pt x="1" y="563"/>
                    <a:pt x="71" y="915"/>
                  </a:cubicBezTo>
                  <a:cubicBezTo>
                    <a:pt x="118" y="1102"/>
                    <a:pt x="290" y="1134"/>
                    <a:pt x="483" y="1134"/>
                  </a:cubicBezTo>
                  <a:cubicBezTo>
                    <a:pt x="579" y="1134"/>
                    <a:pt x="681" y="1126"/>
                    <a:pt x="775" y="1126"/>
                  </a:cubicBezTo>
                  <a:lnTo>
                    <a:pt x="915" y="1126"/>
                  </a:lnTo>
                  <a:cubicBezTo>
                    <a:pt x="1337" y="1126"/>
                    <a:pt x="1759" y="985"/>
                    <a:pt x="2111" y="704"/>
                  </a:cubicBezTo>
                  <a:cubicBezTo>
                    <a:pt x="2252" y="563"/>
                    <a:pt x="2322" y="422"/>
                    <a:pt x="2252" y="211"/>
                  </a:cubicBezTo>
                  <a:cubicBezTo>
                    <a:pt x="2181" y="71"/>
                    <a:pt x="2041" y="0"/>
                    <a:pt x="1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13"/>
            <p:cNvSpPr/>
            <p:nvPr/>
          </p:nvSpPr>
          <p:spPr>
            <a:xfrm rot="-6011034" flipH="1">
              <a:off x="2500574" y="2105859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13"/>
            <p:cNvSpPr/>
            <p:nvPr/>
          </p:nvSpPr>
          <p:spPr>
            <a:xfrm rot="-6011034" flipH="1">
              <a:off x="4086167" y="3173323"/>
              <a:ext cx="43973" cy="36948"/>
            </a:xfrm>
            <a:custGeom>
              <a:avLst/>
              <a:gdLst/>
              <a:ahLst/>
              <a:cxnLst/>
              <a:rect l="l" t="t" r="r" b="b"/>
              <a:pathLst>
                <a:path w="1759" h="1478" extrusionOk="0">
                  <a:moveTo>
                    <a:pt x="915" y="1"/>
                  </a:moveTo>
                  <a:cubicBezTo>
                    <a:pt x="422" y="71"/>
                    <a:pt x="0" y="493"/>
                    <a:pt x="0" y="915"/>
                  </a:cubicBezTo>
                  <a:cubicBezTo>
                    <a:pt x="70" y="1267"/>
                    <a:pt x="352" y="1478"/>
                    <a:pt x="704" y="1478"/>
                  </a:cubicBezTo>
                  <a:cubicBezTo>
                    <a:pt x="1196" y="1408"/>
                    <a:pt x="1759" y="845"/>
                    <a:pt x="1618" y="423"/>
                  </a:cubicBezTo>
                  <a:cubicBezTo>
                    <a:pt x="1548" y="1"/>
                    <a:pt x="126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13"/>
            <p:cNvSpPr/>
            <p:nvPr/>
          </p:nvSpPr>
          <p:spPr>
            <a:xfrm rot="-6011034" flipH="1">
              <a:off x="2378943" y="1443665"/>
              <a:ext cx="45748" cy="32848"/>
            </a:xfrm>
            <a:custGeom>
              <a:avLst/>
              <a:gdLst/>
              <a:ahLst/>
              <a:cxnLst/>
              <a:rect l="l" t="t" r="r" b="b"/>
              <a:pathLst>
                <a:path w="1830" h="1314" extrusionOk="0">
                  <a:moveTo>
                    <a:pt x="936" y="0"/>
                  </a:moveTo>
                  <a:cubicBezTo>
                    <a:pt x="862" y="0"/>
                    <a:pt x="786" y="9"/>
                    <a:pt x="704" y="29"/>
                  </a:cubicBezTo>
                  <a:cubicBezTo>
                    <a:pt x="422" y="100"/>
                    <a:pt x="141" y="240"/>
                    <a:pt x="70" y="522"/>
                  </a:cubicBezTo>
                  <a:cubicBezTo>
                    <a:pt x="0" y="733"/>
                    <a:pt x="0" y="944"/>
                    <a:pt x="141" y="1084"/>
                  </a:cubicBezTo>
                  <a:cubicBezTo>
                    <a:pt x="282" y="1260"/>
                    <a:pt x="422" y="1313"/>
                    <a:pt x="572" y="1313"/>
                  </a:cubicBezTo>
                  <a:cubicBezTo>
                    <a:pt x="721" y="1313"/>
                    <a:pt x="879" y="1260"/>
                    <a:pt x="1055" y="1225"/>
                  </a:cubicBezTo>
                  <a:cubicBezTo>
                    <a:pt x="1196" y="1155"/>
                    <a:pt x="1337" y="1084"/>
                    <a:pt x="1477" y="1014"/>
                  </a:cubicBezTo>
                  <a:cubicBezTo>
                    <a:pt x="1688" y="944"/>
                    <a:pt x="1829" y="803"/>
                    <a:pt x="1829" y="592"/>
                  </a:cubicBezTo>
                  <a:cubicBezTo>
                    <a:pt x="1829" y="381"/>
                    <a:pt x="1688" y="170"/>
                    <a:pt x="1477" y="100"/>
                  </a:cubicBezTo>
                  <a:cubicBezTo>
                    <a:pt x="1278" y="50"/>
                    <a:pt x="1115" y="0"/>
                    <a:pt x="9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13"/>
            <p:cNvSpPr/>
            <p:nvPr/>
          </p:nvSpPr>
          <p:spPr>
            <a:xfrm rot="-6011034" flipH="1">
              <a:off x="2043078" y="2938669"/>
              <a:ext cx="29924" cy="49748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3"/>
            <p:cNvSpPr/>
            <p:nvPr/>
          </p:nvSpPr>
          <p:spPr>
            <a:xfrm rot="-6011034" flipH="1">
              <a:off x="4247154" y="2236246"/>
              <a:ext cx="35198" cy="46723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13"/>
            <p:cNvSpPr/>
            <p:nvPr/>
          </p:nvSpPr>
          <p:spPr>
            <a:xfrm rot="-6011034" flipH="1">
              <a:off x="4478630" y="2422592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13"/>
            <p:cNvSpPr/>
            <p:nvPr/>
          </p:nvSpPr>
          <p:spPr>
            <a:xfrm rot="-6011034" flipH="1">
              <a:off x="4402163" y="3038244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13"/>
            <p:cNvSpPr/>
            <p:nvPr/>
          </p:nvSpPr>
          <p:spPr>
            <a:xfrm rot="-6011034" flipH="1">
              <a:off x="1747766" y="2360332"/>
              <a:ext cx="36948" cy="40473"/>
            </a:xfrm>
            <a:custGeom>
              <a:avLst/>
              <a:gdLst/>
              <a:ahLst/>
              <a:cxnLst/>
              <a:rect l="l" t="t" r="r" b="b"/>
              <a:pathLst>
                <a:path w="1478" h="1619" extrusionOk="0">
                  <a:moveTo>
                    <a:pt x="915" y="0"/>
                  </a:moveTo>
                  <a:cubicBezTo>
                    <a:pt x="423" y="0"/>
                    <a:pt x="1" y="423"/>
                    <a:pt x="1" y="915"/>
                  </a:cubicBezTo>
                  <a:cubicBezTo>
                    <a:pt x="1" y="1267"/>
                    <a:pt x="282" y="1618"/>
                    <a:pt x="634" y="1618"/>
                  </a:cubicBezTo>
                  <a:cubicBezTo>
                    <a:pt x="1056" y="1618"/>
                    <a:pt x="1478" y="1056"/>
                    <a:pt x="1478" y="423"/>
                  </a:cubicBezTo>
                  <a:cubicBezTo>
                    <a:pt x="1478" y="141"/>
                    <a:pt x="126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13"/>
            <p:cNvSpPr/>
            <p:nvPr/>
          </p:nvSpPr>
          <p:spPr>
            <a:xfrm rot="-6011034" flipH="1">
              <a:off x="2824000" y="1647433"/>
              <a:ext cx="33448" cy="40648"/>
            </a:xfrm>
            <a:custGeom>
              <a:avLst/>
              <a:gdLst/>
              <a:ahLst/>
              <a:cxnLst/>
              <a:rect l="l" t="t" r="r" b="b"/>
              <a:pathLst>
                <a:path w="1338" h="1626" extrusionOk="0">
                  <a:moveTo>
                    <a:pt x="634" y="1"/>
                  </a:moveTo>
                  <a:cubicBezTo>
                    <a:pt x="282" y="71"/>
                    <a:pt x="1" y="353"/>
                    <a:pt x="1" y="775"/>
                  </a:cubicBezTo>
                  <a:cubicBezTo>
                    <a:pt x="1" y="1170"/>
                    <a:pt x="370" y="1626"/>
                    <a:pt x="821" y="1626"/>
                  </a:cubicBezTo>
                  <a:cubicBezTo>
                    <a:pt x="852" y="1626"/>
                    <a:pt x="883" y="1624"/>
                    <a:pt x="915" y="1619"/>
                  </a:cubicBezTo>
                  <a:cubicBezTo>
                    <a:pt x="1337" y="1549"/>
                    <a:pt x="1337" y="1267"/>
                    <a:pt x="1337" y="916"/>
                  </a:cubicBezTo>
                  <a:cubicBezTo>
                    <a:pt x="1337" y="353"/>
                    <a:pt x="105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13"/>
            <p:cNvSpPr/>
            <p:nvPr/>
          </p:nvSpPr>
          <p:spPr>
            <a:xfrm rot="-6011034" flipH="1">
              <a:off x="1958195" y="2383672"/>
              <a:ext cx="38698" cy="38723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13"/>
            <p:cNvSpPr/>
            <p:nvPr/>
          </p:nvSpPr>
          <p:spPr>
            <a:xfrm rot="-6011034" flipH="1">
              <a:off x="1636633" y="3112365"/>
              <a:ext cx="42223" cy="35198"/>
            </a:xfrm>
            <a:custGeom>
              <a:avLst/>
              <a:gdLst/>
              <a:ahLst/>
              <a:cxnLst/>
              <a:rect l="l" t="t" r="r" b="b"/>
              <a:pathLst>
                <a:path w="1689" h="1408" extrusionOk="0">
                  <a:moveTo>
                    <a:pt x="774" y="1"/>
                  </a:moveTo>
                  <a:cubicBezTo>
                    <a:pt x="352" y="1"/>
                    <a:pt x="1" y="282"/>
                    <a:pt x="1" y="634"/>
                  </a:cubicBezTo>
                  <a:cubicBezTo>
                    <a:pt x="71" y="1056"/>
                    <a:pt x="423" y="1408"/>
                    <a:pt x="845" y="1408"/>
                  </a:cubicBezTo>
                  <a:cubicBezTo>
                    <a:pt x="1267" y="1337"/>
                    <a:pt x="1619" y="986"/>
                    <a:pt x="1689" y="563"/>
                  </a:cubicBezTo>
                  <a:cubicBezTo>
                    <a:pt x="1689" y="212"/>
                    <a:pt x="1337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13"/>
            <p:cNvSpPr/>
            <p:nvPr/>
          </p:nvSpPr>
          <p:spPr>
            <a:xfrm rot="-6011034" flipH="1">
              <a:off x="1588207" y="2881793"/>
              <a:ext cx="42223" cy="33423"/>
            </a:xfrm>
            <a:custGeom>
              <a:avLst/>
              <a:gdLst/>
              <a:ahLst/>
              <a:cxnLst/>
              <a:rect l="l" t="t" r="r" b="b"/>
              <a:pathLst>
                <a:path w="1689" h="1337" extrusionOk="0">
                  <a:moveTo>
                    <a:pt x="633" y="0"/>
                  </a:moveTo>
                  <a:cubicBezTo>
                    <a:pt x="282" y="0"/>
                    <a:pt x="0" y="352"/>
                    <a:pt x="0" y="704"/>
                  </a:cubicBezTo>
                  <a:cubicBezTo>
                    <a:pt x="71" y="1126"/>
                    <a:pt x="493" y="1337"/>
                    <a:pt x="1056" y="1337"/>
                  </a:cubicBezTo>
                  <a:cubicBezTo>
                    <a:pt x="1337" y="1266"/>
                    <a:pt x="1689" y="1126"/>
                    <a:pt x="1689" y="774"/>
                  </a:cubicBezTo>
                  <a:cubicBezTo>
                    <a:pt x="1689" y="422"/>
                    <a:pt x="1056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13"/>
            <p:cNvSpPr/>
            <p:nvPr/>
          </p:nvSpPr>
          <p:spPr>
            <a:xfrm rot="-6011034" flipH="1">
              <a:off x="2224851" y="1462879"/>
              <a:ext cx="45748" cy="39298"/>
            </a:xfrm>
            <a:custGeom>
              <a:avLst/>
              <a:gdLst/>
              <a:ahLst/>
              <a:cxnLst/>
              <a:rect l="l" t="t" r="r" b="b"/>
              <a:pathLst>
                <a:path w="1830" h="1572" extrusionOk="0">
                  <a:moveTo>
                    <a:pt x="1305" y="0"/>
                  </a:moveTo>
                  <a:cubicBezTo>
                    <a:pt x="690" y="0"/>
                    <a:pt x="133" y="457"/>
                    <a:pt x="71" y="1079"/>
                  </a:cubicBezTo>
                  <a:cubicBezTo>
                    <a:pt x="0" y="1361"/>
                    <a:pt x="211" y="1572"/>
                    <a:pt x="493" y="1572"/>
                  </a:cubicBezTo>
                  <a:cubicBezTo>
                    <a:pt x="985" y="1290"/>
                    <a:pt x="1478" y="868"/>
                    <a:pt x="1759" y="376"/>
                  </a:cubicBezTo>
                  <a:cubicBezTo>
                    <a:pt x="1829" y="165"/>
                    <a:pt x="1689" y="24"/>
                    <a:pt x="1548" y="24"/>
                  </a:cubicBezTo>
                  <a:cubicBezTo>
                    <a:pt x="1467" y="8"/>
                    <a:pt x="1385" y="0"/>
                    <a:pt x="1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13"/>
            <p:cNvSpPr/>
            <p:nvPr/>
          </p:nvSpPr>
          <p:spPr>
            <a:xfrm rot="-6011034" flipH="1">
              <a:off x="2958805" y="2334654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13"/>
            <p:cNvSpPr/>
            <p:nvPr/>
          </p:nvSpPr>
          <p:spPr>
            <a:xfrm rot="-6011034" flipH="1">
              <a:off x="1960506" y="3039214"/>
              <a:ext cx="40473" cy="33673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13"/>
            <p:cNvSpPr/>
            <p:nvPr/>
          </p:nvSpPr>
          <p:spPr>
            <a:xfrm rot="-6011034" flipH="1">
              <a:off x="1842786" y="2509803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13"/>
            <p:cNvSpPr/>
            <p:nvPr/>
          </p:nvSpPr>
          <p:spPr>
            <a:xfrm rot="-6011034" flipH="1">
              <a:off x="4785567" y="2523110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13"/>
            <p:cNvSpPr/>
            <p:nvPr/>
          </p:nvSpPr>
          <p:spPr>
            <a:xfrm rot="-6011034" flipH="1">
              <a:off x="2805019" y="2973030"/>
              <a:ext cx="45748" cy="39273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13"/>
            <p:cNvSpPr/>
            <p:nvPr/>
          </p:nvSpPr>
          <p:spPr>
            <a:xfrm rot="-6011034" flipH="1">
              <a:off x="2044475" y="1881349"/>
              <a:ext cx="35198" cy="40473"/>
            </a:xfrm>
            <a:custGeom>
              <a:avLst/>
              <a:gdLst/>
              <a:ahLst/>
              <a:cxnLst/>
              <a:rect l="l" t="t" r="r" b="b"/>
              <a:pathLst>
                <a:path w="1408" h="1619" extrusionOk="0">
                  <a:moveTo>
                    <a:pt x="704" y="0"/>
                  </a:moveTo>
                  <a:cubicBezTo>
                    <a:pt x="282" y="0"/>
                    <a:pt x="0" y="422"/>
                    <a:pt x="71" y="844"/>
                  </a:cubicBezTo>
                  <a:cubicBezTo>
                    <a:pt x="71" y="1266"/>
                    <a:pt x="422" y="1618"/>
                    <a:pt x="844" y="1618"/>
                  </a:cubicBezTo>
                  <a:cubicBezTo>
                    <a:pt x="1407" y="1548"/>
                    <a:pt x="1337" y="1126"/>
                    <a:pt x="1337" y="774"/>
                  </a:cubicBezTo>
                  <a:cubicBezTo>
                    <a:pt x="1337" y="352"/>
                    <a:pt x="119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13"/>
            <p:cNvSpPr/>
            <p:nvPr/>
          </p:nvSpPr>
          <p:spPr>
            <a:xfrm rot="-6011034" flipH="1">
              <a:off x="2363477" y="2580376"/>
              <a:ext cx="56297" cy="27974"/>
            </a:xfrm>
            <a:custGeom>
              <a:avLst/>
              <a:gdLst/>
              <a:ahLst/>
              <a:cxnLst/>
              <a:rect l="l" t="t" r="r" b="b"/>
              <a:pathLst>
                <a:path w="2252" h="1119" extrusionOk="0">
                  <a:moveTo>
                    <a:pt x="409" y="0"/>
                  </a:moveTo>
                  <a:cubicBezTo>
                    <a:pt x="269" y="0"/>
                    <a:pt x="148" y="48"/>
                    <a:pt x="70" y="204"/>
                  </a:cubicBezTo>
                  <a:cubicBezTo>
                    <a:pt x="0" y="555"/>
                    <a:pt x="211" y="696"/>
                    <a:pt x="492" y="837"/>
                  </a:cubicBezTo>
                  <a:cubicBezTo>
                    <a:pt x="844" y="1048"/>
                    <a:pt x="1196" y="1118"/>
                    <a:pt x="1618" y="1118"/>
                  </a:cubicBezTo>
                  <a:lnTo>
                    <a:pt x="1899" y="1118"/>
                  </a:lnTo>
                  <a:cubicBezTo>
                    <a:pt x="2110" y="1048"/>
                    <a:pt x="2251" y="907"/>
                    <a:pt x="2251" y="696"/>
                  </a:cubicBezTo>
                  <a:cubicBezTo>
                    <a:pt x="2251" y="485"/>
                    <a:pt x="2040" y="485"/>
                    <a:pt x="1899" y="415"/>
                  </a:cubicBezTo>
                  <a:cubicBezTo>
                    <a:pt x="1548" y="274"/>
                    <a:pt x="985" y="133"/>
                    <a:pt x="774" y="63"/>
                  </a:cubicBezTo>
                  <a:cubicBezTo>
                    <a:pt x="648" y="32"/>
                    <a:pt x="522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13"/>
            <p:cNvSpPr/>
            <p:nvPr/>
          </p:nvSpPr>
          <p:spPr>
            <a:xfrm rot="-6011034" flipH="1">
              <a:off x="1342501" y="1943668"/>
              <a:ext cx="47123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13"/>
            <p:cNvSpPr/>
            <p:nvPr/>
          </p:nvSpPr>
          <p:spPr>
            <a:xfrm rot="-6011034" flipH="1">
              <a:off x="3191254" y="3550965"/>
              <a:ext cx="36948" cy="40723"/>
            </a:xfrm>
            <a:custGeom>
              <a:avLst/>
              <a:gdLst/>
              <a:ahLst/>
              <a:cxnLst/>
              <a:rect l="l" t="t" r="r" b="b"/>
              <a:pathLst>
                <a:path w="1478" h="1629" extrusionOk="0">
                  <a:moveTo>
                    <a:pt x="689" y="0"/>
                  </a:moveTo>
                  <a:cubicBezTo>
                    <a:pt x="648" y="0"/>
                    <a:pt x="606" y="4"/>
                    <a:pt x="563" y="11"/>
                  </a:cubicBezTo>
                  <a:cubicBezTo>
                    <a:pt x="211" y="81"/>
                    <a:pt x="0" y="433"/>
                    <a:pt x="71" y="785"/>
                  </a:cubicBezTo>
                  <a:cubicBezTo>
                    <a:pt x="141" y="1207"/>
                    <a:pt x="493" y="1558"/>
                    <a:pt x="915" y="1629"/>
                  </a:cubicBezTo>
                  <a:cubicBezTo>
                    <a:pt x="1267" y="1629"/>
                    <a:pt x="1478" y="1277"/>
                    <a:pt x="1407" y="785"/>
                  </a:cubicBezTo>
                  <a:cubicBezTo>
                    <a:pt x="1344" y="279"/>
                    <a:pt x="1053" y="0"/>
                    <a:pt x="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13"/>
            <p:cNvSpPr/>
            <p:nvPr/>
          </p:nvSpPr>
          <p:spPr>
            <a:xfrm rot="-6011034" flipH="1">
              <a:off x="3757890" y="2134130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13"/>
            <p:cNvSpPr/>
            <p:nvPr/>
          </p:nvSpPr>
          <p:spPr>
            <a:xfrm rot="-6011034" flipH="1">
              <a:off x="2560912" y="1925159"/>
              <a:ext cx="35198" cy="37673"/>
            </a:xfrm>
            <a:custGeom>
              <a:avLst/>
              <a:gdLst/>
              <a:ahLst/>
              <a:cxnLst/>
              <a:rect l="l" t="t" r="r" b="b"/>
              <a:pathLst>
                <a:path w="1408" h="1507" extrusionOk="0">
                  <a:moveTo>
                    <a:pt x="958" y="1"/>
                  </a:moveTo>
                  <a:cubicBezTo>
                    <a:pt x="919" y="1"/>
                    <a:pt x="881" y="6"/>
                    <a:pt x="845" y="19"/>
                  </a:cubicBezTo>
                  <a:cubicBezTo>
                    <a:pt x="353" y="89"/>
                    <a:pt x="1" y="441"/>
                    <a:pt x="1" y="933"/>
                  </a:cubicBezTo>
                  <a:cubicBezTo>
                    <a:pt x="1" y="1248"/>
                    <a:pt x="227" y="1507"/>
                    <a:pt x="526" y="1507"/>
                  </a:cubicBezTo>
                  <a:cubicBezTo>
                    <a:pt x="561" y="1507"/>
                    <a:pt x="597" y="1503"/>
                    <a:pt x="634" y="1496"/>
                  </a:cubicBezTo>
                  <a:cubicBezTo>
                    <a:pt x="1056" y="1285"/>
                    <a:pt x="1408" y="863"/>
                    <a:pt x="1408" y="370"/>
                  </a:cubicBezTo>
                  <a:cubicBezTo>
                    <a:pt x="1349" y="137"/>
                    <a:pt x="1146" y="1"/>
                    <a:pt x="9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13"/>
            <p:cNvSpPr/>
            <p:nvPr/>
          </p:nvSpPr>
          <p:spPr>
            <a:xfrm rot="-6011034" flipH="1">
              <a:off x="4208747" y="2116387"/>
              <a:ext cx="48798" cy="34148"/>
            </a:xfrm>
            <a:custGeom>
              <a:avLst/>
              <a:gdLst/>
              <a:ahLst/>
              <a:cxnLst/>
              <a:rect l="l" t="t" r="r" b="b"/>
              <a:pathLst>
                <a:path w="1952" h="1366" extrusionOk="0">
                  <a:moveTo>
                    <a:pt x="1107" y="1"/>
                  </a:moveTo>
                  <a:cubicBezTo>
                    <a:pt x="685" y="71"/>
                    <a:pt x="263" y="352"/>
                    <a:pt x="122" y="775"/>
                  </a:cubicBezTo>
                  <a:cubicBezTo>
                    <a:pt x="1" y="1017"/>
                    <a:pt x="194" y="1365"/>
                    <a:pt x="475" y="1365"/>
                  </a:cubicBezTo>
                  <a:cubicBezTo>
                    <a:pt x="520" y="1365"/>
                    <a:pt x="567" y="1357"/>
                    <a:pt x="615" y="1337"/>
                  </a:cubicBezTo>
                  <a:cubicBezTo>
                    <a:pt x="967" y="1197"/>
                    <a:pt x="1248" y="1056"/>
                    <a:pt x="1529" y="845"/>
                  </a:cubicBezTo>
                  <a:cubicBezTo>
                    <a:pt x="1740" y="704"/>
                    <a:pt x="1951" y="634"/>
                    <a:pt x="1811" y="282"/>
                  </a:cubicBezTo>
                  <a:cubicBezTo>
                    <a:pt x="1740" y="1"/>
                    <a:pt x="1389" y="1"/>
                    <a:pt x="1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13"/>
            <p:cNvSpPr/>
            <p:nvPr/>
          </p:nvSpPr>
          <p:spPr>
            <a:xfrm rot="-6011034" flipH="1">
              <a:off x="2432369" y="3452580"/>
              <a:ext cx="43998" cy="29999"/>
            </a:xfrm>
            <a:custGeom>
              <a:avLst/>
              <a:gdLst/>
              <a:ahLst/>
              <a:cxnLst/>
              <a:rect l="l" t="t" r="r" b="b"/>
              <a:pathLst>
                <a:path w="1760" h="1200" extrusionOk="0">
                  <a:moveTo>
                    <a:pt x="563" y="0"/>
                  </a:moveTo>
                  <a:cubicBezTo>
                    <a:pt x="1" y="141"/>
                    <a:pt x="1" y="985"/>
                    <a:pt x="563" y="1126"/>
                  </a:cubicBezTo>
                  <a:cubicBezTo>
                    <a:pt x="663" y="1176"/>
                    <a:pt x="771" y="1199"/>
                    <a:pt x="883" y="1199"/>
                  </a:cubicBezTo>
                  <a:cubicBezTo>
                    <a:pt x="1085" y="1199"/>
                    <a:pt x="1296" y="1122"/>
                    <a:pt x="1478" y="985"/>
                  </a:cubicBezTo>
                  <a:cubicBezTo>
                    <a:pt x="1759" y="634"/>
                    <a:pt x="1618" y="282"/>
                    <a:pt x="1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13"/>
            <p:cNvSpPr/>
            <p:nvPr/>
          </p:nvSpPr>
          <p:spPr>
            <a:xfrm rot="-6011034" flipH="1">
              <a:off x="3533634" y="3175631"/>
              <a:ext cx="43998" cy="32324"/>
            </a:xfrm>
            <a:custGeom>
              <a:avLst/>
              <a:gdLst/>
              <a:ahLst/>
              <a:cxnLst/>
              <a:rect l="l" t="t" r="r" b="b"/>
              <a:pathLst>
                <a:path w="1760" h="1293" extrusionOk="0">
                  <a:moveTo>
                    <a:pt x="1206" y="1"/>
                  </a:moveTo>
                  <a:cubicBezTo>
                    <a:pt x="1094" y="1"/>
                    <a:pt x="972" y="19"/>
                    <a:pt x="845" y="55"/>
                  </a:cubicBezTo>
                  <a:cubicBezTo>
                    <a:pt x="493" y="55"/>
                    <a:pt x="211" y="266"/>
                    <a:pt x="71" y="618"/>
                  </a:cubicBezTo>
                  <a:cubicBezTo>
                    <a:pt x="0" y="829"/>
                    <a:pt x="141" y="1110"/>
                    <a:pt x="282" y="1251"/>
                  </a:cubicBezTo>
                  <a:cubicBezTo>
                    <a:pt x="385" y="1277"/>
                    <a:pt x="497" y="1293"/>
                    <a:pt x="609" y="1293"/>
                  </a:cubicBezTo>
                  <a:cubicBezTo>
                    <a:pt x="802" y="1293"/>
                    <a:pt x="992" y="1244"/>
                    <a:pt x="1126" y="1110"/>
                  </a:cubicBezTo>
                  <a:cubicBezTo>
                    <a:pt x="1337" y="969"/>
                    <a:pt x="1478" y="899"/>
                    <a:pt x="1618" y="758"/>
                  </a:cubicBezTo>
                  <a:cubicBezTo>
                    <a:pt x="1689" y="688"/>
                    <a:pt x="1759" y="547"/>
                    <a:pt x="1759" y="407"/>
                  </a:cubicBezTo>
                  <a:cubicBezTo>
                    <a:pt x="1759" y="146"/>
                    <a:pt x="1527" y="1"/>
                    <a:pt x="1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13"/>
            <p:cNvSpPr/>
            <p:nvPr/>
          </p:nvSpPr>
          <p:spPr>
            <a:xfrm rot="-6011034" flipH="1">
              <a:off x="4453104" y="1824740"/>
              <a:ext cx="31674" cy="40473"/>
            </a:xfrm>
            <a:custGeom>
              <a:avLst/>
              <a:gdLst/>
              <a:ahLst/>
              <a:cxnLst/>
              <a:rect l="l" t="t" r="r" b="b"/>
              <a:pathLst>
                <a:path w="1267" h="1619" extrusionOk="0">
                  <a:moveTo>
                    <a:pt x="563" y="0"/>
                  </a:moveTo>
                  <a:cubicBezTo>
                    <a:pt x="211" y="0"/>
                    <a:pt x="0" y="352"/>
                    <a:pt x="0" y="844"/>
                  </a:cubicBezTo>
                  <a:cubicBezTo>
                    <a:pt x="0" y="1266"/>
                    <a:pt x="352" y="1618"/>
                    <a:pt x="774" y="1618"/>
                  </a:cubicBezTo>
                  <a:cubicBezTo>
                    <a:pt x="1196" y="1548"/>
                    <a:pt x="1267" y="1337"/>
                    <a:pt x="1196" y="915"/>
                  </a:cubicBezTo>
                  <a:cubicBezTo>
                    <a:pt x="1126" y="282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13"/>
            <p:cNvSpPr/>
            <p:nvPr/>
          </p:nvSpPr>
          <p:spPr>
            <a:xfrm rot="-6011034" flipH="1">
              <a:off x="1730581" y="2957554"/>
              <a:ext cx="36948" cy="44323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13"/>
            <p:cNvSpPr/>
            <p:nvPr/>
          </p:nvSpPr>
          <p:spPr>
            <a:xfrm rot="-6011034" flipH="1">
              <a:off x="1732185" y="3448090"/>
              <a:ext cx="35198" cy="38973"/>
            </a:xfrm>
            <a:custGeom>
              <a:avLst/>
              <a:gdLst/>
              <a:ahLst/>
              <a:cxnLst/>
              <a:rect l="l" t="t" r="r" b="b"/>
              <a:pathLst>
                <a:path w="1408" h="1559" extrusionOk="0">
                  <a:moveTo>
                    <a:pt x="864" y="0"/>
                  </a:moveTo>
                  <a:cubicBezTo>
                    <a:pt x="834" y="0"/>
                    <a:pt x="803" y="4"/>
                    <a:pt x="774" y="11"/>
                  </a:cubicBezTo>
                  <a:cubicBezTo>
                    <a:pt x="282" y="11"/>
                    <a:pt x="0" y="433"/>
                    <a:pt x="71" y="855"/>
                  </a:cubicBezTo>
                  <a:cubicBezTo>
                    <a:pt x="141" y="1207"/>
                    <a:pt x="352" y="1559"/>
                    <a:pt x="704" y="1559"/>
                  </a:cubicBezTo>
                  <a:cubicBezTo>
                    <a:pt x="1126" y="1418"/>
                    <a:pt x="1407" y="1066"/>
                    <a:pt x="1407" y="574"/>
                  </a:cubicBezTo>
                  <a:cubicBezTo>
                    <a:pt x="1407" y="259"/>
                    <a:pt x="1125" y="0"/>
                    <a:pt x="8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13"/>
            <p:cNvSpPr/>
            <p:nvPr/>
          </p:nvSpPr>
          <p:spPr>
            <a:xfrm rot="-6011034" flipH="1">
              <a:off x="4169356" y="2365845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13"/>
            <p:cNvSpPr/>
            <p:nvPr/>
          </p:nvSpPr>
          <p:spPr>
            <a:xfrm rot="-6011034" flipH="1">
              <a:off x="1973341" y="1949104"/>
              <a:ext cx="43998" cy="30249"/>
            </a:xfrm>
            <a:custGeom>
              <a:avLst/>
              <a:gdLst/>
              <a:ahLst/>
              <a:cxnLst/>
              <a:rect l="l" t="t" r="r" b="b"/>
              <a:pathLst>
                <a:path w="1760" h="1210" extrusionOk="0">
                  <a:moveTo>
                    <a:pt x="981" y="0"/>
                  </a:moveTo>
                  <a:cubicBezTo>
                    <a:pt x="936" y="0"/>
                    <a:pt x="890" y="5"/>
                    <a:pt x="845" y="14"/>
                  </a:cubicBezTo>
                  <a:cubicBezTo>
                    <a:pt x="423" y="154"/>
                    <a:pt x="1" y="577"/>
                    <a:pt x="71" y="928"/>
                  </a:cubicBezTo>
                  <a:cubicBezTo>
                    <a:pt x="141" y="1210"/>
                    <a:pt x="352" y="1210"/>
                    <a:pt x="634" y="1210"/>
                  </a:cubicBezTo>
                  <a:cubicBezTo>
                    <a:pt x="1337" y="1139"/>
                    <a:pt x="1759" y="858"/>
                    <a:pt x="1689" y="506"/>
                  </a:cubicBezTo>
                  <a:cubicBezTo>
                    <a:pt x="1566" y="200"/>
                    <a:pt x="1284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13"/>
            <p:cNvSpPr/>
            <p:nvPr/>
          </p:nvSpPr>
          <p:spPr>
            <a:xfrm rot="-6011034" flipH="1">
              <a:off x="4071173" y="2633647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13"/>
            <p:cNvSpPr/>
            <p:nvPr/>
          </p:nvSpPr>
          <p:spPr>
            <a:xfrm rot="-6011034" flipH="1">
              <a:off x="2237476" y="1989259"/>
              <a:ext cx="35198" cy="37298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1024" y="0"/>
                  </a:moveTo>
                  <a:cubicBezTo>
                    <a:pt x="989" y="0"/>
                    <a:pt x="952" y="5"/>
                    <a:pt x="915" y="14"/>
                  </a:cubicBezTo>
                  <a:cubicBezTo>
                    <a:pt x="493" y="14"/>
                    <a:pt x="71" y="436"/>
                    <a:pt x="0" y="858"/>
                  </a:cubicBezTo>
                  <a:cubicBezTo>
                    <a:pt x="0" y="1210"/>
                    <a:pt x="211" y="1491"/>
                    <a:pt x="563" y="1491"/>
                  </a:cubicBezTo>
                  <a:cubicBezTo>
                    <a:pt x="844" y="1491"/>
                    <a:pt x="1407" y="788"/>
                    <a:pt x="1407" y="366"/>
                  </a:cubicBezTo>
                  <a:cubicBezTo>
                    <a:pt x="1407" y="183"/>
                    <a:pt x="1249" y="0"/>
                    <a:pt x="10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13"/>
            <p:cNvSpPr/>
            <p:nvPr/>
          </p:nvSpPr>
          <p:spPr>
            <a:xfrm rot="-6011034" flipH="1">
              <a:off x="5017600" y="2347924"/>
              <a:ext cx="36973" cy="32748"/>
            </a:xfrm>
            <a:custGeom>
              <a:avLst/>
              <a:gdLst/>
              <a:ahLst/>
              <a:cxnLst/>
              <a:rect l="l" t="t" r="r" b="b"/>
              <a:pathLst>
                <a:path w="1479" h="1310" extrusionOk="0">
                  <a:moveTo>
                    <a:pt x="985" y="0"/>
                  </a:moveTo>
                  <a:cubicBezTo>
                    <a:pt x="939" y="0"/>
                    <a:pt x="892" y="6"/>
                    <a:pt x="845" y="18"/>
                  </a:cubicBezTo>
                  <a:cubicBezTo>
                    <a:pt x="353" y="88"/>
                    <a:pt x="1" y="510"/>
                    <a:pt x="71" y="1003"/>
                  </a:cubicBezTo>
                  <a:cubicBezTo>
                    <a:pt x="125" y="1218"/>
                    <a:pt x="302" y="1310"/>
                    <a:pt x="508" y="1310"/>
                  </a:cubicBezTo>
                  <a:cubicBezTo>
                    <a:pt x="572" y="1310"/>
                    <a:pt x="638" y="1301"/>
                    <a:pt x="704" y="1284"/>
                  </a:cubicBezTo>
                  <a:cubicBezTo>
                    <a:pt x="1126" y="1284"/>
                    <a:pt x="1478" y="862"/>
                    <a:pt x="1478" y="440"/>
                  </a:cubicBezTo>
                  <a:cubicBezTo>
                    <a:pt x="1420" y="147"/>
                    <a:pt x="1214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13"/>
            <p:cNvSpPr/>
            <p:nvPr/>
          </p:nvSpPr>
          <p:spPr>
            <a:xfrm rot="-6011034" flipH="1">
              <a:off x="3192127" y="3259630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13"/>
            <p:cNvSpPr/>
            <p:nvPr/>
          </p:nvSpPr>
          <p:spPr>
            <a:xfrm rot="-6011034" flipH="1">
              <a:off x="1795280" y="2298490"/>
              <a:ext cx="33423" cy="36973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13"/>
            <p:cNvSpPr/>
            <p:nvPr/>
          </p:nvSpPr>
          <p:spPr>
            <a:xfrm rot="-6011034" flipH="1">
              <a:off x="2447058" y="1887031"/>
              <a:ext cx="29924" cy="40473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563" y="0"/>
                  </a:moveTo>
                  <a:cubicBezTo>
                    <a:pt x="212" y="0"/>
                    <a:pt x="1" y="352"/>
                    <a:pt x="1" y="774"/>
                  </a:cubicBezTo>
                  <a:cubicBezTo>
                    <a:pt x="1" y="1126"/>
                    <a:pt x="212" y="1407"/>
                    <a:pt x="493" y="1618"/>
                  </a:cubicBezTo>
                  <a:cubicBezTo>
                    <a:pt x="915" y="1548"/>
                    <a:pt x="1196" y="1196"/>
                    <a:pt x="1126" y="774"/>
                  </a:cubicBezTo>
                  <a:cubicBezTo>
                    <a:pt x="1196" y="352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13"/>
            <p:cNvSpPr/>
            <p:nvPr/>
          </p:nvSpPr>
          <p:spPr>
            <a:xfrm rot="-6011034" flipH="1">
              <a:off x="4364374" y="2727382"/>
              <a:ext cx="33423" cy="35198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13"/>
            <p:cNvSpPr/>
            <p:nvPr/>
          </p:nvSpPr>
          <p:spPr>
            <a:xfrm rot="-6011034" flipH="1">
              <a:off x="3584682" y="2262716"/>
              <a:ext cx="49248" cy="26849"/>
            </a:xfrm>
            <a:custGeom>
              <a:avLst/>
              <a:gdLst/>
              <a:ahLst/>
              <a:cxnLst/>
              <a:rect l="l" t="t" r="r" b="b"/>
              <a:pathLst>
                <a:path w="1970" h="1074" extrusionOk="0">
                  <a:moveTo>
                    <a:pt x="1009" y="0"/>
                  </a:moveTo>
                  <a:cubicBezTo>
                    <a:pt x="722" y="0"/>
                    <a:pt x="443" y="126"/>
                    <a:pt x="211" y="300"/>
                  </a:cubicBezTo>
                  <a:cubicBezTo>
                    <a:pt x="70" y="370"/>
                    <a:pt x="0" y="581"/>
                    <a:pt x="70" y="792"/>
                  </a:cubicBezTo>
                  <a:cubicBezTo>
                    <a:pt x="141" y="1003"/>
                    <a:pt x="352" y="1074"/>
                    <a:pt x="563" y="1074"/>
                  </a:cubicBezTo>
                  <a:cubicBezTo>
                    <a:pt x="985" y="1003"/>
                    <a:pt x="1407" y="792"/>
                    <a:pt x="1759" y="511"/>
                  </a:cubicBezTo>
                  <a:cubicBezTo>
                    <a:pt x="1970" y="370"/>
                    <a:pt x="1829" y="89"/>
                    <a:pt x="1548" y="18"/>
                  </a:cubicBezTo>
                  <a:lnTo>
                    <a:pt x="1196" y="18"/>
                  </a:lnTo>
                  <a:cubicBezTo>
                    <a:pt x="1134" y="6"/>
                    <a:pt x="1071" y="0"/>
                    <a:pt x="1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13"/>
            <p:cNvSpPr/>
            <p:nvPr/>
          </p:nvSpPr>
          <p:spPr>
            <a:xfrm rot="-6011034" flipH="1">
              <a:off x="2757337" y="2349804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13"/>
            <p:cNvSpPr/>
            <p:nvPr/>
          </p:nvSpPr>
          <p:spPr>
            <a:xfrm rot="-6011034" flipH="1">
              <a:off x="2706964" y="3099849"/>
              <a:ext cx="31674" cy="37173"/>
            </a:xfrm>
            <a:custGeom>
              <a:avLst/>
              <a:gdLst/>
              <a:ahLst/>
              <a:cxnLst/>
              <a:rect l="l" t="t" r="r" b="b"/>
              <a:pathLst>
                <a:path w="1267" h="1487" extrusionOk="0">
                  <a:moveTo>
                    <a:pt x="723" y="0"/>
                  </a:moveTo>
                  <a:cubicBezTo>
                    <a:pt x="694" y="0"/>
                    <a:pt x="664" y="3"/>
                    <a:pt x="634" y="9"/>
                  </a:cubicBezTo>
                  <a:cubicBezTo>
                    <a:pt x="282" y="80"/>
                    <a:pt x="0" y="361"/>
                    <a:pt x="71" y="713"/>
                  </a:cubicBezTo>
                  <a:cubicBezTo>
                    <a:pt x="71" y="1135"/>
                    <a:pt x="352" y="1416"/>
                    <a:pt x="774" y="1487"/>
                  </a:cubicBezTo>
                  <a:cubicBezTo>
                    <a:pt x="1056" y="1416"/>
                    <a:pt x="1267" y="1135"/>
                    <a:pt x="1267" y="713"/>
                  </a:cubicBezTo>
                  <a:cubicBezTo>
                    <a:pt x="1267" y="327"/>
                    <a:pt x="1032" y="0"/>
                    <a:pt x="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13"/>
            <p:cNvSpPr/>
            <p:nvPr/>
          </p:nvSpPr>
          <p:spPr>
            <a:xfrm rot="-6011034" flipH="1">
              <a:off x="3538889" y="2541492"/>
              <a:ext cx="33448" cy="33973"/>
            </a:xfrm>
            <a:custGeom>
              <a:avLst/>
              <a:gdLst/>
              <a:ahLst/>
              <a:cxnLst/>
              <a:rect l="l" t="t" r="r" b="b"/>
              <a:pathLst>
                <a:path w="1338" h="1359" extrusionOk="0">
                  <a:moveTo>
                    <a:pt x="672" y="1"/>
                  </a:moveTo>
                  <a:cubicBezTo>
                    <a:pt x="636" y="1"/>
                    <a:pt x="600" y="4"/>
                    <a:pt x="564" y="11"/>
                  </a:cubicBezTo>
                  <a:cubicBezTo>
                    <a:pt x="212" y="82"/>
                    <a:pt x="1" y="363"/>
                    <a:pt x="71" y="715"/>
                  </a:cubicBezTo>
                  <a:cubicBezTo>
                    <a:pt x="71" y="1093"/>
                    <a:pt x="354" y="1359"/>
                    <a:pt x="666" y="1359"/>
                  </a:cubicBezTo>
                  <a:cubicBezTo>
                    <a:pt x="702" y="1359"/>
                    <a:pt x="738" y="1355"/>
                    <a:pt x="775" y="1348"/>
                  </a:cubicBezTo>
                  <a:cubicBezTo>
                    <a:pt x="1127" y="1278"/>
                    <a:pt x="1338" y="996"/>
                    <a:pt x="1338" y="644"/>
                  </a:cubicBezTo>
                  <a:cubicBezTo>
                    <a:pt x="1274" y="266"/>
                    <a:pt x="985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13"/>
            <p:cNvSpPr/>
            <p:nvPr/>
          </p:nvSpPr>
          <p:spPr>
            <a:xfrm rot="-6011034" flipH="1">
              <a:off x="1422927" y="2549774"/>
              <a:ext cx="36948" cy="31949"/>
            </a:xfrm>
            <a:custGeom>
              <a:avLst/>
              <a:gdLst/>
              <a:ahLst/>
              <a:cxnLst/>
              <a:rect l="l" t="t" r="r" b="b"/>
              <a:pathLst>
                <a:path w="1478" h="1278" extrusionOk="0">
                  <a:moveTo>
                    <a:pt x="704" y="1"/>
                  </a:moveTo>
                  <a:cubicBezTo>
                    <a:pt x="352" y="1"/>
                    <a:pt x="0" y="352"/>
                    <a:pt x="0" y="704"/>
                  </a:cubicBezTo>
                  <a:cubicBezTo>
                    <a:pt x="63" y="1019"/>
                    <a:pt x="239" y="1278"/>
                    <a:pt x="477" y="1278"/>
                  </a:cubicBezTo>
                  <a:cubicBezTo>
                    <a:pt x="505" y="1278"/>
                    <a:pt x="534" y="1274"/>
                    <a:pt x="563" y="1267"/>
                  </a:cubicBezTo>
                  <a:cubicBezTo>
                    <a:pt x="844" y="1197"/>
                    <a:pt x="1478" y="704"/>
                    <a:pt x="1337" y="352"/>
                  </a:cubicBezTo>
                  <a:cubicBezTo>
                    <a:pt x="1266" y="1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13"/>
            <p:cNvSpPr/>
            <p:nvPr/>
          </p:nvSpPr>
          <p:spPr>
            <a:xfrm rot="-6011034" flipH="1">
              <a:off x="2573398" y="3273261"/>
              <a:ext cx="38723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13"/>
            <p:cNvSpPr/>
            <p:nvPr/>
          </p:nvSpPr>
          <p:spPr>
            <a:xfrm rot="-6011034" flipH="1">
              <a:off x="1609954" y="2820485"/>
              <a:ext cx="31674" cy="28624"/>
            </a:xfrm>
            <a:custGeom>
              <a:avLst/>
              <a:gdLst/>
              <a:ahLst/>
              <a:cxnLst/>
              <a:rect l="l" t="t" r="r" b="b"/>
              <a:pathLst>
                <a:path w="1267" h="1145" extrusionOk="0">
                  <a:moveTo>
                    <a:pt x="563" y="1"/>
                  </a:moveTo>
                  <a:cubicBezTo>
                    <a:pt x="212" y="1"/>
                    <a:pt x="1" y="282"/>
                    <a:pt x="1" y="564"/>
                  </a:cubicBezTo>
                  <a:cubicBezTo>
                    <a:pt x="36" y="951"/>
                    <a:pt x="317" y="1144"/>
                    <a:pt x="607" y="1144"/>
                  </a:cubicBezTo>
                  <a:cubicBezTo>
                    <a:pt x="898" y="1144"/>
                    <a:pt x="1196" y="951"/>
                    <a:pt x="1267" y="564"/>
                  </a:cubicBezTo>
                  <a:cubicBezTo>
                    <a:pt x="1196" y="212"/>
                    <a:pt x="98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13"/>
            <p:cNvSpPr/>
            <p:nvPr/>
          </p:nvSpPr>
          <p:spPr>
            <a:xfrm rot="-6011034" flipH="1">
              <a:off x="2318237" y="1824743"/>
              <a:ext cx="29924" cy="40473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915" y="0"/>
                  </a:moveTo>
                  <a:cubicBezTo>
                    <a:pt x="634" y="0"/>
                    <a:pt x="423" y="70"/>
                    <a:pt x="282" y="281"/>
                  </a:cubicBezTo>
                  <a:cubicBezTo>
                    <a:pt x="71" y="492"/>
                    <a:pt x="1" y="774"/>
                    <a:pt x="71" y="1055"/>
                  </a:cubicBezTo>
                  <a:cubicBezTo>
                    <a:pt x="71" y="1337"/>
                    <a:pt x="352" y="1618"/>
                    <a:pt x="634" y="1618"/>
                  </a:cubicBezTo>
                  <a:cubicBezTo>
                    <a:pt x="1056" y="1618"/>
                    <a:pt x="1126" y="1337"/>
                    <a:pt x="1126" y="985"/>
                  </a:cubicBezTo>
                  <a:lnTo>
                    <a:pt x="1126" y="633"/>
                  </a:lnTo>
                  <a:cubicBezTo>
                    <a:pt x="1126" y="352"/>
                    <a:pt x="1197" y="141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13"/>
            <p:cNvSpPr/>
            <p:nvPr/>
          </p:nvSpPr>
          <p:spPr>
            <a:xfrm rot="-6011034" flipH="1">
              <a:off x="1692128" y="2270281"/>
              <a:ext cx="38698" cy="31224"/>
            </a:xfrm>
            <a:custGeom>
              <a:avLst/>
              <a:gdLst/>
              <a:ahLst/>
              <a:cxnLst/>
              <a:rect l="l" t="t" r="r" b="b"/>
              <a:pathLst>
                <a:path w="1548" h="1249" extrusionOk="0">
                  <a:moveTo>
                    <a:pt x="1114" y="0"/>
                  </a:moveTo>
                  <a:cubicBezTo>
                    <a:pt x="642" y="0"/>
                    <a:pt x="187" y="273"/>
                    <a:pt x="70" y="740"/>
                  </a:cubicBezTo>
                  <a:cubicBezTo>
                    <a:pt x="0" y="951"/>
                    <a:pt x="141" y="1232"/>
                    <a:pt x="352" y="1232"/>
                  </a:cubicBezTo>
                  <a:cubicBezTo>
                    <a:pt x="381" y="1244"/>
                    <a:pt x="412" y="1249"/>
                    <a:pt x="447" y="1249"/>
                  </a:cubicBezTo>
                  <a:cubicBezTo>
                    <a:pt x="836" y="1249"/>
                    <a:pt x="1548" y="565"/>
                    <a:pt x="1548" y="177"/>
                  </a:cubicBezTo>
                  <a:cubicBezTo>
                    <a:pt x="1548" y="177"/>
                    <a:pt x="1477" y="36"/>
                    <a:pt x="1407" y="36"/>
                  </a:cubicBezTo>
                  <a:cubicBezTo>
                    <a:pt x="1310" y="12"/>
                    <a:pt x="1212" y="0"/>
                    <a:pt x="1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13"/>
            <p:cNvSpPr/>
            <p:nvPr/>
          </p:nvSpPr>
          <p:spPr>
            <a:xfrm rot="-6011034" flipH="1">
              <a:off x="4367874" y="2007972"/>
              <a:ext cx="26424" cy="36073"/>
            </a:xfrm>
            <a:custGeom>
              <a:avLst/>
              <a:gdLst/>
              <a:ahLst/>
              <a:cxnLst/>
              <a:rect l="l" t="t" r="r" b="b"/>
              <a:pathLst>
                <a:path w="1057" h="1443" extrusionOk="0">
                  <a:moveTo>
                    <a:pt x="501" y="0"/>
                  </a:moveTo>
                  <a:cubicBezTo>
                    <a:pt x="475" y="0"/>
                    <a:pt x="449" y="3"/>
                    <a:pt x="423" y="8"/>
                  </a:cubicBezTo>
                  <a:cubicBezTo>
                    <a:pt x="1" y="8"/>
                    <a:pt x="1" y="290"/>
                    <a:pt x="1" y="641"/>
                  </a:cubicBezTo>
                  <a:cubicBezTo>
                    <a:pt x="1" y="1068"/>
                    <a:pt x="213" y="1443"/>
                    <a:pt x="498" y="1443"/>
                  </a:cubicBezTo>
                  <a:cubicBezTo>
                    <a:pt x="542" y="1443"/>
                    <a:pt x="587" y="1434"/>
                    <a:pt x="634" y="1415"/>
                  </a:cubicBezTo>
                  <a:cubicBezTo>
                    <a:pt x="1056" y="1345"/>
                    <a:pt x="1056" y="1063"/>
                    <a:pt x="1056" y="712"/>
                  </a:cubicBezTo>
                  <a:cubicBezTo>
                    <a:pt x="1056" y="386"/>
                    <a:pt x="815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13"/>
            <p:cNvSpPr/>
            <p:nvPr/>
          </p:nvSpPr>
          <p:spPr>
            <a:xfrm rot="-6011034" flipH="1">
              <a:off x="2721600" y="2300644"/>
              <a:ext cx="35198" cy="30274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13"/>
            <p:cNvSpPr/>
            <p:nvPr/>
          </p:nvSpPr>
          <p:spPr>
            <a:xfrm rot="-6011034" flipH="1">
              <a:off x="1805324" y="2540637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13"/>
            <p:cNvSpPr/>
            <p:nvPr/>
          </p:nvSpPr>
          <p:spPr>
            <a:xfrm rot="-6011034" flipH="1">
              <a:off x="1030047" y="2818625"/>
              <a:ext cx="31674" cy="32349"/>
            </a:xfrm>
            <a:custGeom>
              <a:avLst/>
              <a:gdLst/>
              <a:ahLst/>
              <a:cxnLst/>
              <a:rect l="l" t="t" r="r" b="b"/>
              <a:pathLst>
                <a:path w="1267" h="1294" extrusionOk="0">
                  <a:moveTo>
                    <a:pt x="745" y="0"/>
                  </a:moveTo>
                  <a:cubicBezTo>
                    <a:pt x="708" y="0"/>
                    <a:pt x="670" y="5"/>
                    <a:pt x="634" y="14"/>
                  </a:cubicBezTo>
                  <a:cubicBezTo>
                    <a:pt x="282" y="84"/>
                    <a:pt x="1" y="436"/>
                    <a:pt x="1" y="787"/>
                  </a:cubicBezTo>
                  <a:cubicBezTo>
                    <a:pt x="62" y="1094"/>
                    <a:pt x="283" y="1293"/>
                    <a:pt x="525" y="1293"/>
                  </a:cubicBezTo>
                  <a:cubicBezTo>
                    <a:pt x="561" y="1293"/>
                    <a:pt x="597" y="1289"/>
                    <a:pt x="634" y="1280"/>
                  </a:cubicBezTo>
                  <a:cubicBezTo>
                    <a:pt x="1056" y="1210"/>
                    <a:pt x="1267" y="858"/>
                    <a:pt x="1267" y="506"/>
                  </a:cubicBezTo>
                  <a:cubicBezTo>
                    <a:pt x="1267" y="200"/>
                    <a:pt x="1000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13"/>
            <p:cNvSpPr/>
            <p:nvPr/>
          </p:nvSpPr>
          <p:spPr>
            <a:xfrm rot="-6011034" flipH="1">
              <a:off x="2599447" y="3334917"/>
              <a:ext cx="38698" cy="25249"/>
            </a:xfrm>
            <a:custGeom>
              <a:avLst/>
              <a:gdLst/>
              <a:ahLst/>
              <a:cxnLst/>
              <a:rect l="l" t="t" r="r" b="b"/>
              <a:pathLst>
                <a:path w="1548" h="1010" extrusionOk="0">
                  <a:moveTo>
                    <a:pt x="633" y="0"/>
                  </a:moveTo>
                  <a:cubicBezTo>
                    <a:pt x="281" y="0"/>
                    <a:pt x="0" y="71"/>
                    <a:pt x="70" y="563"/>
                  </a:cubicBezTo>
                  <a:cubicBezTo>
                    <a:pt x="126" y="894"/>
                    <a:pt x="354" y="1009"/>
                    <a:pt x="620" y="1009"/>
                  </a:cubicBezTo>
                  <a:cubicBezTo>
                    <a:pt x="693" y="1009"/>
                    <a:pt x="769" y="1000"/>
                    <a:pt x="844" y="985"/>
                  </a:cubicBezTo>
                  <a:cubicBezTo>
                    <a:pt x="1126" y="915"/>
                    <a:pt x="1548" y="774"/>
                    <a:pt x="1477" y="352"/>
                  </a:cubicBezTo>
                  <a:cubicBezTo>
                    <a:pt x="1337" y="0"/>
                    <a:pt x="98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13"/>
            <p:cNvSpPr/>
            <p:nvPr/>
          </p:nvSpPr>
          <p:spPr>
            <a:xfrm rot="-6011034" flipH="1">
              <a:off x="1044387" y="2743729"/>
              <a:ext cx="28174" cy="36948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13"/>
            <p:cNvSpPr/>
            <p:nvPr/>
          </p:nvSpPr>
          <p:spPr>
            <a:xfrm rot="-6011034" flipH="1">
              <a:off x="3310451" y="1744068"/>
              <a:ext cx="33423" cy="32124"/>
            </a:xfrm>
            <a:custGeom>
              <a:avLst/>
              <a:gdLst/>
              <a:ahLst/>
              <a:cxnLst/>
              <a:rect l="l" t="t" r="r" b="b"/>
              <a:pathLst>
                <a:path w="1337" h="1285" extrusionOk="0">
                  <a:moveTo>
                    <a:pt x="774" y="1"/>
                  </a:moveTo>
                  <a:cubicBezTo>
                    <a:pt x="352" y="71"/>
                    <a:pt x="0" y="493"/>
                    <a:pt x="71" y="915"/>
                  </a:cubicBezTo>
                  <a:cubicBezTo>
                    <a:pt x="129" y="1148"/>
                    <a:pt x="332" y="1285"/>
                    <a:pt x="560" y="1285"/>
                  </a:cubicBezTo>
                  <a:cubicBezTo>
                    <a:pt x="607" y="1285"/>
                    <a:pt x="656" y="1279"/>
                    <a:pt x="704" y="1267"/>
                  </a:cubicBezTo>
                  <a:cubicBezTo>
                    <a:pt x="1056" y="1126"/>
                    <a:pt x="1337" y="704"/>
                    <a:pt x="1337" y="352"/>
                  </a:cubicBezTo>
                  <a:cubicBezTo>
                    <a:pt x="1267" y="71"/>
                    <a:pt x="105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13"/>
            <p:cNvSpPr/>
            <p:nvPr/>
          </p:nvSpPr>
          <p:spPr>
            <a:xfrm rot="-6011034" flipH="1">
              <a:off x="990109" y="2236825"/>
              <a:ext cx="40473" cy="26274"/>
            </a:xfrm>
            <a:custGeom>
              <a:avLst/>
              <a:gdLst/>
              <a:ahLst/>
              <a:cxnLst/>
              <a:rect l="l" t="t" r="r" b="b"/>
              <a:pathLst>
                <a:path w="1619" h="1051" extrusionOk="0">
                  <a:moveTo>
                    <a:pt x="1063" y="0"/>
                  </a:moveTo>
                  <a:cubicBezTo>
                    <a:pt x="813" y="0"/>
                    <a:pt x="583" y="138"/>
                    <a:pt x="352" y="276"/>
                  </a:cubicBezTo>
                  <a:lnTo>
                    <a:pt x="282" y="347"/>
                  </a:lnTo>
                  <a:cubicBezTo>
                    <a:pt x="141" y="487"/>
                    <a:pt x="1" y="628"/>
                    <a:pt x="71" y="839"/>
                  </a:cubicBezTo>
                  <a:cubicBezTo>
                    <a:pt x="212" y="1050"/>
                    <a:pt x="423" y="1050"/>
                    <a:pt x="634" y="1050"/>
                  </a:cubicBezTo>
                  <a:cubicBezTo>
                    <a:pt x="985" y="1050"/>
                    <a:pt x="1408" y="839"/>
                    <a:pt x="1548" y="487"/>
                  </a:cubicBezTo>
                  <a:cubicBezTo>
                    <a:pt x="1619" y="347"/>
                    <a:pt x="1548" y="206"/>
                    <a:pt x="1478" y="136"/>
                  </a:cubicBezTo>
                  <a:cubicBezTo>
                    <a:pt x="1332" y="39"/>
                    <a:pt x="1195" y="0"/>
                    <a:pt x="10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13"/>
            <p:cNvSpPr/>
            <p:nvPr/>
          </p:nvSpPr>
          <p:spPr>
            <a:xfrm rot="-6011034" flipH="1">
              <a:off x="3956503" y="2244783"/>
              <a:ext cx="31699" cy="31024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13"/>
            <p:cNvSpPr/>
            <p:nvPr/>
          </p:nvSpPr>
          <p:spPr>
            <a:xfrm rot="-6011034" flipH="1">
              <a:off x="2445286" y="2792692"/>
              <a:ext cx="33448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13"/>
            <p:cNvSpPr/>
            <p:nvPr/>
          </p:nvSpPr>
          <p:spPr>
            <a:xfrm rot="-6011034" flipH="1">
              <a:off x="1320680" y="2633465"/>
              <a:ext cx="33423" cy="30549"/>
            </a:xfrm>
            <a:custGeom>
              <a:avLst/>
              <a:gdLst/>
              <a:ahLst/>
              <a:cxnLst/>
              <a:rect l="l" t="t" r="r" b="b"/>
              <a:pathLst>
                <a:path w="1337" h="1222" extrusionOk="0">
                  <a:moveTo>
                    <a:pt x="673" y="1"/>
                  </a:moveTo>
                  <a:cubicBezTo>
                    <a:pt x="636" y="1"/>
                    <a:pt x="600" y="4"/>
                    <a:pt x="563" y="12"/>
                  </a:cubicBezTo>
                  <a:cubicBezTo>
                    <a:pt x="211" y="12"/>
                    <a:pt x="0" y="364"/>
                    <a:pt x="70" y="715"/>
                  </a:cubicBezTo>
                  <a:cubicBezTo>
                    <a:pt x="132" y="1022"/>
                    <a:pt x="353" y="1221"/>
                    <a:pt x="641" y="1221"/>
                  </a:cubicBezTo>
                  <a:cubicBezTo>
                    <a:pt x="684" y="1221"/>
                    <a:pt x="728" y="1217"/>
                    <a:pt x="774" y="1208"/>
                  </a:cubicBezTo>
                  <a:cubicBezTo>
                    <a:pt x="1126" y="1208"/>
                    <a:pt x="1337" y="926"/>
                    <a:pt x="1337" y="575"/>
                  </a:cubicBezTo>
                  <a:cubicBezTo>
                    <a:pt x="1274" y="260"/>
                    <a:pt x="985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13"/>
            <p:cNvSpPr/>
            <p:nvPr/>
          </p:nvSpPr>
          <p:spPr>
            <a:xfrm rot="-6011034" flipH="1">
              <a:off x="3625697" y="2346744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13"/>
            <p:cNvSpPr/>
            <p:nvPr/>
          </p:nvSpPr>
          <p:spPr>
            <a:xfrm rot="-6011034" flipH="1">
              <a:off x="3350547" y="2114332"/>
              <a:ext cx="36948" cy="24874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13"/>
            <p:cNvSpPr/>
            <p:nvPr/>
          </p:nvSpPr>
          <p:spPr>
            <a:xfrm rot="-6011034" flipH="1">
              <a:off x="1082618" y="2353798"/>
              <a:ext cx="26399" cy="33948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13"/>
            <p:cNvSpPr/>
            <p:nvPr/>
          </p:nvSpPr>
          <p:spPr>
            <a:xfrm rot="-6011034" flipH="1">
              <a:off x="953509" y="3219395"/>
              <a:ext cx="33448" cy="30449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13"/>
            <p:cNvSpPr/>
            <p:nvPr/>
          </p:nvSpPr>
          <p:spPr>
            <a:xfrm rot="-6011034" flipH="1">
              <a:off x="886965" y="2480472"/>
              <a:ext cx="31674" cy="30599"/>
            </a:xfrm>
            <a:custGeom>
              <a:avLst/>
              <a:gdLst/>
              <a:ahLst/>
              <a:cxnLst/>
              <a:rect l="l" t="t" r="r" b="b"/>
              <a:pathLst>
                <a:path w="1267" h="1224" extrusionOk="0">
                  <a:moveTo>
                    <a:pt x="672" y="0"/>
                  </a:moveTo>
                  <a:cubicBezTo>
                    <a:pt x="636" y="0"/>
                    <a:pt x="600" y="5"/>
                    <a:pt x="563" y="14"/>
                  </a:cubicBezTo>
                  <a:cubicBezTo>
                    <a:pt x="212" y="84"/>
                    <a:pt x="1" y="436"/>
                    <a:pt x="71" y="788"/>
                  </a:cubicBezTo>
                  <a:cubicBezTo>
                    <a:pt x="132" y="1032"/>
                    <a:pt x="299" y="1223"/>
                    <a:pt x="527" y="1223"/>
                  </a:cubicBezTo>
                  <a:cubicBezTo>
                    <a:pt x="561" y="1223"/>
                    <a:pt x="597" y="1219"/>
                    <a:pt x="634" y="1210"/>
                  </a:cubicBezTo>
                  <a:cubicBezTo>
                    <a:pt x="986" y="1139"/>
                    <a:pt x="1267" y="858"/>
                    <a:pt x="1197" y="506"/>
                  </a:cubicBezTo>
                  <a:cubicBezTo>
                    <a:pt x="1135" y="200"/>
                    <a:pt x="914" y="0"/>
                    <a:pt x="6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13"/>
            <p:cNvSpPr/>
            <p:nvPr/>
          </p:nvSpPr>
          <p:spPr>
            <a:xfrm rot="-6011034" flipH="1">
              <a:off x="2805424" y="2582663"/>
              <a:ext cx="27924" cy="32024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13"/>
            <p:cNvSpPr/>
            <p:nvPr/>
          </p:nvSpPr>
          <p:spPr>
            <a:xfrm rot="-6011034" flipH="1">
              <a:off x="1240596" y="3502528"/>
              <a:ext cx="29924" cy="30199"/>
            </a:xfrm>
            <a:custGeom>
              <a:avLst/>
              <a:gdLst/>
              <a:ahLst/>
              <a:cxnLst/>
              <a:rect l="l" t="t" r="r" b="b"/>
              <a:pathLst>
                <a:path w="1197" h="1208" extrusionOk="0">
                  <a:moveTo>
                    <a:pt x="63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71" y="955"/>
                    <a:pt x="296" y="1207"/>
                    <a:pt x="596" y="1207"/>
                  </a:cubicBezTo>
                  <a:cubicBezTo>
                    <a:pt x="631" y="1207"/>
                    <a:pt x="667" y="1204"/>
                    <a:pt x="704" y="1196"/>
                  </a:cubicBezTo>
                  <a:cubicBezTo>
                    <a:pt x="986" y="1126"/>
                    <a:pt x="1197" y="844"/>
                    <a:pt x="1197" y="563"/>
                  </a:cubicBezTo>
                  <a:cubicBezTo>
                    <a:pt x="1127" y="282"/>
                    <a:pt x="915" y="7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13"/>
            <p:cNvSpPr/>
            <p:nvPr/>
          </p:nvSpPr>
          <p:spPr>
            <a:xfrm rot="-6011034" flipH="1">
              <a:off x="2576771" y="2524791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13"/>
            <p:cNvSpPr/>
            <p:nvPr/>
          </p:nvSpPr>
          <p:spPr>
            <a:xfrm rot="-6011034" flipH="1">
              <a:off x="1428370" y="2646910"/>
              <a:ext cx="29924" cy="29924"/>
            </a:xfrm>
            <a:custGeom>
              <a:avLst/>
              <a:gdLst/>
              <a:ahLst/>
              <a:cxnLst/>
              <a:rect l="l" t="t" r="r" b="b"/>
              <a:pathLst>
                <a:path w="1197" h="1197" extrusionOk="0">
                  <a:moveTo>
                    <a:pt x="774" y="1"/>
                  </a:moveTo>
                  <a:cubicBezTo>
                    <a:pt x="352" y="1"/>
                    <a:pt x="1" y="353"/>
                    <a:pt x="1" y="775"/>
                  </a:cubicBezTo>
                  <a:cubicBezTo>
                    <a:pt x="1" y="986"/>
                    <a:pt x="212" y="1197"/>
                    <a:pt x="423" y="1197"/>
                  </a:cubicBezTo>
                  <a:cubicBezTo>
                    <a:pt x="845" y="1127"/>
                    <a:pt x="1126" y="775"/>
                    <a:pt x="1197" y="423"/>
                  </a:cubicBezTo>
                  <a:cubicBezTo>
                    <a:pt x="1197" y="142"/>
                    <a:pt x="105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13"/>
            <p:cNvSpPr/>
            <p:nvPr/>
          </p:nvSpPr>
          <p:spPr>
            <a:xfrm rot="-6011034" flipH="1">
              <a:off x="2525434" y="2325592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13"/>
            <p:cNvSpPr/>
            <p:nvPr/>
          </p:nvSpPr>
          <p:spPr>
            <a:xfrm rot="-6011034" flipH="1">
              <a:off x="1718998" y="3665808"/>
              <a:ext cx="22899" cy="33898"/>
            </a:xfrm>
            <a:custGeom>
              <a:avLst/>
              <a:gdLst/>
              <a:ahLst/>
              <a:cxnLst/>
              <a:rect l="l" t="t" r="r" b="b"/>
              <a:pathLst>
                <a:path w="916" h="1356" extrusionOk="0">
                  <a:moveTo>
                    <a:pt x="322" y="0"/>
                  </a:moveTo>
                  <a:cubicBezTo>
                    <a:pt x="57" y="0"/>
                    <a:pt x="1" y="259"/>
                    <a:pt x="1" y="574"/>
                  </a:cubicBezTo>
                  <a:cubicBezTo>
                    <a:pt x="1" y="965"/>
                    <a:pt x="181" y="1356"/>
                    <a:pt x="487" y="1356"/>
                  </a:cubicBezTo>
                  <a:cubicBezTo>
                    <a:pt x="512" y="1356"/>
                    <a:pt x="537" y="1353"/>
                    <a:pt x="563" y="1348"/>
                  </a:cubicBezTo>
                  <a:cubicBezTo>
                    <a:pt x="915" y="1278"/>
                    <a:pt x="915" y="996"/>
                    <a:pt x="915" y="715"/>
                  </a:cubicBezTo>
                  <a:cubicBezTo>
                    <a:pt x="915" y="363"/>
                    <a:pt x="704" y="11"/>
                    <a:pt x="423" y="11"/>
                  </a:cubicBezTo>
                  <a:cubicBezTo>
                    <a:pt x="386" y="4"/>
                    <a:pt x="352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13"/>
            <p:cNvSpPr/>
            <p:nvPr/>
          </p:nvSpPr>
          <p:spPr>
            <a:xfrm rot="-6011034" flipH="1">
              <a:off x="1821605" y="2595909"/>
              <a:ext cx="31674" cy="27949"/>
            </a:xfrm>
            <a:custGeom>
              <a:avLst/>
              <a:gdLst/>
              <a:ahLst/>
              <a:cxnLst/>
              <a:rect l="l" t="t" r="r" b="b"/>
              <a:pathLst>
                <a:path w="1267" h="1118" extrusionOk="0">
                  <a:moveTo>
                    <a:pt x="811" y="1"/>
                  </a:moveTo>
                  <a:cubicBezTo>
                    <a:pt x="754" y="1"/>
                    <a:pt x="693" y="15"/>
                    <a:pt x="633" y="45"/>
                  </a:cubicBezTo>
                  <a:cubicBezTo>
                    <a:pt x="282" y="45"/>
                    <a:pt x="0" y="396"/>
                    <a:pt x="70" y="748"/>
                  </a:cubicBezTo>
                  <a:cubicBezTo>
                    <a:pt x="70" y="981"/>
                    <a:pt x="264" y="1118"/>
                    <a:pt x="530" y="1118"/>
                  </a:cubicBezTo>
                  <a:cubicBezTo>
                    <a:pt x="585" y="1118"/>
                    <a:pt x="643" y="1112"/>
                    <a:pt x="704" y="1100"/>
                  </a:cubicBezTo>
                  <a:cubicBezTo>
                    <a:pt x="985" y="1030"/>
                    <a:pt x="1266" y="819"/>
                    <a:pt x="1196" y="467"/>
                  </a:cubicBezTo>
                  <a:cubicBezTo>
                    <a:pt x="1196" y="190"/>
                    <a:pt x="1022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13"/>
            <p:cNvSpPr/>
            <p:nvPr/>
          </p:nvSpPr>
          <p:spPr>
            <a:xfrm rot="-6011034" flipH="1">
              <a:off x="4881750" y="2189786"/>
              <a:ext cx="26399" cy="31674"/>
            </a:xfrm>
            <a:custGeom>
              <a:avLst/>
              <a:gdLst/>
              <a:ahLst/>
              <a:cxnLst/>
              <a:rect l="l" t="t" r="r" b="b"/>
              <a:pathLst>
                <a:path w="1056" h="1267" extrusionOk="0">
                  <a:moveTo>
                    <a:pt x="633" y="0"/>
                  </a:moveTo>
                  <a:cubicBezTo>
                    <a:pt x="211" y="71"/>
                    <a:pt x="0" y="422"/>
                    <a:pt x="71" y="844"/>
                  </a:cubicBezTo>
                  <a:cubicBezTo>
                    <a:pt x="71" y="1126"/>
                    <a:pt x="282" y="1266"/>
                    <a:pt x="563" y="1266"/>
                  </a:cubicBezTo>
                  <a:cubicBezTo>
                    <a:pt x="844" y="1266"/>
                    <a:pt x="1055" y="844"/>
                    <a:pt x="985" y="422"/>
                  </a:cubicBezTo>
                  <a:cubicBezTo>
                    <a:pt x="985" y="141"/>
                    <a:pt x="844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13"/>
            <p:cNvSpPr/>
            <p:nvPr/>
          </p:nvSpPr>
          <p:spPr>
            <a:xfrm rot="-6011034" flipH="1">
              <a:off x="1039125" y="3101266"/>
              <a:ext cx="38698" cy="22399"/>
            </a:xfrm>
            <a:custGeom>
              <a:avLst/>
              <a:gdLst/>
              <a:ahLst/>
              <a:cxnLst/>
              <a:rect l="l" t="t" r="r" b="b"/>
              <a:pathLst>
                <a:path w="1548" h="896" extrusionOk="0">
                  <a:moveTo>
                    <a:pt x="710" y="0"/>
                  </a:moveTo>
                  <a:cubicBezTo>
                    <a:pt x="421" y="0"/>
                    <a:pt x="193" y="192"/>
                    <a:pt x="71" y="436"/>
                  </a:cubicBezTo>
                  <a:cubicBezTo>
                    <a:pt x="0" y="577"/>
                    <a:pt x="71" y="718"/>
                    <a:pt x="141" y="788"/>
                  </a:cubicBezTo>
                  <a:cubicBezTo>
                    <a:pt x="270" y="865"/>
                    <a:pt x="400" y="896"/>
                    <a:pt x="522" y="896"/>
                  </a:cubicBezTo>
                  <a:cubicBezTo>
                    <a:pt x="732" y="896"/>
                    <a:pt x="922" y="807"/>
                    <a:pt x="1056" y="718"/>
                  </a:cubicBezTo>
                  <a:cubicBezTo>
                    <a:pt x="1267" y="647"/>
                    <a:pt x="1548" y="507"/>
                    <a:pt x="1407" y="225"/>
                  </a:cubicBezTo>
                  <a:cubicBezTo>
                    <a:pt x="1337" y="14"/>
                    <a:pt x="1056" y="14"/>
                    <a:pt x="845" y="14"/>
                  </a:cubicBezTo>
                  <a:cubicBezTo>
                    <a:pt x="798" y="5"/>
                    <a:pt x="753" y="0"/>
                    <a:pt x="7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13"/>
            <p:cNvSpPr/>
            <p:nvPr/>
          </p:nvSpPr>
          <p:spPr>
            <a:xfrm rot="-6011034" flipH="1">
              <a:off x="2792213" y="1785808"/>
              <a:ext cx="28174" cy="28174"/>
            </a:xfrm>
            <a:custGeom>
              <a:avLst/>
              <a:gdLst/>
              <a:ahLst/>
              <a:cxnLst/>
              <a:rect l="l" t="t" r="r" b="b"/>
              <a:pathLst>
                <a:path w="1127" h="1127" extrusionOk="0">
                  <a:moveTo>
                    <a:pt x="493" y="1"/>
                  </a:moveTo>
                  <a:cubicBezTo>
                    <a:pt x="212" y="1"/>
                    <a:pt x="1" y="282"/>
                    <a:pt x="1" y="564"/>
                  </a:cubicBezTo>
                  <a:cubicBezTo>
                    <a:pt x="1" y="915"/>
                    <a:pt x="282" y="1126"/>
                    <a:pt x="634" y="1126"/>
                  </a:cubicBezTo>
                  <a:cubicBezTo>
                    <a:pt x="915" y="1126"/>
                    <a:pt x="1126" y="915"/>
                    <a:pt x="1126" y="634"/>
                  </a:cubicBezTo>
                  <a:cubicBezTo>
                    <a:pt x="1126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13"/>
            <p:cNvSpPr/>
            <p:nvPr/>
          </p:nvSpPr>
          <p:spPr>
            <a:xfrm rot="-6011034" flipH="1">
              <a:off x="1425600" y="2448179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13"/>
            <p:cNvSpPr/>
            <p:nvPr/>
          </p:nvSpPr>
          <p:spPr>
            <a:xfrm rot="-6011034" flipH="1">
              <a:off x="2820362" y="2326571"/>
              <a:ext cx="26399" cy="28499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13"/>
            <p:cNvSpPr/>
            <p:nvPr/>
          </p:nvSpPr>
          <p:spPr>
            <a:xfrm rot="-6011034" flipH="1">
              <a:off x="2064171" y="1711141"/>
              <a:ext cx="28149" cy="31674"/>
            </a:xfrm>
            <a:custGeom>
              <a:avLst/>
              <a:gdLst/>
              <a:ahLst/>
              <a:cxnLst/>
              <a:rect l="l" t="t" r="r" b="b"/>
              <a:pathLst>
                <a:path w="1126" h="1267" extrusionOk="0">
                  <a:moveTo>
                    <a:pt x="492" y="1"/>
                  </a:moveTo>
                  <a:cubicBezTo>
                    <a:pt x="211" y="1"/>
                    <a:pt x="0" y="212"/>
                    <a:pt x="70" y="493"/>
                  </a:cubicBezTo>
                  <a:cubicBezTo>
                    <a:pt x="0" y="845"/>
                    <a:pt x="281" y="1197"/>
                    <a:pt x="633" y="1267"/>
                  </a:cubicBezTo>
                  <a:cubicBezTo>
                    <a:pt x="915" y="1267"/>
                    <a:pt x="1126" y="1056"/>
                    <a:pt x="1126" y="775"/>
                  </a:cubicBezTo>
                  <a:cubicBezTo>
                    <a:pt x="1126" y="423"/>
                    <a:pt x="844" y="7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13"/>
            <p:cNvSpPr/>
            <p:nvPr/>
          </p:nvSpPr>
          <p:spPr>
            <a:xfrm rot="-6011034" flipH="1">
              <a:off x="4557915" y="2998816"/>
              <a:ext cx="28174" cy="32024"/>
            </a:xfrm>
            <a:custGeom>
              <a:avLst/>
              <a:gdLst/>
              <a:ahLst/>
              <a:cxnLst/>
              <a:rect l="l" t="t" r="r" b="b"/>
              <a:pathLst>
                <a:path w="1127" h="1281" extrusionOk="0">
                  <a:moveTo>
                    <a:pt x="634" y="0"/>
                  </a:moveTo>
                  <a:cubicBezTo>
                    <a:pt x="282" y="141"/>
                    <a:pt x="1" y="493"/>
                    <a:pt x="1" y="915"/>
                  </a:cubicBezTo>
                  <a:cubicBezTo>
                    <a:pt x="1" y="1098"/>
                    <a:pt x="159" y="1280"/>
                    <a:pt x="384" y="1280"/>
                  </a:cubicBezTo>
                  <a:cubicBezTo>
                    <a:pt x="419" y="1280"/>
                    <a:pt x="455" y="1276"/>
                    <a:pt x="493" y="1267"/>
                  </a:cubicBezTo>
                  <a:cubicBezTo>
                    <a:pt x="845" y="1126"/>
                    <a:pt x="1126" y="774"/>
                    <a:pt x="1056" y="352"/>
                  </a:cubicBezTo>
                  <a:cubicBezTo>
                    <a:pt x="985" y="14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13"/>
            <p:cNvSpPr/>
            <p:nvPr/>
          </p:nvSpPr>
          <p:spPr>
            <a:xfrm rot="-6011034" flipH="1">
              <a:off x="1847869" y="2461365"/>
              <a:ext cx="31699" cy="26749"/>
            </a:xfrm>
            <a:custGeom>
              <a:avLst/>
              <a:gdLst/>
              <a:ahLst/>
              <a:cxnLst/>
              <a:rect l="l" t="t" r="r" b="b"/>
              <a:pathLst>
                <a:path w="1268" h="1070" extrusionOk="0">
                  <a:moveTo>
                    <a:pt x="704" y="0"/>
                  </a:moveTo>
                  <a:cubicBezTo>
                    <a:pt x="353" y="0"/>
                    <a:pt x="1" y="352"/>
                    <a:pt x="1" y="704"/>
                  </a:cubicBezTo>
                  <a:cubicBezTo>
                    <a:pt x="1" y="887"/>
                    <a:pt x="159" y="1069"/>
                    <a:pt x="339" y="1069"/>
                  </a:cubicBezTo>
                  <a:cubicBezTo>
                    <a:pt x="366" y="1069"/>
                    <a:pt x="395" y="1065"/>
                    <a:pt x="423" y="1056"/>
                  </a:cubicBezTo>
                  <a:cubicBezTo>
                    <a:pt x="704" y="1056"/>
                    <a:pt x="1267" y="634"/>
                    <a:pt x="1267" y="352"/>
                  </a:cubicBezTo>
                  <a:cubicBezTo>
                    <a:pt x="1197" y="0"/>
                    <a:pt x="98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13"/>
            <p:cNvSpPr/>
            <p:nvPr/>
          </p:nvSpPr>
          <p:spPr>
            <a:xfrm rot="-6011034" flipH="1">
              <a:off x="1812904" y="2198027"/>
              <a:ext cx="31674" cy="26424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1" y="71"/>
                    <a:pt x="0" y="212"/>
                    <a:pt x="71" y="564"/>
                  </a:cubicBezTo>
                  <a:cubicBezTo>
                    <a:pt x="71" y="915"/>
                    <a:pt x="352" y="1056"/>
                    <a:pt x="704" y="1056"/>
                  </a:cubicBezTo>
                  <a:cubicBezTo>
                    <a:pt x="985" y="915"/>
                    <a:pt x="1267" y="845"/>
                    <a:pt x="1267" y="423"/>
                  </a:cubicBezTo>
                  <a:cubicBezTo>
                    <a:pt x="1196" y="1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13"/>
            <p:cNvSpPr/>
            <p:nvPr/>
          </p:nvSpPr>
          <p:spPr>
            <a:xfrm rot="-6011034" flipH="1">
              <a:off x="2472003" y="2028211"/>
              <a:ext cx="28174" cy="26399"/>
            </a:xfrm>
            <a:custGeom>
              <a:avLst/>
              <a:gdLst/>
              <a:ahLst/>
              <a:cxnLst/>
              <a:rect l="l" t="t" r="r" b="b"/>
              <a:pathLst>
                <a:path w="1127" h="1056" extrusionOk="0">
                  <a:moveTo>
                    <a:pt x="493" y="0"/>
                  </a:moveTo>
                  <a:cubicBezTo>
                    <a:pt x="212" y="0"/>
                    <a:pt x="71" y="212"/>
                    <a:pt x="71" y="493"/>
                  </a:cubicBezTo>
                  <a:cubicBezTo>
                    <a:pt x="1" y="774"/>
                    <a:pt x="282" y="1056"/>
                    <a:pt x="634" y="1056"/>
                  </a:cubicBezTo>
                  <a:cubicBezTo>
                    <a:pt x="915" y="1056"/>
                    <a:pt x="1126" y="845"/>
                    <a:pt x="1126" y="493"/>
                  </a:cubicBezTo>
                  <a:cubicBezTo>
                    <a:pt x="1056" y="212"/>
                    <a:pt x="77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13"/>
            <p:cNvSpPr/>
            <p:nvPr/>
          </p:nvSpPr>
          <p:spPr>
            <a:xfrm rot="-6011034" flipH="1">
              <a:off x="1330958" y="2439047"/>
              <a:ext cx="26399" cy="31049"/>
            </a:xfrm>
            <a:custGeom>
              <a:avLst/>
              <a:gdLst/>
              <a:ahLst/>
              <a:cxnLst/>
              <a:rect l="l" t="t" r="r" b="b"/>
              <a:pathLst>
                <a:path w="1056" h="1242" extrusionOk="0">
                  <a:moveTo>
                    <a:pt x="633" y="1"/>
                  </a:moveTo>
                  <a:cubicBezTo>
                    <a:pt x="282" y="71"/>
                    <a:pt x="0" y="493"/>
                    <a:pt x="71" y="845"/>
                  </a:cubicBezTo>
                  <a:cubicBezTo>
                    <a:pt x="126" y="1065"/>
                    <a:pt x="180" y="1241"/>
                    <a:pt x="369" y="1241"/>
                  </a:cubicBezTo>
                  <a:cubicBezTo>
                    <a:pt x="422" y="1241"/>
                    <a:pt x="486" y="1228"/>
                    <a:pt x="563" y="1197"/>
                  </a:cubicBezTo>
                  <a:cubicBezTo>
                    <a:pt x="915" y="1126"/>
                    <a:pt x="1055" y="704"/>
                    <a:pt x="1055" y="423"/>
                  </a:cubicBezTo>
                  <a:cubicBezTo>
                    <a:pt x="1055" y="212"/>
                    <a:pt x="91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13"/>
            <p:cNvSpPr/>
            <p:nvPr/>
          </p:nvSpPr>
          <p:spPr>
            <a:xfrm rot="-6011034" flipH="1">
              <a:off x="1266056" y="2470926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13"/>
            <p:cNvSpPr/>
            <p:nvPr/>
          </p:nvSpPr>
          <p:spPr>
            <a:xfrm rot="-6011034" flipH="1">
              <a:off x="1423069" y="2682996"/>
              <a:ext cx="26399" cy="28174"/>
            </a:xfrm>
            <a:custGeom>
              <a:avLst/>
              <a:gdLst/>
              <a:ahLst/>
              <a:cxnLst/>
              <a:rect l="l" t="t" r="r" b="b"/>
              <a:pathLst>
                <a:path w="1056" h="1127" extrusionOk="0">
                  <a:moveTo>
                    <a:pt x="563" y="1"/>
                  </a:moveTo>
                  <a:cubicBezTo>
                    <a:pt x="282" y="1"/>
                    <a:pt x="1" y="282"/>
                    <a:pt x="71" y="634"/>
                  </a:cubicBezTo>
                  <a:cubicBezTo>
                    <a:pt x="1" y="915"/>
                    <a:pt x="212" y="1126"/>
                    <a:pt x="493" y="1126"/>
                  </a:cubicBezTo>
                  <a:cubicBezTo>
                    <a:pt x="774" y="1126"/>
                    <a:pt x="1056" y="774"/>
                    <a:pt x="1056" y="352"/>
                  </a:cubicBezTo>
                  <a:cubicBezTo>
                    <a:pt x="1056" y="141"/>
                    <a:pt x="774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13"/>
            <p:cNvSpPr/>
            <p:nvPr/>
          </p:nvSpPr>
          <p:spPr>
            <a:xfrm rot="-6011034" flipH="1">
              <a:off x="1595693" y="3558769"/>
              <a:ext cx="28149" cy="25099"/>
            </a:xfrm>
            <a:custGeom>
              <a:avLst/>
              <a:gdLst/>
              <a:ahLst/>
              <a:cxnLst/>
              <a:rect l="l" t="t" r="r" b="b"/>
              <a:pathLst>
                <a:path w="1126" h="1004" extrusionOk="0">
                  <a:moveTo>
                    <a:pt x="563" y="1"/>
                  </a:moveTo>
                  <a:cubicBezTo>
                    <a:pt x="282" y="71"/>
                    <a:pt x="0" y="282"/>
                    <a:pt x="71" y="563"/>
                  </a:cubicBezTo>
                  <a:cubicBezTo>
                    <a:pt x="129" y="856"/>
                    <a:pt x="286" y="1003"/>
                    <a:pt x="499" y="1003"/>
                  </a:cubicBezTo>
                  <a:cubicBezTo>
                    <a:pt x="541" y="1003"/>
                    <a:pt x="586" y="997"/>
                    <a:pt x="633" y="985"/>
                  </a:cubicBezTo>
                  <a:cubicBezTo>
                    <a:pt x="915" y="915"/>
                    <a:pt x="1126" y="704"/>
                    <a:pt x="1126" y="423"/>
                  </a:cubicBezTo>
                  <a:cubicBezTo>
                    <a:pt x="1126" y="141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13"/>
            <p:cNvSpPr/>
            <p:nvPr/>
          </p:nvSpPr>
          <p:spPr>
            <a:xfrm rot="-6011034" flipH="1">
              <a:off x="2516498" y="2071153"/>
              <a:ext cx="26399" cy="26674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93" y="0"/>
                  </a:moveTo>
                  <a:cubicBezTo>
                    <a:pt x="212" y="0"/>
                    <a:pt x="1" y="211"/>
                    <a:pt x="1" y="493"/>
                  </a:cubicBezTo>
                  <a:cubicBezTo>
                    <a:pt x="1" y="808"/>
                    <a:pt x="170" y="1066"/>
                    <a:pt x="458" y="1066"/>
                  </a:cubicBezTo>
                  <a:cubicBezTo>
                    <a:pt x="492" y="1066"/>
                    <a:pt x="527" y="1063"/>
                    <a:pt x="563" y="1056"/>
                  </a:cubicBezTo>
                  <a:cubicBezTo>
                    <a:pt x="915" y="1056"/>
                    <a:pt x="1056" y="915"/>
                    <a:pt x="1056" y="563"/>
                  </a:cubicBezTo>
                  <a:cubicBezTo>
                    <a:pt x="986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3"/>
            <p:cNvSpPr/>
            <p:nvPr/>
          </p:nvSpPr>
          <p:spPr>
            <a:xfrm rot="-6011034" flipH="1">
              <a:off x="3223705" y="3099609"/>
              <a:ext cx="40473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13"/>
            <p:cNvSpPr/>
            <p:nvPr/>
          </p:nvSpPr>
          <p:spPr>
            <a:xfrm rot="-6011034" flipH="1">
              <a:off x="1864866" y="2224016"/>
              <a:ext cx="26399" cy="26399"/>
            </a:xfrm>
            <a:custGeom>
              <a:avLst/>
              <a:gdLst/>
              <a:ahLst/>
              <a:cxnLst/>
              <a:rect l="l" t="t" r="r" b="b"/>
              <a:pathLst>
                <a:path w="1056" h="1056" extrusionOk="0">
                  <a:moveTo>
                    <a:pt x="634" y="1"/>
                  </a:moveTo>
                  <a:cubicBezTo>
                    <a:pt x="282" y="1"/>
                    <a:pt x="1" y="352"/>
                    <a:pt x="1" y="704"/>
                  </a:cubicBezTo>
                  <a:cubicBezTo>
                    <a:pt x="1" y="915"/>
                    <a:pt x="141" y="1056"/>
                    <a:pt x="352" y="1056"/>
                  </a:cubicBezTo>
                  <a:cubicBezTo>
                    <a:pt x="704" y="985"/>
                    <a:pt x="986" y="704"/>
                    <a:pt x="1056" y="352"/>
                  </a:cubicBezTo>
                  <a:cubicBezTo>
                    <a:pt x="986" y="141"/>
                    <a:pt x="84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13"/>
            <p:cNvSpPr/>
            <p:nvPr/>
          </p:nvSpPr>
          <p:spPr>
            <a:xfrm rot="-6011034" flipH="1">
              <a:off x="4146038" y="2171337"/>
              <a:ext cx="26399" cy="26849"/>
            </a:xfrm>
            <a:custGeom>
              <a:avLst/>
              <a:gdLst/>
              <a:ahLst/>
              <a:cxnLst/>
              <a:rect l="l" t="t" r="r" b="b"/>
              <a:pathLst>
                <a:path w="1056" h="1074" extrusionOk="0">
                  <a:moveTo>
                    <a:pt x="676" y="0"/>
                  </a:moveTo>
                  <a:cubicBezTo>
                    <a:pt x="638" y="0"/>
                    <a:pt x="599" y="6"/>
                    <a:pt x="563" y="18"/>
                  </a:cubicBezTo>
                  <a:cubicBezTo>
                    <a:pt x="211" y="88"/>
                    <a:pt x="0" y="370"/>
                    <a:pt x="71" y="721"/>
                  </a:cubicBezTo>
                  <a:cubicBezTo>
                    <a:pt x="71" y="933"/>
                    <a:pt x="282" y="1073"/>
                    <a:pt x="493" y="1073"/>
                  </a:cubicBezTo>
                  <a:cubicBezTo>
                    <a:pt x="844" y="1003"/>
                    <a:pt x="1056" y="721"/>
                    <a:pt x="1056" y="370"/>
                  </a:cubicBezTo>
                  <a:cubicBezTo>
                    <a:pt x="1056" y="137"/>
                    <a:pt x="862" y="0"/>
                    <a:pt x="6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13"/>
            <p:cNvSpPr/>
            <p:nvPr/>
          </p:nvSpPr>
          <p:spPr>
            <a:xfrm rot="-6011034" flipH="1">
              <a:off x="2605588" y="2256244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13"/>
            <p:cNvSpPr/>
            <p:nvPr/>
          </p:nvSpPr>
          <p:spPr>
            <a:xfrm rot="-6011034" flipH="1">
              <a:off x="3231617" y="2093278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13"/>
            <p:cNvSpPr/>
            <p:nvPr/>
          </p:nvSpPr>
          <p:spPr>
            <a:xfrm rot="-6011034" flipH="1">
              <a:off x="2745850" y="3127999"/>
              <a:ext cx="26399" cy="23249"/>
            </a:xfrm>
            <a:custGeom>
              <a:avLst/>
              <a:gdLst/>
              <a:ahLst/>
              <a:cxnLst/>
              <a:rect l="l" t="t" r="r" b="b"/>
              <a:pathLst>
                <a:path w="1056" h="930" extrusionOk="0">
                  <a:moveTo>
                    <a:pt x="422" y="1"/>
                  </a:moveTo>
                  <a:cubicBezTo>
                    <a:pt x="141" y="1"/>
                    <a:pt x="0" y="212"/>
                    <a:pt x="0" y="493"/>
                  </a:cubicBezTo>
                  <a:cubicBezTo>
                    <a:pt x="61" y="738"/>
                    <a:pt x="229" y="929"/>
                    <a:pt x="456" y="929"/>
                  </a:cubicBezTo>
                  <a:cubicBezTo>
                    <a:pt x="490" y="929"/>
                    <a:pt x="526" y="925"/>
                    <a:pt x="563" y="915"/>
                  </a:cubicBezTo>
                  <a:cubicBezTo>
                    <a:pt x="844" y="915"/>
                    <a:pt x="1056" y="704"/>
                    <a:pt x="985" y="423"/>
                  </a:cubicBezTo>
                  <a:cubicBezTo>
                    <a:pt x="915" y="142"/>
                    <a:pt x="704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13"/>
            <p:cNvSpPr/>
            <p:nvPr/>
          </p:nvSpPr>
          <p:spPr>
            <a:xfrm rot="-6011034" flipH="1">
              <a:off x="1298090" y="2481346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13"/>
            <p:cNvSpPr/>
            <p:nvPr/>
          </p:nvSpPr>
          <p:spPr>
            <a:xfrm rot="-6011034" flipH="1">
              <a:off x="4131693" y="2875290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13"/>
            <p:cNvSpPr/>
            <p:nvPr/>
          </p:nvSpPr>
          <p:spPr>
            <a:xfrm rot="-6011034" flipH="1">
              <a:off x="4468907" y="1978224"/>
              <a:ext cx="29924" cy="19349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13"/>
            <p:cNvSpPr/>
            <p:nvPr/>
          </p:nvSpPr>
          <p:spPr>
            <a:xfrm rot="-6011034" flipH="1">
              <a:off x="3344330" y="1950039"/>
              <a:ext cx="26399" cy="19349"/>
            </a:xfrm>
            <a:custGeom>
              <a:avLst/>
              <a:gdLst/>
              <a:ahLst/>
              <a:cxnLst/>
              <a:rect l="l" t="t" r="r" b="b"/>
              <a:pathLst>
                <a:path w="1056" h="774" extrusionOk="0">
                  <a:moveTo>
                    <a:pt x="563" y="0"/>
                  </a:moveTo>
                  <a:cubicBezTo>
                    <a:pt x="352" y="0"/>
                    <a:pt x="141" y="70"/>
                    <a:pt x="70" y="352"/>
                  </a:cubicBezTo>
                  <a:cubicBezTo>
                    <a:pt x="0" y="563"/>
                    <a:pt x="211" y="774"/>
                    <a:pt x="493" y="774"/>
                  </a:cubicBezTo>
                  <a:cubicBezTo>
                    <a:pt x="704" y="774"/>
                    <a:pt x="985" y="633"/>
                    <a:pt x="1055" y="422"/>
                  </a:cubicBezTo>
                  <a:cubicBezTo>
                    <a:pt x="1055" y="70"/>
                    <a:pt x="84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13"/>
            <p:cNvSpPr/>
            <p:nvPr/>
          </p:nvSpPr>
          <p:spPr>
            <a:xfrm rot="-6011034" flipH="1">
              <a:off x="1788589" y="2269925"/>
              <a:ext cx="22899" cy="23349"/>
            </a:xfrm>
            <a:custGeom>
              <a:avLst/>
              <a:gdLst/>
              <a:ahLst/>
              <a:cxnLst/>
              <a:rect l="l" t="t" r="r" b="b"/>
              <a:pathLst>
                <a:path w="916" h="934" extrusionOk="0">
                  <a:moveTo>
                    <a:pt x="476" y="0"/>
                  </a:moveTo>
                  <a:cubicBezTo>
                    <a:pt x="252" y="0"/>
                    <a:pt x="34" y="178"/>
                    <a:pt x="71" y="512"/>
                  </a:cubicBezTo>
                  <a:cubicBezTo>
                    <a:pt x="1" y="723"/>
                    <a:pt x="282" y="934"/>
                    <a:pt x="493" y="934"/>
                  </a:cubicBezTo>
                  <a:cubicBezTo>
                    <a:pt x="775" y="863"/>
                    <a:pt x="915" y="652"/>
                    <a:pt x="915" y="441"/>
                  </a:cubicBezTo>
                  <a:cubicBezTo>
                    <a:pt x="882" y="142"/>
                    <a:pt x="676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13"/>
            <p:cNvSpPr/>
            <p:nvPr/>
          </p:nvSpPr>
          <p:spPr>
            <a:xfrm rot="-6011034" flipH="1">
              <a:off x="4178295" y="2594620"/>
              <a:ext cx="24649" cy="20474"/>
            </a:xfrm>
            <a:custGeom>
              <a:avLst/>
              <a:gdLst/>
              <a:ahLst/>
              <a:cxnLst/>
              <a:rect l="l" t="t" r="r" b="b"/>
              <a:pathLst>
                <a:path w="986" h="819" extrusionOk="0">
                  <a:moveTo>
                    <a:pt x="674" y="0"/>
                  </a:moveTo>
                  <a:cubicBezTo>
                    <a:pt x="638" y="0"/>
                    <a:pt x="600" y="6"/>
                    <a:pt x="563" y="19"/>
                  </a:cubicBezTo>
                  <a:cubicBezTo>
                    <a:pt x="211" y="19"/>
                    <a:pt x="0" y="230"/>
                    <a:pt x="0" y="581"/>
                  </a:cubicBezTo>
                  <a:cubicBezTo>
                    <a:pt x="0" y="740"/>
                    <a:pt x="40" y="819"/>
                    <a:pt x="178" y="819"/>
                  </a:cubicBezTo>
                  <a:cubicBezTo>
                    <a:pt x="225" y="819"/>
                    <a:pt x="282" y="810"/>
                    <a:pt x="352" y="792"/>
                  </a:cubicBezTo>
                  <a:cubicBezTo>
                    <a:pt x="704" y="722"/>
                    <a:pt x="915" y="652"/>
                    <a:pt x="985" y="300"/>
                  </a:cubicBezTo>
                  <a:cubicBezTo>
                    <a:pt x="985" y="126"/>
                    <a:pt x="842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13"/>
            <p:cNvSpPr/>
            <p:nvPr/>
          </p:nvSpPr>
          <p:spPr>
            <a:xfrm rot="-6011034" flipH="1">
              <a:off x="3070722" y="2384284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13"/>
            <p:cNvSpPr/>
            <p:nvPr/>
          </p:nvSpPr>
          <p:spPr>
            <a:xfrm rot="-6011034" flipH="1">
              <a:off x="1673358" y="2430664"/>
              <a:ext cx="22899" cy="18399"/>
            </a:xfrm>
            <a:custGeom>
              <a:avLst/>
              <a:gdLst/>
              <a:ahLst/>
              <a:cxnLst/>
              <a:rect l="l" t="t" r="r" b="b"/>
              <a:pathLst>
                <a:path w="916" h="736" extrusionOk="0">
                  <a:moveTo>
                    <a:pt x="464" y="1"/>
                  </a:moveTo>
                  <a:cubicBezTo>
                    <a:pt x="427" y="1"/>
                    <a:pt x="390" y="6"/>
                    <a:pt x="352" y="19"/>
                  </a:cubicBezTo>
                  <a:cubicBezTo>
                    <a:pt x="141" y="19"/>
                    <a:pt x="1" y="160"/>
                    <a:pt x="1" y="300"/>
                  </a:cubicBezTo>
                  <a:cubicBezTo>
                    <a:pt x="1" y="545"/>
                    <a:pt x="213" y="736"/>
                    <a:pt x="453" y="736"/>
                  </a:cubicBezTo>
                  <a:cubicBezTo>
                    <a:pt x="489" y="736"/>
                    <a:pt x="526" y="732"/>
                    <a:pt x="563" y="722"/>
                  </a:cubicBezTo>
                  <a:cubicBezTo>
                    <a:pt x="774" y="722"/>
                    <a:pt x="915" y="582"/>
                    <a:pt x="915" y="300"/>
                  </a:cubicBezTo>
                  <a:cubicBezTo>
                    <a:pt x="799" y="127"/>
                    <a:pt x="636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13"/>
            <p:cNvSpPr/>
            <p:nvPr/>
          </p:nvSpPr>
          <p:spPr>
            <a:xfrm rot="-6011034" flipH="1">
              <a:off x="2409473" y="2500746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30" name="Google Shape;8030;p13"/>
          <p:cNvGrpSpPr/>
          <p:nvPr/>
        </p:nvGrpSpPr>
        <p:grpSpPr>
          <a:xfrm rot="-915315">
            <a:off x="4801789" y="1895284"/>
            <a:ext cx="159199" cy="249747"/>
            <a:chOff x="5059525" y="1826975"/>
            <a:chExt cx="43775" cy="68675"/>
          </a:xfrm>
        </p:grpSpPr>
        <p:sp>
          <p:nvSpPr>
            <p:cNvPr id="8031" name="Google Shape;8031;p13"/>
            <p:cNvSpPr/>
            <p:nvPr/>
          </p:nvSpPr>
          <p:spPr>
            <a:xfrm>
              <a:off x="5059525" y="1856550"/>
              <a:ext cx="21025" cy="17100"/>
            </a:xfrm>
            <a:custGeom>
              <a:avLst/>
              <a:gdLst/>
              <a:ahLst/>
              <a:cxnLst/>
              <a:rect l="l" t="t" r="r" b="b"/>
              <a:pathLst>
                <a:path w="841" h="684" extrusionOk="0">
                  <a:moveTo>
                    <a:pt x="242" y="0"/>
                  </a:moveTo>
                  <a:cubicBezTo>
                    <a:pt x="198" y="0"/>
                    <a:pt x="155" y="7"/>
                    <a:pt x="116" y="26"/>
                  </a:cubicBezTo>
                  <a:cubicBezTo>
                    <a:pt x="27" y="61"/>
                    <a:pt x="1" y="186"/>
                    <a:pt x="81" y="257"/>
                  </a:cubicBezTo>
                  <a:cubicBezTo>
                    <a:pt x="205" y="399"/>
                    <a:pt x="454" y="479"/>
                    <a:pt x="578" y="683"/>
                  </a:cubicBezTo>
                  <a:cubicBezTo>
                    <a:pt x="583" y="683"/>
                    <a:pt x="587" y="683"/>
                    <a:pt x="591" y="683"/>
                  </a:cubicBezTo>
                  <a:cubicBezTo>
                    <a:pt x="840" y="683"/>
                    <a:pt x="726" y="193"/>
                    <a:pt x="534" y="79"/>
                  </a:cubicBezTo>
                  <a:cubicBezTo>
                    <a:pt x="534" y="79"/>
                    <a:pt x="386" y="0"/>
                    <a:pt x="2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13"/>
            <p:cNvSpPr/>
            <p:nvPr/>
          </p:nvSpPr>
          <p:spPr>
            <a:xfrm>
              <a:off x="5062425" y="1856550"/>
              <a:ext cx="18125" cy="17100"/>
            </a:xfrm>
            <a:custGeom>
              <a:avLst/>
              <a:gdLst/>
              <a:ahLst/>
              <a:cxnLst/>
              <a:rect l="l" t="t" r="r" b="b"/>
              <a:pathLst>
                <a:path w="725" h="684" extrusionOk="0">
                  <a:moveTo>
                    <a:pt x="126" y="0"/>
                  </a:moveTo>
                  <a:cubicBezTo>
                    <a:pt x="82" y="0"/>
                    <a:pt x="39" y="7"/>
                    <a:pt x="0" y="26"/>
                  </a:cubicBezTo>
                  <a:cubicBezTo>
                    <a:pt x="178" y="123"/>
                    <a:pt x="293" y="310"/>
                    <a:pt x="311" y="514"/>
                  </a:cubicBezTo>
                  <a:cubicBezTo>
                    <a:pt x="373" y="559"/>
                    <a:pt x="426" y="621"/>
                    <a:pt x="462" y="683"/>
                  </a:cubicBezTo>
                  <a:cubicBezTo>
                    <a:pt x="467" y="683"/>
                    <a:pt x="471" y="683"/>
                    <a:pt x="475" y="683"/>
                  </a:cubicBezTo>
                  <a:cubicBezTo>
                    <a:pt x="724" y="683"/>
                    <a:pt x="610" y="193"/>
                    <a:pt x="418" y="79"/>
                  </a:cubicBezTo>
                  <a:cubicBezTo>
                    <a:pt x="418" y="79"/>
                    <a:pt x="270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13"/>
            <p:cNvSpPr/>
            <p:nvPr/>
          </p:nvSpPr>
          <p:spPr>
            <a:xfrm>
              <a:off x="5086250" y="1851350"/>
              <a:ext cx="17050" cy="19650"/>
            </a:xfrm>
            <a:custGeom>
              <a:avLst/>
              <a:gdLst/>
              <a:ahLst/>
              <a:cxnLst/>
              <a:rect l="l" t="t" r="r" b="b"/>
              <a:pathLst>
                <a:path w="682" h="786" extrusionOk="0">
                  <a:moveTo>
                    <a:pt x="487" y="0"/>
                  </a:moveTo>
                  <a:cubicBezTo>
                    <a:pt x="312" y="0"/>
                    <a:pt x="140" y="180"/>
                    <a:pt x="140" y="180"/>
                  </a:cubicBezTo>
                  <a:cubicBezTo>
                    <a:pt x="0" y="336"/>
                    <a:pt x="27" y="786"/>
                    <a:pt x="227" y="786"/>
                  </a:cubicBezTo>
                  <a:cubicBezTo>
                    <a:pt x="244" y="786"/>
                    <a:pt x="262" y="782"/>
                    <a:pt x="282" y="776"/>
                  </a:cubicBezTo>
                  <a:cubicBezTo>
                    <a:pt x="335" y="527"/>
                    <a:pt x="548" y="385"/>
                    <a:pt x="628" y="207"/>
                  </a:cubicBezTo>
                  <a:cubicBezTo>
                    <a:pt x="681" y="118"/>
                    <a:pt x="619" y="3"/>
                    <a:pt x="521" y="3"/>
                  </a:cubicBezTo>
                  <a:cubicBezTo>
                    <a:pt x="510" y="1"/>
                    <a:pt x="499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13"/>
            <p:cNvSpPr/>
            <p:nvPr/>
          </p:nvSpPr>
          <p:spPr>
            <a:xfrm>
              <a:off x="5086275" y="1851350"/>
              <a:ext cx="13250" cy="19700"/>
            </a:xfrm>
            <a:custGeom>
              <a:avLst/>
              <a:gdLst/>
              <a:ahLst/>
              <a:cxnLst/>
              <a:rect l="l" t="t" r="r" b="b"/>
              <a:pathLst>
                <a:path w="530" h="788" extrusionOk="0">
                  <a:moveTo>
                    <a:pt x="480" y="1"/>
                  </a:moveTo>
                  <a:cubicBezTo>
                    <a:pt x="312" y="1"/>
                    <a:pt x="139" y="189"/>
                    <a:pt x="139" y="189"/>
                  </a:cubicBezTo>
                  <a:cubicBezTo>
                    <a:pt x="0" y="336"/>
                    <a:pt x="26" y="788"/>
                    <a:pt x="222" y="788"/>
                  </a:cubicBezTo>
                  <a:cubicBezTo>
                    <a:pt x="240" y="788"/>
                    <a:pt x="260" y="784"/>
                    <a:pt x="281" y="776"/>
                  </a:cubicBezTo>
                  <a:cubicBezTo>
                    <a:pt x="298" y="687"/>
                    <a:pt x="343" y="598"/>
                    <a:pt x="396" y="527"/>
                  </a:cubicBezTo>
                  <a:cubicBezTo>
                    <a:pt x="378" y="340"/>
                    <a:pt x="423" y="154"/>
                    <a:pt x="529" y="3"/>
                  </a:cubicBezTo>
                  <a:lnTo>
                    <a:pt x="512" y="3"/>
                  </a:lnTo>
                  <a:cubicBezTo>
                    <a:pt x="501" y="1"/>
                    <a:pt x="491" y="1"/>
                    <a:pt x="4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13"/>
            <p:cNvSpPr/>
            <p:nvPr/>
          </p:nvSpPr>
          <p:spPr>
            <a:xfrm>
              <a:off x="5063750" y="1828725"/>
              <a:ext cx="31550" cy="39050"/>
            </a:xfrm>
            <a:custGeom>
              <a:avLst/>
              <a:gdLst/>
              <a:ahLst/>
              <a:cxnLst/>
              <a:rect l="l" t="t" r="r" b="b"/>
              <a:pathLst>
                <a:path w="1262" h="1562" extrusionOk="0">
                  <a:moveTo>
                    <a:pt x="602" y="1"/>
                  </a:moveTo>
                  <a:cubicBezTo>
                    <a:pt x="417" y="1"/>
                    <a:pt x="205" y="149"/>
                    <a:pt x="116" y="499"/>
                  </a:cubicBezTo>
                  <a:cubicBezTo>
                    <a:pt x="0" y="943"/>
                    <a:pt x="98" y="1192"/>
                    <a:pt x="231" y="1316"/>
                  </a:cubicBezTo>
                  <a:cubicBezTo>
                    <a:pt x="342" y="1436"/>
                    <a:pt x="539" y="1562"/>
                    <a:pt x="725" y="1562"/>
                  </a:cubicBezTo>
                  <a:cubicBezTo>
                    <a:pt x="747" y="1562"/>
                    <a:pt x="769" y="1560"/>
                    <a:pt x="791" y="1556"/>
                  </a:cubicBezTo>
                  <a:cubicBezTo>
                    <a:pt x="1146" y="1494"/>
                    <a:pt x="1262" y="1157"/>
                    <a:pt x="1262" y="934"/>
                  </a:cubicBezTo>
                  <a:cubicBezTo>
                    <a:pt x="1244" y="570"/>
                    <a:pt x="1048" y="242"/>
                    <a:pt x="755" y="37"/>
                  </a:cubicBezTo>
                  <a:cubicBezTo>
                    <a:pt x="709" y="13"/>
                    <a:pt x="657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13"/>
            <p:cNvSpPr/>
            <p:nvPr/>
          </p:nvSpPr>
          <p:spPr>
            <a:xfrm>
              <a:off x="5063750" y="1826975"/>
              <a:ext cx="31550" cy="41550"/>
            </a:xfrm>
            <a:custGeom>
              <a:avLst/>
              <a:gdLst/>
              <a:ahLst/>
              <a:cxnLst/>
              <a:rect l="l" t="t" r="r" b="b"/>
              <a:pathLst>
                <a:path w="1262" h="1662" extrusionOk="0">
                  <a:moveTo>
                    <a:pt x="755" y="107"/>
                  </a:moveTo>
                  <a:cubicBezTo>
                    <a:pt x="551" y="1"/>
                    <a:pt x="231" y="116"/>
                    <a:pt x="116" y="569"/>
                  </a:cubicBezTo>
                  <a:cubicBezTo>
                    <a:pt x="0" y="1013"/>
                    <a:pt x="98" y="1262"/>
                    <a:pt x="231" y="1386"/>
                  </a:cubicBezTo>
                  <a:cubicBezTo>
                    <a:pt x="356" y="1520"/>
                    <a:pt x="587" y="1662"/>
                    <a:pt x="791" y="1626"/>
                  </a:cubicBezTo>
                  <a:cubicBezTo>
                    <a:pt x="1146" y="1564"/>
                    <a:pt x="1262" y="1227"/>
                    <a:pt x="1262" y="1004"/>
                  </a:cubicBezTo>
                  <a:cubicBezTo>
                    <a:pt x="1244" y="640"/>
                    <a:pt x="1048" y="312"/>
                    <a:pt x="75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13"/>
            <p:cNvSpPr/>
            <p:nvPr/>
          </p:nvSpPr>
          <p:spPr>
            <a:xfrm>
              <a:off x="5072400" y="1830975"/>
              <a:ext cx="12250" cy="13725"/>
            </a:xfrm>
            <a:custGeom>
              <a:avLst/>
              <a:gdLst/>
              <a:ahLst/>
              <a:cxnLst/>
              <a:rect l="l" t="t" r="r" b="b"/>
              <a:pathLst>
                <a:path w="490" h="549" extrusionOk="0">
                  <a:moveTo>
                    <a:pt x="210" y="0"/>
                  </a:moveTo>
                  <a:cubicBezTo>
                    <a:pt x="185" y="0"/>
                    <a:pt x="160" y="10"/>
                    <a:pt x="143" y="27"/>
                  </a:cubicBezTo>
                  <a:cubicBezTo>
                    <a:pt x="90" y="63"/>
                    <a:pt x="45" y="125"/>
                    <a:pt x="27" y="187"/>
                  </a:cubicBezTo>
                  <a:cubicBezTo>
                    <a:pt x="1" y="294"/>
                    <a:pt x="27" y="409"/>
                    <a:pt x="98" y="489"/>
                  </a:cubicBezTo>
                  <a:cubicBezTo>
                    <a:pt x="142" y="529"/>
                    <a:pt x="197" y="549"/>
                    <a:pt x="250" y="549"/>
                  </a:cubicBezTo>
                  <a:cubicBezTo>
                    <a:pt x="327" y="549"/>
                    <a:pt x="403" y="509"/>
                    <a:pt x="445" y="436"/>
                  </a:cubicBezTo>
                  <a:cubicBezTo>
                    <a:pt x="489" y="338"/>
                    <a:pt x="480" y="214"/>
                    <a:pt x="409" y="125"/>
                  </a:cubicBezTo>
                  <a:cubicBezTo>
                    <a:pt x="374" y="72"/>
                    <a:pt x="320" y="27"/>
                    <a:pt x="249" y="10"/>
                  </a:cubicBezTo>
                  <a:cubicBezTo>
                    <a:pt x="237" y="3"/>
                    <a:pt x="22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13"/>
            <p:cNvSpPr/>
            <p:nvPr/>
          </p:nvSpPr>
          <p:spPr>
            <a:xfrm>
              <a:off x="5083275" y="1876950"/>
              <a:ext cx="5850" cy="18700"/>
            </a:xfrm>
            <a:custGeom>
              <a:avLst/>
              <a:gdLst/>
              <a:ahLst/>
              <a:cxnLst/>
              <a:rect l="l" t="t" r="r" b="b"/>
              <a:pathLst>
                <a:path w="234" h="748" extrusionOk="0">
                  <a:moveTo>
                    <a:pt x="45" y="0"/>
                  </a:moveTo>
                  <a:cubicBezTo>
                    <a:pt x="45" y="0"/>
                    <a:pt x="1" y="9"/>
                    <a:pt x="10" y="80"/>
                  </a:cubicBezTo>
                  <a:cubicBezTo>
                    <a:pt x="10" y="80"/>
                    <a:pt x="63" y="116"/>
                    <a:pt x="72" y="453"/>
                  </a:cubicBezTo>
                  <a:cubicBezTo>
                    <a:pt x="81" y="656"/>
                    <a:pt x="79" y="696"/>
                    <a:pt x="75" y="696"/>
                  </a:cubicBezTo>
                  <a:cubicBezTo>
                    <a:pt x="73" y="696"/>
                    <a:pt x="70" y="678"/>
                    <a:pt x="70" y="678"/>
                  </a:cubicBezTo>
                  <a:lnTo>
                    <a:pt x="70" y="678"/>
                  </a:lnTo>
                  <a:cubicBezTo>
                    <a:pt x="70" y="678"/>
                    <a:pt x="71" y="682"/>
                    <a:pt x="72" y="693"/>
                  </a:cubicBezTo>
                  <a:cubicBezTo>
                    <a:pt x="80" y="724"/>
                    <a:pt x="114" y="748"/>
                    <a:pt x="146" y="748"/>
                  </a:cubicBezTo>
                  <a:cubicBezTo>
                    <a:pt x="151" y="748"/>
                    <a:pt x="156" y="747"/>
                    <a:pt x="161" y="746"/>
                  </a:cubicBezTo>
                  <a:cubicBezTo>
                    <a:pt x="196" y="746"/>
                    <a:pt x="232" y="711"/>
                    <a:pt x="223" y="666"/>
                  </a:cubicBezTo>
                  <a:cubicBezTo>
                    <a:pt x="223" y="660"/>
                    <a:pt x="223" y="657"/>
                    <a:pt x="224" y="654"/>
                  </a:cubicBezTo>
                  <a:lnTo>
                    <a:pt x="224" y="654"/>
                  </a:lnTo>
                  <a:cubicBezTo>
                    <a:pt x="229" y="667"/>
                    <a:pt x="231" y="672"/>
                    <a:pt x="232" y="672"/>
                  </a:cubicBezTo>
                  <a:cubicBezTo>
                    <a:pt x="234" y="672"/>
                    <a:pt x="229" y="652"/>
                    <a:pt x="225" y="652"/>
                  </a:cubicBezTo>
                  <a:cubicBezTo>
                    <a:pt x="225" y="652"/>
                    <a:pt x="224" y="652"/>
                    <a:pt x="224" y="654"/>
                  </a:cubicBezTo>
                  <a:lnTo>
                    <a:pt x="224" y="654"/>
                  </a:lnTo>
                  <a:cubicBezTo>
                    <a:pt x="214" y="629"/>
                    <a:pt x="196" y="569"/>
                    <a:pt x="161" y="444"/>
                  </a:cubicBezTo>
                  <a:cubicBezTo>
                    <a:pt x="63" y="116"/>
                    <a:pt x="108" y="62"/>
                    <a:pt x="108" y="62"/>
                  </a:cubicBezTo>
                  <a:cubicBezTo>
                    <a:pt x="99" y="0"/>
                    <a:pt x="45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13"/>
            <p:cNvSpPr/>
            <p:nvPr/>
          </p:nvSpPr>
          <p:spPr>
            <a:xfrm>
              <a:off x="5083275" y="1876925"/>
              <a:ext cx="2700" cy="4475"/>
            </a:xfrm>
            <a:custGeom>
              <a:avLst/>
              <a:gdLst/>
              <a:ahLst/>
              <a:cxnLst/>
              <a:rect l="l" t="t" r="r" b="b"/>
              <a:pathLst>
                <a:path w="108" h="179" extrusionOk="0">
                  <a:moveTo>
                    <a:pt x="51" y="1"/>
                  </a:moveTo>
                  <a:cubicBezTo>
                    <a:pt x="47" y="1"/>
                    <a:pt x="45" y="1"/>
                    <a:pt x="45" y="1"/>
                  </a:cubicBezTo>
                  <a:cubicBezTo>
                    <a:pt x="45" y="1"/>
                    <a:pt x="1" y="10"/>
                    <a:pt x="10" y="72"/>
                  </a:cubicBezTo>
                  <a:cubicBezTo>
                    <a:pt x="10" y="72"/>
                    <a:pt x="36" y="90"/>
                    <a:pt x="54" y="179"/>
                  </a:cubicBezTo>
                  <a:cubicBezTo>
                    <a:pt x="63" y="170"/>
                    <a:pt x="81" y="170"/>
                    <a:pt x="99" y="170"/>
                  </a:cubicBezTo>
                  <a:cubicBezTo>
                    <a:pt x="90" y="81"/>
                    <a:pt x="108" y="63"/>
                    <a:pt x="108" y="63"/>
                  </a:cubicBezTo>
                  <a:cubicBezTo>
                    <a:pt x="100" y="7"/>
                    <a:pt x="65" y="1"/>
                    <a:pt x="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13"/>
            <p:cNvSpPr/>
            <p:nvPr/>
          </p:nvSpPr>
          <p:spPr>
            <a:xfrm>
              <a:off x="5081800" y="1855700"/>
              <a:ext cx="15600" cy="22900"/>
            </a:xfrm>
            <a:custGeom>
              <a:avLst/>
              <a:gdLst/>
              <a:ahLst/>
              <a:cxnLst/>
              <a:rect l="l" t="t" r="r" b="b"/>
              <a:pathLst>
                <a:path w="624" h="916" extrusionOk="0">
                  <a:moveTo>
                    <a:pt x="462" y="1"/>
                  </a:moveTo>
                  <a:cubicBezTo>
                    <a:pt x="438" y="1"/>
                    <a:pt x="411" y="5"/>
                    <a:pt x="380" y="15"/>
                  </a:cubicBezTo>
                  <a:cubicBezTo>
                    <a:pt x="211" y="78"/>
                    <a:pt x="87" y="229"/>
                    <a:pt x="60" y="406"/>
                  </a:cubicBezTo>
                  <a:cubicBezTo>
                    <a:pt x="26" y="533"/>
                    <a:pt x="0" y="916"/>
                    <a:pt x="181" y="916"/>
                  </a:cubicBezTo>
                  <a:cubicBezTo>
                    <a:pt x="190" y="916"/>
                    <a:pt x="200" y="915"/>
                    <a:pt x="211" y="912"/>
                  </a:cubicBezTo>
                  <a:cubicBezTo>
                    <a:pt x="460" y="859"/>
                    <a:pt x="460" y="486"/>
                    <a:pt x="540" y="335"/>
                  </a:cubicBezTo>
                  <a:cubicBezTo>
                    <a:pt x="624" y="175"/>
                    <a:pt x="609" y="1"/>
                    <a:pt x="4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13"/>
            <p:cNvSpPr/>
            <p:nvPr/>
          </p:nvSpPr>
          <p:spPr>
            <a:xfrm>
              <a:off x="5081800" y="1866075"/>
              <a:ext cx="6175" cy="12525"/>
            </a:xfrm>
            <a:custGeom>
              <a:avLst/>
              <a:gdLst/>
              <a:ahLst/>
              <a:cxnLst/>
              <a:rect l="l" t="t" r="r" b="b"/>
              <a:pathLst>
                <a:path w="247" h="501" extrusionOk="0">
                  <a:moveTo>
                    <a:pt x="60" y="0"/>
                  </a:moveTo>
                  <a:cubicBezTo>
                    <a:pt x="26" y="126"/>
                    <a:pt x="1" y="501"/>
                    <a:pt x="180" y="501"/>
                  </a:cubicBezTo>
                  <a:cubicBezTo>
                    <a:pt x="190" y="501"/>
                    <a:pt x="200" y="500"/>
                    <a:pt x="211" y="497"/>
                  </a:cubicBezTo>
                  <a:cubicBezTo>
                    <a:pt x="246" y="364"/>
                    <a:pt x="149" y="133"/>
                    <a:pt x="95" y="62"/>
                  </a:cubicBezTo>
                  <a:cubicBezTo>
                    <a:pt x="87" y="44"/>
                    <a:pt x="69" y="1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13"/>
            <p:cNvSpPr/>
            <p:nvPr/>
          </p:nvSpPr>
          <p:spPr>
            <a:xfrm>
              <a:off x="5065525" y="1859400"/>
              <a:ext cx="22225" cy="19825"/>
            </a:xfrm>
            <a:custGeom>
              <a:avLst/>
              <a:gdLst/>
              <a:ahLst/>
              <a:cxnLst/>
              <a:rect l="l" t="t" r="r" b="b"/>
              <a:pathLst>
                <a:path w="889" h="793" extrusionOk="0">
                  <a:moveTo>
                    <a:pt x="231" y="1"/>
                  </a:moveTo>
                  <a:cubicBezTo>
                    <a:pt x="0" y="1"/>
                    <a:pt x="36" y="205"/>
                    <a:pt x="178" y="347"/>
                  </a:cubicBezTo>
                  <a:cubicBezTo>
                    <a:pt x="298" y="458"/>
                    <a:pt x="418" y="792"/>
                    <a:pt x="649" y="792"/>
                  </a:cubicBezTo>
                  <a:cubicBezTo>
                    <a:pt x="658" y="792"/>
                    <a:pt x="666" y="792"/>
                    <a:pt x="675" y="791"/>
                  </a:cubicBezTo>
                  <a:cubicBezTo>
                    <a:pt x="889" y="764"/>
                    <a:pt x="729" y="374"/>
                    <a:pt x="667" y="267"/>
                  </a:cubicBezTo>
                  <a:cubicBezTo>
                    <a:pt x="578" y="107"/>
                    <a:pt x="409" y="1"/>
                    <a:pt x="2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43" name="Google Shape;8043;p13"/>
          <p:cNvGrpSpPr/>
          <p:nvPr/>
        </p:nvGrpSpPr>
        <p:grpSpPr>
          <a:xfrm rot="3334902">
            <a:off x="4196266" y="2144874"/>
            <a:ext cx="237731" cy="230276"/>
            <a:chOff x="5230050" y="2005675"/>
            <a:chExt cx="81300" cy="78750"/>
          </a:xfrm>
        </p:grpSpPr>
        <p:sp>
          <p:nvSpPr>
            <p:cNvPr id="8044" name="Google Shape;8044;p13"/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13"/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13"/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13"/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13"/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13"/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13"/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13"/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13"/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13"/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13"/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13"/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13"/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13"/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13"/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13"/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13"/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13"/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13"/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13"/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13"/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13"/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13"/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13"/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13"/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13"/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13"/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13"/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13"/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13"/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76" name="Google Shape;8076;p13"/>
          <p:cNvGrpSpPr/>
          <p:nvPr/>
        </p:nvGrpSpPr>
        <p:grpSpPr>
          <a:xfrm>
            <a:off x="4586067" y="1397969"/>
            <a:ext cx="217968" cy="211006"/>
            <a:chOff x="5391475" y="1734625"/>
            <a:chExt cx="74425" cy="72050"/>
          </a:xfrm>
        </p:grpSpPr>
        <p:sp>
          <p:nvSpPr>
            <p:cNvPr id="8077" name="Google Shape;8077;p13"/>
            <p:cNvSpPr/>
            <p:nvPr/>
          </p:nvSpPr>
          <p:spPr>
            <a:xfrm>
              <a:off x="5391475" y="1734625"/>
              <a:ext cx="74425" cy="72050"/>
            </a:xfrm>
            <a:custGeom>
              <a:avLst/>
              <a:gdLst/>
              <a:ahLst/>
              <a:cxnLst/>
              <a:rect l="l" t="t" r="r" b="b"/>
              <a:pathLst>
                <a:path w="2977" h="2882" extrusionOk="0">
                  <a:moveTo>
                    <a:pt x="1051" y="0"/>
                  </a:moveTo>
                  <a:cubicBezTo>
                    <a:pt x="1026" y="0"/>
                    <a:pt x="1002" y="3"/>
                    <a:pt x="978" y="9"/>
                  </a:cubicBezTo>
                  <a:lnTo>
                    <a:pt x="942" y="9"/>
                  </a:lnTo>
                  <a:cubicBezTo>
                    <a:pt x="916" y="9"/>
                    <a:pt x="889" y="27"/>
                    <a:pt x="871" y="36"/>
                  </a:cubicBezTo>
                  <a:cubicBezTo>
                    <a:pt x="844" y="44"/>
                    <a:pt x="818" y="62"/>
                    <a:pt x="791" y="71"/>
                  </a:cubicBezTo>
                  <a:lnTo>
                    <a:pt x="773" y="89"/>
                  </a:lnTo>
                  <a:cubicBezTo>
                    <a:pt x="685" y="160"/>
                    <a:pt x="631" y="267"/>
                    <a:pt x="631" y="373"/>
                  </a:cubicBezTo>
                  <a:lnTo>
                    <a:pt x="640" y="551"/>
                  </a:lnTo>
                  <a:cubicBezTo>
                    <a:pt x="649" y="684"/>
                    <a:pt x="702" y="808"/>
                    <a:pt x="791" y="906"/>
                  </a:cubicBezTo>
                  <a:lnTo>
                    <a:pt x="907" y="1048"/>
                  </a:lnTo>
                  <a:cubicBezTo>
                    <a:pt x="942" y="1090"/>
                    <a:pt x="994" y="1116"/>
                    <a:pt x="1049" y="1116"/>
                  </a:cubicBezTo>
                  <a:cubicBezTo>
                    <a:pt x="1063" y="1116"/>
                    <a:pt x="1078" y="1114"/>
                    <a:pt x="1093" y="1110"/>
                  </a:cubicBezTo>
                  <a:cubicBezTo>
                    <a:pt x="1101" y="1109"/>
                    <a:pt x="1109" y="1108"/>
                    <a:pt x="1116" y="1108"/>
                  </a:cubicBezTo>
                  <a:cubicBezTo>
                    <a:pt x="1150" y="1108"/>
                    <a:pt x="1178" y="1124"/>
                    <a:pt x="1200" y="1146"/>
                  </a:cubicBezTo>
                  <a:lnTo>
                    <a:pt x="1253" y="1199"/>
                  </a:lnTo>
                  <a:cubicBezTo>
                    <a:pt x="1271" y="1217"/>
                    <a:pt x="1271" y="1244"/>
                    <a:pt x="1262" y="1270"/>
                  </a:cubicBezTo>
                  <a:lnTo>
                    <a:pt x="1253" y="1279"/>
                  </a:lnTo>
                  <a:cubicBezTo>
                    <a:pt x="1235" y="1306"/>
                    <a:pt x="1217" y="1315"/>
                    <a:pt x="1191" y="1315"/>
                  </a:cubicBezTo>
                  <a:lnTo>
                    <a:pt x="1120" y="1297"/>
                  </a:lnTo>
                  <a:cubicBezTo>
                    <a:pt x="1075" y="1297"/>
                    <a:pt x="1040" y="1270"/>
                    <a:pt x="1022" y="1226"/>
                  </a:cubicBezTo>
                  <a:cubicBezTo>
                    <a:pt x="1004" y="1164"/>
                    <a:pt x="942" y="1119"/>
                    <a:pt x="871" y="1110"/>
                  </a:cubicBezTo>
                  <a:lnTo>
                    <a:pt x="685" y="1084"/>
                  </a:lnTo>
                  <a:cubicBezTo>
                    <a:pt x="660" y="1080"/>
                    <a:pt x="635" y="1078"/>
                    <a:pt x="609" y="1078"/>
                  </a:cubicBezTo>
                  <a:cubicBezTo>
                    <a:pt x="508" y="1078"/>
                    <a:pt x="404" y="1107"/>
                    <a:pt x="312" y="1164"/>
                  </a:cubicBezTo>
                  <a:lnTo>
                    <a:pt x="161" y="1252"/>
                  </a:lnTo>
                  <a:cubicBezTo>
                    <a:pt x="63" y="1315"/>
                    <a:pt x="1" y="1412"/>
                    <a:pt x="1" y="1519"/>
                  </a:cubicBezTo>
                  <a:lnTo>
                    <a:pt x="1" y="1554"/>
                  </a:lnTo>
                  <a:cubicBezTo>
                    <a:pt x="1" y="1581"/>
                    <a:pt x="1" y="1608"/>
                    <a:pt x="10" y="1634"/>
                  </a:cubicBezTo>
                  <a:cubicBezTo>
                    <a:pt x="10" y="1661"/>
                    <a:pt x="18" y="1688"/>
                    <a:pt x="27" y="1714"/>
                  </a:cubicBezTo>
                  <a:lnTo>
                    <a:pt x="36" y="1741"/>
                  </a:lnTo>
                  <a:cubicBezTo>
                    <a:pt x="81" y="1847"/>
                    <a:pt x="169" y="1927"/>
                    <a:pt x="276" y="1945"/>
                  </a:cubicBezTo>
                  <a:lnTo>
                    <a:pt x="445" y="1981"/>
                  </a:lnTo>
                  <a:cubicBezTo>
                    <a:pt x="491" y="1993"/>
                    <a:pt x="536" y="1999"/>
                    <a:pt x="581" y="1999"/>
                  </a:cubicBezTo>
                  <a:cubicBezTo>
                    <a:pt x="667" y="1999"/>
                    <a:pt x="751" y="1977"/>
                    <a:pt x="827" y="1936"/>
                  </a:cubicBezTo>
                  <a:lnTo>
                    <a:pt x="995" y="1856"/>
                  </a:lnTo>
                  <a:cubicBezTo>
                    <a:pt x="1058" y="1830"/>
                    <a:pt x="1102" y="1768"/>
                    <a:pt x="1111" y="1696"/>
                  </a:cubicBezTo>
                  <a:cubicBezTo>
                    <a:pt x="1111" y="1652"/>
                    <a:pt x="1138" y="1617"/>
                    <a:pt x="1173" y="1599"/>
                  </a:cubicBezTo>
                  <a:lnTo>
                    <a:pt x="1244" y="1554"/>
                  </a:lnTo>
                  <a:cubicBezTo>
                    <a:pt x="1253" y="1550"/>
                    <a:pt x="1262" y="1548"/>
                    <a:pt x="1271" y="1548"/>
                  </a:cubicBezTo>
                  <a:cubicBezTo>
                    <a:pt x="1280" y="1548"/>
                    <a:pt x="1289" y="1550"/>
                    <a:pt x="1297" y="1554"/>
                  </a:cubicBezTo>
                  <a:lnTo>
                    <a:pt x="1342" y="1581"/>
                  </a:lnTo>
                  <a:cubicBezTo>
                    <a:pt x="1368" y="1599"/>
                    <a:pt x="1386" y="1634"/>
                    <a:pt x="1368" y="1661"/>
                  </a:cubicBezTo>
                  <a:lnTo>
                    <a:pt x="1342" y="1705"/>
                  </a:lnTo>
                  <a:cubicBezTo>
                    <a:pt x="1324" y="1750"/>
                    <a:pt x="1280" y="1776"/>
                    <a:pt x="1244" y="1776"/>
                  </a:cubicBezTo>
                  <a:cubicBezTo>
                    <a:pt x="1173" y="1776"/>
                    <a:pt x="1111" y="1821"/>
                    <a:pt x="1075" y="1883"/>
                  </a:cubicBezTo>
                  <a:lnTo>
                    <a:pt x="995" y="2043"/>
                  </a:lnTo>
                  <a:cubicBezTo>
                    <a:pt x="933" y="2158"/>
                    <a:pt x="916" y="2300"/>
                    <a:pt x="942" y="2425"/>
                  </a:cubicBezTo>
                  <a:lnTo>
                    <a:pt x="978" y="2594"/>
                  </a:lnTo>
                  <a:cubicBezTo>
                    <a:pt x="1004" y="2709"/>
                    <a:pt x="1075" y="2798"/>
                    <a:pt x="1182" y="2842"/>
                  </a:cubicBezTo>
                  <a:lnTo>
                    <a:pt x="1209" y="2851"/>
                  </a:lnTo>
                  <a:cubicBezTo>
                    <a:pt x="1235" y="2860"/>
                    <a:pt x="1262" y="2869"/>
                    <a:pt x="1289" y="2869"/>
                  </a:cubicBezTo>
                  <a:cubicBezTo>
                    <a:pt x="1307" y="2875"/>
                    <a:pt x="1326" y="2881"/>
                    <a:pt x="1345" y="2881"/>
                  </a:cubicBezTo>
                  <a:cubicBezTo>
                    <a:pt x="1353" y="2881"/>
                    <a:pt x="1361" y="2880"/>
                    <a:pt x="1368" y="2878"/>
                  </a:cubicBezTo>
                  <a:lnTo>
                    <a:pt x="1395" y="2878"/>
                  </a:lnTo>
                  <a:cubicBezTo>
                    <a:pt x="1511" y="2878"/>
                    <a:pt x="1608" y="2816"/>
                    <a:pt x="1670" y="2718"/>
                  </a:cubicBezTo>
                  <a:lnTo>
                    <a:pt x="1759" y="2576"/>
                  </a:lnTo>
                  <a:cubicBezTo>
                    <a:pt x="1830" y="2460"/>
                    <a:pt x="1866" y="2327"/>
                    <a:pt x="1848" y="2194"/>
                  </a:cubicBezTo>
                  <a:lnTo>
                    <a:pt x="1821" y="2007"/>
                  </a:lnTo>
                  <a:cubicBezTo>
                    <a:pt x="1821" y="1945"/>
                    <a:pt x="1777" y="1883"/>
                    <a:pt x="1715" y="1856"/>
                  </a:cubicBezTo>
                  <a:cubicBezTo>
                    <a:pt x="1670" y="1839"/>
                    <a:pt x="1644" y="1803"/>
                    <a:pt x="1644" y="1759"/>
                  </a:cubicBezTo>
                  <a:lnTo>
                    <a:pt x="1626" y="1688"/>
                  </a:lnTo>
                  <a:cubicBezTo>
                    <a:pt x="1626" y="1670"/>
                    <a:pt x="1635" y="1643"/>
                    <a:pt x="1662" y="1634"/>
                  </a:cubicBezTo>
                  <a:lnTo>
                    <a:pt x="1697" y="1608"/>
                  </a:lnTo>
                  <a:cubicBezTo>
                    <a:pt x="1707" y="1601"/>
                    <a:pt x="1717" y="1598"/>
                    <a:pt x="1727" y="1598"/>
                  </a:cubicBezTo>
                  <a:cubicBezTo>
                    <a:pt x="1743" y="1598"/>
                    <a:pt x="1757" y="1606"/>
                    <a:pt x="1768" y="1617"/>
                  </a:cubicBezTo>
                  <a:lnTo>
                    <a:pt x="1821" y="1661"/>
                  </a:lnTo>
                  <a:cubicBezTo>
                    <a:pt x="1848" y="1696"/>
                    <a:pt x="1857" y="1741"/>
                    <a:pt x="1848" y="1776"/>
                  </a:cubicBezTo>
                  <a:cubicBezTo>
                    <a:pt x="1830" y="1847"/>
                    <a:pt x="1848" y="1919"/>
                    <a:pt x="1901" y="1972"/>
                  </a:cubicBezTo>
                  <a:lnTo>
                    <a:pt x="2035" y="2096"/>
                  </a:lnTo>
                  <a:cubicBezTo>
                    <a:pt x="2123" y="2194"/>
                    <a:pt x="2248" y="2247"/>
                    <a:pt x="2381" y="2265"/>
                  </a:cubicBezTo>
                  <a:lnTo>
                    <a:pt x="2559" y="2283"/>
                  </a:lnTo>
                  <a:cubicBezTo>
                    <a:pt x="2568" y="2283"/>
                    <a:pt x="2577" y="2284"/>
                    <a:pt x="2586" y="2284"/>
                  </a:cubicBezTo>
                  <a:cubicBezTo>
                    <a:pt x="2683" y="2284"/>
                    <a:pt x="2778" y="2240"/>
                    <a:pt x="2843" y="2167"/>
                  </a:cubicBezTo>
                  <a:lnTo>
                    <a:pt x="2869" y="2141"/>
                  </a:lnTo>
                  <a:cubicBezTo>
                    <a:pt x="2878" y="2123"/>
                    <a:pt x="2896" y="2096"/>
                    <a:pt x="2905" y="2070"/>
                  </a:cubicBezTo>
                  <a:cubicBezTo>
                    <a:pt x="2923" y="2052"/>
                    <a:pt x="2932" y="2025"/>
                    <a:pt x="2941" y="1998"/>
                  </a:cubicBezTo>
                  <a:lnTo>
                    <a:pt x="2949" y="1972"/>
                  </a:lnTo>
                  <a:cubicBezTo>
                    <a:pt x="2976" y="1856"/>
                    <a:pt x="2958" y="1741"/>
                    <a:pt x="2887" y="1661"/>
                  </a:cubicBezTo>
                  <a:lnTo>
                    <a:pt x="2772" y="1528"/>
                  </a:lnTo>
                  <a:cubicBezTo>
                    <a:pt x="2683" y="1430"/>
                    <a:pt x="2568" y="1359"/>
                    <a:pt x="2443" y="1332"/>
                  </a:cubicBezTo>
                  <a:lnTo>
                    <a:pt x="2257" y="1297"/>
                  </a:lnTo>
                  <a:cubicBezTo>
                    <a:pt x="2242" y="1293"/>
                    <a:pt x="2227" y="1291"/>
                    <a:pt x="2212" y="1291"/>
                  </a:cubicBezTo>
                  <a:cubicBezTo>
                    <a:pt x="2157" y="1291"/>
                    <a:pt x="2105" y="1317"/>
                    <a:pt x="2070" y="1359"/>
                  </a:cubicBezTo>
                  <a:cubicBezTo>
                    <a:pt x="2048" y="1388"/>
                    <a:pt x="2020" y="1406"/>
                    <a:pt x="1986" y="1406"/>
                  </a:cubicBezTo>
                  <a:cubicBezTo>
                    <a:pt x="1979" y="1406"/>
                    <a:pt x="1971" y="1405"/>
                    <a:pt x="1964" y="1403"/>
                  </a:cubicBezTo>
                  <a:lnTo>
                    <a:pt x="1893" y="1395"/>
                  </a:lnTo>
                  <a:cubicBezTo>
                    <a:pt x="1875" y="1386"/>
                    <a:pt x="1848" y="1368"/>
                    <a:pt x="1848" y="1341"/>
                  </a:cubicBezTo>
                  <a:cubicBezTo>
                    <a:pt x="1848" y="1315"/>
                    <a:pt x="1857" y="1297"/>
                    <a:pt x="1875" y="1288"/>
                  </a:cubicBezTo>
                  <a:lnTo>
                    <a:pt x="1937" y="1244"/>
                  </a:lnTo>
                  <a:cubicBezTo>
                    <a:pt x="1959" y="1235"/>
                    <a:pt x="1981" y="1230"/>
                    <a:pt x="2002" y="1230"/>
                  </a:cubicBezTo>
                  <a:cubicBezTo>
                    <a:pt x="2024" y="1230"/>
                    <a:pt x="2043" y="1235"/>
                    <a:pt x="2061" y="1244"/>
                  </a:cubicBezTo>
                  <a:cubicBezTo>
                    <a:pt x="2089" y="1259"/>
                    <a:pt x="2117" y="1266"/>
                    <a:pt x="2147" y="1266"/>
                  </a:cubicBezTo>
                  <a:cubicBezTo>
                    <a:pt x="2184" y="1266"/>
                    <a:pt x="2222" y="1255"/>
                    <a:pt x="2257" y="1235"/>
                  </a:cubicBezTo>
                  <a:lnTo>
                    <a:pt x="2408" y="1137"/>
                  </a:lnTo>
                  <a:cubicBezTo>
                    <a:pt x="2523" y="1057"/>
                    <a:pt x="2603" y="950"/>
                    <a:pt x="2647" y="826"/>
                  </a:cubicBezTo>
                  <a:lnTo>
                    <a:pt x="2701" y="666"/>
                  </a:lnTo>
                  <a:cubicBezTo>
                    <a:pt x="2736" y="560"/>
                    <a:pt x="2719" y="435"/>
                    <a:pt x="2647" y="355"/>
                  </a:cubicBezTo>
                  <a:lnTo>
                    <a:pt x="2630" y="329"/>
                  </a:lnTo>
                  <a:cubicBezTo>
                    <a:pt x="2612" y="302"/>
                    <a:pt x="2594" y="284"/>
                    <a:pt x="2568" y="275"/>
                  </a:cubicBezTo>
                  <a:cubicBezTo>
                    <a:pt x="2550" y="249"/>
                    <a:pt x="2523" y="231"/>
                    <a:pt x="2496" y="222"/>
                  </a:cubicBezTo>
                  <a:lnTo>
                    <a:pt x="2479" y="204"/>
                  </a:lnTo>
                  <a:cubicBezTo>
                    <a:pt x="2430" y="178"/>
                    <a:pt x="2374" y="164"/>
                    <a:pt x="2319" y="164"/>
                  </a:cubicBezTo>
                  <a:cubicBezTo>
                    <a:pt x="2263" y="164"/>
                    <a:pt x="2208" y="178"/>
                    <a:pt x="2159" y="204"/>
                  </a:cubicBezTo>
                  <a:lnTo>
                    <a:pt x="2008" y="293"/>
                  </a:lnTo>
                  <a:cubicBezTo>
                    <a:pt x="1893" y="355"/>
                    <a:pt x="1795" y="453"/>
                    <a:pt x="1750" y="577"/>
                  </a:cubicBezTo>
                  <a:lnTo>
                    <a:pt x="1670" y="746"/>
                  </a:lnTo>
                  <a:cubicBezTo>
                    <a:pt x="1644" y="808"/>
                    <a:pt x="1653" y="879"/>
                    <a:pt x="1697" y="942"/>
                  </a:cubicBezTo>
                  <a:cubicBezTo>
                    <a:pt x="1715" y="968"/>
                    <a:pt x="1724" y="1013"/>
                    <a:pt x="1697" y="1048"/>
                  </a:cubicBezTo>
                  <a:lnTo>
                    <a:pt x="1670" y="1119"/>
                  </a:lnTo>
                  <a:cubicBezTo>
                    <a:pt x="1662" y="1146"/>
                    <a:pt x="1644" y="1155"/>
                    <a:pt x="1617" y="1155"/>
                  </a:cubicBezTo>
                  <a:lnTo>
                    <a:pt x="1537" y="1146"/>
                  </a:lnTo>
                  <a:cubicBezTo>
                    <a:pt x="1511" y="1146"/>
                    <a:pt x="1493" y="1119"/>
                    <a:pt x="1484" y="1093"/>
                  </a:cubicBezTo>
                  <a:lnTo>
                    <a:pt x="1484" y="1030"/>
                  </a:lnTo>
                  <a:cubicBezTo>
                    <a:pt x="1475" y="986"/>
                    <a:pt x="1493" y="950"/>
                    <a:pt x="1528" y="924"/>
                  </a:cubicBezTo>
                  <a:cubicBezTo>
                    <a:pt x="1582" y="879"/>
                    <a:pt x="1608" y="808"/>
                    <a:pt x="1599" y="737"/>
                  </a:cubicBezTo>
                  <a:lnTo>
                    <a:pt x="1582" y="560"/>
                  </a:lnTo>
                  <a:cubicBezTo>
                    <a:pt x="1564" y="426"/>
                    <a:pt x="1502" y="302"/>
                    <a:pt x="1404" y="213"/>
                  </a:cubicBezTo>
                  <a:lnTo>
                    <a:pt x="1280" y="89"/>
                  </a:lnTo>
                  <a:cubicBezTo>
                    <a:pt x="1218" y="34"/>
                    <a:pt x="1134" y="0"/>
                    <a:pt x="1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078" name="Google Shape;8078;p13"/>
            <p:cNvGrpSpPr/>
            <p:nvPr/>
          </p:nvGrpSpPr>
          <p:grpSpPr>
            <a:xfrm>
              <a:off x="5411025" y="1752150"/>
              <a:ext cx="34875" cy="44150"/>
              <a:chOff x="5411025" y="1752150"/>
              <a:chExt cx="34875" cy="44150"/>
            </a:xfrm>
          </p:grpSpPr>
          <p:sp>
            <p:nvSpPr>
              <p:cNvPr id="8079" name="Google Shape;8079;p13"/>
              <p:cNvSpPr/>
              <p:nvPr/>
            </p:nvSpPr>
            <p:spPr>
              <a:xfrm>
                <a:off x="5425225" y="1765925"/>
                <a:ext cx="98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12" extrusionOk="0">
                    <a:moveTo>
                      <a:pt x="356" y="214"/>
                    </a:moveTo>
                    <a:cubicBezTo>
                      <a:pt x="329" y="214"/>
                      <a:pt x="303" y="222"/>
                      <a:pt x="285" y="231"/>
                    </a:cubicBezTo>
                    <a:lnTo>
                      <a:pt x="241" y="258"/>
                    </a:lnTo>
                    <a:cubicBezTo>
                      <a:pt x="223" y="267"/>
                      <a:pt x="214" y="276"/>
                      <a:pt x="205" y="293"/>
                    </a:cubicBezTo>
                    <a:cubicBezTo>
                      <a:pt x="187" y="311"/>
                      <a:pt x="161" y="302"/>
                      <a:pt x="143" y="285"/>
                    </a:cubicBezTo>
                    <a:cubicBezTo>
                      <a:pt x="134" y="249"/>
                      <a:pt x="107" y="231"/>
                      <a:pt x="72" y="214"/>
                    </a:cubicBezTo>
                    <a:lnTo>
                      <a:pt x="27" y="187"/>
                    </a:lnTo>
                    <a:lnTo>
                      <a:pt x="27" y="187"/>
                    </a:lnTo>
                    <a:cubicBezTo>
                      <a:pt x="10" y="178"/>
                      <a:pt x="1" y="151"/>
                      <a:pt x="18" y="134"/>
                    </a:cubicBezTo>
                    <a:cubicBezTo>
                      <a:pt x="27" y="125"/>
                      <a:pt x="36" y="116"/>
                      <a:pt x="36" y="107"/>
                    </a:cubicBezTo>
                    <a:lnTo>
                      <a:pt x="45" y="89"/>
                    </a:lnTo>
                    <a:cubicBezTo>
                      <a:pt x="54" y="71"/>
                      <a:pt x="63" y="54"/>
                      <a:pt x="72" y="36"/>
                    </a:cubicBezTo>
                    <a:cubicBezTo>
                      <a:pt x="72" y="9"/>
                      <a:pt x="98" y="0"/>
                      <a:pt x="116" y="9"/>
                    </a:cubicBezTo>
                    <a:cubicBezTo>
                      <a:pt x="143" y="18"/>
                      <a:pt x="161" y="27"/>
                      <a:pt x="187" y="27"/>
                    </a:cubicBezTo>
                    <a:lnTo>
                      <a:pt x="267" y="36"/>
                    </a:lnTo>
                    <a:lnTo>
                      <a:pt x="294" y="36"/>
                    </a:lnTo>
                    <a:lnTo>
                      <a:pt x="320" y="36"/>
                    </a:lnTo>
                    <a:cubicBezTo>
                      <a:pt x="338" y="36"/>
                      <a:pt x="356" y="54"/>
                      <a:pt x="356" y="71"/>
                    </a:cubicBezTo>
                    <a:cubicBezTo>
                      <a:pt x="356" y="80"/>
                      <a:pt x="356" y="89"/>
                      <a:pt x="356" y="98"/>
                    </a:cubicBezTo>
                    <a:cubicBezTo>
                      <a:pt x="356" y="125"/>
                      <a:pt x="365" y="151"/>
                      <a:pt x="383" y="178"/>
                    </a:cubicBezTo>
                    <a:cubicBezTo>
                      <a:pt x="392" y="187"/>
                      <a:pt x="383" y="214"/>
                      <a:pt x="365" y="2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0" name="Google Shape;8080;p13"/>
              <p:cNvSpPr/>
              <p:nvPr/>
            </p:nvSpPr>
            <p:spPr>
              <a:xfrm>
                <a:off x="5424775" y="1759325"/>
                <a:ext cx="44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71" extrusionOk="0">
                    <a:moveTo>
                      <a:pt x="23" y="0"/>
                    </a:moveTo>
                    <a:cubicBezTo>
                      <a:pt x="19" y="0"/>
                      <a:pt x="14" y="2"/>
                      <a:pt x="10" y="7"/>
                    </a:cubicBezTo>
                    <a:cubicBezTo>
                      <a:pt x="1" y="16"/>
                      <a:pt x="1" y="25"/>
                      <a:pt x="10" y="33"/>
                    </a:cubicBezTo>
                    <a:cubicBezTo>
                      <a:pt x="10" y="33"/>
                      <a:pt x="10" y="33"/>
                      <a:pt x="19" y="42"/>
                    </a:cubicBezTo>
                    <a:lnTo>
                      <a:pt x="19" y="51"/>
                    </a:lnTo>
                    <a:cubicBezTo>
                      <a:pt x="81" y="140"/>
                      <a:pt x="125" y="247"/>
                      <a:pt x="152" y="353"/>
                    </a:cubicBezTo>
                    <a:cubicBezTo>
                      <a:pt x="152" y="362"/>
                      <a:pt x="161" y="371"/>
                      <a:pt x="170" y="371"/>
                    </a:cubicBezTo>
                    <a:cubicBezTo>
                      <a:pt x="179" y="371"/>
                      <a:pt x="179" y="362"/>
                      <a:pt x="179" y="353"/>
                    </a:cubicBezTo>
                    <a:cubicBezTo>
                      <a:pt x="152" y="238"/>
                      <a:pt x="99" y="131"/>
                      <a:pt x="36" y="42"/>
                    </a:cubicBezTo>
                    <a:lnTo>
                      <a:pt x="36" y="33"/>
                    </a:lnTo>
                    <a:cubicBezTo>
                      <a:pt x="36" y="25"/>
                      <a:pt x="36" y="16"/>
                      <a:pt x="36" y="16"/>
                    </a:cubicBezTo>
                    <a:lnTo>
                      <a:pt x="36" y="7"/>
                    </a:lnTo>
                    <a:cubicBezTo>
                      <a:pt x="32" y="2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1" name="Google Shape;8081;p13"/>
              <p:cNvSpPr/>
              <p:nvPr/>
            </p:nvSpPr>
            <p:spPr>
              <a:xfrm>
                <a:off x="5422575" y="1763250"/>
                <a:ext cx="53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70" extrusionOk="0">
                    <a:moveTo>
                      <a:pt x="27" y="1"/>
                    </a:moveTo>
                    <a:cubicBezTo>
                      <a:pt x="18" y="1"/>
                      <a:pt x="9" y="1"/>
                      <a:pt x="9" y="19"/>
                    </a:cubicBezTo>
                    <a:cubicBezTo>
                      <a:pt x="0" y="27"/>
                      <a:pt x="9" y="36"/>
                      <a:pt x="18" y="36"/>
                    </a:cubicBezTo>
                    <a:lnTo>
                      <a:pt x="53" y="36"/>
                    </a:lnTo>
                    <a:cubicBezTo>
                      <a:pt x="107" y="63"/>
                      <a:pt x="151" y="107"/>
                      <a:pt x="187" y="170"/>
                    </a:cubicBezTo>
                    <a:lnTo>
                      <a:pt x="204" y="170"/>
                    </a:lnTo>
                    <a:cubicBezTo>
                      <a:pt x="213" y="161"/>
                      <a:pt x="213" y="152"/>
                      <a:pt x="213" y="152"/>
                    </a:cubicBezTo>
                    <a:cubicBezTo>
                      <a:pt x="169" y="90"/>
                      <a:pt x="116" y="45"/>
                      <a:pt x="53" y="19"/>
                    </a:cubicBezTo>
                    <a:lnTo>
                      <a:pt x="45" y="19"/>
                    </a:lnTo>
                    <a:cubicBezTo>
                      <a:pt x="45" y="10"/>
                      <a:pt x="45" y="10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2" name="Google Shape;8082;p13"/>
              <p:cNvSpPr/>
              <p:nvPr/>
            </p:nvSpPr>
            <p:spPr>
              <a:xfrm>
                <a:off x="5416800" y="1767925"/>
                <a:ext cx="10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125" extrusionOk="0">
                    <a:moveTo>
                      <a:pt x="418" y="0"/>
                    </a:moveTo>
                    <a:cubicBezTo>
                      <a:pt x="293" y="18"/>
                      <a:pt x="169" y="45"/>
                      <a:pt x="54" y="89"/>
                    </a:cubicBezTo>
                    <a:lnTo>
                      <a:pt x="18" y="89"/>
                    </a:lnTo>
                    <a:cubicBezTo>
                      <a:pt x="9" y="89"/>
                      <a:pt x="0" y="107"/>
                      <a:pt x="9" y="116"/>
                    </a:cubicBezTo>
                    <a:cubicBezTo>
                      <a:pt x="9" y="125"/>
                      <a:pt x="18" y="125"/>
                      <a:pt x="27" y="125"/>
                    </a:cubicBezTo>
                    <a:lnTo>
                      <a:pt x="36" y="125"/>
                    </a:lnTo>
                    <a:cubicBezTo>
                      <a:pt x="45" y="125"/>
                      <a:pt x="45" y="116"/>
                      <a:pt x="45" y="107"/>
                    </a:cubicBezTo>
                    <a:lnTo>
                      <a:pt x="54" y="107"/>
                    </a:lnTo>
                    <a:cubicBezTo>
                      <a:pt x="178" y="71"/>
                      <a:pt x="293" y="45"/>
                      <a:pt x="418" y="36"/>
                    </a:cubicBezTo>
                    <a:cubicBezTo>
                      <a:pt x="427" y="27"/>
                      <a:pt x="435" y="27"/>
                      <a:pt x="435" y="18"/>
                    </a:cubicBezTo>
                    <a:cubicBezTo>
                      <a:pt x="435" y="9"/>
                      <a:pt x="427" y="0"/>
                      <a:pt x="4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3" name="Google Shape;8083;p13"/>
              <p:cNvSpPr/>
              <p:nvPr/>
            </p:nvSpPr>
            <p:spPr>
              <a:xfrm>
                <a:off x="5431675" y="1752150"/>
                <a:ext cx="980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643" extrusionOk="0">
                    <a:moveTo>
                      <a:pt x="373" y="1"/>
                    </a:moveTo>
                    <a:lnTo>
                      <a:pt x="373" y="19"/>
                    </a:lnTo>
                    <a:cubicBezTo>
                      <a:pt x="364" y="19"/>
                      <a:pt x="364" y="27"/>
                      <a:pt x="364" y="36"/>
                    </a:cubicBezTo>
                    <a:lnTo>
                      <a:pt x="356" y="54"/>
                    </a:lnTo>
                    <a:cubicBezTo>
                      <a:pt x="356" y="72"/>
                      <a:pt x="347" y="98"/>
                      <a:pt x="329" y="125"/>
                    </a:cubicBezTo>
                    <a:cubicBezTo>
                      <a:pt x="302" y="196"/>
                      <a:pt x="258" y="267"/>
                      <a:pt x="222" y="338"/>
                    </a:cubicBezTo>
                    <a:cubicBezTo>
                      <a:pt x="178" y="400"/>
                      <a:pt x="134" y="471"/>
                      <a:pt x="80" y="534"/>
                    </a:cubicBezTo>
                    <a:cubicBezTo>
                      <a:pt x="45" y="578"/>
                      <a:pt x="27" y="596"/>
                      <a:pt x="9" y="614"/>
                    </a:cubicBezTo>
                    <a:cubicBezTo>
                      <a:pt x="0" y="622"/>
                      <a:pt x="0" y="640"/>
                      <a:pt x="0" y="640"/>
                    </a:cubicBezTo>
                    <a:cubicBezTo>
                      <a:pt x="2" y="642"/>
                      <a:pt x="5" y="643"/>
                      <a:pt x="7" y="643"/>
                    </a:cubicBezTo>
                    <a:cubicBezTo>
                      <a:pt x="19" y="643"/>
                      <a:pt x="36" y="631"/>
                      <a:pt x="36" y="631"/>
                    </a:cubicBezTo>
                    <a:cubicBezTo>
                      <a:pt x="36" y="631"/>
                      <a:pt x="62" y="596"/>
                      <a:pt x="107" y="551"/>
                    </a:cubicBezTo>
                    <a:cubicBezTo>
                      <a:pt x="151" y="480"/>
                      <a:pt x="196" y="418"/>
                      <a:pt x="240" y="347"/>
                    </a:cubicBezTo>
                    <a:cubicBezTo>
                      <a:pt x="276" y="276"/>
                      <a:pt x="311" y="205"/>
                      <a:pt x="347" y="134"/>
                    </a:cubicBezTo>
                    <a:cubicBezTo>
                      <a:pt x="356" y="107"/>
                      <a:pt x="364" y="81"/>
                      <a:pt x="373" y="63"/>
                    </a:cubicBezTo>
                    <a:lnTo>
                      <a:pt x="373" y="45"/>
                    </a:lnTo>
                    <a:cubicBezTo>
                      <a:pt x="382" y="45"/>
                      <a:pt x="391" y="36"/>
                      <a:pt x="391" y="36"/>
                    </a:cubicBezTo>
                    <a:lnTo>
                      <a:pt x="391" y="27"/>
                    </a:lnTo>
                    <a:cubicBezTo>
                      <a:pt x="391" y="19"/>
                      <a:pt x="391" y="19"/>
                      <a:pt x="391" y="19"/>
                    </a:cubicBezTo>
                    <a:lnTo>
                      <a:pt x="39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4" name="Google Shape;8084;p13"/>
              <p:cNvSpPr/>
              <p:nvPr/>
            </p:nvSpPr>
            <p:spPr>
              <a:xfrm>
                <a:off x="5431000" y="1764600"/>
                <a:ext cx="1267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96" extrusionOk="0">
                    <a:moveTo>
                      <a:pt x="471" y="0"/>
                    </a:moveTo>
                    <a:cubicBezTo>
                      <a:pt x="462" y="0"/>
                      <a:pt x="462" y="9"/>
                      <a:pt x="462" y="18"/>
                    </a:cubicBezTo>
                    <a:lnTo>
                      <a:pt x="445" y="18"/>
                    </a:lnTo>
                    <a:lnTo>
                      <a:pt x="391" y="27"/>
                    </a:lnTo>
                    <a:cubicBezTo>
                      <a:pt x="347" y="45"/>
                      <a:pt x="294" y="53"/>
                      <a:pt x="232" y="80"/>
                    </a:cubicBezTo>
                    <a:cubicBezTo>
                      <a:pt x="178" y="98"/>
                      <a:pt x="125" y="116"/>
                      <a:pt x="81" y="133"/>
                    </a:cubicBezTo>
                    <a:lnTo>
                      <a:pt x="18" y="169"/>
                    </a:lnTo>
                    <a:cubicBezTo>
                      <a:pt x="1" y="178"/>
                      <a:pt x="1" y="196"/>
                      <a:pt x="1" y="196"/>
                    </a:cubicBezTo>
                    <a:lnTo>
                      <a:pt x="27" y="196"/>
                    </a:lnTo>
                    <a:lnTo>
                      <a:pt x="98" y="160"/>
                    </a:lnTo>
                    <a:cubicBezTo>
                      <a:pt x="143" y="133"/>
                      <a:pt x="196" y="116"/>
                      <a:pt x="240" y="98"/>
                    </a:cubicBezTo>
                    <a:cubicBezTo>
                      <a:pt x="294" y="71"/>
                      <a:pt x="347" y="53"/>
                      <a:pt x="400" y="45"/>
                    </a:cubicBezTo>
                    <a:lnTo>
                      <a:pt x="445" y="27"/>
                    </a:lnTo>
                    <a:lnTo>
                      <a:pt x="462" y="27"/>
                    </a:lnTo>
                    <a:cubicBezTo>
                      <a:pt x="471" y="36"/>
                      <a:pt x="471" y="36"/>
                      <a:pt x="480" y="36"/>
                    </a:cubicBezTo>
                    <a:lnTo>
                      <a:pt x="489" y="36"/>
                    </a:lnTo>
                    <a:cubicBezTo>
                      <a:pt x="498" y="36"/>
                      <a:pt x="507" y="27"/>
                      <a:pt x="507" y="18"/>
                    </a:cubicBezTo>
                    <a:lnTo>
                      <a:pt x="507" y="9"/>
                    </a:lnTo>
                    <a:cubicBezTo>
                      <a:pt x="498" y="0"/>
                      <a:pt x="489" y="0"/>
                      <a:pt x="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5" name="Google Shape;8085;p13"/>
              <p:cNvSpPr/>
              <p:nvPr/>
            </p:nvSpPr>
            <p:spPr>
              <a:xfrm>
                <a:off x="5432550" y="1769825"/>
                <a:ext cx="1335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534" h="296" extrusionOk="0">
                    <a:moveTo>
                      <a:pt x="17" y="0"/>
                    </a:moveTo>
                    <a:cubicBezTo>
                      <a:pt x="9" y="0"/>
                      <a:pt x="1" y="4"/>
                      <a:pt x="1" y="4"/>
                    </a:cubicBezTo>
                    <a:cubicBezTo>
                      <a:pt x="1" y="13"/>
                      <a:pt x="10" y="31"/>
                      <a:pt x="19" y="31"/>
                    </a:cubicBezTo>
                    <a:lnTo>
                      <a:pt x="99" y="58"/>
                    </a:lnTo>
                    <a:cubicBezTo>
                      <a:pt x="152" y="75"/>
                      <a:pt x="214" y="102"/>
                      <a:pt x="267" y="137"/>
                    </a:cubicBezTo>
                    <a:cubicBezTo>
                      <a:pt x="329" y="164"/>
                      <a:pt x="392" y="200"/>
                      <a:pt x="436" y="226"/>
                    </a:cubicBezTo>
                    <a:lnTo>
                      <a:pt x="489" y="262"/>
                    </a:lnTo>
                    <a:lnTo>
                      <a:pt x="498" y="271"/>
                    </a:lnTo>
                    <a:cubicBezTo>
                      <a:pt x="498" y="271"/>
                      <a:pt x="498" y="280"/>
                      <a:pt x="498" y="288"/>
                    </a:cubicBezTo>
                    <a:cubicBezTo>
                      <a:pt x="503" y="293"/>
                      <a:pt x="507" y="295"/>
                      <a:pt x="512" y="295"/>
                    </a:cubicBezTo>
                    <a:cubicBezTo>
                      <a:pt x="516" y="295"/>
                      <a:pt x="520" y="293"/>
                      <a:pt x="525" y="288"/>
                    </a:cubicBezTo>
                    <a:cubicBezTo>
                      <a:pt x="534" y="280"/>
                      <a:pt x="534" y="271"/>
                      <a:pt x="525" y="262"/>
                    </a:cubicBezTo>
                    <a:lnTo>
                      <a:pt x="507" y="262"/>
                    </a:lnTo>
                    <a:lnTo>
                      <a:pt x="498" y="253"/>
                    </a:lnTo>
                    <a:lnTo>
                      <a:pt x="445" y="217"/>
                    </a:lnTo>
                    <a:cubicBezTo>
                      <a:pt x="400" y="191"/>
                      <a:pt x="338" y="155"/>
                      <a:pt x="285" y="120"/>
                    </a:cubicBezTo>
                    <a:cubicBezTo>
                      <a:pt x="223" y="93"/>
                      <a:pt x="161" y="58"/>
                      <a:pt x="107" y="40"/>
                    </a:cubicBezTo>
                    <a:lnTo>
                      <a:pt x="27" y="4"/>
                    </a:lnTo>
                    <a:cubicBezTo>
                      <a:pt x="25" y="1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6" name="Google Shape;8086;p13"/>
              <p:cNvSpPr/>
              <p:nvPr/>
            </p:nvSpPr>
            <p:spPr>
              <a:xfrm>
                <a:off x="5427675" y="1770575"/>
                <a:ext cx="202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739" extrusionOk="0">
                    <a:moveTo>
                      <a:pt x="54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36" y="28"/>
                      <a:pt x="36" y="36"/>
                      <a:pt x="27" y="54"/>
                    </a:cubicBezTo>
                    <a:cubicBezTo>
                      <a:pt x="27" y="81"/>
                      <a:pt x="18" y="107"/>
                      <a:pt x="18" y="134"/>
                    </a:cubicBezTo>
                    <a:cubicBezTo>
                      <a:pt x="0" y="214"/>
                      <a:pt x="0" y="294"/>
                      <a:pt x="0" y="374"/>
                    </a:cubicBezTo>
                    <a:cubicBezTo>
                      <a:pt x="9" y="454"/>
                      <a:pt x="18" y="534"/>
                      <a:pt x="36" y="605"/>
                    </a:cubicBezTo>
                    <a:cubicBezTo>
                      <a:pt x="36" y="640"/>
                      <a:pt x="45" y="667"/>
                      <a:pt x="54" y="685"/>
                    </a:cubicBezTo>
                    <a:lnTo>
                      <a:pt x="54" y="694"/>
                    </a:lnTo>
                    <a:lnTo>
                      <a:pt x="54" y="703"/>
                    </a:lnTo>
                    <a:cubicBezTo>
                      <a:pt x="45" y="703"/>
                      <a:pt x="45" y="711"/>
                      <a:pt x="45" y="720"/>
                    </a:cubicBezTo>
                    <a:lnTo>
                      <a:pt x="45" y="729"/>
                    </a:lnTo>
                    <a:cubicBezTo>
                      <a:pt x="45" y="738"/>
                      <a:pt x="54" y="738"/>
                      <a:pt x="63" y="738"/>
                    </a:cubicBezTo>
                    <a:lnTo>
                      <a:pt x="71" y="738"/>
                    </a:lnTo>
                    <a:cubicBezTo>
                      <a:pt x="80" y="729"/>
                      <a:pt x="80" y="720"/>
                      <a:pt x="80" y="711"/>
                    </a:cubicBezTo>
                    <a:cubicBezTo>
                      <a:pt x="80" y="703"/>
                      <a:pt x="71" y="694"/>
                      <a:pt x="71" y="694"/>
                    </a:cubicBezTo>
                    <a:lnTo>
                      <a:pt x="71" y="676"/>
                    </a:lnTo>
                    <a:cubicBezTo>
                      <a:pt x="63" y="658"/>
                      <a:pt x="54" y="632"/>
                      <a:pt x="45" y="605"/>
                    </a:cubicBezTo>
                    <a:cubicBezTo>
                      <a:pt x="36" y="525"/>
                      <a:pt x="27" y="454"/>
                      <a:pt x="27" y="374"/>
                    </a:cubicBezTo>
                    <a:cubicBezTo>
                      <a:pt x="27" y="294"/>
                      <a:pt x="27" y="214"/>
                      <a:pt x="45" y="143"/>
                    </a:cubicBezTo>
                    <a:cubicBezTo>
                      <a:pt x="45" y="107"/>
                      <a:pt x="54" y="81"/>
                      <a:pt x="54" y="63"/>
                    </a:cubicBezTo>
                    <a:lnTo>
                      <a:pt x="63" y="36"/>
                    </a:lnTo>
                    <a:cubicBezTo>
                      <a:pt x="71" y="19"/>
                      <a:pt x="63" y="1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7" name="Google Shape;8087;p13"/>
              <p:cNvSpPr/>
              <p:nvPr/>
            </p:nvSpPr>
            <p:spPr>
              <a:xfrm>
                <a:off x="5429450" y="1770025"/>
                <a:ext cx="18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50" extrusionOk="0">
                    <a:moveTo>
                      <a:pt x="23" y="1"/>
                    </a:moveTo>
                    <a:cubicBezTo>
                      <a:pt x="14" y="1"/>
                      <a:pt x="5" y="5"/>
                      <a:pt x="9" y="14"/>
                    </a:cubicBezTo>
                    <a:cubicBezTo>
                      <a:pt x="0" y="147"/>
                      <a:pt x="9" y="272"/>
                      <a:pt x="45" y="405"/>
                    </a:cubicBezTo>
                    <a:lnTo>
                      <a:pt x="45" y="414"/>
                    </a:lnTo>
                    <a:cubicBezTo>
                      <a:pt x="36" y="414"/>
                      <a:pt x="36" y="423"/>
                      <a:pt x="36" y="431"/>
                    </a:cubicBezTo>
                    <a:cubicBezTo>
                      <a:pt x="36" y="440"/>
                      <a:pt x="45" y="449"/>
                      <a:pt x="54" y="449"/>
                    </a:cubicBezTo>
                    <a:cubicBezTo>
                      <a:pt x="63" y="440"/>
                      <a:pt x="72" y="431"/>
                      <a:pt x="72" y="423"/>
                    </a:cubicBezTo>
                    <a:cubicBezTo>
                      <a:pt x="72" y="414"/>
                      <a:pt x="63" y="405"/>
                      <a:pt x="63" y="405"/>
                    </a:cubicBezTo>
                    <a:lnTo>
                      <a:pt x="63" y="396"/>
                    </a:lnTo>
                    <a:cubicBezTo>
                      <a:pt x="27" y="272"/>
                      <a:pt x="18" y="138"/>
                      <a:pt x="36" y="14"/>
                    </a:cubicBezTo>
                    <a:cubicBezTo>
                      <a:pt x="40" y="5"/>
                      <a:pt x="32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8" name="Google Shape;8088;p13"/>
              <p:cNvSpPr/>
              <p:nvPr/>
            </p:nvSpPr>
            <p:spPr>
              <a:xfrm>
                <a:off x="5431225" y="1770800"/>
                <a:ext cx="111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445" h="798" extrusionOk="0">
                    <a:moveTo>
                      <a:pt x="1" y="1"/>
                    </a:moveTo>
                    <a:lnTo>
                      <a:pt x="1" y="45"/>
                    </a:lnTo>
                    <a:lnTo>
                      <a:pt x="9" y="81"/>
                    </a:lnTo>
                    <a:cubicBezTo>
                      <a:pt x="18" y="107"/>
                      <a:pt x="27" y="134"/>
                      <a:pt x="45" y="178"/>
                    </a:cubicBezTo>
                    <a:cubicBezTo>
                      <a:pt x="72" y="267"/>
                      <a:pt x="116" y="356"/>
                      <a:pt x="169" y="445"/>
                    </a:cubicBezTo>
                    <a:cubicBezTo>
                      <a:pt x="214" y="525"/>
                      <a:pt x="267" y="605"/>
                      <a:pt x="329" y="685"/>
                    </a:cubicBezTo>
                    <a:cubicBezTo>
                      <a:pt x="356" y="711"/>
                      <a:pt x="382" y="738"/>
                      <a:pt x="400" y="756"/>
                    </a:cubicBezTo>
                    <a:lnTo>
                      <a:pt x="409" y="773"/>
                    </a:lnTo>
                    <a:cubicBezTo>
                      <a:pt x="409" y="773"/>
                      <a:pt x="409" y="782"/>
                      <a:pt x="409" y="791"/>
                    </a:cubicBezTo>
                    <a:cubicBezTo>
                      <a:pt x="414" y="796"/>
                      <a:pt x="418" y="798"/>
                      <a:pt x="422" y="798"/>
                    </a:cubicBezTo>
                    <a:cubicBezTo>
                      <a:pt x="427" y="798"/>
                      <a:pt x="431" y="796"/>
                      <a:pt x="436" y="791"/>
                    </a:cubicBezTo>
                    <a:cubicBezTo>
                      <a:pt x="445" y="791"/>
                      <a:pt x="445" y="773"/>
                      <a:pt x="436" y="773"/>
                    </a:cubicBezTo>
                    <a:cubicBezTo>
                      <a:pt x="427" y="765"/>
                      <a:pt x="427" y="756"/>
                      <a:pt x="418" y="756"/>
                    </a:cubicBezTo>
                    <a:lnTo>
                      <a:pt x="400" y="747"/>
                    </a:lnTo>
                    <a:cubicBezTo>
                      <a:pt x="391" y="729"/>
                      <a:pt x="365" y="702"/>
                      <a:pt x="338" y="667"/>
                    </a:cubicBezTo>
                    <a:cubicBezTo>
                      <a:pt x="285" y="596"/>
                      <a:pt x="231" y="516"/>
                      <a:pt x="178" y="427"/>
                    </a:cubicBezTo>
                    <a:cubicBezTo>
                      <a:pt x="134" y="347"/>
                      <a:pt x="98" y="258"/>
                      <a:pt x="63" y="170"/>
                    </a:cubicBezTo>
                    <a:cubicBezTo>
                      <a:pt x="54" y="125"/>
                      <a:pt x="45" y="98"/>
                      <a:pt x="36" y="72"/>
                    </a:cubicBezTo>
                    <a:cubicBezTo>
                      <a:pt x="27" y="63"/>
                      <a:pt x="27" y="54"/>
                      <a:pt x="27" y="36"/>
                    </a:cubicBezTo>
                    <a:cubicBezTo>
                      <a:pt x="18" y="1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9" name="Google Shape;8089;p13"/>
              <p:cNvSpPr/>
              <p:nvPr/>
            </p:nvSpPr>
            <p:spPr>
              <a:xfrm>
                <a:off x="5420800" y="1770275"/>
                <a:ext cx="64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44" extrusionOk="0">
                    <a:moveTo>
                      <a:pt x="240" y="0"/>
                    </a:moveTo>
                    <a:cubicBezTo>
                      <a:pt x="237" y="0"/>
                      <a:pt x="234" y="1"/>
                      <a:pt x="231" y="4"/>
                    </a:cubicBezTo>
                    <a:cubicBezTo>
                      <a:pt x="151" y="48"/>
                      <a:pt x="80" y="119"/>
                      <a:pt x="27" y="191"/>
                    </a:cubicBezTo>
                    <a:lnTo>
                      <a:pt x="27" y="199"/>
                    </a:lnTo>
                    <a:cubicBezTo>
                      <a:pt x="18" y="199"/>
                      <a:pt x="9" y="208"/>
                      <a:pt x="9" y="208"/>
                    </a:cubicBezTo>
                    <a:lnTo>
                      <a:pt x="9" y="217"/>
                    </a:lnTo>
                    <a:cubicBezTo>
                      <a:pt x="0" y="226"/>
                      <a:pt x="0" y="235"/>
                      <a:pt x="9" y="244"/>
                    </a:cubicBezTo>
                    <a:cubicBezTo>
                      <a:pt x="18" y="244"/>
                      <a:pt x="27" y="244"/>
                      <a:pt x="27" y="235"/>
                    </a:cubicBezTo>
                    <a:lnTo>
                      <a:pt x="27" y="226"/>
                    </a:lnTo>
                    <a:cubicBezTo>
                      <a:pt x="36" y="226"/>
                      <a:pt x="36" y="217"/>
                      <a:pt x="36" y="208"/>
                    </a:cubicBezTo>
                    <a:lnTo>
                      <a:pt x="44" y="199"/>
                    </a:lnTo>
                    <a:cubicBezTo>
                      <a:pt x="98" y="128"/>
                      <a:pt x="169" y="66"/>
                      <a:pt x="249" y="22"/>
                    </a:cubicBezTo>
                    <a:cubicBezTo>
                      <a:pt x="258" y="22"/>
                      <a:pt x="258" y="13"/>
                      <a:pt x="249" y="4"/>
                    </a:cubicBezTo>
                    <a:cubicBezTo>
                      <a:pt x="249" y="4"/>
                      <a:pt x="245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0" name="Google Shape;8090;p13"/>
              <p:cNvSpPr/>
              <p:nvPr/>
            </p:nvSpPr>
            <p:spPr>
              <a:xfrm>
                <a:off x="5430550" y="1762425"/>
                <a:ext cx="2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247" extrusionOk="0">
                    <a:moveTo>
                      <a:pt x="90" y="1"/>
                    </a:moveTo>
                    <a:cubicBezTo>
                      <a:pt x="85" y="1"/>
                      <a:pt x="81" y="3"/>
                      <a:pt x="81" y="7"/>
                    </a:cubicBezTo>
                    <a:lnTo>
                      <a:pt x="81" y="16"/>
                    </a:lnTo>
                    <a:cubicBezTo>
                      <a:pt x="72" y="16"/>
                      <a:pt x="72" y="16"/>
                      <a:pt x="81" y="25"/>
                    </a:cubicBezTo>
                    <a:lnTo>
                      <a:pt x="72" y="34"/>
                    </a:lnTo>
                    <a:cubicBezTo>
                      <a:pt x="28" y="87"/>
                      <a:pt x="1" y="167"/>
                      <a:pt x="1" y="238"/>
                    </a:cubicBezTo>
                    <a:cubicBezTo>
                      <a:pt x="1" y="247"/>
                      <a:pt x="10" y="247"/>
                      <a:pt x="19" y="247"/>
                    </a:cubicBezTo>
                    <a:cubicBezTo>
                      <a:pt x="28" y="247"/>
                      <a:pt x="28" y="238"/>
                      <a:pt x="28" y="238"/>
                    </a:cubicBezTo>
                    <a:cubicBezTo>
                      <a:pt x="28" y="167"/>
                      <a:pt x="45" y="96"/>
                      <a:pt x="81" y="43"/>
                    </a:cubicBezTo>
                    <a:cubicBezTo>
                      <a:pt x="81" y="34"/>
                      <a:pt x="81" y="34"/>
                      <a:pt x="81" y="34"/>
                    </a:cubicBezTo>
                    <a:lnTo>
                      <a:pt x="99" y="34"/>
                    </a:lnTo>
                    <a:cubicBezTo>
                      <a:pt x="107" y="25"/>
                      <a:pt x="107" y="16"/>
                      <a:pt x="99" y="7"/>
                    </a:cubicBezTo>
                    <a:cubicBezTo>
                      <a:pt x="99" y="3"/>
                      <a:pt x="94" y="1"/>
                      <a:pt x="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1" name="Google Shape;8091;p13"/>
              <p:cNvSpPr/>
              <p:nvPr/>
            </p:nvSpPr>
            <p:spPr>
              <a:xfrm>
                <a:off x="5427900" y="1758950"/>
                <a:ext cx="225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1" extrusionOk="0">
                    <a:moveTo>
                      <a:pt x="10" y="0"/>
                    </a:moveTo>
                    <a:cubicBezTo>
                      <a:pt x="6" y="0"/>
                      <a:pt x="3" y="1"/>
                      <a:pt x="0" y="4"/>
                    </a:cubicBezTo>
                    <a:cubicBezTo>
                      <a:pt x="0" y="13"/>
                      <a:pt x="0" y="22"/>
                      <a:pt x="0" y="31"/>
                    </a:cubicBezTo>
                    <a:cubicBezTo>
                      <a:pt x="0" y="40"/>
                      <a:pt x="9" y="40"/>
                      <a:pt x="9" y="40"/>
                    </a:cubicBezTo>
                    <a:lnTo>
                      <a:pt x="9" y="57"/>
                    </a:lnTo>
                    <a:cubicBezTo>
                      <a:pt x="27" y="102"/>
                      <a:pt x="45" y="146"/>
                      <a:pt x="54" y="191"/>
                    </a:cubicBezTo>
                    <a:cubicBezTo>
                      <a:pt x="62" y="235"/>
                      <a:pt x="62" y="288"/>
                      <a:pt x="62" y="333"/>
                    </a:cubicBezTo>
                    <a:cubicBezTo>
                      <a:pt x="54" y="342"/>
                      <a:pt x="62" y="350"/>
                      <a:pt x="71" y="350"/>
                    </a:cubicBezTo>
                    <a:cubicBezTo>
                      <a:pt x="80" y="350"/>
                      <a:pt x="89" y="350"/>
                      <a:pt x="89" y="342"/>
                    </a:cubicBezTo>
                    <a:cubicBezTo>
                      <a:pt x="89" y="288"/>
                      <a:pt x="89" y="235"/>
                      <a:pt x="71" y="191"/>
                    </a:cubicBezTo>
                    <a:cubicBezTo>
                      <a:pt x="62" y="137"/>
                      <a:pt x="45" y="93"/>
                      <a:pt x="27" y="48"/>
                    </a:cubicBezTo>
                    <a:lnTo>
                      <a:pt x="27" y="40"/>
                    </a:lnTo>
                    <a:cubicBezTo>
                      <a:pt x="27" y="31"/>
                      <a:pt x="27" y="22"/>
                      <a:pt x="27" y="22"/>
                    </a:cubicBezTo>
                    <a:lnTo>
                      <a:pt x="27" y="13"/>
                    </a:lnTo>
                    <a:cubicBezTo>
                      <a:pt x="27" y="7"/>
                      <a:pt x="18" y="0"/>
                      <a:pt x="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2" name="Google Shape;8092;p13"/>
              <p:cNvSpPr/>
              <p:nvPr/>
            </p:nvSpPr>
            <p:spPr>
              <a:xfrm>
                <a:off x="5423450" y="1769300"/>
                <a:ext cx="62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6" extrusionOk="0">
                    <a:moveTo>
                      <a:pt x="237" y="1"/>
                    </a:moveTo>
                    <a:cubicBezTo>
                      <a:pt x="234" y="1"/>
                      <a:pt x="232" y="3"/>
                      <a:pt x="232" y="8"/>
                    </a:cubicBezTo>
                    <a:cubicBezTo>
                      <a:pt x="187" y="34"/>
                      <a:pt x="152" y="70"/>
                      <a:pt x="116" y="105"/>
                    </a:cubicBezTo>
                    <a:cubicBezTo>
                      <a:pt x="81" y="141"/>
                      <a:pt x="54" y="176"/>
                      <a:pt x="27" y="212"/>
                    </a:cubicBezTo>
                    <a:lnTo>
                      <a:pt x="27" y="221"/>
                    </a:lnTo>
                    <a:cubicBezTo>
                      <a:pt x="18" y="221"/>
                      <a:pt x="10" y="230"/>
                      <a:pt x="10" y="230"/>
                    </a:cubicBezTo>
                    <a:lnTo>
                      <a:pt x="10" y="238"/>
                    </a:lnTo>
                    <a:cubicBezTo>
                      <a:pt x="1" y="247"/>
                      <a:pt x="10" y="256"/>
                      <a:pt x="18" y="265"/>
                    </a:cubicBezTo>
                    <a:cubicBezTo>
                      <a:pt x="27" y="265"/>
                      <a:pt x="36" y="265"/>
                      <a:pt x="36" y="256"/>
                    </a:cubicBezTo>
                    <a:lnTo>
                      <a:pt x="36" y="247"/>
                    </a:lnTo>
                    <a:cubicBezTo>
                      <a:pt x="45" y="247"/>
                      <a:pt x="45" y="238"/>
                      <a:pt x="45" y="238"/>
                    </a:cubicBezTo>
                    <a:lnTo>
                      <a:pt x="45" y="230"/>
                    </a:lnTo>
                    <a:cubicBezTo>
                      <a:pt x="72" y="185"/>
                      <a:pt x="98" y="150"/>
                      <a:pt x="134" y="114"/>
                    </a:cubicBezTo>
                    <a:cubicBezTo>
                      <a:pt x="169" y="79"/>
                      <a:pt x="205" y="52"/>
                      <a:pt x="249" y="25"/>
                    </a:cubicBezTo>
                    <a:cubicBezTo>
                      <a:pt x="249" y="16"/>
                      <a:pt x="249" y="8"/>
                      <a:pt x="249" y="8"/>
                    </a:cubicBezTo>
                    <a:cubicBezTo>
                      <a:pt x="245" y="3"/>
                      <a:pt x="240" y="1"/>
                      <a:pt x="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3" name="Google Shape;8093;p13"/>
              <p:cNvSpPr/>
              <p:nvPr/>
            </p:nvSpPr>
            <p:spPr>
              <a:xfrm>
                <a:off x="5433000" y="1768575"/>
                <a:ext cx="7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46" extrusionOk="0">
                    <a:moveTo>
                      <a:pt x="143" y="0"/>
                    </a:moveTo>
                    <a:cubicBezTo>
                      <a:pt x="97" y="0"/>
                      <a:pt x="53" y="8"/>
                      <a:pt x="9" y="19"/>
                    </a:cubicBezTo>
                    <a:cubicBezTo>
                      <a:pt x="1" y="28"/>
                      <a:pt x="1" y="28"/>
                      <a:pt x="9" y="37"/>
                    </a:cubicBezTo>
                    <a:cubicBezTo>
                      <a:pt x="9" y="45"/>
                      <a:pt x="18" y="45"/>
                      <a:pt x="18" y="45"/>
                    </a:cubicBezTo>
                    <a:cubicBezTo>
                      <a:pt x="76" y="31"/>
                      <a:pt x="134" y="16"/>
                      <a:pt x="197" y="16"/>
                    </a:cubicBezTo>
                    <a:cubicBezTo>
                      <a:pt x="211" y="16"/>
                      <a:pt x="226" y="17"/>
                      <a:pt x="240" y="19"/>
                    </a:cubicBezTo>
                    <a:lnTo>
                      <a:pt x="249" y="19"/>
                    </a:lnTo>
                    <a:cubicBezTo>
                      <a:pt x="249" y="28"/>
                      <a:pt x="249" y="37"/>
                      <a:pt x="258" y="37"/>
                    </a:cubicBezTo>
                    <a:cubicBezTo>
                      <a:pt x="267" y="37"/>
                      <a:pt x="276" y="28"/>
                      <a:pt x="285" y="19"/>
                    </a:cubicBezTo>
                    <a:cubicBezTo>
                      <a:pt x="285" y="10"/>
                      <a:pt x="276" y="1"/>
                      <a:pt x="267" y="1"/>
                    </a:cubicBezTo>
                    <a:lnTo>
                      <a:pt x="258" y="1"/>
                    </a:lnTo>
                    <a:cubicBezTo>
                      <a:pt x="249" y="1"/>
                      <a:pt x="249" y="1"/>
                      <a:pt x="240" y="10"/>
                    </a:cubicBezTo>
                    <a:lnTo>
                      <a:pt x="232" y="10"/>
                    </a:lnTo>
                    <a:cubicBezTo>
                      <a:pt x="201" y="3"/>
                      <a:pt x="172" y="0"/>
                      <a:pt x="1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4" name="Google Shape;8094;p13"/>
              <p:cNvSpPr/>
              <p:nvPr/>
            </p:nvSpPr>
            <p:spPr>
              <a:xfrm>
                <a:off x="5431450" y="1769975"/>
                <a:ext cx="29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03" extrusionOk="0">
                    <a:moveTo>
                      <a:pt x="9" y="0"/>
                    </a:moveTo>
                    <a:cubicBezTo>
                      <a:pt x="5" y="0"/>
                      <a:pt x="0" y="3"/>
                      <a:pt x="0" y="7"/>
                    </a:cubicBezTo>
                    <a:lnTo>
                      <a:pt x="0" y="25"/>
                    </a:lnTo>
                    <a:cubicBezTo>
                      <a:pt x="36" y="60"/>
                      <a:pt x="71" y="105"/>
                      <a:pt x="89" y="149"/>
                    </a:cubicBezTo>
                    <a:lnTo>
                      <a:pt x="89" y="167"/>
                    </a:lnTo>
                    <a:cubicBezTo>
                      <a:pt x="80" y="167"/>
                      <a:pt x="80" y="176"/>
                      <a:pt x="80" y="176"/>
                    </a:cubicBezTo>
                    <a:lnTo>
                      <a:pt x="80" y="185"/>
                    </a:lnTo>
                    <a:cubicBezTo>
                      <a:pt x="80" y="194"/>
                      <a:pt x="89" y="203"/>
                      <a:pt x="98" y="203"/>
                    </a:cubicBezTo>
                    <a:cubicBezTo>
                      <a:pt x="107" y="194"/>
                      <a:pt x="116" y="185"/>
                      <a:pt x="107" y="176"/>
                    </a:cubicBezTo>
                    <a:lnTo>
                      <a:pt x="107" y="167"/>
                    </a:lnTo>
                    <a:cubicBezTo>
                      <a:pt x="107" y="167"/>
                      <a:pt x="103" y="163"/>
                      <a:pt x="100" y="163"/>
                    </a:cubicBezTo>
                    <a:cubicBezTo>
                      <a:pt x="99" y="163"/>
                      <a:pt x="98" y="164"/>
                      <a:pt x="98" y="167"/>
                    </a:cubicBezTo>
                    <a:lnTo>
                      <a:pt x="98" y="149"/>
                    </a:lnTo>
                    <a:cubicBezTo>
                      <a:pt x="80" y="96"/>
                      <a:pt x="54" y="43"/>
                      <a:pt x="18" y="7"/>
                    </a:cubicBezTo>
                    <a:cubicBezTo>
                      <a:pt x="18" y="3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5" name="Google Shape;8095;p13"/>
              <p:cNvSpPr/>
              <p:nvPr/>
            </p:nvSpPr>
            <p:spPr>
              <a:xfrm>
                <a:off x="5430550" y="1771700"/>
                <a:ext cx="10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984" extrusionOk="0">
                    <a:moveTo>
                      <a:pt x="1" y="0"/>
                    </a:moveTo>
                    <a:lnTo>
                      <a:pt x="1" y="45"/>
                    </a:lnTo>
                    <a:cubicBezTo>
                      <a:pt x="1" y="45"/>
                      <a:pt x="10" y="62"/>
                      <a:pt x="10" y="89"/>
                    </a:cubicBezTo>
                    <a:cubicBezTo>
                      <a:pt x="19" y="116"/>
                      <a:pt x="28" y="151"/>
                      <a:pt x="36" y="196"/>
                    </a:cubicBezTo>
                    <a:cubicBezTo>
                      <a:pt x="72" y="311"/>
                      <a:pt x="107" y="418"/>
                      <a:pt x="152" y="524"/>
                    </a:cubicBezTo>
                    <a:cubicBezTo>
                      <a:pt x="196" y="631"/>
                      <a:pt x="250" y="737"/>
                      <a:pt x="312" y="835"/>
                    </a:cubicBezTo>
                    <a:cubicBezTo>
                      <a:pt x="338" y="880"/>
                      <a:pt x="356" y="906"/>
                      <a:pt x="374" y="933"/>
                    </a:cubicBezTo>
                    <a:lnTo>
                      <a:pt x="383" y="951"/>
                    </a:lnTo>
                    <a:cubicBezTo>
                      <a:pt x="383" y="960"/>
                      <a:pt x="383" y="960"/>
                      <a:pt x="383" y="968"/>
                    </a:cubicBezTo>
                    <a:lnTo>
                      <a:pt x="383" y="977"/>
                    </a:lnTo>
                    <a:cubicBezTo>
                      <a:pt x="387" y="982"/>
                      <a:pt x="392" y="984"/>
                      <a:pt x="396" y="984"/>
                    </a:cubicBezTo>
                    <a:cubicBezTo>
                      <a:pt x="401" y="984"/>
                      <a:pt x="405" y="982"/>
                      <a:pt x="409" y="977"/>
                    </a:cubicBezTo>
                    <a:cubicBezTo>
                      <a:pt x="418" y="977"/>
                      <a:pt x="418" y="960"/>
                      <a:pt x="409" y="960"/>
                    </a:cubicBezTo>
                    <a:lnTo>
                      <a:pt x="409" y="951"/>
                    </a:lnTo>
                    <a:cubicBezTo>
                      <a:pt x="401" y="942"/>
                      <a:pt x="401" y="942"/>
                      <a:pt x="401" y="942"/>
                    </a:cubicBezTo>
                    <a:lnTo>
                      <a:pt x="383" y="924"/>
                    </a:lnTo>
                    <a:cubicBezTo>
                      <a:pt x="374" y="897"/>
                      <a:pt x="347" y="871"/>
                      <a:pt x="330" y="826"/>
                    </a:cubicBezTo>
                    <a:cubicBezTo>
                      <a:pt x="303" y="791"/>
                      <a:pt x="276" y="746"/>
                      <a:pt x="250" y="684"/>
                    </a:cubicBezTo>
                    <a:cubicBezTo>
                      <a:pt x="223" y="631"/>
                      <a:pt x="196" y="578"/>
                      <a:pt x="170" y="524"/>
                    </a:cubicBezTo>
                    <a:cubicBezTo>
                      <a:pt x="125" y="418"/>
                      <a:pt x="90" y="302"/>
                      <a:pt x="63" y="196"/>
                    </a:cubicBezTo>
                    <a:cubicBezTo>
                      <a:pt x="54" y="151"/>
                      <a:pt x="45" y="107"/>
                      <a:pt x="36" y="80"/>
                    </a:cubicBezTo>
                    <a:cubicBezTo>
                      <a:pt x="28" y="54"/>
                      <a:pt x="28" y="45"/>
                      <a:pt x="28" y="45"/>
                    </a:cubicBezTo>
                    <a:cubicBezTo>
                      <a:pt x="28" y="1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6" name="Google Shape;8096;p13"/>
              <p:cNvSpPr/>
              <p:nvPr/>
            </p:nvSpPr>
            <p:spPr>
              <a:xfrm>
                <a:off x="5411025" y="1768775"/>
                <a:ext cx="175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77" extrusionOk="0">
                    <a:moveTo>
                      <a:pt x="684" y="0"/>
                    </a:moveTo>
                    <a:cubicBezTo>
                      <a:pt x="676" y="0"/>
                      <a:pt x="664" y="6"/>
                      <a:pt x="649" y="11"/>
                    </a:cubicBezTo>
                    <a:lnTo>
                      <a:pt x="613" y="29"/>
                    </a:lnTo>
                    <a:lnTo>
                      <a:pt x="578" y="46"/>
                    </a:lnTo>
                    <a:lnTo>
                      <a:pt x="524" y="73"/>
                    </a:lnTo>
                    <a:cubicBezTo>
                      <a:pt x="435" y="135"/>
                      <a:pt x="347" y="197"/>
                      <a:pt x="276" y="277"/>
                    </a:cubicBezTo>
                    <a:cubicBezTo>
                      <a:pt x="240" y="322"/>
                      <a:pt x="196" y="357"/>
                      <a:pt x="169" y="402"/>
                    </a:cubicBezTo>
                    <a:cubicBezTo>
                      <a:pt x="134" y="446"/>
                      <a:pt x="107" y="490"/>
                      <a:pt x="89" y="526"/>
                    </a:cubicBezTo>
                    <a:cubicBezTo>
                      <a:pt x="62" y="570"/>
                      <a:pt x="45" y="597"/>
                      <a:pt x="36" y="624"/>
                    </a:cubicBezTo>
                    <a:lnTo>
                      <a:pt x="27" y="641"/>
                    </a:lnTo>
                    <a:cubicBezTo>
                      <a:pt x="18" y="641"/>
                      <a:pt x="9" y="641"/>
                      <a:pt x="9" y="650"/>
                    </a:cubicBezTo>
                    <a:cubicBezTo>
                      <a:pt x="0" y="659"/>
                      <a:pt x="9" y="668"/>
                      <a:pt x="18" y="677"/>
                    </a:cubicBezTo>
                    <a:cubicBezTo>
                      <a:pt x="27" y="677"/>
                      <a:pt x="36" y="668"/>
                      <a:pt x="45" y="668"/>
                    </a:cubicBezTo>
                    <a:lnTo>
                      <a:pt x="45" y="659"/>
                    </a:lnTo>
                    <a:cubicBezTo>
                      <a:pt x="45" y="659"/>
                      <a:pt x="45" y="650"/>
                      <a:pt x="45" y="650"/>
                    </a:cubicBezTo>
                    <a:lnTo>
                      <a:pt x="54" y="632"/>
                    </a:lnTo>
                    <a:cubicBezTo>
                      <a:pt x="62" y="606"/>
                      <a:pt x="80" y="579"/>
                      <a:pt x="98" y="544"/>
                    </a:cubicBezTo>
                    <a:cubicBezTo>
                      <a:pt x="125" y="499"/>
                      <a:pt x="151" y="464"/>
                      <a:pt x="178" y="419"/>
                    </a:cubicBezTo>
                    <a:cubicBezTo>
                      <a:pt x="213" y="375"/>
                      <a:pt x="249" y="339"/>
                      <a:pt x="293" y="295"/>
                    </a:cubicBezTo>
                    <a:cubicBezTo>
                      <a:pt x="364" y="224"/>
                      <a:pt x="444" y="162"/>
                      <a:pt x="542" y="108"/>
                    </a:cubicBezTo>
                    <a:lnTo>
                      <a:pt x="586" y="73"/>
                    </a:lnTo>
                    <a:lnTo>
                      <a:pt x="631" y="55"/>
                    </a:lnTo>
                    <a:cubicBezTo>
                      <a:pt x="640" y="46"/>
                      <a:pt x="649" y="46"/>
                      <a:pt x="666" y="37"/>
                    </a:cubicBezTo>
                    <a:cubicBezTo>
                      <a:pt x="684" y="29"/>
                      <a:pt x="702" y="20"/>
                      <a:pt x="693" y="11"/>
                    </a:cubicBezTo>
                    <a:cubicBezTo>
                      <a:pt x="693" y="3"/>
                      <a:pt x="690" y="0"/>
                      <a:pt x="6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295118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9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2" name="Google Shape;9922;p15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23" name="Google Shape;9923;p15"/>
          <p:cNvGrpSpPr/>
          <p:nvPr/>
        </p:nvGrpSpPr>
        <p:grpSpPr>
          <a:xfrm>
            <a:off x="173402" y="-75620"/>
            <a:ext cx="8886430" cy="5201158"/>
            <a:chOff x="173402" y="-75620"/>
            <a:chExt cx="8886430" cy="5201158"/>
          </a:xfrm>
        </p:grpSpPr>
        <p:sp>
          <p:nvSpPr>
            <p:cNvPr id="9924" name="Google Shape;9924;p15"/>
            <p:cNvSpPr/>
            <p:nvPr/>
          </p:nvSpPr>
          <p:spPr>
            <a:xfrm rot="1527328" flipH="1">
              <a:off x="2766284" y="4555450"/>
              <a:ext cx="28174" cy="36349"/>
            </a:xfrm>
            <a:custGeom>
              <a:avLst/>
              <a:gdLst/>
              <a:ahLst/>
              <a:cxnLst/>
              <a:rect l="l" t="t" r="r" b="b"/>
              <a:pathLst>
                <a:path w="1127" h="1454" extrusionOk="0">
                  <a:moveTo>
                    <a:pt x="593" y="0"/>
                  </a:moveTo>
                  <a:cubicBezTo>
                    <a:pt x="543" y="0"/>
                    <a:pt x="486" y="12"/>
                    <a:pt x="423" y="37"/>
                  </a:cubicBezTo>
                  <a:cubicBezTo>
                    <a:pt x="71" y="108"/>
                    <a:pt x="1" y="530"/>
                    <a:pt x="1" y="881"/>
                  </a:cubicBezTo>
                  <a:cubicBezTo>
                    <a:pt x="129" y="1138"/>
                    <a:pt x="199" y="1453"/>
                    <a:pt x="477" y="1453"/>
                  </a:cubicBezTo>
                  <a:cubicBezTo>
                    <a:pt x="504" y="1453"/>
                    <a:pt x="533" y="1450"/>
                    <a:pt x="564" y="1444"/>
                  </a:cubicBezTo>
                  <a:cubicBezTo>
                    <a:pt x="986" y="1444"/>
                    <a:pt x="1126" y="1022"/>
                    <a:pt x="986" y="530"/>
                  </a:cubicBezTo>
                  <a:cubicBezTo>
                    <a:pt x="928" y="241"/>
                    <a:pt x="823" y="0"/>
                    <a:pt x="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15"/>
            <p:cNvSpPr/>
            <p:nvPr/>
          </p:nvSpPr>
          <p:spPr>
            <a:xfrm rot="1527328" flipH="1">
              <a:off x="2745749" y="4795598"/>
              <a:ext cx="31674" cy="20975"/>
            </a:xfrm>
            <a:custGeom>
              <a:avLst/>
              <a:gdLst/>
              <a:ahLst/>
              <a:cxnLst/>
              <a:rect l="l" t="t" r="r" b="b"/>
              <a:pathLst>
                <a:path w="1267" h="839" extrusionOk="0">
                  <a:moveTo>
                    <a:pt x="827" y="0"/>
                  </a:moveTo>
                  <a:cubicBezTo>
                    <a:pt x="764" y="0"/>
                    <a:pt x="699" y="15"/>
                    <a:pt x="633" y="37"/>
                  </a:cubicBezTo>
                  <a:cubicBezTo>
                    <a:pt x="352" y="107"/>
                    <a:pt x="0" y="248"/>
                    <a:pt x="71" y="600"/>
                  </a:cubicBezTo>
                  <a:cubicBezTo>
                    <a:pt x="110" y="795"/>
                    <a:pt x="214" y="839"/>
                    <a:pt x="347" y="839"/>
                  </a:cubicBezTo>
                  <a:cubicBezTo>
                    <a:pt x="454" y="839"/>
                    <a:pt x="579" y="811"/>
                    <a:pt x="704" y="811"/>
                  </a:cubicBezTo>
                  <a:cubicBezTo>
                    <a:pt x="985" y="741"/>
                    <a:pt x="1267" y="670"/>
                    <a:pt x="1196" y="318"/>
                  </a:cubicBezTo>
                  <a:cubicBezTo>
                    <a:pt x="1099" y="75"/>
                    <a:pt x="968" y="0"/>
                    <a:pt x="8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15"/>
            <p:cNvSpPr/>
            <p:nvPr/>
          </p:nvSpPr>
          <p:spPr>
            <a:xfrm rot="1527328" flipH="1">
              <a:off x="2508342" y="5072231"/>
              <a:ext cx="63099" cy="41774"/>
            </a:xfrm>
            <a:custGeom>
              <a:avLst/>
              <a:gdLst/>
              <a:ahLst/>
              <a:cxnLst/>
              <a:rect l="l" t="t" r="r" b="b"/>
              <a:pathLst>
                <a:path w="2524" h="1671" extrusionOk="0">
                  <a:moveTo>
                    <a:pt x="733" y="1"/>
                  </a:moveTo>
                  <a:cubicBezTo>
                    <a:pt x="563" y="1"/>
                    <a:pt x="400" y="92"/>
                    <a:pt x="281" y="250"/>
                  </a:cubicBezTo>
                  <a:cubicBezTo>
                    <a:pt x="70" y="461"/>
                    <a:pt x="0" y="883"/>
                    <a:pt x="211" y="1165"/>
                  </a:cubicBezTo>
                  <a:cubicBezTo>
                    <a:pt x="395" y="1471"/>
                    <a:pt x="739" y="1671"/>
                    <a:pt x="1103" y="1671"/>
                  </a:cubicBezTo>
                  <a:cubicBezTo>
                    <a:pt x="1157" y="1671"/>
                    <a:pt x="1212" y="1666"/>
                    <a:pt x="1266" y="1657"/>
                  </a:cubicBezTo>
                  <a:cubicBezTo>
                    <a:pt x="1829" y="1657"/>
                    <a:pt x="2322" y="1305"/>
                    <a:pt x="2462" y="743"/>
                  </a:cubicBezTo>
                  <a:cubicBezTo>
                    <a:pt x="2524" y="436"/>
                    <a:pt x="2318" y="237"/>
                    <a:pt x="2078" y="237"/>
                  </a:cubicBezTo>
                  <a:cubicBezTo>
                    <a:pt x="2043" y="237"/>
                    <a:pt x="2006" y="241"/>
                    <a:pt x="1970" y="250"/>
                  </a:cubicBezTo>
                  <a:cubicBezTo>
                    <a:pt x="1816" y="289"/>
                    <a:pt x="1662" y="348"/>
                    <a:pt x="1508" y="348"/>
                  </a:cubicBezTo>
                  <a:cubicBezTo>
                    <a:pt x="1381" y="348"/>
                    <a:pt x="1253" y="307"/>
                    <a:pt x="1126" y="180"/>
                  </a:cubicBezTo>
                  <a:cubicBezTo>
                    <a:pt x="1002" y="56"/>
                    <a:pt x="865" y="1"/>
                    <a:pt x="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15"/>
            <p:cNvSpPr/>
            <p:nvPr/>
          </p:nvSpPr>
          <p:spPr>
            <a:xfrm rot="1527328" flipH="1">
              <a:off x="1667816" y="5014532"/>
              <a:ext cx="54549" cy="36199"/>
            </a:xfrm>
            <a:custGeom>
              <a:avLst/>
              <a:gdLst/>
              <a:ahLst/>
              <a:cxnLst/>
              <a:rect l="l" t="t" r="r" b="b"/>
              <a:pathLst>
                <a:path w="2182" h="1448" extrusionOk="0">
                  <a:moveTo>
                    <a:pt x="577" y="1"/>
                  </a:moveTo>
                  <a:cubicBezTo>
                    <a:pt x="392" y="1"/>
                    <a:pt x="247" y="80"/>
                    <a:pt x="142" y="238"/>
                  </a:cubicBezTo>
                  <a:cubicBezTo>
                    <a:pt x="1" y="449"/>
                    <a:pt x="1" y="731"/>
                    <a:pt x="212" y="942"/>
                  </a:cubicBezTo>
                  <a:cubicBezTo>
                    <a:pt x="457" y="1248"/>
                    <a:pt x="862" y="1448"/>
                    <a:pt x="1241" y="1448"/>
                  </a:cubicBezTo>
                  <a:cubicBezTo>
                    <a:pt x="1298" y="1448"/>
                    <a:pt x="1353" y="1443"/>
                    <a:pt x="1408" y="1434"/>
                  </a:cubicBezTo>
                  <a:cubicBezTo>
                    <a:pt x="1548" y="1364"/>
                    <a:pt x="1619" y="1364"/>
                    <a:pt x="1760" y="1294"/>
                  </a:cubicBezTo>
                  <a:cubicBezTo>
                    <a:pt x="2041" y="1223"/>
                    <a:pt x="2182" y="872"/>
                    <a:pt x="2182" y="590"/>
                  </a:cubicBezTo>
                  <a:cubicBezTo>
                    <a:pt x="2111" y="309"/>
                    <a:pt x="1971" y="309"/>
                    <a:pt x="1619" y="238"/>
                  </a:cubicBezTo>
                  <a:cubicBezTo>
                    <a:pt x="1337" y="168"/>
                    <a:pt x="1056" y="98"/>
                    <a:pt x="775" y="27"/>
                  </a:cubicBezTo>
                  <a:cubicBezTo>
                    <a:pt x="704" y="10"/>
                    <a:pt x="638" y="1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15"/>
            <p:cNvSpPr/>
            <p:nvPr/>
          </p:nvSpPr>
          <p:spPr>
            <a:xfrm rot="1527328" flipH="1">
              <a:off x="3212911" y="4786805"/>
              <a:ext cx="58049" cy="38574"/>
            </a:xfrm>
            <a:custGeom>
              <a:avLst/>
              <a:gdLst/>
              <a:ahLst/>
              <a:cxnLst/>
              <a:rect l="l" t="t" r="r" b="b"/>
              <a:pathLst>
                <a:path w="2322" h="1543" extrusionOk="0">
                  <a:moveTo>
                    <a:pt x="2002" y="0"/>
                  </a:moveTo>
                  <a:cubicBezTo>
                    <a:pt x="1951" y="0"/>
                    <a:pt x="1894" y="12"/>
                    <a:pt x="1829" y="38"/>
                  </a:cubicBezTo>
                  <a:cubicBezTo>
                    <a:pt x="1407" y="178"/>
                    <a:pt x="985" y="319"/>
                    <a:pt x="563" y="460"/>
                  </a:cubicBezTo>
                  <a:cubicBezTo>
                    <a:pt x="70" y="530"/>
                    <a:pt x="0" y="1163"/>
                    <a:pt x="422" y="1374"/>
                  </a:cubicBezTo>
                  <a:cubicBezTo>
                    <a:pt x="577" y="1477"/>
                    <a:pt x="731" y="1543"/>
                    <a:pt x="886" y="1543"/>
                  </a:cubicBezTo>
                  <a:cubicBezTo>
                    <a:pt x="942" y="1543"/>
                    <a:pt x="999" y="1534"/>
                    <a:pt x="1055" y="1515"/>
                  </a:cubicBezTo>
                  <a:cubicBezTo>
                    <a:pt x="1688" y="1515"/>
                    <a:pt x="2251" y="1093"/>
                    <a:pt x="2322" y="460"/>
                  </a:cubicBezTo>
                  <a:cubicBezTo>
                    <a:pt x="2322" y="230"/>
                    <a:pt x="2228" y="0"/>
                    <a:pt x="2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15"/>
            <p:cNvSpPr/>
            <p:nvPr/>
          </p:nvSpPr>
          <p:spPr>
            <a:xfrm rot="1527328" flipH="1">
              <a:off x="3403408" y="4346138"/>
              <a:ext cx="47499" cy="28599"/>
            </a:xfrm>
            <a:custGeom>
              <a:avLst/>
              <a:gdLst/>
              <a:ahLst/>
              <a:cxnLst/>
              <a:rect l="l" t="t" r="r" b="b"/>
              <a:pathLst>
                <a:path w="1900" h="1144" extrusionOk="0">
                  <a:moveTo>
                    <a:pt x="495" y="0"/>
                  </a:moveTo>
                  <a:cubicBezTo>
                    <a:pt x="284" y="0"/>
                    <a:pt x="129" y="137"/>
                    <a:pt x="71" y="370"/>
                  </a:cubicBezTo>
                  <a:cubicBezTo>
                    <a:pt x="0" y="652"/>
                    <a:pt x="211" y="933"/>
                    <a:pt x="493" y="1003"/>
                  </a:cubicBezTo>
                  <a:cubicBezTo>
                    <a:pt x="704" y="1144"/>
                    <a:pt x="915" y="1144"/>
                    <a:pt x="1196" y="1144"/>
                  </a:cubicBezTo>
                  <a:cubicBezTo>
                    <a:pt x="1267" y="1074"/>
                    <a:pt x="1337" y="1074"/>
                    <a:pt x="1407" y="1074"/>
                  </a:cubicBezTo>
                  <a:cubicBezTo>
                    <a:pt x="1689" y="933"/>
                    <a:pt x="1900" y="792"/>
                    <a:pt x="1900" y="440"/>
                  </a:cubicBezTo>
                  <a:cubicBezTo>
                    <a:pt x="1829" y="89"/>
                    <a:pt x="1548" y="159"/>
                    <a:pt x="1337" y="89"/>
                  </a:cubicBezTo>
                  <a:cubicBezTo>
                    <a:pt x="1126" y="89"/>
                    <a:pt x="915" y="18"/>
                    <a:pt x="633" y="18"/>
                  </a:cubicBezTo>
                  <a:cubicBezTo>
                    <a:pt x="585" y="6"/>
                    <a:pt x="539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15"/>
            <p:cNvSpPr/>
            <p:nvPr/>
          </p:nvSpPr>
          <p:spPr>
            <a:xfrm rot="-611034" flipH="1">
              <a:off x="3938404" y="3057495"/>
              <a:ext cx="116095" cy="84771"/>
            </a:xfrm>
            <a:custGeom>
              <a:avLst/>
              <a:gdLst/>
              <a:ahLst/>
              <a:cxnLst/>
              <a:rect l="l" t="t" r="r" b="b"/>
              <a:pathLst>
                <a:path w="4644" h="3391" extrusionOk="0">
                  <a:moveTo>
                    <a:pt x="4029" y="1"/>
                  </a:moveTo>
                  <a:cubicBezTo>
                    <a:pt x="3927" y="1"/>
                    <a:pt x="3823" y="27"/>
                    <a:pt x="3729" y="84"/>
                  </a:cubicBezTo>
                  <a:cubicBezTo>
                    <a:pt x="3367" y="310"/>
                    <a:pt x="3034" y="507"/>
                    <a:pt x="2694" y="507"/>
                  </a:cubicBezTo>
                  <a:cubicBezTo>
                    <a:pt x="2504" y="507"/>
                    <a:pt x="2312" y="446"/>
                    <a:pt x="2111" y="295"/>
                  </a:cubicBezTo>
                  <a:cubicBezTo>
                    <a:pt x="2032" y="256"/>
                    <a:pt x="1953" y="238"/>
                    <a:pt x="1876" y="238"/>
                  </a:cubicBezTo>
                  <a:cubicBezTo>
                    <a:pt x="1678" y="238"/>
                    <a:pt x="1489" y="354"/>
                    <a:pt x="1337" y="506"/>
                  </a:cubicBezTo>
                  <a:cubicBezTo>
                    <a:pt x="1126" y="647"/>
                    <a:pt x="633" y="928"/>
                    <a:pt x="352" y="1209"/>
                  </a:cubicBezTo>
                  <a:cubicBezTo>
                    <a:pt x="0" y="1420"/>
                    <a:pt x="0" y="1772"/>
                    <a:pt x="422" y="1913"/>
                  </a:cubicBezTo>
                  <a:cubicBezTo>
                    <a:pt x="844" y="2053"/>
                    <a:pt x="1196" y="2335"/>
                    <a:pt x="1407" y="2687"/>
                  </a:cubicBezTo>
                  <a:cubicBezTo>
                    <a:pt x="1688" y="3109"/>
                    <a:pt x="2181" y="3390"/>
                    <a:pt x="2673" y="3390"/>
                  </a:cubicBezTo>
                  <a:cubicBezTo>
                    <a:pt x="3095" y="3390"/>
                    <a:pt x="3447" y="3249"/>
                    <a:pt x="3518" y="2827"/>
                  </a:cubicBezTo>
                  <a:cubicBezTo>
                    <a:pt x="3518" y="2396"/>
                    <a:pt x="3302" y="2181"/>
                    <a:pt x="2965" y="2181"/>
                  </a:cubicBezTo>
                  <a:cubicBezTo>
                    <a:pt x="2917" y="2181"/>
                    <a:pt x="2867" y="2185"/>
                    <a:pt x="2814" y="2194"/>
                  </a:cubicBezTo>
                  <a:cubicBezTo>
                    <a:pt x="2603" y="2194"/>
                    <a:pt x="2322" y="2053"/>
                    <a:pt x="2181" y="1913"/>
                  </a:cubicBezTo>
                  <a:cubicBezTo>
                    <a:pt x="1970" y="1842"/>
                    <a:pt x="1970" y="1561"/>
                    <a:pt x="2181" y="1420"/>
                  </a:cubicBezTo>
                  <a:cubicBezTo>
                    <a:pt x="2224" y="1333"/>
                    <a:pt x="2295" y="1273"/>
                    <a:pt x="2392" y="1273"/>
                  </a:cubicBezTo>
                  <a:cubicBezTo>
                    <a:pt x="2452" y="1273"/>
                    <a:pt x="2522" y="1296"/>
                    <a:pt x="2603" y="1350"/>
                  </a:cubicBezTo>
                  <a:cubicBezTo>
                    <a:pt x="2744" y="1491"/>
                    <a:pt x="2884" y="1631"/>
                    <a:pt x="3025" y="1772"/>
                  </a:cubicBezTo>
                  <a:cubicBezTo>
                    <a:pt x="3213" y="1960"/>
                    <a:pt x="3463" y="2085"/>
                    <a:pt x="3734" y="2085"/>
                  </a:cubicBezTo>
                  <a:cubicBezTo>
                    <a:pt x="3869" y="2085"/>
                    <a:pt x="4010" y="2053"/>
                    <a:pt x="4151" y="1983"/>
                  </a:cubicBezTo>
                  <a:cubicBezTo>
                    <a:pt x="4502" y="1842"/>
                    <a:pt x="4643" y="1491"/>
                    <a:pt x="4573" y="1069"/>
                  </a:cubicBezTo>
                  <a:cubicBezTo>
                    <a:pt x="4573" y="858"/>
                    <a:pt x="4573" y="647"/>
                    <a:pt x="4573" y="506"/>
                  </a:cubicBezTo>
                  <a:cubicBezTo>
                    <a:pt x="4573" y="197"/>
                    <a:pt x="4309" y="1"/>
                    <a:pt x="40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15"/>
            <p:cNvSpPr/>
            <p:nvPr/>
          </p:nvSpPr>
          <p:spPr>
            <a:xfrm rot="-611034" flipH="1">
              <a:off x="3643605" y="4116321"/>
              <a:ext cx="82696" cy="109895"/>
            </a:xfrm>
            <a:custGeom>
              <a:avLst/>
              <a:gdLst/>
              <a:ahLst/>
              <a:cxnLst/>
              <a:rect l="l" t="t" r="r" b="b"/>
              <a:pathLst>
                <a:path w="3308" h="4396" extrusionOk="0">
                  <a:moveTo>
                    <a:pt x="1166" y="1"/>
                  </a:moveTo>
                  <a:cubicBezTo>
                    <a:pt x="1039" y="1"/>
                    <a:pt x="895" y="47"/>
                    <a:pt x="775" y="47"/>
                  </a:cubicBezTo>
                  <a:cubicBezTo>
                    <a:pt x="986" y="821"/>
                    <a:pt x="1126" y="1665"/>
                    <a:pt x="1197" y="2439"/>
                  </a:cubicBezTo>
                  <a:cubicBezTo>
                    <a:pt x="212" y="2650"/>
                    <a:pt x="1" y="2861"/>
                    <a:pt x="212" y="3564"/>
                  </a:cubicBezTo>
                  <a:cubicBezTo>
                    <a:pt x="265" y="4039"/>
                    <a:pt x="713" y="4395"/>
                    <a:pt x="1171" y="4395"/>
                  </a:cubicBezTo>
                  <a:cubicBezTo>
                    <a:pt x="1324" y="4395"/>
                    <a:pt x="1478" y="4356"/>
                    <a:pt x="1619" y="4268"/>
                  </a:cubicBezTo>
                  <a:cubicBezTo>
                    <a:pt x="1876" y="4165"/>
                    <a:pt x="2134" y="4099"/>
                    <a:pt x="2419" y="4099"/>
                  </a:cubicBezTo>
                  <a:cubicBezTo>
                    <a:pt x="2523" y="4099"/>
                    <a:pt x="2631" y="4108"/>
                    <a:pt x="2744" y="4127"/>
                  </a:cubicBezTo>
                  <a:cubicBezTo>
                    <a:pt x="3026" y="4127"/>
                    <a:pt x="3307" y="3986"/>
                    <a:pt x="3307" y="3564"/>
                  </a:cubicBezTo>
                  <a:cubicBezTo>
                    <a:pt x="3307" y="3292"/>
                    <a:pt x="3180" y="3188"/>
                    <a:pt x="2959" y="3188"/>
                  </a:cubicBezTo>
                  <a:cubicBezTo>
                    <a:pt x="2895" y="3188"/>
                    <a:pt x="2823" y="3197"/>
                    <a:pt x="2744" y="3213"/>
                  </a:cubicBezTo>
                  <a:cubicBezTo>
                    <a:pt x="2463" y="3213"/>
                    <a:pt x="2322" y="2931"/>
                    <a:pt x="2393" y="2650"/>
                  </a:cubicBezTo>
                  <a:cubicBezTo>
                    <a:pt x="2604" y="1595"/>
                    <a:pt x="1830" y="891"/>
                    <a:pt x="1408" y="117"/>
                  </a:cubicBezTo>
                  <a:cubicBezTo>
                    <a:pt x="1347" y="27"/>
                    <a:pt x="1261" y="1"/>
                    <a:pt x="1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15"/>
            <p:cNvSpPr/>
            <p:nvPr/>
          </p:nvSpPr>
          <p:spPr>
            <a:xfrm rot="-611034" flipH="1">
              <a:off x="3405621" y="3540067"/>
              <a:ext cx="87946" cy="82046"/>
            </a:xfrm>
            <a:custGeom>
              <a:avLst/>
              <a:gdLst/>
              <a:ahLst/>
              <a:cxnLst/>
              <a:rect l="l" t="t" r="r" b="b"/>
              <a:pathLst>
                <a:path w="3518" h="3282" extrusionOk="0">
                  <a:moveTo>
                    <a:pt x="2758" y="1"/>
                  </a:moveTo>
                  <a:cubicBezTo>
                    <a:pt x="2660" y="1"/>
                    <a:pt x="2559" y="23"/>
                    <a:pt x="2462" y="72"/>
                  </a:cubicBezTo>
                  <a:cubicBezTo>
                    <a:pt x="2181" y="213"/>
                    <a:pt x="1900" y="353"/>
                    <a:pt x="1618" y="494"/>
                  </a:cubicBezTo>
                  <a:cubicBezTo>
                    <a:pt x="1266" y="564"/>
                    <a:pt x="1055" y="846"/>
                    <a:pt x="1196" y="1197"/>
                  </a:cubicBezTo>
                  <a:cubicBezTo>
                    <a:pt x="1337" y="1901"/>
                    <a:pt x="915" y="2112"/>
                    <a:pt x="352" y="2323"/>
                  </a:cubicBezTo>
                  <a:cubicBezTo>
                    <a:pt x="141" y="2393"/>
                    <a:pt x="0" y="2464"/>
                    <a:pt x="0" y="2745"/>
                  </a:cubicBezTo>
                  <a:cubicBezTo>
                    <a:pt x="141" y="3026"/>
                    <a:pt x="352" y="3237"/>
                    <a:pt x="704" y="3237"/>
                  </a:cubicBezTo>
                  <a:cubicBezTo>
                    <a:pt x="764" y="3267"/>
                    <a:pt x="827" y="3281"/>
                    <a:pt x="890" y="3281"/>
                  </a:cubicBezTo>
                  <a:cubicBezTo>
                    <a:pt x="1123" y="3281"/>
                    <a:pt x="1352" y="3092"/>
                    <a:pt x="1407" y="2815"/>
                  </a:cubicBezTo>
                  <a:cubicBezTo>
                    <a:pt x="1477" y="2253"/>
                    <a:pt x="1829" y="2182"/>
                    <a:pt x="2322" y="2112"/>
                  </a:cubicBezTo>
                  <a:cubicBezTo>
                    <a:pt x="2814" y="2112"/>
                    <a:pt x="3518" y="1127"/>
                    <a:pt x="3447" y="635"/>
                  </a:cubicBezTo>
                  <a:cubicBezTo>
                    <a:pt x="3393" y="255"/>
                    <a:pt x="3088" y="1"/>
                    <a:pt x="27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15"/>
            <p:cNvSpPr/>
            <p:nvPr/>
          </p:nvSpPr>
          <p:spPr>
            <a:xfrm rot="-611034" flipH="1">
              <a:off x="8021266" y="4580016"/>
              <a:ext cx="77396" cy="47973"/>
            </a:xfrm>
            <a:custGeom>
              <a:avLst/>
              <a:gdLst/>
              <a:ahLst/>
              <a:cxnLst/>
              <a:rect l="l" t="t" r="r" b="b"/>
              <a:pathLst>
                <a:path w="3096" h="1919" extrusionOk="0">
                  <a:moveTo>
                    <a:pt x="2261" y="1"/>
                  </a:moveTo>
                  <a:cubicBezTo>
                    <a:pt x="2210" y="1"/>
                    <a:pt x="2159" y="7"/>
                    <a:pt x="2111" y="19"/>
                  </a:cubicBezTo>
                  <a:cubicBezTo>
                    <a:pt x="2041" y="89"/>
                    <a:pt x="1830" y="89"/>
                    <a:pt x="1689" y="160"/>
                  </a:cubicBezTo>
                  <a:cubicBezTo>
                    <a:pt x="1490" y="209"/>
                    <a:pt x="1291" y="259"/>
                    <a:pt x="1117" y="259"/>
                  </a:cubicBezTo>
                  <a:cubicBezTo>
                    <a:pt x="1045" y="259"/>
                    <a:pt x="977" y="251"/>
                    <a:pt x="915" y="230"/>
                  </a:cubicBezTo>
                  <a:cubicBezTo>
                    <a:pt x="282" y="230"/>
                    <a:pt x="1" y="722"/>
                    <a:pt x="352" y="1285"/>
                  </a:cubicBezTo>
                  <a:cubicBezTo>
                    <a:pt x="669" y="1707"/>
                    <a:pt x="1144" y="1918"/>
                    <a:pt x="1619" y="1918"/>
                  </a:cubicBezTo>
                  <a:cubicBezTo>
                    <a:pt x="2093" y="1918"/>
                    <a:pt x="2568" y="1707"/>
                    <a:pt x="2885" y="1285"/>
                  </a:cubicBezTo>
                  <a:cubicBezTo>
                    <a:pt x="3096" y="1004"/>
                    <a:pt x="3096" y="652"/>
                    <a:pt x="2885" y="371"/>
                  </a:cubicBezTo>
                  <a:cubicBezTo>
                    <a:pt x="2768" y="137"/>
                    <a:pt x="2507" y="1"/>
                    <a:pt x="2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15"/>
            <p:cNvSpPr/>
            <p:nvPr/>
          </p:nvSpPr>
          <p:spPr>
            <a:xfrm rot="-611034" flipH="1">
              <a:off x="8190693" y="880523"/>
              <a:ext cx="80921" cy="61572"/>
            </a:xfrm>
            <a:custGeom>
              <a:avLst/>
              <a:gdLst/>
              <a:ahLst/>
              <a:cxnLst/>
              <a:rect l="l" t="t" r="r" b="b"/>
              <a:pathLst>
                <a:path w="3237" h="2463" extrusionOk="0">
                  <a:moveTo>
                    <a:pt x="2603" y="0"/>
                  </a:moveTo>
                  <a:cubicBezTo>
                    <a:pt x="2378" y="271"/>
                    <a:pt x="2065" y="397"/>
                    <a:pt x="1741" y="397"/>
                  </a:cubicBezTo>
                  <a:cubicBezTo>
                    <a:pt x="1559" y="397"/>
                    <a:pt x="1373" y="358"/>
                    <a:pt x="1196" y="282"/>
                  </a:cubicBezTo>
                  <a:cubicBezTo>
                    <a:pt x="1137" y="243"/>
                    <a:pt x="1078" y="225"/>
                    <a:pt x="1024" y="225"/>
                  </a:cubicBezTo>
                  <a:cubicBezTo>
                    <a:pt x="884" y="225"/>
                    <a:pt x="774" y="341"/>
                    <a:pt x="774" y="493"/>
                  </a:cubicBezTo>
                  <a:cubicBezTo>
                    <a:pt x="774" y="1056"/>
                    <a:pt x="352" y="1056"/>
                    <a:pt x="0" y="1196"/>
                  </a:cubicBezTo>
                  <a:cubicBezTo>
                    <a:pt x="71" y="1407"/>
                    <a:pt x="71" y="1548"/>
                    <a:pt x="141" y="1759"/>
                  </a:cubicBezTo>
                  <a:cubicBezTo>
                    <a:pt x="211" y="2181"/>
                    <a:pt x="563" y="2463"/>
                    <a:pt x="985" y="2463"/>
                  </a:cubicBezTo>
                  <a:cubicBezTo>
                    <a:pt x="1407" y="2463"/>
                    <a:pt x="1829" y="2181"/>
                    <a:pt x="1829" y="1759"/>
                  </a:cubicBezTo>
                  <a:cubicBezTo>
                    <a:pt x="1829" y="1478"/>
                    <a:pt x="1900" y="1337"/>
                    <a:pt x="2251" y="1337"/>
                  </a:cubicBezTo>
                  <a:cubicBezTo>
                    <a:pt x="3096" y="1267"/>
                    <a:pt x="3236" y="985"/>
                    <a:pt x="2744" y="211"/>
                  </a:cubicBezTo>
                  <a:cubicBezTo>
                    <a:pt x="2674" y="141"/>
                    <a:pt x="2674" y="71"/>
                    <a:pt x="2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15"/>
            <p:cNvSpPr/>
            <p:nvPr/>
          </p:nvSpPr>
          <p:spPr>
            <a:xfrm rot="-611034" flipH="1">
              <a:off x="5628916" y="1057733"/>
              <a:ext cx="72122" cy="66847"/>
            </a:xfrm>
            <a:custGeom>
              <a:avLst/>
              <a:gdLst/>
              <a:ahLst/>
              <a:cxnLst/>
              <a:rect l="l" t="t" r="r" b="b"/>
              <a:pathLst>
                <a:path w="2885" h="2674" extrusionOk="0">
                  <a:moveTo>
                    <a:pt x="1829" y="1"/>
                  </a:moveTo>
                  <a:cubicBezTo>
                    <a:pt x="1548" y="71"/>
                    <a:pt x="1337" y="282"/>
                    <a:pt x="1337" y="563"/>
                  </a:cubicBezTo>
                  <a:lnTo>
                    <a:pt x="1337" y="1056"/>
                  </a:lnTo>
                  <a:cubicBezTo>
                    <a:pt x="1266" y="1478"/>
                    <a:pt x="1126" y="1759"/>
                    <a:pt x="703" y="1830"/>
                  </a:cubicBezTo>
                  <a:cubicBezTo>
                    <a:pt x="563" y="1830"/>
                    <a:pt x="422" y="1830"/>
                    <a:pt x="281" y="1900"/>
                  </a:cubicBezTo>
                  <a:cubicBezTo>
                    <a:pt x="141" y="1970"/>
                    <a:pt x="0" y="2111"/>
                    <a:pt x="0" y="2322"/>
                  </a:cubicBezTo>
                  <a:cubicBezTo>
                    <a:pt x="0" y="2463"/>
                    <a:pt x="211" y="2674"/>
                    <a:pt x="422" y="2674"/>
                  </a:cubicBezTo>
                  <a:cubicBezTo>
                    <a:pt x="774" y="2674"/>
                    <a:pt x="1126" y="2603"/>
                    <a:pt x="1477" y="2463"/>
                  </a:cubicBezTo>
                  <a:cubicBezTo>
                    <a:pt x="1548" y="2252"/>
                    <a:pt x="1829" y="2322"/>
                    <a:pt x="2040" y="2181"/>
                  </a:cubicBezTo>
                  <a:cubicBezTo>
                    <a:pt x="2673" y="1830"/>
                    <a:pt x="2884" y="1056"/>
                    <a:pt x="2532" y="423"/>
                  </a:cubicBezTo>
                  <a:cubicBezTo>
                    <a:pt x="2462" y="141"/>
                    <a:pt x="2110" y="1"/>
                    <a:pt x="18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15"/>
            <p:cNvSpPr/>
            <p:nvPr/>
          </p:nvSpPr>
          <p:spPr>
            <a:xfrm rot="-611034" flipH="1">
              <a:off x="2068081" y="1082691"/>
              <a:ext cx="77396" cy="46098"/>
            </a:xfrm>
            <a:custGeom>
              <a:avLst/>
              <a:gdLst/>
              <a:ahLst/>
              <a:cxnLst/>
              <a:rect l="l" t="t" r="r" b="b"/>
              <a:pathLst>
                <a:path w="3096" h="1844" extrusionOk="0">
                  <a:moveTo>
                    <a:pt x="1499" y="0"/>
                  </a:moveTo>
                  <a:cubicBezTo>
                    <a:pt x="1338" y="0"/>
                    <a:pt x="1177" y="73"/>
                    <a:pt x="1056" y="225"/>
                  </a:cubicBezTo>
                  <a:cubicBezTo>
                    <a:pt x="774" y="366"/>
                    <a:pt x="563" y="577"/>
                    <a:pt x="352" y="788"/>
                  </a:cubicBezTo>
                  <a:cubicBezTo>
                    <a:pt x="0" y="1210"/>
                    <a:pt x="141" y="1632"/>
                    <a:pt x="634" y="1703"/>
                  </a:cubicBezTo>
                  <a:cubicBezTo>
                    <a:pt x="737" y="1728"/>
                    <a:pt x="843" y="1738"/>
                    <a:pt x="950" y="1738"/>
                  </a:cubicBezTo>
                  <a:cubicBezTo>
                    <a:pt x="1216" y="1738"/>
                    <a:pt x="1492" y="1681"/>
                    <a:pt x="1763" y="1681"/>
                  </a:cubicBezTo>
                  <a:cubicBezTo>
                    <a:pt x="1977" y="1681"/>
                    <a:pt x="2189" y="1716"/>
                    <a:pt x="2392" y="1843"/>
                  </a:cubicBezTo>
                  <a:cubicBezTo>
                    <a:pt x="2744" y="1703"/>
                    <a:pt x="3096" y="1491"/>
                    <a:pt x="3096" y="1140"/>
                  </a:cubicBezTo>
                  <a:cubicBezTo>
                    <a:pt x="3096" y="718"/>
                    <a:pt x="2814" y="718"/>
                    <a:pt x="2603" y="718"/>
                  </a:cubicBezTo>
                  <a:cubicBezTo>
                    <a:pt x="2573" y="725"/>
                    <a:pt x="2544" y="729"/>
                    <a:pt x="2517" y="729"/>
                  </a:cubicBezTo>
                  <a:cubicBezTo>
                    <a:pt x="2292" y="729"/>
                    <a:pt x="2166" y="491"/>
                    <a:pt x="2041" y="366"/>
                  </a:cubicBezTo>
                  <a:cubicBezTo>
                    <a:pt x="1921" y="126"/>
                    <a:pt x="1710" y="0"/>
                    <a:pt x="1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15"/>
            <p:cNvSpPr/>
            <p:nvPr/>
          </p:nvSpPr>
          <p:spPr>
            <a:xfrm rot="-611034" flipH="1">
              <a:off x="8808882" y="90647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15"/>
            <p:cNvSpPr/>
            <p:nvPr/>
          </p:nvSpPr>
          <p:spPr>
            <a:xfrm rot="-611034" flipH="1">
              <a:off x="3569676" y="599587"/>
              <a:ext cx="61597" cy="42573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15"/>
            <p:cNvSpPr/>
            <p:nvPr/>
          </p:nvSpPr>
          <p:spPr>
            <a:xfrm rot="-611034" flipH="1">
              <a:off x="3125785" y="3606353"/>
              <a:ext cx="65097" cy="45573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15"/>
            <p:cNvSpPr/>
            <p:nvPr/>
          </p:nvSpPr>
          <p:spPr>
            <a:xfrm rot="-611034" flipH="1">
              <a:off x="4452638" y="1329491"/>
              <a:ext cx="54547" cy="62372"/>
            </a:xfrm>
            <a:custGeom>
              <a:avLst/>
              <a:gdLst/>
              <a:ahLst/>
              <a:cxnLst/>
              <a:rect l="l" t="t" r="r" b="b"/>
              <a:pathLst>
                <a:path w="2182" h="2495" extrusionOk="0">
                  <a:moveTo>
                    <a:pt x="1478" y="1"/>
                  </a:moveTo>
                  <a:cubicBezTo>
                    <a:pt x="1320" y="1"/>
                    <a:pt x="1161" y="54"/>
                    <a:pt x="1056" y="159"/>
                  </a:cubicBezTo>
                  <a:cubicBezTo>
                    <a:pt x="634" y="581"/>
                    <a:pt x="352" y="1003"/>
                    <a:pt x="71" y="1496"/>
                  </a:cubicBezTo>
                  <a:cubicBezTo>
                    <a:pt x="1" y="1637"/>
                    <a:pt x="1" y="1777"/>
                    <a:pt x="1" y="1918"/>
                  </a:cubicBezTo>
                  <a:cubicBezTo>
                    <a:pt x="71" y="2270"/>
                    <a:pt x="212" y="2481"/>
                    <a:pt x="493" y="2481"/>
                  </a:cubicBezTo>
                  <a:cubicBezTo>
                    <a:pt x="530" y="2490"/>
                    <a:pt x="567" y="2494"/>
                    <a:pt x="604" y="2494"/>
                  </a:cubicBezTo>
                  <a:cubicBezTo>
                    <a:pt x="846" y="2494"/>
                    <a:pt x="1074" y="2303"/>
                    <a:pt x="1197" y="2059"/>
                  </a:cubicBezTo>
                  <a:cubicBezTo>
                    <a:pt x="1267" y="1637"/>
                    <a:pt x="1548" y="1285"/>
                    <a:pt x="1900" y="1003"/>
                  </a:cubicBezTo>
                  <a:cubicBezTo>
                    <a:pt x="2182" y="792"/>
                    <a:pt x="2182" y="370"/>
                    <a:pt x="1900" y="159"/>
                  </a:cubicBezTo>
                  <a:cubicBezTo>
                    <a:pt x="1795" y="54"/>
                    <a:pt x="1636" y="1"/>
                    <a:pt x="14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15"/>
            <p:cNvSpPr/>
            <p:nvPr/>
          </p:nvSpPr>
          <p:spPr>
            <a:xfrm rot="-611034" flipH="1">
              <a:off x="3560011" y="308195"/>
              <a:ext cx="80921" cy="33498"/>
            </a:xfrm>
            <a:custGeom>
              <a:avLst/>
              <a:gdLst/>
              <a:ahLst/>
              <a:cxnLst/>
              <a:rect l="l" t="t" r="r" b="b"/>
              <a:pathLst>
                <a:path w="3237" h="1340" extrusionOk="0">
                  <a:moveTo>
                    <a:pt x="653" y="1"/>
                  </a:moveTo>
                  <a:cubicBezTo>
                    <a:pt x="481" y="1"/>
                    <a:pt x="302" y="78"/>
                    <a:pt x="211" y="214"/>
                  </a:cubicBezTo>
                  <a:cubicBezTo>
                    <a:pt x="71" y="355"/>
                    <a:pt x="0" y="566"/>
                    <a:pt x="71" y="777"/>
                  </a:cubicBezTo>
                  <a:cubicBezTo>
                    <a:pt x="128" y="951"/>
                    <a:pt x="282" y="1077"/>
                    <a:pt x="412" y="1077"/>
                  </a:cubicBezTo>
                  <a:cubicBezTo>
                    <a:pt x="441" y="1077"/>
                    <a:pt x="468" y="1071"/>
                    <a:pt x="493" y="1059"/>
                  </a:cubicBezTo>
                  <a:cubicBezTo>
                    <a:pt x="680" y="1012"/>
                    <a:pt x="860" y="988"/>
                    <a:pt x="1035" y="988"/>
                  </a:cubicBezTo>
                  <a:cubicBezTo>
                    <a:pt x="1384" y="988"/>
                    <a:pt x="1712" y="1082"/>
                    <a:pt x="2040" y="1270"/>
                  </a:cubicBezTo>
                  <a:cubicBezTo>
                    <a:pt x="2181" y="1340"/>
                    <a:pt x="2322" y="1340"/>
                    <a:pt x="2533" y="1340"/>
                  </a:cubicBezTo>
                  <a:cubicBezTo>
                    <a:pt x="2884" y="1270"/>
                    <a:pt x="3236" y="1129"/>
                    <a:pt x="3236" y="777"/>
                  </a:cubicBezTo>
                  <a:cubicBezTo>
                    <a:pt x="3178" y="484"/>
                    <a:pt x="2972" y="338"/>
                    <a:pt x="2702" y="338"/>
                  </a:cubicBezTo>
                  <a:cubicBezTo>
                    <a:pt x="2648" y="338"/>
                    <a:pt x="2591" y="343"/>
                    <a:pt x="2533" y="355"/>
                  </a:cubicBezTo>
                  <a:cubicBezTo>
                    <a:pt x="2400" y="372"/>
                    <a:pt x="2267" y="380"/>
                    <a:pt x="2135" y="380"/>
                  </a:cubicBezTo>
                  <a:cubicBezTo>
                    <a:pt x="1708" y="380"/>
                    <a:pt x="1291" y="289"/>
                    <a:pt x="915" y="74"/>
                  </a:cubicBezTo>
                  <a:cubicBezTo>
                    <a:pt x="840" y="24"/>
                    <a:pt x="748" y="1"/>
                    <a:pt x="6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15"/>
            <p:cNvSpPr/>
            <p:nvPr/>
          </p:nvSpPr>
          <p:spPr>
            <a:xfrm rot="-611034" flipH="1">
              <a:off x="1077823" y="2525825"/>
              <a:ext cx="56622" cy="43973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15"/>
            <p:cNvSpPr/>
            <p:nvPr/>
          </p:nvSpPr>
          <p:spPr>
            <a:xfrm rot="-611034" flipH="1">
              <a:off x="5973797" y="1367567"/>
              <a:ext cx="52798" cy="49823"/>
            </a:xfrm>
            <a:custGeom>
              <a:avLst/>
              <a:gdLst/>
              <a:ahLst/>
              <a:cxnLst/>
              <a:rect l="l" t="t" r="r" b="b"/>
              <a:pathLst>
                <a:path w="2112" h="1993" extrusionOk="0">
                  <a:moveTo>
                    <a:pt x="610" y="0"/>
                  </a:moveTo>
                  <a:cubicBezTo>
                    <a:pt x="555" y="0"/>
                    <a:pt x="493" y="22"/>
                    <a:pt x="423" y="75"/>
                  </a:cubicBezTo>
                  <a:cubicBezTo>
                    <a:pt x="141" y="216"/>
                    <a:pt x="1" y="497"/>
                    <a:pt x="141" y="849"/>
                  </a:cubicBezTo>
                  <a:cubicBezTo>
                    <a:pt x="141" y="849"/>
                    <a:pt x="141" y="919"/>
                    <a:pt x="141" y="990"/>
                  </a:cubicBezTo>
                  <a:cubicBezTo>
                    <a:pt x="212" y="1341"/>
                    <a:pt x="423" y="1693"/>
                    <a:pt x="704" y="1834"/>
                  </a:cubicBezTo>
                  <a:cubicBezTo>
                    <a:pt x="845" y="1939"/>
                    <a:pt x="1021" y="1992"/>
                    <a:pt x="1197" y="1992"/>
                  </a:cubicBezTo>
                  <a:cubicBezTo>
                    <a:pt x="1373" y="1992"/>
                    <a:pt x="1548" y="1939"/>
                    <a:pt x="1689" y="1834"/>
                  </a:cubicBezTo>
                  <a:cubicBezTo>
                    <a:pt x="1970" y="1623"/>
                    <a:pt x="2111" y="1341"/>
                    <a:pt x="2041" y="990"/>
                  </a:cubicBezTo>
                  <a:cubicBezTo>
                    <a:pt x="1980" y="745"/>
                    <a:pt x="1759" y="554"/>
                    <a:pt x="1518" y="554"/>
                  </a:cubicBezTo>
                  <a:cubicBezTo>
                    <a:pt x="1482" y="554"/>
                    <a:pt x="1445" y="558"/>
                    <a:pt x="1408" y="568"/>
                  </a:cubicBezTo>
                  <a:cubicBezTo>
                    <a:pt x="1267" y="568"/>
                    <a:pt x="1056" y="427"/>
                    <a:pt x="986" y="357"/>
                  </a:cubicBezTo>
                  <a:cubicBezTo>
                    <a:pt x="880" y="198"/>
                    <a:pt x="775" y="0"/>
                    <a:pt x="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15"/>
            <p:cNvSpPr/>
            <p:nvPr/>
          </p:nvSpPr>
          <p:spPr>
            <a:xfrm rot="-611034" flipH="1">
              <a:off x="1171738" y="697220"/>
              <a:ext cx="36948" cy="59972"/>
            </a:xfrm>
            <a:custGeom>
              <a:avLst/>
              <a:gdLst/>
              <a:ahLst/>
              <a:cxnLst/>
              <a:rect l="l" t="t" r="r" b="b"/>
              <a:pathLst>
                <a:path w="1478" h="2399" extrusionOk="0">
                  <a:moveTo>
                    <a:pt x="540" y="0"/>
                  </a:moveTo>
                  <a:cubicBezTo>
                    <a:pt x="470" y="0"/>
                    <a:pt x="406" y="23"/>
                    <a:pt x="352" y="77"/>
                  </a:cubicBezTo>
                  <a:cubicBezTo>
                    <a:pt x="141" y="77"/>
                    <a:pt x="0" y="288"/>
                    <a:pt x="71" y="499"/>
                  </a:cubicBezTo>
                  <a:cubicBezTo>
                    <a:pt x="71" y="781"/>
                    <a:pt x="141" y="1132"/>
                    <a:pt x="211" y="1414"/>
                  </a:cubicBezTo>
                  <a:cubicBezTo>
                    <a:pt x="211" y="1625"/>
                    <a:pt x="282" y="1765"/>
                    <a:pt x="352" y="1976"/>
                  </a:cubicBezTo>
                  <a:cubicBezTo>
                    <a:pt x="352" y="2188"/>
                    <a:pt x="493" y="2399"/>
                    <a:pt x="704" y="2399"/>
                  </a:cubicBezTo>
                  <a:cubicBezTo>
                    <a:pt x="915" y="2399"/>
                    <a:pt x="1126" y="2258"/>
                    <a:pt x="1196" y="2047"/>
                  </a:cubicBezTo>
                  <a:cubicBezTo>
                    <a:pt x="1478" y="1414"/>
                    <a:pt x="1337" y="640"/>
                    <a:pt x="915" y="147"/>
                  </a:cubicBezTo>
                  <a:cubicBezTo>
                    <a:pt x="784" y="61"/>
                    <a:pt x="654" y="0"/>
                    <a:pt x="5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15"/>
            <p:cNvSpPr/>
            <p:nvPr/>
          </p:nvSpPr>
          <p:spPr>
            <a:xfrm rot="-611034" flipH="1">
              <a:off x="3010753" y="3955620"/>
              <a:ext cx="52773" cy="40648"/>
            </a:xfrm>
            <a:custGeom>
              <a:avLst/>
              <a:gdLst/>
              <a:ahLst/>
              <a:cxnLst/>
              <a:rect l="l" t="t" r="r" b="b"/>
              <a:pathLst>
                <a:path w="2111" h="1626" extrusionOk="0">
                  <a:moveTo>
                    <a:pt x="1461" y="1"/>
                  </a:moveTo>
                  <a:cubicBezTo>
                    <a:pt x="1368" y="1"/>
                    <a:pt x="1277" y="24"/>
                    <a:pt x="1196" y="78"/>
                  </a:cubicBezTo>
                  <a:cubicBezTo>
                    <a:pt x="985" y="218"/>
                    <a:pt x="704" y="429"/>
                    <a:pt x="422" y="570"/>
                  </a:cubicBezTo>
                  <a:cubicBezTo>
                    <a:pt x="211" y="711"/>
                    <a:pt x="0" y="711"/>
                    <a:pt x="71" y="1062"/>
                  </a:cubicBezTo>
                  <a:cubicBezTo>
                    <a:pt x="71" y="1344"/>
                    <a:pt x="352" y="1555"/>
                    <a:pt x="633" y="1625"/>
                  </a:cubicBezTo>
                  <a:lnTo>
                    <a:pt x="985" y="1625"/>
                  </a:lnTo>
                  <a:cubicBezTo>
                    <a:pt x="1407" y="1555"/>
                    <a:pt x="1829" y="1273"/>
                    <a:pt x="2040" y="851"/>
                  </a:cubicBezTo>
                  <a:cubicBezTo>
                    <a:pt x="2111" y="640"/>
                    <a:pt x="2111" y="289"/>
                    <a:pt x="1900" y="148"/>
                  </a:cubicBezTo>
                  <a:cubicBezTo>
                    <a:pt x="1769" y="61"/>
                    <a:pt x="1612" y="1"/>
                    <a:pt x="1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15"/>
            <p:cNvSpPr/>
            <p:nvPr/>
          </p:nvSpPr>
          <p:spPr>
            <a:xfrm rot="-611034" flipH="1">
              <a:off x="2137430" y="209122"/>
              <a:ext cx="54547" cy="45048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15"/>
            <p:cNvSpPr/>
            <p:nvPr/>
          </p:nvSpPr>
          <p:spPr>
            <a:xfrm rot="-611034" flipH="1">
              <a:off x="7751282" y="549849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15"/>
            <p:cNvSpPr/>
            <p:nvPr/>
          </p:nvSpPr>
          <p:spPr>
            <a:xfrm rot="-611034" flipH="1">
              <a:off x="2934395" y="448910"/>
              <a:ext cx="43998" cy="44323"/>
            </a:xfrm>
            <a:custGeom>
              <a:avLst/>
              <a:gdLst/>
              <a:ahLst/>
              <a:cxnLst/>
              <a:rect l="l" t="t" r="r" b="b"/>
              <a:pathLst>
                <a:path w="1760" h="1773" extrusionOk="0">
                  <a:moveTo>
                    <a:pt x="1121" y="1"/>
                  </a:moveTo>
                  <a:cubicBezTo>
                    <a:pt x="1076" y="1"/>
                    <a:pt x="1031" y="5"/>
                    <a:pt x="985" y="14"/>
                  </a:cubicBezTo>
                  <a:cubicBezTo>
                    <a:pt x="423" y="155"/>
                    <a:pt x="1" y="577"/>
                    <a:pt x="1" y="1140"/>
                  </a:cubicBezTo>
                  <a:cubicBezTo>
                    <a:pt x="1" y="1562"/>
                    <a:pt x="423" y="1773"/>
                    <a:pt x="774" y="1773"/>
                  </a:cubicBezTo>
                  <a:cubicBezTo>
                    <a:pt x="1337" y="1632"/>
                    <a:pt x="1759" y="1140"/>
                    <a:pt x="1689" y="507"/>
                  </a:cubicBezTo>
                  <a:cubicBezTo>
                    <a:pt x="1689" y="200"/>
                    <a:pt x="1422" y="1"/>
                    <a:pt x="1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15"/>
            <p:cNvSpPr/>
            <p:nvPr/>
          </p:nvSpPr>
          <p:spPr>
            <a:xfrm rot="-611034" flipH="1">
              <a:off x="811483" y="2829922"/>
              <a:ext cx="58047" cy="38048"/>
            </a:xfrm>
            <a:custGeom>
              <a:avLst/>
              <a:gdLst/>
              <a:ahLst/>
              <a:cxnLst/>
              <a:rect l="l" t="t" r="r" b="b"/>
              <a:pathLst>
                <a:path w="2322" h="1522" extrusionOk="0">
                  <a:moveTo>
                    <a:pt x="1593" y="0"/>
                  </a:moveTo>
                  <a:cubicBezTo>
                    <a:pt x="1362" y="0"/>
                    <a:pt x="1126" y="101"/>
                    <a:pt x="915" y="228"/>
                  </a:cubicBezTo>
                  <a:lnTo>
                    <a:pt x="844" y="298"/>
                  </a:lnTo>
                  <a:cubicBezTo>
                    <a:pt x="493" y="439"/>
                    <a:pt x="0" y="580"/>
                    <a:pt x="211" y="1142"/>
                  </a:cubicBezTo>
                  <a:cubicBezTo>
                    <a:pt x="360" y="1440"/>
                    <a:pt x="548" y="1521"/>
                    <a:pt x="755" y="1521"/>
                  </a:cubicBezTo>
                  <a:cubicBezTo>
                    <a:pt x="939" y="1521"/>
                    <a:pt x="1138" y="1457"/>
                    <a:pt x="1337" y="1424"/>
                  </a:cubicBezTo>
                  <a:cubicBezTo>
                    <a:pt x="1688" y="1283"/>
                    <a:pt x="2111" y="1142"/>
                    <a:pt x="2251" y="650"/>
                  </a:cubicBezTo>
                  <a:cubicBezTo>
                    <a:pt x="2322" y="439"/>
                    <a:pt x="2251" y="228"/>
                    <a:pt x="2040" y="158"/>
                  </a:cubicBezTo>
                  <a:cubicBezTo>
                    <a:pt x="1899" y="45"/>
                    <a:pt x="1748" y="0"/>
                    <a:pt x="1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15"/>
            <p:cNvSpPr/>
            <p:nvPr/>
          </p:nvSpPr>
          <p:spPr>
            <a:xfrm rot="-611034" flipH="1">
              <a:off x="3210605" y="3261925"/>
              <a:ext cx="62672" cy="31099"/>
            </a:xfrm>
            <a:custGeom>
              <a:avLst/>
              <a:gdLst/>
              <a:ahLst/>
              <a:cxnLst/>
              <a:rect l="l" t="t" r="r" b="b"/>
              <a:pathLst>
                <a:path w="2507" h="1244" extrusionOk="0">
                  <a:moveTo>
                    <a:pt x="313" y="0"/>
                  </a:moveTo>
                  <a:cubicBezTo>
                    <a:pt x="50" y="0"/>
                    <a:pt x="0" y="252"/>
                    <a:pt x="63" y="504"/>
                  </a:cubicBezTo>
                  <a:cubicBezTo>
                    <a:pt x="296" y="970"/>
                    <a:pt x="771" y="1243"/>
                    <a:pt x="1287" y="1243"/>
                  </a:cubicBezTo>
                  <a:cubicBezTo>
                    <a:pt x="1393" y="1243"/>
                    <a:pt x="1502" y="1231"/>
                    <a:pt x="1611" y="1207"/>
                  </a:cubicBezTo>
                  <a:cubicBezTo>
                    <a:pt x="1822" y="1137"/>
                    <a:pt x="2033" y="1066"/>
                    <a:pt x="2173" y="855"/>
                  </a:cubicBezTo>
                  <a:cubicBezTo>
                    <a:pt x="2507" y="589"/>
                    <a:pt x="2271" y="6"/>
                    <a:pt x="1886" y="6"/>
                  </a:cubicBezTo>
                  <a:cubicBezTo>
                    <a:pt x="1865" y="6"/>
                    <a:pt x="1844" y="8"/>
                    <a:pt x="1822" y="11"/>
                  </a:cubicBezTo>
                  <a:lnTo>
                    <a:pt x="415" y="11"/>
                  </a:lnTo>
                  <a:cubicBezTo>
                    <a:pt x="378" y="4"/>
                    <a:pt x="344" y="0"/>
                    <a:pt x="3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15"/>
            <p:cNvSpPr/>
            <p:nvPr/>
          </p:nvSpPr>
          <p:spPr>
            <a:xfrm rot="-611034" flipH="1">
              <a:off x="5508190" y="3856878"/>
              <a:ext cx="68147" cy="31249"/>
            </a:xfrm>
            <a:custGeom>
              <a:avLst/>
              <a:gdLst/>
              <a:ahLst/>
              <a:cxnLst/>
              <a:rect l="l" t="t" r="r" b="b"/>
              <a:pathLst>
                <a:path w="2726" h="1250" extrusionOk="0">
                  <a:moveTo>
                    <a:pt x="2255" y="0"/>
                  </a:moveTo>
                  <a:cubicBezTo>
                    <a:pt x="2230" y="0"/>
                    <a:pt x="2206" y="3"/>
                    <a:pt x="2181" y="9"/>
                  </a:cubicBezTo>
                  <a:cubicBezTo>
                    <a:pt x="1970" y="9"/>
                    <a:pt x="1830" y="80"/>
                    <a:pt x="1689" y="80"/>
                  </a:cubicBezTo>
                  <a:cubicBezTo>
                    <a:pt x="1462" y="216"/>
                    <a:pt x="1205" y="293"/>
                    <a:pt x="938" y="293"/>
                  </a:cubicBezTo>
                  <a:cubicBezTo>
                    <a:pt x="792" y="293"/>
                    <a:pt x="643" y="270"/>
                    <a:pt x="493" y="220"/>
                  </a:cubicBezTo>
                  <a:cubicBezTo>
                    <a:pt x="437" y="220"/>
                    <a:pt x="369" y="209"/>
                    <a:pt x="304" y="209"/>
                  </a:cubicBezTo>
                  <a:cubicBezTo>
                    <a:pt x="206" y="209"/>
                    <a:pt x="113" y="234"/>
                    <a:pt x="71" y="361"/>
                  </a:cubicBezTo>
                  <a:cubicBezTo>
                    <a:pt x="1" y="502"/>
                    <a:pt x="1" y="713"/>
                    <a:pt x="141" y="783"/>
                  </a:cubicBezTo>
                  <a:cubicBezTo>
                    <a:pt x="307" y="1060"/>
                    <a:pt x="647" y="1249"/>
                    <a:pt x="990" y="1249"/>
                  </a:cubicBezTo>
                  <a:cubicBezTo>
                    <a:pt x="1083" y="1249"/>
                    <a:pt x="1177" y="1235"/>
                    <a:pt x="1267" y="1205"/>
                  </a:cubicBezTo>
                  <a:cubicBezTo>
                    <a:pt x="1759" y="1135"/>
                    <a:pt x="2252" y="1135"/>
                    <a:pt x="2533" y="642"/>
                  </a:cubicBezTo>
                  <a:cubicBezTo>
                    <a:pt x="2726" y="321"/>
                    <a:pt x="2508" y="0"/>
                    <a:pt x="2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15"/>
            <p:cNvSpPr/>
            <p:nvPr/>
          </p:nvSpPr>
          <p:spPr>
            <a:xfrm rot="-611034" flipH="1">
              <a:off x="3895308" y="810449"/>
              <a:ext cx="59822" cy="42648"/>
            </a:xfrm>
            <a:custGeom>
              <a:avLst/>
              <a:gdLst/>
              <a:ahLst/>
              <a:cxnLst/>
              <a:rect l="l" t="t" r="r" b="b"/>
              <a:pathLst>
                <a:path w="2393" h="1706" extrusionOk="0">
                  <a:moveTo>
                    <a:pt x="1865" y="0"/>
                  </a:moveTo>
                  <a:cubicBezTo>
                    <a:pt x="1742" y="0"/>
                    <a:pt x="1619" y="53"/>
                    <a:pt x="1548" y="158"/>
                  </a:cubicBezTo>
                  <a:cubicBezTo>
                    <a:pt x="1196" y="510"/>
                    <a:pt x="774" y="791"/>
                    <a:pt x="282" y="932"/>
                  </a:cubicBezTo>
                  <a:cubicBezTo>
                    <a:pt x="1" y="1002"/>
                    <a:pt x="71" y="1214"/>
                    <a:pt x="212" y="1425"/>
                  </a:cubicBezTo>
                  <a:cubicBezTo>
                    <a:pt x="399" y="1612"/>
                    <a:pt x="618" y="1706"/>
                    <a:pt x="847" y="1706"/>
                  </a:cubicBezTo>
                  <a:cubicBezTo>
                    <a:pt x="962" y="1706"/>
                    <a:pt x="1079" y="1683"/>
                    <a:pt x="1196" y="1636"/>
                  </a:cubicBezTo>
                  <a:cubicBezTo>
                    <a:pt x="1619" y="1495"/>
                    <a:pt x="1970" y="1214"/>
                    <a:pt x="2252" y="791"/>
                  </a:cubicBezTo>
                  <a:cubicBezTo>
                    <a:pt x="2392" y="580"/>
                    <a:pt x="2392" y="299"/>
                    <a:pt x="2181" y="158"/>
                  </a:cubicBezTo>
                  <a:cubicBezTo>
                    <a:pt x="2111" y="53"/>
                    <a:pt x="1988" y="0"/>
                    <a:pt x="1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15"/>
            <p:cNvSpPr/>
            <p:nvPr/>
          </p:nvSpPr>
          <p:spPr>
            <a:xfrm rot="-611034" flipH="1">
              <a:off x="2922363" y="3399350"/>
              <a:ext cx="54522" cy="34848"/>
            </a:xfrm>
            <a:custGeom>
              <a:avLst/>
              <a:gdLst/>
              <a:ahLst/>
              <a:cxnLst/>
              <a:rect l="l" t="t" r="r" b="b"/>
              <a:pathLst>
                <a:path w="2181" h="1394" extrusionOk="0">
                  <a:moveTo>
                    <a:pt x="1551" y="1"/>
                  </a:moveTo>
                  <a:cubicBezTo>
                    <a:pt x="1504" y="1"/>
                    <a:pt x="1455" y="7"/>
                    <a:pt x="1407" y="19"/>
                  </a:cubicBezTo>
                  <a:cubicBezTo>
                    <a:pt x="985" y="89"/>
                    <a:pt x="633" y="159"/>
                    <a:pt x="211" y="230"/>
                  </a:cubicBezTo>
                  <a:cubicBezTo>
                    <a:pt x="71" y="652"/>
                    <a:pt x="0" y="1004"/>
                    <a:pt x="493" y="1215"/>
                  </a:cubicBezTo>
                  <a:cubicBezTo>
                    <a:pt x="678" y="1338"/>
                    <a:pt x="876" y="1394"/>
                    <a:pt x="1077" y="1394"/>
                  </a:cubicBezTo>
                  <a:cubicBezTo>
                    <a:pt x="1333" y="1394"/>
                    <a:pt x="1592" y="1302"/>
                    <a:pt x="1829" y="1144"/>
                  </a:cubicBezTo>
                  <a:cubicBezTo>
                    <a:pt x="2111" y="1004"/>
                    <a:pt x="2181" y="652"/>
                    <a:pt x="2040" y="370"/>
                  </a:cubicBezTo>
                  <a:cubicBezTo>
                    <a:pt x="1982" y="137"/>
                    <a:pt x="1779" y="1"/>
                    <a:pt x="15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15"/>
            <p:cNvSpPr/>
            <p:nvPr/>
          </p:nvSpPr>
          <p:spPr>
            <a:xfrm rot="-611034" flipH="1">
              <a:off x="5562997" y="243451"/>
              <a:ext cx="56297" cy="53298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15"/>
            <p:cNvSpPr/>
            <p:nvPr/>
          </p:nvSpPr>
          <p:spPr>
            <a:xfrm rot="-611034" flipH="1">
              <a:off x="3503404" y="2191546"/>
              <a:ext cx="40473" cy="45348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15"/>
            <p:cNvSpPr/>
            <p:nvPr/>
          </p:nvSpPr>
          <p:spPr>
            <a:xfrm rot="-611034" flipH="1">
              <a:off x="3001766" y="2272871"/>
              <a:ext cx="49273" cy="36198"/>
            </a:xfrm>
            <a:custGeom>
              <a:avLst/>
              <a:gdLst/>
              <a:ahLst/>
              <a:cxnLst/>
              <a:rect l="l" t="t" r="r" b="b"/>
              <a:pathLst>
                <a:path w="1971" h="1448" extrusionOk="0">
                  <a:moveTo>
                    <a:pt x="786" y="1"/>
                  </a:moveTo>
                  <a:cubicBezTo>
                    <a:pt x="688" y="1"/>
                    <a:pt x="590" y="11"/>
                    <a:pt x="493" y="32"/>
                  </a:cubicBezTo>
                  <a:cubicBezTo>
                    <a:pt x="212" y="102"/>
                    <a:pt x="1" y="313"/>
                    <a:pt x="71" y="595"/>
                  </a:cubicBezTo>
                  <a:cubicBezTo>
                    <a:pt x="200" y="1110"/>
                    <a:pt x="623" y="1448"/>
                    <a:pt x="1125" y="1448"/>
                  </a:cubicBezTo>
                  <a:cubicBezTo>
                    <a:pt x="1172" y="1448"/>
                    <a:pt x="1219" y="1445"/>
                    <a:pt x="1267" y="1439"/>
                  </a:cubicBezTo>
                  <a:cubicBezTo>
                    <a:pt x="1689" y="1369"/>
                    <a:pt x="1971" y="1017"/>
                    <a:pt x="1900" y="665"/>
                  </a:cubicBezTo>
                  <a:cubicBezTo>
                    <a:pt x="1841" y="308"/>
                    <a:pt x="1327" y="1"/>
                    <a:pt x="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15"/>
            <p:cNvSpPr/>
            <p:nvPr/>
          </p:nvSpPr>
          <p:spPr>
            <a:xfrm rot="-611034" flipH="1">
              <a:off x="8585972" y="2936698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15"/>
            <p:cNvSpPr/>
            <p:nvPr/>
          </p:nvSpPr>
          <p:spPr>
            <a:xfrm rot="-611034" flipH="1">
              <a:off x="8608133" y="3651595"/>
              <a:ext cx="58072" cy="34973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15"/>
            <p:cNvSpPr/>
            <p:nvPr/>
          </p:nvSpPr>
          <p:spPr>
            <a:xfrm rot="-611034" flipH="1">
              <a:off x="887192" y="2394727"/>
              <a:ext cx="52598" cy="32598"/>
            </a:xfrm>
            <a:custGeom>
              <a:avLst/>
              <a:gdLst/>
              <a:ahLst/>
              <a:cxnLst/>
              <a:rect l="l" t="t" r="r" b="b"/>
              <a:pathLst>
                <a:path w="2104" h="1304" extrusionOk="0">
                  <a:moveTo>
                    <a:pt x="1470" y="1"/>
                  </a:moveTo>
                  <a:cubicBezTo>
                    <a:pt x="1264" y="83"/>
                    <a:pt x="1058" y="117"/>
                    <a:pt x="852" y="117"/>
                  </a:cubicBezTo>
                  <a:cubicBezTo>
                    <a:pt x="706" y="117"/>
                    <a:pt x="561" y="100"/>
                    <a:pt x="415" y="71"/>
                  </a:cubicBezTo>
                  <a:cubicBezTo>
                    <a:pt x="378" y="64"/>
                    <a:pt x="345" y="60"/>
                    <a:pt x="314" y="60"/>
                  </a:cubicBezTo>
                  <a:cubicBezTo>
                    <a:pt x="50" y="60"/>
                    <a:pt x="0" y="319"/>
                    <a:pt x="63" y="634"/>
                  </a:cubicBezTo>
                  <a:cubicBezTo>
                    <a:pt x="237" y="1040"/>
                    <a:pt x="652" y="1303"/>
                    <a:pt x="1107" y="1303"/>
                  </a:cubicBezTo>
                  <a:cubicBezTo>
                    <a:pt x="1204" y="1303"/>
                    <a:pt x="1302" y="1291"/>
                    <a:pt x="1400" y="1267"/>
                  </a:cubicBezTo>
                  <a:cubicBezTo>
                    <a:pt x="1611" y="1267"/>
                    <a:pt x="1822" y="1126"/>
                    <a:pt x="1963" y="915"/>
                  </a:cubicBezTo>
                  <a:cubicBezTo>
                    <a:pt x="2103" y="704"/>
                    <a:pt x="2103" y="493"/>
                    <a:pt x="1963" y="282"/>
                  </a:cubicBezTo>
                  <a:cubicBezTo>
                    <a:pt x="1892" y="71"/>
                    <a:pt x="1681" y="1"/>
                    <a:pt x="14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15"/>
            <p:cNvSpPr/>
            <p:nvPr/>
          </p:nvSpPr>
          <p:spPr>
            <a:xfrm rot="-611034" flipH="1">
              <a:off x="1020638" y="867137"/>
              <a:ext cx="45748" cy="34123"/>
            </a:xfrm>
            <a:custGeom>
              <a:avLst/>
              <a:gdLst/>
              <a:ahLst/>
              <a:cxnLst/>
              <a:rect l="l" t="t" r="r" b="b"/>
              <a:pathLst>
                <a:path w="1830" h="1365" extrusionOk="0">
                  <a:moveTo>
                    <a:pt x="961" y="1"/>
                  </a:moveTo>
                  <a:cubicBezTo>
                    <a:pt x="900" y="1"/>
                    <a:pt x="837" y="5"/>
                    <a:pt x="775" y="14"/>
                  </a:cubicBezTo>
                  <a:cubicBezTo>
                    <a:pt x="282" y="85"/>
                    <a:pt x="1" y="436"/>
                    <a:pt x="71" y="858"/>
                  </a:cubicBezTo>
                  <a:cubicBezTo>
                    <a:pt x="255" y="1165"/>
                    <a:pt x="599" y="1364"/>
                    <a:pt x="963" y="1364"/>
                  </a:cubicBezTo>
                  <a:cubicBezTo>
                    <a:pt x="1017" y="1364"/>
                    <a:pt x="1072" y="1360"/>
                    <a:pt x="1126" y="1351"/>
                  </a:cubicBezTo>
                  <a:cubicBezTo>
                    <a:pt x="1549" y="1281"/>
                    <a:pt x="1830" y="929"/>
                    <a:pt x="1760" y="577"/>
                  </a:cubicBezTo>
                  <a:cubicBezTo>
                    <a:pt x="1760" y="209"/>
                    <a:pt x="1384" y="1"/>
                    <a:pt x="9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15"/>
            <p:cNvSpPr/>
            <p:nvPr/>
          </p:nvSpPr>
          <p:spPr>
            <a:xfrm rot="-611034" flipH="1">
              <a:off x="8275416" y="3761699"/>
              <a:ext cx="45748" cy="34098"/>
            </a:xfrm>
            <a:custGeom>
              <a:avLst/>
              <a:gdLst/>
              <a:ahLst/>
              <a:cxnLst/>
              <a:rect l="l" t="t" r="r" b="b"/>
              <a:pathLst>
                <a:path w="1830" h="1364" extrusionOk="0">
                  <a:moveTo>
                    <a:pt x="1028" y="0"/>
                  </a:moveTo>
                  <a:cubicBezTo>
                    <a:pt x="970" y="0"/>
                    <a:pt x="908" y="4"/>
                    <a:pt x="845" y="14"/>
                  </a:cubicBezTo>
                  <a:cubicBezTo>
                    <a:pt x="282" y="154"/>
                    <a:pt x="1" y="365"/>
                    <a:pt x="71" y="787"/>
                  </a:cubicBezTo>
                  <a:cubicBezTo>
                    <a:pt x="194" y="1156"/>
                    <a:pt x="531" y="1363"/>
                    <a:pt x="942" y="1363"/>
                  </a:cubicBezTo>
                  <a:cubicBezTo>
                    <a:pt x="1002" y="1363"/>
                    <a:pt x="1064" y="1359"/>
                    <a:pt x="1126" y="1350"/>
                  </a:cubicBezTo>
                  <a:cubicBezTo>
                    <a:pt x="1548" y="1350"/>
                    <a:pt x="1830" y="928"/>
                    <a:pt x="1759" y="506"/>
                  </a:cubicBezTo>
                  <a:cubicBezTo>
                    <a:pt x="1698" y="200"/>
                    <a:pt x="1423" y="0"/>
                    <a:pt x="10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15"/>
            <p:cNvSpPr/>
            <p:nvPr/>
          </p:nvSpPr>
          <p:spPr>
            <a:xfrm rot="-611034" flipH="1">
              <a:off x="1216606" y="2193090"/>
              <a:ext cx="49273" cy="31074"/>
            </a:xfrm>
            <a:custGeom>
              <a:avLst/>
              <a:gdLst/>
              <a:ahLst/>
              <a:cxnLst/>
              <a:rect l="l" t="t" r="r" b="b"/>
              <a:pathLst>
                <a:path w="1971" h="1243" extrusionOk="0">
                  <a:moveTo>
                    <a:pt x="540" y="1"/>
                  </a:moveTo>
                  <a:cubicBezTo>
                    <a:pt x="453" y="1"/>
                    <a:pt x="367" y="7"/>
                    <a:pt x="282" y="19"/>
                  </a:cubicBezTo>
                  <a:cubicBezTo>
                    <a:pt x="141" y="89"/>
                    <a:pt x="1" y="300"/>
                    <a:pt x="71" y="441"/>
                  </a:cubicBezTo>
                  <a:cubicBezTo>
                    <a:pt x="141" y="792"/>
                    <a:pt x="493" y="1003"/>
                    <a:pt x="845" y="1144"/>
                  </a:cubicBezTo>
                  <a:cubicBezTo>
                    <a:pt x="971" y="1207"/>
                    <a:pt x="1112" y="1242"/>
                    <a:pt x="1248" y="1242"/>
                  </a:cubicBezTo>
                  <a:cubicBezTo>
                    <a:pt x="1414" y="1242"/>
                    <a:pt x="1573" y="1190"/>
                    <a:pt x="1689" y="1074"/>
                  </a:cubicBezTo>
                  <a:cubicBezTo>
                    <a:pt x="1970" y="863"/>
                    <a:pt x="1970" y="511"/>
                    <a:pt x="1689" y="370"/>
                  </a:cubicBezTo>
                  <a:cubicBezTo>
                    <a:pt x="1398" y="137"/>
                    <a:pt x="961" y="1"/>
                    <a:pt x="5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15"/>
            <p:cNvSpPr/>
            <p:nvPr/>
          </p:nvSpPr>
          <p:spPr>
            <a:xfrm rot="-611034" flipH="1">
              <a:off x="8891920" y="2625251"/>
              <a:ext cx="47498" cy="33448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15"/>
            <p:cNvSpPr/>
            <p:nvPr/>
          </p:nvSpPr>
          <p:spPr>
            <a:xfrm rot="-611034" flipH="1">
              <a:off x="1204929" y="3945521"/>
              <a:ext cx="43998" cy="29674"/>
            </a:xfrm>
            <a:custGeom>
              <a:avLst/>
              <a:gdLst/>
              <a:ahLst/>
              <a:cxnLst/>
              <a:rect l="l" t="t" r="r" b="b"/>
              <a:pathLst>
                <a:path w="1760" h="1187" extrusionOk="0">
                  <a:moveTo>
                    <a:pt x="938" y="1"/>
                  </a:moveTo>
                  <a:cubicBezTo>
                    <a:pt x="839" y="1"/>
                    <a:pt x="736" y="15"/>
                    <a:pt x="634" y="44"/>
                  </a:cubicBezTo>
                  <a:cubicBezTo>
                    <a:pt x="282" y="44"/>
                    <a:pt x="1" y="255"/>
                    <a:pt x="71" y="677"/>
                  </a:cubicBezTo>
                  <a:cubicBezTo>
                    <a:pt x="71" y="1031"/>
                    <a:pt x="466" y="1187"/>
                    <a:pt x="884" y="1187"/>
                  </a:cubicBezTo>
                  <a:cubicBezTo>
                    <a:pt x="964" y="1187"/>
                    <a:pt x="1046" y="1181"/>
                    <a:pt x="1126" y="1170"/>
                  </a:cubicBezTo>
                  <a:cubicBezTo>
                    <a:pt x="1478" y="1099"/>
                    <a:pt x="1759" y="959"/>
                    <a:pt x="1689" y="537"/>
                  </a:cubicBezTo>
                  <a:cubicBezTo>
                    <a:pt x="1633" y="203"/>
                    <a:pt x="1313" y="1"/>
                    <a:pt x="9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15"/>
            <p:cNvSpPr/>
            <p:nvPr/>
          </p:nvSpPr>
          <p:spPr>
            <a:xfrm rot="-611034" flipH="1">
              <a:off x="8471182" y="4412113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15"/>
            <p:cNvSpPr/>
            <p:nvPr/>
          </p:nvSpPr>
          <p:spPr>
            <a:xfrm rot="-611034" flipH="1">
              <a:off x="5143137" y="98943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15"/>
            <p:cNvSpPr/>
            <p:nvPr/>
          </p:nvSpPr>
          <p:spPr>
            <a:xfrm rot="-611034" flipH="1">
              <a:off x="8514319" y="3995619"/>
              <a:ext cx="36973" cy="40423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15"/>
            <p:cNvSpPr/>
            <p:nvPr/>
          </p:nvSpPr>
          <p:spPr>
            <a:xfrm rot="-611034" flipH="1">
              <a:off x="2853276" y="-71991"/>
              <a:ext cx="43998" cy="33073"/>
            </a:xfrm>
            <a:custGeom>
              <a:avLst/>
              <a:gdLst/>
              <a:ahLst/>
              <a:cxnLst/>
              <a:rect l="l" t="t" r="r" b="b"/>
              <a:pathLst>
                <a:path w="1760" h="1323" extrusionOk="0">
                  <a:moveTo>
                    <a:pt x="1241" y="0"/>
                  </a:moveTo>
                  <a:cubicBezTo>
                    <a:pt x="863" y="0"/>
                    <a:pt x="466" y="200"/>
                    <a:pt x="282" y="506"/>
                  </a:cubicBezTo>
                  <a:cubicBezTo>
                    <a:pt x="71" y="647"/>
                    <a:pt x="1" y="928"/>
                    <a:pt x="141" y="1139"/>
                  </a:cubicBezTo>
                  <a:cubicBezTo>
                    <a:pt x="230" y="1273"/>
                    <a:pt x="348" y="1322"/>
                    <a:pt x="494" y="1322"/>
                  </a:cubicBezTo>
                  <a:cubicBezTo>
                    <a:pt x="578" y="1322"/>
                    <a:pt x="671" y="1306"/>
                    <a:pt x="774" y="1280"/>
                  </a:cubicBezTo>
                  <a:cubicBezTo>
                    <a:pt x="1126" y="1139"/>
                    <a:pt x="1548" y="999"/>
                    <a:pt x="1689" y="506"/>
                  </a:cubicBezTo>
                  <a:cubicBezTo>
                    <a:pt x="1759" y="295"/>
                    <a:pt x="1619" y="84"/>
                    <a:pt x="1408" y="14"/>
                  </a:cubicBezTo>
                  <a:cubicBezTo>
                    <a:pt x="1353" y="5"/>
                    <a:pt x="1297" y="0"/>
                    <a:pt x="12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15"/>
            <p:cNvSpPr/>
            <p:nvPr/>
          </p:nvSpPr>
          <p:spPr>
            <a:xfrm rot="-611034" flipH="1">
              <a:off x="6169623" y="132398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15"/>
            <p:cNvSpPr/>
            <p:nvPr/>
          </p:nvSpPr>
          <p:spPr>
            <a:xfrm rot="-611034" flipH="1">
              <a:off x="2702023" y="1136317"/>
              <a:ext cx="36973" cy="46123"/>
            </a:xfrm>
            <a:custGeom>
              <a:avLst/>
              <a:gdLst/>
              <a:ahLst/>
              <a:cxnLst/>
              <a:rect l="l" t="t" r="r" b="b"/>
              <a:pathLst>
                <a:path w="1479" h="1845" extrusionOk="0">
                  <a:moveTo>
                    <a:pt x="1040" y="0"/>
                  </a:moveTo>
                  <a:cubicBezTo>
                    <a:pt x="996" y="0"/>
                    <a:pt x="953" y="9"/>
                    <a:pt x="915" y="28"/>
                  </a:cubicBezTo>
                  <a:cubicBezTo>
                    <a:pt x="353" y="379"/>
                    <a:pt x="71" y="1012"/>
                    <a:pt x="1" y="1646"/>
                  </a:cubicBezTo>
                  <a:cubicBezTo>
                    <a:pt x="51" y="1745"/>
                    <a:pt x="136" y="1845"/>
                    <a:pt x="231" y="1845"/>
                  </a:cubicBezTo>
                  <a:cubicBezTo>
                    <a:pt x="270" y="1845"/>
                    <a:pt x="311" y="1827"/>
                    <a:pt x="353" y="1786"/>
                  </a:cubicBezTo>
                  <a:cubicBezTo>
                    <a:pt x="775" y="1505"/>
                    <a:pt x="1127" y="1083"/>
                    <a:pt x="1408" y="590"/>
                  </a:cubicBezTo>
                  <a:cubicBezTo>
                    <a:pt x="1478" y="450"/>
                    <a:pt x="1478" y="239"/>
                    <a:pt x="1338" y="168"/>
                  </a:cubicBezTo>
                  <a:cubicBezTo>
                    <a:pt x="1286" y="65"/>
                    <a:pt x="1159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15"/>
            <p:cNvSpPr/>
            <p:nvPr/>
          </p:nvSpPr>
          <p:spPr>
            <a:xfrm rot="-611034" flipH="1">
              <a:off x="1409452" y="520783"/>
              <a:ext cx="40473" cy="31149"/>
            </a:xfrm>
            <a:custGeom>
              <a:avLst/>
              <a:gdLst/>
              <a:ahLst/>
              <a:cxnLst/>
              <a:rect l="l" t="t" r="r" b="b"/>
              <a:pathLst>
                <a:path w="1619" h="1246" extrusionOk="0">
                  <a:moveTo>
                    <a:pt x="747" y="0"/>
                  </a:moveTo>
                  <a:cubicBezTo>
                    <a:pt x="665" y="0"/>
                    <a:pt x="580" y="12"/>
                    <a:pt x="493" y="37"/>
                  </a:cubicBezTo>
                  <a:cubicBezTo>
                    <a:pt x="211" y="37"/>
                    <a:pt x="0" y="318"/>
                    <a:pt x="71" y="670"/>
                  </a:cubicBezTo>
                  <a:cubicBezTo>
                    <a:pt x="194" y="1038"/>
                    <a:pt x="584" y="1246"/>
                    <a:pt x="963" y="1246"/>
                  </a:cubicBezTo>
                  <a:cubicBezTo>
                    <a:pt x="1018" y="1246"/>
                    <a:pt x="1072" y="1241"/>
                    <a:pt x="1126" y="1233"/>
                  </a:cubicBezTo>
                  <a:cubicBezTo>
                    <a:pt x="1407" y="1162"/>
                    <a:pt x="1618" y="881"/>
                    <a:pt x="1548" y="599"/>
                  </a:cubicBezTo>
                  <a:cubicBezTo>
                    <a:pt x="1432" y="252"/>
                    <a:pt x="1126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15"/>
            <p:cNvSpPr/>
            <p:nvPr/>
          </p:nvSpPr>
          <p:spPr>
            <a:xfrm rot="-611034" flipH="1">
              <a:off x="2691437" y="889487"/>
              <a:ext cx="31699" cy="43648"/>
            </a:xfrm>
            <a:custGeom>
              <a:avLst/>
              <a:gdLst/>
              <a:ahLst/>
              <a:cxnLst/>
              <a:rect l="l" t="t" r="r" b="b"/>
              <a:pathLst>
                <a:path w="1268" h="1746" extrusionOk="0">
                  <a:moveTo>
                    <a:pt x="502" y="1"/>
                  </a:moveTo>
                  <a:cubicBezTo>
                    <a:pt x="434" y="1"/>
                    <a:pt x="361" y="18"/>
                    <a:pt x="282" y="57"/>
                  </a:cubicBezTo>
                  <a:cubicBezTo>
                    <a:pt x="71" y="128"/>
                    <a:pt x="1" y="409"/>
                    <a:pt x="71" y="620"/>
                  </a:cubicBezTo>
                  <a:cubicBezTo>
                    <a:pt x="212" y="902"/>
                    <a:pt x="282" y="1113"/>
                    <a:pt x="423" y="1394"/>
                  </a:cubicBezTo>
                  <a:cubicBezTo>
                    <a:pt x="493" y="1675"/>
                    <a:pt x="564" y="1746"/>
                    <a:pt x="845" y="1746"/>
                  </a:cubicBezTo>
                  <a:cubicBezTo>
                    <a:pt x="1056" y="1675"/>
                    <a:pt x="1267" y="1535"/>
                    <a:pt x="1267" y="1253"/>
                  </a:cubicBezTo>
                  <a:cubicBezTo>
                    <a:pt x="1267" y="902"/>
                    <a:pt x="1197" y="550"/>
                    <a:pt x="915" y="268"/>
                  </a:cubicBezTo>
                  <a:cubicBezTo>
                    <a:pt x="814" y="116"/>
                    <a:pt x="676" y="1"/>
                    <a:pt x="5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15"/>
            <p:cNvSpPr/>
            <p:nvPr/>
          </p:nvSpPr>
          <p:spPr>
            <a:xfrm rot="-611034" flipH="1">
              <a:off x="8304640" y="180609"/>
              <a:ext cx="54547" cy="25549"/>
            </a:xfrm>
            <a:custGeom>
              <a:avLst/>
              <a:gdLst/>
              <a:ahLst/>
              <a:cxnLst/>
              <a:rect l="l" t="t" r="r" b="b"/>
              <a:pathLst>
                <a:path w="2182" h="1022" extrusionOk="0">
                  <a:moveTo>
                    <a:pt x="1767" y="0"/>
                  </a:moveTo>
                  <a:cubicBezTo>
                    <a:pt x="1688" y="0"/>
                    <a:pt x="1611" y="32"/>
                    <a:pt x="1549" y="63"/>
                  </a:cubicBezTo>
                  <a:cubicBezTo>
                    <a:pt x="1337" y="98"/>
                    <a:pt x="1126" y="116"/>
                    <a:pt x="924" y="116"/>
                  </a:cubicBezTo>
                  <a:cubicBezTo>
                    <a:pt x="722" y="116"/>
                    <a:pt x="528" y="98"/>
                    <a:pt x="353" y="63"/>
                  </a:cubicBezTo>
                  <a:cubicBezTo>
                    <a:pt x="71" y="63"/>
                    <a:pt x="1" y="274"/>
                    <a:pt x="142" y="485"/>
                  </a:cubicBezTo>
                  <a:cubicBezTo>
                    <a:pt x="309" y="819"/>
                    <a:pt x="696" y="1021"/>
                    <a:pt x="1094" y="1021"/>
                  </a:cubicBezTo>
                  <a:cubicBezTo>
                    <a:pt x="1199" y="1021"/>
                    <a:pt x="1305" y="1007"/>
                    <a:pt x="1408" y="978"/>
                  </a:cubicBezTo>
                  <a:cubicBezTo>
                    <a:pt x="1549" y="907"/>
                    <a:pt x="1689" y="837"/>
                    <a:pt x="1760" y="767"/>
                  </a:cubicBezTo>
                  <a:cubicBezTo>
                    <a:pt x="1971" y="696"/>
                    <a:pt x="2182" y="485"/>
                    <a:pt x="2041" y="204"/>
                  </a:cubicBezTo>
                  <a:cubicBezTo>
                    <a:pt x="1963" y="48"/>
                    <a:pt x="1864" y="0"/>
                    <a:pt x="17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15"/>
            <p:cNvSpPr/>
            <p:nvPr/>
          </p:nvSpPr>
          <p:spPr>
            <a:xfrm rot="-611034" flipH="1">
              <a:off x="178772" y="672204"/>
              <a:ext cx="33448" cy="37223"/>
            </a:xfrm>
            <a:custGeom>
              <a:avLst/>
              <a:gdLst/>
              <a:ahLst/>
              <a:cxnLst/>
              <a:rect l="l" t="t" r="r" b="b"/>
              <a:pathLst>
                <a:path w="1338" h="1489" extrusionOk="0">
                  <a:moveTo>
                    <a:pt x="634" y="0"/>
                  </a:moveTo>
                  <a:cubicBezTo>
                    <a:pt x="212" y="141"/>
                    <a:pt x="1" y="563"/>
                    <a:pt x="142" y="985"/>
                  </a:cubicBezTo>
                  <a:cubicBezTo>
                    <a:pt x="205" y="1237"/>
                    <a:pt x="324" y="1489"/>
                    <a:pt x="600" y="1489"/>
                  </a:cubicBezTo>
                  <a:cubicBezTo>
                    <a:pt x="632" y="1489"/>
                    <a:pt x="667" y="1485"/>
                    <a:pt x="704" y="1478"/>
                  </a:cubicBezTo>
                  <a:cubicBezTo>
                    <a:pt x="1126" y="1407"/>
                    <a:pt x="1338" y="985"/>
                    <a:pt x="1267" y="634"/>
                  </a:cubicBezTo>
                  <a:cubicBezTo>
                    <a:pt x="1267" y="282"/>
                    <a:pt x="986" y="0"/>
                    <a:pt x="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15"/>
            <p:cNvSpPr/>
            <p:nvPr/>
          </p:nvSpPr>
          <p:spPr>
            <a:xfrm rot="-611034" flipH="1">
              <a:off x="8506409" y="818910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15"/>
            <p:cNvSpPr/>
            <p:nvPr/>
          </p:nvSpPr>
          <p:spPr>
            <a:xfrm rot="-611034" flipH="1">
              <a:off x="2830067" y="1722994"/>
              <a:ext cx="36798" cy="32324"/>
            </a:xfrm>
            <a:custGeom>
              <a:avLst/>
              <a:gdLst/>
              <a:ahLst/>
              <a:cxnLst/>
              <a:rect l="l" t="t" r="r" b="b"/>
              <a:pathLst>
                <a:path w="1472" h="1293" extrusionOk="0">
                  <a:moveTo>
                    <a:pt x="1155" y="0"/>
                  </a:moveTo>
                  <a:cubicBezTo>
                    <a:pt x="754" y="0"/>
                    <a:pt x="1" y="612"/>
                    <a:pt x="65" y="933"/>
                  </a:cubicBezTo>
                  <a:cubicBezTo>
                    <a:pt x="65" y="1144"/>
                    <a:pt x="206" y="1214"/>
                    <a:pt x="346" y="1285"/>
                  </a:cubicBezTo>
                  <a:cubicBezTo>
                    <a:pt x="392" y="1290"/>
                    <a:pt x="438" y="1292"/>
                    <a:pt x="482" y="1292"/>
                  </a:cubicBezTo>
                  <a:cubicBezTo>
                    <a:pt x="1049" y="1292"/>
                    <a:pt x="1472" y="887"/>
                    <a:pt x="1472" y="300"/>
                  </a:cubicBezTo>
                  <a:cubicBezTo>
                    <a:pt x="1472" y="159"/>
                    <a:pt x="1402" y="89"/>
                    <a:pt x="1261" y="18"/>
                  </a:cubicBezTo>
                  <a:cubicBezTo>
                    <a:pt x="1230" y="6"/>
                    <a:pt x="1194" y="0"/>
                    <a:pt x="11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15"/>
            <p:cNvSpPr/>
            <p:nvPr/>
          </p:nvSpPr>
          <p:spPr>
            <a:xfrm rot="-611034" flipH="1">
              <a:off x="8686802" y="175877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15"/>
            <p:cNvSpPr/>
            <p:nvPr/>
          </p:nvSpPr>
          <p:spPr>
            <a:xfrm rot="-611034" flipH="1">
              <a:off x="8858422" y="3102464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15"/>
            <p:cNvSpPr/>
            <p:nvPr/>
          </p:nvSpPr>
          <p:spPr>
            <a:xfrm rot="-611034" flipH="1">
              <a:off x="8640158" y="233615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15"/>
            <p:cNvSpPr/>
            <p:nvPr/>
          </p:nvSpPr>
          <p:spPr>
            <a:xfrm rot="-611034" flipH="1">
              <a:off x="2355596" y="575103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15"/>
            <p:cNvSpPr/>
            <p:nvPr/>
          </p:nvSpPr>
          <p:spPr>
            <a:xfrm rot="-611034" flipH="1">
              <a:off x="9000450" y="2321997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15"/>
            <p:cNvSpPr/>
            <p:nvPr/>
          </p:nvSpPr>
          <p:spPr>
            <a:xfrm rot="-611034" flipH="1">
              <a:off x="8188243" y="3614283"/>
              <a:ext cx="33423" cy="29724"/>
            </a:xfrm>
            <a:custGeom>
              <a:avLst/>
              <a:gdLst/>
              <a:ahLst/>
              <a:cxnLst/>
              <a:rect l="l" t="t" r="r" b="b"/>
              <a:pathLst>
                <a:path w="1337" h="1189" extrusionOk="0">
                  <a:moveTo>
                    <a:pt x="783" y="0"/>
                  </a:moveTo>
                  <a:cubicBezTo>
                    <a:pt x="714" y="0"/>
                    <a:pt x="640" y="14"/>
                    <a:pt x="563" y="45"/>
                  </a:cubicBezTo>
                  <a:cubicBezTo>
                    <a:pt x="211" y="45"/>
                    <a:pt x="0" y="397"/>
                    <a:pt x="0" y="749"/>
                  </a:cubicBezTo>
                  <a:cubicBezTo>
                    <a:pt x="117" y="1042"/>
                    <a:pt x="381" y="1188"/>
                    <a:pt x="669" y="1188"/>
                  </a:cubicBezTo>
                  <a:cubicBezTo>
                    <a:pt x="727" y="1188"/>
                    <a:pt x="786" y="1182"/>
                    <a:pt x="844" y="1171"/>
                  </a:cubicBezTo>
                  <a:cubicBezTo>
                    <a:pt x="1196" y="1100"/>
                    <a:pt x="1337" y="749"/>
                    <a:pt x="1266" y="397"/>
                  </a:cubicBezTo>
                  <a:cubicBezTo>
                    <a:pt x="1211" y="177"/>
                    <a:pt x="1028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15"/>
            <p:cNvSpPr/>
            <p:nvPr/>
          </p:nvSpPr>
          <p:spPr>
            <a:xfrm rot="-611034" flipH="1">
              <a:off x="8899819" y="1764698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15"/>
            <p:cNvSpPr/>
            <p:nvPr/>
          </p:nvSpPr>
          <p:spPr>
            <a:xfrm rot="-611034" flipH="1">
              <a:off x="8771769" y="4006906"/>
              <a:ext cx="33448" cy="32274"/>
            </a:xfrm>
            <a:custGeom>
              <a:avLst/>
              <a:gdLst/>
              <a:ahLst/>
              <a:cxnLst/>
              <a:rect l="l" t="t" r="r" b="b"/>
              <a:pathLst>
                <a:path w="1338" h="1291" extrusionOk="0">
                  <a:moveTo>
                    <a:pt x="603" y="0"/>
                  </a:moveTo>
                  <a:cubicBezTo>
                    <a:pt x="567" y="0"/>
                    <a:pt x="530" y="4"/>
                    <a:pt x="493" y="11"/>
                  </a:cubicBezTo>
                  <a:cubicBezTo>
                    <a:pt x="141" y="152"/>
                    <a:pt x="1" y="503"/>
                    <a:pt x="141" y="785"/>
                  </a:cubicBezTo>
                  <a:cubicBezTo>
                    <a:pt x="141" y="1091"/>
                    <a:pt x="408" y="1291"/>
                    <a:pt x="709" y="1291"/>
                  </a:cubicBezTo>
                  <a:cubicBezTo>
                    <a:pt x="754" y="1291"/>
                    <a:pt x="799" y="1286"/>
                    <a:pt x="845" y="1277"/>
                  </a:cubicBezTo>
                  <a:cubicBezTo>
                    <a:pt x="1126" y="1207"/>
                    <a:pt x="1337" y="925"/>
                    <a:pt x="1267" y="574"/>
                  </a:cubicBezTo>
                  <a:cubicBezTo>
                    <a:pt x="1204" y="259"/>
                    <a:pt x="915" y="0"/>
                    <a:pt x="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15"/>
            <p:cNvSpPr/>
            <p:nvPr/>
          </p:nvSpPr>
          <p:spPr>
            <a:xfrm rot="-611034" flipH="1">
              <a:off x="4477653" y="406340"/>
              <a:ext cx="31674" cy="36223"/>
            </a:xfrm>
            <a:custGeom>
              <a:avLst/>
              <a:gdLst/>
              <a:ahLst/>
              <a:cxnLst/>
              <a:rect l="l" t="t" r="r" b="b"/>
              <a:pathLst>
                <a:path w="1267" h="1449" extrusionOk="0">
                  <a:moveTo>
                    <a:pt x="621" y="0"/>
                  </a:moveTo>
                  <a:cubicBezTo>
                    <a:pt x="582" y="0"/>
                    <a:pt x="539" y="5"/>
                    <a:pt x="493" y="14"/>
                  </a:cubicBezTo>
                  <a:cubicBezTo>
                    <a:pt x="211" y="14"/>
                    <a:pt x="0" y="647"/>
                    <a:pt x="211" y="1280"/>
                  </a:cubicBezTo>
                  <a:cubicBezTo>
                    <a:pt x="211" y="1383"/>
                    <a:pt x="325" y="1449"/>
                    <a:pt x="468" y="1449"/>
                  </a:cubicBezTo>
                  <a:cubicBezTo>
                    <a:pt x="520" y="1449"/>
                    <a:pt x="577" y="1440"/>
                    <a:pt x="633" y="1421"/>
                  </a:cubicBezTo>
                  <a:cubicBezTo>
                    <a:pt x="1056" y="1280"/>
                    <a:pt x="1267" y="788"/>
                    <a:pt x="1126" y="436"/>
                  </a:cubicBezTo>
                  <a:cubicBezTo>
                    <a:pt x="1004" y="192"/>
                    <a:pt x="882" y="0"/>
                    <a:pt x="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15"/>
            <p:cNvSpPr/>
            <p:nvPr/>
          </p:nvSpPr>
          <p:spPr>
            <a:xfrm rot="-611034" flipH="1">
              <a:off x="8416435" y="2440363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15"/>
            <p:cNvSpPr/>
            <p:nvPr/>
          </p:nvSpPr>
          <p:spPr>
            <a:xfrm rot="-611034" flipH="1">
              <a:off x="2207289" y="907950"/>
              <a:ext cx="38723" cy="26849"/>
            </a:xfrm>
            <a:custGeom>
              <a:avLst/>
              <a:gdLst/>
              <a:ahLst/>
              <a:cxnLst/>
              <a:rect l="l" t="t" r="r" b="b"/>
              <a:pathLst>
                <a:path w="1549" h="1074" extrusionOk="0">
                  <a:moveTo>
                    <a:pt x="1161" y="0"/>
                  </a:moveTo>
                  <a:cubicBezTo>
                    <a:pt x="1073" y="0"/>
                    <a:pt x="985" y="18"/>
                    <a:pt x="915" y="53"/>
                  </a:cubicBezTo>
                  <a:cubicBezTo>
                    <a:pt x="774" y="194"/>
                    <a:pt x="563" y="264"/>
                    <a:pt x="423" y="405"/>
                  </a:cubicBezTo>
                  <a:cubicBezTo>
                    <a:pt x="282" y="546"/>
                    <a:pt x="0" y="616"/>
                    <a:pt x="141" y="897"/>
                  </a:cubicBezTo>
                  <a:cubicBezTo>
                    <a:pt x="211" y="1038"/>
                    <a:pt x="299" y="1073"/>
                    <a:pt x="396" y="1073"/>
                  </a:cubicBezTo>
                  <a:cubicBezTo>
                    <a:pt x="493" y="1073"/>
                    <a:pt x="598" y="1038"/>
                    <a:pt x="704" y="1038"/>
                  </a:cubicBezTo>
                  <a:cubicBezTo>
                    <a:pt x="985" y="968"/>
                    <a:pt x="1267" y="827"/>
                    <a:pt x="1407" y="616"/>
                  </a:cubicBezTo>
                  <a:cubicBezTo>
                    <a:pt x="1548" y="475"/>
                    <a:pt x="1548" y="194"/>
                    <a:pt x="1407" y="53"/>
                  </a:cubicBezTo>
                  <a:cubicBezTo>
                    <a:pt x="1337" y="18"/>
                    <a:pt x="1249" y="0"/>
                    <a:pt x="1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15"/>
            <p:cNvSpPr/>
            <p:nvPr/>
          </p:nvSpPr>
          <p:spPr>
            <a:xfrm rot="-611034" flipH="1">
              <a:off x="1584386" y="944566"/>
              <a:ext cx="31499" cy="23749"/>
            </a:xfrm>
            <a:custGeom>
              <a:avLst/>
              <a:gdLst/>
              <a:ahLst/>
              <a:cxnLst/>
              <a:rect l="l" t="t" r="r" b="b"/>
              <a:pathLst>
                <a:path w="1260" h="950" extrusionOk="0">
                  <a:moveTo>
                    <a:pt x="717" y="0"/>
                  </a:moveTo>
                  <a:cubicBezTo>
                    <a:pt x="645" y="0"/>
                    <a:pt x="569" y="9"/>
                    <a:pt x="493" y="24"/>
                  </a:cubicBezTo>
                  <a:cubicBezTo>
                    <a:pt x="142" y="24"/>
                    <a:pt x="1" y="94"/>
                    <a:pt x="1" y="446"/>
                  </a:cubicBezTo>
                  <a:cubicBezTo>
                    <a:pt x="64" y="698"/>
                    <a:pt x="296" y="949"/>
                    <a:pt x="596" y="949"/>
                  </a:cubicBezTo>
                  <a:cubicBezTo>
                    <a:pt x="631" y="949"/>
                    <a:pt x="667" y="946"/>
                    <a:pt x="704" y="938"/>
                  </a:cubicBezTo>
                  <a:cubicBezTo>
                    <a:pt x="734" y="946"/>
                    <a:pt x="764" y="949"/>
                    <a:pt x="793" y="949"/>
                  </a:cubicBezTo>
                  <a:cubicBezTo>
                    <a:pt x="1041" y="949"/>
                    <a:pt x="1260" y="698"/>
                    <a:pt x="1197" y="446"/>
                  </a:cubicBezTo>
                  <a:cubicBezTo>
                    <a:pt x="1197" y="115"/>
                    <a:pt x="980" y="0"/>
                    <a:pt x="7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15"/>
            <p:cNvSpPr/>
            <p:nvPr/>
          </p:nvSpPr>
          <p:spPr>
            <a:xfrm rot="-611034" flipH="1">
              <a:off x="8775295" y="3508292"/>
              <a:ext cx="26399" cy="26749"/>
            </a:xfrm>
            <a:custGeom>
              <a:avLst/>
              <a:gdLst/>
              <a:ahLst/>
              <a:cxnLst/>
              <a:rect l="l" t="t" r="r" b="b"/>
              <a:pathLst>
                <a:path w="1056" h="1070" extrusionOk="0">
                  <a:moveTo>
                    <a:pt x="352" y="0"/>
                  </a:moveTo>
                  <a:cubicBezTo>
                    <a:pt x="70" y="71"/>
                    <a:pt x="0" y="282"/>
                    <a:pt x="0" y="563"/>
                  </a:cubicBezTo>
                  <a:cubicBezTo>
                    <a:pt x="123" y="870"/>
                    <a:pt x="245" y="1069"/>
                    <a:pt x="507" y="1069"/>
                  </a:cubicBezTo>
                  <a:cubicBezTo>
                    <a:pt x="546" y="1069"/>
                    <a:pt x="588" y="1065"/>
                    <a:pt x="633" y="1056"/>
                  </a:cubicBezTo>
                  <a:cubicBezTo>
                    <a:pt x="915" y="985"/>
                    <a:pt x="1055" y="774"/>
                    <a:pt x="985" y="49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15"/>
            <p:cNvSpPr/>
            <p:nvPr/>
          </p:nvSpPr>
          <p:spPr>
            <a:xfrm rot="-611034" flipH="1">
              <a:off x="8555400" y="3193740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15"/>
            <p:cNvSpPr/>
            <p:nvPr/>
          </p:nvSpPr>
          <p:spPr>
            <a:xfrm rot="-611034" flipH="1">
              <a:off x="8731184" y="161942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15"/>
            <p:cNvSpPr/>
            <p:nvPr/>
          </p:nvSpPr>
          <p:spPr>
            <a:xfrm rot="-611034" flipH="1">
              <a:off x="8894149" y="282291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15"/>
            <p:cNvSpPr/>
            <p:nvPr/>
          </p:nvSpPr>
          <p:spPr>
            <a:xfrm rot="-611034" flipH="1">
              <a:off x="8860178" y="2058024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15"/>
            <p:cNvSpPr/>
            <p:nvPr/>
          </p:nvSpPr>
          <p:spPr>
            <a:xfrm rot="-611034" flipH="1">
              <a:off x="666377" y="608567"/>
              <a:ext cx="26399" cy="24624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563" y="0"/>
                  </a:moveTo>
                  <a:cubicBezTo>
                    <a:pt x="212" y="70"/>
                    <a:pt x="1" y="281"/>
                    <a:pt x="71" y="633"/>
                  </a:cubicBezTo>
                  <a:cubicBezTo>
                    <a:pt x="141" y="844"/>
                    <a:pt x="352" y="985"/>
                    <a:pt x="634" y="985"/>
                  </a:cubicBezTo>
                  <a:cubicBezTo>
                    <a:pt x="845" y="915"/>
                    <a:pt x="1056" y="704"/>
                    <a:pt x="1056" y="422"/>
                  </a:cubicBezTo>
                  <a:cubicBezTo>
                    <a:pt x="985" y="141"/>
                    <a:pt x="774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15"/>
            <p:cNvSpPr/>
            <p:nvPr/>
          </p:nvSpPr>
          <p:spPr>
            <a:xfrm rot="-611034" flipH="1">
              <a:off x="1379747" y="1068298"/>
              <a:ext cx="24649" cy="27099"/>
            </a:xfrm>
            <a:custGeom>
              <a:avLst/>
              <a:gdLst/>
              <a:ahLst/>
              <a:cxnLst/>
              <a:rect l="l" t="t" r="r" b="b"/>
              <a:pathLst>
                <a:path w="986" h="1084" extrusionOk="0">
                  <a:moveTo>
                    <a:pt x="493" y="0"/>
                  </a:moveTo>
                  <a:cubicBezTo>
                    <a:pt x="211" y="212"/>
                    <a:pt x="0" y="563"/>
                    <a:pt x="71" y="915"/>
                  </a:cubicBezTo>
                  <a:cubicBezTo>
                    <a:pt x="122" y="1018"/>
                    <a:pt x="211" y="1083"/>
                    <a:pt x="338" y="1083"/>
                  </a:cubicBezTo>
                  <a:cubicBezTo>
                    <a:pt x="385" y="1083"/>
                    <a:pt x="436" y="1075"/>
                    <a:pt x="493" y="1056"/>
                  </a:cubicBezTo>
                  <a:cubicBezTo>
                    <a:pt x="845" y="985"/>
                    <a:pt x="985" y="634"/>
                    <a:pt x="915" y="352"/>
                  </a:cubicBezTo>
                  <a:cubicBezTo>
                    <a:pt x="915" y="141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15"/>
            <p:cNvSpPr/>
            <p:nvPr/>
          </p:nvSpPr>
          <p:spPr>
            <a:xfrm rot="-611034" flipH="1">
              <a:off x="3279003" y="2329321"/>
              <a:ext cx="24649" cy="28499"/>
            </a:xfrm>
            <a:custGeom>
              <a:avLst/>
              <a:gdLst/>
              <a:ahLst/>
              <a:cxnLst/>
              <a:rect l="l" t="t" r="r" b="b"/>
              <a:pathLst>
                <a:path w="986" h="1140" extrusionOk="0">
                  <a:moveTo>
                    <a:pt x="504" y="0"/>
                  </a:moveTo>
                  <a:cubicBezTo>
                    <a:pt x="478" y="0"/>
                    <a:pt x="451" y="5"/>
                    <a:pt x="423" y="14"/>
                  </a:cubicBezTo>
                  <a:cubicBezTo>
                    <a:pt x="141" y="85"/>
                    <a:pt x="1" y="436"/>
                    <a:pt x="71" y="718"/>
                  </a:cubicBezTo>
                  <a:cubicBezTo>
                    <a:pt x="71" y="999"/>
                    <a:pt x="282" y="1140"/>
                    <a:pt x="563" y="1140"/>
                  </a:cubicBezTo>
                  <a:cubicBezTo>
                    <a:pt x="845" y="999"/>
                    <a:pt x="985" y="647"/>
                    <a:pt x="845" y="366"/>
                  </a:cubicBezTo>
                  <a:cubicBezTo>
                    <a:pt x="784" y="183"/>
                    <a:pt x="670" y="0"/>
                    <a:pt x="5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15"/>
            <p:cNvSpPr/>
            <p:nvPr/>
          </p:nvSpPr>
          <p:spPr>
            <a:xfrm rot="-611034" flipH="1">
              <a:off x="7743813" y="3302483"/>
              <a:ext cx="22874" cy="18499"/>
            </a:xfrm>
            <a:custGeom>
              <a:avLst/>
              <a:gdLst/>
              <a:ahLst/>
              <a:cxnLst/>
              <a:rect l="l" t="t" r="r" b="b"/>
              <a:pathLst>
                <a:path w="915" h="740" extrusionOk="0">
                  <a:moveTo>
                    <a:pt x="490" y="0"/>
                  </a:moveTo>
                  <a:cubicBezTo>
                    <a:pt x="447" y="0"/>
                    <a:pt x="401" y="6"/>
                    <a:pt x="352" y="18"/>
                  </a:cubicBezTo>
                  <a:cubicBezTo>
                    <a:pt x="141" y="18"/>
                    <a:pt x="1" y="159"/>
                    <a:pt x="1" y="370"/>
                  </a:cubicBezTo>
                  <a:cubicBezTo>
                    <a:pt x="1" y="603"/>
                    <a:pt x="194" y="740"/>
                    <a:pt x="380" y="740"/>
                  </a:cubicBezTo>
                  <a:cubicBezTo>
                    <a:pt x="418" y="740"/>
                    <a:pt x="457" y="734"/>
                    <a:pt x="493" y="722"/>
                  </a:cubicBezTo>
                  <a:cubicBezTo>
                    <a:pt x="704" y="722"/>
                    <a:pt x="915" y="581"/>
                    <a:pt x="845" y="370"/>
                  </a:cubicBezTo>
                  <a:cubicBezTo>
                    <a:pt x="845" y="137"/>
                    <a:pt x="700" y="0"/>
                    <a:pt x="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15"/>
            <p:cNvSpPr/>
            <p:nvPr/>
          </p:nvSpPr>
          <p:spPr>
            <a:xfrm rot="-611034" flipH="1">
              <a:off x="728849" y="4165107"/>
              <a:ext cx="12349" cy="12324"/>
            </a:xfrm>
            <a:custGeom>
              <a:avLst/>
              <a:gdLst/>
              <a:ahLst/>
              <a:cxnLst/>
              <a:rect l="l" t="t" r="r" b="b"/>
              <a:pathLst>
                <a:path w="494" h="493" extrusionOk="0">
                  <a:moveTo>
                    <a:pt x="142" y="0"/>
                  </a:moveTo>
                  <a:cubicBezTo>
                    <a:pt x="71" y="71"/>
                    <a:pt x="1" y="141"/>
                    <a:pt x="1" y="211"/>
                  </a:cubicBezTo>
                  <a:cubicBezTo>
                    <a:pt x="1" y="352"/>
                    <a:pt x="142" y="493"/>
                    <a:pt x="282" y="493"/>
                  </a:cubicBezTo>
                  <a:cubicBezTo>
                    <a:pt x="353" y="493"/>
                    <a:pt x="493" y="352"/>
                    <a:pt x="423" y="211"/>
                  </a:cubicBezTo>
                  <a:cubicBezTo>
                    <a:pt x="423" y="71"/>
                    <a:pt x="282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15"/>
            <p:cNvSpPr/>
            <p:nvPr/>
          </p:nvSpPr>
          <p:spPr>
            <a:xfrm rot="-611034" flipH="1">
              <a:off x="4615117" y="745963"/>
              <a:ext cx="87471" cy="111745"/>
            </a:xfrm>
            <a:custGeom>
              <a:avLst/>
              <a:gdLst/>
              <a:ahLst/>
              <a:cxnLst/>
              <a:rect l="l" t="t" r="r" b="b"/>
              <a:pathLst>
                <a:path w="3499" h="4470" extrusionOk="0">
                  <a:moveTo>
                    <a:pt x="2800" y="0"/>
                  </a:moveTo>
                  <a:cubicBezTo>
                    <a:pt x="2669" y="0"/>
                    <a:pt x="2541" y="53"/>
                    <a:pt x="2443" y="151"/>
                  </a:cubicBezTo>
                  <a:cubicBezTo>
                    <a:pt x="2232" y="309"/>
                    <a:pt x="1942" y="388"/>
                    <a:pt x="1662" y="388"/>
                  </a:cubicBezTo>
                  <a:cubicBezTo>
                    <a:pt x="1568" y="388"/>
                    <a:pt x="1476" y="379"/>
                    <a:pt x="1388" y="362"/>
                  </a:cubicBezTo>
                  <a:cubicBezTo>
                    <a:pt x="1315" y="348"/>
                    <a:pt x="1245" y="342"/>
                    <a:pt x="1178" y="342"/>
                  </a:cubicBezTo>
                  <a:cubicBezTo>
                    <a:pt x="541" y="342"/>
                    <a:pt x="219" y="927"/>
                    <a:pt x="473" y="1628"/>
                  </a:cubicBezTo>
                  <a:cubicBezTo>
                    <a:pt x="614" y="1769"/>
                    <a:pt x="825" y="1909"/>
                    <a:pt x="614" y="2120"/>
                  </a:cubicBezTo>
                  <a:cubicBezTo>
                    <a:pt x="122" y="2613"/>
                    <a:pt x="403" y="3246"/>
                    <a:pt x="122" y="3809"/>
                  </a:cubicBezTo>
                  <a:cubicBezTo>
                    <a:pt x="0" y="4113"/>
                    <a:pt x="299" y="4470"/>
                    <a:pt x="610" y="4470"/>
                  </a:cubicBezTo>
                  <a:cubicBezTo>
                    <a:pt x="658" y="4470"/>
                    <a:pt x="707" y="4461"/>
                    <a:pt x="755" y="4442"/>
                  </a:cubicBezTo>
                  <a:cubicBezTo>
                    <a:pt x="1107" y="4231"/>
                    <a:pt x="1458" y="4231"/>
                    <a:pt x="1810" y="4231"/>
                  </a:cubicBezTo>
                  <a:cubicBezTo>
                    <a:pt x="1835" y="4235"/>
                    <a:pt x="1859" y="4237"/>
                    <a:pt x="1883" y="4237"/>
                  </a:cubicBezTo>
                  <a:cubicBezTo>
                    <a:pt x="2271" y="4237"/>
                    <a:pt x="2563" y="3722"/>
                    <a:pt x="2232" y="3457"/>
                  </a:cubicBezTo>
                  <a:cubicBezTo>
                    <a:pt x="1669" y="2965"/>
                    <a:pt x="1880" y="2331"/>
                    <a:pt x="1388" y="1698"/>
                  </a:cubicBezTo>
                  <a:lnTo>
                    <a:pt x="1388" y="1698"/>
                  </a:lnTo>
                  <a:cubicBezTo>
                    <a:pt x="1609" y="1831"/>
                    <a:pt x="1852" y="1894"/>
                    <a:pt x="2089" y="1894"/>
                  </a:cubicBezTo>
                  <a:cubicBezTo>
                    <a:pt x="2605" y="1894"/>
                    <a:pt x="3095" y="1595"/>
                    <a:pt x="3287" y="1065"/>
                  </a:cubicBezTo>
                  <a:cubicBezTo>
                    <a:pt x="3498" y="784"/>
                    <a:pt x="3428" y="432"/>
                    <a:pt x="3217" y="221"/>
                  </a:cubicBezTo>
                  <a:cubicBezTo>
                    <a:pt x="3104" y="70"/>
                    <a:pt x="2950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15"/>
            <p:cNvSpPr/>
            <p:nvPr/>
          </p:nvSpPr>
          <p:spPr>
            <a:xfrm rot="-611034" flipH="1">
              <a:off x="7092096" y="507344"/>
              <a:ext cx="79171" cy="99820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15"/>
            <p:cNvSpPr/>
            <p:nvPr/>
          </p:nvSpPr>
          <p:spPr>
            <a:xfrm rot="-611034" flipH="1">
              <a:off x="258258" y="1961487"/>
              <a:ext cx="98420" cy="80071"/>
            </a:xfrm>
            <a:custGeom>
              <a:avLst/>
              <a:gdLst/>
              <a:ahLst/>
              <a:cxnLst/>
              <a:rect l="l" t="t" r="r" b="b"/>
              <a:pathLst>
                <a:path w="3937" h="3203" extrusionOk="0">
                  <a:moveTo>
                    <a:pt x="2462" y="1"/>
                  </a:moveTo>
                  <a:cubicBezTo>
                    <a:pt x="2410" y="261"/>
                    <a:pt x="2319" y="406"/>
                    <a:pt x="2132" y="406"/>
                  </a:cubicBezTo>
                  <a:cubicBezTo>
                    <a:pt x="2067" y="406"/>
                    <a:pt x="1991" y="389"/>
                    <a:pt x="1900" y="352"/>
                  </a:cubicBezTo>
                  <a:cubicBezTo>
                    <a:pt x="1776" y="270"/>
                    <a:pt x="1652" y="236"/>
                    <a:pt x="1529" y="236"/>
                  </a:cubicBezTo>
                  <a:cubicBezTo>
                    <a:pt x="1441" y="236"/>
                    <a:pt x="1354" y="253"/>
                    <a:pt x="1267" y="282"/>
                  </a:cubicBezTo>
                  <a:cubicBezTo>
                    <a:pt x="493" y="774"/>
                    <a:pt x="71" y="1619"/>
                    <a:pt x="0" y="2533"/>
                  </a:cubicBezTo>
                  <a:cubicBezTo>
                    <a:pt x="117" y="2940"/>
                    <a:pt x="473" y="3202"/>
                    <a:pt x="910" y="3202"/>
                  </a:cubicBezTo>
                  <a:cubicBezTo>
                    <a:pt x="1002" y="3202"/>
                    <a:pt x="1098" y="3191"/>
                    <a:pt x="1196" y="3166"/>
                  </a:cubicBezTo>
                  <a:cubicBezTo>
                    <a:pt x="1591" y="2509"/>
                    <a:pt x="1801" y="1605"/>
                    <a:pt x="2804" y="1605"/>
                  </a:cubicBezTo>
                  <a:cubicBezTo>
                    <a:pt x="2874" y="1605"/>
                    <a:pt x="2947" y="1609"/>
                    <a:pt x="3025" y="1619"/>
                  </a:cubicBezTo>
                  <a:cubicBezTo>
                    <a:pt x="3048" y="1622"/>
                    <a:pt x="3071" y="1624"/>
                    <a:pt x="3094" y="1624"/>
                  </a:cubicBezTo>
                  <a:cubicBezTo>
                    <a:pt x="3556" y="1624"/>
                    <a:pt x="3936" y="966"/>
                    <a:pt x="3869" y="563"/>
                  </a:cubicBezTo>
                  <a:cubicBezTo>
                    <a:pt x="3799" y="141"/>
                    <a:pt x="3447" y="1"/>
                    <a:pt x="28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15"/>
            <p:cNvSpPr/>
            <p:nvPr/>
          </p:nvSpPr>
          <p:spPr>
            <a:xfrm rot="-611034" flipH="1">
              <a:off x="501919" y="2437515"/>
              <a:ext cx="105545" cy="84421"/>
            </a:xfrm>
            <a:custGeom>
              <a:avLst/>
              <a:gdLst/>
              <a:ahLst/>
              <a:cxnLst/>
              <a:rect l="l" t="t" r="r" b="b"/>
              <a:pathLst>
                <a:path w="4222" h="3377" extrusionOk="0">
                  <a:moveTo>
                    <a:pt x="1478" y="0"/>
                  </a:moveTo>
                  <a:cubicBezTo>
                    <a:pt x="141" y="422"/>
                    <a:pt x="1" y="774"/>
                    <a:pt x="423" y="1899"/>
                  </a:cubicBezTo>
                  <a:cubicBezTo>
                    <a:pt x="507" y="1899"/>
                    <a:pt x="614" y="1911"/>
                    <a:pt x="726" y="1911"/>
                  </a:cubicBezTo>
                  <a:cubicBezTo>
                    <a:pt x="893" y="1911"/>
                    <a:pt x="1070" y="1885"/>
                    <a:pt x="1197" y="1759"/>
                  </a:cubicBezTo>
                  <a:cubicBezTo>
                    <a:pt x="1365" y="1615"/>
                    <a:pt x="1525" y="1561"/>
                    <a:pt x="1674" y="1561"/>
                  </a:cubicBezTo>
                  <a:cubicBezTo>
                    <a:pt x="1961" y="1561"/>
                    <a:pt x="2207" y="1761"/>
                    <a:pt x="2393" y="1899"/>
                  </a:cubicBezTo>
                  <a:cubicBezTo>
                    <a:pt x="2744" y="2181"/>
                    <a:pt x="2674" y="2392"/>
                    <a:pt x="2744" y="2673"/>
                  </a:cubicBezTo>
                  <a:cubicBezTo>
                    <a:pt x="2815" y="3025"/>
                    <a:pt x="3166" y="3306"/>
                    <a:pt x="3518" y="3377"/>
                  </a:cubicBezTo>
                  <a:cubicBezTo>
                    <a:pt x="3729" y="3377"/>
                    <a:pt x="4011" y="3306"/>
                    <a:pt x="4081" y="3025"/>
                  </a:cubicBezTo>
                  <a:cubicBezTo>
                    <a:pt x="4222" y="2744"/>
                    <a:pt x="4151" y="2462"/>
                    <a:pt x="3870" y="2251"/>
                  </a:cubicBezTo>
                  <a:cubicBezTo>
                    <a:pt x="3729" y="2040"/>
                    <a:pt x="3448" y="1899"/>
                    <a:pt x="3518" y="1477"/>
                  </a:cubicBezTo>
                  <a:cubicBezTo>
                    <a:pt x="3632" y="909"/>
                    <a:pt x="3470" y="662"/>
                    <a:pt x="3033" y="662"/>
                  </a:cubicBezTo>
                  <a:cubicBezTo>
                    <a:pt x="2929" y="662"/>
                    <a:pt x="2809" y="676"/>
                    <a:pt x="2674" y="704"/>
                  </a:cubicBezTo>
                  <a:cubicBezTo>
                    <a:pt x="2595" y="719"/>
                    <a:pt x="2523" y="728"/>
                    <a:pt x="2456" y="728"/>
                  </a:cubicBezTo>
                  <a:cubicBezTo>
                    <a:pt x="2227" y="728"/>
                    <a:pt x="2064" y="624"/>
                    <a:pt x="1900" y="352"/>
                  </a:cubicBezTo>
                  <a:cubicBezTo>
                    <a:pt x="1830" y="211"/>
                    <a:pt x="1619" y="141"/>
                    <a:pt x="1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15"/>
            <p:cNvSpPr/>
            <p:nvPr/>
          </p:nvSpPr>
          <p:spPr>
            <a:xfrm rot="-611034" flipH="1">
              <a:off x="5361564" y="4144792"/>
              <a:ext cx="103770" cy="52973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15"/>
            <p:cNvSpPr/>
            <p:nvPr/>
          </p:nvSpPr>
          <p:spPr>
            <a:xfrm rot="-611034" flipH="1">
              <a:off x="7260016" y="1023186"/>
              <a:ext cx="72147" cy="102470"/>
            </a:xfrm>
            <a:custGeom>
              <a:avLst/>
              <a:gdLst/>
              <a:ahLst/>
              <a:cxnLst/>
              <a:rect l="l" t="t" r="r" b="b"/>
              <a:pathLst>
                <a:path w="2886" h="4099" extrusionOk="0">
                  <a:moveTo>
                    <a:pt x="1971" y="0"/>
                  </a:moveTo>
                  <a:cubicBezTo>
                    <a:pt x="1802" y="0"/>
                    <a:pt x="1588" y="90"/>
                    <a:pt x="1365" y="90"/>
                  </a:cubicBezTo>
                  <a:cubicBezTo>
                    <a:pt x="1309" y="90"/>
                    <a:pt x="1253" y="84"/>
                    <a:pt x="1197" y="70"/>
                  </a:cubicBezTo>
                  <a:cubicBezTo>
                    <a:pt x="1120" y="40"/>
                    <a:pt x="1043" y="26"/>
                    <a:pt x="968" y="26"/>
                  </a:cubicBezTo>
                  <a:cubicBezTo>
                    <a:pt x="701" y="26"/>
                    <a:pt x="462" y="202"/>
                    <a:pt x="353" y="422"/>
                  </a:cubicBezTo>
                  <a:cubicBezTo>
                    <a:pt x="71" y="774"/>
                    <a:pt x="142" y="1196"/>
                    <a:pt x="493" y="1407"/>
                  </a:cubicBezTo>
                  <a:cubicBezTo>
                    <a:pt x="564" y="1970"/>
                    <a:pt x="564" y="2462"/>
                    <a:pt x="423" y="2955"/>
                  </a:cubicBezTo>
                  <a:cubicBezTo>
                    <a:pt x="142" y="3095"/>
                    <a:pt x="1" y="3377"/>
                    <a:pt x="142" y="3658"/>
                  </a:cubicBezTo>
                  <a:cubicBezTo>
                    <a:pt x="282" y="4010"/>
                    <a:pt x="564" y="4080"/>
                    <a:pt x="915" y="4080"/>
                  </a:cubicBezTo>
                  <a:cubicBezTo>
                    <a:pt x="964" y="4092"/>
                    <a:pt x="1012" y="4098"/>
                    <a:pt x="1060" y="4098"/>
                  </a:cubicBezTo>
                  <a:cubicBezTo>
                    <a:pt x="1291" y="4098"/>
                    <a:pt x="1514" y="3962"/>
                    <a:pt x="1689" y="3728"/>
                  </a:cubicBezTo>
                  <a:cubicBezTo>
                    <a:pt x="1760" y="3447"/>
                    <a:pt x="1548" y="3306"/>
                    <a:pt x="1408" y="3166"/>
                  </a:cubicBezTo>
                  <a:cubicBezTo>
                    <a:pt x="1267" y="3025"/>
                    <a:pt x="1197" y="2884"/>
                    <a:pt x="1337" y="2673"/>
                  </a:cubicBezTo>
                  <a:cubicBezTo>
                    <a:pt x="1760" y="1970"/>
                    <a:pt x="1760" y="1970"/>
                    <a:pt x="1056" y="1337"/>
                  </a:cubicBezTo>
                  <a:cubicBezTo>
                    <a:pt x="1291" y="1141"/>
                    <a:pt x="1482" y="1098"/>
                    <a:pt x="1653" y="1098"/>
                  </a:cubicBezTo>
                  <a:cubicBezTo>
                    <a:pt x="1791" y="1098"/>
                    <a:pt x="1916" y="1126"/>
                    <a:pt x="2041" y="1126"/>
                  </a:cubicBezTo>
                  <a:cubicBezTo>
                    <a:pt x="2604" y="1126"/>
                    <a:pt x="2885" y="985"/>
                    <a:pt x="2815" y="563"/>
                  </a:cubicBezTo>
                  <a:cubicBezTo>
                    <a:pt x="2744" y="141"/>
                    <a:pt x="2393" y="0"/>
                    <a:pt x="19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15"/>
            <p:cNvSpPr/>
            <p:nvPr/>
          </p:nvSpPr>
          <p:spPr>
            <a:xfrm rot="-611034" flipH="1">
              <a:off x="550048" y="3353375"/>
              <a:ext cx="79146" cy="55422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15"/>
            <p:cNvSpPr/>
            <p:nvPr/>
          </p:nvSpPr>
          <p:spPr>
            <a:xfrm rot="-611034" flipH="1">
              <a:off x="5370361" y="4619284"/>
              <a:ext cx="86196" cy="43023"/>
            </a:xfrm>
            <a:custGeom>
              <a:avLst/>
              <a:gdLst/>
              <a:ahLst/>
              <a:cxnLst/>
              <a:rect l="l" t="t" r="r" b="b"/>
              <a:pathLst>
                <a:path w="3448" h="1721" extrusionOk="0">
                  <a:moveTo>
                    <a:pt x="1270" y="0"/>
                  </a:moveTo>
                  <a:cubicBezTo>
                    <a:pt x="927" y="0"/>
                    <a:pt x="604" y="216"/>
                    <a:pt x="353" y="467"/>
                  </a:cubicBezTo>
                  <a:cubicBezTo>
                    <a:pt x="71" y="678"/>
                    <a:pt x="1" y="1100"/>
                    <a:pt x="212" y="1452"/>
                  </a:cubicBezTo>
                  <a:cubicBezTo>
                    <a:pt x="295" y="1660"/>
                    <a:pt x="452" y="1720"/>
                    <a:pt x="625" y="1720"/>
                  </a:cubicBezTo>
                  <a:cubicBezTo>
                    <a:pt x="744" y="1720"/>
                    <a:pt x="871" y="1691"/>
                    <a:pt x="986" y="1663"/>
                  </a:cubicBezTo>
                  <a:cubicBezTo>
                    <a:pt x="1372" y="1566"/>
                    <a:pt x="1725" y="1370"/>
                    <a:pt x="2067" y="1370"/>
                  </a:cubicBezTo>
                  <a:cubicBezTo>
                    <a:pt x="2224" y="1370"/>
                    <a:pt x="2379" y="1411"/>
                    <a:pt x="2533" y="1522"/>
                  </a:cubicBezTo>
                  <a:cubicBezTo>
                    <a:pt x="2956" y="1452"/>
                    <a:pt x="3378" y="1381"/>
                    <a:pt x="3378" y="889"/>
                  </a:cubicBezTo>
                  <a:cubicBezTo>
                    <a:pt x="3448" y="396"/>
                    <a:pt x="2956" y="326"/>
                    <a:pt x="2674" y="256"/>
                  </a:cubicBezTo>
                  <a:cubicBezTo>
                    <a:pt x="2586" y="238"/>
                    <a:pt x="2503" y="234"/>
                    <a:pt x="2421" y="234"/>
                  </a:cubicBezTo>
                  <a:cubicBezTo>
                    <a:pt x="2340" y="234"/>
                    <a:pt x="2261" y="238"/>
                    <a:pt x="2182" y="238"/>
                  </a:cubicBezTo>
                  <a:cubicBezTo>
                    <a:pt x="2023" y="238"/>
                    <a:pt x="1865" y="221"/>
                    <a:pt x="1689" y="115"/>
                  </a:cubicBezTo>
                  <a:cubicBezTo>
                    <a:pt x="1549" y="35"/>
                    <a:pt x="1408" y="0"/>
                    <a:pt x="1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15"/>
            <p:cNvSpPr/>
            <p:nvPr/>
          </p:nvSpPr>
          <p:spPr>
            <a:xfrm rot="-611034" flipH="1">
              <a:off x="4053257" y="564538"/>
              <a:ext cx="78471" cy="45398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15"/>
            <p:cNvSpPr/>
            <p:nvPr/>
          </p:nvSpPr>
          <p:spPr>
            <a:xfrm rot="-611034" flipH="1">
              <a:off x="515992" y="87802"/>
              <a:ext cx="77396" cy="55647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15"/>
            <p:cNvSpPr/>
            <p:nvPr/>
          </p:nvSpPr>
          <p:spPr>
            <a:xfrm rot="-611034" flipH="1">
              <a:off x="5193492" y="621686"/>
              <a:ext cx="65097" cy="73872"/>
            </a:xfrm>
            <a:custGeom>
              <a:avLst/>
              <a:gdLst/>
              <a:ahLst/>
              <a:cxnLst/>
              <a:rect l="l" t="t" r="r" b="b"/>
              <a:pathLst>
                <a:path w="2604" h="2955" extrusionOk="0">
                  <a:moveTo>
                    <a:pt x="493" y="0"/>
                  </a:moveTo>
                  <a:cubicBezTo>
                    <a:pt x="212" y="71"/>
                    <a:pt x="1" y="352"/>
                    <a:pt x="1" y="634"/>
                  </a:cubicBezTo>
                  <a:cubicBezTo>
                    <a:pt x="71" y="985"/>
                    <a:pt x="282" y="985"/>
                    <a:pt x="564" y="985"/>
                  </a:cubicBezTo>
                  <a:cubicBezTo>
                    <a:pt x="1267" y="1056"/>
                    <a:pt x="1337" y="1267"/>
                    <a:pt x="1267" y="1900"/>
                  </a:cubicBezTo>
                  <a:cubicBezTo>
                    <a:pt x="1197" y="2111"/>
                    <a:pt x="1197" y="2322"/>
                    <a:pt x="1267" y="2603"/>
                  </a:cubicBezTo>
                  <a:cubicBezTo>
                    <a:pt x="1267" y="2814"/>
                    <a:pt x="1478" y="2955"/>
                    <a:pt x="1760" y="2955"/>
                  </a:cubicBezTo>
                  <a:cubicBezTo>
                    <a:pt x="1971" y="2955"/>
                    <a:pt x="2182" y="2814"/>
                    <a:pt x="2182" y="2603"/>
                  </a:cubicBezTo>
                  <a:cubicBezTo>
                    <a:pt x="2252" y="2322"/>
                    <a:pt x="2252" y="2111"/>
                    <a:pt x="2182" y="1900"/>
                  </a:cubicBezTo>
                  <a:cubicBezTo>
                    <a:pt x="2111" y="1478"/>
                    <a:pt x="1900" y="1126"/>
                    <a:pt x="2463" y="845"/>
                  </a:cubicBezTo>
                  <a:cubicBezTo>
                    <a:pt x="2604" y="774"/>
                    <a:pt x="2533" y="422"/>
                    <a:pt x="2393" y="422"/>
                  </a:cubicBezTo>
                  <a:cubicBezTo>
                    <a:pt x="1830" y="141"/>
                    <a:pt x="1197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15"/>
            <p:cNvSpPr/>
            <p:nvPr/>
          </p:nvSpPr>
          <p:spPr>
            <a:xfrm rot="-611034" flipH="1">
              <a:off x="4880013" y="4866098"/>
              <a:ext cx="61572" cy="60822"/>
            </a:xfrm>
            <a:custGeom>
              <a:avLst/>
              <a:gdLst/>
              <a:ahLst/>
              <a:cxnLst/>
              <a:rect l="l" t="t" r="r" b="b"/>
              <a:pathLst>
                <a:path w="2463" h="2433" extrusionOk="0">
                  <a:moveTo>
                    <a:pt x="1609" y="1"/>
                  </a:moveTo>
                  <a:cubicBezTo>
                    <a:pt x="1410" y="1"/>
                    <a:pt x="1221" y="69"/>
                    <a:pt x="1056" y="234"/>
                  </a:cubicBezTo>
                  <a:cubicBezTo>
                    <a:pt x="775" y="586"/>
                    <a:pt x="423" y="937"/>
                    <a:pt x="212" y="1360"/>
                  </a:cubicBezTo>
                  <a:cubicBezTo>
                    <a:pt x="1" y="1641"/>
                    <a:pt x="71" y="2063"/>
                    <a:pt x="352" y="2274"/>
                  </a:cubicBezTo>
                  <a:cubicBezTo>
                    <a:pt x="458" y="2380"/>
                    <a:pt x="599" y="2432"/>
                    <a:pt x="748" y="2432"/>
                  </a:cubicBezTo>
                  <a:cubicBezTo>
                    <a:pt x="898" y="2432"/>
                    <a:pt x="1056" y="2380"/>
                    <a:pt x="1197" y="2274"/>
                  </a:cubicBezTo>
                  <a:cubicBezTo>
                    <a:pt x="1619" y="1993"/>
                    <a:pt x="2041" y="1571"/>
                    <a:pt x="2322" y="1148"/>
                  </a:cubicBezTo>
                  <a:cubicBezTo>
                    <a:pt x="2463" y="1008"/>
                    <a:pt x="2463" y="867"/>
                    <a:pt x="2463" y="726"/>
                  </a:cubicBezTo>
                  <a:cubicBezTo>
                    <a:pt x="2463" y="445"/>
                    <a:pt x="2252" y="164"/>
                    <a:pt x="2041" y="93"/>
                  </a:cubicBezTo>
                  <a:cubicBezTo>
                    <a:pt x="1895" y="35"/>
                    <a:pt x="1749" y="1"/>
                    <a:pt x="16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15"/>
            <p:cNvSpPr/>
            <p:nvPr/>
          </p:nvSpPr>
          <p:spPr>
            <a:xfrm rot="-611034" flipH="1">
              <a:off x="1555902" y="1427348"/>
              <a:ext cx="56297" cy="72397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15"/>
            <p:cNvSpPr/>
            <p:nvPr/>
          </p:nvSpPr>
          <p:spPr>
            <a:xfrm rot="-611034" flipH="1">
              <a:off x="417656" y="575683"/>
              <a:ext cx="47498" cy="90371"/>
            </a:xfrm>
            <a:custGeom>
              <a:avLst/>
              <a:gdLst/>
              <a:ahLst/>
              <a:cxnLst/>
              <a:rect l="l" t="t" r="r" b="b"/>
              <a:pathLst>
                <a:path w="1900" h="3615" extrusionOk="0">
                  <a:moveTo>
                    <a:pt x="1623" y="0"/>
                  </a:moveTo>
                  <a:cubicBezTo>
                    <a:pt x="1579" y="0"/>
                    <a:pt x="1530" y="9"/>
                    <a:pt x="1478" y="27"/>
                  </a:cubicBezTo>
                  <a:cubicBezTo>
                    <a:pt x="1126" y="167"/>
                    <a:pt x="915" y="449"/>
                    <a:pt x="915" y="871"/>
                  </a:cubicBezTo>
                  <a:cubicBezTo>
                    <a:pt x="915" y="1363"/>
                    <a:pt x="704" y="1785"/>
                    <a:pt x="352" y="2137"/>
                  </a:cubicBezTo>
                  <a:cubicBezTo>
                    <a:pt x="71" y="2348"/>
                    <a:pt x="0" y="2770"/>
                    <a:pt x="71" y="3122"/>
                  </a:cubicBezTo>
                  <a:cubicBezTo>
                    <a:pt x="141" y="3333"/>
                    <a:pt x="352" y="3544"/>
                    <a:pt x="563" y="3614"/>
                  </a:cubicBezTo>
                  <a:cubicBezTo>
                    <a:pt x="845" y="3614"/>
                    <a:pt x="1056" y="3544"/>
                    <a:pt x="1126" y="3333"/>
                  </a:cubicBezTo>
                  <a:cubicBezTo>
                    <a:pt x="1689" y="2348"/>
                    <a:pt x="1407" y="1223"/>
                    <a:pt x="1900" y="238"/>
                  </a:cubicBezTo>
                  <a:cubicBezTo>
                    <a:pt x="1847" y="79"/>
                    <a:pt x="1755" y="0"/>
                    <a:pt x="16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15"/>
            <p:cNvSpPr/>
            <p:nvPr/>
          </p:nvSpPr>
          <p:spPr>
            <a:xfrm rot="-611034" flipH="1">
              <a:off x="5812372" y="4702672"/>
              <a:ext cx="54522" cy="69247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15"/>
            <p:cNvSpPr/>
            <p:nvPr/>
          </p:nvSpPr>
          <p:spPr>
            <a:xfrm rot="-611034" flipH="1">
              <a:off x="596596" y="1420473"/>
              <a:ext cx="77396" cy="39423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15"/>
            <p:cNvSpPr/>
            <p:nvPr/>
          </p:nvSpPr>
          <p:spPr>
            <a:xfrm rot="-611034" flipH="1">
              <a:off x="1950385" y="1687356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15"/>
            <p:cNvSpPr/>
            <p:nvPr/>
          </p:nvSpPr>
          <p:spPr>
            <a:xfrm rot="-611034" flipH="1">
              <a:off x="800927" y="1632333"/>
              <a:ext cx="79171" cy="38998"/>
            </a:xfrm>
            <a:custGeom>
              <a:avLst/>
              <a:gdLst/>
              <a:ahLst/>
              <a:cxnLst/>
              <a:rect l="l" t="t" r="r" b="b"/>
              <a:pathLst>
                <a:path w="3167" h="1560" extrusionOk="0">
                  <a:moveTo>
                    <a:pt x="2212" y="1"/>
                  </a:moveTo>
                  <a:cubicBezTo>
                    <a:pt x="1767" y="1"/>
                    <a:pt x="1315" y="211"/>
                    <a:pt x="1056" y="575"/>
                  </a:cubicBezTo>
                  <a:cubicBezTo>
                    <a:pt x="1007" y="671"/>
                    <a:pt x="926" y="867"/>
                    <a:pt x="789" y="867"/>
                  </a:cubicBezTo>
                  <a:cubicBezTo>
                    <a:pt x="726" y="867"/>
                    <a:pt x="652" y="826"/>
                    <a:pt x="563" y="715"/>
                  </a:cubicBezTo>
                  <a:cubicBezTo>
                    <a:pt x="504" y="627"/>
                    <a:pt x="433" y="588"/>
                    <a:pt x="365" y="588"/>
                  </a:cubicBezTo>
                  <a:cubicBezTo>
                    <a:pt x="270" y="588"/>
                    <a:pt x="182" y="663"/>
                    <a:pt x="141" y="786"/>
                  </a:cubicBezTo>
                  <a:cubicBezTo>
                    <a:pt x="0" y="997"/>
                    <a:pt x="141" y="1137"/>
                    <a:pt x="282" y="1278"/>
                  </a:cubicBezTo>
                  <a:cubicBezTo>
                    <a:pt x="634" y="1489"/>
                    <a:pt x="1056" y="1559"/>
                    <a:pt x="1478" y="1559"/>
                  </a:cubicBezTo>
                  <a:cubicBezTo>
                    <a:pt x="1900" y="1489"/>
                    <a:pt x="2322" y="1278"/>
                    <a:pt x="2744" y="1067"/>
                  </a:cubicBezTo>
                  <a:cubicBezTo>
                    <a:pt x="2955" y="997"/>
                    <a:pt x="3166" y="926"/>
                    <a:pt x="3166" y="645"/>
                  </a:cubicBezTo>
                  <a:cubicBezTo>
                    <a:pt x="3166" y="293"/>
                    <a:pt x="2955" y="152"/>
                    <a:pt x="2674" y="82"/>
                  </a:cubicBezTo>
                  <a:cubicBezTo>
                    <a:pt x="2527" y="27"/>
                    <a:pt x="2370" y="1"/>
                    <a:pt x="2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15"/>
            <p:cNvSpPr/>
            <p:nvPr/>
          </p:nvSpPr>
          <p:spPr>
            <a:xfrm rot="-611034" flipH="1">
              <a:off x="890606" y="2864126"/>
              <a:ext cx="45748" cy="90871"/>
            </a:xfrm>
            <a:custGeom>
              <a:avLst/>
              <a:gdLst/>
              <a:ahLst/>
              <a:cxnLst/>
              <a:rect l="l" t="t" r="r" b="b"/>
              <a:pathLst>
                <a:path w="1830" h="3635" extrusionOk="0">
                  <a:moveTo>
                    <a:pt x="1196" y="0"/>
                  </a:moveTo>
                  <a:cubicBezTo>
                    <a:pt x="915" y="563"/>
                    <a:pt x="493" y="915"/>
                    <a:pt x="493" y="1477"/>
                  </a:cubicBezTo>
                  <a:cubicBezTo>
                    <a:pt x="634" y="1899"/>
                    <a:pt x="493" y="2392"/>
                    <a:pt x="212" y="2673"/>
                  </a:cubicBezTo>
                  <a:cubicBezTo>
                    <a:pt x="1" y="2884"/>
                    <a:pt x="1" y="3306"/>
                    <a:pt x="282" y="3517"/>
                  </a:cubicBezTo>
                  <a:cubicBezTo>
                    <a:pt x="364" y="3600"/>
                    <a:pt x="471" y="3634"/>
                    <a:pt x="573" y="3634"/>
                  </a:cubicBezTo>
                  <a:cubicBezTo>
                    <a:pt x="646" y="3634"/>
                    <a:pt x="716" y="3617"/>
                    <a:pt x="774" y="3588"/>
                  </a:cubicBezTo>
                  <a:cubicBezTo>
                    <a:pt x="1056" y="3447"/>
                    <a:pt x="1196" y="3166"/>
                    <a:pt x="1056" y="2884"/>
                  </a:cubicBezTo>
                  <a:cubicBezTo>
                    <a:pt x="915" y="2533"/>
                    <a:pt x="1056" y="2181"/>
                    <a:pt x="1337" y="1899"/>
                  </a:cubicBezTo>
                  <a:cubicBezTo>
                    <a:pt x="1830" y="1337"/>
                    <a:pt x="1830" y="493"/>
                    <a:pt x="11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15"/>
            <p:cNvSpPr/>
            <p:nvPr/>
          </p:nvSpPr>
          <p:spPr>
            <a:xfrm rot="-611034" flipH="1">
              <a:off x="368704" y="822589"/>
              <a:ext cx="54547" cy="69797"/>
            </a:xfrm>
            <a:custGeom>
              <a:avLst/>
              <a:gdLst/>
              <a:ahLst/>
              <a:cxnLst/>
              <a:rect l="l" t="t" r="r" b="b"/>
              <a:pathLst>
                <a:path w="2182" h="2792" extrusionOk="0">
                  <a:moveTo>
                    <a:pt x="845" y="1"/>
                  </a:moveTo>
                  <a:cubicBezTo>
                    <a:pt x="634" y="1"/>
                    <a:pt x="423" y="54"/>
                    <a:pt x="212" y="159"/>
                  </a:cubicBezTo>
                  <a:cubicBezTo>
                    <a:pt x="1" y="370"/>
                    <a:pt x="71" y="722"/>
                    <a:pt x="352" y="792"/>
                  </a:cubicBezTo>
                  <a:cubicBezTo>
                    <a:pt x="634" y="863"/>
                    <a:pt x="915" y="863"/>
                    <a:pt x="1267" y="933"/>
                  </a:cubicBezTo>
                  <a:cubicBezTo>
                    <a:pt x="986" y="1496"/>
                    <a:pt x="775" y="1918"/>
                    <a:pt x="634" y="2410"/>
                  </a:cubicBezTo>
                  <a:cubicBezTo>
                    <a:pt x="563" y="2551"/>
                    <a:pt x="634" y="2692"/>
                    <a:pt x="775" y="2762"/>
                  </a:cubicBezTo>
                  <a:cubicBezTo>
                    <a:pt x="816" y="2783"/>
                    <a:pt x="857" y="2791"/>
                    <a:pt x="896" y="2791"/>
                  </a:cubicBezTo>
                  <a:cubicBezTo>
                    <a:pt x="992" y="2791"/>
                    <a:pt x="1077" y="2741"/>
                    <a:pt x="1126" y="2692"/>
                  </a:cubicBezTo>
                  <a:cubicBezTo>
                    <a:pt x="1478" y="2270"/>
                    <a:pt x="1759" y="1847"/>
                    <a:pt x="1970" y="1425"/>
                  </a:cubicBezTo>
                  <a:cubicBezTo>
                    <a:pt x="2181" y="863"/>
                    <a:pt x="2111" y="652"/>
                    <a:pt x="1478" y="159"/>
                  </a:cubicBezTo>
                  <a:cubicBezTo>
                    <a:pt x="1267" y="54"/>
                    <a:pt x="1056" y="1"/>
                    <a:pt x="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15"/>
            <p:cNvSpPr/>
            <p:nvPr/>
          </p:nvSpPr>
          <p:spPr>
            <a:xfrm rot="-611034" flipH="1">
              <a:off x="7267065" y="245229"/>
              <a:ext cx="58047" cy="49723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15"/>
            <p:cNvSpPr/>
            <p:nvPr/>
          </p:nvSpPr>
          <p:spPr>
            <a:xfrm rot="-611034" flipH="1">
              <a:off x="6217023" y="1082853"/>
              <a:ext cx="61572" cy="34348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15"/>
            <p:cNvSpPr/>
            <p:nvPr/>
          </p:nvSpPr>
          <p:spPr>
            <a:xfrm rot="-611034" flipH="1">
              <a:off x="3344647" y="2939991"/>
              <a:ext cx="52773" cy="47098"/>
            </a:xfrm>
            <a:custGeom>
              <a:avLst/>
              <a:gdLst/>
              <a:ahLst/>
              <a:cxnLst/>
              <a:rect l="l" t="t" r="r" b="b"/>
              <a:pathLst>
                <a:path w="2111" h="1884" extrusionOk="0">
                  <a:moveTo>
                    <a:pt x="1496" y="0"/>
                  </a:moveTo>
                  <a:cubicBezTo>
                    <a:pt x="1094" y="0"/>
                    <a:pt x="665" y="145"/>
                    <a:pt x="352" y="406"/>
                  </a:cubicBezTo>
                  <a:cubicBezTo>
                    <a:pt x="71" y="687"/>
                    <a:pt x="1" y="1180"/>
                    <a:pt x="212" y="1602"/>
                  </a:cubicBezTo>
                  <a:cubicBezTo>
                    <a:pt x="282" y="1743"/>
                    <a:pt x="423" y="1883"/>
                    <a:pt x="634" y="1883"/>
                  </a:cubicBezTo>
                  <a:cubicBezTo>
                    <a:pt x="1267" y="1532"/>
                    <a:pt x="1759" y="1039"/>
                    <a:pt x="2111" y="406"/>
                  </a:cubicBezTo>
                  <a:cubicBezTo>
                    <a:pt x="2111" y="406"/>
                    <a:pt x="2111" y="336"/>
                    <a:pt x="2111" y="265"/>
                  </a:cubicBezTo>
                  <a:cubicBezTo>
                    <a:pt x="2041" y="195"/>
                    <a:pt x="1970" y="125"/>
                    <a:pt x="1900" y="54"/>
                  </a:cubicBezTo>
                  <a:cubicBezTo>
                    <a:pt x="1773" y="18"/>
                    <a:pt x="1636" y="0"/>
                    <a:pt x="1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15"/>
            <p:cNvSpPr/>
            <p:nvPr/>
          </p:nvSpPr>
          <p:spPr>
            <a:xfrm rot="-611034" flipH="1">
              <a:off x="1365623" y="153373"/>
              <a:ext cx="43998" cy="47773"/>
            </a:xfrm>
            <a:custGeom>
              <a:avLst/>
              <a:gdLst/>
              <a:ahLst/>
              <a:cxnLst/>
              <a:rect l="l" t="t" r="r" b="b"/>
              <a:pathLst>
                <a:path w="1760" h="1911" extrusionOk="0">
                  <a:moveTo>
                    <a:pt x="1163" y="0"/>
                  </a:moveTo>
                  <a:cubicBezTo>
                    <a:pt x="1129" y="0"/>
                    <a:pt x="1093" y="4"/>
                    <a:pt x="1056" y="11"/>
                  </a:cubicBezTo>
                  <a:cubicBezTo>
                    <a:pt x="423" y="152"/>
                    <a:pt x="1" y="644"/>
                    <a:pt x="1" y="1277"/>
                  </a:cubicBezTo>
                  <a:cubicBezTo>
                    <a:pt x="71" y="1699"/>
                    <a:pt x="423" y="1910"/>
                    <a:pt x="845" y="1910"/>
                  </a:cubicBezTo>
                  <a:cubicBezTo>
                    <a:pt x="1408" y="1699"/>
                    <a:pt x="1759" y="1137"/>
                    <a:pt x="1689" y="574"/>
                  </a:cubicBezTo>
                  <a:cubicBezTo>
                    <a:pt x="1689" y="259"/>
                    <a:pt x="1463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15"/>
            <p:cNvSpPr/>
            <p:nvPr/>
          </p:nvSpPr>
          <p:spPr>
            <a:xfrm rot="-611034" flipH="1">
              <a:off x="3510708" y="1157465"/>
              <a:ext cx="54547" cy="37523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15"/>
            <p:cNvSpPr/>
            <p:nvPr/>
          </p:nvSpPr>
          <p:spPr>
            <a:xfrm rot="-611034" flipH="1">
              <a:off x="7908452" y="91163"/>
              <a:ext cx="47498" cy="48923"/>
            </a:xfrm>
            <a:custGeom>
              <a:avLst/>
              <a:gdLst/>
              <a:ahLst/>
              <a:cxnLst/>
              <a:rect l="l" t="t" r="r" b="b"/>
              <a:pathLst>
                <a:path w="1900" h="1957" extrusionOk="0">
                  <a:moveTo>
                    <a:pt x="1149" y="1"/>
                  </a:moveTo>
                  <a:cubicBezTo>
                    <a:pt x="1022" y="1"/>
                    <a:pt x="892" y="40"/>
                    <a:pt x="774" y="128"/>
                  </a:cubicBezTo>
                  <a:cubicBezTo>
                    <a:pt x="282" y="339"/>
                    <a:pt x="0" y="831"/>
                    <a:pt x="0" y="1394"/>
                  </a:cubicBezTo>
                  <a:cubicBezTo>
                    <a:pt x="0" y="1746"/>
                    <a:pt x="282" y="1957"/>
                    <a:pt x="634" y="1957"/>
                  </a:cubicBezTo>
                  <a:cubicBezTo>
                    <a:pt x="1056" y="1957"/>
                    <a:pt x="1337" y="1605"/>
                    <a:pt x="1618" y="972"/>
                  </a:cubicBezTo>
                  <a:cubicBezTo>
                    <a:pt x="1759" y="691"/>
                    <a:pt x="1900" y="409"/>
                    <a:pt x="1618" y="198"/>
                  </a:cubicBezTo>
                  <a:cubicBezTo>
                    <a:pt x="1496" y="76"/>
                    <a:pt x="1326" y="1"/>
                    <a:pt x="1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15"/>
            <p:cNvSpPr/>
            <p:nvPr/>
          </p:nvSpPr>
          <p:spPr>
            <a:xfrm rot="-611034" flipH="1">
              <a:off x="3142796" y="1258599"/>
              <a:ext cx="40473" cy="65722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15"/>
            <p:cNvSpPr/>
            <p:nvPr/>
          </p:nvSpPr>
          <p:spPr>
            <a:xfrm rot="-611034" flipH="1">
              <a:off x="1843878" y="330630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15"/>
            <p:cNvSpPr/>
            <p:nvPr/>
          </p:nvSpPr>
          <p:spPr>
            <a:xfrm rot="-611034" flipH="1">
              <a:off x="4063447" y="3325857"/>
              <a:ext cx="58072" cy="32024"/>
            </a:xfrm>
            <a:custGeom>
              <a:avLst/>
              <a:gdLst/>
              <a:ahLst/>
              <a:cxnLst/>
              <a:rect l="l" t="t" r="r" b="b"/>
              <a:pathLst>
                <a:path w="2323" h="1281" extrusionOk="0">
                  <a:moveTo>
                    <a:pt x="1381" y="1"/>
                  </a:moveTo>
                  <a:cubicBezTo>
                    <a:pt x="1301" y="1"/>
                    <a:pt x="1216" y="5"/>
                    <a:pt x="1126" y="14"/>
                  </a:cubicBezTo>
                  <a:cubicBezTo>
                    <a:pt x="423" y="85"/>
                    <a:pt x="1" y="436"/>
                    <a:pt x="71" y="788"/>
                  </a:cubicBezTo>
                  <a:cubicBezTo>
                    <a:pt x="142" y="1140"/>
                    <a:pt x="564" y="1280"/>
                    <a:pt x="1267" y="1280"/>
                  </a:cubicBezTo>
                  <a:cubicBezTo>
                    <a:pt x="1971" y="1210"/>
                    <a:pt x="2322" y="999"/>
                    <a:pt x="2322" y="577"/>
                  </a:cubicBezTo>
                  <a:cubicBezTo>
                    <a:pt x="2261" y="209"/>
                    <a:pt x="1931" y="1"/>
                    <a:pt x="1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15"/>
            <p:cNvSpPr/>
            <p:nvPr/>
          </p:nvSpPr>
          <p:spPr>
            <a:xfrm rot="-611034" flipH="1">
              <a:off x="640183" y="1802478"/>
              <a:ext cx="52773" cy="44273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15"/>
            <p:cNvSpPr/>
            <p:nvPr/>
          </p:nvSpPr>
          <p:spPr>
            <a:xfrm rot="-611034" flipH="1">
              <a:off x="4714355" y="4517104"/>
              <a:ext cx="64622" cy="34998"/>
            </a:xfrm>
            <a:custGeom>
              <a:avLst/>
              <a:gdLst/>
              <a:ahLst/>
              <a:cxnLst/>
              <a:rect l="l" t="t" r="r" b="b"/>
              <a:pathLst>
                <a:path w="2585" h="1400" extrusionOk="0">
                  <a:moveTo>
                    <a:pt x="1705" y="1"/>
                  </a:moveTo>
                  <a:cubicBezTo>
                    <a:pt x="1600" y="1"/>
                    <a:pt x="1494" y="18"/>
                    <a:pt x="1389" y="54"/>
                  </a:cubicBezTo>
                  <a:cubicBezTo>
                    <a:pt x="896" y="124"/>
                    <a:pt x="474" y="335"/>
                    <a:pt x="193" y="757"/>
                  </a:cubicBezTo>
                  <a:cubicBezTo>
                    <a:pt x="0" y="1078"/>
                    <a:pt x="159" y="1399"/>
                    <a:pt x="456" y="1399"/>
                  </a:cubicBezTo>
                  <a:cubicBezTo>
                    <a:pt x="485" y="1399"/>
                    <a:pt x="514" y="1396"/>
                    <a:pt x="545" y="1390"/>
                  </a:cubicBezTo>
                  <a:cubicBezTo>
                    <a:pt x="1037" y="1390"/>
                    <a:pt x="1600" y="1179"/>
                    <a:pt x="2092" y="968"/>
                  </a:cubicBezTo>
                  <a:cubicBezTo>
                    <a:pt x="2585" y="827"/>
                    <a:pt x="2514" y="194"/>
                    <a:pt x="2022" y="54"/>
                  </a:cubicBezTo>
                  <a:cubicBezTo>
                    <a:pt x="1916" y="18"/>
                    <a:pt x="1811" y="1"/>
                    <a:pt x="17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15"/>
            <p:cNvSpPr/>
            <p:nvPr/>
          </p:nvSpPr>
          <p:spPr>
            <a:xfrm rot="-611034" flipH="1">
              <a:off x="8176800" y="3896017"/>
              <a:ext cx="56297" cy="35623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15"/>
            <p:cNvSpPr/>
            <p:nvPr/>
          </p:nvSpPr>
          <p:spPr>
            <a:xfrm rot="-611034" flipH="1">
              <a:off x="1967029" y="1338676"/>
              <a:ext cx="38723" cy="43998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15"/>
            <p:cNvSpPr/>
            <p:nvPr/>
          </p:nvSpPr>
          <p:spPr>
            <a:xfrm rot="-611034" flipH="1">
              <a:off x="657593" y="4508082"/>
              <a:ext cx="43973" cy="53073"/>
            </a:xfrm>
            <a:custGeom>
              <a:avLst/>
              <a:gdLst/>
              <a:ahLst/>
              <a:cxnLst/>
              <a:rect l="l" t="t" r="r" b="b"/>
              <a:pathLst>
                <a:path w="1759" h="2123" extrusionOk="0">
                  <a:moveTo>
                    <a:pt x="996" y="1"/>
                  </a:moveTo>
                  <a:cubicBezTo>
                    <a:pt x="621" y="1"/>
                    <a:pt x="282" y="266"/>
                    <a:pt x="282" y="645"/>
                  </a:cubicBezTo>
                  <a:cubicBezTo>
                    <a:pt x="211" y="997"/>
                    <a:pt x="211" y="1348"/>
                    <a:pt x="71" y="1700"/>
                  </a:cubicBezTo>
                  <a:cubicBezTo>
                    <a:pt x="0" y="1981"/>
                    <a:pt x="141" y="2122"/>
                    <a:pt x="563" y="2122"/>
                  </a:cubicBezTo>
                  <a:cubicBezTo>
                    <a:pt x="985" y="1911"/>
                    <a:pt x="1267" y="1419"/>
                    <a:pt x="1548" y="997"/>
                  </a:cubicBezTo>
                  <a:cubicBezTo>
                    <a:pt x="1759" y="645"/>
                    <a:pt x="1548" y="152"/>
                    <a:pt x="1126" y="12"/>
                  </a:cubicBezTo>
                  <a:cubicBezTo>
                    <a:pt x="1082" y="4"/>
                    <a:pt x="1039" y="1"/>
                    <a:pt x="9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15"/>
            <p:cNvSpPr/>
            <p:nvPr/>
          </p:nvSpPr>
          <p:spPr>
            <a:xfrm rot="-611034" flipH="1">
              <a:off x="3806665" y="158894"/>
              <a:ext cx="48598" cy="36723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15"/>
            <p:cNvSpPr/>
            <p:nvPr/>
          </p:nvSpPr>
          <p:spPr>
            <a:xfrm rot="-611034" flipH="1">
              <a:off x="3219069" y="1885934"/>
              <a:ext cx="45748" cy="35423"/>
            </a:xfrm>
            <a:custGeom>
              <a:avLst/>
              <a:gdLst/>
              <a:ahLst/>
              <a:cxnLst/>
              <a:rect l="l" t="t" r="r" b="b"/>
              <a:pathLst>
                <a:path w="1830" h="1417" extrusionOk="0">
                  <a:moveTo>
                    <a:pt x="683" y="0"/>
                  </a:moveTo>
                  <a:cubicBezTo>
                    <a:pt x="364" y="0"/>
                    <a:pt x="71" y="321"/>
                    <a:pt x="71" y="642"/>
                  </a:cubicBezTo>
                  <a:cubicBezTo>
                    <a:pt x="0" y="1135"/>
                    <a:pt x="423" y="1416"/>
                    <a:pt x="1056" y="1416"/>
                  </a:cubicBezTo>
                  <a:cubicBezTo>
                    <a:pt x="1548" y="1416"/>
                    <a:pt x="1829" y="1135"/>
                    <a:pt x="1829" y="783"/>
                  </a:cubicBezTo>
                  <a:cubicBezTo>
                    <a:pt x="1829" y="361"/>
                    <a:pt x="1337" y="9"/>
                    <a:pt x="774" y="9"/>
                  </a:cubicBezTo>
                  <a:cubicBezTo>
                    <a:pt x="744" y="3"/>
                    <a:pt x="713" y="0"/>
                    <a:pt x="6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15"/>
            <p:cNvSpPr/>
            <p:nvPr/>
          </p:nvSpPr>
          <p:spPr>
            <a:xfrm rot="-611034" flipH="1">
              <a:off x="1016238" y="252672"/>
              <a:ext cx="54547" cy="34873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15"/>
            <p:cNvSpPr/>
            <p:nvPr/>
          </p:nvSpPr>
          <p:spPr>
            <a:xfrm rot="-611034" flipH="1">
              <a:off x="8419691" y="1628235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15"/>
            <p:cNvSpPr/>
            <p:nvPr/>
          </p:nvSpPr>
          <p:spPr>
            <a:xfrm rot="-611034" flipH="1">
              <a:off x="8727878" y="1231108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15"/>
            <p:cNvSpPr/>
            <p:nvPr/>
          </p:nvSpPr>
          <p:spPr>
            <a:xfrm rot="-611034" flipH="1">
              <a:off x="2291659" y="1575232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15"/>
            <p:cNvSpPr/>
            <p:nvPr/>
          </p:nvSpPr>
          <p:spPr>
            <a:xfrm rot="-611034" flipH="1">
              <a:off x="8800474" y="282672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15"/>
            <p:cNvSpPr/>
            <p:nvPr/>
          </p:nvSpPr>
          <p:spPr>
            <a:xfrm rot="-611034" flipH="1">
              <a:off x="946935" y="3259002"/>
              <a:ext cx="43973" cy="36948"/>
            </a:xfrm>
            <a:custGeom>
              <a:avLst/>
              <a:gdLst/>
              <a:ahLst/>
              <a:cxnLst/>
              <a:rect l="l" t="t" r="r" b="b"/>
              <a:pathLst>
                <a:path w="1759" h="1478" extrusionOk="0">
                  <a:moveTo>
                    <a:pt x="915" y="1"/>
                  </a:moveTo>
                  <a:cubicBezTo>
                    <a:pt x="422" y="71"/>
                    <a:pt x="0" y="493"/>
                    <a:pt x="0" y="915"/>
                  </a:cubicBezTo>
                  <a:cubicBezTo>
                    <a:pt x="70" y="1267"/>
                    <a:pt x="352" y="1478"/>
                    <a:pt x="704" y="1478"/>
                  </a:cubicBezTo>
                  <a:cubicBezTo>
                    <a:pt x="1196" y="1408"/>
                    <a:pt x="1759" y="845"/>
                    <a:pt x="1618" y="423"/>
                  </a:cubicBezTo>
                  <a:cubicBezTo>
                    <a:pt x="1548" y="1"/>
                    <a:pt x="1266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15"/>
            <p:cNvSpPr/>
            <p:nvPr/>
          </p:nvSpPr>
          <p:spPr>
            <a:xfrm rot="-611034" flipH="1">
              <a:off x="3426730" y="1876816"/>
              <a:ext cx="45748" cy="32848"/>
            </a:xfrm>
            <a:custGeom>
              <a:avLst/>
              <a:gdLst/>
              <a:ahLst/>
              <a:cxnLst/>
              <a:rect l="l" t="t" r="r" b="b"/>
              <a:pathLst>
                <a:path w="1830" h="1314" extrusionOk="0">
                  <a:moveTo>
                    <a:pt x="936" y="0"/>
                  </a:moveTo>
                  <a:cubicBezTo>
                    <a:pt x="862" y="0"/>
                    <a:pt x="786" y="9"/>
                    <a:pt x="704" y="29"/>
                  </a:cubicBezTo>
                  <a:cubicBezTo>
                    <a:pt x="422" y="100"/>
                    <a:pt x="141" y="240"/>
                    <a:pt x="70" y="522"/>
                  </a:cubicBezTo>
                  <a:cubicBezTo>
                    <a:pt x="0" y="733"/>
                    <a:pt x="0" y="944"/>
                    <a:pt x="141" y="1084"/>
                  </a:cubicBezTo>
                  <a:cubicBezTo>
                    <a:pt x="282" y="1260"/>
                    <a:pt x="422" y="1313"/>
                    <a:pt x="572" y="1313"/>
                  </a:cubicBezTo>
                  <a:cubicBezTo>
                    <a:pt x="721" y="1313"/>
                    <a:pt x="879" y="1260"/>
                    <a:pt x="1055" y="1225"/>
                  </a:cubicBezTo>
                  <a:cubicBezTo>
                    <a:pt x="1196" y="1155"/>
                    <a:pt x="1337" y="1084"/>
                    <a:pt x="1477" y="1014"/>
                  </a:cubicBezTo>
                  <a:cubicBezTo>
                    <a:pt x="1688" y="944"/>
                    <a:pt x="1829" y="803"/>
                    <a:pt x="1829" y="592"/>
                  </a:cubicBezTo>
                  <a:cubicBezTo>
                    <a:pt x="1829" y="381"/>
                    <a:pt x="1688" y="170"/>
                    <a:pt x="1477" y="100"/>
                  </a:cubicBezTo>
                  <a:cubicBezTo>
                    <a:pt x="1278" y="50"/>
                    <a:pt x="1115" y="0"/>
                    <a:pt x="9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15"/>
            <p:cNvSpPr/>
            <p:nvPr/>
          </p:nvSpPr>
          <p:spPr>
            <a:xfrm rot="-611034" flipH="1">
              <a:off x="4196840" y="3888951"/>
              <a:ext cx="29924" cy="49748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15"/>
            <p:cNvSpPr/>
            <p:nvPr/>
          </p:nvSpPr>
          <p:spPr>
            <a:xfrm rot="-611034" flipH="1">
              <a:off x="572025" y="3703726"/>
              <a:ext cx="35198" cy="46723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15"/>
            <p:cNvSpPr/>
            <p:nvPr/>
          </p:nvSpPr>
          <p:spPr>
            <a:xfrm rot="-611034" flipH="1">
              <a:off x="8513828" y="2695065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15"/>
            <p:cNvSpPr/>
            <p:nvPr/>
          </p:nvSpPr>
          <p:spPr>
            <a:xfrm rot="-611034" flipH="1">
              <a:off x="8278052" y="2333911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15"/>
            <p:cNvSpPr/>
            <p:nvPr/>
          </p:nvSpPr>
          <p:spPr>
            <a:xfrm rot="-611034" flipH="1">
              <a:off x="3582001" y="896126"/>
              <a:ext cx="36948" cy="40473"/>
            </a:xfrm>
            <a:custGeom>
              <a:avLst/>
              <a:gdLst/>
              <a:ahLst/>
              <a:cxnLst/>
              <a:rect l="l" t="t" r="r" b="b"/>
              <a:pathLst>
                <a:path w="1478" h="1619" extrusionOk="0">
                  <a:moveTo>
                    <a:pt x="915" y="0"/>
                  </a:moveTo>
                  <a:cubicBezTo>
                    <a:pt x="423" y="0"/>
                    <a:pt x="1" y="423"/>
                    <a:pt x="1" y="915"/>
                  </a:cubicBezTo>
                  <a:cubicBezTo>
                    <a:pt x="1" y="1267"/>
                    <a:pt x="282" y="1618"/>
                    <a:pt x="634" y="1618"/>
                  </a:cubicBezTo>
                  <a:cubicBezTo>
                    <a:pt x="1056" y="1618"/>
                    <a:pt x="1478" y="1056"/>
                    <a:pt x="1478" y="423"/>
                  </a:cubicBezTo>
                  <a:cubicBezTo>
                    <a:pt x="1478" y="141"/>
                    <a:pt x="126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15"/>
            <p:cNvSpPr/>
            <p:nvPr/>
          </p:nvSpPr>
          <p:spPr>
            <a:xfrm rot="-611034" flipH="1">
              <a:off x="6602111" y="4101455"/>
              <a:ext cx="38698" cy="38723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15"/>
            <p:cNvSpPr/>
            <p:nvPr/>
          </p:nvSpPr>
          <p:spPr>
            <a:xfrm rot="-611034" flipH="1">
              <a:off x="1758618" y="1131568"/>
              <a:ext cx="42223" cy="35198"/>
            </a:xfrm>
            <a:custGeom>
              <a:avLst/>
              <a:gdLst/>
              <a:ahLst/>
              <a:cxnLst/>
              <a:rect l="l" t="t" r="r" b="b"/>
              <a:pathLst>
                <a:path w="1689" h="1408" extrusionOk="0">
                  <a:moveTo>
                    <a:pt x="774" y="1"/>
                  </a:moveTo>
                  <a:cubicBezTo>
                    <a:pt x="352" y="1"/>
                    <a:pt x="1" y="282"/>
                    <a:pt x="1" y="634"/>
                  </a:cubicBezTo>
                  <a:cubicBezTo>
                    <a:pt x="71" y="1056"/>
                    <a:pt x="423" y="1408"/>
                    <a:pt x="845" y="1408"/>
                  </a:cubicBezTo>
                  <a:cubicBezTo>
                    <a:pt x="1267" y="1337"/>
                    <a:pt x="1619" y="986"/>
                    <a:pt x="1689" y="563"/>
                  </a:cubicBezTo>
                  <a:cubicBezTo>
                    <a:pt x="1689" y="212"/>
                    <a:pt x="1337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15"/>
            <p:cNvSpPr/>
            <p:nvPr/>
          </p:nvSpPr>
          <p:spPr>
            <a:xfrm rot="-611034" flipH="1">
              <a:off x="8572805" y="742878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15"/>
            <p:cNvSpPr/>
            <p:nvPr/>
          </p:nvSpPr>
          <p:spPr>
            <a:xfrm rot="-611034" flipH="1">
              <a:off x="1833407" y="1455328"/>
              <a:ext cx="40473" cy="33673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15"/>
            <p:cNvSpPr/>
            <p:nvPr/>
          </p:nvSpPr>
          <p:spPr>
            <a:xfrm rot="-611034" flipH="1">
              <a:off x="2362055" y="1338621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15"/>
            <p:cNvSpPr/>
            <p:nvPr/>
          </p:nvSpPr>
          <p:spPr>
            <a:xfrm rot="-611034" flipH="1">
              <a:off x="8207386" y="2804327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15"/>
            <p:cNvSpPr/>
            <p:nvPr/>
          </p:nvSpPr>
          <p:spPr>
            <a:xfrm rot="-611034" flipH="1">
              <a:off x="7931504" y="591441"/>
              <a:ext cx="45748" cy="39273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15"/>
            <p:cNvSpPr/>
            <p:nvPr/>
          </p:nvSpPr>
          <p:spPr>
            <a:xfrm rot="-611034" flipH="1">
              <a:off x="8324532" y="160824"/>
              <a:ext cx="56297" cy="27974"/>
            </a:xfrm>
            <a:custGeom>
              <a:avLst/>
              <a:gdLst/>
              <a:ahLst/>
              <a:cxnLst/>
              <a:rect l="l" t="t" r="r" b="b"/>
              <a:pathLst>
                <a:path w="2252" h="1119" extrusionOk="0">
                  <a:moveTo>
                    <a:pt x="409" y="0"/>
                  </a:moveTo>
                  <a:cubicBezTo>
                    <a:pt x="269" y="0"/>
                    <a:pt x="148" y="48"/>
                    <a:pt x="70" y="204"/>
                  </a:cubicBezTo>
                  <a:cubicBezTo>
                    <a:pt x="0" y="555"/>
                    <a:pt x="211" y="696"/>
                    <a:pt x="492" y="837"/>
                  </a:cubicBezTo>
                  <a:cubicBezTo>
                    <a:pt x="844" y="1048"/>
                    <a:pt x="1196" y="1118"/>
                    <a:pt x="1618" y="1118"/>
                  </a:cubicBezTo>
                  <a:lnTo>
                    <a:pt x="1899" y="1118"/>
                  </a:lnTo>
                  <a:cubicBezTo>
                    <a:pt x="2110" y="1048"/>
                    <a:pt x="2251" y="907"/>
                    <a:pt x="2251" y="696"/>
                  </a:cubicBezTo>
                  <a:cubicBezTo>
                    <a:pt x="2251" y="485"/>
                    <a:pt x="2040" y="485"/>
                    <a:pt x="1899" y="415"/>
                  </a:cubicBezTo>
                  <a:cubicBezTo>
                    <a:pt x="1548" y="274"/>
                    <a:pt x="985" y="133"/>
                    <a:pt x="774" y="63"/>
                  </a:cubicBezTo>
                  <a:cubicBezTo>
                    <a:pt x="648" y="32"/>
                    <a:pt x="522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15"/>
            <p:cNvSpPr/>
            <p:nvPr/>
          </p:nvSpPr>
          <p:spPr>
            <a:xfrm rot="-611034" flipH="1">
              <a:off x="2926152" y="841173"/>
              <a:ext cx="47123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15"/>
            <p:cNvSpPr/>
            <p:nvPr/>
          </p:nvSpPr>
          <p:spPr>
            <a:xfrm rot="-611034" flipH="1">
              <a:off x="1319893" y="2680789"/>
              <a:ext cx="36948" cy="40723"/>
            </a:xfrm>
            <a:custGeom>
              <a:avLst/>
              <a:gdLst/>
              <a:ahLst/>
              <a:cxnLst/>
              <a:rect l="l" t="t" r="r" b="b"/>
              <a:pathLst>
                <a:path w="1478" h="1629" extrusionOk="0">
                  <a:moveTo>
                    <a:pt x="689" y="0"/>
                  </a:moveTo>
                  <a:cubicBezTo>
                    <a:pt x="648" y="0"/>
                    <a:pt x="606" y="4"/>
                    <a:pt x="563" y="11"/>
                  </a:cubicBezTo>
                  <a:cubicBezTo>
                    <a:pt x="211" y="81"/>
                    <a:pt x="0" y="433"/>
                    <a:pt x="71" y="785"/>
                  </a:cubicBezTo>
                  <a:cubicBezTo>
                    <a:pt x="141" y="1207"/>
                    <a:pt x="493" y="1558"/>
                    <a:pt x="915" y="1629"/>
                  </a:cubicBezTo>
                  <a:cubicBezTo>
                    <a:pt x="1267" y="1629"/>
                    <a:pt x="1478" y="1277"/>
                    <a:pt x="1407" y="785"/>
                  </a:cubicBezTo>
                  <a:cubicBezTo>
                    <a:pt x="1344" y="279"/>
                    <a:pt x="1053" y="0"/>
                    <a:pt x="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15"/>
            <p:cNvSpPr/>
            <p:nvPr/>
          </p:nvSpPr>
          <p:spPr>
            <a:xfrm rot="-611034" flipH="1">
              <a:off x="8770454" y="155493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15"/>
            <p:cNvSpPr/>
            <p:nvPr/>
          </p:nvSpPr>
          <p:spPr>
            <a:xfrm rot="-611034" flipH="1">
              <a:off x="2982062" y="184385"/>
              <a:ext cx="35198" cy="37673"/>
            </a:xfrm>
            <a:custGeom>
              <a:avLst/>
              <a:gdLst/>
              <a:ahLst/>
              <a:cxnLst/>
              <a:rect l="l" t="t" r="r" b="b"/>
              <a:pathLst>
                <a:path w="1408" h="1507" extrusionOk="0">
                  <a:moveTo>
                    <a:pt x="958" y="1"/>
                  </a:moveTo>
                  <a:cubicBezTo>
                    <a:pt x="919" y="1"/>
                    <a:pt x="881" y="6"/>
                    <a:pt x="845" y="19"/>
                  </a:cubicBezTo>
                  <a:cubicBezTo>
                    <a:pt x="353" y="89"/>
                    <a:pt x="1" y="441"/>
                    <a:pt x="1" y="933"/>
                  </a:cubicBezTo>
                  <a:cubicBezTo>
                    <a:pt x="1" y="1248"/>
                    <a:pt x="227" y="1507"/>
                    <a:pt x="526" y="1507"/>
                  </a:cubicBezTo>
                  <a:cubicBezTo>
                    <a:pt x="561" y="1507"/>
                    <a:pt x="597" y="1503"/>
                    <a:pt x="634" y="1496"/>
                  </a:cubicBezTo>
                  <a:cubicBezTo>
                    <a:pt x="1056" y="1285"/>
                    <a:pt x="1408" y="863"/>
                    <a:pt x="1408" y="370"/>
                  </a:cubicBezTo>
                  <a:cubicBezTo>
                    <a:pt x="1349" y="137"/>
                    <a:pt x="1146" y="1"/>
                    <a:pt x="9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15"/>
            <p:cNvSpPr/>
            <p:nvPr/>
          </p:nvSpPr>
          <p:spPr>
            <a:xfrm rot="-611034" flipH="1">
              <a:off x="8891259" y="4343369"/>
              <a:ext cx="48798" cy="34148"/>
            </a:xfrm>
            <a:custGeom>
              <a:avLst/>
              <a:gdLst/>
              <a:ahLst/>
              <a:cxnLst/>
              <a:rect l="l" t="t" r="r" b="b"/>
              <a:pathLst>
                <a:path w="1952" h="1366" extrusionOk="0">
                  <a:moveTo>
                    <a:pt x="1107" y="1"/>
                  </a:moveTo>
                  <a:cubicBezTo>
                    <a:pt x="685" y="71"/>
                    <a:pt x="263" y="352"/>
                    <a:pt x="122" y="775"/>
                  </a:cubicBezTo>
                  <a:cubicBezTo>
                    <a:pt x="1" y="1017"/>
                    <a:pt x="194" y="1365"/>
                    <a:pt x="475" y="1365"/>
                  </a:cubicBezTo>
                  <a:cubicBezTo>
                    <a:pt x="520" y="1365"/>
                    <a:pt x="567" y="1357"/>
                    <a:pt x="615" y="1337"/>
                  </a:cubicBezTo>
                  <a:cubicBezTo>
                    <a:pt x="967" y="1197"/>
                    <a:pt x="1248" y="1056"/>
                    <a:pt x="1529" y="845"/>
                  </a:cubicBezTo>
                  <a:cubicBezTo>
                    <a:pt x="1740" y="704"/>
                    <a:pt x="1951" y="634"/>
                    <a:pt x="1811" y="282"/>
                  </a:cubicBezTo>
                  <a:cubicBezTo>
                    <a:pt x="1740" y="1"/>
                    <a:pt x="1389" y="1"/>
                    <a:pt x="1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15"/>
            <p:cNvSpPr/>
            <p:nvPr/>
          </p:nvSpPr>
          <p:spPr>
            <a:xfrm rot="-611034" flipH="1">
              <a:off x="7733252" y="1322656"/>
              <a:ext cx="43998" cy="32324"/>
            </a:xfrm>
            <a:custGeom>
              <a:avLst/>
              <a:gdLst/>
              <a:ahLst/>
              <a:cxnLst/>
              <a:rect l="l" t="t" r="r" b="b"/>
              <a:pathLst>
                <a:path w="1760" h="1293" extrusionOk="0">
                  <a:moveTo>
                    <a:pt x="1206" y="1"/>
                  </a:moveTo>
                  <a:cubicBezTo>
                    <a:pt x="1094" y="1"/>
                    <a:pt x="972" y="19"/>
                    <a:pt x="845" y="55"/>
                  </a:cubicBezTo>
                  <a:cubicBezTo>
                    <a:pt x="493" y="55"/>
                    <a:pt x="211" y="266"/>
                    <a:pt x="71" y="618"/>
                  </a:cubicBezTo>
                  <a:cubicBezTo>
                    <a:pt x="0" y="829"/>
                    <a:pt x="141" y="1110"/>
                    <a:pt x="282" y="1251"/>
                  </a:cubicBezTo>
                  <a:cubicBezTo>
                    <a:pt x="385" y="1277"/>
                    <a:pt x="497" y="1293"/>
                    <a:pt x="609" y="1293"/>
                  </a:cubicBezTo>
                  <a:cubicBezTo>
                    <a:pt x="802" y="1293"/>
                    <a:pt x="992" y="1244"/>
                    <a:pt x="1126" y="1110"/>
                  </a:cubicBezTo>
                  <a:cubicBezTo>
                    <a:pt x="1337" y="969"/>
                    <a:pt x="1478" y="899"/>
                    <a:pt x="1618" y="758"/>
                  </a:cubicBezTo>
                  <a:cubicBezTo>
                    <a:pt x="1689" y="688"/>
                    <a:pt x="1759" y="547"/>
                    <a:pt x="1759" y="407"/>
                  </a:cubicBezTo>
                  <a:cubicBezTo>
                    <a:pt x="1759" y="146"/>
                    <a:pt x="1527" y="1"/>
                    <a:pt x="1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15"/>
            <p:cNvSpPr/>
            <p:nvPr/>
          </p:nvSpPr>
          <p:spPr>
            <a:xfrm rot="-611034" flipH="1">
              <a:off x="3048880" y="3940126"/>
              <a:ext cx="31674" cy="40473"/>
            </a:xfrm>
            <a:custGeom>
              <a:avLst/>
              <a:gdLst/>
              <a:ahLst/>
              <a:cxnLst/>
              <a:rect l="l" t="t" r="r" b="b"/>
              <a:pathLst>
                <a:path w="1267" h="1619" extrusionOk="0">
                  <a:moveTo>
                    <a:pt x="563" y="0"/>
                  </a:moveTo>
                  <a:cubicBezTo>
                    <a:pt x="211" y="0"/>
                    <a:pt x="0" y="352"/>
                    <a:pt x="0" y="844"/>
                  </a:cubicBezTo>
                  <a:cubicBezTo>
                    <a:pt x="0" y="1266"/>
                    <a:pt x="352" y="1618"/>
                    <a:pt x="774" y="1618"/>
                  </a:cubicBezTo>
                  <a:cubicBezTo>
                    <a:pt x="1196" y="1548"/>
                    <a:pt x="1267" y="1337"/>
                    <a:pt x="1196" y="915"/>
                  </a:cubicBezTo>
                  <a:cubicBezTo>
                    <a:pt x="1126" y="282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15"/>
            <p:cNvSpPr/>
            <p:nvPr/>
          </p:nvSpPr>
          <p:spPr>
            <a:xfrm rot="-611034" flipH="1">
              <a:off x="177030" y="335316"/>
              <a:ext cx="36948" cy="44323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15"/>
            <p:cNvSpPr/>
            <p:nvPr/>
          </p:nvSpPr>
          <p:spPr>
            <a:xfrm rot="-611034" flipH="1">
              <a:off x="8532376" y="2191416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15"/>
            <p:cNvSpPr/>
            <p:nvPr/>
          </p:nvSpPr>
          <p:spPr>
            <a:xfrm rot="-611034" flipH="1">
              <a:off x="8277173" y="1860382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15"/>
            <p:cNvSpPr/>
            <p:nvPr/>
          </p:nvSpPr>
          <p:spPr>
            <a:xfrm rot="-611034" flipH="1">
              <a:off x="3352559" y="4418285"/>
              <a:ext cx="36973" cy="32748"/>
            </a:xfrm>
            <a:custGeom>
              <a:avLst/>
              <a:gdLst/>
              <a:ahLst/>
              <a:cxnLst/>
              <a:rect l="l" t="t" r="r" b="b"/>
              <a:pathLst>
                <a:path w="1479" h="1310" extrusionOk="0">
                  <a:moveTo>
                    <a:pt x="985" y="0"/>
                  </a:moveTo>
                  <a:cubicBezTo>
                    <a:pt x="939" y="0"/>
                    <a:pt x="892" y="6"/>
                    <a:pt x="845" y="18"/>
                  </a:cubicBezTo>
                  <a:cubicBezTo>
                    <a:pt x="353" y="88"/>
                    <a:pt x="1" y="510"/>
                    <a:pt x="71" y="1003"/>
                  </a:cubicBezTo>
                  <a:cubicBezTo>
                    <a:pt x="125" y="1218"/>
                    <a:pt x="302" y="1310"/>
                    <a:pt x="508" y="1310"/>
                  </a:cubicBezTo>
                  <a:cubicBezTo>
                    <a:pt x="572" y="1310"/>
                    <a:pt x="638" y="1301"/>
                    <a:pt x="704" y="1284"/>
                  </a:cubicBezTo>
                  <a:cubicBezTo>
                    <a:pt x="1126" y="1284"/>
                    <a:pt x="1478" y="862"/>
                    <a:pt x="1478" y="440"/>
                  </a:cubicBezTo>
                  <a:cubicBezTo>
                    <a:pt x="1420" y="147"/>
                    <a:pt x="1214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15"/>
            <p:cNvSpPr/>
            <p:nvPr/>
          </p:nvSpPr>
          <p:spPr>
            <a:xfrm rot="-611034" flipH="1">
              <a:off x="7652790" y="975888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15"/>
            <p:cNvSpPr/>
            <p:nvPr/>
          </p:nvSpPr>
          <p:spPr>
            <a:xfrm rot="-611034" flipH="1">
              <a:off x="5151055" y="306440"/>
              <a:ext cx="33423" cy="36973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15"/>
            <p:cNvSpPr/>
            <p:nvPr/>
          </p:nvSpPr>
          <p:spPr>
            <a:xfrm rot="-611034" flipH="1">
              <a:off x="2987465" y="1933206"/>
              <a:ext cx="29924" cy="40473"/>
            </a:xfrm>
            <a:custGeom>
              <a:avLst/>
              <a:gdLst/>
              <a:ahLst/>
              <a:cxnLst/>
              <a:rect l="l" t="t" r="r" b="b"/>
              <a:pathLst>
                <a:path w="1197" h="1619" extrusionOk="0">
                  <a:moveTo>
                    <a:pt x="563" y="0"/>
                  </a:moveTo>
                  <a:cubicBezTo>
                    <a:pt x="212" y="0"/>
                    <a:pt x="1" y="352"/>
                    <a:pt x="1" y="774"/>
                  </a:cubicBezTo>
                  <a:cubicBezTo>
                    <a:pt x="1" y="1126"/>
                    <a:pt x="212" y="1407"/>
                    <a:pt x="493" y="1618"/>
                  </a:cubicBezTo>
                  <a:cubicBezTo>
                    <a:pt x="915" y="1548"/>
                    <a:pt x="1196" y="1196"/>
                    <a:pt x="1126" y="774"/>
                  </a:cubicBezTo>
                  <a:cubicBezTo>
                    <a:pt x="1196" y="352"/>
                    <a:pt x="91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15"/>
            <p:cNvSpPr/>
            <p:nvPr/>
          </p:nvSpPr>
          <p:spPr>
            <a:xfrm rot="-611034" flipH="1">
              <a:off x="379276" y="3802796"/>
              <a:ext cx="33423" cy="35198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15"/>
            <p:cNvSpPr/>
            <p:nvPr/>
          </p:nvSpPr>
          <p:spPr>
            <a:xfrm rot="-611034" flipH="1">
              <a:off x="8562741" y="539472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15"/>
            <p:cNvSpPr/>
            <p:nvPr/>
          </p:nvSpPr>
          <p:spPr>
            <a:xfrm rot="-611034" flipH="1">
              <a:off x="8371841" y="1321811"/>
              <a:ext cx="33448" cy="33973"/>
            </a:xfrm>
            <a:custGeom>
              <a:avLst/>
              <a:gdLst/>
              <a:ahLst/>
              <a:cxnLst/>
              <a:rect l="l" t="t" r="r" b="b"/>
              <a:pathLst>
                <a:path w="1338" h="1359" extrusionOk="0">
                  <a:moveTo>
                    <a:pt x="672" y="1"/>
                  </a:moveTo>
                  <a:cubicBezTo>
                    <a:pt x="636" y="1"/>
                    <a:pt x="600" y="4"/>
                    <a:pt x="564" y="11"/>
                  </a:cubicBezTo>
                  <a:cubicBezTo>
                    <a:pt x="212" y="82"/>
                    <a:pt x="1" y="363"/>
                    <a:pt x="71" y="715"/>
                  </a:cubicBezTo>
                  <a:cubicBezTo>
                    <a:pt x="71" y="1093"/>
                    <a:pt x="354" y="1359"/>
                    <a:pt x="666" y="1359"/>
                  </a:cubicBezTo>
                  <a:cubicBezTo>
                    <a:pt x="702" y="1359"/>
                    <a:pt x="738" y="1355"/>
                    <a:pt x="775" y="1348"/>
                  </a:cubicBezTo>
                  <a:cubicBezTo>
                    <a:pt x="1127" y="1278"/>
                    <a:pt x="1338" y="996"/>
                    <a:pt x="1338" y="644"/>
                  </a:cubicBezTo>
                  <a:cubicBezTo>
                    <a:pt x="1274" y="266"/>
                    <a:pt x="985" y="1"/>
                    <a:pt x="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15"/>
            <p:cNvSpPr/>
            <p:nvPr/>
          </p:nvSpPr>
          <p:spPr>
            <a:xfrm rot="-611034" flipH="1">
              <a:off x="2526922" y="133149"/>
              <a:ext cx="36948" cy="31949"/>
            </a:xfrm>
            <a:custGeom>
              <a:avLst/>
              <a:gdLst/>
              <a:ahLst/>
              <a:cxnLst/>
              <a:rect l="l" t="t" r="r" b="b"/>
              <a:pathLst>
                <a:path w="1478" h="1278" extrusionOk="0">
                  <a:moveTo>
                    <a:pt x="704" y="1"/>
                  </a:moveTo>
                  <a:cubicBezTo>
                    <a:pt x="352" y="1"/>
                    <a:pt x="0" y="352"/>
                    <a:pt x="0" y="704"/>
                  </a:cubicBezTo>
                  <a:cubicBezTo>
                    <a:pt x="63" y="1019"/>
                    <a:pt x="239" y="1278"/>
                    <a:pt x="477" y="1278"/>
                  </a:cubicBezTo>
                  <a:cubicBezTo>
                    <a:pt x="505" y="1278"/>
                    <a:pt x="534" y="1274"/>
                    <a:pt x="563" y="1267"/>
                  </a:cubicBezTo>
                  <a:cubicBezTo>
                    <a:pt x="844" y="1197"/>
                    <a:pt x="1478" y="704"/>
                    <a:pt x="1337" y="352"/>
                  </a:cubicBezTo>
                  <a:cubicBezTo>
                    <a:pt x="1266" y="1"/>
                    <a:pt x="985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15"/>
            <p:cNvSpPr/>
            <p:nvPr/>
          </p:nvSpPr>
          <p:spPr>
            <a:xfrm rot="-611034" flipH="1">
              <a:off x="7638134" y="359657"/>
              <a:ext cx="38723" cy="32573"/>
            </a:xfrm>
            <a:custGeom>
              <a:avLst/>
              <a:gdLst/>
              <a:ahLst/>
              <a:cxnLst/>
              <a:rect l="l" t="t" r="r" b="b"/>
              <a:pathLst>
                <a:path w="1549" h="1303" extrusionOk="0">
                  <a:moveTo>
                    <a:pt x="894" y="0"/>
                  </a:moveTo>
                  <a:cubicBezTo>
                    <a:pt x="695" y="0"/>
                    <a:pt x="503" y="70"/>
                    <a:pt x="353" y="221"/>
                  </a:cubicBezTo>
                  <a:cubicBezTo>
                    <a:pt x="71" y="432"/>
                    <a:pt x="1" y="784"/>
                    <a:pt x="212" y="1065"/>
                  </a:cubicBezTo>
                  <a:cubicBezTo>
                    <a:pt x="317" y="1224"/>
                    <a:pt x="462" y="1303"/>
                    <a:pt x="588" y="1303"/>
                  </a:cubicBezTo>
                  <a:cubicBezTo>
                    <a:pt x="630" y="1303"/>
                    <a:pt x="669" y="1294"/>
                    <a:pt x="704" y="1276"/>
                  </a:cubicBezTo>
                  <a:cubicBezTo>
                    <a:pt x="986" y="1206"/>
                    <a:pt x="1548" y="573"/>
                    <a:pt x="1548" y="292"/>
                  </a:cubicBezTo>
                  <a:cubicBezTo>
                    <a:pt x="1478" y="221"/>
                    <a:pt x="1408" y="151"/>
                    <a:pt x="1408" y="151"/>
                  </a:cubicBezTo>
                  <a:cubicBezTo>
                    <a:pt x="1244" y="53"/>
                    <a:pt x="1066" y="0"/>
                    <a:pt x="8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15"/>
            <p:cNvSpPr/>
            <p:nvPr/>
          </p:nvSpPr>
          <p:spPr>
            <a:xfrm rot="-611034" flipH="1">
              <a:off x="4350860" y="134814"/>
              <a:ext cx="31674" cy="28624"/>
            </a:xfrm>
            <a:custGeom>
              <a:avLst/>
              <a:gdLst/>
              <a:ahLst/>
              <a:cxnLst/>
              <a:rect l="l" t="t" r="r" b="b"/>
              <a:pathLst>
                <a:path w="1267" h="1145" extrusionOk="0">
                  <a:moveTo>
                    <a:pt x="563" y="1"/>
                  </a:moveTo>
                  <a:cubicBezTo>
                    <a:pt x="212" y="1"/>
                    <a:pt x="1" y="282"/>
                    <a:pt x="1" y="564"/>
                  </a:cubicBezTo>
                  <a:cubicBezTo>
                    <a:pt x="36" y="951"/>
                    <a:pt x="317" y="1144"/>
                    <a:pt x="607" y="1144"/>
                  </a:cubicBezTo>
                  <a:cubicBezTo>
                    <a:pt x="898" y="1144"/>
                    <a:pt x="1196" y="951"/>
                    <a:pt x="1267" y="564"/>
                  </a:cubicBezTo>
                  <a:cubicBezTo>
                    <a:pt x="1196" y="212"/>
                    <a:pt x="98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15"/>
            <p:cNvSpPr/>
            <p:nvPr/>
          </p:nvSpPr>
          <p:spPr>
            <a:xfrm rot="-611034" flipH="1">
              <a:off x="715677" y="424800"/>
              <a:ext cx="38698" cy="31224"/>
            </a:xfrm>
            <a:custGeom>
              <a:avLst/>
              <a:gdLst/>
              <a:ahLst/>
              <a:cxnLst/>
              <a:rect l="l" t="t" r="r" b="b"/>
              <a:pathLst>
                <a:path w="1548" h="1249" extrusionOk="0">
                  <a:moveTo>
                    <a:pt x="1114" y="0"/>
                  </a:moveTo>
                  <a:cubicBezTo>
                    <a:pt x="642" y="0"/>
                    <a:pt x="187" y="273"/>
                    <a:pt x="70" y="740"/>
                  </a:cubicBezTo>
                  <a:cubicBezTo>
                    <a:pt x="0" y="951"/>
                    <a:pt x="141" y="1232"/>
                    <a:pt x="352" y="1232"/>
                  </a:cubicBezTo>
                  <a:cubicBezTo>
                    <a:pt x="381" y="1244"/>
                    <a:pt x="412" y="1249"/>
                    <a:pt x="447" y="1249"/>
                  </a:cubicBezTo>
                  <a:cubicBezTo>
                    <a:pt x="836" y="1249"/>
                    <a:pt x="1548" y="565"/>
                    <a:pt x="1548" y="177"/>
                  </a:cubicBezTo>
                  <a:cubicBezTo>
                    <a:pt x="1548" y="177"/>
                    <a:pt x="1477" y="36"/>
                    <a:pt x="1407" y="36"/>
                  </a:cubicBezTo>
                  <a:cubicBezTo>
                    <a:pt x="1310" y="12"/>
                    <a:pt x="1212" y="0"/>
                    <a:pt x="1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15"/>
            <p:cNvSpPr/>
            <p:nvPr/>
          </p:nvSpPr>
          <p:spPr>
            <a:xfrm rot="-611034" flipH="1">
              <a:off x="6725927" y="896173"/>
              <a:ext cx="35198" cy="30274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15"/>
            <p:cNvSpPr/>
            <p:nvPr/>
          </p:nvSpPr>
          <p:spPr>
            <a:xfrm rot="-611034" flipH="1">
              <a:off x="8109959" y="3061822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15"/>
            <p:cNvSpPr/>
            <p:nvPr/>
          </p:nvSpPr>
          <p:spPr>
            <a:xfrm rot="-611034" flipH="1">
              <a:off x="2059057" y="521132"/>
              <a:ext cx="31674" cy="32349"/>
            </a:xfrm>
            <a:custGeom>
              <a:avLst/>
              <a:gdLst/>
              <a:ahLst/>
              <a:cxnLst/>
              <a:rect l="l" t="t" r="r" b="b"/>
              <a:pathLst>
                <a:path w="1267" h="1294" extrusionOk="0">
                  <a:moveTo>
                    <a:pt x="745" y="0"/>
                  </a:moveTo>
                  <a:cubicBezTo>
                    <a:pt x="708" y="0"/>
                    <a:pt x="670" y="5"/>
                    <a:pt x="634" y="14"/>
                  </a:cubicBezTo>
                  <a:cubicBezTo>
                    <a:pt x="282" y="84"/>
                    <a:pt x="1" y="436"/>
                    <a:pt x="1" y="787"/>
                  </a:cubicBezTo>
                  <a:cubicBezTo>
                    <a:pt x="62" y="1094"/>
                    <a:pt x="283" y="1293"/>
                    <a:pt x="525" y="1293"/>
                  </a:cubicBezTo>
                  <a:cubicBezTo>
                    <a:pt x="561" y="1293"/>
                    <a:pt x="597" y="1289"/>
                    <a:pt x="634" y="1280"/>
                  </a:cubicBezTo>
                  <a:cubicBezTo>
                    <a:pt x="1056" y="1210"/>
                    <a:pt x="1267" y="858"/>
                    <a:pt x="1267" y="506"/>
                  </a:cubicBezTo>
                  <a:cubicBezTo>
                    <a:pt x="1267" y="200"/>
                    <a:pt x="1000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15"/>
            <p:cNvSpPr/>
            <p:nvPr/>
          </p:nvSpPr>
          <p:spPr>
            <a:xfrm rot="-611034" flipH="1">
              <a:off x="1542803" y="2097594"/>
              <a:ext cx="38698" cy="25249"/>
            </a:xfrm>
            <a:custGeom>
              <a:avLst/>
              <a:gdLst/>
              <a:ahLst/>
              <a:cxnLst/>
              <a:rect l="l" t="t" r="r" b="b"/>
              <a:pathLst>
                <a:path w="1548" h="1010" extrusionOk="0">
                  <a:moveTo>
                    <a:pt x="633" y="0"/>
                  </a:moveTo>
                  <a:cubicBezTo>
                    <a:pt x="281" y="0"/>
                    <a:pt x="0" y="71"/>
                    <a:pt x="70" y="563"/>
                  </a:cubicBezTo>
                  <a:cubicBezTo>
                    <a:pt x="126" y="894"/>
                    <a:pt x="354" y="1009"/>
                    <a:pt x="620" y="1009"/>
                  </a:cubicBezTo>
                  <a:cubicBezTo>
                    <a:pt x="693" y="1009"/>
                    <a:pt x="769" y="1000"/>
                    <a:pt x="844" y="985"/>
                  </a:cubicBezTo>
                  <a:cubicBezTo>
                    <a:pt x="1126" y="915"/>
                    <a:pt x="1548" y="774"/>
                    <a:pt x="1477" y="352"/>
                  </a:cubicBezTo>
                  <a:cubicBezTo>
                    <a:pt x="1337" y="0"/>
                    <a:pt x="985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15"/>
            <p:cNvSpPr/>
            <p:nvPr/>
          </p:nvSpPr>
          <p:spPr>
            <a:xfrm rot="-611034" flipH="1">
              <a:off x="3132852" y="2802523"/>
              <a:ext cx="33423" cy="32124"/>
            </a:xfrm>
            <a:custGeom>
              <a:avLst/>
              <a:gdLst/>
              <a:ahLst/>
              <a:cxnLst/>
              <a:rect l="l" t="t" r="r" b="b"/>
              <a:pathLst>
                <a:path w="1337" h="1285" extrusionOk="0">
                  <a:moveTo>
                    <a:pt x="774" y="1"/>
                  </a:moveTo>
                  <a:cubicBezTo>
                    <a:pt x="352" y="71"/>
                    <a:pt x="0" y="493"/>
                    <a:pt x="71" y="915"/>
                  </a:cubicBezTo>
                  <a:cubicBezTo>
                    <a:pt x="129" y="1148"/>
                    <a:pt x="332" y="1285"/>
                    <a:pt x="560" y="1285"/>
                  </a:cubicBezTo>
                  <a:cubicBezTo>
                    <a:pt x="607" y="1285"/>
                    <a:pt x="656" y="1279"/>
                    <a:pt x="704" y="1267"/>
                  </a:cubicBezTo>
                  <a:cubicBezTo>
                    <a:pt x="1056" y="1126"/>
                    <a:pt x="1337" y="704"/>
                    <a:pt x="1337" y="352"/>
                  </a:cubicBezTo>
                  <a:cubicBezTo>
                    <a:pt x="1267" y="71"/>
                    <a:pt x="1056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15"/>
            <p:cNvSpPr/>
            <p:nvPr/>
          </p:nvSpPr>
          <p:spPr>
            <a:xfrm rot="-611034" flipH="1">
              <a:off x="2639495" y="488631"/>
              <a:ext cx="40473" cy="26274"/>
            </a:xfrm>
            <a:custGeom>
              <a:avLst/>
              <a:gdLst/>
              <a:ahLst/>
              <a:cxnLst/>
              <a:rect l="l" t="t" r="r" b="b"/>
              <a:pathLst>
                <a:path w="1619" h="1051" extrusionOk="0">
                  <a:moveTo>
                    <a:pt x="1063" y="0"/>
                  </a:moveTo>
                  <a:cubicBezTo>
                    <a:pt x="813" y="0"/>
                    <a:pt x="583" y="138"/>
                    <a:pt x="352" y="276"/>
                  </a:cubicBezTo>
                  <a:lnTo>
                    <a:pt x="282" y="347"/>
                  </a:lnTo>
                  <a:cubicBezTo>
                    <a:pt x="141" y="487"/>
                    <a:pt x="1" y="628"/>
                    <a:pt x="71" y="839"/>
                  </a:cubicBezTo>
                  <a:cubicBezTo>
                    <a:pt x="212" y="1050"/>
                    <a:pt x="423" y="1050"/>
                    <a:pt x="634" y="1050"/>
                  </a:cubicBezTo>
                  <a:cubicBezTo>
                    <a:pt x="985" y="1050"/>
                    <a:pt x="1408" y="839"/>
                    <a:pt x="1548" y="487"/>
                  </a:cubicBezTo>
                  <a:cubicBezTo>
                    <a:pt x="1619" y="347"/>
                    <a:pt x="1548" y="206"/>
                    <a:pt x="1478" y="136"/>
                  </a:cubicBezTo>
                  <a:cubicBezTo>
                    <a:pt x="1332" y="39"/>
                    <a:pt x="1195" y="0"/>
                    <a:pt x="10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15"/>
            <p:cNvSpPr/>
            <p:nvPr/>
          </p:nvSpPr>
          <p:spPr>
            <a:xfrm rot="-611034" flipH="1">
              <a:off x="217750" y="2894051"/>
              <a:ext cx="31699" cy="31024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15"/>
            <p:cNvSpPr/>
            <p:nvPr/>
          </p:nvSpPr>
          <p:spPr>
            <a:xfrm rot="-611034" flipH="1">
              <a:off x="8121241" y="228808"/>
              <a:ext cx="33448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15"/>
            <p:cNvSpPr/>
            <p:nvPr/>
          </p:nvSpPr>
          <p:spPr>
            <a:xfrm rot="-611034" flipH="1">
              <a:off x="1892980" y="713278"/>
              <a:ext cx="33423" cy="30549"/>
            </a:xfrm>
            <a:custGeom>
              <a:avLst/>
              <a:gdLst/>
              <a:ahLst/>
              <a:cxnLst/>
              <a:rect l="l" t="t" r="r" b="b"/>
              <a:pathLst>
                <a:path w="1337" h="1222" extrusionOk="0">
                  <a:moveTo>
                    <a:pt x="673" y="1"/>
                  </a:moveTo>
                  <a:cubicBezTo>
                    <a:pt x="636" y="1"/>
                    <a:pt x="600" y="4"/>
                    <a:pt x="563" y="12"/>
                  </a:cubicBezTo>
                  <a:cubicBezTo>
                    <a:pt x="211" y="12"/>
                    <a:pt x="0" y="364"/>
                    <a:pt x="70" y="715"/>
                  </a:cubicBezTo>
                  <a:cubicBezTo>
                    <a:pt x="132" y="1022"/>
                    <a:pt x="353" y="1221"/>
                    <a:pt x="641" y="1221"/>
                  </a:cubicBezTo>
                  <a:cubicBezTo>
                    <a:pt x="684" y="1221"/>
                    <a:pt x="728" y="1217"/>
                    <a:pt x="774" y="1208"/>
                  </a:cubicBezTo>
                  <a:cubicBezTo>
                    <a:pt x="1126" y="1208"/>
                    <a:pt x="1337" y="926"/>
                    <a:pt x="1337" y="575"/>
                  </a:cubicBezTo>
                  <a:cubicBezTo>
                    <a:pt x="1274" y="260"/>
                    <a:pt x="985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15"/>
            <p:cNvSpPr/>
            <p:nvPr/>
          </p:nvSpPr>
          <p:spPr>
            <a:xfrm rot="-611034" flipH="1">
              <a:off x="8567789" y="1406295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15"/>
            <p:cNvSpPr/>
            <p:nvPr/>
          </p:nvSpPr>
          <p:spPr>
            <a:xfrm rot="-611034" flipH="1">
              <a:off x="8801800" y="1139770"/>
              <a:ext cx="36948" cy="24874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15"/>
            <p:cNvSpPr/>
            <p:nvPr/>
          </p:nvSpPr>
          <p:spPr>
            <a:xfrm rot="-611034" flipH="1">
              <a:off x="1089400" y="162019"/>
              <a:ext cx="33448" cy="30449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15"/>
            <p:cNvSpPr/>
            <p:nvPr/>
          </p:nvSpPr>
          <p:spPr>
            <a:xfrm rot="-611034" flipH="1">
              <a:off x="8334407" y="586559"/>
              <a:ext cx="27924" cy="32024"/>
            </a:xfrm>
            <a:custGeom>
              <a:avLst/>
              <a:gdLst/>
              <a:ahLst/>
              <a:cxnLst/>
              <a:rect l="l" t="t" r="r" b="b"/>
              <a:pathLst>
                <a:path w="1117" h="1281" extrusionOk="0">
                  <a:moveTo>
                    <a:pt x="786" y="0"/>
                  </a:moveTo>
                  <a:cubicBezTo>
                    <a:pt x="759" y="0"/>
                    <a:pt x="731" y="5"/>
                    <a:pt x="703" y="14"/>
                  </a:cubicBezTo>
                  <a:cubicBezTo>
                    <a:pt x="281" y="14"/>
                    <a:pt x="0" y="365"/>
                    <a:pt x="0" y="717"/>
                  </a:cubicBezTo>
                  <a:cubicBezTo>
                    <a:pt x="0" y="999"/>
                    <a:pt x="141" y="1280"/>
                    <a:pt x="422" y="1280"/>
                  </a:cubicBezTo>
                  <a:cubicBezTo>
                    <a:pt x="774" y="1280"/>
                    <a:pt x="1055" y="858"/>
                    <a:pt x="1055" y="436"/>
                  </a:cubicBezTo>
                  <a:cubicBezTo>
                    <a:pt x="1116" y="191"/>
                    <a:pt x="965" y="0"/>
                    <a:pt x="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15"/>
            <p:cNvSpPr/>
            <p:nvPr/>
          </p:nvSpPr>
          <p:spPr>
            <a:xfrm rot="-611034" flipH="1">
              <a:off x="8392254" y="358106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15"/>
            <p:cNvSpPr/>
            <p:nvPr/>
          </p:nvSpPr>
          <p:spPr>
            <a:xfrm rot="-611034" flipH="1">
              <a:off x="8592228" y="309319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15"/>
            <p:cNvSpPr/>
            <p:nvPr/>
          </p:nvSpPr>
          <p:spPr>
            <a:xfrm rot="-611034" flipH="1">
              <a:off x="1030321" y="4284923"/>
              <a:ext cx="26399" cy="31674"/>
            </a:xfrm>
            <a:custGeom>
              <a:avLst/>
              <a:gdLst/>
              <a:ahLst/>
              <a:cxnLst/>
              <a:rect l="l" t="t" r="r" b="b"/>
              <a:pathLst>
                <a:path w="1056" h="1267" extrusionOk="0">
                  <a:moveTo>
                    <a:pt x="633" y="0"/>
                  </a:moveTo>
                  <a:cubicBezTo>
                    <a:pt x="211" y="71"/>
                    <a:pt x="0" y="422"/>
                    <a:pt x="71" y="844"/>
                  </a:cubicBezTo>
                  <a:cubicBezTo>
                    <a:pt x="71" y="1126"/>
                    <a:pt x="282" y="1266"/>
                    <a:pt x="563" y="1266"/>
                  </a:cubicBezTo>
                  <a:cubicBezTo>
                    <a:pt x="844" y="1266"/>
                    <a:pt x="1055" y="844"/>
                    <a:pt x="985" y="422"/>
                  </a:cubicBezTo>
                  <a:cubicBezTo>
                    <a:pt x="985" y="141"/>
                    <a:pt x="844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15"/>
            <p:cNvSpPr/>
            <p:nvPr/>
          </p:nvSpPr>
          <p:spPr>
            <a:xfrm rot="-611034" flipH="1">
              <a:off x="1777879" y="538697"/>
              <a:ext cx="38698" cy="22399"/>
            </a:xfrm>
            <a:custGeom>
              <a:avLst/>
              <a:gdLst/>
              <a:ahLst/>
              <a:cxnLst/>
              <a:rect l="l" t="t" r="r" b="b"/>
              <a:pathLst>
                <a:path w="1548" h="896" extrusionOk="0">
                  <a:moveTo>
                    <a:pt x="710" y="0"/>
                  </a:moveTo>
                  <a:cubicBezTo>
                    <a:pt x="421" y="0"/>
                    <a:pt x="193" y="192"/>
                    <a:pt x="71" y="436"/>
                  </a:cubicBezTo>
                  <a:cubicBezTo>
                    <a:pt x="0" y="577"/>
                    <a:pt x="71" y="718"/>
                    <a:pt x="141" y="788"/>
                  </a:cubicBezTo>
                  <a:cubicBezTo>
                    <a:pt x="270" y="865"/>
                    <a:pt x="400" y="896"/>
                    <a:pt x="522" y="896"/>
                  </a:cubicBezTo>
                  <a:cubicBezTo>
                    <a:pt x="732" y="896"/>
                    <a:pt x="922" y="807"/>
                    <a:pt x="1056" y="718"/>
                  </a:cubicBezTo>
                  <a:cubicBezTo>
                    <a:pt x="1267" y="647"/>
                    <a:pt x="1548" y="507"/>
                    <a:pt x="1407" y="225"/>
                  </a:cubicBezTo>
                  <a:cubicBezTo>
                    <a:pt x="1337" y="14"/>
                    <a:pt x="1056" y="14"/>
                    <a:pt x="845" y="14"/>
                  </a:cubicBezTo>
                  <a:cubicBezTo>
                    <a:pt x="798" y="5"/>
                    <a:pt x="753" y="0"/>
                    <a:pt x="7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15"/>
            <p:cNvSpPr/>
            <p:nvPr/>
          </p:nvSpPr>
          <p:spPr>
            <a:xfrm rot="-611034" flipH="1">
              <a:off x="7605113" y="4838236"/>
              <a:ext cx="28174" cy="28174"/>
            </a:xfrm>
            <a:custGeom>
              <a:avLst/>
              <a:gdLst/>
              <a:ahLst/>
              <a:cxnLst/>
              <a:rect l="l" t="t" r="r" b="b"/>
              <a:pathLst>
                <a:path w="1127" h="1127" extrusionOk="0">
                  <a:moveTo>
                    <a:pt x="493" y="1"/>
                  </a:moveTo>
                  <a:cubicBezTo>
                    <a:pt x="212" y="1"/>
                    <a:pt x="1" y="282"/>
                    <a:pt x="1" y="564"/>
                  </a:cubicBezTo>
                  <a:cubicBezTo>
                    <a:pt x="1" y="915"/>
                    <a:pt x="282" y="1126"/>
                    <a:pt x="634" y="1126"/>
                  </a:cubicBezTo>
                  <a:cubicBezTo>
                    <a:pt x="915" y="1126"/>
                    <a:pt x="1126" y="915"/>
                    <a:pt x="1126" y="634"/>
                  </a:cubicBezTo>
                  <a:cubicBezTo>
                    <a:pt x="1126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15"/>
            <p:cNvSpPr/>
            <p:nvPr/>
          </p:nvSpPr>
          <p:spPr>
            <a:xfrm rot="-611034" flipH="1">
              <a:off x="8109953" y="1555147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15"/>
            <p:cNvSpPr/>
            <p:nvPr/>
          </p:nvSpPr>
          <p:spPr>
            <a:xfrm rot="-611034" flipH="1">
              <a:off x="4137425" y="4216397"/>
              <a:ext cx="26399" cy="28499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15"/>
            <p:cNvSpPr/>
            <p:nvPr/>
          </p:nvSpPr>
          <p:spPr>
            <a:xfrm rot="-611034" flipH="1">
              <a:off x="3276866" y="1143531"/>
              <a:ext cx="28149" cy="31674"/>
            </a:xfrm>
            <a:custGeom>
              <a:avLst/>
              <a:gdLst/>
              <a:ahLst/>
              <a:cxnLst/>
              <a:rect l="l" t="t" r="r" b="b"/>
              <a:pathLst>
                <a:path w="1126" h="1267" extrusionOk="0">
                  <a:moveTo>
                    <a:pt x="492" y="1"/>
                  </a:moveTo>
                  <a:cubicBezTo>
                    <a:pt x="211" y="1"/>
                    <a:pt x="0" y="212"/>
                    <a:pt x="70" y="493"/>
                  </a:cubicBezTo>
                  <a:cubicBezTo>
                    <a:pt x="0" y="845"/>
                    <a:pt x="281" y="1197"/>
                    <a:pt x="633" y="1267"/>
                  </a:cubicBezTo>
                  <a:cubicBezTo>
                    <a:pt x="915" y="1267"/>
                    <a:pt x="1126" y="1056"/>
                    <a:pt x="1126" y="775"/>
                  </a:cubicBezTo>
                  <a:cubicBezTo>
                    <a:pt x="1126" y="423"/>
                    <a:pt x="844" y="71"/>
                    <a:pt x="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15"/>
            <p:cNvSpPr/>
            <p:nvPr/>
          </p:nvSpPr>
          <p:spPr>
            <a:xfrm rot="-611034" flipH="1">
              <a:off x="8159929" y="1205875"/>
              <a:ext cx="28174" cy="32024"/>
            </a:xfrm>
            <a:custGeom>
              <a:avLst/>
              <a:gdLst/>
              <a:ahLst/>
              <a:cxnLst/>
              <a:rect l="l" t="t" r="r" b="b"/>
              <a:pathLst>
                <a:path w="1127" h="1281" extrusionOk="0">
                  <a:moveTo>
                    <a:pt x="634" y="0"/>
                  </a:moveTo>
                  <a:cubicBezTo>
                    <a:pt x="282" y="141"/>
                    <a:pt x="1" y="493"/>
                    <a:pt x="1" y="915"/>
                  </a:cubicBezTo>
                  <a:cubicBezTo>
                    <a:pt x="1" y="1098"/>
                    <a:pt x="159" y="1280"/>
                    <a:pt x="384" y="1280"/>
                  </a:cubicBezTo>
                  <a:cubicBezTo>
                    <a:pt x="419" y="1280"/>
                    <a:pt x="455" y="1276"/>
                    <a:pt x="493" y="1267"/>
                  </a:cubicBezTo>
                  <a:cubicBezTo>
                    <a:pt x="845" y="1126"/>
                    <a:pt x="1126" y="774"/>
                    <a:pt x="1056" y="352"/>
                  </a:cubicBezTo>
                  <a:cubicBezTo>
                    <a:pt x="985" y="141"/>
                    <a:pt x="915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15"/>
            <p:cNvSpPr/>
            <p:nvPr/>
          </p:nvSpPr>
          <p:spPr>
            <a:xfrm rot="-611034" flipH="1">
              <a:off x="2598155" y="1616767"/>
              <a:ext cx="31699" cy="26749"/>
            </a:xfrm>
            <a:custGeom>
              <a:avLst/>
              <a:gdLst/>
              <a:ahLst/>
              <a:cxnLst/>
              <a:rect l="l" t="t" r="r" b="b"/>
              <a:pathLst>
                <a:path w="1268" h="1070" extrusionOk="0">
                  <a:moveTo>
                    <a:pt x="704" y="0"/>
                  </a:moveTo>
                  <a:cubicBezTo>
                    <a:pt x="353" y="0"/>
                    <a:pt x="1" y="352"/>
                    <a:pt x="1" y="704"/>
                  </a:cubicBezTo>
                  <a:cubicBezTo>
                    <a:pt x="1" y="887"/>
                    <a:pt x="159" y="1069"/>
                    <a:pt x="339" y="1069"/>
                  </a:cubicBezTo>
                  <a:cubicBezTo>
                    <a:pt x="366" y="1069"/>
                    <a:pt x="395" y="1065"/>
                    <a:pt x="423" y="1056"/>
                  </a:cubicBezTo>
                  <a:cubicBezTo>
                    <a:pt x="704" y="1056"/>
                    <a:pt x="1267" y="634"/>
                    <a:pt x="1267" y="352"/>
                  </a:cubicBezTo>
                  <a:cubicBezTo>
                    <a:pt x="1197" y="0"/>
                    <a:pt x="98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15"/>
            <p:cNvSpPr/>
            <p:nvPr/>
          </p:nvSpPr>
          <p:spPr>
            <a:xfrm rot="-611034" flipH="1">
              <a:off x="2832630" y="1306576"/>
              <a:ext cx="31674" cy="26424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1" y="71"/>
                    <a:pt x="0" y="212"/>
                    <a:pt x="71" y="564"/>
                  </a:cubicBezTo>
                  <a:cubicBezTo>
                    <a:pt x="71" y="915"/>
                    <a:pt x="352" y="1056"/>
                    <a:pt x="704" y="1056"/>
                  </a:cubicBezTo>
                  <a:cubicBezTo>
                    <a:pt x="985" y="915"/>
                    <a:pt x="1267" y="845"/>
                    <a:pt x="1267" y="423"/>
                  </a:cubicBezTo>
                  <a:cubicBezTo>
                    <a:pt x="1196" y="1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15"/>
            <p:cNvSpPr/>
            <p:nvPr/>
          </p:nvSpPr>
          <p:spPr>
            <a:xfrm rot="-611034" flipH="1">
              <a:off x="293384" y="3468951"/>
              <a:ext cx="28174" cy="26399"/>
            </a:xfrm>
            <a:custGeom>
              <a:avLst/>
              <a:gdLst/>
              <a:ahLst/>
              <a:cxnLst/>
              <a:rect l="l" t="t" r="r" b="b"/>
              <a:pathLst>
                <a:path w="1127" h="1056" extrusionOk="0">
                  <a:moveTo>
                    <a:pt x="493" y="0"/>
                  </a:moveTo>
                  <a:cubicBezTo>
                    <a:pt x="212" y="0"/>
                    <a:pt x="71" y="212"/>
                    <a:pt x="71" y="493"/>
                  </a:cubicBezTo>
                  <a:cubicBezTo>
                    <a:pt x="1" y="774"/>
                    <a:pt x="282" y="1056"/>
                    <a:pt x="634" y="1056"/>
                  </a:cubicBezTo>
                  <a:cubicBezTo>
                    <a:pt x="915" y="1056"/>
                    <a:pt x="1126" y="845"/>
                    <a:pt x="1126" y="493"/>
                  </a:cubicBezTo>
                  <a:cubicBezTo>
                    <a:pt x="1056" y="212"/>
                    <a:pt x="77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15"/>
            <p:cNvSpPr/>
            <p:nvPr/>
          </p:nvSpPr>
          <p:spPr>
            <a:xfrm rot="-611034" flipH="1">
              <a:off x="2412244" y="755579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15"/>
            <p:cNvSpPr/>
            <p:nvPr/>
          </p:nvSpPr>
          <p:spPr>
            <a:xfrm rot="-611034" flipH="1">
              <a:off x="3738611" y="135029"/>
              <a:ext cx="26399" cy="28174"/>
            </a:xfrm>
            <a:custGeom>
              <a:avLst/>
              <a:gdLst/>
              <a:ahLst/>
              <a:cxnLst/>
              <a:rect l="l" t="t" r="r" b="b"/>
              <a:pathLst>
                <a:path w="1056" h="1127" extrusionOk="0">
                  <a:moveTo>
                    <a:pt x="563" y="1"/>
                  </a:moveTo>
                  <a:cubicBezTo>
                    <a:pt x="282" y="1"/>
                    <a:pt x="1" y="282"/>
                    <a:pt x="71" y="634"/>
                  </a:cubicBezTo>
                  <a:cubicBezTo>
                    <a:pt x="1" y="915"/>
                    <a:pt x="212" y="1126"/>
                    <a:pt x="493" y="1126"/>
                  </a:cubicBezTo>
                  <a:cubicBezTo>
                    <a:pt x="774" y="1126"/>
                    <a:pt x="1056" y="774"/>
                    <a:pt x="1056" y="352"/>
                  </a:cubicBezTo>
                  <a:cubicBezTo>
                    <a:pt x="1056" y="141"/>
                    <a:pt x="774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15"/>
            <p:cNvSpPr/>
            <p:nvPr/>
          </p:nvSpPr>
          <p:spPr>
            <a:xfrm rot="-611034" flipH="1">
              <a:off x="1324301" y="1088640"/>
              <a:ext cx="28149" cy="25099"/>
            </a:xfrm>
            <a:custGeom>
              <a:avLst/>
              <a:gdLst/>
              <a:ahLst/>
              <a:cxnLst/>
              <a:rect l="l" t="t" r="r" b="b"/>
              <a:pathLst>
                <a:path w="1126" h="1004" extrusionOk="0">
                  <a:moveTo>
                    <a:pt x="563" y="1"/>
                  </a:moveTo>
                  <a:cubicBezTo>
                    <a:pt x="282" y="71"/>
                    <a:pt x="0" y="282"/>
                    <a:pt x="71" y="563"/>
                  </a:cubicBezTo>
                  <a:cubicBezTo>
                    <a:pt x="129" y="856"/>
                    <a:pt x="286" y="1003"/>
                    <a:pt x="499" y="1003"/>
                  </a:cubicBezTo>
                  <a:cubicBezTo>
                    <a:pt x="541" y="1003"/>
                    <a:pt x="586" y="997"/>
                    <a:pt x="633" y="985"/>
                  </a:cubicBezTo>
                  <a:cubicBezTo>
                    <a:pt x="915" y="915"/>
                    <a:pt x="1126" y="704"/>
                    <a:pt x="1126" y="423"/>
                  </a:cubicBezTo>
                  <a:cubicBezTo>
                    <a:pt x="1126" y="141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15"/>
            <p:cNvSpPr/>
            <p:nvPr/>
          </p:nvSpPr>
          <p:spPr>
            <a:xfrm rot="-611034" flipH="1">
              <a:off x="6730330" y="607533"/>
              <a:ext cx="26399" cy="26674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93" y="0"/>
                  </a:moveTo>
                  <a:cubicBezTo>
                    <a:pt x="212" y="0"/>
                    <a:pt x="1" y="211"/>
                    <a:pt x="1" y="493"/>
                  </a:cubicBezTo>
                  <a:cubicBezTo>
                    <a:pt x="1" y="808"/>
                    <a:pt x="170" y="1066"/>
                    <a:pt x="458" y="1066"/>
                  </a:cubicBezTo>
                  <a:cubicBezTo>
                    <a:pt x="492" y="1066"/>
                    <a:pt x="527" y="1063"/>
                    <a:pt x="563" y="1056"/>
                  </a:cubicBezTo>
                  <a:cubicBezTo>
                    <a:pt x="915" y="1056"/>
                    <a:pt x="1056" y="915"/>
                    <a:pt x="1056" y="563"/>
                  </a:cubicBezTo>
                  <a:cubicBezTo>
                    <a:pt x="986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15"/>
            <p:cNvSpPr/>
            <p:nvPr/>
          </p:nvSpPr>
          <p:spPr>
            <a:xfrm rot="-611034" flipH="1">
              <a:off x="7819448" y="1019377"/>
              <a:ext cx="40473" cy="15499"/>
            </a:xfrm>
            <a:custGeom>
              <a:avLst/>
              <a:gdLst/>
              <a:ahLst/>
              <a:cxnLst/>
              <a:rect l="l" t="t" r="r" b="b"/>
              <a:pathLst>
                <a:path w="1619" h="620" extrusionOk="0">
                  <a:moveTo>
                    <a:pt x="816" y="1"/>
                  </a:moveTo>
                  <a:cubicBezTo>
                    <a:pt x="661" y="1"/>
                    <a:pt x="507" y="17"/>
                    <a:pt x="352" y="43"/>
                  </a:cubicBezTo>
                  <a:cubicBezTo>
                    <a:pt x="212" y="43"/>
                    <a:pt x="1" y="183"/>
                    <a:pt x="1" y="394"/>
                  </a:cubicBezTo>
                  <a:cubicBezTo>
                    <a:pt x="71" y="535"/>
                    <a:pt x="212" y="605"/>
                    <a:pt x="352" y="605"/>
                  </a:cubicBezTo>
                  <a:cubicBezTo>
                    <a:pt x="417" y="615"/>
                    <a:pt x="481" y="619"/>
                    <a:pt x="543" y="619"/>
                  </a:cubicBezTo>
                  <a:cubicBezTo>
                    <a:pt x="955" y="619"/>
                    <a:pt x="1313" y="428"/>
                    <a:pt x="1619" y="183"/>
                  </a:cubicBezTo>
                  <a:cubicBezTo>
                    <a:pt x="1351" y="50"/>
                    <a:pt x="1084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15"/>
            <p:cNvSpPr/>
            <p:nvPr/>
          </p:nvSpPr>
          <p:spPr>
            <a:xfrm rot="-611034" flipH="1">
              <a:off x="2659279" y="1356288"/>
              <a:ext cx="26399" cy="26399"/>
            </a:xfrm>
            <a:custGeom>
              <a:avLst/>
              <a:gdLst/>
              <a:ahLst/>
              <a:cxnLst/>
              <a:rect l="l" t="t" r="r" b="b"/>
              <a:pathLst>
                <a:path w="1056" h="1056" extrusionOk="0">
                  <a:moveTo>
                    <a:pt x="634" y="1"/>
                  </a:moveTo>
                  <a:cubicBezTo>
                    <a:pt x="282" y="1"/>
                    <a:pt x="1" y="352"/>
                    <a:pt x="1" y="704"/>
                  </a:cubicBezTo>
                  <a:cubicBezTo>
                    <a:pt x="1" y="915"/>
                    <a:pt x="141" y="1056"/>
                    <a:pt x="352" y="1056"/>
                  </a:cubicBezTo>
                  <a:cubicBezTo>
                    <a:pt x="704" y="985"/>
                    <a:pt x="986" y="704"/>
                    <a:pt x="1056" y="352"/>
                  </a:cubicBezTo>
                  <a:cubicBezTo>
                    <a:pt x="986" y="141"/>
                    <a:pt x="84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15"/>
            <p:cNvSpPr/>
            <p:nvPr/>
          </p:nvSpPr>
          <p:spPr>
            <a:xfrm rot="-611034" flipH="1">
              <a:off x="3544096" y="3033598"/>
              <a:ext cx="26399" cy="26849"/>
            </a:xfrm>
            <a:custGeom>
              <a:avLst/>
              <a:gdLst/>
              <a:ahLst/>
              <a:cxnLst/>
              <a:rect l="l" t="t" r="r" b="b"/>
              <a:pathLst>
                <a:path w="1056" h="1074" extrusionOk="0">
                  <a:moveTo>
                    <a:pt x="676" y="0"/>
                  </a:moveTo>
                  <a:cubicBezTo>
                    <a:pt x="638" y="0"/>
                    <a:pt x="599" y="6"/>
                    <a:pt x="563" y="18"/>
                  </a:cubicBezTo>
                  <a:cubicBezTo>
                    <a:pt x="211" y="88"/>
                    <a:pt x="0" y="370"/>
                    <a:pt x="71" y="721"/>
                  </a:cubicBezTo>
                  <a:cubicBezTo>
                    <a:pt x="71" y="933"/>
                    <a:pt x="282" y="1073"/>
                    <a:pt x="493" y="1073"/>
                  </a:cubicBezTo>
                  <a:cubicBezTo>
                    <a:pt x="844" y="1003"/>
                    <a:pt x="1056" y="721"/>
                    <a:pt x="1056" y="370"/>
                  </a:cubicBezTo>
                  <a:cubicBezTo>
                    <a:pt x="1056" y="137"/>
                    <a:pt x="862" y="0"/>
                    <a:pt x="6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15"/>
            <p:cNvSpPr/>
            <p:nvPr/>
          </p:nvSpPr>
          <p:spPr>
            <a:xfrm rot="-611034" flipH="1">
              <a:off x="8664826" y="389198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15"/>
            <p:cNvSpPr/>
            <p:nvPr/>
          </p:nvSpPr>
          <p:spPr>
            <a:xfrm rot="-611034" flipH="1">
              <a:off x="8828242" y="1013927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15"/>
            <p:cNvSpPr/>
            <p:nvPr/>
          </p:nvSpPr>
          <p:spPr>
            <a:xfrm rot="-611034" flipH="1">
              <a:off x="7515496" y="679210"/>
              <a:ext cx="26399" cy="23249"/>
            </a:xfrm>
            <a:custGeom>
              <a:avLst/>
              <a:gdLst/>
              <a:ahLst/>
              <a:cxnLst/>
              <a:rect l="l" t="t" r="r" b="b"/>
              <a:pathLst>
                <a:path w="1056" h="930" extrusionOk="0">
                  <a:moveTo>
                    <a:pt x="422" y="1"/>
                  </a:moveTo>
                  <a:cubicBezTo>
                    <a:pt x="141" y="1"/>
                    <a:pt x="0" y="212"/>
                    <a:pt x="0" y="493"/>
                  </a:cubicBezTo>
                  <a:cubicBezTo>
                    <a:pt x="61" y="738"/>
                    <a:pt x="229" y="929"/>
                    <a:pt x="456" y="929"/>
                  </a:cubicBezTo>
                  <a:cubicBezTo>
                    <a:pt x="490" y="929"/>
                    <a:pt x="526" y="925"/>
                    <a:pt x="563" y="915"/>
                  </a:cubicBezTo>
                  <a:cubicBezTo>
                    <a:pt x="844" y="915"/>
                    <a:pt x="1056" y="704"/>
                    <a:pt x="985" y="423"/>
                  </a:cubicBezTo>
                  <a:cubicBezTo>
                    <a:pt x="915" y="142"/>
                    <a:pt x="704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15"/>
            <p:cNvSpPr/>
            <p:nvPr/>
          </p:nvSpPr>
          <p:spPr>
            <a:xfrm rot="-611034" flipH="1">
              <a:off x="2393111" y="103300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15"/>
            <p:cNvSpPr/>
            <p:nvPr/>
          </p:nvSpPr>
          <p:spPr>
            <a:xfrm rot="-611034" flipH="1">
              <a:off x="8047642" y="1915416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15"/>
            <p:cNvSpPr/>
            <p:nvPr/>
          </p:nvSpPr>
          <p:spPr>
            <a:xfrm rot="-611034" flipH="1">
              <a:off x="3736858" y="2725692"/>
              <a:ext cx="29924" cy="19349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15"/>
            <p:cNvSpPr/>
            <p:nvPr/>
          </p:nvSpPr>
          <p:spPr>
            <a:xfrm rot="-611034" flipH="1">
              <a:off x="2936780" y="2839277"/>
              <a:ext cx="26399" cy="19349"/>
            </a:xfrm>
            <a:custGeom>
              <a:avLst/>
              <a:gdLst/>
              <a:ahLst/>
              <a:cxnLst/>
              <a:rect l="l" t="t" r="r" b="b"/>
              <a:pathLst>
                <a:path w="1056" h="774" extrusionOk="0">
                  <a:moveTo>
                    <a:pt x="563" y="0"/>
                  </a:moveTo>
                  <a:cubicBezTo>
                    <a:pt x="352" y="0"/>
                    <a:pt x="141" y="70"/>
                    <a:pt x="70" y="352"/>
                  </a:cubicBezTo>
                  <a:cubicBezTo>
                    <a:pt x="0" y="563"/>
                    <a:pt x="211" y="774"/>
                    <a:pt x="493" y="774"/>
                  </a:cubicBezTo>
                  <a:cubicBezTo>
                    <a:pt x="704" y="774"/>
                    <a:pt x="985" y="633"/>
                    <a:pt x="1055" y="422"/>
                  </a:cubicBezTo>
                  <a:cubicBezTo>
                    <a:pt x="1055" y="70"/>
                    <a:pt x="844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15"/>
            <p:cNvSpPr/>
            <p:nvPr/>
          </p:nvSpPr>
          <p:spPr>
            <a:xfrm rot="-611034" flipH="1">
              <a:off x="8112600" y="4220418"/>
              <a:ext cx="24649" cy="20474"/>
            </a:xfrm>
            <a:custGeom>
              <a:avLst/>
              <a:gdLst/>
              <a:ahLst/>
              <a:cxnLst/>
              <a:rect l="l" t="t" r="r" b="b"/>
              <a:pathLst>
                <a:path w="986" h="819" extrusionOk="0">
                  <a:moveTo>
                    <a:pt x="674" y="0"/>
                  </a:moveTo>
                  <a:cubicBezTo>
                    <a:pt x="638" y="0"/>
                    <a:pt x="600" y="6"/>
                    <a:pt x="563" y="19"/>
                  </a:cubicBezTo>
                  <a:cubicBezTo>
                    <a:pt x="211" y="19"/>
                    <a:pt x="0" y="230"/>
                    <a:pt x="0" y="581"/>
                  </a:cubicBezTo>
                  <a:cubicBezTo>
                    <a:pt x="0" y="740"/>
                    <a:pt x="40" y="819"/>
                    <a:pt x="178" y="819"/>
                  </a:cubicBezTo>
                  <a:cubicBezTo>
                    <a:pt x="225" y="819"/>
                    <a:pt x="282" y="810"/>
                    <a:pt x="352" y="792"/>
                  </a:cubicBezTo>
                  <a:cubicBezTo>
                    <a:pt x="704" y="722"/>
                    <a:pt x="915" y="652"/>
                    <a:pt x="985" y="300"/>
                  </a:cubicBezTo>
                  <a:cubicBezTo>
                    <a:pt x="985" y="126"/>
                    <a:pt x="842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15"/>
            <p:cNvSpPr/>
            <p:nvPr/>
          </p:nvSpPr>
          <p:spPr>
            <a:xfrm rot="-611034" flipH="1">
              <a:off x="8539874" y="852145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15"/>
            <p:cNvSpPr/>
            <p:nvPr/>
          </p:nvSpPr>
          <p:spPr>
            <a:xfrm rot="-611034" flipH="1">
              <a:off x="2458381" y="1167030"/>
              <a:ext cx="22899" cy="18399"/>
            </a:xfrm>
            <a:custGeom>
              <a:avLst/>
              <a:gdLst/>
              <a:ahLst/>
              <a:cxnLst/>
              <a:rect l="l" t="t" r="r" b="b"/>
              <a:pathLst>
                <a:path w="916" h="736" extrusionOk="0">
                  <a:moveTo>
                    <a:pt x="464" y="1"/>
                  </a:moveTo>
                  <a:cubicBezTo>
                    <a:pt x="427" y="1"/>
                    <a:pt x="390" y="6"/>
                    <a:pt x="352" y="19"/>
                  </a:cubicBezTo>
                  <a:cubicBezTo>
                    <a:pt x="141" y="19"/>
                    <a:pt x="1" y="160"/>
                    <a:pt x="1" y="300"/>
                  </a:cubicBezTo>
                  <a:cubicBezTo>
                    <a:pt x="1" y="545"/>
                    <a:pt x="213" y="736"/>
                    <a:pt x="453" y="736"/>
                  </a:cubicBezTo>
                  <a:cubicBezTo>
                    <a:pt x="489" y="736"/>
                    <a:pt x="526" y="732"/>
                    <a:pt x="563" y="722"/>
                  </a:cubicBezTo>
                  <a:cubicBezTo>
                    <a:pt x="774" y="722"/>
                    <a:pt x="915" y="582"/>
                    <a:pt x="915" y="300"/>
                  </a:cubicBezTo>
                  <a:cubicBezTo>
                    <a:pt x="799" y="127"/>
                    <a:pt x="636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15"/>
            <p:cNvSpPr/>
            <p:nvPr/>
          </p:nvSpPr>
          <p:spPr>
            <a:xfrm rot="-611034" flipH="1">
              <a:off x="8425837" y="193321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19" name="Google Shape;10119;p15"/>
          <p:cNvGrpSpPr/>
          <p:nvPr/>
        </p:nvGrpSpPr>
        <p:grpSpPr>
          <a:xfrm>
            <a:off x="117468" y="26676"/>
            <a:ext cx="8798081" cy="4856034"/>
            <a:chOff x="117468" y="26676"/>
            <a:chExt cx="8798081" cy="4856034"/>
          </a:xfrm>
        </p:grpSpPr>
        <p:grpSp>
          <p:nvGrpSpPr>
            <p:cNvPr id="10120" name="Google Shape;10120;p15"/>
            <p:cNvGrpSpPr/>
            <p:nvPr/>
          </p:nvGrpSpPr>
          <p:grpSpPr>
            <a:xfrm rot="-1472848" flipH="1">
              <a:off x="3167004" y="738145"/>
              <a:ext cx="92739" cy="89844"/>
              <a:chOff x="5230050" y="2005675"/>
              <a:chExt cx="81300" cy="78750"/>
            </a:xfrm>
          </p:grpSpPr>
          <p:sp>
            <p:nvSpPr>
              <p:cNvPr id="10121" name="Google Shape;10121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2" name="Google Shape;10122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4" name="Google Shape;10124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5" name="Google Shape;10125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7" name="Google Shape;10127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8" name="Google Shape;10128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9" name="Google Shape;10129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0" name="Google Shape;10130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1" name="Google Shape;10131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2" name="Google Shape;10132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3" name="Google Shape;10133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4" name="Google Shape;10134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5" name="Google Shape;10135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6" name="Google Shape;10136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7" name="Google Shape;10137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8" name="Google Shape;10138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9" name="Google Shape;10139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0" name="Google Shape;10140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1" name="Google Shape;10141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2" name="Google Shape;10142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3" name="Google Shape;10143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4" name="Google Shape;10144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5" name="Google Shape;10145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6" name="Google Shape;10146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7" name="Google Shape;10147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8" name="Google Shape;10148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9" name="Google Shape;10149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0" name="Google Shape;10150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1" name="Google Shape;10151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2" name="Google Shape;10152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53" name="Google Shape;10153;p15"/>
            <p:cNvGrpSpPr/>
            <p:nvPr/>
          </p:nvGrpSpPr>
          <p:grpSpPr>
            <a:xfrm>
              <a:off x="8301640" y="296904"/>
              <a:ext cx="133129" cy="128953"/>
              <a:chOff x="5230050" y="2005675"/>
              <a:chExt cx="81300" cy="78750"/>
            </a:xfrm>
          </p:grpSpPr>
          <p:sp>
            <p:nvSpPr>
              <p:cNvPr id="10154" name="Google Shape;10154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5" name="Google Shape;10155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6" name="Google Shape;10156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7" name="Google Shape;10157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8" name="Google Shape;10158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9" name="Google Shape;10159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0" name="Google Shape;10160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1" name="Google Shape;10161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2" name="Google Shape;10162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3" name="Google Shape;10163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4" name="Google Shape;10164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5" name="Google Shape;10165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6" name="Google Shape;10166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7" name="Google Shape;10167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8" name="Google Shape;10168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9" name="Google Shape;10169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0" name="Google Shape;10170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1" name="Google Shape;10171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2" name="Google Shape;10172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3" name="Google Shape;10173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4" name="Google Shape;10174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5" name="Google Shape;10175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6" name="Google Shape;10176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7" name="Google Shape;10177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8" name="Google Shape;10178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9" name="Google Shape;10179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0" name="Google Shape;10180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1" name="Google Shape;10181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2" name="Google Shape;10182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3" name="Google Shape;10183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4" name="Google Shape;10184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5" name="Google Shape;10185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86" name="Google Shape;10186;p15"/>
            <p:cNvGrpSpPr/>
            <p:nvPr/>
          </p:nvGrpSpPr>
          <p:grpSpPr>
            <a:xfrm>
              <a:off x="117468" y="4087523"/>
              <a:ext cx="109353" cy="105849"/>
              <a:chOff x="5391475" y="1734625"/>
              <a:chExt cx="74425" cy="72050"/>
            </a:xfrm>
          </p:grpSpPr>
          <p:sp>
            <p:nvSpPr>
              <p:cNvPr id="10187" name="Google Shape;10187;p15"/>
              <p:cNvSpPr/>
              <p:nvPr/>
            </p:nvSpPr>
            <p:spPr>
              <a:xfrm>
                <a:off x="5391475" y="1734625"/>
                <a:ext cx="744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977" h="2882" extrusionOk="0">
                    <a:moveTo>
                      <a:pt x="1051" y="0"/>
                    </a:moveTo>
                    <a:cubicBezTo>
                      <a:pt x="1026" y="0"/>
                      <a:pt x="1002" y="3"/>
                      <a:pt x="978" y="9"/>
                    </a:cubicBezTo>
                    <a:lnTo>
                      <a:pt x="942" y="9"/>
                    </a:lnTo>
                    <a:cubicBezTo>
                      <a:pt x="916" y="9"/>
                      <a:pt x="889" y="27"/>
                      <a:pt x="871" y="36"/>
                    </a:cubicBezTo>
                    <a:cubicBezTo>
                      <a:pt x="844" y="44"/>
                      <a:pt x="818" y="62"/>
                      <a:pt x="791" y="71"/>
                    </a:cubicBezTo>
                    <a:lnTo>
                      <a:pt x="773" y="89"/>
                    </a:lnTo>
                    <a:cubicBezTo>
                      <a:pt x="685" y="160"/>
                      <a:pt x="631" y="267"/>
                      <a:pt x="631" y="373"/>
                    </a:cubicBezTo>
                    <a:lnTo>
                      <a:pt x="640" y="551"/>
                    </a:lnTo>
                    <a:cubicBezTo>
                      <a:pt x="649" y="684"/>
                      <a:pt x="702" y="808"/>
                      <a:pt x="791" y="906"/>
                    </a:cubicBezTo>
                    <a:lnTo>
                      <a:pt x="907" y="1048"/>
                    </a:lnTo>
                    <a:cubicBezTo>
                      <a:pt x="942" y="1090"/>
                      <a:pt x="994" y="1116"/>
                      <a:pt x="1049" y="1116"/>
                    </a:cubicBezTo>
                    <a:cubicBezTo>
                      <a:pt x="1063" y="1116"/>
                      <a:pt x="1078" y="1114"/>
                      <a:pt x="1093" y="1110"/>
                    </a:cubicBezTo>
                    <a:cubicBezTo>
                      <a:pt x="1101" y="1109"/>
                      <a:pt x="1109" y="1108"/>
                      <a:pt x="1116" y="1108"/>
                    </a:cubicBezTo>
                    <a:cubicBezTo>
                      <a:pt x="1150" y="1108"/>
                      <a:pt x="1178" y="1124"/>
                      <a:pt x="1200" y="1146"/>
                    </a:cubicBezTo>
                    <a:lnTo>
                      <a:pt x="1253" y="1199"/>
                    </a:lnTo>
                    <a:cubicBezTo>
                      <a:pt x="1271" y="1217"/>
                      <a:pt x="1271" y="1244"/>
                      <a:pt x="1262" y="1270"/>
                    </a:cubicBezTo>
                    <a:lnTo>
                      <a:pt x="1253" y="1279"/>
                    </a:lnTo>
                    <a:cubicBezTo>
                      <a:pt x="1235" y="1306"/>
                      <a:pt x="1217" y="1315"/>
                      <a:pt x="1191" y="1315"/>
                    </a:cubicBezTo>
                    <a:lnTo>
                      <a:pt x="1120" y="1297"/>
                    </a:lnTo>
                    <a:cubicBezTo>
                      <a:pt x="1075" y="1297"/>
                      <a:pt x="1040" y="1270"/>
                      <a:pt x="1022" y="1226"/>
                    </a:cubicBezTo>
                    <a:cubicBezTo>
                      <a:pt x="1004" y="1164"/>
                      <a:pt x="942" y="1119"/>
                      <a:pt x="871" y="1110"/>
                    </a:cubicBezTo>
                    <a:lnTo>
                      <a:pt x="685" y="1084"/>
                    </a:lnTo>
                    <a:cubicBezTo>
                      <a:pt x="660" y="1080"/>
                      <a:pt x="635" y="1078"/>
                      <a:pt x="609" y="1078"/>
                    </a:cubicBezTo>
                    <a:cubicBezTo>
                      <a:pt x="508" y="1078"/>
                      <a:pt x="404" y="1107"/>
                      <a:pt x="312" y="1164"/>
                    </a:cubicBezTo>
                    <a:lnTo>
                      <a:pt x="161" y="1252"/>
                    </a:lnTo>
                    <a:cubicBezTo>
                      <a:pt x="63" y="1315"/>
                      <a:pt x="1" y="1412"/>
                      <a:pt x="1" y="1519"/>
                    </a:cubicBezTo>
                    <a:lnTo>
                      <a:pt x="1" y="1554"/>
                    </a:lnTo>
                    <a:cubicBezTo>
                      <a:pt x="1" y="1581"/>
                      <a:pt x="1" y="1608"/>
                      <a:pt x="10" y="1634"/>
                    </a:cubicBezTo>
                    <a:cubicBezTo>
                      <a:pt x="10" y="1661"/>
                      <a:pt x="18" y="1688"/>
                      <a:pt x="27" y="1714"/>
                    </a:cubicBezTo>
                    <a:lnTo>
                      <a:pt x="36" y="1741"/>
                    </a:lnTo>
                    <a:cubicBezTo>
                      <a:pt x="81" y="1847"/>
                      <a:pt x="169" y="1927"/>
                      <a:pt x="276" y="1945"/>
                    </a:cubicBezTo>
                    <a:lnTo>
                      <a:pt x="445" y="1981"/>
                    </a:lnTo>
                    <a:cubicBezTo>
                      <a:pt x="491" y="1993"/>
                      <a:pt x="536" y="1999"/>
                      <a:pt x="581" y="1999"/>
                    </a:cubicBezTo>
                    <a:cubicBezTo>
                      <a:pt x="667" y="1999"/>
                      <a:pt x="751" y="1977"/>
                      <a:pt x="827" y="1936"/>
                    </a:cubicBezTo>
                    <a:lnTo>
                      <a:pt x="995" y="1856"/>
                    </a:lnTo>
                    <a:cubicBezTo>
                      <a:pt x="1058" y="1830"/>
                      <a:pt x="1102" y="1768"/>
                      <a:pt x="1111" y="1696"/>
                    </a:cubicBezTo>
                    <a:cubicBezTo>
                      <a:pt x="1111" y="1652"/>
                      <a:pt x="1138" y="1617"/>
                      <a:pt x="1173" y="1599"/>
                    </a:cubicBezTo>
                    <a:lnTo>
                      <a:pt x="1244" y="1554"/>
                    </a:lnTo>
                    <a:cubicBezTo>
                      <a:pt x="1253" y="1550"/>
                      <a:pt x="1262" y="1548"/>
                      <a:pt x="1271" y="1548"/>
                    </a:cubicBezTo>
                    <a:cubicBezTo>
                      <a:pt x="1280" y="1548"/>
                      <a:pt x="1289" y="1550"/>
                      <a:pt x="1297" y="1554"/>
                    </a:cubicBezTo>
                    <a:lnTo>
                      <a:pt x="1342" y="1581"/>
                    </a:lnTo>
                    <a:cubicBezTo>
                      <a:pt x="1368" y="1599"/>
                      <a:pt x="1386" y="1634"/>
                      <a:pt x="1368" y="1661"/>
                    </a:cubicBezTo>
                    <a:lnTo>
                      <a:pt x="1342" y="1705"/>
                    </a:lnTo>
                    <a:cubicBezTo>
                      <a:pt x="1324" y="1750"/>
                      <a:pt x="1280" y="1776"/>
                      <a:pt x="1244" y="1776"/>
                    </a:cubicBezTo>
                    <a:cubicBezTo>
                      <a:pt x="1173" y="1776"/>
                      <a:pt x="1111" y="1821"/>
                      <a:pt x="1075" y="1883"/>
                    </a:cubicBezTo>
                    <a:lnTo>
                      <a:pt x="995" y="2043"/>
                    </a:lnTo>
                    <a:cubicBezTo>
                      <a:pt x="933" y="2158"/>
                      <a:pt x="916" y="2300"/>
                      <a:pt x="942" y="2425"/>
                    </a:cubicBezTo>
                    <a:lnTo>
                      <a:pt x="978" y="2594"/>
                    </a:lnTo>
                    <a:cubicBezTo>
                      <a:pt x="1004" y="2709"/>
                      <a:pt x="1075" y="2798"/>
                      <a:pt x="1182" y="2842"/>
                    </a:cubicBezTo>
                    <a:lnTo>
                      <a:pt x="1209" y="2851"/>
                    </a:lnTo>
                    <a:cubicBezTo>
                      <a:pt x="1235" y="2860"/>
                      <a:pt x="1262" y="2869"/>
                      <a:pt x="1289" y="2869"/>
                    </a:cubicBezTo>
                    <a:cubicBezTo>
                      <a:pt x="1307" y="2875"/>
                      <a:pt x="1326" y="2881"/>
                      <a:pt x="1345" y="2881"/>
                    </a:cubicBezTo>
                    <a:cubicBezTo>
                      <a:pt x="1353" y="2881"/>
                      <a:pt x="1361" y="2880"/>
                      <a:pt x="1368" y="2878"/>
                    </a:cubicBezTo>
                    <a:lnTo>
                      <a:pt x="1395" y="2878"/>
                    </a:lnTo>
                    <a:cubicBezTo>
                      <a:pt x="1511" y="2878"/>
                      <a:pt x="1608" y="2816"/>
                      <a:pt x="1670" y="2718"/>
                    </a:cubicBezTo>
                    <a:lnTo>
                      <a:pt x="1759" y="2576"/>
                    </a:lnTo>
                    <a:cubicBezTo>
                      <a:pt x="1830" y="2460"/>
                      <a:pt x="1866" y="2327"/>
                      <a:pt x="1848" y="2194"/>
                    </a:cubicBezTo>
                    <a:lnTo>
                      <a:pt x="1821" y="2007"/>
                    </a:lnTo>
                    <a:cubicBezTo>
                      <a:pt x="1821" y="1945"/>
                      <a:pt x="1777" y="1883"/>
                      <a:pt x="1715" y="1856"/>
                    </a:cubicBezTo>
                    <a:cubicBezTo>
                      <a:pt x="1670" y="1839"/>
                      <a:pt x="1644" y="1803"/>
                      <a:pt x="1644" y="1759"/>
                    </a:cubicBezTo>
                    <a:lnTo>
                      <a:pt x="1626" y="1688"/>
                    </a:lnTo>
                    <a:cubicBezTo>
                      <a:pt x="1626" y="1670"/>
                      <a:pt x="1635" y="1643"/>
                      <a:pt x="1662" y="1634"/>
                    </a:cubicBezTo>
                    <a:lnTo>
                      <a:pt x="1697" y="1608"/>
                    </a:lnTo>
                    <a:cubicBezTo>
                      <a:pt x="1707" y="1601"/>
                      <a:pt x="1717" y="1598"/>
                      <a:pt x="1727" y="1598"/>
                    </a:cubicBezTo>
                    <a:cubicBezTo>
                      <a:pt x="1743" y="1598"/>
                      <a:pt x="1757" y="1606"/>
                      <a:pt x="1768" y="1617"/>
                    </a:cubicBezTo>
                    <a:lnTo>
                      <a:pt x="1821" y="1661"/>
                    </a:lnTo>
                    <a:cubicBezTo>
                      <a:pt x="1848" y="1696"/>
                      <a:pt x="1857" y="1741"/>
                      <a:pt x="1848" y="1776"/>
                    </a:cubicBezTo>
                    <a:cubicBezTo>
                      <a:pt x="1830" y="1847"/>
                      <a:pt x="1848" y="1919"/>
                      <a:pt x="1901" y="1972"/>
                    </a:cubicBezTo>
                    <a:lnTo>
                      <a:pt x="2035" y="2096"/>
                    </a:lnTo>
                    <a:cubicBezTo>
                      <a:pt x="2123" y="2194"/>
                      <a:pt x="2248" y="2247"/>
                      <a:pt x="2381" y="2265"/>
                    </a:cubicBezTo>
                    <a:lnTo>
                      <a:pt x="2559" y="2283"/>
                    </a:lnTo>
                    <a:cubicBezTo>
                      <a:pt x="2568" y="2283"/>
                      <a:pt x="2577" y="2284"/>
                      <a:pt x="2586" y="2284"/>
                    </a:cubicBezTo>
                    <a:cubicBezTo>
                      <a:pt x="2683" y="2284"/>
                      <a:pt x="2778" y="2240"/>
                      <a:pt x="2843" y="2167"/>
                    </a:cubicBezTo>
                    <a:lnTo>
                      <a:pt x="2869" y="2141"/>
                    </a:lnTo>
                    <a:cubicBezTo>
                      <a:pt x="2878" y="2123"/>
                      <a:pt x="2896" y="2096"/>
                      <a:pt x="2905" y="2070"/>
                    </a:cubicBezTo>
                    <a:cubicBezTo>
                      <a:pt x="2923" y="2052"/>
                      <a:pt x="2932" y="2025"/>
                      <a:pt x="2941" y="1998"/>
                    </a:cubicBezTo>
                    <a:lnTo>
                      <a:pt x="2949" y="1972"/>
                    </a:lnTo>
                    <a:cubicBezTo>
                      <a:pt x="2976" y="1856"/>
                      <a:pt x="2958" y="1741"/>
                      <a:pt x="2887" y="1661"/>
                    </a:cubicBezTo>
                    <a:lnTo>
                      <a:pt x="2772" y="1528"/>
                    </a:lnTo>
                    <a:cubicBezTo>
                      <a:pt x="2683" y="1430"/>
                      <a:pt x="2568" y="1359"/>
                      <a:pt x="2443" y="1332"/>
                    </a:cubicBezTo>
                    <a:lnTo>
                      <a:pt x="2257" y="1297"/>
                    </a:lnTo>
                    <a:cubicBezTo>
                      <a:pt x="2242" y="1293"/>
                      <a:pt x="2227" y="1291"/>
                      <a:pt x="2212" y="1291"/>
                    </a:cubicBezTo>
                    <a:cubicBezTo>
                      <a:pt x="2157" y="1291"/>
                      <a:pt x="2105" y="1317"/>
                      <a:pt x="2070" y="1359"/>
                    </a:cubicBezTo>
                    <a:cubicBezTo>
                      <a:pt x="2048" y="1388"/>
                      <a:pt x="2020" y="1406"/>
                      <a:pt x="1986" y="1406"/>
                    </a:cubicBezTo>
                    <a:cubicBezTo>
                      <a:pt x="1979" y="1406"/>
                      <a:pt x="1971" y="1405"/>
                      <a:pt x="1964" y="1403"/>
                    </a:cubicBezTo>
                    <a:lnTo>
                      <a:pt x="1893" y="1395"/>
                    </a:lnTo>
                    <a:cubicBezTo>
                      <a:pt x="1875" y="1386"/>
                      <a:pt x="1848" y="1368"/>
                      <a:pt x="1848" y="1341"/>
                    </a:cubicBezTo>
                    <a:cubicBezTo>
                      <a:pt x="1848" y="1315"/>
                      <a:pt x="1857" y="1297"/>
                      <a:pt x="1875" y="1288"/>
                    </a:cubicBezTo>
                    <a:lnTo>
                      <a:pt x="1937" y="1244"/>
                    </a:lnTo>
                    <a:cubicBezTo>
                      <a:pt x="1959" y="1235"/>
                      <a:pt x="1981" y="1230"/>
                      <a:pt x="2002" y="1230"/>
                    </a:cubicBezTo>
                    <a:cubicBezTo>
                      <a:pt x="2024" y="1230"/>
                      <a:pt x="2043" y="1235"/>
                      <a:pt x="2061" y="1244"/>
                    </a:cubicBezTo>
                    <a:cubicBezTo>
                      <a:pt x="2089" y="1259"/>
                      <a:pt x="2117" y="1266"/>
                      <a:pt x="2147" y="1266"/>
                    </a:cubicBezTo>
                    <a:cubicBezTo>
                      <a:pt x="2184" y="1266"/>
                      <a:pt x="2222" y="1255"/>
                      <a:pt x="2257" y="1235"/>
                    </a:cubicBezTo>
                    <a:lnTo>
                      <a:pt x="2408" y="1137"/>
                    </a:lnTo>
                    <a:cubicBezTo>
                      <a:pt x="2523" y="1057"/>
                      <a:pt x="2603" y="950"/>
                      <a:pt x="2647" y="826"/>
                    </a:cubicBezTo>
                    <a:lnTo>
                      <a:pt x="2701" y="666"/>
                    </a:lnTo>
                    <a:cubicBezTo>
                      <a:pt x="2736" y="560"/>
                      <a:pt x="2719" y="435"/>
                      <a:pt x="2647" y="355"/>
                    </a:cubicBezTo>
                    <a:lnTo>
                      <a:pt x="2630" y="329"/>
                    </a:lnTo>
                    <a:cubicBezTo>
                      <a:pt x="2612" y="302"/>
                      <a:pt x="2594" y="284"/>
                      <a:pt x="2568" y="275"/>
                    </a:cubicBezTo>
                    <a:cubicBezTo>
                      <a:pt x="2550" y="249"/>
                      <a:pt x="2523" y="231"/>
                      <a:pt x="2496" y="222"/>
                    </a:cubicBezTo>
                    <a:lnTo>
                      <a:pt x="2479" y="204"/>
                    </a:lnTo>
                    <a:cubicBezTo>
                      <a:pt x="2430" y="178"/>
                      <a:pt x="2374" y="164"/>
                      <a:pt x="2319" y="164"/>
                    </a:cubicBezTo>
                    <a:cubicBezTo>
                      <a:pt x="2263" y="164"/>
                      <a:pt x="2208" y="178"/>
                      <a:pt x="2159" y="204"/>
                    </a:cubicBezTo>
                    <a:lnTo>
                      <a:pt x="2008" y="293"/>
                    </a:lnTo>
                    <a:cubicBezTo>
                      <a:pt x="1893" y="355"/>
                      <a:pt x="1795" y="453"/>
                      <a:pt x="1750" y="577"/>
                    </a:cubicBezTo>
                    <a:lnTo>
                      <a:pt x="1670" y="746"/>
                    </a:lnTo>
                    <a:cubicBezTo>
                      <a:pt x="1644" y="808"/>
                      <a:pt x="1653" y="879"/>
                      <a:pt x="1697" y="942"/>
                    </a:cubicBezTo>
                    <a:cubicBezTo>
                      <a:pt x="1715" y="968"/>
                      <a:pt x="1724" y="1013"/>
                      <a:pt x="1697" y="1048"/>
                    </a:cubicBezTo>
                    <a:lnTo>
                      <a:pt x="1670" y="1119"/>
                    </a:lnTo>
                    <a:cubicBezTo>
                      <a:pt x="1662" y="1146"/>
                      <a:pt x="1644" y="1155"/>
                      <a:pt x="1617" y="1155"/>
                    </a:cubicBezTo>
                    <a:lnTo>
                      <a:pt x="1537" y="1146"/>
                    </a:lnTo>
                    <a:cubicBezTo>
                      <a:pt x="1511" y="1146"/>
                      <a:pt x="1493" y="1119"/>
                      <a:pt x="1484" y="1093"/>
                    </a:cubicBezTo>
                    <a:lnTo>
                      <a:pt x="1484" y="1030"/>
                    </a:lnTo>
                    <a:cubicBezTo>
                      <a:pt x="1475" y="986"/>
                      <a:pt x="1493" y="950"/>
                      <a:pt x="1528" y="924"/>
                    </a:cubicBezTo>
                    <a:cubicBezTo>
                      <a:pt x="1582" y="879"/>
                      <a:pt x="1608" y="808"/>
                      <a:pt x="1599" y="737"/>
                    </a:cubicBezTo>
                    <a:lnTo>
                      <a:pt x="1582" y="560"/>
                    </a:lnTo>
                    <a:cubicBezTo>
                      <a:pt x="1564" y="426"/>
                      <a:pt x="1502" y="302"/>
                      <a:pt x="1404" y="213"/>
                    </a:cubicBezTo>
                    <a:lnTo>
                      <a:pt x="1280" y="89"/>
                    </a:lnTo>
                    <a:cubicBezTo>
                      <a:pt x="1218" y="34"/>
                      <a:pt x="1134" y="0"/>
                      <a:pt x="1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188" name="Google Shape;10188;p15"/>
              <p:cNvGrpSpPr/>
              <p:nvPr/>
            </p:nvGrpSpPr>
            <p:grpSpPr>
              <a:xfrm>
                <a:off x="5411025" y="1752150"/>
                <a:ext cx="34875" cy="44150"/>
                <a:chOff x="5411025" y="1752150"/>
                <a:chExt cx="34875" cy="44150"/>
              </a:xfrm>
            </p:grpSpPr>
            <p:sp>
              <p:nvSpPr>
                <p:cNvPr id="10189" name="Google Shape;10189;p15"/>
                <p:cNvSpPr/>
                <p:nvPr/>
              </p:nvSpPr>
              <p:spPr>
                <a:xfrm>
                  <a:off x="5425225" y="1765925"/>
                  <a:ext cx="9800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312" extrusionOk="0">
                      <a:moveTo>
                        <a:pt x="356" y="214"/>
                      </a:moveTo>
                      <a:cubicBezTo>
                        <a:pt x="329" y="214"/>
                        <a:pt x="303" y="222"/>
                        <a:pt x="285" y="231"/>
                      </a:cubicBezTo>
                      <a:lnTo>
                        <a:pt x="241" y="258"/>
                      </a:lnTo>
                      <a:cubicBezTo>
                        <a:pt x="223" y="267"/>
                        <a:pt x="214" y="276"/>
                        <a:pt x="205" y="293"/>
                      </a:cubicBezTo>
                      <a:cubicBezTo>
                        <a:pt x="187" y="311"/>
                        <a:pt x="161" y="302"/>
                        <a:pt x="143" y="285"/>
                      </a:cubicBezTo>
                      <a:cubicBezTo>
                        <a:pt x="134" y="249"/>
                        <a:pt x="107" y="231"/>
                        <a:pt x="72" y="214"/>
                      </a:cubicBezTo>
                      <a:lnTo>
                        <a:pt x="27" y="187"/>
                      </a:lnTo>
                      <a:lnTo>
                        <a:pt x="27" y="187"/>
                      </a:lnTo>
                      <a:cubicBezTo>
                        <a:pt x="10" y="178"/>
                        <a:pt x="1" y="151"/>
                        <a:pt x="18" y="134"/>
                      </a:cubicBezTo>
                      <a:cubicBezTo>
                        <a:pt x="27" y="125"/>
                        <a:pt x="36" y="116"/>
                        <a:pt x="36" y="107"/>
                      </a:cubicBezTo>
                      <a:lnTo>
                        <a:pt x="45" y="89"/>
                      </a:lnTo>
                      <a:cubicBezTo>
                        <a:pt x="54" y="71"/>
                        <a:pt x="63" y="54"/>
                        <a:pt x="72" y="36"/>
                      </a:cubicBezTo>
                      <a:cubicBezTo>
                        <a:pt x="72" y="9"/>
                        <a:pt x="98" y="0"/>
                        <a:pt x="116" y="9"/>
                      </a:cubicBezTo>
                      <a:cubicBezTo>
                        <a:pt x="143" y="18"/>
                        <a:pt x="161" y="27"/>
                        <a:pt x="187" y="27"/>
                      </a:cubicBezTo>
                      <a:lnTo>
                        <a:pt x="267" y="36"/>
                      </a:lnTo>
                      <a:lnTo>
                        <a:pt x="294" y="36"/>
                      </a:lnTo>
                      <a:lnTo>
                        <a:pt x="320" y="36"/>
                      </a:lnTo>
                      <a:cubicBezTo>
                        <a:pt x="338" y="36"/>
                        <a:pt x="356" y="54"/>
                        <a:pt x="356" y="71"/>
                      </a:cubicBezTo>
                      <a:cubicBezTo>
                        <a:pt x="356" y="80"/>
                        <a:pt x="356" y="89"/>
                        <a:pt x="356" y="98"/>
                      </a:cubicBezTo>
                      <a:cubicBezTo>
                        <a:pt x="356" y="125"/>
                        <a:pt x="365" y="151"/>
                        <a:pt x="383" y="178"/>
                      </a:cubicBezTo>
                      <a:cubicBezTo>
                        <a:pt x="392" y="187"/>
                        <a:pt x="383" y="214"/>
                        <a:pt x="365" y="214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0" name="Google Shape;10190;p15"/>
                <p:cNvSpPr/>
                <p:nvPr/>
              </p:nvSpPr>
              <p:spPr>
                <a:xfrm>
                  <a:off x="5424775" y="1759325"/>
                  <a:ext cx="4475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371" extrusionOk="0">
                      <a:moveTo>
                        <a:pt x="23" y="0"/>
                      </a:moveTo>
                      <a:cubicBezTo>
                        <a:pt x="19" y="0"/>
                        <a:pt x="14" y="2"/>
                        <a:pt x="10" y="7"/>
                      </a:cubicBezTo>
                      <a:cubicBezTo>
                        <a:pt x="1" y="16"/>
                        <a:pt x="1" y="25"/>
                        <a:pt x="10" y="33"/>
                      </a:cubicBezTo>
                      <a:cubicBezTo>
                        <a:pt x="10" y="33"/>
                        <a:pt x="10" y="33"/>
                        <a:pt x="19" y="42"/>
                      </a:cubicBezTo>
                      <a:lnTo>
                        <a:pt x="19" y="51"/>
                      </a:lnTo>
                      <a:cubicBezTo>
                        <a:pt x="81" y="140"/>
                        <a:pt x="125" y="247"/>
                        <a:pt x="152" y="353"/>
                      </a:cubicBezTo>
                      <a:cubicBezTo>
                        <a:pt x="152" y="362"/>
                        <a:pt x="161" y="371"/>
                        <a:pt x="170" y="371"/>
                      </a:cubicBezTo>
                      <a:cubicBezTo>
                        <a:pt x="179" y="371"/>
                        <a:pt x="179" y="362"/>
                        <a:pt x="179" y="353"/>
                      </a:cubicBezTo>
                      <a:cubicBezTo>
                        <a:pt x="152" y="238"/>
                        <a:pt x="99" y="131"/>
                        <a:pt x="36" y="42"/>
                      </a:cubicBezTo>
                      <a:lnTo>
                        <a:pt x="36" y="33"/>
                      </a:lnTo>
                      <a:cubicBezTo>
                        <a:pt x="36" y="25"/>
                        <a:pt x="36" y="16"/>
                        <a:pt x="36" y="16"/>
                      </a:cubicBezTo>
                      <a:lnTo>
                        <a:pt x="36" y="7"/>
                      </a:lnTo>
                      <a:cubicBezTo>
                        <a:pt x="32" y="2"/>
                        <a:pt x="28" y="0"/>
                        <a:pt x="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1" name="Google Shape;10191;p15"/>
                <p:cNvSpPr/>
                <p:nvPr/>
              </p:nvSpPr>
              <p:spPr>
                <a:xfrm>
                  <a:off x="5422575" y="1763250"/>
                  <a:ext cx="53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170" extrusionOk="0">
                      <a:moveTo>
                        <a:pt x="27" y="1"/>
                      </a:moveTo>
                      <a:cubicBezTo>
                        <a:pt x="18" y="1"/>
                        <a:pt x="9" y="1"/>
                        <a:pt x="9" y="19"/>
                      </a:cubicBezTo>
                      <a:cubicBezTo>
                        <a:pt x="0" y="27"/>
                        <a:pt x="9" y="36"/>
                        <a:pt x="18" y="36"/>
                      </a:cubicBezTo>
                      <a:lnTo>
                        <a:pt x="53" y="36"/>
                      </a:lnTo>
                      <a:cubicBezTo>
                        <a:pt x="107" y="63"/>
                        <a:pt x="151" y="107"/>
                        <a:pt x="187" y="170"/>
                      </a:cubicBezTo>
                      <a:lnTo>
                        <a:pt x="204" y="170"/>
                      </a:lnTo>
                      <a:cubicBezTo>
                        <a:pt x="213" y="161"/>
                        <a:pt x="213" y="152"/>
                        <a:pt x="213" y="152"/>
                      </a:cubicBezTo>
                      <a:cubicBezTo>
                        <a:pt x="169" y="90"/>
                        <a:pt x="116" y="45"/>
                        <a:pt x="53" y="19"/>
                      </a:cubicBezTo>
                      <a:lnTo>
                        <a:pt x="45" y="19"/>
                      </a:lnTo>
                      <a:cubicBezTo>
                        <a:pt x="45" y="10"/>
                        <a:pt x="45" y="10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2" name="Google Shape;10192;p15"/>
                <p:cNvSpPr/>
                <p:nvPr/>
              </p:nvSpPr>
              <p:spPr>
                <a:xfrm>
                  <a:off x="5416800" y="1767925"/>
                  <a:ext cx="109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" h="125" extrusionOk="0">
                      <a:moveTo>
                        <a:pt x="418" y="0"/>
                      </a:moveTo>
                      <a:cubicBezTo>
                        <a:pt x="293" y="18"/>
                        <a:pt x="169" y="45"/>
                        <a:pt x="54" y="89"/>
                      </a:cubicBezTo>
                      <a:lnTo>
                        <a:pt x="18" y="89"/>
                      </a:lnTo>
                      <a:cubicBezTo>
                        <a:pt x="9" y="89"/>
                        <a:pt x="0" y="107"/>
                        <a:pt x="9" y="116"/>
                      </a:cubicBezTo>
                      <a:cubicBezTo>
                        <a:pt x="9" y="125"/>
                        <a:pt x="18" y="125"/>
                        <a:pt x="27" y="125"/>
                      </a:cubicBezTo>
                      <a:lnTo>
                        <a:pt x="36" y="125"/>
                      </a:lnTo>
                      <a:cubicBezTo>
                        <a:pt x="45" y="125"/>
                        <a:pt x="45" y="116"/>
                        <a:pt x="45" y="107"/>
                      </a:cubicBezTo>
                      <a:lnTo>
                        <a:pt x="54" y="107"/>
                      </a:lnTo>
                      <a:cubicBezTo>
                        <a:pt x="178" y="71"/>
                        <a:pt x="293" y="45"/>
                        <a:pt x="418" y="36"/>
                      </a:cubicBezTo>
                      <a:cubicBezTo>
                        <a:pt x="427" y="27"/>
                        <a:pt x="435" y="27"/>
                        <a:pt x="435" y="18"/>
                      </a:cubicBezTo>
                      <a:cubicBezTo>
                        <a:pt x="435" y="9"/>
                        <a:pt x="427" y="0"/>
                        <a:pt x="4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3" name="Google Shape;10193;p15"/>
                <p:cNvSpPr/>
                <p:nvPr/>
              </p:nvSpPr>
              <p:spPr>
                <a:xfrm>
                  <a:off x="5431675" y="1752150"/>
                  <a:ext cx="9800" cy="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643" extrusionOk="0">
                      <a:moveTo>
                        <a:pt x="373" y="1"/>
                      </a:moveTo>
                      <a:lnTo>
                        <a:pt x="373" y="19"/>
                      </a:lnTo>
                      <a:cubicBezTo>
                        <a:pt x="364" y="19"/>
                        <a:pt x="364" y="27"/>
                        <a:pt x="364" y="36"/>
                      </a:cubicBezTo>
                      <a:lnTo>
                        <a:pt x="356" y="54"/>
                      </a:lnTo>
                      <a:cubicBezTo>
                        <a:pt x="356" y="72"/>
                        <a:pt x="347" y="98"/>
                        <a:pt x="329" y="125"/>
                      </a:cubicBezTo>
                      <a:cubicBezTo>
                        <a:pt x="302" y="196"/>
                        <a:pt x="258" y="267"/>
                        <a:pt x="222" y="338"/>
                      </a:cubicBezTo>
                      <a:cubicBezTo>
                        <a:pt x="178" y="400"/>
                        <a:pt x="134" y="471"/>
                        <a:pt x="80" y="534"/>
                      </a:cubicBezTo>
                      <a:cubicBezTo>
                        <a:pt x="45" y="578"/>
                        <a:pt x="27" y="596"/>
                        <a:pt x="9" y="614"/>
                      </a:cubicBezTo>
                      <a:cubicBezTo>
                        <a:pt x="0" y="622"/>
                        <a:pt x="0" y="640"/>
                        <a:pt x="0" y="640"/>
                      </a:cubicBezTo>
                      <a:cubicBezTo>
                        <a:pt x="2" y="642"/>
                        <a:pt x="5" y="643"/>
                        <a:pt x="7" y="643"/>
                      </a:cubicBezTo>
                      <a:cubicBezTo>
                        <a:pt x="19" y="643"/>
                        <a:pt x="36" y="631"/>
                        <a:pt x="36" y="631"/>
                      </a:cubicBezTo>
                      <a:cubicBezTo>
                        <a:pt x="36" y="631"/>
                        <a:pt x="62" y="596"/>
                        <a:pt x="107" y="551"/>
                      </a:cubicBezTo>
                      <a:cubicBezTo>
                        <a:pt x="151" y="480"/>
                        <a:pt x="196" y="418"/>
                        <a:pt x="240" y="347"/>
                      </a:cubicBezTo>
                      <a:cubicBezTo>
                        <a:pt x="276" y="276"/>
                        <a:pt x="311" y="205"/>
                        <a:pt x="347" y="134"/>
                      </a:cubicBezTo>
                      <a:cubicBezTo>
                        <a:pt x="356" y="107"/>
                        <a:pt x="364" y="81"/>
                        <a:pt x="373" y="63"/>
                      </a:cubicBezTo>
                      <a:lnTo>
                        <a:pt x="373" y="45"/>
                      </a:lnTo>
                      <a:cubicBezTo>
                        <a:pt x="382" y="45"/>
                        <a:pt x="391" y="36"/>
                        <a:pt x="391" y="36"/>
                      </a:cubicBezTo>
                      <a:lnTo>
                        <a:pt x="391" y="27"/>
                      </a:lnTo>
                      <a:cubicBezTo>
                        <a:pt x="391" y="19"/>
                        <a:pt x="391" y="19"/>
                        <a:pt x="391" y="19"/>
                      </a:cubicBezTo>
                      <a:lnTo>
                        <a:pt x="39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4" name="Google Shape;10194;p15"/>
                <p:cNvSpPr/>
                <p:nvPr/>
              </p:nvSpPr>
              <p:spPr>
                <a:xfrm>
                  <a:off x="5431000" y="1764600"/>
                  <a:ext cx="12675" cy="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196" extrusionOk="0">
                      <a:moveTo>
                        <a:pt x="471" y="0"/>
                      </a:moveTo>
                      <a:cubicBezTo>
                        <a:pt x="462" y="0"/>
                        <a:pt x="462" y="9"/>
                        <a:pt x="462" y="18"/>
                      </a:cubicBezTo>
                      <a:lnTo>
                        <a:pt x="445" y="18"/>
                      </a:lnTo>
                      <a:lnTo>
                        <a:pt x="391" y="27"/>
                      </a:lnTo>
                      <a:cubicBezTo>
                        <a:pt x="347" y="45"/>
                        <a:pt x="294" y="53"/>
                        <a:pt x="232" y="80"/>
                      </a:cubicBezTo>
                      <a:cubicBezTo>
                        <a:pt x="178" y="98"/>
                        <a:pt x="125" y="116"/>
                        <a:pt x="81" y="133"/>
                      </a:cubicBezTo>
                      <a:lnTo>
                        <a:pt x="18" y="169"/>
                      </a:lnTo>
                      <a:cubicBezTo>
                        <a:pt x="1" y="178"/>
                        <a:pt x="1" y="196"/>
                        <a:pt x="1" y="196"/>
                      </a:cubicBezTo>
                      <a:lnTo>
                        <a:pt x="27" y="196"/>
                      </a:lnTo>
                      <a:lnTo>
                        <a:pt x="98" y="160"/>
                      </a:lnTo>
                      <a:cubicBezTo>
                        <a:pt x="143" y="133"/>
                        <a:pt x="196" y="116"/>
                        <a:pt x="240" y="98"/>
                      </a:cubicBezTo>
                      <a:cubicBezTo>
                        <a:pt x="294" y="71"/>
                        <a:pt x="347" y="53"/>
                        <a:pt x="400" y="45"/>
                      </a:cubicBezTo>
                      <a:lnTo>
                        <a:pt x="445" y="27"/>
                      </a:lnTo>
                      <a:lnTo>
                        <a:pt x="462" y="27"/>
                      </a:lnTo>
                      <a:cubicBezTo>
                        <a:pt x="471" y="36"/>
                        <a:pt x="471" y="36"/>
                        <a:pt x="480" y="36"/>
                      </a:cubicBezTo>
                      <a:lnTo>
                        <a:pt x="489" y="36"/>
                      </a:lnTo>
                      <a:cubicBezTo>
                        <a:pt x="498" y="36"/>
                        <a:pt x="507" y="27"/>
                        <a:pt x="507" y="18"/>
                      </a:cubicBezTo>
                      <a:lnTo>
                        <a:pt x="507" y="9"/>
                      </a:lnTo>
                      <a:cubicBezTo>
                        <a:pt x="498" y="0"/>
                        <a:pt x="489" y="0"/>
                        <a:pt x="4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5" name="Google Shape;10195;p15"/>
                <p:cNvSpPr/>
                <p:nvPr/>
              </p:nvSpPr>
              <p:spPr>
                <a:xfrm>
                  <a:off x="5432550" y="1769825"/>
                  <a:ext cx="1335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296" extrusionOk="0">
                      <a:moveTo>
                        <a:pt x="17" y="0"/>
                      </a:moveTo>
                      <a:cubicBezTo>
                        <a:pt x="9" y="0"/>
                        <a:pt x="1" y="4"/>
                        <a:pt x="1" y="4"/>
                      </a:cubicBezTo>
                      <a:cubicBezTo>
                        <a:pt x="1" y="13"/>
                        <a:pt x="10" y="31"/>
                        <a:pt x="19" y="31"/>
                      </a:cubicBezTo>
                      <a:lnTo>
                        <a:pt x="99" y="58"/>
                      </a:lnTo>
                      <a:cubicBezTo>
                        <a:pt x="152" y="75"/>
                        <a:pt x="214" y="102"/>
                        <a:pt x="267" y="137"/>
                      </a:cubicBezTo>
                      <a:cubicBezTo>
                        <a:pt x="329" y="164"/>
                        <a:pt x="392" y="200"/>
                        <a:pt x="436" y="226"/>
                      </a:cubicBezTo>
                      <a:lnTo>
                        <a:pt x="489" y="262"/>
                      </a:lnTo>
                      <a:lnTo>
                        <a:pt x="498" y="271"/>
                      </a:lnTo>
                      <a:cubicBezTo>
                        <a:pt x="498" y="271"/>
                        <a:pt x="498" y="280"/>
                        <a:pt x="498" y="288"/>
                      </a:cubicBezTo>
                      <a:cubicBezTo>
                        <a:pt x="503" y="293"/>
                        <a:pt x="507" y="295"/>
                        <a:pt x="512" y="295"/>
                      </a:cubicBezTo>
                      <a:cubicBezTo>
                        <a:pt x="516" y="295"/>
                        <a:pt x="520" y="293"/>
                        <a:pt x="525" y="288"/>
                      </a:cubicBezTo>
                      <a:cubicBezTo>
                        <a:pt x="534" y="280"/>
                        <a:pt x="534" y="271"/>
                        <a:pt x="525" y="262"/>
                      </a:cubicBezTo>
                      <a:lnTo>
                        <a:pt x="507" y="262"/>
                      </a:lnTo>
                      <a:lnTo>
                        <a:pt x="498" y="253"/>
                      </a:lnTo>
                      <a:lnTo>
                        <a:pt x="445" y="217"/>
                      </a:lnTo>
                      <a:cubicBezTo>
                        <a:pt x="400" y="191"/>
                        <a:pt x="338" y="155"/>
                        <a:pt x="285" y="120"/>
                      </a:cubicBezTo>
                      <a:cubicBezTo>
                        <a:pt x="223" y="93"/>
                        <a:pt x="161" y="58"/>
                        <a:pt x="107" y="40"/>
                      </a:cubicBezTo>
                      <a:lnTo>
                        <a:pt x="27" y="4"/>
                      </a:lnTo>
                      <a:cubicBezTo>
                        <a:pt x="25" y="1"/>
                        <a:pt x="21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6" name="Google Shape;10196;p15"/>
                <p:cNvSpPr/>
                <p:nvPr/>
              </p:nvSpPr>
              <p:spPr>
                <a:xfrm>
                  <a:off x="5427675" y="1770575"/>
                  <a:ext cx="2025" cy="1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739" extrusionOk="0">
                      <a:moveTo>
                        <a:pt x="54" y="1"/>
                      </a:moveTo>
                      <a:cubicBezTo>
                        <a:pt x="45" y="1"/>
                        <a:pt x="36" y="10"/>
                        <a:pt x="36" y="28"/>
                      </a:cubicBezTo>
                      <a:cubicBezTo>
                        <a:pt x="36" y="28"/>
                        <a:pt x="36" y="36"/>
                        <a:pt x="27" y="54"/>
                      </a:cubicBezTo>
                      <a:cubicBezTo>
                        <a:pt x="27" y="81"/>
                        <a:pt x="18" y="107"/>
                        <a:pt x="18" y="134"/>
                      </a:cubicBezTo>
                      <a:cubicBezTo>
                        <a:pt x="0" y="214"/>
                        <a:pt x="0" y="294"/>
                        <a:pt x="0" y="374"/>
                      </a:cubicBezTo>
                      <a:cubicBezTo>
                        <a:pt x="9" y="454"/>
                        <a:pt x="18" y="534"/>
                        <a:pt x="36" y="605"/>
                      </a:cubicBezTo>
                      <a:cubicBezTo>
                        <a:pt x="36" y="640"/>
                        <a:pt x="45" y="667"/>
                        <a:pt x="54" y="685"/>
                      </a:cubicBezTo>
                      <a:lnTo>
                        <a:pt x="54" y="694"/>
                      </a:lnTo>
                      <a:lnTo>
                        <a:pt x="54" y="703"/>
                      </a:lnTo>
                      <a:cubicBezTo>
                        <a:pt x="45" y="703"/>
                        <a:pt x="45" y="711"/>
                        <a:pt x="45" y="720"/>
                      </a:cubicBezTo>
                      <a:lnTo>
                        <a:pt x="45" y="729"/>
                      </a:lnTo>
                      <a:cubicBezTo>
                        <a:pt x="45" y="738"/>
                        <a:pt x="54" y="738"/>
                        <a:pt x="63" y="738"/>
                      </a:cubicBezTo>
                      <a:lnTo>
                        <a:pt x="71" y="738"/>
                      </a:lnTo>
                      <a:cubicBezTo>
                        <a:pt x="80" y="729"/>
                        <a:pt x="80" y="720"/>
                        <a:pt x="80" y="711"/>
                      </a:cubicBezTo>
                      <a:cubicBezTo>
                        <a:pt x="80" y="703"/>
                        <a:pt x="71" y="694"/>
                        <a:pt x="71" y="694"/>
                      </a:cubicBezTo>
                      <a:lnTo>
                        <a:pt x="71" y="676"/>
                      </a:lnTo>
                      <a:cubicBezTo>
                        <a:pt x="63" y="658"/>
                        <a:pt x="54" y="632"/>
                        <a:pt x="45" y="605"/>
                      </a:cubicBezTo>
                      <a:cubicBezTo>
                        <a:pt x="36" y="525"/>
                        <a:pt x="27" y="454"/>
                        <a:pt x="27" y="374"/>
                      </a:cubicBezTo>
                      <a:cubicBezTo>
                        <a:pt x="27" y="294"/>
                        <a:pt x="27" y="214"/>
                        <a:pt x="45" y="143"/>
                      </a:cubicBezTo>
                      <a:cubicBezTo>
                        <a:pt x="45" y="107"/>
                        <a:pt x="54" y="81"/>
                        <a:pt x="54" y="63"/>
                      </a:cubicBezTo>
                      <a:lnTo>
                        <a:pt x="63" y="36"/>
                      </a:lnTo>
                      <a:cubicBezTo>
                        <a:pt x="71" y="19"/>
                        <a:pt x="63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7" name="Google Shape;10197;p15"/>
                <p:cNvSpPr/>
                <p:nvPr/>
              </p:nvSpPr>
              <p:spPr>
                <a:xfrm>
                  <a:off x="5429450" y="1770025"/>
                  <a:ext cx="180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450" extrusionOk="0">
                      <a:moveTo>
                        <a:pt x="23" y="1"/>
                      </a:moveTo>
                      <a:cubicBezTo>
                        <a:pt x="14" y="1"/>
                        <a:pt x="5" y="5"/>
                        <a:pt x="9" y="14"/>
                      </a:cubicBezTo>
                      <a:cubicBezTo>
                        <a:pt x="0" y="147"/>
                        <a:pt x="9" y="272"/>
                        <a:pt x="45" y="405"/>
                      </a:cubicBezTo>
                      <a:lnTo>
                        <a:pt x="45" y="414"/>
                      </a:lnTo>
                      <a:cubicBezTo>
                        <a:pt x="36" y="414"/>
                        <a:pt x="36" y="423"/>
                        <a:pt x="36" y="431"/>
                      </a:cubicBezTo>
                      <a:cubicBezTo>
                        <a:pt x="36" y="440"/>
                        <a:pt x="45" y="449"/>
                        <a:pt x="54" y="449"/>
                      </a:cubicBezTo>
                      <a:cubicBezTo>
                        <a:pt x="63" y="440"/>
                        <a:pt x="72" y="431"/>
                        <a:pt x="72" y="423"/>
                      </a:cubicBezTo>
                      <a:cubicBezTo>
                        <a:pt x="72" y="414"/>
                        <a:pt x="63" y="405"/>
                        <a:pt x="63" y="405"/>
                      </a:cubicBezTo>
                      <a:lnTo>
                        <a:pt x="63" y="396"/>
                      </a:lnTo>
                      <a:cubicBezTo>
                        <a:pt x="27" y="272"/>
                        <a:pt x="18" y="138"/>
                        <a:pt x="36" y="14"/>
                      </a:cubicBezTo>
                      <a:cubicBezTo>
                        <a:pt x="40" y="5"/>
                        <a:pt x="32" y="1"/>
                        <a:pt x="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8" name="Google Shape;10198;p15"/>
                <p:cNvSpPr/>
                <p:nvPr/>
              </p:nvSpPr>
              <p:spPr>
                <a:xfrm>
                  <a:off x="5431225" y="1770800"/>
                  <a:ext cx="11125" cy="1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798" extrusionOk="0">
                      <a:moveTo>
                        <a:pt x="1" y="1"/>
                      </a:moveTo>
                      <a:lnTo>
                        <a:pt x="1" y="45"/>
                      </a:lnTo>
                      <a:lnTo>
                        <a:pt x="9" y="81"/>
                      </a:lnTo>
                      <a:cubicBezTo>
                        <a:pt x="18" y="107"/>
                        <a:pt x="27" y="134"/>
                        <a:pt x="45" y="178"/>
                      </a:cubicBezTo>
                      <a:cubicBezTo>
                        <a:pt x="72" y="267"/>
                        <a:pt x="116" y="356"/>
                        <a:pt x="169" y="445"/>
                      </a:cubicBezTo>
                      <a:cubicBezTo>
                        <a:pt x="214" y="525"/>
                        <a:pt x="267" y="605"/>
                        <a:pt x="329" y="685"/>
                      </a:cubicBezTo>
                      <a:cubicBezTo>
                        <a:pt x="356" y="711"/>
                        <a:pt x="382" y="738"/>
                        <a:pt x="400" y="756"/>
                      </a:cubicBezTo>
                      <a:lnTo>
                        <a:pt x="409" y="773"/>
                      </a:lnTo>
                      <a:cubicBezTo>
                        <a:pt x="409" y="773"/>
                        <a:pt x="409" y="782"/>
                        <a:pt x="409" y="791"/>
                      </a:cubicBezTo>
                      <a:cubicBezTo>
                        <a:pt x="414" y="796"/>
                        <a:pt x="418" y="798"/>
                        <a:pt x="422" y="798"/>
                      </a:cubicBezTo>
                      <a:cubicBezTo>
                        <a:pt x="427" y="798"/>
                        <a:pt x="431" y="796"/>
                        <a:pt x="436" y="791"/>
                      </a:cubicBezTo>
                      <a:cubicBezTo>
                        <a:pt x="445" y="791"/>
                        <a:pt x="445" y="773"/>
                        <a:pt x="436" y="773"/>
                      </a:cubicBezTo>
                      <a:cubicBezTo>
                        <a:pt x="427" y="765"/>
                        <a:pt x="427" y="756"/>
                        <a:pt x="418" y="756"/>
                      </a:cubicBezTo>
                      <a:lnTo>
                        <a:pt x="400" y="747"/>
                      </a:lnTo>
                      <a:cubicBezTo>
                        <a:pt x="391" y="729"/>
                        <a:pt x="365" y="702"/>
                        <a:pt x="338" y="667"/>
                      </a:cubicBezTo>
                      <a:cubicBezTo>
                        <a:pt x="285" y="596"/>
                        <a:pt x="231" y="516"/>
                        <a:pt x="178" y="427"/>
                      </a:cubicBezTo>
                      <a:cubicBezTo>
                        <a:pt x="134" y="347"/>
                        <a:pt x="98" y="258"/>
                        <a:pt x="63" y="170"/>
                      </a:cubicBezTo>
                      <a:cubicBezTo>
                        <a:pt x="54" y="125"/>
                        <a:pt x="45" y="98"/>
                        <a:pt x="36" y="72"/>
                      </a:cubicBezTo>
                      <a:cubicBezTo>
                        <a:pt x="27" y="63"/>
                        <a:pt x="27" y="54"/>
                        <a:pt x="27" y="36"/>
                      </a:cubicBezTo>
                      <a:cubicBezTo>
                        <a:pt x="18" y="19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99" name="Google Shape;10199;p15"/>
                <p:cNvSpPr/>
                <p:nvPr/>
              </p:nvSpPr>
              <p:spPr>
                <a:xfrm>
                  <a:off x="5420800" y="1770275"/>
                  <a:ext cx="6450" cy="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44" extrusionOk="0">
                      <a:moveTo>
                        <a:pt x="240" y="0"/>
                      </a:moveTo>
                      <a:cubicBezTo>
                        <a:pt x="237" y="0"/>
                        <a:pt x="234" y="1"/>
                        <a:pt x="231" y="4"/>
                      </a:cubicBezTo>
                      <a:cubicBezTo>
                        <a:pt x="151" y="48"/>
                        <a:pt x="80" y="119"/>
                        <a:pt x="27" y="191"/>
                      </a:cubicBezTo>
                      <a:lnTo>
                        <a:pt x="27" y="199"/>
                      </a:lnTo>
                      <a:cubicBezTo>
                        <a:pt x="18" y="199"/>
                        <a:pt x="9" y="208"/>
                        <a:pt x="9" y="208"/>
                      </a:cubicBezTo>
                      <a:lnTo>
                        <a:pt x="9" y="217"/>
                      </a:lnTo>
                      <a:cubicBezTo>
                        <a:pt x="0" y="226"/>
                        <a:pt x="0" y="235"/>
                        <a:pt x="9" y="244"/>
                      </a:cubicBezTo>
                      <a:cubicBezTo>
                        <a:pt x="18" y="244"/>
                        <a:pt x="27" y="244"/>
                        <a:pt x="27" y="235"/>
                      </a:cubicBezTo>
                      <a:lnTo>
                        <a:pt x="27" y="226"/>
                      </a:lnTo>
                      <a:cubicBezTo>
                        <a:pt x="36" y="226"/>
                        <a:pt x="36" y="217"/>
                        <a:pt x="36" y="208"/>
                      </a:cubicBezTo>
                      <a:lnTo>
                        <a:pt x="44" y="199"/>
                      </a:lnTo>
                      <a:cubicBezTo>
                        <a:pt x="98" y="128"/>
                        <a:pt x="169" y="66"/>
                        <a:pt x="249" y="22"/>
                      </a:cubicBezTo>
                      <a:cubicBezTo>
                        <a:pt x="258" y="22"/>
                        <a:pt x="258" y="13"/>
                        <a:pt x="249" y="4"/>
                      </a:cubicBezTo>
                      <a:cubicBezTo>
                        <a:pt x="249" y="4"/>
                        <a:pt x="245" y="0"/>
                        <a:pt x="2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00" name="Google Shape;10200;p15"/>
                <p:cNvSpPr/>
                <p:nvPr/>
              </p:nvSpPr>
              <p:spPr>
                <a:xfrm>
                  <a:off x="5430550" y="1762425"/>
                  <a:ext cx="2700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247" extrusionOk="0">
                      <a:moveTo>
                        <a:pt x="90" y="1"/>
                      </a:moveTo>
                      <a:cubicBezTo>
                        <a:pt x="85" y="1"/>
                        <a:pt x="81" y="3"/>
                        <a:pt x="81" y="7"/>
                      </a:cubicBezTo>
                      <a:lnTo>
                        <a:pt x="81" y="16"/>
                      </a:lnTo>
                      <a:cubicBezTo>
                        <a:pt x="72" y="16"/>
                        <a:pt x="72" y="16"/>
                        <a:pt x="81" y="25"/>
                      </a:cubicBezTo>
                      <a:lnTo>
                        <a:pt x="72" y="34"/>
                      </a:lnTo>
                      <a:cubicBezTo>
                        <a:pt x="28" y="87"/>
                        <a:pt x="1" y="167"/>
                        <a:pt x="1" y="238"/>
                      </a:cubicBezTo>
                      <a:cubicBezTo>
                        <a:pt x="1" y="247"/>
                        <a:pt x="10" y="247"/>
                        <a:pt x="19" y="247"/>
                      </a:cubicBezTo>
                      <a:cubicBezTo>
                        <a:pt x="28" y="247"/>
                        <a:pt x="28" y="238"/>
                        <a:pt x="28" y="238"/>
                      </a:cubicBezTo>
                      <a:cubicBezTo>
                        <a:pt x="28" y="167"/>
                        <a:pt x="45" y="96"/>
                        <a:pt x="81" y="43"/>
                      </a:cubicBezTo>
                      <a:cubicBezTo>
                        <a:pt x="81" y="34"/>
                        <a:pt x="81" y="34"/>
                        <a:pt x="81" y="34"/>
                      </a:cubicBezTo>
                      <a:lnTo>
                        <a:pt x="99" y="34"/>
                      </a:lnTo>
                      <a:cubicBezTo>
                        <a:pt x="107" y="25"/>
                        <a:pt x="107" y="16"/>
                        <a:pt x="99" y="7"/>
                      </a:cubicBezTo>
                      <a:cubicBezTo>
                        <a:pt x="99" y="3"/>
                        <a:pt x="94" y="1"/>
                        <a:pt x="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01" name="Google Shape;10201;p15"/>
                <p:cNvSpPr/>
                <p:nvPr/>
              </p:nvSpPr>
              <p:spPr>
                <a:xfrm>
                  <a:off x="5427900" y="1758950"/>
                  <a:ext cx="2250" cy="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351" extrusionOk="0">
                      <a:moveTo>
                        <a:pt x="10" y="0"/>
                      </a:moveTo>
                      <a:cubicBezTo>
                        <a:pt x="6" y="0"/>
                        <a:pt x="3" y="1"/>
                        <a:pt x="0" y="4"/>
                      </a:cubicBezTo>
                      <a:cubicBezTo>
                        <a:pt x="0" y="13"/>
                        <a:pt x="0" y="22"/>
                        <a:pt x="0" y="31"/>
                      </a:cubicBezTo>
                      <a:cubicBezTo>
                        <a:pt x="0" y="40"/>
                        <a:pt x="9" y="40"/>
                        <a:pt x="9" y="40"/>
                      </a:cubicBezTo>
                      <a:lnTo>
                        <a:pt x="9" y="57"/>
                      </a:lnTo>
                      <a:cubicBezTo>
                        <a:pt x="27" y="102"/>
                        <a:pt x="45" y="146"/>
                        <a:pt x="54" y="191"/>
                      </a:cubicBezTo>
                      <a:cubicBezTo>
                        <a:pt x="62" y="235"/>
                        <a:pt x="62" y="288"/>
                        <a:pt x="62" y="333"/>
                      </a:cubicBezTo>
                      <a:cubicBezTo>
                        <a:pt x="54" y="342"/>
                        <a:pt x="62" y="350"/>
                        <a:pt x="71" y="350"/>
                      </a:cubicBezTo>
                      <a:cubicBezTo>
                        <a:pt x="80" y="350"/>
                        <a:pt x="89" y="350"/>
                        <a:pt x="89" y="342"/>
                      </a:cubicBezTo>
                      <a:cubicBezTo>
                        <a:pt x="89" y="288"/>
                        <a:pt x="89" y="235"/>
                        <a:pt x="71" y="191"/>
                      </a:cubicBezTo>
                      <a:cubicBezTo>
                        <a:pt x="62" y="137"/>
                        <a:pt x="45" y="93"/>
                        <a:pt x="27" y="48"/>
                      </a:cubicBezTo>
                      <a:lnTo>
                        <a:pt x="27" y="40"/>
                      </a:lnTo>
                      <a:cubicBezTo>
                        <a:pt x="27" y="31"/>
                        <a:pt x="27" y="22"/>
                        <a:pt x="27" y="22"/>
                      </a:cubicBezTo>
                      <a:lnTo>
                        <a:pt x="27" y="13"/>
                      </a:lnTo>
                      <a:cubicBezTo>
                        <a:pt x="27" y="7"/>
                        <a:pt x="18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02" name="Google Shape;10202;p15"/>
                <p:cNvSpPr/>
                <p:nvPr/>
              </p:nvSpPr>
              <p:spPr>
                <a:xfrm>
                  <a:off x="5423450" y="1769300"/>
                  <a:ext cx="625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66" extrusionOk="0">
                      <a:moveTo>
                        <a:pt x="237" y="1"/>
                      </a:moveTo>
                      <a:cubicBezTo>
                        <a:pt x="234" y="1"/>
                        <a:pt x="232" y="3"/>
                        <a:pt x="232" y="8"/>
                      </a:cubicBezTo>
                      <a:cubicBezTo>
                        <a:pt x="187" y="34"/>
                        <a:pt x="152" y="70"/>
                        <a:pt x="116" y="105"/>
                      </a:cubicBezTo>
                      <a:cubicBezTo>
                        <a:pt x="81" y="141"/>
                        <a:pt x="54" y="176"/>
                        <a:pt x="27" y="212"/>
                      </a:cubicBezTo>
                      <a:lnTo>
                        <a:pt x="27" y="221"/>
                      </a:lnTo>
                      <a:cubicBezTo>
                        <a:pt x="18" y="221"/>
                        <a:pt x="10" y="230"/>
                        <a:pt x="10" y="230"/>
                      </a:cubicBezTo>
                      <a:lnTo>
                        <a:pt x="10" y="238"/>
                      </a:lnTo>
                      <a:cubicBezTo>
                        <a:pt x="1" y="247"/>
                        <a:pt x="10" y="256"/>
                        <a:pt x="18" y="265"/>
                      </a:cubicBezTo>
                      <a:cubicBezTo>
                        <a:pt x="27" y="265"/>
                        <a:pt x="36" y="265"/>
                        <a:pt x="36" y="256"/>
                      </a:cubicBezTo>
                      <a:lnTo>
                        <a:pt x="36" y="247"/>
                      </a:lnTo>
                      <a:cubicBezTo>
                        <a:pt x="45" y="247"/>
                        <a:pt x="45" y="238"/>
                        <a:pt x="45" y="238"/>
                      </a:cubicBezTo>
                      <a:lnTo>
                        <a:pt x="45" y="230"/>
                      </a:lnTo>
                      <a:cubicBezTo>
                        <a:pt x="72" y="185"/>
                        <a:pt x="98" y="150"/>
                        <a:pt x="134" y="114"/>
                      </a:cubicBezTo>
                      <a:cubicBezTo>
                        <a:pt x="169" y="79"/>
                        <a:pt x="205" y="52"/>
                        <a:pt x="249" y="25"/>
                      </a:cubicBezTo>
                      <a:cubicBezTo>
                        <a:pt x="249" y="16"/>
                        <a:pt x="249" y="8"/>
                        <a:pt x="249" y="8"/>
                      </a:cubicBezTo>
                      <a:cubicBezTo>
                        <a:pt x="245" y="3"/>
                        <a:pt x="240" y="1"/>
                        <a:pt x="2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03" name="Google Shape;10203;p15"/>
                <p:cNvSpPr/>
                <p:nvPr/>
              </p:nvSpPr>
              <p:spPr>
                <a:xfrm>
                  <a:off x="5433000" y="1768575"/>
                  <a:ext cx="7125" cy="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46" extrusionOk="0">
                      <a:moveTo>
                        <a:pt x="143" y="0"/>
                      </a:moveTo>
                      <a:cubicBezTo>
                        <a:pt x="97" y="0"/>
                        <a:pt x="53" y="8"/>
                        <a:pt x="9" y="19"/>
                      </a:cubicBezTo>
                      <a:cubicBezTo>
                        <a:pt x="1" y="28"/>
                        <a:pt x="1" y="28"/>
                        <a:pt x="9" y="37"/>
                      </a:cubicBezTo>
                      <a:cubicBezTo>
                        <a:pt x="9" y="45"/>
                        <a:pt x="18" y="45"/>
                        <a:pt x="18" y="45"/>
                      </a:cubicBezTo>
                      <a:cubicBezTo>
                        <a:pt x="76" y="31"/>
                        <a:pt x="134" y="16"/>
                        <a:pt x="197" y="16"/>
                      </a:cubicBezTo>
                      <a:cubicBezTo>
                        <a:pt x="211" y="16"/>
                        <a:pt x="226" y="17"/>
                        <a:pt x="240" y="19"/>
                      </a:cubicBezTo>
                      <a:lnTo>
                        <a:pt x="249" y="19"/>
                      </a:lnTo>
                      <a:cubicBezTo>
                        <a:pt x="249" y="28"/>
                        <a:pt x="249" y="37"/>
                        <a:pt x="258" y="37"/>
                      </a:cubicBezTo>
                      <a:cubicBezTo>
                        <a:pt x="267" y="37"/>
                        <a:pt x="276" y="28"/>
                        <a:pt x="285" y="19"/>
                      </a:cubicBezTo>
                      <a:cubicBezTo>
                        <a:pt x="285" y="10"/>
                        <a:pt x="276" y="1"/>
                        <a:pt x="267" y="1"/>
                      </a:cubicBezTo>
                      <a:lnTo>
                        <a:pt x="258" y="1"/>
                      </a:lnTo>
                      <a:cubicBezTo>
                        <a:pt x="249" y="1"/>
                        <a:pt x="249" y="1"/>
                        <a:pt x="240" y="10"/>
                      </a:cubicBezTo>
                      <a:lnTo>
                        <a:pt x="232" y="10"/>
                      </a:lnTo>
                      <a:cubicBezTo>
                        <a:pt x="201" y="3"/>
                        <a:pt x="172" y="0"/>
                        <a:pt x="1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04" name="Google Shape;10204;p15"/>
                <p:cNvSpPr/>
                <p:nvPr/>
              </p:nvSpPr>
              <p:spPr>
                <a:xfrm>
                  <a:off x="5431450" y="1769975"/>
                  <a:ext cx="2900" cy="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03" extrusionOk="0">
                      <a:moveTo>
                        <a:pt x="9" y="0"/>
                      </a:moveTo>
                      <a:cubicBezTo>
                        <a:pt x="5" y="0"/>
                        <a:pt x="0" y="3"/>
                        <a:pt x="0" y="7"/>
                      </a:cubicBezTo>
                      <a:lnTo>
                        <a:pt x="0" y="25"/>
                      </a:lnTo>
                      <a:cubicBezTo>
                        <a:pt x="36" y="60"/>
                        <a:pt x="71" y="105"/>
                        <a:pt x="89" y="149"/>
                      </a:cubicBezTo>
                      <a:lnTo>
                        <a:pt x="89" y="167"/>
                      </a:lnTo>
                      <a:cubicBezTo>
                        <a:pt x="80" y="167"/>
                        <a:pt x="80" y="176"/>
                        <a:pt x="80" y="176"/>
                      </a:cubicBezTo>
                      <a:lnTo>
                        <a:pt x="80" y="185"/>
                      </a:lnTo>
                      <a:cubicBezTo>
                        <a:pt x="80" y="194"/>
                        <a:pt x="89" y="203"/>
                        <a:pt x="98" y="203"/>
                      </a:cubicBezTo>
                      <a:cubicBezTo>
                        <a:pt x="107" y="194"/>
                        <a:pt x="116" y="185"/>
                        <a:pt x="107" y="176"/>
                      </a:cubicBezTo>
                      <a:lnTo>
                        <a:pt x="107" y="167"/>
                      </a:lnTo>
                      <a:cubicBezTo>
                        <a:pt x="107" y="167"/>
                        <a:pt x="103" y="163"/>
                        <a:pt x="100" y="163"/>
                      </a:cubicBezTo>
                      <a:cubicBezTo>
                        <a:pt x="99" y="163"/>
                        <a:pt x="98" y="164"/>
                        <a:pt x="98" y="167"/>
                      </a:cubicBezTo>
                      <a:lnTo>
                        <a:pt x="98" y="149"/>
                      </a:lnTo>
                      <a:cubicBezTo>
                        <a:pt x="80" y="96"/>
                        <a:pt x="54" y="43"/>
                        <a:pt x="18" y="7"/>
                      </a:cubicBezTo>
                      <a:cubicBezTo>
                        <a:pt x="18" y="3"/>
                        <a:pt x="14" y="0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05" name="Google Shape;10205;p15"/>
                <p:cNvSpPr/>
                <p:nvPr/>
              </p:nvSpPr>
              <p:spPr>
                <a:xfrm>
                  <a:off x="5430550" y="1771700"/>
                  <a:ext cx="10475" cy="2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984" extrusionOk="0">
                      <a:moveTo>
                        <a:pt x="1" y="0"/>
                      </a:moveTo>
                      <a:lnTo>
                        <a:pt x="1" y="45"/>
                      </a:lnTo>
                      <a:cubicBezTo>
                        <a:pt x="1" y="45"/>
                        <a:pt x="10" y="62"/>
                        <a:pt x="10" y="89"/>
                      </a:cubicBezTo>
                      <a:cubicBezTo>
                        <a:pt x="19" y="116"/>
                        <a:pt x="28" y="151"/>
                        <a:pt x="36" y="196"/>
                      </a:cubicBezTo>
                      <a:cubicBezTo>
                        <a:pt x="72" y="311"/>
                        <a:pt x="107" y="418"/>
                        <a:pt x="152" y="524"/>
                      </a:cubicBezTo>
                      <a:cubicBezTo>
                        <a:pt x="196" y="631"/>
                        <a:pt x="250" y="737"/>
                        <a:pt x="312" y="835"/>
                      </a:cubicBezTo>
                      <a:cubicBezTo>
                        <a:pt x="338" y="880"/>
                        <a:pt x="356" y="906"/>
                        <a:pt x="374" y="933"/>
                      </a:cubicBezTo>
                      <a:lnTo>
                        <a:pt x="383" y="951"/>
                      </a:lnTo>
                      <a:cubicBezTo>
                        <a:pt x="383" y="960"/>
                        <a:pt x="383" y="960"/>
                        <a:pt x="383" y="968"/>
                      </a:cubicBezTo>
                      <a:lnTo>
                        <a:pt x="383" y="977"/>
                      </a:lnTo>
                      <a:cubicBezTo>
                        <a:pt x="387" y="982"/>
                        <a:pt x="392" y="984"/>
                        <a:pt x="396" y="984"/>
                      </a:cubicBezTo>
                      <a:cubicBezTo>
                        <a:pt x="401" y="984"/>
                        <a:pt x="405" y="982"/>
                        <a:pt x="409" y="977"/>
                      </a:cubicBezTo>
                      <a:cubicBezTo>
                        <a:pt x="418" y="977"/>
                        <a:pt x="418" y="960"/>
                        <a:pt x="409" y="960"/>
                      </a:cubicBezTo>
                      <a:lnTo>
                        <a:pt x="409" y="951"/>
                      </a:lnTo>
                      <a:cubicBezTo>
                        <a:pt x="401" y="942"/>
                        <a:pt x="401" y="942"/>
                        <a:pt x="401" y="942"/>
                      </a:cubicBezTo>
                      <a:lnTo>
                        <a:pt x="383" y="924"/>
                      </a:lnTo>
                      <a:cubicBezTo>
                        <a:pt x="374" y="897"/>
                        <a:pt x="347" y="871"/>
                        <a:pt x="330" y="826"/>
                      </a:cubicBezTo>
                      <a:cubicBezTo>
                        <a:pt x="303" y="791"/>
                        <a:pt x="276" y="746"/>
                        <a:pt x="250" y="684"/>
                      </a:cubicBezTo>
                      <a:cubicBezTo>
                        <a:pt x="223" y="631"/>
                        <a:pt x="196" y="578"/>
                        <a:pt x="170" y="524"/>
                      </a:cubicBezTo>
                      <a:cubicBezTo>
                        <a:pt x="125" y="418"/>
                        <a:pt x="90" y="302"/>
                        <a:pt x="63" y="196"/>
                      </a:cubicBezTo>
                      <a:cubicBezTo>
                        <a:pt x="54" y="151"/>
                        <a:pt x="45" y="107"/>
                        <a:pt x="36" y="80"/>
                      </a:cubicBezTo>
                      <a:cubicBezTo>
                        <a:pt x="28" y="54"/>
                        <a:pt x="28" y="45"/>
                        <a:pt x="28" y="45"/>
                      </a:cubicBezTo>
                      <a:cubicBezTo>
                        <a:pt x="28" y="18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06" name="Google Shape;10206;p15"/>
                <p:cNvSpPr/>
                <p:nvPr/>
              </p:nvSpPr>
              <p:spPr>
                <a:xfrm>
                  <a:off x="5411025" y="1768775"/>
                  <a:ext cx="17550" cy="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77" extrusionOk="0">
                      <a:moveTo>
                        <a:pt x="684" y="0"/>
                      </a:moveTo>
                      <a:cubicBezTo>
                        <a:pt x="676" y="0"/>
                        <a:pt x="664" y="6"/>
                        <a:pt x="649" y="11"/>
                      </a:cubicBezTo>
                      <a:lnTo>
                        <a:pt x="613" y="29"/>
                      </a:lnTo>
                      <a:lnTo>
                        <a:pt x="578" y="46"/>
                      </a:lnTo>
                      <a:lnTo>
                        <a:pt x="524" y="73"/>
                      </a:lnTo>
                      <a:cubicBezTo>
                        <a:pt x="435" y="135"/>
                        <a:pt x="347" y="197"/>
                        <a:pt x="276" y="277"/>
                      </a:cubicBezTo>
                      <a:cubicBezTo>
                        <a:pt x="240" y="322"/>
                        <a:pt x="196" y="357"/>
                        <a:pt x="169" y="402"/>
                      </a:cubicBezTo>
                      <a:cubicBezTo>
                        <a:pt x="134" y="446"/>
                        <a:pt x="107" y="490"/>
                        <a:pt x="89" y="526"/>
                      </a:cubicBezTo>
                      <a:cubicBezTo>
                        <a:pt x="62" y="570"/>
                        <a:pt x="45" y="597"/>
                        <a:pt x="36" y="624"/>
                      </a:cubicBezTo>
                      <a:lnTo>
                        <a:pt x="27" y="641"/>
                      </a:lnTo>
                      <a:cubicBezTo>
                        <a:pt x="18" y="641"/>
                        <a:pt x="9" y="641"/>
                        <a:pt x="9" y="650"/>
                      </a:cubicBezTo>
                      <a:cubicBezTo>
                        <a:pt x="0" y="659"/>
                        <a:pt x="9" y="668"/>
                        <a:pt x="18" y="677"/>
                      </a:cubicBezTo>
                      <a:cubicBezTo>
                        <a:pt x="27" y="677"/>
                        <a:pt x="36" y="668"/>
                        <a:pt x="45" y="668"/>
                      </a:cubicBezTo>
                      <a:lnTo>
                        <a:pt x="45" y="659"/>
                      </a:lnTo>
                      <a:cubicBezTo>
                        <a:pt x="45" y="659"/>
                        <a:pt x="45" y="650"/>
                        <a:pt x="45" y="650"/>
                      </a:cubicBezTo>
                      <a:lnTo>
                        <a:pt x="54" y="632"/>
                      </a:lnTo>
                      <a:cubicBezTo>
                        <a:pt x="62" y="606"/>
                        <a:pt x="80" y="579"/>
                        <a:pt x="98" y="544"/>
                      </a:cubicBezTo>
                      <a:cubicBezTo>
                        <a:pt x="125" y="499"/>
                        <a:pt x="151" y="464"/>
                        <a:pt x="178" y="419"/>
                      </a:cubicBezTo>
                      <a:cubicBezTo>
                        <a:pt x="213" y="375"/>
                        <a:pt x="249" y="339"/>
                        <a:pt x="293" y="295"/>
                      </a:cubicBezTo>
                      <a:cubicBezTo>
                        <a:pt x="364" y="224"/>
                        <a:pt x="444" y="162"/>
                        <a:pt x="542" y="108"/>
                      </a:cubicBezTo>
                      <a:lnTo>
                        <a:pt x="586" y="73"/>
                      </a:lnTo>
                      <a:lnTo>
                        <a:pt x="631" y="55"/>
                      </a:lnTo>
                      <a:cubicBezTo>
                        <a:pt x="640" y="46"/>
                        <a:pt x="649" y="46"/>
                        <a:pt x="666" y="37"/>
                      </a:cubicBezTo>
                      <a:cubicBezTo>
                        <a:pt x="684" y="29"/>
                        <a:pt x="702" y="20"/>
                        <a:pt x="693" y="11"/>
                      </a:cubicBezTo>
                      <a:cubicBezTo>
                        <a:pt x="693" y="3"/>
                        <a:pt x="690" y="0"/>
                        <a:pt x="6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207" name="Google Shape;10207;p15"/>
            <p:cNvGrpSpPr/>
            <p:nvPr/>
          </p:nvGrpSpPr>
          <p:grpSpPr>
            <a:xfrm>
              <a:off x="2998785" y="1400911"/>
              <a:ext cx="94799" cy="97050"/>
              <a:chOff x="5308025" y="1976325"/>
              <a:chExt cx="48650" cy="49800"/>
            </a:xfrm>
          </p:grpSpPr>
          <p:sp>
            <p:nvSpPr>
              <p:cNvPr id="10208" name="Google Shape;10208;p15"/>
              <p:cNvSpPr/>
              <p:nvPr/>
            </p:nvSpPr>
            <p:spPr>
              <a:xfrm>
                <a:off x="5308025" y="1976325"/>
                <a:ext cx="486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1946" h="1992" extrusionOk="0">
                    <a:moveTo>
                      <a:pt x="1075" y="0"/>
                    </a:moveTo>
                    <a:cubicBezTo>
                      <a:pt x="1004" y="0"/>
                      <a:pt x="933" y="45"/>
                      <a:pt x="889" y="107"/>
                    </a:cubicBezTo>
                    <a:lnTo>
                      <a:pt x="827" y="204"/>
                    </a:lnTo>
                    <a:cubicBezTo>
                      <a:pt x="773" y="275"/>
                      <a:pt x="756" y="373"/>
                      <a:pt x="765" y="462"/>
                    </a:cubicBezTo>
                    <a:lnTo>
                      <a:pt x="773" y="586"/>
                    </a:lnTo>
                    <a:cubicBezTo>
                      <a:pt x="782" y="631"/>
                      <a:pt x="809" y="675"/>
                      <a:pt x="853" y="693"/>
                    </a:cubicBezTo>
                    <a:cubicBezTo>
                      <a:pt x="880" y="702"/>
                      <a:pt x="898" y="728"/>
                      <a:pt x="907" y="755"/>
                    </a:cubicBezTo>
                    <a:lnTo>
                      <a:pt x="907" y="808"/>
                    </a:lnTo>
                    <a:cubicBezTo>
                      <a:pt x="907" y="826"/>
                      <a:pt x="898" y="844"/>
                      <a:pt x="889" y="853"/>
                    </a:cubicBezTo>
                    <a:lnTo>
                      <a:pt x="836" y="871"/>
                    </a:lnTo>
                    <a:cubicBezTo>
                      <a:pt x="831" y="873"/>
                      <a:pt x="826" y="874"/>
                      <a:pt x="822" y="874"/>
                    </a:cubicBezTo>
                    <a:cubicBezTo>
                      <a:pt x="809" y="874"/>
                      <a:pt x="798" y="866"/>
                      <a:pt x="791" y="853"/>
                    </a:cubicBezTo>
                    <a:lnTo>
                      <a:pt x="765" y="817"/>
                    </a:lnTo>
                    <a:cubicBezTo>
                      <a:pt x="747" y="799"/>
                      <a:pt x="747" y="764"/>
                      <a:pt x="756" y="737"/>
                    </a:cubicBezTo>
                    <a:cubicBezTo>
                      <a:pt x="773" y="693"/>
                      <a:pt x="773" y="648"/>
                      <a:pt x="747" y="604"/>
                    </a:cubicBezTo>
                    <a:lnTo>
                      <a:pt x="667" y="506"/>
                    </a:lnTo>
                    <a:cubicBezTo>
                      <a:pt x="614" y="435"/>
                      <a:pt x="534" y="382"/>
                      <a:pt x="445" y="355"/>
                    </a:cubicBezTo>
                    <a:lnTo>
                      <a:pt x="338" y="329"/>
                    </a:lnTo>
                    <a:cubicBezTo>
                      <a:pt x="318" y="324"/>
                      <a:pt x="298" y="322"/>
                      <a:pt x="278" y="322"/>
                    </a:cubicBezTo>
                    <a:cubicBezTo>
                      <a:pt x="222" y="322"/>
                      <a:pt x="171" y="340"/>
                      <a:pt x="125" y="373"/>
                    </a:cubicBezTo>
                    <a:lnTo>
                      <a:pt x="116" y="391"/>
                    </a:lnTo>
                    <a:cubicBezTo>
                      <a:pt x="98" y="400"/>
                      <a:pt x="90" y="418"/>
                      <a:pt x="81" y="435"/>
                    </a:cubicBezTo>
                    <a:cubicBezTo>
                      <a:pt x="63" y="444"/>
                      <a:pt x="54" y="462"/>
                      <a:pt x="45" y="480"/>
                    </a:cubicBezTo>
                    <a:lnTo>
                      <a:pt x="36" y="497"/>
                    </a:lnTo>
                    <a:cubicBezTo>
                      <a:pt x="1" y="569"/>
                      <a:pt x="10" y="648"/>
                      <a:pt x="54" y="711"/>
                    </a:cubicBezTo>
                    <a:lnTo>
                      <a:pt x="107" y="808"/>
                    </a:lnTo>
                    <a:cubicBezTo>
                      <a:pt x="161" y="888"/>
                      <a:pt x="232" y="942"/>
                      <a:pt x="312" y="977"/>
                    </a:cubicBezTo>
                    <a:lnTo>
                      <a:pt x="436" y="1021"/>
                    </a:lnTo>
                    <a:cubicBezTo>
                      <a:pt x="451" y="1024"/>
                      <a:pt x="466" y="1026"/>
                      <a:pt x="480" y="1026"/>
                    </a:cubicBezTo>
                    <a:cubicBezTo>
                      <a:pt x="509" y="1026"/>
                      <a:pt x="537" y="1019"/>
                      <a:pt x="560" y="995"/>
                    </a:cubicBezTo>
                    <a:cubicBezTo>
                      <a:pt x="580" y="982"/>
                      <a:pt x="599" y="974"/>
                      <a:pt x="619" y="974"/>
                    </a:cubicBezTo>
                    <a:cubicBezTo>
                      <a:pt x="626" y="974"/>
                      <a:pt x="633" y="975"/>
                      <a:pt x="640" y="977"/>
                    </a:cubicBezTo>
                    <a:lnTo>
                      <a:pt x="685" y="995"/>
                    </a:lnTo>
                    <a:cubicBezTo>
                      <a:pt x="702" y="1004"/>
                      <a:pt x="711" y="1013"/>
                      <a:pt x="711" y="1030"/>
                    </a:cubicBezTo>
                    <a:lnTo>
                      <a:pt x="711" y="1048"/>
                    </a:lnTo>
                    <a:cubicBezTo>
                      <a:pt x="711" y="1066"/>
                      <a:pt x="702" y="1075"/>
                      <a:pt x="685" y="1084"/>
                    </a:cubicBezTo>
                    <a:lnTo>
                      <a:pt x="640" y="1101"/>
                    </a:lnTo>
                    <a:cubicBezTo>
                      <a:pt x="633" y="1104"/>
                      <a:pt x="626" y="1105"/>
                      <a:pt x="619" y="1105"/>
                    </a:cubicBezTo>
                    <a:cubicBezTo>
                      <a:pt x="599" y="1105"/>
                      <a:pt x="580" y="1097"/>
                      <a:pt x="560" y="1084"/>
                    </a:cubicBezTo>
                    <a:cubicBezTo>
                      <a:pt x="537" y="1066"/>
                      <a:pt x="511" y="1057"/>
                      <a:pt x="483" y="1057"/>
                    </a:cubicBezTo>
                    <a:cubicBezTo>
                      <a:pt x="467" y="1057"/>
                      <a:pt x="452" y="1060"/>
                      <a:pt x="436" y="1066"/>
                    </a:cubicBezTo>
                    <a:lnTo>
                      <a:pt x="312" y="1110"/>
                    </a:lnTo>
                    <a:cubicBezTo>
                      <a:pt x="232" y="1146"/>
                      <a:pt x="161" y="1208"/>
                      <a:pt x="116" y="1279"/>
                    </a:cubicBezTo>
                    <a:lnTo>
                      <a:pt x="54" y="1386"/>
                    </a:lnTo>
                    <a:cubicBezTo>
                      <a:pt x="19" y="1448"/>
                      <a:pt x="19" y="1528"/>
                      <a:pt x="54" y="1599"/>
                    </a:cubicBezTo>
                    <a:lnTo>
                      <a:pt x="54" y="1617"/>
                    </a:lnTo>
                    <a:cubicBezTo>
                      <a:pt x="63" y="1634"/>
                      <a:pt x="81" y="1643"/>
                      <a:pt x="90" y="1661"/>
                    </a:cubicBezTo>
                    <a:cubicBezTo>
                      <a:pt x="98" y="1679"/>
                      <a:pt x="116" y="1688"/>
                      <a:pt x="125" y="1705"/>
                    </a:cubicBezTo>
                    <a:lnTo>
                      <a:pt x="143" y="1714"/>
                    </a:lnTo>
                    <a:cubicBezTo>
                      <a:pt x="186" y="1751"/>
                      <a:pt x="234" y="1767"/>
                      <a:pt x="286" y="1767"/>
                    </a:cubicBezTo>
                    <a:cubicBezTo>
                      <a:pt x="308" y="1767"/>
                      <a:pt x="332" y="1764"/>
                      <a:pt x="356" y="1759"/>
                    </a:cubicBezTo>
                    <a:lnTo>
                      <a:pt x="463" y="1723"/>
                    </a:lnTo>
                    <a:cubicBezTo>
                      <a:pt x="551" y="1696"/>
                      <a:pt x="623" y="1643"/>
                      <a:pt x="676" y="1572"/>
                    </a:cubicBezTo>
                    <a:lnTo>
                      <a:pt x="747" y="1474"/>
                    </a:lnTo>
                    <a:cubicBezTo>
                      <a:pt x="773" y="1430"/>
                      <a:pt x="782" y="1386"/>
                      <a:pt x="765" y="1341"/>
                    </a:cubicBezTo>
                    <a:cubicBezTo>
                      <a:pt x="747" y="1315"/>
                      <a:pt x="747" y="1279"/>
                      <a:pt x="765" y="1261"/>
                    </a:cubicBezTo>
                    <a:lnTo>
                      <a:pt x="800" y="1217"/>
                    </a:lnTo>
                    <a:cubicBezTo>
                      <a:pt x="800" y="1204"/>
                      <a:pt x="810" y="1196"/>
                      <a:pt x="818" y="1196"/>
                    </a:cubicBezTo>
                    <a:cubicBezTo>
                      <a:pt x="821" y="1196"/>
                      <a:pt x="824" y="1197"/>
                      <a:pt x="827" y="1199"/>
                    </a:cubicBezTo>
                    <a:lnTo>
                      <a:pt x="862" y="1199"/>
                    </a:lnTo>
                    <a:cubicBezTo>
                      <a:pt x="865" y="1198"/>
                      <a:pt x="869" y="1197"/>
                      <a:pt x="872" y="1197"/>
                    </a:cubicBezTo>
                    <a:cubicBezTo>
                      <a:pt x="886" y="1197"/>
                      <a:pt x="898" y="1213"/>
                      <a:pt x="898" y="1235"/>
                    </a:cubicBezTo>
                    <a:lnTo>
                      <a:pt x="898" y="1270"/>
                    </a:lnTo>
                    <a:cubicBezTo>
                      <a:pt x="907" y="1297"/>
                      <a:pt x="889" y="1323"/>
                      <a:pt x="862" y="1341"/>
                    </a:cubicBezTo>
                    <a:cubicBezTo>
                      <a:pt x="827" y="1368"/>
                      <a:pt x="800" y="1412"/>
                      <a:pt x="800" y="1457"/>
                    </a:cubicBezTo>
                    <a:lnTo>
                      <a:pt x="800" y="1581"/>
                    </a:lnTo>
                    <a:cubicBezTo>
                      <a:pt x="809" y="1670"/>
                      <a:pt x="836" y="1759"/>
                      <a:pt x="898" y="1821"/>
                    </a:cubicBezTo>
                    <a:lnTo>
                      <a:pt x="969" y="1910"/>
                    </a:lnTo>
                    <a:cubicBezTo>
                      <a:pt x="1016" y="1964"/>
                      <a:pt x="1076" y="1991"/>
                      <a:pt x="1144" y="1991"/>
                    </a:cubicBezTo>
                    <a:cubicBezTo>
                      <a:pt x="1153" y="1991"/>
                      <a:pt x="1163" y="1991"/>
                      <a:pt x="1173" y="1990"/>
                    </a:cubicBezTo>
                    <a:lnTo>
                      <a:pt x="1191" y="1990"/>
                    </a:lnTo>
                    <a:cubicBezTo>
                      <a:pt x="1209" y="1990"/>
                      <a:pt x="1226" y="1981"/>
                      <a:pt x="1244" y="1972"/>
                    </a:cubicBezTo>
                    <a:cubicBezTo>
                      <a:pt x="1262" y="1972"/>
                      <a:pt x="1280" y="1963"/>
                      <a:pt x="1298" y="1954"/>
                    </a:cubicBezTo>
                    <a:lnTo>
                      <a:pt x="1315" y="1945"/>
                    </a:lnTo>
                    <a:cubicBezTo>
                      <a:pt x="1377" y="1901"/>
                      <a:pt x="1422" y="1839"/>
                      <a:pt x="1431" y="1759"/>
                    </a:cubicBezTo>
                    <a:lnTo>
                      <a:pt x="1431" y="1652"/>
                    </a:lnTo>
                    <a:cubicBezTo>
                      <a:pt x="1440" y="1563"/>
                      <a:pt x="1413" y="1474"/>
                      <a:pt x="1360" y="1395"/>
                    </a:cubicBezTo>
                    <a:lnTo>
                      <a:pt x="1289" y="1297"/>
                    </a:lnTo>
                    <a:cubicBezTo>
                      <a:pt x="1266" y="1260"/>
                      <a:pt x="1232" y="1241"/>
                      <a:pt x="1190" y="1241"/>
                    </a:cubicBezTo>
                    <a:cubicBezTo>
                      <a:pt x="1182" y="1241"/>
                      <a:pt x="1173" y="1242"/>
                      <a:pt x="1164" y="1244"/>
                    </a:cubicBezTo>
                    <a:cubicBezTo>
                      <a:pt x="1138" y="1244"/>
                      <a:pt x="1111" y="1235"/>
                      <a:pt x="1093" y="1208"/>
                    </a:cubicBezTo>
                    <a:lnTo>
                      <a:pt x="1058" y="1172"/>
                    </a:lnTo>
                    <a:cubicBezTo>
                      <a:pt x="1049" y="1155"/>
                      <a:pt x="1049" y="1137"/>
                      <a:pt x="1058" y="1128"/>
                    </a:cubicBezTo>
                    <a:lnTo>
                      <a:pt x="1075" y="1093"/>
                    </a:lnTo>
                    <a:cubicBezTo>
                      <a:pt x="1082" y="1086"/>
                      <a:pt x="1097" y="1080"/>
                      <a:pt x="1112" y="1080"/>
                    </a:cubicBezTo>
                    <a:cubicBezTo>
                      <a:pt x="1118" y="1080"/>
                      <a:pt x="1124" y="1081"/>
                      <a:pt x="1129" y="1084"/>
                    </a:cubicBezTo>
                    <a:lnTo>
                      <a:pt x="1173" y="1093"/>
                    </a:lnTo>
                    <a:cubicBezTo>
                      <a:pt x="1200" y="1101"/>
                      <a:pt x="1218" y="1119"/>
                      <a:pt x="1226" y="1155"/>
                    </a:cubicBezTo>
                    <a:cubicBezTo>
                      <a:pt x="1235" y="1199"/>
                      <a:pt x="1271" y="1235"/>
                      <a:pt x="1315" y="1244"/>
                    </a:cubicBezTo>
                    <a:lnTo>
                      <a:pt x="1440" y="1279"/>
                    </a:lnTo>
                    <a:cubicBezTo>
                      <a:pt x="1471" y="1290"/>
                      <a:pt x="1505" y="1295"/>
                      <a:pt x="1540" y="1295"/>
                    </a:cubicBezTo>
                    <a:cubicBezTo>
                      <a:pt x="1594" y="1295"/>
                      <a:pt x="1649" y="1283"/>
                      <a:pt x="1697" y="1261"/>
                    </a:cubicBezTo>
                    <a:lnTo>
                      <a:pt x="1813" y="1217"/>
                    </a:lnTo>
                    <a:cubicBezTo>
                      <a:pt x="1884" y="1190"/>
                      <a:pt x="1928" y="1128"/>
                      <a:pt x="1946" y="1057"/>
                    </a:cubicBezTo>
                    <a:lnTo>
                      <a:pt x="1946" y="1030"/>
                    </a:lnTo>
                    <a:cubicBezTo>
                      <a:pt x="1946" y="995"/>
                      <a:pt x="1946" y="959"/>
                      <a:pt x="1946" y="924"/>
                    </a:cubicBezTo>
                    <a:lnTo>
                      <a:pt x="1946" y="906"/>
                    </a:lnTo>
                    <a:cubicBezTo>
                      <a:pt x="1928" y="835"/>
                      <a:pt x="1875" y="773"/>
                      <a:pt x="1804" y="746"/>
                    </a:cubicBezTo>
                    <a:lnTo>
                      <a:pt x="1688" y="702"/>
                    </a:lnTo>
                    <a:cubicBezTo>
                      <a:pt x="1645" y="683"/>
                      <a:pt x="1600" y="674"/>
                      <a:pt x="1554" y="674"/>
                    </a:cubicBezTo>
                    <a:cubicBezTo>
                      <a:pt x="1513" y="674"/>
                      <a:pt x="1472" y="681"/>
                      <a:pt x="1431" y="693"/>
                    </a:cubicBezTo>
                    <a:lnTo>
                      <a:pt x="1306" y="737"/>
                    </a:lnTo>
                    <a:cubicBezTo>
                      <a:pt x="1262" y="746"/>
                      <a:pt x="1235" y="791"/>
                      <a:pt x="1226" y="835"/>
                    </a:cubicBezTo>
                    <a:cubicBezTo>
                      <a:pt x="1218" y="862"/>
                      <a:pt x="1200" y="888"/>
                      <a:pt x="1173" y="897"/>
                    </a:cubicBezTo>
                    <a:lnTo>
                      <a:pt x="1120" y="888"/>
                    </a:lnTo>
                    <a:cubicBezTo>
                      <a:pt x="1113" y="892"/>
                      <a:pt x="1105" y="894"/>
                      <a:pt x="1098" y="894"/>
                    </a:cubicBezTo>
                    <a:cubicBezTo>
                      <a:pt x="1089" y="894"/>
                      <a:pt x="1081" y="890"/>
                      <a:pt x="1075" y="879"/>
                    </a:cubicBezTo>
                    <a:cubicBezTo>
                      <a:pt x="1067" y="862"/>
                      <a:pt x="1067" y="853"/>
                      <a:pt x="1075" y="835"/>
                    </a:cubicBezTo>
                    <a:lnTo>
                      <a:pt x="1102" y="791"/>
                    </a:lnTo>
                    <a:cubicBezTo>
                      <a:pt x="1111" y="764"/>
                      <a:pt x="1138" y="746"/>
                      <a:pt x="1173" y="746"/>
                    </a:cubicBezTo>
                    <a:cubicBezTo>
                      <a:pt x="1218" y="746"/>
                      <a:pt x="1262" y="720"/>
                      <a:pt x="1280" y="684"/>
                    </a:cubicBezTo>
                    <a:lnTo>
                      <a:pt x="1342" y="569"/>
                    </a:lnTo>
                    <a:cubicBezTo>
                      <a:pt x="1386" y="489"/>
                      <a:pt x="1395" y="400"/>
                      <a:pt x="1377" y="311"/>
                    </a:cubicBezTo>
                    <a:lnTo>
                      <a:pt x="1360" y="196"/>
                    </a:lnTo>
                    <a:cubicBezTo>
                      <a:pt x="1342" y="124"/>
                      <a:pt x="1298" y="62"/>
                      <a:pt x="1226" y="27"/>
                    </a:cubicBezTo>
                    <a:lnTo>
                      <a:pt x="1209" y="27"/>
                    </a:lnTo>
                    <a:cubicBezTo>
                      <a:pt x="1173" y="9"/>
                      <a:pt x="1138" y="9"/>
                      <a:pt x="10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09" name="Google Shape;10209;p15"/>
              <p:cNvGrpSpPr/>
              <p:nvPr/>
            </p:nvGrpSpPr>
            <p:grpSpPr>
              <a:xfrm>
                <a:off x="5323575" y="1987850"/>
                <a:ext cx="22450" cy="29800"/>
                <a:chOff x="5323575" y="1987850"/>
                <a:chExt cx="22450" cy="29800"/>
              </a:xfrm>
            </p:grpSpPr>
            <p:sp>
              <p:nvSpPr>
                <p:cNvPr id="10210" name="Google Shape;10210;p15"/>
                <p:cNvSpPr/>
                <p:nvPr/>
              </p:nvSpPr>
              <p:spPr>
                <a:xfrm>
                  <a:off x="5328250" y="1999175"/>
                  <a:ext cx="600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223" extrusionOk="0">
                      <a:moveTo>
                        <a:pt x="231" y="99"/>
                      </a:moveTo>
                      <a:cubicBezTo>
                        <a:pt x="213" y="107"/>
                        <a:pt x="204" y="125"/>
                        <a:pt x="195" y="134"/>
                      </a:cubicBezTo>
                      <a:lnTo>
                        <a:pt x="178" y="170"/>
                      </a:lnTo>
                      <a:cubicBezTo>
                        <a:pt x="169" y="179"/>
                        <a:pt x="169" y="187"/>
                        <a:pt x="160" y="196"/>
                      </a:cubicBezTo>
                      <a:cubicBezTo>
                        <a:pt x="160" y="214"/>
                        <a:pt x="142" y="223"/>
                        <a:pt x="133" y="214"/>
                      </a:cubicBezTo>
                      <a:cubicBezTo>
                        <a:pt x="107" y="196"/>
                        <a:pt x="80" y="196"/>
                        <a:pt x="62" y="196"/>
                      </a:cubicBezTo>
                      <a:lnTo>
                        <a:pt x="27" y="196"/>
                      </a:lnTo>
                      <a:cubicBezTo>
                        <a:pt x="9" y="187"/>
                        <a:pt x="0" y="179"/>
                        <a:pt x="0" y="161"/>
                      </a:cubicBezTo>
                      <a:cubicBezTo>
                        <a:pt x="0" y="152"/>
                        <a:pt x="0" y="143"/>
                        <a:pt x="0" y="143"/>
                      </a:cubicBezTo>
                      <a:lnTo>
                        <a:pt x="0" y="125"/>
                      </a:lnTo>
                      <a:cubicBezTo>
                        <a:pt x="0" y="116"/>
                        <a:pt x="0" y="99"/>
                        <a:pt x="0" y="90"/>
                      </a:cubicBezTo>
                      <a:cubicBezTo>
                        <a:pt x="0" y="72"/>
                        <a:pt x="9" y="54"/>
                        <a:pt x="27" y="54"/>
                      </a:cubicBezTo>
                      <a:cubicBezTo>
                        <a:pt x="44" y="54"/>
                        <a:pt x="53" y="54"/>
                        <a:pt x="71" y="45"/>
                      </a:cubicBezTo>
                      <a:lnTo>
                        <a:pt x="124" y="28"/>
                      </a:lnTo>
                      <a:lnTo>
                        <a:pt x="142" y="19"/>
                      </a:lnTo>
                      <a:lnTo>
                        <a:pt x="151" y="10"/>
                      </a:lnTo>
                      <a:cubicBezTo>
                        <a:pt x="160" y="1"/>
                        <a:pt x="178" y="1"/>
                        <a:pt x="187" y="10"/>
                      </a:cubicBezTo>
                      <a:lnTo>
                        <a:pt x="195" y="28"/>
                      </a:lnTo>
                      <a:cubicBezTo>
                        <a:pt x="204" y="45"/>
                        <a:pt x="222" y="63"/>
                        <a:pt x="231" y="72"/>
                      </a:cubicBezTo>
                      <a:cubicBezTo>
                        <a:pt x="240" y="72"/>
                        <a:pt x="240" y="90"/>
                        <a:pt x="231" y="9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1" name="Google Shape;10211;p15"/>
                <p:cNvSpPr/>
                <p:nvPr/>
              </p:nvSpPr>
              <p:spPr>
                <a:xfrm>
                  <a:off x="5324675" y="1997475"/>
                  <a:ext cx="55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" h="170" extrusionOk="0">
                      <a:moveTo>
                        <a:pt x="10" y="0"/>
                      </a:moveTo>
                      <a:cubicBezTo>
                        <a:pt x="8" y="0"/>
                        <a:pt x="5" y="2"/>
                        <a:pt x="1" y="7"/>
                      </a:cubicBezTo>
                      <a:cubicBezTo>
                        <a:pt x="1" y="16"/>
                        <a:pt x="1" y="25"/>
                        <a:pt x="10" y="25"/>
                      </a:cubicBezTo>
                      <a:lnTo>
                        <a:pt x="28" y="25"/>
                      </a:lnTo>
                      <a:cubicBezTo>
                        <a:pt x="90" y="60"/>
                        <a:pt x="152" y="104"/>
                        <a:pt x="205" y="167"/>
                      </a:cubicBezTo>
                      <a:cubicBezTo>
                        <a:pt x="205" y="168"/>
                        <a:pt x="206" y="169"/>
                        <a:pt x="207" y="169"/>
                      </a:cubicBezTo>
                      <a:cubicBezTo>
                        <a:pt x="211" y="169"/>
                        <a:pt x="221" y="156"/>
                        <a:pt x="214" y="149"/>
                      </a:cubicBezTo>
                      <a:cubicBezTo>
                        <a:pt x="161" y="96"/>
                        <a:pt x="99" y="51"/>
                        <a:pt x="28" y="16"/>
                      </a:cubicBezTo>
                      <a:cubicBezTo>
                        <a:pt x="28" y="7"/>
                        <a:pt x="19" y="7"/>
                        <a:pt x="19" y="7"/>
                      </a:cubicBezTo>
                      <a:cubicBezTo>
                        <a:pt x="14" y="2"/>
                        <a:pt x="12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2" name="Google Shape;10212;p15"/>
                <p:cNvSpPr/>
                <p:nvPr/>
              </p:nvSpPr>
              <p:spPr>
                <a:xfrm>
                  <a:off x="5324675" y="2000525"/>
                  <a:ext cx="4250" cy="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49" extrusionOk="0">
                      <a:moveTo>
                        <a:pt x="19" y="0"/>
                      </a:moveTo>
                      <a:cubicBezTo>
                        <a:pt x="10" y="0"/>
                        <a:pt x="1" y="9"/>
                        <a:pt x="1" y="9"/>
                      </a:cubicBezTo>
                      <a:cubicBezTo>
                        <a:pt x="10" y="18"/>
                        <a:pt x="10" y="27"/>
                        <a:pt x="19" y="27"/>
                      </a:cubicBezTo>
                      <a:cubicBezTo>
                        <a:pt x="28" y="18"/>
                        <a:pt x="28" y="18"/>
                        <a:pt x="28" y="9"/>
                      </a:cubicBezTo>
                      <a:cubicBezTo>
                        <a:pt x="28" y="0"/>
                        <a:pt x="19" y="0"/>
                        <a:pt x="19" y="0"/>
                      </a:cubicBezTo>
                      <a:close/>
                      <a:moveTo>
                        <a:pt x="70" y="6"/>
                      </a:moveTo>
                      <a:cubicBezTo>
                        <a:pt x="59" y="6"/>
                        <a:pt x="48" y="7"/>
                        <a:pt x="36" y="9"/>
                      </a:cubicBezTo>
                      <a:cubicBezTo>
                        <a:pt x="81" y="9"/>
                        <a:pt x="125" y="27"/>
                        <a:pt x="161" y="45"/>
                      </a:cubicBezTo>
                      <a:cubicBezTo>
                        <a:pt x="161" y="48"/>
                        <a:pt x="162" y="49"/>
                        <a:pt x="163" y="49"/>
                      </a:cubicBezTo>
                      <a:cubicBezTo>
                        <a:pt x="166" y="49"/>
                        <a:pt x="170" y="45"/>
                        <a:pt x="170" y="45"/>
                      </a:cubicBezTo>
                      <a:cubicBezTo>
                        <a:pt x="170" y="45"/>
                        <a:pt x="170" y="36"/>
                        <a:pt x="170" y="36"/>
                      </a:cubicBezTo>
                      <a:cubicBezTo>
                        <a:pt x="136" y="16"/>
                        <a:pt x="103" y="6"/>
                        <a:pt x="70" y="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3" name="Google Shape;10213;p15"/>
                <p:cNvSpPr/>
                <p:nvPr/>
              </p:nvSpPr>
              <p:spPr>
                <a:xfrm>
                  <a:off x="5323575" y="2002125"/>
                  <a:ext cx="5575" cy="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94" extrusionOk="0">
                      <a:moveTo>
                        <a:pt x="214" y="1"/>
                      </a:moveTo>
                      <a:cubicBezTo>
                        <a:pt x="211" y="1"/>
                        <a:pt x="209" y="3"/>
                        <a:pt x="205" y="7"/>
                      </a:cubicBezTo>
                      <a:cubicBezTo>
                        <a:pt x="143" y="52"/>
                        <a:pt x="72" y="114"/>
                        <a:pt x="18" y="176"/>
                      </a:cubicBezTo>
                      <a:lnTo>
                        <a:pt x="9" y="176"/>
                      </a:lnTo>
                      <a:cubicBezTo>
                        <a:pt x="1" y="185"/>
                        <a:pt x="1" y="185"/>
                        <a:pt x="9" y="194"/>
                      </a:cubicBezTo>
                      <a:lnTo>
                        <a:pt x="27" y="194"/>
                      </a:lnTo>
                      <a:cubicBezTo>
                        <a:pt x="27" y="194"/>
                        <a:pt x="27" y="185"/>
                        <a:pt x="27" y="185"/>
                      </a:cubicBezTo>
                      <a:cubicBezTo>
                        <a:pt x="89" y="123"/>
                        <a:pt x="151" y="69"/>
                        <a:pt x="223" y="16"/>
                      </a:cubicBezTo>
                      <a:cubicBezTo>
                        <a:pt x="223" y="16"/>
                        <a:pt x="223" y="7"/>
                        <a:pt x="223" y="7"/>
                      </a:cubicBezTo>
                      <a:cubicBezTo>
                        <a:pt x="218" y="3"/>
                        <a:pt x="216" y="1"/>
                        <a:pt x="2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4" name="Google Shape;10214;p15"/>
                <p:cNvSpPr/>
                <p:nvPr/>
              </p:nvSpPr>
              <p:spPr>
                <a:xfrm>
                  <a:off x="5331575" y="1987850"/>
                  <a:ext cx="1350" cy="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508" extrusionOk="0">
                      <a:moveTo>
                        <a:pt x="27" y="1"/>
                      </a:moveTo>
                      <a:cubicBezTo>
                        <a:pt x="27" y="1"/>
                        <a:pt x="18" y="1"/>
                        <a:pt x="18" y="10"/>
                      </a:cubicBezTo>
                      <a:cubicBezTo>
                        <a:pt x="18" y="10"/>
                        <a:pt x="18" y="19"/>
                        <a:pt x="18" y="19"/>
                      </a:cubicBezTo>
                      <a:lnTo>
                        <a:pt x="9" y="10"/>
                      </a:lnTo>
                      <a:cubicBezTo>
                        <a:pt x="9" y="10"/>
                        <a:pt x="9" y="19"/>
                        <a:pt x="9" y="19"/>
                      </a:cubicBezTo>
                      <a:cubicBezTo>
                        <a:pt x="4" y="30"/>
                        <a:pt x="12" y="37"/>
                        <a:pt x="21" y="37"/>
                      </a:cubicBezTo>
                      <a:cubicBezTo>
                        <a:pt x="26" y="37"/>
                        <a:pt x="32" y="34"/>
                        <a:pt x="36" y="28"/>
                      </a:cubicBezTo>
                      <a:cubicBezTo>
                        <a:pt x="36" y="28"/>
                        <a:pt x="36" y="19"/>
                        <a:pt x="36" y="19"/>
                      </a:cubicBezTo>
                      <a:lnTo>
                        <a:pt x="36" y="10"/>
                      </a:lnTo>
                      <a:lnTo>
                        <a:pt x="27" y="1"/>
                      </a:lnTo>
                      <a:close/>
                      <a:moveTo>
                        <a:pt x="36" y="36"/>
                      </a:moveTo>
                      <a:lnTo>
                        <a:pt x="36" y="45"/>
                      </a:lnTo>
                      <a:cubicBezTo>
                        <a:pt x="36" y="46"/>
                        <a:pt x="36" y="46"/>
                        <a:pt x="36" y="47"/>
                      </a:cubicBezTo>
                      <a:lnTo>
                        <a:pt x="36" y="47"/>
                      </a:lnTo>
                      <a:cubicBezTo>
                        <a:pt x="36" y="43"/>
                        <a:pt x="36" y="40"/>
                        <a:pt x="36" y="36"/>
                      </a:cubicBezTo>
                      <a:close/>
                      <a:moveTo>
                        <a:pt x="36" y="47"/>
                      </a:moveTo>
                      <a:cubicBezTo>
                        <a:pt x="36" y="61"/>
                        <a:pt x="37" y="75"/>
                        <a:pt x="44" y="89"/>
                      </a:cubicBezTo>
                      <a:lnTo>
                        <a:pt x="44" y="89"/>
                      </a:lnTo>
                      <a:cubicBezTo>
                        <a:pt x="43" y="69"/>
                        <a:pt x="37" y="55"/>
                        <a:pt x="36" y="47"/>
                      </a:cubicBezTo>
                      <a:close/>
                      <a:moveTo>
                        <a:pt x="44" y="89"/>
                      </a:moveTo>
                      <a:cubicBezTo>
                        <a:pt x="45" y="92"/>
                        <a:pt x="45" y="95"/>
                        <a:pt x="45" y="99"/>
                      </a:cubicBezTo>
                      <a:cubicBezTo>
                        <a:pt x="45" y="143"/>
                        <a:pt x="45" y="205"/>
                        <a:pt x="45" y="259"/>
                      </a:cubicBezTo>
                      <a:cubicBezTo>
                        <a:pt x="36" y="303"/>
                        <a:pt x="36" y="356"/>
                        <a:pt x="27" y="410"/>
                      </a:cubicBezTo>
                      <a:cubicBezTo>
                        <a:pt x="18" y="454"/>
                        <a:pt x="18" y="472"/>
                        <a:pt x="9" y="481"/>
                      </a:cubicBezTo>
                      <a:cubicBezTo>
                        <a:pt x="0" y="498"/>
                        <a:pt x="0" y="507"/>
                        <a:pt x="9" y="507"/>
                      </a:cubicBezTo>
                      <a:cubicBezTo>
                        <a:pt x="18" y="507"/>
                        <a:pt x="27" y="489"/>
                        <a:pt x="27" y="489"/>
                      </a:cubicBezTo>
                      <a:cubicBezTo>
                        <a:pt x="27" y="489"/>
                        <a:pt x="27" y="463"/>
                        <a:pt x="36" y="418"/>
                      </a:cubicBezTo>
                      <a:cubicBezTo>
                        <a:pt x="45" y="365"/>
                        <a:pt x="54" y="312"/>
                        <a:pt x="54" y="259"/>
                      </a:cubicBezTo>
                      <a:cubicBezTo>
                        <a:pt x="54" y="205"/>
                        <a:pt x="54" y="143"/>
                        <a:pt x="45" y="90"/>
                      </a:cubicBezTo>
                      <a:cubicBezTo>
                        <a:pt x="45" y="90"/>
                        <a:pt x="44" y="89"/>
                        <a:pt x="44" y="8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5" name="Google Shape;10215;p15"/>
                <p:cNvSpPr/>
                <p:nvPr/>
              </p:nvSpPr>
              <p:spPr>
                <a:xfrm>
                  <a:off x="5331350" y="1994975"/>
                  <a:ext cx="62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67" extrusionOk="0">
                      <a:moveTo>
                        <a:pt x="222" y="0"/>
                      </a:moveTo>
                      <a:cubicBezTo>
                        <a:pt x="222" y="0"/>
                        <a:pt x="222" y="9"/>
                        <a:pt x="222" y="9"/>
                      </a:cubicBezTo>
                      <a:lnTo>
                        <a:pt x="214" y="18"/>
                      </a:lnTo>
                      <a:lnTo>
                        <a:pt x="187" y="45"/>
                      </a:lnTo>
                      <a:cubicBezTo>
                        <a:pt x="169" y="62"/>
                        <a:pt x="134" y="89"/>
                        <a:pt x="107" y="116"/>
                      </a:cubicBezTo>
                      <a:cubicBezTo>
                        <a:pt x="80" y="151"/>
                        <a:pt x="54" y="178"/>
                        <a:pt x="36" y="204"/>
                      </a:cubicBezTo>
                      <a:cubicBezTo>
                        <a:pt x="18" y="231"/>
                        <a:pt x="9" y="249"/>
                        <a:pt x="9" y="249"/>
                      </a:cubicBezTo>
                      <a:cubicBezTo>
                        <a:pt x="0" y="249"/>
                        <a:pt x="0" y="258"/>
                        <a:pt x="9" y="267"/>
                      </a:cubicBezTo>
                      <a:cubicBezTo>
                        <a:pt x="18" y="267"/>
                        <a:pt x="27" y="267"/>
                        <a:pt x="27" y="258"/>
                      </a:cubicBezTo>
                      <a:cubicBezTo>
                        <a:pt x="36" y="240"/>
                        <a:pt x="45" y="231"/>
                        <a:pt x="54" y="213"/>
                      </a:cubicBezTo>
                      <a:cubicBezTo>
                        <a:pt x="71" y="196"/>
                        <a:pt x="98" y="160"/>
                        <a:pt x="125" y="133"/>
                      </a:cubicBezTo>
                      <a:cubicBezTo>
                        <a:pt x="142" y="98"/>
                        <a:pt x="178" y="71"/>
                        <a:pt x="196" y="53"/>
                      </a:cubicBezTo>
                      <a:lnTo>
                        <a:pt x="222" y="27"/>
                      </a:lnTo>
                      <a:lnTo>
                        <a:pt x="231" y="18"/>
                      </a:lnTo>
                      <a:lnTo>
                        <a:pt x="240" y="18"/>
                      </a:lnTo>
                      <a:cubicBezTo>
                        <a:pt x="249" y="9"/>
                        <a:pt x="249" y="9"/>
                        <a:pt x="2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6" name="Google Shape;10216;p15"/>
                <p:cNvSpPr/>
                <p:nvPr/>
              </p:nvSpPr>
              <p:spPr>
                <a:xfrm>
                  <a:off x="5332450" y="2000950"/>
                  <a:ext cx="10475" cy="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37" extrusionOk="0">
                      <a:moveTo>
                        <a:pt x="205" y="1"/>
                      </a:moveTo>
                      <a:cubicBezTo>
                        <a:pt x="161" y="1"/>
                        <a:pt x="125" y="1"/>
                        <a:pt x="81" y="10"/>
                      </a:cubicBezTo>
                      <a:lnTo>
                        <a:pt x="19" y="19"/>
                      </a:lnTo>
                      <a:cubicBezTo>
                        <a:pt x="10" y="19"/>
                        <a:pt x="1" y="19"/>
                        <a:pt x="10" y="28"/>
                      </a:cubicBezTo>
                      <a:cubicBezTo>
                        <a:pt x="10" y="36"/>
                        <a:pt x="19" y="36"/>
                        <a:pt x="27" y="36"/>
                      </a:cubicBezTo>
                      <a:lnTo>
                        <a:pt x="81" y="28"/>
                      </a:lnTo>
                      <a:cubicBezTo>
                        <a:pt x="125" y="19"/>
                        <a:pt x="170" y="19"/>
                        <a:pt x="205" y="19"/>
                      </a:cubicBezTo>
                      <a:lnTo>
                        <a:pt x="392" y="19"/>
                      </a:lnTo>
                      <a:cubicBezTo>
                        <a:pt x="392" y="19"/>
                        <a:pt x="392" y="28"/>
                        <a:pt x="400" y="28"/>
                      </a:cubicBezTo>
                      <a:cubicBezTo>
                        <a:pt x="409" y="28"/>
                        <a:pt x="418" y="19"/>
                        <a:pt x="409" y="19"/>
                      </a:cubicBezTo>
                      <a:cubicBezTo>
                        <a:pt x="418" y="10"/>
                        <a:pt x="409" y="1"/>
                        <a:pt x="4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7" name="Google Shape;10217;p15"/>
                <p:cNvSpPr/>
                <p:nvPr/>
              </p:nvSpPr>
              <p:spPr>
                <a:xfrm>
                  <a:off x="5330900" y="2003175"/>
                  <a:ext cx="6250" cy="1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425" extrusionOk="0">
                      <a:moveTo>
                        <a:pt x="1" y="1"/>
                      </a:moveTo>
                      <a:lnTo>
                        <a:pt x="1" y="27"/>
                      </a:lnTo>
                      <a:cubicBezTo>
                        <a:pt x="1" y="27"/>
                        <a:pt x="1" y="36"/>
                        <a:pt x="9" y="45"/>
                      </a:cubicBezTo>
                      <a:cubicBezTo>
                        <a:pt x="9" y="63"/>
                        <a:pt x="18" y="81"/>
                        <a:pt x="27" y="90"/>
                      </a:cubicBezTo>
                      <a:cubicBezTo>
                        <a:pt x="27" y="72"/>
                        <a:pt x="18" y="54"/>
                        <a:pt x="18" y="36"/>
                      </a:cubicBezTo>
                      <a:lnTo>
                        <a:pt x="18" y="19"/>
                      </a:lnTo>
                      <a:cubicBezTo>
                        <a:pt x="9" y="10"/>
                        <a:pt x="1" y="1"/>
                        <a:pt x="1" y="1"/>
                      </a:cubicBezTo>
                      <a:close/>
                      <a:moveTo>
                        <a:pt x="27" y="90"/>
                      </a:moveTo>
                      <a:lnTo>
                        <a:pt x="27" y="90"/>
                      </a:lnTo>
                      <a:cubicBezTo>
                        <a:pt x="45" y="143"/>
                        <a:pt x="63" y="196"/>
                        <a:pt x="89" y="241"/>
                      </a:cubicBezTo>
                      <a:cubicBezTo>
                        <a:pt x="125" y="285"/>
                        <a:pt x="152" y="329"/>
                        <a:pt x="187" y="365"/>
                      </a:cubicBezTo>
                      <a:cubicBezTo>
                        <a:pt x="152" y="321"/>
                        <a:pt x="125" y="276"/>
                        <a:pt x="98" y="232"/>
                      </a:cubicBezTo>
                      <a:cubicBezTo>
                        <a:pt x="72" y="187"/>
                        <a:pt x="45" y="134"/>
                        <a:pt x="27" y="90"/>
                      </a:cubicBezTo>
                      <a:close/>
                      <a:moveTo>
                        <a:pt x="187" y="365"/>
                      </a:moveTo>
                      <a:lnTo>
                        <a:pt x="223" y="409"/>
                      </a:lnTo>
                      <a:cubicBezTo>
                        <a:pt x="223" y="409"/>
                        <a:pt x="223" y="418"/>
                        <a:pt x="223" y="418"/>
                      </a:cubicBezTo>
                      <a:cubicBezTo>
                        <a:pt x="227" y="423"/>
                        <a:pt x="229" y="425"/>
                        <a:pt x="232" y="425"/>
                      </a:cubicBezTo>
                      <a:cubicBezTo>
                        <a:pt x="234" y="425"/>
                        <a:pt x="236" y="423"/>
                        <a:pt x="240" y="418"/>
                      </a:cubicBezTo>
                      <a:cubicBezTo>
                        <a:pt x="249" y="418"/>
                        <a:pt x="249" y="409"/>
                        <a:pt x="240" y="400"/>
                      </a:cubicBezTo>
                      <a:cubicBezTo>
                        <a:pt x="232" y="400"/>
                        <a:pt x="232" y="400"/>
                        <a:pt x="232" y="409"/>
                      </a:cubicBezTo>
                      <a:lnTo>
                        <a:pt x="223" y="400"/>
                      </a:lnTo>
                      <a:lnTo>
                        <a:pt x="187" y="365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8" name="Google Shape;10218;p15"/>
                <p:cNvSpPr/>
                <p:nvPr/>
              </p:nvSpPr>
              <p:spPr>
                <a:xfrm>
                  <a:off x="5331125" y="2002525"/>
                  <a:ext cx="4250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47" extrusionOk="0">
                      <a:moveTo>
                        <a:pt x="0" y="0"/>
                      </a:moveTo>
                      <a:cubicBezTo>
                        <a:pt x="0" y="0"/>
                        <a:pt x="0" y="9"/>
                        <a:pt x="0" y="18"/>
                      </a:cubicBezTo>
                      <a:cubicBezTo>
                        <a:pt x="36" y="98"/>
                        <a:pt x="89" y="169"/>
                        <a:pt x="151" y="231"/>
                      </a:cubicBezTo>
                      <a:cubicBezTo>
                        <a:pt x="89" y="160"/>
                        <a:pt x="45" y="89"/>
                        <a:pt x="18" y="9"/>
                      </a:cubicBezTo>
                      <a:cubicBezTo>
                        <a:pt x="18" y="0"/>
                        <a:pt x="9" y="0"/>
                        <a:pt x="0" y="0"/>
                      </a:cubicBezTo>
                      <a:close/>
                      <a:moveTo>
                        <a:pt x="169" y="222"/>
                      </a:moveTo>
                      <a:cubicBezTo>
                        <a:pt x="160" y="222"/>
                        <a:pt x="160" y="222"/>
                        <a:pt x="151" y="231"/>
                      </a:cubicBezTo>
                      <a:cubicBezTo>
                        <a:pt x="143" y="231"/>
                        <a:pt x="143" y="240"/>
                        <a:pt x="151" y="240"/>
                      </a:cubicBezTo>
                      <a:cubicBezTo>
                        <a:pt x="151" y="244"/>
                        <a:pt x="154" y="247"/>
                        <a:pt x="157" y="247"/>
                      </a:cubicBezTo>
                      <a:cubicBezTo>
                        <a:pt x="160" y="247"/>
                        <a:pt x="165" y="244"/>
                        <a:pt x="169" y="240"/>
                      </a:cubicBezTo>
                      <a:cubicBezTo>
                        <a:pt x="169" y="240"/>
                        <a:pt x="169" y="231"/>
                        <a:pt x="169" y="2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19" name="Google Shape;10219;p15"/>
                <p:cNvSpPr/>
                <p:nvPr/>
              </p:nvSpPr>
              <p:spPr>
                <a:xfrm>
                  <a:off x="5332025" y="2002650"/>
                  <a:ext cx="13125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324" extrusionOk="0">
                      <a:moveTo>
                        <a:pt x="13" y="0"/>
                      </a:moveTo>
                      <a:cubicBezTo>
                        <a:pt x="10" y="0"/>
                        <a:pt x="9" y="1"/>
                        <a:pt x="9" y="4"/>
                      </a:cubicBezTo>
                      <a:cubicBezTo>
                        <a:pt x="0" y="4"/>
                        <a:pt x="9" y="13"/>
                        <a:pt x="18" y="31"/>
                      </a:cubicBezTo>
                      <a:lnTo>
                        <a:pt x="36" y="40"/>
                      </a:lnTo>
                      <a:lnTo>
                        <a:pt x="89" y="84"/>
                      </a:lnTo>
                      <a:cubicBezTo>
                        <a:pt x="133" y="128"/>
                        <a:pt x="187" y="173"/>
                        <a:pt x="249" y="208"/>
                      </a:cubicBezTo>
                      <a:cubicBezTo>
                        <a:pt x="302" y="235"/>
                        <a:pt x="364" y="270"/>
                        <a:pt x="426" y="297"/>
                      </a:cubicBezTo>
                      <a:cubicBezTo>
                        <a:pt x="453" y="306"/>
                        <a:pt x="471" y="306"/>
                        <a:pt x="489" y="315"/>
                      </a:cubicBezTo>
                      <a:lnTo>
                        <a:pt x="497" y="315"/>
                      </a:lnTo>
                      <a:cubicBezTo>
                        <a:pt x="497" y="324"/>
                        <a:pt x="497" y="324"/>
                        <a:pt x="506" y="324"/>
                      </a:cubicBezTo>
                      <a:cubicBezTo>
                        <a:pt x="515" y="324"/>
                        <a:pt x="515" y="324"/>
                        <a:pt x="524" y="315"/>
                      </a:cubicBezTo>
                      <a:cubicBezTo>
                        <a:pt x="524" y="315"/>
                        <a:pt x="515" y="306"/>
                        <a:pt x="515" y="306"/>
                      </a:cubicBezTo>
                      <a:lnTo>
                        <a:pt x="489" y="306"/>
                      </a:lnTo>
                      <a:lnTo>
                        <a:pt x="426" y="288"/>
                      </a:lnTo>
                      <a:cubicBezTo>
                        <a:pt x="364" y="262"/>
                        <a:pt x="311" y="226"/>
                        <a:pt x="258" y="191"/>
                      </a:cubicBezTo>
                      <a:cubicBezTo>
                        <a:pt x="195" y="155"/>
                        <a:pt x="142" y="119"/>
                        <a:pt x="98" y="75"/>
                      </a:cubicBezTo>
                      <a:cubicBezTo>
                        <a:pt x="80" y="57"/>
                        <a:pt x="62" y="40"/>
                        <a:pt x="53" y="31"/>
                      </a:cubicBezTo>
                      <a:lnTo>
                        <a:pt x="36" y="13"/>
                      </a:lnTo>
                      <a:cubicBezTo>
                        <a:pt x="29" y="7"/>
                        <a:pt x="19" y="0"/>
                        <a:pt x="1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0" name="Google Shape;10220;p15"/>
                <p:cNvSpPr/>
                <p:nvPr/>
              </p:nvSpPr>
              <p:spPr>
                <a:xfrm>
                  <a:off x="5327575" y="2003625"/>
                  <a:ext cx="22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214" extrusionOk="0">
                      <a:moveTo>
                        <a:pt x="63" y="1"/>
                      </a:moveTo>
                      <a:cubicBezTo>
                        <a:pt x="27" y="54"/>
                        <a:pt x="9" y="116"/>
                        <a:pt x="9" y="187"/>
                      </a:cubicBezTo>
                      <a:cubicBezTo>
                        <a:pt x="0" y="187"/>
                        <a:pt x="0" y="196"/>
                        <a:pt x="0" y="196"/>
                      </a:cubicBezTo>
                      <a:cubicBezTo>
                        <a:pt x="0" y="205"/>
                        <a:pt x="0" y="214"/>
                        <a:pt x="9" y="214"/>
                      </a:cubicBezTo>
                      <a:cubicBezTo>
                        <a:pt x="18" y="214"/>
                        <a:pt x="18" y="205"/>
                        <a:pt x="18" y="196"/>
                      </a:cubicBezTo>
                      <a:lnTo>
                        <a:pt x="18" y="187"/>
                      </a:lnTo>
                      <a:cubicBezTo>
                        <a:pt x="18" y="125"/>
                        <a:pt x="45" y="63"/>
                        <a:pt x="80" y="18"/>
                      </a:cubicBezTo>
                      <a:cubicBezTo>
                        <a:pt x="89" y="9"/>
                        <a:pt x="80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1" name="Google Shape;10221;p15"/>
                <p:cNvSpPr/>
                <p:nvPr/>
              </p:nvSpPr>
              <p:spPr>
                <a:xfrm>
                  <a:off x="5330225" y="1996975"/>
                  <a:ext cx="1150" cy="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178" extrusionOk="0">
                      <a:moveTo>
                        <a:pt x="10" y="0"/>
                      </a:moveTo>
                      <a:cubicBezTo>
                        <a:pt x="10" y="0"/>
                        <a:pt x="1" y="0"/>
                        <a:pt x="1" y="9"/>
                      </a:cubicBezTo>
                      <a:cubicBezTo>
                        <a:pt x="1" y="18"/>
                        <a:pt x="1" y="18"/>
                        <a:pt x="10" y="18"/>
                      </a:cubicBezTo>
                      <a:cubicBezTo>
                        <a:pt x="19" y="18"/>
                        <a:pt x="19" y="18"/>
                        <a:pt x="19" y="9"/>
                      </a:cubicBezTo>
                      <a:cubicBezTo>
                        <a:pt x="19" y="9"/>
                        <a:pt x="19" y="0"/>
                        <a:pt x="10" y="0"/>
                      </a:cubicBezTo>
                      <a:close/>
                      <a:moveTo>
                        <a:pt x="10" y="27"/>
                      </a:moveTo>
                      <a:cubicBezTo>
                        <a:pt x="1" y="80"/>
                        <a:pt x="10" y="124"/>
                        <a:pt x="36" y="178"/>
                      </a:cubicBezTo>
                      <a:lnTo>
                        <a:pt x="45" y="178"/>
                      </a:lnTo>
                      <a:lnTo>
                        <a:pt x="45" y="160"/>
                      </a:lnTo>
                      <a:cubicBezTo>
                        <a:pt x="19" y="124"/>
                        <a:pt x="10" y="71"/>
                        <a:pt x="10" y="2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2" name="Google Shape;10222;p15"/>
                <p:cNvSpPr/>
                <p:nvPr/>
              </p:nvSpPr>
              <p:spPr>
                <a:xfrm>
                  <a:off x="5326450" y="1996350"/>
                  <a:ext cx="402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5" extrusionOk="0">
                      <a:moveTo>
                        <a:pt x="13" y="1"/>
                      </a:moveTo>
                      <a:cubicBezTo>
                        <a:pt x="10" y="1"/>
                        <a:pt x="5" y="3"/>
                        <a:pt x="1" y="7"/>
                      </a:cubicBezTo>
                      <a:cubicBezTo>
                        <a:pt x="1" y="7"/>
                        <a:pt x="1" y="16"/>
                        <a:pt x="1" y="25"/>
                      </a:cubicBezTo>
                      <a:cubicBezTo>
                        <a:pt x="1" y="31"/>
                        <a:pt x="9" y="42"/>
                        <a:pt x="18" y="42"/>
                      </a:cubicBezTo>
                      <a:cubicBezTo>
                        <a:pt x="21" y="42"/>
                        <a:pt x="25" y="39"/>
                        <a:pt x="28" y="34"/>
                      </a:cubicBezTo>
                      <a:cubicBezTo>
                        <a:pt x="54" y="52"/>
                        <a:pt x="72" y="78"/>
                        <a:pt x="99" y="105"/>
                      </a:cubicBezTo>
                      <a:cubicBezTo>
                        <a:pt x="116" y="132"/>
                        <a:pt x="134" y="158"/>
                        <a:pt x="143" y="185"/>
                      </a:cubicBezTo>
                      <a:lnTo>
                        <a:pt x="161" y="185"/>
                      </a:lnTo>
                      <a:cubicBezTo>
                        <a:pt x="161" y="185"/>
                        <a:pt x="161" y="176"/>
                        <a:pt x="161" y="176"/>
                      </a:cubicBezTo>
                      <a:cubicBezTo>
                        <a:pt x="143" y="141"/>
                        <a:pt x="125" y="114"/>
                        <a:pt x="99" y="87"/>
                      </a:cubicBezTo>
                      <a:cubicBezTo>
                        <a:pt x="81" y="70"/>
                        <a:pt x="54" y="43"/>
                        <a:pt x="28" y="25"/>
                      </a:cubicBezTo>
                      <a:lnTo>
                        <a:pt x="19" y="25"/>
                      </a:lnTo>
                      <a:cubicBezTo>
                        <a:pt x="28" y="16"/>
                        <a:pt x="28" y="7"/>
                        <a:pt x="19" y="7"/>
                      </a:cubicBezTo>
                      <a:cubicBezTo>
                        <a:pt x="19" y="3"/>
                        <a:pt x="17" y="1"/>
                        <a:pt x="1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3" name="Google Shape;10223;p15"/>
                <p:cNvSpPr/>
                <p:nvPr/>
              </p:nvSpPr>
              <p:spPr>
                <a:xfrm>
                  <a:off x="5329125" y="2002075"/>
                  <a:ext cx="2025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223" extrusionOk="0">
                      <a:moveTo>
                        <a:pt x="54" y="0"/>
                      </a:moveTo>
                      <a:cubicBezTo>
                        <a:pt x="27" y="63"/>
                        <a:pt x="9" y="125"/>
                        <a:pt x="9" y="196"/>
                      </a:cubicBezTo>
                      <a:lnTo>
                        <a:pt x="9" y="205"/>
                      </a:lnTo>
                      <a:cubicBezTo>
                        <a:pt x="1" y="205"/>
                        <a:pt x="1" y="205"/>
                        <a:pt x="1" y="214"/>
                      </a:cubicBezTo>
                      <a:cubicBezTo>
                        <a:pt x="1" y="222"/>
                        <a:pt x="9" y="222"/>
                        <a:pt x="9" y="222"/>
                      </a:cubicBezTo>
                      <a:cubicBezTo>
                        <a:pt x="18" y="222"/>
                        <a:pt x="27" y="222"/>
                        <a:pt x="27" y="214"/>
                      </a:cubicBezTo>
                      <a:cubicBezTo>
                        <a:pt x="18" y="214"/>
                        <a:pt x="18" y="205"/>
                        <a:pt x="18" y="205"/>
                      </a:cubicBezTo>
                      <a:cubicBezTo>
                        <a:pt x="18" y="169"/>
                        <a:pt x="27" y="134"/>
                        <a:pt x="36" y="107"/>
                      </a:cubicBezTo>
                      <a:cubicBezTo>
                        <a:pt x="45" y="71"/>
                        <a:pt x="54" y="45"/>
                        <a:pt x="72" y="18"/>
                      </a:cubicBezTo>
                      <a:cubicBezTo>
                        <a:pt x="80" y="9"/>
                        <a:pt x="7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4" name="Google Shape;10224;p15"/>
                <p:cNvSpPr/>
                <p:nvPr/>
              </p:nvSpPr>
              <p:spPr>
                <a:xfrm>
                  <a:off x="5332450" y="1998425"/>
                  <a:ext cx="425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1" extrusionOk="0">
                      <a:moveTo>
                        <a:pt x="154" y="0"/>
                      </a:moveTo>
                      <a:cubicBezTo>
                        <a:pt x="153" y="0"/>
                        <a:pt x="152" y="1"/>
                        <a:pt x="152" y="4"/>
                      </a:cubicBezTo>
                      <a:cubicBezTo>
                        <a:pt x="143" y="4"/>
                        <a:pt x="143" y="13"/>
                        <a:pt x="143" y="13"/>
                      </a:cubicBezTo>
                      <a:lnTo>
                        <a:pt x="134" y="13"/>
                      </a:lnTo>
                      <a:cubicBezTo>
                        <a:pt x="90" y="31"/>
                        <a:pt x="45" y="58"/>
                        <a:pt x="10" y="93"/>
                      </a:cubicBezTo>
                      <a:cubicBezTo>
                        <a:pt x="10" y="102"/>
                        <a:pt x="1" y="111"/>
                        <a:pt x="10" y="111"/>
                      </a:cubicBezTo>
                      <a:lnTo>
                        <a:pt x="19" y="111"/>
                      </a:lnTo>
                      <a:cubicBezTo>
                        <a:pt x="54" y="75"/>
                        <a:pt x="90" y="40"/>
                        <a:pt x="143" y="22"/>
                      </a:cubicBezTo>
                      <a:lnTo>
                        <a:pt x="161" y="22"/>
                      </a:lnTo>
                      <a:cubicBezTo>
                        <a:pt x="161" y="22"/>
                        <a:pt x="170" y="13"/>
                        <a:pt x="170" y="4"/>
                      </a:cubicBezTo>
                      <a:cubicBezTo>
                        <a:pt x="164" y="4"/>
                        <a:pt x="158" y="0"/>
                        <a:pt x="15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5" name="Google Shape;10225;p15"/>
                <p:cNvSpPr/>
                <p:nvPr/>
              </p:nvSpPr>
              <p:spPr>
                <a:xfrm>
                  <a:off x="5332225" y="2001850"/>
                  <a:ext cx="2925" cy="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81" extrusionOk="0">
                      <a:moveTo>
                        <a:pt x="10" y="0"/>
                      </a:moveTo>
                      <a:cubicBezTo>
                        <a:pt x="1" y="0"/>
                        <a:pt x="1" y="0"/>
                        <a:pt x="1" y="9"/>
                      </a:cubicBezTo>
                      <a:lnTo>
                        <a:pt x="1" y="18"/>
                      </a:lnTo>
                      <a:cubicBezTo>
                        <a:pt x="36" y="27"/>
                        <a:pt x="63" y="45"/>
                        <a:pt x="99" y="72"/>
                      </a:cubicBezTo>
                      <a:cubicBezTo>
                        <a:pt x="90" y="72"/>
                        <a:pt x="90" y="80"/>
                        <a:pt x="99" y="80"/>
                      </a:cubicBezTo>
                      <a:lnTo>
                        <a:pt x="107" y="80"/>
                      </a:lnTo>
                      <a:cubicBezTo>
                        <a:pt x="116" y="80"/>
                        <a:pt x="116" y="72"/>
                        <a:pt x="107" y="63"/>
                      </a:cubicBezTo>
                      <a:cubicBezTo>
                        <a:pt x="72" y="36"/>
                        <a:pt x="45" y="9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6" name="Google Shape;10226;p15"/>
                <p:cNvSpPr/>
                <p:nvPr/>
              </p:nvSpPr>
              <p:spPr>
                <a:xfrm>
                  <a:off x="5332025" y="2002900"/>
                  <a:ext cx="14000" cy="1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456" extrusionOk="0">
                      <a:moveTo>
                        <a:pt x="11" y="0"/>
                      </a:moveTo>
                      <a:cubicBezTo>
                        <a:pt x="10" y="0"/>
                        <a:pt x="9" y="1"/>
                        <a:pt x="9" y="3"/>
                      </a:cubicBezTo>
                      <a:cubicBezTo>
                        <a:pt x="0" y="3"/>
                        <a:pt x="9" y="21"/>
                        <a:pt x="18" y="30"/>
                      </a:cubicBezTo>
                      <a:lnTo>
                        <a:pt x="36" y="56"/>
                      </a:lnTo>
                      <a:cubicBezTo>
                        <a:pt x="53" y="74"/>
                        <a:pt x="71" y="92"/>
                        <a:pt x="89" y="109"/>
                      </a:cubicBezTo>
                      <a:cubicBezTo>
                        <a:pt x="142" y="172"/>
                        <a:pt x="204" y="225"/>
                        <a:pt x="266" y="269"/>
                      </a:cubicBezTo>
                      <a:cubicBezTo>
                        <a:pt x="329" y="314"/>
                        <a:pt x="391" y="358"/>
                        <a:pt x="462" y="403"/>
                      </a:cubicBezTo>
                      <a:cubicBezTo>
                        <a:pt x="489" y="420"/>
                        <a:pt x="515" y="429"/>
                        <a:pt x="533" y="438"/>
                      </a:cubicBezTo>
                      <a:lnTo>
                        <a:pt x="542" y="447"/>
                      </a:lnTo>
                      <a:cubicBezTo>
                        <a:pt x="542" y="447"/>
                        <a:pt x="542" y="447"/>
                        <a:pt x="542" y="456"/>
                      </a:cubicBezTo>
                      <a:lnTo>
                        <a:pt x="560" y="456"/>
                      </a:lnTo>
                      <a:cubicBezTo>
                        <a:pt x="560" y="447"/>
                        <a:pt x="560" y="438"/>
                        <a:pt x="551" y="438"/>
                      </a:cubicBezTo>
                      <a:lnTo>
                        <a:pt x="533" y="429"/>
                      </a:lnTo>
                      <a:cubicBezTo>
                        <a:pt x="515" y="420"/>
                        <a:pt x="497" y="403"/>
                        <a:pt x="471" y="394"/>
                      </a:cubicBezTo>
                      <a:cubicBezTo>
                        <a:pt x="444" y="376"/>
                        <a:pt x="409" y="358"/>
                        <a:pt x="373" y="332"/>
                      </a:cubicBezTo>
                      <a:cubicBezTo>
                        <a:pt x="346" y="305"/>
                        <a:pt x="311" y="287"/>
                        <a:pt x="275" y="260"/>
                      </a:cubicBezTo>
                      <a:cubicBezTo>
                        <a:pt x="213" y="207"/>
                        <a:pt x="160" y="154"/>
                        <a:pt x="107" y="101"/>
                      </a:cubicBezTo>
                      <a:lnTo>
                        <a:pt x="53" y="47"/>
                      </a:lnTo>
                      <a:lnTo>
                        <a:pt x="36" y="21"/>
                      </a:lnTo>
                      <a:cubicBezTo>
                        <a:pt x="28" y="13"/>
                        <a:pt x="15" y="0"/>
                        <a:pt x="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27" name="Google Shape;10227;p15"/>
                <p:cNvSpPr/>
                <p:nvPr/>
              </p:nvSpPr>
              <p:spPr>
                <a:xfrm>
                  <a:off x="5324900" y="2002075"/>
                  <a:ext cx="51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623" extrusionOk="0">
                      <a:moveTo>
                        <a:pt x="196" y="0"/>
                      </a:moveTo>
                      <a:lnTo>
                        <a:pt x="196" y="0"/>
                      </a:lnTo>
                      <a:cubicBezTo>
                        <a:pt x="196" y="0"/>
                        <a:pt x="178" y="0"/>
                        <a:pt x="170" y="18"/>
                      </a:cubicBezTo>
                      <a:cubicBezTo>
                        <a:pt x="170" y="27"/>
                        <a:pt x="161" y="27"/>
                        <a:pt x="161" y="36"/>
                      </a:cubicBezTo>
                      <a:lnTo>
                        <a:pt x="143" y="63"/>
                      </a:lnTo>
                      <a:lnTo>
                        <a:pt x="116" y="98"/>
                      </a:lnTo>
                      <a:cubicBezTo>
                        <a:pt x="63" y="196"/>
                        <a:pt x="27" y="302"/>
                        <a:pt x="19" y="409"/>
                      </a:cubicBezTo>
                      <a:cubicBezTo>
                        <a:pt x="10" y="444"/>
                        <a:pt x="10" y="480"/>
                        <a:pt x="10" y="507"/>
                      </a:cubicBezTo>
                      <a:lnTo>
                        <a:pt x="10" y="578"/>
                      </a:lnTo>
                      <a:lnTo>
                        <a:pt x="10" y="595"/>
                      </a:lnTo>
                      <a:cubicBezTo>
                        <a:pt x="1" y="595"/>
                        <a:pt x="1" y="604"/>
                        <a:pt x="1" y="604"/>
                      </a:cubicBezTo>
                      <a:cubicBezTo>
                        <a:pt x="1" y="613"/>
                        <a:pt x="10" y="622"/>
                        <a:pt x="10" y="622"/>
                      </a:cubicBezTo>
                      <a:cubicBezTo>
                        <a:pt x="19" y="613"/>
                        <a:pt x="27" y="613"/>
                        <a:pt x="19" y="604"/>
                      </a:cubicBezTo>
                      <a:cubicBezTo>
                        <a:pt x="19" y="604"/>
                        <a:pt x="19" y="595"/>
                        <a:pt x="19" y="595"/>
                      </a:cubicBezTo>
                      <a:lnTo>
                        <a:pt x="19" y="587"/>
                      </a:lnTo>
                      <a:lnTo>
                        <a:pt x="19" y="516"/>
                      </a:lnTo>
                      <a:cubicBezTo>
                        <a:pt x="19" y="480"/>
                        <a:pt x="27" y="444"/>
                        <a:pt x="27" y="418"/>
                      </a:cubicBezTo>
                      <a:cubicBezTo>
                        <a:pt x="36" y="373"/>
                        <a:pt x="45" y="338"/>
                        <a:pt x="54" y="302"/>
                      </a:cubicBezTo>
                      <a:cubicBezTo>
                        <a:pt x="72" y="231"/>
                        <a:pt x="98" y="169"/>
                        <a:pt x="134" y="107"/>
                      </a:cubicBezTo>
                      <a:lnTo>
                        <a:pt x="161" y="71"/>
                      </a:lnTo>
                      <a:lnTo>
                        <a:pt x="170" y="54"/>
                      </a:lnTo>
                      <a:lnTo>
                        <a:pt x="187" y="27"/>
                      </a:lnTo>
                      <a:cubicBezTo>
                        <a:pt x="196" y="18"/>
                        <a:pt x="205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228" name="Google Shape;10228;p15"/>
            <p:cNvGrpSpPr/>
            <p:nvPr/>
          </p:nvGrpSpPr>
          <p:grpSpPr>
            <a:xfrm>
              <a:off x="4017394" y="3534170"/>
              <a:ext cx="113901" cy="117075"/>
              <a:chOff x="5276675" y="1529000"/>
              <a:chExt cx="48450" cy="49800"/>
            </a:xfrm>
          </p:grpSpPr>
          <p:sp>
            <p:nvSpPr>
              <p:cNvPr id="10229" name="Google Shape;10229;p15"/>
              <p:cNvSpPr/>
              <p:nvPr/>
            </p:nvSpPr>
            <p:spPr>
              <a:xfrm>
                <a:off x="5276675" y="1529000"/>
                <a:ext cx="48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1938" h="1992" extrusionOk="0">
                    <a:moveTo>
                      <a:pt x="1076" y="1"/>
                    </a:moveTo>
                    <a:cubicBezTo>
                      <a:pt x="996" y="10"/>
                      <a:pt x="925" y="45"/>
                      <a:pt x="889" y="107"/>
                    </a:cubicBezTo>
                    <a:lnTo>
                      <a:pt x="827" y="205"/>
                    </a:lnTo>
                    <a:cubicBezTo>
                      <a:pt x="774" y="285"/>
                      <a:pt x="756" y="374"/>
                      <a:pt x="765" y="463"/>
                    </a:cubicBezTo>
                    <a:lnTo>
                      <a:pt x="774" y="587"/>
                    </a:lnTo>
                    <a:cubicBezTo>
                      <a:pt x="774" y="631"/>
                      <a:pt x="809" y="676"/>
                      <a:pt x="854" y="702"/>
                    </a:cubicBezTo>
                    <a:cubicBezTo>
                      <a:pt x="880" y="711"/>
                      <a:pt x="898" y="738"/>
                      <a:pt x="898" y="765"/>
                    </a:cubicBezTo>
                    <a:lnTo>
                      <a:pt x="898" y="809"/>
                    </a:lnTo>
                    <a:cubicBezTo>
                      <a:pt x="898" y="827"/>
                      <a:pt x="889" y="844"/>
                      <a:pt x="871" y="853"/>
                    </a:cubicBezTo>
                    <a:lnTo>
                      <a:pt x="827" y="871"/>
                    </a:lnTo>
                    <a:cubicBezTo>
                      <a:pt x="822" y="874"/>
                      <a:pt x="816" y="875"/>
                      <a:pt x="811" y="875"/>
                    </a:cubicBezTo>
                    <a:cubicBezTo>
                      <a:pt x="799" y="875"/>
                      <a:pt x="789" y="868"/>
                      <a:pt x="782" y="862"/>
                    </a:cubicBezTo>
                    <a:lnTo>
                      <a:pt x="756" y="818"/>
                    </a:lnTo>
                    <a:cubicBezTo>
                      <a:pt x="738" y="800"/>
                      <a:pt x="738" y="765"/>
                      <a:pt x="747" y="738"/>
                    </a:cubicBezTo>
                    <a:cubicBezTo>
                      <a:pt x="765" y="693"/>
                      <a:pt x="765" y="649"/>
                      <a:pt x="729" y="614"/>
                    </a:cubicBezTo>
                    <a:lnTo>
                      <a:pt x="658" y="507"/>
                    </a:lnTo>
                    <a:cubicBezTo>
                      <a:pt x="605" y="436"/>
                      <a:pt x="525" y="383"/>
                      <a:pt x="436" y="365"/>
                    </a:cubicBezTo>
                    <a:lnTo>
                      <a:pt x="330" y="329"/>
                    </a:lnTo>
                    <a:cubicBezTo>
                      <a:pt x="310" y="325"/>
                      <a:pt x="290" y="323"/>
                      <a:pt x="271" y="323"/>
                    </a:cubicBezTo>
                    <a:cubicBezTo>
                      <a:pt x="215" y="323"/>
                      <a:pt x="163" y="343"/>
                      <a:pt x="116" y="383"/>
                    </a:cubicBezTo>
                    <a:lnTo>
                      <a:pt x="107" y="391"/>
                    </a:lnTo>
                    <a:cubicBezTo>
                      <a:pt x="81" y="418"/>
                      <a:pt x="54" y="454"/>
                      <a:pt x="36" y="480"/>
                    </a:cubicBezTo>
                    <a:lnTo>
                      <a:pt x="28" y="498"/>
                    </a:lnTo>
                    <a:cubicBezTo>
                      <a:pt x="1" y="569"/>
                      <a:pt x="1" y="649"/>
                      <a:pt x="36" y="711"/>
                    </a:cubicBezTo>
                    <a:lnTo>
                      <a:pt x="99" y="809"/>
                    </a:lnTo>
                    <a:cubicBezTo>
                      <a:pt x="152" y="889"/>
                      <a:pt x="223" y="951"/>
                      <a:pt x="303" y="978"/>
                    </a:cubicBezTo>
                    <a:lnTo>
                      <a:pt x="427" y="1022"/>
                    </a:lnTo>
                    <a:cubicBezTo>
                      <a:pt x="442" y="1028"/>
                      <a:pt x="457" y="1031"/>
                      <a:pt x="471" y="1031"/>
                    </a:cubicBezTo>
                    <a:cubicBezTo>
                      <a:pt x="500" y="1031"/>
                      <a:pt x="528" y="1019"/>
                      <a:pt x="552" y="995"/>
                    </a:cubicBezTo>
                    <a:cubicBezTo>
                      <a:pt x="568" y="984"/>
                      <a:pt x="584" y="977"/>
                      <a:pt x="601" y="977"/>
                    </a:cubicBezTo>
                    <a:cubicBezTo>
                      <a:pt x="611" y="977"/>
                      <a:pt x="621" y="980"/>
                      <a:pt x="631" y="987"/>
                    </a:cubicBezTo>
                    <a:lnTo>
                      <a:pt x="676" y="995"/>
                    </a:lnTo>
                    <a:cubicBezTo>
                      <a:pt x="694" y="1004"/>
                      <a:pt x="703" y="1022"/>
                      <a:pt x="703" y="1040"/>
                    </a:cubicBezTo>
                    <a:lnTo>
                      <a:pt x="703" y="1049"/>
                    </a:lnTo>
                    <a:cubicBezTo>
                      <a:pt x="703" y="1066"/>
                      <a:pt x="694" y="1075"/>
                      <a:pt x="676" y="1084"/>
                    </a:cubicBezTo>
                    <a:lnTo>
                      <a:pt x="631" y="1102"/>
                    </a:lnTo>
                    <a:cubicBezTo>
                      <a:pt x="624" y="1104"/>
                      <a:pt x="617" y="1106"/>
                      <a:pt x="610" y="1106"/>
                    </a:cubicBezTo>
                    <a:cubicBezTo>
                      <a:pt x="591" y="1106"/>
                      <a:pt x="571" y="1097"/>
                      <a:pt x="552" y="1084"/>
                    </a:cubicBezTo>
                    <a:cubicBezTo>
                      <a:pt x="529" y="1067"/>
                      <a:pt x="502" y="1057"/>
                      <a:pt x="474" y="1057"/>
                    </a:cubicBezTo>
                    <a:cubicBezTo>
                      <a:pt x="459" y="1057"/>
                      <a:pt x="443" y="1060"/>
                      <a:pt x="427" y="1066"/>
                    </a:cubicBezTo>
                    <a:lnTo>
                      <a:pt x="303" y="1111"/>
                    </a:lnTo>
                    <a:cubicBezTo>
                      <a:pt x="223" y="1146"/>
                      <a:pt x="152" y="1209"/>
                      <a:pt x="107" y="1289"/>
                    </a:cubicBezTo>
                    <a:lnTo>
                      <a:pt x="45" y="1386"/>
                    </a:lnTo>
                    <a:cubicBezTo>
                      <a:pt x="10" y="1448"/>
                      <a:pt x="10" y="1528"/>
                      <a:pt x="36" y="1599"/>
                    </a:cubicBezTo>
                    <a:lnTo>
                      <a:pt x="45" y="1617"/>
                    </a:lnTo>
                    <a:cubicBezTo>
                      <a:pt x="54" y="1635"/>
                      <a:pt x="72" y="1653"/>
                      <a:pt x="81" y="1662"/>
                    </a:cubicBezTo>
                    <a:cubicBezTo>
                      <a:pt x="90" y="1679"/>
                      <a:pt x="107" y="1697"/>
                      <a:pt x="116" y="1706"/>
                    </a:cubicBezTo>
                    <a:lnTo>
                      <a:pt x="134" y="1715"/>
                    </a:lnTo>
                    <a:cubicBezTo>
                      <a:pt x="177" y="1752"/>
                      <a:pt x="224" y="1772"/>
                      <a:pt x="273" y="1772"/>
                    </a:cubicBezTo>
                    <a:cubicBezTo>
                      <a:pt x="294" y="1772"/>
                      <a:pt x="316" y="1768"/>
                      <a:pt x="338" y="1759"/>
                    </a:cubicBezTo>
                    <a:lnTo>
                      <a:pt x="454" y="1733"/>
                    </a:lnTo>
                    <a:cubicBezTo>
                      <a:pt x="543" y="1706"/>
                      <a:pt x="614" y="1653"/>
                      <a:pt x="667" y="1573"/>
                    </a:cubicBezTo>
                    <a:lnTo>
                      <a:pt x="738" y="1475"/>
                    </a:lnTo>
                    <a:cubicBezTo>
                      <a:pt x="765" y="1431"/>
                      <a:pt x="774" y="1386"/>
                      <a:pt x="747" y="1342"/>
                    </a:cubicBezTo>
                    <a:cubicBezTo>
                      <a:pt x="738" y="1315"/>
                      <a:pt x="738" y="1289"/>
                      <a:pt x="756" y="1262"/>
                    </a:cubicBezTo>
                    <a:lnTo>
                      <a:pt x="782" y="1217"/>
                    </a:lnTo>
                    <a:cubicBezTo>
                      <a:pt x="791" y="1209"/>
                      <a:pt x="809" y="1200"/>
                      <a:pt x="818" y="1200"/>
                    </a:cubicBezTo>
                    <a:lnTo>
                      <a:pt x="854" y="1200"/>
                    </a:lnTo>
                    <a:cubicBezTo>
                      <a:pt x="871" y="1200"/>
                      <a:pt x="889" y="1217"/>
                      <a:pt x="889" y="1235"/>
                    </a:cubicBezTo>
                    <a:lnTo>
                      <a:pt x="889" y="1271"/>
                    </a:lnTo>
                    <a:cubicBezTo>
                      <a:pt x="889" y="1306"/>
                      <a:pt x="880" y="1333"/>
                      <a:pt x="854" y="1342"/>
                    </a:cubicBezTo>
                    <a:cubicBezTo>
                      <a:pt x="818" y="1368"/>
                      <a:pt x="791" y="1413"/>
                      <a:pt x="791" y="1457"/>
                    </a:cubicBezTo>
                    <a:lnTo>
                      <a:pt x="791" y="1582"/>
                    </a:lnTo>
                    <a:cubicBezTo>
                      <a:pt x="791" y="1670"/>
                      <a:pt x="827" y="1759"/>
                      <a:pt x="889" y="1830"/>
                    </a:cubicBezTo>
                    <a:lnTo>
                      <a:pt x="960" y="1919"/>
                    </a:lnTo>
                    <a:cubicBezTo>
                      <a:pt x="1007" y="1966"/>
                      <a:pt x="1067" y="1992"/>
                      <a:pt x="1134" y="1992"/>
                    </a:cubicBezTo>
                    <a:cubicBezTo>
                      <a:pt x="1144" y="1992"/>
                      <a:pt x="1154" y="1991"/>
                      <a:pt x="1164" y="1990"/>
                    </a:cubicBezTo>
                    <a:lnTo>
                      <a:pt x="1182" y="1990"/>
                    </a:lnTo>
                    <a:cubicBezTo>
                      <a:pt x="1200" y="1990"/>
                      <a:pt x="1218" y="1981"/>
                      <a:pt x="1235" y="1981"/>
                    </a:cubicBezTo>
                    <a:cubicBezTo>
                      <a:pt x="1253" y="1972"/>
                      <a:pt x="1271" y="1964"/>
                      <a:pt x="1289" y="1955"/>
                    </a:cubicBezTo>
                    <a:lnTo>
                      <a:pt x="1306" y="1946"/>
                    </a:lnTo>
                    <a:cubicBezTo>
                      <a:pt x="1369" y="1910"/>
                      <a:pt x="1413" y="1839"/>
                      <a:pt x="1413" y="1759"/>
                    </a:cubicBezTo>
                    <a:lnTo>
                      <a:pt x="1422" y="1644"/>
                    </a:lnTo>
                    <a:cubicBezTo>
                      <a:pt x="1422" y="1555"/>
                      <a:pt x="1395" y="1466"/>
                      <a:pt x="1342" y="1395"/>
                    </a:cubicBezTo>
                    <a:lnTo>
                      <a:pt x="1271" y="1289"/>
                    </a:lnTo>
                    <a:cubicBezTo>
                      <a:pt x="1244" y="1253"/>
                      <a:pt x="1200" y="1235"/>
                      <a:pt x="1156" y="1235"/>
                    </a:cubicBezTo>
                    <a:cubicBezTo>
                      <a:pt x="1151" y="1237"/>
                      <a:pt x="1145" y="1238"/>
                      <a:pt x="1140" y="1238"/>
                    </a:cubicBezTo>
                    <a:cubicBezTo>
                      <a:pt x="1116" y="1238"/>
                      <a:pt x="1090" y="1223"/>
                      <a:pt x="1076" y="1209"/>
                    </a:cubicBezTo>
                    <a:lnTo>
                      <a:pt x="1049" y="1164"/>
                    </a:lnTo>
                    <a:cubicBezTo>
                      <a:pt x="1040" y="1155"/>
                      <a:pt x="1040" y="1138"/>
                      <a:pt x="1049" y="1120"/>
                    </a:cubicBezTo>
                    <a:lnTo>
                      <a:pt x="1067" y="1093"/>
                    </a:lnTo>
                    <a:cubicBezTo>
                      <a:pt x="1073" y="1080"/>
                      <a:pt x="1084" y="1072"/>
                      <a:pt x="1097" y="1072"/>
                    </a:cubicBezTo>
                    <a:cubicBezTo>
                      <a:pt x="1102" y="1072"/>
                      <a:pt x="1106" y="1073"/>
                      <a:pt x="1111" y="1075"/>
                    </a:cubicBezTo>
                    <a:lnTo>
                      <a:pt x="1156" y="1093"/>
                    </a:lnTo>
                    <a:cubicBezTo>
                      <a:pt x="1182" y="1093"/>
                      <a:pt x="1209" y="1120"/>
                      <a:pt x="1209" y="1146"/>
                    </a:cubicBezTo>
                    <a:cubicBezTo>
                      <a:pt x="1218" y="1191"/>
                      <a:pt x="1253" y="1226"/>
                      <a:pt x="1306" y="1244"/>
                    </a:cubicBezTo>
                    <a:lnTo>
                      <a:pt x="1422" y="1280"/>
                    </a:lnTo>
                    <a:cubicBezTo>
                      <a:pt x="1457" y="1290"/>
                      <a:pt x="1492" y="1295"/>
                      <a:pt x="1527" y="1295"/>
                    </a:cubicBezTo>
                    <a:cubicBezTo>
                      <a:pt x="1581" y="1295"/>
                      <a:pt x="1635" y="1283"/>
                      <a:pt x="1688" y="1262"/>
                    </a:cubicBezTo>
                    <a:lnTo>
                      <a:pt x="1795" y="1217"/>
                    </a:lnTo>
                    <a:cubicBezTo>
                      <a:pt x="1866" y="1182"/>
                      <a:pt x="1919" y="1120"/>
                      <a:pt x="1928" y="1049"/>
                    </a:cubicBezTo>
                    <a:lnTo>
                      <a:pt x="1928" y="1031"/>
                    </a:lnTo>
                    <a:cubicBezTo>
                      <a:pt x="1937" y="995"/>
                      <a:pt x="1937" y="960"/>
                      <a:pt x="1928" y="924"/>
                    </a:cubicBezTo>
                    <a:lnTo>
                      <a:pt x="1928" y="907"/>
                    </a:lnTo>
                    <a:cubicBezTo>
                      <a:pt x="1919" y="827"/>
                      <a:pt x="1866" y="765"/>
                      <a:pt x="1786" y="738"/>
                    </a:cubicBezTo>
                    <a:lnTo>
                      <a:pt x="1680" y="702"/>
                    </a:lnTo>
                    <a:cubicBezTo>
                      <a:pt x="1637" y="683"/>
                      <a:pt x="1589" y="674"/>
                      <a:pt x="1540" y="674"/>
                    </a:cubicBezTo>
                    <a:cubicBezTo>
                      <a:pt x="1497" y="674"/>
                      <a:pt x="1454" y="681"/>
                      <a:pt x="1413" y="693"/>
                    </a:cubicBezTo>
                    <a:lnTo>
                      <a:pt x="1298" y="729"/>
                    </a:lnTo>
                    <a:cubicBezTo>
                      <a:pt x="1253" y="747"/>
                      <a:pt x="1218" y="782"/>
                      <a:pt x="1209" y="827"/>
                    </a:cubicBezTo>
                    <a:cubicBezTo>
                      <a:pt x="1200" y="862"/>
                      <a:pt x="1182" y="880"/>
                      <a:pt x="1156" y="889"/>
                    </a:cubicBezTo>
                    <a:lnTo>
                      <a:pt x="1120" y="898"/>
                    </a:lnTo>
                    <a:cubicBezTo>
                      <a:pt x="1102" y="898"/>
                      <a:pt x="1084" y="898"/>
                      <a:pt x="1076" y="880"/>
                    </a:cubicBezTo>
                    <a:cubicBezTo>
                      <a:pt x="1067" y="871"/>
                      <a:pt x="1067" y="853"/>
                      <a:pt x="1076" y="836"/>
                    </a:cubicBezTo>
                    <a:lnTo>
                      <a:pt x="1102" y="791"/>
                    </a:lnTo>
                    <a:cubicBezTo>
                      <a:pt x="1111" y="765"/>
                      <a:pt x="1138" y="756"/>
                      <a:pt x="1164" y="756"/>
                    </a:cubicBezTo>
                    <a:cubicBezTo>
                      <a:pt x="1218" y="747"/>
                      <a:pt x="1253" y="720"/>
                      <a:pt x="1280" y="685"/>
                    </a:cubicBezTo>
                    <a:lnTo>
                      <a:pt x="1333" y="569"/>
                    </a:lnTo>
                    <a:cubicBezTo>
                      <a:pt x="1378" y="489"/>
                      <a:pt x="1395" y="400"/>
                      <a:pt x="1378" y="312"/>
                    </a:cubicBezTo>
                    <a:lnTo>
                      <a:pt x="1351" y="196"/>
                    </a:lnTo>
                    <a:cubicBezTo>
                      <a:pt x="1342" y="125"/>
                      <a:pt x="1289" y="63"/>
                      <a:pt x="1218" y="36"/>
                    </a:cubicBezTo>
                    <a:lnTo>
                      <a:pt x="1200" y="27"/>
                    </a:lnTo>
                    <a:cubicBezTo>
                      <a:pt x="1191" y="18"/>
                      <a:pt x="1164" y="10"/>
                      <a:pt x="1147" y="10"/>
                    </a:cubicBezTo>
                    <a:cubicBezTo>
                      <a:pt x="1129" y="10"/>
                      <a:pt x="1111" y="1"/>
                      <a:pt x="10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30" name="Google Shape;10230;p15"/>
              <p:cNvGrpSpPr/>
              <p:nvPr/>
            </p:nvGrpSpPr>
            <p:grpSpPr>
              <a:xfrm>
                <a:off x="5291775" y="1540550"/>
                <a:ext cx="22450" cy="29550"/>
                <a:chOff x="5291775" y="1540550"/>
                <a:chExt cx="22450" cy="29550"/>
              </a:xfrm>
            </p:grpSpPr>
            <p:sp>
              <p:nvSpPr>
                <p:cNvPr id="10231" name="Google Shape;10231;p15"/>
                <p:cNvSpPr/>
                <p:nvPr/>
              </p:nvSpPr>
              <p:spPr>
                <a:xfrm>
                  <a:off x="5296450" y="1551650"/>
                  <a:ext cx="625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23" extrusionOk="0">
                      <a:moveTo>
                        <a:pt x="231" y="107"/>
                      </a:moveTo>
                      <a:cubicBezTo>
                        <a:pt x="222" y="116"/>
                        <a:pt x="205" y="125"/>
                        <a:pt x="196" y="143"/>
                      </a:cubicBezTo>
                      <a:lnTo>
                        <a:pt x="187" y="169"/>
                      </a:lnTo>
                      <a:cubicBezTo>
                        <a:pt x="178" y="178"/>
                        <a:pt x="169" y="196"/>
                        <a:pt x="169" y="205"/>
                      </a:cubicBezTo>
                      <a:cubicBezTo>
                        <a:pt x="169" y="214"/>
                        <a:pt x="151" y="223"/>
                        <a:pt x="134" y="214"/>
                      </a:cubicBezTo>
                      <a:cubicBezTo>
                        <a:pt x="116" y="205"/>
                        <a:pt x="89" y="196"/>
                        <a:pt x="63" y="196"/>
                      </a:cubicBezTo>
                      <a:lnTo>
                        <a:pt x="27" y="196"/>
                      </a:lnTo>
                      <a:cubicBezTo>
                        <a:pt x="18" y="196"/>
                        <a:pt x="0" y="187"/>
                        <a:pt x="9" y="169"/>
                      </a:cubicBezTo>
                      <a:cubicBezTo>
                        <a:pt x="9" y="160"/>
                        <a:pt x="9" y="152"/>
                        <a:pt x="9" y="143"/>
                      </a:cubicBezTo>
                      <a:lnTo>
                        <a:pt x="9" y="134"/>
                      </a:lnTo>
                      <a:cubicBezTo>
                        <a:pt x="9" y="116"/>
                        <a:pt x="9" y="107"/>
                        <a:pt x="9" y="98"/>
                      </a:cubicBezTo>
                      <a:cubicBezTo>
                        <a:pt x="0" y="81"/>
                        <a:pt x="18" y="63"/>
                        <a:pt x="27" y="63"/>
                      </a:cubicBezTo>
                      <a:cubicBezTo>
                        <a:pt x="45" y="63"/>
                        <a:pt x="63" y="63"/>
                        <a:pt x="80" y="54"/>
                      </a:cubicBezTo>
                      <a:lnTo>
                        <a:pt x="125" y="36"/>
                      </a:lnTo>
                      <a:lnTo>
                        <a:pt x="142" y="27"/>
                      </a:lnTo>
                      <a:lnTo>
                        <a:pt x="160" y="18"/>
                      </a:lnTo>
                      <a:cubicBezTo>
                        <a:pt x="169" y="1"/>
                        <a:pt x="187" y="10"/>
                        <a:pt x="196" y="18"/>
                      </a:cubicBezTo>
                      <a:cubicBezTo>
                        <a:pt x="196" y="27"/>
                        <a:pt x="196" y="36"/>
                        <a:pt x="205" y="36"/>
                      </a:cubicBezTo>
                      <a:cubicBezTo>
                        <a:pt x="214" y="54"/>
                        <a:pt x="222" y="63"/>
                        <a:pt x="240" y="72"/>
                      </a:cubicBezTo>
                      <a:cubicBezTo>
                        <a:pt x="249" y="81"/>
                        <a:pt x="249" y="98"/>
                        <a:pt x="240" y="9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2" name="Google Shape;10232;p15"/>
                <p:cNvSpPr/>
                <p:nvPr/>
              </p:nvSpPr>
              <p:spPr>
                <a:xfrm>
                  <a:off x="5292900" y="1550150"/>
                  <a:ext cx="5575" cy="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74" extrusionOk="0">
                      <a:moveTo>
                        <a:pt x="14" y="1"/>
                      </a:moveTo>
                      <a:cubicBezTo>
                        <a:pt x="11" y="1"/>
                        <a:pt x="9" y="3"/>
                        <a:pt x="9" y="7"/>
                      </a:cubicBezTo>
                      <a:cubicBezTo>
                        <a:pt x="0" y="7"/>
                        <a:pt x="9" y="16"/>
                        <a:pt x="18" y="25"/>
                      </a:cubicBezTo>
                      <a:lnTo>
                        <a:pt x="27" y="25"/>
                      </a:lnTo>
                      <a:cubicBezTo>
                        <a:pt x="89" y="61"/>
                        <a:pt x="151" y="114"/>
                        <a:pt x="205" y="167"/>
                      </a:cubicBezTo>
                      <a:cubicBezTo>
                        <a:pt x="205" y="172"/>
                        <a:pt x="207" y="174"/>
                        <a:pt x="209" y="174"/>
                      </a:cubicBezTo>
                      <a:cubicBezTo>
                        <a:pt x="211" y="174"/>
                        <a:pt x="213" y="172"/>
                        <a:pt x="213" y="167"/>
                      </a:cubicBezTo>
                      <a:cubicBezTo>
                        <a:pt x="222" y="167"/>
                        <a:pt x="222" y="158"/>
                        <a:pt x="213" y="158"/>
                      </a:cubicBezTo>
                      <a:cubicBezTo>
                        <a:pt x="160" y="96"/>
                        <a:pt x="98" y="52"/>
                        <a:pt x="27" y="16"/>
                      </a:cubicBezTo>
                      <a:lnTo>
                        <a:pt x="18" y="16"/>
                      </a:lnTo>
                      <a:cubicBezTo>
                        <a:pt x="27" y="16"/>
                        <a:pt x="27" y="7"/>
                        <a:pt x="18" y="7"/>
                      </a:cubicBezTo>
                      <a:cubicBezTo>
                        <a:pt x="18" y="3"/>
                        <a:pt x="16" y="1"/>
                        <a:pt x="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3" name="Google Shape;10233;p15"/>
                <p:cNvSpPr/>
                <p:nvPr/>
              </p:nvSpPr>
              <p:spPr>
                <a:xfrm>
                  <a:off x="5293125" y="1553050"/>
                  <a:ext cx="4000" cy="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" h="49" extrusionOk="0">
                      <a:moveTo>
                        <a:pt x="17" y="0"/>
                      </a:moveTo>
                      <a:cubicBezTo>
                        <a:pt x="16" y="0"/>
                        <a:pt x="13" y="2"/>
                        <a:pt x="9" y="7"/>
                      </a:cubicBezTo>
                      <a:cubicBezTo>
                        <a:pt x="0" y="7"/>
                        <a:pt x="0" y="7"/>
                        <a:pt x="0" y="16"/>
                      </a:cubicBezTo>
                      <a:cubicBezTo>
                        <a:pt x="0" y="25"/>
                        <a:pt x="9" y="25"/>
                        <a:pt x="18" y="25"/>
                      </a:cubicBezTo>
                      <a:cubicBezTo>
                        <a:pt x="18" y="25"/>
                        <a:pt x="27" y="7"/>
                        <a:pt x="27" y="7"/>
                      </a:cubicBezTo>
                      <a:lnTo>
                        <a:pt x="18" y="7"/>
                      </a:lnTo>
                      <a:cubicBezTo>
                        <a:pt x="18" y="2"/>
                        <a:pt x="18" y="0"/>
                        <a:pt x="17" y="0"/>
                      </a:cubicBezTo>
                      <a:close/>
                      <a:moveTo>
                        <a:pt x="61" y="3"/>
                      </a:moveTo>
                      <a:cubicBezTo>
                        <a:pt x="50" y="3"/>
                        <a:pt x="38" y="5"/>
                        <a:pt x="27" y="7"/>
                      </a:cubicBezTo>
                      <a:cubicBezTo>
                        <a:pt x="71" y="7"/>
                        <a:pt x="116" y="16"/>
                        <a:pt x="151" y="42"/>
                      </a:cubicBezTo>
                      <a:cubicBezTo>
                        <a:pt x="151" y="47"/>
                        <a:pt x="153" y="49"/>
                        <a:pt x="156" y="49"/>
                      </a:cubicBezTo>
                      <a:cubicBezTo>
                        <a:pt x="158" y="49"/>
                        <a:pt x="160" y="47"/>
                        <a:pt x="160" y="42"/>
                      </a:cubicBezTo>
                      <a:lnTo>
                        <a:pt x="160" y="33"/>
                      </a:lnTo>
                      <a:cubicBezTo>
                        <a:pt x="133" y="13"/>
                        <a:pt x="97" y="3"/>
                        <a:pt x="61" y="3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4" name="Google Shape;10234;p15"/>
                <p:cNvSpPr/>
                <p:nvPr/>
              </p:nvSpPr>
              <p:spPr>
                <a:xfrm>
                  <a:off x="5291775" y="1554700"/>
                  <a:ext cx="5725" cy="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" h="197" extrusionOk="0">
                      <a:moveTo>
                        <a:pt x="211" y="0"/>
                      </a:moveTo>
                      <a:cubicBezTo>
                        <a:pt x="209" y="0"/>
                        <a:pt x="207" y="1"/>
                        <a:pt x="205" y="3"/>
                      </a:cubicBezTo>
                      <a:cubicBezTo>
                        <a:pt x="134" y="47"/>
                        <a:pt x="72" y="110"/>
                        <a:pt x="19" y="172"/>
                      </a:cubicBezTo>
                      <a:lnTo>
                        <a:pt x="19" y="181"/>
                      </a:lnTo>
                      <a:cubicBezTo>
                        <a:pt x="19" y="176"/>
                        <a:pt x="16" y="174"/>
                        <a:pt x="14" y="174"/>
                      </a:cubicBezTo>
                      <a:cubicBezTo>
                        <a:pt x="12" y="174"/>
                        <a:pt x="10" y="176"/>
                        <a:pt x="10" y="181"/>
                      </a:cubicBezTo>
                      <a:cubicBezTo>
                        <a:pt x="1" y="181"/>
                        <a:pt x="1" y="189"/>
                        <a:pt x="10" y="189"/>
                      </a:cubicBezTo>
                      <a:cubicBezTo>
                        <a:pt x="10" y="194"/>
                        <a:pt x="12" y="196"/>
                        <a:pt x="15" y="196"/>
                      </a:cubicBezTo>
                      <a:cubicBezTo>
                        <a:pt x="19" y="196"/>
                        <a:pt x="23" y="194"/>
                        <a:pt x="27" y="189"/>
                      </a:cubicBezTo>
                      <a:cubicBezTo>
                        <a:pt x="27" y="189"/>
                        <a:pt x="27" y="189"/>
                        <a:pt x="27" y="181"/>
                      </a:cubicBezTo>
                      <a:cubicBezTo>
                        <a:pt x="90" y="118"/>
                        <a:pt x="152" y="65"/>
                        <a:pt x="214" y="12"/>
                      </a:cubicBezTo>
                      <a:cubicBezTo>
                        <a:pt x="228" y="12"/>
                        <a:pt x="220" y="0"/>
                        <a:pt x="2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5" name="Google Shape;10235;p15"/>
                <p:cNvSpPr/>
                <p:nvPr/>
              </p:nvSpPr>
              <p:spPr>
                <a:xfrm>
                  <a:off x="5299775" y="1540550"/>
                  <a:ext cx="1350" cy="12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498" extrusionOk="0">
                      <a:moveTo>
                        <a:pt x="36" y="1"/>
                      </a:moveTo>
                      <a:cubicBezTo>
                        <a:pt x="27" y="1"/>
                        <a:pt x="27" y="1"/>
                        <a:pt x="27" y="9"/>
                      </a:cubicBezTo>
                      <a:cubicBezTo>
                        <a:pt x="27" y="9"/>
                        <a:pt x="27" y="9"/>
                        <a:pt x="27" y="18"/>
                      </a:cubicBezTo>
                      <a:lnTo>
                        <a:pt x="18" y="9"/>
                      </a:lnTo>
                      <a:lnTo>
                        <a:pt x="18" y="18"/>
                      </a:lnTo>
                      <a:cubicBezTo>
                        <a:pt x="18" y="23"/>
                        <a:pt x="24" y="29"/>
                        <a:pt x="29" y="29"/>
                      </a:cubicBezTo>
                      <a:cubicBezTo>
                        <a:pt x="33" y="29"/>
                        <a:pt x="36" y="26"/>
                        <a:pt x="36" y="18"/>
                      </a:cubicBezTo>
                      <a:cubicBezTo>
                        <a:pt x="36" y="18"/>
                        <a:pt x="45" y="9"/>
                        <a:pt x="45" y="9"/>
                      </a:cubicBezTo>
                      <a:lnTo>
                        <a:pt x="36" y="1"/>
                      </a:lnTo>
                      <a:close/>
                      <a:moveTo>
                        <a:pt x="36" y="27"/>
                      </a:moveTo>
                      <a:lnTo>
                        <a:pt x="36" y="80"/>
                      </a:lnTo>
                      <a:cubicBezTo>
                        <a:pt x="45" y="134"/>
                        <a:pt x="45" y="187"/>
                        <a:pt x="36" y="240"/>
                      </a:cubicBezTo>
                      <a:cubicBezTo>
                        <a:pt x="36" y="294"/>
                        <a:pt x="36" y="347"/>
                        <a:pt x="18" y="400"/>
                      </a:cubicBezTo>
                      <a:cubicBezTo>
                        <a:pt x="9" y="445"/>
                        <a:pt x="18" y="462"/>
                        <a:pt x="9" y="471"/>
                      </a:cubicBezTo>
                      <a:cubicBezTo>
                        <a:pt x="1" y="489"/>
                        <a:pt x="1" y="498"/>
                        <a:pt x="9" y="498"/>
                      </a:cubicBezTo>
                      <a:cubicBezTo>
                        <a:pt x="9" y="498"/>
                        <a:pt x="18" y="480"/>
                        <a:pt x="18" y="480"/>
                      </a:cubicBezTo>
                      <a:cubicBezTo>
                        <a:pt x="18" y="480"/>
                        <a:pt x="27" y="454"/>
                        <a:pt x="36" y="409"/>
                      </a:cubicBezTo>
                      <a:cubicBezTo>
                        <a:pt x="45" y="356"/>
                        <a:pt x="45" y="294"/>
                        <a:pt x="54" y="240"/>
                      </a:cubicBezTo>
                      <a:cubicBezTo>
                        <a:pt x="54" y="187"/>
                        <a:pt x="45" y="134"/>
                        <a:pt x="45" y="80"/>
                      </a:cubicBezTo>
                      <a:cubicBezTo>
                        <a:pt x="36" y="63"/>
                        <a:pt x="36" y="45"/>
                        <a:pt x="36" y="2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6" name="Google Shape;10236;p15"/>
                <p:cNvSpPr/>
                <p:nvPr/>
              </p:nvSpPr>
              <p:spPr>
                <a:xfrm>
                  <a:off x="5300000" y="1547425"/>
                  <a:ext cx="5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" h="268" extrusionOk="0">
                      <a:moveTo>
                        <a:pt x="214" y="1"/>
                      </a:moveTo>
                      <a:cubicBezTo>
                        <a:pt x="214" y="10"/>
                        <a:pt x="214" y="10"/>
                        <a:pt x="214" y="10"/>
                      </a:cubicBezTo>
                      <a:lnTo>
                        <a:pt x="205" y="19"/>
                      </a:lnTo>
                      <a:lnTo>
                        <a:pt x="178" y="45"/>
                      </a:lnTo>
                      <a:cubicBezTo>
                        <a:pt x="151" y="63"/>
                        <a:pt x="125" y="90"/>
                        <a:pt x="98" y="125"/>
                      </a:cubicBezTo>
                      <a:cubicBezTo>
                        <a:pt x="72" y="152"/>
                        <a:pt x="45" y="179"/>
                        <a:pt x="27" y="205"/>
                      </a:cubicBezTo>
                      <a:lnTo>
                        <a:pt x="0" y="250"/>
                      </a:lnTo>
                      <a:lnTo>
                        <a:pt x="0" y="267"/>
                      </a:lnTo>
                      <a:cubicBezTo>
                        <a:pt x="0" y="267"/>
                        <a:pt x="9" y="267"/>
                        <a:pt x="18" y="258"/>
                      </a:cubicBezTo>
                      <a:lnTo>
                        <a:pt x="45" y="214"/>
                      </a:lnTo>
                      <a:cubicBezTo>
                        <a:pt x="63" y="196"/>
                        <a:pt x="80" y="161"/>
                        <a:pt x="107" y="134"/>
                      </a:cubicBezTo>
                      <a:cubicBezTo>
                        <a:pt x="134" y="99"/>
                        <a:pt x="160" y="72"/>
                        <a:pt x="187" y="54"/>
                      </a:cubicBezTo>
                      <a:lnTo>
                        <a:pt x="214" y="28"/>
                      </a:lnTo>
                      <a:lnTo>
                        <a:pt x="223" y="19"/>
                      </a:lnTo>
                      <a:lnTo>
                        <a:pt x="231" y="19"/>
                      </a:lnTo>
                      <a:cubicBezTo>
                        <a:pt x="231" y="19"/>
                        <a:pt x="231" y="10"/>
                        <a:pt x="2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7" name="Google Shape;10237;p15"/>
                <p:cNvSpPr/>
                <p:nvPr/>
              </p:nvSpPr>
              <p:spPr>
                <a:xfrm>
                  <a:off x="5301100" y="1553475"/>
                  <a:ext cx="10025" cy="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5" extrusionOk="0">
                      <a:moveTo>
                        <a:pt x="263" y="1"/>
                      </a:moveTo>
                      <a:cubicBezTo>
                        <a:pt x="241" y="1"/>
                        <a:pt x="218" y="3"/>
                        <a:pt x="196" y="8"/>
                      </a:cubicBezTo>
                      <a:cubicBezTo>
                        <a:pt x="181" y="5"/>
                        <a:pt x="168" y="4"/>
                        <a:pt x="154" y="4"/>
                      </a:cubicBezTo>
                      <a:cubicBezTo>
                        <a:pt x="127" y="4"/>
                        <a:pt x="102" y="8"/>
                        <a:pt x="72" y="8"/>
                      </a:cubicBezTo>
                      <a:lnTo>
                        <a:pt x="10" y="16"/>
                      </a:lnTo>
                      <a:cubicBezTo>
                        <a:pt x="1" y="16"/>
                        <a:pt x="1" y="25"/>
                        <a:pt x="1" y="34"/>
                      </a:cubicBezTo>
                      <a:lnTo>
                        <a:pt x="19" y="34"/>
                      </a:lnTo>
                      <a:lnTo>
                        <a:pt x="72" y="25"/>
                      </a:lnTo>
                      <a:cubicBezTo>
                        <a:pt x="107" y="16"/>
                        <a:pt x="152" y="16"/>
                        <a:pt x="196" y="16"/>
                      </a:cubicBezTo>
                      <a:lnTo>
                        <a:pt x="383" y="16"/>
                      </a:lnTo>
                      <a:cubicBezTo>
                        <a:pt x="383" y="25"/>
                        <a:pt x="392" y="25"/>
                        <a:pt x="392" y="25"/>
                      </a:cubicBezTo>
                      <a:cubicBezTo>
                        <a:pt x="392" y="25"/>
                        <a:pt x="401" y="25"/>
                        <a:pt x="401" y="16"/>
                      </a:cubicBezTo>
                      <a:cubicBezTo>
                        <a:pt x="401" y="8"/>
                        <a:pt x="401" y="8"/>
                        <a:pt x="392" y="8"/>
                      </a:cubicBezTo>
                      <a:cubicBezTo>
                        <a:pt x="387" y="3"/>
                        <a:pt x="385" y="1"/>
                        <a:pt x="384" y="1"/>
                      </a:cubicBezTo>
                      <a:cubicBezTo>
                        <a:pt x="383" y="1"/>
                        <a:pt x="383" y="3"/>
                        <a:pt x="383" y="8"/>
                      </a:cubicBezTo>
                      <a:lnTo>
                        <a:pt x="329" y="8"/>
                      </a:lnTo>
                      <a:cubicBezTo>
                        <a:pt x="307" y="3"/>
                        <a:pt x="285" y="1"/>
                        <a:pt x="26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8" name="Google Shape;10238;p15"/>
                <p:cNvSpPr/>
                <p:nvPr/>
              </p:nvSpPr>
              <p:spPr>
                <a:xfrm>
                  <a:off x="5299325" y="1555650"/>
                  <a:ext cx="6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" h="427" extrusionOk="0">
                      <a:moveTo>
                        <a:pt x="1" y="0"/>
                      </a:moveTo>
                      <a:lnTo>
                        <a:pt x="1" y="27"/>
                      </a:lnTo>
                      <a:cubicBezTo>
                        <a:pt x="1" y="27"/>
                        <a:pt x="1" y="36"/>
                        <a:pt x="1" y="45"/>
                      </a:cubicBezTo>
                      <a:cubicBezTo>
                        <a:pt x="10" y="63"/>
                        <a:pt x="10" y="80"/>
                        <a:pt x="19" y="89"/>
                      </a:cubicBezTo>
                      <a:cubicBezTo>
                        <a:pt x="36" y="143"/>
                        <a:pt x="63" y="196"/>
                        <a:pt x="90" y="240"/>
                      </a:cubicBezTo>
                      <a:cubicBezTo>
                        <a:pt x="116" y="285"/>
                        <a:pt x="152" y="329"/>
                        <a:pt x="187" y="365"/>
                      </a:cubicBezTo>
                      <a:cubicBezTo>
                        <a:pt x="152" y="320"/>
                        <a:pt x="125" y="276"/>
                        <a:pt x="99" y="231"/>
                      </a:cubicBezTo>
                      <a:cubicBezTo>
                        <a:pt x="72" y="187"/>
                        <a:pt x="54" y="134"/>
                        <a:pt x="36" y="89"/>
                      </a:cubicBezTo>
                      <a:cubicBezTo>
                        <a:pt x="27" y="72"/>
                        <a:pt x="19" y="54"/>
                        <a:pt x="19" y="36"/>
                      </a:cubicBezTo>
                      <a:cubicBezTo>
                        <a:pt x="19" y="36"/>
                        <a:pt x="19" y="27"/>
                        <a:pt x="19" y="18"/>
                      </a:cubicBezTo>
                      <a:cubicBezTo>
                        <a:pt x="19" y="9"/>
                        <a:pt x="1" y="0"/>
                        <a:pt x="1" y="0"/>
                      </a:cubicBezTo>
                      <a:close/>
                      <a:moveTo>
                        <a:pt x="187" y="365"/>
                      </a:moveTo>
                      <a:cubicBezTo>
                        <a:pt x="196" y="382"/>
                        <a:pt x="214" y="400"/>
                        <a:pt x="223" y="409"/>
                      </a:cubicBezTo>
                      <a:cubicBezTo>
                        <a:pt x="223" y="418"/>
                        <a:pt x="223" y="418"/>
                        <a:pt x="223" y="427"/>
                      </a:cubicBezTo>
                      <a:lnTo>
                        <a:pt x="241" y="427"/>
                      </a:lnTo>
                      <a:cubicBezTo>
                        <a:pt x="241" y="418"/>
                        <a:pt x="241" y="409"/>
                        <a:pt x="241" y="409"/>
                      </a:cubicBezTo>
                      <a:lnTo>
                        <a:pt x="232" y="409"/>
                      </a:lnTo>
                      <a:lnTo>
                        <a:pt x="223" y="400"/>
                      </a:lnTo>
                      <a:lnTo>
                        <a:pt x="187" y="365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39" name="Google Shape;10239;p15"/>
                <p:cNvSpPr/>
                <p:nvPr/>
              </p:nvSpPr>
              <p:spPr>
                <a:xfrm>
                  <a:off x="5299325" y="1554975"/>
                  <a:ext cx="4475" cy="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250" extrusionOk="0">
                      <a:moveTo>
                        <a:pt x="1" y="1"/>
                      </a:moveTo>
                      <a:cubicBezTo>
                        <a:pt x="1" y="1"/>
                        <a:pt x="1" y="10"/>
                        <a:pt x="1" y="10"/>
                      </a:cubicBezTo>
                      <a:cubicBezTo>
                        <a:pt x="36" y="99"/>
                        <a:pt x="90" y="170"/>
                        <a:pt x="152" y="232"/>
                      </a:cubicBezTo>
                      <a:cubicBezTo>
                        <a:pt x="152" y="241"/>
                        <a:pt x="152" y="241"/>
                        <a:pt x="152" y="250"/>
                      </a:cubicBezTo>
                      <a:lnTo>
                        <a:pt x="170" y="250"/>
                      </a:lnTo>
                      <a:cubicBezTo>
                        <a:pt x="178" y="241"/>
                        <a:pt x="178" y="232"/>
                        <a:pt x="170" y="232"/>
                      </a:cubicBezTo>
                      <a:cubicBezTo>
                        <a:pt x="170" y="225"/>
                        <a:pt x="165" y="219"/>
                        <a:pt x="159" y="219"/>
                      </a:cubicBezTo>
                      <a:cubicBezTo>
                        <a:pt x="157" y="219"/>
                        <a:pt x="154" y="220"/>
                        <a:pt x="152" y="223"/>
                      </a:cubicBezTo>
                      <a:cubicBezTo>
                        <a:pt x="99" y="161"/>
                        <a:pt x="45" y="90"/>
                        <a:pt x="19" y="10"/>
                      </a:cubicBezTo>
                      <a:cubicBezTo>
                        <a:pt x="19" y="1"/>
                        <a:pt x="10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0" name="Google Shape;10240;p15"/>
                <p:cNvSpPr/>
                <p:nvPr/>
              </p:nvSpPr>
              <p:spPr>
                <a:xfrm>
                  <a:off x="5300675" y="1555200"/>
                  <a:ext cx="12675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330" extrusionOk="0">
                      <a:moveTo>
                        <a:pt x="0" y="1"/>
                      </a:moveTo>
                      <a:cubicBezTo>
                        <a:pt x="0" y="1"/>
                        <a:pt x="0" y="18"/>
                        <a:pt x="9" y="27"/>
                      </a:cubicBezTo>
                      <a:cubicBezTo>
                        <a:pt x="18" y="36"/>
                        <a:pt x="27" y="36"/>
                        <a:pt x="27" y="45"/>
                      </a:cubicBezTo>
                      <a:lnTo>
                        <a:pt x="80" y="90"/>
                      </a:lnTo>
                      <a:cubicBezTo>
                        <a:pt x="178" y="178"/>
                        <a:pt x="293" y="249"/>
                        <a:pt x="409" y="294"/>
                      </a:cubicBezTo>
                      <a:cubicBezTo>
                        <a:pt x="435" y="303"/>
                        <a:pt x="462" y="320"/>
                        <a:pt x="471" y="320"/>
                      </a:cubicBezTo>
                      <a:lnTo>
                        <a:pt x="489" y="320"/>
                      </a:lnTo>
                      <a:cubicBezTo>
                        <a:pt x="489" y="320"/>
                        <a:pt x="489" y="329"/>
                        <a:pt x="489" y="329"/>
                      </a:cubicBezTo>
                      <a:cubicBezTo>
                        <a:pt x="497" y="329"/>
                        <a:pt x="506" y="329"/>
                        <a:pt x="506" y="320"/>
                      </a:cubicBezTo>
                      <a:cubicBezTo>
                        <a:pt x="506" y="312"/>
                        <a:pt x="506" y="312"/>
                        <a:pt x="497" y="303"/>
                      </a:cubicBezTo>
                      <a:cubicBezTo>
                        <a:pt x="497" y="303"/>
                        <a:pt x="497" y="303"/>
                        <a:pt x="497" y="312"/>
                      </a:cubicBezTo>
                      <a:lnTo>
                        <a:pt x="480" y="312"/>
                      </a:lnTo>
                      <a:lnTo>
                        <a:pt x="418" y="285"/>
                      </a:lnTo>
                      <a:cubicBezTo>
                        <a:pt x="364" y="258"/>
                        <a:pt x="302" y="232"/>
                        <a:pt x="249" y="196"/>
                      </a:cubicBezTo>
                      <a:cubicBezTo>
                        <a:pt x="196" y="161"/>
                        <a:pt x="142" y="116"/>
                        <a:pt x="89" y="72"/>
                      </a:cubicBezTo>
                      <a:lnTo>
                        <a:pt x="45" y="27"/>
                      </a:lnTo>
                      <a:lnTo>
                        <a:pt x="27" y="10"/>
                      </a:lnTo>
                      <a:cubicBezTo>
                        <a:pt x="18" y="1"/>
                        <a:pt x="9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1" name="Google Shape;10241;p15"/>
                <p:cNvSpPr/>
                <p:nvPr/>
              </p:nvSpPr>
              <p:spPr>
                <a:xfrm>
                  <a:off x="5295775" y="1556100"/>
                  <a:ext cx="22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214" extrusionOk="0">
                      <a:moveTo>
                        <a:pt x="72" y="0"/>
                      </a:moveTo>
                      <a:cubicBezTo>
                        <a:pt x="36" y="62"/>
                        <a:pt x="18" y="125"/>
                        <a:pt x="10" y="187"/>
                      </a:cubicBezTo>
                      <a:lnTo>
                        <a:pt x="10" y="196"/>
                      </a:lnTo>
                      <a:cubicBezTo>
                        <a:pt x="10" y="196"/>
                        <a:pt x="1" y="196"/>
                        <a:pt x="1" y="205"/>
                      </a:cubicBezTo>
                      <a:cubicBezTo>
                        <a:pt x="1" y="213"/>
                        <a:pt x="10" y="213"/>
                        <a:pt x="18" y="213"/>
                      </a:cubicBezTo>
                      <a:cubicBezTo>
                        <a:pt x="18" y="213"/>
                        <a:pt x="27" y="213"/>
                        <a:pt x="27" y="205"/>
                      </a:cubicBezTo>
                      <a:cubicBezTo>
                        <a:pt x="27" y="205"/>
                        <a:pt x="18" y="196"/>
                        <a:pt x="18" y="196"/>
                      </a:cubicBezTo>
                      <a:lnTo>
                        <a:pt x="18" y="187"/>
                      </a:lnTo>
                      <a:cubicBezTo>
                        <a:pt x="27" y="125"/>
                        <a:pt x="45" y="71"/>
                        <a:pt x="81" y="18"/>
                      </a:cubicBezTo>
                      <a:cubicBezTo>
                        <a:pt x="90" y="9"/>
                        <a:pt x="90" y="9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2" name="Google Shape;10242;p15"/>
                <p:cNvSpPr/>
                <p:nvPr/>
              </p:nvSpPr>
              <p:spPr>
                <a:xfrm>
                  <a:off x="5298450" y="1549650"/>
                  <a:ext cx="1350" cy="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79" extrusionOk="0">
                      <a:moveTo>
                        <a:pt x="18" y="1"/>
                      </a:moveTo>
                      <a:cubicBezTo>
                        <a:pt x="9" y="1"/>
                        <a:pt x="0" y="1"/>
                        <a:pt x="0" y="10"/>
                      </a:cubicBezTo>
                      <a:cubicBezTo>
                        <a:pt x="0" y="10"/>
                        <a:pt x="0" y="18"/>
                        <a:pt x="9" y="27"/>
                      </a:cubicBezTo>
                      <a:cubicBezTo>
                        <a:pt x="0" y="81"/>
                        <a:pt x="9" y="134"/>
                        <a:pt x="36" y="178"/>
                      </a:cubicBezTo>
                      <a:lnTo>
                        <a:pt x="45" y="178"/>
                      </a:lnTo>
                      <a:cubicBezTo>
                        <a:pt x="45" y="178"/>
                        <a:pt x="54" y="169"/>
                        <a:pt x="54" y="169"/>
                      </a:cubicBezTo>
                      <a:cubicBezTo>
                        <a:pt x="27" y="125"/>
                        <a:pt x="18" y="81"/>
                        <a:pt x="18" y="27"/>
                      </a:cubicBezTo>
                      <a:lnTo>
                        <a:pt x="18" y="18"/>
                      </a:lnTo>
                      <a:lnTo>
                        <a:pt x="27" y="18"/>
                      </a:lnTo>
                      <a:cubicBezTo>
                        <a:pt x="27" y="10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3" name="Google Shape;10243;p15"/>
                <p:cNvSpPr/>
                <p:nvPr/>
              </p:nvSpPr>
              <p:spPr>
                <a:xfrm>
                  <a:off x="5294900" y="1549050"/>
                  <a:ext cx="402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5" extrusionOk="0">
                      <a:moveTo>
                        <a:pt x="6" y="0"/>
                      </a:moveTo>
                      <a:cubicBezTo>
                        <a:pt x="2" y="0"/>
                        <a:pt x="0" y="2"/>
                        <a:pt x="0" y="7"/>
                      </a:cubicBezTo>
                      <a:cubicBezTo>
                        <a:pt x="0" y="7"/>
                        <a:pt x="0" y="16"/>
                        <a:pt x="0" y="16"/>
                      </a:cubicBezTo>
                      <a:cubicBezTo>
                        <a:pt x="0" y="25"/>
                        <a:pt x="9" y="34"/>
                        <a:pt x="18" y="34"/>
                      </a:cubicBezTo>
                      <a:cubicBezTo>
                        <a:pt x="45" y="51"/>
                        <a:pt x="62" y="78"/>
                        <a:pt x="89" y="105"/>
                      </a:cubicBezTo>
                      <a:cubicBezTo>
                        <a:pt x="107" y="122"/>
                        <a:pt x="125" y="149"/>
                        <a:pt x="133" y="185"/>
                      </a:cubicBezTo>
                      <a:lnTo>
                        <a:pt x="151" y="185"/>
                      </a:lnTo>
                      <a:cubicBezTo>
                        <a:pt x="151" y="185"/>
                        <a:pt x="160" y="176"/>
                        <a:pt x="151" y="167"/>
                      </a:cubicBezTo>
                      <a:cubicBezTo>
                        <a:pt x="142" y="140"/>
                        <a:pt x="116" y="114"/>
                        <a:pt x="98" y="87"/>
                      </a:cubicBezTo>
                      <a:cubicBezTo>
                        <a:pt x="71" y="60"/>
                        <a:pt x="45" y="34"/>
                        <a:pt x="27" y="16"/>
                      </a:cubicBezTo>
                      <a:lnTo>
                        <a:pt x="18" y="16"/>
                      </a:lnTo>
                      <a:cubicBezTo>
                        <a:pt x="18" y="16"/>
                        <a:pt x="18" y="7"/>
                        <a:pt x="18" y="7"/>
                      </a:cubicBezTo>
                      <a:cubicBezTo>
                        <a:pt x="14" y="2"/>
                        <a:pt x="9" y="0"/>
                        <a:pt x="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4" name="Google Shape;10244;p15"/>
                <p:cNvSpPr/>
                <p:nvPr/>
              </p:nvSpPr>
              <p:spPr>
                <a:xfrm>
                  <a:off x="5297325" y="1554600"/>
                  <a:ext cx="1800" cy="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230" extrusionOk="0">
                      <a:moveTo>
                        <a:pt x="60" y="0"/>
                      </a:moveTo>
                      <a:cubicBezTo>
                        <a:pt x="56" y="0"/>
                        <a:pt x="54" y="3"/>
                        <a:pt x="54" y="7"/>
                      </a:cubicBezTo>
                      <a:cubicBezTo>
                        <a:pt x="45" y="34"/>
                        <a:pt x="28" y="69"/>
                        <a:pt x="28" y="96"/>
                      </a:cubicBezTo>
                      <a:cubicBezTo>
                        <a:pt x="19" y="131"/>
                        <a:pt x="10" y="167"/>
                        <a:pt x="10" y="193"/>
                      </a:cubicBezTo>
                      <a:lnTo>
                        <a:pt x="10" y="202"/>
                      </a:lnTo>
                      <a:cubicBezTo>
                        <a:pt x="19" y="167"/>
                        <a:pt x="19" y="140"/>
                        <a:pt x="36" y="105"/>
                      </a:cubicBezTo>
                      <a:cubicBezTo>
                        <a:pt x="45" y="78"/>
                        <a:pt x="54" y="42"/>
                        <a:pt x="72" y="16"/>
                      </a:cubicBezTo>
                      <a:cubicBezTo>
                        <a:pt x="72" y="16"/>
                        <a:pt x="72" y="7"/>
                        <a:pt x="72" y="7"/>
                      </a:cubicBezTo>
                      <a:cubicBezTo>
                        <a:pt x="67" y="3"/>
                        <a:pt x="63" y="0"/>
                        <a:pt x="60" y="0"/>
                      </a:cubicBezTo>
                      <a:close/>
                      <a:moveTo>
                        <a:pt x="10" y="202"/>
                      </a:moveTo>
                      <a:cubicBezTo>
                        <a:pt x="1" y="202"/>
                        <a:pt x="1" y="211"/>
                        <a:pt x="1" y="211"/>
                      </a:cubicBezTo>
                      <a:cubicBezTo>
                        <a:pt x="1" y="220"/>
                        <a:pt x="1" y="229"/>
                        <a:pt x="10" y="229"/>
                      </a:cubicBezTo>
                      <a:cubicBezTo>
                        <a:pt x="28" y="229"/>
                        <a:pt x="28" y="211"/>
                        <a:pt x="28" y="211"/>
                      </a:cubicBezTo>
                      <a:lnTo>
                        <a:pt x="10" y="211"/>
                      </a:lnTo>
                      <a:lnTo>
                        <a:pt x="10" y="202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5" name="Google Shape;10245;p15"/>
                <p:cNvSpPr/>
                <p:nvPr/>
              </p:nvSpPr>
              <p:spPr>
                <a:xfrm>
                  <a:off x="5301100" y="1550975"/>
                  <a:ext cx="3800" cy="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15" extrusionOk="0">
                      <a:moveTo>
                        <a:pt x="134" y="1"/>
                      </a:moveTo>
                      <a:cubicBezTo>
                        <a:pt x="134" y="10"/>
                        <a:pt x="134" y="10"/>
                        <a:pt x="134" y="19"/>
                      </a:cubicBezTo>
                      <a:cubicBezTo>
                        <a:pt x="81" y="37"/>
                        <a:pt x="36" y="63"/>
                        <a:pt x="1" y="99"/>
                      </a:cubicBezTo>
                      <a:lnTo>
                        <a:pt x="1" y="108"/>
                      </a:lnTo>
                      <a:cubicBezTo>
                        <a:pt x="1" y="112"/>
                        <a:pt x="3" y="114"/>
                        <a:pt x="6" y="114"/>
                      </a:cubicBezTo>
                      <a:cubicBezTo>
                        <a:pt x="10" y="114"/>
                        <a:pt x="14" y="112"/>
                        <a:pt x="19" y="108"/>
                      </a:cubicBezTo>
                      <a:cubicBezTo>
                        <a:pt x="45" y="72"/>
                        <a:pt x="90" y="45"/>
                        <a:pt x="134" y="28"/>
                      </a:cubicBezTo>
                      <a:lnTo>
                        <a:pt x="143" y="28"/>
                      </a:lnTo>
                      <a:cubicBezTo>
                        <a:pt x="152" y="28"/>
                        <a:pt x="152" y="19"/>
                        <a:pt x="152" y="10"/>
                      </a:cubicBezTo>
                      <a:cubicBezTo>
                        <a:pt x="152" y="1"/>
                        <a:pt x="143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6" name="Google Shape;10246;p15"/>
                <p:cNvSpPr/>
                <p:nvPr/>
              </p:nvSpPr>
              <p:spPr>
                <a:xfrm>
                  <a:off x="5300675" y="1554325"/>
                  <a:ext cx="2900" cy="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90" extrusionOk="0">
                      <a:moveTo>
                        <a:pt x="9" y="0"/>
                      </a:moveTo>
                      <a:cubicBezTo>
                        <a:pt x="0" y="0"/>
                        <a:pt x="0" y="0"/>
                        <a:pt x="0" y="9"/>
                      </a:cubicBezTo>
                      <a:lnTo>
                        <a:pt x="0" y="18"/>
                      </a:lnTo>
                      <a:cubicBezTo>
                        <a:pt x="36" y="27"/>
                        <a:pt x="71" y="45"/>
                        <a:pt x="98" y="71"/>
                      </a:cubicBezTo>
                      <a:cubicBezTo>
                        <a:pt x="89" y="80"/>
                        <a:pt x="89" y="80"/>
                        <a:pt x="98" y="89"/>
                      </a:cubicBezTo>
                      <a:lnTo>
                        <a:pt x="116" y="89"/>
                      </a:lnTo>
                      <a:cubicBezTo>
                        <a:pt x="116" y="80"/>
                        <a:pt x="116" y="71"/>
                        <a:pt x="116" y="71"/>
                      </a:cubicBezTo>
                      <a:cubicBezTo>
                        <a:pt x="107" y="62"/>
                        <a:pt x="107" y="62"/>
                        <a:pt x="107" y="62"/>
                      </a:cubicBezTo>
                      <a:cubicBezTo>
                        <a:pt x="80" y="36"/>
                        <a:pt x="45" y="9"/>
                        <a:pt x="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7" name="Google Shape;10247;p15"/>
                <p:cNvSpPr/>
                <p:nvPr/>
              </p:nvSpPr>
              <p:spPr>
                <a:xfrm>
                  <a:off x="5300225" y="1555575"/>
                  <a:ext cx="14000" cy="1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457" extrusionOk="0">
                      <a:moveTo>
                        <a:pt x="13" y="0"/>
                      </a:moveTo>
                      <a:cubicBezTo>
                        <a:pt x="10" y="0"/>
                        <a:pt x="9" y="1"/>
                        <a:pt x="9" y="3"/>
                      </a:cubicBezTo>
                      <a:cubicBezTo>
                        <a:pt x="0" y="3"/>
                        <a:pt x="9" y="21"/>
                        <a:pt x="18" y="30"/>
                      </a:cubicBezTo>
                      <a:lnTo>
                        <a:pt x="36" y="57"/>
                      </a:lnTo>
                      <a:cubicBezTo>
                        <a:pt x="54" y="66"/>
                        <a:pt x="71" y="83"/>
                        <a:pt x="89" y="110"/>
                      </a:cubicBezTo>
                      <a:cubicBezTo>
                        <a:pt x="196" y="226"/>
                        <a:pt x="320" y="323"/>
                        <a:pt x="462" y="394"/>
                      </a:cubicBezTo>
                      <a:cubicBezTo>
                        <a:pt x="489" y="412"/>
                        <a:pt x="507" y="430"/>
                        <a:pt x="524" y="439"/>
                      </a:cubicBezTo>
                      <a:lnTo>
                        <a:pt x="542" y="439"/>
                      </a:lnTo>
                      <a:cubicBezTo>
                        <a:pt x="542" y="448"/>
                        <a:pt x="542" y="448"/>
                        <a:pt x="542" y="456"/>
                      </a:cubicBezTo>
                      <a:lnTo>
                        <a:pt x="560" y="456"/>
                      </a:lnTo>
                      <a:cubicBezTo>
                        <a:pt x="560" y="448"/>
                        <a:pt x="560" y="439"/>
                        <a:pt x="560" y="439"/>
                      </a:cubicBezTo>
                      <a:cubicBezTo>
                        <a:pt x="551" y="439"/>
                        <a:pt x="551" y="430"/>
                        <a:pt x="542" y="430"/>
                      </a:cubicBezTo>
                      <a:lnTo>
                        <a:pt x="533" y="430"/>
                      </a:lnTo>
                      <a:cubicBezTo>
                        <a:pt x="515" y="421"/>
                        <a:pt x="498" y="403"/>
                        <a:pt x="462" y="385"/>
                      </a:cubicBezTo>
                      <a:cubicBezTo>
                        <a:pt x="436" y="377"/>
                        <a:pt x="409" y="350"/>
                        <a:pt x="373" y="332"/>
                      </a:cubicBezTo>
                      <a:cubicBezTo>
                        <a:pt x="338" y="305"/>
                        <a:pt x="311" y="279"/>
                        <a:pt x="276" y="252"/>
                      </a:cubicBezTo>
                      <a:cubicBezTo>
                        <a:pt x="214" y="208"/>
                        <a:pt x="160" y="154"/>
                        <a:pt x="107" y="101"/>
                      </a:cubicBezTo>
                      <a:cubicBezTo>
                        <a:pt x="80" y="75"/>
                        <a:pt x="63" y="57"/>
                        <a:pt x="54" y="39"/>
                      </a:cubicBezTo>
                      <a:lnTo>
                        <a:pt x="36" y="21"/>
                      </a:lnTo>
                      <a:cubicBezTo>
                        <a:pt x="29" y="8"/>
                        <a:pt x="18" y="0"/>
                        <a:pt x="1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48" name="Google Shape;10248;p15"/>
                <p:cNvSpPr/>
                <p:nvPr/>
              </p:nvSpPr>
              <p:spPr>
                <a:xfrm>
                  <a:off x="5293125" y="1554750"/>
                  <a:ext cx="512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614" extrusionOk="0">
                      <a:moveTo>
                        <a:pt x="204" y="1"/>
                      </a:moveTo>
                      <a:lnTo>
                        <a:pt x="204" y="1"/>
                      </a:lnTo>
                      <a:cubicBezTo>
                        <a:pt x="196" y="1"/>
                        <a:pt x="187" y="10"/>
                        <a:pt x="178" y="19"/>
                      </a:cubicBezTo>
                      <a:lnTo>
                        <a:pt x="160" y="45"/>
                      </a:lnTo>
                      <a:lnTo>
                        <a:pt x="142" y="63"/>
                      </a:lnTo>
                      <a:cubicBezTo>
                        <a:pt x="142" y="81"/>
                        <a:pt x="133" y="90"/>
                        <a:pt x="124" y="99"/>
                      </a:cubicBezTo>
                      <a:cubicBezTo>
                        <a:pt x="89" y="161"/>
                        <a:pt x="62" y="232"/>
                        <a:pt x="45" y="303"/>
                      </a:cubicBezTo>
                      <a:cubicBezTo>
                        <a:pt x="36" y="338"/>
                        <a:pt x="27" y="374"/>
                        <a:pt x="18" y="410"/>
                      </a:cubicBezTo>
                      <a:cubicBezTo>
                        <a:pt x="9" y="445"/>
                        <a:pt x="9" y="481"/>
                        <a:pt x="9" y="516"/>
                      </a:cubicBezTo>
                      <a:cubicBezTo>
                        <a:pt x="9" y="534"/>
                        <a:pt x="9" y="561"/>
                        <a:pt x="9" y="587"/>
                      </a:cubicBezTo>
                      <a:cubicBezTo>
                        <a:pt x="9" y="587"/>
                        <a:pt x="0" y="596"/>
                        <a:pt x="9" y="596"/>
                      </a:cubicBezTo>
                      <a:lnTo>
                        <a:pt x="9" y="605"/>
                      </a:lnTo>
                      <a:cubicBezTo>
                        <a:pt x="0" y="614"/>
                        <a:pt x="9" y="614"/>
                        <a:pt x="18" y="614"/>
                      </a:cubicBezTo>
                      <a:cubicBezTo>
                        <a:pt x="27" y="614"/>
                        <a:pt x="27" y="605"/>
                        <a:pt x="27" y="605"/>
                      </a:cubicBezTo>
                      <a:cubicBezTo>
                        <a:pt x="27" y="596"/>
                        <a:pt x="27" y="596"/>
                        <a:pt x="27" y="596"/>
                      </a:cubicBezTo>
                      <a:lnTo>
                        <a:pt x="27" y="587"/>
                      </a:lnTo>
                      <a:cubicBezTo>
                        <a:pt x="18" y="561"/>
                        <a:pt x="18" y="534"/>
                        <a:pt x="27" y="516"/>
                      </a:cubicBezTo>
                      <a:cubicBezTo>
                        <a:pt x="27" y="489"/>
                        <a:pt x="36" y="454"/>
                        <a:pt x="36" y="418"/>
                      </a:cubicBezTo>
                      <a:cubicBezTo>
                        <a:pt x="36" y="383"/>
                        <a:pt x="45" y="338"/>
                        <a:pt x="62" y="303"/>
                      </a:cubicBezTo>
                      <a:cubicBezTo>
                        <a:pt x="80" y="241"/>
                        <a:pt x="107" y="170"/>
                        <a:pt x="142" y="108"/>
                      </a:cubicBezTo>
                      <a:lnTo>
                        <a:pt x="160" y="81"/>
                      </a:lnTo>
                      <a:cubicBezTo>
                        <a:pt x="169" y="72"/>
                        <a:pt x="178" y="63"/>
                        <a:pt x="178" y="54"/>
                      </a:cubicBezTo>
                      <a:cubicBezTo>
                        <a:pt x="187" y="45"/>
                        <a:pt x="187" y="36"/>
                        <a:pt x="196" y="28"/>
                      </a:cubicBezTo>
                      <a:cubicBezTo>
                        <a:pt x="204" y="19"/>
                        <a:pt x="204" y="10"/>
                        <a:pt x="20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249" name="Google Shape;10249;p15"/>
            <p:cNvGrpSpPr/>
            <p:nvPr/>
          </p:nvGrpSpPr>
          <p:grpSpPr>
            <a:xfrm>
              <a:off x="5998739" y="3852474"/>
              <a:ext cx="89586" cy="87375"/>
              <a:chOff x="1959413" y="143874"/>
              <a:chExt cx="318471" cy="310610"/>
            </a:xfrm>
          </p:grpSpPr>
          <p:sp>
            <p:nvSpPr>
              <p:cNvPr id="10250" name="Google Shape;10250;p15"/>
              <p:cNvSpPr/>
              <p:nvPr/>
            </p:nvSpPr>
            <p:spPr>
              <a:xfrm>
                <a:off x="1959413" y="143874"/>
                <a:ext cx="318471" cy="310610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3128" extrusionOk="0">
                    <a:moveTo>
                      <a:pt x="2106" y="1529"/>
                    </a:moveTo>
                    <a:cubicBezTo>
                      <a:pt x="2150" y="1537"/>
                      <a:pt x="2194" y="1520"/>
                      <a:pt x="2230" y="1484"/>
                    </a:cubicBezTo>
                    <a:lnTo>
                      <a:pt x="2230" y="1484"/>
                    </a:lnTo>
                    <a:cubicBezTo>
                      <a:pt x="2274" y="1431"/>
                      <a:pt x="2354" y="1404"/>
                      <a:pt x="2425" y="1413"/>
                    </a:cubicBezTo>
                    <a:lnTo>
                      <a:pt x="2621" y="1458"/>
                    </a:lnTo>
                    <a:cubicBezTo>
                      <a:pt x="2763" y="1484"/>
                      <a:pt x="2887" y="1555"/>
                      <a:pt x="2985" y="1662"/>
                    </a:cubicBezTo>
                    <a:lnTo>
                      <a:pt x="3100" y="1804"/>
                    </a:lnTo>
                    <a:cubicBezTo>
                      <a:pt x="3180" y="1902"/>
                      <a:pt x="3207" y="2026"/>
                      <a:pt x="3180" y="2141"/>
                    </a:cubicBezTo>
                    <a:lnTo>
                      <a:pt x="3171" y="2168"/>
                    </a:lnTo>
                    <a:cubicBezTo>
                      <a:pt x="3162" y="2195"/>
                      <a:pt x="3145" y="2230"/>
                      <a:pt x="3136" y="2248"/>
                    </a:cubicBezTo>
                    <a:cubicBezTo>
                      <a:pt x="3118" y="2284"/>
                      <a:pt x="3100" y="2310"/>
                      <a:pt x="3083" y="2328"/>
                    </a:cubicBezTo>
                    <a:lnTo>
                      <a:pt x="3065" y="2355"/>
                    </a:lnTo>
                    <a:cubicBezTo>
                      <a:pt x="2985" y="2443"/>
                      <a:pt x="2869" y="2488"/>
                      <a:pt x="2754" y="2479"/>
                    </a:cubicBezTo>
                    <a:lnTo>
                      <a:pt x="2567" y="2461"/>
                    </a:lnTo>
                    <a:cubicBezTo>
                      <a:pt x="2425" y="2443"/>
                      <a:pt x="2283" y="2381"/>
                      <a:pt x="2186" y="2284"/>
                    </a:cubicBezTo>
                    <a:lnTo>
                      <a:pt x="2043" y="2141"/>
                    </a:lnTo>
                    <a:cubicBezTo>
                      <a:pt x="1990" y="2088"/>
                      <a:pt x="1972" y="2008"/>
                      <a:pt x="1990" y="1937"/>
                    </a:cubicBezTo>
                    <a:lnTo>
                      <a:pt x="1990" y="1937"/>
                    </a:lnTo>
                    <a:cubicBezTo>
                      <a:pt x="1999" y="1893"/>
                      <a:pt x="1990" y="1848"/>
                      <a:pt x="1955" y="1813"/>
                    </a:cubicBezTo>
                    <a:lnTo>
                      <a:pt x="1910" y="1760"/>
                    </a:lnTo>
                    <a:cubicBezTo>
                      <a:pt x="1884" y="1742"/>
                      <a:pt x="1857" y="1733"/>
                      <a:pt x="1830" y="1751"/>
                    </a:cubicBezTo>
                    <a:lnTo>
                      <a:pt x="1786" y="1777"/>
                    </a:lnTo>
                    <a:cubicBezTo>
                      <a:pt x="1759" y="1786"/>
                      <a:pt x="1750" y="1813"/>
                      <a:pt x="1750" y="1839"/>
                    </a:cubicBezTo>
                    <a:lnTo>
                      <a:pt x="1759" y="1919"/>
                    </a:lnTo>
                    <a:cubicBezTo>
                      <a:pt x="1768" y="1964"/>
                      <a:pt x="1804" y="1999"/>
                      <a:pt x="1839" y="2017"/>
                    </a:cubicBezTo>
                    <a:lnTo>
                      <a:pt x="1839" y="2017"/>
                    </a:lnTo>
                    <a:cubicBezTo>
                      <a:pt x="1910" y="2053"/>
                      <a:pt x="1963" y="2115"/>
                      <a:pt x="1972" y="2186"/>
                    </a:cubicBezTo>
                    <a:lnTo>
                      <a:pt x="1990" y="2390"/>
                    </a:lnTo>
                    <a:cubicBezTo>
                      <a:pt x="2008" y="2532"/>
                      <a:pt x="1981" y="2674"/>
                      <a:pt x="1901" y="2799"/>
                    </a:cubicBezTo>
                    <a:lnTo>
                      <a:pt x="1804" y="2959"/>
                    </a:lnTo>
                    <a:cubicBezTo>
                      <a:pt x="1741" y="3056"/>
                      <a:pt x="1626" y="3118"/>
                      <a:pt x="1511" y="3127"/>
                    </a:cubicBezTo>
                    <a:lnTo>
                      <a:pt x="1475" y="3127"/>
                    </a:lnTo>
                    <a:cubicBezTo>
                      <a:pt x="1448" y="3127"/>
                      <a:pt x="1422" y="3127"/>
                      <a:pt x="1386" y="3118"/>
                    </a:cubicBezTo>
                    <a:cubicBezTo>
                      <a:pt x="1360" y="3118"/>
                      <a:pt x="1324" y="3110"/>
                      <a:pt x="1297" y="3092"/>
                    </a:cubicBezTo>
                    <a:lnTo>
                      <a:pt x="1271" y="3083"/>
                    </a:lnTo>
                    <a:cubicBezTo>
                      <a:pt x="1155" y="3038"/>
                      <a:pt x="1075" y="2941"/>
                      <a:pt x="1049" y="2825"/>
                    </a:cubicBezTo>
                    <a:lnTo>
                      <a:pt x="1013" y="2639"/>
                    </a:lnTo>
                    <a:cubicBezTo>
                      <a:pt x="978" y="2497"/>
                      <a:pt x="1004" y="2355"/>
                      <a:pt x="1066" y="2221"/>
                    </a:cubicBezTo>
                    <a:lnTo>
                      <a:pt x="1155" y="2044"/>
                    </a:lnTo>
                    <a:cubicBezTo>
                      <a:pt x="1191" y="1982"/>
                      <a:pt x="1262" y="1937"/>
                      <a:pt x="1333" y="1937"/>
                    </a:cubicBezTo>
                    <a:lnTo>
                      <a:pt x="1333" y="1937"/>
                    </a:lnTo>
                    <a:cubicBezTo>
                      <a:pt x="1377" y="1928"/>
                      <a:pt x="1422" y="1902"/>
                      <a:pt x="1439" y="1866"/>
                    </a:cubicBezTo>
                    <a:lnTo>
                      <a:pt x="1475" y="1813"/>
                    </a:lnTo>
                    <a:cubicBezTo>
                      <a:pt x="1484" y="1777"/>
                      <a:pt x="1475" y="1742"/>
                      <a:pt x="1448" y="1724"/>
                    </a:cubicBezTo>
                    <a:lnTo>
                      <a:pt x="1395" y="1706"/>
                    </a:lnTo>
                    <a:cubicBezTo>
                      <a:pt x="1377" y="1688"/>
                      <a:pt x="1360" y="1688"/>
                      <a:pt x="1342" y="1706"/>
                    </a:cubicBezTo>
                    <a:lnTo>
                      <a:pt x="1262" y="1742"/>
                    </a:lnTo>
                    <a:cubicBezTo>
                      <a:pt x="1217" y="1768"/>
                      <a:pt x="1191" y="1804"/>
                      <a:pt x="1191" y="1857"/>
                    </a:cubicBezTo>
                    <a:lnTo>
                      <a:pt x="1191" y="1857"/>
                    </a:lnTo>
                    <a:cubicBezTo>
                      <a:pt x="1191" y="1928"/>
                      <a:pt x="1146" y="1990"/>
                      <a:pt x="1075" y="2026"/>
                    </a:cubicBezTo>
                    <a:lnTo>
                      <a:pt x="898" y="2115"/>
                    </a:lnTo>
                    <a:cubicBezTo>
                      <a:pt x="773" y="2177"/>
                      <a:pt x="622" y="2195"/>
                      <a:pt x="480" y="2168"/>
                    </a:cubicBezTo>
                    <a:lnTo>
                      <a:pt x="303" y="2124"/>
                    </a:lnTo>
                    <a:cubicBezTo>
                      <a:pt x="187" y="2097"/>
                      <a:pt x="89" y="2017"/>
                      <a:pt x="45" y="1902"/>
                    </a:cubicBezTo>
                    <a:lnTo>
                      <a:pt x="36" y="1875"/>
                    </a:lnTo>
                    <a:cubicBezTo>
                      <a:pt x="18" y="1848"/>
                      <a:pt x="18" y="1813"/>
                      <a:pt x="10" y="1786"/>
                    </a:cubicBezTo>
                    <a:cubicBezTo>
                      <a:pt x="10" y="1760"/>
                      <a:pt x="1" y="1724"/>
                      <a:pt x="1" y="1697"/>
                    </a:cubicBezTo>
                    <a:lnTo>
                      <a:pt x="1" y="1662"/>
                    </a:lnTo>
                    <a:cubicBezTo>
                      <a:pt x="10" y="1546"/>
                      <a:pt x="72" y="1440"/>
                      <a:pt x="178" y="1378"/>
                    </a:cubicBezTo>
                    <a:lnTo>
                      <a:pt x="338" y="1280"/>
                    </a:lnTo>
                    <a:cubicBezTo>
                      <a:pt x="462" y="1200"/>
                      <a:pt x="605" y="1173"/>
                      <a:pt x="747" y="1191"/>
                    </a:cubicBezTo>
                    <a:lnTo>
                      <a:pt x="942" y="1218"/>
                    </a:lnTo>
                    <a:cubicBezTo>
                      <a:pt x="1022" y="1227"/>
                      <a:pt x="1084" y="1280"/>
                      <a:pt x="1111" y="1342"/>
                    </a:cubicBezTo>
                    <a:lnTo>
                      <a:pt x="1111" y="1342"/>
                    </a:lnTo>
                    <a:cubicBezTo>
                      <a:pt x="1129" y="1387"/>
                      <a:pt x="1164" y="1422"/>
                      <a:pt x="1209" y="1431"/>
                    </a:cubicBezTo>
                    <a:lnTo>
                      <a:pt x="1288" y="1440"/>
                    </a:lnTo>
                    <a:cubicBezTo>
                      <a:pt x="1315" y="1440"/>
                      <a:pt x="1342" y="1431"/>
                      <a:pt x="1351" y="1404"/>
                    </a:cubicBezTo>
                    <a:lnTo>
                      <a:pt x="1360" y="1387"/>
                    </a:lnTo>
                    <a:cubicBezTo>
                      <a:pt x="1377" y="1369"/>
                      <a:pt x="1377" y="1333"/>
                      <a:pt x="1360" y="1315"/>
                    </a:cubicBezTo>
                    <a:lnTo>
                      <a:pt x="1306" y="1262"/>
                    </a:lnTo>
                    <a:cubicBezTo>
                      <a:pt x="1271" y="1227"/>
                      <a:pt x="1226" y="1209"/>
                      <a:pt x="1182" y="1218"/>
                    </a:cubicBezTo>
                    <a:lnTo>
                      <a:pt x="1182" y="1218"/>
                    </a:lnTo>
                    <a:cubicBezTo>
                      <a:pt x="1111" y="1236"/>
                      <a:pt x="1031" y="1209"/>
                      <a:pt x="986" y="1156"/>
                    </a:cubicBezTo>
                    <a:lnTo>
                      <a:pt x="853" y="1005"/>
                    </a:lnTo>
                    <a:cubicBezTo>
                      <a:pt x="756" y="898"/>
                      <a:pt x="702" y="756"/>
                      <a:pt x="693" y="614"/>
                    </a:cubicBezTo>
                    <a:lnTo>
                      <a:pt x="685" y="427"/>
                    </a:lnTo>
                    <a:cubicBezTo>
                      <a:pt x="685" y="312"/>
                      <a:pt x="738" y="196"/>
                      <a:pt x="835" y="125"/>
                    </a:cubicBezTo>
                    <a:lnTo>
                      <a:pt x="853" y="108"/>
                    </a:lnTo>
                    <a:cubicBezTo>
                      <a:pt x="880" y="81"/>
                      <a:pt x="907" y="72"/>
                      <a:pt x="933" y="63"/>
                    </a:cubicBezTo>
                    <a:cubicBezTo>
                      <a:pt x="960" y="45"/>
                      <a:pt x="995" y="37"/>
                      <a:pt x="1022" y="28"/>
                    </a:cubicBezTo>
                    <a:lnTo>
                      <a:pt x="1049" y="28"/>
                    </a:lnTo>
                    <a:cubicBezTo>
                      <a:pt x="1173" y="1"/>
                      <a:pt x="1288" y="37"/>
                      <a:pt x="1377" y="125"/>
                    </a:cubicBezTo>
                    <a:lnTo>
                      <a:pt x="1511" y="250"/>
                    </a:lnTo>
                    <a:cubicBezTo>
                      <a:pt x="1617" y="347"/>
                      <a:pt x="1688" y="481"/>
                      <a:pt x="1706" y="623"/>
                    </a:cubicBezTo>
                    <a:lnTo>
                      <a:pt x="1733" y="818"/>
                    </a:lnTo>
                    <a:cubicBezTo>
                      <a:pt x="1741" y="898"/>
                      <a:pt x="1706" y="969"/>
                      <a:pt x="1653" y="1013"/>
                    </a:cubicBezTo>
                    <a:lnTo>
                      <a:pt x="1653" y="1013"/>
                    </a:lnTo>
                    <a:cubicBezTo>
                      <a:pt x="1608" y="1040"/>
                      <a:pt x="1590" y="1085"/>
                      <a:pt x="1599" y="1129"/>
                    </a:cubicBezTo>
                    <a:lnTo>
                      <a:pt x="1608" y="1200"/>
                    </a:lnTo>
                    <a:cubicBezTo>
                      <a:pt x="1608" y="1227"/>
                      <a:pt x="1635" y="1253"/>
                      <a:pt x="1661" y="1253"/>
                    </a:cubicBezTo>
                    <a:lnTo>
                      <a:pt x="1741" y="1262"/>
                    </a:lnTo>
                    <a:cubicBezTo>
                      <a:pt x="1768" y="1262"/>
                      <a:pt x="1795" y="1244"/>
                      <a:pt x="1804" y="1227"/>
                    </a:cubicBezTo>
                    <a:lnTo>
                      <a:pt x="1830" y="1156"/>
                    </a:lnTo>
                    <a:cubicBezTo>
                      <a:pt x="1848" y="1111"/>
                      <a:pt x="1848" y="1058"/>
                      <a:pt x="1812" y="1022"/>
                    </a:cubicBezTo>
                    <a:lnTo>
                      <a:pt x="1812" y="1022"/>
                    </a:lnTo>
                    <a:cubicBezTo>
                      <a:pt x="1768" y="969"/>
                      <a:pt x="1759" y="889"/>
                      <a:pt x="1786" y="818"/>
                    </a:cubicBezTo>
                    <a:lnTo>
                      <a:pt x="1866" y="632"/>
                    </a:lnTo>
                    <a:cubicBezTo>
                      <a:pt x="1928" y="498"/>
                      <a:pt x="2026" y="392"/>
                      <a:pt x="2150" y="321"/>
                    </a:cubicBezTo>
                    <a:lnTo>
                      <a:pt x="2319" y="241"/>
                    </a:lnTo>
                    <a:cubicBezTo>
                      <a:pt x="2425" y="179"/>
                      <a:pt x="2550" y="179"/>
                      <a:pt x="2656" y="241"/>
                    </a:cubicBezTo>
                    <a:lnTo>
                      <a:pt x="2683" y="250"/>
                    </a:lnTo>
                    <a:cubicBezTo>
                      <a:pt x="2710" y="267"/>
                      <a:pt x="2736" y="285"/>
                      <a:pt x="2754" y="303"/>
                    </a:cubicBezTo>
                    <a:cubicBezTo>
                      <a:pt x="2781" y="321"/>
                      <a:pt x="2807" y="347"/>
                      <a:pt x="2825" y="365"/>
                    </a:cubicBezTo>
                    <a:lnTo>
                      <a:pt x="2843" y="392"/>
                    </a:lnTo>
                    <a:cubicBezTo>
                      <a:pt x="2914" y="489"/>
                      <a:pt x="2932" y="614"/>
                      <a:pt x="2896" y="729"/>
                    </a:cubicBezTo>
                    <a:lnTo>
                      <a:pt x="2843" y="898"/>
                    </a:lnTo>
                    <a:cubicBezTo>
                      <a:pt x="2798" y="1040"/>
                      <a:pt x="2710" y="1156"/>
                      <a:pt x="2585" y="1236"/>
                    </a:cubicBezTo>
                    <a:lnTo>
                      <a:pt x="2425" y="1342"/>
                    </a:lnTo>
                    <a:cubicBezTo>
                      <a:pt x="2363" y="1387"/>
                      <a:pt x="2283" y="1387"/>
                      <a:pt x="2212" y="1351"/>
                    </a:cubicBezTo>
                    <a:lnTo>
                      <a:pt x="2212" y="1351"/>
                    </a:lnTo>
                    <a:cubicBezTo>
                      <a:pt x="2177" y="1333"/>
                      <a:pt x="2123" y="1333"/>
                      <a:pt x="2088" y="1351"/>
                    </a:cubicBezTo>
                    <a:lnTo>
                      <a:pt x="2017" y="1395"/>
                    </a:lnTo>
                    <a:cubicBezTo>
                      <a:pt x="1990" y="1404"/>
                      <a:pt x="1981" y="1431"/>
                      <a:pt x="1981" y="1458"/>
                    </a:cubicBezTo>
                    <a:lnTo>
                      <a:pt x="1981" y="1458"/>
                    </a:lnTo>
                    <a:cubicBezTo>
                      <a:pt x="1990" y="1484"/>
                      <a:pt x="2008" y="1511"/>
                      <a:pt x="2035" y="151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51" name="Google Shape;10251;p15"/>
              <p:cNvGrpSpPr/>
              <p:nvPr/>
            </p:nvGrpSpPr>
            <p:grpSpPr>
              <a:xfrm>
                <a:off x="2043632" y="204249"/>
                <a:ext cx="150050" cy="189862"/>
                <a:chOff x="5421900" y="1335675"/>
                <a:chExt cx="37775" cy="47800"/>
              </a:xfrm>
            </p:grpSpPr>
            <p:sp>
              <p:nvSpPr>
                <p:cNvPr id="10252" name="Google Shape;10252;p15"/>
                <p:cNvSpPr/>
                <p:nvPr/>
              </p:nvSpPr>
              <p:spPr>
                <a:xfrm>
                  <a:off x="5437225" y="1350700"/>
                  <a:ext cx="10450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" h="330" extrusionOk="0">
                      <a:moveTo>
                        <a:pt x="382" y="223"/>
                      </a:moveTo>
                      <a:cubicBezTo>
                        <a:pt x="356" y="232"/>
                        <a:pt x="329" y="241"/>
                        <a:pt x="302" y="249"/>
                      </a:cubicBezTo>
                      <a:lnTo>
                        <a:pt x="258" y="285"/>
                      </a:lnTo>
                      <a:cubicBezTo>
                        <a:pt x="240" y="294"/>
                        <a:pt x="231" y="303"/>
                        <a:pt x="213" y="312"/>
                      </a:cubicBezTo>
                      <a:cubicBezTo>
                        <a:pt x="196" y="329"/>
                        <a:pt x="169" y="329"/>
                        <a:pt x="160" y="312"/>
                      </a:cubicBezTo>
                      <a:cubicBezTo>
                        <a:pt x="134" y="276"/>
                        <a:pt x="107" y="249"/>
                        <a:pt x="71" y="232"/>
                      </a:cubicBezTo>
                      <a:lnTo>
                        <a:pt x="27" y="205"/>
                      </a:lnTo>
                      <a:lnTo>
                        <a:pt x="27" y="205"/>
                      </a:lnTo>
                      <a:cubicBezTo>
                        <a:pt x="9" y="187"/>
                        <a:pt x="0" y="161"/>
                        <a:pt x="18" y="143"/>
                      </a:cubicBezTo>
                      <a:cubicBezTo>
                        <a:pt x="27" y="134"/>
                        <a:pt x="36" y="125"/>
                        <a:pt x="36" y="116"/>
                      </a:cubicBezTo>
                      <a:lnTo>
                        <a:pt x="54" y="98"/>
                      </a:lnTo>
                      <a:cubicBezTo>
                        <a:pt x="63" y="72"/>
                        <a:pt x="71" y="54"/>
                        <a:pt x="71" y="36"/>
                      </a:cubicBezTo>
                      <a:cubicBezTo>
                        <a:pt x="80" y="10"/>
                        <a:pt x="98" y="1"/>
                        <a:pt x="125" y="10"/>
                      </a:cubicBezTo>
                      <a:cubicBezTo>
                        <a:pt x="151" y="27"/>
                        <a:pt x="178" y="27"/>
                        <a:pt x="205" y="36"/>
                      </a:cubicBezTo>
                      <a:lnTo>
                        <a:pt x="285" y="45"/>
                      </a:lnTo>
                      <a:lnTo>
                        <a:pt x="320" y="45"/>
                      </a:lnTo>
                      <a:lnTo>
                        <a:pt x="338" y="45"/>
                      </a:lnTo>
                      <a:cubicBezTo>
                        <a:pt x="364" y="36"/>
                        <a:pt x="382" y="54"/>
                        <a:pt x="382" y="81"/>
                      </a:cubicBezTo>
                      <a:cubicBezTo>
                        <a:pt x="382" y="90"/>
                        <a:pt x="382" y="98"/>
                        <a:pt x="382" y="107"/>
                      </a:cubicBezTo>
                      <a:cubicBezTo>
                        <a:pt x="382" y="134"/>
                        <a:pt x="391" y="161"/>
                        <a:pt x="409" y="187"/>
                      </a:cubicBezTo>
                      <a:cubicBezTo>
                        <a:pt x="418" y="205"/>
                        <a:pt x="409" y="223"/>
                        <a:pt x="391" y="232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3" name="Google Shape;10253;p15"/>
                <p:cNvSpPr/>
                <p:nvPr/>
              </p:nvSpPr>
              <p:spPr>
                <a:xfrm>
                  <a:off x="5436775" y="1343650"/>
                  <a:ext cx="4900" cy="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399" extrusionOk="0">
                      <a:moveTo>
                        <a:pt x="19" y="1"/>
                      </a:moveTo>
                      <a:cubicBezTo>
                        <a:pt x="14" y="1"/>
                        <a:pt x="9" y="3"/>
                        <a:pt x="9" y="7"/>
                      </a:cubicBezTo>
                      <a:cubicBezTo>
                        <a:pt x="1" y="16"/>
                        <a:pt x="1" y="25"/>
                        <a:pt x="9" y="34"/>
                      </a:cubicBezTo>
                      <a:cubicBezTo>
                        <a:pt x="9" y="43"/>
                        <a:pt x="18" y="43"/>
                        <a:pt x="27" y="43"/>
                      </a:cubicBezTo>
                      <a:lnTo>
                        <a:pt x="27" y="52"/>
                      </a:lnTo>
                      <a:cubicBezTo>
                        <a:pt x="89" y="150"/>
                        <a:pt x="134" y="265"/>
                        <a:pt x="160" y="380"/>
                      </a:cubicBezTo>
                      <a:cubicBezTo>
                        <a:pt x="160" y="389"/>
                        <a:pt x="169" y="398"/>
                        <a:pt x="178" y="398"/>
                      </a:cubicBezTo>
                      <a:cubicBezTo>
                        <a:pt x="187" y="398"/>
                        <a:pt x="196" y="389"/>
                        <a:pt x="196" y="372"/>
                      </a:cubicBezTo>
                      <a:cubicBezTo>
                        <a:pt x="160" y="256"/>
                        <a:pt x="107" y="141"/>
                        <a:pt x="36" y="43"/>
                      </a:cubicBezTo>
                      <a:lnTo>
                        <a:pt x="36" y="34"/>
                      </a:lnTo>
                      <a:cubicBezTo>
                        <a:pt x="36" y="25"/>
                        <a:pt x="36" y="16"/>
                        <a:pt x="36" y="16"/>
                      </a:cubicBezTo>
                      <a:lnTo>
                        <a:pt x="36" y="7"/>
                      </a:lnTo>
                      <a:cubicBezTo>
                        <a:pt x="32" y="3"/>
                        <a:pt x="25" y="1"/>
                        <a:pt x="1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4" name="Google Shape;10254;p15"/>
                <p:cNvSpPr/>
                <p:nvPr/>
              </p:nvSpPr>
              <p:spPr>
                <a:xfrm>
                  <a:off x="5434325" y="1347825"/>
                  <a:ext cx="557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85" extrusionOk="0">
                      <a:moveTo>
                        <a:pt x="28" y="0"/>
                      </a:moveTo>
                      <a:cubicBezTo>
                        <a:pt x="19" y="0"/>
                        <a:pt x="10" y="9"/>
                        <a:pt x="1" y="18"/>
                      </a:cubicBezTo>
                      <a:cubicBezTo>
                        <a:pt x="1" y="27"/>
                        <a:pt x="10" y="36"/>
                        <a:pt x="19" y="36"/>
                      </a:cubicBezTo>
                      <a:lnTo>
                        <a:pt x="28" y="36"/>
                      </a:lnTo>
                      <a:cubicBezTo>
                        <a:pt x="28" y="40"/>
                        <a:pt x="30" y="42"/>
                        <a:pt x="33" y="42"/>
                      </a:cubicBezTo>
                      <a:cubicBezTo>
                        <a:pt x="36" y="42"/>
                        <a:pt x="41" y="40"/>
                        <a:pt x="45" y="36"/>
                      </a:cubicBezTo>
                      <a:lnTo>
                        <a:pt x="54" y="36"/>
                      </a:lnTo>
                      <a:cubicBezTo>
                        <a:pt x="116" y="71"/>
                        <a:pt x="161" y="116"/>
                        <a:pt x="196" y="178"/>
                      </a:cubicBezTo>
                      <a:cubicBezTo>
                        <a:pt x="201" y="182"/>
                        <a:pt x="205" y="185"/>
                        <a:pt x="208" y="185"/>
                      </a:cubicBezTo>
                      <a:cubicBezTo>
                        <a:pt x="212" y="185"/>
                        <a:pt x="214" y="182"/>
                        <a:pt x="214" y="178"/>
                      </a:cubicBezTo>
                      <a:cubicBezTo>
                        <a:pt x="223" y="178"/>
                        <a:pt x="223" y="160"/>
                        <a:pt x="223" y="160"/>
                      </a:cubicBezTo>
                      <a:cubicBezTo>
                        <a:pt x="187" y="98"/>
                        <a:pt x="125" y="54"/>
                        <a:pt x="54" y="18"/>
                      </a:cubicBezTo>
                      <a:lnTo>
                        <a:pt x="45" y="18"/>
                      </a:lnTo>
                      <a:cubicBezTo>
                        <a:pt x="45" y="18"/>
                        <a:pt x="45" y="9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5" name="Google Shape;10255;p15"/>
                <p:cNvSpPr/>
                <p:nvPr/>
              </p:nvSpPr>
              <p:spPr>
                <a:xfrm>
                  <a:off x="5428125" y="1353050"/>
                  <a:ext cx="11575" cy="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" h="129" extrusionOk="0">
                      <a:moveTo>
                        <a:pt x="452" y="1"/>
                      </a:moveTo>
                      <a:cubicBezTo>
                        <a:pt x="449" y="1"/>
                        <a:pt x="447" y="2"/>
                        <a:pt x="444" y="4"/>
                      </a:cubicBezTo>
                      <a:cubicBezTo>
                        <a:pt x="311" y="22"/>
                        <a:pt x="178" y="49"/>
                        <a:pt x="53" y="102"/>
                      </a:cubicBezTo>
                      <a:lnTo>
                        <a:pt x="45" y="102"/>
                      </a:lnTo>
                      <a:cubicBezTo>
                        <a:pt x="38" y="96"/>
                        <a:pt x="32" y="90"/>
                        <a:pt x="26" y="90"/>
                      </a:cubicBezTo>
                      <a:cubicBezTo>
                        <a:pt x="23" y="90"/>
                        <a:pt x="21" y="91"/>
                        <a:pt x="18" y="93"/>
                      </a:cubicBezTo>
                      <a:cubicBezTo>
                        <a:pt x="0" y="93"/>
                        <a:pt x="0" y="102"/>
                        <a:pt x="0" y="111"/>
                      </a:cubicBezTo>
                      <a:cubicBezTo>
                        <a:pt x="9" y="120"/>
                        <a:pt x="18" y="129"/>
                        <a:pt x="27" y="129"/>
                      </a:cubicBezTo>
                      <a:lnTo>
                        <a:pt x="36" y="129"/>
                      </a:lnTo>
                      <a:cubicBezTo>
                        <a:pt x="36" y="120"/>
                        <a:pt x="45" y="120"/>
                        <a:pt x="45" y="111"/>
                      </a:cubicBezTo>
                      <a:lnTo>
                        <a:pt x="53" y="111"/>
                      </a:lnTo>
                      <a:cubicBezTo>
                        <a:pt x="187" y="75"/>
                        <a:pt x="320" y="49"/>
                        <a:pt x="444" y="31"/>
                      </a:cubicBezTo>
                      <a:cubicBezTo>
                        <a:pt x="462" y="31"/>
                        <a:pt x="462" y="22"/>
                        <a:pt x="462" y="13"/>
                      </a:cubicBezTo>
                      <a:cubicBezTo>
                        <a:pt x="462" y="7"/>
                        <a:pt x="458" y="1"/>
                        <a:pt x="45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6" name="Google Shape;10256;p15"/>
                <p:cNvSpPr/>
                <p:nvPr/>
              </p:nvSpPr>
              <p:spPr>
                <a:xfrm>
                  <a:off x="5444100" y="1335675"/>
                  <a:ext cx="10675" cy="1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702" extrusionOk="0">
                      <a:moveTo>
                        <a:pt x="413" y="0"/>
                      </a:moveTo>
                      <a:cubicBezTo>
                        <a:pt x="409" y="0"/>
                        <a:pt x="405" y="2"/>
                        <a:pt x="400" y="7"/>
                      </a:cubicBezTo>
                      <a:lnTo>
                        <a:pt x="400" y="24"/>
                      </a:lnTo>
                      <a:cubicBezTo>
                        <a:pt x="391" y="24"/>
                        <a:pt x="383" y="42"/>
                        <a:pt x="391" y="51"/>
                      </a:cubicBezTo>
                      <a:lnTo>
                        <a:pt x="391" y="69"/>
                      </a:lnTo>
                      <a:cubicBezTo>
                        <a:pt x="383" y="87"/>
                        <a:pt x="374" y="113"/>
                        <a:pt x="356" y="149"/>
                      </a:cubicBezTo>
                      <a:cubicBezTo>
                        <a:pt x="320" y="220"/>
                        <a:pt x="285" y="300"/>
                        <a:pt x="240" y="371"/>
                      </a:cubicBezTo>
                      <a:cubicBezTo>
                        <a:pt x="196" y="442"/>
                        <a:pt x="152" y="513"/>
                        <a:pt x="98" y="575"/>
                      </a:cubicBezTo>
                      <a:cubicBezTo>
                        <a:pt x="54" y="628"/>
                        <a:pt x="27" y="646"/>
                        <a:pt x="18" y="664"/>
                      </a:cubicBezTo>
                      <a:cubicBezTo>
                        <a:pt x="10" y="682"/>
                        <a:pt x="1" y="691"/>
                        <a:pt x="10" y="699"/>
                      </a:cubicBezTo>
                      <a:cubicBezTo>
                        <a:pt x="10" y="701"/>
                        <a:pt x="11" y="702"/>
                        <a:pt x="13" y="702"/>
                      </a:cubicBezTo>
                      <a:cubicBezTo>
                        <a:pt x="22" y="702"/>
                        <a:pt x="45" y="691"/>
                        <a:pt x="45" y="691"/>
                      </a:cubicBezTo>
                      <a:cubicBezTo>
                        <a:pt x="45" y="691"/>
                        <a:pt x="72" y="655"/>
                        <a:pt x="116" y="593"/>
                      </a:cubicBezTo>
                      <a:cubicBezTo>
                        <a:pt x="169" y="531"/>
                        <a:pt x="223" y="460"/>
                        <a:pt x="258" y="380"/>
                      </a:cubicBezTo>
                      <a:cubicBezTo>
                        <a:pt x="303" y="309"/>
                        <a:pt x="338" y="229"/>
                        <a:pt x="374" y="149"/>
                      </a:cubicBezTo>
                      <a:cubicBezTo>
                        <a:pt x="383" y="113"/>
                        <a:pt x="400" y="87"/>
                        <a:pt x="400" y="69"/>
                      </a:cubicBezTo>
                      <a:lnTo>
                        <a:pt x="400" y="51"/>
                      </a:lnTo>
                      <a:cubicBezTo>
                        <a:pt x="409" y="51"/>
                        <a:pt x="418" y="51"/>
                        <a:pt x="418" y="42"/>
                      </a:cubicBezTo>
                      <a:lnTo>
                        <a:pt x="418" y="33"/>
                      </a:lnTo>
                      <a:cubicBezTo>
                        <a:pt x="427" y="33"/>
                        <a:pt x="427" y="24"/>
                        <a:pt x="418" y="24"/>
                      </a:cubicBezTo>
                      <a:lnTo>
                        <a:pt x="418" y="7"/>
                      </a:lnTo>
                      <a:cubicBezTo>
                        <a:pt x="418" y="2"/>
                        <a:pt x="416" y="0"/>
                        <a:pt x="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7" name="Google Shape;10257;p15"/>
                <p:cNvSpPr/>
                <p:nvPr/>
              </p:nvSpPr>
              <p:spPr>
                <a:xfrm>
                  <a:off x="5443650" y="1349150"/>
                  <a:ext cx="133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214" extrusionOk="0">
                      <a:moveTo>
                        <a:pt x="498" y="1"/>
                      </a:moveTo>
                      <a:cubicBezTo>
                        <a:pt x="489" y="9"/>
                        <a:pt x="489" y="18"/>
                        <a:pt x="489" y="27"/>
                      </a:cubicBezTo>
                      <a:lnTo>
                        <a:pt x="481" y="27"/>
                      </a:lnTo>
                      <a:lnTo>
                        <a:pt x="418" y="36"/>
                      </a:lnTo>
                      <a:cubicBezTo>
                        <a:pt x="374" y="45"/>
                        <a:pt x="312" y="63"/>
                        <a:pt x="250" y="89"/>
                      </a:cubicBezTo>
                      <a:cubicBezTo>
                        <a:pt x="187" y="107"/>
                        <a:pt x="134" y="134"/>
                        <a:pt x="90" y="152"/>
                      </a:cubicBezTo>
                      <a:lnTo>
                        <a:pt x="10" y="187"/>
                      </a:lnTo>
                      <a:cubicBezTo>
                        <a:pt x="1" y="196"/>
                        <a:pt x="1" y="214"/>
                        <a:pt x="1" y="214"/>
                      </a:cubicBezTo>
                      <a:lnTo>
                        <a:pt x="28" y="214"/>
                      </a:lnTo>
                      <a:cubicBezTo>
                        <a:pt x="28" y="214"/>
                        <a:pt x="54" y="196"/>
                        <a:pt x="99" y="178"/>
                      </a:cubicBezTo>
                      <a:cubicBezTo>
                        <a:pt x="143" y="152"/>
                        <a:pt x="205" y="125"/>
                        <a:pt x="258" y="107"/>
                      </a:cubicBezTo>
                      <a:cubicBezTo>
                        <a:pt x="312" y="81"/>
                        <a:pt x="383" y="63"/>
                        <a:pt x="427" y="54"/>
                      </a:cubicBezTo>
                      <a:lnTo>
                        <a:pt x="481" y="36"/>
                      </a:lnTo>
                      <a:lnTo>
                        <a:pt x="516" y="36"/>
                      </a:lnTo>
                      <a:cubicBezTo>
                        <a:pt x="525" y="36"/>
                        <a:pt x="534" y="27"/>
                        <a:pt x="525" y="18"/>
                      </a:cubicBezTo>
                      <a:cubicBezTo>
                        <a:pt x="525" y="9"/>
                        <a:pt x="516" y="1"/>
                        <a:pt x="50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8" name="Google Shape;10258;p15"/>
                <p:cNvSpPr/>
                <p:nvPr/>
              </p:nvSpPr>
              <p:spPr>
                <a:xfrm>
                  <a:off x="5445225" y="1354975"/>
                  <a:ext cx="14450" cy="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" h="317" extrusionOk="0">
                      <a:moveTo>
                        <a:pt x="15" y="1"/>
                      </a:moveTo>
                      <a:cubicBezTo>
                        <a:pt x="9" y="1"/>
                        <a:pt x="5" y="3"/>
                        <a:pt x="0" y="7"/>
                      </a:cubicBezTo>
                      <a:cubicBezTo>
                        <a:pt x="0" y="16"/>
                        <a:pt x="18" y="34"/>
                        <a:pt x="18" y="34"/>
                      </a:cubicBezTo>
                      <a:cubicBezTo>
                        <a:pt x="18" y="34"/>
                        <a:pt x="53" y="43"/>
                        <a:pt x="107" y="61"/>
                      </a:cubicBezTo>
                      <a:cubicBezTo>
                        <a:pt x="160" y="78"/>
                        <a:pt x="231" y="114"/>
                        <a:pt x="293" y="141"/>
                      </a:cubicBezTo>
                      <a:cubicBezTo>
                        <a:pt x="355" y="176"/>
                        <a:pt x="418" y="212"/>
                        <a:pt x="471" y="247"/>
                      </a:cubicBezTo>
                      <a:lnTo>
                        <a:pt x="524" y="283"/>
                      </a:lnTo>
                      <a:lnTo>
                        <a:pt x="542" y="292"/>
                      </a:lnTo>
                      <a:cubicBezTo>
                        <a:pt x="542" y="292"/>
                        <a:pt x="542" y="300"/>
                        <a:pt x="542" y="309"/>
                      </a:cubicBezTo>
                      <a:cubicBezTo>
                        <a:pt x="546" y="314"/>
                        <a:pt x="553" y="316"/>
                        <a:pt x="559" y="316"/>
                      </a:cubicBezTo>
                      <a:cubicBezTo>
                        <a:pt x="564" y="316"/>
                        <a:pt x="569" y="314"/>
                        <a:pt x="569" y="309"/>
                      </a:cubicBezTo>
                      <a:cubicBezTo>
                        <a:pt x="577" y="300"/>
                        <a:pt x="577" y="292"/>
                        <a:pt x="569" y="283"/>
                      </a:cubicBezTo>
                      <a:lnTo>
                        <a:pt x="551" y="283"/>
                      </a:lnTo>
                      <a:lnTo>
                        <a:pt x="533" y="274"/>
                      </a:lnTo>
                      <a:cubicBezTo>
                        <a:pt x="524" y="265"/>
                        <a:pt x="497" y="247"/>
                        <a:pt x="480" y="229"/>
                      </a:cubicBezTo>
                      <a:cubicBezTo>
                        <a:pt x="426" y="194"/>
                        <a:pt x="364" y="158"/>
                        <a:pt x="302" y="132"/>
                      </a:cubicBezTo>
                      <a:cubicBezTo>
                        <a:pt x="249" y="96"/>
                        <a:pt x="187" y="70"/>
                        <a:pt x="116" y="43"/>
                      </a:cubicBezTo>
                      <a:cubicBezTo>
                        <a:pt x="71" y="16"/>
                        <a:pt x="44" y="16"/>
                        <a:pt x="36" y="7"/>
                      </a:cubicBezTo>
                      <a:cubicBezTo>
                        <a:pt x="27" y="3"/>
                        <a:pt x="20" y="1"/>
                        <a:pt x="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9" name="Google Shape;10259;p15"/>
                <p:cNvSpPr/>
                <p:nvPr/>
              </p:nvSpPr>
              <p:spPr>
                <a:xfrm>
                  <a:off x="5439875" y="1356025"/>
                  <a:ext cx="2250" cy="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787" extrusionOk="0">
                      <a:moveTo>
                        <a:pt x="63" y="1"/>
                      </a:moveTo>
                      <a:cubicBezTo>
                        <a:pt x="54" y="1"/>
                        <a:pt x="45" y="10"/>
                        <a:pt x="45" y="28"/>
                      </a:cubicBezTo>
                      <a:cubicBezTo>
                        <a:pt x="45" y="28"/>
                        <a:pt x="36" y="36"/>
                        <a:pt x="36" y="63"/>
                      </a:cubicBezTo>
                      <a:cubicBezTo>
                        <a:pt x="28" y="81"/>
                        <a:pt x="19" y="107"/>
                        <a:pt x="19" y="143"/>
                      </a:cubicBezTo>
                      <a:cubicBezTo>
                        <a:pt x="10" y="232"/>
                        <a:pt x="1" y="312"/>
                        <a:pt x="1" y="401"/>
                      </a:cubicBezTo>
                      <a:cubicBezTo>
                        <a:pt x="10" y="481"/>
                        <a:pt x="19" y="569"/>
                        <a:pt x="36" y="649"/>
                      </a:cubicBezTo>
                      <a:cubicBezTo>
                        <a:pt x="45" y="685"/>
                        <a:pt x="54" y="711"/>
                        <a:pt x="54" y="738"/>
                      </a:cubicBezTo>
                      <a:lnTo>
                        <a:pt x="54" y="747"/>
                      </a:lnTo>
                      <a:cubicBezTo>
                        <a:pt x="54" y="747"/>
                        <a:pt x="45" y="756"/>
                        <a:pt x="54" y="765"/>
                      </a:cubicBezTo>
                      <a:lnTo>
                        <a:pt x="54" y="774"/>
                      </a:lnTo>
                      <a:cubicBezTo>
                        <a:pt x="54" y="780"/>
                        <a:pt x="59" y="786"/>
                        <a:pt x="64" y="786"/>
                      </a:cubicBezTo>
                      <a:cubicBezTo>
                        <a:pt x="67" y="786"/>
                        <a:pt x="69" y="785"/>
                        <a:pt x="72" y="782"/>
                      </a:cubicBezTo>
                      <a:cubicBezTo>
                        <a:pt x="81" y="782"/>
                        <a:pt x="90" y="765"/>
                        <a:pt x="81" y="756"/>
                      </a:cubicBezTo>
                      <a:cubicBezTo>
                        <a:pt x="81" y="747"/>
                        <a:pt x="81" y="747"/>
                        <a:pt x="72" y="747"/>
                      </a:cubicBezTo>
                      <a:lnTo>
                        <a:pt x="72" y="729"/>
                      </a:lnTo>
                      <a:cubicBezTo>
                        <a:pt x="72" y="711"/>
                        <a:pt x="63" y="685"/>
                        <a:pt x="54" y="649"/>
                      </a:cubicBezTo>
                      <a:cubicBezTo>
                        <a:pt x="36" y="569"/>
                        <a:pt x="28" y="481"/>
                        <a:pt x="28" y="401"/>
                      </a:cubicBezTo>
                      <a:cubicBezTo>
                        <a:pt x="28" y="312"/>
                        <a:pt x="36" y="232"/>
                        <a:pt x="45" y="152"/>
                      </a:cubicBezTo>
                      <a:cubicBezTo>
                        <a:pt x="54" y="116"/>
                        <a:pt x="54" y="90"/>
                        <a:pt x="63" y="63"/>
                      </a:cubicBezTo>
                      <a:cubicBezTo>
                        <a:pt x="72" y="45"/>
                        <a:pt x="72" y="36"/>
                        <a:pt x="72" y="36"/>
                      </a:cubicBezTo>
                      <a:cubicBezTo>
                        <a:pt x="81" y="19"/>
                        <a:pt x="72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0" name="Google Shape;10260;p15"/>
                <p:cNvSpPr/>
                <p:nvPr/>
              </p:nvSpPr>
              <p:spPr>
                <a:xfrm>
                  <a:off x="5441650" y="1355150"/>
                  <a:ext cx="202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484" extrusionOk="0">
                      <a:moveTo>
                        <a:pt x="36" y="0"/>
                      </a:moveTo>
                      <a:cubicBezTo>
                        <a:pt x="28" y="0"/>
                        <a:pt x="19" y="9"/>
                        <a:pt x="19" y="18"/>
                      </a:cubicBezTo>
                      <a:cubicBezTo>
                        <a:pt x="1" y="160"/>
                        <a:pt x="19" y="302"/>
                        <a:pt x="54" y="436"/>
                      </a:cubicBezTo>
                      <a:lnTo>
                        <a:pt x="54" y="444"/>
                      </a:lnTo>
                      <a:cubicBezTo>
                        <a:pt x="45" y="444"/>
                        <a:pt x="45" y="453"/>
                        <a:pt x="45" y="462"/>
                      </a:cubicBezTo>
                      <a:lnTo>
                        <a:pt x="45" y="471"/>
                      </a:lnTo>
                      <a:cubicBezTo>
                        <a:pt x="45" y="477"/>
                        <a:pt x="54" y="484"/>
                        <a:pt x="63" y="484"/>
                      </a:cubicBezTo>
                      <a:cubicBezTo>
                        <a:pt x="66" y="484"/>
                        <a:pt x="69" y="483"/>
                        <a:pt x="72" y="480"/>
                      </a:cubicBezTo>
                      <a:cubicBezTo>
                        <a:pt x="81" y="480"/>
                        <a:pt x="81" y="471"/>
                        <a:pt x="81" y="462"/>
                      </a:cubicBezTo>
                      <a:lnTo>
                        <a:pt x="81" y="453"/>
                      </a:lnTo>
                      <a:cubicBezTo>
                        <a:pt x="81" y="444"/>
                        <a:pt x="72" y="444"/>
                        <a:pt x="72" y="436"/>
                      </a:cubicBezTo>
                      <a:lnTo>
                        <a:pt x="72" y="427"/>
                      </a:lnTo>
                      <a:cubicBezTo>
                        <a:pt x="36" y="293"/>
                        <a:pt x="28" y="160"/>
                        <a:pt x="45" y="27"/>
                      </a:cubicBezTo>
                      <a:cubicBezTo>
                        <a:pt x="45" y="9"/>
                        <a:pt x="45" y="0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1" name="Google Shape;10261;p15"/>
                <p:cNvSpPr/>
                <p:nvPr/>
              </p:nvSpPr>
              <p:spPr>
                <a:xfrm>
                  <a:off x="5443650" y="1356025"/>
                  <a:ext cx="11800" cy="2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61" extrusionOk="0">
                      <a:moveTo>
                        <a:pt x="1" y="1"/>
                      </a:moveTo>
                      <a:lnTo>
                        <a:pt x="1" y="45"/>
                      </a:lnTo>
                      <a:lnTo>
                        <a:pt x="10" y="90"/>
                      </a:lnTo>
                      <a:cubicBezTo>
                        <a:pt x="19" y="107"/>
                        <a:pt x="28" y="143"/>
                        <a:pt x="45" y="187"/>
                      </a:cubicBezTo>
                      <a:cubicBezTo>
                        <a:pt x="81" y="285"/>
                        <a:pt x="125" y="383"/>
                        <a:pt x="179" y="472"/>
                      </a:cubicBezTo>
                      <a:cubicBezTo>
                        <a:pt x="232" y="560"/>
                        <a:pt x="294" y="649"/>
                        <a:pt x="356" y="738"/>
                      </a:cubicBezTo>
                      <a:cubicBezTo>
                        <a:pt x="383" y="765"/>
                        <a:pt x="401" y="791"/>
                        <a:pt x="427" y="809"/>
                      </a:cubicBezTo>
                      <a:lnTo>
                        <a:pt x="445" y="827"/>
                      </a:lnTo>
                      <a:cubicBezTo>
                        <a:pt x="436" y="836"/>
                        <a:pt x="436" y="845"/>
                        <a:pt x="445" y="854"/>
                      </a:cubicBezTo>
                      <a:cubicBezTo>
                        <a:pt x="445" y="858"/>
                        <a:pt x="449" y="860"/>
                        <a:pt x="455" y="860"/>
                      </a:cubicBezTo>
                      <a:cubicBezTo>
                        <a:pt x="461" y="860"/>
                        <a:pt x="467" y="858"/>
                        <a:pt x="472" y="854"/>
                      </a:cubicBezTo>
                      <a:cubicBezTo>
                        <a:pt x="472" y="845"/>
                        <a:pt x="472" y="836"/>
                        <a:pt x="472" y="827"/>
                      </a:cubicBezTo>
                      <a:cubicBezTo>
                        <a:pt x="463" y="818"/>
                        <a:pt x="454" y="818"/>
                        <a:pt x="445" y="818"/>
                      </a:cubicBezTo>
                      <a:lnTo>
                        <a:pt x="436" y="800"/>
                      </a:lnTo>
                      <a:cubicBezTo>
                        <a:pt x="418" y="782"/>
                        <a:pt x="392" y="756"/>
                        <a:pt x="365" y="720"/>
                      </a:cubicBezTo>
                      <a:cubicBezTo>
                        <a:pt x="232" y="560"/>
                        <a:pt x="134" y="374"/>
                        <a:pt x="63" y="179"/>
                      </a:cubicBezTo>
                      <a:cubicBezTo>
                        <a:pt x="54" y="134"/>
                        <a:pt x="45" y="99"/>
                        <a:pt x="36" y="81"/>
                      </a:cubicBezTo>
                      <a:cubicBezTo>
                        <a:pt x="28" y="54"/>
                        <a:pt x="28" y="36"/>
                        <a:pt x="28" y="36"/>
                      </a:cubicBezTo>
                      <a:cubicBezTo>
                        <a:pt x="19" y="19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2" name="Google Shape;10262;p15"/>
                <p:cNvSpPr/>
                <p:nvPr/>
              </p:nvSpPr>
              <p:spPr>
                <a:xfrm>
                  <a:off x="5432325" y="1355375"/>
                  <a:ext cx="7150" cy="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" h="265" extrusionOk="0">
                      <a:moveTo>
                        <a:pt x="259" y="0"/>
                      </a:moveTo>
                      <a:cubicBezTo>
                        <a:pt x="170" y="54"/>
                        <a:pt x="90" y="125"/>
                        <a:pt x="36" y="213"/>
                      </a:cubicBezTo>
                      <a:lnTo>
                        <a:pt x="28" y="222"/>
                      </a:lnTo>
                      <a:cubicBezTo>
                        <a:pt x="19" y="222"/>
                        <a:pt x="10" y="222"/>
                        <a:pt x="10" y="231"/>
                      </a:cubicBezTo>
                      <a:lnTo>
                        <a:pt x="10" y="240"/>
                      </a:lnTo>
                      <a:cubicBezTo>
                        <a:pt x="1" y="240"/>
                        <a:pt x="1" y="258"/>
                        <a:pt x="10" y="258"/>
                      </a:cubicBezTo>
                      <a:cubicBezTo>
                        <a:pt x="14" y="262"/>
                        <a:pt x="19" y="264"/>
                        <a:pt x="23" y="264"/>
                      </a:cubicBezTo>
                      <a:cubicBezTo>
                        <a:pt x="28" y="264"/>
                        <a:pt x="32" y="262"/>
                        <a:pt x="36" y="258"/>
                      </a:cubicBezTo>
                      <a:lnTo>
                        <a:pt x="36" y="249"/>
                      </a:lnTo>
                      <a:cubicBezTo>
                        <a:pt x="45" y="249"/>
                        <a:pt x="54" y="240"/>
                        <a:pt x="54" y="231"/>
                      </a:cubicBezTo>
                      <a:lnTo>
                        <a:pt x="54" y="222"/>
                      </a:lnTo>
                      <a:cubicBezTo>
                        <a:pt x="116" y="142"/>
                        <a:pt x="187" y="80"/>
                        <a:pt x="276" y="27"/>
                      </a:cubicBezTo>
                      <a:cubicBezTo>
                        <a:pt x="285" y="27"/>
                        <a:pt x="285" y="18"/>
                        <a:pt x="276" y="9"/>
                      </a:cubicBezTo>
                      <a:cubicBezTo>
                        <a:pt x="276" y="0"/>
                        <a:pt x="267" y="0"/>
                        <a:pt x="2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3" name="Google Shape;10263;p15"/>
                <p:cNvSpPr/>
                <p:nvPr/>
              </p:nvSpPr>
              <p:spPr>
                <a:xfrm>
                  <a:off x="5443000" y="1346975"/>
                  <a:ext cx="290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66" extrusionOk="0">
                      <a:moveTo>
                        <a:pt x="94" y="1"/>
                      </a:moveTo>
                      <a:cubicBezTo>
                        <a:pt x="89" y="1"/>
                        <a:pt x="85" y="3"/>
                        <a:pt x="80" y="8"/>
                      </a:cubicBezTo>
                      <a:lnTo>
                        <a:pt x="80" y="17"/>
                      </a:lnTo>
                      <a:cubicBezTo>
                        <a:pt x="80" y="17"/>
                        <a:pt x="80" y="25"/>
                        <a:pt x="80" y="25"/>
                      </a:cubicBezTo>
                      <a:cubicBezTo>
                        <a:pt x="80" y="25"/>
                        <a:pt x="80" y="34"/>
                        <a:pt x="71" y="34"/>
                      </a:cubicBezTo>
                      <a:cubicBezTo>
                        <a:pt x="27" y="96"/>
                        <a:pt x="0" y="176"/>
                        <a:pt x="0" y="256"/>
                      </a:cubicBezTo>
                      <a:cubicBezTo>
                        <a:pt x="0" y="265"/>
                        <a:pt x="0" y="265"/>
                        <a:pt x="18" y="265"/>
                      </a:cubicBezTo>
                      <a:cubicBezTo>
                        <a:pt x="27" y="265"/>
                        <a:pt x="27" y="265"/>
                        <a:pt x="27" y="256"/>
                      </a:cubicBezTo>
                      <a:cubicBezTo>
                        <a:pt x="27" y="176"/>
                        <a:pt x="54" y="105"/>
                        <a:pt x="89" y="43"/>
                      </a:cubicBezTo>
                      <a:cubicBezTo>
                        <a:pt x="89" y="34"/>
                        <a:pt x="89" y="34"/>
                        <a:pt x="89" y="34"/>
                      </a:cubicBezTo>
                      <a:lnTo>
                        <a:pt x="107" y="34"/>
                      </a:lnTo>
                      <a:cubicBezTo>
                        <a:pt x="116" y="25"/>
                        <a:pt x="116" y="17"/>
                        <a:pt x="107" y="8"/>
                      </a:cubicBezTo>
                      <a:cubicBezTo>
                        <a:pt x="102" y="3"/>
                        <a:pt x="98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4" name="Google Shape;10264;p15"/>
                <p:cNvSpPr/>
                <p:nvPr/>
              </p:nvSpPr>
              <p:spPr>
                <a:xfrm>
                  <a:off x="5439875" y="1343200"/>
                  <a:ext cx="2475" cy="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76" extrusionOk="0">
                      <a:moveTo>
                        <a:pt x="23" y="1"/>
                      </a:moveTo>
                      <a:cubicBezTo>
                        <a:pt x="19" y="1"/>
                        <a:pt x="14" y="3"/>
                        <a:pt x="10" y="8"/>
                      </a:cubicBezTo>
                      <a:cubicBezTo>
                        <a:pt x="1" y="8"/>
                        <a:pt x="1" y="25"/>
                        <a:pt x="10" y="25"/>
                      </a:cubicBezTo>
                      <a:lnTo>
                        <a:pt x="10" y="34"/>
                      </a:lnTo>
                      <a:cubicBezTo>
                        <a:pt x="10" y="43"/>
                        <a:pt x="10" y="43"/>
                        <a:pt x="19" y="43"/>
                      </a:cubicBezTo>
                      <a:lnTo>
                        <a:pt x="19" y="52"/>
                      </a:lnTo>
                      <a:cubicBezTo>
                        <a:pt x="36" y="105"/>
                        <a:pt x="54" y="159"/>
                        <a:pt x="63" y="203"/>
                      </a:cubicBezTo>
                      <a:cubicBezTo>
                        <a:pt x="72" y="256"/>
                        <a:pt x="72" y="310"/>
                        <a:pt x="72" y="363"/>
                      </a:cubicBezTo>
                      <a:cubicBezTo>
                        <a:pt x="63" y="363"/>
                        <a:pt x="72" y="372"/>
                        <a:pt x="81" y="372"/>
                      </a:cubicBezTo>
                      <a:cubicBezTo>
                        <a:pt x="83" y="374"/>
                        <a:pt x="86" y="375"/>
                        <a:pt x="88" y="375"/>
                      </a:cubicBezTo>
                      <a:cubicBezTo>
                        <a:pt x="94" y="375"/>
                        <a:pt x="99" y="369"/>
                        <a:pt x="99" y="363"/>
                      </a:cubicBezTo>
                      <a:cubicBezTo>
                        <a:pt x="99" y="310"/>
                        <a:pt x="99" y="256"/>
                        <a:pt x="81" y="203"/>
                      </a:cubicBezTo>
                      <a:cubicBezTo>
                        <a:pt x="72" y="150"/>
                        <a:pt x="54" y="96"/>
                        <a:pt x="36" y="52"/>
                      </a:cubicBezTo>
                      <a:lnTo>
                        <a:pt x="36" y="43"/>
                      </a:lnTo>
                      <a:cubicBezTo>
                        <a:pt x="36" y="34"/>
                        <a:pt x="36" y="25"/>
                        <a:pt x="36" y="17"/>
                      </a:cubicBezTo>
                      <a:lnTo>
                        <a:pt x="36" y="8"/>
                      </a:lnTo>
                      <a:cubicBezTo>
                        <a:pt x="32" y="3"/>
                        <a:pt x="28" y="1"/>
                        <a:pt x="2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5" name="Google Shape;10265;p15"/>
                <p:cNvSpPr/>
                <p:nvPr/>
              </p:nvSpPr>
              <p:spPr>
                <a:xfrm>
                  <a:off x="5435225" y="1354250"/>
                  <a:ext cx="6900" cy="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" h="294" extrusionOk="0">
                      <a:moveTo>
                        <a:pt x="249" y="1"/>
                      </a:moveTo>
                      <a:cubicBezTo>
                        <a:pt x="205" y="36"/>
                        <a:pt x="160" y="72"/>
                        <a:pt x="125" y="116"/>
                      </a:cubicBezTo>
                      <a:cubicBezTo>
                        <a:pt x="89" y="152"/>
                        <a:pt x="63" y="196"/>
                        <a:pt x="27" y="241"/>
                      </a:cubicBezTo>
                      <a:lnTo>
                        <a:pt x="27" y="250"/>
                      </a:lnTo>
                      <a:cubicBezTo>
                        <a:pt x="18" y="250"/>
                        <a:pt x="9" y="250"/>
                        <a:pt x="9" y="258"/>
                      </a:cubicBezTo>
                      <a:lnTo>
                        <a:pt x="9" y="267"/>
                      </a:lnTo>
                      <a:cubicBezTo>
                        <a:pt x="0" y="276"/>
                        <a:pt x="0" y="285"/>
                        <a:pt x="18" y="294"/>
                      </a:cubicBezTo>
                      <a:cubicBezTo>
                        <a:pt x="27" y="294"/>
                        <a:pt x="36" y="294"/>
                        <a:pt x="45" y="285"/>
                      </a:cubicBezTo>
                      <a:lnTo>
                        <a:pt x="45" y="276"/>
                      </a:lnTo>
                      <a:cubicBezTo>
                        <a:pt x="45" y="267"/>
                        <a:pt x="45" y="258"/>
                        <a:pt x="45" y="250"/>
                      </a:cubicBezTo>
                      <a:lnTo>
                        <a:pt x="45" y="241"/>
                      </a:lnTo>
                      <a:cubicBezTo>
                        <a:pt x="80" y="205"/>
                        <a:pt x="116" y="161"/>
                        <a:pt x="151" y="125"/>
                      </a:cubicBezTo>
                      <a:cubicBezTo>
                        <a:pt x="187" y="90"/>
                        <a:pt x="222" y="54"/>
                        <a:pt x="267" y="27"/>
                      </a:cubicBezTo>
                      <a:cubicBezTo>
                        <a:pt x="276" y="19"/>
                        <a:pt x="276" y="10"/>
                        <a:pt x="2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6" name="Google Shape;10266;p15"/>
                <p:cNvSpPr/>
                <p:nvPr/>
              </p:nvSpPr>
              <p:spPr>
                <a:xfrm>
                  <a:off x="5445425" y="1353600"/>
                  <a:ext cx="7575" cy="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4" extrusionOk="0">
                      <a:moveTo>
                        <a:pt x="276" y="0"/>
                      </a:moveTo>
                      <a:cubicBezTo>
                        <a:pt x="267" y="0"/>
                        <a:pt x="267" y="9"/>
                        <a:pt x="259" y="9"/>
                      </a:cubicBezTo>
                      <a:lnTo>
                        <a:pt x="250" y="9"/>
                      </a:lnTo>
                      <a:cubicBezTo>
                        <a:pt x="228" y="7"/>
                        <a:pt x="207" y="6"/>
                        <a:pt x="185" y="6"/>
                      </a:cubicBezTo>
                      <a:cubicBezTo>
                        <a:pt x="127" y="6"/>
                        <a:pt x="68" y="14"/>
                        <a:pt x="10" y="27"/>
                      </a:cubicBezTo>
                      <a:cubicBezTo>
                        <a:pt x="1" y="27"/>
                        <a:pt x="1" y="36"/>
                        <a:pt x="1" y="45"/>
                      </a:cubicBezTo>
                      <a:cubicBezTo>
                        <a:pt x="1" y="53"/>
                        <a:pt x="19" y="53"/>
                        <a:pt x="19" y="53"/>
                      </a:cubicBezTo>
                      <a:cubicBezTo>
                        <a:pt x="77" y="39"/>
                        <a:pt x="141" y="24"/>
                        <a:pt x="206" y="24"/>
                      </a:cubicBezTo>
                      <a:cubicBezTo>
                        <a:pt x="220" y="24"/>
                        <a:pt x="235" y="25"/>
                        <a:pt x="250" y="27"/>
                      </a:cubicBezTo>
                      <a:lnTo>
                        <a:pt x="259" y="27"/>
                      </a:lnTo>
                      <a:cubicBezTo>
                        <a:pt x="259" y="36"/>
                        <a:pt x="267" y="45"/>
                        <a:pt x="276" y="45"/>
                      </a:cubicBezTo>
                      <a:lnTo>
                        <a:pt x="285" y="45"/>
                      </a:lnTo>
                      <a:cubicBezTo>
                        <a:pt x="294" y="45"/>
                        <a:pt x="303" y="36"/>
                        <a:pt x="303" y="27"/>
                      </a:cubicBezTo>
                      <a:cubicBezTo>
                        <a:pt x="303" y="9"/>
                        <a:pt x="294" y="0"/>
                        <a:pt x="28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7" name="Google Shape;10267;p15"/>
                <p:cNvSpPr/>
                <p:nvPr/>
              </p:nvSpPr>
              <p:spPr>
                <a:xfrm>
                  <a:off x="5443875" y="1354975"/>
                  <a:ext cx="3150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" h="221" extrusionOk="0">
                      <a:moveTo>
                        <a:pt x="22" y="1"/>
                      </a:moveTo>
                      <a:cubicBezTo>
                        <a:pt x="19" y="1"/>
                        <a:pt x="14" y="3"/>
                        <a:pt x="10" y="7"/>
                      </a:cubicBezTo>
                      <a:cubicBezTo>
                        <a:pt x="1" y="16"/>
                        <a:pt x="1" y="25"/>
                        <a:pt x="1" y="25"/>
                      </a:cubicBezTo>
                      <a:cubicBezTo>
                        <a:pt x="45" y="70"/>
                        <a:pt x="72" y="114"/>
                        <a:pt x="98" y="167"/>
                      </a:cubicBezTo>
                      <a:lnTo>
                        <a:pt x="98" y="176"/>
                      </a:lnTo>
                      <a:cubicBezTo>
                        <a:pt x="90" y="185"/>
                        <a:pt x="81" y="194"/>
                        <a:pt x="90" y="194"/>
                      </a:cubicBezTo>
                      <a:lnTo>
                        <a:pt x="90" y="203"/>
                      </a:lnTo>
                      <a:cubicBezTo>
                        <a:pt x="90" y="212"/>
                        <a:pt x="98" y="221"/>
                        <a:pt x="107" y="221"/>
                      </a:cubicBezTo>
                      <a:cubicBezTo>
                        <a:pt x="116" y="221"/>
                        <a:pt x="125" y="203"/>
                        <a:pt x="116" y="194"/>
                      </a:cubicBezTo>
                      <a:lnTo>
                        <a:pt x="116" y="185"/>
                      </a:lnTo>
                      <a:cubicBezTo>
                        <a:pt x="116" y="185"/>
                        <a:pt x="116" y="176"/>
                        <a:pt x="107" y="176"/>
                      </a:cubicBezTo>
                      <a:lnTo>
                        <a:pt x="107" y="167"/>
                      </a:lnTo>
                      <a:cubicBezTo>
                        <a:pt x="98" y="105"/>
                        <a:pt x="63" y="52"/>
                        <a:pt x="27" y="7"/>
                      </a:cubicBezTo>
                      <a:cubicBezTo>
                        <a:pt x="27" y="3"/>
                        <a:pt x="25" y="1"/>
                        <a:pt x="2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8" name="Google Shape;10268;p15"/>
                <p:cNvSpPr/>
                <p:nvPr/>
              </p:nvSpPr>
              <p:spPr>
                <a:xfrm>
                  <a:off x="5442775" y="1356875"/>
                  <a:ext cx="11350" cy="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1064" extrusionOk="0">
                      <a:moveTo>
                        <a:pt x="13" y="1"/>
                      </a:moveTo>
                      <a:cubicBezTo>
                        <a:pt x="12" y="1"/>
                        <a:pt x="10" y="1"/>
                        <a:pt x="9" y="2"/>
                      </a:cubicBezTo>
                      <a:cubicBezTo>
                        <a:pt x="0" y="2"/>
                        <a:pt x="0" y="20"/>
                        <a:pt x="0" y="47"/>
                      </a:cubicBezTo>
                      <a:cubicBezTo>
                        <a:pt x="0" y="47"/>
                        <a:pt x="9" y="65"/>
                        <a:pt x="18" y="100"/>
                      </a:cubicBezTo>
                      <a:cubicBezTo>
                        <a:pt x="18" y="127"/>
                        <a:pt x="27" y="162"/>
                        <a:pt x="45" y="216"/>
                      </a:cubicBezTo>
                      <a:cubicBezTo>
                        <a:pt x="71" y="340"/>
                        <a:pt x="116" y="455"/>
                        <a:pt x="169" y="571"/>
                      </a:cubicBezTo>
                      <a:cubicBezTo>
                        <a:pt x="214" y="686"/>
                        <a:pt x="276" y="793"/>
                        <a:pt x="338" y="899"/>
                      </a:cubicBezTo>
                      <a:cubicBezTo>
                        <a:pt x="365" y="944"/>
                        <a:pt x="391" y="979"/>
                        <a:pt x="409" y="1006"/>
                      </a:cubicBezTo>
                      <a:lnTo>
                        <a:pt x="418" y="1024"/>
                      </a:lnTo>
                      <a:cubicBezTo>
                        <a:pt x="418" y="1033"/>
                        <a:pt x="418" y="1042"/>
                        <a:pt x="418" y="1050"/>
                      </a:cubicBezTo>
                      <a:cubicBezTo>
                        <a:pt x="424" y="1057"/>
                        <a:pt x="430" y="1063"/>
                        <a:pt x="437" y="1063"/>
                      </a:cubicBezTo>
                      <a:cubicBezTo>
                        <a:pt x="439" y="1063"/>
                        <a:pt x="442" y="1062"/>
                        <a:pt x="444" y="1059"/>
                      </a:cubicBezTo>
                      <a:cubicBezTo>
                        <a:pt x="453" y="1050"/>
                        <a:pt x="453" y="1042"/>
                        <a:pt x="444" y="1033"/>
                      </a:cubicBezTo>
                      <a:lnTo>
                        <a:pt x="444" y="1024"/>
                      </a:lnTo>
                      <a:cubicBezTo>
                        <a:pt x="444" y="1024"/>
                        <a:pt x="436" y="1015"/>
                        <a:pt x="436" y="1015"/>
                      </a:cubicBezTo>
                      <a:lnTo>
                        <a:pt x="418" y="997"/>
                      </a:lnTo>
                      <a:cubicBezTo>
                        <a:pt x="400" y="971"/>
                        <a:pt x="382" y="935"/>
                        <a:pt x="356" y="891"/>
                      </a:cubicBezTo>
                      <a:cubicBezTo>
                        <a:pt x="329" y="855"/>
                        <a:pt x="302" y="802"/>
                        <a:pt x="276" y="740"/>
                      </a:cubicBezTo>
                      <a:cubicBezTo>
                        <a:pt x="240" y="686"/>
                        <a:pt x="214" y="624"/>
                        <a:pt x="187" y="562"/>
                      </a:cubicBezTo>
                      <a:cubicBezTo>
                        <a:pt x="142" y="447"/>
                        <a:pt x="107" y="331"/>
                        <a:pt x="71" y="207"/>
                      </a:cubicBezTo>
                      <a:cubicBezTo>
                        <a:pt x="63" y="162"/>
                        <a:pt x="54" y="118"/>
                        <a:pt x="45" y="91"/>
                      </a:cubicBezTo>
                      <a:cubicBezTo>
                        <a:pt x="36" y="65"/>
                        <a:pt x="36" y="47"/>
                        <a:pt x="36" y="47"/>
                      </a:cubicBezTo>
                      <a:cubicBezTo>
                        <a:pt x="28" y="24"/>
                        <a:pt x="21" y="1"/>
                        <a:pt x="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9" name="Google Shape;10269;p15"/>
                <p:cNvSpPr/>
                <p:nvPr/>
              </p:nvSpPr>
              <p:spPr>
                <a:xfrm>
                  <a:off x="5421900" y="1353650"/>
                  <a:ext cx="18675" cy="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736" extrusionOk="0">
                      <a:moveTo>
                        <a:pt x="727" y="0"/>
                      </a:moveTo>
                      <a:cubicBezTo>
                        <a:pt x="718" y="0"/>
                        <a:pt x="707" y="3"/>
                        <a:pt x="693" y="7"/>
                      </a:cubicBezTo>
                      <a:lnTo>
                        <a:pt x="658" y="34"/>
                      </a:lnTo>
                      <a:lnTo>
                        <a:pt x="613" y="51"/>
                      </a:lnTo>
                      <a:lnTo>
                        <a:pt x="560" y="87"/>
                      </a:lnTo>
                      <a:cubicBezTo>
                        <a:pt x="462" y="149"/>
                        <a:pt x="374" y="220"/>
                        <a:pt x="294" y="300"/>
                      </a:cubicBezTo>
                      <a:cubicBezTo>
                        <a:pt x="249" y="345"/>
                        <a:pt x="214" y="389"/>
                        <a:pt x="178" y="433"/>
                      </a:cubicBezTo>
                      <a:cubicBezTo>
                        <a:pt x="143" y="478"/>
                        <a:pt x="116" y="522"/>
                        <a:pt x="89" y="576"/>
                      </a:cubicBezTo>
                      <a:cubicBezTo>
                        <a:pt x="63" y="611"/>
                        <a:pt x="45" y="647"/>
                        <a:pt x="36" y="673"/>
                      </a:cubicBezTo>
                      <a:lnTo>
                        <a:pt x="27" y="691"/>
                      </a:lnTo>
                      <a:cubicBezTo>
                        <a:pt x="18" y="691"/>
                        <a:pt x="9" y="691"/>
                        <a:pt x="9" y="700"/>
                      </a:cubicBezTo>
                      <a:lnTo>
                        <a:pt x="9" y="709"/>
                      </a:lnTo>
                      <a:cubicBezTo>
                        <a:pt x="0" y="718"/>
                        <a:pt x="9" y="727"/>
                        <a:pt x="18" y="735"/>
                      </a:cubicBezTo>
                      <a:cubicBezTo>
                        <a:pt x="27" y="735"/>
                        <a:pt x="36" y="735"/>
                        <a:pt x="45" y="718"/>
                      </a:cubicBezTo>
                      <a:cubicBezTo>
                        <a:pt x="45" y="709"/>
                        <a:pt x="36" y="709"/>
                        <a:pt x="36" y="700"/>
                      </a:cubicBezTo>
                      <a:lnTo>
                        <a:pt x="45" y="682"/>
                      </a:lnTo>
                      <a:cubicBezTo>
                        <a:pt x="63" y="655"/>
                        <a:pt x="80" y="629"/>
                        <a:pt x="98" y="584"/>
                      </a:cubicBezTo>
                      <a:cubicBezTo>
                        <a:pt x="125" y="540"/>
                        <a:pt x="160" y="496"/>
                        <a:pt x="187" y="460"/>
                      </a:cubicBezTo>
                      <a:cubicBezTo>
                        <a:pt x="223" y="407"/>
                        <a:pt x="267" y="362"/>
                        <a:pt x="311" y="318"/>
                      </a:cubicBezTo>
                      <a:cubicBezTo>
                        <a:pt x="391" y="238"/>
                        <a:pt x="480" y="176"/>
                        <a:pt x="578" y="114"/>
                      </a:cubicBezTo>
                      <a:lnTo>
                        <a:pt x="631" y="87"/>
                      </a:lnTo>
                      <a:lnTo>
                        <a:pt x="676" y="60"/>
                      </a:lnTo>
                      <a:cubicBezTo>
                        <a:pt x="684" y="51"/>
                        <a:pt x="693" y="51"/>
                        <a:pt x="711" y="43"/>
                      </a:cubicBezTo>
                      <a:cubicBezTo>
                        <a:pt x="729" y="34"/>
                        <a:pt x="747" y="25"/>
                        <a:pt x="747" y="7"/>
                      </a:cubicBezTo>
                      <a:cubicBezTo>
                        <a:pt x="742" y="3"/>
                        <a:pt x="735" y="0"/>
                        <a:pt x="7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270" name="Google Shape;10270;p15"/>
            <p:cNvGrpSpPr/>
            <p:nvPr/>
          </p:nvGrpSpPr>
          <p:grpSpPr>
            <a:xfrm>
              <a:off x="8806751" y="1328634"/>
              <a:ext cx="76763" cy="80731"/>
              <a:chOff x="5356225" y="1980000"/>
              <a:chExt cx="19325" cy="20325"/>
            </a:xfrm>
          </p:grpSpPr>
          <p:sp>
            <p:nvSpPr>
              <p:cNvPr id="10271" name="Google Shape;10271;p15"/>
              <p:cNvSpPr/>
              <p:nvPr/>
            </p:nvSpPr>
            <p:spPr>
              <a:xfrm>
                <a:off x="5356225" y="1980000"/>
                <a:ext cx="19325" cy="2032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813" extrusionOk="0">
                    <a:moveTo>
                      <a:pt x="318" y="1"/>
                    </a:moveTo>
                    <a:cubicBezTo>
                      <a:pt x="310" y="1"/>
                      <a:pt x="302" y="2"/>
                      <a:pt x="293" y="4"/>
                    </a:cubicBezTo>
                    <a:lnTo>
                      <a:pt x="284" y="4"/>
                    </a:lnTo>
                    <a:lnTo>
                      <a:pt x="267" y="13"/>
                    </a:lnTo>
                    <a:cubicBezTo>
                      <a:pt x="258" y="13"/>
                      <a:pt x="249" y="13"/>
                      <a:pt x="240" y="22"/>
                    </a:cubicBezTo>
                    <a:cubicBezTo>
                      <a:pt x="213" y="40"/>
                      <a:pt x="204" y="66"/>
                      <a:pt x="204" y="102"/>
                    </a:cubicBezTo>
                    <a:lnTo>
                      <a:pt x="204" y="146"/>
                    </a:lnTo>
                    <a:cubicBezTo>
                      <a:pt x="204" y="182"/>
                      <a:pt x="213" y="217"/>
                      <a:pt x="240" y="253"/>
                    </a:cubicBezTo>
                    <a:lnTo>
                      <a:pt x="275" y="288"/>
                    </a:lnTo>
                    <a:cubicBezTo>
                      <a:pt x="282" y="301"/>
                      <a:pt x="293" y="310"/>
                      <a:pt x="306" y="310"/>
                    </a:cubicBezTo>
                    <a:cubicBezTo>
                      <a:pt x="310" y="310"/>
                      <a:pt x="315" y="308"/>
                      <a:pt x="320" y="306"/>
                    </a:cubicBezTo>
                    <a:cubicBezTo>
                      <a:pt x="329" y="306"/>
                      <a:pt x="346" y="306"/>
                      <a:pt x="355" y="315"/>
                    </a:cubicBezTo>
                    <a:lnTo>
                      <a:pt x="364" y="333"/>
                    </a:lnTo>
                    <a:cubicBezTo>
                      <a:pt x="364" y="342"/>
                      <a:pt x="364" y="350"/>
                      <a:pt x="364" y="350"/>
                    </a:cubicBezTo>
                    <a:lnTo>
                      <a:pt x="355" y="368"/>
                    </a:lnTo>
                    <a:cubicBezTo>
                      <a:pt x="351" y="373"/>
                      <a:pt x="346" y="375"/>
                      <a:pt x="343" y="375"/>
                    </a:cubicBezTo>
                    <a:cubicBezTo>
                      <a:pt x="340" y="375"/>
                      <a:pt x="338" y="373"/>
                      <a:pt x="338" y="368"/>
                    </a:cubicBezTo>
                    <a:lnTo>
                      <a:pt x="320" y="359"/>
                    </a:lnTo>
                    <a:cubicBezTo>
                      <a:pt x="302" y="359"/>
                      <a:pt x="293" y="350"/>
                      <a:pt x="293" y="342"/>
                    </a:cubicBezTo>
                    <a:cubicBezTo>
                      <a:pt x="293" y="315"/>
                      <a:pt x="284" y="306"/>
                      <a:pt x="267" y="297"/>
                    </a:cubicBezTo>
                    <a:lnTo>
                      <a:pt x="213" y="279"/>
                    </a:lnTo>
                    <a:cubicBezTo>
                      <a:pt x="196" y="271"/>
                      <a:pt x="178" y="266"/>
                      <a:pt x="160" y="266"/>
                    </a:cubicBezTo>
                    <a:cubicBezTo>
                      <a:pt x="142" y="266"/>
                      <a:pt x="124" y="271"/>
                      <a:pt x="107" y="279"/>
                    </a:cubicBezTo>
                    <a:lnTo>
                      <a:pt x="53" y="297"/>
                    </a:lnTo>
                    <a:cubicBezTo>
                      <a:pt x="27" y="306"/>
                      <a:pt x="9" y="324"/>
                      <a:pt x="0" y="359"/>
                    </a:cubicBezTo>
                    <a:cubicBezTo>
                      <a:pt x="0" y="368"/>
                      <a:pt x="0" y="377"/>
                      <a:pt x="0" y="386"/>
                    </a:cubicBezTo>
                    <a:cubicBezTo>
                      <a:pt x="0" y="395"/>
                      <a:pt x="0" y="404"/>
                      <a:pt x="0" y="413"/>
                    </a:cubicBezTo>
                    <a:lnTo>
                      <a:pt x="0" y="422"/>
                    </a:lnTo>
                    <a:cubicBezTo>
                      <a:pt x="0" y="448"/>
                      <a:pt x="18" y="475"/>
                      <a:pt x="53" y="484"/>
                    </a:cubicBezTo>
                    <a:lnTo>
                      <a:pt x="89" y="510"/>
                    </a:lnTo>
                    <a:cubicBezTo>
                      <a:pt x="110" y="521"/>
                      <a:pt x="134" y="525"/>
                      <a:pt x="157" y="525"/>
                    </a:cubicBezTo>
                    <a:cubicBezTo>
                      <a:pt x="173" y="525"/>
                      <a:pt x="190" y="523"/>
                      <a:pt x="204" y="519"/>
                    </a:cubicBezTo>
                    <a:lnTo>
                      <a:pt x="258" y="510"/>
                    </a:lnTo>
                    <a:cubicBezTo>
                      <a:pt x="275" y="501"/>
                      <a:pt x="284" y="493"/>
                      <a:pt x="293" y="475"/>
                    </a:cubicBezTo>
                    <a:cubicBezTo>
                      <a:pt x="293" y="457"/>
                      <a:pt x="302" y="457"/>
                      <a:pt x="320" y="448"/>
                    </a:cubicBezTo>
                    <a:lnTo>
                      <a:pt x="338" y="448"/>
                    </a:lnTo>
                    <a:cubicBezTo>
                      <a:pt x="346" y="448"/>
                      <a:pt x="346" y="448"/>
                      <a:pt x="355" y="457"/>
                    </a:cubicBezTo>
                    <a:cubicBezTo>
                      <a:pt x="355" y="466"/>
                      <a:pt x="355" y="466"/>
                      <a:pt x="355" y="475"/>
                    </a:cubicBezTo>
                    <a:lnTo>
                      <a:pt x="338" y="493"/>
                    </a:lnTo>
                    <a:cubicBezTo>
                      <a:pt x="338" y="501"/>
                      <a:pt x="320" y="501"/>
                      <a:pt x="311" y="501"/>
                    </a:cubicBezTo>
                    <a:cubicBezTo>
                      <a:pt x="293" y="501"/>
                      <a:pt x="275" y="510"/>
                      <a:pt x="258" y="528"/>
                    </a:cubicBezTo>
                    <a:lnTo>
                      <a:pt x="231" y="564"/>
                    </a:lnTo>
                    <a:cubicBezTo>
                      <a:pt x="213" y="599"/>
                      <a:pt x="196" y="635"/>
                      <a:pt x="204" y="670"/>
                    </a:cubicBezTo>
                    <a:lnTo>
                      <a:pt x="204" y="715"/>
                    </a:lnTo>
                    <a:cubicBezTo>
                      <a:pt x="204" y="750"/>
                      <a:pt x="222" y="777"/>
                      <a:pt x="249" y="795"/>
                    </a:cubicBezTo>
                    <a:lnTo>
                      <a:pt x="258" y="795"/>
                    </a:lnTo>
                    <a:cubicBezTo>
                      <a:pt x="258" y="803"/>
                      <a:pt x="267" y="803"/>
                      <a:pt x="275" y="803"/>
                    </a:cubicBezTo>
                    <a:cubicBezTo>
                      <a:pt x="284" y="803"/>
                      <a:pt x="293" y="812"/>
                      <a:pt x="302" y="812"/>
                    </a:cubicBezTo>
                    <a:cubicBezTo>
                      <a:pt x="338" y="812"/>
                      <a:pt x="364" y="803"/>
                      <a:pt x="391" y="777"/>
                    </a:cubicBezTo>
                    <a:lnTo>
                      <a:pt x="418" y="741"/>
                    </a:lnTo>
                    <a:cubicBezTo>
                      <a:pt x="444" y="715"/>
                      <a:pt x="453" y="679"/>
                      <a:pt x="462" y="644"/>
                    </a:cubicBezTo>
                    <a:lnTo>
                      <a:pt x="462" y="590"/>
                    </a:lnTo>
                    <a:cubicBezTo>
                      <a:pt x="453" y="573"/>
                      <a:pt x="444" y="555"/>
                      <a:pt x="435" y="537"/>
                    </a:cubicBezTo>
                    <a:cubicBezTo>
                      <a:pt x="418" y="537"/>
                      <a:pt x="418" y="528"/>
                      <a:pt x="418" y="510"/>
                    </a:cubicBezTo>
                    <a:lnTo>
                      <a:pt x="418" y="493"/>
                    </a:lnTo>
                    <a:cubicBezTo>
                      <a:pt x="418" y="484"/>
                      <a:pt x="418" y="475"/>
                      <a:pt x="426" y="475"/>
                    </a:cubicBezTo>
                    <a:lnTo>
                      <a:pt x="435" y="466"/>
                    </a:lnTo>
                    <a:lnTo>
                      <a:pt x="453" y="466"/>
                    </a:lnTo>
                    <a:lnTo>
                      <a:pt x="462" y="484"/>
                    </a:lnTo>
                    <a:cubicBezTo>
                      <a:pt x="471" y="493"/>
                      <a:pt x="471" y="501"/>
                      <a:pt x="462" y="510"/>
                    </a:cubicBezTo>
                    <a:cubicBezTo>
                      <a:pt x="453" y="528"/>
                      <a:pt x="453" y="555"/>
                      <a:pt x="462" y="573"/>
                    </a:cubicBezTo>
                    <a:lnTo>
                      <a:pt x="497" y="608"/>
                    </a:lnTo>
                    <a:cubicBezTo>
                      <a:pt x="515" y="644"/>
                      <a:pt x="542" y="661"/>
                      <a:pt x="586" y="670"/>
                    </a:cubicBezTo>
                    <a:lnTo>
                      <a:pt x="631" y="688"/>
                    </a:lnTo>
                    <a:cubicBezTo>
                      <a:pt x="638" y="690"/>
                      <a:pt x="646" y="691"/>
                      <a:pt x="654" y="691"/>
                    </a:cubicBezTo>
                    <a:cubicBezTo>
                      <a:pt x="675" y="691"/>
                      <a:pt x="698" y="683"/>
                      <a:pt x="711" y="670"/>
                    </a:cubicBezTo>
                    <a:lnTo>
                      <a:pt x="720" y="661"/>
                    </a:lnTo>
                    <a:cubicBezTo>
                      <a:pt x="728" y="661"/>
                      <a:pt x="728" y="652"/>
                      <a:pt x="737" y="644"/>
                    </a:cubicBezTo>
                    <a:cubicBezTo>
                      <a:pt x="737" y="644"/>
                      <a:pt x="746" y="635"/>
                      <a:pt x="746" y="626"/>
                    </a:cubicBezTo>
                    <a:lnTo>
                      <a:pt x="746" y="617"/>
                    </a:lnTo>
                    <a:cubicBezTo>
                      <a:pt x="764" y="590"/>
                      <a:pt x="764" y="564"/>
                      <a:pt x="746" y="528"/>
                    </a:cubicBezTo>
                    <a:lnTo>
                      <a:pt x="728" y="493"/>
                    </a:lnTo>
                    <a:cubicBezTo>
                      <a:pt x="702" y="457"/>
                      <a:pt x="675" y="439"/>
                      <a:pt x="640" y="422"/>
                    </a:cubicBezTo>
                    <a:lnTo>
                      <a:pt x="595" y="404"/>
                    </a:lnTo>
                    <a:cubicBezTo>
                      <a:pt x="588" y="400"/>
                      <a:pt x="580" y="398"/>
                      <a:pt x="573" y="398"/>
                    </a:cubicBezTo>
                    <a:cubicBezTo>
                      <a:pt x="563" y="398"/>
                      <a:pt x="552" y="402"/>
                      <a:pt x="542" y="413"/>
                    </a:cubicBezTo>
                    <a:lnTo>
                      <a:pt x="506" y="413"/>
                    </a:lnTo>
                    <a:lnTo>
                      <a:pt x="489" y="404"/>
                    </a:lnTo>
                    <a:cubicBezTo>
                      <a:pt x="480" y="404"/>
                      <a:pt x="480" y="395"/>
                      <a:pt x="480" y="386"/>
                    </a:cubicBezTo>
                    <a:lnTo>
                      <a:pt x="480" y="377"/>
                    </a:lnTo>
                    <a:cubicBezTo>
                      <a:pt x="480" y="368"/>
                      <a:pt x="480" y="359"/>
                      <a:pt x="489" y="359"/>
                    </a:cubicBezTo>
                    <a:lnTo>
                      <a:pt x="506" y="359"/>
                    </a:lnTo>
                    <a:cubicBezTo>
                      <a:pt x="515" y="359"/>
                      <a:pt x="533" y="359"/>
                      <a:pt x="542" y="368"/>
                    </a:cubicBezTo>
                    <a:cubicBezTo>
                      <a:pt x="548" y="375"/>
                      <a:pt x="563" y="381"/>
                      <a:pt x="578" y="381"/>
                    </a:cubicBezTo>
                    <a:cubicBezTo>
                      <a:pt x="584" y="381"/>
                      <a:pt x="590" y="380"/>
                      <a:pt x="595" y="377"/>
                    </a:cubicBezTo>
                    <a:lnTo>
                      <a:pt x="640" y="368"/>
                    </a:lnTo>
                    <a:cubicBezTo>
                      <a:pt x="675" y="350"/>
                      <a:pt x="711" y="333"/>
                      <a:pt x="728" y="297"/>
                    </a:cubicBezTo>
                    <a:lnTo>
                      <a:pt x="755" y="262"/>
                    </a:lnTo>
                    <a:cubicBezTo>
                      <a:pt x="773" y="235"/>
                      <a:pt x="773" y="199"/>
                      <a:pt x="764" y="173"/>
                    </a:cubicBezTo>
                    <a:lnTo>
                      <a:pt x="764" y="164"/>
                    </a:lnTo>
                    <a:cubicBezTo>
                      <a:pt x="764" y="155"/>
                      <a:pt x="755" y="155"/>
                      <a:pt x="755" y="146"/>
                    </a:cubicBezTo>
                    <a:cubicBezTo>
                      <a:pt x="746" y="137"/>
                      <a:pt x="737" y="128"/>
                      <a:pt x="737" y="128"/>
                    </a:cubicBezTo>
                    <a:lnTo>
                      <a:pt x="737" y="120"/>
                    </a:lnTo>
                    <a:cubicBezTo>
                      <a:pt x="718" y="107"/>
                      <a:pt x="698" y="98"/>
                      <a:pt x="675" y="98"/>
                    </a:cubicBezTo>
                    <a:cubicBezTo>
                      <a:pt x="667" y="98"/>
                      <a:pt x="658" y="99"/>
                      <a:pt x="648" y="102"/>
                    </a:cubicBezTo>
                    <a:lnTo>
                      <a:pt x="604" y="111"/>
                    </a:lnTo>
                    <a:cubicBezTo>
                      <a:pt x="569" y="120"/>
                      <a:pt x="533" y="137"/>
                      <a:pt x="515" y="164"/>
                    </a:cubicBezTo>
                    <a:lnTo>
                      <a:pt x="480" y="208"/>
                    </a:lnTo>
                    <a:cubicBezTo>
                      <a:pt x="471" y="217"/>
                      <a:pt x="462" y="244"/>
                      <a:pt x="471" y="262"/>
                    </a:cubicBezTo>
                    <a:cubicBezTo>
                      <a:pt x="480" y="271"/>
                      <a:pt x="480" y="279"/>
                      <a:pt x="471" y="288"/>
                    </a:cubicBezTo>
                    <a:lnTo>
                      <a:pt x="444" y="333"/>
                    </a:lnTo>
                    <a:lnTo>
                      <a:pt x="426" y="333"/>
                    </a:lnTo>
                    <a:cubicBezTo>
                      <a:pt x="418" y="324"/>
                      <a:pt x="418" y="324"/>
                      <a:pt x="418" y="315"/>
                    </a:cubicBezTo>
                    <a:lnTo>
                      <a:pt x="418" y="297"/>
                    </a:lnTo>
                    <a:cubicBezTo>
                      <a:pt x="418" y="279"/>
                      <a:pt x="418" y="271"/>
                      <a:pt x="435" y="262"/>
                    </a:cubicBezTo>
                    <a:cubicBezTo>
                      <a:pt x="444" y="253"/>
                      <a:pt x="453" y="235"/>
                      <a:pt x="453" y="217"/>
                    </a:cubicBezTo>
                    <a:lnTo>
                      <a:pt x="453" y="164"/>
                    </a:lnTo>
                    <a:cubicBezTo>
                      <a:pt x="453" y="128"/>
                      <a:pt x="435" y="93"/>
                      <a:pt x="409" y="66"/>
                    </a:cubicBezTo>
                    <a:lnTo>
                      <a:pt x="382" y="31"/>
                    </a:lnTo>
                    <a:cubicBezTo>
                      <a:pt x="362" y="11"/>
                      <a:pt x="342" y="1"/>
                      <a:pt x="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2" name="Google Shape;10272;p15"/>
              <p:cNvSpPr/>
              <p:nvPr/>
            </p:nvSpPr>
            <p:spPr>
              <a:xfrm>
                <a:off x="5365550" y="1988750"/>
                <a:ext cx="20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81" h="90" extrusionOk="0">
                    <a:moveTo>
                      <a:pt x="80" y="9"/>
                    </a:moveTo>
                    <a:cubicBezTo>
                      <a:pt x="80" y="18"/>
                      <a:pt x="80" y="27"/>
                      <a:pt x="80" y="36"/>
                    </a:cubicBezTo>
                    <a:lnTo>
                      <a:pt x="80" y="45"/>
                    </a:lnTo>
                    <a:cubicBezTo>
                      <a:pt x="80" y="54"/>
                      <a:pt x="80" y="54"/>
                      <a:pt x="80" y="63"/>
                    </a:cubicBezTo>
                    <a:cubicBezTo>
                      <a:pt x="80" y="63"/>
                      <a:pt x="80" y="72"/>
                      <a:pt x="71" y="72"/>
                    </a:cubicBezTo>
                    <a:cubicBezTo>
                      <a:pt x="62" y="72"/>
                      <a:pt x="53" y="72"/>
                      <a:pt x="45" y="80"/>
                    </a:cubicBezTo>
                    <a:lnTo>
                      <a:pt x="36" y="89"/>
                    </a:lnTo>
                    <a:lnTo>
                      <a:pt x="36" y="89"/>
                    </a:lnTo>
                    <a:cubicBezTo>
                      <a:pt x="27" y="89"/>
                      <a:pt x="18" y="89"/>
                      <a:pt x="18" y="80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18" y="72"/>
                      <a:pt x="9" y="63"/>
                      <a:pt x="9" y="63"/>
                    </a:cubicBezTo>
                    <a:cubicBezTo>
                      <a:pt x="0" y="63"/>
                      <a:pt x="0" y="54"/>
                      <a:pt x="9" y="45"/>
                    </a:cubicBezTo>
                    <a:cubicBezTo>
                      <a:pt x="9" y="45"/>
                      <a:pt x="18" y="36"/>
                      <a:pt x="18" y="36"/>
                    </a:cubicBezTo>
                    <a:lnTo>
                      <a:pt x="36" y="18"/>
                    </a:lnTo>
                    <a:cubicBezTo>
                      <a:pt x="36" y="9"/>
                      <a:pt x="36" y="9"/>
                      <a:pt x="36" y="9"/>
                    </a:cubicBezTo>
                    <a:lnTo>
                      <a:pt x="36" y="9"/>
                    </a:lnTo>
                    <a:cubicBezTo>
                      <a:pt x="36" y="0"/>
                      <a:pt x="45" y="0"/>
                      <a:pt x="45" y="0"/>
                    </a:cubicBezTo>
                    <a:lnTo>
                      <a:pt x="53" y="0"/>
                    </a:lnTo>
                    <a:cubicBezTo>
                      <a:pt x="62" y="0"/>
                      <a:pt x="71" y="0"/>
                      <a:pt x="71" y="0"/>
                    </a:cubicBezTo>
                    <a:cubicBezTo>
                      <a:pt x="80" y="0"/>
                      <a:pt x="80" y="9"/>
                      <a:pt x="8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3" name="Google Shape;10273;p15"/>
              <p:cNvSpPr/>
              <p:nvPr/>
            </p:nvSpPr>
            <p:spPr>
              <a:xfrm>
                <a:off x="5363550" y="1989775"/>
                <a:ext cx="245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98" h="13" extrusionOk="0">
                    <a:moveTo>
                      <a:pt x="26" y="0"/>
                    </a:moveTo>
                    <a:cubicBezTo>
                      <a:pt x="17" y="0"/>
                      <a:pt x="8" y="1"/>
                      <a:pt x="0" y="4"/>
                    </a:cubicBezTo>
                    <a:cubicBezTo>
                      <a:pt x="10" y="1"/>
                      <a:pt x="19" y="0"/>
                      <a:pt x="28" y="0"/>
                    </a:cubicBezTo>
                    <a:lnTo>
                      <a:pt x="28" y="0"/>
                    </a:lnTo>
                    <a:cubicBezTo>
                      <a:pt x="49" y="1"/>
                      <a:pt x="74" y="7"/>
                      <a:pt x="98" y="13"/>
                    </a:cubicBezTo>
                    <a:cubicBezTo>
                      <a:pt x="73" y="6"/>
                      <a:pt x="52" y="0"/>
                      <a:pt x="30" y="0"/>
                    </a:cubicBezTo>
                    <a:cubicBezTo>
                      <a:pt x="29" y="0"/>
                      <a:pt x="28" y="0"/>
                      <a:pt x="28" y="0"/>
                    </a:cubicBezTo>
                    <a:lnTo>
                      <a:pt x="28" y="0"/>
                    </a:ln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4" name="Google Shape;10274;p15"/>
              <p:cNvSpPr/>
              <p:nvPr/>
            </p:nvSpPr>
            <p:spPr>
              <a:xfrm>
                <a:off x="5364200" y="1990075"/>
                <a:ext cx="1375" cy="7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28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"/>
                      <a:pt x="19" y="10"/>
                      <a:pt x="1" y="19"/>
                    </a:cubicBezTo>
                    <a:lnTo>
                      <a:pt x="5" y="23"/>
                    </a:lnTo>
                    <a:lnTo>
                      <a:pt x="5" y="23"/>
                    </a:lnTo>
                    <a:cubicBezTo>
                      <a:pt x="22" y="8"/>
                      <a:pt x="38" y="1"/>
                      <a:pt x="54" y="1"/>
                    </a:cubicBezTo>
                    <a:close/>
                    <a:moveTo>
                      <a:pt x="5" y="23"/>
                    </a:moveTo>
                    <a:cubicBezTo>
                      <a:pt x="4" y="24"/>
                      <a:pt x="2" y="26"/>
                      <a:pt x="1" y="27"/>
                    </a:cubicBezTo>
                    <a:lnTo>
                      <a:pt x="10" y="27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5" name="Google Shape;10275;p15"/>
              <p:cNvSpPr/>
              <p:nvPr/>
            </p:nvSpPr>
            <p:spPr>
              <a:xfrm>
                <a:off x="5365325" y="1990300"/>
                <a:ext cx="675" cy="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8" extrusionOk="0">
                    <a:moveTo>
                      <a:pt x="27" y="1"/>
                    </a:moveTo>
                    <a:cubicBezTo>
                      <a:pt x="18" y="36"/>
                      <a:pt x="9" y="72"/>
                      <a:pt x="0" y="107"/>
                    </a:cubicBezTo>
                    <a:cubicBezTo>
                      <a:pt x="9" y="72"/>
                      <a:pt x="18" y="45"/>
                      <a:pt x="27" y="10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6" name="Google Shape;10276;p15"/>
              <p:cNvSpPr/>
              <p:nvPr/>
            </p:nvSpPr>
            <p:spPr>
              <a:xfrm>
                <a:off x="5363775" y="1984975"/>
                <a:ext cx="26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70" extrusionOk="0">
                    <a:moveTo>
                      <a:pt x="0" y="0"/>
                    </a:moveTo>
                    <a:cubicBezTo>
                      <a:pt x="9" y="0"/>
                      <a:pt x="9" y="9"/>
                      <a:pt x="9" y="9"/>
                    </a:cubicBezTo>
                    <a:lnTo>
                      <a:pt x="18" y="18"/>
                    </a:lnTo>
                    <a:cubicBezTo>
                      <a:pt x="36" y="36"/>
                      <a:pt x="44" y="54"/>
                      <a:pt x="62" y="80"/>
                    </a:cubicBezTo>
                    <a:cubicBezTo>
                      <a:pt x="71" y="98"/>
                      <a:pt x="80" y="116"/>
                      <a:pt x="89" y="134"/>
                    </a:cubicBezTo>
                    <a:cubicBezTo>
                      <a:pt x="98" y="151"/>
                      <a:pt x="89" y="160"/>
                      <a:pt x="98" y="160"/>
                    </a:cubicBezTo>
                    <a:cubicBezTo>
                      <a:pt x="107" y="169"/>
                      <a:pt x="107" y="169"/>
                      <a:pt x="107" y="169"/>
                    </a:cubicBezTo>
                    <a:lnTo>
                      <a:pt x="107" y="160"/>
                    </a:lnTo>
                    <a:cubicBezTo>
                      <a:pt x="107" y="151"/>
                      <a:pt x="98" y="143"/>
                      <a:pt x="98" y="134"/>
                    </a:cubicBezTo>
                    <a:cubicBezTo>
                      <a:pt x="89" y="116"/>
                      <a:pt x="80" y="89"/>
                      <a:pt x="62" y="72"/>
                    </a:cubicBezTo>
                    <a:cubicBezTo>
                      <a:pt x="53" y="54"/>
                      <a:pt x="36" y="36"/>
                      <a:pt x="27" y="1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7" name="Google Shape;10277;p15"/>
              <p:cNvSpPr/>
              <p:nvPr/>
            </p:nvSpPr>
            <p:spPr>
              <a:xfrm>
                <a:off x="5366650" y="1986075"/>
                <a:ext cx="47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5" extrusionOk="0">
                    <a:moveTo>
                      <a:pt x="18" y="1"/>
                    </a:moveTo>
                    <a:cubicBezTo>
                      <a:pt x="18" y="1"/>
                      <a:pt x="9" y="10"/>
                      <a:pt x="9" y="10"/>
                    </a:cubicBezTo>
                    <a:cubicBezTo>
                      <a:pt x="9" y="10"/>
                      <a:pt x="9" y="19"/>
                      <a:pt x="9" y="28"/>
                    </a:cubicBezTo>
                    <a:cubicBezTo>
                      <a:pt x="9" y="36"/>
                      <a:pt x="1" y="54"/>
                      <a:pt x="1" y="72"/>
                    </a:cubicBezTo>
                    <a:cubicBezTo>
                      <a:pt x="1" y="81"/>
                      <a:pt x="1" y="99"/>
                      <a:pt x="1" y="116"/>
                    </a:cubicBezTo>
                    <a:lnTo>
                      <a:pt x="1" y="134"/>
                    </a:lnTo>
                    <a:lnTo>
                      <a:pt x="9" y="134"/>
                    </a:lnTo>
                    <a:lnTo>
                      <a:pt x="9" y="107"/>
                    </a:lnTo>
                    <a:cubicBezTo>
                      <a:pt x="9" y="90"/>
                      <a:pt x="9" y="81"/>
                      <a:pt x="9" y="63"/>
                    </a:cubicBezTo>
                    <a:cubicBezTo>
                      <a:pt x="18" y="45"/>
                      <a:pt x="18" y="36"/>
                      <a:pt x="18" y="19"/>
                    </a:cubicBezTo>
                    <a:cubicBezTo>
                      <a:pt x="18" y="19"/>
                      <a:pt x="18" y="10"/>
                      <a:pt x="18" y="10"/>
                    </a:cubicBezTo>
                    <a:lnTo>
                      <a:pt x="1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8" name="Google Shape;10278;p15"/>
              <p:cNvSpPr/>
              <p:nvPr/>
            </p:nvSpPr>
            <p:spPr>
              <a:xfrm>
                <a:off x="5367325" y="1986975"/>
                <a:ext cx="31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5" y="0"/>
                    </a:moveTo>
                    <a:cubicBezTo>
                      <a:pt x="116" y="0"/>
                      <a:pt x="116" y="0"/>
                      <a:pt x="107" y="9"/>
                    </a:cubicBezTo>
                    <a:lnTo>
                      <a:pt x="62" y="36"/>
                    </a:lnTo>
                    <a:cubicBezTo>
                      <a:pt x="45" y="45"/>
                      <a:pt x="36" y="54"/>
                      <a:pt x="18" y="63"/>
                    </a:cubicBezTo>
                    <a:lnTo>
                      <a:pt x="0" y="80"/>
                    </a:lnTo>
                    <a:cubicBezTo>
                      <a:pt x="0" y="89"/>
                      <a:pt x="0" y="89"/>
                      <a:pt x="0" y="89"/>
                    </a:cubicBezTo>
                    <a:lnTo>
                      <a:pt x="9" y="89"/>
                    </a:lnTo>
                    <a:lnTo>
                      <a:pt x="27" y="71"/>
                    </a:lnTo>
                    <a:cubicBezTo>
                      <a:pt x="45" y="63"/>
                      <a:pt x="53" y="54"/>
                      <a:pt x="71" y="45"/>
                    </a:cubicBezTo>
                    <a:cubicBezTo>
                      <a:pt x="80" y="27"/>
                      <a:pt x="98" y="18"/>
                      <a:pt x="116" y="9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9" name="Google Shape;10279;p15"/>
              <p:cNvSpPr/>
              <p:nvPr/>
            </p:nvSpPr>
            <p:spPr>
              <a:xfrm>
                <a:off x="5367325" y="1990300"/>
                <a:ext cx="42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90" extrusionOk="0">
                    <a:moveTo>
                      <a:pt x="0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18" y="27"/>
                    </a:lnTo>
                    <a:cubicBezTo>
                      <a:pt x="36" y="36"/>
                      <a:pt x="62" y="45"/>
                      <a:pt x="80" y="63"/>
                    </a:cubicBezTo>
                    <a:cubicBezTo>
                      <a:pt x="98" y="72"/>
                      <a:pt x="116" y="81"/>
                      <a:pt x="142" y="81"/>
                    </a:cubicBezTo>
                    <a:cubicBezTo>
                      <a:pt x="125" y="72"/>
                      <a:pt x="107" y="63"/>
                      <a:pt x="89" y="54"/>
                    </a:cubicBezTo>
                    <a:cubicBezTo>
                      <a:pt x="62" y="45"/>
                      <a:pt x="45" y="36"/>
                      <a:pt x="27" y="18"/>
                    </a:cubicBezTo>
                    <a:lnTo>
                      <a:pt x="9" y="10"/>
                    </a:lnTo>
                    <a:lnTo>
                      <a:pt x="9" y="1"/>
                    </a:lnTo>
                    <a:close/>
                    <a:moveTo>
                      <a:pt x="142" y="81"/>
                    </a:moveTo>
                    <a:lnTo>
                      <a:pt x="169" y="89"/>
                    </a:lnTo>
                    <a:lnTo>
                      <a:pt x="160" y="8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0" name="Google Shape;10280;p15"/>
              <p:cNvSpPr/>
              <p:nvPr/>
            </p:nvSpPr>
            <p:spPr>
              <a:xfrm>
                <a:off x="5366875" y="1989850"/>
                <a:ext cx="247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46" extrusionOk="0">
                    <a:moveTo>
                      <a:pt x="0" y="1"/>
                    </a:moveTo>
                    <a:cubicBezTo>
                      <a:pt x="27" y="28"/>
                      <a:pt x="63" y="36"/>
                      <a:pt x="98" y="45"/>
                    </a:cubicBezTo>
                    <a:cubicBezTo>
                      <a:pt x="71" y="36"/>
                      <a:pt x="36" y="19"/>
                      <a:pt x="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1" name="Google Shape;10281;p15"/>
              <p:cNvSpPr/>
              <p:nvPr/>
            </p:nvSpPr>
            <p:spPr>
              <a:xfrm>
                <a:off x="5367325" y="1989425"/>
                <a:ext cx="6000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8" extrusionOk="0">
                    <a:moveTo>
                      <a:pt x="240" y="0"/>
                    </a:moveTo>
                    <a:lnTo>
                      <a:pt x="213" y="9"/>
                    </a:lnTo>
                    <a:lnTo>
                      <a:pt x="240" y="9"/>
                    </a:lnTo>
                    <a:cubicBezTo>
                      <a:pt x="240" y="9"/>
                      <a:pt x="231" y="9"/>
                      <a:pt x="240" y="0"/>
                    </a:cubicBezTo>
                    <a:close/>
                    <a:moveTo>
                      <a:pt x="5" y="5"/>
                    </a:moveTo>
                    <a:cubicBezTo>
                      <a:pt x="4" y="5"/>
                      <a:pt x="3" y="6"/>
                      <a:pt x="0" y="9"/>
                    </a:cubicBezTo>
                    <a:cubicBezTo>
                      <a:pt x="0" y="18"/>
                      <a:pt x="9" y="18"/>
                      <a:pt x="9" y="18"/>
                    </a:cubicBezTo>
                    <a:lnTo>
                      <a:pt x="133" y="18"/>
                    </a:lnTo>
                    <a:cubicBezTo>
                      <a:pt x="107" y="18"/>
                      <a:pt x="80" y="9"/>
                      <a:pt x="53" y="9"/>
                    </a:cubicBezTo>
                    <a:lnTo>
                      <a:pt x="18" y="9"/>
                    </a:lnTo>
                    <a:cubicBezTo>
                      <a:pt x="6" y="9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2" name="Google Shape;10282;p15"/>
              <p:cNvSpPr/>
              <p:nvPr/>
            </p:nvSpPr>
            <p:spPr>
              <a:xfrm>
                <a:off x="5366875" y="1992750"/>
                <a:ext cx="2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10" h="10" extrusionOk="0">
                    <a:moveTo>
                      <a:pt x="9" y="0"/>
                    </a:moveTo>
                    <a:cubicBezTo>
                      <a:pt x="9" y="0"/>
                      <a:pt x="0" y="9"/>
                      <a:pt x="0" y="9"/>
                    </a:cubicBezTo>
                    <a:lnTo>
                      <a:pt x="9" y="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3" name="Google Shape;10283;p15"/>
              <p:cNvSpPr/>
              <p:nvPr/>
            </p:nvSpPr>
            <p:spPr>
              <a:xfrm>
                <a:off x="5365325" y="1988075"/>
                <a:ext cx="1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46" extrusionOk="0">
                    <a:moveTo>
                      <a:pt x="0" y="1"/>
                    </a:move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ubicBezTo>
                      <a:pt x="20" y="22"/>
                      <a:pt x="28" y="37"/>
                      <a:pt x="45" y="45"/>
                    </a:cubicBezTo>
                    <a:cubicBezTo>
                      <a:pt x="27" y="36"/>
                      <a:pt x="18" y="19"/>
                      <a:pt x="9" y="1"/>
                    </a:cubicBezTo>
                    <a:lnTo>
                      <a:pt x="5" y="5"/>
                    </a:lnTo>
                    <a:lnTo>
                      <a:pt x="5" y="5"/>
                    </a:lnTo>
                    <a:cubicBezTo>
                      <a:pt x="3" y="4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4" name="Google Shape;10284;p15"/>
              <p:cNvSpPr/>
              <p:nvPr/>
            </p:nvSpPr>
            <p:spPr>
              <a:xfrm>
                <a:off x="5363975" y="1988975"/>
                <a:ext cx="20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7" extrusionOk="0">
                    <a:moveTo>
                      <a:pt x="1" y="0"/>
                    </a:moveTo>
                    <a:cubicBezTo>
                      <a:pt x="10" y="9"/>
                      <a:pt x="28" y="9"/>
                      <a:pt x="36" y="9"/>
                    </a:cubicBezTo>
                    <a:cubicBezTo>
                      <a:pt x="54" y="18"/>
                      <a:pt x="63" y="18"/>
                      <a:pt x="81" y="27"/>
                    </a:cubicBezTo>
                    <a:cubicBezTo>
                      <a:pt x="72" y="18"/>
                      <a:pt x="54" y="9"/>
                      <a:pt x="45" y="9"/>
                    </a:cubicBezTo>
                    <a:cubicBezTo>
                      <a:pt x="28" y="9"/>
                      <a:pt x="19" y="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5" name="Google Shape;10285;p15"/>
              <p:cNvSpPr/>
              <p:nvPr/>
            </p:nvSpPr>
            <p:spPr>
              <a:xfrm>
                <a:off x="5366650" y="1990075"/>
                <a:ext cx="700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1" extrusionOk="0">
                    <a:moveTo>
                      <a:pt x="1" y="1"/>
                    </a:moveTo>
                    <a:cubicBezTo>
                      <a:pt x="1" y="10"/>
                      <a:pt x="1" y="27"/>
                      <a:pt x="1" y="36"/>
                    </a:cubicBezTo>
                    <a:cubicBezTo>
                      <a:pt x="9" y="54"/>
                      <a:pt x="9" y="63"/>
                      <a:pt x="18" y="81"/>
                    </a:cubicBezTo>
                    <a:lnTo>
                      <a:pt x="27" y="81"/>
                    </a:lnTo>
                    <a:cubicBezTo>
                      <a:pt x="18" y="63"/>
                      <a:pt x="9" y="54"/>
                      <a:pt x="9" y="36"/>
                    </a:cubicBezTo>
                    <a:cubicBezTo>
                      <a:pt x="1" y="27"/>
                      <a:pt x="1" y="10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6" name="Google Shape;10286;p15"/>
              <p:cNvSpPr/>
              <p:nvPr/>
            </p:nvSpPr>
            <p:spPr>
              <a:xfrm>
                <a:off x="5367325" y="1987425"/>
                <a:ext cx="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63" extrusionOk="0">
                    <a:moveTo>
                      <a:pt x="9" y="0"/>
                    </a:moveTo>
                    <a:lnTo>
                      <a:pt x="18" y="5"/>
                    </a:lnTo>
                    <a:lnTo>
                      <a:pt x="18" y="5"/>
                    </a:lnTo>
                    <a:lnTo>
                      <a:pt x="18" y="0"/>
                    </a:lnTo>
                    <a:close/>
                    <a:moveTo>
                      <a:pt x="18" y="5"/>
                    </a:moveTo>
                    <a:lnTo>
                      <a:pt x="18" y="9"/>
                    </a:lnTo>
                    <a:cubicBezTo>
                      <a:pt x="9" y="27"/>
                      <a:pt x="0" y="45"/>
                      <a:pt x="0" y="62"/>
                    </a:cubicBezTo>
                    <a:cubicBezTo>
                      <a:pt x="0" y="45"/>
                      <a:pt x="9" y="27"/>
                      <a:pt x="27" y="9"/>
                    </a:cubicBezTo>
                    <a:lnTo>
                      <a:pt x="18" y="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7" name="Google Shape;10287;p15"/>
              <p:cNvSpPr/>
              <p:nvPr/>
            </p:nvSpPr>
            <p:spPr>
              <a:xfrm>
                <a:off x="5367325" y="1989425"/>
                <a:ext cx="1125" cy="2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9" extrusionOk="0">
                    <a:moveTo>
                      <a:pt x="0" y="0"/>
                    </a:moveTo>
                    <a:lnTo>
                      <a:pt x="0" y="9"/>
                    </a:lnTo>
                    <a:cubicBezTo>
                      <a:pt x="5" y="5"/>
                      <a:pt x="11" y="2"/>
                      <a:pt x="19" y="2"/>
                    </a:cubicBezTo>
                    <a:cubicBezTo>
                      <a:pt x="27" y="2"/>
                      <a:pt x="36" y="5"/>
                      <a:pt x="45" y="9"/>
                    </a:cubicBez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8" name="Google Shape;10288;p15"/>
              <p:cNvSpPr/>
              <p:nvPr/>
            </p:nvSpPr>
            <p:spPr>
              <a:xfrm>
                <a:off x="5367100" y="1989850"/>
                <a:ext cx="3800" cy="70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8" extrusionOk="0">
                    <a:moveTo>
                      <a:pt x="0" y="1"/>
                    </a:moveTo>
                    <a:cubicBezTo>
                      <a:pt x="0" y="1"/>
                      <a:pt x="9" y="10"/>
                      <a:pt x="18" y="10"/>
                    </a:cubicBezTo>
                    <a:lnTo>
                      <a:pt x="27" y="10"/>
                    </a:lnTo>
                    <a:lnTo>
                      <a:pt x="54" y="19"/>
                    </a:lnTo>
                    <a:cubicBezTo>
                      <a:pt x="89" y="19"/>
                      <a:pt x="125" y="28"/>
                      <a:pt x="151" y="28"/>
                    </a:cubicBezTo>
                    <a:cubicBezTo>
                      <a:pt x="125" y="19"/>
                      <a:pt x="89" y="19"/>
                      <a:pt x="62" y="10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89" name="Google Shape;10289;p15"/>
            <p:cNvGrpSpPr/>
            <p:nvPr/>
          </p:nvGrpSpPr>
          <p:grpSpPr>
            <a:xfrm>
              <a:off x="1157191" y="3242877"/>
              <a:ext cx="43297" cy="45082"/>
              <a:chOff x="5178775" y="1932000"/>
              <a:chExt cx="10900" cy="11350"/>
            </a:xfrm>
          </p:grpSpPr>
          <p:sp>
            <p:nvSpPr>
              <p:cNvPr id="10290" name="Google Shape;10290;p15"/>
              <p:cNvSpPr/>
              <p:nvPr/>
            </p:nvSpPr>
            <p:spPr>
              <a:xfrm>
                <a:off x="5180775" y="1935550"/>
                <a:ext cx="200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0" h="99" extrusionOk="0">
                    <a:moveTo>
                      <a:pt x="80" y="19"/>
                    </a:moveTo>
                    <a:cubicBezTo>
                      <a:pt x="80" y="28"/>
                      <a:pt x="80" y="36"/>
                      <a:pt x="80" y="36"/>
                    </a:cubicBezTo>
                    <a:lnTo>
                      <a:pt x="80" y="54"/>
                    </a:lnTo>
                    <a:cubicBezTo>
                      <a:pt x="80" y="54"/>
                      <a:pt x="80" y="63"/>
                      <a:pt x="80" y="72"/>
                    </a:cubicBezTo>
                    <a:cubicBezTo>
                      <a:pt x="80" y="72"/>
                      <a:pt x="71" y="81"/>
                      <a:pt x="71" y="81"/>
                    </a:cubicBezTo>
                    <a:cubicBezTo>
                      <a:pt x="62" y="81"/>
                      <a:pt x="53" y="81"/>
                      <a:pt x="44" y="90"/>
                    </a:cubicBezTo>
                    <a:lnTo>
                      <a:pt x="27" y="99"/>
                    </a:lnTo>
                    <a:lnTo>
                      <a:pt x="27" y="99"/>
                    </a:lnTo>
                    <a:cubicBezTo>
                      <a:pt x="27" y="99"/>
                      <a:pt x="18" y="99"/>
                      <a:pt x="18" y="90"/>
                    </a:cubicBezTo>
                    <a:cubicBezTo>
                      <a:pt x="18" y="90"/>
                      <a:pt x="18" y="90"/>
                      <a:pt x="18" y="81"/>
                    </a:cubicBezTo>
                    <a:lnTo>
                      <a:pt x="18" y="81"/>
                    </a:lnTo>
                    <a:cubicBezTo>
                      <a:pt x="9" y="81"/>
                      <a:pt x="9" y="72"/>
                      <a:pt x="0" y="72"/>
                    </a:cubicBezTo>
                    <a:cubicBezTo>
                      <a:pt x="0" y="63"/>
                      <a:pt x="0" y="63"/>
                      <a:pt x="0" y="54"/>
                    </a:cubicBezTo>
                    <a:cubicBezTo>
                      <a:pt x="9" y="54"/>
                      <a:pt x="18" y="45"/>
                      <a:pt x="18" y="45"/>
                    </a:cubicBezTo>
                    <a:lnTo>
                      <a:pt x="27" y="19"/>
                    </a:ln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"/>
                      <a:pt x="36" y="1"/>
                      <a:pt x="44" y="1"/>
                    </a:cubicBezTo>
                    <a:lnTo>
                      <a:pt x="53" y="1"/>
                    </a:lnTo>
                    <a:cubicBezTo>
                      <a:pt x="53" y="10"/>
                      <a:pt x="62" y="10"/>
                      <a:pt x="71" y="1"/>
                    </a:cubicBezTo>
                    <a:cubicBezTo>
                      <a:pt x="80" y="1"/>
                      <a:pt x="80" y="10"/>
                      <a:pt x="80" y="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1" name="Google Shape;10291;p15"/>
              <p:cNvSpPr/>
              <p:nvPr/>
            </p:nvSpPr>
            <p:spPr>
              <a:xfrm>
                <a:off x="5178775" y="1936675"/>
                <a:ext cx="24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98" h="10" extrusionOk="0">
                    <a:moveTo>
                      <a:pt x="0" y="9"/>
                    </a:moveTo>
                    <a:lnTo>
                      <a:pt x="0" y="9"/>
                    </a:lnTo>
                    <a:lnTo>
                      <a:pt x="0" y="9"/>
                    </a:ln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ubicBezTo>
                      <a:pt x="36" y="0"/>
                      <a:pt x="62" y="0"/>
                      <a:pt x="98" y="9"/>
                    </a:cubicBezTo>
                    <a:lnTo>
                      <a:pt x="98" y="9"/>
                    </a:lnTo>
                    <a:cubicBezTo>
                      <a:pt x="62" y="0"/>
                      <a:pt x="36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2" name="Google Shape;10292;p15"/>
              <p:cNvSpPr/>
              <p:nvPr/>
            </p:nvSpPr>
            <p:spPr>
              <a:xfrm>
                <a:off x="5179425" y="1937125"/>
                <a:ext cx="15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27" extrusionOk="0">
                    <a:moveTo>
                      <a:pt x="63" y="0"/>
                    </a:moveTo>
                    <a:cubicBezTo>
                      <a:pt x="36" y="0"/>
                      <a:pt x="27" y="0"/>
                      <a:pt x="10" y="18"/>
                    </a:cubicBezTo>
                    <a:cubicBezTo>
                      <a:pt x="18" y="9"/>
                      <a:pt x="36" y="0"/>
                      <a:pt x="63" y="0"/>
                    </a:cubicBezTo>
                    <a:close/>
                    <a:moveTo>
                      <a:pt x="1" y="18"/>
                    </a:moveTo>
                    <a:lnTo>
                      <a:pt x="1" y="27"/>
                    </a:lnTo>
                    <a:lnTo>
                      <a:pt x="10" y="27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3" name="Google Shape;10293;p15"/>
              <p:cNvSpPr/>
              <p:nvPr/>
            </p:nvSpPr>
            <p:spPr>
              <a:xfrm>
                <a:off x="5180325" y="1937350"/>
                <a:ext cx="90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7" extrusionOk="0">
                    <a:moveTo>
                      <a:pt x="36" y="0"/>
                    </a:moveTo>
                    <a:cubicBezTo>
                      <a:pt x="28" y="15"/>
                      <a:pt x="22" y="30"/>
                      <a:pt x="18" y="45"/>
                    </a:cubicBezTo>
                    <a:lnTo>
                      <a:pt x="18" y="45"/>
                    </a:lnTo>
                    <a:cubicBezTo>
                      <a:pt x="23" y="32"/>
                      <a:pt x="29" y="20"/>
                      <a:pt x="36" y="9"/>
                    </a:cubicBezTo>
                    <a:lnTo>
                      <a:pt x="36" y="0"/>
                    </a:lnTo>
                    <a:close/>
                    <a:moveTo>
                      <a:pt x="18" y="45"/>
                    </a:moveTo>
                    <a:lnTo>
                      <a:pt x="18" y="45"/>
                    </a:lnTo>
                    <a:cubicBezTo>
                      <a:pt x="11" y="64"/>
                      <a:pt x="6" y="85"/>
                      <a:pt x="0" y="107"/>
                    </a:cubicBezTo>
                    <a:lnTo>
                      <a:pt x="9" y="107"/>
                    </a:lnTo>
                    <a:cubicBezTo>
                      <a:pt x="9" y="86"/>
                      <a:pt x="12" y="65"/>
                      <a:pt x="18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4" name="Google Shape;10294;p15"/>
              <p:cNvSpPr/>
              <p:nvPr/>
            </p:nvSpPr>
            <p:spPr>
              <a:xfrm>
                <a:off x="5178975" y="1932000"/>
                <a:ext cx="24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70" extrusionOk="0">
                    <a:moveTo>
                      <a:pt x="1" y="1"/>
                    </a:moveTo>
                    <a:lnTo>
                      <a:pt x="10" y="19"/>
                    </a:lnTo>
                    <a:cubicBezTo>
                      <a:pt x="28" y="36"/>
                      <a:pt x="36" y="54"/>
                      <a:pt x="54" y="72"/>
                    </a:cubicBezTo>
                    <a:cubicBezTo>
                      <a:pt x="45" y="54"/>
                      <a:pt x="28" y="36"/>
                      <a:pt x="19" y="19"/>
                    </a:cubicBezTo>
                    <a:cubicBezTo>
                      <a:pt x="10" y="10"/>
                      <a:pt x="10" y="10"/>
                      <a:pt x="1" y="1"/>
                    </a:cubicBezTo>
                    <a:close/>
                    <a:moveTo>
                      <a:pt x="54" y="72"/>
                    </a:moveTo>
                    <a:lnTo>
                      <a:pt x="54" y="72"/>
                    </a:lnTo>
                    <a:cubicBezTo>
                      <a:pt x="63" y="90"/>
                      <a:pt x="72" y="116"/>
                      <a:pt x="81" y="134"/>
                    </a:cubicBezTo>
                    <a:cubicBezTo>
                      <a:pt x="90" y="152"/>
                      <a:pt x="90" y="152"/>
                      <a:pt x="90" y="161"/>
                    </a:cubicBezTo>
                    <a:cubicBezTo>
                      <a:pt x="90" y="170"/>
                      <a:pt x="99" y="170"/>
                      <a:pt x="99" y="170"/>
                    </a:cubicBezTo>
                    <a:lnTo>
                      <a:pt x="99" y="161"/>
                    </a:lnTo>
                    <a:cubicBezTo>
                      <a:pt x="99" y="152"/>
                      <a:pt x="90" y="143"/>
                      <a:pt x="90" y="125"/>
                    </a:cubicBezTo>
                    <a:cubicBezTo>
                      <a:pt x="81" y="107"/>
                      <a:pt x="63" y="90"/>
                      <a:pt x="54" y="7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5" name="Google Shape;10295;p15"/>
              <p:cNvSpPr/>
              <p:nvPr/>
            </p:nvSpPr>
            <p:spPr>
              <a:xfrm>
                <a:off x="5182100" y="1932900"/>
                <a:ext cx="250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10" h="134" extrusionOk="0">
                    <a:moveTo>
                      <a:pt x="9" y="0"/>
                    </a:moveTo>
                    <a:lnTo>
                      <a:pt x="9" y="0"/>
                    </a:lnTo>
                    <a:lnTo>
                      <a:pt x="9" y="0"/>
                    </a:lnTo>
                    <a:lnTo>
                      <a:pt x="9" y="0"/>
                    </a:lnTo>
                    <a:cubicBezTo>
                      <a:pt x="9" y="0"/>
                      <a:pt x="9" y="9"/>
                      <a:pt x="9" y="9"/>
                    </a:cubicBezTo>
                    <a:lnTo>
                      <a:pt x="9" y="9"/>
                    </a:lnTo>
                    <a:lnTo>
                      <a:pt x="9" y="9"/>
                    </a:lnTo>
                    <a:lnTo>
                      <a:pt x="9" y="9"/>
                    </a:lnTo>
                    <a:cubicBezTo>
                      <a:pt x="9" y="9"/>
                      <a:pt x="9" y="18"/>
                      <a:pt x="9" y="18"/>
                    </a:cubicBezTo>
                    <a:cubicBezTo>
                      <a:pt x="9" y="36"/>
                      <a:pt x="9" y="54"/>
                      <a:pt x="0" y="63"/>
                    </a:cubicBezTo>
                    <a:cubicBezTo>
                      <a:pt x="0" y="80"/>
                      <a:pt x="0" y="98"/>
                      <a:pt x="0" y="107"/>
                    </a:cubicBezTo>
                    <a:lnTo>
                      <a:pt x="0" y="134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07"/>
                    </a:lnTo>
                    <a:lnTo>
                      <a:pt x="0" y="63"/>
                    </a:lnTo>
                    <a:cubicBezTo>
                      <a:pt x="9" y="54"/>
                      <a:pt x="9" y="36"/>
                      <a:pt x="9" y="18"/>
                    </a:cubicBezTo>
                    <a:cubicBezTo>
                      <a:pt x="9" y="18"/>
                      <a:pt x="9" y="9"/>
                      <a:pt x="9" y="9"/>
                    </a:cubicBezTo>
                    <a:lnTo>
                      <a:pt x="9" y="9"/>
                    </a:lnTo>
                    <a:cubicBezTo>
                      <a:pt x="9" y="9"/>
                      <a:pt x="9" y="9"/>
                      <a:pt x="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6" name="Google Shape;10296;p15"/>
              <p:cNvSpPr/>
              <p:nvPr/>
            </p:nvSpPr>
            <p:spPr>
              <a:xfrm>
                <a:off x="5182550" y="1933775"/>
                <a:ext cx="3125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9" extrusionOk="0">
                    <a:moveTo>
                      <a:pt x="116" y="1"/>
                    </a:moveTo>
                    <a:cubicBezTo>
                      <a:pt x="116" y="10"/>
                      <a:pt x="124" y="10"/>
                      <a:pt x="124" y="10"/>
                    </a:cubicBezTo>
                    <a:lnTo>
                      <a:pt x="124" y="1"/>
                    </a:lnTo>
                    <a:close/>
                    <a:moveTo>
                      <a:pt x="107" y="19"/>
                    </a:moveTo>
                    <a:lnTo>
                      <a:pt x="62" y="45"/>
                    </a:lnTo>
                    <a:cubicBezTo>
                      <a:pt x="80" y="36"/>
                      <a:pt x="98" y="28"/>
                      <a:pt x="107" y="19"/>
                    </a:cubicBezTo>
                    <a:close/>
                    <a:moveTo>
                      <a:pt x="62" y="45"/>
                    </a:moveTo>
                    <a:lnTo>
                      <a:pt x="18" y="72"/>
                    </a:lnTo>
                    <a:lnTo>
                      <a:pt x="0" y="90"/>
                    </a:lnTo>
                    <a:lnTo>
                      <a:pt x="0" y="99"/>
                    </a:lnTo>
                    <a:lnTo>
                      <a:pt x="9" y="99"/>
                    </a:lnTo>
                    <a:lnTo>
                      <a:pt x="27" y="81"/>
                    </a:lnTo>
                    <a:cubicBezTo>
                      <a:pt x="36" y="72"/>
                      <a:pt x="53" y="54"/>
                      <a:pt x="62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7" name="Google Shape;10297;p15"/>
              <p:cNvSpPr/>
              <p:nvPr/>
            </p:nvSpPr>
            <p:spPr>
              <a:xfrm>
                <a:off x="5182325" y="1937125"/>
                <a:ext cx="4025" cy="24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98" extrusionOk="0">
                    <a:moveTo>
                      <a:pt x="0" y="0"/>
                    </a:moveTo>
                    <a:lnTo>
                      <a:pt x="0" y="9"/>
                    </a:lnTo>
                    <a:lnTo>
                      <a:pt x="9" y="18"/>
                    </a:lnTo>
                    <a:lnTo>
                      <a:pt x="18" y="36"/>
                    </a:lnTo>
                    <a:cubicBezTo>
                      <a:pt x="36" y="45"/>
                      <a:pt x="62" y="53"/>
                      <a:pt x="80" y="62"/>
                    </a:cubicBezTo>
                    <a:cubicBezTo>
                      <a:pt x="98" y="71"/>
                      <a:pt x="116" y="80"/>
                      <a:pt x="142" y="89"/>
                    </a:cubicBezTo>
                    <a:lnTo>
                      <a:pt x="160" y="98"/>
                    </a:lnTo>
                    <a:cubicBezTo>
                      <a:pt x="160" y="89"/>
                      <a:pt x="160" y="89"/>
                      <a:pt x="160" y="89"/>
                    </a:cubicBezTo>
                    <a:lnTo>
                      <a:pt x="142" y="80"/>
                    </a:lnTo>
                    <a:cubicBezTo>
                      <a:pt x="116" y="71"/>
                      <a:pt x="98" y="71"/>
                      <a:pt x="80" y="53"/>
                    </a:cubicBezTo>
                    <a:cubicBezTo>
                      <a:pt x="62" y="45"/>
                      <a:pt x="45" y="36"/>
                      <a:pt x="27" y="27"/>
                    </a:cubicBezTo>
                    <a:lnTo>
                      <a:pt x="9" y="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8" name="Google Shape;10298;p15"/>
              <p:cNvSpPr/>
              <p:nvPr/>
            </p:nvSpPr>
            <p:spPr>
              <a:xfrm>
                <a:off x="5182100" y="1936900"/>
                <a:ext cx="2675" cy="11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45" extrusionOk="0">
                    <a:moveTo>
                      <a:pt x="0" y="0"/>
                    </a:moveTo>
                    <a:lnTo>
                      <a:pt x="0" y="9"/>
                    </a:lnTo>
                    <a:cubicBezTo>
                      <a:pt x="36" y="27"/>
                      <a:pt x="62" y="36"/>
                      <a:pt x="98" y="45"/>
                    </a:cubicBezTo>
                    <a:lnTo>
                      <a:pt x="107" y="45"/>
                    </a:lnTo>
                    <a:cubicBezTo>
                      <a:pt x="71" y="36"/>
                      <a:pt x="36" y="18"/>
                      <a:pt x="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9" name="Google Shape;10299;p15"/>
              <p:cNvSpPr/>
              <p:nvPr/>
            </p:nvSpPr>
            <p:spPr>
              <a:xfrm>
                <a:off x="5182550" y="1936675"/>
                <a:ext cx="5775" cy="47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19" extrusionOk="0">
                    <a:moveTo>
                      <a:pt x="231" y="0"/>
                    </a:moveTo>
                    <a:cubicBezTo>
                      <a:pt x="222" y="0"/>
                      <a:pt x="213" y="0"/>
                      <a:pt x="204" y="9"/>
                    </a:cubicBezTo>
                    <a:lnTo>
                      <a:pt x="231" y="9"/>
                    </a:lnTo>
                    <a:lnTo>
                      <a:pt x="231" y="0"/>
                    </a:lnTo>
                    <a:close/>
                    <a:moveTo>
                      <a:pt x="2" y="5"/>
                    </a:moveTo>
                    <a:cubicBezTo>
                      <a:pt x="1" y="5"/>
                      <a:pt x="0" y="6"/>
                      <a:pt x="0" y="9"/>
                    </a:cubicBezTo>
                    <a:cubicBezTo>
                      <a:pt x="0" y="18"/>
                      <a:pt x="9" y="18"/>
                      <a:pt x="9" y="18"/>
                    </a:cubicBezTo>
                    <a:lnTo>
                      <a:pt x="124" y="18"/>
                    </a:lnTo>
                    <a:cubicBezTo>
                      <a:pt x="98" y="18"/>
                      <a:pt x="71" y="9"/>
                      <a:pt x="44" y="9"/>
                    </a:cubicBezTo>
                    <a:lnTo>
                      <a:pt x="9" y="9"/>
                    </a:lnTo>
                    <a:cubicBezTo>
                      <a:pt x="9" y="9"/>
                      <a:pt x="5" y="5"/>
                      <a:pt x="2" y="5"/>
                    </a:cubicBezTo>
                    <a:close/>
                    <a:moveTo>
                      <a:pt x="204" y="9"/>
                    </a:moveTo>
                    <a:cubicBezTo>
                      <a:pt x="178" y="9"/>
                      <a:pt x="151" y="9"/>
                      <a:pt x="124" y="18"/>
                    </a:cubicBezTo>
                    <a:cubicBezTo>
                      <a:pt x="151" y="18"/>
                      <a:pt x="178" y="9"/>
                      <a:pt x="204" y="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0" name="Google Shape;10300;p15"/>
              <p:cNvSpPr/>
              <p:nvPr/>
            </p:nvSpPr>
            <p:spPr>
              <a:xfrm>
                <a:off x="5181425" y="1938000"/>
                <a:ext cx="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37" h="81" extrusionOk="0">
                    <a:moveTo>
                      <a:pt x="10" y="1"/>
                    </a:moveTo>
                    <a:cubicBezTo>
                      <a:pt x="1" y="27"/>
                      <a:pt x="10" y="54"/>
                      <a:pt x="18" y="72"/>
                    </a:cubicBezTo>
                    <a:lnTo>
                      <a:pt x="22" y="72"/>
                    </a:lnTo>
                    <a:cubicBezTo>
                      <a:pt x="10" y="48"/>
                      <a:pt x="10" y="24"/>
                      <a:pt x="10" y="1"/>
                    </a:cubicBezTo>
                    <a:close/>
                    <a:moveTo>
                      <a:pt x="22" y="72"/>
                    </a:moveTo>
                    <a:cubicBezTo>
                      <a:pt x="24" y="75"/>
                      <a:pt x="25" y="78"/>
                      <a:pt x="27" y="81"/>
                    </a:cubicBezTo>
                    <a:lnTo>
                      <a:pt x="36" y="81"/>
                    </a:lnTo>
                    <a:lnTo>
                      <a:pt x="36" y="7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1" name="Google Shape;10301;p15"/>
              <p:cNvSpPr/>
              <p:nvPr/>
            </p:nvSpPr>
            <p:spPr>
              <a:xfrm>
                <a:off x="5180550" y="1935125"/>
                <a:ext cx="1125" cy="11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4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" y="18"/>
                      <a:pt x="27" y="36"/>
                      <a:pt x="45" y="45"/>
                    </a:cubicBezTo>
                    <a:cubicBezTo>
                      <a:pt x="27" y="27"/>
                      <a:pt x="9" y="18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2" name="Google Shape;10302;p15"/>
              <p:cNvSpPr/>
              <p:nvPr/>
            </p:nvSpPr>
            <p:spPr>
              <a:xfrm>
                <a:off x="5179200" y="1936000"/>
                <a:ext cx="1800" cy="700"/>
              </a:xfrm>
              <a:custGeom>
                <a:avLst/>
                <a:gdLst/>
                <a:ahLst/>
                <a:cxnLst/>
                <a:rect l="l" t="t" r="r" b="b"/>
                <a:pathLst>
                  <a:path w="72" h="28" extrusionOk="0">
                    <a:moveTo>
                      <a:pt x="1" y="1"/>
                    </a:moveTo>
                    <a:cubicBezTo>
                      <a:pt x="10" y="1"/>
                      <a:pt x="27" y="1"/>
                      <a:pt x="36" y="10"/>
                    </a:cubicBezTo>
                    <a:cubicBezTo>
                      <a:pt x="54" y="10"/>
                      <a:pt x="63" y="18"/>
                      <a:pt x="72" y="27"/>
                    </a:cubicBezTo>
                    <a:lnTo>
                      <a:pt x="72" y="18"/>
                    </a:lnTo>
                    <a:cubicBezTo>
                      <a:pt x="63" y="10"/>
                      <a:pt x="54" y="10"/>
                      <a:pt x="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3" name="Google Shape;10303;p15"/>
              <p:cNvSpPr/>
              <p:nvPr/>
            </p:nvSpPr>
            <p:spPr>
              <a:xfrm>
                <a:off x="5181875" y="1938000"/>
                <a:ext cx="700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28" h="4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8"/>
                      <a:pt x="9" y="27"/>
                      <a:pt x="18" y="36"/>
                    </a:cubicBezTo>
                    <a:cubicBezTo>
                      <a:pt x="9" y="27"/>
                      <a:pt x="9" y="18"/>
                      <a:pt x="0" y="1"/>
                    </a:cubicBezTo>
                    <a:close/>
                    <a:moveTo>
                      <a:pt x="18" y="36"/>
                    </a:moveTo>
                    <a:lnTo>
                      <a:pt x="18" y="45"/>
                    </a:lnTo>
                    <a:lnTo>
                      <a:pt x="27" y="45"/>
                    </a:lnTo>
                    <a:lnTo>
                      <a:pt x="27" y="36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4" name="Google Shape;10304;p15"/>
              <p:cNvSpPr/>
              <p:nvPr/>
            </p:nvSpPr>
            <p:spPr>
              <a:xfrm>
                <a:off x="5182325" y="1934450"/>
                <a:ext cx="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63" extrusionOk="0">
                    <a:moveTo>
                      <a:pt x="18" y="1"/>
                    </a:moveTo>
                    <a:lnTo>
                      <a:pt x="27" y="9"/>
                    </a:lnTo>
                    <a:lnTo>
                      <a:pt x="27" y="1"/>
                    </a:lnTo>
                    <a:close/>
                    <a:moveTo>
                      <a:pt x="27" y="9"/>
                    </a:moveTo>
                    <a:cubicBezTo>
                      <a:pt x="9" y="18"/>
                      <a:pt x="9" y="45"/>
                      <a:pt x="0" y="63"/>
                    </a:cubicBezTo>
                    <a:cubicBezTo>
                      <a:pt x="9" y="45"/>
                      <a:pt x="18" y="18"/>
                      <a:pt x="27" y="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5" name="Google Shape;10305;p15"/>
              <p:cNvSpPr/>
              <p:nvPr/>
            </p:nvSpPr>
            <p:spPr>
              <a:xfrm>
                <a:off x="5182325" y="1936275"/>
                <a:ext cx="13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8" extrusionOk="0">
                    <a:moveTo>
                      <a:pt x="27" y="1"/>
                    </a:moveTo>
                    <a:cubicBezTo>
                      <a:pt x="18" y="1"/>
                      <a:pt x="9" y="3"/>
                      <a:pt x="0" y="7"/>
                    </a:cubicBezTo>
                    <a:lnTo>
                      <a:pt x="53" y="7"/>
                    </a:lnTo>
                    <a:cubicBezTo>
                      <a:pt x="45" y="3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6" name="Google Shape;10306;p15"/>
              <p:cNvSpPr/>
              <p:nvPr/>
            </p:nvSpPr>
            <p:spPr>
              <a:xfrm>
                <a:off x="5182550" y="1936800"/>
                <a:ext cx="7125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31" extrusionOk="0">
                    <a:moveTo>
                      <a:pt x="3" y="0"/>
                    </a:moveTo>
                    <a:cubicBezTo>
                      <a:pt x="1" y="0"/>
                      <a:pt x="0" y="1"/>
                      <a:pt x="0" y="4"/>
                    </a:cubicBezTo>
                    <a:lnTo>
                      <a:pt x="18" y="4"/>
                    </a:lnTo>
                    <a:cubicBezTo>
                      <a:pt x="12" y="4"/>
                      <a:pt x="6" y="0"/>
                      <a:pt x="3" y="0"/>
                    </a:cubicBezTo>
                    <a:close/>
                    <a:moveTo>
                      <a:pt x="53" y="13"/>
                    </a:moveTo>
                    <a:cubicBezTo>
                      <a:pt x="89" y="22"/>
                      <a:pt x="116" y="31"/>
                      <a:pt x="151" y="31"/>
                    </a:cubicBezTo>
                    <a:lnTo>
                      <a:pt x="284" y="31"/>
                    </a:lnTo>
                    <a:lnTo>
                      <a:pt x="284" y="22"/>
                    </a:lnTo>
                    <a:lnTo>
                      <a:pt x="151" y="22"/>
                    </a:lnTo>
                    <a:cubicBezTo>
                      <a:pt x="116" y="22"/>
                      <a:pt x="89" y="13"/>
                      <a:pt x="53" y="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7" name="Google Shape;10307;p15"/>
              <p:cNvSpPr/>
              <p:nvPr/>
            </p:nvSpPr>
            <p:spPr>
              <a:xfrm>
                <a:off x="5181425" y="1938450"/>
                <a:ext cx="1800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72" h="196" extrusionOk="0">
                    <a:moveTo>
                      <a:pt x="1" y="1"/>
                    </a:moveTo>
                    <a:cubicBezTo>
                      <a:pt x="1" y="36"/>
                      <a:pt x="10" y="63"/>
                      <a:pt x="18" y="89"/>
                    </a:cubicBezTo>
                    <a:cubicBezTo>
                      <a:pt x="10" y="63"/>
                      <a:pt x="1" y="27"/>
                      <a:pt x="1" y="1"/>
                    </a:cubicBezTo>
                    <a:close/>
                    <a:moveTo>
                      <a:pt x="18" y="89"/>
                    </a:moveTo>
                    <a:cubicBezTo>
                      <a:pt x="18" y="99"/>
                      <a:pt x="21" y="106"/>
                      <a:pt x="25" y="113"/>
                    </a:cubicBezTo>
                    <a:lnTo>
                      <a:pt x="25" y="113"/>
                    </a:lnTo>
                    <a:cubicBezTo>
                      <a:pt x="22" y="105"/>
                      <a:pt x="18" y="95"/>
                      <a:pt x="18" y="89"/>
                    </a:cubicBezTo>
                    <a:close/>
                    <a:moveTo>
                      <a:pt x="25" y="113"/>
                    </a:moveTo>
                    <a:cubicBezTo>
                      <a:pt x="26" y="118"/>
                      <a:pt x="27" y="122"/>
                      <a:pt x="27" y="125"/>
                    </a:cubicBezTo>
                    <a:lnTo>
                      <a:pt x="45" y="160"/>
                    </a:lnTo>
                    <a:cubicBezTo>
                      <a:pt x="45" y="178"/>
                      <a:pt x="63" y="187"/>
                      <a:pt x="63" y="187"/>
                    </a:cubicBezTo>
                    <a:cubicBezTo>
                      <a:pt x="63" y="187"/>
                      <a:pt x="72" y="196"/>
                      <a:pt x="72" y="196"/>
                    </a:cubicBezTo>
                    <a:lnTo>
                      <a:pt x="54" y="169"/>
                    </a:lnTo>
                    <a:cubicBezTo>
                      <a:pt x="45" y="160"/>
                      <a:pt x="36" y="143"/>
                      <a:pt x="36" y="134"/>
                    </a:cubicBezTo>
                    <a:cubicBezTo>
                      <a:pt x="32" y="126"/>
                      <a:pt x="28" y="119"/>
                      <a:pt x="25" y="11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08" name="Google Shape;10308;p15"/>
            <p:cNvGrpSpPr/>
            <p:nvPr/>
          </p:nvGrpSpPr>
          <p:grpSpPr>
            <a:xfrm>
              <a:off x="8653485" y="1938759"/>
              <a:ext cx="121250" cy="128096"/>
              <a:chOff x="5232050" y="1464350"/>
              <a:chExt cx="30525" cy="32250"/>
            </a:xfrm>
          </p:grpSpPr>
          <p:sp>
            <p:nvSpPr>
              <p:cNvPr id="10309" name="Google Shape;10309;p15"/>
              <p:cNvSpPr/>
              <p:nvPr/>
            </p:nvSpPr>
            <p:spPr>
              <a:xfrm>
                <a:off x="5232050" y="1464350"/>
                <a:ext cx="305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818" extrusionOk="0">
                    <a:moveTo>
                      <a:pt x="294" y="1"/>
                    </a:moveTo>
                    <a:cubicBezTo>
                      <a:pt x="285" y="10"/>
                      <a:pt x="276" y="10"/>
                      <a:pt x="276" y="10"/>
                    </a:cubicBezTo>
                    <a:cubicBezTo>
                      <a:pt x="267" y="10"/>
                      <a:pt x="258" y="19"/>
                      <a:pt x="249" y="19"/>
                    </a:cubicBezTo>
                    <a:cubicBezTo>
                      <a:pt x="223" y="36"/>
                      <a:pt x="214" y="63"/>
                      <a:pt x="214" y="99"/>
                    </a:cubicBezTo>
                    <a:lnTo>
                      <a:pt x="214" y="143"/>
                    </a:lnTo>
                    <a:cubicBezTo>
                      <a:pt x="214" y="187"/>
                      <a:pt x="223" y="223"/>
                      <a:pt x="249" y="250"/>
                    </a:cubicBezTo>
                    <a:lnTo>
                      <a:pt x="276" y="285"/>
                    </a:lnTo>
                    <a:cubicBezTo>
                      <a:pt x="289" y="298"/>
                      <a:pt x="302" y="306"/>
                      <a:pt x="315" y="306"/>
                    </a:cubicBezTo>
                    <a:cubicBezTo>
                      <a:pt x="320" y="306"/>
                      <a:pt x="325" y="305"/>
                      <a:pt x="329" y="303"/>
                    </a:cubicBezTo>
                    <a:cubicBezTo>
                      <a:pt x="338" y="303"/>
                      <a:pt x="356" y="312"/>
                      <a:pt x="356" y="321"/>
                    </a:cubicBezTo>
                    <a:lnTo>
                      <a:pt x="374" y="329"/>
                    </a:lnTo>
                    <a:cubicBezTo>
                      <a:pt x="374" y="338"/>
                      <a:pt x="374" y="347"/>
                      <a:pt x="374" y="356"/>
                    </a:cubicBezTo>
                    <a:lnTo>
                      <a:pt x="356" y="374"/>
                    </a:lnTo>
                    <a:cubicBezTo>
                      <a:pt x="356" y="374"/>
                      <a:pt x="352" y="378"/>
                      <a:pt x="347" y="378"/>
                    </a:cubicBezTo>
                    <a:cubicBezTo>
                      <a:pt x="344" y="378"/>
                      <a:pt x="341" y="377"/>
                      <a:pt x="338" y="374"/>
                    </a:cubicBezTo>
                    <a:lnTo>
                      <a:pt x="320" y="374"/>
                    </a:lnTo>
                    <a:cubicBezTo>
                      <a:pt x="312" y="365"/>
                      <a:pt x="303" y="356"/>
                      <a:pt x="303" y="347"/>
                    </a:cubicBezTo>
                    <a:cubicBezTo>
                      <a:pt x="303" y="321"/>
                      <a:pt x="285" y="312"/>
                      <a:pt x="267" y="303"/>
                    </a:cubicBezTo>
                    <a:lnTo>
                      <a:pt x="223" y="285"/>
                    </a:lnTo>
                    <a:cubicBezTo>
                      <a:pt x="205" y="276"/>
                      <a:pt x="185" y="272"/>
                      <a:pt x="165" y="272"/>
                    </a:cubicBezTo>
                    <a:cubicBezTo>
                      <a:pt x="145" y="272"/>
                      <a:pt x="125" y="276"/>
                      <a:pt x="107" y="285"/>
                    </a:cubicBezTo>
                    <a:lnTo>
                      <a:pt x="63" y="303"/>
                    </a:lnTo>
                    <a:cubicBezTo>
                      <a:pt x="36" y="312"/>
                      <a:pt x="10" y="329"/>
                      <a:pt x="1" y="365"/>
                    </a:cubicBezTo>
                    <a:lnTo>
                      <a:pt x="1" y="374"/>
                    </a:lnTo>
                    <a:cubicBezTo>
                      <a:pt x="1" y="374"/>
                      <a:pt x="1" y="383"/>
                      <a:pt x="1" y="392"/>
                    </a:cubicBezTo>
                    <a:cubicBezTo>
                      <a:pt x="1" y="401"/>
                      <a:pt x="1" y="409"/>
                      <a:pt x="1" y="418"/>
                    </a:cubicBezTo>
                    <a:lnTo>
                      <a:pt x="1" y="427"/>
                    </a:lnTo>
                    <a:cubicBezTo>
                      <a:pt x="10" y="454"/>
                      <a:pt x="27" y="480"/>
                      <a:pt x="54" y="498"/>
                    </a:cubicBezTo>
                    <a:lnTo>
                      <a:pt x="98" y="516"/>
                    </a:lnTo>
                    <a:cubicBezTo>
                      <a:pt x="119" y="526"/>
                      <a:pt x="140" y="531"/>
                      <a:pt x="161" y="531"/>
                    </a:cubicBezTo>
                    <a:cubicBezTo>
                      <a:pt x="176" y="531"/>
                      <a:pt x="190" y="529"/>
                      <a:pt x="205" y="525"/>
                    </a:cubicBezTo>
                    <a:lnTo>
                      <a:pt x="258" y="516"/>
                    </a:lnTo>
                    <a:cubicBezTo>
                      <a:pt x="276" y="507"/>
                      <a:pt x="294" y="498"/>
                      <a:pt x="294" y="480"/>
                    </a:cubicBezTo>
                    <a:cubicBezTo>
                      <a:pt x="303" y="463"/>
                      <a:pt x="312" y="463"/>
                      <a:pt x="320" y="454"/>
                    </a:cubicBezTo>
                    <a:lnTo>
                      <a:pt x="338" y="454"/>
                    </a:lnTo>
                    <a:cubicBezTo>
                      <a:pt x="347" y="454"/>
                      <a:pt x="356" y="454"/>
                      <a:pt x="356" y="463"/>
                    </a:cubicBezTo>
                    <a:cubicBezTo>
                      <a:pt x="365" y="472"/>
                      <a:pt x="365" y="472"/>
                      <a:pt x="356" y="480"/>
                    </a:cubicBezTo>
                    <a:lnTo>
                      <a:pt x="347" y="498"/>
                    </a:lnTo>
                    <a:cubicBezTo>
                      <a:pt x="341" y="505"/>
                      <a:pt x="334" y="511"/>
                      <a:pt x="328" y="511"/>
                    </a:cubicBezTo>
                    <a:cubicBezTo>
                      <a:pt x="326" y="511"/>
                      <a:pt x="323" y="510"/>
                      <a:pt x="320" y="507"/>
                    </a:cubicBezTo>
                    <a:cubicBezTo>
                      <a:pt x="294" y="507"/>
                      <a:pt x="276" y="516"/>
                      <a:pt x="267" y="534"/>
                    </a:cubicBezTo>
                    <a:lnTo>
                      <a:pt x="240" y="578"/>
                    </a:lnTo>
                    <a:cubicBezTo>
                      <a:pt x="214" y="605"/>
                      <a:pt x="205" y="640"/>
                      <a:pt x="205" y="676"/>
                    </a:cubicBezTo>
                    <a:lnTo>
                      <a:pt x="205" y="729"/>
                    </a:lnTo>
                    <a:cubicBezTo>
                      <a:pt x="205" y="756"/>
                      <a:pt x="223" y="782"/>
                      <a:pt x="249" y="800"/>
                    </a:cubicBezTo>
                    <a:lnTo>
                      <a:pt x="258" y="800"/>
                    </a:lnTo>
                    <a:cubicBezTo>
                      <a:pt x="267" y="809"/>
                      <a:pt x="276" y="809"/>
                      <a:pt x="285" y="809"/>
                    </a:cubicBezTo>
                    <a:cubicBezTo>
                      <a:pt x="285" y="818"/>
                      <a:pt x="294" y="818"/>
                      <a:pt x="303" y="818"/>
                    </a:cubicBezTo>
                    <a:cubicBezTo>
                      <a:pt x="329" y="818"/>
                      <a:pt x="365" y="809"/>
                      <a:pt x="383" y="782"/>
                    </a:cubicBezTo>
                    <a:lnTo>
                      <a:pt x="409" y="747"/>
                    </a:lnTo>
                    <a:cubicBezTo>
                      <a:pt x="436" y="720"/>
                      <a:pt x="454" y="685"/>
                      <a:pt x="454" y="649"/>
                    </a:cubicBezTo>
                    <a:lnTo>
                      <a:pt x="454" y="596"/>
                    </a:lnTo>
                    <a:cubicBezTo>
                      <a:pt x="454" y="578"/>
                      <a:pt x="445" y="560"/>
                      <a:pt x="427" y="552"/>
                    </a:cubicBezTo>
                    <a:cubicBezTo>
                      <a:pt x="418" y="543"/>
                      <a:pt x="409" y="534"/>
                      <a:pt x="409" y="516"/>
                    </a:cubicBezTo>
                    <a:lnTo>
                      <a:pt x="409" y="498"/>
                    </a:lnTo>
                    <a:cubicBezTo>
                      <a:pt x="409" y="489"/>
                      <a:pt x="409" y="489"/>
                      <a:pt x="418" y="480"/>
                    </a:cubicBezTo>
                    <a:lnTo>
                      <a:pt x="427" y="480"/>
                    </a:lnTo>
                    <a:cubicBezTo>
                      <a:pt x="431" y="476"/>
                      <a:pt x="436" y="474"/>
                      <a:pt x="440" y="474"/>
                    </a:cubicBezTo>
                    <a:cubicBezTo>
                      <a:pt x="445" y="474"/>
                      <a:pt x="449" y="476"/>
                      <a:pt x="454" y="480"/>
                    </a:cubicBezTo>
                    <a:lnTo>
                      <a:pt x="463" y="489"/>
                    </a:lnTo>
                    <a:cubicBezTo>
                      <a:pt x="463" y="498"/>
                      <a:pt x="463" y="507"/>
                      <a:pt x="463" y="525"/>
                    </a:cubicBezTo>
                    <a:cubicBezTo>
                      <a:pt x="454" y="543"/>
                      <a:pt x="454" y="560"/>
                      <a:pt x="463" y="578"/>
                    </a:cubicBezTo>
                    <a:lnTo>
                      <a:pt x="489" y="623"/>
                    </a:lnTo>
                    <a:cubicBezTo>
                      <a:pt x="507" y="649"/>
                      <a:pt x="542" y="667"/>
                      <a:pt x="578" y="685"/>
                    </a:cubicBezTo>
                    <a:lnTo>
                      <a:pt x="622" y="694"/>
                    </a:lnTo>
                    <a:cubicBezTo>
                      <a:pt x="630" y="696"/>
                      <a:pt x="637" y="697"/>
                      <a:pt x="645" y="697"/>
                    </a:cubicBezTo>
                    <a:cubicBezTo>
                      <a:pt x="667" y="697"/>
                      <a:pt x="692" y="689"/>
                      <a:pt x="711" y="676"/>
                    </a:cubicBezTo>
                    <a:cubicBezTo>
                      <a:pt x="720" y="667"/>
                      <a:pt x="729" y="667"/>
                      <a:pt x="729" y="658"/>
                    </a:cubicBezTo>
                    <a:cubicBezTo>
                      <a:pt x="738" y="649"/>
                      <a:pt x="738" y="649"/>
                      <a:pt x="747" y="640"/>
                    </a:cubicBezTo>
                    <a:lnTo>
                      <a:pt x="747" y="631"/>
                    </a:lnTo>
                    <a:cubicBezTo>
                      <a:pt x="756" y="605"/>
                      <a:pt x="756" y="569"/>
                      <a:pt x="747" y="543"/>
                    </a:cubicBezTo>
                    <a:lnTo>
                      <a:pt x="720" y="507"/>
                    </a:lnTo>
                    <a:cubicBezTo>
                      <a:pt x="702" y="472"/>
                      <a:pt x="676" y="445"/>
                      <a:pt x="640" y="436"/>
                    </a:cubicBezTo>
                    <a:lnTo>
                      <a:pt x="587" y="418"/>
                    </a:lnTo>
                    <a:cubicBezTo>
                      <a:pt x="580" y="415"/>
                      <a:pt x="572" y="412"/>
                      <a:pt x="565" y="412"/>
                    </a:cubicBezTo>
                    <a:cubicBezTo>
                      <a:pt x="554" y="412"/>
                      <a:pt x="544" y="417"/>
                      <a:pt x="534" y="427"/>
                    </a:cubicBezTo>
                    <a:lnTo>
                      <a:pt x="507" y="427"/>
                    </a:lnTo>
                    <a:lnTo>
                      <a:pt x="480" y="418"/>
                    </a:lnTo>
                    <a:cubicBezTo>
                      <a:pt x="480" y="418"/>
                      <a:pt x="471" y="409"/>
                      <a:pt x="471" y="401"/>
                    </a:cubicBezTo>
                    <a:lnTo>
                      <a:pt x="471" y="392"/>
                    </a:lnTo>
                    <a:cubicBezTo>
                      <a:pt x="471" y="383"/>
                      <a:pt x="480" y="374"/>
                      <a:pt x="489" y="374"/>
                    </a:cubicBezTo>
                    <a:lnTo>
                      <a:pt x="507" y="374"/>
                    </a:lnTo>
                    <a:cubicBezTo>
                      <a:pt x="510" y="371"/>
                      <a:pt x="512" y="370"/>
                      <a:pt x="515" y="370"/>
                    </a:cubicBezTo>
                    <a:cubicBezTo>
                      <a:pt x="521" y="370"/>
                      <a:pt x="527" y="377"/>
                      <a:pt x="534" y="383"/>
                    </a:cubicBezTo>
                    <a:cubicBezTo>
                      <a:pt x="546" y="389"/>
                      <a:pt x="559" y="395"/>
                      <a:pt x="571" y="395"/>
                    </a:cubicBezTo>
                    <a:cubicBezTo>
                      <a:pt x="576" y="395"/>
                      <a:pt x="582" y="394"/>
                      <a:pt x="587" y="392"/>
                    </a:cubicBezTo>
                    <a:lnTo>
                      <a:pt x="640" y="374"/>
                    </a:lnTo>
                    <a:cubicBezTo>
                      <a:pt x="676" y="365"/>
                      <a:pt x="702" y="338"/>
                      <a:pt x="720" y="312"/>
                    </a:cubicBezTo>
                    <a:lnTo>
                      <a:pt x="747" y="276"/>
                    </a:lnTo>
                    <a:cubicBezTo>
                      <a:pt x="764" y="250"/>
                      <a:pt x="773" y="214"/>
                      <a:pt x="756" y="187"/>
                    </a:cubicBezTo>
                    <a:lnTo>
                      <a:pt x="756" y="179"/>
                    </a:lnTo>
                    <a:cubicBezTo>
                      <a:pt x="756" y="170"/>
                      <a:pt x="756" y="161"/>
                      <a:pt x="747" y="161"/>
                    </a:cubicBezTo>
                    <a:cubicBezTo>
                      <a:pt x="747" y="152"/>
                      <a:pt x="738" y="143"/>
                      <a:pt x="738" y="143"/>
                    </a:cubicBezTo>
                    <a:cubicBezTo>
                      <a:pt x="718" y="123"/>
                      <a:pt x="693" y="113"/>
                      <a:pt x="670" y="113"/>
                    </a:cubicBezTo>
                    <a:cubicBezTo>
                      <a:pt x="663" y="113"/>
                      <a:pt x="656" y="114"/>
                      <a:pt x="649" y="116"/>
                    </a:cubicBezTo>
                    <a:lnTo>
                      <a:pt x="605" y="125"/>
                    </a:lnTo>
                    <a:cubicBezTo>
                      <a:pt x="569" y="134"/>
                      <a:pt x="534" y="152"/>
                      <a:pt x="507" y="179"/>
                    </a:cubicBezTo>
                    <a:lnTo>
                      <a:pt x="480" y="223"/>
                    </a:lnTo>
                    <a:cubicBezTo>
                      <a:pt x="463" y="241"/>
                      <a:pt x="463" y="258"/>
                      <a:pt x="471" y="276"/>
                    </a:cubicBezTo>
                    <a:cubicBezTo>
                      <a:pt x="480" y="285"/>
                      <a:pt x="480" y="294"/>
                      <a:pt x="471" y="312"/>
                    </a:cubicBezTo>
                    <a:lnTo>
                      <a:pt x="454" y="329"/>
                    </a:lnTo>
                    <a:lnTo>
                      <a:pt x="436" y="329"/>
                    </a:lnTo>
                    <a:cubicBezTo>
                      <a:pt x="427" y="329"/>
                      <a:pt x="427" y="321"/>
                      <a:pt x="427" y="312"/>
                    </a:cubicBezTo>
                    <a:lnTo>
                      <a:pt x="427" y="294"/>
                    </a:lnTo>
                    <a:cubicBezTo>
                      <a:pt x="427" y="285"/>
                      <a:pt x="427" y="267"/>
                      <a:pt x="445" y="267"/>
                    </a:cubicBezTo>
                    <a:cubicBezTo>
                      <a:pt x="454" y="258"/>
                      <a:pt x="463" y="232"/>
                      <a:pt x="463" y="214"/>
                    </a:cubicBezTo>
                    <a:lnTo>
                      <a:pt x="463" y="161"/>
                    </a:lnTo>
                    <a:cubicBezTo>
                      <a:pt x="463" y="125"/>
                      <a:pt x="445" y="90"/>
                      <a:pt x="418" y="63"/>
                    </a:cubicBezTo>
                    <a:lnTo>
                      <a:pt x="383" y="28"/>
                    </a:lnTo>
                    <a:cubicBezTo>
                      <a:pt x="365" y="10"/>
                      <a:pt x="329" y="1"/>
                      <a:pt x="3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310" name="Google Shape;10310;p15"/>
              <p:cNvGrpSpPr/>
              <p:nvPr/>
            </p:nvGrpSpPr>
            <p:grpSpPr>
              <a:xfrm>
                <a:off x="5240050" y="1472787"/>
                <a:ext cx="20750" cy="17860"/>
                <a:chOff x="5240050" y="1472787"/>
                <a:chExt cx="20750" cy="17860"/>
              </a:xfrm>
            </p:grpSpPr>
            <p:sp>
              <p:nvSpPr>
                <p:cNvPr id="10311" name="Google Shape;10311;p15"/>
                <p:cNvSpPr/>
                <p:nvPr/>
              </p:nvSpPr>
              <p:spPr>
                <a:xfrm>
                  <a:off x="5246760" y="1479056"/>
                  <a:ext cx="3194" cy="3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90" extrusionOk="0">
                      <a:moveTo>
                        <a:pt x="81" y="10"/>
                      </a:moveTo>
                      <a:cubicBezTo>
                        <a:pt x="81" y="10"/>
                        <a:pt x="81" y="19"/>
                        <a:pt x="81" y="28"/>
                      </a:cubicBezTo>
                      <a:lnTo>
                        <a:pt x="81" y="36"/>
                      </a:lnTo>
                      <a:cubicBezTo>
                        <a:pt x="81" y="45"/>
                        <a:pt x="81" y="45"/>
                        <a:pt x="81" y="54"/>
                      </a:cubicBezTo>
                      <a:cubicBezTo>
                        <a:pt x="81" y="63"/>
                        <a:pt x="81" y="63"/>
                        <a:pt x="72" y="63"/>
                      </a:cubicBezTo>
                      <a:cubicBezTo>
                        <a:pt x="63" y="63"/>
                        <a:pt x="54" y="72"/>
                        <a:pt x="45" y="72"/>
                      </a:cubicBezTo>
                      <a:lnTo>
                        <a:pt x="27" y="81"/>
                      </a:lnTo>
                      <a:lnTo>
                        <a:pt x="27" y="81"/>
                      </a:lnTo>
                      <a:cubicBezTo>
                        <a:pt x="27" y="90"/>
                        <a:pt x="18" y="81"/>
                        <a:pt x="18" y="81"/>
                      </a:cubicBezTo>
                      <a:cubicBezTo>
                        <a:pt x="18" y="72"/>
                        <a:pt x="18" y="72"/>
                        <a:pt x="18" y="72"/>
                      </a:cubicBezTo>
                      <a:lnTo>
                        <a:pt x="18" y="72"/>
                      </a:lnTo>
                      <a:cubicBezTo>
                        <a:pt x="10" y="63"/>
                        <a:pt x="10" y="63"/>
                        <a:pt x="10" y="54"/>
                      </a:cubicBezTo>
                      <a:cubicBezTo>
                        <a:pt x="1" y="54"/>
                        <a:pt x="1" y="45"/>
                        <a:pt x="10" y="45"/>
                      </a:cubicBezTo>
                      <a:cubicBezTo>
                        <a:pt x="10" y="36"/>
                        <a:pt x="18" y="36"/>
                        <a:pt x="18" y="28"/>
                      </a:cubicBezTo>
                      <a:lnTo>
                        <a:pt x="27" y="10"/>
                      </a:lnTo>
                      <a:cubicBezTo>
                        <a:pt x="27" y="10"/>
                        <a:pt x="27" y="1"/>
                        <a:pt x="27" y="1"/>
                      </a:cubicBezTo>
                      <a:lnTo>
                        <a:pt x="27" y="1"/>
                      </a:lnTo>
                      <a:cubicBezTo>
                        <a:pt x="36" y="1"/>
                        <a:pt x="36" y="1"/>
                        <a:pt x="45" y="1"/>
                      </a:cubicBezTo>
                      <a:lnTo>
                        <a:pt x="54" y="1"/>
                      </a:lnTo>
                      <a:cubicBezTo>
                        <a:pt x="54" y="1"/>
                        <a:pt x="63" y="1"/>
                        <a:pt x="72" y="1"/>
                      </a:cubicBezTo>
                      <a:cubicBezTo>
                        <a:pt x="72" y="1"/>
                        <a:pt x="72" y="10"/>
                        <a:pt x="72" y="1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2" name="Google Shape;10312;p15"/>
                <p:cNvSpPr/>
                <p:nvPr/>
              </p:nvSpPr>
              <p:spPr>
                <a:xfrm>
                  <a:off x="5243250" y="1480199"/>
                  <a:ext cx="3904" cy="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7" extrusionOk="0">
                      <a:moveTo>
                        <a:pt x="54" y="1"/>
                      </a:moveTo>
                      <a:cubicBezTo>
                        <a:pt x="39" y="1"/>
                        <a:pt x="23" y="3"/>
                        <a:pt x="10" y="7"/>
                      </a:cubicBezTo>
                      <a:lnTo>
                        <a:pt x="1" y="7"/>
                      </a:lnTo>
                      <a:cubicBezTo>
                        <a:pt x="36" y="7"/>
                        <a:pt x="63" y="7"/>
                        <a:pt x="99" y="16"/>
                      </a:cubicBezTo>
                      <a:cubicBezTo>
                        <a:pt x="99" y="16"/>
                        <a:pt x="99" y="7"/>
                        <a:pt x="99" y="7"/>
                      </a:cubicBezTo>
                      <a:cubicBezTo>
                        <a:pt x="85" y="3"/>
                        <a:pt x="70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3" name="Google Shape;10313;p15"/>
                <p:cNvSpPr/>
                <p:nvPr/>
              </p:nvSpPr>
              <p:spPr>
                <a:xfrm>
                  <a:off x="5240050" y="1486600"/>
                  <a:ext cx="1575" cy="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36" extrusionOk="0">
                      <a:moveTo>
                        <a:pt x="62" y="0"/>
                      </a:moveTo>
                      <a:cubicBezTo>
                        <a:pt x="46" y="0"/>
                        <a:pt x="33" y="4"/>
                        <a:pt x="24" y="10"/>
                      </a:cubicBezTo>
                      <a:lnTo>
                        <a:pt x="24" y="10"/>
                      </a:lnTo>
                      <a:cubicBezTo>
                        <a:pt x="34" y="5"/>
                        <a:pt x="44" y="0"/>
                        <a:pt x="62" y="0"/>
                      </a:cubicBezTo>
                      <a:close/>
                      <a:moveTo>
                        <a:pt x="24" y="10"/>
                      </a:moveTo>
                      <a:cubicBezTo>
                        <a:pt x="19" y="13"/>
                        <a:pt x="15" y="15"/>
                        <a:pt x="9" y="18"/>
                      </a:cubicBezTo>
                      <a:cubicBezTo>
                        <a:pt x="9" y="18"/>
                        <a:pt x="9" y="22"/>
                        <a:pt x="9" y="27"/>
                      </a:cubicBezTo>
                      <a:cubicBezTo>
                        <a:pt x="13" y="20"/>
                        <a:pt x="17" y="15"/>
                        <a:pt x="24" y="10"/>
                      </a:cubicBezTo>
                      <a:close/>
                      <a:moveTo>
                        <a:pt x="0" y="27"/>
                      </a:moveTo>
                      <a:lnTo>
                        <a:pt x="0" y="36"/>
                      </a:lnTo>
                      <a:lnTo>
                        <a:pt x="9" y="36"/>
                      </a:lnTo>
                      <a:cubicBezTo>
                        <a:pt x="9" y="33"/>
                        <a:pt x="9" y="30"/>
                        <a:pt x="9" y="2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4" name="Google Shape;10314;p15"/>
                <p:cNvSpPr/>
                <p:nvPr/>
              </p:nvSpPr>
              <p:spPr>
                <a:xfrm>
                  <a:off x="5246405" y="1481539"/>
                  <a:ext cx="1104" cy="42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107" extrusionOk="0">
                      <a:moveTo>
                        <a:pt x="27" y="0"/>
                      </a:moveTo>
                      <a:cubicBezTo>
                        <a:pt x="26" y="6"/>
                        <a:pt x="24" y="12"/>
                        <a:pt x="23" y="18"/>
                      </a:cubicBezTo>
                      <a:lnTo>
                        <a:pt x="23" y="18"/>
                      </a:lnTo>
                      <a:cubicBezTo>
                        <a:pt x="24" y="15"/>
                        <a:pt x="26" y="12"/>
                        <a:pt x="27" y="9"/>
                      </a:cubicBezTo>
                      <a:lnTo>
                        <a:pt x="27" y="0"/>
                      </a:lnTo>
                      <a:close/>
                      <a:moveTo>
                        <a:pt x="23" y="18"/>
                      </a:moveTo>
                      <a:cubicBezTo>
                        <a:pt x="8" y="49"/>
                        <a:pt x="1" y="74"/>
                        <a:pt x="1" y="107"/>
                      </a:cubicBezTo>
                      <a:cubicBezTo>
                        <a:pt x="8" y="77"/>
                        <a:pt x="16" y="48"/>
                        <a:pt x="23" y="1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5" name="Google Shape;10315;p15"/>
                <p:cNvSpPr/>
                <p:nvPr/>
              </p:nvSpPr>
              <p:spPr>
                <a:xfrm>
                  <a:off x="5243960" y="1472787"/>
                  <a:ext cx="3904" cy="6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69" extrusionOk="0">
                      <a:moveTo>
                        <a:pt x="1" y="0"/>
                      </a:moveTo>
                      <a:lnTo>
                        <a:pt x="10" y="18"/>
                      </a:lnTo>
                      <a:cubicBezTo>
                        <a:pt x="27" y="36"/>
                        <a:pt x="36" y="53"/>
                        <a:pt x="54" y="71"/>
                      </a:cubicBezTo>
                      <a:cubicBezTo>
                        <a:pt x="45" y="53"/>
                        <a:pt x="27" y="27"/>
                        <a:pt x="18" y="18"/>
                      </a:cubicBezTo>
                      <a:lnTo>
                        <a:pt x="1" y="0"/>
                      </a:lnTo>
                      <a:close/>
                      <a:moveTo>
                        <a:pt x="54" y="71"/>
                      </a:moveTo>
                      <a:lnTo>
                        <a:pt x="54" y="71"/>
                      </a:lnTo>
                      <a:cubicBezTo>
                        <a:pt x="63" y="89"/>
                        <a:pt x="72" y="115"/>
                        <a:pt x="81" y="133"/>
                      </a:cubicBezTo>
                      <a:cubicBezTo>
                        <a:pt x="81" y="142"/>
                        <a:pt x="89" y="151"/>
                        <a:pt x="89" y="160"/>
                      </a:cubicBezTo>
                      <a:lnTo>
                        <a:pt x="98" y="169"/>
                      </a:lnTo>
                      <a:lnTo>
                        <a:pt x="98" y="160"/>
                      </a:lnTo>
                      <a:lnTo>
                        <a:pt x="89" y="133"/>
                      </a:lnTo>
                      <a:cubicBezTo>
                        <a:pt x="81" y="115"/>
                        <a:pt x="72" y="89"/>
                        <a:pt x="54" y="7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6" name="Google Shape;10316;p15"/>
                <p:cNvSpPr/>
                <p:nvPr/>
              </p:nvSpPr>
              <p:spPr>
                <a:xfrm>
                  <a:off x="5248535" y="1474522"/>
                  <a:ext cx="710" cy="52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" h="134" extrusionOk="0">
                      <a:moveTo>
                        <a:pt x="18" y="0"/>
                      </a:moveTo>
                      <a:cubicBezTo>
                        <a:pt x="9" y="0"/>
                        <a:pt x="9" y="0"/>
                        <a:pt x="9" y="9"/>
                      </a:cubicBezTo>
                      <a:cubicBezTo>
                        <a:pt x="9" y="9"/>
                        <a:pt x="9" y="18"/>
                        <a:pt x="9" y="18"/>
                      </a:cubicBezTo>
                      <a:cubicBezTo>
                        <a:pt x="9" y="36"/>
                        <a:pt x="0" y="45"/>
                        <a:pt x="0" y="63"/>
                      </a:cubicBezTo>
                      <a:lnTo>
                        <a:pt x="0" y="107"/>
                      </a:lnTo>
                      <a:lnTo>
                        <a:pt x="0" y="134"/>
                      </a:lnTo>
                      <a:lnTo>
                        <a:pt x="9" y="134"/>
                      </a:lnTo>
                      <a:cubicBezTo>
                        <a:pt x="9" y="125"/>
                        <a:pt x="9" y="116"/>
                        <a:pt x="9" y="107"/>
                      </a:cubicBezTo>
                      <a:cubicBezTo>
                        <a:pt x="9" y="98"/>
                        <a:pt x="9" y="80"/>
                        <a:pt x="9" y="63"/>
                      </a:cubicBezTo>
                      <a:cubicBezTo>
                        <a:pt x="9" y="54"/>
                        <a:pt x="9" y="36"/>
                        <a:pt x="18" y="18"/>
                      </a:cubicBezTo>
                      <a:cubicBezTo>
                        <a:pt x="18" y="18"/>
                        <a:pt x="18" y="9"/>
                        <a:pt x="18" y="9"/>
                      </a:cubicBez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7" name="Google Shape;10317;p15"/>
                <p:cNvSpPr/>
                <p:nvPr/>
              </p:nvSpPr>
              <p:spPr>
                <a:xfrm>
                  <a:off x="5249206" y="1475902"/>
                  <a:ext cx="5324" cy="3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90" extrusionOk="0">
                      <a:moveTo>
                        <a:pt x="125" y="1"/>
                      </a:moveTo>
                      <a:lnTo>
                        <a:pt x="107" y="10"/>
                      </a:lnTo>
                      <a:lnTo>
                        <a:pt x="63" y="36"/>
                      </a:lnTo>
                      <a:cubicBezTo>
                        <a:pt x="54" y="45"/>
                        <a:pt x="36" y="54"/>
                        <a:pt x="28" y="72"/>
                      </a:cubicBezTo>
                      <a:cubicBezTo>
                        <a:pt x="45" y="63"/>
                        <a:pt x="54" y="54"/>
                        <a:pt x="72" y="45"/>
                      </a:cubicBezTo>
                      <a:cubicBezTo>
                        <a:pt x="90" y="36"/>
                        <a:pt x="99" y="28"/>
                        <a:pt x="116" y="19"/>
                      </a:cubicBezTo>
                      <a:lnTo>
                        <a:pt x="134" y="10"/>
                      </a:lnTo>
                      <a:lnTo>
                        <a:pt x="134" y="1"/>
                      </a:lnTo>
                      <a:close/>
                      <a:moveTo>
                        <a:pt x="28" y="72"/>
                      </a:moveTo>
                      <a:lnTo>
                        <a:pt x="1" y="81"/>
                      </a:lnTo>
                      <a:cubicBezTo>
                        <a:pt x="1" y="90"/>
                        <a:pt x="1" y="90"/>
                        <a:pt x="1" y="90"/>
                      </a:cubicBezTo>
                      <a:lnTo>
                        <a:pt x="10" y="90"/>
                      </a:lnTo>
                      <a:lnTo>
                        <a:pt x="28" y="72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8" name="Google Shape;10318;p15"/>
                <p:cNvSpPr/>
                <p:nvPr/>
              </p:nvSpPr>
              <p:spPr>
                <a:xfrm>
                  <a:off x="5249206" y="1480830"/>
                  <a:ext cx="6349" cy="3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90" extrusionOk="0">
                      <a:moveTo>
                        <a:pt x="1" y="0"/>
                      </a:moveTo>
                      <a:lnTo>
                        <a:pt x="1" y="9"/>
                      </a:lnTo>
                      <a:lnTo>
                        <a:pt x="10" y="18"/>
                      </a:lnTo>
                      <a:lnTo>
                        <a:pt x="28" y="36"/>
                      </a:lnTo>
                      <a:cubicBezTo>
                        <a:pt x="45" y="45"/>
                        <a:pt x="63" y="54"/>
                        <a:pt x="81" y="62"/>
                      </a:cubicBezTo>
                      <a:cubicBezTo>
                        <a:pt x="99" y="71"/>
                        <a:pt x="116" y="80"/>
                        <a:pt x="143" y="89"/>
                      </a:cubicBezTo>
                      <a:lnTo>
                        <a:pt x="161" y="89"/>
                      </a:lnTo>
                      <a:lnTo>
                        <a:pt x="161" y="80"/>
                      </a:lnTo>
                      <a:lnTo>
                        <a:pt x="143" y="80"/>
                      </a:lnTo>
                      <a:cubicBezTo>
                        <a:pt x="116" y="71"/>
                        <a:pt x="99" y="62"/>
                        <a:pt x="81" y="54"/>
                      </a:cubicBezTo>
                      <a:cubicBezTo>
                        <a:pt x="63" y="45"/>
                        <a:pt x="45" y="27"/>
                        <a:pt x="28" y="18"/>
                      </a:cubicBezTo>
                      <a:cubicBezTo>
                        <a:pt x="19" y="9"/>
                        <a:pt x="10" y="9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19" name="Google Shape;10319;p15"/>
                <p:cNvSpPr/>
                <p:nvPr/>
              </p:nvSpPr>
              <p:spPr>
                <a:xfrm>
                  <a:off x="5248851" y="1480475"/>
                  <a:ext cx="3904" cy="1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45" extrusionOk="0">
                      <a:moveTo>
                        <a:pt x="1" y="0"/>
                      </a:moveTo>
                      <a:lnTo>
                        <a:pt x="1" y="9"/>
                      </a:lnTo>
                      <a:cubicBezTo>
                        <a:pt x="28" y="27"/>
                        <a:pt x="63" y="36"/>
                        <a:pt x="99" y="45"/>
                      </a:cubicBezTo>
                      <a:cubicBezTo>
                        <a:pt x="72" y="36"/>
                        <a:pt x="37" y="18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0" name="Google Shape;10320;p15"/>
                <p:cNvSpPr/>
                <p:nvPr/>
              </p:nvSpPr>
              <p:spPr>
                <a:xfrm>
                  <a:off x="5249915" y="1479765"/>
                  <a:ext cx="9150" cy="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" h="26" extrusionOk="0">
                      <a:moveTo>
                        <a:pt x="232" y="1"/>
                      </a:moveTo>
                      <a:lnTo>
                        <a:pt x="205" y="10"/>
                      </a:lnTo>
                      <a:lnTo>
                        <a:pt x="223" y="10"/>
                      </a:lnTo>
                      <a:cubicBezTo>
                        <a:pt x="223" y="10"/>
                        <a:pt x="232" y="1"/>
                        <a:pt x="232" y="1"/>
                      </a:cubicBezTo>
                      <a:close/>
                      <a:moveTo>
                        <a:pt x="1" y="14"/>
                      </a:moveTo>
                      <a:cubicBezTo>
                        <a:pt x="1" y="14"/>
                        <a:pt x="1" y="15"/>
                        <a:pt x="1" y="18"/>
                      </a:cubicBezTo>
                      <a:lnTo>
                        <a:pt x="10" y="18"/>
                      </a:lnTo>
                      <a:cubicBezTo>
                        <a:pt x="4" y="18"/>
                        <a:pt x="2" y="14"/>
                        <a:pt x="1" y="14"/>
                      </a:cubicBezTo>
                      <a:close/>
                      <a:moveTo>
                        <a:pt x="205" y="10"/>
                      </a:moveTo>
                      <a:cubicBezTo>
                        <a:pt x="178" y="10"/>
                        <a:pt x="152" y="10"/>
                        <a:pt x="125" y="18"/>
                      </a:cubicBezTo>
                      <a:cubicBezTo>
                        <a:pt x="152" y="18"/>
                        <a:pt x="178" y="18"/>
                        <a:pt x="205" y="10"/>
                      </a:cubicBezTo>
                      <a:close/>
                      <a:moveTo>
                        <a:pt x="45" y="18"/>
                      </a:moveTo>
                      <a:cubicBezTo>
                        <a:pt x="58" y="23"/>
                        <a:pt x="72" y="25"/>
                        <a:pt x="85" y="25"/>
                      </a:cubicBezTo>
                      <a:cubicBezTo>
                        <a:pt x="98" y="25"/>
                        <a:pt x="112" y="23"/>
                        <a:pt x="125" y="1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1" name="Google Shape;10321;p15"/>
                <p:cNvSpPr/>
                <p:nvPr/>
              </p:nvSpPr>
              <p:spPr>
                <a:xfrm>
                  <a:off x="5248180" y="1482565"/>
                  <a:ext cx="1065" cy="28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72" extrusionOk="0">
                      <a:moveTo>
                        <a:pt x="0" y="1"/>
                      </a:moveTo>
                      <a:cubicBezTo>
                        <a:pt x="0" y="19"/>
                        <a:pt x="0" y="45"/>
                        <a:pt x="18" y="72"/>
                      </a:cubicBezTo>
                      <a:cubicBezTo>
                        <a:pt x="9" y="45"/>
                        <a:pt x="0" y="19"/>
                        <a:pt x="0" y="1"/>
                      </a:cubicBezTo>
                      <a:close/>
                      <a:moveTo>
                        <a:pt x="27" y="63"/>
                      </a:moveTo>
                      <a:cubicBezTo>
                        <a:pt x="27" y="63"/>
                        <a:pt x="18" y="72"/>
                        <a:pt x="18" y="72"/>
                      </a:cubicBezTo>
                      <a:lnTo>
                        <a:pt x="27" y="72"/>
                      </a:lnTo>
                      <a:lnTo>
                        <a:pt x="27" y="63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2" name="Google Shape;10322;p15"/>
                <p:cNvSpPr/>
                <p:nvPr/>
              </p:nvSpPr>
              <p:spPr>
                <a:xfrm>
                  <a:off x="5246405" y="1477676"/>
                  <a:ext cx="1459" cy="17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45" extrusionOk="0">
                      <a:moveTo>
                        <a:pt x="1" y="0"/>
                      </a:moveTo>
                      <a:lnTo>
                        <a:pt x="1" y="9"/>
                      </a:lnTo>
                      <a:cubicBezTo>
                        <a:pt x="10" y="27"/>
                        <a:pt x="19" y="36"/>
                        <a:pt x="36" y="45"/>
                      </a:cubicBezTo>
                      <a:cubicBezTo>
                        <a:pt x="19" y="36"/>
                        <a:pt x="10" y="18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3" name="Google Shape;10323;p15"/>
                <p:cNvSpPr/>
                <p:nvPr/>
              </p:nvSpPr>
              <p:spPr>
                <a:xfrm>
                  <a:off x="5244315" y="1479056"/>
                  <a:ext cx="3194" cy="11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28" extrusionOk="0">
                      <a:moveTo>
                        <a:pt x="1" y="1"/>
                      </a:moveTo>
                      <a:cubicBezTo>
                        <a:pt x="1" y="1"/>
                        <a:pt x="1" y="10"/>
                        <a:pt x="1" y="10"/>
                      </a:cubicBezTo>
                      <a:lnTo>
                        <a:pt x="36" y="10"/>
                      </a:lnTo>
                      <a:cubicBezTo>
                        <a:pt x="54" y="19"/>
                        <a:pt x="63" y="19"/>
                        <a:pt x="80" y="28"/>
                      </a:cubicBezTo>
                      <a:cubicBezTo>
                        <a:pt x="63" y="19"/>
                        <a:pt x="54" y="19"/>
                        <a:pt x="45" y="10"/>
                      </a:cubicBezTo>
                      <a:cubicBezTo>
                        <a:pt x="27" y="10"/>
                        <a:pt x="18" y="10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4" name="Google Shape;10324;p15"/>
                <p:cNvSpPr/>
                <p:nvPr/>
              </p:nvSpPr>
              <p:spPr>
                <a:xfrm>
                  <a:off x="5248535" y="1482565"/>
                  <a:ext cx="1065" cy="18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4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4"/>
                        <a:pt x="5" y="22"/>
                        <a:pt x="11" y="29"/>
                      </a:cubicBezTo>
                      <a:lnTo>
                        <a:pt x="11" y="29"/>
                      </a:lnTo>
                      <a:cubicBezTo>
                        <a:pt x="8" y="20"/>
                        <a:pt x="6" y="12"/>
                        <a:pt x="0" y="1"/>
                      </a:cubicBezTo>
                      <a:close/>
                      <a:moveTo>
                        <a:pt x="11" y="29"/>
                      </a:moveTo>
                      <a:cubicBezTo>
                        <a:pt x="13" y="34"/>
                        <a:pt x="15" y="39"/>
                        <a:pt x="18" y="45"/>
                      </a:cubicBezTo>
                      <a:lnTo>
                        <a:pt x="27" y="45"/>
                      </a:lnTo>
                      <a:lnTo>
                        <a:pt x="27" y="36"/>
                      </a:lnTo>
                      <a:lnTo>
                        <a:pt x="18" y="36"/>
                      </a:lnTo>
                      <a:cubicBezTo>
                        <a:pt x="16" y="34"/>
                        <a:pt x="13" y="32"/>
                        <a:pt x="11" y="2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5" name="Google Shape;10325;p15"/>
                <p:cNvSpPr/>
                <p:nvPr/>
              </p:nvSpPr>
              <p:spPr>
                <a:xfrm>
                  <a:off x="5249915" y="1476611"/>
                  <a:ext cx="394" cy="3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10" extrusionOk="0">
                      <a:moveTo>
                        <a:pt x="1" y="1"/>
                      </a:moveTo>
                      <a:lnTo>
                        <a:pt x="10" y="10"/>
                      </a:lnTo>
                      <a:lnTo>
                        <a:pt x="1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6" name="Google Shape;10326;p15"/>
                <p:cNvSpPr/>
                <p:nvPr/>
              </p:nvSpPr>
              <p:spPr>
                <a:xfrm>
                  <a:off x="5249206" y="1479765"/>
                  <a:ext cx="1814" cy="3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10" extrusionOk="0">
                      <a:moveTo>
                        <a:pt x="45" y="10"/>
                      </a:move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5" y="10"/>
                      </a:lnTo>
                      <a:cubicBezTo>
                        <a:pt x="28" y="1"/>
                        <a:pt x="10" y="1"/>
                        <a:pt x="1" y="10"/>
                      </a:cubicBezTo>
                      <a:lnTo>
                        <a:pt x="1" y="10"/>
                      </a:lnTo>
                      <a:cubicBezTo>
                        <a:pt x="10" y="1"/>
                        <a:pt x="28" y="1"/>
                        <a:pt x="45" y="10"/>
                      </a:cubicBezTo>
                      <a:lnTo>
                        <a:pt x="45" y="1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7" name="Google Shape;10327;p15"/>
                <p:cNvSpPr/>
                <p:nvPr/>
              </p:nvSpPr>
              <p:spPr>
                <a:xfrm>
                  <a:off x="5249560" y="1480317"/>
                  <a:ext cx="11240" cy="1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40" extrusionOk="0">
                      <a:moveTo>
                        <a:pt x="7" y="0"/>
                      </a:moveTo>
                      <a:cubicBezTo>
                        <a:pt x="6" y="0"/>
                        <a:pt x="4" y="1"/>
                        <a:pt x="1" y="4"/>
                      </a:cubicBezTo>
                      <a:cubicBezTo>
                        <a:pt x="1" y="13"/>
                        <a:pt x="10" y="13"/>
                        <a:pt x="19" y="13"/>
                      </a:cubicBezTo>
                      <a:lnTo>
                        <a:pt x="27" y="13"/>
                      </a:lnTo>
                      <a:cubicBezTo>
                        <a:pt x="36" y="13"/>
                        <a:pt x="45" y="22"/>
                        <a:pt x="54" y="22"/>
                      </a:cubicBezTo>
                      <a:cubicBezTo>
                        <a:pt x="90" y="31"/>
                        <a:pt x="125" y="31"/>
                        <a:pt x="152" y="40"/>
                      </a:cubicBezTo>
                      <a:lnTo>
                        <a:pt x="285" y="40"/>
                      </a:lnTo>
                      <a:lnTo>
                        <a:pt x="285" y="31"/>
                      </a:lnTo>
                      <a:lnTo>
                        <a:pt x="152" y="31"/>
                      </a:lnTo>
                      <a:cubicBezTo>
                        <a:pt x="125" y="22"/>
                        <a:pt x="90" y="22"/>
                        <a:pt x="63" y="13"/>
                      </a:cubicBezTo>
                      <a:lnTo>
                        <a:pt x="27" y="4"/>
                      </a:lnTo>
                      <a:lnTo>
                        <a:pt x="19" y="4"/>
                      </a:lnTo>
                      <a:cubicBezTo>
                        <a:pt x="13" y="4"/>
                        <a:pt x="11" y="0"/>
                        <a:pt x="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28" name="Google Shape;10328;p15"/>
                <p:cNvSpPr/>
                <p:nvPr/>
              </p:nvSpPr>
              <p:spPr>
                <a:xfrm>
                  <a:off x="5247825" y="1483314"/>
                  <a:ext cx="2839" cy="73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186" extrusionOk="0">
                      <a:moveTo>
                        <a:pt x="0" y="1"/>
                      </a:moveTo>
                      <a:cubicBezTo>
                        <a:pt x="1" y="27"/>
                        <a:pt x="9" y="53"/>
                        <a:pt x="9" y="79"/>
                      </a:cubicBezTo>
                      <a:cubicBezTo>
                        <a:pt x="18" y="97"/>
                        <a:pt x="27" y="115"/>
                        <a:pt x="27" y="124"/>
                      </a:cubicBezTo>
                      <a:cubicBezTo>
                        <a:pt x="31" y="132"/>
                        <a:pt x="35" y="139"/>
                        <a:pt x="40" y="144"/>
                      </a:cubicBezTo>
                      <a:lnTo>
                        <a:pt x="40" y="144"/>
                      </a:lnTo>
                      <a:cubicBezTo>
                        <a:pt x="37" y="140"/>
                        <a:pt x="36" y="136"/>
                        <a:pt x="36" y="133"/>
                      </a:cubicBezTo>
                      <a:cubicBezTo>
                        <a:pt x="36" y="115"/>
                        <a:pt x="18" y="97"/>
                        <a:pt x="18" y="88"/>
                      </a:cubicBezTo>
                      <a:cubicBezTo>
                        <a:pt x="9" y="53"/>
                        <a:pt x="1" y="27"/>
                        <a:pt x="0" y="1"/>
                      </a:cubicBezTo>
                      <a:close/>
                      <a:moveTo>
                        <a:pt x="40" y="144"/>
                      </a:moveTo>
                      <a:cubicBezTo>
                        <a:pt x="43" y="150"/>
                        <a:pt x="48" y="158"/>
                        <a:pt x="54" y="168"/>
                      </a:cubicBezTo>
                      <a:lnTo>
                        <a:pt x="58" y="173"/>
                      </a:lnTo>
                      <a:lnTo>
                        <a:pt x="58" y="173"/>
                      </a:lnTo>
                      <a:cubicBezTo>
                        <a:pt x="56" y="168"/>
                        <a:pt x="54" y="164"/>
                        <a:pt x="54" y="159"/>
                      </a:cubicBezTo>
                      <a:cubicBezTo>
                        <a:pt x="49" y="155"/>
                        <a:pt x="44" y="150"/>
                        <a:pt x="40" y="144"/>
                      </a:cubicBezTo>
                      <a:close/>
                      <a:moveTo>
                        <a:pt x="58" y="173"/>
                      </a:moveTo>
                      <a:cubicBezTo>
                        <a:pt x="60" y="177"/>
                        <a:pt x="63" y="182"/>
                        <a:pt x="63" y="186"/>
                      </a:cubicBezTo>
                      <a:lnTo>
                        <a:pt x="71" y="186"/>
                      </a:lnTo>
                      <a:lnTo>
                        <a:pt x="58" y="173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329" name="Google Shape;10329;p15"/>
            <p:cNvGrpSpPr/>
            <p:nvPr/>
          </p:nvGrpSpPr>
          <p:grpSpPr>
            <a:xfrm>
              <a:off x="8698765" y="4639792"/>
              <a:ext cx="75968" cy="79837"/>
              <a:chOff x="5318200" y="1510925"/>
              <a:chExt cx="19125" cy="20100"/>
            </a:xfrm>
          </p:grpSpPr>
          <p:sp>
            <p:nvSpPr>
              <p:cNvPr id="10330" name="Google Shape;10330;p15"/>
              <p:cNvSpPr/>
              <p:nvPr/>
            </p:nvSpPr>
            <p:spPr>
              <a:xfrm>
                <a:off x="5318200" y="1510925"/>
                <a:ext cx="19125" cy="20100"/>
              </a:xfrm>
              <a:custGeom>
                <a:avLst/>
                <a:gdLst/>
                <a:ahLst/>
                <a:cxnLst/>
                <a:rect l="l" t="t" r="r" b="b"/>
                <a:pathLst>
                  <a:path w="765" h="804" extrusionOk="0">
                    <a:moveTo>
                      <a:pt x="324" y="1"/>
                    </a:moveTo>
                    <a:cubicBezTo>
                      <a:pt x="317" y="1"/>
                      <a:pt x="309" y="2"/>
                      <a:pt x="303" y="4"/>
                    </a:cubicBezTo>
                    <a:lnTo>
                      <a:pt x="294" y="4"/>
                    </a:lnTo>
                    <a:cubicBezTo>
                      <a:pt x="285" y="4"/>
                      <a:pt x="276" y="4"/>
                      <a:pt x="267" y="13"/>
                    </a:cubicBezTo>
                    <a:cubicBezTo>
                      <a:pt x="267" y="13"/>
                      <a:pt x="258" y="13"/>
                      <a:pt x="249" y="22"/>
                    </a:cubicBezTo>
                    <a:lnTo>
                      <a:pt x="241" y="22"/>
                    </a:lnTo>
                    <a:cubicBezTo>
                      <a:pt x="214" y="40"/>
                      <a:pt x="205" y="66"/>
                      <a:pt x="205" y="93"/>
                    </a:cubicBezTo>
                    <a:lnTo>
                      <a:pt x="205" y="146"/>
                    </a:lnTo>
                    <a:cubicBezTo>
                      <a:pt x="205" y="182"/>
                      <a:pt x="214" y="217"/>
                      <a:pt x="241" y="244"/>
                    </a:cubicBezTo>
                    <a:lnTo>
                      <a:pt x="267" y="288"/>
                    </a:lnTo>
                    <a:cubicBezTo>
                      <a:pt x="285" y="306"/>
                      <a:pt x="303" y="306"/>
                      <a:pt x="320" y="306"/>
                    </a:cubicBezTo>
                    <a:cubicBezTo>
                      <a:pt x="329" y="306"/>
                      <a:pt x="347" y="306"/>
                      <a:pt x="347" y="315"/>
                    </a:cubicBezTo>
                    <a:lnTo>
                      <a:pt x="365" y="333"/>
                    </a:lnTo>
                    <a:cubicBezTo>
                      <a:pt x="365" y="342"/>
                      <a:pt x="365" y="342"/>
                      <a:pt x="365" y="351"/>
                    </a:cubicBezTo>
                    <a:lnTo>
                      <a:pt x="356" y="368"/>
                    </a:lnTo>
                    <a:cubicBezTo>
                      <a:pt x="352" y="373"/>
                      <a:pt x="347" y="375"/>
                      <a:pt x="343" y="375"/>
                    </a:cubicBezTo>
                    <a:cubicBezTo>
                      <a:pt x="338" y="375"/>
                      <a:pt x="334" y="373"/>
                      <a:pt x="329" y="368"/>
                    </a:cubicBezTo>
                    <a:lnTo>
                      <a:pt x="312" y="360"/>
                    </a:lnTo>
                    <a:cubicBezTo>
                      <a:pt x="303" y="360"/>
                      <a:pt x="294" y="351"/>
                      <a:pt x="294" y="333"/>
                    </a:cubicBezTo>
                    <a:cubicBezTo>
                      <a:pt x="294" y="315"/>
                      <a:pt x="276" y="306"/>
                      <a:pt x="258" y="297"/>
                    </a:cubicBezTo>
                    <a:lnTo>
                      <a:pt x="214" y="280"/>
                    </a:lnTo>
                    <a:cubicBezTo>
                      <a:pt x="196" y="271"/>
                      <a:pt x="178" y="266"/>
                      <a:pt x="160" y="266"/>
                    </a:cubicBezTo>
                    <a:cubicBezTo>
                      <a:pt x="141" y="266"/>
                      <a:pt x="121" y="271"/>
                      <a:pt x="98" y="280"/>
                    </a:cubicBezTo>
                    <a:lnTo>
                      <a:pt x="54" y="297"/>
                    </a:lnTo>
                    <a:cubicBezTo>
                      <a:pt x="27" y="306"/>
                      <a:pt x="10" y="324"/>
                      <a:pt x="1" y="360"/>
                    </a:cubicBezTo>
                    <a:cubicBezTo>
                      <a:pt x="1" y="368"/>
                      <a:pt x="1" y="377"/>
                      <a:pt x="1" y="386"/>
                    </a:cubicBezTo>
                    <a:cubicBezTo>
                      <a:pt x="1" y="395"/>
                      <a:pt x="1" y="404"/>
                      <a:pt x="1" y="413"/>
                    </a:cubicBezTo>
                    <a:lnTo>
                      <a:pt x="1" y="422"/>
                    </a:lnTo>
                    <a:cubicBezTo>
                      <a:pt x="1" y="448"/>
                      <a:pt x="19" y="475"/>
                      <a:pt x="45" y="484"/>
                    </a:cubicBezTo>
                    <a:lnTo>
                      <a:pt x="90" y="511"/>
                    </a:lnTo>
                    <a:cubicBezTo>
                      <a:pt x="110" y="521"/>
                      <a:pt x="134" y="525"/>
                      <a:pt x="158" y="525"/>
                    </a:cubicBezTo>
                    <a:cubicBezTo>
                      <a:pt x="174" y="525"/>
                      <a:pt x="190" y="523"/>
                      <a:pt x="205" y="519"/>
                    </a:cubicBezTo>
                    <a:lnTo>
                      <a:pt x="249" y="511"/>
                    </a:lnTo>
                    <a:cubicBezTo>
                      <a:pt x="276" y="502"/>
                      <a:pt x="285" y="493"/>
                      <a:pt x="294" y="475"/>
                    </a:cubicBezTo>
                    <a:cubicBezTo>
                      <a:pt x="294" y="457"/>
                      <a:pt x="303" y="448"/>
                      <a:pt x="320" y="448"/>
                    </a:cubicBezTo>
                    <a:lnTo>
                      <a:pt x="338" y="448"/>
                    </a:lnTo>
                    <a:cubicBezTo>
                      <a:pt x="347" y="448"/>
                      <a:pt x="347" y="448"/>
                      <a:pt x="356" y="457"/>
                    </a:cubicBezTo>
                    <a:cubicBezTo>
                      <a:pt x="356" y="457"/>
                      <a:pt x="356" y="466"/>
                      <a:pt x="356" y="475"/>
                    </a:cubicBezTo>
                    <a:lnTo>
                      <a:pt x="338" y="493"/>
                    </a:lnTo>
                    <a:cubicBezTo>
                      <a:pt x="338" y="502"/>
                      <a:pt x="320" y="502"/>
                      <a:pt x="312" y="502"/>
                    </a:cubicBezTo>
                    <a:cubicBezTo>
                      <a:pt x="294" y="502"/>
                      <a:pt x="276" y="511"/>
                      <a:pt x="258" y="528"/>
                    </a:cubicBezTo>
                    <a:lnTo>
                      <a:pt x="232" y="564"/>
                    </a:lnTo>
                    <a:cubicBezTo>
                      <a:pt x="214" y="599"/>
                      <a:pt x="196" y="635"/>
                      <a:pt x="205" y="670"/>
                    </a:cubicBezTo>
                    <a:lnTo>
                      <a:pt x="205" y="715"/>
                    </a:lnTo>
                    <a:cubicBezTo>
                      <a:pt x="205" y="750"/>
                      <a:pt x="223" y="777"/>
                      <a:pt x="249" y="795"/>
                    </a:cubicBezTo>
                    <a:lnTo>
                      <a:pt x="258" y="795"/>
                    </a:lnTo>
                    <a:cubicBezTo>
                      <a:pt x="258" y="795"/>
                      <a:pt x="267" y="804"/>
                      <a:pt x="276" y="804"/>
                    </a:cubicBezTo>
                    <a:lnTo>
                      <a:pt x="303" y="804"/>
                    </a:lnTo>
                    <a:cubicBezTo>
                      <a:pt x="338" y="804"/>
                      <a:pt x="365" y="795"/>
                      <a:pt x="383" y="768"/>
                    </a:cubicBezTo>
                    <a:lnTo>
                      <a:pt x="418" y="733"/>
                    </a:lnTo>
                    <a:cubicBezTo>
                      <a:pt x="445" y="706"/>
                      <a:pt x="454" y="670"/>
                      <a:pt x="454" y="635"/>
                    </a:cubicBezTo>
                    <a:lnTo>
                      <a:pt x="454" y="582"/>
                    </a:lnTo>
                    <a:cubicBezTo>
                      <a:pt x="454" y="564"/>
                      <a:pt x="445" y="546"/>
                      <a:pt x="427" y="537"/>
                    </a:cubicBezTo>
                    <a:cubicBezTo>
                      <a:pt x="418" y="528"/>
                      <a:pt x="409" y="519"/>
                      <a:pt x="418" y="502"/>
                    </a:cubicBezTo>
                    <a:lnTo>
                      <a:pt x="418" y="484"/>
                    </a:lnTo>
                    <a:cubicBezTo>
                      <a:pt x="418" y="475"/>
                      <a:pt x="418" y="475"/>
                      <a:pt x="418" y="466"/>
                    </a:cubicBezTo>
                    <a:lnTo>
                      <a:pt x="436" y="457"/>
                    </a:lnTo>
                    <a:lnTo>
                      <a:pt x="454" y="457"/>
                    </a:lnTo>
                    <a:lnTo>
                      <a:pt x="463" y="475"/>
                    </a:lnTo>
                    <a:cubicBezTo>
                      <a:pt x="471" y="484"/>
                      <a:pt x="471" y="493"/>
                      <a:pt x="463" y="511"/>
                    </a:cubicBezTo>
                    <a:cubicBezTo>
                      <a:pt x="454" y="519"/>
                      <a:pt x="454" y="546"/>
                      <a:pt x="463" y="564"/>
                    </a:cubicBezTo>
                    <a:lnTo>
                      <a:pt x="498" y="599"/>
                    </a:lnTo>
                    <a:cubicBezTo>
                      <a:pt x="516" y="635"/>
                      <a:pt x="543" y="653"/>
                      <a:pt x="578" y="662"/>
                    </a:cubicBezTo>
                    <a:lnTo>
                      <a:pt x="631" y="679"/>
                    </a:lnTo>
                    <a:cubicBezTo>
                      <a:pt x="638" y="682"/>
                      <a:pt x="646" y="683"/>
                      <a:pt x="654" y="683"/>
                    </a:cubicBezTo>
                    <a:cubicBezTo>
                      <a:pt x="676" y="683"/>
                      <a:pt x="698" y="675"/>
                      <a:pt x="711" y="662"/>
                    </a:cubicBezTo>
                    <a:cubicBezTo>
                      <a:pt x="720" y="653"/>
                      <a:pt x="720" y="653"/>
                      <a:pt x="729" y="644"/>
                    </a:cubicBezTo>
                    <a:cubicBezTo>
                      <a:pt x="738" y="635"/>
                      <a:pt x="738" y="635"/>
                      <a:pt x="747" y="626"/>
                    </a:cubicBezTo>
                    <a:lnTo>
                      <a:pt x="747" y="617"/>
                    </a:lnTo>
                    <a:cubicBezTo>
                      <a:pt x="756" y="590"/>
                      <a:pt x="756" y="555"/>
                      <a:pt x="747" y="528"/>
                    </a:cubicBezTo>
                    <a:lnTo>
                      <a:pt x="720" y="484"/>
                    </a:lnTo>
                    <a:cubicBezTo>
                      <a:pt x="702" y="457"/>
                      <a:pt x="667" y="431"/>
                      <a:pt x="640" y="413"/>
                    </a:cubicBezTo>
                    <a:lnTo>
                      <a:pt x="587" y="395"/>
                    </a:lnTo>
                    <a:cubicBezTo>
                      <a:pt x="569" y="395"/>
                      <a:pt x="551" y="395"/>
                      <a:pt x="534" y="404"/>
                    </a:cubicBezTo>
                    <a:cubicBezTo>
                      <a:pt x="529" y="408"/>
                      <a:pt x="525" y="411"/>
                      <a:pt x="519" y="411"/>
                    </a:cubicBezTo>
                    <a:cubicBezTo>
                      <a:pt x="514" y="411"/>
                      <a:pt x="507" y="408"/>
                      <a:pt x="498" y="404"/>
                    </a:cubicBezTo>
                    <a:lnTo>
                      <a:pt x="480" y="404"/>
                    </a:lnTo>
                    <a:cubicBezTo>
                      <a:pt x="480" y="395"/>
                      <a:pt x="471" y="395"/>
                      <a:pt x="471" y="386"/>
                    </a:cubicBezTo>
                    <a:lnTo>
                      <a:pt x="471" y="368"/>
                    </a:lnTo>
                    <a:cubicBezTo>
                      <a:pt x="471" y="368"/>
                      <a:pt x="480" y="360"/>
                      <a:pt x="480" y="360"/>
                    </a:cubicBezTo>
                    <a:lnTo>
                      <a:pt x="498" y="360"/>
                    </a:lnTo>
                    <a:cubicBezTo>
                      <a:pt x="504" y="357"/>
                      <a:pt x="509" y="356"/>
                      <a:pt x="513" y="356"/>
                    </a:cubicBezTo>
                    <a:cubicBezTo>
                      <a:pt x="522" y="356"/>
                      <a:pt x="528" y="360"/>
                      <a:pt x="534" y="360"/>
                    </a:cubicBezTo>
                    <a:cubicBezTo>
                      <a:pt x="547" y="373"/>
                      <a:pt x="560" y="381"/>
                      <a:pt x="573" y="381"/>
                    </a:cubicBezTo>
                    <a:cubicBezTo>
                      <a:pt x="577" y="381"/>
                      <a:pt x="582" y="380"/>
                      <a:pt x="587" y="377"/>
                    </a:cubicBezTo>
                    <a:lnTo>
                      <a:pt x="631" y="360"/>
                    </a:lnTo>
                    <a:cubicBezTo>
                      <a:pt x="667" y="351"/>
                      <a:pt x="702" y="324"/>
                      <a:pt x="720" y="297"/>
                    </a:cubicBezTo>
                    <a:lnTo>
                      <a:pt x="747" y="253"/>
                    </a:lnTo>
                    <a:cubicBezTo>
                      <a:pt x="765" y="235"/>
                      <a:pt x="765" y="200"/>
                      <a:pt x="756" y="173"/>
                    </a:cubicBezTo>
                    <a:lnTo>
                      <a:pt x="756" y="164"/>
                    </a:lnTo>
                    <a:cubicBezTo>
                      <a:pt x="747" y="146"/>
                      <a:pt x="738" y="138"/>
                      <a:pt x="729" y="120"/>
                    </a:cubicBezTo>
                    <a:cubicBezTo>
                      <a:pt x="716" y="107"/>
                      <a:pt x="694" y="99"/>
                      <a:pt x="672" y="99"/>
                    </a:cubicBezTo>
                    <a:cubicBezTo>
                      <a:pt x="664" y="99"/>
                      <a:pt x="656" y="100"/>
                      <a:pt x="649" y="102"/>
                    </a:cubicBezTo>
                    <a:lnTo>
                      <a:pt x="596" y="111"/>
                    </a:lnTo>
                    <a:cubicBezTo>
                      <a:pt x="560" y="120"/>
                      <a:pt x="534" y="138"/>
                      <a:pt x="507" y="164"/>
                    </a:cubicBezTo>
                    <a:lnTo>
                      <a:pt x="471" y="209"/>
                    </a:lnTo>
                    <a:cubicBezTo>
                      <a:pt x="463" y="226"/>
                      <a:pt x="463" y="244"/>
                      <a:pt x="471" y="262"/>
                    </a:cubicBezTo>
                    <a:cubicBezTo>
                      <a:pt x="471" y="271"/>
                      <a:pt x="471" y="280"/>
                      <a:pt x="471" y="297"/>
                    </a:cubicBezTo>
                    <a:lnTo>
                      <a:pt x="454" y="324"/>
                    </a:lnTo>
                    <a:cubicBezTo>
                      <a:pt x="448" y="324"/>
                      <a:pt x="446" y="328"/>
                      <a:pt x="443" y="328"/>
                    </a:cubicBezTo>
                    <a:cubicBezTo>
                      <a:pt x="441" y="328"/>
                      <a:pt x="439" y="327"/>
                      <a:pt x="436" y="324"/>
                    </a:cubicBezTo>
                    <a:cubicBezTo>
                      <a:pt x="427" y="324"/>
                      <a:pt x="427" y="324"/>
                      <a:pt x="427" y="315"/>
                    </a:cubicBezTo>
                    <a:lnTo>
                      <a:pt x="427" y="288"/>
                    </a:lnTo>
                    <a:cubicBezTo>
                      <a:pt x="427" y="280"/>
                      <a:pt x="427" y="271"/>
                      <a:pt x="436" y="262"/>
                    </a:cubicBezTo>
                    <a:cubicBezTo>
                      <a:pt x="454" y="253"/>
                      <a:pt x="463" y="235"/>
                      <a:pt x="463" y="209"/>
                    </a:cubicBezTo>
                    <a:lnTo>
                      <a:pt x="463" y="164"/>
                    </a:lnTo>
                    <a:cubicBezTo>
                      <a:pt x="454" y="129"/>
                      <a:pt x="445" y="93"/>
                      <a:pt x="418" y="66"/>
                    </a:cubicBezTo>
                    <a:lnTo>
                      <a:pt x="383" y="31"/>
                    </a:lnTo>
                    <a:cubicBezTo>
                      <a:pt x="369" y="11"/>
                      <a:pt x="346" y="1"/>
                      <a:pt x="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331" name="Google Shape;10331;p15"/>
              <p:cNvGrpSpPr/>
              <p:nvPr/>
            </p:nvGrpSpPr>
            <p:grpSpPr>
              <a:xfrm>
                <a:off x="5325300" y="1515900"/>
                <a:ext cx="10925" cy="11575"/>
                <a:chOff x="5325300" y="1515900"/>
                <a:chExt cx="10925" cy="11575"/>
              </a:xfrm>
            </p:grpSpPr>
            <p:sp>
              <p:nvSpPr>
                <p:cNvPr id="10332" name="Google Shape;10332;p15"/>
                <p:cNvSpPr/>
                <p:nvPr/>
              </p:nvSpPr>
              <p:spPr>
                <a:xfrm>
                  <a:off x="5327300" y="1519900"/>
                  <a:ext cx="2250" cy="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90" extrusionOk="0">
                      <a:moveTo>
                        <a:pt x="81" y="9"/>
                      </a:moveTo>
                      <a:cubicBezTo>
                        <a:pt x="81" y="9"/>
                        <a:pt x="81" y="18"/>
                        <a:pt x="81" y="27"/>
                      </a:cubicBezTo>
                      <a:lnTo>
                        <a:pt x="81" y="36"/>
                      </a:lnTo>
                      <a:cubicBezTo>
                        <a:pt x="81" y="45"/>
                        <a:pt x="81" y="54"/>
                        <a:pt x="81" y="54"/>
                      </a:cubicBezTo>
                      <a:cubicBezTo>
                        <a:pt x="90" y="63"/>
                        <a:pt x="81" y="63"/>
                        <a:pt x="72" y="63"/>
                      </a:cubicBezTo>
                      <a:cubicBezTo>
                        <a:pt x="63" y="63"/>
                        <a:pt x="54" y="72"/>
                        <a:pt x="45" y="72"/>
                      </a:cubicBezTo>
                      <a:lnTo>
                        <a:pt x="36" y="80"/>
                      </a:lnTo>
                      <a:lnTo>
                        <a:pt x="36" y="80"/>
                      </a:lnTo>
                      <a:cubicBezTo>
                        <a:pt x="36" y="89"/>
                        <a:pt x="28" y="89"/>
                        <a:pt x="19" y="80"/>
                      </a:cubicBezTo>
                      <a:cubicBezTo>
                        <a:pt x="19" y="80"/>
                        <a:pt x="19" y="80"/>
                        <a:pt x="19" y="72"/>
                      </a:cubicBezTo>
                      <a:lnTo>
                        <a:pt x="19" y="72"/>
                      </a:lnTo>
                      <a:cubicBezTo>
                        <a:pt x="19" y="72"/>
                        <a:pt x="10" y="63"/>
                        <a:pt x="10" y="63"/>
                      </a:cubicBezTo>
                      <a:cubicBezTo>
                        <a:pt x="1" y="54"/>
                        <a:pt x="1" y="54"/>
                        <a:pt x="10" y="45"/>
                      </a:cubicBezTo>
                      <a:cubicBezTo>
                        <a:pt x="19" y="45"/>
                        <a:pt x="19" y="36"/>
                        <a:pt x="28" y="27"/>
                      </a:cubicBezTo>
                      <a:lnTo>
                        <a:pt x="36" y="18"/>
                      </a:lnTo>
                      <a:cubicBezTo>
                        <a:pt x="36" y="9"/>
                        <a:pt x="36" y="9"/>
                        <a:pt x="36" y="9"/>
                      </a:cubicBezTo>
                      <a:cubicBezTo>
                        <a:pt x="36" y="9"/>
                        <a:pt x="36" y="1"/>
                        <a:pt x="36" y="1"/>
                      </a:cubicBezTo>
                      <a:cubicBezTo>
                        <a:pt x="36" y="1"/>
                        <a:pt x="45" y="1"/>
                        <a:pt x="45" y="1"/>
                      </a:cubicBezTo>
                      <a:lnTo>
                        <a:pt x="54" y="1"/>
                      </a:lnTo>
                      <a:cubicBezTo>
                        <a:pt x="63" y="1"/>
                        <a:pt x="72" y="1"/>
                        <a:pt x="81" y="1"/>
                      </a:cubicBezTo>
                      <a:cubicBezTo>
                        <a:pt x="81" y="1"/>
                        <a:pt x="90" y="1"/>
                        <a:pt x="81" y="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33" name="Google Shape;10333;p15"/>
                <p:cNvSpPr/>
                <p:nvPr/>
              </p:nvSpPr>
              <p:spPr>
                <a:xfrm>
                  <a:off x="5325300" y="1520700"/>
                  <a:ext cx="2475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3" extrusionOk="0">
                      <a:moveTo>
                        <a:pt x="30" y="0"/>
                      </a:moveTo>
                      <a:cubicBezTo>
                        <a:pt x="21" y="0"/>
                        <a:pt x="11" y="1"/>
                        <a:pt x="1" y="4"/>
                      </a:cubicBezTo>
                      <a:lnTo>
                        <a:pt x="10" y="4"/>
                      </a:lnTo>
                      <a:cubicBezTo>
                        <a:pt x="31" y="4"/>
                        <a:pt x="58" y="4"/>
                        <a:pt x="81" y="9"/>
                      </a:cubicBezTo>
                      <a:lnTo>
                        <a:pt x="81" y="9"/>
                      </a:lnTo>
                      <a:cubicBezTo>
                        <a:pt x="64" y="4"/>
                        <a:pt x="47" y="0"/>
                        <a:pt x="30" y="0"/>
                      </a:cubicBezTo>
                      <a:close/>
                      <a:moveTo>
                        <a:pt x="81" y="9"/>
                      </a:moveTo>
                      <a:cubicBezTo>
                        <a:pt x="87" y="10"/>
                        <a:pt x="93" y="11"/>
                        <a:pt x="99" y="13"/>
                      </a:cubicBezTo>
                      <a:cubicBezTo>
                        <a:pt x="93" y="11"/>
                        <a:pt x="87" y="10"/>
                        <a:pt x="81" y="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34" name="Google Shape;10334;p15"/>
                <p:cNvSpPr/>
                <p:nvPr/>
              </p:nvSpPr>
              <p:spPr>
                <a:xfrm>
                  <a:off x="5326200" y="1521025"/>
                  <a:ext cx="1125" cy="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27" extrusionOk="0">
                      <a:moveTo>
                        <a:pt x="44" y="0"/>
                      </a:moveTo>
                      <a:cubicBezTo>
                        <a:pt x="27" y="9"/>
                        <a:pt x="9" y="9"/>
                        <a:pt x="0" y="18"/>
                      </a:cubicBezTo>
                      <a:cubicBezTo>
                        <a:pt x="0" y="18"/>
                        <a:pt x="0" y="22"/>
                        <a:pt x="0" y="27"/>
                      </a:cubicBezTo>
                      <a:cubicBezTo>
                        <a:pt x="9" y="9"/>
                        <a:pt x="27" y="9"/>
                        <a:pt x="4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35" name="Google Shape;10335;p15"/>
                <p:cNvSpPr/>
                <p:nvPr/>
              </p:nvSpPr>
              <p:spPr>
                <a:xfrm>
                  <a:off x="5327100" y="1521500"/>
                  <a:ext cx="675" cy="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106" extrusionOk="0">
                      <a:moveTo>
                        <a:pt x="26" y="0"/>
                      </a:moveTo>
                      <a:lnTo>
                        <a:pt x="26" y="0"/>
                      </a:lnTo>
                      <a:cubicBezTo>
                        <a:pt x="18" y="35"/>
                        <a:pt x="9" y="70"/>
                        <a:pt x="0" y="96"/>
                      </a:cubicBezTo>
                      <a:cubicBezTo>
                        <a:pt x="0" y="96"/>
                        <a:pt x="0" y="96"/>
                        <a:pt x="9" y="105"/>
                      </a:cubicBezTo>
                      <a:cubicBezTo>
                        <a:pt x="9" y="70"/>
                        <a:pt x="18" y="35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36" name="Google Shape;10336;p15"/>
                <p:cNvSpPr/>
                <p:nvPr/>
              </p:nvSpPr>
              <p:spPr>
                <a:xfrm>
                  <a:off x="5325525" y="1515900"/>
                  <a:ext cx="247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170" extrusionOk="0">
                      <a:moveTo>
                        <a:pt x="1" y="1"/>
                      </a:moveTo>
                      <a:lnTo>
                        <a:pt x="19" y="18"/>
                      </a:lnTo>
                      <a:lnTo>
                        <a:pt x="10" y="1"/>
                      </a:lnTo>
                      <a:close/>
                      <a:moveTo>
                        <a:pt x="19" y="18"/>
                      </a:moveTo>
                      <a:cubicBezTo>
                        <a:pt x="27" y="36"/>
                        <a:pt x="45" y="54"/>
                        <a:pt x="54" y="72"/>
                      </a:cubicBezTo>
                      <a:cubicBezTo>
                        <a:pt x="63" y="89"/>
                        <a:pt x="72" y="116"/>
                        <a:pt x="81" y="134"/>
                      </a:cubicBezTo>
                      <a:cubicBezTo>
                        <a:pt x="90" y="152"/>
                        <a:pt x="90" y="152"/>
                        <a:pt x="90" y="161"/>
                      </a:cubicBezTo>
                      <a:cubicBezTo>
                        <a:pt x="99" y="169"/>
                        <a:pt x="99" y="169"/>
                        <a:pt x="99" y="169"/>
                      </a:cubicBezTo>
                      <a:lnTo>
                        <a:pt x="99" y="161"/>
                      </a:lnTo>
                      <a:cubicBezTo>
                        <a:pt x="99" y="152"/>
                        <a:pt x="90" y="143"/>
                        <a:pt x="90" y="134"/>
                      </a:cubicBezTo>
                      <a:cubicBezTo>
                        <a:pt x="81" y="107"/>
                        <a:pt x="72" y="89"/>
                        <a:pt x="63" y="72"/>
                      </a:cubicBezTo>
                      <a:cubicBezTo>
                        <a:pt x="45" y="54"/>
                        <a:pt x="36" y="36"/>
                        <a:pt x="19" y="1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37" name="Google Shape;10337;p15"/>
                <p:cNvSpPr/>
                <p:nvPr/>
              </p:nvSpPr>
              <p:spPr>
                <a:xfrm>
                  <a:off x="5328650" y="1517025"/>
                  <a:ext cx="250" cy="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134" extrusionOk="0">
                      <a:moveTo>
                        <a:pt x="9" y="0"/>
                      </a:move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ubicBezTo>
                        <a:pt x="9" y="9"/>
                        <a:pt x="9" y="9"/>
                        <a:pt x="9" y="18"/>
                      </a:cubicBezTo>
                      <a:cubicBezTo>
                        <a:pt x="9" y="27"/>
                        <a:pt x="9" y="44"/>
                        <a:pt x="0" y="62"/>
                      </a:cubicBezTo>
                      <a:cubicBezTo>
                        <a:pt x="0" y="80"/>
                        <a:pt x="0" y="89"/>
                        <a:pt x="0" y="107"/>
                      </a:cubicBezTo>
                      <a:lnTo>
                        <a:pt x="0" y="124"/>
                      </a:lnTo>
                      <a:lnTo>
                        <a:pt x="0" y="133"/>
                      </a:lnTo>
                      <a:lnTo>
                        <a:pt x="0" y="124"/>
                      </a:lnTo>
                      <a:lnTo>
                        <a:pt x="0" y="107"/>
                      </a:lnTo>
                      <a:lnTo>
                        <a:pt x="0" y="62"/>
                      </a:lnTo>
                      <a:cubicBezTo>
                        <a:pt x="9" y="44"/>
                        <a:pt x="9" y="27"/>
                        <a:pt x="9" y="18"/>
                      </a:cubicBez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38" name="Google Shape;10338;p15"/>
                <p:cNvSpPr/>
                <p:nvPr/>
              </p:nvSpPr>
              <p:spPr>
                <a:xfrm>
                  <a:off x="5329075" y="1517900"/>
                  <a:ext cx="3375" cy="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90" extrusionOk="0">
                      <a:moveTo>
                        <a:pt x="116" y="1"/>
                      </a:moveTo>
                      <a:lnTo>
                        <a:pt x="108" y="9"/>
                      </a:lnTo>
                      <a:cubicBezTo>
                        <a:pt x="90" y="18"/>
                        <a:pt x="72" y="27"/>
                        <a:pt x="63" y="36"/>
                      </a:cubicBezTo>
                      <a:cubicBezTo>
                        <a:pt x="45" y="45"/>
                        <a:pt x="28" y="63"/>
                        <a:pt x="19" y="72"/>
                      </a:cubicBezTo>
                      <a:cubicBezTo>
                        <a:pt x="36" y="63"/>
                        <a:pt x="54" y="54"/>
                        <a:pt x="63" y="45"/>
                      </a:cubicBezTo>
                      <a:lnTo>
                        <a:pt x="108" y="18"/>
                      </a:lnTo>
                      <a:lnTo>
                        <a:pt x="125" y="9"/>
                      </a:lnTo>
                      <a:lnTo>
                        <a:pt x="134" y="9"/>
                      </a:lnTo>
                      <a:lnTo>
                        <a:pt x="134" y="1"/>
                      </a:lnTo>
                      <a:close/>
                      <a:moveTo>
                        <a:pt x="19" y="72"/>
                      </a:moveTo>
                      <a:lnTo>
                        <a:pt x="1" y="81"/>
                      </a:lnTo>
                      <a:lnTo>
                        <a:pt x="1" y="89"/>
                      </a:lnTo>
                      <a:lnTo>
                        <a:pt x="19" y="7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39" name="Google Shape;10339;p15"/>
                <p:cNvSpPr/>
                <p:nvPr/>
              </p:nvSpPr>
              <p:spPr>
                <a:xfrm>
                  <a:off x="5328875" y="1521350"/>
                  <a:ext cx="4225" cy="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85" extrusionOk="0">
                      <a:moveTo>
                        <a:pt x="0" y="1"/>
                      </a:moveTo>
                      <a:cubicBezTo>
                        <a:pt x="0" y="1"/>
                        <a:pt x="0" y="2"/>
                        <a:pt x="0" y="5"/>
                      </a:cubicBezTo>
                      <a:lnTo>
                        <a:pt x="0" y="14"/>
                      </a:lnTo>
                      <a:lnTo>
                        <a:pt x="9" y="14"/>
                      </a:lnTo>
                      <a:lnTo>
                        <a:pt x="27" y="22"/>
                      </a:lnTo>
                      <a:cubicBezTo>
                        <a:pt x="44" y="40"/>
                        <a:pt x="62" y="49"/>
                        <a:pt x="80" y="58"/>
                      </a:cubicBezTo>
                      <a:cubicBezTo>
                        <a:pt x="107" y="67"/>
                        <a:pt x="124" y="76"/>
                        <a:pt x="142" y="85"/>
                      </a:cubicBezTo>
                      <a:lnTo>
                        <a:pt x="169" y="85"/>
                      </a:lnTo>
                      <a:lnTo>
                        <a:pt x="169" y="76"/>
                      </a:lnTo>
                      <a:lnTo>
                        <a:pt x="142" y="76"/>
                      </a:lnTo>
                      <a:cubicBezTo>
                        <a:pt x="124" y="67"/>
                        <a:pt x="107" y="58"/>
                        <a:pt x="80" y="49"/>
                      </a:cubicBezTo>
                      <a:cubicBezTo>
                        <a:pt x="62" y="40"/>
                        <a:pt x="44" y="22"/>
                        <a:pt x="27" y="14"/>
                      </a:cubicBezTo>
                      <a:lnTo>
                        <a:pt x="9" y="5"/>
                      </a:lnTo>
                      <a:cubicBezTo>
                        <a:pt x="3" y="5"/>
                        <a:pt x="1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0" name="Google Shape;10340;p15"/>
                <p:cNvSpPr/>
                <p:nvPr/>
              </p:nvSpPr>
              <p:spPr>
                <a:xfrm>
                  <a:off x="5328650" y="1520800"/>
                  <a:ext cx="2675" cy="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" h="45" extrusionOk="0">
                      <a:moveTo>
                        <a:pt x="0" y="0"/>
                      </a:moveTo>
                      <a:lnTo>
                        <a:pt x="0" y="9"/>
                      </a:lnTo>
                      <a:cubicBezTo>
                        <a:pt x="36" y="27"/>
                        <a:pt x="71" y="36"/>
                        <a:pt x="107" y="44"/>
                      </a:cubicBezTo>
                      <a:cubicBezTo>
                        <a:pt x="71" y="36"/>
                        <a:pt x="36" y="18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1" name="Google Shape;10341;p15"/>
                <p:cNvSpPr/>
                <p:nvPr/>
              </p:nvSpPr>
              <p:spPr>
                <a:xfrm>
                  <a:off x="5329075" y="1520575"/>
                  <a:ext cx="6025" cy="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" h="18" extrusionOk="0">
                      <a:moveTo>
                        <a:pt x="1" y="0"/>
                      </a:moveTo>
                      <a:cubicBezTo>
                        <a:pt x="1" y="9"/>
                        <a:pt x="10" y="9"/>
                        <a:pt x="10" y="9"/>
                      </a:cubicBezTo>
                      <a:lnTo>
                        <a:pt x="19" y="9"/>
                      </a:lnTo>
                      <a:lnTo>
                        <a:pt x="45" y="18"/>
                      </a:lnTo>
                      <a:lnTo>
                        <a:pt x="125" y="18"/>
                      </a:lnTo>
                      <a:cubicBezTo>
                        <a:pt x="152" y="18"/>
                        <a:pt x="179" y="9"/>
                        <a:pt x="205" y="9"/>
                      </a:cubicBezTo>
                      <a:lnTo>
                        <a:pt x="241" y="9"/>
                      </a:lnTo>
                      <a:cubicBezTo>
                        <a:pt x="241" y="0"/>
                        <a:pt x="241" y="0"/>
                        <a:pt x="241" y="0"/>
                      </a:cubicBezTo>
                      <a:lnTo>
                        <a:pt x="125" y="0"/>
                      </a:lnTo>
                      <a:cubicBezTo>
                        <a:pt x="112" y="5"/>
                        <a:pt x="99" y="7"/>
                        <a:pt x="85" y="7"/>
                      </a:cubicBezTo>
                      <a:cubicBezTo>
                        <a:pt x="72" y="7"/>
                        <a:pt x="59" y="5"/>
                        <a:pt x="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2" name="Google Shape;10342;p15"/>
                <p:cNvSpPr/>
                <p:nvPr/>
              </p:nvSpPr>
              <p:spPr>
                <a:xfrm>
                  <a:off x="5328200" y="1522125"/>
                  <a:ext cx="700" cy="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72" extrusionOk="0">
                      <a:moveTo>
                        <a:pt x="0" y="0"/>
                      </a:moveTo>
                      <a:cubicBezTo>
                        <a:pt x="0" y="16"/>
                        <a:pt x="4" y="32"/>
                        <a:pt x="10" y="47"/>
                      </a:cubicBezTo>
                      <a:lnTo>
                        <a:pt x="10" y="47"/>
                      </a:lnTo>
                      <a:cubicBezTo>
                        <a:pt x="5" y="29"/>
                        <a:pt x="0" y="13"/>
                        <a:pt x="0" y="0"/>
                      </a:cubicBezTo>
                      <a:close/>
                      <a:moveTo>
                        <a:pt x="10" y="47"/>
                      </a:moveTo>
                      <a:cubicBezTo>
                        <a:pt x="13" y="55"/>
                        <a:pt x="15" y="63"/>
                        <a:pt x="18" y="71"/>
                      </a:cubicBezTo>
                      <a:cubicBezTo>
                        <a:pt x="18" y="71"/>
                        <a:pt x="21" y="69"/>
                        <a:pt x="23" y="67"/>
                      </a:cubicBezTo>
                      <a:lnTo>
                        <a:pt x="23" y="67"/>
                      </a:lnTo>
                      <a:cubicBezTo>
                        <a:pt x="24" y="68"/>
                        <a:pt x="26" y="70"/>
                        <a:pt x="27" y="71"/>
                      </a:cubicBezTo>
                      <a:lnTo>
                        <a:pt x="27" y="63"/>
                      </a:lnTo>
                      <a:cubicBezTo>
                        <a:pt x="27" y="63"/>
                        <a:pt x="25" y="65"/>
                        <a:pt x="23" y="67"/>
                      </a:cubicBezTo>
                      <a:lnTo>
                        <a:pt x="23" y="67"/>
                      </a:lnTo>
                      <a:cubicBezTo>
                        <a:pt x="18" y="61"/>
                        <a:pt x="13" y="54"/>
                        <a:pt x="10" y="4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3" name="Google Shape;10343;p15"/>
                <p:cNvSpPr/>
                <p:nvPr/>
              </p:nvSpPr>
              <p:spPr>
                <a:xfrm>
                  <a:off x="5327100" y="1519025"/>
                  <a:ext cx="1350" cy="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45" extrusionOk="0">
                      <a:moveTo>
                        <a:pt x="0" y="9"/>
                      </a:moveTo>
                      <a:lnTo>
                        <a:pt x="0" y="18"/>
                      </a:lnTo>
                      <a:lnTo>
                        <a:pt x="4" y="9"/>
                      </a:lnTo>
                      <a:close/>
                      <a:moveTo>
                        <a:pt x="9" y="0"/>
                      </a:moveTo>
                      <a:lnTo>
                        <a:pt x="4" y="9"/>
                      </a:lnTo>
                      <a:lnTo>
                        <a:pt x="9" y="9"/>
                      </a:lnTo>
                      <a:cubicBezTo>
                        <a:pt x="18" y="27"/>
                        <a:pt x="36" y="36"/>
                        <a:pt x="53" y="44"/>
                      </a:cubicBezTo>
                      <a:cubicBezTo>
                        <a:pt x="36" y="36"/>
                        <a:pt x="18" y="18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4" name="Google Shape;10344;p15"/>
                <p:cNvSpPr/>
                <p:nvPr/>
              </p:nvSpPr>
              <p:spPr>
                <a:xfrm>
                  <a:off x="5325750" y="1520125"/>
                  <a:ext cx="1150" cy="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10" extrusionOk="0">
                      <a:moveTo>
                        <a:pt x="1" y="0"/>
                      </a:moveTo>
                      <a:cubicBezTo>
                        <a:pt x="4" y="0"/>
                        <a:pt x="7" y="0"/>
                        <a:pt x="10" y="0"/>
                      </a:cubicBezTo>
                      <a:lnTo>
                        <a:pt x="10" y="0"/>
                      </a:lnTo>
                      <a:lnTo>
                        <a:pt x="10" y="0"/>
                      </a:lnTo>
                      <a:close/>
                      <a:moveTo>
                        <a:pt x="10" y="0"/>
                      </a:moveTo>
                      <a:lnTo>
                        <a:pt x="45" y="9"/>
                      </a:lnTo>
                      <a:cubicBezTo>
                        <a:pt x="31" y="2"/>
                        <a:pt x="22" y="1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5" name="Google Shape;10345;p15"/>
                <p:cNvSpPr/>
                <p:nvPr/>
              </p:nvSpPr>
              <p:spPr>
                <a:xfrm>
                  <a:off x="5328650" y="1522150"/>
                  <a:ext cx="675" cy="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" h="44" extrusionOk="0">
                      <a:moveTo>
                        <a:pt x="0" y="0"/>
                      </a:moveTo>
                      <a:cubicBezTo>
                        <a:pt x="0" y="17"/>
                        <a:pt x="9" y="26"/>
                        <a:pt x="9" y="35"/>
                      </a:cubicBezTo>
                      <a:lnTo>
                        <a:pt x="13" y="35"/>
                      </a:lnTo>
                      <a:cubicBezTo>
                        <a:pt x="6" y="23"/>
                        <a:pt x="0" y="14"/>
                        <a:pt x="0" y="0"/>
                      </a:cubicBezTo>
                      <a:close/>
                      <a:moveTo>
                        <a:pt x="13" y="35"/>
                      </a:moveTo>
                      <a:lnTo>
                        <a:pt x="13" y="35"/>
                      </a:lnTo>
                      <a:cubicBezTo>
                        <a:pt x="15" y="38"/>
                        <a:pt x="16" y="41"/>
                        <a:pt x="18" y="44"/>
                      </a:cubicBezTo>
                      <a:lnTo>
                        <a:pt x="27" y="44"/>
                      </a:lnTo>
                      <a:lnTo>
                        <a:pt x="27" y="3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6" name="Google Shape;10346;p15"/>
                <p:cNvSpPr/>
                <p:nvPr/>
              </p:nvSpPr>
              <p:spPr>
                <a:xfrm>
                  <a:off x="5329075" y="1518350"/>
                  <a:ext cx="70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63" extrusionOk="0">
                      <a:moveTo>
                        <a:pt x="19" y="0"/>
                      </a:moveTo>
                      <a:lnTo>
                        <a:pt x="19" y="9"/>
                      </a:lnTo>
                      <a:cubicBezTo>
                        <a:pt x="10" y="27"/>
                        <a:pt x="1" y="45"/>
                        <a:pt x="1" y="63"/>
                      </a:cubicBezTo>
                      <a:cubicBezTo>
                        <a:pt x="1" y="45"/>
                        <a:pt x="10" y="27"/>
                        <a:pt x="28" y="9"/>
                      </a:cubicBez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7" name="Google Shape;10347;p15"/>
                <p:cNvSpPr/>
                <p:nvPr/>
              </p:nvSpPr>
              <p:spPr>
                <a:xfrm>
                  <a:off x="5328875" y="1520350"/>
                  <a:ext cx="1350" cy="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10" extrusionOk="0">
                      <a:moveTo>
                        <a:pt x="53" y="0"/>
                      </a:moveTo>
                      <a:lnTo>
                        <a:pt x="53" y="0"/>
                      </a:lnTo>
                      <a:lnTo>
                        <a:pt x="53" y="9"/>
                      </a:lnTo>
                      <a:lnTo>
                        <a:pt x="53" y="9"/>
                      </a:lnTo>
                      <a:lnTo>
                        <a:pt x="44" y="9"/>
                      </a:lnTo>
                      <a:lnTo>
                        <a:pt x="44" y="9"/>
                      </a:lnTo>
                      <a:lnTo>
                        <a:pt x="44" y="9"/>
                      </a:lnTo>
                      <a:cubicBezTo>
                        <a:pt x="36" y="9"/>
                        <a:pt x="18" y="9"/>
                        <a:pt x="0" y="9"/>
                      </a:cubicBezTo>
                      <a:lnTo>
                        <a:pt x="0" y="9"/>
                      </a:lnTo>
                      <a:lnTo>
                        <a:pt x="0" y="9"/>
                      </a:lnTo>
                      <a:cubicBezTo>
                        <a:pt x="18" y="9"/>
                        <a:pt x="36" y="9"/>
                        <a:pt x="53" y="9"/>
                      </a:cubicBezTo>
                      <a:lnTo>
                        <a:pt x="53" y="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8" name="Google Shape;10348;p15"/>
                <p:cNvSpPr/>
                <p:nvPr/>
              </p:nvSpPr>
              <p:spPr>
                <a:xfrm>
                  <a:off x="5329075" y="1520700"/>
                  <a:ext cx="7150" cy="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" h="40" extrusionOk="0">
                      <a:moveTo>
                        <a:pt x="4" y="0"/>
                      </a:moveTo>
                      <a:cubicBezTo>
                        <a:pt x="2" y="0"/>
                        <a:pt x="1" y="1"/>
                        <a:pt x="1" y="4"/>
                      </a:cubicBezTo>
                      <a:cubicBezTo>
                        <a:pt x="1" y="13"/>
                        <a:pt x="10" y="13"/>
                        <a:pt x="19" y="13"/>
                      </a:cubicBezTo>
                      <a:lnTo>
                        <a:pt x="28" y="13"/>
                      </a:lnTo>
                      <a:lnTo>
                        <a:pt x="54" y="22"/>
                      </a:lnTo>
                      <a:cubicBezTo>
                        <a:pt x="90" y="31"/>
                        <a:pt x="116" y="31"/>
                        <a:pt x="152" y="40"/>
                      </a:cubicBezTo>
                      <a:lnTo>
                        <a:pt x="285" y="40"/>
                      </a:lnTo>
                      <a:cubicBezTo>
                        <a:pt x="285" y="40"/>
                        <a:pt x="276" y="31"/>
                        <a:pt x="276" y="31"/>
                      </a:cubicBezTo>
                      <a:lnTo>
                        <a:pt x="152" y="31"/>
                      </a:lnTo>
                      <a:cubicBezTo>
                        <a:pt x="125" y="22"/>
                        <a:pt x="90" y="22"/>
                        <a:pt x="63" y="13"/>
                      </a:cubicBezTo>
                      <a:lnTo>
                        <a:pt x="28" y="4"/>
                      </a:lnTo>
                      <a:lnTo>
                        <a:pt x="19" y="4"/>
                      </a:lnTo>
                      <a:cubicBezTo>
                        <a:pt x="13" y="4"/>
                        <a:pt x="7" y="0"/>
                        <a:pt x="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49" name="Google Shape;10349;p15"/>
                <p:cNvSpPr/>
                <p:nvPr/>
              </p:nvSpPr>
              <p:spPr>
                <a:xfrm>
                  <a:off x="5328000" y="1522600"/>
                  <a:ext cx="2000" cy="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195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8" y="27"/>
                        <a:pt x="9" y="53"/>
                        <a:pt x="17" y="88"/>
                      </a:cubicBezTo>
                      <a:cubicBezTo>
                        <a:pt x="26" y="97"/>
                        <a:pt x="26" y="115"/>
                        <a:pt x="35" y="132"/>
                      </a:cubicBezTo>
                      <a:cubicBezTo>
                        <a:pt x="39" y="136"/>
                        <a:pt x="42" y="139"/>
                        <a:pt x="45" y="143"/>
                      </a:cubicBezTo>
                      <a:lnTo>
                        <a:pt x="45" y="143"/>
                      </a:lnTo>
                      <a:lnTo>
                        <a:pt x="35" y="123"/>
                      </a:lnTo>
                      <a:cubicBezTo>
                        <a:pt x="26" y="115"/>
                        <a:pt x="26" y="97"/>
                        <a:pt x="17" y="79"/>
                      </a:cubicBezTo>
                      <a:cubicBezTo>
                        <a:pt x="9" y="53"/>
                        <a:pt x="8" y="27"/>
                        <a:pt x="0" y="1"/>
                      </a:cubicBezTo>
                      <a:close/>
                      <a:moveTo>
                        <a:pt x="45" y="143"/>
                      </a:moveTo>
                      <a:lnTo>
                        <a:pt x="51" y="156"/>
                      </a:lnTo>
                      <a:lnTo>
                        <a:pt x="51" y="156"/>
                      </a:lnTo>
                      <a:cubicBezTo>
                        <a:pt x="50" y="151"/>
                        <a:pt x="48" y="147"/>
                        <a:pt x="45" y="143"/>
                      </a:cubicBezTo>
                      <a:close/>
                      <a:moveTo>
                        <a:pt x="51" y="156"/>
                      </a:moveTo>
                      <a:cubicBezTo>
                        <a:pt x="52" y="159"/>
                        <a:pt x="53" y="163"/>
                        <a:pt x="53" y="168"/>
                      </a:cubicBezTo>
                      <a:lnTo>
                        <a:pt x="71" y="186"/>
                      </a:lnTo>
                      <a:cubicBezTo>
                        <a:pt x="62" y="177"/>
                        <a:pt x="62" y="177"/>
                        <a:pt x="53" y="159"/>
                      </a:cubicBezTo>
                      <a:lnTo>
                        <a:pt x="51" y="156"/>
                      </a:lnTo>
                      <a:close/>
                      <a:moveTo>
                        <a:pt x="71" y="186"/>
                      </a:moveTo>
                      <a:lnTo>
                        <a:pt x="71" y="195"/>
                      </a:lnTo>
                      <a:lnTo>
                        <a:pt x="79" y="195"/>
                      </a:lnTo>
                      <a:lnTo>
                        <a:pt x="79" y="18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350" name="Google Shape;10350;p15"/>
            <p:cNvGrpSpPr/>
            <p:nvPr/>
          </p:nvGrpSpPr>
          <p:grpSpPr>
            <a:xfrm>
              <a:off x="886218" y="3619086"/>
              <a:ext cx="193822" cy="197429"/>
              <a:chOff x="5276675" y="1859825"/>
              <a:chExt cx="83300" cy="84850"/>
            </a:xfrm>
          </p:grpSpPr>
          <p:sp>
            <p:nvSpPr>
              <p:cNvPr id="10351" name="Google Shape;10351;p15"/>
              <p:cNvSpPr/>
              <p:nvPr/>
            </p:nvSpPr>
            <p:spPr>
              <a:xfrm>
                <a:off x="5276675" y="1859825"/>
                <a:ext cx="83300" cy="84850"/>
              </a:xfrm>
              <a:custGeom>
                <a:avLst/>
                <a:gdLst/>
                <a:ahLst/>
                <a:cxnLst/>
                <a:rect l="l" t="t" r="r" b="b"/>
                <a:pathLst>
                  <a:path w="3332" h="3394" extrusionOk="0">
                    <a:moveTo>
                      <a:pt x="1442" y="0"/>
                    </a:moveTo>
                    <a:cubicBezTo>
                      <a:pt x="1432" y="0"/>
                      <a:pt x="1423" y="1"/>
                      <a:pt x="1413" y="1"/>
                    </a:cubicBezTo>
                    <a:lnTo>
                      <a:pt x="1386" y="1"/>
                    </a:lnTo>
                    <a:cubicBezTo>
                      <a:pt x="1351" y="1"/>
                      <a:pt x="1324" y="10"/>
                      <a:pt x="1289" y="19"/>
                    </a:cubicBezTo>
                    <a:cubicBezTo>
                      <a:pt x="1262" y="28"/>
                      <a:pt x="1227" y="37"/>
                      <a:pt x="1200" y="55"/>
                    </a:cubicBezTo>
                    <a:lnTo>
                      <a:pt x="1173" y="72"/>
                    </a:lnTo>
                    <a:cubicBezTo>
                      <a:pt x="1058" y="135"/>
                      <a:pt x="987" y="250"/>
                      <a:pt x="978" y="374"/>
                    </a:cubicBezTo>
                    <a:lnTo>
                      <a:pt x="951" y="570"/>
                    </a:lnTo>
                    <a:cubicBezTo>
                      <a:pt x="942" y="721"/>
                      <a:pt x="978" y="881"/>
                      <a:pt x="1067" y="1005"/>
                    </a:cubicBezTo>
                    <a:lnTo>
                      <a:pt x="1182" y="1183"/>
                    </a:lnTo>
                    <a:cubicBezTo>
                      <a:pt x="1222" y="1246"/>
                      <a:pt x="1291" y="1282"/>
                      <a:pt x="1362" y="1282"/>
                    </a:cubicBezTo>
                    <a:cubicBezTo>
                      <a:pt x="1370" y="1282"/>
                      <a:pt x="1378" y="1281"/>
                      <a:pt x="1386" y="1280"/>
                    </a:cubicBezTo>
                    <a:cubicBezTo>
                      <a:pt x="1431" y="1280"/>
                      <a:pt x="1484" y="1298"/>
                      <a:pt x="1511" y="1342"/>
                    </a:cubicBezTo>
                    <a:lnTo>
                      <a:pt x="1555" y="1405"/>
                    </a:lnTo>
                    <a:cubicBezTo>
                      <a:pt x="1573" y="1431"/>
                      <a:pt x="1573" y="1467"/>
                      <a:pt x="1555" y="1485"/>
                    </a:cubicBezTo>
                    <a:lnTo>
                      <a:pt x="1502" y="1556"/>
                    </a:lnTo>
                    <a:cubicBezTo>
                      <a:pt x="1490" y="1573"/>
                      <a:pt x="1472" y="1583"/>
                      <a:pt x="1450" y="1583"/>
                    </a:cubicBezTo>
                    <a:cubicBezTo>
                      <a:pt x="1438" y="1583"/>
                      <a:pt x="1426" y="1580"/>
                      <a:pt x="1413" y="1573"/>
                    </a:cubicBezTo>
                    <a:lnTo>
                      <a:pt x="1351" y="1538"/>
                    </a:lnTo>
                    <a:cubicBezTo>
                      <a:pt x="1306" y="1520"/>
                      <a:pt x="1280" y="1476"/>
                      <a:pt x="1271" y="1431"/>
                    </a:cubicBezTo>
                    <a:cubicBezTo>
                      <a:pt x="1271" y="1351"/>
                      <a:pt x="1218" y="1280"/>
                      <a:pt x="1147" y="1245"/>
                    </a:cubicBezTo>
                    <a:lnTo>
                      <a:pt x="960" y="1147"/>
                    </a:lnTo>
                    <a:cubicBezTo>
                      <a:pt x="867" y="1106"/>
                      <a:pt x="770" y="1085"/>
                      <a:pt x="671" y="1085"/>
                    </a:cubicBezTo>
                    <a:cubicBezTo>
                      <a:pt x="620" y="1085"/>
                      <a:pt x="568" y="1090"/>
                      <a:pt x="516" y="1103"/>
                    </a:cubicBezTo>
                    <a:lnTo>
                      <a:pt x="321" y="1147"/>
                    </a:lnTo>
                    <a:cubicBezTo>
                      <a:pt x="196" y="1174"/>
                      <a:pt x="90" y="1263"/>
                      <a:pt x="45" y="1387"/>
                    </a:cubicBezTo>
                    <a:lnTo>
                      <a:pt x="36" y="1414"/>
                    </a:lnTo>
                    <a:cubicBezTo>
                      <a:pt x="28" y="1449"/>
                      <a:pt x="19" y="1476"/>
                      <a:pt x="10" y="1511"/>
                    </a:cubicBezTo>
                    <a:cubicBezTo>
                      <a:pt x="10" y="1538"/>
                      <a:pt x="1" y="1573"/>
                      <a:pt x="1" y="1609"/>
                    </a:cubicBezTo>
                    <a:lnTo>
                      <a:pt x="1" y="1636"/>
                    </a:lnTo>
                    <a:cubicBezTo>
                      <a:pt x="10" y="1769"/>
                      <a:pt x="81" y="1884"/>
                      <a:pt x="196" y="1946"/>
                    </a:cubicBezTo>
                    <a:lnTo>
                      <a:pt x="365" y="2053"/>
                    </a:lnTo>
                    <a:cubicBezTo>
                      <a:pt x="475" y="2112"/>
                      <a:pt x="598" y="2146"/>
                      <a:pt x="723" y="2146"/>
                    </a:cubicBezTo>
                    <a:cubicBezTo>
                      <a:pt x="748" y="2146"/>
                      <a:pt x="774" y="2145"/>
                      <a:pt x="800" y="2142"/>
                    </a:cubicBezTo>
                    <a:lnTo>
                      <a:pt x="1013" y="2106"/>
                    </a:lnTo>
                    <a:cubicBezTo>
                      <a:pt x="1093" y="2097"/>
                      <a:pt x="1156" y="2044"/>
                      <a:pt x="1191" y="1973"/>
                    </a:cubicBezTo>
                    <a:cubicBezTo>
                      <a:pt x="1209" y="1920"/>
                      <a:pt x="1253" y="1893"/>
                      <a:pt x="1298" y="1884"/>
                    </a:cubicBezTo>
                    <a:lnTo>
                      <a:pt x="1378" y="1866"/>
                    </a:lnTo>
                    <a:cubicBezTo>
                      <a:pt x="1413" y="1866"/>
                      <a:pt x="1440" y="1875"/>
                      <a:pt x="1449" y="1902"/>
                    </a:cubicBezTo>
                    <a:lnTo>
                      <a:pt x="1457" y="1929"/>
                    </a:lnTo>
                    <a:cubicBezTo>
                      <a:pt x="1475" y="1946"/>
                      <a:pt x="1466" y="1982"/>
                      <a:pt x="1449" y="2000"/>
                    </a:cubicBezTo>
                    <a:lnTo>
                      <a:pt x="1395" y="2062"/>
                    </a:lnTo>
                    <a:cubicBezTo>
                      <a:pt x="1366" y="2091"/>
                      <a:pt x="1330" y="2109"/>
                      <a:pt x="1289" y="2109"/>
                    </a:cubicBezTo>
                    <a:cubicBezTo>
                      <a:pt x="1280" y="2109"/>
                      <a:pt x="1271" y="2108"/>
                      <a:pt x="1262" y="2106"/>
                    </a:cubicBezTo>
                    <a:cubicBezTo>
                      <a:pt x="1246" y="2103"/>
                      <a:pt x="1229" y="2101"/>
                      <a:pt x="1213" y="2101"/>
                    </a:cubicBezTo>
                    <a:cubicBezTo>
                      <a:pt x="1151" y="2101"/>
                      <a:pt x="1091" y="2128"/>
                      <a:pt x="1049" y="2177"/>
                    </a:cubicBezTo>
                    <a:lnTo>
                      <a:pt x="916" y="2337"/>
                    </a:lnTo>
                    <a:cubicBezTo>
                      <a:pt x="809" y="2453"/>
                      <a:pt x="756" y="2604"/>
                      <a:pt x="747" y="2755"/>
                    </a:cubicBezTo>
                    <a:lnTo>
                      <a:pt x="747" y="2959"/>
                    </a:lnTo>
                    <a:cubicBezTo>
                      <a:pt x="738" y="3083"/>
                      <a:pt x="800" y="3208"/>
                      <a:pt x="898" y="3279"/>
                    </a:cubicBezTo>
                    <a:lnTo>
                      <a:pt x="925" y="3305"/>
                    </a:lnTo>
                    <a:cubicBezTo>
                      <a:pt x="951" y="3323"/>
                      <a:pt x="987" y="3332"/>
                      <a:pt x="1013" y="3341"/>
                    </a:cubicBezTo>
                    <a:cubicBezTo>
                      <a:pt x="1040" y="3359"/>
                      <a:pt x="1076" y="3376"/>
                      <a:pt x="1102" y="3376"/>
                    </a:cubicBezTo>
                    <a:lnTo>
                      <a:pt x="1138" y="3385"/>
                    </a:lnTo>
                    <a:cubicBezTo>
                      <a:pt x="1165" y="3391"/>
                      <a:pt x="1192" y="3394"/>
                      <a:pt x="1220" y="3394"/>
                    </a:cubicBezTo>
                    <a:cubicBezTo>
                      <a:pt x="1318" y="3394"/>
                      <a:pt x="1415" y="3357"/>
                      <a:pt x="1484" y="3288"/>
                    </a:cubicBezTo>
                    <a:lnTo>
                      <a:pt x="1626" y="3145"/>
                    </a:lnTo>
                    <a:cubicBezTo>
                      <a:pt x="1733" y="3039"/>
                      <a:pt x="1795" y="2897"/>
                      <a:pt x="1813" y="2746"/>
                    </a:cubicBezTo>
                    <a:lnTo>
                      <a:pt x="1839" y="2541"/>
                    </a:lnTo>
                    <a:cubicBezTo>
                      <a:pt x="1848" y="2462"/>
                      <a:pt x="1813" y="2382"/>
                      <a:pt x="1751" y="2328"/>
                    </a:cubicBezTo>
                    <a:cubicBezTo>
                      <a:pt x="1715" y="2302"/>
                      <a:pt x="1688" y="2257"/>
                      <a:pt x="1697" y="2204"/>
                    </a:cubicBezTo>
                    <a:lnTo>
                      <a:pt x="1706" y="2115"/>
                    </a:lnTo>
                    <a:cubicBezTo>
                      <a:pt x="1706" y="2089"/>
                      <a:pt x="1724" y="2071"/>
                      <a:pt x="1742" y="2062"/>
                    </a:cubicBezTo>
                    <a:lnTo>
                      <a:pt x="1786" y="2035"/>
                    </a:lnTo>
                    <a:cubicBezTo>
                      <a:pt x="1798" y="2029"/>
                      <a:pt x="1811" y="2026"/>
                      <a:pt x="1823" y="2026"/>
                    </a:cubicBezTo>
                    <a:cubicBezTo>
                      <a:pt x="1848" y="2026"/>
                      <a:pt x="1872" y="2038"/>
                      <a:pt x="1884" y="2062"/>
                    </a:cubicBezTo>
                    <a:lnTo>
                      <a:pt x="1910" y="2115"/>
                    </a:lnTo>
                    <a:cubicBezTo>
                      <a:pt x="1937" y="2160"/>
                      <a:pt x="1937" y="2213"/>
                      <a:pt x="1910" y="2257"/>
                    </a:cubicBezTo>
                    <a:cubicBezTo>
                      <a:pt x="1875" y="2319"/>
                      <a:pt x="1875" y="2408"/>
                      <a:pt x="1910" y="2479"/>
                    </a:cubicBezTo>
                    <a:lnTo>
                      <a:pt x="2017" y="2657"/>
                    </a:lnTo>
                    <a:cubicBezTo>
                      <a:pt x="2097" y="2790"/>
                      <a:pt x="2221" y="2897"/>
                      <a:pt x="2363" y="2950"/>
                    </a:cubicBezTo>
                    <a:lnTo>
                      <a:pt x="2541" y="3021"/>
                    </a:lnTo>
                    <a:cubicBezTo>
                      <a:pt x="2590" y="3042"/>
                      <a:pt x="2641" y="3052"/>
                      <a:pt x="2690" y="3052"/>
                    </a:cubicBezTo>
                    <a:cubicBezTo>
                      <a:pt x="2766" y="3052"/>
                      <a:pt x="2841" y="3029"/>
                      <a:pt x="2905" y="2986"/>
                    </a:cubicBezTo>
                    <a:lnTo>
                      <a:pt x="2932" y="2968"/>
                    </a:lnTo>
                    <a:cubicBezTo>
                      <a:pt x="2958" y="2950"/>
                      <a:pt x="2985" y="2923"/>
                      <a:pt x="3003" y="2897"/>
                    </a:cubicBezTo>
                    <a:cubicBezTo>
                      <a:pt x="3030" y="2879"/>
                      <a:pt x="3047" y="2852"/>
                      <a:pt x="3065" y="2826"/>
                    </a:cubicBezTo>
                    <a:lnTo>
                      <a:pt x="3083" y="2799"/>
                    </a:lnTo>
                    <a:cubicBezTo>
                      <a:pt x="3145" y="2684"/>
                      <a:pt x="3154" y="2550"/>
                      <a:pt x="3101" y="2435"/>
                    </a:cubicBezTo>
                    <a:lnTo>
                      <a:pt x="3021" y="2257"/>
                    </a:lnTo>
                    <a:cubicBezTo>
                      <a:pt x="2950" y="2115"/>
                      <a:pt x="2843" y="2000"/>
                      <a:pt x="2701" y="1938"/>
                    </a:cubicBezTo>
                    <a:lnTo>
                      <a:pt x="2514" y="1840"/>
                    </a:lnTo>
                    <a:cubicBezTo>
                      <a:pt x="2482" y="1824"/>
                      <a:pt x="2447" y="1815"/>
                      <a:pt x="2412" y="1815"/>
                    </a:cubicBezTo>
                    <a:cubicBezTo>
                      <a:pt x="2369" y="1815"/>
                      <a:pt x="2327" y="1828"/>
                      <a:pt x="2292" y="1858"/>
                    </a:cubicBezTo>
                    <a:cubicBezTo>
                      <a:pt x="2268" y="1872"/>
                      <a:pt x="2243" y="1879"/>
                      <a:pt x="2218" y="1879"/>
                    </a:cubicBezTo>
                    <a:cubicBezTo>
                      <a:pt x="2196" y="1879"/>
                      <a:pt x="2174" y="1874"/>
                      <a:pt x="2150" y="1866"/>
                    </a:cubicBezTo>
                    <a:lnTo>
                      <a:pt x="2079" y="1831"/>
                    </a:lnTo>
                    <a:cubicBezTo>
                      <a:pt x="2053" y="1813"/>
                      <a:pt x="2035" y="1787"/>
                      <a:pt x="2035" y="1760"/>
                    </a:cubicBezTo>
                    <a:lnTo>
                      <a:pt x="2035" y="1707"/>
                    </a:lnTo>
                    <a:cubicBezTo>
                      <a:pt x="2044" y="1680"/>
                      <a:pt x="2061" y="1653"/>
                      <a:pt x="2097" y="1644"/>
                    </a:cubicBezTo>
                    <a:lnTo>
                      <a:pt x="2168" y="1627"/>
                    </a:lnTo>
                    <a:cubicBezTo>
                      <a:pt x="2177" y="1625"/>
                      <a:pt x="2186" y="1624"/>
                      <a:pt x="2195" y="1624"/>
                    </a:cubicBezTo>
                    <a:cubicBezTo>
                      <a:pt x="2236" y="1624"/>
                      <a:pt x="2272" y="1642"/>
                      <a:pt x="2301" y="1671"/>
                    </a:cubicBezTo>
                    <a:cubicBezTo>
                      <a:pt x="2344" y="1721"/>
                      <a:pt x="2403" y="1748"/>
                      <a:pt x="2466" y="1748"/>
                    </a:cubicBezTo>
                    <a:cubicBezTo>
                      <a:pt x="2482" y="1748"/>
                      <a:pt x="2498" y="1746"/>
                      <a:pt x="2514" y="1742"/>
                    </a:cubicBezTo>
                    <a:lnTo>
                      <a:pt x="2719" y="1698"/>
                    </a:lnTo>
                    <a:cubicBezTo>
                      <a:pt x="2870" y="1662"/>
                      <a:pt x="3003" y="1582"/>
                      <a:pt x="3101" y="1467"/>
                    </a:cubicBezTo>
                    <a:lnTo>
                      <a:pt x="3225" y="1307"/>
                    </a:lnTo>
                    <a:cubicBezTo>
                      <a:pt x="3305" y="1209"/>
                      <a:pt x="3332" y="1076"/>
                      <a:pt x="3296" y="952"/>
                    </a:cubicBezTo>
                    <a:lnTo>
                      <a:pt x="3287" y="925"/>
                    </a:lnTo>
                    <a:cubicBezTo>
                      <a:pt x="3278" y="889"/>
                      <a:pt x="3269" y="863"/>
                      <a:pt x="3252" y="836"/>
                    </a:cubicBezTo>
                    <a:cubicBezTo>
                      <a:pt x="3234" y="810"/>
                      <a:pt x="3216" y="774"/>
                      <a:pt x="3198" y="756"/>
                    </a:cubicBezTo>
                    <a:lnTo>
                      <a:pt x="3172" y="730"/>
                    </a:lnTo>
                    <a:cubicBezTo>
                      <a:pt x="3103" y="646"/>
                      <a:pt x="3002" y="601"/>
                      <a:pt x="2891" y="601"/>
                    </a:cubicBezTo>
                    <a:cubicBezTo>
                      <a:pt x="2872" y="601"/>
                      <a:pt x="2853" y="603"/>
                      <a:pt x="2834" y="605"/>
                    </a:cubicBezTo>
                    <a:lnTo>
                      <a:pt x="2639" y="623"/>
                    </a:lnTo>
                    <a:cubicBezTo>
                      <a:pt x="2488" y="641"/>
                      <a:pt x="2346" y="712"/>
                      <a:pt x="2239" y="827"/>
                    </a:cubicBezTo>
                    <a:lnTo>
                      <a:pt x="2088" y="978"/>
                    </a:lnTo>
                    <a:cubicBezTo>
                      <a:pt x="2035" y="1032"/>
                      <a:pt x="2008" y="1120"/>
                      <a:pt x="2035" y="1200"/>
                    </a:cubicBezTo>
                    <a:cubicBezTo>
                      <a:pt x="2053" y="1245"/>
                      <a:pt x="2035" y="1298"/>
                      <a:pt x="2008" y="1334"/>
                    </a:cubicBezTo>
                    <a:lnTo>
                      <a:pt x="1955" y="1387"/>
                    </a:lnTo>
                    <a:cubicBezTo>
                      <a:pt x="1944" y="1398"/>
                      <a:pt x="1926" y="1405"/>
                      <a:pt x="1908" y="1405"/>
                    </a:cubicBezTo>
                    <a:cubicBezTo>
                      <a:pt x="1897" y="1405"/>
                      <a:pt x="1885" y="1403"/>
                      <a:pt x="1875" y="1396"/>
                    </a:cubicBezTo>
                    <a:cubicBezTo>
                      <a:pt x="1857" y="1387"/>
                      <a:pt x="1839" y="1360"/>
                      <a:pt x="1839" y="1334"/>
                    </a:cubicBezTo>
                    <a:lnTo>
                      <a:pt x="1839" y="1245"/>
                    </a:lnTo>
                    <a:cubicBezTo>
                      <a:pt x="1839" y="1200"/>
                      <a:pt x="1866" y="1156"/>
                      <a:pt x="1910" y="1129"/>
                    </a:cubicBezTo>
                    <a:cubicBezTo>
                      <a:pt x="1981" y="1085"/>
                      <a:pt x="2026" y="1014"/>
                      <a:pt x="2017" y="934"/>
                    </a:cubicBezTo>
                    <a:lnTo>
                      <a:pt x="2017" y="721"/>
                    </a:lnTo>
                    <a:cubicBezTo>
                      <a:pt x="2017" y="570"/>
                      <a:pt x="1973" y="419"/>
                      <a:pt x="1875" y="303"/>
                    </a:cubicBezTo>
                    <a:lnTo>
                      <a:pt x="1751" y="143"/>
                    </a:lnTo>
                    <a:cubicBezTo>
                      <a:pt x="1676" y="53"/>
                      <a:pt x="1564" y="0"/>
                      <a:pt x="1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352" name="Google Shape;10352;p15"/>
              <p:cNvGrpSpPr/>
              <p:nvPr/>
            </p:nvGrpSpPr>
            <p:grpSpPr>
              <a:xfrm>
                <a:off x="5306875" y="1880725"/>
                <a:ext cx="45550" cy="50575"/>
                <a:chOff x="5306875" y="1880725"/>
                <a:chExt cx="45550" cy="50575"/>
              </a:xfrm>
            </p:grpSpPr>
            <p:sp>
              <p:nvSpPr>
                <p:cNvPr id="10353" name="Google Shape;10353;p15"/>
                <p:cNvSpPr/>
                <p:nvPr/>
              </p:nvSpPr>
              <p:spPr>
                <a:xfrm>
                  <a:off x="5314875" y="1897600"/>
                  <a:ext cx="9575" cy="1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" h="418" extrusionOk="0">
                      <a:moveTo>
                        <a:pt x="374" y="107"/>
                      </a:moveTo>
                      <a:cubicBezTo>
                        <a:pt x="365" y="133"/>
                        <a:pt x="356" y="160"/>
                        <a:pt x="356" y="196"/>
                      </a:cubicBezTo>
                      <a:lnTo>
                        <a:pt x="356" y="249"/>
                      </a:lnTo>
                      <a:cubicBezTo>
                        <a:pt x="347" y="267"/>
                        <a:pt x="347" y="284"/>
                        <a:pt x="356" y="311"/>
                      </a:cubicBezTo>
                      <a:cubicBezTo>
                        <a:pt x="356" y="329"/>
                        <a:pt x="338" y="355"/>
                        <a:pt x="311" y="355"/>
                      </a:cubicBezTo>
                      <a:cubicBezTo>
                        <a:pt x="267" y="355"/>
                        <a:pt x="231" y="364"/>
                        <a:pt x="196" y="382"/>
                      </a:cubicBezTo>
                      <a:lnTo>
                        <a:pt x="143" y="409"/>
                      </a:lnTo>
                      <a:lnTo>
                        <a:pt x="143" y="409"/>
                      </a:lnTo>
                      <a:cubicBezTo>
                        <a:pt x="116" y="418"/>
                        <a:pt x="89" y="409"/>
                        <a:pt x="80" y="382"/>
                      </a:cubicBezTo>
                      <a:cubicBezTo>
                        <a:pt x="80" y="373"/>
                        <a:pt x="72" y="355"/>
                        <a:pt x="72" y="347"/>
                      </a:cubicBezTo>
                      <a:lnTo>
                        <a:pt x="63" y="329"/>
                      </a:lnTo>
                      <a:cubicBezTo>
                        <a:pt x="45" y="311"/>
                        <a:pt x="36" y="284"/>
                        <a:pt x="18" y="276"/>
                      </a:cubicBezTo>
                      <a:cubicBezTo>
                        <a:pt x="1" y="258"/>
                        <a:pt x="9" y="222"/>
                        <a:pt x="27" y="213"/>
                      </a:cubicBezTo>
                      <a:cubicBezTo>
                        <a:pt x="54" y="196"/>
                        <a:pt x="80" y="178"/>
                        <a:pt x="98" y="160"/>
                      </a:cubicBezTo>
                      <a:lnTo>
                        <a:pt x="152" y="89"/>
                      </a:lnTo>
                      <a:cubicBezTo>
                        <a:pt x="152" y="80"/>
                        <a:pt x="160" y="71"/>
                        <a:pt x="169" y="62"/>
                      </a:cubicBezTo>
                      <a:cubicBezTo>
                        <a:pt x="169" y="53"/>
                        <a:pt x="178" y="45"/>
                        <a:pt x="178" y="36"/>
                      </a:cubicBezTo>
                      <a:cubicBezTo>
                        <a:pt x="187" y="9"/>
                        <a:pt x="214" y="0"/>
                        <a:pt x="240" y="18"/>
                      </a:cubicBezTo>
                      <a:lnTo>
                        <a:pt x="267" y="36"/>
                      </a:lnTo>
                      <a:cubicBezTo>
                        <a:pt x="294" y="45"/>
                        <a:pt x="320" y="53"/>
                        <a:pt x="356" y="62"/>
                      </a:cubicBezTo>
                      <a:cubicBezTo>
                        <a:pt x="374" y="62"/>
                        <a:pt x="382" y="80"/>
                        <a:pt x="374" y="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54" name="Google Shape;10354;p15"/>
                <p:cNvSpPr/>
                <p:nvPr/>
              </p:nvSpPr>
              <p:spPr>
                <a:xfrm>
                  <a:off x="5306875" y="1900925"/>
                  <a:ext cx="11800" cy="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108" extrusionOk="0">
                      <a:moveTo>
                        <a:pt x="27" y="0"/>
                      </a:moveTo>
                      <a:cubicBezTo>
                        <a:pt x="10" y="0"/>
                        <a:pt x="1" y="9"/>
                        <a:pt x="10" y="18"/>
                      </a:cubicBezTo>
                      <a:lnTo>
                        <a:pt x="10" y="27"/>
                      </a:lnTo>
                      <a:cubicBezTo>
                        <a:pt x="10" y="36"/>
                        <a:pt x="19" y="45"/>
                        <a:pt x="27" y="45"/>
                      </a:cubicBezTo>
                      <a:lnTo>
                        <a:pt x="36" y="45"/>
                      </a:lnTo>
                      <a:cubicBezTo>
                        <a:pt x="45" y="45"/>
                        <a:pt x="54" y="36"/>
                        <a:pt x="54" y="36"/>
                      </a:cubicBezTo>
                      <a:lnTo>
                        <a:pt x="63" y="36"/>
                      </a:lnTo>
                      <a:cubicBezTo>
                        <a:pt x="196" y="36"/>
                        <a:pt x="321" y="54"/>
                        <a:pt x="445" y="107"/>
                      </a:cubicBezTo>
                      <a:cubicBezTo>
                        <a:pt x="454" y="107"/>
                        <a:pt x="463" y="107"/>
                        <a:pt x="463" y="98"/>
                      </a:cubicBezTo>
                      <a:cubicBezTo>
                        <a:pt x="472" y="89"/>
                        <a:pt x="463" y="71"/>
                        <a:pt x="454" y="71"/>
                      </a:cubicBezTo>
                      <a:cubicBezTo>
                        <a:pt x="350" y="34"/>
                        <a:pt x="240" y="16"/>
                        <a:pt x="130" y="16"/>
                      </a:cubicBezTo>
                      <a:cubicBezTo>
                        <a:pt x="107" y="16"/>
                        <a:pt x="85" y="17"/>
                        <a:pt x="63" y="18"/>
                      </a:cubicBezTo>
                      <a:lnTo>
                        <a:pt x="54" y="18"/>
                      </a:lnTo>
                      <a:cubicBezTo>
                        <a:pt x="45" y="9"/>
                        <a:pt x="45" y="0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55" name="Google Shape;10355;p15"/>
                <p:cNvSpPr/>
                <p:nvPr/>
              </p:nvSpPr>
              <p:spPr>
                <a:xfrm>
                  <a:off x="5309550" y="1903800"/>
                  <a:ext cx="7125" cy="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115" extrusionOk="0">
                      <a:moveTo>
                        <a:pt x="276" y="1"/>
                      </a:moveTo>
                      <a:cubicBezTo>
                        <a:pt x="196" y="1"/>
                        <a:pt x="116" y="28"/>
                        <a:pt x="54" y="72"/>
                      </a:cubicBezTo>
                      <a:lnTo>
                        <a:pt x="18" y="72"/>
                      </a:lnTo>
                      <a:lnTo>
                        <a:pt x="9" y="81"/>
                      </a:lnTo>
                      <a:cubicBezTo>
                        <a:pt x="0" y="90"/>
                        <a:pt x="0" y="99"/>
                        <a:pt x="9" y="107"/>
                      </a:cubicBezTo>
                      <a:cubicBezTo>
                        <a:pt x="14" y="112"/>
                        <a:pt x="20" y="114"/>
                        <a:pt x="27" y="114"/>
                      </a:cubicBezTo>
                      <a:cubicBezTo>
                        <a:pt x="34" y="114"/>
                        <a:pt x="40" y="112"/>
                        <a:pt x="45" y="107"/>
                      </a:cubicBezTo>
                      <a:cubicBezTo>
                        <a:pt x="45" y="99"/>
                        <a:pt x="45" y="99"/>
                        <a:pt x="54" y="90"/>
                      </a:cubicBezTo>
                      <a:lnTo>
                        <a:pt x="63" y="81"/>
                      </a:lnTo>
                      <a:cubicBezTo>
                        <a:pt x="114" y="51"/>
                        <a:pt x="172" y="34"/>
                        <a:pt x="235" y="34"/>
                      </a:cubicBezTo>
                      <a:cubicBezTo>
                        <a:pt x="249" y="34"/>
                        <a:pt x="262" y="35"/>
                        <a:pt x="276" y="36"/>
                      </a:cubicBezTo>
                      <a:cubicBezTo>
                        <a:pt x="285" y="36"/>
                        <a:pt x="285" y="28"/>
                        <a:pt x="285" y="19"/>
                      </a:cubicBezTo>
                      <a:cubicBezTo>
                        <a:pt x="285" y="10"/>
                        <a:pt x="276" y="1"/>
                        <a:pt x="27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56" name="Google Shape;10356;p15"/>
                <p:cNvSpPr/>
                <p:nvPr/>
              </p:nvSpPr>
              <p:spPr>
                <a:xfrm>
                  <a:off x="5312425" y="1904700"/>
                  <a:ext cx="5150" cy="1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481" extrusionOk="0">
                      <a:moveTo>
                        <a:pt x="187" y="0"/>
                      </a:moveTo>
                      <a:cubicBezTo>
                        <a:pt x="178" y="0"/>
                        <a:pt x="170" y="9"/>
                        <a:pt x="170" y="18"/>
                      </a:cubicBezTo>
                      <a:cubicBezTo>
                        <a:pt x="107" y="143"/>
                        <a:pt x="54" y="285"/>
                        <a:pt x="19" y="418"/>
                      </a:cubicBezTo>
                      <a:lnTo>
                        <a:pt x="19" y="436"/>
                      </a:lnTo>
                      <a:cubicBezTo>
                        <a:pt x="19" y="436"/>
                        <a:pt x="10" y="436"/>
                        <a:pt x="10" y="445"/>
                      </a:cubicBezTo>
                      <a:lnTo>
                        <a:pt x="10" y="453"/>
                      </a:lnTo>
                      <a:cubicBezTo>
                        <a:pt x="1" y="462"/>
                        <a:pt x="10" y="471"/>
                        <a:pt x="19" y="480"/>
                      </a:cubicBezTo>
                      <a:lnTo>
                        <a:pt x="27" y="480"/>
                      </a:lnTo>
                      <a:cubicBezTo>
                        <a:pt x="36" y="480"/>
                        <a:pt x="45" y="471"/>
                        <a:pt x="45" y="462"/>
                      </a:cubicBezTo>
                      <a:lnTo>
                        <a:pt x="45" y="453"/>
                      </a:lnTo>
                      <a:cubicBezTo>
                        <a:pt x="45" y="445"/>
                        <a:pt x="45" y="445"/>
                        <a:pt x="36" y="436"/>
                      </a:cubicBezTo>
                      <a:lnTo>
                        <a:pt x="36" y="427"/>
                      </a:lnTo>
                      <a:cubicBezTo>
                        <a:pt x="81" y="285"/>
                        <a:pt x="134" y="160"/>
                        <a:pt x="196" y="27"/>
                      </a:cubicBezTo>
                      <a:cubicBezTo>
                        <a:pt x="205" y="18"/>
                        <a:pt x="196" y="9"/>
                        <a:pt x="18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57" name="Google Shape;10357;p15"/>
                <p:cNvSpPr/>
                <p:nvPr/>
              </p:nvSpPr>
              <p:spPr>
                <a:xfrm>
                  <a:off x="5310425" y="1880725"/>
                  <a:ext cx="10025" cy="1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791" extrusionOk="0">
                      <a:moveTo>
                        <a:pt x="19" y="0"/>
                      </a:moveTo>
                      <a:cubicBezTo>
                        <a:pt x="10" y="9"/>
                        <a:pt x="10" y="18"/>
                        <a:pt x="10" y="18"/>
                      </a:cubicBezTo>
                      <a:cubicBezTo>
                        <a:pt x="10" y="23"/>
                        <a:pt x="10" y="29"/>
                        <a:pt x="12" y="32"/>
                      </a:cubicBezTo>
                      <a:lnTo>
                        <a:pt x="12" y="32"/>
                      </a:lnTo>
                      <a:lnTo>
                        <a:pt x="1" y="27"/>
                      </a:lnTo>
                      <a:cubicBezTo>
                        <a:pt x="1" y="36"/>
                        <a:pt x="1" y="36"/>
                        <a:pt x="1" y="36"/>
                      </a:cubicBezTo>
                      <a:lnTo>
                        <a:pt x="1" y="45"/>
                      </a:lnTo>
                      <a:cubicBezTo>
                        <a:pt x="6" y="55"/>
                        <a:pt x="11" y="59"/>
                        <a:pt x="18" y="59"/>
                      </a:cubicBezTo>
                      <a:cubicBezTo>
                        <a:pt x="23" y="59"/>
                        <a:pt x="29" y="57"/>
                        <a:pt x="36" y="53"/>
                      </a:cubicBezTo>
                      <a:lnTo>
                        <a:pt x="45" y="71"/>
                      </a:lnTo>
                      <a:cubicBezTo>
                        <a:pt x="54" y="89"/>
                        <a:pt x="72" y="116"/>
                        <a:pt x="99" y="151"/>
                      </a:cubicBezTo>
                      <a:cubicBezTo>
                        <a:pt x="143" y="222"/>
                        <a:pt x="187" y="302"/>
                        <a:pt x="232" y="382"/>
                      </a:cubicBezTo>
                      <a:cubicBezTo>
                        <a:pt x="267" y="462"/>
                        <a:pt x="303" y="551"/>
                        <a:pt x="330" y="640"/>
                      </a:cubicBezTo>
                      <a:cubicBezTo>
                        <a:pt x="356" y="711"/>
                        <a:pt x="365" y="755"/>
                        <a:pt x="365" y="755"/>
                      </a:cubicBezTo>
                      <a:cubicBezTo>
                        <a:pt x="365" y="773"/>
                        <a:pt x="383" y="791"/>
                        <a:pt x="392" y="791"/>
                      </a:cubicBezTo>
                      <a:cubicBezTo>
                        <a:pt x="401" y="782"/>
                        <a:pt x="401" y="764"/>
                        <a:pt x="401" y="746"/>
                      </a:cubicBezTo>
                      <a:cubicBezTo>
                        <a:pt x="401" y="746"/>
                        <a:pt x="383" y="702"/>
                        <a:pt x="356" y="631"/>
                      </a:cubicBezTo>
                      <a:cubicBezTo>
                        <a:pt x="330" y="542"/>
                        <a:pt x="294" y="453"/>
                        <a:pt x="250" y="373"/>
                      </a:cubicBezTo>
                      <a:cubicBezTo>
                        <a:pt x="205" y="293"/>
                        <a:pt x="161" y="213"/>
                        <a:pt x="107" y="133"/>
                      </a:cubicBezTo>
                      <a:cubicBezTo>
                        <a:pt x="90" y="107"/>
                        <a:pt x="72" y="80"/>
                        <a:pt x="54" y="62"/>
                      </a:cubicBezTo>
                      <a:lnTo>
                        <a:pt x="45" y="45"/>
                      </a:lnTo>
                      <a:cubicBezTo>
                        <a:pt x="45" y="36"/>
                        <a:pt x="45" y="27"/>
                        <a:pt x="45" y="27"/>
                      </a:cubicBezTo>
                      <a:lnTo>
                        <a:pt x="45" y="18"/>
                      </a:lnTo>
                      <a:cubicBezTo>
                        <a:pt x="36" y="18"/>
                        <a:pt x="36" y="9"/>
                        <a:pt x="36" y="9"/>
                      </a:cubicBez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58" name="Google Shape;10358;p15"/>
                <p:cNvSpPr/>
                <p:nvPr/>
              </p:nvSpPr>
              <p:spPr>
                <a:xfrm>
                  <a:off x="5319975" y="1887150"/>
                  <a:ext cx="4475" cy="1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596" extrusionOk="0">
                      <a:moveTo>
                        <a:pt x="161" y="1"/>
                      </a:moveTo>
                      <a:cubicBezTo>
                        <a:pt x="152" y="1"/>
                        <a:pt x="143" y="1"/>
                        <a:pt x="134" y="19"/>
                      </a:cubicBezTo>
                      <a:lnTo>
                        <a:pt x="134" y="27"/>
                      </a:lnTo>
                      <a:cubicBezTo>
                        <a:pt x="134" y="27"/>
                        <a:pt x="134" y="36"/>
                        <a:pt x="134" y="45"/>
                      </a:cubicBezTo>
                      <a:lnTo>
                        <a:pt x="134" y="54"/>
                      </a:lnTo>
                      <a:lnTo>
                        <a:pt x="107" y="116"/>
                      </a:lnTo>
                      <a:cubicBezTo>
                        <a:pt x="90" y="161"/>
                        <a:pt x="72" y="232"/>
                        <a:pt x="54" y="294"/>
                      </a:cubicBezTo>
                      <a:cubicBezTo>
                        <a:pt x="36" y="365"/>
                        <a:pt x="27" y="427"/>
                        <a:pt x="19" y="480"/>
                      </a:cubicBezTo>
                      <a:cubicBezTo>
                        <a:pt x="10" y="534"/>
                        <a:pt x="10" y="551"/>
                        <a:pt x="10" y="569"/>
                      </a:cubicBezTo>
                      <a:cubicBezTo>
                        <a:pt x="1" y="578"/>
                        <a:pt x="10" y="596"/>
                        <a:pt x="19" y="596"/>
                      </a:cubicBezTo>
                      <a:cubicBezTo>
                        <a:pt x="27" y="596"/>
                        <a:pt x="36" y="569"/>
                        <a:pt x="36" y="569"/>
                      </a:cubicBezTo>
                      <a:cubicBezTo>
                        <a:pt x="36" y="569"/>
                        <a:pt x="45" y="534"/>
                        <a:pt x="45" y="489"/>
                      </a:cubicBezTo>
                      <a:cubicBezTo>
                        <a:pt x="54" y="436"/>
                        <a:pt x="63" y="374"/>
                        <a:pt x="81" y="303"/>
                      </a:cubicBezTo>
                      <a:cubicBezTo>
                        <a:pt x="99" y="232"/>
                        <a:pt x="116" y="170"/>
                        <a:pt x="125" y="125"/>
                      </a:cubicBezTo>
                      <a:cubicBezTo>
                        <a:pt x="134" y="98"/>
                        <a:pt x="152" y="81"/>
                        <a:pt x="152" y="63"/>
                      </a:cubicBezTo>
                      <a:lnTo>
                        <a:pt x="152" y="45"/>
                      </a:lnTo>
                      <a:cubicBezTo>
                        <a:pt x="161" y="45"/>
                        <a:pt x="170" y="45"/>
                        <a:pt x="170" y="36"/>
                      </a:cubicBezTo>
                      <a:lnTo>
                        <a:pt x="170" y="27"/>
                      </a:lnTo>
                      <a:cubicBezTo>
                        <a:pt x="178" y="19"/>
                        <a:pt x="170" y="10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59" name="Google Shape;10359;p15"/>
                <p:cNvSpPr/>
                <p:nvPr/>
              </p:nvSpPr>
              <p:spPr>
                <a:xfrm>
                  <a:off x="5321975" y="1892400"/>
                  <a:ext cx="15575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355" extrusionOk="0">
                      <a:moveTo>
                        <a:pt x="596" y="0"/>
                      </a:moveTo>
                      <a:cubicBezTo>
                        <a:pt x="593" y="0"/>
                        <a:pt x="590" y="1"/>
                        <a:pt x="587" y="4"/>
                      </a:cubicBezTo>
                      <a:cubicBezTo>
                        <a:pt x="578" y="4"/>
                        <a:pt x="569" y="13"/>
                        <a:pt x="569" y="22"/>
                      </a:cubicBezTo>
                      <a:lnTo>
                        <a:pt x="551" y="31"/>
                      </a:lnTo>
                      <a:cubicBezTo>
                        <a:pt x="534" y="31"/>
                        <a:pt x="516" y="39"/>
                        <a:pt x="489" y="57"/>
                      </a:cubicBezTo>
                      <a:cubicBezTo>
                        <a:pt x="427" y="75"/>
                        <a:pt x="356" y="111"/>
                        <a:pt x="294" y="146"/>
                      </a:cubicBezTo>
                      <a:cubicBezTo>
                        <a:pt x="223" y="190"/>
                        <a:pt x="152" y="226"/>
                        <a:pt x="107" y="261"/>
                      </a:cubicBezTo>
                      <a:lnTo>
                        <a:pt x="19" y="315"/>
                      </a:lnTo>
                      <a:cubicBezTo>
                        <a:pt x="10" y="324"/>
                        <a:pt x="1" y="341"/>
                        <a:pt x="10" y="350"/>
                      </a:cubicBezTo>
                      <a:cubicBezTo>
                        <a:pt x="13" y="353"/>
                        <a:pt x="18" y="354"/>
                        <a:pt x="23" y="354"/>
                      </a:cubicBezTo>
                      <a:cubicBezTo>
                        <a:pt x="33" y="354"/>
                        <a:pt x="45" y="350"/>
                        <a:pt x="45" y="350"/>
                      </a:cubicBezTo>
                      <a:cubicBezTo>
                        <a:pt x="45" y="350"/>
                        <a:pt x="72" y="324"/>
                        <a:pt x="125" y="288"/>
                      </a:cubicBezTo>
                      <a:cubicBezTo>
                        <a:pt x="169" y="261"/>
                        <a:pt x="232" y="217"/>
                        <a:pt x="303" y="173"/>
                      </a:cubicBezTo>
                      <a:cubicBezTo>
                        <a:pt x="374" y="137"/>
                        <a:pt x="445" y="102"/>
                        <a:pt x="489" y="75"/>
                      </a:cubicBezTo>
                      <a:lnTo>
                        <a:pt x="560" y="48"/>
                      </a:lnTo>
                      <a:lnTo>
                        <a:pt x="578" y="39"/>
                      </a:lnTo>
                      <a:lnTo>
                        <a:pt x="605" y="39"/>
                      </a:lnTo>
                      <a:cubicBezTo>
                        <a:pt x="614" y="31"/>
                        <a:pt x="622" y="22"/>
                        <a:pt x="614" y="13"/>
                      </a:cubicBezTo>
                      <a:cubicBezTo>
                        <a:pt x="614" y="7"/>
                        <a:pt x="605" y="0"/>
                        <a:pt x="5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0" name="Google Shape;10360;p15"/>
                <p:cNvSpPr/>
                <p:nvPr/>
              </p:nvSpPr>
              <p:spPr>
                <a:xfrm>
                  <a:off x="5320425" y="1905275"/>
                  <a:ext cx="18225" cy="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" h="458" extrusionOk="0">
                      <a:moveTo>
                        <a:pt x="19" y="0"/>
                      </a:moveTo>
                      <a:cubicBezTo>
                        <a:pt x="15" y="0"/>
                        <a:pt x="12" y="1"/>
                        <a:pt x="9" y="4"/>
                      </a:cubicBezTo>
                      <a:cubicBezTo>
                        <a:pt x="1" y="4"/>
                        <a:pt x="9" y="22"/>
                        <a:pt x="18" y="40"/>
                      </a:cubicBezTo>
                      <a:lnTo>
                        <a:pt x="45" y="66"/>
                      </a:lnTo>
                      <a:lnTo>
                        <a:pt x="116" y="128"/>
                      </a:lnTo>
                      <a:cubicBezTo>
                        <a:pt x="178" y="182"/>
                        <a:pt x="258" y="235"/>
                        <a:pt x="338" y="288"/>
                      </a:cubicBezTo>
                      <a:cubicBezTo>
                        <a:pt x="409" y="333"/>
                        <a:pt x="498" y="377"/>
                        <a:pt x="578" y="404"/>
                      </a:cubicBezTo>
                      <a:cubicBezTo>
                        <a:pt x="613" y="422"/>
                        <a:pt x="640" y="430"/>
                        <a:pt x="667" y="430"/>
                      </a:cubicBezTo>
                      <a:lnTo>
                        <a:pt x="676" y="430"/>
                      </a:lnTo>
                      <a:cubicBezTo>
                        <a:pt x="676" y="439"/>
                        <a:pt x="684" y="448"/>
                        <a:pt x="684" y="457"/>
                      </a:cubicBezTo>
                      <a:lnTo>
                        <a:pt x="693" y="457"/>
                      </a:lnTo>
                      <a:cubicBezTo>
                        <a:pt x="702" y="457"/>
                        <a:pt x="720" y="448"/>
                        <a:pt x="720" y="439"/>
                      </a:cubicBezTo>
                      <a:lnTo>
                        <a:pt x="720" y="430"/>
                      </a:lnTo>
                      <a:cubicBezTo>
                        <a:pt x="729" y="413"/>
                        <a:pt x="720" y="404"/>
                        <a:pt x="711" y="404"/>
                      </a:cubicBezTo>
                      <a:lnTo>
                        <a:pt x="702" y="404"/>
                      </a:lnTo>
                      <a:cubicBezTo>
                        <a:pt x="693" y="404"/>
                        <a:pt x="684" y="413"/>
                        <a:pt x="684" y="422"/>
                      </a:cubicBezTo>
                      <a:lnTo>
                        <a:pt x="667" y="422"/>
                      </a:lnTo>
                      <a:lnTo>
                        <a:pt x="587" y="386"/>
                      </a:lnTo>
                      <a:cubicBezTo>
                        <a:pt x="498" y="350"/>
                        <a:pt x="418" y="315"/>
                        <a:pt x="347" y="262"/>
                      </a:cubicBezTo>
                      <a:cubicBezTo>
                        <a:pt x="267" y="217"/>
                        <a:pt x="196" y="164"/>
                        <a:pt x="134" y="102"/>
                      </a:cubicBezTo>
                      <a:cubicBezTo>
                        <a:pt x="107" y="75"/>
                        <a:pt x="89" y="57"/>
                        <a:pt x="72" y="40"/>
                      </a:cubicBezTo>
                      <a:cubicBezTo>
                        <a:pt x="63" y="31"/>
                        <a:pt x="54" y="22"/>
                        <a:pt x="45" y="13"/>
                      </a:cubicBezTo>
                      <a:cubicBezTo>
                        <a:pt x="39" y="7"/>
                        <a:pt x="28" y="0"/>
                        <a:pt x="1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1" name="Google Shape;10361;p15"/>
                <p:cNvSpPr/>
                <p:nvPr/>
              </p:nvSpPr>
              <p:spPr>
                <a:xfrm>
                  <a:off x="5320650" y="1903650"/>
                  <a:ext cx="11350" cy="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256" extrusionOk="0">
                      <a:moveTo>
                        <a:pt x="18" y="0"/>
                      </a:moveTo>
                      <a:cubicBezTo>
                        <a:pt x="12" y="0"/>
                        <a:pt x="5" y="2"/>
                        <a:pt x="0" y="7"/>
                      </a:cubicBezTo>
                      <a:cubicBezTo>
                        <a:pt x="0" y="7"/>
                        <a:pt x="0" y="25"/>
                        <a:pt x="0" y="34"/>
                      </a:cubicBezTo>
                      <a:cubicBezTo>
                        <a:pt x="116" y="122"/>
                        <a:pt x="249" y="193"/>
                        <a:pt x="391" y="238"/>
                      </a:cubicBezTo>
                      <a:lnTo>
                        <a:pt x="409" y="238"/>
                      </a:lnTo>
                      <a:cubicBezTo>
                        <a:pt x="409" y="247"/>
                        <a:pt x="409" y="256"/>
                        <a:pt x="418" y="256"/>
                      </a:cubicBezTo>
                      <a:lnTo>
                        <a:pt x="427" y="256"/>
                      </a:lnTo>
                      <a:cubicBezTo>
                        <a:pt x="436" y="256"/>
                        <a:pt x="445" y="256"/>
                        <a:pt x="453" y="247"/>
                      </a:cubicBezTo>
                      <a:lnTo>
                        <a:pt x="453" y="238"/>
                      </a:lnTo>
                      <a:cubicBezTo>
                        <a:pt x="453" y="229"/>
                        <a:pt x="445" y="211"/>
                        <a:pt x="436" y="211"/>
                      </a:cubicBezTo>
                      <a:lnTo>
                        <a:pt x="427" y="211"/>
                      </a:lnTo>
                      <a:cubicBezTo>
                        <a:pt x="427" y="211"/>
                        <a:pt x="418" y="220"/>
                        <a:pt x="418" y="229"/>
                      </a:cubicBezTo>
                      <a:lnTo>
                        <a:pt x="409" y="229"/>
                      </a:lnTo>
                      <a:cubicBezTo>
                        <a:pt x="267" y="176"/>
                        <a:pt x="143" y="96"/>
                        <a:pt x="36" y="7"/>
                      </a:cubicBezTo>
                      <a:cubicBezTo>
                        <a:pt x="32" y="2"/>
                        <a:pt x="25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2" name="Google Shape;10362;p15"/>
                <p:cNvSpPr/>
                <p:nvPr/>
              </p:nvSpPr>
              <p:spPr>
                <a:xfrm>
                  <a:off x="5322200" y="1902525"/>
                  <a:ext cx="26000" cy="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136" extrusionOk="0">
                      <a:moveTo>
                        <a:pt x="25" y="1"/>
                      </a:moveTo>
                      <a:cubicBezTo>
                        <a:pt x="16" y="1"/>
                        <a:pt x="10" y="3"/>
                        <a:pt x="10" y="7"/>
                      </a:cubicBezTo>
                      <a:cubicBezTo>
                        <a:pt x="1" y="16"/>
                        <a:pt x="18" y="34"/>
                        <a:pt x="45" y="43"/>
                      </a:cubicBezTo>
                      <a:lnTo>
                        <a:pt x="81" y="52"/>
                      </a:lnTo>
                      <a:lnTo>
                        <a:pt x="196" y="87"/>
                      </a:lnTo>
                      <a:cubicBezTo>
                        <a:pt x="303" y="105"/>
                        <a:pt x="418" y="123"/>
                        <a:pt x="525" y="132"/>
                      </a:cubicBezTo>
                      <a:cubicBezTo>
                        <a:pt x="558" y="134"/>
                        <a:pt x="592" y="136"/>
                        <a:pt x="626" y="136"/>
                      </a:cubicBezTo>
                      <a:cubicBezTo>
                        <a:pt x="707" y="136"/>
                        <a:pt x="787" y="129"/>
                        <a:pt x="862" y="123"/>
                      </a:cubicBezTo>
                      <a:lnTo>
                        <a:pt x="969" y="105"/>
                      </a:lnTo>
                      <a:lnTo>
                        <a:pt x="995" y="105"/>
                      </a:lnTo>
                      <a:cubicBezTo>
                        <a:pt x="995" y="114"/>
                        <a:pt x="1004" y="123"/>
                        <a:pt x="1013" y="123"/>
                      </a:cubicBezTo>
                      <a:lnTo>
                        <a:pt x="1022" y="123"/>
                      </a:lnTo>
                      <a:cubicBezTo>
                        <a:pt x="1031" y="114"/>
                        <a:pt x="1040" y="105"/>
                        <a:pt x="1040" y="96"/>
                      </a:cubicBezTo>
                      <a:cubicBezTo>
                        <a:pt x="1040" y="87"/>
                        <a:pt x="1022" y="79"/>
                        <a:pt x="1013" y="79"/>
                      </a:cubicBezTo>
                      <a:lnTo>
                        <a:pt x="1004" y="79"/>
                      </a:lnTo>
                      <a:cubicBezTo>
                        <a:pt x="1004" y="87"/>
                        <a:pt x="1004" y="87"/>
                        <a:pt x="1004" y="96"/>
                      </a:cubicBezTo>
                      <a:lnTo>
                        <a:pt x="986" y="96"/>
                      </a:lnTo>
                      <a:lnTo>
                        <a:pt x="871" y="105"/>
                      </a:lnTo>
                      <a:cubicBezTo>
                        <a:pt x="818" y="110"/>
                        <a:pt x="762" y="112"/>
                        <a:pt x="707" y="112"/>
                      </a:cubicBezTo>
                      <a:cubicBezTo>
                        <a:pt x="651" y="112"/>
                        <a:pt x="596" y="110"/>
                        <a:pt x="542" y="105"/>
                      </a:cubicBezTo>
                      <a:cubicBezTo>
                        <a:pt x="427" y="96"/>
                        <a:pt x="311" y="79"/>
                        <a:pt x="205" y="52"/>
                      </a:cubicBezTo>
                      <a:cubicBezTo>
                        <a:pt x="160" y="43"/>
                        <a:pt x="125" y="34"/>
                        <a:pt x="98" y="25"/>
                      </a:cubicBezTo>
                      <a:lnTo>
                        <a:pt x="54" y="7"/>
                      </a:lnTo>
                      <a:cubicBezTo>
                        <a:pt x="45" y="3"/>
                        <a:pt x="34" y="1"/>
                        <a:pt x="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3" name="Google Shape;10363;p15"/>
                <p:cNvSpPr/>
                <p:nvPr/>
              </p:nvSpPr>
              <p:spPr>
                <a:xfrm>
                  <a:off x="5318425" y="1906600"/>
                  <a:ext cx="2700" cy="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390" extrusionOk="0">
                      <a:moveTo>
                        <a:pt x="20" y="1"/>
                      </a:moveTo>
                      <a:cubicBezTo>
                        <a:pt x="14" y="1"/>
                        <a:pt x="10" y="7"/>
                        <a:pt x="10" y="13"/>
                      </a:cubicBezTo>
                      <a:cubicBezTo>
                        <a:pt x="1" y="129"/>
                        <a:pt x="18" y="235"/>
                        <a:pt x="63" y="333"/>
                      </a:cubicBezTo>
                      <a:lnTo>
                        <a:pt x="63" y="351"/>
                      </a:lnTo>
                      <a:cubicBezTo>
                        <a:pt x="63" y="351"/>
                        <a:pt x="63" y="360"/>
                        <a:pt x="63" y="369"/>
                      </a:cubicBezTo>
                      <a:lnTo>
                        <a:pt x="63" y="377"/>
                      </a:lnTo>
                      <a:cubicBezTo>
                        <a:pt x="69" y="384"/>
                        <a:pt x="75" y="390"/>
                        <a:pt x="82" y="390"/>
                      </a:cubicBezTo>
                      <a:cubicBezTo>
                        <a:pt x="84" y="390"/>
                        <a:pt x="87" y="389"/>
                        <a:pt x="89" y="386"/>
                      </a:cubicBezTo>
                      <a:cubicBezTo>
                        <a:pt x="98" y="377"/>
                        <a:pt x="107" y="369"/>
                        <a:pt x="98" y="360"/>
                      </a:cubicBezTo>
                      <a:lnTo>
                        <a:pt x="98" y="351"/>
                      </a:lnTo>
                      <a:cubicBezTo>
                        <a:pt x="98" y="342"/>
                        <a:pt x="89" y="342"/>
                        <a:pt x="81" y="342"/>
                      </a:cubicBezTo>
                      <a:lnTo>
                        <a:pt x="81" y="333"/>
                      </a:lnTo>
                      <a:cubicBezTo>
                        <a:pt x="45" y="226"/>
                        <a:pt x="27" y="120"/>
                        <a:pt x="45" y="22"/>
                      </a:cubicBezTo>
                      <a:cubicBezTo>
                        <a:pt x="45" y="4"/>
                        <a:pt x="36" y="4"/>
                        <a:pt x="27" y="4"/>
                      </a:cubicBezTo>
                      <a:cubicBezTo>
                        <a:pt x="25" y="2"/>
                        <a:pt x="22" y="1"/>
                        <a:pt x="2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4" name="Google Shape;10364;p15"/>
                <p:cNvSpPr/>
                <p:nvPr/>
              </p:nvSpPr>
              <p:spPr>
                <a:xfrm>
                  <a:off x="5314875" y="1895600"/>
                  <a:ext cx="51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67" extrusionOk="0">
                      <a:moveTo>
                        <a:pt x="18" y="0"/>
                      </a:moveTo>
                      <a:cubicBezTo>
                        <a:pt x="9" y="9"/>
                        <a:pt x="1" y="18"/>
                        <a:pt x="9" y="27"/>
                      </a:cubicBezTo>
                      <a:lnTo>
                        <a:pt x="9" y="36"/>
                      </a:lnTo>
                      <a:cubicBezTo>
                        <a:pt x="9" y="45"/>
                        <a:pt x="18" y="54"/>
                        <a:pt x="27" y="54"/>
                      </a:cubicBezTo>
                      <a:cubicBezTo>
                        <a:pt x="27" y="54"/>
                        <a:pt x="27" y="62"/>
                        <a:pt x="27" y="62"/>
                      </a:cubicBezTo>
                      <a:cubicBezTo>
                        <a:pt x="54" y="142"/>
                        <a:pt x="107" y="213"/>
                        <a:pt x="178" y="267"/>
                      </a:cubicBezTo>
                      <a:cubicBezTo>
                        <a:pt x="187" y="267"/>
                        <a:pt x="196" y="258"/>
                        <a:pt x="205" y="258"/>
                      </a:cubicBezTo>
                      <a:lnTo>
                        <a:pt x="205" y="231"/>
                      </a:lnTo>
                      <a:cubicBezTo>
                        <a:pt x="134" y="187"/>
                        <a:pt x="80" y="125"/>
                        <a:pt x="45" y="54"/>
                      </a:cubicBezTo>
                      <a:lnTo>
                        <a:pt x="45" y="45"/>
                      </a:lnTo>
                      <a:cubicBezTo>
                        <a:pt x="45" y="36"/>
                        <a:pt x="54" y="27"/>
                        <a:pt x="54" y="27"/>
                      </a:cubicBezTo>
                      <a:lnTo>
                        <a:pt x="54" y="18"/>
                      </a:lnTo>
                      <a:cubicBezTo>
                        <a:pt x="45" y="9"/>
                        <a:pt x="36" y="0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5" name="Google Shape;10365;p15"/>
                <p:cNvSpPr/>
                <p:nvPr/>
              </p:nvSpPr>
              <p:spPr>
                <a:xfrm>
                  <a:off x="5308650" y="1897825"/>
                  <a:ext cx="9575" cy="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" h="176" extrusionOk="0">
                      <a:moveTo>
                        <a:pt x="27" y="0"/>
                      </a:moveTo>
                      <a:cubicBezTo>
                        <a:pt x="10" y="0"/>
                        <a:pt x="1" y="9"/>
                        <a:pt x="1" y="18"/>
                      </a:cubicBezTo>
                      <a:lnTo>
                        <a:pt x="1" y="27"/>
                      </a:lnTo>
                      <a:cubicBezTo>
                        <a:pt x="1" y="44"/>
                        <a:pt x="10" y="44"/>
                        <a:pt x="19" y="44"/>
                      </a:cubicBezTo>
                      <a:lnTo>
                        <a:pt x="27" y="44"/>
                      </a:lnTo>
                      <a:cubicBezTo>
                        <a:pt x="36" y="44"/>
                        <a:pt x="45" y="44"/>
                        <a:pt x="45" y="36"/>
                      </a:cubicBezTo>
                      <a:lnTo>
                        <a:pt x="54" y="36"/>
                      </a:lnTo>
                      <a:cubicBezTo>
                        <a:pt x="107" y="44"/>
                        <a:pt x="161" y="62"/>
                        <a:pt x="214" y="89"/>
                      </a:cubicBezTo>
                      <a:cubicBezTo>
                        <a:pt x="267" y="107"/>
                        <a:pt x="312" y="133"/>
                        <a:pt x="356" y="169"/>
                      </a:cubicBezTo>
                      <a:cubicBezTo>
                        <a:pt x="361" y="173"/>
                        <a:pt x="365" y="176"/>
                        <a:pt x="369" y="176"/>
                      </a:cubicBezTo>
                      <a:cubicBezTo>
                        <a:pt x="374" y="176"/>
                        <a:pt x="378" y="173"/>
                        <a:pt x="383" y="169"/>
                      </a:cubicBezTo>
                      <a:cubicBezTo>
                        <a:pt x="383" y="160"/>
                        <a:pt x="383" y="151"/>
                        <a:pt x="383" y="142"/>
                      </a:cubicBezTo>
                      <a:cubicBezTo>
                        <a:pt x="329" y="107"/>
                        <a:pt x="276" y="80"/>
                        <a:pt x="223" y="62"/>
                      </a:cubicBezTo>
                      <a:cubicBezTo>
                        <a:pt x="170" y="44"/>
                        <a:pt x="116" y="27"/>
                        <a:pt x="63" y="18"/>
                      </a:cubicBezTo>
                      <a:lnTo>
                        <a:pt x="45" y="18"/>
                      </a:lnTo>
                      <a:cubicBezTo>
                        <a:pt x="45" y="9"/>
                        <a:pt x="36" y="0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6" name="Google Shape;10366;p15"/>
                <p:cNvSpPr/>
                <p:nvPr/>
              </p:nvSpPr>
              <p:spPr>
                <a:xfrm>
                  <a:off x="5319550" y="1903375"/>
                  <a:ext cx="290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395" extrusionOk="0">
                      <a:moveTo>
                        <a:pt x="18" y="0"/>
                      </a:moveTo>
                      <a:cubicBezTo>
                        <a:pt x="9" y="0"/>
                        <a:pt x="0" y="9"/>
                        <a:pt x="0" y="18"/>
                      </a:cubicBezTo>
                      <a:cubicBezTo>
                        <a:pt x="0" y="71"/>
                        <a:pt x="18" y="124"/>
                        <a:pt x="27" y="187"/>
                      </a:cubicBezTo>
                      <a:cubicBezTo>
                        <a:pt x="44" y="240"/>
                        <a:pt x="62" y="293"/>
                        <a:pt x="80" y="347"/>
                      </a:cubicBezTo>
                      <a:lnTo>
                        <a:pt x="80" y="355"/>
                      </a:lnTo>
                      <a:cubicBezTo>
                        <a:pt x="80" y="364"/>
                        <a:pt x="80" y="373"/>
                        <a:pt x="80" y="373"/>
                      </a:cubicBezTo>
                      <a:lnTo>
                        <a:pt x="80" y="382"/>
                      </a:lnTo>
                      <a:cubicBezTo>
                        <a:pt x="86" y="388"/>
                        <a:pt x="93" y="395"/>
                        <a:pt x="99" y="395"/>
                      </a:cubicBezTo>
                      <a:cubicBezTo>
                        <a:pt x="101" y="395"/>
                        <a:pt x="104" y="394"/>
                        <a:pt x="107" y="391"/>
                      </a:cubicBezTo>
                      <a:cubicBezTo>
                        <a:pt x="116" y="382"/>
                        <a:pt x="116" y="373"/>
                        <a:pt x="107" y="364"/>
                      </a:cubicBezTo>
                      <a:lnTo>
                        <a:pt x="107" y="355"/>
                      </a:lnTo>
                      <a:cubicBezTo>
                        <a:pt x="107" y="355"/>
                        <a:pt x="107" y="347"/>
                        <a:pt x="98" y="347"/>
                      </a:cubicBezTo>
                      <a:lnTo>
                        <a:pt x="98" y="338"/>
                      </a:lnTo>
                      <a:cubicBezTo>
                        <a:pt x="80" y="284"/>
                        <a:pt x="62" y="231"/>
                        <a:pt x="53" y="178"/>
                      </a:cubicBezTo>
                      <a:cubicBezTo>
                        <a:pt x="44" y="124"/>
                        <a:pt x="36" y="71"/>
                        <a:pt x="36" y="18"/>
                      </a:cubicBezTo>
                      <a:cubicBezTo>
                        <a:pt x="36" y="9"/>
                        <a:pt x="27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7" name="Google Shape;10367;p15"/>
                <p:cNvSpPr/>
                <p:nvPr/>
              </p:nvSpPr>
              <p:spPr>
                <a:xfrm>
                  <a:off x="5321325" y="1893425"/>
                  <a:ext cx="4675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274" extrusionOk="0">
                      <a:moveTo>
                        <a:pt x="164" y="1"/>
                      </a:moveTo>
                      <a:cubicBezTo>
                        <a:pt x="160" y="1"/>
                        <a:pt x="156" y="3"/>
                        <a:pt x="151" y="7"/>
                      </a:cubicBezTo>
                      <a:cubicBezTo>
                        <a:pt x="142" y="7"/>
                        <a:pt x="133" y="16"/>
                        <a:pt x="133" y="25"/>
                      </a:cubicBezTo>
                      <a:lnTo>
                        <a:pt x="124" y="34"/>
                      </a:lnTo>
                      <a:cubicBezTo>
                        <a:pt x="71" y="96"/>
                        <a:pt x="27" y="176"/>
                        <a:pt x="0" y="256"/>
                      </a:cubicBezTo>
                      <a:cubicBezTo>
                        <a:pt x="0" y="265"/>
                        <a:pt x="0" y="274"/>
                        <a:pt x="9" y="274"/>
                      </a:cubicBezTo>
                      <a:cubicBezTo>
                        <a:pt x="18" y="274"/>
                        <a:pt x="27" y="274"/>
                        <a:pt x="36" y="265"/>
                      </a:cubicBezTo>
                      <a:cubicBezTo>
                        <a:pt x="53" y="185"/>
                        <a:pt x="89" y="105"/>
                        <a:pt x="142" y="43"/>
                      </a:cubicBezTo>
                      <a:lnTo>
                        <a:pt x="151" y="34"/>
                      </a:lnTo>
                      <a:lnTo>
                        <a:pt x="178" y="34"/>
                      </a:lnTo>
                      <a:cubicBezTo>
                        <a:pt x="187" y="25"/>
                        <a:pt x="187" y="16"/>
                        <a:pt x="178" y="7"/>
                      </a:cubicBezTo>
                      <a:cubicBezTo>
                        <a:pt x="173" y="3"/>
                        <a:pt x="169" y="1"/>
                        <a:pt x="16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8" name="Google Shape;10368;p15"/>
                <p:cNvSpPr/>
                <p:nvPr/>
              </p:nvSpPr>
              <p:spPr>
                <a:xfrm>
                  <a:off x="5321525" y="1901725"/>
                  <a:ext cx="6250" cy="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61" extrusionOk="0">
                      <a:moveTo>
                        <a:pt x="49" y="1"/>
                      </a:moveTo>
                      <a:cubicBezTo>
                        <a:pt x="33" y="1"/>
                        <a:pt x="17" y="2"/>
                        <a:pt x="1" y="4"/>
                      </a:cubicBezTo>
                      <a:cubicBezTo>
                        <a:pt x="1" y="4"/>
                        <a:pt x="1" y="13"/>
                        <a:pt x="1" y="22"/>
                      </a:cubicBezTo>
                      <a:cubicBezTo>
                        <a:pt x="1" y="31"/>
                        <a:pt x="10" y="39"/>
                        <a:pt x="10" y="39"/>
                      </a:cubicBezTo>
                      <a:cubicBezTo>
                        <a:pt x="41" y="35"/>
                        <a:pt x="72" y="33"/>
                        <a:pt x="103" y="33"/>
                      </a:cubicBezTo>
                      <a:cubicBezTo>
                        <a:pt x="134" y="33"/>
                        <a:pt x="165" y="35"/>
                        <a:pt x="196" y="39"/>
                      </a:cubicBezTo>
                      <a:lnTo>
                        <a:pt x="205" y="39"/>
                      </a:lnTo>
                      <a:cubicBezTo>
                        <a:pt x="205" y="48"/>
                        <a:pt x="205" y="57"/>
                        <a:pt x="214" y="57"/>
                      </a:cubicBezTo>
                      <a:lnTo>
                        <a:pt x="223" y="57"/>
                      </a:lnTo>
                      <a:cubicBezTo>
                        <a:pt x="226" y="60"/>
                        <a:pt x="228" y="61"/>
                        <a:pt x="231" y="61"/>
                      </a:cubicBezTo>
                      <a:cubicBezTo>
                        <a:pt x="237" y="61"/>
                        <a:pt x="243" y="55"/>
                        <a:pt x="250" y="48"/>
                      </a:cubicBezTo>
                      <a:lnTo>
                        <a:pt x="250" y="39"/>
                      </a:lnTo>
                      <a:cubicBezTo>
                        <a:pt x="250" y="31"/>
                        <a:pt x="250" y="22"/>
                        <a:pt x="241" y="13"/>
                      </a:cubicBezTo>
                      <a:lnTo>
                        <a:pt x="232" y="13"/>
                      </a:lnTo>
                      <a:cubicBezTo>
                        <a:pt x="214" y="13"/>
                        <a:pt x="205" y="22"/>
                        <a:pt x="205" y="31"/>
                      </a:cubicBezTo>
                      <a:lnTo>
                        <a:pt x="196" y="31"/>
                      </a:lnTo>
                      <a:cubicBezTo>
                        <a:pt x="150" y="11"/>
                        <a:pt x="98" y="1"/>
                        <a:pt x="4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69" name="Google Shape;10369;p15"/>
                <p:cNvSpPr/>
                <p:nvPr/>
              </p:nvSpPr>
              <p:spPr>
                <a:xfrm>
                  <a:off x="5322200" y="1903925"/>
                  <a:ext cx="30225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" h="263" extrusionOk="0">
                      <a:moveTo>
                        <a:pt x="17" y="1"/>
                      </a:moveTo>
                      <a:cubicBezTo>
                        <a:pt x="12" y="1"/>
                        <a:pt x="10" y="2"/>
                        <a:pt x="10" y="5"/>
                      </a:cubicBezTo>
                      <a:cubicBezTo>
                        <a:pt x="1" y="14"/>
                        <a:pt x="27" y="31"/>
                        <a:pt x="54" y="49"/>
                      </a:cubicBezTo>
                      <a:lnTo>
                        <a:pt x="98" y="67"/>
                      </a:lnTo>
                      <a:cubicBezTo>
                        <a:pt x="125" y="76"/>
                        <a:pt x="169" y="94"/>
                        <a:pt x="223" y="111"/>
                      </a:cubicBezTo>
                      <a:cubicBezTo>
                        <a:pt x="347" y="147"/>
                        <a:pt x="480" y="182"/>
                        <a:pt x="613" y="200"/>
                      </a:cubicBezTo>
                      <a:cubicBezTo>
                        <a:pt x="738" y="227"/>
                        <a:pt x="871" y="245"/>
                        <a:pt x="1004" y="245"/>
                      </a:cubicBezTo>
                      <a:lnTo>
                        <a:pt x="1164" y="245"/>
                      </a:lnTo>
                      <a:cubicBezTo>
                        <a:pt x="1173" y="253"/>
                        <a:pt x="1173" y="262"/>
                        <a:pt x="1182" y="262"/>
                      </a:cubicBezTo>
                      <a:lnTo>
                        <a:pt x="1191" y="262"/>
                      </a:lnTo>
                      <a:cubicBezTo>
                        <a:pt x="1200" y="262"/>
                        <a:pt x="1209" y="253"/>
                        <a:pt x="1209" y="236"/>
                      </a:cubicBezTo>
                      <a:cubicBezTo>
                        <a:pt x="1209" y="218"/>
                        <a:pt x="1200" y="209"/>
                        <a:pt x="1191" y="209"/>
                      </a:cubicBezTo>
                      <a:lnTo>
                        <a:pt x="1182" y="209"/>
                      </a:lnTo>
                      <a:cubicBezTo>
                        <a:pt x="1173" y="209"/>
                        <a:pt x="1164" y="218"/>
                        <a:pt x="1164" y="218"/>
                      </a:cubicBezTo>
                      <a:lnTo>
                        <a:pt x="1004" y="218"/>
                      </a:lnTo>
                      <a:cubicBezTo>
                        <a:pt x="951" y="218"/>
                        <a:pt x="889" y="209"/>
                        <a:pt x="827" y="209"/>
                      </a:cubicBezTo>
                      <a:cubicBezTo>
                        <a:pt x="756" y="200"/>
                        <a:pt x="685" y="191"/>
                        <a:pt x="613" y="174"/>
                      </a:cubicBezTo>
                      <a:cubicBezTo>
                        <a:pt x="480" y="147"/>
                        <a:pt x="356" y="111"/>
                        <a:pt x="232" y="76"/>
                      </a:cubicBezTo>
                      <a:lnTo>
                        <a:pt x="107" y="23"/>
                      </a:lnTo>
                      <a:lnTo>
                        <a:pt x="63" y="5"/>
                      </a:lnTo>
                      <a:cubicBezTo>
                        <a:pt x="45" y="5"/>
                        <a:pt x="27" y="1"/>
                        <a:pt x="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70" name="Google Shape;10370;p15"/>
                <p:cNvSpPr/>
                <p:nvPr/>
              </p:nvSpPr>
              <p:spPr>
                <a:xfrm>
                  <a:off x="5317325" y="1904250"/>
                  <a:ext cx="6675" cy="2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1082" extrusionOk="0">
                      <a:moveTo>
                        <a:pt x="27" y="1"/>
                      </a:moveTo>
                      <a:cubicBezTo>
                        <a:pt x="18" y="1"/>
                        <a:pt x="0" y="18"/>
                        <a:pt x="0" y="45"/>
                      </a:cubicBezTo>
                      <a:cubicBezTo>
                        <a:pt x="0" y="63"/>
                        <a:pt x="0" y="72"/>
                        <a:pt x="0" y="89"/>
                      </a:cubicBezTo>
                      <a:lnTo>
                        <a:pt x="0" y="143"/>
                      </a:lnTo>
                      <a:lnTo>
                        <a:pt x="0" y="214"/>
                      </a:lnTo>
                      <a:cubicBezTo>
                        <a:pt x="0" y="329"/>
                        <a:pt x="18" y="454"/>
                        <a:pt x="45" y="578"/>
                      </a:cubicBezTo>
                      <a:cubicBezTo>
                        <a:pt x="54" y="640"/>
                        <a:pt x="71" y="702"/>
                        <a:pt x="98" y="764"/>
                      </a:cubicBezTo>
                      <a:cubicBezTo>
                        <a:pt x="116" y="818"/>
                        <a:pt x="133" y="871"/>
                        <a:pt x="160" y="915"/>
                      </a:cubicBezTo>
                      <a:cubicBezTo>
                        <a:pt x="187" y="960"/>
                        <a:pt x="205" y="995"/>
                        <a:pt x="222" y="1022"/>
                      </a:cubicBezTo>
                      <a:lnTo>
                        <a:pt x="231" y="1049"/>
                      </a:lnTo>
                      <a:cubicBezTo>
                        <a:pt x="231" y="1049"/>
                        <a:pt x="231" y="1058"/>
                        <a:pt x="231" y="1066"/>
                      </a:cubicBezTo>
                      <a:lnTo>
                        <a:pt x="231" y="1075"/>
                      </a:lnTo>
                      <a:cubicBezTo>
                        <a:pt x="236" y="1080"/>
                        <a:pt x="240" y="1082"/>
                        <a:pt x="244" y="1082"/>
                      </a:cubicBezTo>
                      <a:cubicBezTo>
                        <a:pt x="249" y="1082"/>
                        <a:pt x="253" y="1080"/>
                        <a:pt x="258" y="1075"/>
                      </a:cubicBezTo>
                      <a:cubicBezTo>
                        <a:pt x="267" y="1075"/>
                        <a:pt x="267" y="1058"/>
                        <a:pt x="258" y="1049"/>
                      </a:cubicBezTo>
                      <a:cubicBezTo>
                        <a:pt x="258" y="1040"/>
                        <a:pt x="249" y="1040"/>
                        <a:pt x="240" y="1040"/>
                      </a:cubicBezTo>
                      <a:lnTo>
                        <a:pt x="231" y="1022"/>
                      </a:lnTo>
                      <a:cubicBezTo>
                        <a:pt x="213" y="987"/>
                        <a:pt x="196" y="951"/>
                        <a:pt x="178" y="907"/>
                      </a:cubicBezTo>
                      <a:cubicBezTo>
                        <a:pt x="151" y="862"/>
                        <a:pt x="133" y="809"/>
                        <a:pt x="116" y="756"/>
                      </a:cubicBezTo>
                      <a:cubicBezTo>
                        <a:pt x="89" y="693"/>
                        <a:pt x="71" y="631"/>
                        <a:pt x="62" y="569"/>
                      </a:cubicBezTo>
                      <a:cubicBezTo>
                        <a:pt x="36" y="454"/>
                        <a:pt x="27" y="329"/>
                        <a:pt x="36" y="214"/>
                      </a:cubicBezTo>
                      <a:lnTo>
                        <a:pt x="36" y="143"/>
                      </a:lnTo>
                      <a:lnTo>
                        <a:pt x="36" y="89"/>
                      </a:lnTo>
                      <a:cubicBezTo>
                        <a:pt x="36" y="81"/>
                        <a:pt x="36" y="63"/>
                        <a:pt x="36" y="45"/>
                      </a:cubicBezTo>
                      <a:cubicBezTo>
                        <a:pt x="45" y="27"/>
                        <a:pt x="36" y="1"/>
                        <a:pt x="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371" name="Google Shape;10371;p15"/>
            <p:cNvGrpSpPr/>
            <p:nvPr/>
          </p:nvGrpSpPr>
          <p:grpSpPr>
            <a:xfrm rot="187351">
              <a:off x="3227863" y="156360"/>
              <a:ext cx="87014" cy="84285"/>
              <a:chOff x="5230050" y="2005675"/>
              <a:chExt cx="81300" cy="78750"/>
            </a:xfrm>
          </p:grpSpPr>
          <p:sp>
            <p:nvSpPr>
              <p:cNvPr id="10372" name="Google Shape;10372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3" name="Google Shape;10373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4" name="Google Shape;10374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5" name="Google Shape;10375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6" name="Google Shape;10376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7" name="Google Shape;10377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8" name="Google Shape;10378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9" name="Google Shape;10379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0" name="Google Shape;10380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1" name="Google Shape;10381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2" name="Google Shape;10382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3" name="Google Shape;10383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4" name="Google Shape;10384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5" name="Google Shape;10385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6" name="Google Shape;10386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7" name="Google Shape;10387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8" name="Google Shape;10388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9" name="Google Shape;10389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0" name="Google Shape;10390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1" name="Google Shape;10391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2" name="Google Shape;10392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3" name="Google Shape;10393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4" name="Google Shape;10394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5" name="Google Shape;10395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6" name="Google Shape;10396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7" name="Google Shape;10397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8" name="Google Shape;10398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9" name="Google Shape;10399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0" name="Google Shape;10400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1" name="Google Shape;10401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2" name="Google Shape;10402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3" name="Google Shape;10403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04" name="Google Shape;10404;p15"/>
            <p:cNvGrpSpPr/>
            <p:nvPr/>
          </p:nvGrpSpPr>
          <p:grpSpPr>
            <a:xfrm>
              <a:off x="5806315" y="572150"/>
              <a:ext cx="140447" cy="135951"/>
              <a:chOff x="5391475" y="1734625"/>
              <a:chExt cx="74425" cy="72050"/>
            </a:xfrm>
          </p:grpSpPr>
          <p:sp>
            <p:nvSpPr>
              <p:cNvPr id="10405" name="Google Shape;10405;p15"/>
              <p:cNvSpPr/>
              <p:nvPr/>
            </p:nvSpPr>
            <p:spPr>
              <a:xfrm>
                <a:off x="5391475" y="1734625"/>
                <a:ext cx="744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977" h="2882" extrusionOk="0">
                    <a:moveTo>
                      <a:pt x="1051" y="0"/>
                    </a:moveTo>
                    <a:cubicBezTo>
                      <a:pt x="1026" y="0"/>
                      <a:pt x="1002" y="3"/>
                      <a:pt x="978" y="9"/>
                    </a:cubicBezTo>
                    <a:lnTo>
                      <a:pt x="942" y="9"/>
                    </a:lnTo>
                    <a:cubicBezTo>
                      <a:pt x="916" y="9"/>
                      <a:pt x="889" y="27"/>
                      <a:pt x="871" y="36"/>
                    </a:cubicBezTo>
                    <a:cubicBezTo>
                      <a:pt x="844" y="44"/>
                      <a:pt x="818" y="62"/>
                      <a:pt x="791" y="71"/>
                    </a:cubicBezTo>
                    <a:lnTo>
                      <a:pt x="773" y="89"/>
                    </a:lnTo>
                    <a:cubicBezTo>
                      <a:pt x="685" y="160"/>
                      <a:pt x="631" y="267"/>
                      <a:pt x="631" y="373"/>
                    </a:cubicBezTo>
                    <a:lnTo>
                      <a:pt x="640" y="551"/>
                    </a:lnTo>
                    <a:cubicBezTo>
                      <a:pt x="649" y="684"/>
                      <a:pt x="702" y="808"/>
                      <a:pt x="791" y="906"/>
                    </a:cubicBezTo>
                    <a:lnTo>
                      <a:pt x="907" y="1048"/>
                    </a:lnTo>
                    <a:cubicBezTo>
                      <a:pt x="942" y="1090"/>
                      <a:pt x="994" y="1116"/>
                      <a:pt x="1049" y="1116"/>
                    </a:cubicBezTo>
                    <a:cubicBezTo>
                      <a:pt x="1063" y="1116"/>
                      <a:pt x="1078" y="1114"/>
                      <a:pt x="1093" y="1110"/>
                    </a:cubicBezTo>
                    <a:cubicBezTo>
                      <a:pt x="1101" y="1109"/>
                      <a:pt x="1109" y="1108"/>
                      <a:pt x="1116" y="1108"/>
                    </a:cubicBezTo>
                    <a:cubicBezTo>
                      <a:pt x="1150" y="1108"/>
                      <a:pt x="1178" y="1124"/>
                      <a:pt x="1200" y="1146"/>
                    </a:cubicBezTo>
                    <a:lnTo>
                      <a:pt x="1253" y="1199"/>
                    </a:lnTo>
                    <a:cubicBezTo>
                      <a:pt x="1271" y="1217"/>
                      <a:pt x="1271" y="1244"/>
                      <a:pt x="1262" y="1270"/>
                    </a:cubicBezTo>
                    <a:lnTo>
                      <a:pt x="1253" y="1279"/>
                    </a:lnTo>
                    <a:cubicBezTo>
                      <a:pt x="1235" y="1306"/>
                      <a:pt x="1217" y="1315"/>
                      <a:pt x="1191" y="1315"/>
                    </a:cubicBezTo>
                    <a:lnTo>
                      <a:pt x="1120" y="1297"/>
                    </a:lnTo>
                    <a:cubicBezTo>
                      <a:pt x="1075" y="1297"/>
                      <a:pt x="1040" y="1270"/>
                      <a:pt x="1022" y="1226"/>
                    </a:cubicBezTo>
                    <a:cubicBezTo>
                      <a:pt x="1004" y="1164"/>
                      <a:pt x="942" y="1119"/>
                      <a:pt x="871" y="1110"/>
                    </a:cubicBezTo>
                    <a:lnTo>
                      <a:pt x="685" y="1084"/>
                    </a:lnTo>
                    <a:cubicBezTo>
                      <a:pt x="660" y="1080"/>
                      <a:pt x="635" y="1078"/>
                      <a:pt x="609" y="1078"/>
                    </a:cubicBezTo>
                    <a:cubicBezTo>
                      <a:pt x="508" y="1078"/>
                      <a:pt x="404" y="1107"/>
                      <a:pt x="312" y="1164"/>
                    </a:cubicBezTo>
                    <a:lnTo>
                      <a:pt x="161" y="1252"/>
                    </a:lnTo>
                    <a:cubicBezTo>
                      <a:pt x="63" y="1315"/>
                      <a:pt x="1" y="1412"/>
                      <a:pt x="1" y="1519"/>
                    </a:cubicBezTo>
                    <a:lnTo>
                      <a:pt x="1" y="1554"/>
                    </a:lnTo>
                    <a:cubicBezTo>
                      <a:pt x="1" y="1581"/>
                      <a:pt x="1" y="1608"/>
                      <a:pt x="10" y="1634"/>
                    </a:cubicBezTo>
                    <a:cubicBezTo>
                      <a:pt x="10" y="1661"/>
                      <a:pt x="18" y="1688"/>
                      <a:pt x="27" y="1714"/>
                    </a:cubicBezTo>
                    <a:lnTo>
                      <a:pt x="36" y="1741"/>
                    </a:lnTo>
                    <a:cubicBezTo>
                      <a:pt x="81" y="1847"/>
                      <a:pt x="169" y="1927"/>
                      <a:pt x="276" y="1945"/>
                    </a:cubicBezTo>
                    <a:lnTo>
                      <a:pt x="445" y="1981"/>
                    </a:lnTo>
                    <a:cubicBezTo>
                      <a:pt x="491" y="1993"/>
                      <a:pt x="536" y="1999"/>
                      <a:pt x="581" y="1999"/>
                    </a:cubicBezTo>
                    <a:cubicBezTo>
                      <a:pt x="667" y="1999"/>
                      <a:pt x="751" y="1977"/>
                      <a:pt x="827" y="1936"/>
                    </a:cubicBezTo>
                    <a:lnTo>
                      <a:pt x="995" y="1856"/>
                    </a:lnTo>
                    <a:cubicBezTo>
                      <a:pt x="1058" y="1830"/>
                      <a:pt x="1102" y="1768"/>
                      <a:pt x="1111" y="1696"/>
                    </a:cubicBezTo>
                    <a:cubicBezTo>
                      <a:pt x="1111" y="1652"/>
                      <a:pt x="1138" y="1617"/>
                      <a:pt x="1173" y="1599"/>
                    </a:cubicBezTo>
                    <a:lnTo>
                      <a:pt x="1244" y="1554"/>
                    </a:lnTo>
                    <a:cubicBezTo>
                      <a:pt x="1253" y="1550"/>
                      <a:pt x="1262" y="1548"/>
                      <a:pt x="1271" y="1548"/>
                    </a:cubicBezTo>
                    <a:cubicBezTo>
                      <a:pt x="1280" y="1548"/>
                      <a:pt x="1289" y="1550"/>
                      <a:pt x="1297" y="1554"/>
                    </a:cubicBezTo>
                    <a:lnTo>
                      <a:pt x="1342" y="1581"/>
                    </a:lnTo>
                    <a:cubicBezTo>
                      <a:pt x="1368" y="1599"/>
                      <a:pt x="1386" y="1634"/>
                      <a:pt x="1368" y="1661"/>
                    </a:cubicBezTo>
                    <a:lnTo>
                      <a:pt x="1342" y="1705"/>
                    </a:lnTo>
                    <a:cubicBezTo>
                      <a:pt x="1324" y="1750"/>
                      <a:pt x="1280" y="1776"/>
                      <a:pt x="1244" y="1776"/>
                    </a:cubicBezTo>
                    <a:cubicBezTo>
                      <a:pt x="1173" y="1776"/>
                      <a:pt x="1111" y="1821"/>
                      <a:pt x="1075" y="1883"/>
                    </a:cubicBezTo>
                    <a:lnTo>
                      <a:pt x="995" y="2043"/>
                    </a:lnTo>
                    <a:cubicBezTo>
                      <a:pt x="933" y="2158"/>
                      <a:pt x="916" y="2300"/>
                      <a:pt x="942" y="2425"/>
                    </a:cubicBezTo>
                    <a:lnTo>
                      <a:pt x="978" y="2594"/>
                    </a:lnTo>
                    <a:cubicBezTo>
                      <a:pt x="1004" y="2709"/>
                      <a:pt x="1075" y="2798"/>
                      <a:pt x="1182" y="2842"/>
                    </a:cubicBezTo>
                    <a:lnTo>
                      <a:pt x="1209" y="2851"/>
                    </a:lnTo>
                    <a:cubicBezTo>
                      <a:pt x="1235" y="2860"/>
                      <a:pt x="1262" y="2869"/>
                      <a:pt x="1289" y="2869"/>
                    </a:cubicBezTo>
                    <a:cubicBezTo>
                      <a:pt x="1307" y="2875"/>
                      <a:pt x="1326" y="2881"/>
                      <a:pt x="1345" y="2881"/>
                    </a:cubicBezTo>
                    <a:cubicBezTo>
                      <a:pt x="1353" y="2881"/>
                      <a:pt x="1361" y="2880"/>
                      <a:pt x="1368" y="2878"/>
                    </a:cubicBezTo>
                    <a:lnTo>
                      <a:pt x="1395" y="2878"/>
                    </a:lnTo>
                    <a:cubicBezTo>
                      <a:pt x="1511" y="2878"/>
                      <a:pt x="1608" y="2816"/>
                      <a:pt x="1670" y="2718"/>
                    </a:cubicBezTo>
                    <a:lnTo>
                      <a:pt x="1759" y="2576"/>
                    </a:lnTo>
                    <a:cubicBezTo>
                      <a:pt x="1830" y="2460"/>
                      <a:pt x="1866" y="2327"/>
                      <a:pt x="1848" y="2194"/>
                    </a:cubicBezTo>
                    <a:lnTo>
                      <a:pt x="1821" y="2007"/>
                    </a:lnTo>
                    <a:cubicBezTo>
                      <a:pt x="1821" y="1945"/>
                      <a:pt x="1777" y="1883"/>
                      <a:pt x="1715" y="1856"/>
                    </a:cubicBezTo>
                    <a:cubicBezTo>
                      <a:pt x="1670" y="1839"/>
                      <a:pt x="1644" y="1803"/>
                      <a:pt x="1644" y="1759"/>
                    </a:cubicBezTo>
                    <a:lnTo>
                      <a:pt x="1626" y="1688"/>
                    </a:lnTo>
                    <a:cubicBezTo>
                      <a:pt x="1626" y="1670"/>
                      <a:pt x="1635" y="1643"/>
                      <a:pt x="1662" y="1634"/>
                    </a:cubicBezTo>
                    <a:lnTo>
                      <a:pt x="1697" y="1608"/>
                    </a:lnTo>
                    <a:cubicBezTo>
                      <a:pt x="1707" y="1601"/>
                      <a:pt x="1717" y="1598"/>
                      <a:pt x="1727" y="1598"/>
                    </a:cubicBezTo>
                    <a:cubicBezTo>
                      <a:pt x="1743" y="1598"/>
                      <a:pt x="1757" y="1606"/>
                      <a:pt x="1768" y="1617"/>
                    </a:cubicBezTo>
                    <a:lnTo>
                      <a:pt x="1821" y="1661"/>
                    </a:lnTo>
                    <a:cubicBezTo>
                      <a:pt x="1848" y="1696"/>
                      <a:pt x="1857" y="1741"/>
                      <a:pt x="1848" y="1776"/>
                    </a:cubicBezTo>
                    <a:cubicBezTo>
                      <a:pt x="1830" y="1847"/>
                      <a:pt x="1848" y="1919"/>
                      <a:pt x="1901" y="1972"/>
                    </a:cubicBezTo>
                    <a:lnTo>
                      <a:pt x="2035" y="2096"/>
                    </a:lnTo>
                    <a:cubicBezTo>
                      <a:pt x="2123" y="2194"/>
                      <a:pt x="2248" y="2247"/>
                      <a:pt x="2381" y="2265"/>
                    </a:cubicBezTo>
                    <a:lnTo>
                      <a:pt x="2559" y="2283"/>
                    </a:lnTo>
                    <a:cubicBezTo>
                      <a:pt x="2568" y="2283"/>
                      <a:pt x="2577" y="2284"/>
                      <a:pt x="2586" y="2284"/>
                    </a:cubicBezTo>
                    <a:cubicBezTo>
                      <a:pt x="2683" y="2284"/>
                      <a:pt x="2778" y="2240"/>
                      <a:pt x="2843" y="2167"/>
                    </a:cubicBezTo>
                    <a:lnTo>
                      <a:pt x="2869" y="2141"/>
                    </a:lnTo>
                    <a:cubicBezTo>
                      <a:pt x="2878" y="2123"/>
                      <a:pt x="2896" y="2096"/>
                      <a:pt x="2905" y="2070"/>
                    </a:cubicBezTo>
                    <a:cubicBezTo>
                      <a:pt x="2923" y="2052"/>
                      <a:pt x="2932" y="2025"/>
                      <a:pt x="2941" y="1998"/>
                    </a:cubicBezTo>
                    <a:lnTo>
                      <a:pt x="2949" y="1972"/>
                    </a:lnTo>
                    <a:cubicBezTo>
                      <a:pt x="2976" y="1856"/>
                      <a:pt x="2958" y="1741"/>
                      <a:pt x="2887" y="1661"/>
                    </a:cubicBezTo>
                    <a:lnTo>
                      <a:pt x="2772" y="1528"/>
                    </a:lnTo>
                    <a:cubicBezTo>
                      <a:pt x="2683" y="1430"/>
                      <a:pt x="2568" y="1359"/>
                      <a:pt x="2443" y="1332"/>
                    </a:cubicBezTo>
                    <a:lnTo>
                      <a:pt x="2257" y="1297"/>
                    </a:lnTo>
                    <a:cubicBezTo>
                      <a:pt x="2242" y="1293"/>
                      <a:pt x="2227" y="1291"/>
                      <a:pt x="2212" y="1291"/>
                    </a:cubicBezTo>
                    <a:cubicBezTo>
                      <a:pt x="2157" y="1291"/>
                      <a:pt x="2105" y="1317"/>
                      <a:pt x="2070" y="1359"/>
                    </a:cubicBezTo>
                    <a:cubicBezTo>
                      <a:pt x="2048" y="1388"/>
                      <a:pt x="2020" y="1406"/>
                      <a:pt x="1986" y="1406"/>
                    </a:cubicBezTo>
                    <a:cubicBezTo>
                      <a:pt x="1979" y="1406"/>
                      <a:pt x="1971" y="1405"/>
                      <a:pt x="1964" y="1403"/>
                    </a:cubicBezTo>
                    <a:lnTo>
                      <a:pt x="1893" y="1395"/>
                    </a:lnTo>
                    <a:cubicBezTo>
                      <a:pt x="1875" y="1386"/>
                      <a:pt x="1848" y="1368"/>
                      <a:pt x="1848" y="1341"/>
                    </a:cubicBezTo>
                    <a:cubicBezTo>
                      <a:pt x="1848" y="1315"/>
                      <a:pt x="1857" y="1297"/>
                      <a:pt x="1875" y="1288"/>
                    </a:cubicBezTo>
                    <a:lnTo>
                      <a:pt x="1937" y="1244"/>
                    </a:lnTo>
                    <a:cubicBezTo>
                      <a:pt x="1959" y="1235"/>
                      <a:pt x="1981" y="1230"/>
                      <a:pt x="2002" y="1230"/>
                    </a:cubicBezTo>
                    <a:cubicBezTo>
                      <a:pt x="2024" y="1230"/>
                      <a:pt x="2043" y="1235"/>
                      <a:pt x="2061" y="1244"/>
                    </a:cubicBezTo>
                    <a:cubicBezTo>
                      <a:pt x="2089" y="1259"/>
                      <a:pt x="2117" y="1266"/>
                      <a:pt x="2147" y="1266"/>
                    </a:cubicBezTo>
                    <a:cubicBezTo>
                      <a:pt x="2184" y="1266"/>
                      <a:pt x="2222" y="1255"/>
                      <a:pt x="2257" y="1235"/>
                    </a:cubicBezTo>
                    <a:lnTo>
                      <a:pt x="2408" y="1137"/>
                    </a:lnTo>
                    <a:cubicBezTo>
                      <a:pt x="2523" y="1057"/>
                      <a:pt x="2603" y="950"/>
                      <a:pt x="2647" y="826"/>
                    </a:cubicBezTo>
                    <a:lnTo>
                      <a:pt x="2701" y="666"/>
                    </a:lnTo>
                    <a:cubicBezTo>
                      <a:pt x="2736" y="560"/>
                      <a:pt x="2719" y="435"/>
                      <a:pt x="2647" y="355"/>
                    </a:cubicBezTo>
                    <a:lnTo>
                      <a:pt x="2630" y="329"/>
                    </a:lnTo>
                    <a:cubicBezTo>
                      <a:pt x="2612" y="302"/>
                      <a:pt x="2594" y="284"/>
                      <a:pt x="2568" y="275"/>
                    </a:cubicBezTo>
                    <a:cubicBezTo>
                      <a:pt x="2550" y="249"/>
                      <a:pt x="2523" y="231"/>
                      <a:pt x="2496" y="222"/>
                    </a:cubicBezTo>
                    <a:lnTo>
                      <a:pt x="2479" y="204"/>
                    </a:lnTo>
                    <a:cubicBezTo>
                      <a:pt x="2430" y="178"/>
                      <a:pt x="2374" y="164"/>
                      <a:pt x="2319" y="164"/>
                    </a:cubicBezTo>
                    <a:cubicBezTo>
                      <a:pt x="2263" y="164"/>
                      <a:pt x="2208" y="178"/>
                      <a:pt x="2159" y="204"/>
                    </a:cubicBezTo>
                    <a:lnTo>
                      <a:pt x="2008" y="293"/>
                    </a:lnTo>
                    <a:cubicBezTo>
                      <a:pt x="1893" y="355"/>
                      <a:pt x="1795" y="453"/>
                      <a:pt x="1750" y="577"/>
                    </a:cubicBezTo>
                    <a:lnTo>
                      <a:pt x="1670" y="746"/>
                    </a:lnTo>
                    <a:cubicBezTo>
                      <a:pt x="1644" y="808"/>
                      <a:pt x="1653" y="879"/>
                      <a:pt x="1697" y="942"/>
                    </a:cubicBezTo>
                    <a:cubicBezTo>
                      <a:pt x="1715" y="968"/>
                      <a:pt x="1724" y="1013"/>
                      <a:pt x="1697" y="1048"/>
                    </a:cubicBezTo>
                    <a:lnTo>
                      <a:pt x="1670" y="1119"/>
                    </a:lnTo>
                    <a:cubicBezTo>
                      <a:pt x="1662" y="1146"/>
                      <a:pt x="1644" y="1155"/>
                      <a:pt x="1617" y="1155"/>
                    </a:cubicBezTo>
                    <a:lnTo>
                      <a:pt x="1537" y="1146"/>
                    </a:lnTo>
                    <a:cubicBezTo>
                      <a:pt x="1511" y="1146"/>
                      <a:pt x="1493" y="1119"/>
                      <a:pt x="1484" y="1093"/>
                    </a:cubicBezTo>
                    <a:lnTo>
                      <a:pt x="1484" y="1030"/>
                    </a:lnTo>
                    <a:cubicBezTo>
                      <a:pt x="1475" y="986"/>
                      <a:pt x="1493" y="950"/>
                      <a:pt x="1528" y="924"/>
                    </a:cubicBezTo>
                    <a:cubicBezTo>
                      <a:pt x="1582" y="879"/>
                      <a:pt x="1608" y="808"/>
                      <a:pt x="1599" y="737"/>
                    </a:cubicBezTo>
                    <a:lnTo>
                      <a:pt x="1582" y="560"/>
                    </a:lnTo>
                    <a:cubicBezTo>
                      <a:pt x="1564" y="426"/>
                      <a:pt x="1502" y="302"/>
                      <a:pt x="1404" y="213"/>
                    </a:cubicBezTo>
                    <a:lnTo>
                      <a:pt x="1280" y="89"/>
                    </a:lnTo>
                    <a:cubicBezTo>
                      <a:pt x="1218" y="34"/>
                      <a:pt x="1134" y="0"/>
                      <a:pt x="1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406" name="Google Shape;10406;p15"/>
              <p:cNvGrpSpPr/>
              <p:nvPr/>
            </p:nvGrpSpPr>
            <p:grpSpPr>
              <a:xfrm>
                <a:off x="5411025" y="1752150"/>
                <a:ext cx="34875" cy="44150"/>
                <a:chOff x="5411025" y="1752150"/>
                <a:chExt cx="34875" cy="44150"/>
              </a:xfrm>
            </p:grpSpPr>
            <p:sp>
              <p:nvSpPr>
                <p:cNvPr id="10407" name="Google Shape;10407;p15"/>
                <p:cNvSpPr/>
                <p:nvPr/>
              </p:nvSpPr>
              <p:spPr>
                <a:xfrm>
                  <a:off x="5425225" y="1765925"/>
                  <a:ext cx="9800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312" extrusionOk="0">
                      <a:moveTo>
                        <a:pt x="356" y="214"/>
                      </a:moveTo>
                      <a:cubicBezTo>
                        <a:pt x="329" y="214"/>
                        <a:pt x="303" y="222"/>
                        <a:pt x="285" y="231"/>
                      </a:cubicBezTo>
                      <a:lnTo>
                        <a:pt x="241" y="258"/>
                      </a:lnTo>
                      <a:cubicBezTo>
                        <a:pt x="223" y="267"/>
                        <a:pt x="214" y="276"/>
                        <a:pt x="205" y="293"/>
                      </a:cubicBezTo>
                      <a:cubicBezTo>
                        <a:pt x="187" y="311"/>
                        <a:pt x="161" y="302"/>
                        <a:pt x="143" y="285"/>
                      </a:cubicBezTo>
                      <a:cubicBezTo>
                        <a:pt x="134" y="249"/>
                        <a:pt x="107" y="231"/>
                        <a:pt x="72" y="214"/>
                      </a:cubicBezTo>
                      <a:lnTo>
                        <a:pt x="27" y="187"/>
                      </a:lnTo>
                      <a:lnTo>
                        <a:pt x="27" y="187"/>
                      </a:lnTo>
                      <a:cubicBezTo>
                        <a:pt x="10" y="178"/>
                        <a:pt x="1" y="151"/>
                        <a:pt x="18" y="134"/>
                      </a:cubicBezTo>
                      <a:cubicBezTo>
                        <a:pt x="27" y="125"/>
                        <a:pt x="36" y="116"/>
                        <a:pt x="36" y="107"/>
                      </a:cubicBezTo>
                      <a:lnTo>
                        <a:pt x="45" y="89"/>
                      </a:lnTo>
                      <a:cubicBezTo>
                        <a:pt x="54" y="71"/>
                        <a:pt x="63" y="54"/>
                        <a:pt x="72" y="36"/>
                      </a:cubicBezTo>
                      <a:cubicBezTo>
                        <a:pt x="72" y="9"/>
                        <a:pt x="98" y="0"/>
                        <a:pt x="116" y="9"/>
                      </a:cubicBezTo>
                      <a:cubicBezTo>
                        <a:pt x="143" y="18"/>
                        <a:pt x="161" y="27"/>
                        <a:pt x="187" y="27"/>
                      </a:cubicBezTo>
                      <a:lnTo>
                        <a:pt x="267" y="36"/>
                      </a:lnTo>
                      <a:lnTo>
                        <a:pt x="294" y="36"/>
                      </a:lnTo>
                      <a:lnTo>
                        <a:pt x="320" y="36"/>
                      </a:lnTo>
                      <a:cubicBezTo>
                        <a:pt x="338" y="36"/>
                        <a:pt x="356" y="54"/>
                        <a:pt x="356" y="71"/>
                      </a:cubicBezTo>
                      <a:cubicBezTo>
                        <a:pt x="356" y="80"/>
                        <a:pt x="356" y="89"/>
                        <a:pt x="356" y="98"/>
                      </a:cubicBezTo>
                      <a:cubicBezTo>
                        <a:pt x="356" y="125"/>
                        <a:pt x="365" y="151"/>
                        <a:pt x="383" y="178"/>
                      </a:cubicBezTo>
                      <a:cubicBezTo>
                        <a:pt x="392" y="187"/>
                        <a:pt x="383" y="214"/>
                        <a:pt x="365" y="214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8" name="Google Shape;10408;p15"/>
                <p:cNvSpPr/>
                <p:nvPr/>
              </p:nvSpPr>
              <p:spPr>
                <a:xfrm>
                  <a:off x="5424775" y="1759325"/>
                  <a:ext cx="4475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371" extrusionOk="0">
                      <a:moveTo>
                        <a:pt x="23" y="0"/>
                      </a:moveTo>
                      <a:cubicBezTo>
                        <a:pt x="19" y="0"/>
                        <a:pt x="14" y="2"/>
                        <a:pt x="10" y="7"/>
                      </a:cubicBezTo>
                      <a:cubicBezTo>
                        <a:pt x="1" y="16"/>
                        <a:pt x="1" y="25"/>
                        <a:pt x="10" y="33"/>
                      </a:cubicBezTo>
                      <a:cubicBezTo>
                        <a:pt x="10" y="33"/>
                        <a:pt x="10" y="33"/>
                        <a:pt x="19" y="42"/>
                      </a:cubicBezTo>
                      <a:lnTo>
                        <a:pt x="19" y="51"/>
                      </a:lnTo>
                      <a:cubicBezTo>
                        <a:pt x="81" y="140"/>
                        <a:pt x="125" y="247"/>
                        <a:pt x="152" y="353"/>
                      </a:cubicBezTo>
                      <a:cubicBezTo>
                        <a:pt x="152" y="362"/>
                        <a:pt x="161" y="371"/>
                        <a:pt x="170" y="371"/>
                      </a:cubicBezTo>
                      <a:cubicBezTo>
                        <a:pt x="179" y="371"/>
                        <a:pt x="179" y="362"/>
                        <a:pt x="179" y="353"/>
                      </a:cubicBezTo>
                      <a:cubicBezTo>
                        <a:pt x="152" y="238"/>
                        <a:pt x="99" y="131"/>
                        <a:pt x="36" y="42"/>
                      </a:cubicBezTo>
                      <a:lnTo>
                        <a:pt x="36" y="33"/>
                      </a:lnTo>
                      <a:cubicBezTo>
                        <a:pt x="36" y="25"/>
                        <a:pt x="36" y="16"/>
                        <a:pt x="36" y="16"/>
                      </a:cubicBezTo>
                      <a:lnTo>
                        <a:pt x="36" y="7"/>
                      </a:lnTo>
                      <a:cubicBezTo>
                        <a:pt x="32" y="2"/>
                        <a:pt x="28" y="0"/>
                        <a:pt x="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09" name="Google Shape;10409;p15"/>
                <p:cNvSpPr/>
                <p:nvPr/>
              </p:nvSpPr>
              <p:spPr>
                <a:xfrm>
                  <a:off x="5422575" y="1763250"/>
                  <a:ext cx="53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170" extrusionOk="0">
                      <a:moveTo>
                        <a:pt x="27" y="1"/>
                      </a:moveTo>
                      <a:cubicBezTo>
                        <a:pt x="18" y="1"/>
                        <a:pt x="9" y="1"/>
                        <a:pt x="9" y="19"/>
                      </a:cubicBezTo>
                      <a:cubicBezTo>
                        <a:pt x="0" y="27"/>
                        <a:pt x="9" y="36"/>
                        <a:pt x="18" y="36"/>
                      </a:cubicBezTo>
                      <a:lnTo>
                        <a:pt x="53" y="36"/>
                      </a:lnTo>
                      <a:cubicBezTo>
                        <a:pt x="107" y="63"/>
                        <a:pt x="151" y="107"/>
                        <a:pt x="187" y="170"/>
                      </a:cubicBezTo>
                      <a:lnTo>
                        <a:pt x="204" y="170"/>
                      </a:lnTo>
                      <a:cubicBezTo>
                        <a:pt x="213" y="161"/>
                        <a:pt x="213" y="152"/>
                        <a:pt x="213" y="152"/>
                      </a:cubicBezTo>
                      <a:cubicBezTo>
                        <a:pt x="169" y="90"/>
                        <a:pt x="116" y="45"/>
                        <a:pt x="53" y="19"/>
                      </a:cubicBezTo>
                      <a:lnTo>
                        <a:pt x="45" y="19"/>
                      </a:lnTo>
                      <a:cubicBezTo>
                        <a:pt x="45" y="10"/>
                        <a:pt x="45" y="10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0" name="Google Shape;10410;p15"/>
                <p:cNvSpPr/>
                <p:nvPr/>
              </p:nvSpPr>
              <p:spPr>
                <a:xfrm>
                  <a:off x="5416800" y="1767925"/>
                  <a:ext cx="109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" h="125" extrusionOk="0">
                      <a:moveTo>
                        <a:pt x="418" y="0"/>
                      </a:moveTo>
                      <a:cubicBezTo>
                        <a:pt x="293" y="18"/>
                        <a:pt x="169" y="45"/>
                        <a:pt x="54" y="89"/>
                      </a:cubicBezTo>
                      <a:lnTo>
                        <a:pt x="18" y="89"/>
                      </a:lnTo>
                      <a:cubicBezTo>
                        <a:pt x="9" y="89"/>
                        <a:pt x="0" y="107"/>
                        <a:pt x="9" y="116"/>
                      </a:cubicBezTo>
                      <a:cubicBezTo>
                        <a:pt x="9" y="125"/>
                        <a:pt x="18" y="125"/>
                        <a:pt x="27" y="125"/>
                      </a:cubicBezTo>
                      <a:lnTo>
                        <a:pt x="36" y="125"/>
                      </a:lnTo>
                      <a:cubicBezTo>
                        <a:pt x="45" y="125"/>
                        <a:pt x="45" y="116"/>
                        <a:pt x="45" y="107"/>
                      </a:cubicBezTo>
                      <a:lnTo>
                        <a:pt x="54" y="107"/>
                      </a:lnTo>
                      <a:cubicBezTo>
                        <a:pt x="178" y="71"/>
                        <a:pt x="293" y="45"/>
                        <a:pt x="418" y="36"/>
                      </a:cubicBezTo>
                      <a:cubicBezTo>
                        <a:pt x="427" y="27"/>
                        <a:pt x="435" y="27"/>
                        <a:pt x="435" y="18"/>
                      </a:cubicBezTo>
                      <a:cubicBezTo>
                        <a:pt x="435" y="9"/>
                        <a:pt x="427" y="0"/>
                        <a:pt x="4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1" name="Google Shape;10411;p15"/>
                <p:cNvSpPr/>
                <p:nvPr/>
              </p:nvSpPr>
              <p:spPr>
                <a:xfrm>
                  <a:off x="5431675" y="1752150"/>
                  <a:ext cx="9800" cy="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643" extrusionOk="0">
                      <a:moveTo>
                        <a:pt x="373" y="1"/>
                      </a:moveTo>
                      <a:lnTo>
                        <a:pt x="373" y="19"/>
                      </a:lnTo>
                      <a:cubicBezTo>
                        <a:pt x="364" y="19"/>
                        <a:pt x="364" y="27"/>
                        <a:pt x="364" y="36"/>
                      </a:cubicBezTo>
                      <a:lnTo>
                        <a:pt x="356" y="54"/>
                      </a:lnTo>
                      <a:cubicBezTo>
                        <a:pt x="356" y="72"/>
                        <a:pt x="347" y="98"/>
                        <a:pt x="329" y="125"/>
                      </a:cubicBezTo>
                      <a:cubicBezTo>
                        <a:pt x="302" y="196"/>
                        <a:pt x="258" y="267"/>
                        <a:pt x="222" y="338"/>
                      </a:cubicBezTo>
                      <a:cubicBezTo>
                        <a:pt x="178" y="400"/>
                        <a:pt x="134" y="471"/>
                        <a:pt x="80" y="534"/>
                      </a:cubicBezTo>
                      <a:cubicBezTo>
                        <a:pt x="45" y="578"/>
                        <a:pt x="27" y="596"/>
                        <a:pt x="9" y="614"/>
                      </a:cubicBezTo>
                      <a:cubicBezTo>
                        <a:pt x="0" y="622"/>
                        <a:pt x="0" y="640"/>
                        <a:pt x="0" y="640"/>
                      </a:cubicBezTo>
                      <a:cubicBezTo>
                        <a:pt x="2" y="642"/>
                        <a:pt x="5" y="643"/>
                        <a:pt x="7" y="643"/>
                      </a:cubicBezTo>
                      <a:cubicBezTo>
                        <a:pt x="19" y="643"/>
                        <a:pt x="36" y="631"/>
                        <a:pt x="36" y="631"/>
                      </a:cubicBezTo>
                      <a:cubicBezTo>
                        <a:pt x="36" y="631"/>
                        <a:pt x="62" y="596"/>
                        <a:pt x="107" y="551"/>
                      </a:cubicBezTo>
                      <a:cubicBezTo>
                        <a:pt x="151" y="480"/>
                        <a:pt x="196" y="418"/>
                        <a:pt x="240" y="347"/>
                      </a:cubicBezTo>
                      <a:cubicBezTo>
                        <a:pt x="276" y="276"/>
                        <a:pt x="311" y="205"/>
                        <a:pt x="347" y="134"/>
                      </a:cubicBezTo>
                      <a:cubicBezTo>
                        <a:pt x="356" y="107"/>
                        <a:pt x="364" y="81"/>
                        <a:pt x="373" y="63"/>
                      </a:cubicBezTo>
                      <a:lnTo>
                        <a:pt x="373" y="45"/>
                      </a:lnTo>
                      <a:cubicBezTo>
                        <a:pt x="382" y="45"/>
                        <a:pt x="391" y="36"/>
                        <a:pt x="391" y="36"/>
                      </a:cubicBezTo>
                      <a:lnTo>
                        <a:pt x="391" y="27"/>
                      </a:lnTo>
                      <a:cubicBezTo>
                        <a:pt x="391" y="19"/>
                        <a:pt x="391" y="19"/>
                        <a:pt x="391" y="19"/>
                      </a:cubicBezTo>
                      <a:lnTo>
                        <a:pt x="39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2" name="Google Shape;10412;p15"/>
                <p:cNvSpPr/>
                <p:nvPr/>
              </p:nvSpPr>
              <p:spPr>
                <a:xfrm>
                  <a:off x="5431000" y="1764600"/>
                  <a:ext cx="12675" cy="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196" extrusionOk="0">
                      <a:moveTo>
                        <a:pt x="471" y="0"/>
                      </a:moveTo>
                      <a:cubicBezTo>
                        <a:pt x="462" y="0"/>
                        <a:pt x="462" y="9"/>
                        <a:pt x="462" y="18"/>
                      </a:cubicBezTo>
                      <a:lnTo>
                        <a:pt x="445" y="18"/>
                      </a:lnTo>
                      <a:lnTo>
                        <a:pt x="391" y="27"/>
                      </a:lnTo>
                      <a:cubicBezTo>
                        <a:pt x="347" y="45"/>
                        <a:pt x="294" y="53"/>
                        <a:pt x="232" y="80"/>
                      </a:cubicBezTo>
                      <a:cubicBezTo>
                        <a:pt x="178" y="98"/>
                        <a:pt x="125" y="116"/>
                        <a:pt x="81" y="133"/>
                      </a:cubicBezTo>
                      <a:lnTo>
                        <a:pt x="18" y="169"/>
                      </a:lnTo>
                      <a:cubicBezTo>
                        <a:pt x="1" y="178"/>
                        <a:pt x="1" y="196"/>
                        <a:pt x="1" y="196"/>
                      </a:cubicBezTo>
                      <a:lnTo>
                        <a:pt x="27" y="196"/>
                      </a:lnTo>
                      <a:lnTo>
                        <a:pt x="98" y="160"/>
                      </a:lnTo>
                      <a:cubicBezTo>
                        <a:pt x="143" y="133"/>
                        <a:pt x="196" y="116"/>
                        <a:pt x="240" y="98"/>
                      </a:cubicBezTo>
                      <a:cubicBezTo>
                        <a:pt x="294" y="71"/>
                        <a:pt x="347" y="53"/>
                        <a:pt x="400" y="45"/>
                      </a:cubicBezTo>
                      <a:lnTo>
                        <a:pt x="445" y="27"/>
                      </a:lnTo>
                      <a:lnTo>
                        <a:pt x="462" y="27"/>
                      </a:lnTo>
                      <a:cubicBezTo>
                        <a:pt x="471" y="36"/>
                        <a:pt x="471" y="36"/>
                        <a:pt x="480" y="36"/>
                      </a:cubicBezTo>
                      <a:lnTo>
                        <a:pt x="489" y="36"/>
                      </a:lnTo>
                      <a:cubicBezTo>
                        <a:pt x="498" y="36"/>
                        <a:pt x="507" y="27"/>
                        <a:pt x="507" y="18"/>
                      </a:cubicBezTo>
                      <a:lnTo>
                        <a:pt x="507" y="9"/>
                      </a:lnTo>
                      <a:cubicBezTo>
                        <a:pt x="498" y="0"/>
                        <a:pt x="489" y="0"/>
                        <a:pt x="4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3" name="Google Shape;10413;p15"/>
                <p:cNvSpPr/>
                <p:nvPr/>
              </p:nvSpPr>
              <p:spPr>
                <a:xfrm>
                  <a:off x="5432550" y="1769825"/>
                  <a:ext cx="1335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296" extrusionOk="0">
                      <a:moveTo>
                        <a:pt x="17" y="0"/>
                      </a:moveTo>
                      <a:cubicBezTo>
                        <a:pt x="9" y="0"/>
                        <a:pt x="1" y="4"/>
                        <a:pt x="1" y="4"/>
                      </a:cubicBezTo>
                      <a:cubicBezTo>
                        <a:pt x="1" y="13"/>
                        <a:pt x="10" y="31"/>
                        <a:pt x="19" y="31"/>
                      </a:cubicBezTo>
                      <a:lnTo>
                        <a:pt x="99" y="58"/>
                      </a:lnTo>
                      <a:cubicBezTo>
                        <a:pt x="152" y="75"/>
                        <a:pt x="214" y="102"/>
                        <a:pt x="267" y="137"/>
                      </a:cubicBezTo>
                      <a:cubicBezTo>
                        <a:pt x="329" y="164"/>
                        <a:pt x="392" y="200"/>
                        <a:pt x="436" y="226"/>
                      </a:cubicBezTo>
                      <a:lnTo>
                        <a:pt x="489" y="262"/>
                      </a:lnTo>
                      <a:lnTo>
                        <a:pt x="498" y="271"/>
                      </a:lnTo>
                      <a:cubicBezTo>
                        <a:pt x="498" y="271"/>
                        <a:pt x="498" y="280"/>
                        <a:pt x="498" y="288"/>
                      </a:cubicBezTo>
                      <a:cubicBezTo>
                        <a:pt x="503" y="293"/>
                        <a:pt x="507" y="295"/>
                        <a:pt x="512" y="295"/>
                      </a:cubicBezTo>
                      <a:cubicBezTo>
                        <a:pt x="516" y="295"/>
                        <a:pt x="520" y="293"/>
                        <a:pt x="525" y="288"/>
                      </a:cubicBezTo>
                      <a:cubicBezTo>
                        <a:pt x="534" y="280"/>
                        <a:pt x="534" y="271"/>
                        <a:pt x="525" y="262"/>
                      </a:cubicBezTo>
                      <a:lnTo>
                        <a:pt x="507" y="262"/>
                      </a:lnTo>
                      <a:lnTo>
                        <a:pt x="498" y="253"/>
                      </a:lnTo>
                      <a:lnTo>
                        <a:pt x="445" y="217"/>
                      </a:lnTo>
                      <a:cubicBezTo>
                        <a:pt x="400" y="191"/>
                        <a:pt x="338" y="155"/>
                        <a:pt x="285" y="120"/>
                      </a:cubicBezTo>
                      <a:cubicBezTo>
                        <a:pt x="223" y="93"/>
                        <a:pt x="161" y="58"/>
                        <a:pt x="107" y="40"/>
                      </a:cubicBezTo>
                      <a:lnTo>
                        <a:pt x="27" y="4"/>
                      </a:lnTo>
                      <a:cubicBezTo>
                        <a:pt x="25" y="1"/>
                        <a:pt x="21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4" name="Google Shape;10414;p15"/>
                <p:cNvSpPr/>
                <p:nvPr/>
              </p:nvSpPr>
              <p:spPr>
                <a:xfrm>
                  <a:off x="5427675" y="1770575"/>
                  <a:ext cx="2025" cy="1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739" extrusionOk="0">
                      <a:moveTo>
                        <a:pt x="54" y="1"/>
                      </a:moveTo>
                      <a:cubicBezTo>
                        <a:pt x="45" y="1"/>
                        <a:pt x="36" y="10"/>
                        <a:pt x="36" y="28"/>
                      </a:cubicBezTo>
                      <a:cubicBezTo>
                        <a:pt x="36" y="28"/>
                        <a:pt x="36" y="36"/>
                        <a:pt x="27" y="54"/>
                      </a:cubicBezTo>
                      <a:cubicBezTo>
                        <a:pt x="27" y="81"/>
                        <a:pt x="18" y="107"/>
                        <a:pt x="18" y="134"/>
                      </a:cubicBezTo>
                      <a:cubicBezTo>
                        <a:pt x="0" y="214"/>
                        <a:pt x="0" y="294"/>
                        <a:pt x="0" y="374"/>
                      </a:cubicBezTo>
                      <a:cubicBezTo>
                        <a:pt x="9" y="454"/>
                        <a:pt x="18" y="534"/>
                        <a:pt x="36" y="605"/>
                      </a:cubicBezTo>
                      <a:cubicBezTo>
                        <a:pt x="36" y="640"/>
                        <a:pt x="45" y="667"/>
                        <a:pt x="54" y="685"/>
                      </a:cubicBezTo>
                      <a:lnTo>
                        <a:pt x="54" y="694"/>
                      </a:lnTo>
                      <a:lnTo>
                        <a:pt x="54" y="703"/>
                      </a:lnTo>
                      <a:cubicBezTo>
                        <a:pt x="45" y="703"/>
                        <a:pt x="45" y="711"/>
                        <a:pt x="45" y="720"/>
                      </a:cubicBezTo>
                      <a:lnTo>
                        <a:pt x="45" y="729"/>
                      </a:lnTo>
                      <a:cubicBezTo>
                        <a:pt x="45" y="738"/>
                        <a:pt x="54" y="738"/>
                        <a:pt x="63" y="738"/>
                      </a:cubicBezTo>
                      <a:lnTo>
                        <a:pt x="71" y="738"/>
                      </a:lnTo>
                      <a:cubicBezTo>
                        <a:pt x="80" y="729"/>
                        <a:pt x="80" y="720"/>
                        <a:pt x="80" y="711"/>
                      </a:cubicBezTo>
                      <a:cubicBezTo>
                        <a:pt x="80" y="703"/>
                        <a:pt x="71" y="694"/>
                        <a:pt x="71" y="694"/>
                      </a:cubicBezTo>
                      <a:lnTo>
                        <a:pt x="71" y="676"/>
                      </a:lnTo>
                      <a:cubicBezTo>
                        <a:pt x="63" y="658"/>
                        <a:pt x="54" y="632"/>
                        <a:pt x="45" y="605"/>
                      </a:cubicBezTo>
                      <a:cubicBezTo>
                        <a:pt x="36" y="525"/>
                        <a:pt x="27" y="454"/>
                        <a:pt x="27" y="374"/>
                      </a:cubicBezTo>
                      <a:cubicBezTo>
                        <a:pt x="27" y="294"/>
                        <a:pt x="27" y="214"/>
                        <a:pt x="45" y="143"/>
                      </a:cubicBezTo>
                      <a:cubicBezTo>
                        <a:pt x="45" y="107"/>
                        <a:pt x="54" y="81"/>
                        <a:pt x="54" y="63"/>
                      </a:cubicBezTo>
                      <a:lnTo>
                        <a:pt x="63" y="36"/>
                      </a:lnTo>
                      <a:cubicBezTo>
                        <a:pt x="71" y="19"/>
                        <a:pt x="63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5" name="Google Shape;10415;p15"/>
                <p:cNvSpPr/>
                <p:nvPr/>
              </p:nvSpPr>
              <p:spPr>
                <a:xfrm>
                  <a:off x="5429450" y="1770025"/>
                  <a:ext cx="180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450" extrusionOk="0">
                      <a:moveTo>
                        <a:pt x="23" y="1"/>
                      </a:moveTo>
                      <a:cubicBezTo>
                        <a:pt x="14" y="1"/>
                        <a:pt x="5" y="5"/>
                        <a:pt x="9" y="14"/>
                      </a:cubicBezTo>
                      <a:cubicBezTo>
                        <a:pt x="0" y="147"/>
                        <a:pt x="9" y="272"/>
                        <a:pt x="45" y="405"/>
                      </a:cubicBezTo>
                      <a:lnTo>
                        <a:pt x="45" y="414"/>
                      </a:lnTo>
                      <a:cubicBezTo>
                        <a:pt x="36" y="414"/>
                        <a:pt x="36" y="423"/>
                        <a:pt x="36" y="431"/>
                      </a:cubicBezTo>
                      <a:cubicBezTo>
                        <a:pt x="36" y="440"/>
                        <a:pt x="45" y="449"/>
                        <a:pt x="54" y="449"/>
                      </a:cubicBezTo>
                      <a:cubicBezTo>
                        <a:pt x="63" y="440"/>
                        <a:pt x="72" y="431"/>
                        <a:pt x="72" y="423"/>
                      </a:cubicBezTo>
                      <a:cubicBezTo>
                        <a:pt x="72" y="414"/>
                        <a:pt x="63" y="405"/>
                        <a:pt x="63" y="405"/>
                      </a:cubicBezTo>
                      <a:lnTo>
                        <a:pt x="63" y="396"/>
                      </a:lnTo>
                      <a:cubicBezTo>
                        <a:pt x="27" y="272"/>
                        <a:pt x="18" y="138"/>
                        <a:pt x="36" y="14"/>
                      </a:cubicBezTo>
                      <a:cubicBezTo>
                        <a:pt x="40" y="5"/>
                        <a:pt x="32" y="1"/>
                        <a:pt x="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6" name="Google Shape;10416;p15"/>
                <p:cNvSpPr/>
                <p:nvPr/>
              </p:nvSpPr>
              <p:spPr>
                <a:xfrm>
                  <a:off x="5431225" y="1770800"/>
                  <a:ext cx="11125" cy="1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798" extrusionOk="0">
                      <a:moveTo>
                        <a:pt x="1" y="1"/>
                      </a:moveTo>
                      <a:lnTo>
                        <a:pt x="1" y="45"/>
                      </a:lnTo>
                      <a:lnTo>
                        <a:pt x="9" y="81"/>
                      </a:lnTo>
                      <a:cubicBezTo>
                        <a:pt x="18" y="107"/>
                        <a:pt x="27" y="134"/>
                        <a:pt x="45" y="178"/>
                      </a:cubicBezTo>
                      <a:cubicBezTo>
                        <a:pt x="72" y="267"/>
                        <a:pt x="116" y="356"/>
                        <a:pt x="169" y="445"/>
                      </a:cubicBezTo>
                      <a:cubicBezTo>
                        <a:pt x="214" y="525"/>
                        <a:pt x="267" y="605"/>
                        <a:pt x="329" y="685"/>
                      </a:cubicBezTo>
                      <a:cubicBezTo>
                        <a:pt x="356" y="711"/>
                        <a:pt x="382" y="738"/>
                        <a:pt x="400" y="756"/>
                      </a:cubicBezTo>
                      <a:lnTo>
                        <a:pt x="409" y="773"/>
                      </a:lnTo>
                      <a:cubicBezTo>
                        <a:pt x="409" y="773"/>
                        <a:pt x="409" y="782"/>
                        <a:pt x="409" y="791"/>
                      </a:cubicBezTo>
                      <a:cubicBezTo>
                        <a:pt x="414" y="796"/>
                        <a:pt x="418" y="798"/>
                        <a:pt x="422" y="798"/>
                      </a:cubicBezTo>
                      <a:cubicBezTo>
                        <a:pt x="427" y="798"/>
                        <a:pt x="431" y="796"/>
                        <a:pt x="436" y="791"/>
                      </a:cubicBezTo>
                      <a:cubicBezTo>
                        <a:pt x="445" y="791"/>
                        <a:pt x="445" y="773"/>
                        <a:pt x="436" y="773"/>
                      </a:cubicBezTo>
                      <a:cubicBezTo>
                        <a:pt x="427" y="765"/>
                        <a:pt x="427" y="756"/>
                        <a:pt x="418" y="756"/>
                      </a:cubicBezTo>
                      <a:lnTo>
                        <a:pt x="400" y="747"/>
                      </a:lnTo>
                      <a:cubicBezTo>
                        <a:pt x="391" y="729"/>
                        <a:pt x="365" y="702"/>
                        <a:pt x="338" y="667"/>
                      </a:cubicBezTo>
                      <a:cubicBezTo>
                        <a:pt x="285" y="596"/>
                        <a:pt x="231" y="516"/>
                        <a:pt x="178" y="427"/>
                      </a:cubicBezTo>
                      <a:cubicBezTo>
                        <a:pt x="134" y="347"/>
                        <a:pt x="98" y="258"/>
                        <a:pt x="63" y="170"/>
                      </a:cubicBezTo>
                      <a:cubicBezTo>
                        <a:pt x="54" y="125"/>
                        <a:pt x="45" y="98"/>
                        <a:pt x="36" y="72"/>
                      </a:cubicBezTo>
                      <a:cubicBezTo>
                        <a:pt x="27" y="63"/>
                        <a:pt x="27" y="54"/>
                        <a:pt x="27" y="36"/>
                      </a:cubicBezTo>
                      <a:cubicBezTo>
                        <a:pt x="18" y="19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7" name="Google Shape;10417;p15"/>
                <p:cNvSpPr/>
                <p:nvPr/>
              </p:nvSpPr>
              <p:spPr>
                <a:xfrm>
                  <a:off x="5420800" y="1770275"/>
                  <a:ext cx="6450" cy="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44" extrusionOk="0">
                      <a:moveTo>
                        <a:pt x="240" y="0"/>
                      </a:moveTo>
                      <a:cubicBezTo>
                        <a:pt x="237" y="0"/>
                        <a:pt x="234" y="1"/>
                        <a:pt x="231" y="4"/>
                      </a:cubicBezTo>
                      <a:cubicBezTo>
                        <a:pt x="151" y="48"/>
                        <a:pt x="80" y="119"/>
                        <a:pt x="27" y="191"/>
                      </a:cubicBezTo>
                      <a:lnTo>
                        <a:pt x="27" y="199"/>
                      </a:lnTo>
                      <a:cubicBezTo>
                        <a:pt x="18" y="199"/>
                        <a:pt x="9" y="208"/>
                        <a:pt x="9" y="208"/>
                      </a:cubicBezTo>
                      <a:lnTo>
                        <a:pt x="9" y="217"/>
                      </a:lnTo>
                      <a:cubicBezTo>
                        <a:pt x="0" y="226"/>
                        <a:pt x="0" y="235"/>
                        <a:pt x="9" y="244"/>
                      </a:cubicBezTo>
                      <a:cubicBezTo>
                        <a:pt x="18" y="244"/>
                        <a:pt x="27" y="244"/>
                        <a:pt x="27" y="235"/>
                      </a:cubicBezTo>
                      <a:lnTo>
                        <a:pt x="27" y="226"/>
                      </a:lnTo>
                      <a:cubicBezTo>
                        <a:pt x="36" y="226"/>
                        <a:pt x="36" y="217"/>
                        <a:pt x="36" y="208"/>
                      </a:cubicBezTo>
                      <a:lnTo>
                        <a:pt x="44" y="199"/>
                      </a:lnTo>
                      <a:cubicBezTo>
                        <a:pt x="98" y="128"/>
                        <a:pt x="169" y="66"/>
                        <a:pt x="249" y="22"/>
                      </a:cubicBezTo>
                      <a:cubicBezTo>
                        <a:pt x="258" y="22"/>
                        <a:pt x="258" y="13"/>
                        <a:pt x="249" y="4"/>
                      </a:cubicBezTo>
                      <a:cubicBezTo>
                        <a:pt x="249" y="4"/>
                        <a:pt x="245" y="0"/>
                        <a:pt x="2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8" name="Google Shape;10418;p15"/>
                <p:cNvSpPr/>
                <p:nvPr/>
              </p:nvSpPr>
              <p:spPr>
                <a:xfrm>
                  <a:off x="5430550" y="1762425"/>
                  <a:ext cx="2700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247" extrusionOk="0">
                      <a:moveTo>
                        <a:pt x="90" y="1"/>
                      </a:moveTo>
                      <a:cubicBezTo>
                        <a:pt x="85" y="1"/>
                        <a:pt x="81" y="3"/>
                        <a:pt x="81" y="7"/>
                      </a:cubicBezTo>
                      <a:lnTo>
                        <a:pt x="81" y="16"/>
                      </a:lnTo>
                      <a:cubicBezTo>
                        <a:pt x="72" y="16"/>
                        <a:pt x="72" y="16"/>
                        <a:pt x="81" y="25"/>
                      </a:cubicBezTo>
                      <a:lnTo>
                        <a:pt x="72" y="34"/>
                      </a:lnTo>
                      <a:cubicBezTo>
                        <a:pt x="28" y="87"/>
                        <a:pt x="1" y="167"/>
                        <a:pt x="1" y="238"/>
                      </a:cubicBezTo>
                      <a:cubicBezTo>
                        <a:pt x="1" y="247"/>
                        <a:pt x="10" y="247"/>
                        <a:pt x="19" y="247"/>
                      </a:cubicBezTo>
                      <a:cubicBezTo>
                        <a:pt x="28" y="247"/>
                        <a:pt x="28" y="238"/>
                        <a:pt x="28" y="238"/>
                      </a:cubicBezTo>
                      <a:cubicBezTo>
                        <a:pt x="28" y="167"/>
                        <a:pt x="45" y="96"/>
                        <a:pt x="81" y="43"/>
                      </a:cubicBezTo>
                      <a:cubicBezTo>
                        <a:pt x="81" y="34"/>
                        <a:pt x="81" y="34"/>
                        <a:pt x="81" y="34"/>
                      </a:cubicBezTo>
                      <a:lnTo>
                        <a:pt x="99" y="34"/>
                      </a:lnTo>
                      <a:cubicBezTo>
                        <a:pt x="107" y="25"/>
                        <a:pt x="107" y="16"/>
                        <a:pt x="99" y="7"/>
                      </a:cubicBezTo>
                      <a:cubicBezTo>
                        <a:pt x="99" y="3"/>
                        <a:pt x="94" y="1"/>
                        <a:pt x="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19" name="Google Shape;10419;p15"/>
                <p:cNvSpPr/>
                <p:nvPr/>
              </p:nvSpPr>
              <p:spPr>
                <a:xfrm>
                  <a:off x="5427900" y="1758950"/>
                  <a:ext cx="2250" cy="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351" extrusionOk="0">
                      <a:moveTo>
                        <a:pt x="10" y="0"/>
                      </a:moveTo>
                      <a:cubicBezTo>
                        <a:pt x="6" y="0"/>
                        <a:pt x="3" y="1"/>
                        <a:pt x="0" y="4"/>
                      </a:cubicBezTo>
                      <a:cubicBezTo>
                        <a:pt x="0" y="13"/>
                        <a:pt x="0" y="22"/>
                        <a:pt x="0" y="31"/>
                      </a:cubicBezTo>
                      <a:cubicBezTo>
                        <a:pt x="0" y="40"/>
                        <a:pt x="9" y="40"/>
                        <a:pt x="9" y="40"/>
                      </a:cubicBezTo>
                      <a:lnTo>
                        <a:pt x="9" y="57"/>
                      </a:lnTo>
                      <a:cubicBezTo>
                        <a:pt x="27" y="102"/>
                        <a:pt x="45" y="146"/>
                        <a:pt x="54" y="191"/>
                      </a:cubicBezTo>
                      <a:cubicBezTo>
                        <a:pt x="62" y="235"/>
                        <a:pt x="62" y="288"/>
                        <a:pt x="62" y="333"/>
                      </a:cubicBezTo>
                      <a:cubicBezTo>
                        <a:pt x="54" y="342"/>
                        <a:pt x="62" y="350"/>
                        <a:pt x="71" y="350"/>
                      </a:cubicBezTo>
                      <a:cubicBezTo>
                        <a:pt x="80" y="350"/>
                        <a:pt x="89" y="350"/>
                        <a:pt x="89" y="342"/>
                      </a:cubicBezTo>
                      <a:cubicBezTo>
                        <a:pt x="89" y="288"/>
                        <a:pt x="89" y="235"/>
                        <a:pt x="71" y="191"/>
                      </a:cubicBezTo>
                      <a:cubicBezTo>
                        <a:pt x="62" y="137"/>
                        <a:pt x="45" y="93"/>
                        <a:pt x="27" y="48"/>
                      </a:cubicBezTo>
                      <a:lnTo>
                        <a:pt x="27" y="40"/>
                      </a:lnTo>
                      <a:cubicBezTo>
                        <a:pt x="27" y="31"/>
                        <a:pt x="27" y="22"/>
                        <a:pt x="27" y="22"/>
                      </a:cubicBezTo>
                      <a:lnTo>
                        <a:pt x="27" y="13"/>
                      </a:lnTo>
                      <a:cubicBezTo>
                        <a:pt x="27" y="7"/>
                        <a:pt x="18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0" name="Google Shape;10420;p15"/>
                <p:cNvSpPr/>
                <p:nvPr/>
              </p:nvSpPr>
              <p:spPr>
                <a:xfrm>
                  <a:off x="5423450" y="1769300"/>
                  <a:ext cx="625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66" extrusionOk="0">
                      <a:moveTo>
                        <a:pt x="237" y="1"/>
                      </a:moveTo>
                      <a:cubicBezTo>
                        <a:pt x="234" y="1"/>
                        <a:pt x="232" y="3"/>
                        <a:pt x="232" y="8"/>
                      </a:cubicBezTo>
                      <a:cubicBezTo>
                        <a:pt x="187" y="34"/>
                        <a:pt x="152" y="70"/>
                        <a:pt x="116" y="105"/>
                      </a:cubicBezTo>
                      <a:cubicBezTo>
                        <a:pt x="81" y="141"/>
                        <a:pt x="54" y="176"/>
                        <a:pt x="27" y="212"/>
                      </a:cubicBezTo>
                      <a:lnTo>
                        <a:pt x="27" y="221"/>
                      </a:lnTo>
                      <a:cubicBezTo>
                        <a:pt x="18" y="221"/>
                        <a:pt x="10" y="230"/>
                        <a:pt x="10" y="230"/>
                      </a:cubicBezTo>
                      <a:lnTo>
                        <a:pt x="10" y="238"/>
                      </a:lnTo>
                      <a:cubicBezTo>
                        <a:pt x="1" y="247"/>
                        <a:pt x="10" y="256"/>
                        <a:pt x="18" y="265"/>
                      </a:cubicBezTo>
                      <a:cubicBezTo>
                        <a:pt x="27" y="265"/>
                        <a:pt x="36" y="265"/>
                        <a:pt x="36" y="256"/>
                      </a:cubicBezTo>
                      <a:lnTo>
                        <a:pt x="36" y="247"/>
                      </a:lnTo>
                      <a:cubicBezTo>
                        <a:pt x="45" y="247"/>
                        <a:pt x="45" y="238"/>
                        <a:pt x="45" y="238"/>
                      </a:cubicBezTo>
                      <a:lnTo>
                        <a:pt x="45" y="230"/>
                      </a:lnTo>
                      <a:cubicBezTo>
                        <a:pt x="72" y="185"/>
                        <a:pt x="98" y="150"/>
                        <a:pt x="134" y="114"/>
                      </a:cubicBezTo>
                      <a:cubicBezTo>
                        <a:pt x="169" y="79"/>
                        <a:pt x="205" y="52"/>
                        <a:pt x="249" y="25"/>
                      </a:cubicBezTo>
                      <a:cubicBezTo>
                        <a:pt x="249" y="16"/>
                        <a:pt x="249" y="8"/>
                        <a:pt x="249" y="8"/>
                      </a:cubicBezTo>
                      <a:cubicBezTo>
                        <a:pt x="245" y="3"/>
                        <a:pt x="240" y="1"/>
                        <a:pt x="2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1" name="Google Shape;10421;p15"/>
                <p:cNvSpPr/>
                <p:nvPr/>
              </p:nvSpPr>
              <p:spPr>
                <a:xfrm>
                  <a:off x="5433000" y="1768575"/>
                  <a:ext cx="7125" cy="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46" extrusionOk="0">
                      <a:moveTo>
                        <a:pt x="143" y="0"/>
                      </a:moveTo>
                      <a:cubicBezTo>
                        <a:pt x="97" y="0"/>
                        <a:pt x="53" y="8"/>
                        <a:pt x="9" y="19"/>
                      </a:cubicBezTo>
                      <a:cubicBezTo>
                        <a:pt x="1" y="28"/>
                        <a:pt x="1" y="28"/>
                        <a:pt x="9" y="37"/>
                      </a:cubicBezTo>
                      <a:cubicBezTo>
                        <a:pt x="9" y="45"/>
                        <a:pt x="18" y="45"/>
                        <a:pt x="18" y="45"/>
                      </a:cubicBezTo>
                      <a:cubicBezTo>
                        <a:pt x="76" y="31"/>
                        <a:pt x="134" y="16"/>
                        <a:pt x="197" y="16"/>
                      </a:cubicBezTo>
                      <a:cubicBezTo>
                        <a:pt x="211" y="16"/>
                        <a:pt x="226" y="17"/>
                        <a:pt x="240" y="19"/>
                      </a:cubicBezTo>
                      <a:lnTo>
                        <a:pt x="249" y="19"/>
                      </a:lnTo>
                      <a:cubicBezTo>
                        <a:pt x="249" y="28"/>
                        <a:pt x="249" y="37"/>
                        <a:pt x="258" y="37"/>
                      </a:cubicBezTo>
                      <a:cubicBezTo>
                        <a:pt x="267" y="37"/>
                        <a:pt x="276" y="28"/>
                        <a:pt x="285" y="19"/>
                      </a:cubicBezTo>
                      <a:cubicBezTo>
                        <a:pt x="285" y="10"/>
                        <a:pt x="276" y="1"/>
                        <a:pt x="267" y="1"/>
                      </a:cubicBezTo>
                      <a:lnTo>
                        <a:pt x="258" y="1"/>
                      </a:lnTo>
                      <a:cubicBezTo>
                        <a:pt x="249" y="1"/>
                        <a:pt x="249" y="1"/>
                        <a:pt x="240" y="10"/>
                      </a:cubicBezTo>
                      <a:lnTo>
                        <a:pt x="232" y="10"/>
                      </a:lnTo>
                      <a:cubicBezTo>
                        <a:pt x="201" y="3"/>
                        <a:pt x="172" y="0"/>
                        <a:pt x="1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2" name="Google Shape;10422;p15"/>
                <p:cNvSpPr/>
                <p:nvPr/>
              </p:nvSpPr>
              <p:spPr>
                <a:xfrm>
                  <a:off x="5431450" y="1769975"/>
                  <a:ext cx="2900" cy="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03" extrusionOk="0">
                      <a:moveTo>
                        <a:pt x="9" y="0"/>
                      </a:moveTo>
                      <a:cubicBezTo>
                        <a:pt x="5" y="0"/>
                        <a:pt x="0" y="3"/>
                        <a:pt x="0" y="7"/>
                      </a:cubicBezTo>
                      <a:lnTo>
                        <a:pt x="0" y="25"/>
                      </a:lnTo>
                      <a:cubicBezTo>
                        <a:pt x="36" y="60"/>
                        <a:pt x="71" y="105"/>
                        <a:pt x="89" y="149"/>
                      </a:cubicBezTo>
                      <a:lnTo>
                        <a:pt x="89" y="167"/>
                      </a:lnTo>
                      <a:cubicBezTo>
                        <a:pt x="80" y="167"/>
                        <a:pt x="80" y="176"/>
                        <a:pt x="80" y="176"/>
                      </a:cubicBezTo>
                      <a:lnTo>
                        <a:pt x="80" y="185"/>
                      </a:lnTo>
                      <a:cubicBezTo>
                        <a:pt x="80" y="194"/>
                        <a:pt x="89" y="203"/>
                        <a:pt x="98" y="203"/>
                      </a:cubicBezTo>
                      <a:cubicBezTo>
                        <a:pt x="107" y="194"/>
                        <a:pt x="116" y="185"/>
                        <a:pt x="107" y="176"/>
                      </a:cubicBezTo>
                      <a:lnTo>
                        <a:pt x="107" y="167"/>
                      </a:lnTo>
                      <a:cubicBezTo>
                        <a:pt x="107" y="167"/>
                        <a:pt x="103" y="163"/>
                        <a:pt x="100" y="163"/>
                      </a:cubicBezTo>
                      <a:cubicBezTo>
                        <a:pt x="99" y="163"/>
                        <a:pt x="98" y="164"/>
                        <a:pt x="98" y="167"/>
                      </a:cubicBezTo>
                      <a:lnTo>
                        <a:pt x="98" y="149"/>
                      </a:lnTo>
                      <a:cubicBezTo>
                        <a:pt x="80" y="96"/>
                        <a:pt x="54" y="43"/>
                        <a:pt x="18" y="7"/>
                      </a:cubicBezTo>
                      <a:cubicBezTo>
                        <a:pt x="18" y="3"/>
                        <a:pt x="14" y="0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3" name="Google Shape;10423;p15"/>
                <p:cNvSpPr/>
                <p:nvPr/>
              </p:nvSpPr>
              <p:spPr>
                <a:xfrm>
                  <a:off x="5430550" y="1771700"/>
                  <a:ext cx="10475" cy="2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984" extrusionOk="0">
                      <a:moveTo>
                        <a:pt x="1" y="0"/>
                      </a:moveTo>
                      <a:lnTo>
                        <a:pt x="1" y="45"/>
                      </a:lnTo>
                      <a:cubicBezTo>
                        <a:pt x="1" y="45"/>
                        <a:pt x="10" y="62"/>
                        <a:pt x="10" y="89"/>
                      </a:cubicBezTo>
                      <a:cubicBezTo>
                        <a:pt x="19" y="116"/>
                        <a:pt x="28" y="151"/>
                        <a:pt x="36" y="196"/>
                      </a:cubicBezTo>
                      <a:cubicBezTo>
                        <a:pt x="72" y="311"/>
                        <a:pt x="107" y="418"/>
                        <a:pt x="152" y="524"/>
                      </a:cubicBezTo>
                      <a:cubicBezTo>
                        <a:pt x="196" y="631"/>
                        <a:pt x="250" y="737"/>
                        <a:pt x="312" y="835"/>
                      </a:cubicBezTo>
                      <a:cubicBezTo>
                        <a:pt x="338" y="880"/>
                        <a:pt x="356" y="906"/>
                        <a:pt x="374" y="933"/>
                      </a:cubicBezTo>
                      <a:lnTo>
                        <a:pt x="383" y="951"/>
                      </a:lnTo>
                      <a:cubicBezTo>
                        <a:pt x="383" y="960"/>
                        <a:pt x="383" y="960"/>
                        <a:pt x="383" y="968"/>
                      </a:cubicBezTo>
                      <a:lnTo>
                        <a:pt x="383" y="977"/>
                      </a:lnTo>
                      <a:cubicBezTo>
                        <a:pt x="387" y="982"/>
                        <a:pt x="392" y="984"/>
                        <a:pt x="396" y="984"/>
                      </a:cubicBezTo>
                      <a:cubicBezTo>
                        <a:pt x="401" y="984"/>
                        <a:pt x="405" y="982"/>
                        <a:pt x="409" y="977"/>
                      </a:cubicBezTo>
                      <a:cubicBezTo>
                        <a:pt x="418" y="977"/>
                        <a:pt x="418" y="960"/>
                        <a:pt x="409" y="960"/>
                      </a:cubicBezTo>
                      <a:lnTo>
                        <a:pt x="409" y="951"/>
                      </a:lnTo>
                      <a:cubicBezTo>
                        <a:pt x="401" y="942"/>
                        <a:pt x="401" y="942"/>
                        <a:pt x="401" y="942"/>
                      </a:cubicBezTo>
                      <a:lnTo>
                        <a:pt x="383" y="924"/>
                      </a:lnTo>
                      <a:cubicBezTo>
                        <a:pt x="374" y="897"/>
                        <a:pt x="347" y="871"/>
                        <a:pt x="330" y="826"/>
                      </a:cubicBezTo>
                      <a:cubicBezTo>
                        <a:pt x="303" y="791"/>
                        <a:pt x="276" y="746"/>
                        <a:pt x="250" y="684"/>
                      </a:cubicBezTo>
                      <a:cubicBezTo>
                        <a:pt x="223" y="631"/>
                        <a:pt x="196" y="578"/>
                        <a:pt x="170" y="524"/>
                      </a:cubicBezTo>
                      <a:cubicBezTo>
                        <a:pt x="125" y="418"/>
                        <a:pt x="90" y="302"/>
                        <a:pt x="63" y="196"/>
                      </a:cubicBezTo>
                      <a:cubicBezTo>
                        <a:pt x="54" y="151"/>
                        <a:pt x="45" y="107"/>
                        <a:pt x="36" y="80"/>
                      </a:cubicBezTo>
                      <a:cubicBezTo>
                        <a:pt x="28" y="54"/>
                        <a:pt x="28" y="45"/>
                        <a:pt x="28" y="45"/>
                      </a:cubicBezTo>
                      <a:cubicBezTo>
                        <a:pt x="28" y="18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24" name="Google Shape;10424;p15"/>
                <p:cNvSpPr/>
                <p:nvPr/>
              </p:nvSpPr>
              <p:spPr>
                <a:xfrm>
                  <a:off x="5411025" y="1768775"/>
                  <a:ext cx="17550" cy="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77" extrusionOk="0">
                      <a:moveTo>
                        <a:pt x="684" y="0"/>
                      </a:moveTo>
                      <a:cubicBezTo>
                        <a:pt x="676" y="0"/>
                        <a:pt x="664" y="6"/>
                        <a:pt x="649" y="11"/>
                      </a:cubicBezTo>
                      <a:lnTo>
                        <a:pt x="613" y="29"/>
                      </a:lnTo>
                      <a:lnTo>
                        <a:pt x="578" y="46"/>
                      </a:lnTo>
                      <a:lnTo>
                        <a:pt x="524" y="73"/>
                      </a:lnTo>
                      <a:cubicBezTo>
                        <a:pt x="435" y="135"/>
                        <a:pt x="347" y="197"/>
                        <a:pt x="276" y="277"/>
                      </a:cubicBezTo>
                      <a:cubicBezTo>
                        <a:pt x="240" y="322"/>
                        <a:pt x="196" y="357"/>
                        <a:pt x="169" y="402"/>
                      </a:cubicBezTo>
                      <a:cubicBezTo>
                        <a:pt x="134" y="446"/>
                        <a:pt x="107" y="490"/>
                        <a:pt x="89" y="526"/>
                      </a:cubicBezTo>
                      <a:cubicBezTo>
                        <a:pt x="62" y="570"/>
                        <a:pt x="45" y="597"/>
                        <a:pt x="36" y="624"/>
                      </a:cubicBezTo>
                      <a:lnTo>
                        <a:pt x="27" y="641"/>
                      </a:lnTo>
                      <a:cubicBezTo>
                        <a:pt x="18" y="641"/>
                        <a:pt x="9" y="641"/>
                        <a:pt x="9" y="650"/>
                      </a:cubicBezTo>
                      <a:cubicBezTo>
                        <a:pt x="0" y="659"/>
                        <a:pt x="9" y="668"/>
                        <a:pt x="18" y="677"/>
                      </a:cubicBezTo>
                      <a:cubicBezTo>
                        <a:pt x="27" y="677"/>
                        <a:pt x="36" y="668"/>
                        <a:pt x="45" y="668"/>
                      </a:cubicBezTo>
                      <a:lnTo>
                        <a:pt x="45" y="659"/>
                      </a:lnTo>
                      <a:cubicBezTo>
                        <a:pt x="45" y="659"/>
                        <a:pt x="45" y="650"/>
                        <a:pt x="45" y="650"/>
                      </a:cubicBezTo>
                      <a:lnTo>
                        <a:pt x="54" y="632"/>
                      </a:lnTo>
                      <a:cubicBezTo>
                        <a:pt x="62" y="606"/>
                        <a:pt x="80" y="579"/>
                        <a:pt x="98" y="544"/>
                      </a:cubicBezTo>
                      <a:cubicBezTo>
                        <a:pt x="125" y="499"/>
                        <a:pt x="151" y="464"/>
                        <a:pt x="178" y="419"/>
                      </a:cubicBezTo>
                      <a:cubicBezTo>
                        <a:pt x="213" y="375"/>
                        <a:pt x="249" y="339"/>
                        <a:pt x="293" y="295"/>
                      </a:cubicBezTo>
                      <a:cubicBezTo>
                        <a:pt x="364" y="224"/>
                        <a:pt x="444" y="162"/>
                        <a:pt x="542" y="108"/>
                      </a:cubicBezTo>
                      <a:lnTo>
                        <a:pt x="586" y="73"/>
                      </a:lnTo>
                      <a:lnTo>
                        <a:pt x="631" y="55"/>
                      </a:lnTo>
                      <a:cubicBezTo>
                        <a:pt x="640" y="46"/>
                        <a:pt x="649" y="46"/>
                        <a:pt x="666" y="37"/>
                      </a:cubicBezTo>
                      <a:cubicBezTo>
                        <a:pt x="684" y="29"/>
                        <a:pt x="702" y="20"/>
                        <a:pt x="693" y="11"/>
                      </a:cubicBezTo>
                      <a:cubicBezTo>
                        <a:pt x="693" y="3"/>
                        <a:pt x="690" y="0"/>
                        <a:pt x="6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425" name="Google Shape;10425;p15"/>
            <p:cNvGrpSpPr/>
            <p:nvPr/>
          </p:nvGrpSpPr>
          <p:grpSpPr>
            <a:xfrm rot="1472708">
              <a:off x="4056384" y="1083815"/>
              <a:ext cx="88402" cy="85633"/>
              <a:chOff x="5230050" y="2005675"/>
              <a:chExt cx="81300" cy="78750"/>
            </a:xfrm>
          </p:grpSpPr>
          <p:sp>
            <p:nvSpPr>
              <p:cNvPr id="10426" name="Google Shape;10426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7" name="Google Shape;10427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8" name="Google Shape;10428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9" name="Google Shape;10429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0" name="Google Shape;10430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1" name="Google Shape;10431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2" name="Google Shape;10432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3" name="Google Shape;10433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4" name="Google Shape;10434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5" name="Google Shape;10435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6" name="Google Shape;10436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7" name="Google Shape;10437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8" name="Google Shape;10438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9" name="Google Shape;10439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0" name="Google Shape;10440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1" name="Google Shape;10441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2" name="Google Shape;10442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3" name="Google Shape;10443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4" name="Google Shape;10444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5" name="Google Shape;10445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6" name="Google Shape;10446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7" name="Google Shape;10447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8" name="Google Shape;10448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9" name="Google Shape;10449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0" name="Google Shape;10450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1" name="Google Shape;10451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2" name="Google Shape;10452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3" name="Google Shape;10453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4" name="Google Shape;10454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5" name="Google Shape;10455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6" name="Google Shape;10456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7" name="Google Shape;10457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58" name="Google Shape;10458;p15"/>
            <p:cNvGrpSpPr/>
            <p:nvPr/>
          </p:nvGrpSpPr>
          <p:grpSpPr>
            <a:xfrm>
              <a:off x="8774732" y="2789699"/>
              <a:ext cx="140817" cy="144141"/>
              <a:chOff x="5308025" y="1976325"/>
              <a:chExt cx="48650" cy="49800"/>
            </a:xfrm>
          </p:grpSpPr>
          <p:sp>
            <p:nvSpPr>
              <p:cNvPr id="10459" name="Google Shape;10459;p15"/>
              <p:cNvSpPr/>
              <p:nvPr/>
            </p:nvSpPr>
            <p:spPr>
              <a:xfrm>
                <a:off x="5308025" y="1976325"/>
                <a:ext cx="486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1946" h="1992" extrusionOk="0">
                    <a:moveTo>
                      <a:pt x="1075" y="0"/>
                    </a:moveTo>
                    <a:cubicBezTo>
                      <a:pt x="1004" y="0"/>
                      <a:pt x="933" y="45"/>
                      <a:pt x="889" y="107"/>
                    </a:cubicBezTo>
                    <a:lnTo>
                      <a:pt x="827" y="204"/>
                    </a:lnTo>
                    <a:cubicBezTo>
                      <a:pt x="773" y="275"/>
                      <a:pt x="756" y="373"/>
                      <a:pt x="765" y="462"/>
                    </a:cubicBezTo>
                    <a:lnTo>
                      <a:pt x="773" y="586"/>
                    </a:lnTo>
                    <a:cubicBezTo>
                      <a:pt x="782" y="631"/>
                      <a:pt x="809" y="675"/>
                      <a:pt x="853" y="693"/>
                    </a:cubicBezTo>
                    <a:cubicBezTo>
                      <a:pt x="880" y="702"/>
                      <a:pt x="898" y="728"/>
                      <a:pt x="907" y="755"/>
                    </a:cubicBezTo>
                    <a:lnTo>
                      <a:pt x="907" y="808"/>
                    </a:lnTo>
                    <a:cubicBezTo>
                      <a:pt x="907" y="826"/>
                      <a:pt x="898" y="844"/>
                      <a:pt x="889" y="853"/>
                    </a:cubicBezTo>
                    <a:lnTo>
                      <a:pt x="836" y="871"/>
                    </a:lnTo>
                    <a:cubicBezTo>
                      <a:pt x="831" y="873"/>
                      <a:pt x="826" y="874"/>
                      <a:pt x="822" y="874"/>
                    </a:cubicBezTo>
                    <a:cubicBezTo>
                      <a:pt x="809" y="874"/>
                      <a:pt x="798" y="866"/>
                      <a:pt x="791" y="853"/>
                    </a:cubicBezTo>
                    <a:lnTo>
                      <a:pt x="765" y="817"/>
                    </a:lnTo>
                    <a:cubicBezTo>
                      <a:pt x="747" y="799"/>
                      <a:pt x="747" y="764"/>
                      <a:pt x="756" y="737"/>
                    </a:cubicBezTo>
                    <a:cubicBezTo>
                      <a:pt x="773" y="693"/>
                      <a:pt x="773" y="648"/>
                      <a:pt x="747" y="604"/>
                    </a:cubicBezTo>
                    <a:lnTo>
                      <a:pt x="667" y="506"/>
                    </a:lnTo>
                    <a:cubicBezTo>
                      <a:pt x="614" y="435"/>
                      <a:pt x="534" y="382"/>
                      <a:pt x="445" y="355"/>
                    </a:cubicBezTo>
                    <a:lnTo>
                      <a:pt x="338" y="329"/>
                    </a:lnTo>
                    <a:cubicBezTo>
                      <a:pt x="318" y="324"/>
                      <a:pt x="298" y="322"/>
                      <a:pt x="278" y="322"/>
                    </a:cubicBezTo>
                    <a:cubicBezTo>
                      <a:pt x="222" y="322"/>
                      <a:pt x="171" y="340"/>
                      <a:pt x="125" y="373"/>
                    </a:cubicBezTo>
                    <a:lnTo>
                      <a:pt x="116" y="391"/>
                    </a:lnTo>
                    <a:cubicBezTo>
                      <a:pt x="98" y="400"/>
                      <a:pt x="90" y="418"/>
                      <a:pt x="81" y="435"/>
                    </a:cubicBezTo>
                    <a:cubicBezTo>
                      <a:pt x="63" y="444"/>
                      <a:pt x="54" y="462"/>
                      <a:pt x="45" y="480"/>
                    </a:cubicBezTo>
                    <a:lnTo>
                      <a:pt x="36" y="497"/>
                    </a:lnTo>
                    <a:cubicBezTo>
                      <a:pt x="1" y="569"/>
                      <a:pt x="10" y="648"/>
                      <a:pt x="54" y="711"/>
                    </a:cubicBezTo>
                    <a:lnTo>
                      <a:pt x="107" y="808"/>
                    </a:lnTo>
                    <a:cubicBezTo>
                      <a:pt x="161" y="888"/>
                      <a:pt x="232" y="942"/>
                      <a:pt x="312" y="977"/>
                    </a:cubicBezTo>
                    <a:lnTo>
                      <a:pt x="436" y="1021"/>
                    </a:lnTo>
                    <a:cubicBezTo>
                      <a:pt x="451" y="1024"/>
                      <a:pt x="466" y="1026"/>
                      <a:pt x="480" y="1026"/>
                    </a:cubicBezTo>
                    <a:cubicBezTo>
                      <a:pt x="509" y="1026"/>
                      <a:pt x="537" y="1019"/>
                      <a:pt x="560" y="995"/>
                    </a:cubicBezTo>
                    <a:cubicBezTo>
                      <a:pt x="580" y="982"/>
                      <a:pt x="599" y="974"/>
                      <a:pt x="619" y="974"/>
                    </a:cubicBezTo>
                    <a:cubicBezTo>
                      <a:pt x="626" y="974"/>
                      <a:pt x="633" y="975"/>
                      <a:pt x="640" y="977"/>
                    </a:cubicBezTo>
                    <a:lnTo>
                      <a:pt x="685" y="995"/>
                    </a:lnTo>
                    <a:cubicBezTo>
                      <a:pt x="702" y="1004"/>
                      <a:pt x="711" y="1013"/>
                      <a:pt x="711" y="1030"/>
                    </a:cubicBezTo>
                    <a:lnTo>
                      <a:pt x="711" y="1048"/>
                    </a:lnTo>
                    <a:cubicBezTo>
                      <a:pt x="711" y="1066"/>
                      <a:pt x="702" y="1075"/>
                      <a:pt x="685" y="1084"/>
                    </a:cubicBezTo>
                    <a:lnTo>
                      <a:pt x="640" y="1101"/>
                    </a:lnTo>
                    <a:cubicBezTo>
                      <a:pt x="633" y="1104"/>
                      <a:pt x="626" y="1105"/>
                      <a:pt x="619" y="1105"/>
                    </a:cubicBezTo>
                    <a:cubicBezTo>
                      <a:pt x="599" y="1105"/>
                      <a:pt x="580" y="1097"/>
                      <a:pt x="560" y="1084"/>
                    </a:cubicBezTo>
                    <a:cubicBezTo>
                      <a:pt x="537" y="1066"/>
                      <a:pt x="511" y="1057"/>
                      <a:pt x="483" y="1057"/>
                    </a:cubicBezTo>
                    <a:cubicBezTo>
                      <a:pt x="467" y="1057"/>
                      <a:pt x="452" y="1060"/>
                      <a:pt x="436" y="1066"/>
                    </a:cubicBezTo>
                    <a:lnTo>
                      <a:pt x="312" y="1110"/>
                    </a:lnTo>
                    <a:cubicBezTo>
                      <a:pt x="232" y="1146"/>
                      <a:pt x="161" y="1208"/>
                      <a:pt x="116" y="1279"/>
                    </a:cubicBezTo>
                    <a:lnTo>
                      <a:pt x="54" y="1386"/>
                    </a:lnTo>
                    <a:cubicBezTo>
                      <a:pt x="19" y="1448"/>
                      <a:pt x="19" y="1528"/>
                      <a:pt x="54" y="1599"/>
                    </a:cubicBezTo>
                    <a:lnTo>
                      <a:pt x="54" y="1617"/>
                    </a:lnTo>
                    <a:cubicBezTo>
                      <a:pt x="63" y="1634"/>
                      <a:pt x="81" y="1643"/>
                      <a:pt x="90" y="1661"/>
                    </a:cubicBezTo>
                    <a:cubicBezTo>
                      <a:pt x="98" y="1679"/>
                      <a:pt x="116" y="1688"/>
                      <a:pt x="125" y="1705"/>
                    </a:cubicBezTo>
                    <a:lnTo>
                      <a:pt x="143" y="1714"/>
                    </a:lnTo>
                    <a:cubicBezTo>
                      <a:pt x="186" y="1751"/>
                      <a:pt x="234" y="1767"/>
                      <a:pt x="286" y="1767"/>
                    </a:cubicBezTo>
                    <a:cubicBezTo>
                      <a:pt x="308" y="1767"/>
                      <a:pt x="332" y="1764"/>
                      <a:pt x="356" y="1759"/>
                    </a:cubicBezTo>
                    <a:lnTo>
                      <a:pt x="463" y="1723"/>
                    </a:lnTo>
                    <a:cubicBezTo>
                      <a:pt x="551" y="1696"/>
                      <a:pt x="623" y="1643"/>
                      <a:pt x="676" y="1572"/>
                    </a:cubicBezTo>
                    <a:lnTo>
                      <a:pt x="747" y="1474"/>
                    </a:lnTo>
                    <a:cubicBezTo>
                      <a:pt x="773" y="1430"/>
                      <a:pt x="782" y="1386"/>
                      <a:pt x="765" y="1341"/>
                    </a:cubicBezTo>
                    <a:cubicBezTo>
                      <a:pt x="747" y="1315"/>
                      <a:pt x="747" y="1279"/>
                      <a:pt x="765" y="1261"/>
                    </a:cubicBezTo>
                    <a:lnTo>
                      <a:pt x="800" y="1217"/>
                    </a:lnTo>
                    <a:cubicBezTo>
                      <a:pt x="800" y="1204"/>
                      <a:pt x="810" y="1196"/>
                      <a:pt x="818" y="1196"/>
                    </a:cubicBezTo>
                    <a:cubicBezTo>
                      <a:pt x="821" y="1196"/>
                      <a:pt x="824" y="1197"/>
                      <a:pt x="827" y="1199"/>
                    </a:cubicBezTo>
                    <a:lnTo>
                      <a:pt x="862" y="1199"/>
                    </a:lnTo>
                    <a:cubicBezTo>
                      <a:pt x="865" y="1198"/>
                      <a:pt x="869" y="1197"/>
                      <a:pt x="872" y="1197"/>
                    </a:cubicBezTo>
                    <a:cubicBezTo>
                      <a:pt x="886" y="1197"/>
                      <a:pt x="898" y="1213"/>
                      <a:pt x="898" y="1235"/>
                    </a:cubicBezTo>
                    <a:lnTo>
                      <a:pt x="898" y="1270"/>
                    </a:lnTo>
                    <a:cubicBezTo>
                      <a:pt x="907" y="1297"/>
                      <a:pt x="889" y="1323"/>
                      <a:pt x="862" y="1341"/>
                    </a:cubicBezTo>
                    <a:cubicBezTo>
                      <a:pt x="827" y="1368"/>
                      <a:pt x="800" y="1412"/>
                      <a:pt x="800" y="1457"/>
                    </a:cubicBezTo>
                    <a:lnTo>
                      <a:pt x="800" y="1581"/>
                    </a:lnTo>
                    <a:cubicBezTo>
                      <a:pt x="809" y="1670"/>
                      <a:pt x="836" y="1759"/>
                      <a:pt x="898" y="1821"/>
                    </a:cubicBezTo>
                    <a:lnTo>
                      <a:pt x="969" y="1910"/>
                    </a:lnTo>
                    <a:cubicBezTo>
                      <a:pt x="1016" y="1964"/>
                      <a:pt x="1076" y="1991"/>
                      <a:pt x="1144" y="1991"/>
                    </a:cubicBezTo>
                    <a:cubicBezTo>
                      <a:pt x="1153" y="1991"/>
                      <a:pt x="1163" y="1991"/>
                      <a:pt x="1173" y="1990"/>
                    </a:cubicBezTo>
                    <a:lnTo>
                      <a:pt x="1191" y="1990"/>
                    </a:lnTo>
                    <a:cubicBezTo>
                      <a:pt x="1209" y="1990"/>
                      <a:pt x="1226" y="1981"/>
                      <a:pt x="1244" y="1972"/>
                    </a:cubicBezTo>
                    <a:cubicBezTo>
                      <a:pt x="1262" y="1972"/>
                      <a:pt x="1280" y="1963"/>
                      <a:pt x="1298" y="1954"/>
                    </a:cubicBezTo>
                    <a:lnTo>
                      <a:pt x="1315" y="1945"/>
                    </a:lnTo>
                    <a:cubicBezTo>
                      <a:pt x="1377" y="1901"/>
                      <a:pt x="1422" y="1839"/>
                      <a:pt x="1431" y="1759"/>
                    </a:cubicBezTo>
                    <a:lnTo>
                      <a:pt x="1431" y="1652"/>
                    </a:lnTo>
                    <a:cubicBezTo>
                      <a:pt x="1440" y="1563"/>
                      <a:pt x="1413" y="1474"/>
                      <a:pt x="1360" y="1395"/>
                    </a:cubicBezTo>
                    <a:lnTo>
                      <a:pt x="1289" y="1297"/>
                    </a:lnTo>
                    <a:cubicBezTo>
                      <a:pt x="1266" y="1260"/>
                      <a:pt x="1232" y="1241"/>
                      <a:pt x="1190" y="1241"/>
                    </a:cubicBezTo>
                    <a:cubicBezTo>
                      <a:pt x="1182" y="1241"/>
                      <a:pt x="1173" y="1242"/>
                      <a:pt x="1164" y="1244"/>
                    </a:cubicBezTo>
                    <a:cubicBezTo>
                      <a:pt x="1138" y="1244"/>
                      <a:pt x="1111" y="1235"/>
                      <a:pt x="1093" y="1208"/>
                    </a:cubicBezTo>
                    <a:lnTo>
                      <a:pt x="1058" y="1172"/>
                    </a:lnTo>
                    <a:cubicBezTo>
                      <a:pt x="1049" y="1155"/>
                      <a:pt x="1049" y="1137"/>
                      <a:pt x="1058" y="1128"/>
                    </a:cubicBezTo>
                    <a:lnTo>
                      <a:pt x="1075" y="1093"/>
                    </a:lnTo>
                    <a:cubicBezTo>
                      <a:pt x="1082" y="1086"/>
                      <a:pt x="1097" y="1080"/>
                      <a:pt x="1112" y="1080"/>
                    </a:cubicBezTo>
                    <a:cubicBezTo>
                      <a:pt x="1118" y="1080"/>
                      <a:pt x="1124" y="1081"/>
                      <a:pt x="1129" y="1084"/>
                    </a:cubicBezTo>
                    <a:lnTo>
                      <a:pt x="1173" y="1093"/>
                    </a:lnTo>
                    <a:cubicBezTo>
                      <a:pt x="1200" y="1101"/>
                      <a:pt x="1218" y="1119"/>
                      <a:pt x="1226" y="1155"/>
                    </a:cubicBezTo>
                    <a:cubicBezTo>
                      <a:pt x="1235" y="1199"/>
                      <a:pt x="1271" y="1235"/>
                      <a:pt x="1315" y="1244"/>
                    </a:cubicBezTo>
                    <a:lnTo>
                      <a:pt x="1440" y="1279"/>
                    </a:lnTo>
                    <a:cubicBezTo>
                      <a:pt x="1471" y="1290"/>
                      <a:pt x="1505" y="1295"/>
                      <a:pt x="1540" y="1295"/>
                    </a:cubicBezTo>
                    <a:cubicBezTo>
                      <a:pt x="1594" y="1295"/>
                      <a:pt x="1649" y="1283"/>
                      <a:pt x="1697" y="1261"/>
                    </a:cubicBezTo>
                    <a:lnTo>
                      <a:pt x="1813" y="1217"/>
                    </a:lnTo>
                    <a:cubicBezTo>
                      <a:pt x="1884" y="1190"/>
                      <a:pt x="1928" y="1128"/>
                      <a:pt x="1946" y="1057"/>
                    </a:cubicBezTo>
                    <a:lnTo>
                      <a:pt x="1946" y="1030"/>
                    </a:lnTo>
                    <a:cubicBezTo>
                      <a:pt x="1946" y="995"/>
                      <a:pt x="1946" y="959"/>
                      <a:pt x="1946" y="924"/>
                    </a:cubicBezTo>
                    <a:lnTo>
                      <a:pt x="1946" y="906"/>
                    </a:lnTo>
                    <a:cubicBezTo>
                      <a:pt x="1928" y="835"/>
                      <a:pt x="1875" y="773"/>
                      <a:pt x="1804" y="746"/>
                    </a:cubicBezTo>
                    <a:lnTo>
                      <a:pt x="1688" y="702"/>
                    </a:lnTo>
                    <a:cubicBezTo>
                      <a:pt x="1645" y="683"/>
                      <a:pt x="1600" y="674"/>
                      <a:pt x="1554" y="674"/>
                    </a:cubicBezTo>
                    <a:cubicBezTo>
                      <a:pt x="1513" y="674"/>
                      <a:pt x="1472" y="681"/>
                      <a:pt x="1431" y="693"/>
                    </a:cubicBezTo>
                    <a:lnTo>
                      <a:pt x="1306" y="737"/>
                    </a:lnTo>
                    <a:cubicBezTo>
                      <a:pt x="1262" y="746"/>
                      <a:pt x="1235" y="791"/>
                      <a:pt x="1226" y="835"/>
                    </a:cubicBezTo>
                    <a:cubicBezTo>
                      <a:pt x="1218" y="862"/>
                      <a:pt x="1200" y="888"/>
                      <a:pt x="1173" y="897"/>
                    </a:cubicBezTo>
                    <a:lnTo>
                      <a:pt x="1120" y="888"/>
                    </a:lnTo>
                    <a:cubicBezTo>
                      <a:pt x="1113" y="892"/>
                      <a:pt x="1105" y="894"/>
                      <a:pt x="1098" y="894"/>
                    </a:cubicBezTo>
                    <a:cubicBezTo>
                      <a:pt x="1089" y="894"/>
                      <a:pt x="1081" y="890"/>
                      <a:pt x="1075" y="879"/>
                    </a:cubicBezTo>
                    <a:cubicBezTo>
                      <a:pt x="1067" y="862"/>
                      <a:pt x="1067" y="853"/>
                      <a:pt x="1075" y="835"/>
                    </a:cubicBezTo>
                    <a:lnTo>
                      <a:pt x="1102" y="791"/>
                    </a:lnTo>
                    <a:cubicBezTo>
                      <a:pt x="1111" y="764"/>
                      <a:pt x="1138" y="746"/>
                      <a:pt x="1173" y="746"/>
                    </a:cubicBezTo>
                    <a:cubicBezTo>
                      <a:pt x="1218" y="746"/>
                      <a:pt x="1262" y="720"/>
                      <a:pt x="1280" y="684"/>
                    </a:cubicBezTo>
                    <a:lnTo>
                      <a:pt x="1342" y="569"/>
                    </a:lnTo>
                    <a:cubicBezTo>
                      <a:pt x="1386" y="489"/>
                      <a:pt x="1395" y="400"/>
                      <a:pt x="1377" y="311"/>
                    </a:cubicBezTo>
                    <a:lnTo>
                      <a:pt x="1360" y="196"/>
                    </a:lnTo>
                    <a:cubicBezTo>
                      <a:pt x="1342" y="124"/>
                      <a:pt x="1298" y="62"/>
                      <a:pt x="1226" y="27"/>
                    </a:cubicBezTo>
                    <a:lnTo>
                      <a:pt x="1209" y="27"/>
                    </a:lnTo>
                    <a:cubicBezTo>
                      <a:pt x="1173" y="9"/>
                      <a:pt x="1138" y="9"/>
                      <a:pt x="10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460" name="Google Shape;10460;p15"/>
              <p:cNvGrpSpPr/>
              <p:nvPr/>
            </p:nvGrpSpPr>
            <p:grpSpPr>
              <a:xfrm>
                <a:off x="5323575" y="1987850"/>
                <a:ext cx="22450" cy="29800"/>
                <a:chOff x="5323575" y="1987850"/>
                <a:chExt cx="22450" cy="29800"/>
              </a:xfrm>
            </p:grpSpPr>
            <p:sp>
              <p:nvSpPr>
                <p:cNvPr id="10461" name="Google Shape;10461;p15"/>
                <p:cNvSpPr/>
                <p:nvPr/>
              </p:nvSpPr>
              <p:spPr>
                <a:xfrm>
                  <a:off x="5328250" y="1999175"/>
                  <a:ext cx="600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223" extrusionOk="0">
                      <a:moveTo>
                        <a:pt x="231" y="99"/>
                      </a:moveTo>
                      <a:cubicBezTo>
                        <a:pt x="213" y="107"/>
                        <a:pt x="204" y="125"/>
                        <a:pt x="195" y="134"/>
                      </a:cubicBezTo>
                      <a:lnTo>
                        <a:pt x="178" y="170"/>
                      </a:lnTo>
                      <a:cubicBezTo>
                        <a:pt x="169" y="179"/>
                        <a:pt x="169" y="187"/>
                        <a:pt x="160" y="196"/>
                      </a:cubicBezTo>
                      <a:cubicBezTo>
                        <a:pt x="160" y="214"/>
                        <a:pt x="142" y="223"/>
                        <a:pt x="133" y="214"/>
                      </a:cubicBezTo>
                      <a:cubicBezTo>
                        <a:pt x="107" y="196"/>
                        <a:pt x="80" y="196"/>
                        <a:pt x="62" y="196"/>
                      </a:cubicBezTo>
                      <a:lnTo>
                        <a:pt x="27" y="196"/>
                      </a:lnTo>
                      <a:cubicBezTo>
                        <a:pt x="9" y="187"/>
                        <a:pt x="0" y="179"/>
                        <a:pt x="0" y="161"/>
                      </a:cubicBezTo>
                      <a:cubicBezTo>
                        <a:pt x="0" y="152"/>
                        <a:pt x="0" y="143"/>
                        <a:pt x="0" y="143"/>
                      </a:cubicBezTo>
                      <a:lnTo>
                        <a:pt x="0" y="125"/>
                      </a:lnTo>
                      <a:cubicBezTo>
                        <a:pt x="0" y="116"/>
                        <a:pt x="0" y="99"/>
                        <a:pt x="0" y="90"/>
                      </a:cubicBezTo>
                      <a:cubicBezTo>
                        <a:pt x="0" y="72"/>
                        <a:pt x="9" y="54"/>
                        <a:pt x="27" y="54"/>
                      </a:cubicBezTo>
                      <a:cubicBezTo>
                        <a:pt x="44" y="54"/>
                        <a:pt x="53" y="54"/>
                        <a:pt x="71" y="45"/>
                      </a:cubicBezTo>
                      <a:lnTo>
                        <a:pt x="124" y="28"/>
                      </a:lnTo>
                      <a:lnTo>
                        <a:pt x="142" y="19"/>
                      </a:lnTo>
                      <a:lnTo>
                        <a:pt x="151" y="10"/>
                      </a:lnTo>
                      <a:cubicBezTo>
                        <a:pt x="160" y="1"/>
                        <a:pt x="178" y="1"/>
                        <a:pt x="187" y="10"/>
                      </a:cubicBezTo>
                      <a:lnTo>
                        <a:pt x="195" y="28"/>
                      </a:lnTo>
                      <a:cubicBezTo>
                        <a:pt x="204" y="45"/>
                        <a:pt x="222" y="63"/>
                        <a:pt x="231" y="72"/>
                      </a:cubicBezTo>
                      <a:cubicBezTo>
                        <a:pt x="240" y="72"/>
                        <a:pt x="240" y="90"/>
                        <a:pt x="231" y="9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2" name="Google Shape;10462;p15"/>
                <p:cNvSpPr/>
                <p:nvPr/>
              </p:nvSpPr>
              <p:spPr>
                <a:xfrm>
                  <a:off x="5324675" y="1997475"/>
                  <a:ext cx="55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" h="170" extrusionOk="0">
                      <a:moveTo>
                        <a:pt x="10" y="0"/>
                      </a:moveTo>
                      <a:cubicBezTo>
                        <a:pt x="8" y="0"/>
                        <a:pt x="5" y="2"/>
                        <a:pt x="1" y="7"/>
                      </a:cubicBezTo>
                      <a:cubicBezTo>
                        <a:pt x="1" y="16"/>
                        <a:pt x="1" y="25"/>
                        <a:pt x="10" y="25"/>
                      </a:cubicBezTo>
                      <a:lnTo>
                        <a:pt x="28" y="25"/>
                      </a:lnTo>
                      <a:cubicBezTo>
                        <a:pt x="90" y="60"/>
                        <a:pt x="152" y="104"/>
                        <a:pt x="205" y="167"/>
                      </a:cubicBezTo>
                      <a:cubicBezTo>
                        <a:pt x="205" y="168"/>
                        <a:pt x="206" y="169"/>
                        <a:pt x="207" y="169"/>
                      </a:cubicBezTo>
                      <a:cubicBezTo>
                        <a:pt x="211" y="169"/>
                        <a:pt x="221" y="156"/>
                        <a:pt x="214" y="149"/>
                      </a:cubicBezTo>
                      <a:cubicBezTo>
                        <a:pt x="161" y="96"/>
                        <a:pt x="99" y="51"/>
                        <a:pt x="28" y="16"/>
                      </a:cubicBezTo>
                      <a:cubicBezTo>
                        <a:pt x="28" y="7"/>
                        <a:pt x="19" y="7"/>
                        <a:pt x="19" y="7"/>
                      </a:cubicBezTo>
                      <a:cubicBezTo>
                        <a:pt x="14" y="2"/>
                        <a:pt x="12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3" name="Google Shape;10463;p15"/>
                <p:cNvSpPr/>
                <p:nvPr/>
              </p:nvSpPr>
              <p:spPr>
                <a:xfrm>
                  <a:off x="5324675" y="2000525"/>
                  <a:ext cx="4250" cy="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49" extrusionOk="0">
                      <a:moveTo>
                        <a:pt x="19" y="0"/>
                      </a:moveTo>
                      <a:cubicBezTo>
                        <a:pt x="10" y="0"/>
                        <a:pt x="1" y="9"/>
                        <a:pt x="1" y="9"/>
                      </a:cubicBezTo>
                      <a:cubicBezTo>
                        <a:pt x="10" y="18"/>
                        <a:pt x="10" y="27"/>
                        <a:pt x="19" y="27"/>
                      </a:cubicBezTo>
                      <a:cubicBezTo>
                        <a:pt x="28" y="18"/>
                        <a:pt x="28" y="18"/>
                        <a:pt x="28" y="9"/>
                      </a:cubicBezTo>
                      <a:cubicBezTo>
                        <a:pt x="28" y="0"/>
                        <a:pt x="19" y="0"/>
                        <a:pt x="19" y="0"/>
                      </a:cubicBezTo>
                      <a:close/>
                      <a:moveTo>
                        <a:pt x="70" y="6"/>
                      </a:moveTo>
                      <a:cubicBezTo>
                        <a:pt x="59" y="6"/>
                        <a:pt x="48" y="7"/>
                        <a:pt x="36" y="9"/>
                      </a:cubicBezTo>
                      <a:cubicBezTo>
                        <a:pt x="81" y="9"/>
                        <a:pt x="125" y="27"/>
                        <a:pt x="161" y="45"/>
                      </a:cubicBezTo>
                      <a:cubicBezTo>
                        <a:pt x="161" y="48"/>
                        <a:pt x="162" y="49"/>
                        <a:pt x="163" y="49"/>
                      </a:cubicBezTo>
                      <a:cubicBezTo>
                        <a:pt x="166" y="49"/>
                        <a:pt x="170" y="45"/>
                        <a:pt x="170" y="45"/>
                      </a:cubicBezTo>
                      <a:cubicBezTo>
                        <a:pt x="170" y="45"/>
                        <a:pt x="170" y="36"/>
                        <a:pt x="170" y="36"/>
                      </a:cubicBezTo>
                      <a:cubicBezTo>
                        <a:pt x="136" y="16"/>
                        <a:pt x="103" y="6"/>
                        <a:pt x="70" y="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4" name="Google Shape;10464;p15"/>
                <p:cNvSpPr/>
                <p:nvPr/>
              </p:nvSpPr>
              <p:spPr>
                <a:xfrm>
                  <a:off x="5323575" y="2002125"/>
                  <a:ext cx="5575" cy="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94" extrusionOk="0">
                      <a:moveTo>
                        <a:pt x="214" y="1"/>
                      </a:moveTo>
                      <a:cubicBezTo>
                        <a:pt x="211" y="1"/>
                        <a:pt x="209" y="3"/>
                        <a:pt x="205" y="7"/>
                      </a:cubicBezTo>
                      <a:cubicBezTo>
                        <a:pt x="143" y="52"/>
                        <a:pt x="72" y="114"/>
                        <a:pt x="18" y="176"/>
                      </a:cubicBezTo>
                      <a:lnTo>
                        <a:pt x="9" y="176"/>
                      </a:lnTo>
                      <a:cubicBezTo>
                        <a:pt x="1" y="185"/>
                        <a:pt x="1" y="185"/>
                        <a:pt x="9" y="194"/>
                      </a:cubicBezTo>
                      <a:lnTo>
                        <a:pt x="27" y="194"/>
                      </a:lnTo>
                      <a:cubicBezTo>
                        <a:pt x="27" y="194"/>
                        <a:pt x="27" y="185"/>
                        <a:pt x="27" y="185"/>
                      </a:cubicBezTo>
                      <a:cubicBezTo>
                        <a:pt x="89" y="123"/>
                        <a:pt x="151" y="69"/>
                        <a:pt x="223" y="16"/>
                      </a:cubicBezTo>
                      <a:cubicBezTo>
                        <a:pt x="223" y="16"/>
                        <a:pt x="223" y="7"/>
                        <a:pt x="223" y="7"/>
                      </a:cubicBezTo>
                      <a:cubicBezTo>
                        <a:pt x="218" y="3"/>
                        <a:pt x="216" y="1"/>
                        <a:pt x="2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5" name="Google Shape;10465;p15"/>
                <p:cNvSpPr/>
                <p:nvPr/>
              </p:nvSpPr>
              <p:spPr>
                <a:xfrm>
                  <a:off x="5331575" y="1987850"/>
                  <a:ext cx="1350" cy="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508" extrusionOk="0">
                      <a:moveTo>
                        <a:pt x="27" y="1"/>
                      </a:moveTo>
                      <a:cubicBezTo>
                        <a:pt x="27" y="1"/>
                        <a:pt x="18" y="1"/>
                        <a:pt x="18" y="10"/>
                      </a:cubicBezTo>
                      <a:cubicBezTo>
                        <a:pt x="18" y="10"/>
                        <a:pt x="18" y="19"/>
                        <a:pt x="18" y="19"/>
                      </a:cubicBezTo>
                      <a:lnTo>
                        <a:pt x="9" y="10"/>
                      </a:lnTo>
                      <a:cubicBezTo>
                        <a:pt x="9" y="10"/>
                        <a:pt x="9" y="19"/>
                        <a:pt x="9" y="19"/>
                      </a:cubicBezTo>
                      <a:cubicBezTo>
                        <a:pt x="4" y="30"/>
                        <a:pt x="12" y="37"/>
                        <a:pt x="21" y="37"/>
                      </a:cubicBezTo>
                      <a:cubicBezTo>
                        <a:pt x="26" y="37"/>
                        <a:pt x="32" y="34"/>
                        <a:pt x="36" y="28"/>
                      </a:cubicBezTo>
                      <a:cubicBezTo>
                        <a:pt x="36" y="28"/>
                        <a:pt x="36" y="19"/>
                        <a:pt x="36" y="19"/>
                      </a:cubicBezTo>
                      <a:lnTo>
                        <a:pt x="36" y="10"/>
                      </a:lnTo>
                      <a:lnTo>
                        <a:pt x="27" y="1"/>
                      </a:lnTo>
                      <a:close/>
                      <a:moveTo>
                        <a:pt x="36" y="36"/>
                      </a:moveTo>
                      <a:lnTo>
                        <a:pt x="36" y="45"/>
                      </a:lnTo>
                      <a:cubicBezTo>
                        <a:pt x="36" y="46"/>
                        <a:pt x="36" y="46"/>
                        <a:pt x="36" y="47"/>
                      </a:cubicBezTo>
                      <a:lnTo>
                        <a:pt x="36" y="47"/>
                      </a:lnTo>
                      <a:cubicBezTo>
                        <a:pt x="36" y="43"/>
                        <a:pt x="36" y="40"/>
                        <a:pt x="36" y="36"/>
                      </a:cubicBezTo>
                      <a:close/>
                      <a:moveTo>
                        <a:pt x="36" y="47"/>
                      </a:moveTo>
                      <a:cubicBezTo>
                        <a:pt x="36" y="61"/>
                        <a:pt x="37" y="75"/>
                        <a:pt x="44" y="89"/>
                      </a:cubicBezTo>
                      <a:lnTo>
                        <a:pt x="44" y="89"/>
                      </a:lnTo>
                      <a:cubicBezTo>
                        <a:pt x="43" y="69"/>
                        <a:pt x="37" y="55"/>
                        <a:pt x="36" y="47"/>
                      </a:cubicBezTo>
                      <a:close/>
                      <a:moveTo>
                        <a:pt x="44" y="89"/>
                      </a:moveTo>
                      <a:cubicBezTo>
                        <a:pt x="45" y="92"/>
                        <a:pt x="45" y="95"/>
                        <a:pt x="45" y="99"/>
                      </a:cubicBezTo>
                      <a:cubicBezTo>
                        <a:pt x="45" y="143"/>
                        <a:pt x="45" y="205"/>
                        <a:pt x="45" y="259"/>
                      </a:cubicBezTo>
                      <a:cubicBezTo>
                        <a:pt x="36" y="303"/>
                        <a:pt x="36" y="356"/>
                        <a:pt x="27" y="410"/>
                      </a:cubicBezTo>
                      <a:cubicBezTo>
                        <a:pt x="18" y="454"/>
                        <a:pt x="18" y="472"/>
                        <a:pt x="9" y="481"/>
                      </a:cubicBezTo>
                      <a:cubicBezTo>
                        <a:pt x="0" y="498"/>
                        <a:pt x="0" y="507"/>
                        <a:pt x="9" y="507"/>
                      </a:cubicBezTo>
                      <a:cubicBezTo>
                        <a:pt x="18" y="507"/>
                        <a:pt x="27" y="489"/>
                        <a:pt x="27" y="489"/>
                      </a:cubicBezTo>
                      <a:cubicBezTo>
                        <a:pt x="27" y="489"/>
                        <a:pt x="27" y="463"/>
                        <a:pt x="36" y="418"/>
                      </a:cubicBezTo>
                      <a:cubicBezTo>
                        <a:pt x="45" y="365"/>
                        <a:pt x="54" y="312"/>
                        <a:pt x="54" y="259"/>
                      </a:cubicBezTo>
                      <a:cubicBezTo>
                        <a:pt x="54" y="205"/>
                        <a:pt x="54" y="143"/>
                        <a:pt x="45" y="90"/>
                      </a:cubicBezTo>
                      <a:cubicBezTo>
                        <a:pt x="45" y="90"/>
                        <a:pt x="44" y="89"/>
                        <a:pt x="44" y="8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6" name="Google Shape;10466;p15"/>
                <p:cNvSpPr/>
                <p:nvPr/>
              </p:nvSpPr>
              <p:spPr>
                <a:xfrm>
                  <a:off x="5331350" y="1994975"/>
                  <a:ext cx="62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67" extrusionOk="0">
                      <a:moveTo>
                        <a:pt x="222" y="0"/>
                      </a:moveTo>
                      <a:cubicBezTo>
                        <a:pt x="222" y="0"/>
                        <a:pt x="222" y="9"/>
                        <a:pt x="222" y="9"/>
                      </a:cubicBezTo>
                      <a:lnTo>
                        <a:pt x="214" y="18"/>
                      </a:lnTo>
                      <a:lnTo>
                        <a:pt x="187" y="45"/>
                      </a:lnTo>
                      <a:cubicBezTo>
                        <a:pt x="169" y="62"/>
                        <a:pt x="134" y="89"/>
                        <a:pt x="107" y="116"/>
                      </a:cubicBezTo>
                      <a:cubicBezTo>
                        <a:pt x="80" y="151"/>
                        <a:pt x="54" y="178"/>
                        <a:pt x="36" y="204"/>
                      </a:cubicBezTo>
                      <a:cubicBezTo>
                        <a:pt x="18" y="231"/>
                        <a:pt x="9" y="249"/>
                        <a:pt x="9" y="249"/>
                      </a:cubicBezTo>
                      <a:cubicBezTo>
                        <a:pt x="0" y="249"/>
                        <a:pt x="0" y="258"/>
                        <a:pt x="9" y="267"/>
                      </a:cubicBezTo>
                      <a:cubicBezTo>
                        <a:pt x="18" y="267"/>
                        <a:pt x="27" y="267"/>
                        <a:pt x="27" y="258"/>
                      </a:cubicBezTo>
                      <a:cubicBezTo>
                        <a:pt x="36" y="240"/>
                        <a:pt x="45" y="231"/>
                        <a:pt x="54" y="213"/>
                      </a:cubicBezTo>
                      <a:cubicBezTo>
                        <a:pt x="71" y="196"/>
                        <a:pt x="98" y="160"/>
                        <a:pt x="125" y="133"/>
                      </a:cubicBezTo>
                      <a:cubicBezTo>
                        <a:pt x="142" y="98"/>
                        <a:pt x="178" y="71"/>
                        <a:pt x="196" y="53"/>
                      </a:cubicBezTo>
                      <a:lnTo>
                        <a:pt x="222" y="27"/>
                      </a:lnTo>
                      <a:lnTo>
                        <a:pt x="231" y="18"/>
                      </a:lnTo>
                      <a:lnTo>
                        <a:pt x="240" y="18"/>
                      </a:lnTo>
                      <a:cubicBezTo>
                        <a:pt x="249" y="9"/>
                        <a:pt x="249" y="9"/>
                        <a:pt x="2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7" name="Google Shape;10467;p15"/>
                <p:cNvSpPr/>
                <p:nvPr/>
              </p:nvSpPr>
              <p:spPr>
                <a:xfrm>
                  <a:off x="5332450" y="2000950"/>
                  <a:ext cx="10475" cy="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37" extrusionOk="0">
                      <a:moveTo>
                        <a:pt x="205" y="1"/>
                      </a:moveTo>
                      <a:cubicBezTo>
                        <a:pt x="161" y="1"/>
                        <a:pt x="125" y="1"/>
                        <a:pt x="81" y="10"/>
                      </a:cubicBezTo>
                      <a:lnTo>
                        <a:pt x="19" y="19"/>
                      </a:lnTo>
                      <a:cubicBezTo>
                        <a:pt x="10" y="19"/>
                        <a:pt x="1" y="19"/>
                        <a:pt x="10" y="28"/>
                      </a:cubicBezTo>
                      <a:cubicBezTo>
                        <a:pt x="10" y="36"/>
                        <a:pt x="19" y="36"/>
                        <a:pt x="27" y="36"/>
                      </a:cubicBezTo>
                      <a:lnTo>
                        <a:pt x="81" y="28"/>
                      </a:lnTo>
                      <a:cubicBezTo>
                        <a:pt x="125" y="19"/>
                        <a:pt x="170" y="19"/>
                        <a:pt x="205" y="19"/>
                      </a:cubicBezTo>
                      <a:lnTo>
                        <a:pt x="392" y="19"/>
                      </a:lnTo>
                      <a:cubicBezTo>
                        <a:pt x="392" y="19"/>
                        <a:pt x="392" y="28"/>
                        <a:pt x="400" y="28"/>
                      </a:cubicBezTo>
                      <a:cubicBezTo>
                        <a:pt x="409" y="28"/>
                        <a:pt x="418" y="19"/>
                        <a:pt x="409" y="19"/>
                      </a:cubicBezTo>
                      <a:cubicBezTo>
                        <a:pt x="418" y="10"/>
                        <a:pt x="409" y="1"/>
                        <a:pt x="4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8" name="Google Shape;10468;p15"/>
                <p:cNvSpPr/>
                <p:nvPr/>
              </p:nvSpPr>
              <p:spPr>
                <a:xfrm>
                  <a:off x="5330900" y="2003175"/>
                  <a:ext cx="6250" cy="1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425" extrusionOk="0">
                      <a:moveTo>
                        <a:pt x="1" y="1"/>
                      </a:moveTo>
                      <a:lnTo>
                        <a:pt x="1" y="27"/>
                      </a:lnTo>
                      <a:cubicBezTo>
                        <a:pt x="1" y="27"/>
                        <a:pt x="1" y="36"/>
                        <a:pt x="9" y="45"/>
                      </a:cubicBezTo>
                      <a:cubicBezTo>
                        <a:pt x="9" y="63"/>
                        <a:pt x="18" y="81"/>
                        <a:pt x="27" y="90"/>
                      </a:cubicBezTo>
                      <a:cubicBezTo>
                        <a:pt x="27" y="72"/>
                        <a:pt x="18" y="54"/>
                        <a:pt x="18" y="36"/>
                      </a:cubicBezTo>
                      <a:lnTo>
                        <a:pt x="18" y="19"/>
                      </a:lnTo>
                      <a:cubicBezTo>
                        <a:pt x="9" y="10"/>
                        <a:pt x="1" y="1"/>
                        <a:pt x="1" y="1"/>
                      </a:cubicBezTo>
                      <a:close/>
                      <a:moveTo>
                        <a:pt x="27" y="90"/>
                      </a:moveTo>
                      <a:lnTo>
                        <a:pt x="27" y="90"/>
                      </a:lnTo>
                      <a:cubicBezTo>
                        <a:pt x="45" y="143"/>
                        <a:pt x="63" y="196"/>
                        <a:pt x="89" y="241"/>
                      </a:cubicBezTo>
                      <a:cubicBezTo>
                        <a:pt x="125" y="285"/>
                        <a:pt x="152" y="329"/>
                        <a:pt x="187" y="365"/>
                      </a:cubicBezTo>
                      <a:cubicBezTo>
                        <a:pt x="152" y="321"/>
                        <a:pt x="125" y="276"/>
                        <a:pt x="98" y="232"/>
                      </a:cubicBezTo>
                      <a:cubicBezTo>
                        <a:pt x="72" y="187"/>
                        <a:pt x="45" y="134"/>
                        <a:pt x="27" y="90"/>
                      </a:cubicBezTo>
                      <a:close/>
                      <a:moveTo>
                        <a:pt x="187" y="365"/>
                      </a:moveTo>
                      <a:lnTo>
                        <a:pt x="223" y="409"/>
                      </a:lnTo>
                      <a:cubicBezTo>
                        <a:pt x="223" y="409"/>
                        <a:pt x="223" y="418"/>
                        <a:pt x="223" y="418"/>
                      </a:cubicBezTo>
                      <a:cubicBezTo>
                        <a:pt x="227" y="423"/>
                        <a:pt x="229" y="425"/>
                        <a:pt x="232" y="425"/>
                      </a:cubicBezTo>
                      <a:cubicBezTo>
                        <a:pt x="234" y="425"/>
                        <a:pt x="236" y="423"/>
                        <a:pt x="240" y="418"/>
                      </a:cubicBezTo>
                      <a:cubicBezTo>
                        <a:pt x="249" y="418"/>
                        <a:pt x="249" y="409"/>
                        <a:pt x="240" y="400"/>
                      </a:cubicBezTo>
                      <a:cubicBezTo>
                        <a:pt x="232" y="400"/>
                        <a:pt x="232" y="400"/>
                        <a:pt x="232" y="409"/>
                      </a:cubicBezTo>
                      <a:lnTo>
                        <a:pt x="223" y="400"/>
                      </a:lnTo>
                      <a:lnTo>
                        <a:pt x="187" y="365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69" name="Google Shape;10469;p15"/>
                <p:cNvSpPr/>
                <p:nvPr/>
              </p:nvSpPr>
              <p:spPr>
                <a:xfrm>
                  <a:off x="5331125" y="2002525"/>
                  <a:ext cx="4250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47" extrusionOk="0">
                      <a:moveTo>
                        <a:pt x="0" y="0"/>
                      </a:moveTo>
                      <a:cubicBezTo>
                        <a:pt x="0" y="0"/>
                        <a:pt x="0" y="9"/>
                        <a:pt x="0" y="18"/>
                      </a:cubicBezTo>
                      <a:cubicBezTo>
                        <a:pt x="36" y="98"/>
                        <a:pt x="89" y="169"/>
                        <a:pt x="151" y="231"/>
                      </a:cubicBezTo>
                      <a:cubicBezTo>
                        <a:pt x="89" y="160"/>
                        <a:pt x="45" y="89"/>
                        <a:pt x="18" y="9"/>
                      </a:cubicBezTo>
                      <a:cubicBezTo>
                        <a:pt x="18" y="0"/>
                        <a:pt x="9" y="0"/>
                        <a:pt x="0" y="0"/>
                      </a:cubicBezTo>
                      <a:close/>
                      <a:moveTo>
                        <a:pt x="169" y="222"/>
                      </a:moveTo>
                      <a:cubicBezTo>
                        <a:pt x="160" y="222"/>
                        <a:pt x="160" y="222"/>
                        <a:pt x="151" y="231"/>
                      </a:cubicBezTo>
                      <a:cubicBezTo>
                        <a:pt x="143" y="231"/>
                        <a:pt x="143" y="240"/>
                        <a:pt x="151" y="240"/>
                      </a:cubicBezTo>
                      <a:cubicBezTo>
                        <a:pt x="151" y="244"/>
                        <a:pt x="154" y="247"/>
                        <a:pt x="157" y="247"/>
                      </a:cubicBezTo>
                      <a:cubicBezTo>
                        <a:pt x="160" y="247"/>
                        <a:pt x="165" y="244"/>
                        <a:pt x="169" y="240"/>
                      </a:cubicBezTo>
                      <a:cubicBezTo>
                        <a:pt x="169" y="240"/>
                        <a:pt x="169" y="231"/>
                        <a:pt x="169" y="2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0" name="Google Shape;10470;p15"/>
                <p:cNvSpPr/>
                <p:nvPr/>
              </p:nvSpPr>
              <p:spPr>
                <a:xfrm>
                  <a:off x="5332025" y="2002650"/>
                  <a:ext cx="13125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324" extrusionOk="0">
                      <a:moveTo>
                        <a:pt x="13" y="0"/>
                      </a:moveTo>
                      <a:cubicBezTo>
                        <a:pt x="10" y="0"/>
                        <a:pt x="9" y="1"/>
                        <a:pt x="9" y="4"/>
                      </a:cubicBezTo>
                      <a:cubicBezTo>
                        <a:pt x="0" y="4"/>
                        <a:pt x="9" y="13"/>
                        <a:pt x="18" y="31"/>
                      </a:cubicBezTo>
                      <a:lnTo>
                        <a:pt x="36" y="40"/>
                      </a:lnTo>
                      <a:lnTo>
                        <a:pt x="89" y="84"/>
                      </a:lnTo>
                      <a:cubicBezTo>
                        <a:pt x="133" y="128"/>
                        <a:pt x="187" y="173"/>
                        <a:pt x="249" y="208"/>
                      </a:cubicBezTo>
                      <a:cubicBezTo>
                        <a:pt x="302" y="235"/>
                        <a:pt x="364" y="270"/>
                        <a:pt x="426" y="297"/>
                      </a:cubicBezTo>
                      <a:cubicBezTo>
                        <a:pt x="453" y="306"/>
                        <a:pt x="471" y="306"/>
                        <a:pt x="489" y="315"/>
                      </a:cubicBezTo>
                      <a:lnTo>
                        <a:pt x="497" y="315"/>
                      </a:lnTo>
                      <a:cubicBezTo>
                        <a:pt x="497" y="324"/>
                        <a:pt x="497" y="324"/>
                        <a:pt x="506" y="324"/>
                      </a:cubicBezTo>
                      <a:cubicBezTo>
                        <a:pt x="515" y="324"/>
                        <a:pt x="515" y="324"/>
                        <a:pt x="524" y="315"/>
                      </a:cubicBezTo>
                      <a:cubicBezTo>
                        <a:pt x="524" y="315"/>
                        <a:pt x="515" y="306"/>
                        <a:pt x="515" y="306"/>
                      </a:cubicBezTo>
                      <a:lnTo>
                        <a:pt x="489" y="306"/>
                      </a:lnTo>
                      <a:lnTo>
                        <a:pt x="426" y="288"/>
                      </a:lnTo>
                      <a:cubicBezTo>
                        <a:pt x="364" y="262"/>
                        <a:pt x="311" y="226"/>
                        <a:pt x="258" y="191"/>
                      </a:cubicBezTo>
                      <a:cubicBezTo>
                        <a:pt x="195" y="155"/>
                        <a:pt x="142" y="119"/>
                        <a:pt x="98" y="75"/>
                      </a:cubicBezTo>
                      <a:cubicBezTo>
                        <a:pt x="80" y="57"/>
                        <a:pt x="62" y="40"/>
                        <a:pt x="53" y="31"/>
                      </a:cubicBezTo>
                      <a:lnTo>
                        <a:pt x="36" y="13"/>
                      </a:lnTo>
                      <a:cubicBezTo>
                        <a:pt x="29" y="7"/>
                        <a:pt x="19" y="0"/>
                        <a:pt x="1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1" name="Google Shape;10471;p15"/>
                <p:cNvSpPr/>
                <p:nvPr/>
              </p:nvSpPr>
              <p:spPr>
                <a:xfrm>
                  <a:off x="5327575" y="2003625"/>
                  <a:ext cx="22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214" extrusionOk="0">
                      <a:moveTo>
                        <a:pt x="63" y="1"/>
                      </a:moveTo>
                      <a:cubicBezTo>
                        <a:pt x="27" y="54"/>
                        <a:pt x="9" y="116"/>
                        <a:pt x="9" y="187"/>
                      </a:cubicBezTo>
                      <a:cubicBezTo>
                        <a:pt x="0" y="187"/>
                        <a:pt x="0" y="196"/>
                        <a:pt x="0" y="196"/>
                      </a:cubicBezTo>
                      <a:cubicBezTo>
                        <a:pt x="0" y="205"/>
                        <a:pt x="0" y="214"/>
                        <a:pt x="9" y="214"/>
                      </a:cubicBezTo>
                      <a:cubicBezTo>
                        <a:pt x="18" y="214"/>
                        <a:pt x="18" y="205"/>
                        <a:pt x="18" y="196"/>
                      </a:cubicBezTo>
                      <a:lnTo>
                        <a:pt x="18" y="187"/>
                      </a:lnTo>
                      <a:cubicBezTo>
                        <a:pt x="18" y="125"/>
                        <a:pt x="45" y="63"/>
                        <a:pt x="80" y="18"/>
                      </a:cubicBezTo>
                      <a:cubicBezTo>
                        <a:pt x="89" y="9"/>
                        <a:pt x="80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2" name="Google Shape;10472;p15"/>
                <p:cNvSpPr/>
                <p:nvPr/>
              </p:nvSpPr>
              <p:spPr>
                <a:xfrm>
                  <a:off x="5330225" y="1996975"/>
                  <a:ext cx="1150" cy="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178" extrusionOk="0">
                      <a:moveTo>
                        <a:pt x="10" y="0"/>
                      </a:moveTo>
                      <a:cubicBezTo>
                        <a:pt x="10" y="0"/>
                        <a:pt x="1" y="0"/>
                        <a:pt x="1" y="9"/>
                      </a:cubicBezTo>
                      <a:cubicBezTo>
                        <a:pt x="1" y="18"/>
                        <a:pt x="1" y="18"/>
                        <a:pt x="10" y="18"/>
                      </a:cubicBezTo>
                      <a:cubicBezTo>
                        <a:pt x="19" y="18"/>
                        <a:pt x="19" y="18"/>
                        <a:pt x="19" y="9"/>
                      </a:cubicBezTo>
                      <a:cubicBezTo>
                        <a:pt x="19" y="9"/>
                        <a:pt x="19" y="0"/>
                        <a:pt x="10" y="0"/>
                      </a:cubicBezTo>
                      <a:close/>
                      <a:moveTo>
                        <a:pt x="10" y="27"/>
                      </a:moveTo>
                      <a:cubicBezTo>
                        <a:pt x="1" y="80"/>
                        <a:pt x="10" y="124"/>
                        <a:pt x="36" y="178"/>
                      </a:cubicBezTo>
                      <a:lnTo>
                        <a:pt x="45" y="178"/>
                      </a:lnTo>
                      <a:lnTo>
                        <a:pt x="45" y="160"/>
                      </a:lnTo>
                      <a:cubicBezTo>
                        <a:pt x="19" y="124"/>
                        <a:pt x="10" y="71"/>
                        <a:pt x="10" y="2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3" name="Google Shape;10473;p15"/>
                <p:cNvSpPr/>
                <p:nvPr/>
              </p:nvSpPr>
              <p:spPr>
                <a:xfrm>
                  <a:off x="5326450" y="1996350"/>
                  <a:ext cx="402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5" extrusionOk="0">
                      <a:moveTo>
                        <a:pt x="13" y="1"/>
                      </a:moveTo>
                      <a:cubicBezTo>
                        <a:pt x="10" y="1"/>
                        <a:pt x="5" y="3"/>
                        <a:pt x="1" y="7"/>
                      </a:cubicBezTo>
                      <a:cubicBezTo>
                        <a:pt x="1" y="7"/>
                        <a:pt x="1" y="16"/>
                        <a:pt x="1" y="25"/>
                      </a:cubicBezTo>
                      <a:cubicBezTo>
                        <a:pt x="1" y="31"/>
                        <a:pt x="9" y="42"/>
                        <a:pt x="18" y="42"/>
                      </a:cubicBezTo>
                      <a:cubicBezTo>
                        <a:pt x="21" y="42"/>
                        <a:pt x="25" y="39"/>
                        <a:pt x="28" y="34"/>
                      </a:cubicBezTo>
                      <a:cubicBezTo>
                        <a:pt x="54" y="52"/>
                        <a:pt x="72" y="78"/>
                        <a:pt x="99" y="105"/>
                      </a:cubicBezTo>
                      <a:cubicBezTo>
                        <a:pt x="116" y="132"/>
                        <a:pt x="134" y="158"/>
                        <a:pt x="143" y="185"/>
                      </a:cubicBezTo>
                      <a:lnTo>
                        <a:pt x="161" y="185"/>
                      </a:lnTo>
                      <a:cubicBezTo>
                        <a:pt x="161" y="185"/>
                        <a:pt x="161" y="176"/>
                        <a:pt x="161" y="176"/>
                      </a:cubicBezTo>
                      <a:cubicBezTo>
                        <a:pt x="143" y="141"/>
                        <a:pt x="125" y="114"/>
                        <a:pt x="99" y="87"/>
                      </a:cubicBezTo>
                      <a:cubicBezTo>
                        <a:pt x="81" y="70"/>
                        <a:pt x="54" y="43"/>
                        <a:pt x="28" y="25"/>
                      </a:cubicBezTo>
                      <a:lnTo>
                        <a:pt x="19" y="25"/>
                      </a:lnTo>
                      <a:cubicBezTo>
                        <a:pt x="28" y="16"/>
                        <a:pt x="28" y="7"/>
                        <a:pt x="19" y="7"/>
                      </a:cubicBezTo>
                      <a:cubicBezTo>
                        <a:pt x="19" y="3"/>
                        <a:pt x="17" y="1"/>
                        <a:pt x="1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4" name="Google Shape;10474;p15"/>
                <p:cNvSpPr/>
                <p:nvPr/>
              </p:nvSpPr>
              <p:spPr>
                <a:xfrm>
                  <a:off x="5329125" y="2002075"/>
                  <a:ext cx="2025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223" extrusionOk="0">
                      <a:moveTo>
                        <a:pt x="54" y="0"/>
                      </a:moveTo>
                      <a:cubicBezTo>
                        <a:pt x="27" y="63"/>
                        <a:pt x="9" y="125"/>
                        <a:pt x="9" y="196"/>
                      </a:cubicBezTo>
                      <a:lnTo>
                        <a:pt x="9" y="205"/>
                      </a:lnTo>
                      <a:cubicBezTo>
                        <a:pt x="1" y="205"/>
                        <a:pt x="1" y="205"/>
                        <a:pt x="1" y="214"/>
                      </a:cubicBezTo>
                      <a:cubicBezTo>
                        <a:pt x="1" y="222"/>
                        <a:pt x="9" y="222"/>
                        <a:pt x="9" y="222"/>
                      </a:cubicBezTo>
                      <a:cubicBezTo>
                        <a:pt x="18" y="222"/>
                        <a:pt x="27" y="222"/>
                        <a:pt x="27" y="214"/>
                      </a:cubicBezTo>
                      <a:cubicBezTo>
                        <a:pt x="18" y="214"/>
                        <a:pt x="18" y="205"/>
                        <a:pt x="18" y="205"/>
                      </a:cubicBezTo>
                      <a:cubicBezTo>
                        <a:pt x="18" y="169"/>
                        <a:pt x="27" y="134"/>
                        <a:pt x="36" y="107"/>
                      </a:cubicBezTo>
                      <a:cubicBezTo>
                        <a:pt x="45" y="71"/>
                        <a:pt x="54" y="45"/>
                        <a:pt x="72" y="18"/>
                      </a:cubicBezTo>
                      <a:cubicBezTo>
                        <a:pt x="80" y="9"/>
                        <a:pt x="7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5" name="Google Shape;10475;p15"/>
                <p:cNvSpPr/>
                <p:nvPr/>
              </p:nvSpPr>
              <p:spPr>
                <a:xfrm>
                  <a:off x="5332450" y="1998425"/>
                  <a:ext cx="425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1" extrusionOk="0">
                      <a:moveTo>
                        <a:pt x="154" y="0"/>
                      </a:moveTo>
                      <a:cubicBezTo>
                        <a:pt x="153" y="0"/>
                        <a:pt x="152" y="1"/>
                        <a:pt x="152" y="4"/>
                      </a:cubicBezTo>
                      <a:cubicBezTo>
                        <a:pt x="143" y="4"/>
                        <a:pt x="143" y="13"/>
                        <a:pt x="143" y="13"/>
                      </a:cubicBezTo>
                      <a:lnTo>
                        <a:pt x="134" y="13"/>
                      </a:lnTo>
                      <a:cubicBezTo>
                        <a:pt x="90" y="31"/>
                        <a:pt x="45" y="58"/>
                        <a:pt x="10" y="93"/>
                      </a:cubicBezTo>
                      <a:cubicBezTo>
                        <a:pt x="10" y="102"/>
                        <a:pt x="1" y="111"/>
                        <a:pt x="10" y="111"/>
                      </a:cubicBezTo>
                      <a:lnTo>
                        <a:pt x="19" y="111"/>
                      </a:lnTo>
                      <a:cubicBezTo>
                        <a:pt x="54" y="75"/>
                        <a:pt x="90" y="40"/>
                        <a:pt x="143" y="22"/>
                      </a:cubicBezTo>
                      <a:lnTo>
                        <a:pt x="161" y="22"/>
                      </a:lnTo>
                      <a:cubicBezTo>
                        <a:pt x="161" y="22"/>
                        <a:pt x="170" y="13"/>
                        <a:pt x="170" y="4"/>
                      </a:cubicBezTo>
                      <a:cubicBezTo>
                        <a:pt x="164" y="4"/>
                        <a:pt x="158" y="0"/>
                        <a:pt x="15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6" name="Google Shape;10476;p15"/>
                <p:cNvSpPr/>
                <p:nvPr/>
              </p:nvSpPr>
              <p:spPr>
                <a:xfrm>
                  <a:off x="5332225" y="2001850"/>
                  <a:ext cx="2925" cy="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81" extrusionOk="0">
                      <a:moveTo>
                        <a:pt x="10" y="0"/>
                      </a:moveTo>
                      <a:cubicBezTo>
                        <a:pt x="1" y="0"/>
                        <a:pt x="1" y="0"/>
                        <a:pt x="1" y="9"/>
                      </a:cubicBezTo>
                      <a:lnTo>
                        <a:pt x="1" y="18"/>
                      </a:lnTo>
                      <a:cubicBezTo>
                        <a:pt x="36" y="27"/>
                        <a:pt x="63" y="45"/>
                        <a:pt x="99" y="72"/>
                      </a:cubicBezTo>
                      <a:cubicBezTo>
                        <a:pt x="90" y="72"/>
                        <a:pt x="90" y="80"/>
                        <a:pt x="99" y="80"/>
                      </a:cubicBezTo>
                      <a:lnTo>
                        <a:pt x="107" y="80"/>
                      </a:lnTo>
                      <a:cubicBezTo>
                        <a:pt x="116" y="80"/>
                        <a:pt x="116" y="72"/>
                        <a:pt x="107" y="63"/>
                      </a:cubicBezTo>
                      <a:cubicBezTo>
                        <a:pt x="72" y="36"/>
                        <a:pt x="45" y="9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7" name="Google Shape;10477;p15"/>
                <p:cNvSpPr/>
                <p:nvPr/>
              </p:nvSpPr>
              <p:spPr>
                <a:xfrm>
                  <a:off x="5332025" y="2002900"/>
                  <a:ext cx="14000" cy="1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456" extrusionOk="0">
                      <a:moveTo>
                        <a:pt x="11" y="0"/>
                      </a:moveTo>
                      <a:cubicBezTo>
                        <a:pt x="10" y="0"/>
                        <a:pt x="9" y="1"/>
                        <a:pt x="9" y="3"/>
                      </a:cubicBezTo>
                      <a:cubicBezTo>
                        <a:pt x="0" y="3"/>
                        <a:pt x="9" y="21"/>
                        <a:pt x="18" y="30"/>
                      </a:cubicBezTo>
                      <a:lnTo>
                        <a:pt x="36" y="56"/>
                      </a:lnTo>
                      <a:cubicBezTo>
                        <a:pt x="53" y="74"/>
                        <a:pt x="71" y="92"/>
                        <a:pt x="89" y="109"/>
                      </a:cubicBezTo>
                      <a:cubicBezTo>
                        <a:pt x="142" y="172"/>
                        <a:pt x="204" y="225"/>
                        <a:pt x="266" y="269"/>
                      </a:cubicBezTo>
                      <a:cubicBezTo>
                        <a:pt x="329" y="314"/>
                        <a:pt x="391" y="358"/>
                        <a:pt x="462" y="403"/>
                      </a:cubicBezTo>
                      <a:cubicBezTo>
                        <a:pt x="489" y="420"/>
                        <a:pt x="515" y="429"/>
                        <a:pt x="533" y="438"/>
                      </a:cubicBezTo>
                      <a:lnTo>
                        <a:pt x="542" y="447"/>
                      </a:lnTo>
                      <a:cubicBezTo>
                        <a:pt x="542" y="447"/>
                        <a:pt x="542" y="447"/>
                        <a:pt x="542" y="456"/>
                      </a:cubicBezTo>
                      <a:lnTo>
                        <a:pt x="560" y="456"/>
                      </a:lnTo>
                      <a:cubicBezTo>
                        <a:pt x="560" y="447"/>
                        <a:pt x="560" y="438"/>
                        <a:pt x="551" y="438"/>
                      </a:cubicBezTo>
                      <a:lnTo>
                        <a:pt x="533" y="429"/>
                      </a:lnTo>
                      <a:cubicBezTo>
                        <a:pt x="515" y="420"/>
                        <a:pt x="497" y="403"/>
                        <a:pt x="471" y="394"/>
                      </a:cubicBezTo>
                      <a:cubicBezTo>
                        <a:pt x="444" y="376"/>
                        <a:pt x="409" y="358"/>
                        <a:pt x="373" y="332"/>
                      </a:cubicBezTo>
                      <a:cubicBezTo>
                        <a:pt x="346" y="305"/>
                        <a:pt x="311" y="287"/>
                        <a:pt x="275" y="260"/>
                      </a:cubicBezTo>
                      <a:cubicBezTo>
                        <a:pt x="213" y="207"/>
                        <a:pt x="160" y="154"/>
                        <a:pt x="107" y="101"/>
                      </a:cubicBezTo>
                      <a:lnTo>
                        <a:pt x="53" y="47"/>
                      </a:lnTo>
                      <a:lnTo>
                        <a:pt x="36" y="21"/>
                      </a:lnTo>
                      <a:cubicBezTo>
                        <a:pt x="28" y="13"/>
                        <a:pt x="15" y="0"/>
                        <a:pt x="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78" name="Google Shape;10478;p15"/>
                <p:cNvSpPr/>
                <p:nvPr/>
              </p:nvSpPr>
              <p:spPr>
                <a:xfrm>
                  <a:off x="5324900" y="2002075"/>
                  <a:ext cx="51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623" extrusionOk="0">
                      <a:moveTo>
                        <a:pt x="196" y="0"/>
                      </a:moveTo>
                      <a:lnTo>
                        <a:pt x="196" y="0"/>
                      </a:lnTo>
                      <a:cubicBezTo>
                        <a:pt x="196" y="0"/>
                        <a:pt x="178" y="0"/>
                        <a:pt x="170" y="18"/>
                      </a:cubicBezTo>
                      <a:cubicBezTo>
                        <a:pt x="170" y="27"/>
                        <a:pt x="161" y="27"/>
                        <a:pt x="161" y="36"/>
                      </a:cubicBezTo>
                      <a:lnTo>
                        <a:pt x="143" y="63"/>
                      </a:lnTo>
                      <a:lnTo>
                        <a:pt x="116" y="98"/>
                      </a:lnTo>
                      <a:cubicBezTo>
                        <a:pt x="63" y="196"/>
                        <a:pt x="27" y="302"/>
                        <a:pt x="19" y="409"/>
                      </a:cubicBezTo>
                      <a:cubicBezTo>
                        <a:pt x="10" y="444"/>
                        <a:pt x="10" y="480"/>
                        <a:pt x="10" y="507"/>
                      </a:cubicBezTo>
                      <a:lnTo>
                        <a:pt x="10" y="578"/>
                      </a:lnTo>
                      <a:lnTo>
                        <a:pt x="10" y="595"/>
                      </a:lnTo>
                      <a:cubicBezTo>
                        <a:pt x="1" y="595"/>
                        <a:pt x="1" y="604"/>
                        <a:pt x="1" y="604"/>
                      </a:cubicBezTo>
                      <a:cubicBezTo>
                        <a:pt x="1" y="613"/>
                        <a:pt x="10" y="622"/>
                        <a:pt x="10" y="622"/>
                      </a:cubicBezTo>
                      <a:cubicBezTo>
                        <a:pt x="19" y="613"/>
                        <a:pt x="27" y="613"/>
                        <a:pt x="19" y="604"/>
                      </a:cubicBezTo>
                      <a:cubicBezTo>
                        <a:pt x="19" y="604"/>
                        <a:pt x="19" y="595"/>
                        <a:pt x="19" y="595"/>
                      </a:cubicBezTo>
                      <a:lnTo>
                        <a:pt x="19" y="587"/>
                      </a:lnTo>
                      <a:lnTo>
                        <a:pt x="19" y="516"/>
                      </a:lnTo>
                      <a:cubicBezTo>
                        <a:pt x="19" y="480"/>
                        <a:pt x="27" y="444"/>
                        <a:pt x="27" y="418"/>
                      </a:cubicBezTo>
                      <a:cubicBezTo>
                        <a:pt x="36" y="373"/>
                        <a:pt x="45" y="338"/>
                        <a:pt x="54" y="302"/>
                      </a:cubicBezTo>
                      <a:cubicBezTo>
                        <a:pt x="72" y="231"/>
                        <a:pt x="98" y="169"/>
                        <a:pt x="134" y="107"/>
                      </a:cubicBezTo>
                      <a:lnTo>
                        <a:pt x="161" y="71"/>
                      </a:lnTo>
                      <a:lnTo>
                        <a:pt x="170" y="54"/>
                      </a:lnTo>
                      <a:lnTo>
                        <a:pt x="187" y="27"/>
                      </a:lnTo>
                      <a:cubicBezTo>
                        <a:pt x="196" y="18"/>
                        <a:pt x="205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479" name="Google Shape;10479;p15"/>
            <p:cNvGrpSpPr/>
            <p:nvPr/>
          </p:nvGrpSpPr>
          <p:grpSpPr>
            <a:xfrm>
              <a:off x="3342935" y="1700682"/>
              <a:ext cx="76763" cy="80731"/>
              <a:chOff x="5356225" y="1980000"/>
              <a:chExt cx="19325" cy="20325"/>
            </a:xfrm>
          </p:grpSpPr>
          <p:sp>
            <p:nvSpPr>
              <p:cNvPr id="10480" name="Google Shape;10480;p15"/>
              <p:cNvSpPr/>
              <p:nvPr/>
            </p:nvSpPr>
            <p:spPr>
              <a:xfrm>
                <a:off x="5356225" y="1980000"/>
                <a:ext cx="19325" cy="2032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813" extrusionOk="0">
                    <a:moveTo>
                      <a:pt x="318" y="1"/>
                    </a:moveTo>
                    <a:cubicBezTo>
                      <a:pt x="310" y="1"/>
                      <a:pt x="302" y="2"/>
                      <a:pt x="293" y="4"/>
                    </a:cubicBezTo>
                    <a:lnTo>
                      <a:pt x="284" y="4"/>
                    </a:lnTo>
                    <a:lnTo>
                      <a:pt x="267" y="13"/>
                    </a:lnTo>
                    <a:cubicBezTo>
                      <a:pt x="258" y="13"/>
                      <a:pt x="249" y="13"/>
                      <a:pt x="240" y="22"/>
                    </a:cubicBezTo>
                    <a:cubicBezTo>
                      <a:pt x="213" y="40"/>
                      <a:pt x="204" y="66"/>
                      <a:pt x="204" y="102"/>
                    </a:cubicBezTo>
                    <a:lnTo>
                      <a:pt x="204" y="146"/>
                    </a:lnTo>
                    <a:cubicBezTo>
                      <a:pt x="204" y="182"/>
                      <a:pt x="213" y="217"/>
                      <a:pt x="240" y="253"/>
                    </a:cubicBezTo>
                    <a:lnTo>
                      <a:pt x="275" y="288"/>
                    </a:lnTo>
                    <a:cubicBezTo>
                      <a:pt x="282" y="301"/>
                      <a:pt x="293" y="310"/>
                      <a:pt x="306" y="310"/>
                    </a:cubicBezTo>
                    <a:cubicBezTo>
                      <a:pt x="310" y="310"/>
                      <a:pt x="315" y="308"/>
                      <a:pt x="320" y="306"/>
                    </a:cubicBezTo>
                    <a:cubicBezTo>
                      <a:pt x="329" y="306"/>
                      <a:pt x="346" y="306"/>
                      <a:pt x="355" y="315"/>
                    </a:cubicBezTo>
                    <a:lnTo>
                      <a:pt x="364" y="333"/>
                    </a:lnTo>
                    <a:cubicBezTo>
                      <a:pt x="364" y="342"/>
                      <a:pt x="364" y="350"/>
                      <a:pt x="364" y="350"/>
                    </a:cubicBezTo>
                    <a:lnTo>
                      <a:pt x="355" y="368"/>
                    </a:lnTo>
                    <a:cubicBezTo>
                      <a:pt x="351" y="373"/>
                      <a:pt x="346" y="375"/>
                      <a:pt x="343" y="375"/>
                    </a:cubicBezTo>
                    <a:cubicBezTo>
                      <a:pt x="340" y="375"/>
                      <a:pt x="338" y="373"/>
                      <a:pt x="338" y="368"/>
                    </a:cubicBezTo>
                    <a:lnTo>
                      <a:pt x="320" y="359"/>
                    </a:lnTo>
                    <a:cubicBezTo>
                      <a:pt x="302" y="359"/>
                      <a:pt x="293" y="350"/>
                      <a:pt x="293" y="342"/>
                    </a:cubicBezTo>
                    <a:cubicBezTo>
                      <a:pt x="293" y="315"/>
                      <a:pt x="284" y="306"/>
                      <a:pt x="267" y="297"/>
                    </a:cubicBezTo>
                    <a:lnTo>
                      <a:pt x="213" y="279"/>
                    </a:lnTo>
                    <a:cubicBezTo>
                      <a:pt x="196" y="271"/>
                      <a:pt x="178" y="266"/>
                      <a:pt x="160" y="266"/>
                    </a:cubicBezTo>
                    <a:cubicBezTo>
                      <a:pt x="142" y="266"/>
                      <a:pt x="124" y="271"/>
                      <a:pt x="107" y="279"/>
                    </a:cubicBezTo>
                    <a:lnTo>
                      <a:pt x="53" y="297"/>
                    </a:lnTo>
                    <a:cubicBezTo>
                      <a:pt x="27" y="306"/>
                      <a:pt x="9" y="324"/>
                      <a:pt x="0" y="359"/>
                    </a:cubicBezTo>
                    <a:cubicBezTo>
                      <a:pt x="0" y="368"/>
                      <a:pt x="0" y="377"/>
                      <a:pt x="0" y="386"/>
                    </a:cubicBezTo>
                    <a:cubicBezTo>
                      <a:pt x="0" y="395"/>
                      <a:pt x="0" y="404"/>
                      <a:pt x="0" y="413"/>
                    </a:cubicBezTo>
                    <a:lnTo>
                      <a:pt x="0" y="422"/>
                    </a:lnTo>
                    <a:cubicBezTo>
                      <a:pt x="0" y="448"/>
                      <a:pt x="18" y="475"/>
                      <a:pt x="53" y="484"/>
                    </a:cubicBezTo>
                    <a:lnTo>
                      <a:pt x="89" y="510"/>
                    </a:lnTo>
                    <a:cubicBezTo>
                      <a:pt x="110" y="521"/>
                      <a:pt x="134" y="525"/>
                      <a:pt x="157" y="525"/>
                    </a:cubicBezTo>
                    <a:cubicBezTo>
                      <a:pt x="173" y="525"/>
                      <a:pt x="190" y="523"/>
                      <a:pt x="204" y="519"/>
                    </a:cubicBezTo>
                    <a:lnTo>
                      <a:pt x="258" y="510"/>
                    </a:lnTo>
                    <a:cubicBezTo>
                      <a:pt x="275" y="501"/>
                      <a:pt x="284" y="493"/>
                      <a:pt x="293" y="475"/>
                    </a:cubicBezTo>
                    <a:cubicBezTo>
                      <a:pt x="293" y="457"/>
                      <a:pt x="302" y="457"/>
                      <a:pt x="320" y="448"/>
                    </a:cubicBezTo>
                    <a:lnTo>
                      <a:pt x="338" y="448"/>
                    </a:lnTo>
                    <a:cubicBezTo>
                      <a:pt x="346" y="448"/>
                      <a:pt x="346" y="448"/>
                      <a:pt x="355" y="457"/>
                    </a:cubicBezTo>
                    <a:cubicBezTo>
                      <a:pt x="355" y="466"/>
                      <a:pt x="355" y="466"/>
                      <a:pt x="355" y="475"/>
                    </a:cubicBezTo>
                    <a:lnTo>
                      <a:pt x="338" y="493"/>
                    </a:lnTo>
                    <a:cubicBezTo>
                      <a:pt x="338" y="501"/>
                      <a:pt x="320" y="501"/>
                      <a:pt x="311" y="501"/>
                    </a:cubicBezTo>
                    <a:cubicBezTo>
                      <a:pt x="293" y="501"/>
                      <a:pt x="275" y="510"/>
                      <a:pt x="258" y="528"/>
                    </a:cubicBezTo>
                    <a:lnTo>
                      <a:pt x="231" y="564"/>
                    </a:lnTo>
                    <a:cubicBezTo>
                      <a:pt x="213" y="599"/>
                      <a:pt x="196" y="635"/>
                      <a:pt x="204" y="670"/>
                    </a:cubicBezTo>
                    <a:lnTo>
                      <a:pt x="204" y="715"/>
                    </a:lnTo>
                    <a:cubicBezTo>
                      <a:pt x="204" y="750"/>
                      <a:pt x="222" y="777"/>
                      <a:pt x="249" y="795"/>
                    </a:cubicBezTo>
                    <a:lnTo>
                      <a:pt x="258" y="795"/>
                    </a:lnTo>
                    <a:cubicBezTo>
                      <a:pt x="258" y="803"/>
                      <a:pt x="267" y="803"/>
                      <a:pt x="275" y="803"/>
                    </a:cubicBezTo>
                    <a:cubicBezTo>
                      <a:pt x="284" y="803"/>
                      <a:pt x="293" y="812"/>
                      <a:pt x="302" y="812"/>
                    </a:cubicBezTo>
                    <a:cubicBezTo>
                      <a:pt x="338" y="812"/>
                      <a:pt x="364" y="803"/>
                      <a:pt x="391" y="777"/>
                    </a:cubicBezTo>
                    <a:lnTo>
                      <a:pt x="418" y="741"/>
                    </a:lnTo>
                    <a:cubicBezTo>
                      <a:pt x="444" y="715"/>
                      <a:pt x="453" y="679"/>
                      <a:pt x="462" y="644"/>
                    </a:cubicBezTo>
                    <a:lnTo>
                      <a:pt x="462" y="590"/>
                    </a:lnTo>
                    <a:cubicBezTo>
                      <a:pt x="453" y="573"/>
                      <a:pt x="444" y="555"/>
                      <a:pt x="435" y="537"/>
                    </a:cubicBezTo>
                    <a:cubicBezTo>
                      <a:pt x="418" y="537"/>
                      <a:pt x="418" y="528"/>
                      <a:pt x="418" y="510"/>
                    </a:cubicBezTo>
                    <a:lnTo>
                      <a:pt x="418" y="493"/>
                    </a:lnTo>
                    <a:cubicBezTo>
                      <a:pt x="418" y="484"/>
                      <a:pt x="418" y="475"/>
                      <a:pt x="426" y="475"/>
                    </a:cubicBezTo>
                    <a:lnTo>
                      <a:pt x="435" y="466"/>
                    </a:lnTo>
                    <a:lnTo>
                      <a:pt x="453" y="466"/>
                    </a:lnTo>
                    <a:lnTo>
                      <a:pt x="462" y="484"/>
                    </a:lnTo>
                    <a:cubicBezTo>
                      <a:pt x="471" y="493"/>
                      <a:pt x="471" y="501"/>
                      <a:pt x="462" y="510"/>
                    </a:cubicBezTo>
                    <a:cubicBezTo>
                      <a:pt x="453" y="528"/>
                      <a:pt x="453" y="555"/>
                      <a:pt x="462" y="573"/>
                    </a:cubicBezTo>
                    <a:lnTo>
                      <a:pt x="497" y="608"/>
                    </a:lnTo>
                    <a:cubicBezTo>
                      <a:pt x="515" y="644"/>
                      <a:pt x="542" y="661"/>
                      <a:pt x="586" y="670"/>
                    </a:cubicBezTo>
                    <a:lnTo>
                      <a:pt x="631" y="688"/>
                    </a:lnTo>
                    <a:cubicBezTo>
                      <a:pt x="638" y="690"/>
                      <a:pt x="646" y="691"/>
                      <a:pt x="654" y="691"/>
                    </a:cubicBezTo>
                    <a:cubicBezTo>
                      <a:pt x="675" y="691"/>
                      <a:pt x="698" y="683"/>
                      <a:pt x="711" y="670"/>
                    </a:cubicBezTo>
                    <a:lnTo>
                      <a:pt x="720" y="661"/>
                    </a:lnTo>
                    <a:cubicBezTo>
                      <a:pt x="728" y="661"/>
                      <a:pt x="728" y="652"/>
                      <a:pt x="737" y="644"/>
                    </a:cubicBezTo>
                    <a:cubicBezTo>
                      <a:pt x="737" y="644"/>
                      <a:pt x="746" y="635"/>
                      <a:pt x="746" y="626"/>
                    </a:cubicBezTo>
                    <a:lnTo>
                      <a:pt x="746" y="617"/>
                    </a:lnTo>
                    <a:cubicBezTo>
                      <a:pt x="764" y="590"/>
                      <a:pt x="764" y="564"/>
                      <a:pt x="746" y="528"/>
                    </a:cubicBezTo>
                    <a:lnTo>
                      <a:pt x="728" y="493"/>
                    </a:lnTo>
                    <a:cubicBezTo>
                      <a:pt x="702" y="457"/>
                      <a:pt x="675" y="439"/>
                      <a:pt x="640" y="422"/>
                    </a:cubicBezTo>
                    <a:lnTo>
                      <a:pt x="595" y="404"/>
                    </a:lnTo>
                    <a:cubicBezTo>
                      <a:pt x="588" y="400"/>
                      <a:pt x="580" y="398"/>
                      <a:pt x="573" y="398"/>
                    </a:cubicBezTo>
                    <a:cubicBezTo>
                      <a:pt x="563" y="398"/>
                      <a:pt x="552" y="402"/>
                      <a:pt x="542" y="413"/>
                    </a:cubicBezTo>
                    <a:lnTo>
                      <a:pt x="506" y="413"/>
                    </a:lnTo>
                    <a:lnTo>
                      <a:pt x="489" y="404"/>
                    </a:lnTo>
                    <a:cubicBezTo>
                      <a:pt x="480" y="404"/>
                      <a:pt x="480" y="395"/>
                      <a:pt x="480" y="386"/>
                    </a:cubicBezTo>
                    <a:lnTo>
                      <a:pt x="480" y="377"/>
                    </a:lnTo>
                    <a:cubicBezTo>
                      <a:pt x="480" y="368"/>
                      <a:pt x="480" y="359"/>
                      <a:pt x="489" y="359"/>
                    </a:cubicBezTo>
                    <a:lnTo>
                      <a:pt x="506" y="359"/>
                    </a:lnTo>
                    <a:cubicBezTo>
                      <a:pt x="515" y="359"/>
                      <a:pt x="533" y="359"/>
                      <a:pt x="542" y="368"/>
                    </a:cubicBezTo>
                    <a:cubicBezTo>
                      <a:pt x="548" y="375"/>
                      <a:pt x="563" y="381"/>
                      <a:pt x="578" y="381"/>
                    </a:cubicBezTo>
                    <a:cubicBezTo>
                      <a:pt x="584" y="381"/>
                      <a:pt x="590" y="380"/>
                      <a:pt x="595" y="377"/>
                    </a:cubicBezTo>
                    <a:lnTo>
                      <a:pt x="640" y="368"/>
                    </a:lnTo>
                    <a:cubicBezTo>
                      <a:pt x="675" y="350"/>
                      <a:pt x="711" y="333"/>
                      <a:pt x="728" y="297"/>
                    </a:cubicBezTo>
                    <a:lnTo>
                      <a:pt x="755" y="262"/>
                    </a:lnTo>
                    <a:cubicBezTo>
                      <a:pt x="773" y="235"/>
                      <a:pt x="773" y="199"/>
                      <a:pt x="764" y="173"/>
                    </a:cubicBezTo>
                    <a:lnTo>
                      <a:pt x="764" y="164"/>
                    </a:lnTo>
                    <a:cubicBezTo>
                      <a:pt x="764" y="155"/>
                      <a:pt x="755" y="155"/>
                      <a:pt x="755" y="146"/>
                    </a:cubicBezTo>
                    <a:cubicBezTo>
                      <a:pt x="746" y="137"/>
                      <a:pt x="737" y="128"/>
                      <a:pt x="737" y="128"/>
                    </a:cubicBezTo>
                    <a:lnTo>
                      <a:pt x="737" y="120"/>
                    </a:lnTo>
                    <a:cubicBezTo>
                      <a:pt x="718" y="107"/>
                      <a:pt x="698" y="98"/>
                      <a:pt x="675" y="98"/>
                    </a:cubicBezTo>
                    <a:cubicBezTo>
                      <a:pt x="667" y="98"/>
                      <a:pt x="658" y="99"/>
                      <a:pt x="648" y="102"/>
                    </a:cubicBezTo>
                    <a:lnTo>
                      <a:pt x="604" y="111"/>
                    </a:lnTo>
                    <a:cubicBezTo>
                      <a:pt x="569" y="120"/>
                      <a:pt x="533" y="137"/>
                      <a:pt x="515" y="164"/>
                    </a:cubicBezTo>
                    <a:lnTo>
                      <a:pt x="480" y="208"/>
                    </a:lnTo>
                    <a:cubicBezTo>
                      <a:pt x="471" y="217"/>
                      <a:pt x="462" y="244"/>
                      <a:pt x="471" y="262"/>
                    </a:cubicBezTo>
                    <a:cubicBezTo>
                      <a:pt x="480" y="271"/>
                      <a:pt x="480" y="279"/>
                      <a:pt x="471" y="288"/>
                    </a:cubicBezTo>
                    <a:lnTo>
                      <a:pt x="444" y="333"/>
                    </a:lnTo>
                    <a:lnTo>
                      <a:pt x="426" y="333"/>
                    </a:lnTo>
                    <a:cubicBezTo>
                      <a:pt x="418" y="324"/>
                      <a:pt x="418" y="324"/>
                      <a:pt x="418" y="315"/>
                    </a:cubicBezTo>
                    <a:lnTo>
                      <a:pt x="418" y="297"/>
                    </a:lnTo>
                    <a:cubicBezTo>
                      <a:pt x="418" y="279"/>
                      <a:pt x="418" y="271"/>
                      <a:pt x="435" y="262"/>
                    </a:cubicBezTo>
                    <a:cubicBezTo>
                      <a:pt x="444" y="253"/>
                      <a:pt x="453" y="235"/>
                      <a:pt x="453" y="217"/>
                    </a:cubicBezTo>
                    <a:lnTo>
                      <a:pt x="453" y="164"/>
                    </a:lnTo>
                    <a:cubicBezTo>
                      <a:pt x="453" y="128"/>
                      <a:pt x="435" y="93"/>
                      <a:pt x="409" y="66"/>
                    </a:cubicBezTo>
                    <a:lnTo>
                      <a:pt x="382" y="31"/>
                    </a:lnTo>
                    <a:cubicBezTo>
                      <a:pt x="362" y="11"/>
                      <a:pt x="342" y="1"/>
                      <a:pt x="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1" name="Google Shape;10481;p15"/>
              <p:cNvSpPr/>
              <p:nvPr/>
            </p:nvSpPr>
            <p:spPr>
              <a:xfrm>
                <a:off x="5365550" y="1988750"/>
                <a:ext cx="20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81" h="90" extrusionOk="0">
                    <a:moveTo>
                      <a:pt x="80" y="9"/>
                    </a:moveTo>
                    <a:cubicBezTo>
                      <a:pt x="80" y="18"/>
                      <a:pt x="80" y="27"/>
                      <a:pt x="80" y="36"/>
                    </a:cubicBezTo>
                    <a:lnTo>
                      <a:pt x="80" y="45"/>
                    </a:lnTo>
                    <a:cubicBezTo>
                      <a:pt x="80" y="54"/>
                      <a:pt x="80" y="54"/>
                      <a:pt x="80" y="63"/>
                    </a:cubicBezTo>
                    <a:cubicBezTo>
                      <a:pt x="80" y="63"/>
                      <a:pt x="80" y="72"/>
                      <a:pt x="71" y="72"/>
                    </a:cubicBezTo>
                    <a:cubicBezTo>
                      <a:pt x="62" y="72"/>
                      <a:pt x="53" y="72"/>
                      <a:pt x="45" y="80"/>
                    </a:cubicBezTo>
                    <a:lnTo>
                      <a:pt x="36" y="89"/>
                    </a:lnTo>
                    <a:lnTo>
                      <a:pt x="36" y="89"/>
                    </a:lnTo>
                    <a:cubicBezTo>
                      <a:pt x="27" y="89"/>
                      <a:pt x="18" y="89"/>
                      <a:pt x="18" y="80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18" y="72"/>
                      <a:pt x="9" y="63"/>
                      <a:pt x="9" y="63"/>
                    </a:cubicBezTo>
                    <a:cubicBezTo>
                      <a:pt x="0" y="63"/>
                      <a:pt x="0" y="54"/>
                      <a:pt x="9" y="45"/>
                    </a:cubicBezTo>
                    <a:cubicBezTo>
                      <a:pt x="9" y="45"/>
                      <a:pt x="18" y="36"/>
                      <a:pt x="18" y="36"/>
                    </a:cubicBezTo>
                    <a:lnTo>
                      <a:pt x="36" y="18"/>
                    </a:lnTo>
                    <a:cubicBezTo>
                      <a:pt x="36" y="9"/>
                      <a:pt x="36" y="9"/>
                      <a:pt x="36" y="9"/>
                    </a:cubicBezTo>
                    <a:lnTo>
                      <a:pt x="36" y="9"/>
                    </a:lnTo>
                    <a:cubicBezTo>
                      <a:pt x="36" y="0"/>
                      <a:pt x="45" y="0"/>
                      <a:pt x="45" y="0"/>
                    </a:cubicBezTo>
                    <a:lnTo>
                      <a:pt x="53" y="0"/>
                    </a:lnTo>
                    <a:cubicBezTo>
                      <a:pt x="62" y="0"/>
                      <a:pt x="71" y="0"/>
                      <a:pt x="71" y="0"/>
                    </a:cubicBezTo>
                    <a:cubicBezTo>
                      <a:pt x="80" y="0"/>
                      <a:pt x="80" y="9"/>
                      <a:pt x="8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2" name="Google Shape;10482;p15"/>
              <p:cNvSpPr/>
              <p:nvPr/>
            </p:nvSpPr>
            <p:spPr>
              <a:xfrm>
                <a:off x="5363550" y="1989775"/>
                <a:ext cx="245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98" h="13" extrusionOk="0">
                    <a:moveTo>
                      <a:pt x="26" y="0"/>
                    </a:moveTo>
                    <a:cubicBezTo>
                      <a:pt x="17" y="0"/>
                      <a:pt x="8" y="1"/>
                      <a:pt x="0" y="4"/>
                    </a:cubicBezTo>
                    <a:cubicBezTo>
                      <a:pt x="10" y="1"/>
                      <a:pt x="19" y="0"/>
                      <a:pt x="28" y="0"/>
                    </a:cubicBezTo>
                    <a:lnTo>
                      <a:pt x="28" y="0"/>
                    </a:lnTo>
                    <a:cubicBezTo>
                      <a:pt x="49" y="1"/>
                      <a:pt x="74" y="7"/>
                      <a:pt x="98" y="13"/>
                    </a:cubicBezTo>
                    <a:cubicBezTo>
                      <a:pt x="73" y="6"/>
                      <a:pt x="52" y="0"/>
                      <a:pt x="30" y="0"/>
                    </a:cubicBezTo>
                    <a:cubicBezTo>
                      <a:pt x="29" y="0"/>
                      <a:pt x="28" y="0"/>
                      <a:pt x="28" y="0"/>
                    </a:cubicBezTo>
                    <a:lnTo>
                      <a:pt x="28" y="0"/>
                    </a:ln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3" name="Google Shape;10483;p15"/>
              <p:cNvSpPr/>
              <p:nvPr/>
            </p:nvSpPr>
            <p:spPr>
              <a:xfrm>
                <a:off x="5364200" y="1990075"/>
                <a:ext cx="1375" cy="7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28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"/>
                      <a:pt x="19" y="10"/>
                      <a:pt x="1" y="19"/>
                    </a:cubicBezTo>
                    <a:lnTo>
                      <a:pt x="5" y="23"/>
                    </a:lnTo>
                    <a:lnTo>
                      <a:pt x="5" y="23"/>
                    </a:lnTo>
                    <a:cubicBezTo>
                      <a:pt x="22" y="8"/>
                      <a:pt x="38" y="1"/>
                      <a:pt x="54" y="1"/>
                    </a:cubicBezTo>
                    <a:close/>
                    <a:moveTo>
                      <a:pt x="5" y="23"/>
                    </a:moveTo>
                    <a:cubicBezTo>
                      <a:pt x="4" y="24"/>
                      <a:pt x="2" y="26"/>
                      <a:pt x="1" y="27"/>
                    </a:cubicBezTo>
                    <a:lnTo>
                      <a:pt x="10" y="27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4" name="Google Shape;10484;p15"/>
              <p:cNvSpPr/>
              <p:nvPr/>
            </p:nvSpPr>
            <p:spPr>
              <a:xfrm>
                <a:off x="5365325" y="1990300"/>
                <a:ext cx="675" cy="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8" extrusionOk="0">
                    <a:moveTo>
                      <a:pt x="27" y="1"/>
                    </a:moveTo>
                    <a:cubicBezTo>
                      <a:pt x="18" y="36"/>
                      <a:pt x="9" y="72"/>
                      <a:pt x="0" y="107"/>
                    </a:cubicBezTo>
                    <a:cubicBezTo>
                      <a:pt x="9" y="72"/>
                      <a:pt x="18" y="45"/>
                      <a:pt x="27" y="10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5" name="Google Shape;10485;p15"/>
              <p:cNvSpPr/>
              <p:nvPr/>
            </p:nvSpPr>
            <p:spPr>
              <a:xfrm>
                <a:off x="5363775" y="1984975"/>
                <a:ext cx="26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70" extrusionOk="0">
                    <a:moveTo>
                      <a:pt x="0" y="0"/>
                    </a:moveTo>
                    <a:cubicBezTo>
                      <a:pt x="9" y="0"/>
                      <a:pt x="9" y="9"/>
                      <a:pt x="9" y="9"/>
                    </a:cubicBezTo>
                    <a:lnTo>
                      <a:pt x="18" y="18"/>
                    </a:lnTo>
                    <a:cubicBezTo>
                      <a:pt x="36" y="36"/>
                      <a:pt x="44" y="54"/>
                      <a:pt x="62" y="80"/>
                    </a:cubicBezTo>
                    <a:cubicBezTo>
                      <a:pt x="71" y="98"/>
                      <a:pt x="80" y="116"/>
                      <a:pt x="89" y="134"/>
                    </a:cubicBezTo>
                    <a:cubicBezTo>
                      <a:pt x="98" y="151"/>
                      <a:pt x="89" y="160"/>
                      <a:pt x="98" y="160"/>
                    </a:cubicBezTo>
                    <a:cubicBezTo>
                      <a:pt x="107" y="169"/>
                      <a:pt x="107" y="169"/>
                      <a:pt x="107" y="169"/>
                    </a:cubicBezTo>
                    <a:lnTo>
                      <a:pt x="107" y="160"/>
                    </a:lnTo>
                    <a:cubicBezTo>
                      <a:pt x="107" y="151"/>
                      <a:pt x="98" y="143"/>
                      <a:pt x="98" y="134"/>
                    </a:cubicBezTo>
                    <a:cubicBezTo>
                      <a:pt x="89" y="116"/>
                      <a:pt x="80" y="89"/>
                      <a:pt x="62" y="72"/>
                    </a:cubicBezTo>
                    <a:cubicBezTo>
                      <a:pt x="53" y="54"/>
                      <a:pt x="36" y="36"/>
                      <a:pt x="27" y="1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6" name="Google Shape;10486;p15"/>
              <p:cNvSpPr/>
              <p:nvPr/>
            </p:nvSpPr>
            <p:spPr>
              <a:xfrm>
                <a:off x="5366650" y="1986075"/>
                <a:ext cx="47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5" extrusionOk="0">
                    <a:moveTo>
                      <a:pt x="18" y="1"/>
                    </a:moveTo>
                    <a:cubicBezTo>
                      <a:pt x="18" y="1"/>
                      <a:pt x="9" y="10"/>
                      <a:pt x="9" y="10"/>
                    </a:cubicBezTo>
                    <a:cubicBezTo>
                      <a:pt x="9" y="10"/>
                      <a:pt x="9" y="19"/>
                      <a:pt x="9" y="28"/>
                    </a:cubicBezTo>
                    <a:cubicBezTo>
                      <a:pt x="9" y="36"/>
                      <a:pt x="1" y="54"/>
                      <a:pt x="1" y="72"/>
                    </a:cubicBezTo>
                    <a:cubicBezTo>
                      <a:pt x="1" y="81"/>
                      <a:pt x="1" y="99"/>
                      <a:pt x="1" y="116"/>
                    </a:cubicBezTo>
                    <a:lnTo>
                      <a:pt x="1" y="134"/>
                    </a:lnTo>
                    <a:lnTo>
                      <a:pt x="9" y="134"/>
                    </a:lnTo>
                    <a:lnTo>
                      <a:pt x="9" y="107"/>
                    </a:lnTo>
                    <a:cubicBezTo>
                      <a:pt x="9" y="90"/>
                      <a:pt x="9" y="81"/>
                      <a:pt x="9" y="63"/>
                    </a:cubicBezTo>
                    <a:cubicBezTo>
                      <a:pt x="18" y="45"/>
                      <a:pt x="18" y="36"/>
                      <a:pt x="18" y="19"/>
                    </a:cubicBezTo>
                    <a:cubicBezTo>
                      <a:pt x="18" y="19"/>
                      <a:pt x="18" y="10"/>
                      <a:pt x="18" y="10"/>
                    </a:cubicBezTo>
                    <a:lnTo>
                      <a:pt x="1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7" name="Google Shape;10487;p15"/>
              <p:cNvSpPr/>
              <p:nvPr/>
            </p:nvSpPr>
            <p:spPr>
              <a:xfrm>
                <a:off x="5367325" y="1986975"/>
                <a:ext cx="31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5" y="0"/>
                    </a:moveTo>
                    <a:cubicBezTo>
                      <a:pt x="116" y="0"/>
                      <a:pt x="116" y="0"/>
                      <a:pt x="107" y="9"/>
                    </a:cubicBezTo>
                    <a:lnTo>
                      <a:pt x="62" y="36"/>
                    </a:lnTo>
                    <a:cubicBezTo>
                      <a:pt x="45" y="45"/>
                      <a:pt x="36" y="54"/>
                      <a:pt x="18" y="63"/>
                    </a:cubicBezTo>
                    <a:lnTo>
                      <a:pt x="0" y="80"/>
                    </a:lnTo>
                    <a:cubicBezTo>
                      <a:pt x="0" y="89"/>
                      <a:pt x="0" y="89"/>
                      <a:pt x="0" y="89"/>
                    </a:cubicBezTo>
                    <a:lnTo>
                      <a:pt x="9" y="89"/>
                    </a:lnTo>
                    <a:lnTo>
                      <a:pt x="27" y="71"/>
                    </a:lnTo>
                    <a:cubicBezTo>
                      <a:pt x="45" y="63"/>
                      <a:pt x="53" y="54"/>
                      <a:pt x="71" y="45"/>
                    </a:cubicBezTo>
                    <a:cubicBezTo>
                      <a:pt x="80" y="27"/>
                      <a:pt x="98" y="18"/>
                      <a:pt x="116" y="9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8" name="Google Shape;10488;p15"/>
              <p:cNvSpPr/>
              <p:nvPr/>
            </p:nvSpPr>
            <p:spPr>
              <a:xfrm>
                <a:off x="5367325" y="1990300"/>
                <a:ext cx="42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90" extrusionOk="0">
                    <a:moveTo>
                      <a:pt x="0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18" y="27"/>
                    </a:lnTo>
                    <a:cubicBezTo>
                      <a:pt x="36" y="36"/>
                      <a:pt x="62" y="45"/>
                      <a:pt x="80" y="63"/>
                    </a:cubicBezTo>
                    <a:cubicBezTo>
                      <a:pt x="98" y="72"/>
                      <a:pt x="116" y="81"/>
                      <a:pt x="142" y="81"/>
                    </a:cubicBezTo>
                    <a:cubicBezTo>
                      <a:pt x="125" y="72"/>
                      <a:pt x="107" y="63"/>
                      <a:pt x="89" y="54"/>
                    </a:cubicBezTo>
                    <a:cubicBezTo>
                      <a:pt x="62" y="45"/>
                      <a:pt x="45" y="36"/>
                      <a:pt x="27" y="18"/>
                    </a:cubicBezTo>
                    <a:lnTo>
                      <a:pt x="9" y="10"/>
                    </a:lnTo>
                    <a:lnTo>
                      <a:pt x="9" y="1"/>
                    </a:lnTo>
                    <a:close/>
                    <a:moveTo>
                      <a:pt x="142" y="81"/>
                    </a:moveTo>
                    <a:lnTo>
                      <a:pt x="169" y="89"/>
                    </a:lnTo>
                    <a:lnTo>
                      <a:pt x="160" y="8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9" name="Google Shape;10489;p15"/>
              <p:cNvSpPr/>
              <p:nvPr/>
            </p:nvSpPr>
            <p:spPr>
              <a:xfrm>
                <a:off x="5366875" y="1989850"/>
                <a:ext cx="247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46" extrusionOk="0">
                    <a:moveTo>
                      <a:pt x="0" y="1"/>
                    </a:moveTo>
                    <a:cubicBezTo>
                      <a:pt x="27" y="28"/>
                      <a:pt x="63" y="36"/>
                      <a:pt x="98" y="45"/>
                    </a:cubicBezTo>
                    <a:cubicBezTo>
                      <a:pt x="71" y="36"/>
                      <a:pt x="36" y="19"/>
                      <a:pt x="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0" name="Google Shape;10490;p15"/>
              <p:cNvSpPr/>
              <p:nvPr/>
            </p:nvSpPr>
            <p:spPr>
              <a:xfrm>
                <a:off x="5367325" y="1989425"/>
                <a:ext cx="6000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8" extrusionOk="0">
                    <a:moveTo>
                      <a:pt x="240" y="0"/>
                    </a:moveTo>
                    <a:lnTo>
                      <a:pt x="213" y="9"/>
                    </a:lnTo>
                    <a:lnTo>
                      <a:pt x="240" y="9"/>
                    </a:lnTo>
                    <a:cubicBezTo>
                      <a:pt x="240" y="9"/>
                      <a:pt x="231" y="9"/>
                      <a:pt x="240" y="0"/>
                    </a:cubicBezTo>
                    <a:close/>
                    <a:moveTo>
                      <a:pt x="5" y="5"/>
                    </a:moveTo>
                    <a:cubicBezTo>
                      <a:pt x="4" y="5"/>
                      <a:pt x="3" y="6"/>
                      <a:pt x="0" y="9"/>
                    </a:cubicBezTo>
                    <a:cubicBezTo>
                      <a:pt x="0" y="18"/>
                      <a:pt x="9" y="18"/>
                      <a:pt x="9" y="18"/>
                    </a:cubicBezTo>
                    <a:lnTo>
                      <a:pt x="133" y="18"/>
                    </a:lnTo>
                    <a:cubicBezTo>
                      <a:pt x="107" y="18"/>
                      <a:pt x="80" y="9"/>
                      <a:pt x="53" y="9"/>
                    </a:cubicBezTo>
                    <a:lnTo>
                      <a:pt x="18" y="9"/>
                    </a:lnTo>
                    <a:cubicBezTo>
                      <a:pt x="6" y="9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1" name="Google Shape;10491;p15"/>
              <p:cNvSpPr/>
              <p:nvPr/>
            </p:nvSpPr>
            <p:spPr>
              <a:xfrm>
                <a:off x="5366875" y="1992750"/>
                <a:ext cx="2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10" h="10" extrusionOk="0">
                    <a:moveTo>
                      <a:pt x="9" y="0"/>
                    </a:moveTo>
                    <a:cubicBezTo>
                      <a:pt x="9" y="0"/>
                      <a:pt x="0" y="9"/>
                      <a:pt x="0" y="9"/>
                    </a:cubicBezTo>
                    <a:lnTo>
                      <a:pt x="9" y="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2" name="Google Shape;10492;p15"/>
              <p:cNvSpPr/>
              <p:nvPr/>
            </p:nvSpPr>
            <p:spPr>
              <a:xfrm>
                <a:off x="5365325" y="1988075"/>
                <a:ext cx="1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46" extrusionOk="0">
                    <a:moveTo>
                      <a:pt x="0" y="1"/>
                    </a:move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ubicBezTo>
                      <a:pt x="20" y="22"/>
                      <a:pt x="28" y="37"/>
                      <a:pt x="45" y="45"/>
                    </a:cubicBezTo>
                    <a:cubicBezTo>
                      <a:pt x="27" y="36"/>
                      <a:pt x="18" y="19"/>
                      <a:pt x="9" y="1"/>
                    </a:cubicBezTo>
                    <a:lnTo>
                      <a:pt x="5" y="5"/>
                    </a:lnTo>
                    <a:lnTo>
                      <a:pt x="5" y="5"/>
                    </a:lnTo>
                    <a:cubicBezTo>
                      <a:pt x="3" y="4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3" name="Google Shape;10493;p15"/>
              <p:cNvSpPr/>
              <p:nvPr/>
            </p:nvSpPr>
            <p:spPr>
              <a:xfrm>
                <a:off x="5363975" y="1988975"/>
                <a:ext cx="20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7" extrusionOk="0">
                    <a:moveTo>
                      <a:pt x="1" y="0"/>
                    </a:moveTo>
                    <a:cubicBezTo>
                      <a:pt x="10" y="9"/>
                      <a:pt x="28" y="9"/>
                      <a:pt x="36" y="9"/>
                    </a:cubicBezTo>
                    <a:cubicBezTo>
                      <a:pt x="54" y="18"/>
                      <a:pt x="63" y="18"/>
                      <a:pt x="81" y="27"/>
                    </a:cubicBezTo>
                    <a:cubicBezTo>
                      <a:pt x="72" y="18"/>
                      <a:pt x="54" y="9"/>
                      <a:pt x="45" y="9"/>
                    </a:cubicBezTo>
                    <a:cubicBezTo>
                      <a:pt x="28" y="9"/>
                      <a:pt x="19" y="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4" name="Google Shape;10494;p15"/>
              <p:cNvSpPr/>
              <p:nvPr/>
            </p:nvSpPr>
            <p:spPr>
              <a:xfrm>
                <a:off x="5366650" y="1990075"/>
                <a:ext cx="700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1" extrusionOk="0">
                    <a:moveTo>
                      <a:pt x="1" y="1"/>
                    </a:moveTo>
                    <a:cubicBezTo>
                      <a:pt x="1" y="10"/>
                      <a:pt x="1" y="27"/>
                      <a:pt x="1" y="36"/>
                    </a:cubicBezTo>
                    <a:cubicBezTo>
                      <a:pt x="9" y="54"/>
                      <a:pt x="9" y="63"/>
                      <a:pt x="18" y="81"/>
                    </a:cubicBezTo>
                    <a:lnTo>
                      <a:pt x="27" y="81"/>
                    </a:lnTo>
                    <a:cubicBezTo>
                      <a:pt x="18" y="63"/>
                      <a:pt x="9" y="54"/>
                      <a:pt x="9" y="36"/>
                    </a:cubicBezTo>
                    <a:cubicBezTo>
                      <a:pt x="1" y="27"/>
                      <a:pt x="1" y="10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5" name="Google Shape;10495;p15"/>
              <p:cNvSpPr/>
              <p:nvPr/>
            </p:nvSpPr>
            <p:spPr>
              <a:xfrm>
                <a:off x="5367325" y="1987425"/>
                <a:ext cx="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63" extrusionOk="0">
                    <a:moveTo>
                      <a:pt x="9" y="0"/>
                    </a:moveTo>
                    <a:lnTo>
                      <a:pt x="18" y="5"/>
                    </a:lnTo>
                    <a:lnTo>
                      <a:pt x="18" y="5"/>
                    </a:lnTo>
                    <a:lnTo>
                      <a:pt x="18" y="0"/>
                    </a:lnTo>
                    <a:close/>
                    <a:moveTo>
                      <a:pt x="18" y="5"/>
                    </a:moveTo>
                    <a:lnTo>
                      <a:pt x="18" y="9"/>
                    </a:lnTo>
                    <a:cubicBezTo>
                      <a:pt x="9" y="27"/>
                      <a:pt x="0" y="45"/>
                      <a:pt x="0" y="62"/>
                    </a:cubicBezTo>
                    <a:cubicBezTo>
                      <a:pt x="0" y="45"/>
                      <a:pt x="9" y="27"/>
                      <a:pt x="27" y="9"/>
                    </a:cubicBezTo>
                    <a:lnTo>
                      <a:pt x="18" y="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6" name="Google Shape;10496;p15"/>
              <p:cNvSpPr/>
              <p:nvPr/>
            </p:nvSpPr>
            <p:spPr>
              <a:xfrm>
                <a:off x="5367325" y="1989425"/>
                <a:ext cx="1125" cy="2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9" extrusionOk="0">
                    <a:moveTo>
                      <a:pt x="0" y="0"/>
                    </a:moveTo>
                    <a:lnTo>
                      <a:pt x="0" y="9"/>
                    </a:lnTo>
                    <a:cubicBezTo>
                      <a:pt x="5" y="5"/>
                      <a:pt x="11" y="2"/>
                      <a:pt x="19" y="2"/>
                    </a:cubicBezTo>
                    <a:cubicBezTo>
                      <a:pt x="27" y="2"/>
                      <a:pt x="36" y="5"/>
                      <a:pt x="45" y="9"/>
                    </a:cubicBez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7" name="Google Shape;10497;p15"/>
              <p:cNvSpPr/>
              <p:nvPr/>
            </p:nvSpPr>
            <p:spPr>
              <a:xfrm>
                <a:off x="5367100" y="1989850"/>
                <a:ext cx="3800" cy="70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8" extrusionOk="0">
                    <a:moveTo>
                      <a:pt x="0" y="1"/>
                    </a:moveTo>
                    <a:cubicBezTo>
                      <a:pt x="0" y="1"/>
                      <a:pt x="9" y="10"/>
                      <a:pt x="18" y="10"/>
                    </a:cubicBezTo>
                    <a:lnTo>
                      <a:pt x="27" y="10"/>
                    </a:lnTo>
                    <a:lnTo>
                      <a:pt x="54" y="19"/>
                    </a:lnTo>
                    <a:cubicBezTo>
                      <a:pt x="89" y="19"/>
                      <a:pt x="125" y="28"/>
                      <a:pt x="151" y="28"/>
                    </a:cubicBezTo>
                    <a:cubicBezTo>
                      <a:pt x="125" y="19"/>
                      <a:pt x="89" y="19"/>
                      <a:pt x="62" y="10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98" name="Google Shape;10498;p15"/>
            <p:cNvGrpSpPr/>
            <p:nvPr/>
          </p:nvGrpSpPr>
          <p:grpSpPr>
            <a:xfrm>
              <a:off x="4891053" y="4031093"/>
              <a:ext cx="148322" cy="143603"/>
              <a:chOff x="5391475" y="1734625"/>
              <a:chExt cx="74425" cy="72050"/>
            </a:xfrm>
          </p:grpSpPr>
          <p:sp>
            <p:nvSpPr>
              <p:cNvPr id="10499" name="Google Shape;10499;p15"/>
              <p:cNvSpPr/>
              <p:nvPr/>
            </p:nvSpPr>
            <p:spPr>
              <a:xfrm>
                <a:off x="5391475" y="1734625"/>
                <a:ext cx="744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977" h="2882" extrusionOk="0">
                    <a:moveTo>
                      <a:pt x="1051" y="0"/>
                    </a:moveTo>
                    <a:cubicBezTo>
                      <a:pt x="1026" y="0"/>
                      <a:pt x="1002" y="3"/>
                      <a:pt x="978" y="9"/>
                    </a:cubicBezTo>
                    <a:lnTo>
                      <a:pt x="942" y="9"/>
                    </a:lnTo>
                    <a:cubicBezTo>
                      <a:pt x="916" y="9"/>
                      <a:pt x="889" y="27"/>
                      <a:pt x="871" y="36"/>
                    </a:cubicBezTo>
                    <a:cubicBezTo>
                      <a:pt x="844" y="44"/>
                      <a:pt x="818" y="62"/>
                      <a:pt x="791" y="71"/>
                    </a:cubicBezTo>
                    <a:lnTo>
                      <a:pt x="773" y="89"/>
                    </a:lnTo>
                    <a:cubicBezTo>
                      <a:pt x="685" y="160"/>
                      <a:pt x="631" y="267"/>
                      <a:pt x="631" y="373"/>
                    </a:cubicBezTo>
                    <a:lnTo>
                      <a:pt x="640" y="551"/>
                    </a:lnTo>
                    <a:cubicBezTo>
                      <a:pt x="649" y="684"/>
                      <a:pt x="702" y="808"/>
                      <a:pt x="791" y="906"/>
                    </a:cubicBezTo>
                    <a:lnTo>
                      <a:pt x="907" y="1048"/>
                    </a:lnTo>
                    <a:cubicBezTo>
                      <a:pt x="942" y="1090"/>
                      <a:pt x="994" y="1116"/>
                      <a:pt x="1049" y="1116"/>
                    </a:cubicBezTo>
                    <a:cubicBezTo>
                      <a:pt x="1063" y="1116"/>
                      <a:pt x="1078" y="1114"/>
                      <a:pt x="1093" y="1110"/>
                    </a:cubicBezTo>
                    <a:cubicBezTo>
                      <a:pt x="1101" y="1109"/>
                      <a:pt x="1109" y="1108"/>
                      <a:pt x="1116" y="1108"/>
                    </a:cubicBezTo>
                    <a:cubicBezTo>
                      <a:pt x="1150" y="1108"/>
                      <a:pt x="1178" y="1124"/>
                      <a:pt x="1200" y="1146"/>
                    </a:cubicBezTo>
                    <a:lnTo>
                      <a:pt x="1253" y="1199"/>
                    </a:lnTo>
                    <a:cubicBezTo>
                      <a:pt x="1271" y="1217"/>
                      <a:pt x="1271" y="1244"/>
                      <a:pt x="1262" y="1270"/>
                    </a:cubicBezTo>
                    <a:lnTo>
                      <a:pt x="1253" y="1279"/>
                    </a:lnTo>
                    <a:cubicBezTo>
                      <a:pt x="1235" y="1306"/>
                      <a:pt x="1217" y="1315"/>
                      <a:pt x="1191" y="1315"/>
                    </a:cubicBezTo>
                    <a:lnTo>
                      <a:pt x="1120" y="1297"/>
                    </a:lnTo>
                    <a:cubicBezTo>
                      <a:pt x="1075" y="1297"/>
                      <a:pt x="1040" y="1270"/>
                      <a:pt x="1022" y="1226"/>
                    </a:cubicBezTo>
                    <a:cubicBezTo>
                      <a:pt x="1004" y="1164"/>
                      <a:pt x="942" y="1119"/>
                      <a:pt x="871" y="1110"/>
                    </a:cubicBezTo>
                    <a:lnTo>
                      <a:pt x="685" y="1084"/>
                    </a:lnTo>
                    <a:cubicBezTo>
                      <a:pt x="660" y="1080"/>
                      <a:pt x="635" y="1078"/>
                      <a:pt x="609" y="1078"/>
                    </a:cubicBezTo>
                    <a:cubicBezTo>
                      <a:pt x="508" y="1078"/>
                      <a:pt x="404" y="1107"/>
                      <a:pt x="312" y="1164"/>
                    </a:cubicBezTo>
                    <a:lnTo>
                      <a:pt x="161" y="1252"/>
                    </a:lnTo>
                    <a:cubicBezTo>
                      <a:pt x="63" y="1315"/>
                      <a:pt x="1" y="1412"/>
                      <a:pt x="1" y="1519"/>
                    </a:cubicBezTo>
                    <a:lnTo>
                      <a:pt x="1" y="1554"/>
                    </a:lnTo>
                    <a:cubicBezTo>
                      <a:pt x="1" y="1581"/>
                      <a:pt x="1" y="1608"/>
                      <a:pt x="10" y="1634"/>
                    </a:cubicBezTo>
                    <a:cubicBezTo>
                      <a:pt x="10" y="1661"/>
                      <a:pt x="18" y="1688"/>
                      <a:pt x="27" y="1714"/>
                    </a:cubicBezTo>
                    <a:lnTo>
                      <a:pt x="36" y="1741"/>
                    </a:lnTo>
                    <a:cubicBezTo>
                      <a:pt x="81" y="1847"/>
                      <a:pt x="169" y="1927"/>
                      <a:pt x="276" y="1945"/>
                    </a:cubicBezTo>
                    <a:lnTo>
                      <a:pt x="445" y="1981"/>
                    </a:lnTo>
                    <a:cubicBezTo>
                      <a:pt x="491" y="1993"/>
                      <a:pt x="536" y="1999"/>
                      <a:pt x="581" y="1999"/>
                    </a:cubicBezTo>
                    <a:cubicBezTo>
                      <a:pt x="667" y="1999"/>
                      <a:pt x="751" y="1977"/>
                      <a:pt x="827" y="1936"/>
                    </a:cubicBezTo>
                    <a:lnTo>
                      <a:pt x="995" y="1856"/>
                    </a:lnTo>
                    <a:cubicBezTo>
                      <a:pt x="1058" y="1830"/>
                      <a:pt x="1102" y="1768"/>
                      <a:pt x="1111" y="1696"/>
                    </a:cubicBezTo>
                    <a:cubicBezTo>
                      <a:pt x="1111" y="1652"/>
                      <a:pt x="1138" y="1617"/>
                      <a:pt x="1173" y="1599"/>
                    </a:cubicBezTo>
                    <a:lnTo>
                      <a:pt x="1244" y="1554"/>
                    </a:lnTo>
                    <a:cubicBezTo>
                      <a:pt x="1253" y="1550"/>
                      <a:pt x="1262" y="1548"/>
                      <a:pt x="1271" y="1548"/>
                    </a:cubicBezTo>
                    <a:cubicBezTo>
                      <a:pt x="1280" y="1548"/>
                      <a:pt x="1289" y="1550"/>
                      <a:pt x="1297" y="1554"/>
                    </a:cubicBezTo>
                    <a:lnTo>
                      <a:pt x="1342" y="1581"/>
                    </a:lnTo>
                    <a:cubicBezTo>
                      <a:pt x="1368" y="1599"/>
                      <a:pt x="1386" y="1634"/>
                      <a:pt x="1368" y="1661"/>
                    </a:cubicBezTo>
                    <a:lnTo>
                      <a:pt x="1342" y="1705"/>
                    </a:lnTo>
                    <a:cubicBezTo>
                      <a:pt x="1324" y="1750"/>
                      <a:pt x="1280" y="1776"/>
                      <a:pt x="1244" y="1776"/>
                    </a:cubicBezTo>
                    <a:cubicBezTo>
                      <a:pt x="1173" y="1776"/>
                      <a:pt x="1111" y="1821"/>
                      <a:pt x="1075" y="1883"/>
                    </a:cubicBezTo>
                    <a:lnTo>
                      <a:pt x="995" y="2043"/>
                    </a:lnTo>
                    <a:cubicBezTo>
                      <a:pt x="933" y="2158"/>
                      <a:pt x="916" y="2300"/>
                      <a:pt x="942" y="2425"/>
                    </a:cubicBezTo>
                    <a:lnTo>
                      <a:pt x="978" y="2594"/>
                    </a:lnTo>
                    <a:cubicBezTo>
                      <a:pt x="1004" y="2709"/>
                      <a:pt x="1075" y="2798"/>
                      <a:pt x="1182" y="2842"/>
                    </a:cubicBezTo>
                    <a:lnTo>
                      <a:pt x="1209" y="2851"/>
                    </a:lnTo>
                    <a:cubicBezTo>
                      <a:pt x="1235" y="2860"/>
                      <a:pt x="1262" y="2869"/>
                      <a:pt x="1289" y="2869"/>
                    </a:cubicBezTo>
                    <a:cubicBezTo>
                      <a:pt x="1307" y="2875"/>
                      <a:pt x="1326" y="2881"/>
                      <a:pt x="1345" y="2881"/>
                    </a:cubicBezTo>
                    <a:cubicBezTo>
                      <a:pt x="1353" y="2881"/>
                      <a:pt x="1361" y="2880"/>
                      <a:pt x="1368" y="2878"/>
                    </a:cubicBezTo>
                    <a:lnTo>
                      <a:pt x="1395" y="2878"/>
                    </a:lnTo>
                    <a:cubicBezTo>
                      <a:pt x="1511" y="2878"/>
                      <a:pt x="1608" y="2816"/>
                      <a:pt x="1670" y="2718"/>
                    </a:cubicBezTo>
                    <a:lnTo>
                      <a:pt x="1759" y="2576"/>
                    </a:lnTo>
                    <a:cubicBezTo>
                      <a:pt x="1830" y="2460"/>
                      <a:pt x="1866" y="2327"/>
                      <a:pt x="1848" y="2194"/>
                    </a:cubicBezTo>
                    <a:lnTo>
                      <a:pt x="1821" y="2007"/>
                    </a:lnTo>
                    <a:cubicBezTo>
                      <a:pt x="1821" y="1945"/>
                      <a:pt x="1777" y="1883"/>
                      <a:pt x="1715" y="1856"/>
                    </a:cubicBezTo>
                    <a:cubicBezTo>
                      <a:pt x="1670" y="1839"/>
                      <a:pt x="1644" y="1803"/>
                      <a:pt x="1644" y="1759"/>
                    </a:cubicBezTo>
                    <a:lnTo>
                      <a:pt x="1626" y="1688"/>
                    </a:lnTo>
                    <a:cubicBezTo>
                      <a:pt x="1626" y="1670"/>
                      <a:pt x="1635" y="1643"/>
                      <a:pt x="1662" y="1634"/>
                    </a:cubicBezTo>
                    <a:lnTo>
                      <a:pt x="1697" y="1608"/>
                    </a:lnTo>
                    <a:cubicBezTo>
                      <a:pt x="1707" y="1601"/>
                      <a:pt x="1717" y="1598"/>
                      <a:pt x="1727" y="1598"/>
                    </a:cubicBezTo>
                    <a:cubicBezTo>
                      <a:pt x="1743" y="1598"/>
                      <a:pt x="1757" y="1606"/>
                      <a:pt x="1768" y="1617"/>
                    </a:cubicBezTo>
                    <a:lnTo>
                      <a:pt x="1821" y="1661"/>
                    </a:lnTo>
                    <a:cubicBezTo>
                      <a:pt x="1848" y="1696"/>
                      <a:pt x="1857" y="1741"/>
                      <a:pt x="1848" y="1776"/>
                    </a:cubicBezTo>
                    <a:cubicBezTo>
                      <a:pt x="1830" y="1847"/>
                      <a:pt x="1848" y="1919"/>
                      <a:pt x="1901" y="1972"/>
                    </a:cubicBezTo>
                    <a:lnTo>
                      <a:pt x="2035" y="2096"/>
                    </a:lnTo>
                    <a:cubicBezTo>
                      <a:pt x="2123" y="2194"/>
                      <a:pt x="2248" y="2247"/>
                      <a:pt x="2381" y="2265"/>
                    </a:cubicBezTo>
                    <a:lnTo>
                      <a:pt x="2559" y="2283"/>
                    </a:lnTo>
                    <a:cubicBezTo>
                      <a:pt x="2568" y="2283"/>
                      <a:pt x="2577" y="2284"/>
                      <a:pt x="2586" y="2284"/>
                    </a:cubicBezTo>
                    <a:cubicBezTo>
                      <a:pt x="2683" y="2284"/>
                      <a:pt x="2778" y="2240"/>
                      <a:pt x="2843" y="2167"/>
                    </a:cubicBezTo>
                    <a:lnTo>
                      <a:pt x="2869" y="2141"/>
                    </a:lnTo>
                    <a:cubicBezTo>
                      <a:pt x="2878" y="2123"/>
                      <a:pt x="2896" y="2096"/>
                      <a:pt x="2905" y="2070"/>
                    </a:cubicBezTo>
                    <a:cubicBezTo>
                      <a:pt x="2923" y="2052"/>
                      <a:pt x="2932" y="2025"/>
                      <a:pt x="2941" y="1998"/>
                    </a:cubicBezTo>
                    <a:lnTo>
                      <a:pt x="2949" y="1972"/>
                    </a:lnTo>
                    <a:cubicBezTo>
                      <a:pt x="2976" y="1856"/>
                      <a:pt x="2958" y="1741"/>
                      <a:pt x="2887" y="1661"/>
                    </a:cubicBezTo>
                    <a:lnTo>
                      <a:pt x="2772" y="1528"/>
                    </a:lnTo>
                    <a:cubicBezTo>
                      <a:pt x="2683" y="1430"/>
                      <a:pt x="2568" y="1359"/>
                      <a:pt x="2443" y="1332"/>
                    </a:cubicBezTo>
                    <a:lnTo>
                      <a:pt x="2257" y="1297"/>
                    </a:lnTo>
                    <a:cubicBezTo>
                      <a:pt x="2242" y="1293"/>
                      <a:pt x="2227" y="1291"/>
                      <a:pt x="2212" y="1291"/>
                    </a:cubicBezTo>
                    <a:cubicBezTo>
                      <a:pt x="2157" y="1291"/>
                      <a:pt x="2105" y="1317"/>
                      <a:pt x="2070" y="1359"/>
                    </a:cubicBezTo>
                    <a:cubicBezTo>
                      <a:pt x="2048" y="1388"/>
                      <a:pt x="2020" y="1406"/>
                      <a:pt x="1986" y="1406"/>
                    </a:cubicBezTo>
                    <a:cubicBezTo>
                      <a:pt x="1979" y="1406"/>
                      <a:pt x="1971" y="1405"/>
                      <a:pt x="1964" y="1403"/>
                    </a:cubicBezTo>
                    <a:lnTo>
                      <a:pt x="1893" y="1395"/>
                    </a:lnTo>
                    <a:cubicBezTo>
                      <a:pt x="1875" y="1386"/>
                      <a:pt x="1848" y="1368"/>
                      <a:pt x="1848" y="1341"/>
                    </a:cubicBezTo>
                    <a:cubicBezTo>
                      <a:pt x="1848" y="1315"/>
                      <a:pt x="1857" y="1297"/>
                      <a:pt x="1875" y="1288"/>
                    </a:cubicBezTo>
                    <a:lnTo>
                      <a:pt x="1937" y="1244"/>
                    </a:lnTo>
                    <a:cubicBezTo>
                      <a:pt x="1959" y="1235"/>
                      <a:pt x="1981" y="1230"/>
                      <a:pt x="2002" y="1230"/>
                    </a:cubicBezTo>
                    <a:cubicBezTo>
                      <a:pt x="2024" y="1230"/>
                      <a:pt x="2043" y="1235"/>
                      <a:pt x="2061" y="1244"/>
                    </a:cubicBezTo>
                    <a:cubicBezTo>
                      <a:pt x="2089" y="1259"/>
                      <a:pt x="2117" y="1266"/>
                      <a:pt x="2147" y="1266"/>
                    </a:cubicBezTo>
                    <a:cubicBezTo>
                      <a:pt x="2184" y="1266"/>
                      <a:pt x="2222" y="1255"/>
                      <a:pt x="2257" y="1235"/>
                    </a:cubicBezTo>
                    <a:lnTo>
                      <a:pt x="2408" y="1137"/>
                    </a:lnTo>
                    <a:cubicBezTo>
                      <a:pt x="2523" y="1057"/>
                      <a:pt x="2603" y="950"/>
                      <a:pt x="2647" y="826"/>
                    </a:cubicBezTo>
                    <a:lnTo>
                      <a:pt x="2701" y="666"/>
                    </a:lnTo>
                    <a:cubicBezTo>
                      <a:pt x="2736" y="560"/>
                      <a:pt x="2719" y="435"/>
                      <a:pt x="2647" y="355"/>
                    </a:cubicBezTo>
                    <a:lnTo>
                      <a:pt x="2630" y="329"/>
                    </a:lnTo>
                    <a:cubicBezTo>
                      <a:pt x="2612" y="302"/>
                      <a:pt x="2594" y="284"/>
                      <a:pt x="2568" y="275"/>
                    </a:cubicBezTo>
                    <a:cubicBezTo>
                      <a:pt x="2550" y="249"/>
                      <a:pt x="2523" y="231"/>
                      <a:pt x="2496" y="222"/>
                    </a:cubicBezTo>
                    <a:lnTo>
                      <a:pt x="2479" y="204"/>
                    </a:lnTo>
                    <a:cubicBezTo>
                      <a:pt x="2430" y="178"/>
                      <a:pt x="2374" y="164"/>
                      <a:pt x="2319" y="164"/>
                    </a:cubicBezTo>
                    <a:cubicBezTo>
                      <a:pt x="2263" y="164"/>
                      <a:pt x="2208" y="178"/>
                      <a:pt x="2159" y="204"/>
                    </a:cubicBezTo>
                    <a:lnTo>
                      <a:pt x="2008" y="293"/>
                    </a:lnTo>
                    <a:cubicBezTo>
                      <a:pt x="1893" y="355"/>
                      <a:pt x="1795" y="453"/>
                      <a:pt x="1750" y="577"/>
                    </a:cubicBezTo>
                    <a:lnTo>
                      <a:pt x="1670" y="746"/>
                    </a:lnTo>
                    <a:cubicBezTo>
                      <a:pt x="1644" y="808"/>
                      <a:pt x="1653" y="879"/>
                      <a:pt x="1697" y="942"/>
                    </a:cubicBezTo>
                    <a:cubicBezTo>
                      <a:pt x="1715" y="968"/>
                      <a:pt x="1724" y="1013"/>
                      <a:pt x="1697" y="1048"/>
                    </a:cubicBezTo>
                    <a:lnTo>
                      <a:pt x="1670" y="1119"/>
                    </a:lnTo>
                    <a:cubicBezTo>
                      <a:pt x="1662" y="1146"/>
                      <a:pt x="1644" y="1155"/>
                      <a:pt x="1617" y="1155"/>
                    </a:cubicBezTo>
                    <a:lnTo>
                      <a:pt x="1537" y="1146"/>
                    </a:lnTo>
                    <a:cubicBezTo>
                      <a:pt x="1511" y="1146"/>
                      <a:pt x="1493" y="1119"/>
                      <a:pt x="1484" y="1093"/>
                    </a:cubicBezTo>
                    <a:lnTo>
                      <a:pt x="1484" y="1030"/>
                    </a:lnTo>
                    <a:cubicBezTo>
                      <a:pt x="1475" y="986"/>
                      <a:pt x="1493" y="950"/>
                      <a:pt x="1528" y="924"/>
                    </a:cubicBezTo>
                    <a:cubicBezTo>
                      <a:pt x="1582" y="879"/>
                      <a:pt x="1608" y="808"/>
                      <a:pt x="1599" y="737"/>
                    </a:cubicBezTo>
                    <a:lnTo>
                      <a:pt x="1582" y="560"/>
                    </a:lnTo>
                    <a:cubicBezTo>
                      <a:pt x="1564" y="426"/>
                      <a:pt x="1502" y="302"/>
                      <a:pt x="1404" y="213"/>
                    </a:cubicBezTo>
                    <a:lnTo>
                      <a:pt x="1280" y="89"/>
                    </a:lnTo>
                    <a:cubicBezTo>
                      <a:pt x="1218" y="34"/>
                      <a:pt x="1134" y="0"/>
                      <a:pt x="1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500" name="Google Shape;10500;p15"/>
              <p:cNvGrpSpPr/>
              <p:nvPr/>
            </p:nvGrpSpPr>
            <p:grpSpPr>
              <a:xfrm>
                <a:off x="5411025" y="1752150"/>
                <a:ext cx="34875" cy="44150"/>
                <a:chOff x="5411025" y="1752150"/>
                <a:chExt cx="34875" cy="44150"/>
              </a:xfrm>
            </p:grpSpPr>
            <p:sp>
              <p:nvSpPr>
                <p:cNvPr id="10501" name="Google Shape;10501;p15"/>
                <p:cNvSpPr/>
                <p:nvPr/>
              </p:nvSpPr>
              <p:spPr>
                <a:xfrm>
                  <a:off x="5425225" y="1765925"/>
                  <a:ext cx="9800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312" extrusionOk="0">
                      <a:moveTo>
                        <a:pt x="356" y="214"/>
                      </a:moveTo>
                      <a:cubicBezTo>
                        <a:pt x="329" y="214"/>
                        <a:pt x="303" y="222"/>
                        <a:pt x="285" y="231"/>
                      </a:cubicBezTo>
                      <a:lnTo>
                        <a:pt x="241" y="258"/>
                      </a:lnTo>
                      <a:cubicBezTo>
                        <a:pt x="223" y="267"/>
                        <a:pt x="214" y="276"/>
                        <a:pt x="205" y="293"/>
                      </a:cubicBezTo>
                      <a:cubicBezTo>
                        <a:pt x="187" y="311"/>
                        <a:pt x="161" y="302"/>
                        <a:pt x="143" y="285"/>
                      </a:cubicBezTo>
                      <a:cubicBezTo>
                        <a:pt x="134" y="249"/>
                        <a:pt x="107" y="231"/>
                        <a:pt x="72" y="214"/>
                      </a:cubicBezTo>
                      <a:lnTo>
                        <a:pt x="27" y="187"/>
                      </a:lnTo>
                      <a:lnTo>
                        <a:pt x="27" y="187"/>
                      </a:lnTo>
                      <a:cubicBezTo>
                        <a:pt x="10" y="178"/>
                        <a:pt x="1" y="151"/>
                        <a:pt x="18" y="134"/>
                      </a:cubicBezTo>
                      <a:cubicBezTo>
                        <a:pt x="27" y="125"/>
                        <a:pt x="36" y="116"/>
                        <a:pt x="36" y="107"/>
                      </a:cubicBezTo>
                      <a:lnTo>
                        <a:pt x="45" y="89"/>
                      </a:lnTo>
                      <a:cubicBezTo>
                        <a:pt x="54" y="71"/>
                        <a:pt x="63" y="54"/>
                        <a:pt x="72" y="36"/>
                      </a:cubicBezTo>
                      <a:cubicBezTo>
                        <a:pt x="72" y="9"/>
                        <a:pt x="98" y="0"/>
                        <a:pt x="116" y="9"/>
                      </a:cubicBezTo>
                      <a:cubicBezTo>
                        <a:pt x="143" y="18"/>
                        <a:pt x="161" y="27"/>
                        <a:pt x="187" y="27"/>
                      </a:cubicBezTo>
                      <a:lnTo>
                        <a:pt x="267" y="36"/>
                      </a:lnTo>
                      <a:lnTo>
                        <a:pt x="294" y="36"/>
                      </a:lnTo>
                      <a:lnTo>
                        <a:pt x="320" y="36"/>
                      </a:lnTo>
                      <a:cubicBezTo>
                        <a:pt x="338" y="36"/>
                        <a:pt x="356" y="54"/>
                        <a:pt x="356" y="71"/>
                      </a:cubicBezTo>
                      <a:cubicBezTo>
                        <a:pt x="356" y="80"/>
                        <a:pt x="356" y="89"/>
                        <a:pt x="356" y="98"/>
                      </a:cubicBezTo>
                      <a:cubicBezTo>
                        <a:pt x="356" y="125"/>
                        <a:pt x="365" y="151"/>
                        <a:pt x="383" y="178"/>
                      </a:cubicBezTo>
                      <a:cubicBezTo>
                        <a:pt x="392" y="187"/>
                        <a:pt x="383" y="214"/>
                        <a:pt x="365" y="214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2" name="Google Shape;10502;p15"/>
                <p:cNvSpPr/>
                <p:nvPr/>
              </p:nvSpPr>
              <p:spPr>
                <a:xfrm>
                  <a:off x="5424775" y="1759325"/>
                  <a:ext cx="4475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371" extrusionOk="0">
                      <a:moveTo>
                        <a:pt x="23" y="0"/>
                      </a:moveTo>
                      <a:cubicBezTo>
                        <a:pt x="19" y="0"/>
                        <a:pt x="14" y="2"/>
                        <a:pt x="10" y="7"/>
                      </a:cubicBezTo>
                      <a:cubicBezTo>
                        <a:pt x="1" y="16"/>
                        <a:pt x="1" y="25"/>
                        <a:pt x="10" y="33"/>
                      </a:cubicBezTo>
                      <a:cubicBezTo>
                        <a:pt x="10" y="33"/>
                        <a:pt x="10" y="33"/>
                        <a:pt x="19" y="42"/>
                      </a:cubicBezTo>
                      <a:lnTo>
                        <a:pt x="19" y="51"/>
                      </a:lnTo>
                      <a:cubicBezTo>
                        <a:pt x="81" y="140"/>
                        <a:pt x="125" y="247"/>
                        <a:pt x="152" y="353"/>
                      </a:cubicBezTo>
                      <a:cubicBezTo>
                        <a:pt x="152" y="362"/>
                        <a:pt x="161" y="371"/>
                        <a:pt x="170" y="371"/>
                      </a:cubicBezTo>
                      <a:cubicBezTo>
                        <a:pt x="179" y="371"/>
                        <a:pt x="179" y="362"/>
                        <a:pt x="179" y="353"/>
                      </a:cubicBezTo>
                      <a:cubicBezTo>
                        <a:pt x="152" y="238"/>
                        <a:pt x="99" y="131"/>
                        <a:pt x="36" y="42"/>
                      </a:cubicBezTo>
                      <a:lnTo>
                        <a:pt x="36" y="33"/>
                      </a:lnTo>
                      <a:cubicBezTo>
                        <a:pt x="36" y="25"/>
                        <a:pt x="36" y="16"/>
                        <a:pt x="36" y="16"/>
                      </a:cubicBezTo>
                      <a:lnTo>
                        <a:pt x="36" y="7"/>
                      </a:lnTo>
                      <a:cubicBezTo>
                        <a:pt x="32" y="2"/>
                        <a:pt x="28" y="0"/>
                        <a:pt x="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3" name="Google Shape;10503;p15"/>
                <p:cNvSpPr/>
                <p:nvPr/>
              </p:nvSpPr>
              <p:spPr>
                <a:xfrm>
                  <a:off x="5422575" y="1763250"/>
                  <a:ext cx="53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170" extrusionOk="0">
                      <a:moveTo>
                        <a:pt x="27" y="1"/>
                      </a:moveTo>
                      <a:cubicBezTo>
                        <a:pt x="18" y="1"/>
                        <a:pt x="9" y="1"/>
                        <a:pt x="9" y="19"/>
                      </a:cubicBezTo>
                      <a:cubicBezTo>
                        <a:pt x="0" y="27"/>
                        <a:pt x="9" y="36"/>
                        <a:pt x="18" y="36"/>
                      </a:cubicBezTo>
                      <a:lnTo>
                        <a:pt x="53" y="36"/>
                      </a:lnTo>
                      <a:cubicBezTo>
                        <a:pt x="107" y="63"/>
                        <a:pt x="151" y="107"/>
                        <a:pt x="187" y="170"/>
                      </a:cubicBezTo>
                      <a:lnTo>
                        <a:pt x="204" y="170"/>
                      </a:lnTo>
                      <a:cubicBezTo>
                        <a:pt x="213" y="161"/>
                        <a:pt x="213" y="152"/>
                        <a:pt x="213" y="152"/>
                      </a:cubicBezTo>
                      <a:cubicBezTo>
                        <a:pt x="169" y="90"/>
                        <a:pt x="116" y="45"/>
                        <a:pt x="53" y="19"/>
                      </a:cubicBezTo>
                      <a:lnTo>
                        <a:pt x="45" y="19"/>
                      </a:lnTo>
                      <a:cubicBezTo>
                        <a:pt x="45" y="10"/>
                        <a:pt x="45" y="10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4" name="Google Shape;10504;p15"/>
                <p:cNvSpPr/>
                <p:nvPr/>
              </p:nvSpPr>
              <p:spPr>
                <a:xfrm>
                  <a:off x="5416800" y="1767925"/>
                  <a:ext cx="109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" h="125" extrusionOk="0">
                      <a:moveTo>
                        <a:pt x="418" y="0"/>
                      </a:moveTo>
                      <a:cubicBezTo>
                        <a:pt x="293" y="18"/>
                        <a:pt x="169" y="45"/>
                        <a:pt x="54" y="89"/>
                      </a:cubicBezTo>
                      <a:lnTo>
                        <a:pt x="18" y="89"/>
                      </a:lnTo>
                      <a:cubicBezTo>
                        <a:pt x="9" y="89"/>
                        <a:pt x="0" y="107"/>
                        <a:pt x="9" y="116"/>
                      </a:cubicBezTo>
                      <a:cubicBezTo>
                        <a:pt x="9" y="125"/>
                        <a:pt x="18" y="125"/>
                        <a:pt x="27" y="125"/>
                      </a:cubicBezTo>
                      <a:lnTo>
                        <a:pt x="36" y="125"/>
                      </a:lnTo>
                      <a:cubicBezTo>
                        <a:pt x="45" y="125"/>
                        <a:pt x="45" y="116"/>
                        <a:pt x="45" y="107"/>
                      </a:cubicBezTo>
                      <a:lnTo>
                        <a:pt x="54" y="107"/>
                      </a:lnTo>
                      <a:cubicBezTo>
                        <a:pt x="178" y="71"/>
                        <a:pt x="293" y="45"/>
                        <a:pt x="418" y="36"/>
                      </a:cubicBezTo>
                      <a:cubicBezTo>
                        <a:pt x="427" y="27"/>
                        <a:pt x="435" y="27"/>
                        <a:pt x="435" y="18"/>
                      </a:cubicBezTo>
                      <a:cubicBezTo>
                        <a:pt x="435" y="9"/>
                        <a:pt x="427" y="0"/>
                        <a:pt x="4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5" name="Google Shape;10505;p15"/>
                <p:cNvSpPr/>
                <p:nvPr/>
              </p:nvSpPr>
              <p:spPr>
                <a:xfrm>
                  <a:off x="5431675" y="1752150"/>
                  <a:ext cx="9800" cy="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643" extrusionOk="0">
                      <a:moveTo>
                        <a:pt x="373" y="1"/>
                      </a:moveTo>
                      <a:lnTo>
                        <a:pt x="373" y="19"/>
                      </a:lnTo>
                      <a:cubicBezTo>
                        <a:pt x="364" y="19"/>
                        <a:pt x="364" y="27"/>
                        <a:pt x="364" y="36"/>
                      </a:cubicBezTo>
                      <a:lnTo>
                        <a:pt x="356" y="54"/>
                      </a:lnTo>
                      <a:cubicBezTo>
                        <a:pt x="356" y="72"/>
                        <a:pt x="347" y="98"/>
                        <a:pt x="329" y="125"/>
                      </a:cubicBezTo>
                      <a:cubicBezTo>
                        <a:pt x="302" y="196"/>
                        <a:pt x="258" y="267"/>
                        <a:pt x="222" y="338"/>
                      </a:cubicBezTo>
                      <a:cubicBezTo>
                        <a:pt x="178" y="400"/>
                        <a:pt x="134" y="471"/>
                        <a:pt x="80" y="534"/>
                      </a:cubicBezTo>
                      <a:cubicBezTo>
                        <a:pt x="45" y="578"/>
                        <a:pt x="27" y="596"/>
                        <a:pt x="9" y="614"/>
                      </a:cubicBezTo>
                      <a:cubicBezTo>
                        <a:pt x="0" y="622"/>
                        <a:pt x="0" y="640"/>
                        <a:pt x="0" y="640"/>
                      </a:cubicBezTo>
                      <a:cubicBezTo>
                        <a:pt x="2" y="642"/>
                        <a:pt x="5" y="643"/>
                        <a:pt x="7" y="643"/>
                      </a:cubicBezTo>
                      <a:cubicBezTo>
                        <a:pt x="19" y="643"/>
                        <a:pt x="36" y="631"/>
                        <a:pt x="36" y="631"/>
                      </a:cubicBezTo>
                      <a:cubicBezTo>
                        <a:pt x="36" y="631"/>
                        <a:pt x="62" y="596"/>
                        <a:pt x="107" y="551"/>
                      </a:cubicBezTo>
                      <a:cubicBezTo>
                        <a:pt x="151" y="480"/>
                        <a:pt x="196" y="418"/>
                        <a:pt x="240" y="347"/>
                      </a:cubicBezTo>
                      <a:cubicBezTo>
                        <a:pt x="276" y="276"/>
                        <a:pt x="311" y="205"/>
                        <a:pt x="347" y="134"/>
                      </a:cubicBezTo>
                      <a:cubicBezTo>
                        <a:pt x="356" y="107"/>
                        <a:pt x="364" y="81"/>
                        <a:pt x="373" y="63"/>
                      </a:cubicBezTo>
                      <a:lnTo>
                        <a:pt x="373" y="45"/>
                      </a:lnTo>
                      <a:cubicBezTo>
                        <a:pt x="382" y="45"/>
                        <a:pt x="391" y="36"/>
                        <a:pt x="391" y="36"/>
                      </a:cubicBezTo>
                      <a:lnTo>
                        <a:pt x="391" y="27"/>
                      </a:lnTo>
                      <a:cubicBezTo>
                        <a:pt x="391" y="19"/>
                        <a:pt x="391" y="19"/>
                        <a:pt x="391" y="19"/>
                      </a:cubicBezTo>
                      <a:lnTo>
                        <a:pt x="391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6" name="Google Shape;10506;p15"/>
                <p:cNvSpPr/>
                <p:nvPr/>
              </p:nvSpPr>
              <p:spPr>
                <a:xfrm>
                  <a:off x="5431000" y="1764600"/>
                  <a:ext cx="12675" cy="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196" extrusionOk="0">
                      <a:moveTo>
                        <a:pt x="471" y="0"/>
                      </a:moveTo>
                      <a:cubicBezTo>
                        <a:pt x="462" y="0"/>
                        <a:pt x="462" y="9"/>
                        <a:pt x="462" y="18"/>
                      </a:cubicBezTo>
                      <a:lnTo>
                        <a:pt x="445" y="18"/>
                      </a:lnTo>
                      <a:lnTo>
                        <a:pt x="391" y="27"/>
                      </a:lnTo>
                      <a:cubicBezTo>
                        <a:pt x="347" y="45"/>
                        <a:pt x="294" y="53"/>
                        <a:pt x="232" y="80"/>
                      </a:cubicBezTo>
                      <a:cubicBezTo>
                        <a:pt x="178" y="98"/>
                        <a:pt x="125" y="116"/>
                        <a:pt x="81" y="133"/>
                      </a:cubicBezTo>
                      <a:lnTo>
                        <a:pt x="18" y="169"/>
                      </a:lnTo>
                      <a:cubicBezTo>
                        <a:pt x="1" y="178"/>
                        <a:pt x="1" y="196"/>
                        <a:pt x="1" y="196"/>
                      </a:cubicBezTo>
                      <a:lnTo>
                        <a:pt x="27" y="196"/>
                      </a:lnTo>
                      <a:lnTo>
                        <a:pt x="98" y="160"/>
                      </a:lnTo>
                      <a:cubicBezTo>
                        <a:pt x="143" y="133"/>
                        <a:pt x="196" y="116"/>
                        <a:pt x="240" y="98"/>
                      </a:cubicBezTo>
                      <a:cubicBezTo>
                        <a:pt x="294" y="71"/>
                        <a:pt x="347" y="53"/>
                        <a:pt x="400" y="45"/>
                      </a:cubicBezTo>
                      <a:lnTo>
                        <a:pt x="445" y="27"/>
                      </a:lnTo>
                      <a:lnTo>
                        <a:pt x="462" y="27"/>
                      </a:lnTo>
                      <a:cubicBezTo>
                        <a:pt x="471" y="36"/>
                        <a:pt x="471" y="36"/>
                        <a:pt x="480" y="36"/>
                      </a:cubicBezTo>
                      <a:lnTo>
                        <a:pt x="489" y="36"/>
                      </a:lnTo>
                      <a:cubicBezTo>
                        <a:pt x="498" y="36"/>
                        <a:pt x="507" y="27"/>
                        <a:pt x="507" y="18"/>
                      </a:cubicBezTo>
                      <a:lnTo>
                        <a:pt x="507" y="9"/>
                      </a:lnTo>
                      <a:cubicBezTo>
                        <a:pt x="498" y="0"/>
                        <a:pt x="489" y="0"/>
                        <a:pt x="4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7" name="Google Shape;10507;p15"/>
                <p:cNvSpPr/>
                <p:nvPr/>
              </p:nvSpPr>
              <p:spPr>
                <a:xfrm>
                  <a:off x="5432550" y="1769825"/>
                  <a:ext cx="1335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296" extrusionOk="0">
                      <a:moveTo>
                        <a:pt x="17" y="0"/>
                      </a:moveTo>
                      <a:cubicBezTo>
                        <a:pt x="9" y="0"/>
                        <a:pt x="1" y="4"/>
                        <a:pt x="1" y="4"/>
                      </a:cubicBezTo>
                      <a:cubicBezTo>
                        <a:pt x="1" y="13"/>
                        <a:pt x="10" y="31"/>
                        <a:pt x="19" y="31"/>
                      </a:cubicBezTo>
                      <a:lnTo>
                        <a:pt x="99" y="58"/>
                      </a:lnTo>
                      <a:cubicBezTo>
                        <a:pt x="152" y="75"/>
                        <a:pt x="214" y="102"/>
                        <a:pt x="267" y="137"/>
                      </a:cubicBezTo>
                      <a:cubicBezTo>
                        <a:pt x="329" y="164"/>
                        <a:pt x="392" y="200"/>
                        <a:pt x="436" y="226"/>
                      </a:cubicBezTo>
                      <a:lnTo>
                        <a:pt x="489" y="262"/>
                      </a:lnTo>
                      <a:lnTo>
                        <a:pt x="498" y="271"/>
                      </a:lnTo>
                      <a:cubicBezTo>
                        <a:pt x="498" y="271"/>
                        <a:pt x="498" y="280"/>
                        <a:pt x="498" y="288"/>
                      </a:cubicBezTo>
                      <a:cubicBezTo>
                        <a:pt x="503" y="293"/>
                        <a:pt x="507" y="295"/>
                        <a:pt x="512" y="295"/>
                      </a:cubicBezTo>
                      <a:cubicBezTo>
                        <a:pt x="516" y="295"/>
                        <a:pt x="520" y="293"/>
                        <a:pt x="525" y="288"/>
                      </a:cubicBezTo>
                      <a:cubicBezTo>
                        <a:pt x="534" y="280"/>
                        <a:pt x="534" y="271"/>
                        <a:pt x="525" y="262"/>
                      </a:cubicBezTo>
                      <a:lnTo>
                        <a:pt x="507" y="262"/>
                      </a:lnTo>
                      <a:lnTo>
                        <a:pt x="498" y="253"/>
                      </a:lnTo>
                      <a:lnTo>
                        <a:pt x="445" y="217"/>
                      </a:lnTo>
                      <a:cubicBezTo>
                        <a:pt x="400" y="191"/>
                        <a:pt x="338" y="155"/>
                        <a:pt x="285" y="120"/>
                      </a:cubicBezTo>
                      <a:cubicBezTo>
                        <a:pt x="223" y="93"/>
                        <a:pt x="161" y="58"/>
                        <a:pt x="107" y="40"/>
                      </a:cubicBezTo>
                      <a:lnTo>
                        <a:pt x="27" y="4"/>
                      </a:lnTo>
                      <a:cubicBezTo>
                        <a:pt x="25" y="1"/>
                        <a:pt x="21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8" name="Google Shape;10508;p15"/>
                <p:cNvSpPr/>
                <p:nvPr/>
              </p:nvSpPr>
              <p:spPr>
                <a:xfrm>
                  <a:off x="5427675" y="1770575"/>
                  <a:ext cx="2025" cy="1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739" extrusionOk="0">
                      <a:moveTo>
                        <a:pt x="54" y="1"/>
                      </a:moveTo>
                      <a:cubicBezTo>
                        <a:pt x="45" y="1"/>
                        <a:pt x="36" y="10"/>
                        <a:pt x="36" y="28"/>
                      </a:cubicBezTo>
                      <a:cubicBezTo>
                        <a:pt x="36" y="28"/>
                        <a:pt x="36" y="36"/>
                        <a:pt x="27" y="54"/>
                      </a:cubicBezTo>
                      <a:cubicBezTo>
                        <a:pt x="27" y="81"/>
                        <a:pt x="18" y="107"/>
                        <a:pt x="18" y="134"/>
                      </a:cubicBezTo>
                      <a:cubicBezTo>
                        <a:pt x="0" y="214"/>
                        <a:pt x="0" y="294"/>
                        <a:pt x="0" y="374"/>
                      </a:cubicBezTo>
                      <a:cubicBezTo>
                        <a:pt x="9" y="454"/>
                        <a:pt x="18" y="534"/>
                        <a:pt x="36" y="605"/>
                      </a:cubicBezTo>
                      <a:cubicBezTo>
                        <a:pt x="36" y="640"/>
                        <a:pt x="45" y="667"/>
                        <a:pt x="54" y="685"/>
                      </a:cubicBezTo>
                      <a:lnTo>
                        <a:pt x="54" y="694"/>
                      </a:lnTo>
                      <a:lnTo>
                        <a:pt x="54" y="703"/>
                      </a:lnTo>
                      <a:cubicBezTo>
                        <a:pt x="45" y="703"/>
                        <a:pt x="45" y="711"/>
                        <a:pt x="45" y="720"/>
                      </a:cubicBezTo>
                      <a:lnTo>
                        <a:pt x="45" y="729"/>
                      </a:lnTo>
                      <a:cubicBezTo>
                        <a:pt x="45" y="738"/>
                        <a:pt x="54" y="738"/>
                        <a:pt x="63" y="738"/>
                      </a:cubicBezTo>
                      <a:lnTo>
                        <a:pt x="71" y="738"/>
                      </a:lnTo>
                      <a:cubicBezTo>
                        <a:pt x="80" y="729"/>
                        <a:pt x="80" y="720"/>
                        <a:pt x="80" y="711"/>
                      </a:cubicBezTo>
                      <a:cubicBezTo>
                        <a:pt x="80" y="703"/>
                        <a:pt x="71" y="694"/>
                        <a:pt x="71" y="694"/>
                      </a:cubicBezTo>
                      <a:lnTo>
                        <a:pt x="71" y="676"/>
                      </a:lnTo>
                      <a:cubicBezTo>
                        <a:pt x="63" y="658"/>
                        <a:pt x="54" y="632"/>
                        <a:pt x="45" y="605"/>
                      </a:cubicBezTo>
                      <a:cubicBezTo>
                        <a:pt x="36" y="525"/>
                        <a:pt x="27" y="454"/>
                        <a:pt x="27" y="374"/>
                      </a:cubicBezTo>
                      <a:cubicBezTo>
                        <a:pt x="27" y="294"/>
                        <a:pt x="27" y="214"/>
                        <a:pt x="45" y="143"/>
                      </a:cubicBezTo>
                      <a:cubicBezTo>
                        <a:pt x="45" y="107"/>
                        <a:pt x="54" y="81"/>
                        <a:pt x="54" y="63"/>
                      </a:cubicBezTo>
                      <a:lnTo>
                        <a:pt x="63" y="36"/>
                      </a:lnTo>
                      <a:cubicBezTo>
                        <a:pt x="71" y="19"/>
                        <a:pt x="63" y="1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09" name="Google Shape;10509;p15"/>
                <p:cNvSpPr/>
                <p:nvPr/>
              </p:nvSpPr>
              <p:spPr>
                <a:xfrm>
                  <a:off x="5429450" y="1770025"/>
                  <a:ext cx="180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" h="450" extrusionOk="0">
                      <a:moveTo>
                        <a:pt x="23" y="1"/>
                      </a:moveTo>
                      <a:cubicBezTo>
                        <a:pt x="14" y="1"/>
                        <a:pt x="5" y="5"/>
                        <a:pt x="9" y="14"/>
                      </a:cubicBezTo>
                      <a:cubicBezTo>
                        <a:pt x="0" y="147"/>
                        <a:pt x="9" y="272"/>
                        <a:pt x="45" y="405"/>
                      </a:cubicBezTo>
                      <a:lnTo>
                        <a:pt x="45" y="414"/>
                      </a:lnTo>
                      <a:cubicBezTo>
                        <a:pt x="36" y="414"/>
                        <a:pt x="36" y="423"/>
                        <a:pt x="36" y="431"/>
                      </a:cubicBezTo>
                      <a:cubicBezTo>
                        <a:pt x="36" y="440"/>
                        <a:pt x="45" y="449"/>
                        <a:pt x="54" y="449"/>
                      </a:cubicBezTo>
                      <a:cubicBezTo>
                        <a:pt x="63" y="440"/>
                        <a:pt x="72" y="431"/>
                        <a:pt x="72" y="423"/>
                      </a:cubicBezTo>
                      <a:cubicBezTo>
                        <a:pt x="72" y="414"/>
                        <a:pt x="63" y="405"/>
                        <a:pt x="63" y="405"/>
                      </a:cubicBezTo>
                      <a:lnTo>
                        <a:pt x="63" y="396"/>
                      </a:lnTo>
                      <a:cubicBezTo>
                        <a:pt x="27" y="272"/>
                        <a:pt x="18" y="138"/>
                        <a:pt x="36" y="14"/>
                      </a:cubicBezTo>
                      <a:cubicBezTo>
                        <a:pt x="40" y="5"/>
                        <a:pt x="32" y="1"/>
                        <a:pt x="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0" name="Google Shape;10510;p15"/>
                <p:cNvSpPr/>
                <p:nvPr/>
              </p:nvSpPr>
              <p:spPr>
                <a:xfrm>
                  <a:off x="5431225" y="1770800"/>
                  <a:ext cx="11125" cy="1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" h="798" extrusionOk="0">
                      <a:moveTo>
                        <a:pt x="1" y="1"/>
                      </a:moveTo>
                      <a:lnTo>
                        <a:pt x="1" y="45"/>
                      </a:lnTo>
                      <a:lnTo>
                        <a:pt x="9" y="81"/>
                      </a:lnTo>
                      <a:cubicBezTo>
                        <a:pt x="18" y="107"/>
                        <a:pt x="27" y="134"/>
                        <a:pt x="45" y="178"/>
                      </a:cubicBezTo>
                      <a:cubicBezTo>
                        <a:pt x="72" y="267"/>
                        <a:pt x="116" y="356"/>
                        <a:pt x="169" y="445"/>
                      </a:cubicBezTo>
                      <a:cubicBezTo>
                        <a:pt x="214" y="525"/>
                        <a:pt x="267" y="605"/>
                        <a:pt x="329" y="685"/>
                      </a:cubicBezTo>
                      <a:cubicBezTo>
                        <a:pt x="356" y="711"/>
                        <a:pt x="382" y="738"/>
                        <a:pt x="400" y="756"/>
                      </a:cubicBezTo>
                      <a:lnTo>
                        <a:pt x="409" y="773"/>
                      </a:lnTo>
                      <a:cubicBezTo>
                        <a:pt x="409" y="773"/>
                        <a:pt x="409" y="782"/>
                        <a:pt x="409" y="791"/>
                      </a:cubicBezTo>
                      <a:cubicBezTo>
                        <a:pt x="414" y="796"/>
                        <a:pt x="418" y="798"/>
                        <a:pt x="422" y="798"/>
                      </a:cubicBezTo>
                      <a:cubicBezTo>
                        <a:pt x="427" y="798"/>
                        <a:pt x="431" y="796"/>
                        <a:pt x="436" y="791"/>
                      </a:cubicBezTo>
                      <a:cubicBezTo>
                        <a:pt x="445" y="791"/>
                        <a:pt x="445" y="773"/>
                        <a:pt x="436" y="773"/>
                      </a:cubicBezTo>
                      <a:cubicBezTo>
                        <a:pt x="427" y="765"/>
                        <a:pt x="427" y="756"/>
                        <a:pt x="418" y="756"/>
                      </a:cubicBezTo>
                      <a:lnTo>
                        <a:pt x="400" y="747"/>
                      </a:lnTo>
                      <a:cubicBezTo>
                        <a:pt x="391" y="729"/>
                        <a:pt x="365" y="702"/>
                        <a:pt x="338" y="667"/>
                      </a:cubicBezTo>
                      <a:cubicBezTo>
                        <a:pt x="285" y="596"/>
                        <a:pt x="231" y="516"/>
                        <a:pt x="178" y="427"/>
                      </a:cubicBezTo>
                      <a:cubicBezTo>
                        <a:pt x="134" y="347"/>
                        <a:pt x="98" y="258"/>
                        <a:pt x="63" y="170"/>
                      </a:cubicBezTo>
                      <a:cubicBezTo>
                        <a:pt x="54" y="125"/>
                        <a:pt x="45" y="98"/>
                        <a:pt x="36" y="72"/>
                      </a:cubicBezTo>
                      <a:cubicBezTo>
                        <a:pt x="27" y="63"/>
                        <a:pt x="27" y="54"/>
                        <a:pt x="27" y="36"/>
                      </a:cubicBezTo>
                      <a:cubicBezTo>
                        <a:pt x="18" y="19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1" name="Google Shape;10511;p15"/>
                <p:cNvSpPr/>
                <p:nvPr/>
              </p:nvSpPr>
              <p:spPr>
                <a:xfrm>
                  <a:off x="5420800" y="1770275"/>
                  <a:ext cx="6450" cy="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" h="244" extrusionOk="0">
                      <a:moveTo>
                        <a:pt x="240" y="0"/>
                      </a:moveTo>
                      <a:cubicBezTo>
                        <a:pt x="237" y="0"/>
                        <a:pt x="234" y="1"/>
                        <a:pt x="231" y="4"/>
                      </a:cubicBezTo>
                      <a:cubicBezTo>
                        <a:pt x="151" y="48"/>
                        <a:pt x="80" y="119"/>
                        <a:pt x="27" y="191"/>
                      </a:cubicBezTo>
                      <a:lnTo>
                        <a:pt x="27" y="199"/>
                      </a:lnTo>
                      <a:cubicBezTo>
                        <a:pt x="18" y="199"/>
                        <a:pt x="9" y="208"/>
                        <a:pt x="9" y="208"/>
                      </a:cubicBezTo>
                      <a:lnTo>
                        <a:pt x="9" y="217"/>
                      </a:lnTo>
                      <a:cubicBezTo>
                        <a:pt x="0" y="226"/>
                        <a:pt x="0" y="235"/>
                        <a:pt x="9" y="244"/>
                      </a:cubicBezTo>
                      <a:cubicBezTo>
                        <a:pt x="18" y="244"/>
                        <a:pt x="27" y="244"/>
                        <a:pt x="27" y="235"/>
                      </a:cubicBezTo>
                      <a:lnTo>
                        <a:pt x="27" y="226"/>
                      </a:lnTo>
                      <a:cubicBezTo>
                        <a:pt x="36" y="226"/>
                        <a:pt x="36" y="217"/>
                        <a:pt x="36" y="208"/>
                      </a:cubicBezTo>
                      <a:lnTo>
                        <a:pt x="44" y="199"/>
                      </a:lnTo>
                      <a:cubicBezTo>
                        <a:pt x="98" y="128"/>
                        <a:pt x="169" y="66"/>
                        <a:pt x="249" y="22"/>
                      </a:cubicBezTo>
                      <a:cubicBezTo>
                        <a:pt x="258" y="22"/>
                        <a:pt x="258" y="13"/>
                        <a:pt x="249" y="4"/>
                      </a:cubicBezTo>
                      <a:cubicBezTo>
                        <a:pt x="249" y="4"/>
                        <a:pt x="245" y="0"/>
                        <a:pt x="2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2" name="Google Shape;10512;p15"/>
                <p:cNvSpPr/>
                <p:nvPr/>
              </p:nvSpPr>
              <p:spPr>
                <a:xfrm>
                  <a:off x="5430550" y="1762425"/>
                  <a:ext cx="2700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247" extrusionOk="0">
                      <a:moveTo>
                        <a:pt x="90" y="1"/>
                      </a:moveTo>
                      <a:cubicBezTo>
                        <a:pt x="85" y="1"/>
                        <a:pt x="81" y="3"/>
                        <a:pt x="81" y="7"/>
                      </a:cubicBezTo>
                      <a:lnTo>
                        <a:pt x="81" y="16"/>
                      </a:lnTo>
                      <a:cubicBezTo>
                        <a:pt x="72" y="16"/>
                        <a:pt x="72" y="16"/>
                        <a:pt x="81" y="25"/>
                      </a:cubicBezTo>
                      <a:lnTo>
                        <a:pt x="72" y="34"/>
                      </a:lnTo>
                      <a:cubicBezTo>
                        <a:pt x="28" y="87"/>
                        <a:pt x="1" y="167"/>
                        <a:pt x="1" y="238"/>
                      </a:cubicBezTo>
                      <a:cubicBezTo>
                        <a:pt x="1" y="247"/>
                        <a:pt x="10" y="247"/>
                        <a:pt x="19" y="247"/>
                      </a:cubicBezTo>
                      <a:cubicBezTo>
                        <a:pt x="28" y="247"/>
                        <a:pt x="28" y="238"/>
                        <a:pt x="28" y="238"/>
                      </a:cubicBezTo>
                      <a:cubicBezTo>
                        <a:pt x="28" y="167"/>
                        <a:pt x="45" y="96"/>
                        <a:pt x="81" y="43"/>
                      </a:cubicBezTo>
                      <a:cubicBezTo>
                        <a:pt x="81" y="34"/>
                        <a:pt x="81" y="34"/>
                        <a:pt x="81" y="34"/>
                      </a:cubicBezTo>
                      <a:lnTo>
                        <a:pt x="99" y="34"/>
                      </a:lnTo>
                      <a:cubicBezTo>
                        <a:pt x="107" y="25"/>
                        <a:pt x="107" y="16"/>
                        <a:pt x="99" y="7"/>
                      </a:cubicBezTo>
                      <a:cubicBezTo>
                        <a:pt x="99" y="3"/>
                        <a:pt x="94" y="1"/>
                        <a:pt x="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3" name="Google Shape;10513;p15"/>
                <p:cNvSpPr/>
                <p:nvPr/>
              </p:nvSpPr>
              <p:spPr>
                <a:xfrm>
                  <a:off x="5427900" y="1758950"/>
                  <a:ext cx="2250" cy="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351" extrusionOk="0">
                      <a:moveTo>
                        <a:pt x="10" y="0"/>
                      </a:moveTo>
                      <a:cubicBezTo>
                        <a:pt x="6" y="0"/>
                        <a:pt x="3" y="1"/>
                        <a:pt x="0" y="4"/>
                      </a:cubicBezTo>
                      <a:cubicBezTo>
                        <a:pt x="0" y="13"/>
                        <a:pt x="0" y="22"/>
                        <a:pt x="0" y="31"/>
                      </a:cubicBezTo>
                      <a:cubicBezTo>
                        <a:pt x="0" y="40"/>
                        <a:pt x="9" y="40"/>
                        <a:pt x="9" y="40"/>
                      </a:cubicBezTo>
                      <a:lnTo>
                        <a:pt x="9" y="57"/>
                      </a:lnTo>
                      <a:cubicBezTo>
                        <a:pt x="27" y="102"/>
                        <a:pt x="45" y="146"/>
                        <a:pt x="54" y="191"/>
                      </a:cubicBezTo>
                      <a:cubicBezTo>
                        <a:pt x="62" y="235"/>
                        <a:pt x="62" y="288"/>
                        <a:pt x="62" y="333"/>
                      </a:cubicBezTo>
                      <a:cubicBezTo>
                        <a:pt x="54" y="342"/>
                        <a:pt x="62" y="350"/>
                        <a:pt x="71" y="350"/>
                      </a:cubicBezTo>
                      <a:cubicBezTo>
                        <a:pt x="80" y="350"/>
                        <a:pt x="89" y="350"/>
                        <a:pt x="89" y="342"/>
                      </a:cubicBezTo>
                      <a:cubicBezTo>
                        <a:pt x="89" y="288"/>
                        <a:pt x="89" y="235"/>
                        <a:pt x="71" y="191"/>
                      </a:cubicBezTo>
                      <a:cubicBezTo>
                        <a:pt x="62" y="137"/>
                        <a:pt x="45" y="93"/>
                        <a:pt x="27" y="48"/>
                      </a:cubicBezTo>
                      <a:lnTo>
                        <a:pt x="27" y="40"/>
                      </a:lnTo>
                      <a:cubicBezTo>
                        <a:pt x="27" y="31"/>
                        <a:pt x="27" y="22"/>
                        <a:pt x="27" y="22"/>
                      </a:cubicBezTo>
                      <a:lnTo>
                        <a:pt x="27" y="13"/>
                      </a:lnTo>
                      <a:cubicBezTo>
                        <a:pt x="27" y="7"/>
                        <a:pt x="18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4" name="Google Shape;10514;p15"/>
                <p:cNvSpPr/>
                <p:nvPr/>
              </p:nvSpPr>
              <p:spPr>
                <a:xfrm>
                  <a:off x="5423450" y="1769300"/>
                  <a:ext cx="625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66" extrusionOk="0">
                      <a:moveTo>
                        <a:pt x="237" y="1"/>
                      </a:moveTo>
                      <a:cubicBezTo>
                        <a:pt x="234" y="1"/>
                        <a:pt x="232" y="3"/>
                        <a:pt x="232" y="8"/>
                      </a:cubicBezTo>
                      <a:cubicBezTo>
                        <a:pt x="187" y="34"/>
                        <a:pt x="152" y="70"/>
                        <a:pt x="116" y="105"/>
                      </a:cubicBezTo>
                      <a:cubicBezTo>
                        <a:pt x="81" y="141"/>
                        <a:pt x="54" y="176"/>
                        <a:pt x="27" y="212"/>
                      </a:cubicBezTo>
                      <a:lnTo>
                        <a:pt x="27" y="221"/>
                      </a:lnTo>
                      <a:cubicBezTo>
                        <a:pt x="18" y="221"/>
                        <a:pt x="10" y="230"/>
                        <a:pt x="10" y="230"/>
                      </a:cubicBezTo>
                      <a:lnTo>
                        <a:pt x="10" y="238"/>
                      </a:lnTo>
                      <a:cubicBezTo>
                        <a:pt x="1" y="247"/>
                        <a:pt x="10" y="256"/>
                        <a:pt x="18" y="265"/>
                      </a:cubicBezTo>
                      <a:cubicBezTo>
                        <a:pt x="27" y="265"/>
                        <a:pt x="36" y="265"/>
                        <a:pt x="36" y="256"/>
                      </a:cubicBezTo>
                      <a:lnTo>
                        <a:pt x="36" y="247"/>
                      </a:lnTo>
                      <a:cubicBezTo>
                        <a:pt x="45" y="247"/>
                        <a:pt x="45" y="238"/>
                        <a:pt x="45" y="238"/>
                      </a:cubicBezTo>
                      <a:lnTo>
                        <a:pt x="45" y="230"/>
                      </a:lnTo>
                      <a:cubicBezTo>
                        <a:pt x="72" y="185"/>
                        <a:pt x="98" y="150"/>
                        <a:pt x="134" y="114"/>
                      </a:cubicBezTo>
                      <a:cubicBezTo>
                        <a:pt x="169" y="79"/>
                        <a:pt x="205" y="52"/>
                        <a:pt x="249" y="25"/>
                      </a:cubicBezTo>
                      <a:cubicBezTo>
                        <a:pt x="249" y="16"/>
                        <a:pt x="249" y="8"/>
                        <a:pt x="249" y="8"/>
                      </a:cubicBezTo>
                      <a:cubicBezTo>
                        <a:pt x="245" y="3"/>
                        <a:pt x="240" y="1"/>
                        <a:pt x="2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5" name="Google Shape;10515;p15"/>
                <p:cNvSpPr/>
                <p:nvPr/>
              </p:nvSpPr>
              <p:spPr>
                <a:xfrm>
                  <a:off x="5433000" y="1768575"/>
                  <a:ext cx="7125" cy="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46" extrusionOk="0">
                      <a:moveTo>
                        <a:pt x="143" y="0"/>
                      </a:moveTo>
                      <a:cubicBezTo>
                        <a:pt x="97" y="0"/>
                        <a:pt x="53" y="8"/>
                        <a:pt x="9" y="19"/>
                      </a:cubicBezTo>
                      <a:cubicBezTo>
                        <a:pt x="1" y="28"/>
                        <a:pt x="1" y="28"/>
                        <a:pt x="9" y="37"/>
                      </a:cubicBezTo>
                      <a:cubicBezTo>
                        <a:pt x="9" y="45"/>
                        <a:pt x="18" y="45"/>
                        <a:pt x="18" y="45"/>
                      </a:cubicBezTo>
                      <a:cubicBezTo>
                        <a:pt x="76" y="31"/>
                        <a:pt x="134" y="16"/>
                        <a:pt x="197" y="16"/>
                      </a:cubicBezTo>
                      <a:cubicBezTo>
                        <a:pt x="211" y="16"/>
                        <a:pt x="226" y="17"/>
                        <a:pt x="240" y="19"/>
                      </a:cubicBezTo>
                      <a:lnTo>
                        <a:pt x="249" y="19"/>
                      </a:lnTo>
                      <a:cubicBezTo>
                        <a:pt x="249" y="28"/>
                        <a:pt x="249" y="37"/>
                        <a:pt x="258" y="37"/>
                      </a:cubicBezTo>
                      <a:cubicBezTo>
                        <a:pt x="267" y="37"/>
                        <a:pt x="276" y="28"/>
                        <a:pt x="285" y="19"/>
                      </a:cubicBezTo>
                      <a:cubicBezTo>
                        <a:pt x="285" y="10"/>
                        <a:pt x="276" y="1"/>
                        <a:pt x="267" y="1"/>
                      </a:cubicBezTo>
                      <a:lnTo>
                        <a:pt x="258" y="1"/>
                      </a:lnTo>
                      <a:cubicBezTo>
                        <a:pt x="249" y="1"/>
                        <a:pt x="249" y="1"/>
                        <a:pt x="240" y="10"/>
                      </a:cubicBezTo>
                      <a:lnTo>
                        <a:pt x="232" y="10"/>
                      </a:lnTo>
                      <a:cubicBezTo>
                        <a:pt x="201" y="3"/>
                        <a:pt x="172" y="0"/>
                        <a:pt x="1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6" name="Google Shape;10516;p15"/>
                <p:cNvSpPr/>
                <p:nvPr/>
              </p:nvSpPr>
              <p:spPr>
                <a:xfrm>
                  <a:off x="5431450" y="1769975"/>
                  <a:ext cx="2900" cy="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03" extrusionOk="0">
                      <a:moveTo>
                        <a:pt x="9" y="0"/>
                      </a:moveTo>
                      <a:cubicBezTo>
                        <a:pt x="5" y="0"/>
                        <a:pt x="0" y="3"/>
                        <a:pt x="0" y="7"/>
                      </a:cubicBezTo>
                      <a:lnTo>
                        <a:pt x="0" y="25"/>
                      </a:lnTo>
                      <a:cubicBezTo>
                        <a:pt x="36" y="60"/>
                        <a:pt x="71" y="105"/>
                        <a:pt x="89" y="149"/>
                      </a:cubicBezTo>
                      <a:lnTo>
                        <a:pt x="89" y="167"/>
                      </a:lnTo>
                      <a:cubicBezTo>
                        <a:pt x="80" y="167"/>
                        <a:pt x="80" y="176"/>
                        <a:pt x="80" y="176"/>
                      </a:cubicBezTo>
                      <a:lnTo>
                        <a:pt x="80" y="185"/>
                      </a:lnTo>
                      <a:cubicBezTo>
                        <a:pt x="80" y="194"/>
                        <a:pt x="89" y="203"/>
                        <a:pt x="98" y="203"/>
                      </a:cubicBezTo>
                      <a:cubicBezTo>
                        <a:pt x="107" y="194"/>
                        <a:pt x="116" y="185"/>
                        <a:pt x="107" y="176"/>
                      </a:cubicBezTo>
                      <a:lnTo>
                        <a:pt x="107" y="167"/>
                      </a:lnTo>
                      <a:cubicBezTo>
                        <a:pt x="107" y="167"/>
                        <a:pt x="103" y="163"/>
                        <a:pt x="100" y="163"/>
                      </a:cubicBezTo>
                      <a:cubicBezTo>
                        <a:pt x="99" y="163"/>
                        <a:pt x="98" y="164"/>
                        <a:pt x="98" y="167"/>
                      </a:cubicBezTo>
                      <a:lnTo>
                        <a:pt x="98" y="149"/>
                      </a:lnTo>
                      <a:cubicBezTo>
                        <a:pt x="80" y="96"/>
                        <a:pt x="54" y="43"/>
                        <a:pt x="18" y="7"/>
                      </a:cubicBezTo>
                      <a:cubicBezTo>
                        <a:pt x="18" y="3"/>
                        <a:pt x="14" y="0"/>
                        <a:pt x="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7" name="Google Shape;10517;p15"/>
                <p:cNvSpPr/>
                <p:nvPr/>
              </p:nvSpPr>
              <p:spPr>
                <a:xfrm>
                  <a:off x="5430550" y="1771700"/>
                  <a:ext cx="10475" cy="2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984" extrusionOk="0">
                      <a:moveTo>
                        <a:pt x="1" y="0"/>
                      </a:moveTo>
                      <a:lnTo>
                        <a:pt x="1" y="45"/>
                      </a:lnTo>
                      <a:cubicBezTo>
                        <a:pt x="1" y="45"/>
                        <a:pt x="10" y="62"/>
                        <a:pt x="10" y="89"/>
                      </a:cubicBezTo>
                      <a:cubicBezTo>
                        <a:pt x="19" y="116"/>
                        <a:pt x="28" y="151"/>
                        <a:pt x="36" y="196"/>
                      </a:cubicBezTo>
                      <a:cubicBezTo>
                        <a:pt x="72" y="311"/>
                        <a:pt x="107" y="418"/>
                        <a:pt x="152" y="524"/>
                      </a:cubicBezTo>
                      <a:cubicBezTo>
                        <a:pt x="196" y="631"/>
                        <a:pt x="250" y="737"/>
                        <a:pt x="312" y="835"/>
                      </a:cubicBezTo>
                      <a:cubicBezTo>
                        <a:pt x="338" y="880"/>
                        <a:pt x="356" y="906"/>
                        <a:pt x="374" y="933"/>
                      </a:cubicBezTo>
                      <a:lnTo>
                        <a:pt x="383" y="951"/>
                      </a:lnTo>
                      <a:cubicBezTo>
                        <a:pt x="383" y="960"/>
                        <a:pt x="383" y="960"/>
                        <a:pt x="383" y="968"/>
                      </a:cubicBezTo>
                      <a:lnTo>
                        <a:pt x="383" y="977"/>
                      </a:lnTo>
                      <a:cubicBezTo>
                        <a:pt x="387" y="982"/>
                        <a:pt x="392" y="984"/>
                        <a:pt x="396" y="984"/>
                      </a:cubicBezTo>
                      <a:cubicBezTo>
                        <a:pt x="401" y="984"/>
                        <a:pt x="405" y="982"/>
                        <a:pt x="409" y="977"/>
                      </a:cubicBezTo>
                      <a:cubicBezTo>
                        <a:pt x="418" y="977"/>
                        <a:pt x="418" y="960"/>
                        <a:pt x="409" y="960"/>
                      </a:cubicBezTo>
                      <a:lnTo>
                        <a:pt x="409" y="951"/>
                      </a:lnTo>
                      <a:cubicBezTo>
                        <a:pt x="401" y="942"/>
                        <a:pt x="401" y="942"/>
                        <a:pt x="401" y="942"/>
                      </a:cubicBezTo>
                      <a:lnTo>
                        <a:pt x="383" y="924"/>
                      </a:lnTo>
                      <a:cubicBezTo>
                        <a:pt x="374" y="897"/>
                        <a:pt x="347" y="871"/>
                        <a:pt x="330" y="826"/>
                      </a:cubicBezTo>
                      <a:cubicBezTo>
                        <a:pt x="303" y="791"/>
                        <a:pt x="276" y="746"/>
                        <a:pt x="250" y="684"/>
                      </a:cubicBezTo>
                      <a:cubicBezTo>
                        <a:pt x="223" y="631"/>
                        <a:pt x="196" y="578"/>
                        <a:pt x="170" y="524"/>
                      </a:cubicBezTo>
                      <a:cubicBezTo>
                        <a:pt x="125" y="418"/>
                        <a:pt x="90" y="302"/>
                        <a:pt x="63" y="196"/>
                      </a:cubicBezTo>
                      <a:cubicBezTo>
                        <a:pt x="54" y="151"/>
                        <a:pt x="45" y="107"/>
                        <a:pt x="36" y="80"/>
                      </a:cubicBezTo>
                      <a:cubicBezTo>
                        <a:pt x="28" y="54"/>
                        <a:pt x="28" y="45"/>
                        <a:pt x="28" y="45"/>
                      </a:cubicBezTo>
                      <a:cubicBezTo>
                        <a:pt x="28" y="18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18" name="Google Shape;10518;p15"/>
                <p:cNvSpPr/>
                <p:nvPr/>
              </p:nvSpPr>
              <p:spPr>
                <a:xfrm>
                  <a:off x="5411025" y="1768775"/>
                  <a:ext cx="17550" cy="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77" extrusionOk="0">
                      <a:moveTo>
                        <a:pt x="684" y="0"/>
                      </a:moveTo>
                      <a:cubicBezTo>
                        <a:pt x="676" y="0"/>
                        <a:pt x="664" y="6"/>
                        <a:pt x="649" y="11"/>
                      </a:cubicBezTo>
                      <a:lnTo>
                        <a:pt x="613" y="29"/>
                      </a:lnTo>
                      <a:lnTo>
                        <a:pt x="578" y="46"/>
                      </a:lnTo>
                      <a:lnTo>
                        <a:pt x="524" y="73"/>
                      </a:lnTo>
                      <a:cubicBezTo>
                        <a:pt x="435" y="135"/>
                        <a:pt x="347" y="197"/>
                        <a:pt x="276" y="277"/>
                      </a:cubicBezTo>
                      <a:cubicBezTo>
                        <a:pt x="240" y="322"/>
                        <a:pt x="196" y="357"/>
                        <a:pt x="169" y="402"/>
                      </a:cubicBezTo>
                      <a:cubicBezTo>
                        <a:pt x="134" y="446"/>
                        <a:pt x="107" y="490"/>
                        <a:pt x="89" y="526"/>
                      </a:cubicBezTo>
                      <a:cubicBezTo>
                        <a:pt x="62" y="570"/>
                        <a:pt x="45" y="597"/>
                        <a:pt x="36" y="624"/>
                      </a:cubicBezTo>
                      <a:lnTo>
                        <a:pt x="27" y="641"/>
                      </a:lnTo>
                      <a:cubicBezTo>
                        <a:pt x="18" y="641"/>
                        <a:pt x="9" y="641"/>
                        <a:pt x="9" y="650"/>
                      </a:cubicBezTo>
                      <a:cubicBezTo>
                        <a:pt x="0" y="659"/>
                        <a:pt x="9" y="668"/>
                        <a:pt x="18" y="677"/>
                      </a:cubicBezTo>
                      <a:cubicBezTo>
                        <a:pt x="27" y="677"/>
                        <a:pt x="36" y="668"/>
                        <a:pt x="45" y="668"/>
                      </a:cubicBezTo>
                      <a:lnTo>
                        <a:pt x="45" y="659"/>
                      </a:lnTo>
                      <a:cubicBezTo>
                        <a:pt x="45" y="659"/>
                        <a:pt x="45" y="650"/>
                        <a:pt x="45" y="650"/>
                      </a:cubicBezTo>
                      <a:lnTo>
                        <a:pt x="54" y="632"/>
                      </a:lnTo>
                      <a:cubicBezTo>
                        <a:pt x="62" y="606"/>
                        <a:pt x="80" y="579"/>
                        <a:pt x="98" y="544"/>
                      </a:cubicBezTo>
                      <a:cubicBezTo>
                        <a:pt x="125" y="499"/>
                        <a:pt x="151" y="464"/>
                        <a:pt x="178" y="419"/>
                      </a:cubicBezTo>
                      <a:cubicBezTo>
                        <a:pt x="213" y="375"/>
                        <a:pt x="249" y="339"/>
                        <a:pt x="293" y="295"/>
                      </a:cubicBezTo>
                      <a:cubicBezTo>
                        <a:pt x="364" y="224"/>
                        <a:pt x="444" y="162"/>
                        <a:pt x="542" y="108"/>
                      </a:cubicBezTo>
                      <a:lnTo>
                        <a:pt x="586" y="73"/>
                      </a:lnTo>
                      <a:lnTo>
                        <a:pt x="631" y="55"/>
                      </a:lnTo>
                      <a:cubicBezTo>
                        <a:pt x="640" y="46"/>
                        <a:pt x="649" y="46"/>
                        <a:pt x="666" y="37"/>
                      </a:cubicBezTo>
                      <a:cubicBezTo>
                        <a:pt x="684" y="29"/>
                        <a:pt x="702" y="20"/>
                        <a:pt x="693" y="11"/>
                      </a:cubicBezTo>
                      <a:cubicBezTo>
                        <a:pt x="693" y="3"/>
                        <a:pt x="690" y="0"/>
                        <a:pt x="6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519" name="Google Shape;10519;p15"/>
            <p:cNvGrpSpPr/>
            <p:nvPr/>
          </p:nvGrpSpPr>
          <p:grpSpPr>
            <a:xfrm rot="-3719668" flipH="1">
              <a:off x="1053256" y="4689285"/>
              <a:ext cx="167775" cy="162476"/>
              <a:chOff x="5230050" y="2005675"/>
              <a:chExt cx="81300" cy="78750"/>
            </a:xfrm>
          </p:grpSpPr>
          <p:sp>
            <p:nvSpPr>
              <p:cNvPr id="10520" name="Google Shape;10520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1" name="Google Shape;10521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2" name="Google Shape;10522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3" name="Google Shape;10523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4" name="Google Shape;10524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5" name="Google Shape;10525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6" name="Google Shape;10526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7" name="Google Shape;10527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8" name="Google Shape;10528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9" name="Google Shape;10529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0" name="Google Shape;10530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1" name="Google Shape;10531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2" name="Google Shape;10532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3" name="Google Shape;10533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4" name="Google Shape;10534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5" name="Google Shape;10535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6" name="Google Shape;10536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7" name="Google Shape;10537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8" name="Google Shape;10538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9" name="Google Shape;10539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0" name="Google Shape;10540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1" name="Google Shape;10541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2" name="Google Shape;10542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3" name="Google Shape;10543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4" name="Google Shape;10544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5" name="Google Shape;10545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6" name="Google Shape;10546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7" name="Google Shape;10547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8" name="Google Shape;10548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9" name="Google Shape;10549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0" name="Google Shape;10550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1" name="Google Shape;10551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52" name="Google Shape;10552;p15"/>
            <p:cNvGrpSpPr/>
            <p:nvPr/>
          </p:nvGrpSpPr>
          <p:grpSpPr>
            <a:xfrm>
              <a:off x="6772038" y="1159891"/>
              <a:ext cx="140817" cy="144141"/>
              <a:chOff x="5308025" y="1976325"/>
              <a:chExt cx="48650" cy="49800"/>
            </a:xfrm>
          </p:grpSpPr>
          <p:sp>
            <p:nvSpPr>
              <p:cNvPr id="10553" name="Google Shape;10553;p15"/>
              <p:cNvSpPr/>
              <p:nvPr/>
            </p:nvSpPr>
            <p:spPr>
              <a:xfrm>
                <a:off x="5308025" y="1976325"/>
                <a:ext cx="486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1946" h="1992" extrusionOk="0">
                    <a:moveTo>
                      <a:pt x="1075" y="0"/>
                    </a:moveTo>
                    <a:cubicBezTo>
                      <a:pt x="1004" y="0"/>
                      <a:pt x="933" y="45"/>
                      <a:pt x="889" y="107"/>
                    </a:cubicBezTo>
                    <a:lnTo>
                      <a:pt x="827" y="204"/>
                    </a:lnTo>
                    <a:cubicBezTo>
                      <a:pt x="773" y="275"/>
                      <a:pt x="756" y="373"/>
                      <a:pt x="765" y="462"/>
                    </a:cubicBezTo>
                    <a:lnTo>
                      <a:pt x="773" y="586"/>
                    </a:lnTo>
                    <a:cubicBezTo>
                      <a:pt x="782" y="631"/>
                      <a:pt x="809" y="675"/>
                      <a:pt x="853" y="693"/>
                    </a:cubicBezTo>
                    <a:cubicBezTo>
                      <a:pt x="880" y="702"/>
                      <a:pt x="898" y="728"/>
                      <a:pt x="907" y="755"/>
                    </a:cubicBezTo>
                    <a:lnTo>
                      <a:pt x="907" y="808"/>
                    </a:lnTo>
                    <a:cubicBezTo>
                      <a:pt x="907" y="826"/>
                      <a:pt x="898" y="844"/>
                      <a:pt x="889" y="853"/>
                    </a:cubicBezTo>
                    <a:lnTo>
                      <a:pt x="836" y="871"/>
                    </a:lnTo>
                    <a:cubicBezTo>
                      <a:pt x="831" y="873"/>
                      <a:pt x="826" y="874"/>
                      <a:pt x="822" y="874"/>
                    </a:cubicBezTo>
                    <a:cubicBezTo>
                      <a:pt x="809" y="874"/>
                      <a:pt x="798" y="866"/>
                      <a:pt x="791" y="853"/>
                    </a:cubicBezTo>
                    <a:lnTo>
                      <a:pt x="765" y="817"/>
                    </a:lnTo>
                    <a:cubicBezTo>
                      <a:pt x="747" y="799"/>
                      <a:pt x="747" y="764"/>
                      <a:pt x="756" y="737"/>
                    </a:cubicBezTo>
                    <a:cubicBezTo>
                      <a:pt x="773" y="693"/>
                      <a:pt x="773" y="648"/>
                      <a:pt x="747" y="604"/>
                    </a:cubicBezTo>
                    <a:lnTo>
                      <a:pt x="667" y="506"/>
                    </a:lnTo>
                    <a:cubicBezTo>
                      <a:pt x="614" y="435"/>
                      <a:pt x="534" y="382"/>
                      <a:pt x="445" y="355"/>
                    </a:cubicBezTo>
                    <a:lnTo>
                      <a:pt x="338" y="329"/>
                    </a:lnTo>
                    <a:cubicBezTo>
                      <a:pt x="318" y="324"/>
                      <a:pt x="298" y="322"/>
                      <a:pt x="278" y="322"/>
                    </a:cubicBezTo>
                    <a:cubicBezTo>
                      <a:pt x="222" y="322"/>
                      <a:pt x="171" y="340"/>
                      <a:pt x="125" y="373"/>
                    </a:cubicBezTo>
                    <a:lnTo>
                      <a:pt x="116" y="391"/>
                    </a:lnTo>
                    <a:cubicBezTo>
                      <a:pt x="98" y="400"/>
                      <a:pt x="90" y="418"/>
                      <a:pt x="81" y="435"/>
                    </a:cubicBezTo>
                    <a:cubicBezTo>
                      <a:pt x="63" y="444"/>
                      <a:pt x="54" y="462"/>
                      <a:pt x="45" y="480"/>
                    </a:cubicBezTo>
                    <a:lnTo>
                      <a:pt x="36" y="497"/>
                    </a:lnTo>
                    <a:cubicBezTo>
                      <a:pt x="1" y="569"/>
                      <a:pt x="10" y="648"/>
                      <a:pt x="54" y="711"/>
                    </a:cubicBezTo>
                    <a:lnTo>
                      <a:pt x="107" y="808"/>
                    </a:lnTo>
                    <a:cubicBezTo>
                      <a:pt x="161" y="888"/>
                      <a:pt x="232" y="942"/>
                      <a:pt x="312" y="977"/>
                    </a:cubicBezTo>
                    <a:lnTo>
                      <a:pt x="436" y="1021"/>
                    </a:lnTo>
                    <a:cubicBezTo>
                      <a:pt x="451" y="1024"/>
                      <a:pt x="466" y="1026"/>
                      <a:pt x="480" y="1026"/>
                    </a:cubicBezTo>
                    <a:cubicBezTo>
                      <a:pt x="509" y="1026"/>
                      <a:pt x="537" y="1019"/>
                      <a:pt x="560" y="995"/>
                    </a:cubicBezTo>
                    <a:cubicBezTo>
                      <a:pt x="580" y="982"/>
                      <a:pt x="599" y="974"/>
                      <a:pt x="619" y="974"/>
                    </a:cubicBezTo>
                    <a:cubicBezTo>
                      <a:pt x="626" y="974"/>
                      <a:pt x="633" y="975"/>
                      <a:pt x="640" y="977"/>
                    </a:cubicBezTo>
                    <a:lnTo>
                      <a:pt x="685" y="995"/>
                    </a:lnTo>
                    <a:cubicBezTo>
                      <a:pt x="702" y="1004"/>
                      <a:pt x="711" y="1013"/>
                      <a:pt x="711" y="1030"/>
                    </a:cubicBezTo>
                    <a:lnTo>
                      <a:pt x="711" y="1048"/>
                    </a:lnTo>
                    <a:cubicBezTo>
                      <a:pt x="711" y="1066"/>
                      <a:pt x="702" y="1075"/>
                      <a:pt x="685" y="1084"/>
                    </a:cubicBezTo>
                    <a:lnTo>
                      <a:pt x="640" y="1101"/>
                    </a:lnTo>
                    <a:cubicBezTo>
                      <a:pt x="633" y="1104"/>
                      <a:pt x="626" y="1105"/>
                      <a:pt x="619" y="1105"/>
                    </a:cubicBezTo>
                    <a:cubicBezTo>
                      <a:pt x="599" y="1105"/>
                      <a:pt x="580" y="1097"/>
                      <a:pt x="560" y="1084"/>
                    </a:cubicBezTo>
                    <a:cubicBezTo>
                      <a:pt x="537" y="1066"/>
                      <a:pt x="511" y="1057"/>
                      <a:pt x="483" y="1057"/>
                    </a:cubicBezTo>
                    <a:cubicBezTo>
                      <a:pt x="467" y="1057"/>
                      <a:pt x="452" y="1060"/>
                      <a:pt x="436" y="1066"/>
                    </a:cubicBezTo>
                    <a:lnTo>
                      <a:pt x="312" y="1110"/>
                    </a:lnTo>
                    <a:cubicBezTo>
                      <a:pt x="232" y="1146"/>
                      <a:pt x="161" y="1208"/>
                      <a:pt x="116" y="1279"/>
                    </a:cubicBezTo>
                    <a:lnTo>
                      <a:pt x="54" y="1386"/>
                    </a:lnTo>
                    <a:cubicBezTo>
                      <a:pt x="19" y="1448"/>
                      <a:pt x="19" y="1528"/>
                      <a:pt x="54" y="1599"/>
                    </a:cubicBezTo>
                    <a:lnTo>
                      <a:pt x="54" y="1617"/>
                    </a:lnTo>
                    <a:cubicBezTo>
                      <a:pt x="63" y="1634"/>
                      <a:pt x="81" y="1643"/>
                      <a:pt x="90" y="1661"/>
                    </a:cubicBezTo>
                    <a:cubicBezTo>
                      <a:pt x="98" y="1679"/>
                      <a:pt x="116" y="1688"/>
                      <a:pt x="125" y="1705"/>
                    </a:cubicBezTo>
                    <a:lnTo>
                      <a:pt x="143" y="1714"/>
                    </a:lnTo>
                    <a:cubicBezTo>
                      <a:pt x="186" y="1751"/>
                      <a:pt x="234" y="1767"/>
                      <a:pt x="286" y="1767"/>
                    </a:cubicBezTo>
                    <a:cubicBezTo>
                      <a:pt x="308" y="1767"/>
                      <a:pt x="332" y="1764"/>
                      <a:pt x="356" y="1759"/>
                    </a:cubicBezTo>
                    <a:lnTo>
                      <a:pt x="463" y="1723"/>
                    </a:lnTo>
                    <a:cubicBezTo>
                      <a:pt x="551" y="1696"/>
                      <a:pt x="623" y="1643"/>
                      <a:pt x="676" y="1572"/>
                    </a:cubicBezTo>
                    <a:lnTo>
                      <a:pt x="747" y="1474"/>
                    </a:lnTo>
                    <a:cubicBezTo>
                      <a:pt x="773" y="1430"/>
                      <a:pt x="782" y="1386"/>
                      <a:pt x="765" y="1341"/>
                    </a:cubicBezTo>
                    <a:cubicBezTo>
                      <a:pt x="747" y="1315"/>
                      <a:pt x="747" y="1279"/>
                      <a:pt x="765" y="1261"/>
                    </a:cubicBezTo>
                    <a:lnTo>
                      <a:pt x="800" y="1217"/>
                    </a:lnTo>
                    <a:cubicBezTo>
                      <a:pt x="800" y="1204"/>
                      <a:pt x="810" y="1196"/>
                      <a:pt x="818" y="1196"/>
                    </a:cubicBezTo>
                    <a:cubicBezTo>
                      <a:pt x="821" y="1196"/>
                      <a:pt x="824" y="1197"/>
                      <a:pt x="827" y="1199"/>
                    </a:cubicBezTo>
                    <a:lnTo>
                      <a:pt x="862" y="1199"/>
                    </a:lnTo>
                    <a:cubicBezTo>
                      <a:pt x="865" y="1198"/>
                      <a:pt x="869" y="1197"/>
                      <a:pt x="872" y="1197"/>
                    </a:cubicBezTo>
                    <a:cubicBezTo>
                      <a:pt x="886" y="1197"/>
                      <a:pt x="898" y="1213"/>
                      <a:pt x="898" y="1235"/>
                    </a:cubicBezTo>
                    <a:lnTo>
                      <a:pt x="898" y="1270"/>
                    </a:lnTo>
                    <a:cubicBezTo>
                      <a:pt x="907" y="1297"/>
                      <a:pt x="889" y="1323"/>
                      <a:pt x="862" y="1341"/>
                    </a:cubicBezTo>
                    <a:cubicBezTo>
                      <a:pt x="827" y="1368"/>
                      <a:pt x="800" y="1412"/>
                      <a:pt x="800" y="1457"/>
                    </a:cubicBezTo>
                    <a:lnTo>
                      <a:pt x="800" y="1581"/>
                    </a:lnTo>
                    <a:cubicBezTo>
                      <a:pt x="809" y="1670"/>
                      <a:pt x="836" y="1759"/>
                      <a:pt x="898" y="1821"/>
                    </a:cubicBezTo>
                    <a:lnTo>
                      <a:pt x="969" y="1910"/>
                    </a:lnTo>
                    <a:cubicBezTo>
                      <a:pt x="1016" y="1964"/>
                      <a:pt x="1076" y="1991"/>
                      <a:pt x="1144" y="1991"/>
                    </a:cubicBezTo>
                    <a:cubicBezTo>
                      <a:pt x="1153" y="1991"/>
                      <a:pt x="1163" y="1991"/>
                      <a:pt x="1173" y="1990"/>
                    </a:cubicBezTo>
                    <a:lnTo>
                      <a:pt x="1191" y="1990"/>
                    </a:lnTo>
                    <a:cubicBezTo>
                      <a:pt x="1209" y="1990"/>
                      <a:pt x="1226" y="1981"/>
                      <a:pt x="1244" y="1972"/>
                    </a:cubicBezTo>
                    <a:cubicBezTo>
                      <a:pt x="1262" y="1972"/>
                      <a:pt x="1280" y="1963"/>
                      <a:pt x="1298" y="1954"/>
                    </a:cubicBezTo>
                    <a:lnTo>
                      <a:pt x="1315" y="1945"/>
                    </a:lnTo>
                    <a:cubicBezTo>
                      <a:pt x="1377" y="1901"/>
                      <a:pt x="1422" y="1839"/>
                      <a:pt x="1431" y="1759"/>
                    </a:cubicBezTo>
                    <a:lnTo>
                      <a:pt x="1431" y="1652"/>
                    </a:lnTo>
                    <a:cubicBezTo>
                      <a:pt x="1440" y="1563"/>
                      <a:pt x="1413" y="1474"/>
                      <a:pt x="1360" y="1395"/>
                    </a:cubicBezTo>
                    <a:lnTo>
                      <a:pt x="1289" y="1297"/>
                    </a:lnTo>
                    <a:cubicBezTo>
                      <a:pt x="1266" y="1260"/>
                      <a:pt x="1232" y="1241"/>
                      <a:pt x="1190" y="1241"/>
                    </a:cubicBezTo>
                    <a:cubicBezTo>
                      <a:pt x="1182" y="1241"/>
                      <a:pt x="1173" y="1242"/>
                      <a:pt x="1164" y="1244"/>
                    </a:cubicBezTo>
                    <a:cubicBezTo>
                      <a:pt x="1138" y="1244"/>
                      <a:pt x="1111" y="1235"/>
                      <a:pt x="1093" y="1208"/>
                    </a:cubicBezTo>
                    <a:lnTo>
                      <a:pt x="1058" y="1172"/>
                    </a:lnTo>
                    <a:cubicBezTo>
                      <a:pt x="1049" y="1155"/>
                      <a:pt x="1049" y="1137"/>
                      <a:pt x="1058" y="1128"/>
                    </a:cubicBezTo>
                    <a:lnTo>
                      <a:pt x="1075" y="1093"/>
                    </a:lnTo>
                    <a:cubicBezTo>
                      <a:pt x="1082" y="1086"/>
                      <a:pt x="1097" y="1080"/>
                      <a:pt x="1112" y="1080"/>
                    </a:cubicBezTo>
                    <a:cubicBezTo>
                      <a:pt x="1118" y="1080"/>
                      <a:pt x="1124" y="1081"/>
                      <a:pt x="1129" y="1084"/>
                    </a:cubicBezTo>
                    <a:lnTo>
                      <a:pt x="1173" y="1093"/>
                    </a:lnTo>
                    <a:cubicBezTo>
                      <a:pt x="1200" y="1101"/>
                      <a:pt x="1218" y="1119"/>
                      <a:pt x="1226" y="1155"/>
                    </a:cubicBezTo>
                    <a:cubicBezTo>
                      <a:pt x="1235" y="1199"/>
                      <a:pt x="1271" y="1235"/>
                      <a:pt x="1315" y="1244"/>
                    </a:cubicBezTo>
                    <a:lnTo>
                      <a:pt x="1440" y="1279"/>
                    </a:lnTo>
                    <a:cubicBezTo>
                      <a:pt x="1471" y="1290"/>
                      <a:pt x="1505" y="1295"/>
                      <a:pt x="1540" y="1295"/>
                    </a:cubicBezTo>
                    <a:cubicBezTo>
                      <a:pt x="1594" y="1295"/>
                      <a:pt x="1649" y="1283"/>
                      <a:pt x="1697" y="1261"/>
                    </a:cubicBezTo>
                    <a:lnTo>
                      <a:pt x="1813" y="1217"/>
                    </a:lnTo>
                    <a:cubicBezTo>
                      <a:pt x="1884" y="1190"/>
                      <a:pt x="1928" y="1128"/>
                      <a:pt x="1946" y="1057"/>
                    </a:cubicBezTo>
                    <a:lnTo>
                      <a:pt x="1946" y="1030"/>
                    </a:lnTo>
                    <a:cubicBezTo>
                      <a:pt x="1946" y="995"/>
                      <a:pt x="1946" y="959"/>
                      <a:pt x="1946" y="924"/>
                    </a:cubicBezTo>
                    <a:lnTo>
                      <a:pt x="1946" y="906"/>
                    </a:lnTo>
                    <a:cubicBezTo>
                      <a:pt x="1928" y="835"/>
                      <a:pt x="1875" y="773"/>
                      <a:pt x="1804" y="746"/>
                    </a:cubicBezTo>
                    <a:lnTo>
                      <a:pt x="1688" y="702"/>
                    </a:lnTo>
                    <a:cubicBezTo>
                      <a:pt x="1645" y="683"/>
                      <a:pt x="1600" y="674"/>
                      <a:pt x="1554" y="674"/>
                    </a:cubicBezTo>
                    <a:cubicBezTo>
                      <a:pt x="1513" y="674"/>
                      <a:pt x="1472" y="681"/>
                      <a:pt x="1431" y="693"/>
                    </a:cubicBezTo>
                    <a:lnTo>
                      <a:pt x="1306" y="737"/>
                    </a:lnTo>
                    <a:cubicBezTo>
                      <a:pt x="1262" y="746"/>
                      <a:pt x="1235" y="791"/>
                      <a:pt x="1226" y="835"/>
                    </a:cubicBezTo>
                    <a:cubicBezTo>
                      <a:pt x="1218" y="862"/>
                      <a:pt x="1200" y="888"/>
                      <a:pt x="1173" y="897"/>
                    </a:cubicBezTo>
                    <a:lnTo>
                      <a:pt x="1120" y="888"/>
                    </a:lnTo>
                    <a:cubicBezTo>
                      <a:pt x="1113" y="892"/>
                      <a:pt x="1105" y="894"/>
                      <a:pt x="1098" y="894"/>
                    </a:cubicBezTo>
                    <a:cubicBezTo>
                      <a:pt x="1089" y="894"/>
                      <a:pt x="1081" y="890"/>
                      <a:pt x="1075" y="879"/>
                    </a:cubicBezTo>
                    <a:cubicBezTo>
                      <a:pt x="1067" y="862"/>
                      <a:pt x="1067" y="853"/>
                      <a:pt x="1075" y="835"/>
                    </a:cubicBezTo>
                    <a:lnTo>
                      <a:pt x="1102" y="791"/>
                    </a:lnTo>
                    <a:cubicBezTo>
                      <a:pt x="1111" y="764"/>
                      <a:pt x="1138" y="746"/>
                      <a:pt x="1173" y="746"/>
                    </a:cubicBezTo>
                    <a:cubicBezTo>
                      <a:pt x="1218" y="746"/>
                      <a:pt x="1262" y="720"/>
                      <a:pt x="1280" y="684"/>
                    </a:cubicBezTo>
                    <a:lnTo>
                      <a:pt x="1342" y="569"/>
                    </a:lnTo>
                    <a:cubicBezTo>
                      <a:pt x="1386" y="489"/>
                      <a:pt x="1395" y="400"/>
                      <a:pt x="1377" y="311"/>
                    </a:cubicBezTo>
                    <a:lnTo>
                      <a:pt x="1360" y="196"/>
                    </a:lnTo>
                    <a:cubicBezTo>
                      <a:pt x="1342" y="124"/>
                      <a:pt x="1298" y="62"/>
                      <a:pt x="1226" y="27"/>
                    </a:cubicBezTo>
                    <a:lnTo>
                      <a:pt x="1209" y="27"/>
                    </a:lnTo>
                    <a:cubicBezTo>
                      <a:pt x="1173" y="9"/>
                      <a:pt x="1138" y="9"/>
                      <a:pt x="10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554" name="Google Shape;10554;p15"/>
              <p:cNvGrpSpPr/>
              <p:nvPr/>
            </p:nvGrpSpPr>
            <p:grpSpPr>
              <a:xfrm>
                <a:off x="5323575" y="1987850"/>
                <a:ext cx="22450" cy="29800"/>
                <a:chOff x="5323575" y="1987850"/>
                <a:chExt cx="22450" cy="29800"/>
              </a:xfrm>
            </p:grpSpPr>
            <p:sp>
              <p:nvSpPr>
                <p:cNvPr id="10555" name="Google Shape;10555;p15"/>
                <p:cNvSpPr/>
                <p:nvPr/>
              </p:nvSpPr>
              <p:spPr>
                <a:xfrm>
                  <a:off x="5328250" y="1999175"/>
                  <a:ext cx="600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223" extrusionOk="0">
                      <a:moveTo>
                        <a:pt x="231" y="99"/>
                      </a:moveTo>
                      <a:cubicBezTo>
                        <a:pt x="213" y="107"/>
                        <a:pt x="204" y="125"/>
                        <a:pt x="195" y="134"/>
                      </a:cubicBezTo>
                      <a:lnTo>
                        <a:pt x="178" y="170"/>
                      </a:lnTo>
                      <a:cubicBezTo>
                        <a:pt x="169" y="179"/>
                        <a:pt x="169" y="187"/>
                        <a:pt x="160" y="196"/>
                      </a:cubicBezTo>
                      <a:cubicBezTo>
                        <a:pt x="160" y="214"/>
                        <a:pt x="142" y="223"/>
                        <a:pt x="133" y="214"/>
                      </a:cubicBezTo>
                      <a:cubicBezTo>
                        <a:pt x="107" y="196"/>
                        <a:pt x="80" y="196"/>
                        <a:pt x="62" y="196"/>
                      </a:cubicBezTo>
                      <a:lnTo>
                        <a:pt x="27" y="196"/>
                      </a:lnTo>
                      <a:cubicBezTo>
                        <a:pt x="9" y="187"/>
                        <a:pt x="0" y="179"/>
                        <a:pt x="0" y="161"/>
                      </a:cubicBezTo>
                      <a:cubicBezTo>
                        <a:pt x="0" y="152"/>
                        <a:pt x="0" y="143"/>
                        <a:pt x="0" y="143"/>
                      </a:cubicBezTo>
                      <a:lnTo>
                        <a:pt x="0" y="125"/>
                      </a:lnTo>
                      <a:cubicBezTo>
                        <a:pt x="0" y="116"/>
                        <a:pt x="0" y="99"/>
                        <a:pt x="0" y="90"/>
                      </a:cubicBezTo>
                      <a:cubicBezTo>
                        <a:pt x="0" y="72"/>
                        <a:pt x="9" y="54"/>
                        <a:pt x="27" y="54"/>
                      </a:cubicBezTo>
                      <a:cubicBezTo>
                        <a:pt x="44" y="54"/>
                        <a:pt x="53" y="54"/>
                        <a:pt x="71" y="45"/>
                      </a:cubicBezTo>
                      <a:lnTo>
                        <a:pt x="124" y="28"/>
                      </a:lnTo>
                      <a:lnTo>
                        <a:pt x="142" y="19"/>
                      </a:lnTo>
                      <a:lnTo>
                        <a:pt x="151" y="10"/>
                      </a:lnTo>
                      <a:cubicBezTo>
                        <a:pt x="160" y="1"/>
                        <a:pt x="178" y="1"/>
                        <a:pt x="187" y="10"/>
                      </a:cubicBezTo>
                      <a:lnTo>
                        <a:pt x="195" y="28"/>
                      </a:lnTo>
                      <a:cubicBezTo>
                        <a:pt x="204" y="45"/>
                        <a:pt x="222" y="63"/>
                        <a:pt x="231" y="72"/>
                      </a:cubicBezTo>
                      <a:cubicBezTo>
                        <a:pt x="240" y="72"/>
                        <a:pt x="240" y="90"/>
                        <a:pt x="231" y="9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6" name="Google Shape;10556;p15"/>
                <p:cNvSpPr/>
                <p:nvPr/>
              </p:nvSpPr>
              <p:spPr>
                <a:xfrm>
                  <a:off x="5324675" y="1997475"/>
                  <a:ext cx="55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" h="170" extrusionOk="0">
                      <a:moveTo>
                        <a:pt x="10" y="0"/>
                      </a:moveTo>
                      <a:cubicBezTo>
                        <a:pt x="8" y="0"/>
                        <a:pt x="5" y="2"/>
                        <a:pt x="1" y="7"/>
                      </a:cubicBezTo>
                      <a:cubicBezTo>
                        <a:pt x="1" y="16"/>
                        <a:pt x="1" y="25"/>
                        <a:pt x="10" y="25"/>
                      </a:cubicBezTo>
                      <a:lnTo>
                        <a:pt x="28" y="25"/>
                      </a:lnTo>
                      <a:cubicBezTo>
                        <a:pt x="90" y="60"/>
                        <a:pt x="152" y="104"/>
                        <a:pt x="205" y="167"/>
                      </a:cubicBezTo>
                      <a:cubicBezTo>
                        <a:pt x="205" y="168"/>
                        <a:pt x="206" y="169"/>
                        <a:pt x="207" y="169"/>
                      </a:cubicBezTo>
                      <a:cubicBezTo>
                        <a:pt x="211" y="169"/>
                        <a:pt x="221" y="156"/>
                        <a:pt x="214" y="149"/>
                      </a:cubicBezTo>
                      <a:cubicBezTo>
                        <a:pt x="161" y="96"/>
                        <a:pt x="99" y="51"/>
                        <a:pt x="28" y="16"/>
                      </a:cubicBezTo>
                      <a:cubicBezTo>
                        <a:pt x="28" y="7"/>
                        <a:pt x="19" y="7"/>
                        <a:pt x="19" y="7"/>
                      </a:cubicBezTo>
                      <a:cubicBezTo>
                        <a:pt x="14" y="2"/>
                        <a:pt x="12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7" name="Google Shape;10557;p15"/>
                <p:cNvSpPr/>
                <p:nvPr/>
              </p:nvSpPr>
              <p:spPr>
                <a:xfrm>
                  <a:off x="5324675" y="2000525"/>
                  <a:ext cx="4250" cy="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49" extrusionOk="0">
                      <a:moveTo>
                        <a:pt x="19" y="0"/>
                      </a:moveTo>
                      <a:cubicBezTo>
                        <a:pt x="10" y="0"/>
                        <a:pt x="1" y="9"/>
                        <a:pt x="1" y="9"/>
                      </a:cubicBezTo>
                      <a:cubicBezTo>
                        <a:pt x="10" y="18"/>
                        <a:pt x="10" y="27"/>
                        <a:pt x="19" y="27"/>
                      </a:cubicBezTo>
                      <a:cubicBezTo>
                        <a:pt x="28" y="18"/>
                        <a:pt x="28" y="18"/>
                        <a:pt x="28" y="9"/>
                      </a:cubicBezTo>
                      <a:cubicBezTo>
                        <a:pt x="28" y="0"/>
                        <a:pt x="19" y="0"/>
                        <a:pt x="19" y="0"/>
                      </a:cubicBezTo>
                      <a:close/>
                      <a:moveTo>
                        <a:pt x="70" y="6"/>
                      </a:moveTo>
                      <a:cubicBezTo>
                        <a:pt x="59" y="6"/>
                        <a:pt x="48" y="7"/>
                        <a:pt x="36" y="9"/>
                      </a:cubicBezTo>
                      <a:cubicBezTo>
                        <a:pt x="81" y="9"/>
                        <a:pt x="125" y="27"/>
                        <a:pt x="161" y="45"/>
                      </a:cubicBezTo>
                      <a:cubicBezTo>
                        <a:pt x="161" y="48"/>
                        <a:pt x="162" y="49"/>
                        <a:pt x="163" y="49"/>
                      </a:cubicBezTo>
                      <a:cubicBezTo>
                        <a:pt x="166" y="49"/>
                        <a:pt x="170" y="45"/>
                        <a:pt x="170" y="45"/>
                      </a:cubicBezTo>
                      <a:cubicBezTo>
                        <a:pt x="170" y="45"/>
                        <a:pt x="170" y="36"/>
                        <a:pt x="170" y="36"/>
                      </a:cubicBezTo>
                      <a:cubicBezTo>
                        <a:pt x="136" y="16"/>
                        <a:pt x="103" y="6"/>
                        <a:pt x="70" y="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8" name="Google Shape;10558;p15"/>
                <p:cNvSpPr/>
                <p:nvPr/>
              </p:nvSpPr>
              <p:spPr>
                <a:xfrm>
                  <a:off x="5323575" y="2002125"/>
                  <a:ext cx="5575" cy="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94" extrusionOk="0">
                      <a:moveTo>
                        <a:pt x="214" y="1"/>
                      </a:moveTo>
                      <a:cubicBezTo>
                        <a:pt x="211" y="1"/>
                        <a:pt x="209" y="3"/>
                        <a:pt x="205" y="7"/>
                      </a:cubicBezTo>
                      <a:cubicBezTo>
                        <a:pt x="143" y="52"/>
                        <a:pt x="72" y="114"/>
                        <a:pt x="18" y="176"/>
                      </a:cubicBezTo>
                      <a:lnTo>
                        <a:pt x="9" y="176"/>
                      </a:lnTo>
                      <a:cubicBezTo>
                        <a:pt x="1" y="185"/>
                        <a:pt x="1" y="185"/>
                        <a:pt x="9" y="194"/>
                      </a:cubicBezTo>
                      <a:lnTo>
                        <a:pt x="27" y="194"/>
                      </a:lnTo>
                      <a:cubicBezTo>
                        <a:pt x="27" y="194"/>
                        <a:pt x="27" y="185"/>
                        <a:pt x="27" y="185"/>
                      </a:cubicBezTo>
                      <a:cubicBezTo>
                        <a:pt x="89" y="123"/>
                        <a:pt x="151" y="69"/>
                        <a:pt x="223" y="16"/>
                      </a:cubicBezTo>
                      <a:cubicBezTo>
                        <a:pt x="223" y="16"/>
                        <a:pt x="223" y="7"/>
                        <a:pt x="223" y="7"/>
                      </a:cubicBezTo>
                      <a:cubicBezTo>
                        <a:pt x="218" y="3"/>
                        <a:pt x="216" y="1"/>
                        <a:pt x="2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59" name="Google Shape;10559;p15"/>
                <p:cNvSpPr/>
                <p:nvPr/>
              </p:nvSpPr>
              <p:spPr>
                <a:xfrm>
                  <a:off x="5331575" y="1987850"/>
                  <a:ext cx="1350" cy="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508" extrusionOk="0">
                      <a:moveTo>
                        <a:pt x="27" y="1"/>
                      </a:moveTo>
                      <a:cubicBezTo>
                        <a:pt x="27" y="1"/>
                        <a:pt x="18" y="1"/>
                        <a:pt x="18" y="10"/>
                      </a:cubicBezTo>
                      <a:cubicBezTo>
                        <a:pt x="18" y="10"/>
                        <a:pt x="18" y="19"/>
                        <a:pt x="18" y="19"/>
                      </a:cubicBezTo>
                      <a:lnTo>
                        <a:pt x="9" y="10"/>
                      </a:lnTo>
                      <a:cubicBezTo>
                        <a:pt x="9" y="10"/>
                        <a:pt x="9" y="19"/>
                        <a:pt x="9" y="19"/>
                      </a:cubicBezTo>
                      <a:cubicBezTo>
                        <a:pt x="4" y="30"/>
                        <a:pt x="12" y="37"/>
                        <a:pt x="21" y="37"/>
                      </a:cubicBezTo>
                      <a:cubicBezTo>
                        <a:pt x="26" y="37"/>
                        <a:pt x="32" y="34"/>
                        <a:pt x="36" y="28"/>
                      </a:cubicBezTo>
                      <a:cubicBezTo>
                        <a:pt x="36" y="28"/>
                        <a:pt x="36" y="19"/>
                        <a:pt x="36" y="19"/>
                      </a:cubicBezTo>
                      <a:lnTo>
                        <a:pt x="36" y="10"/>
                      </a:lnTo>
                      <a:lnTo>
                        <a:pt x="27" y="1"/>
                      </a:lnTo>
                      <a:close/>
                      <a:moveTo>
                        <a:pt x="36" y="36"/>
                      </a:moveTo>
                      <a:lnTo>
                        <a:pt x="36" y="45"/>
                      </a:lnTo>
                      <a:cubicBezTo>
                        <a:pt x="36" y="46"/>
                        <a:pt x="36" y="46"/>
                        <a:pt x="36" y="47"/>
                      </a:cubicBezTo>
                      <a:lnTo>
                        <a:pt x="36" y="47"/>
                      </a:lnTo>
                      <a:cubicBezTo>
                        <a:pt x="36" y="43"/>
                        <a:pt x="36" y="40"/>
                        <a:pt x="36" y="36"/>
                      </a:cubicBezTo>
                      <a:close/>
                      <a:moveTo>
                        <a:pt x="36" y="47"/>
                      </a:moveTo>
                      <a:cubicBezTo>
                        <a:pt x="36" y="61"/>
                        <a:pt x="37" y="75"/>
                        <a:pt x="44" y="89"/>
                      </a:cubicBezTo>
                      <a:lnTo>
                        <a:pt x="44" y="89"/>
                      </a:lnTo>
                      <a:cubicBezTo>
                        <a:pt x="43" y="69"/>
                        <a:pt x="37" y="55"/>
                        <a:pt x="36" y="47"/>
                      </a:cubicBezTo>
                      <a:close/>
                      <a:moveTo>
                        <a:pt x="44" y="89"/>
                      </a:moveTo>
                      <a:cubicBezTo>
                        <a:pt x="45" y="92"/>
                        <a:pt x="45" y="95"/>
                        <a:pt x="45" y="99"/>
                      </a:cubicBezTo>
                      <a:cubicBezTo>
                        <a:pt x="45" y="143"/>
                        <a:pt x="45" y="205"/>
                        <a:pt x="45" y="259"/>
                      </a:cubicBezTo>
                      <a:cubicBezTo>
                        <a:pt x="36" y="303"/>
                        <a:pt x="36" y="356"/>
                        <a:pt x="27" y="410"/>
                      </a:cubicBezTo>
                      <a:cubicBezTo>
                        <a:pt x="18" y="454"/>
                        <a:pt x="18" y="472"/>
                        <a:pt x="9" y="481"/>
                      </a:cubicBezTo>
                      <a:cubicBezTo>
                        <a:pt x="0" y="498"/>
                        <a:pt x="0" y="507"/>
                        <a:pt x="9" y="507"/>
                      </a:cubicBezTo>
                      <a:cubicBezTo>
                        <a:pt x="18" y="507"/>
                        <a:pt x="27" y="489"/>
                        <a:pt x="27" y="489"/>
                      </a:cubicBezTo>
                      <a:cubicBezTo>
                        <a:pt x="27" y="489"/>
                        <a:pt x="27" y="463"/>
                        <a:pt x="36" y="418"/>
                      </a:cubicBezTo>
                      <a:cubicBezTo>
                        <a:pt x="45" y="365"/>
                        <a:pt x="54" y="312"/>
                        <a:pt x="54" y="259"/>
                      </a:cubicBezTo>
                      <a:cubicBezTo>
                        <a:pt x="54" y="205"/>
                        <a:pt x="54" y="143"/>
                        <a:pt x="45" y="90"/>
                      </a:cubicBezTo>
                      <a:cubicBezTo>
                        <a:pt x="45" y="90"/>
                        <a:pt x="44" y="89"/>
                        <a:pt x="44" y="8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0" name="Google Shape;10560;p15"/>
                <p:cNvSpPr/>
                <p:nvPr/>
              </p:nvSpPr>
              <p:spPr>
                <a:xfrm>
                  <a:off x="5331350" y="1994975"/>
                  <a:ext cx="62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67" extrusionOk="0">
                      <a:moveTo>
                        <a:pt x="222" y="0"/>
                      </a:moveTo>
                      <a:cubicBezTo>
                        <a:pt x="222" y="0"/>
                        <a:pt x="222" y="9"/>
                        <a:pt x="222" y="9"/>
                      </a:cubicBezTo>
                      <a:lnTo>
                        <a:pt x="214" y="18"/>
                      </a:lnTo>
                      <a:lnTo>
                        <a:pt x="187" y="45"/>
                      </a:lnTo>
                      <a:cubicBezTo>
                        <a:pt x="169" y="62"/>
                        <a:pt x="134" y="89"/>
                        <a:pt x="107" y="116"/>
                      </a:cubicBezTo>
                      <a:cubicBezTo>
                        <a:pt x="80" y="151"/>
                        <a:pt x="54" y="178"/>
                        <a:pt x="36" y="204"/>
                      </a:cubicBezTo>
                      <a:cubicBezTo>
                        <a:pt x="18" y="231"/>
                        <a:pt x="9" y="249"/>
                        <a:pt x="9" y="249"/>
                      </a:cubicBezTo>
                      <a:cubicBezTo>
                        <a:pt x="0" y="249"/>
                        <a:pt x="0" y="258"/>
                        <a:pt x="9" y="267"/>
                      </a:cubicBezTo>
                      <a:cubicBezTo>
                        <a:pt x="18" y="267"/>
                        <a:pt x="27" y="267"/>
                        <a:pt x="27" y="258"/>
                      </a:cubicBezTo>
                      <a:cubicBezTo>
                        <a:pt x="36" y="240"/>
                        <a:pt x="45" y="231"/>
                        <a:pt x="54" y="213"/>
                      </a:cubicBezTo>
                      <a:cubicBezTo>
                        <a:pt x="71" y="196"/>
                        <a:pt x="98" y="160"/>
                        <a:pt x="125" y="133"/>
                      </a:cubicBezTo>
                      <a:cubicBezTo>
                        <a:pt x="142" y="98"/>
                        <a:pt x="178" y="71"/>
                        <a:pt x="196" y="53"/>
                      </a:cubicBezTo>
                      <a:lnTo>
                        <a:pt x="222" y="27"/>
                      </a:lnTo>
                      <a:lnTo>
                        <a:pt x="231" y="18"/>
                      </a:lnTo>
                      <a:lnTo>
                        <a:pt x="240" y="18"/>
                      </a:lnTo>
                      <a:cubicBezTo>
                        <a:pt x="249" y="9"/>
                        <a:pt x="249" y="9"/>
                        <a:pt x="2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1" name="Google Shape;10561;p15"/>
                <p:cNvSpPr/>
                <p:nvPr/>
              </p:nvSpPr>
              <p:spPr>
                <a:xfrm>
                  <a:off x="5332450" y="2000950"/>
                  <a:ext cx="10475" cy="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37" extrusionOk="0">
                      <a:moveTo>
                        <a:pt x="205" y="1"/>
                      </a:moveTo>
                      <a:cubicBezTo>
                        <a:pt x="161" y="1"/>
                        <a:pt x="125" y="1"/>
                        <a:pt x="81" y="10"/>
                      </a:cubicBezTo>
                      <a:lnTo>
                        <a:pt x="19" y="19"/>
                      </a:lnTo>
                      <a:cubicBezTo>
                        <a:pt x="10" y="19"/>
                        <a:pt x="1" y="19"/>
                        <a:pt x="10" y="28"/>
                      </a:cubicBezTo>
                      <a:cubicBezTo>
                        <a:pt x="10" y="36"/>
                        <a:pt x="19" y="36"/>
                        <a:pt x="27" y="36"/>
                      </a:cubicBezTo>
                      <a:lnTo>
                        <a:pt x="81" y="28"/>
                      </a:lnTo>
                      <a:cubicBezTo>
                        <a:pt x="125" y="19"/>
                        <a:pt x="170" y="19"/>
                        <a:pt x="205" y="19"/>
                      </a:cubicBezTo>
                      <a:lnTo>
                        <a:pt x="392" y="19"/>
                      </a:lnTo>
                      <a:cubicBezTo>
                        <a:pt x="392" y="19"/>
                        <a:pt x="392" y="28"/>
                        <a:pt x="400" y="28"/>
                      </a:cubicBezTo>
                      <a:cubicBezTo>
                        <a:pt x="409" y="28"/>
                        <a:pt x="418" y="19"/>
                        <a:pt x="409" y="19"/>
                      </a:cubicBezTo>
                      <a:cubicBezTo>
                        <a:pt x="418" y="10"/>
                        <a:pt x="409" y="1"/>
                        <a:pt x="4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2" name="Google Shape;10562;p15"/>
                <p:cNvSpPr/>
                <p:nvPr/>
              </p:nvSpPr>
              <p:spPr>
                <a:xfrm>
                  <a:off x="5330900" y="2003175"/>
                  <a:ext cx="6250" cy="1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425" extrusionOk="0">
                      <a:moveTo>
                        <a:pt x="1" y="1"/>
                      </a:moveTo>
                      <a:lnTo>
                        <a:pt x="1" y="27"/>
                      </a:lnTo>
                      <a:cubicBezTo>
                        <a:pt x="1" y="27"/>
                        <a:pt x="1" y="36"/>
                        <a:pt x="9" y="45"/>
                      </a:cubicBezTo>
                      <a:cubicBezTo>
                        <a:pt x="9" y="63"/>
                        <a:pt x="18" y="81"/>
                        <a:pt x="27" y="90"/>
                      </a:cubicBezTo>
                      <a:cubicBezTo>
                        <a:pt x="27" y="72"/>
                        <a:pt x="18" y="54"/>
                        <a:pt x="18" y="36"/>
                      </a:cubicBezTo>
                      <a:lnTo>
                        <a:pt x="18" y="19"/>
                      </a:lnTo>
                      <a:cubicBezTo>
                        <a:pt x="9" y="10"/>
                        <a:pt x="1" y="1"/>
                        <a:pt x="1" y="1"/>
                      </a:cubicBezTo>
                      <a:close/>
                      <a:moveTo>
                        <a:pt x="27" y="90"/>
                      </a:moveTo>
                      <a:lnTo>
                        <a:pt x="27" y="90"/>
                      </a:lnTo>
                      <a:cubicBezTo>
                        <a:pt x="45" y="143"/>
                        <a:pt x="63" y="196"/>
                        <a:pt x="89" y="241"/>
                      </a:cubicBezTo>
                      <a:cubicBezTo>
                        <a:pt x="125" y="285"/>
                        <a:pt x="152" y="329"/>
                        <a:pt x="187" y="365"/>
                      </a:cubicBezTo>
                      <a:cubicBezTo>
                        <a:pt x="152" y="321"/>
                        <a:pt x="125" y="276"/>
                        <a:pt x="98" y="232"/>
                      </a:cubicBezTo>
                      <a:cubicBezTo>
                        <a:pt x="72" y="187"/>
                        <a:pt x="45" y="134"/>
                        <a:pt x="27" y="90"/>
                      </a:cubicBezTo>
                      <a:close/>
                      <a:moveTo>
                        <a:pt x="187" y="365"/>
                      </a:moveTo>
                      <a:lnTo>
                        <a:pt x="223" y="409"/>
                      </a:lnTo>
                      <a:cubicBezTo>
                        <a:pt x="223" y="409"/>
                        <a:pt x="223" y="418"/>
                        <a:pt x="223" y="418"/>
                      </a:cubicBezTo>
                      <a:cubicBezTo>
                        <a:pt x="227" y="423"/>
                        <a:pt x="229" y="425"/>
                        <a:pt x="232" y="425"/>
                      </a:cubicBezTo>
                      <a:cubicBezTo>
                        <a:pt x="234" y="425"/>
                        <a:pt x="236" y="423"/>
                        <a:pt x="240" y="418"/>
                      </a:cubicBezTo>
                      <a:cubicBezTo>
                        <a:pt x="249" y="418"/>
                        <a:pt x="249" y="409"/>
                        <a:pt x="240" y="400"/>
                      </a:cubicBezTo>
                      <a:cubicBezTo>
                        <a:pt x="232" y="400"/>
                        <a:pt x="232" y="400"/>
                        <a:pt x="232" y="409"/>
                      </a:cubicBezTo>
                      <a:lnTo>
                        <a:pt x="223" y="400"/>
                      </a:lnTo>
                      <a:lnTo>
                        <a:pt x="187" y="365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3" name="Google Shape;10563;p15"/>
                <p:cNvSpPr/>
                <p:nvPr/>
              </p:nvSpPr>
              <p:spPr>
                <a:xfrm>
                  <a:off x="5331125" y="2002525"/>
                  <a:ext cx="4250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47" extrusionOk="0">
                      <a:moveTo>
                        <a:pt x="0" y="0"/>
                      </a:moveTo>
                      <a:cubicBezTo>
                        <a:pt x="0" y="0"/>
                        <a:pt x="0" y="9"/>
                        <a:pt x="0" y="18"/>
                      </a:cubicBezTo>
                      <a:cubicBezTo>
                        <a:pt x="36" y="98"/>
                        <a:pt x="89" y="169"/>
                        <a:pt x="151" y="231"/>
                      </a:cubicBezTo>
                      <a:cubicBezTo>
                        <a:pt x="89" y="160"/>
                        <a:pt x="45" y="89"/>
                        <a:pt x="18" y="9"/>
                      </a:cubicBezTo>
                      <a:cubicBezTo>
                        <a:pt x="18" y="0"/>
                        <a:pt x="9" y="0"/>
                        <a:pt x="0" y="0"/>
                      </a:cubicBezTo>
                      <a:close/>
                      <a:moveTo>
                        <a:pt x="169" y="222"/>
                      </a:moveTo>
                      <a:cubicBezTo>
                        <a:pt x="160" y="222"/>
                        <a:pt x="160" y="222"/>
                        <a:pt x="151" y="231"/>
                      </a:cubicBezTo>
                      <a:cubicBezTo>
                        <a:pt x="143" y="231"/>
                        <a:pt x="143" y="240"/>
                        <a:pt x="151" y="240"/>
                      </a:cubicBezTo>
                      <a:cubicBezTo>
                        <a:pt x="151" y="244"/>
                        <a:pt x="154" y="247"/>
                        <a:pt x="157" y="247"/>
                      </a:cubicBezTo>
                      <a:cubicBezTo>
                        <a:pt x="160" y="247"/>
                        <a:pt x="165" y="244"/>
                        <a:pt x="169" y="240"/>
                      </a:cubicBezTo>
                      <a:cubicBezTo>
                        <a:pt x="169" y="240"/>
                        <a:pt x="169" y="231"/>
                        <a:pt x="169" y="2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4" name="Google Shape;10564;p15"/>
                <p:cNvSpPr/>
                <p:nvPr/>
              </p:nvSpPr>
              <p:spPr>
                <a:xfrm>
                  <a:off x="5332025" y="2002650"/>
                  <a:ext cx="13125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324" extrusionOk="0">
                      <a:moveTo>
                        <a:pt x="13" y="0"/>
                      </a:moveTo>
                      <a:cubicBezTo>
                        <a:pt x="10" y="0"/>
                        <a:pt x="9" y="1"/>
                        <a:pt x="9" y="4"/>
                      </a:cubicBezTo>
                      <a:cubicBezTo>
                        <a:pt x="0" y="4"/>
                        <a:pt x="9" y="13"/>
                        <a:pt x="18" y="31"/>
                      </a:cubicBezTo>
                      <a:lnTo>
                        <a:pt x="36" y="40"/>
                      </a:lnTo>
                      <a:lnTo>
                        <a:pt x="89" y="84"/>
                      </a:lnTo>
                      <a:cubicBezTo>
                        <a:pt x="133" y="128"/>
                        <a:pt x="187" y="173"/>
                        <a:pt x="249" y="208"/>
                      </a:cubicBezTo>
                      <a:cubicBezTo>
                        <a:pt x="302" y="235"/>
                        <a:pt x="364" y="270"/>
                        <a:pt x="426" y="297"/>
                      </a:cubicBezTo>
                      <a:cubicBezTo>
                        <a:pt x="453" y="306"/>
                        <a:pt x="471" y="306"/>
                        <a:pt x="489" y="315"/>
                      </a:cubicBezTo>
                      <a:lnTo>
                        <a:pt x="497" y="315"/>
                      </a:lnTo>
                      <a:cubicBezTo>
                        <a:pt x="497" y="324"/>
                        <a:pt x="497" y="324"/>
                        <a:pt x="506" y="324"/>
                      </a:cubicBezTo>
                      <a:cubicBezTo>
                        <a:pt x="515" y="324"/>
                        <a:pt x="515" y="324"/>
                        <a:pt x="524" y="315"/>
                      </a:cubicBezTo>
                      <a:cubicBezTo>
                        <a:pt x="524" y="315"/>
                        <a:pt x="515" y="306"/>
                        <a:pt x="515" y="306"/>
                      </a:cubicBezTo>
                      <a:lnTo>
                        <a:pt x="489" y="306"/>
                      </a:lnTo>
                      <a:lnTo>
                        <a:pt x="426" y="288"/>
                      </a:lnTo>
                      <a:cubicBezTo>
                        <a:pt x="364" y="262"/>
                        <a:pt x="311" y="226"/>
                        <a:pt x="258" y="191"/>
                      </a:cubicBezTo>
                      <a:cubicBezTo>
                        <a:pt x="195" y="155"/>
                        <a:pt x="142" y="119"/>
                        <a:pt x="98" y="75"/>
                      </a:cubicBezTo>
                      <a:cubicBezTo>
                        <a:pt x="80" y="57"/>
                        <a:pt x="62" y="40"/>
                        <a:pt x="53" y="31"/>
                      </a:cubicBezTo>
                      <a:lnTo>
                        <a:pt x="36" y="13"/>
                      </a:lnTo>
                      <a:cubicBezTo>
                        <a:pt x="29" y="7"/>
                        <a:pt x="19" y="0"/>
                        <a:pt x="1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5" name="Google Shape;10565;p15"/>
                <p:cNvSpPr/>
                <p:nvPr/>
              </p:nvSpPr>
              <p:spPr>
                <a:xfrm>
                  <a:off x="5327575" y="2003625"/>
                  <a:ext cx="22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214" extrusionOk="0">
                      <a:moveTo>
                        <a:pt x="63" y="1"/>
                      </a:moveTo>
                      <a:cubicBezTo>
                        <a:pt x="27" y="54"/>
                        <a:pt x="9" y="116"/>
                        <a:pt x="9" y="187"/>
                      </a:cubicBezTo>
                      <a:cubicBezTo>
                        <a:pt x="0" y="187"/>
                        <a:pt x="0" y="196"/>
                        <a:pt x="0" y="196"/>
                      </a:cubicBezTo>
                      <a:cubicBezTo>
                        <a:pt x="0" y="205"/>
                        <a:pt x="0" y="214"/>
                        <a:pt x="9" y="214"/>
                      </a:cubicBezTo>
                      <a:cubicBezTo>
                        <a:pt x="18" y="214"/>
                        <a:pt x="18" y="205"/>
                        <a:pt x="18" y="196"/>
                      </a:cubicBezTo>
                      <a:lnTo>
                        <a:pt x="18" y="187"/>
                      </a:lnTo>
                      <a:cubicBezTo>
                        <a:pt x="18" y="125"/>
                        <a:pt x="45" y="63"/>
                        <a:pt x="80" y="18"/>
                      </a:cubicBezTo>
                      <a:cubicBezTo>
                        <a:pt x="89" y="9"/>
                        <a:pt x="80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6" name="Google Shape;10566;p15"/>
                <p:cNvSpPr/>
                <p:nvPr/>
              </p:nvSpPr>
              <p:spPr>
                <a:xfrm>
                  <a:off x="5330225" y="1996975"/>
                  <a:ext cx="1150" cy="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178" extrusionOk="0">
                      <a:moveTo>
                        <a:pt x="10" y="0"/>
                      </a:moveTo>
                      <a:cubicBezTo>
                        <a:pt x="10" y="0"/>
                        <a:pt x="1" y="0"/>
                        <a:pt x="1" y="9"/>
                      </a:cubicBezTo>
                      <a:cubicBezTo>
                        <a:pt x="1" y="18"/>
                        <a:pt x="1" y="18"/>
                        <a:pt x="10" y="18"/>
                      </a:cubicBezTo>
                      <a:cubicBezTo>
                        <a:pt x="19" y="18"/>
                        <a:pt x="19" y="18"/>
                        <a:pt x="19" y="9"/>
                      </a:cubicBezTo>
                      <a:cubicBezTo>
                        <a:pt x="19" y="9"/>
                        <a:pt x="19" y="0"/>
                        <a:pt x="10" y="0"/>
                      </a:cubicBezTo>
                      <a:close/>
                      <a:moveTo>
                        <a:pt x="10" y="27"/>
                      </a:moveTo>
                      <a:cubicBezTo>
                        <a:pt x="1" y="80"/>
                        <a:pt x="10" y="124"/>
                        <a:pt x="36" y="178"/>
                      </a:cubicBezTo>
                      <a:lnTo>
                        <a:pt x="45" y="178"/>
                      </a:lnTo>
                      <a:lnTo>
                        <a:pt x="45" y="160"/>
                      </a:lnTo>
                      <a:cubicBezTo>
                        <a:pt x="19" y="124"/>
                        <a:pt x="10" y="71"/>
                        <a:pt x="10" y="2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7" name="Google Shape;10567;p15"/>
                <p:cNvSpPr/>
                <p:nvPr/>
              </p:nvSpPr>
              <p:spPr>
                <a:xfrm>
                  <a:off x="5326450" y="1996350"/>
                  <a:ext cx="402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5" extrusionOk="0">
                      <a:moveTo>
                        <a:pt x="13" y="1"/>
                      </a:moveTo>
                      <a:cubicBezTo>
                        <a:pt x="10" y="1"/>
                        <a:pt x="5" y="3"/>
                        <a:pt x="1" y="7"/>
                      </a:cubicBezTo>
                      <a:cubicBezTo>
                        <a:pt x="1" y="7"/>
                        <a:pt x="1" y="16"/>
                        <a:pt x="1" y="25"/>
                      </a:cubicBezTo>
                      <a:cubicBezTo>
                        <a:pt x="1" y="31"/>
                        <a:pt x="9" y="42"/>
                        <a:pt x="18" y="42"/>
                      </a:cubicBezTo>
                      <a:cubicBezTo>
                        <a:pt x="21" y="42"/>
                        <a:pt x="25" y="39"/>
                        <a:pt x="28" y="34"/>
                      </a:cubicBezTo>
                      <a:cubicBezTo>
                        <a:pt x="54" y="52"/>
                        <a:pt x="72" y="78"/>
                        <a:pt x="99" y="105"/>
                      </a:cubicBezTo>
                      <a:cubicBezTo>
                        <a:pt x="116" y="132"/>
                        <a:pt x="134" y="158"/>
                        <a:pt x="143" y="185"/>
                      </a:cubicBezTo>
                      <a:lnTo>
                        <a:pt x="161" y="185"/>
                      </a:lnTo>
                      <a:cubicBezTo>
                        <a:pt x="161" y="185"/>
                        <a:pt x="161" y="176"/>
                        <a:pt x="161" y="176"/>
                      </a:cubicBezTo>
                      <a:cubicBezTo>
                        <a:pt x="143" y="141"/>
                        <a:pt x="125" y="114"/>
                        <a:pt x="99" y="87"/>
                      </a:cubicBezTo>
                      <a:cubicBezTo>
                        <a:pt x="81" y="70"/>
                        <a:pt x="54" y="43"/>
                        <a:pt x="28" y="25"/>
                      </a:cubicBezTo>
                      <a:lnTo>
                        <a:pt x="19" y="25"/>
                      </a:lnTo>
                      <a:cubicBezTo>
                        <a:pt x="28" y="16"/>
                        <a:pt x="28" y="7"/>
                        <a:pt x="19" y="7"/>
                      </a:cubicBezTo>
                      <a:cubicBezTo>
                        <a:pt x="19" y="3"/>
                        <a:pt x="17" y="1"/>
                        <a:pt x="1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8" name="Google Shape;10568;p15"/>
                <p:cNvSpPr/>
                <p:nvPr/>
              </p:nvSpPr>
              <p:spPr>
                <a:xfrm>
                  <a:off x="5329125" y="2002075"/>
                  <a:ext cx="2025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223" extrusionOk="0">
                      <a:moveTo>
                        <a:pt x="54" y="0"/>
                      </a:moveTo>
                      <a:cubicBezTo>
                        <a:pt x="27" y="63"/>
                        <a:pt x="9" y="125"/>
                        <a:pt x="9" y="196"/>
                      </a:cubicBezTo>
                      <a:lnTo>
                        <a:pt x="9" y="205"/>
                      </a:lnTo>
                      <a:cubicBezTo>
                        <a:pt x="1" y="205"/>
                        <a:pt x="1" y="205"/>
                        <a:pt x="1" y="214"/>
                      </a:cubicBezTo>
                      <a:cubicBezTo>
                        <a:pt x="1" y="222"/>
                        <a:pt x="9" y="222"/>
                        <a:pt x="9" y="222"/>
                      </a:cubicBezTo>
                      <a:cubicBezTo>
                        <a:pt x="18" y="222"/>
                        <a:pt x="27" y="222"/>
                        <a:pt x="27" y="214"/>
                      </a:cubicBezTo>
                      <a:cubicBezTo>
                        <a:pt x="18" y="214"/>
                        <a:pt x="18" y="205"/>
                        <a:pt x="18" y="205"/>
                      </a:cubicBezTo>
                      <a:cubicBezTo>
                        <a:pt x="18" y="169"/>
                        <a:pt x="27" y="134"/>
                        <a:pt x="36" y="107"/>
                      </a:cubicBezTo>
                      <a:cubicBezTo>
                        <a:pt x="45" y="71"/>
                        <a:pt x="54" y="45"/>
                        <a:pt x="72" y="18"/>
                      </a:cubicBezTo>
                      <a:cubicBezTo>
                        <a:pt x="80" y="9"/>
                        <a:pt x="7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69" name="Google Shape;10569;p15"/>
                <p:cNvSpPr/>
                <p:nvPr/>
              </p:nvSpPr>
              <p:spPr>
                <a:xfrm>
                  <a:off x="5332450" y="1998425"/>
                  <a:ext cx="425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1" extrusionOk="0">
                      <a:moveTo>
                        <a:pt x="154" y="0"/>
                      </a:moveTo>
                      <a:cubicBezTo>
                        <a:pt x="153" y="0"/>
                        <a:pt x="152" y="1"/>
                        <a:pt x="152" y="4"/>
                      </a:cubicBezTo>
                      <a:cubicBezTo>
                        <a:pt x="143" y="4"/>
                        <a:pt x="143" y="13"/>
                        <a:pt x="143" y="13"/>
                      </a:cubicBezTo>
                      <a:lnTo>
                        <a:pt x="134" y="13"/>
                      </a:lnTo>
                      <a:cubicBezTo>
                        <a:pt x="90" y="31"/>
                        <a:pt x="45" y="58"/>
                        <a:pt x="10" y="93"/>
                      </a:cubicBezTo>
                      <a:cubicBezTo>
                        <a:pt x="10" y="102"/>
                        <a:pt x="1" y="111"/>
                        <a:pt x="10" y="111"/>
                      </a:cubicBezTo>
                      <a:lnTo>
                        <a:pt x="19" y="111"/>
                      </a:lnTo>
                      <a:cubicBezTo>
                        <a:pt x="54" y="75"/>
                        <a:pt x="90" y="40"/>
                        <a:pt x="143" y="22"/>
                      </a:cubicBezTo>
                      <a:lnTo>
                        <a:pt x="161" y="22"/>
                      </a:lnTo>
                      <a:cubicBezTo>
                        <a:pt x="161" y="22"/>
                        <a:pt x="170" y="13"/>
                        <a:pt x="170" y="4"/>
                      </a:cubicBezTo>
                      <a:cubicBezTo>
                        <a:pt x="164" y="4"/>
                        <a:pt x="158" y="0"/>
                        <a:pt x="15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0" name="Google Shape;10570;p15"/>
                <p:cNvSpPr/>
                <p:nvPr/>
              </p:nvSpPr>
              <p:spPr>
                <a:xfrm>
                  <a:off x="5332225" y="2001850"/>
                  <a:ext cx="2925" cy="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81" extrusionOk="0">
                      <a:moveTo>
                        <a:pt x="10" y="0"/>
                      </a:moveTo>
                      <a:cubicBezTo>
                        <a:pt x="1" y="0"/>
                        <a:pt x="1" y="0"/>
                        <a:pt x="1" y="9"/>
                      </a:cubicBezTo>
                      <a:lnTo>
                        <a:pt x="1" y="18"/>
                      </a:lnTo>
                      <a:cubicBezTo>
                        <a:pt x="36" y="27"/>
                        <a:pt x="63" y="45"/>
                        <a:pt x="99" y="72"/>
                      </a:cubicBezTo>
                      <a:cubicBezTo>
                        <a:pt x="90" y="72"/>
                        <a:pt x="90" y="80"/>
                        <a:pt x="99" y="80"/>
                      </a:cubicBezTo>
                      <a:lnTo>
                        <a:pt x="107" y="80"/>
                      </a:lnTo>
                      <a:cubicBezTo>
                        <a:pt x="116" y="80"/>
                        <a:pt x="116" y="72"/>
                        <a:pt x="107" y="63"/>
                      </a:cubicBezTo>
                      <a:cubicBezTo>
                        <a:pt x="72" y="36"/>
                        <a:pt x="45" y="9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1" name="Google Shape;10571;p15"/>
                <p:cNvSpPr/>
                <p:nvPr/>
              </p:nvSpPr>
              <p:spPr>
                <a:xfrm>
                  <a:off x="5332025" y="2002900"/>
                  <a:ext cx="14000" cy="1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456" extrusionOk="0">
                      <a:moveTo>
                        <a:pt x="11" y="0"/>
                      </a:moveTo>
                      <a:cubicBezTo>
                        <a:pt x="10" y="0"/>
                        <a:pt x="9" y="1"/>
                        <a:pt x="9" y="3"/>
                      </a:cubicBezTo>
                      <a:cubicBezTo>
                        <a:pt x="0" y="3"/>
                        <a:pt x="9" y="21"/>
                        <a:pt x="18" y="30"/>
                      </a:cubicBezTo>
                      <a:lnTo>
                        <a:pt x="36" y="56"/>
                      </a:lnTo>
                      <a:cubicBezTo>
                        <a:pt x="53" y="74"/>
                        <a:pt x="71" y="92"/>
                        <a:pt x="89" y="109"/>
                      </a:cubicBezTo>
                      <a:cubicBezTo>
                        <a:pt x="142" y="172"/>
                        <a:pt x="204" y="225"/>
                        <a:pt x="266" y="269"/>
                      </a:cubicBezTo>
                      <a:cubicBezTo>
                        <a:pt x="329" y="314"/>
                        <a:pt x="391" y="358"/>
                        <a:pt x="462" y="403"/>
                      </a:cubicBezTo>
                      <a:cubicBezTo>
                        <a:pt x="489" y="420"/>
                        <a:pt x="515" y="429"/>
                        <a:pt x="533" y="438"/>
                      </a:cubicBezTo>
                      <a:lnTo>
                        <a:pt x="542" y="447"/>
                      </a:lnTo>
                      <a:cubicBezTo>
                        <a:pt x="542" y="447"/>
                        <a:pt x="542" y="447"/>
                        <a:pt x="542" y="456"/>
                      </a:cubicBezTo>
                      <a:lnTo>
                        <a:pt x="560" y="456"/>
                      </a:lnTo>
                      <a:cubicBezTo>
                        <a:pt x="560" y="447"/>
                        <a:pt x="560" y="438"/>
                        <a:pt x="551" y="438"/>
                      </a:cubicBezTo>
                      <a:lnTo>
                        <a:pt x="533" y="429"/>
                      </a:lnTo>
                      <a:cubicBezTo>
                        <a:pt x="515" y="420"/>
                        <a:pt x="497" y="403"/>
                        <a:pt x="471" y="394"/>
                      </a:cubicBezTo>
                      <a:cubicBezTo>
                        <a:pt x="444" y="376"/>
                        <a:pt x="409" y="358"/>
                        <a:pt x="373" y="332"/>
                      </a:cubicBezTo>
                      <a:cubicBezTo>
                        <a:pt x="346" y="305"/>
                        <a:pt x="311" y="287"/>
                        <a:pt x="275" y="260"/>
                      </a:cubicBezTo>
                      <a:cubicBezTo>
                        <a:pt x="213" y="207"/>
                        <a:pt x="160" y="154"/>
                        <a:pt x="107" y="101"/>
                      </a:cubicBezTo>
                      <a:lnTo>
                        <a:pt x="53" y="47"/>
                      </a:lnTo>
                      <a:lnTo>
                        <a:pt x="36" y="21"/>
                      </a:lnTo>
                      <a:cubicBezTo>
                        <a:pt x="28" y="13"/>
                        <a:pt x="15" y="0"/>
                        <a:pt x="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2" name="Google Shape;10572;p15"/>
                <p:cNvSpPr/>
                <p:nvPr/>
              </p:nvSpPr>
              <p:spPr>
                <a:xfrm>
                  <a:off x="5324900" y="2002075"/>
                  <a:ext cx="51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623" extrusionOk="0">
                      <a:moveTo>
                        <a:pt x="196" y="0"/>
                      </a:moveTo>
                      <a:lnTo>
                        <a:pt x="196" y="0"/>
                      </a:lnTo>
                      <a:cubicBezTo>
                        <a:pt x="196" y="0"/>
                        <a:pt x="178" y="0"/>
                        <a:pt x="170" y="18"/>
                      </a:cubicBezTo>
                      <a:cubicBezTo>
                        <a:pt x="170" y="27"/>
                        <a:pt x="161" y="27"/>
                        <a:pt x="161" y="36"/>
                      </a:cubicBezTo>
                      <a:lnTo>
                        <a:pt x="143" y="63"/>
                      </a:lnTo>
                      <a:lnTo>
                        <a:pt x="116" y="98"/>
                      </a:lnTo>
                      <a:cubicBezTo>
                        <a:pt x="63" y="196"/>
                        <a:pt x="27" y="302"/>
                        <a:pt x="19" y="409"/>
                      </a:cubicBezTo>
                      <a:cubicBezTo>
                        <a:pt x="10" y="444"/>
                        <a:pt x="10" y="480"/>
                        <a:pt x="10" y="507"/>
                      </a:cubicBezTo>
                      <a:lnTo>
                        <a:pt x="10" y="578"/>
                      </a:lnTo>
                      <a:lnTo>
                        <a:pt x="10" y="595"/>
                      </a:lnTo>
                      <a:cubicBezTo>
                        <a:pt x="1" y="595"/>
                        <a:pt x="1" y="604"/>
                        <a:pt x="1" y="604"/>
                      </a:cubicBezTo>
                      <a:cubicBezTo>
                        <a:pt x="1" y="613"/>
                        <a:pt x="10" y="622"/>
                        <a:pt x="10" y="622"/>
                      </a:cubicBezTo>
                      <a:cubicBezTo>
                        <a:pt x="19" y="613"/>
                        <a:pt x="27" y="613"/>
                        <a:pt x="19" y="604"/>
                      </a:cubicBezTo>
                      <a:cubicBezTo>
                        <a:pt x="19" y="604"/>
                        <a:pt x="19" y="595"/>
                        <a:pt x="19" y="595"/>
                      </a:cubicBezTo>
                      <a:lnTo>
                        <a:pt x="19" y="587"/>
                      </a:lnTo>
                      <a:lnTo>
                        <a:pt x="19" y="516"/>
                      </a:lnTo>
                      <a:cubicBezTo>
                        <a:pt x="19" y="480"/>
                        <a:pt x="27" y="444"/>
                        <a:pt x="27" y="418"/>
                      </a:cubicBezTo>
                      <a:cubicBezTo>
                        <a:pt x="36" y="373"/>
                        <a:pt x="45" y="338"/>
                        <a:pt x="54" y="302"/>
                      </a:cubicBezTo>
                      <a:cubicBezTo>
                        <a:pt x="72" y="231"/>
                        <a:pt x="98" y="169"/>
                        <a:pt x="134" y="107"/>
                      </a:cubicBezTo>
                      <a:lnTo>
                        <a:pt x="161" y="71"/>
                      </a:lnTo>
                      <a:lnTo>
                        <a:pt x="170" y="54"/>
                      </a:lnTo>
                      <a:lnTo>
                        <a:pt x="187" y="27"/>
                      </a:lnTo>
                      <a:cubicBezTo>
                        <a:pt x="196" y="18"/>
                        <a:pt x="205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573" name="Google Shape;10573;p15"/>
            <p:cNvGrpSpPr/>
            <p:nvPr/>
          </p:nvGrpSpPr>
          <p:grpSpPr>
            <a:xfrm>
              <a:off x="4802172" y="93027"/>
              <a:ext cx="137978" cy="140529"/>
              <a:chOff x="5276675" y="1859825"/>
              <a:chExt cx="83300" cy="84850"/>
            </a:xfrm>
          </p:grpSpPr>
          <p:sp>
            <p:nvSpPr>
              <p:cNvPr id="10574" name="Google Shape;10574;p15"/>
              <p:cNvSpPr/>
              <p:nvPr/>
            </p:nvSpPr>
            <p:spPr>
              <a:xfrm>
                <a:off x="5276675" y="1859825"/>
                <a:ext cx="83300" cy="84850"/>
              </a:xfrm>
              <a:custGeom>
                <a:avLst/>
                <a:gdLst/>
                <a:ahLst/>
                <a:cxnLst/>
                <a:rect l="l" t="t" r="r" b="b"/>
                <a:pathLst>
                  <a:path w="3332" h="3394" extrusionOk="0">
                    <a:moveTo>
                      <a:pt x="1442" y="0"/>
                    </a:moveTo>
                    <a:cubicBezTo>
                      <a:pt x="1432" y="0"/>
                      <a:pt x="1423" y="1"/>
                      <a:pt x="1413" y="1"/>
                    </a:cubicBezTo>
                    <a:lnTo>
                      <a:pt x="1386" y="1"/>
                    </a:lnTo>
                    <a:cubicBezTo>
                      <a:pt x="1351" y="1"/>
                      <a:pt x="1324" y="10"/>
                      <a:pt x="1289" y="19"/>
                    </a:cubicBezTo>
                    <a:cubicBezTo>
                      <a:pt x="1262" y="28"/>
                      <a:pt x="1227" y="37"/>
                      <a:pt x="1200" y="55"/>
                    </a:cubicBezTo>
                    <a:lnTo>
                      <a:pt x="1173" y="72"/>
                    </a:lnTo>
                    <a:cubicBezTo>
                      <a:pt x="1058" y="135"/>
                      <a:pt x="987" y="250"/>
                      <a:pt x="978" y="374"/>
                    </a:cubicBezTo>
                    <a:lnTo>
                      <a:pt x="951" y="570"/>
                    </a:lnTo>
                    <a:cubicBezTo>
                      <a:pt x="942" y="721"/>
                      <a:pt x="978" y="881"/>
                      <a:pt x="1067" y="1005"/>
                    </a:cubicBezTo>
                    <a:lnTo>
                      <a:pt x="1182" y="1183"/>
                    </a:lnTo>
                    <a:cubicBezTo>
                      <a:pt x="1222" y="1246"/>
                      <a:pt x="1291" y="1282"/>
                      <a:pt x="1362" y="1282"/>
                    </a:cubicBezTo>
                    <a:cubicBezTo>
                      <a:pt x="1370" y="1282"/>
                      <a:pt x="1378" y="1281"/>
                      <a:pt x="1386" y="1280"/>
                    </a:cubicBezTo>
                    <a:cubicBezTo>
                      <a:pt x="1431" y="1280"/>
                      <a:pt x="1484" y="1298"/>
                      <a:pt x="1511" y="1342"/>
                    </a:cubicBezTo>
                    <a:lnTo>
                      <a:pt x="1555" y="1405"/>
                    </a:lnTo>
                    <a:cubicBezTo>
                      <a:pt x="1573" y="1431"/>
                      <a:pt x="1573" y="1467"/>
                      <a:pt x="1555" y="1485"/>
                    </a:cubicBezTo>
                    <a:lnTo>
                      <a:pt x="1502" y="1556"/>
                    </a:lnTo>
                    <a:cubicBezTo>
                      <a:pt x="1490" y="1573"/>
                      <a:pt x="1472" y="1583"/>
                      <a:pt x="1450" y="1583"/>
                    </a:cubicBezTo>
                    <a:cubicBezTo>
                      <a:pt x="1438" y="1583"/>
                      <a:pt x="1426" y="1580"/>
                      <a:pt x="1413" y="1573"/>
                    </a:cubicBezTo>
                    <a:lnTo>
                      <a:pt x="1351" y="1538"/>
                    </a:lnTo>
                    <a:cubicBezTo>
                      <a:pt x="1306" y="1520"/>
                      <a:pt x="1280" y="1476"/>
                      <a:pt x="1271" y="1431"/>
                    </a:cubicBezTo>
                    <a:cubicBezTo>
                      <a:pt x="1271" y="1351"/>
                      <a:pt x="1218" y="1280"/>
                      <a:pt x="1147" y="1245"/>
                    </a:cubicBezTo>
                    <a:lnTo>
                      <a:pt x="960" y="1147"/>
                    </a:lnTo>
                    <a:cubicBezTo>
                      <a:pt x="867" y="1106"/>
                      <a:pt x="770" y="1085"/>
                      <a:pt x="671" y="1085"/>
                    </a:cubicBezTo>
                    <a:cubicBezTo>
                      <a:pt x="620" y="1085"/>
                      <a:pt x="568" y="1090"/>
                      <a:pt x="516" y="1103"/>
                    </a:cubicBezTo>
                    <a:lnTo>
                      <a:pt x="321" y="1147"/>
                    </a:lnTo>
                    <a:cubicBezTo>
                      <a:pt x="196" y="1174"/>
                      <a:pt x="90" y="1263"/>
                      <a:pt x="45" y="1387"/>
                    </a:cubicBezTo>
                    <a:lnTo>
                      <a:pt x="36" y="1414"/>
                    </a:lnTo>
                    <a:cubicBezTo>
                      <a:pt x="28" y="1449"/>
                      <a:pt x="19" y="1476"/>
                      <a:pt x="10" y="1511"/>
                    </a:cubicBezTo>
                    <a:cubicBezTo>
                      <a:pt x="10" y="1538"/>
                      <a:pt x="1" y="1573"/>
                      <a:pt x="1" y="1609"/>
                    </a:cubicBezTo>
                    <a:lnTo>
                      <a:pt x="1" y="1636"/>
                    </a:lnTo>
                    <a:cubicBezTo>
                      <a:pt x="10" y="1769"/>
                      <a:pt x="81" y="1884"/>
                      <a:pt x="196" y="1946"/>
                    </a:cubicBezTo>
                    <a:lnTo>
                      <a:pt x="365" y="2053"/>
                    </a:lnTo>
                    <a:cubicBezTo>
                      <a:pt x="475" y="2112"/>
                      <a:pt x="598" y="2146"/>
                      <a:pt x="723" y="2146"/>
                    </a:cubicBezTo>
                    <a:cubicBezTo>
                      <a:pt x="748" y="2146"/>
                      <a:pt x="774" y="2145"/>
                      <a:pt x="800" y="2142"/>
                    </a:cubicBezTo>
                    <a:lnTo>
                      <a:pt x="1013" y="2106"/>
                    </a:lnTo>
                    <a:cubicBezTo>
                      <a:pt x="1093" y="2097"/>
                      <a:pt x="1156" y="2044"/>
                      <a:pt x="1191" y="1973"/>
                    </a:cubicBezTo>
                    <a:cubicBezTo>
                      <a:pt x="1209" y="1920"/>
                      <a:pt x="1253" y="1893"/>
                      <a:pt x="1298" y="1884"/>
                    </a:cubicBezTo>
                    <a:lnTo>
                      <a:pt x="1378" y="1866"/>
                    </a:lnTo>
                    <a:cubicBezTo>
                      <a:pt x="1413" y="1866"/>
                      <a:pt x="1440" y="1875"/>
                      <a:pt x="1449" y="1902"/>
                    </a:cubicBezTo>
                    <a:lnTo>
                      <a:pt x="1457" y="1929"/>
                    </a:lnTo>
                    <a:cubicBezTo>
                      <a:pt x="1475" y="1946"/>
                      <a:pt x="1466" y="1982"/>
                      <a:pt x="1449" y="2000"/>
                    </a:cubicBezTo>
                    <a:lnTo>
                      <a:pt x="1395" y="2062"/>
                    </a:lnTo>
                    <a:cubicBezTo>
                      <a:pt x="1366" y="2091"/>
                      <a:pt x="1330" y="2109"/>
                      <a:pt x="1289" y="2109"/>
                    </a:cubicBezTo>
                    <a:cubicBezTo>
                      <a:pt x="1280" y="2109"/>
                      <a:pt x="1271" y="2108"/>
                      <a:pt x="1262" y="2106"/>
                    </a:cubicBezTo>
                    <a:cubicBezTo>
                      <a:pt x="1246" y="2103"/>
                      <a:pt x="1229" y="2101"/>
                      <a:pt x="1213" y="2101"/>
                    </a:cubicBezTo>
                    <a:cubicBezTo>
                      <a:pt x="1151" y="2101"/>
                      <a:pt x="1091" y="2128"/>
                      <a:pt x="1049" y="2177"/>
                    </a:cubicBezTo>
                    <a:lnTo>
                      <a:pt x="916" y="2337"/>
                    </a:lnTo>
                    <a:cubicBezTo>
                      <a:pt x="809" y="2453"/>
                      <a:pt x="756" y="2604"/>
                      <a:pt x="747" y="2755"/>
                    </a:cubicBezTo>
                    <a:lnTo>
                      <a:pt x="747" y="2959"/>
                    </a:lnTo>
                    <a:cubicBezTo>
                      <a:pt x="738" y="3083"/>
                      <a:pt x="800" y="3208"/>
                      <a:pt x="898" y="3279"/>
                    </a:cubicBezTo>
                    <a:lnTo>
                      <a:pt x="925" y="3305"/>
                    </a:lnTo>
                    <a:cubicBezTo>
                      <a:pt x="951" y="3323"/>
                      <a:pt x="987" y="3332"/>
                      <a:pt x="1013" y="3341"/>
                    </a:cubicBezTo>
                    <a:cubicBezTo>
                      <a:pt x="1040" y="3359"/>
                      <a:pt x="1076" y="3376"/>
                      <a:pt x="1102" y="3376"/>
                    </a:cubicBezTo>
                    <a:lnTo>
                      <a:pt x="1138" y="3385"/>
                    </a:lnTo>
                    <a:cubicBezTo>
                      <a:pt x="1165" y="3391"/>
                      <a:pt x="1192" y="3394"/>
                      <a:pt x="1220" y="3394"/>
                    </a:cubicBezTo>
                    <a:cubicBezTo>
                      <a:pt x="1318" y="3394"/>
                      <a:pt x="1415" y="3357"/>
                      <a:pt x="1484" y="3288"/>
                    </a:cubicBezTo>
                    <a:lnTo>
                      <a:pt x="1626" y="3145"/>
                    </a:lnTo>
                    <a:cubicBezTo>
                      <a:pt x="1733" y="3039"/>
                      <a:pt x="1795" y="2897"/>
                      <a:pt x="1813" y="2746"/>
                    </a:cubicBezTo>
                    <a:lnTo>
                      <a:pt x="1839" y="2541"/>
                    </a:lnTo>
                    <a:cubicBezTo>
                      <a:pt x="1848" y="2462"/>
                      <a:pt x="1813" y="2382"/>
                      <a:pt x="1751" y="2328"/>
                    </a:cubicBezTo>
                    <a:cubicBezTo>
                      <a:pt x="1715" y="2302"/>
                      <a:pt x="1688" y="2257"/>
                      <a:pt x="1697" y="2204"/>
                    </a:cubicBezTo>
                    <a:lnTo>
                      <a:pt x="1706" y="2115"/>
                    </a:lnTo>
                    <a:cubicBezTo>
                      <a:pt x="1706" y="2089"/>
                      <a:pt x="1724" y="2071"/>
                      <a:pt x="1742" y="2062"/>
                    </a:cubicBezTo>
                    <a:lnTo>
                      <a:pt x="1786" y="2035"/>
                    </a:lnTo>
                    <a:cubicBezTo>
                      <a:pt x="1798" y="2029"/>
                      <a:pt x="1811" y="2026"/>
                      <a:pt x="1823" y="2026"/>
                    </a:cubicBezTo>
                    <a:cubicBezTo>
                      <a:pt x="1848" y="2026"/>
                      <a:pt x="1872" y="2038"/>
                      <a:pt x="1884" y="2062"/>
                    </a:cubicBezTo>
                    <a:lnTo>
                      <a:pt x="1910" y="2115"/>
                    </a:lnTo>
                    <a:cubicBezTo>
                      <a:pt x="1937" y="2160"/>
                      <a:pt x="1937" y="2213"/>
                      <a:pt x="1910" y="2257"/>
                    </a:cubicBezTo>
                    <a:cubicBezTo>
                      <a:pt x="1875" y="2319"/>
                      <a:pt x="1875" y="2408"/>
                      <a:pt x="1910" y="2479"/>
                    </a:cubicBezTo>
                    <a:lnTo>
                      <a:pt x="2017" y="2657"/>
                    </a:lnTo>
                    <a:cubicBezTo>
                      <a:pt x="2097" y="2790"/>
                      <a:pt x="2221" y="2897"/>
                      <a:pt x="2363" y="2950"/>
                    </a:cubicBezTo>
                    <a:lnTo>
                      <a:pt x="2541" y="3021"/>
                    </a:lnTo>
                    <a:cubicBezTo>
                      <a:pt x="2590" y="3042"/>
                      <a:pt x="2641" y="3052"/>
                      <a:pt x="2690" y="3052"/>
                    </a:cubicBezTo>
                    <a:cubicBezTo>
                      <a:pt x="2766" y="3052"/>
                      <a:pt x="2841" y="3029"/>
                      <a:pt x="2905" y="2986"/>
                    </a:cubicBezTo>
                    <a:lnTo>
                      <a:pt x="2932" y="2968"/>
                    </a:lnTo>
                    <a:cubicBezTo>
                      <a:pt x="2958" y="2950"/>
                      <a:pt x="2985" y="2923"/>
                      <a:pt x="3003" y="2897"/>
                    </a:cubicBezTo>
                    <a:cubicBezTo>
                      <a:pt x="3030" y="2879"/>
                      <a:pt x="3047" y="2852"/>
                      <a:pt x="3065" y="2826"/>
                    </a:cubicBezTo>
                    <a:lnTo>
                      <a:pt x="3083" y="2799"/>
                    </a:lnTo>
                    <a:cubicBezTo>
                      <a:pt x="3145" y="2684"/>
                      <a:pt x="3154" y="2550"/>
                      <a:pt x="3101" y="2435"/>
                    </a:cubicBezTo>
                    <a:lnTo>
                      <a:pt x="3021" y="2257"/>
                    </a:lnTo>
                    <a:cubicBezTo>
                      <a:pt x="2950" y="2115"/>
                      <a:pt x="2843" y="2000"/>
                      <a:pt x="2701" y="1938"/>
                    </a:cubicBezTo>
                    <a:lnTo>
                      <a:pt x="2514" y="1840"/>
                    </a:lnTo>
                    <a:cubicBezTo>
                      <a:pt x="2482" y="1824"/>
                      <a:pt x="2447" y="1815"/>
                      <a:pt x="2412" y="1815"/>
                    </a:cubicBezTo>
                    <a:cubicBezTo>
                      <a:pt x="2369" y="1815"/>
                      <a:pt x="2327" y="1828"/>
                      <a:pt x="2292" y="1858"/>
                    </a:cubicBezTo>
                    <a:cubicBezTo>
                      <a:pt x="2268" y="1872"/>
                      <a:pt x="2243" y="1879"/>
                      <a:pt x="2218" y="1879"/>
                    </a:cubicBezTo>
                    <a:cubicBezTo>
                      <a:pt x="2196" y="1879"/>
                      <a:pt x="2174" y="1874"/>
                      <a:pt x="2150" y="1866"/>
                    </a:cubicBezTo>
                    <a:lnTo>
                      <a:pt x="2079" y="1831"/>
                    </a:lnTo>
                    <a:cubicBezTo>
                      <a:pt x="2053" y="1813"/>
                      <a:pt x="2035" y="1787"/>
                      <a:pt x="2035" y="1760"/>
                    </a:cubicBezTo>
                    <a:lnTo>
                      <a:pt x="2035" y="1707"/>
                    </a:lnTo>
                    <a:cubicBezTo>
                      <a:pt x="2044" y="1680"/>
                      <a:pt x="2061" y="1653"/>
                      <a:pt x="2097" y="1644"/>
                    </a:cubicBezTo>
                    <a:lnTo>
                      <a:pt x="2168" y="1627"/>
                    </a:lnTo>
                    <a:cubicBezTo>
                      <a:pt x="2177" y="1625"/>
                      <a:pt x="2186" y="1624"/>
                      <a:pt x="2195" y="1624"/>
                    </a:cubicBezTo>
                    <a:cubicBezTo>
                      <a:pt x="2236" y="1624"/>
                      <a:pt x="2272" y="1642"/>
                      <a:pt x="2301" y="1671"/>
                    </a:cubicBezTo>
                    <a:cubicBezTo>
                      <a:pt x="2344" y="1721"/>
                      <a:pt x="2403" y="1748"/>
                      <a:pt x="2466" y="1748"/>
                    </a:cubicBezTo>
                    <a:cubicBezTo>
                      <a:pt x="2482" y="1748"/>
                      <a:pt x="2498" y="1746"/>
                      <a:pt x="2514" y="1742"/>
                    </a:cubicBezTo>
                    <a:lnTo>
                      <a:pt x="2719" y="1698"/>
                    </a:lnTo>
                    <a:cubicBezTo>
                      <a:pt x="2870" y="1662"/>
                      <a:pt x="3003" y="1582"/>
                      <a:pt x="3101" y="1467"/>
                    </a:cubicBezTo>
                    <a:lnTo>
                      <a:pt x="3225" y="1307"/>
                    </a:lnTo>
                    <a:cubicBezTo>
                      <a:pt x="3305" y="1209"/>
                      <a:pt x="3332" y="1076"/>
                      <a:pt x="3296" y="952"/>
                    </a:cubicBezTo>
                    <a:lnTo>
                      <a:pt x="3287" y="925"/>
                    </a:lnTo>
                    <a:cubicBezTo>
                      <a:pt x="3278" y="889"/>
                      <a:pt x="3269" y="863"/>
                      <a:pt x="3252" y="836"/>
                    </a:cubicBezTo>
                    <a:cubicBezTo>
                      <a:pt x="3234" y="810"/>
                      <a:pt x="3216" y="774"/>
                      <a:pt x="3198" y="756"/>
                    </a:cubicBezTo>
                    <a:lnTo>
                      <a:pt x="3172" y="730"/>
                    </a:lnTo>
                    <a:cubicBezTo>
                      <a:pt x="3103" y="646"/>
                      <a:pt x="3002" y="601"/>
                      <a:pt x="2891" y="601"/>
                    </a:cubicBezTo>
                    <a:cubicBezTo>
                      <a:pt x="2872" y="601"/>
                      <a:pt x="2853" y="603"/>
                      <a:pt x="2834" y="605"/>
                    </a:cubicBezTo>
                    <a:lnTo>
                      <a:pt x="2639" y="623"/>
                    </a:lnTo>
                    <a:cubicBezTo>
                      <a:pt x="2488" y="641"/>
                      <a:pt x="2346" y="712"/>
                      <a:pt x="2239" y="827"/>
                    </a:cubicBezTo>
                    <a:lnTo>
                      <a:pt x="2088" y="978"/>
                    </a:lnTo>
                    <a:cubicBezTo>
                      <a:pt x="2035" y="1032"/>
                      <a:pt x="2008" y="1120"/>
                      <a:pt x="2035" y="1200"/>
                    </a:cubicBezTo>
                    <a:cubicBezTo>
                      <a:pt x="2053" y="1245"/>
                      <a:pt x="2035" y="1298"/>
                      <a:pt x="2008" y="1334"/>
                    </a:cubicBezTo>
                    <a:lnTo>
                      <a:pt x="1955" y="1387"/>
                    </a:lnTo>
                    <a:cubicBezTo>
                      <a:pt x="1944" y="1398"/>
                      <a:pt x="1926" y="1405"/>
                      <a:pt x="1908" y="1405"/>
                    </a:cubicBezTo>
                    <a:cubicBezTo>
                      <a:pt x="1897" y="1405"/>
                      <a:pt x="1885" y="1403"/>
                      <a:pt x="1875" y="1396"/>
                    </a:cubicBezTo>
                    <a:cubicBezTo>
                      <a:pt x="1857" y="1387"/>
                      <a:pt x="1839" y="1360"/>
                      <a:pt x="1839" y="1334"/>
                    </a:cubicBezTo>
                    <a:lnTo>
                      <a:pt x="1839" y="1245"/>
                    </a:lnTo>
                    <a:cubicBezTo>
                      <a:pt x="1839" y="1200"/>
                      <a:pt x="1866" y="1156"/>
                      <a:pt x="1910" y="1129"/>
                    </a:cubicBezTo>
                    <a:cubicBezTo>
                      <a:pt x="1981" y="1085"/>
                      <a:pt x="2026" y="1014"/>
                      <a:pt x="2017" y="934"/>
                    </a:cubicBezTo>
                    <a:lnTo>
                      <a:pt x="2017" y="721"/>
                    </a:lnTo>
                    <a:cubicBezTo>
                      <a:pt x="2017" y="570"/>
                      <a:pt x="1973" y="419"/>
                      <a:pt x="1875" y="303"/>
                    </a:cubicBezTo>
                    <a:lnTo>
                      <a:pt x="1751" y="143"/>
                    </a:lnTo>
                    <a:cubicBezTo>
                      <a:pt x="1676" y="53"/>
                      <a:pt x="1564" y="0"/>
                      <a:pt x="1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575" name="Google Shape;10575;p15"/>
              <p:cNvGrpSpPr/>
              <p:nvPr/>
            </p:nvGrpSpPr>
            <p:grpSpPr>
              <a:xfrm>
                <a:off x="5306875" y="1880725"/>
                <a:ext cx="45550" cy="50575"/>
                <a:chOff x="5306875" y="1880725"/>
                <a:chExt cx="45550" cy="50575"/>
              </a:xfrm>
            </p:grpSpPr>
            <p:sp>
              <p:nvSpPr>
                <p:cNvPr id="10576" name="Google Shape;10576;p15"/>
                <p:cNvSpPr/>
                <p:nvPr/>
              </p:nvSpPr>
              <p:spPr>
                <a:xfrm>
                  <a:off x="5314875" y="1897600"/>
                  <a:ext cx="9575" cy="1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" h="418" extrusionOk="0">
                      <a:moveTo>
                        <a:pt x="374" y="107"/>
                      </a:moveTo>
                      <a:cubicBezTo>
                        <a:pt x="365" y="133"/>
                        <a:pt x="356" y="160"/>
                        <a:pt x="356" y="196"/>
                      </a:cubicBezTo>
                      <a:lnTo>
                        <a:pt x="356" y="249"/>
                      </a:lnTo>
                      <a:cubicBezTo>
                        <a:pt x="347" y="267"/>
                        <a:pt x="347" y="284"/>
                        <a:pt x="356" y="311"/>
                      </a:cubicBezTo>
                      <a:cubicBezTo>
                        <a:pt x="356" y="329"/>
                        <a:pt x="338" y="355"/>
                        <a:pt x="311" y="355"/>
                      </a:cubicBezTo>
                      <a:cubicBezTo>
                        <a:pt x="267" y="355"/>
                        <a:pt x="231" y="364"/>
                        <a:pt x="196" y="382"/>
                      </a:cubicBezTo>
                      <a:lnTo>
                        <a:pt x="143" y="409"/>
                      </a:lnTo>
                      <a:lnTo>
                        <a:pt x="143" y="409"/>
                      </a:lnTo>
                      <a:cubicBezTo>
                        <a:pt x="116" y="418"/>
                        <a:pt x="89" y="409"/>
                        <a:pt x="80" y="382"/>
                      </a:cubicBezTo>
                      <a:cubicBezTo>
                        <a:pt x="80" y="373"/>
                        <a:pt x="72" y="355"/>
                        <a:pt x="72" y="347"/>
                      </a:cubicBezTo>
                      <a:lnTo>
                        <a:pt x="63" y="329"/>
                      </a:lnTo>
                      <a:cubicBezTo>
                        <a:pt x="45" y="311"/>
                        <a:pt x="36" y="284"/>
                        <a:pt x="18" y="276"/>
                      </a:cubicBezTo>
                      <a:cubicBezTo>
                        <a:pt x="1" y="258"/>
                        <a:pt x="9" y="222"/>
                        <a:pt x="27" y="213"/>
                      </a:cubicBezTo>
                      <a:cubicBezTo>
                        <a:pt x="54" y="196"/>
                        <a:pt x="80" y="178"/>
                        <a:pt x="98" y="160"/>
                      </a:cubicBezTo>
                      <a:lnTo>
                        <a:pt x="152" y="89"/>
                      </a:lnTo>
                      <a:cubicBezTo>
                        <a:pt x="152" y="80"/>
                        <a:pt x="160" y="71"/>
                        <a:pt x="169" y="62"/>
                      </a:cubicBezTo>
                      <a:cubicBezTo>
                        <a:pt x="169" y="53"/>
                        <a:pt x="178" y="45"/>
                        <a:pt x="178" y="36"/>
                      </a:cubicBezTo>
                      <a:cubicBezTo>
                        <a:pt x="187" y="9"/>
                        <a:pt x="214" y="0"/>
                        <a:pt x="240" y="18"/>
                      </a:cubicBezTo>
                      <a:lnTo>
                        <a:pt x="267" y="36"/>
                      </a:lnTo>
                      <a:cubicBezTo>
                        <a:pt x="294" y="45"/>
                        <a:pt x="320" y="53"/>
                        <a:pt x="356" y="62"/>
                      </a:cubicBezTo>
                      <a:cubicBezTo>
                        <a:pt x="374" y="62"/>
                        <a:pt x="382" y="80"/>
                        <a:pt x="374" y="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7" name="Google Shape;10577;p15"/>
                <p:cNvSpPr/>
                <p:nvPr/>
              </p:nvSpPr>
              <p:spPr>
                <a:xfrm>
                  <a:off x="5306875" y="1900925"/>
                  <a:ext cx="11800" cy="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108" extrusionOk="0">
                      <a:moveTo>
                        <a:pt x="27" y="0"/>
                      </a:moveTo>
                      <a:cubicBezTo>
                        <a:pt x="10" y="0"/>
                        <a:pt x="1" y="9"/>
                        <a:pt x="10" y="18"/>
                      </a:cubicBezTo>
                      <a:lnTo>
                        <a:pt x="10" y="27"/>
                      </a:lnTo>
                      <a:cubicBezTo>
                        <a:pt x="10" y="36"/>
                        <a:pt x="19" y="45"/>
                        <a:pt x="27" y="45"/>
                      </a:cubicBezTo>
                      <a:lnTo>
                        <a:pt x="36" y="45"/>
                      </a:lnTo>
                      <a:cubicBezTo>
                        <a:pt x="45" y="45"/>
                        <a:pt x="54" y="36"/>
                        <a:pt x="54" y="36"/>
                      </a:cubicBezTo>
                      <a:lnTo>
                        <a:pt x="63" y="36"/>
                      </a:lnTo>
                      <a:cubicBezTo>
                        <a:pt x="196" y="36"/>
                        <a:pt x="321" y="54"/>
                        <a:pt x="445" y="107"/>
                      </a:cubicBezTo>
                      <a:cubicBezTo>
                        <a:pt x="454" y="107"/>
                        <a:pt x="463" y="107"/>
                        <a:pt x="463" y="98"/>
                      </a:cubicBezTo>
                      <a:cubicBezTo>
                        <a:pt x="472" y="89"/>
                        <a:pt x="463" y="71"/>
                        <a:pt x="454" y="71"/>
                      </a:cubicBezTo>
                      <a:cubicBezTo>
                        <a:pt x="350" y="34"/>
                        <a:pt x="240" y="16"/>
                        <a:pt x="130" y="16"/>
                      </a:cubicBezTo>
                      <a:cubicBezTo>
                        <a:pt x="107" y="16"/>
                        <a:pt x="85" y="17"/>
                        <a:pt x="63" y="18"/>
                      </a:cubicBezTo>
                      <a:lnTo>
                        <a:pt x="54" y="18"/>
                      </a:lnTo>
                      <a:cubicBezTo>
                        <a:pt x="45" y="9"/>
                        <a:pt x="45" y="0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8" name="Google Shape;10578;p15"/>
                <p:cNvSpPr/>
                <p:nvPr/>
              </p:nvSpPr>
              <p:spPr>
                <a:xfrm>
                  <a:off x="5309550" y="1903800"/>
                  <a:ext cx="7125" cy="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115" extrusionOk="0">
                      <a:moveTo>
                        <a:pt x="276" y="1"/>
                      </a:moveTo>
                      <a:cubicBezTo>
                        <a:pt x="196" y="1"/>
                        <a:pt x="116" y="28"/>
                        <a:pt x="54" y="72"/>
                      </a:cubicBezTo>
                      <a:lnTo>
                        <a:pt x="18" y="72"/>
                      </a:lnTo>
                      <a:lnTo>
                        <a:pt x="9" y="81"/>
                      </a:lnTo>
                      <a:cubicBezTo>
                        <a:pt x="0" y="90"/>
                        <a:pt x="0" y="99"/>
                        <a:pt x="9" y="107"/>
                      </a:cubicBezTo>
                      <a:cubicBezTo>
                        <a:pt x="14" y="112"/>
                        <a:pt x="20" y="114"/>
                        <a:pt x="27" y="114"/>
                      </a:cubicBezTo>
                      <a:cubicBezTo>
                        <a:pt x="34" y="114"/>
                        <a:pt x="40" y="112"/>
                        <a:pt x="45" y="107"/>
                      </a:cubicBezTo>
                      <a:cubicBezTo>
                        <a:pt x="45" y="99"/>
                        <a:pt x="45" y="99"/>
                        <a:pt x="54" y="90"/>
                      </a:cubicBezTo>
                      <a:lnTo>
                        <a:pt x="63" y="81"/>
                      </a:lnTo>
                      <a:cubicBezTo>
                        <a:pt x="114" y="51"/>
                        <a:pt x="172" y="34"/>
                        <a:pt x="235" y="34"/>
                      </a:cubicBezTo>
                      <a:cubicBezTo>
                        <a:pt x="249" y="34"/>
                        <a:pt x="262" y="35"/>
                        <a:pt x="276" y="36"/>
                      </a:cubicBezTo>
                      <a:cubicBezTo>
                        <a:pt x="285" y="36"/>
                        <a:pt x="285" y="28"/>
                        <a:pt x="285" y="19"/>
                      </a:cubicBezTo>
                      <a:cubicBezTo>
                        <a:pt x="285" y="10"/>
                        <a:pt x="276" y="1"/>
                        <a:pt x="27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79" name="Google Shape;10579;p15"/>
                <p:cNvSpPr/>
                <p:nvPr/>
              </p:nvSpPr>
              <p:spPr>
                <a:xfrm>
                  <a:off x="5312425" y="1904700"/>
                  <a:ext cx="5150" cy="1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481" extrusionOk="0">
                      <a:moveTo>
                        <a:pt x="187" y="0"/>
                      </a:moveTo>
                      <a:cubicBezTo>
                        <a:pt x="178" y="0"/>
                        <a:pt x="170" y="9"/>
                        <a:pt x="170" y="18"/>
                      </a:cubicBezTo>
                      <a:cubicBezTo>
                        <a:pt x="107" y="143"/>
                        <a:pt x="54" y="285"/>
                        <a:pt x="19" y="418"/>
                      </a:cubicBezTo>
                      <a:lnTo>
                        <a:pt x="19" y="436"/>
                      </a:lnTo>
                      <a:cubicBezTo>
                        <a:pt x="19" y="436"/>
                        <a:pt x="10" y="436"/>
                        <a:pt x="10" y="445"/>
                      </a:cubicBezTo>
                      <a:lnTo>
                        <a:pt x="10" y="453"/>
                      </a:lnTo>
                      <a:cubicBezTo>
                        <a:pt x="1" y="462"/>
                        <a:pt x="10" y="471"/>
                        <a:pt x="19" y="480"/>
                      </a:cubicBezTo>
                      <a:lnTo>
                        <a:pt x="27" y="480"/>
                      </a:lnTo>
                      <a:cubicBezTo>
                        <a:pt x="36" y="480"/>
                        <a:pt x="45" y="471"/>
                        <a:pt x="45" y="462"/>
                      </a:cubicBezTo>
                      <a:lnTo>
                        <a:pt x="45" y="453"/>
                      </a:lnTo>
                      <a:cubicBezTo>
                        <a:pt x="45" y="445"/>
                        <a:pt x="45" y="445"/>
                        <a:pt x="36" y="436"/>
                      </a:cubicBezTo>
                      <a:lnTo>
                        <a:pt x="36" y="427"/>
                      </a:lnTo>
                      <a:cubicBezTo>
                        <a:pt x="81" y="285"/>
                        <a:pt x="134" y="160"/>
                        <a:pt x="196" y="27"/>
                      </a:cubicBezTo>
                      <a:cubicBezTo>
                        <a:pt x="205" y="18"/>
                        <a:pt x="196" y="9"/>
                        <a:pt x="18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0" name="Google Shape;10580;p15"/>
                <p:cNvSpPr/>
                <p:nvPr/>
              </p:nvSpPr>
              <p:spPr>
                <a:xfrm>
                  <a:off x="5310425" y="1880725"/>
                  <a:ext cx="10025" cy="1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791" extrusionOk="0">
                      <a:moveTo>
                        <a:pt x="19" y="0"/>
                      </a:moveTo>
                      <a:cubicBezTo>
                        <a:pt x="10" y="9"/>
                        <a:pt x="10" y="18"/>
                        <a:pt x="10" y="18"/>
                      </a:cubicBezTo>
                      <a:cubicBezTo>
                        <a:pt x="10" y="23"/>
                        <a:pt x="10" y="29"/>
                        <a:pt x="12" y="32"/>
                      </a:cubicBezTo>
                      <a:lnTo>
                        <a:pt x="12" y="32"/>
                      </a:lnTo>
                      <a:lnTo>
                        <a:pt x="1" y="27"/>
                      </a:lnTo>
                      <a:cubicBezTo>
                        <a:pt x="1" y="36"/>
                        <a:pt x="1" y="36"/>
                        <a:pt x="1" y="36"/>
                      </a:cubicBezTo>
                      <a:lnTo>
                        <a:pt x="1" y="45"/>
                      </a:lnTo>
                      <a:cubicBezTo>
                        <a:pt x="6" y="55"/>
                        <a:pt x="11" y="59"/>
                        <a:pt x="18" y="59"/>
                      </a:cubicBezTo>
                      <a:cubicBezTo>
                        <a:pt x="23" y="59"/>
                        <a:pt x="29" y="57"/>
                        <a:pt x="36" y="53"/>
                      </a:cubicBezTo>
                      <a:lnTo>
                        <a:pt x="45" y="71"/>
                      </a:lnTo>
                      <a:cubicBezTo>
                        <a:pt x="54" y="89"/>
                        <a:pt x="72" y="116"/>
                        <a:pt x="99" y="151"/>
                      </a:cubicBezTo>
                      <a:cubicBezTo>
                        <a:pt x="143" y="222"/>
                        <a:pt x="187" y="302"/>
                        <a:pt x="232" y="382"/>
                      </a:cubicBezTo>
                      <a:cubicBezTo>
                        <a:pt x="267" y="462"/>
                        <a:pt x="303" y="551"/>
                        <a:pt x="330" y="640"/>
                      </a:cubicBezTo>
                      <a:cubicBezTo>
                        <a:pt x="356" y="711"/>
                        <a:pt x="365" y="755"/>
                        <a:pt x="365" y="755"/>
                      </a:cubicBezTo>
                      <a:cubicBezTo>
                        <a:pt x="365" y="773"/>
                        <a:pt x="383" y="791"/>
                        <a:pt x="392" y="791"/>
                      </a:cubicBezTo>
                      <a:cubicBezTo>
                        <a:pt x="401" y="782"/>
                        <a:pt x="401" y="764"/>
                        <a:pt x="401" y="746"/>
                      </a:cubicBezTo>
                      <a:cubicBezTo>
                        <a:pt x="401" y="746"/>
                        <a:pt x="383" y="702"/>
                        <a:pt x="356" y="631"/>
                      </a:cubicBezTo>
                      <a:cubicBezTo>
                        <a:pt x="330" y="542"/>
                        <a:pt x="294" y="453"/>
                        <a:pt x="250" y="373"/>
                      </a:cubicBezTo>
                      <a:cubicBezTo>
                        <a:pt x="205" y="293"/>
                        <a:pt x="161" y="213"/>
                        <a:pt x="107" y="133"/>
                      </a:cubicBezTo>
                      <a:cubicBezTo>
                        <a:pt x="90" y="107"/>
                        <a:pt x="72" y="80"/>
                        <a:pt x="54" y="62"/>
                      </a:cubicBezTo>
                      <a:lnTo>
                        <a:pt x="45" y="45"/>
                      </a:lnTo>
                      <a:cubicBezTo>
                        <a:pt x="45" y="36"/>
                        <a:pt x="45" y="27"/>
                        <a:pt x="45" y="27"/>
                      </a:cubicBezTo>
                      <a:lnTo>
                        <a:pt x="45" y="18"/>
                      </a:lnTo>
                      <a:cubicBezTo>
                        <a:pt x="36" y="18"/>
                        <a:pt x="36" y="9"/>
                        <a:pt x="36" y="9"/>
                      </a:cubicBez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1" name="Google Shape;10581;p15"/>
                <p:cNvSpPr/>
                <p:nvPr/>
              </p:nvSpPr>
              <p:spPr>
                <a:xfrm>
                  <a:off x="5319975" y="1887150"/>
                  <a:ext cx="4475" cy="1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596" extrusionOk="0">
                      <a:moveTo>
                        <a:pt x="161" y="1"/>
                      </a:moveTo>
                      <a:cubicBezTo>
                        <a:pt x="152" y="1"/>
                        <a:pt x="143" y="1"/>
                        <a:pt x="134" y="19"/>
                      </a:cubicBezTo>
                      <a:lnTo>
                        <a:pt x="134" y="27"/>
                      </a:lnTo>
                      <a:cubicBezTo>
                        <a:pt x="134" y="27"/>
                        <a:pt x="134" y="36"/>
                        <a:pt x="134" y="45"/>
                      </a:cubicBezTo>
                      <a:lnTo>
                        <a:pt x="134" y="54"/>
                      </a:lnTo>
                      <a:lnTo>
                        <a:pt x="107" y="116"/>
                      </a:lnTo>
                      <a:cubicBezTo>
                        <a:pt x="90" y="161"/>
                        <a:pt x="72" y="232"/>
                        <a:pt x="54" y="294"/>
                      </a:cubicBezTo>
                      <a:cubicBezTo>
                        <a:pt x="36" y="365"/>
                        <a:pt x="27" y="427"/>
                        <a:pt x="19" y="480"/>
                      </a:cubicBezTo>
                      <a:cubicBezTo>
                        <a:pt x="10" y="534"/>
                        <a:pt x="10" y="551"/>
                        <a:pt x="10" y="569"/>
                      </a:cubicBezTo>
                      <a:cubicBezTo>
                        <a:pt x="1" y="578"/>
                        <a:pt x="10" y="596"/>
                        <a:pt x="19" y="596"/>
                      </a:cubicBezTo>
                      <a:cubicBezTo>
                        <a:pt x="27" y="596"/>
                        <a:pt x="36" y="569"/>
                        <a:pt x="36" y="569"/>
                      </a:cubicBezTo>
                      <a:cubicBezTo>
                        <a:pt x="36" y="569"/>
                        <a:pt x="45" y="534"/>
                        <a:pt x="45" y="489"/>
                      </a:cubicBezTo>
                      <a:cubicBezTo>
                        <a:pt x="54" y="436"/>
                        <a:pt x="63" y="374"/>
                        <a:pt x="81" y="303"/>
                      </a:cubicBezTo>
                      <a:cubicBezTo>
                        <a:pt x="99" y="232"/>
                        <a:pt x="116" y="170"/>
                        <a:pt x="125" y="125"/>
                      </a:cubicBezTo>
                      <a:cubicBezTo>
                        <a:pt x="134" y="98"/>
                        <a:pt x="152" y="81"/>
                        <a:pt x="152" y="63"/>
                      </a:cubicBezTo>
                      <a:lnTo>
                        <a:pt x="152" y="45"/>
                      </a:lnTo>
                      <a:cubicBezTo>
                        <a:pt x="161" y="45"/>
                        <a:pt x="170" y="45"/>
                        <a:pt x="170" y="36"/>
                      </a:cubicBezTo>
                      <a:lnTo>
                        <a:pt x="170" y="27"/>
                      </a:lnTo>
                      <a:cubicBezTo>
                        <a:pt x="178" y="19"/>
                        <a:pt x="170" y="10"/>
                        <a:pt x="16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2" name="Google Shape;10582;p15"/>
                <p:cNvSpPr/>
                <p:nvPr/>
              </p:nvSpPr>
              <p:spPr>
                <a:xfrm>
                  <a:off x="5321975" y="1892400"/>
                  <a:ext cx="15575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355" extrusionOk="0">
                      <a:moveTo>
                        <a:pt x="596" y="0"/>
                      </a:moveTo>
                      <a:cubicBezTo>
                        <a:pt x="593" y="0"/>
                        <a:pt x="590" y="1"/>
                        <a:pt x="587" y="4"/>
                      </a:cubicBezTo>
                      <a:cubicBezTo>
                        <a:pt x="578" y="4"/>
                        <a:pt x="569" y="13"/>
                        <a:pt x="569" y="22"/>
                      </a:cubicBezTo>
                      <a:lnTo>
                        <a:pt x="551" y="31"/>
                      </a:lnTo>
                      <a:cubicBezTo>
                        <a:pt x="534" y="31"/>
                        <a:pt x="516" y="39"/>
                        <a:pt x="489" y="57"/>
                      </a:cubicBezTo>
                      <a:cubicBezTo>
                        <a:pt x="427" y="75"/>
                        <a:pt x="356" y="111"/>
                        <a:pt x="294" y="146"/>
                      </a:cubicBezTo>
                      <a:cubicBezTo>
                        <a:pt x="223" y="190"/>
                        <a:pt x="152" y="226"/>
                        <a:pt x="107" y="261"/>
                      </a:cubicBezTo>
                      <a:lnTo>
                        <a:pt x="19" y="315"/>
                      </a:lnTo>
                      <a:cubicBezTo>
                        <a:pt x="10" y="324"/>
                        <a:pt x="1" y="341"/>
                        <a:pt x="10" y="350"/>
                      </a:cubicBezTo>
                      <a:cubicBezTo>
                        <a:pt x="13" y="353"/>
                        <a:pt x="18" y="354"/>
                        <a:pt x="23" y="354"/>
                      </a:cubicBezTo>
                      <a:cubicBezTo>
                        <a:pt x="33" y="354"/>
                        <a:pt x="45" y="350"/>
                        <a:pt x="45" y="350"/>
                      </a:cubicBezTo>
                      <a:cubicBezTo>
                        <a:pt x="45" y="350"/>
                        <a:pt x="72" y="324"/>
                        <a:pt x="125" y="288"/>
                      </a:cubicBezTo>
                      <a:cubicBezTo>
                        <a:pt x="169" y="261"/>
                        <a:pt x="232" y="217"/>
                        <a:pt x="303" y="173"/>
                      </a:cubicBezTo>
                      <a:cubicBezTo>
                        <a:pt x="374" y="137"/>
                        <a:pt x="445" y="102"/>
                        <a:pt x="489" y="75"/>
                      </a:cubicBezTo>
                      <a:lnTo>
                        <a:pt x="560" y="48"/>
                      </a:lnTo>
                      <a:lnTo>
                        <a:pt x="578" y="39"/>
                      </a:lnTo>
                      <a:lnTo>
                        <a:pt x="605" y="39"/>
                      </a:lnTo>
                      <a:cubicBezTo>
                        <a:pt x="614" y="31"/>
                        <a:pt x="622" y="22"/>
                        <a:pt x="614" y="13"/>
                      </a:cubicBezTo>
                      <a:cubicBezTo>
                        <a:pt x="614" y="7"/>
                        <a:pt x="605" y="0"/>
                        <a:pt x="5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3" name="Google Shape;10583;p15"/>
                <p:cNvSpPr/>
                <p:nvPr/>
              </p:nvSpPr>
              <p:spPr>
                <a:xfrm>
                  <a:off x="5320425" y="1905275"/>
                  <a:ext cx="18225" cy="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" h="458" extrusionOk="0">
                      <a:moveTo>
                        <a:pt x="19" y="0"/>
                      </a:moveTo>
                      <a:cubicBezTo>
                        <a:pt x="15" y="0"/>
                        <a:pt x="12" y="1"/>
                        <a:pt x="9" y="4"/>
                      </a:cubicBezTo>
                      <a:cubicBezTo>
                        <a:pt x="1" y="4"/>
                        <a:pt x="9" y="22"/>
                        <a:pt x="18" y="40"/>
                      </a:cubicBezTo>
                      <a:lnTo>
                        <a:pt x="45" y="66"/>
                      </a:lnTo>
                      <a:lnTo>
                        <a:pt x="116" y="128"/>
                      </a:lnTo>
                      <a:cubicBezTo>
                        <a:pt x="178" y="182"/>
                        <a:pt x="258" y="235"/>
                        <a:pt x="338" y="288"/>
                      </a:cubicBezTo>
                      <a:cubicBezTo>
                        <a:pt x="409" y="333"/>
                        <a:pt x="498" y="377"/>
                        <a:pt x="578" y="404"/>
                      </a:cubicBezTo>
                      <a:cubicBezTo>
                        <a:pt x="613" y="422"/>
                        <a:pt x="640" y="430"/>
                        <a:pt x="667" y="430"/>
                      </a:cubicBezTo>
                      <a:lnTo>
                        <a:pt x="676" y="430"/>
                      </a:lnTo>
                      <a:cubicBezTo>
                        <a:pt x="676" y="439"/>
                        <a:pt x="684" y="448"/>
                        <a:pt x="684" y="457"/>
                      </a:cubicBezTo>
                      <a:lnTo>
                        <a:pt x="693" y="457"/>
                      </a:lnTo>
                      <a:cubicBezTo>
                        <a:pt x="702" y="457"/>
                        <a:pt x="720" y="448"/>
                        <a:pt x="720" y="439"/>
                      </a:cubicBezTo>
                      <a:lnTo>
                        <a:pt x="720" y="430"/>
                      </a:lnTo>
                      <a:cubicBezTo>
                        <a:pt x="729" y="413"/>
                        <a:pt x="720" y="404"/>
                        <a:pt x="711" y="404"/>
                      </a:cubicBezTo>
                      <a:lnTo>
                        <a:pt x="702" y="404"/>
                      </a:lnTo>
                      <a:cubicBezTo>
                        <a:pt x="693" y="404"/>
                        <a:pt x="684" y="413"/>
                        <a:pt x="684" y="422"/>
                      </a:cubicBezTo>
                      <a:lnTo>
                        <a:pt x="667" y="422"/>
                      </a:lnTo>
                      <a:lnTo>
                        <a:pt x="587" y="386"/>
                      </a:lnTo>
                      <a:cubicBezTo>
                        <a:pt x="498" y="350"/>
                        <a:pt x="418" y="315"/>
                        <a:pt x="347" y="262"/>
                      </a:cubicBezTo>
                      <a:cubicBezTo>
                        <a:pt x="267" y="217"/>
                        <a:pt x="196" y="164"/>
                        <a:pt x="134" y="102"/>
                      </a:cubicBezTo>
                      <a:cubicBezTo>
                        <a:pt x="107" y="75"/>
                        <a:pt x="89" y="57"/>
                        <a:pt x="72" y="40"/>
                      </a:cubicBezTo>
                      <a:cubicBezTo>
                        <a:pt x="63" y="31"/>
                        <a:pt x="54" y="22"/>
                        <a:pt x="45" y="13"/>
                      </a:cubicBezTo>
                      <a:cubicBezTo>
                        <a:pt x="39" y="7"/>
                        <a:pt x="28" y="0"/>
                        <a:pt x="1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4" name="Google Shape;10584;p15"/>
                <p:cNvSpPr/>
                <p:nvPr/>
              </p:nvSpPr>
              <p:spPr>
                <a:xfrm>
                  <a:off x="5320650" y="1903650"/>
                  <a:ext cx="11350" cy="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256" extrusionOk="0">
                      <a:moveTo>
                        <a:pt x="18" y="0"/>
                      </a:moveTo>
                      <a:cubicBezTo>
                        <a:pt x="12" y="0"/>
                        <a:pt x="5" y="2"/>
                        <a:pt x="0" y="7"/>
                      </a:cubicBezTo>
                      <a:cubicBezTo>
                        <a:pt x="0" y="7"/>
                        <a:pt x="0" y="25"/>
                        <a:pt x="0" y="34"/>
                      </a:cubicBezTo>
                      <a:cubicBezTo>
                        <a:pt x="116" y="122"/>
                        <a:pt x="249" y="193"/>
                        <a:pt x="391" y="238"/>
                      </a:cubicBezTo>
                      <a:lnTo>
                        <a:pt x="409" y="238"/>
                      </a:lnTo>
                      <a:cubicBezTo>
                        <a:pt x="409" y="247"/>
                        <a:pt x="409" y="256"/>
                        <a:pt x="418" y="256"/>
                      </a:cubicBezTo>
                      <a:lnTo>
                        <a:pt x="427" y="256"/>
                      </a:lnTo>
                      <a:cubicBezTo>
                        <a:pt x="436" y="256"/>
                        <a:pt x="445" y="256"/>
                        <a:pt x="453" y="247"/>
                      </a:cubicBezTo>
                      <a:lnTo>
                        <a:pt x="453" y="238"/>
                      </a:lnTo>
                      <a:cubicBezTo>
                        <a:pt x="453" y="229"/>
                        <a:pt x="445" y="211"/>
                        <a:pt x="436" y="211"/>
                      </a:cubicBezTo>
                      <a:lnTo>
                        <a:pt x="427" y="211"/>
                      </a:lnTo>
                      <a:cubicBezTo>
                        <a:pt x="427" y="211"/>
                        <a:pt x="418" y="220"/>
                        <a:pt x="418" y="229"/>
                      </a:cubicBezTo>
                      <a:lnTo>
                        <a:pt x="409" y="229"/>
                      </a:lnTo>
                      <a:cubicBezTo>
                        <a:pt x="267" y="176"/>
                        <a:pt x="143" y="96"/>
                        <a:pt x="36" y="7"/>
                      </a:cubicBezTo>
                      <a:cubicBezTo>
                        <a:pt x="32" y="2"/>
                        <a:pt x="25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5" name="Google Shape;10585;p15"/>
                <p:cNvSpPr/>
                <p:nvPr/>
              </p:nvSpPr>
              <p:spPr>
                <a:xfrm>
                  <a:off x="5322200" y="1902525"/>
                  <a:ext cx="26000" cy="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136" extrusionOk="0">
                      <a:moveTo>
                        <a:pt x="25" y="1"/>
                      </a:moveTo>
                      <a:cubicBezTo>
                        <a:pt x="16" y="1"/>
                        <a:pt x="10" y="3"/>
                        <a:pt x="10" y="7"/>
                      </a:cubicBezTo>
                      <a:cubicBezTo>
                        <a:pt x="1" y="16"/>
                        <a:pt x="18" y="34"/>
                        <a:pt x="45" y="43"/>
                      </a:cubicBezTo>
                      <a:lnTo>
                        <a:pt x="81" y="52"/>
                      </a:lnTo>
                      <a:lnTo>
                        <a:pt x="196" y="87"/>
                      </a:lnTo>
                      <a:cubicBezTo>
                        <a:pt x="303" y="105"/>
                        <a:pt x="418" y="123"/>
                        <a:pt x="525" y="132"/>
                      </a:cubicBezTo>
                      <a:cubicBezTo>
                        <a:pt x="558" y="134"/>
                        <a:pt x="592" y="136"/>
                        <a:pt x="626" y="136"/>
                      </a:cubicBezTo>
                      <a:cubicBezTo>
                        <a:pt x="707" y="136"/>
                        <a:pt x="787" y="129"/>
                        <a:pt x="862" y="123"/>
                      </a:cubicBezTo>
                      <a:lnTo>
                        <a:pt x="969" y="105"/>
                      </a:lnTo>
                      <a:lnTo>
                        <a:pt x="995" y="105"/>
                      </a:lnTo>
                      <a:cubicBezTo>
                        <a:pt x="995" y="114"/>
                        <a:pt x="1004" y="123"/>
                        <a:pt x="1013" y="123"/>
                      </a:cubicBezTo>
                      <a:lnTo>
                        <a:pt x="1022" y="123"/>
                      </a:lnTo>
                      <a:cubicBezTo>
                        <a:pt x="1031" y="114"/>
                        <a:pt x="1040" y="105"/>
                        <a:pt x="1040" y="96"/>
                      </a:cubicBezTo>
                      <a:cubicBezTo>
                        <a:pt x="1040" y="87"/>
                        <a:pt x="1022" y="79"/>
                        <a:pt x="1013" y="79"/>
                      </a:cubicBezTo>
                      <a:lnTo>
                        <a:pt x="1004" y="79"/>
                      </a:lnTo>
                      <a:cubicBezTo>
                        <a:pt x="1004" y="87"/>
                        <a:pt x="1004" y="87"/>
                        <a:pt x="1004" y="96"/>
                      </a:cubicBezTo>
                      <a:lnTo>
                        <a:pt x="986" y="96"/>
                      </a:lnTo>
                      <a:lnTo>
                        <a:pt x="871" y="105"/>
                      </a:lnTo>
                      <a:cubicBezTo>
                        <a:pt x="818" y="110"/>
                        <a:pt x="762" y="112"/>
                        <a:pt x="707" y="112"/>
                      </a:cubicBezTo>
                      <a:cubicBezTo>
                        <a:pt x="651" y="112"/>
                        <a:pt x="596" y="110"/>
                        <a:pt x="542" y="105"/>
                      </a:cubicBezTo>
                      <a:cubicBezTo>
                        <a:pt x="427" y="96"/>
                        <a:pt x="311" y="79"/>
                        <a:pt x="205" y="52"/>
                      </a:cubicBezTo>
                      <a:cubicBezTo>
                        <a:pt x="160" y="43"/>
                        <a:pt x="125" y="34"/>
                        <a:pt x="98" y="25"/>
                      </a:cubicBezTo>
                      <a:lnTo>
                        <a:pt x="54" y="7"/>
                      </a:lnTo>
                      <a:cubicBezTo>
                        <a:pt x="45" y="3"/>
                        <a:pt x="34" y="1"/>
                        <a:pt x="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6" name="Google Shape;10586;p15"/>
                <p:cNvSpPr/>
                <p:nvPr/>
              </p:nvSpPr>
              <p:spPr>
                <a:xfrm>
                  <a:off x="5318425" y="1906600"/>
                  <a:ext cx="2700" cy="9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390" extrusionOk="0">
                      <a:moveTo>
                        <a:pt x="20" y="1"/>
                      </a:moveTo>
                      <a:cubicBezTo>
                        <a:pt x="14" y="1"/>
                        <a:pt x="10" y="7"/>
                        <a:pt x="10" y="13"/>
                      </a:cubicBezTo>
                      <a:cubicBezTo>
                        <a:pt x="1" y="129"/>
                        <a:pt x="18" y="235"/>
                        <a:pt x="63" y="333"/>
                      </a:cubicBezTo>
                      <a:lnTo>
                        <a:pt x="63" y="351"/>
                      </a:lnTo>
                      <a:cubicBezTo>
                        <a:pt x="63" y="351"/>
                        <a:pt x="63" y="360"/>
                        <a:pt x="63" y="369"/>
                      </a:cubicBezTo>
                      <a:lnTo>
                        <a:pt x="63" y="377"/>
                      </a:lnTo>
                      <a:cubicBezTo>
                        <a:pt x="69" y="384"/>
                        <a:pt x="75" y="390"/>
                        <a:pt x="82" y="390"/>
                      </a:cubicBezTo>
                      <a:cubicBezTo>
                        <a:pt x="84" y="390"/>
                        <a:pt x="87" y="389"/>
                        <a:pt x="89" y="386"/>
                      </a:cubicBezTo>
                      <a:cubicBezTo>
                        <a:pt x="98" y="377"/>
                        <a:pt x="107" y="369"/>
                        <a:pt x="98" y="360"/>
                      </a:cubicBezTo>
                      <a:lnTo>
                        <a:pt x="98" y="351"/>
                      </a:lnTo>
                      <a:cubicBezTo>
                        <a:pt x="98" y="342"/>
                        <a:pt x="89" y="342"/>
                        <a:pt x="81" y="342"/>
                      </a:cubicBezTo>
                      <a:lnTo>
                        <a:pt x="81" y="333"/>
                      </a:lnTo>
                      <a:cubicBezTo>
                        <a:pt x="45" y="226"/>
                        <a:pt x="27" y="120"/>
                        <a:pt x="45" y="22"/>
                      </a:cubicBezTo>
                      <a:cubicBezTo>
                        <a:pt x="45" y="4"/>
                        <a:pt x="36" y="4"/>
                        <a:pt x="27" y="4"/>
                      </a:cubicBezTo>
                      <a:cubicBezTo>
                        <a:pt x="25" y="2"/>
                        <a:pt x="22" y="1"/>
                        <a:pt x="2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7" name="Google Shape;10587;p15"/>
                <p:cNvSpPr/>
                <p:nvPr/>
              </p:nvSpPr>
              <p:spPr>
                <a:xfrm>
                  <a:off x="5314875" y="1895600"/>
                  <a:ext cx="51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" h="267" extrusionOk="0">
                      <a:moveTo>
                        <a:pt x="18" y="0"/>
                      </a:moveTo>
                      <a:cubicBezTo>
                        <a:pt x="9" y="9"/>
                        <a:pt x="1" y="18"/>
                        <a:pt x="9" y="27"/>
                      </a:cubicBezTo>
                      <a:lnTo>
                        <a:pt x="9" y="36"/>
                      </a:lnTo>
                      <a:cubicBezTo>
                        <a:pt x="9" y="45"/>
                        <a:pt x="18" y="54"/>
                        <a:pt x="27" y="54"/>
                      </a:cubicBezTo>
                      <a:cubicBezTo>
                        <a:pt x="27" y="54"/>
                        <a:pt x="27" y="62"/>
                        <a:pt x="27" y="62"/>
                      </a:cubicBezTo>
                      <a:cubicBezTo>
                        <a:pt x="54" y="142"/>
                        <a:pt x="107" y="213"/>
                        <a:pt x="178" y="267"/>
                      </a:cubicBezTo>
                      <a:cubicBezTo>
                        <a:pt x="187" y="267"/>
                        <a:pt x="196" y="258"/>
                        <a:pt x="205" y="258"/>
                      </a:cubicBezTo>
                      <a:lnTo>
                        <a:pt x="205" y="231"/>
                      </a:lnTo>
                      <a:cubicBezTo>
                        <a:pt x="134" y="187"/>
                        <a:pt x="80" y="125"/>
                        <a:pt x="45" y="54"/>
                      </a:cubicBezTo>
                      <a:lnTo>
                        <a:pt x="45" y="45"/>
                      </a:lnTo>
                      <a:cubicBezTo>
                        <a:pt x="45" y="36"/>
                        <a:pt x="54" y="27"/>
                        <a:pt x="54" y="27"/>
                      </a:cubicBezTo>
                      <a:lnTo>
                        <a:pt x="54" y="18"/>
                      </a:lnTo>
                      <a:cubicBezTo>
                        <a:pt x="45" y="9"/>
                        <a:pt x="36" y="0"/>
                        <a:pt x="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8" name="Google Shape;10588;p15"/>
                <p:cNvSpPr/>
                <p:nvPr/>
              </p:nvSpPr>
              <p:spPr>
                <a:xfrm>
                  <a:off x="5308650" y="1897825"/>
                  <a:ext cx="9575" cy="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" h="176" extrusionOk="0">
                      <a:moveTo>
                        <a:pt x="27" y="0"/>
                      </a:moveTo>
                      <a:cubicBezTo>
                        <a:pt x="10" y="0"/>
                        <a:pt x="1" y="9"/>
                        <a:pt x="1" y="18"/>
                      </a:cubicBezTo>
                      <a:lnTo>
                        <a:pt x="1" y="27"/>
                      </a:lnTo>
                      <a:cubicBezTo>
                        <a:pt x="1" y="44"/>
                        <a:pt x="10" y="44"/>
                        <a:pt x="19" y="44"/>
                      </a:cubicBezTo>
                      <a:lnTo>
                        <a:pt x="27" y="44"/>
                      </a:lnTo>
                      <a:cubicBezTo>
                        <a:pt x="36" y="44"/>
                        <a:pt x="45" y="44"/>
                        <a:pt x="45" y="36"/>
                      </a:cubicBezTo>
                      <a:lnTo>
                        <a:pt x="54" y="36"/>
                      </a:lnTo>
                      <a:cubicBezTo>
                        <a:pt x="107" y="44"/>
                        <a:pt x="161" y="62"/>
                        <a:pt x="214" y="89"/>
                      </a:cubicBezTo>
                      <a:cubicBezTo>
                        <a:pt x="267" y="107"/>
                        <a:pt x="312" y="133"/>
                        <a:pt x="356" y="169"/>
                      </a:cubicBezTo>
                      <a:cubicBezTo>
                        <a:pt x="361" y="173"/>
                        <a:pt x="365" y="176"/>
                        <a:pt x="369" y="176"/>
                      </a:cubicBezTo>
                      <a:cubicBezTo>
                        <a:pt x="374" y="176"/>
                        <a:pt x="378" y="173"/>
                        <a:pt x="383" y="169"/>
                      </a:cubicBezTo>
                      <a:cubicBezTo>
                        <a:pt x="383" y="160"/>
                        <a:pt x="383" y="151"/>
                        <a:pt x="383" y="142"/>
                      </a:cubicBezTo>
                      <a:cubicBezTo>
                        <a:pt x="329" y="107"/>
                        <a:pt x="276" y="80"/>
                        <a:pt x="223" y="62"/>
                      </a:cubicBezTo>
                      <a:cubicBezTo>
                        <a:pt x="170" y="44"/>
                        <a:pt x="116" y="27"/>
                        <a:pt x="63" y="18"/>
                      </a:cubicBezTo>
                      <a:lnTo>
                        <a:pt x="45" y="18"/>
                      </a:lnTo>
                      <a:cubicBezTo>
                        <a:pt x="45" y="9"/>
                        <a:pt x="36" y="0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89" name="Google Shape;10589;p15"/>
                <p:cNvSpPr/>
                <p:nvPr/>
              </p:nvSpPr>
              <p:spPr>
                <a:xfrm>
                  <a:off x="5319550" y="1903375"/>
                  <a:ext cx="290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395" extrusionOk="0">
                      <a:moveTo>
                        <a:pt x="18" y="0"/>
                      </a:moveTo>
                      <a:cubicBezTo>
                        <a:pt x="9" y="0"/>
                        <a:pt x="0" y="9"/>
                        <a:pt x="0" y="18"/>
                      </a:cubicBezTo>
                      <a:cubicBezTo>
                        <a:pt x="0" y="71"/>
                        <a:pt x="18" y="124"/>
                        <a:pt x="27" y="187"/>
                      </a:cubicBezTo>
                      <a:cubicBezTo>
                        <a:pt x="44" y="240"/>
                        <a:pt x="62" y="293"/>
                        <a:pt x="80" y="347"/>
                      </a:cubicBezTo>
                      <a:lnTo>
                        <a:pt x="80" y="355"/>
                      </a:lnTo>
                      <a:cubicBezTo>
                        <a:pt x="80" y="364"/>
                        <a:pt x="80" y="373"/>
                        <a:pt x="80" y="373"/>
                      </a:cubicBezTo>
                      <a:lnTo>
                        <a:pt x="80" y="382"/>
                      </a:lnTo>
                      <a:cubicBezTo>
                        <a:pt x="86" y="388"/>
                        <a:pt x="93" y="395"/>
                        <a:pt x="99" y="395"/>
                      </a:cubicBezTo>
                      <a:cubicBezTo>
                        <a:pt x="101" y="395"/>
                        <a:pt x="104" y="394"/>
                        <a:pt x="107" y="391"/>
                      </a:cubicBezTo>
                      <a:cubicBezTo>
                        <a:pt x="116" y="382"/>
                        <a:pt x="116" y="373"/>
                        <a:pt x="107" y="364"/>
                      </a:cubicBezTo>
                      <a:lnTo>
                        <a:pt x="107" y="355"/>
                      </a:lnTo>
                      <a:cubicBezTo>
                        <a:pt x="107" y="355"/>
                        <a:pt x="107" y="347"/>
                        <a:pt x="98" y="347"/>
                      </a:cubicBezTo>
                      <a:lnTo>
                        <a:pt x="98" y="338"/>
                      </a:lnTo>
                      <a:cubicBezTo>
                        <a:pt x="80" y="284"/>
                        <a:pt x="62" y="231"/>
                        <a:pt x="53" y="178"/>
                      </a:cubicBezTo>
                      <a:cubicBezTo>
                        <a:pt x="44" y="124"/>
                        <a:pt x="36" y="71"/>
                        <a:pt x="36" y="18"/>
                      </a:cubicBezTo>
                      <a:cubicBezTo>
                        <a:pt x="36" y="9"/>
                        <a:pt x="27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0" name="Google Shape;10590;p15"/>
                <p:cNvSpPr/>
                <p:nvPr/>
              </p:nvSpPr>
              <p:spPr>
                <a:xfrm>
                  <a:off x="5321325" y="1893425"/>
                  <a:ext cx="4675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274" extrusionOk="0">
                      <a:moveTo>
                        <a:pt x="164" y="1"/>
                      </a:moveTo>
                      <a:cubicBezTo>
                        <a:pt x="160" y="1"/>
                        <a:pt x="156" y="3"/>
                        <a:pt x="151" y="7"/>
                      </a:cubicBezTo>
                      <a:cubicBezTo>
                        <a:pt x="142" y="7"/>
                        <a:pt x="133" y="16"/>
                        <a:pt x="133" y="25"/>
                      </a:cubicBezTo>
                      <a:lnTo>
                        <a:pt x="124" y="34"/>
                      </a:lnTo>
                      <a:cubicBezTo>
                        <a:pt x="71" y="96"/>
                        <a:pt x="27" y="176"/>
                        <a:pt x="0" y="256"/>
                      </a:cubicBezTo>
                      <a:cubicBezTo>
                        <a:pt x="0" y="265"/>
                        <a:pt x="0" y="274"/>
                        <a:pt x="9" y="274"/>
                      </a:cubicBezTo>
                      <a:cubicBezTo>
                        <a:pt x="18" y="274"/>
                        <a:pt x="27" y="274"/>
                        <a:pt x="36" y="265"/>
                      </a:cubicBezTo>
                      <a:cubicBezTo>
                        <a:pt x="53" y="185"/>
                        <a:pt x="89" y="105"/>
                        <a:pt x="142" y="43"/>
                      </a:cubicBezTo>
                      <a:lnTo>
                        <a:pt x="151" y="34"/>
                      </a:lnTo>
                      <a:lnTo>
                        <a:pt x="178" y="34"/>
                      </a:lnTo>
                      <a:cubicBezTo>
                        <a:pt x="187" y="25"/>
                        <a:pt x="187" y="16"/>
                        <a:pt x="178" y="7"/>
                      </a:cubicBezTo>
                      <a:cubicBezTo>
                        <a:pt x="173" y="3"/>
                        <a:pt x="169" y="1"/>
                        <a:pt x="16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1" name="Google Shape;10591;p15"/>
                <p:cNvSpPr/>
                <p:nvPr/>
              </p:nvSpPr>
              <p:spPr>
                <a:xfrm>
                  <a:off x="5321525" y="1901725"/>
                  <a:ext cx="6250" cy="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61" extrusionOk="0">
                      <a:moveTo>
                        <a:pt x="49" y="1"/>
                      </a:moveTo>
                      <a:cubicBezTo>
                        <a:pt x="33" y="1"/>
                        <a:pt x="17" y="2"/>
                        <a:pt x="1" y="4"/>
                      </a:cubicBezTo>
                      <a:cubicBezTo>
                        <a:pt x="1" y="4"/>
                        <a:pt x="1" y="13"/>
                        <a:pt x="1" y="22"/>
                      </a:cubicBezTo>
                      <a:cubicBezTo>
                        <a:pt x="1" y="31"/>
                        <a:pt x="10" y="39"/>
                        <a:pt x="10" y="39"/>
                      </a:cubicBezTo>
                      <a:cubicBezTo>
                        <a:pt x="41" y="35"/>
                        <a:pt x="72" y="33"/>
                        <a:pt x="103" y="33"/>
                      </a:cubicBezTo>
                      <a:cubicBezTo>
                        <a:pt x="134" y="33"/>
                        <a:pt x="165" y="35"/>
                        <a:pt x="196" y="39"/>
                      </a:cubicBezTo>
                      <a:lnTo>
                        <a:pt x="205" y="39"/>
                      </a:lnTo>
                      <a:cubicBezTo>
                        <a:pt x="205" y="48"/>
                        <a:pt x="205" y="57"/>
                        <a:pt x="214" y="57"/>
                      </a:cubicBezTo>
                      <a:lnTo>
                        <a:pt x="223" y="57"/>
                      </a:lnTo>
                      <a:cubicBezTo>
                        <a:pt x="226" y="60"/>
                        <a:pt x="228" y="61"/>
                        <a:pt x="231" y="61"/>
                      </a:cubicBezTo>
                      <a:cubicBezTo>
                        <a:pt x="237" y="61"/>
                        <a:pt x="243" y="55"/>
                        <a:pt x="250" y="48"/>
                      </a:cubicBezTo>
                      <a:lnTo>
                        <a:pt x="250" y="39"/>
                      </a:lnTo>
                      <a:cubicBezTo>
                        <a:pt x="250" y="31"/>
                        <a:pt x="250" y="22"/>
                        <a:pt x="241" y="13"/>
                      </a:cubicBezTo>
                      <a:lnTo>
                        <a:pt x="232" y="13"/>
                      </a:lnTo>
                      <a:cubicBezTo>
                        <a:pt x="214" y="13"/>
                        <a:pt x="205" y="22"/>
                        <a:pt x="205" y="31"/>
                      </a:cubicBezTo>
                      <a:lnTo>
                        <a:pt x="196" y="31"/>
                      </a:lnTo>
                      <a:cubicBezTo>
                        <a:pt x="150" y="11"/>
                        <a:pt x="98" y="1"/>
                        <a:pt x="4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2" name="Google Shape;10592;p15"/>
                <p:cNvSpPr/>
                <p:nvPr/>
              </p:nvSpPr>
              <p:spPr>
                <a:xfrm>
                  <a:off x="5322200" y="1903925"/>
                  <a:ext cx="30225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9" h="263" extrusionOk="0">
                      <a:moveTo>
                        <a:pt x="17" y="1"/>
                      </a:moveTo>
                      <a:cubicBezTo>
                        <a:pt x="12" y="1"/>
                        <a:pt x="10" y="2"/>
                        <a:pt x="10" y="5"/>
                      </a:cubicBezTo>
                      <a:cubicBezTo>
                        <a:pt x="1" y="14"/>
                        <a:pt x="27" y="31"/>
                        <a:pt x="54" y="49"/>
                      </a:cubicBezTo>
                      <a:lnTo>
                        <a:pt x="98" y="67"/>
                      </a:lnTo>
                      <a:cubicBezTo>
                        <a:pt x="125" y="76"/>
                        <a:pt x="169" y="94"/>
                        <a:pt x="223" y="111"/>
                      </a:cubicBezTo>
                      <a:cubicBezTo>
                        <a:pt x="347" y="147"/>
                        <a:pt x="480" y="182"/>
                        <a:pt x="613" y="200"/>
                      </a:cubicBezTo>
                      <a:cubicBezTo>
                        <a:pt x="738" y="227"/>
                        <a:pt x="871" y="245"/>
                        <a:pt x="1004" y="245"/>
                      </a:cubicBezTo>
                      <a:lnTo>
                        <a:pt x="1164" y="245"/>
                      </a:lnTo>
                      <a:cubicBezTo>
                        <a:pt x="1173" y="253"/>
                        <a:pt x="1173" y="262"/>
                        <a:pt x="1182" y="262"/>
                      </a:cubicBezTo>
                      <a:lnTo>
                        <a:pt x="1191" y="262"/>
                      </a:lnTo>
                      <a:cubicBezTo>
                        <a:pt x="1200" y="262"/>
                        <a:pt x="1209" y="253"/>
                        <a:pt x="1209" y="236"/>
                      </a:cubicBezTo>
                      <a:cubicBezTo>
                        <a:pt x="1209" y="218"/>
                        <a:pt x="1200" y="209"/>
                        <a:pt x="1191" y="209"/>
                      </a:cubicBezTo>
                      <a:lnTo>
                        <a:pt x="1182" y="209"/>
                      </a:lnTo>
                      <a:cubicBezTo>
                        <a:pt x="1173" y="209"/>
                        <a:pt x="1164" y="218"/>
                        <a:pt x="1164" y="218"/>
                      </a:cubicBezTo>
                      <a:lnTo>
                        <a:pt x="1004" y="218"/>
                      </a:lnTo>
                      <a:cubicBezTo>
                        <a:pt x="951" y="218"/>
                        <a:pt x="889" y="209"/>
                        <a:pt x="827" y="209"/>
                      </a:cubicBezTo>
                      <a:cubicBezTo>
                        <a:pt x="756" y="200"/>
                        <a:pt x="685" y="191"/>
                        <a:pt x="613" y="174"/>
                      </a:cubicBezTo>
                      <a:cubicBezTo>
                        <a:pt x="480" y="147"/>
                        <a:pt x="356" y="111"/>
                        <a:pt x="232" y="76"/>
                      </a:cubicBezTo>
                      <a:lnTo>
                        <a:pt x="107" y="23"/>
                      </a:lnTo>
                      <a:lnTo>
                        <a:pt x="63" y="5"/>
                      </a:lnTo>
                      <a:cubicBezTo>
                        <a:pt x="45" y="5"/>
                        <a:pt x="27" y="1"/>
                        <a:pt x="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3" name="Google Shape;10593;p15"/>
                <p:cNvSpPr/>
                <p:nvPr/>
              </p:nvSpPr>
              <p:spPr>
                <a:xfrm>
                  <a:off x="5317325" y="1904250"/>
                  <a:ext cx="6675" cy="2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1082" extrusionOk="0">
                      <a:moveTo>
                        <a:pt x="27" y="1"/>
                      </a:moveTo>
                      <a:cubicBezTo>
                        <a:pt x="18" y="1"/>
                        <a:pt x="0" y="18"/>
                        <a:pt x="0" y="45"/>
                      </a:cubicBezTo>
                      <a:cubicBezTo>
                        <a:pt x="0" y="63"/>
                        <a:pt x="0" y="72"/>
                        <a:pt x="0" y="89"/>
                      </a:cubicBezTo>
                      <a:lnTo>
                        <a:pt x="0" y="143"/>
                      </a:lnTo>
                      <a:lnTo>
                        <a:pt x="0" y="214"/>
                      </a:lnTo>
                      <a:cubicBezTo>
                        <a:pt x="0" y="329"/>
                        <a:pt x="18" y="454"/>
                        <a:pt x="45" y="578"/>
                      </a:cubicBezTo>
                      <a:cubicBezTo>
                        <a:pt x="54" y="640"/>
                        <a:pt x="71" y="702"/>
                        <a:pt x="98" y="764"/>
                      </a:cubicBezTo>
                      <a:cubicBezTo>
                        <a:pt x="116" y="818"/>
                        <a:pt x="133" y="871"/>
                        <a:pt x="160" y="915"/>
                      </a:cubicBezTo>
                      <a:cubicBezTo>
                        <a:pt x="187" y="960"/>
                        <a:pt x="205" y="995"/>
                        <a:pt x="222" y="1022"/>
                      </a:cubicBezTo>
                      <a:lnTo>
                        <a:pt x="231" y="1049"/>
                      </a:lnTo>
                      <a:cubicBezTo>
                        <a:pt x="231" y="1049"/>
                        <a:pt x="231" y="1058"/>
                        <a:pt x="231" y="1066"/>
                      </a:cubicBezTo>
                      <a:lnTo>
                        <a:pt x="231" y="1075"/>
                      </a:lnTo>
                      <a:cubicBezTo>
                        <a:pt x="236" y="1080"/>
                        <a:pt x="240" y="1082"/>
                        <a:pt x="244" y="1082"/>
                      </a:cubicBezTo>
                      <a:cubicBezTo>
                        <a:pt x="249" y="1082"/>
                        <a:pt x="253" y="1080"/>
                        <a:pt x="258" y="1075"/>
                      </a:cubicBezTo>
                      <a:cubicBezTo>
                        <a:pt x="267" y="1075"/>
                        <a:pt x="267" y="1058"/>
                        <a:pt x="258" y="1049"/>
                      </a:cubicBezTo>
                      <a:cubicBezTo>
                        <a:pt x="258" y="1040"/>
                        <a:pt x="249" y="1040"/>
                        <a:pt x="240" y="1040"/>
                      </a:cubicBezTo>
                      <a:lnTo>
                        <a:pt x="231" y="1022"/>
                      </a:lnTo>
                      <a:cubicBezTo>
                        <a:pt x="213" y="987"/>
                        <a:pt x="196" y="951"/>
                        <a:pt x="178" y="907"/>
                      </a:cubicBezTo>
                      <a:cubicBezTo>
                        <a:pt x="151" y="862"/>
                        <a:pt x="133" y="809"/>
                        <a:pt x="116" y="756"/>
                      </a:cubicBezTo>
                      <a:cubicBezTo>
                        <a:pt x="89" y="693"/>
                        <a:pt x="71" y="631"/>
                        <a:pt x="62" y="569"/>
                      </a:cubicBezTo>
                      <a:cubicBezTo>
                        <a:pt x="36" y="454"/>
                        <a:pt x="27" y="329"/>
                        <a:pt x="36" y="214"/>
                      </a:cubicBezTo>
                      <a:lnTo>
                        <a:pt x="36" y="143"/>
                      </a:lnTo>
                      <a:lnTo>
                        <a:pt x="36" y="89"/>
                      </a:lnTo>
                      <a:cubicBezTo>
                        <a:pt x="36" y="81"/>
                        <a:pt x="36" y="63"/>
                        <a:pt x="36" y="45"/>
                      </a:cubicBezTo>
                      <a:cubicBezTo>
                        <a:pt x="45" y="27"/>
                        <a:pt x="36" y="1"/>
                        <a:pt x="2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594" name="Google Shape;10594;p15"/>
            <p:cNvGrpSpPr/>
            <p:nvPr/>
          </p:nvGrpSpPr>
          <p:grpSpPr>
            <a:xfrm rot="-430787" flipH="1">
              <a:off x="4089189" y="4523609"/>
              <a:ext cx="165614" cy="160362"/>
              <a:chOff x="5230050" y="2005675"/>
              <a:chExt cx="81300" cy="78750"/>
            </a:xfrm>
          </p:grpSpPr>
          <p:sp>
            <p:nvSpPr>
              <p:cNvPr id="10595" name="Google Shape;10595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6" name="Google Shape;10596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7" name="Google Shape;10597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8" name="Google Shape;10598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9" name="Google Shape;10599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0" name="Google Shape;10600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1" name="Google Shape;10601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2" name="Google Shape;10602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3" name="Google Shape;10603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4" name="Google Shape;10604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5" name="Google Shape;10605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6" name="Google Shape;10606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7" name="Google Shape;10607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8" name="Google Shape;10608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9" name="Google Shape;10609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0" name="Google Shape;10610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1" name="Google Shape;10611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2" name="Google Shape;10612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3" name="Google Shape;10613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4" name="Google Shape;10614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5" name="Google Shape;10615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6" name="Google Shape;10616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7" name="Google Shape;10617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8" name="Google Shape;10618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9" name="Google Shape;10619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0" name="Google Shape;10620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1" name="Google Shape;10621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2" name="Google Shape;10622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3" name="Google Shape;10623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4" name="Google Shape;10624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5" name="Google Shape;10625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6" name="Google Shape;10626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27" name="Google Shape;10627;p15"/>
            <p:cNvGrpSpPr/>
            <p:nvPr/>
          </p:nvGrpSpPr>
          <p:grpSpPr>
            <a:xfrm rot="3335114">
              <a:off x="5124076" y="1166946"/>
              <a:ext cx="134599" cy="130370"/>
              <a:chOff x="5230050" y="2005675"/>
              <a:chExt cx="81300" cy="78750"/>
            </a:xfrm>
          </p:grpSpPr>
          <p:sp>
            <p:nvSpPr>
              <p:cNvPr id="10628" name="Google Shape;10628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9" name="Google Shape;10629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0" name="Google Shape;10630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1" name="Google Shape;10631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2" name="Google Shape;10632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3" name="Google Shape;10633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4" name="Google Shape;10634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5" name="Google Shape;10635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6" name="Google Shape;10636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7" name="Google Shape;10637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8" name="Google Shape;10638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9" name="Google Shape;10639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0" name="Google Shape;10640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1" name="Google Shape;10641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2" name="Google Shape;10642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3" name="Google Shape;10643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4" name="Google Shape;10644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5" name="Google Shape;10645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6" name="Google Shape;10646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7" name="Google Shape;10647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8" name="Google Shape;10648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9" name="Google Shape;10649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0" name="Google Shape;10650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1" name="Google Shape;10651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2" name="Google Shape;10652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3" name="Google Shape;10653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4" name="Google Shape;10654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5" name="Google Shape;10655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6" name="Google Shape;10656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7" name="Google Shape;10657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8" name="Google Shape;10658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9" name="Google Shape;10659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60" name="Google Shape;10660;p15"/>
            <p:cNvGrpSpPr/>
            <p:nvPr/>
          </p:nvGrpSpPr>
          <p:grpSpPr>
            <a:xfrm>
              <a:off x="4133843" y="438375"/>
              <a:ext cx="76763" cy="80731"/>
              <a:chOff x="5356225" y="1980000"/>
              <a:chExt cx="19325" cy="20325"/>
            </a:xfrm>
          </p:grpSpPr>
          <p:sp>
            <p:nvSpPr>
              <p:cNvPr id="10661" name="Google Shape;10661;p15"/>
              <p:cNvSpPr/>
              <p:nvPr/>
            </p:nvSpPr>
            <p:spPr>
              <a:xfrm>
                <a:off x="5356225" y="1980000"/>
                <a:ext cx="19325" cy="2032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813" extrusionOk="0">
                    <a:moveTo>
                      <a:pt x="318" y="1"/>
                    </a:moveTo>
                    <a:cubicBezTo>
                      <a:pt x="310" y="1"/>
                      <a:pt x="302" y="2"/>
                      <a:pt x="293" y="4"/>
                    </a:cubicBezTo>
                    <a:lnTo>
                      <a:pt x="284" y="4"/>
                    </a:lnTo>
                    <a:lnTo>
                      <a:pt x="267" y="13"/>
                    </a:lnTo>
                    <a:cubicBezTo>
                      <a:pt x="258" y="13"/>
                      <a:pt x="249" y="13"/>
                      <a:pt x="240" y="22"/>
                    </a:cubicBezTo>
                    <a:cubicBezTo>
                      <a:pt x="213" y="40"/>
                      <a:pt x="204" y="66"/>
                      <a:pt x="204" y="102"/>
                    </a:cubicBezTo>
                    <a:lnTo>
                      <a:pt x="204" y="146"/>
                    </a:lnTo>
                    <a:cubicBezTo>
                      <a:pt x="204" y="182"/>
                      <a:pt x="213" y="217"/>
                      <a:pt x="240" y="253"/>
                    </a:cubicBezTo>
                    <a:lnTo>
                      <a:pt x="275" y="288"/>
                    </a:lnTo>
                    <a:cubicBezTo>
                      <a:pt x="282" y="301"/>
                      <a:pt x="293" y="310"/>
                      <a:pt x="306" y="310"/>
                    </a:cubicBezTo>
                    <a:cubicBezTo>
                      <a:pt x="310" y="310"/>
                      <a:pt x="315" y="308"/>
                      <a:pt x="320" y="306"/>
                    </a:cubicBezTo>
                    <a:cubicBezTo>
                      <a:pt x="329" y="306"/>
                      <a:pt x="346" y="306"/>
                      <a:pt x="355" y="315"/>
                    </a:cubicBezTo>
                    <a:lnTo>
                      <a:pt x="364" y="333"/>
                    </a:lnTo>
                    <a:cubicBezTo>
                      <a:pt x="364" y="342"/>
                      <a:pt x="364" y="350"/>
                      <a:pt x="364" y="350"/>
                    </a:cubicBezTo>
                    <a:lnTo>
                      <a:pt x="355" y="368"/>
                    </a:lnTo>
                    <a:cubicBezTo>
                      <a:pt x="351" y="373"/>
                      <a:pt x="346" y="375"/>
                      <a:pt x="343" y="375"/>
                    </a:cubicBezTo>
                    <a:cubicBezTo>
                      <a:pt x="340" y="375"/>
                      <a:pt x="338" y="373"/>
                      <a:pt x="338" y="368"/>
                    </a:cubicBezTo>
                    <a:lnTo>
                      <a:pt x="320" y="359"/>
                    </a:lnTo>
                    <a:cubicBezTo>
                      <a:pt x="302" y="359"/>
                      <a:pt x="293" y="350"/>
                      <a:pt x="293" y="342"/>
                    </a:cubicBezTo>
                    <a:cubicBezTo>
                      <a:pt x="293" y="315"/>
                      <a:pt x="284" y="306"/>
                      <a:pt x="267" y="297"/>
                    </a:cubicBezTo>
                    <a:lnTo>
                      <a:pt x="213" y="279"/>
                    </a:lnTo>
                    <a:cubicBezTo>
                      <a:pt x="196" y="271"/>
                      <a:pt x="178" y="266"/>
                      <a:pt x="160" y="266"/>
                    </a:cubicBezTo>
                    <a:cubicBezTo>
                      <a:pt x="142" y="266"/>
                      <a:pt x="124" y="271"/>
                      <a:pt x="107" y="279"/>
                    </a:cubicBezTo>
                    <a:lnTo>
                      <a:pt x="53" y="297"/>
                    </a:lnTo>
                    <a:cubicBezTo>
                      <a:pt x="27" y="306"/>
                      <a:pt x="9" y="324"/>
                      <a:pt x="0" y="359"/>
                    </a:cubicBezTo>
                    <a:cubicBezTo>
                      <a:pt x="0" y="368"/>
                      <a:pt x="0" y="377"/>
                      <a:pt x="0" y="386"/>
                    </a:cubicBezTo>
                    <a:cubicBezTo>
                      <a:pt x="0" y="395"/>
                      <a:pt x="0" y="404"/>
                      <a:pt x="0" y="413"/>
                    </a:cubicBezTo>
                    <a:lnTo>
                      <a:pt x="0" y="422"/>
                    </a:lnTo>
                    <a:cubicBezTo>
                      <a:pt x="0" y="448"/>
                      <a:pt x="18" y="475"/>
                      <a:pt x="53" y="484"/>
                    </a:cubicBezTo>
                    <a:lnTo>
                      <a:pt x="89" y="510"/>
                    </a:lnTo>
                    <a:cubicBezTo>
                      <a:pt x="110" y="521"/>
                      <a:pt x="134" y="525"/>
                      <a:pt x="157" y="525"/>
                    </a:cubicBezTo>
                    <a:cubicBezTo>
                      <a:pt x="173" y="525"/>
                      <a:pt x="190" y="523"/>
                      <a:pt x="204" y="519"/>
                    </a:cubicBezTo>
                    <a:lnTo>
                      <a:pt x="258" y="510"/>
                    </a:lnTo>
                    <a:cubicBezTo>
                      <a:pt x="275" y="501"/>
                      <a:pt x="284" y="493"/>
                      <a:pt x="293" y="475"/>
                    </a:cubicBezTo>
                    <a:cubicBezTo>
                      <a:pt x="293" y="457"/>
                      <a:pt x="302" y="457"/>
                      <a:pt x="320" y="448"/>
                    </a:cubicBezTo>
                    <a:lnTo>
                      <a:pt x="338" y="448"/>
                    </a:lnTo>
                    <a:cubicBezTo>
                      <a:pt x="346" y="448"/>
                      <a:pt x="346" y="448"/>
                      <a:pt x="355" y="457"/>
                    </a:cubicBezTo>
                    <a:cubicBezTo>
                      <a:pt x="355" y="466"/>
                      <a:pt x="355" y="466"/>
                      <a:pt x="355" y="475"/>
                    </a:cubicBezTo>
                    <a:lnTo>
                      <a:pt x="338" y="493"/>
                    </a:lnTo>
                    <a:cubicBezTo>
                      <a:pt x="338" y="501"/>
                      <a:pt x="320" y="501"/>
                      <a:pt x="311" y="501"/>
                    </a:cubicBezTo>
                    <a:cubicBezTo>
                      <a:pt x="293" y="501"/>
                      <a:pt x="275" y="510"/>
                      <a:pt x="258" y="528"/>
                    </a:cubicBezTo>
                    <a:lnTo>
                      <a:pt x="231" y="564"/>
                    </a:lnTo>
                    <a:cubicBezTo>
                      <a:pt x="213" y="599"/>
                      <a:pt x="196" y="635"/>
                      <a:pt x="204" y="670"/>
                    </a:cubicBezTo>
                    <a:lnTo>
                      <a:pt x="204" y="715"/>
                    </a:lnTo>
                    <a:cubicBezTo>
                      <a:pt x="204" y="750"/>
                      <a:pt x="222" y="777"/>
                      <a:pt x="249" y="795"/>
                    </a:cubicBezTo>
                    <a:lnTo>
                      <a:pt x="258" y="795"/>
                    </a:lnTo>
                    <a:cubicBezTo>
                      <a:pt x="258" y="803"/>
                      <a:pt x="267" y="803"/>
                      <a:pt x="275" y="803"/>
                    </a:cubicBezTo>
                    <a:cubicBezTo>
                      <a:pt x="284" y="803"/>
                      <a:pt x="293" y="812"/>
                      <a:pt x="302" y="812"/>
                    </a:cubicBezTo>
                    <a:cubicBezTo>
                      <a:pt x="338" y="812"/>
                      <a:pt x="364" y="803"/>
                      <a:pt x="391" y="777"/>
                    </a:cubicBezTo>
                    <a:lnTo>
                      <a:pt x="418" y="741"/>
                    </a:lnTo>
                    <a:cubicBezTo>
                      <a:pt x="444" y="715"/>
                      <a:pt x="453" y="679"/>
                      <a:pt x="462" y="644"/>
                    </a:cubicBezTo>
                    <a:lnTo>
                      <a:pt x="462" y="590"/>
                    </a:lnTo>
                    <a:cubicBezTo>
                      <a:pt x="453" y="573"/>
                      <a:pt x="444" y="555"/>
                      <a:pt x="435" y="537"/>
                    </a:cubicBezTo>
                    <a:cubicBezTo>
                      <a:pt x="418" y="537"/>
                      <a:pt x="418" y="528"/>
                      <a:pt x="418" y="510"/>
                    </a:cubicBezTo>
                    <a:lnTo>
                      <a:pt x="418" y="493"/>
                    </a:lnTo>
                    <a:cubicBezTo>
                      <a:pt x="418" y="484"/>
                      <a:pt x="418" y="475"/>
                      <a:pt x="426" y="475"/>
                    </a:cubicBezTo>
                    <a:lnTo>
                      <a:pt x="435" y="466"/>
                    </a:lnTo>
                    <a:lnTo>
                      <a:pt x="453" y="466"/>
                    </a:lnTo>
                    <a:lnTo>
                      <a:pt x="462" y="484"/>
                    </a:lnTo>
                    <a:cubicBezTo>
                      <a:pt x="471" y="493"/>
                      <a:pt x="471" y="501"/>
                      <a:pt x="462" y="510"/>
                    </a:cubicBezTo>
                    <a:cubicBezTo>
                      <a:pt x="453" y="528"/>
                      <a:pt x="453" y="555"/>
                      <a:pt x="462" y="573"/>
                    </a:cubicBezTo>
                    <a:lnTo>
                      <a:pt x="497" y="608"/>
                    </a:lnTo>
                    <a:cubicBezTo>
                      <a:pt x="515" y="644"/>
                      <a:pt x="542" y="661"/>
                      <a:pt x="586" y="670"/>
                    </a:cubicBezTo>
                    <a:lnTo>
                      <a:pt x="631" y="688"/>
                    </a:lnTo>
                    <a:cubicBezTo>
                      <a:pt x="638" y="690"/>
                      <a:pt x="646" y="691"/>
                      <a:pt x="654" y="691"/>
                    </a:cubicBezTo>
                    <a:cubicBezTo>
                      <a:pt x="675" y="691"/>
                      <a:pt x="698" y="683"/>
                      <a:pt x="711" y="670"/>
                    </a:cubicBezTo>
                    <a:lnTo>
                      <a:pt x="720" y="661"/>
                    </a:lnTo>
                    <a:cubicBezTo>
                      <a:pt x="728" y="661"/>
                      <a:pt x="728" y="652"/>
                      <a:pt x="737" y="644"/>
                    </a:cubicBezTo>
                    <a:cubicBezTo>
                      <a:pt x="737" y="644"/>
                      <a:pt x="746" y="635"/>
                      <a:pt x="746" y="626"/>
                    </a:cubicBezTo>
                    <a:lnTo>
                      <a:pt x="746" y="617"/>
                    </a:lnTo>
                    <a:cubicBezTo>
                      <a:pt x="764" y="590"/>
                      <a:pt x="764" y="564"/>
                      <a:pt x="746" y="528"/>
                    </a:cubicBezTo>
                    <a:lnTo>
                      <a:pt x="728" y="493"/>
                    </a:lnTo>
                    <a:cubicBezTo>
                      <a:pt x="702" y="457"/>
                      <a:pt x="675" y="439"/>
                      <a:pt x="640" y="422"/>
                    </a:cubicBezTo>
                    <a:lnTo>
                      <a:pt x="595" y="404"/>
                    </a:lnTo>
                    <a:cubicBezTo>
                      <a:pt x="588" y="400"/>
                      <a:pt x="580" y="398"/>
                      <a:pt x="573" y="398"/>
                    </a:cubicBezTo>
                    <a:cubicBezTo>
                      <a:pt x="563" y="398"/>
                      <a:pt x="552" y="402"/>
                      <a:pt x="542" y="413"/>
                    </a:cubicBezTo>
                    <a:lnTo>
                      <a:pt x="506" y="413"/>
                    </a:lnTo>
                    <a:lnTo>
                      <a:pt x="489" y="404"/>
                    </a:lnTo>
                    <a:cubicBezTo>
                      <a:pt x="480" y="404"/>
                      <a:pt x="480" y="395"/>
                      <a:pt x="480" y="386"/>
                    </a:cubicBezTo>
                    <a:lnTo>
                      <a:pt x="480" y="377"/>
                    </a:lnTo>
                    <a:cubicBezTo>
                      <a:pt x="480" y="368"/>
                      <a:pt x="480" y="359"/>
                      <a:pt x="489" y="359"/>
                    </a:cubicBezTo>
                    <a:lnTo>
                      <a:pt x="506" y="359"/>
                    </a:lnTo>
                    <a:cubicBezTo>
                      <a:pt x="515" y="359"/>
                      <a:pt x="533" y="359"/>
                      <a:pt x="542" y="368"/>
                    </a:cubicBezTo>
                    <a:cubicBezTo>
                      <a:pt x="548" y="375"/>
                      <a:pt x="563" y="381"/>
                      <a:pt x="578" y="381"/>
                    </a:cubicBezTo>
                    <a:cubicBezTo>
                      <a:pt x="584" y="381"/>
                      <a:pt x="590" y="380"/>
                      <a:pt x="595" y="377"/>
                    </a:cubicBezTo>
                    <a:lnTo>
                      <a:pt x="640" y="368"/>
                    </a:lnTo>
                    <a:cubicBezTo>
                      <a:pt x="675" y="350"/>
                      <a:pt x="711" y="333"/>
                      <a:pt x="728" y="297"/>
                    </a:cubicBezTo>
                    <a:lnTo>
                      <a:pt x="755" y="262"/>
                    </a:lnTo>
                    <a:cubicBezTo>
                      <a:pt x="773" y="235"/>
                      <a:pt x="773" y="199"/>
                      <a:pt x="764" y="173"/>
                    </a:cubicBezTo>
                    <a:lnTo>
                      <a:pt x="764" y="164"/>
                    </a:lnTo>
                    <a:cubicBezTo>
                      <a:pt x="764" y="155"/>
                      <a:pt x="755" y="155"/>
                      <a:pt x="755" y="146"/>
                    </a:cubicBezTo>
                    <a:cubicBezTo>
                      <a:pt x="746" y="137"/>
                      <a:pt x="737" y="128"/>
                      <a:pt x="737" y="128"/>
                    </a:cubicBezTo>
                    <a:lnTo>
                      <a:pt x="737" y="120"/>
                    </a:lnTo>
                    <a:cubicBezTo>
                      <a:pt x="718" y="107"/>
                      <a:pt x="698" y="98"/>
                      <a:pt x="675" y="98"/>
                    </a:cubicBezTo>
                    <a:cubicBezTo>
                      <a:pt x="667" y="98"/>
                      <a:pt x="658" y="99"/>
                      <a:pt x="648" y="102"/>
                    </a:cubicBezTo>
                    <a:lnTo>
                      <a:pt x="604" y="111"/>
                    </a:lnTo>
                    <a:cubicBezTo>
                      <a:pt x="569" y="120"/>
                      <a:pt x="533" y="137"/>
                      <a:pt x="515" y="164"/>
                    </a:cubicBezTo>
                    <a:lnTo>
                      <a:pt x="480" y="208"/>
                    </a:lnTo>
                    <a:cubicBezTo>
                      <a:pt x="471" y="217"/>
                      <a:pt x="462" y="244"/>
                      <a:pt x="471" y="262"/>
                    </a:cubicBezTo>
                    <a:cubicBezTo>
                      <a:pt x="480" y="271"/>
                      <a:pt x="480" y="279"/>
                      <a:pt x="471" y="288"/>
                    </a:cubicBezTo>
                    <a:lnTo>
                      <a:pt x="444" y="333"/>
                    </a:lnTo>
                    <a:lnTo>
                      <a:pt x="426" y="333"/>
                    </a:lnTo>
                    <a:cubicBezTo>
                      <a:pt x="418" y="324"/>
                      <a:pt x="418" y="324"/>
                      <a:pt x="418" y="315"/>
                    </a:cubicBezTo>
                    <a:lnTo>
                      <a:pt x="418" y="297"/>
                    </a:lnTo>
                    <a:cubicBezTo>
                      <a:pt x="418" y="279"/>
                      <a:pt x="418" y="271"/>
                      <a:pt x="435" y="262"/>
                    </a:cubicBezTo>
                    <a:cubicBezTo>
                      <a:pt x="444" y="253"/>
                      <a:pt x="453" y="235"/>
                      <a:pt x="453" y="217"/>
                    </a:cubicBezTo>
                    <a:lnTo>
                      <a:pt x="453" y="164"/>
                    </a:lnTo>
                    <a:cubicBezTo>
                      <a:pt x="453" y="128"/>
                      <a:pt x="435" y="93"/>
                      <a:pt x="409" y="66"/>
                    </a:cubicBezTo>
                    <a:lnTo>
                      <a:pt x="382" y="31"/>
                    </a:lnTo>
                    <a:cubicBezTo>
                      <a:pt x="362" y="11"/>
                      <a:pt x="342" y="1"/>
                      <a:pt x="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2" name="Google Shape;10662;p15"/>
              <p:cNvSpPr/>
              <p:nvPr/>
            </p:nvSpPr>
            <p:spPr>
              <a:xfrm>
                <a:off x="5365550" y="1988750"/>
                <a:ext cx="20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81" h="90" extrusionOk="0">
                    <a:moveTo>
                      <a:pt x="80" y="9"/>
                    </a:moveTo>
                    <a:cubicBezTo>
                      <a:pt x="80" y="18"/>
                      <a:pt x="80" y="27"/>
                      <a:pt x="80" y="36"/>
                    </a:cubicBezTo>
                    <a:lnTo>
                      <a:pt x="80" y="45"/>
                    </a:lnTo>
                    <a:cubicBezTo>
                      <a:pt x="80" y="54"/>
                      <a:pt x="80" y="54"/>
                      <a:pt x="80" y="63"/>
                    </a:cubicBezTo>
                    <a:cubicBezTo>
                      <a:pt x="80" y="63"/>
                      <a:pt x="80" y="72"/>
                      <a:pt x="71" y="72"/>
                    </a:cubicBezTo>
                    <a:cubicBezTo>
                      <a:pt x="62" y="72"/>
                      <a:pt x="53" y="72"/>
                      <a:pt x="45" y="80"/>
                    </a:cubicBezTo>
                    <a:lnTo>
                      <a:pt x="36" y="89"/>
                    </a:lnTo>
                    <a:lnTo>
                      <a:pt x="36" y="89"/>
                    </a:lnTo>
                    <a:cubicBezTo>
                      <a:pt x="27" y="89"/>
                      <a:pt x="18" y="89"/>
                      <a:pt x="18" y="80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18" y="72"/>
                      <a:pt x="9" y="63"/>
                      <a:pt x="9" y="63"/>
                    </a:cubicBezTo>
                    <a:cubicBezTo>
                      <a:pt x="0" y="63"/>
                      <a:pt x="0" y="54"/>
                      <a:pt x="9" y="45"/>
                    </a:cubicBezTo>
                    <a:cubicBezTo>
                      <a:pt x="9" y="45"/>
                      <a:pt x="18" y="36"/>
                      <a:pt x="18" y="36"/>
                    </a:cubicBezTo>
                    <a:lnTo>
                      <a:pt x="36" y="18"/>
                    </a:lnTo>
                    <a:cubicBezTo>
                      <a:pt x="36" y="9"/>
                      <a:pt x="36" y="9"/>
                      <a:pt x="36" y="9"/>
                    </a:cubicBezTo>
                    <a:lnTo>
                      <a:pt x="36" y="9"/>
                    </a:lnTo>
                    <a:cubicBezTo>
                      <a:pt x="36" y="0"/>
                      <a:pt x="45" y="0"/>
                      <a:pt x="45" y="0"/>
                    </a:cubicBezTo>
                    <a:lnTo>
                      <a:pt x="53" y="0"/>
                    </a:lnTo>
                    <a:cubicBezTo>
                      <a:pt x="62" y="0"/>
                      <a:pt x="71" y="0"/>
                      <a:pt x="71" y="0"/>
                    </a:cubicBezTo>
                    <a:cubicBezTo>
                      <a:pt x="80" y="0"/>
                      <a:pt x="80" y="9"/>
                      <a:pt x="80" y="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3" name="Google Shape;10663;p15"/>
              <p:cNvSpPr/>
              <p:nvPr/>
            </p:nvSpPr>
            <p:spPr>
              <a:xfrm>
                <a:off x="5363550" y="1989775"/>
                <a:ext cx="245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98" h="13" extrusionOk="0">
                    <a:moveTo>
                      <a:pt x="26" y="0"/>
                    </a:moveTo>
                    <a:cubicBezTo>
                      <a:pt x="17" y="0"/>
                      <a:pt x="8" y="1"/>
                      <a:pt x="0" y="4"/>
                    </a:cubicBezTo>
                    <a:cubicBezTo>
                      <a:pt x="10" y="1"/>
                      <a:pt x="19" y="0"/>
                      <a:pt x="28" y="0"/>
                    </a:cubicBezTo>
                    <a:lnTo>
                      <a:pt x="28" y="0"/>
                    </a:lnTo>
                    <a:cubicBezTo>
                      <a:pt x="49" y="1"/>
                      <a:pt x="74" y="7"/>
                      <a:pt x="98" y="13"/>
                    </a:cubicBezTo>
                    <a:cubicBezTo>
                      <a:pt x="73" y="6"/>
                      <a:pt x="52" y="0"/>
                      <a:pt x="30" y="0"/>
                    </a:cubicBezTo>
                    <a:cubicBezTo>
                      <a:pt x="29" y="0"/>
                      <a:pt x="28" y="0"/>
                      <a:pt x="28" y="0"/>
                    </a:cubicBezTo>
                    <a:lnTo>
                      <a:pt x="28" y="0"/>
                    </a:lnTo>
                    <a:cubicBezTo>
                      <a:pt x="27" y="0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4" name="Google Shape;10664;p15"/>
              <p:cNvSpPr/>
              <p:nvPr/>
            </p:nvSpPr>
            <p:spPr>
              <a:xfrm>
                <a:off x="5364200" y="1990075"/>
                <a:ext cx="1375" cy="700"/>
              </a:xfrm>
              <a:custGeom>
                <a:avLst/>
                <a:gdLst/>
                <a:ahLst/>
                <a:cxnLst/>
                <a:rect l="l" t="t" r="r" b="b"/>
                <a:pathLst>
                  <a:path w="55" h="28" extrusionOk="0">
                    <a:moveTo>
                      <a:pt x="54" y="1"/>
                    </a:moveTo>
                    <a:lnTo>
                      <a:pt x="54" y="1"/>
                    </a:lnTo>
                    <a:cubicBezTo>
                      <a:pt x="36" y="1"/>
                      <a:pt x="19" y="10"/>
                      <a:pt x="1" y="19"/>
                    </a:cubicBezTo>
                    <a:lnTo>
                      <a:pt x="5" y="23"/>
                    </a:lnTo>
                    <a:lnTo>
                      <a:pt x="5" y="23"/>
                    </a:lnTo>
                    <a:cubicBezTo>
                      <a:pt x="22" y="8"/>
                      <a:pt x="38" y="1"/>
                      <a:pt x="54" y="1"/>
                    </a:cubicBezTo>
                    <a:close/>
                    <a:moveTo>
                      <a:pt x="5" y="23"/>
                    </a:moveTo>
                    <a:cubicBezTo>
                      <a:pt x="4" y="24"/>
                      <a:pt x="2" y="26"/>
                      <a:pt x="1" y="27"/>
                    </a:cubicBezTo>
                    <a:lnTo>
                      <a:pt x="10" y="27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5" name="Google Shape;10665;p15"/>
              <p:cNvSpPr/>
              <p:nvPr/>
            </p:nvSpPr>
            <p:spPr>
              <a:xfrm>
                <a:off x="5365325" y="1990300"/>
                <a:ext cx="675" cy="27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08" extrusionOk="0">
                    <a:moveTo>
                      <a:pt x="27" y="1"/>
                    </a:moveTo>
                    <a:cubicBezTo>
                      <a:pt x="18" y="36"/>
                      <a:pt x="9" y="72"/>
                      <a:pt x="0" y="107"/>
                    </a:cubicBezTo>
                    <a:cubicBezTo>
                      <a:pt x="9" y="72"/>
                      <a:pt x="18" y="45"/>
                      <a:pt x="27" y="10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6" name="Google Shape;10666;p15"/>
              <p:cNvSpPr/>
              <p:nvPr/>
            </p:nvSpPr>
            <p:spPr>
              <a:xfrm>
                <a:off x="5363775" y="1984975"/>
                <a:ext cx="26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70" extrusionOk="0">
                    <a:moveTo>
                      <a:pt x="0" y="0"/>
                    </a:moveTo>
                    <a:cubicBezTo>
                      <a:pt x="9" y="0"/>
                      <a:pt x="9" y="9"/>
                      <a:pt x="9" y="9"/>
                    </a:cubicBezTo>
                    <a:lnTo>
                      <a:pt x="18" y="18"/>
                    </a:lnTo>
                    <a:cubicBezTo>
                      <a:pt x="36" y="36"/>
                      <a:pt x="44" y="54"/>
                      <a:pt x="62" y="80"/>
                    </a:cubicBezTo>
                    <a:cubicBezTo>
                      <a:pt x="71" y="98"/>
                      <a:pt x="80" y="116"/>
                      <a:pt x="89" y="134"/>
                    </a:cubicBezTo>
                    <a:cubicBezTo>
                      <a:pt x="98" y="151"/>
                      <a:pt x="89" y="160"/>
                      <a:pt x="98" y="160"/>
                    </a:cubicBezTo>
                    <a:cubicBezTo>
                      <a:pt x="107" y="169"/>
                      <a:pt x="107" y="169"/>
                      <a:pt x="107" y="169"/>
                    </a:cubicBezTo>
                    <a:lnTo>
                      <a:pt x="107" y="160"/>
                    </a:lnTo>
                    <a:cubicBezTo>
                      <a:pt x="107" y="151"/>
                      <a:pt x="98" y="143"/>
                      <a:pt x="98" y="134"/>
                    </a:cubicBezTo>
                    <a:cubicBezTo>
                      <a:pt x="89" y="116"/>
                      <a:pt x="80" y="89"/>
                      <a:pt x="62" y="72"/>
                    </a:cubicBezTo>
                    <a:cubicBezTo>
                      <a:pt x="53" y="54"/>
                      <a:pt x="36" y="36"/>
                      <a:pt x="27" y="18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7" name="Google Shape;10667;p15"/>
              <p:cNvSpPr/>
              <p:nvPr/>
            </p:nvSpPr>
            <p:spPr>
              <a:xfrm>
                <a:off x="5366650" y="1986075"/>
                <a:ext cx="47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35" extrusionOk="0">
                    <a:moveTo>
                      <a:pt x="18" y="1"/>
                    </a:moveTo>
                    <a:cubicBezTo>
                      <a:pt x="18" y="1"/>
                      <a:pt x="9" y="10"/>
                      <a:pt x="9" y="10"/>
                    </a:cubicBezTo>
                    <a:cubicBezTo>
                      <a:pt x="9" y="10"/>
                      <a:pt x="9" y="19"/>
                      <a:pt x="9" y="28"/>
                    </a:cubicBezTo>
                    <a:cubicBezTo>
                      <a:pt x="9" y="36"/>
                      <a:pt x="1" y="54"/>
                      <a:pt x="1" y="72"/>
                    </a:cubicBezTo>
                    <a:cubicBezTo>
                      <a:pt x="1" y="81"/>
                      <a:pt x="1" y="99"/>
                      <a:pt x="1" y="116"/>
                    </a:cubicBezTo>
                    <a:lnTo>
                      <a:pt x="1" y="134"/>
                    </a:lnTo>
                    <a:lnTo>
                      <a:pt x="9" y="134"/>
                    </a:lnTo>
                    <a:lnTo>
                      <a:pt x="9" y="107"/>
                    </a:lnTo>
                    <a:cubicBezTo>
                      <a:pt x="9" y="90"/>
                      <a:pt x="9" y="81"/>
                      <a:pt x="9" y="63"/>
                    </a:cubicBezTo>
                    <a:cubicBezTo>
                      <a:pt x="18" y="45"/>
                      <a:pt x="18" y="36"/>
                      <a:pt x="18" y="19"/>
                    </a:cubicBezTo>
                    <a:cubicBezTo>
                      <a:pt x="18" y="19"/>
                      <a:pt x="18" y="10"/>
                      <a:pt x="18" y="10"/>
                    </a:cubicBezTo>
                    <a:lnTo>
                      <a:pt x="1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8" name="Google Shape;10668;p15"/>
              <p:cNvSpPr/>
              <p:nvPr/>
            </p:nvSpPr>
            <p:spPr>
              <a:xfrm>
                <a:off x="5367325" y="1986975"/>
                <a:ext cx="31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90" extrusionOk="0">
                    <a:moveTo>
                      <a:pt x="125" y="0"/>
                    </a:moveTo>
                    <a:cubicBezTo>
                      <a:pt x="116" y="0"/>
                      <a:pt x="116" y="0"/>
                      <a:pt x="107" y="9"/>
                    </a:cubicBezTo>
                    <a:lnTo>
                      <a:pt x="62" y="36"/>
                    </a:lnTo>
                    <a:cubicBezTo>
                      <a:pt x="45" y="45"/>
                      <a:pt x="36" y="54"/>
                      <a:pt x="18" y="63"/>
                    </a:cubicBezTo>
                    <a:lnTo>
                      <a:pt x="0" y="80"/>
                    </a:lnTo>
                    <a:cubicBezTo>
                      <a:pt x="0" y="89"/>
                      <a:pt x="0" y="89"/>
                      <a:pt x="0" y="89"/>
                    </a:cubicBezTo>
                    <a:lnTo>
                      <a:pt x="9" y="89"/>
                    </a:lnTo>
                    <a:lnTo>
                      <a:pt x="27" y="71"/>
                    </a:lnTo>
                    <a:cubicBezTo>
                      <a:pt x="45" y="63"/>
                      <a:pt x="53" y="54"/>
                      <a:pt x="71" y="45"/>
                    </a:cubicBezTo>
                    <a:cubicBezTo>
                      <a:pt x="80" y="27"/>
                      <a:pt x="98" y="18"/>
                      <a:pt x="116" y="9"/>
                    </a:cubicBezTo>
                    <a:lnTo>
                      <a:pt x="12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9" name="Google Shape;10669;p15"/>
              <p:cNvSpPr/>
              <p:nvPr/>
            </p:nvSpPr>
            <p:spPr>
              <a:xfrm>
                <a:off x="5367325" y="1990300"/>
                <a:ext cx="4225" cy="2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90" extrusionOk="0">
                    <a:moveTo>
                      <a:pt x="0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18" y="27"/>
                    </a:lnTo>
                    <a:cubicBezTo>
                      <a:pt x="36" y="36"/>
                      <a:pt x="62" y="45"/>
                      <a:pt x="80" y="63"/>
                    </a:cubicBezTo>
                    <a:cubicBezTo>
                      <a:pt x="98" y="72"/>
                      <a:pt x="116" y="81"/>
                      <a:pt x="142" y="81"/>
                    </a:cubicBezTo>
                    <a:cubicBezTo>
                      <a:pt x="125" y="72"/>
                      <a:pt x="107" y="63"/>
                      <a:pt x="89" y="54"/>
                    </a:cubicBezTo>
                    <a:cubicBezTo>
                      <a:pt x="62" y="45"/>
                      <a:pt x="45" y="36"/>
                      <a:pt x="27" y="18"/>
                    </a:cubicBezTo>
                    <a:lnTo>
                      <a:pt x="9" y="10"/>
                    </a:lnTo>
                    <a:lnTo>
                      <a:pt x="9" y="1"/>
                    </a:lnTo>
                    <a:close/>
                    <a:moveTo>
                      <a:pt x="142" y="81"/>
                    </a:moveTo>
                    <a:lnTo>
                      <a:pt x="169" y="89"/>
                    </a:lnTo>
                    <a:lnTo>
                      <a:pt x="160" y="8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0" name="Google Shape;10670;p15"/>
              <p:cNvSpPr/>
              <p:nvPr/>
            </p:nvSpPr>
            <p:spPr>
              <a:xfrm>
                <a:off x="5366875" y="1989850"/>
                <a:ext cx="247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46" extrusionOk="0">
                    <a:moveTo>
                      <a:pt x="0" y="1"/>
                    </a:moveTo>
                    <a:cubicBezTo>
                      <a:pt x="27" y="28"/>
                      <a:pt x="63" y="36"/>
                      <a:pt x="98" y="45"/>
                    </a:cubicBezTo>
                    <a:cubicBezTo>
                      <a:pt x="71" y="36"/>
                      <a:pt x="36" y="19"/>
                      <a:pt x="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1" name="Google Shape;10671;p15"/>
              <p:cNvSpPr/>
              <p:nvPr/>
            </p:nvSpPr>
            <p:spPr>
              <a:xfrm>
                <a:off x="5367325" y="1989425"/>
                <a:ext cx="6000" cy="450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8" extrusionOk="0">
                    <a:moveTo>
                      <a:pt x="240" y="0"/>
                    </a:moveTo>
                    <a:lnTo>
                      <a:pt x="213" y="9"/>
                    </a:lnTo>
                    <a:lnTo>
                      <a:pt x="240" y="9"/>
                    </a:lnTo>
                    <a:cubicBezTo>
                      <a:pt x="240" y="9"/>
                      <a:pt x="231" y="9"/>
                      <a:pt x="240" y="0"/>
                    </a:cubicBezTo>
                    <a:close/>
                    <a:moveTo>
                      <a:pt x="5" y="5"/>
                    </a:moveTo>
                    <a:cubicBezTo>
                      <a:pt x="4" y="5"/>
                      <a:pt x="3" y="6"/>
                      <a:pt x="0" y="9"/>
                    </a:cubicBezTo>
                    <a:cubicBezTo>
                      <a:pt x="0" y="18"/>
                      <a:pt x="9" y="18"/>
                      <a:pt x="9" y="18"/>
                    </a:cubicBezTo>
                    <a:lnTo>
                      <a:pt x="133" y="18"/>
                    </a:lnTo>
                    <a:cubicBezTo>
                      <a:pt x="107" y="18"/>
                      <a:pt x="80" y="9"/>
                      <a:pt x="53" y="9"/>
                    </a:cubicBezTo>
                    <a:lnTo>
                      <a:pt x="18" y="9"/>
                    </a:lnTo>
                    <a:cubicBezTo>
                      <a:pt x="6" y="9"/>
                      <a:pt x="6" y="5"/>
                      <a:pt x="5" y="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2" name="Google Shape;10672;p15"/>
              <p:cNvSpPr/>
              <p:nvPr/>
            </p:nvSpPr>
            <p:spPr>
              <a:xfrm>
                <a:off x="5366875" y="1992750"/>
                <a:ext cx="250" cy="250"/>
              </a:xfrm>
              <a:custGeom>
                <a:avLst/>
                <a:gdLst/>
                <a:ahLst/>
                <a:cxnLst/>
                <a:rect l="l" t="t" r="r" b="b"/>
                <a:pathLst>
                  <a:path w="10" h="10" extrusionOk="0">
                    <a:moveTo>
                      <a:pt x="9" y="0"/>
                    </a:moveTo>
                    <a:cubicBezTo>
                      <a:pt x="9" y="0"/>
                      <a:pt x="0" y="9"/>
                      <a:pt x="0" y="9"/>
                    </a:cubicBezTo>
                    <a:lnTo>
                      <a:pt x="9" y="9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3" name="Google Shape;10673;p15"/>
              <p:cNvSpPr/>
              <p:nvPr/>
            </p:nvSpPr>
            <p:spPr>
              <a:xfrm>
                <a:off x="5365325" y="1988075"/>
                <a:ext cx="1125" cy="1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46" extrusionOk="0">
                    <a:moveTo>
                      <a:pt x="0" y="1"/>
                    </a:moveTo>
                    <a:lnTo>
                      <a:pt x="0" y="10"/>
                    </a:lnTo>
                    <a:lnTo>
                      <a:pt x="5" y="5"/>
                    </a:lnTo>
                    <a:lnTo>
                      <a:pt x="5" y="5"/>
                    </a:lnTo>
                    <a:cubicBezTo>
                      <a:pt x="20" y="22"/>
                      <a:pt x="28" y="37"/>
                      <a:pt x="45" y="45"/>
                    </a:cubicBezTo>
                    <a:cubicBezTo>
                      <a:pt x="27" y="36"/>
                      <a:pt x="18" y="19"/>
                      <a:pt x="9" y="1"/>
                    </a:cubicBezTo>
                    <a:lnTo>
                      <a:pt x="5" y="5"/>
                    </a:lnTo>
                    <a:lnTo>
                      <a:pt x="5" y="5"/>
                    </a:lnTo>
                    <a:cubicBezTo>
                      <a:pt x="3" y="4"/>
                      <a:pt x="2" y="2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4" name="Google Shape;10674;p15"/>
              <p:cNvSpPr/>
              <p:nvPr/>
            </p:nvSpPr>
            <p:spPr>
              <a:xfrm>
                <a:off x="5363975" y="1988975"/>
                <a:ext cx="20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7" extrusionOk="0">
                    <a:moveTo>
                      <a:pt x="1" y="0"/>
                    </a:moveTo>
                    <a:cubicBezTo>
                      <a:pt x="10" y="9"/>
                      <a:pt x="28" y="9"/>
                      <a:pt x="36" y="9"/>
                    </a:cubicBezTo>
                    <a:cubicBezTo>
                      <a:pt x="54" y="18"/>
                      <a:pt x="63" y="18"/>
                      <a:pt x="81" y="27"/>
                    </a:cubicBezTo>
                    <a:cubicBezTo>
                      <a:pt x="72" y="18"/>
                      <a:pt x="54" y="9"/>
                      <a:pt x="45" y="9"/>
                    </a:cubicBezTo>
                    <a:cubicBezTo>
                      <a:pt x="28" y="9"/>
                      <a:pt x="19" y="0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5" name="Google Shape;10675;p15"/>
              <p:cNvSpPr/>
              <p:nvPr/>
            </p:nvSpPr>
            <p:spPr>
              <a:xfrm>
                <a:off x="5366650" y="1990075"/>
                <a:ext cx="700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1" extrusionOk="0">
                    <a:moveTo>
                      <a:pt x="1" y="1"/>
                    </a:moveTo>
                    <a:cubicBezTo>
                      <a:pt x="1" y="10"/>
                      <a:pt x="1" y="27"/>
                      <a:pt x="1" y="36"/>
                    </a:cubicBezTo>
                    <a:cubicBezTo>
                      <a:pt x="9" y="54"/>
                      <a:pt x="9" y="63"/>
                      <a:pt x="18" y="81"/>
                    </a:cubicBezTo>
                    <a:lnTo>
                      <a:pt x="27" y="81"/>
                    </a:lnTo>
                    <a:cubicBezTo>
                      <a:pt x="18" y="63"/>
                      <a:pt x="9" y="54"/>
                      <a:pt x="9" y="36"/>
                    </a:cubicBezTo>
                    <a:cubicBezTo>
                      <a:pt x="1" y="27"/>
                      <a:pt x="1" y="10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6" name="Google Shape;10676;p15"/>
              <p:cNvSpPr/>
              <p:nvPr/>
            </p:nvSpPr>
            <p:spPr>
              <a:xfrm>
                <a:off x="5367325" y="1987425"/>
                <a:ext cx="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63" extrusionOk="0">
                    <a:moveTo>
                      <a:pt x="9" y="0"/>
                    </a:moveTo>
                    <a:lnTo>
                      <a:pt x="18" y="5"/>
                    </a:lnTo>
                    <a:lnTo>
                      <a:pt x="18" y="5"/>
                    </a:lnTo>
                    <a:lnTo>
                      <a:pt x="18" y="0"/>
                    </a:lnTo>
                    <a:close/>
                    <a:moveTo>
                      <a:pt x="18" y="5"/>
                    </a:moveTo>
                    <a:lnTo>
                      <a:pt x="18" y="9"/>
                    </a:lnTo>
                    <a:cubicBezTo>
                      <a:pt x="9" y="27"/>
                      <a:pt x="0" y="45"/>
                      <a:pt x="0" y="62"/>
                    </a:cubicBezTo>
                    <a:cubicBezTo>
                      <a:pt x="0" y="45"/>
                      <a:pt x="9" y="27"/>
                      <a:pt x="27" y="9"/>
                    </a:cubicBezTo>
                    <a:lnTo>
                      <a:pt x="18" y="5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7" name="Google Shape;10677;p15"/>
              <p:cNvSpPr/>
              <p:nvPr/>
            </p:nvSpPr>
            <p:spPr>
              <a:xfrm>
                <a:off x="5367325" y="1989425"/>
                <a:ext cx="1125" cy="2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9" extrusionOk="0">
                    <a:moveTo>
                      <a:pt x="0" y="0"/>
                    </a:moveTo>
                    <a:lnTo>
                      <a:pt x="0" y="9"/>
                    </a:lnTo>
                    <a:cubicBezTo>
                      <a:pt x="5" y="5"/>
                      <a:pt x="11" y="2"/>
                      <a:pt x="19" y="2"/>
                    </a:cubicBezTo>
                    <a:cubicBezTo>
                      <a:pt x="27" y="2"/>
                      <a:pt x="36" y="5"/>
                      <a:pt x="45" y="9"/>
                    </a:cubicBezTo>
                    <a:lnTo>
                      <a:pt x="4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8" name="Google Shape;10678;p15"/>
              <p:cNvSpPr/>
              <p:nvPr/>
            </p:nvSpPr>
            <p:spPr>
              <a:xfrm>
                <a:off x="5367100" y="1989850"/>
                <a:ext cx="3800" cy="70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8" extrusionOk="0">
                    <a:moveTo>
                      <a:pt x="0" y="1"/>
                    </a:moveTo>
                    <a:cubicBezTo>
                      <a:pt x="0" y="1"/>
                      <a:pt x="9" y="10"/>
                      <a:pt x="18" y="10"/>
                    </a:cubicBezTo>
                    <a:lnTo>
                      <a:pt x="27" y="10"/>
                    </a:lnTo>
                    <a:lnTo>
                      <a:pt x="54" y="19"/>
                    </a:lnTo>
                    <a:cubicBezTo>
                      <a:pt x="89" y="19"/>
                      <a:pt x="125" y="28"/>
                      <a:pt x="151" y="28"/>
                    </a:cubicBezTo>
                    <a:cubicBezTo>
                      <a:pt x="125" y="19"/>
                      <a:pt x="89" y="19"/>
                      <a:pt x="62" y="10"/>
                    </a:cubicBezTo>
                    <a:lnTo>
                      <a:pt x="2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79" name="Google Shape;10679;p15"/>
            <p:cNvGrpSpPr/>
            <p:nvPr/>
          </p:nvGrpSpPr>
          <p:grpSpPr>
            <a:xfrm>
              <a:off x="6526490" y="26676"/>
              <a:ext cx="140817" cy="144141"/>
              <a:chOff x="5308025" y="1976325"/>
              <a:chExt cx="48650" cy="49800"/>
            </a:xfrm>
          </p:grpSpPr>
          <p:sp>
            <p:nvSpPr>
              <p:cNvPr id="10680" name="Google Shape;10680;p15"/>
              <p:cNvSpPr/>
              <p:nvPr/>
            </p:nvSpPr>
            <p:spPr>
              <a:xfrm>
                <a:off x="5308025" y="1976325"/>
                <a:ext cx="486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1946" h="1992" extrusionOk="0">
                    <a:moveTo>
                      <a:pt x="1075" y="0"/>
                    </a:moveTo>
                    <a:cubicBezTo>
                      <a:pt x="1004" y="0"/>
                      <a:pt x="933" y="45"/>
                      <a:pt x="889" y="107"/>
                    </a:cubicBezTo>
                    <a:lnTo>
                      <a:pt x="827" y="204"/>
                    </a:lnTo>
                    <a:cubicBezTo>
                      <a:pt x="773" y="275"/>
                      <a:pt x="756" y="373"/>
                      <a:pt x="765" y="462"/>
                    </a:cubicBezTo>
                    <a:lnTo>
                      <a:pt x="773" y="586"/>
                    </a:lnTo>
                    <a:cubicBezTo>
                      <a:pt x="782" y="631"/>
                      <a:pt x="809" y="675"/>
                      <a:pt x="853" y="693"/>
                    </a:cubicBezTo>
                    <a:cubicBezTo>
                      <a:pt x="880" y="702"/>
                      <a:pt x="898" y="728"/>
                      <a:pt x="907" y="755"/>
                    </a:cubicBezTo>
                    <a:lnTo>
                      <a:pt x="907" y="808"/>
                    </a:lnTo>
                    <a:cubicBezTo>
                      <a:pt x="907" y="826"/>
                      <a:pt x="898" y="844"/>
                      <a:pt x="889" y="853"/>
                    </a:cubicBezTo>
                    <a:lnTo>
                      <a:pt x="836" y="871"/>
                    </a:lnTo>
                    <a:cubicBezTo>
                      <a:pt x="831" y="873"/>
                      <a:pt x="826" y="874"/>
                      <a:pt x="822" y="874"/>
                    </a:cubicBezTo>
                    <a:cubicBezTo>
                      <a:pt x="809" y="874"/>
                      <a:pt x="798" y="866"/>
                      <a:pt x="791" y="853"/>
                    </a:cubicBezTo>
                    <a:lnTo>
                      <a:pt x="765" y="817"/>
                    </a:lnTo>
                    <a:cubicBezTo>
                      <a:pt x="747" y="799"/>
                      <a:pt x="747" y="764"/>
                      <a:pt x="756" y="737"/>
                    </a:cubicBezTo>
                    <a:cubicBezTo>
                      <a:pt x="773" y="693"/>
                      <a:pt x="773" y="648"/>
                      <a:pt x="747" y="604"/>
                    </a:cubicBezTo>
                    <a:lnTo>
                      <a:pt x="667" y="506"/>
                    </a:lnTo>
                    <a:cubicBezTo>
                      <a:pt x="614" y="435"/>
                      <a:pt x="534" y="382"/>
                      <a:pt x="445" y="355"/>
                    </a:cubicBezTo>
                    <a:lnTo>
                      <a:pt x="338" y="329"/>
                    </a:lnTo>
                    <a:cubicBezTo>
                      <a:pt x="318" y="324"/>
                      <a:pt x="298" y="322"/>
                      <a:pt x="278" y="322"/>
                    </a:cubicBezTo>
                    <a:cubicBezTo>
                      <a:pt x="222" y="322"/>
                      <a:pt x="171" y="340"/>
                      <a:pt x="125" y="373"/>
                    </a:cubicBezTo>
                    <a:lnTo>
                      <a:pt x="116" y="391"/>
                    </a:lnTo>
                    <a:cubicBezTo>
                      <a:pt x="98" y="400"/>
                      <a:pt x="90" y="418"/>
                      <a:pt x="81" y="435"/>
                    </a:cubicBezTo>
                    <a:cubicBezTo>
                      <a:pt x="63" y="444"/>
                      <a:pt x="54" y="462"/>
                      <a:pt x="45" y="480"/>
                    </a:cubicBezTo>
                    <a:lnTo>
                      <a:pt x="36" y="497"/>
                    </a:lnTo>
                    <a:cubicBezTo>
                      <a:pt x="1" y="569"/>
                      <a:pt x="10" y="648"/>
                      <a:pt x="54" y="711"/>
                    </a:cubicBezTo>
                    <a:lnTo>
                      <a:pt x="107" y="808"/>
                    </a:lnTo>
                    <a:cubicBezTo>
                      <a:pt x="161" y="888"/>
                      <a:pt x="232" y="942"/>
                      <a:pt x="312" y="977"/>
                    </a:cubicBezTo>
                    <a:lnTo>
                      <a:pt x="436" y="1021"/>
                    </a:lnTo>
                    <a:cubicBezTo>
                      <a:pt x="451" y="1024"/>
                      <a:pt x="466" y="1026"/>
                      <a:pt x="480" y="1026"/>
                    </a:cubicBezTo>
                    <a:cubicBezTo>
                      <a:pt x="509" y="1026"/>
                      <a:pt x="537" y="1019"/>
                      <a:pt x="560" y="995"/>
                    </a:cubicBezTo>
                    <a:cubicBezTo>
                      <a:pt x="580" y="982"/>
                      <a:pt x="599" y="974"/>
                      <a:pt x="619" y="974"/>
                    </a:cubicBezTo>
                    <a:cubicBezTo>
                      <a:pt x="626" y="974"/>
                      <a:pt x="633" y="975"/>
                      <a:pt x="640" y="977"/>
                    </a:cubicBezTo>
                    <a:lnTo>
                      <a:pt x="685" y="995"/>
                    </a:lnTo>
                    <a:cubicBezTo>
                      <a:pt x="702" y="1004"/>
                      <a:pt x="711" y="1013"/>
                      <a:pt x="711" y="1030"/>
                    </a:cubicBezTo>
                    <a:lnTo>
                      <a:pt x="711" y="1048"/>
                    </a:lnTo>
                    <a:cubicBezTo>
                      <a:pt x="711" y="1066"/>
                      <a:pt x="702" y="1075"/>
                      <a:pt x="685" y="1084"/>
                    </a:cubicBezTo>
                    <a:lnTo>
                      <a:pt x="640" y="1101"/>
                    </a:lnTo>
                    <a:cubicBezTo>
                      <a:pt x="633" y="1104"/>
                      <a:pt x="626" y="1105"/>
                      <a:pt x="619" y="1105"/>
                    </a:cubicBezTo>
                    <a:cubicBezTo>
                      <a:pt x="599" y="1105"/>
                      <a:pt x="580" y="1097"/>
                      <a:pt x="560" y="1084"/>
                    </a:cubicBezTo>
                    <a:cubicBezTo>
                      <a:pt x="537" y="1066"/>
                      <a:pt x="511" y="1057"/>
                      <a:pt x="483" y="1057"/>
                    </a:cubicBezTo>
                    <a:cubicBezTo>
                      <a:pt x="467" y="1057"/>
                      <a:pt x="452" y="1060"/>
                      <a:pt x="436" y="1066"/>
                    </a:cubicBezTo>
                    <a:lnTo>
                      <a:pt x="312" y="1110"/>
                    </a:lnTo>
                    <a:cubicBezTo>
                      <a:pt x="232" y="1146"/>
                      <a:pt x="161" y="1208"/>
                      <a:pt x="116" y="1279"/>
                    </a:cubicBezTo>
                    <a:lnTo>
                      <a:pt x="54" y="1386"/>
                    </a:lnTo>
                    <a:cubicBezTo>
                      <a:pt x="19" y="1448"/>
                      <a:pt x="19" y="1528"/>
                      <a:pt x="54" y="1599"/>
                    </a:cubicBezTo>
                    <a:lnTo>
                      <a:pt x="54" y="1617"/>
                    </a:lnTo>
                    <a:cubicBezTo>
                      <a:pt x="63" y="1634"/>
                      <a:pt x="81" y="1643"/>
                      <a:pt x="90" y="1661"/>
                    </a:cubicBezTo>
                    <a:cubicBezTo>
                      <a:pt x="98" y="1679"/>
                      <a:pt x="116" y="1688"/>
                      <a:pt x="125" y="1705"/>
                    </a:cubicBezTo>
                    <a:lnTo>
                      <a:pt x="143" y="1714"/>
                    </a:lnTo>
                    <a:cubicBezTo>
                      <a:pt x="186" y="1751"/>
                      <a:pt x="234" y="1767"/>
                      <a:pt x="286" y="1767"/>
                    </a:cubicBezTo>
                    <a:cubicBezTo>
                      <a:pt x="308" y="1767"/>
                      <a:pt x="332" y="1764"/>
                      <a:pt x="356" y="1759"/>
                    </a:cubicBezTo>
                    <a:lnTo>
                      <a:pt x="463" y="1723"/>
                    </a:lnTo>
                    <a:cubicBezTo>
                      <a:pt x="551" y="1696"/>
                      <a:pt x="623" y="1643"/>
                      <a:pt x="676" y="1572"/>
                    </a:cubicBezTo>
                    <a:lnTo>
                      <a:pt x="747" y="1474"/>
                    </a:lnTo>
                    <a:cubicBezTo>
                      <a:pt x="773" y="1430"/>
                      <a:pt x="782" y="1386"/>
                      <a:pt x="765" y="1341"/>
                    </a:cubicBezTo>
                    <a:cubicBezTo>
                      <a:pt x="747" y="1315"/>
                      <a:pt x="747" y="1279"/>
                      <a:pt x="765" y="1261"/>
                    </a:cubicBezTo>
                    <a:lnTo>
                      <a:pt x="800" y="1217"/>
                    </a:lnTo>
                    <a:cubicBezTo>
                      <a:pt x="800" y="1204"/>
                      <a:pt x="810" y="1196"/>
                      <a:pt x="818" y="1196"/>
                    </a:cubicBezTo>
                    <a:cubicBezTo>
                      <a:pt x="821" y="1196"/>
                      <a:pt x="824" y="1197"/>
                      <a:pt x="827" y="1199"/>
                    </a:cubicBezTo>
                    <a:lnTo>
                      <a:pt x="862" y="1199"/>
                    </a:lnTo>
                    <a:cubicBezTo>
                      <a:pt x="865" y="1198"/>
                      <a:pt x="869" y="1197"/>
                      <a:pt x="872" y="1197"/>
                    </a:cubicBezTo>
                    <a:cubicBezTo>
                      <a:pt x="886" y="1197"/>
                      <a:pt x="898" y="1213"/>
                      <a:pt x="898" y="1235"/>
                    </a:cubicBezTo>
                    <a:lnTo>
                      <a:pt x="898" y="1270"/>
                    </a:lnTo>
                    <a:cubicBezTo>
                      <a:pt x="907" y="1297"/>
                      <a:pt x="889" y="1323"/>
                      <a:pt x="862" y="1341"/>
                    </a:cubicBezTo>
                    <a:cubicBezTo>
                      <a:pt x="827" y="1368"/>
                      <a:pt x="800" y="1412"/>
                      <a:pt x="800" y="1457"/>
                    </a:cubicBezTo>
                    <a:lnTo>
                      <a:pt x="800" y="1581"/>
                    </a:lnTo>
                    <a:cubicBezTo>
                      <a:pt x="809" y="1670"/>
                      <a:pt x="836" y="1759"/>
                      <a:pt x="898" y="1821"/>
                    </a:cubicBezTo>
                    <a:lnTo>
                      <a:pt x="969" y="1910"/>
                    </a:lnTo>
                    <a:cubicBezTo>
                      <a:pt x="1016" y="1964"/>
                      <a:pt x="1076" y="1991"/>
                      <a:pt x="1144" y="1991"/>
                    </a:cubicBezTo>
                    <a:cubicBezTo>
                      <a:pt x="1153" y="1991"/>
                      <a:pt x="1163" y="1991"/>
                      <a:pt x="1173" y="1990"/>
                    </a:cubicBezTo>
                    <a:lnTo>
                      <a:pt x="1191" y="1990"/>
                    </a:lnTo>
                    <a:cubicBezTo>
                      <a:pt x="1209" y="1990"/>
                      <a:pt x="1226" y="1981"/>
                      <a:pt x="1244" y="1972"/>
                    </a:cubicBezTo>
                    <a:cubicBezTo>
                      <a:pt x="1262" y="1972"/>
                      <a:pt x="1280" y="1963"/>
                      <a:pt x="1298" y="1954"/>
                    </a:cubicBezTo>
                    <a:lnTo>
                      <a:pt x="1315" y="1945"/>
                    </a:lnTo>
                    <a:cubicBezTo>
                      <a:pt x="1377" y="1901"/>
                      <a:pt x="1422" y="1839"/>
                      <a:pt x="1431" y="1759"/>
                    </a:cubicBezTo>
                    <a:lnTo>
                      <a:pt x="1431" y="1652"/>
                    </a:lnTo>
                    <a:cubicBezTo>
                      <a:pt x="1440" y="1563"/>
                      <a:pt x="1413" y="1474"/>
                      <a:pt x="1360" y="1395"/>
                    </a:cubicBezTo>
                    <a:lnTo>
                      <a:pt x="1289" y="1297"/>
                    </a:lnTo>
                    <a:cubicBezTo>
                      <a:pt x="1266" y="1260"/>
                      <a:pt x="1232" y="1241"/>
                      <a:pt x="1190" y="1241"/>
                    </a:cubicBezTo>
                    <a:cubicBezTo>
                      <a:pt x="1182" y="1241"/>
                      <a:pt x="1173" y="1242"/>
                      <a:pt x="1164" y="1244"/>
                    </a:cubicBezTo>
                    <a:cubicBezTo>
                      <a:pt x="1138" y="1244"/>
                      <a:pt x="1111" y="1235"/>
                      <a:pt x="1093" y="1208"/>
                    </a:cubicBezTo>
                    <a:lnTo>
                      <a:pt x="1058" y="1172"/>
                    </a:lnTo>
                    <a:cubicBezTo>
                      <a:pt x="1049" y="1155"/>
                      <a:pt x="1049" y="1137"/>
                      <a:pt x="1058" y="1128"/>
                    </a:cubicBezTo>
                    <a:lnTo>
                      <a:pt x="1075" y="1093"/>
                    </a:lnTo>
                    <a:cubicBezTo>
                      <a:pt x="1082" y="1086"/>
                      <a:pt x="1097" y="1080"/>
                      <a:pt x="1112" y="1080"/>
                    </a:cubicBezTo>
                    <a:cubicBezTo>
                      <a:pt x="1118" y="1080"/>
                      <a:pt x="1124" y="1081"/>
                      <a:pt x="1129" y="1084"/>
                    </a:cubicBezTo>
                    <a:lnTo>
                      <a:pt x="1173" y="1093"/>
                    </a:lnTo>
                    <a:cubicBezTo>
                      <a:pt x="1200" y="1101"/>
                      <a:pt x="1218" y="1119"/>
                      <a:pt x="1226" y="1155"/>
                    </a:cubicBezTo>
                    <a:cubicBezTo>
                      <a:pt x="1235" y="1199"/>
                      <a:pt x="1271" y="1235"/>
                      <a:pt x="1315" y="1244"/>
                    </a:cubicBezTo>
                    <a:lnTo>
                      <a:pt x="1440" y="1279"/>
                    </a:lnTo>
                    <a:cubicBezTo>
                      <a:pt x="1471" y="1290"/>
                      <a:pt x="1505" y="1295"/>
                      <a:pt x="1540" y="1295"/>
                    </a:cubicBezTo>
                    <a:cubicBezTo>
                      <a:pt x="1594" y="1295"/>
                      <a:pt x="1649" y="1283"/>
                      <a:pt x="1697" y="1261"/>
                    </a:cubicBezTo>
                    <a:lnTo>
                      <a:pt x="1813" y="1217"/>
                    </a:lnTo>
                    <a:cubicBezTo>
                      <a:pt x="1884" y="1190"/>
                      <a:pt x="1928" y="1128"/>
                      <a:pt x="1946" y="1057"/>
                    </a:cubicBezTo>
                    <a:lnTo>
                      <a:pt x="1946" y="1030"/>
                    </a:lnTo>
                    <a:cubicBezTo>
                      <a:pt x="1946" y="995"/>
                      <a:pt x="1946" y="959"/>
                      <a:pt x="1946" y="924"/>
                    </a:cubicBezTo>
                    <a:lnTo>
                      <a:pt x="1946" y="906"/>
                    </a:lnTo>
                    <a:cubicBezTo>
                      <a:pt x="1928" y="835"/>
                      <a:pt x="1875" y="773"/>
                      <a:pt x="1804" y="746"/>
                    </a:cubicBezTo>
                    <a:lnTo>
                      <a:pt x="1688" y="702"/>
                    </a:lnTo>
                    <a:cubicBezTo>
                      <a:pt x="1645" y="683"/>
                      <a:pt x="1600" y="674"/>
                      <a:pt x="1554" y="674"/>
                    </a:cubicBezTo>
                    <a:cubicBezTo>
                      <a:pt x="1513" y="674"/>
                      <a:pt x="1472" y="681"/>
                      <a:pt x="1431" y="693"/>
                    </a:cubicBezTo>
                    <a:lnTo>
                      <a:pt x="1306" y="737"/>
                    </a:lnTo>
                    <a:cubicBezTo>
                      <a:pt x="1262" y="746"/>
                      <a:pt x="1235" y="791"/>
                      <a:pt x="1226" y="835"/>
                    </a:cubicBezTo>
                    <a:cubicBezTo>
                      <a:pt x="1218" y="862"/>
                      <a:pt x="1200" y="888"/>
                      <a:pt x="1173" y="897"/>
                    </a:cubicBezTo>
                    <a:lnTo>
                      <a:pt x="1120" y="888"/>
                    </a:lnTo>
                    <a:cubicBezTo>
                      <a:pt x="1113" y="892"/>
                      <a:pt x="1105" y="894"/>
                      <a:pt x="1098" y="894"/>
                    </a:cubicBezTo>
                    <a:cubicBezTo>
                      <a:pt x="1089" y="894"/>
                      <a:pt x="1081" y="890"/>
                      <a:pt x="1075" y="879"/>
                    </a:cubicBezTo>
                    <a:cubicBezTo>
                      <a:pt x="1067" y="862"/>
                      <a:pt x="1067" y="853"/>
                      <a:pt x="1075" y="835"/>
                    </a:cubicBezTo>
                    <a:lnTo>
                      <a:pt x="1102" y="791"/>
                    </a:lnTo>
                    <a:cubicBezTo>
                      <a:pt x="1111" y="764"/>
                      <a:pt x="1138" y="746"/>
                      <a:pt x="1173" y="746"/>
                    </a:cubicBezTo>
                    <a:cubicBezTo>
                      <a:pt x="1218" y="746"/>
                      <a:pt x="1262" y="720"/>
                      <a:pt x="1280" y="684"/>
                    </a:cubicBezTo>
                    <a:lnTo>
                      <a:pt x="1342" y="569"/>
                    </a:lnTo>
                    <a:cubicBezTo>
                      <a:pt x="1386" y="489"/>
                      <a:pt x="1395" y="400"/>
                      <a:pt x="1377" y="311"/>
                    </a:cubicBezTo>
                    <a:lnTo>
                      <a:pt x="1360" y="196"/>
                    </a:lnTo>
                    <a:cubicBezTo>
                      <a:pt x="1342" y="124"/>
                      <a:pt x="1298" y="62"/>
                      <a:pt x="1226" y="27"/>
                    </a:cubicBezTo>
                    <a:lnTo>
                      <a:pt x="1209" y="27"/>
                    </a:lnTo>
                    <a:cubicBezTo>
                      <a:pt x="1173" y="9"/>
                      <a:pt x="1138" y="9"/>
                      <a:pt x="10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681" name="Google Shape;10681;p15"/>
              <p:cNvGrpSpPr/>
              <p:nvPr/>
            </p:nvGrpSpPr>
            <p:grpSpPr>
              <a:xfrm>
                <a:off x="5323575" y="1987850"/>
                <a:ext cx="22450" cy="29800"/>
                <a:chOff x="5323575" y="1987850"/>
                <a:chExt cx="22450" cy="29800"/>
              </a:xfrm>
            </p:grpSpPr>
            <p:sp>
              <p:nvSpPr>
                <p:cNvPr id="10682" name="Google Shape;10682;p15"/>
                <p:cNvSpPr/>
                <p:nvPr/>
              </p:nvSpPr>
              <p:spPr>
                <a:xfrm>
                  <a:off x="5328250" y="1999175"/>
                  <a:ext cx="600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" h="223" extrusionOk="0">
                      <a:moveTo>
                        <a:pt x="231" y="99"/>
                      </a:moveTo>
                      <a:cubicBezTo>
                        <a:pt x="213" y="107"/>
                        <a:pt x="204" y="125"/>
                        <a:pt x="195" y="134"/>
                      </a:cubicBezTo>
                      <a:lnTo>
                        <a:pt x="178" y="170"/>
                      </a:lnTo>
                      <a:cubicBezTo>
                        <a:pt x="169" y="179"/>
                        <a:pt x="169" y="187"/>
                        <a:pt x="160" y="196"/>
                      </a:cubicBezTo>
                      <a:cubicBezTo>
                        <a:pt x="160" y="214"/>
                        <a:pt x="142" y="223"/>
                        <a:pt x="133" y="214"/>
                      </a:cubicBezTo>
                      <a:cubicBezTo>
                        <a:pt x="107" y="196"/>
                        <a:pt x="80" y="196"/>
                        <a:pt x="62" y="196"/>
                      </a:cubicBezTo>
                      <a:lnTo>
                        <a:pt x="27" y="196"/>
                      </a:lnTo>
                      <a:cubicBezTo>
                        <a:pt x="9" y="187"/>
                        <a:pt x="0" y="179"/>
                        <a:pt x="0" y="161"/>
                      </a:cubicBezTo>
                      <a:cubicBezTo>
                        <a:pt x="0" y="152"/>
                        <a:pt x="0" y="143"/>
                        <a:pt x="0" y="143"/>
                      </a:cubicBezTo>
                      <a:lnTo>
                        <a:pt x="0" y="125"/>
                      </a:lnTo>
                      <a:cubicBezTo>
                        <a:pt x="0" y="116"/>
                        <a:pt x="0" y="99"/>
                        <a:pt x="0" y="90"/>
                      </a:cubicBezTo>
                      <a:cubicBezTo>
                        <a:pt x="0" y="72"/>
                        <a:pt x="9" y="54"/>
                        <a:pt x="27" y="54"/>
                      </a:cubicBezTo>
                      <a:cubicBezTo>
                        <a:pt x="44" y="54"/>
                        <a:pt x="53" y="54"/>
                        <a:pt x="71" y="45"/>
                      </a:cubicBezTo>
                      <a:lnTo>
                        <a:pt x="124" y="28"/>
                      </a:lnTo>
                      <a:lnTo>
                        <a:pt x="142" y="19"/>
                      </a:lnTo>
                      <a:lnTo>
                        <a:pt x="151" y="10"/>
                      </a:lnTo>
                      <a:cubicBezTo>
                        <a:pt x="160" y="1"/>
                        <a:pt x="178" y="1"/>
                        <a:pt x="187" y="10"/>
                      </a:cubicBezTo>
                      <a:lnTo>
                        <a:pt x="195" y="28"/>
                      </a:lnTo>
                      <a:cubicBezTo>
                        <a:pt x="204" y="45"/>
                        <a:pt x="222" y="63"/>
                        <a:pt x="231" y="72"/>
                      </a:cubicBezTo>
                      <a:cubicBezTo>
                        <a:pt x="240" y="72"/>
                        <a:pt x="240" y="90"/>
                        <a:pt x="231" y="9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3" name="Google Shape;10683;p15"/>
                <p:cNvSpPr/>
                <p:nvPr/>
              </p:nvSpPr>
              <p:spPr>
                <a:xfrm>
                  <a:off x="5324675" y="1997475"/>
                  <a:ext cx="55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" h="170" extrusionOk="0">
                      <a:moveTo>
                        <a:pt x="10" y="0"/>
                      </a:moveTo>
                      <a:cubicBezTo>
                        <a:pt x="8" y="0"/>
                        <a:pt x="5" y="2"/>
                        <a:pt x="1" y="7"/>
                      </a:cubicBezTo>
                      <a:cubicBezTo>
                        <a:pt x="1" y="16"/>
                        <a:pt x="1" y="25"/>
                        <a:pt x="10" y="25"/>
                      </a:cubicBezTo>
                      <a:lnTo>
                        <a:pt x="28" y="25"/>
                      </a:lnTo>
                      <a:cubicBezTo>
                        <a:pt x="90" y="60"/>
                        <a:pt x="152" y="104"/>
                        <a:pt x="205" y="167"/>
                      </a:cubicBezTo>
                      <a:cubicBezTo>
                        <a:pt x="205" y="168"/>
                        <a:pt x="206" y="169"/>
                        <a:pt x="207" y="169"/>
                      </a:cubicBezTo>
                      <a:cubicBezTo>
                        <a:pt x="211" y="169"/>
                        <a:pt x="221" y="156"/>
                        <a:pt x="214" y="149"/>
                      </a:cubicBezTo>
                      <a:cubicBezTo>
                        <a:pt x="161" y="96"/>
                        <a:pt x="99" y="51"/>
                        <a:pt x="28" y="16"/>
                      </a:cubicBezTo>
                      <a:cubicBezTo>
                        <a:pt x="28" y="7"/>
                        <a:pt x="19" y="7"/>
                        <a:pt x="19" y="7"/>
                      </a:cubicBezTo>
                      <a:cubicBezTo>
                        <a:pt x="14" y="2"/>
                        <a:pt x="12" y="0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4" name="Google Shape;10684;p15"/>
                <p:cNvSpPr/>
                <p:nvPr/>
              </p:nvSpPr>
              <p:spPr>
                <a:xfrm>
                  <a:off x="5324675" y="2000525"/>
                  <a:ext cx="4250" cy="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49" extrusionOk="0">
                      <a:moveTo>
                        <a:pt x="19" y="0"/>
                      </a:moveTo>
                      <a:cubicBezTo>
                        <a:pt x="10" y="0"/>
                        <a:pt x="1" y="9"/>
                        <a:pt x="1" y="9"/>
                      </a:cubicBezTo>
                      <a:cubicBezTo>
                        <a:pt x="10" y="18"/>
                        <a:pt x="10" y="27"/>
                        <a:pt x="19" y="27"/>
                      </a:cubicBezTo>
                      <a:cubicBezTo>
                        <a:pt x="28" y="18"/>
                        <a:pt x="28" y="18"/>
                        <a:pt x="28" y="9"/>
                      </a:cubicBezTo>
                      <a:cubicBezTo>
                        <a:pt x="28" y="0"/>
                        <a:pt x="19" y="0"/>
                        <a:pt x="19" y="0"/>
                      </a:cubicBezTo>
                      <a:close/>
                      <a:moveTo>
                        <a:pt x="70" y="6"/>
                      </a:moveTo>
                      <a:cubicBezTo>
                        <a:pt x="59" y="6"/>
                        <a:pt x="48" y="7"/>
                        <a:pt x="36" y="9"/>
                      </a:cubicBezTo>
                      <a:cubicBezTo>
                        <a:pt x="81" y="9"/>
                        <a:pt x="125" y="27"/>
                        <a:pt x="161" y="45"/>
                      </a:cubicBezTo>
                      <a:cubicBezTo>
                        <a:pt x="161" y="48"/>
                        <a:pt x="162" y="49"/>
                        <a:pt x="163" y="49"/>
                      </a:cubicBezTo>
                      <a:cubicBezTo>
                        <a:pt x="166" y="49"/>
                        <a:pt x="170" y="45"/>
                        <a:pt x="170" y="45"/>
                      </a:cubicBezTo>
                      <a:cubicBezTo>
                        <a:pt x="170" y="45"/>
                        <a:pt x="170" y="36"/>
                        <a:pt x="170" y="36"/>
                      </a:cubicBezTo>
                      <a:cubicBezTo>
                        <a:pt x="136" y="16"/>
                        <a:pt x="103" y="6"/>
                        <a:pt x="70" y="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5" name="Google Shape;10685;p15"/>
                <p:cNvSpPr/>
                <p:nvPr/>
              </p:nvSpPr>
              <p:spPr>
                <a:xfrm>
                  <a:off x="5323575" y="2002125"/>
                  <a:ext cx="5575" cy="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94" extrusionOk="0">
                      <a:moveTo>
                        <a:pt x="214" y="1"/>
                      </a:moveTo>
                      <a:cubicBezTo>
                        <a:pt x="211" y="1"/>
                        <a:pt x="209" y="3"/>
                        <a:pt x="205" y="7"/>
                      </a:cubicBezTo>
                      <a:cubicBezTo>
                        <a:pt x="143" y="52"/>
                        <a:pt x="72" y="114"/>
                        <a:pt x="18" y="176"/>
                      </a:cubicBezTo>
                      <a:lnTo>
                        <a:pt x="9" y="176"/>
                      </a:lnTo>
                      <a:cubicBezTo>
                        <a:pt x="1" y="185"/>
                        <a:pt x="1" y="185"/>
                        <a:pt x="9" y="194"/>
                      </a:cubicBezTo>
                      <a:lnTo>
                        <a:pt x="27" y="194"/>
                      </a:lnTo>
                      <a:cubicBezTo>
                        <a:pt x="27" y="194"/>
                        <a:pt x="27" y="185"/>
                        <a:pt x="27" y="185"/>
                      </a:cubicBezTo>
                      <a:cubicBezTo>
                        <a:pt x="89" y="123"/>
                        <a:pt x="151" y="69"/>
                        <a:pt x="223" y="16"/>
                      </a:cubicBezTo>
                      <a:cubicBezTo>
                        <a:pt x="223" y="16"/>
                        <a:pt x="223" y="7"/>
                        <a:pt x="223" y="7"/>
                      </a:cubicBezTo>
                      <a:cubicBezTo>
                        <a:pt x="218" y="3"/>
                        <a:pt x="216" y="1"/>
                        <a:pt x="21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6" name="Google Shape;10686;p15"/>
                <p:cNvSpPr/>
                <p:nvPr/>
              </p:nvSpPr>
              <p:spPr>
                <a:xfrm>
                  <a:off x="5331575" y="1987850"/>
                  <a:ext cx="1350" cy="1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" h="508" extrusionOk="0">
                      <a:moveTo>
                        <a:pt x="27" y="1"/>
                      </a:moveTo>
                      <a:cubicBezTo>
                        <a:pt x="27" y="1"/>
                        <a:pt x="18" y="1"/>
                        <a:pt x="18" y="10"/>
                      </a:cubicBezTo>
                      <a:cubicBezTo>
                        <a:pt x="18" y="10"/>
                        <a:pt x="18" y="19"/>
                        <a:pt x="18" y="19"/>
                      </a:cubicBezTo>
                      <a:lnTo>
                        <a:pt x="9" y="10"/>
                      </a:lnTo>
                      <a:cubicBezTo>
                        <a:pt x="9" y="10"/>
                        <a:pt x="9" y="19"/>
                        <a:pt x="9" y="19"/>
                      </a:cubicBezTo>
                      <a:cubicBezTo>
                        <a:pt x="4" y="30"/>
                        <a:pt x="12" y="37"/>
                        <a:pt x="21" y="37"/>
                      </a:cubicBezTo>
                      <a:cubicBezTo>
                        <a:pt x="26" y="37"/>
                        <a:pt x="32" y="34"/>
                        <a:pt x="36" y="28"/>
                      </a:cubicBezTo>
                      <a:cubicBezTo>
                        <a:pt x="36" y="28"/>
                        <a:pt x="36" y="19"/>
                        <a:pt x="36" y="19"/>
                      </a:cubicBezTo>
                      <a:lnTo>
                        <a:pt x="36" y="10"/>
                      </a:lnTo>
                      <a:lnTo>
                        <a:pt x="27" y="1"/>
                      </a:lnTo>
                      <a:close/>
                      <a:moveTo>
                        <a:pt x="36" y="36"/>
                      </a:moveTo>
                      <a:lnTo>
                        <a:pt x="36" y="45"/>
                      </a:lnTo>
                      <a:cubicBezTo>
                        <a:pt x="36" y="46"/>
                        <a:pt x="36" y="46"/>
                        <a:pt x="36" y="47"/>
                      </a:cubicBezTo>
                      <a:lnTo>
                        <a:pt x="36" y="47"/>
                      </a:lnTo>
                      <a:cubicBezTo>
                        <a:pt x="36" y="43"/>
                        <a:pt x="36" y="40"/>
                        <a:pt x="36" y="36"/>
                      </a:cubicBezTo>
                      <a:close/>
                      <a:moveTo>
                        <a:pt x="36" y="47"/>
                      </a:moveTo>
                      <a:cubicBezTo>
                        <a:pt x="36" y="61"/>
                        <a:pt x="37" y="75"/>
                        <a:pt x="44" y="89"/>
                      </a:cubicBezTo>
                      <a:lnTo>
                        <a:pt x="44" y="89"/>
                      </a:lnTo>
                      <a:cubicBezTo>
                        <a:pt x="43" y="69"/>
                        <a:pt x="37" y="55"/>
                        <a:pt x="36" y="47"/>
                      </a:cubicBezTo>
                      <a:close/>
                      <a:moveTo>
                        <a:pt x="44" y="89"/>
                      </a:moveTo>
                      <a:cubicBezTo>
                        <a:pt x="45" y="92"/>
                        <a:pt x="45" y="95"/>
                        <a:pt x="45" y="99"/>
                      </a:cubicBezTo>
                      <a:cubicBezTo>
                        <a:pt x="45" y="143"/>
                        <a:pt x="45" y="205"/>
                        <a:pt x="45" y="259"/>
                      </a:cubicBezTo>
                      <a:cubicBezTo>
                        <a:pt x="36" y="303"/>
                        <a:pt x="36" y="356"/>
                        <a:pt x="27" y="410"/>
                      </a:cubicBezTo>
                      <a:cubicBezTo>
                        <a:pt x="18" y="454"/>
                        <a:pt x="18" y="472"/>
                        <a:pt x="9" y="481"/>
                      </a:cubicBezTo>
                      <a:cubicBezTo>
                        <a:pt x="0" y="498"/>
                        <a:pt x="0" y="507"/>
                        <a:pt x="9" y="507"/>
                      </a:cubicBezTo>
                      <a:cubicBezTo>
                        <a:pt x="18" y="507"/>
                        <a:pt x="27" y="489"/>
                        <a:pt x="27" y="489"/>
                      </a:cubicBezTo>
                      <a:cubicBezTo>
                        <a:pt x="27" y="489"/>
                        <a:pt x="27" y="463"/>
                        <a:pt x="36" y="418"/>
                      </a:cubicBezTo>
                      <a:cubicBezTo>
                        <a:pt x="45" y="365"/>
                        <a:pt x="54" y="312"/>
                        <a:pt x="54" y="259"/>
                      </a:cubicBezTo>
                      <a:cubicBezTo>
                        <a:pt x="54" y="205"/>
                        <a:pt x="54" y="143"/>
                        <a:pt x="45" y="90"/>
                      </a:cubicBezTo>
                      <a:cubicBezTo>
                        <a:pt x="45" y="90"/>
                        <a:pt x="44" y="89"/>
                        <a:pt x="44" y="8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7" name="Google Shape;10687;p15"/>
                <p:cNvSpPr/>
                <p:nvPr/>
              </p:nvSpPr>
              <p:spPr>
                <a:xfrm>
                  <a:off x="5331350" y="1994975"/>
                  <a:ext cx="62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267" extrusionOk="0">
                      <a:moveTo>
                        <a:pt x="222" y="0"/>
                      </a:moveTo>
                      <a:cubicBezTo>
                        <a:pt x="222" y="0"/>
                        <a:pt x="222" y="9"/>
                        <a:pt x="222" y="9"/>
                      </a:cubicBezTo>
                      <a:lnTo>
                        <a:pt x="214" y="18"/>
                      </a:lnTo>
                      <a:lnTo>
                        <a:pt x="187" y="45"/>
                      </a:lnTo>
                      <a:cubicBezTo>
                        <a:pt x="169" y="62"/>
                        <a:pt x="134" y="89"/>
                        <a:pt x="107" y="116"/>
                      </a:cubicBezTo>
                      <a:cubicBezTo>
                        <a:pt x="80" y="151"/>
                        <a:pt x="54" y="178"/>
                        <a:pt x="36" y="204"/>
                      </a:cubicBezTo>
                      <a:cubicBezTo>
                        <a:pt x="18" y="231"/>
                        <a:pt x="9" y="249"/>
                        <a:pt x="9" y="249"/>
                      </a:cubicBezTo>
                      <a:cubicBezTo>
                        <a:pt x="0" y="249"/>
                        <a:pt x="0" y="258"/>
                        <a:pt x="9" y="267"/>
                      </a:cubicBezTo>
                      <a:cubicBezTo>
                        <a:pt x="18" y="267"/>
                        <a:pt x="27" y="267"/>
                        <a:pt x="27" y="258"/>
                      </a:cubicBezTo>
                      <a:cubicBezTo>
                        <a:pt x="36" y="240"/>
                        <a:pt x="45" y="231"/>
                        <a:pt x="54" y="213"/>
                      </a:cubicBezTo>
                      <a:cubicBezTo>
                        <a:pt x="71" y="196"/>
                        <a:pt x="98" y="160"/>
                        <a:pt x="125" y="133"/>
                      </a:cubicBezTo>
                      <a:cubicBezTo>
                        <a:pt x="142" y="98"/>
                        <a:pt x="178" y="71"/>
                        <a:pt x="196" y="53"/>
                      </a:cubicBezTo>
                      <a:lnTo>
                        <a:pt x="222" y="27"/>
                      </a:lnTo>
                      <a:lnTo>
                        <a:pt x="231" y="18"/>
                      </a:lnTo>
                      <a:lnTo>
                        <a:pt x="240" y="18"/>
                      </a:lnTo>
                      <a:cubicBezTo>
                        <a:pt x="249" y="9"/>
                        <a:pt x="249" y="9"/>
                        <a:pt x="24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8" name="Google Shape;10688;p15"/>
                <p:cNvSpPr/>
                <p:nvPr/>
              </p:nvSpPr>
              <p:spPr>
                <a:xfrm>
                  <a:off x="5332450" y="2000950"/>
                  <a:ext cx="10475" cy="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9" h="37" extrusionOk="0">
                      <a:moveTo>
                        <a:pt x="205" y="1"/>
                      </a:moveTo>
                      <a:cubicBezTo>
                        <a:pt x="161" y="1"/>
                        <a:pt x="125" y="1"/>
                        <a:pt x="81" y="10"/>
                      </a:cubicBezTo>
                      <a:lnTo>
                        <a:pt x="19" y="19"/>
                      </a:lnTo>
                      <a:cubicBezTo>
                        <a:pt x="10" y="19"/>
                        <a:pt x="1" y="19"/>
                        <a:pt x="10" y="28"/>
                      </a:cubicBezTo>
                      <a:cubicBezTo>
                        <a:pt x="10" y="36"/>
                        <a:pt x="19" y="36"/>
                        <a:pt x="27" y="36"/>
                      </a:cubicBezTo>
                      <a:lnTo>
                        <a:pt x="81" y="28"/>
                      </a:lnTo>
                      <a:cubicBezTo>
                        <a:pt x="125" y="19"/>
                        <a:pt x="170" y="19"/>
                        <a:pt x="205" y="19"/>
                      </a:cubicBezTo>
                      <a:lnTo>
                        <a:pt x="392" y="19"/>
                      </a:lnTo>
                      <a:cubicBezTo>
                        <a:pt x="392" y="19"/>
                        <a:pt x="392" y="28"/>
                        <a:pt x="400" y="28"/>
                      </a:cubicBezTo>
                      <a:cubicBezTo>
                        <a:pt x="409" y="28"/>
                        <a:pt x="418" y="19"/>
                        <a:pt x="409" y="19"/>
                      </a:cubicBezTo>
                      <a:cubicBezTo>
                        <a:pt x="418" y="10"/>
                        <a:pt x="409" y="1"/>
                        <a:pt x="4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9" name="Google Shape;10689;p15"/>
                <p:cNvSpPr/>
                <p:nvPr/>
              </p:nvSpPr>
              <p:spPr>
                <a:xfrm>
                  <a:off x="5330900" y="2003175"/>
                  <a:ext cx="6250" cy="1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425" extrusionOk="0">
                      <a:moveTo>
                        <a:pt x="1" y="1"/>
                      </a:moveTo>
                      <a:lnTo>
                        <a:pt x="1" y="27"/>
                      </a:lnTo>
                      <a:cubicBezTo>
                        <a:pt x="1" y="27"/>
                        <a:pt x="1" y="36"/>
                        <a:pt x="9" y="45"/>
                      </a:cubicBezTo>
                      <a:cubicBezTo>
                        <a:pt x="9" y="63"/>
                        <a:pt x="18" y="81"/>
                        <a:pt x="27" y="90"/>
                      </a:cubicBezTo>
                      <a:cubicBezTo>
                        <a:pt x="27" y="72"/>
                        <a:pt x="18" y="54"/>
                        <a:pt x="18" y="36"/>
                      </a:cubicBezTo>
                      <a:lnTo>
                        <a:pt x="18" y="19"/>
                      </a:lnTo>
                      <a:cubicBezTo>
                        <a:pt x="9" y="10"/>
                        <a:pt x="1" y="1"/>
                        <a:pt x="1" y="1"/>
                      </a:cubicBezTo>
                      <a:close/>
                      <a:moveTo>
                        <a:pt x="27" y="90"/>
                      </a:moveTo>
                      <a:lnTo>
                        <a:pt x="27" y="90"/>
                      </a:lnTo>
                      <a:cubicBezTo>
                        <a:pt x="45" y="143"/>
                        <a:pt x="63" y="196"/>
                        <a:pt x="89" y="241"/>
                      </a:cubicBezTo>
                      <a:cubicBezTo>
                        <a:pt x="125" y="285"/>
                        <a:pt x="152" y="329"/>
                        <a:pt x="187" y="365"/>
                      </a:cubicBezTo>
                      <a:cubicBezTo>
                        <a:pt x="152" y="321"/>
                        <a:pt x="125" y="276"/>
                        <a:pt x="98" y="232"/>
                      </a:cubicBezTo>
                      <a:cubicBezTo>
                        <a:pt x="72" y="187"/>
                        <a:pt x="45" y="134"/>
                        <a:pt x="27" y="90"/>
                      </a:cubicBezTo>
                      <a:close/>
                      <a:moveTo>
                        <a:pt x="187" y="365"/>
                      </a:moveTo>
                      <a:lnTo>
                        <a:pt x="223" y="409"/>
                      </a:lnTo>
                      <a:cubicBezTo>
                        <a:pt x="223" y="409"/>
                        <a:pt x="223" y="418"/>
                        <a:pt x="223" y="418"/>
                      </a:cubicBezTo>
                      <a:cubicBezTo>
                        <a:pt x="227" y="423"/>
                        <a:pt x="229" y="425"/>
                        <a:pt x="232" y="425"/>
                      </a:cubicBezTo>
                      <a:cubicBezTo>
                        <a:pt x="234" y="425"/>
                        <a:pt x="236" y="423"/>
                        <a:pt x="240" y="418"/>
                      </a:cubicBezTo>
                      <a:cubicBezTo>
                        <a:pt x="249" y="418"/>
                        <a:pt x="249" y="409"/>
                        <a:pt x="240" y="400"/>
                      </a:cubicBezTo>
                      <a:cubicBezTo>
                        <a:pt x="232" y="400"/>
                        <a:pt x="232" y="400"/>
                        <a:pt x="232" y="409"/>
                      </a:cubicBezTo>
                      <a:lnTo>
                        <a:pt x="223" y="400"/>
                      </a:lnTo>
                      <a:lnTo>
                        <a:pt x="187" y="365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0" name="Google Shape;10690;p15"/>
                <p:cNvSpPr/>
                <p:nvPr/>
              </p:nvSpPr>
              <p:spPr>
                <a:xfrm>
                  <a:off x="5331125" y="2002525"/>
                  <a:ext cx="4250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47" extrusionOk="0">
                      <a:moveTo>
                        <a:pt x="0" y="0"/>
                      </a:moveTo>
                      <a:cubicBezTo>
                        <a:pt x="0" y="0"/>
                        <a:pt x="0" y="9"/>
                        <a:pt x="0" y="18"/>
                      </a:cubicBezTo>
                      <a:cubicBezTo>
                        <a:pt x="36" y="98"/>
                        <a:pt x="89" y="169"/>
                        <a:pt x="151" y="231"/>
                      </a:cubicBezTo>
                      <a:cubicBezTo>
                        <a:pt x="89" y="160"/>
                        <a:pt x="45" y="89"/>
                        <a:pt x="18" y="9"/>
                      </a:cubicBezTo>
                      <a:cubicBezTo>
                        <a:pt x="18" y="0"/>
                        <a:pt x="9" y="0"/>
                        <a:pt x="0" y="0"/>
                      </a:cubicBezTo>
                      <a:close/>
                      <a:moveTo>
                        <a:pt x="169" y="222"/>
                      </a:moveTo>
                      <a:cubicBezTo>
                        <a:pt x="160" y="222"/>
                        <a:pt x="160" y="222"/>
                        <a:pt x="151" y="231"/>
                      </a:cubicBezTo>
                      <a:cubicBezTo>
                        <a:pt x="143" y="231"/>
                        <a:pt x="143" y="240"/>
                        <a:pt x="151" y="240"/>
                      </a:cubicBezTo>
                      <a:cubicBezTo>
                        <a:pt x="151" y="244"/>
                        <a:pt x="154" y="247"/>
                        <a:pt x="157" y="247"/>
                      </a:cubicBezTo>
                      <a:cubicBezTo>
                        <a:pt x="160" y="247"/>
                        <a:pt x="165" y="244"/>
                        <a:pt x="169" y="240"/>
                      </a:cubicBezTo>
                      <a:cubicBezTo>
                        <a:pt x="169" y="240"/>
                        <a:pt x="169" y="231"/>
                        <a:pt x="169" y="2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1" name="Google Shape;10691;p15"/>
                <p:cNvSpPr/>
                <p:nvPr/>
              </p:nvSpPr>
              <p:spPr>
                <a:xfrm>
                  <a:off x="5332025" y="2002650"/>
                  <a:ext cx="13125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5" h="324" extrusionOk="0">
                      <a:moveTo>
                        <a:pt x="13" y="0"/>
                      </a:moveTo>
                      <a:cubicBezTo>
                        <a:pt x="10" y="0"/>
                        <a:pt x="9" y="1"/>
                        <a:pt x="9" y="4"/>
                      </a:cubicBezTo>
                      <a:cubicBezTo>
                        <a:pt x="0" y="4"/>
                        <a:pt x="9" y="13"/>
                        <a:pt x="18" y="31"/>
                      </a:cubicBezTo>
                      <a:lnTo>
                        <a:pt x="36" y="40"/>
                      </a:lnTo>
                      <a:lnTo>
                        <a:pt x="89" y="84"/>
                      </a:lnTo>
                      <a:cubicBezTo>
                        <a:pt x="133" y="128"/>
                        <a:pt x="187" y="173"/>
                        <a:pt x="249" y="208"/>
                      </a:cubicBezTo>
                      <a:cubicBezTo>
                        <a:pt x="302" y="235"/>
                        <a:pt x="364" y="270"/>
                        <a:pt x="426" y="297"/>
                      </a:cubicBezTo>
                      <a:cubicBezTo>
                        <a:pt x="453" y="306"/>
                        <a:pt x="471" y="306"/>
                        <a:pt x="489" y="315"/>
                      </a:cubicBezTo>
                      <a:lnTo>
                        <a:pt x="497" y="315"/>
                      </a:lnTo>
                      <a:cubicBezTo>
                        <a:pt x="497" y="324"/>
                        <a:pt x="497" y="324"/>
                        <a:pt x="506" y="324"/>
                      </a:cubicBezTo>
                      <a:cubicBezTo>
                        <a:pt x="515" y="324"/>
                        <a:pt x="515" y="324"/>
                        <a:pt x="524" y="315"/>
                      </a:cubicBezTo>
                      <a:cubicBezTo>
                        <a:pt x="524" y="315"/>
                        <a:pt x="515" y="306"/>
                        <a:pt x="515" y="306"/>
                      </a:cubicBezTo>
                      <a:lnTo>
                        <a:pt x="489" y="306"/>
                      </a:lnTo>
                      <a:lnTo>
                        <a:pt x="426" y="288"/>
                      </a:lnTo>
                      <a:cubicBezTo>
                        <a:pt x="364" y="262"/>
                        <a:pt x="311" y="226"/>
                        <a:pt x="258" y="191"/>
                      </a:cubicBezTo>
                      <a:cubicBezTo>
                        <a:pt x="195" y="155"/>
                        <a:pt x="142" y="119"/>
                        <a:pt x="98" y="75"/>
                      </a:cubicBezTo>
                      <a:cubicBezTo>
                        <a:pt x="80" y="57"/>
                        <a:pt x="62" y="40"/>
                        <a:pt x="53" y="31"/>
                      </a:cubicBezTo>
                      <a:lnTo>
                        <a:pt x="36" y="13"/>
                      </a:lnTo>
                      <a:cubicBezTo>
                        <a:pt x="29" y="7"/>
                        <a:pt x="19" y="0"/>
                        <a:pt x="1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2" name="Google Shape;10692;p15"/>
                <p:cNvSpPr/>
                <p:nvPr/>
              </p:nvSpPr>
              <p:spPr>
                <a:xfrm>
                  <a:off x="5327575" y="2003625"/>
                  <a:ext cx="22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214" extrusionOk="0">
                      <a:moveTo>
                        <a:pt x="63" y="1"/>
                      </a:moveTo>
                      <a:cubicBezTo>
                        <a:pt x="27" y="54"/>
                        <a:pt x="9" y="116"/>
                        <a:pt x="9" y="187"/>
                      </a:cubicBezTo>
                      <a:cubicBezTo>
                        <a:pt x="0" y="187"/>
                        <a:pt x="0" y="196"/>
                        <a:pt x="0" y="196"/>
                      </a:cubicBezTo>
                      <a:cubicBezTo>
                        <a:pt x="0" y="205"/>
                        <a:pt x="0" y="214"/>
                        <a:pt x="9" y="214"/>
                      </a:cubicBezTo>
                      <a:cubicBezTo>
                        <a:pt x="18" y="214"/>
                        <a:pt x="18" y="205"/>
                        <a:pt x="18" y="196"/>
                      </a:cubicBezTo>
                      <a:lnTo>
                        <a:pt x="18" y="187"/>
                      </a:lnTo>
                      <a:cubicBezTo>
                        <a:pt x="18" y="125"/>
                        <a:pt x="45" y="63"/>
                        <a:pt x="80" y="18"/>
                      </a:cubicBezTo>
                      <a:cubicBezTo>
                        <a:pt x="89" y="9"/>
                        <a:pt x="80" y="1"/>
                        <a:pt x="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3" name="Google Shape;10693;p15"/>
                <p:cNvSpPr/>
                <p:nvPr/>
              </p:nvSpPr>
              <p:spPr>
                <a:xfrm>
                  <a:off x="5330225" y="1996975"/>
                  <a:ext cx="1150" cy="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" h="178" extrusionOk="0">
                      <a:moveTo>
                        <a:pt x="10" y="0"/>
                      </a:moveTo>
                      <a:cubicBezTo>
                        <a:pt x="10" y="0"/>
                        <a:pt x="1" y="0"/>
                        <a:pt x="1" y="9"/>
                      </a:cubicBezTo>
                      <a:cubicBezTo>
                        <a:pt x="1" y="18"/>
                        <a:pt x="1" y="18"/>
                        <a:pt x="10" y="18"/>
                      </a:cubicBezTo>
                      <a:cubicBezTo>
                        <a:pt x="19" y="18"/>
                        <a:pt x="19" y="18"/>
                        <a:pt x="19" y="9"/>
                      </a:cubicBezTo>
                      <a:cubicBezTo>
                        <a:pt x="19" y="9"/>
                        <a:pt x="19" y="0"/>
                        <a:pt x="10" y="0"/>
                      </a:cubicBezTo>
                      <a:close/>
                      <a:moveTo>
                        <a:pt x="10" y="27"/>
                      </a:moveTo>
                      <a:cubicBezTo>
                        <a:pt x="1" y="80"/>
                        <a:pt x="10" y="124"/>
                        <a:pt x="36" y="178"/>
                      </a:cubicBezTo>
                      <a:lnTo>
                        <a:pt x="45" y="178"/>
                      </a:lnTo>
                      <a:lnTo>
                        <a:pt x="45" y="160"/>
                      </a:lnTo>
                      <a:cubicBezTo>
                        <a:pt x="19" y="124"/>
                        <a:pt x="10" y="71"/>
                        <a:pt x="10" y="2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4" name="Google Shape;10694;p15"/>
                <p:cNvSpPr/>
                <p:nvPr/>
              </p:nvSpPr>
              <p:spPr>
                <a:xfrm>
                  <a:off x="5326450" y="1996350"/>
                  <a:ext cx="402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185" extrusionOk="0">
                      <a:moveTo>
                        <a:pt x="13" y="1"/>
                      </a:moveTo>
                      <a:cubicBezTo>
                        <a:pt x="10" y="1"/>
                        <a:pt x="5" y="3"/>
                        <a:pt x="1" y="7"/>
                      </a:cubicBezTo>
                      <a:cubicBezTo>
                        <a:pt x="1" y="7"/>
                        <a:pt x="1" y="16"/>
                        <a:pt x="1" y="25"/>
                      </a:cubicBezTo>
                      <a:cubicBezTo>
                        <a:pt x="1" y="31"/>
                        <a:pt x="9" y="42"/>
                        <a:pt x="18" y="42"/>
                      </a:cubicBezTo>
                      <a:cubicBezTo>
                        <a:pt x="21" y="42"/>
                        <a:pt x="25" y="39"/>
                        <a:pt x="28" y="34"/>
                      </a:cubicBezTo>
                      <a:cubicBezTo>
                        <a:pt x="54" y="52"/>
                        <a:pt x="72" y="78"/>
                        <a:pt x="99" y="105"/>
                      </a:cubicBezTo>
                      <a:cubicBezTo>
                        <a:pt x="116" y="132"/>
                        <a:pt x="134" y="158"/>
                        <a:pt x="143" y="185"/>
                      </a:cubicBezTo>
                      <a:lnTo>
                        <a:pt x="161" y="185"/>
                      </a:lnTo>
                      <a:cubicBezTo>
                        <a:pt x="161" y="185"/>
                        <a:pt x="161" y="176"/>
                        <a:pt x="161" y="176"/>
                      </a:cubicBezTo>
                      <a:cubicBezTo>
                        <a:pt x="143" y="141"/>
                        <a:pt x="125" y="114"/>
                        <a:pt x="99" y="87"/>
                      </a:cubicBezTo>
                      <a:cubicBezTo>
                        <a:pt x="81" y="70"/>
                        <a:pt x="54" y="43"/>
                        <a:pt x="28" y="25"/>
                      </a:cubicBezTo>
                      <a:lnTo>
                        <a:pt x="19" y="25"/>
                      </a:lnTo>
                      <a:cubicBezTo>
                        <a:pt x="28" y="16"/>
                        <a:pt x="28" y="7"/>
                        <a:pt x="19" y="7"/>
                      </a:cubicBezTo>
                      <a:cubicBezTo>
                        <a:pt x="19" y="3"/>
                        <a:pt x="17" y="1"/>
                        <a:pt x="1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5" name="Google Shape;10695;p15"/>
                <p:cNvSpPr/>
                <p:nvPr/>
              </p:nvSpPr>
              <p:spPr>
                <a:xfrm>
                  <a:off x="5329125" y="2002075"/>
                  <a:ext cx="2025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223" extrusionOk="0">
                      <a:moveTo>
                        <a:pt x="54" y="0"/>
                      </a:moveTo>
                      <a:cubicBezTo>
                        <a:pt x="27" y="63"/>
                        <a:pt x="9" y="125"/>
                        <a:pt x="9" y="196"/>
                      </a:cubicBezTo>
                      <a:lnTo>
                        <a:pt x="9" y="205"/>
                      </a:lnTo>
                      <a:cubicBezTo>
                        <a:pt x="1" y="205"/>
                        <a:pt x="1" y="205"/>
                        <a:pt x="1" y="214"/>
                      </a:cubicBezTo>
                      <a:cubicBezTo>
                        <a:pt x="1" y="222"/>
                        <a:pt x="9" y="222"/>
                        <a:pt x="9" y="222"/>
                      </a:cubicBezTo>
                      <a:cubicBezTo>
                        <a:pt x="18" y="222"/>
                        <a:pt x="27" y="222"/>
                        <a:pt x="27" y="214"/>
                      </a:cubicBezTo>
                      <a:cubicBezTo>
                        <a:pt x="18" y="214"/>
                        <a:pt x="18" y="205"/>
                        <a:pt x="18" y="205"/>
                      </a:cubicBezTo>
                      <a:cubicBezTo>
                        <a:pt x="18" y="169"/>
                        <a:pt x="27" y="134"/>
                        <a:pt x="36" y="107"/>
                      </a:cubicBezTo>
                      <a:cubicBezTo>
                        <a:pt x="45" y="71"/>
                        <a:pt x="54" y="45"/>
                        <a:pt x="72" y="18"/>
                      </a:cubicBezTo>
                      <a:cubicBezTo>
                        <a:pt x="80" y="9"/>
                        <a:pt x="72" y="0"/>
                        <a:pt x="7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6" name="Google Shape;10696;p15"/>
                <p:cNvSpPr/>
                <p:nvPr/>
              </p:nvSpPr>
              <p:spPr>
                <a:xfrm>
                  <a:off x="5332450" y="1998425"/>
                  <a:ext cx="425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1" extrusionOk="0">
                      <a:moveTo>
                        <a:pt x="154" y="0"/>
                      </a:moveTo>
                      <a:cubicBezTo>
                        <a:pt x="153" y="0"/>
                        <a:pt x="152" y="1"/>
                        <a:pt x="152" y="4"/>
                      </a:cubicBezTo>
                      <a:cubicBezTo>
                        <a:pt x="143" y="4"/>
                        <a:pt x="143" y="13"/>
                        <a:pt x="143" y="13"/>
                      </a:cubicBezTo>
                      <a:lnTo>
                        <a:pt x="134" y="13"/>
                      </a:lnTo>
                      <a:cubicBezTo>
                        <a:pt x="90" y="31"/>
                        <a:pt x="45" y="58"/>
                        <a:pt x="10" y="93"/>
                      </a:cubicBezTo>
                      <a:cubicBezTo>
                        <a:pt x="10" y="102"/>
                        <a:pt x="1" y="111"/>
                        <a:pt x="10" y="111"/>
                      </a:cubicBezTo>
                      <a:lnTo>
                        <a:pt x="19" y="111"/>
                      </a:lnTo>
                      <a:cubicBezTo>
                        <a:pt x="54" y="75"/>
                        <a:pt x="90" y="40"/>
                        <a:pt x="143" y="22"/>
                      </a:cubicBezTo>
                      <a:lnTo>
                        <a:pt x="161" y="22"/>
                      </a:lnTo>
                      <a:cubicBezTo>
                        <a:pt x="161" y="22"/>
                        <a:pt x="170" y="13"/>
                        <a:pt x="170" y="4"/>
                      </a:cubicBezTo>
                      <a:cubicBezTo>
                        <a:pt x="164" y="4"/>
                        <a:pt x="158" y="0"/>
                        <a:pt x="15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7" name="Google Shape;10697;p15"/>
                <p:cNvSpPr/>
                <p:nvPr/>
              </p:nvSpPr>
              <p:spPr>
                <a:xfrm>
                  <a:off x="5332225" y="2001850"/>
                  <a:ext cx="2925" cy="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" h="81" extrusionOk="0">
                      <a:moveTo>
                        <a:pt x="10" y="0"/>
                      </a:moveTo>
                      <a:cubicBezTo>
                        <a:pt x="1" y="0"/>
                        <a:pt x="1" y="0"/>
                        <a:pt x="1" y="9"/>
                      </a:cubicBezTo>
                      <a:lnTo>
                        <a:pt x="1" y="18"/>
                      </a:lnTo>
                      <a:cubicBezTo>
                        <a:pt x="36" y="27"/>
                        <a:pt x="63" y="45"/>
                        <a:pt x="99" y="72"/>
                      </a:cubicBezTo>
                      <a:cubicBezTo>
                        <a:pt x="90" y="72"/>
                        <a:pt x="90" y="80"/>
                        <a:pt x="99" y="80"/>
                      </a:cubicBezTo>
                      <a:lnTo>
                        <a:pt x="107" y="80"/>
                      </a:lnTo>
                      <a:cubicBezTo>
                        <a:pt x="116" y="80"/>
                        <a:pt x="116" y="72"/>
                        <a:pt x="107" y="63"/>
                      </a:cubicBezTo>
                      <a:cubicBezTo>
                        <a:pt x="72" y="36"/>
                        <a:pt x="45" y="9"/>
                        <a:pt x="1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8" name="Google Shape;10698;p15"/>
                <p:cNvSpPr/>
                <p:nvPr/>
              </p:nvSpPr>
              <p:spPr>
                <a:xfrm>
                  <a:off x="5332025" y="2002900"/>
                  <a:ext cx="14000" cy="1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" h="456" extrusionOk="0">
                      <a:moveTo>
                        <a:pt x="11" y="0"/>
                      </a:moveTo>
                      <a:cubicBezTo>
                        <a:pt x="10" y="0"/>
                        <a:pt x="9" y="1"/>
                        <a:pt x="9" y="3"/>
                      </a:cubicBezTo>
                      <a:cubicBezTo>
                        <a:pt x="0" y="3"/>
                        <a:pt x="9" y="21"/>
                        <a:pt x="18" y="30"/>
                      </a:cubicBezTo>
                      <a:lnTo>
                        <a:pt x="36" y="56"/>
                      </a:lnTo>
                      <a:cubicBezTo>
                        <a:pt x="53" y="74"/>
                        <a:pt x="71" y="92"/>
                        <a:pt x="89" y="109"/>
                      </a:cubicBezTo>
                      <a:cubicBezTo>
                        <a:pt x="142" y="172"/>
                        <a:pt x="204" y="225"/>
                        <a:pt x="266" y="269"/>
                      </a:cubicBezTo>
                      <a:cubicBezTo>
                        <a:pt x="329" y="314"/>
                        <a:pt x="391" y="358"/>
                        <a:pt x="462" y="403"/>
                      </a:cubicBezTo>
                      <a:cubicBezTo>
                        <a:pt x="489" y="420"/>
                        <a:pt x="515" y="429"/>
                        <a:pt x="533" y="438"/>
                      </a:cubicBezTo>
                      <a:lnTo>
                        <a:pt x="542" y="447"/>
                      </a:lnTo>
                      <a:cubicBezTo>
                        <a:pt x="542" y="447"/>
                        <a:pt x="542" y="447"/>
                        <a:pt x="542" y="456"/>
                      </a:cubicBezTo>
                      <a:lnTo>
                        <a:pt x="560" y="456"/>
                      </a:lnTo>
                      <a:cubicBezTo>
                        <a:pt x="560" y="447"/>
                        <a:pt x="560" y="438"/>
                        <a:pt x="551" y="438"/>
                      </a:cubicBezTo>
                      <a:lnTo>
                        <a:pt x="533" y="429"/>
                      </a:lnTo>
                      <a:cubicBezTo>
                        <a:pt x="515" y="420"/>
                        <a:pt x="497" y="403"/>
                        <a:pt x="471" y="394"/>
                      </a:cubicBezTo>
                      <a:cubicBezTo>
                        <a:pt x="444" y="376"/>
                        <a:pt x="409" y="358"/>
                        <a:pt x="373" y="332"/>
                      </a:cubicBezTo>
                      <a:cubicBezTo>
                        <a:pt x="346" y="305"/>
                        <a:pt x="311" y="287"/>
                        <a:pt x="275" y="260"/>
                      </a:cubicBezTo>
                      <a:cubicBezTo>
                        <a:pt x="213" y="207"/>
                        <a:pt x="160" y="154"/>
                        <a:pt x="107" y="101"/>
                      </a:cubicBezTo>
                      <a:lnTo>
                        <a:pt x="53" y="47"/>
                      </a:lnTo>
                      <a:lnTo>
                        <a:pt x="36" y="21"/>
                      </a:lnTo>
                      <a:cubicBezTo>
                        <a:pt x="28" y="13"/>
                        <a:pt x="15" y="0"/>
                        <a:pt x="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99" name="Google Shape;10699;p15"/>
                <p:cNvSpPr/>
                <p:nvPr/>
              </p:nvSpPr>
              <p:spPr>
                <a:xfrm>
                  <a:off x="5324900" y="2002075"/>
                  <a:ext cx="5150" cy="1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" h="623" extrusionOk="0">
                      <a:moveTo>
                        <a:pt x="196" y="0"/>
                      </a:moveTo>
                      <a:lnTo>
                        <a:pt x="196" y="0"/>
                      </a:lnTo>
                      <a:cubicBezTo>
                        <a:pt x="196" y="0"/>
                        <a:pt x="178" y="0"/>
                        <a:pt x="170" y="18"/>
                      </a:cubicBezTo>
                      <a:cubicBezTo>
                        <a:pt x="170" y="27"/>
                        <a:pt x="161" y="27"/>
                        <a:pt x="161" y="36"/>
                      </a:cubicBezTo>
                      <a:lnTo>
                        <a:pt x="143" y="63"/>
                      </a:lnTo>
                      <a:lnTo>
                        <a:pt x="116" y="98"/>
                      </a:lnTo>
                      <a:cubicBezTo>
                        <a:pt x="63" y="196"/>
                        <a:pt x="27" y="302"/>
                        <a:pt x="19" y="409"/>
                      </a:cubicBezTo>
                      <a:cubicBezTo>
                        <a:pt x="10" y="444"/>
                        <a:pt x="10" y="480"/>
                        <a:pt x="10" y="507"/>
                      </a:cubicBezTo>
                      <a:lnTo>
                        <a:pt x="10" y="578"/>
                      </a:lnTo>
                      <a:lnTo>
                        <a:pt x="10" y="595"/>
                      </a:lnTo>
                      <a:cubicBezTo>
                        <a:pt x="1" y="595"/>
                        <a:pt x="1" y="604"/>
                        <a:pt x="1" y="604"/>
                      </a:cubicBezTo>
                      <a:cubicBezTo>
                        <a:pt x="1" y="613"/>
                        <a:pt x="10" y="622"/>
                        <a:pt x="10" y="622"/>
                      </a:cubicBezTo>
                      <a:cubicBezTo>
                        <a:pt x="19" y="613"/>
                        <a:pt x="27" y="613"/>
                        <a:pt x="19" y="604"/>
                      </a:cubicBezTo>
                      <a:cubicBezTo>
                        <a:pt x="19" y="604"/>
                        <a:pt x="19" y="595"/>
                        <a:pt x="19" y="595"/>
                      </a:cubicBezTo>
                      <a:lnTo>
                        <a:pt x="19" y="587"/>
                      </a:lnTo>
                      <a:lnTo>
                        <a:pt x="19" y="516"/>
                      </a:lnTo>
                      <a:cubicBezTo>
                        <a:pt x="19" y="480"/>
                        <a:pt x="27" y="444"/>
                        <a:pt x="27" y="418"/>
                      </a:cubicBezTo>
                      <a:cubicBezTo>
                        <a:pt x="36" y="373"/>
                        <a:pt x="45" y="338"/>
                        <a:pt x="54" y="302"/>
                      </a:cubicBezTo>
                      <a:cubicBezTo>
                        <a:pt x="72" y="231"/>
                        <a:pt x="98" y="169"/>
                        <a:pt x="134" y="107"/>
                      </a:cubicBezTo>
                      <a:lnTo>
                        <a:pt x="161" y="71"/>
                      </a:lnTo>
                      <a:lnTo>
                        <a:pt x="170" y="54"/>
                      </a:lnTo>
                      <a:lnTo>
                        <a:pt x="187" y="27"/>
                      </a:lnTo>
                      <a:cubicBezTo>
                        <a:pt x="196" y="18"/>
                        <a:pt x="205" y="0"/>
                        <a:pt x="1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0700" name="Google Shape;10700;p15"/>
            <p:cNvGrpSpPr/>
            <p:nvPr/>
          </p:nvGrpSpPr>
          <p:grpSpPr>
            <a:xfrm rot="4438208">
              <a:off x="7257570" y="3706399"/>
              <a:ext cx="160575" cy="155533"/>
              <a:chOff x="5230050" y="2005675"/>
              <a:chExt cx="81300" cy="78750"/>
            </a:xfrm>
          </p:grpSpPr>
          <p:sp>
            <p:nvSpPr>
              <p:cNvPr id="10701" name="Google Shape;10701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2" name="Google Shape;10702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3" name="Google Shape;10703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4" name="Google Shape;10704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5" name="Google Shape;10705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6" name="Google Shape;10706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7" name="Google Shape;10707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8" name="Google Shape;10708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9" name="Google Shape;10709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0" name="Google Shape;10710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1" name="Google Shape;10711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2" name="Google Shape;10712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3" name="Google Shape;10713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4" name="Google Shape;10714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5" name="Google Shape;10715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6" name="Google Shape;10716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7" name="Google Shape;10717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8" name="Google Shape;10718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9" name="Google Shape;10719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0" name="Google Shape;10720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1" name="Google Shape;10721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2" name="Google Shape;10722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3" name="Google Shape;10723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4" name="Google Shape;10724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5" name="Google Shape;10725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6" name="Google Shape;10726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7" name="Google Shape;10727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8" name="Google Shape;10728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9" name="Google Shape;10729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0" name="Google Shape;10730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1" name="Google Shape;10731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2" name="Google Shape;10732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33" name="Google Shape;10733;p15"/>
            <p:cNvGrpSpPr/>
            <p:nvPr/>
          </p:nvGrpSpPr>
          <p:grpSpPr>
            <a:xfrm rot="1472699">
              <a:off x="6697039" y="4699229"/>
              <a:ext cx="147292" cy="142680"/>
              <a:chOff x="5230050" y="2005675"/>
              <a:chExt cx="81300" cy="78750"/>
            </a:xfrm>
          </p:grpSpPr>
          <p:sp>
            <p:nvSpPr>
              <p:cNvPr id="10734" name="Google Shape;10734;p15"/>
              <p:cNvSpPr/>
              <p:nvPr/>
            </p:nvSpPr>
            <p:spPr>
              <a:xfrm>
                <a:off x="5275900" y="2005675"/>
                <a:ext cx="35450" cy="614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2458" extrusionOk="0">
                    <a:moveTo>
                      <a:pt x="517" y="1"/>
                    </a:moveTo>
                    <a:cubicBezTo>
                      <a:pt x="145" y="1"/>
                      <a:pt x="0" y="346"/>
                      <a:pt x="14" y="681"/>
                    </a:cubicBezTo>
                    <a:cubicBezTo>
                      <a:pt x="23" y="1116"/>
                      <a:pt x="272" y="1409"/>
                      <a:pt x="307" y="1853"/>
                    </a:cubicBezTo>
                    <a:cubicBezTo>
                      <a:pt x="343" y="2306"/>
                      <a:pt x="609" y="2457"/>
                      <a:pt x="609" y="2457"/>
                    </a:cubicBezTo>
                    <a:cubicBezTo>
                      <a:pt x="1107" y="2386"/>
                      <a:pt x="1311" y="1809"/>
                      <a:pt x="1364" y="1374"/>
                    </a:cubicBezTo>
                    <a:cubicBezTo>
                      <a:pt x="1417" y="938"/>
                      <a:pt x="1266" y="254"/>
                      <a:pt x="876" y="86"/>
                    </a:cubicBezTo>
                    <a:cubicBezTo>
                      <a:pt x="738" y="26"/>
                      <a:pt x="619" y="1"/>
                      <a:pt x="5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5" name="Google Shape;10735;p15"/>
              <p:cNvSpPr/>
              <p:nvPr/>
            </p:nvSpPr>
            <p:spPr>
              <a:xfrm>
                <a:off x="5230725" y="2022350"/>
                <a:ext cx="69375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1943" extrusionOk="0">
                    <a:moveTo>
                      <a:pt x="1061" y="1"/>
                    </a:moveTo>
                    <a:cubicBezTo>
                      <a:pt x="727" y="1"/>
                      <a:pt x="318" y="249"/>
                      <a:pt x="258" y="316"/>
                    </a:cubicBezTo>
                    <a:cubicBezTo>
                      <a:pt x="196" y="396"/>
                      <a:pt x="0" y="955"/>
                      <a:pt x="427" y="1426"/>
                    </a:cubicBezTo>
                    <a:cubicBezTo>
                      <a:pt x="702" y="1719"/>
                      <a:pt x="1084" y="1897"/>
                      <a:pt x="1493" y="1923"/>
                    </a:cubicBezTo>
                    <a:cubicBezTo>
                      <a:pt x="1590" y="1937"/>
                      <a:pt x="1679" y="1943"/>
                      <a:pt x="1761" y="1943"/>
                    </a:cubicBezTo>
                    <a:cubicBezTo>
                      <a:pt x="2775" y="1943"/>
                      <a:pt x="2675" y="995"/>
                      <a:pt x="2363" y="715"/>
                    </a:cubicBezTo>
                    <a:cubicBezTo>
                      <a:pt x="2034" y="422"/>
                      <a:pt x="1661" y="183"/>
                      <a:pt x="1244" y="32"/>
                    </a:cubicBezTo>
                    <a:cubicBezTo>
                      <a:pt x="1188" y="10"/>
                      <a:pt x="1126" y="1"/>
                      <a:pt x="10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6" name="Google Shape;10736;p15"/>
              <p:cNvSpPr/>
              <p:nvPr/>
            </p:nvSpPr>
            <p:spPr>
              <a:xfrm>
                <a:off x="5230050" y="2062275"/>
                <a:ext cx="52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115" h="886" extrusionOk="0">
                    <a:moveTo>
                      <a:pt x="850" y="0"/>
                    </a:moveTo>
                    <a:cubicBezTo>
                      <a:pt x="495" y="0"/>
                      <a:pt x="168" y="25"/>
                      <a:pt x="98" y="158"/>
                    </a:cubicBezTo>
                    <a:cubicBezTo>
                      <a:pt x="1" y="335"/>
                      <a:pt x="480" y="815"/>
                      <a:pt x="916" y="877"/>
                    </a:cubicBezTo>
                    <a:cubicBezTo>
                      <a:pt x="981" y="883"/>
                      <a:pt x="1047" y="886"/>
                      <a:pt x="1114" y="886"/>
                    </a:cubicBezTo>
                    <a:cubicBezTo>
                      <a:pt x="1352" y="886"/>
                      <a:pt x="1592" y="849"/>
                      <a:pt x="1821" y="779"/>
                    </a:cubicBezTo>
                    <a:cubicBezTo>
                      <a:pt x="1955" y="726"/>
                      <a:pt x="2115" y="699"/>
                      <a:pt x="2106" y="513"/>
                    </a:cubicBezTo>
                    <a:cubicBezTo>
                      <a:pt x="2106" y="317"/>
                      <a:pt x="1768" y="15"/>
                      <a:pt x="1280" y="7"/>
                    </a:cubicBezTo>
                    <a:cubicBezTo>
                      <a:pt x="1142" y="4"/>
                      <a:pt x="994" y="0"/>
                      <a:pt x="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7" name="Google Shape;10737;p15"/>
              <p:cNvSpPr/>
              <p:nvPr/>
            </p:nvSpPr>
            <p:spPr>
              <a:xfrm>
                <a:off x="5251150" y="2068650"/>
                <a:ext cx="204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4" extrusionOk="0">
                    <a:moveTo>
                      <a:pt x="45" y="0"/>
                    </a:move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72" y="262"/>
                      <a:pt x="779" y="264"/>
                      <a:pt x="786" y="264"/>
                    </a:cubicBezTo>
                    <a:cubicBezTo>
                      <a:pt x="795" y="264"/>
                      <a:pt x="804" y="259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8" name="Google Shape;10738;p15"/>
              <p:cNvSpPr/>
              <p:nvPr/>
            </p:nvSpPr>
            <p:spPr>
              <a:xfrm>
                <a:off x="5255150" y="2062125"/>
                <a:ext cx="2312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46" extrusionOk="0">
                    <a:moveTo>
                      <a:pt x="32" y="0"/>
                    </a:moveTo>
                    <a:cubicBezTo>
                      <a:pt x="19" y="0"/>
                      <a:pt x="7" y="10"/>
                      <a:pt x="0" y="30"/>
                    </a:cubicBezTo>
                    <a:lnTo>
                      <a:pt x="0" y="39"/>
                    </a:lnTo>
                    <a:cubicBezTo>
                      <a:pt x="0" y="57"/>
                      <a:pt x="9" y="75"/>
                      <a:pt x="27" y="75"/>
                    </a:cubicBezTo>
                    <a:lnTo>
                      <a:pt x="45" y="75"/>
                    </a:lnTo>
                    <a:cubicBezTo>
                      <a:pt x="47" y="77"/>
                      <a:pt x="51" y="78"/>
                      <a:pt x="54" y="78"/>
                    </a:cubicBezTo>
                    <a:cubicBezTo>
                      <a:pt x="63" y="78"/>
                      <a:pt x="74" y="72"/>
                      <a:pt x="80" y="66"/>
                    </a:cubicBezTo>
                    <a:lnTo>
                      <a:pt x="107" y="75"/>
                    </a:lnTo>
                    <a:lnTo>
                      <a:pt x="205" y="101"/>
                    </a:lnTo>
                    <a:cubicBezTo>
                      <a:pt x="302" y="137"/>
                      <a:pt x="391" y="172"/>
                      <a:pt x="489" y="217"/>
                    </a:cubicBezTo>
                    <a:cubicBezTo>
                      <a:pt x="578" y="261"/>
                      <a:pt x="666" y="306"/>
                      <a:pt x="755" y="359"/>
                    </a:cubicBezTo>
                    <a:cubicBezTo>
                      <a:pt x="826" y="403"/>
                      <a:pt x="871" y="439"/>
                      <a:pt x="871" y="439"/>
                    </a:cubicBezTo>
                    <a:cubicBezTo>
                      <a:pt x="875" y="443"/>
                      <a:pt x="884" y="446"/>
                      <a:pt x="893" y="446"/>
                    </a:cubicBezTo>
                    <a:cubicBezTo>
                      <a:pt x="902" y="446"/>
                      <a:pt x="911" y="443"/>
                      <a:pt x="915" y="439"/>
                    </a:cubicBezTo>
                    <a:cubicBezTo>
                      <a:pt x="924" y="421"/>
                      <a:pt x="915" y="403"/>
                      <a:pt x="897" y="386"/>
                    </a:cubicBezTo>
                    <a:cubicBezTo>
                      <a:pt x="897" y="386"/>
                      <a:pt x="853" y="359"/>
                      <a:pt x="782" y="315"/>
                    </a:cubicBezTo>
                    <a:cubicBezTo>
                      <a:pt x="693" y="261"/>
                      <a:pt x="595" y="217"/>
                      <a:pt x="507" y="172"/>
                    </a:cubicBezTo>
                    <a:cubicBezTo>
                      <a:pt x="409" y="128"/>
                      <a:pt x="311" y="93"/>
                      <a:pt x="214" y="66"/>
                    </a:cubicBezTo>
                    <a:cubicBezTo>
                      <a:pt x="169" y="48"/>
                      <a:pt x="134" y="39"/>
                      <a:pt x="116" y="30"/>
                    </a:cubicBezTo>
                    <a:lnTo>
                      <a:pt x="80" y="30"/>
                    </a:lnTo>
                    <a:cubicBezTo>
                      <a:pt x="80" y="13"/>
                      <a:pt x="71" y="4"/>
                      <a:pt x="63" y="4"/>
                    </a:cubicBezTo>
                    <a:lnTo>
                      <a:pt x="45" y="4"/>
                    </a:ln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9" name="Google Shape;10739;p15"/>
              <p:cNvSpPr/>
              <p:nvPr/>
            </p:nvSpPr>
            <p:spPr>
              <a:xfrm>
                <a:off x="5250050" y="2045525"/>
                <a:ext cx="308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9" extrusionOk="0">
                    <a:moveTo>
                      <a:pt x="34" y="1"/>
                    </a:moveTo>
                    <a:cubicBezTo>
                      <a:pt x="23" y="1"/>
                      <a:pt x="14" y="8"/>
                      <a:pt x="9" y="19"/>
                    </a:cubicBezTo>
                    <a:lnTo>
                      <a:pt x="9" y="28"/>
                    </a:lnTo>
                    <a:cubicBezTo>
                      <a:pt x="0" y="46"/>
                      <a:pt x="0" y="64"/>
                      <a:pt x="18" y="73"/>
                    </a:cubicBezTo>
                    <a:lnTo>
                      <a:pt x="36" y="82"/>
                    </a:lnTo>
                    <a:cubicBezTo>
                      <a:pt x="40" y="86"/>
                      <a:pt x="47" y="88"/>
                      <a:pt x="53" y="88"/>
                    </a:cubicBezTo>
                    <a:cubicBezTo>
                      <a:pt x="60" y="88"/>
                      <a:pt x="67" y="86"/>
                      <a:pt x="71" y="82"/>
                    </a:cubicBezTo>
                    <a:lnTo>
                      <a:pt x="98" y="99"/>
                    </a:lnTo>
                    <a:cubicBezTo>
                      <a:pt x="142" y="126"/>
                      <a:pt x="187" y="153"/>
                      <a:pt x="249" y="197"/>
                    </a:cubicBezTo>
                    <a:cubicBezTo>
                      <a:pt x="391" y="295"/>
                      <a:pt x="533" y="401"/>
                      <a:pt x="657" y="526"/>
                    </a:cubicBezTo>
                    <a:cubicBezTo>
                      <a:pt x="791" y="650"/>
                      <a:pt x="906" y="774"/>
                      <a:pt x="1013" y="916"/>
                    </a:cubicBezTo>
                    <a:cubicBezTo>
                      <a:pt x="1057" y="979"/>
                      <a:pt x="1093" y="1023"/>
                      <a:pt x="1119" y="1058"/>
                    </a:cubicBezTo>
                    <a:cubicBezTo>
                      <a:pt x="1146" y="1094"/>
                      <a:pt x="1155" y="1112"/>
                      <a:pt x="1155" y="1112"/>
                    </a:cubicBezTo>
                    <a:cubicBezTo>
                      <a:pt x="1169" y="1141"/>
                      <a:pt x="1196" y="1158"/>
                      <a:pt x="1210" y="1158"/>
                    </a:cubicBezTo>
                    <a:cubicBezTo>
                      <a:pt x="1213" y="1158"/>
                      <a:pt x="1215" y="1158"/>
                      <a:pt x="1217" y="1156"/>
                    </a:cubicBezTo>
                    <a:cubicBezTo>
                      <a:pt x="1235" y="1147"/>
                      <a:pt x="1226" y="1112"/>
                      <a:pt x="1199" y="1076"/>
                    </a:cubicBezTo>
                    <a:cubicBezTo>
                      <a:pt x="1199" y="1076"/>
                      <a:pt x="1190" y="1058"/>
                      <a:pt x="1164" y="1023"/>
                    </a:cubicBezTo>
                    <a:cubicBezTo>
                      <a:pt x="1137" y="987"/>
                      <a:pt x="1101" y="943"/>
                      <a:pt x="1057" y="881"/>
                    </a:cubicBezTo>
                    <a:cubicBezTo>
                      <a:pt x="942" y="739"/>
                      <a:pt x="817" y="614"/>
                      <a:pt x="684" y="490"/>
                    </a:cubicBezTo>
                    <a:cubicBezTo>
                      <a:pt x="551" y="375"/>
                      <a:pt x="409" y="268"/>
                      <a:pt x="267" y="170"/>
                    </a:cubicBezTo>
                    <a:cubicBezTo>
                      <a:pt x="204" y="126"/>
                      <a:pt x="151" y="99"/>
                      <a:pt x="116" y="73"/>
                    </a:cubicBezTo>
                    <a:lnTo>
                      <a:pt x="98" y="64"/>
                    </a:lnTo>
                    <a:lnTo>
                      <a:pt x="80" y="64"/>
                    </a:lnTo>
                    <a:cubicBezTo>
                      <a:pt x="89" y="46"/>
                      <a:pt x="89" y="19"/>
                      <a:pt x="62" y="10"/>
                    </a:cubicBezTo>
                    <a:lnTo>
                      <a:pt x="53" y="10"/>
                    </a:lnTo>
                    <a:cubicBezTo>
                      <a:pt x="47" y="4"/>
                      <a:pt x="40" y="1"/>
                      <a:pt x="3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0" name="Google Shape;10740;p15"/>
              <p:cNvSpPr/>
              <p:nvPr/>
            </p:nvSpPr>
            <p:spPr>
              <a:xfrm>
                <a:off x="5250475" y="2031225"/>
                <a:ext cx="3422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24" extrusionOk="0">
                    <a:moveTo>
                      <a:pt x="45" y="1"/>
                    </a:moveTo>
                    <a:cubicBezTo>
                      <a:pt x="36" y="1"/>
                      <a:pt x="27" y="5"/>
                      <a:pt x="19" y="14"/>
                    </a:cubicBezTo>
                    <a:lnTo>
                      <a:pt x="10" y="23"/>
                    </a:lnTo>
                    <a:cubicBezTo>
                      <a:pt x="1" y="32"/>
                      <a:pt x="1" y="58"/>
                      <a:pt x="10" y="67"/>
                    </a:cubicBezTo>
                    <a:lnTo>
                      <a:pt x="19" y="76"/>
                    </a:lnTo>
                    <a:cubicBezTo>
                      <a:pt x="27" y="81"/>
                      <a:pt x="34" y="83"/>
                      <a:pt x="41" y="83"/>
                    </a:cubicBezTo>
                    <a:cubicBezTo>
                      <a:pt x="47" y="83"/>
                      <a:pt x="54" y="81"/>
                      <a:pt x="63" y="76"/>
                    </a:cubicBezTo>
                    <a:lnTo>
                      <a:pt x="90" y="103"/>
                    </a:lnTo>
                    <a:cubicBezTo>
                      <a:pt x="134" y="147"/>
                      <a:pt x="187" y="201"/>
                      <a:pt x="250" y="263"/>
                    </a:cubicBezTo>
                    <a:cubicBezTo>
                      <a:pt x="383" y="387"/>
                      <a:pt x="552" y="574"/>
                      <a:pt x="711" y="760"/>
                    </a:cubicBezTo>
                    <a:cubicBezTo>
                      <a:pt x="862" y="955"/>
                      <a:pt x="1013" y="1151"/>
                      <a:pt x="1111" y="1302"/>
                    </a:cubicBezTo>
                    <a:cubicBezTo>
                      <a:pt x="1218" y="1453"/>
                      <a:pt x="1280" y="1559"/>
                      <a:pt x="1280" y="1559"/>
                    </a:cubicBezTo>
                    <a:cubicBezTo>
                      <a:pt x="1303" y="1598"/>
                      <a:pt x="1333" y="1623"/>
                      <a:pt x="1346" y="1623"/>
                    </a:cubicBezTo>
                    <a:cubicBezTo>
                      <a:pt x="1348" y="1623"/>
                      <a:pt x="1350" y="1623"/>
                      <a:pt x="1351" y="1622"/>
                    </a:cubicBezTo>
                    <a:cubicBezTo>
                      <a:pt x="1369" y="1613"/>
                      <a:pt x="1351" y="1568"/>
                      <a:pt x="1333" y="1524"/>
                    </a:cubicBezTo>
                    <a:cubicBezTo>
                      <a:pt x="1333" y="1524"/>
                      <a:pt x="1262" y="1417"/>
                      <a:pt x="1155" y="1266"/>
                    </a:cubicBezTo>
                    <a:cubicBezTo>
                      <a:pt x="1049" y="1124"/>
                      <a:pt x="907" y="920"/>
                      <a:pt x="738" y="733"/>
                    </a:cubicBezTo>
                    <a:cubicBezTo>
                      <a:pt x="578" y="547"/>
                      <a:pt x="409" y="369"/>
                      <a:pt x="276" y="236"/>
                    </a:cubicBezTo>
                    <a:cubicBezTo>
                      <a:pt x="214" y="174"/>
                      <a:pt x="152" y="121"/>
                      <a:pt x="116" y="85"/>
                    </a:cubicBezTo>
                    <a:lnTo>
                      <a:pt x="81" y="58"/>
                    </a:lnTo>
                    <a:cubicBezTo>
                      <a:pt x="90" y="41"/>
                      <a:pt x="81" y="32"/>
                      <a:pt x="81" y="23"/>
                    </a:cubicBezTo>
                    <a:lnTo>
                      <a:pt x="72" y="14"/>
                    </a:lnTo>
                    <a:cubicBezTo>
                      <a:pt x="63" y="5"/>
                      <a:pt x="54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1" name="Google Shape;10741;p15"/>
              <p:cNvSpPr/>
              <p:nvPr/>
            </p:nvSpPr>
            <p:spPr>
              <a:xfrm>
                <a:off x="5269800" y="2044200"/>
                <a:ext cx="1757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26" extrusionOk="0">
                    <a:moveTo>
                      <a:pt x="48" y="0"/>
                    </a:moveTo>
                    <a:cubicBezTo>
                      <a:pt x="41" y="0"/>
                      <a:pt x="34" y="3"/>
                      <a:pt x="27" y="10"/>
                    </a:cubicBezTo>
                    <a:lnTo>
                      <a:pt x="18" y="19"/>
                    </a:lnTo>
                    <a:cubicBezTo>
                      <a:pt x="1" y="28"/>
                      <a:pt x="1" y="55"/>
                      <a:pt x="18" y="63"/>
                    </a:cubicBezTo>
                    <a:lnTo>
                      <a:pt x="27" y="72"/>
                    </a:lnTo>
                    <a:cubicBezTo>
                      <a:pt x="33" y="79"/>
                      <a:pt x="44" y="85"/>
                      <a:pt x="53" y="85"/>
                    </a:cubicBezTo>
                    <a:cubicBezTo>
                      <a:pt x="57" y="85"/>
                      <a:pt x="60" y="84"/>
                      <a:pt x="63" y="81"/>
                    </a:cubicBezTo>
                    <a:lnTo>
                      <a:pt x="89" y="108"/>
                    </a:lnTo>
                    <a:cubicBezTo>
                      <a:pt x="107" y="135"/>
                      <a:pt x="134" y="161"/>
                      <a:pt x="160" y="206"/>
                    </a:cubicBezTo>
                    <a:cubicBezTo>
                      <a:pt x="223" y="285"/>
                      <a:pt x="303" y="401"/>
                      <a:pt x="374" y="516"/>
                    </a:cubicBezTo>
                    <a:cubicBezTo>
                      <a:pt x="445" y="623"/>
                      <a:pt x="507" y="730"/>
                      <a:pt x="560" y="836"/>
                    </a:cubicBezTo>
                    <a:cubicBezTo>
                      <a:pt x="605" y="934"/>
                      <a:pt x="631" y="996"/>
                      <a:pt x="631" y="996"/>
                    </a:cubicBezTo>
                    <a:cubicBezTo>
                      <a:pt x="644" y="1016"/>
                      <a:pt x="658" y="1026"/>
                      <a:pt x="671" y="1026"/>
                    </a:cubicBezTo>
                    <a:cubicBezTo>
                      <a:pt x="676" y="1026"/>
                      <a:pt x="680" y="1025"/>
                      <a:pt x="684" y="1023"/>
                    </a:cubicBezTo>
                    <a:cubicBezTo>
                      <a:pt x="702" y="1023"/>
                      <a:pt x="702" y="996"/>
                      <a:pt x="684" y="969"/>
                    </a:cubicBezTo>
                    <a:cubicBezTo>
                      <a:pt x="684" y="969"/>
                      <a:pt x="658" y="907"/>
                      <a:pt x="605" y="810"/>
                    </a:cubicBezTo>
                    <a:cubicBezTo>
                      <a:pt x="560" y="721"/>
                      <a:pt x="489" y="605"/>
                      <a:pt x="409" y="490"/>
                    </a:cubicBezTo>
                    <a:cubicBezTo>
                      <a:pt x="329" y="374"/>
                      <a:pt x="249" y="268"/>
                      <a:pt x="187" y="179"/>
                    </a:cubicBezTo>
                    <a:lnTo>
                      <a:pt x="107" y="90"/>
                    </a:lnTo>
                    <a:lnTo>
                      <a:pt x="89" y="63"/>
                    </a:lnTo>
                    <a:cubicBezTo>
                      <a:pt x="89" y="46"/>
                      <a:pt x="89" y="37"/>
                      <a:pt x="80" y="28"/>
                    </a:cubicBezTo>
                    <a:lnTo>
                      <a:pt x="80" y="19"/>
                    </a:lnTo>
                    <a:cubicBezTo>
                      <a:pt x="70" y="8"/>
                      <a:pt x="59" y="0"/>
                      <a:pt x="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2" name="Google Shape;10742;p15"/>
              <p:cNvSpPr/>
              <p:nvPr/>
            </p:nvSpPr>
            <p:spPr>
              <a:xfrm>
                <a:off x="5269350" y="2029925"/>
                <a:ext cx="20250" cy="39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78" extrusionOk="0">
                    <a:moveTo>
                      <a:pt x="42" y="0"/>
                    </a:moveTo>
                    <a:cubicBezTo>
                      <a:pt x="37" y="0"/>
                      <a:pt x="32" y="1"/>
                      <a:pt x="27" y="4"/>
                    </a:cubicBezTo>
                    <a:lnTo>
                      <a:pt x="19" y="13"/>
                    </a:lnTo>
                    <a:cubicBezTo>
                      <a:pt x="1" y="31"/>
                      <a:pt x="1" y="48"/>
                      <a:pt x="10" y="66"/>
                    </a:cubicBezTo>
                    <a:lnTo>
                      <a:pt x="19" y="75"/>
                    </a:lnTo>
                    <a:cubicBezTo>
                      <a:pt x="25" y="81"/>
                      <a:pt x="36" y="87"/>
                      <a:pt x="44" y="87"/>
                    </a:cubicBezTo>
                    <a:cubicBezTo>
                      <a:pt x="48" y="87"/>
                      <a:pt x="51" y="86"/>
                      <a:pt x="54" y="84"/>
                    </a:cubicBezTo>
                    <a:lnTo>
                      <a:pt x="81" y="119"/>
                    </a:lnTo>
                    <a:cubicBezTo>
                      <a:pt x="98" y="155"/>
                      <a:pt x="134" y="208"/>
                      <a:pt x="178" y="270"/>
                    </a:cubicBezTo>
                    <a:cubicBezTo>
                      <a:pt x="258" y="404"/>
                      <a:pt x="356" y="581"/>
                      <a:pt x="445" y="759"/>
                    </a:cubicBezTo>
                    <a:cubicBezTo>
                      <a:pt x="534" y="945"/>
                      <a:pt x="605" y="1132"/>
                      <a:pt x="658" y="1274"/>
                    </a:cubicBezTo>
                    <a:cubicBezTo>
                      <a:pt x="711" y="1416"/>
                      <a:pt x="738" y="1514"/>
                      <a:pt x="738" y="1514"/>
                    </a:cubicBezTo>
                    <a:cubicBezTo>
                      <a:pt x="746" y="1552"/>
                      <a:pt x="767" y="1578"/>
                      <a:pt x="784" y="1578"/>
                    </a:cubicBezTo>
                    <a:cubicBezTo>
                      <a:pt x="787" y="1578"/>
                      <a:pt x="789" y="1577"/>
                      <a:pt x="791" y="1576"/>
                    </a:cubicBezTo>
                    <a:cubicBezTo>
                      <a:pt x="809" y="1576"/>
                      <a:pt x="809" y="1540"/>
                      <a:pt x="791" y="1496"/>
                    </a:cubicBezTo>
                    <a:cubicBezTo>
                      <a:pt x="791" y="1496"/>
                      <a:pt x="756" y="1398"/>
                      <a:pt x="702" y="1256"/>
                    </a:cubicBezTo>
                    <a:cubicBezTo>
                      <a:pt x="649" y="1114"/>
                      <a:pt x="569" y="928"/>
                      <a:pt x="480" y="741"/>
                    </a:cubicBezTo>
                    <a:cubicBezTo>
                      <a:pt x="400" y="572"/>
                      <a:pt x="303" y="412"/>
                      <a:pt x="205" y="253"/>
                    </a:cubicBezTo>
                    <a:cubicBezTo>
                      <a:pt x="161" y="190"/>
                      <a:pt x="125" y="137"/>
                      <a:pt x="98" y="102"/>
                    </a:cubicBezTo>
                    <a:lnTo>
                      <a:pt x="90" y="84"/>
                    </a:lnTo>
                    <a:lnTo>
                      <a:pt x="90" y="75"/>
                    </a:lnTo>
                    <a:lnTo>
                      <a:pt x="90" y="66"/>
                    </a:lnTo>
                    <a:cubicBezTo>
                      <a:pt x="90" y="57"/>
                      <a:pt x="90" y="39"/>
                      <a:pt x="81" y="31"/>
                    </a:cubicBezTo>
                    <a:lnTo>
                      <a:pt x="72" y="22"/>
                    </a:lnTo>
                    <a:cubicBezTo>
                      <a:pt x="65" y="9"/>
                      <a:pt x="54" y="0"/>
                      <a:pt x="4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3" name="Google Shape;10743;p15"/>
              <p:cNvSpPr/>
              <p:nvPr/>
            </p:nvSpPr>
            <p:spPr>
              <a:xfrm>
                <a:off x="5270900" y="2017125"/>
                <a:ext cx="20900" cy="52250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0" extrusionOk="0">
                    <a:moveTo>
                      <a:pt x="28" y="1"/>
                    </a:move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2" y="2056"/>
                      <a:pt x="795" y="2089"/>
                      <a:pt x="812" y="2089"/>
                    </a:cubicBezTo>
                    <a:cubicBezTo>
                      <a:pt x="814" y="2089"/>
                      <a:pt x="816" y="2089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4" name="Google Shape;10744;p15"/>
              <p:cNvSpPr/>
              <p:nvPr/>
            </p:nvSpPr>
            <p:spPr>
              <a:xfrm>
                <a:off x="5284900" y="2045050"/>
                <a:ext cx="100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13" extrusionOk="0">
                    <a:moveTo>
                      <a:pt x="55" y="0"/>
                    </a:moveTo>
                    <a:cubicBezTo>
                      <a:pt x="51" y="0"/>
                      <a:pt x="48" y="1"/>
                      <a:pt x="45" y="3"/>
                    </a:cubicBezTo>
                    <a:lnTo>
                      <a:pt x="36" y="3"/>
                    </a:lnTo>
                    <a:cubicBezTo>
                      <a:pt x="9" y="3"/>
                      <a:pt x="1" y="21"/>
                      <a:pt x="9" y="38"/>
                    </a:cubicBezTo>
                    <a:lnTo>
                      <a:pt x="9" y="56"/>
                    </a:lnTo>
                    <a:cubicBezTo>
                      <a:pt x="9" y="65"/>
                      <a:pt x="18" y="83"/>
                      <a:pt x="36" y="83"/>
                    </a:cubicBezTo>
                    <a:lnTo>
                      <a:pt x="45" y="109"/>
                    </a:lnTo>
                    <a:cubicBezTo>
                      <a:pt x="45" y="136"/>
                      <a:pt x="54" y="163"/>
                      <a:pt x="72" y="207"/>
                    </a:cubicBezTo>
                    <a:cubicBezTo>
                      <a:pt x="89" y="287"/>
                      <a:pt x="125" y="385"/>
                      <a:pt x="160" y="491"/>
                    </a:cubicBezTo>
                    <a:cubicBezTo>
                      <a:pt x="196" y="580"/>
                      <a:pt x="231" y="678"/>
                      <a:pt x="276" y="767"/>
                    </a:cubicBezTo>
                    <a:cubicBezTo>
                      <a:pt x="311" y="838"/>
                      <a:pt x="338" y="891"/>
                      <a:pt x="338" y="891"/>
                    </a:cubicBezTo>
                    <a:cubicBezTo>
                      <a:pt x="351" y="904"/>
                      <a:pt x="364" y="912"/>
                      <a:pt x="377" y="912"/>
                    </a:cubicBezTo>
                    <a:cubicBezTo>
                      <a:pt x="382" y="912"/>
                      <a:pt x="387" y="911"/>
                      <a:pt x="391" y="909"/>
                    </a:cubicBezTo>
                    <a:cubicBezTo>
                      <a:pt x="400" y="891"/>
                      <a:pt x="400" y="873"/>
                      <a:pt x="391" y="855"/>
                    </a:cubicBezTo>
                    <a:cubicBezTo>
                      <a:pt x="391" y="855"/>
                      <a:pt x="365" y="811"/>
                      <a:pt x="329" y="740"/>
                    </a:cubicBezTo>
                    <a:cubicBezTo>
                      <a:pt x="294" y="669"/>
                      <a:pt x="240" y="571"/>
                      <a:pt x="205" y="474"/>
                    </a:cubicBezTo>
                    <a:cubicBezTo>
                      <a:pt x="160" y="376"/>
                      <a:pt x="125" y="269"/>
                      <a:pt x="98" y="198"/>
                    </a:cubicBezTo>
                    <a:cubicBezTo>
                      <a:pt x="89" y="154"/>
                      <a:pt x="80" y="127"/>
                      <a:pt x="72" y="101"/>
                    </a:cubicBezTo>
                    <a:lnTo>
                      <a:pt x="63" y="74"/>
                    </a:lnTo>
                    <a:cubicBezTo>
                      <a:pt x="72" y="65"/>
                      <a:pt x="80" y="56"/>
                      <a:pt x="80" y="38"/>
                    </a:cubicBezTo>
                    <a:lnTo>
                      <a:pt x="80" y="29"/>
                    </a:lnTo>
                    <a:cubicBezTo>
                      <a:pt x="80" y="15"/>
                      <a:pt x="69" y="0"/>
                      <a:pt x="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5" name="Google Shape;10745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71" y="1"/>
                    </a:move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6" name="Google Shape;10746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36" y="0"/>
                    </a:move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7" name="Google Shape;10747;p15"/>
              <p:cNvSpPr/>
              <p:nvPr/>
            </p:nvSpPr>
            <p:spPr>
              <a:xfrm>
                <a:off x="5296900" y="2040175"/>
                <a:ext cx="4000" cy="1982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93" extrusionOk="0">
                    <a:moveTo>
                      <a:pt x="111" y="0"/>
                    </a:moveTo>
                    <a:cubicBezTo>
                      <a:pt x="92" y="0"/>
                      <a:pt x="80" y="15"/>
                      <a:pt x="80" y="29"/>
                    </a:cubicBezTo>
                    <a:lnTo>
                      <a:pt x="80" y="38"/>
                    </a:lnTo>
                    <a:cubicBezTo>
                      <a:pt x="71" y="56"/>
                      <a:pt x="80" y="65"/>
                      <a:pt x="89" y="73"/>
                    </a:cubicBezTo>
                    <a:lnTo>
                      <a:pt x="89" y="100"/>
                    </a:lnTo>
                    <a:cubicBezTo>
                      <a:pt x="18" y="313"/>
                      <a:pt x="0" y="535"/>
                      <a:pt x="9" y="766"/>
                    </a:cubicBezTo>
                    <a:cubicBezTo>
                      <a:pt x="9" y="784"/>
                      <a:pt x="27" y="793"/>
                      <a:pt x="45" y="793"/>
                    </a:cubicBezTo>
                    <a:cubicBezTo>
                      <a:pt x="62" y="793"/>
                      <a:pt x="71" y="775"/>
                      <a:pt x="71" y="757"/>
                    </a:cubicBezTo>
                    <a:cubicBezTo>
                      <a:pt x="45" y="535"/>
                      <a:pt x="62" y="313"/>
                      <a:pt x="116" y="100"/>
                    </a:cubicBezTo>
                    <a:lnTo>
                      <a:pt x="116" y="82"/>
                    </a:lnTo>
                    <a:cubicBezTo>
                      <a:pt x="133" y="82"/>
                      <a:pt x="142" y="73"/>
                      <a:pt x="151" y="65"/>
                    </a:cubicBezTo>
                    <a:lnTo>
                      <a:pt x="151" y="47"/>
                    </a:lnTo>
                    <a:cubicBezTo>
                      <a:pt x="160" y="29"/>
                      <a:pt x="151" y="11"/>
                      <a:pt x="133" y="2"/>
                    </a:cubicBezTo>
                    <a:lnTo>
                      <a:pt x="124" y="2"/>
                    </a:lnTo>
                    <a:cubicBezTo>
                      <a:pt x="120" y="1"/>
                      <a:pt x="115" y="0"/>
                      <a:pt x="1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8" name="Google Shape;10748;p15"/>
              <p:cNvSpPr/>
              <p:nvPr/>
            </p:nvSpPr>
            <p:spPr>
              <a:xfrm>
                <a:off x="5254700" y="2053550"/>
                <a:ext cx="27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1" extrusionOk="0">
                    <a:moveTo>
                      <a:pt x="36" y="0"/>
                    </a:move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4" y="731"/>
                      <a:pt x="1063" y="741"/>
                      <a:pt x="1078" y="741"/>
                    </a:cubicBezTo>
                    <a:cubicBezTo>
                      <a:pt x="1084" y="741"/>
                      <a:pt x="1089" y="740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9" name="Google Shape;10749;p15"/>
              <p:cNvSpPr/>
              <p:nvPr/>
            </p:nvSpPr>
            <p:spPr>
              <a:xfrm>
                <a:off x="5245150" y="2057775"/>
                <a:ext cx="302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4" extrusionOk="0">
                    <a:moveTo>
                      <a:pt x="249" y="0"/>
                    </a:moveTo>
                    <a:cubicBezTo>
                      <a:pt x="205" y="0"/>
                      <a:pt x="161" y="0"/>
                      <a:pt x="107" y="18"/>
                    </a:cubicBez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6" y="75"/>
                      <a:pt x="27" y="83"/>
                      <a:pt x="40" y="83"/>
                    </a:cubicBezTo>
                    <a:cubicBezTo>
                      <a:pt x="44" y="83"/>
                      <a:pt x="49" y="82"/>
                      <a:pt x="54" y="80"/>
                    </a:cubicBez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116" y="53"/>
                    </a:lnTo>
                    <a:cubicBezTo>
                      <a:pt x="148" y="47"/>
                      <a:pt x="179" y="41"/>
                      <a:pt x="213" y="41"/>
                    </a:cubicBezTo>
                    <a:cubicBezTo>
                      <a:pt x="228" y="41"/>
                      <a:pt x="243" y="42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1" y="555"/>
                      <a:pt x="1173" y="563"/>
                      <a:pt x="1188" y="563"/>
                    </a:cubicBezTo>
                    <a:cubicBezTo>
                      <a:pt x="1193" y="563"/>
                      <a:pt x="1197" y="562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0" name="Google Shape;10750;p15"/>
              <p:cNvSpPr/>
              <p:nvPr/>
            </p:nvSpPr>
            <p:spPr>
              <a:xfrm>
                <a:off x="5289350" y="2032100"/>
                <a:ext cx="1177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2" extrusionOk="0">
                    <a:moveTo>
                      <a:pt x="430" y="0"/>
                    </a:moveTo>
                    <a:cubicBezTo>
                      <a:pt x="423" y="0"/>
                      <a:pt x="415" y="2"/>
                      <a:pt x="409" y="6"/>
                    </a:cubicBezTo>
                    <a:lnTo>
                      <a:pt x="400" y="6"/>
                    </a:lnTo>
                    <a:cubicBezTo>
                      <a:pt x="391" y="15"/>
                      <a:pt x="382" y="32"/>
                      <a:pt x="391" y="41"/>
                    </a:cubicBezTo>
                    <a:lnTo>
                      <a:pt x="382" y="41"/>
                    </a:lnTo>
                    <a:lnTo>
                      <a:pt x="355" y="59"/>
                    </a:lnTo>
                    <a:cubicBezTo>
                      <a:pt x="320" y="86"/>
                      <a:pt x="284" y="121"/>
                      <a:pt x="249" y="157"/>
                    </a:cubicBezTo>
                    <a:cubicBezTo>
                      <a:pt x="151" y="272"/>
                      <a:pt x="89" y="405"/>
                      <a:pt x="53" y="547"/>
                    </a:cubicBezTo>
                    <a:cubicBezTo>
                      <a:pt x="18" y="690"/>
                      <a:pt x="0" y="832"/>
                      <a:pt x="9" y="983"/>
                    </a:cubicBezTo>
                    <a:lnTo>
                      <a:pt x="9" y="1178"/>
                    </a:lnTo>
                    <a:cubicBezTo>
                      <a:pt x="9" y="1205"/>
                      <a:pt x="27" y="1231"/>
                      <a:pt x="45" y="1231"/>
                    </a:cubicBezTo>
                    <a:cubicBezTo>
                      <a:pt x="53" y="1231"/>
                      <a:pt x="71" y="1205"/>
                      <a:pt x="71" y="1169"/>
                    </a:cubicBezTo>
                    <a:cubicBezTo>
                      <a:pt x="71" y="1169"/>
                      <a:pt x="71" y="1089"/>
                      <a:pt x="62" y="974"/>
                    </a:cubicBezTo>
                    <a:cubicBezTo>
                      <a:pt x="53" y="832"/>
                      <a:pt x="62" y="698"/>
                      <a:pt x="89" y="556"/>
                    </a:cubicBezTo>
                    <a:cubicBezTo>
                      <a:pt x="116" y="423"/>
                      <a:pt x="178" y="290"/>
                      <a:pt x="267" y="183"/>
                    </a:cubicBezTo>
                    <a:cubicBezTo>
                      <a:pt x="302" y="148"/>
                      <a:pt x="329" y="112"/>
                      <a:pt x="364" y="86"/>
                    </a:cubicBezTo>
                    <a:lnTo>
                      <a:pt x="391" y="68"/>
                    </a:lnTo>
                    <a:lnTo>
                      <a:pt x="400" y="68"/>
                    </a:lnTo>
                    <a:cubicBezTo>
                      <a:pt x="400" y="77"/>
                      <a:pt x="418" y="86"/>
                      <a:pt x="435" y="86"/>
                    </a:cubicBezTo>
                    <a:lnTo>
                      <a:pt x="444" y="77"/>
                    </a:lnTo>
                    <a:cubicBezTo>
                      <a:pt x="462" y="68"/>
                      <a:pt x="471" y="50"/>
                      <a:pt x="462" y="32"/>
                    </a:cubicBezTo>
                    <a:lnTo>
                      <a:pt x="462" y="23"/>
                    </a:lnTo>
                    <a:cubicBezTo>
                      <a:pt x="456" y="7"/>
                      <a:pt x="444" y="0"/>
                      <a:pt x="4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1" name="Google Shape;10751;p15"/>
              <p:cNvSpPr/>
              <p:nvPr/>
            </p:nvSpPr>
            <p:spPr>
              <a:xfrm>
                <a:off x="5251150" y="2068650"/>
                <a:ext cx="204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67" extrusionOk="0">
                    <a:moveTo>
                      <a:pt x="63" y="0"/>
                    </a:moveTo>
                    <a:lnTo>
                      <a:pt x="45" y="0"/>
                    </a:lnTo>
                    <a:cubicBezTo>
                      <a:pt x="27" y="0"/>
                      <a:pt x="9" y="9"/>
                      <a:pt x="0" y="27"/>
                    </a:cubicBezTo>
                    <a:lnTo>
                      <a:pt x="0" y="45"/>
                    </a:lnTo>
                    <a:cubicBezTo>
                      <a:pt x="0" y="62"/>
                      <a:pt x="18" y="80"/>
                      <a:pt x="36" y="80"/>
                    </a:cubicBezTo>
                    <a:lnTo>
                      <a:pt x="45" y="80"/>
                    </a:lnTo>
                    <a:cubicBezTo>
                      <a:pt x="63" y="80"/>
                      <a:pt x="72" y="71"/>
                      <a:pt x="80" y="62"/>
                    </a:cubicBezTo>
                    <a:lnTo>
                      <a:pt x="98" y="62"/>
                    </a:lnTo>
                    <a:cubicBezTo>
                      <a:pt x="329" y="98"/>
                      <a:pt x="551" y="169"/>
                      <a:pt x="764" y="258"/>
                    </a:cubicBezTo>
                    <a:cubicBezTo>
                      <a:pt x="782" y="267"/>
                      <a:pt x="800" y="267"/>
                      <a:pt x="809" y="249"/>
                    </a:cubicBezTo>
                    <a:cubicBezTo>
                      <a:pt x="818" y="231"/>
                      <a:pt x="809" y="213"/>
                      <a:pt x="791" y="205"/>
                    </a:cubicBezTo>
                    <a:cubicBezTo>
                      <a:pt x="569" y="116"/>
                      <a:pt x="347" y="62"/>
                      <a:pt x="107" y="27"/>
                    </a:cubicBezTo>
                    <a:lnTo>
                      <a:pt x="89" y="27"/>
                    </a:lnTo>
                    <a:cubicBezTo>
                      <a:pt x="80" y="18"/>
                      <a:pt x="72" y="0"/>
                      <a:pt x="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2" name="Google Shape;10752;p15"/>
              <p:cNvSpPr/>
              <p:nvPr/>
            </p:nvSpPr>
            <p:spPr>
              <a:xfrm>
                <a:off x="5255150" y="2061975"/>
                <a:ext cx="23125" cy="113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454" extrusionOk="0">
                    <a:moveTo>
                      <a:pt x="63" y="10"/>
                    </a:moveTo>
                    <a:lnTo>
                      <a:pt x="45" y="10"/>
                    </a:lnTo>
                    <a:cubicBezTo>
                      <a:pt x="27" y="1"/>
                      <a:pt x="9" y="10"/>
                      <a:pt x="0" y="36"/>
                    </a:cubicBezTo>
                    <a:lnTo>
                      <a:pt x="0" y="45"/>
                    </a:lnTo>
                    <a:cubicBezTo>
                      <a:pt x="0" y="63"/>
                      <a:pt x="9" y="81"/>
                      <a:pt x="27" y="81"/>
                    </a:cubicBezTo>
                    <a:lnTo>
                      <a:pt x="45" y="81"/>
                    </a:lnTo>
                    <a:cubicBezTo>
                      <a:pt x="54" y="90"/>
                      <a:pt x="71" y="81"/>
                      <a:pt x="80" y="72"/>
                    </a:cubicBezTo>
                    <a:lnTo>
                      <a:pt x="107" y="81"/>
                    </a:lnTo>
                    <a:lnTo>
                      <a:pt x="205" y="107"/>
                    </a:lnTo>
                    <a:cubicBezTo>
                      <a:pt x="302" y="143"/>
                      <a:pt x="391" y="178"/>
                      <a:pt x="489" y="223"/>
                    </a:cubicBezTo>
                    <a:cubicBezTo>
                      <a:pt x="578" y="267"/>
                      <a:pt x="666" y="312"/>
                      <a:pt x="755" y="365"/>
                    </a:cubicBezTo>
                    <a:cubicBezTo>
                      <a:pt x="826" y="409"/>
                      <a:pt x="871" y="445"/>
                      <a:pt x="871" y="445"/>
                    </a:cubicBezTo>
                    <a:cubicBezTo>
                      <a:pt x="880" y="454"/>
                      <a:pt x="906" y="454"/>
                      <a:pt x="915" y="445"/>
                    </a:cubicBezTo>
                    <a:cubicBezTo>
                      <a:pt x="924" y="427"/>
                      <a:pt x="915" y="409"/>
                      <a:pt x="897" y="392"/>
                    </a:cubicBezTo>
                    <a:cubicBezTo>
                      <a:pt x="897" y="392"/>
                      <a:pt x="853" y="365"/>
                      <a:pt x="782" y="321"/>
                    </a:cubicBezTo>
                    <a:cubicBezTo>
                      <a:pt x="693" y="267"/>
                      <a:pt x="595" y="223"/>
                      <a:pt x="507" y="178"/>
                    </a:cubicBezTo>
                    <a:cubicBezTo>
                      <a:pt x="409" y="134"/>
                      <a:pt x="311" y="99"/>
                      <a:pt x="214" y="72"/>
                    </a:cubicBezTo>
                    <a:cubicBezTo>
                      <a:pt x="169" y="54"/>
                      <a:pt x="134" y="45"/>
                      <a:pt x="116" y="36"/>
                    </a:cubicBezTo>
                    <a:lnTo>
                      <a:pt x="80" y="36"/>
                    </a:lnTo>
                    <a:cubicBezTo>
                      <a:pt x="80" y="19"/>
                      <a:pt x="71" y="10"/>
                      <a:pt x="63" y="1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3" name="Google Shape;10753;p15"/>
              <p:cNvSpPr/>
              <p:nvPr/>
            </p:nvSpPr>
            <p:spPr>
              <a:xfrm>
                <a:off x="5250050" y="2045325"/>
                <a:ext cx="30875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74" extrusionOk="0">
                    <a:moveTo>
                      <a:pt x="62" y="18"/>
                    </a:moveTo>
                    <a:lnTo>
                      <a:pt x="53" y="18"/>
                    </a:lnTo>
                    <a:cubicBezTo>
                      <a:pt x="36" y="1"/>
                      <a:pt x="18" y="10"/>
                      <a:pt x="9" y="27"/>
                    </a:cubicBezTo>
                    <a:lnTo>
                      <a:pt x="9" y="36"/>
                    </a:lnTo>
                    <a:cubicBezTo>
                      <a:pt x="0" y="54"/>
                      <a:pt x="0" y="72"/>
                      <a:pt x="18" y="81"/>
                    </a:cubicBezTo>
                    <a:lnTo>
                      <a:pt x="36" y="90"/>
                    </a:lnTo>
                    <a:cubicBezTo>
                      <a:pt x="44" y="98"/>
                      <a:pt x="62" y="98"/>
                      <a:pt x="71" y="90"/>
                    </a:cubicBezTo>
                    <a:lnTo>
                      <a:pt x="98" y="107"/>
                    </a:lnTo>
                    <a:cubicBezTo>
                      <a:pt x="142" y="134"/>
                      <a:pt x="187" y="161"/>
                      <a:pt x="249" y="205"/>
                    </a:cubicBezTo>
                    <a:cubicBezTo>
                      <a:pt x="391" y="303"/>
                      <a:pt x="533" y="409"/>
                      <a:pt x="657" y="534"/>
                    </a:cubicBezTo>
                    <a:cubicBezTo>
                      <a:pt x="791" y="658"/>
                      <a:pt x="906" y="782"/>
                      <a:pt x="1013" y="924"/>
                    </a:cubicBezTo>
                    <a:cubicBezTo>
                      <a:pt x="1057" y="987"/>
                      <a:pt x="1093" y="1031"/>
                      <a:pt x="1119" y="1066"/>
                    </a:cubicBezTo>
                    <a:cubicBezTo>
                      <a:pt x="1146" y="1102"/>
                      <a:pt x="1155" y="1120"/>
                      <a:pt x="1155" y="1120"/>
                    </a:cubicBezTo>
                    <a:cubicBezTo>
                      <a:pt x="1172" y="1155"/>
                      <a:pt x="1208" y="1173"/>
                      <a:pt x="1217" y="1164"/>
                    </a:cubicBezTo>
                    <a:cubicBezTo>
                      <a:pt x="1235" y="1155"/>
                      <a:pt x="1226" y="1120"/>
                      <a:pt x="1199" y="1084"/>
                    </a:cubicBezTo>
                    <a:cubicBezTo>
                      <a:pt x="1199" y="1084"/>
                      <a:pt x="1190" y="1066"/>
                      <a:pt x="1164" y="1031"/>
                    </a:cubicBezTo>
                    <a:cubicBezTo>
                      <a:pt x="1137" y="995"/>
                      <a:pt x="1101" y="951"/>
                      <a:pt x="1057" y="889"/>
                    </a:cubicBezTo>
                    <a:cubicBezTo>
                      <a:pt x="942" y="747"/>
                      <a:pt x="817" y="622"/>
                      <a:pt x="684" y="498"/>
                    </a:cubicBezTo>
                    <a:cubicBezTo>
                      <a:pt x="551" y="383"/>
                      <a:pt x="409" y="276"/>
                      <a:pt x="267" y="178"/>
                    </a:cubicBezTo>
                    <a:cubicBezTo>
                      <a:pt x="204" y="134"/>
                      <a:pt x="151" y="107"/>
                      <a:pt x="116" y="81"/>
                    </a:cubicBezTo>
                    <a:lnTo>
                      <a:pt x="98" y="72"/>
                    </a:lnTo>
                    <a:lnTo>
                      <a:pt x="98" y="72"/>
                    </a:lnTo>
                    <a:lnTo>
                      <a:pt x="89" y="72"/>
                    </a:lnTo>
                    <a:lnTo>
                      <a:pt x="80" y="72"/>
                    </a:lnTo>
                    <a:cubicBezTo>
                      <a:pt x="89" y="54"/>
                      <a:pt x="89" y="27"/>
                      <a:pt x="62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4" name="Google Shape;10754;p15"/>
              <p:cNvSpPr/>
              <p:nvPr/>
            </p:nvSpPr>
            <p:spPr>
              <a:xfrm>
                <a:off x="5250475" y="2031125"/>
                <a:ext cx="34225" cy="408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1635" extrusionOk="0">
                    <a:moveTo>
                      <a:pt x="81" y="27"/>
                    </a:moveTo>
                    <a:lnTo>
                      <a:pt x="72" y="18"/>
                    </a:lnTo>
                    <a:cubicBezTo>
                      <a:pt x="54" y="0"/>
                      <a:pt x="36" y="0"/>
                      <a:pt x="19" y="18"/>
                    </a:cubicBezTo>
                    <a:lnTo>
                      <a:pt x="10" y="27"/>
                    </a:lnTo>
                    <a:cubicBezTo>
                      <a:pt x="1" y="36"/>
                      <a:pt x="1" y="62"/>
                      <a:pt x="10" y="71"/>
                    </a:cubicBezTo>
                    <a:lnTo>
                      <a:pt x="19" y="80"/>
                    </a:lnTo>
                    <a:cubicBezTo>
                      <a:pt x="36" y="89"/>
                      <a:pt x="45" y="89"/>
                      <a:pt x="63" y="80"/>
                    </a:cubicBezTo>
                    <a:lnTo>
                      <a:pt x="90" y="107"/>
                    </a:lnTo>
                    <a:cubicBezTo>
                      <a:pt x="134" y="151"/>
                      <a:pt x="187" y="205"/>
                      <a:pt x="250" y="267"/>
                    </a:cubicBezTo>
                    <a:cubicBezTo>
                      <a:pt x="383" y="391"/>
                      <a:pt x="552" y="578"/>
                      <a:pt x="711" y="764"/>
                    </a:cubicBezTo>
                    <a:cubicBezTo>
                      <a:pt x="862" y="959"/>
                      <a:pt x="1013" y="1155"/>
                      <a:pt x="1111" y="1306"/>
                    </a:cubicBezTo>
                    <a:cubicBezTo>
                      <a:pt x="1218" y="1457"/>
                      <a:pt x="1280" y="1563"/>
                      <a:pt x="1280" y="1563"/>
                    </a:cubicBezTo>
                    <a:cubicBezTo>
                      <a:pt x="1306" y="1608"/>
                      <a:pt x="1342" y="1634"/>
                      <a:pt x="1351" y="1626"/>
                    </a:cubicBezTo>
                    <a:cubicBezTo>
                      <a:pt x="1369" y="1617"/>
                      <a:pt x="1351" y="1572"/>
                      <a:pt x="1333" y="1528"/>
                    </a:cubicBezTo>
                    <a:cubicBezTo>
                      <a:pt x="1333" y="1528"/>
                      <a:pt x="1262" y="1421"/>
                      <a:pt x="1155" y="1270"/>
                    </a:cubicBezTo>
                    <a:cubicBezTo>
                      <a:pt x="1049" y="1128"/>
                      <a:pt x="907" y="924"/>
                      <a:pt x="738" y="737"/>
                    </a:cubicBezTo>
                    <a:cubicBezTo>
                      <a:pt x="578" y="551"/>
                      <a:pt x="409" y="373"/>
                      <a:pt x="276" y="240"/>
                    </a:cubicBezTo>
                    <a:cubicBezTo>
                      <a:pt x="214" y="178"/>
                      <a:pt x="152" y="125"/>
                      <a:pt x="116" y="89"/>
                    </a:cubicBezTo>
                    <a:lnTo>
                      <a:pt x="81" y="62"/>
                    </a:lnTo>
                    <a:cubicBezTo>
                      <a:pt x="90" y="45"/>
                      <a:pt x="81" y="36"/>
                      <a:pt x="81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5" name="Google Shape;10755;p15"/>
              <p:cNvSpPr/>
              <p:nvPr/>
            </p:nvSpPr>
            <p:spPr>
              <a:xfrm>
                <a:off x="5269800" y="2044000"/>
                <a:ext cx="17575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040" extrusionOk="0">
                    <a:moveTo>
                      <a:pt x="80" y="36"/>
                    </a:moveTo>
                    <a:lnTo>
                      <a:pt x="80" y="27"/>
                    </a:lnTo>
                    <a:cubicBezTo>
                      <a:pt x="63" y="9"/>
                      <a:pt x="45" y="0"/>
                      <a:pt x="27" y="18"/>
                    </a:cubicBezTo>
                    <a:lnTo>
                      <a:pt x="18" y="27"/>
                    </a:lnTo>
                    <a:cubicBezTo>
                      <a:pt x="1" y="36"/>
                      <a:pt x="1" y="63"/>
                      <a:pt x="18" y="71"/>
                    </a:cubicBezTo>
                    <a:lnTo>
                      <a:pt x="27" y="80"/>
                    </a:lnTo>
                    <a:cubicBezTo>
                      <a:pt x="36" y="89"/>
                      <a:pt x="54" y="98"/>
                      <a:pt x="63" y="89"/>
                    </a:cubicBezTo>
                    <a:lnTo>
                      <a:pt x="89" y="116"/>
                    </a:lnTo>
                    <a:cubicBezTo>
                      <a:pt x="107" y="143"/>
                      <a:pt x="134" y="169"/>
                      <a:pt x="160" y="214"/>
                    </a:cubicBezTo>
                    <a:cubicBezTo>
                      <a:pt x="223" y="293"/>
                      <a:pt x="303" y="409"/>
                      <a:pt x="374" y="524"/>
                    </a:cubicBezTo>
                    <a:cubicBezTo>
                      <a:pt x="445" y="631"/>
                      <a:pt x="507" y="738"/>
                      <a:pt x="560" y="844"/>
                    </a:cubicBezTo>
                    <a:cubicBezTo>
                      <a:pt x="605" y="942"/>
                      <a:pt x="631" y="1004"/>
                      <a:pt x="631" y="1004"/>
                    </a:cubicBezTo>
                    <a:cubicBezTo>
                      <a:pt x="649" y="1031"/>
                      <a:pt x="667" y="1040"/>
                      <a:pt x="684" y="1031"/>
                    </a:cubicBezTo>
                    <a:cubicBezTo>
                      <a:pt x="702" y="1031"/>
                      <a:pt x="702" y="1004"/>
                      <a:pt x="684" y="977"/>
                    </a:cubicBezTo>
                    <a:cubicBezTo>
                      <a:pt x="684" y="977"/>
                      <a:pt x="658" y="915"/>
                      <a:pt x="605" y="818"/>
                    </a:cubicBezTo>
                    <a:cubicBezTo>
                      <a:pt x="560" y="729"/>
                      <a:pt x="489" y="613"/>
                      <a:pt x="409" y="498"/>
                    </a:cubicBezTo>
                    <a:cubicBezTo>
                      <a:pt x="329" y="382"/>
                      <a:pt x="249" y="276"/>
                      <a:pt x="187" y="187"/>
                    </a:cubicBezTo>
                    <a:lnTo>
                      <a:pt x="107" y="98"/>
                    </a:lnTo>
                    <a:lnTo>
                      <a:pt x="89" y="71"/>
                    </a:lnTo>
                    <a:cubicBezTo>
                      <a:pt x="89" y="54"/>
                      <a:pt x="89" y="45"/>
                      <a:pt x="8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6" name="Google Shape;10756;p15"/>
              <p:cNvSpPr/>
              <p:nvPr/>
            </p:nvSpPr>
            <p:spPr>
              <a:xfrm>
                <a:off x="5269350" y="2029775"/>
                <a:ext cx="2025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810" h="1591" extrusionOk="0">
                    <a:moveTo>
                      <a:pt x="81" y="37"/>
                    </a:moveTo>
                    <a:lnTo>
                      <a:pt x="72" y="28"/>
                    </a:lnTo>
                    <a:cubicBezTo>
                      <a:pt x="63" y="10"/>
                      <a:pt x="45" y="1"/>
                      <a:pt x="27" y="10"/>
                    </a:cubicBezTo>
                    <a:lnTo>
                      <a:pt x="19" y="19"/>
                    </a:lnTo>
                    <a:cubicBezTo>
                      <a:pt x="1" y="37"/>
                      <a:pt x="1" y="54"/>
                      <a:pt x="10" y="72"/>
                    </a:cubicBezTo>
                    <a:lnTo>
                      <a:pt x="19" y="81"/>
                    </a:lnTo>
                    <a:cubicBezTo>
                      <a:pt x="27" y="90"/>
                      <a:pt x="45" y="99"/>
                      <a:pt x="54" y="90"/>
                    </a:cubicBezTo>
                    <a:lnTo>
                      <a:pt x="81" y="125"/>
                    </a:lnTo>
                    <a:cubicBezTo>
                      <a:pt x="98" y="161"/>
                      <a:pt x="134" y="214"/>
                      <a:pt x="178" y="276"/>
                    </a:cubicBezTo>
                    <a:cubicBezTo>
                      <a:pt x="258" y="410"/>
                      <a:pt x="356" y="587"/>
                      <a:pt x="445" y="765"/>
                    </a:cubicBezTo>
                    <a:cubicBezTo>
                      <a:pt x="534" y="951"/>
                      <a:pt x="605" y="1138"/>
                      <a:pt x="658" y="1280"/>
                    </a:cubicBezTo>
                    <a:cubicBezTo>
                      <a:pt x="711" y="1422"/>
                      <a:pt x="738" y="1520"/>
                      <a:pt x="738" y="1520"/>
                    </a:cubicBezTo>
                    <a:cubicBezTo>
                      <a:pt x="747" y="1564"/>
                      <a:pt x="773" y="1591"/>
                      <a:pt x="791" y="1582"/>
                    </a:cubicBezTo>
                    <a:cubicBezTo>
                      <a:pt x="809" y="1582"/>
                      <a:pt x="809" y="1546"/>
                      <a:pt x="791" y="1502"/>
                    </a:cubicBezTo>
                    <a:cubicBezTo>
                      <a:pt x="791" y="1502"/>
                      <a:pt x="756" y="1404"/>
                      <a:pt x="702" y="1262"/>
                    </a:cubicBezTo>
                    <a:cubicBezTo>
                      <a:pt x="649" y="1120"/>
                      <a:pt x="569" y="934"/>
                      <a:pt x="480" y="747"/>
                    </a:cubicBezTo>
                    <a:cubicBezTo>
                      <a:pt x="400" y="578"/>
                      <a:pt x="303" y="418"/>
                      <a:pt x="205" y="259"/>
                    </a:cubicBezTo>
                    <a:cubicBezTo>
                      <a:pt x="161" y="196"/>
                      <a:pt x="125" y="143"/>
                      <a:pt x="98" y="108"/>
                    </a:cubicBezTo>
                    <a:lnTo>
                      <a:pt x="90" y="90"/>
                    </a:lnTo>
                    <a:lnTo>
                      <a:pt x="90" y="81"/>
                    </a:lnTo>
                    <a:lnTo>
                      <a:pt x="90" y="72"/>
                    </a:lnTo>
                    <a:cubicBezTo>
                      <a:pt x="90" y="63"/>
                      <a:pt x="90" y="45"/>
                      <a:pt x="81" y="3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7" name="Google Shape;10757;p15"/>
              <p:cNvSpPr/>
              <p:nvPr/>
            </p:nvSpPr>
            <p:spPr>
              <a:xfrm>
                <a:off x="5270900" y="2017125"/>
                <a:ext cx="20900" cy="5242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2097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"/>
                    </a:cubicBezTo>
                    <a:lnTo>
                      <a:pt x="28" y="1"/>
                    </a:lnTo>
                    <a:cubicBezTo>
                      <a:pt x="10" y="10"/>
                      <a:pt x="1" y="27"/>
                      <a:pt x="10" y="54"/>
                    </a:cubicBezTo>
                    <a:lnTo>
                      <a:pt x="10" y="63"/>
                    </a:lnTo>
                    <a:cubicBezTo>
                      <a:pt x="10" y="72"/>
                      <a:pt x="28" y="81"/>
                      <a:pt x="36" y="81"/>
                    </a:cubicBezTo>
                    <a:lnTo>
                      <a:pt x="756" y="2008"/>
                    </a:lnTo>
                    <a:cubicBezTo>
                      <a:pt x="774" y="2061"/>
                      <a:pt x="800" y="2097"/>
                      <a:pt x="818" y="2088"/>
                    </a:cubicBezTo>
                    <a:cubicBezTo>
                      <a:pt x="836" y="2079"/>
                      <a:pt x="827" y="2035"/>
                      <a:pt x="809" y="1990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8" name="Google Shape;10758;p15"/>
              <p:cNvSpPr/>
              <p:nvPr/>
            </p:nvSpPr>
            <p:spPr>
              <a:xfrm>
                <a:off x="5284900" y="2044875"/>
                <a:ext cx="100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925" extrusionOk="0">
                    <a:moveTo>
                      <a:pt x="80" y="45"/>
                    </a:moveTo>
                    <a:lnTo>
                      <a:pt x="80" y="36"/>
                    </a:lnTo>
                    <a:cubicBezTo>
                      <a:pt x="80" y="19"/>
                      <a:pt x="63" y="1"/>
                      <a:pt x="45" y="10"/>
                    </a:cubicBezTo>
                    <a:lnTo>
                      <a:pt x="36" y="10"/>
                    </a:lnTo>
                    <a:cubicBezTo>
                      <a:pt x="9" y="10"/>
                      <a:pt x="1" y="28"/>
                      <a:pt x="9" y="45"/>
                    </a:cubicBezTo>
                    <a:lnTo>
                      <a:pt x="9" y="63"/>
                    </a:lnTo>
                    <a:cubicBezTo>
                      <a:pt x="9" y="72"/>
                      <a:pt x="18" y="90"/>
                      <a:pt x="36" y="90"/>
                    </a:cubicBezTo>
                    <a:lnTo>
                      <a:pt x="45" y="116"/>
                    </a:lnTo>
                    <a:cubicBezTo>
                      <a:pt x="45" y="143"/>
                      <a:pt x="54" y="170"/>
                      <a:pt x="72" y="214"/>
                    </a:cubicBezTo>
                    <a:cubicBezTo>
                      <a:pt x="89" y="294"/>
                      <a:pt x="125" y="392"/>
                      <a:pt x="160" y="498"/>
                    </a:cubicBezTo>
                    <a:cubicBezTo>
                      <a:pt x="196" y="587"/>
                      <a:pt x="231" y="685"/>
                      <a:pt x="276" y="774"/>
                    </a:cubicBezTo>
                    <a:cubicBezTo>
                      <a:pt x="311" y="845"/>
                      <a:pt x="338" y="898"/>
                      <a:pt x="338" y="898"/>
                    </a:cubicBezTo>
                    <a:cubicBezTo>
                      <a:pt x="356" y="916"/>
                      <a:pt x="374" y="925"/>
                      <a:pt x="391" y="916"/>
                    </a:cubicBezTo>
                    <a:cubicBezTo>
                      <a:pt x="400" y="898"/>
                      <a:pt x="400" y="880"/>
                      <a:pt x="391" y="862"/>
                    </a:cubicBezTo>
                    <a:cubicBezTo>
                      <a:pt x="391" y="862"/>
                      <a:pt x="365" y="818"/>
                      <a:pt x="329" y="747"/>
                    </a:cubicBezTo>
                    <a:cubicBezTo>
                      <a:pt x="294" y="676"/>
                      <a:pt x="240" y="578"/>
                      <a:pt x="205" y="481"/>
                    </a:cubicBezTo>
                    <a:cubicBezTo>
                      <a:pt x="160" y="383"/>
                      <a:pt x="125" y="276"/>
                      <a:pt x="98" y="205"/>
                    </a:cubicBezTo>
                    <a:cubicBezTo>
                      <a:pt x="89" y="161"/>
                      <a:pt x="80" y="134"/>
                      <a:pt x="72" y="108"/>
                    </a:cubicBezTo>
                    <a:lnTo>
                      <a:pt x="63" y="81"/>
                    </a:lnTo>
                    <a:cubicBezTo>
                      <a:pt x="72" y="72"/>
                      <a:pt x="80" y="63"/>
                      <a:pt x="80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9" name="Google Shape;10759;p15"/>
              <p:cNvSpPr/>
              <p:nvPr/>
            </p:nvSpPr>
            <p:spPr>
              <a:xfrm>
                <a:off x="5289350" y="2013575"/>
                <a:ext cx="7125" cy="526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106" extrusionOk="0">
                    <a:moveTo>
                      <a:pt x="107" y="54"/>
                    </a:moveTo>
                    <a:lnTo>
                      <a:pt x="107" y="45"/>
                    </a:lnTo>
                    <a:cubicBezTo>
                      <a:pt x="116" y="27"/>
                      <a:pt x="98" y="10"/>
                      <a:pt x="80" y="1"/>
                    </a:cubicBezTo>
                    <a:lnTo>
                      <a:pt x="71" y="1"/>
                    </a:lnTo>
                    <a:cubicBezTo>
                      <a:pt x="53" y="1"/>
                      <a:pt x="36" y="10"/>
                      <a:pt x="36" y="36"/>
                    </a:cubicBezTo>
                    <a:lnTo>
                      <a:pt x="36" y="45"/>
                    </a:lnTo>
                    <a:cubicBezTo>
                      <a:pt x="36" y="63"/>
                      <a:pt x="36" y="72"/>
                      <a:pt x="53" y="81"/>
                    </a:cubicBezTo>
                    <a:cubicBezTo>
                      <a:pt x="53" y="81"/>
                      <a:pt x="53" y="98"/>
                      <a:pt x="45" y="125"/>
                    </a:cubicBezTo>
                    <a:cubicBezTo>
                      <a:pt x="36" y="178"/>
                      <a:pt x="27" y="258"/>
                      <a:pt x="18" y="347"/>
                    </a:cubicBezTo>
                    <a:cubicBezTo>
                      <a:pt x="9" y="436"/>
                      <a:pt x="9" y="551"/>
                      <a:pt x="0" y="667"/>
                    </a:cubicBezTo>
                    <a:cubicBezTo>
                      <a:pt x="0" y="782"/>
                      <a:pt x="0" y="915"/>
                      <a:pt x="18" y="1040"/>
                    </a:cubicBezTo>
                    <a:cubicBezTo>
                      <a:pt x="36" y="1271"/>
                      <a:pt x="71" y="1493"/>
                      <a:pt x="124" y="1724"/>
                    </a:cubicBezTo>
                    <a:cubicBezTo>
                      <a:pt x="151" y="1812"/>
                      <a:pt x="169" y="1892"/>
                      <a:pt x="187" y="1946"/>
                    </a:cubicBezTo>
                    <a:cubicBezTo>
                      <a:pt x="204" y="1999"/>
                      <a:pt x="213" y="2026"/>
                      <a:pt x="213" y="2026"/>
                    </a:cubicBezTo>
                    <a:cubicBezTo>
                      <a:pt x="231" y="2070"/>
                      <a:pt x="249" y="2106"/>
                      <a:pt x="267" y="2106"/>
                    </a:cubicBezTo>
                    <a:cubicBezTo>
                      <a:pt x="284" y="2097"/>
                      <a:pt x="284" y="2052"/>
                      <a:pt x="267" y="2008"/>
                    </a:cubicBezTo>
                    <a:cubicBezTo>
                      <a:pt x="267" y="2008"/>
                      <a:pt x="258" y="1972"/>
                      <a:pt x="240" y="1919"/>
                    </a:cubicBezTo>
                    <a:cubicBezTo>
                      <a:pt x="222" y="1875"/>
                      <a:pt x="204" y="1795"/>
                      <a:pt x="178" y="1697"/>
                    </a:cubicBezTo>
                    <a:cubicBezTo>
                      <a:pt x="124" y="1484"/>
                      <a:pt x="89" y="1253"/>
                      <a:pt x="71" y="1031"/>
                    </a:cubicBezTo>
                    <a:cubicBezTo>
                      <a:pt x="62" y="907"/>
                      <a:pt x="53" y="782"/>
                      <a:pt x="53" y="658"/>
                    </a:cubicBezTo>
                    <a:cubicBezTo>
                      <a:pt x="53" y="542"/>
                      <a:pt x="53" y="436"/>
                      <a:pt x="62" y="347"/>
                    </a:cubicBezTo>
                    <a:cubicBezTo>
                      <a:pt x="80" y="249"/>
                      <a:pt x="80" y="169"/>
                      <a:pt x="89" y="125"/>
                    </a:cubicBezTo>
                    <a:lnTo>
                      <a:pt x="89" y="81"/>
                    </a:lnTo>
                    <a:cubicBezTo>
                      <a:pt x="98" y="72"/>
                      <a:pt x="107" y="63"/>
                      <a:pt x="107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0" name="Google Shape;10760;p15"/>
              <p:cNvSpPr/>
              <p:nvPr/>
            </p:nvSpPr>
            <p:spPr>
              <a:xfrm>
                <a:off x="5294900" y="2038675"/>
                <a:ext cx="51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951" extrusionOk="0">
                    <a:moveTo>
                      <a:pt x="80" y="54"/>
                    </a:moveTo>
                    <a:lnTo>
                      <a:pt x="80" y="36"/>
                    </a:lnTo>
                    <a:cubicBezTo>
                      <a:pt x="80" y="18"/>
                      <a:pt x="62" y="0"/>
                      <a:pt x="45" y="0"/>
                    </a:cubicBezTo>
                    <a:lnTo>
                      <a:pt x="36" y="0"/>
                    </a:lnTo>
                    <a:cubicBezTo>
                      <a:pt x="18" y="0"/>
                      <a:pt x="0" y="18"/>
                      <a:pt x="0" y="36"/>
                    </a:cubicBezTo>
                    <a:lnTo>
                      <a:pt x="0" y="54"/>
                    </a:lnTo>
                    <a:cubicBezTo>
                      <a:pt x="0" y="62"/>
                      <a:pt x="9" y="80"/>
                      <a:pt x="27" y="80"/>
                    </a:cubicBezTo>
                    <a:lnTo>
                      <a:pt x="27" y="107"/>
                    </a:lnTo>
                    <a:cubicBezTo>
                      <a:pt x="36" y="382"/>
                      <a:pt x="71" y="657"/>
                      <a:pt x="133" y="924"/>
                    </a:cubicBezTo>
                    <a:cubicBezTo>
                      <a:pt x="142" y="942"/>
                      <a:pt x="160" y="951"/>
                      <a:pt x="178" y="951"/>
                    </a:cubicBezTo>
                    <a:cubicBezTo>
                      <a:pt x="196" y="942"/>
                      <a:pt x="204" y="924"/>
                      <a:pt x="196" y="906"/>
                    </a:cubicBezTo>
                    <a:cubicBezTo>
                      <a:pt x="125" y="640"/>
                      <a:pt x="80" y="373"/>
                      <a:pt x="62" y="107"/>
                    </a:cubicBezTo>
                    <a:lnTo>
                      <a:pt x="62" y="80"/>
                    </a:lnTo>
                    <a:cubicBezTo>
                      <a:pt x="71" y="71"/>
                      <a:pt x="80" y="62"/>
                      <a:pt x="80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1" name="Google Shape;10761;p15"/>
              <p:cNvSpPr/>
              <p:nvPr/>
            </p:nvSpPr>
            <p:spPr>
              <a:xfrm>
                <a:off x="5296900" y="2040000"/>
                <a:ext cx="4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00" extrusionOk="0">
                    <a:moveTo>
                      <a:pt x="151" y="72"/>
                    </a:moveTo>
                    <a:lnTo>
                      <a:pt x="151" y="54"/>
                    </a:lnTo>
                    <a:cubicBezTo>
                      <a:pt x="160" y="36"/>
                      <a:pt x="151" y="18"/>
                      <a:pt x="133" y="9"/>
                    </a:cubicBezTo>
                    <a:lnTo>
                      <a:pt x="124" y="9"/>
                    </a:lnTo>
                    <a:cubicBezTo>
                      <a:pt x="98" y="1"/>
                      <a:pt x="80" y="18"/>
                      <a:pt x="80" y="36"/>
                    </a:cubicBezTo>
                    <a:lnTo>
                      <a:pt x="80" y="45"/>
                    </a:lnTo>
                    <a:cubicBezTo>
                      <a:pt x="71" y="63"/>
                      <a:pt x="80" y="72"/>
                      <a:pt x="89" y="80"/>
                    </a:cubicBezTo>
                    <a:lnTo>
                      <a:pt x="89" y="107"/>
                    </a:lnTo>
                    <a:cubicBezTo>
                      <a:pt x="18" y="320"/>
                      <a:pt x="0" y="542"/>
                      <a:pt x="9" y="773"/>
                    </a:cubicBezTo>
                    <a:cubicBezTo>
                      <a:pt x="9" y="791"/>
                      <a:pt x="27" y="800"/>
                      <a:pt x="45" y="800"/>
                    </a:cubicBezTo>
                    <a:cubicBezTo>
                      <a:pt x="62" y="800"/>
                      <a:pt x="71" y="782"/>
                      <a:pt x="71" y="764"/>
                    </a:cubicBezTo>
                    <a:cubicBezTo>
                      <a:pt x="45" y="542"/>
                      <a:pt x="62" y="320"/>
                      <a:pt x="116" y="107"/>
                    </a:cubicBezTo>
                    <a:lnTo>
                      <a:pt x="116" y="89"/>
                    </a:lnTo>
                    <a:cubicBezTo>
                      <a:pt x="133" y="89"/>
                      <a:pt x="142" y="80"/>
                      <a:pt x="151" y="7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2" name="Google Shape;10762;p15"/>
              <p:cNvSpPr/>
              <p:nvPr/>
            </p:nvSpPr>
            <p:spPr>
              <a:xfrm>
                <a:off x="5254700" y="2053550"/>
                <a:ext cx="2755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47" extrusionOk="0">
                    <a:moveTo>
                      <a:pt x="54" y="0"/>
                    </a:moveTo>
                    <a:lnTo>
                      <a:pt x="36" y="0"/>
                    </a:lnTo>
                    <a:cubicBezTo>
                      <a:pt x="9" y="0"/>
                      <a:pt x="1" y="18"/>
                      <a:pt x="1" y="45"/>
                    </a:cubicBezTo>
                    <a:lnTo>
                      <a:pt x="1" y="54"/>
                    </a:lnTo>
                    <a:cubicBezTo>
                      <a:pt x="9" y="71"/>
                      <a:pt x="27" y="80"/>
                      <a:pt x="45" y="80"/>
                    </a:cubicBezTo>
                    <a:lnTo>
                      <a:pt x="54" y="80"/>
                    </a:lnTo>
                    <a:cubicBezTo>
                      <a:pt x="72" y="71"/>
                      <a:pt x="81" y="62"/>
                      <a:pt x="81" y="54"/>
                    </a:cubicBezTo>
                    <a:lnTo>
                      <a:pt x="116" y="54"/>
                    </a:lnTo>
                    <a:cubicBezTo>
                      <a:pt x="160" y="54"/>
                      <a:pt x="205" y="54"/>
                      <a:pt x="249" y="62"/>
                    </a:cubicBezTo>
                    <a:cubicBezTo>
                      <a:pt x="391" y="98"/>
                      <a:pt x="516" y="160"/>
                      <a:pt x="631" y="249"/>
                    </a:cubicBezTo>
                    <a:cubicBezTo>
                      <a:pt x="738" y="338"/>
                      <a:pt x="835" y="436"/>
                      <a:pt x="924" y="551"/>
                    </a:cubicBezTo>
                    <a:cubicBezTo>
                      <a:pt x="995" y="649"/>
                      <a:pt x="1031" y="711"/>
                      <a:pt x="1031" y="711"/>
                    </a:cubicBezTo>
                    <a:cubicBezTo>
                      <a:pt x="1049" y="737"/>
                      <a:pt x="1075" y="746"/>
                      <a:pt x="1093" y="737"/>
                    </a:cubicBezTo>
                    <a:cubicBezTo>
                      <a:pt x="1102" y="729"/>
                      <a:pt x="1102" y="702"/>
                      <a:pt x="1084" y="675"/>
                    </a:cubicBezTo>
                    <a:cubicBezTo>
                      <a:pt x="1084" y="675"/>
                      <a:pt x="1040" y="613"/>
                      <a:pt x="960" y="515"/>
                    </a:cubicBezTo>
                    <a:cubicBezTo>
                      <a:pt x="871" y="400"/>
                      <a:pt x="773" y="302"/>
                      <a:pt x="658" y="213"/>
                    </a:cubicBezTo>
                    <a:cubicBezTo>
                      <a:pt x="534" y="116"/>
                      <a:pt x="400" y="54"/>
                      <a:pt x="258" y="27"/>
                    </a:cubicBezTo>
                    <a:cubicBezTo>
                      <a:pt x="205" y="18"/>
                      <a:pt x="160" y="18"/>
                      <a:pt x="116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0"/>
                      <a:pt x="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3" name="Google Shape;10763;p15"/>
              <p:cNvSpPr/>
              <p:nvPr/>
            </p:nvSpPr>
            <p:spPr>
              <a:xfrm>
                <a:off x="5245150" y="2057775"/>
                <a:ext cx="30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569" extrusionOk="0">
                    <a:moveTo>
                      <a:pt x="45" y="9"/>
                    </a:moveTo>
                    <a:lnTo>
                      <a:pt x="36" y="9"/>
                    </a:lnTo>
                    <a:cubicBezTo>
                      <a:pt x="10" y="9"/>
                      <a:pt x="1" y="36"/>
                      <a:pt x="10" y="53"/>
                    </a:cubicBezTo>
                    <a:lnTo>
                      <a:pt x="10" y="62"/>
                    </a:lnTo>
                    <a:cubicBezTo>
                      <a:pt x="18" y="80"/>
                      <a:pt x="36" y="89"/>
                      <a:pt x="54" y="80"/>
                    </a:cubicBezTo>
                    <a:lnTo>
                      <a:pt x="63" y="80"/>
                    </a:lnTo>
                    <a:lnTo>
                      <a:pt x="63" y="80"/>
                    </a:lnTo>
                    <a:cubicBezTo>
                      <a:pt x="72" y="80"/>
                      <a:pt x="81" y="62"/>
                      <a:pt x="81" y="53"/>
                    </a:cubicBezTo>
                    <a:lnTo>
                      <a:pt x="90" y="53"/>
                    </a:lnTo>
                    <a:lnTo>
                      <a:pt x="116" y="53"/>
                    </a:lnTo>
                    <a:cubicBezTo>
                      <a:pt x="161" y="44"/>
                      <a:pt x="205" y="36"/>
                      <a:pt x="258" y="44"/>
                    </a:cubicBezTo>
                    <a:cubicBezTo>
                      <a:pt x="391" y="44"/>
                      <a:pt x="534" y="80"/>
                      <a:pt x="658" y="151"/>
                    </a:cubicBezTo>
                    <a:cubicBezTo>
                      <a:pt x="782" y="222"/>
                      <a:pt x="898" y="302"/>
                      <a:pt x="995" y="400"/>
                    </a:cubicBezTo>
                    <a:cubicBezTo>
                      <a:pt x="1084" y="480"/>
                      <a:pt x="1138" y="542"/>
                      <a:pt x="1138" y="542"/>
                    </a:cubicBezTo>
                    <a:cubicBezTo>
                      <a:pt x="1155" y="560"/>
                      <a:pt x="1191" y="568"/>
                      <a:pt x="1200" y="560"/>
                    </a:cubicBezTo>
                    <a:cubicBezTo>
                      <a:pt x="1209" y="542"/>
                      <a:pt x="1200" y="515"/>
                      <a:pt x="1173" y="497"/>
                    </a:cubicBezTo>
                    <a:cubicBezTo>
                      <a:pt x="1173" y="497"/>
                      <a:pt x="1120" y="444"/>
                      <a:pt x="1031" y="364"/>
                    </a:cubicBezTo>
                    <a:cubicBezTo>
                      <a:pt x="924" y="267"/>
                      <a:pt x="809" y="178"/>
                      <a:pt x="676" y="107"/>
                    </a:cubicBezTo>
                    <a:cubicBezTo>
                      <a:pt x="542" y="44"/>
                      <a:pt x="400" y="0"/>
                      <a:pt x="249" y="0"/>
                    </a:cubicBezTo>
                    <a:cubicBezTo>
                      <a:pt x="205" y="0"/>
                      <a:pt x="161" y="0"/>
                      <a:pt x="107" y="18"/>
                    </a:cubicBezTo>
                    <a:lnTo>
                      <a:pt x="81" y="18"/>
                    </a:lnTo>
                    <a:lnTo>
                      <a:pt x="72" y="18"/>
                    </a:lnTo>
                    <a:cubicBezTo>
                      <a:pt x="72" y="9"/>
                      <a:pt x="63" y="9"/>
                      <a:pt x="45" y="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4" name="Google Shape;10764;p15"/>
              <p:cNvSpPr/>
              <p:nvPr/>
            </p:nvSpPr>
            <p:spPr>
              <a:xfrm>
                <a:off x="5289350" y="2032000"/>
                <a:ext cx="11775" cy="309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1236" extrusionOk="0">
                    <a:moveTo>
                      <a:pt x="435" y="90"/>
                    </a:moveTo>
                    <a:lnTo>
                      <a:pt x="444" y="81"/>
                    </a:lnTo>
                    <a:cubicBezTo>
                      <a:pt x="462" y="72"/>
                      <a:pt x="471" y="54"/>
                      <a:pt x="462" y="36"/>
                    </a:cubicBezTo>
                    <a:lnTo>
                      <a:pt x="462" y="27"/>
                    </a:lnTo>
                    <a:cubicBezTo>
                      <a:pt x="453" y="1"/>
                      <a:pt x="426" y="1"/>
                      <a:pt x="409" y="10"/>
                    </a:cubicBezTo>
                    <a:lnTo>
                      <a:pt x="409" y="10"/>
                    </a:lnTo>
                    <a:lnTo>
                      <a:pt x="400" y="10"/>
                    </a:lnTo>
                    <a:cubicBezTo>
                      <a:pt x="391" y="19"/>
                      <a:pt x="382" y="36"/>
                      <a:pt x="391" y="45"/>
                    </a:cubicBezTo>
                    <a:lnTo>
                      <a:pt x="382" y="45"/>
                    </a:lnTo>
                    <a:lnTo>
                      <a:pt x="355" y="63"/>
                    </a:lnTo>
                    <a:cubicBezTo>
                      <a:pt x="320" y="90"/>
                      <a:pt x="284" y="125"/>
                      <a:pt x="249" y="161"/>
                    </a:cubicBezTo>
                    <a:cubicBezTo>
                      <a:pt x="151" y="276"/>
                      <a:pt x="89" y="409"/>
                      <a:pt x="53" y="551"/>
                    </a:cubicBezTo>
                    <a:cubicBezTo>
                      <a:pt x="18" y="694"/>
                      <a:pt x="0" y="836"/>
                      <a:pt x="9" y="987"/>
                    </a:cubicBezTo>
                    <a:lnTo>
                      <a:pt x="9" y="1182"/>
                    </a:lnTo>
                    <a:cubicBezTo>
                      <a:pt x="9" y="1209"/>
                      <a:pt x="27" y="1235"/>
                      <a:pt x="45" y="1235"/>
                    </a:cubicBezTo>
                    <a:cubicBezTo>
                      <a:pt x="53" y="1235"/>
                      <a:pt x="71" y="1209"/>
                      <a:pt x="71" y="1173"/>
                    </a:cubicBezTo>
                    <a:cubicBezTo>
                      <a:pt x="71" y="1173"/>
                      <a:pt x="71" y="1093"/>
                      <a:pt x="62" y="978"/>
                    </a:cubicBezTo>
                    <a:cubicBezTo>
                      <a:pt x="53" y="836"/>
                      <a:pt x="62" y="702"/>
                      <a:pt x="89" y="560"/>
                    </a:cubicBezTo>
                    <a:cubicBezTo>
                      <a:pt x="116" y="427"/>
                      <a:pt x="178" y="294"/>
                      <a:pt x="267" y="187"/>
                    </a:cubicBezTo>
                    <a:cubicBezTo>
                      <a:pt x="302" y="152"/>
                      <a:pt x="329" y="116"/>
                      <a:pt x="364" y="90"/>
                    </a:cubicBezTo>
                    <a:lnTo>
                      <a:pt x="391" y="72"/>
                    </a:lnTo>
                    <a:lnTo>
                      <a:pt x="400" y="72"/>
                    </a:lnTo>
                    <a:cubicBezTo>
                      <a:pt x="400" y="81"/>
                      <a:pt x="418" y="90"/>
                      <a:pt x="435" y="9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5" name="Google Shape;10765;p15"/>
              <p:cNvSpPr/>
              <p:nvPr/>
            </p:nvSpPr>
            <p:spPr>
              <a:xfrm>
                <a:off x="5244925" y="2048350"/>
                <a:ext cx="58750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2350" h="1402" extrusionOk="0">
                    <a:moveTo>
                      <a:pt x="2245" y="1"/>
                    </a:moveTo>
                    <a:cubicBezTo>
                      <a:pt x="2222" y="1"/>
                      <a:pt x="2193" y="26"/>
                      <a:pt x="2159" y="84"/>
                    </a:cubicBezTo>
                    <a:cubicBezTo>
                      <a:pt x="1981" y="395"/>
                      <a:pt x="1937" y="306"/>
                      <a:pt x="1493" y="484"/>
                    </a:cubicBezTo>
                    <a:cubicBezTo>
                      <a:pt x="1040" y="652"/>
                      <a:pt x="1129" y="750"/>
                      <a:pt x="827" y="866"/>
                    </a:cubicBezTo>
                    <a:cubicBezTo>
                      <a:pt x="534" y="972"/>
                      <a:pt x="1" y="954"/>
                      <a:pt x="631" y="1239"/>
                    </a:cubicBezTo>
                    <a:cubicBezTo>
                      <a:pt x="879" y="1348"/>
                      <a:pt x="1112" y="1401"/>
                      <a:pt x="1321" y="1401"/>
                    </a:cubicBezTo>
                    <a:cubicBezTo>
                      <a:pt x="1741" y="1401"/>
                      <a:pt x="2067" y="1186"/>
                      <a:pt x="2239" y="777"/>
                    </a:cubicBezTo>
                    <a:cubicBezTo>
                      <a:pt x="2348" y="508"/>
                      <a:pt x="2350" y="1"/>
                      <a:pt x="224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766" name="Google Shape;10766;p15"/>
          <p:cNvGrpSpPr/>
          <p:nvPr/>
        </p:nvGrpSpPr>
        <p:grpSpPr>
          <a:xfrm>
            <a:off x="-3105516" y="-1601276"/>
            <a:ext cx="6310613" cy="6193908"/>
            <a:chOff x="-3105516" y="-1601276"/>
            <a:chExt cx="6310613" cy="6193908"/>
          </a:xfrm>
        </p:grpSpPr>
        <p:sp>
          <p:nvSpPr>
            <p:cNvPr id="10767" name="Google Shape;10767;p15"/>
            <p:cNvSpPr/>
            <p:nvPr/>
          </p:nvSpPr>
          <p:spPr>
            <a:xfrm rot="1508308">
              <a:off x="1995348" y="910381"/>
              <a:ext cx="190820" cy="233055"/>
            </a:xfrm>
            <a:custGeom>
              <a:avLst/>
              <a:gdLst/>
              <a:ahLst/>
              <a:cxnLst/>
              <a:rect l="l" t="t" r="r" b="b"/>
              <a:pathLst>
                <a:path w="1125" h="1374" extrusionOk="0">
                  <a:moveTo>
                    <a:pt x="1124" y="1"/>
                  </a:moveTo>
                  <a:cubicBezTo>
                    <a:pt x="985" y="36"/>
                    <a:pt x="916" y="146"/>
                    <a:pt x="811" y="209"/>
                  </a:cubicBezTo>
                  <a:cubicBezTo>
                    <a:pt x="779" y="228"/>
                    <a:pt x="747" y="251"/>
                    <a:pt x="717" y="251"/>
                  </a:cubicBezTo>
                  <a:cubicBezTo>
                    <a:pt x="693" y="251"/>
                    <a:pt x="670" y="236"/>
                    <a:pt x="649" y="192"/>
                  </a:cubicBezTo>
                  <a:cubicBezTo>
                    <a:pt x="632" y="170"/>
                    <a:pt x="608" y="159"/>
                    <a:pt x="583" y="159"/>
                  </a:cubicBezTo>
                  <a:cubicBezTo>
                    <a:pt x="574" y="159"/>
                    <a:pt x="565" y="160"/>
                    <a:pt x="556" y="163"/>
                  </a:cubicBezTo>
                  <a:cubicBezTo>
                    <a:pt x="516" y="175"/>
                    <a:pt x="493" y="215"/>
                    <a:pt x="493" y="256"/>
                  </a:cubicBezTo>
                  <a:cubicBezTo>
                    <a:pt x="498" y="296"/>
                    <a:pt x="493" y="354"/>
                    <a:pt x="516" y="377"/>
                  </a:cubicBezTo>
                  <a:cubicBezTo>
                    <a:pt x="614" y="464"/>
                    <a:pt x="556" y="534"/>
                    <a:pt x="504" y="609"/>
                  </a:cubicBezTo>
                  <a:cubicBezTo>
                    <a:pt x="342" y="858"/>
                    <a:pt x="168" y="1101"/>
                    <a:pt x="0" y="1351"/>
                  </a:cubicBezTo>
                  <a:lnTo>
                    <a:pt x="64" y="1374"/>
                  </a:lnTo>
                  <a:cubicBezTo>
                    <a:pt x="96" y="1369"/>
                    <a:pt x="110" y="1321"/>
                    <a:pt x="146" y="1321"/>
                  </a:cubicBezTo>
                  <a:cubicBezTo>
                    <a:pt x="155" y="1321"/>
                    <a:pt x="166" y="1325"/>
                    <a:pt x="180" y="1333"/>
                  </a:cubicBezTo>
                  <a:cubicBezTo>
                    <a:pt x="206" y="1351"/>
                    <a:pt x="231" y="1359"/>
                    <a:pt x="254" y="1359"/>
                  </a:cubicBezTo>
                  <a:cubicBezTo>
                    <a:pt x="314" y="1359"/>
                    <a:pt x="366" y="1311"/>
                    <a:pt x="412" y="1270"/>
                  </a:cubicBezTo>
                  <a:cubicBezTo>
                    <a:pt x="435" y="1252"/>
                    <a:pt x="446" y="1223"/>
                    <a:pt x="435" y="1194"/>
                  </a:cubicBezTo>
                  <a:cubicBezTo>
                    <a:pt x="423" y="1165"/>
                    <a:pt x="394" y="1159"/>
                    <a:pt x="371" y="1159"/>
                  </a:cubicBezTo>
                  <a:cubicBezTo>
                    <a:pt x="367" y="1159"/>
                    <a:pt x="364" y="1159"/>
                    <a:pt x="360" y="1159"/>
                  </a:cubicBezTo>
                  <a:cubicBezTo>
                    <a:pt x="324" y="1159"/>
                    <a:pt x="290" y="1178"/>
                    <a:pt x="252" y="1178"/>
                  </a:cubicBezTo>
                  <a:cubicBezTo>
                    <a:pt x="240" y="1178"/>
                    <a:pt x="228" y="1176"/>
                    <a:pt x="215" y="1171"/>
                  </a:cubicBezTo>
                  <a:cubicBezTo>
                    <a:pt x="267" y="1096"/>
                    <a:pt x="307" y="1032"/>
                    <a:pt x="348" y="968"/>
                  </a:cubicBezTo>
                  <a:cubicBezTo>
                    <a:pt x="393" y="910"/>
                    <a:pt x="427" y="838"/>
                    <a:pt x="502" y="838"/>
                  </a:cubicBezTo>
                  <a:cubicBezTo>
                    <a:pt x="524" y="838"/>
                    <a:pt x="549" y="844"/>
                    <a:pt x="580" y="858"/>
                  </a:cubicBezTo>
                  <a:cubicBezTo>
                    <a:pt x="583" y="860"/>
                    <a:pt x="588" y="861"/>
                    <a:pt x="593" y="861"/>
                  </a:cubicBezTo>
                  <a:cubicBezTo>
                    <a:pt x="620" y="861"/>
                    <a:pt x="665" y="836"/>
                    <a:pt x="690" y="812"/>
                  </a:cubicBezTo>
                  <a:cubicBezTo>
                    <a:pt x="742" y="771"/>
                    <a:pt x="846" y="725"/>
                    <a:pt x="800" y="650"/>
                  </a:cubicBezTo>
                  <a:cubicBezTo>
                    <a:pt x="785" y="623"/>
                    <a:pt x="767" y="614"/>
                    <a:pt x="747" y="614"/>
                  </a:cubicBezTo>
                  <a:cubicBezTo>
                    <a:pt x="707" y="614"/>
                    <a:pt x="659" y="655"/>
                    <a:pt x="620" y="667"/>
                  </a:cubicBezTo>
                  <a:cubicBezTo>
                    <a:pt x="614" y="669"/>
                    <a:pt x="609" y="671"/>
                    <a:pt x="604" y="671"/>
                  </a:cubicBezTo>
                  <a:cubicBezTo>
                    <a:pt x="598" y="671"/>
                    <a:pt x="593" y="665"/>
                    <a:pt x="585" y="644"/>
                  </a:cubicBezTo>
                  <a:cubicBezTo>
                    <a:pt x="666" y="505"/>
                    <a:pt x="736" y="360"/>
                    <a:pt x="898" y="267"/>
                  </a:cubicBezTo>
                  <a:cubicBezTo>
                    <a:pt x="1008" y="215"/>
                    <a:pt x="1095" y="117"/>
                    <a:pt x="11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15"/>
            <p:cNvSpPr/>
            <p:nvPr/>
          </p:nvSpPr>
          <p:spPr>
            <a:xfrm rot="1508308">
              <a:off x="216208" y="566422"/>
              <a:ext cx="59027" cy="165378"/>
            </a:xfrm>
            <a:custGeom>
              <a:avLst/>
              <a:gdLst/>
              <a:ahLst/>
              <a:cxnLst/>
              <a:rect l="l" t="t" r="r" b="b"/>
              <a:pathLst>
                <a:path w="348" h="975" extrusionOk="0">
                  <a:moveTo>
                    <a:pt x="267" y="1"/>
                  </a:moveTo>
                  <a:cubicBezTo>
                    <a:pt x="0" y="354"/>
                    <a:pt x="110" y="667"/>
                    <a:pt x="336" y="974"/>
                  </a:cubicBezTo>
                  <a:cubicBezTo>
                    <a:pt x="319" y="737"/>
                    <a:pt x="336" y="493"/>
                    <a:pt x="348" y="244"/>
                  </a:cubicBezTo>
                  <a:cubicBezTo>
                    <a:pt x="348" y="157"/>
                    <a:pt x="319" y="70"/>
                    <a:pt x="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15"/>
            <p:cNvSpPr/>
            <p:nvPr/>
          </p:nvSpPr>
          <p:spPr>
            <a:xfrm rot="1508308">
              <a:off x="1999221" y="681426"/>
              <a:ext cx="9838" cy="14418"/>
            </a:xfrm>
            <a:custGeom>
              <a:avLst/>
              <a:gdLst/>
              <a:ahLst/>
              <a:cxnLst/>
              <a:rect l="l" t="t" r="r" b="b"/>
              <a:pathLst>
                <a:path w="58" h="85" extrusionOk="0">
                  <a:moveTo>
                    <a:pt x="29" y="0"/>
                  </a:moveTo>
                  <a:cubicBezTo>
                    <a:pt x="30" y="1"/>
                    <a:pt x="30" y="2"/>
                    <a:pt x="31" y="2"/>
                  </a:cubicBezTo>
                  <a:lnTo>
                    <a:pt x="31" y="2"/>
                  </a:lnTo>
                  <a:cubicBezTo>
                    <a:pt x="32" y="2"/>
                    <a:pt x="33" y="1"/>
                    <a:pt x="35" y="0"/>
                  </a:cubicBezTo>
                  <a:close/>
                  <a:moveTo>
                    <a:pt x="31" y="2"/>
                  </a:moveTo>
                  <a:cubicBezTo>
                    <a:pt x="1" y="20"/>
                    <a:pt x="11" y="54"/>
                    <a:pt x="11" y="82"/>
                  </a:cubicBezTo>
                  <a:cubicBezTo>
                    <a:pt x="15" y="82"/>
                    <a:pt x="22" y="84"/>
                    <a:pt x="26" y="84"/>
                  </a:cubicBezTo>
                  <a:cubicBezTo>
                    <a:pt x="28" y="84"/>
                    <a:pt x="29" y="83"/>
                    <a:pt x="29" y="82"/>
                  </a:cubicBezTo>
                  <a:cubicBezTo>
                    <a:pt x="57" y="65"/>
                    <a:pt x="58" y="26"/>
                    <a:pt x="31" y="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15"/>
            <p:cNvSpPr/>
            <p:nvPr/>
          </p:nvSpPr>
          <p:spPr>
            <a:xfrm rot="1508308">
              <a:off x="-2361246" y="-793912"/>
              <a:ext cx="4822072" cy="4579179"/>
            </a:xfrm>
            <a:custGeom>
              <a:avLst/>
              <a:gdLst/>
              <a:ahLst/>
              <a:cxnLst/>
              <a:rect l="l" t="t" r="r" b="b"/>
              <a:pathLst>
                <a:path w="28429" h="26997" extrusionOk="0">
                  <a:moveTo>
                    <a:pt x="9699" y="6682"/>
                  </a:moveTo>
                  <a:lnTo>
                    <a:pt x="9699" y="6682"/>
                  </a:lnTo>
                  <a:cubicBezTo>
                    <a:pt x="9716" y="6821"/>
                    <a:pt x="9716" y="6908"/>
                    <a:pt x="9612" y="6983"/>
                  </a:cubicBezTo>
                  <a:cubicBezTo>
                    <a:pt x="9525" y="7053"/>
                    <a:pt x="9450" y="7128"/>
                    <a:pt x="9386" y="7209"/>
                  </a:cubicBezTo>
                  <a:cubicBezTo>
                    <a:pt x="9450" y="7012"/>
                    <a:pt x="9554" y="6832"/>
                    <a:pt x="9699" y="6682"/>
                  </a:cubicBezTo>
                  <a:close/>
                  <a:moveTo>
                    <a:pt x="20677" y="7053"/>
                  </a:moveTo>
                  <a:lnTo>
                    <a:pt x="20677" y="7053"/>
                  </a:lnTo>
                  <a:cubicBezTo>
                    <a:pt x="20608" y="7180"/>
                    <a:pt x="20544" y="7308"/>
                    <a:pt x="20492" y="7441"/>
                  </a:cubicBezTo>
                  <a:cubicBezTo>
                    <a:pt x="20370" y="7794"/>
                    <a:pt x="20179" y="8090"/>
                    <a:pt x="19866" y="8298"/>
                  </a:cubicBezTo>
                  <a:cubicBezTo>
                    <a:pt x="19756" y="8391"/>
                    <a:pt x="19658" y="8489"/>
                    <a:pt x="19565" y="8594"/>
                  </a:cubicBezTo>
                  <a:cubicBezTo>
                    <a:pt x="19542" y="8547"/>
                    <a:pt x="19542" y="8495"/>
                    <a:pt x="19559" y="8449"/>
                  </a:cubicBezTo>
                  <a:cubicBezTo>
                    <a:pt x="19605" y="8234"/>
                    <a:pt x="19663" y="8026"/>
                    <a:pt x="19744" y="7817"/>
                  </a:cubicBezTo>
                  <a:cubicBezTo>
                    <a:pt x="19797" y="7678"/>
                    <a:pt x="19837" y="7545"/>
                    <a:pt x="20023" y="7481"/>
                  </a:cubicBezTo>
                  <a:cubicBezTo>
                    <a:pt x="20179" y="7423"/>
                    <a:pt x="20301" y="7284"/>
                    <a:pt x="20440" y="7180"/>
                  </a:cubicBezTo>
                  <a:cubicBezTo>
                    <a:pt x="20509" y="7128"/>
                    <a:pt x="20590" y="7082"/>
                    <a:pt x="20677" y="7053"/>
                  </a:cubicBezTo>
                  <a:close/>
                  <a:moveTo>
                    <a:pt x="9691" y="9708"/>
                  </a:moveTo>
                  <a:lnTo>
                    <a:pt x="9691" y="9708"/>
                  </a:lnTo>
                  <a:cubicBezTo>
                    <a:pt x="9580" y="9837"/>
                    <a:pt x="9453" y="9949"/>
                    <a:pt x="9339" y="10071"/>
                  </a:cubicBezTo>
                  <a:cubicBezTo>
                    <a:pt x="9453" y="9948"/>
                    <a:pt x="9579" y="9833"/>
                    <a:pt x="9691" y="9708"/>
                  </a:cubicBezTo>
                  <a:close/>
                  <a:moveTo>
                    <a:pt x="3077" y="8101"/>
                  </a:moveTo>
                  <a:cubicBezTo>
                    <a:pt x="3337" y="8478"/>
                    <a:pt x="3668" y="8744"/>
                    <a:pt x="3859" y="9127"/>
                  </a:cubicBezTo>
                  <a:cubicBezTo>
                    <a:pt x="3905" y="9208"/>
                    <a:pt x="3934" y="9300"/>
                    <a:pt x="3934" y="9393"/>
                  </a:cubicBezTo>
                  <a:cubicBezTo>
                    <a:pt x="3940" y="9648"/>
                    <a:pt x="3975" y="9897"/>
                    <a:pt x="4050" y="10141"/>
                  </a:cubicBezTo>
                  <a:cubicBezTo>
                    <a:pt x="3853" y="10059"/>
                    <a:pt x="3668" y="9961"/>
                    <a:pt x="3494" y="9839"/>
                  </a:cubicBezTo>
                  <a:cubicBezTo>
                    <a:pt x="3448" y="9810"/>
                    <a:pt x="3430" y="9735"/>
                    <a:pt x="3395" y="9689"/>
                  </a:cubicBezTo>
                  <a:cubicBezTo>
                    <a:pt x="3314" y="9561"/>
                    <a:pt x="3222" y="9440"/>
                    <a:pt x="3140" y="9312"/>
                  </a:cubicBezTo>
                  <a:cubicBezTo>
                    <a:pt x="3054" y="9190"/>
                    <a:pt x="2996" y="9080"/>
                    <a:pt x="3042" y="8935"/>
                  </a:cubicBezTo>
                  <a:cubicBezTo>
                    <a:pt x="3071" y="8878"/>
                    <a:pt x="3059" y="8808"/>
                    <a:pt x="3019" y="8762"/>
                  </a:cubicBezTo>
                  <a:cubicBezTo>
                    <a:pt x="3001" y="8739"/>
                    <a:pt x="2990" y="8715"/>
                    <a:pt x="3001" y="8686"/>
                  </a:cubicBezTo>
                  <a:cubicBezTo>
                    <a:pt x="3025" y="8507"/>
                    <a:pt x="3048" y="8327"/>
                    <a:pt x="3077" y="8101"/>
                  </a:cubicBezTo>
                  <a:close/>
                  <a:moveTo>
                    <a:pt x="15278" y="9973"/>
                  </a:moveTo>
                  <a:cubicBezTo>
                    <a:pt x="15341" y="10274"/>
                    <a:pt x="15382" y="10575"/>
                    <a:pt x="15399" y="10876"/>
                  </a:cubicBezTo>
                  <a:cubicBezTo>
                    <a:pt x="15405" y="10934"/>
                    <a:pt x="15382" y="10992"/>
                    <a:pt x="15336" y="11021"/>
                  </a:cubicBezTo>
                  <a:cubicBezTo>
                    <a:pt x="15185" y="11143"/>
                    <a:pt x="15011" y="11224"/>
                    <a:pt x="14820" y="11259"/>
                  </a:cubicBezTo>
                  <a:lnTo>
                    <a:pt x="14780" y="11259"/>
                  </a:lnTo>
                  <a:cubicBezTo>
                    <a:pt x="14681" y="11224"/>
                    <a:pt x="14554" y="10975"/>
                    <a:pt x="14594" y="10865"/>
                  </a:cubicBezTo>
                  <a:cubicBezTo>
                    <a:pt x="14635" y="10749"/>
                    <a:pt x="14698" y="10645"/>
                    <a:pt x="14780" y="10546"/>
                  </a:cubicBezTo>
                  <a:cubicBezTo>
                    <a:pt x="14930" y="10343"/>
                    <a:pt x="15098" y="10152"/>
                    <a:pt x="15278" y="9973"/>
                  </a:cubicBezTo>
                  <a:close/>
                  <a:moveTo>
                    <a:pt x="15382" y="11178"/>
                  </a:moveTo>
                  <a:cubicBezTo>
                    <a:pt x="15405" y="11421"/>
                    <a:pt x="15370" y="11653"/>
                    <a:pt x="15370" y="11919"/>
                  </a:cubicBezTo>
                  <a:cubicBezTo>
                    <a:pt x="15266" y="11826"/>
                    <a:pt x="15226" y="11728"/>
                    <a:pt x="15145" y="11658"/>
                  </a:cubicBezTo>
                  <a:cubicBezTo>
                    <a:pt x="15058" y="11589"/>
                    <a:pt x="14982" y="11508"/>
                    <a:pt x="14924" y="11421"/>
                  </a:cubicBezTo>
                  <a:cubicBezTo>
                    <a:pt x="15069" y="11317"/>
                    <a:pt x="15220" y="11235"/>
                    <a:pt x="15382" y="11178"/>
                  </a:cubicBezTo>
                  <a:close/>
                  <a:moveTo>
                    <a:pt x="22056" y="11038"/>
                  </a:moveTo>
                  <a:cubicBezTo>
                    <a:pt x="22201" y="11293"/>
                    <a:pt x="22305" y="11514"/>
                    <a:pt x="22247" y="11780"/>
                  </a:cubicBezTo>
                  <a:cubicBezTo>
                    <a:pt x="22241" y="11803"/>
                    <a:pt x="22236" y="11821"/>
                    <a:pt x="22230" y="11844"/>
                  </a:cubicBezTo>
                  <a:cubicBezTo>
                    <a:pt x="22207" y="11907"/>
                    <a:pt x="22276" y="12006"/>
                    <a:pt x="22189" y="12047"/>
                  </a:cubicBezTo>
                  <a:cubicBezTo>
                    <a:pt x="22136" y="12064"/>
                    <a:pt x="22083" y="12072"/>
                    <a:pt x="22033" y="12072"/>
                  </a:cubicBezTo>
                  <a:cubicBezTo>
                    <a:pt x="22017" y="12072"/>
                    <a:pt x="22002" y="12071"/>
                    <a:pt x="21987" y="12070"/>
                  </a:cubicBezTo>
                  <a:cubicBezTo>
                    <a:pt x="21471" y="12093"/>
                    <a:pt x="20978" y="12186"/>
                    <a:pt x="20538" y="12475"/>
                  </a:cubicBezTo>
                  <a:cubicBezTo>
                    <a:pt x="20491" y="12505"/>
                    <a:pt x="20435" y="12523"/>
                    <a:pt x="20378" y="12523"/>
                  </a:cubicBezTo>
                  <a:cubicBezTo>
                    <a:pt x="20358" y="12523"/>
                    <a:pt x="20338" y="12520"/>
                    <a:pt x="20318" y="12516"/>
                  </a:cubicBezTo>
                  <a:cubicBezTo>
                    <a:pt x="20245" y="12501"/>
                    <a:pt x="20172" y="12492"/>
                    <a:pt x="20099" y="12492"/>
                  </a:cubicBezTo>
                  <a:cubicBezTo>
                    <a:pt x="19971" y="12492"/>
                    <a:pt x="19846" y="12521"/>
                    <a:pt x="19727" y="12603"/>
                  </a:cubicBezTo>
                  <a:cubicBezTo>
                    <a:pt x="19721" y="12574"/>
                    <a:pt x="19716" y="12562"/>
                    <a:pt x="19721" y="12556"/>
                  </a:cubicBezTo>
                  <a:cubicBezTo>
                    <a:pt x="20063" y="12238"/>
                    <a:pt x="20440" y="11965"/>
                    <a:pt x="20903" y="11832"/>
                  </a:cubicBezTo>
                  <a:cubicBezTo>
                    <a:pt x="21048" y="11791"/>
                    <a:pt x="21199" y="11770"/>
                    <a:pt x="21351" y="11770"/>
                  </a:cubicBezTo>
                  <a:cubicBezTo>
                    <a:pt x="21412" y="11770"/>
                    <a:pt x="21473" y="11773"/>
                    <a:pt x="21535" y="11780"/>
                  </a:cubicBezTo>
                  <a:cubicBezTo>
                    <a:pt x="21568" y="11782"/>
                    <a:pt x="21595" y="11784"/>
                    <a:pt x="21617" y="11784"/>
                  </a:cubicBezTo>
                  <a:cubicBezTo>
                    <a:pt x="21714" y="11784"/>
                    <a:pt x="21727" y="11755"/>
                    <a:pt x="21755" y="11624"/>
                  </a:cubicBezTo>
                  <a:cubicBezTo>
                    <a:pt x="21801" y="11421"/>
                    <a:pt x="21911" y="11247"/>
                    <a:pt x="22056" y="11038"/>
                  </a:cubicBezTo>
                  <a:close/>
                  <a:moveTo>
                    <a:pt x="13111" y="8982"/>
                  </a:moveTo>
                  <a:cubicBezTo>
                    <a:pt x="13221" y="9121"/>
                    <a:pt x="13320" y="9277"/>
                    <a:pt x="13395" y="9440"/>
                  </a:cubicBezTo>
                  <a:cubicBezTo>
                    <a:pt x="13656" y="9938"/>
                    <a:pt x="13951" y="10413"/>
                    <a:pt x="14287" y="10865"/>
                  </a:cubicBezTo>
                  <a:cubicBezTo>
                    <a:pt x="14455" y="11085"/>
                    <a:pt x="14478" y="11346"/>
                    <a:pt x="14501" y="11606"/>
                  </a:cubicBezTo>
                  <a:cubicBezTo>
                    <a:pt x="14496" y="11658"/>
                    <a:pt x="14484" y="11705"/>
                    <a:pt x="14449" y="11739"/>
                  </a:cubicBezTo>
                  <a:cubicBezTo>
                    <a:pt x="14328" y="11942"/>
                    <a:pt x="14235" y="12157"/>
                    <a:pt x="14171" y="12383"/>
                  </a:cubicBezTo>
                  <a:cubicBezTo>
                    <a:pt x="14142" y="12498"/>
                    <a:pt x="14061" y="12603"/>
                    <a:pt x="13963" y="12672"/>
                  </a:cubicBezTo>
                  <a:cubicBezTo>
                    <a:pt x="13499" y="12979"/>
                    <a:pt x="13082" y="13350"/>
                    <a:pt x="12723" y="13773"/>
                  </a:cubicBezTo>
                  <a:cubicBezTo>
                    <a:pt x="12821" y="13425"/>
                    <a:pt x="12891" y="13072"/>
                    <a:pt x="12931" y="12719"/>
                  </a:cubicBezTo>
                  <a:cubicBezTo>
                    <a:pt x="12989" y="12290"/>
                    <a:pt x="13053" y="11861"/>
                    <a:pt x="13117" y="11432"/>
                  </a:cubicBezTo>
                  <a:cubicBezTo>
                    <a:pt x="13163" y="11143"/>
                    <a:pt x="13169" y="10847"/>
                    <a:pt x="13192" y="10552"/>
                  </a:cubicBezTo>
                  <a:cubicBezTo>
                    <a:pt x="13204" y="10471"/>
                    <a:pt x="13192" y="10390"/>
                    <a:pt x="13157" y="10314"/>
                  </a:cubicBezTo>
                  <a:cubicBezTo>
                    <a:pt x="13134" y="10256"/>
                    <a:pt x="13123" y="10193"/>
                    <a:pt x="13123" y="10129"/>
                  </a:cubicBezTo>
                  <a:cubicBezTo>
                    <a:pt x="13111" y="9776"/>
                    <a:pt x="13099" y="9422"/>
                    <a:pt x="13094" y="9063"/>
                  </a:cubicBezTo>
                  <a:cubicBezTo>
                    <a:pt x="13094" y="9034"/>
                    <a:pt x="13105" y="9005"/>
                    <a:pt x="13111" y="8982"/>
                  </a:cubicBezTo>
                  <a:close/>
                  <a:moveTo>
                    <a:pt x="19079" y="7422"/>
                  </a:moveTo>
                  <a:cubicBezTo>
                    <a:pt x="19081" y="7422"/>
                    <a:pt x="19082" y="7423"/>
                    <a:pt x="19084" y="7423"/>
                  </a:cubicBezTo>
                  <a:cubicBezTo>
                    <a:pt x="19165" y="7450"/>
                    <a:pt x="19248" y="7452"/>
                    <a:pt x="19332" y="7452"/>
                  </a:cubicBezTo>
                  <a:cubicBezTo>
                    <a:pt x="19347" y="7452"/>
                    <a:pt x="19362" y="7452"/>
                    <a:pt x="19377" y="7452"/>
                  </a:cubicBezTo>
                  <a:cubicBezTo>
                    <a:pt x="19477" y="7452"/>
                    <a:pt x="19576" y="7455"/>
                    <a:pt x="19675" y="7499"/>
                  </a:cubicBezTo>
                  <a:cubicBezTo>
                    <a:pt x="19669" y="7562"/>
                    <a:pt x="19652" y="7626"/>
                    <a:pt x="19623" y="7684"/>
                  </a:cubicBezTo>
                  <a:cubicBezTo>
                    <a:pt x="19478" y="8066"/>
                    <a:pt x="19380" y="8460"/>
                    <a:pt x="19322" y="8860"/>
                  </a:cubicBezTo>
                  <a:cubicBezTo>
                    <a:pt x="19304" y="8970"/>
                    <a:pt x="19310" y="9080"/>
                    <a:pt x="19333" y="9185"/>
                  </a:cubicBezTo>
                  <a:cubicBezTo>
                    <a:pt x="19356" y="9289"/>
                    <a:pt x="19362" y="9387"/>
                    <a:pt x="19351" y="9492"/>
                  </a:cubicBezTo>
                  <a:cubicBezTo>
                    <a:pt x="19322" y="9845"/>
                    <a:pt x="19298" y="10198"/>
                    <a:pt x="19148" y="10534"/>
                  </a:cubicBezTo>
                  <a:cubicBezTo>
                    <a:pt x="19061" y="10743"/>
                    <a:pt x="18991" y="10963"/>
                    <a:pt x="18957" y="11183"/>
                  </a:cubicBezTo>
                  <a:cubicBezTo>
                    <a:pt x="18951" y="11253"/>
                    <a:pt x="18922" y="11317"/>
                    <a:pt x="18870" y="11369"/>
                  </a:cubicBezTo>
                  <a:lnTo>
                    <a:pt x="18870" y="11363"/>
                  </a:lnTo>
                  <a:cubicBezTo>
                    <a:pt x="18777" y="11456"/>
                    <a:pt x="18690" y="11548"/>
                    <a:pt x="18597" y="11647"/>
                  </a:cubicBezTo>
                  <a:lnTo>
                    <a:pt x="18505" y="11606"/>
                  </a:lnTo>
                  <a:cubicBezTo>
                    <a:pt x="18483" y="11596"/>
                    <a:pt x="18464" y="11591"/>
                    <a:pt x="18447" y="11591"/>
                  </a:cubicBezTo>
                  <a:cubicBezTo>
                    <a:pt x="18399" y="11591"/>
                    <a:pt x="18373" y="11633"/>
                    <a:pt x="18360" y="11693"/>
                  </a:cubicBezTo>
                  <a:cubicBezTo>
                    <a:pt x="18337" y="11768"/>
                    <a:pt x="18319" y="11850"/>
                    <a:pt x="18314" y="11936"/>
                  </a:cubicBezTo>
                  <a:cubicBezTo>
                    <a:pt x="18261" y="12597"/>
                    <a:pt x="18151" y="13257"/>
                    <a:pt x="17989" y="13906"/>
                  </a:cubicBezTo>
                  <a:cubicBezTo>
                    <a:pt x="17908" y="14231"/>
                    <a:pt x="17827" y="14555"/>
                    <a:pt x="17717" y="14880"/>
                  </a:cubicBezTo>
                  <a:cubicBezTo>
                    <a:pt x="17717" y="14775"/>
                    <a:pt x="17717" y="14677"/>
                    <a:pt x="17723" y="14572"/>
                  </a:cubicBezTo>
                  <a:cubicBezTo>
                    <a:pt x="17746" y="14231"/>
                    <a:pt x="17746" y="13889"/>
                    <a:pt x="17723" y="13547"/>
                  </a:cubicBezTo>
                  <a:cubicBezTo>
                    <a:pt x="17717" y="13344"/>
                    <a:pt x="17665" y="13153"/>
                    <a:pt x="17566" y="12973"/>
                  </a:cubicBezTo>
                  <a:cubicBezTo>
                    <a:pt x="17531" y="12916"/>
                    <a:pt x="17526" y="12846"/>
                    <a:pt x="17560" y="12782"/>
                  </a:cubicBezTo>
                  <a:cubicBezTo>
                    <a:pt x="17659" y="12551"/>
                    <a:pt x="17746" y="12313"/>
                    <a:pt x="17833" y="12070"/>
                  </a:cubicBezTo>
                  <a:cubicBezTo>
                    <a:pt x="17844" y="12029"/>
                    <a:pt x="17856" y="11977"/>
                    <a:pt x="17856" y="11931"/>
                  </a:cubicBezTo>
                  <a:cubicBezTo>
                    <a:pt x="17862" y="11716"/>
                    <a:pt x="17862" y="11485"/>
                    <a:pt x="17781" y="11282"/>
                  </a:cubicBezTo>
                  <a:cubicBezTo>
                    <a:pt x="17711" y="11114"/>
                    <a:pt x="17723" y="10928"/>
                    <a:pt x="17815" y="10772"/>
                  </a:cubicBezTo>
                  <a:cubicBezTo>
                    <a:pt x="17885" y="10645"/>
                    <a:pt x="17943" y="10511"/>
                    <a:pt x="18006" y="10384"/>
                  </a:cubicBezTo>
                  <a:cubicBezTo>
                    <a:pt x="18035" y="10303"/>
                    <a:pt x="18088" y="10239"/>
                    <a:pt x="18157" y="10198"/>
                  </a:cubicBezTo>
                  <a:cubicBezTo>
                    <a:pt x="18238" y="10141"/>
                    <a:pt x="18290" y="10054"/>
                    <a:pt x="18296" y="9955"/>
                  </a:cubicBezTo>
                  <a:cubicBezTo>
                    <a:pt x="18325" y="9810"/>
                    <a:pt x="18290" y="9776"/>
                    <a:pt x="18122" y="9770"/>
                  </a:cubicBezTo>
                  <a:cubicBezTo>
                    <a:pt x="18111" y="9416"/>
                    <a:pt x="18146" y="9057"/>
                    <a:pt x="18227" y="8710"/>
                  </a:cubicBezTo>
                  <a:cubicBezTo>
                    <a:pt x="18256" y="8582"/>
                    <a:pt x="18285" y="8455"/>
                    <a:pt x="18325" y="8333"/>
                  </a:cubicBezTo>
                  <a:cubicBezTo>
                    <a:pt x="18383" y="8136"/>
                    <a:pt x="18377" y="7881"/>
                    <a:pt x="18534" y="7765"/>
                  </a:cubicBezTo>
                  <a:cubicBezTo>
                    <a:pt x="18690" y="7644"/>
                    <a:pt x="18858" y="7539"/>
                    <a:pt x="19032" y="7447"/>
                  </a:cubicBezTo>
                  <a:cubicBezTo>
                    <a:pt x="19047" y="7437"/>
                    <a:pt x="19066" y="7422"/>
                    <a:pt x="19079" y="7422"/>
                  </a:cubicBezTo>
                  <a:close/>
                  <a:moveTo>
                    <a:pt x="10127" y="18400"/>
                  </a:moveTo>
                  <a:lnTo>
                    <a:pt x="10127" y="18400"/>
                  </a:lnTo>
                  <a:cubicBezTo>
                    <a:pt x="10131" y="18424"/>
                    <a:pt x="10135" y="18448"/>
                    <a:pt x="10139" y="18472"/>
                  </a:cubicBezTo>
                  <a:lnTo>
                    <a:pt x="10139" y="18472"/>
                  </a:lnTo>
                  <a:cubicBezTo>
                    <a:pt x="10135" y="18451"/>
                    <a:pt x="10131" y="18429"/>
                    <a:pt x="10127" y="18408"/>
                  </a:cubicBezTo>
                  <a:cubicBezTo>
                    <a:pt x="10127" y="18405"/>
                    <a:pt x="10127" y="18403"/>
                    <a:pt x="10127" y="18400"/>
                  </a:cubicBezTo>
                  <a:close/>
                  <a:moveTo>
                    <a:pt x="22107" y="12201"/>
                  </a:moveTo>
                  <a:cubicBezTo>
                    <a:pt x="22168" y="12201"/>
                    <a:pt x="22226" y="12245"/>
                    <a:pt x="22241" y="12307"/>
                  </a:cubicBezTo>
                  <a:cubicBezTo>
                    <a:pt x="22299" y="12452"/>
                    <a:pt x="22346" y="12608"/>
                    <a:pt x="22375" y="12759"/>
                  </a:cubicBezTo>
                  <a:cubicBezTo>
                    <a:pt x="22392" y="12950"/>
                    <a:pt x="22421" y="13136"/>
                    <a:pt x="22462" y="13321"/>
                  </a:cubicBezTo>
                  <a:cubicBezTo>
                    <a:pt x="22514" y="13518"/>
                    <a:pt x="22427" y="13698"/>
                    <a:pt x="22317" y="13866"/>
                  </a:cubicBezTo>
                  <a:cubicBezTo>
                    <a:pt x="22108" y="14207"/>
                    <a:pt x="21848" y="14520"/>
                    <a:pt x="21552" y="14798"/>
                  </a:cubicBezTo>
                  <a:cubicBezTo>
                    <a:pt x="21407" y="14937"/>
                    <a:pt x="21303" y="15111"/>
                    <a:pt x="21245" y="15302"/>
                  </a:cubicBezTo>
                  <a:cubicBezTo>
                    <a:pt x="21141" y="15575"/>
                    <a:pt x="21019" y="15847"/>
                    <a:pt x="20874" y="16102"/>
                  </a:cubicBezTo>
                  <a:cubicBezTo>
                    <a:pt x="20816" y="16206"/>
                    <a:pt x="20729" y="16287"/>
                    <a:pt x="20619" y="16334"/>
                  </a:cubicBezTo>
                  <a:cubicBezTo>
                    <a:pt x="19970" y="16629"/>
                    <a:pt x="19351" y="16988"/>
                    <a:pt x="18771" y="17400"/>
                  </a:cubicBezTo>
                  <a:cubicBezTo>
                    <a:pt x="18563" y="17539"/>
                    <a:pt x="18377" y="17701"/>
                    <a:pt x="18209" y="17880"/>
                  </a:cubicBezTo>
                  <a:cubicBezTo>
                    <a:pt x="18006" y="18106"/>
                    <a:pt x="17775" y="18303"/>
                    <a:pt x="17514" y="18460"/>
                  </a:cubicBezTo>
                  <a:cubicBezTo>
                    <a:pt x="17363" y="18553"/>
                    <a:pt x="17190" y="18599"/>
                    <a:pt x="17033" y="18686"/>
                  </a:cubicBezTo>
                  <a:cubicBezTo>
                    <a:pt x="16842" y="18790"/>
                    <a:pt x="16651" y="18877"/>
                    <a:pt x="16500" y="19033"/>
                  </a:cubicBezTo>
                  <a:cubicBezTo>
                    <a:pt x="16448" y="19085"/>
                    <a:pt x="16379" y="19126"/>
                    <a:pt x="16309" y="19143"/>
                  </a:cubicBezTo>
                  <a:cubicBezTo>
                    <a:pt x="16448" y="18923"/>
                    <a:pt x="16575" y="18738"/>
                    <a:pt x="16686" y="18541"/>
                  </a:cubicBezTo>
                  <a:cubicBezTo>
                    <a:pt x="16859" y="18222"/>
                    <a:pt x="17033" y="17904"/>
                    <a:pt x="17242" y="17597"/>
                  </a:cubicBezTo>
                  <a:cubicBezTo>
                    <a:pt x="17300" y="17515"/>
                    <a:pt x="17346" y="17423"/>
                    <a:pt x="17375" y="17324"/>
                  </a:cubicBezTo>
                  <a:cubicBezTo>
                    <a:pt x="17456" y="16988"/>
                    <a:pt x="17584" y="16670"/>
                    <a:pt x="17694" y="16345"/>
                  </a:cubicBezTo>
                  <a:cubicBezTo>
                    <a:pt x="17740" y="16218"/>
                    <a:pt x="17763" y="16090"/>
                    <a:pt x="17775" y="15963"/>
                  </a:cubicBezTo>
                  <a:cubicBezTo>
                    <a:pt x="17792" y="15673"/>
                    <a:pt x="17891" y="15401"/>
                    <a:pt x="17931" y="15111"/>
                  </a:cubicBezTo>
                  <a:cubicBezTo>
                    <a:pt x="17983" y="14804"/>
                    <a:pt x="18053" y="14503"/>
                    <a:pt x="18146" y="14213"/>
                  </a:cubicBezTo>
                  <a:cubicBezTo>
                    <a:pt x="18157" y="14150"/>
                    <a:pt x="18192" y="14097"/>
                    <a:pt x="18232" y="14057"/>
                  </a:cubicBezTo>
                  <a:cubicBezTo>
                    <a:pt x="18435" y="13848"/>
                    <a:pt x="18655" y="13663"/>
                    <a:pt x="18893" y="13501"/>
                  </a:cubicBezTo>
                  <a:cubicBezTo>
                    <a:pt x="18957" y="13460"/>
                    <a:pt x="19009" y="13408"/>
                    <a:pt x="19043" y="13338"/>
                  </a:cubicBezTo>
                  <a:cubicBezTo>
                    <a:pt x="19148" y="13188"/>
                    <a:pt x="19258" y="13037"/>
                    <a:pt x="19380" y="12898"/>
                  </a:cubicBezTo>
                  <a:cubicBezTo>
                    <a:pt x="19443" y="12817"/>
                    <a:pt x="19536" y="12759"/>
                    <a:pt x="19634" y="12730"/>
                  </a:cubicBezTo>
                  <a:cubicBezTo>
                    <a:pt x="19739" y="12701"/>
                    <a:pt x="19843" y="12672"/>
                    <a:pt x="19947" y="12643"/>
                  </a:cubicBezTo>
                  <a:cubicBezTo>
                    <a:pt x="19993" y="12628"/>
                    <a:pt x="20037" y="12622"/>
                    <a:pt x="20080" y="12622"/>
                  </a:cubicBezTo>
                  <a:cubicBezTo>
                    <a:pt x="20188" y="12622"/>
                    <a:pt x="20286" y="12663"/>
                    <a:pt x="20382" y="12713"/>
                  </a:cubicBezTo>
                  <a:cubicBezTo>
                    <a:pt x="20463" y="12759"/>
                    <a:pt x="20544" y="12788"/>
                    <a:pt x="20637" y="12800"/>
                  </a:cubicBezTo>
                  <a:cubicBezTo>
                    <a:pt x="20642" y="12800"/>
                    <a:pt x="20647" y="12800"/>
                    <a:pt x="20652" y="12800"/>
                  </a:cubicBezTo>
                  <a:cubicBezTo>
                    <a:pt x="20745" y="12800"/>
                    <a:pt x="20778" y="12749"/>
                    <a:pt x="20718" y="12666"/>
                  </a:cubicBezTo>
                  <a:cubicBezTo>
                    <a:pt x="20660" y="12591"/>
                    <a:pt x="20700" y="12574"/>
                    <a:pt x="20747" y="12539"/>
                  </a:cubicBezTo>
                  <a:cubicBezTo>
                    <a:pt x="20909" y="12423"/>
                    <a:pt x="21094" y="12342"/>
                    <a:pt x="21286" y="12301"/>
                  </a:cubicBezTo>
                  <a:cubicBezTo>
                    <a:pt x="21546" y="12244"/>
                    <a:pt x="21813" y="12209"/>
                    <a:pt x="22085" y="12203"/>
                  </a:cubicBezTo>
                  <a:cubicBezTo>
                    <a:pt x="22092" y="12202"/>
                    <a:pt x="22099" y="12201"/>
                    <a:pt x="22107" y="12201"/>
                  </a:cubicBezTo>
                  <a:close/>
                  <a:moveTo>
                    <a:pt x="2812" y="19052"/>
                  </a:moveTo>
                  <a:cubicBezTo>
                    <a:pt x="2810" y="19063"/>
                    <a:pt x="2810" y="19074"/>
                    <a:pt x="2810" y="19085"/>
                  </a:cubicBezTo>
                  <a:cubicBezTo>
                    <a:pt x="2750" y="19357"/>
                    <a:pt x="2686" y="19626"/>
                    <a:pt x="2624" y="19882"/>
                  </a:cubicBezTo>
                  <a:lnTo>
                    <a:pt x="2624" y="19882"/>
                  </a:lnTo>
                  <a:cubicBezTo>
                    <a:pt x="2687" y="19616"/>
                    <a:pt x="2748" y="19335"/>
                    <a:pt x="2812" y="19052"/>
                  </a:cubicBezTo>
                  <a:close/>
                  <a:moveTo>
                    <a:pt x="14774" y="11531"/>
                  </a:moveTo>
                  <a:cubicBezTo>
                    <a:pt x="15179" y="11815"/>
                    <a:pt x="15324" y="12226"/>
                    <a:pt x="15313" y="12690"/>
                  </a:cubicBezTo>
                  <a:cubicBezTo>
                    <a:pt x="15295" y="13084"/>
                    <a:pt x="15249" y="13478"/>
                    <a:pt x="15173" y="13866"/>
                  </a:cubicBezTo>
                  <a:cubicBezTo>
                    <a:pt x="15127" y="14086"/>
                    <a:pt x="15029" y="14277"/>
                    <a:pt x="14942" y="14474"/>
                  </a:cubicBezTo>
                  <a:cubicBezTo>
                    <a:pt x="14687" y="15065"/>
                    <a:pt x="14432" y="15662"/>
                    <a:pt x="14096" y="16206"/>
                  </a:cubicBezTo>
                  <a:cubicBezTo>
                    <a:pt x="13760" y="16745"/>
                    <a:pt x="13383" y="17249"/>
                    <a:pt x="12908" y="17666"/>
                  </a:cubicBezTo>
                  <a:cubicBezTo>
                    <a:pt x="12816" y="17736"/>
                    <a:pt x="12717" y="17799"/>
                    <a:pt x="12607" y="17840"/>
                  </a:cubicBezTo>
                  <a:cubicBezTo>
                    <a:pt x="12514" y="17875"/>
                    <a:pt x="12439" y="17938"/>
                    <a:pt x="12381" y="18014"/>
                  </a:cubicBezTo>
                  <a:cubicBezTo>
                    <a:pt x="12097" y="18402"/>
                    <a:pt x="11767" y="18749"/>
                    <a:pt x="11460" y="19114"/>
                  </a:cubicBezTo>
                  <a:cubicBezTo>
                    <a:pt x="11135" y="19514"/>
                    <a:pt x="10811" y="19908"/>
                    <a:pt x="10469" y="20354"/>
                  </a:cubicBezTo>
                  <a:cubicBezTo>
                    <a:pt x="10487" y="20036"/>
                    <a:pt x="10498" y="19758"/>
                    <a:pt x="10504" y="19479"/>
                  </a:cubicBezTo>
                  <a:lnTo>
                    <a:pt x="10498" y="19479"/>
                  </a:lnTo>
                  <a:cubicBezTo>
                    <a:pt x="10498" y="19254"/>
                    <a:pt x="10533" y="19016"/>
                    <a:pt x="10440" y="18790"/>
                  </a:cubicBezTo>
                  <a:cubicBezTo>
                    <a:pt x="10405" y="18709"/>
                    <a:pt x="10463" y="18616"/>
                    <a:pt x="10481" y="18535"/>
                  </a:cubicBezTo>
                  <a:cubicBezTo>
                    <a:pt x="10631" y="17973"/>
                    <a:pt x="10852" y="17429"/>
                    <a:pt x="11141" y="16925"/>
                  </a:cubicBezTo>
                  <a:cubicBezTo>
                    <a:pt x="11361" y="16502"/>
                    <a:pt x="11611" y="16090"/>
                    <a:pt x="11877" y="15691"/>
                  </a:cubicBezTo>
                  <a:cubicBezTo>
                    <a:pt x="12109" y="15355"/>
                    <a:pt x="12288" y="14978"/>
                    <a:pt x="12404" y="14584"/>
                  </a:cubicBezTo>
                  <a:cubicBezTo>
                    <a:pt x="12410" y="14549"/>
                    <a:pt x="12422" y="14520"/>
                    <a:pt x="12439" y="14491"/>
                  </a:cubicBezTo>
                  <a:cubicBezTo>
                    <a:pt x="12833" y="13860"/>
                    <a:pt x="13238" y="13240"/>
                    <a:pt x="13887" y="12840"/>
                  </a:cubicBezTo>
                  <a:cubicBezTo>
                    <a:pt x="13910" y="12817"/>
                    <a:pt x="13934" y="12805"/>
                    <a:pt x="13957" y="12794"/>
                  </a:cubicBezTo>
                  <a:cubicBezTo>
                    <a:pt x="14160" y="12730"/>
                    <a:pt x="14247" y="12580"/>
                    <a:pt x="14287" y="12388"/>
                  </a:cubicBezTo>
                  <a:cubicBezTo>
                    <a:pt x="14322" y="12267"/>
                    <a:pt x="14362" y="12151"/>
                    <a:pt x="14420" y="12041"/>
                  </a:cubicBezTo>
                  <a:cubicBezTo>
                    <a:pt x="14449" y="11977"/>
                    <a:pt x="14449" y="11873"/>
                    <a:pt x="14565" y="11867"/>
                  </a:cubicBezTo>
                  <a:cubicBezTo>
                    <a:pt x="14600" y="11867"/>
                    <a:pt x="14606" y="11821"/>
                    <a:pt x="14612" y="11786"/>
                  </a:cubicBezTo>
                  <a:cubicBezTo>
                    <a:pt x="14635" y="11682"/>
                    <a:pt x="14693" y="11595"/>
                    <a:pt x="14774" y="11531"/>
                  </a:cubicBezTo>
                  <a:close/>
                  <a:moveTo>
                    <a:pt x="8975" y="21720"/>
                  </a:moveTo>
                  <a:lnTo>
                    <a:pt x="8975" y="21720"/>
                  </a:lnTo>
                  <a:cubicBezTo>
                    <a:pt x="8997" y="21778"/>
                    <a:pt x="9020" y="21837"/>
                    <a:pt x="9044" y="21895"/>
                  </a:cubicBezTo>
                  <a:cubicBezTo>
                    <a:pt x="9065" y="21949"/>
                    <a:pt x="9085" y="22006"/>
                    <a:pt x="9108" y="22061"/>
                  </a:cubicBezTo>
                  <a:lnTo>
                    <a:pt x="9108" y="22061"/>
                  </a:lnTo>
                  <a:cubicBezTo>
                    <a:pt x="9060" y="21949"/>
                    <a:pt x="9016" y="21836"/>
                    <a:pt x="8975" y="21720"/>
                  </a:cubicBezTo>
                  <a:close/>
                  <a:moveTo>
                    <a:pt x="9409" y="22880"/>
                  </a:moveTo>
                  <a:lnTo>
                    <a:pt x="9409" y="22880"/>
                  </a:lnTo>
                  <a:cubicBezTo>
                    <a:pt x="9432" y="22950"/>
                    <a:pt x="9450" y="23013"/>
                    <a:pt x="9467" y="23083"/>
                  </a:cubicBezTo>
                  <a:cubicBezTo>
                    <a:pt x="9496" y="23216"/>
                    <a:pt x="9513" y="23349"/>
                    <a:pt x="9525" y="23483"/>
                  </a:cubicBezTo>
                  <a:cubicBezTo>
                    <a:pt x="9507" y="23338"/>
                    <a:pt x="9490" y="23199"/>
                    <a:pt x="9455" y="23054"/>
                  </a:cubicBezTo>
                  <a:cubicBezTo>
                    <a:pt x="9444" y="22996"/>
                    <a:pt x="9426" y="22938"/>
                    <a:pt x="9409" y="22880"/>
                  </a:cubicBezTo>
                  <a:close/>
                  <a:moveTo>
                    <a:pt x="18231" y="7786"/>
                  </a:moveTo>
                  <a:cubicBezTo>
                    <a:pt x="18243" y="7786"/>
                    <a:pt x="18255" y="7790"/>
                    <a:pt x="18267" y="7800"/>
                  </a:cubicBezTo>
                  <a:cubicBezTo>
                    <a:pt x="18325" y="7846"/>
                    <a:pt x="18267" y="7898"/>
                    <a:pt x="18256" y="7951"/>
                  </a:cubicBezTo>
                  <a:cubicBezTo>
                    <a:pt x="18082" y="8489"/>
                    <a:pt x="17925" y="9028"/>
                    <a:pt x="17925" y="9602"/>
                  </a:cubicBezTo>
                  <a:cubicBezTo>
                    <a:pt x="17937" y="9949"/>
                    <a:pt x="17833" y="10291"/>
                    <a:pt x="17636" y="10581"/>
                  </a:cubicBezTo>
                  <a:cubicBezTo>
                    <a:pt x="17601" y="10575"/>
                    <a:pt x="17595" y="10546"/>
                    <a:pt x="17584" y="10523"/>
                  </a:cubicBezTo>
                  <a:cubicBezTo>
                    <a:pt x="17544" y="10469"/>
                    <a:pt x="17517" y="10394"/>
                    <a:pt x="17453" y="10394"/>
                  </a:cubicBezTo>
                  <a:cubicBezTo>
                    <a:pt x="17442" y="10394"/>
                    <a:pt x="17429" y="10396"/>
                    <a:pt x="17416" y="10401"/>
                  </a:cubicBezTo>
                  <a:cubicBezTo>
                    <a:pt x="17323" y="10442"/>
                    <a:pt x="17340" y="10540"/>
                    <a:pt x="17352" y="10621"/>
                  </a:cubicBezTo>
                  <a:cubicBezTo>
                    <a:pt x="17387" y="10813"/>
                    <a:pt x="17433" y="10998"/>
                    <a:pt x="17497" y="11178"/>
                  </a:cubicBezTo>
                  <a:cubicBezTo>
                    <a:pt x="17531" y="11264"/>
                    <a:pt x="17555" y="11351"/>
                    <a:pt x="17572" y="11438"/>
                  </a:cubicBezTo>
                  <a:cubicBezTo>
                    <a:pt x="17641" y="11763"/>
                    <a:pt x="17601" y="12099"/>
                    <a:pt x="17450" y="12400"/>
                  </a:cubicBezTo>
                  <a:cubicBezTo>
                    <a:pt x="17329" y="12678"/>
                    <a:pt x="17317" y="12997"/>
                    <a:pt x="17427" y="13281"/>
                  </a:cubicBezTo>
                  <a:cubicBezTo>
                    <a:pt x="17485" y="13472"/>
                    <a:pt x="17508" y="13674"/>
                    <a:pt x="17508" y="13871"/>
                  </a:cubicBezTo>
                  <a:cubicBezTo>
                    <a:pt x="17520" y="14567"/>
                    <a:pt x="17468" y="15262"/>
                    <a:pt x="17352" y="15945"/>
                  </a:cubicBezTo>
                  <a:cubicBezTo>
                    <a:pt x="17265" y="16415"/>
                    <a:pt x="17184" y="16896"/>
                    <a:pt x="16900" y="17301"/>
                  </a:cubicBezTo>
                  <a:cubicBezTo>
                    <a:pt x="16460" y="17933"/>
                    <a:pt x="16054" y="18587"/>
                    <a:pt x="15643" y="19236"/>
                  </a:cubicBezTo>
                  <a:cubicBezTo>
                    <a:pt x="15469" y="19520"/>
                    <a:pt x="15243" y="19769"/>
                    <a:pt x="15098" y="20076"/>
                  </a:cubicBezTo>
                  <a:lnTo>
                    <a:pt x="15098" y="20082"/>
                  </a:lnTo>
                  <a:cubicBezTo>
                    <a:pt x="15000" y="20291"/>
                    <a:pt x="14820" y="20447"/>
                    <a:pt x="14629" y="20586"/>
                  </a:cubicBezTo>
                  <a:cubicBezTo>
                    <a:pt x="14218" y="20893"/>
                    <a:pt x="13754" y="21107"/>
                    <a:pt x="13343" y="21403"/>
                  </a:cubicBezTo>
                  <a:cubicBezTo>
                    <a:pt x="13267" y="21467"/>
                    <a:pt x="13175" y="21507"/>
                    <a:pt x="13082" y="21519"/>
                  </a:cubicBezTo>
                  <a:cubicBezTo>
                    <a:pt x="12897" y="21536"/>
                    <a:pt x="12792" y="21652"/>
                    <a:pt x="12694" y="21791"/>
                  </a:cubicBezTo>
                  <a:cubicBezTo>
                    <a:pt x="12422" y="22185"/>
                    <a:pt x="12155" y="22567"/>
                    <a:pt x="11703" y="22805"/>
                  </a:cubicBezTo>
                  <a:cubicBezTo>
                    <a:pt x="11327" y="23002"/>
                    <a:pt x="11008" y="23297"/>
                    <a:pt x="10655" y="23535"/>
                  </a:cubicBezTo>
                  <a:cubicBezTo>
                    <a:pt x="10342" y="23755"/>
                    <a:pt x="10017" y="23946"/>
                    <a:pt x="9728" y="24195"/>
                  </a:cubicBezTo>
                  <a:cubicBezTo>
                    <a:pt x="9757" y="24155"/>
                    <a:pt x="9780" y="24114"/>
                    <a:pt x="9797" y="24068"/>
                  </a:cubicBezTo>
                  <a:cubicBezTo>
                    <a:pt x="9994" y="23564"/>
                    <a:pt x="10162" y="23042"/>
                    <a:pt x="10284" y="22515"/>
                  </a:cubicBezTo>
                  <a:cubicBezTo>
                    <a:pt x="10394" y="22034"/>
                    <a:pt x="10608" y="21577"/>
                    <a:pt x="10909" y="21183"/>
                  </a:cubicBezTo>
                  <a:cubicBezTo>
                    <a:pt x="11309" y="20667"/>
                    <a:pt x="11732" y="20169"/>
                    <a:pt x="12138" y="19659"/>
                  </a:cubicBezTo>
                  <a:cubicBezTo>
                    <a:pt x="12271" y="19497"/>
                    <a:pt x="12416" y="19340"/>
                    <a:pt x="12485" y="19132"/>
                  </a:cubicBezTo>
                  <a:cubicBezTo>
                    <a:pt x="12561" y="18883"/>
                    <a:pt x="12711" y="18668"/>
                    <a:pt x="12908" y="18506"/>
                  </a:cubicBezTo>
                  <a:cubicBezTo>
                    <a:pt x="13325" y="18170"/>
                    <a:pt x="13714" y="17799"/>
                    <a:pt x="14131" y="17463"/>
                  </a:cubicBezTo>
                  <a:cubicBezTo>
                    <a:pt x="14281" y="17342"/>
                    <a:pt x="14391" y="17179"/>
                    <a:pt x="14455" y="17000"/>
                  </a:cubicBezTo>
                  <a:cubicBezTo>
                    <a:pt x="14536" y="16716"/>
                    <a:pt x="14658" y="16444"/>
                    <a:pt x="14814" y="16195"/>
                  </a:cubicBezTo>
                  <a:cubicBezTo>
                    <a:pt x="15197" y="15581"/>
                    <a:pt x="15538" y="14943"/>
                    <a:pt x="15828" y="14283"/>
                  </a:cubicBezTo>
                  <a:cubicBezTo>
                    <a:pt x="15927" y="14063"/>
                    <a:pt x="15967" y="13819"/>
                    <a:pt x="15956" y="13582"/>
                  </a:cubicBezTo>
                  <a:cubicBezTo>
                    <a:pt x="15944" y="12719"/>
                    <a:pt x="15880" y="11855"/>
                    <a:pt x="15932" y="10986"/>
                  </a:cubicBezTo>
                  <a:cubicBezTo>
                    <a:pt x="15956" y="10610"/>
                    <a:pt x="16077" y="10326"/>
                    <a:pt x="16425" y="10152"/>
                  </a:cubicBezTo>
                  <a:cubicBezTo>
                    <a:pt x="16483" y="10123"/>
                    <a:pt x="16541" y="10088"/>
                    <a:pt x="16599" y="10048"/>
                  </a:cubicBezTo>
                  <a:cubicBezTo>
                    <a:pt x="16691" y="9996"/>
                    <a:pt x="16871" y="9955"/>
                    <a:pt x="16796" y="9822"/>
                  </a:cubicBezTo>
                  <a:cubicBezTo>
                    <a:pt x="16773" y="9778"/>
                    <a:pt x="16740" y="9763"/>
                    <a:pt x="16702" y="9763"/>
                  </a:cubicBezTo>
                  <a:cubicBezTo>
                    <a:pt x="16634" y="9763"/>
                    <a:pt x="16550" y="9813"/>
                    <a:pt x="16483" y="9839"/>
                  </a:cubicBezTo>
                  <a:cubicBezTo>
                    <a:pt x="16338" y="9897"/>
                    <a:pt x="16234" y="10019"/>
                    <a:pt x="16077" y="10077"/>
                  </a:cubicBezTo>
                  <a:cubicBezTo>
                    <a:pt x="16066" y="9579"/>
                    <a:pt x="16210" y="9161"/>
                    <a:pt x="16558" y="8831"/>
                  </a:cubicBezTo>
                  <a:cubicBezTo>
                    <a:pt x="16674" y="8721"/>
                    <a:pt x="16767" y="8588"/>
                    <a:pt x="16819" y="8437"/>
                  </a:cubicBezTo>
                  <a:cubicBezTo>
                    <a:pt x="16865" y="8298"/>
                    <a:pt x="16987" y="8194"/>
                    <a:pt x="17137" y="8188"/>
                  </a:cubicBezTo>
                  <a:cubicBezTo>
                    <a:pt x="17317" y="8177"/>
                    <a:pt x="17491" y="8119"/>
                    <a:pt x="17647" y="8026"/>
                  </a:cubicBezTo>
                  <a:cubicBezTo>
                    <a:pt x="17792" y="7922"/>
                    <a:pt x="17954" y="7852"/>
                    <a:pt x="18134" y="7817"/>
                  </a:cubicBezTo>
                  <a:cubicBezTo>
                    <a:pt x="18167" y="7809"/>
                    <a:pt x="18200" y="7786"/>
                    <a:pt x="18231" y="7786"/>
                  </a:cubicBezTo>
                  <a:close/>
                  <a:moveTo>
                    <a:pt x="9565" y="24166"/>
                  </a:moveTo>
                  <a:lnTo>
                    <a:pt x="9565" y="24166"/>
                  </a:lnTo>
                  <a:cubicBezTo>
                    <a:pt x="9577" y="24201"/>
                    <a:pt x="9606" y="24236"/>
                    <a:pt x="9647" y="24253"/>
                  </a:cubicBezTo>
                  <a:cubicBezTo>
                    <a:pt x="9652" y="24253"/>
                    <a:pt x="9664" y="24247"/>
                    <a:pt x="9675" y="24242"/>
                  </a:cubicBezTo>
                  <a:lnTo>
                    <a:pt x="9675" y="24242"/>
                  </a:lnTo>
                  <a:lnTo>
                    <a:pt x="9658" y="24259"/>
                  </a:lnTo>
                  <a:cubicBezTo>
                    <a:pt x="9583" y="24276"/>
                    <a:pt x="9571" y="24340"/>
                    <a:pt x="9571" y="24404"/>
                  </a:cubicBezTo>
                  <a:cubicBezTo>
                    <a:pt x="9581" y="24525"/>
                    <a:pt x="9574" y="24647"/>
                    <a:pt x="9575" y="24769"/>
                  </a:cubicBezTo>
                  <a:lnTo>
                    <a:pt x="9575" y="24769"/>
                  </a:lnTo>
                  <a:cubicBezTo>
                    <a:pt x="9571" y="24566"/>
                    <a:pt x="9571" y="24364"/>
                    <a:pt x="9565" y="24166"/>
                  </a:cubicBezTo>
                  <a:close/>
                  <a:moveTo>
                    <a:pt x="14479" y="1"/>
                  </a:moveTo>
                  <a:cubicBezTo>
                    <a:pt x="14385" y="1"/>
                    <a:pt x="14358" y="44"/>
                    <a:pt x="14397" y="141"/>
                  </a:cubicBezTo>
                  <a:cubicBezTo>
                    <a:pt x="14484" y="355"/>
                    <a:pt x="14409" y="558"/>
                    <a:pt x="14351" y="761"/>
                  </a:cubicBezTo>
                  <a:cubicBezTo>
                    <a:pt x="14275" y="999"/>
                    <a:pt x="14218" y="1236"/>
                    <a:pt x="14142" y="1468"/>
                  </a:cubicBezTo>
                  <a:cubicBezTo>
                    <a:pt x="14050" y="1786"/>
                    <a:pt x="13928" y="2093"/>
                    <a:pt x="13783" y="2389"/>
                  </a:cubicBezTo>
                  <a:cubicBezTo>
                    <a:pt x="13766" y="2418"/>
                    <a:pt x="13766" y="2447"/>
                    <a:pt x="13719" y="2464"/>
                  </a:cubicBezTo>
                  <a:cubicBezTo>
                    <a:pt x="13569" y="2505"/>
                    <a:pt x="13557" y="2522"/>
                    <a:pt x="13592" y="2661"/>
                  </a:cubicBezTo>
                  <a:cubicBezTo>
                    <a:pt x="13615" y="2719"/>
                    <a:pt x="13621" y="2783"/>
                    <a:pt x="13615" y="2841"/>
                  </a:cubicBezTo>
                  <a:cubicBezTo>
                    <a:pt x="13580" y="3026"/>
                    <a:pt x="13517" y="3200"/>
                    <a:pt x="13418" y="3356"/>
                  </a:cubicBezTo>
                  <a:cubicBezTo>
                    <a:pt x="13337" y="3484"/>
                    <a:pt x="13262" y="3617"/>
                    <a:pt x="13204" y="3756"/>
                  </a:cubicBezTo>
                  <a:cubicBezTo>
                    <a:pt x="13053" y="4086"/>
                    <a:pt x="12966" y="4428"/>
                    <a:pt x="13128" y="4787"/>
                  </a:cubicBezTo>
                  <a:cubicBezTo>
                    <a:pt x="13273" y="5123"/>
                    <a:pt x="13291" y="5500"/>
                    <a:pt x="13181" y="5848"/>
                  </a:cubicBezTo>
                  <a:cubicBezTo>
                    <a:pt x="13152" y="5981"/>
                    <a:pt x="13128" y="6114"/>
                    <a:pt x="13117" y="6247"/>
                  </a:cubicBezTo>
                  <a:cubicBezTo>
                    <a:pt x="13059" y="6103"/>
                    <a:pt x="12995" y="5963"/>
                    <a:pt x="12920" y="5824"/>
                  </a:cubicBezTo>
                  <a:cubicBezTo>
                    <a:pt x="12758" y="5523"/>
                    <a:pt x="12630" y="5205"/>
                    <a:pt x="12543" y="4874"/>
                  </a:cubicBezTo>
                  <a:cubicBezTo>
                    <a:pt x="12503" y="4753"/>
                    <a:pt x="12474" y="4637"/>
                    <a:pt x="12520" y="4509"/>
                  </a:cubicBezTo>
                  <a:cubicBezTo>
                    <a:pt x="12537" y="4463"/>
                    <a:pt x="12532" y="4393"/>
                    <a:pt x="12485" y="4382"/>
                  </a:cubicBezTo>
                  <a:cubicBezTo>
                    <a:pt x="12346" y="4341"/>
                    <a:pt x="12381" y="4220"/>
                    <a:pt x="12346" y="4133"/>
                  </a:cubicBezTo>
                  <a:cubicBezTo>
                    <a:pt x="12300" y="4017"/>
                    <a:pt x="12352" y="3913"/>
                    <a:pt x="12416" y="3826"/>
                  </a:cubicBezTo>
                  <a:cubicBezTo>
                    <a:pt x="12537" y="3646"/>
                    <a:pt x="12648" y="3461"/>
                    <a:pt x="12839" y="3351"/>
                  </a:cubicBezTo>
                  <a:cubicBezTo>
                    <a:pt x="12902" y="3310"/>
                    <a:pt x="12949" y="3246"/>
                    <a:pt x="12966" y="3171"/>
                  </a:cubicBezTo>
                  <a:cubicBezTo>
                    <a:pt x="12972" y="3154"/>
                    <a:pt x="12966" y="3131"/>
                    <a:pt x="12949" y="3119"/>
                  </a:cubicBezTo>
                  <a:cubicBezTo>
                    <a:pt x="12940" y="3115"/>
                    <a:pt x="12932" y="3113"/>
                    <a:pt x="12925" y="3113"/>
                  </a:cubicBezTo>
                  <a:cubicBezTo>
                    <a:pt x="12886" y="3113"/>
                    <a:pt x="12856" y="3158"/>
                    <a:pt x="12814" y="3158"/>
                  </a:cubicBezTo>
                  <a:cubicBezTo>
                    <a:pt x="12807" y="3158"/>
                    <a:pt x="12800" y="3156"/>
                    <a:pt x="12792" y="3154"/>
                  </a:cubicBezTo>
                  <a:cubicBezTo>
                    <a:pt x="12804" y="2974"/>
                    <a:pt x="12845" y="2800"/>
                    <a:pt x="12920" y="2638"/>
                  </a:cubicBezTo>
                  <a:cubicBezTo>
                    <a:pt x="13024" y="2395"/>
                    <a:pt x="13169" y="2175"/>
                    <a:pt x="13349" y="1983"/>
                  </a:cubicBezTo>
                  <a:cubicBezTo>
                    <a:pt x="13476" y="1850"/>
                    <a:pt x="13551" y="1682"/>
                    <a:pt x="13569" y="1497"/>
                  </a:cubicBezTo>
                  <a:cubicBezTo>
                    <a:pt x="13561" y="1492"/>
                    <a:pt x="13552" y="1490"/>
                    <a:pt x="13544" y="1490"/>
                  </a:cubicBezTo>
                  <a:cubicBezTo>
                    <a:pt x="13522" y="1490"/>
                    <a:pt x="13502" y="1505"/>
                    <a:pt x="13493" y="1526"/>
                  </a:cubicBezTo>
                  <a:cubicBezTo>
                    <a:pt x="13383" y="1746"/>
                    <a:pt x="13221" y="1920"/>
                    <a:pt x="13070" y="2111"/>
                  </a:cubicBezTo>
                  <a:cubicBezTo>
                    <a:pt x="12839" y="2401"/>
                    <a:pt x="12688" y="2754"/>
                    <a:pt x="12636" y="3125"/>
                  </a:cubicBezTo>
                  <a:cubicBezTo>
                    <a:pt x="12613" y="3391"/>
                    <a:pt x="12416" y="3542"/>
                    <a:pt x="12294" y="3779"/>
                  </a:cubicBezTo>
                  <a:cubicBezTo>
                    <a:pt x="12190" y="3548"/>
                    <a:pt x="12167" y="3356"/>
                    <a:pt x="12259" y="3165"/>
                  </a:cubicBezTo>
                  <a:cubicBezTo>
                    <a:pt x="12294" y="3090"/>
                    <a:pt x="12323" y="3009"/>
                    <a:pt x="12352" y="2934"/>
                  </a:cubicBezTo>
                  <a:cubicBezTo>
                    <a:pt x="12404" y="2806"/>
                    <a:pt x="12549" y="2742"/>
                    <a:pt x="12555" y="2569"/>
                  </a:cubicBezTo>
                  <a:cubicBezTo>
                    <a:pt x="12561" y="2424"/>
                    <a:pt x="12682" y="2296"/>
                    <a:pt x="12752" y="2163"/>
                  </a:cubicBezTo>
                  <a:cubicBezTo>
                    <a:pt x="12804" y="2059"/>
                    <a:pt x="12856" y="1954"/>
                    <a:pt x="12908" y="1850"/>
                  </a:cubicBezTo>
                  <a:cubicBezTo>
                    <a:pt x="12926" y="1815"/>
                    <a:pt x="12955" y="1769"/>
                    <a:pt x="12897" y="1746"/>
                  </a:cubicBezTo>
                  <a:cubicBezTo>
                    <a:pt x="12892" y="1744"/>
                    <a:pt x="12887" y="1744"/>
                    <a:pt x="12883" y="1744"/>
                  </a:cubicBezTo>
                  <a:cubicBezTo>
                    <a:pt x="12851" y="1744"/>
                    <a:pt x="12831" y="1778"/>
                    <a:pt x="12816" y="1798"/>
                  </a:cubicBezTo>
                  <a:cubicBezTo>
                    <a:pt x="12752" y="1908"/>
                    <a:pt x="12682" y="2018"/>
                    <a:pt x="12595" y="2163"/>
                  </a:cubicBezTo>
                  <a:cubicBezTo>
                    <a:pt x="12578" y="2007"/>
                    <a:pt x="12566" y="1908"/>
                    <a:pt x="12636" y="1810"/>
                  </a:cubicBezTo>
                  <a:cubicBezTo>
                    <a:pt x="12671" y="1763"/>
                    <a:pt x="12700" y="1688"/>
                    <a:pt x="12624" y="1676"/>
                  </a:cubicBezTo>
                  <a:cubicBezTo>
                    <a:pt x="12503" y="1647"/>
                    <a:pt x="12532" y="1578"/>
                    <a:pt x="12549" y="1508"/>
                  </a:cubicBezTo>
                  <a:cubicBezTo>
                    <a:pt x="12561" y="1445"/>
                    <a:pt x="12590" y="1392"/>
                    <a:pt x="12636" y="1352"/>
                  </a:cubicBezTo>
                  <a:cubicBezTo>
                    <a:pt x="12729" y="1271"/>
                    <a:pt x="12868" y="1190"/>
                    <a:pt x="12740" y="1033"/>
                  </a:cubicBezTo>
                  <a:cubicBezTo>
                    <a:pt x="12729" y="1016"/>
                    <a:pt x="12758" y="970"/>
                    <a:pt x="12769" y="941"/>
                  </a:cubicBezTo>
                  <a:cubicBezTo>
                    <a:pt x="12839" y="819"/>
                    <a:pt x="12908" y="703"/>
                    <a:pt x="12984" y="587"/>
                  </a:cubicBezTo>
                  <a:cubicBezTo>
                    <a:pt x="13047" y="477"/>
                    <a:pt x="13117" y="379"/>
                    <a:pt x="13181" y="274"/>
                  </a:cubicBezTo>
                  <a:cubicBezTo>
                    <a:pt x="13204" y="240"/>
                    <a:pt x="13238" y="193"/>
                    <a:pt x="13192" y="164"/>
                  </a:cubicBezTo>
                  <a:cubicBezTo>
                    <a:pt x="13182" y="158"/>
                    <a:pt x="13172" y="155"/>
                    <a:pt x="13163" y="155"/>
                  </a:cubicBezTo>
                  <a:cubicBezTo>
                    <a:pt x="13131" y="155"/>
                    <a:pt x="13106" y="188"/>
                    <a:pt x="13088" y="211"/>
                  </a:cubicBezTo>
                  <a:cubicBezTo>
                    <a:pt x="12995" y="327"/>
                    <a:pt x="12908" y="448"/>
                    <a:pt x="12827" y="576"/>
                  </a:cubicBezTo>
                  <a:cubicBezTo>
                    <a:pt x="12806" y="607"/>
                    <a:pt x="12795" y="658"/>
                    <a:pt x="12740" y="658"/>
                  </a:cubicBezTo>
                  <a:cubicBezTo>
                    <a:pt x="12735" y="658"/>
                    <a:pt x="12729" y="658"/>
                    <a:pt x="12723" y="657"/>
                  </a:cubicBezTo>
                  <a:cubicBezTo>
                    <a:pt x="12712" y="655"/>
                    <a:pt x="12702" y="654"/>
                    <a:pt x="12693" y="654"/>
                  </a:cubicBezTo>
                  <a:cubicBezTo>
                    <a:pt x="12605" y="654"/>
                    <a:pt x="12596" y="727"/>
                    <a:pt x="12607" y="796"/>
                  </a:cubicBezTo>
                  <a:cubicBezTo>
                    <a:pt x="12624" y="929"/>
                    <a:pt x="12572" y="1039"/>
                    <a:pt x="12526" y="1149"/>
                  </a:cubicBezTo>
                  <a:cubicBezTo>
                    <a:pt x="12416" y="1381"/>
                    <a:pt x="12375" y="1636"/>
                    <a:pt x="12416" y="1891"/>
                  </a:cubicBezTo>
                  <a:cubicBezTo>
                    <a:pt x="12474" y="2204"/>
                    <a:pt x="12462" y="2528"/>
                    <a:pt x="12283" y="2823"/>
                  </a:cubicBezTo>
                  <a:cubicBezTo>
                    <a:pt x="12213" y="2957"/>
                    <a:pt x="12161" y="3090"/>
                    <a:pt x="12126" y="3229"/>
                  </a:cubicBezTo>
                  <a:cubicBezTo>
                    <a:pt x="12086" y="3333"/>
                    <a:pt x="12080" y="3443"/>
                    <a:pt x="12109" y="3553"/>
                  </a:cubicBezTo>
                  <a:cubicBezTo>
                    <a:pt x="12213" y="4005"/>
                    <a:pt x="12312" y="4463"/>
                    <a:pt x="12439" y="4909"/>
                  </a:cubicBezTo>
                  <a:cubicBezTo>
                    <a:pt x="12456" y="4979"/>
                    <a:pt x="12480" y="5042"/>
                    <a:pt x="12491" y="5112"/>
                  </a:cubicBezTo>
                  <a:cubicBezTo>
                    <a:pt x="12508" y="5176"/>
                    <a:pt x="12520" y="5228"/>
                    <a:pt x="12537" y="5320"/>
                  </a:cubicBezTo>
                  <a:cubicBezTo>
                    <a:pt x="12300" y="5141"/>
                    <a:pt x="12068" y="5042"/>
                    <a:pt x="11807" y="5037"/>
                  </a:cubicBezTo>
                  <a:cubicBezTo>
                    <a:pt x="11726" y="5037"/>
                    <a:pt x="11639" y="5048"/>
                    <a:pt x="11558" y="5048"/>
                  </a:cubicBezTo>
                  <a:cubicBezTo>
                    <a:pt x="11379" y="5037"/>
                    <a:pt x="11211" y="4967"/>
                    <a:pt x="11078" y="4845"/>
                  </a:cubicBezTo>
                  <a:cubicBezTo>
                    <a:pt x="10973" y="4764"/>
                    <a:pt x="11014" y="4643"/>
                    <a:pt x="10991" y="4538"/>
                  </a:cubicBezTo>
                  <a:cubicBezTo>
                    <a:pt x="10979" y="4498"/>
                    <a:pt x="10973" y="4457"/>
                    <a:pt x="10973" y="4417"/>
                  </a:cubicBezTo>
                  <a:cubicBezTo>
                    <a:pt x="10967" y="4208"/>
                    <a:pt x="10909" y="3994"/>
                    <a:pt x="11031" y="3797"/>
                  </a:cubicBezTo>
                  <a:cubicBezTo>
                    <a:pt x="11037" y="3779"/>
                    <a:pt x="11043" y="3756"/>
                    <a:pt x="11043" y="3739"/>
                  </a:cubicBezTo>
                  <a:cubicBezTo>
                    <a:pt x="11043" y="3696"/>
                    <a:pt x="11030" y="3660"/>
                    <a:pt x="10998" y="3660"/>
                  </a:cubicBezTo>
                  <a:cubicBezTo>
                    <a:pt x="10987" y="3660"/>
                    <a:pt x="10973" y="3664"/>
                    <a:pt x="10956" y="3675"/>
                  </a:cubicBezTo>
                  <a:cubicBezTo>
                    <a:pt x="10936" y="3687"/>
                    <a:pt x="10920" y="3695"/>
                    <a:pt x="10908" y="3695"/>
                  </a:cubicBezTo>
                  <a:cubicBezTo>
                    <a:pt x="10891" y="3695"/>
                    <a:pt x="10879" y="3682"/>
                    <a:pt x="10869" y="3652"/>
                  </a:cubicBezTo>
                  <a:cubicBezTo>
                    <a:pt x="10846" y="3553"/>
                    <a:pt x="10788" y="3461"/>
                    <a:pt x="10886" y="3362"/>
                  </a:cubicBezTo>
                  <a:cubicBezTo>
                    <a:pt x="10921" y="3316"/>
                    <a:pt x="10938" y="3264"/>
                    <a:pt x="10944" y="3212"/>
                  </a:cubicBezTo>
                  <a:cubicBezTo>
                    <a:pt x="10954" y="3173"/>
                    <a:pt x="10948" y="3131"/>
                    <a:pt x="10912" y="3131"/>
                  </a:cubicBezTo>
                  <a:cubicBezTo>
                    <a:pt x="10905" y="3131"/>
                    <a:pt x="10896" y="3132"/>
                    <a:pt x="10886" y="3136"/>
                  </a:cubicBezTo>
                  <a:cubicBezTo>
                    <a:pt x="10867" y="3144"/>
                    <a:pt x="10852" y="3147"/>
                    <a:pt x="10840" y="3147"/>
                  </a:cubicBezTo>
                  <a:cubicBezTo>
                    <a:pt x="10799" y="3147"/>
                    <a:pt x="10799" y="3106"/>
                    <a:pt x="10799" y="3061"/>
                  </a:cubicBezTo>
                  <a:cubicBezTo>
                    <a:pt x="10799" y="2806"/>
                    <a:pt x="10817" y="2551"/>
                    <a:pt x="10852" y="2296"/>
                  </a:cubicBezTo>
                  <a:cubicBezTo>
                    <a:pt x="10852" y="2256"/>
                    <a:pt x="10886" y="2186"/>
                    <a:pt x="10817" y="2175"/>
                  </a:cubicBezTo>
                  <a:cubicBezTo>
                    <a:pt x="10812" y="2174"/>
                    <a:pt x="10808" y="2173"/>
                    <a:pt x="10804" y="2173"/>
                  </a:cubicBezTo>
                  <a:cubicBezTo>
                    <a:pt x="10754" y="2173"/>
                    <a:pt x="10758" y="2241"/>
                    <a:pt x="10747" y="2279"/>
                  </a:cubicBezTo>
                  <a:cubicBezTo>
                    <a:pt x="10741" y="2290"/>
                    <a:pt x="10741" y="2308"/>
                    <a:pt x="10736" y="2319"/>
                  </a:cubicBezTo>
                  <a:cubicBezTo>
                    <a:pt x="10666" y="2806"/>
                    <a:pt x="10649" y="3287"/>
                    <a:pt x="10753" y="3774"/>
                  </a:cubicBezTo>
                  <a:cubicBezTo>
                    <a:pt x="10811" y="4040"/>
                    <a:pt x="10805" y="4318"/>
                    <a:pt x="10857" y="4625"/>
                  </a:cubicBezTo>
                  <a:cubicBezTo>
                    <a:pt x="10747" y="4544"/>
                    <a:pt x="10672" y="4486"/>
                    <a:pt x="10597" y="4428"/>
                  </a:cubicBezTo>
                  <a:cubicBezTo>
                    <a:pt x="10458" y="4330"/>
                    <a:pt x="10440" y="4260"/>
                    <a:pt x="10510" y="4104"/>
                  </a:cubicBezTo>
                  <a:cubicBezTo>
                    <a:pt x="10539" y="4023"/>
                    <a:pt x="10597" y="3907"/>
                    <a:pt x="10539" y="3872"/>
                  </a:cubicBezTo>
                  <a:cubicBezTo>
                    <a:pt x="10411" y="3803"/>
                    <a:pt x="10429" y="3704"/>
                    <a:pt x="10417" y="3606"/>
                  </a:cubicBezTo>
                  <a:cubicBezTo>
                    <a:pt x="10411" y="3582"/>
                    <a:pt x="10388" y="3559"/>
                    <a:pt x="10371" y="3542"/>
                  </a:cubicBezTo>
                  <a:cubicBezTo>
                    <a:pt x="10272" y="3403"/>
                    <a:pt x="10139" y="3281"/>
                    <a:pt x="9994" y="3188"/>
                  </a:cubicBezTo>
                  <a:cubicBezTo>
                    <a:pt x="9867" y="3102"/>
                    <a:pt x="9722" y="3044"/>
                    <a:pt x="9571" y="3009"/>
                  </a:cubicBezTo>
                  <a:lnTo>
                    <a:pt x="9571" y="3009"/>
                  </a:lnTo>
                  <a:cubicBezTo>
                    <a:pt x="9577" y="3125"/>
                    <a:pt x="9664" y="3154"/>
                    <a:pt x="9733" y="3188"/>
                  </a:cubicBezTo>
                  <a:cubicBezTo>
                    <a:pt x="9913" y="3281"/>
                    <a:pt x="10075" y="3397"/>
                    <a:pt x="10214" y="3536"/>
                  </a:cubicBezTo>
                  <a:cubicBezTo>
                    <a:pt x="10290" y="3600"/>
                    <a:pt x="10324" y="3692"/>
                    <a:pt x="10313" y="3791"/>
                  </a:cubicBezTo>
                  <a:cubicBezTo>
                    <a:pt x="10266" y="4011"/>
                    <a:pt x="10382" y="4220"/>
                    <a:pt x="10411" y="4434"/>
                  </a:cubicBezTo>
                  <a:cubicBezTo>
                    <a:pt x="10429" y="4538"/>
                    <a:pt x="10602" y="4556"/>
                    <a:pt x="10684" y="4637"/>
                  </a:cubicBezTo>
                  <a:cubicBezTo>
                    <a:pt x="10736" y="4689"/>
                    <a:pt x="10799" y="4735"/>
                    <a:pt x="10852" y="4793"/>
                  </a:cubicBezTo>
                  <a:cubicBezTo>
                    <a:pt x="10933" y="4892"/>
                    <a:pt x="10996" y="5013"/>
                    <a:pt x="11164" y="5054"/>
                  </a:cubicBezTo>
                  <a:cubicBezTo>
                    <a:pt x="11014" y="5118"/>
                    <a:pt x="10881" y="5216"/>
                    <a:pt x="10776" y="5338"/>
                  </a:cubicBezTo>
                  <a:cubicBezTo>
                    <a:pt x="10660" y="5483"/>
                    <a:pt x="10278" y="5697"/>
                    <a:pt x="10093" y="5732"/>
                  </a:cubicBezTo>
                  <a:cubicBezTo>
                    <a:pt x="9849" y="5790"/>
                    <a:pt x="9612" y="5882"/>
                    <a:pt x="9392" y="6016"/>
                  </a:cubicBezTo>
                  <a:cubicBezTo>
                    <a:pt x="9350" y="6036"/>
                    <a:pt x="9315" y="6053"/>
                    <a:pt x="9280" y="6053"/>
                  </a:cubicBezTo>
                  <a:cubicBezTo>
                    <a:pt x="9247" y="6053"/>
                    <a:pt x="9214" y="6038"/>
                    <a:pt x="9177" y="5998"/>
                  </a:cubicBezTo>
                  <a:cubicBezTo>
                    <a:pt x="9090" y="5906"/>
                    <a:pt x="8980" y="5848"/>
                    <a:pt x="8859" y="5819"/>
                  </a:cubicBezTo>
                  <a:cubicBezTo>
                    <a:pt x="8806" y="5801"/>
                    <a:pt x="8743" y="5801"/>
                    <a:pt x="8714" y="5749"/>
                  </a:cubicBezTo>
                  <a:cubicBezTo>
                    <a:pt x="8688" y="5706"/>
                    <a:pt x="8663" y="5687"/>
                    <a:pt x="8637" y="5687"/>
                  </a:cubicBezTo>
                  <a:cubicBezTo>
                    <a:pt x="8611" y="5687"/>
                    <a:pt x="8583" y="5706"/>
                    <a:pt x="8552" y="5738"/>
                  </a:cubicBezTo>
                  <a:cubicBezTo>
                    <a:pt x="8534" y="5755"/>
                    <a:pt x="8476" y="5726"/>
                    <a:pt x="8476" y="5778"/>
                  </a:cubicBezTo>
                  <a:cubicBezTo>
                    <a:pt x="8476" y="5819"/>
                    <a:pt x="8511" y="5836"/>
                    <a:pt x="8540" y="5853"/>
                  </a:cubicBezTo>
                  <a:cubicBezTo>
                    <a:pt x="8633" y="5900"/>
                    <a:pt x="8778" y="5877"/>
                    <a:pt x="8778" y="6039"/>
                  </a:cubicBezTo>
                  <a:cubicBezTo>
                    <a:pt x="8778" y="6053"/>
                    <a:pt x="8802" y="6063"/>
                    <a:pt x="8827" y="6063"/>
                  </a:cubicBezTo>
                  <a:cubicBezTo>
                    <a:pt x="8843" y="6063"/>
                    <a:pt x="8859" y="6059"/>
                    <a:pt x="8870" y="6050"/>
                  </a:cubicBezTo>
                  <a:cubicBezTo>
                    <a:pt x="8914" y="6011"/>
                    <a:pt x="8954" y="5995"/>
                    <a:pt x="8991" y="5995"/>
                  </a:cubicBezTo>
                  <a:cubicBezTo>
                    <a:pt x="9058" y="5995"/>
                    <a:pt x="9116" y="6045"/>
                    <a:pt x="9171" y="6097"/>
                  </a:cubicBezTo>
                  <a:cubicBezTo>
                    <a:pt x="9247" y="6160"/>
                    <a:pt x="9380" y="6178"/>
                    <a:pt x="9345" y="6328"/>
                  </a:cubicBezTo>
                  <a:cubicBezTo>
                    <a:pt x="9342" y="6354"/>
                    <a:pt x="9365" y="6368"/>
                    <a:pt x="9393" y="6368"/>
                  </a:cubicBezTo>
                  <a:cubicBezTo>
                    <a:pt x="9410" y="6368"/>
                    <a:pt x="9428" y="6363"/>
                    <a:pt x="9444" y="6352"/>
                  </a:cubicBezTo>
                  <a:cubicBezTo>
                    <a:pt x="9484" y="6328"/>
                    <a:pt x="9513" y="6282"/>
                    <a:pt x="9513" y="6230"/>
                  </a:cubicBezTo>
                  <a:cubicBezTo>
                    <a:pt x="9502" y="6091"/>
                    <a:pt x="9606" y="6068"/>
                    <a:pt x="9699" y="6021"/>
                  </a:cubicBezTo>
                  <a:cubicBezTo>
                    <a:pt x="9809" y="5963"/>
                    <a:pt x="9925" y="5923"/>
                    <a:pt x="10052" y="5900"/>
                  </a:cubicBezTo>
                  <a:lnTo>
                    <a:pt x="10052" y="5900"/>
                  </a:lnTo>
                  <a:cubicBezTo>
                    <a:pt x="9942" y="6050"/>
                    <a:pt x="9861" y="6213"/>
                    <a:pt x="9815" y="6392"/>
                  </a:cubicBezTo>
                  <a:cubicBezTo>
                    <a:pt x="9803" y="6439"/>
                    <a:pt x="9751" y="6462"/>
                    <a:pt x="9722" y="6496"/>
                  </a:cubicBezTo>
                  <a:cubicBezTo>
                    <a:pt x="9479" y="6746"/>
                    <a:pt x="9264" y="7012"/>
                    <a:pt x="9218" y="7371"/>
                  </a:cubicBezTo>
                  <a:cubicBezTo>
                    <a:pt x="9218" y="7400"/>
                    <a:pt x="9206" y="7423"/>
                    <a:pt x="9189" y="7447"/>
                  </a:cubicBezTo>
                  <a:cubicBezTo>
                    <a:pt x="9044" y="7586"/>
                    <a:pt x="9027" y="7777"/>
                    <a:pt x="8980" y="7951"/>
                  </a:cubicBezTo>
                  <a:cubicBezTo>
                    <a:pt x="8963" y="8026"/>
                    <a:pt x="8934" y="8095"/>
                    <a:pt x="8888" y="8153"/>
                  </a:cubicBezTo>
                  <a:cubicBezTo>
                    <a:pt x="8749" y="8316"/>
                    <a:pt x="8592" y="8455"/>
                    <a:pt x="8494" y="8646"/>
                  </a:cubicBezTo>
                  <a:cubicBezTo>
                    <a:pt x="8437" y="8632"/>
                    <a:pt x="8419" y="8559"/>
                    <a:pt x="8372" y="8559"/>
                  </a:cubicBezTo>
                  <a:cubicBezTo>
                    <a:pt x="8362" y="8559"/>
                    <a:pt x="8351" y="8562"/>
                    <a:pt x="8337" y="8571"/>
                  </a:cubicBezTo>
                  <a:cubicBezTo>
                    <a:pt x="8273" y="8605"/>
                    <a:pt x="8273" y="8669"/>
                    <a:pt x="8273" y="8733"/>
                  </a:cubicBezTo>
                  <a:cubicBezTo>
                    <a:pt x="8273" y="8739"/>
                    <a:pt x="8273" y="8750"/>
                    <a:pt x="8273" y="8756"/>
                  </a:cubicBezTo>
                  <a:cubicBezTo>
                    <a:pt x="8326" y="8860"/>
                    <a:pt x="8268" y="8935"/>
                    <a:pt x="8216" y="9011"/>
                  </a:cubicBezTo>
                  <a:cubicBezTo>
                    <a:pt x="8134" y="9132"/>
                    <a:pt x="8030" y="9243"/>
                    <a:pt x="8013" y="9393"/>
                  </a:cubicBezTo>
                  <a:cubicBezTo>
                    <a:pt x="7961" y="9874"/>
                    <a:pt x="7874" y="10355"/>
                    <a:pt x="7908" y="10847"/>
                  </a:cubicBezTo>
                  <a:cubicBezTo>
                    <a:pt x="7920" y="10923"/>
                    <a:pt x="7908" y="10998"/>
                    <a:pt x="7880" y="11067"/>
                  </a:cubicBezTo>
                  <a:cubicBezTo>
                    <a:pt x="7740" y="11311"/>
                    <a:pt x="7642" y="11577"/>
                    <a:pt x="7486" y="11815"/>
                  </a:cubicBezTo>
                  <a:cubicBezTo>
                    <a:pt x="7219" y="12209"/>
                    <a:pt x="6987" y="12626"/>
                    <a:pt x="6924" y="13107"/>
                  </a:cubicBezTo>
                  <a:cubicBezTo>
                    <a:pt x="6912" y="13165"/>
                    <a:pt x="6871" y="13217"/>
                    <a:pt x="6819" y="13252"/>
                  </a:cubicBezTo>
                  <a:cubicBezTo>
                    <a:pt x="6524" y="13512"/>
                    <a:pt x="6257" y="13814"/>
                    <a:pt x="6026" y="14138"/>
                  </a:cubicBezTo>
                  <a:cubicBezTo>
                    <a:pt x="5985" y="14190"/>
                    <a:pt x="5950" y="14242"/>
                    <a:pt x="5904" y="14300"/>
                  </a:cubicBezTo>
                  <a:cubicBezTo>
                    <a:pt x="5881" y="14242"/>
                    <a:pt x="5875" y="14184"/>
                    <a:pt x="5887" y="14126"/>
                  </a:cubicBezTo>
                  <a:cubicBezTo>
                    <a:pt x="5887" y="13588"/>
                    <a:pt x="5892" y="13055"/>
                    <a:pt x="5788" y="12522"/>
                  </a:cubicBezTo>
                  <a:cubicBezTo>
                    <a:pt x="5713" y="12157"/>
                    <a:pt x="5672" y="11780"/>
                    <a:pt x="5632" y="11403"/>
                  </a:cubicBezTo>
                  <a:cubicBezTo>
                    <a:pt x="5597" y="11044"/>
                    <a:pt x="5684" y="10685"/>
                    <a:pt x="5881" y="10384"/>
                  </a:cubicBezTo>
                  <a:cubicBezTo>
                    <a:pt x="5991" y="10204"/>
                    <a:pt x="6101" y="10019"/>
                    <a:pt x="6211" y="9839"/>
                  </a:cubicBezTo>
                  <a:cubicBezTo>
                    <a:pt x="6373" y="9567"/>
                    <a:pt x="6576" y="9324"/>
                    <a:pt x="6814" y="9109"/>
                  </a:cubicBezTo>
                  <a:cubicBezTo>
                    <a:pt x="6873" y="9055"/>
                    <a:pt x="6924" y="9000"/>
                    <a:pt x="7014" y="9000"/>
                  </a:cubicBezTo>
                  <a:cubicBezTo>
                    <a:pt x="7029" y="9000"/>
                    <a:pt x="7045" y="9002"/>
                    <a:pt x="7063" y="9005"/>
                  </a:cubicBezTo>
                  <a:cubicBezTo>
                    <a:pt x="7070" y="9006"/>
                    <a:pt x="7077" y="9007"/>
                    <a:pt x="7083" y="9007"/>
                  </a:cubicBezTo>
                  <a:cubicBezTo>
                    <a:pt x="7177" y="9007"/>
                    <a:pt x="7238" y="8900"/>
                    <a:pt x="7184" y="8814"/>
                  </a:cubicBezTo>
                  <a:cubicBezTo>
                    <a:pt x="7150" y="8762"/>
                    <a:pt x="7150" y="8698"/>
                    <a:pt x="7184" y="8646"/>
                  </a:cubicBezTo>
                  <a:cubicBezTo>
                    <a:pt x="7242" y="8530"/>
                    <a:pt x="7312" y="8420"/>
                    <a:pt x="7399" y="8321"/>
                  </a:cubicBezTo>
                  <a:cubicBezTo>
                    <a:pt x="7601" y="8101"/>
                    <a:pt x="7839" y="7904"/>
                    <a:pt x="8100" y="7748"/>
                  </a:cubicBezTo>
                  <a:cubicBezTo>
                    <a:pt x="8152" y="7713"/>
                    <a:pt x="8233" y="7701"/>
                    <a:pt x="8245" y="7609"/>
                  </a:cubicBezTo>
                  <a:cubicBezTo>
                    <a:pt x="8221" y="7595"/>
                    <a:pt x="8198" y="7590"/>
                    <a:pt x="8177" y="7590"/>
                  </a:cubicBezTo>
                  <a:cubicBezTo>
                    <a:pt x="8117" y="7590"/>
                    <a:pt x="8066" y="7635"/>
                    <a:pt x="8019" y="7661"/>
                  </a:cubicBezTo>
                  <a:cubicBezTo>
                    <a:pt x="7613" y="7887"/>
                    <a:pt x="7283" y="8223"/>
                    <a:pt x="7063" y="8628"/>
                  </a:cubicBezTo>
                  <a:cubicBezTo>
                    <a:pt x="7016" y="8715"/>
                    <a:pt x="6958" y="8791"/>
                    <a:pt x="6883" y="8854"/>
                  </a:cubicBezTo>
                  <a:cubicBezTo>
                    <a:pt x="6535" y="9156"/>
                    <a:pt x="6234" y="9509"/>
                    <a:pt x="5997" y="9903"/>
                  </a:cubicBezTo>
                  <a:cubicBezTo>
                    <a:pt x="5976" y="9935"/>
                    <a:pt x="5969" y="9986"/>
                    <a:pt x="5920" y="9986"/>
                  </a:cubicBezTo>
                  <a:cubicBezTo>
                    <a:pt x="5915" y="9986"/>
                    <a:pt x="5910" y="9985"/>
                    <a:pt x="5904" y="9984"/>
                  </a:cubicBezTo>
                  <a:cubicBezTo>
                    <a:pt x="5910" y="9891"/>
                    <a:pt x="5939" y="9793"/>
                    <a:pt x="5973" y="9706"/>
                  </a:cubicBezTo>
                  <a:cubicBezTo>
                    <a:pt x="6113" y="9260"/>
                    <a:pt x="6252" y="8814"/>
                    <a:pt x="6286" y="8345"/>
                  </a:cubicBezTo>
                  <a:cubicBezTo>
                    <a:pt x="6292" y="8269"/>
                    <a:pt x="6327" y="8200"/>
                    <a:pt x="6379" y="8148"/>
                  </a:cubicBezTo>
                  <a:cubicBezTo>
                    <a:pt x="6530" y="7997"/>
                    <a:pt x="6640" y="7812"/>
                    <a:pt x="6779" y="7649"/>
                  </a:cubicBezTo>
                  <a:cubicBezTo>
                    <a:pt x="6842" y="7580"/>
                    <a:pt x="6924" y="7458"/>
                    <a:pt x="6848" y="7371"/>
                  </a:cubicBezTo>
                  <a:cubicBezTo>
                    <a:pt x="6779" y="7290"/>
                    <a:pt x="6814" y="7255"/>
                    <a:pt x="6842" y="7197"/>
                  </a:cubicBezTo>
                  <a:cubicBezTo>
                    <a:pt x="6947" y="6995"/>
                    <a:pt x="7086" y="6815"/>
                    <a:pt x="7260" y="6664"/>
                  </a:cubicBezTo>
                  <a:cubicBezTo>
                    <a:pt x="7294" y="6618"/>
                    <a:pt x="7347" y="6595"/>
                    <a:pt x="7404" y="6595"/>
                  </a:cubicBezTo>
                  <a:cubicBezTo>
                    <a:pt x="7408" y="6595"/>
                    <a:pt x="7412" y="6595"/>
                    <a:pt x="7415" y="6595"/>
                  </a:cubicBezTo>
                  <a:cubicBezTo>
                    <a:pt x="7553" y="6595"/>
                    <a:pt x="7615" y="6488"/>
                    <a:pt x="7688" y="6386"/>
                  </a:cubicBezTo>
                  <a:cubicBezTo>
                    <a:pt x="7711" y="6353"/>
                    <a:pt x="7701" y="6288"/>
                    <a:pt x="7664" y="6288"/>
                  </a:cubicBezTo>
                  <a:cubicBezTo>
                    <a:pt x="7663" y="6288"/>
                    <a:pt x="7661" y="6288"/>
                    <a:pt x="7659" y="6288"/>
                  </a:cubicBezTo>
                  <a:cubicBezTo>
                    <a:pt x="7646" y="6289"/>
                    <a:pt x="7634" y="6290"/>
                    <a:pt x="7623" y="6290"/>
                  </a:cubicBezTo>
                  <a:cubicBezTo>
                    <a:pt x="7515" y="6290"/>
                    <a:pt x="7573" y="6213"/>
                    <a:pt x="7584" y="6155"/>
                  </a:cubicBezTo>
                  <a:cubicBezTo>
                    <a:pt x="7648" y="5963"/>
                    <a:pt x="7740" y="5790"/>
                    <a:pt x="7868" y="5633"/>
                  </a:cubicBezTo>
                  <a:cubicBezTo>
                    <a:pt x="7961" y="5512"/>
                    <a:pt x="8065" y="5402"/>
                    <a:pt x="8158" y="5286"/>
                  </a:cubicBezTo>
                  <a:cubicBezTo>
                    <a:pt x="8187" y="5245"/>
                    <a:pt x="8245" y="5216"/>
                    <a:pt x="8227" y="5147"/>
                  </a:cubicBezTo>
                  <a:cubicBezTo>
                    <a:pt x="8218" y="5144"/>
                    <a:pt x="8209" y="5143"/>
                    <a:pt x="8201" y="5143"/>
                  </a:cubicBezTo>
                  <a:cubicBezTo>
                    <a:pt x="8149" y="5143"/>
                    <a:pt x="8123" y="5186"/>
                    <a:pt x="8088" y="5216"/>
                  </a:cubicBezTo>
                  <a:cubicBezTo>
                    <a:pt x="7827" y="5430"/>
                    <a:pt x="7636" y="5714"/>
                    <a:pt x="7520" y="6033"/>
                  </a:cubicBezTo>
                  <a:cubicBezTo>
                    <a:pt x="7433" y="6282"/>
                    <a:pt x="7294" y="6502"/>
                    <a:pt x="7103" y="6676"/>
                  </a:cubicBezTo>
                  <a:cubicBezTo>
                    <a:pt x="6883" y="6902"/>
                    <a:pt x="6686" y="7163"/>
                    <a:pt x="6622" y="7481"/>
                  </a:cubicBezTo>
                  <a:cubicBezTo>
                    <a:pt x="6576" y="7713"/>
                    <a:pt x="6454" y="7875"/>
                    <a:pt x="6315" y="8049"/>
                  </a:cubicBezTo>
                  <a:cubicBezTo>
                    <a:pt x="6298" y="8043"/>
                    <a:pt x="6275" y="8038"/>
                    <a:pt x="6257" y="8026"/>
                  </a:cubicBezTo>
                  <a:cubicBezTo>
                    <a:pt x="6206" y="8001"/>
                    <a:pt x="6168" y="7987"/>
                    <a:pt x="6141" y="7987"/>
                  </a:cubicBezTo>
                  <a:cubicBezTo>
                    <a:pt x="6091" y="7987"/>
                    <a:pt x="6076" y="8032"/>
                    <a:pt x="6072" y="8136"/>
                  </a:cubicBezTo>
                  <a:cubicBezTo>
                    <a:pt x="6072" y="8287"/>
                    <a:pt x="6060" y="8437"/>
                    <a:pt x="6037" y="8588"/>
                  </a:cubicBezTo>
                  <a:cubicBezTo>
                    <a:pt x="6031" y="8634"/>
                    <a:pt x="6049" y="8698"/>
                    <a:pt x="5973" y="8727"/>
                  </a:cubicBezTo>
                  <a:cubicBezTo>
                    <a:pt x="5939" y="8640"/>
                    <a:pt x="5892" y="8553"/>
                    <a:pt x="5846" y="8466"/>
                  </a:cubicBezTo>
                  <a:cubicBezTo>
                    <a:pt x="5753" y="8333"/>
                    <a:pt x="5730" y="8171"/>
                    <a:pt x="5771" y="8014"/>
                  </a:cubicBezTo>
                  <a:cubicBezTo>
                    <a:pt x="5863" y="7603"/>
                    <a:pt x="6055" y="7221"/>
                    <a:pt x="6333" y="6902"/>
                  </a:cubicBezTo>
                  <a:cubicBezTo>
                    <a:pt x="6408" y="6827"/>
                    <a:pt x="6449" y="6722"/>
                    <a:pt x="6454" y="6612"/>
                  </a:cubicBezTo>
                  <a:cubicBezTo>
                    <a:pt x="6466" y="6381"/>
                    <a:pt x="6547" y="6166"/>
                    <a:pt x="6686" y="5981"/>
                  </a:cubicBezTo>
                  <a:cubicBezTo>
                    <a:pt x="6779" y="5853"/>
                    <a:pt x="6854" y="5714"/>
                    <a:pt x="6918" y="5570"/>
                  </a:cubicBezTo>
                  <a:cubicBezTo>
                    <a:pt x="6943" y="5515"/>
                    <a:pt x="6929" y="5476"/>
                    <a:pt x="6888" y="5476"/>
                  </a:cubicBezTo>
                  <a:cubicBezTo>
                    <a:pt x="6873" y="5476"/>
                    <a:pt x="6853" y="5481"/>
                    <a:pt x="6831" y="5494"/>
                  </a:cubicBezTo>
                  <a:cubicBezTo>
                    <a:pt x="6805" y="5507"/>
                    <a:pt x="6785" y="5513"/>
                    <a:pt x="6770" y="5513"/>
                  </a:cubicBezTo>
                  <a:cubicBezTo>
                    <a:pt x="6737" y="5513"/>
                    <a:pt x="6723" y="5487"/>
                    <a:pt x="6703" y="5448"/>
                  </a:cubicBezTo>
                  <a:cubicBezTo>
                    <a:pt x="6651" y="5326"/>
                    <a:pt x="6588" y="5205"/>
                    <a:pt x="6512" y="5089"/>
                  </a:cubicBezTo>
                  <a:cubicBezTo>
                    <a:pt x="6338" y="4863"/>
                    <a:pt x="6344" y="4619"/>
                    <a:pt x="6402" y="4365"/>
                  </a:cubicBezTo>
                  <a:cubicBezTo>
                    <a:pt x="6454" y="4156"/>
                    <a:pt x="6506" y="3953"/>
                    <a:pt x="6553" y="3745"/>
                  </a:cubicBezTo>
                  <a:cubicBezTo>
                    <a:pt x="6564" y="3704"/>
                    <a:pt x="6593" y="3652"/>
                    <a:pt x="6535" y="3617"/>
                  </a:cubicBezTo>
                  <a:cubicBezTo>
                    <a:pt x="6483" y="3623"/>
                    <a:pt x="6472" y="3664"/>
                    <a:pt x="6460" y="3704"/>
                  </a:cubicBezTo>
                  <a:cubicBezTo>
                    <a:pt x="6362" y="4000"/>
                    <a:pt x="6292" y="4301"/>
                    <a:pt x="6246" y="4602"/>
                  </a:cubicBezTo>
                  <a:cubicBezTo>
                    <a:pt x="6223" y="4758"/>
                    <a:pt x="6252" y="4921"/>
                    <a:pt x="6344" y="5054"/>
                  </a:cubicBezTo>
                  <a:cubicBezTo>
                    <a:pt x="6437" y="5199"/>
                    <a:pt x="6524" y="5344"/>
                    <a:pt x="6622" y="5488"/>
                  </a:cubicBezTo>
                  <a:cubicBezTo>
                    <a:pt x="6721" y="5616"/>
                    <a:pt x="6721" y="5795"/>
                    <a:pt x="6628" y="5923"/>
                  </a:cubicBezTo>
                  <a:cubicBezTo>
                    <a:pt x="6512" y="6074"/>
                    <a:pt x="6431" y="6242"/>
                    <a:pt x="6391" y="6421"/>
                  </a:cubicBezTo>
                  <a:cubicBezTo>
                    <a:pt x="6379" y="6450"/>
                    <a:pt x="6385" y="6479"/>
                    <a:pt x="6333" y="6485"/>
                  </a:cubicBezTo>
                  <a:cubicBezTo>
                    <a:pt x="6217" y="6496"/>
                    <a:pt x="6188" y="6537"/>
                    <a:pt x="6240" y="6624"/>
                  </a:cubicBezTo>
                  <a:cubicBezTo>
                    <a:pt x="6304" y="6728"/>
                    <a:pt x="6263" y="6786"/>
                    <a:pt x="6199" y="6867"/>
                  </a:cubicBezTo>
                  <a:cubicBezTo>
                    <a:pt x="5921" y="7226"/>
                    <a:pt x="5719" y="7638"/>
                    <a:pt x="5614" y="8084"/>
                  </a:cubicBezTo>
                  <a:cubicBezTo>
                    <a:pt x="5574" y="8229"/>
                    <a:pt x="5591" y="8385"/>
                    <a:pt x="5672" y="8518"/>
                  </a:cubicBezTo>
                  <a:cubicBezTo>
                    <a:pt x="5748" y="8634"/>
                    <a:pt x="5800" y="8762"/>
                    <a:pt x="5863" y="8878"/>
                  </a:cubicBezTo>
                  <a:cubicBezTo>
                    <a:pt x="5921" y="8988"/>
                    <a:pt x="5927" y="9121"/>
                    <a:pt x="5881" y="9237"/>
                  </a:cubicBezTo>
                  <a:cubicBezTo>
                    <a:pt x="5684" y="9851"/>
                    <a:pt x="5498" y="10477"/>
                    <a:pt x="5238" y="11085"/>
                  </a:cubicBezTo>
                  <a:cubicBezTo>
                    <a:pt x="5041" y="10743"/>
                    <a:pt x="4739" y="10477"/>
                    <a:pt x="4380" y="10314"/>
                  </a:cubicBezTo>
                  <a:cubicBezTo>
                    <a:pt x="4247" y="10262"/>
                    <a:pt x="4160" y="10146"/>
                    <a:pt x="4143" y="10007"/>
                  </a:cubicBezTo>
                  <a:cubicBezTo>
                    <a:pt x="4085" y="9700"/>
                    <a:pt x="4021" y="9387"/>
                    <a:pt x="4085" y="9075"/>
                  </a:cubicBezTo>
                  <a:cubicBezTo>
                    <a:pt x="4100" y="9019"/>
                    <a:pt x="4084" y="8936"/>
                    <a:pt x="4033" y="8936"/>
                  </a:cubicBezTo>
                  <a:cubicBezTo>
                    <a:pt x="4026" y="8936"/>
                    <a:pt x="4018" y="8938"/>
                    <a:pt x="4009" y="8941"/>
                  </a:cubicBezTo>
                  <a:cubicBezTo>
                    <a:pt x="3980" y="8955"/>
                    <a:pt x="3957" y="8961"/>
                    <a:pt x="3938" y="8961"/>
                  </a:cubicBezTo>
                  <a:cubicBezTo>
                    <a:pt x="3869" y="8961"/>
                    <a:pt x="3854" y="8887"/>
                    <a:pt x="3818" y="8837"/>
                  </a:cubicBezTo>
                  <a:cubicBezTo>
                    <a:pt x="3772" y="8773"/>
                    <a:pt x="3737" y="8710"/>
                    <a:pt x="3691" y="8652"/>
                  </a:cubicBezTo>
                  <a:cubicBezTo>
                    <a:pt x="3616" y="8559"/>
                    <a:pt x="3587" y="8437"/>
                    <a:pt x="3616" y="8321"/>
                  </a:cubicBezTo>
                  <a:cubicBezTo>
                    <a:pt x="3633" y="8200"/>
                    <a:pt x="3685" y="8084"/>
                    <a:pt x="3766" y="7991"/>
                  </a:cubicBezTo>
                  <a:cubicBezTo>
                    <a:pt x="3859" y="7887"/>
                    <a:pt x="3870" y="7754"/>
                    <a:pt x="3899" y="7626"/>
                  </a:cubicBezTo>
                  <a:cubicBezTo>
                    <a:pt x="3909" y="7581"/>
                    <a:pt x="3885" y="7505"/>
                    <a:pt x="3844" y="7505"/>
                  </a:cubicBezTo>
                  <a:cubicBezTo>
                    <a:pt x="3837" y="7505"/>
                    <a:pt x="3831" y="7507"/>
                    <a:pt x="3824" y="7510"/>
                  </a:cubicBezTo>
                  <a:cubicBezTo>
                    <a:pt x="3789" y="7530"/>
                    <a:pt x="3763" y="7538"/>
                    <a:pt x="3744" y="7538"/>
                  </a:cubicBezTo>
                  <a:cubicBezTo>
                    <a:pt x="3682" y="7538"/>
                    <a:pt x="3684" y="7457"/>
                    <a:pt x="3662" y="7400"/>
                  </a:cubicBezTo>
                  <a:cubicBezTo>
                    <a:pt x="3604" y="7261"/>
                    <a:pt x="3552" y="7116"/>
                    <a:pt x="3494" y="6977"/>
                  </a:cubicBezTo>
                  <a:cubicBezTo>
                    <a:pt x="3448" y="6844"/>
                    <a:pt x="3372" y="6717"/>
                    <a:pt x="3291" y="6601"/>
                  </a:cubicBezTo>
                  <a:cubicBezTo>
                    <a:pt x="3267" y="6577"/>
                    <a:pt x="3251" y="6544"/>
                    <a:pt x="3216" y="6544"/>
                  </a:cubicBezTo>
                  <a:cubicBezTo>
                    <a:pt x="3209" y="6544"/>
                    <a:pt x="3201" y="6546"/>
                    <a:pt x="3193" y="6549"/>
                  </a:cubicBezTo>
                  <a:cubicBezTo>
                    <a:pt x="3164" y="6583"/>
                    <a:pt x="3187" y="6612"/>
                    <a:pt x="3204" y="6641"/>
                  </a:cubicBezTo>
                  <a:cubicBezTo>
                    <a:pt x="3372" y="6989"/>
                    <a:pt x="3494" y="7354"/>
                    <a:pt x="3639" y="7713"/>
                  </a:cubicBezTo>
                  <a:cubicBezTo>
                    <a:pt x="3662" y="7765"/>
                    <a:pt x="3702" y="7829"/>
                    <a:pt x="3662" y="7887"/>
                  </a:cubicBezTo>
                  <a:cubicBezTo>
                    <a:pt x="3552" y="8038"/>
                    <a:pt x="3529" y="8223"/>
                    <a:pt x="3494" y="8420"/>
                  </a:cubicBezTo>
                  <a:cubicBezTo>
                    <a:pt x="3401" y="8310"/>
                    <a:pt x="3326" y="8206"/>
                    <a:pt x="3245" y="8119"/>
                  </a:cubicBezTo>
                  <a:cubicBezTo>
                    <a:pt x="3129" y="8020"/>
                    <a:pt x="3106" y="7852"/>
                    <a:pt x="3187" y="7725"/>
                  </a:cubicBezTo>
                  <a:cubicBezTo>
                    <a:pt x="3210" y="7678"/>
                    <a:pt x="3222" y="7620"/>
                    <a:pt x="3222" y="7568"/>
                  </a:cubicBezTo>
                  <a:cubicBezTo>
                    <a:pt x="3222" y="7503"/>
                    <a:pt x="3274" y="7398"/>
                    <a:pt x="3170" y="7398"/>
                  </a:cubicBezTo>
                  <a:cubicBezTo>
                    <a:pt x="3155" y="7398"/>
                    <a:pt x="3135" y="7401"/>
                    <a:pt x="3112" y="7406"/>
                  </a:cubicBezTo>
                  <a:cubicBezTo>
                    <a:pt x="3109" y="7406"/>
                    <a:pt x="3107" y="7407"/>
                    <a:pt x="3105" y="7407"/>
                  </a:cubicBezTo>
                  <a:cubicBezTo>
                    <a:pt x="3082" y="7407"/>
                    <a:pt x="3076" y="7375"/>
                    <a:pt x="3065" y="7354"/>
                  </a:cubicBezTo>
                  <a:cubicBezTo>
                    <a:pt x="2891" y="6972"/>
                    <a:pt x="2683" y="6607"/>
                    <a:pt x="2683" y="6166"/>
                  </a:cubicBezTo>
                  <a:cubicBezTo>
                    <a:pt x="2689" y="6079"/>
                    <a:pt x="2671" y="5987"/>
                    <a:pt x="2625" y="5906"/>
                  </a:cubicBezTo>
                  <a:cubicBezTo>
                    <a:pt x="2538" y="6149"/>
                    <a:pt x="2526" y="6410"/>
                    <a:pt x="2596" y="6659"/>
                  </a:cubicBezTo>
                  <a:cubicBezTo>
                    <a:pt x="2671" y="6948"/>
                    <a:pt x="2770" y="7238"/>
                    <a:pt x="2897" y="7510"/>
                  </a:cubicBezTo>
                  <a:cubicBezTo>
                    <a:pt x="2955" y="7620"/>
                    <a:pt x="2967" y="7748"/>
                    <a:pt x="2938" y="7864"/>
                  </a:cubicBezTo>
                  <a:cubicBezTo>
                    <a:pt x="2828" y="8229"/>
                    <a:pt x="2770" y="8605"/>
                    <a:pt x="2752" y="8982"/>
                  </a:cubicBezTo>
                  <a:cubicBezTo>
                    <a:pt x="2758" y="9411"/>
                    <a:pt x="2619" y="9828"/>
                    <a:pt x="2364" y="10164"/>
                  </a:cubicBezTo>
                  <a:cubicBezTo>
                    <a:pt x="2300" y="10251"/>
                    <a:pt x="2266" y="10349"/>
                    <a:pt x="2185" y="10430"/>
                  </a:cubicBezTo>
                  <a:cubicBezTo>
                    <a:pt x="2173" y="10413"/>
                    <a:pt x="2167" y="10407"/>
                    <a:pt x="2167" y="10401"/>
                  </a:cubicBezTo>
                  <a:cubicBezTo>
                    <a:pt x="2161" y="10048"/>
                    <a:pt x="2144" y="9700"/>
                    <a:pt x="2144" y="9353"/>
                  </a:cubicBezTo>
                  <a:cubicBezTo>
                    <a:pt x="2150" y="8999"/>
                    <a:pt x="2051" y="8657"/>
                    <a:pt x="2121" y="8310"/>
                  </a:cubicBezTo>
                  <a:cubicBezTo>
                    <a:pt x="2127" y="8269"/>
                    <a:pt x="2121" y="8217"/>
                    <a:pt x="2063" y="8211"/>
                  </a:cubicBezTo>
                  <a:cubicBezTo>
                    <a:pt x="2022" y="8211"/>
                    <a:pt x="1982" y="8240"/>
                    <a:pt x="1970" y="8287"/>
                  </a:cubicBezTo>
                  <a:cubicBezTo>
                    <a:pt x="1953" y="8350"/>
                    <a:pt x="1947" y="8420"/>
                    <a:pt x="1959" y="8489"/>
                  </a:cubicBezTo>
                  <a:cubicBezTo>
                    <a:pt x="1959" y="8640"/>
                    <a:pt x="1988" y="8796"/>
                    <a:pt x="1959" y="8947"/>
                  </a:cubicBezTo>
                  <a:cubicBezTo>
                    <a:pt x="1901" y="8947"/>
                    <a:pt x="1883" y="8912"/>
                    <a:pt x="1872" y="8889"/>
                  </a:cubicBezTo>
                  <a:cubicBezTo>
                    <a:pt x="1814" y="8773"/>
                    <a:pt x="1779" y="8657"/>
                    <a:pt x="1762" y="8530"/>
                  </a:cubicBezTo>
                  <a:cubicBezTo>
                    <a:pt x="1652" y="7939"/>
                    <a:pt x="1553" y="7342"/>
                    <a:pt x="1449" y="6751"/>
                  </a:cubicBezTo>
                  <a:cubicBezTo>
                    <a:pt x="1437" y="6699"/>
                    <a:pt x="1437" y="6653"/>
                    <a:pt x="1449" y="6607"/>
                  </a:cubicBezTo>
                  <a:cubicBezTo>
                    <a:pt x="1553" y="6189"/>
                    <a:pt x="1576" y="5761"/>
                    <a:pt x="1611" y="5338"/>
                  </a:cubicBezTo>
                  <a:cubicBezTo>
                    <a:pt x="1617" y="5257"/>
                    <a:pt x="1634" y="5176"/>
                    <a:pt x="1652" y="5094"/>
                  </a:cubicBezTo>
                  <a:cubicBezTo>
                    <a:pt x="1669" y="5031"/>
                    <a:pt x="1617" y="4979"/>
                    <a:pt x="1559" y="4955"/>
                  </a:cubicBezTo>
                  <a:cubicBezTo>
                    <a:pt x="1546" y="4950"/>
                    <a:pt x="1533" y="4947"/>
                    <a:pt x="1520" y="4947"/>
                  </a:cubicBezTo>
                  <a:cubicBezTo>
                    <a:pt x="1491" y="4947"/>
                    <a:pt x="1463" y="4960"/>
                    <a:pt x="1443" y="4984"/>
                  </a:cubicBezTo>
                  <a:cubicBezTo>
                    <a:pt x="1402" y="5025"/>
                    <a:pt x="1402" y="5089"/>
                    <a:pt x="1443" y="5129"/>
                  </a:cubicBezTo>
                  <a:cubicBezTo>
                    <a:pt x="1518" y="5199"/>
                    <a:pt x="1489" y="5268"/>
                    <a:pt x="1484" y="5344"/>
                  </a:cubicBezTo>
                  <a:cubicBezTo>
                    <a:pt x="1443" y="5627"/>
                    <a:pt x="1402" y="5911"/>
                    <a:pt x="1362" y="6201"/>
                  </a:cubicBezTo>
                  <a:cubicBezTo>
                    <a:pt x="1351" y="6280"/>
                    <a:pt x="1356" y="6375"/>
                    <a:pt x="1234" y="6375"/>
                  </a:cubicBezTo>
                  <a:cubicBezTo>
                    <a:pt x="1230" y="6375"/>
                    <a:pt x="1227" y="6375"/>
                    <a:pt x="1223" y="6375"/>
                  </a:cubicBezTo>
                  <a:cubicBezTo>
                    <a:pt x="1165" y="6375"/>
                    <a:pt x="1159" y="6444"/>
                    <a:pt x="1171" y="6491"/>
                  </a:cubicBezTo>
                  <a:cubicBezTo>
                    <a:pt x="1177" y="6554"/>
                    <a:pt x="1211" y="6612"/>
                    <a:pt x="1263" y="6647"/>
                  </a:cubicBezTo>
                  <a:cubicBezTo>
                    <a:pt x="1316" y="6693"/>
                    <a:pt x="1345" y="6757"/>
                    <a:pt x="1339" y="6827"/>
                  </a:cubicBezTo>
                  <a:cubicBezTo>
                    <a:pt x="1397" y="7470"/>
                    <a:pt x="1518" y="8107"/>
                    <a:pt x="1611" y="8744"/>
                  </a:cubicBezTo>
                  <a:cubicBezTo>
                    <a:pt x="1623" y="8814"/>
                    <a:pt x="1634" y="8889"/>
                    <a:pt x="1652" y="8964"/>
                  </a:cubicBezTo>
                  <a:cubicBezTo>
                    <a:pt x="1681" y="9092"/>
                    <a:pt x="1750" y="9196"/>
                    <a:pt x="1883" y="9231"/>
                  </a:cubicBezTo>
                  <a:cubicBezTo>
                    <a:pt x="1947" y="9237"/>
                    <a:pt x="1993" y="9295"/>
                    <a:pt x="1982" y="9353"/>
                  </a:cubicBezTo>
                  <a:cubicBezTo>
                    <a:pt x="1988" y="10054"/>
                    <a:pt x="1988" y="10755"/>
                    <a:pt x="1854" y="11450"/>
                  </a:cubicBezTo>
                  <a:cubicBezTo>
                    <a:pt x="1791" y="11792"/>
                    <a:pt x="1721" y="12133"/>
                    <a:pt x="1750" y="12493"/>
                  </a:cubicBezTo>
                  <a:cubicBezTo>
                    <a:pt x="1750" y="12510"/>
                    <a:pt x="1762" y="12533"/>
                    <a:pt x="1721" y="12545"/>
                  </a:cubicBezTo>
                  <a:cubicBezTo>
                    <a:pt x="1681" y="12475"/>
                    <a:pt x="1646" y="12394"/>
                    <a:pt x="1599" y="12330"/>
                  </a:cubicBezTo>
                  <a:cubicBezTo>
                    <a:pt x="1385" y="12006"/>
                    <a:pt x="1188" y="11676"/>
                    <a:pt x="997" y="11346"/>
                  </a:cubicBezTo>
                  <a:cubicBezTo>
                    <a:pt x="939" y="11253"/>
                    <a:pt x="922" y="11137"/>
                    <a:pt x="951" y="11033"/>
                  </a:cubicBezTo>
                  <a:cubicBezTo>
                    <a:pt x="1014" y="10743"/>
                    <a:pt x="1043" y="10448"/>
                    <a:pt x="1049" y="10152"/>
                  </a:cubicBezTo>
                  <a:cubicBezTo>
                    <a:pt x="1078" y="9289"/>
                    <a:pt x="887" y="8466"/>
                    <a:pt x="626" y="7649"/>
                  </a:cubicBezTo>
                  <a:cubicBezTo>
                    <a:pt x="557" y="7418"/>
                    <a:pt x="464" y="7197"/>
                    <a:pt x="279" y="7029"/>
                  </a:cubicBezTo>
                  <a:cubicBezTo>
                    <a:pt x="244" y="6995"/>
                    <a:pt x="232" y="6943"/>
                    <a:pt x="250" y="6896"/>
                  </a:cubicBezTo>
                  <a:cubicBezTo>
                    <a:pt x="296" y="6647"/>
                    <a:pt x="319" y="6392"/>
                    <a:pt x="389" y="6149"/>
                  </a:cubicBezTo>
                  <a:cubicBezTo>
                    <a:pt x="418" y="6027"/>
                    <a:pt x="423" y="5906"/>
                    <a:pt x="400" y="5784"/>
                  </a:cubicBezTo>
                  <a:cubicBezTo>
                    <a:pt x="348" y="5587"/>
                    <a:pt x="302" y="5384"/>
                    <a:pt x="244" y="5187"/>
                  </a:cubicBezTo>
                  <a:cubicBezTo>
                    <a:pt x="209" y="5089"/>
                    <a:pt x="221" y="4984"/>
                    <a:pt x="267" y="4892"/>
                  </a:cubicBezTo>
                  <a:cubicBezTo>
                    <a:pt x="360" y="4753"/>
                    <a:pt x="348" y="4573"/>
                    <a:pt x="250" y="4446"/>
                  </a:cubicBezTo>
                  <a:cubicBezTo>
                    <a:pt x="232" y="4417"/>
                    <a:pt x="221" y="4388"/>
                    <a:pt x="215" y="4353"/>
                  </a:cubicBezTo>
                  <a:cubicBezTo>
                    <a:pt x="215" y="4307"/>
                    <a:pt x="203" y="4260"/>
                    <a:pt x="151" y="4237"/>
                  </a:cubicBezTo>
                  <a:cubicBezTo>
                    <a:pt x="114" y="4226"/>
                    <a:pt x="86" y="4220"/>
                    <a:pt x="65" y="4220"/>
                  </a:cubicBezTo>
                  <a:cubicBezTo>
                    <a:pt x="19" y="4220"/>
                    <a:pt x="4" y="4247"/>
                    <a:pt x="0" y="4307"/>
                  </a:cubicBezTo>
                  <a:cubicBezTo>
                    <a:pt x="0" y="4382"/>
                    <a:pt x="29" y="4457"/>
                    <a:pt x="87" y="4509"/>
                  </a:cubicBezTo>
                  <a:cubicBezTo>
                    <a:pt x="180" y="4585"/>
                    <a:pt x="203" y="4718"/>
                    <a:pt x="139" y="4822"/>
                  </a:cubicBezTo>
                  <a:cubicBezTo>
                    <a:pt x="99" y="4897"/>
                    <a:pt x="87" y="4979"/>
                    <a:pt x="111" y="5060"/>
                  </a:cubicBezTo>
                  <a:cubicBezTo>
                    <a:pt x="134" y="5291"/>
                    <a:pt x="174" y="5523"/>
                    <a:pt x="232" y="5749"/>
                  </a:cubicBezTo>
                  <a:cubicBezTo>
                    <a:pt x="244" y="5790"/>
                    <a:pt x="279" y="5836"/>
                    <a:pt x="232" y="5882"/>
                  </a:cubicBezTo>
                  <a:cubicBezTo>
                    <a:pt x="128" y="5987"/>
                    <a:pt x="128" y="6010"/>
                    <a:pt x="244" y="6062"/>
                  </a:cubicBezTo>
                  <a:cubicBezTo>
                    <a:pt x="325" y="6091"/>
                    <a:pt x="336" y="6120"/>
                    <a:pt x="313" y="6195"/>
                  </a:cubicBezTo>
                  <a:cubicBezTo>
                    <a:pt x="238" y="6404"/>
                    <a:pt x="186" y="6618"/>
                    <a:pt x="157" y="6832"/>
                  </a:cubicBezTo>
                  <a:cubicBezTo>
                    <a:pt x="151" y="6885"/>
                    <a:pt x="145" y="6937"/>
                    <a:pt x="87" y="6972"/>
                  </a:cubicBezTo>
                  <a:cubicBezTo>
                    <a:pt x="0" y="7018"/>
                    <a:pt x="0" y="7082"/>
                    <a:pt x="82" y="7128"/>
                  </a:cubicBezTo>
                  <a:cubicBezTo>
                    <a:pt x="244" y="7226"/>
                    <a:pt x="313" y="7389"/>
                    <a:pt x="383" y="7557"/>
                  </a:cubicBezTo>
                  <a:cubicBezTo>
                    <a:pt x="800" y="8628"/>
                    <a:pt x="887" y="9741"/>
                    <a:pt x="759" y="10876"/>
                  </a:cubicBezTo>
                  <a:cubicBezTo>
                    <a:pt x="719" y="11131"/>
                    <a:pt x="765" y="11398"/>
                    <a:pt x="898" y="11618"/>
                  </a:cubicBezTo>
                  <a:cubicBezTo>
                    <a:pt x="1310" y="12290"/>
                    <a:pt x="1698" y="12979"/>
                    <a:pt x="2098" y="13657"/>
                  </a:cubicBezTo>
                  <a:cubicBezTo>
                    <a:pt x="2132" y="13709"/>
                    <a:pt x="2150" y="13767"/>
                    <a:pt x="2138" y="13831"/>
                  </a:cubicBezTo>
                  <a:cubicBezTo>
                    <a:pt x="2040" y="14393"/>
                    <a:pt x="1901" y="14943"/>
                    <a:pt x="1727" y="15488"/>
                  </a:cubicBezTo>
                  <a:cubicBezTo>
                    <a:pt x="1669" y="15650"/>
                    <a:pt x="1652" y="15818"/>
                    <a:pt x="1675" y="15986"/>
                  </a:cubicBezTo>
                  <a:cubicBezTo>
                    <a:pt x="1692" y="16096"/>
                    <a:pt x="1709" y="16206"/>
                    <a:pt x="1733" y="16310"/>
                  </a:cubicBezTo>
                  <a:cubicBezTo>
                    <a:pt x="1895" y="17127"/>
                    <a:pt x="2127" y="17927"/>
                    <a:pt x="2428" y="18703"/>
                  </a:cubicBezTo>
                  <a:cubicBezTo>
                    <a:pt x="2503" y="18889"/>
                    <a:pt x="2515" y="19091"/>
                    <a:pt x="2445" y="19282"/>
                  </a:cubicBezTo>
                  <a:cubicBezTo>
                    <a:pt x="2300" y="19700"/>
                    <a:pt x="2167" y="20128"/>
                    <a:pt x="2022" y="20551"/>
                  </a:cubicBezTo>
                  <a:cubicBezTo>
                    <a:pt x="1953" y="20766"/>
                    <a:pt x="1866" y="20974"/>
                    <a:pt x="1762" y="21177"/>
                  </a:cubicBezTo>
                  <a:cubicBezTo>
                    <a:pt x="1745" y="21216"/>
                    <a:pt x="1739" y="21270"/>
                    <a:pt x="1673" y="21270"/>
                  </a:cubicBezTo>
                  <a:cubicBezTo>
                    <a:pt x="1670" y="21270"/>
                    <a:pt x="1667" y="21270"/>
                    <a:pt x="1663" y="21270"/>
                  </a:cubicBezTo>
                  <a:cubicBezTo>
                    <a:pt x="1681" y="21188"/>
                    <a:pt x="1681" y="21102"/>
                    <a:pt x="1663" y="21020"/>
                  </a:cubicBezTo>
                  <a:cubicBezTo>
                    <a:pt x="1646" y="20951"/>
                    <a:pt x="1681" y="20864"/>
                    <a:pt x="1594" y="20824"/>
                  </a:cubicBezTo>
                  <a:cubicBezTo>
                    <a:pt x="1507" y="20795"/>
                    <a:pt x="1530" y="20690"/>
                    <a:pt x="1460" y="20656"/>
                  </a:cubicBezTo>
                  <a:cubicBezTo>
                    <a:pt x="1460" y="20638"/>
                    <a:pt x="1455" y="20627"/>
                    <a:pt x="1443" y="20627"/>
                  </a:cubicBezTo>
                  <a:cubicBezTo>
                    <a:pt x="1339" y="20632"/>
                    <a:pt x="1316" y="20719"/>
                    <a:pt x="1292" y="20795"/>
                  </a:cubicBezTo>
                  <a:cubicBezTo>
                    <a:pt x="1263" y="20905"/>
                    <a:pt x="1252" y="21009"/>
                    <a:pt x="1252" y="21119"/>
                  </a:cubicBezTo>
                  <a:cubicBezTo>
                    <a:pt x="1234" y="21698"/>
                    <a:pt x="1310" y="22278"/>
                    <a:pt x="1316" y="22863"/>
                  </a:cubicBezTo>
                  <a:cubicBezTo>
                    <a:pt x="1316" y="22955"/>
                    <a:pt x="1333" y="23054"/>
                    <a:pt x="1379" y="23141"/>
                  </a:cubicBezTo>
                  <a:cubicBezTo>
                    <a:pt x="1404" y="23184"/>
                    <a:pt x="1434" y="23225"/>
                    <a:pt x="1469" y="23225"/>
                  </a:cubicBezTo>
                  <a:cubicBezTo>
                    <a:pt x="1491" y="23225"/>
                    <a:pt x="1515" y="23209"/>
                    <a:pt x="1541" y="23170"/>
                  </a:cubicBezTo>
                  <a:cubicBezTo>
                    <a:pt x="1565" y="23118"/>
                    <a:pt x="1570" y="23060"/>
                    <a:pt x="1565" y="23008"/>
                  </a:cubicBezTo>
                  <a:cubicBezTo>
                    <a:pt x="1524" y="22654"/>
                    <a:pt x="1675" y="22312"/>
                    <a:pt x="1964" y="22110"/>
                  </a:cubicBezTo>
                  <a:cubicBezTo>
                    <a:pt x="2115" y="21976"/>
                    <a:pt x="2237" y="21814"/>
                    <a:pt x="2318" y="21635"/>
                  </a:cubicBezTo>
                  <a:cubicBezTo>
                    <a:pt x="2411" y="21443"/>
                    <a:pt x="2474" y="21241"/>
                    <a:pt x="2561" y="21044"/>
                  </a:cubicBezTo>
                  <a:cubicBezTo>
                    <a:pt x="2787" y="20505"/>
                    <a:pt x="2949" y="19937"/>
                    <a:pt x="3030" y="19364"/>
                  </a:cubicBezTo>
                  <a:cubicBezTo>
                    <a:pt x="3054" y="19213"/>
                    <a:pt x="3065" y="19062"/>
                    <a:pt x="2984" y="18917"/>
                  </a:cubicBezTo>
                  <a:cubicBezTo>
                    <a:pt x="2954" y="18908"/>
                    <a:pt x="2930" y="18903"/>
                    <a:pt x="2910" y="18903"/>
                  </a:cubicBezTo>
                  <a:cubicBezTo>
                    <a:pt x="2872" y="18903"/>
                    <a:pt x="2851" y="18920"/>
                    <a:pt x="2839" y="18946"/>
                  </a:cubicBezTo>
                  <a:cubicBezTo>
                    <a:pt x="2862" y="18842"/>
                    <a:pt x="2886" y="18732"/>
                    <a:pt x="2909" y="18628"/>
                  </a:cubicBezTo>
                  <a:cubicBezTo>
                    <a:pt x="2909" y="18610"/>
                    <a:pt x="2909" y="18587"/>
                    <a:pt x="2909" y="18570"/>
                  </a:cubicBezTo>
                  <a:cubicBezTo>
                    <a:pt x="2903" y="18518"/>
                    <a:pt x="2903" y="18471"/>
                    <a:pt x="2897" y="18419"/>
                  </a:cubicBezTo>
                  <a:cubicBezTo>
                    <a:pt x="2891" y="18309"/>
                    <a:pt x="2868" y="18205"/>
                    <a:pt x="2828" y="18101"/>
                  </a:cubicBezTo>
                  <a:cubicBezTo>
                    <a:pt x="2636" y="17608"/>
                    <a:pt x="2538" y="17087"/>
                    <a:pt x="2353" y="16589"/>
                  </a:cubicBezTo>
                  <a:cubicBezTo>
                    <a:pt x="2306" y="16478"/>
                    <a:pt x="2295" y="16363"/>
                    <a:pt x="2318" y="16247"/>
                  </a:cubicBezTo>
                  <a:cubicBezTo>
                    <a:pt x="2486" y="15563"/>
                    <a:pt x="2584" y="14868"/>
                    <a:pt x="2613" y="14173"/>
                  </a:cubicBezTo>
                  <a:cubicBezTo>
                    <a:pt x="2625" y="14068"/>
                    <a:pt x="2607" y="13964"/>
                    <a:pt x="2550" y="13871"/>
                  </a:cubicBezTo>
                  <a:cubicBezTo>
                    <a:pt x="2463" y="13750"/>
                    <a:pt x="2405" y="13605"/>
                    <a:pt x="2306" y="13495"/>
                  </a:cubicBezTo>
                  <a:cubicBezTo>
                    <a:pt x="2040" y="13194"/>
                    <a:pt x="2005" y="12840"/>
                    <a:pt x="2028" y="12452"/>
                  </a:cubicBezTo>
                  <a:cubicBezTo>
                    <a:pt x="2051" y="11954"/>
                    <a:pt x="2161" y="11461"/>
                    <a:pt x="2202" y="10963"/>
                  </a:cubicBezTo>
                  <a:cubicBezTo>
                    <a:pt x="2208" y="10842"/>
                    <a:pt x="2283" y="10749"/>
                    <a:pt x="2347" y="10650"/>
                  </a:cubicBezTo>
                  <a:cubicBezTo>
                    <a:pt x="2584" y="10262"/>
                    <a:pt x="2920" y="9920"/>
                    <a:pt x="2984" y="9428"/>
                  </a:cubicBezTo>
                  <a:cubicBezTo>
                    <a:pt x="3129" y="9625"/>
                    <a:pt x="3291" y="9799"/>
                    <a:pt x="3349" y="10030"/>
                  </a:cubicBezTo>
                  <a:cubicBezTo>
                    <a:pt x="3366" y="10088"/>
                    <a:pt x="3401" y="10141"/>
                    <a:pt x="3459" y="10141"/>
                  </a:cubicBezTo>
                  <a:cubicBezTo>
                    <a:pt x="3766" y="10152"/>
                    <a:pt x="3986" y="10361"/>
                    <a:pt x="4253" y="10471"/>
                  </a:cubicBezTo>
                  <a:cubicBezTo>
                    <a:pt x="4896" y="10737"/>
                    <a:pt x="5209" y="11253"/>
                    <a:pt x="5255" y="11925"/>
                  </a:cubicBezTo>
                  <a:cubicBezTo>
                    <a:pt x="5307" y="12585"/>
                    <a:pt x="5313" y="13246"/>
                    <a:pt x="5278" y="13900"/>
                  </a:cubicBezTo>
                  <a:cubicBezTo>
                    <a:pt x="5249" y="14341"/>
                    <a:pt x="5133" y="14769"/>
                    <a:pt x="5075" y="15204"/>
                  </a:cubicBezTo>
                  <a:cubicBezTo>
                    <a:pt x="5041" y="15470"/>
                    <a:pt x="5006" y="15737"/>
                    <a:pt x="5133" y="15992"/>
                  </a:cubicBezTo>
                  <a:cubicBezTo>
                    <a:pt x="5170" y="16028"/>
                    <a:pt x="5202" y="16043"/>
                    <a:pt x="5229" y="16043"/>
                  </a:cubicBezTo>
                  <a:cubicBezTo>
                    <a:pt x="5281" y="16043"/>
                    <a:pt x="5317" y="15991"/>
                    <a:pt x="5336" y="15934"/>
                  </a:cubicBezTo>
                  <a:cubicBezTo>
                    <a:pt x="5417" y="15673"/>
                    <a:pt x="5603" y="15494"/>
                    <a:pt x="5794" y="15320"/>
                  </a:cubicBezTo>
                  <a:cubicBezTo>
                    <a:pt x="5840" y="15204"/>
                    <a:pt x="5869" y="15082"/>
                    <a:pt x="5869" y="14955"/>
                  </a:cubicBezTo>
                  <a:cubicBezTo>
                    <a:pt x="5875" y="14833"/>
                    <a:pt x="5916" y="14711"/>
                    <a:pt x="5985" y="14607"/>
                  </a:cubicBezTo>
                  <a:cubicBezTo>
                    <a:pt x="6298" y="14155"/>
                    <a:pt x="6617" y="13709"/>
                    <a:pt x="7092" y="13396"/>
                  </a:cubicBezTo>
                  <a:cubicBezTo>
                    <a:pt x="7202" y="13338"/>
                    <a:pt x="7254" y="13205"/>
                    <a:pt x="7219" y="13084"/>
                  </a:cubicBezTo>
                  <a:cubicBezTo>
                    <a:pt x="7137" y="12566"/>
                    <a:pt x="7389" y="12404"/>
                    <a:pt x="7772" y="12404"/>
                  </a:cubicBezTo>
                  <a:cubicBezTo>
                    <a:pt x="7792" y="12404"/>
                    <a:pt x="7812" y="12405"/>
                    <a:pt x="7833" y="12406"/>
                  </a:cubicBezTo>
                  <a:cubicBezTo>
                    <a:pt x="7853" y="12407"/>
                    <a:pt x="7872" y="12407"/>
                    <a:pt x="7890" y="12407"/>
                  </a:cubicBezTo>
                  <a:cubicBezTo>
                    <a:pt x="8000" y="12407"/>
                    <a:pt x="8079" y="12386"/>
                    <a:pt x="8129" y="12267"/>
                  </a:cubicBezTo>
                  <a:cubicBezTo>
                    <a:pt x="8169" y="12186"/>
                    <a:pt x="8239" y="12116"/>
                    <a:pt x="8320" y="12076"/>
                  </a:cubicBezTo>
                  <a:cubicBezTo>
                    <a:pt x="8633" y="11905"/>
                    <a:pt x="8904" y="11615"/>
                    <a:pt x="9297" y="11615"/>
                  </a:cubicBezTo>
                  <a:cubicBezTo>
                    <a:pt x="9319" y="11615"/>
                    <a:pt x="9340" y="11616"/>
                    <a:pt x="9363" y="11618"/>
                  </a:cubicBezTo>
                  <a:cubicBezTo>
                    <a:pt x="9374" y="11618"/>
                    <a:pt x="9392" y="11606"/>
                    <a:pt x="9403" y="11600"/>
                  </a:cubicBezTo>
                  <a:cubicBezTo>
                    <a:pt x="9500" y="11567"/>
                    <a:pt x="9566" y="11545"/>
                    <a:pt x="9616" y="11545"/>
                  </a:cubicBezTo>
                  <a:cubicBezTo>
                    <a:pt x="9696" y="11545"/>
                    <a:pt x="9740" y="11598"/>
                    <a:pt x="9815" y="11739"/>
                  </a:cubicBezTo>
                  <a:cubicBezTo>
                    <a:pt x="10006" y="12110"/>
                    <a:pt x="10342" y="12284"/>
                    <a:pt x="10695" y="12440"/>
                  </a:cubicBezTo>
                  <a:cubicBezTo>
                    <a:pt x="10733" y="12458"/>
                    <a:pt x="10778" y="12481"/>
                    <a:pt x="10816" y="12481"/>
                  </a:cubicBezTo>
                  <a:cubicBezTo>
                    <a:pt x="10841" y="12481"/>
                    <a:pt x="10864" y="12471"/>
                    <a:pt x="10881" y="12440"/>
                  </a:cubicBezTo>
                  <a:cubicBezTo>
                    <a:pt x="10921" y="12371"/>
                    <a:pt x="10852" y="12319"/>
                    <a:pt x="10799" y="12272"/>
                  </a:cubicBezTo>
                  <a:cubicBezTo>
                    <a:pt x="10776" y="12249"/>
                    <a:pt x="10747" y="12232"/>
                    <a:pt x="10713" y="12215"/>
                  </a:cubicBezTo>
                  <a:cubicBezTo>
                    <a:pt x="10492" y="12122"/>
                    <a:pt x="10382" y="11873"/>
                    <a:pt x="10156" y="11780"/>
                  </a:cubicBezTo>
                  <a:cubicBezTo>
                    <a:pt x="10104" y="11751"/>
                    <a:pt x="10069" y="11699"/>
                    <a:pt x="10058" y="11635"/>
                  </a:cubicBezTo>
                  <a:cubicBezTo>
                    <a:pt x="10133" y="11624"/>
                    <a:pt x="10249" y="11647"/>
                    <a:pt x="10249" y="11531"/>
                  </a:cubicBezTo>
                  <a:cubicBezTo>
                    <a:pt x="10255" y="11415"/>
                    <a:pt x="10151" y="11403"/>
                    <a:pt x="10064" y="11375"/>
                  </a:cubicBezTo>
                  <a:cubicBezTo>
                    <a:pt x="10012" y="11351"/>
                    <a:pt x="9948" y="11363"/>
                    <a:pt x="9890" y="11322"/>
                  </a:cubicBezTo>
                  <a:cubicBezTo>
                    <a:pt x="9957" y="11308"/>
                    <a:pt x="10027" y="11298"/>
                    <a:pt x="10095" y="11298"/>
                  </a:cubicBezTo>
                  <a:cubicBezTo>
                    <a:pt x="10110" y="11298"/>
                    <a:pt x="10125" y="11298"/>
                    <a:pt x="10139" y="11299"/>
                  </a:cubicBezTo>
                  <a:cubicBezTo>
                    <a:pt x="10197" y="11299"/>
                    <a:pt x="10261" y="11288"/>
                    <a:pt x="10272" y="11230"/>
                  </a:cubicBezTo>
                  <a:cubicBezTo>
                    <a:pt x="10323" y="11041"/>
                    <a:pt x="10439" y="10996"/>
                    <a:pt x="10568" y="10996"/>
                  </a:cubicBezTo>
                  <a:cubicBezTo>
                    <a:pt x="10628" y="10996"/>
                    <a:pt x="10692" y="11006"/>
                    <a:pt x="10753" y="11015"/>
                  </a:cubicBezTo>
                  <a:cubicBezTo>
                    <a:pt x="10777" y="11019"/>
                    <a:pt x="10801" y="11021"/>
                    <a:pt x="10825" y="11021"/>
                  </a:cubicBezTo>
                  <a:cubicBezTo>
                    <a:pt x="10983" y="11021"/>
                    <a:pt x="11133" y="10943"/>
                    <a:pt x="11289" y="10943"/>
                  </a:cubicBezTo>
                  <a:cubicBezTo>
                    <a:pt x="11345" y="10943"/>
                    <a:pt x="11402" y="10953"/>
                    <a:pt x="11460" y="10981"/>
                  </a:cubicBezTo>
                  <a:cubicBezTo>
                    <a:pt x="11461" y="10981"/>
                    <a:pt x="11463" y="10981"/>
                    <a:pt x="11464" y="10981"/>
                  </a:cubicBezTo>
                  <a:cubicBezTo>
                    <a:pt x="11476" y="10981"/>
                    <a:pt x="11497" y="10963"/>
                    <a:pt x="11512" y="10957"/>
                  </a:cubicBezTo>
                  <a:cubicBezTo>
                    <a:pt x="11692" y="10847"/>
                    <a:pt x="11889" y="10830"/>
                    <a:pt x="12091" y="10824"/>
                  </a:cubicBezTo>
                  <a:cubicBezTo>
                    <a:pt x="12259" y="10824"/>
                    <a:pt x="12433" y="10836"/>
                    <a:pt x="12601" y="10859"/>
                  </a:cubicBezTo>
                  <a:cubicBezTo>
                    <a:pt x="12611" y="10860"/>
                    <a:pt x="12621" y="10861"/>
                    <a:pt x="12631" y="10861"/>
                  </a:cubicBezTo>
                  <a:cubicBezTo>
                    <a:pt x="12670" y="10861"/>
                    <a:pt x="12704" y="10849"/>
                    <a:pt x="12723" y="10807"/>
                  </a:cubicBezTo>
                  <a:cubicBezTo>
                    <a:pt x="12746" y="10755"/>
                    <a:pt x="12711" y="10702"/>
                    <a:pt x="12665" y="10668"/>
                  </a:cubicBezTo>
                  <a:cubicBezTo>
                    <a:pt x="12619" y="10639"/>
                    <a:pt x="12566" y="10621"/>
                    <a:pt x="12508" y="10610"/>
                  </a:cubicBezTo>
                  <a:cubicBezTo>
                    <a:pt x="12378" y="10581"/>
                    <a:pt x="12245" y="10566"/>
                    <a:pt x="12112" y="10566"/>
                  </a:cubicBezTo>
                  <a:cubicBezTo>
                    <a:pt x="11978" y="10566"/>
                    <a:pt x="11845" y="10581"/>
                    <a:pt x="11715" y="10610"/>
                  </a:cubicBezTo>
                  <a:cubicBezTo>
                    <a:pt x="11608" y="10644"/>
                    <a:pt x="11496" y="10658"/>
                    <a:pt x="11384" y="10658"/>
                  </a:cubicBezTo>
                  <a:cubicBezTo>
                    <a:pt x="11363" y="10658"/>
                    <a:pt x="11342" y="10657"/>
                    <a:pt x="11321" y="10656"/>
                  </a:cubicBezTo>
                  <a:cubicBezTo>
                    <a:pt x="11460" y="10587"/>
                    <a:pt x="11611" y="10558"/>
                    <a:pt x="11750" y="10500"/>
                  </a:cubicBezTo>
                  <a:cubicBezTo>
                    <a:pt x="11842" y="10465"/>
                    <a:pt x="11993" y="10453"/>
                    <a:pt x="11947" y="10320"/>
                  </a:cubicBezTo>
                  <a:cubicBezTo>
                    <a:pt x="11931" y="10270"/>
                    <a:pt x="11895" y="10255"/>
                    <a:pt x="11853" y="10255"/>
                  </a:cubicBezTo>
                  <a:cubicBezTo>
                    <a:pt x="11802" y="10255"/>
                    <a:pt x="11742" y="10276"/>
                    <a:pt x="11692" y="10285"/>
                  </a:cubicBezTo>
                  <a:cubicBezTo>
                    <a:pt x="11147" y="10419"/>
                    <a:pt x="10672" y="10714"/>
                    <a:pt x="10156" y="10923"/>
                  </a:cubicBezTo>
                  <a:cubicBezTo>
                    <a:pt x="10023" y="10975"/>
                    <a:pt x="9896" y="11056"/>
                    <a:pt x="9739" y="11091"/>
                  </a:cubicBezTo>
                  <a:cubicBezTo>
                    <a:pt x="10058" y="10749"/>
                    <a:pt x="10353" y="10407"/>
                    <a:pt x="10788" y="10227"/>
                  </a:cubicBezTo>
                  <a:cubicBezTo>
                    <a:pt x="10944" y="10164"/>
                    <a:pt x="11106" y="10129"/>
                    <a:pt x="11257" y="10071"/>
                  </a:cubicBezTo>
                  <a:cubicBezTo>
                    <a:pt x="11332" y="10048"/>
                    <a:pt x="11425" y="10025"/>
                    <a:pt x="11396" y="9926"/>
                  </a:cubicBezTo>
                  <a:cubicBezTo>
                    <a:pt x="11383" y="9873"/>
                    <a:pt x="11329" y="9850"/>
                    <a:pt x="11273" y="9850"/>
                  </a:cubicBezTo>
                  <a:cubicBezTo>
                    <a:pt x="11256" y="9850"/>
                    <a:pt x="11239" y="9853"/>
                    <a:pt x="11222" y="9857"/>
                  </a:cubicBezTo>
                  <a:cubicBezTo>
                    <a:pt x="10950" y="9880"/>
                    <a:pt x="10684" y="9967"/>
                    <a:pt x="10446" y="10106"/>
                  </a:cubicBezTo>
                  <a:cubicBezTo>
                    <a:pt x="10064" y="10343"/>
                    <a:pt x="9745" y="10662"/>
                    <a:pt x="9513" y="11044"/>
                  </a:cubicBezTo>
                  <a:cubicBezTo>
                    <a:pt x="9461" y="11137"/>
                    <a:pt x="9380" y="11206"/>
                    <a:pt x="9287" y="11247"/>
                  </a:cubicBezTo>
                  <a:cubicBezTo>
                    <a:pt x="8830" y="11450"/>
                    <a:pt x="8401" y="11693"/>
                    <a:pt x="8001" y="11989"/>
                  </a:cubicBezTo>
                  <a:cubicBezTo>
                    <a:pt x="7862" y="12076"/>
                    <a:pt x="7700" y="12139"/>
                    <a:pt x="7538" y="12162"/>
                  </a:cubicBezTo>
                  <a:cubicBezTo>
                    <a:pt x="7526" y="12139"/>
                    <a:pt x="7532" y="12110"/>
                    <a:pt x="7544" y="12087"/>
                  </a:cubicBezTo>
                  <a:cubicBezTo>
                    <a:pt x="7810" y="11606"/>
                    <a:pt x="8216" y="11282"/>
                    <a:pt x="8720" y="11073"/>
                  </a:cubicBezTo>
                  <a:cubicBezTo>
                    <a:pt x="8830" y="11027"/>
                    <a:pt x="8957" y="10992"/>
                    <a:pt x="8934" y="10842"/>
                  </a:cubicBezTo>
                  <a:cubicBezTo>
                    <a:pt x="8905" y="10685"/>
                    <a:pt x="8998" y="10610"/>
                    <a:pt x="9108" y="10552"/>
                  </a:cubicBezTo>
                  <a:cubicBezTo>
                    <a:pt x="9218" y="10488"/>
                    <a:pt x="9328" y="10442"/>
                    <a:pt x="9450" y="10401"/>
                  </a:cubicBezTo>
                  <a:cubicBezTo>
                    <a:pt x="9519" y="10378"/>
                    <a:pt x="9600" y="10349"/>
                    <a:pt x="9612" y="10262"/>
                  </a:cubicBezTo>
                  <a:cubicBezTo>
                    <a:pt x="9623" y="10106"/>
                    <a:pt x="9728" y="10019"/>
                    <a:pt x="9826" y="9920"/>
                  </a:cubicBezTo>
                  <a:cubicBezTo>
                    <a:pt x="10127" y="9636"/>
                    <a:pt x="10452" y="9387"/>
                    <a:pt x="10805" y="9173"/>
                  </a:cubicBezTo>
                  <a:cubicBezTo>
                    <a:pt x="10898" y="9115"/>
                    <a:pt x="11037" y="9063"/>
                    <a:pt x="10973" y="8930"/>
                  </a:cubicBezTo>
                  <a:cubicBezTo>
                    <a:pt x="10944" y="8873"/>
                    <a:pt x="10906" y="8853"/>
                    <a:pt x="10865" y="8853"/>
                  </a:cubicBezTo>
                  <a:cubicBezTo>
                    <a:pt x="10801" y="8853"/>
                    <a:pt x="10729" y="8899"/>
                    <a:pt x="10666" y="8924"/>
                  </a:cubicBezTo>
                  <a:cubicBezTo>
                    <a:pt x="10643" y="8935"/>
                    <a:pt x="10626" y="8941"/>
                    <a:pt x="10608" y="8953"/>
                  </a:cubicBezTo>
                  <a:cubicBezTo>
                    <a:pt x="10313" y="9144"/>
                    <a:pt x="10035" y="9358"/>
                    <a:pt x="9780" y="9596"/>
                  </a:cubicBezTo>
                  <a:cubicBezTo>
                    <a:pt x="9770" y="9610"/>
                    <a:pt x="9760" y="9624"/>
                    <a:pt x="9749" y="9637"/>
                  </a:cubicBezTo>
                  <a:lnTo>
                    <a:pt x="9749" y="9637"/>
                  </a:lnTo>
                  <a:cubicBezTo>
                    <a:pt x="9821" y="9532"/>
                    <a:pt x="9862" y="9407"/>
                    <a:pt x="9872" y="9277"/>
                  </a:cubicBezTo>
                  <a:cubicBezTo>
                    <a:pt x="9884" y="9115"/>
                    <a:pt x="9919" y="8953"/>
                    <a:pt x="9977" y="8796"/>
                  </a:cubicBezTo>
                  <a:cubicBezTo>
                    <a:pt x="10012" y="8646"/>
                    <a:pt x="10145" y="8536"/>
                    <a:pt x="10301" y="8530"/>
                  </a:cubicBezTo>
                  <a:cubicBezTo>
                    <a:pt x="10423" y="8524"/>
                    <a:pt x="10550" y="8518"/>
                    <a:pt x="10672" y="8518"/>
                  </a:cubicBezTo>
                  <a:cubicBezTo>
                    <a:pt x="10680" y="8519"/>
                    <a:pt x="10689" y="8519"/>
                    <a:pt x="10697" y="8519"/>
                  </a:cubicBezTo>
                  <a:cubicBezTo>
                    <a:pt x="10831" y="8519"/>
                    <a:pt x="10937" y="8473"/>
                    <a:pt x="10909" y="8298"/>
                  </a:cubicBezTo>
                  <a:cubicBezTo>
                    <a:pt x="10904" y="8240"/>
                    <a:pt x="10927" y="8188"/>
                    <a:pt x="10973" y="8148"/>
                  </a:cubicBezTo>
                  <a:cubicBezTo>
                    <a:pt x="11199" y="7927"/>
                    <a:pt x="11396" y="7661"/>
                    <a:pt x="11738" y="7591"/>
                  </a:cubicBezTo>
                  <a:cubicBezTo>
                    <a:pt x="11865" y="7568"/>
                    <a:pt x="11981" y="7499"/>
                    <a:pt x="11894" y="7331"/>
                  </a:cubicBezTo>
                  <a:cubicBezTo>
                    <a:pt x="11860" y="7255"/>
                    <a:pt x="11912" y="7215"/>
                    <a:pt x="11952" y="7169"/>
                  </a:cubicBezTo>
                  <a:cubicBezTo>
                    <a:pt x="12022" y="7076"/>
                    <a:pt x="12103" y="6989"/>
                    <a:pt x="12167" y="6890"/>
                  </a:cubicBezTo>
                  <a:cubicBezTo>
                    <a:pt x="12207" y="6832"/>
                    <a:pt x="12294" y="6769"/>
                    <a:pt x="12219" y="6693"/>
                  </a:cubicBezTo>
                  <a:cubicBezTo>
                    <a:pt x="12194" y="6671"/>
                    <a:pt x="12169" y="6662"/>
                    <a:pt x="12143" y="6662"/>
                  </a:cubicBezTo>
                  <a:cubicBezTo>
                    <a:pt x="12090" y="6662"/>
                    <a:pt x="12038" y="6701"/>
                    <a:pt x="11999" y="6740"/>
                  </a:cubicBezTo>
                  <a:cubicBezTo>
                    <a:pt x="11836" y="6873"/>
                    <a:pt x="11703" y="7029"/>
                    <a:pt x="11611" y="7215"/>
                  </a:cubicBezTo>
                  <a:cubicBezTo>
                    <a:pt x="11558" y="7313"/>
                    <a:pt x="11483" y="7400"/>
                    <a:pt x="11390" y="7458"/>
                  </a:cubicBezTo>
                  <a:cubicBezTo>
                    <a:pt x="11130" y="7632"/>
                    <a:pt x="10904" y="7846"/>
                    <a:pt x="10718" y="8090"/>
                  </a:cubicBezTo>
                  <a:cubicBezTo>
                    <a:pt x="10637" y="8207"/>
                    <a:pt x="10506" y="8279"/>
                    <a:pt x="10365" y="8279"/>
                  </a:cubicBezTo>
                  <a:cubicBezTo>
                    <a:pt x="10346" y="8279"/>
                    <a:pt x="10327" y="8278"/>
                    <a:pt x="10307" y="8275"/>
                  </a:cubicBezTo>
                  <a:cubicBezTo>
                    <a:pt x="10423" y="8119"/>
                    <a:pt x="10539" y="7991"/>
                    <a:pt x="10631" y="7846"/>
                  </a:cubicBezTo>
                  <a:cubicBezTo>
                    <a:pt x="10660" y="7800"/>
                    <a:pt x="10689" y="7742"/>
                    <a:pt x="10643" y="7696"/>
                  </a:cubicBezTo>
                  <a:cubicBezTo>
                    <a:pt x="10626" y="7677"/>
                    <a:pt x="10606" y="7669"/>
                    <a:pt x="10585" y="7669"/>
                  </a:cubicBezTo>
                  <a:cubicBezTo>
                    <a:pt x="10548" y="7669"/>
                    <a:pt x="10508" y="7691"/>
                    <a:pt x="10475" y="7713"/>
                  </a:cubicBezTo>
                  <a:cubicBezTo>
                    <a:pt x="10411" y="7754"/>
                    <a:pt x="10382" y="7829"/>
                    <a:pt x="10272" y="7893"/>
                  </a:cubicBezTo>
                  <a:cubicBezTo>
                    <a:pt x="10417" y="7447"/>
                    <a:pt x="10695" y="7180"/>
                    <a:pt x="11060" y="6989"/>
                  </a:cubicBezTo>
                  <a:cubicBezTo>
                    <a:pt x="11159" y="6954"/>
                    <a:pt x="11240" y="6885"/>
                    <a:pt x="11309" y="6804"/>
                  </a:cubicBezTo>
                  <a:cubicBezTo>
                    <a:pt x="11344" y="6746"/>
                    <a:pt x="11454" y="6693"/>
                    <a:pt x="11385" y="6618"/>
                  </a:cubicBezTo>
                  <a:cubicBezTo>
                    <a:pt x="11362" y="6591"/>
                    <a:pt x="11336" y="6581"/>
                    <a:pt x="11309" y="6581"/>
                  </a:cubicBezTo>
                  <a:cubicBezTo>
                    <a:pt x="11260" y="6581"/>
                    <a:pt x="11207" y="6613"/>
                    <a:pt x="11159" y="6636"/>
                  </a:cubicBezTo>
                  <a:cubicBezTo>
                    <a:pt x="11106" y="6659"/>
                    <a:pt x="11066" y="6693"/>
                    <a:pt x="11025" y="6740"/>
                  </a:cubicBezTo>
                  <a:cubicBezTo>
                    <a:pt x="10956" y="6809"/>
                    <a:pt x="10863" y="6861"/>
                    <a:pt x="10759" y="6879"/>
                  </a:cubicBezTo>
                  <a:cubicBezTo>
                    <a:pt x="10626" y="6885"/>
                    <a:pt x="10504" y="6972"/>
                    <a:pt x="10475" y="7105"/>
                  </a:cubicBezTo>
                  <a:cubicBezTo>
                    <a:pt x="10452" y="7157"/>
                    <a:pt x="10423" y="7203"/>
                    <a:pt x="10382" y="7244"/>
                  </a:cubicBezTo>
                  <a:cubicBezTo>
                    <a:pt x="10139" y="7476"/>
                    <a:pt x="10006" y="7748"/>
                    <a:pt x="10040" y="8107"/>
                  </a:cubicBezTo>
                  <a:cubicBezTo>
                    <a:pt x="10052" y="8229"/>
                    <a:pt x="10017" y="8350"/>
                    <a:pt x="9861" y="8391"/>
                  </a:cubicBezTo>
                  <a:cubicBezTo>
                    <a:pt x="9768" y="8414"/>
                    <a:pt x="9768" y="8495"/>
                    <a:pt x="9762" y="8576"/>
                  </a:cubicBezTo>
                  <a:cubicBezTo>
                    <a:pt x="9762" y="8704"/>
                    <a:pt x="9757" y="8831"/>
                    <a:pt x="9600" y="8895"/>
                  </a:cubicBezTo>
                  <a:cubicBezTo>
                    <a:pt x="9525" y="8930"/>
                    <a:pt x="9542" y="9011"/>
                    <a:pt x="9565" y="9080"/>
                  </a:cubicBezTo>
                  <a:cubicBezTo>
                    <a:pt x="9658" y="9318"/>
                    <a:pt x="9583" y="9590"/>
                    <a:pt x="9374" y="9741"/>
                  </a:cubicBezTo>
                  <a:cubicBezTo>
                    <a:pt x="9171" y="9909"/>
                    <a:pt x="8992" y="10100"/>
                    <a:pt x="8835" y="10309"/>
                  </a:cubicBezTo>
                  <a:cubicBezTo>
                    <a:pt x="8621" y="10592"/>
                    <a:pt x="8453" y="10917"/>
                    <a:pt x="8123" y="11062"/>
                  </a:cubicBezTo>
                  <a:cubicBezTo>
                    <a:pt x="8134" y="11004"/>
                    <a:pt x="8140" y="10940"/>
                    <a:pt x="8129" y="10882"/>
                  </a:cubicBezTo>
                  <a:cubicBezTo>
                    <a:pt x="8042" y="10407"/>
                    <a:pt x="8146" y="9938"/>
                    <a:pt x="8175" y="9463"/>
                  </a:cubicBezTo>
                  <a:cubicBezTo>
                    <a:pt x="8181" y="9358"/>
                    <a:pt x="8221" y="9260"/>
                    <a:pt x="8291" y="9179"/>
                  </a:cubicBezTo>
                  <a:cubicBezTo>
                    <a:pt x="8465" y="8959"/>
                    <a:pt x="8604" y="8692"/>
                    <a:pt x="8853" y="8536"/>
                  </a:cubicBezTo>
                  <a:cubicBezTo>
                    <a:pt x="8917" y="8495"/>
                    <a:pt x="8928" y="8420"/>
                    <a:pt x="8957" y="8362"/>
                  </a:cubicBezTo>
                  <a:cubicBezTo>
                    <a:pt x="9090" y="8136"/>
                    <a:pt x="9131" y="7852"/>
                    <a:pt x="9397" y="7713"/>
                  </a:cubicBezTo>
                  <a:cubicBezTo>
                    <a:pt x="9467" y="7690"/>
                    <a:pt x="9502" y="7615"/>
                    <a:pt x="9484" y="7545"/>
                  </a:cubicBezTo>
                  <a:cubicBezTo>
                    <a:pt x="9432" y="7423"/>
                    <a:pt x="9513" y="7365"/>
                    <a:pt x="9583" y="7302"/>
                  </a:cubicBezTo>
                  <a:cubicBezTo>
                    <a:pt x="9757" y="7134"/>
                    <a:pt x="9872" y="6919"/>
                    <a:pt x="9913" y="6676"/>
                  </a:cubicBezTo>
                  <a:cubicBezTo>
                    <a:pt x="9954" y="6485"/>
                    <a:pt x="10023" y="6294"/>
                    <a:pt x="10116" y="6120"/>
                  </a:cubicBezTo>
                  <a:cubicBezTo>
                    <a:pt x="10180" y="6004"/>
                    <a:pt x="10261" y="5911"/>
                    <a:pt x="10400" y="5906"/>
                  </a:cubicBezTo>
                  <a:cubicBezTo>
                    <a:pt x="10591" y="5894"/>
                    <a:pt x="10701" y="5795"/>
                    <a:pt x="10782" y="5639"/>
                  </a:cubicBezTo>
                  <a:cubicBezTo>
                    <a:pt x="10834" y="5552"/>
                    <a:pt x="10886" y="5477"/>
                    <a:pt x="10956" y="5402"/>
                  </a:cubicBezTo>
                  <a:cubicBezTo>
                    <a:pt x="11049" y="5286"/>
                    <a:pt x="11152" y="5212"/>
                    <a:pt x="11287" y="5212"/>
                  </a:cubicBezTo>
                  <a:cubicBezTo>
                    <a:pt x="11328" y="5212"/>
                    <a:pt x="11372" y="5219"/>
                    <a:pt x="11419" y="5234"/>
                  </a:cubicBezTo>
                  <a:cubicBezTo>
                    <a:pt x="11457" y="5244"/>
                    <a:pt x="11495" y="5247"/>
                    <a:pt x="11533" y="5247"/>
                  </a:cubicBezTo>
                  <a:cubicBezTo>
                    <a:pt x="11595" y="5247"/>
                    <a:pt x="11656" y="5239"/>
                    <a:pt x="11718" y="5239"/>
                  </a:cubicBezTo>
                  <a:cubicBezTo>
                    <a:pt x="11729" y="5239"/>
                    <a:pt x="11739" y="5239"/>
                    <a:pt x="11750" y="5239"/>
                  </a:cubicBezTo>
                  <a:cubicBezTo>
                    <a:pt x="12155" y="5257"/>
                    <a:pt x="12474" y="5396"/>
                    <a:pt x="12671" y="5778"/>
                  </a:cubicBezTo>
                  <a:cubicBezTo>
                    <a:pt x="12908" y="6247"/>
                    <a:pt x="13036" y="6763"/>
                    <a:pt x="13053" y="7284"/>
                  </a:cubicBezTo>
                  <a:cubicBezTo>
                    <a:pt x="13059" y="7568"/>
                    <a:pt x="13047" y="7823"/>
                    <a:pt x="12914" y="8078"/>
                  </a:cubicBezTo>
                  <a:cubicBezTo>
                    <a:pt x="12804" y="8281"/>
                    <a:pt x="12775" y="8518"/>
                    <a:pt x="12827" y="8739"/>
                  </a:cubicBezTo>
                  <a:cubicBezTo>
                    <a:pt x="12850" y="8831"/>
                    <a:pt x="12862" y="8930"/>
                    <a:pt x="12856" y="9028"/>
                  </a:cubicBezTo>
                  <a:cubicBezTo>
                    <a:pt x="12845" y="9440"/>
                    <a:pt x="12740" y="9862"/>
                    <a:pt x="12897" y="10268"/>
                  </a:cubicBezTo>
                  <a:cubicBezTo>
                    <a:pt x="12897" y="10285"/>
                    <a:pt x="12897" y="10297"/>
                    <a:pt x="12897" y="10309"/>
                  </a:cubicBezTo>
                  <a:cubicBezTo>
                    <a:pt x="12810" y="10795"/>
                    <a:pt x="12827" y="11293"/>
                    <a:pt x="12711" y="11780"/>
                  </a:cubicBezTo>
                  <a:cubicBezTo>
                    <a:pt x="12584" y="12342"/>
                    <a:pt x="12503" y="12916"/>
                    <a:pt x="12358" y="13472"/>
                  </a:cubicBezTo>
                  <a:cubicBezTo>
                    <a:pt x="12201" y="14097"/>
                    <a:pt x="12080" y="14758"/>
                    <a:pt x="11524" y="15192"/>
                  </a:cubicBezTo>
                  <a:cubicBezTo>
                    <a:pt x="11495" y="15221"/>
                    <a:pt x="11466" y="15256"/>
                    <a:pt x="11442" y="15291"/>
                  </a:cubicBezTo>
                  <a:cubicBezTo>
                    <a:pt x="11414" y="15331"/>
                    <a:pt x="11373" y="15360"/>
                    <a:pt x="11344" y="15395"/>
                  </a:cubicBezTo>
                  <a:cubicBezTo>
                    <a:pt x="11327" y="15412"/>
                    <a:pt x="11321" y="15436"/>
                    <a:pt x="11315" y="15453"/>
                  </a:cubicBezTo>
                  <a:cubicBezTo>
                    <a:pt x="11396" y="15702"/>
                    <a:pt x="11303" y="15917"/>
                    <a:pt x="11182" y="16131"/>
                  </a:cubicBezTo>
                  <a:cubicBezTo>
                    <a:pt x="10881" y="16675"/>
                    <a:pt x="10521" y="17191"/>
                    <a:pt x="10197" y="17724"/>
                  </a:cubicBezTo>
                  <a:cubicBezTo>
                    <a:pt x="10093" y="17875"/>
                    <a:pt x="10052" y="18060"/>
                    <a:pt x="10093" y="18234"/>
                  </a:cubicBezTo>
                  <a:cubicBezTo>
                    <a:pt x="10097" y="18252"/>
                    <a:pt x="10102" y="18274"/>
                    <a:pt x="10106" y="18294"/>
                  </a:cubicBezTo>
                  <a:lnTo>
                    <a:pt x="10106" y="18294"/>
                  </a:lnTo>
                  <a:cubicBezTo>
                    <a:pt x="10095" y="18260"/>
                    <a:pt x="10064" y="18233"/>
                    <a:pt x="10029" y="18228"/>
                  </a:cubicBezTo>
                  <a:cubicBezTo>
                    <a:pt x="10017" y="18225"/>
                    <a:pt x="10006" y="18224"/>
                    <a:pt x="9996" y="18224"/>
                  </a:cubicBezTo>
                  <a:cubicBezTo>
                    <a:pt x="9918" y="18224"/>
                    <a:pt x="9874" y="18294"/>
                    <a:pt x="9844" y="18356"/>
                  </a:cubicBezTo>
                  <a:cubicBezTo>
                    <a:pt x="9768" y="18495"/>
                    <a:pt x="9710" y="18645"/>
                    <a:pt x="9571" y="18738"/>
                  </a:cubicBezTo>
                  <a:cubicBezTo>
                    <a:pt x="9519" y="18813"/>
                    <a:pt x="9525" y="18906"/>
                    <a:pt x="9496" y="18993"/>
                  </a:cubicBezTo>
                  <a:cubicBezTo>
                    <a:pt x="9426" y="19213"/>
                    <a:pt x="9403" y="19462"/>
                    <a:pt x="9171" y="19601"/>
                  </a:cubicBezTo>
                  <a:cubicBezTo>
                    <a:pt x="8929" y="19751"/>
                    <a:pt x="8686" y="19858"/>
                    <a:pt x="8424" y="19858"/>
                  </a:cubicBezTo>
                  <a:cubicBezTo>
                    <a:pt x="8311" y="19858"/>
                    <a:pt x="8193" y="19838"/>
                    <a:pt x="8071" y="19792"/>
                  </a:cubicBezTo>
                  <a:cubicBezTo>
                    <a:pt x="7983" y="19757"/>
                    <a:pt x="7891" y="19705"/>
                    <a:pt x="7794" y="19705"/>
                  </a:cubicBezTo>
                  <a:cubicBezTo>
                    <a:pt x="7763" y="19705"/>
                    <a:pt x="7732" y="19710"/>
                    <a:pt x="7700" y="19723"/>
                  </a:cubicBezTo>
                  <a:cubicBezTo>
                    <a:pt x="7648" y="19833"/>
                    <a:pt x="7723" y="19908"/>
                    <a:pt x="7781" y="19983"/>
                  </a:cubicBezTo>
                  <a:cubicBezTo>
                    <a:pt x="7926" y="20157"/>
                    <a:pt x="8059" y="20337"/>
                    <a:pt x="8204" y="20511"/>
                  </a:cubicBezTo>
                  <a:cubicBezTo>
                    <a:pt x="8296" y="20623"/>
                    <a:pt x="8338" y="20811"/>
                    <a:pt x="8517" y="20811"/>
                  </a:cubicBezTo>
                  <a:cubicBezTo>
                    <a:pt x="8541" y="20811"/>
                    <a:pt x="8568" y="20808"/>
                    <a:pt x="8598" y="20800"/>
                  </a:cubicBezTo>
                  <a:cubicBezTo>
                    <a:pt x="8615" y="20800"/>
                    <a:pt x="8627" y="20824"/>
                    <a:pt x="8638" y="20847"/>
                  </a:cubicBezTo>
                  <a:cubicBezTo>
                    <a:pt x="8685" y="20957"/>
                    <a:pt x="8772" y="21044"/>
                    <a:pt x="8801" y="21171"/>
                  </a:cubicBezTo>
                  <a:cubicBezTo>
                    <a:pt x="8843" y="21337"/>
                    <a:pt x="8893" y="21498"/>
                    <a:pt x="8951" y="21657"/>
                  </a:cubicBezTo>
                  <a:lnTo>
                    <a:pt x="8951" y="21657"/>
                  </a:lnTo>
                  <a:cubicBezTo>
                    <a:pt x="8933" y="21618"/>
                    <a:pt x="8904" y="21588"/>
                    <a:pt x="8853" y="21588"/>
                  </a:cubicBezTo>
                  <a:cubicBezTo>
                    <a:pt x="8783" y="21594"/>
                    <a:pt x="8731" y="21635"/>
                    <a:pt x="8714" y="21698"/>
                  </a:cubicBezTo>
                  <a:cubicBezTo>
                    <a:pt x="8557" y="22110"/>
                    <a:pt x="8360" y="22521"/>
                    <a:pt x="8424" y="22984"/>
                  </a:cubicBezTo>
                  <a:cubicBezTo>
                    <a:pt x="8505" y="23599"/>
                    <a:pt x="8569" y="24213"/>
                    <a:pt x="8615" y="24827"/>
                  </a:cubicBezTo>
                  <a:cubicBezTo>
                    <a:pt x="8667" y="25493"/>
                    <a:pt x="8749" y="26165"/>
                    <a:pt x="8778" y="26837"/>
                  </a:cubicBezTo>
                  <a:cubicBezTo>
                    <a:pt x="8778" y="26895"/>
                    <a:pt x="8753" y="26996"/>
                    <a:pt x="8854" y="26996"/>
                  </a:cubicBezTo>
                  <a:cubicBezTo>
                    <a:pt x="8864" y="26996"/>
                    <a:pt x="8875" y="26996"/>
                    <a:pt x="8888" y="26993"/>
                  </a:cubicBezTo>
                  <a:cubicBezTo>
                    <a:pt x="9148" y="26420"/>
                    <a:pt x="9473" y="25870"/>
                    <a:pt x="9844" y="25360"/>
                  </a:cubicBezTo>
                  <a:cubicBezTo>
                    <a:pt x="9994" y="25151"/>
                    <a:pt x="10162" y="24966"/>
                    <a:pt x="10359" y="24804"/>
                  </a:cubicBezTo>
                  <a:cubicBezTo>
                    <a:pt x="10516" y="24670"/>
                    <a:pt x="10666" y="24525"/>
                    <a:pt x="10817" y="24392"/>
                  </a:cubicBezTo>
                  <a:cubicBezTo>
                    <a:pt x="11159" y="24103"/>
                    <a:pt x="11425" y="23720"/>
                    <a:pt x="11871" y="23570"/>
                  </a:cubicBezTo>
                  <a:cubicBezTo>
                    <a:pt x="11987" y="23419"/>
                    <a:pt x="12178" y="23373"/>
                    <a:pt x="12335" y="23274"/>
                  </a:cubicBezTo>
                  <a:cubicBezTo>
                    <a:pt x="12787" y="22996"/>
                    <a:pt x="13192" y="22654"/>
                    <a:pt x="13632" y="22365"/>
                  </a:cubicBezTo>
                  <a:cubicBezTo>
                    <a:pt x="14015" y="22115"/>
                    <a:pt x="14339" y="21797"/>
                    <a:pt x="14716" y="21542"/>
                  </a:cubicBezTo>
                  <a:cubicBezTo>
                    <a:pt x="14907" y="21420"/>
                    <a:pt x="15063" y="21246"/>
                    <a:pt x="15162" y="21044"/>
                  </a:cubicBezTo>
                  <a:cubicBezTo>
                    <a:pt x="15295" y="20737"/>
                    <a:pt x="15521" y="20511"/>
                    <a:pt x="15788" y="20325"/>
                  </a:cubicBezTo>
                  <a:cubicBezTo>
                    <a:pt x="16292" y="19983"/>
                    <a:pt x="16761" y="19601"/>
                    <a:pt x="17195" y="19184"/>
                  </a:cubicBezTo>
                  <a:cubicBezTo>
                    <a:pt x="17473" y="18906"/>
                    <a:pt x="17763" y="18645"/>
                    <a:pt x="18064" y="18396"/>
                  </a:cubicBezTo>
                  <a:cubicBezTo>
                    <a:pt x="18789" y="17805"/>
                    <a:pt x="19559" y="17278"/>
                    <a:pt x="20382" y="16826"/>
                  </a:cubicBezTo>
                  <a:cubicBezTo>
                    <a:pt x="20671" y="16664"/>
                    <a:pt x="20950" y="16490"/>
                    <a:pt x="21251" y="16351"/>
                  </a:cubicBezTo>
                  <a:cubicBezTo>
                    <a:pt x="21668" y="16160"/>
                    <a:pt x="22114" y="16044"/>
                    <a:pt x="22543" y="15876"/>
                  </a:cubicBezTo>
                  <a:cubicBezTo>
                    <a:pt x="23116" y="15647"/>
                    <a:pt x="23732" y="15530"/>
                    <a:pt x="24352" y="15530"/>
                  </a:cubicBezTo>
                  <a:cubicBezTo>
                    <a:pt x="24421" y="15530"/>
                    <a:pt x="24490" y="15531"/>
                    <a:pt x="24559" y="15534"/>
                  </a:cubicBezTo>
                  <a:cubicBezTo>
                    <a:pt x="24569" y="15534"/>
                    <a:pt x="24579" y="15534"/>
                    <a:pt x="24589" y="15534"/>
                  </a:cubicBezTo>
                  <a:cubicBezTo>
                    <a:pt x="24619" y="15534"/>
                    <a:pt x="24649" y="15537"/>
                    <a:pt x="24675" y="15563"/>
                  </a:cubicBezTo>
                  <a:cubicBezTo>
                    <a:pt x="24696" y="15589"/>
                    <a:pt x="24715" y="15599"/>
                    <a:pt x="24733" y="15599"/>
                  </a:cubicBezTo>
                  <a:cubicBezTo>
                    <a:pt x="24763" y="15599"/>
                    <a:pt x="24790" y="15569"/>
                    <a:pt x="24820" y="15540"/>
                  </a:cubicBezTo>
                  <a:cubicBezTo>
                    <a:pt x="25144" y="15210"/>
                    <a:pt x="25555" y="15059"/>
                    <a:pt x="26001" y="15019"/>
                  </a:cubicBezTo>
                  <a:cubicBezTo>
                    <a:pt x="26135" y="15013"/>
                    <a:pt x="26256" y="14961"/>
                    <a:pt x="26343" y="14868"/>
                  </a:cubicBezTo>
                  <a:cubicBezTo>
                    <a:pt x="26633" y="14584"/>
                    <a:pt x="26963" y="14341"/>
                    <a:pt x="27322" y="14155"/>
                  </a:cubicBezTo>
                  <a:cubicBezTo>
                    <a:pt x="27635" y="13982"/>
                    <a:pt x="27960" y="13831"/>
                    <a:pt x="28272" y="13663"/>
                  </a:cubicBezTo>
                  <a:cubicBezTo>
                    <a:pt x="28330" y="13634"/>
                    <a:pt x="28400" y="13617"/>
                    <a:pt x="28429" y="13547"/>
                  </a:cubicBezTo>
                  <a:cubicBezTo>
                    <a:pt x="28408" y="13528"/>
                    <a:pt x="28390" y="13522"/>
                    <a:pt x="28374" y="13522"/>
                  </a:cubicBezTo>
                  <a:cubicBezTo>
                    <a:pt x="28349" y="13522"/>
                    <a:pt x="28328" y="13537"/>
                    <a:pt x="28307" y="13547"/>
                  </a:cubicBezTo>
                  <a:cubicBezTo>
                    <a:pt x="28215" y="13588"/>
                    <a:pt x="28122" y="13634"/>
                    <a:pt x="28029" y="13680"/>
                  </a:cubicBezTo>
                  <a:cubicBezTo>
                    <a:pt x="27386" y="13982"/>
                    <a:pt x="26755" y="14300"/>
                    <a:pt x="26227" y="14781"/>
                  </a:cubicBezTo>
                  <a:cubicBezTo>
                    <a:pt x="26158" y="14834"/>
                    <a:pt x="26080" y="14863"/>
                    <a:pt x="26000" y="14863"/>
                  </a:cubicBezTo>
                  <a:cubicBezTo>
                    <a:pt x="25993" y="14863"/>
                    <a:pt x="25986" y="14863"/>
                    <a:pt x="25978" y="14862"/>
                  </a:cubicBezTo>
                  <a:cubicBezTo>
                    <a:pt x="25509" y="14891"/>
                    <a:pt x="25092" y="15042"/>
                    <a:pt x="24744" y="15360"/>
                  </a:cubicBezTo>
                  <a:cubicBezTo>
                    <a:pt x="24712" y="15397"/>
                    <a:pt x="24665" y="15416"/>
                    <a:pt x="24617" y="15416"/>
                  </a:cubicBezTo>
                  <a:cubicBezTo>
                    <a:pt x="24605" y="15416"/>
                    <a:pt x="24594" y="15415"/>
                    <a:pt x="24582" y="15412"/>
                  </a:cubicBezTo>
                  <a:cubicBezTo>
                    <a:pt x="24472" y="15400"/>
                    <a:pt x="24360" y="15393"/>
                    <a:pt x="24249" y="15393"/>
                  </a:cubicBezTo>
                  <a:cubicBezTo>
                    <a:pt x="24057" y="15393"/>
                    <a:pt x="23865" y="15413"/>
                    <a:pt x="23678" y="15453"/>
                  </a:cubicBezTo>
                  <a:cubicBezTo>
                    <a:pt x="23134" y="15557"/>
                    <a:pt x="22583" y="15650"/>
                    <a:pt x="22079" y="15899"/>
                  </a:cubicBezTo>
                  <a:cubicBezTo>
                    <a:pt x="22038" y="15920"/>
                    <a:pt x="21988" y="15955"/>
                    <a:pt x="21942" y="15955"/>
                  </a:cubicBezTo>
                  <a:cubicBezTo>
                    <a:pt x="21923" y="15955"/>
                    <a:pt x="21905" y="15949"/>
                    <a:pt x="21888" y="15934"/>
                  </a:cubicBezTo>
                  <a:cubicBezTo>
                    <a:pt x="21854" y="15902"/>
                    <a:pt x="21821" y="15892"/>
                    <a:pt x="21789" y="15892"/>
                  </a:cubicBezTo>
                  <a:cubicBezTo>
                    <a:pt x="21744" y="15892"/>
                    <a:pt x="21700" y="15912"/>
                    <a:pt x="21656" y="15922"/>
                  </a:cubicBezTo>
                  <a:cubicBezTo>
                    <a:pt x="21511" y="15963"/>
                    <a:pt x="21372" y="16015"/>
                    <a:pt x="21239" y="16061"/>
                  </a:cubicBezTo>
                  <a:cubicBezTo>
                    <a:pt x="21204" y="16003"/>
                    <a:pt x="21233" y="15969"/>
                    <a:pt x="21245" y="15934"/>
                  </a:cubicBezTo>
                  <a:cubicBezTo>
                    <a:pt x="21338" y="15702"/>
                    <a:pt x="21419" y="15470"/>
                    <a:pt x="21488" y="15233"/>
                  </a:cubicBezTo>
                  <a:cubicBezTo>
                    <a:pt x="21535" y="15088"/>
                    <a:pt x="21610" y="14955"/>
                    <a:pt x="21714" y="14845"/>
                  </a:cubicBezTo>
                  <a:cubicBezTo>
                    <a:pt x="21992" y="14532"/>
                    <a:pt x="22305" y="14254"/>
                    <a:pt x="22653" y="14016"/>
                  </a:cubicBezTo>
                  <a:cubicBezTo>
                    <a:pt x="23122" y="13674"/>
                    <a:pt x="23632" y="13402"/>
                    <a:pt x="24119" y="13095"/>
                  </a:cubicBezTo>
                  <a:cubicBezTo>
                    <a:pt x="24153" y="13072"/>
                    <a:pt x="24194" y="13060"/>
                    <a:pt x="24234" y="13055"/>
                  </a:cubicBezTo>
                  <a:cubicBezTo>
                    <a:pt x="24307" y="13050"/>
                    <a:pt x="24380" y="13047"/>
                    <a:pt x="24453" y="13047"/>
                  </a:cubicBezTo>
                  <a:cubicBezTo>
                    <a:pt x="24632" y="13047"/>
                    <a:pt x="24811" y="13062"/>
                    <a:pt x="24988" y="13095"/>
                  </a:cubicBezTo>
                  <a:cubicBezTo>
                    <a:pt x="25022" y="13105"/>
                    <a:pt x="25063" y="13121"/>
                    <a:pt x="25100" y="13121"/>
                  </a:cubicBezTo>
                  <a:cubicBezTo>
                    <a:pt x="25130" y="13121"/>
                    <a:pt x="25157" y="13109"/>
                    <a:pt x="25173" y="13072"/>
                  </a:cubicBezTo>
                  <a:cubicBezTo>
                    <a:pt x="25225" y="12968"/>
                    <a:pt x="25109" y="12962"/>
                    <a:pt x="25057" y="12916"/>
                  </a:cubicBezTo>
                  <a:cubicBezTo>
                    <a:pt x="25045" y="12904"/>
                    <a:pt x="25034" y="12892"/>
                    <a:pt x="25028" y="12881"/>
                  </a:cubicBezTo>
                  <a:cubicBezTo>
                    <a:pt x="25185" y="12597"/>
                    <a:pt x="25387" y="12342"/>
                    <a:pt x="25631" y="12133"/>
                  </a:cubicBezTo>
                  <a:cubicBezTo>
                    <a:pt x="25862" y="11919"/>
                    <a:pt x="26100" y="11716"/>
                    <a:pt x="26355" y="11525"/>
                  </a:cubicBezTo>
                  <a:cubicBezTo>
                    <a:pt x="26610" y="11340"/>
                    <a:pt x="26911" y="11230"/>
                    <a:pt x="27195" y="11073"/>
                  </a:cubicBezTo>
                  <a:cubicBezTo>
                    <a:pt x="27171" y="11050"/>
                    <a:pt x="27138" y="11038"/>
                    <a:pt x="27105" y="11038"/>
                  </a:cubicBezTo>
                  <a:cubicBezTo>
                    <a:pt x="27081" y="11038"/>
                    <a:pt x="27058" y="11044"/>
                    <a:pt x="27038" y="11056"/>
                  </a:cubicBezTo>
                  <a:cubicBezTo>
                    <a:pt x="26755" y="11166"/>
                    <a:pt x="26471" y="11276"/>
                    <a:pt x="26233" y="11467"/>
                  </a:cubicBezTo>
                  <a:cubicBezTo>
                    <a:pt x="25735" y="11861"/>
                    <a:pt x="25237" y="12267"/>
                    <a:pt x="24889" y="12817"/>
                  </a:cubicBezTo>
                  <a:cubicBezTo>
                    <a:pt x="24854" y="12869"/>
                    <a:pt x="24825" y="12921"/>
                    <a:pt x="24750" y="12921"/>
                  </a:cubicBezTo>
                  <a:cubicBezTo>
                    <a:pt x="24599" y="12921"/>
                    <a:pt x="24449" y="12933"/>
                    <a:pt x="24287" y="12939"/>
                  </a:cubicBezTo>
                  <a:cubicBezTo>
                    <a:pt x="24287" y="12875"/>
                    <a:pt x="24321" y="12788"/>
                    <a:pt x="24234" y="12759"/>
                  </a:cubicBezTo>
                  <a:cubicBezTo>
                    <a:pt x="24226" y="12758"/>
                    <a:pt x="24218" y="12757"/>
                    <a:pt x="24210" y="12757"/>
                  </a:cubicBezTo>
                  <a:cubicBezTo>
                    <a:pt x="24155" y="12757"/>
                    <a:pt x="24105" y="12790"/>
                    <a:pt x="24090" y="12846"/>
                  </a:cubicBezTo>
                  <a:cubicBezTo>
                    <a:pt x="24043" y="13014"/>
                    <a:pt x="23898" y="13060"/>
                    <a:pt x="23777" y="13141"/>
                  </a:cubicBezTo>
                  <a:cubicBezTo>
                    <a:pt x="23562" y="13269"/>
                    <a:pt x="23354" y="13396"/>
                    <a:pt x="23145" y="13530"/>
                  </a:cubicBezTo>
                  <a:cubicBezTo>
                    <a:pt x="22896" y="13698"/>
                    <a:pt x="22653" y="13866"/>
                    <a:pt x="22392" y="14039"/>
                  </a:cubicBezTo>
                  <a:cubicBezTo>
                    <a:pt x="22421" y="13964"/>
                    <a:pt x="22462" y="13895"/>
                    <a:pt x="22508" y="13831"/>
                  </a:cubicBezTo>
                  <a:cubicBezTo>
                    <a:pt x="22612" y="13674"/>
                    <a:pt x="22653" y="13483"/>
                    <a:pt x="22630" y="13298"/>
                  </a:cubicBezTo>
                  <a:cubicBezTo>
                    <a:pt x="22577" y="13026"/>
                    <a:pt x="22514" y="12748"/>
                    <a:pt x="22450" y="12475"/>
                  </a:cubicBezTo>
                  <a:cubicBezTo>
                    <a:pt x="22433" y="12394"/>
                    <a:pt x="22381" y="12319"/>
                    <a:pt x="22381" y="12220"/>
                  </a:cubicBezTo>
                  <a:cubicBezTo>
                    <a:pt x="22438" y="12220"/>
                    <a:pt x="22485" y="12220"/>
                    <a:pt x="22537" y="12226"/>
                  </a:cubicBezTo>
                  <a:cubicBezTo>
                    <a:pt x="22630" y="12232"/>
                    <a:pt x="22728" y="12238"/>
                    <a:pt x="22827" y="12244"/>
                  </a:cubicBezTo>
                  <a:cubicBezTo>
                    <a:pt x="22833" y="12244"/>
                    <a:pt x="22840" y="12244"/>
                    <a:pt x="22847" y="12244"/>
                  </a:cubicBezTo>
                  <a:cubicBezTo>
                    <a:pt x="22872" y="12244"/>
                    <a:pt x="22899" y="12240"/>
                    <a:pt x="22908" y="12209"/>
                  </a:cubicBezTo>
                  <a:cubicBezTo>
                    <a:pt x="22925" y="12151"/>
                    <a:pt x="22879" y="12133"/>
                    <a:pt x="22838" y="12128"/>
                  </a:cubicBezTo>
                  <a:cubicBezTo>
                    <a:pt x="22798" y="12110"/>
                    <a:pt x="22757" y="12104"/>
                    <a:pt x="22717" y="12099"/>
                  </a:cubicBezTo>
                  <a:cubicBezTo>
                    <a:pt x="22606" y="12081"/>
                    <a:pt x="22491" y="12064"/>
                    <a:pt x="22375" y="12052"/>
                  </a:cubicBezTo>
                  <a:cubicBezTo>
                    <a:pt x="22433" y="11792"/>
                    <a:pt x="22444" y="11774"/>
                    <a:pt x="22641" y="11687"/>
                  </a:cubicBezTo>
                  <a:cubicBezTo>
                    <a:pt x="22850" y="11589"/>
                    <a:pt x="23082" y="11531"/>
                    <a:pt x="23313" y="11502"/>
                  </a:cubicBezTo>
                  <a:cubicBezTo>
                    <a:pt x="23405" y="11492"/>
                    <a:pt x="23498" y="11482"/>
                    <a:pt x="23591" y="11482"/>
                  </a:cubicBezTo>
                  <a:cubicBezTo>
                    <a:pt x="23722" y="11482"/>
                    <a:pt x="23852" y="11503"/>
                    <a:pt x="23974" y="11577"/>
                  </a:cubicBezTo>
                  <a:cubicBezTo>
                    <a:pt x="24003" y="11589"/>
                    <a:pt x="24037" y="11595"/>
                    <a:pt x="24072" y="11595"/>
                  </a:cubicBezTo>
                  <a:cubicBezTo>
                    <a:pt x="24119" y="11589"/>
                    <a:pt x="24165" y="11543"/>
                    <a:pt x="24130" y="11508"/>
                  </a:cubicBezTo>
                  <a:cubicBezTo>
                    <a:pt x="24008" y="11403"/>
                    <a:pt x="24130" y="11346"/>
                    <a:pt x="24171" y="11276"/>
                  </a:cubicBezTo>
                  <a:cubicBezTo>
                    <a:pt x="24198" y="11225"/>
                    <a:pt x="24230" y="11193"/>
                    <a:pt x="24277" y="11193"/>
                  </a:cubicBezTo>
                  <a:cubicBezTo>
                    <a:pt x="24299" y="11193"/>
                    <a:pt x="24326" y="11201"/>
                    <a:pt x="24356" y="11218"/>
                  </a:cubicBezTo>
                  <a:cubicBezTo>
                    <a:pt x="24384" y="11232"/>
                    <a:pt x="24415" y="11245"/>
                    <a:pt x="24446" y="11245"/>
                  </a:cubicBezTo>
                  <a:cubicBezTo>
                    <a:pt x="24478" y="11245"/>
                    <a:pt x="24509" y="11231"/>
                    <a:pt x="24536" y="11189"/>
                  </a:cubicBezTo>
                  <a:cubicBezTo>
                    <a:pt x="24549" y="11168"/>
                    <a:pt x="24564" y="11161"/>
                    <a:pt x="24581" y="11161"/>
                  </a:cubicBezTo>
                  <a:cubicBezTo>
                    <a:pt x="24601" y="11161"/>
                    <a:pt x="24624" y="11171"/>
                    <a:pt x="24646" y="11178"/>
                  </a:cubicBezTo>
                  <a:cubicBezTo>
                    <a:pt x="24672" y="11186"/>
                    <a:pt x="24699" y="11190"/>
                    <a:pt x="24726" y="11190"/>
                  </a:cubicBezTo>
                  <a:cubicBezTo>
                    <a:pt x="24795" y="11190"/>
                    <a:pt x="24862" y="11164"/>
                    <a:pt x="24912" y="11114"/>
                  </a:cubicBezTo>
                  <a:cubicBezTo>
                    <a:pt x="24947" y="11079"/>
                    <a:pt x="24988" y="11056"/>
                    <a:pt x="25034" y="11033"/>
                  </a:cubicBezTo>
                  <a:cubicBezTo>
                    <a:pt x="25281" y="10930"/>
                    <a:pt x="25528" y="10818"/>
                    <a:pt x="25789" y="10818"/>
                  </a:cubicBezTo>
                  <a:cubicBezTo>
                    <a:pt x="25896" y="10818"/>
                    <a:pt x="26005" y="10837"/>
                    <a:pt x="26117" y="10882"/>
                  </a:cubicBezTo>
                  <a:cubicBezTo>
                    <a:pt x="26148" y="10895"/>
                    <a:pt x="26174" y="10902"/>
                    <a:pt x="26193" y="10902"/>
                  </a:cubicBezTo>
                  <a:cubicBezTo>
                    <a:pt x="26242" y="10902"/>
                    <a:pt x="26256" y="10859"/>
                    <a:pt x="26239" y="10772"/>
                  </a:cubicBezTo>
                  <a:cubicBezTo>
                    <a:pt x="26222" y="10691"/>
                    <a:pt x="26274" y="10691"/>
                    <a:pt x="26308" y="10674"/>
                  </a:cubicBezTo>
                  <a:cubicBezTo>
                    <a:pt x="26546" y="10569"/>
                    <a:pt x="26801" y="10505"/>
                    <a:pt x="27062" y="10482"/>
                  </a:cubicBezTo>
                  <a:cubicBezTo>
                    <a:pt x="27069" y="10481"/>
                    <a:pt x="27077" y="10481"/>
                    <a:pt x="27085" y="10481"/>
                  </a:cubicBezTo>
                  <a:cubicBezTo>
                    <a:pt x="27095" y="10481"/>
                    <a:pt x="27106" y="10482"/>
                    <a:pt x="27117" y="10482"/>
                  </a:cubicBezTo>
                  <a:cubicBezTo>
                    <a:pt x="27154" y="10482"/>
                    <a:pt x="27193" y="10477"/>
                    <a:pt x="27224" y="10430"/>
                  </a:cubicBezTo>
                  <a:cubicBezTo>
                    <a:pt x="27178" y="10380"/>
                    <a:pt x="27123" y="10369"/>
                    <a:pt x="27065" y="10369"/>
                  </a:cubicBezTo>
                  <a:cubicBezTo>
                    <a:pt x="27043" y="10369"/>
                    <a:pt x="27020" y="10371"/>
                    <a:pt x="26998" y="10372"/>
                  </a:cubicBezTo>
                  <a:cubicBezTo>
                    <a:pt x="26691" y="10384"/>
                    <a:pt x="26390" y="10471"/>
                    <a:pt x="26123" y="10633"/>
                  </a:cubicBezTo>
                  <a:cubicBezTo>
                    <a:pt x="26054" y="10679"/>
                    <a:pt x="25972" y="10702"/>
                    <a:pt x="25891" y="10702"/>
                  </a:cubicBezTo>
                  <a:cubicBezTo>
                    <a:pt x="25881" y="10702"/>
                    <a:pt x="25871" y="10702"/>
                    <a:pt x="25861" y="10702"/>
                  </a:cubicBezTo>
                  <a:cubicBezTo>
                    <a:pt x="25506" y="10702"/>
                    <a:pt x="25158" y="10800"/>
                    <a:pt x="24849" y="10975"/>
                  </a:cubicBezTo>
                  <a:cubicBezTo>
                    <a:pt x="24777" y="11018"/>
                    <a:pt x="24707" y="11035"/>
                    <a:pt x="24633" y="11035"/>
                  </a:cubicBezTo>
                  <a:cubicBezTo>
                    <a:pt x="24569" y="11035"/>
                    <a:pt x="24501" y="11023"/>
                    <a:pt x="24426" y="11004"/>
                  </a:cubicBezTo>
                  <a:cubicBezTo>
                    <a:pt x="24762" y="10697"/>
                    <a:pt x="25144" y="10500"/>
                    <a:pt x="25492" y="10233"/>
                  </a:cubicBezTo>
                  <a:cubicBezTo>
                    <a:pt x="25465" y="10219"/>
                    <a:pt x="25436" y="10211"/>
                    <a:pt x="25406" y="10211"/>
                  </a:cubicBezTo>
                  <a:cubicBezTo>
                    <a:pt x="25365" y="10211"/>
                    <a:pt x="25325" y="10226"/>
                    <a:pt x="25295" y="10256"/>
                  </a:cubicBezTo>
                  <a:cubicBezTo>
                    <a:pt x="24831" y="10534"/>
                    <a:pt x="24368" y="10824"/>
                    <a:pt x="24026" y="11253"/>
                  </a:cubicBezTo>
                  <a:cubicBezTo>
                    <a:pt x="23970" y="11334"/>
                    <a:pt x="23884" y="11384"/>
                    <a:pt x="23790" y="11384"/>
                  </a:cubicBezTo>
                  <a:cubicBezTo>
                    <a:pt x="23776" y="11384"/>
                    <a:pt x="23762" y="11383"/>
                    <a:pt x="23748" y="11380"/>
                  </a:cubicBezTo>
                  <a:cubicBezTo>
                    <a:pt x="23689" y="11375"/>
                    <a:pt x="23630" y="11373"/>
                    <a:pt x="23571" y="11373"/>
                  </a:cubicBezTo>
                  <a:cubicBezTo>
                    <a:pt x="23368" y="11373"/>
                    <a:pt x="23165" y="11403"/>
                    <a:pt x="22971" y="11461"/>
                  </a:cubicBezTo>
                  <a:cubicBezTo>
                    <a:pt x="22856" y="11496"/>
                    <a:pt x="22745" y="11531"/>
                    <a:pt x="22601" y="11583"/>
                  </a:cubicBezTo>
                  <a:cubicBezTo>
                    <a:pt x="22832" y="11137"/>
                    <a:pt x="23203" y="10813"/>
                    <a:pt x="23354" y="10355"/>
                  </a:cubicBezTo>
                  <a:lnTo>
                    <a:pt x="23354" y="10355"/>
                  </a:lnTo>
                  <a:cubicBezTo>
                    <a:pt x="23192" y="10442"/>
                    <a:pt x="23139" y="10610"/>
                    <a:pt x="23041" y="10737"/>
                  </a:cubicBezTo>
                  <a:cubicBezTo>
                    <a:pt x="22942" y="10870"/>
                    <a:pt x="22838" y="11021"/>
                    <a:pt x="22740" y="11160"/>
                  </a:cubicBezTo>
                  <a:cubicBezTo>
                    <a:pt x="22641" y="11299"/>
                    <a:pt x="22549" y="11438"/>
                    <a:pt x="22438" y="11595"/>
                  </a:cubicBezTo>
                  <a:cubicBezTo>
                    <a:pt x="22392" y="11380"/>
                    <a:pt x="22305" y="11172"/>
                    <a:pt x="22184" y="10986"/>
                  </a:cubicBezTo>
                  <a:cubicBezTo>
                    <a:pt x="22143" y="10946"/>
                    <a:pt x="22143" y="10882"/>
                    <a:pt x="22184" y="10836"/>
                  </a:cubicBezTo>
                  <a:cubicBezTo>
                    <a:pt x="22253" y="10691"/>
                    <a:pt x="22357" y="10558"/>
                    <a:pt x="22485" y="10453"/>
                  </a:cubicBezTo>
                  <a:cubicBezTo>
                    <a:pt x="22448" y="10438"/>
                    <a:pt x="22417" y="10432"/>
                    <a:pt x="22390" y="10432"/>
                  </a:cubicBezTo>
                  <a:cubicBezTo>
                    <a:pt x="22301" y="10432"/>
                    <a:pt x="22256" y="10500"/>
                    <a:pt x="22207" y="10558"/>
                  </a:cubicBezTo>
                  <a:cubicBezTo>
                    <a:pt x="22137" y="10633"/>
                    <a:pt x="22108" y="10737"/>
                    <a:pt x="22027" y="10801"/>
                  </a:cubicBezTo>
                  <a:cubicBezTo>
                    <a:pt x="21894" y="10691"/>
                    <a:pt x="21761" y="10587"/>
                    <a:pt x="21633" y="10488"/>
                  </a:cubicBezTo>
                  <a:cubicBezTo>
                    <a:pt x="21506" y="10390"/>
                    <a:pt x="21361" y="10280"/>
                    <a:pt x="21228" y="10175"/>
                  </a:cubicBezTo>
                  <a:cubicBezTo>
                    <a:pt x="21147" y="10123"/>
                    <a:pt x="21094" y="10054"/>
                    <a:pt x="21060" y="9967"/>
                  </a:cubicBezTo>
                  <a:cubicBezTo>
                    <a:pt x="20990" y="9712"/>
                    <a:pt x="20955" y="9463"/>
                    <a:pt x="21094" y="9208"/>
                  </a:cubicBezTo>
                  <a:cubicBezTo>
                    <a:pt x="21170" y="9086"/>
                    <a:pt x="21216" y="8947"/>
                    <a:pt x="21274" y="8820"/>
                  </a:cubicBezTo>
                  <a:cubicBezTo>
                    <a:pt x="21291" y="8785"/>
                    <a:pt x="21332" y="8750"/>
                    <a:pt x="21291" y="8698"/>
                  </a:cubicBezTo>
                  <a:lnTo>
                    <a:pt x="21291" y="8698"/>
                  </a:lnTo>
                  <a:cubicBezTo>
                    <a:pt x="21239" y="8710"/>
                    <a:pt x="21210" y="8762"/>
                    <a:pt x="21181" y="8802"/>
                  </a:cubicBezTo>
                  <a:cubicBezTo>
                    <a:pt x="21089" y="8947"/>
                    <a:pt x="21007" y="9098"/>
                    <a:pt x="20944" y="9260"/>
                  </a:cubicBezTo>
                  <a:cubicBezTo>
                    <a:pt x="20764" y="9665"/>
                    <a:pt x="20868" y="10059"/>
                    <a:pt x="21216" y="10337"/>
                  </a:cubicBezTo>
                  <a:cubicBezTo>
                    <a:pt x="21436" y="10505"/>
                    <a:pt x="21662" y="10662"/>
                    <a:pt x="21871" y="10842"/>
                  </a:cubicBezTo>
                  <a:cubicBezTo>
                    <a:pt x="21940" y="10911"/>
                    <a:pt x="21963" y="10963"/>
                    <a:pt x="21900" y="11050"/>
                  </a:cubicBezTo>
                  <a:cubicBezTo>
                    <a:pt x="21795" y="11189"/>
                    <a:pt x="21714" y="11340"/>
                    <a:pt x="21656" y="11502"/>
                  </a:cubicBezTo>
                  <a:cubicBezTo>
                    <a:pt x="21598" y="11676"/>
                    <a:pt x="21598" y="11676"/>
                    <a:pt x="21407" y="11676"/>
                  </a:cubicBezTo>
                  <a:cubicBezTo>
                    <a:pt x="21397" y="11676"/>
                    <a:pt x="21387" y="11676"/>
                    <a:pt x="21377" y="11676"/>
                  </a:cubicBezTo>
                  <a:cubicBezTo>
                    <a:pt x="20947" y="11676"/>
                    <a:pt x="20530" y="11797"/>
                    <a:pt x="20173" y="12029"/>
                  </a:cubicBezTo>
                  <a:cubicBezTo>
                    <a:pt x="19727" y="12319"/>
                    <a:pt x="19339" y="12684"/>
                    <a:pt x="19026" y="13113"/>
                  </a:cubicBezTo>
                  <a:cubicBezTo>
                    <a:pt x="18818" y="13402"/>
                    <a:pt x="18510" y="13570"/>
                    <a:pt x="18279" y="13848"/>
                  </a:cubicBezTo>
                  <a:cubicBezTo>
                    <a:pt x="18261" y="13796"/>
                    <a:pt x="18261" y="13738"/>
                    <a:pt x="18285" y="13686"/>
                  </a:cubicBezTo>
                  <a:cubicBezTo>
                    <a:pt x="18395" y="13217"/>
                    <a:pt x="18516" y="12753"/>
                    <a:pt x="18557" y="12272"/>
                  </a:cubicBezTo>
                  <a:cubicBezTo>
                    <a:pt x="18568" y="12180"/>
                    <a:pt x="18603" y="12087"/>
                    <a:pt x="18661" y="12012"/>
                  </a:cubicBezTo>
                  <a:cubicBezTo>
                    <a:pt x="18754" y="11884"/>
                    <a:pt x="18864" y="11768"/>
                    <a:pt x="18986" y="11670"/>
                  </a:cubicBezTo>
                  <a:cubicBezTo>
                    <a:pt x="19119" y="11571"/>
                    <a:pt x="19240" y="11461"/>
                    <a:pt x="19362" y="11351"/>
                  </a:cubicBezTo>
                  <a:cubicBezTo>
                    <a:pt x="19495" y="11212"/>
                    <a:pt x="19669" y="11091"/>
                    <a:pt x="19727" y="10911"/>
                  </a:cubicBezTo>
                  <a:cubicBezTo>
                    <a:pt x="19837" y="10610"/>
                    <a:pt x="20017" y="10366"/>
                    <a:pt x="20196" y="10112"/>
                  </a:cubicBezTo>
                  <a:cubicBezTo>
                    <a:pt x="20382" y="9851"/>
                    <a:pt x="20596" y="9608"/>
                    <a:pt x="20747" y="9324"/>
                  </a:cubicBezTo>
                  <a:cubicBezTo>
                    <a:pt x="20909" y="9011"/>
                    <a:pt x="21106" y="8721"/>
                    <a:pt x="21286" y="8420"/>
                  </a:cubicBezTo>
                  <a:cubicBezTo>
                    <a:pt x="21320" y="8339"/>
                    <a:pt x="21378" y="8269"/>
                    <a:pt x="21442" y="8206"/>
                  </a:cubicBezTo>
                  <a:cubicBezTo>
                    <a:pt x="21720" y="7991"/>
                    <a:pt x="21969" y="7742"/>
                    <a:pt x="22172" y="7458"/>
                  </a:cubicBezTo>
                  <a:cubicBezTo>
                    <a:pt x="22201" y="7412"/>
                    <a:pt x="22247" y="7377"/>
                    <a:pt x="22305" y="7365"/>
                  </a:cubicBezTo>
                  <a:cubicBezTo>
                    <a:pt x="22601" y="7302"/>
                    <a:pt x="22844" y="7140"/>
                    <a:pt x="23087" y="6966"/>
                  </a:cubicBezTo>
                  <a:cubicBezTo>
                    <a:pt x="23238" y="6867"/>
                    <a:pt x="23360" y="6728"/>
                    <a:pt x="23435" y="6572"/>
                  </a:cubicBezTo>
                  <a:cubicBezTo>
                    <a:pt x="23428" y="6546"/>
                    <a:pt x="23418" y="6530"/>
                    <a:pt x="23403" y="6530"/>
                  </a:cubicBezTo>
                  <a:cubicBezTo>
                    <a:pt x="23395" y="6530"/>
                    <a:pt x="23384" y="6536"/>
                    <a:pt x="23371" y="6549"/>
                  </a:cubicBezTo>
                  <a:lnTo>
                    <a:pt x="23128" y="6740"/>
                  </a:lnTo>
                  <a:cubicBezTo>
                    <a:pt x="22919" y="6908"/>
                    <a:pt x="22682" y="7041"/>
                    <a:pt x="22433" y="7140"/>
                  </a:cubicBezTo>
                  <a:lnTo>
                    <a:pt x="22595" y="6885"/>
                  </a:lnTo>
                  <a:cubicBezTo>
                    <a:pt x="22676" y="6757"/>
                    <a:pt x="22740" y="6618"/>
                    <a:pt x="22780" y="6473"/>
                  </a:cubicBezTo>
                  <a:cubicBezTo>
                    <a:pt x="22844" y="6259"/>
                    <a:pt x="22948" y="6079"/>
                    <a:pt x="23197" y="6033"/>
                  </a:cubicBezTo>
                  <a:cubicBezTo>
                    <a:pt x="23348" y="6004"/>
                    <a:pt x="23371" y="5952"/>
                    <a:pt x="23342" y="5813"/>
                  </a:cubicBezTo>
                  <a:cubicBezTo>
                    <a:pt x="23331" y="5784"/>
                    <a:pt x="23342" y="5749"/>
                    <a:pt x="23365" y="5720"/>
                  </a:cubicBezTo>
                  <a:cubicBezTo>
                    <a:pt x="23423" y="5662"/>
                    <a:pt x="23418" y="5587"/>
                    <a:pt x="23423" y="5512"/>
                  </a:cubicBezTo>
                  <a:cubicBezTo>
                    <a:pt x="23447" y="5344"/>
                    <a:pt x="23470" y="5181"/>
                    <a:pt x="23487" y="5019"/>
                  </a:cubicBezTo>
                  <a:cubicBezTo>
                    <a:pt x="23487" y="4897"/>
                    <a:pt x="23545" y="4776"/>
                    <a:pt x="23649" y="4706"/>
                  </a:cubicBezTo>
                  <a:cubicBezTo>
                    <a:pt x="23701" y="4660"/>
                    <a:pt x="23742" y="4608"/>
                    <a:pt x="23777" y="4544"/>
                  </a:cubicBezTo>
                  <a:cubicBezTo>
                    <a:pt x="23852" y="4411"/>
                    <a:pt x="23840" y="4376"/>
                    <a:pt x="23690" y="4307"/>
                  </a:cubicBezTo>
                  <a:cubicBezTo>
                    <a:pt x="23783" y="4110"/>
                    <a:pt x="23858" y="3901"/>
                    <a:pt x="23904" y="3687"/>
                  </a:cubicBezTo>
                  <a:cubicBezTo>
                    <a:pt x="23920" y="3632"/>
                    <a:pt x="23932" y="3593"/>
                    <a:pt x="24009" y="3593"/>
                  </a:cubicBezTo>
                  <a:cubicBezTo>
                    <a:pt x="24014" y="3593"/>
                    <a:pt x="24020" y="3594"/>
                    <a:pt x="24026" y="3594"/>
                  </a:cubicBezTo>
                  <a:cubicBezTo>
                    <a:pt x="24031" y="3594"/>
                    <a:pt x="24035" y="3595"/>
                    <a:pt x="24040" y="3595"/>
                  </a:cubicBezTo>
                  <a:cubicBezTo>
                    <a:pt x="24140" y="3595"/>
                    <a:pt x="24241" y="3479"/>
                    <a:pt x="24269" y="3380"/>
                  </a:cubicBezTo>
                  <a:cubicBezTo>
                    <a:pt x="24275" y="3345"/>
                    <a:pt x="24275" y="3304"/>
                    <a:pt x="24240" y="3287"/>
                  </a:cubicBezTo>
                  <a:cubicBezTo>
                    <a:pt x="24234" y="3285"/>
                    <a:pt x="24228" y="3285"/>
                    <a:pt x="24222" y="3285"/>
                  </a:cubicBezTo>
                  <a:cubicBezTo>
                    <a:pt x="24203" y="3285"/>
                    <a:pt x="24184" y="3291"/>
                    <a:pt x="24171" y="3304"/>
                  </a:cubicBezTo>
                  <a:cubicBezTo>
                    <a:pt x="24113" y="3351"/>
                    <a:pt x="24055" y="3397"/>
                    <a:pt x="23962" y="3472"/>
                  </a:cubicBezTo>
                  <a:cubicBezTo>
                    <a:pt x="24043" y="3229"/>
                    <a:pt x="24061" y="3015"/>
                    <a:pt x="24182" y="2829"/>
                  </a:cubicBezTo>
                  <a:cubicBezTo>
                    <a:pt x="24205" y="2789"/>
                    <a:pt x="24223" y="2742"/>
                    <a:pt x="24240" y="2696"/>
                  </a:cubicBezTo>
                  <a:cubicBezTo>
                    <a:pt x="24246" y="2667"/>
                    <a:pt x="24258" y="2632"/>
                    <a:pt x="24211" y="2615"/>
                  </a:cubicBezTo>
                  <a:cubicBezTo>
                    <a:pt x="24204" y="2611"/>
                    <a:pt x="24195" y="2609"/>
                    <a:pt x="24187" y="2609"/>
                  </a:cubicBezTo>
                  <a:cubicBezTo>
                    <a:pt x="24170" y="2609"/>
                    <a:pt x="24153" y="2617"/>
                    <a:pt x="24142" y="2632"/>
                  </a:cubicBezTo>
                  <a:cubicBezTo>
                    <a:pt x="24055" y="2702"/>
                    <a:pt x="23997" y="2800"/>
                    <a:pt x="23974" y="2910"/>
                  </a:cubicBezTo>
                  <a:cubicBezTo>
                    <a:pt x="23858" y="3397"/>
                    <a:pt x="23701" y="3872"/>
                    <a:pt x="23504" y="4336"/>
                  </a:cubicBezTo>
                  <a:cubicBezTo>
                    <a:pt x="23470" y="4417"/>
                    <a:pt x="23441" y="4504"/>
                    <a:pt x="23429" y="4590"/>
                  </a:cubicBezTo>
                  <a:cubicBezTo>
                    <a:pt x="23394" y="4816"/>
                    <a:pt x="23365" y="5042"/>
                    <a:pt x="23336" y="5262"/>
                  </a:cubicBezTo>
                  <a:cubicBezTo>
                    <a:pt x="23319" y="5471"/>
                    <a:pt x="23221" y="5662"/>
                    <a:pt x="23070" y="5801"/>
                  </a:cubicBezTo>
                  <a:cubicBezTo>
                    <a:pt x="22925" y="5923"/>
                    <a:pt x="22809" y="6068"/>
                    <a:pt x="22682" y="6201"/>
                  </a:cubicBezTo>
                  <a:cubicBezTo>
                    <a:pt x="22624" y="6259"/>
                    <a:pt x="22589" y="6340"/>
                    <a:pt x="22583" y="6421"/>
                  </a:cubicBezTo>
                  <a:cubicBezTo>
                    <a:pt x="22554" y="6804"/>
                    <a:pt x="22294" y="7035"/>
                    <a:pt x="22044" y="7290"/>
                  </a:cubicBezTo>
                  <a:cubicBezTo>
                    <a:pt x="22027" y="7244"/>
                    <a:pt x="22039" y="7197"/>
                    <a:pt x="22062" y="7157"/>
                  </a:cubicBezTo>
                  <a:cubicBezTo>
                    <a:pt x="22143" y="6972"/>
                    <a:pt x="22224" y="6792"/>
                    <a:pt x="22172" y="6578"/>
                  </a:cubicBezTo>
                  <a:cubicBezTo>
                    <a:pt x="22166" y="6525"/>
                    <a:pt x="22178" y="6473"/>
                    <a:pt x="22195" y="6421"/>
                  </a:cubicBezTo>
                  <a:cubicBezTo>
                    <a:pt x="22247" y="6201"/>
                    <a:pt x="22328" y="5987"/>
                    <a:pt x="22427" y="5778"/>
                  </a:cubicBezTo>
                  <a:cubicBezTo>
                    <a:pt x="22514" y="5604"/>
                    <a:pt x="22595" y="5419"/>
                    <a:pt x="22682" y="5239"/>
                  </a:cubicBezTo>
                  <a:cubicBezTo>
                    <a:pt x="22705" y="5205"/>
                    <a:pt x="22717" y="5158"/>
                    <a:pt x="22705" y="5118"/>
                  </a:cubicBezTo>
                  <a:cubicBezTo>
                    <a:pt x="22670" y="5118"/>
                    <a:pt x="22641" y="5141"/>
                    <a:pt x="22630" y="5170"/>
                  </a:cubicBezTo>
                  <a:cubicBezTo>
                    <a:pt x="22398" y="5616"/>
                    <a:pt x="22201" y="6074"/>
                    <a:pt x="22039" y="6549"/>
                  </a:cubicBezTo>
                  <a:cubicBezTo>
                    <a:pt x="22021" y="6595"/>
                    <a:pt x="22010" y="6641"/>
                    <a:pt x="22010" y="6693"/>
                  </a:cubicBezTo>
                  <a:cubicBezTo>
                    <a:pt x="22010" y="6804"/>
                    <a:pt x="21987" y="6914"/>
                    <a:pt x="21946" y="7012"/>
                  </a:cubicBezTo>
                  <a:cubicBezTo>
                    <a:pt x="21859" y="7238"/>
                    <a:pt x="21778" y="7464"/>
                    <a:pt x="21674" y="7678"/>
                  </a:cubicBezTo>
                  <a:cubicBezTo>
                    <a:pt x="21581" y="7864"/>
                    <a:pt x="21430" y="8014"/>
                    <a:pt x="21245" y="8101"/>
                  </a:cubicBezTo>
                  <a:cubicBezTo>
                    <a:pt x="21175" y="8130"/>
                    <a:pt x="21118" y="8182"/>
                    <a:pt x="21089" y="8246"/>
                  </a:cubicBezTo>
                  <a:cubicBezTo>
                    <a:pt x="21048" y="8333"/>
                    <a:pt x="21007" y="8420"/>
                    <a:pt x="20967" y="8507"/>
                  </a:cubicBezTo>
                  <a:cubicBezTo>
                    <a:pt x="20776" y="8924"/>
                    <a:pt x="20585" y="9341"/>
                    <a:pt x="20260" y="9683"/>
                  </a:cubicBezTo>
                  <a:cubicBezTo>
                    <a:pt x="20144" y="9822"/>
                    <a:pt x="20040" y="9967"/>
                    <a:pt x="19947" y="10117"/>
                  </a:cubicBezTo>
                  <a:cubicBezTo>
                    <a:pt x="19791" y="10349"/>
                    <a:pt x="19681" y="10616"/>
                    <a:pt x="19542" y="10859"/>
                  </a:cubicBezTo>
                  <a:cubicBezTo>
                    <a:pt x="19437" y="11027"/>
                    <a:pt x="19304" y="11178"/>
                    <a:pt x="19154" y="11305"/>
                  </a:cubicBezTo>
                  <a:cubicBezTo>
                    <a:pt x="19142" y="11288"/>
                    <a:pt x="19136" y="11264"/>
                    <a:pt x="19130" y="11247"/>
                  </a:cubicBezTo>
                  <a:cubicBezTo>
                    <a:pt x="19130" y="11212"/>
                    <a:pt x="19136" y="11178"/>
                    <a:pt x="19142" y="11143"/>
                  </a:cubicBezTo>
                  <a:cubicBezTo>
                    <a:pt x="19206" y="10662"/>
                    <a:pt x="19380" y="10198"/>
                    <a:pt x="19658" y="9793"/>
                  </a:cubicBezTo>
                  <a:cubicBezTo>
                    <a:pt x="19756" y="9660"/>
                    <a:pt x="19855" y="9526"/>
                    <a:pt x="19947" y="9387"/>
                  </a:cubicBezTo>
                  <a:cubicBezTo>
                    <a:pt x="19982" y="9341"/>
                    <a:pt x="20028" y="9295"/>
                    <a:pt x="19976" y="9202"/>
                  </a:cubicBezTo>
                  <a:lnTo>
                    <a:pt x="19976" y="9202"/>
                  </a:lnTo>
                  <a:cubicBezTo>
                    <a:pt x="19791" y="9376"/>
                    <a:pt x="19681" y="9596"/>
                    <a:pt x="19524" y="9776"/>
                  </a:cubicBezTo>
                  <a:cubicBezTo>
                    <a:pt x="19501" y="9770"/>
                    <a:pt x="19490" y="9747"/>
                    <a:pt x="19501" y="9723"/>
                  </a:cubicBezTo>
                  <a:cubicBezTo>
                    <a:pt x="19524" y="9497"/>
                    <a:pt x="19565" y="9272"/>
                    <a:pt x="19513" y="9046"/>
                  </a:cubicBezTo>
                  <a:cubicBezTo>
                    <a:pt x="19507" y="8982"/>
                    <a:pt x="19530" y="8924"/>
                    <a:pt x="19576" y="8878"/>
                  </a:cubicBezTo>
                  <a:cubicBezTo>
                    <a:pt x="19785" y="8605"/>
                    <a:pt x="20034" y="8368"/>
                    <a:pt x="20324" y="8177"/>
                  </a:cubicBezTo>
                  <a:cubicBezTo>
                    <a:pt x="20422" y="8119"/>
                    <a:pt x="20492" y="8020"/>
                    <a:pt x="20515" y="7904"/>
                  </a:cubicBezTo>
                  <a:cubicBezTo>
                    <a:pt x="20596" y="7591"/>
                    <a:pt x="20724" y="7290"/>
                    <a:pt x="20892" y="7018"/>
                  </a:cubicBezTo>
                  <a:cubicBezTo>
                    <a:pt x="20932" y="6943"/>
                    <a:pt x="20996" y="6890"/>
                    <a:pt x="21077" y="6861"/>
                  </a:cubicBezTo>
                  <a:cubicBezTo>
                    <a:pt x="21245" y="6804"/>
                    <a:pt x="21413" y="6746"/>
                    <a:pt x="21575" y="6682"/>
                  </a:cubicBezTo>
                  <a:cubicBezTo>
                    <a:pt x="21639" y="6653"/>
                    <a:pt x="21761" y="6641"/>
                    <a:pt x="21732" y="6549"/>
                  </a:cubicBezTo>
                  <a:cubicBezTo>
                    <a:pt x="21722" y="6523"/>
                    <a:pt x="21704" y="6514"/>
                    <a:pt x="21682" y="6514"/>
                  </a:cubicBezTo>
                  <a:cubicBezTo>
                    <a:pt x="21642" y="6514"/>
                    <a:pt x="21588" y="6545"/>
                    <a:pt x="21546" y="6549"/>
                  </a:cubicBezTo>
                  <a:cubicBezTo>
                    <a:pt x="21407" y="6578"/>
                    <a:pt x="21286" y="6664"/>
                    <a:pt x="21100" y="6688"/>
                  </a:cubicBezTo>
                  <a:cubicBezTo>
                    <a:pt x="21210" y="6549"/>
                    <a:pt x="21291" y="6433"/>
                    <a:pt x="21378" y="6328"/>
                  </a:cubicBezTo>
                  <a:cubicBezTo>
                    <a:pt x="21569" y="6108"/>
                    <a:pt x="21761" y="5894"/>
                    <a:pt x="21952" y="5680"/>
                  </a:cubicBezTo>
                  <a:cubicBezTo>
                    <a:pt x="22079" y="5552"/>
                    <a:pt x="22137" y="5367"/>
                    <a:pt x="22108" y="5187"/>
                  </a:cubicBezTo>
                  <a:cubicBezTo>
                    <a:pt x="22091" y="5100"/>
                    <a:pt x="22126" y="5008"/>
                    <a:pt x="22195" y="4950"/>
                  </a:cubicBezTo>
                  <a:cubicBezTo>
                    <a:pt x="22352" y="4805"/>
                    <a:pt x="22508" y="4660"/>
                    <a:pt x="22670" y="4521"/>
                  </a:cubicBezTo>
                  <a:cubicBezTo>
                    <a:pt x="22745" y="4463"/>
                    <a:pt x="22798" y="4382"/>
                    <a:pt x="22821" y="4289"/>
                  </a:cubicBezTo>
                  <a:cubicBezTo>
                    <a:pt x="22826" y="4225"/>
                    <a:pt x="22841" y="4196"/>
                    <a:pt x="22911" y="4196"/>
                  </a:cubicBezTo>
                  <a:cubicBezTo>
                    <a:pt x="22917" y="4196"/>
                    <a:pt x="22924" y="4196"/>
                    <a:pt x="22931" y="4196"/>
                  </a:cubicBezTo>
                  <a:cubicBezTo>
                    <a:pt x="23047" y="4196"/>
                    <a:pt x="23134" y="4046"/>
                    <a:pt x="23139" y="3895"/>
                  </a:cubicBezTo>
                  <a:cubicBezTo>
                    <a:pt x="23133" y="3894"/>
                    <a:pt x="23126" y="3893"/>
                    <a:pt x="23120" y="3893"/>
                  </a:cubicBezTo>
                  <a:cubicBezTo>
                    <a:pt x="23073" y="3893"/>
                    <a:pt x="23043" y="3928"/>
                    <a:pt x="23012" y="3953"/>
                  </a:cubicBezTo>
                  <a:cubicBezTo>
                    <a:pt x="22977" y="3976"/>
                    <a:pt x="22948" y="4023"/>
                    <a:pt x="22890" y="4023"/>
                  </a:cubicBezTo>
                  <a:cubicBezTo>
                    <a:pt x="22879" y="3930"/>
                    <a:pt x="22914" y="3843"/>
                    <a:pt x="22989" y="3791"/>
                  </a:cubicBezTo>
                  <a:cubicBezTo>
                    <a:pt x="23076" y="3704"/>
                    <a:pt x="23168" y="3617"/>
                    <a:pt x="23261" y="3542"/>
                  </a:cubicBezTo>
                  <a:cubicBezTo>
                    <a:pt x="23313" y="3495"/>
                    <a:pt x="23354" y="3438"/>
                    <a:pt x="23377" y="3374"/>
                  </a:cubicBezTo>
                  <a:cubicBezTo>
                    <a:pt x="23412" y="3258"/>
                    <a:pt x="23441" y="3142"/>
                    <a:pt x="23539" y="3049"/>
                  </a:cubicBezTo>
                  <a:cubicBezTo>
                    <a:pt x="23597" y="3009"/>
                    <a:pt x="23620" y="2934"/>
                    <a:pt x="23603" y="2870"/>
                  </a:cubicBezTo>
                  <a:lnTo>
                    <a:pt x="23603" y="2870"/>
                  </a:lnTo>
                  <a:cubicBezTo>
                    <a:pt x="23377" y="2910"/>
                    <a:pt x="23377" y="2910"/>
                    <a:pt x="23313" y="3107"/>
                  </a:cubicBezTo>
                  <a:cubicBezTo>
                    <a:pt x="23296" y="3183"/>
                    <a:pt x="23273" y="3252"/>
                    <a:pt x="23244" y="3327"/>
                  </a:cubicBezTo>
                  <a:cubicBezTo>
                    <a:pt x="23201" y="3460"/>
                    <a:pt x="23076" y="3544"/>
                    <a:pt x="22940" y="3544"/>
                  </a:cubicBezTo>
                  <a:cubicBezTo>
                    <a:pt x="22927" y="3544"/>
                    <a:pt x="22915" y="3543"/>
                    <a:pt x="22902" y="3542"/>
                  </a:cubicBezTo>
                  <a:cubicBezTo>
                    <a:pt x="22896" y="3541"/>
                    <a:pt x="22889" y="3541"/>
                    <a:pt x="22883" y="3541"/>
                  </a:cubicBezTo>
                  <a:cubicBezTo>
                    <a:pt x="22842" y="3541"/>
                    <a:pt x="22814" y="3559"/>
                    <a:pt x="22809" y="3600"/>
                  </a:cubicBezTo>
                  <a:cubicBezTo>
                    <a:pt x="22792" y="3779"/>
                    <a:pt x="22699" y="3936"/>
                    <a:pt x="22682" y="4115"/>
                  </a:cubicBezTo>
                  <a:cubicBezTo>
                    <a:pt x="22676" y="4162"/>
                    <a:pt x="22688" y="4225"/>
                    <a:pt x="22630" y="4254"/>
                  </a:cubicBezTo>
                  <a:cubicBezTo>
                    <a:pt x="22653" y="4034"/>
                    <a:pt x="22577" y="3820"/>
                    <a:pt x="22427" y="3658"/>
                  </a:cubicBezTo>
                  <a:cubicBezTo>
                    <a:pt x="22415" y="3640"/>
                    <a:pt x="22409" y="3623"/>
                    <a:pt x="22392" y="3606"/>
                  </a:cubicBezTo>
                  <a:cubicBezTo>
                    <a:pt x="22294" y="3519"/>
                    <a:pt x="22288" y="3409"/>
                    <a:pt x="22311" y="3287"/>
                  </a:cubicBezTo>
                  <a:cubicBezTo>
                    <a:pt x="22340" y="3154"/>
                    <a:pt x="22334" y="3009"/>
                    <a:pt x="22288" y="2881"/>
                  </a:cubicBezTo>
                  <a:cubicBezTo>
                    <a:pt x="22241" y="2794"/>
                    <a:pt x="22259" y="2684"/>
                    <a:pt x="22323" y="2615"/>
                  </a:cubicBezTo>
                  <a:cubicBezTo>
                    <a:pt x="22346" y="2586"/>
                    <a:pt x="22357" y="2557"/>
                    <a:pt x="22369" y="2522"/>
                  </a:cubicBezTo>
                  <a:cubicBezTo>
                    <a:pt x="22378" y="2460"/>
                    <a:pt x="22345" y="2410"/>
                    <a:pt x="22298" y="2410"/>
                  </a:cubicBezTo>
                  <a:cubicBezTo>
                    <a:pt x="22287" y="2410"/>
                    <a:pt x="22276" y="2413"/>
                    <a:pt x="22265" y="2418"/>
                  </a:cubicBezTo>
                  <a:cubicBezTo>
                    <a:pt x="22233" y="2431"/>
                    <a:pt x="22208" y="2437"/>
                    <a:pt x="22188" y="2437"/>
                  </a:cubicBezTo>
                  <a:cubicBezTo>
                    <a:pt x="22118" y="2437"/>
                    <a:pt x="22106" y="2368"/>
                    <a:pt x="22097" y="2296"/>
                  </a:cubicBezTo>
                  <a:cubicBezTo>
                    <a:pt x="22079" y="2209"/>
                    <a:pt x="22073" y="2122"/>
                    <a:pt x="22056" y="2036"/>
                  </a:cubicBezTo>
                  <a:cubicBezTo>
                    <a:pt x="22056" y="2003"/>
                    <a:pt x="22041" y="1965"/>
                    <a:pt x="22001" y="1965"/>
                  </a:cubicBezTo>
                  <a:cubicBezTo>
                    <a:pt x="21998" y="1965"/>
                    <a:pt x="21995" y="1966"/>
                    <a:pt x="21992" y="1966"/>
                  </a:cubicBezTo>
                  <a:cubicBezTo>
                    <a:pt x="21952" y="1972"/>
                    <a:pt x="21946" y="2007"/>
                    <a:pt x="21946" y="2041"/>
                  </a:cubicBezTo>
                  <a:cubicBezTo>
                    <a:pt x="21934" y="2175"/>
                    <a:pt x="22010" y="2314"/>
                    <a:pt x="21923" y="2441"/>
                  </a:cubicBezTo>
                  <a:cubicBezTo>
                    <a:pt x="21917" y="2458"/>
                    <a:pt x="21923" y="2482"/>
                    <a:pt x="21934" y="2499"/>
                  </a:cubicBezTo>
                  <a:cubicBezTo>
                    <a:pt x="22033" y="2557"/>
                    <a:pt x="22039" y="2679"/>
                    <a:pt x="22091" y="2754"/>
                  </a:cubicBezTo>
                  <a:cubicBezTo>
                    <a:pt x="22195" y="2893"/>
                    <a:pt x="22224" y="3073"/>
                    <a:pt x="22178" y="3241"/>
                  </a:cubicBezTo>
                  <a:cubicBezTo>
                    <a:pt x="22102" y="3478"/>
                    <a:pt x="22184" y="3652"/>
                    <a:pt x="22328" y="3820"/>
                  </a:cubicBezTo>
                  <a:cubicBezTo>
                    <a:pt x="22352" y="3843"/>
                    <a:pt x="22375" y="3872"/>
                    <a:pt x="22392" y="3901"/>
                  </a:cubicBezTo>
                  <a:cubicBezTo>
                    <a:pt x="22514" y="4098"/>
                    <a:pt x="22537" y="4336"/>
                    <a:pt x="22433" y="4509"/>
                  </a:cubicBezTo>
                  <a:cubicBezTo>
                    <a:pt x="22340" y="4695"/>
                    <a:pt x="22178" y="4834"/>
                    <a:pt x="21981" y="4897"/>
                  </a:cubicBezTo>
                  <a:cubicBezTo>
                    <a:pt x="21917" y="4909"/>
                    <a:pt x="21876" y="4973"/>
                    <a:pt x="21888" y="5037"/>
                  </a:cubicBezTo>
                  <a:cubicBezTo>
                    <a:pt x="21888" y="5094"/>
                    <a:pt x="21905" y="5158"/>
                    <a:pt x="21946" y="5210"/>
                  </a:cubicBezTo>
                  <a:cubicBezTo>
                    <a:pt x="21992" y="5280"/>
                    <a:pt x="22004" y="5396"/>
                    <a:pt x="21946" y="5436"/>
                  </a:cubicBezTo>
                  <a:cubicBezTo>
                    <a:pt x="21819" y="5529"/>
                    <a:pt x="21778" y="5668"/>
                    <a:pt x="21680" y="5772"/>
                  </a:cubicBezTo>
                  <a:cubicBezTo>
                    <a:pt x="21396" y="6068"/>
                    <a:pt x="21135" y="6392"/>
                    <a:pt x="20897" y="6734"/>
                  </a:cubicBezTo>
                  <a:cubicBezTo>
                    <a:pt x="20868" y="6786"/>
                    <a:pt x="20822" y="6827"/>
                    <a:pt x="20770" y="6856"/>
                  </a:cubicBezTo>
                  <a:cubicBezTo>
                    <a:pt x="20492" y="6977"/>
                    <a:pt x="20231" y="7128"/>
                    <a:pt x="19988" y="7308"/>
                  </a:cubicBezTo>
                  <a:cubicBezTo>
                    <a:pt x="19947" y="7232"/>
                    <a:pt x="20092" y="7151"/>
                    <a:pt x="19994" y="7105"/>
                  </a:cubicBezTo>
                  <a:cubicBezTo>
                    <a:pt x="19983" y="7100"/>
                    <a:pt x="19973" y="7098"/>
                    <a:pt x="19964" y="7098"/>
                  </a:cubicBezTo>
                  <a:cubicBezTo>
                    <a:pt x="19903" y="7098"/>
                    <a:pt x="19872" y="7188"/>
                    <a:pt x="19831" y="7238"/>
                  </a:cubicBezTo>
                  <a:cubicBezTo>
                    <a:pt x="19820" y="7250"/>
                    <a:pt x="19808" y="7267"/>
                    <a:pt x="19802" y="7290"/>
                  </a:cubicBezTo>
                  <a:cubicBezTo>
                    <a:pt x="19783" y="7319"/>
                    <a:pt x="19753" y="7340"/>
                    <a:pt x="19720" y="7340"/>
                  </a:cubicBezTo>
                  <a:cubicBezTo>
                    <a:pt x="19713" y="7340"/>
                    <a:pt x="19705" y="7339"/>
                    <a:pt x="19698" y="7337"/>
                  </a:cubicBezTo>
                  <a:cubicBezTo>
                    <a:pt x="19571" y="7331"/>
                    <a:pt x="19443" y="7325"/>
                    <a:pt x="19287" y="7319"/>
                  </a:cubicBezTo>
                  <a:cubicBezTo>
                    <a:pt x="19443" y="7238"/>
                    <a:pt x="19605" y="7169"/>
                    <a:pt x="19768" y="7111"/>
                  </a:cubicBezTo>
                  <a:cubicBezTo>
                    <a:pt x="19855" y="7087"/>
                    <a:pt x="19936" y="7041"/>
                    <a:pt x="19999" y="6983"/>
                  </a:cubicBezTo>
                  <a:cubicBezTo>
                    <a:pt x="20028" y="6954"/>
                    <a:pt x="20069" y="6919"/>
                    <a:pt x="20034" y="6879"/>
                  </a:cubicBezTo>
                  <a:cubicBezTo>
                    <a:pt x="20021" y="6862"/>
                    <a:pt x="20001" y="6853"/>
                    <a:pt x="19982" y="6853"/>
                  </a:cubicBezTo>
                  <a:cubicBezTo>
                    <a:pt x="19968" y="6853"/>
                    <a:pt x="19954" y="6858"/>
                    <a:pt x="19941" y="6867"/>
                  </a:cubicBezTo>
                  <a:cubicBezTo>
                    <a:pt x="19843" y="6925"/>
                    <a:pt x="19739" y="6983"/>
                    <a:pt x="19634" y="7029"/>
                  </a:cubicBezTo>
                  <a:cubicBezTo>
                    <a:pt x="19287" y="7163"/>
                    <a:pt x="18957" y="7331"/>
                    <a:pt x="18644" y="7533"/>
                  </a:cubicBezTo>
                  <a:cubicBezTo>
                    <a:pt x="18591" y="7567"/>
                    <a:pt x="18527" y="7589"/>
                    <a:pt x="18463" y="7589"/>
                  </a:cubicBezTo>
                  <a:cubicBezTo>
                    <a:pt x="18450" y="7589"/>
                    <a:pt x="18437" y="7588"/>
                    <a:pt x="18424" y="7586"/>
                  </a:cubicBezTo>
                  <a:cubicBezTo>
                    <a:pt x="18377" y="7579"/>
                    <a:pt x="18329" y="7576"/>
                    <a:pt x="18282" y="7576"/>
                  </a:cubicBezTo>
                  <a:cubicBezTo>
                    <a:pt x="18125" y="7576"/>
                    <a:pt x="17969" y="7612"/>
                    <a:pt x="17827" y="7678"/>
                  </a:cubicBezTo>
                  <a:cubicBezTo>
                    <a:pt x="17966" y="7423"/>
                    <a:pt x="18163" y="7203"/>
                    <a:pt x="18400" y="7041"/>
                  </a:cubicBezTo>
                  <a:cubicBezTo>
                    <a:pt x="18578" y="6906"/>
                    <a:pt x="18761" y="6802"/>
                    <a:pt x="18986" y="6802"/>
                  </a:cubicBezTo>
                  <a:cubicBezTo>
                    <a:pt x="19003" y="6802"/>
                    <a:pt x="19020" y="6802"/>
                    <a:pt x="19038" y="6804"/>
                  </a:cubicBezTo>
                  <a:cubicBezTo>
                    <a:pt x="19125" y="6804"/>
                    <a:pt x="19217" y="6798"/>
                    <a:pt x="19304" y="6786"/>
                  </a:cubicBezTo>
                  <a:cubicBezTo>
                    <a:pt x="19339" y="6780"/>
                    <a:pt x="19391" y="6786"/>
                    <a:pt x="19391" y="6722"/>
                  </a:cubicBezTo>
                  <a:cubicBezTo>
                    <a:pt x="19359" y="6703"/>
                    <a:pt x="19326" y="6698"/>
                    <a:pt x="19294" y="6698"/>
                  </a:cubicBezTo>
                  <a:cubicBezTo>
                    <a:pt x="19258" y="6698"/>
                    <a:pt x="19222" y="6705"/>
                    <a:pt x="19188" y="6705"/>
                  </a:cubicBezTo>
                  <a:cubicBezTo>
                    <a:pt x="19084" y="6722"/>
                    <a:pt x="18986" y="6728"/>
                    <a:pt x="18881" y="6728"/>
                  </a:cubicBezTo>
                  <a:cubicBezTo>
                    <a:pt x="18858" y="6726"/>
                    <a:pt x="18836" y="6724"/>
                    <a:pt x="18815" y="6724"/>
                  </a:cubicBezTo>
                  <a:cubicBezTo>
                    <a:pt x="18651" y="6724"/>
                    <a:pt x="18522" y="6799"/>
                    <a:pt x="18389" y="6896"/>
                  </a:cubicBezTo>
                  <a:cubicBezTo>
                    <a:pt x="18088" y="7111"/>
                    <a:pt x="17833" y="7389"/>
                    <a:pt x="17647" y="7713"/>
                  </a:cubicBezTo>
                  <a:cubicBezTo>
                    <a:pt x="17618" y="7771"/>
                    <a:pt x="17584" y="7841"/>
                    <a:pt x="17508" y="7858"/>
                  </a:cubicBezTo>
                  <a:cubicBezTo>
                    <a:pt x="17311" y="7898"/>
                    <a:pt x="17120" y="7956"/>
                    <a:pt x="16929" y="8038"/>
                  </a:cubicBezTo>
                  <a:cubicBezTo>
                    <a:pt x="17051" y="7632"/>
                    <a:pt x="17236" y="7296"/>
                    <a:pt x="17410" y="6960"/>
                  </a:cubicBezTo>
                  <a:cubicBezTo>
                    <a:pt x="17439" y="6908"/>
                    <a:pt x="17520" y="6914"/>
                    <a:pt x="17514" y="6838"/>
                  </a:cubicBezTo>
                  <a:cubicBezTo>
                    <a:pt x="17508" y="6670"/>
                    <a:pt x="17641" y="6618"/>
                    <a:pt x="17763" y="6549"/>
                  </a:cubicBezTo>
                  <a:cubicBezTo>
                    <a:pt x="17943" y="6450"/>
                    <a:pt x="18151" y="6421"/>
                    <a:pt x="18331" y="6323"/>
                  </a:cubicBezTo>
                  <a:cubicBezTo>
                    <a:pt x="18522" y="6213"/>
                    <a:pt x="18731" y="6137"/>
                    <a:pt x="18945" y="6091"/>
                  </a:cubicBezTo>
                  <a:cubicBezTo>
                    <a:pt x="18991" y="6079"/>
                    <a:pt x="19038" y="6062"/>
                    <a:pt x="19072" y="6027"/>
                  </a:cubicBezTo>
                  <a:cubicBezTo>
                    <a:pt x="19333" y="5772"/>
                    <a:pt x="19663" y="5598"/>
                    <a:pt x="20017" y="5517"/>
                  </a:cubicBezTo>
                  <a:cubicBezTo>
                    <a:pt x="20098" y="5500"/>
                    <a:pt x="20167" y="5442"/>
                    <a:pt x="20191" y="5361"/>
                  </a:cubicBezTo>
                  <a:cubicBezTo>
                    <a:pt x="20208" y="5291"/>
                    <a:pt x="20237" y="5228"/>
                    <a:pt x="20272" y="5170"/>
                  </a:cubicBezTo>
                  <a:cubicBezTo>
                    <a:pt x="20335" y="5066"/>
                    <a:pt x="20370" y="4938"/>
                    <a:pt x="20492" y="4880"/>
                  </a:cubicBezTo>
                  <a:cubicBezTo>
                    <a:pt x="20619" y="4816"/>
                    <a:pt x="20753" y="4758"/>
                    <a:pt x="20886" y="4712"/>
                  </a:cubicBezTo>
                  <a:cubicBezTo>
                    <a:pt x="20990" y="4683"/>
                    <a:pt x="21083" y="4614"/>
                    <a:pt x="21141" y="4521"/>
                  </a:cubicBezTo>
                  <a:cubicBezTo>
                    <a:pt x="21198" y="4427"/>
                    <a:pt x="21256" y="4314"/>
                    <a:pt x="21402" y="4314"/>
                  </a:cubicBezTo>
                  <a:cubicBezTo>
                    <a:pt x="21418" y="4314"/>
                    <a:pt x="21435" y="4315"/>
                    <a:pt x="21454" y="4318"/>
                  </a:cubicBezTo>
                  <a:cubicBezTo>
                    <a:pt x="21466" y="4320"/>
                    <a:pt x="21477" y="4321"/>
                    <a:pt x="21487" y="4321"/>
                  </a:cubicBezTo>
                  <a:cubicBezTo>
                    <a:pt x="21587" y="4321"/>
                    <a:pt x="21609" y="4225"/>
                    <a:pt x="21546" y="4110"/>
                  </a:cubicBezTo>
                  <a:lnTo>
                    <a:pt x="21876" y="3866"/>
                  </a:lnTo>
                  <a:cubicBezTo>
                    <a:pt x="21859" y="3854"/>
                    <a:pt x="21843" y="3850"/>
                    <a:pt x="21828" y="3850"/>
                  </a:cubicBezTo>
                  <a:cubicBezTo>
                    <a:pt x="21791" y="3850"/>
                    <a:pt x="21760" y="3877"/>
                    <a:pt x="21726" y="3877"/>
                  </a:cubicBezTo>
                  <a:cubicBezTo>
                    <a:pt x="21715" y="3877"/>
                    <a:pt x="21703" y="3874"/>
                    <a:pt x="21691" y="3866"/>
                  </a:cubicBezTo>
                  <a:cubicBezTo>
                    <a:pt x="21675" y="3850"/>
                    <a:pt x="21655" y="3843"/>
                    <a:pt x="21635" y="3843"/>
                  </a:cubicBezTo>
                  <a:cubicBezTo>
                    <a:pt x="21593" y="3843"/>
                    <a:pt x="21552" y="3877"/>
                    <a:pt x="21552" y="3924"/>
                  </a:cubicBezTo>
                  <a:cubicBezTo>
                    <a:pt x="21535" y="4023"/>
                    <a:pt x="21471" y="4057"/>
                    <a:pt x="21401" y="4104"/>
                  </a:cubicBezTo>
                  <a:cubicBezTo>
                    <a:pt x="21268" y="4185"/>
                    <a:pt x="21152" y="4295"/>
                    <a:pt x="21060" y="4428"/>
                  </a:cubicBezTo>
                  <a:cubicBezTo>
                    <a:pt x="20990" y="4538"/>
                    <a:pt x="20880" y="4619"/>
                    <a:pt x="20753" y="4648"/>
                  </a:cubicBezTo>
                  <a:cubicBezTo>
                    <a:pt x="20440" y="4729"/>
                    <a:pt x="20185" y="4886"/>
                    <a:pt x="20081" y="5216"/>
                  </a:cubicBezTo>
                  <a:cubicBezTo>
                    <a:pt x="20052" y="5291"/>
                    <a:pt x="19988" y="5349"/>
                    <a:pt x="19907" y="5373"/>
                  </a:cubicBezTo>
                  <a:cubicBezTo>
                    <a:pt x="19669" y="5465"/>
                    <a:pt x="19443" y="5581"/>
                    <a:pt x="19223" y="5714"/>
                  </a:cubicBezTo>
                  <a:cubicBezTo>
                    <a:pt x="19072" y="5813"/>
                    <a:pt x="18933" y="5946"/>
                    <a:pt x="18748" y="5992"/>
                  </a:cubicBezTo>
                  <a:cubicBezTo>
                    <a:pt x="18638" y="6027"/>
                    <a:pt x="18528" y="6074"/>
                    <a:pt x="18429" y="6137"/>
                  </a:cubicBezTo>
                  <a:cubicBezTo>
                    <a:pt x="18402" y="6153"/>
                    <a:pt x="18375" y="6173"/>
                    <a:pt x="18345" y="6173"/>
                  </a:cubicBezTo>
                  <a:cubicBezTo>
                    <a:pt x="18330" y="6173"/>
                    <a:pt x="18314" y="6168"/>
                    <a:pt x="18296" y="6155"/>
                  </a:cubicBezTo>
                  <a:cubicBezTo>
                    <a:pt x="18360" y="5819"/>
                    <a:pt x="18609" y="5656"/>
                    <a:pt x="18899" y="5541"/>
                  </a:cubicBezTo>
                  <a:cubicBezTo>
                    <a:pt x="18914" y="5533"/>
                    <a:pt x="18931" y="5529"/>
                    <a:pt x="18949" y="5529"/>
                  </a:cubicBezTo>
                  <a:cubicBezTo>
                    <a:pt x="18972" y="5529"/>
                    <a:pt x="18995" y="5536"/>
                    <a:pt x="19015" y="5552"/>
                  </a:cubicBezTo>
                  <a:cubicBezTo>
                    <a:pt x="19067" y="5591"/>
                    <a:pt x="19117" y="5619"/>
                    <a:pt x="19161" y="5619"/>
                  </a:cubicBezTo>
                  <a:cubicBezTo>
                    <a:pt x="19209" y="5619"/>
                    <a:pt x="19251" y="5585"/>
                    <a:pt x="19281" y="5494"/>
                  </a:cubicBezTo>
                  <a:cubicBezTo>
                    <a:pt x="19281" y="5490"/>
                    <a:pt x="19296" y="5481"/>
                    <a:pt x="19308" y="5481"/>
                  </a:cubicBezTo>
                  <a:cubicBezTo>
                    <a:pt x="19311" y="5481"/>
                    <a:pt x="19314" y="5482"/>
                    <a:pt x="19316" y="5483"/>
                  </a:cubicBezTo>
                  <a:cubicBezTo>
                    <a:pt x="19319" y="5483"/>
                    <a:pt x="19322" y="5483"/>
                    <a:pt x="19326" y="5483"/>
                  </a:cubicBezTo>
                  <a:cubicBezTo>
                    <a:pt x="19463" y="5483"/>
                    <a:pt x="19509" y="5365"/>
                    <a:pt x="19576" y="5274"/>
                  </a:cubicBezTo>
                  <a:cubicBezTo>
                    <a:pt x="19639" y="5184"/>
                    <a:pt x="19701" y="5071"/>
                    <a:pt x="19844" y="5071"/>
                  </a:cubicBezTo>
                  <a:cubicBezTo>
                    <a:pt x="19847" y="5071"/>
                    <a:pt x="19851" y="5071"/>
                    <a:pt x="19855" y="5071"/>
                  </a:cubicBezTo>
                  <a:cubicBezTo>
                    <a:pt x="19895" y="5071"/>
                    <a:pt x="19953" y="5037"/>
                    <a:pt x="19930" y="4996"/>
                  </a:cubicBezTo>
                  <a:cubicBezTo>
                    <a:pt x="19884" y="4892"/>
                    <a:pt x="19970" y="4863"/>
                    <a:pt x="20011" y="4816"/>
                  </a:cubicBezTo>
                  <a:cubicBezTo>
                    <a:pt x="20057" y="4764"/>
                    <a:pt x="20133" y="4764"/>
                    <a:pt x="20127" y="4683"/>
                  </a:cubicBezTo>
                  <a:cubicBezTo>
                    <a:pt x="20106" y="4669"/>
                    <a:pt x="20087" y="4663"/>
                    <a:pt x="20069" y="4663"/>
                  </a:cubicBezTo>
                  <a:cubicBezTo>
                    <a:pt x="20028" y="4663"/>
                    <a:pt x="19995" y="4692"/>
                    <a:pt x="19959" y="4712"/>
                  </a:cubicBezTo>
                  <a:cubicBezTo>
                    <a:pt x="19791" y="4840"/>
                    <a:pt x="19634" y="4984"/>
                    <a:pt x="19501" y="5152"/>
                  </a:cubicBezTo>
                  <a:cubicBezTo>
                    <a:pt x="19466" y="5199"/>
                    <a:pt x="19443" y="5262"/>
                    <a:pt x="19374" y="5280"/>
                  </a:cubicBezTo>
                  <a:cubicBezTo>
                    <a:pt x="19362" y="5199"/>
                    <a:pt x="19461" y="5118"/>
                    <a:pt x="19356" y="5054"/>
                  </a:cubicBezTo>
                  <a:cubicBezTo>
                    <a:pt x="19348" y="5048"/>
                    <a:pt x="19339" y="5045"/>
                    <a:pt x="19330" y="5045"/>
                  </a:cubicBezTo>
                  <a:cubicBezTo>
                    <a:pt x="19286" y="5045"/>
                    <a:pt x="19243" y="5115"/>
                    <a:pt x="19229" y="5245"/>
                  </a:cubicBezTo>
                  <a:cubicBezTo>
                    <a:pt x="19223" y="5320"/>
                    <a:pt x="19206" y="5344"/>
                    <a:pt x="19142" y="5349"/>
                  </a:cubicBezTo>
                  <a:cubicBezTo>
                    <a:pt x="18893" y="5378"/>
                    <a:pt x="18655" y="5483"/>
                    <a:pt x="18464" y="5645"/>
                  </a:cubicBezTo>
                  <a:cubicBezTo>
                    <a:pt x="18458" y="5373"/>
                    <a:pt x="18603" y="5210"/>
                    <a:pt x="18794" y="5071"/>
                  </a:cubicBezTo>
                  <a:cubicBezTo>
                    <a:pt x="18986" y="4926"/>
                    <a:pt x="19183" y="4793"/>
                    <a:pt x="19397" y="4677"/>
                  </a:cubicBezTo>
                  <a:cubicBezTo>
                    <a:pt x="19443" y="4654"/>
                    <a:pt x="19501" y="4625"/>
                    <a:pt x="19507" y="4561"/>
                  </a:cubicBezTo>
                  <a:cubicBezTo>
                    <a:pt x="19485" y="4550"/>
                    <a:pt x="19466" y="4545"/>
                    <a:pt x="19449" y="4545"/>
                  </a:cubicBezTo>
                  <a:cubicBezTo>
                    <a:pt x="19407" y="4545"/>
                    <a:pt x="19376" y="4572"/>
                    <a:pt x="19339" y="4585"/>
                  </a:cubicBezTo>
                  <a:cubicBezTo>
                    <a:pt x="19175" y="4627"/>
                    <a:pt x="19064" y="4804"/>
                    <a:pt x="18879" y="4804"/>
                  </a:cubicBezTo>
                  <a:cubicBezTo>
                    <a:pt x="18861" y="4804"/>
                    <a:pt x="18843" y="4803"/>
                    <a:pt x="18823" y="4799"/>
                  </a:cubicBezTo>
                  <a:cubicBezTo>
                    <a:pt x="18812" y="4799"/>
                    <a:pt x="18783" y="4822"/>
                    <a:pt x="18783" y="4840"/>
                  </a:cubicBezTo>
                  <a:cubicBezTo>
                    <a:pt x="18771" y="4955"/>
                    <a:pt x="18673" y="4990"/>
                    <a:pt x="18603" y="5048"/>
                  </a:cubicBezTo>
                  <a:cubicBezTo>
                    <a:pt x="18447" y="5170"/>
                    <a:pt x="18348" y="5338"/>
                    <a:pt x="18314" y="5529"/>
                  </a:cubicBezTo>
                  <a:cubicBezTo>
                    <a:pt x="18273" y="5738"/>
                    <a:pt x="18209" y="5940"/>
                    <a:pt x="18157" y="6149"/>
                  </a:cubicBezTo>
                  <a:cubicBezTo>
                    <a:pt x="18134" y="6236"/>
                    <a:pt x="18088" y="6305"/>
                    <a:pt x="17995" y="6305"/>
                  </a:cubicBezTo>
                  <a:cubicBezTo>
                    <a:pt x="17980" y="6303"/>
                    <a:pt x="17965" y="6302"/>
                    <a:pt x="17951" y="6302"/>
                  </a:cubicBezTo>
                  <a:cubicBezTo>
                    <a:pt x="17850" y="6302"/>
                    <a:pt x="17754" y="6353"/>
                    <a:pt x="17694" y="6439"/>
                  </a:cubicBezTo>
                  <a:cubicBezTo>
                    <a:pt x="17682" y="6456"/>
                    <a:pt x="17647" y="6468"/>
                    <a:pt x="17624" y="6479"/>
                  </a:cubicBezTo>
                  <a:cubicBezTo>
                    <a:pt x="17508" y="6537"/>
                    <a:pt x="17410" y="6636"/>
                    <a:pt x="17358" y="6751"/>
                  </a:cubicBezTo>
                  <a:cubicBezTo>
                    <a:pt x="17103" y="7255"/>
                    <a:pt x="16836" y="7754"/>
                    <a:pt x="16645" y="8281"/>
                  </a:cubicBezTo>
                  <a:cubicBezTo>
                    <a:pt x="16552" y="8530"/>
                    <a:pt x="16361" y="8710"/>
                    <a:pt x="16187" y="8907"/>
                  </a:cubicBezTo>
                  <a:cubicBezTo>
                    <a:pt x="16164" y="8837"/>
                    <a:pt x="16164" y="8762"/>
                    <a:pt x="16187" y="8692"/>
                  </a:cubicBezTo>
                  <a:cubicBezTo>
                    <a:pt x="16303" y="8072"/>
                    <a:pt x="16350" y="7441"/>
                    <a:pt x="16321" y="6809"/>
                  </a:cubicBezTo>
                  <a:cubicBezTo>
                    <a:pt x="16309" y="6554"/>
                    <a:pt x="16454" y="6334"/>
                    <a:pt x="16547" y="6108"/>
                  </a:cubicBezTo>
                  <a:cubicBezTo>
                    <a:pt x="16558" y="6068"/>
                    <a:pt x="16616" y="6050"/>
                    <a:pt x="16651" y="6016"/>
                  </a:cubicBezTo>
                  <a:cubicBezTo>
                    <a:pt x="16836" y="5871"/>
                    <a:pt x="17056" y="5819"/>
                    <a:pt x="17265" y="5738"/>
                  </a:cubicBezTo>
                  <a:cubicBezTo>
                    <a:pt x="17363" y="5709"/>
                    <a:pt x="17439" y="5651"/>
                    <a:pt x="17497" y="5570"/>
                  </a:cubicBezTo>
                  <a:cubicBezTo>
                    <a:pt x="17705" y="5245"/>
                    <a:pt x="17954" y="4955"/>
                    <a:pt x="18250" y="4701"/>
                  </a:cubicBezTo>
                  <a:cubicBezTo>
                    <a:pt x="18354" y="4602"/>
                    <a:pt x="18453" y="4504"/>
                    <a:pt x="18557" y="4399"/>
                  </a:cubicBezTo>
                  <a:cubicBezTo>
                    <a:pt x="18580" y="4382"/>
                    <a:pt x="18592" y="4353"/>
                    <a:pt x="18574" y="4330"/>
                  </a:cubicBezTo>
                  <a:cubicBezTo>
                    <a:pt x="18562" y="4317"/>
                    <a:pt x="18543" y="4308"/>
                    <a:pt x="18523" y="4308"/>
                  </a:cubicBezTo>
                  <a:cubicBezTo>
                    <a:pt x="18515" y="4308"/>
                    <a:pt x="18507" y="4309"/>
                    <a:pt x="18499" y="4312"/>
                  </a:cubicBezTo>
                  <a:cubicBezTo>
                    <a:pt x="18418" y="4347"/>
                    <a:pt x="18342" y="4399"/>
                    <a:pt x="18285" y="4463"/>
                  </a:cubicBezTo>
                  <a:cubicBezTo>
                    <a:pt x="18099" y="4648"/>
                    <a:pt x="17914" y="4834"/>
                    <a:pt x="17728" y="5019"/>
                  </a:cubicBezTo>
                  <a:cubicBezTo>
                    <a:pt x="17695" y="5052"/>
                    <a:pt x="17670" y="5096"/>
                    <a:pt x="17618" y="5096"/>
                  </a:cubicBezTo>
                  <a:cubicBezTo>
                    <a:pt x="17606" y="5096"/>
                    <a:pt x="17593" y="5094"/>
                    <a:pt x="17578" y="5089"/>
                  </a:cubicBezTo>
                  <a:cubicBezTo>
                    <a:pt x="17566" y="5085"/>
                    <a:pt x="17556" y="5084"/>
                    <a:pt x="17547" y="5084"/>
                  </a:cubicBezTo>
                  <a:cubicBezTo>
                    <a:pt x="17495" y="5084"/>
                    <a:pt x="17490" y="5138"/>
                    <a:pt x="17485" y="5187"/>
                  </a:cubicBezTo>
                  <a:cubicBezTo>
                    <a:pt x="17473" y="5373"/>
                    <a:pt x="17358" y="5529"/>
                    <a:pt x="17190" y="5598"/>
                  </a:cubicBezTo>
                  <a:cubicBezTo>
                    <a:pt x="16993" y="5680"/>
                    <a:pt x="16801" y="5778"/>
                    <a:pt x="16622" y="5888"/>
                  </a:cubicBezTo>
                  <a:cubicBezTo>
                    <a:pt x="16801" y="5535"/>
                    <a:pt x="16964" y="5228"/>
                    <a:pt x="17195" y="4961"/>
                  </a:cubicBezTo>
                  <a:cubicBezTo>
                    <a:pt x="17352" y="4782"/>
                    <a:pt x="17526" y="4614"/>
                    <a:pt x="17757" y="4527"/>
                  </a:cubicBezTo>
                  <a:cubicBezTo>
                    <a:pt x="17896" y="4486"/>
                    <a:pt x="17989" y="4359"/>
                    <a:pt x="17989" y="4220"/>
                  </a:cubicBezTo>
                  <a:cubicBezTo>
                    <a:pt x="17995" y="4139"/>
                    <a:pt x="17989" y="4040"/>
                    <a:pt x="18053" y="3982"/>
                  </a:cubicBezTo>
                  <a:cubicBezTo>
                    <a:pt x="18163" y="3884"/>
                    <a:pt x="18256" y="3762"/>
                    <a:pt x="18395" y="3698"/>
                  </a:cubicBezTo>
                  <a:cubicBezTo>
                    <a:pt x="18443" y="3678"/>
                    <a:pt x="18485" y="3651"/>
                    <a:pt x="18531" y="3651"/>
                  </a:cubicBezTo>
                  <a:cubicBezTo>
                    <a:pt x="18562" y="3651"/>
                    <a:pt x="18595" y="3663"/>
                    <a:pt x="18632" y="3698"/>
                  </a:cubicBezTo>
                  <a:cubicBezTo>
                    <a:pt x="18656" y="3722"/>
                    <a:pt x="18689" y="3730"/>
                    <a:pt x="18724" y="3730"/>
                  </a:cubicBezTo>
                  <a:cubicBezTo>
                    <a:pt x="18765" y="3730"/>
                    <a:pt x="18809" y="3719"/>
                    <a:pt x="18847" y="3710"/>
                  </a:cubicBezTo>
                  <a:cubicBezTo>
                    <a:pt x="18901" y="3692"/>
                    <a:pt x="18955" y="3683"/>
                    <a:pt x="19009" y="3683"/>
                  </a:cubicBezTo>
                  <a:cubicBezTo>
                    <a:pt x="19042" y="3683"/>
                    <a:pt x="19075" y="3686"/>
                    <a:pt x="19107" y="3692"/>
                  </a:cubicBezTo>
                  <a:cubicBezTo>
                    <a:pt x="19118" y="3695"/>
                    <a:pt x="19128" y="3696"/>
                    <a:pt x="19138" y="3696"/>
                  </a:cubicBezTo>
                  <a:cubicBezTo>
                    <a:pt x="19194" y="3696"/>
                    <a:pt x="19229" y="3656"/>
                    <a:pt x="19264" y="3611"/>
                  </a:cubicBezTo>
                  <a:cubicBezTo>
                    <a:pt x="19333" y="3519"/>
                    <a:pt x="19403" y="3426"/>
                    <a:pt x="19472" y="3333"/>
                  </a:cubicBezTo>
                  <a:cubicBezTo>
                    <a:pt x="19506" y="3289"/>
                    <a:pt x="19542" y="3263"/>
                    <a:pt x="19584" y="3263"/>
                  </a:cubicBezTo>
                  <a:cubicBezTo>
                    <a:pt x="19613" y="3263"/>
                    <a:pt x="19645" y="3276"/>
                    <a:pt x="19681" y="3304"/>
                  </a:cubicBezTo>
                  <a:cubicBezTo>
                    <a:pt x="19748" y="3355"/>
                    <a:pt x="19816" y="3378"/>
                    <a:pt x="19883" y="3378"/>
                  </a:cubicBezTo>
                  <a:cubicBezTo>
                    <a:pt x="19955" y="3378"/>
                    <a:pt x="20026" y="3352"/>
                    <a:pt x="20098" y="3304"/>
                  </a:cubicBezTo>
                  <a:cubicBezTo>
                    <a:pt x="20138" y="3275"/>
                    <a:pt x="20185" y="3252"/>
                    <a:pt x="20220" y="3223"/>
                  </a:cubicBezTo>
                  <a:cubicBezTo>
                    <a:pt x="20451" y="3061"/>
                    <a:pt x="20700" y="2922"/>
                    <a:pt x="20955" y="2818"/>
                  </a:cubicBezTo>
                  <a:cubicBezTo>
                    <a:pt x="21007" y="2794"/>
                    <a:pt x="21083" y="2789"/>
                    <a:pt x="21094" y="2713"/>
                  </a:cubicBezTo>
                  <a:cubicBezTo>
                    <a:pt x="21075" y="2688"/>
                    <a:pt x="21054" y="2680"/>
                    <a:pt x="21032" y="2680"/>
                  </a:cubicBezTo>
                  <a:cubicBezTo>
                    <a:pt x="21015" y="2680"/>
                    <a:pt x="20997" y="2685"/>
                    <a:pt x="20978" y="2690"/>
                  </a:cubicBezTo>
                  <a:cubicBezTo>
                    <a:pt x="20799" y="2760"/>
                    <a:pt x="20619" y="2806"/>
                    <a:pt x="20451" y="2916"/>
                  </a:cubicBezTo>
                  <a:cubicBezTo>
                    <a:pt x="20324" y="3009"/>
                    <a:pt x="20185" y="3090"/>
                    <a:pt x="20052" y="3165"/>
                  </a:cubicBezTo>
                  <a:cubicBezTo>
                    <a:pt x="19987" y="3203"/>
                    <a:pt x="19938" y="3223"/>
                    <a:pt x="19890" y="3223"/>
                  </a:cubicBezTo>
                  <a:cubicBezTo>
                    <a:pt x="19833" y="3223"/>
                    <a:pt x="19779" y="3196"/>
                    <a:pt x="19704" y="3136"/>
                  </a:cubicBezTo>
                  <a:cubicBezTo>
                    <a:pt x="19779" y="3067"/>
                    <a:pt x="19860" y="3003"/>
                    <a:pt x="19953" y="2957"/>
                  </a:cubicBezTo>
                  <a:cubicBezTo>
                    <a:pt x="20098" y="2881"/>
                    <a:pt x="20249" y="2812"/>
                    <a:pt x="20393" y="2737"/>
                  </a:cubicBezTo>
                  <a:cubicBezTo>
                    <a:pt x="20451" y="2713"/>
                    <a:pt x="20532" y="2679"/>
                    <a:pt x="20509" y="2615"/>
                  </a:cubicBezTo>
                  <a:cubicBezTo>
                    <a:pt x="20500" y="2588"/>
                    <a:pt x="20483" y="2579"/>
                    <a:pt x="20461" y="2579"/>
                  </a:cubicBezTo>
                  <a:cubicBezTo>
                    <a:pt x="20427" y="2579"/>
                    <a:pt x="20383" y="2602"/>
                    <a:pt x="20347" y="2609"/>
                  </a:cubicBezTo>
                  <a:cubicBezTo>
                    <a:pt x="20330" y="2609"/>
                    <a:pt x="20306" y="2615"/>
                    <a:pt x="20289" y="2626"/>
                  </a:cubicBezTo>
                  <a:cubicBezTo>
                    <a:pt x="19878" y="2835"/>
                    <a:pt x="19484" y="3073"/>
                    <a:pt x="19206" y="3449"/>
                  </a:cubicBezTo>
                  <a:cubicBezTo>
                    <a:pt x="19140" y="3537"/>
                    <a:pt x="19115" y="3570"/>
                    <a:pt x="19065" y="3570"/>
                  </a:cubicBezTo>
                  <a:cubicBezTo>
                    <a:pt x="19036" y="3570"/>
                    <a:pt x="18999" y="3559"/>
                    <a:pt x="18939" y="3542"/>
                  </a:cubicBezTo>
                  <a:cubicBezTo>
                    <a:pt x="19165" y="3119"/>
                    <a:pt x="19240" y="2655"/>
                    <a:pt x="19322" y="2192"/>
                  </a:cubicBezTo>
                  <a:cubicBezTo>
                    <a:pt x="19313" y="2191"/>
                    <a:pt x="19305" y="2191"/>
                    <a:pt x="19297" y="2191"/>
                  </a:cubicBezTo>
                  <a:cubicBezTo>
                    <a:pt x="19208" y="2191"/>
                    <a:pt x="19186" y="2250"/>
                    <a:pt x="19165" y="2314"/>
                  </a:cubicBezTo>
                  <a:cubicBezTo>
                    <a:pt x="19136" y="2418"/>
                    <a:pt x="19113" y="2528"/>
                    <a:pt x="19090" y="2632"/>
                  </a:cubicBezTo>
                  <a:cubicBezTo>
                    <a:pt x="19073" y="2688"/>
                    <a:pt x="19078" y="2754"/>
                    <a:pt x="18996" y="2754"/>
                  </a:cubicBezTo>
                  <a:cubicBezTo>
                    <a:pt x="18993" y="2754"/>
                    <a:pt x="18989" y="2754"/>
                    <a:pt x="18986" y="2754"/>
                  </a:cubicBezTo>
                  <a:cubicBezTo>
                    <a:pt x="18939" y="2754"/>
                    <a:pt x="18928" y="2800"/>
                    <a:pt x="18945" y="2823"/>
                  </a:cubicBezTo>
                  <a:cubicBezTo>
                    <a:pt x="19055" y="3009"/>
                    <a:pt x="18933" y="3154"/>
                    <a:pt x="18875" y="3310"/>
                  </a:cubicBezTo>
                  <a:cubicBezTo>
                    <a:pt x="18852" y="3368"/>
                    <a:pt x="18806" y="3414"/>
                    <a:pt x="18742" y="3426"/>
                  </a:cubicBezTo>
                  <a:cubicBezTo>
                    <a:pt x="18510" y="3490"/>
                    <a:pt x="18296" y="3611"/>
                    <a:pt x="18122" y="3779"/>
                  </a:cubicBezTo>
                  <a:cubicBezTo>
                    <a:pt x="18198" y="3519"/>
                    <a:pt x="18261" y="3258"/>
                    <a:pt x="18470" y="3061"/>
                  </a:cubicBezTo>
                  <a:cubicBezTo>
                    <a:pt x="18451" y="3048"/>
                    <a:pt x="18430" y="3041"/>
                    <a:pt x="18410" y="3041"/>
                  </a:cubicBezTo>
                  <a:cubicBezTo>
                    <a:pt x="18385" y="3041"/>
                    <a:pt x="18361" y="3051"/>
                    <a:pt x="18342" y="3073"/>
                  </a:cubicBezTo>
                  <a:cubicBezTo>
                    <a:pt x="18256" y="3148"/>
                    <a:pt x="18186" y="3241"/>
                    <a:pt x="18134" y="3351"/>
                  </a:cubicBezTo>
                  <a:cubicBezTo>
                    <a:pt x="18070" y="3461"/>
                    <a:pt x="18093" y="3623"/>
                    <a:pt x="17937" y="3681"/>
                  </a:cubicBezTo>
                  <a:cubicBezTo>
                    <a:pt x="17908" y="3692"/>
                    <a:pt x="17914" y="3745"/>
                    <a:pt x="17920" y="3779"/>
                  </a:cubicBezTo>
                  <a:cubicBezTo>
                    <a:pt x="17954" y="3959"/>
                    <a:pt x="17850" y="4110"/>
                    <a:pt x="17827" y="4278"/>
                  </a:cubicBezTo>
                  <a:cubicBezTo>
                    <a:pt x="17821" y="4312"/>
                    <a:pt x="17792" y="4341"/>
                    <a:pt x="17763" y="4353"/>
                  </a:cubicBezTo>
                  <a:cubicBezTo>
                    <a:pt x="17555" y="4428"/>
                    <a:pt x="17392" y="4585"/>
                    <a:pt x="17219" y="4712"/>
                  </a:cubicBezTo>
                  <a:cubicBezTo>
                    <a:pt x="17171" y="4594"/>
                    <a:pt x="17143" y="4557"/>
                    <a:pt x="17103" y="4557"/>
                  </a:cubicBezTo>
                  <a:cubicBezTo>
                    <a:pt x="17094" y="4557"/>
                    <a:pt x="17084" y="4558"/>
                    <a:pt x="17074" y="4561"/>
                  </a:cubicBezTo>
                  <a:cubicBezTo>
                    <a:pt x="17016" y="4579"/>
                    <a:pt x="16981" y="4677"/>
                    <a:pt x="17010" y="4776"/>
                  </a:cubicBezTo>
                  <a:cubicBezTo>
                    <a:pt x="17010" y="4782"/>
                    <a:pt x="17010" y="4793"/>
                    <a:pt x="17016" y="4799"/>
                  </a:cubicBezTo>
                  <a:cubicBezTo>
                    <a:pt x="17091" y="4874"/>
                    <a:pt x="17033" y="4926"/>
                    <a:pt x="16987" y="4990"/>
                  </a:cubicBezTo>
                  <a:cubicBezTo>
                    <a:pt x="16715" y="5361"/>
                    <a:pt x="16436" y="5732"/>
                    <a:pt x="16321" y="6189"/>
                  </a:cubicBezTo>
                  <a:cubicBezTo>
                    <a:pt x="16315" y="6218"/>
                    <a:pt x="16292" y="6242"/>
                    <a:pt x="16263" y="6242"/>
                  </a:cubicBezTo>
                  <a:cubicBezTo>
                    <a:pt x="16228" y="6050"/>
                    <a:pt x="16199" y="5853"/>
                    <a:pt x="16164" y="5662"/>
                  </a:cubicBezTo>
                  <a:cubicBezTo>
                    <a:pt x="16124" y="5430"/>
                    <a:pt x="16054" y="5205"/>
                    <a:pt x="15956" y="4996"/>
                  </a:cubicBezTo>
                  <a:cubicBezTo>
                    <a:pt x="15915" y="4926"/>
                    <a:pt x="15909" y="4851"/>
                    <a:pt x="15938" y="4776"/>
                  </a:cubicBezTo>
                  <a:cubicBezTo>
                    <a:pt x="16025" y="4451"/>
                    <a:pt x="16182" y="4249"/>
                    <a:pt x="16518" y="4028"/>
                  </a:cubicBezTo>
                  <a:cubicBezTo>
                    <a:pt x="16535" y="4017"/>
                    <a:pt x="16558" y="4005"/>
                    <a:pt x="16558" y="3988"/>
                  </a:cubicBezTo>
                  <a:cubicBezTo>
                    <a:pt x="16575" y="3872"/>
                    <a:pt x="16680" y="3843"/>
                    <a:pt x="16761" y="3808"/>
                  </a:cubicBezTo>
                  <a:cubicBezTo>
                    <a:pt x="17039" y="3681"/>
                    <a:pt x="17276" y="3519"/>
                    <a:pt x="17346" y="3194"/>
                  </a:cubicBezTo>
                  <a:cubicBezTo>
                    <a:pt x="17358" y="3084"/>
                    <a:pt x="17444" y="3003"/>
                    <a:pt x="17549" y="2997"/>
                  </a:cubicBezTo>
                  <a:cubicBezTo>
                    <a:pt x="17665" y="2986"/>
                    <a:pt x="17769" y="2847"/>
                    <a:pt x="17734" y="2789"/>
                  </a:cubicBezTo>
                  <a:cubicBezTo>
                    <a:pt x="17665" y="2690"/>
                    <a:pt x="17740" y="2655"/>
                    <a:pt x="17786" y="2603"/>
                  </a:cubicBezTo>
                  <a:cubicBezTo>
                    <a:pt x="17977" y="2424"/>
                    <a:pt x="18186" y="2267"/>
                    <a:pt x="18389" y="2105"/>
                  </a:cubicBezTo>
                  <a:cubicBezTo>
                    <a:pt x="18441" y="2059"/>
                    <a:pt x="18510" y="2030"/>
                    <a:pt x="18534" y="1937"/>
                  </a:cubicBezTo>
                  <a:lnTo>
                    <a:pt x="18534" y="1937"/>
                  </a:lnTo>
                  <a:cubicBezTo>
                    <a:pt x="18458" y="1943"/>
                    <a:pt x="18377" y="1972"/>
                    <a:pt x="18319" y="2024"/>
                  </a:cubicBezTo>
                  <a:cubicBezTo>
                    <a:pt x="18140" y="2151"/>
                    <a:pt x="17960" y="2285"/>
                    <a:pt x="17798" y="2430"/>
                  </a:cubicBezTo>
                  <a:cubicBezTo>
                    <a:pt x="17780" y="2443"/>
                    <a:pt x="17761" y="2464"/>
                    <a:pt x="17742" y="2464"/>
                  </a:cubicBezTo>
                  <a:cubicBezTo>
                    <a:pt x="17729" y="2464"/>
                    <a:pt x="17717" y="2455"/>
                    <a:pt x="17705" y="2430"/>
                  </a:cubicBezTo>
                  <a:cubicBezTo>
                    <a:pt x="17696" y="2400"/>
                    <a:pt x="17686" y="2367"/>
                    <a:pt x="17656" y="2367"/>
                  </a:cubicBezTo>
                  <a:cubicBezTo>
                    <a:pt x="17650" y="2367"/>
                    <a:pt x="17643" y="2369"/>
                    <a:pt x="17636" y="2372"/>
                  </a:cubicBezTo>
                  <a:cubicBezTo>
                    <a:pt x="17595" y="2389"/>
                    <a:pt x="17572" y="2430"/>
                    <a:pt x="17584" y="2476"/>
                  </a:cubicBezTo>
                  <a:cubicBezTo>
                    <a:pt x="17613" y="2609"/>
                    <a:pt x="17526" y="2684"/>
                    <a:pt x="17444" y="2771"/>
                  </a:cubicBezTo>
                  <a:cubicBezTo>
                    <a:pt x="17323" y="2893"/>
                    <a:pt x="17230" y="3044"/>
                    <a:pt x="17172" y="3206"/>
                  </a:cubicBezTo>
                  <a:cubicBezTo>
                    <a:pt x="17062" y="3542"/>
                    <a:pt x="16755" y="3640"/>
                    <a:pt x="16494" y="3797"/>
                  </a:cubicBezTo>
                  <a:cubicBezTo>
                    <a:pt x="16668" y="3519"/>
                    <a:pt x="16767" y="3200"/>
                    <a:pt x="16981" y="2910"/>
                  </a:cubicBezTo>
                  <a:lnTo>
                    <a:pt x="16981" y="2910"/>
                  </a:lnTo>
                  <a:cubicBezTo>
                    <a:pt x="16819" y="2939"/>
                    <a:pt x="16784" y="3044"/>
                    <a:pt x="16720" y="3119"/>
                  </a:cubicBezTo>
                  <a:cubicBezTo>
                    <a:pt x="16693" y="3152"/>
                    <a:pt x="16681" y="3195"/>
                    <a:pt x="16622" y="3195"/>
                  </a:cubicBezTo>
                  <a:cubicBezTo>
                    <a:pt x="16618" y="3195"/>
                    <a:pt x="16614" y="3195"/>
                    <a:pt x="16610" y="3194"/>
                  </a:cubicBezTo>
                  <a:cubicBezTo>
                    <a:pt x="16597" y="3194"/>
                    <a:pt x="16585" y="3193"/>
                    <a:pt x="16574" y="3193"/>
                  </a:cubicBezTo>
                  <a:cubicBezTo>
                    <a:pt x="16463" y="3193"/>
                    <a:pt x="16451" y="3223"/>
                    <a:pt x="16483" y="3333"/>
                  </a:cubicBezTo>
                  <a:cubicBezTo>
                    <a:pt x="16512" y="3438"/>
                    <a:pt x="16489" y="3548"/>
                    <a:pt x="16431" y="3640"/>
                  </a:cubicBezTo>
                  <a:cubicBezTo>
                    <a:pt x="16373" y="3750"/>
                    <a:pt x="16321" y="3860"/>
                    <a:pt x="16274" y="3976"/>
                  </a:cubicBezTo>
                  <a:cubicBezTo>
                    <a:pt x="16245" y="4057"/>
                    <a:pt x="16199" y="4127"/>
                    <a:pt x="16141" y="4185"/>
                  </a:cubicBezTo>
                  <a:cubicBezTo>
                    <a:pt x="15985" y="4330"/>
                    <a:pt x="15880" y="4521"/>
                    <a:pt x="15840" y="4735"/>
                  </a:cubicBezTo>
                  <a:cubicBezTo>
                    <a:pt x="15828" y="4776"/>
                    <a:pt x="15822" y="4816"/>
                    <a:pt x="15759" y="4834"/>
                  </a:cubicBezTo>
                  <a:cubicBezTo>
                    <a:pt x="15643" y="4863"/>
                    <a:pt x="15649" y="4880"/>
                    <a:pt x="15718" y="4979"/>
                  </a:cubicBezTo>
                  <a:cubicBezTo>
                    <a:pt x="15753" y="5025"/>
                    <a:pt x="15817" y="5066"/>
                    <a:pt x="15805" y="5158"/>
                  </a:cubicBezTo>
                  <a:cubicBezTo>
                    <a:pt x="15770" y="5147"/>
                    <a:pt x="15735" y="5129"/>
                    <a:pt x="15701" y="5118"/>
                  </a:cubicBezTo>
                  <a:cubicBezTo>
                    <a:pt x="15440" y="5060"/>
                    <a:pt x="15214" y="4892"/>
                    <a:pt x="15081" y="4654"/>
                  </a:cubicBezTo>
                  <a:cubicBezTo>
                    <a:pt x="15067" y="4628"/>
                    <a:pt x="15041" y="4608"/>
                    <a:pt x="15010" y="4608"/>
                  </a:cubicBezTo>
                  <a:cubicBezTo>
                    <a:pt x="15001" y="4608"/>
                    <a:pt x="14992" y="4610"/>
                    <a:pt x="14982" y="4614"/>
                  </a:cubicBezTo>
                  <a:cubicBezTo>
                    <a:pt x="14970" y="4618"/>
                    <a:pt x="14959" y="4621"/>
                    <a:pt x="14949" y="4621"/>
                  </a:cubicBezTo>
                  <a:cubicBezTo>
                    <a:pt x="14910" y="4621"/>
                    <a:pt x="14881" y="4591"/>
                    <a:pt x="14849" y="4573"/>
                  </a:cubicBezTo>
                  <a:cubicBezTo>
                    <a:pt x="14710" y="4475"/>
                    <a:pt x="14583" y="4359"/>
                    <a:pt x="14478" y="4220"/>
                  </a:cubicBezTo>
                  <a:cubicBezTo>
                    <a:pt x="14460" y="4197"/>
                    <a:pt x="14449" y="4172"/>
                    <a:pt x="14427" y="4172"/>
                  </a:cubicBezTo>
                  <a:cubicBezTo>
                    <a:pt x="14420" y="4172"/>
                    <a:pt x="14412" y="4174"/>
                    <a:pt x="14403" y="4179"/>
                  </a:cubicBezTo>
                  <a:cubicBezTo>
                    <a:pt x="14368" y="4196"/>
                    <a:pt x="14362" y="4243"/>
                    <a:pt x="14380" y="4283"/>
                  </a:cubicBezTo>
                  <a:cubicBezTo>
                    <a:pt x="14420" y="4388"/>
                    <a:pt x="14490" y="4480"/>
                    <a:pt x="14577" y="4544"/>
                  </a:cubicBezTo>
                  <a:cubicBezTo>
                    <a:pt x="14936" y="4805"/>
                    <a:pt x="15237" y="5158"/>
                    <a:pt x="15689" y="5286"/>
                  </a:cubicBezTo>
                  <a:cubicBezTo>
                    <a:pt x="15730" y="5303"/>
                    <a:pt x="15764" y="5320"/>
                    <a:pt x="15799" y="5344"/>
                  </a:cubicBezTo>
                  <a:cubicBezTo>
                    <a:pt x="15880" y="5378"/>
                    <a:pt x="15938" y="5459"/>
                    <a:pt x="15950" y="5546"/>
                  </a:cubicBezTo>
                  <a:cubicBezTo>
                    <a:pt x="16071" y="6357"/>
                    <a:pt x="16164" y="7163"/>
                    <a:pt x="16071" y="7985"/>
                  </a:cubicBezTo>
                  <a:cubicBezTo>
                    <a:pt x="16014" y="8576"/>
                    <a:pt x="15903" y="9156"/>
                    <a:pt x="15741" y="9723"/>
                  </a:cubicBezTo>
                  <a:cubicBezTo>
                    <a:pt x="15695" y="9891"/>
                    <a:pt x="15654" y="10065"/>
                    <a:pt x="15608" y="10256"/>
                  </a:cubicBezTo>
                  <a:cubicBezTo>
                    <a:pt x="15544" y="10181"/>
                    <a:pt x="15562" y="10112"/>
                    <a:pt x="15556" y="10042"/>
                  </a:cubicBezTo>
                  <a:cubicBezTo>
                    <a:pt x="15527" y="9619"/>
                    <a:pt x="15469" y="9196"/>
                    <a:pt x="15376" y="8779"/>
                  </a:cubicBezTo>
                  <a:cubicBezTo>
                    <a:pt x="15255" y="8246"/>
                    <a:pt x="15110" y="7719"/>
                    <a:pt x="14976" y="7186"/>
                  </a:cubicBezTo>
                  <a:cubicBezTo>
                    <a:pt x="14924" y="6977"/>
                    <a:pt x="14826" y="6763"/>
                    <a:pt x="14982" y="6560"/>
                  </a:cubicBezTo>
                  <a:cubicBezTo>
                    <a:pt x="14988" y="6549"/>
                    <a:pt x="14994" y="6531"/>
                    <a:pt x="14994" y="6520"/>
                  </a:cubicBezTo>
                  <a:cubicBezTo>
                    <a:pt x="14999" y="6478"/>
                    <a:pt x="14985" y="6431"/>
                    <a:pt x="14948" y="6431"/>
                  </a:cubicBezTo>
                  <a:cubicBezTo>
                    <a:pt x="14945" y="6431"/>
                    <a:pt x="14940" y="6432"/>
                    <a:pt x="14936" y="6433"/>
                  </a:cubicBezTo>
                  <a:cubicBezTo>
                    <a:pt x="14919" y="6437"/>
                    <a:pt x="14904" y="6438"/>
                    <a:pt x="14892" y="6438"/>
                  </a:cubicBezTo>
                  <a:cubicBezTo>
                    <a:pt x="14816" y="6438"/>
                    <a:pt x="14837" y="6366"/>
                    <a:pt x="14832" y="6311"/>
                  </a:cubicBezTo>
                  <a:cubicBezTo>
                    <a:pt x="14820" y="5975"/>
                    <a:pt x="14832" y="5639"/>
                    <a:pt x="14878" y="5309"/>
                  </a:cubicBezTo>
                  <a:cubicBezTo>
                    <a:pt x="14884" y="5239"/>
                    <a:pt x="14890" y="5170"/>
                    <a:pt x="14895" y="5100"/>
                  </a:cubicBezTo>
                  <a:cubicBezTo>
                    <a:pt x="14901" y="5060"/>
                    <a:pt x="14872" y="5019"/>
                    <a:pt x="14832" y="5008"/>
                  </a:cubicBezTo>
                  <a:cubicBezTo>
                    <a:pt x="14825" y="5006"/>
                    <a:pt x="14818" y="5005"/>
                    <a:pt x="14811" y="5005"/>
                  </a:cubicBezTo>
                  <a:cubicBezTo>
                    <a:pt x="14771" y="5005"/>
                    <a:pt x="14731" y="5032"/>
                    <a:pt x="14716" y="5071"/>
                  </a:cubicBezTo>
                  <a:cubicBezTo>
                    <a:pt x="14710" y="5089"/>
                    <a:pt x="14704" y="5112"/>
                    <a:pt x="14704" y="5129"/>
                  </a:cubicBezTo>
                  <a:cubicBezTo>
                    <a:pt x="14669" y="5349"/>
                    <a:pt x="14588" y="5552"/>
                    <a:pt x="14530" y="5767"/>
                  </a:cubicBezTo>
                  <a:cubicBezTo>
                    <a:pt x="14484" y="5906"/>
                    <a:pt x="14461" y="6050"/>
                    <a:pt x="14472" y="6195"/>
                  </a:cubicBezTo>
                  <a:cubicBezTo>
                    <a:pt x="14490" y="6468"/>
                    <a:pt x="14536" y="6740"/>
                    <a:pt x="14606" y="7000"/>
                  </a:cubicBezTo>
                  <a:cubicBezTo>
                    <a:pt x="14866" y="7870"/>
                    <a:pt x="15081" y="8750"/>
                    <a:pt x="15243" y="9642"/>
                  </a:cubicBezTo>
                  <a:cubicBezTo>
                    <a:pt x="15266" y="9752"/>
                    <a:pt x="15260" y="9828"/>
                    <a:pt x="15168" y="9909"/>
                  </a:cubicBezTo>
                  <a:cubicBezTo>
                    <a:pt x="14872" y="10152"/>
                    <a:pt x="14623" y="10442"/>
                    <a:pt x="14432" y="10766"/>
                  </a:cubicBezTo>
                  <a:cubicBezTo>
                    <a:pt x="14426" y="10772"/>
                    <a:pt x="14409" y="10772"/>
                    <a:pt x="14386" y="10778"/>
                  </a:cubicBezTo>
                  <a:cubicBezTo>
                    <a:pt x="14142" y="10482"/>
                    <a:pt x="13951" y="10146"/>
                    <a:pt x="13737" y="9828"/>
                  </a:cubicBezTo>
                  <a:cubicBezTo>
                    <a:pt x="13441" y="9405"/>
                    <a:pt x="13412" y="8941"/>
                    <a:pt x="13464" y="8455"/>
                  </a:cubicBezTo>
                  <a:lnTo>
                    <a:pt x="13464" y="8431"/>
                  </a:lnTo>
                  <a:cubicBezTo>
                    <a:pt x="13511" y="8258"/>
                    <a:pt x="13488" y="8072"/>
                    <a:pt x="13406" y="7916"/>
                  </a:cubicBezTo>
                  <a:cubicBezTo>
                    <a:pt x="13314" y="7730"/>
                    <a:pt x="13314" y="7510"/>
                    <a:pt x="13406" y="7319"/>
                  </a:cubicBezTo>
                  <a:cubicBezTo>
                    <a:pt x="13488" y="7128"/>
                    <a:pt x="13586" y="6937"/>
                    <a:pt x="13702" y="6757"/>
                  </a:cubicBezTo>
                  <a:cubicBezTo>
                    <a:pt x="13766" y="6659"/>
                    <a:pt x="13824" y="6560"/>
                    <a:pt x="13939" y="6508"/>
                  </a:cubicBezTo>
                  <a:cubicBezTo>
                    <a:pt x="14009" y="6468"/>
                    <a:pt x="14055" y="6404"/>
                    <a:pt x="14073" y="6328"/>
                  </a:cubicBezTo>
                  <a:cubicBezTo>
                    <a:pt x="14090" y="6282"/>
                    <a:pt x="14079" y="6253"/>
                    <a:pt x="14046" y="6253"/>
                  </a:cubicBezTo>
                  <a:cubicBezTo>
                    <a:pt x="14034" y="6253"/>
                    <a:pt x="14020" y="6257"/>
                    <a:pt x="14003" y="6265"/>
                  </a:cubicBezTo>
                  <a:cubicBezTo>
                    <a:pt x="13991" y="6271"/>
                    <a:pt x="13979" y="6280"/>
                    <a:pt x="13967" y="6280"/>
                  </a:cubicBezTo>
                  <a:cubicBezTo>
                    <a:pt x="13956" y="6280"/>
                    <a:pt x="13945" y="6272"/>
                    <a:pt x="13934" y="6247"/>
                  </a:cubicBezTo>
                  <a:cubicBezTo>
                    <a:pt x="13997" y="5969"/>
                    <a:pt x="14131" y="5709"/>
                    <a:pt x="14252" y="5407"/>
                  </a:cubicBezTo>
                  <a:lnTo>
                    <a:pt x="14252" y="5407"/>
                  </a:lnTo>
                  <a:cubicBezTo>
                    <a:pt x="14177" y="5448"/>
                    <a:pt x="14113" y="5512"/>
                    <a:pt x="14084" y="5593"/>
                  </a:cubicBezTo>
                  <a:cubicBezTo>
                    <a:pt x="13997" y="5755"/>
                    <a:pt x="13922" y="5929"/>
                    <a:pt x="13864" y="6103"/>
                  </a:cubicBezTo>
                  <a:cubicBezTo>
                    <a:pt x="13853" y="6149"/>
                    <a:pt x="13853" y="6195"/>
                    <a:pt x="13795" y="6218"/>
                  </a:cubicBezTo>
                  <a:cubicBezTo>
                    <a:pt x="13650" y="6265"/>
                    <a:pt x="13650" y="6276"/>
                    <a:pt x="13679" y="6410"/>
                  </a:cubicBezTo>
                  <a:cubicBezTo>
                    <a:pt x="13696" y="6462"/>
                    <a:pt x="13737" y="6502"/>
                    <a:pt x="13690" y="6560"/>
                  </a:cubicBezTo>
                  <a:cubicBezTo>
                    <a:pt x="13540" y="6775"/>
                    <a:pt x="13406" y="7000"/>
                    <a:pt x="13296" y="7238"/>
                  </a:cubicBezTo>
                  <a:cubicBezTo>
                    <a:pt x="13262" y="7174"/>
                    <a:pt x="13250" y="7093"/>
                    <a:pt x="13262" y="7024"/>
                  </a:cubicBezTo>
                  <a:cubicBezTo>
                    <a:pt x="13262" y="6549"/>
                    <a:pt x="13314" y="6074"/>
                    <a:pt x="13424" y="5610"/>
                  </a:cubicBezTo>
                  <a:cubicBezTo>
                    <a:pt x="13453" y="5477"/>
                    <a:pt x="13493" y="5344"/>
                    <a:pt x="13412" y="5210"/>
                  </a:cubicBezTo>
                  <a:cubicBezTo>
                    <a:pt x="13372" y="5152"/>
                    <a:pt x="13412" y="5094"/>
                    <a:pt x="13430" y="5037"/>
                  </a:cubicBezTo>
                  <a:cubicBezTo>
                    <a:pt x="13522" y="4672"/>
                    <a:pt x="13725" y="4376"/>
                    <a:pt x="13957" y="4092"/>
                  </a:cubicBezTo>
                  <a:cubicBezTo>
                    <a:pt x="14096" y="3918"/>
                    <a:pt x="14247" y="3762"/>
                    <a:pt x="14264" y="3524"/>
                  </a:cubicBezTo>
                  <a:cubicBezTo>
                    <a:pt x="14270" y="3490"/>
                    <a:pt x="14281" y="3455"/>
                    <a:pt x="14299" y="3426"/>
                  </a:cubicBezTo>
                  <a:cubicBezTo>
                    <a:pt x="14443" y="3136"/>
                    <a:pt x="14623" y="2864"/>
                    <a:pt x="14832" y="2621"/>
                  </a:cubicBezTo>
                  <a:cubicBezTo>
                    <a:pt x="15040" y="2389"/>
                    <a:pt x="15243" y="2163"/>
                    <a:pt x="15440" y="1925"/>
                  </a:cubicBezTo>
                  <a:cubicBezTo>
                    <a:pt x="15486" y="1868"/>
                    <a:pt x="15585" y="1781"/>
                    <a:pt x="15504" y="1717"/>
                  </a:cubicBezTo>
                  <a:cubicBezTo>
                    <a:pt x="15485" y="1701"/>
                    <a:pt x="15468" y="1695"/>
                    <a:pt x="15452" y="1695"/>
                  </a:cubicBezTo>
                  <a:cubicBezTo>
                    <a:pt x="15397" y="1695"/>
                    <a:pt x="15353" y="1771"/>
                    <a:pt x="15313" y="1815"/>
                  </a:cubicBezTo>
                  <a:cubicBezTo>
                    <a:pt x="15214" y="1931"/>
                    <a:pt x="15121" y="2053"/>
                    <a:pt x="15023" y="2169"/>
                  </a:cubicBezTo>
                  <a:cubicBezTo>
                    <a:pt x="15001" y="2199"/>
                    <a:pt x="14981" y="2219"/>
                    <a:pt x="14951" y="2219"/>
                  </a:cubicBezTo>
                  <a:cubicBezTo>
                    <a:pt x="14934" y="2219"/>
                    <a:pt x="14915" y="2212"/>
                    <a:pt x="14890" y="2198"/>
                  </a:cubicBezTo>
                  <a:cubicBezTo>
                    <a:pt x="14850" y="2173"/>
                    <a:pt x="14818" y="2160"/>
                    <a:pt x="14793" y="2160"/>
                  </a:cubicBezTo>
                  <a:cubicBezTo>
                    <a:pt x="14748" y="2160"/>
                    <a:pt x="14721" y="2199"/>
                    <a:pt x="14698" y="2273"/>
                  </a:cubicBezTo>
                  <a:cubicBezTo>
                    <a:pt x="14681" y="2319"/>
                    <a:pt x="14675" y="2366"/>
                    <a:pt x="14681" y="2418"/>
                  </a:cubicBezTo>
                  <a:cubicBezTo>
                    <a:pt x="14693" y="2528"/>
                    <a:pt x="14652" y="2632"/>
                    <a:pt x="14577" y="2713"/>
                  </a:cubicBezTo>
                  <a:cubicBezTo>
                    <a:pt x="14391" y="2945"/>
                    <a:pt x="14212" y="3183"/>
                    <a:pt x="14113" y="3467"/>
                  </a:cubicBezTo>
                  <a:cubicBezTo>
                    <a:pt x="14038" y="3664"/>
                    <a:pt x="13934" y="3849"/>
                    <a:pt x="13800" y="4017"/>
                  </a:cubicBezTo>
                  <a:cubicBezTo>
                    <a:pt x="13621" y="4266"/>
                    <a:pt x="13447" y="4521"/>
                    <a:pt x="13372" y="4828"/>
                  </a:cubicBezTo>
                  <a:cubicBezTo>
                    <a:pt x="13366" y="4863"/>
                    <a:pt x="13372" y="4915"/>
                    <a:pt x="13302" y="4921"/>
                  </a:cubicBezTo>
                  <a:cubicBezTo>
                    <a:pt x="13256" y="4706"/>
                    <a:pt x="13123" y="4504"/>
                    <a:pt x="13163" y="4272"/>
                  </a:cubicBezTo>
                  <a:cubicBezTo>
                    <a:pt x="13221" y="3895"/>
                    <a:pt x="13395" y="3548"/>
                    <a:pt x="13650" y="3270"/>
                  </a:cubicBezTo>
                  <a:cubicBezTo>
                    <a:pt x="13714" y="3200"/>
                    <a:pt x="13795" y="3136"/>
                    <a:pt x="13714" y="3026"/>
                  </a:cubicBezTo>
                  <a:cubicBezTo>
                    <a:pt x="13679" y="2980"/>
                    <a:pt x="13719" y="2916"/>
                    <a:pt x="13737" y="2864"/>
                  </a:cubicBezTo>
                  <a:cubicBezTo>
                    <a:pt x="13818" y="2638"/>
                    <a:pt x="13910" y="2418"/>
                    <a:pt x="14015" y="2198"/>
                  </a:cubicBezTo>
                  <a:cubicBezTo>
                    <a:pt x="14067" y="2082"/>
                    <a:pt x="14107" y="1954"/>
                    <a:pt x="14241" y="1897"/>
                  </a:cubicBezTo>
                  <a:cubicBezTo>
                    <a:pt x="14275" y="1879"/>
                    <a:pt x="14328" y="1827"/>
                    <a:pt x="14299" y="1804"/>
                  </a:cubicBezTo>
                  <a:cubicBezTo>
                    <a:pt x="14200" y="1711"/>
                    <a:pt x="14275" y="1618"/>
                    <a:pt x="14287" y="1532"/>
                  </a:cubicBezTo>
                  <a:cubicBezTo>
                    <a:pt x="14310" y="1317"/>
                    <a:pt x="14328" y="1114"/>
                    <a:pt x="14536" y="975"/>
                  </a:cubicBezTo>
                  <a:cubicBezTo>
                    <a:pt x="14629" y="917"/>
                    <a:pt x="14612" y="860"/>
                    <a:pt x="14507" y="802"/>
                  </a:cubicBezTo>
                  <a:cubicBezTo>
                    <a:pt x="14484" y="790"/>
                    <a:pt x="14455" y="790"/>
                    <a:pt x="14461" y="755"/>
                  </a:cubicBezTo>
                  <a:cubicBezTo>
                    <a:pt x="14472" y="639"/>
                    <a:pt x="14449" y="495"/>
                    <a:pt x="14507" y="413"/>
                  </a:cubicBezTo>
                  <a:cubicBezTo>
                    <a:pt x="14606" y="280"/>
                    <a:pt x="14600" y="153"/>
                    <a:pt x="14588" y="14"/>
                  </a:cubicBezTo>
                  <a:cubicBezTo>
                    <a:pt x="14545" y="5"/>
                    <a:pt x="14509" y="1"/>
                    <a:pt x="144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15"/>
            <p:cNvSpPr/>
            <p:nvPr/>
          </p:nvSpPr>
          <p:spPr>
            <a:xfrm rot="1508308">
              <a:off x="58083" y="866473"/>
              <a:ext cx="170127" cy="166565"/>
            </a:xfrm>
            <a:custGeom>
              <a:avLst/>
              <a:gdLst/>
              <a:ahLst/>
              <a:cxnLst/>
              <a:rect l="l" t="t" r="r" b="b"/>
              <a:pathLst>
                <a:path w="1003" h="982" extrusionOk="0">
                  <a:moveTo>
                    <a:pt x="635" y="1"/>
                  </a:moveTo>
                  <a:cubicBezTo>
                    <a:pt x="542" y="1"/>
                    <a:pt x="450" y="10"/>
                    <a:pt x="365" y="66"/>
                  </a:cubicBezTo>
                  <a:cubicBezTo>
                    <a:pt x="315" y="103"/>
                    <a:pt x="266" y="139"/>
                    <a:pt x="199" y="139"/>
                  </a:cubicBezTo>
                  <a:cubicBezTo>
                    <a:pt x="180" y="139"/>
                    <a:pt x="161" y="136"/>
                    <a:pt x="140" y="130"/>
                  </a:cubicBezTo>
                  <a:cubicBezTo>
                    <a:pt x="130" y="126"/>
                    <a:pt x="121" y="125"/>
                    <a:pt x="111" y="125"/>
                  </a:cubicBezTo>
                  <a:cubicBezTo>
                    <a:pt x="74" y="125"/>
                    <a:pt x="38" y="151"/>
                    <a:pt x="24" y="188"/>
                  </a:cubicBezTo>
                  <a:cubicBezTo>
                    <a:pt x="1" y="240"/>
                    <a:pt x="12" y="304"/>
                    <a:pt x="53" y="344"/>
                  </a:cubicBezTo>
                  <a:cubicBezTo>
                    <a:pt x="76" y="373"/>
                    <a:pt x="116" y="396"/>
                    <a:pt x="157" y="402"/>
                  </a:cubicBezTo>
                  <a:cubicBezTo>
                    <a:pt x="267" y="414"/>
                    <a:pt x="348" y="477"/>
                    <a:pt x="441" y="553"/>
                  </a:cubicBezTo>
                  <a:cubicBezTo>
                    <a:pt x="389" y="617"/>
                    <a:pt x="342" y="692"/>
                    <a:pt x="313" y="773"/>
                  </a:cubicBezTo>
                  <a:cubicBezTo>
                    <a:pt x="284" y="842"/>
                    <a:pt x="308" y="918"/>
                    <a:pt x="360" y="958"/>
                  </a:cubicBezTo>
                  <a:cubicBezTo>
                    <a:pt x="379" y="975"/>
                    <a:pt x="398" y="981"/>
                    <a:pt x="417" y="981"/>
                  </a:cubicBezTo>
                  <a:cubicBezTo>
                    <a:pt x="450" y="981"/>
                    <a:pt x="483" y="964"/>
                    <a:pt x="516" y="953"/>
                  </a:cubicBezTo>
                  <a:cubicBezTo>
                    <a:pt x="620" y="918"/>
                    <a:pt x="673" y="825"/>
                    <a:pt x="730" y="738"/>
                  </a:cubicBezTo>
                  <a:cubicBezTo>
                    <a:pt x="771" y="674"/>
                    <a:pt x="800" y="611"/>
                    <a:pt x="893" y="611"/>
                  </a:cubicBezTo>
                  <a:cubicBezTo>
                    <a:pt x="896" y="611"/>
                    <a:pt x="899" y="611"/>
                    <a:pt x="902" y="611"/>
                  </a:cubicBezTo>
                  <a:cubicBezTo>
                    <a:pt x="956" y="611"/>
                    <a:pt x="1002" y="561"/>
                    <a:pt x="991" y="501"/>
                  </a:cubicBezTo>
                  <a:cubicBezTo>
                    <a:pt x="985" y="437"/>
                    <a:pt x="933" y="420"/>
                    <a:pt x="875" y="402"/>
                  </a:cubicBezTo>
                  <a:cubicBezTo>
                    <a:pt x="859" y="396"/>
                    <a:pt x="843" y="393"/>
                    <a:pt x="828" y="393"/>
                  </a:cubicBezTo>
                  <a:cubicBezTo>
                    <a:pt x="776" y="393"/>
                    <a:pt x="735" y="426"/>
                    <a:pt x="690" y="449"/>
                  </a:cubicBezTo>
                  <a:cubicBezTo>
                    <a:pt x="668" y="458"/>
                    <a:pt x="649" y="463"/>
                    <a:pt x="633" y="463"/>
                  </a:cubicBezTo>
                  <a:cubicBezTo>
                    <a:pt x="592" y="463"/>
                    <a:pt x="574" y="430"/>
                    <a:pt x="574" y="367"/>
                  </a:cubicBezTo>
                  <a:cubicBezTo>
                    <a:pt x="568" y="304"/>
                    <a:pt x="615" y="246"/>
                    <a:pt x="684" y="240"/>
                  </a:cubicBezTo>
                  <a:cubicBezTo>
                    <a:pt x="725" y="240"/>
                    <a:pt x="765" y="240"/>
                    <a:pt x="806" y="246"/>
                  </a:cubicBezTo>
                  <a:cubicBezTo>
                    <a:pt x="875" y="240"/>
                    <a:pt x="951" y="234"/>
                    <a:pt x="956" y="147"/>
                  </a:cubicBezTo>
                  <a:cubicBezTo>
                    <a:pt x="967" y="67"/>
                    <a:pt x="908" y="1"/>
                    <a:pt x="835" y="1"/>
                  </a:cubicBezTo>
                  <a:cubicBezTo>
                    <a:pt x="829" y="1"/>
                    <a:pt x="823" y="2"/>
                    <a:pt x="817" y="2"/>
                  </a:cubicBezTo>
                  <a:cubicBezTo>
                    <a:pt x="804" y="3"/>
                    <a:pt x="791" y="3"/>
                    <a:pt x="778" y="3"/>
                  </a:cubicBezTo>
                  <a:cubicBezTo>
                    <a:pt x="731" y="3"/>
                    <a:pt x="683" y="1"/>
                    <a:pt x="6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15"/>
            <p:cNvSpPr/>
            <p:nvPr/>
          </p:nvSpPr>
          <p:spPr>
            <a:xfrm rot="1508308">
              <a:off x="353485" y="751073"/>
              <a:ext cx="180982" cy="172502"/>
            </a:xfrm>
            <a:custGeom>
              <a:avLst/>
              <a:gdLst/>
              <a:ahLst/>
              <a:cxnLst/>
              <a:rect l="l" t="t" r="r" b="b"/>
              <a:pathLst>
                <a:path w="1067" h="1017" extrusionOk="0">
                  <a:moveTo>
                    <a:pt x="429" y="0"/>
                  </a:moveTo>
                  <a:cubicBezTo>
                    <a:pt x="394" y="47"/>
                    <a:pt x="394" y="105"/>
                    <a:pt x="429" y="151"/>
                  </a:cubicBezTo>
                  <a:cubicBezTo>
                    <a:pt x="499" y="232"/>
                    <a:pt x="522" y="342"/>
                    <a:pt x="493" y="446"/>
                  </a:cubicBezTo>
                  <a:cubicBezTo>
                    <a:pt x="476" y="580"/>
                    <a:pt x="464" y="614"/>
                    <a:pt x="336" y="632"/>
                  </a:cubicBezTo>
                  <a:cubicBezTo>
                    <a:pt x="273" y="638"/>
                    <a:pt x="215" y="649"/>
                    <a:pt x="157" y="672"/>
                  </a:cubicBezTo>
                  <a:cubicBezTo>
                    <a:pt x="47" y="736"/>
                    <a:pt x="0" y="858"/>
                    <a:pt x="53" y="945"/>
                  </a:cubicBezTo>
                  <a:cubicBezTo>
                    <a:pt x="83" y="993"/>
                    <a:pt x="126" y="1017"/>
                    <a:pt x="177" y="1017"/>
                  </a:cubicBezTo>
                  <a:cubicBezTo>
                    <a:pt x="222" y="1017"/>
                    <a:pt x="273" y="998"/>
                    <a:pt x="325" y="962"/>
                  </a:cubicBezTo>
                  <a:cubicBezTo>
                    <a:pt x="371" y="933"/>
                    <a:pt x="394" y="887"/>
                    <a:pt x="458" y="875"/>
                  </a:cubicBezTo>
                  <a:cubicBezTo>
                    <a:pt x="644" y="840"/>
                    <a:pt x="644" y="835"/>
                    <a:pt x="638" y="643"/>
                  </a:cubicBezTo>
                  <a:cubicBezTo>
                    <a:pt x="638" y="609"/>
                    <a:pt x="638" y="580"/>
                    <a:pt x="678" y="562"/>
                  </a:cubicBezTo>
                  <a:cubicBezTo>
                    <a:pt x="686" y="559"/>
                    <a:pt x="693" y="558"/>
                    <a:pt x="699" y="558"/>
                  </a:cubicBezTo>
                  <a:cubicBezTo>
                    <a:pt x="725" y="558"/>
                    <a:pt x="739" y="585"/>
                    <a:pt x="754" y="609"/>
                  </a:cubicBezTo>
                  <a:cubicBezTo>
                    <a:pt x="777" y="661"/>
                    <a:pt x="806" y="707"/>
                    <a:pt x="840" y="748"/>
                  </a:cubicBezTo>
                  <a:cubicBezTo>
                    <a:pt x="860" y="787"/>
                    <a:pt x="901" y="808"/>
                    <a:pt x="944" y="808"/>
                  </a:cubicBezTo>
                  <a:cubicBezTo>
                    <a:pt x="964" y="808"/>
                    <a:pt x="984" y="803"/>
                    <a:pt x="1003" y="794"/>
                  </a:cubicBezTo>
                  <a:cubicBezTo>
                    <a:pt x="1066" y="754"/>
                    <a:pt x="1061" y="690"/>
                    <a:pt x="1026" y="626"/>
                  </a:cubicBezTo>
                  <a:cubicBezTo>
                    <a:pt x="1003" y="568"/>
                    <a:pt x="956" y="510"/>
                    <a:pt x="898" y="470"/>
                  </a:cubicBezTo>
                  <a:cubicBezTo>
                    <a:pt x="817" y="423"/>
                    <a:pt x="812" y="389"/>
                    <a:pt x="864" y="302"/>
                  </a:cubicBezTo>
                  <a:cubicBezTo>
                    <a:pt x="926" y="198"/>
                    <a:pt x="808" y="3"/>
                    <a:pt x="720" y="3"/>
                  </a:cubicBezTo>
                  <a:cubicBezTo>
                    <a:pt x="709" y="3"/>
                    <a:pt x="699" y="6"/>
                    <a:pt x="690" y="12"/>
                  </a:cubicBezTo>
                  <a:cubicBezTo>
                    <a:pt x="648" y="38"/>
                    <a:pt x="612" y="48"/>
                    <a:pt x="579" y="48"/>
                  </a:cubicBezTo>
                  <a:cubicBezTo>
                    <a:pt x="525" y="48"/>
                    <a:pt x="480" y="22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15"/>
            <p:cNvSpPr/>
            <p:nvPr/>
          </p:nvSpPr>
          <p:spPr>
            <a:xfrm rot="1508308">
              <a:off x="1913017" y="549002"/>
              <a:ext cx="145702" cy="204220"/>
            </a:xfrm>
            <a:custGeom>
              <a:avLst/>
              <a:gdLst/>
              <a:ahLst/>
              <a:cxnLst/>
              <a:rect l="l" t="t" r="r" b="b"/>
              <a:pathLst>
                <a:path w="859" h="1204" extrusionOk="0">
                  <a:moveTo>
                    <a:pt x="638" y="1"/>
                  </a:moveTo>
                  <a:cubicBezTo>
                    <a:pt x="562" y="1"/>
                    <a:pt x="519" y="70"/>
                    <a:pt x="476" y="124"/>
                  </a:cubicBezTo>
                  <a:cubicBezTo>
                    <a:pt x="337" y="286"/>
                    <a:pt x="383" y="488"/>
                    <a:pt x="383" y="668"/>
                  </a:cubicBezTo>
                  <a:cubicBezTo>
                    <a:pt x="383" y="842"/>
                    <a:pt x="406" y="842"/>
                    <a:pt x="238" y="888"/>
                  </a:cubicBezTo>
                  <a:cubicBezTo>
                    <a:pt x="210" y="900"/>
                    <a:pt x="175" y="911"/>
                    <a:pt x="157" y="917"/>
                  </a:cubicBezTo>
                  <a:cubicBezTo>
                    <a:pt x="76" y="958"/>
                    <a:pt x="1" y="987"/>
                    <a:pt x="1" y="1079"/>
                  </a:cubicBezTo>
                  <a:cubicBezTo>
                    <a:pt x="1" y="1137"/>
                    <a:pt x="41" y="1189"/>
                    <a:pt x="94" y="1201"/>
                  </a:cubicBezTo>
                  <a:cubicBezTo>
                    <a:pt x="104" y="1203"/>
                    <a:pt x="113" y="1204"/>
                    <a:pt x="121" y="1204"/>
                  </a:cubicBezTo>
                  <a:cubicBezTo>
                    <a:pt x="187" y="1204"/>
                    <a:pt x="213" y="1147"/>
                    <a:pt x="244" y="1091"/>
                  </a:cubicBezTo>
                  <a:cubicBezTo>
                    <a:pt x="272" y="1032"/>
                    <a:pt x="329" y="997"/>
                    <a:pt x="388" y="997"/>
                  </a:cubicBezTo>
                  <a:cubicBezTo>
                    <a:pt x="416" y="997"/>
                    <a:pt x="444" y="1005"/>
                    <a:pt x="470" y="1021"/>
                  </a:cubicBezTo>
                  <a:cubicBezTo>
                    <a:pt x="494" y="1031"/>
                    <a:pt x="515" y="1035"/>
                    <a:pt x="534" y="1035"/>
                  </a:cubicBezTo>
                  <a:cubicBezTo>
                    <a:pt x="602" y="1035"/>
                    <a:pt x="650" y="985"/>
                    <a:pt x="690" y="917"/>
                  </a:cubicBezTo>
                  <a:cubicBezTo>
                    <a:pt x="748" y="801"/>
                    <a:pt x="742" y="662"/>
                    <a:pt x="667" y="552"/>
                  </a:cubicBezTo>
                  <a:cubicBezTo>
                    <a:pt x="638" y="500"/>
                    <a:pt x="592" y="448"/>
                    <a:pt x="621" y="378"/>
                  </a:cubicBezTo>
                  <a:cubicBezTo>
                    <a:pt x="650" y="315"/>
                    <a:pt x="708" y="309"/>
                    <a:pt x="771" y="303"/>
                  </a:cubicBezTo>
                  <a:cubicBezTo>
                    <a:pt x="824" y="303"/>
                    <a:pt x="858" y="239"/>
                    <a:pt x="824" y="193"/>
                  </a:cubicBezTo>
                  <a:cubicBezTo>
                    <a:pt x="789" y="118"/>
                    <a:pt x="754" y="19"/>
                    <a:pt x="656" y="2"/>
                  </a:cubicBezTo>
                  <a:cubicBezTo>
                    <a:pt x="650" y="1"/>
                    <a:pt x="644" y="1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15"/>
            <p:cNvSpPr/>
            <p:nvPr/>
          </p:nvSpPr>
          <p:spPr>
            <a:xfrm rot="1508308">
              <a:off x="2117398" y="657218"/>
              <a:ext cx="157406" cy="147059"/>
            </a:xfrm>
            <a:custGeom>
              <a:avLst/>
              <a:gdLst/>
              <a:ahLst/>
              <a:cxnLst/>
              <a:rect l="l" t="t" r="r" b="b"/>
              <a:pathLst>
                <a:path w="928" h="867" extrusionOk="0">
                  <a:moveTo>
                    <a:pt x="650" y="1"/>
                  </a:moveTo>
                  <a:cubicBezTo>
                    <a:pt x="598" y="1"/>
                    <a:pt x="544" y="19"/>
                    <a:pt x="493" y="57"/>
                  </a:cubicBezTo>
                  <a:cubicBezTo>
                    <a:pt x="458" y="80"/>
                    <a:pt x="423" y="91"/>
                    <a:pt x="382" y="97"/>
                  </a:cubicBezTo>
                  <a:cubicBezTo>
                    <a:pt x="267" y="126"/>
                    <a:pt x="243" y="219"/>
                    <a:pt x="330" y="306"/>
                  </a:cubicBezTo>
                  <a:cubicBezTo>
                    <a:pt x="366" y="346"/>
                    <a:pt x="417" y="369"/>
                    <a:pt x="470" y="369"/>
                  </a:cubicBezTo>
                  <a:cubicBezTo>
                    <a:pt x="485" y="369"/>
                    <a:pt x="500" y="367"/>
                    <a:pt x="516" y="364"/>
                  </a:cubicBezTo>
                  <a:cubicBezTo>
                    <a:pt x="531" y="361"/>
                    <a:pt x="548" y="357"/>
                    <a:pt x="563" y="357"/>
                  </a:cubicBezTo>
                  <a:cubicBezTo>
                    <a:pt x="586" y="357"/>
                    <a:pt x="605" y="367"/>
                    <a:pt x="608" y="410"/>
                  </a:cubicBezTo>
                  <a:cubicBezTo>
                    <a:pt x="469" y="439"/>
                    <a:pt x="464" y="433"/>
                    <a:pt x="406" y="491"/>
                  </a:cubicBezTo>
                  <a:cubicBezTo>
                    <a:pt x="385" y="533"/>
                    <a:pt x="343" y="554"/>
                    <a:pt x="301" y="554"/>
                  </a:cubicBezTo>
                  <a:cubicBezTo>
                    <a:pt x="272" y="554"/>
                    <a:pt x="243" y="544"/>
                    <a:pt x="220" y="526"/>
                  </a:cubicBezTo>
                  <a:cubicBezTo>
                    <a:pt x="205" y="518"/>
                    <a:pt x="190" y="514"/>
                    <a:pt x="174" y="514"/>
                  </a:cubicBezTo>
                  <a:cubicBezTo>
                    <a:pt x="111" y="514"/>
                    <a:pt x="46" y="574"/>
                    <a:pt x="23" y="653"/>
                  </a:cubicBezTo>
                  <a:cubicBezTo>
                    <a:pt x="0" y="734"/>
                    <a:pt x="6" y="810"/>
                    <a:pt x="87" y="850"/>
                  </a:cubicBezTo>
                  <a:cubicBezTo>
                    <a:pt x="111" y="861"/>
                    <a:pt x="132" y="867"/>
                    <a:pt x="151" y="867"/>
                  </a:cubicBezTo>
                  <a:cubicBezTo>
                    <a:pt x="212" y="867"/>
                    <a:pt x="250" y="816"/>
                    <a:pt x="272" y="746"/>
                  </a:cubicBezTo>
                  <a:cubicBezTo>
                    <a:pt x="278" y="729"/>
                    <a:pt x="284" y="711"/>
                    <a:pt x="290" y="700"/>
                  </a:cubicBezTo>
                  <a:cubicBezTo>
                    <a:pt x="370" y="757"/>
                    <a:pt x="426" y="786"/>
                    <a:pt x="469" y="786"/>
                  </a:cubicBezTo>
                  <a:cubicBezTo>
                    <a:pt x="512" y="786"/>
                    <a:pt x="541" y="755"/>
                    <a:pt x="568" y="694"/>
                  </a:cubicBezTo>
                  <a:cubicBezTo>
                    <a:pt x="603" y="601"/>
                    <a:pt x="678" y="526"/>
                    <a:pt x="776" y="491"/>
                  </a:cubicBezTo>
                  <a:cubicBezTo>
                    <a:pt x="840" y="468"/>
                    <a:pt x="927" y="433"/>
                    <a:pt x="910" y="335"/>
                  </a:cubicBezTo>
                  <a:cubicBezTo>
                    <a:pt x="898" y="259"/>
                    <a:pt x="875" y="190"/>
                    <a:pt x="840" y="120"/>
                  </a:cubicBezTo>
                  <a:cubicBezTo>
                    <a:pt x="795" y="41"/>
                    <a:pt x="726" y="1"/>
                    <a:pt x="6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15"/>
            <p:cNvSpPr/>
            <p:nvPr/>
          </p:nvSpPr>
          <p:spPr>
            <a:xfrm rot="1508308">
              <a:off x="1204617" y="184256"/>
              <a:ext cx="104315" cy="201676"/>
            </a:xfrm>
            <a:custGeom>
              <a:avLst/>
              <a:gdLst/>
              <a:ahLst/>
              <a:cxnLst/>
              <a:rect l="l" t="t" r="r" b="b"/>
              <a:pathLst>
                <a:path w="615" h="1189" extrusionOk="0">
                  <a:moveTo>
                    <a:pt x="127" y="0"/>
                  </a:moveTo>
                  <a:cubicBezTo>
                    <a:pt x="35" y="6"/>
                    <a:pt x="6" y="75"/>
                    <a:pt x="6" y="162"/>
                  </a:cubicBezTo>
                  <a:cubicBezTo>
                    <a:pt x="0" y="209"/>
                    <a:pt x="0" y="261"/>
                    <a:pt x="17" y="307"/>
                  </a:cubicBezTo>
                  <a:cubicBezTo>
                    <a:pt x="64" y="429"/>
                    <a:pt x="104" y="551"/>
                    <a:pt x="52" y="690"/>
                  </a:cubicBezTo>
                  <a:cubicBezTo>
                    <a:pt x="29" y="765"/>
                    <a:pt x="52" y="846"/>
                    <a:pt x="110" y="898"/>
                  </a:cubicBezTo>
                  <a:cubicBezTo>
                    <a:pt x="174" y="968"/>
                    <a:pt x="214" y="1026"/>
                    <a:pt x="191" y="1118"/>
                  </a:cubicBezTo>
                  <a:cubicBezTo>
                    <a:pt x="180" y="1153"/>
                    <a:pt x="209" y="1188"/>
                    <a:pt x="243" y="1188"/>
                  </a:cubicBezTo>
                  <a:cubicBezTo>
                    <a:pt x="248" y="1189"/>
                    <a:pt x="252" y="1189"/>
                    <a:pt x="257" y="1189"/>
                  </a:cubicBezTo>
                  <a:cubicBezTo>
                    <a:pt x="287" y="1189"/>
                    <a:pt x="315" y="1172"/>
                    <a:pt x="330" y="1147"/>
                  </a:cubicBezTo>
                  <a:cubicBezTo>
                    <a:pt x="377" y="1084"/>
                    <a:pt x="336" y="1014"/>
                    <a:pt x="353" y="939"/>
                  </a:cubicBezTo>
                  <a:cubicBezTo>
                    <a:pt x="568" y="904"/>
                    <a:pt x="614" y="852"/>
                    <a:pt x="585" y="690"/>
                  </a:cubicBezTo>
                  <a:cubicBezTo>
                    <a:pt x="556" y="516"/>
                    <a:pt x="492" y="443"/>
                    <a:pt x="348" y="443"/>
                  </a:cubicBezTo>
                  <a:cubicBezTo>
                    <a:pt x="318" y="443"/>
                    <a:pt x="286" y="446"/>
                    <a:pt x="249" y="452"/>
                  </a:cubicBezTo>
                  <a:cubicBezTo>
                    <a:pt x="226" y="412"/>
                    <a:pt x="255" y="371"/>
                    <a:pt x="255" y="330"/>
                  </a:cubicBezTo>
                  <a:cubicBezTo>
                    <a:pt x="261" y="272"/>
                    <a:pt x="267" y="209"/>
                    <a:pt x="267" y="145"/>
                  </a:cubicBezTo>
                  <a:cubicBezTo>
                    <a:pt x="261" y="64"/>
                    <a:pt x="226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15"/>
            <p:cNvSpPr/>
            <p:nvPr/>
          </p:nvSpPr>
          <p:spPr>
            <a:xfrm rot="1508308">
              <a:off x="1259816" y="2361652"/>
              <a:ext cx="114153" cy="175215"/>
            </a:xfrm>
            <a:custGeom>
              <a:avLst/>
              <a:gdLst/>
              <a:ahLst/>
              <a:cxnLst/>
              <a:rect l="l" t="t" r="r" b="b"/>
              <a:pathLst>
                <a:path w="673" h="1033" extrusionOk="0">
                  <a:moveTo>
                    <a:pt x="487" y="0"/>
                  </a:moveTo>
                  <a:cubicBezTo>
                    <a:pt x="444" y="0"/>
                    <a:pt x="403" y="25"/>
                    <a:pt x="383" y="68"/>
                  </a:cubicBezTo>
                  <a:cubicBezTo>
                    <a:pt x="348" y="132"/>
                    <a:pt x="278" y="173"/>
                    <a:pt x="209" y="178"/>
                  </a:cubicBezTo>
                  <a:cubicBezTo>
                    <a:pt x="41" y="213"/>
                    <a:pt x="0" y="364"/>
                    <a:pt x="116" y="486"/>
                  </a:cubicBezTo>
                  <a:cubicBezTo>
                    <a:pt x="145" y="514"/>
                    <a:pt x="203" y="526"/>
                    <a:pt x="180" y="578"/>
                  </a:cubicBezTo>
                  <a:cubicBezTo>
                    <a:pt x="116" y="700"/>
                    <a:pt x="221" y="810"/>
                    <a:pt x="209" y="932"/>
                  </a:cubicBezTo>
                  <a:cubicBezTo>
                    <a:pt x="209" y="992"/>
                    <a:pt x="259" y="1033"/>
                    <a:pt x="311" y="1033"/>
                  </a:cubicBezTo>
                  <a:cubicBezTo>
                    <a:pt x="334" y="1033"/>
                    <a:pt x="357" y="1025"/>
                    <a:pt x="377" y="1007"/>
                  </a:cubicBezTo>
                  <a:cubicBezTo>
                    <a:pt x="429" y="955"/>
                    <a:pt x="493" y="920"/>
                    <a:pt x="562" y="903"/>
                  </a:cubicBezTo>
                  <a:cubicBezTo>
                    <a:pt x="661" y="874"/>
                    <a:pt x="672" y="740"/>
                    <a:pt x="591" y="711"/>
                  </a:cubicBezTo>
                  <a:cubicBezTo>
                    <a:pt x="446" y="671"/>
                    <a:pt x="441" y="532"/>
                    <a:pt x="302" y="445"/>
                  </a:cubicBezTo>
                  <a:lnTo>
                    <a:pt x="302" y="445"/>
                  </a:lnTo>
                  <a:cubicBezTo>
                    <a:pt x="307" y="445"/>
                    <a:pt x="313" y="445"/>
                    <a:pt x="318" y="445"/>
                  </a:cubicBezTo>
                  <a:cubicBezTo>
                    <a:pt x="536" y="445"/>
                    <a:pt x="592" y="331"/>
                    <a:pt x="614" y="173"/>
                  </a:cubicBezTo>
                  <a:cubicBezTo>
                    <a:pt x="632" y="109"/>
                    <a:pt x="603" y="45"/>
                    <a:pt x="545" y="16"/>
                  </a:cubicBezTo>
                  <a:cubicBezTo>
                    <a:pt x="527" y="5"/>
                    <a:pt x="507" y="0"/>
                    <a:pt x="4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15"/>
            <p:cNvSpPr/>
            <p:nvPr/>
          </p:nvSpPr>
          <p:spPr>
            <a:xfrm rot="1508308">
              <a:off x="1315124" y="1415377"/>
              <a:ext cx="146550" cy="123143"/>
            </a:xfrm>
            <a:custGeom>
              <a:avLst/>
              <a:gdLst/>
              <a:ahLst/>
              <a:cxnLst/>
              <a:rect l="l" t="t" r="r" b="b"/>
              <a:pathLst>
                <a:path w="864" h="726" extrusionOk="0">
                  <a:moveTo>
                    <a:pt x="242" y="1"/>
                  </a:moveTo>
                  <a:cubicBezTo>
                    <a:pt x="208" y="1"/>
                    <a:pt x="176" y="26"/>
                    <a:pt x="151" y="52"/>
                  </a:cubicBezTo>
                  <a:cubicBezTo>
                    <a:pt x="0" y="185"/>
                    <a:pt x="12" y="365"/>
                    <a:pt x="12" y="539"/>
                  </a:cubicBezTo>
                  <a:cubicBezTo>
                    <a:pt x="12" y="614"/>
                    <a:pt x="75" y="672"/>
                    <a:pt x="145" y="678"/>
                  </a:cubicBezTo>
                  <a:cubicBezTo>
                    <a:pt x="234" y="688"/>
                    <a:pt x="325" y="726"/>
                    <a:pt x="412" y="726"/>
                  </a:cubicBezTo>
                  <a:cubicBezTo>
                    <a:pt x="478" y="726"/>
                    <a:pt x="543" y="704"/>
                    <a:pt x="603" y="631"/>
                  </a:cubicBezTo>
                  <a:cubicBezTo>
                    <a:pt x="614" y="620"/>
                    <a:pt x="637" y="614"/>
                    <a:pt x="643" y="614"/>
                  </a:cubicBezTo>
                  <a:cubicBezTo>
                    <a:pt x="660" y="614"/>
                    <a:pt x="684" y="608"/>
                    <a:pt x="701" y="608"/>
                  </a:cubicBezTo>
                  <a:cubicBezTo>
                    <a:pt x="788" y="573"/>
                    <a:pt x="852" y="486"/>
                    <a:pt x="857" y="388"/>
                  </a:cubicBezTo>
                  <a:cubicBezTo>
                    <a:pt x="863" y="324"/>
                    <a:pt x="811" y="266"/>
                    <a:pt x="747" y="261"/>
                  </a:cubicBezTo>
                  <a:cubicBezTo>
                    <a:pt x="739" y="260"/>
                    <a:pt x="732" y="259"/>
                    <a:pt x="724" y="259"/>
                  </a:cubicBezTo>
                  <a:cubicBezTo>
                    <a:pt x="630" y="259"/>
                    <a:pt x="583" y="325"/>
                    <a:pt x="556" y="411"/>
                  </a:cubicBezTo>
                  <a:cubicBezTo>
                    <a:pt x="539" y="469"/>
                    <a:pt x="514" y="491"/>
                    <a:pt x="481" y="491"/>
                  </a:cubicBezTo>
                  <a:cubicBezTo>
                    <a:pt x="458" y="491"/>
                    <a:pt x="431" y="480"/>
                    <a:pt x="400" y="463"/>
                  </a:cubicBezTo>
                  <a:cubicBezTo>
                    <a:pt x="272" y="394"/>
                    <a:pt x="249" y="330"/>
                    <a:pt x="290" y="139"/>
                  </a:cubicBezTo>
                  <a:cubicBezTo>
                    <a:pt x="301" y="93"/>
                    <a:pt x="324" y="35"/>
                    <a:pt x="278" y="11"/>
                  </a:cubicBezTo>
                  <a:cubicBezTo>
                    <a:pt x="266" y="4"/>
                    <a:pt x="254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15"/>
            <p:cNvSpPr/>
            <p:nvPr/>
          </p:nvSpPr>
          <p:spPr>
            <a:xfrm rot="1508308">
              <a:off x="738012" y="1657470"/>
              <a:ext cx="188785" cy="118054"/>
            </a:xfrm>
            <a:custGeom>
              <a:avLst/>
              <a:gdLst/>
              <a:ahLst/>
              <a:cxnLst/>
              <a:rect l="l" t="t" r="r" b="b"/>
              <a:pathLst>
                <a:path w="1113" h="696" extrusionOk="0">
                  <a:moveTo>
                    <a:pt x="998" y="0"/>
                  </a:moveTo>
                  <a:cubicBezTo>
                    <a:pt x="983" y="0"/>
                    <a:pt x="967" y="3"/>
                    <a:pt x="951" y="8"/>
                  </a:cubicBezTo>
                  <a:cubicBezTo>
                    <a:pt x="858" y="31"/>
                    <a:pt x="795" y="106"/>
                    <a:pt x="783" y="199"/>
                  </a:cubicBezTo>
                  <a:cubicBezTo>
                    <a:pt x="773" y="244"/>
                    <a:pt x="737" y="315"/>
                    <a:pt x="705" y="315"/>
                  </a:cubicBezTo>
                  <a:cubicBezTo>
                    <a:pt x="700" y="315"/>
                    <a:pt x="695" y="313"/>
                    <a:pt x="690" y="309"/>
                  </a:cubicBezTo>
                  <a:cubicBezTo>
                    <a:pt x="644" y="267"/>
                    <a:pt x="596" y="257"/>
                    <a:pt x="548" y="257"/>
                  </a:cubicBezTo>
                  <a:cubicBezTo>
                    <a:pt x="500" y="257"/>
                    <a:pt x="451" y="267"/>
                    <a:pt x="403" y="267"/>
                  </a:cubicBezTo>
                  <a:cubicBezTo>
                    <a:pt x="387" y="267"/>
                    <a:pt x="371" y="266"/>
                    <a:pt x="354" y="263"/>
                  </a:cubicBezTo>
                  <a:cubicBezTo>
                    <a:pt x="336" y="259"/>
                    <a:pt x="319" y="257"/>
                    <a:pt x="302" y="257"/>
                  </a:cubicBezTo>
                  <a:cubicBezTo>
                    <a:pt x="205" y="257"/>
                    <a:pt x="146" y="328"/>
                    <a:pt x="146" y="442"/>
                  </a:cubicBezTo>
                  <a:cubicBezTo>
                    <a:pt x="146" y="500"/>
                    <a:pt x="151" y="547"/>
                    <a:pt x="88" y="576"/>
                  </a:cubicBezTo>
                  <a:cubicBezTo>
                    <a:pt x="47" y="587"/>
                    <a:pt x="1" y="610"/>
                    <a:pt x="30" y="662"/>
                  </a:cubicBezTo>
                  <a:cubicBezTo>
                    <a:pt x="42" y="687"/>
                    <a:pt x="64" y="695"/>
                    <a:pt x="88" y="695"/>
                  </a:cubicBezTo>
                  <a:cubicBezTo>
                    <a:pt x="110" y="695"/>
                    <a:pt x="135" y="688"/>
                    <a:pt x="157" y="680"/>
                  </a:cubicBezTo>
                  <a:cubicBezTo>
                    <a:pt x="198" y="662"/>
                    <a:pt x="238" y="633"/>
                    <a:pt x="262" y="587"/>
                  </a:cubicBezTo>
                  <a:cubicBezTo>
                    <a:pt x="302" y="535"/>
                    <a:pt x="348" y="483"/>
                    <a:pt x="401" y="431"/>
                  </a:cubicBezTo>
                  <a:cubicBezTo>
                    <a:pt x="464" y="454"/>
                    <a:pt x="470" y="494"/>
                    <a:pt x="487" y="529"/>
                  </a:cubicBezTo>
                  <a:cubicBezTo>
                    <a:pt x="524" y="613"/>
                    <a:pt x="542" y="642"/>
                    <a:pt x="583" y="642"/>
                  </a:cubicBezTo>
                  <a:cubicBezTo>
                    <a:pt x="608" y="642"/>
                    <a:pt x="640" y="631"/>
                    <a:pt x="690" y="616"/>
                  </a:cubicBezTo>
                  <a:cubicBezTo>
                    <a:pt x="928" y="535"/>
                    <a:pt x="1003" y="326"/>
                    <a:pt x="1084" y="124"/>
                  </a:cubicBezTo>
                  <a:cubicBezTo>
                    <a:pt x="1113" y="52"/>
                    <a:pt x="1067" y="0"/>
                    <a:pt x="9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15"/>
            <p:cNvSpPr/>
            <p:nvPr/>
          </p:nvSpPr>
          <p:spPr>
            <a:xfrm rot="1508308">
              <a:off x="916342" y="1084342"/>
              <a:ext cx="106181" cy="139256"/>
            </a:xfrm>
            <a:custGeom>
              <a:avLst/>
              <a:gdLst/>
              <a:ahLst/>
              <a:cxnLst/>
              <a:rect l="l" t="t" r="r" b="b"/>
              <a:pathLst>
                <a:path w="626" h="821" extrusionOk="0">
                  <a:moveTo>
                    <a:pt x="455" y="0"/>
                  </a:moveTo>
                  <a:cubicBezTo>
                    <a:pt x="441" y="0"/>
                    <a:pt x="426" y="1"/>
                    <a:pt x="412" y="3"/>
                  </a:cubicBezTo>
                  <a:cubicBezTo>
                    <a:pt x="360" y="9"/>
                    <a:pt x="313" y="21"/>
                    <a:pt x="267" y="32"/>
                  </a:cubicBezTo>
                  <a:cubicBezTo>
                    <a:pt x="192" y="96"/>
                    <a:pt x="93" y="148"/>
                    <a:pt x="122" y="264"/>
                  </a:cubicBezTo>
                  <a:cubicBezTo>
                    <a:pt x="145" y="339"/>
                    <a:pt x="128" y="426"/>
                    <a:pt x="76" y="484"/>
                  </a:cubicBezTo>
                  <a:cubicBezTo>
                    <a:pt x="0" y="589"/>
                    <a:pt x="23" y="652"/>
                    <a:pt x="157" y="693"/>
                  </a:cubicBezTo>
                  <a:cubicBezTo>
                    <a:pt x="203" y="710"/>
                    <a:pt x="249" y="745"/>
                    <a:pt x="290" y="780"/>
                  </a:cubicBezTo>
                  <a:cubicBezTo>
                    <a:pt x="321" y="807"/>
                    <a:pt x="360" y="820"/>
                    <a:pt x="399" y="820"/>
                  </a:cubicBezTo>
                  <a:cubicBezTo>
                    <a:pt x="434" y="820"/>
                    <a:pt x="469" y="810"/>
                    <a:pt x="499" y="791"/>
                  </a:cubicBezTo>
                  <a:cubicBezTo>
                    <a:pt x="545" y="774"/>
                    <a:pt x="574" y="728"/>
                    <a:pt x="574" y="675"/>
                  </a:cubicBezTo>
                  <a:cubicBezTo>
                    <a:pt x="562" y="629"/>
                    <a:pt x="528" y="589"/>
                    <a:pt x="475" y="583"/>
                  </a:cubicBezTo>
                  <a:cubicBezTo>
                    <a:pt x="429" y="571"/>
                    <a:pt x="342" y="600"/>
                    <a:pt x="348" y="525"/>
                  </a:cubicBezTo>
                  <a:cubicBezTo>
                    <a:pt x="342" y="444"/>
                    <a:pt x="371" y="368"/>
                    <a:pt x="429" y="322"/>
                  </a:cubicBezTo>
                  <a:cubicBezTo>
                    <a:pt x="458" y="299"/>
                    <a:pt x="487" y="287"/>
                    <a:pt x="516" y="264"/>
                  </a:cubicBezTo>
                  <a:cubicBezTo>
                    <a:pt x="574" y="224"/>
                    <a:pt x="626" y="177"/>
                    <a:pt x="597" y="90"/>
                  </a:cubicBezTo>
                  <a:cubicBezTo>
                    <a:pt x="573" y="24"/>
                    <a:pt x="518" y="0"/>
                    <a:pt x="4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15"/>
            <p:cNvSpPr/>
            <p:nvPr/>
          </p:nvSpPr>
          <p:spPr>
            <a:xfrm rot="1508308">
              <a:off x="314353" y="1442985"/>
              <a:ext cx="106351" cy="141461"/>
            </a:xfrm>
            <a:custGeom>
              <a:avLst/>
              <a:gdLst/>
              <a:ahLst/>
              <a:cxnLst/>
              <a:rect l="l" t="t" r="r" b="b"/>
              <a:pathLst>
                <a:path w="627" h="834" extrusionOk="0">
                  <a:moveTo>
                    <a:pt x="241" y="0"/>
                  </a:moveTo>
                  <a:cubicBezTo>
                    <a:pt x="201" y="0"/>
                    <a:pt x="162" y="16"/>
                    <a:pt x="134" y="47"/>
                  </a:cubicBezTo>
                  <a:cubicBezTo>
                    <a:pt x="53" y="116"/>
                    <a:pt x="1" y="209"/>
                    <a:pt x="53" y="319"/>
                  </a:cubicBezTo>
                  <a:cubicBezTo>
                    <a:pt x="76" y="360"/>
                    <a:pt x="76" y="412"/>
                    <a:pt x="59" y="452"/>
                  </a:cubicBezTo>
                  <a:cubicBezTo>
                    <a:pt x="41" y="499"/>
                    <a:pt x="47" y="551"/>
                    <a:pt x="70" y="591"/>
                  </a:cubicBezTo>
                  <a:cubicBezTo>
                    <a:pt x="111" y="661"/>
                    <a:pt x="169" y="725"/>
                    <a:pt x="232" y="777"/>
                  </a:cubicBezTo>
                  <a:cubicBezTo>
                    <a:pt x="263" y="808"/>
                    <a:pt x="297" y="834"/>
                    <a:pt x="335" y="834"/>
                  </a:cubicBezTo>
                  <a:cubicBezTo>
                    <a:pt x="353" y="834"/>
                    <a:pt x="373" y="827"/>
                    <a:pt x="395" y="812"/>
                  </a:cubicBezTo>
                  <a:cubicBezTo>
                    <a:pt x="447" y="777"/>
                    <a:pt x="470" y="707"/>
                    <a:pt x="447" y="649"/>
                  </a:cubicBezTo>
                  <a:cubicBezTo>
                    <a:pt x="429" y="539"/>
                    <a:pt x="360" y="441"/>
                    <a:pt x="267" y="389"/>
                  </a:cubicBezTo>
                  <a:cubicBezTo>
                    <a:pt x="244" y="371"/>
                    <a:pt x="221" y="348"/>
                    <a:pt x="244" y="319"/>
                  </a:cubicBezTo>
                  <a:cubicBezTo>
                    <a:pt x="261" y="302"/>
                    <a:pt x="290" y="290"/>
                    <a:pt x="319" y="284"/>
                  </a:cubicBezTo>
                  <a:cubicBezTo>
                    <a:pt x="331" y="284"/>
                    <a:pt x="354" y="302"/>
                    <a:pt x="372" y="313"/>
                  </a:cubicBezTo>
                  <a:cubicBezTo>
                    <a:pt x="399" y="334"/>
                    <a:pt x="423" y="344"/>
                    <a:pt x="443" y="344"/>
                  </a:cubicBezTo>
                  <a:cubicBezTo>
                    <a:pt x="479" y="344"/>
                    <a:pt x="506" y="315"/>
                    <a:pt x="528" y="267"/>
                  </a:cubicBezTo>
                  <a:cubicBezTo>
                    <a:pt x="545" y="232"/>
                    <a:pt x="551" y="209"/>
                    <a:pt x="574" y="174"/>
                  </a:cubicBezTo>
                  <a:cubicBezTo>
                    <a:pt x="597" y="140"/>
                    <a:pt x="626" y="99"/>
                    <a:pt x="597" y="58"/>
                  </a:cubicBezTo>
                  <a:cubicBezTo>
                    <a:pt x="586" y="42"/>
                    <a:pt x="572" y="36"/>
                    <a:pt x="556" y="36"/>
                  </a:cubicBezTo>
                  <a:cubicBezTo>
                    <a:pt x="534" y="36"/>
                    <a:pt x="509" y="48"/>
                    <a:pt x="482" y="58"/>
                  </a:cubicBezTo>
                  <a:cubicBezTo>
                    <a:pt x="457" y="69"/>
                    <a:pt x="433" y="84"/>
                    <a:pt x="407" y="84"/>
                  </a:cubicBezTo>
                  <a:cubicBezTo>
                    <a:pt x="390" y="84"/>
                    <a:pt x="373" y="77"/>
                    <a:pt x="354" y="58"/>
                  </a:cubicBezTo>
                  <a:cubicBezTo>
                    <a:pt x="327" y="19"/>
                    <a:pt x="284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15"/>
            <p:cNvSpPr/>
            <p:nvPr/>
          </p:nvSpPr>
          <p:spPr>
            <a:xfrm rot="1508308">
              <a:off x="1358083" y="230515"/>
              <a:ext cx="161307" cy="152147"/>
            </a:xfrm>
            <a:custGeom>
              <a:avLst/>
              <a:gdLst/>
              <a:ahLst/>
              <a:cxnLst/>
              <a:rect l="l" t="t" r="r" b="b"/>
              <a:pathLst>
                <a:path w="951" h="897" extrusionOk="0">
                  <a:moveTo>
                    <a:pt x="278" y="0"/>
                  </a:moveTo>
                  <a:cubicBezTo>
                    <a:pt x="251" y="0"/>
                    <a:pt x="225" y="8"/>
                    <a:pt x="203" y="21"/>
                  </a:cubicBezTo>
                  <a:cubicBezTo>
                    <a:pt x="76" y="85"/>
                    <a:pt x="0" y="270"/>
                    <a:pt x="82" y="369"/>
                  </a:cubicBezTo>
                  <a:cubicBezTo>
                    <a:pt x="145" y="444"/>
                    <a:pt x="174" y="543"/>
                    <a:pt x="163" y="647"/>
                  </a:cubicBezTo>
                  <a:cubicBezTo>
                    <a:pt x="158" y="727"/>
                    <a:pt x="208" y="786"/>
                    <a:pt x="266" y="786"/>
                  </a:cubicBezTo>
                  <a:cubicBezTo>
                    <a:pt x="283" y="786"/>
                    <a:pt x="302" y="781"/>
                    <a:pt x="319" y="769"/>
                  </a:cubicBezTo>
                  <a:cubicBezTo>
                    <a:pt x="353" y="742"/>
                    <a:pt x="384" y="732"/>
                    <a:pt x="411" y="732"/>
                  </a:cubicBezTo>
                  <a:cubicBezTo>
                    <a:pt x="463" y="732"/>
                    <a:pt x="506" y="768"/>
                    <a:pt x="551" y="798"/>
                  </a:cubicBezTo>
                  <a:cubicBezTo>
                    <a:pt x="642" y="862"/>
                    <a:pt x="749" y="897"/>
                    <a:pt x="856" y="897"/>
                  </a:cubicBezTo>
                  <a:cubicBezTo>
                    <a:pt x="864" y="897"/>
                    <a:pt x="873" y="897"/>
                    <a:pt x="881" y="896"/>
                  </a:cubicBezTo>
                  <a:cubicBezTo>
                    <a:pt x="910" y="890"/>
                    <a:pt x="939" y="885"/>
                    <a:pt x="945" y="856"/>
                  </a:cubicBezTo>
                  <a:cubicBezTo>
                    <a:pt x="951" y="827"/>
                    <a:pt x="939" y="798"/>
                    <a:pt x="910" y="786"/>
                  </a:cubicBezTo>
                  <a:cubicBezTo>
                    <a:pt x="800" y="728"/>
                    <a:pt x="678" y="664"/>
                    <a:pt x="562" y="612"/>
                  </a:cubicBezTo>
                  <a:cubicBezTo>
                    <a:pt x="325" y="496"/>
                    <a:pt x="290" y="433"/>
                    <a:pt x="371" y="178"/>
                  </a:cubicBezTo>
                  <a:cubicBezTo>
                    <a:pt x="389" y="126"/>
                    <a:pt x="412" y="74"/>
                    <a:pt x="360" y="27"/>
                  </a:cubicBezTo>
                  <a:cubicBezTo>
                    <a:pt x="335" y="9"/>
                    <a:pt x="306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15"/>
            <p:cNvSpPr/>
            <p:nvPr/>
          </p:nvSpPr>
          <p:spPr>
            <a:xfrm rot="1508308">
              <a:off x="341364" y="2062317"/>
              <a:ext cx="145532" cy="101262"/>
            </a:xfrm>
            <a:custGeom>
              <a:avLst/>
              <a:gdLst/>
              <a:ahLst/>
              <a:cxnLst/>
              <a:rect l="l" t="t" r="r" b="b"/>
              <a:pathLst>
                <a:path w="858" h="597" extrusionOk="0">
                  <a:moveTo>
                    <a:pt x="432" y="0"/>
                  </a:moveTo>
                  <a:cubicBezTo>
                    <a:pt x="380" y="0"/>
                    <a:pt x="329" y="26"/>
                    <a:pt x="302" y="74"/>
                  </a:cubicBezTo>
                  <a:cubicBezTo>
                    <a:pt x="255" y="109"/>
                    <a:pt x="209" y="138"/>
                    <a:pt x="157" y="155"/>
                  </a:cubicBezTo>
                  <a:cubicBezTo>
                    <a:pt x="47" y="201"/>
                    <a:pt x="0" y="335"/>
                    <a:pt x="58" y="445"/>
                  </a:cubicBezTo>
                  <a:cubicBezTo>
                    <a:pt x="82" y="526"/>
                    <a:pt x="151" y="584"/>
                    <a:pt x="238" y="595"/>
                  </a:cubicBezTo>
                  <a:cubicBezTo>
                    <a:pt x="246" y="596"/>
                    <a:pt x="254" y="597"/>
                    <a:pt x="261" y="597"/>
                  </a:cubicBezTo>
                  <a:cubicBezTo>
                    <a:pt x="337" y="597"/>
                    <a:pt x="369" y="542"/>
                    <a:pt x="406" y="474"/>
                  </a:cubicBezTo>
                  <a:cubicBezTo>
                    <a:pt x="443" y="400"/>
                    <a:pt x="490" y="338"/>
                    <a:pt x="572" y="338"/>
                  </a:cubicBezTo>
                  <a:cubicBezTo>
                    <a:pt x="593" y="338"/>
                    <a:pt x="617" y="342"/>
                    <a:pt x="644" y="352"/>
                  </a:cubicBezTo>
                  <a:cubicBezTo>
                    <a:pt x="662" y="359"/>
                    <a:pt x="680" y="363"/>
                    <a:pt x="698" y="363"/>
                  </a:cubicBezTo>
                  <a:cubicBezTo>
                    <a:pt x="749" y="363"/>
                    <a:pt x="796" y="334"/>
                    <a:pt x="817" y="282"/>
                  </a:cubicBezTo>
                  <a:cubicBezTo>
                    <a:pt x="858" y="195"/>
                    <a:pt x="783" y="167"/>
                    <a:pt x="742" y="114"/>
                  </a:cubicBezTo>
                  <a:cubicBezTo>
                    <a:pt x="684" y="39"/>
                    <a:pt x="597" y="91"/>
                    <a:pt x="533" y="39"/>
                  </a:cubicBezTo>
                  <a:cubicBezTo>
                    <a:pt x="505" y="13"/>
                    <a:pt x="469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15"/>
            <p:cNvSpPr/>
            <p:nvPr/>
          </p:nvSpPr>
          <p:spPr>
            <a:xfrm rot="1508308">
              <a:off x="1549397" y="724699"/>
              <a:ext cx="126874" cy="89558"/>
            </a:xfrm>
            <a:custGeom>
              <a:avLst/>
              <a:gdLst/>
              <a:ahLst/>
              <a:cxnLst/>
              <a:rect l="l" t="t" r="r" b="b"/>
              <a:pathLst>
                <a:path w="748" h="528" extrusionOk="0">
                  <a:moveTo>
                    <a:pt x="630" y="0"/>
                  </a:moveTo>
                  <a:cubicBezTo>
                    <a:pt x="603" y="0"/>
                    <a:pt x="574" y="15"/>
                    <a:pt x="539" y="44"/>
                  </a:cubicBezTo>
                  <a:cubicBezTo>
                    <a:pt x="504" y="71"/>
                    <a:pt x="475" y="81"/>
                    <a:pt x="448" y="81"/>
                  </a:cubicBezTo>
                  <a:cubicBezTo>
                    <a:pt x="417" y="81"/>
                    <a:pt x="388" y="68"/>
                    <a:pt x="354" y="56"/>
                  </a:cubicBezTo>
                  <a:cubicBezTo>
                    <a:pt x="274" y="25"/>
                    <a:pt x="215" y="8"/>
                    <a:pt x="171" y="8"/>
                  </a:cubicBezTo>
                  <a:cubicBezTo>
                    <a:pt x="81" y="8"/>
                    <a:pt x="51" y="80"/>
                    <a:pt x="24" y="259"/>
                  </a:cubicBezTo>
                  <a:cubicBezTo>
                    <a:pt x="18" y="294"/>
                    <a:pt x="12" y="328"/>
                    <a:pt x="12" y="363"/>
                  </a:cubicBezTo>
                  <a:cubicBezTo>
                    <a:pt x="0" y="433"/>
                    <a:pt x="47" y="502"/>
                    <a:pt x="116" y="519"/>
                  </a:cubicBezTo>
                  <a:cubicBezTo>
                    <a:pt x="130" y="525"/>
                    <a:pt x="144" y="527"/>
                    <a:pt x="158" y="527"/>
                  </a:cubicBezTo>
                  <a:cubicBezTo>
                    <a:pt x="205" y="527"/>
                    <a:pt x="251" y="500"/>
                    <a:pt x="273" y="456"/>
                  </a:cubicBezTo>
                  <a:cubicBezTo>
                    <a:pt x="317" y="375"/>
                    <a:pt x="368" y="336"/>
                    <a:pt x="433" y="336"/>
                  </a:cubicBezTo>
                  <a:cubicBezTo>
                    <a:pt x="471" y="336"/>
                    <a:pt x="514" y="349"/>
                    <a:pt x="562" y="375"/>
                  </a:cubicBezTo>
                  <a:cubicBezTo>
                    <a:pt x="582" y="384"/>
                    <a:pt x="600" y="389"/>
                    <a:pt x="617" y="389"/>
                  </a:cubicBezTo>
                  <a:cubicBezTo>
                    <a:pt x="671" y="389"/>
                    <a:pt x="713" y="343"/>
                    <a:pt x="730" y="276"/>
                  </a:cubicBezTo>
                  <a:cubicBezTo>
                    <a:pt x="748" y="218"/>
                    <a:pt x="748" y="154"/>
                    <a:pt x="725" y="97"/>
                  </a:cubicBezTo>
                  <a:cubicBezTo>
                    <a:pt x="700" y="34"/>
                    <a:pt x="669" y="0"/>
                    <a:pt x="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15"/>
            <p:cNvSpPr/>
            <p:nvPr/>
          </p:nvSpPr>
          <p:spPr>
            <a:xfrm rot="1508308">
              <a:off x="120073" y="1451466"/>
              <a:ext cx="119072" cy="108895"/>
            </a:xfrm>
            <a:custGeom>
              <a:avLst/>
              <a:gdLst/>
              <a:ahLst/>
              <a:cxnLst/>
              <a:rect l="l" t="t" r="r" b="b"/>
              <a:pathLst>
                <a:path w="702" h="642" extrusionOk="0">
                  <a:moveTo>
                    <a:pt x="212" y="1"/>
                  </a:moveTo>
                  <a:cubicBezTo>
                    <a:pt x="125" y="1"/>
                    <a:pt x="69" y="67"/>
                    <a:pt x="24" y="200"/>
                  </a:cubicBezTo>
                  <a:cubicBezTo>
                    <a:pt x="1" y="275"/>
                    <a:pt x="1" y="333"/>
                    <a:pt x="70" y="379"/>
                  </a:cubicBezTo>
                  <a:cubicBezTo>
                    <a:pt x="111" y="397"/>
                    <a:pt x="134" y="431"/>
                    <a:pt x="140" y="472"/>
                  </a:cubicBezTo>
                  <a:cubicBezTo>
                    <a:pt x="197" y="592"/>
                    <a:pt x="250" y="642"/>
                    <a:pt x="332" y="642"/>
                  </a:cubicBezTo>
                  <a:cubicBezTo>
                    <a:pt x="341" y="642"/>
                    <a:pt x="350" y="641"/>
                    <a:pt x="360" y="640"/>
                  </a:cubicBezTo>
                  <a:cubicBezTo>
                    <a:pt x="406" y="640"/>
                    <a:pt x="452" y="611"/>
                    <a:pt x="476" y="565"/>
                  </a:cubicBezTo>
                  <a:cubicBezTo>
                    <a:pt x="487" y="518"/>
                    <a:pt x="470" y="466"/>
                    <a:pt x="429" y="443"/>
                  </a:cubicBezTo>
                  <a:cubicBezTo>
                    <a:pt x="383" y="408"/>
                    <a:pt x="337" y="379"/>
                    <a:pt x="290" y="356"/>
                  </a:cubicBezTo>
                  <a:cubicBezTo>
                    <a:pt x="273" y="345"/>
                    <a:pt x="267" y="321"/>
                    <a:pt x="279" y="304"/>
                  </a:cubicBezTo>
                  <a:cubicBezTo>
                    <a:pt x="291" y="283"/>
                    <a:pt x="307" y="268"/>
                    <a:pt x="323" y="268"/>
                  </a:cubicBezTo>
                  <a:cubicBezTo>
                    <a:pt x="330" y="268"/>
                    <a:pt x="336" y="270"/>
                    <a:pt x="342" y="275"/>
                  </a:cubicBezTo>
                  <a:cubicBezTo>
                    <a:pt x="397" y="313"/>
                    <a:pt x="452" y="357"/>
                    <a:pt x="511" y="357"/>
                  </a:cubicBezTo>
                  <a:cubicBezTo>
                    <a:pt x="515" y="357"/>
                    <a:pt x="518" y="356"/>
                    <a:pt x="522" y="356"/>
                  </a:cubicBezTo>
                  <a:cubicBezTo>
                    <a:pt x="591" y="345"/>
                    <a:pt x="673" y="345"/>
                    <a:pt x="690" y="263"/>
                  </a:cubicBezTo>
                  <a:cubicBezTo>
                    <a:pt x="702" y="177"/>
                    <a:pt x="638" y="142"/>
                    <a:pt x="568" y="119"/>
                  </a:cubicBezTo>
                  <a:cubicBezTo>
                    <a:pt x="505" y="101"/>
                    <a:pt x="441" y="78"/>
                    <a:pt x="377" y="55"/>
                  </a:cubicBezTo>
                  <a:cubicBezTo>
                    <a:pt x="311" y="19"/>
                    <a:pt x="257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15"/>
            <p:cNvSpPr/>
            <p:nvPr/>
          </p:nvSpPr>
          <p:spPr>
            <a:xfrm rot="1508308">
              <a:off x="854806" y="1032394"/>
              <a:ext cx="95325" cy="151639"/>
            </a:xfrm>
            <a:custGeom>
              <a:avLst/>
              <a:gdLst/>
              <a:ahLst/>
              <a:cxnLst/>
              <a:rect l="l" t="t" r="r" b="b"/>
              <a:pathLst>
                <a:path w="562" h="894" extrusionOk="0">
                  <a:moveTo>
                    <a:pt x="232" y="1"/>
                  </a:moveTo>
                  <a:cubicBezTo>
                    <a:pt x="81" y="87"/>
                    <a:pt x="41" y="145"/>
                    <a:pt x="87" y="273"/>
                  </a:cubicBezTo>
                  <a:cubicBezTo>
                    <a:pt x="116" y="342"/>
                    <a:pt x="104" y="424"/>
                    <a:pt x="64" y="481"/>
                  </a:cubicBezTo>
                  <a:cubicBezTo>
                    <a:pt x="23" y="539"/>
                    <a:pt x="0" y="620"/>
                    <a:pt x="64" y="673"/>
                  </a:cubicBezTo>
                  <a:cubicBezTo>
                    <a:pt x="127" y="731"/>
                    <a:pt x="185" y="794"/>
                    <a:pt x="243" y="864"/>
                  </a:cubicBezTo>
                  <a:cubicBezTo>
                    <a:pt x="257" y="884"/>
                    <a:pt x="279" y="894"/>
                    <a:pt x="302" y="894"/>
                  </a:cubicBezTo>
                  <a:cubicBezTo>
                    <a:pt x="320" y="894"/>
                    <a:pt x="338" y="888"/>
                    <a:pt x="353" y="875"/>
                  </a:cubicBezTo>
                  <a:cubicBezTo>
                    <a:pt x="382" y="852"/>
                    <a:pt x="382" y="806"/>
                    <a:pt x="353" y="788"/>
                  </a:cubicBezTo>
                  <a:cubicBezTo>
                    <a:pt x="278" y="713"/>
                    <a:pt x="295" y="661"/>
                    <a:pt x="377" y="609"/>
                  </a:cubicBezTo>
                  <a:cubicBezTo>
                    <a:pt x="417" y="586"/>
                    <a:pt x="452" y="551"/>
                    <a:pt x="481" y="510"/>
                  </a:cubicBezTo>
                  <a:cubicBezTo>
                    <a:pt x="562" y="400"/>
                    <a:pt x="492" y="244"/>
                    <a:pt x="359" y="232"/>
                  </a:cubicBezTo>
                  <a:cubicBezTo>
                    <a:pt x="243" y="221"/>
                    <a:pt x="278" y="145"/>
                    <a:pt x="272" y="82"/>
                  </a:cubicBezTo>
                  <a:cubicBezTo>
                    <a:pt x="278" y="47"/>
                    <a:pt x="261" y="12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15"/>
            <p:cNvSpPr/>
            <p:nvPr/>
          </p:nvSpPr>
          <p:spPr>
            <a:xfrm rot="1508308">
              <a:off x="2181856" y="2442213"/>
              <a:ext cx="145702" cy="64964"/>
            </a:xfrm>
            <a:custGeom>
              <a:avLst/>
              <a:gdLst/>
              <a:ahLst/>
              <a:cxnLst/>
              <a:rect l="l" t="t" r="r" b="b"/>
              <a:pathLst>
                <a:path w="859" h="383" extrusionOk="0">
                  <a:moveTo>
                    <a:pt x="584" y="1"/>
                  </a:moveTo>
                  <a:cubicBezTo>
                    <a:pt x="413" y="1"/>
                    <a:pt x="250" y="72"/>
                    <a:pt x="88" y="114"/>
                  </a:cubicBezTo>
                  <a:cubicBezTo>
                    <a:pt x="7" y="137"/>
                    <a:pt x="1" y="230"/>
                    <a:pt x="30" y="299"/>
                  </a:cubicBezTo>
                  <a:cubicBezTo>
                    <a:pt x="52" y="353"/>
                    <a:pt x="106" y="383"/>
                    <a:pt x="161" y="383"/>
                  </a:cubicBezTo>
                  <a:cubicBezTo>
                    <a:pt x="177" y="383"/>
                    <a:pt x="194" y="380"/>
                    <a:pt x="210" y="375"/>
                  </a:cubicBezTo>
                  <a:cubicBezTo>
                    <a:pt x="248" y="365"/>
                    <a:pt x="298" y="336"/>
                    <a:pt x="327" y="336"/>
                  </a:cubicBezTo>
                  <a:cubicBezTo>
                    <a:pt x="334" y="336"/>
                    <a:pt x="339" y="337"/>
                    <a:pt x="343" y="340"/>
                  </a:cubicBezTo>
                  <a:cubicBezTo>
                    <a:pt x="378" y="363"/>
                    <a:pt x="411" y="372"/>
                    <a:pt x="443" y="372"/>
                  </a:cubicBezTo>
                  <a:cubicBezTo>
                    <a:pt x="536" y="372"/>
                    <a:pt x="621" y="299"/>
                    <a:pt x="717" y="299"/>
                  </a:cubicBezTo>
                  <a:cubicBezTo>
                    <a:pt x="720" y="299"/>
                    <a:pt x="722" y="299"/>
                    <a:pt x="725" y="299"/>
                  </a:cubicBezTo>
                  <a:cubicBezTo>
                    <a:pt x="800" y="288"/>
                    <a:pt x="858" y="218"/>
                    <a:pt x="853" y="137"/>
                  </a:cubicBezTo>
                  <a:cubicBezTo>
                    <a:pt x="847" y="56"/>
                    <a:pt x="789" y="27"/>
                    <a:pt x="714" y="16"/>
                  </a:cubicBezTo>
                  <a:cubicBezTo>
                    <a:pt x="670" y="5"/>
                    <a:pt x="627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15"/>
            <p:cNvSpPr/>
            <p:nvPr/>
          </p:nvSpPr>
          <p:spPr>
            <a:xfrm rot="1508308">
              <a:off x="1306207" y="2021851"/>
              <a:ext cx="98378" cy="153674"/>
            </a:xfrm>
            <a:custGeom>
              <a:avLst/>
              <a:gdLst/>
              <a:ahLst/>
              <a:cxnLst/>
              <a:rect l="l" t="t" r="r" b="b"/>
              <a:pathLst>
                <a:path w="580" h="906" extrusionOk="0">
                  <a:moveTo>
                    <a:pt x="421" y="0"/>
                  </a:moveTo>
                  <a:cubicBezTo>
                    <a:pt x="397" y="0"/>
                    <a:pt x="371" y="7"/>
                    <a:pt x="348" y="20"/>
                  </a:cubicBezTo>
                  <a:cubicBezTo>
                    <a:pt x="296" y="43"/>
                    <a:pt x="256" y="95"/>
                    <a:pt x="203" y="95"/>
                  </a:cubicBezTo>
                  <a:cubicBezTo>
                    <a:pt x="35" y="113"/>
                    <a:pt x="1" y="344"/>
                    <a:pt x="157" y="414"/>
                  </a:cubicBezTo>
                  <a:cubicBezTo>
                    <a:pt x="192" y="426"/>
                    <a:pt x="273" y="680"/>
                    <a:pt x="256" y="715"/>
                  </a:cubicBezTo>
                  <a:cubicBezTo>
                    <a:pt x="215" y="756"/>
                    <a:pt x="215" y="820"/>
                    <a:pt x="256" y="866"/>
                  </a:cubicBezTo>
                  <a:cubicBezTo>
                    <a:pt x="284" y="891"/>
                    <a:pt x="322" y="905"/>
                    <a:pt x="359" y="905"/>
                  </a:cubicBezTo>
                  <a:cubicBezTo>
                    <a:pt x="382" y="905"/>
                    <a:pt x="404" y="900"/>
                    <a:pt x="424" y="889"/>
                  </a:cubicBezTo>
                  <a:cubicBezTo>
                    <a:pt x="487" y="866"/>
                    <a:pt x="545" y="837"/>
                    <a:pt x="551" y="762"/>
                  </a:cubicBezTo>
                  <a:cubicBezTo>
                    <a:pt x="551" y="704"/>
                    <a:pt x="505" y="686"/>
                    <a:pt x="458" y="669"/>
                  </a:cubicBezTo>
                  <a:cubicBezTo>
                    <a:pt x="412" y="657"/>
                    <a:pt x="395" y="640"/>
                    <a:pt x="406" y="582"/>
                  </a:cubicBezTo>
                  <a:cubicBezTo>
                    <a:pt x="441" y="426"/>
                    <a:pt x="435" y="420"/>
                    <a:pt x="261" y="350"/>
                  </a:cubicBezTo>
                  <a:cubicBezTo>
                    <a:pt x="308" y="263"/>
                    <a:pt x="383" y="258"/>
                    <a:pt x="441" y="234"/>
                  </a:cubicBezTo>
                  <a:cubicBezTo>
                    <a:pt x="545" y="194"/>
                    <a:pt x="580" y="136"/>
                    <a:pt x="545" y="72"/>
                  </a:cubicBezTo>
                  <a:cubicBezTo>
                    <a:pt x="518" y="26"/>
                    <a:pt x="471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15"/>
            <p:cNvSpPr/>
            <p:nvPr/>
          </p:nvSpPr>
          <p:spPr>
            <a:xfrm rot="1508308">
              <a:off x="2172405" y="862158"/>
              <a:ext cx="112118" cy="121107"/>
            </a:xfrm>
            <a:custGeom>
              <a:avLst/>
              <a:gdLst/>
              <a:ahLst/>
              <a:cxnLst/>
              <a:rect l="l" t="t" r="r" b="b"/>
              <a:pathLst>
                <a:path w="661" h="714" extrusionOk="0">
                  <a:moveTo>
                    <a:pt x="390" y="0"/>
                  </a:moveTo>
                  <a:cubicBezTo>
                    <a:pt x="381" y="0"/>
                    <a:pt x="371" y="1"/>
                    <a:pt x="360" y="4"/>
                  </a:cubicBezTo>
                  <a:cubicBezTo>
                    <a:pt x="215" y="62"/>
                    <a:pt x="163" y="242"/>
                    <a:pt x="250" y="369"/>
                  </a:cubicBezTo>
                  <a:cubicBezTo>
                    <a:pt x="262" y="381"/>
                    <a:pt x="285" y="392"/>
                    <a:pt x="296" y="410"/>
                  </a:cubicBezTo>
                  <a:cubicBezTo>
                    <a:pt x="308" y="427"/>
                    <a:pt x="302" y="450"/>
                    <a:pt x="285" y="456"/>
                  </a:cubicBezTo>
                  <a:cubicBezTo>
                    <a:pt x="277" y="456"/>
                    <a:pt x="264" y="458"/>
                    <a:pt x="255" y="458"/>
                  </a:cubicBezTo>
                  <a:cubicBezTo>
                    <a:pt x="250" y="458"/>
                    <a:pt x="246" y="458"/>
                    <a:pt x="244" y="456"/>
                  </a:cubicBezTo>
                  <a:cubicBezTo>
                    <a:pt x="233" y="444"/>
                    <a:pt x="221" y="427"/>
                    <a:pt x="210" y="410"/>
                  </a:cubicBezTo>
                  <a:cubicBezTo>
                    <a:pt x="193" y="373"/>
                    <a:pt x="159" y="354"/>
                    <a:pt x="124" y="354"/>
                  </a:cubicBezTo>
                  <a:cubicBezTo>
                    <a:pt x="99" y="354"/>
                    <a:pt x="73" y="364"/>
                    <a:pt x="53" y="386"/>
                  </a:cubicBezTo>
                  <a:cubicBezTo>
                    <a:pt x="1" y="427"/>
                    <a:pt x="1" y="508"/>
                    <a:pt x="53" y="549"/>
                  </a:cubicBezTo>
                  <a:cubicBezTo>
                    <a:pt x="82" y="578"/>
                    <a:pt x="128" y="589"/>
                    <a:pt x="140" y="635"/>
                  </a:cubicBezTo>
                  <a:cubicBezTo>
                    <a:pt x="155" y="694"/>
                    <a:pt x="184" y="713"/>
                    <a:pt x="218" y="713"/>
                  </a:cubicBezTo>
                  <a:cubicBezTo>
                    <a:pt x="247" y="713"/>
                    <a:pt x="281" y="698"/>
                    <a:pt x="314" y="682"/>
                  </a:cubicBezTo>
                  <a:cubicBezTo>
                    <a:pt x="441" y="601"/>
                    <a:pt x="551" y="496"/>
                    <a:pt x="627" y="369"/>
                  </a:cubicBezTo>
                  <a:cubicBezTo>
                    <a:pt x="649" y="319"/>
                    <a:pt x="660" y="264"/>
                    <a:pt x="596" y="264"/>
                  </a:cubicBezTo>
                  <a:cubicBezTo>
                    <a:pt x="593" y="264"/>
                    <a:pt x="590" y="264"/>
                    <a:pt x="586" y="265"/>
                  </a:cubicBezTo>
                  <a:cubicBezTo>
                    <a:pt x="577" y="266"/>
                    <a:pt x="569" y="266"/>
                    <a:pt x="562" y="266"/>
                  </a:cubicBezTo>
                  <a:cubicBezTo>
                    <a:pt x="462" y="266"/>
                    <a:pt x="482" y="196"/>
                    <a:pt x="482" y="126"/>
                  </a:cubicBezTo>
                  <a:cubicBezTo>
                    <a:pt x="482" y="42"/>
                    <a:pt x="444" y="0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15"/>
            <p:cNvSpPr/>
            <p:nvPr/>
          </p:nvSpPr>
          <p:spPr>
            <a:xfrm rot="1508308">
              <a:off x="1751103" y="773257"/>
              <a:ext cx="129588" cy="106011"/>
            </a:xfrm>
            <a:custGeom>
              <a:avLst/>
              <a:gdLst/>
              <a:ahLst/>
              <a:cxnLst/>
              <a:rect l="l" t="t" r="r" b="b"/>
              <a:pathLst>
                <a:path w="764" h="625" extrusionOk="0">
                  <a:moveTo>
                    <a:pt x="637" y="1"/>
                  </a:moveTo>
                  <a:cubicBezTo>
                    <a:pt x="609" y="1"/>
                    <a:pt x="582" y="11"/>
                    <a:pt x="561" y="32"/>
                  </a:cubicBezTo>
                  <a:cubicBezTo>
                    <a:pt x="520" y="67"/>
                    <a:pt x="486" y="113"/>
                    <a:pt x="439" y="159"/>
                  </a:cubicBezTo>
                  <a:cubicBezTo>
                    <a:pt x="395" y="115"/>
                    <a:pt x="347" y="62"/>
                    <a:pt x="285" y="62"/>
                  </a:cubicBezTo>
                  <a:cubicBezTo>
                    <a:pt x="260" y="62"/>
                    <a:pt x="233" y="70"/>
                    <a:pt x="202" y="91"/>
                  </a:cubicBezTo>
                  <a:lnTo>
                    <a:pt x="202" y="91"/>
                  </a:lnTo>
                  <a:cubicBezTo>
                    <a:pt x="202" y="91"/>
                    <a:pt x="202" y="90"/>
                    <a:pt x="202" y="90"/>
                  </a:cubicBezTo>
                  <a:lnTo>
                    <a:pt x="202" y="90"/>
                  </a:lnTo>
                  <a:lnTo>
                    <a:pt x="196" y="96"/>
                  </a:lnTo>
                  <a:cubicBezTo>
                    <a:pt x="198" y="94"/>
                    <a:pt x="200" y="93"/>
                    <a:pt x="202" y="91"/>
                  </a:cubicBezTo>
                  <a:lnTo>
                    <a:pt x="202" y="91"/>
                  </a:lnTo>
                  <a:cubicBezTo>
                    <a:pt x="213" y="207"/>
                    <a:pt x="213" y="310"/>
                    <a:pt x="98" y="397"/>
                  </a:cubicBezTo>
                  <a:cubicBezTo>
                    <a:pt x="0" y="498"/>
                    <a:pt x="97" y="625"/>
                    <a:pt x="200" y="625"/>
                  </a:cubicBezTo>
                  <a:cubicBezTo>
                    <a:pt x="238" y="625"/>
                    <a:pt x="276" y="607"/>
                    <a:pt x="306" y="565"/>
                  </a:cubicBezTo>
                  <a:cubicBezTo>
                    <a:pt x="352" y="495"/>
                    <a:pt x="399" y="420"/>
                    <a:pt x="445" y="345"/>
                  </a:cubicBezTo>
                  <a:cubicBezTo>
                    <a:pt x="518" y="378"/>
                    <a:pt x="570" y="396"/>
                    <a:pt x="610" y="396"/>
                  </a:cubicBezTo>
                  <a:cubicBezTo>
                    <a:pt x="680" y="396"/>
                    <a:pt x="709" y="337"/>
                    <a:pt x="735" y="200"/>
                  </a:cubicBezTo>
                  <a:cubicBezTo>
                    <a:pt x="735" y="177"/>
                    <a:pt x="741" y="159"/>
                    <a:pt x="746" y="136"/>
                  </a:cubicBezTo>
                  <a:cubicBezTo>
                    <a:pt x="764" y="90"/>
                    <a:pt x="741" y="38"/>
                    <a:pt x="694" y="15"/>
                  </a:cubicBezTo>
                  <a:cubicBezTo>
                    <a:pt x="676" y="5"/>
                    <a:pt x="656" y="1"/>
                    <a:pt x="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15"/>
            <p:cNvSpPr/>
            <p:nvPr/>
          </p:nvSpPr>
          <p:spPr>
            <a:xfrm rot="1508308">
              <a:off x="754221" y="569995"/>
              <a:ext cx="104315" cy="132811"/>
            </a:xfrm>
            <a:custGeom>
              <a:avLst/>
              <a:gdLst/>
              <a:ahLst/>
              <a:cxnLst/>
              <a:rect l="l" t="t" r="r" b="b"/>
              <a:pathLst>
                <a:path w="615" h="783" extrusionOk="0">
                  <a:moveTo>
                    <a:pt x="415" y="1"/>
                  </a:moveTo>
                  <a:cubicBezTo>
                    <a:pt x="409" y="1"/>
                    <a:pt x="402" y="2"/>
                    <a:pt x="394" y="4"/>
                  </a:cubicBezTo>
                  <a:cubicBezTo>
                    <a:pt x="331" y="15"/>
                    <a:pt x="290" y="85"/>
                    <a:pt x="302" y="149"/>
                  </a:cubicBezTo>
                  <a:cubicBezTo>
                    <a:pt x="307" y="230"/>
                    <a:pt x="249" y="247"/>
                    <a:pt x="203" y="288"/>
                  </a:cubicBezTo>
                  <a:cubicBezTo>
                    <a:pt x="105" y="357"/>
                    <a:pt x="41" y="461"/>
                    <a:pt x="18" y="577"/>
                  </a:cubicBezTo>
                  <a:cubicBezTo>
                    <a:pt x="0" y="664"/>
                    <a:pt x="47" y="745"/>
                    <a:pt x="134" y="774"/>
                  </a:cubicBezTo>
                  <a:cubicBezTo>
                    <a:pt x="149" y="780"/>
                    <a:pt x="164" y="782"/>
                    <a:pt x="177" y="782"/>
                  </a:cubicBezTo>
                  <a:cubicBezTo>
                    <a:pt x="232" y="782"/>
                    <a:pt x="268" y="739"/>
                    <a:pt x="296" y="687"/>
                  </a:cubicBezTo>
                  <a:cubicBezTo>
                    <a:pt x="319" y="653"/>
                    <a:pt x="336" y="618"/>
                    <a:pt x="354" y="577"/>
                  </a:cubicBezTo>
                  <a:cubicBezTo>
                    <a:pt x="400" y="479"/>
                    <a:pt x="429" y="374"/>
                    <a:pt x="551" y="328"/>
                  </a:cubicBezTo>
                  <a:cubicBezTo>
                    <a:pt x="614" y="305"/>
                    <a:pt x="614" y="235"/>
                    <a:pt x="586" y="160"/>
                  </a:cubicBezTo>
                  <a:cubicBezTo>
                    <a:pt x="568" y="143"/>
                    <a:pt x="557" y="120"/>
                    <a:pt x="539" y="102"/>
                  </a:cubicBezTo>
                  <a:cubicBezTo>
                    <a:pt x="498" y="61"/>
                    <a:pt x="470" y="1"/>
                    <a:pt x="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15"/>
            <p:cNvSpPr/>
            <p:nvPr/>
          </p:nvSpPr>
          <p:spPr>
            <a:xfrm rot="1508308">
              <a:off x="648816" y="284954"/>
              <a:ext cx="106351" cy="144006"/>
            </a:xfrm>
            <a:custGeom>
              <a:avLst/>
              <a:gdLst/>
              <a:ahLst/>
              <a:cxnLst/>
              <a:rect l="l" t="t" r="r" b="b"/>
              <a:pathLst>
                <a:path w="627" h="849" extrusionOk="0">
                  <a:moveTo>
                    <a:pt x="418" y="1"/>
                  </a:moveTo>
                  <a:cubicBezTo>
                    <a:pt x="409" y="1"/>
                    <a:pt x="399" y="2"/>
                    <a:pt x="389" y="4"/>
                  </a:cubicBezTo>
                  <a:cubicBezTo>
                    <a:pt x="296" y="21"/>
                    <a:pt x="290" y="102"/>
                    <a:pt x="290" y="183"/>
                  </a:cubicBezTo>
                  <a:cubicBezTo>
                    <a:pt x="284" y="195"/>
                    <a:pt x="284" y="207"/>
                    <a:pt x="290" y="224"/>
                  </a:cubicBezTo>
                  <a:cubicBezTo>
                    <a:pt x="307" y="305"/>
                    <a:pt x="290" y="346"/>
                    <a:pt x="197" y="386"/>
                  </a:cubicBezTo>
                  <a:cubicBezTo>
                    <a:pt x="53" y="450"/>
                    <a:pt x="0" y="635"/>
                    <a:pt x="93" y="763"/>
                  </a:cubicBezTo>
                  <a:cubicBezTo>
                    <a:pt x="119" y="816"/>
                    <a:pt x="173" y="848"/>
                    <a:pt x="230" y="848"/>
                  </a:cubicBezTo>
                  <a:cubicBezTo>
                    <a:pt x="248" y="848"/>
                    <a:pt x="266" y="845"/>
                    <a:pt x="284" y="838"/>
                  </a:cubicBezTo>
                  <a:cubicBezTo>
                    <a:pt x="354" y="815"/>
                    <a:pt x="394" y="745"/>
                    <a:pt x="383" y="676"/>
                  </a:cubicBezTo>
                  <a:cubicBezTo>
                    <a:pt x="377" y="606"/>
                    <a:pt x="360" y="543"/>
                    <a:pt x="354" y="473"/>
                  </a:cubicBezTo>
                  <a:cubicBezTo>
                    <a:pt x="354" y="438"/>
                    <a:pt x="360" y="421"/>
                    <a:pt x="406" y="409"/>
                  </a:cubicBezTo>
                  <a:cubicBezTo>
                    <a:pt x="580" y="369"/>
                    <a:pt x="626" y="270"/>
                    <a:pt x="551" y="114"/>
                  </a:cubicBezTo>
                  <a:cubicBezTo>
                    <a:pt x="525" y="57"/>
                    <a:pt x="490" y="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15"/>
            <p:cNvSpPr/>
            <p:nvPr/>
          </p:nvSpPr>
          <p:spPr>
            <a:xfrm rot="1508308">
              <a:off x="924976" y="616050"/>
              <a:ext cx="110082" cy="82434"/>
            </a:xfrm>
            <a:custGeom>
              <a:avLst/>
              <a:gdLst/>
              <a:ahLst/>
              <a:cxnLst/>
              <a:rect l="l" t="t" r="r" b="b"/>
              <a:pathLst>
                <a:path w="649" h="486" extrusionOk="0">
                  <a:moveTo>
                    <a:pt x="340" y="0"/>
                  </a:moveTo>
                  <a:cubicBezTo>
                    <a:pt x="312" y="0"/>
                    <a:pt x="288" y="3"/>
                    <a:pt x="272" y="11"/>
                  </a:cubicBezTo>
                  <a:cubicBezTo>
                    <a:pt x="255" y="22"/>
                    <a:pt x="243" y="28"/>
                    <a:pt x="226" y="40"/>
                  </a:cubicBezTo>
                  <a:cubicBezTo>
                    <a:pt x="174" y="86"/>
                    <a:pt x="122" y="127"/>
                    <a:pt x="75" y="179"/>
                  </a:cubicBezTo>
                  <a:cubicBezTo>
                    <a:pt x="0" y="242"/>
                    <a:pt x="0" y="353"/>
                    <a:pt x="70" y="416"/>
                  </a:cubicBezTo>
                  <a:cubicBezTo>
                    <a:pt x="110" y="460"/>
                    <a:pt x="176" y="486"/>
                    <a:pt x="235" y="486"/>
                  </a:cubicBezTo>
                  <a:cubicBezTo>
                    <a:pt x="278" y="486"/>
                    <a:pt x="316" y="471"/>
                    <a:pt x="336" y="439"/>
                  </a:cubicBezTo>
                  <a:cubicBezTo>
                    <a:pt x="363" y="398"/>
                    <a:pt x="380" y="381"/>
                    <a:pt x="399" y="381"/>
                  </a:cubicBezTo>
                  <a:cubicBezTo>
                    <a:pt x="417" y="381"/>
                    <a:pt x="435" y="397"/>
                    <a:pt x="464" y="422"/>
                  </a:cubicBezTo>
                  <a:cubicBezTo>
                    <a:pt x="474" y="430"/>
                    <a:pt x="486" y="434"/>
                    <a:pt x="499" y="434"/>
                  </a:cubicBezTo>
                  <a:cubicBezTo>
                    <a:pt x="521" y="434"/>
                    <a:pt x="543" y="421"/>
                    <a:pt x="550" y="399"/>
                  </a:cubicBezTo>
                  <a:cubicBezTo>
                    <a:pt x="585" y="318"/>
                    <a:pt x="620" y="231"/>
                    <a:pt x="649" y="150"/>
                  </a:cubicBezTo>
                  <a:cubicBezTo>
                    <a:pt x="649" y="132"/>
                    <a:pt x="649" y="109"/>
                    <a:pt x="637" y="92"/>
                  </a:cubicBezTo>
                  <a:cubicBezTo>
                    <a:pt x="610" y="46"/>
                    <a:pt x="445" y="0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15"/>
            <p:cNvSpPr/>
            <p:nvPr/>
          </p:nvSpPr>
          <p:spPr>
            <a:xfrm rot="1508308">
              <a:off x="1552659" y="221817"/>
              <a:ext cx="140613" cy="99057"/>
            </a:xfrm>
            <a:custGeom>
              <a:avLst/>
              <a:gdLst/>
              <a:ahLst/>
              <a:cxnLst/>
              <a:rect l="l" t="t" r="r" b="b"/>
              <a:pathLst>
                <a:path w="829" h="584" extrusionOk="0">
                  <a:moveTo>
                    <a:pt x="670" y="0"/>
                  </a:moveTo>
                  <a:cubicBezTo>
                    <a:pt x="651" y="0"/>
                    <a:pt x="633" y="4"/>
                    <a:pt x="614" y="10"/>
                  </a:cubicBezTo>
                  <a:cubicBezTo>
                    <a:pt x="580" y="22"/>
                    <a:pt x="528" y="34"/>
                    <a:pt x="510" y="62"/>
                  </a:cubicBezTo>
                  <a:cubicBezTo>
                    <a:pt x="442" y="174"/>
                    <a:pt x="363" y="245"/>
                    <a:pt x="243" y="245"/>
                  </a:cubicBezTo>
                  <a:cubicBezTo>
                    <a:pt x="220" y="245"/>
                    <a:pt x="195" y="242"/>
                    <a:pt x="168" y="236"/>
                  </a:cubicBezTo>
                  <a:cubicBezTo>
                    <a:pt x="151" y="242"/>
                    <a:pt x="134" y="248"/>
                    <a:pt x="116" y="259"/>
                  </a:cubicBezTo>
                  <a:cubicBezTo>
                    <a:pt x="41" y="300"/>
                    <a:pt x="0" y="381"/>
                    <a:pt x="12" y="468"/>
                  </a:cubicBezTo>
                  <a:cubicBezTo>
                    <a:pt x="12" y="520"/>
                    <a:pt x="47" y="561"/>
                    <a:pt x="93" y="572"/>
                  </a:cubicBezTo>
                  <a:cubicBezTo>
                    <a:pt x="112" y="580"/>
                    <a:pt x="130" y="583"/>
                    <a:pt x="147" y="583"/>
                  </a:cubicBezTo>
                  <a:cubicBezTo>
                    <a:pt x="205" y="583"/>
                    <a:pt x="248" y="541"/>
                    <a:pt x="284" y="491"/>
                  </a:cubicBezTo>
                  <a:cubicBezTo>
                    <a:pt x="301" y="464"/>
                    <a:pt x="322" y="427"/>
                    <a:pt x="348" y="427"/>
                  </a:cubicBezTo>
                  <a:cubicBezTo>
                    <a:pt x="350" y="427"/>
                    <a:pt x="352" y="427"/>
                    <a:pt x="354" y="427"/>
                  </a:cubicBezTo>
                  <a:cubicBezTo>
                    <a:pt x="374" y="432"/>
                    <a:pt x="393" y="434"/>
                    <a:pt x="410" y="434"/>
                  </a:cubicBezTo>
                  <a:cubicBezTo>
                    <a:pt x="560" y="434"/>
                    <a:pt x="627" y="292"/>
                    <a:pt x="730" y="219"/>
                  </a:cubicBezTo>
                  <a:cubicBezTo>
                    <a:pt x="783" y="178"/>
                    <a:pt x="829" y="126"/>
                    <a:pt x="783" y="62"/>
                  </a:cubicBezTo>
                  <a:cubicBezTo>
                    <a:pt x="758" y="21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15"/>
            <p:cNvSpPr/>
            <p:nvPr/>
          </p:nvSpPr>
          <p:spPr>
            <a:xfrm rot="1508308">
              <a:off x="673091" y="797975"/>
              <a:ext cx="113305" cy="167583"/>
            </a:xfrm>
            <a:custGeom>
              <a:avLst/>
              <a:gdLst/>
              <a:ahLst/>
              <a:cxnLst/>
              <a:rect l="l" t="t" r="r" b="b"/>
              <a:pathLst>
                <a:path w="668" h="988" extrusionOk="0">
                  <a:moveTo>
                    <a:pt x="572" y="0"/>
                  </a:moveTo>
                  <a:cubicBezTo>
                    <a:pt x="548" y="0"/>
                    <a:pt x="521" y="9"/>
                    <a:pt x="488" y="24"/>
                  </a:cubicBezTo>
                  <a:cubicBezTo>
                    <a:pt x="435" y="146"/>
                    <a:pt x="314" y="238"/>
                    <a:pt x="210" y="349"/>
                  </a:cubicBezTo>
                  <a:cubicBezTo>
                    <a:pt x="198" y="360"/>
                    <a:pt x="198" y="372"/>
                    <a:pt x="198" y="389"/>
                  </a:cubicBezTo>
                  <a:cubicBezTo>
                    <a:pt x="227" y="522"/>
                    <a:pt x="163" y="615"/>
                    <a:pt x="70" y="714"/>
                  </a:cubicBezTo>
                  <a:cubicBezTo>
                    <a:pt x="1" y="777"/>
                    <a:pt x="42" y="934"/>
                    <a:pt x="123" y="980"/>
                  </a:cubicBezTo>
                  <a:cubicBezTo>
                    <a:pt x="132" y="985"/>
                    <a:pt x="142" y="988"/>
                    <a:pt x="153" y="988"/>
                  </a:cubicBezTo>
                  <a:cubicBezTo>
                    <a:pt x="177" y="988"/>
                    <a:pt x="202" y="975"/>
                    <a:pt x="210" y="951"/>
                  </a:cubicBezTo>
                  <a:cubicBezTo>
                    <a:pt x="285" y="748"/>
                    <a:pt x="395" y="557"/>
                    <a:pt x="476" y="360"/>
                  </a:cubicBezTo>
                  <a:cubicBezTo>
                    <a:pt x="517" y="267"/>
                    <a:pt x="603" y="215"/>
                    <a:pt x="632" y="123"/>
                  </a:cubicBezTo>
                  <a:cubicBezTo>
                    <a:pt x="644" y="88"/>
                    <a:pt x="667" y="59"/>
                    <a:pt x="632" y="24"/>
                  </a:cubicBezTo>
                  <a:cubicBezTo>
                    <a:pt x="613" y="8"/>
                    <a:pt x="594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15"/>
            <p:cNvSpPr/>
            <p:nvPr/>
          </p:nvSpPr>
          <p:spPr>
            <a:xfrm rot="1508308">
              <a:off x="1752151" y="898601"/>
              <a:ext cx="110252" cy="104485"/>
            </a:xfrm>
            <a:custGeom>
              <a:avLst/>
              <a:gdLst/>
              <a:ahLst/>
              <a:cxnLst/>
              <a:rect l="l" t="t" r="r" b="b"/>
              <a:pathLst>
                <a:path w="650" h="616" extrusionOk="0">
                  <a:moveTo>
                    <a:pt x="117" y="0"/>
                  </a:moveTo>
                  <a:cubicBezTo>
                    <a:pt x="107" y="0"/>
                    <a:pt x="95" y="2"/>
                    <a:pt x="82" y="7"/>
                  </a:cubicBezTo>
                  <a:cubicBezTo>
                    <a:pt x="6" y="30"/>
                    <a:pt x="0" y="106"/>
                    <a:pt x="6" y="175"/>
                  </a:cubicBezTo>
                  <a:cubicBezTo>
                    <a:pt x="0" y="256"/>
                    <a:pt x="47" y="326"/>
                    <a:pt x="122" y="355"/>
                  </a:cubicBezTo>
                  <a:cubicBezTo>
                    <a:pt x="203" y="378"/>
                    <a:pt x="255" y="395"/>
                    <a:pt x="244" y="500"/>
                  </a:cubicBezTo>
                  <a:cubicBezTo>
                    <a:pt x="244" y="563"/>
                    <a:pt x="296" y="615"/>
                    <a:pt x="365" y="615"/>
                  </a:cubicBezTo>
                  <a:cubicBezTo>
                    <a:pt x="435" y="615"/>
                    <a:pt x="470" y="569"/>
                    <a:pt x="493" y="505"/>
                  </a:cubicBezTo>
                  <a:cubicBezTo>
                    <a:pt x="516" y="442"/>
                    <a:pt x="545" y="378"/>
                    <a:pt x="574" y="320"/>
                  </a:cubicBezTo>
                  <a:cubicBezTo>
                    <a:pt x="603" y="262"/>
                    <a:pt x="649" y="216"/>
                    <a:pt x="591" y="158"/>
                  </a:cubicBezTo>
                  <a:cubicBezTo>
                    <a:pt x="562" y="135"/>
                    <a:pt x="528" y="123"/>
                    <a:pt x="494" y="123"/>
                  </a:cubicBezTo>
                  <a:cubicBezTo>
                    <a:pt x="460" y="123"/>
                    <a:pt x="426" y="135"/>
                    <a:pt x="400" y="158"/>
                  </a:cubicBezTo>
                  <a:cubicBezTo>
                    <a:pt x="371" y="181"/>
                    <a:pt x="336" y="204"/>
                    <a:pt x="308" y="233"/>
                  </a:cubicBezTo>
                  <a:lnTo>
                    <a:pt x="221" y="94"/>
                  </a:lnTo>
                  <a:cubicBezTo>
                    <a:pt x="196" y="55"/>
                    <a:pt x="172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15"/>
            <p:cNvSpPr/>
            <p:nvPr/>
          </p:nvSpPr>
          <p:spPr>
            <a:xfrm rot="1508308">
              <a:off x="1194344" y="1625598"/>
              <a:ext cx="133829" cy="70900"/>
            </a:xfrm>
            <a:custGeom>
              <a:avLst/>
              <a:gdLst/>
              <a:ahLst/>
              <a:cxnLst/>
              <a:rect l="l" t="t" r="r" b="b"/>
              <a:pathLst>
                <a:path w="789" h="418" extrusionOk="0">
                  <a:moveTo>
                    <a:pt x="405" y="0"/>
                  </a:moveTo>
                  <a:cubicBezTo>
                    <a:pt x="356" y="0"/>
                    <a:pt x="307" y="25"/>
                    <a:pt x="261" y="51"/>
                  </a:cubicBezTo>
                  <a:cubicBezTo>
                    <a:pt x="174" y="80"/>
                    <a:pt x="105" y="138"/>
                    <a:pt x="47" y="213"/>
                  </a:cubicBezTo>
                  <a:cubicBezTo>
                    <a:pt x="0" y="265"/>
                    <a:pt x="12" y="352"/>
                    <a:pt x="76" y="393"/>
                  </a:cubicBezTo>
                  <a:cubicBezTo>
                    <a:pt x="95" y="410"/>
                    <a:pt x="120" y="418"/>
                    <a:pt x="144" y="418"/>
                  </a:cubicBezTo>
                  <a:cubicBezTo>
                    <a:pt x="179" y="418"/>
                    <a:pt x="214" y="403"/>
                    <a:pt x="238" y="376"/>
                  </a:cubicBezTo>
                  <a:cubicBezTo>
                    <a:pt x="255" y="352"/>
                    <a:pt x="273" y="335"/>
                    <a:pt x="290" y="312"/>
                  </a:cubicBezTo>
                  <a:cubicBezTo>
                    <a:pt x="347" y="240"/>
                    <a:pt x="381" y="204"/>
                    <a:pt x="413" y="204"/>
                  </a:cubicBezTo>
                  <a:cubicBezTo>
                    <a:pt x="446" y="204"/>
                    <a:pt x="478" y="242"/>
                    <a:pt x="533" y="318"/>
                  </a:cubicBezTo>
                  <a:cubicBezTo>
                    <a:pt x="562" y="356"/>
                    <a:pt x="598" y="386"/>
                    <a:pt x="642" y="386"/>
                  </a:cubicBezTo>
                  <a:cubicBezTo>
                    <a:pt x="652" y="386"/>
                    <a:pt x="662" y="384"/>
                    <a:pt x="672" y="381"/>
                  </a:cubicBezTo>
                  <a:cubicBezTo>
                    <a:pt x="788" y="335"/>
                    <a:pt x="754" y="219"/>
                    <a:pt x="765" y="132"/>
                  </a:cubicBezTo>
                  <a:cubicBezTo>
                    <a:pt x="777" y="80"/>
                    <a:pt x="754" y="28"/>
                    <a:pt x="701" y="16"/>
                  </a:cubicBezTo>
                  <a:cubicBezTo>
                    <a:pt x="695" y="15"/>
                    <a:pt x="687" y="14"/>
                    <a:pt x="679" y="14"/>
                  </a:cubicBezTo>
                  <a:cubicBezTo>
                    <a:pt x="654" y="14"/>
                    <a:pt x="626" y="22"/>
                    <a:pt x="609" y="40"/>
                  </a:cubicBezTo>
                  <a:cubicBezTo>
                    <a:pt x="590" y="51"/>
                    <a:pt x="571" y="65"/>
                    <a:pt x="550" y="65"/>
                  </a:cubicBezTo>
                  <a:cubicBezTo>
                    <a:pt x="539" y="65"/>
                    <a:pt x="528" y="61"/>
                    <a:pt x="516" y="51"/>
                  </a:cubicBezTo>
                  <a:cubicBezTo>
                    <a:pt x="479" y="14"/>
                    <a:pt x="442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15"/>
            <p:cNvSpPr/>
            <p:nvPr/>
          </p:nvSpPr>
          <p:spPr>
            <a:xfrm rot="1508308">
              <a:off x="173423" y="1654800"/>
              <a:ext cx="78872" cy="108725"/>
            </a:xfrm>
            <a:custGeom>
              <a:avLst/>
              <a:gdLst/>
              <a:ahLst/>
              <a:cxnLst/>
              <a:rect l="l" t="t" r="r" b="b"/>
              <a:pathLst>
                <a:path w="465" h="641" extrusionOk="0">
                  <a:moveTo>
                    <a:pt x="279" y="0"/>
                  </a:moveTo>
                  <a:cubicBezTo>
                    <a:pt x="265" y="0"/>
                    <a:pt x="252" y="3"/>
                    <a:pt x="238" y="9"/>
                  </a:cubicBezTo>
                  <a:cubicBezTo>
                    <a:pt x="105" y="61"/>
                    <a:pt x="204" y="275"/>
                    <a:pt x="30" y="304"/>
                  </a:cubicBezTo>
                  <a:cubicBezTo>
                    <a:pt x="7" y="310"/>
                    <a:pt x="1" y="368"/>
                    <a:pt x="7" y="403"/>
                  </a:cubicBezTo>
                  <a:cubicBezTo>
                    <a:pt x="12" y="426"/>
                    <a:pt x="24" y="449"/>
                    <a:pt x="36" y="472"/>
                  </a:cubicBezTo>
                  <a:cubicBezTo>
                    <a:pt x="94" y="559"/>
                    <a:pt x="186" y="617"/>
                    <a:pt x="290" y="634"/>
                  </a:cubicBezTo>
                  <a:cubicBezTo>
                    <a:pt x="303" y="639"/>
                    <a:pt x="316" y="641"/>
                    <a:pt x="329" y="641"/>
                  </a:cubicBezTo>
                  <a:cubicBezTo>
                    <a:pt x="401" y="641"/>
                    <a:pt x="461" y="574"/>
                    <a:pt x="441" y="495"/>
                  </a:cubicBezTo>
                  <a:cubicBezTo>
                    <a:pt x="418" y="409"/>
                    <a:pt x="424" y="310"/>
                    <a:pt x="453" y="223"/>
                  </a:cubicBezTo>
                  <a:cubicBezTo>
                    <a:pt x="464" y="194"/>
                    <a:pt x="441" y="159"/>
                    <a:pt x="435" y="142"/>
                  </a:cubicBezTo>
                  <a:cubicBezTo>
                    <a:pt x="389" y="49"/>
                    <a:pt x="334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15"/>
            <p:cNvSpPr/>
            <p:nvPr/>
          </p:nvSpPr>
          <p:spPr>
            <a:xfrm rot="1508308">
              <a:off x="540545" y="2325478"/>
              <a:ext cx="96513" cy="144515"/>
            </a:xfrm>
            <a:custGeom>
              <a:avLst/>
              <a:gdLst/>
              <a:ahLst/>
              <a:cxnLst/>
              <a:rect l="l" t="t" r="r" b="b"/>
              <a:pathLst>
                <a:path w="569" h="852" extrusionOk="0">
                  <a:moveTo>
                    <a:pt x="133" y="1"/>
                  </a:moveTo>
                  <a:cubicBezTo>
                    <a:pt x="82" y="1"/>
                    <a:pt x="31" y="35"/>
                    <a:pt x="18" y="92"/>
                  </a:cubicBezTo>
                  <a:cubicBezTo>
                    <a:pt x="18" y="127"/>
                    <a:pt x="18" y="156"/>
                    <a:pt x="24" y="191"/>
                  </a:cubicBezTo>
                  <a:cubicBezTo>
                    <a:pt x="35" y="266"/>
                    <a:pt x="35" y="341"/>
                    <a:pt x="35" y="417"/>
                  </a:cubicBezTo>
                  <a:cubicBezTo>
                    <a:pt x="6" y="579"/>
                    <a:pt x="1" y="579"/>
                    <a:pt x="134" y="637"/>
                  </a:cubicBezTo>
                  <a:cubicBezTo>
                    <a:pt x="186" y="660"/>
                    <a:pt x="227" y="689"/>
                    <a:pt x="267" y="735"/>
                  </a:cubicBezTo>
                  <a:cubicBezTo>
                    <a:pt x="335" y="816"/>
                    <a:pt x="367" y="851"/>
                    <a:pt x="411" y="851"/>
                  </a:cubicBezTo>
                  <a:cubicBezTo>
                    <a:pt x="447" y="851"/>
                    <a:pt x="491" y="829"/>
                    <a:pt x="568" y="787"/>
                  </a:cubicBezTo>
                  <a:cubicBezTo>
                    <a:pt x="505" y="689"/>
                    <a:pt x="389" y="631"/>
                    <a:pt x="354" y="521"/>
                  </a:cubicBezTo>
                  <a:cubicBezTo>
                    <a:pt x="331" y="434"/>
                    <a:pt x="302" y="382"/>
                    <a:pt x="215" y="364"/>
                  </a:cubicBezTo>
                  <a:cubicBezTo>
                    <a:pt x="145" y="347"/>
                    <a:pt x="128" y="301"/>
                    <a:pt x="174" y="243"/>
                  </a:cubicBezTo>
                  <a:cubicBezTo>
                    <a:pt x="198" y="214"/>
                    <a:pt x="215" y="185"/>
                    <a:pt x="232" y="156"/>
                  </a:cubicBezTo>
                  <a:cubicBezTo>
                    <a:pt x="267" y="92"/>
                    <a:pt x="256" y="40"/>
                    <a:pt x="180" y="11"/>
                  </a:cubicBezTo>
                  <a:cubicBezTo>
                    <a:pt x="165" y="4"/>
                    <a:pt x="149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15"/>
            <p:cNvSpPr/>
            <p:nvPr/>
          </p:nvSpPr>
          <p:spPr>
            <a:xfrm rot="1508308">
              <a:off x="559114" y="369816"/>
              <a:ext cx="73953" cy="140953"/>
            </a:xfrm>
            <a:custGeom>
              <a:avLst/>
              <a:gdLst/>
              <a:ahLst/>
              <a:cxnLst/>
              <a:rect l="l" t="t" r="r" b="b"/>
              <a:pathLst>
                <a:path w="436" h="831" extrusionOk="0">
                  <a:moveTo>
                    <a:pt x="192" y="1"/>
                  </a:moveTo>
                  <a:cubicBezTo>
                    <a:pt x="147" y="1"/>
                    <a:pt x="102" y="28"/>
                    <a:pt x="82" y="73"/>
                  </a:cubicBezTo>
                  <a:cubicBezTo>
                    <a:pt x="18" y="160"/>
                    <a:pt x="1" y="275"/>
                    <a:pt x="30" y="380"/>
                  </a:cubicBezTo>
                  <a:cubicBezTo>
                    <a:pt x="59" y="490"/>
                    <a:pt x="140" y="582"/>
                    <a:pt x="134" y="698"/>
                  </a:cubicBezTo>
                  <a:cubicBezTo>
                    <a:pt x="151" y="727"/>
                    <a:pt x="169" y="750"/>
                    <a:pt x="192" y="774"/>
                  </a:cubicBezTo>
                  <a:cubicBezTo>
                    <a:pt x="225" y="806"/>
                    <a:pt x="262" y="830"/>
                    <a:pt x="301" y="830"/>
                  </a:cubicBezTo>
                  <a:cubicBezTo>
                    <a:pt x="324" y="830"/>
                    <a:pt x="348" y="822"/>
                    <a:pt x="371" y="803"/>
                  </a:cubicBezTo>
                  <a:cubicBezTo>
                    <a:pt x="435" y="750"/>
                    <a:pt x="400" y="693"/>
                    <a:pt x="360" y="640"/>
                  </a:cubicBezTo>
                  <a:cubicBezTo>
                    <a:pt x="331" y="606"/>
                    <a:pt x="285" y="577"/>
                    <a:pt x="308" y="519"/>
                  </a:cubicBezTo>
                  <a:cubicBezTo>
                    <a:pt x="360" y="380"/>
                    <a:pt x="273" y="252"/>
                    <a:pt x="290" y="113"/>
                  </a:cubicBezTo>
                  <a:cubicBezTo>
                    <a:pt x="296" y="67"/>
                    <a:pt x="267" y="15"/>
                    <a:pt x="215" y="3"/>
                  </a:cubicBezTo>
                  <a:cubicBezTo>
                    <a:pt x="207" y="1"/>
                    <a:pt x="200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15"/>
            <p:cNvSpPr/>
            <p:nvPr/>
          </p:nvSpPr>
          <p:spPr>
            <a:xfrm rot="1508308">
              <a:off x="272921" y="1977691"/>
              <a:ext cx="92442" cy="134338"/>
            </a:xfrm>
            <a:custGeom>
              <a:avLst/>
              <a:gdLst/>
              <a:ahLst/>
              <a:cxnLst/>
              <a:rect l="l" t="t" r="r" b="b"/>
              <a:pathLst>
                <a:path w="545" h="792" extrusionOk="0">
                  <a:moveTo>
                    <a:pt x="125" y="0"/>
                  </a:moveTo>
                  <a:cubicBezTo>
                    <a:pt x="84" y="0"/>
                    <a:pt x="44" y="23"/>
                    <a:pt x="23" y="65"/>
                  </a:cubicBezTo>
                  <a:cubicBezTo>
                    <a:pt x="0" y="111"/>
                    <a:pt x="6" y="164"/>
                    <a:pt x="46" y="198"/>
                  </a:cubicBezTo>
                  <a:cubicBezTo>
                    <a:pt x="75" y="227"/>
                    <a:pt x="110" y="250"/>
                    <a:pt x="151" y="256"/>
                  </a:cubicBezTo>
                  <a:cubicBezTo>
                    <a:pt x="197" y="274"/>
                    <a:pt x="267" y="250"/>
                    <a:pt x="278" y="326"/>
                  </a:cubicBezTo>
                  <a:cubicBezTo>
                    <a:pt x="284" y="407"/>
                    <a:pt x="284" y="471"/>
                    <a:pt x="197" y="511"/>
                  </a:cubicBezTo>
                  <a:cubicBezTo>
                    <a:pt x="157" y="529"/>
                    <a:pt x="133" y="581"/>
                    <a:pt x="99" y="621"/>
                  </a:cubicBezTo>
                  <a:lnTo>
                    <a:pt x="104" y="615"/>
                  </a:lnTo>
                  <a:cubicBezTo>
                    <a:pt x="116" y="644"/>
                    <a:pt x="133" y="673"/>
                    <a:pt x="151" y="708"/>
                  </a:cubicBezTo>
                  <a:cubicBezTo>
                    <a:pt x="166" y="759"/>
                    <a:pt x="216" y="791"/>
                    <a:pt x="271" y="791"/>
                  </a:cubicBezTo>
                  <a:cubicBezTo>
                    <a:pt x="279" y="791"/>
                    <a:pt x="287" y="791"/>
                    <a:pt x="296" y="789"/>
                  </a:cubicBezTo>
                  <a:cubicBezTo>
                    <a:pt x="353" y="772"/>
                    <a:pt x="388" y="720"/>
                    <a:pt x="382" y="662"/>
                  </a:cubicBezTo>
                  <a:cubicBezTo>
                    <a:pt x="394" y="586"/>
                    <a:pt x="423" y="517"/>
                    <a:pt x="475" y="465"/>
                  </a:cubicBezTo>
                  <a:cubicBezTo>
                    <a:pt x="545" y="361"/>
                    <a:pt x="527" y="245"/>
                    <a:pt x="435" y="216"/>
                  </a:cubicBezTo>
                  <a:cubicBezTo>
                    <a:pt x="371" y="198"/>
                    <a:pt x="319" y="152"/>
                    <a:pt x="296" y="94"/>
                  </a:cubicBezTo>
                  <a:cubicBezTo>
                    <a:pt x="261" y="36"/>
                    <a:pt x="203" y="1"/>
                    <a:pt x="139" y="1"/>
                  </a:cubicBezTo>
                  <a:cubicBezTo>
                    <a:pt x="134" y="1"/>
                    <a:pt x="130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15"/>
            <p:cNvSpPr/>
            <p:nvPr/>
          </p:nvSpPr>
          <p:spPr>
            <a:xfrm rot="1508308">
              <a:off x="362726" y="7646"/>
              <a:ext cx="125857" cy="90406"/>
            </a:xfrm>
            <a:custGeom>
              <a:avLst/>
              <a:gdLst/>
              <a:ahLst/>
              <a:cxnLst/>
              <a:rect l="l" t="t" r="r" b="b"/>
              <a:pathLst>
                <a:path w="742" h="533" extrusionOk="0">
                  <a:moveTo>
                    <a:pt x="245" y="0"/>
                  </a:moveTo>
                  <a:cubicBezTo>
                    <a:pt x="219" y="0"/>
                    <a:pt x="188" y="2"/>
                    <a:pt x="151" y="6"/>
                  </a:cubicBezTo>
                  <a:cubicBezTo>
                    <a:pt x="81" y="18"/>
                    <a:pt x="18" y="47"/>
                    <a:pt x="6" y="122"/>
                  </a:cubicBezTo>
                  <a:cubicBezTo>
                    <a:pt x="0" y="203"/>
                    <a:pt x="52" y="250"/>
                    <a:pt x="122" y="279"/>
                  </a:cubicBezTo>
                  <a:cubicBezTo>
                    <a:pt x="146" y="287"/>
                    <a:pt x="170" y="290"/>
                    <a:pt x="194" y="290"/>
                  </a:cubicBezTo>
                  <a:cubicBezTo>
                    <a:pt x="252" y="290"/>
                    <a:pt x="311" y="273"/>
                    <a:pt x="377" y="273"/>
                  </a:cubicBezTo>
                  <a:cubicBezTo>
                    <a:pt x="383" y="336"/>
                    <a:pt x="406" y="400"/>
                    <a:pt x="440" y="458"/>
                  </a:cubicBezTo>
                  <a:cubicBezTo>
                    <a:pt x="468" y="506"/>
                    <a:pt x="519" y="532"/>
                    <a:pt x="570" y="532"/>
                  </a:cubicBezTo>
                  <a:cubicBezTo>
                    <a:pt x="593" y="532"/>
                    <a:pt x="616" y="527"/>
                    <a:pt x="637" y="516"/>
                  </a:cubicBezTo>
                  <a:cubicBezTo>
                    <a:pt x="713" y="476"/>
                    <a:pt x="742" y="389"/>
                    <a:pt x="701" y="319"/>
                  </a:cubicBezTo>
                  <a:cubicBezTo>
                    <a:pt x="685" y="240"/>
                    <a:pt x="616" y="184"/>
                    <a:pt x="542" y="184"/>
                  </a:cubicBezTo>
                  <a:cubicBezTo>
                    <a:pt x="535" y="184"/>
                    <a:pt x="529" y="185"/>
                    <a:pt x="522" y="186"/>
                  </a:cubicBezTo>
                  <a:cubicBezTo>
                    <a:pt x="509" y="186"/>
                    <a:pt x="498" y="187"/>
                    <a:pt x="487" y="187"/>
                  </a:cubicBezTo>
                  <a:cubicBezTo>
                    <a:pt x="463" y="187"/>
                    <a:pt x="443" y="181"/>
                    <a:pt x="423" y="145"/>
                  </a:cubicBezTo>
                  <a:cubicBezTo>
                    <a:pt x="369" y="32"/>
                    <a:pt x="339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15"/>
            <p:cNvSpPr/>
            <p:nvPr/>
          </p:nvSpPr>
          <p:spPr>
            <a:xfrm rot="1508308">
              <a:off x="1176078" y="2037432"/>
              <a:ext cx="95495" cy="116697"/>
            </a:xfrm>
            <a:custGeom>
              <a:avLst/>
              <a:gdLst/>
              <a:ahLst/>
              <a:cxnLst/>
              <a:rect l="l" t="t" r="r" b="b"/>
              <a:pathLst>
                <a:path w="563" h="688" extrusionOk="0">
                  <a:moveTo>
                    <a:pt x="198" y="14"/>
                  </a:moveTo>
                  <a:cubicBezTo>
                    <a:pt x="199" y="14"/>
                    <a:pt x="201" y="15"/>
                    <a:pt x="202" y="15"/>
                  </a:cubicBezTo>
                  <a:lnTo>
                    <a:pt x="202" y="15"/>
                  </a:lnTo>
                  <a:cubicBezTo>
                    <a:pt x="203" y="15"/>
                    <a:pt x="203" y="14"/>
                    <a:pt x="203" y="14"/>
                  </a:cubicBezTo>
                  <a:close/>
                  <a:moveTo>
                    <a:pt x="498" y="0"/>
                  </a:moveTo>
                  <a:cubicBezTo>
                    <a:pt x="482" y="0"/>
                    <a:pt x="466" y="6"/>
                    <a:pt x="453" y="14"/>
                  </a:cubicBezTo>
                  <a:cubicBezTo>
                    <a:pt x="420" y="32"/>
                    <a:pt x="388" y="38"/>
                    <a:pt x="356" y="38"/>
                  </a:cubicBezTo>
                  <a:cubicBezTo>
                    <a:pt x="305" y="38"/>
                    <a:pt x="255" y="22"/>
                    <a:pt x="202" y="15"/>
                  </a:cubicBezTo>
                  <a:lnTo>
                    <a:pt x="202" y="15"/>
                  </a:lnTo>
                  <a:cubicBezTo>
                    <a:pt x="1" y="153"/>
                    <a:pt x="7" y="229"/>
                    <a:pt x="238" y="362"/>
                  </a:cubicBezTo>
                  <a:cubicBezTo>
                    <a:pt x="198" y="414"/>
                    <a:pt x="169" y="478"/>
                    <a:pt x="157" y="541"/>
                  </a:cubicBezTo>
                  <a:cubicBezTo>
                    <a:pt x="157" y="599"/>
                    <a:pt x="157" y="657"/>
                    <a:pt x="221" y="680"/>
                  </a:cubicBezTo>
                  <a:cubicBezTo>
                    <a:pt x="236" y="685"/>
                    <a:pt x="249" y="688"/>
                    <a:pt x="261" y="688"/>
                  </a:cubicBezTo>
                  <a:cubicBezTo>
                    <a:pt x="305" y="688"/>
                    <a:pt x="333" y="658"/>
                    <a:pt x="360" y="617"/>
                  </a:cubicBezTo>
                  <a:cubicBezTo>
                    <a:pt x="400" y="576"/>
                    <a:pt x="412" y="518"/>
                    <a:pt x="400" y="466"/>
                  </a:cubicBezTo>
                  <a:cubicBezTo>
                    <a:pt x="366" y="379"/>
                    <a:pt x="418" y="327"/>
                    <a:pt x="458" y="263"/>
                  </a:cubicBezTo>
                  <a:cubicBezTo>
                    <a:pt x="493" y="217"/>
                    <a:pt x="522" y="171"/>
                    <a:pt x="545" y="124"/>
                  </a:cubicBezTo>
                  <a:cubicBezTo>
                    <a:pt x="563" y="95"/>
                    <a:pt x="563" y="55"/>
                    <a:pt x="545" y="26"/>
                  </a:cubicBezTo>
                  <a:cubicBezTo>
                    <a:pt x="533" y="7"/>
                    <a:pt x="516" y="0"/>
                    <a:pt x="4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15"/>
            <p:cNvSpPr/>
            <p:nvPr/>
          </p:nvSpPr>
          <p:spPr>
            <a:xfrm rot="1508308">
              <a:off x="1948454" y="2048538"/>
              <a:ext cx="104315" cy="80229"/>
            </a:xfrm>
            <a:custGeom>
              <a:avLst/>
              <a:gdLst/>
              <a:ahLst/>
              <a:cxnLst/>
              <a:rect l="l" t="t" r="r" b="b"/>
              <a:pathLst>
                <a:path w="615" h="473" extrusionOk="0">
                  <a:moveTo>
                    <a:pt x="432" y="0"/>
                  </a:moveTo>
                  <a:cubicBezTo>
                    <a:pt x="373" y="0"/>
                    <a:pt x="314" y="25"/>
                    <a:pt x="255" y="25"/>
                  </a:cubicBezTo>
                  <a:cubicBezTo>
                    <a:pt x="222" y="20"/>
                    <a:pt x="188" y="13"/>
                    <a:pt x="163" y="13"/>
                  </a:cubicBezTo>
                  <a:cubicBezTo>
                    <a:pt x="120" y="13"/>
                    <a:pt x="104" y="35"/>
                    <a:pt x="163" y="135"/>
                  </a:cubicBezTo>
                  <a:cubicBezTo>
                    <a:pt x="192" y="193"/>
                    <a:pt x="116" y="175"/>
                    <a:pt x="87" y="198"/>
                  </a:cubicBezTo>
                  <a:cubicBezTo>
                    <a:pt x="29" y="233"/>
                    <a:pt x="0" y="309"/>
                    <a:pt x="29" y="372"/>
                  </a:cubicBezTo>
                  <a:cubicBezTo>
                    <a:pt x="50" y="434"/>
                    <a:pt x="107" y="473"/>
                    <a:pt x="168" y="473"/>
                  </a:cubicBezTo>
                  <a:cubicBezTo>
                    <a:pt x="176" y="473"/>
                    <a:pt x="184" y="472"/>
                    <a:pt x="192" y="471"/>
                  </a:cubicBezTo>
                  <a:cubicBezTo>
                    <a:pt x="226" y="465"/>
                    <a:pt x="261" y="459"/>
                    <a:pt x="290" y="442"/>
                  </a:cubicBezTo>
                  <a:cubicBezTo>
                    <a:pt x="354" y="413"/>
                    <a:pt x="400" y="395"/>
                    <a:pt x="418" y="343"/>
                  </a:cubicBezTo>
                  <a:cubicBezTo>
                    <a:pt x="435" y="285"/>
                    <a:pt x="481" y="239"/>
                    <a:pt x="539" y="216"/>
                  </a:cubicBezTo>
                  <a:cubicBezTo>
                    <a:pt x="586" y="198"/>
                    <a:pt x="615" y="146"/>
                    <a:pt x="603" y="100"/>
                  </a:cubicBezTo>
                  <a:cubicBezTo>
                    <a:pt x="591" y="48"/>
                    <a:pt x="545" y="30"/>
                    <a:pt x="499" y="13"/>
                  </a:cubicBezTo>
                  <a:cubicBezTo>
                    <a:pt x="477" y="4"/>
                    <a:pt x="454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15"/>
            <p:cNvSpPr/>
            <p:nvPr/>
          </p:nvSpPr>
          <p:spPr>
            <a:xfrm rot="1508308">
              <a:off x="192176" y="-17490"/>
              <a:ext cx="113135" cy="82943"/>
            </a:xfrm>
            <a:custGeom>
              <a:avLst/>
              <a:gdLst/>
              <a:ahLst/>
              <a:cxnLst/>
              <a:rect l="l" t="t" r="r" b="b"/>
              <a:pathLst>
                <a:path w="667" h="489" extrusionOk="0">
                  <a:moveTo>
                    <a:pt x="403" y="1"/>
                  </a:moveTo>
                  <a:cubicBezTo>
                    <a:pt x="388" y="1"/>
                    <a:pt x="367" y="9"/>
                    <a:pt x="354" y="20"/>
                  </a:cubicBezTo>
                  <a:cubicBezTo>
                    <a:pt x="267" y="95"/>
                    <a:pt x="168" y="159"/>
                    <a:pt x="70" y="217"/>
                  </a:cubicBezTo>
                  <a:cubicBezTo>
                    <a:pt x="17" y="257"/>
                    <a:pt x="0" y="327"/>
                    <a:pt x="29" y="385"/>
                  </a:cubicBezTo>
                  <a:cubicBezTo>
                    <a:pt x="52" y="443"/>
                    <a:pt x="104" y="489"/>
                    <a:pt x="168" y="489"/>
                  </a:cubicBezTo>
                  <a:cubicBezTo>
                    <a:pt x="232" y="489"/>
                    <a:pt x="290" y="472"/>
                    <a:pt x="342" y="437"/>
                  </a:cubicBezTo>
                  <a:cubicBezTo>
                    <a:pt x="400" y="379"/>
                    <a:pt x="475" y="344"/>
                    <a:pt x="556" y="327"/>
                  </a:cubicBezTo>
                  <a:cubicBezTo>
                    <a:pt x="632" y="321"/>
                    <a:pt x="666" y="222"/>
                    <a:pt x="608" y="170"/>
                  </a:cubicBezTo>
                  <a:cubicBezTo>
                    <a:pt x="556" y="107"/>
                    <a:pt x="469" y="83"/>
                    <a:pt x="423" y="14"/>
                  </a:cubicBezTo>
                  <a:cubicBezTo>
                    <a:pt x="421" y="5"/>
                    <a:pt x="413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15"/>
            <p:cNvSpPr/>
            <p:nvPr/>
          </p:nvSpPr>
          <p:spPr>
            <a:xfrm rot="1508308">
              <a:off x="235885" y="884313"/>
              <a:ext cx="85657" cy="122464"/>
            </a:xfrm>
            <a:custGeom>
              <a:avLst/>
              <a:gdLst/>
              <a:ahLst/>
              <a:cxnLst/>
              <a:rect l="l" t="t" r="r" b="b"/>
              <a:pathLst>
                <a:path w="505" h="722" extrusionOk="0">
                  <a:moveTo>
                    <a:pt x="259" y="0"/>
                  </a:moveTo>
                  <a:cubicBezTo>
                    <a:pt x="244" y="0"/>
                    <a:pt x="229" y="3"/>
                    <a:pt x="215" y="8"/>
                  </a:cubicBezTo>
                  <a:cubicBezTo>
                    <a:pt x="76" y="49"/>
                    <a:pt x="0" y="321"/>
                    <a:pt x="122" y="397"/>
                  </a:cubicBezTo>
                  <a:cubicBezTo>
                    <a:pt x="209" y="455"/>
                    <a:pt x="209" y="513"/>
                    <a:pt x="209" y="594"/>
                  </a:cubicBezTo>
                  <a:cubicBezTo>
                    <a:pt x="203" y="657"/>
                    <a:pt x="255" y="715"/>
                    <a:pt x="319" y="721"/>
                  </a:cubicBezTo>
                  <a:cubicBezTo>
                    <a:pt x="322" y="721"/>
                    <a:pt x="326" y="722"/>
                    <a:pt x="329" y="722"/>
                  </a:cubicBezTo>
                  <a:cubicBezTo>
                    <a:pt x="387" y="722"/>
                    <a:pt x="419" y="678"/>
                    <a:pt x="441" y="628"/>
                  </a:cubicBezTo>
                  <a:cubicBezTo>
                    <a:pt x="504" y="513"/>
                    <a:pt x="469" y="437"/>
                    <a:pt x="325" y="368"/>
                  </a:cubicBezTo>
                  <a:cubicBezTo>
                    <a:pt x="348" y="298"/>
                    <a:pt x="371" y="223"/>
                    <a:pt x="383" y="153"/>
                  </a:cubicBezTo>
                  <a:cubicBezTo>
                    <a:pt x="397" y="71"/>
                    <a:pt x="334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15"/>
            <p:cNvSpPr/>
            <p:nvPr/>
          </p:nvSpPr>
          <p:spPr>
            <a:xfrm rot="1508308">
              <a:off x="1716585" y="281054"/>
              <a:ext cx="120938" cy="64116"/>
            </a:xfrm>
            <a:custGeom>
              <a:avLst/>
              <a:gdLst/>
              <a:ahLst/>
              <a:cxnLst/>
              <a:rect l="l" t="t" r="r" b="b"/>
              <a:pathLst>
                <a:path w="713" h="378" extrusionOk="0">
                  <a:moveTo>
                    <a:pt x="533" y="1"/>
                  </a:moveTo>
                  <a:lnTo>
                    <a:pt x="533" y="7"/>
                  </a:lnTo>
                  <a:cubicBezTo>
                    <a:pt x="394" y="24"/>
                    <a:pt x="255" y="59"/>
                    <a:pt x="128" y="111"/>
                  </a:cubicBezTo>
                  <a:cubicBezTo>
                    <a:pt x="47" y="128"/>
                    <a:pt x="0" y="209"/>
                    <a:pt x="18" y="285"/>
                  </a:cubicBezTo>
                  <a:cubicBezTo>
                    <a:pt x="35" y="366"/>
                    <a:pt x="105" y="372"/>
                    <a:pt x="180" y="372"/>
                  </a:cubicBezTo>
                  <a:cubicBezTo>
                    <a:pt x="221" y="373"/>
                    <a:pt x="263" y="378"/>
                    <a:pt x="303" y="378"/>
                  </a:cubicBezTo>
                  <a:cubicBezTo>
                    <a:pt x="385" y="378"/>
                    <a:pt x="461" y="359"/>
                    <a:pt x="516" y="262"/>
                  </a:cubicBezTo>
                  <a:cubicBezTo>
                    <a:pt x="533" y="233"/>
                    <a:pt x="580" y="221"/>
                    <a:pt x="620" y="198"/>
                  </a:cubicBezTo>
                  <a:cubicBezTo>
                    <a:pt x="661" y="175"/>
                    <a:pt x="713" y="157"/>
                    <a:pt x="713" y="99"/>
                  </a:cubicBezTo>
                  <a:cubicBezTo>
                    <a:pt x="707" y="24"/>
                    <a:pt x="649" y="12"/>
                    <a:pt x="597" y="7"/>
                  </a:cubicBezTo>
                  <a:lnTo>
                    <a:pt x="5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15"/>
            <p:cNvSpPr/>
            <p:nvPr/>
          </p:nvSpPr>
          <p:spPr>
            <a:xfrm rot="1508308">
              <a:off x="518768" y="1012819"/>
              <a:ext cx="104485" cy="125348"/>
            </a:xfrm>
            <a:custGeom>
              <a:avLst/>
              <a:gdLst/>
              <a:ahLst/>
              <a:cxnLst/>
              <a:rect l="l" t="t" r="r" b="b"/>
              <a:pathLst>
                <a:path w="616" h="739" extrusionOk="0">
                  <a:moveTo>
                    <a:pt x="442" y="1"/>
                  </a:moveTo>
                  <a:cubicBezTo>
                    <a:pt x="420" y="1"/>
                    <a:pt x="398" y="5"/>
                    <a:pt x="378" y="15"/>
                  </a:cubicBezTo>
                  <a:cubicBezTo>
                    <a:pt x="291" y="50"/>
                    <a:pt x="262" y="125"/>
                    <a:pt x="238" y="206"/>
                  </a:cubicBezTo>
                  <a:cubicBezTo>
                    <a:pt x="204" y="334"/>
                    <a:pt x="204" y="473"/>
                    <a:pt x="59" y="548"/>
                  </a:cubicBezTo>
                  <a:cubicBezTo>
                    <a:pt x="1" y="583"/>
                    <a:pt x="7" y="664"/>
                    <a:pt x="65" y="710"/>
                  </a:cubicBezTo>
                  <a:cubicBezTo>
                    <a:pt x="84" y="730"/>
                    <a:pt x="108" y="739"/>
                    <a:pt x="130" y="739"/>
                  </a:cubicBezTo>
                  <a:cubicBezTo>
                    <a:pt x="168" y="739"/>
                    <a:pt x="204" y="713"/>
                    <a:pt x="215" y="670"/>
                  </a:cubicBezTo>
                  <a:cubicBezTo>
                    <a:pt x="267" y="519"/>
                    <a:pt x="389" y="444"/>
                    <a:pt x="482" y="339"/>
                  </a:cubicBezTo>
                  <a:cubicBezTo>
                    <a:pt x="517" y="305"/>
                    <a:pt x="546" y="264"/>
                    <a:pt x="574" y="223"/>
                  </a:cubicBezTo>
                  <a:cubicBezTo>
                    <a:pt x="615" y="177"/>
                    <a:pt x="615" y="102"/>
                    <a:pt x="563" y="55"/>
                  </a:cubicBezTo>
                  <a:cubicBezTo>
                    <a:pt x="532" y="20"/>
                    <a:pt x="487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15"/>
            <p:cNvSpPr/>
            <p:nvPr/>
          </p:nvSpPr>
          <p:spPr>
            <a:xfrm rot="1508308">
              <a:off x="685797" y="1769849"/>
              <a:ext cx="70561" cy="123821"/>
            </a:xfrm>
            <a:custGeom>
              <a:avLst/>
              <a:gdLst/>
              <a:ahLst/>
              <a:cxnLst/>
              <a:rect l="l" t="t" r="r" b="b"/>
              <a:pathLst>
                <a:path w="416" h="730" extrusionOk="0">
                  <a:moveTo>
                    <a:pt x="286" y="0"/>
                  </a:moveTo>
                  <a:cubicBezTo>
                    <a:pt x="254" y="0"/>
                    <a:pt x="222" y="13"/>
                    <a:pt x="190" y="29"/>
                  </a:cubicBezTo>
                  <a:cubicBezTo>
                    <a:pt x="108" y="46"/>
                    <a:pt x="62" y="121"/>
                    <a:pt x="74" y="203"/>
                  </a:cubicBezTo>
                  <a:cubicBezTo>
                    <a:pt x="79" y="232"/>
                    <a:pt x="97" y="278"/>
                    <a:pt x="85" y="301"/>
                  </a:cubicBezTo>
                  <a:cubicBezTo>
                    <a:pt x="0" y="449"/>
                    <a:pt x="54" y="585"/>
                    <a:pt x="111" y="722"/>
                  </a:cubicBezTo>
                  <a:lnTo>
                    <a:pt x="111" y="722"/>
                  </a:lnTo>
                  <a:cubicBezTo>
                    <a:pt x="116" y="718"/>
                    <a:pt x="121" y="718"/>
                    <a:pt x="126" y="718"/>
                  </a:cubicBezTo>
                  <a:cubicBezTo>
                    <a:pt x="340" y="683"/>
                    <a:pt x="358" y="660"/>
                    <a:pt x="288" y="463"/>
                  </a:cubicBezTo>
                  <a:cubicBezTo>
                    <a:pt x="271" y="428"/>
                    <a:pt x="282" y="382"/>
                    <a:pt x="311" y="353"/>
                  </a:cubicBezTo>
                  <a:cubicBezTo>
                    <a:pt x="340" y="295"/>
                    <a:pt x="363" y="237"/>
                    <a:pt x="369" y="179"/>
                  </a:cubicBezTo>
                  <a:cubicBezTo>
                    <a:pt x="392" y="127"/>
                    <a:pt x="416" y="75"/>
                    <a:pt x="363" y="29"/>
                  </a:cubicBezTo>
                  <a:cubicBezTo>
                    <a:pt x="338" y="8"/>
                    <a:pt x="312" y="0"/>
                    <a:pt x="286" y="0"/>
                  </a:cubicBezTo>
                  <a:close/>
                  <a:moveTo>
                    <a:pt x="111" y="722"/>
                  </a:moveTo>
                  <a:cubicBezTo>
                    <a:pt x="110" y="722"/>
                    <a:pt x="109" y="723"/>
                    <a:pt x="108" y="724"/>
                  </a:cubicBezTo>
                  <a:lnTo>
                    <a:pt x="114" y="730"/>
                  </a:lnTo>
                  <a:cubicBezTo>
                    <a:pt x="113" y="727"/>
                    <a:pt x="112" y="724"/>
                    <a:pt x="111" y="7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15"/>
            <p:cNvSpPr/>
            <p:nvPr/>
          </p:nvSpPr>
          <p:spPr>
            <a:xfrm rot="1508308">
              <a:off x="1938402" y="1717334"/>
              <a:ext cx="103297" cy="86505"/>
            </a:xfrm>
            <a:custGeom>
              <a:avLst/>
              <a:gdLst/>
              <a:ahLst/>
              <a:cxnLst/>
              <a:rect l="l" t="t" r="r" b="b"/>
              <a:pathLst>
                <a:path w="609" h="510" extrusionOk="0">
                  <a:moveTo>
                    <a:pt x="476" y="1"/>
                  </a:moveTo>
                  <a:cubicBezTo>
                    <a:pt x="476" y="1"/>
                    <a:pt x="476" y="1"/>
                    <a:pt x="476" y="2"/>
                  </a:cubicBezTo>
                  <a:lnTo>
                    <a:pt x="476" y="2"/>
                  </a:lnTo>
                  <a:cubicBezTo>
                    <a:pt x="478" y="1"/>
                    <a:pt x="480" y="1"/>
                    <a:pt x="481" y="1"/>
                  </a:cubicBezTo>
                  <a:close/>
                  <a:moveTo>
                    <a:pt x="476" y="2"/>
                  </a:moveTo>
                  <a:lnTo>
                    <a:pt x="476" y="2"/>
                  </a:lnTo>
                  <a:cubicBezTo>
                    <a:pt x="310" y="31"/>
                    <a:pt x="156" y="106"/>
                    <a:pt x="35" y="221"/>
                  </a:cubicBezTo>
                  <a:lnTo>
                    <a:pt x="35" y="215"/>
                  </a:lnTo>
                  <a:cubicBezTo>
                    <a:pt x="24" y="256"/>
                    <a:pt x="12" y="296"/>
                    <a:pt x="12" y="337"/>
                  </a:cubicBezTo>
                  <a:cubicBezTo>
                    <a:pt x="1" y="412"/>
                    <a:pt x="18" y="476"/>
                    <a:pt x="99" y="499"/>
                  </a:cubicBezTo>
                  <a:cubicBezTo>
                    <a:pt x="113" y="506"/>
                    <a:pt x="128" y="509"/>
                    <a:pt x="143" y="509"/>
                  </a:cubicBezTo>
                  <a:cubicBezTo>
                    <a:pt x="188" y="509"/>
                    <a:pt x="232" y="478"/>
                    <a:pt x="250" y="429"/>
                  </a:cubicBezTo>
                  <a:cubicBezTo>
                    <a:pt x="279" y="343"/>
                    <a:pt x="337" y="354"/>
                    <a:pt x="406" y="348"/>
                  </a:cubicBezTo>
                  <a:cubicBezTo>
                    <a:pt x="551" y="337"/>
                    <a:pt x="609" y="227"/>
                    <a:pt x="545" y="99"/>
                  </a:cubicBezTo>
                  <a:cubicBezTo>
                    <a:pt x="522" y="65"/>
                    <a:pt x="499" y="30"/>
                    <a:pt x="476" y="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15"/>
            <p:cNvSpPr/>
            <p:nvPr/>
          </p:nvSpPr>
          <p:spPr>
            <a:xfrm rot="1508308">
              <a:off x="2002867" y="1828690"/>
              <a:ext cx="96852" cy="89898"/>
            </a:xfrm>
            <a:custGeom>
              <a:avLst/>
              <a:gdLst/>
              <a:ahLst/>
              <a:cxnLst/>
              <a:rect l="l" t="t" r="r" b="b"/>
              <a:pathLst>
                <a:path w="571" h="530" extrusionOk="0">
                  <a:moveTo>
                    <a:pt x="281" y="1"/>
                  </a:moveTo>
                  <a:cubicBezTo>
                    <a:pt x="189" y="7"/>
                    <a:pt x="113" y="88"/>
                    <a:pt x="113" y="181"/>
                  </a:cubicBezTo>
                  <a:cubicBezTo>
                    <a:pt x="119" y="256"/>
                    <a:pt x="96" y="325"/>
                    <a:pt x="49" y="383"/>
                  </a:cubicBezTo>
                  <a:cubicBezTo>
                    <a:pt x="1" y="454"/>
                    <a:pt x="48" y="529"/>
                    <a:pt x="130" y="529"/>
                  </a:cubicBezTo>
                  <a:cubicBezTo>
                    <a:pt x="136" y="529"/>
                    <a:pt x="142" y="529"/>
                    <a:pt x="148" y="528"/>
                  </a:cubicBezTo>
                  <a:cubicBezTo>
                    <a:pt x="183" y="522"/>
                    <a:pt x="217" y="511"/>
                    <a:pt x="252" y="493"/>
                  </a:cubicBezTo>
                  <a:cubicBezTo>
                    <a:pt x="316" y="459"/>
                    <a:pt x="385" y="412"/>
                    <a:pt x="443" y="360"/>
                  </a:cubicBezTo>
                  <a:cubicBezTo>
                    <a:pt x="571" y="221"/>
                    <a:pt x="467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15"/>
            <p:cNvSpPr/>
            <p:nvPr/>
          </p:nvSpPr>
          <p:spPr>
            <a:xfrm rot="1508308">
              <a:off x="1575815" y="1605946"/>
              <a:ext cx="100414" cy="105163"/>
            </a:xfrm>
            <a:custGeom>
              <a:avLst/>
              <a:gdLst/>
              <a:ahLst/>
              <a:cxnLst/>
              <a:rect l="l" t="t" r="r" b="b"/>
              <a:pathLst>
                <a:path w="592" h="620" extrusionOk="0">
                  <a:moveTo>
                    <a:pt x="475" y="1"/>
                  </a:moveTo>
                  <a:cubicBezTo>
                    <a:pt x="459" y="1"/>
                    <a:pt x="443" y="5"/>
                    <a:pt x="429" y="13"/>
                  </a:cubicBezTo>
                  <a:cubicBezTo>
                    <a:pt x="337" y="42"/>
                    <a:pt x="261" y="112"/>
                    <a:pt x="227" y="204"/>
                  </a:cubicBezTo>
                  <a:cubicBezTo>
                    <a:pt x="207" y="258"/>
                    <a:pt x="196" y="321"/>
                    <a:pt x="136" y="321"/>
                  </a:cubicBezTo>
                  <a:cubicBezTo>
                    <a:pt x="125" y="321"/>
                    <a:pt x="113" y="319"/>
                    <a:pt x="99" y="314"/>
                  </a:cubicBezTo>
                  <a:cubicBezTo>
                    <a:pt x="35" y="326"/>
                    <a:pt x="1" y="361"/>
                    <a:pt x="12" y="413"/>
                  </a:cubicBezTo>
                  <a:cubicBezTo>
                    <a:pt x="17" y="452"/>
                    <a:pt x="50" y="481"/>
                    <a:pt x="86" y="481"/>
                  </a:cubicBezTo>
                  <a:cubicBezTo>
                    <a:pt x="98" y="481"/>
                    <a:pt x="111" y="478"/>
                    <a:pt x="122" y="471"/>
                  </a:cubicBezTo>
                  <a:cubicBezTo>
                    <a:pt x="161" y="448"/>
                    <a:pt x="194" y="438"/>
                    <a:pt x="225" y="438"/>
                  </a:cubicBezTo>
                  <a:cubicBezTo>
                    <a:pt x="286" y="438"/>
                    <a:pt x="333" y="480"/>
                    <a:pt x="371" y="546"/>
                  </a:cubicBezTo>
                  <a:cubicBezTo>
                    <a:pt x="395" y="590"/>
                    <a:pt x="427" y="620"/>
                    <a:pt x="465" y="620"/>
                  </a:cubicBezTo>
                  <a:cubicBezTo>
                    <a:pt x="483" y="620"/>
                    <a:pt x="502" y="613"/>
                    <a:pt x="522" y="598"/>
                  </a:cubicBezTo>
                  <a:cubicBezTo>
                    <a:pt x="592" y="558"/>
                    <a:pt x="586" y="459"/>
                    <a:pt x="516" y="424"/>
                  </a:cubicBezTo>
                  <a:cubicBezTo>
                    <a:pt x="406" y="361"/>
                    <a:pt x="441" y="291"/>
                    <a:pt x="482" y="216"/>
                  </a:cubicBezTo>
                  <a:cubicBezTo>
                    <a:pt x="493" y="187"/>
                    <a:pt x="522" y="164"/>
                    <a:pt x="539" y="135"/>
                  </a:cubicBezTo>
                  <a:cubicBezTo>
                    <a:pt x="563" y="100"/>
                    <a:pt x="557" y="48"/>
                    <a:pt x="528" y="19"/>
                  </a:cubicBezTo>
                  <a:cubicBezTo>
                    <a:pt x="512" y="7"/>
                    <a:pt x="494" y="1"/>
                    <a:pt x="4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15"/>
            <p:cNvSpPr/>
            <p:nvPr/>
          </p:nvSpPr>
          <p:spPr>
            <a:xfrm rot="1508308">
              <a:off x="501016" y="1957661"/>
              <a:ext cx="103297" cy="74293"/>
            </a:xfrm>
            <a:custGeom>
              <a:avLst/>
              <a:gdLst/>
              <a:ahLst/>
              <a:cxnLst/>
              <a:rect l="l" t="t" r="r" b="b"/>
              <a:pathLst>
                <a:path w="609" h="438" extrusionOk="0">
                  <a:moveTo>
                    <a:pt x="231" y="1"/>
                  </a:moveTo>
                  <a:cubicBezTo>
                    <a:pt x="175" y="1"/>
                    <a:pt x="121" y="34"/>
                    <a:pt x="76" y="103"/>
                  </a:cubicBezTo>
                  <a:cubicBezTo>
                    <a:pt x="0" y="207"/>
                    <a:pt x="6" y="311"/>
                    <a:pt x="93" y="375"/>
                  </a:cubicBezTo>
                  <a:cubicBezTo>
                    <a:pt x="151" y="417"/>
                    <a:pt x="210" y="437"/>
                    <a:pt x="267" y="437"/>
                  </a:cubicBezTo>
                  <a:cubicBezTo>
                    <a:pt x="312" y="437"/>
                    <a:pt x="355" y="424"/>
                    <a:pt x="394" y="398"/>
                  </a:cubicBezTo>
                  <a:cubicBezTo>
                    <a:pt x="429" y="381"/>
                    <a:pt x="464" y="369"/>
                    <a:pt x="493" y="352"/>
                  </a:cubicBezTo>
                  <a:cubicBezTo>
                    <a:pt x="609" y="282"/>
                    <a:pt x="609" y="207"/>
                    <a:pt x="487" y="143"/>
                  </a:cubicBezTo>
                  <a:cubicBezTo>
                    <a:pt x="429" y="109"/>
                    <a:pt x="371" y="74"/>
                    <a:pt x="319" y="27"/>
                  </a:cubicBezTo>
                  <a:cubicBezTo>
                    <a:pt x="289" y="10"/>
                    <a:pt x="260" y="1"/>
                    <a:pt x="2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15"/>
            <p:cNvSpPr/>
            <p:nvPr/>
          </p:nvSpPr>
          <p:spPr>
            <a:xfrm rot="1508308">
              <a:off x="1012852" y="1001206"/>
              <a:ext cx="90576" cy="89558"/>
            </a:xfrm>
            <a:custGeom>
              <a:avLst/>
              <a:gdLst/>
              <a:ahLst/>
              <a:cxnLst/>
              <a:rect l="l" t="t" r="r" b="b"/>
              <a:pathLst>
                <a:path w="534" h="528" extrusionOk="0">
                  <a:moveTo>
                    <a:pt x="232" y="1"/>
                  </a:moveTo>
                  <a:cubicBezTo>
                    <a:pt x="163" y="1"/>
                    <a:pt x="93" y="36"/>
                    <a:pt x="64" y="99"/>
                  </a:cubicBezTo>
                  <a:cubicBezTo>
                    <a:pt x="6" y="163"/>
                    <a:pt x="0" y="262"/>
                    <a:pt x="58" y="331"/>
                  </a:cubicBezTo>
                  <a:cubicBezTo>
                    <a:pt x="82" y="360"/>
                    <a:pt x="105" y="395"/>
                    <a:pt x="116" y="430"/>
                  </a:cubicBezTo>
                  <a:cubicBezTo>
                    <a:pt x="146" y="495"/>
                    <a:pt x="186" y="527"/>
                    <a:pt x="231" y="527"/>
                  </a:cubicBezTo>
                  <a:cubicBezTo>
                    <a:pt x="265" y="527"/>
                    <a:pt x="301" y="508"/>
                    <a:pt x="336" y="470"/>
                  </a:cubicBezTo>
                  <a:cubicBezTo>
                    <a:pt x="371" y="430"/>
                    <a:pt x="383" y="383"/>
                    <a:pt x="429" y="331"/>
                  </a:cubicBezTo>
                  <a:cubicBezTo>
                    <a:pt x="476" y="285"/>
                    <a:pt x="533" y="227"/>
                    <a:pt x="493" y="151"/>
                  </a:cubicBezTo>
                  <a:cubicBezTo>
                    <a:pt x="478" y="123"/>
                    <a:pt x="460" y="114"/>
                    <a:pt x="440" y="114"/>
                  </a:cubicBezTo>
                  <a:cubicBezTo>
                    <a:pt x="402" y="114"/>
                    <a:pt x="359" y="147"/>
                    <a:pt x="319" y="147"/>
                  </a:cubicBezTo>
                  <a:cubicBezTo>
                    <a:pt x="315" y="147"/>
                    <a:pt x="311" y="146"/>
                    <a:pt x="307" y="146"/>
                  </a:cubicBezTo>
                  <a:cubicBezTo>
                    <a:pt x="273" y="105"/>
                    <a:pt x="325" y="12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15"/>
            <p:cNvSpPr/>
            <p:nvPr/>
          </p:nvSpPr>
          <p:spPr>
            <a:xfrm rot="1508308">
              <a:off x="1407056" y="848486"/>
              <a:ext cx="102449" cy="95834"/>
            </a:xfrm>
            <a:custGeom>
              <a:avLst/>
              <a:gdLst/>
              <a:ahLst/>
              <a:cxnLst/>
              <a:rect l="l" t="t" r="r" b="b"/>
              <a:pathLst>
                <a:path w="604" h="565" extrusionOk="0">
                  <a:moveTo>
                    <a:pt x="470" y="18"/>
                  </a:moveTo>
                  <a:cubicBezTo>
                    <a:pt x="343" y="30"/>
                    <a:pt x="204" y="1"/>
                    <a:pt x="82" y="76"/>
                  </a:cubicBezTo>
                  <a:cubicBezTo>
                    <a:pt x="24" y="105"/>
                    <a:pt x="1" y="174"/>
                    <a:pt x="30" y="232"/>
                  </a:cubicBezTo>
                  <a:cubicBezTo>
                    <a:pt x="48" y="268"/>
                    <a:pt x="70" y="280"/>
                    <a:pt x="95" y="280"/>
                  </a:cubicBezTo>
                  <a:cubicBezTo>
                    <a:pt x="119" y="280"/>
                    <a:pt x="144" y="270"/>
                    <a:pt x="169" y="261"/>
                  </a:cubicBezTo>
                  <a:cubicBezTo>
                    <a:pt x="201" y="253"/>
                    <a:pt x="228" y="248"/>
                    <a:pt x="250" y="248"/>
                  </a:cubicBezTo>
                  <a:cubicBezTo>
                    <a:pt x="316" y="248"/>
                    <a:pt x="343" y="289"/>
                    <a:pt x="360" y="389"/>
                  </a:cubicBezTo>
                  <a:cubicBezTo>
                    <a:pt x="360" y="435"/>
                    <a:pt x="377" y="482"/>
                    <a:pt x="401" y="522"/>
                  </a:cubicBezTo>
                  <a:cubicBezTo>
                    <a:pt x="421" y="550"/>
                    <a:pt x="453" y="565"/>
                    <a:pt x="486" y="565"/>
                  </a:cubicBezTo>
                  <a:cubicBezTo>
                    <a:pt x="500" y="565"/>
                    <a:pt x="514" y="562"/>
                    <a:pt x="528" y="557"/>
                  </a:cubicBezTo>
                  <a:cubicBezTo>
                    <a:pt x="574" y="539"/>
                    <a:pt x="603" y="493"/>
                    <a:pt x="592" y="441"/>
                  </a:cubicBezTo>
                  <a:cubicBezTo>
                    <a:pt x="586" y="395"/>
                    <a:pt x="569" y="348"/>
                    <a:pt x="545" y="308"/>
                  </a:cubicBezTo>
                  <a:cubicBezTo>
                    <a:pt x="493" y="238"/>
                    <a:pt x="430" y="180"/>
                    <a:pt x="517" y="93"/>
                  </a:cubicBezTo>
                  <a:cubicBezTo>
                    <a:pt x="540" y="64"/>
                    <a:pt x="505" y="18"/>
                    <a:pt x="470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15"/>
            <p:cNvSpPr/>
            <p:nvPr/>
          </p:nvSpPr>
          <p:spPr>
            <a:xfrm rot="1508308">
              <a:off x="380966" y="1333678"/>
              <a:ext cx="76837" cy="97530"/>
            </a:xfrm>
            <a:custGeom>
              <a:avLst/>
              <a:gdLst/>
              <a:ahLst/>
              <a:cxnLst/>
              <a:rect l="l" t="t" r="r" b="b"/>
              <a:pathLst>
                <a:path w="453" h="575" extrusionOk="0">
                  <a:moveTo>
                    <a:pt x="218" y="0"/>
                  </a:moveTo>
                  <a:cubicBezTo>
                    <a:pt x="198" y="0"/>
                    <a:pt x="174" y="6"/>
                    <a:pt x="145" y="18"/>
                  </a:cubicBezTo>
                  <a:cubicBezTo>
                    <a:pt x="47" y="58"/>
                    <a:pt x="0" y="122"/>
                    <a:pt x="41" y="203"/>
                  </a:cubicBezTo>
                  <a:cubicBezTo>
                    <a:pt x="82" y="267"/>
                    <a:pt x="87" y="348"/>
                    <a:pt x="58" y="412"/>
                  </a:cubicBezTo>
                  <a:cubicBezTo>
                    <a:pt x="35" y="464"/>
                    <a:pt x="53" y="528"/>
                    <a:pt x="99" y="557"/>
                  </a:cubicBezTo>
                  <a:cubicBezTo>
                    <a:pt x="116" y="569"/>
                    <a:pt x="133" y="574"/>
                    <a:pt x="150" y="574"/>
                  </a:cubicBezTo>
                  <a:cubicBezTo>
                    <a:pt x="180" y="574"/>
                    <a:pt x="211" y="560"/>
                    <a:pt x="244" y="545"/>
                  </a:cubicBezTo>
                  <a:cubicBezTo>
                    <a:pt x="325" y="505"/>
                    <a:pt x="389" y="429"/>
                    <a:pt x="423" y="342"/>
                  </a:cubicBezTo>
                  <a:cubicBezTo>
                    <a:pt x="452" y="255"/>
                    <a:pt x="394" y="203"/>
                    <a:pt x="331" y="163"/>
                  </a:cubicBezTo>
                  <a:cubicBezTo>
                    <a:pt x="313" y="145"/>
                    <a:pt x="308" y="128"/>
                    <a:pt x="302" y="111"/>
                  </a:cubicBezTo>
                  <a:cubicBezTo>
                    <a:pt x="294" y="36"/>
                    <a:pt x="268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15"/>
            <p:cNvSpPr/>
            <p:nvPr/>
          </p:nvSpPr>
          <p:spPr>
            <a:xfrm rot="1508308">
              <a:off x="1481588" y="1026143"/>
              <a:ext cx="79720" cy="102958"/>
            </a:xfrm>
            <a:custGeom>
              <a:avLst/>
              <a:gdLst/>
              <a:ahLst/>
              <a:cxnLst/>
              <a:rect l="l" t="t" r="r" b="b"/>
              <a:pathLst>
                <a:path w="470" h="607" extrusionOk="0">
                  <a:moveTo>
                    <a:pt x="341" y="1"/>
                  </a:moveTo>
                  <a:cubicBezTo>
                    <a:pt x="306" y="1"/>
                    <a:pt x="270" y="19"/>
                    <a:pt x="249" y="53"/>
                  </a:cubicBezTo>
                  <a:cubicBezTo>
                    <a:pt x="226" y="93"/>
                    <a:pt x="197" y="128"/>
                    <a:pt x="157" y="151"/>
                  </a:cubicBezTo>
                  <a:cubicBezTo>
                    <a:pt x="41" y="227"/>
                    <a:pt x="0" y="377"/>
                    <a:pt x="64" y="493"/>
                  </a:cubicBezTo>
                  <a:cubicBezTo>
                    <a:pt x="98" y="546"/>
                    <a:pt x="127" y="606"/>
                    <a:pt x="192" y="606"/>
                  </a:cubicBezTo>
                  <a:cubicBezTo>
                    <a:pt x="205" y="606"/>
                    <a:pt x="221" y="603"/>
                    <a:pt x="238" y="597"/>
                  </a:cubicBezTo>
                  <a:cubicBezTo>
                    <a:pt x="284" y="580"/>
                    <a:pt x="388" y="366"/>
                    <a:pt x="360" y="331"/>
                  </a:cubicBezTo>
                  <a:cubicBezTo>
                    <a:pt x="296" y="261"/>
                    <a:pt x="319" y="244"/>
                    <a:pt x="388" y="203"/>
                  </a:cubicBezTo>
                  <a:cubicBezTo>
                    <a:pt x="458" y="174"/>
                    <a:pt x="470" y="82"/>
                    <a:pt x="412" y="30"/>
                  </a:cubicBezTo>
                  <a:cubicBezTo>
                    <a:pt x="392" y="10"/>
                    <a:pt x="367" y="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15"/>
            <p:cNvSpPr/>
            <p:nvPr/>
          </p:nvSpPr>
          <p:spPr>
            <a:xfrm rot="1508308">
              <a:off x="2358168" y="1115943"/>
              <a:ext cx="76837" cy="86844"/>
            </a:xfrm>
            <a:custGeom>
              <a:avLst/>
              <a:gdLst/>
              <a:ahLst/>
              <a:cxnLst/>
              <a:rect l="l" t="t" r="r" b="b"/>
              <a:pathLst>
                <a:path w="453" h="512" extrusionOk="0">
                  <a:moveTo>
                    <a:pt x="290" y="0"/>
                  </a:moveTo>
                  <a:cubicBezTo>
                    <a:pt x="263" y="0"/>
                    <a:pt x="237" y="8"/>
                    <a:pt x="215" y="23"/>
                  </a:cubicBezTo>
                  <a:cubicBezTo>
                    <a:pt x="76" y="92"/>
                    <a:pt x="0" y="243"/>
                    <a:pt x="29" y="393"/>
                  </a:cubicBezTo>
                  <a:cubicBezTo>
                    <a:pt x="47" y="469"/>
                    <a:pt x="92" y="511"/>
                    <a:pt x="147" y="511"/>
                  </a:cubicBezTo>
                  <a:cubicBezTo>
                    <a:pt x="181" y="511"/>
                    <a:pt x="218" y="496"/>
                    <a:pt x="255" y="463"/>
                  </a:cubicBezTo>
                  <a:cubicBezTo>
                    <a:pt x="330" y="393"/>
                    <a:pt x="388" y="307"/>
                    <a:pt x="423" y="214"/>
                  </a:cubicBezTo>
                  <a:cubicBezTo>
                    <a:pt x="452" y="156"/>
                    <a:pt x="435" y="86"/>
                    <a:pt x="388" y="40"/>
                  </a:cubicBezTo>
                  <a:cubicBezTo>
                    <a:pt x="362" y="14"/>
                    <a:pt x="326" y="0"/>
                    <a:pt x="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15"/>
            <p:cNvSpPr/>
            <p:nvPr/>
          </p:nvSpPr>
          <p:spPr>
            <a:xfrm rot="1508308">
              <a:off x="1924812" y="468964"/>
              <a:ext cx="73445" cy="110252"/>
            </a:xfrm>
            <a:custGeom>
              <a:avLst/>
              <a:gdLst/>
              <a:ahLst/>
              <a:cxnLst/>
              <a:rect l="l" t="t" r="r" b="b"/>
              <a:pathLst>
                <a:path w="433" h="650" extrusionOk="0">
                  <a:moveTo>
                    <a:pt x="323" y="0"/>
                  </a:moveTo>
                  <a:cubicBezTo>
                    <a:pt x="282" y="0"/>
                    <a:pt x="242" y="23"/>
                    <a:pt x="230" y="64"/>
                  </a:cubicBezTo>
                  <a:cubicBezTo>
                    <a:pt x="213" y="104"/>
                    <a:pt x="201" y="139"/>
                    <a:pt x="190" y="180"/>
                  </a:cubicBezTo>
                  <a:cubicBezTo>
                    <a:pt x="149" y="295"/>
                    <a:pt x="149" y="417"/>
                    <a:pt x="51" y="516"/>
                  </a:cubicBezTo>
                  <a:cubicBezTo>
                    <a:pt x="0" y="572"/>
                    <a:pt x="58" y="649"/>
                    <a:pt x="135" y="649"/>
                  </a:cubicBezTo>
                  <a:cubicBezTo>
                    <a:pt x="138" y="649"/>
                    <a:pt x="140" y="649"/>
                    <a:pt x="143" y="649"/>
                  </a:cubicBezTo>
                  <a:cubicBezTo>
                    <a:pt x="172" y="637"/>
                    <a:pt x="207" y="626"/>
                    <a:pt x="242" y="614"/>
                  </a:cubicBezTo>
                  <a:cubicBezTo>
                    <a:pt x="334" y="585"/>
                    <a:pt x="404" y="510"/>
                    <a:pt x="421" y="411"/>
                  </a:cubicBezTo>
                  <a:cubicBezTo>
                    <a:pt x="433" y="301"/>
                    <a:pt x="427" y="191"/>
                    <a:pt x="404" y="81"/>
                  </a:cubicBezTo>
                  <a:cubicBezTo>
                    <a:pt x="404" y="41"/>
                    <a:pt x="369" y="6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15"/>
            <p:cNvSpPr/>
            <p:nvPr/>
          </p:nvSpPr>
          <p:spPr>
            <a:xfrm rot="1508308">
              <a:off x="612639" y="2322867"/>
              <a:ext cx="84639" cy="84979"/>
            </a:xfrm>
            <a:custGeom>
              <a:avLst/>
              <a:gdLst/>
              <a:ahLst/>
              <a:cxnLst/>
              <a:rect l="l" t="t" r="r" b="b"/>
              <a:pathLst>
                <a:path w="499" h="501" extrusionOk="0">
                  <a:moveTo>
                    <a:pt x="361" y="1"/>
                  </a:moveTo>
                  <a:cubicBezTo>
                    <a:pt x="333" y="1"/>
                    <a:pt x="306" y="11"/>
                    <a:pt x="285" y="29"/>
                  </a:cubicBezTo>
                  <a:cubicBezTo>
                    <a:pt x="256" y="47"/>
                    <a:pt x="227" y="64"/>
                    <a:pt x="192" y="76"/>
                  </a:cubicBezTo>
                  <a:cubicBezTo>
                    <a:pt x="1" y="139"/>
                    <a:pt x="1" y="145"/>
                    <a:pt x="88" y="325"/>
                  </a:cubicBezTo>
                  <a:cubicBezTo>
                    <a:pt x="105" y="371"/>
                    <a:pt x="122" y="412"/>
                    <a:pt x="151" y="452"/>
                  </a:cubicBezTo>
                  <a:cubicBezTo>
                    <a:pt x="167" y="484"/>
                    <a:pt x="198" y="500"/>
                    <a:pt x="228" y="500"/>
                  </a:cubicBezTo>
                  <a:cubicBezTo>
                    <a:pt x="251" y="500"/>
                    <a:pt x="275" y="490"/>
                    <a:pt x="290" y="469"/>
                  </a:cubicBezTo>
                  <a:cubicBezTo>
                    <a:pt x="360" y="383"/>
                    <a:pt x="441" y="301"/>
                    <a:pt x="476" y="197"/>
                  </a:cubicBezTo>
                  <a:cubicBezTo>
                    <a:pt x="499" y="139"/>
                    <a:pt x="482" y="70"/>
                    <a:pt x="435" y="29"/>
                  </a:cubicBezTo>
                  <a:cubicBezTo>
                    <a:pt x="413" y="10"/>
                    <a:pt x="387" y="1"/>
                    <a:pt x="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15"/>
            <p:cNvSpPr/>
            <p:nvPr/>
          </p:nvSpPr>
          <p:spPr>
            <a:xfrm rot="1508308">
              <a:off x="1045315" y="920348"/>
              <a:ext cx="113305" cy="81247"/>
            </a:xfrm>
            <a:custGeom>
              <a:avLst/>
              <a:gdLst/>
              <a:ahLst/>
              <a:cxnLst/>
              <a:rect l="l" t="t" r="r" b="b"/>
              <a:pathLst>
                <a:path w="668" h="479" extrusionOk="0">
                  <a:moveTo>
                    <a:pt x="596" y="1"/>
                  </a:moveTo>
                  <a:cubicBezTo>
                    <a:pt x="587" y="1"/>
                    <a:pt x="577" y="3"/>
                    <a:pt x="568" y="7"/>
                  </a:cubicBezTo>
                  <a:cubicBezTo>
                    <a:pt x="465" y="53"/>
                    <a:pt x="376" y="127"/>
                    <a:pt x="268" y="127"/>
                  </a:cubicBezTo>
                  <a:cubicBezTo>
                    <a:pt x="255" y="127"/>
                    <a:pt x="241" y="125"/>
                    <a:pt x="226" y="123"/>
                  </a:cubicBezTo>
                  <a:cubicBezTo>
                    <a:pt x="191" y="140"/>
                    <a:pt x="162" y="163"/>
                    <a:pt x="133" y="186"/>
                  </a:cubicBezTo>
                  <a:cubicBezTo>
                    <a:pt x="81" y="239"/>
                    <a:pt x="0" y="273"/>
                    <a:pt x="17" y="366"/>
                  </a:cubicBezTo>
                  <a:cubicBezTo>
                    <a:pt x="23" y="424"/>
                    <a:pt x="70" y="470"/>
                    <a:pt x="128" y="476"/>
                  </a:cubicBezTo>
                  <a:cubicBezTo>
                    <a:pt x="137" y="478"/>
                    <a:pt x="146" y="479"/>
                    <a:pt x="155" y="479"/>
                  </a:cubicBezTo>
                  <a:cubicBezTo>
                    <a:pt x="232" y="479"/>
                    <a:pt x="259" y="412"/>
                    <a:pt x="296" y="354"/>
                  </a:cubicBezTo>
                  <a:cubicBezTo>
                    <a:pt x="307" y="337"/>
                    <a:pt x="319" y="320"/>
                    <a:pt x="330" y="302"/>
                  </a:cubicBezTo>
                  <a:cubicBezTo>
                    <a:pt x="343" y="290"/>
                    <a:pt x="355" y="280"/>
                    <a:pt x="370" y="280"/>
                  </a:cubicBezTo>
                  <a:cubicBezTo>
                    <a:pt x="376" y="280"/>
                    <a:pt x="382" y="282"/>
                    <a:pt x="388" y="285"/>
                  </a:cubicBezTo>
                  <a:cubicBezTo>
                    <a:pt x="419" y="308"/>
                    <a:pt x="450" y="322"/>
                    <a:pt x="480" y="322"/>
                  </a:cubicBezTo>
                  <a:cubicBezTo>
                    <a:pt x="510" y="322"/>
                    <a:pt x="538" y="306"/>
                    <a:pt x="562" y="268"/>
                  </a:cubicBezTo>
                  <a:cubicBezTo>
                    <a:pt x="597" y="210"/>
                    <a:pt x="632" y="152"/>
                    <a:pt x="649" y="82"/>
                  </a:cubicBezTo>
                  <a:cubicBezTo>
                    <a:pt x="668" y="39"/>
                    <a:pt x="636" y="1"/>
                    <a:pt x="5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15"/>
            <p:cNvSpPr/>
            <p:nvPr/>
          </p:nvSpPr>
          <p:spPr>
            <a:xfrm rot="1508308">
              <a:off x="1006317" y="2175834"/>
              <a:ext cx="60045" cy="121107"/>
            </a:xfrm>
            <a:custGeom>
              <a:avLst/>
              <a:gdLst/>
              <a:ahLst/>
              <a:cxnLst/>
              <a:rect l="l" t="t" r="r" b="b"/>
              <a:pathLst>
                <a:path w="354" h="714" extrusionOk="0">
                  <a:moveTo>
                    <a:pt x="267" y="1"/>
                  </a:moveTo>
                  <a:cubicBezTo>
                    <a:pt x="75" y="76"/>
                    <a:pt x="52" y="93"/>
                    <a:pt x="93" y="273"/>
                  </a:cubicBezTo>
                  <a:cubicBezTo>
                    <a:pt x="116" y="377"/>
                    <a:pt x="58" y="429"/>
                    <a:pt x="6" y="499"/>
                  </a:cubicBezTo>
                  <a:lnTo>
                    <a:pt x="0" y="493"/>
                  </a:lnTo>
                  <a:lnTo>
                    <a:pt x="0" y="493"/>
                  </a:lnTo>
                  <a:cubicBezTo>
                    <a:pt x="6" y="522"/>
                    <a:pt x="17" y="551"/>
                    <a:pt x="23" y="574"/>
                  </a:cubicBezTo>
                  <a:cubicBezTo>
                    <a:pt x="35" y="649"/>
                    <a:pt x="58" y="713"/>
                    <a:pt x="145" y="713"/>
                  </a:cubicBezTo>
                  <a:cubicBezTo>
                    <a:pt x="226" y="707"/>
                    <a:pt x="255" y="644"/>
                    <a:pt x="290" y="580"/>
                  </a:cubicBezTo>
                  <a:cubicBezTo>
                    <a:pt x="342" y="476"/>
                    <a:pt x="243" y="395"/>
                    <a:pt x="255" y="308"/>
                  </a:cubicBezTo>
                  <a:cubicBezTo>
                    <a:pt x="261" y="221"/>
                    <a:pt x="353" y="140"/>
                    <a:pt x="284" y="41"/>
                  </a:cubicBezTo>
                  <a:cubicBezTo>
                    <a:pt x="278" y="30"/>
                    <a:pt x="267" y="12"/>
                    <a:pt x="2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15"/>
            <p:cNvSpPr/>
            <p:nvPr/>
          </p:nvSpPr>
          <p:spPr>
            <a:xfrm rot="1508308">
              <a:off x="1850859" y="449994"/>
              <a:ext cx="56144" cy="101771"/>
            </a:xfrm>
            <a:custGeom>
              <a:avLst/>
              <a:gdLst/>
              <a:ahLst/>
              <a:cxnLst/>
              <a:rect l="l" t="t" r="r" b="b"/>
              <a:pathLst>
                <a:path w="331" h="600" extrusionOk="0">
                  <a:moveTo>
                    <a:pt x="180" y="0"/>
                  </a:moveTo>
                  <a:cubicBezTo>
                    <a:pt x="173" y="0"/>
                    <a:pt x="165" y="1"/>
                    <a:pt x="157" y="2"/>
                  </a:cubicBezTo>
                  <a:cubicBezTo>
                    <a:pt x="76" y="2"/>
                    <a:pt x="18" y="72"/>
                    <a:pt x="23" y="153"/>
                  </a:cubicBezTo>
                  <a:cubicBezTo>
                    <a:pt x="29" y="257"/>
                    <a:pt x="58" y="361"/>
                    <a:pt x="18" y="471"/>
                  </a:cubicBezTo>
                  <a:cubicBezTo>
                    <a:pt x="0" y="518"/>
                    <a:pt x="41" y="570"/>
                    <a:pt x="105" y="593"/>
                  </a:cubicBezTo>
                  <a:cubicBezTo>
                    <a:pt x="118" y="597"/>
                    <a:pt x="131" y="600"/>
                    <a:pt x="144" y="600"/>
                  </a:cubicBezTo>
                  <a:cubicBezTo>
                    <a:pt x="184" y="600"/>
                    <a:pt x="223" y="580"/>
                    <a:pt x="249" y="541"/>
                  </a:cubicBezTo>
                  <a:cubicBezTo>
                    <a:pt x="331" y="431"/>
                    <a:pt x="186" y="274"/>
                    <a:pt x="313" y="164"/>
                  </a:cubicBezTo>
                  <a:cubicBezTo>
                    <a:pt x="325" y="147"/>
                    <a:pt x="313" y="112"/>
                    <a:pt x="313" y="95"/>
                  </a:cubicBezTo>
                  <a:cubicBezTo>
                    <a:pt x="288" y="38"/>
                    <a:pt x="239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15"/>
            <p:cNvSpPr/>
            <p:nvPr/>
          </p:nvSpPr>
          <p:spPr>
            <a:xfrm rot="1508308">
              <a:off x="1732845" y="716383"/>
              <a:ext cx="78703" cy="77007"/>
            </a:xfrm>
            <a:custGeom>
              <a:avLst/>
              <a:gdLst/>
              <a:ahLst/>
              <a:cxnLst/>
              <a:rect l="l" t="t" r="r" b="b"/>
              <a:pathLst>
                <a:path w="464" h="454" extrusionOk="0">
                  <a:moveTo>
                    <a:pt x="341" y="0"/>
                  </a:moveTo>
                  <a:cubicBezTo>
                    <a:pt x="297" y="0"/>
                    <a:pt x="232" y="25"/>
                    <a:pt x="134" y="67"/>
                  </a:cubicBezTo>
                  <a:cubicBezTo>
                    <a:pt x="116" y="73"/>
                    <a:pt x="93" y="79"/>
                    <a:pt x="76" y="85"/>
                  </a:cubicBezTo>
                  <a:cubicBezTo>
                    <a:pt x="29" y="102"/>
                    <a:pt x="0" y="148"/>
                    <a:pt x="6" y="201"/>
                  </a:cubicBezTo>
                  <a:cubicBezTo>
                    <a:pt x="0" y="258"/>
                    <a:pt x="41" y="305"/>
                    <a:pt x="99" y="316"/>
                  </a:cubicBezTo>
                  <a:cubicBezTo>
                    <a:pt x="134" y="328"/>
                    <a:pt x="168" y="311"/>
                    <a:pt x="215" y="351"/>
                  </a:cubicBezTo>
                  <a:cubicBezTo>
                    <a:pt x="251" y="382"/>
                    <a:pt x="268" y="454"/>
                    <a:pt x="324" y="454"/>
                  </a:cubicBezTo>
                  <a:cubicBezTo>
                    <a:pt x="331" y="454"/>
                    <a:pt x="339" y="452"/>
                    <a:pt x="348" y="450"/>
                  </a:cubicBezTo>
                  <a:cubicBezTo>
                    <a:pt x="417" y="432"/>
                    <a:pt x="383" y="340"/>
                    <a:pt x="429" y="299"/>
                  </a:cubicBezTo>
                  <a:cubicBezTo>
                    <a:pt x="439" y="294"/>
                    <a:pt x="448" y="286"/>
                    <a:pt x="458" y="279"/>
                  </a:cubicBezTo>
                  <a:lnTo>
                    <a:pt x="458" y="279"/>
                  </a:lnTo>
                  <a:cubicBezTo>
                    <a:pt x="458" y="280"/>
                    <a:pt x="458" y="281"/>
                    <a:pt x="458" y="282"/>
                  </a:cubicBezTo>
                  <a:lnTo>
                    <a:pt x="464" y="276"/>
                  </a:lnTo>
                  <a:lnTo>
                    <a:pt x="464" y="276"/>
                  </a:lnTo>
                  <a:cubicBezTo>
                    <a:pt x="462" y="277"/>
                    <a:pt x="460" y="278"/>
                    <a:pt x="458" y="279"/>
                  </a:cubicBezTo>
                  <a:lnTo>
                    <a:pt x="458" y="279"/>
                  </a:lnTo>
                  <a:cubicBezTo>
                    <a:pt x="432" y="78"/>
                    <a:pt x="418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15"/>
            <p:cNvSpPr/>
            <p:nvPr/>
          </p:nvSpPr>
          <p:spPr>
            <a:xfrm rot="1508308">
              <a:off x="1227441" y="953381"/>
              <a:ext cx="50377" cy="131284"/>
            </a:xfrm>
            <a:custGeom>
              <a:avLst/>
              <a:gdLst/>
              <a:ahLst/>
              <a:cxnLst/>
              <a:rect l="l" t="t" r="r" b="b"/>
              <a:pathLst>
                <a:path w="297" h="774" extrusionOk="0">
                  <a:moveTo>
                    <a:pt x="138" y="0"/>
                  </a:moveTo>
                  <a:cubicBezTo>
                    <a:pt x="123" y="0"/>
                    <a:pt x="109" y="7"/>
                    <a:pt x="99" y="19"/>
                  </a:cubicBezTo>
                  <a:cubicBezTo>
                    <a:pt x="35" y="65"/>
                    <a:pt x="12" y="152"/>
                    <a:pt x="41" y="222"/>
                  </a:cubicBezTo>
                  <a:cubicBezTo>
                    <a:pt x="76" y="315"/>
                    <a:pt x="70" y="413"/>
                    <a:pt x="30" y="500"/>
                  </a:cubicBezTo>
                  <a:cubicBezTo>
                    <a:pt x="1" y="569"/>
                    <a:pt x="6" y="656"/>
                    <a:pt x="53" y="720"/>
                  </a:cubicBezTo>
                  <a:cubicBezTo>
                    <a:pt x="78" y="756"/>
                    <a:pt x="117" y="773"/>
                    <a:pt x="161" y="773"/>
                  </a:cubicBezTo>
                  <a:cubicBezTo>
                    <a:pt x="167" y="773"/>
                    <a:pt x="174" y="773"/>
                    <a:pt x="180" y="772"/>
                  </a:cubicBezTo>
                  <a:cubicBezTo>
                    <a:pt x="227" y="766"/>
                    <a:pt x="267" y="720"/>
                    <a:pt x="267" y="674"/>
                  </a:cubicBezTo>
                  <a:cubicBezTo>
                    <a:pt x="296" y="448"/>
                    <a:pt x="163" y="251"/>
                    <a:pt x="186" y="31"/>
                  </a:cubicBezTo>
                  <a:cubicBezTo>
                    <a:pt x="176" y="11"/>
                    <a:pt x="157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15"/>
            <p:cNvSpPr/>
            <p:nvPr/>
          </p:nvSpPr>
          <p:spPr>
            <a:xfrm rot="1508308">
              <a:off x="2169605" y="557760"/>
              <a:ext cx="84639" cy="102449"/>
            </a:xfrm>
            <a:custGeom>
              <a:avLst/>
              <a:gdLst/>
              <a:ahLst/>
              <a:cxnLst/>
              <a:rect l="l" t="t" r="r" b="b"/>
              <a:pathLst>
                <a:path w="499" h="604" extrusionOk="0">
                  <a:moveTo>
                    <a:pt x="186" y="0"/>
                  </a:moveTo>
                  <a:cubicBezTo>
                    <a:pt x="99" y="0"/>
                    <a:pt x="52" y="70"/>
                    <a:pt x="29" y="145"/>
                  </a:cubicBezTo>
                  <a:cubicBezTo>
                    <a:pt x="0" y="226"/>
                    <a:pt x="47" y="319"/>
                    <a:pt x="134" y="336"/>
                  </a:cubicBezTo>
                  <a:cubicBezTo>
                    <a:pt x="191" y="354"/>
                    <a:pt x="232" y="365"/>
                    <a:pt x="220" y="441"/>
                  </a:cubicBezTo>
                  <a:cubicBezTo>
                    <a:pt x="209" y="522"/>
                    <a:pt x="232" y="603"/>
                    <a:pt x="331" y="603"/>
                  </a:cubicBezTo>
                  <a:cubicBezTo>
                    <a:pt x="334" y="603"/>
                    <a:pt x="337" y="603"/>
                    <a:pt x="340" y="603"/>
                  </a:cubicBezTo>
                  <a:cubicBezTo>
                    <a:pt x="419" y="603"/>
                    <a:pt x="436" y="531"/>
                    <a:pt x="458" y="464"/>
                  </a:cubicBezTo>
                  <a:cubicBezTo>
                    <a:pt x="499" y="319"/>
                    <a:pt x="475" y="296"/>
                    <a:pt x="296" y="273"/>
                  </a:cubicBezTo>
                  <a:cubicBezTo>
                    <a:pt x="296" y="232"/>
                    <a:pt x="296" y="192"/>
                    <a:pt x="290" y="151"/>
                  </a:cubicBezTo>
                  <a:cubicBezTo>
                    <a:pt x="284" y="82"/>
                    <a:pt x="278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15"/>
            <p:cNvSpPr/>
            <p:nvPr/>
          </p:nvSpPr>
          <p:spPr>
            <a:xfrm rot="1508308">
              <a:off x="656806" y="1168478"/>
              <a:ext cx="75819" cy="83961"/>
            </a:xfrm>
            <a:custGeom>
              <a:avLst/>
              <a:gdLst/>
              <a:ahLst/>
              <a:cxnLst/>
              <a:rect l="l" t="t" r="r" b="b"/>
              <a:pathLst>
                <a:path w="447" h="495" extrusionOk="0">
                  <a:moveTo>
                    <a:pt x="327" y="0"/>
                  </a:moveTo>
                  <a:cubicBezTo>
                    <a:pt x="288" y="0"/>
                    <a:pt x="247" y="24"/>
                    <a:pt x="198" y="43"/>
                  </a:cubicBezTo>
                  <a:cubicBezTo>
                    <a:pt x="99" y="72"/>
                    <a:pt x="99" y="182"/>
                    <a:pt x="59" y="263"/>
                  </a:cubicBezTo>
                  <a:cubicBezTo>
                    <a:pt x="1" y="367"/>
                    <a:pt x="18" y="437"/>
                    <a:pt x="99" y="477"/>
                  </a:cubicBezTo>
                  <a:cubicBezTo>
                    <a:pt x="122" y="489"/>
                    <a:pt x="147" y="494"/>
                    <a:pt x="172" y="494"/>
                  </a:cubicBezTo>
                  <a:cubicBezTo>
                    <a:pt x="235" y="494"/>
                    <a:pt x="296" y="460"/>
                    <a:pt x="325" y="402"/>
                  </a:cubicBezTo>
                  <a:cubicBezTo>
                    <a:pt x="360" y="332"/>
                    <a:pt x="389" y="269"/>
                    <a:pt x="412" y="193"/>
                  </a:cubicBezTo>
                  <a:cubicBezTo>
                    <a:pt x="447" y="141"/>
                    <a:pt x="435" y="72"/>
                    <a:pt x="389" y="25"/>
                  </a:cubicBezTo>
                  <a:cubicBezTo>
                    <a:pt x="369" y="7"/>
                    <a:pt x="348" y="0"/>
                    <a:pt x="3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15"/>
            <p:cNvSpPr/>
            <p:nvPr/>
          </p:nvSpPr>
          <p:spPr>
            <a:xfrm rot="1508308">
              <a:off x="1977975" y="1968490"/>
              <a:ext cx="96343" cy="75989"/>
            </a:xfrm>
            <a:custGeom>
              <a:avLst/>
              <a:gdLst/>
              <a:ahLst/>
              <a:cxnLst/>
              <a:rect l="l" t="t" r="r" b="b"/>
              <a:pathLst>
                <a:path w="568" h="448" extrusionOk="0">
                  <a:moveTo>
                    <a:pt x="405" y="0"/>
                  </a:moveTo>
                  <a:cubicBezTo>
                    <a:pt x="366" y="0"/>
                    <a:pt x="327" y="19"/>
                    <a:pt x="301" y="57"/>
                  </a:cubicBezTo>
                  <a:cubicBezTo>
                    <a:pt x="261" y="98"/>
                    <a:pt x="209" y="138"/>
                    <a:pt x="157" y="167"/>
                  </a:cubicBezTo>
                  <a:cubicBezTo>
                    <a:pt x="93" y="184"/>
                    <a:pt x="46" y="231"/>
                    <a:pt x="23" y="289"/>
                  </a:cubicBezTo>
                  <a:cubicBezTo>
                    <a:pt x="0" y="329"/>
                    <a:pt x="12" y="387"/>
                    <a:pt x="46" y="416"/>
                  </a:cubicBezTo>
                  <a:cubicBezTo>
                    <a:pt x="64" y="437"/>
                    <a:pt x="87" y="447"/>
                    <a:pt x="112" y="447"/>
                  </a:cubicBezTo>
                  <a:cubicBezTo>
                    <a:pt x="129" y="447"/>
                    <a:pt x="146" y="443"/>
                    <a:pt x="162" y="434"/>
                  </a:cubicBezTo>
                  <a:cubicBezTo>
                    <a:pt x="226" y="381"/>
                    <a:pt x="307" y="352"/>
                    <a:pt x="388" y="347"/>
                  </a:cubicBezTo>
                  <a:cubicBezTo>
                    <a:pt x="435" y="324"/>
                    <a:pt x="481" y="289"/>
                    <a:pt x="504" y="242"/>
                  </a:cubicBezTo>
                  <a:cubicBezTo>
                    <a:pt x="550" y="173"/>
                    <a:pt x="568" y="98"/>
                    <a:pt x="498" y="40"/>
                  </a:cubicBezTo>
                  <a:cubicBezTo>
                    <a:pt x="472" y="13"/>
                    <a:pt x="438" y="0"/>
                    <a:pt x="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15"/>
            <p:cNvSpPr/>
            <p:nvPr/>
          </p:nvSpPr>
          <p:spPr>
            <a:xfrm rot="1508308">
              <a:off x="449801" y="2021803"/>
              <a:ext cx="107877" cy="63098"/>
            </a:xfrm>
            <a:custGeom>
              <a:avLst/>
              <a:gdLst/>
              <a:ahLst/>
              <a:cxnLst/>
              <a:rect l="l" t="t" r="r" b="b"/>
              <a:pathLst>
                <a:path w="636" h="372" extrusionOk="0">
                  <a:moveTo>
                    <a:pt x="298" y="0"/>
                  </a:moveTo>
                  <a:cubicBezTo>
                    <a:pt x="256" y="0"/>
                    <a:pt x="203" y="23"/>
                    <a:pt x="122" y="64"/>
                  </a:cubicBezTo>
                  <a:cubicBezTo>
                    <a:pt x="82" y="87"/>
                    <a:pt x="41" y="110"/>
                    <a:pt x="1" y="133"/>
                  </a:cubicBezTo>
                  <a:cubicBezTo>
                    <a:pt x="18" y="179"/>
                    <a:pt x="30" y="226"/>
                    <a:pt x="53" y="266"/>
                  </a:cubicBezTo>
                  <a:cubicBezTo>
                    <a:pt x="70" y="332"/>
                    <a:pt x="128" y="371"/>
                    <a:pt x="190" y="371"/>
                  </a:cubicBezTo>
                  <a:cubicBezTo>
                    <a:pt x="210" y="371"/>
                    <a:pt x="230" y="367"/>
                    <a:pt x="250" y="359"/>
                  </a:cubicBezTo>
                  <a:cubicBezTo>
                    <a:pt x="322" y="330"/>
                    <a:pt x="383" y="277"/>
                    <a:pt x="465" y="277"/>
                  </a:cubicBezTo>
                  <a:cubicBezTo>
                    <a:pt x="481" y="277"/>
                    <a:pt x="498" y="279"/>
                    <a:pt x="516" y="284"/>
                  </a:cubicBezTo>
                  <a:cubicBezTo>
                    <a:pt x="520" y="285"/>
                    <a:pt x="524" y="285"/>
                    <a:pt x="527" y="285"/>
                  </a:cubicBezTo>
                  <a:cubicBezTo>
                    <a:pt x="586" y="285"/>
                    <a:pt x="636" y="154"/>
                    <a:pt x="598" y="110"/>
                  </a:cubicBezTo>
                  <a:cubicBezTo>
                    <a:pt x="589" y="105"/>
                    <a:pt x="581" y="103"/>
                    <a:pt x="574" y="103"/>
                  </a:cubicBezTo>
                  <a:cubicBezTo>
                    <a:pt x="536" y="103"/>
                    <a:pt x="509" y="156"/>
                    <a:pt x="470" y="156"/>
                  </a:cubicBezTo>
                  <a:cubicBezTo>
                    <a:pt x="398" y="47"/>
                    <a:pt x="359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15"/>
            <p:cNvSpPr/>
            <p:nvPr/>
          </p:nvSpPr>
          <p:spPr>
            <a:xfrm rot="1508308">
              <a:off x="1682235" y="958677"/>
              <a:ext cx="69035" cy="87862"/>
            </a:xfrm>
            <a:custGeom>
              <a:avLst/>
              <a:gdLst/>
              <a:ahLst/>
              <a:cxnLst/>
              <a:rect l="l" t="t" r="r" b="b"/>
              <a:pathLst>
                <a:path w="407" h="518" extrusionOk="0">
                  <a:moveTo>
                    <a:pt x="148" y="1"/>
                  </a:moveTo>
                  <a:cubicBezTo>
                    <a:pt x="134" y="1"/>
                    <a:pt x="119" y="4"/>
                    <a:pt x="105" y="11"/>
                  </a:cubicBezTo>
                  <a:cubicBezTo>
                    <a:pt x="59" y="35"/>
                    <a:pt x="24" y="75"/>
                    <a:pt x="12" y="127"/>
                  </a:cubicBezTo>
                  <a:cubicBezTo>
                    <a:pt x="1" y="226"/>
                    <a:pt x="18" y="330"/>
                    <a:pt x="53" y="423"/>
                  </a:cubicBezTo>
                  <a:cubicBezTo>
                    <a:pt x="72" y="484"/>
                    <a:pt x="148" y="518"/>
                    <a:pt x="221" y="518"/>
                  </a:cubicBezTo>
                  <a:cubicBezTo>
                    <a:pt x="257" y="518"/>
                    <a:pt x="292" y="510"/>
                    <a:pt x="319" y="492"/>
                  </a:cubicBezTo>
                  <a:cubicBezTo>
                    <a:pt x="371" y="452"/>
                    <a:pt x="406" y="394"/>
                    <a:pt x="366" y="353"/>
                  </a:cubicBezTo>
                  <a:cubicBezTo>
                    <a:pt x="279" y="272"/>
                    <a:pt x="285" y="168"/>
                    <a:pt x="250" y="75"/>
                  </a:cubicBezTo>
                  <a:cubicBezTo>
                    <a:pt x="232" y="31"/>
                    <a:pt x="192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15"/>
            <p:cNvSpPr/>
            <p:nvPr/>
          </p:nvSpPr>
          <p:spPr>
            <a:xfrm rot="1508308">
              <a:off x="1585547" y="2132338"/>
              <a:ext cx="84639" cy="90237"/>
            </a:xfrm>
            <a:custGeom>
              <a:avLst/>
              <a:gdLst/>
              <a:ahLst/>
              <a:cxnLst/>
              <a:rect l="l" t="t" r="r" b="b"/>
              <a:pathLst>
                <a:path w="499" h="532" extrusionOk="0">
                  <a:moveTo>
                    <a:pt x="378" y="0"/>
                  </a:moveTo>
                  <a:cubicBezTo>
                    <a:pt x="346" y="0"/>
                    <a:pt x="314" y="18"/>
                    <a:pt x="296" y="54"/>
                  </a:cubicBezTo>
                  <a:cubicBezTo>
                    <a:pt x="267" y="95"/>
                    <a:pt x="249" y="136"/>
                    <a:pt x="192" y="136"/>
                  </a:cubicBezTo>
                  <a:cubicBezTo>
                    <a:pt x="12" y="211"/>
                    <a:pt x="0" y="298"/>
                    <a:pt x="145" y="425"/>
                  </a:cubicBezTo>
                  <a:cubicBezTo>
                    <a:pt x="163" y="437"/>
                    <a:pt x="174" y="448"/>
                    <a:pt x="192" y="466"/>
                  </a:cubicBezTo>
                  <a:cubicBezTo>
                    <a:pt x="219" y="502"/>
                    <a:pt x="249" y="531"/>
                    <a:pt x="289" y="531"/>
                  </a:cubicBezTo>
                  <a:cubicBezTo>
                    <a:pt x="300" y="531"/>
                    <a:pt x="312" y="529"/>
                    <a:pt x="325" y="524"/>
                  </a:cubicBezTo>
                  <a:cubicBezTo>
                    <a:pt x="377" y="501"/>
                    <a:pt x="406" y="443"/>
                    <a:pt x="389" y="385"/>
                  </a:cubicBezTo>
                  <a:cubicBezTo>
                    <a:pt x="365" y="309"/>
                    <a:pt x="394" y="222"/>
                    <a:pt x="452" y="165"/>
                  </a:cubicBezTo>
                  <a:cubicBezTo>
                    <a:pt x="499" y="124"/>
                    <a:pt x="493" y="49"/>
                    <a:pt x="435" y="20"/>
                  </a:cubicBezTo>
                  <a:cubicBezTo>
                    <a:pt x="417" y="7"/>
                    <a:pt x="398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15"/>
            <p:cNvSpPr/>
            <p:nvPr/>
          </p:nvSpPr>
          <p:spPr>
            <a:xfrm rot="1508308">
              <a:off x="756975" y="1486594"/>
              <a:ext cx="60045" cy="109913"/>
            </a:xfrm>
            <a:custGeom>
              <a:avLst/>
              <a:gdLst/>
              <a:ahLst/>
              <a:cxnLst/>
              <a:rect l="l" t="t" r="r" b="b"/>
              <a:pathLst>
                <a:path w="354" h="648" extrusionOk="0">
                  <a:moveTo>
                    <a:pt x="229" y="0"/>
                  </a:moveTo>
                  <a:cubicBezTo>
                    <a:pt x="214" y="0"/>
                    <a:pt x="199" y="4"/>
                    <a:pt x="186" y="10"/>
                  </a:cubicBezTo>
                  <a:cubicBezTo>
                    <a:pt x="174" y="22"/>
                    <a:pt x="157" y="27"/>
                    <a:pt x="151" y="33"/>
                  </a:cubicBezTo>
                  <a:cubicBezTo>
                    <a:pt x="59" y="201"/>
                    <a:pt x="6" y="387"/>
                    <a:pt x="1" y="578"/>
                  </a:cubicBezTo>
                  <a:cubicBezTo>
                    <a:pt x="6" y="615"/>
                    <a:pt x="36" y="648"/>
                    <a:pt x="77" y="648"/>
                  </a:cubicBezTo>
                  <a:cubicBezTo>
                    <a:pt x="81" y="648"/>
                    <a:pt x="84" y="648"/>
                    <a:pt x="87" y="647"/>
                  </a:cubicBezTo>
                  <a:cubicBezTo>
                    <a:pt x="122" y="647"/>
                    <a:pt x="151" y="624"/>
                    <a:pt x="157" y="589"/>
                  </a:cubicBezTo>
                  <a:cubicBezTo>
                    <a:pt x="203" y="439"/>
                    <a:pt x="267" y="294"/>
                    <a:pt x="331" y="155"/>
                  </a:cubicBezTo>
                  <a:cubicBezTo>
                    <a:pt x="354" y="109"/>
                    <a:pt x="342" y="56"/>
                    <a:pt x="302" y="27"/>
                  </a:cubicBezTo>
                  <a:cubicBezTo>
                    <a:pt x="280" y="9"/>
                    <a:pt x="254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15"/>
            <p:cNvSpPr/>
            <p:nvPr/>
          </p:nvSpPr>
          <p:spPr>
            <a:xfrm rot="1508308">
              <a:off x="437113" y="2856735"/>
              <a:ext cx="89728" cy="76328"/>
            </a:xfrm>
            <a:custGeom>
              <a:avLst/>
              <a:gdLst/>
              <a:ahLst/>
              <a:cxnLst/>
              <a:rect l="l" t="t" r="r" b="b"/>
              <a:pathLst>
                <a:path w="529" h="450" extrusionOk="0">
                  <a:moveTo>
                    <a:pt x="175" y="0"/>
                  </a:moveTo>
                  <a:cubicBezTo>
                    <a:pt x="24" y="87"/>
                    <a:pt x="1" y="133"/>
                    <a:pt x="53" y="249"/>
                  </a:cubicBezTo>
                  <a:cubicBezTo>
                    <a:pt x="97" y="366"/>
                    <a:pt x="230" y="450"/>
                    <a:pt x="337" y="450"/>
                  </a:cubicBezTo>
                  <a:cubicBezTo>
                    <a:pt x="358" y="450"/>
                    <a:pt x="377" y="447"/>
                    <a:pt x="395" y="440"/>
                  </a:cubicBezTo>
                  <a:cubicBezTo>
                    <a:pt x="511" y="400"/>
                    <a:pt x="528" y="301"/>
                    <a:pt x="435" y="226"/>
                  </a:cubicBezTo>
                  <a:cubicBezTo>
                    <a:pt x="348" y="151"/>
                    <a:pt x="262" y="70"/>
                    <a:pt x="1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15"/>
            <p:cNvSpPr/>
            <p:nvPr/>
          </p:nvSpPr>
          <p:spPr>
            <a:xfrm rot="1508308">
              <a:off x="1409860" y="2231016"/>
              <a:ext cx="87693" cy="68186"/>
            </a:xfrm>
            <a:custGeom>
              <a:avLst/>
              <a:gdLst/>
              <a:ahLst/>
              <a:cxnLst/>
              <a:rect l="l" t="t" r="r" b="b"/>
              <a:pathLst>
                <a:path w="517" h="402" extrusionOk="0">
                  <a:moveTo>
                    <a:pt x="387" y="0"/>
                  </a:moveTo>
                  <a:cubicBezTo>
                    <a:pt x="288" y="0"/>
                    <a:pt x="87" y="61"/>
                    <a:pt x="53" y="105"/>
                  </a:cubicBezTo>
                  <a:cubicBezTo>
                    <a:pt x="13" y="157"/>
                    <a:pt x="1" y="221"/>
                    <a:pt x="18" y="279"/>
                  </a:cubicBezTo>
                  <a:cubicBezTo>
                    <a:pt x="36" y="331"/>
                    <a:pt x="59" y="389"/>
                    <a:pt x="117" y="401"/>
                  </a:cubicBezTo>
                  <a:cubicBezTo>
                    <a:pt x="121" y="401"/>
                    <a:pt x="124" y="401"/>
                    <a:pt x="128" y="401"/>
                  </a:cubicBezTo>
                  <a:cubicBezTo>
                    <a:pt x="179" y="401"/>
                    <a:pt x="210" y="363"/>
                    <a:pt x="221" y="319"/>
                  </a:cubicBezTo>
                  <a:cubicBezTo>
                    <a:pt x="235" y="276"/>
                    <a:pt x="254" y="256"/>
                    <a:pt x="282" y="256"/>
                  </a:cubicBezTo>
                  <a:cubicBezTo>
                    <a:pt x="298" y="256"/>
                    <a:pt x="319" y="263"/>
                    <a:pt x="343" y="279"/>
                  </a:cubicBezTo>
                  <a:cubicBezTo>
                    <a:pt x="358" y="290"/>
                    <a:pt x="375" y="295"/>
                    <a:pt x="392" y="295"/>
                  </a:cubicBezTo>
                  <a:cubicBezTo>
                    <a:pt x="422" y="295"/>
                    <a:pt x="452" y="279"/>
                    <a:pt x="470" y="250"/>
                  </a:cubicBezTo>
                  <a:cubicBezTo>
                    <a:pt x="505" y="204"/>
                    <a:pt x="517" y="140"/>
                    <a:pt x="499" y="82"/>
                  </a:cubicBezTo>
                  <a:cubicBezTo>
                    <a:pt x="488" y="47"/>
                    <a:pt x="464" y="18"/>
                    <a:pt x="430" y="7"/>
                  </a:cubicBezTo>
                  <a:cubicBezTo>
                    <a:pt x="420" y="2"/>
                    <a:pt x="405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15"/>
            <p:cNvSpPr/>
            <p:nvPr/>
          </p:nvSpPr>
          <p:spPr>
            <a:xfrm rot="1508308">
              <a:off x="671227" y="402067"/>
              <a:ext cx="68017" cy="97191"/>
            </a:xfrm>
            <a:custGeom>
              <a:avLst/>
              <a:gdLst/>
              <a:ahLst/>
              <a:cxnLst/>
              <a:rect l="l" t="t" r="r" b="b"/>
              <a:pathLst>
                <a:path w="401" h="573" extrusionOk="0">
                  <a:moveTo>
                    <a:pt x="242" y="0"/>
                  </a:moveTo>
                  <a:cubicBezTo>
                    <a:pt x="170" y="0"/>
                    <a:pt x="110" y="58"/>
                    <a:pt x="110" y="133"/>
                  </a:cubicBezTo>
                  <a:cubicBezTo>
                    <a:pt x="99" y="214"/>
                    <a:pt x="76" y="289"/>
                    <a:pt x="35" y="359"/>
                  </a:cubicBezTo>
                  <a:cubicBezTo>
                    <a:pt x="12" y="399"/>
                    <a:pt x="0" y="451"/>
                    <a:pt x="6" y="498"/>
                  </a:cubicBezTo>
                  <a:cubicBezTo>
                    <a:pt x="19" y="545"/>
                    <a:pt x="41" y="573"/>
                    <a:pt x="77" y="573"/>
                  </a:cubicBezTo>
                  <a:cubicBezTo>
                    <a:pt x="90" y="573"/>
                    <a:pt x="105" y="569"/>
                    <a:pt x="122" y="561"/>
                  </a:cubicBezTo>
                  <a:cubicBezTo>
                    <a:pt x="238" y="469"/>
                    <a:pt x="325" y="341"/>
                    <a:pt x="365" y="196"/>
                  </a:cubicBezTo>
                  <a:cubicBezTo>
                    <a:pt x="400" y="98"/>
                    <a:pt x="360" y="23"/>
                    <a:pt x="278" y="5"/>
                  </a:cubicBezTo>
                  <a:cubicBezTo>
                    <a:pt x="266" y="2"/>
                    <a:pt x="254" y="0"/>
                    <a:pt x="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15"/>
            <p:cNvSpPr/>
            <p:nvPr/>
          </p:nvSpPr>
          <p:spPr>
            <a:xfrm rot="1508308">
              <a:off x="1584226" y="85907"/>
              <a:ext cx="100414" cy="70052"/>
            </a:xfrm>
            <a:custGeom>
              <a:avLst/>
              <a:gdLst/>
              <a:ahLst/>
              <a:cxnLst/>
              <a:rect l="l" t="t" r="r" b="b"/>
              <a:pathLst>
                <a:path w="592" h="413" extrusionOk="0">
                  <a:moveTo>
                    <a:pt x="466" y="1"/>
                  </a:moveTo>
                  <a:cubicBezTo>
                    <a:pt x="458" y="1"/>
                    <a:pt x="449" y="2"/>
                    <a:pt x="441" y="3"/>
                  </a:cubicBezTo>
                  <a:cubicBezTo>
                    <a:pt x="313" y="9"/>
                    <a:pt x="209" y="96"/>
                    <a:pt x="174" y="223"/>
                  </a:cubicBezTo>
                  <a:cubicBezTo>
                    <a:pt x="170" y="250"/>
                    <a:pt x="172" y="299"/>
                    <a:pt x="138" y="299"/>
                  </a:cubicBezTo>
                  <a:cubicBezTo>
                    <a:pt x="127" y="299"/>
                    <a:pt x="113" y="294"/>
                    <a:pt x="93" y="281"/>
                  </a:cubicBezTo>
                  <a:cubicBezTo>
                    <a:pt x="79" y="273"/>
                    <a:pt x="67" y="269"/>
                    <a:pt x="55" y="269"/>
                  </a:cubicBezTo>
                  <a:cubicBezTo>
                    <a:pt x="29" y="269"/>
                    <a:pt x="10" y="291"/>
                    <a:pt x="6" y="328"/>
                  </a:cubicBezTo>
                  <a:cubicBezTo>
                    <a:pt x="0" y="374"/>
                    <a:pt x="35" y="397"/>
                    <a:pt x="82" y="403"/>
                  </a:cubicBezTo>
                  <a:cubicBezTo>
                    <a:pt x="109" y="409"/>
                    <a:pt x="137" y="412"/>
                    <a:pt x="166" y="412"/>
                  </a:cubicBezTo>
                  <a:cubicBezTo>
                    <a:pt x="218" y="412"/>
                    <a:pt x="271" y="402"/>
                    <a:pt x="319" y="380"/>
                  </a:cubicBezTo>
                  <a:cubicBezTo>
                    <a:pt x="412" y="345"/>
                    <a:pt x="458" y="258"/>
                    <a:pt x="528" y="194"/>
                  </a:cubicBezTo>
                  <a:cubicBezTo>
                    <a:pt x="574" y="171"/>
                    <a:pt x="591" y="119"/>
                    <a:pt x="580" y="73"/>
                  </a:cubicBezTo>
                  <a:cubicBezTo>
                    <a:pt x="560" y="28"/>
                    <a:pt x="515" y="1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15"/>
            <p:cNvSpPr/>
            <p:nvPr/>
          </p:nvSpPr>
          <p:spPr>
            <a:xfrm rot="1508308">
              <a:off x="847880" y="85480"/>
              <a:ext cx="68017" cy="78872"/>
            </a:xfrm>
            <a:custGeom>
              <a:avLst/>
              <a:gdLst/>
              <a:ahLst/>
              <a:cxnLst/>
              <a:rect l="l" t="t" r="r" b="b"/>
              <a:pathLst>
                <a:path w="401" h="465" extrusionOk="0">
                  <a:moveTo>
                    <a:pt x="325" y="0"/>
                  </a:moveTo>
                  <a:cubicBezTo>
                    <a:pt x="267" y="0"/>
                    <a:pt x="209" y="18"/>
                    <a:pt x="163" y="47"/>
                  </a:cubicBezTo>
                  <a:cubicBezTo>
                    <a:pt x="18" y="105"/>
                    <a:pt x="1" y="157"/>
                    <a:pt x="47" y="296"/>
                  </a:cubicBezTo>
                  <a:cubicBezTo>
                    <a:pt x="82" y="400"/>
                    <a:pt x="175" y="417"/>
                    <a:pt x="244" y="458"/>
                  </a:cubicBezTo>
                  <a:cubicBezTo>
                    <a:pt x="254" y="463"/>
                    <a:pt x="262" y="465"/>
                    <a:pt x="270" y="465"/>
                  </a:cubicBezTo>
                  <a:cubicBezTo>
                    <a:pt x="302" y="465"/>
                    <a:pt x="323" y="432"/>
                    <a:pt x="337" y="400"/>
                  </a:cubicBezTo>
                  <a:cubicBezTo>
                    <a:pt x="401" y="273"/>
                    <a:pt x="377" y="139"/>
                    <a:pt x="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15"/>
            <p:cNvSpPr/>
            <p:nvPr/>
          </p:nvSpPr>
          <p:spPr>
            <a:xfrm rot="1508308">
              <a:off x="697702" y="161470"/>
              <a:ext cx="62419" cy="84979"/>
            </a:xfrm>
            <a:custGeom>
              <a:avLst/>
              <a:gdLst/>
              <a:ahLst/>
              <a:cxnLst/>
              <a:rect l="l" t="t" r="r" b="b"/>
              <a:pathLst>
                <a:path w="368" h="501" extrusionOk="0">
                  <a:moveTo>
                    <a:pt x="260" y="0"/>
                  </a:moveTo>
                  <a:cubicBezTo>
                    <a:pt x="238" y="0"/>
                    <a:pt x="215" y="6"/>
                    <a:pt x="192" y="19"/>
                  </a:cubicBezTo>
                  <a:cubicBezTo>
                    <a:pt x="52" y="82"/>
                    <a:pt x="0" y="326"/>
                    <a:pt x="105" y="441"/>
                  </a:cubicBezTo>
                  <a:cubicBezTo>
                    <a:pt x="130" y="482"/>
                    <a:pt x="178" y="500"/>
                    <a:pt x="228" y="500"/>
                  </a:cubicBezTo>
                  <a:cubicBezTo>
                    <a:pt x="235" y="500"/>
                    <a:pt x="242" y="500"/>
                    <a:pt x="249" y="499"/>
                  </a:cubicBezTo>
                  <a:cubicBezTo>
                    <a:pt x="302" y="482"/>
                    <a:pt x="342" y="436"/>
                    <a:pt x="342" y="378"/>
                  </a:cubicBezTo>
                  <a:cubicBezTo>
                    <a:pt x="348" y="291"/>
                    <a:pt x="348" y="216"/>
                    <a:pt x="360" y="117"/>
                  </a:cubicBezTo>
                  <a:cubicBezTo>
                    <a:pt x="368" y="45"/>
                    <a:pt x="320" y="0"/>
                    <a:pt x="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15"/>
            <p:cNvSpPr/>
            <p:nvPr/>
          </p:nvSpPr>
          <p:spPr>
            <a:xfrm rot="1508308">
              <a:off x="1050617" y="659360"/>
              <a:ext cx="92611" cy="94477"/>
            </a:xfrm>
            <a:custGeom>
              <a:avLst/>
              <a:gdLst/>
              <a:ahLst/>
              <a:cxnLst/>
              <a:rect l="l" t="t" r="r" b="b"/>
              <a:pathLst>
                <a:path w="546" h="557" extrusionOk="0">
                  <a:moveTo>
                    <a:pt x="545" y="0"/>
                  </a:moveTo>
                  <a:cubicBezTo>
                    <a:pt x="290" y="12"/>
                    <a:pt x="64" y="186"/>
                    <a:pt x="12" y="389"/>
                  </a:cubicBezTo>
                  <a:cubicBezTo>
                    <a:pt x="1" y="452"/>
                    <a:pt x="1" y="510"/>
                    <a:pt x="70" y="545"/>
                  </a:cubicBezTo>
                  <a:cubicBezTo>
                    <a:pt x="87" y="553"/>
                    <a:pt x="102" y="556"/>
                    <a:pt x="116" y="556"/>
                  </a:cubicBezTo>
                  <a:cubicBezTo>
                    <a:pt x="163" y="556"/>
                    <a:pt x="192" y="515"/>
                    <a:pt x="215" y="470"/>
                  </a:cubicBezTo>
                  <a:cubicBezTo>
                    <a:pt x="267" y="307"/>
                    <a:pt x="371" y="168"/>
                    <a:pt x="516" y="70"/>
                  </a:cubicBezTo>
                  <a:cubicBezTo>
                    <a:pt x="528" y="64"/>
                    <a:pt x="528" y="35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15"/>
            <p:cNvSpPr/>
            <p:nvPr/>
          </p:nvSpPr>
          <p:spPr>
            <a:xfrm rot="1508308">
              <a:off x="119955" y="558829"/>
              <a:ext cx="62928" cy="78194"/>
            </a:xfrm>
            <a:custGeom>
              <a:avLst/>
              <a:gdLst/>
              <a:ahLst/>
              <a:cxnLst/>
              <a:rect l="l" t="t" r="r" b="b"/>
              <a:pathLst>
                <a:path w="371" h="461" extrusionOk="0">
                  <a:moveTo>
                    <a:pt x="122" y="1"/>
                  </a:moveTo>
                  <a:cubicBezTo>
                    <a:pt x="41" y="12"/>
                    <a:pt x="0" y="99"/>
                    <a:pt x="17" y="221"/>
                  </a:cubicBezTo>
                  <a:cubicBezTo>
                    <a:pt x="23" y="256"/>
                    <a:pt x="35" y="285"/>
                    <a:pt x="35" y="302"/>
                  </a:cubicBezTo>
                  <a:cubicBezTo>
                    <a:pt x="83" y="403"/>
                    <a:pt x="155" y="460"/>
                    <a:pt x="224" y="460"/>
                  </a:cubicBezTo>
                  <a:cubicBezTo>
                    <a:pt x="239" y="460"/>
                    <a:pt x="253" y="458"/>
                    <a:pt x="267" y="453"/>
                  </a:cubicBezTo>
                  <a:cubicBezTo>
                    <a:pt x="371" y="418"/>
                    <a:pt x="365" y="337"/>
                    <a:pt x="353" y="250"/>
                  </a:cubicBezTo>
                  <a:lnTo>
                    <a:pt x="353" y="186"/>
                  </a:lnTo>
                  <a:cubicBezTo>
                    <a:pt x="325" y="82"/>
                    <a:pt x="232" y="7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15"/>
            <p:cNvSpPr/>
            <p:nvPr/>
          </p:nvSpPr>
          <p:spPr>
            <a:xfrm rot="1508308">
              <a:off x="988539" y="1286810"/>
              <a:ext cx="61063" cy="100923"/>
            </a:xfrm>
            <a:custGeom>
              <a:avLst/>
              <a:gdLst/>
              <a:ahLst/>
              <a:cxnLst/>
              <a:rect l="l" t="t" r="r" b="b"/>
              <a:pathLst>
                <a:path w="360" h="595" extrusionOk="0">
                  <a:moveTo>
                    <a:pt x="219" y="1"/>
                  </a:moveTo>
                  <a:cubicBezTo>
                    <a:pt x="200" y="1"/>
                    <a:pt x="182" y="8"/>
                    <a:pt x="169" y="21"/>
                  </a:cubicBezTo>
                  <a:cubicBezTo>
                    <a:pt x="76" y="91"/>
                    <a:pt x="1" y="381"/>
                    <a:pt x="64" y="508"/>
                  </a:cubicBezTo>
                  <a:cubicBezTo>
                    <a:pt x="84" y="543"/>
                    <a:pt x="112" y="594"/>
                    <a:pt x="171" y="594"/>
                  </a:cubicBezTo>
                  <a:cubicBezTo>
                    <a:pt x="181" y="594"/>
                    <a:pt x="192" y="592"/>
                    <a:pt x="204" y="589"/>
                  </a:cubicBezTo>
                  <a:cubicBezTo>
                    <a:pt x="285" y="572"/>
                    <a:pt x="285" y="508"/>
                    <a:pt x="285" y="444"/>
                  </a:cubicBezTo>
                  <a:cubicBezTo>
                    <a:pt x="267" y="357"/>
                    <a:pt x="285" y="270"/>
                    <a:pt x="319" y="189"/>
                  </a:cubicBezTo>
                  <a:cubicBezTo>
                    <a:pt x="360" y="126"/>
                    <a:pt x="319" y="62"/>
                    <a:pt x="261" y="16"/>
                  </a:cubicBezTo>
                  <a:cubicBezTo>
                    <a:pt x="249" y="5"/>
                    <a:pt x="234" y="1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15"/>
            <p:cNvSpPr/>
            <p:nvPr/>
          </p:nvSpPr>
          <p:spPr>
            <a:xfrm rot="1508308">
              <a:off x="1438815" y="1228210"/>
              <a:ext cx="88541" cy="54787"/>
            </a:xfrm>
            <a:custGeom>
              <a:avLst/>
              <a:gdLst/>
              <a:ahLst/>
              <a:cxnLst/>
              <a:rect l="l" t="t" r="r" b="b"/>
              <a:pathLst>
                <a:path w="522" h="323" extrusionOk="0">
                  <a:moveTo>
                    <a:pt x="139" y="0"/>
                  </a:moveTo>
                  <a:cubicBezTo>
                    <a:pt x="52" y="0"/>
                    <a:pt x="11" y="76"/>
                    <a:pt x="11" y="157"/>
                  </a:cubicBezTo>
                  <a:cubicBezTo>
                    <a:pt x="1" y="226"/>
                    <a:pt x="59" y="285"/>
                    <a:pt x="122" y="285"/>
                  </a:cubicBezTo>
                  <a:cubicBezTo>
                    <a:pt x="128" y="285"/>
                    <a:pt x="133" y="285"/>
                    <a:pt x="139" y="284"/>
                  </a:cubicBezTo>
                  <a:cubicBezTo>
                    <a:pt x="155" y="281"/>
                    <a:pt x="171" y="280"/>
                    <a:pt x="187" y="280"/>
                  </a:cubicBezTo>
                  <a:cubicBezTo>
                    <a:pt x="232" y="280"/>
                    <a:pt x="275" y="292"/>
                    <a:pt x="318" y="313"/>
                  </a:cubicBezTo>
                  <a:cubicBezTo>
                    <a:pt x="333" y="320"/>
                    <a:pt x="347" y="323"/>
                    <a:pt x="361" y="323"/>
                  </a:cubicBezTo>
                  <a:cubicBezTo>
                    <a:pt x="406" y="323"/>
                    <a:pt x="444" y="291"/>
                    <a:pt x="475" y="255"/>
                  </a:cubicBezTo>
                  <a:cubicBezTo>
                    <a:pt x="509" y="215"/>
                    <a:pt x="521" y="162"/>
                    <a:pt x="498" y="116"/>
                  </a:cubicBezTo>
                  <a:cubicBezTo>
                    <a:pt x="492" y="105"/>
                    <a:pt x="481" y="81"/>
                    <a:pt x="463" y="76"/>
                  </a:cubicBezTo>
                  <a:cubicBezTo>
                    <a:pt x="359" y="41"/>
                    <a:pt x="249" y="1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15"/>
            <p:cNvSpPr/>
            <p:nvPr/>
          </p:nvSpPr>
          <p:spPr>
            <a:xfrm rot="1508308">
              <a:off x="192583" y="760205"/>
              <a:ext cx="85657" cy="83282"/>
            </a:xfrm>
            <a:custGeom>
              <a:avLst/>
              <a:gdLst/>
              <a:ahLst/>
              <a:cxnLst/>
              <a:rect l="l" t="t" r="r" b="b"/>
              <a:pathLst>
                <a:path w="505" h="491" extrusionOk="0">
                  <a:moveTo>
                    <a:pt x="387" y="0"/>
                  </a:moveTo>
                  <a:cubicBezTo>
                    <a:pt x="357" y="0"/>
                    <a:pt x="328" y="16"/>
                    <a:pt x="313" y="42"/>
                  </a:cubicBezTo>
                  <a:cubicBezTo>
                    <a:pt x="255" y="111"/>
                    <a:pt x="238" y="204"/>
                    <a:pt x="267" y="297"/>
                  </a:cubicBezTo>
                  <a:cubicBezTo>
                    <a:pt x="220" y="291"/>
                    <a:pt x="191" y="291"/>
                    <a:pt x="168" y="285"/>
                  </a:cubicBezTo>
                  <a:cubicBezTo>
                    <a:pt x="157" y="284"/>
                    <a:pt x="146" y="283"/>
                    <a:pt x="135" y="283"/>
                  </a:cubicBezTo>
                  <a:cubicBezTo>
                    <a:pt x="85" y="283"/>
                    <a:pt x="41" y="297"/>
                    <a:pt x="18" y="355"/>
                  </a:cubicBezTo>
                  <a:cubicBezTo>
                    <a:pt x="0" y="383"/>
                    <a:pt x="0" y="424"/>
                    <a:pt x="23" y="447"/>
                  </a:cubicBezTo>
                  <a:cubicBezTo>
                    <a:pt x="52" y="483"/>
                    <a:pt x="88" y="490"/>
                    <a:pt x="126" y="490"/>
                  </a:cubicBezTo>
                  <a:cubicBezTo>
                    <a:pt x="149" y="490"/>
                    <a:pt x="173" y="488"/>
                    <a:pt x="197" y="488"/>
                  </a:cubicBezTo>
                  <a:cubicBezTo>
                    <a:pt x="290" y="488"/>
                    <a:pt x="307" y="395"/>
                    <a:pt x="359" y="355"/>
                  </a:cubicBezTo>
                  <a:cubicBezTo>
                    <a:pt x="481" y="262"/>
                    <a:pt x="504" y="210"/>
                    <a:pt x="464" y="71"/>
                  </a:cubicBezTo>
                  <a:cubicBezTo>
                    <a:pt x="452" y="42"/>
                    <a:pt x="441" y="7"/>
                    <a:pt x="400" y="1"/>
                  </a:cubicBezTo>
                  <a:cubicBezTo>
                    <a:pt x="396" y="0"/>
                    <a:pt x="391" y="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15"/>
            <p:cNvSpPr/>
            <p:nvPr/>
          </p:nvSpPr>
          <p:spPr>
            <a:xfrm rot="1508308">
              <a:off x="248999" y="445073"/>
              <a:ext cx="81756" cy="78533"/>
            </a:xfrm>
            <a:custGeom>
              <a:avLst/>
              <a:gdLst/>
              <a:ahLst/>
              <a:cxnLst/>
              <a:rect l="l" t="t" r="r" b="b"/>
              <a:pathLst>
                <a:path w="482" h="463" extrusionOk="0">
                  <a:moveTo>
                    <a:pt x="132" y="1"/>
                  </a:moveTo>
                  <a:cubicBezTo>
                    <a:pt x="112" y="1"/>
                    <a:pt x="93" y="6"/>
                    <a:pt x="76" y="16"/>
                  </a:cubicBezTo>
                  <a:cubicBezTo>
                    <a:pt x="24" y="45"/>
                    <a:pt x="1" y="103"/>
                    <a:pt x="18" y="155"/>
                  </a:cubicBezTo>
                  <a:cubicBezTo>
                    <a:pt x="47" y="300"/>
                    <a:pt x="151" y="410"/>
                    <a:pt x="296" y="445"/>
                  </a:cubicBezTo>
                  <a:cubicBezTo>
                    <a:pt x="321" y="451"/>
                    <a:pt x="350" y="463"/>
                    <a:pt x="377" y="463"/>
                  </a:cubicBezTo>
                  <a:cubicBezTo>
                    <a:pt x="400" y="463"/>
                    <a:pt x="422" y="454"/>
                    <a:pt x="441" y="428"/>
                  </a:cubicBezTo>
                  <a:cubicBezTo>
                    <a:pt x="482" y="364"/>
                    <a:pt x="441" y="323"/>
                    <a:pt x="412" y="283"/>
                  </a:cubicBezTo>
                  <a:cubicBezTo>
                    <a:pt x="348" y="202"/>
                    <a:pt x="291" y="121"/>
                    <a:pt x="221" y="45"/>
                  </a:cubicBezTo>
                  <a:cubicBezTo>
                    <a:pt x="199" y="16"/>
                    <a:pt x="165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15"/>
            <p:cNvSpPr/>
            <p:nvPr/>
          </p:nvSpPr>
          <p:spPr>
            <a:xfrm rot="1508308">
              <a:off x="715970" y="2379125"/>
              <a:ext cx="87693" cy="69374"/>
            </a:xfrm>
            <a:custGeom>
              <a:avLst/>
              <a:gdLst/>
              <a:ahLst/>
              <a:cxnLst/>
              <a:rect l="l" t="t" r="r" b="b"/>
              <a:pathLst>
                <a:path w="517" h="409" extrusionOk="0">
                  <a:moveTo>
                    <a:pt x="388" y="1"/>
                  </a:moveTo>
                  <a:cubicBezTo>
                    <a:pt x="335" y="1"/>
                    <a:pt x="289" y="38"/>
                    <a:pt x="279" y="91"/>
                  </a:cubicBezTo>
                  <a:cubicBezTo>
                    <a:pt x="266" y="145"/>
                    <a:pt x="242" y="167"/>
                    <a:pt x="201" y="167"/>
                  </a:cubicBezTo>
                  <a:cubicBezTo>
                    <a:pt x="188" y="167"/>
                    <a:pt x="174" y="165"/>
                    <a:pt x="157" y="161"/>
                  </a:cubicBezTo>
                  <a:cubicBezTo>
                    <a:pt x="150" y="159"/>
                    <a:pt x="144" y="159"/>
                    <a:pt x="137" y="159"/>
                  </a:cubicBezTo>
                  <a:cubicBezTo>
                    <a:pt x="120" y="159"/>
                    <a:pt x="104" y="163"/>
                    <a:pt x="88" y="167"/>
                  </a:cubicBezTo>
                  <a:cubicBezTo>
                    <a:pt x="24" y="202"/>
                    <a:pt x="1" y="248"/>
                    <a:pt x="18" y="312"/>
                  </a:cubicBezTo>
                  <a:cubicBezTo>
                    <a:pt x="33" y="370"/>
                    <a:pt x="89" y="408"/>
                    <a:pt x="148" y="408"/>
                  </a:cubicBezTo>
                  <a:cubicBezTo>
                    <a:pt x="159" y="408"/>
                    <a:pt x="169" y="407"/>
                    <a:pt x="180" y="404"/>
                  </a:cubicBezTo>
                  <a:cubicBezTo>
                    <a:pt x="267" y="375"/>
                    <a:pt x="337" y="317"/>
                    <a:pt x="435" y="306"/>
                  </a:cubicBezTo>
                  <a:cubicBezTo>
                    <a:pt x="516" y="294"/>
                    <a:pt x="511" y="202"/>
                    <a:pt x="511" y="126"/>
                  </a:cubicBezTo>
                  <a:cubicBezTo>
                    <a:pt x="511" y="68"/>
                    <a:pt x="476" y="22"/>
                    <a:pt x="418" y="5"/>
                  </a:cubicBezTo>
                  <a:cubicBezTo>
                    <a:pt x="408" y="2"/>
                    <a:pt x="398" y="1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15"/>
            <p:cNvSpPr/>
            <p:nvPr/>
          </p:nvSpPr>
          <p:spPr>
            <a:xfrm rot="1508308">
              <a:off x="2093261" y="388157"/>
              <a:ext cx="77685" cy="76328"/>
            </a:xfrm>
            <a:custGeom>
              <a:avLst/>
              <a:gdLst/>
              <a:ahLst/>
              <a:cxnLst/>
              <a:rect l="l" t="t" r="r" b="b"/>
              <a:pathLst>
                <a:path w="458" h="450" extrusionOk="0">
                  <a:moveTo>
                    <a:pt x="323" y="0"/>
                  </a:moveTo>
                  <a:cubicBezTo>
                    <a:pt x="316" y="0"/>
                    <a:pt x="309" y="1"/>
                    <a:pt x="301" y="3"/>
                  </a:cubicBezTo>
                  <a:cubicBezTo>
                    <a:pt x="203" y="26"/>
                    <a:pt x="17" y="229"/>
                    <a:pt x="12" y="328"/>
                  </a:cubicBezTo>
                  <a:cubicBezTo>
                    <a:pt x="0" y="368"/>
                    <a:pt x="17" y="415"/>
                    <a:pt x="52" y="438"/>
                  </a:cubicBezTo>
                  <a:cubicBezTo>
                    <a:pt x="65" y="446"/>
                    <a:pt x="79" y="450"/>
                    <a:pt x="94" y="450"/>
                  </a:cubicBezTo>
                  <a:cubicBezTo>
                    <a:pt x="120" y="450"/>
                    <a:pt x="147" y="437"/>
                    <a:pt x="162" y="415"/>
                  </a:cubicBezTo>
                  <a:cubicBezTo>
                    <a:pt x="191" y="380"/>
                    <a:pt x="214" y="345"/>
                    <a:pt x="243" y="310"/>
                  </a:cubicBezTo>
                  <a:cubicBezTo>
                    <a:pt x="301" y="328"/>
                    <a:pt x="319" y="374"/>
                    <a:pt x="342" y="403"/>
                  </a:cubicBezTo>
                  <a:cubicBezTo>
                    <a:pt x="354" y="415"/>
                    <a:pt x="373" y="425"/>
                    <a:pt x="393" y="425"/>
                  </a:cubicBezTo>
                  <a:cubicBezTo>
                    <a:pt x="401" y="425"/>
                    <a:pt x="409" y="424"/>
                    <a:pt x="417" y="420"/>
                  </a:cubicBezTo>
                  <a:cubicBezTo>
                    <a:pt x="452" y="403"/>
                    <a:pt x="458" y="368"/>
                    <a:pt x="452" y="333"/>
                  </a:cubicBezTo>
                  <a:cubicBezTo>
                    <a:pt x="452" y="310"/>
                    <a:pt x="446" y="293"/>
                    <a:pt x="435" y="275"/>
                  </a:cubicBezTo>
                  <a:cubicBezTo>
                    <a:pt x="365" y="212"/>
                    <a:pt x="324" y="148"/>
                    <a:pt x="365" y="50"/>
                  </a:cubicBezTo>
                  <a:cubicBezTo>
                    <a:pt x="379" y="21"/>
                    <a:pt x="354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15"/>
            <p:cNvSpPr/>
            <p:nvPr/>
          </p:nvSpPr>
          <p:spPr>
            <a:xfrm rot="1508308">
              <a:off x="249269" y="1216020"/>
              <a:ext cx="69883" cy="92442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147" y="0"/>
                  </a:moveTo>
                  <a:cubicBezTo>
                    <a:pt x="137" y="0"/>
                    <a:pt x="126" y="2"/>
                    <a:pt x="116" y="5"/>
                  </a:cubicBezTo>
                  <a:cubicBezTo>
                    <a:pt x="41" y="22"/>
                    <a:pt x="0" y="97"/>
                    <a:pt x="18" y="167"/>
                  </a:cubicBezTo>
                  <a:cubicBezTo>
                    <a:pt x="29" y="207"/>
                    <a:pt x="41" y="242"/>
                    <a:pt x="58" y="283"/>
                  </a:cubicBezTo>
                  <a:cubicBezTo>
                    <a:pt x="70" y="358"/>
                    <a:pt x="186" y="375"/>
                    <a:pt x="209" y="468"/>
                  </a:cubicBezTo>
                  <a:cubicBezTo>
                    <a:pt x="222" y="511"/>
                    <a:pt x="247" y="545"/>
                    <a:pt x="288" y="545"/>
                  </a:cubicBezTo>
                  <a:cubicBezTo>
                    <a:pt x="303" y="545"/>
                    <a:pt x="318" y="541"/>
                    <a:pt x="336" y="532"/>
                  </a:cubicBezTo>
                  <a:cubicBezTo>
                    <a:pt x="388" y="503"/>
                    <a:pt x="412" y="439"/>
                    <a:pt x="383" y="387"/>
                  </a:cubicBezTo>
                  <a:cubicBezTo>
                    <a:pt x="330" y="289"/>
                    <a:pt x="290" y="190"/>
                    <a:pt x="261" y="86"/>
                  </a:cubicBezTo>
                  <a:cubicBezTo>
                    <a:pt x="247" y="33"/>
                    <a:pt x="197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15"/>
            <p:cNvSpPr/>
            <p:nvPr/>
          </p:nvSpPr>
          <p:spPr>
            <a:xfrm rot="1508308">
              <a:off x="1966743" y="144377"/>
              <a:ext cx="56144" cy="89728"/>
            </a:xfrm>
            <a:custGeom>
              <a:avLst/>
              <a:gdLst/>
              <a:ahLst/>
              <a:cxnLst/>
              <a:rect l="l" t="t" r="r" b="b"/>
              <a:pathLst>
                <a:path w="331" h="529" extrusionOk="0">
                  <a:moveTo>
                    <a:pt x="198" y="0"/>
                  </a:moveTo>
                  <a:cubicBezTo>
                    <a:pt x="156" y="0"/>
                    <a:pt x="116" y="21"/>
                    <a:pt x="93" y="60"/>
                  </a:cubicBezTo>
                  <a:cubicBezTo>
                    <a:pt x="23" y="171"/>
                    <a:pt x="0" y="304"/>
                    <a:pt x="35" y="431"/>
                  </a:cubicBezTo>
                  <a:cubicBezTo>
                    <a:pt x="48" y="491"/>
                    <a:pt x="101" y="528"/>
                    <a:pt x="158" y="528"/>
                  </a:cubicBezTo>
                  <a:cubicBezTo>
                    <a:pt x="179" y="528"/>
                    <a:pt x="200" y="523"/>
                    <a:pt x="220" y="512"/>
                  </a:cubicBezTo>
                  <a:cubicBezTo>
                    <a:pt x="290" y="483"/>
                    <a:pt x="325" y="402"/>
                    <a:pt x="307" y="333"/>
                  </a:cubicBezTo>
                  <a:cubicBezTo>
                    <a:pt x="278" y="275"/>
                    <a:pt x="272" y="211"/>
                    <a:pt x="296" y="153"/>
                  </a:cubicBezTo>
                  <a:cubicBezTo>
                    <a:pt x="330" y="101"/>
                    <a:pt x="307" y="37"/>
                    <a:pt x="255" y="14"/>
                  </a:cubicBezTo>
                  <a:cubicBezTo>
                    <a:pt x="237" y="5"/>
                    <a:pt x="217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15"/>
            <p:cNvSpPr/>
            <p:nvPr/>
          </p:nvSpPr>
          <p:spPr>
            <a:xfrm rot="1508308">
              <a:off x="205072" y="1406210"/>
              <a:ext cx="99396" cy="59536"/>
            </a:xfrm>
            <a:custGeom>
              <a:avLst/>
              <a:gdLst/>
              <a:ahLst/>
              <a:cxnLst/>
              <a:rect l="l" t="t" r="r" b="b"/>
              <a:pathLst>
                <a:path w="586" h="351" extrusionOk="0">
                  <a:moveTo>
                    <a:pt x="142" y="1"/>
                  </a:moveTo>
                  <a:cubicBezTo>
                    <a:pt x="114" y="1"/>
                    <a:pt x="89" y="12"/>
                    <a:pt x="70" y="48"/>
                  </a:cubicBezTo>
                  <a:cubicBezTo>
                    <a:pt x="0" y="164"/>
                    <a:pt x="151" y="187"/>
                    <a:pt x="192" y="251"/>
                  </a:cubicBezTo>
                  <a:cubicBezTo>
                    <a:pt x="239" y="315"/>
                    <a:pt x="312" y="351"/>
                    <a:pt x="389" y="351"/>
                  </a:cubicBezTo>
                  <a:cubicBezTo>
                    <a:pt x="415" y="351"/>
                    <a:pt x="443" y="347"/>
                    <a:pt x="470" y="338"/>
                  </a:cubicBezTo>
                  <a:cubicBezTo>
                    <a:pt x="545" y="326"/>
                    <a:pt x="586" y="239"/>
                    <a:pt x="545" y="170"/>
                  </a:cubicBezTo>
                  <a:cubicBezTo>
                    <a:pt x="495" y="87"/>
                    <a:pt x="409" y="30"/>
                    <a:pt x="310" y="30"/>
                  </a:cubicBezTo>
                  <a:cubicBezTo>
                    <a:pt x="305" y="30"/>
                    <a:pt x="301" y="30"/>
                    <a:pt x="296" y="31"/>
                  </a:cubicBezTo>
                  <a:cubicBezTo>
                    <a:pt x="293" y="31"/>
                    <a:pt x="291" y="31"/>
                    <a:pt x="288" y="31"/>
                  </a:cubicBezTo>
                  <a:cubicBezTo>
                    <a:pt x="242" y="31"/>
                    <a:pt x="189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15"/>
            <p:cNvSpPr/>
            <p:nvPr/>
          </p:nvSpPr>
          <p:spPr>
            <a:xfrm rot="1508308">
              <a:off x="356176" y="390105"/>
              <a:ext cx="67847" cy="80738"/>
            </a:xfrm>
            <a:custGeom>
              <a:avLst/>
              <a:gdLst/>
              <a:ahLst/>
              <a:cxnLst/>
              <a:rect l="l" t="t" r="r" b="b"/>
              <a:pathLst>
                <a:path w="400" h="476" extrusionOk="0">
                  <a:moveTo>
                    <a:pt x="271" y="1"/>
                  </a:moveTo>
                  <a:cubicBezTo>
                    <a:pt x="256" y="1"/>
                    <a:pt x="240" y="4"/>
                    <a:pt x="226" y="11"/>
                  </a:cubicBezTo>
                  <a:cubicBezTo>
                    <a:pt x="81" y="46"/>
                    <a:pt x="0" y="306"/>
                    <a:pt x="99" y="422"/>
                  </a:cubicBezTo>
                  <a:cubicBezTo>
                    <a:pt x="123" y="457"/>
                    <a:pt x="162" y="475"/>
                    <a:pt x="202" y="475"/>
                  </a:cubicBezTo>
                  <a:cubicBezTo>
                    <a:pt x="228" y="475"/>
                    <a:pt x="255" y="467"/>
                    <a:pt x="278" y="451"/>
                  </a:cubicBezTo>
                  <a:cubicBezTo>
                    <a:pt x="342" y="405"/>
                    <a:pt x="400" y="133"/>
                    <a:pt x="359" y="46"/>
                  </a:cubicBezTo>
                  <a:cubicBezTo>
                    <a:pt x="339" y="18"/>
                    <a:pt x="305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15"/>
            <p:cNvSpPr/>
            <p:nvPr/>
          </p:nvSpPr>
          <p:spPr>
            <a:xfrm rot="1508308">
              <a:off x="136536" y="81941"/>
              <a:ext cx="74802" cy="61571"/>
            </a:xfrm>
            <a:custGeom>
              <a:avLst/>
              <a:gdLst/>
              <a:ahLst/>
              <a:cxnLst/>
              <a:rect l="l" t="t" r="r" b="b"/>
              <a:pathLst>
                <a:path w="441" h="363" extrusionOk="0">
                  <a:moveTo>
                    <a:pt x="144" y="0"/>
                  </a:moveTo>
                  <a:cubicBezTo>
                    <a:pt x="103" y="0"/>
                    <a:pt x="62" y="19"/>
                    <a:pt x="35" y="55"/>
                  </a:cubicBezTo>
                  <a:cubicBezTo>
                    <a:pt x="0" y="107"/>
                    <a:pt x="0" y="176"/>
                    <a:pt x="35" y="228"/>
                  </a:cubicBezTo>
                  <a:cubicBezTo>
                    <a:pt x="74" y="311"/>
                    <a:pt x="149" y="362"/>
                    <a:pt x="236" y="362"/>
                  </a:cubicBezTo>
                  <a:cubicBezTo>
                    <a:pt x="240" y="362"/>
                    <a:pt x="245" y="362"/>
                    <a:pt x="249" y="362"/>
                  </a:cubicBezTo>
                  <a:cubicBezTo>
                    <a:pt x="254" y="362"/>
                    <a:pt x="257" y="362"/>
                    <a:pt x="261" y="362"/>
                  </a:cubicBezTo>
                  <a:cubicBezTo>
                    <a:pt x="343" y="362"/>
                    <a:pt x="413" y="306"/>
                    <a:pt x="429" y="228"/>
                  </a:cubicBezTo>
                  <a:cubicBezTo>
                    <a:pt x="441" y="147"/>
                    <a:pt x="394" y="72"/>
                    <a:pt x="319" y="55"/>
                  </a:cubicBezTo>
                  <a:cubicBezTo>
                    <a:pt x="278" y="37"/>
                    <a:pt x="244" y="26"/>
                    <a:pt x="203" y="14"/>
                  </a:cubicBezTo>
                  <a:cubicBezTo>
                    <a:pt x="184" y="5"/>
                    <a:pt x="164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15"/>
            <p:cNvSpPr/>
            <p:nvPr/>
          </p:nvSpPr>
          <p:spPr>
            <a:xfrm rot="1508308">
              <a:off x="2268196" y="507800"/>
              <a:ext cx="53260" cy="126535"/>
            </a:xfrm>
            <a:custGeom>
              <a:avLst/>
              <a:gdLst/>
              <a:ahLst/>
              <a:cxnLst/>
              <a:rect l="l" t="t" r="r" b="b"/>
              <a:pathLst>
                <a:path w="314" h="746" extrusionOk="0">
                  <a:moveTo>
                    <a:pt x="93" y="1"/>
                  </a:moveTo>
                  <a:cubicBezTo>
                    <a:pt x="76" y="128"/>
                    <a:pt x="1" y="226"/>
                    <a:pt x="64" y="337"/>
                  </a:cubicBezTo>
                  <a:cubicBezTo>
                    <a:pt x="116" y="406"/>
                    <a:pt x="128" y="505"/>
                    <a:pt x="93" y="586"/>
                  </a:cubicBezTo>
                  <a:cubicBezTo>
                    <a:pt x="70" y="644"/>
                    <a:pt x="99" y="713"/>
                    <a:pt x="163" y="736"/>
                  </a:cubicBezTo>
                  <a:cubicBezTo>
                    <a:pt x="175" y="743"/>
                    <a:pt x="189" y="746"/>
                    <a:pt x="203" y="746"/>
                  </a:cubicBezTo>
                  <a:cubicBezTo>
                    <a:pt x="229" y="746"/>
                    <a:pt x="254" y="735"/>
                    <a:pt x="273" y="713"/>
                  </a:cubicBezTo>
                  <a:cubicBezTo>
                    <a:pt x="313" y="673"/>
                    <a:pt x="313" y="609"/>
                    <a:pt x="273" y="563"/>
                  </a:cubicBezTo>
                  <a:cubicBezTo>
                    <a:pt x="227" y="505"/>
                    <a:pt x="215" y="423"/>
                    <a:pt x="250" y="354"/>
                  </a:cubicBezTo>
                  <a:cubicBezTo>
                    <a:pt x="302" y="209"/>
                    <a:pt x="261" y="87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15"/>
            <p:cNvSpPr/>
            <p:nvPr/>
          </p:nvSpPr>
          <p:spPr>
            <a:xfrm rot="1508308">
              <a:off x="431399" y="1140962"/>
              <a:ext cx="83622" cy="89049"/>
            </a:xfrm>
            <a:custGeom>
              <a:avLst/>
              <a:gdLst/>
              <a:ahLst/>
              <a:cxnLst/>
              <a:rect l="l" t="t" r="r" b="b"/>
              <a:pathLst>
                <a:path w="493" h="525" extrusionOk="0">
                  <a:moveTo>
                    <a:pt x="420" y="0"/>
                  </a:moveTo>
                  <a:cubicBezTo>
                    <a:pt x="395" y="0"/>
                    <a:pt x="381" y="23"/>
                    <a:pt x="371" y="38"/>
                  </a:cubicBezTo>
                  <a:cubicBezTo>
                    <a:pt x="331" y="90"/>
                    <a:pt x="308" y="148"/>
                    <a:pt x="232" y="148"/>
                  </a:cubicBezTo>
                  <a:cubicBezTo>
                    <a:pt x="151" y="182"/>
                    <a:pt x="87" y="246"/>
                    <a:pt x="41" y="327"/>
                  </a:cubicBezTo>
                  <a:cubicBezTo>
                    <a:pt x="6" y="397"/>
                    <a:pt x="1" y="466"/>
                    <a:pt x="76" y="507"/>
                  </a:cubicBezTo>
                  <a:cubicBezTo>
                    <a:pt x="96" y="519"/>
                    <a:pt x="116" y="524"/>
                    <a:pt x="134" y="524"/>
                  </a:cubicBezTo>
                  <a:cubicBezTo>
                    <a:pt x="178" y="524"/>
                    <a:pt x="215" y="494"/>
                    <a:pt x="244" y="449"/>
                  </a:cubicBezTo>
                  <a:cubicBezTo>
                    <a:pt x="267" y="408"/>
                    <a:pt x="267" y="356"/>
                    <a:pt x="319" y="333"/>
                  </a:cubicBezTo>
                  <a:cubicBezTo>
                    <a:pt x="452" y="264"/>
                    <a:pt x="493" y="194"/>
                    <a:pt x="476" y="67"/>
                  </a:cubicBezTo>
                  <a:cubicBezTo>
                    <a:pt x="470" y="38"/>
                    <a:pt x="470" y="14"/>
                    <a:pt x="435" y="3"/>
                  </a:cubicBezTo>
                  <a:cubicBezTo>
                    <a:pt x="430" y="1"/>
                    <a:pt x="424" y="0"/>
                    <a:pt x="4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15"/>
            <p:cNvSpPr/>
            <p:nvPr/>
          </p:nvSpPr>
          <p:spPr>
            <a:xfrm rot="1508308">
              <a:off x="425936" y="1756769"/>
              <a:ext cx="103297" cy="55804"/>
            </a:xfrm>
            <a:custGeom>
              <a:avLst/>
              <a:gdLst/>
              <a:ahLst/>
              <a:cxnLst/>
              <a:rect l="l" t="t" r="r" b="b"/>
              <a:pathLst>
                <a:path w="609" h="329" extrusionOk="0">
                  <a:moveTo>
                    <a:pt x="132" y="0"/>
                  </a:moveTo>
                  <a:cubicBezTo>
                    <a:pt x="123" y="0"/>
                    <a:pt x="114" y="1"/>
                    <a:pt x="105" y="3"/>
                  </a:cubicBezTo>
                  <a:cubicBezTo>
                    <a:pt x="47" y="20"/>
                    <a:pt x="0" y="37"/>
                    <a:pt x="0" y="107"/>
                  </a:cubicBezTo>
                  <a:cubicBezTo>
                    <a:pt x="0" y="165"/>
                    <a:pt x="47" y="211"/>
                    <a:pt x="105" y="217"/>
                  </a:cubicBezTo>
                  <a:lnTo>
                    <a:pt x="163" y="217"/>
                  </a:lnTo>
                  <a:cubicBezTo>
                    <a:pt x="183" y="211"/>
                    <a:pt x="204" y="208"/>
                    <a:pt x="225" y="208"/>
                  </a:cubicBezTo>
                  <a:cubicBezTo>
                    <a:pt x="286" y="208"/>
                    <a:pt x="345" y="233"/>
                    <a:pt x="388" y="281"/>
                  </a:cubicBezTo>
                  <a:cubicBezTo>
                    <a:pt x="409" y="312"/>
                    <a:pt x="444" y="328"/>
                    <a:pt x="480" y="328"/>
                  </a:cubicBezTo>
                  <a:cubicBezTo>
                    <a:pt x="504" y="328"/>
                    <a:pt x="529" y="320"/>
                    <a:pt x="551" y="304"/>
                  </a:cubicBezTo>
                  <a:cubicBezTo>
                    <a:pt x="609" y="258"/>
                    <a:pt x="585" y="194"/>
                    <a:pt x="556" y="136"/>
                  </a:cubicBezTo>
                  <a:cubicBezTo>
                    <a:pt x="548" y="47"/>
                    <a:pt x="499" y="26"/>
                    <a:pt x="436" y="26"/>
                  </a:cubicBezTo>
                  <a:cubicBezTo>
                    <a:pt x="414" y="26"/>
                    <a:pt x="390" y="29"/>
                    <a:pt x="365" y="32"/>
                  </a:cubicBezTo>
                  <a:cubicBezTo>
                    <a:pt x="349" y="38"/>
                    <a:pt x="332" y="40"/>
                    <a:pt x="317" y="40"/>
                  </a:cubicBezTo>
                  <a:cubicBezTo>
                    <a:pt x="254" y="40"/>
                    <a:pt x="196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15"/>
            <p:cNvSpPr/>
            <p:nvPr/>
          </p:nvSpPr>
          <p:spPr>
            <a:xfrm rot="1508308">
              <a:off x="1436930" y="1571779"/>
              <a:ext cx="74802" cy="56992"/>
            </a:xfrm>
            <a:custGeom>
              <a:avLst/>
              <a:gdLst/>
              <a:ahLst/>
              <a:cxnLst/>
              <a:rect l="l" t="t" r="r" b="b"/>
              <a:pathLst>
                <a:path w="441" h="336" extrusionOk="0">
                  <a:moveTo>
                    <a:pt x="183" y="0"/>
                  </a:moveTo>
                  <a:cubicBezTo>
                    <a:pt x="162" y="0"/>
                    <a:pt x="142" y="3"/>
                    <a:pt x="122" y="11"/>
                  </a:cubicBezTo>
                  <a:cubicBezTo>
                    <a:pt x="41" y="51"/>
                    <a:pt x="0" y="144"/>
                    <a:pt x="17" y="231"/>
                  </a:cubicBezTo>
                  <a:cubicBezTo>
                    <a:pt x="32" y="293"/>
                    <a:pt x="89" y="335"/>
                    <a:pt x="151" y="335"/>
                  </a:cubicBezTo>
                  <a:cubicBezTo>
                    <a:pt x="165" y="335"/>
                    <a:pt x="178" y="333"/>
                    <a:pt x="191" y="329"/>
                  </a:cubicBezTo>
                  <a:cubicBezTo>
                    <a:pt x="220" y="324"/>
                    <a:pt x="243" y="318"/>
                    <a:pt x="272" y="318"/>
                  </a:cubicBezTo>
                  <a:cubicBezTo>
                    <a:pt x="293" y="320"/>
                    <a:pt x="313" y="322"/>
                    <a:pt x="332" y="322"/>
                  </a:cubicBezTo>
                  <a:cubicBezTo>
                    <a:pt x="367" y="322"/>
                    <a:pt x="398" y="313"/>
                    <a:pt x="417" y="271"/>
                  </a:cubicBezTo>
                  <a:cubicBezTo>
                    <a:pt x="440" y="202"/>
                    <a:pt x="440" y="127"/>
                    <a:pt x="429" y="57"/>
                  </a:cubicBezTo>
                  <a:cubicBezTo>
                    <a:pt x="424" y="47"/>
                    <a:pt x="414" y="27"/>
                    <a:pt x="404" y="27"/>
                  </a:cubicBezTo>
                  <a:cubicBezTo>
                    <a:pt x="402" y="27"/>
                    <a:pt x="401" y="27"/>
                    <a:pt x="400" y="28"/>
                  </a:cubicBezTo>
                  <a:cubicBezTo>
                    <a:pt x="392" y="29"/>
                    <a:pt x="384" y="30"/>
                    <a:pt x="376" y="30"/>
                  </a:cubicBezTo>
                  <a:cubicBezTo>
                    <a:pt x="312" y="30"/>
                    <a:pt x="247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15"/>
            <p:cNvSpPr/>
            <p:nvPr/>
          </p:nvSpPr>
          <p:spPr>
            <a:xfrm rot="1508308">
              <a:off x="1558157" y="1748966"/>
              <a:ext cx="78703" cy="61232"/>
            </a:xfrm>
            <a:custGeom>
              <a:avLst/>
              <a:gdLst/>
              <a:ahLst/>
              <a:cxnLst/>
              <a:rect l="l" t="t" r="r" b="b"/>
              <a:pathLst>
                <a:path w="464" h="361" extrusionOk="0">
                  <a:moveTo>
                    <a:pt x="315" y="0"/>
                  </a:moveTo>
                  <a:cubicBezTo>
                    <a:pt x="297" y="0"/>
                    <a:pt x="278" y="4"/>
                    <a:pt x="261" y="12"/>
                  </a:cubicBezTo>
                  <a:cubicBezTo>
                    <a:pt x="226" y="29"/>
                    <a:pt x="197" y="53"/>
                    <a:pt x="162" y="76"/>
                  </a:cubicBezTo>
                  <a:cubicBezTo>
                    <a:pt x="151" y="81"/>
                    <a:pt x="133" y="87"/>
                    <a:pt x="116" y="87"/>
                  </a:cubicBezTo>
                  <a:cubicBezTo>
                    <a:pt x="52" y="87"/>
                    <a:pt x="0" y="145"/>
                    <a:pt x="12" y="209"/>
                  </a:cubicBezTo>
                  <a:cubicBezTo>
                    <a:pt x="12" y="290"/>
                    <a:pt x="75" y="354"/>
                    <a:pt x="156" y="360"/>
                  </a:cubicBezTo>
                  <a:cubicBezTo>
                    <a:pt x="166" y="360"/>
                    <a:pt x="175" y="361"/>
                    <a:pt x="184" y="361"/>
                  </a:cubicBezTo>
                  <a:cubicBezTo>
                    <a:pt x="290" y="361"/>
                    <a:pt x="392" y="299"/>
                    <a:pt x="440" y="197"/>
                  </a:cubicBezTo>
                  <a:cubicBezTo>
                    <a:pt x="464" y="145"/>
                    <a:pt x="452" y="87"/>
                    <a:pt x="411" y="47"/>
                  </a:cubicBezTo>
                  <a:cubicBezTo>
                    <a:pt x="388" y="16"/>
                    <a:pt x="35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15"/>
            <p:cNvSpPr/>
            <p:nvPr/>
          </p:nvSpPr>
          <p:spPr>
            <a:xfrm rot="1508308">
              <a:off x="1425808" y="1803820"/>
              <a:ext cx="79890" cy="71070"/>
            </a:xfrm>
            <a:custGeom>
              <a:avLst/>
              <a:gdLst/>
              <a:ahLst/>
              <a:cxnLst/>
              <a:rect l="l" t="t" r="r" b="b"/>
              <a:pathLst>
                <a:path w="471" h="419" extrusionOk="0">
                  <a:moveTo>
                    <a:pt x="325" y="0"/>
                  </a:moveTo>
                  <a:cubicBezTo>
                    <a:pt x="262" y="0"/>
                    <a:pt x="53" y="139"/>
                    <a:pt x="30" y="197"/>
                  </a:cubicBezTo>
                  <a:cubicBezTo>
                    <a:pt x="1" y="255"/>
                    <a:pt x="12" y="325"/>
                    <a:pt x="53" y="371"/>
                  </a:cubicBezTo>
                  <a:cubicBezTo>
                    <a:pt x="70" y="401"/>
                    <a:pt x="106" y="418"/>
                    <a:pt x="143" y="418"/>
                  </a:cubicBezTo>
                  <a:cubicBezTo>
                    <a:pt x="155" y="418"/>
                    <a:pt x="168" y="416"/>
                    <a:pt x="180" y="412"/>
                  </a:cubicBezTo>
                  <a:cubicBezTo>
                    <a:pt x="262" y="359"/>
                    <a:pt x="337" y="290"/>
                    <a:pt x="418" y="238"/>
                  </a:cubicBezTo>
                  <a:cubicBezTo>
                    <a:pt x="470" y="209"/>
                    <a:pt x="453" y="139"/>
                    <a:pt x="430" y="87"/>
                  </a:cubicBezTo>
                  <a:cubicBezTo>
                    <a:pt x="406" y="47"/>
                    <a:pt x="389" y="6"/>
                    <a:pt x="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15"/>
            <p:cNvSpPr/>
            <p:nvPr/>
          </p:nvSpPr>
          <p:spPr>
            <a:xfrm rot="1508308">
              <a:off x="797377" y="1240240"/>
              <a:ext cx="65473" cy="89049"/>
            </a:xfrm>
            <a:custGeom>
              <a:avLst/>
              <a:gdLst/>
              <a:ahLst/>
              <a:cxnLst/>
              <a:rect l="l" t="t" r="r" b="b"/>
              <a:pathLst>
                <a:path w="386" h="525" extrusionOk="0">
                  <a:moveTo>
                    <a:pt x="266" y="0"/>
                  </a:moveTo>
                  <a:cubicBezTo>
                    <a:pt x="259" y="0"/>
                    <a:pt x="252" y="1"/>
                    <a:pt x="244" y="2"/>
                  </a:cubicBezTo>
                  <a:cubicBezTo>
                    <a:pt x="215" y="8"/>
                    <a:pt x="186" y="19"/>
                    <a:pt x="157" y="31"/>
                  </a:cubicBezTo>
                  <a:cubicBezTo>
                    <a:pt x="24" y="95"/>
                    <a:pt x="1" y="147"/>
                    <a:pt x="76" y="257"/>
                  </a:cubicBezTo>
                  <a:cubicBezTo>
                    <a:pt x="123" y="309"/>
                    <a:pt x="105" y="349"/>
                    <a:pt x="94" y="402"/>
                  </a:cubicBezTo>
                  <a:cubicBezTo>
                    <a:pt x="76" y="448"/>
                    <a:pt x="99" y="500"/>
                    <a:pt x="146" y="518"/>
                  </a:cubicBezTo>
                  <a:cubicBezTo>
                    <a:pt x="158" y="522"/>
                    <a:pt x="170" y="524"/>
                    <a:pt x="182" y="524"/>
                  </a:cubicBezTo>
                  <a:cubicBezTo>
                    <a:pt x="217" y="524"/>
                    <a:pt x="252" y="506"/>
                    <a:pt x="273" y="471"/>
                  </a:cubicBezTo>
                  <a:cubicBezTo>
                    <a:pt x="302" y="431"/>
                    <a:pt x="343" y="373"/>
                    <a:pt x="319" y="326"/>
                  </a:cubicBezTo>
                  <a:cubicBezTo>
                    <a:pt x="273" y="239"/>
                    <a:pt x="302" y="193"/>
                    <a:pt x="348" y="124"/>
                  </a:cubicBezTo>
                  <a:cubicBezTo>
                    <a:pt x="386" y="55"/>
                    <a:pt x="340" y="0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15"/>
            <p:cNvSpPr/>
            <p:nvPr/>
          </p:nvSpPr>
          <p:spPr>
            <a:xfrm rot="1508308">
              <a:off x="2330755" y="755066"/>
              <a:ext cx="76667" cy="93290"/>
            </a:xfrm>
            <a:custGeom>
              <a:avLst/>
              <a:gdLst/>
              <a:ahLst/>
              <a:cxnLst/>
              <a:rect l="l" t="t" r="r" b="b"/>
              <a:pathLst>
                <a:path w="452" h="550" extrusionOk="0">
                  <a:moveTo>
                    <a:pt x="216" y="0"/>
                  </a:moveTo>
                  <a:cubicBezTo>
                    <a:pt x="143" y="0"/>
                    <a:pt x="72" y="35"/>
                    <a:pt x="28" y="97"/>
                  </a:cubicBezTo>
                  <a:cubicBezTo>
                    <a:pt x="1" y="147"/>
                    <a:pt x="37" y="208"/>
                    <a:pt x="91" y="208"/>
                  </a:cubicBezTo>
                  <a:cubicBezTo>
                    <a:pt x="93" y="208"/>
                    <a:pt x="95" y="208"/>
                    <a:pt x="98" y="207"/>
                  </a:cubicBezTo>
                  <a:cubicBezTo>
                    <a:pt x="156" y="196"/>
                    <a:pt x="220" y="184"/>
                    <a:pt x="277" y="161"/>
                  </a:cubicBezTo>
                  <a:lnTo>
                    <a:pt x="277" y="161"/>
                  </a:lnTo>
                  <a:cubicBezTo>
                    <a:pt x="272" y="289"/>
                    <a:pt x="266" y="387"/>
                    <a:pt x="272" y="491"/>
                  </a:cubicBezTo>
                  <a:cubicBezTo>
                    <a:pt x="266" y="520"/>
                    <a:pt x="289" y="543"/>
                    <a:pt x="318" y="549"/>
                  </a:cubicBezTo>
                  <a:cubicBezTo>
                    <a:pt x="321" y="550"/>
                    <a:pt x="323" y="550"/>
                    <a:pt x="325" y="550"/>
                  </a:cubicBezTo>
                  <a:cubicBezTo>
                    <a:pt x="351" y="550"/>
                    <a:pt x="371" y="524"/>
                    <a:pt x="376" y="503"/>
                  </a:cubicBezTo>
                  <a:cubicBezTo>
                    <a:pt x="416" y="410"/>
                    <a:pt x="440" y="306"/>
                    <a:pt x="445" y="202"/>
                  </a:cubicBezTo>
                  <a:cubicBezTo>
                    <a:pt x="451" y="80"/>
                    <a:pt x="416" y="51"/>
                    <a:pt x="260" y="5"/>
                  </a:cubicBezTo>
                  <a:cubicBezTo>
                    <a:pt x="245" y="2"/>
                    <a:pt x="230" y="0"/>
                    <a:pt x="2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15"/>
            <p:cNvSpPr/>
            <p:nvPr/>
          </p:nvSpPr>
          <p:spPr>
            <a:xfrm rot="1508308">
              <a:off x="355033" y="472709"/>
              <a:ext cx="75989" cy="68356"/>
            </a:xfrm>
            <a:custGeom>
              <a:avLst/>
              <a:gdLst/>
              <a:ahLst/>
              <a:cxnLst/>
              <a:rect l="l" t="t" r="r" b="b"/>
              <a:pathLst>
                <a:path w="448" h="403" extrusionOk="0">
                  <a:moveTo>
                    <a:pt x="261" y="0"/>
                  </a:moveTo>
                  <a:cubicBezTo>
                    <a:pt x="131" y="0"/>
                    <a:pt x="0" y="136"/>
                    <a:pt x="26" y="263"/>
                  </a:cubicBezTo>
                  <a:cubicBezTo>
                    <a:pt x="32" y="345"/>
                    <a:pt x="101" y="402"/>
                    <a:pt x="176" y="402"/>
                  </a:cubicBezTo>
                  <a:cubicBezTo>
                    <a:pt x="178" y="403"/>
                    <a:pt x="179" y="403"/>
                    <a:pt x="181" y="403"/>
                  </a:cubicBezTo>
                  <a:cubicBezTo>
                    <a:pt x="307" y="403"/>
                    <a:pt x="448" y="175"/>
                    <a:pt x="396" y="66"/>
                  </a:cubicBezTo>
                  <a:cubicBezTo>
                    <a:pt x="379" y="37"/>
                    <a:pt x="350" y="14"/>
                    <a:pt x="315" y="9"/>
                  </a:cubicBezTo>
                  <a:cubicBezTo>
                    <a:pt x="298" y="3"/>
                    <a:pt x="280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15"/>
            <p:cNvSpPr/>
            <p:nvPr/>
          </p:nvSpPr>
          <p:spPr>
            <a:xfrm rot="1508308">
              <a:off x="496925" y="659067"/>
              <a:ext cx="91424" cy="50207"/>
            </a:xfrm>
            <a:custGeom>
              <a:avLst/>
              <a:gdLst/>
              <a:ahLst/>
              <a:cxnLst/>
              <a:rect l="l" t="t" r="r" b="b"/>
              <a:pathLst>
                <a:path w="539" h="296" extrusionOk="0">
                  <a:moveTo>
                    <a:pt x="84" y="1"/>
                  </a:moveTo>
                  <a:cubicBezTo>
                    <a:pt x="32" y="1"/>
                    <a:pt x="0" y="65"/>
                    <a:pt x="11" y="148"/>
                  </a:cubicBezTo>
                  <a:cubicBezTo>
                    <a:pt x="25" y="230"/>
                    <a:pt x="79" y="296"/>
                    <a:pt x="127" y="296"/>
                  </a:cubicBezTo>
                  <a:cubicBezTo>
                    <a:pt x="137" y="296"/>
                    <a:pt x="147" y="293"/>
                    <a:pt x="155" y="287"/>
                  </a:cubicBezTo>
                  <a:cubicBezTo>
                    <a:pt x="190" y="260"/>
                    <a:pt x="222" y="252"/>
                    <a:pt x="253" y="252"/>
                  </a:cubicBezTo>
                  <a:cubicBezTo>
                    <a:pt x="294" y="252"/>
                    <a:pt x="335" y="267"/>
                    <a:pt x="381" y="270"/>
                  </a:cubicBezTo>
                  <a:cubicBezTo>
                    <a:pt x="390" y="272"/>
                    <a:pt x="399" y="273"/>
                    <a:pt x="407" y="273"/>
                  </a:cubicBezTo>
                  <a:cubicBezTo>
                    <a:pt x="486" y="273"/>
                    <a:pt x="539" y="182"/>
                    <a:pt x="491" y="113"/>
                  </a:cubicBezTo>
                  <a:cubicBezTo>
                    <a:pt x="462" y="56"/>
                    <a:pt x="405" y="21"/>
                    <a:pt x="347" y="15"/>
                  </a:cubicBezTo>
                  <a:cubicBezTo>
                    <a:pt x="325" y="17"/>
                    <a:pt x="303" y="17"/>
                    <a:pt x="281" y="17"/>
                  </a:cubicBezTo>
                  <a:cubicBezTo>
                    <a:pt x="222" y="17"/>
                    <a:pt x="163" y="12"/>
                    <a:pt x="103" y="3"/>
                  </a:cubicBezTo>
                  <a:cubicBezTo>
                    <a:pt x="97" y="2"/>
                    <a:pt x="90" y="1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15"/>
            <p:cNvSpPr/>
            <p:nvPr/>
          </p:nvSpPr>
          <p:spPr>
            <a:xfrm rot="1508308">
              <a:off x="2234400" y="2215042"/>
              <a:ext cx="79720" cy="63437"/>
            </a:xfrm>
            <a:custGeom>
              <a:avLst/>
              <a:gdLst/>
              <a:ahLst/>
              <a:cxnLst/>
              <a:rect l="l" t="t" r="r" b="b"/>
              <a:pathLst>
                <a:path w="470" h="374" extrusionOk="0">
                  <a:moveTo>
                    <a:pt x="331" y="1"/>
                  </a:moveTo>
                  <a:cubicBezTo>
                    <a:pt x="287" y="1"/>
                    <a:pt x="229" y="18"/>
                    <a:pt x="157" y="54"/>
                  </a:cubicBezTo>
                  <a:cubicBezTo>
                    <a:pt x="128" y="66"/>
                    <a:pt x="99" y="83"/>
                    <a:pt x="76" y="106"/>
                  </a:cubicBezTo>
                  <a:cubicBezTo>
                    <a:pt x="12" y="153"/>
                    <a:pt x="1" y="245"/>
                    <a:pt x="47" y="309"/>
                  </a:cubicBezTo>
                  <a:cubicBezTo>
                    <a:pt x="72" y="350"/>
                    <a:pt x="117" y="374"/>
                    <a:pt x="165" y="374"/>
                  </a:cubicBezTo>
                  <a:cubicBezTo>
                    <a:pt x="186" y="374"/>
                    <a:pt x="206" y="370"/>
                    <a:pt x="227" y="361"/>
                  </a:cubicBezTo>
                  <a:cubicBezTo>
                    <a:pt x="261" y="344"/>
                    <a:pt x="296" y="327"/>
                    <a:pt x="331" y="298"/>
                  </a:cubicBezTo>
                  <a:cubicBezTo>
                    <a:pt x="429" y="222"/>
                    <a:pt x="470" y="130"/>
                    <a:pt x="429" y="60"/>
                  </a:cubicBezTo>
                  <a:cubicBezTo>
                    <a:pt x="411" y="21"/>
                    <a:pt x="379" y="1"/>
                    <a:pt x="3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15"/>
            <p:cNvSpPr/>
            <p:nvPr/>
          </p:nvSpPr>
          <p:spPr>
            <a:xfrm rot="1508308">
              <a:off x="10820" y="1621313"/>
              <a:ext cx="99057" cy="45118"/>
            </a:xfrm>
            <a:custGeom>
              <a:avLst/>
              <a:gdLst/>
              <a:ahLst/>
              <a:cxnLst/>
              <a:rect l="l" t="t" r="r" b="b"/>
              <a:pathLst>
                <a:path w="584" h="266" extrusionOk="0">
                  <a:moveTo>
                    <a:pt x="368" y="0"/>
                  </a:moveTo>
                  <a:cubicBezTo>
                    <a:pt x="275" y="0"/>
                    <a:pt x="183" y="14"/>
                    <a:pt x="93" y="43"/>
                  </a:cubicBezTo>
                  <a:cubicBezTo>
                    <a:pt x="30" y="66"/>
                    <a:pt x="1" y="141"/>
                    <a:pt x="36" y="199"/>
                  </a:cubicBezTo>
                  <a:cubicBezTo>
                    <a:pt x="49" y="239"/>
                    <a:pt x="86" y="265"/>
                    <a:pt x="128" y="265"/>
                  </a:cubicBezTo>
                  <a:cubicBezTo>
                    <a:pt x="141" y="265"/>
                    <a:pt x="155" y="263"/>
                    <a:pt x="169" y="257"/>
                  </a:cubicBezTo>
                  <a:cubicBezTo>
                    <a:pt x="217" y="246"/>
                    <a:pt x="268" y="239"/>
                    <a:pt x="320" y="239"/>
                  </a:cubicBezTo>
                  <a:cubicBezTo>
                    <a:pt x="349" y="239"/>
                    <a:pt x="378" y="241"/>
                    <a:pt x="406" y="245"/>
                  </a:cubicBezTo>
                  <a:cubicBezTo>
                    <a:pt x="412" y="246"/>
                    <a:pt x="418" y="246"/>
                    <a:pt x="424" y="246"/>
                  </a:cubicBezTo>
                  <a:cubicBezTo>
                    <a:pt x="519" y="246"/>
                    <a:pt x="583" y="157"/>
                    <a:pt x="540" y="43"/>
                  </a:cubicBezTo>
                  <a:lnTo>
                    <a:pt x="540" y="43"/>
                  </a:lnTo>
                  <a:cubicBezTo>
                    <a:pt x="540" y="43"/>
                    <a:pt x="539" y="43"/>
                    <a:pt x="539" y="43"/>
                  </a:cubicBezTo>
                  <a:cubicBezTo>
                    <a:pt x="536" y="43"/>
                    <a:pt x="514" y="13"/>
                    <a:pt x="487" y="8"/>
                  </a:cubicBezTo>
                  <a:cubicBezTo>
                    <a:pt x="447" y="3"/>
                    <a:pt x="407" y="0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15"/>
            <p:cNvSpPr/>
            <p:nvPr/>
          </p:nvSpPr>
          <p:spPr>
            <a:xfrm rot="1508308">
              <a:off x="924231" y="243166"/>
              <a:ext cx="80229" cy="54108"/>
            </a:xfrm>
            <a:custGeom>
              <a:avLst/>
              <a:gdLst/>
              <a:ahLst/>
              <a:cxnLst/>
              <a:rect l="l" t="t" r="r" b="b"/>
              <a:pathLst>
                <a:path w="473" h="319" extrusionOk="0">
                  <a:moveTo>
                    <a:pt x="373" y="0"/>
                  </a:moveTo>
                  <a:cubicBezTo>
                    <a:pt x="362" y="0"/>
                    <a:pt x="350" y="2"/>
                    <a:pt x="339" y="7"/>
                  </a:cubicBezTo>
                  <a:cubicBezTo>
                    <a:pt x="292" y="16"/>
                    <a:pt x="251" y="41"/>
                    <a:pt x="202" y="41"/>
                  </a:cubicBezTo>
                  <a:cubicBezTo>
                    <a:pt x="185" y="41"/>
                    <a:pt x="167" y="38"/>
                    <a:pt x="148" y="30"/>
                  </a:cubicBezTo>
                  <a:cubicBezTo>
                    <a:pt x="123" y="20"/>
                    <a:pt x="101" y="16"/>
                    <a:pt x="82" y="16"/>
                  </a:cubicBezTo>
                  <a:cubicBezTo>
                    <a:pt x="25" y="16"/>
                    <a:pt x="0" y="61"/>
                    <a:pt x="9" y="140"/>
                  </a:cubicBezTo>
                  <a:cubicBezTo>
                    <a:pt x="21" y="253"/>
                    <a:pt x="81" y="318"/>
                    <a:pt x="173" y="318"/>
                  </a:cubicBezTo>
                  <a:cubicBezTo>
                    <a:pt x="213" y="318"/>
                    <a:pt x="259" y="306"/>
                    <a:pt x="310" y="279"/>
                  </a:cubicBezTo>
                  <a:cubicBezTo>
                    <a:pt x="339" y="250"/>
                    <a:pt x="392" y="204"/>
                    <a:pt x="438" y="158"/>
                  </a:cubicBezTo>
                  <a:cubicBezTo>
                    <a:pt x="467" y="123"/>
                    <a:pt x="473" y="77"/>
                    <a:pt x="449" y="42"/>
                  </a:cubicBezTo>
                  <a:cubicBezTo>
                    <a:pt x="432" y="16"/>
                    <a:pt x="403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15"/>
            <p:cNvSpPr/>
            <p:nvPr/>
          </p:nvSpPr>
          <p:spPr>
            <a:xfrm rot="1508308">
              <a:off x="1319134" y="1811578"/>
              <a:ext cx="85148" cy="81756"/>
            </a:xfrm>
            <a:custGeom>
              <a:avLst/>
              <a:gdLst/>
              <a:ahLst/>
              <a:cxnLst/>
              <a:rect l="l" t="t" r="r" b="b"/>
              <a:pathLst>
                <a:path w="502" h="482" extrusionOk="0">
                  <a:moveTo>
                    <a:pt x="197" y="101"/>
                  </a:moveTo>
                  <a:lnTo>
                    <a:pt x="197" y="107"/>
                  </a:lnTo>
                  <a:cubicBezTo>
                    <a:pt x="197" y="107"/>
                    <a:pt x="198" y="106"/>
                    <a:pt x="198" y="106"/>
                  </a:cubicBezTo>
                  <a:lnTo>
                    <a:pt x="198" y="106"/>
                  </a:lnTo>
                  <a:cubicBezTo>
                    <a:pt x="198" y="105"/>
                    <a:pt x="197" y="103"/>
                    <a:pt x="197" y="101"/>
                  </a:cubicBezTo>
                  <a:close/>
                  <a:moveTo>
                    <a:pt x="430" y="1"/>
                  </a:moveTo>
                  <a:cubicBezTo>
                    <a:pt x="414" y="1"/>
                    <a:pt x="396" y="5"/>
                    <a:pt x="377" y="14"/>
                  </a:cubicBezTo>
                  <a:cubicBezTo>
                    <a:pt x="319" y="37"/>
                    <a:pt x="261" y="72"/>
                    <a:pt x="198" y="106"/>
                  </a:cubicBezTo>
                  <a:lnTo>
                    <a:pt x="198" y="106"/>
                  </a:lnTo>
                  <a:cubicBezTo>
                    <a:pt x="212" y="201"/>
                    <a:pt x="155" y="229"/>
                    <a:pt x="75" y="252"/>
                  </a:cubicBezTo>
                  <a:cubicBezTo>
                    <a:pt x="29" y="263"/>
                    <a:pt x="0" y="315"/>
                    <a:pt x="12" y="368"/>
                  </a:cubicBezTo>
                  <a:cubicBezTo>
                    <a:pt x="23" y="420"/>
                    <a:pt x="64" y="466"/>
                    <a:pt x="122" y="478"/>
                  </a:cubicBezTo>
                  <a:cubicBezTo>
                    <a:pt x="133" y="480"/>
                    <a:pt x="145" y="482"/>
                    <a:pt x="157" y="482"/>
                  </a:cubicBezTo>
                  <a:cubicBezTo>
                    <a:pt x="197" y="482"/>
                    <a:pt x="239" y="467"/>
                    <a:pt x="243" y="431"/>
                  </a:cubicBezTo>
                  <a:cubicBezTo>
                    <a:pt x="255" y="339"/>
                    <a:pt x="325" y="321"/>
                    <a:pt x="388" y="286"/>
                  </a:cubicBezTo>
                  <a:cubicBezTo>
                    <a:pt x="452" y="246"/>
                    <a:pt x="493" y="171"/>
                    <a:pt x="493" y="95"/>
                  </a:cubicBezTo>
                  <a:cubicBezTo>
                    <a:pt x="501" y="35"/>
                    <a:pt x="475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15"/>
            <p:cNvSpPr/>
            <p:nvPr/>
          </p:nvSpPr>
          <p:spPr>
            <a:xfrm rot="1508308">
              <a:off x="574431" y="526559"/>
              <a:ext cx="74802" cy="77007"/>
            </a:xfrm>
            <a:custGeom>
              <a:avLst/>
              <a:gdLst/>
              <a:ahLst/>
              <a:cxnLst/>
              <a:rect l="l" t="t" r="r" b="b"/>
              <a:pathLst>
                <a:path w="441" h="454" extrusionOk="0">
                  <a:moveTo>
                    <a:pt x="357" y="1"/>
                  </a:moveTo>
                  <a:cubicBezTo>
                    <a:pt x="344" y="1"/>
                    <a:pt x="331" y="4"/>
                    <a:pt x="319" y="11"/>
                  </a:cubicBezTo>
                  <a:cubicBezTo>
                    <a:pt x="250" y="69"/>
                    <a:pt x="181" y="128"/>
                    <a:pt x="84" y="128"/>
                  </a:cubicBezTo>
                  <a:cubicBezTo>
                    <a:pt x="76" y="128"/>
                    <a:pt x="67" y="128"/>
                    <a:pt x="59" y="127"/>
                  </a:cubicBezTo>
                  <a:cubicBezTo>
                    <a:pt x="24" y="127"/>
                    <a:pt x="1" y="185"/>
                    <a:pt x="6" y="225"/>
                  </a:cubicBezTo>
                  <a:cubicBezTo>
                    <a:pt x="18" y="272"/>
                    <a:pt x="35" y="318"/>
                    <a:pt x="53" y="364"/>
                  </a:cubicBezTo>
                  <a:cubicBezTo>
                    <a:pt x="70" y="411"/>
                    <a:pt x="90" y="454"/>
                    <a:pt x="128" y="454"/>
                  </a:cubicBezTo>
                  <a:cubicBezTo>
                    <a:pt x="143" y="454"/>
                    <a:pt x="160" y="448"/>
                    <a:pt x="180" y="434"/>
                  </a:cubicBezTo>
                  <a:cubicBezTo>
                    <a:pt x="296" y="347"/>
                    <a:pt x="383" y="231"/>
                    <a:pt x="429" y="98"/>
                  </a:cubicBezTo>
                  <a:cubicBezTo>
                    <a:pt x="441" y="69"/>
                    <a:pt x="429" y="40"/>
                    <a:pt x="412" y="22"/>
                  </a:cubicBezTo>
                  <a:cubicBezTo>
                    <a:pt x="398" y="8"/>
                    <a:pt x="378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15"/>
            <p:cNvSpPr/>
            <p:nvPr/>
          </p:nvSpPr>
          <p:spPr>
            <a:xfrm rot="1508308">
              <a:off x="1194044" y="537161"/>
              <a:ext cx="71748" cy="93460"/>
            </a:xfrm>
            <a:custGeom>
              <a:avLst/>
              <a:gdLst/>
              <a:ahLst/>
              <a:cxnLst/>
              <a:rect l="l" t="t" r="r" b="b"/>
              <a:pathLst>
                <a:path w="423" h="551" extrusionOk="0">
                  <a:moveTo>
                    <a:pt x="301" y="1"/>
                  </a:moveTo>
                  <a:lnTo>
                    <a:pt x="301" y="1"/>
                  </a:lnTo>
                  <a:cubicBezTo>
                    <a:pt x="122" y="64"/>
                    <a:pt x="0" y="279"/>
                    <a:pt x="46" y="452"/>
                  </a:cubicBezTo>
                  <a:cubicBezTo>
                    <a:pt x="64" y="515"/>
                    <a:pt x="93" y="550"/>
                    <a:pt x="130" y="550"/>
                  </a:cubicBezTo>
                  <a:cubicBezTo>
                    <a:pt x="156" y="550"/>
                    <a:pt x="184" y="534"/>
                    <a:pt x="214" y="499"/>
                  </a:cubicBezTo>
                  <a:cubicBezTo>
                    <a:pt x="255" y="452"/>
                    <a:pt x="307" y="452"/>
                    <a:pt x="353" y="429"/>
                  </a:cubicBezTo>
                  <a:cubicBezTo>
                    <a:pt x="411" y="394"/>
                    <a:pt x="423" y="313"/>
                    <a:pt x="365" y="302"/>
                  </a:cubicBezTo>
                  <a:cubicBezTo>
                    <a:pt x="209" y="267"/>
                    <a:pt x="243" y="192"/>
                    <a:pt x="296" y="99"/>
                  </a:cubicBezTo>
                  <a:cubicBezTo>
                    <a:pt x="313" y="70"/>
                    <a:pt x="330" y="35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15"/>
            <p:cNvSpPr/>
            <p:nvPr/>
          </p:nvSpPr>
          <p:spPr>
            <a:xfrm rot="1508308">
              <a:off x="1878497" y="1939150"/>
              <a:ext cx="73953" cy="67338"/>
            </a:xfrm>
            <a:custGeom>
              <a:avLst/>
              <a:gdLst/>
              <a:ahLst/>
              <a:cxnLst/>
              <a:rect l="l" t="t" r="r" b="b"/>
              <a:pathLst>
                <a:path w="436" h="397" extrusionOk="0">
                  <a:moveTo>
                    <a:pt x="254" y="1"/>
                  </a:moveTo>
                  <a:cubicBezTo>
                    <a:pt x="181" y="1"/>
                    <a:pt x="111" y="33"/>
                    <a:pt x="65" y="96"/>
                  </a:cubicBezTo>
                  <a:cubicBezTo>
                    <a:pt x="7" y="160"/>
                    <a:pt x="1" y="264"/>
                    <a:pt x="59" y="340"/>
                  </a:cubicBezTo>
                  <a:cubicBezTo>
                    <a:pt x="96" y="380"/>
                    <a:pt x="135" y="396"/>
                    <a:pt x="174" y="396"/>
                  </a:cubicBezTo>
                  <a:cubicBezTo>
                    <a:pt x="219" y="396"/>
                    <a:pt x="264" y="374"/>
                    <a:pt x="308" y="340"/>
                  </a:cubicBezTo>
                  <a:cubicBezTo>
                    <a:pt x="302" y="276"/>
                    <a:pt x="348" y="229"/>
                    <a:pt x="383" y="183"/>
                  </a:cubicBezTo>
                  <a:cubicBezTo>
                    <a:pt x="435" y="125"/>
                    <a:pt x="412" y="38"/>
                    <a:pt x="337" y="15"/>
                  </a:cubicBezTo>
                  <a:cubicBezTo>
                    <a:pt x="310" y="6"/>
                    <a:pt x="282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15"/>
            <p:cNvSpPr/>
            <p:nvPr/>
          </p:nvSpPr>
          <p:spPr>
            <a:xfrm rot="1508308">
              <a:off x="401380" y="2380046"/>
              <a:ext cx="81756" cy="70222"/>
            </a:xfrm>
            <a:custGeom>
              <a:avLst/>
              <a:gdLst/>
              <a:ahLst/>
              <a:cxnLst/>
              <a:rect l="l" t="t" r="r" b="b"/>
              <a:pathLst>
                <a:path w="482" h="414" extrusionOk="0">
                  <a:moveTo>
                    <a:pt x="134" y="0"/>
                  </a:moveTo>
                  <a:cubicBezTo>
                    <a:pt x="117" y="0"/>
                    <a:pt x="98" y="9"/>
                    <a:pt x="76" y="33"/>
                  </a:cubicBezTo>
                  <a:cubicBezTo>
                    <a:pt x="0" y="108"/>
                    <a:pt x="111" y="184"/>
                    <a:pt x="111" y="259"/>
                  </a:cubicBezTo>
                  <a:cubicBezTo>
                    <a:pt x="116" y="276"/>
                    <a:pt x="122" y="299"/>
                    <a:pt x="128" y="317"/>
                  </a:cubicBezTo>
                  <a:cubicBezTo>
                    <a:pt x="160" y="376"/>
                    <a:pt x="219" y="413"/>
                    <a:pt x="283" y="413"/>
                  </a:cubicBezTo>
                  <a:cubicBezTo>
                    <a:pt x="300" y="413"/>
                    <a:pt x="319" y="410"/>
                    <a:pt x="336" y="404"/>
                  </a:cubicBezTo>
                  <a:cubicBezTo>
                    <a:pt x="412" y="392"/>
                    <a:pt x="464" y="340"/>
                    <a:pt x="470" y="265"/>
                  </a:cubicBezTo>
                  <a:cubicBezTo>
                    <a:pt x="481" y="172"/>
                    <a:pt x="412" y="137"/>
                    <a:pt x="342" y="108"/>
                  </a:cubicBezTo>
                  <a:cubicBezTo>
                    <a:pt x="319" y="97"/>
                    <a:pt x="302" y="91"/>
                    <a:pt x="279" y="91"/>
                  </a:cubicBezTo>
                  <a:cubicBezTo>
                    <a:pt x="221" y="91"/>
                    <a:pt x="187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15"/>
            <p:cNvSpPr/>
            <p:nvPr/>
          </p:nvSpPr>
          <p:spPr>
            <a:xfrm rot="1508308">
              <a:off x="1117093" y="1525359"/>
              <a:ext cx="66999" cy="85827"/>
            </a:xfrm>
            <a:custGeom>
              <a:avLst/>
              <a:gdLst/>
              <a:ahLst/>
              <a:cxnLst/>
              <a:rect l="l" t="t" r="r" b="b"/>
              <a:pathLst>
                <a:path w="395" h="506" extrusionOk="0">
                  <a:moveTo>
                    <a:pt x="123" y="1"/>
                  </a:moveTo>
                  <a:cubicBezTo>
                    <a:pt x="111" y="1"/>
                    <a:pt x="97" y="4"/>
                    <a:pt x="82" y="12"/>
                  </a:cubicBezTo>
                  <a:cubicBezTo>
                    <a:pt x="1" y="58"/>
                    <a:pt x="7" y="139"/>
                    <a:pt x="41" y="209"/>
                  </a:cubicBezTo>
                  <a:cubicBezTo>
                    <a:pt x="76" y="267"/>
                    <a:pt x="99" y="325"/>
                    <a:pt x="105" y="394"/>
                  </a:cubicBezTo>
                  <a:cubicBezTo>
                    <a:pt x="111" y="452"/>
                    <a:pt x="157" y="493"/>
                    <a:pt x="215" y="504"/>
                  </a:cubicBezTo>
                  <a:cubicBezTo>
                    <a:pt x="220" y="505"/>
                    <a:pt x="226" y="505"/>
                    <a:pt x="231" y="505"/>
                  </a:cubicBezTo>
                  <a:cubicBezTo>
                    <a:pt x="279" y="505"/>
                    <a:pt x="329" y="483"/>
                    <a:pt x="360" y="446"/>
                  </a:cubicBezTo>
                  <a:cubicBezTo>
                    <a:pt x="395" y="400"/>
                    <a:pt x="389" y="336"/>
                    <a:pt x="343" y="302"/>
                  </a:cubicBezTo>
                  <a:cubicBezTo>
                    <a:pt x="296" y="238"/>
                    <a:pt x="261" y="174"/>
                    <a:pt x="232" y="105"/>
                  </a:cubicBezTo>
                  <a:cubicBezTo>
                    <a:pt x="204" y="62"/>
                    <a:pt x="17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15"/>
            <p:cNvSpPr/>
            <p:nvPr/>
          </p:nvSpPr>
          <p:spPr>
            <a:xfrm rot="1508308">
              <a:off x="1733353" y="1758563"/>
              <a:ext cx="52242" cy="84809"/>
            </a:xfrm>
            <a:custGeom>
              <a:avLst/>
              <a:gdLst/>
              <a:ahLst/>
              <a:cxnLst/>
              <a:rect l="l" t="t" r="r" b="b"/>
              <a:pathLst>
                <a:path w="308" h="500" extrusionOk="0">
                  <a:moveTo>
                    <a:pt x="202" y="1"/>
                  </a:moveTo>
                  <a:cubicBezTo>
                    <a:pt x="160" y="1"/>
                    <a:pt x="122" y="14"/>
                    <a:pt x="93" y="49"/>
                  </a:cubicBezTo>
                  <a:cubicBezTo>
                    <a:pt x="12" y="118"/>
                    <a:pt x="1" y="257"/>
                    <a:pt x="82" y="431"/>
                  </a:cubicBezTo>
                  <a:cubicBezTo>
                    <a:pt x="100" y="473"/>
                    <a:pt x="145" y="500"/>
                    <a:pt x="189" y="500"/>
                  </a:cubicBezTo>
                  <a:cubicBezTo>
                    <a:pt x="200" y="500"/>
                    <a:pt x="210" y="498"/>
                    <a:pt x="221" y="495"/>
                  </a:cubicBezTo>
                  <a:cubicBezTo>
                    <a:pt x="296" y="471"/>
                    <a:pt x="308" y="419"/>
                    <a:pt x="302" y="344"/>
                  </a:cubicBezTo>
                  <a:cubicBezTo>
                    <a:pt x="296" y="269"/>
                    <a:pt x="296" y="188"/>
                    <a:pt x="296" y="118"/>
                  </a:cubicBezTo>
                  <a:cubicBezTo>
                    <a:pt x="296" y="66"/>
                    <a:pt x="279" y="20"/>
                    <a:pt x="226" y="2"/>
                  </a:cubicBezTo>
                  <a:cubicBezTo>
                    <a:pt x="218" y="1"/>
                    <a:pt x="210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15"/>
            <p:cNvSpPr/>
            <p:nvPr/>
          </p:nvSpPr>
          <p:spPr>
            <a:xfrm rot="1508308">
              <a:off x="245319" y="114819"/>
              <a:ext cx="75989" cy="77855"/>
            </a:xfrm>
            <a:custGeom>
              <a:avLst/>
              <a:gdLst/>
              <a:ahLst/>
              <a:cxnLst/>
              <a:rect l="l" t="t" r="r" b="b"/>
              <a:pathLst>
                <a:path w="448" h="459" extrusionOk="0">
                  <a:moveTo>
                    <a:pt x="218" y="1"/>
                  </a:moveTo>
                  <a:cubicBezTo>
                    <a:pt x="202" y="1"/>
                    <a:pt x="186" y="4"/>
                    <a:pt x="169" y="13"/>
                  </a:cubicBezTo>
                  <a:cubicBezTo>
                    <a:pt x="94" y="48"/>
                    <a:pt x="111" y="123"/>
                    <a:pt x="128" y="175"/>
                  </a:cubicBezTo>
                  <a:cubicBezTo>
                    <a:pt x="146" y="227"/>
                    <a:pt x="146" y="262"/>
                    <a:pt x="88" y="285"/>
                  </a:cubicBezTo>
                  <a:cubicBezTo>
                    <a:pt x="18" y="297"/>
                    <a:pt x="1" y="378"/>
                    <a:pt x="53" y="418"/>
                  </a:cubicBezTo>
                  <a:cubicBezTo>
                    <a:pt x="76" y="447"/>
                    <a:pt x="102" y="459"/>
                    <a:pt x="132" y="459"/>
                  </a:cubicBezTo>
                  <a:cubicBezTo>
                    <a:pt x="156" y="459"/>
                    <a:pt x="181" y="452"/>
                    <a:pt x="210" y="441"/>
                  </a:cubicBezTo>
                  <a:cubicBezTo>
                    <a:pt x="279" y="384"/>
                    <a:pt x="343" y="320"/>
                    <a:pt x="401" y="245"/>
                  </a:cubicBezTo>
                  <a:cubicBezTo>
                    <a:pt x="447" y="187"/>
                    <a:pt x="401" y="111"/>
                    <a:pt x="349" y="71"/>
                  </a:cubicBezTo>
                  <a:cubicBezTo>
                    <a:pt x="309" y="36"/>
                    <a:pt x="266" y="1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15"/>
            <p:cNvSpPr/>
            <p:nvPr/>
          </p:nvSpPr>
          <p:spPr>
            <a:xfrm rot="1508308">
              <a:off x="1677736" y="413708"/>
              <a:ext cx="97530" cy="102110"/>
            </a:xfrm>
            <a:custGeom>
              <a:avLst/>
              <a:gdLst/>
              <a:ahLst/>
              <a:cxnLst/>
              <a:rect l="l" t="t" r="r" b="b"/>
              <a:pathLst>
                <a:path w="575" h="602" extrusionOk="0">
                  <a:moveTo>
                    <a:pt x="431" y="0"/>
                  </a:moveTo>
                  <a:cubicBezTo>
                    <a:pt x="384" y="0"/>
                    <a:pt x="329" y="27"/>
                    <a:pt x="285" y="75"/>
                  </a:cubicBezTo>
                  <a:cubicBezTo>
                    <a:pt x="267" y="86"/>
                    <a:pt x="256" y="104"/>
                    <a:pt x="244" y="121"/>
                  </a:cubicBezTo>
                  <a:cubicBezTo>
                    <a:pt x="215" y="208"/>
                    <a:pt x="163" y="278"/>
                    <a:pt x="99" y="341"/>
                  </a:cubicBezTo>
                  <a:cubicBezTo>
                    <a:pt x="36" y="405"/>
                    <a:pt x="1" y="492"/>
                    <a:pt x="111" y="602"/>
                  </a:cubicBezTo>
                  <a:cubicBezTo>
                    <a:pt x="152" y="463"/>
                    <a:pt x="250" y="353"/>
                    <a:pt x="383" y="295"/>
                  </a:cubicBezTo>
                  <a:cubicBezTo>
                    <a:pt x="412" y="278"/>
                    <a:pt x="435" y="254"/>
                    <a:pt x="453" y="225"/>
                  </a:cubicBezTo>
                  <a:cubicBezTo>
                    <a:pt x="499" y="168"/>
                    <a:pt x="574" y="110"/>
                    <a:pt x="499" y="28"/>
                  </a:cubicBezTo>
                  <a:cubicBezTo>
                    <a:pt x="482" y="9"/>
                    <a:pt x="45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15"/>
            <p:cNvSpPr/>
            <p:nvPr/>
          </p:nvSpPr>
          <p:spPr>
            <a:xfrm rot="1508308">
              <a:off x="2198167" y="382901"/>
              <a:ext cx="64116" cy="66321"/>
            </a:xfrm>
            <a:custGeom>
              <a:avLst/>
              <a:gdLst/>
              <a:ahLst/>
              <a:cxnLst/>
              <a:rect l="l" t="t" r="r" b="b"/>
              <a:pathLst>
                <a:path w="378" h="391" extrusionOk="0">
                  <a:moveTo>
                    <a:pt x="198" y="0"/>
                  </a:moveTo>
                  <a:cubicBezTo>
                    <a:pt x="164" y="0"/>
                    <a:pt x="131" y="8"/>
                    <a:pt x="99" y="25"/>
                  </a:cubicBezTo>
                  <a:cubicBezTo>
                    <a:pt x="36" y="54"/>
                    <a:pt x="1" y="124"/>
                    <a:pt x="12" y="193"/>
                  </a:cubicBezTo>
                  <a:cubicBezTo>
                    <a:pt x="12" y="274"/>
                    <a:pt x="70" y="338"/>
                    <a:pt x="146" y="355"/>
                  </a:cubicBezTo>
                  <a:cubicBezTo>
                    <a:pt x="209" y="367"/>
                    <a:pt x="279" y="378"/>
                    <a:pt x="366" y="390"/>
                  </a:cubicBezTo>
                  <a:cubicBezTo>
                    <a:pt x="354" y="315"/>
                    <a:pt x="354" y="234"/>
                    <a:pt x="366" y="153"/>
                  </a:cubicBezTo>
                  <a:cubicBezTo>
                    <a:pt x="377" y="112"/>
                    <a:pt x="366" y="66"/>
                    <a:pt x="331" y="42"/>
                  </a:cubicBezTo>
                  <a:cubicBezTo>
                    <a:pt x="291" y="15"/>
                    <a:pt x="244" y="0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15"/>
            <p:cNvSpPr/>
            <p:nvPr/>
          </p:nvSpPr>
          <p:spPr>
            <a:xfrm rot="1508308">
              <a:off x="1898286" y="2461550"/>
              <a:ext cx="82774" cy="54956"/>
            </a:xfrm>
            <a:custGeom>
              <a:avLst/>
              <a:gdLst/>
              <a:ahLst/>
              <a:cxnLst/>
              <a:rect l="l" t="t" r="r" b="b"/>
              <a:pathLst>
                <a:path w="488" h="324" extrusionOk="0">
                  <a:moveTo>
                    <a:pt x="350" y="1"/>
                  </a:moveTo>
                  <a:cubicBezTo>
                    <a:pt x="345" y="1"/>
                    <a:pt x="341" y="1"/>
                    <a:pt x="337" y="1"/>
                  </a:cubicBezTo>
                  <a:cubicBezTo>
                    <a:pt x="233" y="24"/>
                    <a:pt x="134" y="71"/>
                    <a:pt x="47" y="134"/>
                  </a:cubicBezTo>
                  <a:cubicBezTo>
                    <a:pt x="1" y="192"/>
                    <a:pt x="13" y="279"/>
                    <a:pt x="82" y="308"/>
                  </a:cubicBezTo>
                  <a:cubicBezTo>
                    <a:pt x="100" y="319"/>
                    <a:pt x="127" y="324"/>
                    <a:pt x="158" y="324"/>
                  </a:cubicBezTo>
                  <a:cubicBezTo>
                    <a:pt x="261" y="324"/>
                    <a:pt x="412" y="273"/>
                    <a:pt x="447" y="216"/>
                  </a:cubicBezTo>
                  <a:cubicBezTo>
                    <a:pt x="476" y="175"/>
                    <a:pt x="488" y="129"/>
                    <a:pt x="470" y="82"/>
                  </a:cubicBezTo>
                  <a:cubicBezTo>
                    <a:pt x="449" y="34"/>
                    <a:pt x="402" y="1"/>
                    <a:pt x="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15"/>
            <p:cNvSpPr/>
            <p:nvPr/>
          </p:nvSpPr>
          <p:spPr>
            <a:xfrm rot="1508308">
              <a:off x="330208" y="1932895"/>
              <a:ext cx="80738" cy="73784"/>
            </a:xfrm>
            <a:custGeom>
              <a:avLst/>
              <a:gdLst/>
              <a:ahLst/>
              <a:cxnLst/>
              <a:rect l="l" t="t" r="r" b="b"/>
              <a:pathLst>
                <a:path w="476" h="435" extrusionOk="0">
                  <a:moveTo>
                    <a:pt x="133" y="0"/>
                  </a:moveTo>
                  <a:cubicBezTo>
                    <a:pt x="116" y="0"/>
                    <a:pt x="99" y="4"/>
                    <a:pt x="82" y="11"/>
                  </a:cubicBezTo>
                  <a:cubicBezTo>
                    <a:pt x="36" y="28"/>
                    <a:pt x="1" y="74"/>
                    <a:pt x="7" y="126"/>
                  </a:cubicBezTo>
                  <a:cubicBezTo>
                    <a:pt x="7" y="196"/>
                    <a:pt x="59" y="254"/>
                    <a:pt x="134" y="260"/>
                  </a:cubicBezTo>
                  <a:cubicBezTo>
                    <a:pt x="138" y="259"/>
                    <a:pt x="141" y="259"/>
                    <a:pt x="145" y="259"/>
                  </a:cubicBezTo>
                  <a:cubicBezTo>
                    <a:pt x="222" y="259"/>
                    <a:pt x="291" y="316"/>
                    <a:pt x="308" y="393"/>
                  </a:cubicBezTo>
                  <a:cubicBezTo>
                    <a:pt x="318" y="418"/>
                    <a:pt x="350" y="435"/>
                    <a:pt x="381" y="435"/>
                  </a:cubicBezTo>
                  <a:cubicBezTo>
                    <a:pt x="386" y="435"/>
                    <a:pt x="390" y="434"/>
                    <a:pt x="395" y="433"/>
                  </a:cubicBezTo>
                  <a:cubicBezTo>
                    <a:pt x="435" y="416"/>
                    <a:pt x="447" y="376"/>
                    <a:pt x="458" y="341"/>
                  </a:cubicBezTo>
                  <a:cubicBezTo>
                    <a:pt x="476" y="283"/>
                    <a:pt x="470" y="219"/>
                    <a:pt x="418" y="196"/>
                  </a:cubicBezTo>
                  <a:cubicBezTo>
                    <a:pt x="348" y="161"/>
                    <a:pt x="290" y="115"/>
                    <a:pt x="244" y="57"/>
                  </a:cubicBezTo>
                  <a:cubicBezTo>
                    <a:pt x="215" y="20"/>
                    <a:pt x="175" y="0"/>
                    <a:pt x="1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15"/>
            <p:cNvSpPr/>
            <p:nvPr/>
          </p:nvSpPr>
          <p:spPr>
            <a:xfrm rot="1508308">
              <a:off x="274990" y="1594781"/>
              <a:ext cx="65981" cy="70900"/>
            </a:xfrm>
            <a:custGeom>
              <a:avLst/>
              <a:gdLst/>
              <a:ahLst/>
              <a:cxnLst/>
              <a:rect l="l" t="t" r="r" b="b"/>
              <a:pathLst>
                <a:path w="389" h="418" extrusionOk="0">
                  <a:moveTo>
                    <a:pt x="93" y="1"/>
                  </a:moveTo>
                  <a:cubicBezTo>
                    <a:pt x="41" y="18"/>
                    <a:pt x="0" y="76"/>
                    <a:pt x="12" y="134"/>
                  </a:cubicBezTo>
                  <a:cubicBezTo>
                    <a:pt x="24" y="238"/>
                    <a:pt x="82" y="331"/>
                    <a:pt x="168" y="389"/>
                  </a:cubicBezTo>
                  <a:cubicBezTo>
                    <a:pt x="194" y="408"/>
                    <a:pt x="218" y="417"/>
                    <a:pt x="240" y="417"/>
                  </a:cubicBezTo>
                  <a:cubicBezTo>
                    <a:pt x="284" y="417"/>
                    <a:pt x="317" y="381"/>
                    <a:pt x="325" y="319"/>
                  </a:cubicBezTo>
                  <a:cubicBezTo>
                    <a:pt x="331" y="256"/>
                    <a:pt x="307" y="192"/>
                    <a:pt x="336" y="122"/>
                  </a:cubicBezTo>
                  <a:cubicBezTo>
                    <a:pt x="389" y="12"/>
                    <a:pt x="371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15"/>
            <p:cNvSpPr/>
            <p:nvPr/>
          </p:nvSpPr>
          <p:spPr>
            <a:xfrm rot="1508308">
              <a:off x="987157" y="2989522"/>
              <a:ext cx="86675" cy="47493"/>
            </a:xfrm>
            <a:custGeom>
              <a:avLst/>
              <a:gdLst/>
              <a:ahLst/>
              <a:cxnLst/>
              <a:rect l="l" t="t" r="r" b="b"/>
              <a:pathLst>
                <a:path w="511" h="280" extrusionOk="0">
                  <a:moveTo>
                    <a:pt x="128" y="1"/>
                  </a:moveTo>
                  <a:cubicBezTo>
                    <a:pt x="80" y="1"/>
                    <a:pt x="37" y="32"/>
                    <a:pt x="24" y="78"/>
                  </a:cubicBezTo>
                  <a:cubicBezTo>
                    <a:pt x="1" y="141"/>
                    <a:pt x="24" y="205"/>
                    <a:pt x="82" y="234"/>
                  </a:cubicBezTo>
                  <a:cubicBezTo>
                    <a:pt x="131" y="265"/>
                    <a:pt x="184" y="279"/>
                    <a:pt x="239" y="279"/>
                  </a:cubicBezTo>
                  <a:cubicBezTo>
                    <a:pt x="287" y="279"/>
                    <a:pt x="336" y="268"/>
                    <a:pt x="383" y="246"/>
                  </a:cubicBezTo>
                  <a:cubicBezTo>
                    <a:pt x="395" y="234"/>
                    <a:pt x="412" y="228"/>
                    <a:pt x="429" y="217"/>
                  </a:cubicBezTo>
                  <a:cubicBezTo>
                    <a:pt x="470" y="182"/>
                    <a:pt x="510" y="136"/>
                    <a:pt x="493" y="78"/>
                  </a:cubicBezTo>
                  <a:cubicBezTo>
                    <a:pt x="477" y="37"/>
                    <a:pt x="447" y="28"/>
                    <a:pt x="412" y="28"/>
                  </a:cubicBezTo>
                  <a:cubicBezTo>
                    <a:pt x="397" y="28"/>
                    <a:pt x="381" y="30"/>
                    <a:pt x="366" y="31"/>
                  </a:cubicBezTo>
                  <a:cubicBezTo>
                    <a:pt x="302" y="31"/>
                    <a:pt x="232" y="26"/>
                    <a:pt x="169" y="8"/>
                  </a:cubicBezTo>
                  <a:cubicBezTo>
                    <a:pt x="155" y="3"/>
                    <a:pt x="14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15"/>
            <p:cNvSpPr/>
            <p:nvPr/>
          </p:nvSpPr>
          <p:spPr>
            <a:xfrm rot="1508308">
              <a:off x="244475" y="2221226"/>
              <a:ext cx="96173" cy="56822"/>
            </a:xfrm>
            <a:custGeom>
              <a:avLst/>
              <a:gdLst/>
              <a:ahLst/>
              <a:cxnLst/>
              <a:rect l="l" t="t" r="r" b="b"/>
              <a:pathLst>
                <a:path w="567" h="335" extrusionOk="0">
                  <a:moveTo>
                    <a:pt x="450" y="1"/>
                  </a:moveTo>
                  <a:cubicBezTo>
                    <a:pt x="416" y="1"/>
                    <a:pt x="377" y="13"/>
                    <a:pt x="341" y="39"/>
                  </a:cubicBezTo>
                  <a:cubicBezTo>
                    <a:pt x="289" y="80"/>
                    <a:pt x="228" y="103"/>
                    <a:pt x="161" y="103"/>
                  </a:cubicBezTo>
                  <a:cubicBezTo>
                    <a:pt x="153" y="103"/>
                    <a:pt x="146" y="103"/>
                    <a:pt x="138" y="102"/>
                  </a:cubicBezTo>
                  <a:cubicBezTo>
                    <a:pt x="133" y="101"/>
                    <a:pt x="127" y="101"/>
                    <a:pt x="122" y="101"/>
                  </a:cubicBezTo>
                  <a:cubicBezTo>
                    <a:pt x="54" y="101"/>
                    <a:pt x="1" y="166"/>
                    <a:pt x="17" y="235"/>
                  </a:cubicBezTo>
                  <a:cubicBezTo>
                    <a:pt x="27" y="309"/>
                    <a:pt x="85" y="335"/>
                    <a:pt x="152" y="335"/>
                  </a:cubicBezTo>
                  <a:cubicBezTo>
                    <a:pt x="159" y="335"/>
                    <a:pt x="166" y="335"/>
                    <a:pt x="173" y="334"/>
                  </a:cubicBezTo>
                  <a:cubicBezTo>
                    <a:pt x="237" y="328"/>
                    <a:pt x="295" y="299"/>
                    <a:pt x="341" y="253"/>
                  </a:cubicBezTo>
                  <a:cubicBezTo>
                    <a:pt x="370" y="241"/>
                    <a:pt x="399" y="235"/>
                    <a:pt x="434" y="224"/>
                  </a:cubicBezTo>
                  <a:cubicBezTo>
                    <a:pt x="509" y="195"/>
                    <a:pt x="567" y="143"/>
                    <a:pt x="538" y="56"/>
                  </a:cubicBezTo>
                  <a:cubicBezTo>
                    <a:pt x="528" y="20"/>
                    <a:pt x="493" y="1"/>
                    <a:pt x="4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15"/>
            <p:cNvSpPr/>
            <p:nvPr/>
          </p:nvSpPr>
          <p:spPr>
            <a:xfrm rot="1508308">
              <a:off x="2279887" y="850944"/>
              <a:ext cx="61911" cy="77515"/>
            </a:xfrm>
            <a:custGeom>
              <a:avLst/>
              <a:gdLst/>
              <a:ahLst/>
              <a:cxnLst/>
              <a:rect l="l" t="t" r="r" b="b"/>
              <a:pathLst>
                <a:path w="365" h="457" extrusionOk="0">
                  <a:moveTo>
                    <a:pt x="165" y="1"/>
                  </a:moveTo>
                  <a:cubicBezTo>
                    <a:pt x="132" y="1"/>
                    <a:pt x="99" y="14"/>
                    <a:pt x="75" y="38"/>
                  </a:cubicBezTo>
                  <a:cubicBezTo>
                    <a:pt x="12" y="131"/>
                    <a:pt x="0" y="246"/>
                    <a:pt x="41" y="351"/>
                  </a:cubicBezTo>
                  <a:cubicBezTo>
                    <a:pt x="66" y="417"/>
                    <a:pt x="126" y="457"/>
                    <a:pt x="191" y="457"/>
                  </a:cubicBezTo>
                  <a:cubicBezTo>
                    <a:pt x="216" y="457"/>
                    <a:pt x="242" y="451"/>
                    <a:pt x="267" y="438"/>
                  </a:cubicBezTo>
                  <a:cubicBezTo>
                    <a:pt x="365" y="385"/>
                    <a:pt x="359" y="310"/>
                    <a:pt x="301" y="235"/>
                  </a:cubicBezTo>
                  <a:cubicBezTo>
                    <a:pt x="267" y="188"/>
                    <a:pt x="284" y="148"/>
                    <a:pt x="284" y="102"/>
                  </a:cubicBezTo>
                  <a:cubicBezTo>
                    <a:pt x="284" y="55"/>
                    <a:pt x="249" y="15"/>
                    <a:pt x="209" y="9"/>
                  </a:cubicBezTo>
                  <a:cubicBezTo>
                    <a:pt x="194" y="4"/>
                    <a:pt x="179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15"/>
            <p:cNvSpPr/>
            <p:nvPr/>
          </p:nvSpPr>
          <p:spPr>
            <a:xfrm rot="1508308">
              <a:off x="1478411" y="780941"/>
              <a:ext cx="65981" cy="75989"/>
            </a:xfrm>
            <a:custGeom>
              <a:avLst/>
              <a:gdLst/>
              <a:ahLst/>
              <a:cxnLst/>
              <a:rect l="l" t="t" r="r" b="b"/>
              <a:pathLst>
                <a:path w="389" h="448" extrusionOk="0">
                  <a:moveTo>
                    <a:pt x="298" y="0"/>
                  </a:moveTo>
                  <a:cubicBezTo>
                    <a:pt x="226" y="0"/>
                    <a:pt x="73" y="101"/>
                    <a:pt x="36" y="176"/>
                  </a:cubicBezTo>
                  <a:cubicBezTo>
                    <a:pt x="1" y="263"/>
                    <a:pt x="24" y="355"/>
                    <a:pt x="88" y="419"/>
                  </a:cubicBezTo>
                  <a:cubicBezTo>
                    <a:pt x="108" y="439"/>
                    <a:pt x="135" y="448"/>
                    <a:pt x="164" y="448"/>
                  </a:cubicBezTo>
                  <a:cubicBezTo>
                    <a:pt x="177" y="448"/>
                    <a:pt x="191" y="446"/>
                    <a:pt x="204" y="442"/>
                  </a:cubicBezTo>
                  <a:cubicBezTo>
                    <a:pt x="244" y="425"/>
                    <a:pt x="389" y="101"/>
                    <a:pt x="372" y="54"/>
                  </a:cubicBezTo>
                  <a:cubicBezTo>
                    <a:pt x="366" y="48"/>
                    <a:pt x="366" y="37"/>
                    <a:pt x="360" y="31"/>
                  </a:cubicBezTo>
                  <a:cubicBezTo>
                    <a:pt x="348" y="19"/>
                    <a:pt x="331" y="8"/>
                    <a:pt x="314" y="2"/>
                  </a:cubicBezTo>
                  <a:cubicBezTo>
                    <a:pt x="309" y="1"/>
                    <a:pt x="304" y="0"/>
                    <a:pt x="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15"/>
            <p:cNvSpPr/>
            <p:nvPr/>
          </p:nvSpPr>
          <p:spPr>
            <a:xfrm rot="1508308">
              <a:off x="324677" y="1126005"/>
              <a:ext cx="91424" cy="48511"/>
            </a:xfrm>
            <a:custGeom>
              <a:avLst/>
              <a:gdLst/>
              <a:ahLst/>
              <a:cxnLst/>
              <a:rect l="l" t="t" r="r" b="b"/>
              <a:pathLst>
                <a:path w="539" h="286" extrusionOk="0">
                  <a:moveTo>
                    <a:pt x="247" y="1"/>
                  </a:moveTo>
                  <a:cubicBezTo>
                    <a:pt x="172" y="1"/>
                    <a:pt x="105" y="7"/>
                    <a:pt x="87" y="22"/>
                  </a:cubicBezTo>
                  <a:cubicBezTo>
                    <a:pt x="23" y="69"/>
                    <a:pt x="0" y="156"/>
                    <a:pt x="41" y="225"/>
                  </a:cubicBezTo>
                  <a:cubicBezTo>
                    <a:pt x="61" y="268"/>
                    <a:pt x="87" y="285"/>
                    <a:pt x="116" y="285"/>
                  </a:cubicBezTo>
                  <a:cubicBezTo>
                    <a:pt x="147" y="285"/>
                    <a:pt x="179" y="266"/>
                    <a:pt x="209" y="237"/>
                  </a:cubicBezTo>
                  <a:cubicBezTo>
                    <a:pt x="228" y="217"/>
                    <a:pt x="254" y="207"/>
                    <a:pt x="279" y="207"/>
                  </a:cubicBezTo>
                  <a:cubicBezTo>
                    <a:pt x="299" y="207"/>
                    <a:pt x="319" y="213"/>
                    <a:pt x="336" y="225"/>
                  </a:cubicBezTo>
                  <a:cubicBezTo>
                    <a:pt x="354" y="234"/>
                    <a:pt x="374" y="238"/>
                    <a:pt x="394" y="238"/>
                  </a:cubicBezTo>
                  <a:cubicBezTo>
                    <a:pt x="414" y="238"/>
                    <a:pt x="435" y="234"/>
                    <a:pt x="452" y="225"/>
                  </a:cubicBezTo>
                  <a:cubicBezTo>
                    <a:pt x="527" y="185"/>
                    <a:pt x="539" y="80"/>
                    <a:pt x="475" y="28"/>
                  </a:cubicBezTo>
                  <a:cubicBezTo>
                    <a:pt x="452" y="12"/>
                    <a:pt x="344" y="1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15"/>
            <p:cNvSpPr/>
            <p:nvPr/>
          </p:nvSpPr>
          <p:spPr>
            <a:xfrm rot="1508308">
              <a:off x="2098929" y="1440997"/>
              <a:ext cx="57161" cy="78872"/>
            </a:xfrm>
            <a:custGeom>
              <a:avLst/>
              <a:gdLst/>
              <a:ahLst/>
              <a:cxnLst/>
              <a:rect l="l" t="t" r="r" b="b"/>
              <a:pathLst>
                <a:path w="337" h="465" extrusionOk="0">
                  <a:moveTo>
                    <a:pt x="256" y="0"/>
                  </a:moveTo>
                  <a:cubicBezTo>
                    <a:pt x="238" y="0"/>
                    <a:pt x="220" y="6"/>
                    <a:pt x="203" y="16"/>
                  </a:cubicBezTo>
                  <a:cubicBezTo>
                    <a:pt x="99" y="57"/>
                    <a:pt x="1" y="271"/>
                    <a:pt x="35" y="375"/>
                  </a:cubicBezTo>
                  <a:cubicBezTo>
                    <a:pt x="47" y="421"/>
                    <a:pt x="88" y="456"/>
                    <a:pt x="140" y="462"/>
                  </a:cubicBezTo>
                  <a:cubicBezTo>
                    <a:pt x="146" y="464"/>
                    <a:pt x="152" y="464"/>
                    <a:pt x="158" y="464"/>
                  </a:cubicBezTo>
                  <a:cubicBezTo>
                    <a:pt x="199" y="464"/>
                    <a:pt x="240" y="433"/>
                    <a:pt x="250" y="393"/>
                  </a:cubicBezTo>
                  <a:cubicBezTo>
                    <a:pt x="279" y="306"/>
                    <a:pt x="308" y="213"/>
                    <a:pt x="337" y="120"/>
                  </a:cubicBezTo>
                  <a:cubicBezTo>
                    <a:pt x="337" y="97"/>
                    <a:pt x="337" y="74"/>
                    <a:pt x="337" y="51"/>
                  </a:cubicBezTo>
                  <a:cubicBezTo>
                    <a:pt x="318" y="17"/>
                    <a:pt x="287" y="0"/>
                    <a:pt x="2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15"/>
            <p:cNvSpPr/>
            <p:nvPr/>
          </p:nvSpPr>
          <p:spPr>
            <a:xfrm rot="1508308">
              <a:off x="1323513" y="70434"/>
              <a:ext cx="72936" cy="58518"/>
            </a:xfrm>
            <a:custGeom>
              <a:avLst/>
              <a:gdLst/>
              <a:ahLst/>
              <a:cxnLst/>
              <a:rect l="l" t="t" r="r" b="b"/>
              <a:pathLst>
                <a:path w="430" h="345" extrusionOk="0">
                  <a:moveTo>
                    <a:pt x="288" y="1"/>
                  </a:moveTo>
                  <a:cubicBezTo>
                    <a:pt x="216" y="1"/>
                    <a:pt x="144" y="26"/>
                    <a:pt x="88" y="73"/>
                  </a:cubicBezTo>
                  <a:cubicBezTo>
                    <a:pt x="24" y="114"/>
                    <a:pt x="1" y="200"/>
                    <a:pt x="41" y="270"/>
                  </a:cubicBezTo>
                  <a:cubicBezTo>
                    <a:pt x="67" y="318"/>
                    <a:pt x="116" y="344"/>
                    <a:pt x="167" y="344"/>
                  </a:cubicBezTo>
                  <a:cubicBezTo>
                    <a:pt x="197" y="344"/>
                    <a:pt x="228" y="335"/>
                    <a:pt x="256" y="316"/>
                  </a:cubicBezTo>
                  <a:cubicBezTo>
                    <a:pt x="342" y="276"/>
                    <a:pt x="406" y="195"/>
                    <a:pt x="424" y="102"/>
                  </a:cubicBezTo>
                  <a:cubicBezTo>
                    <a:pt x="429" y="61"/>
                    <a:pt x="400" y="21"/>
                    <a:pt x="360" y="9"/>
                  </a:cubicBezTo>
                  <a:cubicBezTo>
                    <a:pt x="336" y="3"/>
                    <a:pt x="312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15"/>
            <p:cNvSpPr/>
            <p:nvPr/>
          </p:nvSpPr>
          <p:spPr>
            <a:xfrm rot="1508308">
              <a:off x="1991738" y="2301607"/>
              <a:ext cx="55126" cy="72597"/>
            </a:xfrm>
            <a:custGeom>
              <a:avLst/>
              <a:gdLst/>
              <a:ahLst/>
              <a:cxnLst/>
              <a:rect l="l" t="t" r="r" b="b"/>
              <a:pathLst>
                <a:path w="325" h="428" extrusionOk="0">
                  <a:moveTo>
                    <a:pt x="207" y="0"/>
                  </a:moveTo>
                  <a:cubicBezTo>
                    <a:pt x="164" y="0"/>
                    <a:pt x="122" y="19"/>
                    <a:pt x="93" y="51"/>
                  </a:cubicBezTo>
                  <a:cubicBezTo>
                    <a:pt x="18" y="138"/>
                    <a:pt x="0" y="254"/>
                    <a:pt x="47" y="358"/>
                  </a:cubicBezTo>
                  <a:cubicBezTo>
                    <a:pt x="68" y="401"/>
                    <a:pt x="111" y="428"/>
                    <a:pt x="155" y="428"/>
                  </a:cubicBezTo>
                  <a:cubicBezTo>
                    <a:pt x="171" y="428"/>
                    <a:pt x="188" y="424"/>
                    <a:pt x="203" y="416"/>
                  </a:cubicBezTo>
                  <a:cubicBezTo>
                    <a:pt x="279" y="387"/>
                    <a:pt x="313" y="300"/>
                    <a:pt x="319" y="155"/>
                  </a:cubicBezTo>
                  <a:cubicBezTo>
                    <a:pt x="325" y="98"/>
                    <a:pt x="325" y="40"/>
                    <a:pt x="261" y="11"/>
                  </a:cubicBezTo>
                  <a:cubicBezTo>
                    <a:pt x="244" y="4"/>
                    <a:pt x="226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15"/>
            <p:cNvSpPr/>
            <p:nvPr/>
          </p:nvSpPr>
          <p:spPr>
            <a:xfrm rot="1508308">
              <a:off x="1571371" y="2679463"/>
              <a:ext cx="79720" cy="82265"/>
            </a:xfrm>
            <a:custGeom>
              <a:avLst/>
              <a:gdLst/>
              <a:ahLst/>
              <a:cxnLst/>
              <a:rect l="l" t="t" r="r" b="b"/>
              <a:pathLst>
                <a:path w="470" h="485" extrusionOk="0">
                  <a:moveTo>
                    <a:pt x="120" y="0"/>
                  </a:moveTo>
                  <a:cubicBezTo>
                    <a:pt x="100" y="0"/>
                    <a:pt x="78" y="7"/>
                    <a:pt x="58" y="22"/>
                  </a:cubicBezTo>
                  <a:cubicBezTo>
                    <a:pt x="12" y="45"/>
                    <a:pt x="1" y="103"/>
                    <a:pt x="35" y="144"/>
                  </a:cubicBezTo>
                  <a:cubicBezTo>
                    <a:pt x="58" y="184"/>
                    <a:pt x="128" y="207"/>
                    <a:pt x="122" y="271"/>
                  </a:cubicBezTo>
                  <a:cubicBezTo>
                    <a:pt x="134" y="370"/>
                    <a:pt x="209" y="445"/>
                    <a:pt x="302" y="474"/>
                  </a:cubicBezTo>
                  <a:cubicBezTo>
                    <a:pt x="315" y="481"/>
                    <a:pt x="329" y="484"/>
                    <a:pt x="344" y="484"/>
                  </a:cubicBezTo>
                  <a:cubicBezTo>
                    <a:pt x="376" y="484"/>
                    <a:pt x="409" y="469"/>
                    <a:pt x="429" y="445"/>
                  </a:cubicBezTo>
                  <a:cubicBezTo>
                    <a:pt x="470" y="393"/>
                    <a:pt x="429" y="358"/>
                    <a:pt x="400" y="317"/>
                  </a:cubicBezTo>
                  <a:cubicBezTo>
                    <a:pt x="337" y="225"/>
                    <a:pt x="209" y="178"/>
                    <a:pt x="180" y="45"/>
                  </a:cubicBezTo>
                  <a:cubicBezTo>
                    <a:pt x="173" y="15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15"/>
            <p:cNvSpPr/>
            <p:nvPr/>
          </p:nvSpPr>
          <p:spPr>
            <a:xfrm rot="1508308">
              <a:off x="2128758" y="193710"/>
              <a:ext cx="64964" cy="84300"/>
            </a:xfrm>
            <a:custGeom>
              <a:avLst/>
              <a:gdLst/>
              <a:ahLst/>
              <a:cxnLst/>
              <a:rect l="l" t="t" r="r" b="b"/>
              <a:pathLst>
                <a:path w="383" h="497" extrusionOk="0">
                  <a:moveTo>
                    <a:pt x="264" y="0"/>
                  </a:moveTo>
                  <a:cubicBezTo>
                    <a:pt x="255" y="0"/>
                    <a:pt x="246" y="1"/>
                    <a:pt x="238" y="4"/>
                  </a:cubicBezTo>
                  <a:cubicBezTo>
                    <a:pt x="215" y="15"/>
                    <a:pt x="186" y="27"/>
                    <a:pt x="162" y="39"/>
                  </a:cubicBezTo>
                  <a:cubicBezTo>
                    <a:pt x="6" y="114"/>
                    <a:pt x="0" y="114"/>
                    <a:pt x="76" y="270"/>
                  </a:cubicBezTo>
                  <a:cubicBezTo>
                    <a:pt x="99" y="323"/>
                    <a:pt x="76" y="357"/>
                    <a:pt x="87" y="409"/>
                  </a:cubicBezTo>
                  <a:cubicBezTo>
                    <a:pt x="98" y="458"/>
                    <a:pt x="124" y="497"/>
                    <a:pt x="175" y="497"/>
                  </a:cubicBezTo>
                  <a:cubicBezTo>
                    <a:pt x="178" y="497"/>
                    <a:pt x="182" y="497"/>
                    <a:pt x="186" y="496"/>
                  </a:cubicBezTo>
                  <a:cubicBezTo>
                    <a:pt x="249" y="496"/>
                    <a:pt x="290" y="427"/>
                    <a:pt x="261" y="375"/>
                  </a:cubicBezTo>
                  <a:cubicBezTo>
                    <a:pt x="197" y="270"/>
                    <a:pt x="232" y="218"/>
                    <a:pt x="325" y="172"/>
                  </a:cubicBezTo>
                  <a:cubicBezTo>
                    <a:pt x="371" y="143"/>
                    <a:pt x="383" y="85"/>
                    <a:pt x="348" y="44"/>
                  </a:cubicBezTo>
                  <a:cubicBezTo>
                    <a:pt x="329" y="17"/>
                    <a:pt x="297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15"/>
            <p:cNvSpPr/>
            <p:nvPr/>
          </p:nvSpPr>
          <p:spPr>
            <a:xfrm rot="1508308">
              <a:off x="606215" y="1509867"/>
              <a:ext cx="82774" cy="53769"/>
            </a:xfrm>
            <a:custGeom>
              <a:avLst/>
              <a:gdLst/>
              <a:ahLst/>
              <a:cxnLst/>
              <a:rect l="l" t="t" r="r" b="b"/>
              <a:pathLst>
                <a:path w="488" h="317" extrusionOk="0">
                  <a:moveTo>
                    <a:pt x="129" y="0"/>
                  </a:moveTo>
                  <a:cubicBezTo>
                    <a:pt x="100" y="0"/>
                    <a:pt x="72" y="12"/>
                    <a:pt x="53" y="37"/>
                  </a:cubicBezTo>
                  <a:cubicBezTo>
                    <a:pt x="1" y="95"/>
                    <a:pt x="12" y="153"/>
                    <a:pt x="53" y="228"/>
                  </a:cubicBezTo>
                  <a:cubicBezTo>
                    <a:pt x="73" y="283"/>
                    <a:pt x="124" y="317"/>
                    <a:pt x="179" y="317"/>
                  </a:cubicBezTo>
                  <a:cubicBezTo>
                    <a:pt x="187" y="317"/>
                    <a:pt x="196" y="316"/>
                    <a:pt x="204" y="315"/>
                  </a:cubicBezTo>
                  <a:cubicBezTo>
                    <a:pt x="291" y="297"/>
                    <a:pt x="389" y="315"/>
                    <a:pt x="447" y="228"/>
                  </a:cubicBezTo>
                  <a:cubicBezTo>
                    <a:pt x="488" y="176"/>
                    <a:pt x="453" y="95"/>
                    <a:pt x="389" y="89"/>
                  </a:cubicBezTo>
                  <a:cubicBezTo>
                    <a:pt x="331" y="77"/>
                    <a:pt x="267" y="100"/>
                    <a:pt x="215" y="42"/>
                  </a:cubicBezTo>
                  <a:cubicBezTo>
                    <a:pt x="194" y="15"/>
                    <a:pt x="16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15"/>
            <p:cNvSpPr/>
            <p:nvPr/>
          </p:nvSpPr>
          <p:spPr>
            <a:xfrm rot="1508308">
              <a:off x="1391376" y="1666897"/>
              <a:ext cx="70900" cy="73614"/>
            </a:xfrm>
            <a:custGeom>
              <a:avLst/>
              <a:gdLst/>
              <a:ahLst/>
              <a:cxnLst/>
              <a:rect l="l" t="t" r="r" b="b"/>
              <a:pathLst>
                <a:path w="418" h="434" extrusionOk="0">
                  <a:moveTo>
                    <a:pt x="137" y="0"/>
                  </a:moveTo>
                  <a:cubicBezTo>
                    <a:pt x="88" y="0"/>
                    <a:pt x="43" y="28"/>
                    <a:pt x="24" y="72"/>
                  </a:cubicBezTo>
                  <a:cubicBezTo>
                    <a:pt x="0" y="119"/>
                    <a:pt x="35" y="171"/>
                    <a:pt x="87" y="177"/>
                  </a:cubicBezTo>
                  <a:cubicBezTo>
                    <a:pt x="192" y="188"/>
                    <a:pt x="163" y="269"/>
                    <a:pt x="180" y="333"/>
                  </a:cubicBezTo>
                  <a:cubicBezTo>
                    <a:pt x="195" y="395"/>
                    <a:pt x="247" y="433"/>
                    <a:pt x="307" y="433"/>
                  </a:cubicBezTo>
                  <a:cubicBezTo>
                    <a:pt x="315" y="433"/>
                    <a:pt x="323" y="433"/>
                    <a:pt x="331" y="432"/>
                  </a:cubicBezTo>
                  <a:cubicBezTo>
                    <a:pt x="406" y="408"/>
                    <a:pt x="418" y="356"/>
                    <a:pt x="412" y="287"/>
                  </a:cubicBezTo>
                  <a:cubicBezTo>
                    <a:pt x="400" y="142"/>
                    <a:pt x="302" y="26"/>
                    <a:pt x="163" y="3"/>
                  </a:cubicBezTo>
                  <a:cubicBezTo>
                    <a:pt x="154" y="1"/>
                    <a:pt x="14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15"/>
            <p:cNvSpPr/>
            <p:nvPr/>
          </p:nvSpPr>
          <p:spPr>
            <a:xfrm rot="1508308">
              <a:off x="1340783" y="1738528"/>
              <a:ext cx="64964" cy="89558"/>
            </a:xfrm>
            <a:custGeom>
              <a:avLst/>
              <a:gdLst/>
              <a:ahLst/>
              <a:cxnLst/>
              <a:rect l="l" t="t" r="r" b="b"/>
              <a:pathLst>
                <a:path w="383" h="528" extrusionOk="0">
                  <a:moveTo>
                    <a:pt x="286" y="1"/>
                  </a:moveTo>
                  <a:cubicBezTo>
                    <a:pt x="255" y="1"/>
                    <a:pt x="224" y="16"/>
                    <a:pt x="209" y="47"/>
                  </a:cubicBezTo>
                  <a:cubicBezTo>
                    <a:pt x="156" y="99"/>
                    <a:pt x="151" y="180"/>
                    <a:pt x="110" y="244"/>
                  </a:cubicBezTo>
                  <a:cubicBezTo>
                    <a:pt x="1" y="400"/>
                    <a:pt x="57" y="498"/>
                    <a:pt x="252" y="522"/>
                  </a:cubicBezTo>
                  <a:lnTo>
                    <a:pt x="252" y="522"/>
                  </a:lnTo>
                  <a:cubicBezTo>
                    <a:pt x="307" y="390"/>
                    <a:pt x="302" y="248"/>
                    <a:pt x="365" y="116"/>
                  </a:cubicBezTo>
                  <a:cubicBezTo>
                    <a:pt x="382" y="76"/>
                    <a:pt x="371" y="30"/>
                    <a:pt x="330" y="12"/>
                  </a:cubicBezTo>
                  <a:cubicBezTo>
                    <a:pt x="317" y="4"/>
                    <a:pt x="301" y="1"/>
                    <a:pt x="286" y="1"/>
                  </a:cubicBezTo>
                  <a:close/>
                  <a:moveTo>
                    <a:pt x="252" y="522"/>
                  </a:moveTo>
                  <a:lnTo>
                    <a:pt x="252" y="522"/>
                  </a:lnTo>
                  <a:cubicBezTo>
                    <a:pt x="251" y="524"/>
                    <a:pt x="250" y="526"/>
                    <a:pt x="249" y="528"/>
                  </a:cubicBezTo>
                  <a:lnTo>
                    <a:pt x="255" y="522"/>
                  </a:lnTo>
                  <a:cubicBezTo>
                    <a:pt x="254" y="522"/>
                    <a:pt x="253" y="522"/>
                    <a:pt x="252" y="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15"/>
            <p:cNvSpPr/>
            <p:nvPr/>
          </p:nvSpPr>
          <p:spPr>
            <a:xfrm rot="1508308">
              <a:off x="559770" y="2674071"/>
              <a:ext cx="76837" cy="54956"/>
            </a:xfrm>
            <a:custGeom>
              <a:avLst/>
              <a:gdLst/>
              <a:ahLst/>
              <a:cxnLst/>
              <a:rect l="l" t="t" r="r" b="b"/>
              <a:pathLst>
                <a:path w="453" h="324" extrusionOk="0">
                  <a:moveTo>
                    <a:pt x="112" y="0"/>
                  </a:moveTo>
                  <a:cubicBezTo>
                    <a:pt x="105" y="0"/>
                    <a:pt x="99" y="1"/>
                    <a:pt x="93" y="3"/>
                  </a:cubicBezTo>
                  <a:cubicBezTo>
                    <a:pt x="35" y="20"/>
                    <a:pt x="1" y="84"/>
                    <a:pt x="24" y="148"/>
                  </a:cubicBezTo>
                  <a:cubicBezTo>
                    <a:pt x="59" y="255"/>
                    <a:pt x="164" y="324"/>
                    <a:pt x="273" y="324"/>
                  </a:cubicBezTo>
                  <a:cubicBezTo>
                    <a:pt x="306" y="324"/>
                    <a:pt x="339" y="318"/>
                    <a:pt x="371" y="304"/>
                  </a:cubicBezTo>
                  <a:cubicBezTo>
                    <a:pt x="424" y="281"/>
                    <a:pt x="453" y="223"/>
                    <a:pt x="435" y="171"/>
                  </a:cubicBezTo>
                  <a:cubicBezTo>
                    <a:pt x="409" y="112"/>
                    <a:pt x="196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15"/>
            <p:cNvSpPr/>
            <p:nvPr/>
          </p:nvSpPr>
          <p:spPr>
            <a:xfrm rot="1508308">
              <a:off x="1005961" y="1753922"/>
              <a:ext cx="86675" cy="55635"/>
            </a:xfrm>
            <a:custGeom>
              <a:avLst/>
              <a:gdLst/>
              <a:ahLst/>
              <a:cxnLst/>
              <a:rect l="l" t="t" r="r" b="b"/>
              <a:pathLst>
                <a:path w="511" h="328" extrusionOk="0">
                  <a:moveTo>
                    <a:pt x="420" y="1"/>
                  </a:moveTo>
                  <a:cubicBezTo>
                    <a:pt x="402" y="1"/>
                    <a:pt x="384" y="6"/>
                    <a:pt x="372" y="19"/>
                  </a:cubicBezTo>
                  <a:cubicBezTo>
                    <a:pt x="306" y="59"/>
                    <a:pt x="244" y="109"/>
                    <a:pt x="172" y="109"/>
                  </a:cubicBezTo>
                  <a:cubicBezTo>
                    <a:pt x="161" y="109"/>
                    <a:pt x="151" y="108"/>
                    <a:pt x="140" y="106"/>
                  </a:cubicBezTo>
                  <a:cubicBezTo>
                    <a:pt x="59" y="140"/>
                    <a:pt x="1" y="181"/>
                    <a:pt x="24" y="262"/>
                  </a:cubicBezTo>
                  <a:cubicBezTo>
                    <a:pt x="38" y="311"/>
                    <a:pt x="66" y="328"/>
                    <a:pt x="101" y="328"/>
                  </a:cubicBezTo>
                  <a:cubicBezTo>
                    <a:pt x="124" y="328"/>
                    <a:pt x="149" y="320"/>
                    <a:pt x="175" y="308"/>
                  </a:cubicBezTo>
                  <a:cubicBezTo>
                    <a:pt x="210" y="295"/>
                    <a:pt x="244" y="289"/>
                    <a:pt x="279" y="289"/>
                  </a:cubicBezTo>
                  <a:cubicBezTo>
                    <a:pt x="291" y="289"/>
                    <a:pt x="302" y="290"/>
                    <a:pt x="314" y="291"/>
                  </a:cubicBezTo>
                  <a:cubicBezTo>
                    <a:pt x="418" y="291"/>
                    <a:pt x="464" y="216"/>
                    <a:pt x="493" y="123"/>
                  </a:cubicBezTo>
                  <a:cubicBezTo>
                    <a:pt x="511" y="82"/>
                    <a:pt x="499" y="36"/>
                    <a:pt x="464" y="13"/>
                  </a:cubicBezTo>
                  <a:cubicBezTo>
                    <a:pt x="451" y="5"/>
                    <a:pt x="435" y="1"/>
                    <a:pt x="4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15"/>
            <p:cNvSpPr/>
            <p:nvPr/>
          </p:nvSpPr>
          <p:spPr>
            <a:xfrm rot="1508308">
              <a:off x="1075774" y="793012"/>
              <a:ext cx="65812" cy="79720"/>
            </a:xfrm>
            <a:custGeom>
              <a:avLst/>
              <a:gdLst/>
              <a:ahLst/>
              <a:cxnLst/>
              <a:rect l="l" t="t" r="r" b="b"/>
              <a:pathLst>
                <a:path w="388" h="470" extrusionOk="0">
                  <a:moveTo>
                    <a:pt x="141" y="0"/>
                  </a:moveTo>
                  <a:cubicBezTo>
                    <a:pt x="130" y="0"/>
                    <a:pt x="117" y="3"/>
                    <a:pt x="105" y="8"/>
                  </a:cubicBezTo>
                  <a:cubicBezTo>
                    <a:pt x="29" y="54"/>
                    <a:pt x="0" y="152"/>
                    <a:pt x="41" y="228"/>
                  </a:cubicBezTo>
                  <a:cubicBezTo>
                    <a:pt x="81" y="303"/>
                    <a:pt x="134" y="373"/>
                    <a:pt x="191" y="442"/>
                  </a:cubicBezTo>
                  <a:cubicBezTo>
                    <a:pt x="207" y="460"/>
                    <a:pt x="229" y="469"/>
                    <a:pt x="250" y="469"/>
                  </a:cubicBezTo>
                  <a:cubicBezTo>
                    <a:pt x="277" y="469"/>
                    <a:pt x="303" y="456"/>
                    <a:pt x="319" y="431"/>
                  </a:cubicBezTo>
                  <a:cubicBezTo>
                    <a:pt x="354" y="378"/>
                    <a:pt x="371" y="320"/>
                    <a:pt x="377" y="257"/>
                  </a:cubicBezTo>
                  <a:cubicBezTo>
                    <a:pt x="388" y="219"/>
                    <a:pt x="364" y="187"/>
                    <a:pt x="332" y="187"/>
                  </a:cubicBezTo>
                  <a:cubicBezTo>
                    <a:pt x="330" y="187"/>
                    <a:pt x="327" y="187"/>
                    <a:pt x="325" y="187"/>
                  </a:cubicBezTo>
                  <a:cubicBezTo>
                    <a:pt x="310" y="190"/>
                    <a:pt x="297" y="191"/>
                    <a:pt x="285" y="191"/>
                  </a:cubicBezTo>
                  <a:cubicBezTo>
                    <a:pt x="218" y="191"/>
                    <a:pt x="197" y="149"/>
                    <a:pt x="197" y="66"/>
                  </a:cubicBezTo>
                  <a:cubicBezTo>
                    <a:pt x="197" y="19"/>
                    <a:pt x="173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15"/>
            <p:cNvSpPr/>
            <p:nvPr/>
          </p:nvSpPr>
          <p:spPr>
            <a:xfrm rot="1508308">
              <a:off x="2346855" y="226708"/>
              <a:ext cx="82604" cy="54956"/>
            </a:xfrm>
            <a:custGeom>
              <a:avLst/>
              <a:gdLst/>
              <a:ahLst/>
              <a:cxnLst/>
              <a:rect l="l" t="t" r="r" b="b"/>
              <a:pathLst>
                <a:path w="487" h="324" extrusionOk="0">
                  <a:moveTo>
                    <a:pt x="337" y="1"/>
                  </a:moveTo>
                  <a:cubicBezTo>
                    <a:pt x="295" y="1"/>
                    <a:pt x="244" y="16"/>
                    <a:pt x="186" y="46"/>
                  </a:cubicBezTo>
                  <a:cubicBezTo>
                    <a:pt x="52" y="116"/>
                    <a:pt x="0" y="214"/>
                    <a:pt x="41" y="278"/>
                  </a:cubicBezTo>
                  <a:cubicBezTo>
                    <a:pt x="62" y="307"/>
                    <a:pt x="94" y="323"/>
                    <a:pt x="139" y="323"/>
                  </a:cubicBezTo>
                  <a:cubicBezTo>
                    <a:pt x="182" y="323"/>
                    <a:pt x="236" y="309"/>
                    <a:pt x="301" y="278"/>
                  </a:cubicBezTo>
                  <a:cubicBezTo>
                    <a:pt x="435" y="214"/>
                    <a:pt x="487" y="156"/>
                    <a:pt x="452" y="75"/>
                  </a:cubicBezTo>
                  <a:cubicBezTo>
                    <a:pt x="432" y="26"/>
                    <a:pt x="393" y="1"/>
                    <a:pt x="3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15"/>
            <p:cNvSpPr/>
            <p:nvPr/>
          </p:nvSpPr>
          <p:spPr>
            <a:xfrm rot="1508308">
              <a:off x="326486" y="2446518"/>
              <a:ext cx="72936" cy="64455"/>
            </a:xfrm>
            <a:custGeom>
              <a:avLst/>
              <a:gdLst/>
              <a:ahLst/>
              <a:cxnLst/>
              <a:rect l="l" t="t" r="r" b="b"/>
              <a:pathLst>
                <a:path w="430" h="380" extrusionOk="0">
                  <a:moveTo>
                    <a:pt x="192" y="0"/>
                  </a:moveTo>
                  <a:cubicBezTo>
                    <a:pt x="152" y="0"/>
                    <a:pt x="112" y="13"/>
                    <a:pt x="76" y="40"/>
                  </a:cubicBezTo>
                  <a:cubicBezTo>
                    <a:pt x="24" y="69"/>
                    <a:pt x="1" y="127"/>
                    <a:pt x="18" y="185"/>
                  </a:cubicBezTo>
                  <a:cubicBezTo>
                    <a:pt x="24" y="231"/>
                    <a:pt x="65" y="272"/>
                    <a:pt x="117" y="272"/>
                  </a:cubicBezTo>
                  <a:cubicBezTo>
                    <a:pt x="126" y="270"/>
                    <a:pt x="135" y="269"/>
                    <a:pt x="143" y="269"/>
                  </a:cubicBezTo>
                  <a:cubicBezTo>
                    <a:pt x="202" y="269"/>
                    <a:pt x="255" y="302"/>
                    <a:pt x="291" y="353"/>
                  </a:cubicBezTo>
                  <a:cubicBezTo>
                    <a:pt x="303" y="371"/>
                    <a:pt x="323" y="380"/>
                    <a:pt x="344" y="380"/>
                  </a:cubicBezTo>
                  <a:cubicBezTo>
                    <a:pt x="364" y="380"/>
                    <a:pt x="384" y="372"/>
                    <a:pt x="401" y="359"/>
                  </a:cubicBezTo>
                  <a:cubicBezTo>
                    <a:pt x="424" y="335"/>
                    <a:pt x="430" y="295"/>
                    <a:pt x="418" y="266"/>
                  </a:cubicBezTo>
                  <a:cubicBezTo>
                    <a:pt x="401" y="214"/>
                    <a:pt x="360" y="167"/>
                    <a:pt x="366" y="115"/>
                  </a:cubicBezTo>
                  <a:cubicBezTo>
                    <a:pt x="332" y="41"/>
                    <a:pt x="263" y="0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15"/>
            <p:cNvSpPr/>
            <p:nvPr/>
          </p:nvSpPr>
          <p:spPr>
            <a:xfrm rot="1508308">
              <a:off x="1876428" y="1521504"/>
              <a:ext cx="78872" cy="56483"/>
            </a:xfrm>
            <a:custGeom>
              <a:avLst/>
              <a:gdLst/>
              <a:ahLst/>
              <a:cxnLst/>
              <a:rect l="l" t="t" r="r" b="b"/>
              <a:pathLst>
                <a:path w="465" h="333" extrusionOk="0">
                  <a:moveTo>
                    <a:pt x="264" y="1"/>
                  </a:moveTo>
                  <a:cubicBezTo>
                    <a:pt x="232" y="1"/>
                    <a:pt x="200" y="12"/>
                    <a:pt x="175" y="35"/>
                  </a:cubicBezTo>
                  <a:cubicBezTo>
                    <a:pt x="134" y="58"/>
                    <a:pt x="99" y="81"/>
                    <a:pt x="65" y="99"/>
                  </a:cubicBezTo>
                  <a:cubicBezTo>
                    <a:pt x="24" y="116"/>
                    <a:pt x="1" y="156"/>
                    <a:pt x="13" y="197"/>
                  </a:cubicBezTo>
                  <a:cubicBezTo>
                    <a:pt x="17" y="235"/>
                    <a:pt x="50" y="258"/>
                    <a:pt x="84" y="258"/>
                  </a:cubicBezTo>
                  <a:cubicBezTo>
                    <a:pt x="91" y="258"/>
                    <a:pt x="98" y="257"/>
                    <a:pt x="105" y="255"/>
                  </a:cubicBezTo>
                  <a:cubicBezTo>
                    <a:pt x="128" y="246"/>
                    <a:pt x="148" y="242"/>
                    <a:pt x="166" y="242"/>
                  </a:cubicBezTo>
                  <a:cubicBezTo>
                    <a:pt x="216" y="242"/>
                    <a:pt x="253" y="273"/>
                    <a:pt x="308" y="307"/>
                  </a:cubicBezTo>
                  <a:cubicBezTo>
                    <a:pt x="333" y="324"/>
                    <a:pt x="358" y="332"/>
                    <a:pt x="380" y="332"/>
                  </a:cubicBezTo>
                  <a:cubicBezTo>
                    <a:pt x="425" y="332"/>
                    <a:pt x="461" y="300"/>
                    <a:pt x="464" y="249"/>
                  </a:cubicBezTo>
                  <a:cubicBezTo>
                    <a:pt x="464" y="168"/>
                    <a:pt x="424" y="87"/>
                    <a:pt x="354" y="41"/>
                  </a:cubicBezTo>
                  <a:cubicBezTo>
                    <a:pt x="331" y="14"/>
                    <a:pt x="297" y="1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15"/>
            <p:cNvSpPr/>
            <p:nvPr/>
          </p:nvSpPr>
          <p:spPr>
            <a:xfrm rot="1508308">
              <a:off x="687644" y="2446980"/>
              <a:ext cx="70052" cy="73614"/>
            </a:xfrm>
            <a:custGeom>
              <a:avLst/>
              <a:gdLst/>
              <a:ahLst/>
              <a:cxnLst/>
              <a:rect l="l" t="t" r="r" b="b"/>
              <a:pathLst>
                <a:path w="413" h="434" extrusionOk="0">
                  <a:moveTo>
                    <a:pt x="124" y="0"/>
                  </a:moveTo>
                  <a:cubicBezTo>
                    <a:pt x="118" y="0"/>
                    <a:pt x="112" y="1"/>
                    <a:pt x="105" y="2"/>
                  </a:cubicBezTo>
                  <a:cubicBezTo>
                    <a:pt x="47" y="14"/>
                    <a:pt x="1" y="55"/>
                    <a:pt x="18" y="118"/>
                  </a:cubicBezTo>
                  <a:cubicBezTo>
                    <a:pt x="35" y="205"/>
                    <a:pt x="70" y="292"/>
                    <a:pt x="111" y="373"/>
                  </a:cubicBezTo>
                  <a:cubicBezTo>
                    <a:pt x="134" y="413"/>
                    <a:pt x="174" y="433"/>
                    <a:pt x="216" y="433"/>
                  </a:cubicBezTo>
                  <a:cubicBezTo>
                    <a:pt x="235" y="433"/>
                    <a:pt x="255" y="429"/>
                    <a:pt x="273" y="420"/>
                  </a:cubicBezTo>
                  <a:cubicBezTo>
                    <a:pt x="337" y="402"/>
                    <a:pt x="383" y="356"/>
                    <a:pt x="395" y="292"/>
                  </a:cubicBezTo>
                  <a:cubicBezTo>
                    <a:pt x="412" y="223"/>
                    <a:pt x="354" y="199"/>
                    <a:pt x="308" y="182"/>
                  </a:cubicBezTo>
                  <a:cubicBezTo>
                    <a:pt x="261" y="159"/>
                    <a:pt x="192" y="165"/>
                    <a:pt x="198" y="84"/>
                  </a:cubicBezTo>
                  <a:cubicBezTo>
                    <a:pt x="193" y="37"/>
                    <a:pt x="169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15"/>
            <p:cNvSpPr/>
            <p:nvPr/>
          </p:nvSpPr>
          <p:spPr>
            <a:xfrm rot="1508308">
              <a:off x="600434" y="1860981"/>
              <a:ext cx="80738" cy="60893"/>
            </a:xfrm>
            <a:custGeom>
              <a:avLst/>
              <a:gdLst/>
              <a:ahLst/>
              <a:cxnLst/>
              <a:rect l="l" t="t" r="r" b="b"/>
              <a:pathLst>
                <a:path w="476" h="359" extrusionOk="0">
                  <a:moveTo>
                    <a:pt x="297" y="1"/>
                  </a:moveTo>
                  <a:cubicBezTo>
                    <a:pt x="259" y="1"/>
                    <a:pt x="222" y="11"/>
                    <a:pt x="192" y="48"/>
                  </a:cubicBezTo>
                  <a:cubicBezTo>
                    <a:pt x="134" y="106"/>
                    <a:pt x="81" y="170"/>
                    <a:pt x="29" y="233"/>
                  </a:cubicBezTo>
                  <a:cubicBezTo>
                    <a:pt x="6" y="256"/>
                    <a:pt x="0" y="297"/>
                    <a:pt x="18" y="326"/>
                  </a:cubicBezTo>
                  <a:cubicBezTo>
                    <a:pt x="33" y="350"/>
                    <a:pt x="51" y="359"/>
                    <a:pt x="71" y="359"/>
                  </a:cubicBezTo>
                  <a:cubicBezTo>
                    <a:pt x="89" y="359"/>
                    <a:pt x="108" y="352"/>
                    <a:pt x="128" y="343"/>
                  </a:cubicBezTo>
                  <a:cubicBezTo>
                    <a:pt x="163" y="320"/>
                    <a:pt x="203" y="309"/>
                    <a:pt x="244" y="303"/>
                  </a:cubicBezTo>
                  <a:cubicBezTo>
                    <a:pt x="452" y="268"/>
                    <a:pt x="475" y="228"/>
                    <a:pt x="417" y="19"/>
                  </a:cubicBezTo>
                  <a:lnTo>
                    <a:pt x="423" y="19"/>
                  </a:lnTo>
                  <a:cubicBezTo>
                    <a:pt x="381" y="13"/>
                    <a:pt x="338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15"/>
            <p:cNvSpPr/>
            <p:nvPr/>
          </p:nvSpPr>
          <p:spPr>
            <a:xfrm rot="1508308">
              <a:off x="1127098" y="1802071"/>
              <a:ext cx="75819" cy="56313"/>
            </a:xfrm>
            <a:custGeom>
              <a:avLst/>
              <a:gdLst/>
              <a:ahLst/>
              <a:cxnLst/>
              <a:rect l="l" t="t" r="r" b="b"/>
              <a:pathLst>
                <a:path w="447" h="332" extrusionOk="0">
                  <a:moveTo>
                    <a:pt x="293" y="0"/>
                  </a:moveTo>
                  <a:cubicBezTo>
                    <a:pt x="232" y="0"/>
                    <a:pt x="161" y="19"/>
                    <a:pt x="105" y="58"/>
                  </a:cubicBezTo>
                  <a:cubicBezTo>
                    <a:pt x="29" y="98"/>
                    <a:pt x="1" y="197"/>
                    <a:pt x="47" y="272"/>
                  </a:cubicBezTo>
                  <a:cubicBezTo>
                    <a:pt x="75" y="310"/>
                    <a:pt x="117" y="332"/>
                    <a:pt x="160" y="332"/>
                  </a:cubicBezTo>
                  <a:cubicBezTo>
                    <a:pt x="189" y="332"/>
                    <a:pt x="218" y="322"/>
                    <a:pt x="244" y="301"/>
                  </a:cubicBezTo>
                  <a:cubicBezTo>
                    <a:pt x="360" y="243"/>
                    <a:pt x="447" y="127"/>
                    <a:pt x="418" y="52"/>
                  </a:cubicBezTo>
                  <a:cubicBezTo>
                    <a:pt x="401" y="18"/>
                    <a:pt x="352" y="0"/>
                    <a:pt x="2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15"/>
            <p:cNvSpPr/>
            <p:nvPr/>
          </p:nvSpPr>
          <p:spPr>
            <a:xfrm rot="1508308">
              <a:off x="350898" y="110546"/>
              <a:ext cx="66999" cy="60045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177" y="1"/>
                  </a:moveTo>
                  <a:cubicBezTo>
                    <a:pt x="159" y="1"/>
                    <a:pt x="141" y="4"/>
                    <a:pt x="123" y="11"/>
                  </a:cubicBezTo>
                  <a:cubicBezTo>
                    <a:pt x="36" y="52"/>
                    <a:pt x="1" y="151"/>
                    <a:pt x="42" y="237"/>
                  </a:cubicBezTo>
                  <a:cubicBezTo>
                    <a:pt x="73" y="309"/>
                    <a:pt x="150" y="353"/>
                    <a:pt x="228" y="353"/>
                  </a:cubicBezTo>
                  <a:cubicBezTo>
                    <a:pt x="251" y="353"/>
                    <a:pt x="274" y="350"/>
                    <a:pt x="296" y="342"/>
                  </a:cubicBezTo>
                  <a:cubicBezTo>
                    <a:pt x="378" y="307"/>
                    <a:pt x="395" y="226"/>
                    <a:pt x="349" y="133"/>
                  </a:cubicBezTo>
                  <a:cubicBezTo>
                    <a:pt x="312" y="51"/>
                    <a:pt x="246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15"/>
            <p:cNvSpPr/>
            <p:nvPr/>
          </p:nvSpPr>
          <p:spPr>
            <a:xfrm rot="1508308">
              <a:off x="1316497" y="475886"/>
              <a:ext cx="70900" cy="58857"/>
            </a:xfrm>
            <a:custGeom>
              <a:avLst/>
              <a:gdLst/>
              <a:ahLst/>
              <a:cxnLst/>
              <a:rect l="l" t="t" r="r" b="b"/>
              <a:pathLst>
                <a:path w="418" h="347" extrusionOk="0">
                  <a:moveTo>
                    <a:pt x="349" y="1"/>
                  </a:moveTo>
                  <a:cubicBezTo>
                    <a:pt x="343" y="1"/>
                    <a:pt x="337" y="2"/>
                    <a:pt x="331" y="4"/>
                  </a:cubicBezTo>
                  <a:cubicBezTo>
                    <a:pt x="215" y="44"/>
                    <a:pt x="111" y="114"/>
                    <a:pt x="35" y="206"/>
                  </a:cubicBezTo>
                  <a:cubicBezTo>
                    <a:pt x="1" y="247"/>
                    <a:pt x="18" y="311"/>
                    <a:pt x="64" y="328"/>
                  </a:cubicBezTo>
                  <a:cubicBezTo>
                    <a:pt x="84" y="341"/>
                    <a:pt x="133" y="347"/>
                    <a:pt x="183" y="347"/>
                  </a:cubicBezTo>
                  <a:cubicBezTo>
                    <a:pt x="250" y="347"/>
                    <a:pt x="320" y="336"/>
                    <a:pt x="337" y="316"/>
                  </a:cubicBezTo>
                  <a:cubicBezTo>
                    <a:pt x="389" y="241"/>
                    <a:pt x="418" y="148"/>
                    <a:pt x="418" y="62"/>
                  </a:cubicBezTo>
                  <a:cubicBezTo>
                    <a:pt x="403" y="23"/>
                    <a:pt x="377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15"/>
            <p:cNvSpPr/>
            <p:nvPr/>
          </p:nvSpPr>
          <p:spPr>
            <a:xfrm rot="1508308">
              <a:off x="923322" y="353642"/>
              <a:ext cx="74802" cy="60214"/>
            </a:xfrm>
            <a:custGeom>
              <a:avLst/>
              <a:gdLst/>
              <a:ahLst/>
              <a:cxnLst/>
              <a:rect l="l" t="t" r="r" b="b"/>
              <a:pathLst>
                <a:path w="441" h="355" extrusionOk="0">
                  <a:moveTo>
                    <a:pt x="310" y="0"/>
                  </a:moveTo>
                  <a:cubicBezTo>
                    <a:pt x="296" y="0"/>
                    <a:pt x="281" y="3"/>
                    <a:pt x="267" y="7"/>
                  </a:cubicBezTo>
                  <a:cubicBezTo>
                    <a:pt x="197" y="24"/>
                    <a:pt x="128" y="65"/>
                    <a:pt x="87" y="129"/>
                  </a:cubicBezTo>
                  <a:cubicBezTo>
                    <a:pt x="41" y="181"/>
                    <a:pt x="0" y="244"/>
                    <a:pt x="53" y="314"/>
                  </a:cubicBezTo>
                  <a:cubicBezTo>
                    <a:pt x="75" y="344"/>
                    <a:pt x="100" y="354"/>
                    <a:pt x="127" y="354"/>
                  </a:cubicBezTo>
                  <a:cubicBezTo>
                    <a:pt x="167" y="354"/>
                    <a:pt x="212" y="329"/>
                    <a:pt x="261" y="308"/>
                  </a:cubicBezTo>
                  <a:cubicBezTo>
                    <a:pt x="290" y="285"/>
                    <a:pt x="342" y="250"/>
                    <a:pt x="389" y="204"/>
                  </a:cubicBezTo>
                  <a:cubicBezTo>
                    <a:pt x="429" y="169"/>
                    <a:pt x="441" y="105"/>
                    <a:pt x="412" y="59"/>
                  </a:cubicBezTo>
                  <a:cubicBezTo>
                    <a:pt x="390" y="20"/>
                    <a:pt x="352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15"/>
            <p:cNvSpPr/>
            <p:nvPr/>
          </p:nvSpPr>
          <p:spPr>
            <a:xfrm rot="1508308">
              <a:off x="2154630" y="1882333"/>
              <a:ext cx="63946" cy="66321"/>
            </a:xfrm>
            <a:custGeom>
              <a:avLst/>
              <a:gdLst/>
              <a:ahLst/>
              <a:cxnLst/>
              <a:rect l="l" t="t" r="r" b="b"/>
              <a:pathLst>
                <a:path w="377" h="391" extrusionOk="0">
                  <a:moveTo>
                    <a:pt x="180" y="1"/>
                  </a:moveTo>
                  <a:lnTo>
                    <a:pt x="0" y="134"/>
                  </a:lnTo>
                  <a:cubicBezTo>
                    <a:pt x="0" y="174"/>
                    <a:pt x="6" y="209"/>
                    <a:pt x="12" y="250"/>
                  </a:cubicBezTo>
                  <a:cubicBezTo>
                    <a:pt x="29" y="331"/>
                    <a:pt x="93" y="383"/>
                    <a:pt x="168" y="389"/>
                  </a:cubicBezTo>
                  <a:cubicBezTo>
                    <a:pt x="177" y="390"/>
                    <a:pt x="185" y="391"/>
                    <a:pt x="193" y="391"/>
                  </a:cubicBezTo>
                  <a:cubicBezTo>
                    <a:pt x="263" y="391"/>
                    <a:pt x="322" y="346"/>
                    <a:pt x="348" y="279"/>
                  </a:cubicBezTo>
                  <a:cubicBezTo>
                    <a:pt x="377" y="209"/>
                    <a:pt x="354" y="122"/>
                    <a:pt x="290" y="76"/>
                  </a:cubicBezTo>
                  <a:cubicBezTo>
                    <a:pt x="255" y="47"/>
                    <a:pt x="215" y="24"/>
                    <a:pt x="174" y="6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15"/>
            <p:cNvSpPr/>
            <p:nvPr/>
          </p:nvSpPr>
          <p:spPr>
            <a:xfrm rot="1508308">
              <a:off x="115961" y="265005"/>
              <a:ext cx="63098" cy="62419"/>
            </a:xfrm>
            <a:custGeom>
              <a:avLst/>
              <a:gdLst/>
              <a:ahLst/>
              <a:cxnLst/>
              <a:rect l="l" t="t" r="r" b="b"/>
              <a:pathLst>
                <a:path w="372" h="368" extrusionOk="0">
                  <a:moveTo>
                    <a:pt x="230" y="0"/>
                  </a:moveTo>
                  <a:cubicBezTo>
                    <a:pt x="199" y="0"/>
                    <a:pt x="167" y="10"/>
                    <a:pt x="140" y="31"/>
                  </a:cubicBezTo>
                  <a:cubicBezTo>
                    <a:pt x="53" y="60"/>
                    <a:pt x="1" y="153"/>
                    <a:pt x="12" y="240"/>
                  </a:cubicBezTo>
                  <a:cubicBezTo>
                    <a:pt x="18" y="315"/>
                    <a:pt x="82" y="367"/>
                    <a:pt x="157" y="367"/>
                  </a:cubicBezTo>
                  <a:cubicBezTo>
                    <a:pt x="250" y="367"/>
                    <a:pt x="296" y="292"/>
                    <a:pt x="325" y="217"/>
                  </a:cubicBezTo>
                  <a:cubicBezTo>
                    <a:pt x="325" y="205"/>
                    <a:pt x="331" y="199"/>
                    <a:pt x="331" y="193"/>
                  </a:cubicBezTo>
                  <a:cubicBezTo>
                    <a:pt x="354" y="136"/>
                    <a:pt x="372" y="72"/>
                    <a:pt x="314" y="25"/>
                  </a:cubicBezTo>
                  <a:cubicBezTo>
                    <a:pt x="289" y="9"/>
                    <a:pt x="259" y="0"/>
                    <a:pt x="2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15"/>
            <p:cNvSpPr/>
            <p:nvPr/>
          </p:nvSpPr>
          <p:spPr>
            <a:xfrm rot="1508308">
              <a:off x="1661631" y="1283814"/>
              <a:ext cx="74293" cy="56822"/>
            </a:xfrm>
            <a:custGeom>
              <a:avLst/>
              <a:gdLst/>
              <a:ahLst/>
              <a:cxnLst/>
              <a:rect l="l" t="t" r="r" b="b"/>
              <a:pathLst>
                <a:path w="438" h="335" extrusionOk="0">
                  <a:moveTo>
                    <a:pt x="322" y="1"/>
                  </a:moveTo>
                  <a:cubicBezTo>
                    <a:pt x="229" y="1"/>
                    <a:pt x="49" y="134"/>
                    <a:pt x="26" y="221"/>
                  </a:cubicBezTo>
                  <a:cubicBezTo>
                    <a:pt x="0" y="278"/>
                    <a:pt x="43" y="334"/>
                    <a:pt x="101" y="334"/>
                  </a:cubicBezTo>
                  <a:cubicBezTo>
                    <a:pt x="109" y="334"/>
                    <a:pt x="117" y="333"/>
                    <a:pt x="125" y="331"/>
                  </a:cubicBezTo>
                  <a:cubicBezTo>
                    <a:pt x="148" y="325"/>
                    <a:pt x="177" y="314"/>
                    <a:pt x="206" y="302"/>
                  </a:cubicBezTo>
                  <a:cubicBezTo>
                    <a:pt x="275" y="267"/>
                    <a:pt x="345" y="227"/>
                    <a:pt x="403" y="169"/>
                  </a:cubicBezTo>
                  <a:cubicBezTo>
                    <a:pt x="432" y="146"/>
                    <a:pt x="437" y="99"/>
                    <a:pt x="420" y="59"/>
                  </a:cubicBezTo>
                  <a:cubicBezTo>
                    <a:pt x="403" y="24"/>
                    <a:pt x="362" y="1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15"/>
            <p:cNvSpPr/>
            <p:nvPr/>
          </p:nvSpPr>
          <p:spPr>
            <a:xfrm rot="1508308">
              <a:off x="1073247" y="440279"/>
              <a:ext cx="60214" cy="68017"/>
            </a:xfrm>
            <a:custGeom>
              <a:avLst/>
              <a:gdLst/>
              <a:ahLst/>
              <a:cxnLst/>
              <a:rect l="l" t="t" r="r" b="b"/>
              <a:pathLst>
                <a:path w="355" h="401" extrusionOk="0">
                  <a:moveTo>
                    <a:pt x="253" y="1"/>
                  </a:moveTo>
                  <a:cubicBezTo>
                    <a:pt x="246" y="1"/>
                    <a:pt x="239" y="1"/>
                    <a:pt x="232" y="2"/>
                  </a:cubicBezTo>
                  <a:cubicBezTo>
                    <a:pt x="203" y="8"/>
                    <a:pt x="174" y="14"/>
                    <a:pt x="151" y="26"/>
                  </a:cubicBezTo>
                  <a:cubicBezTo>
                    <a:pt x="64" y="78"/>
                    <a:pt x="6" y="112"/>
                    <a:pt x="6" y="205"/>
                  </a:cubicBezTo>
                  <a:cubicBezTo>
                    <a:pt x="1" y="298"/>
                    <a:pt x="64" y="315"/>
                    <a:pt x="140" y="327"/>
                  </a:cubicBezTo>
                  <a:cubicBezTo>
                    <a:pt x="169" y="338"/>
                    <a:pt x="192" y="373"/>
                    <a:pt x="221" y="390"/>
                  </a:cubicBezTo>
                  <a:cubicBezTo>
                    <a:pt x="232" y="397"/>
                    <a:pt x="245" y="401"/>
                    <a:pt x="259" y="401"/>
                  </a:cubicBezTo>
                  <a:cubicBezTo>
                    <a:pt x="279" y="401"/>
                    <a:pt x="299" y="393"/>
                    <a:pt x="314" y="379"/>
                  </a:cubicBezTo>
                  <a:cubicBezTo>
                    <a:pt x="337" y="350"/>
                    <a:pt x="354" y="304"/>
                    <a:pt x="325" y="286"/>
                  </a:cubicBezTo>
                  <a:cubicBezTo>
                    <a:pt x="238" y="228"/>
                    <a:pt x="261" y="176"/>
                    <a:pt x="308" y="112"/>
                  </a:cubicBezTo>
                  <a:cubicBezTo>
                    <a:pt x="350" y="54"/>
                    <a:pt x="320" y="1"/>
                    <a:pt x="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15"/>
            <p:cNvSpPr/>
            <p:nvPr/>
          </p:nvSpPr>
          <p:spPr>
            <a:xfrm rot="1508308">
              <a:off x="1467585" y="138517"/>
              <a:ext cx="63098" cy="83113"/>
            </a:xfrm>
            <a:custGeom>
              <a:avLst/>
              <a:gdLst/>
              <a:ahLst/>
              <a:cxnLst/>
              <a:rect l="l" t="t" r="r" b="b"/>
              <a:pathLst>
                <a:path w="372" h="490" extrusionOk="0">
                  <a:moveTo>
                    <a:pt x="326" y="1"/>
                  </a:moveTo>
                  <a:cubicBezTo>
                    <a:pt x="247" y="1"/>
                    <a:pt x="217" y="64"/>
                    <a:pt x="163" y="88"/>
                  </a:cubicBezTo>
                  <a:cubicBezTo>
                    <a:pt x="76" y="146"/>
                    <a:pt x="24" y="245"/>
                    <a:pt x="18" y="349"/>
                  </a:cubicBezTo>
                  <a:cubicBezTo>
                    <a:pt x="1" y="401"/>
                    <a:pt x="30" y="459"/>
                    <a:pt x="82" y="482"/>
                  </a:cubicBezTo>
                  <a:cubicBezTo>
                    <a:pt x="95" y="488"/>
                    <a:pt x="107" y="490"/>
                    <a:pt x="117" y="490"/>
                  </a:cubicBezTo>
                  <a:cubicBezTo>
                    <a:pt x="161" y="490"/>
                    <a:pt x="181" y="446"/>
                    <a:pt x="210" y="413"/>
                  </a:cubicBezTo>
                  <a:cubicBezTo>
                    <a:pt x="302" y="297"/>
                    <a:pt x="279" y="140"/>
                    <a:pt x="372" y="7"/>
                  </a:cubicBezTo>
                  <a:cubicBezTo>
                    <a:pt x="355" y="3"/>
                    <a:pt x="339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15"/>
            <p:cNvSpPr/>
            <p:nvPr/>
          </p:nvSpPr>
          <p:spPr>
            <a:xfrm rot="1508308">
              <a:off x="416385" y="645047"/>
              <a:ext cx="64116" cy="57670"/>
            </a:xfrm>
            <a:custGeom>
              <a:avLst/>
              <a:gdLst/>
              <a:ahLst/>
              <a:cxnLst/>
              <a:rect l="l" t="t" r="r" b="b"/>
              <a:pathLst>
                <a:path w="378" h="340" extrusionOk="0">
                  <a:moveTo>
                    <a:pt x="140" y="1"/>
                  </a:moveTo>
                  <a:cubicBezTo>
                    <a:pt x="125" y="1"/>
                    <a:pt x="109" y="3"/>
                    <a:pt x="94" y="7"/>
                  </a:cubicBezTo>
                  <a:cubicBezTo>
                    <a:pt x="41" y="18"/>
                    <a:pt x="7" y="70"/>
                    <a:pt x="1" y="128"/>
                  </a:cubicBezTo>
                  <a:cubicBezTo>
                    <a:pt x="1" y="198"/>
                    <a:pt x="41" y="262"/>
                    <a:pt x="105" y="290"/>
                  </a:cubicBezTo>
                  <a:cubicBezTo>
                    <a:pt x="123" y="302"/>
                    <a:pt x="140" y="308"/>
                    <a:pt x="163" y="314"/>
                  </a:cubicBezTo>
                  <a:cubicBezTo>
                    <a:pt x="197" y="324"/>
                    <a:pt x="233" y="340"/>
                    <a:pt x="266" y="340"/>
                  </a:cubicBezTo>
                  <a:cubicBezTo>
                    <a:pt x="290" y="340"/>
                    <a:pt x="312" y="332"/>
                    <a:pt x="331" y="308"/>
                  </a:cubicBezTo>
                  <a:cubicBezTo>
                    <a:pt x="377" y="250"/>
                    <a:pt x="348" y="192"/>
                    <a:pt x="325" y="122"/>
                  </a:cubicBezTo>
                  <a:cubicBezTo>
                    <a:pt x="314" y="105"/>
                    <a:pt x="296" y="82"/>
                    <a:pt x="279" y="65"/>
                  </a:cubicBezTo>
                  <a:cubicBezTo>
                    <a:pt x="247" y="24"/>
                    <a:pt x="19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15"/>
            <p:cNvSpPr/>
            <p:nvPr/>
          </p:nvSpPr>
          <p:spPr>
            <a:xfrm rot="1508308">
              <a:off x="1454258" y="2322317"/>
              <a:ext cx="68017" cy="52921"/>
            </a:xfrm>
            <a:custGeom>
              <a:avLst/>
              <a:gdLst/>
              <a:ahLst/>
              <a:cxnLst/>
              <a:rect l="l" t="t" r="r" b="b"/>
              <a:pathLst>
                <a:path w="401" h="312" extrusionOk="0">
                  <a:moveTo>
                    <a:pt x="191" y="1"/>
                  </a:moveTo>
                  <a:cubicBezTo>
                    <a:pt x="168" y="1"/>
                    <a:pt x="145" y="5"/>
                    <a:pt x="123" y="13"/>
                  </a:cubicBezTo>
                  <a:cubicBezTo>
                    <a:pt x="41" y="48"/>
                    <a:pt x="1" y="146"/>
                    <a:pt x="36" y="233"/>
                  </a:cubicBezTo>
                  <a:cubicBezTo>
                    <a:pt x="56" y="283"/>
                    <a:pt x="136" y="312"/>
                    <a:pt x="215" y="312"/>
                  </a:cubicBezTo>
                  <a:cubicBezTo>
                    <a:pt x="247" y="312"/>
                    <a:pt x="280" y="307"/>
                    <a:pt x="308" y="297"/>
                  </a:cubicBezTo>
                  <a:cubicBezTo>
                    <a:pt x="377" y="274"/>
                    <a:pt x="401" y="193"/>
                    <a:pt x="366" y="106"/>
                  </a:cubicBezTo>
                  <a:cubicBezTo>
                    <a:pt x="331" y="40"/>
                    <a:pt x="262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15"/>
            <p:cNvSpPr/>
            <p:nvPr/>
          </p:nvSpPr>
          <p:spPr>
            <a:xfrm rot="1508308">
              <a:off x="1834190" y="2480812"/>
              <a:ext cx="62928" cy="59197"/>
            </a:xfrm>
            <a:custGeom>
              <a:avLst/>
              <a:gdLst/>
              <a:ahLst/>
              <a:cxnLst/>
              <a:rect l="l" t="t" r="r" b="b"/>
              <a:pathLst>
                <a:path w="371" h="349" extrusionOk="0">
                  <a:moveTo>
                    <a:pt x="156" y="0"/>
                  </a:moveTo>
                  <a:cubicBezTo>
                    <a:pt x="137" y="0"/>
                    <a:pt x="118" y="3"/>
                    <a:pt x="99" y="10"/>
                  </a:cubicBezTo>
                  <a:cubicBezTo>
                    <a:pt x="23" y="39"/>
                    <a:pt x="0" y="137"/>
                    <a:pt x="46" y="241"/>
                  </a:cubicBezTo>
                  <a:cubicBezTo>
                    <a:pt x="65" y="306"/>
                    <a:pt x="127" y="349"/>
                    <a:pt x="193" y="349"/>
                  </a:cubicBezTo>
                  <a:cubicBezTo>
                    <a:pt x="210" y="349"/>
                    <a:pt x="227" y="346"/>
                    <a:pt x="243" y="340"/>
                  </a:cubicBezTo>
                  <a:cubicBezTo>
                    <a:pt x="336" y="299"/>
                    <a:pt x="371" y="189"/>
                    <a:pt x="330" y="97"/>
                  </a:cubicBezTo>
                  <a:cubicBezTo>
                    <a:pt x="290" y="38"/>
                    <a:pt x="224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15"/>
            <p:cNvSpPr/>
            <p:nvPr/>
          </p:nvSpPr>
          <p:spPr>
            <a:xfrm rot="1508308">
              <a:off x="1691989" y="1345398"/>
              <a:ext cx="85657" cy="58349"/>
            </a:xfrm>
            <a:custGeom>
              <a:avLst/>
              <a:gdLst/>
              <a:ahLst/>
              <a:cxnLst/>
              <a:rect l="l" t="t" r="r" b="b"/>
              <a:pathLst>
                <a:path w="505" h="344" extrusionOk="0">
                  <a:moveTo>
                    <a:pt x="442" y="0"/>
                  </a:moveTo>
                  <a:cubicBezTo>
                    <a:pt x="433" y="0"/>
                    <a:pt x="422" y="2"/>
                    <a:pt x="412" y="6"/>
                  </a:cubicBezTo>
                  <a:cubicBezTo>
                    <a:pt x="348" y="24"/>
                    <a:pt x="285" y="53"/>
                    <a:pt x="221" y="76"/>
                  </a:cubicBezTo>
                  <a:lnTo>
                    <a:pt x="227" y="87"/>
                  </a:lnTo>
                  <a:cubicBezTo>
                    <a:pt x="180" y="105"/>
                    <a:pt x="140" y="122"/>
                    <a:pt x="93" y="139"/>
                  </a:cubicBezTo>
                  <a:cubicBezTo>
                    <a:pt x="36" y="163"/>
                    <a:pt x="1" y="197"/>
                    <a:pt x="18" y="267"/>
                  </a:cubicBezTo>
                  <a:cubicBezTo>
                    <a:pt x="32" y="312"/>
                    <a:pt x="78" y="344"/>
                    <a:pt x="125" y="344"/>
                  </a:cubicBezTo>
                  <a:cubicBezTo>
                    <a:pt x="138" y="344"/>
                    <a:pt x="151" y="341"/>
                    <a:pt x="163" y="336"/>
                  </a:cubicBezTo>
                  <a:cubicBezTo>
                    <a:pt x="296" y="296"/>
                    <a:pt x="412" y="215"/>
                    <a:pt x="487" y="99"/>
                  </a:cubicBezTo>
                  <a:cubicBezTo>
                    <a:pt x="505" y="76"/>
                    <a:pt x="505" y="41"/>
                    <a:pt x="487" y="18"/>
                  </a:cubicBezTo>
                  <a:cubicBezTo>
                    <a:pt x="476" y="7"/>
                    <a:pt x="460" y="0"/>
                    <a:pt x="4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15"/>
            <p:cNvSpPr/>
            <p:nvPr/>
          </p:nvSpPr>
          <p:spPr>
            <a:xfrm rot="1508308">
              <a:off x="2379200" y="1579979"/>
              <a:ext cx="71918" cy="62250"/>
            </a:xfrm>
            <a:custGeom>
              <a:avLst/>
              <a:gdLst/>
              <a:ahLst/>
              <a:cxnLst/>
              <a:rect l="l" t="t" r="r" b="b"/>
              <a:pathLst>
                <a:path w="424" h="367" extrusionOk="0">
                  <a:moveTo>
                    <a:pt x="127" y="0"/>
                  </a:moveTo>
                  <a:cubicBezTo>
                    <a:pt x="121" y="0"/>
                    <a:pt x="116" y="1"/>
                    <a:pt x="111" y="2"/>
                  </a:cubicBezTo>
                  <a:cubicBezTo>
                    <a:pt x="65" y="7"/>
                    <a:pt x="24" y="42"/>
                    <a:pt x="18" y="94"/>
                  </a:cubicBezTo>
                  <a:cubicBezTo>
                    <a:pt x="1" y="175"/>
                    <a:pt x="88" y="303"/>
                    <a:pt x="192" y="343"/>
                  </a:cubicBezTo>
                  <a:cubicBezTo>
                    <a:pt x="215" y="359"/>
                    <a:pt x="239" y="366"/>
                    <a:pt x="261" y="366"/>
                  </a:cubicBezTo>
                  <a:cubicBezTo>
                    <a:pt x="352" y="366"/>
                    <a:pt x="424" y="252"/>
                    <a:pt x="354" y="164"/>
                  </a:cubicBezTo>
                  <a:cubicBezTo>
                    <a:pt x="311" y="77"/>
                    <a:pt x="20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15"/>
            <p:cNvSpPr/>
            <p:nvPr/>
          </p:nvSpPr>
          <p:spPr>
            <a:xfrm rot="1508308">
              <a:off x="545865" y="1083030"/>
              <a:ext cx="79720" cy="81926"/>
            </a:xfrm>
            <a:custGeom>
              <a:avLst/>
              <a:gdLst/>
              <a:ahLst/>
              <a:cxnLst/>
              <a:rect l="l" t="t" r="r" b="b"/>
              <a:pathLst>
                <a:path w="470" h="483" extrusionOk="0">
                  <a:moveTo>
                    <a:pt x="383" y="0"/>
                  </a:moveTo>
                  <a:cubicBezTo>
                    <a:pt x="359" y="0"/>
                    <a:pt x="329" y="13"/>
                    <a:pt x="284" y="36"/>
                  </a:cubicBezTo>
                  <a:cubicBezTo>
                    <a:pt x="261" y="169"/>
                    <a:pt x="110" y="250"/>
                    <a:pt x="18" y="378"/>
                  </a:cubicBezTo>
                  <a:cubicBezTo>
                    <a:pt x="0" y="401"/>
                    <a:pt x="6" y="435"/>
                    <a:pt x="23" y="453"/>
                  </a:cubicBezTo>
                  <a:cubicBezTo>
                    <a:pt x="40" y="473"/>
                    <a:pt x="64" y="483"/>
                    <a:pt x="87" y="483"/>
                  </a:cubicBezTo>
                  <a:cubicBezTo>
                    <a:pt x="104" y="483"/>
                    <a:pt x="121" y="477"/>
                    <a:pt x="133" y="464"/>
                  </a:cubicBezTo>
                  <a:cubicBezTo>
                    <a:pt x="238" y="372"/>
                    <a:pt x="336" y="273"/>
                    <a:pt x="429" y="175"/>
                  </a:cubicBezTo>
                  <a:cubicBezTo>
                    <a:pt x="446" y="163"/>
                    <a:pt x="446" y="140"/>
                    <a:pt x="452" y="117"/>
                  </a:cubicBezTo>
                  <a:cubicBezTo>
                    <a:pt x="470" y="82"/>
                    <a:pt x="452" y="36"/>
                    <a:pt x="417" y="13"/>
                  </a:cubicBezTo>
                  <a:cubicBezTo>
                    <a:pt x="407" y="4"/>
                    <a:pt x="396" y="0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15"/>
            <p:cNvSpPr/>
            <p:nvPr/>
          </p:nvSpPr>
          <p:spPr>
            <a:xfrm rot="1508308">
              <a:off x="1173765" y="1407683"/>
              <a:ext cx="59027" cy="64285"/>
            </a:xfrm>
            <a:custGeom>
              <a:avLst/>
              <a:gdLst/>
              <a:ahLst/>
              <a:cxnLst/>
              <a:rect l="l" t="t" r="r" b="b"/>
              <a:pathLst>
                <a:path w="348" h="379" extrusionOk="0">
                  <a:moveTo>
                    <a:pt x="198" y="0"/>
                  </a:moveTo>
                  <a:cubicBezTo>
                    <a:pt x="178" y="0"/>
                    <a:pt x="156" y="5"/>
                    <a:pt x="134" y="13"/>
                  </a:cubicBezTo>
                  <a:cubicBezTo>
                    <a:pt x="41" y="65"/>
                    <a:pt x="0" y="181"/>
                    <a:pt x="52" y="273"/>
                  </a:cubicBezTo>
                  <a:cubicBezTo>
                    <a:pt x="76" y="339"/>
                    <a:pt x="138" y="378"/>
                    <a:pt x="203" y="378"/>
                  </a:cubicBezTo>
                  <a:cubicBezTo>
                    <a:pt x="219" y="378"/>
                    <a:pt x="234" y="376"/>
                    <a:pt x="249" y="372"/>
                  </a:cubicBezTo>
                  <a:cubicBezTo>
                    <a:pt x="331" y="343"/>
                    <a:pt x="348" y="187"/>
                    <a:pt x="284" y="53"/>
                  </a:cubicBezTo>
                  <a:cubicBezTo>
                    <a:pt x="265" y="16"/>
                    <a:pt x="234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15"/>
            <p:cNvSpPr/>
            <p:nvPr/>
          </p:nvSpPr>
          <p:spPr>
            <a:xfrm rot="1508308">
              <a:off x="1856584" y="2106591"/>
              <a:ext cx="69883" cy="51734"/>
            </a:xfrm>
            <a:custGeom>
              <a:avLst/>
              <a:gdLst/>
              <a:ahLst/>
              <a:cxnLst/>
              <a:rect l="l" t="t" r="r" b="b"/>
              <a:pathLst>
                <a:path w="412" h="305" extrusionOk="0">
                  <a:moveTo>
                    <a:pt x="221" y="1"/>
                  </a:moveTo>
                  <a:cubicBezTo>
                    <a:pt x="138" y="1"/>
                    <a:pt x="60" y="30"/>
                    <a:pt x="2" y="87"/>
                  </a:cubicBezTo>
                  <a:lnTo>
                    <a:pt x="2" y="87"/>
                  </a:lnTo>
                  <a:cubicBezTo>
                    <a:pt x="1" y="86"/>
                    <a:pt x="1" y="84"/>
                    <a:pt x="1" y="83"/>
                  </a:cubicBezTo>
                  <a:lnTo>
                    <a:pt x="1" y="88"/>
                  </a:lnTo>
                  <a:cubicBezTo>
                    <a:pt x="1" y="88"/>
                    <a:pt x="1" y="88"/>
                    <a:pt x="2" y="87"/>
                  </a:cubicBezTo>
                  <a:lnTo>
                    <a:pt x="2" y="87"/>
                  </a:lnTo>
                  <a:cubicBezTo>
                    <a:pt x="39" y="235"/>
                    <a:pt x="92" y="304"/>
                    <a:pt x="177" y="304"/>
                  </a:cubicBezTo>
                  <a:cubicBezTo>
                    <a:pt x="213" y="304"/>
                    <a:pt x="254" y="292"/>
                    <a:pt x="302" y="268"/>
                  </a:cubicBezTo>
                  <a:cubicBezTo>
                    <a:pt x="360" y="233"/>
                    <a:pt x="412" y="198"/>
                    <a:pt x="400" y="129"/>
                  </a:cubicBezTo>
                  <a:cubicBezTo>
                    <a:pt x="389" y="57"/>
                    <a:pt x="326" y="1"/>
                    <a:pt x="254" y="1"/>
                  </a:cubicBezTo>
                  <a:cubicBezTo>
                    <a:pt x="251" y="1"/>
                    <a:pt x="247" y="1"/>
                    <a:pt x="244" y="1"/>
                  </a:cubicBezTo>
                  <a:cubicBezTo>
                    <a:pt x="236" y="1"/>
                    <a:pt x="229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15"/>
            <p:cNvSpPr/>
            <p:nvPr/>
          </p:nvSpPr>
          <p:spPr>
            <a:xfrm rot="1508308">
              <a:off x="815092" y="1852553"/>
              <a:ext cx="76837" cy="54787"/>
            </a:xfrm>
            <a:custGeom>
              <a:avLst/>
              <a:gdLst/>
              <a:ahLst/>
              <a:cxnLst/>
              <a:rect l="l" t="t" r="r" b="b"/>
              <a:pathLst>
                <a:path w="453" h="323" extrusionOk="0">
                  <a:moveTo>
                    <a:pt x="158" y="0"/>
                  </a:moveTo>
                  <a:cubicBezTo>
                    <a:pt x="145" y="0"/>
                    <a:pt x="133" y="3"/>
                    <a:pt x="122" y="10"/>
                  </a:cubicBezTo>
                  <a:cubicBezTo>
                    <a:pt x="47" y="39"/>
                    <a:pt x="0" y="143"/>
                    <a:pt x="53" y="189"/>
                  </a:cubicBezTo>
                  <a:cubicBezTo>
                    <a:pt x="111" y="242"/>
                    <a:pt x="180" y="288"/>
                    <a:pt x="250" y="317"/>
                  </a:cubicBezTo>
                  <a:cubicBezTo>
                    <a:pt x="264" y="321"/>
                    <a:pt x="278" y="322"/>
                    <a:pt x="291" y="322"/>
                  </a:cubicBezTo>
                  <a:cubicBezTo>
                    <a:pt x="362" y="322"/>
                    <a:pt x="425" y="274"/>
                    <a:pt x="435" y="201"/>
                  </a:cubicBezTo>
                  <a:cubicBezTo>
                    <a:pt x="452" y="120"/>
                    <a:pt x="406" y="91"/>
                    <a:pt x="331" y="91"/>
                  </a:cubicBezTo>
                  <a:cubicBezTo>
                    <a:pt x="284" y="91"/>
                    <a:pt x="238" y="68"/>
                    <a:pt x="215" y="27"/>
                  </a:cubicBezTo>
                  <a:cubicBezTo>
                    <a:pt x="200" y="9"/>
                    <a:pt x="179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15"/>
            <p:cNvSpPr/>
            <p:nvPr/>
          </p:nvSpPr>
          <p:spPr>
            <a:xfrm rot="1508308">
              <a:off x="2132337" y="1981191"/>
              <a:ext cx="75819" cy="54108"/>
            </a:xfrm>
            <a:custGeom>
              <a:avLst/>
              <a:gdLst/>
              <a:ahLst/>
              <a:cxnLst/>
              <a:rect l="l" t="t" r="r" b="b"/>
              <a:pathLst>
                <a:path w="447" h="319" extrusionOk="0">
                  <a:moveTo>
                    <a:pt x="246" y="0"/>
                  </a:moveTo>
                  <a:cubicBezTo>
                    <a:pt x="228" y="0"/>
                    <a:pt x="210" y="3"/>
                    <a:pt x="192" y="8"/>
                  </a:cubicBezTo>
                  <a:cubicBezTo>
                    <a:pt x="93" y="49"/>
                    <a:pt x="0" y="193"/>
                    <a:pt x="47" y="263"/>
                  </a:cubicBezTo>
                  <a:cubicBezTo>
                    <a:pt x="75" y="305"/>
                    <a:pt x="104" y="319"/>
                    <a:pt x="133" y="319"/>
                  </a:cubicBezTo>
                  <a:cubicBezTo>
                    <a:pt x="191" y="319"/>
                    <a:pt x="251" y="264"/>
                    <a:pt x="305" y="264"/>
                  </a:cubicBezTo>
                  <a:cubicBezTo>
                    <a:pt x="313" y="264"/>
                    <a:pt x="322" y="265"/>
                    <a:pt x="331" y="269"/>
                  </a:cubicBezTo>
                  <a:cubicBezTo>
                    <a:pt x="412" y="240"/>
                    <a:pt x="446" y="199"/>
                    <a:pt x="423" y="130"/>
                  </a:cubicBezTo>
                  <a:cubicBezTo>
                    <a:pt x="395" y="49"/>
                    <a:pt x="324" y="0"/>
                    <a:pt x="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15"/>
            <p:cNvSpPr/>
            <p:nvPr/>
          </p:nvSpPr>
          <p:spPr>
            <a:xfrm rot="1508308">
              <a:off x="1851237" y="1685230"/>
              <a:ext cx="61063" cy="59027"/>
            </a:xfrm>
            <a:custGeom>
              <a:avLst/>
              <a:gdLst/>
              <a:ahLst/>
              <a:cxnLst/>
              <a:rect l="l" t="t" r="r" b="b"/>
              <a:pathLst>
                <a:path w="360" h="348" extrusionOk="0">
                  <a:moveTo>
                    <a:pt x="226" y="1"/>
                  </a:moveTo>
                  <a:cubicBezTo>
                    <a:pt x="202" y="1"/>
                    <a:pt x="175" y="8"/>
                    <a:pt x="145" y="19"/>
                  </a:cubicBezTo>
                  <a:cubicBezTo>
                    <a:pt x="47" y="60"/>
                    <a:pt x="0" y="176"/>
                    <a:pt x="53" y="274"/>
                  </a:cubicBezTo>
                  <a:cubicBezTo>
                    <a:pt x="77" y="322"/>
                    <a:pt x="125" y="348"/>
                    <a:pt x="176" y="348"/>
                  </a:cubicBezTo>
                  <a:cubicBezTo>
                    <a:pt x="199" y="348"/>
                    <a:pt x="222" y="343"/>
                    <a:pt x="244" y="332"/>
                  </a:cubicBezTo>
                  <a:cubicBezTo>
                    <a:pt x="331" y="268"/>
                    <a:pt x="360" y="158"/>
                    <a:pt x="325" y="60"/>
                  </a:cubicBezTo>
                  <a:cubicBezTo>
                    <a:pt x="297" y="17"/>
                    <a:pt x="264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15"/>
            <p:cNvSpPr/>
            <p:nvPr/>
          </p:nvSpPr>
          <p:spPr>
            <a:xfrm rot="1508308">
              <a:off x="2019587" y="1690261"/>
              <a:ext cx="72936" cy="51394"/>
            </a:xfrm>
            <a:custGeom>
              <a:avLst/>
              <a:gdLst/>
              <a:ahLst/>
              <a:cxnLst/>
              <a:rect l="l" t="t" r="r" b="b"/>
              <a:pathLst>
                <a:path w="430" h="303" extrusionOk="0">
                  <a:moveTo>
                    <a:pt x="143" y="0"/>
                  </a:moveTo>
                  <a:cubicBezTo>
                    <a:pt x="114" y="0"/>
                    <a:pt x="84" y="12"/>
                    <a:pt x="53" y="46"/>
                  </a:cubicBezTo>
                  <a:cubicBezTo>
                    <a:pt x="1" y="104"/>
                    <a:pt x="24" y="173"/>
                    <a:pt x="134" y="289"/>
                  </a:cubicBezTo>
                  <a:lnTo>
                    <a:pt x="146" y="301"/>
                  </a:lnTo>
                  <a:lnTo>
                    <a:pt x="140" y="301"/>
                  </a:lnTo>
                  <a:cubicBezTo>
                    <a:pt x="151" y="302"/>
                    <a:pt x="162" y="302"/>
                    <a:pt x="174" y="302"/>
                  </a:cubicBezTo>
                  <a:cubicBezTo>
                    <a:pt x="232" y="302"/>
                    <a:pt x="289" y="289"/>
                    <a:pt x="343" y="260"/>
                  </a:cubicBezTo>
                  <a:cubicBezTo>
                    <a:pt x="430" y="208"/>
                    <a:pt x="430" y="144"/>
                    <a:pt x="343" y="92"/>
                  </a:cubicBezTo>
                  <a:cubicBezTo>
                    <a:pt x="325" y="81"/>
                    <a:pt x="308" y="75"/>
                    <a:pt x="291" y="69"/>
                  </a:cubicBezTo>
                  <a:cubicBezTo>
                    <a:pt x="242" y="39"/>
                    <a:pt x="194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15"/>
            <p:cNvSpPr/>
            <p:nvPr/>
          </p:nvSpPr>
          <p:spPr>
            <a:xfrm rot="1508308">
              <a:off x="21918" y="440242"/>
              <a:ext cx="65981" cy="63098"/>
            </a:xfrm>
            <a:custGeom>
              <a:avLst/>
              <a:gdLst/>
              <a:ahLst/>
              <a:cxnLst/>
              <a:rect l="l" t="t" r="r" b="b"/>
              <a:pathLst>
                <a:path w="389" h="372" extrusionOk="0">
                  <a:moveTo>
                    <a:pt x="123" y="1"/>
                  </a:moveTo>
                  <a:cubicBezTo>
                    <a:pt x="102" y="1"/>
                    <a:pt x="80" y="9"/>
                    <a:pt x="58" y="29"/>
                  </a:cubicBezTo>
                  <a:cubicBezTo>
                    <a:pt x="0" y="81"/>
                    <a:pt x="17" y="139"/>
                    <a:pt x="58" y="208"/>
                  </a:cubicBezTo>
                  <a:cubicBezTo>
                    <a:pt x="93" y="266"/>
                    <a:pt x="145" y="318"/>
                    <a:pt x="209" y="353"/>
                  </a:cubicBezTo>
                  <a:cubicBezTo>
                    <a:pt x="226" y="366"/>
                    <a:pt x="246" y="372"/>
                    <a:pt x="266" y="372"/>
                  </a:cubicBezTo>
                  <a:cubicBezTo>
                    <a:pt x="292" y="372"/>
                    <a:pt x="319" y="361"/>
                    <a:pt x="342" y="342"/>
                  </a:cubicBezTo>
                  <a:cubicBezTo>
                    <a:pt x="377" y="307"/>
                    <a:pt x="388" y="255"/>
                    <a:pt x="365" y="208"/>
                  </a:cubicBezTo>
                  <a:cubicBezTo>
                    <a:pt x="336" y="139"/>
                    <a:pt x="284" y="81"/>
                    <a:pt x="220" y="46"/>
                  </a:cubicBezTo>
                  <a:cubicBezTo>
                    <a:pt x="188" y="21"/>
                    <a:pt x="156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15"/>
            <p:cNvSpPr/>
            <p:nvPr/>
          </p:nvSpPr>
          <p:spPr>
            <a:xfrm rot="1508308">
              <a:off x="1925352" y="1832799"/>
              <a:ext cx="70052" cy="56313"/>
            </a:xfrm>
            <a:custGeom>
              <a:avLst/>
              <a:gdLst/>
              <a:ahLst/>
              <a:cxnLst/>
              <a:rect l="l" t="t" r="r" b="b"/>
              <a:pathLst>
                <a:path w="413" h="332" extrusionOk="0">
                  <a:moveTo>
                    <a:pt x="282" y="1"/>
                  </a:moveTo>
                  <a:cubicBezTo>
                    <a:pt x="203" y="1"/>
                    <a:pt x="139" y="48"/>
                    <a:pt x="82" y="95"/>
                  </a:cubicBezTo>
                  <a:cubicBezTo>
                    <a:pt x="18" y="136"/>
                    <a:pt x="1" y="217"/>
                    <a:pt x="47" y="275"/>
                  </a:cubicBezTo>
                  <a:cubicBezTo>
                    <a:pt x="73" y="314"/>
                    <a:pt x="105" y="331"/>
                    <a:pt x="143" y="331"/>
                  </a:cubicBezTo>
                  <a:cubicBezTo>
                    <a:pt x="171" y="331"/>
                    <a:pt x="203" y="322"/>
                    <a:pt x="238" y="304"/>
                  </a:cubicBezTo>
                  <a:cubicBezTo>
                    <a:pt x="296" y="258"/>
                    <a:pt x="383" y="205"/>
                    <a:pt x="401" y="101"/>
                  </a:cubicBezTo>
                  <a:cubicBezTo>
                    <a:pt x="412" y="55"/>
                    <a:pt x="383" y="14"/>
                    <a:pt x="337" y="8"/>
                  </a:cubicBezTo>
                  <a:cubicBezTo>
                    <a:pt x="318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15"/>
            <p:cNvSpPr/>
            <p:nvPr/>
          </p:nvSpPr>
          <p:spPr>
            <a:xfrm rot="1508308">
              <a:off x="547416" y="1585513"/>
              <a:ext cx="62928" cy="56822"/>
            </a:xfrm>
            <a:custGeom>
              <a:avLst/>
              <a:gdLst/>
              <a:ahLst/>
              <a:cxnLst/>
              <a:rect l="l" t="t" r="r" b="b"/>
              <a:pathLst>
                <a:path w="371" h="335" extrusionOk="0">
                  <a:moveTo>
                    <a:pt x="290" y="18"/>
                  </a:moveTo>
                  <a:cubicBezTo>
                    <a:pt x="191" y="35"/>
                    <a:pt x="81" y="0"/>
                    <a:pt x="0" y="82"/>
                  </a:cubicBezTo>
                  <a:cubicBezTo>
                    <a:pt x="0" y="296"/>
                    <a:pt x="0" y="296"/>
                    <a:pt x="145" y="325"/>
                  </a:cubicBezTo>
                  <a:cubicBezTo>
                    <a:pt x="166" y="330"/>
                    <a:pt x="189" y="334"/>
                    <a:pt x="209" y="334"/>
                  </a:cubicBezTo>
                  <a:cubicBezTo>
                    <a:pt x="238" y="334"/>
                    <a:pt x="261" y="324"/>
                    <a:pt x="261" y="290"/>
                  </a:cubicBezTo>
                  <a:cubicBezTo>
                    <a:pt x="261" y="197"/>
                    <a:pt x="371" y="145"/>
                    <a:pt x="336" y="47"/>
                  </a:cubicBezTo>
                  <a:cubicBezTo>
                    <a:pt x="324" y="29"/>
                    <a:pt x="307" y="18"/>
                    <a:pt x="290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15"/>
            <p:cNvSpPr/>
            <p:nvPr/>
          </p:nvSpPr>
          <p:spPr>
            <a:xfrm rot="1508308">
              <a:off x="2099682" y="553843"/>
              <a:ext cx="66999" cy="56992"/>
            </a:xfrm>
            <a:custGeom>
              <a:avLst/>
              <a:gdLst/>
              <a:ahLst/>
              <a:cxnLst/>
              <a:rect l="l" t="t" r="r" b="b"/>
              <a:pathLst>
                <a:path w="395" h="336" extrusionOk="0">
                  <a:moveTo>
                    <a:pt x="248" y="1"/>
                  </a:moveTo>
                  <a:cubicBezTo>
                    <a:pt x="214" y="1"/>
                    <a:pt x="177" y="11"/>
                    <a:pt x="140" y="32"/>
                  </a:cubicBezTo>
                  <a:cubicBezTo>
                    <a:pt x="41" y="84"/>
                    <a:pt x="1" y="176"/>
                    <a:pt x="41" y="263"/>
                  </a:cubicBezTo>
                  <a:cubicBezTo>
                    <a:pt x="65" y="310"/>
                    <a:pt x="113" y="335"/>
                    <a:pt x="162" y="335"/>
                  </a:cubicBezTo>
                  <a:cubicBezTo>
                    <a:pt x="187" y="335"/>
                    <a:pt x="211" y="329"/>
                    <a:pt x="233" y="315"/>
                  </a:cubicBezTo>
                  <a:cubicBezTo>
                    <a:pt x="319" y="269"/>
                    <a:pt x="395" y="124"/>
                    <a:pt x="360" y="61"/>
                  </a:cubicBezTo>
                  <a:cubicBezTo>
                    <a:pt x="339" y="22"/>
                    <a:pt x="298" y="1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15"/>
            <p:cNvSpPr/>
            <p:nvPr/>
          </p:nvSpPr>
          <p:spPr>
            <a:xfrm rot="1508308">
              <a:off x="1964887" y="1561566"/>
              <a:ext cx="60045" cy="63098"/>
            </a:xfrm>
            <a:custGeom>
              <a:avLst/>
              <a:gdLst/>
              <a:ahLst/>
              <a:cxnLst/>
              <a:rect l="l" t="t" r="r" b="b"/>
              <a:pathLst>
                <a:path w="354" h="372" extrusionOk="0">
                  <a:moveTo>
                    <a:pt x="152" y="0"/>
                  </a:moveTo>
                  <a:cubicBezTo>
                    <a:pt x="136" y="0"/>
                    <a:pt x="121" y="3"/>
                    <a:pt x="104" y="9"/>
                  </a:cubicBezTo>
                  <a:cubicBezTo>
                    <a:pt x="23" y="44"/>
                    <a:pt x="0" y="154"/>
                    <a:pt x="52" y="258"/>
                  </a:cubicBezTo>
                  <a:cubicBezTo>
                    <a:pt x="89" y="331"/>
                    <a:pt x="143" y="372"/>
                    <a:pt x="201" y="372"/>
                  </a:cubicBezTo>
                  <a:cubicBezTo>
                    <a:pt x="217" y="372"/>
                    <a:pt x="233" y="369"/>
                    <a:pt x="249" y="363"/>
                  </a:cubicBezTo>
                  <a:cubicBezTo>
                    <a:pt x="330" y="328"/>
                    <a:pt x="354" y="224"/>
                    <a:pt x="296" y="114"/>
                  </a:cubicBezTo>
                  <a:cubicBezTo>
                    <a:pt x="259" y="41"/>
                    <a:pt x="208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15"/>
            <p:cNvSpPr/>
            <p:nvPr/>
          </p:nvSpPr>
          <p:spPr>
            <a:xfrm rot="1508308">
              <a:off x="2187182" y="1828096"/>
              <a:ext cx="59875" cy="63098"/>
            </a:xfrm>
            <a:custGeom>
              <a:avLst/>
              <a:gdLst/>
              <a:ahLst/>
              <a:cxnLst/>
              <a:rect l="l" t="t" r="r" b="b"/>
              <a:pathLst>
                <a:path w="353" h="372" extrusionOk="0">
                  <a:moveTo>
                    <a:pt x="270" y="1"/>
                  </a:moveTo>
                  <a:cubicBezTo>
                    <a:pt x="260" y="1"/>
                    <a:pt x="249" y="3"/>
                    <a:pt x="238" y="6"/>
                  </a:cubicBezTo>
                  <a:cubicBezTo>
                    <a:pt x="139" y="24"/>
                    <a:pt x="58" y="88"/>
                    <a:pt x="29" y="180"/>
                  </a:cubicBezTo>
                  <a:cubicBezTo>
                    <a:pt x="0" y="278"/>
                    <a:pt x="63" y="330"/>
                    <a:pt x="143" y="371"/>
                  </a:cubicBezTo>
                  <a:lnTo>
                    <a:pt x="143" y="371"/>
                  </a:lnTo>
                  <a:cubicBezTo>
                    <a:pt x="285" y="346"/>
                    <a:pt x="336" y="243"/>
                    <a:pt x="348" y="111"/>
                  </a:cubicBezTo>
                  <a:cubicBezTo>
                    <a:pt x="352" y="48"/>
                    <a:pt x="321" y="1"/>
                    <a:pt x="270" y="1"/>
                  </a:cubicBezTo>
                  <a:close/>
                  <a:moveTo>
                    <a:pt x="143" y="371"/>
                  </a:moveTo>
                  <a:lnTo>
                    <a:pt x="143" y="371"/>
                  </a:lnTo>
                  <a:cubicBezTo>
                    <a:pt x="142" y="371"/>
                    <a:pt x="141" y="371"/>
                    <a:pt x="139" y="371"/>
                  </a:cubicBezTo>
                  <a:lnTo>
                    <a:pt x="145" y="371"/>
                  </a:lnTo>
                  <a:cubicBezTo>
                    <a:pt x="144" y="371"/>
                    <a:pt x="144" y="371"/>
                    <a:pt x="143" y="3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15"/>
            <p:cNvSpPr/>
            <p:nvPr/>
          </p:nvSpPr>
          <p:spPr>
            <a:xfrm rot="1508308">
              <a:off x="1373347" y="1284843"/>
              <a:ext cx="56144" cy="64794"/>
            </a:xfrm>
            <a:custGeom>
              <a:avLst/>
              <a:gdLst/>
              <a:ahLst/>
              <a:cxnLst/>
              <a:rect l="l" t="t" r="r" b="b"/>
              <a:pathLst>
                <a:path w="331" h="382" extrusionOk="0">
                  <a:moveTo>
                    <a:pt x="209" y="0"/>
                  </a:moveTo>
                  <a:cubicBezTo>
                    <a:pt x="189" y="0"/>
                    <a:pt x="168" y="6"/>
                    <a:pt x="151" y="18"/>
                  </a:cubicBezTo>
                  <a:cubicBezTo>
                    <a:pt x="52" y="81"/>
                    <a:pt x="0" y="197"/>
                    <a:pt x="18" y="313"/>
                  </a:cubicBezTo>
                  <a:cubicBezTo>
                    <a:pt x="34" y="357"/>
                    <a:pt x="58" y="381"/>
                    <a:pt x="92" y="381"/>
                  </a:cubicBezTo>
                  <a:cubicBezTo>
                    <a:pt x="107" y="381"/>
                    <a:pt x="125" y="376"/>
                    <a:pt x="145" y="365"/>
                  </a:cubicBezTo>
                  <a:cubicBezTo>
                    <a:pt x="220" y="307"/>
                    <a:pt x="278" y="232"/>
                    <a:pt x="313" y="145"/>
                  </a:cubicBezTo>
                  <a:cubicBezTo>
                    <a:pt x="331" y="93"/>
                    <a:pt x="313" y="47"/>
                    <a:pt x="267" y="18"/>
                  </a:cubicBezTo>
                  <a:cubicBezTo>
                    <a:pt x="249" y="6"/>
                    <a:pt x="229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15"/>
            <p:cNvSpPr/>
            <p:nvPr/>
          </p:nvSpPr>
          <p:spPr>
            <a:xfrm rot="1508308">
              <a:off x="333710" y="292297"/>
              <a:ext cx="59197" cy="59536"/>
            </a:xfrm>
            <a:custGeom>
              <a:avLst/>
              <a:gdLst/>
              <a:ahLst/>
              <a:cxnLst/>
              <a:rect l="l" t="t" r="r" b="b"/>
              <a:pathLst>
                <a:path w="349" h="351" extrusionOk="0">
                  <a:moveTo>
                    <a:pt x="136" y="0"/>
                  </a:moveTo>
                  <a:cubicBezTo>
                    <a:pt x="122" y="0"/>
                    <a:pt x="108" y="3"/>
                    <a:pt x="94" y="8"/>
                  </a:cubicBezTo>
                  <a:cubicBezTo>
                    <a:pt x="18" y="43"/>
                    <a:pt x="1" y="153"/>
                    <a:pt x="47" y="246"/>
                  </a:cubicBezTo>
                  <a:cubicBezTo>
                    <a:pt x="76" y="308"/>
                    <a:pt x="140" y="350"/>
                    <a:pt x="207" y="350"/>
                  </a:cubicBezTo>
                  <a:cubicBezTo>
                    <a:pt x="221" y="350"/>
                    <a:pt x="236" y="348"/>
                    <a:pt x="250" y="344"/>
                  </a:cubicBezTo>
                  <a:cubicBezTo>
                    <a:pt x="331" y="309"/>
                    <a:pt x="349" y="228"/>
                    <a:pt x="302" y="136"/>
                  </a:cubicBezTo>
                  <a:cubicBezTo>
                    <a:pt x="264" y="51"/>
                    <a:pt x="200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15"/>
            <p:cNvSpPr/>
            <p:nvPr/>
          </p:nvSpPr>
          <p:spPr>
            <a:xfrm rot="1508308">
              <a:off x="1197603" y="29756"/>
              <a:ext cx="54617" cy="66321"/>
            </a:xfrm>
            <a:custGeom>
              <a:avLst/>
              <a:gdLst/>
              <a:ahLst/>
              <a:cxnLst/>
              <a:rect l="l" t="t" r="r" b="b"/>
              <a:pathLst>
                <a:path w="322" h="391" extrusionOk="0">
                  <a:moveTo>
                    <a:pt x="168" y="1"/>
                  </a:moveTo>
                  <a:cubicBezTo>
                    <a:pt x="148" y="1"/>
                    <a:pt x="125" y="9"/>
                    <a:pt x="99" y="24"/>
                  </a:cubicBezTo>
                  <a:cubicBezTo>
                    <a:pt x="35" y="64"/>
                    <a:pt x="1" y="145"/>
                    <a:pt x="18" y="221"/>
                  </a:cubicBezTo>
                  <a:cubicBezTo>
                    <a:pt x="30" y="296"/>
                    <a:pt x="82" y="360"/>
                    <a:pt x="157" y="383"/>
                  </a:cubicBezTo>
                  <a:cubicBezTo>
                    <a:pt x="170" y="388"/>
                    <a:pt x="184" y="391"/>
                    <a:pt x="197" y="391"/>
                  </a:cubicBezTo>
                  <a:cubicBezTo>
                    <a:pt x="264" y="391"/>
                    <a:pt x="321" y="322"/>
                    <a:pt x="302" y="250"/>
                  </a:cubicBezTo>
                  <a:cubicBezTo>
                    <a:pt x="285" y="192"/>
                    <a:pt x="261" y="134"/>
                    <a:pt x="238" y="76"/>
                  </a:cubicBezTo>
                  <a:cubicBezTo>
                    <a:pt x="227" y="24"/>
                    <a:pt x="202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15"/>
            <p:cNvSpPr/>
            <p:nvPr/>
          </p:nvSpPr>
          <p:spPr>
            <a:xfrm rot="1508308">
              <a:off x="1564278" y="2580867"/>
              <a:ext cx="65133" cy="56483"/>
            </a:xfrm>
            <a:custGeom>
              <a:avLst/>
              <a:gdLst/>
              <a:ahLst/>
              <a:cxnLst/>
              <a:rect l="l" t="t" r="r" b="b"/>
              <a:pathLst>
                <a:path w="384" h="333" extrusionOk="0">
                  <a:moveTo>
                    <a:pt x="70" y="1"/>
                  </a:moveTo>
                  <a:cubicBezTo>
                    <a:pt x="18" y="36"/>
                    <a:pt x="1" y="99"/>
                    <a:pt x="18" y="152"/>
                  </a:cubicBezTo>
                  <a:cubicBezTo>
                    <a:pt x="59" y="256"/>
                    <a:pt x="157" y="325"/>
                    <a:pt x="273" y="331"/>
                  </a:cubicBezTo>
                  <a:cubicBezTo>
                    <a:pt x="278" y="332"/>
                    <a:pt x="282" y="332"/>
                    <a:pt x="286" y="332"/>
                  </a:cubicBezTo>
                  <a:cubicBezTo>
                    <a:pt x="315" y="332"/>
                    <a:pt x="340" y="316"/>
                    <a:pt x="360" y="296"/>
                  </a:cubicBezTo>
                  <a:cubicBezTo>
                    <a:pt x="383" y="256"/>
                    <a:pt x="383" y="209"/>
                    <a:pt x="348" y="181"/>
                  </a:cubicBezTo>
                  <a:cubicBezTo>
                    <a:pt x="285" y="123"/>
                    <a:pt x="215" y="65"/>
                    <a:pt x="146" y="18"/>
                  </a:cubicBezTo>
                  <a:cubicBezTo>
                    <a:pt x="122" y="1"/>
                    <a:pt x="88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15"/>
            <p:cNvSpPr/>
            <p:nvPr/>
          </p:nvSpPr>
          <p:spPr>
            <a:xfrm rot="1508308">
              <a:off x="137806" y="1588693"/>
              <a:ext cx="62928" cy="70561"/>
            </a:xfrm>
            <a:custGeom>
              <a:avLst/>
              <a:gdLst/>
              <a:ahLst/>
              <a:cxnLst/>
              <a:rect l="l" t="t" r="r" b="b"/>
              <a:pathLst>
                <a:path w="371" h="416" extrusionOk="0">
                  <a:moveTo>
                    <a:pt x="205" y="0"/>
                  </a:moveTo>
                  <a:cubicBezTo>
                    <a:pt x="194" y="0"/>
                    <a:pt x="181" y="3"/>
                    <a:pt x="168" y="10"/>
                  </a:cubicBezTo>
                  <a:cubicBezTo>
                    <a:pt x="104" y="33"/>
                    <a:pt x="52" y="85"/>
                    <a:pt x="23" y="149"/>
                  </a:cubicBezTo>
                  <a:cubicBezTo>
                    <a:pt x="0" y="207"/>
                    <a:pt x="58" y="224"/>
                    <a:pt x="87" y="259"/>
                  </a:cubicBezTo>
                  <a:cubicBezTo>
                    <a:pt x="110" y="271"/>
                    <a:pt x="104" y="306"/>
                    <a:pt x="110" y="334"/>
                  </a:cubicBezTo>
                  <a:cubicBezTo>
                    <a:pt x="122" y="389"/>
                    <a:pt x="147" y="415"/>
                    <a:pt x="185" y="415"/>
                  </a:cubicBezTo>
                  <a:cubicBezTo>
                    <a:pt x="204" y="415"/>
                    <a:pt x="225" y="409"/>
                    <a:pt x="249" y="398"/>
                  </a:cubicBezTo>
                  <a:cubicBezTo>
                    <a:pt x="296" y="375"/>
                    <a:pt x="353" y="358"/>
                    <a:pt x="359" y="294"/>
                  </a:cubicBezTo>
                  <a:cubicBezTo>
                    <a:pt x="371" y="242"/>
                    <a:pt x="336" y="195"/>
                    <a:pt x="284" y="190"/>
                  </a:cubicBezTo>
                  <a:cubicBezTo>
                    <a:pt x="197" y="166"/>
                    <a:pt x="226" y="120"/>
                    <a:pt x="238" y="62"/>
                  </a:cubicBezTo>
                  <a:cubicBezTo>
                    <a:pt x="250" y="21"/>
                    <a:pt x="233" y="0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15"/>
            <p:cNvSpPr/>
            <p:nvPr/>
          </p:nvSpPr>
          <p:spPr>
            <a:xfrm rot="1508308">
              <a:off x="52418" y="1035352"/>
              <a:ext cx="65981" cy="51734"/>
            </a:xfrm>
            <a:custGeom>
              <a:avLst/>
              <a:gdLst/>
              <a:ahLst/>
              <a:cxnLst/>
              <a:rect l="l" t="t" r="r" b="b"/>
              <a:pathLst>
                <a:path w="389" h="305" extrusionOk="0">
                  <a:moveTo>
                    <a:pt x="219" y="1"/>
                  </a:moveTo>
                  <a:cubicBezTo>
                    <a:pt x="190" y="1"/>
                    <a:pt x="159" y="7"/>
                    <a:pt x="128" y="19"/>
                  </a:cubicBezTo>
                  <a:cubicBezTo>
                    <a:pt x="47" y="48"/>
                    <a:pt x="1" y="135"/>
                    <a:pt x="30" y="216"/>
                  </a:cubicBezTo>
                  <a:cubicBezTo>
                    <a:pt x="50" y="273"/>
                    <a:pt x="104" y="304"/>
                    <a:pt x="160" y="304"/>
                  </a:cubicBezTo>
                  <a:cubicBezTo>
                    <a:pt x="185" y="304"/>
                    <a:pt x="209" y="298"/>
                    <a:pt x="232" y="286"/>
                  </a:cubicBezTo>
                  <a:cubicBezTo>
                    <a:pt x="331" y="245"/>
                    <a:pt x="389" y="147"/>
                    <a:pt x="360" y="77"/>
                  </a:cubicBezTo>
                  <a:cubicBezTo>
                    <a:pt x="340" y="29"/>
                    <a:pt x="284" y="1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15"/>
            <p:cNvSpPr/>
            <p:nvPr/>
          </p:nvSpPr>
          <p:spPr>
            <a:xfrm rot="1508308">
              <a:off x="1670950" y="1159788"/>
              <a:ext cx="87693" cy="70900"/>
            </a:xfrm>
            <a:custGeom>
              <a:avLst/>
              <a:gdLst/>
              <a:ahLst/>
              <a:cxnLst/>
              <a:rect l="l" t="t" r="r" b="b"/>
              <a:pathLst>
                <a:path w="517" h="418" extrusionOk="0">
                  <a:moveTo>
                    <a:pt x="516" y="0"/>
                  </a:moveTo>
                  <a:lnTo>
                    <a:pt x="516" y="0"/>
                  </a:lnTo>
                  <a:cubicBezTo>
                    <a:pt x="314" y="46"/>
                    <a:pt x="209" y="180"/>
                    <a:pt x="70" y="243"/>
                  </a:cubicBezTo>
                  <a:cubicBezTo>
                    <a:pt x="1" y="278"/>
                    <a:pt x="41" y="377"/>
                    <a:pt x="105" y="406"/>
                  </a:cubicBezTo>
                  <a:cubicBezTo>
                    <a:pt x="126" y="413"/>
                    <a:pt x="148" y="417"/>
                    <a:pt x="170" y="417"/>
                  </a:cubicBezTo>
                  <a:cubicBezTo>
                    <a:pt x="215" y="417"/>
                    <a:pt x="257" y="400"/>
                    <a:pt x="273" y="365"/>
                  </a:cubicBezTo>
                  <a:cubicBezTo>
                    <a:pt x="325" y="238"/>
                    <a:pt x="441" y="157"/>
                    <a:pt x="5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15"/>
            <p:cNvSpPr/>
            <p:nvPr/>
          </p:nvSpPr>
          <p:spPr>
            <a:xfrm rot="1508308">
              <a:off x="2121791" y="1836254"/>
              <a:ext cx="52242" cy="55465"/>
            </a:xfrm>
            <a:custGeom>
              <a:avLst/>
              <a:gdLst/>
              <a:ahLst/>
              <a:cxnLst/>
              <a:rect l="l" t="t" r="r" b="b"/>
              <a:pathLst>
                <a:path w="308" h="327" extrusionOk="0">
                  <a:moveTo>
                    <a:pt x="188" y="0"/>
                  </a:moveTo>
                  <a:cubicBezTo>
                    <a:pt x="181" y="0"/>
                    <a:pt x="175" y="1"/>
                    <a:pt x="168" y="2"/>
                  </a:cubicBezTo>
                  <a:cubicBezTo>
                    <a:pt x="70" y="13"/>
                    <a:pt x="0" y="106"/>
                    <a:pt x="12" y="205"/>
                  </a:cubicBezTo>
                  <a:cubicBezTo>
                    <a:pt x="21" y="281"/>
                    <a:pt x="79" y="326"/>
                    <a:pt x="157" y="326"/>
                  </a:cubicBezTo>
                  <a:cubicBezTo>
                    <a:pt x="173" y="326"/>
                    <a:pt x="191" y="324"/>
                    <a:pt x="209" y="320"/>
                  </a:cubicBezTo>
                  <a:cubicBezTo>
                    <a:pt x="243" y="309"/>
                    <a:pt x="272" y="297"/>
                    <a:pt x="301" y="280"/>
                  </a:cubicBezTo>
                  <a:lnTo>
                    <a:pt x="301" y="286"/>
                  </a:lnTo>
                  <a:cubicBezTo>
                    <a:pt x="307" y="222"/>
                    <a:pt x="307" y="164"/>
                    <a:pt x="301" y="100"/>
                  </a:cubicBezTo>
                  <a:cubicBezTo>
                    <a:pt x="296" y="43"/>
                    <a:pt x="244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15"/>
            <p:cNvSpPr/>
            <p:nvPr/>
          </p:nvSpPr>
          <p:spPr>
            <a:xfrm rot="1508308">
              <a:off x="38887" y="2783627"/>
              <a:ext cx="81756" cy="44610"/>
            </a:xfrm>
            <a:custGeom>
              <a:avLst/>
              <a:gdLst/>
              <a:ahLst/>
              <a:cxnLst/>
              <a:rect l="l" t="t" r="r" b="b"/>
              <a:pathLst>
                <a:path w="482" h="263" extrusionOk="0">
                  <a:moveTo>
                    <a:pt x="137" y="0"/>
                  </a:moveTo>
                  <a:cubicBezTo>
                    <a:pt x="122" y="0"/>
                    <a:pt x="109" y="2"/>
                    <a:pt x="99" y="6"/>
                  </a:cubicBezTo>
                  <a:cubicBezTo>
                    <a:pt x="24" y="23"/>
                    <a:pt x="1" y="116"/>
                    <a:pt x="58" y="168"/>
                  </a:cubicBezTo>
                  <a:cubicBezTo>
                    <a:pt x="96" y="215"/>
                    <a:pt x="254" y="262"/>
                    <a:pt x="348" y="262"/>
                  </a:cubicBezTo>
                  <a:cubicBezTo>
                    <a:pt x="369" y="262"/>
                    <a:pt x="388" y="260"/>
                    <a:pt x="400" y="255"/>
                  </a:cubicBezTo>
                  <a:cubicBezTo>
                    <a:pt x="452" y="243"/>
                    <a:pt x="481" y="185"/>
                    <a:pt x="447" y="145"/>
                  </a:cubicBezTo>
                  <a:cubicBezTo>
                    <a:pt x="416" y="79"/>
                    <a:pt x="236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15"/>
            <p:cNvSpPr/>
            <p:nvPr/>
          </p:nvSpPr>
          <p:spPr>
            <a:xfrm rot="1508308">
              <a:off x="968875" y="1526286"/>
              <a:ext cx="71240" cy="60214"/>
            </a:xfrm>
            <a:custGeom>
              <a:avLst/>
              <a:gdLst/>
              <a:ahLst/>
              <a:cxnLst/>
              <a:rect l="l" t="t" r="r" b="b"/>
              <a:pathLst>
                <a:path w="420" h="355" extrusionOk="0">
                  <a:moveTo>
                    <a:pt x="353" y="1"/>
                  </a:moveTo>
                  <a:cubicBezTo>
                    <a:pt x="344" y="1"/>
                    <a:pt x="335" y="2"/>
                    <a:pt x="324" y="5"/>
                  </a:cubicBezTo>
                  <a:cubicBezTo>
                    <a:pt x="296" y="10"/>
                    <a:pt x="267" y="22"/>
                    <a:pt x="243" y="34"/>
                  </a:cubicBezTo>
                  <a:cubicBezTo>
                    <a:pt x="168" y="97"/>
                    <a:pt x="75" y="121"/>
                    <a:pt x="23" y="202"/>
                  </a:cubicBezTo>
                  <a:cubicBezTo>
                    <a:pt x="0" y="236"/>
                    <a:pt x="0" y="283"/>
                    <a:pt x="23" y="317"/>
                  </a:cubicBezTo>
                  <a:cubicBezTo>
                    <a:pt x="39" y="341"/>
                    <a:pt x="66" y="354"/>
                    <a:pt x="95" y="354"/>
                  </a:cubicBezTo>
                  <a:cubicBezTo>
                    <a:pt x="108" y="354"/>
                    <a:pt x="121" y="352"/>
                    <a:pt x="133" y="346"/>
                  </a:cubicBezTo>
                  <a:cubicBezTo>
                    <a:pt x="249" y="294"/>
                    <a:pt x="348" y="202"/>
                    <a:pt x="400" y="80"/>
                  </a:cubicBezTo>
                  <a:cubicBezTo>
                    <a:pt x="419" y="36"/>
                    <a:pt x="398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15"/>
            <p:cNvSpPr/>
            <p:nvPr/>
          </p:nvSpPr>
          <p:spPr>
            <a:xfrm rot="1508308">
              <a:off x="12278" y="2648303"/>
              <a:ext cx="71918" cy="47154"/>
            </a:xfrm>
            <a:custGeom>
              <a:avLst/>
              <a:gdLst/>
              <a:ahLst/>
              <a:cxnLst/>
              <a:rect l="l" t="t" r="r" b="b"/>
              <a:pathLst>
                <a:path w="424" h="278" extrusionOk="0">
                  <a:moveTo>
                    <a:pt x="324" y="0"/>
                  </a:moveTo>
                  <a:cubicBezTo>
                    <a:pt x="293" y="0"/>
                    <a:pt x="259" y="17"/>
                    <a:pt x="226" y="24"/>
                  </a:cubicBezTo>
                  <a:cubicBezTo>
                    <a:pt x="186" y="30"/>
                    <a:pt x="145" y="41"/>
                    <a:pt x="111" y="53"/>
                  </a:cubicBezTo>
                  <a:cubicBezTo>
                    <a:pt x="47" y="76"/>
                    <a:pt x="0" y="117"/>
                    <a:pt x="24" y="192"/>
                  </a:cubicBezTo>
                  <a:cubicBezTo>
                    <a:pt x="38" y="245"/>
                    <a:pt x="84" y="277"/>
                    <a:pt x="136" y="277"/>
                  </a:cubicBezTo>
                  <a:cubicBezTo>
                    <a:pt x="146" y="277"/>
                    <a:pt x="157" y="276"/>
                    <a:pt x="168" y="273"/>
                  </a:cubicBezTo>
                  <a:cubicBezTo>
                    <a:pt x="197" y="267"/>
                    <a:pt x="226" y="261"/>
                    <a:pt x="255" y="250"/>
                  </a:cubicBezTo>
                  <a:cubicBezTo>
                    <a:pt x="279" y="244"/>
                    <a:pt x="296" y="227"/>
                    <a:pt x="313" y="215"/>
                  </a:cubicBezTo>
                  <a:cubicBezTo>
                    <a:pt x="371" y="169"/>
                    <a:pt x="423" y="122"/>
                    <a:pt x="389" y="47"/>
                  </a:cubicBezTo>
                  <a:cubicBezTo>
                    <a:pt x="371" y="11"/>
                    <a:pt x="348" y="0"/>
                    <a:pt x="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15"/>
            <p:cNvSpPr/>
            <p:nvPr/>
          </p:nvSpPr>
          <p:spPr>
            <a:xfrm rot="1508308">
              <a:off x="631742" y="2790887"/>
              <a:ext cx="59027" cy="56822"/>
            </a:xfrm>
            <a:custGeom>
              <a:avLst/>
              <a:gdLst/>
              <a:ahLst/>
              <a:cxnLst/>
              <a:rect l="l" t="t" r="r" b="b"/>
              <a:pathLst>
                <a:path w="348" h="335" extrusionOk="0">
                  <a:moveTo>
                    <a:pt x="145" y="1"/>
                  </a:moveTo>
                  <a:cubicBezTo>
                    <a:pt x="132" y="1"/>
                    <a:pt x="118" y="3"/>
                    <a:pt x="105" y="7"/>
                  </a:cubicBezTo>
                  <a:cubicBezTo>
                    <a:pt x="29" y="48"/>
                    <a:pt x="0" y="146"/>
                    <a:pt x="47" y="221"/>
                  </a:cubicBezTo>
                  <a:cubicBezTo>
                    <a:pt x="77" y="291"/>
                    <a:pt x="144" y="335"/>
                    <a:pt x="204" y="335"/>
                  </a:cubicBezTo>
                  <a:cubicBezTo>
                    <a:pt x="224" y="335"/>
                    <a:pt x="244" y="330"/>
                    <a:pt x="261" y="320"/>
                  </a:cubicBezTo>
                  <a:cubicBezTo>
                    <a:pt x="348" y="268"/>
                    <a:pt x="331" y="198"/>
                    <a:pt x="307" y="135"/>
                  </a:cubicBezTo>
                  <a:cubicBezTo>
                    <a:pt x="265" y="44"/>
                    <a:pt x="206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15"/>
            <p:cNvSpPr/>
            <p:nvPr/>
          </p:nvSpPr>
          <p:spPr>
            <a:xfrm rot="1508308">
              <a:off x="2044924" y="208845"/>
              <a:ext cx="59027" cy="63437"/>
            </a:xfrm>
            <a:custGeom>
              <a:avLst/>
              <a:gdLst/>
              <a:ahLst/>
              <a:cxnLst/>
              <a:rect l="l" t="t" r="r" b="b"/>
              <a:pathLst>
                <a:path w="348" h="374" extrusionOk="0">
                  <a:moveTo>
                    <a:pt x="272" y="1"/>
                  </a:moveTo>
                  <a:cubicBezTo>
                    <a:pt x="147" y="1"/>
                    <a:pt x="1" y="179"/>
                    <a:pt x="34" y="297"/>
                  </a:cubicBezTo>
                  <a:cubicBezTo>
                    <a:pt x="40" y="331"/>
                    <a:pt x="69" y="355"/>
                    <a:pt x="98" y="366"/>
                  </a:cubicBezTo>
                  <a:cubicBezTo>
                    <a:pt x="110" y="371"/>
                    <a:pt x="123" y="374"/>
                    <a:pt x="135" y="374"/>
                  </a:cubicBezTo>
                  <a:cubicBezTo>
                    <a:pt x="164" y="374"/>
                    <a:pt x="192" y="360"/>
                    <a:pt x="208" y="331"/>
                  </a:cubicBezTo>
                  <a:cubicBezTo>
                    <a:pt x="260" y="262"/>
                    <a:pt x="301" y="181"/>
                    <a:pt x="341" y="105"/>
                  </a:cubicBezTo>
                  <a:cubicBezTo>
                    <a:pt x="347" y="82"/>
                    <a:pt x="347" y="65"/>
                    <a:pt x="347" y="47"/>
                  </a:cubicBezTo>
                  <a:cubicBezTo>
                    <a:pt x="336" y="19"/>
                    <a:pt x="313" y="1"/>
                    <a:pt x="284" y="1"/>
                  </a:cubicBezTo>
                  <a:cubicBezTo>
                    <a:pt x="280" y="1"/>
                    <a:pt x="276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15"/>
            <p:cNvSpPr/>
            <p:nvPr/>
          </p:nvSpPr>
          <p:spPr>
            <a:xfrm rot="1508308">
              <a:off x="1864841" y="844239"/>
              <a:ext cx="74802" cy="58009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357" y="1"/>
                  </a:moveTo>
                  <a:cubicBezTo>
                    <a:pt x="346" y="1"/>
                    <a:pt x="335" y="3"/>
                    <a:pt x="325" y="7"/>
                  </a:cubicBezTo>
                  <a:cubicBezTo>
                    <a:pt x="232" y="41"/>
                    <a:pt x="151" y="93"/>
                    <a:pt x="82" y="157"/>
                  </a:cubicBezTo>
                  <a:cubicBezTo>
                    <a:pt x="35" y="204"/>
                    <a:pt x="1" y="261"/>
                    <a:pt x="41" y="314"/>
                  </a:cubicBezTo>
                  <a:cubicBezTo>
                    <a:pt x="56" y="335"/>
                    <a:pt x="72" y="342"/>
                    <a:pt x="89" y="342"/>
                  </a:cubicBezTo>
                  <a:cubicBezTo>
                    <a:pt x="119" y="342"/>
                    <a:pt x="153" y="319"/>
                    <a:pt x="186" y="308"/>
                  </a:cubicBezTo>
                  <a:cubicBezTo>
                    <a:pt x="192" y="302"/>
                    <a:pt x="203" y="296"/>
                    <a:pt x="215" y="296"/>
                  </a:cubicBezTo>
                  <a:cubicBezTo>
                    <a:pt x="284" y="250"/>
                    <a:pt x="377" y="215"/>
                    <a:pt x="423" y="122"/>
                  </a:cubicBezTo>
                  <a:cubicBezTo>
                    <a:pt x="441" y="93"/>
                    <a:pt x="435" y="53"/>
                    <a:pt x="418" y="24"/>
                  </a:cubicBezTo>
                  <a:cubicBezTo>
                    <a:pt x="402" y="8"/>
                    <a:pt x="379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15"/>
            <p:cNvSpPr/>
            <p:nvPr/>
          </p:nvSpPr>
          <p:spPr>
            <a:xfrm rot="1508308">
              <a:off x="347192" y="921621"/>
              <a:ext cx="49359" cy="64455"/>
            </a:xfrm>
            <a:custGeom>
              <a:avLst/>
              <a:gdLst/>
              <a:ahLst/>
              <a:cxnLst/>
              <a:rect l="l" t="t" r="r" b="b"/>
              <a:pathLst>
                <a:path w="291" h="380" extrusionOk="0">
                  <a:moveTo>
                    <a:pt x="182" y="0"/>
                  </a:moveTo>
                  <a:cubicBezTo>
                    <a:pt x="136" y="0"/>
                    <a:pt x="98" y="38"/>
                    <a:pt x="70" y="79"/>
                  </a:cubicBezTo>
                  <a:cubicBezTo>
                    <a:pt x="18" y="137"/>
                    <a:pt x="1" y="218"/>
                    <a:pt x="18" y="293"/>
                  </a:cubicBezTo>
                  <a:cubicBezTo>
                    <a:pt x="35" y="347"/>
                    <a:pt x="84" y="380"/>
                    <a:pt x="135" y="380"/>
                  </a:cubicBezTo>
                  <a:cubicBezTo>
                    <a:pt x="156" y="380"/>
                    <a:pt x="178" y="374"/>
                    <a:pt x="198" y="363"/>
                  </a:cubicBezTo>
                  <a:cubicBezTo>
                    <a:pt x="267" y="322"/>
                    <a:pt x="256" y="235"/>
                    <a:pt x="267" y="154"/>
                  </a:cubicBezTo>
                  <a:cubicBezTo>
                    <a:pt x="279" y="102"/>
                    <a:pt x="291" y="38"/>
                    <a:pt x="221" y="9"/>
                  </a:cubicBezTo>
                  <a:cubicBezTo>
                    <a:pt x="207" y="3"/>
                    <a:pt x="194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15"/>
            <p:cNvSpPr/>
            <p:nvPr/>
          </p:nvSpPr>
          <p:spPr>
            <a:xfrm rot="1508308">
              <a:off x="151451" y="641996"/>
              <a:ext cx="59027" cy="63437"/>
            </a:xfrm>
            <a:custGeom>
              <a:avLst/>
              <a:gdLst/>
              <a:ahLst/>
              <a:cxnLst/>
              <a:rect l="l" t="t" r="r" b="b"/>
              <a:pathLst>
                <a:path w="348" h="374" extrusionOk="0">
                  <a:moveTo>
                    <a:pt x="138" y="1"/>
                  </a:moveTo>
                  <a:cubicBezTo>
                    <a:pt x="121" y="1"/>
                    <a:pt x="104" y="5"/>
                    <a:pt x="87" y="15"/>
                  </a:cubicBezTo>
                  <a:cubicBezTo>
                    <a:pt x="12" y="50"/>
                    <a:pt x="0" y="160"/>
                    <a:pt x="76" y="299"/>
                  </a:cubicBezTo>
                  <a:cubicBezTo>
                    <a:pt x="93" y="346"/>
                    <a:pt x="138" y="374"/>
                    <a:pt x="186" y="374"/>
                  </a:cubicBezTo>
                  <a:cubicBezTo>
                    <a:pt x="203" y="374"/>
                    <a:pt x="221" y="370"/>
                    <a:pt x="238" y="363"/>
                  </a:cubicBezTo>
                  <a:cubicBezTo>
                    <a:pt x="325" y="328"/>
                    <a:pt x="348" y="253"/>
                    <a:pt x="290" y="137"/>
                  </a:cubicBezTo>
                  <a:cubicBezTo>
                    <a:pt x="246" y="49"/>
                    <a:pt x="192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15"/>
            <p:cNvSpPr/>
            <p:nvPr/>
          </p:nvSpPr>
          <p:spPr>
            <a:xfrm rot="1508308">
              <a:off x="1803102" y="1752696"/>
              <a:ext cx="61063" cy="55974"/>
            </a:xfrm>
            <a:custGeom>
              <a:avLst/>
              <a:gdLst/>
              <a:ahLst/>
              <a:cxnLst/>
              <a:rect l="l" t="t" r="r" b="b"/>
              <a:pathLst>
                <a:path w="360" h="330" extrusionOk="0">
                  <a:moveTo>
                    <a:pt x="233" y="0"/>
                  </a:moveTo>
                  <a:cubicBezTo>
                    <a:pt x="208" y="0"/>
                    <a:pt x="180" y="10"/>
                    <a:pt x="151" y="26"/>
                  </a:cubicBezTo>
                  <a:cubicBezTo>
                    <a:pt x="52" y="72"/>
                    <a:pt x="0" y="182"/>
                    <a:pt x="35" y="258"/>
                  </a:cubicBezTo>
                  <a:cubicBezTo>
                    <a:pt x="58" y="304"/>
                    <a:pt x="102" y="330"/>
                    <a:pt x="147" y="330"/>
                  </a:cubicBezTo>
                  <a:cubicBezTo>
                    <a:pt x="170" y="330"/>
                    <a:pt x="193" y="323"/>
                    <a:pt x="215" y="310"/>
                  </a:cubicBezTo>
                  <a:cubicBezTo>
                    <a:pt x="301" y="263"/>
                    <a:pt x="359" y="113"/>
                    <a:pt x="313" y="49"/>
                  </a:cubicBezTo>
                  <a:cubicBezTo>
                    <a:pt x="291" y="14"/>
                    <a:pt x="264" y="0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15"/>
            <p:cNvSpPr/>
            <p:nvPr/>
          </p:nvSpPr>
          <p:spPr>
            <a:xfrm rot="1508308">
              <a:off x="820376" y="438345"/>
              <a:ext cx="60214" cy="71579"/>
            </a:xfrm>
            <a:custGeom>
              <a:avLst/>
              <a:gdLst/>
              <a:ahLst/>
              <a:cxnLst/>
              <a:rect l="l" t="t" r="r" b="b"/>
              <a:pathLst>
                <a:path w="355" h="422" extrusionOk="0">
                  <a:moveTo>
                    <a:pt x="72" y="0"/>
                  </a:moveTo>
                  <a:cubicBezTo>
                    <a:pt x="37" y="0"/>
                    <a:pt x="5" y="29"/>
                    <a:pt x="1" y="70"/>
                  </a:cubicBezTo>
                  <a:cubicBezTo>
                    <a:pt x="1" y="157"/>
                    <a:pt x="30" y="244"/>
                    <a:pt x="94" y="307"/>
                  </a:cubicBezTo>
                  <a:cubicBezTo>
                    <a:pt x="126" y="353"/>
                    <a:pt x="158" y="421"/>
                    <a:pt x="216" y="421"/>
                  </a:cubicBezTo>
                  <a:cubicBezTo>
                    <a:pt x="231" y="421"/>
                    <a:pt x="248" y="417"/>
                    <a:pt x="267" y="406"/>
                  </a:cubicBezTo>
                  <a:cubicBezTo>
                    <a:pt x="354" y="354"/>
                    <a:pt x="279" y="278"/>
                    <a:pt x="262" y="209"/>
                  </a:cubicBezTo>
                  <a:cubicBezTo>
                    <a:pt x="227" y="133"/>
                    <a:pt x="180" y="70"/>
                    <a:pt x="117" y="18"/>
                  </a:cubicBezTo>
                  <a:cubicBezTo>
                    <a:pt x="103" y="5"/>
                    <a:pt x="87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15"/>
            <p:cNvSpPr/>
            <p:nvPr/>
          </p:nvSpPr>
          <p:spPr>
            <a:xfrm rot="1508308">
              <a:off x="691984" y="3281205"/>
              <a:ext cx="73953" cy="43761"/>
            </a:xfrm>
            <a:custGeom>
              <a:avLst/>
              <a:gdLst/>
              <a:ahLst/>
              <a:cxnLst/>
              <a:rect l="l" t="t" r="r" b="b"/>
              <a:pathLst>
                <a:path w="436" h="258" extrusionOk="0">
                  <a:moveTo>
                    <a:pt x="308" y="0"/>
                  </a:moveTo>
                  <a:cubicBezTo>
                    <a:pt x="224" y="0"/>
                    <a:pt x="137" y="22"/>
                    <a:pt x="65" y="59"/>
                  </a:cubicBezTo>
                  <a:cubicBezTo>
                    <a:pt x="24" y="76"/>
                    <a:pt x="1" y="117"/>
                    <a:pt x="7" y="163"/>
                  </a:cubicBezTo>
                  <a:cubicBezTo>
                    <a:pt x="12" y="210"/>
                    <a:pt x="53" y="250"/>
                    <a:pt x="99" y="256"/>
                  </a:cubicBezTo>
                  <a:cubicBezTo>
                    <a:pt x="110" y="257"/>
                    <a:pt x="121" y="258"/>
                    <a:pt x="133" y="258"/>
                  </a:cubicBezTo>
                  <a:cubicBezTo>
                    <a:pt x="170" y="258"/>
                    <a:pt x="207" y="250"/>
                    <a:pt x="238" y="233"/>
                  </a:cubicBezTo>
                  <a:cubicBezTo>
                    <a:pt x="296" y="210"/>
                    <a:pt x="348" y="175"/>
                    <a:pt x="389" y="128"/>
                  </a:cubicBezTo>
                  <a:cubicBezTo>
                    <a:pt x="435" y="65"/>
                    <a:pt x="418" y="1"/>
                    <a:pt x="337" y="1"/>
                  </a:cubicBezTo>
                  <a:cubicBezTo>
                    <a:pt x="327" y="0"/>
                    <a:pt x="318" y="0"/>
                    <a:pt x="3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15"/>
            <p:cNvSpPr/>
            <p:nvPr/>
          </p:nvSpPr>
          <p:spPr>
            <a:xfrm rot="1508308">
              <a:off x="1210857" y="1106066"/>
              <a:ext cx="62080" cy="51734"/>
            </a:xfrm>
            <a:custGeom>
              <a:avLst/>
              <a:gdLst/>
              <a:ahLst/>
              <a:cxnLst/>
              <a:rect l="l" t="t" r="r" b="b"/>
              <a:pathLst>
                <a:path w="366" h="305" extrusionOk="0">
                  <a:moveTo>
                    <a:pt x="250" y="1"/>
                  </a:moveTo>
                  <a:cubicBezTo>
                    <a:pt x="198" y="1"/>
                    <a:pt x="146" y="12"/>
                    <a:pt x="99" y="41"/>
                  </a:cubicBezTo>
                  <a:cubicBezTo>
                    <a:pt x="36" y="65"/>
                    <a:pt x="1" y="128"/>
                    <a:pt x="7" y="192"/>
                  </a:cubicBezTo>
                  <a:cubicBezTo>
                    <a:pt x="7" y="233"/>
                    <a:pt x="30" y="273"/>
                    <a:pt x="65" y="291"/>
                  </a:cubicBezTo>
                  <a:cubicBezTo>
                    <a:pt x="86" y="300"/>
                    <a:pt x="106" y="305"/>
                    <a:pt x="125" y="305"/>
                  </a:cubicBezTo>
                  <a:cubicBezTo>
                    <a:pt x="172" y="305"/>
                    <a:pt x="213" y="277"/>
                    <a:pt x="250" y="244"/>
                  </a:cubicBezTo>
                  <a:cubicBezTo>
                    <a:pt x="273" y="221"/>
                    <a:pt x="296" y="198"/>
                    <a:pt x="319" y="175"/>
                  </a:cubicBezTo>
                  <a:cubicBezTo>
                    <a:pt x="354" y="146"/>
                    <a:pt x="366" y="99"/>
                    <a:pt x="348" y="65"/>
                  </a:cubicBezTo>
                  <a:cubicBezTo>
                    <a:pt x="331" y="24"/>
                    <a:pt x="290" y="1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15"/>
            <p:cNvSpPr/>
            <p:nvPr/>
          </p:nvSpPr>
          <p:spPr>
            <a:xfrm rot="1508308">
              <a:off x="544918" y="1407551"/>
              <a:ext cx="59027" cy="61571"/>
            </a:xfrm>
            <a:custGeom>
              <a:avLst/>
              <a:gdLst/>
              <a:ahLst/>
              <a:cxnLst/>
              <a:rect l="l" t="t" r="r" b="b"/>
              <a:pathLst>
                <a:path w="348" h="363" extrusionOk="0">
                  <a:moveTo>
                    <a:pt x="230" y="1"/>
                  </a:moveTo>
                  <a:cubicBezTo>
                    <a:pt x="209" y="1"/>
                    <a:pt x="188" y="7"/>
                    <a:pt x="168" y="19"/>
                  </a:cubicBezTo>
                  <a:cubicBezTo>
                    <a:pt x="87" y="71"/>
                    <a:pt x="29" y="153"/>
                    <a:pt x="12" y="251"/>
                  </a:cubicBezTo>
                  <a:cubicBezTo>
                    <a:pt x="0" y="292"/>
                    <a:pt x="23" y="332"/>
                    <a:pt x="58" y="355"/>
                  </a:cubicBezTo>
                  <a:cubicBezTo>
                    <a:pt x="72" y="360"/>
                    <a:pt x="87" y="363"/>
                    <a:pt x="101" y="363"/>
                  </a:cubicBezTo>
                  <a:cubicBezTo>
                    <a:pt x="121" y="363"/>
                    <a:pt x="140" y="357"/>
                    <a:pt x="157" y="344"/>
                  </a:cubicBezTo>
                  <a:cubicBezTo>
                    <a:pt x="220" y="297"/>
                    <a:pt x="278" y="234"/>
                    <a:pt x="313" y="158"/>
                  </a:cubicBezTo>
                  <a:cubicBezTo>
                    <a:pt x="348" y="118"/>
                    <a:pt x="342" y="60"/>
                    <a:pt x="307" y="31"/>
                  </a:cubicBezTo>
                  <a:cubicBezTo>
                    <a:pt x="284" y="11"/>
                    <a:pt x="257" y="1"/>
                    <a:pt x="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15"/>
            <p:cNvSpPr/>
            <p:nvPr/>
          </p:nvSpPr>
          <p:spPr>
            <a:xfrm rot="1508308">
              <a:off x="1346674" y="588532"/>
              <a:ext cx="44270" cy="69543"/>
            </a:xfrm>
            <a:custGeom>
              <a:avLst/>
              <a:gdLst/>
              <a:ahLst/>
              <a:cxnLst/>
              <a:rect l="l" t="t" r="r" b="b"/>
              <a:pathLst>
                <a:path w="261" h="410" extrusionOk="0">
                  <a:moveTo>
                    <a:pt x="162" y="1"/>
                  </a:moveTo>
                  <a:cubicBezTo>
                    <a:pt x="141" y="1"/>
                    <a:pt x="116" y="12"/>
                    <a:pt x="93" y="33"/>
                  </a:cubicBezTo>
                  <a:cubicBezTo>
                    <a:pt x="12" y="125"/>
                    <a:pt x="0" y="259"/>
                    <a:pt x="64" y="369"/>
                  </a:cubicBezTo>
                  <a:cubicBezTo>
                    <a:pt x="83" y="395"/>
                    <a:pt x="114" y="410"/>
                    <a:pt x="147" y="410"/>
                  </a:cubicBezTo>
                  <a:cubicBezTo>
                    <a:pt x="164" y="410"/>
                    <a:pt x="181" y="406"/>
                    <a:pt x="197" y="398"/>
                  </a:cubicBezTo>
                  <a:cubicBezTo>
                    <a:pt x="209" y="386"/>
                    <a:pt x="226" y="375"/>
                    <a:pt x="232" y="357"/>
                  </a:cubicBezTo>
                  <a:cubicBezTo>
                    <a:pt x="261" y="253"/>
                    <a:pt x="255" y="137"/>
                    <a:pt x="215" y="39"/>
                  </a:cubicBezTo>
                  <a:cubicBezTo>
                    <a:pt x="203" y="12"/>
                    <a:pt x="184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15"/>
            <p:cNvSpPr/>
            <p:nvPr/>
          </p:nvSpPr>
          <p:spPr>
            <a:xfrm rot="1508308">
              <a:off x="1459759" y="1380883"/>
              <a:ext cx="55126" cy="59197"/>
            </a:xfrm>
            <a:custGeom>
              <a:avLst/>
              <a:gdLst/>
              <a:ahLst/>
              <a:cxnLst/>
              <a:rect l="l" t="t" r="r" b="b"/>
              <a:pathLst>
                <a:path w="325" h="349" extrusionOk="0">
                  <a:moveTo>
                    <a:pt x="164" y="0"/>
                  </a:moveTo>
                  <a:cubicBezTo>
                    <a:pt x="146" y="0"/>
                    <a:pt x="128" y="5"/>
                    <a:pt x="111" y="14"/>
                  </a:cubicBezTo>
                  <a:cubicBezTo>
                    <a:pt x="35" y="43"/>
                    <a:pt x="0" y="171"/>
                    <a:pt x="47" y="263"/>
                  </a:cubicBezTo>
                  <a:cubicBezTo>
                    <a:pt x="64" y="316"/>
                    <a:pt x="119" y="349"/>
                    <a:pt x="174" y="349"/>
                  </a:cubicBezTo>
                  <a:cubicBezTo>
                    <a:pt x="192" y="349"/>
                    <a:pt x="210" y="345"/>
                    <a:pt x="226" y="339"/>
                  </a:cubicBezTo>
                  <a:cubicBezTo>
                    <a:pt x="302" y="298"/>
                    <a:pt x="325" y="182"/>
                    <a:pt x="279" y="84"/>
                  </a:cubicBezTo>
                  <a:cubicBezTo>
                    <a:pt x="262" y="33"/>
                    <a:pt x="214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15"/>
            <p:cNvSpPr/>
            <p:nvPr/>
          </p:nvSpPr>
          <p:spPr>
            <a:xfrm rot="1508308">
              <a:off x="656306" y="1664392"/>
              <a:ext cx="61063" cy="59027"/>
            </a:xfrm>
            <a:custGeom>
              <a:avLst/>
              <a:gdLst/>
              <a:ahLst/>
              <a:cxnLst/>
              <a:rect l="l" t="t" r="r" b="b"/>
              <a:pathLst>
                <a:path w="360" h="348" extrusionOk="0">
                  <a:moveTo>
                    <a:pt x="132" y="1"/>
                  </a:moveTo>
                  <a:cubicBezTo>
                    <a:pt x="128" y="1"/>
                    <a:pt x="125" y="1"/>
                    <a:pt x="122" y="1"/>
                  </a:cubicBezTo>
                  <a:cubicBezTo>
                    <a:pt x="64" y="1"/>
                    <a:pt x="12" y="42"/>
                    <a:pt x="6" y="100"/>
                  </a:cubicBezTo>
                  <a:cubicBezTo>
                    <a:pt x="0" y="186"/>
                    <a:pt x="41" y="262"/>
                    <a:pt x="116" y="308"/>
                  </a:cubicBezTo>
                  <a:cubicBezTo>
                    <a:pt x="140" y="335"/>
                    <a:pt x="173" y="348"/>
                    <a:pt x="207" y="348"/>
                  </a:cubicBezTo>
                  <a:cubicBezTo>
                    <a:pt x="240" y="348"/>
                    <a:pt x="273" y="336"/>
                    <a:pt x="301" y="314"/>
                  </a:cubicBezTo>
                  <a:cubicBezTo>
                    <a:pt x="359" y="262"/>
                    <a:pt x="325" y="204"/>
                    <a:pt x="296" y="146"/>
                  </a:cubicBezTo>
                  <a:cubicBezTo>
                    <a:pt x="256" y="79"/>
                    <a:pt x="223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15"/>
            <p:cNvSpPr/>
            <p:nvPr/>
          </p:nvSpPr>
          <p:spPr>
            <a:xfrm rot="1508308">
              <a:off x="1901774" y="585254"/>
              <a:ext cx="49359" cy="79890"/>
            </a:xfrm>
            <a:custGeom>
              <a:avLst/>
              <a:gdLst/>
              <a:ahLst/>
              <a:cxnLst/>
              <a:rect l="l" t="t" r="r" b="b"/>
              <a:pathLst>
                <a:path w="291" h="471" extrusionOk="0">
                  <a:moveTo>
                    <a:pt x="201" y="0"/>
                  </a:moveTo>
                  <a:cubicBezTo>
                    <a:pt x="174" y="0"/>
                    <a:pt x="147" y="12"/>
                    <a:pt x="128" y="36"/>
                  </a:cubicBezTo>
                  <a:cubicBezTo>
                    <a:pt x="87" y="123"/>
                    <a:pt x="47" y="210"/>
                    <a:pt x="12" y="297"/>
                  </a:cubicBezTo>
                  <a:cubicBezTo>
                    <a:pt x="0" y="337"/>
                    <a:pt x="6" y="378"/>
                    <a:pt x="29" y="413"/>
                  </a:cubicBezTo>
                  <a:cubicBezTo>
                    <a:pt x="41" y="448"/>
                    <a:pt x="70" y="471"/>
                    <a:pt x="105" y="471"/>
                  </a:cubicBezTo>
                  <a:cubicBezTo>
                    <a:pt x="134" y="471"/>
                    <a:pt x="157" y="453"/>
                    <a:pt x="168" y="424"/>
                  </a:cubicBezTo>
                  <a:cubicBezTo>
                    <a:pt x="209" y="303"/>
                    <a:pt x="215" y="175"/>
                    <a:pt x="284" y="65"/>
                  </a:cubicBezTo>
                  <a:cubicBezTo>
                    <a:pt x="290" y="59"/>
                    <a:pt x="284" y="48"/>
                    <a:pt x="284" y="48"/>
                  </a:cubicBezTo>
                  <a:cubicBezTo>
                    <a:pt x="266" y="17"/>
                    <a:pt x="233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15"/>
            <p:cNvSpPr/>
            <p:nvPr/>
          </p:nvSpPr>
          <p:spPr>
            <a:xfrm rot="1508308">
              <a:off x="1666066" y="809735"/>
              <a:ext cx="59027" cy="59536"/>
            </a:xfrm>
            <a:custGeom>
              <a:avLst/>
              <a:gdLst/>
              <a:ahLst/>
              <a:cxnLst/>
              <a:rect l="l" t="t" r="r" b="b"/>
              <a:pathLst>
                <a:path w="348" h="351" extrusionOk="0">
                  <a:moveTo>
                    <a:pt x="231" y="1"/>
                  </a:moveTo>
                  <a:cubicBezTo>
                    <a:pt x="207" y="1"/>
                    <a:pt x="181" y="10"/>
                    <a:pt x="157" y="21"/>
                  </a:cubicBezTo>
                  <a:cubicBezTo>
                    <a:pt x="52" y="56"/>
                    <a:pt x="0" y="172"/>
                    <a:pt x="41" y="270"/>
                  </a:cubicBezTo>
                  <a:cubicBezTo>
                    <a:pt x="58" y="322"/>
                    <a:pt x="107" y="351"/>
                    <a:pt x="157" y="351"/>
                  </a:cubicBezTo>
                  <a:cubicBezTo>
                    <a:pt x="174" y="351"/>
                    <a:pt x="192" y="347"/>
                    <a:pt x="209" y="340"/>
                  </a:cubicBezTo>
                  <a:cubicBezTo>
                    <a:pt x="267" y="317"/>
                    <a:pt x="348" y="120"/>
                    <a:pt x="307" y="50"/>
                  </a:cubicBezTo>
                  <a:cubicBezTo>
                    <a:pt x="286" y="13"/>
                    <a:pt x="259" y="1"/>
                    <a:pt x="2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15"/>
            <p:cNvSpPr/>
            <p:nvPr/>
          </p:nvSpPr>
          <p:spPr>
            <a:xfrm rot="1508308">
              <a:off x="1406017" y="1883244"/>
              <a:ext cx="46306" cy="72936"/>
            </a:xfrm>
            <a:custGeom>
              <a:avLst/>
              <a:gdLst/>
              <a:ahLst/>
              <a:cxnLst/>
              <a:rect l="l" t="t" r="r" b="b"/>
              <a:pathLst>
                <a:path w="273" h="430" extrusionOk="0">
                  <a:moveTo>
                    <a:pt x="141" y="0"/>
                  </a:moveTo>
                  <a:cubicBezTo>
                    <a:pt x="106" y="0"/>
                    <a:pt x="86" y="27"/>
                    <a:pt x="75" y="53"/>
                  </a:cubicBezTo>
                  <a:cubicBezTo>
                    <a:pt x="7" y="167"/>
                    <a:pt x="0" y="303"/>
                    <a:pt x="50" y="424"/>
                  </a:cubicBezTo>
                  <a:lnTo>
                    <a:pt x="50" y="424"/>
                  </a:lnTo>
                  <a:cubicBezTo>
                    <a:pt x="250" y="412"/>
                    <a:pt x="272" y="388"/>
                    <a:pt x="238" y="198"/>
                  </a:cubicBezTo>
                  <a:cubicBezTo>
                    <a:pt x="232" y="152"/>
                    <a:pt x="220" y="105"/>
                    <a:pt x="203" y="59"/>
                  </a:cubicBezTo>
                  <a:cubicBezTo>
                    <a:pt x="197" y="30"/>
                    <a:pt x="180" y="7"/>
                    <a:pt x="151" y="1"/>
                  </a:cubicBezTo>
                  <a:cubicBezTo>
                    <a:pt x="147" y="0"/>
                    <a:pt x="144" y="0"/>
                    <a:pt x="141" y="0"/>
                  </a:cubicBezTo>
                  <a:close/>
                  <a:moveTo>
                    <a:pt x="50" y="424"/>
                  </a:moveTo>
                  <a:cubicBezTo>
                    <a:pt x="49" y="424"/>
                    <a:pt x="48" y="424"/>
                    <a:pt x="47" y="424"/>
                  </a:cubicBezTo>
                  <a:lnTo>
                    <a:pt x="52" y="430"/>
                  </a:lnTo>
                  <a:cubicBezTo>
                    <a:pt x="51" y="428"/>
                    <a:pt x="51" y="426"/>
                    <a:pt x="50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15"/>
            <p:cNvSpPr/>
            <p:nvPr/>
          </p:nvSpPr>
          <p:spPr>
            <a:xfrm rot="1508308">
              <a:off x="891916" y="2387432"/>
              <a:ext cx="61063" cy="51564"/>
            </a:xfrm>
            <a:custGeom>
              <a:avLst/>
              <a:gdLst/>
              <a:ahLst/>
              <a:cxnLst/>
              <a:rect l="l" t="t" r="r" b="b"/>
              <a:pathLst>
                <a:path w="360" h="304" extrusionOk="0">
                  <a:moveTo>
                    <a:pt x="168" y="0"/>
                  </a:moveTo>
                  <a:cubicBezTo>
                    <a:pt x="145" y="0"/>
                    <a:pt x="121" y="5"/>
                    <a:pt x="99" y="15"/>
                  </a:cubicBezTo>
                  <a:cubicBezTo>
                    <a:pt x="29" y="50"/>
                    <a:pt x="0" y="137"/>
                    <a:pt x="41" y="206"/>
                  </a:cubicBezTo>
                  <a:cubicBezTo>
                    <a:pt x="72" y="268"/>
                    <a:pt x="137" y="303"/>
                    <a:pt x="204" y="303"/>
                  </a:cubicBezTo>
                  <a:cubicBezTo>
                    <a:pt x="225" y="303"/>
                    <a:pt x="246" y="300"/>
                    <a:pt x="267" y="293"/>
                  </a:cubicBezTo>
                  <a:cubicBezTo>
                    <a:pt x="336" y="264"/>
                    <a:pt x="359" y="183"/>
                    <a:pt x="330" y="119"/>
                  </a:cubicBezTo>
                  <a:cubicBezTo>
                    <a:pt x="308" y="45"/>
                    <a:pt x="240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15"/>
            <p:cNvSpPr/>
            <p:nvPr/>
          </p:nvSpPr>
          <p:spPr>
            <a:xfrm rot="1508308">
              <a:off x="1678957" y="2378513"/>
              <a:ext cx="54278" cy="57840"/>
            </a:xfrm>
            <a:custGeom>
              <a:avLst/>
              <a:gdLst/>
              <a:ahLst/>
              <a:cxnLst/>
              <a:rect l="l" t="t" r="r" b="b"/>
              <a:pathLst>
                <a:path w="320" h="341" extrusionOk="0">
                  <a:moveTo>
                    <a:pt x="186" y="0"/>
                  </a:moveTo>
                  <a:cubicBezTo>
                    <a:pt x="164" y="0"/>
                    <a:pt x="142" y="7"/>
                    <a:pt x="122" y="22"/>
                  </a:cubicBezTo>
                  <a:cubicBezTo>
                    <a:pt x="36" y="69"/>
                    <a:pt x="1" y="179"/>
                    <a:pt x="41" y="266"/>
                  </a:cubicBezTo>
                  <a:cubicBezTo>
                    <a:pt x="58" y="313"/>
                    <a:pt x="104" y="341"/>
                    <a:pt x="152" y="341"/>
                  </a:cubicBezTo>
                  <a:cubicBezTo>
                    <a:pt x="169" y="341"/>
                    <a:pt x="187" y="337"/>
                    <a:pt x="204" y="329"/>
                  </a:cubicBezTo>
                  <a:cubicBezTo>
                    <a:pt x="290" y="266"/>
                    <a:pt x="319" y="150"/>
                    <a:pt x="279" y="57"/>
                  </a:cubicBezTo>
                  <a:cubicBezTo>
                    <a:pt x="261" y="21"/>
                    <a:pt x="224" y="0"/>
                    <a:pt x="1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15"/>
            <p:cNvSpPr/>
            <p:nvPr/>
          </p:nvSpPr>
          <p:spPr>
            <a:xfrm rot="1508308">
              <a:off x="2006100" y="961623"/>
              <a:ext cx="55295" cy="58518"/>
            </a:xfrm>
            <a:custGeom>
              <a:avLst/>
              <a:gdLst/>
              <a:ahLst/>
              <a:cxnLst/>
              <a:rect l="l" t="t" r="r" b="b"/>
              <a:pathLst>
                <a:path w="326" h="345" extrusionOk="0">
                  <a:moveTo>
                    <a:pt x="193" y="0"/>
                  </a:moveTo>
                  <a:cubicBezTo>
                    <a:pt x="175" y="0"/>
                    <a:pt x="155" y="4"/>
                    <a:pt x="134" y="11"/>
                  </a:cubicBezTo>
                  <a:cubicBezTo>
                    <a:pt x="47" y="51"/>
                    <a:pt x="1" y="156"/>
                    <a:pt x="36" y="248"/>
                  </a:cubicBezTo>
                  <a:cubicBezTo>
                    <a:pt x="49" y="307"/>
                    <a:pt x="102" y="345"/>
                    <a:pt x="160" y="345"/>
                  </a:cubicBezTo>
                  <a:cubicBezTo>
                    <a:pt x="176" y="345"/>
                    <a:pt x="193" y="342"/>
                    <a:pt x="210" y="335"/>
                  </a:cubicBezTo>
                  <a:cubicBezTo>
                    <a:pt x="291" y="306"/>
                    <a:pt x="325" y="167"/>
                    <a:pt x="273" y="46"/>
                  </a:cubicBezTo>
                  <a:cubicBezTo>
                    <a:pt x="261" y="17"/>
                    <a:pt x="232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15"/>
            <p:cNvSpPr/>
            <p:nvPr/>
          </p:nvSpPr>
          <p:spPr>
            <a:xfrm rot="1508308">
              <a:off x="92301" y="-23526"/>
              <a:ext cx="63946" cy="56144"/>
            </a:xfrm>
            <a:custGeom>
              <a:avLst/>
              <a:gdLst/>
              <a:ahLst/>
              <a:cxnLst/>
              <a:rect l="l" t="t" r="r" b="b"/>
              <a:pathLst>
                <a:path w="377" h="331" extrusionOk="0">
                  <a:moveTo>
                    <a:pt x="146" y="1"/>
                  </a:moveTo>
                  <a:cubicBezTo>
                    <a:pt x="127" y="1"/>
                    <a:pt x="109" y="6"/>
                    <a:pt x="93" y="17"/>
                  </a:cubicBezTo>
                  <a:cubicBezTo>
                    <a:pt x="18" y="63"/>
                    <a:pt x="0" y="161"/>
                    <a:pt x="58" y="231"/>
                  </a:cubicBezTo>
                  <a:cubicBezTo>
                    <a:pt x="89" y="292"/>
                    <a:pt x="153" y="330"/>
                    <a:pt x="219" y="330"/>
                  </a:cubicBezTo>
                  <a:cubicBezTo>
                    <a:pt x="241" y="330"/>
                    <a:pt x="263" y="326"/>
                    <a:pt x="284" y="318"/>
                  </a:cubicBezTo>
                  <a:cubicBezTo>
                    <a:pt x="348" y="295"/>
                    <a:pt x="377" y="208"/>
                    <a:pt x="331" y="150"/>
                  </a:cubicBezTo>
                  <a:cubicBezTo>
                    <a:pt x="282" y="56"/>
                    <a:pt x="209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15"/>
            <p:cNvSpPr/>
            <p:nvPr/>
          </p:nvSpPr>
          <p:spPr>
            <a:xfrm rot="1508308">
              <a:off x="655702" y="2940819"/>
              <a:ext cx="81756" cy="34432"/>
            </a:xfrm>
            <a:custGeom>
              <a:avLst/>
              <a:gdLst/>
              <a:ahLst/>
              <a:cxnLst/>
              <a:rect l="l" t="t" r="r" b="b"/>
              <a:pathLst>
                <a:path w="482" h="203" extrusionOk="0">
                  <a:moveTo>
                    <a:pt x="104" y="1"/>
                  </a:moveTo>
                  <a:cubicBezTo>
                    <a:pt x="49" y="1"/>
                    <a:pt x="6" y="25"/>
                    <a:pt x="1" y="83"/>
                  </a:cubicBezTo>
                  <a:cubicBezTo>
                    <a:pt x="1" y="152"/>
                    <a:pt x="47" y="181"/>
                    <a:pt x="105" y="193"/>
                  </a:cubicBezTo>
                  <a:cubicBezTo>
                    <a:pt x="137" y="199"/>
                    <a:pt x="169" y="202"/>
                    <a:pt x="201" y="202"/>
                  </a:cubicBezTo>
                  <a:cubicBezTo>
                    <a:pt x="261" y="202"/>
                    <a:pt x="320" y="190"/>
                    <a:pt x="377" y="164"/>
                  </a:cubicBezTo>
                  <a:cubicBezTo>
                    <a:pt x="429" y="135"/>
                    <a:pt x="481" y="118"/>
                    <a:pt x="464" y="54"/>
                  </a:cubicBezTo>
                  <a:cubicBezTo>
                    <a:pt x="456" y="12"/>
                    <a:pt x="424" y="7"/>
                    <a:pt x="389" y="7"/>
                  </a:cubicBezTo>
                  <a:cubicBezTo>
                    <a:pt x="376" y="7"/>
                    <a:pt x="361" y="8"/>
                    <a:pt x="348" y="8"/>
                  </a:cubicBezTo>
                  <a:cubicBezTo>
                    <a:pt x="273" y="8"/>
                    <a:pt x="192" y="2"/>
                    <a:pt x="122" y="2"/>
                  </a:cubicBezTo>
                  <a:cubicBezTo>
                    <a:pt x="116" y="1"/>
                    <a:pt x="110" y="1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15"/>
            <p:cNvSpPr/>
            <p:nvPr/>
          </p:nvSpPr>
          <p:spPr>
            <a:xfrm rot="1508308">
              <a:off x="197546" y="3122128"/>
              <a:ext cx="71918" cy="53939"/>
            </a:xfrm>
            <a:custGeom>
              <a:avLst/>
              <a:gdLst/>
              <a:ahLst/>
              <a:cxnLst/>
              <a:rect l="l" t="t" r="r" b="b"/>
              <a:pathLst>
                <a:path w="424" h="318" extrusionOk="0">
                  <a:moveTo>
                    <a:pt x="99" y="0"/>
                  </a:moveTo>
                  <a:cubicBezTo>
                    <a:pt x="41" y="0"/>
                    <a:pt x="1" y="23"/>
                    <a:pt x="6" y="81"/>
                  </a:cubicBezTo>
                  <a:cubicBezTo>
                    <a:pt x="16" y="191"/>
                    <a:pt x="202" y="318"/>
                    <a:pt x="320" y="318"/>
                  </a:cubicBezTo>
                  <a:cubicBezTo>
                    <a:pt x="339" y="318"/>
                    <a:pt x="357" y="314"/>
                    <a:pt x="371" y="307"/>
                  </a:cubicBezTo>
                  <a:cubicBezTo>
                    <a:pt x="406" y="290"/>
                    <a:pt x="424" y="255"/>
                    <a:pt x="412" y="220"/>
                  </a:cubicBezTo>
                  <a:cubicBezTo>
                    <a:pt x="395" y="174"/>
                    <a:pt x="151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15"/>
            <p:cNvSpPr/>
            <p:nvPr/>
          </p:nvSpPr>
          <p:spPr>
            <a:xfrm rot="1508308">
              <a:off x="1173556" y="2553257"/>
              <a:ext cx="60045" cy="54956"/>
            </a:xfrm>
            <a:custGeom>
              <a:avLst/>
              <a:gdLst/>
              <a:ahLst/>
              <a:cxnLst/>
              <a:rect l="l" t="t" r="r" b="b"/>
              <a:pathLst>
                <a:path w="354" h="324" extrusionOk="0">
                  <a:moveTo>
                    <a:pt x="147" y="0"/>
                  </a:moveTo>
                  <a:cubicBezTo>
                    <a:pt x="131" y="0"/>
                    <a:pt x="115" y="3"/>
                    <a:pt x="99" y="9"/>
                  </a:cubicBezTo>
                  <a:cubicBezTo>
                    <a:pt x="29" y="43"/>
                    <a:pt x="1" y="130"/>
                    <a:pt x="35" y="200"/>
                  </a:cubicBezTo>
                  <a:cubicBezTo>
                    <a:pt x="67" y="272"/>
                    <a:pt x="144" y="323"/>
                    <a:pt x="215" y="323"/>
                  </a:cubicBezTo>
                  <a:cubicBezTo>
                    <a:pt x="235" y="323"/>
                    <a:pt x="255" y="319"/>
                    <a:pt x="273" y="310"/>
                  </a:cubicBezTo>
                  <a:cubicBezTo>
                    <a:pt x="354" y="264"/>
                    <a:pt x="342" y="200"/>
                    <a:pt x="308" y="130"/>
                  </a:cubicBezTo>
                  <a:cubicBezTo>
                    <a:pt x="270" y="47"/>
                    <a:pt x="211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15"/>
            <p:cNvSpPr/>
            <p:nvPr/>
          </p:nvSpPr>
          <p:spPr>
            <a:xfrm rot="1508308">
              <a:off x="303322" y="2696703"/>
              <a:ext cx="63098" cy="63098"/>
            </a:xfrm>
            <a:custGeom>
              <a:avLst/>
              <a:gdLst/>
              <a:ahLst/>
              <a:cxnLst/>
              <a:rect l="l" t="t" r="r" b="b"/>
              <a:pathLst>
                <a:path w="372" h="372" extrusionOk="0">
                  <a:moveTo>
                    <a:pt x="107" y="1"/>
                  </a:moveTo>
                  <a:cubicBezTo>
                    <a:pt x="90" y="1"/>
                    <a:pt x="73" y="5"/>
                    <a:pt x="59" y="13"/>
                  </a:cubicBezTo>
                  <a:cubicBezTo>
                    <a:pt x="18" y="42"/>
                    <a:pt x="1" y="94"/>
                    <a:pt x="18" y="140"/>
                  </a:cubicBezTo>
                  <a:cubicBezTo>
                    <a:pt x="36" y="198"/>
                    <a:pt x="70" y="250"/>
                    <a:pt x="117" y="297"/>
                  </a:cubicBezTo>
                  <a:cubicBezTo>
                    <a:pt x="151" y="331"/>
                    <a:pt x="195" y="372"/>
                    <a:pt x="244" y="372"/>
                  </a:cubicBezTo>
                  <a:cubicBezTo>
                    <a:pt x="261" y="372"/>
                    <a:pt x="278" y="367"/>
                    <a:pt x="296" y="355"/>
                  </a:cubicBezTo>
                  <a:cubicBezTo>
                    <a:pt x="372" y="302"/>
                    <a:pt x="302" y="233"/>
                    <a:pt x="273" y="169"/>
                  </a:cubicBezTo>
                  <a:cubicBezTo>
                    <a:pt x="250" y="123"/>
                    <a:pt x="221" y="77"/>
                    <a:pt x="192" y="36"/>
                  </a:cubicBezTo>
                  <a:cubicBezTo>
                    <a:pt x="170" y="14"/>
                    <a:pt x="138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15"/>
            <p:cNvSpPr/>
            <p:nvPr/>
          </p:nvSpPr>
          <p:spPr>
            <a:xfrm rot="1508308">
              <a:off x="307273" y="2147694"/>
              <a:ext cx="54108" cy="60214"/>
            </a:xfrm>
            <a:custGeom>
              <a:avLst/>
              <a:gdLst/>
              <a:ahLst/>
              <a:cxnLst/>
              <a:rect l="l" t="t" r="r" b="b"/>
              <a:pathLst>
                <a:path w="319" h="355" extrusionOk="0">
                  <a:moveTo>
                    <a:pt x="152" y="1"/>
                  </a:moveTo>
                  <a:cubicBezTo>
                    <a:pt x="134" y="1"/>
                    <a:pt x="114" y="5"/>
                    <a:pt x="93" y="15"/>
                  </a:cubicBezTo>
                  <a:cubicBezTo>
                    <a:pt x="23" y="56"/>
                    <a:pt x="0" y="137"/>
                    <a:pt x="47" y="229"/>
                  </a:cubicBezTo>
                  <a:cubicBezTo>
                    <a:pt x="84" y="300"/>
                    <a:pt x="160" y="355"/>
                    <a:pt x="221" y="355"/>
                  </a:cubicBezTo>
                  <a:cubicBezTo>
                    <a:pt x="235" y="355"/>
                    <a:pt x="249" y="352"/>
                    <a:pt x="261" y="345"/>
                  </a:cubicBezTo>
                  <a:cubicBezTo>
                    <a:pt x="319" y="311"/>
                    <a:pt x="319" y="206"/>
                    <a:pt x="261" y="90"/>
                  </a:cubicBezTo>
                  <a:cubicBezTo>
                    <a:pt x="236" y="32"/>
                    <a:pt x="199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15"/>
            <p:cNvSpPr/>
            <p:nvPr/>
          </p:nvSpPr>
          <p:spPr>
            <a:xfrm rot="1508308">
              <a:off x="1761985" y="2133743"/>
              <a:ext cx="65981" cy="43592"/>
            </a:xfrm>
            <a:custGeom>
              <a:avLst/>
              <a:gdLst/>
              <a:ahLst/>
              <a:cxnLst/>
              <a:rect l="l" t="t" r="r" b="b"/>
              <a:pathLst>
                <a:path w="389" h="257" extrusionOk="0">
                  <a:moveTo>
                    <a:pt x="186" y="1"/>
                  </a:moveTo>
                  <a:cubicBezTo>
                    <a:pt x="154" y="1"/>
                    <a:pt x="123" y="6"/>
                    <a:pt x="99" y="18"/>
                  </a:cubicBezTo>
                  <a:cubicBezTo>
                    <a:pt x="30" y="41"/>
                    <a:pt x="1" y="122"/>
                    <a:pt x="35" y="186"/>
                  </a:cubicBezTo>
                  <a:cubicBezTo>
                    <a:pt x="57" y="232"/>
                    <a:pt x="100" y="257"/>
                    <a:pt x="155" y="257"/>
                  </a:cubicBezTo>
                  <a:cubicBezTo>
                    <a:pt x="190" y="257"/>
                    <a:pt x="230" y="247"/>
                    <a:pt x="273" y="227"/>
                  </a:cubicBezTo>
                  <a:cubicBezTo>
                    <a:pt x="331" y="198"/>
                    <a:pt x="389" y="163"/>
                    <a:pt x="360" y="76"/>
                  </a:cubicBezTo>
                  <a:cubicBezTo>
                    <a:pt x="343" y="31"/>
                    <a:pt x="261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15"/>
            <p:cNvSpPr/>
            <p:nvPr/>
          </p:nvSpPr>
          <p:spPr>
            <a:xfrm rot="1508308">
              <a:off x="1780450" y="484065"/>
              <a:ext cx="58179" cy="61063"/>
            </a:xfrm>
            <a:custGeom>
              <a:avLst/>
              <a:gdLst/>
              <a:ahLst/>
              <a:cxnLst/>
              <a:rect l="l" t="t" r="r" b="b"/>
              <a:pathLst>
                <a:path w="343" h="360" extrusionOk="0">
                  <a:moveTo>
                    <a:pt x="232" y="0"/>
                  </a:moveTo>
                  <a:cubicBezTo>
                    <a:pt x="186" y="93"/>
                    <a:pt x="99" y="122"/>
                    <a:pt x="58" y="191"/>
                  </a:cubicBezTo>
                  <a:cubicBezTo>
                    <a:pt x="0" y="272"/>
                    <a:pt x="29" y="359"/>
                    <a:pt x="105" y="359"/>
                  </a:cubicBezTo>
                  <a:cubicBezTo>
                    <a:pt x="110" y="360"/>
                    <a:pt x="116" y="360"/>
                    <a:pt x="121" y="360"/>
                  </a:cubicBezTo>
                  <a:cubicBezTo>
                    <a:pt x="191" y="360"/>
                    <a:pt x="259" y="326"/>
                    <a:pt x="302" y="272"/>
                  </a:cubicBezTo>
                  <a:cubicBezTo>
                    <a:pt x="342" y="220"/>
                    <a:pt x="342" y="151"/>
                    <a:pt x="296" y="104"/>
                  </a:cubicBezTo>
                  <a:cubicBezTo>
                    <a:pt x="279" y="70"/>
                    <a:pt x="255" y="35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15"/>
            <p:cNvSpPr/>
            <p:nvPr/>
          </p:nvSpPr>
          <p:spPr>
            <a:xfrm rot="1508308">
              <a:off x="237511" y="585116"/>
              <a:ext cx="50377" cy="62419"/>
            </a:xfrm>
            <a:custGeom>
              <a:avLst/>
              <a:gdLst/>
              <a:ahLst/>
              <a:cxnLst/>
              <a:rect l="l" t="t" r="r" b="b"/>
              <a:pathLst>
                <a:path w="297" h="368" extrusionOk="0">
                  <a:moveTo>
                    <a:pt x="112" y="1"/>
                  </a:moveTo>
                  <a:cubicBezTo>
                    <a:pt x="94" y="1"/>
                    <a:pt x="77" y="7"/>
                    <a:pt x="65" y="19"/>
                  </a:cubicBezTo>
                  <a:cubicBezTo>
                    <a:pt x="1" y="83"/>
                    <a:pt x="24" y="164"/>
                    <a:pt x="41" y="233"/>
                  </a:cubicBezTo>
                  <a:cubicBezTo>
                    <a:pt x="59" y="297"/>
                    <a:pt x="94" y="367"/>
                    <a:pt x="175" y="367"/>
                  </a:cubicBezTo>
                  <a:cubicBezTo>
                    <a:pt x="178" y="367"/>
                    <a:pt x="181" y="367"/>
                    <a:pt x="184" y="367"/>
                  </a:cubicBezTo>
                  <a:cubicBezTo>
                    <a:pt x="244" y="367"/>
                    <a:pt x="296" y="317"/>
                    <a:pt x="291" y="257"/>
                  </a:cubicBezTo>
                  <a:cubicBezTo>
                    <a:pt x="291" y="222"/>
                    <a:pt x="285" y="187"/>
                    <a:pt x="273" y="158"/>
                  </a:cubicBezTo>
                  <a:cubicBezTo>
                    <a:pt x="250" y="100"/>
                    <a:pt x="209" y="48"/>
                    <a:pt x="157" y="13"/>
                  </a:cubicBezTo>
                  <a:cubicBezTo>
                    <a:pt x="144" y="5"/>
                    <a:pt x="128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15"/>
            <p:cNvSpPr/>
            <p:nvPr/>
          </p:nvSpPr>
          <p:spPr>
            <a:xfrm rot="1508308">
              <a:off x="1318160" y="903030"/>
              <a:ext cx="58179" cy="64285"/>
            </a:xfrm>
            <a:custGeom>
              <a:avLst/>
              <a:gdLst/>
              <a:ahLst/>
              <a:cxnLst/>
              <a:rect l="l" t="t" r="r" b="b"/>
              <a:pathLst>
                <a:path w="343" h="379" extrusionOk="0">
                  <a:moveTo>
                    <a:pt x="273" y="1"/>
                  </a:moveTo>
                  <a:cubicBezTo>
                    <a:pt x="269" y="1"/>
                    <a:pt x="265" y="1"/>
                    <a:pt x="262" y="2"/>
                  </a:cubicBezTo>
                  <a:cubicBezTo>
                    <a:pt x="134" y="2"/>
                    <a:pt x="1" y="205"/>
                    <a:pt x="47" y="315"/>
                  </a:cubicBezTo>
                  <a:cubicBezTo>
                    <a:pt x="61" y="355"/>
                    <a:pt x="95" y="378"/>
                    <a:pt x="132" y="378"/>
                  </a:cubicBezTo>
                  <a:cubicBezTo>
                    <a:pt x="142" y="378"/>
                    <a:pt x="153" y="377"/>
                    <a:pt x="163" y="373"/>
                  </a:cubicBezTo>
                  <a:cubicBezTo>
                    <a:pt x="215" y="361"/>
                    <a:pt x="343" y="101"/>
                    <a:pt x="325" y="43"/>
                  </a:cubicBezTo>
                  <a:cubicBezTo>
                    <a:pt x="315" y="17"/>
                    <a:pt x="296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15"/>
            <p:cNvSpPr/>
            <p:nvPr/>
          </p:nvSpPr>
          <p:spPr>
            <a:xfrm rot="1508308">
              <a:off x="588299" y="928939"/>
              <a:ext cx="54278" cy="64624"/>
            </a:xfrm>
            <a:custGeom>
              <a:avLst/>
              <a:gdLst/>
              <a:ahLst/>
              <a:cxnLst/>
              <a:rect l="l" t="t" r="r" b="b"/>
              <a:pathLst>
                <a:path w="320" h="381" extrusionOk="0">
                  <a:moveTo>
                    <a:pt x="211" y="0"/>
                  </a:moveTo>
                  <a:cubicBezTo>
                    <a:pt x="167" y="0"/>
                    <a:pt x="128" y="35"/>
                    <a:pt x="93" y="70"/>
                  </a:cubicBezTo>
                  <a:cubicBezTo>
                    <a:pt x="29" y="122"/>
                    <a:pt x="0" y="209"/>
                    <a:pt x="24" y="290"/>
                  </a:cubicBezTo>
                  <a:cubicBezTo>
                    <a:pt x="33" y="344"/>
                    <a:pt x="77" y="381"/>
                    <a:pt x="126" y="381"/>
                  </a:cubicBezTo>
                  <a:cubicBezTo>
                    <a:pt x="140" y="381"/>
                    <a:pt x="154" y="378"/>
                    <a:pt x="168" y="372"/>
                  </a:cubicBezTo>
                  <a:cubicBezTo>
                    <a:pt x="250" y="325"/>
                    <a:pt x="238" y="233"/>
                    <a:pt x="267" y="157"/>
                  </a:cubicBezTo>
                  <a:cubicBezTo>
                    <a:pt x="290" y="111"/>
                    <a:pt x="319" y="53"/>
                    <a:pt x="255" y="12"/>
                  </a:cubicBezTo>
                  <a:cubicBezTo>
                    <a:pt x="240" y="4"/>
                    <a:pt x="225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15"/>
            <p:cNvSpPr/>
            <p:nvPr/>
          </p:nvSpPr>
          <p:spPr>
            <a:xfrm rot="1508308">
              <a:off x="58546" y="663964"/>
              <a:ext cx="49359" cy="70731"/>
            </a:xfrm>
            <a:custGeom>
              <a:avLst/>
              <a:gdLst/>
              <a:ahLst/>
              <a:cxnLst/>
              <a:rect l="l" t="t" r="r" b="b"/>
              <a:pathLst>
                <a:path w="291" h="417" extrusionOk="0">
                  <a:moveTo>
                    <a:pt x="124" y="0"/>
                  </a:moveTo>
                  <a:cubicBezTo>
                    <a:pt x="113" y="0"/>
                    <a:pt x="101" y="3"/>
                    <a:pt x="87" y="8"/>
                  </a:cubicBezTo>
                  <a:cubicBezTo>
                    <a:pt x="1" y="37"/>
                    <a:pt x="1" y="119"/>
                    <a:pt x="30" y="194"/>
                  </a:cubicBezTo>
                  <a:cubicBezTo>
                    <a:pt x="41" y="217"/>
                    <a:pt x="47" y="234"/>
                    <a:pt x="70" y="281"/>
                  </a:cubicBezTo>
                  <a:cubicBezTo>
                    <a:pt x="93" y="316"/>
                    <a:pt x="116" y="350"/>
                    <a:pt x="145" y="385"/>
                  </a:cubicBezTo>
                  <a:cubicBezTo>
                    <a:pt x="159" y="406"/>
                    <a:pt x="184" y="416"/>
                    <a:pt x="208" y="416"/>
                  </a:cubicBezTo>
                  <a:cubicBezTo>
                    <a:pt x="225" y="416"/>
                    <a:pt x="242" y="412"/>
                    <a:pt x="255" y="402"/>
                  </a:cubicBezTo>
                  <a:cubicBezTo>
                    <a:pt x="284" y="379"/>
                    <a:pt x="290" y="344"/>
                    <a:pt x="279" y="310"/>
                  </a:cubicBezTo>
                  <a:cubicBezTo>
                    <a:pt x="261" y="246"/>
                    <a:pt x="244" y="182"/>
                    <a:pt x="221" y="119"/>
                  </a:cubicBezTo>
                  <a:cubicBezTo>
                    <a:pt x="201" y="65"/>
                    <a:pt x="178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15"/>
            <p:cNvSpPr/>
            <p:nvPr/>
          </p:nvSpPr>
          <p:spPr>
            <a:xfrm rot="1508308">
              <a:off x="268255" y="359302"/>
              <a:ext cx="57161" cy="56313"/>
            </a:xfrm>
            <a:custGeom>
              <a:avLst/>
              <a:gdLst/>
              <a:ahLst/>
              <a:cxnLst/>
              <a:rect l="l" t="t" r="r" b="b"/>
              <a:pathLst>
                <a:path w="337" h="332" extrusionOk="0">
                  <a:moveTo>
                    <a:pt x="154" y="0"/>
                  </a:moveTo>
                  <a:cubicBezTo>
                    <a:pt x="136" y="0"/>
                    <a:pt x="117" y="3"/>
                    <a:pt x="99" y="10"/>
                  </a:cubicBezTo>
                  <a:cubicBezTo>
                    <a:pt x="24" y="80"/>
                    <a:pt x="1" y="184"/>
                    <a:pt x="41" y="271"/>
                  </a:cubicBezTo>
                  <a:cubicBezTo>
                    <a:pt x="53" y="310"/>
                    <a:pt x="89" y="331"/>
                    <a:pt x="125" y="331"/>
                  </a:cubicBezTo>
                  <a:cubicBezTo>
                    <a:pt x="142" y="331"/>
                    <a:pt x="160" y="327"/>
                    <a:pt x="174" y="317"/>
                  </a:cubicBezTo>
                  <a:cubicBezTo>
                    <a:pt x="267" y="271"/>
                    <a:pt x="337" y="149"/>
                    <a:pt x="302" y="91"/>
                  </a:cubicBezTo>
                  <a:cubicBezTo>
                    <a:pt x="271" y="34"/>
                    <a:pt x="21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15"/>
            <p:cNvSpPr/>
            <p:nvPr/>
          </p:nvSpPr>
          <p:spPr>
            <a:xfrm rot="1508308">
              <a:off x="959662" y="40246"/>
              <a:ext cx="51225" cy="59706"/>
            </a:xfrm>
            <a:custGeom>
              <a:avLst/>
              <a:gdLst/>
              <a:ahLst/>
              <a:cxnLst/>
              <a:rect l="l" t="t" r="r" b="b"/>
              <a:pathLst>
                <a:path w="302" h="352" extrusionOk="0">
                  <a:moveTo>
                    <a:pt x="160" y="1"/>
                  </a:moveTo>
                  <a:cubicBezTo>
                    <a:pt x="144" y="1"/>
                    <a:pt x="127" y="5"/>
                    <a:pt x="110" y="14"/>
                  </a:cubicBezTo>
                  <a:cubicBezTo>
                    <a:pt x="29" y="72"/>
                    <a:pt x="0" y="171"/>
                    <a:pt x="35" y="264"/>
                  </a:cubicBezTo>
                  <a:cubicBezTo>
                    <a:pt x="49" y="319"/>
                    <a:pt x="95" y="352"/>
                    <a:pt x="148" y="352"/>
                  </a:cubicBezTo>
                  <a:cubicBezTo>
                    <a:pt x="162" y="352"/>
                    <a:pt x="177" y="349"/>
                    <a:pt x="191" y="345"/>
                  </a:cubicBezTo>
                  <a:cubicBezTo>
                    <a:pt x="273" y="316"/>
                    <a:pt x="302" y="200"/>
                    <a:pt x="267" y="96"/>
                  </a:cubicBezTo>
                  <a:cubicBezTo>
                    <a:pt x="245" y="36"/>
                    <a:pt x="205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15"/>
            <p:cNvSpPr/>
            <p:nvPr/>
          </p:nvSpPr>
          <p:spPr>
            <a:xfrm rot="1508308">
              <a:off x="385691" y="1850835"/>
              <a:ext cx="54278" cy="60214"/>
            </a:xfrm>
            <a:custGeom>
              <a:avLst/>
              <a:gdLst/>
              <a:ahLst/>
              <a:cxnLst/>
              <a:rect l="l" t="t" r="r" b="b"/>
              <a:pathLst>
                <a:path w="320" h="35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22"/>
                    <a:pt x="12" y="186"/>
                    <a:pt x="24" y="255"/>
                  </a:cubicBezTo>
                  <a:cubicBezTo>
                    <a:pt x="24" y="310"/>
                    <a:pt x="70" y="354"/>
                    <a:pt x="124" y="354"/>
                  </a:cubicBezTo>
                  <a:cubicBezTo>
                    <a:pt x="128" y="354"/>
                    <a:pt x="131" y="354"/>
                    <a:pt x="134" y="354"/>
                  </a:cubicBezTo>
                  <a:cubicBezTo>
                    <a:pt x="138" y="354"/>
                    <a:pt x="142" y="354"/>
                    <a:pt x="146" y="354"/>
                  </a:cubicBezTo>
                  <a:cubicBezTo>
                    <a:pt x="217" y="354"/>
                    <a:pt x="286" y="303"/>
                    <a:pt x="302" y="232"/>
                  </a:cubicBezTo>
                  <a:cubicBezTo>
                    <a:pt x="319" y="174"/>
                    <a:pt x="285" y="116"/>
                    <a:pt x="233" y="99"/>
                  </a:cubicBezTo>
                  <a:cubicBezTo>
                    <a:pt x="163" y="70"/>
                    <a:pt x="99" y="4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15"/>
            <p:cNvSpPr/>
            <p:nvPr/>
          </p:nvSpPr>
          <p:spPr>
            <a:xfrm rot="1508308">
              <a:off x="564760" y="2471136"/>
              <a:ext cx="59027" cy="61063"/>
            </a:xfrm>
            <a:custGeom>
              <a:avLst/>
              <a:gdLst/>
              <a:ahLst/>
              <a:cxnLst/>
              <a:rect l="l" t="t" r="r" b="b"/>
              <a:pathLst>
                <a:path w="348" h="360" extrusionOk="0">
                  <a:moveTo>
                    <a:pt x="163" y="0"/>
                  </a:moveTo>
                  <a:cubicBezTo>
                    <a:pt x="151" y="76"/>
                    <a:pt x="64" y="87"/>
                    <a:pt x="35" y="151"/>
                  </a:cubicBezTo>
                  <a:cubicBezTo>
                    <a:pt x="0" y="209"/>
                    <a:pt x="12" y="278"/>
                    <a:pt x="58" y="325"/>
                  </a:cubicBezTo>
                  <a:cubicBezTo>
                    <a:pt x="84" y="348"/>
                    <a:pt x="118" y="359"/>
                    <a:pt x="151" y="359"/>
                  </a:cubicBezTo>
                  <a:cubicBezTo>
                    <a:pt x="184" y="359"/>
                    <a:pt x="218" y="348"/>
                    <a:pt x="244" y="325"/>
                  </a:cubicBezTo>
                  <a:cubicBezTo>
                    <a:pt x="336" y="249"/>
                    <a:pt x="348" y="174"/>
                    <a:pt x="261" y="81"/>
                  </a:cubicBezTo>
                  <a:cubicBezTo>
                    <a:pt x="226" y="52"/>
                    <a:pt x="197" y="29"/>
                    <a:pt x="163" y="6"/>
                  </a:cubicBezTo>
                  <a:lnTo>
                    <a:pt x="1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15"/>
            <p:cNvSpPr/>
            <p:nvPr/>
          </p:nvSpPr>
          <p:spPr>
            <a:xfrm rot="1508308">
              <a:off x="802001" y="2351479"/>
              <a:ext cx="57161" cy="52242"/>
            </a:xfrm>
            <a:custGeom>
              <a:avLst/>
              <a:gdLst/>
              <a:ahLst/>
              <a:cxnLst/>
              <a:rect l="l" t="t" r="r" b="b"/>
              <a:pathLst>
                <a:path w="337" h="308" extrusionOk="0">
                  <a:moveTo>
                    <a:pt x="151" y="1"/>
                  </a:moveTo>
                  <a:cubicBezTo>
                    <a:pt x="130" y="1"/>
                    <a:pt x="108" y="6"/>
                    <a:pt x="87" y="17"/>
                  </a:cubicBezTo>
                  <a:cubicBezTo>
                    <a:pt x="24" y="52"/>
                    <a:pt x="0" y="133"/>
                    <a:pt x="35" y="197"/>
                  </a:cubicBezTo>
                  <a:cubicBezTo>
                    <a:pt x="57" y="264"/>
                    <a:pt x="121" y="307"/>
                    <a:pt x="189" y="307"/>
                  </a:cubicBezTo>
                  <a:cubicBezTo>
                    <a:pt x="209" y="307"/>
                    <a:pt x="230" y="303"/>
                    <a:pt x="249" y="296"/>
                  </a:cubicBezTo>
                  <a:cubicBezTo>
                    <a:pt x="319" y="267"/>
                    <a:pt x="336" y="185"/>
                    <a:pt x="290" y="99"/>
                  </a:cubicBezTo>
                  <a:cubicBezTo>
                    <a:pt x="257" y="36"/>
                    <a:pt x="205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15"/>
            <p:cNvSpPr/>
            <p:nvPr/>
          </p:nvSpPr>
          <p:spPr>
            <a:xfrm rot="1508308">
              <a:off x="2219729" y="1082109"/>
              <a:ext cx="60214" cy="50885"/>
            </a:xfrm>
            <a:custGeom>
              <a:avLst/>
              <a:gdLst/>
              <a:ahLst/>
              <a:cxnLst/>
              <a:rect l="l" t="t" r="r" b="b"/>
              <a:pathLst>
                <a:path w="355" h="300" extrusionOk="0">
                  <a:moveTo>
                    <a:pt x="176" y="1"/>
                  </a:moveTo>
                  <a:cubicBezTo>
                    <a:pt x="156" y="1"/>
                    <a:pt x="136" y="4"/>
                    <a:pt x="117" y="11"/>
                  </a:cubicBezTo>
                  <a:cubicBezTo>
                    <a:pt x="36" y="52"/>
                    <a:pt x="1" y="150"/>
                    <a:pt x="30" y="237"/>
                  </a:cubicBezTo>
                  <a:cubicBezTo>
                    <a:pt x="52" y="278"/>
                    <a:pt x="95" y="299"/>
                    <a:pt x="139" y="299"/>
                  </a:cubicBezTo>
                  <a:cubicBezTo>
                    <a:pt x="164" y="299"/>
                    <a:pt x="188" y="292"/>
                    <a:pt x="210" y="278"/>
                  </a:cubicBezTo>
                  <a:cubicBezTo>
                    <a:pt x="308" y="231"/>
                    <a:pt x="354" y="150"/>
                    <a:pt x="325" y="86"/>
                  </a:cubicBezTo>
                  <a:cubicBezTo>
                    <a:pt x="295" y="34"/>
                    <a:pt x="237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15"/>
            <p:cNvSpPr/>
            <p:nvPr/>
          </p:nvSpPr>
          <p:spPr>
            <a:xfrm rot="1508308">
              <a:off x="471673" y="2799950"/>
              <a:ext cx="61063" cy="59366"/>
            </a:xfrm>
            <a:custGeom>
              <a:avLst/>
              <a:gdLst/>
              <a:ahLst/>
              <a:cxnLst/>
              <a:rect l="l" t="t" r="r" b="b"/>
              <a:pathLst>
                <a:path w="360" h="350" extrusionOk="0">
                  <a:moveTo>
                    <a:pt x="236" y="0"/>
                  </a:moveTo>
                  <a:cubicBezTo>
                    <a:pt x="220" y="0"/>
                    <a:pt x="203" y="4"/>
                    <a:pt x="186" y="13"/>
                  </a:cubicBezTo>
                  <a:cubicBezTo>
                    <a:pt x="111" y="30"/>
                    <a:pt x="53" y="83"/>
                    <a:pt x="30" y="158"/>
                  </a:cubicBezTo>
                  <a:cubicBezTo>
                    <a:pt x="1" y="262"/>
                    <a:pt x="76" y="308"/>
                    <a:pt x="146" y="349"/>
                  </a:cubicBezTo>
                  <a:cubicBezTo>
                    <a:pt x="238" y="314"/>
                    <a:pt x="308" y="239"/>
                    <a:pt x="331" y="146"/>
                  </a:cubicBezTo>
                  <a:cubicBezTo>
                    <a:pt x="359" y="71"/>
                    <a:pt x="304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15"/>
            <p:cNvSpPr/>
            <p:nvPr/>
          </p:nvSpPr>
          <p:spPr>
            <a:xfrm rot="1508308">
              <a:off x="1253271" y="2794793"/>
              <a:ext cx="63946" cy="42744"/>
            </a:xfrm>
            <a:custGeom>
              <a:avLst/>
              <a:gdLst/>
              <a:ahLst/>
              <a:cxnLst/>
              <a:rect l="l" t="t" r="r" b="b"/>
              <a:pathLst>
                <a:path w="377" h="252" extrusionOk="0">
                  <a:moveTo>
                    <a:pt x="192" y="0"/>
                  </a:moveTo>
                  <a:cubicBezTo>
                    <a:pt x="121" y="0"/>
                    <a:pt x="58" y="39"/>
                    <a:pt x="24" y="103"/>
                  </a:cubicBezTo>
                  <a:cubicBezTo>
                    <a:pt x="0" y="137"/>
                    <a:pt x="12" y="184"/>
                    <a:pt x="41" y="213"/>
                  </a:cubicBezTo>
                  <a:cubicBezTo>
                    <a:pt x="72" y="241"/>
                    <a:pt x="102" y="251"/>
                    <a:pt x="133" y="251"/>
                  </a:cubicBezTo>
                  <a:cubicBezTo>
                    <a:pt x="177" y="251"/>
                    <a:pt x="220" y="230"/>
                    <a:pt x="261" y="213"/>
                  </a:cubicBezTo>
                  <a:cubicBezTo>
                    <a:pt x="319" y="184"/>
                    <a:pt x="377" y="166"/>
                    <a:pt x="371" y="97"/>
                  </a:cubicBezTo>
                  <a:cubicBezTo>
                    <a:pt x="360" y="21"/>
                    <a:pt x="296" y="4"/>
                    <a:pt x="232" y="4"/>
                  </a:cubicBezTo>
                  <a:cubicBezTo>
                    <a:pt x="219" y="1"/>
                    <a:pt x="205" y="0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15"/>
            <p:cNvSpPr/>
            <p:nvPr/>
          </p:nvSpPr>
          <p:spPr>
            <a:xfrm rot="1508308">
              <a:off x="13964" y="2400408"/>
              <a:ext cx="64964" cy="48680"/>
            </a:xfrm>
            <a:custGeom>
              <a:avLst/>
              <a:gdLst/>
              <a:ahLst/>
              <a:cxnLst/>
              <a:rect l="l" t="t" r="r" b="b"/>
              <a:pathLst>
                <a:path w="383" h="287" extrusionOk="0">
                  <a:moveTo>
                    <a:pt x="261" y="0"/>
                  </a:moveTo>
                  <a:cubicBezTo>
                    <a:pt x="198" y="0"/>
                    <a:pt x="137" y="21"/>
                    <a:pt x="87" y="62"/>
                  </a:cubicBezTo>
                  <a:cubicBezTo>
                    <a:pt x="23" y="91"/>
                    <a:pt x="0" y="178"/>
                    <a:pt x="47" y="236"/>
                  </a:cubicBezTo>
                  <a:cubicBezTo>
                    <a:pt x="69" y="272"/>
                    <a:pt x="100" y="286"/>
                    <a:pt x="133" y="286"/>
                  </a:cubicBezTo>
                  <a:cubicBezTo>
                    <a:pt x="159" y="286"/>
                    <a:pt x="187" y="278"/>
                    <a:pt x="215" y="265"/>
                  </a:cubicBezTo>
                  <a:cubicBezTo>
                    <a:pt x="272" y="207"/>
                    <a:pt x="371" y="178"/>
                    <a:pt x="383" y="74"/>
                  </a:cubicBezTo>
                  <a:cubicBezTo>
                    <a:pt x="383" y="45"/>
                    <a:pt x="365" y="22"/>
                    <a:pt x="336" y="10"/>
                  </a:cubicBezTo>
                  <a:cubicBezTo>
                    <a:pt x="311" y="4"/>
                    <a:pt x="286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15"/>
            <p:cNvSpPr/>
            <p:nvPr/>
          </p:nvSpPr>
          <p:spPr>
            <a:xfrm rot="1508308">
              <a:off x="431332" y="2464722"/>
              <a:ext cx="62080" cy="50716"/>
            </a:xfrm>
            <a:custGeom>
              <a:avLst/>
              <a:gdLst/>
              <a:ahLst/>
              <a:cxnLst/>
              <a:rect l="l" t="t" r="r" b="b"/>
              <a:pathLst>
                <a:path w="366" h="299" extrusionOk="0">
                  <a:moveTo>
                    <a:pt x="132" y="1"/>
                  </a:moveTo>
                  <a:cubicBezTo>
                    <a:pt x="112" y="1"/>
                    <a:pt x="93" y="5"/>
                    <a:pt x="76" y="14"/>
                  </a:cubicBezTo>
                  <a:cubicBezTo>
                    <a:pt x="24" y="49"/>
                    <a:pt x="1" y="124"/>
                    <a:pt x="41" y="176"/>
                  </a:cubicBezTo>
                  <a:cubicBezTo>
                    <a:pt x="73" y="245"/>
                    <a:pt x="170" y="299"/>
                    <a:pt x="244" y="299"/>
                  </a:cubicBezTo>
                  <a:cubicBezTo>
                    <a:pt x="263" y="299"/>
                    <a:pt x="282" y="295"/>
                    <a:pt x="296" y="286"/>
                  </a:cubicBezTo>
                  <a:cubicBezTo>
                    <a:pt x="366" y="252"/>
                    <a:pt x="366" y="194"/>
                    <a:pt x="354" y="171"/>
                  </a:cubicBezTo>
                  <a:cubicBezTo>
                    <a:pt x="295" y="57"/>
                    <a:pt x="205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15"/>
            <p:cNvSpPr/>
            <p:nvPr/>
          </p:nvSpPr>
          <p:spPr>
            <a:xfrm rot="1508308">
              <a:off x="279190" y="1051855"/>
              <a:ext cx="51225" cy="57501"/>
            </a:xfrm>
            <a:custGeom>
              <a:avLst/>
              <a:gdLst/>
              <a:ahLst/>
              <a:cxnLst/>
              <a:rect l="l" t="t" r="r" b="b"/>
              <a:pathLst>
                <a:path w="302" h="339" extrusionOk="0">
                  <a:moveTo>
                    <a:pt x="213" y="1"/>
                  </a:moveTo>
                  <a:cubicBezTo>
                    <a:pt x="148" y="1"/>
                    <a:pt x="86" y="40"/>
                    <a:pt x="58" y="100"/>
                  </a:cubicBezTo>
                  <a:cubicBezTo>
                    <a:pt x="30" y="170"/>
                    <a:pt x="1" y="239"/>
                    <a:pt x="58" y="309"/>
                  </a:cubicBezTo>
                  <a:cubicBezTo>
                    <a:pt x="77" y="327"/>
                    <a:pt x="102" y="338"/>
                    <a:pt x="129" y="338"/>
                  </a:cubicBezTo>
                  <a:cubicBezTo>
                    <a:pt x="144" y="338"/>
                    <a:pt x="159" y="334"/>
                    <a:pt x="174" y="326"/>
                  </a:cubicBezTo>
                  <a:cubicBezTo>
                    <a:pt x="250" y="268"/>
                    <a:pt x="296" y="181"/>
                    <a:pt x="302" y="88"/>
                  </a:cubicBezTo>
                  <a:cubicBezTo>
                    <a:pt x="302" y="42"/>
                    <a:pt x="267" y="7"/>
                    <a:pt x="227" y="2"/>
                  </a:cubicBezTo>
                  <a:cubicBezTo>
                    <a:pt x="222" y="1"/>
                    <a:pt x="218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15"/>
            <p:cNvSpPr/>
            <p:nvPr/>
          </p:nvSpPr>
          <p:spPr>
            <a:xfrm rot="1508308">
              <a:off x="748271" y="1151286"/>
              <a:ext cx="50716" cy="66490"/>
            </a:xfrm>
            <a:custGeom>
              <a:avLst/>
              <a:gdLst/>
              <a:ahLst/>
              <a:cxnLst/>
              <a:rect l="l" t="t" r="r" b="b"/>
              <a:pathLst>
                <a:path w="299" h="392" extrusionOk="0">
                  <a:moveTo>
                    <a:pt x="234" y="1"/>
                  </a:moveTo>
                  <a:cubicBezTo>
                    <a:pt x="225" y="1"/>
                    <a:pt x="217" y="2"/>
                    <a:pt x="209" y="4"/>
                  </a:cubicBezTo>
                  <a:cubicBezTo>
                    <a:pt x="75" y="51"/>
                    <a:pt x="0" y="196"/>
                    <a:pt x="46" y="329"/>
                  </a:cubicBezTo>
                  <a:cubicBezTo>
                    <a:pt x="56" y="366"/>
                    <a:pt x="91" y="392"/>
                    <a:pt x="128" y="392"/>
                  </a:cubicBezTo>
                  <a:cubicBezTo>
                    <a:pt x="138" y="392"/>
                    <a:pt x="147" y="390"/>
                    <a:pt x="156" y="387"/>
                  </a:cubicBezTo>
                  <a:cubicBezTo>
                    <a:pt x="168" y="381"/>
                    <a:pt x="180" y="369"/>
                    <a:pt x="191" y="364"/>
                  </a:cubicBezTo>
                  <a:cubicBezTo>
                    <a:pt x="238" y="265"/>
                    <a:pt x="272" y="161"/>
                    <a:pt x="290" y="57"/>
                  </a:cubicBezTo>
                  <a:cubicBezTo>
                    <a:pt x="299" y="20"/>
                    <a:pt x="267" y="1"/>
                    <a:pt x="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15"/>
            <p:cNvSpPr/>
            <p:nvPr/>
          </p:nvSpPr>
          <p:spPr>
            <a:xfrm rot="1508308">
              <a:off x="2263847" y="1178039"/>
              <a:ext cx="56144" cy="63776"/>
            </a:xfrm>
            <a:custGeom>
              <a:avLst/>
              <a:gdLst/>
              <a:ahLst/>
              <a:cxnLst/>
              <a:rect l="l" t="t" r="r" b="b"/>
              <a:pathLst>
                <a:path w="331" h="376" extrusionOk="0">
                  <a:moveTo>
                    <a:pt x="241" y="0"/>
                  </a:moveTo>
                  <a:cubicBezTo>
                    <a:pt x="216" y="0"/>
                    <a:pt x="191" y="12"/>
                    <a:pt x="174" y="37"/>
                  </a:cubicBezTo>
                  <a:cubicBezTo>
                    <a:pt x="139" y="95"/>
                    <a:pt x="99" y="147"/>
                    <a:pt x="58" y="199"/>
                  </a:cubicBezTo>
                  <a:cubicBezTo>
                    <a:pt x="0" y="240"/>
                    <a:pt x="12" y="332"/>
                    <a:pt x="82" y="355"/>
                  </a:cubicBezTo>
                  <a:cubicBezTo>
                    <a:pt x="99" y="369"/>
                    <a:pt x="120" y="376"/>
                    <a:pt x="141" y="376"/>
                  </a:cubicBezTo>
                  <a:cubicBezTo>
                    <a:pt x="181" y="376"/>
                    <a:pt x="221" y="351"/>
                    <a:pt x="232" y="309"/>
                  </a:cubicBezTo>
                  <a:cubicBezTo>
                    <a:pt x="250" y="251"/>
                    <a:pt x="290" y="199"/>
                    <a:pt x="313" y="141"/>
                  </a:cubicBezTo>
                  <a:cubicBezTo>
                    <a:pt x="331" y="112"/>
                    <a:pt x="331" y="77"/>
                    <a:pt x="313" y="43"/>
                  </a:cubicBezTo>
                  <a:cubicBezTo>
                    <a:pt x="298" y="15"/>
                    <a:pt x="270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15"/>
            <p:cNvSpPr/>
            <p:nvPr/>
          </p:nvSpPr>
          <p:spPr>
            <a:xfrm rot="1508308">
              <a:off x="1615180" y="572794"/>
              <a:ext cx="75819" cy="55295"/>
            </a:xfrm>
            <a:custGeom>
              <a:avLst/>
              <a:gdLst/>
              <a:ahLst/>
              <a:cxnLst/>
              <a:rect l="l" t="t" r="r" b="b"/>
              <a:pathLst>
                <a:path w="447" h="326" extrusionOk="0">
                  <a:moveTo>
                    <a:pt x="369" y="1"/>
                  </a:moveTo>
                  <a:cubicBezTo>
                    <a:pt x="364" y="1"/>
                    <a:pt x="359" y="1"/>
                    <a:pt x="354" y="2"/>
                  </a:cubicBezTo>
                  <a:cubicBezTo>
                    <a:pt x="302" y="14"/>
                    <a:pt x="250" y="37"/>
                    <a:pt x="209" y="72"/>
                  </a:cubicBezTo>
                  <a:cubicBezTo>
                    <a:pt x="163" y="77"/>
                    <a:pt x="116" y="95"/>
                    <a:pt x="70" y="118"/>
                  </a:cubicBezTo>
                  <a:cubicBezTo>
                    <a:pt x="12" y="147"/>
                    <a:pt x="0" y="222"/>
                    <a:pt x="47" y="274"/>
                  </a:cubicBezTo>
                  <a:cubicBezTo>
                    <a:pt x="70" y="307"/>
                    <a:pt x="109" y="325"/>
                    <a:pt x="144" y="325"/>
                  </a:cubicBezTo>
                  <a:cubicBezTo>
                    <a:pt x="170" y="325"/>
                    <a:pt x="193" y="314"/>
                    <a:pt x="203" y="292"/>
                  </a:cubicBezTo>
                  <a:cubicBezTo>
                    <a:pt x="238" y="205"/>
                    <a:pt x="313" y="141"/>
                    <a:pt x="400" y="118"/>
                  </a:cubicBezTo>
                  <a:cubicBezTo>
                    <a:pt x="435" y="101"/>
                    <a:pt x="447" y="60"/>
                    <a:pt x="423" y="31"/>
                  </a:cubicBezTo>
                  <a:cubicBezTo>
                    <a:pt x="414" y="12"/>
                    <a:pt x="392" y="1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15"/>
            <p:cNvSpPr/>
            <p:nvPr/>
          </p:nvSpPr>
          <p:spPr>
            <a:xfrm rot="1508308">
              <a:off x="1183408" y="1209021"/>
              <a:ext cx="55126" cy="58688"/>
            </a:xfrm>
            <a:custGeom>
              <a:avLst/>
              <a:gdLst/>
              <a:ahLst/>
              <a:cxnLst/>
              <a:rect l="l" t="t" r="r" b="b"/>
              <a:pathLst>
                <a:path w="325" h="346" extrusionOk="0">
                  <a:moveTo>
                    <a:pt x="144" y="1"/>
                  </a:moveTo>
                  <a:cubicBezTo>
                    <a:pt x="120" y="1"/>
                    <a:pt x="96" y="8"/>
                    <a:pt x="76" y="25"/>
                  </a:cubicBezTo>
                  <a:cubicBezTo>
                    <a:pt x="18" y="54"/>
                    <a:pt x="0" y="129"/>
                    <a:pt x="41" y="181"/>
                  </a:cubicBezTo>
                  <a:cubicBezTo>
                    <a:pt x="82" y="233"/>
                    <a:pt x="122" y="274"/>
                    <a:pt x="163" y="320"/>
                  </a:cubicBezTo>
                  <a:cubicBezTo>
                    <a:pt x="179" y="336"/>
                    <a:pt x="200" y="345"/>
                    <a:pt x="221" y="345"/>
                  </a:cubicBezTo>
                  <a:cubicBezTo>
                    <a:pt x="239" y="345"/>
                    <a:pt x="257" y="339"/>
                    <a:pt x="273" y="326"/>
                  </a:cubicBezTo>
                  <a:cubicBezTo>
                    <a:pt x="308" y="303"/>
                    <a:pt x="325" y="256"/>
                    <a:pt x="308" y="222"/>
                  </a:cubicBezTo>
                  <a:cubicBezTo>
                    <a:pt x="296" y="187"/>
                    <a:pt x="279" y="158"/>
                    <a:pt x="267" y="129"/>
                  </a:cubicBezTo>
                  <a:cubicBezTo>
                    <a:pt x="261" y="106"/>
                    <a:pt x="255" y="88"/>
                    <a:pt x="244" y="71"/>
                  </a:cubicBezTo>
                  <a:cubicBezTo>
                    <a:pt x="229" y="26"/>
                    <a:pt x="187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15"/>
            <p:cNvSpPr/>
            <p:nvPr/>
          </p:nvSpPr>
          <p:spPr>
            <a:xfrm rot="1508308">
              <a:off x="621630" y="203812"/>
              <a:ext cx="60045" cy="50885"/>
            </a:xfrm>
            <a:custGeom>
              <a:avLst/>
              <a:gdLst/>
              <a:ahLst/>
              <a:cxnLst/>
              <a:rect l="l" t="t" r="r" b="b"/>
              <a:pathLst>
                <a:path w="354" h="300" extrusionOk="0">
                  <a:moveTo>
                    <a:pt x="116" y="1"/>
                  </a:moveTo>
                  <a:cubicBezTo>
                    <a:pt x="104" y="1"/>
                    <a:pt x="92" y="3"/>
                    <a:pt x="82" y="7"/>
                  </a:cubicBezTo>
                  <a:cubicBezTo>
                    <a:pt x="24" y="41"/>
                    <a:pt x="1" y="117"/>
                    <a:pt x="35" y="180"/>
                  </a:cubicBezTo>
                  <a:cubicBezTo>
                    <a:pt x="68" y="255"/>
                    <a:pt x="137" y="299"/>
                    <a:pt x="214" y="299"/>
                  </a:cubicBezTo>
                  <a:cubicBezTo>
                    <a:pt x="233" y="299"/>
                    <a:pt x="253" y="296"/>
                    <a:pt x="273" y="291"/>
                  </a:cubicBezTo>
                  <a:cubicBezTo>
                    <a:pt x="325" y="273"/>
                    <a:pt x="354" y="209"/>
                    <a:pt x="325" y="157"/>
                  </a:cubicBezTo>
                  <a:cubicBezTo>
                    <a:pt x="290" y="73"/>
                    <a:pt x="191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15"/>
            <p:cNvSpPr/>
            <p:nvPr/>
          </p:nvSpPr>
          <p:spPr>
            <a:xfrm rot="1508308">
              <a:off x="302881" y="1353420"/>
              <a:ext cx="52242" cy="57161"/>
            </a:xfrm>
            <a:custGeom>
              <a:avLst/>
              <a:gdLst/>
              <a:ahLst/>
              <a:cxnLst/>
              <a:rect l="l" t="t" r="r" b="b"/>
              <a:pathLst>
                <a:path w="308" h="337" extrusionOk="0">
                  <a:moveTo>
                    <a:pt x="141" y="1"/>
                  </a:moveTo>
                  <a:cubicBezTo>
                    <a:pt x="125" y="1"/>
                    <a:pt x="108" y="4"/>
                    <a:pt x="93" y="11"/>
                  </a:cubicBezTo>
                  <a:cubicBezTo>
                    <a:pt x="18" y="46"/>
                    <a:pt x="0" y="133"/>
                    <a:pt x="41" y="225"/>
                  </a:cubicBezTo>
                  <a:cubicBezTo>
                    <a:pt x="72" y="296"/>
                    <a:pt x="116" y="336"/>
                    <a:pt x="166" y="336"/>
                  </a:cubicBezTo>
                  <a:cubicBezTo>
                    <a:pt x="182" y="336"/>
                    <a:pt x="198" y="332"/>
                    <a:pt x="215" y="324"/>
                  </a:cubicBezTo>
                  <a:cubicBezTo>
                    <a:pt x="284" y="289"/>
                    <a:pt x="307" y="173"/>
                    <a:pt x="261" y="86"/>
                  </a:cubicBezTo>
                  <a:cubicBezTo>
                    <a:pt x="243" y="33"/>
                    <a:pt x="192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15"/>
            <p:cNvSpPr/>
            <p:nvPr/>
          </p:nvSpPr>
          <p:spPr>
            <a:xfrm rot="1508308">
              <a:off x="2380731" y="1811980"/>
              <a:ext cx="78703" cy="33245"/>
            </a:xfrm>
            <a:custGeom>
              <a:avLst/>
              <a:gdLst/>
              <a:ahLst/>
              <a:cxnLst/>
              <a:rect l="l" t="t" r="r" b="b"/>
              <a:pathLst>
                <a:path w="464" h="196" extrusionOk="0">
                  <a:moveTo>
                    <a:pt x="394" y="0"/>
                  </a:moveTo>
                  <a:cubicBezTo>
                    <a:pt x="382" y="0"/>
                    <a:pt x="370" y="2"/>
                    <a:pt x="359" y="2"/>
                  </a:cubicBezTo>
                  <a:cubicBezTo>
                    <a:pt x="278" y="7"/>
                    <a:pt x="197" y="7"/>
                    <a:pt x="116" y="13"/>
                  </a:cubicBezTo>
                  <a:cubicBezTo>
                    <a:pt x="64" y="19"/>
                    <a:pt x="0" y="31"/>
                    <a:pt x="0" y="100"/>
                  </a:cubicBezTo>
                  <a:cubicBezTo>
                    <a:pt x="6" y="164"/>
                    <a:pt x="64" y="181"/>
                    <a:pt x="116" y="187"/>
                  </a:cubicBezTo>
                  <a:cubicBezTo>
                    <a:pt x="142" y="192"/>
                    <a:pt x="169" y="195"/>
                    <a:pt x="195" y="195"/>
                  </a:cubicBezTo>
                  <a:cubicBezTo>
                    <a:pt x="252" y="195"/>
                    <a:pt x="308" y="183"/>
                    <a:pt x="359" y="164"/>
                  </a:cubicBezTo>
                  <a:cubicBezTo>
                    <a:pt x="377" y="152"/>
                    <a:pt x="394" y="146"/>
                    <a:pt x="406" y="135"/>
                  </a:cubicBezTo>
                  <a:cubicBezTo>
                    <a:pt x="440" y="106"/>
                    <a:pt x="464" y="71"/>
                    <a:pt x="446" y="31"/>
                  </a:cubicBezTo>
                  <a:cubicBezTo>
                    <a:pt x="435" y="5"/>
                    <a:pt x="415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15"/>
            <p:cNvSpPr/>
            <p:nvPr/>
          </p:nvSpPr>
          <p:spPr>
            <a:xfrm rot="1508308">
              <a:off x="343196" y="2373181"/>
              <a:ext cx="64964" cy="59875"/>
            </a:xfrm>
            <a:custGeom>
              <a:avLst/>
              <a:gdLst/>
              <a:ahLst/>
              <a:cxnLst/>
              <a:rect l="l" t="t" r="r" b="b"/>
              <a:pathLst>
                <a:path w="383" h="353" extrusionOk="0">
                  <a:moveTo>
                    <a:pt x="97" y="1"/>
                  </a:moveTo>
                  <a:cubicBezTo>
                    <a:pt x="72" y="1"/>
                    <a:pt x="43" y="16"/>
                    <a:pt x="24" y="45"/>
                  </a:cubicBezTo>
                  <a:cubicBezTo>
                    <a:pt x="0" y="80"/>
                    <a:pt x="6" y="132"/>
                    <a:pt x="47" y="149"/>
                  </a:cubicBezTo>
                  <a:cubicBezTo>
                    <a:pt x="105" y="184"/>
                    <a:pt x="151" y="236"/>
                    <a:pt x="180" y="294"/>
                  </a:cubicBezTo>
                  <a:cubicBezTo>
                    <a:pt x="191" y="332"/>
                    <a:pt x="225" y="352"/>
                    <a:pt x="260" y="352"/>
                  </a:cubicBezTo>
                  <a:cubicBezTo>
                    <a:pt x="278" y="352"/>
                    <a:pt x="297" y="347"/>
                    <a:pt x="313" y="334"/>
                  </a:cubicBezTo>
                  <a:cubicBezTo>
                    <a:pt x="365" y="294"/>
                    <a:pt x="383" y="230"/>
                    <a:pt x="360" y="172"/>
                  </a:cubicBezTo>
                  <a:cubicBezTo>
                    <a:pt x="313" y="85"/>
                    <a:pt x="197" y="114"/>
                    <a:pt x="145" y="27"/>
                  </a:cubicBezTo>
                  <a:cubicBezTo>
                    <a:pt x="135" y="10"/>
                    <a:pt x="117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15"/>
            <p:cNvSpPr/>
            <p:nvPr/>
          </p:nvSpPr>
          <p:spPr>
            <a:xfrm rot="1508308">
              <a:off x="54962" y="1799220"/>
              <a:ext cx="40539" cy="71070"/>
            </a:xfrm>
            <a:custGeom>
              <a:avLst/>
              <a:gdLst/>
              <a:ahLst/>
              <a:cxnLst/>
              <a:rect l="l" t="t" r="r" b="b"/>
              <a:pathLst>
                <a:path w="239" h="419" extrusionOk="0">
                  <a:moveTo>
                    <a:pt x="128" y="1"/>
                  </a:moveTo>
                  <a:cubicBezTo>
                    <a:pt x="96" y="1"/>
                    <a:pt x="65" y="18"/>
                    <a:pt x="47" y="53"/>
                  </a:cubicBezTo>
                  <a:cubicBezTo>
                    <a:pt x="1" y="157"/>
                    <a:pt x="1" y="273"/>
                    <a:pt x="47" y="372"/>
                  </a:cubicBezTo>
                  <a:cubicBezTo>
                    <a:pt x="60" y="402"/>
                    <a:pt x="81" y="418"/>
                    <a:pt x="105" y="418"/>
                  </a:cubicBezTo>
                  <a:cubicBezTo>
                    <a:pt x="123" y="418"/>
                    <a:pt x="143" y="409"/>
                    <a:pt x="163" y="389"/>
                  </a:cubicBezTo>
                  <a:cubicBezTo>
                    <a:pt x="221" y="285"/>
                    <a:pt x="238" y="169"/>
                    <a:pt x="209" y="53"/>
                  </a:cubicBezTo>
                  <a:cubicBezTo>
                    <a:pt x="192" y="18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15"/>
            <p:cNvSpPr/>
            <p:nvPr/>
          </p:nvSpPr>
          <p:spPr>
            <a:xfrm rot="1508308">
              <a:off x="779279" y="146696"/>
              <a:ext cx="50207" cy="60384"/>
            </a:xfrm>
            <a:custGeom>
              <a:avLst/>
              <a:gdLst/>
              <a:ahLst/>
              <a:cxnLst/>
              <a:rect l="l" t="t" r="r" b="b"/>
              <a:pathLst>
                <a:path w="296" h="356" extrusionOk="0">
                  <a:moveTo>
                    <a:pt x="165" y="1"/>
                  </a:moveTo>
                  <a:cubicBezTo>
                    <a:pt x="150" y="1"/>
                    <a:pt x="135" y="5"/>
                    <a:pt x="122" y="13"/>
                  </a:cubicBezTo>
                  <a:cubicBezTo>
                    <a:pt x="35" y="65"/>
                    <a:pt x="0" y="169"/>
                    <a:pt x="46" y="262"/>
                  </a:cubicBezTo>
                  <a:cubicBezTo>
                    <a:pt x="73" y="315"/>
                    <a:pt x="107" y="355"/>
                    <a:pt x="157" y="355"/>
                  </a:cubicBezTo>
                  <a:cubicBezTo>
                    <a:pt x="173" y="355"/>
                    <a:pt x="190" y="351"/>
                    <a:pt x="209" y="343"/>
                  </a:cubicBezTo>
                  <a:cubicBezTo>
                    <a:pt x="272" y="314"/>
                    <a:pt x="296" y="164"/>
                    <a:pt x="249" y="65"/>
                  </a:cubicBezTo>
                  <a:cubicBezTo>
                    <a:pt x="237" y="24"/>
                    <a:pt x="201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15"/>
            <p:cNvSpPr/>
            <p:nvPr/>
          </p:nvSpPr>
          <p:spPr>
            <a:xfrm rot="1508308">
              <a:off x="1132242" y="1256641"/>
              <a:ext cx="57840" cy="58349"/>
            </a:xfrm>
            <a:custGeom>
              <a:avLst/>
              <a:gdLst/>
              <a:ahLst/>
              <a:cxnLst/>
              <a:rect l="l" t="t" r="r" b="b"/>
              <a:pathLst>
                <a:path w="341" h="344" extrusionOk="0">
                  <a:moveTo>
                    <a:pt x="238" y="0"/>
                  </a:moveTo>
                  <a:cubicBezTo>
                    <a:pt x="220" y="0"/>
                    <a:pt x="202" y="6"/>
                    <a:pt x="184" y="17"/>
                  </a:cubicBezTo>
                  <a:cubicBezTo>
                    <a:pt x="86" y="63"/>
                    <a:pt x="16" y="161"/>
                    <a:pt x="5" y="271"/>
                  </a:cubicBezTo>
                  <a:cubicBezTo>
                    <a:pt x="1" y="318"/>
                    <a:pt x="20" y="344"/>
                    <a:pt x="59" y="344"/>
                  </a:cubicBezTo>
                  <a:cubicBezTo>
                    <a:pt x="79" y="344"/>
                    <a:pt x="103" y="337"/>
                    <a:pt x="132" y="324"/>
                  </a:cubicBezTo>
                  <a:cubicBezTo>
                    <a:pt x="179" y="277"/>
                    <a:pt x="242" y="219"/>
                    <a:pt x="300" y="156"/>
                  </a:cubicBezTo>
                  <a:cubicBezTo>
                    <a:pt x="335" y="127"/>
                    <a:pt x="341" y="74"/>
                    <a:pt x="318" y="40"/>
                  </a:cubicBezTo>
                  <a:cubicBezTo>
                    <a:pt x="296" y="14"/>
                    <a:pt x="268" y="0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15"/>
            <p:cNvSpPr/>
            <p:nvPr/>
          </p:nvSpPr>
          <p:spPr>
            <a:xfrm rot="1508308">
              <a:off x="425287" y="997161"/>
              <a:ext cx="61063" cy="46306"/>
            </a:xfrm>
            <a:custGeom>
              <a:avLst/>
              <a:gdLst/>
              <a:ahLst/>
              <a:cxnLst/>
              <a:rect l="l" t="t" r="r" b="b"/>
              <a:pathLst>
                <a:path w="360" h="273" extrusionOk="0">
                  <a:moveTo>
                    <a:pt x="139" y="1"/>
                  </a:moveTo>
                  <a:cubicBezTo>
                    <a:pt x="120" y="1"/>
                    <a:pt x="103" y="5"/>
                    <a:pt x="87" y="14"/>
                  </a:cubicBezTo>
                  <a:cubicBezTo>
                    <a:pt x="23" y="37"/>
                    <a:pt x="0" y="112"/>
                    <a:pt x="35" y="170"/>
                  </a:cubicBezTo>
                  <a:cubicBezTo>
                    <a:pt x="76" y="234"/>
                    <a:pt x="145" y="272"/>
                    <a:pt x="220" y="272"/>
                  </a:cubicBezTo>
                  <a:cubicBezTo>
                    <a:pt x="241" y="272"/>
                    <a:pt x="263" y="269"/>
                    <a:pt x="284" y="263"/>
                  </a:cubicBezTo>
                  <a:cubicBezTo>
                    <a:pt x="336" y="240"/>
                    <a:pt x="359" y="170"/>
                    <a:pt x="325" y="124"/>
                  </a:cubicBezTo>
                  <a:cubicBezTo>
                    <a:pt x="284" y="52"/>
                    <a:pt x="205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15"/>
            <p:cNvSpPr/>
            <p:nvPr/>
          </p:nvSpPr>
          <p:spPr>
            <a:xfrm rot="1508308">
              <a:off x="1142314" y="273304"/>
              <a:ext cx="49359" cy="58857"/>
            </a:xfrm>
            <a:custGeom>
              <a:avLst/>
              <a:gdLst/>
              <a:ahLst/>
              <a:cxnLst/>
              <a:rect l="l" t="t" r="r" b="b"/>
              <a:pathLst>
                <a:path w="291" h="347" extrusionOk="0">
                  <a:moveTo>
                    <a:pt x="120" y="1"/>
                  </a:moveTo>
                  <a:cubicBezTo>
                    <a:pt x="105" y="1"/>
                    <a:pt x="90" y="5"/>
                    <a:pt x="76" y="13"/>
                  </a:cubicBezTo>
                  <a:cubicBezTo>
                    <a:pt x="12" y="48"/>
                    <a:pt x="1" y="158"/>
                    <a:pt x="47" y="257"/>
                  </a:cubicBezTo>
                  <a:cubicBezTo>
                    <a:pt x="70" y="307"/>
                    <a:pt x="104" y="347"/>
                    <a:pt x="157" y="347"/>
                  </a:cubicBezTo>
                  <a:cubicBezTo>
                    <a:pt x="171" y="347"/>
                    <a:pt x="187" y="344"/>
                    <a:pt x="204" y="338"/>
                  </a:cubicBezTo>
                  <a:cubicBezTo>
                    <a:pt x="273" y="315"/>
                    <a:pt x="290" y="205"/>
                    <a:pt x="250" y="106"/>
                  </a:cubicBezTo>
                  <a:cubicBezTo>
                    <a:pt x="219" y="40"/>
                    <a:pt x="16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15"/>
            <p:cNvSpPr/>
            <p:nvPr/>
          </p:nvSpPr>
          <p:spPr>
            <a:xfrm rot="1508308">
              <a:off x="1230474" y="405777"/>
              <a:ext cx="69204" cy="56652"/>
            </a:xfrm>
            <a:custGeom>
              <a:avLst/>
              <a:gdLst/>
              <a:ahLst/>
              <a:cxnLst/>
              <a:rect l="l" t="t" r="r" b="b"/>
              <a:pathLst>
                <a:path w="408" h="334" extrusionOk="0">
                  <a:moveTo>
                    <a:pt x="331" y="0"/>
                  </a:moveTo>
                  <a:cubicBezTo>
                    <a:pt x="325" y="0"/>
                    <a:pt x="319" y="1"/>
                    <a:pt x="313" y="3"/>
                  </a:cubicBezTo>
                  <a:cubicBezTo>
                    <a:pt x="209" y="32"/>
                    <a:pt x="111" y="96"/>
                    <a:pt x="41" y="177"/>
                  </a:cubicBezTo>
                  <a:cubicBezTo>
                    <a:pt x="6" y="212"/>
                    <a:pt x="0" y="270"/>
                    <a:pt x="35" y="304"/>
                  </a:cubicBezTo>
                  <a:cubicBezTo>
                    <a:pt x="52" y="326"/>
                    <a:pt x="70" y="334"/>
                    <a:pt x="88" y="334"/>
                  </a:cubicBezTo>
                  <a:cubicBezTo>
                    <a:pt x="115" y="334"/>
                    <a:pt x="144" y="318"/>
                    <a:pt x="174" y="304"/>
                  </a:cubicBezTo>
                  <a:cubicBezTo>
                    <a:pt x="255" y="252"/>
                    <a:pt x="325" y="177"/>
                    <a:pt x="377" y="90"/>
                  </a:cubicBezTo>
                  <a:cubicBezTo>
                    <a:pt x="408" y="54"/>
                    <a:pt x="375" y="0"/>
                    <a:pt x="3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15"/>
            <p:cNvSpPr/>
            <p:nvPr/>
          </p:nvSpPr>
          <p:spPr>
            <a:xfrm rot="1508308">
              <a:off x="1134346" y="720192"/>
              <a:ext cx="53260" cy="55974"/>
            </a:xfrm>
            <a:custGeom>
              <a:avLst/>
              <a:gdLst/>
              <a:ahLst/>
              <a:cxnLst/>
              <a:rect l="l" t="t" r="r" b="b"/>
              <a:pathLst>
                <a:path w="314" h="330" extrusionOk="0">
                  <a:moveTo>
                    <a:pt x="212" y="0"/>
                  </a:moveTo>
                  <a:cubicBezTo>
                    <a:pt x="151" y="0"/>
                    <a:pt x="91" y="30"/>
                    <a:pt x="58" y="86"/>
                  </a:cubicBezTo>
                  <a:cubicBezTo>
                    <a:pt x="12" y="138"/>
                    <a:pt x="1" y="214"/>
                    <a:pt x="30" y="277"/>
                  </a:cubicBezTo>
                  <a:cubicBezTo>
                    <a:pt x="54" y="309"/>
                    <a:pt x="81" y="330"/>
                    <a:pt x="110" y="330"/>
                  </a:cubicBezTo>
                  <a:cubicBezTo>
                    <a:pt x="128" y="330"/>
                    <a:pt x="148" y="321"/>
                    <a:pt x="169" y="300"/>
                  </a:cubicBezTo>
                  <a:cubicBezTo>
                    <a:pt x="232" y="237"/>
                    <a:pt x="279" y="161"/>
                    <a:pt x="302" y="80"/>
                  </a:cubicBezTo>
                  <a:cubicBezTo>
                    <a:pt x="313" y="46"/>
                    <a:pt x="290" y="5"/>
                    <a:pt x="255" y="5"/>
                  </a:cubicBezTo>
                  <a:cubicBezTo>
                    <a:pt x="241" y="2"/>
                    <a:pt x="227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15"/>
            <p:cNvSpPr/>
            <p:nvPr/>
          </p:nvSpPr>
          <p:spPr>
            <a:xfrm rot="1508308">
              <a:off x="2108825" y="918993"/>
              <a:ext cx="50207" cy="56992"/>
            </a:xfrm>
            <a:custGeom>
              <a:avLst/>
              <a:gdLst/>
              <a:ahLst/>
              <a:cxnLst/>
              <a:rect l="l" t="t" r="r" b="b"/>
              <a:pathLst>
                <a:path w="296" h="336" extrusionOk="0">
                  <a:moveTo>
                    <a:pt x="187" y="0"/>
                  </a:moveTo>
                  <a:cubicBezTo>
                    <a:pt x="166" y="0"/>
                    <a:pt x="144" y="7"/>
                    <a:pt x="122" y="20"/>
                  </a:cubicBezTo>
                  <a:cubicBezTo>
                    <a:pt x="41" y="66"/>
                    <a:pt x="0" y="170"/>
                    <a:pt x="29" y="263"/>
                  </a:cubicBezTo>
                  <a:cubicBezTo>
                    <a:pt x="46" y="308"/>
                    <a:pt x="91" y="336"/>
                    <a:pt x="137" y="336"/>
                  </a:cubicBezTo>
                  <a:cubicBezTo>
                    <a:pt x="156" y="336"/>
                    <a:pt x="175" y="331"/>
                    <a:pt x="191" y="321"/>
                  </a:cubicBezTo>
                  <a:cubicBezTo>
                    <a:pt x="255" y="286"/>
                    <a:pt x="296" y="112"/>
                    <a:pt x="261" y="43"/>
                  </a:cubicBezTo>
                  <a:cubicBezTo>
                    <a:pt x="241" y="13"/>
                    <a:pt x="215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15"/>
            <p:cNvSpPr/>
            <p:nvPr/>
          </p:nvSpPr>
          <p:spPr>
            <a:xfrm rot="1508308">
              <a:off x="1012352" y="2325876"/>
              <a:ext cx="54278" cy="52751"/>
            </a:xfrm>
            <a:custGeom>
              <a:avLst/>
              <a:gdLst/>
              <a:ahLst/>
              <a:cxnLst/>
              <a:rect l="l" t="t" r="r" b="b"/>
              <a:pathLst>
                <a:path w="320" h="311" extrusionOk="0">
                  <a:moveTo>
                    <a:pt x="166" y="0"/>
                  </a:moveTo>
                  <a:cubicBezTo>
                    <a:pt x="128" y="0"/>
                    <a:pt x="91" y="16"/>
                    <a:pt x="64" y="46"/>
                  </a:cubicBezTo>
                  <a:cubicBezTo>
                    <a:pt x="1" y="110"/>
                    <a:pt x="1" y="208"/>
                    <a:pt x="58" y="272"/>
                  </a:cubicBezTo>
                  <a:cubicBezTo>
                    <a:pt x="82" y="298"/>
                    <a:pt x="108" y="311"/>
                    <a:pt x="137" y="311"/>
                  </a:cubicBezTo>
                  <a:cubicBezTo>
                    <a:pt x="174" y="311"/>
                    <a:pt x="214" y="291"/>
                    <a:pt x="255" y="249"/>
                  </a:cubicBezTo>
                  <a:cubicBezTo>
                    <a:pt x="279" y="220"/>
                    <a:pt x="302" y="185"/>
                    <a:pt x="319" y="150"/>
                  </a:cubicBezTo>
                  <a:cubicBezTo>
                    <a:pt x="313" y="110"/>
                    <a:pt x="296" y="75"/>
                    <a:pt x="267" y="46"/>
                  </a:cubicBezTo>
                  <a:cubicBezTo>
                    <a:pt x="239" y="15"/>
                    <a:pt x="202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15"/>
            <p:cNvSpPr/>
            <p:nvPr/>
          </p:nvSpPr>
          <p:spPr>
            <a:xfrm rot="1508308">
              <a:off x="517103" y="538920"/>
              <a:ext cx="52242" cy="51225"/>
            </a:xfrm>
            <a:custGeom>
              <a:avLst/>
              <a:gdLst/>
              <a:ahLst/>
              <a:cxnLst/>
              <a:rect l="l" t="t" r="r" b="b"/>
              <a:pathLst>
                <a:path w="308" h="302" extrusionOk="0">
                  <a:moveTo>
                    <a:pt x="140" y="1"/>
                  </a:moveTo>
                  <a:cubicBezTo>
                    <a:pt x="122" y="1"/>
                    <a:pt x="105" y="5"/>
                    <a:pt x="87" y="15"/>
                  </a:cubicBezTo>
                  <a:cubicBezTo>
                    <a:pt x="24" y="55"/>
                    <a:pt x="0" y="131"/>
                    <a:pt x="41" y="195"/>
                  </a:cubicBezTo>
                  <a:cubicBezTo>
                    <a:pt x="64" y="259"/>
                    <a:pt x="124" y="302"/>
                    <a:pt x="188" y="302"/>
                  </a:cubicBezTo>
                  <a:cubicBezTo>
                    <a:pt x="205" y="302"/>
                    <a:pt x="221" y="299"/>
                    <a:pt x="238" y="293"/>
                  </a:cubicBezTo>
                  <a:cubicBezTo>
                    <a:pt x="302" y="264"/>
                    <a:pt x="307" y="189"/>
                    <a:pt x="261" y="96"/>
                  </a:cubicBezTo>
                  <a:cubicBezTo>
                    <a:pt x="228" y="33"/>
                    <a:pt x="18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15"/>
            <p:cNvSpPr/>
            <p:nvPr/>
          </p:nvSpPr>
          <p:spPr>
            <a:xfrm rot="1508308">
              <a:off x="96145" y="1713586"/>
              <a:ext cx="41556" cy="62250"/>
            </a:xfrm>
            <a:custGeom>
              <a:avLst/>
              <a:gdLst/>
              <a:ahLst/>
              <a:cxnLst/>
              <a:rect l="l" t="t" r="r" b="b"/>
              <a:pathLst>
                <a:path w="245" h="367" extrusionOk="0">
                  <a:moveTo>
                    <a:pt x="118" y="0"/>
                  </a:moveTo>
                  <a:cubicBezTo>
                    <a:pt x="110" y="0"/>
                    <a:pt x="102" y="1"/>
                    <a:pt x="94" y="4"/>
                  </a:cubicBezTo>
                  <a:cubicBezTo>
                    <a:pt x="53" y="10"/>
                    <a:pt x="18" y="44"/>
                    <a:pt x="13" y="85"/>
                  </a:cubicBezTo>
                  <a:cubicBezTo>
                    <a:pt x="1" y="154"/>
                    <a:pt x="13" y="224"/>
                    <a:pt x="47" y="288"/>
                  </a:cubicBezTo>
                  <a:cubicBezTo>
                    <a:pt x="71" y="339"/>
                    <a:pt x="108" y="366"/>
                    <a:pt x="141" y="366"/>
                  </a:cubicBezTo>
                  <a:cubicBezTo>
                    <a:pt x="163" y="366"/>
                    <a:pt x="184" y="354"/>
                    <a:pt x="198" y="328"/>
                  </a:cubicBezTo>
                  <a:cubicBezTo>
                    <a:pt x="244" y="241"/>
                    <a:pt x="244" y="137"/>
                    <a:pt x="198" y="50"/>
                  </a:cubicBezTo>
                  <a:cubicBezTo>
                    <a:pt x="180" y="18"/>
                    <a:pt x="150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15"/>
            <p:cNvSpPr/>
            <p:nvPr/>
          </p:nvSpPr>
          <p:spPr>
            <a:xfrm rot="1508308">
              <a:off x="1331679" y="841522"/>
              <a:ext cx="58857" cy="57161"/>
            </a:xfrm>
            <a:custGeom>
              <a:avLst/>
              <a:gdLst/>
              <a:ahLst/>
              <a:cxnLst/>
              <a:rect l="l" t="t" r="r" b="b"/>
              <a:pathLst>
                <a:path w="347" h="337" extrusionOk="0">
                  <a:moveTo>
                    <a:pt x="239" y="0"/>
                  </a:moveTo>
                  <a:cubicBezTo>
                    <a:pt x="210" y="0"/>
                    <a:pt x="180" y="14"/>
                    <a:pt x="150" y="27"/>
                  </a:cubicBezTo>
                  <a:cubicBezTo>
                    <a:pt x="63" y="62"/>
                    <a:pt x="5" y="149"/>
                    <a:pt x="5" y="241"/>
                  </a:cubicBezTo>
                  <a:cubicBezTo>
                    <a:pt x="1" y="297"/>
                    <a:pt x="44" y="337"/>
                    <a:pt x="90" y="337"/>
                  </a:cubicBezTo>
                  <a:cubicBezTo>
                    <a:pt x="111" y="337"/>
                    <a:pt x="132" y="329"/>
                    <a:pt x="150" y="311"/>
                  </a:cubicBezTo>
                  <a:cubicBezTo>
                    <a:pt x="202" y="265"/>
                    <a:pt x="243" y="212"/>
                    <a:pt x="283" y="160"/>
                  </a:cubicBezTo>
                  <a:cubicBezTo>
                    <a:pt x="312" y="120"/>
                    <a:pt x="347" y="79"/>
                    <a:pt x="300" y="27"/>
                  </a:cubicBezTo>
                  <a:cubicBezTo>
                    <a:pt x="281" y="7"/>
                    <a:pt x="260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15"/>
            <p:cNvSpPr/>
            <p:nvPr/>
          </p:nvSpPr>
          <p:spPr>
            <a:xfrm rot="1508308">
              <a:off x="95169" y="2227433"/>
              <a:ext cx="69035" cy="53430"/>
            </a:xfrm>
            <a:custGeom>
              <a:avLst/>
              <a:gdLst/>
              <a:ahLst/>
              <a:cxnLst/>
              <a:rect l="l" t="t" r="r" b="b"/>
              <a:pathLst>
                <a:path w="407" h="315" extrusionOk="0">
                  <a:moveTo>
                    <a:pt x="312" y="1"/>
                  </a:moveTo>
                  <a:cubicBezTo>
                    <a:pt x="271" y="1"/>
                    <a:pt x="221" y="46"/>
                    <a:pt x="181" y="54"/>
                  </a:cubicBezTo>
                  <a:cubicBezTo>
                    <a:pt x="128" y="89"/>
                    <a:pt x="65" y="101"/>
                    <a:pt x="30" y="158"/>
                  </a:cubicBezTo>
                  <a:cubicBezTo>
                    <a:pt x="1" y="199"/>
                    <a:pt x="1" y="257"/>
                    <a:pt x="42" y="292"/>
                  </a:cubicBezTo>
                  <a:cubicBezTo>
                    <a:pt x="57" y="307"/>
                    <a:pt x="77" y="314"/>
                    <a:pt x="98" y="314"/>
                  </a:cubicBezTo>
                  <a:cubicBezTo>
                    <a:pt x="116" y="314"/>
                    <a:pt x="135" y="308"/>
                    <a:pt x="152" y="298"/>
                  </a:cubicBezTo>
                  <a:cubicBezTo>
                    <a:pt x="192" y="269"/>
                    <a:pt x="227" y="240"/>
                    <a:pt x="267" y="211"/>
                  </a:cubicBezTo>
                  <a:cubicBezTo>
                    <a:pt x="325" y="158"/>
                    <a:pt x="406" y="101"/>
                    <a:pt x="360" y="31"/>
                  </a:cubicBezTo>
                  <a:cubicBezTo>
                    <a:pt x="346" y="9"/>
                    <a:pt x="330" y="1"/>
                    <a:pt x="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15"/>
            <p:cNvSpPr/>
            <p:nvPr/>
          </p:nvSpPr>
          <p:spPr>
            <a:xfrm rot="1508308">
              <a:off x="626684" y="2421323"/>
              <a:ext cx="61063" cy="44949"/>
            </a:xfrm>
            <a:custGeom>
              <a:avLst/>
              <a:gdLst/>
              <a:ahLst/>
              <a:cxnLst/>
              <a:rect l="l" t="t" r="r" b="b"/>
              <a:pathLst>
                <a:path w="360" h="265" extrusionOk="0">
                  <a:moveTo>
                    <a:pt x="162" y="0"/>
                  </a:moveTo>
                  <a:cubicBezTo>
                    <a:pt x="139" y="0"/>
                    <a:pt x="116" y="5"/>
                    <a:pt x="93" y="14"/>
                  </a:cubicBezTo>
                  <a:cubicBezTo>
                    <a:pt x="30" y="43"/>
                    <a:pt x="1" y="124"/>
                    <a:pt x="36" y="188"/>
                  </a:cubicBezTo>
                  <a:cubicBezTo>
                    <a:pt x="71" y="235"/>
                    <a:pt x="132" y="264"/>
                    <a:pt x="193" y="264"/>
                  </a:cubicBezTo>
                  <a:cubicBezTo>
                    <a:pt x="220" y="264"/>
                    <a:pt x="248" y="258"/>
                    <a:pt x="273" y="246"/>
                  </a:cubicBezTo>
                  <a:cubicBezTo>
                    <a:pt x="337" y="222"/>
                    <a:pt x="360" y="147"/>
                    <a:pt x="325" y="95"/>
                  </a:cubicBezTo>
                  <a:cubicBezTo>
                    <a:pt x="287" y="35"/>
                    <a:pt x="226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15"/>
            <p:cNvSpPr/>
            <p:nvPr/>
          </p:nvSpPr>
          <p:spPr>
            <a:xfrm rot="1508308">
              <a:off x="1377325" y="2105137"/>
              <a:ext cx="64455" cy="49359"/>
            </a:xfrm>
            <a:custGeom>
              <a:avLst/>
              <a:gdLst/>
              <a:ahLst/>
              <a:cxnLst/>
              <a:rect l="l" t="t" r="r" b="b"/>
              <a:pathLst>
                <a:path w="380" h="291" extrusionOk="0">
                  <a:moveTo>
                    <a:pt x="264" y="1"/>
                  </a:moveTo>
                  <a:cubicBezTo>
                    <a:pt x="206" y="18"/>
                    <a:pt x="154" y="41"/>
                    <a:pt x="96" y="70"/>
                  </a:cubicBezTo>
                  <a:cubicBezTo>
                    <a:pt x="1" y="137"/>
                    <a:pt x="46" y="291"/>
                    <a:pt x="164" y="291"/>
                  </a:cubicBezTo>
                  <a:cubicBezTo>
                    <a:pt x="168" y="291"/>
                    <a:pt x="172" y="291"/>
                    <a:pt x="177" y="290"/>
                  </a:cubicBezTo>
                  <a:cubicBezTo>
                    <a:pt x="181" y="291"/>
                    <a:pt x="186" y="291"/>
                    <a:pt x="190" y="291"/>
                  </a:cubicBezTo>
                  <a:cubicBezTo>
                    <a:pt x="254" y="291"/>
                    <a:pt x="312" y="252"/>
                    <a:pt x="339" y="192"/>
                  </a:cubicBezTo>
                  <a:cubicBezTo>
                    <a:pt x="380" y="105"/>
                    <a:pt x="316" y="53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15"/>
            <p:cNvSpPr/>
            <p:nvPr/>
          </p:nvSpPr>
          <p:spPr>
            <a:xfrm rot="1508308">
              <a:off x="506736" y="144733"/>
              <a:ext cx="47323" cy="59366"/>
            </a:xfrm>
            <a:custGeom>
              <a:avLst/>
              <a:gdLst/>
              <a:ahLst/>
              <a:cxnLst/>
              <a:rect l="l" t="t" r="r" b="b"/>
              <a:pathLst>
                <a:path w="279" h="350" extrusionOk="0">
                  <a:moveTo>
                    <a:pt x="156" y="1"/>
                  </a:moveTo>
                  <a:cubicBezTo>
                    <a:pt x="111" y="1"/>
                    <a:pt x="67" y="28"/>
                    <a:pt x="52" y="73"/>
                  </a:cubicBezTo>
                  <a:cubicBezTo>
                    <a:pt x="0" y="142"/>
                    <a:pt x="6" y="235"/>
                    <a:pt x="58" y="305"/>
                  </a:cubicBezTo>
                  <a:cubicBezTo>
                    <a:pt x="78" y="333"/>
                    <a:pt x="112" y="350"/>
                    <a:pt x="145" y="350"/>
                  </a:cubicBezTo>
                  <a:cubicBezTo>
                    <a:pt x="159" y="350"/>
                    <a:pt x="173" y="346"/>
                    <a:pt x="186" y="339"/>
                  </a:cubicBezTo>
                  <a:cubicBezTo>
                    <a:pt x="278" y="281"/>
                    <a:pt x="243" y="194"/>
                    <a:pt x="243" y="119"/>
                  </a:cubicBezTo>
                  <a:cubicBezTo>
                    <a:pt x="243" y="67"/>
                    <a:pt x="243" y="15"/>
                    <a:pt x="180" y="3"/>
                  </a:cubicBezTo>
                  <a:cubicBezTo>
                    <a:pt x="172" y="2"/>
                    <a:pt x="164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15"/>
            <p:cNvSpPr/>
            <p:nvPr/>
          </p:nvSpPr>
          <p:spPr>
            <a:xfrm rot="1508308">
              <a:off x="1229544" y="741469"/>
              <a:ext cx="54278" cy="51903"/>
            </a:xfrm>
            <a:custGeom>
              <a:avLst/>
              <a:gdLst/>
              <a:ahLst/>
              <a:cxnLst/>
              <a:rect l="l" t="t" r="r" b="b"/>
              <a:pathLst>
                <a:path w="320" h="306" extrusionOk="0">
                  <a:moveTo>
                    <a:pt x="215" y="1"/>
                  </a:moveTo>
                  <a:cubicBezTo>
                    <a:pt x="182" y="1"/>
                    <a:pt x="143" y="13"/>
                    <a:pt x="105" y="37"/>
                  </a:cubicBezTo>
                  <a:cubicBezTo>
                    <a:pt x="41" y="66"/>
                    <a:pt x="1" y="136"/>
                    <a:pt x="12" y="205"/>
                  </a:cubicBezTo>
                  <a:cubicBezTo>
                    <a:pt x="12" y="252"/>
                    <a:pt x="47" y="292"/>
                    <a:pt x="93" y="304"/>
                  </a:cubicBezTo>
                  <a:cubicBezTo>
                    <a:pt x="101" y="305"/>
                    <a:pt x="109" y="306"/>
                    <a:pt x="116" y="306"/>
                  </a:cubicBezTo>
                  <a:cubicBezTo>
                    <a:pt x="177" y="306"/>
                    <a:pt x="213" y="264"/>
                    <a:pt x="244" y="223"/>
                  </a:cubicBezTo>
                  <a:cubicBezTo>
                    <a:pt x="267" y="188"/>
                    <a:pt x="290" y="153"/>
                    <a:pt x="314" y="118"/>
                  </a:cubicBezTo>
                  <a:cubicBezTo>
                    <a:pt x="319" y="95"/>
                    <a:pt x="319" y="66"/>
                    <a:pt x="302" y="43"/>
                  </a:cubicBezTo>
                  <a:cubicBezTo>
                    <a:pt x="284" y="16"/>
                    <a:pt x="252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15"/>
            <p:cNvSpPr/>
            <p:nvPr/>
          </p:nvSpPr>
          <p:spPr>
            <a:xfrm rot="1508308">
              <a:off x="1078795" y="279157"/>
              <a:ext cx="55126" cy="55635"/>
            </a:xfrm>
            <a:custGeom>
              <a:avLst/>
              <a:gdLst/>
              <a:ahLst/>
              <a:cxnLst/>
              <a:rect l="l" t="t" r="r" b="b"/>
              <a:pathLst>
                <a:path w="325" h="328" extrusionOk="0">
                  <a:moveTo>
                    <a:pt x="118" y="1"/>
                  </a:moveTo>
                  <a:cubicBezTo>
                    <a:pt x="106" y="1"/>
                    <a:pt x="94" y="3"/>
                    <a:pt x="82" y="9"/>
                  </a:cubicBezTo>
                  <a:cubicBezTo>
                    <a:pt x="18" y="38"/>
                    <a:pt x="1" y="136"/>
                    <a:pt x="53" y="223"/>
                  </a:cubicBezTo>
                  <a:cubicBezTo>
                    <a:pt x="85" y="288"/>
                    <a:pt x="132" y="327"/>
                    <a:pt x="182" y="327"/>
                  </a:cubicBezTo>
                  <a:cubicBezTo>
                    <a:pt x="204" y="327"/>
                    <a:pt x="227" y="320"/>
                    <a:pt x="250" y="304"/>
                  </a:cubicBezTo>
                  <a:cubicBezTo>
                    <a:pt x="325" y="258"/>
                    <a:pt x="302" y="189"/>
                    <a:pt x="273" y="125"/>
                  </a:cubicBezTo>
                  <a:cubicBezTo>
                    <a:pt x="230" y="49"/>
                    <a:pt x="173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15"/>
            <p:cNvSpPr/>
            <p:nvPr/>
          </p:nvSpPr>
          <p:spPr>
            <a:xfrm rot="1508308">
              <a:off x="95864" y="742051"/>
              <a:ext cx="60214" cy="44610"/>
            </a:xfrm>
            <a:custGeom>
              <a:avLst/>
              <a:gdLst/>
              <a:ahLst/>
              <a:cxnLst/>
              <a:rect l="l" t="t" r="r" b="b"/>
              <a:pathLst>
                <a:path w="355" h="263" extrusionOk="0">
                  <a:moveTo>
                    <a:pt x="169" y="1"/>
                  </a:moveTo>
                  <a:cubicBezTo>
                    <a:pt x="133" y="1"/>
                    <a:pt x="97" y="9"/>
                    <a:pt x="70" y="27"/>
                  </a:cubicBezTo>
                  <a:cubicBezTo>
                    <a:pt x="18" y="56"/>
                    <a:pt x="1" y="120"/>
                    <a:pt x="36" y="172"/>
                  </a:cubicBezTo>
                  <a:cubicBezTo>
                    <a:pt x="64" y="229"/>
                    <a:pt x="123" y="263"/>
                    <a:pt x="183" y="263"/>
                  </a:cubicBezTo>
                  <a:cubicBezTo>
                    <a:pt x="210" y="263"/>
                    <a:pt x="237" y="256"/>
                    <a:pt x="261" y="242"/>
                  </a:cubicBezTo>
                  <a:cubicBezTo>
                    <a:pt x="325" y="213"/>
                    <a:pt x="354" y="138"/>
                    <a:pt x="325" y="74"/>
                  </a:cubicBezTo>
                  <a:cubicBezTo>
                    <a:pt x="306" y="29"/>
                    <a:pt x="237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15"/>
            <p:cNvSpPr/>
            <p:nvPr/>
          </p:nvSpPr>
          <p:spPr>
            <a:xfrm rot="1508308">
              <a:off x="1896103" y="2308571"/>
              <a:ext cx="64964" cy="52412"/>
            </a:xfrm>
            <a:custGeom>
              <a:avLst/>
              <a:gdLst/>
              <a:ahLst/>
              <a:cxnLst/>
              <a:rect l="l" t="t" r="r" b="b"/>
              <a:pathLst>
                <a:path w="383" h="309" extrusionOk="0">
                  <a:moveTo>
                    <a:pt x="129" y="0"/>
                  </a:moveTo>
                  <a:cubicBezTo>
                    <a:pt x="103" y="0"/>
                    <a:pt x="78" y="11"/>
                    <a:pt x="58" y="30"/>
                  </a:cubicBezTo>
                  <a:cubicBezTo>
                    <a:pt x="12" y="65"/>
                    <a:pt x="0" y="129"/>
                    <a:pt x="29" y="181"/>
                  </a:cubicBezTo>
                  <a:cubicBezTo>
                    <a:pt x="44" y="214"/>
                    <a:pt x="66" y="231"/>
                    <a:pt x="94" y="231"/>
                  </a:cubicBezTo>
                  <a:cubicBezTo>
                    <a:pt x="109" y="231"/>
                    <a:pt x="126" y="226"/>
                    <a:pt x="145" y="216"/>
                  </a:cubicBezTo>
                  <a:cubicBezTo>
                    <a:pt x="157" y="206"/>
                    <a:pt x="171" y="201"/>
                    <a:pt x="184" y="201"/>
                  </a:cubicBezTo>
                  <a:cubicBezTo>
                    <a:pt x="211" y="201"/>
                    <a:pt x="236" y="218"/>
                    <a:pt x="243" y="245"/>
                  </a:cubicBezTo>
                  <a:cubicBezTo>
                    <a:pt x="257" y="271"/>
                    <a:pt x="277" y="308"/>
                    <a:pt x="306" y="308"/>
                  </a:cubicBezTo>
                  <a:cubicBezTo>
                    <a:pt x="315" y="308"/>
                    <a:pt x="325" y="305"/>
                    <a:pt x="336" y="297"/>
                  </a:cubicBezTo>
                  <a:cubicBezTo>
                    <a:pt x="382" y="268"/>
                    <a:pt x="365" y="216"/>
                    <a:pt x="348" y="152"/>
                  </a:cubicBezTo>
                  <a:cubicBezTo>
                    <a:pt x="301" y="117"/>
                    <a:pt x="249" y="59"/>
                    <a:pt x="185" y="19"/>
                  </a:cubicBezTo>
                  <a:cubicBezTo>
                    <a:pt x="168" y="6"/>
                    <a:pt x="148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15"/>
            <p:cNvSpPr/>
            <p:nvPr/>
          </p:nvSpPr>
          <p:spPr>
            <a:xfrm rot="1508308">
              <a:off x="523305" y="1889573"/>
              <a:ext cx="51225" cy="52751"/>
            </a:xfrm>
            <a:custGeom>
              <a:avLst/>
              <a:gdLst/>
              <a:ahLst/>
              <a:cxnLst/>
              <a:rect l="l" t="t" r="r" b="b"/>
              <a:pathLst>
                <a:path w="302" h="311" extrusionOk="0">
                  <a:moveTo>
                    <a:pt x="171" y="1"/>
                  </a:moveTo>
                  <a:cubicBezTo>
                    <a:pt x="150" y="1"/>
                    <a:pt x="129" y="6"/>
                    <a:pt x="111" y="16"/>
                  </a:cubicBezTo>
                  <a:cubicBezTo>
                    <a:pt x="29" y="63"/>
                    <a:pt x="1" y="161"/>
                    <a:pt x="41" y="248"/>
                  </a:cubicBezTo>
                  <a:cubicBezTo>
                    <a:pt x="56" y="289"/>
                    <a:pt x="92" y="310"/>
                    <a:pt x="129" y="310"/>
                  </a:cubicBezTo>
                  <a:cubicBezTo>
                    <a:pt x="151" y="310"/>
                    <a:pt x="173" y="303"/>
                    <a:pt x="192" y="289"/>
                  </a:cubicBezTo>
                  <a:cubicBezTo>
                    <a:pt x="273" y="236"/>
                    <a:pt x="302" y="138"/>
                    <a:pt x="267" y="51"/>
                  </a:cubicBezTo>
                  <a:cubicBezTo>
                    <a:pt x="245" y="18"/>
                    <a:pt x="208" y="1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15"/>
            <p:cNvSpPr/>
            <p:nvPr/>
          </p:nvSpPr>
          <p:spPr>
            <a:xfrm rot="1508308">
              <a:off x="269969" y="2469529"/>
              <a:ext cx="54278" cy="56313"/>
            </a:xfrm>
            <a:custGeom>
              <a:avLst/>
              <a:gdLst/>
              <a:ahLst/>
              <a:cxnLst/>
              <a:rect l="l" t="t" r="r" b="b"/>
              <a:pathLst>
                <a:path w="320" h="332" extrusionOk="0">
                  <a:moveTo>
                    <a:pt x="115" y="1"/>
                  </a:moveTo>
                  <a:cubicBezTo>
                    <a:pt x="102" y="1"/>
                    <a:pt x="89" y="4"/>
                    <a:pt x="76" y="11"/>
                  </a:cubicBezTo>
                  <a:cubicBezTo>
                    <a:pt x="12" y="51"/>
                    <a:pt x="1" y="237"/>
                    <a:pt x="59" y="283"/>
                  </a:cubicBezTo>
                  <a:cubicBezTo>
                    <a:pt x="87" y="315"/>
                    <a:pt x="129" y="332"/>
                    <a:pt x="170" y="332"/>
                  </a:cubicBezTo>
                  <a:cubicBezTo>
                    <a:pt x="196" y="332"/>
                    <a:pt x="222" y="325"/>
                    <a:pt x="244" y="312"/>
                  </a:cubicBezTo>
                  <a:cubicBezTo>
                    <a:pt x="319" y="260"/>
                    <a:pt x="273" y="202"/>
                    <a:pt x="244" y="150"/>
                  </a:cubicBezTo>
                  <a:lnTo>
                    <a:pt x="227" y="109"/>
                  </a:lnTo>
                  <a:cubicBezTo>
                    <a:pt x="209" y="80"/>
                    <a:pt x="192" y="51"/>
                    <a:pt x="169" y="28"/>
                  </a:cubicBezTo>
                  <a:cubicBezTo>
                    <a:pt x="154" y="10"/>
                    <a:pt x="135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15"/>
            <p:cNvSpPr/>
            <p:nvPr/>
          </p:nvSpPr>
          <p:spPr>
            <a:xfrm rot="1508308">
              <a:off x="472994" y="2326444"/>
              <a:ext cx="60045" cy="47832"/>
            </a:xfrm>
            <a:custGeom>
              <a:avLst/>
              <a:gdLst/>
              <a:ahLst/>
              <a:cxnLst/>
              <a:rect l="l" t="t" r="r" b="b"/>
              <a:pathLst>
                <a:path w="354" h="282" extrusionOk="0">
                  <a:moveTo>
                    <a:pt x="161" y="0"/>
                  </a:moveTo>
                  <a:cubicBezTo>
                    <a:pt x="138" y="0"/>
                    <a:pt x="115" y="6"/>
                    <a:pt x="93" y="19"/>
                  </a:cubicBezTo>
                  <a:cubicBezTo>
                    <a:pt x="24" y="59"/>
                    <a:pt x="0" y="141"/>
                    <a:pt x="35" y="210"/>
                  </a:cubicBezTo>
                  <a:cubicBezTo>
                    <a:pt x="54" y="238"/>
                    <a:pt x="179" y="282"/>
                    <a:pt x="242" y="282"/>
                  </a:cubicBezTo>
                  <a:cubicBezTo>
                    <a:pt x="256" y="282"/>
                    <a:pt x="267" y="279"/>
                    <a:pt x="273" y="274"/>
                  </a:cubicBezTo>
                  <a:cubicBezTo>
                    <a:pt x="354" y="216"/>
                    <a:pt x="284" y="141"/>
                    <a:pt x="284" y="77"/>
                  </a:cubicBezTo>
                  <a:cubicBezTo>
                    <a:pt x="260" y="29"/>
                    <a:pt x="212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15"/>
            <p:cNvSpPr/>
            <p:nvPr/>
          </p:nvSpPr>
          <p:spPr>
            <a:xfrm rot="1508308">
              <a:off x="486759" y="2677201"/>
              <a:ext cx="64116" cy="42405"/>
            </a:xfrm>
            <a:custGeom>
              <a:avLst/>
              <a:gdLst/>
              <a:ahLst/>
              <a:cxnLst/>
              <a:rect l="l" t="t" r="r" b="b"/>
              <a:pathLst>
                <a:path w="378" h="250" extrusionOk="0">
                  <a:moveTo>
                    <a:pt x="140" y="0"/>
                  </a:moveTo>
                  <a:cubicBezTo>
                    <a:pt x="114" y="0"/>
                    <a:pt x="91" y="5"/>
                    <a:pt x="76" y="16"/>
                  </a:cubicBezTo>
                  <a:cubicBezTo>
                    <a:pt x="18" y="50"/>
                    <a:pt x="1" y="126"/>
                    <a:pt x="41" y="178"/>
                  </a:cubicBezTo>
                  <a:cubicBezTo>
                    <a:pt x="81" y="225"/>
                    <a:pt x="140" y="250"/>
                    <a:pt x="200" y="250"/>
                  </a:cubicBezTo>
                  <a:cubicBezTo>
                    <a:pt x="235" y="250"/>
                    <a:pt x="270" y="241"/>
                    <a:pt x="302" y="224"/>
                  </a:cubicBezTo>
                  <a:cubicBezTo>
                    <a:pt x="354" y="201"/>
                    <a:pt x="377" y="137"/>
                    <a:pt x="348" y="91"/>
                  </a:cubicBezTo>
                  <a:cubicBezTo>
                    <a:pt x="318" y="39"/>
                    <a:pt x="215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15"/>
            <p:cNvSpPr/>
            <p:nvPr/>
          </p:nvSpPr>
          <p:spPr>
            <a:xfrm rot="1508308">
              <a:off x="376365" y="209853"/>
              <a:ext cx="53260" cy="50885"/>
            </a:xfrm>
            <a:custGeom>
              <a:avLst/>
              <a:gdLst/>
              <a:ahLst/>
              <a:cxnLst/>
              <a:rect l="l" t="t" r="r" b="b"/>
              <a:pathLst>
                <a:path w="314" h="300" extrusionOk="0">
                  <a:moveTo>
                    <a:pt x="168" y="1"/>
                  </a:moveTo>
                  <a:cubicBezTo>
                    <a:pt x="156" y="1"/>
                    <a:pt x="143" y="3"/>
                    <a:pt x="128" y="6"/>
                  </a:cubicBezTo>
                  <a:cubicBezTo>
                    <a:pt x="47" y="30"/>
                    <a:pt x="1" y="116"/>
                    <a:pt x="24" y="198"/>
                  </a:cubicBezTo>
                  <a:cubicBezTo>
                    <a:pt x="46" y="261"/>
                    <a:pt x="104" y="300"/>
                    <a:pt x="167" y="300"/>
                  </a:cubicBezTo>
                  <a:cubicBezTo>
                    <a:pt x="185" y="300"/>
                    <a:pt x="203" y="297"/>
                    <a:pt x="221" y="290"/>
                  </a:cubicBezTo>
                  <a:cubicBezTo>
                    <a:pt x="284" y="261"/>
                    <a:pt x="313" y="192"/>
                    <a:pt x="284" y="128"/>
                  </a:cubicBezTo>
                  <a:cubicBezTo>
                    <a:pt x="255" y="50"/>
                    <a:pt x="230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15"/>
            <p:cNvSpPr/>
            <p:nvPr/>
          </p:nvSpPr>
          <p:spPr>
            <a:xfrm rot="1508308">
              <a:off x="932336" y="998130"/>
              <a:ext cx="49359" cy="63946"/>
            </a:xfrm>
            <a:custGeom>
              <a:avLst/>
              <a:gdLst/>
              <a:ahLst/>
              <a:cxnLst/>
              <a:rect l="l" t="t" r="r" b="b"/>
              <a:pathLst>
                <a:path w="291" h="377" extrusionOk="0">
                  <a:moveTo>
                    <a:pt x="189" y="0"/>
                  </a:moveTo>
                  <a:cubicBezTo>
                    <a:pt x="162" y="0"/>
                    <a:pt x="136" y="9"/>
                    <a:pt x="117" y="29"/>
                  </a:cubicBezTo>
                  <a:cubicBezTo>
                    <a:pt x="70" y="64"/>
                    <a:pt x="47" y="116"/>
                    <a:pt x="41" y="168"/>
                  </a:cubicBezTo>
                  <a:cubicBezTo>
                    <a:pt x="36" y="214"/>
                    <a:pt x="41" y="267"/>
                    <a:pt x="1" y="296"/>
                  </a:cubicBezTo>
                  <a:lnTo>
                    <a:pt x="41" y="377"/>
                  </a:lnTo>
                  <a:cubicBezTo>
                    <a:pt x="64" y="354"/>
                    <a:pt x="88" y="336"/>
                    <a:pt x="122" y="319"/>
                  </a:cubicBezTo>
                  <a:cubicBezTo>
                    <a:pt x="244" y="278"/>
                    <a:pt x="285" y="220"/>
                    <a:pt x="285" y="104"/>
                  </a:cubicBezTo>
                  <a:cubicBezTo>
                    <a:pt x="290" y="64"/>
                    <a:pt x="267" y="23"/>
                    <a:pt x="227" y="6"/>
                  </a:cubicBez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15"/>
            <p:cNvSpPr/>
            <p:nvPr/>
          </p:nvSpPr>
          <p:spPr>
            <a:xfrm rot="1508308">
              <a:off x="502097" y="1003009"/>
              <a:ext cx="53260" cy="52073"/>
            </a:xfrm>
            <a:custGeom>
              <a:avLst/>
              <a:gdLst/>
              <a:ahLst/>
              <a:cxnLst/>
              <a:rect l="l" t="t" r="r" b="b"/>
              <a:pathLst>
                <a:path w="314" h="307" extrusionOk="0">
                  <a:moveTo>
                    <a:pt x="186" y="0"/>
                  </a:moveTo>
                  <a:cubicBezTo>
                    <a:pt x="162" y="0"/>
                    <a:pt x="138" y="7"/>
                    <a:pt x="117" y="22"/>
                  </a:cubicBezTo>
                  <a:cubicBezTo>
                    <a:pt x="36" y="63"/>
                    <a:pt x="1" y="161"/>
                    <a:pt x="36" y="248"/>
                  </a:cubicBezTo>
                  <a:cubicBezTo>
                    <a:pt x="51" y="286"/>
                    <a:pt x="86" y="306"/>
                    <a:pt x="124" y="306"/>
                  </a:cubicBezTo>
                  <a:cubicBezTo>
                    <a:pt x="145" y="306"/>
                    <a:pt x="166" y="301"/>
                    <a:pt x="186" y="289"/>
                  </a:cubicBezTo>
                  <a:cubicBezTo>
                    <a:pt x="273" y="254"/>
                    <a:pt x="314" y="155"/>
                    <a:pt x="290" y="63"/>
                  </a:cubicBezTo>
                  <a:cubicBezTo>
                    <a:pt x="268" y="22"/>
                    <a:pt x="227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15"/>
            <p:cNvSpPr/>
            <p:nvPr/>
          </p:nvSpPr>
          <p:spPr>
            <a:xfrm rot="1508308">
              <a:off x="1582944" y="1071239"/>
              <a:ext cx="46306" cy="58857"/>
            </a:xfrm>
            <a:custGeom>
              <a:avLst/>
              <a:gdLst/>
              <a:ahLst/>
              <a:cxnLst/>
              <a:rect l="l" t="t" r="r" b="b"/>
              <a:pathLst>
                <a:path w="273" h="347" extrusionOk="0">
                  <a:moveTo>
                    <a:pt x="163" y="0"/>
                  </a:moveTo>
                  <a:cubicBezTo>
                    <a:pt x="105" y="0"/>
                    <a:pt x="59" y="35"/>
                    <a:pt x="35" y="87"/>
                  </a:cubicBezTo>
                  <a:cubicBezTo>
                    <a:pt x="1" y="157"/>
                    <a:pt x="6" y="238"/>
                    <a:pt x="53" y="301"/>
                  </a:cubicBezTo>
                  <a:cubicBezTo>
                    <a:pt x="73" y="330"/>
                    <a:pt x="104" y="347"/>
                    <a:pt x="137" y="347"/>
                  </a:cubicBezTo>
                  <a:cubicBezTo>
                    <a:pt x="151" y="347"/>
                    <a:pt x="166" y="343"/>
                    <a:pt x="180" y="336"/>
                  </a:cubicBezTo>
                  <a:cubicBezTo>
                    <a:pt x="273" y="284"/>
                    <a:pt x="250" y="197"/>
                    <a:pt x="244" y="116"/>
                  </a:cubicBezTo>
                  <a:cubicBezTo>
                    <a:pt x="244" y="64"/>
                    <a:pt x="238" y="6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15"/>
            <p:cNvSpPr/>
            <p:nvPr/>
          </p:nvSpPr>
          <p:spPr>
            <a:xfrm rot="1508308">
              <a:off x="1815896" y="414983"/>
              <a:ext cx="62080" cy="49020"/>
            </a:xfrm>
            <a:custGeom>
              <a:avLst/>
              <a:gdLst/>
              <a:ahLst/>
              <a:cxnLst/>
              <a:rect l="l" t="t" r="r" b="b"/>
              <a:pathLst>
                <a:path w="366" h="289" extrusionOk="0">
                  <a:moveTo>
                    <a:pt x="206" y="0"/>
                  </a:moveTo>
                  <a:cubicBezTo>
                    <a:pt x="179" y="0"/>
                    <a:pt x="152" y="8"/>
                    <a:pt x="128" y="25"/>
                  </a:cubicBezTo>
                  <a:cubicBezTo>
                    <a:pt x="47" y="71"/>
                    <a:pt x="0" y="181"/>
                    <a:pt x="35" y="245"/>
                  </a:cubicBezTo>
                  <a:cubicBezTo>
                    <a:pt x="56" y="277"/>
                    <a:pt x="79" y="288"/>
                    <a:pt x="103" y="288"/>
                  </a:cubicBezTo>
                  <a:cubicBezTo>
                    <a:pt x="128" y="288"/>
                    <a:pt x="154" y="277"/>
                    <a:pt x="180" y="262"/>
                  </a:cubicBezTo>
                  <a:cubicBezTo>
                    <a:pt x="302" y="198"/>
                    <a:pt x="365" y="111"/>
                    <a:pt x="313" y="48"/>
                  </a:cubicBezTo>
                  <a:cubicBezTo>
                    <a:pt x="286" y="17"/>
                    <a:pt x="246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15"/>
            <p:cNvSpPr/>
            <p:nvPr/>
          </p:nvSpPr>
          <p:spPr>
            <a:xfrm rot="1508308">
              <a:off x="1347713" y="1617296"/>
              <a:ext cx="49359" cy="57840"/>
            </a:xfrm>
            <a:custGeom>
              <a:avLst/>
              <a:gdLst/>
              <a:ahLst/>
              <a:cxnLst/>
              <a:rect l="l" t="t" r="r" b="b"/>
              <a:pathLst>
                <a:path w="291" h="341" extrusionOk="0">
                  <a:moveTo>
                    <a:pt x="162" y="0"/>
                  </a:moveTo>
                  <a:cubicBezTo>
                    <a:pt x="152" y="0"/>
                    <a:pt x="143" y="2"/>
                    <a:pt x="134" y="5"/>
                  </a:cubicBezTo>
                  <a:cubicBezTo>
                    <a:pt x="47" y="34"/>
                    <a:pt x="1" y="185"/>
                    <a:pt x="47" y="272"/>
                  </a:cubicBezTo>
                  <a:cubicBezTo>
                    <a:pt x="65" y="317"/>
                    <a:pt x="105" y="341"/>
                    <a:pt x="146" y="341"/>
                  </a:cubicBezTo>
                  <a:cubicBezTo>
                    <a:pt x="157" y="341"/>
                    <a:pt x="169" y="339"/>
                    <a:pt x="180" y="335"/>
                  </a:cubicBezTo>
                  <a:cubicBezTo>
                    <a:pt x="261" y="312"/>
                    <a:pt x="290" y="179"/>
                    <a:pt x="244" y="69"/>
                  </a:cubicBezTo>
                  <a:cubicBezTo>
                    <a:pt x="235" y="27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15"/>
            <p:cNvSpPr/>
            <p:nvPr/>
          </p:nvSpPr>
          <p:spPr>
            <a:xfrm rot="1508308">
              <a:off x="520067" y="1660583"/>
              <a:ext cx="51225" cy="52582"/>
            </a:xfrm>
            <a:custGeom>
              <a:avLst/>
              <a:gdLst/>
              <a:ahLst/>
              <a:cxnLst/>
              <a:rect l="l" t="t" r="r" b="b"/>
              <a:pathLst>
                <a:path w="302" h="310" extrusionOk="0">
                  <a:moveTo>
                    <a:pt x="168" y="1"/>
                  </a:moveTo>
                  <a:cubicBezTo>
                    <a:pt x="146" y="1"/>
                    <a:pt x="124" y="8"/>
                    <a:pt x="105" y="25"/>
                  </a:cubicBezTo>
                  <a:cubicBezTo>
                    <a:pt x="30" y="54"/>
                    <a:pt x="1" y="141"/>
                    <a:pt x="41" y="211"/>
                  </a:cubicBezTo>
                  <a:cubicBezTo>
                    <a:pt x="60" y="272"/>
                    <a:pt x="117" y="310"/>
                    <a:pt x="178" y="310"/>
                  </a:cubicBezTo>
                  <a:cubicBezTo>
                    <a:pt x="192" y="310"/>
                    <a:pt x="206" y="308"/>
                    <a:pt x="221" y="303"/>
                  </a:cubicBezTo>
                  <a:cubicBezTo>
                    <a:pt x="279" y="274"/>
                    <a:pt x="302" y="141"/>
                    <a:pt x="261" y="60"/>
                  </a:cubicBezTo>
                  <a:cubicBezTo>
                    <a:pt x="243" y="23"/>
                    <a:pt x="206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15"/>
            <p:cNvSpPr/>
            <p:nvPr/>
          </p:nvSpPr>
          <p:spPr>
            <a:xfrm rot="1508308">
              <a:off x="1462421" y="1752865"/>
              <a:ext cx="49189" cy="52412"/>
            </a:xfrm>
            <a:custGeom>
              <a:avLst/>
              <a:gdLst/>
              <a:ahLst/>
              <a:cxnLst/>
              <a:rect l="l" t="t" r="r" b="b"/>
              <a:pathLst>
                <a:path w="290" h="309" extrusionOk="0">
                  <a:moveTo>
                    <a:pt x="204" y="1"/>
                  </a:moveTo>
                  <a:cubicBezTo>
                    <a:pt x="146" y="1"/>
                    <a:pt x="90" y="29"/>
                    <a:pt x="64" y="77"/>
                  </a:cubicBezTo>
                  <a:cubicBezTo>
                    <a:pt x="17" y="118"/>
                    <a:pt x="0" y="187"/>
                    <a:pt x="29" y="245"/>
                  </a:cubicBezTo>
                  <a:cubicBezTo>
                    <a:pt x="47" y="286"/>
                    <a:pt x="86" y="309"/>
                    <a:pt x="127" y="309"/>
                  </a:cubicBezTo>
                  <a:cubicBezTo>
                    <a:pt x="139" y="309"/>
                    <a:pt x="151" y="307"/>
                    <a:pt x="162" y="303"/>
                  </a:cubicBezTo>
                  <a:cubicBezTo>
                    <a:pt x="209" y="286"/>
                    <a:pt x="290" y="106"/>
                    <a:pt x="278" y="54"/>
                  </a:cubicBezTo>
                  <a:cubicBezTo>
                    <a:pt x="267" y="25"/>
                    <a:pt x="243" y="7"/>
                    <a:pt x="220" y="2"/>
                  </a:cubicBezTo>
                  <a:cubicBezTo>
                    <a:pt x="215" y="1"/>
                    <a:pt x="209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15"/>
            <p:cNvSpPr/>
            <p:nvPr/>
          </p:nvSpPr>
          <p:spPr>
            <a:xfrm rot="1508308">
              <a:off x="125031" y="1372302"/>
              <a:ext cx="52242" cy="50716"/>
            </a:xfrm>
            <a:custGeom>
              <a:avLst/>
              <a:gdLst/>
              <a:ahLst/>
              <a:cxnLst/>
              <a:rect l="l" t="t" r="r" b="b"/>
              <a:pathLst>
                <a:path w="308" h="299" extrusionOk="0">
                  <a:moveTo>
                    <a:pt x="139" y="0"/>
                  </a:moveTo>
                  <a:cubicBezTo>
                    <a:pt x="127" y="0"/>
                    <a:pt x="114" y="3"/>
                    <a:pt x="99" y="8"/>
                  </a:cubicBezTo>
                  <a:cubicBezTo>
                    <a:pt x="24" y="48"/>
                    <a:pt x="1" y="147"/>
                    <a:pt x="47" y="222"/>
                  </a:cubicBezTo>
                  <a:cubicBezTo>
                    <a:pt x="67" y="270"/>
                    <a:pt x="114" y="298"/>
                    <a:pt x="164" y="298"/>
                  </a:cubicBezTo>
                  <a:cubicBezTo>
                    <a:pt x="187" y="298"/>
                    <a:pt x="211" y="292"/>
                    <a:pt x="232" y="280"/>
                  </a:cubicBezTo>
                  <a:cubicBezTo>
                    <a:pt x="308" y="228"/>
                    <a:pt x="284" y="164"/>
                    <a:pt x="256" y="106"/>
                  </a:cubicBezTo>
                  <a:cubicBezTo>
                    <a:pt x="227" y="53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15"/>
            <p:cNvSpPr/>
            <p:nvPr/>
          </p:nvSpPr>
          <p:spPr>
            <a:xfrm rot="1508308">
              <a:off x="1789092" y="2350529"/>
              <a:ext cx="47323" cy="59706"/>
            </a:xfrm>
            <a:custGeom>
              <a:avLst/>
              <a:gdLst/>
              <a:ahLst/>
              <a:cxnLst/>
              <a:rect l="l" t="t" r="r" b="b"/>
              <a:pathLst>
                <a:path w="279" h="352" extrusionOk="0">
                  <a:moveTo>
                    <a:pt x="180" y="1"/>
                  </a:moveTo>
                  <a:cubicBezTo>
                    <a:pt x="166" y="1"/>
                    <a:pt x="152" y="4"/>
                    <a:pt x="139" y="11"/>
                  </a:cubicBezTo>
                  <a:cubicBezTo>
                    <a:pt x="41" y="51"/>
                    <a:pt x="0" y="254"/>
                    <a:pt x="81" y="329"/>
                  </a:cubicBezTo>
                  <a:cubicBezTo>
                    <a:pt x="95" y="343"/>
                    <a:pt x="116" y="351"/>
                    <a:pt x="136" y="351"/>
                  </a:cubicBezTo>
                  <a:cubicBezTo>
                    <a:pt x="149" y="351"/>
                    <a:pt x="163" y="348"/>
                    <a:pt x="174" y="341"/>
                  </a:cubicBezTo>
                  <a:cubicBezTo>
                    <a:pt x="220" y="318"/>
                    <a:pt x="278" y="92"/>
                    <a:pt x="243" y="28"/>
                  </a:cubicBezTo>
                  <a:cubicBezTo>
                    <a:pt x="225" y="10"/>
                    <a:pt x="203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15"/>
            <p:cNvSpPr/>
            <p:nvPr/>
          </p:nvSpPr>
          <p:spPr>
            <a:xfrm rot="1508308">
              <a:off x="673657" y="792961"/>
              <a:ext cx="39521" cy="57331"/>
            </a:xfrm>
            <a:custGeom>
              <a:avLst/>
              <a:gdLst/>
              <a:ahLst/>
              <a:cxnLst/>
              <a:rect l="l" t="t" r="r" b="b"/>
              <a:pathLst>
                <a:path w="233" h="338" extrusionOk="0">
                  <a:moveTo>
                    <a:pt x="156" y="1"/>
                  </a:moveTo>
                  <a:cubicBezTo>
                    <a:pt x="148" y="1"/>
                    <a:pt x="141" y="2"/>
                    <a:pt x="134" y="4"/>
                  </a:cubicBezTo>
                  <a:cubicBezTo>
                    <a:pt x="53" y="16"/>
                    <a:pt x="1" y="91"/>
                    <a:pt x="6" y="167"/>
                  </a:cubicBezTo>
                  <a:cubicBezTo>
                    <a:pt x="1" y="248"/>
                    <a:pt x="53" y="317"/>
                    <a:pt x="134" y="335"/>
                  </a:cubicBezTo>
                  <a:cubicBezTo>
                    <a:pt x="141" y="337"/>
                    <a:pt x="148" y="338"/>
                    <a:pt x="155" y="338"/>
                  </a:cubicBezTo>
                  <a:cubicBezTo>
                    <a:pt x="189" y="338"/>
                    <a:pt x="222" y="316"/>
                    <a:pt x="226" y="282"/>
                  </a:cubicBezTo>
                  <a:cubicBezTo>
                    <a:pt x="232" y="201"/>
                    <a:pt x="232" y="126"/>
                    <a:pt x="226" y="51"/>
                  </a:cubicBezTo>
                  <a:cubicBezTo>
                    <a:pt x="213" y="18"/>
                    <a:pt x="184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15"/>
            <p:cNvSpPr/>
            <p:nvPr/>
          </p:nvSpPr>
          <p:spPr>
            <a:xfrm rot="1508308">
              <a:off x="2120702" y="2039717"/>
              <a:ext cx="64116" cy="43931"/>
            </a:xfrm>
            <a:custGeom>
              <a:avLst/>
              <a:gdLst/>
              <a:ahLst/>
              <a:cxnLst/>
              <a:rect l="l" t="t" r="r" b="b"/>
              <a:pathLst>
                <a:path w="378" h="259" extrusionOk="0">
                  <a:moveTo>
                    <a:pt x="182" y="0"/>
                  </a:moveTo>
                  <a:cubicBezTo>
                    <a:pt x="154" y="0"/>
                    <a:pt x="126" y="6"/>
                    <a:pt x="99" y="20"/>
                  </a:cubicBezTo>
                  <a:cubicBezTo>
                    <a:pt x="30" y="49"/>
                    <a:pt x="1" y="130"/>
                    <a:pt x="35" y="194"/>
                  </a:cubicBezTo>
                  <a:cubicBezTo>
                    <a:pt x="56" y="236"/>
                    <a:pt x="99" y="259"/>
                    <a:pt x="151" y="259"/>
                  </a:cubicBezTo>
                  <a:cubicBezTo>
                    <a:pt x="185" y="259"/>
                    <a:pt x="223" y="249"/>
                    <a:pt x="261" y="228"/>
                  </a:cubicBezTo>
                  <a:cubicBezTo>
                    <a:pt x="314" y="199"/>
                    <a:pt x="377" y="159"/>
                    <a:pt x="331" y="78"/>
                  </a:cubicBezTo>
                  <a:cubicBezTo>
                    <a:pt x="296" y="27"/>
                    <a:pt x="240" y="0"/>
                    <a:pt x="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15"/>
            <p:cNvSpPr/>
            <p:nvPr/>
          </p:nvSpPr>
          <p:spPr>
            <a:xfrm rot="1508308">
              <a:off x="930884" y="942816"/>
              <a:ext cx="57161" cy="48341"/>
            </a:xfrm>
            <a:custGeom>
              <a:avLst/>
              <a:gdLst/>
              <a:ahLst/>
              <a:cxnLst/>
              <a:rect l="l" t="t" r="r" b="b"/>
              <a:pathLst>
                <a:path w="337" h="285" extrusionOk="0">
                  <a:moveTo>
                    <a:pt x="188" y="0"/>
                  </a:moveTo>
                  <a:cubicBezTo>
                    <a:pt x="95" y="0"/>
                    <a:pt x="1" y="90"/>
                    <a:pt x="59" y="199"/>
                  </a:cubicBezTo>
                  <a:cubicBezTo>
                    <a:pt x="80" y="255"/>
                    <a:pt x="134" y="285"/>
                    <a:pt x="188" y="285"/>
                  </a:cubicBezTo>
                  <a:cubicBezTo>
                    <a:pt x="207" y="285"/>
                    <a:pt x="226" y="281"/>
                    <a:pt x="244" y="274"/>
                  </a:cubicBezTo>
                  <a:cubicBezTo>
                    <a:pt x="314" y="233"/>
                    <a:pt x="337" y="146"/>
                    <a:pt x="308" y="77"/>
                  </a:cubicBezTo>
                  <a:cubicBezTo>
                    <a:pt x="281" y="23"/>
                    <a:pt x="234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15"/>
            <p:cNvSpPr/>
            <p:nvPr/>
          </p:nvSpPr>
          <p:spPr>
            <a:xfrm rot="1508308">
              <a:off x="1547015" y="873775"/>
              <a:ext cx="48341" cy="57161"/>
            </a:xfrm>
            <a:custGeom>
              <a:avLst/>
              <a:gdLst/>
              <a:ahLst/>
              <a:cxnLst/>
              <a:rect l="l" t="t" r="r" b="b"/>
              <a:pathLst>
                <a:path w="285" h="337" extrusionOk="0">
                  <a:moveTo>
                    <a:pt x="176" y="0"/>
                  </a:moveTo>
                  <a:cubicBezTo>
                    <a:pt x="161" y="0"/>
                    <a:pt x="147" y="3"/>
                    <a:pt x="133" y="10"/>
                  </a:cubicBezTo>
                  <a:cubicBezTo>
                    <a:pt x="47" y="57"/>
                    <a:pt x="0" y="155"/>
                    <a:pt x="23" y="254"/>
                  </a:cubicBezTo>
                  <a:cubicBezTo>
                    <a:pt x="42" y="304"/>
                    <a:pt x="82" y="336"/>
                    <a:pt x="129" y="336"/>
                  </a:cubicBezTo>
                  <a:cubicBezTo>
                    <a:pt x="142" y="336"/>
                    <a:pt x="155" y="334"/>
                    <a:pt x="168" y="329"/>
                  </a:cubicBezTo>
                  <a:cubicBezTo>
                    <a:pt x="232" y="311"/>
                    <a:pt x="284" y="138"/>
                    <a:pt x="249" y="57"/>
                  </a:cubicBezTo>
                  <a:cubicBezTo>
                    <a:pt x="241" y="20"/>
                    <a:pt x="210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15"/>
            <p:cNvSpPr/>
            <p:nvPr/>
          </p:nvSpPr>
          <p:spPr>
            <a:xfrm rot="1508308">
              <a:off x="1443358" y="2149235"/>
              <a:ext cx="53260" cy="49359"/>
            </a:xfrm>
            <a:custGeom>
              <a:avLst/>
              <a:gdLst/>
              <a:ahLst/>
              <a:cxnLst/>
              <a:rect l="l" t="t" r="r" b="b"/>
              <a:pathLst>
                <a:path w="314" h="291" extrusionOk="0">
                  <a:moveTo>
                    <a:pt x="163" y="0"/>
                  </a:moveTo>
                  <a:cubicBezTo>
                    <a:pt x="143" y="0"/>
                    <a:pt x="123" y="5"/>
                    <a:pt x="105" y="15"/>
                  </a:cubicBezTo>
                  <a:cubicBezTo>
                    <a:pt x="29" y="56"/>
                    <a:pt x="0" y="148"/>
                    <a:pt x="41" y="224"/>
                  </a:cubicBezTo>
                  <a:cubicBezTo>
                    <a:pt x="60" y="266"/>
                    <a:pt x="105" y="290"/>
                    <a:pt x="149" y="290"/>
                  </a:cubicBezTo>
                  <a:cubicBezTo>
                    <a:pt x="172" y="290"/>
                    <a:pt x="195" y="284"/>
                    <a:pt x="215" y="270"/>
                  </a:cubicBezTo>
                  <a:cubicBezTo>
                    <a:pt x="284" y="235"/>
                    <a:pt x="313" y="148"/>
                    <a:pt x="279" y="73"/>
                  </a:cubicBezTo>
                  <a:cubicBezTo>
                    <a:pt x="258" y="28"/>
                    <a:pt x="211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15"/>
            <p:cNvSpPr/>
            <p:nvPr/>
          </p:nvSpPr>
          <p:spPr>
            <a:xfrm rot="1508308">
              <a:off x="2362958" y="1395437"/>
              <a:ext cx="43422" cy="63776"/>
            </a:xfrm>
            <a:custGeom>
              <a:avLst/>
              <a:gdLst/>
              <a:ahLst/>
              <a:cxnLst/>
              <a:rect l="l" t="t" r="r" b="b"/>
              <a:pathLst>
                <a:path w="256" h="376" extrusionOk="0">
                  <a:moveTo>
                    <a:pt x="59" y="1"/>
                  </a:moveTo>
                  <a:cubicBezTo>
                    <a:pt x="42" y="18"/>
                    <a:pt x="18" y="30"/>
                    <a:pt x="18" y="47"/>
                  </a:cubicBezTo>
                  <a:cubicBezTo>
                    <a:pt x="1" y="140"/>
                    <a:pt x="13" y="239"/>
                    <a:pt x="47" y="331"/>
                  </a:cubicBezTo>
                  <a:cubicBezTo>
                    <a:pt x="57" y="361"/>
                    <a:pt x="78" y="375"/>
                    <a:pt x="102" y="375"/>
                  </a:cubicBezTo>
                  <a:cubicBezTo>
                    <a:pt x="122" y="375"/>
                    <a:pt x="143" y="366"/>
                    <a:pt x="163" y="349"/>
                  </a:cubicBezTo>
                  <a:cubicBezTo>
                    <a:pt x="256" y="273"/>
                    <a:pt x="227" y="59"/>
                    <a:pt x="117" y="13"/>
                  </a:cubicBezTo>
                  <a:cubicBezTo>
                    <a:pt x="99" y="7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15"/>
            <p:cNvSpPr/>
            <p:nvPr/>
          </p:nvSpPr>
          <p:spPr>
            <a:xfrm rot="1508308">
              <a:off x="699139" y="2588116"/>
              <a:ext cx="46306" cy="56483"/>
            </a:xfrm>
            <a:custGeom>
              <a:avLst/>
              <a:gdLst/>
              <a:ahLst/>
              <a:cxnLst/>
              <a:rect l="l" t="t" r="r" b="b"/>
              <a:pathLst>
                <a:path w="273" h="333" extrusionOk="0">
                  <a:moveTo>
                    <a:pt x="99" y="0"/>
                  </a:moveTo>
                  <a:cubicBezTo>
                    <a:pt x="87" y="0"/>
                    <a:pt x="75" y="3"/>
                    <a:pt x="64" y="8"/>
                  </a:cubicBezTo>
                  <a:cubicBezTo>
                    <a:pt x="24" y="26"/>
                    <a:pt x="0" y="66"/>
                    <a:pt x="12" y="107"/>
                  </a:cubicBezTo>
                  <a:cubicBezTo>
                    <a:pt x="18" y="136"/>
                    <a:pt x="24" y="159"/>
                    <a:pt x="35" y="188"/>
                  </a:cubicBezTo>
                  <a:cubicBezTo>
                    <a:pt x="64" y="223"/>
                    <a:pt x="82" y="251"/>
                    <a:pt x="111" y="286"/>
                  </a:cubicBezTo>
                  <a:cubicBezTo>
                    <a:pt x="133" y="313"/>
                    <a:pt x="158" y="333"/>
                    <a:pt x="187" y="333"/>
                  </a:cubicBezTo>
                  <a:cubicBezTo>
                    <a:pt x="196" y="333"/>
                    <a:pt x="205" y="331"/>
                    <a:pt x="215" y="327"/>
                  </a:cubicBezTo>
                  <a:cubicBezTo>
                    <a:pt x="255" y="304"/>
                    <a:pt x="273" y="257"/>
                    <a:pt x="261" y="217"/>
                  </a:cubicBezTo>
                  <a:cubicBezTo>
                    <a:pt x="250" y="153"/>
                    <a:pt x="221" y="89"/>
                    <a:pt x="174" y="37"/>
                  </a:cubicBezTo>
                  <a:cubicBezTo>
                    <a:pt x="154" y="13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15"/>
            <p:cNvSpPr/>
            <p:nvPr/>
          </p:nvSpPr>
          <p:spPr>
            <a:xfrm rot="1508308">
              <a:off x="1927525" y="1035700"/>
              <a:ext cx="48341" cy="54447"/>
            </a:xfrm>
            <a:custGeom>
              <a:avLst/>
              <a:gdLst/>
              <a:ahLst/>
              <a:cxnLst/>
              <a:rect l="l" t="t" r="r" b="b"/>
              <a:pathLst>
                <a:path w="285" h="321" extrusionOk="0">
                  <a:moveTo>
                    <a:pt x="156" y="0"/>
                  </a:moveTo>
                  <a:cubicBezTo>
                    <a:pt x="147" y="0"/>
                    <a:pt x="137" y="2"/>
                    <a:pt x="128" y="6"/>
                  </a:cubicBezTo>
                  <a:cubicBezTo>
                    <a:pt x="41" y="52"/>
                    <a:pt x="0" y="156"/>
                    <a:pt x="35" y="249"/>
                  </a:cubicBezTo>
                  <a:cubicBezTo>
                    <a:pt x="49" y="293"/>
                    <a:pt x="92" y="321"/>
                    <a:pt x="138" y="321"/>
                  </a:cubicBezTo>
                  <a:cubicBezTo>
                    <a:pt x="152" y="321"/>
                    <a:pt x="166" y="318"/>
                    <a:pt x="180" y="313"/>
                  </a:cubicBezTo>
                  <a:cubicBezTo>
                    <a:pt x="255" y="284"/>
                    <a:pt x="284" y="156"/>
                    <a:pt x="244" y="63"/>
                  </a:cubicBezTo>
                  <a:cubicBezTo>
                    <a:pt x="230" y="26"/>
                    <a:pt x="194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15"/>
            <p:cNvSpPr/>
            <p:nvPr/>
          </p:nvSpPr>
          <p:spPr>
            <a:xfrm rot="1508308">
              <a:off x="366137" y="1227005"/>
              <a:ext cx="50037" cy="48680"/>
            </a:xfrm>
            <a:custGeom>
              <a:avLst/>
              <a:gdLst/>
              <a:ahLst/>
              <a:cxnLst/>
              <a:rect l="l" t="t" r="r" b="b"/>
              <a:pathLst>
                <a:path w="295" h="287" extrusionOk="0">
                  <a:moveTo>
                    <a:pt x="196" y="1"/>
                  </a:moveTo>
                  <a:cubicBezTo>
                    <a:pt x="176" y="1"/>
                    <a:pt x="153" y="6"/>
                    <a:pt x="128" y="16"/>
                  </a:cubicBezTo>
                  <a:cubicBezTo>
                    <a:pt x="47" y="45"/>
                    <a:pt x="1" y="132"/>
                    <a:pt x="30" y="213"/>
                  </a:cubicBezTo>
                  <a:cubicBezTo>
                    <a:pt x="48" y="263"/>
                    <a:pt x="76" y="287"/>
                    <a:pt x="123" y="287"/>
                  </a:cubicBezTo>
                  <a:cubicBezTo>
                    <a:pt x="152" y="287"/>
                    <a:pt x="188" y="277"/>
                    <a:pt x="232" y="260"/>
                  </a:cubicBezTo>
                  <a:cubicBezTo>
                    <a:pt x="248" y="254"/>
                    <a:pt x="264" y="245"/>
                    <a:pt x="279" y="234"/>
                  </a:cubicBezTo>
                  <a:lnTo>
                    <a:pt x="279" y="234"/>
                  </a:lnTo>
                  <a:cubicBezTo>
                    <a:pt x="279" y="235"/>
                    <a:pt x="279" y="236"/>
                    <a:pt x="279" y="236"/>
                  </a:cubicBezTo>
                  <a:lnTo>
                    <a:pt x="285" y="231"/>
                  </a:lnTo>
                  <a:lnTo>
                    <a:pt x="285" y="231"/>
                  </a:lnTo>
                  <a:cubicBezTo>
                    <a:pt x="283" y="232"/>
                    <a:pt x="281" y="233"/>
                    <a:pt x="279" y="234"/>
                  </a:cubicBezTo>
                  <a:lnTo>
                    <a:pt x="279" y="234"/>
                  </a:lnTo>
                  <a:cubicBezTo>
                    <a:pt x="285" y="200"/>
                    <a:pt x="290" y="166"/>
                    <a:pt x="290" y="132"/>
                  </a:cubicBezTo>
                  <a:cubicBezTo>
                    <a:pt x="295" y="46"/>
                    <a:pt x="257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15"/>
            <p:cNvSpPr/>
            <p:nvPr/>
          </p:nvSpPr>
          <p:spPr>
            <a:xfrm rot="1508308">
              <a:off x="902694" y="1805130"/>
              <a:ext cx="52242" cy="48680"/>
            </a:xfrm>
            <a:custGeom>
              <a:avLst/>
              <a:gdLst/>
              <a:ahLst/>
              <a:cxnLst/>
              <a:rect l="l" t="t" r="r" b="b"/>
              <a:pathLst>
                <a:path w="308" h="287" extrusionOk="0">
                  <a:moveTo>
                    <a:pt x="186" y="1"/>
                  </a:moveTo>
                  <a:cubicBezTo>
                    <a:pt x="164" y="1"/>
                    <a:pt x="141" y="7"/>
                    <a:pt x="122" y="21"/>
                  </a:cubicBezTo>
                  <a:cubicBezTo>
                    <a:pt x="41" y="50"/>
                    <a:pt x="0" y="143"/>
                    <a:pt x="29" y="224"/>
                  </a:cubicBezTo>
                  <a:cubicBezTo>
                    <a:pt x="49" y="263"/>
                    <a:pt x="90" y="287"/>
                    <a:pt x="132" y="287"/>
                  </a:cubicBezTo>
                  <a:cubicBezTo>
                    <a:pt x="152" y="287"/>
                    <a:pt x="173" y="281"/>
                    <a:pt x="191" y="270"/>
                  </a:cubicBezTo>
                  <a:cubicBezTo>
                    <a:pt x="267" y="235"/>
                    <a:pt x="307" y="149"/>
                    <a:pt x="296" y="67"/>
                  </a:cubicBezTo>
                  <a:cubicBezTo>
                    <a:pt x="273" y="25"/>
                    <a:pt x="229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15"/>
            <p:cNvSpPr/>
            <p:nvPr/>
          </p:nvSpPr>
          <p:spPr>
            <a:xfrm rot="1508308">
              <a:off x="1452576" y="1994914"/>
              <a:ext cx="49189" cy="54278"/>
            </a:xfrm>
            <a:custGeom>
              <a:avLst/>
              <a:gdLst/>
              <a:ahLst/>
              <a:cxnLst/>
              <a:rect l="l" t="t" r="r" b="b"/>
              <a:pathLst>
                <a:path w="290" h="320" extrusionOk="0">
                  <a:moveTo>
                    <a:pt x="121" y="1"/>
                  </a:moveTo>
                  <a:cubicBezTo>
                    <a:pt x="108" y="1"/>
                    <a:pt x="95" y="2"/>
                    <a:pt x="81" y="7"/>
                  </a:cubicBezTo>
                  <a:cubicBezTo>
                    <a:pt x="18" y="30"/>
                    <a:pt x="0" y="111"/>
                    <a:pt x="41" y="198"/>
                  </a:cubicBezTo>
                  <a:cubicBezTo>
                    <a:pt x="70" y="261"/>
                    <a:pt x="128" y="302"/>
                    <a:pt x="191" y="319"/>
                  </a:cubicBezTo>
                  <a:cubicBezTo>
                    <a:pt x="261" y="273"/>
                    <a:pt x="290" y="180"/>
                    <a:pt x="255" y="105"/>
                  </a:cubicBezTo>
                  <a:cubicBezTo>
                    <a:pt x="241" y="43"/>
                    <a:pt x="18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15"/>
            <p:cNvSpPr/>
            <p:nvPr/>
          </p:nvSpPr>
          <p:spPr>
            <a:xfrm rot="1508308">
              <a:off x="1628988" y="1022195"/>
              <a:ext cx="52242" cy="49868"/>
            </a:xfrm>
            <a:custGeom>
              <a:avLst/>
              <a:gdLst/>
              <a:ahLst/>
              <a:cxnLst/>
              <a:rect l="l" t="t" r="r" b="b"/>
              <a:pathLst>
                <a:path w="308" h="294" extrusionOk="0">
                  <a:moveTo>
                    <a:pt x="116" y="0"/>
                  </a:moveTo>
                  <a:cubicBezTo>
                    <a:pt x="106" y="0"/>
                    <a:pt x="96" y="2"/>
                    <a:pt x="88" y="6"/>
                  </a:cubicBezTo>
                  <a:cubicBezTo>
                    <a:pt x="18" y="46"/>
                    <a:pt x="1" y="133"/>
                    <a:pt x="41" y="203"/>
                  </a:cubicBezTo>
                  <a:cubicBezTo>
                    <a:pt x="63" y="260"/>
                    <a:pt x="119" y="294"/>
                    <a:pt x="178" y="294"/>
                  </a:cubicBezTo>
                  <a:cubicBezTo>
                    <a:pt x="196" y="294"/>
                    <a:pt x="215" y="291"/>
                    <a:pt x="232" y="284"/>
                  </a:cubicBezTo>
                  <a:cubicBezTo>
                    <a:pt x="290" y="255"/>
                    <a:pt x="308" y="179"/>
                    <a:pt x="273" y="127"/>
                  </a:cubicBezTo>
                  <a:cubicBezTo>
                    <a:pt x="243" y="53"/>
                    <a:pt x="17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15"/>
            <p:cNvSpPr/>
            <p:nvPr/>
          </p:nvSpPr>
          <p:spPr>
            <a:xfrm rot="1508308">
              <a:off x="1092426" y="1147625"/>
              <a:ext cx="57161" cy="46645"/>
            </a:xfrm>
            <a:custGeom>
              <a:avLst/>
              <a:gdLst/>
              <a:ahLst/>
              <a:cxnLst/>
              <a:rect l="l" t="t" r="r" b="b"/>
              <a:pathLst>
                <a:path w="337" h="275" extrusionOk="0">
                  <a:moveTo>
                    <a:pt x="141" y="0"/>
                  </a:moveTo>
                  <a:cubicBezTo>
                    <a:pt x="119" y="0"/>
                    <a:pt x="97" y="6"/>
                    <a:pt x="76" y="19"/>
                  </a:cubicBezTo>
                  <a:cubicBezTo>
                    <a:pt x="18" y="54"/>
                    <a:pt x="1" y="135"/>
                    <a:pt x="36" y="193"/>
                  </a:cubicBezTo>
                  <a:cubicBezTo>
                    <a:pt x="66" y="247"/>
                    <a:pt x="121" y="275"/>
                    <a:pt x="179" y="275"/>
                  </a:cubicBezTo>
                  <a:cubicBezTo>
                    <a:pt x="209" y="275"/>
                    <a:pt x="239" y="267"/>
                    <a:pt x="267" y="251"/>
                  </a:cubicBezTo>
                  <a:cubicBezTo>
                    <a:pt x="319" y="222"/>
                    <a:pt x="337" y="158"/>
                    <a:pt x="296" y="112"/>
                  </a:cubicBezTo>
                  <a:cubicBezTo>
                    <a:pt x="255" y="41"/>
                    <a:pt x="19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15"/>
            <p:cNvSpPr/>
            <p:nvPr/>
          </p:nvSpPr>
          <p:spPr>
            <a:xfrm rot="1508308">
              <a:off x="460453" y="1861575"/>
              <a:ext cx="43422" cy="55465"/>
            </a:xfrm>
            <a:custGeom>
              <a:avLst/>
              <a:gdLst/>
              <a:ahLst/>
              <a:cxnLst/>
              <a:rect l="l" t="t" r="r" b="b"/>
              <a:pathLst>
                <a:path w="256" h="327" extrusionOk="0">
                  <a:moveTo>
                    <a:pt x="124" y="0"/>
                  </a:moveTo>
                  <a:cubicBezTo>
                    <a:pt x="114" y="0"/>
                    <a:pt x="104" y="2"/>
                    <a:pt x="93" y="5"/>
                  </a:cubicBezTo>
                  <a:cubicBezTo>
                    <a:pt x="24" y="28"/>
                    <a:pt x="1" y="133"/>
                    <a:pt x="36" y="214"/>
                  </a:cubicBezTo>
                  <a:cubicBezTo>
                    <a:pt x="63" y="283"/>
                    <a:pt x="117" y="327"/>
                    <a:pt x="167" y="327"/>
                  </a:cubicBezTo>
                  <a:cubicBezTo>
                    <a:pt x="179" y="327"/>
                    <a:pt x="192" y="324"/>
                    <a:pt x="204" y="318"/>
                  </a:cubicBezTo>
                  <a:cubicBezTo>
                    <a:pt x="250" y="295"/>
                    <a:pt x="256" y="162"/>
                    <a:pt x="221" y="75"/>
                  </a:cubicBezTo>
                  <a:cubicBezTo>
                    <a:pt x="207" y="28"/>
                    <a:pt x="16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15"/>
            <p:cNvSpPr/>
            <p:nvPr/>
          </p:nvSpPr>
          <p:spPr>
            <a:xfrm rot="1508308">
              <a:off x="1971231" y="1658145"/>
              <a:ext cx="53260" cy="49020"/>
            </a:xfrm>
            <a:custGeom>
              <a:avLst/>
              <a:gdLst/>
              <a:ahLst/>
              <a:cxnLst/>
              <a:rect l="l" t="t" r="r" b="b"/>
              <a:pathLst>
                <a:path w="314" h="289" extrusionOk="0">
                  <a:moveTo>
                    <a:pt x="151" y="1"/>
                  </a:moveTo>
                  <a:cubicBezTo>
                    <a:pt x="138" y="1"/>
                    <a:pt x="124" y="3"/>
                    <a:pt x="111" y="7"/>
                  </a:cubicBezTo>
                  <a:cubicBezTo>
                    <a:pt x="36" y="36"/>
                    <a:pt x="1" y="123"/>
                    <a:pt x="41" y="192"/>
                  </a:cubicBezTo>
                  <a:cubicBezTo>
                    <a:pt x="64" y="251"/>
                    <a:pt x="101" y="289"/>
                    <a:pt x="154" y="289"/>
                  </a:cubicBezTo>
                  <a:cubicBezTo>
                    <a:pt x="169" y="289"/>
                    <a:pt x="186" y="286"/>
                    <a:pt x="204" y="279"/>
                  </a:cubicBezTo>
                  <a:cubicBezTo>
                    <a:pt x="279" y="256"/>
                    <a:pt x="314" y="163"/>
                    <a:pt x="273" y="94"/>
                  </a:cubicBezTo>
                  <a:cubicBezTo>
                    <a:pt x="259" y="38"/>
                    <a:pt x="207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15"/>
            <p:cNvSpPr/>
            <p:nvPr/>
          </p:nvSpPr>
          <p:spPr>
            <a:xfrm rot="1508308">
              <a:off x="212429" y="1543240"/>
              <a:ext cx="56313" cy="44779"/>
            </a:xfrm>
            <a:custGeom>
              <a:avLst/>
              <a:gdLst/>
              <a:ahLst/>
              <a:cxnLst/>
              <a:rect l="l" t="t" r="r" b="b"/>
              <a:pathLst>
                <a:path w="332" h="264" extrusionOk="0">
                  <a:moveTo>
                    <a:pt x="149" y="0"/>
                  </a:moveTo>
                  <a:cubicBezTo>
                    <a:pt x="128" y="0"/>
                    <a:pt x="108" y="4"/>
                    <a:pt x="88" y="13"/>
                  </a:cubicBezTo>
                  <a:cubicBezTo>
                    <a:pt x="24" y="42"/>
                    <a:pt x="1" y="117"/>
                    <a:pt x="36" y="169"/>
                  </a:cubicBezTo>
                  <a:cubicBezTo>
                    <a:pt x="61" y="229"/>
                    <a:pt x="119" y="264"/>
                    <a:pt x="180" y="264"/>
                  </a:cubicBezTo>
                  <a:cubicBezTo>
                    <a:pt x="201" y="264"/>
                    <a:pt x="223" y="259"/>
                    <a:pt x="244" y="250"/>
                  </a:cubicBezTo>
                  <a:cubicBezTo>
                    <a:pt x="302" y="227"/>
                    <a:pt x="331" y="158"/>
                    <a:pt x="296" y="105"/>
                  </a:cubicBezTo>
                  <a:cubicBezTo>
                    <a:pt x="274" y="40"/>
                    <a:pt x="213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15"/>
            <p:cNvSpPr/>
            <p:nvPr/>
          </p:nvSpPr>
          <p:spPr>
            <a:xfrm rot="1508308">
              <a:off x="1370682" y="407801"/>
              <a:ext cx="60893" cy="49698"/>
            </a:xfrm>
            <a:custGeom>
              <a:avLst/>
              <a:gdLst/>
              <a:ahLst/>
              <a:cxnLst/>
              <a:rect l="l" t="t" r="r" b="b"/>
              <a:pathLst>
                <a:path w="359" h="293" extrusionOk="0">
                  <a:moveTo>
                    <a:pt x="272" y="0"/>
                  </a:moveTo>
                  <a:cubicBezTo>
                    <a:pt x="269" y="0"/>
                    <a:pt x="265" y="1"/>
                    <a:pt x="262" y="1"/>
                  </a:cubicBezTo>
                  <a:cubicBezTo>
                    <a:pt x="238" y="7"/>
                    <a:pt x="209" y="18"/>
                    <a:pt x="186" y="30"/>
                  </a:cubicBezTo>
                  <a:cubicBezTo>
                    <a:pt x="111" y="65"/>
                    <a:pt x="53" y="94"/>
                    <a:pt x="24" y="152"/>
                  </a:cubicBezTo>
                  <a:cubicBezTo>
                    <a:pt x="1" y="186"/>
                    <a:pt x="1" y="233"/>
                    <a:pt x="30" y="262"/>
                  </a:cubicBezTo>
                  <a:cubicBezTo>
                    <a:pt x="47" y="283"/>
                    <a:pt x="73" y="293"/>
                    <a:pt x="98" y="293"/>
                  </a:cubicBezTo>
                  <a:cubicBezTo>
                    <a:pt x="115" y="293"/>
                    <a:pt x="132" y="288"/>
                    <a:pt x="146" y="279"/>
                  </a:cubicBezTo>
                  <a:cubicBezTo>
                    <a:pt x="221" y="233"/>
                    <a:pt x="285" y="163"/>
                    <a:pt x="331" y="88"/>
                  </a:cubicBezTo>
                  <a:cubicBezTo>
                    <a:pt x="358" y="39"/>
                    <a:pt x="324" y="0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15"/>
            <p:cNvSpPr/>
            <p:nvPr/>
          </p:nvSpPr>
          <p:spPr>
            <a:xfrm rot="1508308">
              <a:off x="850984" y="1191707"/>
              <a:ext cx="63098" cy="44949"/>
            </a:xfrm>
            <a:custGeom>
              <a:avLst/>
              <a:gdLst/>
              <a:ahLst/>
              <a:cxnLst/>
              <a:rect l="l" t="t" r="r" b="b"/>
              <a:pathLst>
                <a:path w="372" h="265" extrusionOk="0">
                  <a:moveTo>
                    <a:pt x="275" y="0"/>
                  </a:moveTo>
                  <a:cubicBezTo>
                    <a:pt x="237" y="0"/>
                    <a:pt x="186" y="15"/>
                    <a:pt x="128" y="44"/>
                  </a:cubicBezTo>
                  <a:cubicBezTo>
                    <a:pt x="30" y="96"/>
                    <a:pt x="1" y="154"/>
                    <a:pt x="36" y="218"/>
                  </a:cubicBezTo>
                  <a:cubicBezTo>
                    <a:pt x="57" y="248"/>
                    <a:pt x="89" y="264"/>
                    <a:pt x="127" y="264"/>
                  </a:cubicBezTo>
                  <a:cubicBezTo>
                    <a:pt x="161" y="264"/>
                    <a:pt x="200" y="251"/>
                    <a:pt x="238" y="223"/>
                  </a:cubicBezTo>
                  <a:cubicBezTo>
                    <a:pt x="291" y="177"/>
                    <a:pt x="372" y="137"/>
                    <a:pt x="349" y="44"/>
                  </a:cubicBezTo>
                  <a:cubicBezTo>
                    <a:pt x="340" y="15"/>
                    <a:pt x="314" y="0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15"/>
            <p:cNvSpPr/>
            <p:nvPr/>
          </p:nvSpPr>
          <p:spPr>
            <a:xfrm rot="1508308">
              <a:off x="194922" y="247576"/>
              <a:ext cx="54278" cy="45458"/>
            </a:xfrm>
            <a:custGeom>
              <a:avLst/>
              <a:gdLst/>
              <a:ahLst/>
              <a:cxnLst/>
              <a:rect l="l" t="t" r="r" b="b"/>
              <a:pathLst>
                <a:path w="320" h="268" extrusionOk="0">
                  <a:moveTo>
                    <a:pt x="170" y="0"/>
                  </a:moveTo>
                  <a:cubicBezTo>
                    <a:pt x="148" y="0"/>
                    <a:pt x="125" y="6"/>
                    <a:pt x="105" y="17"/>
                  </a:cubicBezTo>
                  <a:cubicBezTo>
                    <a:pt x="36" y="40"/>
                    <a:pt x="1" y="115"/>
                    <a:pt x="30" y="179"/>
                  </a:cubicBezTo>
                  <a:cubicBezTo>
                    <a:pt x="51" y="234"/>
                    <a:pt x="104" y="268"/>
                    <a:pt x="158" y="268"/>
                  </a:cubicBezTo>
                  <a:cubicBezTo>
                    <a:pt x="177" y="268"/>
                    <a:pt x="197" y="263"/>
                    <a:pt x="215" y="254"/>
                  </a:cubicBezTo>
                  <a:cubicBezTo>
                    <a:pt x="285" y="225"/>
                    <a:pt x="320" y="144"/>
                    <a:pt x="296" y="69"/>
                  </a:cubicBezTo>
                  <a:cubicBezTo>
                    <a:pt x="269" y="25"/>
                    <a:pt x="219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15"/>
            <p:cNvSpPr/>
            <p:nvPr/>
          </p:nvSpPr>
          <p:spPr>
            <a:xfrm rot="1508308">
              <a:off x="317928" y="53692"/>
              <a:ext cx="57161" cy="43761"/>
            </a:xfrm>
            <a:custGeom>
              <a:avLst/>
              <a:gdLst/>
              <a:ahLst/>
              <a:cxnLst/>
              <a:rect l="l" t="t" r="r" b="b"/>
              <a:pathLst>
                <a:path w="337" h="258" extrusionOk="0">
                  <a:moveTo>
                    <a:pt x="128" y="0"/>
                  </a:moveTo>
                  <a:cubicBezTo>
                    <a:pt x="111" y="0"/>
                    <a:pt x="94" y="3"/>
                    <a:pt x="76" y="7"/>
                  </a:cubicBezTo>
                  <a:cubicBezTo>
                    <a:pt x="18" y="36"/>
                    <a:pt x="1" y="105"/>
                    <a:pt x="30" y="163"/>
                  </a:cubicBezTo>
                  <a:cubicBezTo>
                    <a:pt x="60" y="223"/>
                    <a:pt x="125" y="258"/>
                    <a:pt x="191" y="258"/>
                  </a:cubicBezTo>
                  <a:cubicBezTo>
                    <a:pt x="215" y="258"/>
                    <a:pt x="239" y="254"/>
                    <a:pt x="262" y="244"/>
                  </a:cubicBezTo>
                  <a:cubicBezTo>
                    <a:pt x="314" y="227"/>
                    <a:pt x="337" y="158"/>
                    <a:pt x="302" y="111"/>
                  </a:cubicBezTo>
                  <a:cubicBezTo>
                    <a:pt x="269" y="41"/>
                    <a:pt x="202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15"/>
            <p:cNvSpPr/>
            <p:nvPr/>
          </p:nvSpPr>
          <p:spPr>
            <a:xfrm rot="1508308">
              <a:off x="826404" y="996794"/>
              <a:ext cx="53260" cy="61402"/>
            </a:xfrm>
            <a:custGeom>
              <a:avLst/>
              <a:gdLst/>
              <a:ahLst/>
              <a:cxnLst/>
              <a:rect l="l" t="t" r="r" b="b"/>
              <a:pathLst>
                <a:path w="314" h="362" extrusionOk="0">
                  <a:moveTo>
                    <a:pt x="90" y="1"/>
                  </a:moveTo>
                  <a:cubicBezTo>
                    <a:pt x="72" y="1"/>
                    <a:pt x="56" y="14"/>
                    <a:pt x="47" y="42"/>
                  </a:cubicBezTo>
                  <a:cubicBezTo>
                    <a:pt x="0" y="152"/>
                    <a:pt x="110" y="343"/>
                    <a:pt x="226" y="360"/>
                  </a:cubicBezTo>
                  <a:cubicBezTo>
                    <a:pt x="230" y="361"/>
                    <a:pt x="235" y="362"/>
                    <a:pt x="239" y="362"/>
                  </a:cubicBezTo>
                  <a:cubicBezTo>
                    <a:pt x="259" y="362"/>
                    <a:pt x="281" y="351"/>
                    <a:pt x="296" y="337"/>
                  </a:cubicBezTo>
                  <a:cubicBezTo>
                    <a:pt x="313" y="314"/>
                    <a:pt x="313" y="279"/>
                    <a:pt x="290" y="256"/>
                  </a:cubicBezTo>
                  <a:cubicBezTo>
                    <a:pt x="220" y="204"/>
                    <a:pt x="203" y="100"/>
                    <a:pt x="139" y="30"/>
                  </a:cubicBezTo>
                  <a:cubicBezTo>
                    <a:pt x="123" y="11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15"/>
            <p:cNvSpPr/>
            <p:nvPr/>
          </p:nvSpPr>
          <p:spPr>
            <a:xfrm rot="1508308">
              <a:off x="617963" y="-508"/>
              <a:ext cx="50207" cy="47323"/>
            </a:xfrm>
            <a:custGeom>
              <a:avLst/>
              <a:gdLst/>
              <a:ahLst/>
              <a:cxnLst/>
              <a:rect l="l" t="t" r="r" b="b"/>
              <a:pathLst>
                <a:path w="296" h="279" extrusionOk="0">
                  <a:moveTo>
                    <a:pt x="163" y="1"/>
                  </a:moveTo>
                  <a:cubicBezTo>
                    <a:pt x="139" y="1"/>
                    <a:pt x="115" y="7"/>
                    <a:pt x="93" y="20"/>
                  </a:cubicBezTo>
                  <a:cubicBezTo>
                    <a:pt x="24" y="61"/>
                    <a:pt x="1" y="148"/>
                    <a:pt x="35" y="217"/>
                  </a:cubicBezTo>
                  <a:cubicBezTo>
                    <a:pt x="57" y="256"/>
                    <a:pt x="97" y="278"/>
                    <a:pt x="137" y="278"/>
                  </a:cubicBezTo>
                  <a:cubicBezTo>
                    <a:pt x="152" y="278"/>
                    <a:pt x="166" y="275"/>
                    <a:pt x="180" y="269"/>
                  </a:cubicBezTo>
                  <a:cubicBezTo>
                    <a:pt x="255" y="229"/>
                    <a:pt x="296" y="113"/>
                    <a:pt x="273" y="55"/>
                  </a:cubicBezTo>
                  <a:cubicBezTo>
                    <a:pt x="244" y="19"/>
                    <a:pt x="204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15"/>
            <p:cNvSpPr/>
            <p:nvPr/>
          </p:nvSpPr>
          <p:spPr>
            <a:xfrm rot="1508308">
              <a:off x="361347" y="2802181"/>
              <a:ext cx="51225" cy="46984"/>
            </a:xfrm>
            <a:custGeom>
              <a:avLst/>
              <a:gdLst/>
              <a:ahLst/>
              <a:cxnLst/>
              <a:rect l="l" t="t" r="r" b="b"/>
              <a:pathLst>
                <a:path w="302" h="277" extrusionOk="0">
                  <a:moveTo>
                    <a:pt x="140" y="1"/>
                  </a:moveTo>
                  <a:cubicBezTo>
                    <a:pt x="124" y="1"/>
                    <a:pt x="108" y="4"/>
                    <a:pt x="93" y="10"/>
                  </a:cubicBezTo>
                  <a:cubicBezTo>
                    <a:pt x="23" y="45"/>
                    <a:pt x="0" y="132"/>
                    <a:pt x="35" y="201"/>
                  </a:cubicBezTo>
                  <a:cubicBezTo>
                    <a:pt x="56" y="248"/>
                    <a:pt x="103" y="276"/>
                    <a:pt x="153" y="276"/>
                  </a:cubicBezTo>
                  <a:cubicBezTo>
                    <a:pt x="172" y="276"/>
                    <a:pt x="190" y="273"/>
                    <a:pt x="209" y="265"/>
                  </a:cubicBezTo>
                  <a:cubicBezTo>
                    <a:pt x="284" y="236"/>
                    <a:pt x="301" y="178"/>
                    <a:pt x="261" y="91"/>
                  </a:cubicBezTo>
                  <a:cubicBezTo>
                    <a:pt x="247" y="37"/>
                    <a:pt x="195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15"/>
            <p:cNvSpPr/>
            <p:nvPr/>
          </p:nvSpPr>
          <p:spPr>
            <a:xfrm rot="1508308">
              <a:off x="838058" y="788083"/>
              <a:ext cx="55126" cy="45458"/>
            </a:xfrm>
            <a:custGeom>
              <a:avLst/>
              <a:gdLst/>
              <a:ahLst/>
              <a:cxnLst/>
              <a:rect l="l" t="t" r="r" b="b"/>
              <a:pathLst>
                <a:path w="325" h="268" extrusionOk="0">
                  <a:moveTo>
                    <a:pt x="239" y="0"/>
                  </a:moveTo>
                  <a:cubicBezTo>
                    <a:pt x="180" y="0"/>
                    <a:pt x="118" y="28"/>
                    <a:pt x="76" y="76"/>
                  </a:cubicBezTo>
                  <a:cubicBezTo>
                    <a:pt x="35" y="122"/>
                    <a:pt x="0" y="192"/>
                    <a:pt x="41" y="238"/>
                  </a:cubicBezTo>
                  <a:cubicBezTo>
                    <a:pt x="58" y="260"/>
                    <a:pt x="77" y="267"/>
                    <a:pt x="98" y="267"/>
                  </a:cubicBezTo>
                  <a:cubicBezTo>
                    <a:pt x="128" y="267"/>
                    <a:pt x="161" y="252"/>
                    <a:pt x="192" y="238"/>
                  </a:cubicBezTo>
                  <a:cubicBezTo>
                    <a:pt x="267" y="204"/>
                    <a:pt x="325" y="163"/>
                    <a:pt x="319" y="76"/>
                  </a:cubicBezTo>
                  <a:cubicBezTo>
                    <a:pt x="319" y="35"/>
                    <a:pt x="296" y="7"/>
                    <a:pt x="255" y="1"/>
                  </a:cubicBezTo>
                  <a:cubicBezTo>
                    <a:pt x="250" y="0"/>
                    <a:pt x="244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15"/>
            <p:cNvSpPr/>
            <p:nvPr/>
          </p:nvSpPr>
          <p:spPr>
            <a:xfrm rot="1508308">
              <a:off x="2139445" y="2360146"/>
              <a:ext cx="44440" cy="54278"/>
            </a:xfrm>
            <a:custGeom>
              <a:avLst/>
              <a:gdLst/>
              <a:ahLst/>
              <a:cxnLst/>
              <a:rect l="l" t="t" r="r" b="b"/>
              <a:pathLst>
                <a:path w="262" h="320" extrusionOk="0">
                  <a:moveTo>
                    <a:pt x="154" y="0"/>
                  </a:moveTo>
                  <a:cubicBezTo>
                    <a:pt x="141" y="0"/>
                    <a:pt x="129" y="3"/>
                    <a:pt x="117" y="9"/>
                  </a:cubicBezTo>
                  <a:cubicBezTo>
                    <a:pt x="36" y="67"/>
                    <a:pt x="1" y="171"/>
                    <a:pt x="30" y="264"/>
                  </a:cubicBezTo>
                  <a:cubicBezTo>
                    <a:pt x="43" y="298"/>
                    <a:pt x="74" y="319"/>
                    <a:pt x="108" y="319"/>
                  </a:cubicBezTo>
                  <a:cubicBezTo>
                    <a:pt x="120" y="319"/>
                    <a:pt x="133" y="317"/>
                    <a:pt x="146" y="310"/>
                  </a:cubicBezTo>
                  <a:cubicBezTo>
                    <a:pt x="227" y="258"/>
                    <a:pt x="262" y="154"/>
                    <a:pt x="233" y="61"/>
                  </a:cubicBezTo>
                  <a:cubicBezTo>
                    <a:pt x="220" y="23"/>
                    <a:pt x="188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15"/>
            <p:cNvSpPr/>
            <p:nvPr/>
          </p:nvSpPr>
          <p:spPr>
            <a:xfrm rot="1508308">
              <a:off x="398720" y="1053387"/>
              <a:ext cx="52242" cy="45118"/>
            </a:xfrm>
            <a:custGeom>
              <a:avLst/>
              <a:gdLst/>
              <a:ahLst/>
              <a:cxnLst/>
              <a:rect l="l" t="t" r="r" b="b"/>
              <a:pathLst>
                <a:path w="308" h="266" extrusionOk="0">
                  <a:moveTo>
                    <a:pt x="141" y="0"/>
                  </a:moveTo>
                  <a:cubicBezTo>
                    <a:pt x="121" y="0"/>
                    <a:pt x="100" y="6"/>
                    <a:pt x="81" y="18"/>
                  </a:cubicBezTo>
                  <a:cubicBezTo>
                    <a:pt x="18" y="53"/>
                    <a:pt x="0" y="134"/>
                    <a:pt x="41" y="192"/>
                  </a:cubicBezTo>
                  <a:cubicBezTo>
                    <a:pt x="69" y="240"/>
                    <a:pt x="119" y="266"/>
                    <a:pt x="170" y="266"/>
                  </a:cubicBezTo>
                  <a:cubicBezTo>
                    <a:pt x="193" y="266"/>
                    <a:pt x="216" y="261"/>
                    <a:pt x="238" y="250"/>
                  </a:cubicBezTo>
                  <a:cubicBezTo>
                    <a:pt x="307" y="209"/>
                    <a:pt x="296" y="151"/>
                    <a:pt x="267" y="94"/>
                  </a:cubicBezTo>
                  <a:cubicBezTo>
                    <a:pt x="234" y="33"/>
                    <a:pt x="188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15"/>
            <p:cNvSpPr/>
            <p:nvPr/>
          </p:nvSpPr>
          <p:spPr>
            <a:xfrm rot="1508308">
              <a:off x="755498" y="1605417"/>
              <a:ext cx="57161" cy="40030"/>
            </a:xfrm>
            <a:custGeom>
              <a:avLst/>
              <a:gdLst/>
              <a:ahLst/>
              <a:cxnLst/>
              <a:rect l="l" t="t" r="r" b="b"/>
              <a:pathLst>
                <a:path w="337" h="236" extrusionOk="0">
                  <a:moveTo>
                    <a:pt x="174" y="1"/>
                  </a:moveTo>
                  <a:cubicBezTo>
                    <a:pt x="142" y="1"/>
                    <a:pt x="108" y="7"/>
                    <a:pt x="76" y="21"/>
                  </a:cubicBezTo>
                  <a:cubicBezTo>
                    <a:pt x="18" y="44"/>
                    <a:pt x="0" y="114"/>
                    <a:pt x="35" y="166"/>
                  </a:cubicBezTo>
                  <a:cubicBezTo>
                    <a:pt x="60" y="217"/>
                    <a:pt x="99" y="236"/>
                    <a:pt x="144" y="236"/>
                  </a:cubicBezTo>
                  <a:cubicBezTo>
                    <a:pt x="170" y="236"/>
                    <a:pt x="198" y="229"/>
                    <a:pt x="226" y="218"/>
                  </a:cubicBezTo>
                  <a:cubicBezTo>
                    <a:pt x="296" y="201"/>
                    <a:pt x="336" y="125"/>
                    <a:pt x="307" y="62"/>
                  </a:cubicBezTo>
                  <a:cubicBezTo>
                    <a:pt x="288" y="24"/>
                    <a:pt x="235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15"/>
            <p:cNvSpPr/>
            <p:nvPr/>
          </p:nvSpPr>
          <p:spPr>
            <a:xfrm rot="1508308">
              <a:off x="1121905" y="185032"/>
              <a:ext cx="46306" cy="58179"/>
            </a:xfrm>
            <a:custGeom>
              <a:avLst/>
              <a:gdLst/>
              <a:ahLst/>
              <a:cxnLst/>
              <a:rect l="l" t="t" r="r" b="b"/>
              <a:pathLst>
                <a:path w="273" h="343" extrusionOk="0">
                  <a:moveTo>
                    <a:pt x="85" y="0"/>
                  </a:moveTo>
                  <a:cubicBezTo>
                    <a:pt x="71" y="0"/>
                    <a:pt x="55" y="4"/>
                    <a:pt x="41" y="12"/>
                  </a:cubicBezTo>
                  <a:cubicBezTo>
                    <a:pt x="1" y="35"/>
                    <a:pt x="1" y="76"/>
                    <a:pt x="12" y="116"/>
                  </a:cubicBezTo>
                  <a:cubicBezTo>
                    <a:pt x="18" y="134"/>
                    <a:pt x="29" y="157"/>
                    <a:pt x="41" y="180"/>
                  </a:cubicBezTo>
                  <a:cubicBezTo>
                    <a:pt x="64" y="238"/>
                    <a:pt x="105" y="290"/>
                    <a:pt x="157" y="331"/>
                  </a:cubicBezTo>
                  <a:cubicBezTo>
                    <a:pt x="171" y="338"/>
                    <a:pt x="188" y="343"/>
                    <a:pt x="204" y="343"/>
                  </a:cubicBezTo>
                  <a:cubicBezTo>
                    <a:pt x="214" y="343"/>
                    <a:pt x="223" y="341"/>
                    <a:pt x="232" y="337"/>
                  </a:cubicBezTo>
                  <a:cubicBezTo>
                    <a:pt x="255" y="325"/>
                    <a:pt x="273" y="296"/>
                    <a:pt x="267" y="267"/>
                  </a:cubicBezTo>
                  <a:cubicBezTo>
                    <a:pt x="244" y="180"/>
                    <a:pt x="209" y="105"/>
                    <a:pt x="151" y="35"/>
                  </a:cubicBezTo>
                  <a:cubicBezTo>
                    <a:pt x="136" y="13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15"/>
            <p:cNvSpPr/>
            <p:nvPr/>
          </p:nvSpPr>
          <p:spPr>
            <a:xfrm rot="1508308">
              <a:off x="-8319" y="1345133"/>
              <a:ext cx="58179" cy="45458"/>
            </a:xfrm>
            <a:custGeom>
              <a:avLst/>
              <a:gdLst/>
              <a:ahLst/>
              <a:cxnLst/>
              <a:rect l="l" t="t" r="r" b="b"/>
              <a:pathLst>
                <a:path w="343" h="268" extrusionOk="0">
                  <a:moveTo>
                    <a:pt x="244" y="1"/>
                  </a:moveTo>
                  <a:cubicBezTo>
                    <a:pt x="203" y="1"/>
                    <a:pt x="157" y="39"/>
                    <a:pt x="117" y="39"/>
                  </a:cubicBezTo>
                  <a:cubicBezTo>
                    <a:pt x="35" y="79"/>
                    <a:pt x="1" y="137"/>
                    <a:pt x="35" y="195"/>
                  </a:cubicBezTo>
                  <a:cubicBezTo>
                    <a:pt x="55" y="242"/>
                    <a:pt x="97" y="267"/>
                    <a:pt x="142" y="267"/>
                  </a:cubicBezTo>
                  <a:cubicBezTo>
                    <a:pt x="165" y="267"/>
                    <a:pt x="188" y="261"/>
                    <a:pt x="209" y="247"/>
                  </a:cubicBezTo>
                  <a:cubicBezTo>
                    <a:pt x="290" y="213"/>
                    <a:pt x="342" y="108"/>
                    <a:pt x="308" y="50"/>
                  </a:cubicBezTo>
                  <a:cubicBezTo>
                    <a:pt x="289" y="13"/>
                    <a:pt x="267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15"/>
            <p:cNvSpPr/>
            <p:nvPr/>
          </p:nvSpPr>
          <p:spPr>
            <a:xfrm rot="1508308">
              <a:off x="1120946" y="2119225"/>
              <a:ext cx="51225" cy="48850"/>
            </a:xfrm>
            <a:custGeom>
              <a:avLst/>
              <a:gdLst/>
              <a:ahLst/>
              <a:cxnLst/>
              <a:rect l="l" t="t" r="r" b="b"/>
              <a:pathLst>
                <a:path w="302" h="288" extrusionOk="0">
                  <a:moveTo>
                    <a:pt x="139" y="1"/>
                  </a:moveTo>
                  <a:cubicBezTo>
                    <a:pt x="121" y="1"/>
                    <a:pt x="104" y="5"/>
                    <a:pt x="87" y="14"/>
                  </a:cubicBezTo>
                  <a:cubicBezTo>
                    <a:pt x="24" y="49"/>
                    <a:pt x="0" y="130"/>
                    <a:pt x="35" y="194"/>
                  </a:cubicBezTo>
                  <a:cubicBezTo>
                    <a:pt x="59" y="250"/>
                    <a:pt x="116" y="287"/>
                    <a:pt x="177" y="287"/>
                  </a:cubicBezTo>
                  <a:cubicBezTo>
                    <a:pt x="192" y="287"/>
                    <a:pt x="206" y="285"/>
                    <a:pt x="221" y="281"/>
                  </a:cubicBezTo>
                  <a:cubicBezTo>
                    <a:pt x="279" y="240"/>
                    <a:pt x="302" y="165"/>
                    <a:pt x="267" y="101"/>
                  </a:cubicBezTo>
                  <a:cubicBezTo>
                    <a:pt x="241" y="36"/>
                    <a:pt x="19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15"/>
            <p:cNvSpPr/>
            <p:nvPr/>
          </p:nvSpPr>
          <p:spPr>
            <a:xfrm rot="1508308">
              <a:off x="1648319" y="1810385"/>
              <a:ext cx="55295" cy="48002"/>
            </a:xfrm>
            <a:custGeom>
              <a:avLst/>
              <a:gdLst/>
              <a:ahLst/>
              <a:cxnLst/>
              <a:rect l="l" t="t" r="r" b="b"/>
              <a:pathLst>
                <a:path w="326" h="283" extrusionOk="0">
                  <a:moveTo>
                    <a:pt x="204" y="1"/>
                  </a:moveTo>
                  <a:cubicBezTo>
                    <a:pt x="169" y="1"/>
                    <a:pt x="132" y="22"/>
                    <a:pt x="99" y="45"/>
                  </a:cubicBezTo>
                  <a:cubicBezTo>
                    <a:pt x="65" y="73"/>
                    <a:pt x="31" y="107"/>
                    <a:pt x="2" y="141"/>
                  </a:cubicBezTo>
                  <a:lnTo>
                    <a:pt x="2" y="141"/>
                  </a:lnTo>
                  <a:cubicBezTo>
                    <a:pt x="2" y="140"/>
                    <a:pt x="1" y="139"/>
                    <a:pt x="1" y="138"/>
                  </a:cubicBezTo>
                  <a:lnTo>
                    <a:pt x="1" y="143"/>
                  </a:lnTo>
                  <a:cubicBezTo>
                    <a:pt x="1" y="143"/>
                    <a:pt x="2" y="142"/>
                    <a:pt x="2" y="141"/>
                  </a:cubicBezTo>
                  <a:lnTo>
                    <a:pt x="2" y="141"/>
                  </a:lnTo>
                  <a:cubicBezTo>
                    <a:pt x="19" y="180"/>
                    <a:pt x="36" y="214"/>
                    <a:pt x="64" y="242"/>
                  </a:cubicBezTo>
                  <a:cubicBezTo>
                    <a:pt x="86" y="269"/>
                    <a:pt x="116" y="282"/>
                    <a:pt x="147" y="282"/>
                  </a:cubicBezTo>
                  <a:cubicBezTo>
                    <a:pt x="182" y="282"/>
                    <a:pt x="217" y="264"/>
                    <a:pt x="238" y="230"/>
                  </a:cubicBezTo>
                  <a:cubicBezTo>
                    <a:pt x="285" y="178"/>
                    <a:pt x="325" y="126"/>
                    <a:pt x="279" y="45"/>
                  </a:cubicBezTo>
                  <a:cubicBezTo>
                    <a:pt x="256" y="13"/>
                    <a:pt x="231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15"/>
            <p:cNvSpPr/>
            <p:nvPr/>
          </p:nvSpPr>
          <p:spPr>
            <a:xfrm rot="1508308">
              <a:off x="1211240" y="1985512"/>
              <a:ext cx="49189" cy="51564"/>
            </a:xfrm>
            <a:custGeom>
              <a:avLst/>
              <a:gdLst/>
              <a:ahLst/>
              <a:cxnLst/>
              <a:rect l="l" t="t" r="r" b="b"/>
              <a:pathLst>
                <a:path w="290" h="304" extrusionOk="0">
                  <a:moveTo>
                    <a:pt x="117" y="1"/>
                  </a:moveTo>
                  <a:cubicBezTo>
                    <a:pt x="93" y="1"/>
                    <a:pt x="71" y="10"/>
                    <a:pt x="52" y="31"/>
                  </a:cubicBezTo>
                  <a:cubicBezTo>
                    <a:pt x="0" y="77"/>
                    <a:pt x="0" y="164"/>
                    <a:pt x="58" y="210"/>
                  </a:cubicBezTo>
                  <a:cubicBezTo>
                    <a:pt x="103" y="250"/>
                    <a:pt x="154" y="279"/>
                    <a:pt x="210" y="301"/>
                  </a:cubicBezTo>
                  <a:lnTo>
                    <a:pt x="210" y="301"/>
                  </a:lnTo>
                  <a:cubicBezTo>
                    <a:pt x="284" y="210"/>
                    <a:pt x="289" y="152"/>
                    <a:pt x="226" y="66"/>
                  </a:cubicBezTo>
                  <a:cubicBezTo>
                    <a:pt x="194" y="24"/>
                    <a:pt x="154" y="1"/>
                    <a:pt x="117" y="1"/>
                  </a:cubicBezTo>
                  <a:close/>
                  <a:moveTo>
                    <a:pt x="210" y="301"/>
                  </a:moveTo>
                  <a:cubicBezTo>
                    <a:pt x="210" y="302"/>
                    <a:pt x="209" y="303"/>
                    <a:pt x="209" y="303"/>
                  </a:cubicBezTo>
                  <a:lnTo>
                    <a:pt x="214" y="303"/>
                  </a:lnTo>
                  <a:cubicBezTo>
                    <a:pt x="213" y="303"/>
                    <a:pt x="212" y="302"/>
                    <a:pt x="210" y="30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15"/>
            <p:cNvSpPr/>
            <p:nvPr/>
          </p:nvSpPr>
          <p:spPr>
            <a:xfrm rot="1508308">
              <a:off x="2261532" y="1456733"/>
              <a:ext cx="42405" cy="54617"/>
            </a:xfrm>
            <a:custGeom>
              <a:avLst/>
              <a:gdLst/>
              <a:ahLst/>
              <a:cxnLst/>
              <a:rect l="l" t="t" r="r" b="b"/>
              <a:pathLst>
                <a:path w="250" h="322" extrusionOk="0">
                  <a:moveTo>
                    <a:pt x="136" y="0"/>
                  </a:moveTo>
                  <a:cubicBezTo>
                    <a:pt x="123" y="0"/>
                    <a:pt x="108" y="4"/>
                    <a:pt x="93" y="13"/>
                  </a:cubicBezTo>
                  <a:cubicBezTo>
                    <a:pt x="23" y="71"/>
                    <a:pt x="0" y="163"/>
                    <a:pt x="29" y="250"/>
                  </a:cubicBezTo>
                  <a:cubicBezTo>
                    <a:pt x="47" y="295"/>
                    <a:pt x="75" y="322"/>
                    <a:pt x="113" y="322"/>
                  </a:cubicBezTo>
                  <a:cubicBezTo>
                    <a:pt x="125" y="322"/>
                    <a:pt x="137" y="319"/>
                    <a:pt x="151" y="314"/>
                  </a:cubicBezTo>
                  <a:cubicBezTo>
                    <a:pt x="226" y="285"/>
                    <a:pt x="249" y="152"/>
                    <a:pt x="209" y="59"/>
                  </a:cubicBezTo>
                  <a:cubicBezTo>
                    <a:pt x="193" y="22"/>
                    <a:pt x="168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15"/>
            <p:cNvSpPr/>
            <p:nvPr/>
          </p:nvSpPr>
          <p:spPr>
            <a:xfrm rot="1508308">
              <a:off x="221358" y="1043272"/>
              <a:ext cx="54278" cy="43931"/>
            </a:xfrm>
            <a:custGeom>
              <a:avLst/>
              <a:gdLst/>
              <a:ahLst/>
              <a:cxnLst/>
              <a:rect l="l" t="t" r="r" b="b"/>
              <a:pathLst>
                <a:path w="320" h="259" extrusionOk="0">
                  <a:moveTo>
                    <a:pt x="147" y="0"/>
                  </a:moveTo>
                  <a:cubicBezTo>
                    <a:pt x="121" y="0"/>
                    <a:pt x="95" y="6"/>
                    <a:pt x="70" y="18"/>
                  </a:cubicBezTo>
                  <a:cubicBezTo>
                    <a:pt x="18" y="53"/>
                    <a:pt x="1" y="123"/>
                    <a:pt x="42" y="181"/>
                  </a:cubicBezTo>
                  <a:cubicBezTo>
                    <a:pt x="65" y="231"/>
                    <a:pt x="117" y="258"/>
                    <a:pt x="170" y="258"/>
                  </a:cubicBezTo>
                  <a:cubicBezTo>
                    <a:pt x="196" y="258"/>
                    <a:pt x="221" y="252"/>
                    <a:pt x="244" y="239"/>
                  </a:cubicBezTo>
                  <a:cubicBezTo>
                    <a:pt x="302" y="204"/>
                    <a:pt x="320" y="134"/>
                    <a:pt x="285" y="82"/>
                  </a:cubicBezTo>
                  <a:cubicBezTo>
                    <a:pt x="257" y="30"/>
                    <a:pt x="204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15"/>
            <p:cNvSpPr/>
            <p:nvPr/>
          </p:nvSpPr>
          <p:spPr>
            <a:xfrm rot="1508308">
              <a:off x="531972" y="2100129"/>
              <a:ext cx="49189" cy="47832"/>
            </a:xfrm>
            <a:custGeom>
              <a:avLst/>
              <a:gdLst/>
              <a:ahLst/>
              <a:cxnLst/>
              <a:rect l="l" t="t" r="r" b="b"/>
              <a:pathLst>
                <a:path w="290" h="282" extrusionOk="0">
                  <a:moveTo>
                    <a:pt x="152" y="1"/>
                  </a:moveTo>
                  <a:cubicBezTo>
                    <a:pt x="132" y="1"/>
                    <a:pt x="111" y="6"/>
                    <a:pt x="93" y="17"/>
                  </a:cubicBezTo>
                  <a:cubicBezTo>
                    <a:pt x="29" y="52"/>
                    <a:pt x="0" y="133"/>
                    <a:pt x="35" y="196"/>
                  </a:cubicBezTo>
                  <a:cubicBezTo>
                    <a:pt x="53" y="249"/>
                    <a:pt x="100" y="282"/>
                    <a:pt x="153" y="282"/>
                  </a:cubicBezTo>
                  <a:cubicBezTo>
                    <a:pt x="169" y="282"/>
                    <a:pt x="186" y="279"/>
                    <a:pt x="203" y="272"/>
                  </a:cubicBezTo>
                  <a:cubicBezTo>
                    <a:pt x="267" y="225"/>
                    <a:pt x="290" y="144"/>
                    <a:pt x="267" y="69"/>
                  </a:cubicBezTo>
                  <a:cubicBezTo>
                    <a:pt x="243" y="25"/>
                    <a:pt x="197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15"/>
            <p:cNvSpPr/>
            <p:nvPr/>
          </p:nvSpPr>
          <p:spPr>
            <a:xfrm rot="1508308">
              <a:off x="1768072" y="655749"/>
              <a:ext cx="52242" cy="42235"/>
            </a:xfrm>
            <a:custGeom>
              <a:avLst/>
              <a:gdLst/>
              <a:ahLst/>
              <a:cxnLst/>
              <a:rect l="l" t="t" r="r" b="b"/>
              <a:pathLst>
                <a:path w="308" h="249" extrusionOk="0">
                  <a:moveTo>
                    <a:pt x="130" y="1"/>
                  </a:moveTo>
                  <a:cubicBezTo>
                    <a:pt x="110" y="1"/>
                    <a:pt x="90" y="5"/>
                    <a:pt x="70" y="13"/>
                  </a:cubicBezTo>
                  <a:cubicBezTo>
                    <a:pt x="18" y="37"/>
                    <a:pt x="0" y="100"/>
                    <a:pt x="29" y="147"/>
                  </a:cubicBezTo>
                  <a:cubicBezTo>
                    <a:pt x="52" y="210"/>
                    <a:pt x="114" y="249"/>
                    <a:pt x="178" y="249"/>
                  </a:cubicBezTo>
                  <a:cubicBezTo>
                    <a:pt x="196" y="249"/>
                    <a:pt x="214" y="246"/>
                    <a:pt x="232" y="239"/>
                  </a:cubicBezTo>
                  <a:cubicBezTo>
                    <a:pt x="284" y="216"/>
                    <a:pt x="307" y="152"/>
                    <a:pt x="278" y="100"/>
                  </a:cubicBezTo>
                  <a:cubicBezTo>
                    <a:pt x="252" y="39"/>
                    <a:pt x="193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15"/>
            <p:cNvSpPr/>
            <p:nvPr/>
          </p:nvSpPr>
          <p:spPr>
            <a:xfrm rot="1508308">
              <a:off x="1487907" y="2457765"/>
              <a:ext cx="52242" cy="47154"/>
            </a:xfrm>
            <a:custGeom>
              <a:avLst/>
              <a:gdLst/>
              <a:ahLst/>
              <a:cxnLst/>
              <a:rect l="l" t="t" r="r" b="b"/>
              <a:pathLst>
                <a:path w="308" h="278" extrusionOk="0">
                  <a:moveTo>
                    <a:pt x="149" y="1"/>
                  </a:moveTo>
                  <a:cubicBezTo>
                    <a:pt x="126" y="1"/>
                    <a:pt x="103" y="7"/>
                    <a:pt x="82" y="19"/>
                  </a:cubicBezTo>
                  <a:cubicBezTo>
                    <a:pt x="18" y="54"/>
                    <a:pt x="0" y="135"/>
                    <a:pt x="35" y="193"/>
                  </a:cubicBezTo>
                  <a:cubicBezTo>
                    <a:pt x="60" y="247"/>
                    <a:pt x="112" y="277"/>
                    <a:pt x="165" y="277"/>
                  </a:cubicBezTo>
                  <a:cubicBezTo>
                    <a:pt x="186" y="277"/>
                    <a:pt x="207" y="272"/>
                    <a:pt x="226" y="263"/>
                  </a:cubicBezTo>
                  <a:cubicBezTo>
                    <a:pt x="290" y="222"/>
                    <a:pt x="308" y="147"/>
                    <a:pt x="273" y="83"/>
                  </a:cubicBezTo>
                  <a:cubicBezTo>
                    <a:pt x="249" y="31"/>
                    <a:pt x="200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15"/>
            <p:cNvSpPr/>
            <p:nvPr/>
          </p:nvSpPr>
          <p:spPr>
            <a:xfrm rot="1508308">
              <a:off x="610674" y="1617675"/>
              <a:ext cx="47323" cy="52412"/>
            </a:xfrm>
            <a:custGeom>
              <a:avLst/>
              <a:gdLst/>
              <a:ahLst/>
              <a:cxnLst/>
              <a:rect l="l" t="t" r="r" b="b"/>
              <a:pathLst>
                <a:path w="279" h="309" extrusionOk="0">
                  <a:moveTo>
                    <a:pt x="166" y="0"/>
                  </a:moveTo>
                  <a:cubicBezTo>
                    <a:pt x="155" y="0"/>
                    <a:pt x="144" y="2"/>
                    <a:pt x="133" y="7"/>
                  </a:cubicBezTo>
                  <a:cubicBezTo>
                    <a:pt x="47" y="42"/>
                    <a:pt x="0" y="129"/>
                    <a:pt x="18" y="221"/>
                  </a:cubicBezTo>
                  <a:cubicBezTo>
                    <a:pt x="29" y="268"/>
                    <a:pt x="41" y="302"/>
                    <a:pt x="93" y="308"/>
                  </a:cubicBezTo>
                  <a:cubicBezTo>
                    <a:pt x="96" y="309"/>
                    <a:pt x="99" y="309"/>
                    <a:pt x="102" y="309"/>
                  </a:cubicBezTo>
                  <a:cubicBezTo>
                    <a:pt x="158" y="309"/>
                    <a:pt x="176" y="259"/>
                    <a:pt x="209" y="210"/>
                  </a:cubicBezTo>
                  <a:cubicBezTo>
                    <a:pt x="243" y="158"/>
                    <a:pt x="278" y="111"/>
                    <a:pt x="243" y="48"/>
                  </a:cubicBezTo>
                  <a:cubicBezTo>
                    <a:pt x="226" y="18"/>
                    <a:pt x="197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15"/>
            <p:cNvSpPr/>
            <p:nvPr/>
          </p:nvSpPr>
          <p:spPr>
            <a:xfrm rot="1508308">
              <a:off x="973521" y="1660518"/>
              <a:ext cx="47323" cy="48511"/>
            </a:xfrm>
            <a:custGeom>
              <a:avLst/>
              <a:gdLst/>
              <a:ahLst/>
              <a:cxnLst/>
              <a:rect l="l" t="t" r="r" b="b"/>
              <a:pathLst>
                <a:path w="279" h="286" extrusionOk="0">
                  <a:moveTo>
                    <a:pt x="181" y="0"/>
                  </a:moveTo>
                  <a:cubicBezTo>
                    <a:pt x="164" y="0"/>
                    <a:pt x="146" y="4"/>
                    <a:pt x="128" y="8"/>
                  </a:cubicBezTo>
                  <a:cubicBezTo>
                    <a:pt x="47" y="37"/>
                    <a:pt x="0" y="124"/>
                    <a:pt x="24" y="205"/>
                  </a:cubicBezTo>
                  <a:cubicBezTo>
                    <a:pt x="37" y="253"/>
                    <a:pt x="80" y="285"/>
                    <a:pt x="125" y="285"/>
                  </a:cubicBezTo>
                  <a:cubicBezTo>
                    <a:pt x="140" y="285"/>
                    <a:pt x="154" y="282"/>
                    <a:pt x="168" y="275"/>
                  </a:cubicBezTo>
                  <a:cubicBezTo>
                    <a:pt x="232" y="252"/>
                    <a:pt x="279" y="107"/>
                    <a:pt x="250" y="37"/>
                  </a:cubicBezTo>
                  <a:cubicBezTo>
                    <a:pt x="232" y="9"/>
                    <a:pt x="208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15"/>
            <p:cNvSpPr/>
            <p:nvPr/>
          </p:nvSpPr>
          <p:spPr>
            <a:xfrm rot="1508308">
              <a:off x="1858312" y="1248299"/>
              <a:ext cx="58009" cy="46984"/>
            </a:xfrm>
            <a:custGeom>
              <a:avLst/>
              <a:gdLst/>
              <a:ahLst/>
              <a:cxnLst/>
              <a:rect l="l" t="t" r="r" b="b"/>
              <a:pathLst>
                <a:path w="342" h="277" extrusionOk="0">
                  <a:moveTo>
                    <a:pt x="241" y="1"/>
                  </a:moveTo>
                  <a:cubicBezTo>
                    <a:pt x="214" y="1"/>
                    <a:pt x="185" y="14"/>
                    <a:pt x="157" y="28"/>
                  </a:cubicBezTo>
                  <a:cubicBezTo>
                    <a:pt x="58" y="81"/>
                    <a:pt x="0" y="167"/>
                    <a:pt x="41" y="237"/>
                  </a:cubicBezTo>
                  <a:cubicBezTo>
                    <a:pt x="57" y="267"/>
                    <a:pt x="77" y="276"/>
                    <a:pt x="98" y="276"/>
                  </a:cubicBezTo>
                  <a:cubicBezTo>
                    <a:pt x="123" y="276"/>
                    <a:pt x="149" y="264"/>
                    <a:pt x="174" y="254"/>
                  </a:cubicBezTo>
                  <a:cubicBezTo>
                    <a:pt x="278" y="202"/>
                    <a:pt x="342" y="110"/>
                    <a:pt x="313" y="52"/>
                  </a:cubicBezTo>
                  <a:cubicBezTo>
                    <a:pt x="293" y="14"/>
                    <a:pt x="268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15"/>
            <p:cNvSpPr/>
            <p:nvPr/>
          </p:nvSpPr>
          <p:spPr>
            <a:xfrm rot="1508308">
              <a:off x="2215878" y="491198"/>
              <a:ext cx="49359" cy="48850"/>
            </a:xfrm>
            <a:custGeom>
              <a:avLst/>
              <a:gdLst/>
              <a:ahLst/>
              <a:cxnLst/>
              <a:rect l="l" t="t" r="r" b="b"/>
              <a:pathLst>
                <a:path w="291" h="288" extrusionOk="0">
                  <a:moveTo>
                    <a:pt x="174" y="1"/>
                  </a:moveTo>
                  <a:cubicBezTo>
                    <a:pt x="153" y="1"/>
                    <a:pt x="133" y="7"/>
                    <a:pt x="116" y="18"/>
                  </a:cubicBezTo>
                  <a:cubicBezTo>
                    <a:pt x="35" y="47"/>
                    <a:pt x="0" y="134"/>
                    <a:pt x="35" y="210"/>
                  </a:cubicBezTo>
                  <a:cubicBezTo>
                    <a:pt x="56" y="256"/>
                    <a:pt x="84" y="287"/>
                    <a:pt x="126" y="287"/>
                  </a:cubicBezTo>
                  <a:cubicBezTo>
                    <a:pt x="142" y="287"/>
                    <a:pt x="160" y="283"/>
                    <a:pt x="180" y="273"/>
                  </a:cubicBezTo>
                  <a:cubicBezTo>
                    <a:pt x="232" y="250"/>
                    <a:pt x="290" y="76"/>
                    <a:pt x="261" y="42"/>
                  </a:cubicBezTo>
                  <a:cubicBezTo>
                    <a:pt x="237" y="14"/>
                    <a:pt x="205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15"/>
            <p:cNvSpPr/>
            <p:nvPr/>
          </p:nvSpPr>
          <p:spPr>
            <a:xfrm rot="1508308">
              <a:off x="1585230" y="814379"/>
              <a:ext cx="49359" cy="50037"/>
            </a:xfrm>
            <a:custGeom>
              <a:avLst/>
              <a:gdLst/>
              <a:ahLst/>
              <a:cxnLst/>
              <a:rect l="l" t="t" r="r" b="b"/>
              <a:pathLst>
                <a:path w="291" h="295" extrusionOk="0">
                  <a:moveTo>
                    <a:pt x="183" y="1"/>
                  </a:moveTo>
                  <a:cubicBezTo>
                    <a:pt x="121" y="1"/>
                    <a:pt x="64" y="35"/>
                    <a:pt x="35" y="98"/>
                  </a:cubicBezTo>
                  <a:cubicBezTo>
                    <a:pt x="1" y="156"/>
                    <a:pt x="18" y="237"/>
                    <a:pt x="76" y="277"/>
                  </a:cubicBezTo>
                  <a:cubicBezTo>
                    <a:pt x="90" y="289"/>
                    <a:pt x="109" y="295"/>
                    <a:pt x="129" y="295"/>
                  </a:cubicBezTo>
                  <a:cubicBezTo>
                    <a:pt x="148" y="295"/>
                    <a:pt x="169" y="289"/>
                    <a:pt x="186" y="277"/>
                  </a:cubicBezTo>
                  <a:cubicBezTo>
                    <a:pt x="232" y="237"/>
                    <a:pt x="290" y="80"/>
                    <a:pt x="267" y="34"/>
                  </a:cubicBezTo>
                  <a:cubicBezTo>
                    <a:pt x="255" y="22"/>
                    <a:pt x="238" y="11"/>
                    <a:pt x="221" y="5"/>
                  </a:cubicBezTo>
                  <a:cubicBezTo>
                    <a:pt x="208" y="2"/>
                    <a:pt x="19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15"/>
            <p:cNvSpPr/>
            <p:nvPr/>
          </p:nvSpPr>
          <p:spPr>
            <a:xfrm rot="1508308">
              <a:off x="159616" y="3361333"/>
              <a:ext cx="58179" cy="39182"/>
            </a:xfrm>
            <a:custGeom>
              <a:avLst/>
              <a:gdLst/>
              <a:ahLst/>
              <a:cxnLst/>
              <a:rect l="l" t="t" r="r" b="b"/>
              <a:pathLst>
                <a:path w="343" h="231" extrusionOk="0">
                  <a:moveTo>
                    <a:pt x="100" y="0"/>
                  </a:moveTo>
                  <a:cubicBezTo>
                    <a:pt x="82" y="0"/>
                    <a:pt x="63" y="4"/>
                    <a:pt x="42" y="15"/>
                  </a:cubicBezTo>
                  <a:cubicBezTo>
                    <a:pt x="7" y="44"/>
                    <a:pt x="1" y="96"/>
                    <a:pt x="30" y="137"/>
                  </a:cubicBezTo>
                  <a:cubicBezTo>
                    <a:pt x="62" y="196"/>
                    <a:pt x="123" y="231"/>
                    <a:pt x="188" y="231"/>
                  </a:cubicBezTo>
                  <a:cubicBezTo>
                    <a:pt x="205" y="231"/>
                    <a:pt x="222" y="228"/>
                    <a:pt x="238" y="223"/>
                  </a:cubicBezTo>
                  <a:cubicBezTo>
                    <a:pt x="285" y="218"/>
                    <a:pt x="337" y="189"/>
                    <a:pt x="343" y="137"/>
                  </a:cubicBezTo>
                  <a:cubicBezTo>
                    <a:pt x="343" y="84"/>
                    <a:pt x="296" y="73"/>
                    <a:pt x="262" y="61"/>
                  </a:cubicBezTo>
                  <a:cubicBezTo>
                    <a:pt x="204" y="48"/>
                    <a:pt x="159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15"/>
            <p:cNvSpPr/>
            <p:nvPr/>
          </p:nvSpPr>
          <p:spPr>
            <a:xfrm rot="1508308">
              <a:off x="675239" y="2180261"/>
              <a:ext cx="62080" cy="43253"/>
            </a:xfrm>
            <a:custGeom>
              <a:avLst/>
              <a:gdLst/>
              <a:ahLst/>
              <a:cxnLst/>
              <a:rect l="l" t="t" r="r" b="b"/>
              <a:pathLst>
                <a:path w="366" h="255" extrusionOk="0">
                  <a:moveTo>
                    <a:pt x="277" y="0"/>
                  </a:moveTo>
                  <a:cubicBezTo>
                    <a:pt x="244" y="0"/>
                    <a:pt x="207" y="27"/>
                    <a:pt x="174" y="38"/>
                  </a:cubicBezTo>
                  <a:cubicBezTo>
                    <a:pt x="110" y="56"/>
                    <a:pt x="58" y="90"/>
                    <a:pt x="23" y="137"/>
                  </a:cubicBezTo>
                  <a:cubicBezTo>
                    <a:pt x="0" y="166"/>
                    <a:pt x="0" y="206"/>
                    <a:pt x="23" y="229"/>
                  </a:cubicBezTo>
                  <a:cubicBezTo>
                    <a:pt x="37" y="247"/>
                    <a:pt x="53" y="255"/>
                    <a:pt x="73" y="255"/>
                  </a:cubicBezTo>
                  <a:cubicBezTo>
                    <a:pt x="80" y="255"/>
                    <a:pt x="86" y="254"/>
                    <a:pt x="93" y="253"/>
                  </a:cubicBezTo>
                  <a:cubicBezTo>
                    <a:pt x="116" y="247"/>
                    <a:pt x="139" y="241"/>
                    <a:pt x="157" y="229"/>
                  </a:cubicBezTo>
                  <a:cubicBezTo>
                    <a:pt x="186" y="218"/>
                    <a:pt x="215" y="200"/>
                    <a:pt x="244" y="183"/>
                  </a:cubicBezTo>
                  <a:cubicBezTo>
                    <a:pt x="290" y="148"/>
                    <a:pt x="365" y="119"/>
                    <a:pt x="330" y="38"/>
                  </a:cubicBezTo>
                  <a:cubicBezTo>
                    <a:pt x="315" y="10"/>
                    <a:pt x="297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15"/>
            <p:cNvSpPr/>
            <p:nvPr/>
          </p:nvSpPr>
          <p:spPr>
            <a:xfrm rot="1508308">
              <a:off x="1683253" y="2165777"/>
              <a:ext cx="50207" cy="43253"/>
            </a:xfrm>
            <a:custGeom>
              <a:avLst/>
              <a:gdLst/>
              <a:ahLst/>
              <a:cxnLst/>
              <a:rect l="l" t="t" r="r" b="b"/>
              <a:pathLst>
                <a:path w="296" h="255" extrusionOk="0">
                  <a:moveTo>
                    <a:pt x="151" y="0"/>
                  </a:moveTo>
                  <a:cubicBezTo>
                    <a:pt x="130" y="0"/>
                    <a:pt x="107" y="4"/>
                    <a:pt x="82" y="12"/>
                  </a:cubicBezTo>
                  <a:cubicBezTo>
                    <a:pt x="24" y="41"/>
                    <a:pt x="1" y="111"/>
                    <a:pt x="24" y="169"/>
                  </a:cubicBezTo>
                  <a:cubicBezTo>
                    <a:pt x="41" y="222"/>
                    <a:pt x="89" y="254"/>
                    <a:pt x="139" y="254"/>
                  </a:cubicBezTo>
                  <a:cubicBezTo>
                    <a:pt x="155" y="254"/>
                    <a:pt x="171" y="251"/>
                    <a:pt x="186" y="244"/>
                  </a:cubicBezTo>
                  <a:cubicBezTo>
                    <a:pt x="261" y="221"/>
                    <a:pt x="296" y="146"/>
                    <a:pt x="261" y="82"/>
                  </a:cubicBezTo>
                  <a:cubicBezTo>
                    <a:pt x="240" y="27"/>
                    <a:pt x="204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15"/>
            <p:cNvSpPr/>
            <p:nvPr/>
          </p:nvSpPr>
          <p:spPr>
            <a:xfrm rot="1508308">
              <a:off x="518323" y="737764"/>
              <a:ext cx="51225" cy="45797"/>
            </a:xfrm>
            <a:custGeom>
              <a:avLst/>
              <a:gdLst/>
              <a:ahLst/>
              <a:cxnLst/>
              <a:rect l="l" t="t" r="r" b="b"/>
              <a:pathLst>
                <a:path w="302" h="270" extrusionOk="0">
                  <a:moveTo>
                    <a:pt x="117" y="1"/>
                  </a:moveTo>
                  <a:cubicBezTo>
                    <a:pt x="100" y="1"/>
                    <a:pt x="84" y="5"/>
                    <a:pt x="70" y="14"/>
                  </a:cubicBezTo>
                  <a:cubicBezTo>
                    <a:pt x="1" y="49"/>
                    <a:pt x="6" y="113"/>
                    <a:pt x="30" y="171"/>
                  </a:cubicBezTo>
                  <a:cubicBezTo>
                    <a:pt x="48" y="232"/>
                    <a:pt x="105" y="270"/>
                    <a:pt x="166" y="270"/>
                  </a:cubicBezTo>
                  <a:cubicBezTo>
                    <a:pt x="180" y="270"/>
                    <a:pt x="195" y="268"/>
                    <a:pt x="209" y="263"/>
                  </a:cubicBezTo>
                  <a:cubicBezTo>
                    <a:pt x="273" y="246"/>
                    <a:pt x="302" y="171"/>
                    <a:pt x="267" y="118"/>
                  </a:cubicBezTo>
                  <a:cubicBezTo>
                    <a:pt x="240" y="51"/>
                    <a:pt x="175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15"/>
            <p:cNvSpPr/>
            <p:nvPr/>
          </p:nvSpPr>
          <p:spPr>
            <a:xfrm rot="1508308">
              <a:off x="2007939" y="417004"/>
              <a:ext cx="45288" cy="55635"/>
            </a:xfrm>
            <a:custGeom>
              <a:avLst/>
              <a:gdLst/>
              <a:ahLst/>
              <a:cxnLst/>
              <a:rect l="l" t="t" r="r" b="b"/>
              <a:pathLst>
                <a:path w="267" h="328" extrusionOk="0">
                  <a:moveTo>
                    <a:pt x="131" y="0"/>
                  </a:moveTo>
                  <a:cubicBezTo>
                    <a:pt x="128" y="0"/>
                    <a:pt x="125" y="0"/>
                    <a:pt x="122" y="1"/>
                  </a:cubicBezTo>
                  <a:cubicBezTo>
                    <a:pt x="70" y="12"/>
                    <a:pt x="29" y="47"/>
                    <a:pt x="23" y="93"/>
                  </a:cubicBezTo>
                  <a:cubicBezTo>
                    <a:pt x="0" y="145"/>
                    <a:pt x="6" y="203"/>
                    <a:pt x="35" y="250"/>
                  </a:cubicBezTo>
                  <a:cubicBezTo>
                    <a:pt x="57" y="299"/>
                    <a:pt x="100" y="327"/>
                    <a:pt x="148" y="327"/>
                  </a:cubicBezTo>
                  <a:cubicBezTo>
                    <a:pt x="162" y="327"/>
                    <a:pt x="177" y="325"/>
                    <a:pt x="192" y="319"/>
                  </a:cubicBezTo>
                  <a:cubicBezTo>
                    <a:pt x="267" y="296"/>
                    <a:pt x="267" y="232"/>
                    <a:pt x="238" y="169"/>
                  </a:cubicBezTo>
                  <a:cubicBezTo>
                    <a:pt x="226" y="140"/>
                    <a:pt x="220" y="116"/>
                    <a:pt x="209" y="93"/>
                  </a:cubicBezTo>
                  <a:cubicBezTo>
                    <a:pt x="192" y="49"/>
                    <a:pt x="18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15"/>
            <p:cNvSpPr/>
            <p:nvPr/>
          </p:nvSpPr>
          <p:spPr>
            <a:xfrm rot="1508308">
              <a:off x="1063601" y="1193713"/>
              <a:ext cx="48172" cy="48172"/>
            </a:xfrm>
            <a:custGeom>
              <a:avLst/>
              <a:gdLst/>
              <a:ahLst/>
              <a:cxnLst/>
              <a:rect l="l" t="t" r="r" b="b"/>
              <a:pathLst>
                <a:path w="284" h="284" extrusionOk="0">
                  <a:moveTo>
                    <a:pt x="140" y="1"/>
                  </a:moveTo>
                  <a:cubicBezTo>
                    <a:pt x="117" y="1"/>
                    <a:pt x="95" y="7"/>
                    <a:pt x="75" y="21"/>
                  </a:cubicBezTo>
                  <a:cubicBezTo>
                    <a:pt x="12" y="61"/>
                    <a:pt x="0" y="142"/>
                    <a:pt x="41" y="200"/>
                  </a:cubicBezTo>
                  <a:cubicBezTo>
                    <a:pt x="58" y="254"/>
                    <a:pt x="104" y="283"/>
                    <a:pt x="153" y="283"/>
                  </a:cubicBezTo>
                  <a:cubicBezTo>
                    <a:pt x="168" y="283"/>
                    <a:pt x="182" y="281"/>
                    <a:pt x="197" y="276"/>
                  </a:cubicBezTo>
                  <a:cubicBezTo>
                    <a:pt x="261" y="223"/>
                    <a:pt x="284" y="142"/>
                    <a:pt x="249" y="67"/>
                  </a:cubicBezTo>
                  <a:cubicBezTo>
                    <a:pt x="226" y="25"/>
                    <a:pt x="183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15"/>
            <p:cNvSpPr/>
            <p:nvPr/>
          </p:nvSpPr>
          <p:spPr>
            <a:xfrm rot="1508308">
              <a:off x="-14389" y="1851084"/>
              <a:ext cx="45288" cy="51564"/>
            </a:xfrm>
            <a:custGeom>
              <a:avLst/>
              <a:gdLst/>
              <a:ahLst/>
              <a:cxnLst/>
              <a:rect l="l" t="t" r="r" b="b"/>
              <a:pathLst>
                <a:path w="267" h="304" extrusionOk="0">
                  <a:moveTo>
                    <a:pt x="151" y="1"/>
                  </a:moveTo>
                  <a:cubicBezTo>
                    <a:pt x="139" y="1"/>
                    <a:pt x="127" y="3"/>
                    <a:pt x="116" y="9"/>
                  </a:cubicBezTo>
                  <a:cubicBezTo>
                    <a:pt x="35" y="43"/>
                    <a:pt x="0" y="130"/>
                    <a:pt x="29" y="211"/>
                  </a:cubicBezTo>
                  <a:cubicBezTo>
                    <a:pt x="47" y="261"/>
                    <a:pt x="72" y="304"/>
                    <a:pt x="121" y="304"/>
                  </a:cubicBezTo>
                  <a:cubicBezTo>
                    <a:pt x="135" y="304"/>
                    <a:pt x="150" y="300"/>
                    <a:pt x="168" y="292"/>
                  </a:cubicBezTo>
                  <a:cubicBezTo>
                    <a:pt x="226" y="269"/>
                    <a:pt x="267" y="153"/>
                    <a:pt x="238" y="72"/>
                  </a:cubicBezTo>
                  <a:cubicBezTo>
                    <a:pt x="229" y="28"/>
                    <a:pt x="190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15"/>
            <p:cNvSpPr/>
            <p:nvPr/>
          </p:nvSpPr>
          <p:spPr>
            <a:xfrm rot="1508308">
              <a:off x="1871611" y="903046"/>
              <a:ext cx="49359" cy="53599"/>
            </a:xfrm>
            <a:custGeom>
              <a:avLst/>
              <a:gdLst/>
              <a:ahLst/>
              <a:cxnLst/>
              <a:rect l="l" t="t" r="r" b="b"/>
              <a:pathLst>
                <a:path w="291" h="316" extrusionOk="0">
                  <a:moveTo>
                    <a:pt x="215" y="1"/>
                  </a:moveTo>
                  <a:cubicBezTo>
                    <a:pt x="94" y="13"/>
                    <a:pt x="1" y="117"/>
                    <a:pt x="7" y="239"/>
                  </a:cubicBezTo>
                  <a:cubicBezTo>
                    <a:pt x="12" y="279"/>
                    <a:pt x="49" y="316"/>
                    <a:pt x="89" y="316"/>
                  </a:cubicBezTo>
                  <a:cubicBezTo>
                    <a:pt x="94" y="316"/>
                    <a:pt x="100" y="315"/>
                    <a:pt x="105" y="314"/>
                  </a:cubicBezTo>
                  <a:cubicBezTo>
                    <a:pt x="181" y="308"/>
                    <a:pt x="291" y="99"/>
                    <a:pt x="262" y="24"/>
                  </a:cubicBezTo>
                  <a:cubicBezTo>
                    <a:pt x="250" y="24"/>
                    <a:pt x="233" y="7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15"/>
            <p:cNvSpPr/>
            <p:nvPr/>
          </p:nvSpPr>
          <p:spPr>
            <a:xfrm rot="1508308">
              <a:off x="63349" y="2966125"/>
              <a:ext cx="59197" cy="37486"/>
            </a:xfrm>
            <a:custGeom>
              <a:avLst/>
              <a:gdLst/>
              <a:ahLst/>
              <a:cxnLst/>
              <a:rect l="l" t="t" r="r" b="b"/>
              <a:pathLst>
                <a:path w="349" h="221" extrusionOk="0">
                  <a:moveTo>
                    <a:pt x="87" y="0"/>
                  </a:moveTo>
                  <a:cubicBezTo>
                    <a:pt x="53" y="0"/>
                    <a:pt x="28" y="22"/>
                    <a:pt x="18" y="53"/>
                  </a:cubicBezTo>
                  <a:cubicBezTo>
                    <a:pt x="1" y="88"/>
                    <a:pt x="12" y="123"/>
                    <a:pt x="35" y="146"/>
                  </a:cubicBezTo>
                  <a:cubicBezTo>
                    <a:pt x="91" y="193"/>
                    <a:pt x="162" y="220"/>
                    <a:pt x="233" y="220"/>
                  </a:cubicBezTo>
                  <a:cubicBezTo>
                    <a:pt x="251" y="220"/>
                    <a:pt x="268" y="219"/>
                    <a:pt x="285" y="215"/>
                  </a:cubicBezTo>
                  <a:cubicBezTo>
                    <a:pt x="337" y="204"/>
                    <a:pt x="348" y="169"/>
                    <a:pt x="325" y="117"/>
                  </a:cubicBezTo>
                  <a:cubicBezTo>
                    <a:pt x="267" y="53"/>
                    <a:pt x="186" y="13"/>
                    <a:pt x="99" y="1"/>
                  </a:cubicBezTo>
                  <a:cubicBezTo>
                    <a:pt x="95" y="0"/>
                    <a:pt x="91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15"/>
            <p:cNvSpPr/>
            <p:nvPr/>
          </p:nvSpPr>
          <p:spPr>
            <a:xfrm rot="1508308">
              <a:off x="939733" y="2333379"/>
              <a:ext cx="45458" cy="49020"/>
            </a:xfrm>
            <a:custGeom>
              <a:avLst/>
              <a:gdLst/>
              <a:ahLst/>
              <a:cxnLst/>
              <a:rect l="l" t="t" r="r" b="b"/>
              <a:pathLst>
                <a:path w="268" h="289" extrusionOk="0">
                  <a:moveTo>
                    <a:pt x="158" y="0"/>
                  </a:moveTo>
                  <a:cubicBezTo>
                    <a:pt x="144" y="0"/>
                    <a:pt x="130" y="3"/>
                    <a:pt x="117" y="9"/>
                  </a:cubicBezTo>
                  <a:cubicBezTo>
                    <a:pt x="36" y="55"/>
                    <a:pt x="1" y="148"/>
                    <a:pt x="24" y="235"/>
                  </a:cubicBezTo>
                  <a:cubicBezTo>
                    <a:pt x="36" y="267"/>
                    <a:pt x="68" y="288"/>
                    <a:pt x="100" y="288"/>
                  </a:cubicBezTo>
                  <a:cubicBezTo>
                    <a:pt x="114" y="288"/>
                    <a:pt x="127" y="284"/>
                    <a:pt x="140" y="275"/>
                  </a:cubicBezTo>
                  <a:cubicBezTo>
                    <a:pt x="221" y="235"/>
                    <a:pt x="267" y="148"/>
                    <a:pt x="250" y="61"/>
                  </a:cubicBezTo>
                  <a:cubicBezTo>
                    <a:pt x="233" y="23"/>
                    <a:pt x="19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15"/>
            <p:cNvSpPr/>
            <p:nvPr/>
          </p:nvSpPr>
          <p:spPr>
            <a:xfrm rot="1508308">
              <a:off x="2057642" y="2324034"/>
              <a:ext cx="50207" cy="46815"/>
            </a:xfrm>
            <a:custGeom>
              <a:avLst/>
              <a:gdLst/>
              <a:ahLst/>
              <a:cxnLst/>
              <a:rect l="l" t="t" r="r" b="b"/>
              <a:pathLst>
                <a:path w="296" h="276" extrusionOk="0">
                  <a:moveTo>
                    <a:pt x="181" y="0"/>
                  </a:moveTo>
                  <a:cubicBezTo>
                    <a:pt x="161" y="0"/>
                    <a:pt x="139" y="5"/>
                    <a:pt x="116" y="14"/>
                  </a:cubicBezTo>
                  <a:cubicBezTo>
                    <a:pt x="41" y="48"/>
                    <a:pt x="0" y="135"/>
                    <a:pt x="29" y="216"/>
                  </a:cubicBezTo>
                  <a:cubicBezTo>
                    <a:pt x="45" y="253"/>
                    <a:pt x="82" y="275"/>
                    <a:pt x="120" y="275"/>
                  </a:cubicBezTo>
                  <a:cubicBezTo>
                    <a:pt x="136" y="275"/>
                    <a:pt x="153" y="271"/>
                    <a:pt x="168" y="263"/>
                  </a:cubicBezTo>
                  <a:cubicBezTo>
                    <a:pt x="238" y="234"/>
                    <a:pt x="295" y="124"/>
                    <a:pt x="272" y="66"/>
                  </a:cubicBezTo>
                  <a:cubicBezTo>
                    <a:pt x="250" y="17"/>
                    <a:pt x="218" y="0"/>
                    <a:pt x="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15"/>
            <p:cNvSpPr/>
            <p:nvPr/>
          </p:nvSpPr>
          <p:spPr>
            <a:xfrm rot="1508308">
              <a:off x="85425" y="1571081"/>
              <a:ext cx="50207" cy="53090"/>
            </a:xfrm>
            <a:custGeom>
              <a:avLst/>
              <a:gdLst/>
              <a:ahLst/>
              <a:cxnLst/>
              <a:rect l="l" t="t" r="r" b="b"/>
              <a:pathLst>
                <a:path w="296" h="313" extrusionOk="0">
                  <a:moveTo>
                    <a:pt x="149" y="0"/>
                  </a:moveTo>
                  <a:cubicBezTo>
                    <a:pt x="131" y="0"/>
                    <a:pt x="110" y="7"/>
                    <a:pt x="87" y="22"/>
                  </a:cubicBezTo>
                  <a:cubicBezTo>
                    <a:pt x="0" y="74"/>
                    <a:pt x="35" y="143"/>
                    <a:pt x="64" y="219"/>
                  </a:cubicBezTo>
                  <a:cubicBezTo>
                    <a:pt x="96" y="264"/>
                    <a:pt x="124" y="312"/>
                    <a:pt x="173" y="312"/>
                  </a:cubicBezTo>
                  <a:cubicBezTo>
                    <a:pt x="187" y="312"/>
                    <a:pt x="203" y="309"/>
                    <a:pt x="220" y="300"/>
                  </a:cubicBezTo>
                  <a:cubicBezTo>
                    <a:pt x="284" y="276"/>
                    <a:pt x="296" y="172"/>
                    <a:pt x="249" y="85"/>
                  </a:cubicBezTo>
                  <a:cubicBezTo>
                    <a:pt x="225" y="40"/>
                    <a:pt x="194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15"/>
            <p:cNvSpPr/>
            <p:nvPr/>
          </p:nvSpPr>
          <p:spPr>
            <a:xfrm rot="1508308">
              <a:off x="1075475" y="2140266"/>
              <a:ext cx="40539" cy="54447"/>
            </a:xfrm>
            <a:custGeom>
              <a:avLst/>
              <a:gdLst/>
              <a:ahLst/>
              <a:cxnLst/>
              <a:rect l="l" t="t" r="r" b="b"/>
              <a:pathLst>
                <a:path w="239" h="321" extrusionOk="0">
                  <a:moveTo>
                    <a:pt x="118" y="1"/>
                  </a:moveTo>
                  <a:cubicBezTo>
                    <a:pt x="57" y="1"/>
                    <a:pt x="12" y="60"/>
                    <a:pt x="7" y="129"/>
                  </a:cubicBezTo>
                  <a:cubicBezTo>
                    <a:pt x="1" y="199"/>
                    <a:pt x="47" y="257"/>
                    <a:pt x="65" y="321"/>
                  </a:cubicBezTo>
                  <a:cubicBezTo>
                    <a:pt x="146" y="303"/>
                    <a:pt x="209" y="239"/>
                    <a:pt x="221" y="153"/>
                  </a:cubicBezTo>
                  <a:cubicBezTo>
                    <a:pt x="238" y="71"/>
                    <a:pt x="198" y="8"/>
                    <a:pt x="134" y="2"/>
                  </a:cubicBezTo>
                  <a:cubicBezTo>
                    <a:pt x="129" y="1"/>
                    <a:pt x="123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15"/>
            <p:cNvSpPr/>
            <p:nvPr/>
          </p:nvSpPr>
          <p:spPr>
            <a:xfrm rot="1508308">
              <a:off x="2046057" y="1416376"/>
              <a:ext cx="50207" cy="42065"/>
            </a:xfrm>
            <a:custGeom>
              <a:avLst/>
              <a:gdLst/>
              <a:ahLst/>
              <a:cxnLst/>
              <a:rect l="l" t="t" r="r" b="b"/>
              <a:pathLst>
                <a:path w="296" h="248" extrusionOk="0">
                  <a:moveTo>
                    <a:pt x="138" y="1"/>
                  </a:moveTo>
                  <a:cubicBezTo>
                    <a:pt x="115" y="1"/>
                    <a:pt x="92" y="6"/>
                    <a:pt x="70" y="19"/>
                  </a:cubicBezTo>
                  <a:cubicBezTo>
                    <a:pt x="12" y="54"/>
                    <a:pt x="0" y="129"/>
                    <a:pt x="41" y="181"/>
                  </a:cubicBezTo>
                  <a:cubicBezTo>
                    <a:pt x="64" y="223"/>
                    <a:pt x="107" y="248"/>
                    <a:pt x="152" y="248"/>
                  </a:cubicBezTo>
                  <a:cubicBezTo>
                    <a:pt x="175" y="248"/>
                    <a:pt x="199" y="241"/>
                    <a:pt x="221" y="228"/>
                  </a:cubicBezTo>
                  <a:cubicBezTo>
                    <a:pt x="279" y="205"/>
                    <a:pt x="296" y="129"/>
                    <a:pt x="261" y="77"/>
                  </a:cubicBezTo>
                  <a:cubicBezTo>
                    <a:pt x="237" y="29"/>
                    <a:pt x="189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15"/>
            <p:cNvSpPr/>
            <p:nvPr/>
          </p:nvSpPr>
          <p:spPr>
            <a:xfrm rot="1508308">
              <a:off x="903586" y="1622212"/>
              <a:ext cx="45458" cy="52242"/>
            </a:xfrm>
            <a:custGeom>
              <a:avLst/>
              <a:gdLst/>
              <a:ahLst/>
              <a:cxnLst/>
              <a:rect l="l" t="t" r="r" b="b"/>
              <a:pathLst>
                <a:path w="268" h="308" extrusionOk="0">
                  <a:moveTo>
                    <a:pt x="153" y="1"/>
                  </a:moveTo>
                  <a:cubicBezTo>
                    <a:pt x="134" y="1"/>
                    <a:pt x="116" y="6"/>
                    <a:pt x="99" y="19"/>
                  </a:cubicBezTo>
                  <a:cubicBezTo>
                    <a:pt x="24" y="59"/>
                    <a:pt x="1" y="152"/>
                    <a:pt x="42" y="227"/>
                  </a:cubicBezTo>
                  <a:cubicBezTo>
                    <a:pt x="63" y="276"/>
                    <a:pt x="95" y="307"/>
                    <a:pt x="140" y="307"/>
                  </a:cubicBezTo>
                  <a:cubicBezTo>
                    <a:pt x="154" y="307"/>
                    <a:pt x="169" y="304"/>
                    <a:pt x="186" y="297"/>
                  </a:cubicBezTo>
                  <a:cubicBezTo>
                    <a:pt x="239" y="274"/>
                    <a:pt x="267" y="112"/>
                    <a:pt x="239" y="54"/>
                  </a:cubicBezTo>
                  <a:cubicBezTo>
                    <a:pt x="220" y="20"/>
                    <a:pt x="187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15"/>
            <p:cNvSpPr/>
            <p:nvPr/>
          </p:nvSpPr>
          <p:spPr>
            <a:xfrm rot="1508308">
              <a:off x="2267205" y="1014895"/>
              <a:ext cx="42405" cy="53260"/>
            </a:xfrm>
            <a:custGeom>
              <a:avLst/>
              <a:gdLst/>
              <a:ahLst/>
              <a:cxnLst/>
              <a:rect l="l" t="t" r="r" b="b"/>
              <a:pathLst>
                <a:path w="250" h="314" extrusionOk="0">
                  <a:moveTo>
                    <a:pt x="146" y="1"/>
                  </a:moveTo>
                  <a:cubicBezTo>
                    <a:pt x="128" y="1"/>
                    <a:pt x="109" y="7"/>
                    <a:pt x="93" y="21"/>
                  </a:cubicBezTo>
                  <a:cubicBezTo>
                    <a:pt x="18" y="79"/>
                    <a:pt x="1" y="177"/>
                    <a:pt x="35" y="259"/>
                  </a:cubicBezTo>
                  <a:cubicBezTo>
                    <a:pt x="57" y="292"/>
                    <a:pt x="81" y="314"/>
                    <a:pt x="111" y="314"/>
                  </a:cubicBezTo>
                  <a:cubicBezTo>
                    <a:pt x="121" y="314"/>
                    <a:pt x="133" y="311"/>
                    <a:pt x="145" y="305"/>
                  </a:cubicBezTo>
                  <a:cubicBezTo>
                    <a:pt x="221" y="241"/>
                    <a:pt x="250" y="137"/>
                    <a:pt x="215" y="44"/>
                  </a:cubicBezTo>
                  <a:cubicBezTo>
                    <a:pt x="201" y="16"/>
                    <a:pt x="174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15"/>
            <p:cNvSpPr/>
            <p:nvPr/>
          </p:nvSpPr>
          <p:spPr>
            <a:xfrm rot="1508308">
              <a:off x="1205679" y="820019"/>
              <a:ext cx="48341" cy="46306"/>
            </a:xfrm>
            <a:custGeom>
              <a:avLst/>
              <a:gdLst/>
              <a:ahLst/>
              <a:cxnLst/>
              <a:rect l="l" t="t" r="r" b="b"/>
              <a:pathLst>
                <a:path w="285" h="273" extrusionOk="0">
                  <a:moveTo>
                    <a:pt x="156" y="1"/>
                  </a:moveTo>
                  <a:cubicBezTo>
                    <a:pt x="136" y="1"/>
                    <a:pt x="117" y="7"/>
                    <a:pt x="99" y="19"/>
                  </a:cubicBezTo>
                  <a:cubicBezTo>
                    <a:pt x="29" y="53"/>
                    <a:pt x="0" y="140"/>
                    <a:pt x="35" y="210"/>
                  </a:cubicBezTo>
                  <a:cubicBezTo>
                    <a:pt x="55" y="249"/>
                    <a:pt x="93" y="272"/>
                    <a:pt x="134" y="272"/>
                  </a:cubicBezTo>
                  <a:cubicBezTo>
                    <a:pt x="153" y="272"/>
                    <a:pt x="173" y="267"/>
                    <a:pt x="192" y="256"/>
                  </a:cubicBezTo>
                  <a:cubicBezTo>
                    <a:pt x="255" y="216"/>
                    <a:pt x="284" y="134"/>
                    <a:pt x="250" y="65"/>
                  </a:cubicBezTo>
                  <a:cubicBezTo>
                    <a:pt x="230" y="23"/>
                    <a:pt x="194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15"/>
            <p:cNvSpPr/>
            <p:nvPr/>
          </p:nvSpPr>
          <p:spPr>
            <a:xfrm rot="1508308">
              <a:off x="710558" y="1249769"/>
              <a:ext cx="36468" cy="59027"/>
            </a:xfrm>
            <a:custGeom>
              <a:avLst/>
              <a:gdLst/>
              <a:ahLst/>
              <a:cxnLst/>
              <a:rect l="l" t="t" r="r" b="b"/>
              <a:pathLst>
                <a:path w="215" h="348" extrusionOk="0">
                  <a:moveTo>
                    <a:pt x="117" y="0"/>
                  </a:moveTo>
                  <a:cubicBezTo>
                    <a:pt x="103" y="0"/>
                    <a:pt x="87" y="8"/>
                    <a:pt x="70" y="25"/>
                  </a:cubicBezTo>
                  <a:cubicBezTo>
                    <a:pt x="6" y="112"/>
                    <a:pt x="1" y="228"/>
                    <a:pt x="64" y="309"/>
                  </a:cubicBezTo>
                  <a:cubicBezTo>
                    <a:pt x="78" y="332"/>
                    <a:pt x="106" y="347"/>
                    <a:pt x="131" y="347"/>
                  </a:cubicBezTo>
                  <a:cubicBezTo>
                    <a:pt x="138" y="347"/>
                    <a:pt x="145" y="346"/>
                    <a:pt x="151" y="344"/>
                  </a:cubicBezTo>
                  <a:cubicBezTo>
                    <a:pt x="186" y="338"/>
                    <a:pt x="215" y="309"/>
                    <a:pt x="215" y="274"/>
                  </a:cubicBezTo>
                  <a:cubicBezTo>
                    <a:pt x="209" y="199"/>
                    <a:pt x="192" y="129"/>
                    <a:pt x="180" y="60"/>
                  </a:cubicBezTo>
                  <a:cubicBezTo>
                    <a:pt x="162" y="23"/>
                    <a:pt x="141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15"/>
            <p:cNvSpPr/>
            <p:nvPr/>
          </p:nvSpPr>
          <p:spPr>
            <a:xfrm rot="1508308">
              <a:off x="1237039" y="2154398"/>
              <a:ext cx="57161" cy="40030"/>
            </a:xfrm>
            <a:custGeom>
              <a:avLst/>
              <a:gdLst/>
              <a:ahLst/>
              <a:cxnLst/>
              <a:rect l="l" t="t" r="r" b="b"/>
              <a:pathLst>
                <a:path w="337" h="236" extrusionOk="0">
                  <a:moveTo>
                    <a:pt x="212" y="1"/>
                  </a:moveTo>
                  <a:cubicBezTo>
                    <a:pt x="177" y="1"/>
                    <a:pt x="139" y="17"/>
                    <a:pt x="105" y="29"/>
                  </a:cubicBezTo>
                  <a:cubicBezTo>
                    <a:pt x="41" y="64"/>
                    <a:pt x="1" y="110"/>
                    <a:pt x="35" y="180"/>
                  </a:cubicBezTo>
                  <a:cubicBezTo>
                    <a:pt x="57" y="221"/>
                    <a:pt x="89" y="236"/>
                    <a:pt x="123" y="236"/>
                  </a:cubicBezTo>
                  <a:cubicBezTo>
                    <a:pt x="152" y="236"/>
                    <a:pt x="183" y="225"/>
                    <a:pt x="209" y="209"/>
                  </a:cubicBezTo>
                  <a:cubicBezTo>
                    <a:pt x="273" y="174"/>
                    <a:pt x="337" y="116"/>
                    <a:pt x="290" y="47"/>
                  </a:cubicBezTo>
                  <a:cubicBezTo>
                    <a:pt x="269" y="12"/>
                    <a:pt x="242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15"/>
            <p:cNvSpPr/>
            <p:nvPr/>
          </p:nvSpPr>
          <p:spPr>
            <a:xfrm rot="1508308">
              <a:off x="817626" y="2444065"/>
              <a:ext cx="51225" cy="39521"/>
            </a:xfrm>
            <a:custGeom>
              <a:avLst/>
              <a:gdLst/>
              <a:ahLst/>
              <a:cxnLst/>
              <a:rect l="l" t="t" r="r" b="b"/>
              <a:pathLst>
                <a:path w="302" h="233" extrusionOk="0">
                  <a:moveTo>
                    <a:pt x="163" y="0"/>
                  </a:moveTo>
                  <a:cubicBezTo>
                    <a:pt x="144" y="0"/>
                    <a:pt x="123" y="5"/>
                    <a:pt x="105" y="15"/>
                  </a:cubicBezTo>
                  <a:cubicBezTo>
                    <a:pt x="41" y="27"/>
                    <a:pt x="1" y="96"/>
                    <a:pt x="24" y="160"/>
                  </a:cubicBezTo>
                  <a:cubicBezTo>
                    <a:pt x="44" y="205"/>
                    <a:pt x="91" y="233"/>
                    <a:pt x="139" y="233"/>
                  </a:cubicBezTo>
                  <a:cubicBezTo>
                    <a:pt x="159" y="233"/>
                    <a:pt x="179" y="228"/>
                    <a:pt x="198" y="218"/>
                  </a:cubicBezTo>
                  <a:cubicBezTo>
                    <a:pt x="261" y="200"/>
                    <a:pt x="302" y="137"/>
                    <a:pt x="279" y="73"/>
                  </a:cubicBezTo>
                  <a:cubicBezTo>
                    <a:pt x="258" y="28"/>
                    <a:pt x="212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15"/>
            <p:cNvSpPr/>
            <p:nvPr/>
          </p:nvSpPr>
          <p:spPr>
            <a:xfrm rot="1508308">
              <a:off x="805667" y="1164927"/>
              <a:ext cx="40369" cy="55804"/>
            </a:xfrm>
            <a:custGeom>
              <a:avLst/>
              <a:gdLst/>
              <a:ahLst/>
              <a:cxnLst/>
              <a:rect l="l" t="t" r="r" b="b"/>
              <a:pathLst>
                <a:path w="238" h="329" extrusionOk="0">
                  <a:moveTo>
                    <a:pt x="185" y="0"/>
                  </a:moveTo>
                  <a:cubicBezTo>
                    <a:pt x="182" y="0"/>
                    <a:pt x="178" y="1"/>
                    <a:pt x="174" y="2"/>
                  </a:cubicBezTo>
                  <a:cubicBezTo>
                    <a:pt x="58" y="42"/>
                    <a:pt x="0" y="175"/>
                    <a:pt x="58" y="285"/>
                  </a:cubicBezTo>
                  <a:cubicBezTo>
                    <a:pt x="69" y="313"/>
                    <a:pt x="96" y="329"/>
                    <a:pt x="125" y="329"/>
                  </a:cubicBezTo>
                  <a:cubicBezTo>
                    <a:pt x="144" y="329"/>
                    <a:pt x="164" y="322"/>
                    <a:pt x="180" y="309"/>
                  </a:cubicBezTo>
                  <a:cubicBezTo>
                    <a:pt x="220" y="222"/>
                    <a:pt x="238" y="129"/>
                    <a:pt x="238" y="36"/>
                  </a:cubicBezTo>
                  <a:cubicBezTo>
                    <a:pt x="228" y="16"/>
                    <a:pt x="209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15"/>
            <p:cNvSpPr/>
            <p:nvPr/>
          </p:nvSpPr>
          <p:spPr>
            <a:xfrm rot="1508308">
              <a:off x="247657" y="2149944"/>
              <a:ext cx="50885" cy="47154"/>
            </a:xfrm>
            <a:custGeom>
              <a:avLst/>
              <a:gdLst/>
              <a:ahLst/>
              <a:cxnLst/>
              <a:rect l="l" t="t" r="r" b="b"/>
              <a:pathLst>
                <a:path w="300" h="278" extrusionOk="0">
                  <a:moveTo>
                    <a:pt x="167" y="0"/>
                  </a:moveTo>
                  <a:cubicBezTo>
                    <a:pt x="146" y="0"/>
                    <a:pt x="126" y="7"/>
                    <a:pt x="108" y="20"/>
                  </a:cubicBezTo>
                  <a:cubicBezTo>
                    <a:pt x="1" y="111"/>
                    <a:pt x="73" y="278"/>
                    <a:pt x="204" y="278"/>
                  </a:cubicBezTo>
                  <a:cubicBezTo>
                    <a:pt x="214" y="278"/>
                    <a:pt x="225" y="277"/>
                    <a:pt x="236" y="275"/>
                  </a:cubicBezTo>
                  <a:cubicBezTo>
                    <a:pt x="282" y="246"/>
                    <a:pt x="299" y="142"/>
                    <a:pt x="253" y="49"/>
                  </a:cubicBezTo>
                  <a:cubicBezTo>
                    <a:pt x="232" y="17"/>
                    <a:pt x="199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15"/>
            <p:cNvSpPr/>
            <p:nvPr/>
          </p:nvSpPr>
          <p:spPr>
            <a:xfrm rot="1508308">
              <a:off x="654793" y="1411895"/>
              <a:ext cx="53260" cy="40878"/>
            </a:xfrm>
            <a:custGeom>
              <a:avLst/>
              <a:gdLst/>
              <a:ahLst/>
              <a:cxnLst/>
              <a:rect l="l" t="t" r="r" b="b"/>
              <a:pathLst>
                <a:path w="314" h="241" extrusionOk="0">
                  <a:moveTo>
                    <a:pt x="142" y="0"/>
                  </a:moveTo>
                  <a:cubicBezTo>
                    <a:pt x="118" y="0"/>
                    <a:pt x="93" y="7"/>
                    <a:pt x="70" y="21"/>
                  </a:cubicBezTo>
                  <a:cubicBezTo>
                    <a:pt x="18" y="44"/>
                    <a:pt x="1" y="113"/>
                    <a:pt x="35" y="160"/>
                  </a:cubicBezTo>
                  <a:cubicBezTo>
                    <a:pt x="70" y="211"/>
                    <a:pt x="126" y="240"/>
                    <a:pt x="186" y="240"/>
                  </a:cubicBezTo>
                  <a:cubicBezTo>
                    <a:pt x="207" y="240"/>
                    <a:pt x="229" y="237"/>
                    <a:pt x="250" y="229"/>
                  </a:cubicBezTo>
                  <a:cubicBezTo>
                    <a:pt x="314" y="195"/>
                    <a:pt x="296" y="142"/>
                    <a:pt x="279" y="96"/>
                  </a:cubicBezTo>
                  <a:cubicBezTo>
                    <a:pt x="255" y="35"/>
                    <a:pt x="199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15"/>
            <p:cNvSpPr/>
            <p:nvPr/>
          </p:nvSpPr>
          <p:spPr>
            <a:xfrm rot="1508308">
              <a:off x="479297" y="1726670"/>
              <a:ext cx="55126" cy="63098"/>
            </a:xfrm>
            <a:custGeom>
              <a:avLst/>
              <a:gdLst/>
              <a:ahLst/>
              <a:cxnLst/>
              <a:rect l="l" t="t" r="r" b="b"/>
              <a:pathLst>
                <a:path w="325" h="372" extrusionOk="0">
                  <a:moveTo>
                    <a:pt x="107" y="1"/>
                  </a:moveTo>
                  <a:cubicBezTo>
                    <a:pt x="102" y="1"/>
                    <a:pt x="97" y="1"/>
                    <a:pt x="93" y="1"/>
                  </a:cubicBezTo>
                  <a:cubicBezTo>
                    <a:pt x="58" y="7"/>
                    <a:pt x="29" y="30"/>
                    <a:pt x="23" y="65"/>
                  </a:cubicBezTo>
                  <a:cubicBezTo>
                    <a:pt x="0" y="111"/>
                    <a:pt x="23" y="163"/>
                    <a:pt x="70" y="187"/>
                  </a:cubicBezTo>
                  <a:cubicBezTo>
                    <a:pt x="104" y="204"/>
                    <a:pt x="145" y="216"/>
                    <a:pt x="133" y="268"/>
                  </a:cubicBezTo>
                  <a:cubicBezTo>
                    <a:pt x="203" y="297"/>
                    <a:pt x="284" y="302"/>
                    <a:pt x="324" y="372"/>
                  </a:cubicBezTo>
                  <a:cubicBezTo>
                    <a:pt x="324" y="262"/>
                    <a:pt x="209" y="198"/>
                    <a:pt x="220" y="77"/>
                  </a:cubicBezTo>
                  <a:cubicBezTo>
                    <a:pt x="226" y="34"/>
                    <a:pt x="166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15"/>
            <p:cNvSpPr/>
            <p:nvPr/>
          </p:nvSpPr>
          <p:spPr>
            <a:xfrm rot="1508308">
              <a:off x="1467274" y="1156419"/>
              <a:ext cx="42405" cy="52412"/>
            </a:xfrm>
            <a:custGeom>
              <a:avLst/>
              <a:gdLst/>
              <a:ahLst/>
              <a:cxnLst/>
              <a:rect l="l" t="t" r="r" b="b"/>
              <a:pathLst>
                <a:path w="250" h="309" extrusionOk="0">
                  <a:moveTo>
                    <a:pt x="97" y="1"/>
                  </a:moveTo>
                  <a:cubicBezTo>
                    <a:pt x="92" y="1"/>
                    <a:pt x="87" y="1"/>
                    <a:pt x="81" y="2"/>
                  </a:cubicBezTo>
                  <a:cubicBezTo>
                    <a:pt x="29" y="8"/>
                    <a:pt x="0" y="199"/>
                    <a:pt x="35" y="263"/>
                  </a:cubicBezTo>
                  <a:cubicBezTo>
                    <a:pt x="47" y="291"/>
                    <a:pt x="73" y="308"/>
                    <a:pt x="102" y="308"/>
                  </a:cubicBezTo>
                  <a:cubicBezTo>
                    <a:pt x="114" y="308"/>
                    <a:pt x="127" y="305"/>
                    <a:pt x="139" y="298"/>
                  </a:cubicBezTo>
                  <a:cubicBezTo>
                    <a:pt x="215" y="269"/>
                    <a:pt x="249" y="182"/>
                    <a:pt x="209" y="112"/>
                  </a:cubicBezTo>
                  <a:cubicBezTo>
                    <a:pt x="177" y="64"/>
                    <a:pt x="159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15"/>
            <p:cNvSpPr/>
            <p:nvPr/>
          </p:nvSpPr>
          <p:spPr>
            <a:xfrm rot="1508308">
              <a:off x="459472" y="3033699"/>
              <a:ext cx="56313" cy="45288"/>
            </a:xfrm>
            <a:custGeom>
              <a:avLst/>
              <a:gdLst/>
              <a:ahLst/>
              <a:cxnLst/>
              <a:rect l="l" t="t" r="r" b="b"/>
              <a:pathLst>
                <a:path w="332" h="267" extrusionOk="0">
                  <a:moveTo>
                    <a:pt x="123" y="1"/>
                  </a:moveTo>
                  <a:cubicBezTo>
                    <a:pt x="106" y="1"/>
                    <a:pt x="86" y="9"/>
                    <a:pt x="65" y="29"/>
                  </a:cubicBezTo>
                  <a:cubicBezTo>
                    <a:pt x="1" y="86"/>
                    <a:pt x="41" y="156"/>
                    <a:pt x="94" y="202"/>
                  </a:cubicBezTo>
                  <a:cubicBezTo>
                    <a:pt x="128" y="243"/>
                    <a:pt x="186" y="266"/>
                    <a:pt x="238" y="266"/>
                  </a:cubicBezTo>
                  <a:cubicBezTo>
                    <a:pt x="296" y="260"/>
                    <a:pt x="331" y="231"/>
                    <a:pt x="302" y="185"/>
                  </a:cubicBezTo>
                  <a:cubicBezTo>
                    <a:pt x="267" y="139"/>
                    <a:pt x="238" y="104"/>
                    <a:pt x="215" y="75"/>
                  </a:cubicBezTo>
                  <a:cubicBezTo>
                    <a:pt x="191" y="39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15"/>
            <p:cNvSpPr/>
            <p:nvPr/>
          </p:nvSpPr>
          <p:spPr>
            <a:xfrm rot="1508308">
              <a:off x="1313006" y="1011228"/>
              <a:ext cx="45458" cy="47493"/>
            </a:xfrm>
            <a:custGeom>
              <a:avLst/>
              <a:gdLst/>
              <a:ahLst/>
              <a:cxnLst/>
              <a:rect l="l" t="t" r="r" b="b"/>
              <a:pathLst>
                <a:path w="268" h="280" extrusionOk="0">
                  <a:moveTo>
                    <a:pt x="176" y="0"/>
                  </a:moveTo>
                  <a:cubicBezTo>
                    <a:pt x="155" y="0"/>
                    <a:pt x="133" y="9"/>
                    <a:pt x="111" y="22"/>
                  </a:cubicBezTo>
                  <a:cubicBezTo>
                    <a:pt x="36" y="57"/>
                    <a:pt x="1" y="156"/>
                    <a:pt x="41" y="231"/>
                  </a:cubicBezTo>
                  <a:cubicBezTo>
                    <a:pt x="59" y="263"/>
                    <a:pt x="92" y="280"/>
                    <a:pt x="126" y="280"/>
                  </a:cubicBezTo>
                  <a:cubicBezTo>
                    <a:pt x="147" y="280"/>
                    <a:pt x="168" y="273"/>
                    <a:pt x="186" y="260"/>
                  </a:cubicBezTo>
                  <a:cubicBezTo>
                    <a:pt x="244" y="202"/>
                    <a:pt x="267" y="109"/>
                    <a:pt x="238" y="34"/>
                  </a:cubicBezTo>
                  <a:cubicBezTo>
                    <a:pt x="220" y="10"/>
                    <a:pt x="199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15"/>
            <p:cNvSpPr/>
            <p:nvPr/>
          </p:nvSpPr>
          <p:spPr>
            <a:xfrm rot="1508308">
              <a:off x="29523" y="1174626"/>
              <a:ext cx="49359" cy="42744"/>
            </a:xfrm>
            <a:custGeom>
              <a:avLst/>
              <a:gdLst/>
              <a:ahLst/>
              <a:cxnLst/>
              <a:rect l="l" t="t" r="r" b="b"/>
              <a:pathLst>
                <a:path w="291" h="252" extrusionOk="0">
                  <a:moveTo>
                    <a:pt x="169" y="1"/>
                  </a:moveTo>
                  <a:cubicBezTo>
                    <a:pt x="157" y="1"/>
                    <a:pt x="146" y="3"/>
                    <a:pt x="134" y="6"/>
                  </a:cubicBezTo>
                  <a:cubicBezTo>
                    <a:pt x="53" y="35"/>
                    <a:pt x="1" y="117"/>
                    <a:pt x="18" y="198"/>
                  </a:cubicBezTo>
                  <a:cubicBezTo>
                    <a:pt x="35" y="236"/>
                    <a:pt x="63" y="251"/>
                    <a:pt x="94" y="251"/>
                  </a:cubicBezTo>
                  <a:cubicBezTo>
                    <a:pt x="114" y="251"/>
                    <a:pt x="136" y="244"/>
                    <a:pt x="157" y="232"/>
                  </a:cubicBezTo>
                  <a:cubicBezTo>
                    <a:pt x="221" y="198"/>
                    <a:pt x="290" y="163"/>
                    <a:pt x="267" y="64"/>
                  </a:cubicBezTo>
                  <a:cubicBezTo>
                    <a:pt x="249" y="24"/>
                    <a:pt x="210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15"/>
            <p:cNvSpPr/>
            <p:nvPr/>
          </p:nvSpPr>
          <p:spPr>
            <a:xfrm rot="1508308">
              <a:off x="1303717" y="197632"/>
              <a:ext cx="48341" cy="45118"/>
            </a:xfrm>
            <a:custGeom>
              <a:avLst/>
              <a:gdLst/>
              <a:ahLst/>
              <a:cxnLst/>
              <a:rect l="l" t="t" r="r" b="b"/>
              <a:pathLst>
                <a:path w="285" h="266" extrusionOk="0">
                  <a:moveTo>
                    <a:pt x="159" y="1"/>
                  </a:moveTo>
                  <a:cubicBezTo>
                    <a:pt x="136" y="1"/>
                    <a:pt x="112" y="8"/>
                    <a:pt x="93" y="23"/>
                  </a:cubicBezTo>
                  <a:cubicBezTo>
                    <a:pt x="29" y="52"/>
                    <a:pt x="0" y="127"/>
                    <a:pt x="29" y="196"/>
                  </a:cubicBezTo>
                  <a:cubicBezTo>
                    <a:pt x="46" y="239"/>
                    <a:pt x="88" y="266"/>
                    <a:pt x="130" y="266"/>
                  </a:cubicBezTo>
                  <a:cubicBezTo>
                    <a:pt x="145" y="266"/>
                    <a:pt x="160" y="262"/>
                    <a:pt x="174" y="254"/>
                  </a:cubicBezTo>
                  <a:cubicBezTo>
                    <a:pt x="250" y="220"/>
                    <a:pt x="284" y="133"/>
                    <a:pt x="250" y="57"/>
                  </a:cubicBezTo>
                  <a:cubicBezTo>
                    <a:pt x="235" y="21"/>
                    <a:pt x="197" y="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15"/>
            <p:cNvSpPr/>
            <p:nvPr/>
          </p:nvSpPr>
          <p:spPr>
            <a:xfrm rot="1508308">
              <a:off x="2317300" y="338616"/>
              <a:ext cx="51225" cy="42744"/>
            </a:xfrm>
            <a:custGeom>
              <a:avLst/>
              <a:gdLst/>
              <a:ahLst/>
              <a:cxnLst/>
              <a:rect l="l" t="t" r="r" b="b"/>
              <a:pathLst>
                <a:path w="302" h="252" extrusionOk="0">
                  <a:moveTo>
                    <a:pt x="150" y="1"/>
                  </a:moveTo>
                  <a:cubicBezTo>
                    <a:pt x="128" y="1"/>
                    <a:pt x="107" y="6"/>
                    <a:pt x="87" y="16"/>
                  </a:cubicBezTo>
                  <a:cubicBezTo>
                    <a:pt x="23" y="50"/>
                    <a:pt x="0" y="132"/>
                    <a:pt x="41" y="189"/>
                  </a:cubicBezTo>
                  <a:cubicBezTo>
                    <a:pt x="63" y="230"/>
                    <a:pt x="104" y="252"/>
                    <a:pt x="145" y="252"/>
                  </a:cubicBezTo>
                  <a:cubicBezTo>
                    <a:pt x="169" y="252"/>
                    <a:pt x="193" y="245"/>
                    <a:pt x="214" y="230"/>
                  </a:cubicBezTo>
                  <a:cubicBezTo>
                    <a:pt x="278" y="207"/>
                    <a:pt x="301" y="137"/>
                    <a:pt x="272" y="79"/>
                  </a:cubicBezTo>
                  <a:cubicBezTo>
                    <a:pt x="252" y="30"/>
                    <a:pt x="202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15"/>
            <p:cNvSpPr/>
            <p:nvPr/>
          </p:nvSpPr>
          <p:spPr>
            <a:xfrm rot="1508308">
              <a:off x="1575951" y="2329633"/>
              <a:ext cx="42405" cy="50546"/>
            </a:xfrm>
            <a:custGeom>
              <a:avLst/>
              <a:gdLst/>
              <a:ahLst/>
              <a:cxnLst/>
              <a:rect l="l" t="t" r="r" b="b"/>
              <a:pathLst>
                <a:path w="250" h="298" extrusionOk="0">
                  <a:moveTo>
                    <a:pt x="124" y="0"/>
                  </a:moveTo>
                  <a:cubicBezTo>
                    <a:pt x="113" y="0"/>
                    <a:pt x="103" y="3"/>
                    <a:pt x="94" y="8"/>
                  </a:cubicBezTo>
                  <a:cubicBezTo>
                    <a:pt x="30" y="43"/>
                    <a:pt x="1" y="119"/>
                    <a:pt x="18" y="182"/>
                  </a:cubicBezTo>
                  <a:cubicBezTo>
                    <a:pt x="18" y="234"/>
                    <a:pt x="53" y="281"/>
                    <a:pt x="99" y="292"/>
                  </a:cubicBezTo>
                  <a:cubicBezTo>
                    <a:pt x="111" y="296"/>
                    <a:pt x="122" y="297"/>
                    <a:pt x="131" y="297"/>
                  </a:cubicBezTo>
                  <a:cubicBezTo>
                    <a:pt x="187" y="297"/>
                    <a:pt x="207" y="243"/>
                    <a:pt x="227" y="194"/>
                  </a:cubicBezTo>
                  <a:lnTo>
                    <a:pt x="250" y="136"/>
                  </a:lnTo>
                  <a:lnTo>
                    <a:pt x="244" y="142"/>
                  </a:lnTo>
                  <a:cubicBezTo>
                    <a:pt x="227" y="101"/>
                    <a:pt x="204" y="66"/>
                    <a:pt x="181" y="32"/>
                  </a:cubicBezTo>
                  <a:cubicBezTo>
                    <a:pt x="169" y="12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15"/>
            <p:cNvSpPr/>
            <p:nvPr/>
          </p:nvSpPr>
          <p:spPr>
            <a:xfrm rot="1508308">
              <a:off x="2259837" y="2296837"/>
              <a:ext cx="56144" cy="36129"/>
            </a:xfrm>
            <a:custGeom>
              <a:avLst/>
              <a:gdLst/>
              <a:ahLst/>
              <a:cxnLst/>
              <a:rect l="l" t="t" r="r" b="b"/>
              <a:pathLst>
                <a:path w="331" h="213" extrusionOk="0">
                  <a:moveTo>
                    <a:pt x="177" y="1"/>
                  </a:moveTo>
                  <a:cubicBezTo>
                    <a:pt x="148" y="1"/>
                    <a:pt x="118" y="7"/>
                    <a:pt x="93" y="21"/>
                  </a:cubicBezTo>
                  <a:cubicBezTo>
                    <a:pt x="35" y="50"/>
                    <a:pt x="0" y="96"/>
                    <a:pt x="35" y="154"/>
                  </a:cubicBezTo>
                  <a:cubicBezTo>
                    <a:pt x="60" y="198"/>
                    <a:pt x="96" y="213"/>
                    <a:pt x="134" y="213"/>
                  </a:cubicBezTo>
                  <a:cubicBezTo>
                    <a:pt x="166" y="213"/>
                    <a:pt x="200" y="202"/>
                    <a:pt x="232" y="189"/>
                  </a:cubicBezTo>
                  <a:cubicBezTo>
                    <a:pt x="284" y="171"/>
                    <a:pt x="331" y="137"/>
                    <a:pt x="313" y="73"/>
                  </a:cubicBezTo>
                  <a:cubicBezTo>
                    <a:pt x="294" y="27"/>
                    <a:pt x="236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15"/>
            <p:cNvSpPr/>
            <p:nvPr/>
          </p:nvSpPr>
          <p:spPr>
            <a:xfrm rot="1508308">
              <a:off x="1365369" y="756694"/>
              <a:ext cx="52242" cy="43422"/>
            </a:xfrm>
            <a:custGeom>
              <a:avLst/>
              <a:gdLst/>
              <a:ahLst/>
              <a:cxnLst/>
              <a:rect l="l" t="t" r="r" b="b"/>
              <a:pathLst>
                <a:path w="308" h="256" extrusionOk="0">
                  <a:moveTo>
                    <a:pt x="155" y="1"/>
                  </a:moveTo>
                  <a:cubicBezTo>
                    <a:pt x="132" y="1"/>
                    <a:pt x="109" y="7"/>
                    <a:pt x="88" y="19"/>
                  </a:cubicBezTo>
                  <a:cubicBezTo>
                    <a:pt x="24" y="42"/>
                    <a:pt x="1" y="112"/>
                    <a:pt x="30" y="175"/>
                  </a:cubicBezTo>
                  <a:cubicBezTo>
                    <a:pt x="47" y="224"/>
                    <a:pt x="98" y="255"/>
                    <a:pt x="149" y="255"/>
                  </a:cubicBezTo>
                  <a:cubicBezTo>
                    <a:pt x="166" y="255"/>
                    <a:pt x="182" y="252"/>
                    <a:pt x="198" y="245"/>
                  </a:cubicBezTo>
                  <a:cubicBezTo>
                    <a:pt x="267" y="222"/>
                    <a:pt x="308" y="146"/>
                    <a:pt x="279" y="83"/>
                  </a:cubicBezTo>
                  <a:cubicBezTo>
                    <a:pt x="255" y="31"/>
                    <a:pt x="206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15"/>
            <p:cNvSpPr/>
            <p:nvPr/>
          </p:nvSpPr>
          <p:spPr>
            <a:xfrm rot="1508308">
              <a:off x="901503" y="709912"/>
              <a:ext cx="45458" cy="49020"/>
            </a:xfrm>
            <a:custGeom>
              <a:avLst/>
              <a:gdLst/>
              <a:ahLst/>
              <a:cxnLst/>
              <a:rect l="l" t="t" r="r" b="b"/>
              <a:pathLst>
                <a:path w="268" h="289" extrusionOk="0">
                  <a:moveTo>
                    <a:pt x="155" y="0"/>
                  </a:moveTo>
                  <a:cubicBezTo>
                    <a:pt x="143" y="0"/>
                    <a:pt x="130" y="3"/>
                    <a:pt x="117" y="10"/>
                  </a:cubicBezTo>
                  <a:cubicBezTo>
                    <a:pt x="42" y="44"/>
                    <a:pt x="1" y="137"/>
                    <a:pt x="30" y="218"/>
                  </a:cubicBezTo>
                  <a:cubicBezTo>
                    <a:pt x="41" y="251"/>
                    <a:pt x="52" y="288"/>
                    <a:pt x="105" y="288"/>
                  </a:cubicBezTo>
                  <a:cubicBezTo>
                    <a:pt x="109" y="288"/>
                    <a:pt x="113" y="288"/>
                    <a:pt x="117" y="288"/>
                  </a:cubicBezTo>
                  <a:cubicBezTo>
                    <a:pt x="175" y="282"/>
                    <a:pt x="267" y="114"/>
                    <a:pt x="239" y="50"/>
                  </a:cubicBezTo>
                  <a:cubicBezTo>
                    <a:pt x="222" y="21"/>
                    <a:pt x="190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15"/>
            <p:cNvSpPr/>
            <p:nvPr/>
          </p:nvSpPr>
          <p:spPr>
            <a:xfrm rot="1508308">
              <a:off x="215317" y="2097594"/>
              <a:ext cx="50207" cy="37994"/>
            </a:xfrm>
            <a:custGeom>
              <a:avLst/>
              <a:gdLst/>
              <a:ahLst/>
              <a:cxnLst/>
              <a:rect l="l" t="t" r="r" b="b"/>
              <a:pathLst>
                <a:path w="296" h="224" extrusionOk="0">
                  <a:moveTo>
                    <a:pt x="144" y="0"/>
                  </a:moveTo>
                  <a:cubicBezTo>
                    <a:pt x="121" y="0"/>
                    <a:pt x="98" y="6"/>
                    <a:pt x="76" y="18"/>
                  </a:cubicBezTo>
                  <a:cubicBezTo>
                    <a:pt x="23" y="41"/>
                    <a:pt x="0" y="105"/>
                    <a:pt x="29" y="157"/>
                  </a:cubicBezTo>
                  <a:cubicBezTo>
                    <a:pt x="54" y="200"/>
                    <a:pt x="100" y="223"/>
                    <a:pt x="146" y="223"/>
                  </a:cubicBezTo>
                  <a:cubicBezTo>
                    <a:pt x="174" y="223"/>
                    <a:pt x="202" y="215"/>
                    <a:pt x="226" y="198"/>
                  </a:cubicBezTo>
                  <a:cubicBezTo>
                    <a:pt x="278" y="174"/>
                    <a:pt x="296" y="105"/>
                    <a:pt x="255" y="58"/>
                  </a:cubicBezTo>
                  <a:cubicBezTo>
                    <a:pt x="229" y="21"/>
                    <a:pt x="187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15"/>
            <p:cNvSpPr/>
            <p:nvPr/>
          </p:nvSpPr>
          <p:spPr>
            <a:xfrm rot="1508308">
              <a:off x="540315" y="70632"/>
              <a:ext cx="50207" cy="37146"/>
            </a:xfrm>
            <a:custGeom>
              <a:avLst/>
              <a:gdLst/>
              <a:ahLst/>
              <a:cxnLst/>
              <a:rect l="l" t="t" r="r" b="b"/>
              <a:pathLst>
                <a:path w="296" h="219" extrusionOk="0">
                  <a:moveTo>
                    <a:pt x="91" y="1"/>
                  </a:moveTo>
                  <a:cubicBezTo>
                    <a:pt x="76" y="1"/>
                    <a:pt x="62" y="2"/>
                    <a:pt x="47" y="5"/>
                  </a:cubicBezTo>
                  <a:cubicBezTo>
                    <a:pt x="6" y="34"/>
                    <a:pt x="0" y="86"/>
                    <a:pt x="24" y="127"/>
                  </a:cubicBezTo>
                  <a:cubicBezTo>
                    <a:pt x="54" y="184"/>
                    <a:pt x="112" y="218"/>
                    <a:pt x="174" y="218"/>
                  </a:cubicBezTo>
                  <a:cubicBezTo>
                    <a:pt x="193" y="218"/>
                    <a:pt x="213" y="215"/>
                    <a:pt x="232" y="208"/>
                  </a:cubicBezTo>
                  <a:cubicBezTo>
                    <a:pt x="278" y="191"/>
                    <a:pt x="296" y="133"/>
                    <a:pt x="267" y="92"/>
                  </a:cubicBezTo>
                  <a:cubicBezTo>
                    <a:pt x="224" y="35"/>
                    <a:pt x="16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15"/>
            <p:cNvSpPr/>
            <p:nvPr/>
          </p:nvSpPr>
          <p:spPr>
            <a:xfrm rot="1508308">
              <a:off x="1551150" y="448838"/>
              <a:ext cx="41387" cy="54956"/>
            </a:xfrm>
            <a:custGeom>
              <a:avLst/>
              <a:gdLst/>
              <a:ahLst/>
              <a:cxnLst/>
              <a:rect l="l" t="t" r="r" b="b"/>
              <a:pathLst>
                <a:path w="244" h="324" extrusionOk="0">
                  <a:moveTo>
                    <a:pt x="163" y="0"/>
                  </a:moveTo>
                  <a:cubicBezTo>
                    <a:pt x="153" y="0"/>
                    <a:pt x="142" y="3"/>
                    <a:pt x="134" y="8"/>
                  </a:cubicBezTo>
                  <a:cubicBezTo>
                    <a:pt x="47" y="43"/>
                    <a:pt x="0" y="223"/>
                    <a:pt x="58" y="298"/>
                  </a:cubicBezTo>
                  <a:cubicBezTo>
                    <a:pt x="66" y="313"/>
                    <a:pt x="84" y="324"/>
                    <a:pt x="104" y="324"/>
                  </a:cubicBezTo>
                  <a:cubicBezTo>
                    <a:pt x="114" y="324"/>
                    <a:pt x="124" y="321"/>
                    <a:pt x="134" y="315"/>
                  </a:cubicBezTo>
                  <a:cubicBezTo>
                    <a:pt x="174" y="292"/>
                    <a:pt x="244" y="84"/>
                    <a:pt x="226" y="43"/>
                  </a:cubicBezTo>
                  <a:cubicBezTo>
                    <a:pt x="214" y="15"/>
                    <a:pt x="18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15"/>
            <p:cNvSpPr/>
            <p:nvPr/>
          </p:nvSpPr>
          <p:spPr>
            <a:xfrm rot="1508308">
              <a:off x="481271" y="957660"/>
              <a:ext cx="45288" cy="45288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148" y="1"/>
                  </a:moveTo>
                  <a:cubicBezTo>
                    <a:pt x="131" y="1"/>
                    <a:pt x="114" y="5"/>
                    <a:pt x="99" y="15"/>
                  </a:cubicBezTo>
                  <a:cubicBezTo>
                    <a:pt x="29" y="49"/>
                    <a:pt x="0" y="136"/>
                    <a:pt x="35" y="206"/>
                  </a:cubicBezTo>
                  <a:cubicBezTo>
                    <a:pt x="50" y="244"/>
                    <a:pt x="83" y="267"/>
                    <a:pt x="118" y="267"/>
                  </a:cubicBezTo>
                  <a:cubicBezTo>
                    <a:pt x="136" y="267"/>
                    <a:pt x="156" y="260"/>
                    <a:pt x="174" y="246"/>
                  </a:cubicBezTo>
                  <a:cubicBezTo>
                    <a:pt x="238" y="206"/>
                    <a:pt x="267" y="125"/>
                    <a:pt x="238" y="55"/>
                  </a:cubicBezTo>
                  <a:cubicBezTo>
                    <a:pt x="218" y="20"/>
                    <a:pt x="183" y="1"/>
                    <a:pt x="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15"/>
            <p:cNvSpPr/>
            <p:nvPr/>
          </p:nvSpPr>
          <p:spPr>
            <a:xfrm rot="1508308">
              <a:off x="230043" y="1326961"/>
              <a:ext cx="50377" cy="44779"/>
            </a:xfrm>
            <a:custGeom>
              <a:avLst/>
              <a:gdLst/>
              <a:ahLst/>
              <a:cxnLst/>
              <a:rect l="l" t="t" r="r" b="b"/>
              <a:pathLst>
                <a:path w="297" h="264" extrusionOk="0">
                  <a:moveTo>
                    <a:pt x="193" y="0"/>
                  </a:moveTo>
                  <a:cubicBezTo>
                    <a:pt x="162" y="0"/>
                    <a:pt x="129" y="17"/>
                    <a:pt x="99" y="33"/>
                  </a:cubicBezTo>
                  <a:cubicBezTo>
                    <a:pt x="30" y="62"/>
                    <a:pt x="1" y="144"/>
                    <a:pt x="36" y="207"/>
                  </a:cubicBezTo>
                  <a:cubicBezTo>
                    <a:pt x="54" y="248"/>
                    <a:pt x="80" y="263"/>
                    <a:pt x="109" y="263"/>
                  </a:cubicBezTo>
                  <a:cubicBezTo>
                    <a:pt x="133" y="263"/>
                    <a:pt x="160" y="252"/>
                    <a:pt x="186" y="236"/>
                  </a:cubicBezTo>
                  <a:cubicBezTo>
                    <a:pt x="262" y="184"/>
                    <a:pt x="296" y="91"/>
                    <a:pt x="262" y="33"/>
                  </a:cubicBezTo>
                  <a:cubicBezTo>
                    <a:pt x="240" y="9"/>
                    <a:pt x="216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15"/>
            <p:cNvSpPr/>
            <p:nvPr/>
          </p:nvSpPr>
          <p:spPr>
            <a:xfrm rot="1508308">
              <a:off x="559804" y="1712526"/>
              <a:ext cx="44440" cy="46136"/>
            </a:xfrm>
            <a:custGeom>
              <a:avLst/>
              <a:gdLst/>
              <a:ahLst/>
              <a:cxnLst/>
              <a:rect l="l" t="t" r="r" b="b"/>
              <a:pathLst>
                <a:path w="262" h="272" extrusionOk="0">
                  <a:moveTo>
                    <a:pt x="160" y="1"/>
                  </a:moveTo>
                  <a:cubicBezTo>
                    <a:pt x="143" y="1"/>
                    <a:pt x="126" y="6"/>
                    <a:pt x="111" y="17"/>
                  </a:cubicBezTo>
                  <a:cubicBezTo>
                    <a:pt x="35" y="46"/>
                    <a:pt x="1" y="127"/>
                    <a:pt x="30" y="202"/>
                  </a:cubicBezTo>
                  <a:cubicBezTo>
                    <a:pt x="34" y="244"/>
                    <a:pt x="69" y="271"/>
                    <a:pt x="109" y="271"/>
                  </a:cubicBezTo>
                  <a:cubicBezTo>
                    <a:pt x="119" y="271"/>
                    <a:pt x="129" y="269"/>
                    <a:pt x="140" y="266"/>
                  </a:cubicBezTo>
                  <a:cubicBezTo>
                    <a:pt x="215" y="231"/>
                    <a:pt x="261" y="144"/>
                    <a:pt x="244" y="63"/>
                  </a:cubicBezTo>
                  <a:cubicBezTo>
                    <a:pt x="232" y="24"/>
                    <a:pt x="196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15"/>
            <p:cNvSpPr/>
            <p:nvPr/>
          </p:nvSpPr>
          <p:spPr>
            <a:xfrm rot="1508308">
              <a:off x="1915343" y="789587"/>
              <a:ext cx="45288" cy="42913"/>
            </a:xfrm>
            <a:custGeom>
              <a:avLst/>
              <a:gdLst/>
              <a:ahLst/>
              <a:cxnLst/>
              <a:rect l="l" t="t" r="r" b="b"/>
              <a:pathLst>
                <a:path w="267" h="253" extrusionOk="0">
                  <a:moveTo>
                    <a:pt x="137" y="1"/>
                  </a:moveTo>
                  <a:cubicBezTo>
                    <a:pt x="117" y="1"/>
                    <a:pt x="97" y="7"/>
                    <a:pt x="81" y="19"/>
                  </a:cubicBezTo>
                  <a:cubicBezTo>
                    <a:pt x="18" y="59"/>
                    <a:pt x="0" y="140"/>
                    <a:pt x="47" y="198"/>
                  </a:cubicBezTo>
                  <a:cubicBezTo>
                    <a:pt x="62" y="233"/>
                    <a:pt x="96" y="253"/>
                    <a:pt x="133" y="253"/>
                  </a:cubicBezTo>
                  <a:cubicBezTo>
                    <a:pt x="150" y="253"/>
                    <a:pt x="169" y="248"/>
                    <a:pt x="186" y="239"/>
                  </a:cubicBezTo>
                  <a:cubicBezTo>
                    <a:pt x="249" y="204"/>
                    <a:pt x="267" y="123"/>
                    <a:pt x="226" y="59"/>
                  </a:cubicBezTo>
                  <a:cubicBezTo>
                    <a:pt x="211" y="21"/>
                    <a:pt x="174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15"/>
            <p:cNvSpPr/>
            <p:nvPr/>
          </p:nvSpPr>
          <p:spPr>
            <a:xfrm rot="1508308">
              <a:off x="993507" y="2721872"/>
              <a:ext cx="48172" cy="43253"/>
            </a:xfrm>
            <a:custGeom>
              <a:avLst/>
              <a:gdLst/>
              <a:ahLst/>
              <a:cxnLst/>
              <a:rect l="l" t="t" r="r" b="b"/>
              <a:pathLst>
                <a:path w="284" h="255" extrusionOk="0">
                  <a:moveTo>
                    <a:pt x="124" y="0"/>
                  </a:moveTo>
                  <a:cubicBezTo>
                    <a:pt x="108" y="0"/>
                    <a:pt x="90" y="4"/>
                    <a:pt x="70" y="13"/>
                  </a:cubicBezTo>
                  <a:cubicBezTo>
                    <a:pt x="0" y="42"/>
                    <a:pt x="6" y="105"/>
                    <a:pt x="41" y="169"/>
                  </a:cubicBezTo>
                  <a:cubicBezTo>
                    <a:pt x="63" y="222"/>
                    <a:pt x="115" y="255"/>
                    <a:pt x="172" y="255"/>
                  </a:cubicBezTo>
                  <a:cubicBezTo>
                    <a:pt x="190" y="255"/>
                    <a:pt x="208" y="251"/>
                    <a:pt x="226" y="245"/>
                  </a:cubicBezTo>
                  <a:cubicBezTo>
                    <a:pt x="284" y="210"/>
                    <a:pt x="278" y="158"/>
                    <a:pt x="249" y="105"/>
                  </a:cubicBezTo>
                  <a:cubicBezTo>
                    <a:pt x="217" y="51"/>
                    <a:pt x="182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15"/>
            <p:cNvSpPr/>
            <p:nvPr/>
          </p:nvSpPr>
          <p:spPr>
            <a:xfrm rot="1508308">
              <a:off x="1733126" y="102016"/>
              <a:ext cx="42405" cy="47493"/>
            </a:xfrm>
            <a:custGeom>
              <a:avLst/>
              <a:gdLst/>
              <a:ahLst/>
              <a:cxnLst/>
              <a:rect l="l" t="t" r="r" b="b"/>
              <a:pathLst>
                <a:path w="250" h="280" extrusionOk="0">
                  <a:moveTo>
                    <a:pt x="141" y="0"/>
                  </a:moveTo>
                  <a:cubicBezTo>
                    <a:pt x="130" y="0"/>
                    <a:pt x="120" y="3"/>
                    <a:pt x="110" y="8"/>
                  </a:cubicBezTo>
                  <a:cubicBezTo>
                    <a:pt x="35" y="43"/>
                    <a:pt x="0" y="124"/>
                    <a:pt x="29" y="200"/>
                  </a:cubicBezTo>
                  <a:cubicBezTo>
                    <a:pt x="43" y="247"/>
                    <a:pt x="81" y="279"/>
                    <a:pt x="127" y="279"/>
                  </a:cubicBezTo>
                  <a:cubicBezTo>
                    <a:pt x="136" y="279"/>
                    <a:pt x="146" y="278"/>
                    <a:pt x="157" y="275"/>
                  </a:cubicBezTo>
                  <a:cubicBezTo>
                    <a:pt x="214" y="263"/>
                    <a:pt x="249" y="153"/>
                    <a:pt x="214" y="61"/>
                  </a:cubicBezTo>
                  <a:cubicBezTo>
                    <a:pt x="206" y="25"/>
                    <a:pt x="174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15"/>
            <p:cNvSpPr/>
            <p:nvPr/>
          </p:nvSpPr>
          <p:spPr>
            <a:xfrm rot="1508308">
              <a:off x="1365414" y="1568049"/>
              <a:ext cx="45288" cy="43253"/>
            </a:xfrm>
            <a:custGeom>
              <a:avLst/>
              <a:gdLst/>
              <a:ahLst/>
              <a:cxnLst/>
              <a:rect l="l" t="t" r="r" b="b"/>
              <a:pathLst>
                <a:path w="267" h="255" extrusionOk="0">
                  <a:moveTo>
                    <a:pt x="140" y="0"/>
                  </a:moveTo>
                  <a:cubicBezTo>
                    <a:pt x="118" y="0"/>
                    <a:pt x="95" y="8"/>
                    <a:pt x="76" y="25"/>
                  </a:cubicBezTo>
                  <a:cubicBezTo>
                    <a:pt x="18" y="54"/>
                    <a:pt x="0" y="124"/>
                    <a:pt x="29" y="181"/>
                  </a:cubicBezTo>
                  <a:cubicBezTo>
                    <a:pt x="46" y="227"/>
                    <a:pt x="88" y="254"/>
                    <a:pt x="132" y="254"/>
                  </a:cubicBezTo>
                  <a:cubicBezTo>
                    <a:pt x="150" y="254"/>
                    <a:pt x="169" y="250"/>
                    <a:pt x="186" y="239"/>
                  </a:cubicBezTo>
                  <a:cubicBezTo>
                    <a:pt x="244" y="199"/>
                    <a:pt x="267" y="124"/>
                    <a:pt x="232" y="60"/>
                  </a:cubicBezTo>
                  <a:cubicBezTo>
                    <a:pt x="217" y="23"/>
                    <a:pt x="18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15"/>
            <p:cNvSpPr/>
            <p:nvPr/>
          </p:nvSpPr>
          <p:spPr>
            <a:xfrm rot="1508308">
              <a:off x="1889458" y="310920"/>
              <a:ext cx="43422" cy="40878"/>
            </a:xfrm>
            <a:custGeom>
              <a:avLst/>
              <a:gdLst/>
              <a:ahLst/>
              <a:cxnLst/>
              <a:rect l="l" t="t" r="r" b="b"/>
              <a:pathLst>
                <a:path w="256" h="241" extrusionOk="0">
                  <a:moveTo>
                    <a:pt x="129" y="1"/>
                  </a:moveTo>
                  <a:cubicBezTo>
                    <a:pt x="115" y="1"/>
                    <a:pt x="101" y="3"/>
                    <a:pt x="88" y="9"/>
                  </a:cubicBezTo>
                  <a:cubicBezTo>
                    <a:pt x="24" y="38"/>
                    <a:pt x="1" y="113"/>
                    <a:pt x="30" y="177"/>
                  </a:cubicBezTo>
                  <a:cubicBezTo>
                    <a:pt x="45" y="219"/>
                    <a:pt x="83" y="241"/>
                    <a:pt x="122" y="241"/>
                  </a:cubicBezTo>
                  <a:cubicBezTo>
                    <a:pt x="142" y="241"/>
                    <a:pt x="163" y="235"/>
                    <a:pt x="181" y="223"/>
                  </a:cubicBezTo>
                  <a:cubicBezTo>
                    <a:pt x="233" y="194"/>
                    <a:pt x="256" y="124"/>
                    <a:pt x="227" y="72"/>
                  </a:cubicBezTo>
                  <a:cubicBezTo>
                    <a:pt x="214" y="28"/>
                    <a:pt x="173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15"/>
            <p:cNvSpPr/>
            <p:nvPr/>
          </p:nvSpPr>
          <p:spPr>
            <a:xfrm rot="1508308">
              <a:off x="2353305" y="2085778"/>
              <a:ext cx="40539" cy="46815"/>
            </a:xfrm>
            <a:custGeom>
              <a:avLst/>
              <a:gdLst/>
              <a:ahLst/>
              <a:cxnLst/>
              <a:rect l="l" t="t" r="r" b="b"/>
              <a:pathLst>
                <a:path w="239" h="276" extrusionOk="0">
                  <a:moveTo>
                    <a:pt x="132" y="0"/>
                  </a:moveTo>
                  <a:cubicBezTo>
                    <a:pt x="125" y="0"/>
                    <a:pt x="118" y="1"/>
                    <a:pt x="111" y="3"/>
                  </a:cubicBezTo>
                  <a:cubicBezTo>
                    <a:pt x="47" y="15"/>
                    <a:pt x="1" y="142"/>
                    <a:pt x="24" y="212"/>
                  </a:cubicBezTo>
                  <a:cubicBezTo>
                    <a:pt x="38" y="253"/>
                    <a:pt x="72" y="276"/>
                    <a:pt x="109" y="276"/>
                  </a:cubicBezTo>
                  <a:cubicBezTo>
                    <a:pt x="119" y="276"/>
                    <a:pt x="130" y="274"/>
                    <a:pt x="140" y="270"/>
                  </a:cubicBezTo>
                  <a:cubicBezTo>
                    <a:pt x="215" y="229"/>
                    <a:pt x="238" y="137"/>
                    <a:pt x="209" y="55"/>
                  </a:cubicBezTo>
                  <a:cubicBezTo>
                    <a:pt x="195" y="22"/>
                    <a:pt x="165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15"/>
            <p:cNvSpPr/>
            <p:nvPr/>
          </p:nvSpPr>
          <p:spPr>
            <a:xfrm rot="1508308">
              <a:off x="2354345" y="480938"/>
              <a:ext cx="41387" cy="46815"/>
            </a:xfrm>
            <a:custGeom>
              <a:avLst/>
              <a:gdLst/>
              <a:ahLst/>
              <a:cxnLst/>
              <a:rect l="l" t="t" r="r" b="b"/>
              <a:pathLst>
                <a:path w="244" h="276" extrusionOk="0">
                  <a:moveTo>
                    <a:pt x="154" y="1"/>
                  </a:moveTo>
                  <a:cubicBezTo>
                    <a:pt x="141" y="1"/>
                    <a:pt x="128" y="4"/>
                    <a:pt x="116" y="10"/>
                  </a:cubicBezTo>
                  <a:cubicBezTo>
                    <a:pt x="41" y="44"/>
                    <a:pt x="0" y="131"/>
                    <a:pt x="35" y="212"/>
                  </a:cubicBezTo>
                  <a:cubicBezTo>
                    <a:pt x="44" y="250"/>
                    <a:pt x="79" y="276"/>
                    <a:pt x="117" y="276"/>
                  </a:cubicBezTo>
                  <a:cubicBezTo>
                    <a:pt x="126" y="276"/>
                    <a:pt x="136" y="274"/>
                    <a:pt x="145" y="270"/>
                  </a:cubicBezTo>
                  <a:cubicBezTo>
                    <a:pt x="209" y="218"/>
                    <a:pt x="243" y="137"/>
                    <a:pt x="232" y="56"/>
                  </a:cubicBezTo>
                  <a:cubicBezTo>
                    <a:pt x="219" y="22"/>
                    <a:pt x="188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15"/>
            <p:cNvSpPr/>
            <p:nvPr/>
          </p:nvSpPr>
          <p:spPr>
            <a:xfrm rot="1508308">
              <a:off x="-742" y="336803"/>
              <a:ext cx="46306" cy="42744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149" y="1"/>
                  </a:moveTo>
                  <a:cubicBezTo>
                    <a:pt x="131" y="1"/>
                    <a:pt x="111" y="7"/>
                    <a:pt x="93" y="19"/>
                  </a:cubicBezTo>
                  <a:cubicBezTo>
                    <a:pt x="29" y="48"/>
                    <a:pt x="0" y="129"/>
                    <a:pt x="35" y="192"/>
                  </a:cubicBezTo>
                  <a:cubicBezTo>
                    <a:pt x="50" y="229"/>
                    <a:pt x="88" y="252"/>
                    <a:pt x="127" y="252"/>
                  </a:cubicBezTo>
                  <a:cubicBezTo>
                    <a:pt x="149" y="252"/>
                    <a:pt x="172" y="244"/>
                    <a:pt x="191" y="227"/>
                  </a:cubicBezTo>
                  <a:cubicBezTo>
                    <a:pt x="249" y="192"/>
                    <a:pt x="273" y="117"/>
                    <a:pt x="238" y="59"/>
                  </a:cubicBezTo>
                  <a:cubicBezTo>
                    <a:pt x="219" y="21"/>
                    <a:pt x="185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15"/>
            <p:cNvSpPr/>
            <p:nvPr/>
          </p:nvSpPr>
          <p:spPr>
            <a:xfrm rot="1508308">
              <a:off x="1714078" y="549646"/>
              <a:ext cx="42574" cy="42405"/>
            </a:xfrm>
            <a:custGeom>
              <a:avLst/>
              <a:gdLst/>
              <a:ahLst/>
              <a:cxnLst/>
              <a:rect l="l" t="t" r="r" b="b"/>
              <a:pathLst>
                <a:path w="251" h="250" extrusionOk="0">
                  <a:moveTo>
                    <a:pt x="150" y="0"/>
                  </a:moveTo>
                  <a:cubicBezTo>
                    <a:pt x="137" y="0"/>
                    <a:pt x="123" y="3"/>
                    <a:pt x="111" y="9"/>
                  </a:cubicBezTo>
                  <a:cubicBezTo>
                    <a:pt x="36" y="33"/>
                    <a:pt x="1" y="114"/>
                    <a:pt x="30" y="189"/>
                  </a:cubicBezTo>
                  <a:cubicBezTo>
                    <a:pt x="39" y="224"/>
                    <a:pt x="71" y="249"/>
                    <a:pt x="106" y="249"/>
                  </a:cubicBezTo>
                  <a:cubicBezTo>
                    <a:pt x="117" y="249"/>
                    <a:pt x="129" y="247"/>
                    <a:pt x="140" y="241"/>
                  </a:cubicBezTo>
                  <a:cubicBezTo>
                    <a:pt x="215" y="212"/>
                    <a:pt x="250" y="131"/>
                    <a:pt x="233" y="56"/>
                  </a:cubicBezTo>
                  <a:cubicBezTo>
                    <a:pt x="220" y="22"/>
                    <a:pt x="185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15"/>
            <p:cNvSpPr/>
            <p:nvPr/>
          </p:nvSpPr>
          <p:spPr>
            <a:xfrm rot="1508308">
              <a:off x="1920607" y="1692567"/>
              <a:ext cx="43422" cy="41217"/>
            </a:xfrm>
            <a:custGeom>
              <a:avLst/>
              <a:gdLst/>
              <a:ahLst/>
              <a:cxnLst/>
              <a:rect l="l" t="t" r="r" b="b"/>
              <a:pathLst>
                <a:path w="256" h="243" extrusionOk="0">
                  <a:moveTo>
                    <a:pt x="135" y="0"/>
                  </a:moveTo>
                  <a:cubicBezTo>
                    <a:pt x="75" y="0"/>
                    <a:pt x="23" y="45"/>
                    <a:pt x="18" y="105"/>
                  </a:cubicBezTo>
                  <a:cubicBezTo>
                    <a:pt x="1" y="163"/>
                    <a:pt x="35" y="221"/>
                    <a:pt x="93" y="232"/>
                  </a:cubicBezTo>
                  <a:cubicBezTo>
                    <a:pt x="109" y="239"/>
                    <a:pt x="125" y="242"/>
                    <a:pt x="143" y="242"/>
                  </a:cubicBezTo>
                  <a:cubicBezTo>
                    <a:pt x="170" y="242"/>
                    <a:pt x="198" y="234"/>
                    <a:pt x="222" y="218"/>
                  </a:cubicBezTo>
                  <a:lnTo>
                    <a:pt x="222" y="218"/>
                  </a:lnTo>
                  <a:cubicBezTo>
                    <a:pt x="222" y="219"/>
                    <a:pt x="221" y="220"/>
                    <a:pt x="221" y="221"/>
                  </a:cubicBezTo>
                  <a:lnTo>
                    <a:pt x="227" y="215"/>
                  </a:lnTo>
                  <a:lnTo>
                    <a:pt x="227" y="215"/>
                  </a:lnTo>
                  <a:cubicBezTo>
                    <a:pt x="225" y="216"/>
                    <a:pt x="223" y="217"/>
                    <a:pt x="222" y="218"/>
                  </a:cubicBezTo>
                  <a:lnTo>
                    <a:pt x="222" y="218"/>
                  </a:lnTo>
                  <a:cubicBezTo>
                    <a:pt x="238" y="179"/>
                    <a:pt x="244" y="145"/>
                    <a:pt x="250" y="105"/>
                  </a:cubicBezTo>
                  <a:cubicBezTo>
                    <a:pt x="255" y="50"/>
                    <a:pt x="209" y="0"/>
                    <a:pt x="154" y="0"/>
                  </a:cubicBezTo>
                  <a:cubicBezTo>
                    <a:pt x="151" y="0"/>
                    <a:pt x="148" y="0"/>
                    <a:pt x="145" y="1"/>
                  </a:cubicBezTo>
                  <a:cubicBezTo>
                    <a:pt x="142" y="0"/>
                    <a:pt x="138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15"/>
            <p:cNvSpPr/>
            <p:nvPr/>
          </p:nvSpPr>
          <p:spPr>
            <a:xfrm rot="1508308">
              <a:off x="773289" y="2714215"/>
              <a:ext cx="46306" cy="43253"/>
            </a:xfrm>
            <a:custGeom>
              <a:avLst/>
              <a:gdLst/>
              <a:ahLst/>
              <a:cxnLst/>
              <a:rect l="l" t="t" r="r" b="b"/>
              <a:pathLst>
                <a:path w="273" h="255" extrusionOk="0">
                  <a:moveTo>
                    <a:pt x="119" y="0"/>
                  </a:moveTo>
                  <a:cubicBezTo>
                    <a:pt x="106" y="0"/>
                    <a:pt x="92" y="3"/>
                    <a:pt x="76" y="10"/>
                  </a:cubicBezTo>
                  <a:cubicBezTo>
                    <a:pt x="18" y="44"/>
                    <a:pt x="1" y="114"/>
                    <a:pt x="35" y="172"/>
                  </a:cubicBezTo>
                  <a:cubicBezTo>
                    <a:pt x="65" y="223"/>
                    <a:pt x="113" y="255"/>
                    <a:pt x="158" y="255"/>
                  </a:cubicBezTo>
                  <a:cubicBezTo>
                    <a:pt x="174" y="255"/>
                    <a:pt x="189" y="251"/>
                    <a:pt x="203" y="241"/>
                  </a:cubicBezTo>
                  <a:cubicBezTo>
                    <a:pt x="273" y="195"/>
                    <a:pt x="250" y="137"/>
                    <a:pt x="221" y="79"/>
                  </a:cubicBezTo>
                  <a:cubicBezTo>
                    <a:pt x="194" y="34"/>
                    <a:pt x="164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15"/>
            <p:cNvSpPr/>
            <p:nvPr/>
          </p:nvSpPr>
          <p:spPr>
            <a:xfrm rot="1508308">
              <a:off x="464585" y="1662625"/>
              <a:ext cx="44440" cy="43083"/>
            </a:xfrm>
            <a:custGeom>
              <a:avLst/>
              <a:gdLst/>
              <a:ahLst/>
              <a:cxnLst/>
              <a:rect l="l" t="t" r="r" b="b"/>
              <a:pathLst>
                <a:path w="262" h="254" extrusionOk="0">
                  <a:moveTo>
                    <a:pt x="148" y="0"/>
                  </a:moveTo>
                  <a:cubicBezTo>
                    <a:pt x="129" y="0"/>
                    <a:pt x="109" y="7"/>
                    <a:pt x="93" y="21"/>
                  </a:cubicBezTo>
                  <a:cubicBezTo>
                    <a:pt x="24" y="50"/>
                    <a:pt x="0" y="131"/>
                    <a:pt x="35" y="195"/>
                  </a:cubicBezTo>
                  <a:cubicBezTo>
                    <a:pt x="47" y="231"/>
                    <a:pt x="82" y="253"/>
                    <a:pt x="120" y="253"/>
                  </a:cubicBezTo>
                  <a:cubicBezTo>
                    <a:pt x="136" y="253"/>
                    <a:pt x="153" y="249"/>
                    <a:pt x="168" y="241"/>
                  </a:cubicBezTo>
                  <a:cubicBezTo>
                    <a:pt x="238" y="200"/>
                    <a:pt x="261" y="108"/>
                    <a:pt x="220" y="38"/>
                  </a:cubicBezTo>
                  <a:cubicBezTo>
                    <a:pt x="203" y="14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15"/>
            <p:cNvSpPr/>
            <p:nvPr/>
          </p:nvSpPr>
          <p:spPr>
            <a:xfrm rot="1508308">
              <a:off x="570123" y="618528"/>
              <a:ext cx="40369" cy="47493"/>
            </a:xfrm>
            <a:custGeom>
              <a:avLst/>
              <a:gdLst/>
              <a:ahLst/>
              <a:cxnLst/>
              <a:rect l="l" t="t" r="r" b="b"/>
              <a:pathLst>
                <a:path w="238" h="280" extrusionOk="0">
                  <a:moveTo>
                    <a:pt x="145" y="0"/>
                  </a:moveTo>
                  <a:cubicBezTo>
                    <a:pt x="133" y="0"/>
                    <a:pt x="121" y="3"/>
                    <a:pt x="110" y="8"/>
                  </a:cubicBezTo>
                  <a:cubicBezTo>
                    <a:pt x="41" y="49"/>
                    <a:pt x="0" y="136"/>
                    <a:pt x="29" y="211"/>
                  </a:cubicBezTo>
                  <a:cubicBezTo>
                    <a:pt x="34" y="253"/>
                    <a:pt x="68" y="280"/>
                    <a:pt x="109" y="280"/>
                  </a:cubicBezTo>
                  <a:cubicBezTo>
                    <a:pt x="119" y="280"/>
                    <a:pt x="129" y="278"/>
                    <a:pt x="139" y="275"/>
                  </a:cubicBezTo>
                  <a:cubicBezTo>
                    <a:pt x="203" y="228"/>
                    <a:pt x="238" y="147"/>
                    <a:pt x="220" y="66"/>
                  </a:cubicBezTo>
                  <a:cubicBezTo>
                    <a:pt x="216" y="26"/>
                    <a:pt x="181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15"/>
            <p:cNvSpPr/>
            <p:nvPr/>
          </p:nvSpPr>
          <p:spPr>
            <a:xfrm rot="1508308">
              <a:off x="817524" y="37228"/>
              <a:ext cx="43422" cy="40539"/>
            </a:xfrm>
            <a:custGeom>
              <a:avLst/>
              <a:gdLst/>
              <a:ahLst/>
              <a:cxnLst/>
              <a:rect l="l" t="t" r="r" b="b"/>
              <a:pathLst>
                <a:path w="256" h="239" extrusionOk="0">
                  <a:moveTo>
                    <a:pt x="152" y="0"/>
                  </a:moveTo>
                  <a:cubicBezTo>
                    <a:pt x="140" y="0"/>
                    <a:pt x="128" y="3"/>
                    <a:pt x="116" y="7"/>
                  </a:cubicBezTo>
                  <a:cubicBezTo>
                    <a:pt x="41" y="24"/>
                    <a:pt x="0" y="106"/>
                    <a:pt x="29" y="181"/>
                  </a:cubicBezTo>
                  <a:cubicBezTo>
                    <a:pt x="43" y="217"/>
                    <a:pt x="77" y="239"/>
                    <a:pt x="114" y="239"/>
                  </a:cubicBezTo>
                  <a:cubicBezTo>
                    <a:pt x="124" y="239"/>
                    <a:pt x="135" y="237"/>
                    <a:pt x="145" y="233"/>
                  </a:cubicBezTo>
                  <a:cubicBezTo>
                    <a:pt x="215" y="198"/>
                    <a:pt x="255" y="129"/>
                    <a:pt x="238" y="53"/>
                  </a:cubicBezTo>
                  <a:cubicBezTo>
                    <a:pt x="221" y="19"/>
                    <a:pt x="187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15"/>
            <p:cNvSpPr/>
            <p:nvPr/>
          </p:nvSpPr>
          <p:spPr>
            <a:xfrm rot="1508308">
              <a:off x="390653" y="1918713"/>
              <a:ext cx="47323" cy="40708"/>
            </a:xfrm>
            <a:custGeom>
              <a:avLst/>
              <a:gdLst/>
              <a:ahLst/>
              <a:cxnLst/>
              <a:rect l="l" t="t" r="r" b="b"/>
              <a:pathLst>
                <a:path w="279" h="240" extrusionOk="0">
                  <a:moveTo>
                    <a:pt x="137" y="1"/>
                  </a:moveTo>
                  <a:cubicBezTo>
                    <a:pt x="120" y="1"/>
                    <a:pt x="101" y="6"/>
                    <a:pt x="82" y="19"/>
                  </a:cubicBezTo>
                  <a:cubicBezTo>
                    <a:pt x="18" y="48"/>
                    <a:pt x="1" y="123"/>
                    <a:pt x="47" y="175"/>
                  </a:cubicBezTo>
                  <a:cubicBezTo>
                    <a:pt x="68" y="216"/>
                    <a:pt x="108" y="240"/>
                    <a:pt x="151" y="240"/>
                  </a:cubicBezTo>
                  <a:cubicBezTo>
                    <a:pt x="169" y="240"/>
                    <a:pt x="187" y="236"/>
                    <a:pt x="203" y="227"/>
                  </a:cubicBezTo>
                  <a:cubicBezTo>
                    <a:pt x="279" y="192"/>
                    <a:pt x="261" y="134"/>
                    <a:pt x="232" y="65"/>
                  </a:cubicBezTo>
                  <a:cubicBezTo>
                    <a:pt x="208" y="29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15"/>
            <p:cNvSpPr/>
            <p:nvPr/>
          </p:nvSpPr>
          <p:spPr>
            <a:xfrm rot="1508308">
              <a:off x="2068600" y="2047350"/>
              <a:ext cx="41556" cy="42065"/>
            </a:xfrm>
            <a:custGeom>
              <a:avLst/>
              <a:gdLst/>
              <a:ahLst/>
              <a:cxnLst/>
              <a:rect l="l" t="t" r="r" b="b"/>
              <a:pathLst>
                <a:path w="245" h="248" extrusionOk="0">
                  <a:moveTo>
                    <a:pt x="143" y="1"/>
                  </a:moveTo>
                  <a:cubicBezTo>
                    <a:pt x="130" y="1"/>
                    <a:pt x="117" y="4"/>
                    <a:pt x="105" y="11"/>
                  </a:cubicBezTo>
                  <a:cubicBezTo>
                    <a:pt x="36" y="40"/>
                    <a:pt x="1" y="121"/>
                    <a:pt x="30" y="196"/>
                  </a:cubicBezTo>
                  <a:cubicBezTo>
                    <a:pt x="42" y="229"/>
                    <a:pt x="71" y="247"/>
                    <a:pt x="104" y="247"/>
                  </a:cubicBezTo>
                  <a:cubicBezTo>
                    <a:pt x="117" y="247"/>
                    <a:pt x="132" y="244"/>
                    <a:pt x="146" y="237"/>
                  </a:cubicBezTo>
                  <a:cubicBezTo>
                    <a:pt x="209" y="202"/>
                    <a:pt x="244" y="121"/>
                    <a:pt x="215" y="52"/>
                  </a:cubicBezTo>
                  <a:cubicBezTo>
                    <a:pt x="203" y="19"/>
                    <a:pt x="174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15"/>
            <p:cNvSpPr/>
            <p:nvPr/>
          </p:nvSpPr>
          <p:spPr>
            <a:xfrm rot="1508308">
              <a:off x="2338835" y="1036970"/>
              <a:ext cx="44440" cy="42065"/>
            </a:xfrm>
            <a:custGeom>
              <a:avLst/>
              <a:gdLst/>
              <a:ahLst/>
              <a:cxnLst/>
              <a:rect l="l" t="t" r="r" b="b"/>
              <a:pathLst>
                <a:path w="262" h="248" extrusionOk="0">
                  <a:moveTo>
                    <a:pt x="147" y="0"/>
                  </a:moveTo>
                  <a:cubicBezTo>
                    <a:pt x="128" y="0"/>
                    <a:pt x="109" y="6"/>
                    <a:pt x="93" y="18"/>
                  </a:cubicBezTo>
                  <a:cubicBezTo>
                    <a:pt x="24" y="53"/>
                    <a:pt x="1" y="128"/>
                    <a:pt x="35" y="192"/>
                  </a:cubicBezTo>
                  <a:cubicBezTo>
                    <a:pt x="49" y="231"/>
                    <a:pt x="76" y="248"/>
                    <a:pt x="109" y="248"/>
                  </a:cubicBezTo>
                  <a:cubicBezTo>
                    <a:pt x="131" y="248"/>
                    <a:pt x="155" y="241"/>
                    <a:pt x="180" y="227"/>
                  </a:cubicBezTo>
                  <a:cubicBezTo>
                    <a:pt x="238" y="198"/>
                    <a:pt x="261" y="117"/>
                    <a:pt x="232" y="59"/>
                  </a:cubicBezTo>
                  <a:cubicBezTo>
                    <a:pt x="217" y="21"/>
                    <a:pt x="182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15"/>
            <p:cNvSpPr/>
            <p:nvPr/>
          </p:nvSpPr>
          <p:spPr>
            <a:xfrm rot="1508308">
              <a:off x="5647" y="1707366"/>
              <a:ext cx="44440" cy="40199"/>
            </a:xfrm>
            <a:custGeom>
              <a:avLst/>
              <a:gdLst/>
              <a:ahLst/>
              <a:cxnLst/>
              <a:rect l="l" t="t" r="r" b="b"/>
              <a:pathLst>
                <a:path w="262" h="237" extrusionOk="0">
                  <a:moveTo>
                    <a:pt x="137" y="0"/>
                  </a:moveTo>
                  <a:cubicBezTo>
                    <a:pt x="122" y="0"/>
                    <a:pt x="107" y="4"/>
                    <a:pt x="93" y="11"/>
                  </a:cubicBezTo>
                  <a:cubicBezTo>
                    <a:pt x="30" y="39"/>
                    <a:pt x="1" y="109"/>
                    <a:pt x="30" y="173"/>
                  </a:cubicBezTo>
                  <a:cubicBezTo>
                    <a:pt x="42" y="211"/>
                    <a:pt x="80" y="236"/>
                    <a:pt x="119" y="236"/>
                  </a:cubicBezTo>
                  <a:cubicBezTo>
                    <a:pt x="134" y="236"/>
                    <a:pt x="149" y="233"/>
                    <a:pt x="163" y="225"/>
                  </a:cubicBezTo>
                  <a:cubicBezTo>
                    <a:pt x="233" y="196"/>
                    <a:pt x="261" y="121"/>
                    <a:pt x="227" y="57"/>
                  </a:cubicBezTo>
                  <a:cubicBezTo>
                    <a:pt x="210" y="20"/>
                    <a:pt x="17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15"/>
            <p:cNvSpPr/>
            <p:nvPr/>
          </p:nvSpPr>
          <p:spPr>
            <a:xfrm rot="1508308">
              <a:off x="630432" y="3049689"/>
              <a:ext cx="45458" cy="40878"/>
            </a:xfrm>
            <a:custGeom>
              <a:avLst/>
              <a:gdLst/>
              <a:ahLst/>
              <a:cxnLst/>
              <a:rect l="l" t="t" r="r" b="b"/>
              <a:pathLst>
                <a:path w="268" h="241" extrusionOk="0">
                  <a:moveTo>
                    <a:pt x="84" y="0"/>
                  </a:moveTo>
                  <a:cubicBezTo>
                    <a:pt x="64" y="0"/>
                    <a:pt x="46" y="9"/>
                    <a:pt x="36" y="26"/>
                  </a:cubicBezTo>
                  <a:cubicBezTo>
                    <a:pt x="1" y="73"/>
                    <a:pt x="7" y="136"/>
                    <a:pt x="47" y="177"/>
                  </a:cubicBezTo>
                  <a:cubicBezTo>
                    <a:pt x="74" y="218"/>
                    <a:pt x="119" y="241"/>
                    <a:pt x="168" y="241"/>
                  </a:cubicBezTo>
                  <a:cubicBezTo>
                    <a:pt x="181" y="241"/>
                    <a:pt x="195" y="239"/>
                    <a:pt x="210" y="235"/>
                  </a:cubicBezTo>
                  <a:cubicBezTo>
                    <a:pt x="244" y="229"/>
                    <a:pt x="267" y="194"/>
                    <a:pt x="262" y="160"/>
                  </a:cubicBezTo>
                  <a:cubicBezTo>
                    <a:pt x="262" y="148"/>
                    <a:pt x="256" y="136"/>
                    <a:pt x="256" y="131"/>
                  </a:cubicBezTo>
                  <a:cubicBezTo>
                    <a:pt x="215" y="96"/>
                    <a:pt x="175" y="49"/>
                    <a:pt x="128" y="15"/>
                  </a:cubicBezTo>
                  <a:cubicBezTo>
                    <a:pt x="114" y="5"/>
                    <a:pt x="98" y="0"/>
                    <a:pt x="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15"/>
            <p:cNvSpPr/>
            <p:nvPr/>
          </p:nvSpPr>
          <p:spPr>
            <a:xfrm rot="1508308">
              <a:off x="841427" y="2092525"/>
              <a:ext cx="36468" cy="59706"/>
            </a:xfrm>
            <a:custGeom>
              <a:avLst/>
              <a:gdLst/>
              <a:ahLst/>
              <a:cxnLst/>
              <a:rect l="l" t="t" r="r" b="b"/>
              <a:pathLst>
                <a:path w="215" h="352" extrusionOk="0">
                  <a:moveTo>
                    <a:pt x="136" y="0"/>
                  </a:moveTo>
                  <a:cubicBezTo>
                    <a:pt x="120" y="0"/>
                    <a:pt x="105" y="5"/>
                    <a:pt x="93" y="15"/>
                  </a:cubicBezTo>
                  <a:cubicBezTo>
                    <a:pt x="41" y="55"/>
                    <a:pt x="0" y="258"/>
                    <a:pt x="35" y="322"/>
                  </a:cubicBezTo>
                  <a:cubicBezTo>
                    <a:pt x="39" y="340"/>
                    <a:pt x="54" y="351"/>
                    <a:pt x="71" y="351"/>
                  </a:cubicBezTo>
                  <a:cubicBezTo>
                    <a:pt x="80" y="351"/>
                    <a:pt x="90" y="347"/>
                    <a:pt x="99" y="339"/>
                  </a:cubicBezTo>
                  <a:cubicBezTo>
                    <a:pt x="151" y="310"/>
                    <a:pt x="215" y="96"/>
                    <a:pt x="192" y="26"/>
                  </a:cubicBezTo>
                  <a:cubicBezTo>
                    <a:pt x="178" y="9"/>
                    <a:pt x="157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15"/>
            <p:cNvSpPr/>
            <p:nvPr/>
          </p:nvSpPr>
          <p:spPr>
            <a:xfrm rot="1508308">
              <a:off x="272287" y="1821350"/>
              <a:ext cx="50207" cy="37825"/>
            </a:xfrm>
            <a:custGeom>
              <a:avLst/>
              <a:gdLst/>
              <a:ahLst/>
              <a:cxnLst/>
              <a:rect l="l" t="t" r="r" b="b"/>
              <a:pathLst>
                <a:path w="296" h="223" extrusionOk="0">
                  <a:moveTo>
                    <a:pt x="163" y="1"/>
                  </a:moveTo>
                  <a:cubicBezTo>
                    <a:pt x="138" y="1"/>
                    <a:pt x="113" y="9"/>
                    <a:pt x="93" y="24"/>
                  </a:cubicBezTo>
                  <a:cubicBezTo>
                    <a:pt x="29" y="59"/>
                    <a:pt x="0" y="105"/>
                    <a:pt x="41" y="175"/>
                  </a:cubicBezTo>
                  <a:cubicBezTo>
                    <a:pt x="60" y="210"/>
                    <a:pt x="88" y="222"/>
                    <a:pt x="119" y="222"/>
                  </a:cubicBezTo>
                  <a:cubicBezTo>
                    <a:pt x="144" y="222"/>
                    <a:pt x="171" y="214"/>
                    <a:pt x="197" y="204"/>
                  </a:cubicBezTo>
                  <a:cubicBezTo>
                    <a:pt x="249" y="169"/>
                    <a:pt x="296" y="129"/>
                    <a:pt x="267" y="59"/>
                  </a:cubicBezTo>
                  <a:cubicBezTo>
                    <a:pt x="242" y="20"/>
                    <a:pt x="202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15"/>
            <p:cNvSpPr/>
            <p:nvPr/>
          </p:nvSpPr>
          <p:spPr>
            <a:xfrm rot="1508308">
              <a:off x="1211708" y="898773"/>
              <a:ext cx="46306" cy="38334"/>
            </a:xfrm>
            <a:custGeom>
              <a:avLst/>
              <a:gdLst/>
              <a:ahLst/>
              <a:cxnLst/>
              <a:rect l="l" t="t" r="r" b="b"/>
              <a:pathLst>
                <a:path w="273" h="226" extrusionOk="0">
                  <a:moveTo>
                    <a:pt x="190" y="1"/>
                  </a:moveTo>
                  <a:cubicBezTo>
                    <a:pt x="163" y="1"/>
                    <a:pt x="135" y="15"/>
                    <a:pt x="111" y="26"/>
                  </a:cubicBezTo>
                  <a:cubicBezTo>
                    <a:pt x="47" y="43"/>
                    <a:pt x="6" y="95"/>
                    <a:pt x="1" y="159"/>
                  </a:cubicBezTo>
                  <a:cubicBezTo>
                    <a:pt x="1" y="188"/>
                    <a:pt x="18" y="211"/>
                    <a:pt x="47" y="223"/>
                  </a:cubicBezTo>
                  <a:cubicBezTo>
                    <a:pt x="56" y="225"/>
                    <a:pt x="64" y="226"/>
                    <a:pt x="72" y="226"/>
                  </a:cubicBezTo>
                  <a:cubicBezTo>
                    <a:pt x="129" y="226"/>
                    <a:pt x="173" y="178"/>
                    <a:pt x="203" y="147"/>
                  </a:cubicBezTo>
                  <a:cubicBezTo>
                    <a:pt x="232" y="113"/>
                    <a:pt x="273" y="72"/>
                    <a:pt x="238" y="26"/>
                  </a:cubicBezTo>
                  <a:cubicBezTo>
                    <a:pt x="224" y="7"/>
                    <a:pt x="208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15"/>
            <p:cNvSpPr/>
            <p:nvPr/>
          </p:nvSpPr>
          <p:spPr>
            <a:xfrm rot="1508308">
              <a:off x="1319573" y="1357561"/>
              <a:ext cx="41387" cy="47832"/>
            </a:xfrm>
            <a:custGeom>
              <a:avLst/>
              <a:gdLst/>
              <a:ahLst/>
              <a:cxnLst/>
              <a:rect l="l" t="t" r="r" b="b"/>
              <a:pathLst>
                <a:path w="244" h="282" extrusionOk="0">
                  <a:moveTo>
                    <a:pt x="137" y="1"/>
                  </a:moveTo>
                  <a:cubicBezTo>
                    <a:pt x="124" y="1"/>
                    <a:pt x="109" y="6"/>
                    <a:pt x="93" y="16"/>
                  </a:cubicBezTo>
                  <a:cubicBezTo>
                    <a:pt x="24" y="57"/>
                    <a:pt x="1" y="149"/>
                    <a:pt x="41" y="219"/>
                  </a:cubicBezTo>
                  <a:cubicBezTo>
                    <a:pt x="55" y="256"/>
                    <a:pt x="91" y="282"/>
                    <a:pt x="129" y="282"/>
                  </a:cubicBezTo>
                  <a:cubicBezTo>
                    <a:pt x="138" y="282"/>
                    <a:pt x="148" y="280"/>
                    <a:pt x="157" y="277"/>
                  </a:cubicBezTo>
                  <a:cubicBezTo>
                    <a:pt x="221" y="254"/>
                    <a:pt x="244" y="132"/>
                    <a:pt x="209" y="57"/>
                  </a:cubicBezTo>
                  <a:cubicBezTo>
                    <a:pt x="189" y="25"/>
                    <a:pt x="166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15"/>
            <p:cNvSpPr/>
            <p:nvPr/>
          </p:nvSpPr>
          <p:spPr>
            <a:xfrm rot="1508308">
              <a:off x="771318" y="1352384"/>
              <a:ext cx="42405" cy="44949"/>
            </a:xfrm>
            <a:custGeom>
              <a:avLst/>
              <a:gdLst/>
              <a:ahLst/>
              <a:cxnLst/>
              <a:rect l="l" t="t" r="r" b="b"/>
              <a:pathLst>
                <a:path w="250" h="265" extrusionOk="0">
                  <a:moveTo>
                    <a:pt x="149" y="1"/>
                  </a:moveTo>
                  <a:cubicBezTo>
                    <a:pt x="134" y="1"/>
                    <a:pt x="119" y="5"/>
                    <a:pt x="105" y="15"/>
                  </a:cubicBezTo>
                  <a:cubicBezTo>
                    <a:pt x="30" y="56"/>
                    <a:pt x="1" y="143"/>
                    <a:pt x="24" y="218"/>
                  </a:cubicBezTo>
                  <a:cubicBezTo>
                    <a:pt x="35" y="249"/>
                    <a:pt x="60" y="264"/>
                    <a:pt x="87" y="264"/>
                  </a:cubicBezTo>
                  <a:cubicBezTo>
                    <a:pt x="100" y="264"/>
                    <a:pt x="114" y="261"/>
                    <a:pt x="128" y="253"/>
                  </a:cubicBezTo>
                  <a:cubicBezTo>
                    <a:pt x="198" y="212"/>
                    <a:pt x="250" y="102"/>
                    <a:pt x="221" y="44"/>
                  </a:cubicBezTo>
                  <a:cubicBezTo>
                    <a:pt x="205" y="18"/>
                    <a:pt x="178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15"/>
            <p:cNvSpPr/>
            <p:nvPr/>
          </p:nvSpPr>
          <p:spPr>
            <a:xfrm rot="1508308">
              <a:off x="1357948" y="2495160"/>
              <a:ext cx="45288" cy="39182"/>
            </a:xfrm>
            <a:custGeom>
              <a:avLst/>
              <a:gdLst/>
              <a:ahLst/>
              <a:cxnLst/>
              <a:rect l="l" t="t" r="r" b="b"/>
              <a:pathLst>
                <a:path w="267" h="231" extrusionOk="0">
                  <a:moveTo>
                    <a:pt x="128" y="1"/>
                  </a:moveTo>
                  <a:cubicBezTo>
                    <a:pt x="113" y="1"/>
                    <a:pt x="97" y="4"/>
                    <a:pt x="81" y="10"/>
                  </a:cubicBezTo>
                  <a:cubicBezTo>
                    <a:pt x="23" y="34"/>
                    <a:pt x="0" y="103"/>
                    <a:pt x="29" y="155"/>
                  </a:cubicBezTo>
                  <a:cubicBezTo>
                    <a:pt x="46" y="202"/>
                    <a:pt x="88" y="230"/>
                    <a:pt x="135" y="230"/>
                  </a:cubicBezTo>
                  <a:cubicBezTo>
                    <a:pt x="152" y="230"/>
                    <a:pt x="169" y="227"/>
                    <a:pt x="186" y="219"/>
                  </a:cubicBezTo>
                  <a:cubicBezTo>
                    <a:pt x="238" y="202"/>
                    <a:pt x="267" y="144"/>
                    <a:pt x="249" y="92"/>
                  </a:cubicBezTo>
                  <a:cubicBezTo>
                    <a:pt x="231" y="37"/>
                    <a:pt x="18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15"/>
            <p:cNvSpPr/>
            <p:nvPr/>
          </p:nvSpPr>
          <p:spPr>
            <a:xfrm rot="1508308">
              <a:off x="417874" y="1980493"/>
              <a:ext cx="48341" cy="41726"/>
            </a:xfrm>
            <a:custGeom>
              <a:avLst/>
              <a:gdLst/>
              <a:ahLst/>
              <a:cxnLst/>
              <a:rect l="l" t="t" r="r" b="b"/>
              <a:pathLst>
                <a:path w="285" h="246" extrusionOk="0">
                  <a:moveTo>
                    <a:pt x="127" y="1"/>
                  </a:moveTo>
                  <a:cubicBezTo>
                    <a:pt x="111" y="1"/>
                    <a:pt x="93" y="5"/>
                    <a:pt x="76" y="13"/>
                  </a:cubicBezTo>
                  <a:cubicBezTo>
                    <a:pt x="24" y="31"/>
                    <a:pt x="1" y="77"/>
                    <a:pt x="18" y="129"/>
                  </a:cubicBezTo>
                  <a:cubicBezTo>
                    <a:pt x="24" y="187"/>
                    <a:pt x="76" y="239"/>
                    <a:pt x="140" y="245"/>
                  </a:cubicBezTo>
                  <a:cubicBezTo>
                    <a:pt x="144" y="246"/>
                    <a:pt x="148" y="246"/>
                    <a:pt x="152" y="246"/>
                  </a:cubicBezTo>
                  <a:cubicBezTo>
                    <a:pt x="198" y="246"/>
                    <a:pt x="237" y="214"/>
                    <a:pt x="285" y="193"/>
                  </a:cubicBezTo>
                  <a:cubicBezTo>
                    <a:pt x="267" y="152"/>
                    <a:pt x="250" y="106"/>
                    <a:pt x="227" y="66"/>
                  </a:cubicBezTo>
                  <a:cubicBezTo>
                    <a:pt x="206" y="25"/>
                    <a:pt x="168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15"/>
            <p:cNvSpPr/>
            <p:nvPr/>
          </p:nvSpPr>
          <p:spPr>
            <a:xfrm rot="1508308">
              <a:off x="1975094" y="232232"/>
              <a:ext cx="34432" cy="72427"/>
            </a:xfrm>
            <a:custGeom>
              <a:avLst/>
              <a:gdLst/>
              <a:ahLst/>
              <a:cxnLst/>
              <a:rect l="l" t="t" r="r" b="b"/>
              <a:pathLst>
                <a:path w="203" h="427" extrusionOk="0">
                  <a:moveTo>
                    <a:pt x="155" y="1"/>
                  </a:moveTo>
                  <a:cubicBezTo>
                    <a:pt x="137" y="1"/>
                    <a:pt x="118" y="13"/>
                    <a:pt x="110" y="32"/>
                  </a:cubicBezTo>
                  <a:cubicBezTo>
                    <a:pt x="47" y="154"/>
                    <a:pt x="12" y="287"/>
                    <a:pt x="0" y="426"/>
                  </a:cubicBezTo>
                  <a:cubicBezTo>
                    <a:pt x="133" y="334"/>
                    <a:pt x="168" y="200"/>
                    <a:pt x="203" y="61"/>
                  </a:cubicBezTo>
                  <a:cubicBezTo>
                    <a:pt x="203" y="38"/>
                    <a:pt x="197" y="21"/>
                    <a:pt x="180" y="9"/>
                  </a:cubicBezTo>
                  <a:cubicBezTo>
                    <a:pt x="172" y="4"/>
                    <a:pt x="164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15"/>
            <p:cNvSpPr/>
            <p:nvPr/>
          </p:nvSpPr>
          <p:spPr>
            <a:xfrm rot="1508308">
              <a:off x="2077687" y="510541"/>
              <a:ext cx="46306" cy="38673"/>
            </a:xfrm>
            <a:custGeom>
              <a:avLst/>
              <a:gdLst/>
              <a:ahLst/>
              <a:cxnLst/>
              <a:rect l="l" t="t" r="r" b="b"/>
              <a:pathLst>
                <a:path w="273" h="228" extrusionOk="0">
                  <a:moveTo>
                    <a:pt x="127" y="1"/>
                  </a:moveTo>
                  <a:cubicBezTo>
                    <a:pt x="112" y="1"/>
                    <a:pt x="96" y="3"/>
                    <a:pt x="82" y="9"/>
                  </a:cubicBezTo>
                  <a:cubicBezTo>
                    <a:pt x="24" y="26"/>
                    <a:pt x="0" y="95"/>
                    <a:pt x="29" y="142"/>
                  </a:cubicBezTo>
                  <a:cubicBezTo>
                    <a:pt x="47" y="195"/>
                    <a:pt x="98" y="227"/>
                    <a:pt x="150" y="227"/>
                  </a:cubicBezTo>
                  <a:cubicBezTo>
                    <a:pt x="166" y="227"/>
                    <a:pt x="182" y="224"/>
                    <a:pt x="197" y="217"/>
                  </a:cubicBezTo>
                  <a:cubicBezTo>
                    <a:pt x="261" y="194"/>
                    <a:pt x="273" y="142"/>
                    <a:pt x="250" y="78"/>
                  </a:cubicBezTo>
                  <a:cubicBezTo>
                    <a:pt x="227" y="29"/>
                    <a:pt x="178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15"/>
            <p:cNvSpPr/>
            <p:nvPr/>
          </p:nvSpPr>
          <p:spPr>
            <a:xfrm rot="1508308">
              <a:off x="685860" y="-32138"/>
              <a:ext cx="40539" cy="41048"/>
            </a:xfrm>
            <a:custGeom>
              <a:avLst/>
              <a:gdLst/>
              <a:ahLst/>
              <a:cxnLst/>
              <a:rect l="l" t="t" r="r" b="b"/>
              <a:pathLst>
                <a:path w="239" h="242" extrusionOk="0">
                  <a:moveTo>
                    <a:pt x="132" y="0"/>
                  </a:moveTo>
                  <a:cubicBezTo>
                    <a:pt x="117" y="0"/>
                    <a:pt x="100" y="5"/>
                    <a:pt x="82" y="15"/>
                  </a:cubicBezTo>
                  <a:cubicBezTo>
                    <a:pt x="24" y="50"/>
                    <a:pt x="1" y="119"/>
                    <a:pt x="35" y="177"/>
                  </a:cubicBezTo>
                  <a:cubicBezTo>
                    <a:pt x="48" y="218"/>
                    <a:pt x="86" y="242"/>
                    <a:pt x="126" y="242"/>
                  </a:cubicBezTo>
                  <a:cubicBezTo>
                    <a:pt x="142" y="242"/>
                    <a:pt x="159" y="238"/>
                    <a:pt x="174" y="229"/>
                  </a:cubicBezTo>
                  <a:cubicBezTo>
                    <a:pt x="238" y="195"/>
                    <a:pt x="238" y="131"/>
                    <a:pt x="215" y="73"/>
                  </a:cubicBezTo>
                  <a:cubicBezTo>
                    <a:pt x="194" y="2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15"/>
            <p:cNvSpPr/>
            <p:nvPr/>
          </p:nvSpPr>
          <p:spPr>
            <a:xfrm rot="1508308">
              <a:off x="2109454" y="2452956"/>
              <a:ext cx="43422" cy="42574"/>
            </a:xfrm>
            <a:custGeom>
              <a:avLst/>
              <a:gdLst/>
              <a:ahLst/>
              <a:cxnLst/>
              <a:rect l="l" t="t" r="r" b="b"/>
              <a:pathLst>
                <a:path w="256" h="251" extrusionOk="0">
                  <a:moveTo>
                    <a:pt x="135" y="1"/>
                  </a:moveTo>
                  <a:cubicBezTo>
                    <a:pt x="119" y="1"/>
                    <a:pt x="103" y="5"/>
                    <a:pt x="88" y="13"/>
                  </a:cubicBezTo>
                  <a:cubicBezTo>
                    <a:pt x="24" y="42"/>
                    <a:pt x="1" y="118"/>
                    <a:pt x="36" y="170"/>
                  </a:cubicBezTo>
                  <a:cubicBezTo>
                    <a:pt x="54" y="221"/>
                    <a:pt x="84" y="250"/>
                    <a:pt x="126" y="250"/>
                  </a:cubicBezTo>
                  <a:cubicBezTo>
                    <a:pt x="136" y="250"/>
                    <a:pt x="146" y="248"/>
                    <a:pt x="157" y="245"/>
                  </a:cubicBezTo>
                  <a:cubicBezTo>
                    <a:pt x="227" y="210"/>
                    <a:pt x="256" y="129"/>
                    <a:pt x="227" y="66"/>
                  </a:cubicBezTo>
                  <a:cubicBezTo>
                    <a:pt x="210" y="25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15"/>
            <p:cNvSpPr/>
            <p:nvPr/>
          </p:nvSpPr>
          <p:spPr>
            <a:xfrm rot="1508308">
              <a:off x="207391" y="2362791"/>
              <a:ext cx="54278" cy="27817"/>
            </a:xfrm>
            <a:custGeom>
              <a:avLst/>
              <a:gdLst/>
              <a:ahLst/>
              <a:cxnLst/>
              <a:rect l="l" t="t" r="r" b="b"/>
              <a:pathLst>
                <a:path w="320" h="164" extrusionOk="0">
                  <a:moveTo>
                    <a:pt x="100" y="1"/>
                  </a:moveTo>
                  <a:cubicBezTo>
                    <a:pt x="82" y="1"/>
                    <a:pt x="64" y="2"/>
                    <a:pt x="47" y="4"/>
                  </a:cubicBezTo>
                  <a:cubicBezTo>
                    <a:pt x="6" y="22"/>
                    <a:pt x="1" y="74"/>
                    <a:pt x="29" y="103"/>
                  </a:cubicBezTo>
                  <a:cubicBezTo>
                    <a:pt x="69" y="142"/>
                    <a:pt x="122" y="163"/>
                    <a:pt x="174" y="163"/>
                  </a:cubicBezTo>
                  <a:cubicBezTo>
                    <a:pt x="215" y="163"/>
                    <a:pt x="255" y="151"/>
                    <a:pt x="290" y="126"/>
                  </a:cubicBezTo>
                  <a:cubicBezTo>
                    <a:pt x="313" y="114"/>
                    <a:pt x="319" y="80"/>
                    <a:pt x="302" y="56"/>
                  </a:cubicBezTo>
                  <a:cubicBezTo>
                    <a:pt x="242" y="19"/>
                    <a:pt x="170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15"/>
            <p:cNvSpPr/>
            <p:nvPr/>
          </p:nvSpPr>
          <p:spPr>
            <a:xfrm rot="1508308">
              <a:off x="1979792" y="774462"/>
              <a:ext cx="45288" cy="38843"/>
            </a:xfrm>
            <a:custGeom>
              <a:avLst/>
              <a:gdLst/>
              <a:ahLst/>
              <a:cxnLst/>
              <a:rect l="l" t="t" r="r" b="b"/>
              <a:pathLst>
                <a:path w="267" h="229" extrusionOk="0">
                  <a:moveTo>
                    <a:pt x="110" y="1"/>
                  </a:moveTo>
                  <a:cubicBezTo>
                    <a:pt x="99" y="1"/>
                    <a:pt x="87" y="2"/>
                    <a:pt x="76" y="5"/>
                  </a:cubicBezTo>
                  <a:cubicBezTo>
                    <a:pt x="24" y="16"/>
                    <a:pt x="0" y="74"/>
                    <a:pt x="24" y="121"/>
                  </a:cubicBezTo>
                  <a:cubicBezTo>
                    <a:pt x="39" y="185"/>
                    <a:pt x="100" y="228"/>
                    <a:pt x="165" y="228"/>
                  </a:cubicBezTo>
                  <a:cubicBezTo>
                    <a:pt x="176" y="228"/>
                    <a:pt x="187" y="227"/>
                    <a:pt x="197" y="225"/>
                  </a:cubicBezTo>
                  <a:cubicBezTo>
                    <a:pt x="244" y="207"/>
                    <a:pt x="267" y="155"/>
                    <a:pt x="250" y="109"/>
                  </a:cubicBezTo>
                  <a:cubicBezTo>
                    <a:pt x="230" y="40"/>
                    <a:pt x="173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15"/>
            <p:cNvSpPr/>
            <p:nvPr/>
          </p:nvSpPr>
          <p:spPr>
            <a:xfrm rot="1508308">
              <a:off x="2229051" y="1876263"/>
              <a:ext cx="40369" cy="47493"/>
            </a:xfrm>
            <a:custGeom>
              <a:avLst/>
              <a:gdLst/>
              <a:ahLst/>
              <a:cxnLst/>
              <a:rect l="l" t="t" r="r" b="b"/>
              <a:pathLst>
                <a:path w="238" h="280" extrusionOk="0">
                  <a:moveTo>
                    <a:pt x="127" y="0"/>
                  </a:moveTo>
                  <a:cubicBezTo>
                    <a:pt x="115" y="0"/>
                    <a:pt x="104" y="4"/>
                    <a:pt x="93" y="11"/>
                  </a:cubicBezTo>
                  <a:cubicBezTo>
                    <a:pt x="23" y="63"/>
                    <a:pt x="0" y="150"/>
                    <a:pt x="29" y="225"/>
                  </a:cubicBezTo>
                  <a:cubicBezTo>
                    <a:pt x="45" y="260"/>
                    <a:pt x="76" y="280"/>
                    <a:pt x="108" y="280"/>
                  </a:cubicBezTo>
                  <a:cubicBezTo>
                    <a:pt x="123" y="280"/>
                    <a:pt x="138" y="275"/>
                    <a:pt x="151" y="266"/>
                  </a:cubicBezTo>
                  <a:cubicBezTo>
                    <a:pt x="220" y="214"/>
                    <a:pt x="238" y="121"/>
                    <a:pt x="191" y="46"/>
                  </a:cubicBezTo>
                  <a:cubicBezTo>
                    <a:pt x="179" y="17"/>
                    <a:pt x="153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15"/>
            <p:cNvSpPr/>
            <p:nvPr/>
          </p:nvSpPr>
          <p:spPr>
            <a:xfrm rot="1508308">
              <a:off x="2155353" y="1091958"/>
              <a:ext cx="43422" cy="43083"/>
            </a:xfrm>
            <a:custGeom>
              <a:avLst/>
              <a:gdLst/>
              <a:ahLst/>
              <a:cxnLst/>
              <a:rect l="l" t="t" r="r" b="b"/>
              <a:pathLst>
                <a:path w="256" h="254" extrusionOk="0">
                  <a:moveTo>
                    <a:pt x="175" y="1"/>
                  </a:moveTo>
                  <a:cubicBezTo>
                    <a:pt x="155" y="1"/>
                    <a:pt x="133" y="9"/>
                    <a:pt x="111" y="17"/>
                  </a:cubicBezTo>
                  <a:cubicBezTo>
                    <a:pt x="41" y="52"/>
                    <a:pt x="1" y="133"/>
                    <a:pt x="24" y="209"/>
                  </a:cubicBezTo>
                  <a:cubicBezTo>
                    <a:pt x="36" y="237"/>
                    <a:pt x="62" y="254"/>
                    <a:pt x="90" y="254"/>
                  </a:cubicBezTo>
                  <a:cubicBezTo>
                    <a:pt x="103" y="254"/>
                    <a:pt x="116" y="250"/>
                    <a:pt x="128" y="243"/>
                  </a:cubicBezTo>
                  <a:cubicBezTo>
                    <a:pt x="186" y="220"/>
                    <a:pt x="255" y="87"/>
                    <a:pt x="232" y="41"/>
                  </a:cubicBezTo>
                  <a:cubicBezTo>
                    <a:pt x="217" y="10"/>
                    <a:pt x="197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15"/>
            <p:cNvSpPr/>
            <p:nvPr/>
          </p:nvSpPr>
          <p:spPr>
            <a:xfrm rot="1508308">
              <a:off x="325471" y="2575642"/>
              <a:ext cx="62080" cy="26121"/>
            </a:xfrm>
            <a:custGeom>
              <a:avLst/>
              <a:gdLst/>
              <a:ahLst/>
              <a:cxnLst/>
              <a:rect l="l" t="t" r="r" b="b"/>
              <a:pathLst>
                <a:path w="366" h="154" extrusionOk="0">
                  <a:moveTo>
                    <a:pt x="67" y="0"/>
                  </a:moveTo>
                  <a:cubicBezTo>
                    <a:pt x="40" y="0"/>
                    <a:pt x="11" y="14"/>
                    <a:pt x="6" y="48"/>
                  </a:cubicBezTo>
                  <a:cubicBezTo>
                    <a:pt x="0" y="89"/>
                    <a:pt x="23" y="112"/>
                    <a:pt x="58" y="123"/>
                  </a:cubicBezTo>
                  <a:cubicBezTo>
                    <a:pt x="107" y="144"/>
                    <a:pt x="160" y="154"/>
                    <a:pt x="212" y="154"/>
                  </a:cubicBezTo>
                  <a:cubicBezTo>
                    <a:pt x="264" y="154"/>
                    <a:pt x="316" y="144"/>
                    <a:pt x="365" y="123"/>
                  </a:cubicBezTo>
                  <a:cubicBezTo>
                    <a:pt x="284" y="54"/>
                    <a:pt x="186" y="13"/>
                    <a:pt x="81" y="2"/>
                  </a:cubicBezTo>
                  <a:cubicBezTo>
                    <a:pt x="77" y="1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15"/>
            <p:cNvSpPr/>
            <p:nvPr/>
          </p:nvSpPr>
          <p:spPr>
            <a:xfrm rot="1508308">
              <a:off x="485282" y="1595219"/>
              <a:ext cx="42405" cy="42913"/>
            </a:xfrm>
            <a:custGeom>
              <a:avLst/>
              <a:gdLst/>
              <a:ahLst/>
              <a:cxnLst/>
              <a:rect l="l" t="t" r="r" b="b"/>
              <a:pathLst>
                <a:path w="250" h="253" extrusionOk="0">
                  <a:moveTo>
                    <a:pt x="147" y="0"/>
                  </a:moveTo>
                  <a:cubicBezTo>
                    <a:pt x="131" y="0"/>
                    <a:pt x="114" y="6"/>
                    <a:pt x="99" y="18"/>
                  </a:cubicBezTo>
                  <a:cubicBezTo>
                    <a:pt x="35" y="42"/>
                    <a:pt x="0" y="117"/>
                    <a:pt x="24" y="186"/>
                  </a:cubicBezTo>
                  <a:cubicBezTo>
                    <a:pt x="37" y="226"/>
                    <a:pt x="77" y="252"/>
                    <a:pt x="118" y="252"/>
                  </a:cubicBezTo>
                  <a:cubicBezTo>
                    <a:pt x="131" y="252"/>
                    <a:pt x="144" y="250"/>
                    <a:pt x="157" y="244"/>
                  </a:cubicBezTo>
                  <a:cubicBezTo>
                    <a:pt x="226" y="204"/>
                    <a:pt x="250" y="117"/>
                    <a:pt x="215" y="47"/>
                  </a:cubicBezTo>
                  <a:cubicBezTo>
                    <a:pt x="204" y="18"/>
                    <a:pt x="176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15"/>
            <p:cNvSpPr/>
            <p:nvPr/>
          </p:nvSpPr>
          <p:spPr>
            <a:xfrm rot="1508308">
              <a:off x="1687986" y="675573"/>
              <a:ext cx="50377" cy="37655"/>
            </a:xfrm>
            <a:custGeom>
              <a:avLst/>
              <a:gdLst/>
              <a:ahLst/>
              <a:cxnLst/>
              <a:rect l="l" t="t" r="r" b="b"/>
              <a:pathLst>
                <a:path w="297" h="222" extrusionOk="0">
                  <a:moveTo>
                    <a:pt x="156" y="0"/>
                  </a:moveTo>
                  <a:cubicBezTo>
                    <a:pt x="137" y="0"/>
                    <a:pt x="118" y="5"/>
                    <a:pt x="99" y="16"/>
                  </a:cubicBezTo>
                  <a:cubicBezTo>
                    <a:pt x="36" y="34"/>
                    <a:pt x="1" y="103"/>
                    <a:pt x="30" y="161"/>
                  </a:cubicBezTo>
                  <a:cubicBezTo>
                    <a:pt x="52" y="205"/>
                    <a:pt x="83" y="221"/>
                    <a:pt x="121" y="221"/>
                  </a:cubicBezTo>
                  <a:cubicBezTo>
                    <a:pt x="143" y="221"/>
                    <a:pt x="167" y="216"/>
                    <a:pt x="192" y="207"/>
                  </a:cubicBezTo>
                  <a:cubicBezTo>
                    <a:pt x="250" y="178"/>
                    <a:pt x="296" y="138"/>
                    <a:pt x="256" y="68"/>
                  </a:cubicBezTo>
                  <a:cubicBezTo>
                    <a:pt x="236" y="25"/>
                    <a:pt x="197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15"/>
            <p:cNvSpPr/>
            <p:nvPr/>
          </p:nvSpPr>
          <p:spPr>
            <a:xfrm rot="1508308">
              <a:off x="1784541" y="1085342"/>
              <a:ext cx="48172" cy="37486"/>
            </a:xfrm>
            <a:custGeom>
              <a:avLst/>
              <a:gdLst/>
              <a:ahLst/>
              <a:cxnLst/>
              <a:rect l="l" t="t" r="r" b="b"/>
              <a:pathLst>
                <a:path w="284" h="221" extrusionOk="0">
                  <a:moveTo>
                    <a:pt x="167" y="0"/>
                  </a:moveTo>
                  <a:cubicBezTo>
                    <a:pt x="139" y="0"/>
                    <a:pt x="111" y="10"/>
                    <a:pt x="87" y="21"/>
                  </a:cubicBezTo>
                  <a:cubicBezTo>
                    <a:pt x="29" y="38"/>
                    <a:pt x="0" y="102"/>
                    <a:pt x="29" y="154"/>
                  </a:cubicBezTo>
                  <a:cubicBezTo>
                    <a:pt x="44" y="196"/>
                    <a:pt x="82" y="220"/>
                    <a:pt x="123" y="220"/>
                  </a:cubicBezTo>
                  <a:cubicBezTo>
                    <a:pt x="144" y="220"/>
                    <a:pt x="166" y="214"/>
                    <a:pt x="185" y="200"/>
                  </a:cubicBezTo>
                  <a:cubicBezTo>
                    <a:pt x="232" y="160"/>
                    <a:pt x="284" y="113"/>
                    <a:pt x="249" y="50"/>
                  </a:cubicBezTo>
                  <a:cubicBezTo>
                    <a:pt x="228" y="13"/>
                    <a:pt x="198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15"/>
            <p:cNvSpPr/>
            <p:nvPr/>
          </p:nvSpPr>
          <p:spPr>
            <a:xfrm rot="1508308">
              <a:off x="1678124" y="2483510"/>
              <a:ext cx="41896" cy="36298"/>
            </a:xfrm>
            <a:custGeom>
              <a:avLst/>
              <a:gdLst/>
              <a:ahLst/>
              <a:cxnLst/>
              <a:rect l="l" t="t" r="r" b="b"/>
              <a:pathLst>
                <a:path w="247" h="214" extrusionOk="0">
                  <a:moveTo>
                    <a:pt x="128" y="1"/>
                  </a:moveTo>
                  <a:cubicBezTo>
                    <a:pt x="64" y="1"/>
                    <a:pt x="1" y="58"/>
                    <a:pt x="26" y="139"/>
                  </a:cubicBezTo>
                  <a:cubicBezTo>
                    <a:pt x="44" y="183"/>
                    <a:pt x="84" y="214"/>
                    <a:pt x="128" y="214"/>
                  </a:cubicBezTo>
                  <a:cubicBezTo>
                    <a:pt x="142" y="214"/>
                    <a:pt x="157" y="210"/>
                    <a:pt x="171" y="203"/>
                  </a:cubicBezTo>
                  <a:cubicBezTo>
                    <a:pt x="223" y="180"/>
                    <a:pt x="247" y="110"/>
                    <a:pt x="218" y="58"/>
                  </a:cubicBezTo>
                  <a:lnTo>
                    <a:pt x="218" y="58"/>
                  </a:lnTo>
                  <a:lnTo>
                    <a:pt x="223" y="64"/>
                  </a:lnTo>
                  <a:cubicBezTo>
                    <a:pt x="202" y="20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15"/>
            <p:cNvSpPr/>
            <p:nvPr/>
          </p:nvSpPr>
          <p:spPr>
            <a:xfrm rot="1508308">
              <a:off x="994925" y="546900"/>
              <a:ext cx="37655" cy="44610"/>
            </a:xfrm>
            <a:custGeom>
              <a:avLst/>
              <a:gdLst/>
              <a:ahLst/>
              <a:cxnLst/>
              <a:rect l="l" t="t" r="r" b="b"/>
              <a:pathLst>
                <a:path w="222" h="263" extrusionOk="0">
                  <a:moveTo>
                    <a:pt x="117" y="1"/>
                  </a:moveTo>
                  <a:cubicBezTo>
                    <a:pt x="107" y="1"/>
                    <a:pt x="97" y="3"/>
                    <a:pt x="88" y="8"/>
                  </a:cubicBezTo>
                  <a:cubicBezTo>
                    <a:pt x="24" y="54"/>
                    <a:pt x="1" y="135"/>
                    <a:pt x="36" y="205"/>
                  </a:cubicBezTo>
                  <a:cubicBezTo>
                    <a:pt x="52" y="238"/>
                    <a:pt x="78" y="263"/>
                    <a:pt x="111" y="263"/>
                  </a:cubicBezTo>
                  <a:cubicBezTo>
                    <a:pt x="124" y="263"/>
                    <a:pt x="137" y="259"/>
                    <a:pt x="152" y="251"/>
                  </a:cubicBezTo>
                  <a:cubicBezTo>
                    <a:pt x="198" y="228"/>
                    <a:pt x="221" y="106"/>
                    <a:pt x="186" y="48"/>
                  </a:cubicBezTo>
                  <a:cubicBezTo>
                    <a:pt x="173" y="18"/>
                    <a:pt x="145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15"/>
            <p:cNvSpPr/>
            <p:nvPr/>
          </p:nvSpPr>
          <p:spPr>
            <a:xfrm rot="1508308">
              <a:off x="1071426" y="239002"/>
              <a:ext cx="45288" cy="35789"/>
            </a:xfrm>
            <a:custGeom>
              <a:avLst/>
              <a:gdLst/>
              <a:ahLst/>
              <a:cxnLst/>
              <a:rect l="l" t="t" r="r" b="b"/>
              <a:pathLst>
                <a:path w="267" h="211" extrusionOk="0">
                  <a:moveTo>
                    <a:pt x="200" y="0"/>
                  </a:moveTo>
                  <a:cubicBezTo>
                    <a:pt x="197" y="0"/>
                    <a:pt x="194" y="1"/>
                    <a:pt x="191" y="2"/>
                  </a:cubicBezTo>
                  <a:cubicBezTo>
                    <a:pt x="116" y="7"/>
                    <a:pt x="47" y="48"/>
                    <a:pt x="12" y="117"/>
                  </a:cubicBezTo>
                  <a:cubicBezTo>
                    <a:pt x="0" y="135"/>
                    <a:pt x="0" y="152"/>
                    <a:pt x="12" y="170"/>
                  </a:cubicBezTo>
                  <a:cubicBezTo>
                    <a:pt x="34" y="200"/>
                    <a:pt x="61" y="211"/>
                    <a:pt x="88" y="211"/>
                  </a:cubicBezTo>
                  <a:cubicBezTo>
                    <a:pt x="117" y="211"/>
                    <a:pt x="147" y="199"/>
                    <a:pt x="174" y="187"/>
                  </a:cubicBezTo>
                  <a:cubicBezTo>
                    <a:pt x="232" y="170"/>
                    <a:pt x="267" y="112"/>
                    <a:pt x="261" y="54"/>
                  </a:cubicBezTo>
                  <a:cubicBezTo>
                    <a:pt x="246" y="18"/>
                    <a:pt x="222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15"/>
            <p:cNvSpPr/>
            <p:nvPr/>
          </p:nvSpPr>
          <p:spPr>
            <a:xfrm rot="1508308">
              <a:off x="758141" y="861804"/>
              <a:ext cx="46306" cy="51394"/>
            </a:xfrm>
            <a:custGeom>
              <a:avLst/>
              <a:gdLst/>
              <a:ahLst/>
              <a:cxnLst/>
              <a:rect l="l" t="t" r="r" b="b"/>
              <a:pathLst>
                <a:path w="273" h="303" extrusionOk="0">
                  <a:moveTo>
                    <a:pt x="273" y="0"/>
                  </a:moveTo>
                  <a:cubicBezTo>
                    <a:pt x="163" y="18"/>
                    <a:pt x="64" y="93"/>
                    <a:pt x="24" y="197"/>
                  </a:cubicBezTo>
                  <a:cubicBezTo>
                    <a:pt x="1" y="226"/>
                    <a:pt x="6" y="267"/>
                    <a:pt x="35" y="290"/>
                  </a:cubicBezTo>
                  <a:cubicBezTo>
                    <a:pt x="46" y="298"/>
                    <a:pt x="59" y="302"/>
                    <a:pt x="72" y="302"/>
                  </a:cubicBezTo>
                  <a:cubicBezTo>
                    <a:pt x="94" y="302"/>
                    <a:pt x="117" y="291"/>
                    <a:pt x="128" y="273"/>
                  </a:cubicBezTo>
                  <a:cubicBezTo>
                    <a:pt x="174" y="191"/>
                    <a:pt x="250" y="128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15"/>
            <p:cNvSpPr/>
            <p:nvPr/>
          </p:nvSpPr>
          <p:spPr>
            <a:xfrm rot="1508308">
              <a:off x="1101793" y="1423293"/>
              <a:ext cx="38503" cy="43761"/>
            </a:xfrm>
            <a:custGeom>
              <a:avLst/>
              <a:gdLst/>
              <a:ahLst/>
              <a:cxnLst/>
              <a:rect l="l" t="t" r="r" b="b"/>
              <a:pathLst>
                <a:path w="227" h="258" extrusionOk="0">
                  <a:moveTo>
                    <a:pt x="147" y="1"/>
                  </a:moveTo>
                  <a:cubicBezTo>
                    <a:pt x="132" y="1"/>
                    <a:pt x="116" y="6"/>
                    <a:pt x="99" y="13"/>
                  </a:cubicBezTo>
                  <a:cubicBezTo>
                    <a:pt x="29" y="48"/>
                    <a:pt x="0" y="129"/>
                    <a:pt x="24" y="204"/>
                  </a:cubicBezTo>
                  <a:cubicBezTo>
                    <a:pt x="42" y="238"/>
                    <a:pt x="68" y="257"/>
                    <a:pt x="95" y="257"/>
                  </a:cubicBezTo>
                  <a:cubicBezTo>
                    <a:pt x="110" y="257"/>
                    <a:pt x="125" y="251"/>
                    <a:pt x="139" y="239"/>
                  </a:cubicBezTo>
                  <a:cubicBezTo>
                    <a:pt x="203" y="193"/>
                    <a:pt x="226" y="112"/>
                    <a:pt x="197" y="42"/>
                  </a:cubicBezTo>
                  <a:cubicBezTo>
                    <a:pt x="187" y="11"/>
                    <a:pt x="169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15"/>
            <p:cNvSpPr/>
            <p:nvPr/>
          </p:nvSpPr>
          <p:spPr>
            <a:xfrm rot="1508308">
              <a:off x="1647961" y="2019158"/>
              <a:ext cx="40539" cy="35959"/>
            </a:xfrm>
            <a:custGeom>
              <a:avLst/>
              <a:gdLst/>
              <a:ahLst/>
              <a:cxnLst/>
              <a:rect l="l" t="t" r="r" b="b"/>
              <a:pathLst>
                <a:path w="239" h="212" extrusionOk="0">
                  <a:moveTo>
                    <a:pt x="123" y="1"/>
                  </a:moveTo>
                  <a:cubicBezTo>
                    <a:pt x="105" y="1"/>
                    <a:pt x="87" y="5"/>
                    <a:pt x="70" y="15"/>
                  </a:cubicBezTo>
                  <a:cubicBezTo>
                    <a:pt x="24" y="32"/>
                    <a:pt x="1" y="90"/>
                    <a:pt x="18" y="136"/>
                  </a:cubicBezTo>
                  <a:cubicBezTo>
                    <a:pt x="31" y="183"/>
                    <a:pt x="72" y="211"/>
                    <a:pt x="116" y="211"/>
                  </a:cubicBezTo>
                  <a:cubicBezTo>
                    <a:pt x="131" y="211"/>
                    <a:pt x="148" y="208"/>
                    <a:pt x="163" y="200"/>
                  </a:cubicBezTo>
                  <a:cubicBezTo>
                    <a:pt x="221" y="177"/>
                    <a:pt x="238" y="130"/>
                    <a:pt x="221" y="55"/>
                  </a:cubicBezTo>
                  <a:cubicBezTo>
                    <a:pt x="197" y="20"/>
                    <a:pt x="161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15"/>
            <p:cNvSpPr/>
            <p:nvPr/>
          </p:nvSpPr>
          <p:spPr>
            <a:xfrm rot="1508308">
              <a:off x="985925" y="426727"/>
              <a:ext cx="51225" cy="30870"/>
            </a:xfrm>
            <a:custGeom>
              <a:avLst/>
              <a:gdLst/>
              <a:ahLst/>
              <a:cxnLst/>
              <a:rect l="l" t="t" r="r" b="b"/>
              <a:pathLst>
                <a:path w="302" h="182" extrusionOk="0">
                  <a:moveTo>
                    <a:pt x="206" y="0"/>
                  </a:moveTo>
                  <a:cubicBezTo>
                    <a:pt x="197" y="0"/>
                    <a:pt x="188" y="1"/>
                    <a:pt x="180" y="2"/>
                  </a:cubicBezTo>
                  <a:cubicBezTo>
                    <a:pt x="139" y="8"/>
                    <a:pt x="99" y="14"/>
                    <a:pt x="64" y="31"/>
                  </a:cubicBezTo>
                  <a:cubicBezTo>
                    <a:pt x="23" y="43"/>
                    <a:pt x="0" y="89"/>
                    <a:pt x="17" y="130"/>
                  </a:cubicBezTo>
                  <a:cubicBezTo>
                    <a:pt x="26" y="161"/>
                    <a:pt x="56" y="182"/>
                    <a:pt x="88" y="182"/>
                  </a:cubicBezTo>
                  <a:cubicBezTo>
                    <a:pt x="97" y="182"/>
                    <a:pt x="107" y="180"/>
                    <a:pt x="116" y="176"/>
                  </a:cubicBezTo>
                  <a:cubicBezTo>
                    <a:pt x="139" y="170"/>
                    <a:pt x="168" y="165"/>
                    <a:pt x="197" y="153"/>
                  </a:cubicBezTo>
                  <a:cubicBezTo>
                    <a:pt x="255" y="124"/>
                    <a:pt x="301" y="101"/>
                    <a:pt x="284" y="43"/>
                  </a:cubicBezTo>
                  <a:cubicBezTo>
                    <a:pt x="275" y="11"/>
                    <a:pt x="240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15"/>
            <p:cNvSpPr/>
            <p:nvPr/>
          </p:nvSpPr>
          <p:spPr>
            <a:xfrm rot="1508308">
              <a:off x="2056969" y="375424"/>
              <a:ext cx="38503" cy="44101"/>
            </a:xfrm>
            <a:custGeom>
              <a:avLst/>
              <a:gdLst/>
              <a:ahLst/>
              <a:cxnLst/>
              <a:rect l="l" t="t" r="r" b="b"/>
              <a:pathLst>
                <a:path w="227" h="260" extrusionOk="0">
                  <a:moveTo>
                    <a:pt x="119" y="0"/>
                  </a:moveTo>
                  <a:cubicBezTo>
                    <a:pt x="107" y="0"/>
                    <a:pt x="95" y="3"/>
                    <a:pt x="81" y="9"/>
                  </a:cubicBezTo>
                  <a:cubicBezTo>
                    <a:pt x="18" y="55"/>
                    <a:pt x="0" y="142"/>
                    <a:pt x="41" y="206"/>
                  </a:cubicBezTo>
                  <a:cubicBezTo>
                    <a:pt x="61" y="238"/>
                    <a:pt x="87" y="259"/>
                    <a:pt x="116" y="259"/>
                  </a:cubicBezTo>
                  <a:cubicBezTo>
                    <a:pt x="129" y="259"/>
                    <a:pt x="143" y="255"/>
                    <a:pt x="157" y="247"/>
                  </a:cubicBezTo>
                  <a:cubicBezTo>
                    <a:pt x="215" y="200"/>
                    <a:pt x="226" y="125"/>
                    <a:pt x="191" y="61"/>
                  </a:cubicBezTo>
                  <a:cubicBezTo>
                    <a:pt x="174" y="23"/>
                    <a:pt x="151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15"/>
            <p:cNvSpPr/>
            <p:nvPr/>
          </p:nvSpPr>
          <p:spPr>
            <a:xfrm rot="1508308">
              <a:off x="703502" y="1348711"/>
              <a:ext cx="40539" cy="39860"/>
            </a:xfrm>
            <a:custGeom>
              <a:avLst/>
              <a:gdLst/>
              <a:ahLst/>
              <a:cxnLst/>
              <a:rect l="l" t="t" r="r" b="b"/>
              <a:pathLst>
                <a:path w="239" h="235" extrusionOk="0">
                  <a:moveTo>
                    <a:pt x="123" y="0"/>
                  </a:moveTo>
                  <a:cubicBezTo>
                    <a:pt x="111" y="0"/>
                    <a:pt x="97" y="4"/>
                    <a:pt x="82" y="12"/>
                  </a:cubicBezTo>
                  <a:cubicBezTo>
                    <a:pt x="24" y="35"/>
                    <a:pt x="1" y="110"/>
                    <a:pt x="36" y="168"/>
                  </a:cubicBezTo>
                  <a:cubicBezTo>
                    <a:pt x="52" y="206"/>
                    <a:pt x="84" y="234"/>
                    <a:pt x="122" y="234"/>
                  </a:cubicBezTo>
                  <a:cubicBezTo>
                    <a:pt x="137" y="234"/>
                    <a:pt x="153" y="230"/>
                    <a:pt x="169" y="220"/>
                  </a:cubicBezTo>
                  <a:cubicBezTo>
                    <a:pt x="221" y="180"/>
                    <a:pt x="239" y="110"/>
                    <a:pt x="204" y="52"/>
                  </a:cubicBezTo>
                  <a:cubicBezTo>
                    <a:pt x="183" y="23"/>
                    <a:pt x="156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15"/>
            <p:cNvSpPr/>
            <p:nvPr/>
          </p:nvSpPr>
          <p:spPr>
            <a:xfrm rot="1508308">
              <a:off x="1575336" y="1323423"/>
              <a:ext cx="51225" cy="36807"/>
            </a:xfrm>
            <a:custGeom>
              <a:avLst/>
              <a:gdLst/>
              <a:ahLst/>
              <a:cxnLst/>
              <a:rect l="l" t="t" r="r" b="b"/>
              <a:pathLst>
                <a:path w="302" h="217" extrusionOk="0">
                  <a:moveTo>
                    <a:pt x="217" y="1"/>
                  </a:moveTo>
                  <a:cubicBezTo>
                    <a:pt x="190" y="1"/>
                    <a:pt x="158" y="18"/>
                    <a:pt x="128" y="31"/>
                  </a:cubicBezTo>
                  <a:cubicBezTo>
                    <a:pt x="99" y="43"/>
                    <a:pt x="70" y="60"/>
                    <a:pt x="47" y="83"/>
                  </a:cubicBezTo>
                  <a:cubicBezTo>
                    <a:pt x="24" y="118"/>
                    <a:pt x="1" y="153"/>
                    <a:pt x="30" y="194"/>
                  </a:cubicBezTo>
                  <a:cubicBezTo>
                    <a:pt x="44" y="210"/>
                    <a:pt x="59" y="216"/>
                    <a:pt x="75" y="216"/>
                  </a:cubicBezTo>
                  <a:cubicBezTo>
                    <a:pt x="98" y="216"/>
                    <a:pt x="121" y="204"/>
                    <a:pt x="145" y="194"/>
                  </a:cubicBezTo>
                  <a:cubicBezTo>
                    <a:pt x="163" y="182"/>
                    <a:pt x="186" y="165"/>
                    <a:pt x="203" y="147"/>
                  </a:cubicBezTo>
                  <a:cubicBezTo>
                    <a:pt x="238" y="118"/>
                    <a:pt x="302" y="107"/>
                    <a:pt x="267" y="37"/>
                  </a:cubicBezTo>
                  <a:cubicBezTo>
                    <a:pt x="255" y="10"/>
                    <a:pt x="237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15"/>
            <p:cNvSpPr/>
            <p:nvPr/>
          </p:nvSpPr>
          <p:spPr>
            <a:xfrm rot="1508308">
              <a:off x="1677914" y="1716456"/>
              <a:ext cx="44440" cy="37825"/>
            </a:xfrm>
            <a:custGeom>
              <a:avLst/>
              <a:gdLst/>
              <a:ahLst/>
              <a:cxnLst/>
              <a:rect l="l" t="t" r="r" b="b"/>
              <a:pathLst>
                <a:path w="262" h="223" extrusionOk="0">
                  <a:moveTo>
                    <a:pt x="141" y="1"/>
                  </a:moveTo>
                  <a:cubicBezTo>
                    <a:pt x="123" y="1"/>
                    <a:pt x="104" y="7"/>
                    <a:pt x="88" y="19"/>
                  </a:cubicBezTo>
                  <a:cubicBezTo>
                    <a:pt x="24" y="42"/>
                    <a:pt x="1" y="117"/>
                    <a:pt x="41" y="169"/>
                  </a:cubicBezTo>
                  <a:cubicBezTo>
                    <a:pt x="60" y="203"/>
                    <a:pt x="93" y="222"/>
                    <a:pt x="127" y="222"/>
                  </a:cubicBezTo>
                  <a:cubicBezTo>
                    <a:pt x="145" y="222"/>
                    <a:pt x="164" y="217"/>
                    <a:pt x="180" y="204"/>
                  </a:cubicBezTo>
                  <a:cubicBezTo>
                    <a:pt x="238" y="175"/>
                    <a:pt x="262" y="106"/>
                    <a:pt x="233" y="54"/>
                  </a:cubicBezTo>
                  <a:cubicBezTo>
                    <a:pt x="210" y="20"/>
                    <a:pt x="176" y="1"/>
                    <a:pt x="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15"/>
            <p:cNvSpPr/>
            <p:nvPr/>
          </p:nvSpPr>
          <p:spPr>
            <a:xfrm rot="1508308">
              <a:off x="416683" y="1582265"/>
              <a:ext cx="32567" cy="48172"/>
            </a:xfrm>
            <a:custGeom>
              <a:avLst/>
              <a:gdLst/>
              <a:ahLst/>
              <a:cxnLst/>
              <a:rect l="l" t="t" r="r" b="b"/>
              <a:pathLst>
                <a:path w="192" h="284" extrusionOk="0">
                  <a:moveTo>
                    <a:pt x="93" y="0"/>
                  </a:moveTo>
                  <a:cubicBezTo>
                    <a:pt x="80" y="0"/>
                    <a:pt x="67" y="5"/>
                    <a:pt x="59" y="13"/>
                  </a:cubicBezTo>
                  <a:cubicBezTo>
                    <a:pt x="7" y="89"/>
                    <a:pt x="1" y="181"/>
                    <a:pt x="47" y="257"/>
                  </a:cubicBezTo>
                  <a:cubicBezTo>
                    <a:pt x="58" y="275"/>
                    <a:pt x="78" y="284"/>
                    <a:pt x="98" y="284"/>
                  </a:cubicBezTo>
                  <a:cubicBezTo>
                    <a:pt x="111" y="284"/>
                    <a:pt x="123" y="281"/>
                    <a:pt x="134" y="274"/>
                  </a:cubicBezTo>
                  <a:cubicBezTo>
                    <a:pt x="140" y="268"/>
                    <a:pt x="146" y="262"/>
                    <a:pt x="151" y="257"/>
                  </a:cubicBezTo>
                  <a:cubicBezTo>
                    <a:pt x="192" y="181"/>
                    <a:pt x="180" y="83"/>
                    <a:pt x="128" y="13"/>
                  </a:cubicBezTo>
                  <a:cubicBezTo>
                    <a:pt x="120" y="5"/>
                    <a:pt x="107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15"/>
            <p:cNvSpPr/>
            <p:nvPr/>
          </p:nvSpPr>
          <p:spPr>
            <a:xfrm rot="1508308">
              <a:off x="218311" y="1903682"/>
              <a:ext cx="40539" cy="40369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44" y="1"/>
                  </a:moveTo>
                  <a:cubicBezTo>
                    <a:pt x="124" y="1"/>
                    <a:pt x="102" y="8"/>
                    <a:pt x="82" y="18"/>
                  </a:cubicBezTo>
                  <a:cubicBezTo>
                    <a:pt x="24" y="52"/>
                    <a:pt x="1" y="128"/>
                    <a:pt x="35" y="192"/>
                  </a:cubicBezTo>
                  <a:cubicBezTo>
                    <a:pt x="46" y="220"/>
                    <a:pt x="74" y="237"/>
                    <a:pt x="104" y="237"/>
                  </a:cubicBezTo>
                  <a:cubicBezTo>
                    <a:pt x="122" y="237"/>
                    <a:pt x="141" y="230"/>
                    <a:pt x="157" y="215"/>
                  </a:cubicBezTo>
                  <a:cubicBezTo>
                    <a:pt x="215" y="180"/>
                    <a:pt x="238" y="99"/>
                    <a:pt x="209" y="41"/>
                  </a:cubicBezTo>
                  <a:cubicBezTo>
                    <a:pt x="193" y="12"/>
                    <a:pt x="17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15"/>
            <p:cNvSpPr/>
            <p:nvPr/>
          </p:nvSpPr>
          <p:spPr>
            <a:xfrm rot="1508308">
              <a:off x="2088649" y="282198"/>
              <a:ext cx="39521" cy="39860"/>
            </a:xfrm>
            <a:custGeom>
              <a:avLst/>
              <a:gdLst/>
              <a:ahLst/>
              <a:cxnLst/>
              <a:rect l="l" t="t" r="r" b="b"/>
              <a:pathLst>
                <a:path w="233" h="235" extrusionOk="0">
                  <a:moveTo>
                    <a:pt x="130" y="0"/>
                  </a:moveTo>
                  <a:cubicBezTo>
                    <a:pt x="121" y="0"/>
                    <a:pt x="110" y="2"/>
                    <a:pt x="99" y="7"/>
                  </a:cubicBezTo>
                  <a:cubicBezTo>
                    <a:pt x="35" y="24"/>
                    <a:pt x="1" y="94"/>
                    <a:pt x="30" y="152"/>
                  </a:cubicBezTo>
                  <a:cubicBezTo>
                    <a:pt x="34" y="202"/>
                    <a:pt x="75" y="234"/>
                    <a:pt x="117" y="234"/>
                  </a:cubicBezTo>
                  <a:cubicBezTo>
                    <a:pt x="129" y="234"/>
                    <a:pt x="140" y="232"/>
                    <a:pt x="151" y="227"/>
                  </a:cubicBezTo>
                  <a:cubicBezTo>
                    <a:pt x="232" y="198"/>
                    <a:pt x="227" y="134"/>
                    <a:pt x="209" y="82"/>
                  </a:cubicBezTo>
                  <a:cubicBezTo>
                    <a:pt x="191" y="35"/>
                    <a:pt x="168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15"/>
            <p:cNvSpPr/>
            <p:nvPr/>
          </p:nvSpPr>
          <p:spPr>
            <a:xfrm rot="1508308">
              <a:off x="527568" y="1553703"/>
              <a:ext cx="46306" cy="34432"/>
            </a:xfrm>
            <a:custGeom>
              <a:avLst/>
              <a:gdLst/>
              <a:ahLst/>
              <a:cxnLst/>
              <a:rect l="l" t="t" r="r" b="b"/>
              <a:pathLst>
                <a:path w="273" h="203" extrusionOk="0">
                  <a:moveTo>
                    <a:pt x="142" y="0"/>
                  </a:moveTo>
                  <a:cubicBezTo>
                    <a:pt x="90" y="0"/>
                    <a:pt x="45" y="28"/>
                    <a:pt x="24" y="76"/>
                  </a:cubicBezTo>
                  <a:cubicBezTo>
                    <a:pt x="0" y="105"/>
                    <a:pt x="0" y="140"/>
                    <a:pt x="24" y="169"/>
                  </a:cubicBezTo>
                  <a:cubicBezTo>
                    <a:pt x="43" y="194"/>
                    <a:pt x="66" y="202"/>
                    <a:pt x="90" y="202"/>
                  </a:cubicBezTo>
                  <a:cubicBezTo>
                    <a:pt x="110" y="202"/>
                    <a:pt x="130" y="197"/>
                    <a:pt x="151" y="192"/>
                  </a:cubicBezTo>
                  <a:lnTo>
                    <a:pt x="209" y="175"/>
                  </a:lnTo>
                  <a:cubicBezTo>
                    <a:pt x="226" y="105"/>
                    <a:pt x="273" y="24"/>
                    <a:pt x="157" y="1"/>
                  </a:cubicBezTo>
                  <a:cubicBezTo>
                    <a:pt x="152" y="0"/>
                    <a:pt x="14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15"/>
            <p:cNvSpPr/>
            <p:nvPr/>
          </p:nvSpPr>
          <p:spPr>
            <a:xfrm rot="1508308">
              <a:off x="417184" y="1813869"/>
              <a:ext cx="45288" cy="35450"/>
            </a:xfrm>
            <a:custGeom>
              <a:avLst/>
              <a:gdLst/>
              <a:ahLst/>
              <a:cxnLst/>
              <a:rect l="l" t="t" r="r" b="b"/>
              <a:pathLst>
                <a:path w="267" h="209" extrusionOk="0">
                  <a:moveTo>
                    <a:pt x="135" y="1"/>
                  </a:moveTo>
                  <a:cubicBezTo>
                    <a:pt x="112" y="1"/>
                    <a:pt x="90" y="7"/>
                    <a:pt x="70" y="21"/>
                  </a:cubicBezTo>
                  <a:cubicBezTo>
                    <a:pt x="18" y="44"/>
                    <a:pt x="0" y="108"/>
                    <a:pt x="35" y="154"/>
                  </a:cubicBezTo>
                  <a:cubicBezTo>
                    <a:pt x="53" y="190"/>
                    <a:pt x="89" y="208"/>
                    <a:pt x="127" y="208"/>
                  </a:cubicBezTo>
                  <a:cubicBezTo>
                    <a:pt x="149" y="208"/>
                    <a:pt x="172" y="202"/>
                    <a:pt x="191" y="189"/>
                  </a:cubicBezTo>
                  <a:cubicBezTo>
                    <a:pt x="244" y="165"/>
                    <a:pt x="267" y="96"/>
                    <a:pt x="232" y="50"/>
                  </a:cubicBezTo>
                  <a:cubicBezTo>
                    <a:pt x="207" y="18"/>
                    <a:pt x="17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15"/>
            <p:cNvSpPr/>
            <p:nvPr/>
          </p:nvSpPr>
          <p:spPr>
            <a:xfrm rot="1508308">
              <a:off x="924839" y="2490571"/>
              <a:ext cx="41556" cy="42405"/>
            </a:xfrm>
            <a:custGeom>
              <a:avLst/>
              <a:gdLst/>
              <a:ahLst/>
              <a:cxnLst/>
              <a:rect l="l" t="t" r="r" b="b"/>
              <a:pathLst>
                <a:path w="245" h="250" extrusionOk="0">
                  <a:moveTo>
                    <a:pt x="134" y="1"/>
                  </a:moveTo>
                  <a:cubicBezTo>
                    <a:pt x="47" y="30"/>
                    <a:pt x="1" y="128"/>
                    <a:pt x="36" y="215"/>
                  </a:cubicBezTo>
                  <a:cubicBezTo>
                    <a:pt x="47" y="233"/>
                    <a:pt x="65" y="244"/>
                    <a:pt x="82" y="250"/>
                  </a:cubicBezTo>
                  <a:cubicBezTo>
                    <a:pt x="134" y="250"/>
                    <a:pt x="151" y="227"/>
                    <a:pt x="175" y="175"/>
                  </a:cubicBezTo>
                  <a:cubicBezTo>
                    <a:pt x="198" y="128"/>
                    <a:pt x="244" y="88"/>
                    <a:pt x="209" y="30"/>
                  </a:cubicBezTo>
                  <a:cubicBezTo>
                    <a:pt x="186" y="7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15"/>
            <p:cNvSpPr/>
            <p:nvPr/>
          </p:nvSpPr>
          <p:spPr>
            <a:xfrm rot="1508308">
              <a:off x="89010" y="1981931"/>
              <a:ext cx="37486" cy="41387"/>
            </a:xfrm>
            <a:custGeom>
              <a:avLst/>
              <a:gdLst/>
              <a:ahLst/>
              <a:cxnLst/>
              <a:rect l="l" t="t" r="r" b="b"/>
              <a:pathLst>
                <a:path w="221" h="244" extrusionOk="0">
                  <a:moveTo>
                    <a:pt x="99" y="1"/>
                  </a:moveTo>
                  <a:cubicBezTo>
                    <a:pt x="93" y="1"/>
                    <a:pt x="88" y="1"/>
                    <a:pt x="81" y="3"/>
                  </a:cubicBezTo>
                  <a:cubicBezTo>
                    <a:pt x="29" y="20"/>
                    <a:pt x="0" y="124"/>
                    <a:pt x="35" y="188"/>
                  </a:cubicBezTo>
                  <a:cubicBezTo>
                    <a:pt x="44" y="222"/>
                    <a:pt x="77" y="244"/>
                    <a:pt x="112" y="244"/>
                  </a:cubicBezTo>
                  <a:cubicBezTo>
                    <a:pt x="125" y="244"/>
                    <a:pt x="139" y="241"/>
                    <a:pt x="151" y="234"/>
                  </a:cubicBezTo>
                  <a:cubicBezTo>
                    <a:pt x="220" y="194"/>
                    <a:pt x="215" y="136"/>
                    <a:pt x="191" y="72"/>
                  </a:cubicBezTo>
                  <a:cubicBezTo>
                    <a:pt x="166" y="36"/>
                    <a:pt x="140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15"/>
            <p:cNvSpPr/>
            <p:nvPr/>
          </p:nvSpPr>
          <p:spPr>
            <a:xfrm rot="1508308">
              <a:off x="845729" y="1441986"/>
              <a:ext cx="40539" cy="38503"/>
            </a:xfrm>
            <a:custGeom>
              <a:avLst/>
              <a:gdLst/>
              <a:ahLst/>
              <a:cxnLst/>
              <a:rect l="l" t="t" r="r" b="b"/>
              <a:pathLst>
                <a:path w="239" h="227" extrusionOk="0">
                  <a:moveTo>
                    <a:pt x="120" y="0"/>
                  </a:moveTo>
                  <a:cubicBezTo>
                    <a:pt x="88" y="0"/>
                    <a:pt x="56" y="16"/>
                    <a:pt x="35" y="44"/>
                  </a:cubicBezTo>
                  <a:cubicBezTo>
                    <a:pt x="1" y="84"/>
                    <a:pt x="1" y="142"/>
                    <a:pt x="35" y="189"/>
                  </a:cubicBezTo>
                  <a:cubicBezTo>
                    <a:pt x="54" y="216"/>
                    <a:pt x="76" y="226"/>
                    <a:pt x="98" y="226"/>
                  </a:cubicBezTo>
                  <a:cubicBezTo>
                    <a:pt x="124" y="226"/>
                    <a:pt x="150" y="213"/>
                    <a:pt x="174" y="194"/>
                  </a:cubicBezTo>
                  <a:cubicBezTo>
                    <a:pt x="198" y="171"/>
                    <a:pt x="221" y="142"/>
                    <a:pt x="238" y="119"/>
                  </a:cubicBezTo>
                  <a:lnTo>
                    <a:pt x="238" y="119"/>
                  </a:lnTo>
                  <a:cubicBezTo>
                    <a:pt x="238" y="121"/>
                    <a:pt x="238" y="123"/>
                    <a:pt x="238" y="125"/>
                  </a:cubicBezTo>
                  <a:lnTo>
                    <a:pt x="238" y="119"/>
                  </a:lnTo>
                  <a:cubicBezTo>
                    <a:pt x="238" y="119"/>
                    <a:pt x="238" y="119"/>
                    <a:pt x="238" y="119"/>
                  </a:cubicBezTo>
                  <a:lnTo>
                    <a:pt x="238" y="119"/>
                  </a:lnTo>
                  <a:cubicBezTo>
                    <a:pt x="236" y="81"/>
                    <a:pt x="213" y="43"/>
                    <a:pt x="180" y="21"/>
                  </a:cubicBezTo>
                  <a:cubicBezTo>
                    <a:pt x="162" y="7"/>
                    <a:pt x="141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15"/>
            <p:cNvSpPr/>
            <p:nvPr/>
          </p:nvSpPr>
          <p:spPr>
            <a:xfrm rot="1508308">
              <a:off x="2404339" y="469761"/>
              <a:ext cx="40539" cy="40369"/>
            </a:xfrm>
            <a:custGeom>
              <a:avLst/>
              <a:gdLst/>
              <a:ahLst/>
              <a:cxnLst/>
              <a:rect l="l" t="t" r="r" b="b"/>
              <a:pathLst>
                <a:path w="239" h="238" extrusionOk="0">
                  <a:moveTo>
                    <a:pt x="131" y="1"/>
                  </a:moveTo>
                  <a:cubicBezTo>
                    <a:pt x="116" y="1"/>
                    <a:pt x="101" y="4"/>
                    <a:pt x="88" y="12"/>
                  </a:cubicBezTo>
                  <a:cubicBezTo>
                    <a:pt x="30" y="41"/>
                    <a:pt x="1" y="111"/>
                    <a:pt x="36" y="169"/>
                  </a:cubicBezTo>
                  <a:cubicBezTo>
                    <a:pt x="45" y="210"/>
                    <a:pt x="80" y="237"/>
                    <a:pt x="118" y="237"/>
                  </a:cubicBezTo>
                  <a:cubicBezTo>
                    <a:pt x="127" y="237"/>
                    <a:pt x="136" y="236"/>
                    <a:pt x="146" y="232"/>
                  </a:cubicBezTo>
                  <a:cubicBezTo>
                    <a:pt x="215" y="198"/>
                    <a:pt x="238" y="111"/>
                    <a:pt x="204" y="47"/>
                  </a:cubicBezTo>
                  <a:cubicBezTo>
                    <a:pt x="188" y="16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15"/>
            <p:cNvSpPr/>
            <p:nvPr/>
          </p:nvSpPr>
          <p:spPr>
            <a:xfrm rot="1508308">
              <a:off x="567667" y="1275734"/>
              <a:ext cx="36468" cy="42744"/>
            </a:xfrm>
            <a:custGeom>
              <a:avLst/>
              <a:gdLst/>
              <a:ahLst/>
              <a:cxnLst/>
              <a:rect l="l" t="t" r="r" b="b"/>
              <a:pathLst>
                <a:path w="215" h="252" extrusionOk="0">
                  <a:moveTo>
                    <a:pt x="141" y="0"/>
                  </a:moveTo>
                  <a:cubicBezTo>
                    <a:pt x="135" y="0"/>
                    <a:pt x="128" y="2"/>
                    <a:pt x="122" y="5"/>
                  </a:cubicBezTo>
                  <a:cubicBezTo>
                    <a:pt x="41" y="40"/>
                    <a:pt x="0" y="121"/>
                    <a:pt x="23" y="208"/>
                  </a:cubicBezTo>
                  <a:cubicBezTo>
                    <a:pt x="33" y="235"/>
                    <a:pt x="63" y="252"/>
                    <a:pt x="96" y="252"/>
                  </a:cubicBezTo>
                  <a:cubicBezTo>
                    <a:pt x="105" y="252"/>
                    <a:pt x="113" y="250"/>
                    <a:pt x="122" y="248"/>
                  </a:cubicBezTo>
                  <a:cubicBezTo>
                    <a:pt x="174" y="231"/>
                    <a:pt x="215" y="86"/>
                    <a:pt x="186" y="28"/>
                  </a:cubicBezTo>
                  <a:cubicBezTo>
                    <a:pt x="177" y="11"/>
                    <a:pt x="159" y="0"/>
                    <a:pt x="1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15"/>
            <p:cNvSpPr/>
            <p:nvPr/>
          </p:nvSpPr>
          <p:spPr>
            <a:xfrm rot="1508308">
              <a:off x="1830293" y="1462892"/>
              <a:ext cx="40369" cy="38334"/>
            </a:xfrm>
            <a:custGeom>
              <a:avLst/>
              <a:gdLst/>
              <a:ahLst/>
              <a:cxnLst/>
              <a:rect l="l" t="t" r="r" b="b"/>
              <a:pathLst>
                <a:path w="238" h="226" extrusionOk="0">
                  <a:moveTo>
                    <a:pt x="129" y="0"/>
                  </a:moveTo>
                  <a:cubicBezTo>
                    <a:pt x="110" y="0"/>
                    <a:pt x="91" y="7"/>
                    <a:pt x="76" y="22"/>
                  </a:cubicBezTo>
                  <a:cubicBezTo>
                    <a:pt x="18" y="57"/>
                    <a:pt x="0" y="127"/>
                    <a:pt x="35" y="185"/>
                  </a:cubicBezTo>
                  <a:cubicBezTo>
                    <a:pt x="53" y="212"/>
                    <a:pt x="74" y="226"/>
                    <a:pt x="101" y="226"/>
                  </a:cubicBezTo>
                  <a:cubicBezTo>
                    <a:pt x="119" y="226"/>
                    <a:pt x="139" y="219"/>
                    <a:pt x="163" y="208"/>
                  </a:cubicBezTo>
                  <a:cubicBezTo>
                    <a:pt x="215" y="179"/>
                    <a:pt x="238" y="109"/>
                    <a:pt x="209" y="57"/>
                  </a:cubicBezTo>
                  <a:cubicBezTo>
                    <a:pt x="194" y="21"/>
                    <a:pt x="161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15"/>
            <p:cNvSpPr/>
            <p:nvPr/>
          </p:nvSpPr>
          <p:spPr>
            <a:xfrm rot="1508308">
              <a:off x="1711743" y="2072567"/>
              <a:ext cx="44440" cy="37486"/>
            </a:xfrm>
            <a:custGeom>
              <a:avLst/>
              <a:gdLst/>
              <a:ahLst/>
              <a:cxnLst/>
              <a:rect l="l" t="t" r="r" b="b"/>
              <a:pathLst>
                <a:path w="262" h="221" extrusionOk="0">
                  <a:moveTo>
                    <a:pt x="128" y="0"/>
                  </a:moveTo>
                  <a:cubicBezTo>
                    <a:pt x="113" y="0"/>
                    <a:pt x="97" y="3"/>
                    <a:pt x="82" y="10"/>
                  </a:cubicBezTo>
                  <a:cubicBezTo>
                    <a:pt x="30" y="22"/>
                    <a:pt x="1" y="86"/>
                    <a:pt x="30" y="138"/>
                  </a:cubicBezTo>
                  <a:cubicBezTo>
                    <a:pt x="43" y="188"/>
                    <a:pt x="89" y="220"/>
                    <a:pt x="137" y="220"/>
                  </a:cubicBezTo>
                  <a:cubicBezTo>
                    <a:pt x="149" y="220"/>
                    <a:pt x="162" y="218"/>
                    <a:pt x="174" y="213"/>
                  </a:cubicBezTo>
                  <a:cubicBezTo>
                    <a:pt x="238" y="184"/>
                    <a:pt x="261" y="144"/>
                    <a:pt x="227" y="80"/>
                  </a:cubicBezTo>
                  <a:cubicBezTo>
                    <a:pt x="218" y="32"/>
                    <a:pt x="176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15"/>
            <p:cNvSpPr/>
            <p:nvPr/>
          </p:nvSpPr>
          <p:spPr>
            <a:xfrm rot="1508308">
              <a:off x="2150651" y="1353689"/>
              <a:ext cx="43422" cy="34772"/>
            </a:xfrm>
            <a:custGeom>
              <a:avLst/>
              <a:gdLst/>
              <a:ahLst/>
              <a:cxnLst/>
              <a:rect l="l" t="t" r="r" b="b"/>
              <a:pathLst>
                <a:path w="256" h="205" extrusionOk="0">
                  <a:moveTo>
                    <a:pt x="123" y="0"/>
                  </a:moveTo>
                  <a:cubicBezTo>
                    <a:pt x="109" y="0"/>
                    <a:pt x="95" y="3"/>
                    <a:pt x="82" y="8"/>
                  </a:cubicBezTo>
                  <a:cubicBezTo>
                    <a:pt x="29" y="26"/>
                    <a:pt x="0" y="90"/>
                    <a:pt x="29" y="142"/>
                  </a:cubicBezTo>
                  <a:cubicBezTo>
                    <a:pt x="49" y="181"/>
                    <a:pt x="87" y="204"/>
                    <a:pt x="128" y="204"/>
                  </a:cubicBezTo>
                  <a:cubicBezTo>
                    <a:pt x="147" y="204"/>
                    <a:pt x="167" y="199"/>
                    <a:pt x="186" y="188"/>
                  </a:cubicBezTo>
                  <a:cubicBezTo>
                    <a:pt x="232" y="171"/>
                    <a:pt x="255" y="118"/>
                    <a:pt x="232" y="72"/>
                  </a:cubicBezTo>
                  <a:cubicBezTo>
                    <a:pt x="214" y="28"/>
                    <a:pt x="170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15"/>
            <p:cNvSpPr/>
            <p:nvPr/>
          </p:nvSpPr>
          <p:spPr>
            <a:xfrm rot="1508308">
              <a:off x="1224401" y="2312886"/>
              <a:ext cx="52751" cy="33076"/>
            </a:xfrm>
            <a:custGeom>
              <a:avLst/>
              <a:gdLst/>
              <a:ahLst/>
              <a:cxnLst/>
              <a:rect l="l" t="t" r="r" b="b"/>
              <a:pathLst>
                <a:path w="311" h="195" extrusionOk="0">
                  <a:moveTo>
                    <a:pt x="282" y="0"/>
                  </a:moveTo>
                  <a:cubicBezTo>
                    <a:pt x="189" y="0"/>
                    <a:pt x="130" y="51"/>
                    <a:pt x="61" y="77"/>
                  </a:cubicBezTo>
                  <a:cubicBezTo>
                    <a:pt x="1" y="92"/>
                    <a:pt x="36" y="195"/>
                    <a:pt x="85" y="195"/>
                  </a:cubicBezTo>
                  <a:cubicBezTo>
                    <a:pt x="92" y="195"/>
                    <a:pt x="100" y="192"/>
                    <a:pt x="107" y="187"/>
                  </a:cubicBezTo>
                  <a:cubicBezTo>
                    <a:pt x="200" y="158"/>
                    <a:pt x="275" y="94"/>
                    <a:pt x="310" y="2"/>
                  </a:cubicBezTo>
                  <a:cubicBezTo>
                    <a:pt x="300" y="1"/>
                    <a:pt x="291" y="0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15"/>
            <p:cNvSpPr/>
            <p:nvPr/>
          </p:nvSpPr>
          <p:spPr>
            <a:xfrm rot="1508308">
              <a:off x="1831224" y="1148263"/>
              <a:ext cx="37486" cy="38503"/>
            </a:xfrm>
            <a:custGeom>
              <a:avLst/>
              <a:gdLst/>
              <a:ahLst/>
              <a:cxnLst/>
              <a:rect l="l" t="t" r="r" b="b"/>
              <a:pathLst>
                <a:path w="221" h="227" extrusionOk="0">
                  <a:moveTo>
                    <a:pt x="132" y="1"/>
                  </a:moveTo>
                  <a:cubicBezTo>
                    <a:pt x="121" y="1"/>
                    <a:pt x="109" y="4"/>
                    <a:pt x="99" y="9"/>
                  </a:cubicBezTo>
                  <a:cubicBezTo>
                    <a:pt x="29" y="32"/>
                    <a:pt x="0" y="113"/>
                    <a:pt x="29" y="177"/>
                  </a:cubicBezTo>
                  <a:cubicBezTo>
                    <a:pt x="39" y="209"/>
                    <a:pt x="70" y="227"/>
                    <a:pt x="103" y="227"/>
                  </a:cubicBezTo>
                  <a:cubicBezTo>
                    <a:pt x="111" y="227"/>
                    <a:pt x="120" y="225"/>
                    <a:pt x="128" y="223"/>
                  </a:cubicBezTo>
                  <a:cubicBezTo>
                    <a:pt x="186" y="188"/>
                    <a:pt x="220" y="113"/>
                    <a:pt x="203" y="44"/>
                  </a:cubicBezTo>
                  <a:cubicBezTo>
                    <a:pt x="187" y="15"/>
                    <a:pt x="15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15"/>
            <p:cNvSpPr/>
            <p:nvPr/>
          </p:nvSpPr>
          <p:spPr>
            <a:xfrm rot="1508308">
              <a:off x="999030" y="1458256"/>
              <a:ext cx="36468" cy="45627"/>
            </a:xfrm>
            <a:custGeom>
              <a:avLst/>
              <a:gdLst/>
              <a:ahLst/>
              <a:cxnLst/>
              <a:rect l="l" t="t" r="r" b="b"/>
              <a:pathLst>
                <a:path w="215" h="269" extrusionOk="0">
                  <a:moveTo>
                    <a:pt x="163" y="0"/>
                  </a:moveTo>
                  <a:cubicBezTo>
                    <a:pt x="89" y="0"/>
                    <a:pt x="62" y="69"/>
                    <a:pt x="35" y="118"/>
                  </a:cubicBezTo>
                  <a:cubicBezTo>
                    <a:pt x="12" y="170"/>
                    <a:pt x="1" y="228"/>
                    <a:pt x="59" y="262"/>
                  </a:cubicBezTo>
                  <a:cubicBezTo>
                    <a:pt x="76" y="268"/>
                    <a:pt x="93" y="268"/>
                    <a:pt x="111" y="268"/>
                  </a:cubicBezTo>
                  <a:cubicBezTo>
                    <a:pt x="180" y="210"/>
                    <a:pt x="215" y="118"/>
                    <a:pt x="209" y="31"/>
                  </a:cubicBezTo>
                  <a:cubicBezTo>
                    <a:pt x="203" y="13"/>
                    <a:pt x="192" y="7"/>
                    <a:pt x="180" y="2"/>
                  </a:cubicBezTo>
                  <a:cubicBezTo>
                    <a:pt x="174" y="1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15"/>
            <p:cNvSpPr/>
            <p:nvPr/>
          </p:nvSpPr>
          <p:spPr>
            <a:xfrm rot="1508308">
              <a:off x="2277673" y="1320490"/>
              <a:ext cx="36638" cy="39012"/>
            </a:xfrm>
            <a:custGeom>
              <a:avLst/>
              <a:gdLst/>
              <a:ahLst/>
              <a:cxnLst/>
              <a:rect l="l" t="t" r="r" b="b"/>
              <a:pathLst>
                <a:path w="216" h="230" extrusionOk="0">
                  <a:moveTo>
                    <a:pt x="110" y="1"/>
                  </a:moveTo>
                  <a:cubicBezTo>
                    <a:pt x="95" y="1"/>
                    <a:pt x="78" y="5"/>
                    <a:pt x="59" y="16"/>
                  </a:cubicBezTo>
                  <a:cubicBezTo>
                    <a:pt x="1" y="45"/>
                    <a:pt x="13" y="108"/>
                    <a:pt x="36" y="155"/>
                  </a:cubicBezTo>
                  <a:cubicBezTo>
                    <a:pt x="49" y="190"/>
                    <a:pt x="63" y="230"/>
                    <a:pt x="100" y="230"/>
                  </a:cubicBezTo>
                  <a:cubicBezTo>
                    <a:pt x="111" y="230"/>
                    <a:pt x="124" y="226"/>
                    <a:pt x="140" y="218"/>
                  </a:cubicBezTo>
                  <a:cubicBezTo>
                    <a:pt x="210" y="189"/>
                    <a:pt x="215" y="131"/>
                    <a:pt x="198" y="68"/>
                  </a:cubicBezTo>
                  <a:cubicBezTo>
                    <a:pt x="173" y="27"/>
                    <a:pt x="146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15"/>
            <p:cNvSpPr/>
            <p:nvPr/>
          </p:nvSpPr>
          <p:spPr>
            <a:xfrm rot="1508308">
              <a:off x="1231128" y="470393"/>
              <a:ext cx="38334" cy="38334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124" y="0"/>
                  </a:moveTo>
                  <a:cubicBezTo>
                    <a:pt x="107" y="0"/>
                    <a:pt x="90" y="5"/>
                    <a:pt x="75" y="16"/>
                  </a:cubicBezTo>
                  <a:cubicBezTo>
                    <a:pt x="17" y="51"/>
                    <a:pt x="0" y="126"/>
                    <a:pt x="35" y="178"/>
                  </a:cubicBezTo>
                  <a:cubicBezTo>
                    <a:pt x="48" y="208"/>
                    <a:pt x="76" y="225"/>
                    <a:pt x="107" y="225"/>
                  </a:cubicBezTo>
                  <a:cubicBezTo>
                    <a:pt x="118" y="225"/>
                    <a:pt x="129" y="223"/>
                    <a:pt x="139" y="219"/>
                  </a:cubicBezTo>
                  <a:cubicBezTo>
                    <a:pt x="197" y="184"/>
                    <a:pt x="226" y="109"/>
                    <a:pt x="197" y="45"/>
                  </a:cubicBezTo>
                  <a:cubicBezTo>
                    <a:pt x="182" y="16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15"/>
            <p:cNvSpPr/>
            <p:nvPr/>
          </p:nvSpPr>
          <p:spPr>
            <a:xfrm rot="1508308">
              <a:off x="1216083" y="1805737"/>
              <a:ext cx="43422" cy="32227"/>
            </a:xfrm>
            <a:custGeom>
              <a:avLst/>
              <a:gdLst/>
              <a:ahLst/>
              <a:cxnLst/>
              <a:rect l="l" t="t" r="r" b="b"/>
              <a:pathLst>
                <a:path w="256" h="190" extrusionOk="0">
                  <a:moveTo>
                    <a:pt x="134" y="0"/>
                  </a:moveTo>
                  <a:cubicBezTo>
                    <a:pt x="115" y="0"/>
                    <a:pt x="95" y="5"/>
                    <a:pt x="76" y="17"/>
                  </a:cubicBezTo>
                  <a:cubicBezTo>
                    <a:pt x="24" y="22"/>
                    <a:pt x="1" y="80"/>
                    <a:pt x="24" y="127"/>
                  </a:cubicBezTo>
                  <a:cubicBezTo>
                    <a:pt x="43" y="175"/>
                    <a:pt x="73" y="190"/>
                    <a:pt x="108" y="190"/>
                  </a:cubicBezTo>
                  <a:cubicBezTo>
                    <a:pt x="127" y="190"/>
                    <a:pt x="148" y="185"/>
                    <a:pt x="169" y="179"/>
                  </a:cubicBezTo>
                  <a:cubicBezTo>
                    <a:pt x="215" y="150"/>
                    <a:pt x="256" y="115"/>
                    <a:pt x="233" y="63"/>
                  </a:cubicBezTo>
                  <a:cubicBezTo>
                    <a:pt x="213" y="24"/>
                    <a:pt x="175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15"/>
            <p:cNvSpPr/>
            <p:nvPr/>
          </p:nvSpPr>
          <p:spPr>
            <a:xfrm rot="1508308">
              <a:off x="526214" y="1797703"/>
              <a:ext cx="36468" cy="45118"/>
            </a:xfrm>
            <a:custGeom>
              <a:avLst/>
              <a:gdLst/>
              <a:ahLst/>
              <a:cxnLst/>
              <a:rect l="l" t="t" r="r" b="b"/>
              <a:pathLst>
                <a:path w="215" h="266" extrusionOk="0">
                  <a:moveTo>
                    <a:pt x="130" y="0"/>
                  </a:moveTo>
                  <a:cubicBezTo>
                    <a:pt x="78" y="0"/>
                    <a:pt x="52" y="44"/>
                    <a:pt x="35" y="88"/>
                  </a:cubicBezTo>
                  <a:cubicBezTo>
                    <a:pt x="18" y="146"/>
                    <a:pt x="0" y="209"/>
                    <a:pt x="53" y="262"/>
                  </a:cubicBezTo>
                  <a:cubicBezTo>
                    <a:pt x="61" y="264"/>
                    <a:pt x="71" y="266"/>
                    <a:pt x="81" y="266"/>
                  </a:cubicBezTo>
                  <a:cubicBezTo>
                    <a:pt x="92" y="266"/>
                    <a:pt x="102" y="264"/>
                    <a:pt x="110" y="262"/>
                  </a:cubicBezTo>
                  <a:cubicBezTo>
                    <a:pt x="180" y="209"/>
                    <a:pt x="215" y="123"/>
                    <a:pt x="197" y="41"/>
                  </a:cubicBezTo>
                  <a:cubicBezTo>
                    <a:pt x="192" y="18"/>
                    <a:pt x="163" y="1"/>
                    <a:pt x="139" y="1"/>
                  </a:cubicBezTo>
                  <a:cubicBezTo>
                    <a:pt x="136" y="1"/>
                    <a:pt x="133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15"/>
            <p:cNvSpPr/>
            <p:nvPr/>
          </p:nvSpPr>
          <p:spPr>
            <a:xfrm rot="1508308">
              <a:off x="1000424" y="3147723"/>
              <a:ext cx="38503" cy="38334"/>
            </a:xfrm>
            <a:custGeom>
              <a:avLst/>
              <a:gdLst/>
              <a:ahLst/>
              <a:cxnLst/>
              <a:rect l="l" t="t" r="r" b="b"/>
              <a:pathLst>
                <a:path w="227" h="226" extrusionOk="0">
                  <a:moveTo>
                    <a:pt x="108" y="0"/>
                  </a:moveTo>
                  <a:cubicBezTo>
                    <a:pt x="97" y="0"/>
                    <a:pt x="84" y="3"/>
                    <a:pt x="70" y="9"/>
                  </a:cubicBezTo>
                  <a:cubicBezTo>
                    <a:pt x="1" y="38"/>
                    <a:pt x="7" y="102"/>
                    <a:pt x="41" y="160"/>
                  </a:cubicBezTo>
                  <a:cubicBezTo>
                    <a:pt x="55" y="199"/>
                    <a:pt x="95" y="226"/>
                    <a:pt x="139" y="226"/>
                  </a:cubicBezTo>
                  <a:cubicBezTo>
                    <a:pt x="153" y="226"/>
                    <a:pt x="167" y="223"/>
                    <a:pt x="180" y="218"/>
                  </a:cubicBezTo>
                  <a:cubicBezTo>
                    <a:pt x="215" y="183"/>
                    <a:pt x="227" y="125"/>
                    <a:pt x="198" y="79"/>
                  </a:cubicBezTo>
                  <a:cubicBezTo>
                    <a:pt x="180" y="37"/>
                    <a:pt x="15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15"/>
            <p:cNvSpPr/>
            <p:nvPr/>
          </p:nvSpPr>
          <p:spPr>
            <a:xfrm rot="1508308">
              <a:off x="-23930" y="600010"/>
              <a:ext cx="38503" cy="34263"/>
            </a:xfrm>
            <a:custGeom>
              <a:avLst/>
              <a:gdLst/>
              <a:ahLst/>
              <a:cxnLst/>
              <a:rect l="l" t="t" r="r" b="b"/>
              <a:pathLst>
                <a:path w="227" h="202" extrusionOk="0">
                  <a:moveTo>
                    <a:pt x="121" y="1"/>
                  </a:moveTo>
                  <a:cubicBezTo>
                    <a:pt x="106" y="1"/>
                    <a:pt x="90" y="5"/>
                    <a:pt x="76" y="15"/>
                  </a:cubicBezTo>
                  <a:cubicBezTo>
                    <a:pt x="24" y="33"/>
                    <a:pt x="1" y="96"/>
                    <a:pt x="29" y="148"/>
                  </a:cubicBezTo>
                  <a:cubicBezTo>
                    <a:pt x="44" y="182"/>
                    <a:pt x="79" y="201"/>
                    <a:pt x="114" y="201"/>
                  </a:cubicBezTo>
                  <a:cubicBezTo>
                    <a:pt x="133" y="201"/>
                    <a:pt x="152" y="195"/>
                    <a:pt x="169" y="183"/>
                  </a:cubicBezTo>
                  <a:cubicBezTo>
                    <a:pt x="215" y="154"/>
                    <a:pt x="226" y="90"/>
                    <a:pt x="197" y="44"/>
                  </a:cubicBezTo>
                  <a:cubicBezTo>
                    <a:pt x="182" y="17"/>
                    <a:pt x="152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15"/>
            <p:cNvSpPr/>
            <p:nvPr/>
          </p:nvSpPr>
          <p:spPr>
            <a:xfrm rot="1508308">
              <a:off x="931055" y="1890854"/>
              <a:ext cx="44440" cy="31719"/>
            </a:xfrm>
            <a:custGeom>
              <a:avLst/>
              <a:gdLst/>
              <a:ahLst/>
              <a:cxnLst/>
              <a:rect l="l" t="t" r="r" b="b"/>
              <a:pathLst>
                <a:path w="262" h="187" extrusionOk="0">
                  <a:moveTo>
                    <a:pt x="120" y="0"/>
                  </a:moveTo>
                  <a:cubicBezTo>
                    <a:pt x="98" y="0"/>
                    <a:pt x="75" y="5"/>
                    <a:pt x="53" y="14"/>
                  </a:cubicBezTo>
                  <a:cubicBezTo>
                    <a:pt x="12" y="37"/>
                    <a:pt x="1" y="84"/>
                    <a:pt x="24" y="124"/>
                  </a:cubicBezTo>
                  <a:cubicBezTo>
                    <a:pt x="44" y="163"/>
                    <a:pt x="82" y="187"/>
                    <a:pt x="123" y="187"/>
                  </a:cubicBezTo>
                  <a:cubicBezTo>
                    <a:pt x="142" y="187"/>
                    <a:pt x="162" y="182"/>
                    <a:pt x="180" y="170"/>
                  </a:cubicBezTo>
                  <a:cubicBezTo>
                    <a:pt x="227" y="153"/>
                    <a:pt x="261" y="118"/>
                    <a:pt x="238" y="60"/>
                  </a:cubicBezTo>
                  <a:cubicBezTo>
                    <a:pt x="211" y="21"/>
                    <a:pt x="16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15"/>
            <p:cNvSpPr/>
            <p:nvPr/>
          </p:nvSpPr>
          <p:spPr>
            <a:xfrm rot="1508308">
              <a:off x="1472951" y="1695148"/>
              <a:ext cx="40539" cy="32397"/>
            </a:xfrm>
            <a:custGeom>
              <a:avLst/>
              <a:gdLst/>
              <a:ahLst/>
              <a:cxnLst/>
              <a:rect l="l" t="t" r="r" b="b"/>
              <a:pathLst>
                <a:path w="239" h="191" extrusionOk="0">
                  <a:moveTo>
                    <a:pt x="117" y="0"/>
                  </a:moveTo>
                  <a:cubicBezTo>
                    <a:pt x="100" y="0"/>
                    <a:pt x="82" y="4"/>
                    <a:pt x="65" y="13"/>
                  </a:cubicBezTo>
                  <a:cubicBezTo>
                    <a:pt x="24" y="24"/>
                    <a:pt x="1" y="71"/>
                    <a:pt x="13" y="111"/>
                  </a:cubicBezTo>
                  <a:cubicBezTo>
                    <a:pt x="26" y="159"/>
                    <a:pt x="69" y="191"/>
                    <a:pt x="114" y="191"/>
                  </a:cubicBezTo>
                  <a:cubicBezTo>
                    <a:pt x="128" y="191"/>
                    <a:pt x="143" y="188"/>
                    <a:pt x="157" y="181"/>
                  </a:cubicBezTo>
                  <a:cubicBezTo>
                    <a:pt x="210" y="169"/>
                    <a:pt x="238" y="111"/>
                    <a:pt x="215" y="65"/>
                  </a:cubicBezTo>
                  <a:cubicBezTo>
                    <a:pt x="199" y="24"/>
                    <a:pt x="159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15"/>
            <p:cNvSpPr/>
            <p:nvPr/>
          </p:nvSpPr>
          <p:spPr>
            <a:xfrm rot="1508308">
              <a:off x="913668" y="1732843"/>
              <a:ext cx="39521" cy="36638"/>
            </a:xfrm>
            <a:custGeom>
              <a:avLst/>
              <a:gdLst/>
              <a:ahLst/>
              <a:cxnLst/>
              <a:rect l="l" t="t" r="r" b="b"/>
              <a:pathLst>
                <a:path w="233" h="216" extrusionOk="0">
                  <a:moveTo>
                    <a:pt x="134" y="1"/>
                  </a:moveTo>
                  <a:cubicBezTo>
                    <a:pt x="120" y="1"/>
                    <a:pt x="104" y="4"/>
                    <a:pt x="88" y="10"/>
                  </a:cubicBezTo>
                  <a:cubicBezTo>
                    <a:pt x="36" y="39"/>
                    <a:pt x="1" y="85"/>
                    <a:pt x="24" y="149"/>
                  </a:cubicBezTo>
                  <a:cubicBezTo>
                    <a:pt x="36" y="189"/>
                    <a:pt x="71" y="216"/>
                    <a:pt x="109" y="216"/>
                  </a:cubicBezTo>
                  <a:cubicBezTo>
                    <a:pt x="125" y="216"/>
                    <a:pt x="142" y="211"/>
                    <a:pt x="157" y="201"/>
                  </a:cubicBezTo>
                  <a:cubicBezTo>
                    <a:pt x="209" y="172"/>
                    <a:pt x="233" y="108"/>
                    <a:pt x="204" y="56"/>
                  </a:cubicBezTo>
                  <a:cubicBezTo>
                    <a:pt x="192" y="16"/>
                    <a:pt x="166" y="1"/>
                    <a:pt x="1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15"/>
            <p:cNvSpPr/>
            <p:nvPr/>
          </p:nvSpPr>
          <p:spPr>
            <a:xfrm rot="1508308">
              <a:off x="1016751" y="300780"/>
              <a:ext cx="37486" cy="37316"/>
            </a:xfrm>
            <a:custGeom>
              <a:avLst/>
              <a:gdLst/>
              <a:ahLst/>
              <a:cxnLst/>
              <a:rect l="l" t="t" r="r" b="b"/>
              <a:pathLst>
                <a:path w="221" h="220" extrusionOk="0">
                  <a:moveTo>
                    <a:pt x="97" y="1"/>
                  </a:moveTo>
                  <a:cubicBezTo>
                    <a:pt x="86" y="1"/>
                    <a:pt x="72" y="3"/>
                    <a:pt x="58" y="6"/>
                  </a:cubicBezTo>
                  <a:cubicBezTo>
                    <a:pt x="12" y="41"/>
                    <a:pt x="0" y="99"/>
                    <a:pt x="35" y="145"/>
                  </a:cubicBezTo>
                  <a:cubicBezTo>
                    <a:pt x="54" y="188"/>
                    <a:pt x="89" y="219"/>
                    <a:pt x="133" y="219"/>
                  </a:cubicBezTo>
                  <a:cubicBezTo>
                    <a:pt x="142" y="219"/>
                    <a:pt x="152" y="218"/>
                    <a:pt x="162" y="215"/>
                  </a:cubicBezTo>
                  <a:cubicBezTo>
                    <a:pt x="214" y="192"/>
                    <a:pt x="220" y="151"/>
                    <a:pt x="203" y="93"/>
                  </a:cubicBezTo>
                  <a:cubicBezTo>
                    <a:pt x="184" y="45"/>
                    <a:pt x="15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15"/>
            <p:cNvSpPr/>
            <p:nvPr/>
          </p:nvSpPr>
          <p:spPr>
            <a:xfrm rot="1508308">
              <a:off x="1691675" y="1244184"/>
              <a:ext cx="35450" cy="38503"/>
            </a:xfrm>
            <a:custGeom>
              <a:avLst/>
              <a:gdLst/>
              <a:ahLst/>
              <a:cxnLst/>
              <a:rect l="l" t="t" r="r" b="b"/>
              <a:pathLst>
                <a:path w="209" h="227" extrusionOk="0">
                  <a:moveTo>
                    <a:pt x="113" y="0"/>
                  </a:moveTo>
                  <a:cubicBezTo>
                    <a:pt x="98" y="0"/>
                    <a:pt x="83" y="5"/>
                    <a:pt x="70" y="14"/>
                  </a:cubicBezTo>
                  <a:cubicBezTo>
                    <a:pt x="12" y="54"/>
                    <a:pt x="0" y="135"/>
                    <a:pt x="35" y="193"/>
                  </a:cubicBezTo>
                  <a:cubicBezTo>
                    <a:pt x="50" y="216"/>
                    <a:pt x="74" y="226"/>
                    <a:pt x="99" y="226"/>
                  </a:cubicBezTo>
                  <a:cubicBezTo>
                    <a:pt x="113" y="226"/>
                    <a:pt x="127" y="223"/>
                    <a:pt x="139" y="217"/>
                  </a:cubicBezTo>
                  <a:cubicBezTo>
                    <a:pt x="197" y="176"/>
                    <a:pt x="209" y="95"/>
                    <a:pt x="174" y="37"/>
                  </a:cubicBezTo>
                  <a:cubicBezTo>
                    <a:pt x="160" y="12"/>
                    <a:pt x="137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15"/>
            <p:cNvSpPr/>
            <p:nvPr/>
          </p:nvSpPr>
          <p:spPr>
            <a:xfrm rot="1508308">
              <a:off x="243520" y="2035912"/>
              <a:ext cx="38503" cy="33754"/>
            </a:xfrm>
            <a:custGeom>
              <a:avLst/>
              <a:gdLst/>
              <a:ahLst/>
              <a:cxnLst/>
              <a:rect l="l" t="t" r="r" b="b"/>
              <a:pathLst>
                <a:path w="227" h="199" extrusionOk="0">
                  <a:moveTo>
                    <a:pt x="105" y="1"/>
                  </a:moveTo>
                  <a:cubicBezTo>
                    <a:pt x="87" y="1"/>
                    <a:pt x="67" y="7"/>
                    <a:pt x="47" y="20"/>
                  </a:cubicBezTo>
                  <a:cubicBezTo>
                    <a:pt x="12" y="43"/>
                    <a:pt x="0" y="89"/>
                    <a:pt x="18" y="130"/>
                  </a:cubicBezTo>
                  <a:cubicBezTo>
                    <a:pt x="31" y="172"/>
                    <a:pt x="74" y="199"/>
                    <a:pt x="120" y="199"/>
                  </a:cubicBezTo>
                  <a:cubicBezTo>
                    <a:pt x="136" y="199"/>
                    <a:pt x="153" y="195"/>
                    <a:pt x="168" y="188"/>
                  </a:cubicBezTo>
                  <a:cubicBezTo>
                    <a:pt x="186" y="170"/>
                    <a:pt x="209" y="153"/>
                    <a:pt x="226" y="135"/>
                  </a:cubicBezTo>
                  <a:lnTo>
                    <a:pt x="221" y="135"/>
                  </a:lnTo>
                  <a:cubicBezTo>
                    <a:pt x="215" y="112"/>
                    <a:pt x="209" y="89"/>
                    <a:pt x="197" y="66"/>
                  </a:cubicBezTo>
                  <a:cubicBezTo>
                    <a:pt x="174" y="27"/>
                    <a:pt x="142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15"/>
            <p:cNvSpPr/>
            <p:nvPr/>
          </p:nvSpPr>
          <p:spPr>
            <a:xfrm rot="1508308">
              <a:off x="2263604" y="2120793"/>
              <a:ext cx="36468" cy="34772"/>
            </a:xfrm>
            <a:custGeom>
              <a:avLst/>
              <a:gdLst/>
              <a:ahLst/>
              <a:cxnLst/>
              <a:rect l="l" t="t" r="r" b="b"/>
              <a:pathLst>
                <a:path w="215" h="205" extrusionOk="0">
                  <a:moveTo>
                    <a:pt x="109" y="0"/>
                  </a:moveTo>
                  <a:cubicBezTo>
                    <a:pt x="97" y="0"/>
                    <a:pt x="84" y="4"/>
                    <a:pt x="70" y="12"/>
                  </a:cubicBezTo>
                  <a:cubicBezTo>
                    <a:pt x="18" y="35"/>
                    <a:pt x="0" y="105"/>
                    <a:pt x="35" y="151"/>
                  </a:cubicBezTo>
                  <a:cubicBezTo>
                    <a:pt x="48" y="186"/>
                    <a:pt x="83" y="204"/>
                    <a:pt x="120" y="204"/>
                  </a:cubicBezTo>
                  <a:cubicBezTo>
                    <a:pt x="132" y="204"/>
                    <a:pt x="145" y="202"/>
                    <a:pt x="157" y="197"/>
                  </a:cubicBezTo>
                  <a:cubicBezTo>
                    <a:pt x="203" y="168"/>
                    <a:pt x="215" y="105"/>
                    <a:pt x="186" y="58"/>
                  </a:cubicBezTo>
                  <a:cubicBezTo>
                    <a:pt x="165" y="25"/>
                    <a:pt x="141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15"/>
            <p:cNvSpPr/>
            <p:nvPr/>
          </p:nvSpPr>
          <p:spPr>
            <a:xfrm rot="1508308">
              <a:off x="692943" y="1477094"/>
              <a:ext cx="47323" cy="33245"/>
            </a:xfrm>
            <a:custGeom>
              <a:avLst/>
              <a:gdLst/>
              <a:ahLst/>
              <a:cxnLst/>
              <a:rect l="l" t="t" r="r" b="b"/>
              <a:pathLst>
                <a:path w="279" h="196" extrusionOk="0">
                  <a:moveTo>
                    <a:pt x="171" y="0"/>
                  </a:moveTo>
                  <a:cubicBezTo>
                    <a:pt x="147" y="0"/>
                    <a:pt x="120" y="9"/>
                    <a:pt x="94" y="19"/>
                  </a:cubicBezTo>
                  <a:cubicBezTo>
                    <a:pt x="53" y="43"/>
                    <a:pt x="1" y="83"/>
                    <a:pt x="30" y="141"/>
                  </a:cubicBezTo>
                  <a:cubicBezTo>
                    <a:pt x="48" y="181"/>
                    <a:pt x="73" y="196"/>
                    <a:pt x="104" y="196"/>
                  </a:cubicBezTo>
                  <a:cubicBezTo>
                    <a:pt x="123" y="196"/>
                    <a:pt x="145" y="190"/>
                    <a:pt x="169" y="182"/>
                  </a:cubicBezTo>
                  <a:cubicBezTo>
                    <a:pt x="227" y="153"/>
                    <a:pt x="279" y="112"/>
                    <a:pt x="238" y="43"/>
                  </a:cubicBezTo>
                  <a:cubicBezTo>
                    <a:pt x="223" y="12"/>
                    <a:pt x="199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15"/>
            <p:cNvSpPr/>
            <p:nvPr/>
          </p:nvSpPr>
          <p:spPr>
            <a:xfrm rot="1508308">
              <a:off x="1159295" y="2176395"/>
              <a:ext cx="41387" cy="32397"/>
            </a:xfrm>
            <a:custGeom>
              <a:avLst/>
              <a:gdLst/>
              <a:ahLst/>
              <a:cxnLst/>
              <a:rect l="l" t="t" r="r" b="b"/>
              <a:pathLst>
                <a:path w="244" h="191" extrusionOk="0">
                  <a:moveTo>
                    <a:pt x="117" y="0"/>
                  </a:moveTo>
                  <a:cubicBezTo>
                    <a:pt x="100" y="0"/>
                    <a:pt x="81" y="5"/>
                    <a:pt x="64" y="14"/>
                  </a:cubicBezTo>
                  <a:cubicBezTo>
                    <a:pt x="18" y="31"/>
                    <a:pt x="1" y="89"/>
                    <a:pt x="30" y="136"/>
                  </a:cubicBezTo>
                  <a:cubicBezTo>
                    <a:pt x="45" y="171"/>
                    <a:pt x="79" y="190"/>
                    <a:pt x="116" y="190"/>
                  </a:cubicBezTo>
                  <a:cubicBezTo>
                    <a:pt x="133" y="190"/>
                    <a:pt x="152" y="186"/>
                    <a:pt x="169" y="176"/>
                  </a:cubicBezTo>
                  <a:cubicBezTo>
                    <a:pt x="221" y="165"/>
                    <a:pt x="244" y="95"/>
                    <a:pt x="209" y="55"/>
                  </a:cubicBezTo>
                  <a:cubicBezTo>
                    <a:pt x="190" y="19"/>
                    <a:pt x="15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15"/>
            <p:cNvSpPr/>
            <p:nvPr/>
          </p:nvSpPr>
          <p:spPr>
            <a:xfrm rot="1508308">
              <a:off x="1649817" y="1534972"/>
              <a:ext cx="39521" cy="33924"/>
            </a:xfrm>
            <a:custGeom>
              <a:avLst/>
              <a:gdLst/>
              <a:ahLst/>
              <a:cxnLst/>
              <a:rect l="l" t="t" r="r" b="b"/>
              <a:pathLst>
                <a:path w="233" h="200" extrusionOk="0">
                  <a:moveTo>
                    <a:pt x="125" y="0"/>
                  </a:moveTo>
                  <a:cubicBezTo>
                    <a:pt x="114" y="0"/>
                    <a:pt x="104" y="2"/>
                    <a:pt x="93" y="6"/>
                  </a:cubicBezTo>
                  <a:cubicBezTo>
                    <a:pt x="35" y="12"/>
                    <a:pt x="1" y="76"/>
                    <a:pt x="30" y="128"/>
                  </a:cubicBezTo>
                  <a:cubicBezTo>
                    <a:pt x="43" y="172"/>
                    <a:pt x="80" y="199"/>
                    <a:pt x="123" y="199"/>
                  </a:cubicBezTo>
                  <a:cubicBezTo>
                    <a:pt x="136" y="199"/>
                    <a:pt x="149" y="197"/>
                    <a:pt x="163" y="191"/>
                  </a:cubicBezTo>
                  <a:cubicBezTo>
                    <a:pt x="215" y="168"/>
                    <a:pt x="232" y="110"/>
                    <a:pt x="209" y="58"/>
                  </a:cubicBezTo>
                  <a:cubicBezTo>
                    <a:pt x="196" y="22"/>
                    <a:pt x="161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15"/>
            <p:cNvSpPr/>
            <p:nvPr/>
          </p:nvSpPr>
          <p:spPr>
            <a:xfrm rot="1508308">
              <a:off x="512333" y="2461330"/>
              <a:ext cx="37486" cy="35789"/>
            </a:xfrm>
            <a:custGeom>
              <a:avLst/>
              <a:gdLst/>
              <a:ahLst/>
              <a:cxnLst/>
              <a:rect l="l" t="t" r="r" b="b"/>
              <a:pathLst>
                <a:path w="221" h="211" extrusionOk="0">
                  <a:moveTo>
                    <a:pt x="117" y="1"/>
                  </a:moveTo>
                  <a:cubicBezTo>
                    <a:pt x="101" y="1"/>
                    <a:pt x="85" y="5"/>
                    <a:pt x="70" y="15"/>
                  </a:cubicBezTo>
                  <a:cubicBezTo>
                    <a:pt x="18" y="44"/>
                    <a:pt x="0" y="107"/>
                    <a:pt x="35" y="160"/>
                  </a:cubicBezTo>
                  <a:cubicBezTo>
                    <a:pt x="51" y="192"/>
                    <a:pt x="85" y="210"/>
                    <a:pt x="117" y="210"/>
                  </a:cubicBezTo>
                  <a:cubicBezTo>
                    <a:pt x="131" y="210"/>
                    <a:pt x="145" y="207"/>
                    <a:pt x="157" y="200"/>
                  </a:cubicBezTo>
                  <a:cubicBezTo>
                    <a:pt x="220" y="160"/>
                    <a:pt x="215" y="107"/>
                    <a:pt x="191" y="55"/>
                  </a:cubicBezTo>
                  <a:cubicBezTo>
                    <a:pt x="180" y="20"/>
                    <a:pt x="149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15"/>
            <p:cNvSpPr/>
            <p:nvPr/>
          </p:nvSpPr>
          <p:spPr>
            <a:xfrm rot="1508308">
              <a:off x="1749921" y="2435526"/>
              <a:ext cx="36638" cy="35111"/>
            </a:xfrm>
            <a:custGeom>
              <a:avLst/>
              <a:gdLst/>
              <a:ahLst/>
              <a:cxnLst/>
              <a:rect l="l" t="t" r="r" b="b"/>
              <a:pathLst>
                <a:path w="216" h="207" extrusionOk="0">
                  <a:moveTo>
                    <a:pt x="136" y="1"/>
                  </a:moveTo>
                  <a:cubicBezTo>
                    <a:pt x="121" y="1"/>
                    <a:pt x="105" y="5"/>
                    <a:pt x="88" y="12"/>
                  </a:cubicBezTo>
                  <a:cubicBezTo>
                    <a:pt x="30" y="30"/>
                    <a:pt x="1" y="93"/>
                    <a:pt x="18" y="157"/>
                  </a:cubicBezTo>
                  <a:cubicBezTo>
                    <a:pt x="26" y="192"/>
                    <a:pt x="50" y="206"/>
                    <a:pt x="83" y="206"/>
                  </a:cubicBezTo>
                  <a:cubicBezTo>
                    <a:pt x="98" y="206"/>
                    <a:pt x="116" y="203"/>
                    <a:pt x="134" y="198"/>
                  </a:cubicBezTo>
                  <a:cubicBezTo>
                    <a:pt x="186" y="174"/>
                    <a:pt x="215" y="111"/>
                    <a:pt x="204" y="53"/>
                  </a:cubicBezTo>
                  <a:cubicBezTo>
                    <a:pt x="192" y="18"/>
                    <a:pt x="167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15"/>
            <p:cNvSpPr/>
            <p:nvPr/>
          </p:nvSpPr>
          <p:spPr>
            <a:xfrm rot="1508308">
              <a:off x="2105100" y="329784"/>
              <a:ext cx="39521" cy="31888"/>
            </a:xfrm>
            <a:custGeom>
              <a:avLst/>
              <a:gdLst/>
              <a:ahLst/>
              <a:cxnLst/>
              <a:rect l="l" t="t" r="r" b="b"/>
              <a:pathLst>
                <a:path w="233" h="188" extrusionOk="0">
                  <a:moveTo>
                    <a:pt x="92" y="0"/>
                  </a:moveTo>
                  <a:cubicBezTo>
                    <a:pt x="79" y="0"/>
                    <a:pt x="65" y="2"/>
                    <a:pt x="53" y="6"/>
                  </a:cubicBezTo>
                  <a:cubicBezTo>
                    <a:pt x="12" y="29"/>
                    <a:pt x="1" y="81"/>
                    <a:pt x="30" y="116"/>
                  </a:cubicBezTo>
                  <a:cubicBezTo>
                    <a:pt x="55" y="158"/>
                    <a:pt x="86" y="188"/>
                    <a:pt x="128" y="188"/>
                  </a:cubicBezTo>
                  <a:cubicBezTo>
                    <a:pt x="144" y="188"/>
                    <a:pt x="161" y="184"/>
                    <a:pt x="180" y="174"/>
                  </a:cubicBezTo>
                  <a:cubicBezTo>
                    <a:pt x="221" y="151"/>
                    <a:pt x="232" y="105"/>
                    <a:pt x="209" y="70"/>
                  </a:cubicBezTo>
                  <a:cubicBezTo>
                    <a:pt x="187" y="25"/>
                    <a:pt x="139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15"/>
            <p:cNvSpPr/>
            <p:nvPr/>
          </p:nvSpPr>
          <p:spPr>
            <a:xfrm rot="1508308">
              <a:off x="130878" y="1286561"/>
              <a:ext cx="46306" cy="29853"/>
            </a:xfrm>
            <a:custGeom>
              <a:avLst/>
              <a:gdLst/>
              <a:ahLst/>
              <a:cxnLst/>
              <a:rect l="l" t="t" r="r" b="b"/>
              <a:pathLst>
                <a:path w="273" h="176" extrusionOk="0">
                  <a:moveTo>
                    <a:pt x="122" y="0"/>
                  </a:moveTo>
                  <a:cubicBezTo>
                    <a:pt x="96" y="0"/>
                    <a:pt x="69" y="7"/>
                    <a:pt x="46" y="20"/>
                  </a:cubicBezTo>
                  <a:cubicBezTo>
                    <a:pt x="0" y="44"/>
                    <a:pt x="0" y="84"/>
                    <a:pt x="23" y="131"/>
                  </a:cubicBezTo>
                  <a:cubicBezTo>
                    <a:pt x="48" y="163"/>
                    <a:pt x="75" y="176"/>
                    <a:pt x="103" y="176"/>
                  </a:cubicBezTo>
                  <a:cubicBezTo>
                    <a:pt x="134" y="176"/>
                    <a:pt x="166" y="160"/>
                    <a:pt x="197" y="142"/>
                  </a:cubicBezTo>
                  <a:cubicBezTo>
                    <a:pt x="232" y="119"/>
                    <a:pt x="272" y="84"/>
                    <a:pt x="232" y="44"/>
                  </a:cubicBezTo>
                  <a:cubicBezTo>
                    <a:pt x="204" y="16"/>
                    <a:pt x="16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15"/>
            <p:cNvSpPr/>
            <p:nvPr/>
          </p:nvSpPr>
          <p:spPr>
            <a:xfrm rot="1508308">
              <a:off x="762414" y="1090018"/>
              <a:ext cx="39351" cy="33584"/>
            </a:xfrm>
            <a:custGeom>
              <a:avLst/>
              <a:gdLst/>
              <a:ahLst/>
              <a:cxnLst/>
              <a:rect l="l" t="t" r="r" b="b"/>
              <a:pathLst>
                <a:path w="232" h="198" extrusionOk="0">
                  <a:moveTo>
                    <a:pt x="123" y="0"/>
                  </a:moveTo>
                  <a:cubicBezTo>
                    <a:pt x="102" y="0"/>
                    <a:pt x="81" y="7"/>
                    <a:pt x="64" y="19"/>
                  </a:cubicBezTo>
                  <a:cubicBezTo>
                    <a:pt x="12" y="48"/>
                    <a:pt x="0" y="112"/>
                    <a:pt x="41" y="158"/>
                  </a:cubicBezTo>
                  <a:cubicBezTo>
                    <a:pt x="55" y="183"/>
                    <a:pt x="83" y="197"/>
                    <a:pt x="112" y="197"/>
                  </a:cubicBezTo>
                  <a:cubicBezTo>
                    <a:pt x="129" y="197"/>
                    <a:pt x="147" y="192"/>
                    <a:pt x="162" y="181"/>
                  </a:cubicBezTo>
                  <a:cubicBezTo>
                    <a:pt x="215" y="146"/>
                    <a:pt x="232" y="83"/>
                    <a:pt x="203" y="31"/>
                  </a:cubicBezTo>
                  <a:cubicBezTo>
                    <a:pt x="180" y="11"/>
                    <a:pt x="151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15"/>
            <p:cNvSpPr/>
            <p:nvPr/>
          </p:nvSpPr>
          <p:spPr>
            <a:xfrm rot="1508308">
              <a:off x="916064" y="1411078"/>
              <a:ext cx="38503" cy="36468"/>
            </a:xfrm>
            <a:custGeom>
              <a:avLst/>
              <a:gdLst/>
              <a:ahLst/>
              <a:cxnLst/>
              <a:rect l="l" t="t" r="r" b="b"/>
              <a:pathLst>
                <a:path w="227" h="215" extrusionOk="0">
                  <a:moveTo>
                    <a:pt x="132" y="1"/>
                  </a:moveTo>
                  <a:cubicBezTo>
                    <a:pt x="119" y="1"/>
                    <a:pt x="105" y="4"/>
                    <a:pt x="93" y="11"/>
                  </a:cubicBezTo>
                  <a:cubicBezTo>
                    <a:pt x="29" y="40"/>
                    <a:pt x="0" y="121"/>
                    <a:pt x="35" y="185"/>
                  </a:cubicBezTo>
                  <a:cubicBezTo>
                    <a:pt x="48" y="204"/>
                    <a:pt x="71" y="215"/>
                    <a:pt x="94" y="215"/>
                  </a:cubicBezTo>
                  <a:cubicBezTo>
                    <a:pt x="112" y="215"/>
                    <a:pt x="130" y="209"/>
                    <a:pt x="145" y="196"/>
                  </a:cubicBezTo>
                  <a:cubicBezTo>
                    <a:pt x="203" y="173"/>
                    <a:pt x="226" y="104"/>
                    <a:pt x="203" y="46"/>
                  </a:cubicBezTo>
                  <a:cubicBezTo>
                    <a:pt x="191" y="18"/>
                    <a:pt x="162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15"/>
            <p:cNvSpPr/>
            <p:nvPr/>
          </p:nvSpPr>
          <p:spPr>
            <a:xfrm rot="1508308">
              <a:off x="881434" y="1461378"/>
              <a:ext cx="38503" cy="37146"/>
            </a:xfrm>
            <a:custGeom>
              <a:avLst/>
              <a:gdLst/>
              <a:ahLst/>
              <a:cxnLst/>
              <a:rect l="l" t="t" r="r" b="b"/>
              <a:pathLst>
                <a:path w="227" h="219" extrusionOk="0">
                  <a:moveTo>
                    <a:pt x="82" y="0"/>
                  </a:moveTo>
                  <a:cubicBezTo>
                    <a:pt x="43" y="0"/>
                    <a:pt x="29" y="73"/>
                    <a:pt x="0" y="102"/>
                  </a:cubicBezTo>
                  <a:cubicBezTo>
                    <a:pt x="28" y="148"/>
                    <a:pt x="51" y="218"/>
                    <a:pt x="105" y="218"/>
                  </a:cubicBezTo>
                  <a:cubicBezTo>
                    <a:pt x="120" y="218"/>
                    <a:pt x="137" y="213"/>
                    <a:pt x="157" y="201"/>
                  </a:cubicBezTo>
                  <a:cubicBezTo>
                    <a:pt x="226" y="166"/>
                    <a:pt x="180" y="85"/>
                    <a:pt x="145" y="44"/>
                  </a:cubicBezTo>
                  <a:cubicBezTo>
                    <a:pt x="118" y="12"/>
                    <a:pt x="98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15"/>
            <p:cNvSpPr/>
            <p:nvPr/>
          </p:nvSpPr>
          <p:spPr>
            <a:xfrm rot="1508308">
              <a:off x="1688892" y="1667139"/>
              <a:ext cx="38503" cy="33245"/>
            </a:xfrm>
            <a:custGeom>
              <a:avLst/>
              <a:gdLst/>
              <a:ahLst/>
              <a:cxnLst/>
              <a:rect l="l" t="t" r="r" b="b"/>
              <a:pathLst>
                <a:path w="227" h="196" extrusionOk="0">
                  <a:moveTo>
                    <a:pt x="126" y="1"/>
                  </a:moveTo>
                  <a:cubicBezTo>
                    <a:pt x="113" y="1"/>
                    <a:pt x="100" y="4"/>
                    <a:pt x="87" y="11"/>
                  </a:cubicBezTo>
                  <a:cubicBezTo>
                    <a:pt x="29" y="23"/>
                    <a:pt x="0" y="86"/>
                    <a:pt x="18" y="139"/>
                  </a:cubicBezTo>
                  <a:cubicBezTo>
                    <a:pt x="32" y="179"/>
                    <a:pt x="54" y="196"/>
                    <a:pt x="81" y="196"/>
                  </a:cubicBezTo>
                  <a:cubicBezTo>
                    <a:pt x="97" y="196"/>
                    <a:pt x="114" y="190"/>
                    <a:pt x="134" y="179"/>
                  </a:cubicBezTo>
                  <a:cubicBezTo>
                    <a:pt x="197" y="162"/>
                    <a:pt x="226" y="98"/>
                    <a:pt x="203" y="40"/>
                  </a:cubicBezTo>
                  <a:cubicBezTo>
                    <a:pt x="183" y="16"/>
                    <a:pt x="155" y="1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15"/>
            <p:cNvSpPr/>
            <p:nvPr/>
          </p:nvSpPr>
          <p:spPr>
            <a:xfrm rot="1508308">
              <a:off x="1983223" y="1290404"/>
              <a:ext cx="40369" cy="32567"/>
            </a:xfrm>
            <a:custGeom>
              <a:avLst/>
              <a:gdLst/>
              <a:ahLst/>
              <a:cxnLst/>
              <a:rect l="l" t="t" r="r" b="b"/>
              <a:pathLst>
                <a:path w="238" h="192" extrusionOk="0">
                  <a:moveTo>
                    <a:pt x="112" y="1"/>
                  </a:moveTo>
                  <a:cubicBezTo>
                    <a:pt x="94" y="1"/>
                    <a:pt x="75" y="5"/>
                    <a:pt x="58" y="15"/>
                  </a:cubicBezTo>
                  <a:cubicBezTo>
                    <a:pt x="12" y="38"/>
                    <a:pt x="0" y="96"/>
                    <a:pt x="35" y="137"/>
                  </a:cubicBezTo>
                  <a:cubicBezTo>
                    <a:pt x="50" y="172"/>
                    <a:pt x="84" y="191"/>
                    <a:pt x="121" y="191"/>
                  </a:cubicBezTo>
                  <a:cubicBezTo>
                    <a:pt x="139" y="191"/>
                    <a:pt x="157" y="187"/>
                    <a:pt x="174" y="177"/>
                  </a:cubicBezTo>
                  <a:cubicBezTo>
                    <a:pt x="220" y="154"/>
                    <a:pt x="238" y="114"/>
                    <a:pt x="209" y="50"/>
                  </a:cubicBezTo>
                  <a:cubicBezTo>
                    <a:pt x="185" y="19"/>
                    <a:pt x="14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15"/>
            <p:cNvSpPr/>
            <p:nvPr/>
          </p:nvSpPr>
          <p:spPr>
            <a:xfrm rot="1508308">
              <a:off x="1295565" y="1127144"/>
              <a:ext cx="35450" cy="36298"/>
            </a:xfrm>
            <a:custGeom>
              <a:avLst/>
              <a:gdLst/>
              <a:ahLst/>
              <a:cxnLst/>
              <a:rect l="l" t="t" r="r" b="b"/>
              <a:pathLst>
                <a:path w="209" h="214" extrusionOk="0">
                  <a:moveTo>
                    <a:pt x="120" y="0"/>
                  </a:moveTo>
                  <a:cubicBezTo>
                    <a:pt x="103" y="0"/>
                    <a:pt x="85" y="6"/>
                    <a:pt x="70" y="17"/>
                  </a:cubicBezTo>
                  <a:cubicBezTo>
                    <a:pt x="23" y="40"/>
                    <a:pt x="0" y="98"/>
                    <a:pt x="23" y="150"/>
                  </a:cubicBezTo>
                  <a:cubicBezTo>
                    <a:pt x="28" y="188"/>
                    <a:pt x="63" y="213"/>
                    <a:pt x="97" y="213"/>
                  </a:cubicBezTo>
                  <a:cubicBezTo>
                    <a:pt x="110" y="213"/>
                    <a:pt x="122" y="210"/>
                    <a:pt x="133" y="202"/>
                  </a:cubicBezTo>
                  <a:cubicBezTo>
                    <a:pt x="197" y="167"/>
                    <a:pt x="209" y="115"/>
                    <a:pt x="191" y="40"/>
                  </a:cubicBezTo>
                  <a:cubicBezTo>
                    <a:pt x="177" y="14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15"/>
            <p:cNvSpPr/>
            <p:nvPr/>
          </p:nvSpPr>
          <p:spPr>
            <a:xfrm rot="1508308">
              <a:off x="798258" y="1556884"/>
              <a:ext cx="39521" cy="29174"/>
            </a:xfrm>
            <a:custGeom>
              <a:avLst/>
              <a:gdLst/>
              <a:ahLst/>
              <a:cxnLst/>
              <a:rect l="l" t="t" r="r" b="b"/>
              <a:pathLst>
                <a:path w="233" h="172" extrusionOk="0">
                  <a:moveTo>
                    <a:pt x="121" y="1"/>
                  </a:moveTo>
                  <a:cubicBezTo>
                    <a:pt x="94" y="1"/>
                    <a:pt x="66" y="9"/>
                    <a:pt x="41" y="26"/>
                  </a:cubicBezTo>
                  <a:cubicBezTo>
                    <a:pt x="7" y="49"/>
                    <a:pt x="1" y="96"/>
                    <a:pt x="24" y="130"/>
                  </a:cubicBezTo>
                  <a:cubicBezTo>
                    <a:pt x="45" y="160"/>
                    <a:pt x="71" y="172"/>
                    <a:pt x="97" y="172"/>
                  </a:cubicBezTo>
                  <a:cubicBezTo>
                    <a:pt x="121" y="172"/>
                    <a:pt x="146" y="162"/>
                    <a:pt x="169" y="148"/>
                  </a:cubicBezTo>
                  <a:cubicBezTo>
                    <a:pt x="215" y="130"/>
                    <a:pt x="233" y="72"/>
                    <a:pt x="204" y="32"/>
                  </a:cubicBezTo>
                  <a:cubicBezTo>
                    <a:pt x="180" y="11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15"/>
            <p:cNvSpPr/>
            <p:nvPr/>
          </p:nvSpPr>
          <p:spPr>
            <a:xfrm rot="1508308">
              <a:off x="1711321" y="1410728"/>
              <a:ext cx="36468" cy="29174"/>
            </a:xfrm>
            <a:custGeom>
              <a:avLst/>
              <a:gdLst/>
              <a:ahLst/>
              <a:cxnLst/>
              <a:rect l="l" t="t" r="r" b="b"/>
              <a:pathLst>
                <a:path w="215" h="172" extrusionOk="0">
                  <a:moveTo>
                    <a:pt x="131" y="1"/>
                  </a:moveTo>
                  <a:cubicBezTo>
                    <a:pt x="117" y="1"/>
                    <a:pt x="102" y="3"/>
                    <a:pt x="87" y="7"/>
                  </a:cubicBezTo>
                  <a:cubicBezTo>
                    <a:pt x="41" y="24"/>
                    <a:pt x="0" y="53"/>
                    <a:pt x="12" y="111"/>
                  </a:cubicBezTo>
                  <a:cubicBezTo>
                    <a:pt x="16" y="146"/>
                    <a:pt x="50" y="172"/>
                    <a:pt x="87" y="172"/>
                  </a:cubicBezTo>
                  <a:cubicBezTo>
                    <a:pt x="99" y="172"/>
                    <a:pt x="111" y="169"/>
                    <a:pt x="122" y="163"/>
                  </a:cubicBezTo>
                  <a:cubicBezTo>
                    <a:pt x="174" y="152"/>
                    <a:pt x="214" y="105"/>
                    <a:pt x="209" y="48"/>
                  </a:cubicBezTo>
                  <a:cubicBezTo>
                    <a:pt x="189" y="12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15"/>
            <p:cNvSpPr/>
            <p:nvPr/>
          </p:nvSpPr>
          <p:spPr>
            <a:xfrm rot="1508308">
              <a:off x="561302" y="1506629"/>
              <a:ext cx="38503" cy="38164"/>
            </a:xfrm>
            <a:custGeom>
              <a:avLst/>
              <a:gdLst/>
              <a:ahLst/>
              <a:cxnLst/>
              <a:rect l="l" t="t" r="r" b="b"/>
              <a:pathLst>
                <a:path w="227" h="225" extrusionOk="0">
                  <a:moveTo>
                    <a:pt x="88" y="1"/>
                  </a:moveTo>
                  <a:cubicBezTo>
                    <a:pt x="79" y="1"/>
                    <a:pt x="69" y="3"/>
                    <a:pt x="59" y="9"/>
                  </a:cubicBezTo>
                  <a:cubicBezTo>
                    <a:pt x="1" y="32"/>
                    <a:pt x="18" y="84"/>
                    <a:pt x="42" y="131"/>
                  </a:cubicBezTo>
                  <a:cubicBezTo>
                    <a:pt x="65" y="174"/>
                    <a:pt x="85" y="225"/>
                    <a:pt x="128" y="225"/>
                  </a:cubicBezTo>
                  <a:cubicBezTo>
                    <a:pt x="137" y="225"/>
                    <a:pt x="146" y="223"/>
                    <a:pt x="157" y="218"/>
                  </a:cubicBezTo>
                  <a:cubicBezTo>
                    <a:pt x="227" y="189"/>
                    <a:pt x="181" y="125"/>
                    <a:pt x="163" y="79"/>
                  </a:cubicBezTo>
                  <a:cubicBezTo>
                    <a:pt x="149" y="42"/>
                    <a:pt x="124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15"/>
            <p:cNvSpPr/>
            <p:nvPr/>
          </p:nvSpPr>
          <p:spPr>
            <a:xfrm rot="1508308">
              <a:off x="1881163" y="1037138"/>
              <a:ext cx="38334" cy="30531"/>
            </a:xfrm>
            <a:custGeom>
              <a:avLst/>
              <a:gdLst/>
              <a:ahLst/>
              <a:cxnLst/>
              <a:rect l="l" t="t" r="r" b="b"/>
              <a:pathLst>
                <a:path w="226" h="180" extrusionOk="0">
                  <a:moveTo>
                    <a:pt x="125" y="1"/>
                  </a:moveTo>
                  <a:cubicBezTo>
                    <a:pt x="107" y="1"/>
                    <a:pt x="89" y="6"/>
                    <a:pt x="74" y="19"/>
                  </a:cubicBezTo>
                  <a:cubicBezTo>
                    <a:pt x="0" y="74"/>
                    <a:pt x="49" y="179"/>
                    <a:pt x="123" y="179"/>
                  </a:cubicBezTo>
                  <a:cubicBezTo>
                    <a:pt x="135" y="179"/>
                    <a:pt x="148" y="176"/>
                    <a:pt x="161" y="170"/>
                  </a:cubicBezTo>
                  <a:cubicBezTo>
                    <a:pt x="208" y="146"/>
                    <a:pt x="225" y="88"/>
                    <a:pt x="202" y="48"/>
                  </a:cubicBezTo>
                  <a:cubicBezTo>
                    <a:pt x="187" y="18"/>
                    <a:pt x="156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15"/>
            <p:cNvSpPr/>
            <p:nvPr/>
          </p:nvSpPr>
          <p:spPr>
            <a:xfrm rot="1508308">
              <a:off x="1121010" y="592543"/>
              <a:ext cx="40539" cy="27478"/>
            </a:xfrm>
            <a:custGeom>
              <a:avLst/>
              <a:gdLst/>
              <a:ahLst/>
              <a:cxnLst/>
              <a:rect l="l" t="t" r="r" b="b"/>
              <a:pathLst>
                <a:path w="239" h="162" extrusionOk="0">
                  <a:moveTo>
                    <a:pt x="90" y="0"/>
                  </a:moveTo>
                  <a:cubicBezTo>
                    <a:pt x="73" y="0"/>
                    <a:pt x="56" y="3"/>
                    <a:pt x="41" y="9"/>
                  </a:cubicBezTo>
                  <a:cubicBezTo>
                    <a:pt x="12" y="21"/>
                    <a:pt x="1" y="55"/>
                    <a:pt x="24" y="84"/>
                  </a:cubicBezTo>
                  <a:cubicBezTo>
                    <a:pt x="47" y="130"/>
                    <a:pt x="98" y="161"/>
                    <a:pt x="153" y="161"/>
                  </a:cubicBezTo>
                  <a:cubicBezTo>
                    <a:pt x="168" y="161"/>
                    <a:pt x="183" y="159"/>
                    <a:pt x="198" y="154"/>
                  </a:cubicBezTo>
                  <a:cubicBezTo>
                    <a:pt x="232" y="142"/>
                    <a:pt x="238" y="102"/>
                    <a:pt x="215" y="61"/>
                  </a:cubicBezTo>
                  <a:cubicBezTo>
                    <a:pt x="185" y="23"/>
                    <a:pt x="136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15"/>
            <p:cNvSpPr/>
            <p:nvPr/>
          </p:nvSpPr>
          <p:spPr>
            <a:xfrm rot="1508308">
              <a:off x="873537" y="339098"/>
              <a:ext cx="34432" cy="33754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85" y="0"/>
                  </a:moveTo>
                  <a:cubicBezTo>
                    <a:pt x="77" y="0"/>
                    <a:pt x="68" y="2"/>
                    <a:pt x="58" y="6"/>
                  </a:cubicBezTo>
                  <a:cubicBezTo>
                    <a:pt x="0" y="29"/>
                    <a:pt x="6" y="81"/>
                    <a:pt x="29" y="128"/>
                  </a:cubicBezTo>
                  <a:cubicBezTo>
                    <a:pt x="43" y="165"/>
                    <a:pt x="64" y="198"/>
                    <a:pt x="105" y="198"/>
                  </a:cubicBezTo>
                  <a:cubicBezTo>
                    <a:pt x="115" y="198"/>
                    <a:pt x="126" y="196"/>
                    <a:pt x="139" y="192"/>
                  </a:cubicBezTo>
                  <a:cubicBezTo>
                    <a:pt x="203" y="168"/>
                    <a:pt x="185" y="116"/>
                    <a:pt x="162" y="64"/>
                  </a:cubicBezTo>
                  <a:cubicBezTo>
                    <a:pt x="143" y="40"/>
                    <a:pt x="124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15"/>
            <p:cNvSpPr/>
            <p:nvPr/>
          </p:nvSpPr>
          <p:spPr>
            <a:xfrm rot="1508308">
              <a:off x="1560001" y="1550998"/>
              <a:ext cx="35450" cy="32397"/>
            </a:xfrm>
            <a:custGeom>
              <a:avLst/>
              <a:gdLst/>
              <a:ahLst/>
              <a:cxnLst/>
              <a:rect l="l" t="t" r="r" b="b"/>
              <a:pathLst>
                <a:path w="209" h="191" extrusionOk="0">
                  <a:moveTo>
                    <a:pt x="132" y="1"/>
                  </a:moveTo>
                  <a:cubicBezTo>
                    <a:pt x="116" y="1"/>
                    <a:pt x="101" y="6"/>
                    <a:pt x="87" y="15"/>
                  </a:cubicBezTo>
                  <a:cubicBezTo>
                    <a:pt x="29" y="32"/>
                    <a:pt x="0" y="101"/>
                    <a:pt x="23" y="159"/>
                  </a:cubicBezTo>
                  <a:cubicBezTo>
                    <a:pt x="34" y="180"/>
                    <a:pt x="53" y="191"/>
                    <a:pt x="72" y="191"/>
                  </a:cubicBezTo>
                  <a:cubicBezTo>
                    <a:pt x="85" y="191"/>
                    <a:pt x="99" y="186"/>
                    <a:pt x="110" y="177"/>
                  </a:cubicBezTo>
                  <a:cubicBezTo>
                    <a:pt x="162" y="142"/>
                    <a:pt x="209" y="101"/>
                    <a:pt x="197" y="38"/>
                  </a:cubicBezTo>
                  <a:cubicBezTo>
                    <a:pt x="183" y="13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15"/>
            <p:cNvSpPr/>
            <p:nvPr/>
          </p:nvSpPr>
          <p:spPr>
            <a:xfrm rot="1508308">
              <a:off x="1079197" y="2572717"/>
              <a:ext cx="36468" cy="28835"/>
            </a:xfrm>
            <a:custGeom>
              <a:avLst/>
              <a:gdLst/>
              <a:ahLst/>
              <a:cxnLst/>
              <a:rect l="l" t="t" r="r" b="b"/>
              <a:pathLst>
                <a:path w="215" h="170" extrusionOk="0">
                  <a:moveTo>
                    <a:pt x="125" y="1"/>
                  </a:moveTo>
                  <a:cubicBezTo>
                    <a:pt x="108" y="1"/>
                    <a:pt x="89" y="4"/>
                    <a:pt x="70" y="8"/>
                  </a:cubicBezTo>
                  <a:cubicBezTo>
                    <a:pt x="30" y="37"/>
                    <a:pt x="1" y="72"/>
                    <a:pt x="30" y="130"/>
                  </a:cubicBezTo>
                  <a:cubicBezTo>
                    <a:pt x="42" y="154"/>
                    <a:pt x="67" y="169"/>
                    <a:pt x="95" y="169"/>
                  </a:cubicBezTo>
                  <a:cubicBezTo>
                    <a:pt x="108" y="169"/>
                    <a:pt x="121" y="166"/>
                    <a:pt x="134" y="159"/>
                  </a:cubicBezTo>
                  <a:cubicBezTo>
                    <a:pt x="186" y="142"/>
                    <a:pt x="215" y="107"/>
                    <a:pt x="192" y="49"/>
                  </a:cubicBezTo>
                  <a:cubicBezTo>
                    <a:pt x="181" y="12"/>
                    <a:pt x="155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15"/>
            <p:cNvSpPr/>
            <p:nvPr/>
          </p:nvSpPr>
          <p:spPr>
            <a:xfrm rot="1508308">
              <a:off x="190873" y="2158588"/>
              <a:ext cx="36468" cy="30701"/>
            </a:xfrm>
            <a:custGeom>
              <a:avLst/>
              <a:gdLst/>
              <a:ahLst/>
              <a:cxnLst/>
              <a:rect l="l" t="t" r="r" b="b"/>
              <a:pathLst>
                <a:path w="215" h="181" extrusionOk="0">
                  <a:moveTo>
                    <a:pt x="107" y="0"/>
                  </a:moveTo>
                  <a:cubicBezTo>
                    <a:pt x="97" y="0"/>
                    <a:pt x="86" y="2"/>
                    <a:pt x="76" y="6"/>
                  </a:cubicBezTo>
                  <a:cubicBezTo>
                    <a:pt x="24" y="17"/>
                    <a:pt x="1" y="75"/>
                    <a:pt x="24" y="122"/>
                  </a:cubicBezTo>
                  <a:cubicBezTo>
                    <a:pt x="36" y="158"/>
                    <a:pt x="74" y="181"/>
                    <a:pt x="113" y="181"/>
                  </a:cubicBezTo>
                  <a:cubicBezTo>
                    <a:pt x="130" y="181"/>
                    <a:pt x="147" y="177"/>
                    <a:pt x="163" y="168"/>
                  </a:cubicBezTo>
                  <a:cubicBezTo>
                    <a:pt x="203" y="151"/>
                    <a:pt x="215" y="99"/>
                    <a:pt x="192" y="64"/>
                  </a:cubicBezTo>
                  <a:cubicBezTo>
                    <a:pt x="178" y="23"/>
                    <a:pt x="144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15"/>
            <p:cNvSpPr/>
            <p:nvPr/>
          </p:nvSpPr>
          <p:spPr>
            <a:xfrm rot="1508308">
              <a:off x="1100914" y="1757702"/>
              <a:ext cx="33584" cy="30022"/>
            </a:xfrm>
            <a:custGeom>
              <a:avLst/>
              <a:gdLst/>
              <a:ahLst/>
              <a:cxnLst/>
              <a:rect l="l" t="t" r="r" b="b"/>
              <a:pathLst>
                <a:path w="198" h="177" extrusionOk="0">
                  <a:moveTo>
                    <a:pt x="96" y="0"/>
                  </a:moveTo>
                  <a:cubicBezTo>
                    <a:pt x="85" y="0"/>
                    <a:pt x="75" y="2"/>
                    <a:pt x="64" y="6"/>
                  </a:cubicBezTo>
                  <a:cubicBezTo>
                    <a:pt x="6" y="24"/>
                    <a:pt x="0" y="76"/>
                    <a:pt x="23" y="122"/>
                  </a:cubicBezTo>
                  <a:cubicBezTo>
                    <a:pt x="35" y="157"/>
                    <a:pt x="65" y="177"/>
                    <a:pt x="98" y="177"/>
                  </a:cubicBezTo>
                  <a:cubicBezTo>
                    <a:pt x="114" y="177"/>
                    <a:pt x="130" y="172"/>
                    <a:pt x="145" y="163"/>
                  </a:cubicBezTo>
                  <a:cubicBezTo>
                    <a:pt x="186" y="145"/>
                    <a:pt x="197" y="105"/>
                    <a:pt x="180" y="53"/>
                  </a:cubicBezTo>
                  <a:cubicBezTo>
                    <a:pt x="162" y="21"/>
                    <a:pt x="130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15"/>
            <p:cNvSpPr/>
            <p:nvPr/>
          </p:nvSpPr>
          <p:spPr>
            <a:xfrm rot="1508308">
              <a:off x="1734131" y="1633293"/>
              <a:ext cx="35620" cy="32058"/>
            </a:xfrm>
            <a:custGeom>
              <a:avLst/>
              <a:gdLst/>
              <a:ahLst/>
              <a:cxnLst/>
              <a:rect l="l" t="t" r="r" b="b"/>
              <a:pathLst>
                <a:path w="210" h="189" extrusionOk="0">
                  <a:moveTo>
                    <a:pt x="101" y="0"/>
                  </a:moveTo>
                  <a:cubicBezTo>
                    <a:pt x="87" y="0"/>
                    <a:pt x="73" y="4"/>
                    <a:pt x="59" y="12"/>
                  </a:cubicBezTo>
                  <a:cubicBezTo>
                    <a:pt x="1" y="40"/>
                    <a:pt x="12" y="87"/>
                    <a:pt x="36" y="133"/>
                  </a:cubicBezTo>
                  <a:cubicBezTo>
                    <a:pt x="48" y="167"/>
                    <a:pt x="80" y="189"/>
                    <a:pt x="114" y="189"/>
                  </a:cubicBezTo>
                  <a:cubicBezTo>
                    <a:pt x="126" y="189"/>
                    <a:pt x="139" y="186"/>
                    <a:pt x="151" y="180"/>
                  </a:cubicBezTo>
                  <a:cubicBezTo>
                    <a:pt x="209" y="162"/>
                    <a:pt x="209" y="116"/>
                    <a:pt x="192" y="64"/>
                  </a:cubicBezTo>
                  <a:cubicBezTo>
                    <a:pt x="171" y="26"/>
                    <a:pt x="138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15"/>
            <p:cNvSpPr/>
            <p:nvPr/>
          </p:nvSpPr>
          <p:spPr>
            <a:xfrm rot="1508308">
              <a:off x="785106" y="1919900"/>
              <a:ext cx="33584" cy="28665"/>
            </a:xfrm>
            <a:custGeom>
              <a:avLst/>
              <a:gdLst/>
              <a:ahLst/>
              <a:cxnLst/>
              <a:rect l="l" t="t" r="r" b="b"/>
              <a:pathLst>
                <a:path w="198" h="169" extrusionOk="0">
                  <a:moveTo>
                    <a:pt x="103" y="0"/>
                  </a:moveTo>
                  <a:cubicBezTo>
                    <a:pt x="90" y="0"/>
                    <a:pt x="77" y="4"/>
                    <a:pt x="65" y="12"/>
                  </a:cubicBezTo>
                  <a:cubicBezTo>
                    <a:pt x="18" y="35"/>
                    <a:pt x="1" y="87"/>
                    <a:pt x="24" y="134"/>
                  </a:cubicBezTo>
                  <a:cubicBezTo>
                    <a:pt x="39" y="156"/>
                    <a:pt x="66" y="169"/>
                    <a:pt x="93" y="169"/>
                  </a:cubicBezTo>
                  <a:cubicBezTo>
                    <a:pt x="107" y="169"/>
                    <a:pt x="122" y="165"/>
                    <a:pt x="134" y="157"/>
                  </a:cubicBezTo>
                  <a:cubicBezTo>
                    <a:pt x="180" y="139"/>
                    <a:pt x="198" y="82"/>
                    <a:pt x="169" y="41"/>
                  </a:cubicBezTo>
                  <a:cubicBezTo>
                    <a:pt x="154" y="14"/>
                    <a:pt x="128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15"/>
            <p:cNvSpPr/>
            <p:nvPr/>
          </p:nvSpPr>
          <p:spPr>
            <a:xfrm rot="1508308">
              <a:off x="611747" y="1740784"/>
              <a:ext cx="36638" cy="30022"/>
            </a:xfrm>
            <a:custGeom>
              <a:avLst/>
              <a:gdLst/>
              <a:ahLst/>
              <a:cxnLst/>
              <a:rect l="l" t="t" r="r" b="b"/>
              <a:pathLst>
                <a:path w="216" h="177" extrusionOk="0">
                  <a:moveTo>
                    <a:pt x="121" y="1"/>
                  </a:moveTo>
                  <a:cubicBezTo>
                    <a:pt x="103" y="1"/>
                    <a:pt x="86" y="6"/>
                    <a:pt x="70" y="17"/>
                  </a:cubicBezTo>
                  <a:cubicBezTo>
                    <a:pt x="18" y="34"/>
                    <a:pt x="1" y="92"/>
                    <a:pt x="30" y="138"/>
                  </a:cubicBezTo>
                  <a:cubicBezTo>
                    <a:pt x="50" y="165"/>
                    <a:pt x="75" y="177"/>
                    <a:pt x="102" y="177"/>
                  </a:cubicBezTo>
                  <a:cubicBezTo>
                    <a:pt x="121" y="177"/>
                    <a:pt x="141" y="171"/>
                    <a:pt x="163" y="161"/>
                  </a:cubicBezTo>
                  <a:cubicBezTo>
                    <a:pt x="204" y="138"/>
                    <a:pt x="215" y="86"/>
                    <a:pt x="198" y="40"/>
                  </a:cubicBezTo>
                  <a:cubicBezTo>
                    <a:pt x="180" y="15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15"/>
            <p:cNvSpPr/>
            <p:nvPr/>
          </p:nvSpPr>
          <p:spPr>
            <a:xfrm rot="1508308">
              <a:off x="1608883" y="1811918"/>
              <a:ext cx="38503" cy="33584"/>
            </a:xfrm>
            <a:custGeom>
              <a:avLst/>
              <a:gdLst/>
              <a:ahLst/>
              <a:cxnLst/>
              <a:rect l="l" t="t" r="r" b="b"/>
              <a:pathLst>
                <a:path w="227" h="198" extrusionOk="0">
                  <a:moveTo>
                    <a:pt x="168" y="0"/>
                  </a:moveTo>
                  <a:cubicBezTo>
                    <a:pt x="103" y="0"/>
                    <a:pt x="60" y="45"/>
                    <a:pt x="24" y="104"/>
                  </a:cubicBezTo>
                  <a:cubicBezTo>
                    <a:pt x="1" y="133"/>
                    <a:pt x="6" y="174"/>
                    <a:pt x="35" y="191"/>
                  </a:cubicBezTo>
                  <a:cubicBezTo>
                    <a:pt x="46" y="195"/>
                    <a:pt x="56" y="197"/>
                    <a:pt x="66" y="197"/>
                  </a:cubicBezTo>
                  <a:cubicBezTo>
                    <a:pt x="83" y="197"/>
                    <a:pt x="99" y="191"/>
                    <a:pt x="111" y="179"/>
                  </a:cubicBezTo>
                  <a:cubicBezTo>
                    <a:pt x="156" y="128"/>
                    <a:pt x="196" y="71"/>
                    <a:pt x="219" y="9"/>
                  </a:cubicBezTo>
                  <a:lnTo>
                    <a:pt x="219" y="9"/>
                  </a:lnTo>
                  <a:cubicBezTo>
                    <a:pt x="222" y="10"/>
                    <a:pt x="224" y="11"/>
                    <a:pt x="227" y="11"/>
                  </a:cubicBezTo>
                  <a:lnTo>
                    <a:pt x="221" y="6"/>
                  </a:lnTo>
                  <a:cubicBezTo>
                    <a:pt x="220" y="7"/>
                    <a:pt x="220" y="8"/>
                    <a:pt x="219" y="9"/>
                  </a:cubicBezTo>
                  <a:lnTo>
                    <a:pt x="219" y="9"/>
                  </a:lnTo>
                  <a:cubicBezTo>
                    <a:pt x="201" y="3"/>
                    <a:pt x="184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15"/>
            <p:cNvSpPr/>
            <p:nvPr/>
          </p:nvSpPr>
          <p:spPr>
            <a:xfrm rot="1508308">
              <a:off x="2085312" y="857406"/>
              <a:ext cx="35450" cy="27139"/>
            </a:xfrm>
            <a:custGeom>
              <a:avLst/>
              <a:gdLst/>
              <a:ahLst/>
              <a:cxnLst/>
              <a:rect l="l" t="t" r="r" b="b"/>
              <a:pathLst>
                <a:path w="209" h="160" extrusionOk="0">
                  <a:moveTo>
                    <a:pt x="112" y="1"/>
                  </a:moveTo>
                  <a:cubicBezTo>
                    <a:pt x="91" y="1"/>
                    <a:pt x="70" y="7"/>
                    <a:pt x="53" y="19"/>
                  </a:cubicBezTo>
                  <a:cubicBezTo>
                    <a:pt x="18" y="37"/>
                    <a:pt x="0" y="66"/>
                    <a:pt x="18" y="100"/>
                  </a:cubicBezTo>
                  <a:cubicBezTo>
                    <a:pt x="34" y="137"/>
                    <a:pt x="70" y="159"/>
                    <a:pt x="107" y="159"/>
                  </a:cubicBezTo>
                  <a:cubicBezTo>
                    <a:pt x="122" y="159"/>
                    <a:pt x="137" y="155"/>
                    <a:pt x="151" y="147"/>
                  </a:cubicBezTo>
                  <a:cubicBezTo>
                    <a:pt x="192" y="129"/>
                    <a:pt x="209" y="89"/>
                    <a:pt x="186" y="31"/>
                  </a:cubicBezTo>
                  <a:cubicBezTo>
                    <a:pt x="166" y="11"/>
                    <a:pt x="13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15"/>
            <p:cNvSpPr/>
            <p:nvPr/>
          </p:nvSpPr>
          <p:spPr>
            <a:xfrm rot="1508308">
              <a:off x="89450" y="392278"/>
              <a:ext cx="32567" cy="29853"/>
            </a:xfrm>
            <a:custGeom>
              <a:avLst/>
              <a:gdLst/>
              <a:ahLst/>
              <a:cxnLst/>
              <a:rect l="l" t="t" r="r" b="b"/>
              <a:pathLst>
                <a:path w="192" h="176" extrusionOk="0">
                  <a:moveTo>
                    <a:pt x="97" y="0"/>
                  </a:moveTo>
                  <a:cubicBezTo>
                    <a:pt x="87" y="0"/>
                    <a:pt x="76" y="3"/>
                    <a:pt x="64" y="9"/>
                  </a:cubicBezTo>
                  <a:cubicBezTo>
                    <a:pt x="18" y="26"/>
                    <a:pt x="1" y="84"/>
                    <a:pt x="30" y="130"/>
                  </a:cubicBezTo>
                  <a:cubicBezTo>
                    <a:pt x="42" y="159"/>
                    <a:pt x="68" y="176"/>
                    <a:pt x="96" y="176"/>
                  </a:cubicBezTo>
                  <a:cubicBezTo>
                    <a:pt x="109" y="176"/>
                    <a:pt x="121" y="172"/>
                    <a:pt x="134" y="165"/>
                  </a:cubicBezTo>
                  <a:cubicBezTo>
                    <a:pt x="186" y="142"/>
                    <a:pt x="192" y="96"/>
                    <a:pt x="169" y="38"/>
                  </a:cubicBezTo>
                  <a:cubicBezTo>
                    <a:pt x="147" y="21"/>
                    <a:pt x="12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15"/>
            <p:cNvSpPr/>
            <p:nvPr/>
          </p:nvSpPr>
          <p:spPr>
            <a:xfrm rot="1508308">
              <a:off x="1496308" y="476564"/>
              <a:ext cx="32567" cy="27648"/>
            </a:xfrm>
            <a:custGeom>
              <a:avLst/>
              <a:gdLst/>
              <a:ahLst/>
              <a:cxnLst/>
              <a:rect l="l" t="t" r="r" b="b"/>
              <a:pathLst>
                <a:path w="192" h="163" extrusionOk="0">
                  <a:moveTo>
                    <a:pt x="104" y="1"/>
                  </a:moveTo>
                  <a:cubicBezTo>
                    <a:pt x="92" y="1"/>
                    <a:pt x="81" y="4"/>
                    <a:pt x="70" y="11"/>
                  </a:cubicBezTo>
                  <a:cubicBezTo>
                    <a:pt x="24" y="23"/>
                    <a:pt x="0" y="87"/>
                    <a:pt x="35" y="127"/>
                  </a:cubicBezTo>
                  <a:cubicBezTo>
                    <a:pt x="50" y="150"/>
                    <a:pt x="75" y="162"/>
                    <a:pt x="100" y="162"/>
                  </a:cubicBezTo>
                  <a:cubicBezTo>
                    <a:pt x="113" y="162"/>
                    <a:pt x="127" y="159"/>
                    <a:pt x="140" y="150"/>
                  </a:cubicBezTo>
                  <a:cubicBezTo>
                    <a:pt x="180" y="133"/>
                    <a:pt x="192" y="81"/>
                    <a:pt x="168" y="46"/>
                  </a:cubicBezTo>
                  <a:cubicBezTo>
                    <a:pt x="156" y="18"/>
                    <a:pt x="130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15"/>
            <p:cNvSpPr/>
            <p:nvPr/>
          </p:nvSpPr>
          <p:spPr>
            <a:xfrm rot="1508308">
              <a:off x="788681" y="1822006"/>
              <a:ext cx="31719" cy="28326"/>
            </a:xfrm>
            <a:custGeom>
              <a:avLst/>
              <a:gdLst/>
              <a:ahLst/>
              <a:cxnLst/>
              <a:rect l="l" t="t" r="r" b="b"/>
              <a:pathLst>
                <a:path w="187" h="167" extrusionOk="0">
                  <a:moveTo>
                    <a:pt x="100" y="0"/>
                  </a:moveTo>
                  <a:cubicBezTo>
                    <a:pt x="91" y="0"/>
                    <a:pt x="81" y="3"/>
                    <a:pt x="70" y="8"/>
                  </a:cubicBezTo>
                  <a:cubicBezTo>
                    <a:pt x="18" y="31"/>
                    <a:pt x="1" y="89"/>
                    <a:pt x="36" y="130"/>
                  </a:cubicBezTo>
                  <a:cubicBezTo>
                    <a:pt x="48" y="154"/>
                    <a:pt x="71" y="167"/>
                    <a:pt x="93" y="167"/>
                  </a:cubicBezTo>
                  <a:cubicBezTo>
                    <a:pt x="104" y="167"/>
                    <a:pt x="114" y="164"/>
                    <a:pt x="123" y="159"/>
                  </a:cubicBezTo>
                  <a:cubicBezTo>
                    <a:pt x="169" y="141"/>
                    <a:pt x="186" y="83"/>
                    <a:pt x="163" y="43"/>
                  </a:cubicBezTo>
                  <a:cubicBezTo>
                    <a:pt x="143" y="14"/>
                    <a:pt x="123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15"/>
            <p:cNvSpPr/>
            <p:nvPr/>
          </p:nvSpPr>
          <p:spPr>
            <a:xfrm rot="1508308">
              <a:off x="2292100" y="1863984"/>
              <a:ext cx="31549" cy="28157"/>
            </a:xfrm>
            <a:custGeom>
              <a:avLst/>
              <a:gdLst/>
              <a:ahLst/>
              <a:cxnLst/>
              <a:rect l="l" t="t" r="r" b="b"/>
              <a:pathLst>
                <a:path w="186" h="166" extrusionOk="0">
                  <a:moveTo>
                    <a:pt x="89" y="1"/>
                  </a:moveTo>
                  <a:cubicBezTo>
                    <a:pt x="73" y="1"/>
                    <a:pt x="56" y="5"/>
                    <a:pt x="41" y="15"/>
                  </a:cubicBezTo>
                  <a:cubicBezTo>
                    <a:pt x="12" y="32"/>
                    <a:pt x="0" y="73"/>
                    <a:pt x="12" y="102"/>
                  </a:cubicBezTo>
                  <a:cubicBezTo>
                    <a:pt x="20" y="140"/>
                    <a:pt x="53" y="166"/>
                    <a:pt x="88" y="166"/>
                  </a:cubicBezTo>
                  <a:cubicBezTo>
                    <a:pt x="101" y="166"/>
                    <a:pt x="115" y="162"/>
                    <a:pt x="128" y="154"/>
                  </a:cubicBezTo>
                  <a:cubicBezTo>
                    <a:pt x="168" y="137"/>
                    <a:pt x="186" y="85"/>
                    <a:pt x="162" y="50"/>
                  </a:cubicBezTo>
                  <a:cubicBezTo>
                    <a:pt x="151" y="19"/>
                    <a:pt x="121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15"/>
            <p:cNvSpPr/>
            <p:nvPr/>
          </p:nvSpPr>
          <p:spPr>
            <a:xfrm rot="1508308">
              <a:off x="979843" y="2222243"/>
              <a:ext cx="24595" cy="22220"/>
            </a:xfrm>
            <a:custGeom>
              <a:avLst/>
              <a:gdLst/>
              <a:ahLst/>
              <a:cxnLst/>
              <a:rect l="l" t="t" r="r" b="b"/>
              <a:pathLst>
                <a:path w="145" h="131" extrusionOk="0">
                  <a:moveTo>
                    <a:pt x="64" y="0"/>
                  </a:moveTo>
                  <a:cubicBezTo>
                    <a:pt x="58" y="0"/>
                    <a:pt x="53" y="1"/>
                    <a:pt x="46" y="3"/>
                  </a:cubicBezTo>
                  <a:cubicBezTo>
                    <a:pt x="23" y="9"/>
                    <a:pt x="0" y="38"/>
                    <a:pt x="6" y="66"/>
                  </a:cubicBezTo>
                  <a:cubicBezTo>
                    <a:pt x="6" y="101"/>
                    <a:pt x="35" y="130"/>
                    <a:pt x="70" y="130"/>
                  </a:cubicBezTo>
                  <a:cubicBezTo>
                    <a:pt x="98" y="130"/>
                    <a:pt x="121" y="119"/>
                    <a:pt x="144" y="108"/>
                  </a:cubicBezTo>
                  <a:lnTo>
                    <a:pt x="144" y="108"/>
                  </a:lnTo>
                  <a:cubicBezTo>
                    <a:pt x="144" y="109"/>
                    <a:pt x="144" y="111"/>
                    <a:pt x="145" y="113"/>
                  </a:cubicBezTo>
                  <a:lnTo>
                    <a:pt x="145" y="107"/>
                  </a:lnTo>
                  <a:cubicBezTo>
                    <a:pt x="144" y="107"/>
                    <a:pt x="144" y="107"/>
                    <a:pt x="144" y="108"/>
                  </a:cubicBezTo>
                  <a:lnTo>
                    <a:pt x="144" y="108"/>
                  </a:lnTo>
                  <a:cubicBezTo>
                    <a:pt x="138" y="87"/>
                    <a:pt x="133" y="71"/>
                    <a:pt x="128" y="55"/>
                  </a:cubicBezTo>
                  <a:cubicBezTo>
                    <a:pt x="113" y="25"/>
                    <a:pt x="94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15"/>
            <p:cNvSpPr/>
            <p:nvPr/>
          </p:nvSpPr>
          <p:spPr>
            <a:xfrm rot="1508308">
              <a:off x="238111" y="1300729"/>
              <a:ext cx="23747" cy="20185"/>
            </a:xfrm>
            <a:custGeom>
              <a:avLst/>
              <a:gdLst/>
              <a:ahLst/>
              <a:cxnLst/>
              <a:rect l="l" t="t" r="r" b="b"/>
              <a:pathLst>
                <a:path w="140" h="119" extrusionOk="0">
                  <a:moveTo>
                    <a:pt x="72" y="0"/>
                  </a:moveTo>
                  <a:cubicBezTo>
                    <a:pt x="63" y="0"/>
                    <a:pt x="54" y="3"/>
                    <a:pt x="47" y="9"/>
                  </a:cubicBezTo>
                  <a:cubicBezTo>
                    <a:pt x="12" y="20"/>
                    <a:pt x="1" y="61"/>
                    <a:pt x="18" y="90"/>
                  </a:cubicBezTo>
                  <a:cubicBezTo>
                    <a:pt x="26" y="110"/>
                    <a:pt x="45" y="119"/>
                    <a:pt x="65" y="119"/>
                  </a:cubicBezTo>
                  <a:cubicBezTo>
                    <a:pt x="74" y="119"/>
                    <a:pt x="84" y="117"/>
                    <a:pt x="93" y="113"/>
                  </a:cubicBezTo>
                  <a:cubicBezTo>
                    <a:pt x="122" y="90"/>
                    <a:pt x="140" y="67"/>
                    <a:pt x="116" y="32"/>
                  </a:cubicBezTo>
                  <a:cubicBezTo>
                    <a:pt x="109" y="12"/>
                    <a:pt x="90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15"/>
            <p:cNvSpPr/>
            <p:nvPr/>
          </p:nvSpPr>
          <p:spPr>
            <a:xfrm rot="1508308">
              <a:off x="1531253" y="1575065"/>
              <a:ext cx="6954" cy="7802"/>
            </a:xfrm>
            <a:custGeom>
              <a:avLst/>
              <a:gdLst/>
              <a:ahLst/>
              <a:cxnLst/>
              <a:rect l="l" t="t" r="r" b="b"/>
              <a:pathLst>
                <a:path w="41" h="46" extrusionOk="0">
                  <a:moveTo>
                    <a:pt x="24" y="0"/>
                  </a:moveTo>
                  <a:cubicBezTo>
                    <a:pt x="18" y="0"/>
                    <a:pt x="12" y="3"/>
                    <a:pt x="6" y="9"/>
                  </a:cubicBezTo>
                  <a:cubicBezTo>
                    <a:pt x="0" y="15"/>
                    <a:pt x="0" y="21"/>
                    <a:pt x="0" y="26"/>
                  </a:cubicBezTo>
                  <a:cubicBezTo>
                    <a:pt x="5" y="39"/>
                    <a:pt x="12" y="46"/>
                    <a:pt x="21" y="46"/>
                  </a:cubicBezTo>
                  <a:cubicBezTo>
                    <a:pt x="24" y="46"/>
                    <a:pt x="26" y="45"/>
                    <a:pt x="29" y="44"/>
                  </a:cubicBezTo>
                  <a:cubicBezTo>
                    <a:pt x="35" y="38"/>
                    <a:pt x="35" y="21"/>
                    <a:pt x="41" y="9"/>
                  </a:cubicBezTo>
                  <a:cubicBezTo>
                    <a:pt x="35" y="3"/>
                    <a:pt x="29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15"/>
            <p:cNvSpPr/>
            <p:nvPr/>
          </p:nvSpPr>
          <p:spPr>
            <a:xfrm rot="1508308">
              <a:off x="797716" y="507784"/>
              <a:ext cx="143667" cy="196418"/>
            </a:xfrm>
            <a:custGeom>
              <a:avLst/>
              <a:gdLst/>
              <a:ahLst/>
              <a:cxnLst/>
              <a:rect l="l" t="t" r="r" b="b"/>
              <a:pathLst>
                <a:path w="847" h="1158" extrusionOk="0">
                  <a:moveTo>
                    <a:pt x="238" y="0"/>
                  </a:moveTo>
                  <a:cubicBezTo>
                    <a:pt x="209" y="0"/>
                    <a:pt x="178" y="12"/>
                    <a:pt x="151" y="31"/>
                  </a:cubicBezTo>
                  <a:cubicBezTo>
                    <a:pt x="93" y="60"/>
                    <a:pt x="70" y="135"/>
                    <a:pt x="104" y="187"/>
                  </a:cubicBezTo>
                  <a:cubicBezTo>
                    <a:pt x="110" y="199"/>
                    <a:pt x="116" y="210"/>
                    <a:pt x="128" y="222"/>
                  </a:cubicBezTo>
                  <a:cubicBezTo>
                    <a:pt x="238" y="407"/>
                    <a:pt x="238" y="407"/>
                    <a:pt x="76" y="552"/>
                  </a:cubicBezTo>
                  <a:lnTo>
                    <a:pt x="76" y="564"/>
                  </a:lnTo>
                  <a:cubicBezTo>
                    <a:pt x="93" y="668"/>
                    <a:pt x="104" y="767"/>
                    <a:pt x="35" y="859"/>
                  </a:cubicBezTo>
                  <a:cubicBezTo>
                    <a:pt x="12" y="894"/>
                    <a:pt x="0" y="935"/>
                    <a:pt x="6" y="975"/>
                  </a:cubicBezTo>
                  <a:cubicBezTo>
                    <a:pt x="12" y="1045"/>
                    <a:pt x="41" y="1097"/>
                    <a:pt x="110" y="1108"/>
                  </a:cubicBezTo>
                  <a:cubicBezTo>
                    <a:pt x="117" y="1110"/>
                    <a:pt x="124" y="1110"/>
                    <a:pt x="130" y="1110"/>
                  </a:cubicBezTo>
                  <a:cubicBezTo>
                    <a:pt x="187" y="1110"/>
                    <a:pt x="238" y="1067"/>
                    <a:pt x="244" y="1010"/>
                  </a:cubicBezTo>
                  <a:cubicBezTo>
                    <a:pt x="255" y="958"/>
                    <a:pt x="255" y="906"/>
                    <a:pt x="255" y="854"/>
                  </a:cubicBezTo>
                  <a:cubicBezTo>
                    <a:pt x="260" y="853"/>
                    <a:pt x="265" y="853"/>
                    <a:pt x="269" y="853"/>
                  </a:cubicBezTo>
                  <a:cubicBezTo>
                    <a:pt x="339" y="853"/>
                    <a:pt x="401" y="893"/>
                    <a:pt x="423" y="958"/>
                  </a:cubicBezTo>
                  <a:cubicBezTo>
                    <a:pt x="441" y="1004"/>
                    <a:pt x="469" y="1045"/>
                    <a:pt x="498" y="1079"/>
                  </a:cubicBezTo>
                  <a:cubicBezTo>
                    <a:pt x="547" y="1131"/>
                    <a:pt x="581" y="1157"/>
                    <a:pt x="612" y="1157"/>
                  </a:cubicBezTo>
                  <a:cubicBezTo>
                    <a:pt x="647" y="1157"/>
                    <a:pt x="678" y="1124"/>
                    <a:pt x="724" y="1056"/>
                  </a:cubicBezTo>
                  <a:cubicBezTo>
                    <a:pt x="742" y="1033"/>
                    <a:pt x="759" y="1016"/>
                    <a:pt x="782" y="998"/>
                  </a:cubicBezTo>
                  <a:cubicBezTo>
                    <a:pt x="823" y="964"/>
                    <a:pt x="846" y="917"/>
                    <a:pt x="805" y="871"/>
                  </a:cubicBezTo>
                  <a:cubicBezTo>
                    <a:pt x="792" y="853"/>
                    <a:pt x="772" y="844"/>
                    <a:pt x="752" y="844"/>
                  </a:cubicBezTo>
                  <a:cubicBezTo>
                    <a:pt x="726" y="844"/>
                    <a:pt x="700" y="857"/>
                    <a:pt x="684" y="882"/>
                  </a:cubicBezTo>
                  <a:cubicBezTo>
                    <a:pt x="665" y="909"/>
                    <a:pt x="647" y="919"/>
                    <a:pt x="629" y="919"/>
                  </a:cubicBezTo>
                  <a:cubicBezTo>
                    <a:pt x="608" y="919"/>
                    <a:pt x="587" y="906"/>
                    <a:pt x="562" y="894"/>
                  </a:cubicBezTo>
                  <a:cubicBezTo>
                    <a:pt x="522" y="871"/>
                    <a:pt x="493" y="854"/>
                    <a:pt x="510" y="801"/>
                  </a:cubicBezTo>
                  <a:cubicBezTo>
                    <a:pt x="551" y="662"/>
                    <a:pt x="469" y="610"/>
                    <a:pt x="342" y="593"/>
                  </a:cubicBezTo>
                  <a:cubicBezTo>
                    <a:pt x="377" y="535"/>
                    <a:pt x="446" y="494"/>
                    <a:pt x="516" y="489"/>
                  </a:cubicBezTo>
                  <a:cubicBezTo>
                    <a:pt x="556" y="489"/>
                    <a:pt x="597" y="477"/>
                    <a:pt x="637" y="465"/>
                  </a:cubicBezTo>
                  <a:cubicBezTo>
                    <a:pt x="713" y="448"/>
                    <a:pt x="724" y="344"/>
                    <a:pt x="661" y="303"/>
                  </a:cubicBezTo>
                  <a:cubicBezTo>
                    <a:pt x="614" y="257"/>
                    <a:pt x="556" y="216"/>
                    <a:pt x="498" y="181"/>
                  </a:cubicBezTo>
                  <a:cubicBezTo>
                    <a:pt x="417" y="153"/>
                    <a:pt x="354" y="135"/>
                    <a:pt x="313" y="48"/>
                  </a:cubicBezTo>
                  <a:cubicBezTo>
                    <a:pt x="298" y="15"/>
                    <a:pt x="270" y="0"/>
                    <a:pt x="2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15"/>
            <p:cNvSpPr/>
            <p:nvPr/>
          </p:nvSpPr>
          <p:spPr>
            <a:xfrm rot="1508308">
              <a:off x="932750" y="412447"/>
              <a:ext cx="163342" cy="190481"/>
            </a:xfrm>
            <a:custGeom>
              <a:avLst/>
              <a:gdLst/>
              <a:ahLst/>
              <a:cxnLst/>
              <a:rect l="l" t="t" r="r" b="b"/>
              <a:pathLst>
                <a:path w="963" h="1123" extrusionOk="0">
                  <a:moveTo>
                    <a:pt x="788" y="0"/>
                  </a:moveTo>
                  <a:cubicBezTo>
                    <a:pt x="754" y="0"/>
                    <a:pt x="716" y="20"/>
                    <a:pt x="673" y="61"/>
                  </a:cubicBezTo>
                  <a:cubicBezTo>
                    <a:pt x="678" y="165"/>
                    <a:pt x="673" y="264"/>
                    <a:pt x="533" y="293"/>
                  </a:cubicBezTo>
                  <a:cubicBezTo>
                    <a:pt x="522" y="298"/>
                    <a:pt x="510" y="304"/>
                    <a:pt x="499" y="316"/>
                  </a:cubicBezTo>
                  <a:cubicBezTo>
                    <a:pt x="463" y="342"/>
                    <a:pt x="431" y="356"/>
                    <a:pt x="405" y="356"/>
                  </a:cubicBezTo>
                  <a:cubicBezTo>
                    <a:pt x="368" y="356"/>
                    <a:pt x="339" y="329"/>
                    <a:pt x="319" y="275"/>
                  </a:cubicBezTo>
                  <a:cubicBezTo>
                    <a:pt x="305" y="223"/>
                    <a:pt x="259" y="190"/>
                    <a:pt x="207" y="190"/>
                  </a:cubicBezTo>
                  <a:cubicBezTo>
                    <a:pt x="196" y="190"/>
                    <a:pt x="185" y="191"/>
                    <a:pt x="174" y="194"/>
                  </a:cubicBezTo>
                  <a:cubicBezTo>
                    <a:pt x="99" y="206"/>
                    <a:pt x="58" y="287"/>
                    <a:pt x="99" y="350"/>
                  </a:cubicBezTo>
                  <a:cubicBezTo>
                    <a:pt x="140" y="426"/>
                    <a:pt x="151" y="507"/>
                    <a:pt x="140" y="588"/>
                  </a:cubicBezTo>
                  <a:cubicBezTo>
                    <a:pt x="140" y="623"/>
                    <a:pt x="140" y="652"/>
                    <a:pt x="105" y="675"/>
                  </a:cubicBezTo>
                  <a:cubicBezTo>
                    <a:pt x="0" y="739"/>
                    <a:pt x="24" y="820"/>
                    <a:pt x="76" y="901"/>
                  </a:cubicBezTo>
                  <a:cubicBezTo>
                    <a:pt x="105" y="947"/>
                    <a:pt x="134" y="999"/>
                    <a:pt x="151" y="1046"/>
                  </a:cubicBezTo>
                  <a:cubicBezTo>
                    <a:pt x="163" y="1094"/>
                    <a:pt x="202" y="1122"/>
                    <a:pt x="245" y="1122"/>
                  </a:cubicBezTo>
                  <a:cubicBezTo>
                    <a:pt x="264" y="1122"/>
                    <a:pt x="284" y="1116"/>
                    <a:pt x="302" y="1104"/>
                  </a:cubicBezTo>
                  <a:cubicBezTo>
                    <a:pt x="371" y="1080"/>
                    <a:pt x="400" y="999"/>
                    <a:pt x="365" y="936"/>
                  </a:cubicBezTo>
                  <a:cubicBezTo>
                    <a:pt x="342" y="878"/>
                    <a:pt x="273" y="849"/>
                    <a:pt x="261" y="785"/>
                  </a:cubicBezTo>
                  <a:cubicBezTo>
                    <a:pt x="255" y="756"/>
                    <a:pt x="255" y="727"/>
                    <a:pt x="290" y="715"/>
                  </a:cubicBezTo>
                  <a:cubicBezTo>
                    <a:pt x="296" y="712"/>
                    <a:pt x="303" y="711"/>
                    <a:pt x="310" y="711"/>
                  </a:cubicBezTo>
                  <a:cubicBezTo>
                    <a:pt x="328" y="711"/>
                    <a:pt x="345" y="722"/>
                    <a:pt x="354" y="739"/>
                  </a:cubicBezTo>
                  <a:cubicBezTo>
                    <a:pt x="365" y="756"/>
                    <a:pt x="360" y="785"/>
                    <a:pt x="365" y="802"/>
                  </a:cubicBezTo>
                  <a:cubicBezTo>
                    <a:pt x="381" y="839"/>
                    <a:pt x="416" y="858"/>
                    <a:pt x="451" y="858"/>
                  </a:cubicBezTo>
                  <a:cubicBezTo>
                    <a:pt x="481" y="858"/>
                    <a:pt x="511" y="844"/>
                    <a:pt x="528" y="814"/>
                  </a:cubicBezTo>
                  <a:cubicBezTo>
                    <a:pt x="545" y="791"/>
                    <a:pt x="562" y="756"/>
                    <a:pt x="557" y="739"/>
                  </a:cubicBezTo>
                  <a:cubicBezTo>
                    <a:pt x="499" y="576"/>
                    <a:pt x="632" y="501"/>
                    <a:pt x="701" y="397"/>
                  </a:cubicBezTo>
                  <a:cubicBezTo>
                    <a:pt x="719" y="368"/>
                    <a:pt x="748" y="350"/>
                    <a:pt x="783" y="345"/>
                  </a:cubicBezTo>
                  <a:cubicBezTo>
                    <a:pt x="962" y="304"/>
                    <a:pt x="962" y="304"/>
                    <a:pt x="910" y="119"/>
                  </a:cubicBezTo>
                  <a:cubicBezTo>
                    <a:pt x="876" y="41"/>
                    <a:pt x="836" y="0"/>
                    <a:pt x="7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15"/>
            <p:cNvSpPr/>
            <p:nvPr/>
          </p:nvSpPr>
          <p:spPr>
            <a:xfrm rot="1508308">
              <a:off x="75459" y="299275"/>
              <a:ext cx="128231" cy="176233"/>
            </a:xfrm>
            <a:custGeom>
              <a:avLst/>
              <a:gdLst/>
              <a:ahLst/>
              <a:cxnLst/>
              <a:rect l="l" t="t" r="r" b="b"/>
              <a:pathLst>
                <a:path w="756" h="1039" extrusionOk="0">
                  <a:moveTo>
                    <a:pt x="413" y="0"/>
                  </a:moveTo>
                  <a:cubicBezTo>
                    <a:pt x="401" y="0"/>
                    <a:pt x="389" y="2"/>
                    <a:pt x="378" y="5"/>
                  </a:cubicBezTo>
                  <a:cubicBezTo>
                    <a:pt x="320" y="11"/>
                    <a:pt x="279" y="63"/>
                    <a:pt x="285" y="121"/>
                  </a:cubicBezTo>
                  <a:cubicBezTo>
                    <a:pt x="308" y="254"/>
                    <a:pt x="227" y="387"/>
                    <a:pt x="99" y="422"/>
                  </a:cubicBezTo>
                  <a:cubicBezTo>
                    <a:pt x="13" y="457"/>
                    <a:pt x="1" y="532"/>
                    <a:pt x="18" y="613"/>
                  </a:cubicBezTo>
                  <a:cubicBezTo>
                    <a:pt x="53" y="752"/>
                    <a:pt x="123" y="880"/>
                    <a:pt x="227" y="984"/>
                  </a:cubicBezTo>
                  <a:cubicBezTo>
                    <a:pt x="258" y="1019"/>
                    <a:pt x="303" y="1039"/>
                    <a:pt x="350" y="1039"/>
                  </a:cubicBezTo>
                  <a:cubicBezTo>
                    <a:pt x="372" y="1039"/>
                    <a:pt x="395" y="1034"/>
                    <a:pt x="418" y="1025"/>
                  </a:cubicBezTo>
                  <a:cubicBezTo>
                    <a:pt x="444" y="1015"/>
                    <a:pt x="473" y="1011"/>
                    <a:pt x="502" y="1011"/>
                  </a:cubicBezTo>
                  <a:cubicBezTo>
                    <a:pt x="526" y="1011"/>
                    <a:pt x="551" y="1014"/>
                    <a:pt x="575" y="1019"/>
                  </a:cubicBezTo>
                  <a:cubicBezTo>
                    <a:pt x="586" y="1020"/>
                    <a:pt x="596" y="1021"/>
                    <a:pt x="606" y="1021"/>
                  </a:cubicBezTo>
                  <a:cubicBezTo>
                    <a:pt x="707" y="1021"/>
                    <a:pt x="755" y="945"/>
                    <a:pt x="708" y="845"/>
                  </a:cubicBezTo>
                  <a:cubicBezTo>
                    <a:pt x="667" y="747"/>
                    <a:pt x="598" y="660"/>
                    <a:pt x="511" y="590"/>
                  </a:cubicBezTo>
                  <a:cubicBezTo>
                    <a:pt x="447" y="660"/>
                    <a:pt x="511" y="718"/>
                    <a:pt x="488" y="770"/>
                  </a:cubicBezTo>
                  <a:cubicBezTo>
                    <a:pt x="479" y="771"/>
                    <a:pt x="471" y="771"/>
                    <a:pt x="462" y="771"/>
                  </a:cubicBezTo>
                  <a:cubicBezTo>
                    <a:pt x="419" y="771"/>
                    <a:pt x="377" y="758"/>
                    <a:pt x="343" y="729"/>
                  </a:cubicBezTo>
                  <a:cubicBezTo>
                    <a:pt x="308" y="689"/>
                    <a:pt x="285" y="619"/>
                    <a:pt x="343" y="584"/>
                  </a:cubicBezTo>
                  <a:cubicBezTo>
                    <a:pt x="488" y="498"/>
                    <a:pt x="476" y="324"/>
                    <a:pt x="580" y="214"/>
                  </a:cubicBezTo>
                  <a:cubicBezTo>
                    <a:pt x="632" y="161"/>
                    <a:pt x="569" y="115"/>
                    <a:pt x="540" y="69"/>
                  </a:cubicBezTo>
                  <a:cubicBezTo>
                    <a:pt x="512" y="27"/>
                    <a:pt x="462" y="0"/>
                    <a:pt x="4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15"/>
            <p:cNvSpPr/>
            <p:nvPr/>
          </p:nvSpPr>
          <p:spPr>
            <a:xfrm rot="1508308">
              <a:off x="1119558" y="2948427"/>
              <a:ext cx="150112" cy="132132"/>
            </a:xfrm>
            <a:custGeom>
              <a:avLst/>
              <a:gdLst/>
              <a:ahLst/>
              <a:cxnLst/>
              <a:rect l="l" t="t" r="r" b="b"/>
              <a:pathLst>
                <a:path w="885" h="779" extrusionOk="0">
                  <a:moveTo>
                    <a:pt x="701" y="1"/>
                  </a:moveTo>
                  <a:cubicBezTo>
                    <a:pt x="666" y="1"/>
                    <a:pt x="631" y="18"/>
                    <a:pt x="612" y="54"/>
                  </a:cubicBezTo>
                  <a:cubicBezTo>
                    <a:pt x="543" y="142"/>
                    <a:pt x="483" y="218"/>
                    <a:pt x="375" y="218"/>
                  </a:cubicBezTo>
                  <a:cubicBezTo>
                    <a:pt x="355" y="218"/>
                    <a:pt x="334" y="216"/>
                    <a:pt x="311" y="210"/>
                  </a:cubicBezTo>
                  <a:cubicBezTo>
                    <a:pt x="308" y="210"/>
                    <a:pt x="306" y="210"/>
                    <a:pt x="303" y="210"/>
                  </a:cubicBezTo>
                  <a:cubicBezTo>
                    <a:pt x="254" y="210"/>
                    <a:pt x="211" y="259"/>
                    <a:pt x="178" y="303"/>
                  </a:cubicBezTo>
                  <a:cubicBezTo>
                    <a:pt x="131" y="367"/>
                    <a:pt x="85" y="436"/>
                    <a:pt x="39" y="506"/>
                  </a:cubicBezTo>
                  <a:cubicBezTo>
                    <a:pt x="1" y="570"/>
                    <a:pt x="18" y="640"/>
                    <a:pt x="96" y="640"/>
                  </a:cubicBezTo>
                  <a:cubicBezTo>
                    <a:pt x="101" y="640"/>
                    <a:pt x="107" y="640"/>
                    <a:pt x="114" y="639"/>
                  </a:cubicBezTo>
                  <a:cubicBezTo>
                    <a:pt x="121" y="639"/>
                    <a:pt x="129" y="638"/>
                    <a:pt x="136" y="638"/>
                  </a:cubicBezTo>
                  <a:cubicBezTo>
                    <a:pt x="215" y="638"/>
                    <a:pt x="293" y="667"/>
                    <a:pt x="351" y="714"/>
                  </a:cubicBezTo>
                  <a:cubicBezTo>
                    <a:pt x="409" y="756"/>
                    <a:pt x="476" y="778"/>
                    <a:pt x="544" y="778"/>
                  </a:cubicBezTo>
                  <a:cubicBezTo>
                    <a:pt x="579" y="778"/>
                    <a:pt x="613" y="772"/>
                    <a:pt x="647" y="761"/>
                  </a:cubicBezTo>
                  <a:cubicBezTo>
                    <a:pt x="722" y="732"/>
                    <a:pt x="780" y="680"/>
                    <a:pt x="763" y="587"/>
                  </a:cubicBezTo>
                  <a:cubicBezTo>
                    <a:pt x="746" y="526"/>
                    <a:pt x="707" y="496"/>
                    <a:pt x="655" y="496"/>
                  </a:cubicBezTo>
                  <a:cubicBezTo>
                    <a:pt x="633" y="496"/>
                    <a:pt x="609" y="501"/>
                    <a:pt x="583" y="512"/>
                  </a:cubicBezTo>
                  <a:cubicBezTo>
                    <a:pt x="553" y="523"/>
                    <a:pt x="523" y="529"/>
                    <a:pt x="493" y="529"/>
                  </a:cubicBezTo>
                  <a:cubicBezTo>
                    <a:pt x="477" y="529"/>
                    <a:pt x="461" y="527"/>
                    <a:pt x="444" y="523"/>
                  </a:cubicBezTo>
                  <a:cubicBezTo>
                    <a:pt x="392" y="506"/>
                    <a:pt x="386" y="471"/>
                    <a:pt x="398" y="425"/>
                  </a:cubicBezTo>
                  <a:cubicBezTo>
                    <a:pt x="410" y="392"/>
                    <a:pt x="422" y="376"/>
                    <a:pt x="443" y="376"/>
                  </a:cubicBezTo>
                  <a:cubicBezTo>
                    <a:pt x="451" y="376"/>
                    <a:pt x="461" y="379"/>
                    <a:pt x="473" y="384"/>
                  </a:cubicBezTo>
                  <a:cubicBezTo>
                    <a:pt x="519" y="396"/>
                    <a:pt x="554" y="407"/>
                    <a:pt x="589" y="425"/>
                  </a:cubicBezTo>
                  <a:cubicBezTo>
                    <a:pt x="618" y="439"/>
                    <a:pt x="649" y="446"/>
                    <a:pt x="680" y="446"/>
                  </a:cubicBezTo>
                  <a:cubicBezTo>
                    <a:pt x="733" y="446"/>
                    <a:pt x="784" y="425"/>
                    <a:pt x="821" y="384"/>
                  </a:cubicBezTo>
                  <a:cubicBezTo>
                    <a:pt x="873" y="332"/>
                    <a:pt x="884" y="239"/>
                    <a:pt x="838" y="176"/>
                  </a:cubicBezTo>
                  <a:cubicBezTo>
                    <a:pt x="821" y="141"/>
                    <a:pt x="803" y="100"/>
                    <a:pt x="798" y="65"/>
                  </a:cubicBezTo>
                  <a:cubicBezTo>
                    <a:pt x="779" y="23"/>
                    <a:pt x="740" y="1"/>
                    <a:pt x="7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15"/>
            <p:cNvSpPr/>
            <p:nvPr/>
          </p:nvSpPr>
          <p:spPr>
            <a:xfrm rot="1508308">
              <a:off x="69146" y="1214669"/>
              <a:ext cx="192686" cy="103637"/>
            </a:xfrm>
            <a:custGeom>
              <a:avLst/>
              <a:gdLst/>
              <a:ahLst/>
              <a:cxnLst/>
              <a:rect l="l" t="t" r="r" b="b"/>
              <a:pathLst>
                <a:path w="1136" h="611" extrusionOk="0">
                  <a:moveTo>
                    <a:pt x="238" y="1"/>
                  </a:moveTo>
                  <a:cubicBezTo>
                    <a:pt x="196" y="1"/>
                    <a:pt x="161" y="28"/>
                    <a:pt x="145" y="65"/>
                  </a:cubicBezTo>
                  <a:cubicBezTo>
                    <a:pt x="134" y="100"/>
                    <a:pt x="134" y="135"/>
                    <a:pt x="151" y="170"/>
                  </a:cubicBezTo>
                  <a:cubicBezTo>
                    <a:pt x="192" y="233"/>
                    <a:pt x="197" y="280"/>
                    <a:pt x="105" y="326"/>
                  </a:cubicBezTo>
                  <a:cubicBezTo>
                    <a:pt x="12" y="372"/>
                    <a:pt x="0" y="500"/>
                    <a:pt x="81" y="569"/>
                  </a:cubicBezTo>
                  <a:cubicBezTo>
                    <a:pt x="102" y="597"/>
                    <a:pt x="133" y="611"/>
                    <a:pt x="165" y="611"/>
                  </a:cubicBezTo>
                  <a:cubicBezTo>
                    <a:pt x="206" y="611"/>
                    <a:pt x="247" y="588"/>
                    <a:pt x="267" y="546"/>
                  </a:cubicBezTo>
                  <a:cubicBezTo>
                    <a:pt x="290" y="488"/>
                    <a:pt x="325" y="442"/>
                    <a:pt x="371" y="401"/>
                  </a:cubicBezTo>
                  <a:cubicBezTo>
                    <a:pt x="413" y="360"/>
                    <a:pt x="469" y="337"/>
                    <a:pt x="526" y="337"/>
                  </a:cubicBezTo>
                  <a:cubicBezTo>
                    <a:pt x="532" y="337"/>
                    <a:pt x="538" y="337"/>
                    <a:pt x="545" y="338"/>
                  </a:cubicBezTo>
                  <a:cubicBezTo>
                    <a:pt x="585" y="334"/>
                    <a:pt x="625" y="332"/>
                    <a:pt x="665" y="332"/>
                  </a:cubicBezTo>
                  <a:cubicBezTo>
                    <a:pt x="744" y="332"/>
                    <a:pt x="823" y="339"/>
                    <a:pt x="904" y="355"/>
                  </a:cubicBezTo>
                  <a:cubicBezTo>
                    <a:pt x="922" y="361"/>
                    <a:pt x="939" y="364"/>
                    <a:pt x="956" y="364"/>
                  </a:cubicBezTo>
                  <a:cubicBezTo>
                    <a:pt x="1042" y="364"/>
                    <a:pt x="1119" y="296"/>
                    <a:pt x="1124" y="204"/>
                  </a:cubicBezTo>
                  <a:cubicBezTo>
                    <a:pt x="1136" y="100"/>
                    <a:pt x="1055" y="19"/>
                    <a:pt x="927" y="13"/>
                  </a:cubicBezTo>
                  <a:cubicBezTo>
                    <a:pt x="920" y="13"/>
                    <a:pt x="912" y="13"/>
                    <a:pt x="905" y="13"/>
                  </a:cubicBezTo>
                  <a:cubicBezTo>
                    <a:pt x="750" y="13"/>
                    <a:pt x="597" y="70"/>
                    <a:pt x="475" y="175"/>
                  </a:cubicBezTo>
                  <a:cubicBezTo>
                    <a:pt x="394" y="117"/>
                    <a:pt x="365" y="2"/>
                    <a:pt x="249" y="2"/>
                  </a:cubicBezTo>
                  <a:cubicBezTo>
                    <a:pt x="245" y="1"/>
                    <a:pt x="242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15"/>
            <p:cNvSpPr/>
            <p:nvPr/>
          </p:nvSpPr>
          <p:spPr>
            <a:xfrm rot="1508308">
              <a:off x="1649520" y="1396413"/>
              <a:ext cx="110082" cy="180304"/>
            </a:xfrm>
            <a:custGeom>
              <a:avLst/>
              <a:gdLst/>
              <a:ahLst/>
              <a:cxnLst/>
              <a:rect l="l" t="t" r="r" b="b"/>
              <a:pathLst>
                <a:path w="649" h="1063" extrusionOk="0">
                  <a:moveTo>
                    <a:pt x="420" y="0"/>
                  </a:moveTo>
                  <a:cubicBezTo>
                    <a:pt x="363" y="0"/>
                    <a:pt x="325" y="46"/>
                    <a:pt x="284" y="92"/>
                  </a:cubicBezTo>
                  <a:cubicBezTo>
                    <a:pt x="186" y="185"/>
                    <a:pt x="93" y="272"/>
                    <a:pt x="151" y="422"/>
                  </a:cubicBezTo>
                  <a:cubicBezTo>
                    <a:pt x="157" y="434"/>
                    <a:pt x="157" y="451"/>
                    <a:pt x="151" y="463"/>
                  </a:cubicBezTo>
                  <a:cubicBezTo>
                    <a:pt x="0" y="666"/>
                    <a:pt x="168" y="822"/>
                    <a:pt x="215" y="984"/>
                  </a:cubicBezTo>
                  <a:cubicBezTo>
                    <a:pt x="245" y="1019"/>
                    <a:pt x="257" y="1063"/>
                    <a:pt x="294" y="1063"/>
                  </a:cubicBezTo>
                  <a:cubicBezTo>
                    <a:pt x="300" y="1063"/>
                    <a:pt x="306" y="1062"/>
                    <a:pt x="313" y="1059"/>
                  </a:cubicBezTo>
                  <a:cubicBezTo>
                    <a:pt x="365" y="1042"/>
                    <a:pt x="365" y="1002"/>
                    <a:pt x="365" y="955"/>
                  </a:cubicBezTo>
                  <a:cubicBezTo>
                    <a:pt x="359" y="874"/>
                    <a:pt x="348" y="793"/>
                    <a:pt x="336" y="712"/>
                  </a:cubicBezTo>
                  <a:cubicBezTo>
                    <a:pt x="330" y="648"/>
                    <a:pt x="336" y="619"/>
                    <a:pt x="417" y="608"/>
                  </a:cubicBezTo>
                  <a:cubicBezTo>
                    <a:pt x="637" y="590"/>
                    <a:pt x="649" y="567"/>
                    <a:pt x="597" y="341"/>
                  </a:cubicBezTo>
                  <a:cubicBezTo>
                    <a:pt x="597" y="301"/>
                    <a:pt x="597" y="260"/>
                    <a:pt x="603" y="219"/>
                  </a:cubicBezTo>
                  <a:cubicBezTo>
                    <a:pt x="614" y="127"/>
                    <a:pt x="556" y="40"/>
                    <a:pt x="469" y="11"/>
                  </a:cubicBezTo>
                  <a:cubicBezTo>
                    <a:pt x="451" y="4"/>
                    <a:pt x="435" y="0"/>
                    <a:pt x="4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15"/>
            <p:cNvSpPr/>
            <p:nvPr/>
          </p:nvSpPr>
          <p:spPr>
            <a:xfrm rot="1508308">
              <a:off x="597032" y="322876"/>
              <a:ext cx="163173" cy="125857"/>
            </a:xfrm>
            <a:custGeom>
              <a:avLst/>
              <a:gdLst/>
              <a:ahLst/>
              <a:cxnLst/>
              <a:rect l="l" t="t" r="r" b="b"/>
              <a:pathLst>
                <a:path w="962" h="742" extrusionOk="0">
                  <a:moveTo>
                    <a:pt x="131" y="1"/>
                  </a:moveTo>
                  <a:cubicBezTo>
                    <a:pt x="68" y="1"/>
                    <a:pt x="40" y="33"/>
                    <a:pt x="23" y="103"/>
                  </a:cubicBezTo>
                  <a:cubicBezTo>
                    <a:pt x="0" y="195"/>
                    <a:pt x="47" y="265"/>
                    <a:pt x="174" y="288"/>
                  </a:cubicBezTo>
                  <a:cubicBezTo>
                    <a:pt x="197" y="294"/>
                    <a:pt x="215" y="294"/>
                    <a:pt x="238" y="294"/>
                  </a:cubicBezTo>
                  <a:cubicBezTo>
                    <a:pt x="168" y="468"/>
                    <a:pt x="197" y="601"/>
                    <a:pt x="348" y="699"/>
                  </a:cubicBezTo>
                  <a:cubicBezTo>
                    <a:pt x="390" y="726"/>
                    <a:pt x="425" y="741"/>
                    <a:pt x="456" y="741"/>
                  </a:cubicBezTo>
                  <a:cubicBezTo>
                    <a:pt x="493" y="741"/>
                    <a:pt x="525" y="719"/>
                    <a:pt x="556" y="665"/>
                  </a:cubicBezTo>
                  <a:cubicBezTo>
                    <a:pt x="588" y="611"/>
                    <a:pt x="616" y="599"/>
                    <a:pt x="659" y="599"/>
                  </a:cubicBezTo>
                  <a:cubicBezTo>
                    <a:pt x="672" y="599"/>
                    <a:pt x="686" y="600"/>
                    <a:pt x="701" y="601"/>
                  </a:cubicBezTo>
                  <a:cubicBezTo>
                    <a:pt x="708" y="602"/>
                    <a:pt x="715" y="602"/>
                    <a:pt x="722" y="602"/>
                  </a:cubicBezTo>
                  <a:cubicBezTo>
                    <a:pt x="824" y="602"/>
                    <a:pt x="917" y="524"/>
                    <a:pt x="939" y="421"/>
                  </a:cubicBezTo>
                  <a:cubicBezTo>
                    <a:pt x="962" y="358"/>
                    <a:pt x="939" y="294"/>
                    <a:pt x="881" y="259"/>
                  </a:cubicBezTo>
                  <a:cubicBezTo>
                    <a:pt x="860" y="244"/>
                    <a:pt x="840" y="238"/>
                    <a:pt x="822" y="238"/>
                  </a:cubicBezTo>
                  <a:cubicBezTo>
                    <a:pt x="782" y="238"/>
                    <a:pt x="748" y="266"/>
                    <a:pt x="724" y="306"/>
                  </a:cubicBezTo>
                  <a:cubicBezTo>
                    <a:pt x="672" y="381"/>
                    <a:pt x="603" y="439"/>
                    <a:pt x="522" y="485"/>
                  </a:cubicBezTo>
                  <a:cubicBezTo>
                    <a:pt x="475" y="404"/>
                    <a:pt x="458" y="311"/>
                    <a:pt x="481" y="224"/>
                  </a:cubicBezTo>
                  <a:cubicBezTo>
                    <a:pt x="504" y="114"/>
                    <a:pt x="458" y="62"/>
                    <a:pt x="348" y="33"/>
                  </a:cubicBezTo>
                  <a:cubicBezTo>
                    <a:pt x="307" y="27"/>
                    <a:pt x="267" y="27"/>
                    <a:pt x="226" y="16"/>
                  </a:cubicBezTo>
                  <a:cubicBezTo>
                    <a:pt x="188" y="6"/>
                    <a:pt x="157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15"/>
            <p:cNvSpPr/>
            <p:nvPr/>
          </p:nvSpPr>
          <p:spPr>
            <a:xfrm rot="1508308">
              <a:off x="-1287" y="1339390"/>
              <a:ext cx="140613" cy="147568"/>
            </a:xfrm>
            <a:custGeom>
              <a:avLst/>
              <a:gdLst/>
              <a:ahLst/>
              <a:cxnLst/>
              <a:rect l="l" t="t" r="r" b="b"/>
              <a:pathLst>
                <a:path w="829" h="870" extrusionOk="0">
                  <a:moveTo>
                    <a:pt x="702" y="0"/>
                  </a:moveTo>
                  <a:cubicBezTo>
                    <a:pt x="678" y="0"/>
                    <a:pt x="655" y="7"/>
                    <a:pt x="637" y="22"/>
                  </a:cubicBezTo>
                  <a:cubicBezTo>
                    <a:pt x="602" y="47"/>
                    <a:pt x="572" y="76"/>
                    <a:pt x="530" y="76"/>
                  </a:cubicBezTo>
                  <a:cubicBezTo>
                    <a:pt x="524" y="76"/>
                    <a:pt x="517" y="76"/>
                    <a:pt x="510" y="74"/>
                  </a:cubicBezTo>
                  <a:cubicBezTo>
                    <a:pt x="493" y="70"/>
                    <a:pt x="478" y="68"/>
                    <a:pt x="464" y="68"/>
                  </a:cubicBezTo>
                  <a:cubicBezTo>
                    <a:pt x="398" y="68"/>
                    <a:pt x="368" y="113"/>
                    <a:pt x="354" y="190"/>
                  </a:cubicBezTo>
                  <a:cubicBezTo>
                    <a:pt x="344" y="248"/>
                    <a:pt x="323" y="276"/>
                    <a:pt x="296" y="276"/>
                  </a:cubicBezTo>
                  <a:cubicBezTo>
                    <a:pt x="275" y="276"/>
                    <a:pt x="249" y="258"/>
                    <a:pt x="220" y="225"/>
                  </a:cubicBezTo>
                  <a:cubicBezTo>
                    <a:pt x="192" y="197"/>
                    <a:pt x="162" y="174"/>
                    <a:pt x="127" y="174"/>
                  </a:cubicBezTo>
                  <a:cubicBezTo>
                    <a:pt x="111" y="174"/>
                    <a:pt x="94" y="179"/>
                    <a:pt x="75" y="190"/>
                  </a:cubicBezTo>
                  <a:cubicBezTo>
                    <a:pt x="23" y="225"/>
                    <a:pt x="0" y="294"/>
                    <a:pt x="23" y="352"/>
                  </a:cubicBezTo>
                  <a:cubicBezTo>
                    <a:pt x="23" y="387"/>
                    <a:pt x="35" y="422"/>
                    <a:pt x="52" y="451"/>
                  </a:cubicBezTo>
                  <a:cubicBezTo>
                    <a:pt x="99" y="503"/>
                    <a:pt x="104" y="578"/>
                    <a:pt x="70" y="636"/>
                  </a:cubicBezTo>
                  <a:cubicBezTo>
                    <a:pt x="58" y="671"/>
                    <a:pt x="58" y="706"/>
                    <a:pt x="70" y="734"/>
                  </a:cubicBezTo>
                  <a:cubicBezTo>
                    <a:pt x="81" y="798"/>
                    <a:pt x="122" y="850"/>
                    <a:pt x="186" y="868"/>
                  </a:cubicBezTo>
                  <a:cubicBezTo>
                    <a:pt x="194" y="869"/>
                    <a:pt x="203" y="870"/>
                    <a:pt x="212" y="870"/>
                  </a:cubicBezTo>
                  <a:cubicBezTo>
                    <a:pt x="272" y="870"/>
                    <a:pt x="329" y="836"/>
                    <a:pt x="359" y="781"/>
                  </a:cubicBezTo>
                  <a:cubicBezTo>
                    <a:pt x="400" y="734"/>
                    <a:pt x="394" y="659"/>
                    <a:pt x="348" y="613"/>
                  </a:cubicBezTo>
                  <a:cubicBezTo>
                    <a:pt x="307" y="572"/>
                    <a:pt x="267" y="532"/>
                    <a:pt x="220" y="491"/>
                  </a:cubicBezTo>
                  <a:lnTo>
                    <a:pt x="238" y="451"/>
                  </a:lnTo>
                  <a:cubicBezTo>
                    <a:pt x="289" y="471"/>
                    <a:pt x="337" y="484"/>
                    <a:pt x="380" y="484"/>
                  </a:cubicBezTo>
                  <a:cubicBezTo>
                    <a:pt x="449" y="484"/>
                    <a:pt x="506" y="450"/>
                    <a:pt x="545" y="358"/>
                  </a:cubicBezTo>
                  <a:cubicBezTo>
                    <a:pt x="551" y="343"/>
                    <a:pt x="566" y="341"/>
                    <a:pt x="585" y="341"/>
                  </a:cubicBezTo>
                  <a:cubicBezTo>
                    <a:pt x="597" y="341"/>
                    <a:pt x="610" y="342"/>
                    <a:pt x="621" y="342"/>
                  </a:cubicBezTo>
                  <a:cubicBezTo>
                    <a:pt x="627" y="342"/>
                    <a:pt x="633" y="342"/>
                    <a:pt x="637" y="341"/>
                  </a:cubicBezTo>
                  <a:cubicBezTo>
                    <a:pt x="730" y="329"/>
                    <a:pt x="805" y="259"/>
                    <a:pt x="817" y="167"/>
                  </a:cubicBezTo>
                  <a:cubicBezTo>
                    <a:pt x="829" y="115"/>
                    <a:pt x="811" y="57"/>
                    <a:pt x="771" y="22"/>
                  </a:cubicBezTo>
                  <a:cubicBezTo>
                    <a:pt x="750" y="7"/>
                    <a:pt x="726" y="0"/>
                    <a:pt x="7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15"/>
            <p:cNvSpPr/>
            <p:nvPr/>
          </p:nvSpPr>
          <p:spPr>
            <a:xfrm rot="1508308">
              <a:off x="1205030" y="1113183"/>
              <a:ext cx="145363" cy="113644"/>
            </a:xfrm>
            <a:custGeom>
              <a:avLst/>
              <a:gdLst/>
              <a:ahLst/>
              <a:cxnLst/>
              <a:rect l="l" t="t" r="r" b="b"/>
              <a:pathLst>
                <a:path w="857" h="670" extrusionOk="0">
                  <a:moveTo>
                    <a:pt x="69" y="0"/>
                  </a:moveTo>
                  <a:cubicBezTo>
                    <a:pt x="52" y="0"/>
                    <a:pt x="35" y="8"/>
                    <a:pt x="24" y="24"/>
                  </a:cubicBezTo>
                  <a:cubicBezTo>
                    <a:pt x="0" y="47"/>
                    <a:pt x="12" y="76"/>
                    <a:pt x="29" y="93"/>
                  </a:cubicBezTo>
                  <a:cubicBezTo>
                    <a:pt x="64" y="174"/>
                    <a:pt x="139" y="232"/>
                    <a:pt x="232" y="244"/>
                  </a:cubicBezTo>
                  <a:cubicBezTo>
                    <a:pt x="377" y="261"/>
                    <a:pt x="383" y="278"/>
                    <a:pt x="394" y="423"/>
                  </a:cubicBezTo>
                  <a:cubicBezTo>
                    <a:pt x="400" y="464"/>
                    <a:pt x="394" y="504"/>
                    <a:pt x="394" y="545"/>
                  </a:cubicBezTo>
                  <a:cubicBezTo>
                    <a:pt x="399" y="616"/>
                    <a:pt x="458" y="670"/>
                    <a:pt x="528" y="670"/>
                  </a:cubicBezTo>
                  <a:cubicBezTo>
                    <a:pt x="537" y="670"/>
                    <a:pt x="547" y="669"/>
                    <a:pt x="557" y="667"/>
                  </a:cubicBezTo>
                  <a:cubicBezTo>
                    <a:pt x="595" y="651"/>
                    <a:pt x="634" y="643"/>
                    <a:pt x="674" y="643"/>
                  </a:cubicBezTo>
                  <a:cubicBezTo>
                    <a:pt x="694" y="643"/>
                    <a:pt x="715" y="645"/>
                    <a:pt x="736" y="649"/>
                  </a:cubicBezTo>
                  <a:cubicBezTo>
                    <a:pt x="749" y="653"/>
                    <a:pt x="761" y="654"/>
                    <a:pt x="772" y="654"/>
                  </a:cubicBezTo>
                  <a:cubicBezTo>
                    <a:pt x="833" y="654"/>
                    <a:pt x="857" y="602"/>
                    <a:pt x="852" y="533"/>
                  </a:cubicBezTo>
                  <a:cubicBezTo>
                    <a:pt x="840" y="452"/>
                    <a:pt x="806" y="383"/>
                    <a:pt x="759" y="319"/>
                  </a:cubicBezTo>
                  <a:cubicBezTo>
                    <a:pt x="701" y="255"/>
                    <a:pt x="626" y="163"/>
                    <a:pt x="551" y="76"/>
                  </a:cubicBezTo>
                  <a:cubicBezTo>
                    <a:pt x="517" y="41"/>
                    <a:pt x="473" y="10"/>
                    <a:pt x="429" y="10"/>
                  </a:cubicBezTo>
                  <a:cubicBezTo>
                    <a:pt x="414" y="10"/>
                    <a:pt x="398" y="14"/>
                    <a:pt x="383" y="24"/>
                  </a:cubicBezTo>
                  <a:cubicBezTo>
                    <a:pt x="341" y="46"/>
                    <a:pt x="302" y="56"/>
                    <a:pt x="264" y="56"/>
                  </a:cubicBezTo>
                  <a:cubicBezTo>
                    <a:pt x="205" y="56"/>
                    <a:pt x="149" y="34"/>
                    <a:pt x="93" y="6"/>
                  </a:cubicBezTo>
                  <a:cubicBezTo>
                    <a:pt x="85" y="2"/>
                    <a:pt x="77" y="0"/>
                    <a:pt x="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15"/>
            <p:cNvSpPr/>
            <p:nvPr/>
          </p:nvSpPr>
          <p:spPr>
            <a:xfrm rot="1508308">
              <a:off x="1352094" y="2787781"/>
              <a:ext cx="132811" cy="146041"/>
            </a:xfrm>
            <a:custGeom>
              <a:avLst/>
              <a:gdLst/>
              <a:ahLst/>
              <a:cxnLst/>
              <a:rect l="l" t="t" r="r" b="b"/>
              <a:pathLst>
                <a:path w="783" h="861" extrusionOk="0">
                  <a:moveTo>
                    <a:pt x="97" y="1"/>
                  </a:moveTo>
                  <a:cubicBezTo>
                    <a:pt x="65" y="1"/>
                    <a:pt x="34" y="32"/>
                    <a:pt x="0" y="45"/>
                  </a:cubicBezTo>
                  <a:lnTo>
                    <a:pt x="6" y="45"/>
                  </a:lnTo>
                  <a:cubicBezTo>
                    <a:pt x="81" y="190"/>
                    <a:pt x="203" y="317"/>
                    <a:pt x="267" y="479"/>
                  </a:cubicBezTo>
                  <a:cubicBezTo>
                    <a:pt x="93" y="578"/>
                    <a:pt x="70" y="636"/>
                    <a:pt x="151" y="757"/>
                  </a:cubicBezTo>
                  <a:cubicBezTo>
                    <a:pt x="196" y="823"/>
                    <a:pt x="257" y="860"/>
                    <a:pt x="322" y="860"/>
                  </a:cubicBezTo>
                  <a:cubicBezTo>
                    <a:pt x="373" y="860"/>
                    <a:pt x="428" y="837"/>
                    <a:pt x="481" y="786"/>
                  </a:cubicBezTo>
                  <a:cubicBezTo>
                    <a:pt x="539" y="740"/>
                    <a:pt x="603" y="705"/>
                    <a:pt x="672" y="682"/>
                  </a:cubicBezTo>
                  <a:cubicBezTo>
                    <a:pt x="730" y="659"/>
                    <a:pt x="782" y="613"/>
                    <a:pt x="753" y="537"/>
                  </a:cubicBezTo>
                  <a:cubicBezTo>
                    <a:pt x="737" y="494"/>
                    <a:pt x="712" y="479"/>
                    <a:pt x="683" y="479"/>
                  </a:cubicBezTo>
                  <a:cubicBezTo>
                    <a:pt x="662" y="479"/>
                    <a:pt x="639" y="487"/>
                    <a:pt x="614" y="497"/>
                  </a:cubicBezTo>
                  <a:cubicBezTo>
                    <a:pt x="597" y="506"/>
                    <a:pt x="582" y="510"/>
                    <a:pt x="569" y="510"/>
                  </a:cubicBezTo>
                  <a:cubicBezTo>
                    <a:pt x="529" y="510"/>
                    <a:pt x="513" y="467"/>
                    <a:pt x="504" y="427"/>
                  </a:cubicBezTo>
                  <a:cubicBezTo>
                    <a:pt x="470" y="207"/>
                    <a:pt x="273" y="138"/>
                    <a:pt x="134" y="16"/>
                  </a:cubicBezTo>
                  <a:cubicBezTo>
                    <a:pt x="121" y="5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15"/>
            <p:cNvSpPr/>
            <p:nvPr/>
          </p:nvSpPr>
          <p:spPr>
            <a:xfrm rot="1508308">
              <a:off x="1789517" y="23590"/>
              <a:ext cx="94477" cy="151299"/>
            </a:xfrm>
            <a:custGeom>
              <a:avLst/>
              <a:gdLst/>
              <a:ahLst/>
              <a:cxnLst/>
              <a:rect l="l" t="t" r="r" b="b"/>
              <a:pathLst>
                <a:path w="557" h="892" extrusionOk="0">
                  <a:moveTo>
                    <a:pt x="142" y="1"/>
                  </a:moveTo>
                  <a:cubicBezTo>
                    <a:pt x="123" y="1"/>
                    <a:pt x="105" y="5"/>
                    <a:pt x="87" y="14"/>
                  </a:cubicBezTo>
                  <a:cubicBezTo>
                    <a:pt x="29" y="31"/>
                    <a:pt x="0" y="89"/>
                    <a:pt x="18" y="147"/>
                  </a:cubicBezTo>
                  <a:cubicBezTo>
                    <a:pt x="41" y="222"/>
                    <a:pt x="41" y="326"/>
                    <a:pt x="151" y="326"/>
                  </a:cubicBezTo>
                  <a:cubicBezTo>
                    <a:pt x="244" y="332"/>
                    <a:pt x="238" y="402"/>
                    <a:pt x="249" y="454"/>
                  </a:cubicBezTo>
                  <a:cubicBezTo>
                    <a:pt x="261" y="523"/>
                    <a:pt x="197" y="529"/>
                    <a:pt x="151" y="535"/>
                  </a:cubicBezTo>
                  <a:cubicBezTo>
                    <a:pt x="87" y="547"/>
                    <a:pt x="29" y="564"/>
                    <a:pt x="12" y="633"/>
                  </a:cubicBezTo>
                  <a:cubicBezTo>
                    <a:pt x="0" y="703"/>
                    <a:pt x="35" y="773"/>
                    <a:pt x="99" y="807"/>
                  </a:cubicBezTo>
                  <a:cubicBezTo>
                    <a:pt x="174" y="862"/>
                    <a:pt x="225" y="891"/>
                    <a:pt x="270" y="891"/>
                  </a:cubicBezTo>
                  <a:cubicBezTo>
                    <a:pt x="330" y="891"/>
                    <a:pt x="379" y="841"/>
                    <a:pt x="458" y="732"/>
                  </a:cubicBezTo>
                  <a:cubicBezTo>
                    <a:pt x="533" y="645"/>
                    <a:pt x="556" y="518"/>
                    <a:pt x="510" y="408"/>
                  </a:cubicBezTo>
                  <a:lnTo>
                    <a:pt x="481" y="361"/>
                  </a:lnTo>
                  <a:cubicBezTo>
                    <a:pt x="435" y="292"/>
                    <a:pt x="342" y="303"/>
                    <a:pt x="284" y="263"/>
                  </a:cubicBezTo>
                  <a:cubicBezTo>
                    <a:pt x="232" y="222"/>
                    <a:pt x="313" y="124"/>
                    <a:pt x="249" y="54"/>
                  </a:cubicBezTo>
                  <a:cubicBezTo>
                    <a:pt x="225" y="22"/>
                    <a:pt x="184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15"/>
            <p:cNvSpPr/>
            <p:nvPr/>
          </p:nvSpPr>
          <p:spPr>
            <a:xfrm rot="1508308">
              <a:off x="245254" y="1812998"/>
              <a:ext cx="97191" cy="157066"/>
            </a:xfrm>
            <a:custGeom>
              <a:avLst/>
              <a:gdLst/>
              <a:ahLst/>
              <a:cxnLst/>
              <a:rect l="l" t="t" r="r" b="b"/>
              <a:pathLst>
                <a:path w="573" h="926" extrusionOk="0">
                  <a:moveTo>
                    <a:pt x="355" y="0"/>
                  </a:moveTo>
                  <a:cubicBezTo>
                    <a:pt x="327" y="0"/>
                    <a:pt x="307" y="23"/>
                    <a:pt x="284" y="76"/>
                  </a:cubicBezTo>
                  <a:cubicBezTo>
                    <a:pt x="249" y="163"/>
                    <a:pt x="197" y="244"/>
                    <a:pt x="128" y="308"/>
                  </a:cubicBezTo>
                  <a:cubicBezTo>
                    <a:pt x="0" y="429"/>
                    <a:pt x="41" y="777"/>
                    <a:pt x="180" y="887"/>
                  </a:cubicBezTo>
                  <a:cubicBezTo>
                    <a:pt x="208" y="912"/>
                    <a:pt x="243" y="925"/>
                    <a:pt x="278" y="925"/>
                  </a:cubicBezTo>
                  <a:cubicBezTo>
                    <a:pt x="315" y="925"/>
                    <a:pt x="353" y="911"/>
                    <a:pt x="382" y="881"/>
                  </a:cubicBezTo>
                  <a:cubicBezTo>
                    <a:pt x="435" y="823"/>
                    <a:pt x="417" y="748"/>
                    <a:pt x="348" y="684"/>
                  </a:cubicBezTo>
                  <a:cubicBezTo>
                    <a:pt x="313" y="661"/>
                    <a:pt x="261" y="673"/>
                    <a:pt x="238" y="615"/>
                  </a:cubicBezTo>
                  <a:cubicBezTo>
                    <a:pt x="285" y="567"/>
                    <a:pt x="309" y="480"/>
                    <a:pt x="394" y="480"/>
                  </a:cubicBezTo>
                  <a:cubicBezTo>
                    <a:pt x="412" y="480"/>
                    <a:pt x="433" y="484"/>
                    <a:pt x="458" y="493"/>
                  </a:cubicBezTo>
                  <a:cubicBezTo>
                    <a:pt x="466" y="496"/>
                    <a:pt x="474" y="497"/>
                    <a:pt x="483" y="497"/>
                  </a:cubicBezTo>
                  <a:cubicBezTo>
                    <a:pt x="528" y="497"/>
                    <a:pt x="573" y="460"/>
                    <a:pt x="568" y="406"/>
                  </a:cubicBezTo>
                  <a:cubicBezTo>
                    <a:pt x="568" y="273"/>
                    <a:pt x="568" y="134"/>
                    <a:pt x="440" y="35"/>
                  </a:cubicBezTo>
                  <a:cubicBezTo>
                    <a:pt x="403" y="13"/>
                    <a:pt x="377" y="0"/>
                    <a:pt x="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15"/>
            <p:cNvSpPr/>
            <p:nvPr/>
          </p:nvSpPr>
          <p:spPr>
            <a:xfrm rot="1508308">
              <a:off x="1571041" y="714893"/>
              <a:ext cx="114153" cy="148246"/>
            </a:xfrm>
            <a:custGeom>
              <a:avLst/>
              <a:gdLst/>
              <a:ahLst/>
              <a:cxnLst/>
              <a:rect l="l" t="t" r="r" b="b"/>
              <a:pathLst>
                <a:path w="673" h="874" extrusionOk="0">
                  <a:moveTo>
                    <a:pt x="391" y="1"/>
                  </a:moveTo>
                  <a:cubicBezTo>
                    <a:pt x="380" y="1"/>
                    <a:pt x="367" y="3"/>
                    <a:pt x="354" y="7"/>
                  </a:cubicBezTo>
                  <a:cubicBezTo>
                    <a:pt x="273" y="30"/>
                    <a:pt x="261" y="99"/>
                    <a:pt x="273" y="175"/>
                  </a:cubicBezTo>
                  <a:cubicBezTo>
                    <a:pt x="278" y="204"/>
                    <a:pt x="296" y="238"/>
                    <a:pt x="278" y="267"/>
                  </a:cubicBezTo>
                  <a:cubicBezTo>
                    <a:pt x="267" y="279"/>
                    <a:pt x="254" y="282"/>
                    <a:pt x="240" y="282"/>
                  </a:cubicBezTo>
                  <a:cubicBezTo>
                    <a:pt x="226" y="282"/>
                    <a:pt x="212" y="279"/>
                    <a:pt x="197" y="279"/>
                  </a:cubicBezTo>
                  <a:cubicBezTo>
                    <a:pt x="29" y="302"/>
                    <a:pt x="0" y="366"/>
                    <a:pt x="93" y="511"/>
                  </a:cubicBezTo>
                  <a:cubicBezTo>
                    <a:pt x="157" y="592"/>
                    <a:pt x="197" y="684"/>
                    <a:pt x="215" y="783"/>
                  </a:cubicBezTo>
                  <a:cubicBezTo>
                    <a:pt x="222" y="843"/>
                    <a:pt x="259" y="874"/>
                    <a:pt x="306" y="874"/>
                  </a:cubicBezTo>
                  <a:cubicBezTo>
                    <a:pt x="332" y="874"/>
                    <a:pt x="360" y="865"/>
                    <a:pt x="389" y="847"/>
                  </a:cubicBezTo>
                  <a:cubicBezTo>
                    <a:pt x="446" y="800"/>
                    <a:pt x="510" y="766"/>
                    <a:pt x="580" y="742"/>
                  </a:cubicBezTo>
                  <a:cubicBezTo>
                    <a:pt x="661" y="719"/>
                    <a:pt x="672" y="638"/>
                    <a:pt x="603" y="603"/>
                  </a:cubicBezTo>
                  <a:cubicBezTo>
                    <a:pt x="504" y="563"/>
                    <a:pt x="470" y="470"/>
                    <a:pt x="400" y="406"/>
                  </a:cubicBezTo>
                  <a:cubicBezTo>
                    <a:pt x="336" y="337"/>
                    <a:pt x="354" y="285"/>
                    <a:pt x="441" y="261"/>
                  </a:cubicBezTo>
                  <a:cubicBezTo>
                    <a:pt x="528" y="238"/>
                    <a:pt x="574" y="186"/>
                    <a:pt x="516" y="99"/>
                  </a:cubicBezTo>
                  <a:cubicBezTo>
                    <a:pt x="487" y="46"/>
                    <a:pt x="450" y="1"/>
                    <a:pt x="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15"/>
            <p:cNvSpPr/>
            <p:nvPr/>
          </p:nvSpPr>
          <p:spPr>
            <a:xfrm rot="1508308">
              <a:off x="564832" y="694259"/>
              <a:ext cx="132811" cy="96513"/>
            </a:xfrm>
            <a:custGeom>
              <a:avLst/>
              <a:gdLst/>
              <a:ahLst/>
              <a:cxnLst/>
              <a:rect l="l" t="t" r="r" b="b"/>
              <a:pathLst>
                <a:path w="783" h="569" extrusionOk="0">
                  <a:moveTo>
                    <a:pt x="246" y="1"/>
                  </a:moveTo>
                  <a:cubicBezTo>
                    <a:pt x="231" y="1"/>
                    <a:pt x="217" y="4"/>
                    <a:pt x="203" y="10"/>
                  </a:cubicBezTo>
                  <a:cubicBezTo>
                    <a:pt x="145" y="33"/>
                    <a:pt x="116" y="91"/>
                    <a:pt x="139" y="149"/>
                  </a:cubicBezTo>
                  <a:cubicBezTo>
                    <a:pt x="191" y="265"/>
                    <a:pt x="139" y="334"/>
                    <a:pt x="52" y="404"/>
                  </a:cubicBezTo>
                  <a:cubicBezTo>
                    <a:pt x="18" y="427"/>
                    <a:pt x="0" y="473"/>
                    <a:pt x="23" y="514"/>
                  </a:cubicBezTo>
                  <a:cubicBezTo>
                    <a:pt x="39" y="549"/>
                    <a:pt x="76" y="568"/>
                    <a:pt x="112" y="568"/>
                  </a:cubicBezTo>
                  <a:cubicBezTo>
                    <a:pt x="130" y="568"/>
                    <a:pt x="147" y="564"/>
                    <a:pt x="162" y="554"/>
                  </a:cubicBezTo>
                  <a:cubicBezTo>
                    <a:pt x="233" y="497"/>
                    <a:pt x="304" y="490"/>
                    <a:pt x="378" y="490"/>
                  </a:cubicBezTo>
                  <a:cubicBezTo>
                    <a:pt x="400" y="490"/>
                    <a:pt x="423" y="491"/>
                    <a:pt x="446" y="491"/>
                  </a:cubicBezTo>
                  <a:cubicBezTo>
                    <a:pt x="562" y="479"/>
                    <a:pt x="661" y="410"/>
                    <a:pt x="707" y="311"/>
                  </a:cubicBezTo>
                  <a:cubicBezTo>
                    <a:pt x="782" y="184"/>
                    <a:pt x="742" y="103"/>
                    <a:pt x="580" y="50"/>
                  </a:cubicBezTo>
                  <a:cubicBezTo>
                    <a:pt x="575" y="50"/>
                    <a:pt x="571" y="49"/>
                    <a:pt x="567" y="49"/>
                  </a:cubicBezTo>
                  <a:cubicBezTo>
                    <a:pt x="538" y="49"/>
                    <a:pt x="514" y="66"/>
                    <a:pt x="504" y="97"/>
                  </a:cubicBezTo>
                  <a:cubicBezTo>
                    <a:pt x="482" y="108"/>
                    <a:pt x="457" y="131"/>
                    <a:pt x="431" y="131"/>
                  </a:cubicBezTo>
                  <a:cubicBezTo>
                    <a:pt x="415" y="131"/>
                    <a:pt x="399" y="123"/>
                    <a:pt x="383" y="103"/>
                  </a:cubicBezTo>
                  <a:cubicBezTo>
                    <a:pt x="371" y="91"/>
                    <a:pt x="359" y="74"/>
                    <a:pt x="348" y="56"/>
                  </a:cubicBezTo>
                  <a:cubicBezTo>
                    <a:pt x="322" y="22"/>
                    <a:pt x="285" y="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15"/>
            <p:cNvSpPr/>
            <p:nvPr/>
          </p:nvSpPr>
          <p:spPr>
            <a:xfrm rot="1508308">
              <a:off x="2079405" y="2125321"/>
              <a:ext cx="131454" cy="79720"/>
            </a:xfrm>
            <a:custGeom>
              <a:avLst/>
              <a:gdLst/>
              <a:ahLst/>
              <a:cxnLst/>
              <a:rect l="l" t="t" r="r" b="b"/>
              <a:pathLst>
                <a:path w="775" h="470" extrusionOk="0">
                  <a:moveTo>
                    <a:pt x="379" y="1"/>
                  </a:moveTo>
                  <a:cubicBezTo>
                    <a:pt x="350" y="1"/>
                    <a:pt x="322" y="4"/>
                    <a:pt x="294" y="11"/>
                  </a:cubicBezTo>
                  <a:cubicBezTo>
                    <a:pt x="258" y="24"/>
                    <a:pt x="220" y="32"/>
                    <a:pt x="183" y="32"/>
                  </a:cubicBezTo>
                  <a:cubicBezTo>
                    <a:pt x="154" y="32"/>
                    <a:pt x="124" y="27"/>
                    <a:pt x="97" y="17"/>
                  </a:cubicBezTo>
                  <a:cubicBezTo>
                    <a:pt x="84" y="13"/>
                    <a:pt x="73" y="11"/>
                    <a:pt x="63" y="11"/>
                  </a:cubicBezTo>
                  <a:cubicBezTo>
                    <a:pt x="21" y="11"/>
                    <a:pt x="0" y="49"/>
                    <a:pt x="10" y="110"/>
                  </a:cubicBezTo>
                  <a:cubicBezTo>
                    <a:pt x="27" y="179"/>
                    <a:pt x="44" y="266"/>
                    <a:pt x="68" y="347"/>
                  </a:cubicBezTo>
                  <a:cubicBezTo>
                    <a:pt x="79" y="403"/>
                    <a:pt x="101" y="469"/>
                    <a:pt x="174" y="469"/>
                  </a:cubicBezTo>
                  <a:cubicBezTo>
                    <a:pt x="177" y="469"/>
                    <a:pt x="180" y="469"/>
                    <a:pt x="183" y="469"/>
                  </a:cubicBezTo>
                  <a:cubicBezTo>
                    <a:pt x="259" y="463"/>
                    <a:pt x="282" y="405"/>
                    <a:pt x="288" y="342"/>
                  </a:cubicBezTo>
                  <a:cubicBezTo>
                    <a:pt x="294" y="318"/>
                    <a:pt x="288" y="301"/>
                    <a:pt x="288" y="255"/>
                  </a:cubicBezTo>
                  <a:lnTo>
                    <a:pt x="288" y="255"/>
                  </a:lnTo>
                  <a:cubicBezTo>
                    <a:pt x="369" y="295"/>
                    <a:pt x="444" y="330"/>
                    <a:pt x="525" y="359"/>
                  </a:cubicBezTo>
                  <a:cubicBezTo>
                    <a:pt x="547" y="367"/>
                    <a:pt x="569" y="371"/>
                    <a:pt x="590" y="371"/>
                  </a:cubicBezTo>
                  <a:cubicBezTo>
                    <a:pt x="679" y="371"/>
                    <a:pt x="759" y="307"/>
                    <a:pt x="769" y="214"/>
                  </a:cubicBezTo>
                  <a:cubicBezTo>
                    <a:pt x="774" y="156"/>
                    <a:pt x="740" y="98"/>
                    <a:pt x="687" y="81"/>
                  </a:cubicBezTo>
                  <a:cubicBezTo>
                    <a:pt x="587" y="44"/>
                    <a:pt x="483" y="1"/>
                    <a:pt x="3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15"/>
            <p:cNvSpPr/>
            <p:nvPr/>
          </p:nvSpPr>
          <p:spPr>
            <a:xfrm rot="1508308">
              <a:off x="380850" y="161703"/>
              <a:ext cx="172162" cy="89898"/>
            </a:xfrm>
            <a:custGeom>
              <a:avLst/>
              <a:gdLst/>
              <a:ahLst/>
              <a:cxnLst/>
              <a:rect l="l" t="t" r="r" b="b"/>
              <a:pathLst>
                <a:path w="1015" h="530" extrusionOk="0">
                  <a:moveTo>
                    <a:pt x="170" y="0"/>
                  </a:moveTo>
                  <a:cubicBezTo>
                    <a:pt x="140" y="0"/>
                    <a:pt x="109" y="12"/>
                    <a:pt x="76" y="40"/>
                  </a:cubicBezTo>
                  <a:cubicBezTo>
                    <a:pt x="0" y="110"/>
                    <a:pt x="24" y="174"/>
                    <a:pt x="58" y="243"/>
                  </a:cubicBezTo>
                  <a:cubicBezTo>
                    <a:pt x="105" y="346"/>
                    <a:pt x="151" y="395"/>
                    <a:pt x="219" y="395"/>
                  </a:cubicBezTo>
                  <a:cubicBezTo>
                    <a:pt x="270" y="395"/>
                    <a:pt x="333" y="367"/>
                    <a:pt x="418" y="313"/>
                  </a:cubicBezTo>
                  <a:cubicBezTo>
                    <a:pt x="458" y="371"/>
                    <a:pt x="499" y="411"/>
                    <a:pt x="528" y="452"/>
                  </a:cubicBezTo>
                  <a:cubicBezTo>
                    <a:pt x="558" y="499"/>
                    <a:pt x="608" y="524"/>
                    <a:pt x="657" y="524"/>
                  </a:cubicBezTo>
                  <a:cubicBezTo>
                    <a:pt x="674" y="524"/>
                    <a:pt x="691" y="521"/>
                    <a:pt x="707" y="515"/>
                  </a:cubicBezTo>
                  <a:cubicBezTo>
                    <a:pt x="742" y="499"/>
                    <a:pt x="780" y="491"/>
                    <a:pt x="817" y="491"/>
                  </a:cubicBezTo>
                  <a:cubicBezTo>
                    <a:pt x="861" y="491"/>
                    <a:pt x="904" y="502"/>
                    <a:pt x="945" y="527"/>
                  </a:cubicBezTo>
                  <a:cubicBezTo>
                    <a:pt x="949" y="528"/>
                    <a:pt x="954" y="529"/>
                    <a:pt x="959" y="529"/>
                  </a:cubicBezTo>
                  <a:cubicBezTo>
                    <a:pt x="973" y="529"/>
                    <a:pt x="988" y="523"/>
                    <a:pt x="997" y="510"/>
                  </a:cubicBezTo>
                  <a:cubicBezTo>
                    <a:pt x="1009" y="492"/>
                    <a:pt x="1014" y="463"/>
                    <a:pt x="997" y="452"/>
                  </a:cubicBezTo>
                  <a:cubicBezTo>
                    <a:pt x="930" y="413"/>
                    <a:pt x="907" y="308"/>
                    <a:pt x="819" y="308"/>
                  </a:cubicBezTo>
                  <a:cubicBezTo>
                    <a:pt x="801" y="308"/>
                    <a:pt x="779" y="313"/>
                    <a:pt x="754" y="324"/>
                  </a:cubicBezTo>
                  <a:cubicBezTo>
                    <a:pt x="743" y="329"/>
                    <a:pt x="734" y="332"/>
                    <a:pt x="726" y="332"/>
                  </a:cubicBezTo>
                  <a:cubicBezTo>
                    <a:pt x="687" y="332"/>
                    <a:pt x="667" y="283"/>
                    <a:pt x="644" y="255"/>
                  </a:cubicBezTo>
                  <a:cubicBezTo>
                    <a:pt x="600" y="192"/>
                    <a:pt x="556" y="145"/>
                    <a:pt x="485" y="145"/>
                  </a:cubicBezTo>
                  <a:cubicBezTo>
                    <a:pt x="472" y="145"/>
                    <a:pt x="457" y="147"/>
                    <a:pt x="441" y="150"/>
                  </a:cubicBezTo>
                  <a:cubicBezTo>
                    <a:pt x="430" y="153"/>
                    <a:pt x="421" y="155"/>
                    <a:pt x="412" y="155"/>
                  </a:cubicBezTo>
                  <a:cubicBezTo>
                    <a:pt x="353" y="155"/>
                    <a:pt x="331" y="94"/>
                    <a:pt x="296" y="64"/>
                  </a:cubicBezTo>
                  <a:cubicBezTo>
                    <a:pt x="255" y="26"/>
                    <a:pt x="213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15"/>
            <p:cNvSpPr/>
            <p:nvPr/>
          </p:nvSpPr>
          <p:spPr>
            <a:xfrm rot="1508308">
              <a:off x="56124" y="1879103"/>
              <a:ext cx="90576" cy="149094"/>
            </a:xfrm>
            <a:custGeom>
              <a:avLst/>
              <a:gdLst/>
              <a:ahLst/>
              <a:cxnLst/>
              <a:rect l="l" t="t" r="r" b="b"/>
              <a:pathLst>
                <a:path w="534" h="879" extrusionOk="0">
                  <a:moveTo>
                    <a:pt x="279" y="1"/>
                  </a:moveTo>
                  <a:cubicBezTo>
                    <a:pt x="260" y="1"/>
                    <a:pt x="244" y="15"/>
                    <a:pt x="238" y="50"/>
                  </a:cubicBezTo>
                  <a:cubicBezTo>
                    <a:pt x="209" y="172"/>
                    <a:pt x="122" y="259"/>
                    <a:pt x="64" y="363"/>
                  </a:cubicBezTo>
                  <a:cubicBezTo>
                    <a:pt x="6" y="456"/>
                    <a:pt x="0" y="502"/>
                    <a:pt x="105" y="537"/>
                  </a:cubicBezTo>
                  <a:cubicBezTo>
                    <a:pt x="232" y="577"/>
                    <a:pt x="203" y="629"/>
                    <a:pt x="145" y="705"/>
                  </a:cubicBezTo>
                  <a:cubicBezTo>
                    <a:pt x="105" y="756"/>
                    <a:pt x="105" y="825"/>
                    <a:pt x="144" y="877"/>
                  </a:cubicBezTo>
                  <a:lnTo>
                    <a:pt x="144" y="877"/>
                  </a:lnTo>
                  <a:cubicBezTo>
                    <a:pt x="309" y="823"/>
                    <a:pt x="384" y="669"/>
                    <a:pt x="487" y="548"/>
                  </a:cubicBezTo>
                  <a:cubicBezTo>
                    <a:pt x="533" y="502"/>
                    <a:pt x="528" y="427"/>
                    <a:pt x="476" y="380"/>
                  </a:cubicBezTo>
                  <a:cubicBezTo>
                    <a:pt x="406" y="311"/>
                    <a:pt x="354" y="235"/>
                    <a:pt x="377" y="131"/>
                  </a:cubicBezTo>
                  <a:cubicBezTo>
                    <a:pt x="383" y="102"/>
                    <a:pt x="360" y="62"/>
                    <a:pt x="342" y="38"/>
                  </a:cubicBezTo>
                  <a:cubicBezTo>
                    <a:pt x="322" y="15"/>
                    <a:pt x="299" y="1"/>
                    <a:pt x="279" y="1"/>
                  </a:cubicBezTo>
                  <a:close/>
                  <a:moveTo>
                    <a:pt x="144" y="877"/>
                  </a:moveTo>
                  <a:cubicBezTo>
                    <a:pt x="143" y="878"/>
                    <a:pt x="141" y="878"/>
                    <a:pt x="139" y="879"/>
                  </a:cubicBezTo>
                  <a:lnTo>
                    <a:pt x="145" y="879"/>
                  </a:lnTo>
                  <a:cubicBezTo>
                    <a:pt x="145" y="878"/>
                    <a:pt x="145" y="878"/>
                    <a:pt x="144" y="8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15"/>
            <p:cNvSpPr/>
            <p:nvPr/>
          </p:nvSpPr>
          <p:spPr>
            <a:xfrm rot="1508308">
              <a:off x="1685203" y="1760990"/>
              <a:ext cx="128910" cy="108216"/>
            </a:xfrm>
            <a:custGeom>
              <a:avLst/>
              <a:gdLst/>
              <a:ahLst/>
              <a:cxnLst/>
              <a:rect l="l" t="t" r="r" b="b"/>
              <a:pathLst>
                <a:path w="760" h="638" extrusionOk="0">
                  <a:moveTo>
                    <a:pt x="668" y="1"/>
                  </a:moveTo>
                  <a:cubicBezTo>
                    <a:pt x="638" y="1"/>
                    <a:pt x="608" y="20"/>
                    <a:pt x="580" y="41"/>
                  </a:cubicBezTo>
                  <a:cubicBezTo>
                    <a:pt x="562" y="52"/>
                    <a:pt x="545" y="64"/>
                    <a:pt x="516" y="93"/>
                  </a:cubicBezTo>
                  <a:cubicBezTo>
                    <a:pt x="394" y="110"/>
                    <a:pt x="319" y="243"/>
                    <a:pt x="191" y="290"/>
                  </a:cubicBezTo>
                  <a:cubicBezTo>
                    <a:pt x="116" y="325"/>
                    <a:pt x="58" y="388"/>
                    <a:pt x="29" y="469"/>
                  </a:cubicBezTo>
                  <a:cubicBezTo>
                    <a:pt x="0" y="516"/>
                    <a:pt x="12" y="579"/>
                    <a:pt x="58" y="614"/>
                  </a:cubicBezTo>
                  <a:cubicBezTo>
                    <a:pt x="76" y="630"/>
                    <a:pt x="97" y="637"/>
                    <a:pt x="119" y="637"/>
                  </a:cubicBezTo>
                  <a:cubicBezTo>
                    <a:pt x="145" y="637"/>
                    <a:pt x="172" y="625"/>
                    <a:pt x="191" y="603"/>
                  </a:cubicBezTo>
                  <a:cubicBezTo>
                    <a:pt x="249" y="536"/>
                    <a:pt x="330" y="492"/>
                    <a:pt x="418" y="492"/>
                  </a:cubicBezTo>
                  <a:cubicBezTo>
                    <a:pt x="437" y="492"/>
                    <a:pt x="456" y="494"/>
                    <a:pt x="475" y="498"/>
                  </a:cubicBezTo>
                  <a:cubicBezTo>
                    <a:pt x="481" y="499"/>
                    <a:pt x="486" y="500"/>
                    <a:pt x="492" y="500"/>
                  </a:cubicBezTo>
                  <a:cubicBezTo>
                    <a:pt x="564" y="500"/>
                    <a:pt x="615" y="429"/>
                    <a:pt x="620" y="354"/>
                  </a:cubicBezTo>
                  <a:cubicBezTo>
                    <a:pt x="620" y="284"/>
                    <a:pt x="649" y="220"/>
                    <a:pt x="701" y="174"/>
                  </a:cubicBezTo>
                  <a:cubicBezTo>
                    <a:pt x="748" y="139"/>
                    <a:pt x="759" y="75"/>
                    <a:pt x="724" y="29"/>
                  </a:cubicBezTo>
                  <a:cubicBezTo>
                    <a:pt x="706" y="9"/>
                    <a:pt x="687" y="1"/>
                    <a:pt x="6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15"/>
            <p:cNvSpPr/>
            <p:nvPr/>
          </p:nvSpPr>
          <p:spPr>
            <a:xfrm rot="1508308">
              <a:off x="1586967" y="1815102"/>
              <a:ext cx="68017" cy="140783"/>
            </a:xfrm>
            <a:custGeom>
              <a:avLst/>
              <a:gdLst/>
              <a:ahLst/>
              <a:cxnLst/>
              <a:rect l="l" t="t" r="r" b="b"/>
              <a:pathLst>
                <a:path w="401" h="830" extrusionOk="0">
                  <a:moveTo>
                    <a:pt x="198" y="1"/>
                  </a:moveTo>
                  <a:cubicBezTo>
                    <a:pt x="128" y="1"/>
                    <a:pt x="65" y="53"/>
                    <a:pt x="53" y="122"/>
                  </a:cubicBezTo>
                  <a:cubicBezTo>
                    <a:pt x="30" y="203"/>
                    <a:pt x="30" y="290"/>
                    <a:pt x="65" y="366"/>
                  </a:cubicBezTo>
                  <a:cubicBezTo>
                    <a:pt x="105" y="453"/>
                    <a:pt x="128" y="539"/>
                    <a:pt x="47" y="626"/>
                  </a:cubicBezTo>
                  <a:cubicBezTo>
                    <a:pt x="7" y="667"/>
                    <a:pt x="1" y="731"/>
                    <a:pt x="30" y="777"/>
                  </a:cubicBezTo>
                  <a:cubicBezTo>
                    <a:pt x="54" y="812"/>
                    <a:pt x="91" y="830"/>
                    <a:pt x="128" y="830"/>
                  </a:cubicBezTo>
                  <a:cubicBezTo>
                    <a:pt x="163" y="830"/>
                    <a:pt x="198" y="814"/>
                    <a:pt x="221" y="783"/>
                  </a:cubicBezTo>
                  <a:cubicBezTo>
                    <a:pt x="273" y="702"/>
                    <a:pt x="314" y="621"/>
                    <a:pt x="378" y="545"/>
                  </a:cubicBezTo>
                  <a:cubicBezTo>
                    <a:pt x="401" y="510"/>
                    <a:pt x="401" y="464"/>
                    <a:pt x="383" y="424"/>
                  </a:cubicBezTo>
                  <a:cubicBezTo>
                    <a:pt x="343" y="337"/>
                    <a:pt x="331" y="244"/>
                    <a:pt x="337" y="146"/>
                  </a:cubicBezTo>
                  <a:cubicBezTo>
                    <a:pt x="343" y="70"/>
                    <a:pt x="279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15"/>
            <p:cNvSpPr/>
            <p:nvPr/>
          </p:nvSpPr>
          <p:spPr>
            <a:xfrm rot="1508308">
              <a:off x="1182974" y="847677"/>
              <a:ext cx="136712" cy="70731"/>
            </a:xfrm>
            <a:custGeom>
              <a:avLst/>
              <a:gdLst/>
              <a:ahLst/>
              <a:cxnLst/>
              <a:rect l="l" t="t" r="r" b="b"/>
              <a:pathLst>
                <a:path w="806" h="417" extrusionOk="0">
                  <a:moveTo>
                    <a:pt x="622" y="1"/>
                  </a:moveTo>
                  <a:cubicBezTo>
                    <a:pt x="593" y="1"/>
                    <a:pt x="565" y="8"/>
                    <a:pt x="539" y="24"/>
                  </a:cubicBezTo>
                  <a:cubicBezTo>
                    <a:pt x="465" y="69"/>
                    <a:pt x="382" y="96"/>
                    <a:pt x="295" y="96"/>
                  </a:cubicBezTo>
                  <a:cubicBezTo>
                    <a:pt x="280" y="96"/>
                    <a:pt x="265" y="95"/>
                    <a:pt x="249" y="94"/>
                  </a:cubicBezTo>
                  <a:cubicBezTo>
                    <a:pt x="209" y="100"/>
                    <a:pt x="168" y="111"/>
                    <a:pt x="139" y="134"/>
                  </a:cubicBezTo>
                  <a:cubicBezTo>
                    <a:pt x="64" y="181"/>
                    <a:pt x="0" y="244"/>
                    <a:pt x="41" y="337"/>
                  </a:cubicBezTo>
                  <a:cubicBezTo>
                    <a:pt x="66" y="395"/>
                    <a:pt x="111" y="416"/>
                    <a:pt x="160" y="416"/>
                  </a:cubicBezTo>
                  <a:cubicBezTo>
                    <a:pt x="189" y="416"/>
                    <a:pt x="221" y="408"/>
                    <a:pt x="249" y="395"/>
                  </a:cubicBezTo>
                  <a:cubicBezTo>
                    <a:pt x="301" y="374"/>
                    <a:pt x="356" y="362"/>
                    <a:pt x="411" y="362"/>
                  </a:cubicBezTo>
                  <a:cubicBezTo>
                    <a:pt x="430" y="362"/>
                    <a:pt x="450" y="363"/>
                    <a:pt x="469" y="366"/>
                  </a:cubicBezTo>
                  <a:cubicBezTo>
                    <a:pt x="478" y="367"/>
                    <a:pt x="487" y="367"/>
                    <a:pt x="496" y="367"/>
                  </a:cubicBezTo>
                  <a:cubicBezTo>
                    <a:pt x="556" y="367"/>
                    <a:pt x="616" y="350"/>
                    <a:pt x="672" y="320"/>
                  </a:cubicBezTo>
                  <a:cubicBezTo>
                    <a:pt x="771" y="250"/>
                    <a:pt x="805" y="158"/>
                    <a:pt x="759" y="82"/>
                  </a:cubicBezTo>
                  <a:cubicBezTo>
                    <a:pt x="729" y="29"/>
                    <a:pt x="676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15"/>
            <p:cNvSpPr/>
            <p:nvPr/>
          </p:nvSpPr>
          <p:spPr>
            <a:xfrm rot="1508308">
              <a:off x="1624584" y="1056705"/>
              <a:ext cx="117036" cy="93120"/>
            </a:xfrm>
            <a:custGeom>
              <a:avLst/>
              <a:gdLst/>
              <a:ahLst/>
              <a:cxnLst/>
              <a:rect l="l" t="t" r="r" b="b"/>
              <a:pathLst>
                <a:path w="690" h="549" extrusionOk="0">
                  <a:moveTo>
                    <a:pt x="512" y="0"/>
                  </a:moveTo>
                  <a:cubicBezTo>
                    <a:pt x="463" y="0"/>
                    <a:pt x="422" y="23"/>
                    <a:pt x="406" y="72"/>
                  </a:cubicBezTo>
                  <a:cubicBezTo>
                    <a:pt x="383" y="140"/>
                    <a:pt x="355" y="164"/>
                    <a:pt x="319" y="164"/>
                  </a:cubicBezTo>
                  <a:cubicBezTo>
                    <a:pt x="291" y="164"/>
                    <a:pt x="258" y="150"/>
                    <a:pt x="220" y="130"/>
                  </a:cubicBezTo>
                  <a:cubicBezTo>
                    <a:pt x="199" y="117"/>
                    <a:pt x="176" y="109"/>
                    <a:pt x="155" y="109"/>
                  </a:cubicBezTo>
                  <a:cubicBezTo>
                    <a:pt x="120" y="109"/>
                    <a:pt x="96" y="133"/>
                    <a:pt x="110" y="199"/>
                  </a:cubicBezTo>
                  <a:cubicBezTo>
                    <a:pt x="128" y="280"/>
                    <a:pt x="81" y="326"/>
                    <a:pt x="41" y="379"/>
                  </a:cubicBezTo>
                  <a:cubicBezTo>
                    <a:pt x="0" y="419"/>
                    <a:pt x="6" y="489"/>
                    <a:pt x="52" y="523"/>
                  </a:cubicBezTo>
                  <a:cubicBezTo>
                    <a:pt x="67" y="540"/>
                    <a:pt x="86" y="548"/>
                    <a:pt x="106" y="548"/>
                  </a:cubicBezTo>
                  <a:cubicBezTo>
                    <a:pt x="133" y="548"/>
                    <a:pt x="161" y="533"/>
                    <a:pt x="174" y="506"/>
                  </a:cubicBezTo>
                  <a:cubicBezTo>
                    <a:pt x="208" y="458"/>
                    <a:pt x="250" y="454"/>
                    <a:pt x="293" y="454"/>
                  </a:cubicBezTo>
                  <a:cubicBezTo>
                    <a:pt x="301" y="454"/>
                    <a:pt x="310" y="454"/>
                    <a:pt x="319" y="454"/>
                  </a:cubicBezTo>
                  <a:cubicBezTo>
                    <a:pt x="394" y="454"/>
                    <a:pt x="469" y="431"/>
                    <a:pt x="533" y="390"/>
                  </a:cubicBezTo>
                  <a:cubicBezTo>
                    <a:pt x="614" y="350"/>
                    <a:pt x="672" y="269"/>
                    <a:pt x="678" y="176"/>
                  </a:cubicBezTo>
                  <a:cubicBezTo>
                    <a:pt x="690" y="101"/>
                    <a:pt x="649" y="31"/>
                    <a:pt x="580" y="14"/>
                  </a:cubicBezTo>
                  <a:cubicBezTo>
                    <a:pt x="556" y="5"/>
                    <a:pt x="533" y="0"/>
                    <a:pt x="5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15"/>
            <p:cNvSpPr/>
            <p:nvPr/>
          </p:nvSpPr>
          <p:spPr>
            <a:xfrm rot="1508308">
              <a:off x="1094009" y="671519"/>
              <a:ext cx="82774" cy="146550"/>
            </a:xfrm>
            <a:custGeom>
              <a:avLst/>
              <a:gdLst/>
              <a:ahLst/>
              <a:cxnLst/>
              <a:rect l="l" t="t" r="r" b="b"/>
              <a:pathLst>
                <a:path w="488" h="864" extrusionOk="0">
                  <a:moveTo>
                    <a:pt x="152" y="1"/>
                  </a:moveTo>
                  <a:cubicBezTo>
                    <a:pt x="130" y="1"/>
                    <a:pt x="105" y="7"/>
                    <a:pt x="76" y="23"/>
                  </a:cubicBezTo>
                  <a:cubicBezTo>
                    <a:pt x="30" y="52"/>
                    <a:pt x="1" y="104"/>
                    <a:pt x="18" y="156"/>
                  </a:cubicBezTo>
                  <a:cubicBezTo>
                    <a:pt x="18" y="232"/>
                    <a:pt x="59" y="301"/>
                    <a:pt x="128" y="336"/>
                  </a:cubicBezTo>
                  <a:cubicBezTo>
                    <a:pt x="296" y="417"/>
                    <a:pt x="296" y="417"/>
                    <a:pt x="256" y="591"/>
                  </a:cubicBezTo>
                  <a:cubicBezTo>
                    <a:pt x="244" y="637"/>
                    <a:pt x="233" y="684"/>
                    <a:pt x="233" y="736"/>
                  </a:cubicBezTo>
                  <a:cubicBezTo>
                    <a:pt x="233" y="800"/>
                    <a:pt x="262" y="857"/>
                    <a:pt x="337" y="863"/>
                  </a:cubicBezTo>
                  <a:cubicBezTo>
                    <a:pt x="406" y="863"/>
                    <a:pt x="470" y="805"/>
                    <a:pt x="470" y="736"/>
                  </a:cubicBezTo>
                  <a:cubicBezTo>
                    <a:pt x="470" y="701"/>
                    <a:pt x="464" y="666"/>
                    <a:pt x="453" y="637"/>
                  </a:cubicBezTo>
                  <a:cubicBezTo>
                    <a:pt x="406" y="527"/>
                    <a:pt x="354" y="417"/>
                    <a:pt x="458" y="313"/>
                  </a:cubicBezTo>
                  <a:cubicBezTo>
                    <a:pt x="464" y="301"/>
                    <a:pt x="470" y="290"/>
                    <a:pt x="470" y="278"/>
                  </a:cubicBezTo>
                  <a:cubicBezTo>
                    <a:pt x="487" y="214"/>
                    <a:pt x="447" y="151"/>
                    <a:pt x="383" y="133"/>
                  </a:cubicBezTo>
                  <a:cubicBezTo>
                    <a:pt x="299" y="110"/>
                    <a:pt x="246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15"/>
            <p:cNvSpPr/>
            <p:nvPr/>
          </p:nvSpPr>
          <p:spPr>
            <a:xfrm rot="1508308">
              <a:off x="740472" y="691787"/>
              <a:ext cx="126874" cy="87014"/>
            </a:xfrm>
            <a:custGeom>
              <a:avLst/>
              <a:gdLst/>
              <a:ahLst/>
              <a:cxnLst/>
              <a:rect l="l" t="t" r="r" b="b"/>
              <a:pathLst>
                <a:path w="748" h="513" extrusionOk="0">
                  <a:moveTo>
                    <a:pt x="306" y="0"/>
                  </a:moveTo>
                  <a:cubicBezTo>
                    <a:pt x="303" y="0"/>
                    <a:pt x="299" y="1"/>
                    <a:pt x="296" y="1"/>
                  </a:cubicBezTo>
                  <a:cubicBezTo>
                    <a:pt x="215" y="7"/>
                    <a:pt x="139" y="24"/>
                    <a:pt x="58" y="47"/>
                  </a:cubicBezTo>
                  <a:cubicBezTo>
                    <a:pt x="18" y="65"/>
                    <a:pt x="0" y="117"/>
                    <a:pt x="29" y="152"/>
                  </a:cubicBezTo>
                  <a:cubicBezTo>
                    <a:pt x="76" y="221"/>
                    <a:pt x="134" y="291"/>
                    <a:pt x="41" y="372"/>
                  </a:cubicBezTo>
                  <a:cubicBezTo>
                    <a:pt x="29" y="383"/>
                    <a:pt x="47" y="424"/>
                    <a:pt x="53" y="435"/>
                  </a:cubicBezTo>
                  <a:cubicBezTo>
                    <a:pt x="78" y="481"/>
                    <a:pt x="125" y="513"/>
                    <a:pt x="179" y="513"/>
                  </a:cubicBezTo>
                  <a:cubicBezTo>
                    <a:pt x="187" y="513"/>
                    <a:pt x="195" y="512"/>
                    <a:pt x="203" y="511"/>
                  </a:cubicBezTo>
                  <a:cubicBezTo>
                    <a:pt x="267" y="505"/>
                    <a:pt x="313" y="441"/>
                    <a:pt x="296" y="378"/>
                  </a:cubicBezTo>
                  <a:cubicBezTo>
                    <a:pt x="290" y="325"/>
                    <a:pt x="273" y="285"/>
                    <a:pt x="336" y="256"/>
                  </a:cubicBezTo>
                  <a:cubicBezTo>
                    <a:pt x="349" y="249"/>
                    <a:pt x="360" y="247"/>
                    <a:pt x="370" y="247"/>
                  </a:cubicBezTo>
                  <a:cubicBezTo>
                    <a:pt x="405" y="247"/>
                    <a:pt x="424" y="281"/>
                    <a:pt x="446" y="308"/>
                  </a:cubicBezTo>
                  <a:cubicBezTo>
                    <a:pt x="480" y="351"/>
                    <a:pt x="526" y="375"/>
                    <a:pt x="577" y="375"/>
                  </a:cubicBezTo>
                  <a:cubicBezTo>
                    <a:pt x="587" y="375"/>
                    <a:pt x="598" y="374"/>
                    <a:pt x="609" y="372"/>
                  </a:cubicBezTo>
                  <a:cubicBezTo>
                    <a:pt x="672" y="366"/>
                    <a:pt x="730" y="337"/>
                    <a:pt x="742" y="262"/>
                  </a:cubicBezTo>
                  <a:cubicBezTo>
                    <a:pt x="748" y="192"/>
                    <a:pt x="696" y="169"/>
                    <a:pt x="643" y="152"/>
                  </a:cubicBezTo>
                  <a:cubicBezTo>
                    <a:pt x="608" y="134"/>
                    <a:pt x="573" y="126"/>
                    <a:pt x="537" y="126"/>
                  </a:cubicBezTo>
                  <a:cubicBezTo>
                    <a:pt x="526" y="126"/>
                    <a:pt x="515" y="127"/>
                    <a:pt x="504" y="128"/>
                  </a:cubicBezTo>
                  <a:cubicBezTo>
                    <a:pt x="495" y="130"/>
                    <a:pt x="485" y="131"/>
                    <a:pt x="475" y="131"/>
                  </a:cubicBezTo>
                  <a:cubicBezTo>
                    <a:pt x="450" y="131"/>
                    <a:pt x="426" y="123"/>
                    <a:pt x="418" y="94"/>
                  </a:cubicBezTo>
                  <a:cubicBezTo>
                    <a:pt x="396" y="44"/>
                    <a:pt x="363" y="0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15"/>
            <p:cNvSpPr/>
            <p:nvPr/>
          </p:nvSpPr>
          <p:spPr>
            <a:xfrm rot="1508308">
              <a:off x="703798" y="2009025"/>
              <a:ext cx="104315" cy="106520"/>
            </a:xfrm>
            <a:custGeom>
              <a:avLst/>
              <a:gdLst/>
              <a:ahLst/>
              <a:cxnLst/>
              <a:rect l="l" t="t" r="r" b="b"/>
              <a:pathLst>
                <a:path w="615" h="628" extrusionOk="0">
                  <a:moveTo>
                    <a:pt x="163" y="0"/>
                  </a:moveTo>
                  <a:cubicBezTo>
                    <a:pt x="137" y="0"/>
                    <a:pt x="109" y="9"/>
                    <a:pt x="82" y="28"/>
                  </a:cubicBezTo>
                  <a:cubicBezTo>
                    <a:pt x="1" y="86"/>
                    <a:pt x="35" y="173"/>
                    <a:pt x="70" y="248"/>
                  </a:cubicBezTo>
                  <a:cubicBezTo>
                    <a:pt x="82" y="271"/>
                    <a:pt x="93" y="289"/>
                    <a:pt x="111" y="312"/>
                  </a:cubicBezTo>
                  <a:cubicBezTo>
                    <a:pt x="163" y="411"/>
                    <a:pt x="302" y="457"/>
                    <a:pt x="342" y="590"/>
                  </a:cubicBezTo>
                  <a:cubicBezTo>
                    <a:pt x="350" y="617"/>
                    <a:pt x="373" y="627"/>
                    <a:pt x="400" y="627"/>
                  </a:cubicBezTo>
                  <a:cubicBezTo>
                    <a:pt x="433" y="627"/>
                    <a:pt x="473" y="612"/>
                    <a:pt x="505" y="590"/>
                  </a:cubicBezTo>
                  <a:cubicBezTo>
                    <a:pt x="615" y="509"/>
                    <a:pt x="609" y="341"/>
                    <a:pt x="487" y="231"/>
                  </a:cubicBezTo>
                  <a:cubicBezTo>
                    <a:pt x="429" y="179"/>
                    <a:pt x="360" y="132"/>
                    <a:pt x="302" y="75"/>
                  </a:cubicBezTo>
                  <a:cubicBezTo>
                    <a:pt x="264" y="32"/>
                    <a:pt x="215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15"/>
            <p:cNvSpPr/>
            <p:nvPr/>
          </p:nvSpPr>
          <p:spPr>
            <a:xfrm rot="1508308">
              <a:off x="1490108" y="1794124"/>
              <a:ext cx="89728" cy="110082"/>
            </a:xfrm>
            <a:custGeom>
              <a:avLst/>
              <a:gdLst/>
              <a:ahLst/>
              <a:cxnLst/>
              <a:rect l="l" t="t" r="r" b="b"/>
              <a:pathLst>
                <a:path w="529" h="649" extrusionOk="0">
                  <a:moveTo>
                    <a:pt x="376" y="0"/>
                  </a:moveTo>
                  <a:cubicBezTo>
                    <a:pt x="334" y="0"/>
                    <a:pt x="297" y="27"/>
                    <a:pt x="262" y="62"/>
                  </a:cubicBezTo>
                  <a:cubicBezTo>
                    <a:pt x="233" y="97"/>
                    <a:pt x="198" y="138"/>
                    <a:pt x="163" y="167"/>
                  </a:cubicBezTo>
                  <a:cubicBezTo>
                    <a:pt x="1" y="306"/>
                    <a:pt x="7" y="329"/>
                    <a:pt x="209" y="416"/>
                  </a:cubicBezTo>
                  <a:cubicBezTo>
                    <a:pt x="186" y="491"/>
                    <a:pt x="111" y="555"/>
                    <a:pt x="186" y="613"/>
                  </a:cubicBezTo>
                  <a:cubicBezTo>
                    <a:pt x="217" y="639"/>
                    <a:pt x="246" y="648"/>
                    <a:pt x="275" y="648"/>
                  </a:cubicBezTo>
                  <a:cubicBezTo>
                    <a:pt x="317" y="648"/>
                    <a:pt x="357" y="628"/>
                    <a:pt x="395" y="607"/>
                  </a:cubicBezTo>
                  <a:cubicBezTo>
                    <a:pt x="464" y="572"/>
                    <a:pt x="528" y="503"/>
                    <a:pt x="493" y="427"/>
                  </a:cubicBezTo>
                  <a:cubicBezTo>
                    <a:pt x="453" y="358"/>
                    <a:pt x="459" y="271"/>
                    <a:pt x="499" y="202"/>
                  </a:cubicBezTo>
                  <a:cubicBezTo>
                    <a:pt x="528" y="138"/>
                    <a:pt x="505" y="57"/>
                    <a:pt x="441" y="22"/>
                  </a:cubicBezTo>
                  <a:cubicBezTo>
                    <a:pt x="418" y="7"/>
                    <a:pt x="397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15"/>
            <p:cNvSpPr/>
            <p:nvPr/>
          </p:nvSpPr>
          <p:spPr>
            <a:xfrm rot="1508308">
              <a:off x="220319" y="909550"/>
              <a:ext cx="125009" cy="109573"/>
            </a:xfrm>
            <a:custGeom>
              <a:avLst/>
              <a:gdLst/>
              <a:ahLst/>
              <a:cxnLst/>
              <a:rect l="l" t="t" r="r" b="b"/>
              <a:pathLst>
                <a:path w="737" h="646" extrusionOk="0">
                  <a:moveTo>
                    <a:pt x="408" y="0"/>
                  </a:moveTo>
                  <a:cubicBezTo>
                    <a:pt x="388" y="0"/>
                    <a:pt x="370" y="16"/>
                    <a:pt x="354" y="31"/>
                  </a:cubicBezTo>
                  <a:cubicBezTo>
                    <a:pt x="329" y="56"/>
                    <a:pt x="295" y="70"/>
                    <a:pt x="261" y="70"/>
                  </a:cubicBezTo>
                  <a:cubicBezTo>
                    <a:pt x="241" y="70"/>
                    <a:pt x="221" y="65"/>
                    <a:pt x="204" y="54"/>
                  </a:cubicBezTo>
                  <a:cubicBezTo>
                    <a:pt x="177" y="37"/>
                    <a:pt x="144" y="29"/>
                    <a:pt x="111" y="29"/>
                  </a:cubicBezTo>
                  <a:cubicBezTo>
                    <a:pt x="101" y="29"/>
                    <a:pt x="92" y="30"/>
                    <a:pt x="82" y="31"/>
                  </a:cubicBezTo>
                  <a:cubicBezTo>
                    <a:pt x="41" y="43"/>
                    <a:pt x="12" y="77"/>
                    <a:pt x="7" y="118"/>
                  </a:cubicBezTo>
                  <a:cubicBezTo>
                    <a:pt x="1" y="153"/>
                    <a:pt x="12" y="199"/>
                    <a:pt x="41" y="205"/>
                  </a:cubicBezTo>
                  <a:cubicBezTo>
                    <a:pt x="209" y="222"/>
                    <a:pt x="238" y="425"/>
                    <a:pt x="401" y="454"/>
                  </a:cubicBezTo>
                  <a:cubicBezTo>
                    <a:pt x="482" y="471"/>
                    <a:pt x="430" y="576"/>
                    <a:pt x="447" y="645"/>
                  </a:cubicBezTo>
                  <a:cubicBezTo>
                    <a:pt x="451" y="645"/>
                    <a:pt x="454" y="646"/>
                    <a:pt x="457" y="646"/>
                  </a:cubicBezTo>
                  <a:cubicBezTo>
                    <a:pt x="525" y="646"/>
                    <a:pt x="554" y="593"/>
                    <a:pt x="603" y="581"/>
                  </a:cubicBezTo>
                  <a:cubicBezTo>
                    <a:pt x="684" y="570"/>
                    <a:pt x="737" y="489"/>
                    <a:pt x="713" y="413"/>
                  </a:cubicBezTo>
                  <a:cubicBezTo>
                    <a:pt x="702" y="338"/>
                    <a:pt x="638" y="274"/>
                    <a:pt x="563" y="269"/>
                  </a:cubicBezTo>
                  <a:lnTo>
                    <a:pt x="540" y="269"/>
                  </a:lnTo>
                  <a:cubicBezTo>
                    <a:pt x="389" y="245"/>
                    <a:pt x="389" y="245"/>
                    <a:pt x="435" y="106"/>
                  </a:cubicBezTo>
                  <a:cubicBezTo>
                    <a:pt x="447" y="77"/>
                    <a:pt x="476" y="43"/>
                    <a:pt x="441" y="14"/>
                  </a:cubicBezTo>
                  <a:cubicBezTo>
                    <a:pt x="430" y="4"/>
                    <a:pt x="419" y="0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15"/>
            <p:cNvSpPr/>
            <p:nvPr/>
          </p:nvSpPr>
          <p:spPr>
            <a:xfrm rot="1508308">
              <a:off x="1146814" y="1276168"/>
              <a:ext cx="122973" cy="109064"/>
            </a:xfrm>
            <a:custGeom>
              <a:avLst/>
              <a:gdLst/>
              <a:ahLst/>
              <a:cxnLst/>
              <a:rect l="l" t="t" r="r" b="b"/>
              <a:pathLst>
                <a:path w="725" h="643" extrusionOk="0">
                  <a:moveTo>
                    <a:pt x="401" y="0"/>
                  </a:moveTo>
                  <a:cubicBezTo>
                    <a:pt x="368" y="0"/>
                    <a:pt x="330" y="7"/>
                    <a:pt x="285" y="21"/>
                  </a:cubicBezTo>
                  <a:cubicBezTo>
                    <a:pt x="264" y="24"/>
                    <a:pt x="244" y="26"/>
                    <a:pt x="224" y="26"/>
                  </a:cubicBezTo>
                  <a:cubicBezTo>
                    <a:pt x="204" y="26"/>
                    <a:pt x="183" y="24"/>
                    <a:pt x="163" y="21"/>
                  </a:cubicBezTo>
                  <a:cubicBezTo>
                    <a:pt x="94" y="33"/>
                    <a:pt x="36" y="85"/>
                    <a:pt x="18" y="149"/>
                  </a:cubicBezTo>
                  <a:cubicBezTo>
                    <a:pt x="1" y="195"/>
                    <a:pt x="12" y="253"/>
                    <a:pt x="59" y="282"/>
                  </a:cubicBezTo>
                  <a:cubicBezTo>
                    <a:pt x="80" y="300"/>
                    <a:pt x="106" y="309"/>
                    <a:pt x="134" y="309"/>
                  </a:cubicBezTo>
                  <a:cubicBezTo>
                    <a:pt x="167" y="309"/>
                    <a:pt x="201" y="296"/>
                    <a:pt x="227" y="270"/>
                  </a:cubicBezTo>
                  <a:cubicBezTo>
                    <a:pt x="255" y="249"/>
                    <a:pt x="280" y="240"/>
                    <a:pt x="302" y="240"/>
                  </a:cubicBezTo>
                  <a:cubicBezTo>
                    <a:pt x="357" y="240"/>
                    <a:pt x="395" y="294"/>
                    <a:pt x="424" y="340"/>
                  </a:cubicBezTo>
                  <a:cubicBezTo>
                    <a:pt x="459" y="398"/>
                    <a:pt x="482" y="462"/>
                    <a:pt x="499" y="525"/>
                  </a:cubicBezTo>
                  <a:cubicBezTo>
                    <a:pt x="514" y="588"/>
                    <a:pt x="536" y="643"/>
                    <a:pt x="593" y="643"/>
                  </a:cubicBezTo>
                  <a:cubicBezTo>
                    <a:pt x="605" y="643"/>
                    <a:pt x="618" y="640"/>
                    <a:pt x="632" y="635"/>
                  </a:cubicBezTo>
                  <a:cubicBezTo>
                    <a:pt x="725" y="601"/>
                    <a:pt x="702" y="525"/>
                    <a:pt x="690" y="456"/>
                  </a:cubicBezTo>
                  <a:cubicBezTo>
                    <a:pt x="684" y="433"/>
                    <a:pt x="673" y="415"/>
                    <a:pt x="667" y="392"/>
                  </a:cubicBezTo>
                  <a:cubicBezTo>
                    <a:pt x="569" y="346"/>
                    <a:pt x="563" y="265"/>
                    <a:pt x="551" y="178"/>
                  </a:cubicBezTo>
                  <a:cubicBezTo>
                    <a:pt x="534" y="55"/>
                    <a:pt x="489" y="0"/>
                    <a:pt x="4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15"/>
            <p:cNvSpPr/>
            <p:nvPr/>
          </p:nvSpPr>
          <p:spPr>
            <a:xfrm rot="1508308">
              <a:off x="1765680" y="1329260"/>
              <a:ext cx="90406" cy="102619"/>
            </a:xfrm>
            <a:custGeom>
              <a:avLst/>
              <a:gdLst/>
              <a:ahLst/>
              <a:cxnLst/>
              <a:rect l="l" t="t" r="r" b="b"/>
              <a:pathLst>
                <a:path w="533" h="605" extrusionOk="0">
                  <a:moveTo>
                    <a:pt x="99" y="0"/>
                  </a:moveTo>
                  <a:cubicBezTo>
                    <a:pt x="46" y="0"/>
                    <a:pt x="1" y="45"/>
                    <a:pt x="5" y="104"/>
                  </a:cubicBezTo>
                  <a:cubicBezTo>
                    <a:pt x="5" y="231"/>
                    <a:pt x="46" y="359"/>
                    <a:pt x="46" y="492"/>
                  </a:cubicBezTo>
                  <a:cubicBezTo>
                    <a:pt x="46" y="536"/>
                    <a:pt x="73" y="559"/>
                    <a:pt x="114" y="559"/>
                  </a:cubicBezTo>
                  <a:cubicBezTo>
                    <a:pt x="139" y="559"/>
                    <a:pt x="169" y="550"/>
                    <a:pt x="202" y="533"/>
                  </a:cubicBezTo>
                  <a:cubicBezTo>
                    <a:pt x="227" y="519"/>
                    <a:pt x="249" y="487"/>
                    <a:pt x="271" y="487"/>
                  </a:cubicBezTo>
                  <a:cubicBezTo>
                    <a:pt x="285" y="487"/>
                    <a:pt x="299" y="500"/>
                    <a:pt x="312" y="539"/>
                  </a:cubicBezTo>
                  <a:cubicBezTo>
                    <a:pt x="321" y="578"/>
                    <a:pt x="353" y="605"/>
                    <a:pt x="391" y="605"/>
                  </a:cubicBezTo>
                  <a:cubicBezTo>
                    <a:pt x="403" y="605"/>
                    <a:pt x="416" y="602"/>
                    <a:pt x="428" y="596"/>
                  </a:cubicBezTo>
                  <a:cubicBezTo>
                    <a:pt x="480" y="585"/>
                    <a:pt x="521" y="539"/>
                    <a:pt x="527" y="481"/>
                  </a:cubicBezTo>
                  <a:cubicBezTo>
                    <a:pt x="532" y="428"/>
                    <a:pt x="509" y="371"/>
                    <a:pt x="463" y="342"/>
                  </a:cubicBezTo>
                  <a:cubicBezTo>
                    <a:pt x="448" y="331"/>
                    <a:pt x="429" y="330"/>
                    <a:pt x="410" y="330"/>
                  </a:cubicBezTo>
                  <a:cubicBezTo>
                    <a:pt x="403" y="330"/>
                    <a:pt x="395" y="330"/>
                    <a:pt x="388" y="330"/>
                  </a:cubicBezTo>
                  <a:cubicBezTo>
                    <a:pt x="361" y="330"/>
                    <a:pt x="338" y="327"/>
                    <a:pt x="330" y="301"/>
                  </a:cubicBezTo>
                  <a:cubicBezTo>
                    <a:pt x="318" y="255"/>
                    <a:pt x="312" y="208"/>
                    <a:pt x="301" y="162"/>
                  </a:cubicBezTo>
                  <a:cubicBezTo>
                    <a:pt x="277" y="92"/>
                    <a:pt x="219" y="35"/>
                    <a:pt x="144" y="11"/>
                  </a:cubicBezTo>
                  <a:cubicBezTo>
                    <a:pt x="129" y="4"/>
                    <a:pt x="114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15"/>
            <p:cNvSpPr/>
            <p:nvPr/>
          </p:nvSpPr>
          <p:spPr>
            <a:xfrm rot="1508308">
              <a:off x="464902" y="928170"/>
              <a:ext cx="101940" cy="144345"/>
            </a:xfrm>
            <a:custGeom>
              <a:avLst/>
              <a:gdLst/>
              <a:ahLst/>
              <a:cxnLst/>
              <a:rect l="l" t="t" r="r" b="b"/>
              <a:pathLst>
                <a:path w="601" h="851" extrusionOk="0">
                  <a:moveTo>
                    <a:pt x="146" y="1"/>
                  </a:moveTo>
                  <a:cubicBezTo>
                    <a:pt x="112" y="1"/>
                    <a:pt x="73" y="24"/>
                    <a:pt x="53" y="62"/>
                  </a:cubicBezTo>
                  <a:cubicBezTo>
                    <a:pt x="30" y="114"/>
                    <a:pt x="12" y="166"/>
                    <a:pt x="7" y="218"/>
                  </a:cubicBezTo>
                  <a:cubicBezTo>
                    <a:pt x="1" y="270"/>
                    <a:pt x="24" y="305"/>
                    <a:pt x="82" y="317"/>
                  </a:cubicBezTo>
                  <a:cubicBezTo>
                    <a:pt x="314" y="351"/>
                    <a:pt x="331" y="380"/>
                    <a:pt x="325" y="612"/>
                  </a:cubicBezTo>
                  <a:cubicBezTo>
                    <a:pt x="320" y="664"/>
                    <a:pt x="302" y="711"/>
                    <a:pt x="331" y="763"/>
                  </a:cubicBezTo>
                  <a:cubicBezTo>
                    <a:pt x="377" y="803"/>
                    <a:pt x="430" y="832"/>
                    <a:pt x="482" y="850"/>
                  </a:cubicBezTo>
                  <a:cubicBezTo>
                    <a:pt x="487" y="850"/>
                    <a:pt x="491" y="851"/>
                    <a:pt x="496" y="851"/>
                  </a:cubicBezTo>
                  <a:cubicBezTo>
                    <a:pt x="554" y="851"/>
                    <a:pt x="600" y="789"/>
                    <a:pt x="563" y="751"/>
                  </a:cubicBezTo>
                  <a:cubicBezTo>
                    <a:pt x="493" y="670"/>
                    <a:pt x="534" y="548"/>
                    <a:pt x="453" y="473"/>
                  </a:cubicBezTo>
                  <a:cubicBezTo>
                    <a:pt x="441" y="467"/>
                    <a:pt x="430" y="444"/>
                    <a:pt x="430" y="438"/>
                  </a:cubicBezTo>
                  <a:cubicBezTo>
                    <a:pt x="540" y="206"/>
                    <a:pt x="267" y="178"/>
                    <a:pt x="204" y="38"/>
                  </a:cubicBezTo>
                  <a:cubicBezTo>
                    <a:pt x="192" y="12"/>
                    <a:pt x="170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15"/>
            <p:cNvSpPr/>
            <p:nvPr/>
          </p:nvSpPr>
          <p:spPr>
            <a:xfrm rot="1508308">
              <a:off x="2154180" y="1857207"/>
              <a:ext cx="103297" cy="76159"/>
            </a:xfrm>
            <a:custGeom>
              <a:avLst/>
              <a:gdLst/>
              <a:ahLst/>
              <a:cxnLst/>
              <a:rect l="l" t="t" r="r" b="b"/>
              <a:pathLst>
                <a:path w="609" h="449" extrusionOk="0">
                  <a:moveTo>
                    <a:pt x="430" y="1"/>
                  </a:moveTo>
                  <a:cubicBezTo>
                    <a:pt x="403" y="1"/>
                    <a:pt x="377" y="8"/>
                    <a:pt x="354" y="23"/>
                  </a:cubicBezTo>
                  <a:cubicBezTo>
                    <a:pt x="325" y="41"/>
                    <a:pt x="302" y="58"/>
                    <a:pt x="279" y="76"/>
                  </a:cubicBezTo>
                  <a:cubicBezTo>
                    <a:pt x="232" y="116"/>
                    <a:pt x="180" y="139"/>
                    <a:pt x="128" y="157"/>
                  </a:cubicBezTo>
                  <a:cubicBezTo>
                    <a:pt x="12" y="209"/>
                    <a:pt x="1" y="313"/>
                    <a:pt x="99" y="394"/>
                  </a:cubicBezTo>
                  <a:cubicBezTo>
                    <a:pt x="144" y="432"/>
                    <a:pt x="201" y="449"/>
                    <a:pt x="262" y="449"/>
                  </a:cubicBezTo>
                  <a:cubicBezTo>
                    <a:pt x="405" y="449"/>
                    <a:pt x="563" y="353"/>
                    <a:pt x="591" y="215"/>
                  </a:cubicBezTo>
                  <a:cubicBezTo>
                    <a:pt x="609" y="145"/>
                    <a:pt x="580" y="76"/>
                    <a:pt x="528" y="35"/>
                  </a:cubicBezTo>
                  <a:cubicBezTo>
                    <a:pt x="499" y="12"/>
                    <a:pt x="464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15"/>
            <p:cNvSpPr/>
            <p:nvPr/>
          </p:nvSpPr>
          <p:spPr>
            <a:xfrm rot="1508308">
              <a:off x="848426" y="236838"/>
              <a:ext cx="96343" cy="85996"/>
            </a:xfrm>
            <a:custGeom>
              <a:avLst/>
              <a:gdLst/>
              <a:ahLst/>
              <a:cxnLst/>
              <a:rect l="l" t="t" r="r" b="b"/>
              <a:pathLst>
                <a:path w="568" h="507" extrusionOk="0">
                  <a:moveTo>
                    <a:pt x="353" y="1"/>
                  </a:moveTo>
                  <a:cubicBezTo>
                    <a:pt x="297" y="1"/>
                    <a:pt x="245" y="36"/>
                    <a:pt x="220" y="106"/>
                  </a:cubicBezTo>
                  <a:cubicBezTo>
                    <a:pt x="191" y="181"/>
                    <a:pt x="145" y="251"/>
                    <a:pt x="81" y="303"/>
                  </a:cubicBezTo>
                  <a:cubicBezTo>
                    <a:pt x="0" y="367"/>
                    <a:pt x="18" y="448"/>
                    <a:pt x="116" y="488"/>
                  </a:cubicBezTo>
                  <a:cubicBezTo>
                    <a:pt x="151" y="500"/>
                    <a:pt x="188" y="506"/>
                    <a:pt x="225" y="506"/>
                  </a:cubicBezTo>
                  <a:cubicBezTo>
                    <a:pt x="280" y="506"/>
                    <a:pt x="334" y="493"/>
                    <a:pt x="383" y="465"/>
                  </a:cubicBezTo>
                  <a:cubicBezTo>
                    <a:pt x="527" y="373"/>
                    <a:pt x="568" y="193"/>
                    <a:pt x="493" y="83"/>
                  </a:cubicBezTo>
                  <a:cubicBezTo>
                    <a:pt x="454" y="28"/>
                    <a:pt x="402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15"/>
            <p:cNvSpPr/>
            <p:nvPr/>
          </p:nvSpPr>
          <p:spPr>
            <a:xfrm rot="1508308">
              <a:off x="1207612" y="2121614"/>
              <a:ext cx="101432" cy="101940"/>
            </a:xfrm>
            <a:custGeom>
              <a:avLst/>
              <a:gdLst/>
              <a:ahLst/>
              <a:cxnLst/>
              <a:rect l="l" t="t" r="r" b="b"/>
              <a:pathLst>
                <a:path w="598" h="601" extrusionOk="0">
                  <a:moveTo>
                    <a:pt x="418" y="1"/>
                  </a:moveTo>
                  <a:cubicBezTo>
                    <a:pt x="419" y="2"/>
                    <a:pt x="420" y="3"/>
                    <a:pt x="422" y="4"/>
                  </a:cubicBezTo>
                  <a:lnTo>
                    <a:pt x="422" y="4"/>
                  </a:lnTo>
                  <a:cubicBezTo>
                    <a:pt x="422" y="3"/>
                    <a:pt x="423" y="2"/>
                    <a:pt x="424" y="1"/>
                  </a:cubicBezTo>
                  <a:close/>
                  <a:moveTo>
                    <a:pt x="422" y="4"/>
                  </a:moveTo>
                  <a:cubicBezTo>
                    <a:pt x="366" y="89"/>
                    <a:pt x="306" y="155"/>
                    <a:pt x="208" y="155"/>
                  </a:cubicBezTo>
                  <a:cubicBezTo>
                    <a:pt x="194" y="155"/>
                    <a:pt x="179" y="154"/>
                    <a:pt x="163" y="151"/>
                  </a:cubicBezTo>
                  <a:cubicBezTo>
                    <a:pt x="160" y="151"/>
                    <a:pt x="157" y="151"/>
                    <a:pt x="154" y="151"/>
                  </a:cubicBezTo>
                  <a:cubicBezTo>
                    <a:pt x="112" y="151"/>
                    <a:pt x="77" y="189"/>
                    <a:pt x="94" y="226"/>
                  </a:cubicBezTo>
                  <a:cubicBezTo>
                    <a:pt x="144" y="327"/>
                    <a:pt x="65" y="363"/>
                    <a:pt x="7" y="412"/>
                  </a:cubicBezTo>
                  <a:lnTo>
                    <a:pt x="7" y="412"/>
                  </a:lnTo>
                  <a:cubicBezTo>
                    <a:pt x="7" y="412"/>
                    <a:pt x="7" y="412"/>
                    <a:pt x="7" y="412"/>
                  </a:cubicBezTo>
                  <a:lnTo>
                    <a:pt x="1" y="418"/>
                  </a:lnTo>
                  <a:cubicBezTo>
                    <a:pt x="3" y="416"/>
                    <a:pt x="5" y="414"/>
                    <a:pt x="7" y="412"/>
                  </a:cubicBezTo>
                  <a:lnTo>
                    <a:pt x="7" y="412"/>
                  </a:lnTo>
                  <a:cubicBezTo>
                    <a:pt x="24" y="453"/>
                    <a:pt x="42" y="487"/>
                    <a:pt x="65" y="522"/>
                  </a:cubicBezTo>
                  <a:cubicBezTo>
                    <a:pt x="98" y="571"/>
                    <a:pt x="154" y="600"/>
                    <a:pt x="213" y="600"/>
                  </a:cubicBezTo>
                  <a:cubicBezTo>
                    <a:pt x="237" y="600"/>
                    <a:pt x="261" y="596"/>
                    <a:pt x="285" y="586"/>
                  </a:cubicBezTo>
                  <a:cubicBezTo>
                    <a:pt x="366" y="563"/>
                    <a:pt x="412" y="470"/>
                    <a:pt x="383" y="389"/>
                  </a:cubicBezTo>
                  <a:cubicBezTo>
                    <a:pt x="372" y="337"/>
                    <a:pt x="377" y="313"/>
                    <a:pt x="435" y="284"/>
                  </a:cubicBezTo>
                  <a:cubicBezTo>
                    <a:pt x="598" y="203"/>
                    <a:pt x="598" y="140"/>
                    <a:pt x="453" y="24"/>
                  </a:cubicBezTo>
                  <a:cubicBezTo>
                    <a:pt x="442" y="19"/>
                    <a:pt x="432" y="13"/>
                    <a:pt x="42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15"/>
            <p:cNvSpPr/>
            <p:nvPr/>
          </p:nvSpPr>
          <p:spPr>
            <a:xfrm rot="1508308">
              <a:off x="1430031" y="610515"/>
              <a:ext cx="90576" cy="96682"/>
            </a:xfrm>
            <a:custGeom>
              <a:avLst/>
              <a:gdLst/>
              <a:ahLst/>
              <a:cxnLst/>
              <a:rect l="l" t="t" r="r" b="b"/>
              <a:pathLst>
                <a:path w="534" h="570" extrusionOk="0">
                  <a:moveTo>
                    <a:pt x="115" y="0"/>
                  </a:moveTo>
                  <a:cubicBezTo>
                    <a:pt x="106" y="0"/>
                    <a:pt x="97" y="2"/>
                    <a:pt x="88" y="4"/>
                  </a:cubicBezTo>
                  <a:cubicBezTo>
                    <a:pt x="24" y="22"/>
                    <a:pt x="18" y="80"/>
                    <a:pt x="12" y="138"/>
                  </a:cubicBezTo>
                  <a:cubicBezTo>
                    <a:pt x="1" y="259"/>
                    <a:pt x="122" y="323"/>
                    <a:pt x="122" y="416"/>
                  </a:cubicBezTo>
                  <a:cubicBezTo>
                    <a:pt x="163" y="491"/>
                    <a:pt x="238" y="549"/>
                    <a:pt x="331" y="566"/>
                  </a:cubicBezTo>
                  <a:cubicBezTo>
                    <a:pt x="342" y="569"/>
                    <a:pt x="352" y="570"/>
                    <a:pt x="363" y="570"/>
                  </a:cubicBezTo>
                  <a:cubicBezTo>
                    <a:pt x="426" y="570"/>
                    <a:pt x="485" y="527"/>
                    <a:pt x="505" y="462"/>
                  </a:cubicBezTo>
                  <a:cubicBezTo>
                    <a:pt x="534" y="393"/>
                    <a:pt x="499" y="317"/>
                    <a:pt x="429" y="288"/>
                  </a:cubicBezTo>
                  <a:cubicBezTo>
                    <a:pt x="319" y="253"/>
                    <a:pt x="244" y="201"/>
                    <a:pt x="215" y="80"/>
                  </a:cubicBezTo>
                  <a:cubicBezTo>
                    <a:pt x="200" y="36"/>
                    <a:pt x="161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15"/>
            <p:cNvSpPr/>
            <p:nvPr/>
          </p:nvSpPr>
          <p:spPr>
            <a:xfrm rot="1508308">
              <a:off x="1245474" y="1324509"/>
              <a:ext cx="78703" cy="128231"/>
            </a:xfrm>
            <a:custGeom>
              <a:avLst/>
              <a:gdLst/>
              <a:ahLst/>
              <a:cxnLst/>
              <a:rect l="l" t="t" r="r" b="b"/>
              <a:pathLst>
                <a:path w="464" h="756" extrusionOk="0">
                  <a:moveTo>
                    <a:pt x="325" y="0"/>
                  </a:moveTo>
                  <a:cubicBezTo>
                    <a:pt x="259" y="0"/>
                    <a:pt x="237" y="50"/>
                    <a:pt x="226" y="105"/>
                  </a:cubicBezTo>
                  <a:cubicBezTo>
                    <a:pt x="209" y="157"/>
                    <a:pt x="203" y="209"/>
                    <a:pt x="203" y="267"/>
                  </a:cubicBezTo>
                  <a:cubicBezTo>
                    <a:pt x="244" y="395"/>
                    <a:pt x="174" y="476"/>
                    <a:pt x="111" y="569"/>
                  </a:cubicBezTo>
                  <a:cubicBezTo>
                    <a:pt x="76" y="615"/>
                    <a:pt x="0" y="656"/>
                    <a:pt x="58" y="719"/>
                  </a:cubicBezTo>
                  <a:cubicBezTo>
                    <a:pt x="81" y="745"/>
                    <a:pt x="106" y="755"/>
                    <a:pt x="134" y="755"/>
                  </a:cubicBezTo>
                  <a:cubicBezTo>
                    <a:pt x="176" y="755"/>
                    <a:pt x="225" y="731"/>
                    <a:pt x="284" y="696"/>
                  </a:cubicBezTo>
                  <a:cubicBezTo>
                    <a:pt x="319" y="667"/>
                    <a:pt x="342" y="632"/>
                    <a:pt x="354" y="592"/>
                  </a:cubicBezTo>
                  <a:cubicBezTo>
                    <a:pt x="389" y="441"/>
                    <a:pt x="383" y="285"/>
                    <a:pt x="441" y="128"/>
                  </a:cubicBezTo>
                  <a:cubicBezTo>
                    <a:pt x="464" y="76"/>
                    <a:pt x="406" y="12"/>
                    <a:pt x="336" y="1"/>
                  </a:cubicBezTo>
                  <a:cubicBezTo>
                    <a:pt x="333" y="1"/>
                    <a:pt x="329" y="0"/>
                    <a:pt x="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15"/>
            <p:cNvSpPr/>
            <p:nvPr/>
          </p:nvSpPr>
          <p:spPr>
            <a:xfrm rot="1508308">
              <a:off x="614637" y="217505"/>
              <a:ext cx="91424" cy="69883"/>
            </a:xfrm>
            <a:custGeom>
              <a:avLst/>
              <a:gdLst/>
              <a:ahLst/>
              <a:cxnLst/>
              <a:rect l="l" t="t" r="r" b="b"/>
              <a:pathLst>
                <a:path w="539" h="412" extrusionOk="0">
                  <a:moveTo>
                    <a:pt x="255" y="0"/>
                  </a:moveTo>
                  <a:cubicBezTo>
                    <a:pt x="192" y="0"/>
                    <a:pt x="129" y="12"/>
                    <a:pt x="70" y="36"/>
                  </a:cubicBezTo>
                  <a:cubicBezTo>
                    <a:pt x="6" y="82"/>
                    <a:pt x="0" y="169"/>
                    <a:pt x="75" y="262"/>
                  </a:cubicBezTo>
                  <a:cubicBezTo>
                    <a:pt x="99" y="274"/>
                    <a:pt x="133" y="314"/>
                    <a:pt x="162" y="314"/>
                  </a:cubicBezTo>
                  <a:cubicBezTo>
                    <a:pt x="249" y="320"/>
                    <a:pt x="336" y="343"/>
                    <a:pt x="406" y="395"/>
                  </a:cubicBezTo>
                  <a:cubicBezTo>
                    <a:pt x="424" y="406"/>
                    <a:pt x="442" y="411"/>
                    <a:pt x="459" y="411"/>
                  </a:cubicBezTo>
                  <a:cubicBezTo>
                    <a:pt x="502" y="411"/>
                    <a:pt x="533" y="375"/>
                    <a:pt x="533" y="320"/>
                  </a:cubicBezTo>
                  <a:cubicBezTo>
                    <a:pt x="533" y="216"/>
                    <a:pt x="539" y="100"/>
                    <a:pt x="423" y="30"/>
                  </a:cubicBezTo>
                  <a:cubicBezTo>
                    <a:pt x="370" y="11"/>
                    <a:pt x="313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15"/>
            <p:cNvSpPr/>
            <p:nvPr/>
          </p:nvSpPr>
          <p:spPr>
            <a:xfrm rot="1508308">
              <a:off x="397322" y="254076"/>
              <a:ext cx="103467" cy="78364"/>
            </a:xfrm>
            <a:custGeom>
              <a:avLst/>
              <a:gdLst/>
              <a:ahLst/>
              <a:cxnLst/>
              <a:rect l="l" t="t" r="r" b="b"/>
              <a:pathLst>
                <a:path w="610" h="462" extrusionOk="0">
                  <a:moveTo>
                    <a:pt x="127" y="1"/>
                  </a:moveTo>
                  <a:cubicBezTo>
                    <a:pt x="102" y="1"/>
                    <a:pt x="78" y="8"/>
                    <a:pt x="53" y="27"/>
                  </a:cubicBezTo>
                  <a:cubicBezTo>
                    <a:pt x="1" y="67"/>
                    <a:pt x="7" y="142"/>
                    <a:pt x="70" y="247"/>
                  </a:cubicBezTo>
                  <a:cubicBezTo>
                    <a:pt x="82" y="258"/>
                    <a:pt x="105" y="281"/>
                    <a:pt x="128" y="310"/>
                  </a:cubicBezTo>
                  <a:cubicBezTo>
                    <a:pt x="211" y="412"/>
                    <a:pt x="266" y="462"/>
                    <a:pt x="331" y="462"/>
                  </a:cubicBezTo>
                  <a:cubicBezTo>
                    <a:pt x="384" y="462"/>
                    <a:pt x="445" y="428"/>
                    <a:pt x="534" y="363"/>
                  </a:cubicBezTo>
                  <a:cubicBezTo>
                    <a:pt x="586" y="334"/>
                    <a:pt x="609" y="276"/>
                    <a:pt x="586" y="224"/>
                  </a:cubicBezTo>
                  <a:cubicBezTo>
                    <a:pt x="574" y="187"/>
                    <a:pt x="541" y="167"/>
                    <a:pt x="507" y="167"/>
                  </a:cubicBezTo>
                  <a:cubicBezTo>
                    <a:pt x="492" y="167"/>
                    <a:pt x="478" y="170"/>
                    <a:pt x="464" y="177"/>
                  </a:cubicBezTo>
                  <a:cubicBezTo>
                    <a:pt x="447" y="185"/>
                    <a:pt x="431" y="189"/>
                    <a:pt x="417" y="189"/>
                  </a:cubicBezTo>
                  <a:cubicBezTo>
                    <a:pt x="381" y="189"/>
                    <a:pt x="356" y="164"/>
                    <a:pt x="331" y="131"/>
                  </a:cubicBezTo>
                  <a:cubicBezTo>
                    <a:pt x="308" y="102"/>
                    <a:pt x="285" y="79"/>
                    <a:pt x="256" y="56"/>
                  </a:cubicBezTo>
                  <a:cubicBezTo>
                    <a:pt x="215" y="26"/>
                    <a:pt x="171" y="1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15"/>
            <p:cNvSpPr/>
            <p:nvPr/>
          </p:nvSpPr>
          <p:spPr>
            <a:xfrm rot="1508308">
              <a:off x="941976" y="278962"/>
              <a:ext cx="79720" cy="80060"/>
            </a:xfrm>
            <a:custGeom>
              <a:avLst/>
              <a:gdLst/>
              <a:ahLst/>
              <a:cxnLst/>
              <a:rect l="l" t="t" r="r" b="b"/>
              <a:pathLst>
                <a:path w="470" h="472" extrusionOk="0">
                  <a:moveTo>
                    <a:pt x="250" y="0"/>
                  </a:moveTo>
                  <a:cubicBezTo>
                    <a:pt x="111" y="12"/>
                    <a:pt x="140" y="174"/>
                    <a:pt x="41" y="226"/>
                  </a:cubicBezTo>
                  <a:cubicBezTo>
                    <a:pt x="1" y="249"/>
                    <a:pt x="18" y="313"/>
                    <a:pt x="47" y="354"/>
                  </a:cubicBezTo>
                  <a:cubicBezTo>
                    <a:pt x="94" y="427"/>
                    <a:pt x="178" y="471"/>
                    <a:pt x="262" y="471"/>
                  </a:cubicBezTo>
                  <a:cubicBezTo>
                    <a:pt x="271" y="471"/>
                    <a:pt x="281" y="471"/>
                    <a:pt x="290" y="470"/>
                  </a:cubicBezTo>
                  <a:cubicBezTo>
                    <a:pt x="372" y="446"/>
                    <a:pt x="470" y="278"/>
                    <a:pt x="464" y="192"/>
                  </a:cubicBezTo>
                  <a:cubicBezTo>
                    <a:pt x="441" y="93"/>
                    <a:pt x="366" y="18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15"/>
            <p:cNvSpPr/>
            <p:nvPr/>
          </p:nvSpPr>
          <p:spPr>
            <a:xfrm rot="1508308">
              <a:off x="38124" y="2183894"/>
              <a:ext cx="65133" cy="119242"/>
            </a:xfrm>
            <a:custGeom>
              <a:avLst/>
              <a:gdLst/>
              <a:ahLst/>
              <a:cxnLst/>
              <a:rect l="l" t="t" r="r" b="b"/>
              <a:pathLst>
                <a:path w="384" h="703" extrusionOk="0">
                  <a:moveTo>
                    <a:pt x="235" y="0"/>
                  </a:moveTo>
                  <a:cubicBezTo>
                    <a:pt x="232" y="0"/>
                    <a:pt x="229" y="1"/>
                    <a:pt x="227" y="1"/>
                  </a:cubicBezTo>
                  <a:cubicBezTo>
                    <a:pt x="169" y="1"/>
                    <a:pt x="117" y="41"/>
                    <a:pt x="111" y="99"/>
                  </a:cubicBezTo>
                  <a:cubicBezTo>
                    <a:pt x="93" y="140"/>
                    <a:pt x="99" y="180"/>
                    <a:pt x="122" y="221"/>
                  </a:cubicBezTo>
                  <a:cubicBezTo>
                    <a:pt x="186" y="296"/>
                    <a:pt x="163" y="348"/>
                    <a:pt x="82" y="395"/>
                  </a:cubicBezTo>
                  <a:cubicBezTo>
                    <a:pt x="18" y="435"/>
                    <a:pt x="1" y="487"/>
                    <a:pt x="53" y="569"/>
                  </a:cubicBezTo>
                  <a:cubicBezTo>
                    <a:pt x="105" y="626"/>
                    <a:pt x="215" y="626"/>
                    <a:pt x="285" y="696"/>
                  </a:cubicBezTo>
                  <a:cubicBezTo>
                    <a:pt x="289" y="701"/>
                    <a:pt x="295" y="703"/>
                    <a:pt x="300" y="703"/>
                  </a:cubicBezTo>
                  <a:cubicBezTo>
                    <a:pt x="321" y="703"/>
                    <a:pt x="345" y="671"/>
                    <a:pt x="354" y="644"/>
                  </a:cubicBezTo>
                  <a:cubicBezTo>
                    <a:pt x="383" y="580"/>
                    <a:pt x="383" y="511"/>
                    <a:pt x="366" y="447"/>
                  </a:cubicBezTo>
                  <a:cubicBezTo>
                    <a:pt x="337" y="337"/>
                    <a:pt x="285" y="238"/>
                    <a:pt x="319" y="111"/>
                  </a:cubicBezTo>
                  <a:cubicBezTo>
                    <a:pt x="330" y="56"/>
                    <a:pt x="289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15"/>
            <p:cNvSpPr/>
            <p:nvPr/>
          </p:nvSpPr>
          <p:spPr>
            <a:xfrm rot="1508308">
              <a:off x="1005288" y="771037"/>
              <a:ext cx="87523" cy="72766"/>
            </a:xfrm>
            <a:custGeom>
              <a:avLst/>
              <a:gdLst/>
              <a:ahLst/>
              <a:cxnLst/>
              <a:rect l="l" t="t" r="r" b="b"/>
              <a:pathLst>
                <a:path w="516" h="429" extrusionOk="0">
                  <a:moveTo>
                    <a:pt x="298" y="1"/>
                  </a:moveTo>
                  <a:cubicBezTo>
                    <a:pt x="280" y="1"/>
                    <a:pt x="262" y="3"/>
                    <a:pt x="243" y="8"/>
                  </a:cubicBezTo>
                  <a:cubicBezTo>
                    <a:pt x="203" y="32"/>
                    <a:pt x="168" y="61"/>
                    <a:pt x="139" y="89"/>
                  </a:cubicBezTo>
                  <a:cubicBezTo>
                    <a:pt x="0" y="89"/>
                    <a:pt x="0" y="211"/>
                    <a:pt x="0" y="310"/>
                  </a:cubicBezTo>
                  <a:cubicBezTo>
                    <a:pt x="0" y="381"/>
                    <a:pt x="50" y="429"/>
                    <a:pt x="112" y="429"/>
                  </a:cubicBezTo>
                  <a:cubicBezTo>
                    <a:pt x="135" y="429"/>
                    <a:pt x="160" y="422"/>
                    <a:pt x="186" y="408"/>
                  </a:cubicBezTo>
                  <a:cubicBezTo>
                    <a:pt x="243" y="379"/>
                    <a:pt x="272" y="315"/>
                    <a:pt x="359" y="310"/>
                  </a:cubicBezTo>
                  <a:cubicBezTo>
                    <a:pt x="475" y="304"/>
                    <a:pt x="516" y="229"/>
                    <a:pt x="487" y="136"/>
                  </a:cubicBezTo>
                  <a:cubicBezTo>
                    <a:pt x="458" y="55"/>
                    <a:pt x="382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15"/>
            <p:cNvSpPr/>
            <p:nvPr/>
          </p:nvSpPr>
          <p:spPr>
            <a:xfrm rot="1508308">
              <a:off x="479137" y="392150"/>
              <a:ext cx="75819" cy="94986"/>
            </a:xfrm>
            <a:custGeom>
              <a:avLst/>
              <a:gdLst/>
              <a:ahLst/>
              <a:cxnLst/>
              <a:rect l="l" t="t" r="r" b="b"/>
              <a:pathLst>
                <a:path w="447" h="560" extrusionOk="0">
                  <a:moveTo>
                    <a:pt x="269" y="1"/>
                  </a:moveTo>
                  <a:cubicBezTo>
                    <a:pt x="250" y="1"/>
                    <a:pt x="232" y="12"/>
                    <a:pt x="221" y="38"/>
                  </a:cubicBezTo>
                  <a:cubicBezTo>
                    <a:pt x="186" y="102"/>
                    <a:pt x="134" y="160"/>
                    <a:pt x="76" y="195"/>
                  </a:cubicBezTo>
                  <a:cubicBezTo>
                    <a:pt x="1" y="241"/>
                    <a:pt x="24" y="322"/>
                    <a:pt x="70" y="392"/>
                  </a:cubicBezTo>
                  <a:cubicBezTo>
                    <a:pt x="111" y="461"/>
                    <a:pt x="175" y="519"/>
                    <a:pt x="250" y="548"/>
                  </a:cubicBezTo>
                  <a:cubicBezTo>
                    <a:pt x="273" y="556"/>
                    <a:pt x="294" y="560"/>
                    <a:pt x="314" y="560"/>
                  </a:cubicBezTo>
                  <a:cubicBezTo>
                    <a:pt x="395" y="560"/>
                    <a:pt x="446" y="496"/>
                    <a:pt x="418" y="403"/>
                  </a:cubicBezTo>
                  <a:cubicBezTo>
                    <a:pt x="389" y="328"/>
                    <a:pt x="383" y="247"/>
                    <a:pt x="389" y="166"/>
                  </a:cubicBezTo>
                  <a:cubicBezTo>
                    <a:pt x="389" y="119"/>
                    <a:pt x="372" y="67"/>
                    <a:pt x="337" y="38"/>
                  </a:cubicBezTo>
                  <a:cubicBezTo>
                    <a:pt x="318" y="16"/>
                    <a:pt x="292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15"/>
            <p:cNvSpPr/>
            <p:nvPr/>
          </p:nvSpPr>
          <p:spPr>
            <a:xfrm rot="1508308">
              <a:off x="1356385" y="1105216"/>
              <a:ext cx="116188" cy="56144"/>
            </a:xfrm>
            <a:custGeom>
              <a:avLst/>
              <a:gdLst/>
              <a:ahLst/>
              <a:cxnLst/>
              <a:rect l="l" t="t" r="r" b="b"/>
              <a:pathLst>
                <a:path w="685" h="331" extrusionOk="0">
                  <a:moveTo>
                    <a:pt x="119" y="1"/>
                  </a:moveTo>
                  <a:cubicBezTo>
                    <a:pt x="106" y="1"/>
                    <a:pt x="93" y="5"/>
                    <a:pt x="82" y="16"/>
                  </a:cubicBezTo>
                  <a:cubicBezTo>
                    <a:pt x="12" y="74"/>
                    <a:pt x="1" y="172"/>
                    <a:pt x="47" y="253"/>
                  </a:cubicBezTo>
                  <a:cubicBezTo>
                    <a:pt x="76" y="301"/>
                    <a:pt x="113" y="331"/>
                    <a:pt x="155" y="331"/>
                  </a:cubicBezTo>
                  <a:cubicBezTo>
                    <a:pt x="179" y="331"/>
                    <a:pt x="205" y="321"/>
                    <a:pt x="232" y="300"/>
                  </a:cubicBezTo>
                  <a:cubicBezTo>
                    <a:pt x="286" y="256"/>
                    <a:pt x="334" y="232"/>
                    <a:pt x="386" y="232"/>
                  </a:cubicBezTo>
                  <a:cubicBezTo>
                    <a:pt x="422" y="232"/>
                    <a:pt x="461" y="244"/>
                    <a:pt x="505" y="271"/>
                  </a:cubicBezTo>
                  <a:cubicBezTo>
                    <a:pt x="519" y="279"/>
                    <a:pt x="534" y="282"/>
                    <a:pt x="549" y="282"/>
                  </a:cubicBezTo>
                  <a:cubicBezTo>
                    <a:pt x="613" y="282"/>
                    <a:pt x="675" y="220"/>
                    <a:pt x="684" y="155"/>
                  </a:cubicBezTo>
                  <a:cubicBezTo>
                    <a:pt x="684" y="111"/>
                    <a:pt x="669" y="62"/>
                    <a:pt x="627" y="62"/>
                  </a:cubicBezTo>
                  <a:cubicBezTo>
                    <a:pt x="625" y="62"/>
                    <a:pt x="623" y="62"/>
                    <a:pt x="620" y="62"/>
                  </a:cubicBezTo>
                  <a:cubicBezTo>
                    <a:pt x="611" y="64"/>
                    <a:pt x="602" y="65"/>
                    <a:pt x="593" y="65"/>
                  </a:cubicBezTo>
                  <a:cubicBezTo>
                    <a:pt x="532" y="65"/>
                    <a:pt x="474" y="21"/>
                    <a:pt x="420" y="21"/>
                  </a:cubicBezTo>
                  <a:cubicBezTo>
                    <a:pt x="417" y="21"/>
                    <a:pt x="415" y="21"/>
                    <a:pt x="412" y="22"/>
                  </a:cubicBezTo>
                  <a:cubicBezTo>
                    <a:pt x="376" y="34"/>
                    <a:pt x="337" y="40"/>
                    <a:pt x="299" y="40"/>
                  </a:cubicBezTo>
                  <a:cubicBezTo>
                    <a:pt x="245" y="40"/>
                    <a:pt x="190" y="28"/>
                    <a:pt x="140" y="4"/>
                  </a:cubicBezTo>
                  <a:cubicBezTo>
                    <a:pt x="133" y="2"/>
                    <a:pt x="126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15"/>
            <p:cNvSpPr/>
            <p:nvPr/>
          </p:nvSpPr>
          <p:spPr>
            <a:xfrm rot="1508308">
              <a:off x="1519757" y="330559"/>
              <a:ext cx="102280" cy="87523"/>
            </a:xfrm>
            <a:custGeom>
              <a:avLst/>
              <a:gdLst/>
              <a:ahLst/>
              <a:cxnLst/>
              <a:rect l="l" t="t" r="r" b="b"/>
              <a:pathLst>
                <a:path w="603" h="516" extrusionOk="0">
                  <a:moveTo>
                    <a:pt x="127" y="1"/>
                  </a:moveTo>
                  <a:cubicBezTo>
                    <a:pt x="99" y="1"/>
                    <a:pt x="70" y="11"/>
                    <a:pt x="46" y="32"/>
                  </a:cubicBezTo>
                  <a:cubicBezTo>
                    <a:pt x="0" y="78"/>
                    <a:pt x="17" y="131"/>
                    <a:pt x="52" y="194"/>
                  </a:cubicBezTo>
                  <a:cubicBezTo>
                    <a:pt x="70" y="212"/>
                    <a:pt x="93" y="252"/>
                    <a:pt x="128" y="270"/>
                  </a:cubicBezTo>
                  <a:cubicBezTo>
                    <a:pt x="220" y="304"/>
                    <a:pt x="301" y="368"/>
                    <a:pt x="348" y="455"/>
                  </a:cubicBezTo>
                  <a:cubicBezTo>
                    <a:pt x="371" y="494"/>
                    <a:pt x="411" y="515"/>
                    <a:pt x="454" y="515"/>
                  </a:cubicBezTo>
                  <a:cubicBezTo>
                    <a:pt x="474" y="515"/>
                    <a:pt x="495" y="511"/>
                    <a:pt x="516" y="501"/>
                  </a:cubicBezTo>
                  <a:cubicBezTo>
                    <a:pt x="568" y="484"/>
                    <a:pt x="603" y="426"/>
                    <a:pt x="597" y="374"/>
                  </a:cubicBezTo>
                  <a:cubicBezTo>
                    <a:pt x="597" y="299"/>
                    <a:pt x="562" y="218"/>
                    <a:pt x="498" y="212"/>
                  </a:cubicBezTo>
                  <a:cubicBezTo>
                    <a:pt x="388" y="194"/>
                    <a:pt x="284" y="131"/>
                    <a:pt x="214" y="44"/>
                  </a:cubicBezTo>
                  <a:cubicBezTo>
                    <a:pt x="192" y="15"/>
                    <a:pt x="160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15"/>
            <p:cNvSpPr/>
            <p:nvPr/>
          </p:nvSpPr>
          <p:spPr>
            <a:xfrm rot="1508308">
              <a:off x="1879329" y="1532384"/>
              <a:ext cx="84639" cy="112287"/>
            </a:xfrm>
            <a:custGeom>
              <a:avLst/>
              <a:gdLst/>
              <a:ahLst/>
              <a:cxnLst/>
              <a:rect l="l" t="t" r="r" b="b"/>
              <a:pathLst>
                <a:path w="499" h="662" extrusionOk="0">
                  <a:moveTo>
                    <a:pt x="360" y="1"/>
                  </a:moveTo>
                  <a:cubicBezTo>
                    <a:pt x="341" y="1"/>
                    <a:pt x="321" y="5"/>
                    <a:pt x="301" y="13"/>
                  </a:cubicBezTo>
                  <a:cubicBezTo>
                    <a:pt x="261" y="24"/>
                    <a:pt x="243" y="76"/>
                    <a:pt x="278" y="111"/>
                  </a:cubicBezTo>
                  <a:cubicBezTo>
                    <a:pt x="348" y="204"/>
                    <a:pt x="290" y="273"/>
                    <a:pt x="214" y="279"/>
                  </a:cubicBezTo>
                  <a:cubicBezTo>
                    <a:pt x="52" y="291"/>
                    <a:pt x="41" y="401"/>
                    <a:pt x="23" y="517"/>
                  </a:cubicBezTo>
                  <a:cubicBezTo>
                    <a:pt x="0" y="563"/>
                    <a:pt x="6" y="615"/>
                    <a:pt x="29" y="661"/>
                  </a:cubicBezTo>
                  <a:cubicBezTo>
                    <a:pt x="93" y="644"/>
                    <a:pt x="104" y="604"/>
                    <a:pt x="122" y="569"/>
                  </a:cubicBezTo>
                  <a:cubicBezTo>
                    <a:pt x="146" y="520"/>
                    <a:pt x="168" y="480"/>
                    <a:pt x="198" y="480"/>
                  </a:cubicBezTo>
                  <a:cubicBezTo>
                    <a:pt x="218" y="480"/>
                    <a:pt x="242" y="499"/>
                    <a:pt x="272" y="546"/>
                  </a:cubicBezTo>
                  <a:cubicBezTo>
                    <a:pt x="286" y="569"/>
                    <a:pt x="302" y="580"/>
                    <a:pt x="317" y="580"/>
                  </a:cubicBezTo>
                  <a:cubicBezTo>
                    <a:pt x="339" y="580"/>
                    <a:pt x="358" y="556"/>
                    <a:pt x="365" y="511"/>
                  </a:cubicBezTo>
                  <a:cubicBezTo>
                    <a:pt x="377" y="395"/>
                    <a:pt x="411" y="279"/>
                    <a:pt x="469" y="175"/>
                  </a:cubicBezTo>
                  <a:cubicBezTo>
                    <a:pt x="498" y="134"/>
                    <a:pt x="493" y="76"/>
                    <a:pt x="458" y="42"/>
                  </a:cubicBezTo>
                  <a:cubicBezTo>
                    <a:pt x="431" y="15"/>
                    <a:pt x="397" y="1"/>
                    <a:pt x="3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15"/>
            <p:cNvSpPr/>
            <p:nvPr/>
          </p:nvSpPr>
          <p:spPr>
            <a:xfrm rot="1508308">
              <a:off x="1022892" y="1746693"/>
              <a:ext cx="68865" cy="96173"/>
            </a:xfrm>
            <a:custGeom>
              <a:avLst/>
              <a:gdLst/>
              <a:ahLst/>
              <a:cxnLst/>
              <a:rect l="l" t="t" r="r" b="b"/>
              <a:pathLst>
                <a:path w="406" h="567" extrusionOk="0">
                  <a:moveTo>
                    <a:pt x="116" y="0"/>
                  </a:moveTo>
                  <a:cubicBezTo>
                    <a:pt x="104" y="0"/>
                    <a:pt x="92" y="3"/>
                    <a:pt x="82" y="8"/>
                  </a:cubicBezTo>
                  <a:cubicBezTo>
                    <a:pt x="12" y="37"/>
                    <a:pt x="0" y="129"/>
                    <a:pt x="58" y="268"/>
                  </a:cubicBezTo>
                  <a:cubicBezTo>
                    <a:pt x="87" y="344"/>
                    <a:pt x="122" y="419"/>
                    <a:pt x="157" y="494"/>
                  </a:cubicBezTo>
                  <a:cubicBezTo>
                    <a:pt x="172" y="535"/>
                    <a:pt x="196" y="566"/>
                    <a:pt x="240" y="566"/>
                  </a:cubicBezTo>
                  <a:cubicBezTo>
                    <a:pt x="246" y="566"/>
                    <a:pt x="254" y="565"/>
                    <a:pt x="261" y="564"/>
                  </a:cubicBezTo>
                  <a:cubicBezTo>
                    <a:pt x="319" y="558"/>
                    <a:pt x="365" y="517"/>
                    <a:pt x="377" y="460"/>
                  </a:cubicBezTo>
                  <a:cubicBezTo>
                    <a:pt x="406" y="344"/>
                    <a:pt x="348" y="251"/>
                    <a:pt x="308" y="158"/>
                  </a:cubicBezTo>
                  <a:cubicBezTo>
                    <a:pt x="250" y="57"/>
                    <a:pt x="176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15"/>
            <p:cNvSpPr/>
            <p:nvPr/>
          </p:nvSpPr>
          <p:spPr>
            <a:xfrm rot="1508308">
              <a:off x="791478" y="3204925"/>
              <a:ext cx="96513" cy="91933"/>
            </a:xfrm>
            <a:custGeom>
              <a:avLst/>
              <a:gdLst/>
              <a:ahLst/>
              <a:cxnLst/>
              <a:rect l="l" t="t" r="r" b="b"/>
              <a:pathLst>
                <a:path w="569" h="542" extrusionOk="0">
                  <a:moveTo>
                    <a:pt x="81" y="1"/>
                  </a:moveTo>
                  <a:cubicBezTo>
                    <a:pt x="67" y="1"/>
                    <a:pt x="54" y="5"/>
                    <a:pt x="41" y="15"/>
                  </a:cubicBezTo>
                  <a:cubicBezTo>
                    <a:pt x="1" y="50"/>
                    <a:pt x="41" y="108"/>
                    <a:pt x="64" y="149"/>
                  </a:cubicBezTo>
                  <a:cubicBezTo>
                    <a:pt x="76" y="172"/>
                    <a:pt x="88" y="195"/>
                    <a:pt x="111" y="218"/>
                  </a:cubicBezTo>
                  <a:cubicBezTo>
                    <a:pt x="180" y="305"/>
                    <a:pt x="256" y="392"/>
                    <a:pt x="331" y="485"/>
                  </a:cubicBezTo>
                  <a:cubicBezTo>
                    <a:pt x="353" y="521"/>
                    <a:pt x="395" y="541"/>
                    <a:pt x="438" y="541"/>
                  </a:cubicBezTo>
                  <a:cubicBezTo>
                    <a:pt x="464" y="541"/>
                    <a:pt x="489" y="534"/>
                    <a:pt x="511" y="519"/>
                  </a:cubicBezTo>
                  <a:cubicBezTo>
                    <a:pt x="568" y="479"/>
                    <a:pt x="563" y="386"/>
                    <a:pt x="499" y="322"/>
                  </a:cubicBezTo>
                  <a:cubicBezTo>
                    <a:pt x="400" y="212"/>
                    <a:pt x="290" y="120"/>
                    <a:pt x="175" y="39"/>
                  </a:cubicBezTo>
                  <a:cubicBezTo>
                    <a:pt x="146" y="22"/>
                    <a:pt x="112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15"/>
            <p:cNvSpPr/>
            <p:nvPr/>
          </p:nvSpPr>
          <p:spPr>
            <a:xfrm rot="1508308">
              <a:off x="1559557" y="75400"/>
              <a:ext cx="83791" cy="71918"/>
            </a:xfrm>
            <a:custGeom>
              <a:avLst/>
              <a:gdLst/>
              <a:ahLst/>
              <a:cxnLst/>
              <a:rect l="l" t="t" r="r" b="b"/>
              <a:pathLst>
                <a:path w="494" h="424" extrusionOk="0">
                  <a:moveTo>
                    <a:pt x="256" y="1"/>
                  </a:moveTo>
                  <a:cubicBezTo>
                    <a:pt x="258" y="2"/>
                    <a:pt x="260" y="4"/>
                    <a:pt x="261" y="6"/>
                  </a:cubicBezTo>
                  <a:lnTo>
                    <a:pt x="261" y="6"/>
                  </a:lnTo>
                  <a:cubicBezTo>
                    <a:pt x="261" y="6"/>
                    <a:pt x="261" y="6"/>
                    <a:pt x="261" y="6"/>
                  </a:cubicBezTo>
                  <a:lnTo>
                    <a:pt x="256" y="1"/>
                  </a:lnTo>
                  <a:close/>
                  <a:moveTo>
                    <a:pt x="261" y="6"/>
                  </a:moveTo>
                  <a:lnTo>
                    <a:pt x="261" y="6"/>
                  </a:lnTo>
                  <a:cubicBezTo>
                    <a:pt x="215" y="6"/>
                    <a:pt x="169" y="12"/>
                    <a:pt x="122" y="18"/>
                  </a:cubicBezTo>
                  <a:cubicBezTo>
                    <a:pt x="88" y="24"/>
                    <a:pt x="59" y="47"/>
                    <a:pt x="53" y="81"/>
                  </a:cubicBezTo>
                  <a:cubicBezTo>
                    <a:pt x="1" y="250"/>
                    <a:pt x="117" y="418"/>
                    <a:pt x="296" y="423"/>
                  </a:cubicBezTo>
                  <a:cubicBezTo>
                    <a:pt x="429" y="423"/>
                    <a:pt x="493" y="319"/>
                    <a:pt x="424" y="203"/>
                  </a:cubicBezTo>
                  <a:cubicBezTo>
                    <a:pt x="373" y="136"/>
                    <a:pt x="323" y="68"/>
                    <a:pt x="261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15"/>
            <p:cNvSpPr/>
            <p:nvPr/>
          </p:nvSpPr>
          <p:spPr>
            <a:xfrm rot="1508308">
              <a:off x="1898080" y="1939408"/>
              <a:ext cx="81756" cy="72936"/>
            </a:xfrm>
            <a:custGeom>
              <a:avLst/>
              <a:gdLst/>
              <a:ahLst/>
              <a:cxnLst/>
              <a:rect l="l" t="t" r="r" b="b"/>
              <a:pathLst>
                <a:path w="482" h="430" extrusionOk="0">
                  <a:moveTo>
                    <a:pt x="254" y="1"/>
                  </a:moveTo>
                  <a:cubicBezTo>
                    <a:pt x="184" y="1"/>
                    <a:pt x="146" y="42"/>
                    <a:pt x="146" y="132"/>
                  </a:cubicBezTo>
                  <a:cubicBezTo>
                    <a:pt x="140" y="184"/>
                    <a:pt x="117" y="236"/>
                    <a:pt x="82" y="271"/>
                  </a:cubicBezTo>
                  <a:cubicBezTo>
                    <a:pt x="1" y="352"/>
                    <a:pt x="18" y="393"/>
                    <a:pt x="128" y="422"/>
                  </a:cubicBezTo>
                  <a:cubicBezTo>
                    <a:pt x="151" y="427"/>
                    <a:pt x="175" y="430"/>
                    <a:pt x="198" y="430"/>
                  </a:cubicBezTo>
                  <a:cubicBezTo>
                    <a:pt x="254" y="430"/>
                    <a:pt x="311" y="415"/>
                    <a:pt x="360" y="387"/>
                  </a:cubicBezTo>
                  <a:cubicBezTo>
                    <a:pt x="441" y="352"/>
                    <a:pt x="482" y="265"/>
                    <a:pt x="476" y="184"/>
                  </a:cubicBezTo>
                  <a:cubicBezTo>
                    <a:pt x="464" y="97"/>
                    <a:pt x="401" y="28"/>
                    <a:pt x="319" y="10"/>
                  </a:cubicBezTo>
                  <a:cubicBezTo>
                    <a:pt x="295" y="4"/>
                    <a:pt x="273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15"/>
            <p:cNvSpPr/>
            <p:nvPr/>
          </p:nvSpPr>
          <p:spPr>
            <a:xfrm rot="1508308">
              <a:off x="2053583" y="2545403"/>
              <a:ext cx="82774" cy="67847"/>
            </a:xfrm>
            <a:custGeom>
              <a:avLst/>
              <a:gdLst/>
              <a:ahLst/>
              <a:cxnLst/>
              <a:rect l="l" t="t" r="r" b="b"/>
              <a:pathLst>
                <a:path w="488" h="400" extrusionOk="0">
                  <a:moveTo>
                    <a:pt x="338" y="0"/>
                  </a:moveTo>
                  <a:cubicBezTo>
                    <a:pt x="310" y="0"/>
                    <a:pt x="282" y="9"/>
                    <a:pt x="261" y="27"/>
                  </a:cubicBezTo>
                  <a:cubicBezTo>
                    <a:pt x="226" y="50"/>
                    <a:pt x="197" y="79"/>
                    <a:pt x="151" y="120"/>
                  </a:cubicBezTo>
                  <a:cubicBezTo>
                    <a:pt x="145" y="120"/>
                    <a:pt x="122" y="137"/>
                    <a:pt x="99" y="149"/>
                  </a:cubicBezTo>
                  <a:cubicBezTo>
                    <a:pt x="47" y="172"/>
                    <a:pt x="0" y="207"/>
                    <a:pt x="18" y="271"/>
                  </a:cubicBezTo>
                  <a:cubicBezTo>
                    <a:pt x="29" y="329"/>
                    <a:pt x="70" y="369"/>
                    <a:pt x="122" y="387"/>
                  </a:cubicBezTo>
                  <a:cubicBezTo>
                    <a:pt x="150" y="396"/>
                    <a:pt x="179" y="400"/>
                    <a:pt x="208" y="400"/>
                  </a:cubicBezTo>
                  <a:cubicBezTo>
                    <a:pt x="341" y="400"/>
                    <a:pt x="462" y="304"/>
                    <a:pt x="481" y="161"/>
                  </a:cubicBezTo>
                  <a:cubicBezTo>
                    <a:pt x="487" y="103"/>
                    <a:pt x="458" y="50"/>
                    <a:pt x="412" y="22"/>
                  </a:cubicBezTo>
                  <a:cubicBezTo>
                    <a:pt x="390" y="8"/>
                    <a:pt x="364" y="0"/>
                    <a:pt x="3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15"/>
            <p:cNvSpPr/>
            <p:nvPr/>
          </p:nvSpPr>
          <p:spPr>
            <a:xfrm rot="1508308">
              <a:off x="565331" y="2478950"/>
              <a:ext cx="109234" cy="44610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528" y="1"/>
                  </a:moveTo>
                  <a:cubicBezTo>
                    <a:pt x="383" y="1"/>
                    <a:pt x="233" y="7"/>
                    <a:pt x="82" y="24"/>
                  </a:cubicBezTo>
                  <a:cubicBezTo>
                    <a:pt x="12" y="30"/>
                    <a:pt x="1" y="94"/>
                    <a:pt x="41" y="146"/>
                  </a:cubicBezTo>
                  <a:cubicBezTo>
                    <a:pt x="96" y="216"/>
                    <a:pt x="271" y="263"/>
                    <a:pt x="414" y="263"/>
                  </a:cubicBezTo>
                  <a:cubicBezTo>
                    <a:pt x="483" y="263"/>
                    <a:pt x="544" y="252"/>
                    <a:pt x="580" y="227"/>
                  </a:cubicBezTo>
                  <a:cubicBezTo>
                    <a:pt x="621" y="204"/>
                    <a:pt x="644" y="152"/>
                    <a:pt x="638" y="105"/>
                  </a:cubicBezTo>
                  <a:cubicBezTo>
                    <a:pt x="632" y="47"/>
                    <a:pt x="586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15"/>
            <p:cNvSpPr/>
            <p:nvPr/>
          </p:nvSpPr>
          <p:spPr>
            <a:xfrm rot="1508308">
              <a:off x="1888025" y="1393156"/>
              <a:ext cx="114153" cy="59197"/>
            </a:xfrm>
            <a:custGeom>
              <a:avLst/>
              <a:gdLst/>
              <a:ahLst/>
              <a:cxnLst/>
              <a:rect l="l" t="t" r="r" b="b"/>
              <a:pathLst>
                <a:path w="673" h="349" extrusionOk="0">
                  <a:moveTo>
                    <a:pt x="548" y="0"/>
                  </a:moveTo>
                  <a:cubicBezTo>
                    <a:pt x="533" y="0"/>
                    <a:pt x="518" y="4"/>
                    <a:pt x="505" y="12"/>
                  </a:cubicBezTo>
                  <a:cubicBezTo>
                    <a:pt x="354" y="116"/>
                    <a:pt x="157" y="139"/>
                    <a:pt x="0" y="313"/>
                  </a:cubicBezTo>
                  <a:cubicBezTo>
                    <a:pt x="74" y="337"/>
                    <a:pt x="148" y="348"/>
                    <a:pt x="222" y="348"/>
                  </a:cubicBezTo>
                  <a:cubicBezTo>
                    <a:pt x="348" y="348"/>
                    <a:pt x="471" y="315"/>
                    <a:pt x="580" y="249"/>
                  </a:cubicBezTo>
                  <a:cubicBezTo>
                    <a:pt x="649" y="214"/>
                    <a:pt x="673" y="133"/>
                    <a:pt x="638" y="70"/>
                  </a:cubicBezTo>
                  <a:cubicBezTo>
                    <a:pt x="625" y="27"/>
                    <a:pt x="587" y="0"/>
                    <a:pt x="5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15"/>
            <p:cNvSpPr/>
            <p:nvPr/>
          </p:nvSpPr>
          <p:spPr>
            <a:xfrm rot="1508308">
              <a:off x="450344" y="2323033"/>
              <a:ext cx="75819" cy="75650"/>
            </a:xfrm>
            <a:custGeom>
              <a:avLst/>
              <a:gdLst/>
              <a:ahLst/>
              <a:cxnLst/>
              <a:rect l="l" t="t" r="r" b="b"/>
              <a:pathLst>
                <a:path w="447" h="446" extrusionOk="0">
                  <a:moveTo>
                    <a:pt x="132" y="1"/>
                  </a:moveTo>
                  <a:cubicBezTo>
                    <a:pt x="125" y="1"/>
                    <a:pt x="118" y="1"/>
                    <a:pt x="111" y="2"/>
                  </a:cubicBezTo>
                  <a:cubicBezTo>
                    <a:pt x="30" y="14"/>
                    <a:pt x="1" y="77"/>
                    <a:pt x="41" y="147"/>
                  </a:cubicBezTo>
                  <a:cubicBezTo>
                    <a:pt x="65" y="187"/>
                    <a:pt x="94" y="228"/>
                    <a:pt x="123" y="263"/>
                  </a:cubicBezTo>
                  <a:cubicBezTo>
                    <a:pt x="146" y="303"/>
                    <a:pt x="175" y="344"/>
                    <a:pt x="198" y="384"/>
                  </a:cubicBezTo>
                  <a:cubicBezTo>
                    <a:pt x="219" y="423"/>
                    <a:pt x="259" y="446"/>
                    <a:pt x="300" y="446"/>
                  </a:cubicBezTo>
                  <a:cubicBezTo>
                    <a:pt x="314" y="446"/>
                    <a:pt x="329" y="443"/>
                    <a:pt x="343" y="437"/>
                  </a:cubicBezTo>
                  <a:cubicBezTo>
                    <a:pt x="406" y="419"/>
                    <a:pt x="447" y="361"/>
                    <a:pt x="441" y="298"/>
                  </a:cubicBezTo>
                  <a:cubicBezTo>
                    <a:pt x="447" y="160"/>
                    <a:pt x="274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15"/>
            <p:cNvSpPr/>
            <p:nvPr/>
          </p:nvSpPr>
          <p:spPr>
            <a:xfrm rot="1508308">
              <a:off x="490212" y="146440"/>
              <a:ext cx="92272" cy="49359"/>
            </a:xfrm>
            <a:custGeom>
              <a:avLst/>
              <a:gdLst/>
              <a:ahLst/>
              <a:cxnLst/>
              <a:rect l="l" t="t" r="r" b="b"/>
              <a:pathLst>
                <a:path w="544" h="291" extrusionOk="0">
                  <a:moveTo>
                    <a:pt x="374" y="0"/>
                  </a:moveTo>
                  <a:cubicBezTo>
                    <a:pt x="371" y="0"/>
                    <a:pt x="367" y="0"/>
                    <a:pt x="364" y="1"/>
                  </a:cubicBezTo>
                  <a:cubicBezTo>
                    <a:pt x="303" y="19"/>
                    <a:pt x="241" y="28"/>
                    <a:pt x="179" y="28"/>
                  </a:cubicBezTo>
                  <a:cubicBezTo>
                    <a:pt x="142" y="28"/>
                    <a:pt x="106" y="24"/>
                    <a:pt x="69" y="18"/>
                  </a:cubicBezTo>
                  <a:cubicBezTo>
                    <a:pt x="65" y="17"/>
                    <a:pt x="61" y="16"/>
                    <a:pt x="57" y="16"/>
                  </a:cubicBezTo>
                  <a:cubicBezTo>
                    <a:pt x="23" y="16"/>
                    <a:pt x="1" y="63"/>
                    <a:pt x="16" y="105"/>
                  </a:cubicBezTo>
                  <a:cubicBezTo>
                    <a:pt x="28" y="128"/>
                    <a:pt x="45" y="151"/>
                    <a:pt x="63" y="174"/>
                  </a:cubicBezTo>
                  <a:cubicBezTo>
                    <a:pt x="92" y="247"/>
                    <a:pt x="129" y="283"/>
                    <a:pt x="187" y="283"/>
                  </a:cubicBezTo>
                  <a:cubicBezTo>
                    <a:pt x="199" y="283"/>
                    <a:pt x="212" y="281"/>
                    <a:pt x="225" y="279"/>
                  </a:cubicBezTo>
                  <a:cubicBezTo>
                    <a:pt x="271" y="279"/>
                    <a:pt x="324" y="279"/>
                    <a:pt x="370" y="290"/>
                  </a:cubicBezTo>
                  <a:cubicBezTo>
                    <a:pt x="480" y="290"/>
                    <a:pt x="544" y="244"/>
                    <a:pt x="544" y="163"/>
                  </a:cubicBezTo>
                  <a:cubicBezTo>
                    <a:pt x="532" y="73"/>
                    <a:pt x="462" y="0"/>
                    <a:pt x="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15"/>
            <p:cNvSpPr/>
            <p:nvPr/>
          </p:nvSpPr>
          <p:spPr>
            <a:xfrm rot="1508308">
              <a:off x="553764" y="2037345"/>
              <a:ext cx="70900" cy="80569"/>
            </a:xfrm>
            <a:custGeom>
              <a:avLst/>
              <a:gdLst/>
              <a:ahLst/>
              <a:cxnLst/>
              <a:rect l="l" t="t" r="r" b="b"/>
              <a:pathLst>
                <a:path w="418" h="475" extrusionOk="0">
                  <a:moveTo>
                    <a:pt x="128" y="1"/>
                  </a:moveTo>
                  <a:cubicBezTo>
                    <a:pt x="116" y="1"/>
                    <a:pt x="104" y="3"/>
                    <a:pt x="93" y="8"/>
                  </a:cubicBezTo>
                  <a:cubicBezTo>
                    <a:pt x="18" y="37"/>
                    <a:pt x="0" y="153"/>
                    <a:pt x="58" y="281"/>
                  </a:cubicBezTo>
                  <a:cubicBezTo>
                    <a:pt x="99" y="368"/>
                    <a:pt x="145" y="454"/>
                    <a:pt x="250" y="472"/>
                  </a:cubicBezTo>
                  <a:cubicBezTo>
                    <a:pt x="257" y="474"/>
                    <a:pt x="265" y="474"/>
                    <a:pt x="272" y="474"/>
                  </a:cubicBezTo>
                  <a:cubicBezTo>
                    <a:pt x="315" y="474"/>
                    <a:pt x="352" y="448"/>
                    <a:pt x="371" y="408"/>
                  </a:cubicBezTo>
                  <a:cubicBezTo>
                    <a:pt x="418" y="310"/>
                    <a:pt x="365" y="223"/>
                    <a:pt x="325" y="153"/>
                  </a:cubicBezTo>
                  <a:cubicBezTo>
                    <a:pt x="263" y="57"/>
                    <a:pt x="18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15"/>
            <p:cNvSpPr/>
            <p:nvPr/>
          </p:nvSpPr>
          <p:spPr>
            <a:xfrm rot="1508308">
              <a:off x="246312" y="1105643"/>
              <a:ext cx="78703" cy="82604"/>
            </a:xfrm>
            <a:custGeom>
              <a:avLst/>
              <a:gdLst/>
              <a:ahLst/>
              <a:cxnLst/>
              <a:rect l="l" t="t" r="r" b="b"/>
              <a:pathLst>
                <a:path w="464" h="487" extrusionOk="0">
                  <a:moveTo>
                    <a:pt x="322" y="0"/>
                  </a:moveTo>
                  <a:cubicBezTo>
                    <a:pt x="281" y="0"/>
                    <a:pt x="246" y="17"/>
                    <a:pt x="226" y="67"/>
                  </a:cubicBezTo>
                  <a:cubicBezTo>
                    <a:pt x="220" y="91"/>
                    <a:pt x="220" y="120"/>
                    <a:pt x="232" y="149"/>
                  </a:cubicBezTo>
                  <a:cubicBezTo>
                    <a:pt x="267" y="247"/>
                    <a:pt x="232" y="288"/>
                    <a:pt x="133" y="293"/>
                  </a:cubicBezTo>
                  <a:cubicBezTo>
                    <a:pt x="64" y="293"/>
                    <a:pt x="0" y="311"/>
                    <a:pt x="23" y="398"/>
                  </a:cubicBezTo>
                  <a:cubicBezTo>
                    <a:pt x="32" y="451"/>
                    <a:pt x="77" y="487"/>
                    <a:pt x="126" y="487"/>
                  </a:cubicBezTo>
                  <a:cubicBezTo>
                    <a:pt x="146" y="487"/>
                    <a:pt x="167" y="481"/>
                    <a:pt x="186" y="467"/>
                  </a:cubicBezTo>
                  <a:cubicBezTo>
                    <a:pt x="219" y="450"/>
                    <a:pt x="257" y="440"/>
                    <a:pt x="294" y="440"/>
                  </a:cubicBezTo>
                  <a:cubicBezTo>
                    <a:pt x="308" y="440"/>
                    <a:pt x="322" y="441"/>
                    <a:pt x="336" y="444"/>
                  </a:cubicBezTo>
                  <a:cubicBezTo>
                    <a:pt x="394" y="444"/>
                    <a:pt x="446" y="409"/>
                    <a:pt x="464" y="351"/>
                  </a:cubicBezTo>
                  <a:lnTo>
                    <a:pt x="464" y="334"/>
                  </a:lnTo>
                  <a:cubicBezTo>
                    <a:pt x="446" y="259"/>
                    <a:pt x="342" y="212"/>
                    <a:pt x="423" y="114"/>
                  </a:cubicBezTo>
                  <a:cubicBezTo>
                    <a:pt x="464" y="73"/>
                    <a:pt x="440" y="27"/>
                    <a:pt x="383" y="10"/>
                  </a:cubicBezTo>
                  <a:cubicBezTo>
                    <a:pt x="362" y="4"/>
                    <a:pt x="341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15"/>
            <p:cNvSpPr/>
            <p:nvPr/>
          </p:nvSpPr>
          <p:spPr>
            <a:xfrm rot="1508308">
              <a:off x="25620" y="656519"/>
              <a:ext cx="100414" cy="52073"/>
            </a:xfrm>
            <a:custGeom>
              <a:avLst/>
              <a:gdLst/>
              <a:ahLst/>
              <a:cxnLst/>
              <a:rect l="l" t="t" r="r" b="b"/>
              <a:pathLst>
                <a:path w="592" h="307" extrusionOk="0">
                  <a:moveTo>
                    <a:pt x="447" y="1"/>
                  </a:moveTo>
                  <a:cubicBezTo>
                    <a:pt x="433" y="1"/>
                    <a:pt x="420" y="3"/>
                    <a:pt x="406" y="7"/>
                  </a:cubicBezTo>
                  <a:cubicBezTo>
                    <a:pt x="296" y="36"/>
                    <a:pt x="192" y="71"/>
                    <a:pt x="88" y="117"/>
                  </a:cubicBezTo>
                  <a:cubicBezTo>
                    <a:pt x="59" y="123"/>
                    <a:pt x="36" y="163"/>
                    <a:pt x="18" y="192"/>
                  </a:cubicBezTo>
                  <a:cubicBezTo>
                    <a:pt x="1" y="221"/>
                    <a:pt x="1" y="256"/>
                    <a:pt x="24" y="285"/>
                  </a:cubicBezTo>
                  <a:cubicBezTo>
                    <a:pt x="35" y="299"/>
                    <a:pt x="51" y="307"/>
                    <a:pt x="68" y="307"/>
                  </a:cubicBezTo>
                  <a:cubicBezTo>
                    <a:pt x="79" y="307"/>
                    <a:pt x="90" y="304"/>
                    <a:pt x="99" y="297"/>
                  </a:cubicBezTo>
                  <a:cubicBezTo>
                    <a:pt x="141" y="263"/>
                    <a:pt x="183" y="250"/>
                    <a:pt x="225" y="250"/>
                  </a:cubicBezTo>
                  <a:cubicBezTo>
                    <a:pt x="276" y="250"/>
                    <a:pt x="327" y="269"/>
                    <a:pt x="377" y="291"/>
                  </a:cubicBezTo>
                  <a:cubicBezTo>
                    <a:pt x="391" y="295"/>
                    <a:pt x="405" y="297"/>
                    <a:pt x="419" y="297"/>
                  </a:cubicBezTo>
                  <a:cubicBezTo>
                    <a:pt x="447" y="297"/>
                    <a:pt x="474" y="289"/>
                    <a:pt x="493" y="274"/>
                  </a:cubicBezTo>
                  <a:cubicBezTo>
                    <a:pt x="563" y="239"/>
                    <a:pt x="592" y="163"/>
                    <a:pt x="569" y="94"/>
                  </a:cubicBezTo>
                  <a:cubicBezTo>
                    <a:pt x="555" y="38"/>
                    <a:pt x="503" y="1"/>
                    <a:pt x="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15"/>
            <p:cNvSpPr/>
            <p:nvPr/>
          </p:nvSpPr>
          <p:spPr>
            <a:xfrm rot="1508308">
              <a:off x="868594" y="2878335"/>
              <a:ext cx="87862" cy="58349"/>
            </a:xfrm>
            <a:custGeom>
              <a:avLst/>
              <a:gdLst/>
              <a:ahLst/>
              <a:cxnLst/>
              <a:rect l="l" t="t" r="r" b="b"/>
              <a:pathLst>
                <a:path w="518" h="344" extrusionOk="0">
                  <a:moveTo>
                    <a:pt x="193" y="0"/>
                  </a:moveTo>
                  <a:cubicBezTo>
                    <a:pt x="164" y="0"/>
                    <a:pt x="135" y="5"/>
                    <a:pt x="105" y="14"/>
                  </a:cubicBezTo>
                  <a:cubicBezTo>
                    <a:pt x="24" y="37"/>
                    <a:pt x="1" y="101"/>
                    <a:pt x="47" y="170"/>
                  </a:cubicBezTo>
                  <a:cubicBezTo>
                    <a:pt x="142" y="280"/>
                    <a:pt x="281" y="343"/>
                    <a:pt x="425" y="343"/>
                  </a:cubicBezTo>
                  <a:cubicBezTo>
                    <a:pt x="447" y="343"/>
                    <a:pt x="470" y="341"/>
                    <a:pt x="493" y="338"/>
                  </a:cubicBezTo>
                  <a:lnTo>
                    <a:pt x="493" y="344"/>
                  </a:lnTo>
                  <a:cubicBezTo>
                    <a:pt x="518" y="155"/>
                    <a:pt x="368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15"/>
            <p:cNvSpPr/>
            <p:nvPr/>
          </p:nvSpPr>
          <p:spPr>
            <a:xfrm rot="1508308">
              <a:off x="860526" y="1828837"/>
              <a:ext cx="71918" cy="64794"/>
            </a:xfrm>
            <a:custGeom>
              <a:avLst/>
              <a:gdLst/>
              <a:ahLst/>
              <a:cxnLst/>
              <a:rect l="l" t="t" r="r" b="b"/>
              <a:pathLst>
                <a:path w="424" h="382" extrusionOk="0">
                  <a:moveTo>
                    <a:pt x="194" y="1"/>
                  </a:moveTo>
                  <a:cubicBezTo>
                    <a:pt x="164" y="1"/>
                    <a:pt x="134" y="7"/>
                    <a:pt x="105" y="21"/>
                  </a:cubicBezTo>
                  <a:cubicBezTo>
                    <a:pt x="24" y="79"/>
                    <a:pt x="0" y="189"/>
                    <a:pt x="47" y="276"/>
                  </a:cubicBezTo>
                  <a:cubicBezTo>
                    <a:pt x="83" y="343"/>
                    <a:pt x="148" y="381"/>
                    <a:pt x="218" y="381"/>
                  </a:cubicBezTo>
                  <a:cubicBezTo>
                    <a:pt x="250" y="381"/>
                    <a:pt x="282" y="373"/>
                    <a:pt x="313" y="357"/>
                  </a:cubicBezTo>
                  <a:cubicBezTo>
                    <a:pt x="394" y="305"/>
                    <a:pt x="423" y="195"/>
                    <a:pt x="371" y="108"/>
                  </a:cubicBezTo>
                  <a:cubicBezTo>
                    <a:pt x="334" y="38"/>
                    <a:pt x="266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15"/>
            <p:cNvSpPr/>
            <p:nvPr/>
          </p:nvSpPr>
          <p:spPr>
            <a:xfrm rot="1508308">
              <a:off x="1957492" y="2382081"/>
              <a:ext cx="82604" cy="68526"/>
            </a:xfrm>
            <a:custGeom>
              <a:avLst/>
              <a:gdLst/>
              <a:ahLst/>
              <a:cxnLst/>
              <a:rect l="l" t="t" r="r" b="b"/>
              <a:pathLst>
                <a:path w="487" h="404" extrusionOk="0">
                  <a:moveTo>
                    <a:pt x="349" y="0"/>
                  </a:moveTo>
                  <a:cubicBezTo>
                    <a:pt x="318" y="0"/>
                    <a:pt x="284" y="14"/>
                    <a:pt x="249" y="44"/>
                  </a:cubicBezTo>
                  <a:cubicBezTo>
                    <a:pt x="215" y="85"/>
                    <a:pt x="186" y="120"/>
                    <a:pt x="122" y="120"/>
                  </a:cubicBezTo>
                  <a:cubicBezTo>
                    <a:pt x="12" y="125"/>
                    <a:pt x="0" y="166"/>
                    <a:pt x="64" y="264"/>
                  </a:cubicBezTo>
                  <a:cubicBezTo>
                    <a:pt x="118" y="355"/>
                    <a:pt x="194" y="403"/>
                    <a:pt x="272" y="403"/>
                  </a:cubicBezTo>
                  <a:cubicBezTo>
                    <a:pt x="293" y="403"/>
                    <a:pt x="315" y="399"/>
                    <a:pt x="336" y="392"/>
                  </a:cubicBezTo>
                  <a:cubicBezTo>
                    <a:pt x="435" y="340"/>
                    <a:pt x="487" y="224"/>
                    <a:pt x="464" y="114"/>
                  </a:cubicBezTo>
                  <a:cubicBezTo>
                    <a:pt x="445" y="41"/>
                    <a:pt x="402" y="0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15"/>
            <p:cNvSpPr/>
            <p:nvPr/>
          </p:nvSpPr>
          <p:spPr>
            <a:xfrm rot="1508308">
              <a:off x="994724" y="916146"/>
              <a:ext cx="70900" cy="82604"/>
            </a:xfrm>
            <a:custGeom>
              <a:avLst/>
              <a:gdLst/>
              <a:ahLst/>
              <a:cxnLst/>
              <a:rect l="l" t="t" r="r" b="b"/>
              <a:pathLst>
                <a:path w="418" h="487" extrusionOk="0">
                  <a:moveTo>
                    <a:pt x="241" y="0"/>
                  </a:moveTo>
                  <a:cubicBezTo>
                    <a:pt x="222" y="0"/>
                    <a:pt x="204" y="4"/>
                    <a:pt x="186" y="12"/>
                  </a:cubicBezTo>
                  <a:cubicBezTo>
                    <a:pt x="93" y="53"/>
                    <a:pt x="1" y="348"/>
                    <a:pt x="59" y="435"/>
                  </a:cubicBezTo>
                  <a:cubicBezTo>
                    <a:pt x="75" y="469"/>
                    <a:pt x="108" y="487"/>
                    <a:pt x="140" y="487"/>
                  </a:cubicBezTo>
                  <a:cubicBezTo>
                    <a:pt x="163" y="487"/>
                    <a:pt x="186" y="477"/>
                    <a:pt x="203" y="458"/>
                  </a:cubicBezTo>
                  <a:cubicBezTo>
                    <a:pt x="267" y="406"/>
                    <a:pt x="319" y="348"/>
                    <a:pt x="371" y="279"/>
                  </a:cubicBezTo>
                  <a:cubicBezTo>
                    <a:pt x="418" y="203"/>
                    <a:pt x="406" y="99"/>
                    <a:pt x="337" y="41"/>
                  </a:cubicBezTo>
                  <a:cubicBezTo>
                    <a:pt x="310" y="14"/>
                    <a:pt x="276" y="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15"/>
            <p:cNvSpPr/>
            <p:nvPr/>
          </p:nvSpPr>
          <p:spPr>
            <a:xfrm rot="1508308">
              <a:off x="165884" y="579982"/>
              <a:ext cx="59197" cy="98039"/>
            </a:xfrm>
            <a:custGeom>
              <a:avLst/>
              <a:gdLst/>
              <a:ahLst/>
              <a:cxnLst/>
              <a:rect l="l" t="t" r="r" b="b"/>
              <a:pathLst>
                <a:path w="349" h="578" extrusionOk="0">
                  <a:moveTo>
                    <a:pt x="166" y="1"/>
                  </a:moveTo>
                  <a:cubicBezTo>
                    <a:pt x="149" y="1"/>
                    <a:pt x="132" y="5"/>
                    <a:pt x="116" y="15"/>
                  </a:cubicBezTo>
                  <a:cubicBezTo>
                    <a:pt x="70" y="50"/>
                    <a:pt x="58" y="114"/>
                    <a:pt x="87" y="160"/>
                  </a:cubicBezTo>
                  <a:cubicBezTo>
                    <a:pt x="122" y="218"/>
                    <a:pt x="128" y="265"/>
                    <a:pt x="64" y="317"/>
                  </a:cubicBezTo>
                  <a:cubicBezTo>
                    <a:pt x="1" y="369"/>
                    <a:pt x="24" y="456"/>
                    <a:pt x="64" y="520"/>
                  </a:cubicBezTo>
                  <a:cubicBezTo>
                    <a:pt x="78" y="555"/>
                    <a:pt x="112" y="577"/>
                    <a:pt x="151" y="577"/>
                  </a:cubicBezTo>
                  <a:cubicBezTo>
                    <a:pt x="162" y="577"/>
                    <a:pt x="174" y="576"/>
                    <a:pt x="186" y="572"/>
                  </a:cubicBezTo>
                  <a:cubicBezTo>
                    <a:pt x="226" y="560"/>
                    <a:pt x="255" y="520"/>
                    <a:pt x="244" y="479"/>
                  </a:cubicBezTo>
                  <a:cubicBezTo>
                    <a:pt x="238" y="409"/>
                    <a:pt x="261" y="346"/>
                    <a:pt x="302" y="294"/>
                  </a:cubicBezTo>
                  <a:cubicBezTo>
                    <a:pt x="348" y="195"/>
                    <a:pt x="319" y="79"/>
                    <a:pt x="226" y="21"/>
                  </a:cubicBezTo>
                  <a:cubicBezTo>
                    <a:pt x="210" y="8"/>
                    <a:pt x="188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15"/>
            <p:cNvSpPr/>
            <p:nvPr/>
          </p:nvSpPr>
          <p:spPr>
            <a:xfrm rot="1508308">
              <a:off x="763642" y="527399"/>
              <a:ext cx="55295" cy="87862"/>
            </a:xfrm>
            <a:custGeom>
              <a:avLst/>
              <a:gdLst/>
              <a:ahLst/>
              <a:cxnLst/>
              <a:rect l="l" t="t" r="r" b="b"/>
              <a:pathLst>
                <a:path w="326" h="518" extrusionOk="0">
                  <a:moveTo>
                    <a:pt x="144" y="0"/>
                  </a:moveTo>
                  <a:cubicBezTo>
                    <a:pt x="95" y="0"/>
                    <a:pt x="57" y="35"/>
                    <a:pt x="53" y="100"/>
                  </a:cubicBezTo>
                  <a:cubicBezTo>
                    <a:pt x="59" y="187"/>
                    <a:pt x="47" y="279"/>
                    <a:pt x="30" y="360"/>
                  </a:cubicBezTo>
                  <a:cubicBezTo>
                    <a:pt x="1" y="424"/>
                    <a:pt x="36" y="494"/>
                    <a:pt x="99" y="511"/>
                  </a:cubicBezTo>
                  <a:cubicBezTo>
                    <a:pt x="113" y="515"/>
                    <a:pt x="126" y="517"/>
                    <a:pt x="140" y="517"/>
                  </a:cubicBezTo>
                  <a:cubicBezTo>
                    <a:pt x="196" y="517"/>
                    <a:pt x="248" y="480"/>
                    <a:pt x="262" y="424"/>
                  </a:cubicBezTo>
                  <a:cubicBezTo>
                    <a:pt x="285" y="366"/>
                    <a:pt x="267" y="285"/>
                    <a:pt x="320" y="233"/>
                  </a:cubicBezTo>
                  <a:lnTo>
                    <a:pt x="325" y="227"/>
                  </a:lnTo>
                  <a:cubicBezTo>
                    <a:pt x="325" y="146"/>
                    <a:pt x="291" y="76"/>
                    <a:pt x="227" y="30"/>
                  </a:cubicBezTo>
                  <a:cubicBezTo>
                    <a:pt x="199" y="10"/>
                    <a:pt x="170" y="0"/>
                    <a:pt x="1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15"/>
            <p:cNvSpPr/>
            <p:nvPr/>
          </p:nvSpPr>
          <p:spPr>
            <a:xfrm rot="1508308">
              <a:off x="261475" y="1633698"/>
              <a:ext cx="81756" cy="77346"/>
            </a:xfrm>
            <a:custGeom>
              <a:avLst/>
              <a:gdLst/>
              <a:ahLst/>
              <a:cxnLst/>
              <a:rect l="l" t="t" r="r" b="b"/>
              <a:pathLst>
                <a:path w="482" h="456" extrusionOk="0">
                  <a:moveTo>
                    <a:pt x="330" y="1"/>
                  </a:moveTo>
                  <a:cubicBezTo>
                    <a:pt x="208" y="1"/>
                    <a:pt x="189" y="158"/>
                    <a:pt x="64" y="186"/>
                  </a:cubicBezTo>
                  <a:cubicBezTo>
                    <a:pt x="0" y="198"/>
                    <a:pt x="47" y="308"/>
                    <a:pt x="64" y="366"/>
                  </a:cubicBezTo>
                  <a:cubicBezTo>
                    <a:pt x="84" y="427"/>
                    <a:pt x="109" y="456"/>
                    <a:pt x="143" y="456"/>
                  </a:cubicBezTo>
                  <a:cubicBezTo>
                    <a:pt x="167" y="456"/>
                    <a:pt x="196" y="441"/>
                    <a:pt x="232" y="412"/>
                  </a:cubicBezTo>
                  <a:cubicBezTo>
                    <a:pt x="250" y="389"/>
                    <a:pt x="267" y="372"/>
                    <a:pt x="284" y="348"/>
                  </a:cubicBezTo>
                  <a:cubicBezTo>
                    <a:pt x="319" y="337"/>
                    <a:pt x="348" y="325"/>
                    <a:pt x="383" y="308"/>
                  </a:cubicBezTo>
                  <a:cubicBezTo>
                    <a:pt x="458" y="250"/>
                    <a:pt x="481" y="151"/>
                    <a:pt x="435" y="70"/>
                  </a:cubicBezTo>
                  <a:cubicBezTo>
                    <a:pt x="418" y="30"/>
                    <a:pt x="377" y="7"/>
                    <a:pt x="336" y="1"/>
                  </a:cubicBezTo>
                  <a:cubicBezTo>
                    <a:pt x="334" y="1"/>
                    <a:pt x="332" y="1"/>
                    <a:pt x="3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15"/>
            <p:cNvSpPr/>
            <p:nvPr/>
          </p:nvSpPr>
          <p:spPr>
            <a:xfrm rot="1508308">
              <a:off x="1809628" y="2149691"/>
              <a:ext cx="77855" cy="61232"/>
            </a:xfrm>
            <a:custGeom>
              <a:avLst/>
              <a:gdLst/>
              <a:ahLst/>
              <a:cxnLst/>
              <a:rect l="l" t="t" r="r" b="b"/>
              <a:pathLst>
                <a:path w="459" h="361" extrusionOk="0">
                  <a:moveTo>
                    <a:pt x="86" y="0"/>
                  </a:moveTo>
                  <a:cubicBezTo>
                    <a:pt x="71" y="0"/>
                    <a:pt x="55" y="7"/>
                    <a:pt x="41" y="26"/>
                  </a:cubicBezTo>
                  <a:cubicBezTo>
                    <a:pt x="0" y="72"/>
                    <a:pt x="0" y="147"/>
                    <a:pt x="41" y="194"/>
                  </a:cubicBezTo>
                  <a:lnTo>
                    <a:pt x="58" y="228"/>
                  </a:lnTo>
                  <a:cubicBezTo>
                    <a:pt x="93" y="292"/>
                    <a:pt x="163" y="344"/>
                    <a:pt x="238" y="356"/>
                  </a:cubicBezTo>
                  <a:cubicBezTo>
                    <a:pt x="250" y="359"/>
                    <a:pt x="263" y="361"/>
                    <a:pt x="276" y="361"/>
                  </a:cubicBezTo>
                  <a:cubicBezTo>
                    <a:pt x="329" y="361"/>
                    <a:pt x="384" y="333"/>
                    <a:pt x="412" y="286"/>
                  </a:cubicBezTo>
                  <a:cubicBezTo>
                    <a:pt x="452" y="228"/>
                    <a:pt x="458" y="153"/>
                    <a:pt x="423" y="89"/>
                  </a:cubicBezTo>
                  <a:cubicBezTo>
                    <a:pt x="404" y="50"/>
                    <a:pt x="363" y="27"/>
                    <a:pt x="320" y="27"/>
                  </a:cubicBezTo>
                  <a:cubicBezTo>
                    <a:pt x="300" y="27"/>
                    <a:pt x="280" y="32"/>
                    <a:pt x="261" y="43"/>
                  </a:cubicBezTo>
                  <a:cubicBezTo>
                    <a:pt x="249" y="50"/>
                    <a:pt x="236" y="53"/>
                    <a:pt x="223" y="53"/>
                  </a:cubicBezTo>
                  <a:cubicBezTo>
                    <a:pt x="204" y="53"/>
                    <a:pt x="185" y="47"/>
                    <a:pt x="168" y="37"/>
                  </a:cubicBezTo>
                  <a:cubicBezTo>
                    <a:pt x="142" y="22"/>
                    <a:pt x="11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15"/>
            <p:cNvSpPr/>
            <p:nvPr/>
          </p:nvSpPr>
          <p:spPr>
            <a:xfrm rot="1508308">
              <a:off x="152658" y="231730"/>
              <a:ext cx="74802" cy="72597"/>
            </a:xfrm>
            <a:custGeom>
              <a:avLst/>
              <a:gdLst/>
              <a:ahLst/>
              <a:cxnLst/>
              <a:rect l="l" t="t" r="r" b="b"/>
              <a:pathLst>
                <a:path w="441" h="428" extrusionOk="0">
                  <a:moveTo>
                    <a:pt x="116" y="1"/>
                  </a:moveTo>
                  <a:cubicBezTo>
                    <a:pt x="99" y="1"/>
                    <a:pt x="81" y="8"/>
                    <a:pt x="64" y="29"/>
                  </a:cubicBezTo>
                  <a:cubicBezTo>
                    <a:pt x="0" y="98"/>
                    <a:pt x="41" y="197"/>
                    <a:pt x="29" y="278"/>
                  </a:cubicBezTo>
                  <a:cubicBezTo>
                    <a:pt x="29" y="312"/>
                    <a:pt x="29" y="347"/>
                    <a:pt x="35" y="382"/>
                  </a:cubicBezTo>
                  <a:lnTo>
                    <a:pt x="35" y="376"/>
                  </a:lnTo>
                  <a:cubicBezTo>
                    <a:pt x="98" y="409"/>
                    <a:pt x="144" y="427"/>
                    <a:pt x="177" y="427"/>
                  </a:cubicBezTo>
                  <a:cubicBezTo>
                    <a:pt x="242" y="427"/>
                    <a:pt x="257" y="358"/>
                    <a:pt x="250" y="197"/>
                  </a:cubicBezTo>
                  <a:cubicBezTo>
                    <a:pt x="253" y="196"/>
                    <a:pt x="256" y="196"/>
                    <a:pt x="259" y="196"/>
                  </a:cubicBezTo>
                  <a:cubicBezTo>
                    <a:pt x="295" y="196"/>
                    <a:pt x="337" y="210"/>
                    <a:pt x="371" y="210"/>
                  </a:cubicBezTo>
                  <a:cubicBezTo>
                    <a:pt x="409" y="210"/>
                    <a:pt x="438" y="194"/>
                    <a:pt x="441" y="127"/>
                  </a:cubicBezTo>
                  <a:cubicBezTo>
                    <a:pt x="441" y="56"/>
                    <a:pt x="392" y="30"/>
                    <a:pt x="337" y="30"/>
                  </a:cubicBezTo>
                  <a:cubicBezTo>
                    <a:pt x="316" y="30"/>
                    <a:pt x="294" y="34"/>
                    <a:pt x="273" y="40"/>
                  </a:cubicBezTo>
                  <a:cubicBezTo>
                    <a:pt x="266" y="42"/>
                    <a:pt x="260" y="42"/>
                    <a:pt x="254" y="42"/>
                  </a:cubicBezTo>
                  <a:cubicBezTo>
                    <a:pt x="203" y="42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15"/>
            <p:cNvSpPr/>
            <p:nvPr/>
          </p:nvSpPr>
          <p:spPr>
            <a:xfrm rot="1508308">
              <a:off x="796803" y="1950988"/>
              <a:ext cx="80738" cy="84470"/>
            </a:xfrm>
            <a:custGeom>
              <a:avLst/>
              <a:gdLst/>
              <a:ahLst/>
              <a:cxnLst/>
              <a:rect l="l" t="t" r="r" b="b"/>
              <a:pathLst>
                <a:path w="476" h="498" extrusionOk="0">
                  <a:moveTo>
                    <a:pt x="270" y="1"/>
                  </a:moveTo>
                  <a:cubicBezTo>
                    <a:pt x="257" y="1"/>
                    <a:pt x="244" y="5"/>
                    <a:pt x="233" y="14"/>
                  </a:cubicBezTo>
                  <a:cubicBezTo>
                    <a:pt x="198" y="31"/>
                    <a:pt x="192" y="66"/>
                    <a:pt x="192" y="101"/>
                  </a:cubicBezTo>
                  <a:cubicBezTo>
                    <a:pt x="175" y="211"/>
                    <a:pt x="1" y="292"/>
                    <a:pt x="94" y="402"/>
                  </a:cubicBezTo>
                  <a:cubicBezTo>
                    <a:pt x="142" y="470"/>
                    <a:pt x="183" y="497"/>
                    <a:pt x="229" y="497"/>
                  </a:cubicBezTo>
                  <a:cubicBezTo>
                    <a:pt x="238" y="497"/>
                    <a:pt x="247" y="496"/>
                    <a:pt x="256" y="495"/>
                  </a:cubicBezTo>
                  <a:cubicBezTo>
                    <a:pt x="314" y="483"/>
                    <a:pt x="354" y="431"/>
                    <a:pt x="348" y="379"/>
                  </a:cubicBezTo>
                  <a:cubicBezTo>
                    <a:pt x="348" y="315"/>
                    <a:pt x="308" y="246"/>
                    <a:pt x="418" y="234"/>
                  </a:cubicBezTo>
                  <a:cubicBezTo>
                    <a:pt x="464" y="228"/>
                    <a:pt x="476" y="176"/>
                    <a:pt x="441" y="135"/>
                  </a:cubicBezTo>
                  <a:cubicBezTo>
                    <a:pt x="401" y="95"/>
                    <a:pt x="354" y="49"/>
                    <a:pt x="308" y="14"/>
                  </a:cubicBezTo>
                  <a:cubicBezTo>
                    <a:pt x="296" y="5"/>
                    <a:pt x="283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15"/>
            <p:cNvSpPr/>
            <p:nvPr/>
          </p:nvSpPr>
          <p:spPr>
            <a:xfrm rot="1508308">
              <a:off x="1678024" y="333039"/>
              <a:ext cx="93629" cy="72088"/>
            </a:xfrm>
            <a:custGeom>
              <a:avLst/>
              <a:gdLst/>
              <a:ahLst/>
              <a:cxnLst/>
              <a:rect l="l" t="t" r="r" b="b"/>
              <a:pathLst>
                <a:path w="552" h="425" extrusionOk="0">
                  <a:moveTo>
                    <a:pt x="106" y="1"/>
                  </a:moveTo>
                  <a:cubicBezTo>
                    <a:pt x="83" y="1"/>
                    <a:pt x="64" y="10"/>
                    <a:pt x="47" y="29"/>
                  </a:cubicBezTo>
                  <a:cubicBezTo>
                    <a:pt x="0" y="81"/>
                    <a:pt x="29" y="163"/>
                    <a:pt x="134" y="226"/>
                  </a:cubicBezTo>
                  <a:cubicBezTo>
                    <a:pt x="209" y="267"/>
                    <a:pt x="273" y="325"/>
                    <a:pt x="325" y="394"/>
                  </a:cubicBezTo>
                  <a:cubicBezTo>
                    <a:pt x="343" y="413"/>
                    <a:pt x="368" y="424"/>
                    <a:pt x="395" y="424"/>
                  </a:cubicBezTo>
                  <a:cubicBezTo>
                    <a:pt x="410" y="424"/>
                    <a:pt x="426" y="420"/>
                    <a:pt x="441" y="412"/>
                  </a:cubicBezTo>
                  <a:cubicBezTo>
                    <a:pt x="444" y="412"/>
                    <a:pt x="448" y="413"/>
                    <a:pt x="451" y="413"/>
                  </a:cubicBezTo>
                  <a:cubicBezTo>
                    <a:pt x="482" y="413"/>
                    <a:pt x="511" y="391"/>
                    <a:pt x="522" y="360"/>
                  </a:cubicBezTo>
                  <a:cubicBezTo>
                    <a:pt x="551" y="198"/>
                    <a:pt x="539" y="152"/>
                    <a:pt x="431" y="152"/>
                  </a:cubicBezTo>
                  <a:cubicBezTo>
                    <a:pt x="410" y="152"/>
                    <a:pt x="387" y="154"/>
                    <a:pt x="360" y="157"/>
                  </a:cubicBezTo>
                  <a:cubicBezTo>
                    <a:pt x="355" y="157"/>
                    <a:pt x="351" y="157"/>
                    <a:pt x="348" y="157"/>
                  </a:cubicBezTo>
                  <a:cubicBezTo>
                    <a:pt x="293" y="157"/>
                    <a:pt x="277" y="120"/>
                    <a:pt x="249" y="93"/>
                  </a:cubicBezTo>
                  <a:cubicBezTo>
                    <a:pt x="194" y="30"/>
                    <a:pt x="146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15"/>
            <p:cNvSpPr/>
            <p:nvPr/>
          </p:nvSpPr>
          <p:spPr>
            <a:xfrm rot="1508308">
              <a:off x="1658817" y="1159877"/>
              <a:ext cx="82774" cy="56652"/>
            </a:xfrm>
            <a:custGeom>
              <a:avLst/>
              <a:gdLst/>
              <a:ahLst/>
              <a:cxnLst/>
              <a:rect l="l" t="t" r="r" b="b"/>
              <a:pathLst>
                <a:path w="488" h="334" extrusionOk="0">
                  <a:moveTo>
                    <a:pt x="329" y="1"/>
                  </a:moveTo>
                  <a:cubicBezTo>
                    <a:pt x="309" y="1"/>
                    <a:pt x="287" y="6"/>
                    <a:pt x="267" y="17"/>
                  </a:cubicBezTo>
                  <a:cubicBezTo>
                    <a:pt x="204" y="46"/>
                    <a:pt x="146" y="75"/>
                    <a:pt x="70" y="110"/>
                  </a:cubicBezTo>
                  <a:cubicBezTo>
                    <a:pt x="24" y="133"/>
                    <a:pt x="1" y="185"/>
                    <a:pt x="12" y="237"/>
                  </a:cubicBezTo>
                  <a:cubicBezTo>
                    <a:pt x="24" y="284"/>
                    <a:pt x="64" y="318"/>
                    <a:pt x="117" y="324"/>
                  </a:cubicBezTo>
                  <a:cubicBezTo>
                    <a:pt x="144" y="331"/>
                    <a:pt x="172" y="334"/>
                    <a:pt x="200" y="334"/>
                  </a:cubicBezTo>
                  <a:cubicBezTo>
                    <a:pt x="272" y="334"/>
                    <a:pt x="344" y="312"/>
                    <a:pt x="406" y="266"/>
                  </a:cubicBezTo>
                  <a:cubicBezTo>
                    <a:pt x="470" y="226"/>
                    <a:pt x="487" y="133"/>
                    <a:pt x="441" y="69"/>
                  </a:cubicBezTo>
                  <a:cubicBezTo>
                    <a:pt x="417" y="26"/>
                    <a:pt x="374" y="1"/>
                    <a:pt x="3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15"/>
            <p:cNvSpPr/>
            <p:nvPr/>
          </p:nvSpPr>
          <p:spPr>
            <a:xfrm rot="1508308">
              <a:off x="922171" y="867736"/>
              <a:ext cx="78703" cy="55974"/>
            </a:xfrm>
            <a:custGeom>
              <a:avLst/>
              <a:gdLst/>
              <a:ahLst/>
              <a:cxnLst/>
              <a:rect l="l" t="t" r="r" b="b"/>
              <a:pathLst>
                <a:path w="464" h="330" extrusionOk="0">
                  <a:moveTo>
                    <a:pt x="205" y="1"/>
                  </a:moveTo>
                  <a:cubicBezTo>
                    <a:pt x="156" y="1"/>
                    <a:pt x="110" y="9"/>
                    <a:pt x="81" y="27"/>
                  </a:cubicBezTo>
                  <a:cubicBezTo>
                    <a:pt x="12" y="68"/>
                    <a:pt x="0" y="161"/>
                    <a:pt x="52" y="224"/>
                  </a:cubicBezTo>
                  <a:cubicBezTo>
                    <a:pt x="100" y="292"/>
                    <a:pt x="175" y="330"/>
                    <a:pt x="253" y="330"/>
                  </a:cubicBezTo>
                  <a:cubicBezTo>
                    <a:pt x="289" y="330"/>
                    <a:pt x="325" y="322"/>
                    <a:pt x="359" y="305"/>
                  </a:cubicBezTo>
                  <a:cubicBezTo>
                    <a:pt x="440" y="259"/>
                    <a:pt x="463" y="155"/>
                    <a:pt x="417" y="74"/>
                  </a:cubicBezTo>
                  <a:cubicBezTo>
                    <a:pt x="395" y="29"/>
                    <a:pt x="294" y="1"/>
                    <a:pt x="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15"/>
            <p:cNvSpPr/>
            <p:nvPr/>
          </p:nvSpPr>
          <p:spPr>
            <a:xfrm rot="1508308">
              <a:off x="319898" y="1128852"/>
              <a:ext cx="74802" cy="91424"/>
            </a:xfrm>
            <a:custGeom>
              <a:avLst/>
              <a:gdLst/>
              <a:ahLst/>
              <a:cxnLst/>
              <a:rect l="l" t="t" r="r" b="b"/>
              <a:pathLst>
                <a:path w="441" h="539" extrusionOk="0">
                  <a:moveTo>
                    <a:pt x="308" y="0"/>
                  </a:moveTo>
                  <a:cubicBezTo>
                    <a:pt x="278" y="0"/>
                    <a:pt x="249" y="16"/>
                    <a:pt x="244" y="39"/>
                  </a:cubicBezTo>
                  <a:cubicBezTo>
                    <a:pt x="238" y="160"/>
                    <a:pt x="134" y="195"/>
                    <a:pt x="70" y="265"/>
                  </a:cubicBezTo>
                  <a:cubicBezTo>
                    <a:pt x="41" y="305"/>
                    <a:pt x="18" y="346"/>
                    <a:pt x="1" y="392"/>
                  </a:cubicBezTo>
                  <a:lnTo>
                    <a:pt x="1" y="409"/>
                  </a:lnTo>
                  <a:cubicBezTo>
                    <a:pt x="18" y="444"/>
                    <a:pt x="41" y="479"/>
                    <a:pt x="70" y="508"/>
                  </a:cubicBezTo>
                  <a:cubicBezTo>
                    <a:pt x="86" y="528"/>
                    <a:pt x="109" y="538"/>
                    <a:pt x="132" y="538"/>
                  </a:cubicBezTo>
                  <a:cubicBezTo>
                    <a:pt x="167" y="538"/>
                    <a:pt x="200" y="515"/>
                    <a:pt x="203" y="473"/>
                  </a:cubicBezTo>
                  <a:cubicBezTo>
                    <a:pt x="244" y="380"/>
                    <a:pt x="238" y="259"/>
                    <a:pt x="389" y="241"/>
                  </a:cubicBezTo>
                  <a:cubicBezTo>
                    <a:pt x="435" y="241"/>
                    <a:pt x="441" y="172"/>
                    <a:pt x="435" y="120"/>
                  </a:cubicBezTo>
                  <a:cubicBezTo>
                    <a:pt x="424" y="62"/>
                    <a:pt x="383" y="15"/>
                    <a:pt x="331" y="4"/>
                  </a:cubicBezTo>
                  <a:cubicBezTo>
                    <a:pt x="323" y="1"/>
                    <a:pt x="315" y="0"/>
                    <a:pt x="3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15"/>
            <p:cNvSpPr/>
            <p:nvPr/>
          </p:nvSpPr>
          <p:spPr>
            <a:xfrm rot="1508308">
              <a:off x="1540045" y="171777"/>
              <a:ext cx="74802" cy="80908"/>
            </a:xfrm>
            <a:custGeom>
              <a:avLst/>
              <a:gdLst/>
              <a:ahLst/>
              <a:cxnLst/>
              <a:rect l="l" t="t" r="r" b="b"/>
              <a:pathLst>
                <a:path w="441" h="477" extrusionOk="0">
                  <a:moveTo>
                    <a:pt x="196" y="0"/>
                  </a:moveTo>
                  <a:cubicBezTo>
                    <a:pt x="159" y="0"/>
                    <a:pt x="119" y="20"/>
                    <a:pt x="82" y="48"/>
                  </a:cubicBezTo>
                  <a:cubicBezTo>
                    <a:pt x="6" y="95"/>
                    <a:pt x="0" y="199"/>
                    <a:pt x="64" y="257"/>
                  </a:cubicBezTo>
                  <a:cubicBezTo>
                    <a:pt x="150" y="314"/>
                    <a:pt x="179" y="400"/>
                    <a:pt x="236" y="475"/>
                  </a:cubicBezTo>
                  <a:lnTo>
                    <a:pt x="236" y="475"/>
                  </a:lnTo>
                  <a:cubicBezTo>
                    <a:pt x="281" y="447"/>
                    <a:pt x="332" y="424"/>
                    <a:pt x="377" y="396"/>
                  </a:cubicBezTo>
                  <a:cubicBezTo>
                    <a:pt x="406" y="379"/>
                    <a:pt x="441" y="332"/>
                    <a:pt x="418" y="309"/>
                  </a:cubicBezTo>
                  <a:cubicBezTo>
                    <a:pt x="348" y="234"/>
                    <a:pt x="348" y="124"/>
                    <a:pt x="284" y="48"/>
                  </a:cubicBezTo>
                  <a:cubicBezTo>
                    <a:pt x="258" y="14"/>
                    <a:pt x="228" y="0"/>
                    <a:pt x="196" y="0"/>
                  </a:cubicBezTo>
                  <a:close/>
                  <a:moveTo>
                    <a:pt x="236" y="475"/>
                  </a:moveTo>
                  <a:cubicBezTo>
                    <a:pt x="235" y="475"/>
                    <a:pt x="233" y="476"/>
                    <a:pt x="232" y="477"/>
                  </a:cubicBezTo>
                  <a:lnTo>
                    <a:pt x="238" y="477"/>
                  </a:lnTo>
                  <a:cubicBezTo>
                    <a:pt x="237" y="476"/>
                    <a:pt x="237" y="475"/>
                    <a:pt x="236" y="4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15"/>
            <p:cNvSpPr/>
            <p:nvPr/>
          </p:nvSpPr>
          <p:spPr>
            <a:xfrm rot="1508308">
              <a:off x="1044711" y="317639"/>
              <a:ext cx="69883" cy="67338"/>
            </a:xfrm>
            <a:custGeom>
              <a:avLst/>
              <a:gdLst/>
              <a:ahLst/>
              <a:cxnLst/>
              <a:rect l="l" t="t" r="r" b="b"/>
              <a:pathLst>
                <a:path w="412" h="397" extrusionOk="0">
                  <a:moveTo>
                    <a:pt x="89" y="0"/>
                  </a:moveTo>
                  <a:cubicBezTo>
                    <a:pt x="88" y="0"/>
                    <a:pt x="88" y="1"/>
                    <a:pt x="87" y="1"/>
                  </a:cubicBezTo>
                  <a:cubicBezTo>
                    <a:pt x="58" y="6"/>
                    <a:pt x="35" y="24"/>
                    <a:pt x="29" y="53"/>
                  </a:cubicBezTo>
                  <a:cubicBezTo>
                    <a:pt x="0" y="140"/>
                    <a:pt x="12" y="238"/>
                    <a:pt x="64" y="319"/>
                  </a:cubicBezTo>
                  <a:cubicBezTo>
                    <a:pt x="87" y="365"/>
                    <a:pt x="135" y="396"/>
                    <a:pt x="188" y="396"/>
                  </a:cubicBezTo>
                  <a:cubicBezTo>
                    <a:pt x="202" y="396"/>
                    <a:pt x="217" y="394"/>
                    <a:pt x="232" y="389"/>
                  </a:cubicBezTo>
                  <a:cubicBezTo>
                    <a:pt x="307" y="383"/>
                    <a:pt x="377" y="337"/>
                    <a:pt x="406" y="261"/>
                  </a:cubicBezTo>
                  <a:cubicBezTo>
                    <a:pt x="412" y="244"/>
                    <a:pt x="412" y="221"/>
                    <a:pt x="412" y="203"/>
                  </a:cubicBezTo>
                  <a:cubicBezTo>
                    <a:pt x="406" y="175"/>
                    <a:pt x="131" y="0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15"/>
            <p:cNvSpPr/>
            <p:nvPr/>
          </p:nvSpPr>
          <p:spPr>
            <a:xfrm rot="1508308">
              <a:off x="1147988" y="1738883"/>
              <a:ext cx="56144" cy="70900"/>
            </a:xfrm>
            <a:custGeom>
              <a:avLst/>
              <a:gdLst/>
              <a:ahLst/>
              <a:cxnLst/>
              <a:rect l="l" t="t" r="r" b="b"/>
              <a:pathLst>
                <a:path w="331" h="418" extrusionOk="0">
                  <a:moveTo>
                    <a:pt x="102" y="1"/>
                  </a:moveTo>
                  <a:cubicBezTo>
                    <a:pt x="51" y="1"/>
                    <a:pt x="6" y="26"/>
                    <a:pt x="6" y="79"/>
                  </a:cubicBezTo>
                  <a:cubicBezTo>
                    <a:pt x="0" y="166"/>
                    <a:pt x="6" y="259"/>
                    <a:pt x="18" y="351"/>
                  </a:cubicBezTo>
                  <a:cubicBezTo>
                    <a:pt x="45" y="393"/>
                    <a:pt x="89" y="418"/>
                    <a:pt x="136" y="418"/>
                  </a:cubicBezTo>
                  <a:cubicBezTo>
                    <a:pt x="160" y="418"/>
                    <a:pt x="185" y="411"/>
                    <a:pt x="209" y="398"/>
                  </a:cubicBezTo>
                  <a:cubicBezTo>
                    <a:pt x="290" y="357"/>
                    <a:pt x="331" y="264"/>
                    <a:pt x="307" y="172"/>
                  </a:cubicBezTo>
                  <a:cubicBezTo>
                    <a:pt x="296" y="85"/>
                    <a:pt x="220" y="9"/>
                    <a:pt x="134" y="4"/>
                  </a:cubicBezTo>
                  <a:cubicBezTo>
                    <a:pt x="123" y="2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15"/>
            <p:cNvSpPr/>
            <p:nvPr/>
          </p:nvSpPr>
          <p:spPr>
            <a:xfrm rot="1508308">
              <a:off x="2379632" y="2127058"/>
              <a:ext cx="68865" cy="71579"/>
            </a:xfrm>
            <a:custGeom>
              <a:avLst/>
              <a:gdLst/>
              <a:ahLst/>
              <a:cxnLst/>
              <a:rect l="l" t="t" r="r" b="b"/>
              <a:pathLst>
                <a:path w="406" h="422" extrusionOk="0">
                  <a:moveTo>
                    <a:pt x="265" y="1"/>
                  </a:moveTo>
                  <a:cubicBezTo>
                    <a:pt x="215" y="1"/>
                    <a:pt x="170" y="25"/>
                    <a:pt x="145" y="71"/>
                  </a:cubicBezTo>
                  <a:cubicBezTo>
                    <a:pt x="110" y="123"/>
                    <a:pt x="76" y="175"/>
                    <a:pt x="47" y="227"/>
                  </a:cubicBezTo>
                  <a:cubicBezTo>
                    <a:pt x="18" y="285"/>
                    <a:pt x="0" y="349"/>
                    <a:pt x="64" y="395"/>
                  </a:cubicBezTo>
                  <a:cubicBezTo>
                    <a:pt x="89" y="413"/>
                    <a:pt x="118" y="422"/>
                    <a:pt x="147" y="422"/>
                  </a:cubicBezTo>
                  <a:cubicBezTo>
                    <a:pt x="184" y="422"/>
                    <a:pt x="220" y="407"/>
                    <a:pt x="250" y="378"/>
                  </a:cubicBezTo>
                  <a:cubicBezTo>
                    <a:pt x="302" y="332"/>
                    <a:pt x="342" y="279"/>
                    <a:pt x="371" y="216"/>
                  </a:cubicBezTo>
                  <a:cubicBezTo>
                    <a:pt x="400" y="135"/>
                    <a:pt x="406" y="59"/>
                    <a:pt x="325" y="13"/>
                  </a:cubicBezTo>
                  <a:cubicBezTo>
                    <a:pt x="305" y="5"/>
                    <a:pt x="284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15"/>
            <p:cNvSpPr/>
            <p:nvPr/>
          </p:nvSpPr>
          <p:spPr>
            <a:xfrm rot="1508308">
              <a:off x="200392" y="3318421"/>
              <a:ext cx="44440" cy="96682"/>
            </a:xfrm>
            <a:custGeom>
              <a:avLst/>
              <a:gdLst/>
              <a:ahLst/>
              <a:cxnLst/>
              <a:rect l="l" t="t" r="r" b="b"/>
              <a:pathLst>
                <a:path w="262" h="570" extrusionOk="0">
                  <a:moveTo>
                    <a:pt x="118" y="1"/>
                  </a:moveTo>
                  <a:cubicBezTo>
                    <a:pt x="112" y="1"/>
                    <a:pt x="106" y="1"/>
                    <a:pt x="99" y="3"/>
                  </a:cubicBezTo>
                  <a:cubicBezTo>
                    <a:pt x="64" y="9"/>
                    <a:pt x="35" y="38"/>
                    <a:pt x="29" y="73"/>
                  </a:cubicBezTo>
                  <a:cubicBezTo>
                    <a:pt x="0" y="223"/>
                    <a:pt x="41" y="368"/>
                    <a:pt x="41" y="519"/>
                  </a:cubicBezTo>
                  <a:cubicBezTo>
                    <a:pt x="41" y="554"/>
                    <a:pt x="71" y="569"/>
                    <a:pt x="104" y="569"/>
                  </a:cubicBezTo>
                  <a:cubicBezTo>
                    <a:pt x="114" y="569"/>
                    <a:pt x="124" y="568"/>
                    <a:pt x="134" y="565"/>
                  </a:cubicBezTo>
                  <a:cubicBezTo>
                    <a:pt x="174" y="548"/>
                    <a:pt x="209" y="519"/>
                    <a:pt x="221" y="478"/>
                  </a:cubicBezTo>
                  <a:cubicBezTo>
                    <a:pt x="261" y="345"/>
                    <a:pt x="255" y="200"/>
                    <a:pt x="203" y="67"/>
                  </a:cubicBezTo>
                  <a:cubicBezTo>
                    <a:pt x="178" y="27"/>
                    <a:pt x="154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15"/>
            <p:cNvSpPr/>
            <p:nvPr/>
          </p:nvSpPr>
          <p:spPr>
            <a:xfrm rot="1508308">
              <a:off x="310274" y="2861218"/>
              <a:ext cx="92442" cy="44779"/>
            </a:xfrm>
            <a:custGeom>
              <a:avLst/>
              <a:gdLst/>
              <a:ahLst/>
              <a:cxnLst/>
              <a:rect l="l" t="t" r="r" b="b"/>
              <a:pathLst>
                <a:path w="545" h="264" extrusionOk="0">
                  <a:moveTo>
                    <a:pt x="417" y="1"/>
                  </a:moveTo>
                  <a:cubicBezTo>
                    <a:pt x="301" y="6"/>
                    <a:pt x="191" y="24"/>
                    <a:pt x="81" y="64"/>
                  </a:cubicBezTo>
                  <a:cubicBezTo>
                    <a:pt x="35" y="76"/>
                    <a:pt x="0" y="111"/>
                    <a:pt x="29" y="163"/>
                  </a:cubicBezTo>
                  <a:cubicBezTo>
                    <a:pt x="74" y="226"/>
                    <a:pt x="214" y="263"/>
                    <a:pt x="333" y="263"/>
                  </a:cubicBezTo>
                  <a:cubicBezTo>
                    <a:pt x="399" y="263"/>
                    <a:pt x="459" y="251"/>
                    <a:pt x="493" y="227"/>
                  </a:cubicBezTo>
                  <a:cubicBezTo>
                    <a:pt x="527" y="192"/>
                    <a:pt x="545" y="145"/>
                    <a:pt x="533" y="99"/>
                  </a:cubicBezTo>
                  <a:cubicBezTo>
                    <a:pt x="527" y="41"/>
                    <a:pt x="475" y="1"/>
                    <a:pt x="4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15"/>
            <p:cNvSpPr/>
            <p:nvPr/>
          </p:nvSpPr>
          <p:spPr>
            <a:xfrm rot="1508308">
              <a:off x="242595" y="399942"/>
              <a:ext cx="56144" cy="79381"/>
            </a:xfrm>
            <a:custGeom>
              <a:avLst/>
              <a:gdLst/>
              <a:ahLst/>
              <a:cxnLst/>
              <a:rect l="l" t="t" r="r" b="b"/>
              <a:pathLst>
                <a:path w="331" h="468" extrusionOk="0">
                  <a:moveTo>
                    <a:pt x="192" y="1"/>
                  </a:moveTo>
                  <a:cubicBezTo>
                    <a:pt x="146" y="1"/>
                    <a:pt x="117" y="30"/>
                    <a:pt x="99" y="70"/>
                  </a:cubicBezTo>
                  <a:cubicBezTo>
                    <a:pt x="47" y="163"/>
                    <a:pt x="1" y="262"/>
                    <a:pt x="93" y="366"/>
                  </a:cubicBezTo>
                  <a:cubicBezTo>
                    <a:pt x="117" y="395"/>
                    <a:pt x="134" y="418"/>
                    <a:pt x="163" y="441"/>
                  </a:cubicBezTo>
                  <a:cubicBezTo>
                    <a:pt x="185" y="458"/>
                    <a:pt x="210" y="467"/>
                    <a:pt x="232" y="467"/>
                  </a:cubicBezTo>
                  <a:cubicBezTo>
                    <a:pt x="261" y="467"/>
                    <a:pt x="286" y="451"/>
                    <a:pt x="296" y="418"/>
                  </a:cubicBezTo>
                  <a:cubicBezTo>
                    <a:pt x="331" y="308"/>
                    <a:pt x="331" y="186"/>
                    <a:pt x="296" y="82"/>
                  </a:cubicBezTo>
                  <a:cubicBezTo>
                    <a:pt x="285" y="30"/>
                    <a:pt x="238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15"/>
            <p:cNvSpPr/>
            <p:nvPr/>
          </p:nvSpPr>
          <p:spPr>
            <a:xfrm rot="1508308">
              <a:off x="2182143" y="1313092"/>
              <a:ext cx="59197" cy="73105"/>
            </a:xfrm>
            <a:custGeom>
              <a:avLst/>
              <a:gdLst/>
              <a:ahLst/>
              <a:cxnLst/>
              <a:rect l="l" t="t" r="r" b="b"/>
              <a:pathLst>
                <a:path w="349" h="431" extrusionOk="0">
                  <a:moveTo>
                    <a:pt x="134" y="0"/>
                  </a:moveTo>
                  <a:cubicBezTo>
                    <a:pt x="123" y="0"/>
                    <a:pt x="111" y="1"/>
                    <a:pt x="99" y="4"/>
                  </a:cubicBezTo>
                  <a:cubicBezTo>
                    <a:pt x="6" y="33"/>
                    <a:pt x="1" y="108"/>
                    <a:pt x="18" y="190"/>
                  </a:cubicBezTo>
                  <a:cubicBezTo>
                    <a:pt x="24" y="201"/>
                    <a:pt x="24" y="219"/>
                    <a:pt x="24" y="230"/>
                  </a:cubicBezTo>
                  <a:cubicBezTo>
                    <a:pt x="18" y="300"/>
                    <a:pt x="1" y="387"/>
                    <a:pt x="93" y="421"/>
                  </a:cubicBezTo>
                  <a:cubicBezTo>
                    <a:pt x="111" y="427"/>
                    <a:pt x="130" y="430"/>
                    <a:pt x="148" y="430"/>
                  </a:cubicBezTo>
                  <a:cubicBezTo>
                    <a:pt x="199" y="430"/>
                    <a:pt x="249" y="406"/>
                    <a:pt x="279" y="363"/>
                  </a:cubicBezTo>
                  <a:cubicBezTo>
                    <a:pt x="337" y="300"/>
                    <a:pt x="348" y="207"/>
                    <a:pt x="308" y="132"/>
                  </a:cubicBezTo>
                  <a:cubicBezTo>
                    <a:pt x="302" y="120"/>
                    <a:pt x="296" y="108"/>
                    <a:pt x="290" y="97"/>
                  </a:cubicBezTo>
                  <a:cubicBezTo>
                    <a:pt x="261" y="38"/>
                    <a:pt x="199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15"/>
            <p:cNvSpPr/>
            <p:nvPr/>
          </p:nvSpPr>
          <p:spPr>
            <a:xfrm rot="1508308">
              <a:off x="1070766" y="405224"/>
              <a:ext cx="88710" cy="62419"/>
            </a:xfrm>
            <a:custGeom>
              <a:avLst/>
              <a:gdLst/>
              <a:ahLst/>
              <a:cxnLst/>
              <a:rect l="l" t="t" r="r" b="b"/>
              <a:pathLst>
                <a:path w="523" h="368" extrusionOk="0">
                  <a:moveTo>
                    <a:pt x="376" y="0"/>
                  </a:moveTo>
                  <a:cubicBezTo>
                    <a:pt x="336" y="0"/>
                    <a:pt x="296" y="25"/>
                    <a:pt x="285" y="67"/>
                  </a:cubicBezTo>
                  <a:cubicBezTo>
                    <a:pt x="244" y="142"/>
                    <a:pt x="169" y="130"/>
                    <a:pt x="105" y="154"/>
                  </a:cubicBezTo>
                  <a:cubicBezTo>
                    <a:pt x="1" y="183"/>
                    <a:pt x="1" y="212"/>
                    <a:pt x="94" y="316"/>
                  </a:cubicBezTo>
                  <a:cubicBezTo>
                    <a:pt x="175" y="316"/>
                    <a:pt x="250" y="333"/>
                    <a:pt x="325" y="368"/>
                  </a:cubicBezTo>
                  <a:cubicBezTo>
                    <a:pt x="395" y="327"/>
                    <a:pt x="470" y="293"/>
                    <a:pt x="493" y="200"/>
                  </a:cubicBezTo>
                  <a:cubicBezTo>
                    <a:pt x="522" y="136"/>
                    <a:pt x="493" y="61"/>
                    <a:pt x="435" y="20"/>
                  </a:cubicBezTo>
                  <a:cubicBezTo>
                    <a:pt x="418" y="7"/>
                    <a:pt x="397" y="0"/>
                    <a:pt x="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15"/>
            <p:cNvSpPr/>
            <p:nvPr/>
          </p:nvSpPr>
          <p:spPr>
            <a:xfrm rot="1508308">
              <a:off x="1020574" y="1187324"/>
              <a:ext cx="59197" cy="79890"/>
            </a:xfrm>
            <a:custGeom>
              <a:avLst/>
              <a:gdLst/>
              <a:ahLst/>
              <a:cxnLst/>
              <a:rect l="l" t="t" r="r" b="b"/>
              <a:pathLst>
                <a:path w="349" h="471" extrusionOk="0">
                  <a:moveTo>
                    <a:pt x="193" y="1"/>
                  </a:moveTo>
                  <a:cubicBezTo>
                    <a:pt x="182" y="1"/>
                    <a:pt x="170" y="2"/>
                    <a:pt x="157" y="4"/>
                  </a:cubicBezTo>
                  <a:cubicBezTo>
                    <a:pt x="64" y="22"/>
                    <a:pt x="29" y="80"/>
                    <a:pt x="76" y="167"/>
                  </a:cubicBezTo>
                  <a:cubicBezTo>
                    <a:pt x="111" y="225"/>
                    <a:pt x="70" y="271"/>
                    <a:pt x="47" y="317"/>
                  </a:cubicBezTo>
                  <a:cubicBezTo>
                    <a:pt x="24" y="364"/>
                    <a:pt x="0" y="410"/>
                    <a:pt x="41" y="451"/>
                  </a:cubicBezTo>
                  <a:cubicBezTo>
                    <a:pt x="55" y="465"/>
                    <a:pt x="72" y="471"/>
                    <a:pt x="90" y="471"/>
                  </a:cubicBezTo>
                  <a:cubicBezTo>
                    <a:pt x="122" y="471"/>
                    <a:pt x="158" y="452"/>
                    <a:pt x="192" y="433"/>
                  </a:cubicBezTo>
                  <a:cubicBezTo>
                    <a:pt x="296" y="369"/>
                    <a:pt x="348" y="242"/>
                    <a:pt x="319" y="120"/>
                  </a:cubicBezTo>
                  <a:cubicBezTo>
                    <a:pt x="299" y="46"/>
                    <a:pt x="262" y="1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15"/>
            <p:cNvSpPr/>
            <p:nvPr/>
          </p:nvSpPr>
          <p:spPr>
            <a:xfrm rot="1508308">
              <a:off x="1079668" y="2314385"/>
              <a:ext cx="68017" cy="73784"/>
            </a:xfrm>
            <a:custGeom>
              <a:avLst/>
              <a:gdLst/>
              <a:ahLst/>
              <a:cxnLst/>
              <a:rect l="l" t="t" r="r" b="b"/>
              <a:pathLst>
                <a:path w="401" h="435" extrusionOk="0">
                  <a:moveTo>
                    <a:pt x="127" y="0"/>
                  </a:moveTo>
                  <a:cubicBezTo>
                    <a:pt x="101" y="0"/>
                    <a:pt x="76" y="10"/>
                    <a:pt x="53" y="33"/>
                  </a:cubicBezTo>
                  <a:cubicBezTo>
                    <a:pt x="13" y="67"/>
                    <a:pt x="1" y="131"/>
                    <a:pt x="36" y="177"/>
                  </a:cubicBezTo>
                  <a:cubicBezTo>
                    <a:pt x="53" y="218"/>
                    <a:pt x="76" y="253"/>
                    <a:pt x="99" y="299"/>
                  </a:cubicBezTo>
                  <a:lnTo>
                    <a:pt x="117" y="322"/>
                  </a:lnTo>
                  <a:cubicBezTo>
                    <a:pt x="164" y="397"/>
                    <a:pt x="211" y="434"/>
                    <a:pt x="258" y="434"/>
                  </a:cubicBezTo>
                  <a:cubicBezTo>
                    <a:pt x="281" y="434"/>
                    <a:pt x="303" y="426"/>
                    <a:pt x="325" y="409"/>
                  </a:cubicBezTo>
                  <a:cubicBezTo>
                    <a:pt x="395" y="363"/>
                    <a:pt x="401" y="276"/>
                    <a:pt x="337" y="177"/>
                  </a:cubicBezTo>
                  <a:cubicBezTo>
                    <a:pt x="308" y="119"/>
                    <a:pt x="267" y="73"/>
                    <a:pt x="221" y="38"/>
                  </a:cubicBezTo>
                  <a:cubicBezTo>
                    <a:pt x="192" y="16"/>
                    <a:pt x="159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15"/>
            <p:cNvSpPr/>
            <p:nvPr/>
          </p:nvSpPr>
          <p:spPr>
            <a:xfrm rot="1508308">
              <a:off x="2177599" y="123475"/>
              <a:ext cx="64964" cy="76498"/>
            </a:xfrm>
            <a:custGeom>
              <a:avLst/>
              <a:gdLst/>
              <a:ahLst/>
              <a:cxnLst/>
              <a:rect l="l" t="t" r="r" b="b"/>
              <a:pathLst>
                <a:path w="383" h="451" extrusionOk="0">
                  <a:moveTo>
                    <a:pt x="113" y="1"/>
                  </a:moveTo>
                  <a:cubicBezTo>
                    <a:pt x="86" y="1"/>
                    <a:pt x="61" y="10"/>
                    <a:pt x="41" y="30"/>
                  </a:cubicBezTo>
                  <a:cubicBezTo>
                    <a:pt x="6" y="59"/>
                    <a:pt x="1" y="105"/>
                    <a:pt x="18" y="145"/>
                  </a:cubicBezTo>
                  <a:cubicBezTo>
                    <a:pt x="47" y="198"/>
                    <a:pt x="82" y="250"/>
                    <a:pt x="116" y="302"/>
                  </a:cubicBezTo>
                  <a:lnTo>
                    <a:pt x="116" y="296"/>
                  </a:lnTo>
                  <a:cubicBezTo>
                    <a:pt x="140" y="331"/>
                    <a:pt x="163" y="371"/>
                    <a:pt x="186" y="400"/>
                  </a:cubicBezTo>
                  <a:cubicBezTo>
                    <a:pt x="200" y="433"/>
                    <a:pt x="228" y="450"/>
                    <a:pt x="263" y="450"/>
                  </a:cubicBezTo>
                  <a:cubicBezTo>
                    <a:pt x="271" y="450"/>
                    <a:pt x="281" y="449"/>
                    <a:pt x="290" y="447"/>
                  </a:cubicBezTo>
                  <a:cubicBezTo>
                    <a:pt x="325" y="429"/>
                    <a:pt x="354" y="395"/>
                    <a:pt x="360" y="354"/>
                  </a:cubicBezTo>
                  <a:cubicBezTo>
                    <a:pt x="383" y="244"/>
                    <a:pt x="261" y="41"/>
                    <a:pt x="151" y="6"/>
                  </a:cubicBezTo>
                  <a:cubicBezTo>
                    <a:pt x="138" y="3"/>
                    <a:pt x="12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15"/>
            <p:cNvSpPr/>
            <p:nvPr/>
          </p:nvSpPr>
          <p:spPr>
            <a:xfrm rot="1508308">
              <a:off x="748475" y="321961"/>
              <a:ext cx="84639" cy="47663"/>
            </a:xfrm>
            <a:custGeom>
              <a:avLst/>
              <a:gdLst/>
              <a:ahLst/>
              <a:cxnLst/>
              <a:rect l="l" t="t" r="r" b="b"/>
              <a:pathLst>
                <a:path w="499" h="281" extrusionOk="0">
                  <a:moveTo>
                    <a:pt x="173" y="0"/>
                  </a:moveTo>
                  <a:cubicBezTo>
                    <a:pt x="129" y="0"/>
                    <a:pt x="89" y="8"/>
                    <a:pt x="64" y="25"/>
                  </a:cubicBezTo>
                  <a:cubicBezTo>
                    <a:pt x="18" y="48"/>
                    <a:pt x="0" y="106"/>
                    <a:pt x="29" y="147"/>
                  </a:cubicBezTo>
                  <a:cubicBezTo>
                    <a:pt x="64" y="220"/>
                    <a:pt x="220" y="280"/>
                    <a:pt x="336" y="280"/>
                  </a:cubicBezTo>
                  <a:cubicBezTo>
                    <a:pt x="376" y="280"/>
                    <a:pt x="411" y="273"/>
                    <a:pt x="435" y="257"/>
                  </a:cubicBezTo>
                  <a:cubicBezTo>
                    <a:pt x="487" y="228"/>
                    <a:pt x="498" y="152"/>
                    <a:pt x="458" y="106"/>
                  </a:cubicBezTo>
                  <a:cubicBezTo>
                    <a:pt x="417" y="45"/>
                    <a:pt x="280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15"/>
            <p:cNvSpPr/>
            <p:nvPr/>
          </p:nvSpPr>
          <p:spPr>
            <a:xfrm rot="1508308">
              <a:off x="2055960" y="1618674"/>
              <a:ext cx="76837" cy="54787"/>
            </a:xfrm>
            <a:custGeom>
              <a:avLst/>
              <a:gdLst/>
              <a:ahLst/>
              <a:cxnLst/>
              <a:rect l="l" t="t" r="r" b="b"/>
              <a:pathLst>
                <a:path w="453" h="323" extrusionOk="0">
                  <a:moveTo>
                    <a:pt x="326" y="0"/>
                  </a:moveTo>
                  <a:cubicBezTo>
                    <a:pt x="296" y="0"/>
                    <a:pt x="264" y="15"/>
                    <a:pt x="232" y="38"/>
                  </a:cubicBezTo>
                  <a:cubicBezTo>
                    <a:pt x="209" y="50"/>
                    <a:pt x="191" y="67"/>
                    <a:pt x="168" y="84"/>
                  </a:cubicBezTo>
                  <a:cubicBezTo>
                    <a:pt x="110" y="131"/>
                    <a:pt x="0" y="137"/>
                    <a:pt x="23" y="253"/>
                  </a:cubicBezTo>
                  <a:cubicBezTo>
                    <a:pt x="32" y="298"/>
                    <a:pt x="99" y="323"/>
                    <a:pt x="179" y="323"/>
                  </a:cubicBezTo>
                  <a:cubicBezTo>
                    <a:pt x="211" y="323"/>
                    <a:pt x="245" y="319"/>
                    <a:pt x="278" y="310"/>
                  </a:cubicBezTo>
                  <a:cubicBezTo>
                    <a:pt x="325" y="299"/>
                    <a:pt x="365" y="276"/>
                    <a:pt x="400" y="235"/>
                  </a:cubicBezTo>
                  <a:cubicBezTo>
                    <a:pt x="446" y="189"/>
                    <a:pt x="452" y="108"/>
                    <a:pt x="412" y="50"/>
                  </a:cubicBezTo>
                  <a:cubicBezTo>
                    <a:pt x="385" y="15"/>
                    <a:pt x="357" y="0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15"/>
            <p:cNvSpPr/>
            <p:nvPr/>
          </p:nvSpPr>
          <p:spPr>
            <a:xfrm rot="1508308">
              <a:off x="20703" y="1859516"/>
              <a:ext cx="62928" cy="69543"/>
            </a:xfrm>
            <a:custGeom>
              <a:avLst/>
              <a:gdLst/>
              <a:ahLst/>
              <a:cxnLst/>
              <a:rect l="l" t="t" r="r" b="b"/>
              <a:pathLst>
                <a:path w="371" h="410" extrusionOk="0">
                  <a:moveTo>
                    <a:pt x="254" y="0"/>
                  </a:moveTo>
                  <a:cubicBezTo>
                    <a:pt x="224" y="0"/>
                    <a:pt x="185" y="20"/>
                    <a:pt x="122" y="61"/>
                  </a:cubicBezTo>
                  <a:cubicBezTo>
                    <a:pt x="76" y="84"/>
                    <a:pt x="0" y="96"/>
                    <a:pt x="18" y="160"/>
                  </a:cubicBezTo>
                  <a:cubicBezTo>
                    <a:pt x="29" y="241"/>
                    <a:pt x="58" y="316"/>
                    <a:pt x="110" y="380"/>
                  </a:cubicBezTo>
                  <a:cubicBezTo>
                    <a:pt x="130" y="400"/>
                    <a:pt x="155" y="410"/>
                    <a:pt x="182" y="410"/>
                  </a:cubicBezTo>
                  <a:cubicBezTo>
                    <a:pt x="202" y="410"/>
                    <a:pt x="224" y="404"/>
                    <a:pt x="244" y="391"/>
                  </a:cubicBezTo>
                  <a:cubicBezTo>
                    <a:pt x="313" y="357"/>
                    <a:pt x="371" y="113"/>
                    <a:pt x="325" y="44"/>
                  </a:cubicBezTo>
                  <a:cubicBezTo>
                    <a:pt x="301" y="15"/>
                    <a:pt x="281" y="0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15"/>
            <p:cNvSpPr/>
            <p:nvPr/>
          </p:nvSpPr>
          <p:spPr>
            <a:xfrm rot="1508308">
              <a:off x="213303" y="58097"/>
              <a:ext cx="52242" cy="82095"/>
            </a:xfrm>
            <a:custGeom>
              <a:avLst/>
              <a:gdLst/>
              <a:ahLst/>
              <a:cxnLst/>
              <a:rect l="l" t="t" r="r" b="b"/>
              <a:pathLst>
                <a:path w="308" h="484" extrusionOk="0">
                  <a:moveTo>
                    <a:pt x="130" y="1"/>
                  </a:moveTo>
                  <a:cubicBezTo>
                    <a:pt x="51" y="1"/>
                    <a:pt x="33" y="93"/>
                    <a:pt x="2" y="151"/>
                  </a:cubicBezTo>
                  <a:lnTo>
                    <a:pt x="2" y="151"/>
                  </a:lnTo>
                  <a:cubicBezTo>
                    <a:pt x="2" y="151"/>
                    <a:pt x="1" y="150"/>
                    <a:pt x="1" y="149"/>
                  </a:cubicBezTo>
                  <a:lnTo>
                    <a:pt x="1" y="155"/>
                  </a:lnTo>
                  <a:cubicBezTo>
                    <a:pt x="1" y="154"/>
                    <a:pt x="2" y="152"/>
                    <a:pt x="2" y="151"/>
                  </a:cubicBezTo>
                  <a:lnTo>
                    <a:pt x="2" y="151"/>
                  </a:lnTo>
                  <a:cubicBezTo>
                    <a:pt x="54" y="226"/>
                    <a:pt x="94" y="312"/>
                    <a:pt x="117" y="404"/>
                  </a:cubicBezTo>
                  <a:cubicBezTo>
                    <a:pt x="117" y="448"/>
                    <a:pt x="153" y="483"/>
                    <a:pt x="196" y="483"/>
                  </a:cubicBezTo>
                  <a:cubicBezTo>
                    <a:pt x="204" y="483"/>
                    <a:pt x="213" y="482"/>
                    <a:pt x="221" y="479"/>
                  </a:cubicBezTo>
                  <a:cubicBezTo>
                    <a:pt x="273" y="467"/>
                    <a:pt x="308" y="421"/>
                    <a:pt x="302" y="375"/>
                  </a:cubicBezTo>
                  <a:cubicBezTo>
                    <a:pt x="302" y="317"/>
                    <a:pt x="285" y="265"/>
                    <a:pt x="285" y="213"/>
                  </a:cubicBezTo>
                  <a:cubicBezTo>
                    <a:pt x="290" y="114"/>
                    <a:pt x="261" y="27"/>
                    <a:pt x="157" y="4"/>
                  </a:cubicBezTo>
                  <a:cubicBezTo>
                    <a:pt x="147" y="2"/>
                    <a:pt x="13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15"/>
            <p:cNvSpPr/>
            <p:nvPr/>
          </p:nvSpPr>
          <p:spPr>
            <a:xfrm rot="1508308">
              <a:off x="1162608" y="2230609"/>
              <a:ext cx="70900" cy="64964"/>
            </a:xfrm>
            <a:custGeom>
              <a:avLst/>
              <a:gdLst/>
              <a:ahLst/>
              <a:cxnLst/>
              <a:rect l="l" t="t" r="r" b="b"/>
              <a:pathLst>
                <a:path w="418" h="383" extrusionOk="0">
                  <a:moveTo>
                    <a:pt x="263" y="1"/>
                  </a:moveTo>
                  <a:cubicBezTo>
                    <a:pt x="213" y="1"/>
                    <a:pt x="161" y="39"/>
                    <a:pt x="104" y="115"/>
                  </a:cubicBezTo>
                  <a:cubicBezTo>
                    <a:pt x="93" y="132"/>
                    <a:pt x="81" y="150"/>
                    <a:pt x="70" y="161"/>
                  </a:cubicBezTo>
                  <a:cubicBezTo>
                    <a:pt x="29" y="225"/>
                    <a:pt x="0" y="283"/>
                    <a:pt x="52" y="347"/>
                  </a:cubicBezTo>
                  <a:cubicBezTo>
                    <a:pt x="74" y="371"/>
                    <a:pt x="102" y="382"/>
                    <a:pt x="136" y="382"/>
                  </a:cubicBezTo>
                  <a:cubicBezTo>
                    <a:pt x="175" y="382"/>
                    <a:pt x="220" y="366"/>
                    <a:pt x="267" y="335"/>
                  </a:cubicBezTo>
                  <a:cubicBezTo>
                    <a:pt x="278" y="324"/>
                    <a:pt x="296" y="312"/>
                    <a:pt x="307" y="300"/>
                  </a:cubicBezTo>
                  <a:cubicBezTo>
                    <a:pt x="400" y="208"/>
                    <a:pt x="417" y="98"/>
                    <a:pt x="342" y="34"/>
                  </a:cubicBezTo>
                  <a:cubicBezTo>
                    <a:pt x="316" y="12"/>
                    <a:pt x="290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15"/>
            <p:cNvSpPr/>
            <p:nvPr/>
          </p:nvSpPr>
          <p:spPr>
            <a:xfrm rot="1508308">
              <a:off x="1941655" y="751545"/>
              <a:ext cx="64116" cy="66151"/>
            </a:xfrm>
            <a:custGeom>
              <a:avLst/>
              <a:gdLst/>
              <a:ahLst/>
              <a:cxnLst/>
              <a:rect l="l" t="t" r="r" b="b"/>
              <a:pathLst>
                <a:path w="378" h="390" extrusionOk="0">
                  <a:moveTo>
                    <a:pt x="213" y="0"/>
                  </a:moveTo>
                  <a:cubicBezTo>
                    <a:pt x="193" y="0"/>
                    <a:pt x="171" y="5"/>
                    <a:pt x="151" y="16"/>
                  </a:cubicBezTo>
                  <a:cubicBezTo>
                    <a:pt x="64" y="57"/>
                    <a:pt x="1" y="242"/>
                    <a:pt x="41" y="318"/>
                  </a:cubicBezTo>
                  <a:cubicBezTo>
                    <a:pt x="68" y="364"/>
                    <a:pt x="116" y="390"/>
                    <a:pt x="165" y="390"/>
                  </a:cubicBezTo>
                  <a:cubicBezTo>
                    <a:pt x="190" y="390"/>
                    <a:pt x="215" y="383"/>
                    <a:pt x="238" y="370"/>
                  </a:cubicBezTo>
                  <a:cubicBezTo>
                    <a:pt x="343" y="306"/>
                    <a:pt x="377" y="179"/>
                    <a:pt x="325" y="68"/>
                  </a:cubicBezTo>
                  <a:cubicBezTo>
                    <a:pt x="301" y="25"/>
                    <a:pt x="259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15"/>
            <p:cNvSpPr/>
            <p:nvPr/>
          </p:nvSpPr>
          <p:spPr>
            <a:xfrm rot="1508308">
              <a:off x="557688" y="255595"/>
              <a:ext cx="71918" cy="60384"/>
            </a:xfrm>
            <a:custGeom>
              <a:avLst/>
              <a:gdLst/>
              <a:ahLst/>
              <a:cxnLst/>
              <a:rect l="l" t="t" r="r" b="b"/>
              <a:pathLst>
                <a:path w="424" h="356" extrusionOk="0">
                  <a:moveTo>
                    <a:pt x="153" y="1"/>
                  </a:moveTo>
                  <a:cubicBezTo>
                    <a:pt x="125" y="1"/>
                    <a:pt x="99" y="8"/>
                    <a:pt x="76" y="22"/>
                  </a:cubicBezTo>
                  <a:cubicBezTo>
                    <a:pt x="1" y="74"/>
                    <a:pt x="1" y="155"/>
                    <a:pt x="64" y="237"/>
                  </a:cubicBezTo>
                  <a:cubicBezTo>
                    <a:pt x="117" y="311"/>
                    <a:pt x="209" y="355"/>
                    <a:pt x="283" y="355"/>
                  </a:cubicBezTo>
                  <a:cubicBezTo>
                    <a:pt x="308" y="355"/>
                    <a:pt x="330" y="351"/>
                    <a:pt x="348" y="341"/>
                  </a:cubicBezTo>
                  <a:cubicBezTo>
                    <a:pt x="424" y="294"/>
                    <a:pt x="418" y="202"/>
                    <a:pt x="360" y="121"/>
                  </a:cubicBezTo>
                  <a:cubicBezTo>
                    <a:pt x="306" y="46"/>
                    <a:pt x="22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15"/>
            <p:cNvSpPr/>
            <p:nvPr/>
          </p:nvSpPr>
          <p:spPr>
            <a:xfrm rot="1508308">
              <a:off x="660064" y="2018639"/>
              <a:ext cx="48341" cy="113474"/>
            </a:xfrm>
            <a:custGeom>
              <a:avLst/>
              <a:gdLst/>
              <a:ahLst/>
              <a:cxnLst/>
              <a:rect l="l" t="t" r="r" b="b"/>
              <a:pathLst>
                <a:path w="285" h="669" extrusionOk="0">
                  <a:moveTo>
                    <a:pt x="122" y="0"/>
                  </a:moveTo>
                  <a:cubicBezTo>
                    <a:pt x="91" y="0"/>
                    <a:pt x="64" y="18"/>
                    <a:pt x="58" y="54"/>
                  </a:cubicBezTo>
                  <a:cubicBezTo>
                    <a:pt x="18" y="245"/>
                    <a:pt x="0" y="431"/>
                    <a:pt x="122" y="633"/>
                  </a:cubicBezTo>
                  <a:cubicBezTo>
                    <a:pt x="133" y="656"/>
                    <a:pt x="156" y="669"/>
                    <a:pt x="181" y="669"/>
                  </a:cubicBezTo>
                  <a:cubicBezTo>
                    <a:pt x="194" y="669"/>
                    <a:pt x="208" y="665"/>
                    <a:pt x="220" y="657"/>
                  </a:cubicBezTo>
                  <a:cubicBezTo>
                    <a:pt x="284" y="604"/>
                    <a:pt x="261" y="558"/>
                    <a:pt x="203" y="523"/>
                  </a:cubicBezTo>
                  <a:cubicBezTo>
                    <a:pt x="105" y="465"/>
                    <a:pt x="116" y="413"/>
                    <a:pt x="186" y="332"/>
                  </a:cubicBezTo>
                  <a:cubicBezTo>
                    <a:pt x="255" y="251"/>
                    <a:pt x="261" y="129"/>
                    <a:pt x="203" y="42"/>
                  </a:cubicBezTo>
                  <a:cubicBezTo>
                    <a:pt x="181" y="15"/>
                    <a:pt x="150" y="0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15"/>
            <p:cNvSpPr/>
            <p:nvPr/>
          </p:nvSpPr>
          <p:spPr>
            <a:xfrm rot="1508308">
              <a:off x="1274411" y="2560869"/>
              <a:ext cx="86166" cy="59706"/>
            </a:xfrm>
            <a:custGeom>
              <a:avLst/>
              <a:gdLst/>
              <a:ahLst/>
              <a:cxnLst/>
              <a:rect l="l" t="t" r="r" b="b"/>
              <a:pathLst>
                <a:path w="508" h="352" extrusionOk="0">
                  <a:moveTo>
                    <a:pt x="422" y="0"/>
                  </a:moveTo>
                  <a:cubicBezTo>
                    <a:pt x="409" y="0"/>
                    <a:pt x="396" y="4"/>
                    <a:pt x="383" y="11"/>
                  </a:cubicBezTo>
                  <a:cubicBezTo>
                    <a:pt x="354" y="29"/>
                    <a:pt x="325" y="46"/>
                    <a:pt x="302" y="64"/>
                  </a:cubicBezTo>
                  <a:cubicBezTo>
                    <a:pt x="244" y="127"/>
                    <a:pt x="169" y="168"/>
                    <a:pt x="82" y="179"/>
                  </a:cubicBezTo>
                  <a:cubicBezTo>
                    <a:pt x="47" y="179"/>
                    <a:pt x="12" y="185"/>
                    <a:pt x="6" y="226"/>
                  </a:cubicBezTo>
                  <a:cubicBezTo>
                    <a:pt x="1" y="261"/>
                    <a:pt x="18" y="295"/>
                    <a:pt x="47" y="313"/>
                  </a:cubicBezTo>
                  <a:cubicBezTo>
                    <a:pt x="85" y="339"/>
                    <a:pt x="130" y="352"/>
                    <a:pt x="174" y="352"/>
                  </a:cubicBezTo>
                  <a:cubicBezTo>
                    <a:pt x="219" y="352"/>
                    <a:pt x="264" y="339"/>
                    <a:pt x="302" y="313"/>
                  </a:cubicBezTo>
                  <a:cubicBezTo>
                    <a:pt x="389" y="261"/>
                    <a:pt x="487" y="220"/>
                    <a:pt x="499" y="98"/>
                  </a:cubicBezTo>
                  <a:cubicBezTo>
                    <a:pt x="508" y="44"/>
                    <a:pt x="468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15"/>
            <p:cNvSpPr/>
            <p:nvPr/>
          </p:nvSpPr>
          <p:spPr>
            <a:xfrm rot="1508308">
              <a:off x="320691" y="1316693"/>
              <a:ext cx="65133" cy="61571"/>
            </a:xfrm>
            <a:custGeom>
              <a:avLst/>
              <a:gdLst/>
              <a:ahLst/>
              <a:cxnLst/>
              <a:rect l="l" t="t" r="r" b="b"/>
              <a:pathLst>
                <a:path w="384" h="363" extrusionOk="0">
                  <a:moveTo>
                    <a:pt x="145" y="1"/>
                  </a:moveTo>
                  <a:cubicBezTo>
                    <a:pt x="88" y="1"/>
                    <a:pt x="34" y="39"/>
                    <a:pt x="18" y="101"/>
                  </a:cubicBezTo>
                  <a:cubicBezTo>
                    <a:pt x="1" y="194"/>
                    <a:pt x="111" y="350"/>
                    <a:pt x="204" y="362"/>
                  </a:cubicBezTo>
                  <a:cubicBezTo>
                    <a:pt x="210" y="362"/>
                    <a:pt x="217" y="363"/>
                    <a:pt x="223" y="363"/>
                  </a:cubicBezTo>
                  <a:cubicBezTo>
                    <a:pt x="267" y="363"/>
                    <a:pt x="306" y="345"/>
                    <a:pt x="331" y="310"/>
                  </a:cubicBezTo>
                  <a:cubicBezTo>
                    <a:pt x="383" y="240"/>
                    <a:pt x="343" y="182"/>
                    <a:pt x="296" y="130"/>
                  </a:cubicBezTo>
                  <a:cubicBezTo>
                    <a:pt x="285" y="95"/>
                    <a:pt x="262" y="55"/>
                    <a:pt x="227" y="31"/>
                  </a:cubicBezTo>
                  <a:cubicBezTo>
                    <a:pt x="202" y="10"/>
                    <a:pt x="173" y="1"/>
                    <a:pt x="1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15"/>
            <p:cNvSpPr/>
            <p:nvPr/>
          </p:nvSpPr>
          <p:spPr>
            <a:xfrm rot="1508308">
              <a:off x="1155127" y="1030423"/>
              <a:ext cx="80738" cy="74971"/>
            </a:xfrm>
            <a:custGeom>
              <a:avLst/>
              <a:gdLst/>
              <a:ahLst/>
              <a:cxnLst/>
              <a:rect l="l" t="t" r="r" b="b"/>
              <a:pathLst>
                <a:path w="476" h="442" extrusionOk="0">
                  <a:moveTo>
                    <a:pt x="134" y="0"/>
                  </a:moveTo>
                  <a:cubicBezTo>
                    <a:pt x="111" y="0"/>
                    <a:pt x="86" y="9"/>
                    <a:pt x="64" y="23"/>
                  </a:cubicBezTo>
                  <a:cubicBezTo>
                    <a:pt x="6" y="57"/>
                    <a:pt x="0" y="138"/>
                    <a:pt x="47" y="179"/>
                  </a:cubicBezTo>
                  <a:cubicBezTo>
                    <a:pt x="116" y="249"/>
                    <a:pt x="174" y="318"/>
                    <a:pt x="232" y="393"/>
                  </a:cubicBezTo>
                  <a:cubicBezTo>
                    <a:pt x="255" y="425"/>
                    <a:pt x="291" y="441"/>
                    <a:pt x="328" y="441"/>
                  </a:cubicBezTo>
                  <a:cubicBezTo>
                    <a:pt x="365" y="441"/>
                    <a:pt x="403" y="425"/>
                    <a:pt x="429" y="393"/>
                  </a:cubicBezTo>
                  <a:cubicBezTo>
                    <a:pt x="475" y="335"/>
                    <a:pt x="458" y="249"/>
                    <a:pt x="394" y="220"/>
                  </a:cubicBezTo>
                  <a:cubicBezTo>
                    <a:pt x="307" y="179"/>
                    <a:pt x="238" y="115"/>
                    <a:pt x="191" y="34"/>
                  </a:cubicBezTo>
                  <a:cubicBezTo>
                    <a:pt x="179" y="10"/>
                    <a:pt x="158" y="0"/>
                    <a:pt x="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15"/>
            <p:cNvSpPr/>
            <p:nvPr/>
          </p:nvSpPr>
          <p:spPr>
            <a:xfrm rot="1508308">
              <a:off x="1761644" y="282304"/>
              <a:ext cx="55635" cy="77007"/>
            </a:xfrm>
            <a:custGeom>
              <a:avLst/>
              <a:gdLst/>
              <a:ahLst/>
              <a:cxnLst/>
              <a:rect l="l" t="t" r="r" b="b"/>
              <a:pathLst>
                <a:path w="328" h="454" extrusionOk="0">
                  <a:moveTo>
                    <a:pt x="224" y="1"/>
                  </a:moveTo>
                  <a:cubicBezTo>
                    <a:pt x="207" y="1"/>
                    <a:pt x="190" y="6"/>
                    <a:pt x="174" y="17"/>
                  </a:cubicBezTo>
                  <a:cubicBezTo>
                    <a:pt x="139" y="35"/>
                    <a:pt x="105" y="64"/>
                    <a:pt x="81" y="93"/>
                  </a:cubicBezTo>
                  <a:cubicBezTo>
                    <a:pt x="41" y="150"/>
                    <a:pt x="0" y="388"/>
                    <a:pt x="24" y="423"/>
                  </a:cubicBezTo>
                  <a:cubicBezTo>
                    <a:pt x="41" y="443"/>
                    <a:pt x="64" y="453"/>
                    <a:pt x="87" y="453"/>
                  </a:cubicBezTo>
                  <a:cubicBezTo>
                    <a:pt x="110" y="453"/>
                    <a:pt x="134" y="443"/>
                    <a:pt x="151" y="423"/>
                  </a:cubicBezTo>
                  <a:cubicBezTo>
                    <a:pt x="238" y="336"/>
                    <a:pt x="296" y="226"/>
                    <a:pt x="319" y="110"/>
                  </a:cubicBezTo>
                  <a:cubicBezTo>
                    <a:pt x="328" y="49"/>
                    <a:pt x="277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15"/>
            <p:cNvSpPr/>
            <p:nvPr/>
          </p:nvSpPr>
          <p:spPr>
            <a:xfrm rot="1508308">
              <a:off x="1759113" y="950235"/>
              <a:ext cx="71918" cy="69204"/>
            </a:xfrm>
            <a:custGeom>
              <a:avLst/>
              <a:gdLst/>
              <a:ahLst/>
              <a:cxnLst/>
              <a:rect l="l" t="t" r="r" b="b"/>
              <a:pathLst>
                <a:path w="424" h="408" extrusionOk="0">
                  <a:moveTo>
                    <a:pt x="315" y="1"/>
                  </a:moveTo>
                  <a:cubicBezTo>
                    <a:pt x="280" y="1"/>
                    <a:pt x="245" y="22"/>
                    <a:pt x="232" y="56"/>
                  </a:cubicBezTo>
                  <a:cubicBezTo>
                    <a:pt x="186" y="149"/>
                    <a:pt x="122" y="230"/>
                    <a:pt x="47" y="294"/>
                  </a:cubicBezTo>
                  <a:cubicBezTo>
                    <a:pt x="1" y="328"/>
                    <a:pt x="30" y="369"/>
                    <a:pt x="70" y="392"/>
                  </a:cubicBezTo>
                  <a:cubicBezTo>
                    <a:pt x="94" y="403"/>
                    <a:pt x="119" y="408"/>
                    <a:pt x="145" y="408"/>
                  </a:cubicBezTo>
                  <a:cubicBezTo>
                    <a:pt x="190" y="408"/>
                    <a:pt x="234" y="393"/>
                    <a:pt x="267" y="363"/>
                  </a:cubicBezTo>
                  <a:cubicBezTo>
                    <a:pt x="343" y="305"/>
                    <a:pt x="389" y="224"/>
                    <a:pt x="412" y="131"/>
                  </a:cubicBezTo>
                  <a:cubicBezTo>
                    <a:pt x="424" y="85"/>
                    <a:pt x="400" y="33"/>
                    <a:pt x="354" y="10"/>
                  </a:cubicBezTo>
                  <a:cubicBezTo>
                    <a:pt x="342" y="4"/>
                    <a:pt x="328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15"/>
            <p:cNvSpPr/>
            <p:nvPr/>
          </p:nvSpPr>
          <p:spPr>
            <a:xfrm rot="1508308">
              <a:off x="134629" y="2377361"/>
              <a:ext cx="81756" cy="51394"/>
            </a:xfrm>
            <a:custGeom>
              <a:avLst/>
              <a:gdLst/>
              <a:ahLst/>
              <a:cxnLst/>
              <a:rect l="l" t="t" r="r" b="b"/>
              <a:pathLst>
                <a:path w="482" h="303" extrusionOk="0">
                  <a:moveTo>
                    <a:pt x="180" y="0"/>
                  </a:moveTo>
                  <a:cubicBezTo>
                    <a:pt x="145" y="0"/>
                    <a:pt x="109" y="6"/>
                    <a:pt x="76" y="17"/>
                  </a:cubicBezTo>
                  <a:cubicBezTo>
                    <a:pt x="23" y="40"/>
                    <a:pt x="0" y="75"/>
                    <a:pt x="23" y="133"/>
                  </a:cubicBezTo>
                  <a:cubicBezTo>
                    <a:pt x="56" y="192"/>
                    <a:pt x="276" y="303"/>
                    <a:pt x="366" y="303"/>
                  </a:cubicBezTo>
                  <a:cubicBezTo>
                    <a:pt x="372" y="303"/>
                    <a:pt x="378" y="302"/>
                    <a:pt x="383" y="301"/>
                  </a:cubicBezTo>
                  <a:cubicBezTo>
                    <a:pt x="394" y="295"/>
                    <a:pt x="406" y="289"/>
                    <a:pt x="417" y="284"/>
                  </a:cubicBezTo>
                  <a:cubicBezTo>
                    <a:pt x="475" y="237"/>
                    <a:pt x="481" y="156"/>
                    <a:pt x="429" y="104"/>
                  </a:cubicBezTo>
                  <a:cubicBezTo>
                    <a:pt x="362" y="37"/>
                    <a:pt x="27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15"/>
            <p:cNvSpPr/>
            <p:nvPr/>
          </p:nvSpPr>
          <p:spPr>
            <a:xfrm rot="1508308">
              <a:off x="491837" y="2166649"/>
              <a:ext cx="63946" cy="65981"/>
            </a:xfrm>
            <a:custGeom>
              <a:avLst/>
              <a:gdLst/>
              <a:ahLst/>
              <a:cxnLst/>
              <a:rect l="l" t="t" r="r" b="b"/>
              <a:pathLst>
                <a:path w="377" h="389" extrusionOk="0">
                  <a:moveTo>
                    <a:pt x="123" y="0"/>
                  </a:moveTo>
                  <a:cubicBezTo>
                    <a:pt x="103" y="0"/>
                    <a:pt x="85" y="5"/>
                    <a:pt x="70" y="14"/>
                  </a:cubicBezTo>
                  <a:cubicBezTo>
                    <a:pt x="0" y="54"/>
                    <a:pt x="12" y="129"/>
                    <a:pt x="99" y="263"/>
                  </a:cubicBezTo>
                  <a:cubicBezTo>
                    <a:pt x="110" y="286"/>
                    <a:pt x="122" y="309"/>
                    <a:pt x="139" y="332"/>
                  </a:cubicBezTo>
                  <a:cubicBezTo>
                    <a:pt x="160" y="369"/>
                    <a:pt x="195" y="389"/>
                    <a:pt x="232" y="389"/>
                  </a:cubicBezTo>
                  <a:cubicBezTo>
                    <a:pt x="247" y="389"/>
                    <a:pt x="263" y="385"/>
                    <a:pt x="278" y="379"/>
                  </a:cubicBezTo>
                  <a:cubicBezTo>
                    <a:pt x="342" y="361"/>
                    <a:pt x="377" y="303"/>
                    <a:pt x="365" y="239"/>
                  </a:cubicBezTo>
                  <a:cubicBezTo>
                    <a:pt x="365" y="199"/>
                    <a:pt x="348" y="158"/>
                    <a:pt x="325" y="129"/>
                  </a:cubicBezTo>
                  <a:cubicBezTo>
                    <a:pt x="280" y="53"/>
                    <a:pt x="192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15"/>
            <p:cNvSpPr/>
            <p:nvPr/>
          </p:nvSpPr>
          <p:spPr>
            <a:xfrm rot="1508308">
              <a:off x="1137769" y="2884903"/>
              <a:ext cx="70900" cy="55295"/>
            </a:xfrm>
            <a:custGeom>
              <a:avLst/>
              <a:gdLst/>
              <a:ahLst/>
              <a:cxnLst/>
              <a:rect l="l" t="t" r="r" b="b"/>
              <a:pathLst>
                <a:path w="418" h="326" extrusionOk="0">
                  <a:moveTo>
                    <a:pt x="281" y="1"/>
                  </a:moveTo>
                  <a:cubicBezTo>
                    <a:pt x="262" y="1"/>
                    <a:pt x="244" y="6"/>
                    <a:pt x="227" y="17"/>
                  </a:cubicBezTo>
                  <a:cubicBezTo>
                    <a:pt x="152" y="63"/>
                    <a:pt x="82" y="109"/>
                    <a:pt x="2" y="155"/>
                  </a:cubicBezTo>
                  <a:lnTo>
                    <a:pt x="2" y="155"/>
                  </a:lnTo>
                  <a:cubicBezTo>
                    <a:pt x="1" y="153"/>
                    <a:pt x="1" y="152"/>
                    <a:pt x="1" y="150"/>
                  </a:cubicBezTo>
                  <a:lnTo>
                    <a:pt x="1" y="156"/>
                  </a:lnTo>
                  <a:cubicBezTo>
                    <a:pt x="1" y="156"/>
                    <a:pt x="1" y="155"/>
                    <a:pt x="2" y="155"/>
                  </a:cubicBezTo>
                  <a:lnTo>
                    <a:pt x="2" y="155"/>
                  </a:lnTo>
                  <a:cubicBezTo>
                    <a:pt x="13" y="240"/>
                    <a:pt x="26" y="318"/>
                    <a:pt x="134" y="324"/>
                  </a:cubicBezTo>
                  <a:cubicBezTo>
                    <a:pt x="144" y="325"/>
                    <a:pt x="155" y="326"/>
                    <a:pt x="165" y="326"/>
                  </a:cubicBezTo>
                  <a:cubicBezTo>
                    <a:pt x="248" y="326"/>
                    <a:pt x="331" y="286"/>
                    <a:pt x="377" y="214"/>
                  </a:cubicBezTo>
                  <a:cubicBezTo>
                    <a:pt x="418" y="161"/>
                    <a:pt x="412" y="92"/>
                    <a:pt x="372" y="46"/>
                  </a:cubicBezTo>
                  <a:cubicBezTo>
                    <a:pt x="346" y="16"/>
                    <a:pt x="313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15"/>
            <p:cNvSpPr/>
            <p:nvPr/>
          </p:nvSpPr>
          <p:spPr>
            <a:xfrm rot="1508308">
              <a:off x="2117420" y="1761349"/>
              <a:ext cx="70052" cy="51394"/>
            </a:xfrm>
            <a:custGeom>
              <a:avLst/>
              <a:gdLst/>
              <a:ahLst/>
              <a:cxnLst/>
              <a:rect l="l" t="t" r="r" b="b"/>
              <a:pathLst>
                <a:path w="413" h="303" extrusionOk="0">
                  <a:moveTo>
                    <a:pt x="202" y="1"/>
                  </a:moveTo>
                  <a:cubicBezTo>
                    <a:pt x="159" y="1"/>
                    <a:pt x="116" y="12"/>
                    <a:pt x="82" y="35"/>
                  </a:cubicBezTo>
                  <a:cubicBezTo>
                    <a:pt x="18" y="70"/>
                    <a:pt x="1" y="151"/>
                    <a:pt x="41" y="209"/>
                  </a:cubicBezTo>
                  <a:cubicBezTo>
                    <a:pt x="86" y="270"/>
                    <a:pt x="154" y="302"/>
                    <a:pt x="224" y="302"/>
                  </a:cubicBezTo>
                  <a:cubicBezTo>
                    <a:pt x="254" y="302"/>
                    <a:pt x="284" y="296"/>
                    <a:pt x="314" y="284"/>
                  </a:cubicBezTo>
                  <a:cubicBezTo>
                    <a:pt x="383" y="244"/>
                    <a:pt x="412" y="157"/>
                    <a:pt x="372" y="87"/>
                  </a:cubicBezTo>
                  <a:cubicBezTo>
                    <a:pt x="346" y="33"/>
                    <a:pt x="274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15"/>
            <p:cNvSpPr/>
            <p:nvPr/>
          </p:nvSpPr>
          <p:spPr>
            <a:xfrm rot="1508308">
              <a:off x="576616" y="1823061"/>
              <a:ext cx="58179" cy="66321"/>
            </a:xfrm>
            <a:custGeom>
              <a:avLst/>
              <a:gdLst/>
              <a:ahLst/>
              <a:cxnLst/>
              <a:rect l="l" t="t" r="r" b="b"/>
              <a:pathLst>
                <a:path w="343" h="391" extrusionOk="0">
                  <a:moveTo>
                    <a:pt x="150" y="0"/>
                  </a:moveTo>
                  <a:cubicBezTo>
                    <a:pt x="131" y="0"/>
                    <a:pt x="110" y="6"/>
                    <a:pt x="88" y="19"/>
                  </a:cubicBezTo>
                  <a:cubicBezTo>
                    <a:pt x="1" y="60"/>
                    <a:pt x="7" y="204"/>
                    <a:pt x="76" y="315"/>
                  </a:cubicBezTo>
                  <a:cubicBezTo>
                    <a:pt x="99" y="364"/>
                    <a:pt x="146" y="391"/>
                    <a:pt x="194" y="391"/>
                  </a:cubicBezTo>
                  <a:cubicBezTo>
                    <a:pt x="219" y="391"/>
                    <a:pt x="245" y="383"/>
                    <a:pt x="267" y="367"/>
                  </a:cubicBezTo>
                  <a:cubicBezTo>
                    <a:pt x="343" y="309"/>
                    <a:pt x="343" y="187"/>
                    <a:pt x="273" y="89"/>
                  </a:cubicBezTo>
                  <a:cubicBezTo>
                    <a:pt x="240" y="38"/>
                    <a:pt x="200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15"/>
            <p:cNvSpPr/>
            <p:nvPr/>
          </p:nvSpPr>
          <p:spPr>
            <a:xfrm rot="1508308">
              <a:off x="1572919" y="1171702"/>
              <a:ext cx="69883" cy="54447"/>
            </a:xfrm>
            <a:custGeom>
              <a:avLst/>
              <a:gdLst/>
              <a:ahLst/>
              <a:cxnLst/>
              <a:rect l="l" t="t" r="r" b="b"/>
              <a:pathLst>
                <a:path w="412" h="321" extrusionOk="0">
                  <a:moveTo>
                    <a:pt x="167" y="1"/>
                  </a:moveTo>
                  <a:cubicBezTo>
                    <a:pt x="131" y="1"/>
                    <a:pt x="96" y="10"/>
                    <a:pt x="70" y="29"/>
                  </a:cubicBezTo>
                  <a:cubicBezTo>
                    <a:pt x="12" y="70"/>
                    <a:pt x="0" y="151"/>
                    <a:pt x="46" y="203"/>
                  </a:cubicBezTo>
                  <a:cubicBezTo>
                    <a:pt x="101" y="278"/>
                    <a:pt x="183" y="320"/>
                    <a:pt x="252" y="320"/>
                  </a:cubicBezTo>
                  <a:cubicBezTo>
                    <a:pt x="279" y="320"/>
                    <a:pt x="304" y="314"/>
                    <a:pt x="324" y="301"/>
                  </a:cubicBezTo>
                  <a:cubicBezTo>
                    <a:pt x="394" y="261"/>
                    <a:pt x="411" y="168"/>
                    <a:pt x="359" y="104"/>
                  </a:cubicBezTo>
                  <a:cubicBezTo>
                    <a:pt x="320" y="38"/>
                    <a:pt x="240" y="1"/>
                    <a:pt x="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15"/>
            <p:cNvSpPr/>
            <p:nvPr/>
          </p:nvSpPr>
          <p:spPr>
            <a:xfrm rot="1508308">
              <a:off x="2254884" y="227661"/>
              <a:ext cx="77855" cy="59875"/>
            </a:xfrm>
            <a:custGeom>
              <a:avLst/>
              <a:gdLst/>
              <a:ahLst/>
              <a:cxnLst/>
              <a:rect l="l" t="t" r="r" b="b"/>
              <a:pathLst>
                <a:path w="459" h="353" extrusionOk="0">
                  <a:moveTo>
                    <a:pt x="118" y="0"/>
                  </a:moveTo>
                  <a:cubicBezTo>
                    <a:pt x="78" y="0"/>
                    <a:pt x="38" y="27"/>
                    <a:pt x="24" y="67"/>
                  </a:cubicBezTo>
                  <a:cubicBezTo>
                    <a:pt x="0" y="107"/>
                    <a:pt x="18" y="165"/>
                    <a:pt x="58" y="188"/>
                  </a:cubicBezTo>
                  <a:cubicBezTo>
                    <a:pt x="122" y="235"/>
                    <a:pt x="186" y="275"/>
                    <a:pt x="249" y="310"/>
                  </a:cubicBezTo>
                  <a:cubicBezTo>
                    <a:pt x="285" y="333"/>
                    <a:pt x="318" y="352"/>
                    <a:pt x="348" y="352"/>
                  </a:cubicBezTo>
                  <a:cubicBezTo>
                    <a:pt x="372" y="352"/>
                    <a:pt x="395" y="340"/>
                    <a:pt x="417" y="310"/>
                  </a:cubicBezTo>
                  <a:cubicBezTo>
                    <a:pt x="458" y="258"/>
                    <a:pt x="423" y="212"/>
                    <a:pt x="389" y="159"/>
                  </a:cubicBezTo>
                  <a:cubicBezTo>
                    <a:pt x="331" y="73"/>
                    <a:pt x="244" y="15"/>
                    <a:pt x="139" y="3"/>
                  </a:cubicBezTo>
                  <a:cubicBezTo>
                    <a:pt x="132" y="1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15"/>
            <p:cNvSpPr/>
            <p:nvPr/>
          </p:nvSpPr>
          <p:spPr>
            <a:xfrm rot="1508308">
              <a:off x="407406" y="2189125"/>
              <a:ext cx="65981" cy="61911"/>
            </a:xfrm>
            <a:custGeom>
              <a:avLst/>
              <a:gdLst/>
              <a:ahLst/>
              <a:cxnLst/>
              <a:rect l="l" t="t" r="r" b="b"/>
              <a:pathLst>
                <a:path w="389" h="365" extrusionOk="0">
                  <a:moveTo>
                    <a:pt x="227" y="0"/>
                  </a:moveTo>
                  <a:cubicBezTo>
                    <a:pt x="201" y="0"/>
                    <a:pt x="176" y="10"/>
                    <a:pt x="157" y="31"/>
                  </a:cubicBezTo>
                  <a:cubicBezTo>
                    <a:pt x="30" y="118"/>
                    <a:pt x="1" y="182"/>
                    <a:pt x="64" y="280"/>
                  </a:cubicBezTo>
                  <a:cubicBezTo>
                    <a:pt x="88" y="332"/>
                    <a:pt x="140" y="365"/>
                    <a:pt x="194" y="365"/>
                  </a:cubicBezTo>
                  <a:cubicBezTo>
                    <a:pt x="219" y="365"/>
                    <a:pt x="244" y="358"/>
                    <a:pt x="267" y="344"/>
                  </a:cubicBezTo>
                  <a:cubicBezTo>
                    <a:pt x="360" y="286"/>
                    <a:pt x="389" y="159"/>
                    <a:pt x="325" y="60"/>
                  </a:cubicBezTo>
                  <a:cubicBezTo>
                    <a:pt x="304" y="22"/>
                    <a:pt x="265" y="0"/>
                    <a:pt x="2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15"/>
            <p:cNvSpPr/>
            <p:nvPr/>
          </p:nvSpPr>
          <p:spPr>
            <a:xfrm rot="1508308">
              <a:off x="1540382" y="2450532"/>
              <a:ext cx="62080" cy="85318"/>
            </a:xfrm>
            <a:custGeom>
              <a:avLst/>
              <a:gdLst/>
              <a:ahLst/>
              <a:cxnLst/>
              <a:rect l="l" t="t" r="r" b="b"/>
              <a:pathLst>
                <a:path w="366" h="503" extrusionOk="0">
                  <a:moveTo>
                    <a:pt x="234" y="0"/>
                  </a:moveTo>
                  <a:cubicBezTo>
                    <a:pt x="198" y="0"/>
                    <a:pt x="163" y="21"/>
                    <a:pt x="145" y="56"/>
                  </a:cubicBezTo>
                  <a:cubicBezTo>
                    <a:pt x="87" y="177"/>
                    <a:pt x="41" y="299"/>
                    <a:pt x="6" y="421"/>
                  </a:cubicBezTo>
                  <a:cubicBezTo>
                    <a:pt x="1" y="438"/>
                    <a:pt x="12" y="450"/>
                    <a:pt x="18" y="461"/>
                  </a:cubicBezTo>
                  <a:cubicBezTo>
                    <a:pt x="30" y="484"/>
                    <a:pt x="58" y="502"/>
                    <a:pt x="82" y="502"/>
                  </a:cubicBezTo>
                  <a:cubicBezTo>
                    <a:pt x="86" y="502"/>
                    <a:pt x="90" y="503"/>
                    <a:pt x="95" y="503"/>
                  </a:cubicBezTo>
                  <a:cubicBezTo>
                    <a:pt x="141" y="503"/>
                    <a:pt x="181" y="474"/>
                    <a:pt x="192" y="427"/>
                  </a:cubicBezTo>
                  <a:cubicBezTo>
                    <a:pt x="203" y="328"/>
                    <a:pt x="250" y="235"/>
                    <a:pt x="325" y="172"/>
                  </a:cubicBezTo>
                  <a:cubicBezTo>
                    <a:pt x="366" y="125"/>
                    <a:pt x="354" y="56"/>
                    <a:pt x="302" y="27"/>
                  </a:cubicBezTo>
                  <a:cubicBezTo>
                    <a:pt x="281" y="9"/>
                    <a:pt x="257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15"/>
            <p:cNvSpPr/>
            <p:nvPr/>
          </p:nvSpPr>
          <p:spPr>
            <a:xfrm rot="1508308">
              <a:off x="1643875" y="656977"/>
              <a:ext cx="72936" cy="55465"/>
            </a:xfrm>
            <a:custGeom>
              <a:avLst/>
              <a:gdLst/>
              <a:ahLst/>
              <a:cxnLst/>
              <a:rect l="l" t="t" r="r" b="b"/>
              <a:pathLst>
                <a:path w="430" h="327" extrusionOk="0">
                  <a:moveTo>
                    <a:pt x="221" y="21"/>
                  </a:moveTo>
                  <a:lnTo>
                    <a:pt x="222" y="22"/>
                  </a:lnTo>
                  <a:lnTo>
                    <a:pt x="222" y="22"/>
                  </a:lnTo>
                  <a:cubicBezTo>
                    <a:pt x="223" y="21"/>
                    <a:pt x="225" y="21"/>
                    <a:pt x="226" y="21"/>
                  </a:cubicBezTo>
                  <a:close/>
                  <a:moveTo>
                    <a:pt x="222" y="22"/>
                  </a:moveTo>
                  <a:cubicBezTo>
                    <a:pt x="141" y="37"/>
                    <a:pt x="29" y="0"/>
                    <a:pt x="12" y="125"/>
                  </a:cubicBezTo>
                  <a:cubicBezTo>
                    <a:pt x="0" y="224"/>
                    <a:pt x="93" y="270"/>
                    <a:pt x="174" y="305"/>
                  </a:cubicBezTo>
                  <a:cubicBezTo>
                    <a:pt x="212" y="319"/>
                    <a:pt x="248" y="327"/>
                    <a:pt x="279" y="327"/>
                  </a:cubicBezTo>
                  <a:cubicBezTo>
                    <a:pt x="334" y="327"/>
                    <a:pt x="376" y="305"/>
                    <a:pt x="394" y="264"/>
                  </a:cubicBezTo>
                  <a:cubicBezTo>
                    <a:pt x="429" y="171"/>
                    <a:pt x="360" y="125"/>
                    <a:pt x="302" y="79"/>
                  </a:cubicBezTo>
                  <a:lnTo>
                    <a:pt x="222" y="2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15"/>
            <p:cNvSpPr/>
            <p:nvPr/>
          </p:nvSpPr>
          <p:spPr>
            <a:xfrm rot="1508308">
              <a:off x="1778855" y="614728"/>
              <a:ext cx="52242" cy="63946"/>
            </a:xfrm>
            <a:custGeom>
              <a:avLst/>
              <a:gdLst/>
              <a:ahLst/>
              <a:cxnLst/>
              <a:rect l="l" t="t" r="r" b="b"/>
              <a:pathLst>
                <a:path w="308" h="377" extrusionOk="0">
                  <a:moveTo>
                    <a:pt x="151" y="1"/>
                  </a:moveTo>
                  <a:cubicBezTo>
                    <a:pt x="142" y="1"/>
                    <a:pt x="133" y="2"/>
                    <a:pt x="123" y="5"/>
                  </a:cubicBezTo>
                  <a:cubicBezTo>
                    <a:pt x="47" y="22"/>
                    <a:pt x="53" y="80"/>
                    <a:pt x="59" y="132"/>
                  </a:cubicBezTo>
                  <a:cubicBezTo>
                    <a:pt x="59" y="161"/>
                    <a:pt x="59" y="190"/>
                    <a:pt x="47" y="213"/>
                  </a:cubicBezTo>
                  <a:cubicBezTo>
                    <a:pt x="1" y="300"/>
                    <a:pt x="30" y="358"/>
                    <a:pt x="123" y="375"/>
                  </a:cubicBezTo>
                  <a:cubicBezTo>
                    <a:pt x="129" y="376"/>
                    <a:pt x="136" y="377"/>
                    <a:pt x="143" y="377"/>
                  </a:cubicBezTo>
                  <a:cubicBezTo>
                    <a:pt x="227" y="377"/>
                    <a:pt x="297" y="311"/>
                    <a:pt x="308" y="225"/>
                  </a:cubicBezTo>
                  <a:cubicBezTo>
                    <a:pt x="308" y="173"/>
                    <a:pt x="291" y="126"/>
                    <a:pt x="267" y="92"/>
                  </a:cubicBezTo>
                  <a:cubicBezTo>
                    <a:pt x="238" y="42"/>
                    <a:pt x="204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15"/>
            <p:cNvSpPr/>
            <p:nvPr/>
          </p:nvSpPr>
          <p:spPr>
            <a:xfrm rot="1508308">
              <a:off x="309782" y="2543321"/>
              <a:ext cx="75819" cy="49698"/>
            </a:xfrm>
            <a:custGeom>
              <a:avLst/>
              <a:gdLst/>
              <a:ahLst/>
              <a:cxnLst/>
              <a:rect l="l" t="t" r="r" b="b"/>
              <a:pathLst>
                <a:path w="447" h="293" extrusionOk="0">
                  <a:moveTo>
                    <a:pt x="181" y="1"/>
                  </a:moveTo>
                  <a:cubicBezTo>
                    <a:pt x="140" y="1"/>
                    <a:pt x="98" y="11"/>
                    <a:pt x="58" y="31"/>
                  </a:cubicBezTo>
                  <a:cubicBezTo>
                    <a:pt x="6" y="66"/>
                    <a:pt x="0" y="118"/>
                    <a:pt x="41" y="182"/>
                  </a:cubicBezTo>
                  <a:cubicBezTo>
                    <a:pt x="106" y="248"/>
                    <a:pt x="193" y="293"/>
                    <a:pt x="290" y="293"/>
                  </a:cubicBezTo>
                  <a:cubicBezTo>
                    <a:pt x="295" y="293"/>
                    <a:pt x="301" y="292"/>
                    <a:pt x="307" y="292"/>
                  </a:cubicBezTo>
                  <a:cubicBezTo>
                    <a:pt x="394" y="292"/>
                    <a:pt x="446" y="194"/>
                    <a:pt x="400" y="112"/>
                  </a:cubicBezTo>
                  <a:cubicBezTo>
                    <a:pt x="349" y="42"/>
                    <a:pt x="267" y="1"/>
                    <a:pt x="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15"/>
            <p:cNvSpPr/>
            <p:nvPr/>
          </p:nvSpPr>
          <p:spPr>
            <a:xfrm rot="1508308">
              <a:off x="1511621" y="2700353"/>
              <a:ext cx="59197" cy="63776"/>
            </a:xfrm>
            <a:custGeom>
              <a:avLst/>
              <a:gdLst/>
              <a:ahLst/>
              <a:cxnLst/>
              <a:rect l="l" t="t" r="r" b="b"/>
              <a:pathLst>
                <a:path w="349" h="376" extrusionOk="0">
                  <a:moveTo>
                    <a:pt x="147" y="0"/>
                  </a:moveTo>
                  <a:cubicBezTo>
                    <a:pt x="125" y="0"/>
                    <a:pt x="103" y="5"/>
                    <a:pt x="82" y="14"/>
                  </a:cubicBezTo>
                  <a:cubicBezTo>
                    <a:pt x="6" y="60"/>
                    <a:pt x="1" y="211"/>
                    <a:pt x="82" y="332"/>
                  </a:cubicBezTo>
                  <a:cubicBezTo>
                    <a:pt x="101" y="361"/>
                    <a:pt x="126" y="375"/>
                    <a:pt x="157" y="375"/>
                  </a:cubicBezTo>
                  <a:cubicBezTo>
                    <a:pt x="183" y="375"/>
                    <a:pt x="212" y="365"/>
                    <a:pt x="244" y="344"/>
                  </a:cubicBezTo>
                  <a:cubicBezTo>
                    <a:pt x="325" y="286"/>
                    <a:pt x="348" y="176"/>
                    <a:pt x="290" y="89"/>
                  </a:cubicBezTo>
                  <a:cubicBezTo>
                    <a:pt x="265" y="34"/>
                    <a:pt x="208" y="0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15"/>
            <p:cNvSpPr/>
            <p:nvPr/>
          </p:nvSpPr>
          <p:spPr>
            <a:xfrm rot="1508308">
              <a:off x="559199" y="-2035"/>
              <a:ext cx="51903" cy="79212"/>
            </a:xfrm>
            <a:custGeom>
              <a:avLst/>
              <a:gdLst/>
              <a:ahLst/>
              <a:cxnLst/>
              <a:rect l="l" t="t" r="r" b="b"/>
              <a:pathLst>
                <a:path w="306" h="467" extrusionOk="0">
                  <a:moveTo>
                    <a:pt x="210" y="0"/>
                  </a:moveTo>
                  <a:cubicBezTo>
                    <a:pt x="202" y="0"/>
                    <a:pt x="194" y="1"/>
                    <a:pt x="186" y="2"/>
                  </a:cubicBezTo>
                  <a:cubicBezTo>
                    <a:pt x="128" y="8"/>
                    <a:pt x="82" y="37"/>
                    <a:pt x="53" y="82"/>
                  </a:cubicBezTo>
                  <a:lnTo>
                    <a:pt x="53" y="82"/>
                  </a:lnTo>
                  <a:cubicBezTo>
                    <a:pt x="53" y="81"/>
                    <a:pt x="53" y="79"/>
                    <a:pt x="53" y="78"/>
                  </a:cubicBezTo>
                  <a:lnTo>
                    <a:pt x="53" y="83"/>
                  </a:lnTo>
                  <a:cubicBezTo>
                    <a:pt x="53" y="83"/>
                    <a:pt x="53" y="83"/>
                    <a:pt x="53" y="82"/>
                  </a:cubicBezTo>
                  <a:lnTo>
                    <a:pt x="53" y="82"/>
                  </a:lnTo>
                  <a:cubicBezTo>
                    <a:pt x="64" y="150"/>
                    <a:pt x="189" y="201"/>
                    <a:pt x="64" y="280"/>
                  </a:cubicBezTo>
                  <a:cubicBezTo>
                    <a:pt x="12" y="309"/>
                    <a:pt x="0" y="373"/>
                    <a:pt x="29" y="425"/>
                  </a:cubicBezTo>
                  <a:cubicBezTo>
                    <a:pt x="45" y="450"/>
                    <a:pt x="73" y="467"/>
                    <a:pt x="103" y="467"/>
                  </a:cubicBezTo>
                  <a:cubicBezTo>
                    <a:pt x="107" y="467"/>
                    <a:pt x="112" y="467"/>
                    <a:pt x="116" y="466"/>
                  </a:cubicBezTo>
                  <a:cubicBezTo>
                    <a:pt x="180" y="460"/>
                    <a:pt x="238" y="419"/>
                    <a:pt x="255" y="356"/>
                  </a:cubicBezTo>
                  <a:cubicBezTo>
                    <a:pt x="267" y="269"/>
                    <a:pt x="273" y="176"/>
                    <a:pt x="296" y="83"/>
                  </a:cubicBezTo>
                  <a:cubicBezTo>
                    <a:pt x="306" y="33"/>
                    <a:pt x="263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15"/>
            <p:cNvSpPr/>
            <p:nvPr/>
          </p:nvSpPr>
          <p:spPr>
            <a:xfrm rot="1508308">
              <a:off x="1885093" y="2241504"/>
              <a:ext cx="70900" cy="49528"/>
            </a:xfrm>
            <a:custGeom>
              <a:avLst/>
              <a:gdLst/>
              <a:ahLst/>
              <a:cxnLst/>
              <a:rect l="l" t="t" r="r" b="b"/>
              <a:pathLst>
                <a:path w="418" h="292" extrusionOk="0">
                  <a:moveTo>
                    <a:pt x="247" y="0"/>
                  </a:moveTo>
                  <a:cubicBezTo>
                    <a:pt x="207" y="0"/>
                    <a:pt x="160" y="14"/>
                    <a:pt x="110" y="43"/>
                  </a:cubicBezTo>
                  <a:cubicBezTo>
                    <a:pt x="52" y="78"/>
                    <a:pt x="0" y="118"/>
                    <a:pt x="58" y="199"/>
                  </a:cubicBezTo>
                  <a:cubicBezTo>
                    <a:pt x="104" y="257"/>
                    <a:pt x="173" y="292"/>
                    <a:pt x="245" y="292"/>
                  </a:cubicBezTo>
                  <a:cubicBezTo>
                    <a:pt x="273" y="292"/>
                    <a:pt x="302" y="286"/>
                    <a:pt x="331" y="275"/>
                  </a:cubicBezTo>
                  <a:cubicBezTo>
                    <a:pt x="394" y="234"/>
                    <a:pt x="417" y="153"/>
                    <a:pt x="383" y="83"/>
                  </a:cubicBezTo>
                  <a:cubicBezTo>
                    <a:pt x="352" y="29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15"/>
            <p:cNvSpPr/>
            <p:nvPr/>
          </p:nvSpPr>
          <p:spPr>
            <a:xfrm rot="1508308">
              <a:off x="479688" y="1655246"/>
              <a:ext cx="45118" cy="82265"/>
            </a:xfrm>
            <a:custGeom>
              <a:avLst/>
              <a:gdLst/>
              <a:ahLst/>
              <a:cxnLst/>
              <a:rect l="l" t="t" r="r" b="b"/>
              <a:pathLst>
                <a:path w="266" h="485" extrusionOk="0">
                  <a:moveTo>
                    <a:pt x="77" y="0"/>
                  </a:moveTo>
                  <a:cubicBezTo>
                    <a:pt x="38" y="0"/>
                    <a:pt x="1" y="43"/>
                    <a:pt x="5" y="92"/>
                  </a:cubicBezTo>
                  <a:cubicBezTo>
                    <a:pt x="17" y="133"/>
                    <a:pt x="28" y="168"/>
                    <a:pt x="52" y="202"/>
                  </a:cubicBezTo>
                  <a:cubicBezTo>
                    <a:pt x="86" y="271"/>
                    <a:pt x="69" y="357"/>
                    <a:pt x="7" y="404"/>
                  </a:cubicBezTo>
                  <a:lnTo>
                    <a:pt x="7" y="404"/>
                  </a:lnTo>
                  <a:cubicBezTo>
                    <a:pt x="6" y="403"/>
                    <a:pt x="6" y="401"/>
                    <a:pt x="5" y="399"/>
                  </a:cubicBezTo>
                  <a:lnTo>
                    <a:pt x="5" y="405"/>
                  </a:lnTo>
                  <a:cubicBezTo>
                    <a:pt x="6" y="405"/>
                    <a:pt x="6" y="404"/>
                    <a:pt x="7" y="404"/>
                  </a:cubicBezTo>
                  <a:lnTo>
                    <a:pt x="7" y="404"/>
                  </a:lnTo>
                  <a:cubicBezTo>
                    <a:pt x="23" y="453"/>
                    <a:pt x="47" y="484"/>
                    <a:pt x="82" y="484"/>
                  </a:cubicBezTo>
                  <a:cubicBezTo>
                    <a:pt x="98" y="484"/>
                    <a:pt x="117" y="477"/>
                    <a:pt x="138" y="463"/>
                  </a:cubicBezTo>
                  <a:cubicBezTo>
                    <a:pt x="214" y="428"/>
                    <a:pt x="266" y="347"/>
                    <a:pt x="260" y="266"/>
                  </a:cubicBezTo>
                  <a:cubicBezTo>
                    <a:pt x="249" y="162"/>
                    <a:pt x="196" y="69"/>
                    <a:pt x="109" y="11"/>
                  </a:cubicBezTo>
                  <a:cubicBezTo>
                    <a:pt x="99" y="4"/>
                    <a:pt x="88" y="0"/>
                    <a:pt x="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15"/>
            <p:cNvSpPr/>
            <p:nvPr/>
          </p:nvSpPr>
          <p:spPr>
            <a:xfrm rot="1508308">
              <a:off x="536393" y="334513"/>
              <a:ext cx="64964" cy="61232"/>
            </a:xfrm>
            <a:custGeom>
              <a:avLst/>
              <a:gdLst/>
              <a:ahLst/>
              <a:cxnLst/>
              <a:rect l="l" t="t" r="r" b="b"/>
              <a:pathLst>
                <a:path w="383" h="361" extrusionOk="0">
                  <a:moveTo>
                    <a:pt x="155" y="0"/>
                  </a:moveTo>
                  <a:cubicBezTo>
                    <a:pt x="129" y="0"/>
                    <a:pt x="103" y="9"/>
                    <a:pt x="76" y="32"/>
                  </a:cubicBezTo>
                  <a:cubicBezTo>
                    <a:pt x="1" y="90"/>
                    <a:pt x="35" y="153"/>
                    <a:pt x="76" y="217"/>
                  </a:cubicBezTo>
                  <a:cubicBezTo>
                    <a:pt x="111" y="275"/>
                    <a:pt x="163" y="321"/>
                    <a:pt x="227" y="350"/>
                  </a:cubicBezTo>
                  <a:cubicBezTo>
                    <a:pt x="240" y="357"/>
                    <a:pt x="254" y="360"/>
                    <a:pt x="269" y="360"/>
                  </a:cubicBezTo>
                  <a:cubicBezTo>
                    <a:pt x="294" y="360"/>
                    <a:pt x="319" y="351"/>
                    <a:pt x="337" y="333"/>
                  </a:cubicBezTo>
                  <a:cubicBezTo>
                    <a:pt x="371" y="304"/>
                    <a:pt x="383" y="258"/>
                    <a:pt x="366" y="217"/>
                  </a:cubicBezTo>
                  <a:cubicBezTo>
                    <a:pt x="348" y="159"/>
                    <a:pt x="319" y="107"/>
                    <a:pt x="273" y="61"/>
                  </a:cubicBezTo>
                  <a:cubicBezTo>
                    <a:pt x="237" y="25"/>
                    <a:pt x="197" y="0"/>
                    <a:pt x="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15"/>
            <p:cNvSpPr/>
            <p:nvPr/>
          </p:nvSpPr>
          <p:spPr>
            <a:xfrm rot="1508308">
              <a:off x="2043170" y="1376666"/>
              <a:ext cx="69883" cy="55126"/>
            </a:xfrm>
            <a:custGeom>
              <a:avLst/>
              <a:gdLst/>
              <a:ahLst/>
              <a:cxnLst/>
              <a:rect l="l" t="t" r="r" b="b"/>
              <a:pathLst>
                <a:path w="412" h="325" extrusionOk="0">
                  <a:moveTo>
                    <a:pt x="276" y="0"/>
                  </a:moveTo>
                  <a:cubicBezTo>
                    <a:pt x="256" y="0"/>
                    <a:pt x="237" y="5"/>
                    <a:pt x="220" y="15"/>
                  </a:cubicBezTo>
                  <a:cubicBezTo>
                    <a:pt x="191" y="32"/>
                    <a:pt x="168" y="55"/>
                    <a:pt x="145" y="78"/>
                  </a:cubicBezTo>
                  <a:cubicBezTo>
                    <a:pt x="99" y="142"/>
                    <a:pt x="0" y="194"/>
                    <a:pt x="81" y="281"/>
                  </a:cubicBezTo>
                  <a:cubicBezTo>
                    <a:pt x="108" y="313"/>
                    <a:pt x="138" y="324"/>
                    <a:pt x="169" y="324"/>
                  </a:cubicBezTo>
                  <a:cubicBezTo>
                    <a:pt x="211" y="324"/>
                    <a:pt x="253" y="304"/>
                    <a:pt x="290" y="287"/>
                  </a:cubicBezTo>
                  <a:cubicBezTo>
                    <a:pt x="348" y="264"/>
                    <a:pt x="388" y="212"/>
                    <a:pt x="400" y="154"/>
                  </a:cubicBezTo>
                  <a:cubicBezTo>
                    <a:pt x="412" y="107"/>
                    <a:pt x="394" y="55"/>
                    <a:pt x="354" y="26"/>
                  </a:cubicBezTo>
                  <a:cubicBezTo>
                    <a:pt x="330" y="9"/>
                    <a:pt x="302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15"/>
            <p:cNvSpPr/>
            <p:nvPr/>
          </p:nvSpPr>
          <p:spPr>
            <a:xfrm rot="1508308">
              <a:off x="178802" y="2799652"/>
              <a:ext cx="75310" cy="48850"/>
            </a:xfrm>
            <a:custGeom>
              <a:avLst/>
              <a:gdLst/>
              <a:ahLst/>
              <a:cxnLst/>
              <a:rect l="l" t="t" r="r" b="b"/>
              <a:pathLst>
                <a:path w="444" h="288" extrusionOk="0">
                  <a:moveTo>
                    <a:pt x="319" y="0"/>
                  </a:moveTo>
                  <a:cubicBezTo>
                    <a:pt x="312" y="0"/>
                    <a:pt x="304" y="1"/>
                    <a:pt x="296" y="3"/>
                  </a:cubicBezTo>
                  <a:cubicBezTo>
                    <a:pt x="220" y="20"/>
                    <a:pt x="151" y="43"/>
                    <a:pt x="87" y="78"/>
                  </a:cubicBezTo>
                  <a:cubicBezTo>
                    <a:pt x="6" y="107"/>
                    <a:pt x="0" y="177"/>
                    <a:pt x="64" y="235"/>
                  </a:cubicBezTo>
                  <a:cubicBezTo>
                    <a:pt x="105" y="270"/>
                    <a:pt x="157" y="287"/>
                    <a:pt x="209" y="287"/>
                  </a:cubicBezTo>
                  <a:cubicBezTo>
                    <a:pt x="252" y="287"/>
                    <a:pt x="294" y="275"/>
                    <a:pt x="330" y="252"/>
                  </a:cubicBezTo>
                  <a:cubicBezTo>
                    <a:pt x="371" y="223"/>
                    <a:pt x="406" y="188"/>
                    <a:pt x="417" y="142"/>
                  </a:cubicBezTo>
                  <a:cubicBezTo>
                    <a:pt x="443" y="69"/>
                    <a:pt x="390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15"/>
            <p:cNvSpPr/>
            <p:nvPr/>
          </p:nvSpPr>
          <p:spPr>
            <a:xfrm rot="1508308">
              <a:off x="471949" y="1994392"/>
              <a:ext cx="59197" cy="63776"/>
            </a:xfrm>
            <a:custGeom>
              <a:avLst/>
              <a:gdLst/>
              <a:ahLst/>
              <a:cxnLst/>
              <a:rect l="l" t="t" r="r" b="b"/>
              <a:pathLst>
                <a:path w="349" h="376" extrusionOk="0">
                  <a:moveTo>
                    <a:pt x="155" y="1"/>
                  </a:moveTo>
                  <a:cubicBezTo>
                    <a:pt x="132" y="1"/>
                    <a:pt x="109" y="6"/>
                    <a:pt x="87" y="19"/>
                  </a:cubicBezTo>
                  <a:cubicBezTo>
                    <a:pt x="18" y="60"/>
                    <a:pt x="1" y="233"/>
                    <a:pt x="70" y="326"/>
                  </a:cubicBezTo>
                  <a:cubicBezTo>
                    <a:pt x="93" y="359"/>
                    <a:pt x="128" y="375"/>
                    <a:pt x="163" y="375"/>
                  </a:cubicBezTo>
                  <a:cubicBezTo>
                    <a:pt x="189" y="375"/>
                    <a:pt x="216" y="367"/>
                    <a:pt x="238" y="349"/>
                  </a:cubicBezTo>
                  <a:cubicBezTo>
                    <a:pt x="331" y="286"/>
                    <a:pt x="348" y="164"/>
                    <a:pt x="279" y="77"/>
                  </a:cubicBezTo>
                  <a:cubicBezTo>
                    <a:pt x="255" y="29"/>
                    <a:pt x="206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15"/>
            <p:cNvSpPr/>
            <p:nvPr/>
          </p:nvSpPr>
          <p:spPr>
            <a:xfrm rot="1508308">
              <a:off x="1204293" y="148150"/>
              <a:ext cx="74971" cy="50716"/>
            </a:xfrm>
            <a:custGeom>
              <a:avLst/>
              <a:gdLst/>
              <a:ahLst/>
              <a:cxnLst/>
              <a:rect l="l" t="t" r="r" b="b"/>
              <a:pathLst>
                <a:path w="442" h="299" extrusionOk="0">
                  <a:moveTo>
                    <a:pt x="321" y="0"/>
                  </a:moveTo>
                  <a:cubicBezTo>
                    <a:pt x="304" y="0"/>
                    <a:pt x="288" y="5"/>
                    <a:pt x="273" y="15"/>
                  </a:cubicBezTo>
                  <a:cubicBezTo>
                    <a:pt x="215" y="61"/>
                    <a:pt x="146" y="90"/>
                    <a:pt x="76" y="102"/>
                  </a:cubicBezTo>
                  <a:cubicBezTo>
                    <a:pt x="1" y="113"/>
                    <a:pt x="12" y="177"/>
                    <a:pt x="53" y="229"/>
                  </a:cubicBezTo>
                  <a:cubicBezTo>
                    <a:pt x="96" y="275"/>
                    <a:pt x="156" y="299"/>
                    <a:pt x="216" y="299"/>
                  </a:cubicBezTo>
                  <a:cubicBezTo>
                    <a:pt x="262" y="299"/>
                    <a:pt x="308" y="285"/>
                    <a:pt x="348" y="258"/>
                  </a:cubicBezTo>
                  <a:cubicBezTo>
                    <a:pt x="389" y="235"/>
                    <a:pt x="418" y="194"/>
                    <a:pt x="429" y="148"/>
                  </a:cubicBezTo>
                  <a:cubicBezTo>
                    <a:pt x="441" y="102"/>
                    <a:pt x="424" y="55"/>
                    <a:pt x="389" y="26"/>
                  </a:cubicBezTo>
                  <a:cubicBezTo>
                    <a:pt x="369" y="9"/>
                    <a:pt x="344" y="0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15"/>
            <p:cNvSpPr/>
            <p:nvPr/>
          </p:nvSpPr>
          <p:spPr>
            <a:xfrm rot="1508308">
              <a:off x="1601755" y="14689"/>
              <a:ext cx="56144" cy="68017"/>
            </a:xfrm>
            <a:custGeom>
              <a:avLst/>
              <a:gdLst/>
              <a:ahLst/>
              <a:cxnLst/>
              <a:rect l="l" t="t" r="r" b="b"/>
              <a:pathLst>
                <a:path w="331" h="401" extrusionOk="0">
                  <a:moveTo>
                    <a:pt x="93" y="1"/>
                  </a:moveTo>
                  <a:cubicBezTo>
                    <a:pt x="36" y="1"/>
                    <a:pt x="0" y="50"/>
                    <a:pt x="0" y="128"/>
                  </a:cubicBezTo>
                  <a:cubicBezTo>
                    <a:pt x="0" y="261"/>
                    <a:pt x="110" y="319"/>
                    <a:pt x="185" y="400"/>
                  </a:cubicBezTo>
                  <a:cubicBezTo>
                    <a:pt x="255" y="365"/>
                    <a:pt x="330" y="336"/>
                    <a:pt x="313" y="244"/>
                  </a:cubicBezTo>
                  <a:cubicBezTo>
                    <a:pt x="296" y="145"/>
                    <a:pt x="238" y="64"/>
                    <a:pt x="157" y="18"/>
                  </a:cubicBezTo>
                  <a:cubicBezTo>
                    <a:pt x="133" y="6"/>
                    <a:pt x="112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15"/>
            <p:cNvSpPr/>
            <p:nvPr/>
          </p:nvSpPr>
          <p:spPr>
            <a:xfrm rot="1508308">
              <a:off x="823947" y="1482969"/>
              <a:ext cx="73784" cy="48002"/>
            </a:xfrm>
            <a:custGeom>
              <a:avLst/>
              <a:gdLst/>
              <a:ahLst/>
              <a:cxnLst/>
              <a:rect l="l" t="t" r="r" b="b"/>
              <a:pathLst>
                <a:path w="435" h="283" extrusionOk="0">
                  <a:moveTo>
                    <a:pt x="289" y="1"/>
                  </a:moveTo>
                  <a:cubicBezTo>
                    <a:pt x="249" y="1"/>
                    <a:pt x="202" y="18"/>
                    <a:pt x="151" y="52"/>
                  </a:cubicBezTo>
                  <a:cubicBezTo>
                    <a:pt x="122" y="104"/>
                    <a:pt x="0" y="116"/>
                    <a:pt x="70" y="220"/>
                  </a:cubicBezTo>
                  <a:cubicBezTo>
                    <a:pt x="97" y="262"/>
                    <a:pt x="169" y="283"/>
                    <a:pt x="237" y="283"/>
                  </a:cubicBezTo>
                  <a:cubicBezTo>
                    <a:pt x="282" y="283"/>
                    <a:pt x="326" y="274"/>
                    <a:pt x="353" y="255"/>
                  </a:cubicBezTo>
                  <a:cubicBezTo>
                    <a:pt x="417" y="209"/>
                    <a:pt x="435" y="122"/>
                    <a:pt x="388" y="58"/>
                  </a:cubicBezTo>
                  <a:cubicBezTo>
                    <a:pt x="365" y="20"/>
                    <a:pt x="330" y="1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15"/>
            <p:cNvSpPr/>
            <p:nvPr/>
          </p:nvSpPr>
          <p:spPr>
            <a:xfrm rot="1508308">
              <a:off x="1384679" y="827817"/>
              <a:ext cx="60214" cy="65812"/>
            </a:xfrm>
            <a:custGeom>
              <a:avLst/>
              <a:gdLst/>
              <a:ahLst/>
              <a:cxnLst/>
              <a:rect l="l" t="t" r="r" b="b"/>
              <a:pathLst>
                <a:path w="355" h="388" extrusionOk="0">
                  <a:moveTo>
                    <a:pt x="130" y="0"/>
                  </a:moveTo>
                  <a:cubicBezTo>
                    <a:pt x="112" y="0"/>
                    <a:pt x="94" y="6"/>
                    <a:pt x="76" y="17"/>
                  </a:cubicBezTo>
                  <a:cubicBezTo>
                    <a:pt x="7" y="52"/>
                    <a:pt x="1" y="144"/>
                    <a:pt x="70" y="243"/>
                  </a:cubicBezTo>
                  <a:cubicBezTo>
                    <a:pt x="82" y="260"/>
                    <a:pt x="94" y="278"/>
                    <a:pt x="111" y="289"/>
                  </a:cubicBezTo>
                  <a:cubicBezTo>
                    <a:pt x="143" y="331"/>
                    <a:pt x="176" y="388"/>
                    <a:pt x="229" y="388"/>
                  </a:cubicBezTo>
                  <a:cubicBezTo>
                    <a:pt x="243" y="388"/>
                    <a:pt x="257" y="384"/>
                    <a:pt x="273" y="376"/>
                  </a:cubicBezTo>
                  <a:cubicBezTo>
                    <a:pt x="354" y="335"/>
                    <a:pt x="331" y="249"/>
                    <a:pt x="308" y="179"/>
                  </a:cubicBezTo>
                  <a:cubicBezTo>
                    <a:pt x="296" y="156"/>
                    <a:pt x="285" y="127"/>
                    <a:pt x="273" y="104"/>
                  </a:cubicBezTo>
                  <a:cubicBezTo>
                    <a:pt x="227" y="37"/>
                    <a:pt x="178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15"/>
            <p:cNvSpPr/>
            <p:nvPr/>
          </p:nvSpPr>
          <p:spPr>
            <a:xfrm rot="1508308">
              <a:off x="617588" y="2563026"/>
              <a:ext cx="70900" cy="47663"/>
            </a:xfrm>
            <a:custGeom>
              <a:avLst/>
              <a:gdLst/>
              <a:ahLst/>
              <a:cxnLst/>
              <a:rect l="l" t="t" r="r" b="b"/>
              <a:pathLst>
                <a:path w="418" h="281" extrusionOk="0">
                  <a:moveTo>
                    <a:pt x="278" y="0"/>
                  </a:moveTo>
                  <a:cubicBezTo>
                    <a:pt x="261" y="0"/>
                    <a:pt x="243" y="4"/>
                    <a:pt x="227" y="12"/>
                  </a:cubicBezTo>
                  <a:cubicBezTo>
                    <a:pt x="192" y="18"/>
                    <a:pt x="163" y="41"/>
                    <a:pt x="134" y="53"/>
                  </a:cubicBezTo>
                  <a:cubicBezTo>
                    <a:pt x="76" y="70"/>
                    <a:pt x="1" y="76"/>
                    <a:pt x="18" y="163"/>
                  </a:cubicBezTo>
                  <a:cubicBezTo>
                    <a:pt x="36" y="250"/>
                    <a:pt x="99" y="267"/>
                    <a:pt x="169" y="279"/>
                  </a:cubicBezTo>
                  <a:cubicBezTo>
                    <a:pt x="177" y="280"/>
                    <a:pt x="185" y="280"/>
                    <a:pt x="193" y="280"/>
                  </a:cubicBezTo>
                  <a:cubicBezTo>
                    <a:pt x="248" y="280"/>
                    <a:pt x="303" y="262"/>
                    <a:pt x="348" y="227"/>
                  </a:cubicBezTo>
                  <a:cubicBezTo>
                    <a:pt x="401" y="192"/>
                    <a:pt x="418" y="123"/>
                    <a:pt x="383" y="70"/>
                  </a:cubicBezTo>
                  <a:cubicBezTo>
                    <a:pt x="363" y="25"/>
                    <a:pt x="321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15"/>
            <p:cNvSpPr/>
            <p:nvPr/>
          </p:nvSpPr>
          <p:spPr>
            <a:xfrm rot="1508308">
              <a:off x="1019623" y="2301874"/>
              <a:ext cx="66999" cy="59027"/>
            </a:xfrm>
            <a:custGeom>
              <a:avLst/>
              <a:gdLst/>
              <a:ahLst/>
              <a:cxnLst/>
              <a:rect l="l" t="t" r="r" b="b"/>
              <a:pathLst>
                <a:path w="395" h="348" extrusionOk="0">
                  <a:moveTo>
                    <a:pt x="244" y="0"/>
                  </a:moveTo>
                  <a:cubicBezTo>
                    <a:pt x="222" y="0"/>
                    <a:pt x="199" y="11"/>
                    <a:pt x="174" y="36"/>
                  </a:cubicBezTo>
                  <a:cubicBezTo>
                    <a:pt x="151" y="59"/>
                    <a:pt x="128" y="83"/>
                    <a:pt x="104" y="106"/>
                  </a:cubicBezTo>
                  <a:cubicBezTo>
                    <a:pt x="41" y="158"/>
                    <a:pt x="0" y="222"/>
                    <a:pt x="64" y="297"/>
                  </a:cubicBezTo>
                  <a:cubicBezTo>
                    <a:pt x="97" y="330"/>
                    <a:pt x="140" y="348"/>
                    <a:pt x="185" y="348"/>
                  </a:cubicBezTo>
                  <a:cubicBezTo>
                    <a:pt x="219" y="348"/>
                    <a:pt x="254" y="337"/>
                    <a:pt x="284" y="314"/>
                  </a:cubicBezTo>
                  <a:cubicBezTo>
                    <a:pt x="377" y="256"/>
                    <a:pt x="394" y="135"/>
                    <a:pt x="325" y="54"/>
                  </a:cubicBezTo>
                  <a:cubicBezTo>
                    <a:pt x="301" y="20"/>
                    <a:pt x="274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15"/>
            <p:cNvSpPr/>
            <p:nvPr/>
          </p:nvSpPr>
          <p:spPr>
            <a:xfrm rot="1508308">
              <a:off x="733908" y="1444534"/>
              <a:ext cx="65981" cy="48511"/>
            </a:xfrm>
            <a:custGeom>
              <a:avLst/>
              <a:gdLst/>
              <a:ahLst/>
              <a:cxnLst/>
              <a:rect l="l" t="t" r="r" b="b"/>
              <a:pathLst>
                <a:path w="389" h="286" extrusionOk="0">
                  <a:moveTo>
                    <a:pt x="186" y="0"/>
                  </a:moveTo>
                  <a:cubicBezTo>
                    <a:pt x="148" y="0"/>
                    <a:pt x="110" y="11"/>
                    <a:pt x="76" y="34"/>
                  </a:cubicBezTo>
                  <a:cubicBezTo>
                    <a:pt x="12" y="74"/>
                    <a:pt x="1" y="155"/>
                    <a:pt x="53" y="213"/>
                  </a:cubicBezTo>
                  <a:cubicBezTo>
                    <a:pt x="93" y="261"/>
                    <a:pt x="151" y="285"/>
                    <a:pt x="211" y="285"/>
                  </a:cubicBezTo>
                  <a:cubicBezTo>
                    <a:pt x="246" y="285"/>
                    <a:pt x="281" y="277"/>
                    <a:pt x="313" y="260"/>
                  </a:cubicBezTo>
                  <a:cubicBezTo>
                    <a:pt x="371" y="219"/>
                    <a:pt x="389" y="138"/>
                    <a:pt x="348" y="80"/>
                  </a:cubicBezTo>
                  <a:cubicBezTo>
                    <a:pt x="306" y="27"/>
                    <a:pt x="246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15"/>
            <p:cNvSpPr/>
            <p:nvPr/>
          </p:nvSpPr>
          <p:spPr>
            <a:xfrm rot="1508308">
              <a:off x="1312436" y="584407"/>
              <a:ext cx="55126" cy="73614"/>
            </a:xfrm>
            <a:custGeom>
              <a:avLst/>
              <a:gdLst/>
              <a:ahLst/>
              <a:cxnLst/>
              <a:rect l="l" t="t" r="r" b="b"/>
              <a:pathLst>
                <a:path w="325" h="434" extrusionOk="0">
                  <a:moveTo>
                    <a:pt x="111" y="0"/>
                  </a:moveTo>
                  <a:cubicBezTo>
                    <a:pt x="95" y="0"/>
                    <a:pt x="79" y="4"/>
                    <a:pt x="64" y="13"/>
                  </a:cubicBezTo>
                  <a:cubicBezTo>
                    <a:pt x="12" y="30"/>
                    <a:pt x="0" y="94"/>
                    <a:pt x="35" y="134"/>
                  </a:cubicBezTo>
                  <a:cubicBezTo>
                    <a:pt x="81" y="198"/>
                    <a:pt x="64" y="279"/>
                    <a:pt x="110" y="343"/>
                  </a:cubicBezTo>
                  <a:cubicBezTo>
                    <a:pt x="138" y="385"/>
                    <a:pt x="166" y="434"/>
                    <a:pt x="215" y="434"/>
                  </a:cubicBezTo>
                  <a:cubicBezTo>
                    <a:pt x="227" y="434"/>
                    <a:pt x="240" y="431"/>
                    <a:pt x="255" y="424"/>
                  </a:cubicBezTo>
                  <a:cubicBezTo>
                    <a:pt x="324" y="384"/>
                    <a:pt x="324" y="302"/>
                    <a:pt x="278" y="250"/>
                  </a:cubicBezTo>
                  <a:cubicBezTo>
                    <a:pt x="226" y="192"/>
                    <a:pt x="232" y="123"/>
                    <a:pt x="197" y="65"/>
                  </a:cubicBezTo>
                  <a:cubicBezTo>
                    <a:pt x="185" y="24"/>
                    <a:pt x="14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15"/>
            <p:cNvSpPr/>
            <p:nvPr/>
          </p:nvSpPr>
          <p:spPr>
            <a:xfrm rot="1508308">
              <a:off x="251177" y="593567"/>
              <a:ext cx="55295" cy="57840"/>
            </a:xfrm>
            <a:custGeom>
              <a:avLst/>
              <a:gdLst/>
              <a:ahLst/>
              <a:cxnLst/>
              <a:rect l="l" t="t" r="r" b="b"/>
              <a:pathLst>
                <a:path w="326" h="341" extrusionOk="0">
                  <a:moveTo>
                    <a:pt x="169" y="0"/>
                  </a:moveTo>
                  <a:cubicBezTo>
                    <a:pt x="150" y="0"/>
                    <a:pt x="130" y="6"/>
                    <a:pt x="111" y="19"/>
                  </a:cubicBezTo>
                  <a:cubicBezTo>
                    <a:pt x="30" y="77"/>
                    <a:pt x="1" y="175"/>
                    <a:pt x="30" y="268"/>
                  </a:cubicBezTo>
                  <a:cubicBezTo>
                    <a:pt x="57" y="314"/>
                    <a:pt x="104" y="340"/>
                    <a:pt x="154" y="340"/>
                  </a:cubicBezTo>
                  <a:cubicBezTo>
                    <a:pt x="178" y="340"/>
                    <a:pt x="204" y="334"/>
                    <a:pt x="227" y="320"/>
                  </a:cubicBezTo>
                  <a:cubicBezTo>
                    <a:pt x="302" y="268"/>
                    <a:pt x="325" y="164"/>
                    <a:pt x="279" y="83"/>
                  </a:cubicBezTo>
                  <a:cubicBezTo>
                    <a:pt x="251" y="30"/>
                    <a:pt x="212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15"/>
            <p:cNvSpPr/>
            <p:nvPr/>
          </p:nvSpPr>
          <p:spPr>
            <a:xfrm rot="1508308">
              <a:off x="438102" y="575269"/>
              <a:ext cx="64116" cy="58349"/>
            </a:xfrm>
            <a:custGeom>
              <a:avLst/>
              <a:gdLst/>
              <a:ahLst/>
              <a:cxnLst/>
              <a:rect l="l" t="t" r="r" b="b"/>
              <a:pathLst>
                <a:path w="378" h="344" extrusionOk="0">
                  <a:moveTo>
                    <a:pt x="127" y="0"/>
                  </a:moveTo>
                  <a:cubicBezTo>
                    <a:pt x="100" y="0"/>
                    <a:pt x="75" y="10"/>
                    <a:pt x="53" y="34"/>
                  </a:cubicBezTo>
                  <a:cubicBezTo>
                    <a:pt x="1" y="92"/>
                    <a:pt x="30" y="150"/>
                    <a:pt x="70" y="213"/>
                  </a:cubicBezTo>
                  <a:cubicBezTo>
                    <a:pt x="88" y="237"/>
                    <a:pt x="117" y="266"/>
                    <a:pt x="146" y="295"/>
                  </a:cubicBezTo>
                  <a:cubicBezTo>
                    <a:pt x="176" y="321"/>
                    <a:pt x="212" y="343"/>
                    <a:pt x="249" y="343"/>
                  </a:cubicBezTo>
                  <a:cubicBezTo>
                    <a:pt x="269" y="343"/>
                    <a:pt x="288" y="337"/>
                    <a:pt x="308" y="324"/>
                  </a:cubicBezTo>
                  <a:cubicBezTo>
                    <a:pt x="366" y="283"/>
                    <a:pt x="378" y="196"/>
                    <a:pt x="331" y="138"/>
                  </a:cubicBezTo>
                  <a:cubicBezTo>
                    <a:pt x="308" y="92"/>
                    <a:pt x="267" y="51"/>
                    <a:pt x="221" y="28"/>
                  </a:cubicBezTo>
                  <a:cubicBezTo>
                    <a:pt x="190" y="13"/>
                    <a:pt x="15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15"/>
            <p:cNvSpPr/>
            <p:nvPr/>
          </p:nvSpPr>
          <p:spPr>
            <a:xfrm rot="1508308">
              <a:off x="2304766" y="1479417"/>
              <a:ext cx="76837" cy="49868"/>
            </a:xfrm>
            <a:custGeom>
              <a:avLst/>
              <a:gdLst/>
              <a:ahLst/>
              <a:cxnLst/>
              <a:rect l="l" t="t" r="r" b="b"/>
              <a:pathLst>
                <a:path w="453" h="294" extrusionOk="0">
                  <a:moveTo>
                    <a:pt x="350" y="1"/>
                  </a:moveTo>
                  <a:cubicBezTo>
                    <a:pt x="332" y="1"/>
                    <a:pt x="312" y="7"/>
                    <a:pt x="296" y="19"/>
                  </a:cubicBezTo>
                  <a:cubicBezTo>
                    <a:pt x="250" y="42"/>
                    <a:pt x="209" y="76"/>
                    <a:pt x="157" y="105"/>
                  </a:cubicBezTo>
                  <a:cubicBezTo>
                    <a:pt x="151" y="105"/>
                    <a:pt x="145" y="111"/>
                    <a:pt x="145" y="111"/>
                  </a:cubicBezTo>
                  <a:cubicBezTo>
                    <a:pt x="99" y="146"/>
                    <a:pt x="1" y="140"/>
                    <a:pt x="29" y="227"/>
                  </a:cubicBezTo>
                  <a:cubicBezTo>
                    <a:pt x="52" y="280"/>
                    <a:pt x="96" y="293"/>
                    <a:pt x="145" y="293"/>
                  </a:cubicBezTo>
                  <a:cubicBezTo>
                    <a:pt x="172" y="293"/>
                    <a:pt x="200" y="289"/>
                    <a:pt x="226" y="285"/>
                  </a:cubicBezTo>
                  <a:cubicBezTo>
                    <a:pt x="296" y="268"/>
                    <a:pt x="366" y="227"/>
                    <a:pt x="412" y="169"/>
                  </a:cubicBezTo>
                  <a:cubicBezTo>
                    <a:pt x="447" y="134"/>
                    <a:pt x="452" y="82"/>
                    <a:pt x="423" y="42"/>
                  </a:cubicBezTo>
                  <a:cubicBezTo>
                    <a:pt x="406" y="14"/>
                    <a:pt x="379" y="1"/>
                    <a:pt x="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15"/>
            <p:cNvSpPr/>
            <p:nvPr/>
          </p:nvSpPr>
          <p:spPr>
            <a:xfrm rot="1508308">
              <a:off x="1913526" y="1706670"/>
              <a:ext cx="70900" cy="54108"/>
            </a:xfrm>
            <a:custGeom>
              <a:avLst/>
              <a:gdLst/>
              <a:ahLst/>
              <a:cxnLst/>
              <a:rect l="l" t="t" r="r" b="b"/>
              <a:pathLst>
                <a:path w="418" h="319" extrusionOk="0">
                  <a:moveTo>
                    <a:pt x="80" y="0"/>
                  </a:moveTo>
                  <a:cubicBezTo>
                    <a:pt x="62" y="0"/>
                    <a:pt x="45" y="6"/>
                    <a:pt x="29" y="21"/>
                  </a:cubicBezTo>
                  <a:cubicBezTo>
                    <a:pt x="0" y="62"/>
                    <a:pt x="18" y="114"/>
                    <a:pt x="41" y="154"/>
                  </a:cubicBezTo>
                  <a:cubicBezTo>
                    <a:pt x="82" y="218"/>
                    <a:pt x="145" y="270"/>
                    <a:pt x="215" y="299"/>
                  </a:cubicBezTo>
                  <a:cubicBezTo>
                    <a:pt x="234" y="312"/>
                    <a:pt x="257" y="319"/>
                    <a:pt x="280" y="319"/>
                  </a:cubicBezTo>
                  <a:cubicBezTo>
                    <a:pt x="318" y="319"/>
                    <a:pt x="355" y="301"/>
                    <a:pt x="377" y="264"/>
                  </a:cubicBezTo>
                  <a:cubicBezTo>
                    <a:pt x="418" y="201"/>
                    <a:pt x="383" y="148"/>
                    <a:pt x="331" y="108"/>
                  </a:cubicBezTo>
                  <a:cubicBezTo>
                    <a:pt x="273" y="73"/>
                    <a:pt x="209" y="44"/>
                    <a:pt x="145" y="15"/>
                  </a:cubicBezTo>
                  <a:cubicBezTo>
                    <a:pt x="126" y="9"/>
                    <a:pt x="103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15"/>
            <p:cNvSpPr/>
            <p:nvPr/>
          </p:nvSpPr>
          <p:spPr>
            <a:xfrm rot="1508308">
              <a:off x="213241" y="1772353"/>
              <a:ext cx="63946" cy="52751"/>
            </a:xfrm>
            <a:custGeom>
              <a:avLst/>
              <a:gdLst/>
              <a:ahLst/>
              <a:cxnLst/>
              <a:rect l="l" t="t" r="r" b="b"/>
              <a:pathLst>
                <a:path w="377" h="311" extrusionOk="0">
                  <a:moveTo>
                    <a:pt x="243" y="1"/>
                  </a:moveTo>
                  <a:cubicBezTo>
                    <a:pt x="226" y="1"/>
                    <a:pt x="208" y="5"/>
                    <a:pt x="191" y="15"/>
                  </a:cubicBezTo>
                  <a:cubicBezTo>
                    <a:pt x="116" y="49"/>
                    <a:pt x="23" y="67"/>
                    <a:pt x="12" y="165"/>
                  </a:cubicBezTo>
                  <a:cubicBezTo>
                    <a:pt x="0" y="258"/>
                    <a:pt x="104" y="264"/>
                    <a:pt x="162" y="310"/>
                  </a:cubicBezTo>
                  <a:lnTo>
                    <a:pt x="157" y="304"/>
                  </a:lnTo>
                  <a:cubicBezTo>
                    <a:pt x="214" y="281"/>
                    <a:pt x="278" y="275"/>
                    <a:pt x="325" y="223"/>
                  </a:cubicBezTo>
                  <a:cubicBezTo>
                    <a:pt x="371" y="177"/>
                    <a:pt x="377" y="107"/>
                    <a:pt x="336" y="55"/>
                  </a:cubicBezTo>
                  <a:cubicBezTo>
                    <a:pt x="313" y="20"/>
                    <a:pt x="279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15"/>
            <p:cNvSpPr/>
            <p:nvPr/>
          </p:nvSpPr>
          <p:spPr>
            <a:xfrm rot="1508308">
              <a:off x="212380" y="1025111"/>
              <a:ext cx="55126" cy="63607"/>
            </a:xfrm>
            <a:custGeom>
              <a:avLst/>
              <a:gdLst/>
              <a:ahLst/>
              <a:cxnLst/>
              <a:rect l="l" t="t" r="r" b="b"/>
              <a:pathLst>
                <a:path w="325" h="375" extrusionOk="0">
                  <a:moveTo>
                    <a:pt x="224" y="0"/>
                  </a:moveTo>
                  <a:cubicBezTo>
                    <a:pt x="207" y="0"/>
                    <a:pt x="190" y="6"/>
                    <a:pt x="174" y="18"/>
                  </a:cubicBezTo>
                  <a:cubicBezTo>
                    <a:pt x="47" y="94"/>
                    <a:pt x="0" y="215"/>
                    <a:pt x="53" y="314"/>
                  </a:cubicBezTo>
                  <a:cubicBezTo>
                    <a:pt x="66" y="353"/>
                    <a:pt x="103" y="374"/>
                    <a:pt x="140" y="374"/>
                  </a:cubicBezTo>
                  <a:cubicBezTo>
                    <a:pt x="169" y="374"/>
                    <a:pt x="197" y="362"/>
                    <a:pt x="215" y="337"/>
                  </a:cubicBezTo>
                  <a:cubicBezTo>
                    <a:pt x="273" y="273"/>
                    <a:pt x="307" y="198"/>
                    <a:pt x="319" y="117"/>
                  </a:cubicBezTo>
                  <a:cubicBezTo>
                    <a:pt x="325" y="76"/>
                    <a:pt x="307" y="36"/>
                    <a:pt x="267" y="12"/>
                  </a:cubicBezTo>
                  <a:cubicBezTo>
                    <a:pt x="253" y="4"/>
                    <a:pt x="239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15"/>
            <p:cNvSpPr/>
            <p:nvPr/>
          </p:nvSpPr>
          <p:spPr>
            <a:xfrm rot="1508308">
              <a:off x="1839657" y="1277702"/>
              <a:ext cx="55126" cy="62250"/>
            </a:xfrm>
            <a:custGeom>
              <a:avLst/>
              <a:gdLst/>
              <a:ahLst/>
              <a:cxnLst/>
              <a:rect l="l" t="t" r="r" b="b"/>
              <a:pathLst>
                <a:path w="325" h="367" extrusionOk="0">
                  <a:moveTo>
                    <a:pt x="151" y="0"/>
                  </a:moveTo>
                  <a:cubicBezTo>
                    <a:pt x="129" y="0"/>
                    <a:pt x="107" y="6"/>
                    <a:pt x="87" y="17"/>
                  </a:cubicBezTo>
                  <a:cubicBezTo>
                    <a:pt x="35" y="46"/>
                    <a:pt x="0" y="254"/>
                    <a:pt x="41" y="324"/>
                  </a:cubicBezTo>
                  <a:cubicBezTo>
                    <a:pt x="57" y="352"/>
                    <a:pt x="83" y="367"/>
                    <a:pt x="113" y="367"/>
                  </a:cubicBezTo>
                  <a:cubicBezTo>
                    <a:pt x="139" y="367"/>
                    <a:pt x="168" y="356"/>
                    <a:pt x="197" y="335"/>
                  </a:cubicBezTo>
                  <a:cubicBezTo>
                    <a:pt x="290" y="283"/>
                    <a:pt x="325" y="161"/>
                    <a:pt x="267" y="69"/>
                  </a:cubicBezTo>
                  <a:cubicBezTo>
                    <a:pt x="243" y="25"/>
                    <a:pt x="197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15"/>
            <p:cNvSpPr/>
            <p:nvPr/>
          </p:nvSpPr>
          <p:spPr>
            <a:xfrm rot="1508308">
              <a:off x="424571" y="829084"/>
              <a:ext cx="60214" cy="56313"/>
            </a:xfrm>
            <a:custGeom>
              <a:avLst/>
              <a:gdLst/>
              <a:ahLst/>
              <a:cxnLst/>
              <a:rect l="l" t="t" r="r" b="b"/>
              <a:pathLst>
                <a:path w="355" h="332" extrusionOk="0">
                  <a:moveTo>
                    <a:pt x="232" y="0"/>
                  </a:moveTo>
                  <a:cubicBezTo>
                    <a:pt x="151" y="0"/>
                    <a:pt x="102" y="75"/>
                    <a:pt x="59" y="129"/>
                  </a:cubicBezTo>
                  <a:cubicBezTo>
                    <a:pt x="7" y="169"/>
                    <a:pt x="1" y="245"/>
                    <a:pt x="47" y="291"/>
                  </a:cubicBezTo>
                  <a:cubicBezTo>
                    <a:pt x="73" y="320"/>
                    <a:pt x="101" y="332"/>
                    <a:pt x="128" y="332"/>
                  </a:cubicBezTo>
                  <a:cubicBezTo>
                    <a:pt x="161" y="332"/>
                    <a:pt x="195" y="314"/>
                    <a:pt x="227" y="285"/>
                  </a:cubicBezTo>
                  <a:cubicBezTo>
                    <a:pt x="273" y="221"/>
                    <a:pt x="354" y="181"/>
                    <a:pt x="337" y="82"/>
                  </a:cubicBezTo>
                  <a:cubicBezTo>
                    <a:pt x="325" y="42"/>
                    <a:pt x="296" y="7"/>
                    <a:pt x="250" y="1"/>
                  </a:cubicBezTo>
                  <a:cubicBezTo>
                    <a:pt x="244" y="1"/>
                    <a:pt x="238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15"/>
            <p:cNvSpPr/>
            <p:nvPr/>
          </p:nvSpPr>
          <p:spPr>
            <a:xfrm rot="1508308">
              <a:off x="1595362" y="317654"/>
              <a:ext cx="68017" cy="46984"/>
            </a:xfrm>
            <a:custGeom>
              <a:avLst/>
              <a:gdLst/>
              <a:ahLst/>
              <a:cxnLst/>
              <a:rect l="l" t="t" r="r" b="b"/>
              <a:pathLst>
                <a:path w="401" h="277" extrusionOk="0">
                  <a:moveTo>
                    <a:pt x="226" y="0"/>
                  </a:moveTo>
                  <a:cubicBezTo>
                    <a:pt x="183" y="0"/>
                    <a:pt x="136" y="13"/>
                    <a:pt x="93" y="39"/>
                  </a:cubicBezTo>
                  <a:cubicBezTo>
                    <a:pt x="29" y="74"/>
                    <a:pt x="0" y="120"/>
                    <a:pt x="35" y="190"/>
                  </a:cubicBezTo>
                  <a:cubicBezTo>
                    <a:pt x="77" y="247"/>
                    <a:pt x="142" y="277"/>
                    <a:pt x="208" y="277"/>
                  </a:cubicBezTo>
                  <a:cubicBezTo>
                    <a:pt x="242" y="277"/>
                    <a:pt x="276" y="269"/>
                    <a:pt x="307" y="253"/>
                  </a:cubicBezTo>
                  <a:cubicBezTo>
                    <a:pt x="377" y="219"/>
                    <a:pt x="400" y="138"/>
                    <a:pt x="365" y="74"/>
                  </a:cubicBezTo>
                  <a:cubicBezTo>
                    <a:pt x="341" y="26"/>
                    <a:pt x="287" y="0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15"/>
            <p:cNvSpPr/>
            <p:nvPr/>
          </p:nvSpPr>
          <p:spPr>
            <a:xfrm rot="1508308">
              <a:off x="609989" y="599066"/>
              <a:ext cx="54108" cy="58518"/>
            </a:xfrm>
            <a:custGeom>
              <a:avLst/>
              <a:gdLst/>
              <a:ahLst/>
              <a:cxnLst/>
              <a:rect l="l" t="t" r="r" b="b"/>
              <a:pathLst>
                <a:path w="319" h="345" extrusionOk="0">
                  <a:moveTo>
                    <a:pt x="176" y="1"/>
                  </a:moveTo>
                  <a:cubicBezTo>
                    <a:pt x="153" y="1"/>
                    <a:pt x="130" y="8"/>
                    <a:pt x="110" y="24"/>
                  </a:cubicBezTo>
                  <a:cubicBezTo>
                    <a:pt x="35" y="76"/>
                    <a:pt x="0" y="238"/>
                    <a:pt x="46" y="296"/>
                  </a:cubicBezTo>
                  <a:cubicBezTo>
                    <a:pt x="69" y="328"/>
                    <a:pt x="102" y="344"/>
                    <a:pt x="135" y="344"/>
                  </a:cubicBezTo>
                  <a:cubicBezTo>
                    <a:pt x="162" y="344"/>
                    <a:pt x="188" y="334"/>
                    <a:pt x="209" y="313"/>
                  </a:cubicBezTo>
                  <a:cubicBezTo>
                    <a:pt x="296" y="255"/>
                    <a:pt x="319" y="139"/>
                    <a:pt x="267" y="47"/>
                  </a:cubicBezTo>
                  <a:cubicBezTo>
                    <a:pt x="245" y="18"/>
                    <a:pt x="211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15"/>
            <p:cNvSpPr/>
            <p:nvPr/>
          </p:nvSpPr>
          <p:spPr>
            <a:xfrm rot="1508308">
              <a:off x="2103812" y="861700"/>
              <a:ext cx="63098" cy="52073"/>
            </a:xfrm>
            <a:custGeom>
              <a:avLst/>
              <a:gdLst/>
              <a:ahLst/>
              <a:cxnLst/>
              <a:rect l="l" t="t" r="r" b="b"/>
              <a:pathLst>
                <a:path w="372" h="307" extrusionOk="0">
                  <a:moveTo>
                    <a:pt x="258" y="0"/>
                  </a:moveTo>
                  <a:cubicBezTo>
                    <a:pt x="237" y="0"/>
                    <a:pt x="216" y="7"/>
                    <a:pt x="198" y="20"/>
                  </a:cubicBezTo>
                  <a:cubicBezTo>
                    <a:pt x="140" y="49"/>
                    <a:pt x="93" y="90"/>
                    <a:pt x="59" y="136"/>
                  </a:cubicBezTo>
                  <a:cubicBezTo>
                    <a:pt x="30" y="177"/>
                    <a:pt x="1" y="217"/>
                    <a:pt x="30" y="264"/>
                  </a:cubicBezTo>
                  <a:cubicBezTo>
                    <a:pt x="54" y="292"/>
                    <a:pt x="87" y="306"/>
                    <a:pt x="118" y="306"/>
                  </a:cubicBezTo>
                  <a:cubicBezTo>
                    <a:pt x="132" y="306"/>
                    <a:pt x="145" y="304"/>
                    <a:pt x="157" y="299"/>
                  </a:cubicBezTo>
                  <a:cubicBezTo>
                    <a:pt x="192" y="287"/>
                    <a:pt x="221" y="270"/>
                    <a:pt x="256" y="258"/>
                  </a:cubicBezTo>
                  <a:cubicBezTo>
                    <a:pt x="279" y="235"/>
                    <a:pt x="302" y="212"/>
                    <a:pt x="325" y="189"/>
                  </a:cubicBezTo>
                  <a:cubicBezTo>
                    <a:pt x="366" y="148"/>
                    <a:pt x="371" y="90"/>
                    <a:pt x="343" y="44"/>
                  </a:cubicBezTo>
                  <a:cubicBezTo>
                    <a:pt x="321" y="16"/>
                    <a:pt x="290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15"/>
            <p:cNvSpPr/>
            <p:nvPr/>
          </p:nvSpPr>
          <p:spPr>
            <a:xfrm rot="1508308">
              <a:off x="853584" y="2407369"/>
              <a:ext cx="71918" cy="47323"/>
            </a:xfrm>
            <a:custGeom>
              <a:avLst/>
              <a:gdLst/>
              <a:ahLst/>
              <a:cxnLst/>
              <a:rect l="l" t="t" r="r" b="b"/>
              <a:pathLst>
                <a:path w="424" h="279" extrusionOk="0">
                  <a:moveTo>
                    <a:pt x="324" y="1"/>
                  </a:moveTo>
                  <a:cubicBezTo>
                    <a:pt x="309" y="1"/>
                    <a:pt x="294" y="4"/>
                    <a:pt x="279" y="10"/>
                  </a:cubicBezTo>
                  <a:cubicBezTo>
                    <a:pt x="227" y="51"/>
                    <a:pt x="163" y="74"/>
                    <a:pt x="94" y="86"/>
                  </a:cubicBezTo>
                  <a:cubicBezTo>
                    <a:pt x="87" y="84"/>
                    <a:pt x="81" y="83"/>
                    <a:pt x="75" y="83"/>
                  </a:cubicBezTo>
                  <a:cubicBezTo>
                    <a:pt x="47" y="83"/>
                    <a:pt x="22" y="103"/>
                    <a:pt x="12" y="132"/>
                  </a:cubicBezTo>
                  <a:cubicBezTo>
                    <a:pt x="1" y="173"/>
                    <a:pt x="24" y="213"/>
                    <a:pt x="59" y="230"/>
                  </a:cubicBezTo>
                  <a:cubicBezTo>
                    <a:pt x="100" y="261"/>
                    <a:pt x="151" y="278"/>
                    <a:pt x="202" y="278"/>
                  </a:cubicBezTo>
                  <a:cubicBezTo>
                    <a:pt x="237" y="278"/>
                    <a:pt x="271" y="270"/>
                    <a:pt x="302" y="254"/>
                  </a:cubicBezTo>
                  <a:cubicBezTo>
                    <a:pt x="348" y="230"/>
                    <a:pt x="389" y="196"/>
                    <a:pt x="406" y="149"/>
                  </a:cubicBezTo>
                  <a:cubicBezTo>
                    <a:pt x="424" y="109"/>
                    <a:pt x="418" y="68"/>
                    <a:pt x="395" y="33"/>
                  </a:cubicBezTo>
                  <a:cubicBezTo>
                    <a:pt x="376" y="11"/>
                    <a:pt x="351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15"/>
            <p:cNvSpPr/>
            <p:nvPr/>
          </p:nvSpPr>
          <p:spPr>
            <a:xfrm rot="1508308">
              <a:off x="1024478" y="2961622"/>
              <a:ext cx="63946" cy="54956"/>
            </a:xfrm>
            <a:custGeom>
              <a:avLst/>
              <a:gdLst/>
              <a:ahLst/>
              <a:cxnLst/>
              <a:rect l="l" t="t" r="r" b="b"/>
              <a:pathLst>
                <a:path w="377" h="324" extrusionOk="0">
                  <a:moveTo>
                    <a:pt x="247" y="0"/>
                  </a:moveTo>
                  <a:cubicBezTo>
                    <a:pt x="219" y="0"/>
                    <a:pt x="191" y="11"/>
                    <a:pt x="168" y="33"/>
                  </a:cubicBezTo>
                  <a:cubicBezTo>
                    <a:pt x="128" y="68"/>
                    <a:pt x="99" y="114"/>
                    <a:pt x="58" y="149"/>
                  </a:cubicBezTo>
                  <a:cubicBezTo>
                    <a:pt x="24" y="189"/>
                    <a:pt x="0" y="230"/>
                    <a:pt x="29" y="276"/>
                  </a:cubicBezTo>
                  <a:cubicBezTo>
                    <a:pt x="45" y="312"/>
                    <a:pt x="74" y="323"/>
                    <a:pt x="106" y="323"/>
                  </a:cubicBezTo>
                  <a:cubicBezTo>
                    <a:pt x="121" y="323"/>
                    <a:pt x="136" y="321"/>
                    <a:pt x="151" y="317"/>
                  </a:cubicBezTo>
                  <a:cubicBezTo>
                    <a:pt x="186" y="311"/>
                    <a:pt x="215" y="299"/>
                    <a:pt x="250" y="288"/>
                  </a:cubicBezTo>
                  <a:cubicBezTo>
                    <a:pt x="336" y="236"/>
                    <a:pt x="377" y="178"/>
                    <a:pt x="354" y="91"/>
                  </a:cubicBezTo>
                  <a:cubicBezTo>
                    <a:pt x="346" y="35"/>
                    <a:pt x="298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15"/>
            <p:cNvSpPr/>
            <p:nvPr/>
          </p:nvSpPr>
          <p:spPr>
            <a:xfrm rot="1508308">
              <a:off x="1392221" y="1019421"/>
              <a:ext cx="62080" cy="49359"/>
            </a:xfrm>
            <a:custGeom>
              <a:avLst/>
              <a:gdLst/>
              <a:ahLst/>
              <a:cxnLst/>
              <a:rect l="l" t="t" r="r" b="b"/>
              <a:pathLst>
                <a:path w="366" h="291" extrusionOk="0">
                  <a:moveTo>
                    <a:pt x="206" y="0"/>
                  </a:moveTo>
                  <a:cubicBezTo>
                    <a:pt x="169" y="0"/>
                    <a:pt x="126" y="13"/>
                    <a:pt x="81" y="36"/>
                  </a:cubicBezTo>
                  <a:cubicBezTo>
                    <a:pt x="18" y="59"/>
                    <a:pt x="0" y="129"/>
                    <a:pt x="41" y="181"/>
                  </a:cubicBezTo>
                  <a:cubicBezTo>
                    <a:pt x="83" y="253"/>
                    <a:pt x="146" y="290"/>
                    <a:pt x="206" y="290"/>
                  </a:cubicBezTo>
                  <a:cubicBezTo>
                    <a:pt x="229" y="290"/>
                    <a:pt x="252" y="285"/>
                    <a:pt x="272" y="274"/>
                  </a:cubicBezTo>
                  <a:cubicBezTo>
                    <a:pt x="342" y="233"/>
                    <a:pt x="365" y="146"/>
                    <a:pt x="330" y="77"/>
                  </a:cubicBezTo>
                  <a:cubicBezTo>
                    <a:pt x="303" y="26"/>
                    <a:pt x="259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15"/>
            <p:cNvSpPr/>
            <p:nvPr/>
          </p:nvSpPr>
          <p:spPr>
            <a:xfrm rot="1508308">
              <a:off x="1604771" y="950672"/>
              <a:ext cx="63098" cy="58179"/>
            </a:xfrm>
            <a:custGeom>
              <a:avLst/>
              <a:gdLst/>
              <a:ahLst/>
              <a:cxnLst/>
              <a:rect l="l" t="t" r="r" b="b"/>
              <a:pathLst>
                <a:path w="372" h="343" extrusionOk="0">
                  <a:moveTo>
                    <a:pt x="203" y="1"/>
                  </a:moveTo>
                  <a:cubicBezTo>
                    <a:pt x="151" y="1"/>
                    <a:pt x="111" y="36"/>
                    <a:pt x="99" y="82"/>
                  </a:cubicBezTo>
                  <a:cubicBezTo>
                    <a:pt x="93" y="105"/>
                    <a:pt x="87" y="122"/>
                    <a:pt x="82" y="140"/>
                  </a:cubicBezTo>
                  <a:cubicBezTo>
                    <a:pt x="53" y="204"/>
                    <a:pt x="0" y="267"/>
                    <a:pt x="76" y="325"/>
                  </a:cubicBezTo>
                  <a:cubicBezTo>
                    <a:pt x="93" y="338"/>
                    <a:pt x="109" y="343"/>
                    <a:pt x="125" y="343"/>
                  </a:cubicBezTo>
                  <a:cubicBezTo>
                    <a:pt x="167" y="343"/>
                    <a:pt x="206" y="306"/>
                    <a:pt x="244" y="285"/>
                  </a:cubicBezTo>
                  <a:cubicBezTo>
                    <a:pt x="348" y="221"/>
                    <a:pt x="371" y="157"/>
                    <a:pt x="319" y="76"/>
                  </a:cubicBezTo>
                  <a:cubicBezTo>
                    <a:pt x="296" y="30"/>
                    <a:pt x="250" y="7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15"/>
            <p:cNvSpPr/>
            <p:nvPr/>
          </p:nvSpPr>
          <p:spPr>
            <a:xfrm rot="1508308">
              <a:off x="2129476" y="1542732"/>
              <a:ext cx="55126" cy="59197"/>
            </a:xfrm>
            <a:custGeom>
              <a:avLst/>
              <a:gdLst/>
              <a:ahLst/>
              <a:cxnLst/>
              <a:rect l="l" t="t" r="r" b="b"/>
              <a:pathLst>
                <a:path w="325" h="349" extrusionOk="0">
                  <a:moveTo>
                    <a:pt x="166" y="0"/>
                  </a:moveTo>
                  <a:cubicBezTo>
                    <a:pt x="141" y="0"/>
                    <a:pt x="115" y="9"/>
                    <a:pt x="93" y="27"/>
                  </a:cubicBezTo>
                  <a:cubicBezTo>
                    <a:pt x="18" y="79"/>
                    <a:pt x="0" y="247"/>
                    <a:pt x="58" y="310"/>
                  </a:cubicBezTo>
                  <a:cubicBezTo>
                    <a:pt x="80" y="335"/>
                    <a:pt x="111" y="348"/>
                    <a:pt x="143" y="348"/>
                  </a:cubicBezTo>
                  <a:cubicBezTo>
                    <a:pt x="170" y="348"/>
                    <a:pt x="199" y="338"/>
                    <a:pt x="220" y="316"/>
                  </a:cubicBezTo>
                  <a:cubicBezTo>
                    <a:pt x="301" y="258"/>
                    <a:pt x="325" y="148"/>
                    <a:pt x="272" y="61"/>
                  </a:cubicBezTo>
                  <a:cubicBezTo>
                    <a:pt x="247" y="22"/>
                    <a:pt x="207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15"/>
            <p:cNvSpPr/>
            <p:nvPr/>
          </p:nvSpPr>
          <p:spPr>
            <a:xfrm rot="1508308">
              <a:off x="978175" y="712256"/>
              <a:ext cx="58179" cy="58179"/>
            </a:xfrm>
            <a:custGeom>
              <a:avLst/>
              <a:gdLst/>
              <a:ahLst/>
              <a:cxnLst/>
              <a:rect l="l" t="t" r="r" b="b"/>
              <a:pathLst>
                <a:path w="343" h="343" extrusionOk="0">
                  <a:moveTo>
                    <a:pt x="178" y="0"/>
                  </a:moveTo>
                  <a:cubicBezTo>
                    <a:pt x="157" y="0"/>
                    <a:pt x="137" y="6"/>
                    <a:pt x="117" y="16"/>
                  </a:cubicBezTo>
                  <a:cubicBezTo>
                    <a:pt x="30" y="74"/>
                    <a:pt x="1" y="184"/>
                    <a:pt x="59" y="271"/>
                  </a:cubicBezTo>
                  <a:cubicBezTo>
                    <a:pt x="75" y="315"/>
                    <a:pt x="118" y="342"/>
                    <a:pt x="163" y="342"/>
                  </a:cubicBezTo>
                  <a:cubicBezTo>
                    <a:pt x="185" y="342"/>
                    <a:pt x="207" y="336"/>
                    <a:pt x="227" y="323"/>
                  </a:cubicBezTo>
                  <a:cubicBezTo>
                    <a:pt x="314" y="277"/>
                    <a:pt x="343" y="161"/>
                    <a:pt x="291" y="74"/>
                  </a:cubicBezTo>
                  <a:cubicBezTo>
                    <a:pt x="267" y="26"/>
                    <a:pt x="223" y="0"/>
                    <a:pt x="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15"/>
            <p:cNvSpPr/>
            <p:nvPr/>
          </p:nvSpPr>
          <p:spPr>
            <a:xfrm rot="1508308">
              <a:off x="1659175" y="502060"/>
              <a:ext cx="45458" cy="67169"/>
            </a:xfrm>
            <a:custGeom>
              <a:avLst/>
              <a:gdLst/>
              <a:ahLst/>
              <a:cxnLst/>
              <a:rect l="l" t="t" r="r" b="b"/>
              <a:pathLst>
                <a:path w="268" h="396" extrusionOk="0">
                  <a:moveTo>
                    <a:pt x="164" y="0"/>
                  </a:moveTo>
                  <a:cubicBezTo>
                    <a:pt x="135" y="0"/>
                    <a:pt x="106" y="14"/>
                    <a:pt x="87" y="44"/>
                  </a:cubicBezTo>
                  <a:cubicBezTo>
                    <a:pt x="24" y="125"/>
                    <a:pt x="1" y="206"/>
                    <a:pt x="70" y="293"/>
                  </a:cubicBezTo>
                  <a:cubicBezTo>
                    <a:pt x="87" y="316"/>
                    <a:pt x="111" y="345"/>
                    <a:pt x="134" y="368"/>
                  </a:cubicBezTo>
                  <a:cubicBezTo>
                    <a:pt x="148" y="386"/>
                    <a:pt x="170" y="395"/>
                    <a:pt x="192" y="395"/>
                  </a:cubicBezTo>
                  <a:cubicBezTo>
                    <a:pt x="205" y="395"/>
                    <a:pt x="219" y="392"/>
                    <a:pt x="232" y="386"/>
                  </a:cubicBezTo>
                  <a:cubicBezTo>
                    <a:pt x="255" y="368"/>
                    <a:pt x="267" y="339"/>
                    <a:pt x="267" y="310"/>
                  </a:cubicBezTo>
                  <a:cubicBezTo>
                    <a:pt x="267" y="241"/>
                    <a:pt x="267" y="160"/>
                    <a:pt x="255" y="84"/>
                  </a:cubicBezTo>
                  <a:cubicBezTo>
                    <a:pt x="252" y="32"/>
                    <a:pt x="208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15"/>
            <p:cNvSpPr/>
            <p:nvPr/>
          </p:nvSpPr>
          <p:spPr>
            <a:xfrm rot="1508308">
              <a:off x="354212" y="863446"/>
              <a:ext cx="47323" cy="62589"/>
            </a:xfrm>
            <a:custGeom>
              <a:avLst/>
              <a:gdLst/>
              <a:ahLst/>
              <a:cxnLst/>
              <a:rect l="l" t="t" r="r" b="b"/>
              <a:pathLst>
                <a:path w="279" h="369" extrusionOk="0">
                  <a:moveTo>
                    <a:pt x="129" y="1"/>
                  </a:moveTo>
                  <a:cubicBezTo>
                    <a:pt x="105" y="1"/>
                    <a:pt x="82" y="10"/>
                    <a:pt x="65" y="27"/>
                  </a:cubicBezTo>
                  <a:cubicBezTo>
                    <a:pt x="1" y="85"/>
                    <a:pt x="18" y="155"/>
                    <a:pt x="30" y="230"/>
                  </a:cubicBezTo>
                  <a:cubicBezTo>
                    <a:pt x="47" y="305"/>
                    <a:pt x="65" y="351"/>
                    <a:pt x="134" y="363"/>
                  </a:cubicBezTo>
                  <a:cubicBezTo>
                    <a:pt x="145" y="367"/>
                    <a:pt x="155" y="369"/>
                    <a:pt x="166" y="369"/>
                  </a:cubicBezTo>
                  <a:cubicBezTo>
                    <a:pt x="202" y="369"/>
                    <a:pt x="238" y="347"/>
                    <a:pt x="256" y="311"/>
                  </a:cubicBezTo>
                  <a:cubicBezTo>
                    <a:pt x="279" y="212"/>
                    <a:pt x="256" y="108"/>
                    <a:pt x="198" y="27"/>
                  </a:cubicBezTo>
                  <a:cubicBezTo>
                    <a:pt x="178" y="10"/>
                    <a:pt x="153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15"/>
            <p:cNvSpPr/>
            <p:nvPr/>
          </p:nvSpPr>
          <p:spPr>
            <a:xfrm rot="1508308">
              <a:off x="1729579" y="1507022"/>
              <a:ext cx="60214" cy="59536"/>
            </a:xfrm>
            <a:custGeom>
              <a:avLst/>
              <a:gdLst/>
              <a:ahLst/>
              <a:cxnLst/>
              <a:rect l="l" t="t" r="r" b="b"/>
              <a:pathLst>
                <a:path w="355" h="351" extrusionOk="0">
                  <a:moveTo>
                    <a:pt x="245" y="0"/>
                  </a:moveTo>
                  <a:cubicBezTo>
                    <a:pt x="220" y="0"/>
                    <a:pt x="193" y="11"/>
                    <a:pt x="175" y="35"/>
                  </a:cubicBezTo>
                  <a:cubicBezTo>
                    <a:pt x="157" y="52"/>
                    <a:pt x="146" y="69"/>
                    <a:pt x="140" y="87"/>
                  </a:cubicBezTo>
                  <a:cubicBezTo>
                    <a:pt x="111" y="156"/>
                    <a:pt x="1" y="232"/>
                    <a:pt x="105" y="319"/>
                  </a:cubicBezTo>
                  <a:cubicBezTo>
                    <a:pt x="133" y="341"/>
                    <a:pt x="160" y="350"/>
                    <a:pt x="186" y="350"/>
                  </a:cubicBezTo>
                  <a:cubicBezTo>
                    <a:pt x="239" y="350"/>
                    <a:pt x="288" y="310"/>
                    <a:pt x="331" y="266"/>
                  </a:cubicBezTo>
                  <a:cubicBezTo>
                    <a:pt x="349" y="203"/>
                    <a:pt x="354" y="133"/>
                    <a:pt x="331" y="69"/>
                  </a:cubicBezTo>
                  <a:cubicBezTo>
                    <a:pt x="321" y="25"/>
                    <a:pt x="284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15"/>
            <p:cNvSpPr/>
            <p:nvPr/>
          </p:nvSpPr>
          <p:spPr>
            <a:xfrm rot="1508308">
              <a:off x="842990" y="2025957"/>
              <a:ext cx="47493" cy="63268"/>
            </a:xfrm>
            <a:custGeom>
              <a:avLst/>
              <a:gdLst/>
              <a:ahLst/>
              <a:cxnLst/>
              <a:rect l="l" t="t" r="r" b="b"/>
              <a:pathLst>
                <a:path w="280" h="373" extrusionOk="0">
                  <a:moveTo>
                    <a:pt x="157" y="0"/>
                  </a:moveTo>
                  <a:cubicBezTo>
                    <a:pt x="140" y="0"/>
                    <a:pt x="117" y="6"/>
                    <a:pt x="105" y="12"/>
                  </a:cubicBezTo>
                  <a:cubicBezTo>
                    <a:pt x="30" y="58"/>
                    <a:pt x="1" y="278"/>
                    <a:pt x="53" y="336"/>
                  </a:cubicBezTo>
                  <a:cubicBezTo>
                    <a:pt x="72" y="361"/>
                    <a:pt x="100" y="373"/>
                    <a:pt x="128" y="373"/>
                  </a:cubicBezTo>
                  <a:cubicBezTo>
                    <a:pt x="134" y="373"/>
                    <a:pt x="140" y="372"/>
                    <a:pt x="146" y="371"/>
                  </a:cubicBezTo>
                  <a:cubicBezTo>
                    <a:pt x="227" y="354"/>
                    <a:pt x="279" y="278"/>
                    <a:pt x="267" y="203"/>
                  </a:cubicBezTo>
                  <a:cubicBezTo>
                    <a:pt x="267" y="116"/>
                    <a:pt x="250" y="35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15"/>
            <p:cNvSpPr/>
            <p:nvPr/>
          </p:nvSpPr>
          <p:spPr>
            <a:xfrm rot="1508308">
              <a:off x="1757172" y="536227"/>
              <a:ext cx="62080" cy="56822"/>
            </a:xfrm>
            <a:custGeom>
              <a:avLst/>
              <a:gdLst/>
              <a:ahLst/>
              <a:cxnLst/>
              <a:rect l="l" t="t" r="r" b="b"/>
              <a:pathLst>
                <a:path w="366" h="335" extrusionOk="0">
                  <a:moveTo>
                    <a:pt x="116" y="1"/>
                  </a:moveTo>
                  <a:cubicBezTo>
                    <a:pt x="101" y="1"/>
                    <a:pt x="86" y="6"/>
                    <a:pt x="70" y="20"/>
                  </a:cubicBezTo>
                  <a:cubicBezTo>
                    <a:pt x="0" y="90"/>
                    <a:pt x="76" y="171"/>
                    <a:pt x="99" y="241"/>
                  </a:cubicBezTo>
                  <a:cubicBezTo>
                    <a:pt x="128" y="279"/>
                    <a:pt x="149" y="334"/>
                    <a:pt x="192" y="334"/>
                  </a:cubicBezTo>
                  <a:cubicBezTo>
                    <a:pt x="201" y="334"/>
                    <a:pt x="210" y="332"/>
                    <a:pt x="221" y="328"/>
                  </a:cubicBezTo>
                  <a:cubicBezTo>
                    <a:pt x="284" y="310"/>
                    <a:pt x="331" y="264"/>
                    <a:pt x="348" y="200"/>
                  </a:cubicBezTo>
                  <a:cubicBezTo>
                    <a:pt x="365" y="142"/>
                    <a:pt x="331" y="84"/>
                    <a:pt x="273" y="73"/>
                  </a:cubicBezTo>
                  <a:cubicBezTo>
                    <a:pt x="219" y="68"/>
                    <a:pt x="168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15"/>
            <p:cNvSpPr/>
            <p:nvPr/>
          </p:nvSpPr>
          <p:spPr>
            <a:xfrm rot="1508308">
              <a:off x="941465" y="202966"/>
              <a:ext cx="60214" cy="44610"/>
            </a:xfrm>
            <a:custGeom>
              <a:avLst/>
              <a:gdLst/>
              <a:ahLst/>
              <a:cxnLst/>
              <a:rect l="l" t="t" r="r" b="b"/>
              <a:pathLst>
                <a:path w="355" h="263" extrusionOk="0">
                  <a:moveTo>
                    <a:pt x="150" y="0"/>
                  </a:moveTo>
                  <a:cubicBezTo>
                    <a:pt x="124" y="0"/>
                    <a:pt x="97" y="6"/>
                    <a:pt x="71" y="17"/>
                  </a:cubicBezTo>
                  <a:cubicBezTo>
                    <a:pt x="13" y="52"/>
                    <a:pt x="1" y="121"/>
                    <a:pt x="42" y="173"/>
                  </a:cubicBezTo>
                  <a:cubicBezTo>
                    <a:pt x="74" y="227"/>
                    <a:pt x="154" y="263"/>
                    <a:pt x="222" y="263"/>
                  </a:cubicBezTo>
                  <a:cubicBezTo>
                    <a:pt x="250" y="263"/>
                    <a:pt x="276" y="256"/>
                    <a:pt x="296" y="243"/>
                  </a:cubicBezTo>
                  <a:cubicBezTo>
                    <a:pt x="343" y="208"/>
                    <a:pt x="354" y="144"/>
                    <a:pt x="320" y="98"/>
                  </a:cubicBezTo>
                  <a:cubicBezTo>
                    <a:pt x="282" y="36"/>
                    <a:pt x="218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15"/>
            <p:cNvSpPr/>
            <p:nvPr/>
          </p:nvSpPr>
          <p:spPr>
            <a:xfrm rot="1508308">
              <a:off x="1062411" y="2516114"/>
              <a:ext cx="50377" cy="59366"/>
            </a:xfrm>
            <a:custGeom>
              <a:avLst/>
              <a:gdLst/>
              <a:ahLst/>
              <a:cxnLst/>
              <a:rect l="l" t="t" r="r" b="b"/>
              <a:pathLst>
                <a:path w="297" h="350" extrusionOk="0">
                  <a:moveTo>
                    <a:pt x="133" y="1"/>
                  </a:moveTo>
                  <a:cubicBezTo>
                    <a:pt x="116" y="1"/>
                    <a:pt x="97" y="6"/>
                    <a:pt x="76" y="16"/>
                  </a:cubicBezTo>
                  <a:cubicBezTo>
                    <a:pt x="12" y="57"/>
                    <a:pt x="1" y="190"/>
                    <a:pt x="59" y="283"/>
                  </a:cubicBezTo>
                  <a:cubicBezTo>
                    <a:pt x="78" y="325"/>
                    <a:pt x="120" y="349"/>
                    <a:pt x="164" y="349"/>
                  </a:cubicBezTo>
                  <a:cubicBezTo>
                    <a:pt x="187" y="349"/>
                    <a:pt x="211" y="343"/>
                    <a:pt x="232" y="329"/>
                  </a:cubicBezTo>
                  <a:cubicBezTo>
                    <a:pt x="290" y="289"/>
                    <a:pt x="296" y="173"/>
                    <a:pt x="244" y="86"/>
                  </a:cubicBezTo>
                  <a:cubicBezTo>
                    <a:pt x="214" y="39"/>
                    <a:pt x="181" y="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15"/>
            <p:cNvSpPr/>
            <p:nvPr/>
          </p:nvSpPr>
          <p:spPr>
            <a:xfrm rot="1508308">
              <a:off x="19966" y="1694068"/>
              <a:ext cx="62080" cy="51225"/>
            </a:xfrm>
            <a:custGeom>
              <a:avLst/>
              <a:gdLst/>
              <a:ahLst/>
              <a:cxnLst/>
              <a:rect l="l" t="t" r="r" b="b"/>
              <a:pathLst>
                <a:path w="366" h="302" extrusionOk="0">
                  <a:moveTo>
                    <a:pt x="104" y="0"/>
                  </a:moveTo>
                  <a:cubicBezTo>
                    <a:pt x="95" y="0"/>
                    <a:pt x="85" y="1"/>
                    <a:pt x="76" y="3"/>
                  </a:cubicBezTo>
                  <a:cubicBezTo>
                    <a:pt x="30" y="9"/>
                    <a:pt x="1" y="50"/>
                    <a:pt x="1" y="90"/>
                  </a:cubicBezTo>
                  <a:cubicBezTo>
                    <a:pt x="13" y="200"/>
                    <a:pt x="105" y="229"/>
                    <a:pt x="181" y="276"/>
                  </a:cubicBezTo>
                  <a:cubicBezTo>
                    <a:pt x="206" y="289"/>
                    <a:pt x="235" y="301"/>
                    <a:pt x="263" y="301"/>
                  </a:cubicBezTo>
                  <a:cubicBezTo>
                    <a:pt x="286" y="301"/>
                    <a:pt x="307" y="293"/>
                    <a:pt x="325" y="270"/>
                  </a:cubicBezTo>
                  <a:cubicBezTo>
                    <a:pt x="366" y="212"/>
                    <a:pt x="337" y="177"/>
                    <a:pt x="314" y="137"/>
                  </a:cubicBezTo>
                  <a:cubicBezTo>
                    <a:pt x="263" y="55"/>
                    <a:pt x="176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15"/>
            <p:cNvSpPr/>
            <p:nvPr/>
          </p:nvSpPr>
          <p:spPr>
            <a:xfrm rot="1508308">
              <a:off x="409034" y="1724334"/>
              <a:ext cx="53090" cy="56144"/>
            </a:xfrm>
            <a:custGeom>
              <a:avLst/>
              <a:gdLst/>
              <a:ahLst/>
              <a:cxnLst/>
              <a:rect l="l" t="t" r="r" b="b"/>
              <a:pathLst>
                <a:path w="313" h="331" extrusionOk="0">
                  <a:moveTo>
                    <a:pt x="82" y="0"/>
                  </a:moveTo>
                  <a:cubicBezTo>
                    <a:pt x="78" y="0"/>
                    <a:pt x="74" y="0"/>
                    <a:pt x="70" y="1"/>
                  </a:cubicBezTo>
                  <a:cubicBezTo>
                    <a:pt x="36" y="7"/>
                    <a:pt x="7" y="36"/>
                    <a:pt x="7" y="77"/>
                  </a:cubicBezTo>
                  <a:cubicBezTo>
                    <a:pt x="1" y="129"/>
                    <a:pt x="12" y="181"/>
                    <a:pt x="41" y="227"/>
                  </a:cubicBezTo>
                  <a:cubicBezTo>
                    <a:pt x="59" y="268"/>
                    <a:pt x="99" y="302"/>
                    <a:pt x="140" y="320"/>
                  </a:cubicBezTo>
                  <a:cubicBezTo>
                    <a:pt x="155" y="327"/>
                    <a:pt x="171" y="330"/>
                    <a:pt x="187" y="330"/>
                  </a:cubicBezTo>
                  <a:cubicBezTo>
                    <a:pt x="234" y="330"/>
                    <a:pt x="276" y="299"/>
                    <a:pt x="285" y="250"/>
                  </a:cubicBezTo>
                  <a:cubicBezTo>
                    <a:pt x="312" y="167"/>
                    <a:pt x="166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15"/>
            <p:cNvSpPr/>
            <p:nvPr/>
          </p:nvSpPr>
          <p:spPr>
            <a:xfrm rot="1508308">
              <a:off x="1283967" y="766546"/>
              <a:ext cx="64964" cy="45288"/>
            </a:xfrm>
            <a:custGeom>
              <a:avLst/>
              <a:gdLst/>
              <a:ahLst/>
              <a:cxnLst/>
              <a:rect l="l" t="t" r="r" b="b"/>
              <a:pathLst>
                <a:path w="383" h="267" extrusionOk="0">
                  <a:moveTo>
                    <a:pt x="242" y="1"/>
                  </a:moveTo>
                  <a:cubicBezTo>
                    <a:pt x="200" y="1"/>
                    <a:pt x="152" y="15"/>
                    <a:pt x="105" y="40"/>
                  </a:cubicBezTo>
                  <a:cubicBezTo>
                    <a:pt x="41" y="80"/>
                    <a:pt x="1" y="132"/>
                    <a:pt x="41" y="208"/>
                  </a:cubicBezTo>
                  <a:cubicBezTo>
                    <a:pt x="63" y="248"/>
                    <a:pt x="104" y="267"/>
                    <a:pt x="151" y="267"/>
                  </a:cubicBezTo>
                  <a:cubicBezTo>
                    <a:pt x="192" y="267"/>
                    <a:pt x="238" y="252"/>
                    <a:pt x="279" y="225"/>
                  </a:cubicBezTo>
                  <a:cubicBezTo>
                    <a:pt x="342" y="185"/>
                    <a:pt x="383" y="132"/>
                    <a:pt x="348" y="57"/>
                  </a:cubicBezTo>
                  <a:cubicBezTo>
                    <a:pt x="327" y="18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15"/>
            <p:cNvSpPr/>
            <p:nvPr/>
          </p:nvSpPr>
          <p:spPr>
            <a:xfrm rot="1508308">
              <a:off x="1103147" y="836265"/>
              <a:ext cx="59197" cy="45966"/>
            </a:xfrm>
            <a:custGeom>
              <a:avLst/>
              <a:gdLst/>
              <a:ahLst/>
              <a:cxnLst/>
              <a:rect l="l" t="t" r="r" b="b"/>
              <a:pathLst>
                <a:path w="349" h="271" extrusionOk="0">
                  <a:moveTo>
                    <a:pt x="173" y="0"/>
                  </a:moveTo>
                  <a:cubicBezTo>
                    <a:pt x="144" y="0"/>
                    <a:pt x="115" y="8"/>
                    <a:pt x="88" y="25"/>
                  </a:cubicBezTo>
                  <a:cubicBezTo>
                    <a:pt x="24" y="54"/>
                    <a:pt x="1" y="129"/>
                    <a:pt x="35" y="187"/>
                  </a:cubicBezTo>
                  <a:cubicBezTo>
                    <a:pt x="66" y="240"/>
                    <a:pt x="124" y="271"/>
                    <a:pt x="183" y="271"/>
                  </a:cubicBezTo>
                  <a:cubicBezTo>
                    <a:pt x="214" y="271"/>
                    <a:pt x="245" y="263"/>
                    <a:pt x="273" y="245"/>
                  </a:cubicBezTo>
                  <a:cubicBezTo>
                    <a:pt x="337" y="210"/>
                    <a:pt x="348" y="123"/>
                    <a:pt x="302" y="65"/>
                  </a:cubicBezTo>
                  <a:cubicBezTo>
                    <a:pt x="272" y="24"/>
                    <a:pt x="224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15"/>
            <p:cNvSpPr/>
            <p:nvPr/>
          </p:nvSpPr>
          <p:spPr>
            <a:xfrm rot="1508308">
              <a:off x="1116252" y="354539"/>
              <a:ext cx="59027" cy="47154"/>
            </a:xfrm>
            <a:custGeom>
              <a:avLst/>
              <a:gdLst/>
              <a:ahLst/>
              <a:cxnLst/>
              <a:rect l="l" t="t" r="r" b="b"/>
              <a:pathLst>
                <a:path w="348" h="278" extrusionOk="0">
                  <a:moveTo>
                    <a:pt x="174" y="0"/>
                  </a:moveTo>
                  <a:cubicBezTo>
                    <a:pt x="140" y="0"/>
                    <a:pt x="105" y="11"/>
                    <a:pt x="75" y="33"/>
                  </a:cubicBezTo>
                  <a:cubicBezTo>
                    <a:pt x="17" y="68"/>
                    <a:pt x="0" y="143"/>
                    <a:pt x="35" y="207"/>
                  </a:cubicBezTo>
                  <a:cubicBezTo>
                    <a:pt x="65" y="252"/>
                    <a:pt x="116" y="277"/>
                    <a:pt x="170" y="277"/>
                  </a:cubicBezTo>
                  <a:cubicBezTo>
                    <a:pt x="199" y="277"/>
                    <a:pt x="228" y="270"/>
                    <a:pt x="255" y="253"/>
                  </a:cubicBezTo>
                  <a:cubicBezTo>
                    <a:pt x="325" y="213"/>
                    <a:pt x="348" y="120"/>
                    <a:pt x="296" y="56"/>
                  </a:cubicBezTo>
                  <a:cubicBezTo>
                    <a:pt x="266" y="20"/>
                    <a:pt x="220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15"/>
            <p:cNvSpPr/>
            <p:nvPr/>
          </p:nvSpPr>
          <p:spPr>
            <a:xfrm rot="1508308">
              <a:off x="1241044" y="2504266"/>
              <a:ext cx="45288" cy="65642"/>
            </a:xfrm>
            <a:custGeom>
              <a:avLst/>
              <a:gdLst/>
              <a:ahLst/>
              <a:cxnLst/>
              <a:rect l="l" t="t" r="r" b="b"/>
              <a:pathLst>
                <a:path w="267" h="387" extrusionOk="0">
                  <a:moveTo>
                    <a:pt x="125" y="0"/>
                  </a:moveTo>
                  <a:cubicBezTo>
                    <a:pt x="94" y="0"/>
                    <a:pt x="63" y="15"/>
                    <a:pt x="47" y="41"/>
                  </a:cubicBezTo>
                  <a:cubicBezTo>
                    <a:pt x="6" y="140"/>
                    <a:pt x="0" y="244"/>
                    <a:pt x="35" y="343"/>
                  </a:cubicBezTo>
                  <a:cubicBezTo>
                    <a:pt x="51" y="372"/>
                    <a:pt x="79" y="387"/>
                    <a:pt x="107" y="387"/>
                  </a:cubicBezTo>
                  <a:cubicBezTo>
                    <a:pt x="129" y="387"/>
                    <a:pt x="151" y="378"/>
                    <a:pt x="168" y="360"/>
                  </a:cubicBezTo>
                  <a:cubicBezTo>
                    <a:pt x="255" y="296"/>
                    <a:pt x="267" y="99"/>
                    <a:pt x="192" y="30"/>
                  </a:cubicBezTo>
                  <a:cubicBezTo>
                    <a:pt x="174" y="9"/>
                    <a:pt x="149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15"/>
            <p:cNvSpPr/>
            <p:nvPr/>
          </p:nvSpPr>
          <p:spPr>
            <a:xfrm rot="1508308">
              <a:off x="541626" y="1161182"/>
              <a:ext cx="51225" cy="61911"/>
            </a:xfrm>
            <a:custGeom>
              <a:avLst/>
              <a:gdLst/>
              <a:ahLst/>
              <a:cxnLst/>
              <a:rect l="l" t="t" r="r" b="b"/>
              <a:pathLst>
                <a:path w="302" h="365" extrusionOk="0">
                  <a:moveTo>
                    <a:pt x="173" y="0"/>
                  </a:moveTo>
                  <a:cubicBezTo>
                    <a:pt x="106" y="0"/>
                    <a:pt x="79" y="60"/>
                    <a:pt x="64" y="129"/>
                  </a:cubicBezTo>
                  <a:cubicBezTo>
                    <a:pt x="53" y="158"/>
                    <a:pt x="41" y="192"/>
                    <a:pt x="30" y="221"/>
                  </a:cubicBezTo>
                  <a:cubicBezTo>
                    <a:pt x="18" y="268"/>
                    <a:pt x="1" y="320"/>
                    <a:pt x="53" y="355"/>
                  </a:cubicBezTo>
                  <a:cubicBezTo>
                    <a:pt x="67" y="362"/>
                    <a:pt x="80" y="365"/>
                    <a:pt x="92" y="365"/>
                  </a:cubicBezTo>
                  <a:cubicBezTo>
                    <a:pt x="128" y="365"/>
                    <a:pt x="155" y="337"/>
                    <a:pt x="186" y="320"/>
                  </a:cubicBezTo>
                  <a:cubicBezTo>
                    <a:pt x="221" y="291"/>
                    <a:pt x="250" y="250"/>
                    <a:pt x="267" y="204"/>
                  </a:cubicBezTo>
                  <a:cubicBezTo>
                    <a:pt x="302" y="111"/>
                    <a:pt x="285" y="30"/>
                    <a:pt x="215" y="7"/>
                  </a:cubicBezTo>
                  <a:cubicBezTo>
                    <a:pt x="199" y="2"/>
                    <a:pt x="185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15"/>
            <p:cNvSpPr/>
            <p:nvPr/>
          </p:nvSpPr>
          <p:spPr>
            <a:xfrm rot="1508308">
              <a:off x="808253" y="787737"/>
              <a:ext cx="62080" cy="49359"/>
            </a:xfrm>
            <a:custGeom>
              <a:avLst/>
              <a:gdLst/>
              <a:ahLst/>
              <a:cxnLst/>
              <a:rect l="l" t="t" r="r" b="b"/>
              <a:pathLst>
                <a:path w="366" h="291" extrusionOk="0">
                  <a:moveTo>
                    <a:pt x="209" y="1"/>
                  </a:moveTo>
                  <a:cubicBezTo>
                    <a:pt x="183" y="1"/>
                    <a:pt x="157" y="8"/>
                    <a:pt x="134" y="25"/>
                  </a:cubicBezTo>
                  <a:cubicBezTo>
                    <a:pt x="47" y="77"/>
                    <a:pt x="1" y="193"/>
                    <a:pt x="47" y="245"/>
                  </a:cubicBezTo>
                  <a:cubicBezTo>
                    <a:pt x="76" y="278"/>
                    <a:pt x="106" y="290"/>
                    <a:pt x="134" y="290"/>
                  </a:cubicBezTo>
                  <a:cubicBezTo>
                    <a:pt x="180" y="290"/>
                    <a:pt x="225" y="260"/>
                    <a:pt x="267" y="239"/>
                  </a:cubicBezTo>
                  <a:cubicBezTo>
                    <a:pt x="337" y="216"/>
                    <a:pt x="366" y="135"/>
                    <a:pt x="325" y="71"/>
                  </a:cubicBezTo>
                  <a:cubicBezTo>
                    <a:pt x="303" y="26"/>
                    <a:pt x="256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15"/>
            <p:cNvSpPr/>
            <p:nvPr/>
          </p:nvSpPr>
          <p:spPr>
            <a:xfrm rot="1508308">
              <a:off x="1495808" y="1448488"/>
              <a:ext cx="63946" cy="50207"/>
            </a:xfrm>
            <a:custGeom>
              <a:avLst/>
              <a:gdLst/>
              <a:ahLst/>
              <a:cxnLst/>
              <a:rect l="l" t="t" r="r" b="b"/>
              <a:pathLst>
                <a:path w="377" h="296" extrusionOk="0">
                  <a:moveTo>
                    <a:pt x="277" y="0"/>
                  </a:moveTo>
                  <a:cubicBezTo>
                    <a:pt x="247" y="0"/>
                    <a:pt x="220" y="22"/>
                    <a:pt x="197" y="42"/>
                  </a:cubicBezTo>
                  <a:cubicBezTo>
                    <a:pt x="157" y="71"/>
                    <a:pt x="122" y="105"/>
                    <a:pt x="87" y="134"/>
                  </a:cubicBezTo>
                  <a:cubicBezTo>
                    <a:pt x="52" y="163"/>
                    <a:pt x="0" y="187"/>
                    <a:pt x="29" y="245"/>
                  </a:cubicBezTo>
                  <a:cubicBezTo>
                    <a:pt x="46" y="282"/>
                    <a:pt x="81" y="296"/>
                    <a:pt x="124" y="296"/>
                  </a:cubicBezTo>
                  <a:cubicBezTo>
                    <a:pt x="140" y="296"/>
                    <a:pt x="157" y="294"/>
                    <a:pt x="174" y="291"/>
                  </a:cubicBezTo>
                  <a:cubicBezTo>
                    <a:pt x="191" y="285"/>
                    <a:pt x="209" y="279"/>
                    <a:pt x="232" y="273"/>
                  </a:cubicBezTo>
                  <a:cubicBezTo>
                    <a:pt x="278" y="250"/>
                    <a:pt x="313" y="210"/>
                    <a:pt x="342" y="163"/>
                  </a:cubicBezTo>
                  <a:cubicBezTo>
                    <a:pt x="365" y="117"/>
                    <a:pt x="377" y="59"/>
                    <a:pt x="325" y="19"/>
                  </a:cubicBezTo>
                  <a:cubicBezTo>
                    <a:pt x="308" y="5"/>
                    <a:pt x="292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15"/>
            <p:cNvSpPr/>
            <p:nvPr/>
          </p:nvSpPr>
          <p:spPr>
            <a:xfrm rot="1508308">
              <a:off x="969581" y="-10521"/>
              <a:ext cx="66999" cy="43422"/>
            </a:xfrm>
            <a:custGeom>
              <a:avLst/>
              <a:gdLst/>
              <a:ahLst/>
              <a:cxnLst/>
              <a:rect l="l" t="t" r="r" b="b"/>
              <a:pathLst>
                <a:path w="395" h="256" extrusionOk="0">
                  <a:moveTo>
                    <a:pt x="256" y="1"/>
                  </a:moveTo>
                  <a:cubicBezTo>
                    <a:pt x="213" y="1"/>
                    <a:pt x="162" y="18"/>
                    <a:pt x="105" y="53"/>
                  </a:cubicBezTo>
                  <a:cubicBezTo>
                    <a:pt x="59" y="82"/>
                    <a:pt x="1" y="117"/>
                    <a:pt x="41" y="198"/>
                  </a:cubicBezTo>
                  <a:cubicBezTo>
                    <a:pt x="62" y="236"/>
                    <a:pt x="125" y="255"/>
                    <a:pt x="189" y="255"/>
                  </a:cubicBezTo>
                  <a:cubicBezTo>
                    <a:pt x="233" y="255"/>
                    <a:pt x="277" y="246"/>
                    <a:pt x="308" y="227"/>
                  </a:cubicBezTo>
                  <a:cubicBezTo>
                    <a:pt x="372" y="198"/>
                    <a:pt x="395" y="128"/>
                    <a:pt x="366" y="71"/>
                  </a:cubicBezTo>
                  <a:cubicBezTo>
                    <a:pt x="344" y="24"/>
                    <a:pt x="306" y="1"/>
                    <a:pt x="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15"/>
            <p:cNvSpPr/>
            <p:nvPr/>
          </p:nvSpPr>
          <p:spPr>
            <a:xfrm rot="1508308">
              <a:off x="485152" y="1773432"/>
              <a:ext cx="57670" cy="51394"/>
            </a:xfrm>
            <a:custGeom>
              <a:avLst/>
              <a:gdLst/>
              <a:ahLst/>
              <a:cxnLst/>
              <a:rect l="l" t="t" r="r" b="b"/>
              <a:pathLst>
                <a:path w="340" h="303" extrusionOk="0">
                  <a:moveTo>
                    <a:pt x="125" y="1"/>
                  </a:moveTo>
                  <a:cubicBezTo>
                    <a:pt x="105" y="1"/>
                    <a:pt x="86" y="5"/>
                    <a:pt x="70" y="15"/>
                  </a:cubicBezTo>
                  <a:cubicBezTo>
                    <a:pt x="12" y="73"/>
                    <a:pt x="0" y="166"/>
                    <a:pt x="47" y="241"/>
                  </a:cubicBezTo>
                  <a:cubicBezTo>
                    <a:pt x="75" y="285"/>
                    <a:pt x="114" y="302"/>
                    <a:pt x="152" y="302"/>
                  </a:cubicBezTo>
                  <a:cubicBezTo>
                    <a:pt x="247" y="302"/>
                    <a:pt x="339" y="192"/>
                    <a:pt x="261" y="85"/>
                  </a:cubicBezTo>
                  <a:cubicBezTo>
                    <a:pt x="228" y="31"/>
                    <a:pt x="174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15"/>
            <p:cNvSpPr/>
            <p:nvPr/>
          </p:nvSpPr>
          <p:spPr>
            <a:xfrm rot="1508308">
              <a:off x="2241787" y="716259"/>
              <a:ext cx="63946" cy="56144"/>
            </a:xfrm>
            <a:custGeom>
              <a:avLst/>
              <a:gdLst/>
              <a:ahLst/>
              <a:cxnLst/>
              <a:rect l="l" t="t" r="r" b="b"/>
              <a:pathLst>
                <a:path w="377" h="331" extrusionOk="0">
                  <a:moveTo>
                    <a:pt x="279" y="0"/>
                  </a:moveTo>
                  <a:cubicBezTo>
                    <a:pt x="206" y="0"/>
                    <a:pt x="169" y="61"/>
                    <a:pt x="128" y="107"/>
                  </a:cubicBezTo>
                  <a:cubicBezTo>
                    <a:pt x="116" y="119"/>
                    <a:pt x="105" y="131"/>
                    <a:pt x="99" y="142"/>
                  </a:cubicBezTo>
                  <a:cubicBezTo>
                    <a:pt x="64" y="189"/>
                    <a:pt x="0" y="235"/>
                    <a:pt x="58" y="299"/>
                  </a:cubicBezTo>
                  <a:cubicBezTo>
                    <a:pt x="77" y="321"/>
                    <a:pt x="104" y="331"/>
                    <a:pt x="132" y="331"/>
                  </a:cubicBezTo>
                  <a:cubicBezTo>
                    <a:pt x="155" y="331"/>
                    <a:pt x="179" y="324"/>
                    <a:pt x="197" y="310"/>
                  </a:cubicBezTo>
                  <a:cubicBezTo>
                    <a:pt x="220" y="299"/>
                    <a:pt x="238" y="281"/>
                    <a:pt x="261" y="270"/>
                  </a:cubicBezTo>
                  <a:cubicBezTo>
                    <a:pt x="319" y="212"/>
                    <a:pt x="377" y="154"/>
                    <a:pt x="359" y="61"/>
                  </a:cubicBezTo>
                  <a:cubicBezTo>
                    <a:pt x="354" y="32"/>
                    <a:pt x="330" y="9"/>
                    <a:pt x="307" y="3"/>
                  </a:cubicBezTo>
                  <a:cubicBezTo>
                    <a:pt x="297" y="1"/>
                    <a:pt x="288" y="0"/>
                    <a:pt x="2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15"/>
            <p:cNvSpPr/>
            <p:nvPr/>
          </p:nvSpPr>
          <p:spPr>
            <a:xfrm rot="1508308">
              <a:off x="1297288" y="517956"/>
              <a:ext cx="59197" cy="49189"/>
            </a:xfrm>
            <a:custGeom>
              <a:avLst/>
              <a:gdLst/>
              <a:ahLst/>
              <a:cxnLst/>
              <a:rect l="l" t="t" r="r" b="b"/>
              <a:pathLst>
                <a:path w="349" h="290" extrusionOk="0">
                  <a:moveTo>
                    <a:pt x="122" y="1"/>
                  </a:moveTo>
                  <a:cubicBezTo>
                    <a:pt x="87" y="1"/>
                    <a:pt x="53" y="19"/>
                    <a:pt x="30" y="50"/>
                  </a:cubicBezTo>
                  <a:cubicBezTo>
                    <a:pt x="1" y="102"/>
                    <a:pt x="13" y="166"/>
                    <a:pt x="59" y="194"/>
                  </a:cubicBezTo>
                  <a:cubicBezTo>
                    <a:pt x="88" y="223"/>
                    <a:pt x="123" y="247"/>
                    <a:pt x="163" y="258"/>
                  </a:cubicBezTo>
                  <a:cubicBezTo>
                    <a:pt x="191" y="272"/>
                    <a:pt x="222" y="290"/>
                    <a:pt x="252" y="290"/>
                  </a:cubicBezTo>
                  <a:cubicBezTo>
                    <a:pt x="272" y="290"/>
                    <a:pt x="292" y="282"/>
                    <a:pt x="308" y="258"/>
                  </a:cubicBezTo>
                  <a:cubicBezTo>
                    <a:pt x="349" y="194"/>
                    <a:pt x="314" y="154"/>
                    <a:pt x="279" y="108"/>
                  </a:cubicBezTo>
                  <a:cubicBezTo>
                    <a:pt x="256" y="67"/>
                    <a:pt x="221" y="32"/>
                    <a:pt x="175" y="15"/>
                  </a:cubicBezTo>
                  <a:cubicBezTo>
                    <a:pt x="157" y="5"/>
                    <a:pt x="139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15"/>
            <p:cNvSpPr/>
            <p:nvPr/>
          </p:nvSpPr>
          <p:spPr>
            <a:xfrm rot="1508308">
              <a:off x="1746490" y="2370079"/>
              <a:ext cx="63098" cy="57161"/>
            </a:xfrm>
            <a:custGeom>
              <a:avLst/>
              <a:gdLst/>
              <a:ahLst/>
              <a:cxnLst/>
              <a:rect l="l" t="t" r="r" b="b"/>
              <a:pathLst>
                <a:path w="372" h="337" extrusionOk="0">
                  <a:moveTo>
                    <a:pt x="102" y="1"/>
                  </a:moveTo>
                  <a:cubicBezTo>
                    <a:pt x="73" y="1"/>
                    <a:pt x="45" y="15"/>
                    <a:pt x="24" y="39"/>
                  </a:cubicBezTo>
                  <a:cubicBezTo>
                    <a:pt x="1" y="74"/>
                    <a:pt x="7" y="120"/>
                    <a:pt x="36" y="155"/>
                  </a:cubicBezTo>
                  <a:cubicBezTo>
                    <a:pt x="76" y="195"/>
                    <a:pt x="122" y="242"/>
                    <a:pt x="169" y="276"/>
                  </a:cubicBezTo>
                  <a:cubicBezTo>
                    <a:pt x="200" y="304"/>
                    <a:pt x="237" y="337"/>
                    <a:pt x="276" y="337"/>
                  </a:cubicBezTo>
                  <a:cubicBezTo>
                    <a:pt x="294" y="337"/>
                    <a:pt x="312" y="330"/>
                    <a:pt x="331" y="311"/>
                  </a:cubicBezTo>
                  <a:cubicBezTo>
                    <a:pt x="372" y="259"/>
                    <a:pt x="337" y="201"/>
                    <a:pt x="302" y="155"/>
                  </a:cubicBezTo>
                  <a:cubicBezTo>
                    <a:pt x="261" y="97"/>
                    <a:pt x="209" y="56"/>
                    <a:pt x="157" y="21"/>
                  </a:cubicBezTo>
                  <a:cubicBezTo>
                    <a:pt x="141" y="7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15"/>
            <p:cNvSpPr/>
            <p:nvPr/>
          </p:nvSpPr>
          <p:spPr>
            <a:xfrm rot="1508308">
              <a:off x="1157372" y="956497"/>
              <a:ext cx="62080" cy="46984"/>
            </a:xfrm>
            <a:custGeom>
              <a:avLst/>
              <a:gdLst/>
              <a:ahLst/>
              <a:cxnLst/>
              <a:rect l="l" t="t" r="r" b="b"/>
              <a:pathLst>
                <a:path w="366" h="277" extrusionOk="0">
                  <a:moveTo>
                    <a:pt x="179" y="0"/>
                  </a:moveTo>
                  <a:cubicBezTo>
                    <a:pt x="141" y="0"/>
                    <a:pt x="103" y="11"/>
                    <a:pt x="70" y="32"/>
                  </a:cubicBezTo>
                  <a:cubicBezTo>
                    <a:pt x="12" y="73"/>
                    <a:pt x="1" y="160"/>
                    <a:pt x="47" y="212"/>
                  </a:cubicBezTo>
                  <a:cubicBezTo>
                    <a:pt x="79" y="254"/>
                    <a:pt x="129" y="277"/>
                    <a:pt x="179" y="277"/>
                  </a:cubicBezTo>
                  <a:cubicBezTo>
                    <a:pt x="218" y="277"/>
                    <a:pt x="257" y="263"/>
                    <a:pt x="290" y="235"/>
                  </a:cubicBezTo>
                  <a:cubicBezTo>
                    <a:pt x="348" y="200"/>
                    <a:pt x="366" y="125"/>
                    <a:pt x="325" y="67"/>
                  </a:cubicBezTo>
                  <a:cubicBezTo>
                    <a:pt x="287" y="23"/>
                    <a:pt x="233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15"/>
            <p:cNvSpPr/>
            <p:nvPr/>
          </p:nvSpPr>
          <p:spPr>
            <a:xfrm rot="1508308">
              <a:off x="1919446" y="377401"/>
              <a:ext cx="54278" cy="55635"/>
            </a:xfrm>
            <a:custGeom>
              <a:avLst/>
              <a:gdLst/>
              <a:ahLst/>
              <a:cxnLst/>
              <a:rect l="l" t="t" r="r" b="b"/>
              <a:pathLst>
                <a:path w="320" h="328" extrusionOk="0">
                  <a:moveTo>
                    <a:pt x="221" y="1"/>
                  </a:moveTo>
                  <a:cubicBezTo>
                    <a:pt x="217" y="1"/>
                    <a:pt x="213" y="1"/>
                    <a:pt x="209" y="2"/>
                  </a:cubicBezTo>
                  <a:cubicBezTo>
                    <a:pt x="111" y="13"/>
                    <a:pt x="64" y="94"/>
                    <a:pt x="30" y="175"/>
                  </a:cubicBezTo>
                  <a:cubicBezTo>
                    <a:pt x="1" y="216"/>
                    <a:pt x="7" y="274"/>
                    <a:pt x="47" y="303"/>
                  </a:cubicBezTo>
                  <a:cubicBezTo>
                    <a:pt x="65" y="320"/>
                    <a:pt x="82" y="327"/>
                    <a:pt x="100" y="327"/>
                  </a:cubicBezTo>
                  <a:cubicBezTo>
                    <a:pt x="130" y="327"/>
                    <a:pt x="160" y="309"/>
                    <a:pt x="192" y="291"/>
                  </a:cubicBezTo>
                  <a:cubicBezTo>
                    <a:pt x="250" y="239"/>
                    <a:pt x="319" y="181"/>
                    <a:pt x="302" y="71"/>
                  </a:cubicBezTo>
                  <a:cubicBezTo>
                    <a:pt x="297" y="29"/>
                    <a:pt x="262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15"/>
            <p:cNvSpPr/>
            <p:nvPr/>
          </p:nvSpPr>
          <p:spPr>
            <a:xfrm rot="1508308">
              <a:off x="279213" y="2059310"/>
              <a:ext cx="46645" cy="63437"/>
            </a:xfrm>
            <a:custGeom>
              <a:avLst/>
              <a:gdLst/>
              <a:ahLst/>
              <a:cxnLst/>
              <a:rect l="l" t="t" r="r" b="b"/>
              <a:pathLst>
                <a:path w="275" h="374" extrusionOk="0">
                  <a:moveTo>
                    <a:pt x="173" y="0"/>
                  </a:moveTo>
                  <a:cubicBezTo>
                    <a:pt x="156" y="0"/>
                    <a:pt x="139" y="4"/>
                    <a:pt x="122" y="14"/>
                  </a:cubicBezTo>
                  <a:cubicBezTo>
                    <a:pt x="70" y="43"/>
                    <a:pt x="0" y="275"/>
                    <a:pt x="29" y="327"/>
                  </a:cubicBezTo>
                  <a:cubicBezTo>
                    <a:pt x="46" y="357"/>
                    <a:pt x="80" y="373"/>
                    <a:pt x="110" y="373"/>
                  </a:cubicBezTo>
                  <a:cubicBezTo>
                    <a:pt x="132" y="373"/>
                    <a:pt x="153" y="364"/>
                    <a:pt x="163" y="344"/>
                  </a:cubicBezTo>
                  <a:cubicBezTo>
                    <a:pt x="209" y="269"/>
                    <a:pt x="238" y="188"/>
                    <a:pt x="261" y="101"/>
                  </a:cubicBezTo>
                  <a:cubicBezTo>
                    <a:pt x="274" y="44"/>
                    <a:pt x="227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15"/>
            <p:cNvSpPr/>
            <p:nvPr/>
          </p:nvSpPr>
          <p:spPr>
            <a:xfrm rot="1508308">
              <a:off x="316113" y="478695"/>
              <a:ext cx="62080" cy="49868"/>
            </a:xfrm>
            <a:custGeom>
              <a:avLst/>
              <a:gdLst/>
              <a:ahLst/>
              <a:cxnLst/>
              <a:rect l="l" t="t" r="r" b="b"/>
              <a:pathLst>
                <a:path w="366" h="294" extrusionOk="0">
                  <a:moveTo>
                    <a:pt x="258" y="0"/>
                  </a:moveTo>
                  <a:cubicBezTo>
                    <a:pt x="209" y="0"/>
                    <a:pt x="167" y="47"/>
                    <a:pt x="122" y="59"/>
                  </a:cubicBezTo>
                  <a:cubicBezTo>
                    <a:pt x="99" y="71"/>
                    <a:pt x="75" y="88"/>
                    <a:pt x="52" y="111"/>
                  </a:cubicBezTo>
                  <a:cubicBezTo>
                    <a:pt x="12" y="140"/>
                    <a:pt x="0" y="193"/>
                    <a:pt x="23" y="239"/>
                  </a:cubicBezTo>
                  <a:cubicBezTo>
                    <a:pt x="43" y="274"/>
                    <a:pt x="78" y="293"/>
                    <a:pt x="115" y="293"/>
                  </a:cubicBezTo>
                  <a:cubicBezTo>
                    <a:pt x="133" y="293"/>
                    <a:pt x="151" y="289"/>
                    <a:pt x="168" y="279"/>
                  </a:cubicBezTo>
                  <a:cubicBezTo>
                    <a:pt x="191" y="268"/>
                    <a:pt x="220" y="256"/>
                    <a:pt x="238" y="239"/>
                  </a:cubicBezTo>
                  <a:cubicBezTo>
                    <a:pt x="325" y="175"/>
                    <a:pt x="365" y="77"/>
                    <a:pt x="325" y="30"/>
                  </a:cubicBezTo>
                  <a:cubicBezTo>
                    <a:pt x="301" y="8"/>
                    <a:pt x="279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15"/>
            <p:cNvSpPr/>
            <p:nvPr/>
          </p:nvSpPr>
          <p:spPr>
            <a:xfrm rot="1508308">
              <a:off x="1881844" y="2428182"/>
              <a:ext cx="60214" cy="52582"/>
            </a:xfrm>
            <a:custGeom>
              <a:avLst/>
              <a:gdLst/>
              <a:ahLst/>
              <a:cxnLst/>
              <a:rect l="l" t="t" r="r" b="b"/>
              <a:pathLst>
                <a:path w="355" h="310" extrusionOk="0">
                  <a:moveTo>
                    <a:pt x="283" y="1"/>
                  </a:moveTo>
                  <a:cubicBezTo>
                    <a:pt x="274" y="1"/>
                    <a:pt x="265" y="4"/>
                    <a:pt x="256" y="11"/>
                  </a:cubicBezTo>
                  <a:cubicBezTo>
                    <a:pt x="198" y="57"/>
                    <a:pt x="134" y="86"/>
                    <a:pt x="59" y="103"/>
                  </a:cubicBezTo>
                  <a:cubicBezTo>
                    <a:pt x="7" y="115"/>
                    <a:pt x="1" y="173"/>
                    <a:pt x="36" y="219"/>
                  </a:cubicBezTo>
                  <a:cubicBezTo>
                    <a:pt x="83" y="257"/>
                    <a:pt x="122" y="310"/>
                    <a:pt x="182" y="310"/>
                  </a:cubicBezTo>
                  <a:cubicBezTo>
                    <a:pt x="196" y="310"/>
                    <a:pt x="211" y="307"/>
                    <a:pt x="227" y="300"/>
                  </a:cubicBezTo>
                  <a:cubicBezTo>
                    <a:pt x="279" y="283"/>
                    <a:pt x="354" y="98"/>
                    <a:pt x="337" y="51"/>
                  </a:cubicBezTo>
                  <a:cubicBezTo>
                    <a:pt x="325" y="19"/>
                    <a:pt x="304" y="1"/>
                    <a:pt x="2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15"/>
            <p:cNvSpPr/>
            <p:nvPr/>
          </p:nvSpPr>
          <p:spPr>
            <a:xfrm rot="1508308">
              <a:off x="1705809" y="883581"/>
              <a:ext cx="42405" cy="71748"/>
            </a:xfrm>
            <a:custGeom>
              <a:avLst/>
              <a:gdLst/>
              <a:ahLst/>
              <a:cxnLst/>
              <a:rect l="l" t="t" r="r" b="b"/>
              <a:pathLst>
                <a:path w="250" h="423" extrusionOk="0">
                  <a:moveTo>
                    <a:pt x="161" y="1"/>
                  </a:moveTo>
                  <a:cubicBezTo>
                    <a:pt x="140" y="1"/>
                    <a:pt x="119" y="10"/>
                    <a:pt x="105" y="28"/>
                  </a:cubicBezTo>
                  <a:cubicBezTo>
                    <a:pt x="41" y="86"/>
                    <a:pt x="0" y="329"/>
                    <a:pt x="47" y="399"/>
                  </a:cubicBezTo>
                  <a:cubicBezTo>
                    <a:pt x="59" y="414"/>
                    <a:pt x="74" y="423"/>
                    <a:pt x="89" y="423"/>
                  </a:cubicBezTo>
                  <a:cubicBezTo>
                    <a:pt x="103" y="423"/>
                    <a:pt x="117" y="415"/>
                    <a:pt x="128" y="399"/>
                  </a:cubicBezTo>
                  <a:cubicBezTo>
                    <a:pt x="192" y="312"/>
                    <a:pt x="232" y="207"/>
                    <a:pt x="244" y="97"/>
                  </a:cubicBezTo>
                  <a:cubicBezTo>
                    <a:pt x="250" y="63"/>
                    <a:pt x="232" y="28"/>
                    <a:pt x="197" y="10"/>
                  </a:cubicBezTo>
                  <a:cubicBezTo>
                    <a:pt x="187" y="4"/>
                    <a:pt x="174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15"/>
            <p:cNvSpPr/>
            <p:nvPr/>
          </p:nvSpPr>
          <p:spPr>
            <a:xfrm rot="1508308">
              <a:off x="278971" y="533647"/>
              <a:ext cx="51225" cy="49528"/>
            </a:xfrm>
            <a:custGeom>
              <a:avLst/>
              <a:gdLst/>
              <a:ahLst/>
              <a:cxnLst/>
              <a:rect l="l" t="t" r="r" b="b"/>
              <a:pathLst>
                <a:path w="302" h="292" extrusionOk="0">
                  <a:moveTo>
                    <a:pt x="114" y="0"/>
                  </a:moveTo>
                  <a:cubicBezTo>
                    <a:pt x="94" y="0"/>
                    <a:pt x="74" y="6"/>
                    <a:pt x="58" y="18"/>
                  </a:cubicBezTo>
                  <a:cubicBezTo>
                    <a:pt x="6" y="53"/>
                    <a:pt x="0" y="146"/>
                    <a:pt x="52" y="233"/>
                  </a:cubicBezTo>
                  <a:cubicBezTo>
                    <a:pt x="75" y="271"/>
                    <a:pt x="115" y="291"/>
                    <a:pt x="156" y="291"/>
                  </a:cubicBezTo>
                  <a:cubicBezTo>
                    <a:pt x="178" y="291"/>
                    <a:pt x="200" y="285"/>
                    <a:pt x="220" y="273"/>
                  </a:cubicBezTo>
                  <a:cubicBezTo>
                    <a:pt x="290" y="233"/>
                    <a:pt x="302" y="140"/>
                    <a:pt x="249" y="82"/>
                  </a:cubicBezTo>
                  <a:cubicBezTo>
                    <a:pt x="213" y="30"/>
                    <a:pt x="160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15"/>
            <p:cNvSpPr/>
            <p:nvPr/>
          </p:nvSpPr>
          <p:spPr>
            <a:xfrm rot="1508308">
              <a:off x="1981049" y="492175"/>
              <a:ext cx="60045" cy="41556"/>
            </a:xfrm>
            <a:custGeom>
              <a:avLst/>
              <a:gdLst/>
              <a:ahLst/>
              <a:cxnLst/>
              <a:rect l="l" t="t" r="r" b="b"/>
              <a:pathLst>
                <a:path w="354" h="245" extrusionOk="0">
                  <a:moveTo>
                    <a:pt x="180" y="1"/>
                  </a:moveTo>
                  <a:cubicBezTo>
                    <a:pt x="144" y="1"/>
                    <a:pt x="107" y="11"/>
                    <a:pt x="76" y="33"/>
                  </a:cubicBezTo>
                  <a:cubicBezTo>
                    <a:pt x="18" y="56"/>
                    <a:pt x="0" y="126"/>
                    <a:pt x="35" y="184"/>
                  </a:cubicBezTo>
                  <a:cubicBezTo>
                    <a:pt x="75" y="223"/>
                    <a:pt x="127" y="245"/>
                    <a:pt x="180" y="245"/>
                  </a:cubicBezTo>
                  <a:cubicBezTo>
                    <a:pt x="214" y="245"/>
                    <a:pt x="247" y="236"/>
                    <a:pt x="279" y="219"/>
                  </a:cubicBezTo>
                  <a:cubicBezTo>
                    <a:pt x="337" y="190"/>
                    <a:pt x="354" y="114"/>
                    <a:pt x="313" y="62"/>
                  </a:cubicBezTo>
                  <a:cubicBezTo>
                    <a:pt x="280" y="22"/>
                    <a:pt x="230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15"/>
            <p:cNvSpPr/>
            <p:nvPr/>
          </p:nvSpPr>
          <p:spPr>
            <a:xfrm rot="1508308">
              <a:off x="770862" y="47765"/>
              <a:ext cx="59027" cy="46136"/>
            </a:xfrm>
            <a:custGeom>
              <a:avLst/>
              <a:gdLst/>
              <a:ahLst/>
              <a:cxnLst/>
              <a:rect l="l" t="t" r="r" b="b"/>
              <a:pathLst>
                <a:path w="348" h="272" extrusionOk="0">
                  <a:moveTo>
                    <a:pt x="127" y="0"/>
                  </a:moveTo>
                  <a:cubicBezTo>
                    <a:pt x="109" y="0"/>
                    <a:pt x="90" y="4"/>
                    <a:pt x="70" y="11"/>
                  </a:cubicBezTo>
                  <a:cubicBezTo>
                    <a:pt x="23" y="29"/>
                    <a:pt x="0" y="87"/>
                    <a:pt x="23" y="133"/>
                  </a:cubicBezTo>
                  <a:cubicBezTo>
                    <a:pt x="35" y="174"/>
                    <a:pt x="64" y="203"/>
                    <a:pt x="99" y="226"/>
                  </a:cubicBezTo>
                  <a:cubicBezTo>
                    <a:pt x="143" y="244"/>
                    <a:pt x="187" y="272"/>
                    <a:pt x="231" y="272"/>
                  </a:cubicBezTo>
                  <a:cubicBezTo>
                    <a:pt x="257" y="272"/>
                    <a:pt x="282" y="263"/>
                    <a:pt x="307" y="237"/>
                  </a:cubicBezTo>
                  <a:cubicBezTo>
                    <a:pt x="348" y="185"/>
                    <a:pt x="313" y="127"/>
                    <a:pt x="278" y="93"/>
                  </a:cubicBezTo>
                  <a:cubicBezTo>
                    <a:pt x="233" y="43"/>
                    <a:pt x="188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15"/>
            <p:cNvSpPr/>
            <p:nvPr/>
          </p:nvSpPr>
          <p:spPr>
            <a:xfrm rot="1508308">
              <a:off x="524427" y="529230"/>
              <a:ext cx="48172" cy="56652"/>
            </a:xfrm>
            <a:custGeom>
              <a:avLst/>
              <a:gdLst/>
              <a:ahLst/>
              <a:cxnLst/>
              <a:rect l="l" t="t" r="r" b="b"/>
              <a:pathLst>
                <a:path w="284" h="334" extrusionOk="0">
                  <a:moveTo>
                    <a:pt x="121" y="1"/>
                  </a:moveTo>
                  <a:cubicBezTo>
                    <a:pt x="104" y="1"/>
                    <a:pt x="85" y="6"/>
                    <a:pt x="64" y="16"/>
                  </a:cubicBezTo>
                  <a:cubicBezTo>
                    <a:pt x="6" y="51"/>
                    <a:pt x="0" y="196"/>
                    <a:pt x="58" y="288"/>
                  </a:cubicBezTo>
                  <a:cubicBezTo>
                    <a:pt x="73" y="318"/>
                    <a:pt x="104" y="333"/>
                    <a:pt x="136" y="333"/>
                  </a:cubicBezTo>
                  <a:cubicBezTo>
                    <a:pt x="155" y="333"/>
                    <a:pt x="174" y="328"/>
                    <a:pt x="191" y="317"/>
                  </a:cubicBezTo>
                  <a:cubicBezTo>
                    <a:pt x="267" y="265"/>
                    <a:pt x="284" y="155"/>
                    <a:pt x="226" y="86"/>
                  </a:cubicBezTo>
                  <a:cubicBezTo>
                    <a:pt x="200" y="39"/>
                    <a:pt x="168" y="1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15"/>
            <p:cNvSpPr/>
            <p:nvPr/>
          </p:nvSpPr>
          <p:spPr>
            <a:xfrm rot="1508308">
              <a:off x="2388939" y="1859605"/>
              <a:ext cx="71918" cy="44440"/>
            </a:xfrm>
            <a:custGeom>
              <a:avLst/>
              <a:gdLst/>
              <a:ahLst/>
              <a:cxnLst/>
              <a:rect l="l" t="t" r="r" b="b"/>
              <a:pathLst>
                <a:path w="424" h="262" extrusionOk="0">
                  <a:moveTo>
                    <a:pt x="336" y="1"/>
                  </a:moveTo>
                  <a:cubicBezTo>
                    <a:pt x="314" y="1"/>
                    <a:pt x="294" y="13"/>
                    <a:pt x="273" y="23"/>
                  </a:cubicBezTo>
                  <a:cubicBezTo>
                    <a:pt x="204" y="70"/>
                    <a:pt x="128" y="104"/>
                    <a:pt x="53" y="122"/>
                  </a:cubicBezTo>
                  <a:cubicBezTo>
                    <a:pt x="1" y="133"/>
                    <a:pt x="7" y="185"/>
                    <a:pt x="41" y="214"/>
                  </a:cubicBezTo>
                  <a:cubicBezTo>
                    <a:pt x="70" y="246"/>
                    <a:pt x="112" y="262"/>
                    <a:pt x="160" y="262"/>
                  </a:cubicBezTo>
                  <a:cubicBezTo>
                    <a:pt x="210" y="262"/>
                    <a:pt x="266" y="244"/>
                    <a:pt x="319" y="209"/>
                  </a:cubicBezTo>
                  <a:cubicBezTo>
                    <a:pt x="337" y="191"/>
                    <a:pt x="360" y="174"/>
                    <a:pt x="377" y="151"/>
                  </a:cubicBezTo>
                  <a:cubicBezTo>
                    <a:pt x="406" y="116"/>
                    <a:pt x="424" y="70"/>
                    <a:pt x="383" y="23"/>
                  </a:cubicBezTo>
                  <a:cubicBezTo>
                    <a:pt x="367" y="7"/>
                    <a:pt x="351" y="1"/>
                    <a:pt x="3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15"/>
            <p:cNvSpPr/>
            <p:nvPr/>
          </p:nvSpPr>
          <p:spPr>
            <a:xfrm rot="1508308">
              <a:off x="1523598" y="246012"/>
              <a:ext cx="48172" cy="62080"/>
            </a:xfrm>
            <a:custGeom>
              <a:avLst/>
              <a:gdLst/>
              <a:ahLst/>
              <a:cxnLst/>
              <a:rect l="l" t="t" r="r" b="b"/>
              <a:pathLst>
                <a:path w="284" h="366" extrusionOk="0">
                  <a:moveTo>
                    <a:pt x="150" y="1"/>
                  </a:moveTo>
                  <a:cubicBezTo>
                    <a:pt x="150" y="1"/>
                    <a:pt x="151" y="1"/>
                    <a:pt x="151" y="1"/>
                  </a:cubicBezTo>
                  <a:lnTo>
                    <a:pt x="151" y="1"/>
                  </a:lnTo>
                  <a:cubicBezTo>
                    <a:pt x="153" y="1"/>
                    <a:pt x="154" y="1"/>
                    <a:pt x="156" y="1"/>
                  </a:cubicBezTo>
                  <a:close/>
                  <a:moveTo>
                    <a:pt x="151" y="1"/>
                  </a:moveTo>
                  <a:cubicBezTo>
                    <a:pt x="44" y="8"/>
                    <a:pt x="0" y="60"/>
                    <a:pt x="57" y="157"/>
                  </a:cubicBezTo>
                  <a:cubicBezTo>
                    <a:pt x="81" y="198"/>
                    <a:pt x="92" y="244"/>
                    <a:pt x="104" y="291"/>
                  </a:cubicBezTo>
                  <a:cubicBezTo>
                    <a:pt x="104" y="337"/>
                    <a:pt x="139" y="366"/>
                    <a:pt x="185" y="366"/>
                  </a:cubicBezTo>
                  <a:cubicBezTo>
                    <a:pt x="237" y="360"/>
                    <a:pt x="272" y="320"/>
                    <a:pt x="272" y="273"/>
                  </a:cubicBezTo>
                  <a:cubicBezTo>
                    <a:pt x="283" y="158"/>
                    <a:pt x="278" y="54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15"/>
            <p:cNvSpPr/>
            <p:nvPr/>
          </p:nvSpPr>
          <p:spPr>
            <a:xfrm rot="1508308">
              <a:off x="574910" y="1656470"/>
              <a:ext cx="54278" cy="44949"/>
            </a:xfrm>
            <a:custGeom>
              <a:avLst/>
              <a:gdLst/>
              <a:ahLst/>
              <a:cxnLst/>
              <a:rect l="l" t="t" r="r" b="b"/>
              <a:pathLst>
                <a:path w="320" h="265" extrusionOk="0">
                  <a:moveTo>
                    <a:pt x="143" y="0"/>
                  </a:moveTo>
                  <a:cubicBezTo>
                    <a:pt x="118" y="0"/>
                    <a:pt x="93" y="6"/>
                    <a:pt x="70" y="18"/>
                  </a:cubicBezTo>
                  <a:cubicBezTo>
                    <a:pt x="12" y="47"/>
                    <a:pt x="1" y="123"/>
                    <a:pt x="41" y="175"/>
                  </a:cubicBezTo>
                  <a:cubicBezTo>
                    <a:pt x="66" y="231"/>
                    <a:pt x="120" y="265"/>
                    <a:pt x="179" y="265"/>
                  </a:cubicBezTo>
                  <a:cubicBezTo>
                    <a:pt x="205" y="265"/>
                    <a:pt x="231" y="258"/>
                    <a:pt x="256" y="244"/>
                  </a:cubicBezTo>
                  <a:cubicBezTo>
                    <a:pt x="308" y="209"/>
                    <a:pt x="320" y="140"/>
                    <a:pt x="279" y="88"/>
                  </a:cubicBezTo>
                  <a:cubicBezTo>
                    <a:pt x="255" y="31"/>
                    <a:pt x="200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15"/>
            <p:cNvSpPr/>
            <p:nvPr/>
          </p:nvSpPr>
          <p:spPr>
            <a:xfrm rot="1508308">
              <a:off x="619411" y="456439"/>
              <a:ext cx="50207" cy="48002"/>
            </a:xfrm>
            <a:custGeom>
              <a:avLst/>
              <a:gdLst/>
              <a:ahLst/>
              <a:cxnLst/>
              <a:rect l="l" t="t" r="r" b="b"/>
              <a:pathLst>
                <a:path w="296" h="283" extrusionOk="0">
                  <a:moveTo>
                    <a:pt x="157" y="1"/>
                  </a:moveTo>
                  <a:cubicBezTo>
                    <a:pt x="137" y="1"/>
                    <a:pt x="117" y="6"/>
                    <a:pt x="99" y="19"/>
                  </a:cubicBezTo>
                  <a:cubicBezTo>
                    <a:pt x="29" y="59"/>
                    <a:pt x="0" y="146"/>
                    <a:pt x="29" y="221"/>
                  </a:cubicBezTo>
                  <a:cubicBezTo>
                    <a:pt x="51" y="261"/>
                    <a:pt x="92" y="282"/>
                    <a:pt x="134" y="282"/>
                  </a:cubicBezTo>
                  <a:cubicBezTo>
                    <a:pt x="160" y="282"/>
                    <a:pt x="187" y="274"/>
                    <a:pt x="209" y="256"/>
                  </a:cubicBezTo>
                  <a:cubicBezTo>
                    <a:pt x="273" y="215"/>
                    <a:pt x="296" y="123"/>
                    <a:pt x="250" y="59"/>
                  </a:cubicBezTo>
                  <a:cubicBezTo>
                    <a:pt x="231" y="21"/>
                    <a:pt x="194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15"/>
            <p:cNvSpPr/>
            <p:nvPr/>
          </p:nvSpPr>
          <p:spPr>
            <a:xfrm rot="1508308">
              <a:off x="438931" y="2716724"/>
              <a:ext cx="63098" cy="42405"/>
            </a:xfrm>
            <a:custGeom>
              <a:avLst/>
              <a:gdLst/>
              <a:ahLst/>
              <a:cxnLst/>
              <a:rect l="l" t="t" r="r" b="b"/>
              <a:pathLst>
                <a:path w="372" h="250" extrusionOk="0">
                  <a:moveTo>
                    <a:pt x="273" y="1"/>
                  </a:moveTo>
                  <a:cubicBezTo>
                    <a:pt x="267" y="1"/>
                    <a:pt x="261" y="1"/>
                    <a:pt x="255" y="2"/>
                  </a:cubicBezTo>
                  <a:cubicBezTo>
                    <a:pt x="191" y="25"/>
                    <a:pt x="128" y="54"/>
                    <a:pt x="64" y="78"/>
                  </a:cubicBezTo>
                  <a:cubicBezTo>
                    <a:pt x="29" y="89"/>
                    <a:pt x="0" y="107"/>
                    <a:pt x="0" y="141"/>
                  </a:cubicBezTo>
                  <a:cubicBezTo>
                    <a:pt x="0" y="176"/>
                    <a:pt x="23" y="211"/>
                    <a:pt x="52" y="228"/>
                  </a:cubicBezTo>
                  <a:cubicBezTo>
                    <a:pt x="83" y="242"/>
                    <a:pt x="113" y="250"/>
                    <a:pt x="143" y="250"/>
                  </a:cubicBezTo>
                  <a:cubicBezTo>
                    <a:pt x="187" y="250"/>
                    <a:pt x="232" y="234"/>
                    <a:pt x="284" y="199"/>
                  </a:cubicBezTo>
                  <a:cubicBezTo>
                    <a:pt x="302" y="182"/>
                    <a:pt x="325" y="164"/>
                    <a:pt x="342" y="147"/>
                  </a:cubicBezTo>
                  <a:cubicBezTo>
                    <a:pt x="371" y="118"/>
                    <a:pt x="371" y="66"/>
                    <a:pt x="342" y="37"/>
                  </a:cubicBezTo>
                  <a:cubicBezTo>
                    <a:pt x="328" y="13"/>
                    <a:pt x="301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15"/>
            <p:cNvSpPr/>
            <p:nvPr/>
          </p:nvSpPr>
          <p:spPr>
            <a:xfrm rot="1508308">
              <a:off x="1451573" y="1498594"/>
              <a:ext cx="58179" cy="44610"/>
            </a:xfrm>
            <a:custGeom>
              <a:avLst/>
              <a:gdLst/>
              <a:ahLst/>
              <a:cxnLst/>
              <a:rect l="l" t="t" r="r" b="b"/>
              <a:pathLst>
                <a:path w="343" h="263" extrusionOk="0">
                  <a:moveTo>
                    <a:pt x="112" y="0"/>
                  </a:moveTo>
                  <a:cubicBezTo>
                    <a:pt x="98" y="0"/>
                    <a:pt x="86" y="3"/>
                    <a:pt x="76" y="8"/>
                  </a:cubicBezTo>
                  <a:cubicBezTo>
                    <a:pt x="18" y="49"/>
                    <a:pt x="0" y="130"/>
                    <a:pt x="47" y="188"/>
                  </a:cubicBezTo>
                  <a:cubicBezTo>
                    <a:pt x="77" y="234"/>
                    <a:pt x="129" y="262"/>
                    <a:pt x="182" y="262"/>
                  </a:cubicBezTo>
                  <a:cubicBezTo>
                    <a:pt x="209" y="262"/>
                    <a:pt x="236" y="255"/>
                    <a:pt x="261" y="240"/>
                  </a:cubicBezTo>
                  <a:cubicBezTo>
                    <a:pt x="313" y="211"/>
                    <a:pt x="342" y="165"/>
                    <a:pt x="301" y="107"/>
                  </a:cubicBezTo>
                  <a:cubicBezTo>
                    <a:pt x="259" y="46"/>
                    <a:pt x="172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15"/>
            <p:cNvSpPr/>
            <p:nvPr/>
          </p:nvSpPr>
          <p:spPr>
            <a:xfrm rot="1508308">
              <a:off x="61351" y="1458746"/>
              <a:ext cx="50377" cy="51394"/>
            </a:xfrm>
            <a:custGeom>
              <a:avLst/>
              <a:gdLst/>
              <a:ahLst/>
              <a:cxnLst/>
              <a:rect l="l" t="t" r="r" b="b"/>
              <a:pathLst>
                <a:path w="297" h="303" extrusionOk="0">
                  <a:moveTo>
                    <a:pt x="143" y="0"/>
                  </a:moveTo>
                  <a:cubicBezTo>
                    <a:pt x="123" y="0"/>
                    <a:pt x="102" y="5"/>
                    <a:pt x="82" y="16"/>
                  </a:cubicBezTo>
                  <a:cubicBezTo>
                    <a:pt x="13" y="80"/>
                    <a:pt x="1" y="184"/>
                    <a:pt x="53" y="259"/>
                  </a:cubicBezTo>
                  <a:cubicBezTo>
                    <a:pt x="74" y="287"/>
                    <a:pt x="106" y="303"/>
                    <a:pt x="138" y="303"/>
                  </a:cubicBezTo>
                  <a:cubicBezTo>
                    <a:pt x="159" y="303"/>
                    <a:pt x="180" y="296"/>
                    <a:pt x="198" y="283"/>
                  </a:cubicBezTo>
                  <a:cubicBezTo>
                    <a:pt x="273" y="242"/>
                    <a:pt x="296" y="143"/>
                    <a:pt x="256" y="74"/>
                  </a:cubicBezTo>
                  <a:cubicBezTo>
                    <a:pt x="232" y="26"/>
                    <a:pt x="189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15"/>
            <p:cNvSpPr/>
            <p:nvPr/>
          </p:nvSpPr>
          <p:spPr>
            <a:xfrm rot="1508308">
              <a:off x="493987" y="1871911"/>
              <a:ext cx="54278" cy="46815"/>
            </a:xfrm>
            <a:custGeom>
              <a:avLst/>
              <a:gdLst/>
              <a:ahLst/>
              <a:cxnLst/>
              <a:rect l="l" t="t" r="r" b="b"/>
              <a:pathLst>
                <a:path w="320" h="276" extrusionOk="0">
                  <a:moveTo>
                    <a:pt x="139" y="0"/>
                  </a:moveTo>
                  <a:cubicBezTo>
                    <a:pt x="112" y="0"/>
                    <a:pt x="84" y="7"/>
                    <a:pt x="59" y="22"/>
                  </a:cubicBezTo>
                  <a:cubicBezTo>
                    <a:pt x="1" y="80"/>
                    <a:pt x="13" y="138"/>
                    <a:pt x="59" y="202"/>
                  </a:cubicBezTo>
                  <a:cubicBezTo>
                    <a:pt x="87" y="250"/>
                    <a:pt x="134" y="275"/>
                    <a:pt x="186" y="275"/>
                  </a:cubicBezTo>
                  <a:cubicBezTo>
                    <a:pt x="209" y="275"/>
                    <a:pt x="233" y="270"/>
                    <a:pt x="256" y="259"/>
                  </a:cubicBezTo>
                  <a:cubicBezTo>
                    <a:pt x="314" y="213"/>
                    <a:pt x="320" y="120"/>
                    <a:pt x="267" y="62"/>
                  </a:cubicBezTo>
                  <a:cubicBezTo>
                    <a:pt x="234" y="22"/>
                    <a:pt x="187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15"/>
            <p:cNvSpPr/>
            <p:nvPr/>
          </p:nvSpPr>
          <p:spPr>
            <a:xfrm rot="1508308">
              <a:off x="191926" y="1871261"/>
              <a:ext cx="48341" cy="48511"/>
            </a:xfrm>
            <a:custGeom>
              <a:avLst/>
              <a:gdLst/>
              <a:ahLst/>
              <a:cxnLst/>
              <a:rect l="l" t="t" r="r" b="b"/>
              <a:pathLst>
                <a:path w="285" h="286" extrusionOk="0">
                  <a:moveTo>
                    <a:pt x="146" y="1"/>
                  </a:moveTo>
                  <a:cubicBezTo>
                    <a:pt x="123" y="1"/>
                    <a:pt x="101" y="7"/>
                    <a:pt x="81" y="21"/>
                  </a:cubicBezTo>
                  <a:cubicBezTo>
                    <a:pt x="18" y="67"/>
                    <a:pt x="0" y="154"/>
                    <a:pt x="41" y="224"/>
                  </a:cubicBezTo>
                  <a:cubicBezTo>
                    <a:pt x="68" y="259"/>
                    <a:pt x="101" y="286"/>
                    <a:pt x="137" y="286"/>
                  </a:cubicBezTo>
                  <a:cubicBezTo>
                    <a:pt x="154" y="286"/>
                    <a:pt x="173" y="279"/>
                    <a:pt x="192" y="264"/>
                  </a:cubicBezTo>
                  <a:cubicBezTo>
                    <a:pt x="261" y="224"/>
                    <a:pt x="284" y="137"/>
                    <a:pt x="255" y="67"/>
                  </a:cubicBezTo>
                  <a:cubicBezTo>
                    <a:pt x="232" y="25"/>
                    <a:pt x="189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15"/>
            <p:cNvSpPr/>
            <p:nvPr/>
          </p:nvSpPr>
          <p:spPr>
            <a:xfrm rot="1508308">
              <a:off x="1406585" y="2392743"/>
              <a:ext cx="50207" cy="51394"/>
            </a:xfrm>
            <a:custGeom>
              <a:avLst/>
              <a:gdLst/>
              <a:ahLst/>
              <a:cxnLst/>
              <a:rect l="l" t="t" r="r" b="b"/>
              <a:pathLst>
                <a:path w="296" h="303" extrusionOk="0">
                  <a:moveTo>
                    <a:pt x="145" y="0"/>
                  </a:moveTo>
                  <a:cubicBezTo>
                    <a:pt x="126" y="0"/>
                    <a:pt x="106" y="5"/>
                    <a:pt x="87" y="16"/>
                  </a:cubicBezTo>
                  <a:cubicBezTo>
                    <a:pt x="12" y="63"/>
                    <a:pt x="1" y="167"/>
                    <a:pt x="58" y="231"/>
                  </a:cubicBezTo>
                  <a:cubicBezTo>
                    <a:pt x="84" y="273"/>
                    <a:pt x="115" y="303"/>
                    <a:pt x="157" y="303"/>
                  </a:cubicBezTo>
                  <a:cubicBezTo>
                    <a:pt x="173" y="303"/>
                    <a:pt x="190" y="298"/>
                    <a:pt x="209" y="289"/>
                  </a:cubicBezTo>
                  <a:cubicBezTo>
                    <a:pt x="279" y="237"/>
                    <a:pt x="296" y="144"/>
                    <a:pt x="250" y="69"/>
                  </a:cubicBezTo>
                  <a:cubicBezTo>
                    <a:pt x="230" y="25"/>
                    <a:pt x="188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15"/>
            <p:cNvSpPr/>
            <p:nvPr/>
          </p:nvSpPr>
          <p:spPr>
            <a:xfrm rot="1508308">
              <a:off x="416703" y="2987650"/>
              <a:ext cx="53090" cy="46645"/>
            </a:xfrm>
            <a:custGeom>
              <a:avLst/>
              <a:gdLst/>
              <a:ahLst/>
              <a:cxnLst/>
              <a:rect l="l" t="t" r="r" b="b"/>
              <a:pathLst>
                <a:path w="313" h="275" extrusionOk="0">
                  <a:moveTo>
                    <a:pt x="186" y="1"/>
                  </a:moveTo>
                  <a:cubicBezTo>
                    <a:pt x="166" y="1"/>
                    <a:pt x="146" y="7"/>
                    <a:pt x="128" y="19"/>
                  </a:cubicBezTo>
                  <a:cubicBezTo>
                    <a:pt x="41" y="71"/>
                    <a:pt x="0" y="187"/>
                    <a:pt x="41" y="239"/>
                  </a:cubicBezTo>
                  <a:cubicBezTo>
                    <a:pt x="60" y="264"/>
                    <a:pt x="87" y="274"/>
                    <a:pt x="115" y="274"/>
                  </a:cubicBezTo>
                  <a:cubicBezTo>
                    <a:pt x="144" y="274"/>
                    <a:pt x="176" y="263"/>
                    <a:pt x="203" y="245"/>
                  </a:cubicBezTo>
                  <a:cubicBezTo>
                    <a:pt x="284" y="198"/>
                    <a:pt x="313" y="117"/>
                    <a:pt x="278" y="59"/>
                  </a:cubicBezTo>
                  <a:cubicBezTo>
                    <a:pt x="259" y="21"/>
                    <a:pt x="223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15"/>
            <p:cNvSpPr/>
            <p:nvPr/>
          </p:nvSpPr>
          <p:spPr>
            <a:xfrm rot="1508308">
              <a:off x="1437663" y="2735609"/>
              <a:ext cx="53260" cy="52412"/>
            </a:xfrm>
            <a:custGeom>
              <a:avLst/>
              <a:gdLst/>
              <a:ahLst/>
              <a:cxnLst/>
              <a:rect l="l" t="t" r="r" b="b"/>
              <a:pathLst>
                <a:path w="314" h="309" extrusionOk="0">
                  <a:moveTo>
                    <a:pt x="204" y="1"/>
                  </a:moveTo>
                  <a:cubicBezTo>
                    <a:pt x="117" y="1"/>
                    <a:pt x="1" y="198"/>
                    <a:pt x="42" y="267"/>
                  </a:cubicBezTo>
                  <a:cubicBezTo>
                    <a:pt x="57" y="292"/>
                    <a:pt x="85" y="309"/>
                    <a:pt x="115" y="309"/>
                  </a:cubicBezTo>
                  <a:cubicBezTo>
                    <a:pt x="119" y="309"/>
                    <a:pt x="124" y="308"/>
                    <a:pt x="128" y="308"/>
                  </a:cubicBezTo>
                  <a:cubicBezTo>
                    <a:pt x="250" y="279"/>
                    <a:pt x="314" y="151"/>
                    <a:pt x="267" y="41"/>
                  </a:cubicBezTo>
                  <a:cubicBezTo>
                    <a:pt x="256" y="12"/>
                    <a:pt x="233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15"/>
            <p:cNvSpPr/>
            <p:nvPr/>
          </p:nvSpPr>
          <p:spPr>
            <a:xfrm rot="1508308">
              <a:off x="611956" y="869825"/>
              <a:ext cx="48341" cy="52751"/>
            </a:xfrm>
            <a:custGeom>
              <a:avLst/>
              <a:gdLst/>
              <a:ahLst/>
              <a:cxnLst/>
              <a:rect l="l" t="t" r="r" b="b"/>
              <a:pathLst>
                <a:path w="285" h="311" extrusionOk="0">
                  <a:moveTo>
                    <a:pt x="122" y="1"/>
                  </a:moveTo>
                  <a:cubicBezTo>
                    <a:pt x="104" y="1"/>
                    <a:pt x="85" y="6"/>
                    <a:pt x="64" y="17"/>
                  </a:cubicBezTo>
                  <a:cubicBezTo>
                    <a:pt x="6" y="52"/>
                    <a:pt x="1" y="156"/>
                    <a:pt x="53" y="237"/>
                  </a:cubicBezTo>
                  <a:cubicBezTo>
                    <a:pt x="77" y="282"/>
                    <a:pt x="108" y="310"/>
                    <a:pt x="148" y="310"/>
                  </a:cubicBezTo>
                  <a:cubicBezTo>
                    <a:pt x="165" y="310"/>
                    <a:pt x="183" y="305"/>
                    <a:pt x="203" y="295"/>
                  </a:cubicBezTo>
                  <a:cubicBezTo>
                    <a:pt x="273" y="266"/>
                    <a:pt x="285" y="168"/>
                    <a:pt x="232" y="81"/>
                  </a:cubicBezTo>
                  <a:cubicBezTo>
                    <a:pt x="203" y="35"/>
                    <a:pt x="168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15"/>
            <p:cNvSpPr/>
            <p:nvPr/>
          </p:nvSpPr>
          <p:spPr>
            <a:xfrm rot="1508308">
              <a:off x="1386017" y="596929"/>
              <a:ext cx="61063" cy="59706"/>
            </a:xfrm>
            <a:custGeom>
              <a:avLst/>
              <a:gdLst/>
              <a:ahLst/>
              <a:cxnLst/>
              <a:rect l="l" t="t" r="r" b="b"/>
              <a:pathLst>
                <a:path w="360" h="352" extrusionOk="0">
                  <a:moveTo>
                    <a:pt x="98" y="0"/>
                  </a:moveTo>
                  <a:cubicBezTo>
                    <a:pt x="85" y="0"/>
                    <a:pt x="71" y="4"/>
                    <a:pt x="58" y="12"/>
                  </a:cubicBezTo>
                  <a:cubicBezTo>
                    <a:pt x="18" y="29"/>
                    <a:pt x="1" y="82"/>
                    <a:pt x="18" y="116"/>
                  </a:cubicBezTo>
                  <a:cubicBezTo>
                    <a:pt x="76" y="209"/>
                    <a:pt x="151" y="284"/>
                    <a:pt x="238" y="342"/>
                  </a:cubicBezTo>
                  <a:cubicBezTo>
                    <a:pt x="251" y="349"/>
                    <a:pt x="264" y="352"/>
                    <a:pt x="276" y="352"/>
                  </a:cubicBezTo>
                  <a:cubicBezTo>
                    <a:pt x="299" y="352"/>
                    <a:pt x="320" y="341"/>
                    <a:pt x="331" y="319"/>
                  </a:cubicBezTo>
                  <a:cubicBezTo>
                    <a:pt x="360" y="290"/>
                    <a:pt x="348" y="238"/>
                    <a:pt x="308" y="221"/>
                  </a:cubicBezTo>
                  <a:cubicBezTo>
                    <a:pt x="267" y="192"/>
                    <a:pt x="215" y="168"/>
                    <a:pt x="209" y="105"/>
                  </a:cubicBezTo>
                  <a:cubicBezTo>
                    <a:pt x="198" y="82"/>
                    <a:pt x="180" y="58"/>
                    <a:pt x="163" y="35"/>
                  </a:cubicBezTo>
                  <a:cubicBezTo>
                    <a:pt x="148" y="13"/>
                    <a:pt x="123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15"/>
            <p:cNvSpPr/>
            <p:nvPr/>
          </p:nvSpPr>
          <p:spPr>
            <a:xfrm rot="1508308">
              <a:off x="1481532" y="1606344"/>
              <a:ext cx="54956" cy="52073"/>
            </a:xfrm>
            <a:custGeom>
              <a:avLst/>
              <a:gdLst/>
              <a:ahLst/>
              <a:cxnLst/>
              <a:rect l="l" t="t" r="r" b="b"/>
              <a:pathLst>
                <a:path w="324" h="307" extrusionOk="0">
                  <a:moveTo>
                    <a:pt x="219" y="0"/>
                  </a:moveTo>
                  <a:cubicBezTo>
                    <a:pt x="201" y="0"/>
                    <a:pt x="178" y="6"/>
                    <a:pt x="151" y="16"/>
                  </a:cubicBezTo>
                  <a:cubicBezTo>
                    <a:pt x="105" y="85"/>
                    <a:pt x="64" y="155"/>
                    <a:pt x="24" y="225"/>
                  </a:cubicBezTo>
                  <a:cubicBezTo>
                    <a:pt x="1" y="271"/>
                    <a:pt x="41" y="306"/>
                    <a:pt x="87" y="306"/>
                  </a:cubicBezTo>
                  <a:cubicBezTo>
                    <a:pt x="91" y="306"/>
                    <a:pt x="95" y="306"/>
                    <a:pt x="98" y="306"/>
                  </a:cubicBezTo>
                  <a:cubicBezTo>
                    <a:pt x="206" y="306"/>
                    <a:pt x="324" y="146"/>
                    <a:pt x="290" y="51"/>
                  </a:cubicBezTo>
                  <a:cubicBezTo>
                    <a:pt x="275" y="17"/>
                    <a:pt x="253" y="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15"/>
            <p:cNvSpPr/>
            <p:nvPr/>
          </p:nvSpPr>
          <p:spPr>
            <a:xfrm rot="1508308">
              <a:off x="405162" y="2100834"/>
              <a:ext cx="51225" cy="50716"/>
            </a:xfrm>
            <a:custGeom>
              <a:avLst/>
              <a:gdLst/>
              <a:ahLst/>
              <a:cxnLst/>
              <a:rect l="l" t="t" r="r" b="b"/>
              <a:pathLst>
                <a:path w="302" h="299" extrusionOk="0">
                  <a:moveTo>
                    <a:pt x="159" y="0"/>
                  </a:moveTo>
                  <a:cubicBezTo>
                    <a:pt x="142" y="0"/>
                    <a:pt x="124" y="6"/>
                    <a:pt x="105" y="17"/>
                  </a:cubicBezTo>
                  <a:cubicBezTo>
                    <a:pt x="23" y="52"/>
                    <a:pt x="0" y="151"/>
                    <a:pt x="47" y="226"/>
                  </a:cubicBezTo>
                  <a:cubicBezTo>
                    <a:pt x="63" y="271"/>
                    <a:pt x="108" y="299"/>
                    <a:pt x="156" y="299"/>
                  </a:cubicBezTo>
                  <a:cubicBezTo>
                    <a:pt x="176" y="299"/>
                    <a:pt x="196" y="294"/>
                    <a:pt x="215" y="284"/>
                  </a:cubicBezTo>
                  <a:cubicBezTo>
                    <a:pt x="290" y="255"/>
                    <a:pt x="301" y="157"/>
                    <a:pt x="249" y="70"/>
                  </a:cubicBezTo>
                  <a:cubicBezTo>
                    <a:pt x="222" y="23"/>
                    <a:pt x="193" y="0"/>
                    <a:pt x="1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15"/>
            <p:cNvSpPr/>
            <p:nvPr/>
          </p:nvSpPr>
          <p:spPr>
            <a:xfrm rot="1508308">
              <a:off x="1246941" y="259875"/>
              <a:ext cx="55126" cy="48341"/>
            </a:xfrm>
            <a:custGeom>
              <a:avLst/>
              <a:gdLst/>
              <a:ahLst/>
              <a:cxnLst/>
              <a:rect l="l" t="t" r="r" b="b"/>
              <a:pathLst>
                <a:path w="325" h="285" extrusionOk="0">
                  <a:moveTo>
                    <a:pt x="220" y="0"/>
                  </a:moveTo>
                  <a:cubicBezTo>
                    <a:pt x="190" y="0"/>
                    <a:pt x="164" y="21"/>
                    <a:pt x="140" y="33"/>
                  </a:cubicBezTo>
                  <a:cubicBezTo>
                    <a:pt x="122" y="56"/>
                    <a:pt x="105" y="79"/>
                    <a:pt x="82" y="102"/>
                  </a:cubicBezTo>
                  <a:cubicBezTo>
                    <a:pt x="41" y="137"/>
                    <a:pt x="1" y="178"/>
                    <a:pt x="41" y="235"/>
                  </a:cubicBezTo>
                  <a:cubicBezTo>
                    <a:pt x="66" y="268"/>
                    <a:pt x="102" y="284"/>
                    <a:pt x="140" y="284"/>
                  </a:cubicBezTo>
                  <a:cubicBezTo>
                    <a:pt x="163" y="284"/>
                    <a:pt x="187" y="278"/>
                    <a:pt x="209" y="264"/>
                  </a:cubicBezTo>
                  <a:cubicBezTo>
                    <a:pt x="250" y="247"/>
                    <a:pt x="284" y="206"/>
                    <a:pt x="302" y="160"/>
                  </a:cubicBezTo>
                  <a:cubicBezTo>
                    <a:pt x="325" y="114"/>
                    <a:pt x="308" y="50"/>
                    <a:pt x="261" y="15"/>
                  </a:cubicBezTo>
                  <a:cubicBezTo>
                    <a:pt x="247" y="5"/>
                    <a:pt x="233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15"/>
            <p:cNvSpPr/>
            <p:nvPr/>
          </p:nvSpPr>
          <p:spPr>
            <a:xfrm rot="1508308">
              <a:off x="749600" y="1176716"/>
              <a:ext cx="61911" cy="35620"/>
            </a:xfrm>
            <a:custGeom>
              <a:avLst/>
              <a:gdLst/>
              <a:ahLst/>
              <a:cxnLst/>
              <a:rect l="l" t="t" r="r" b="b"/>
              <a:pathLst>
                <a:path w="365" h="210" extrusionOk="0">
                  <a:moveTo>
                    <a:pt x="163" y="1"/>
                  </a:moveTo>
                  <a:cubicBezTo>
                    <a:pt x="130" y="1"/>
                    <a:pt x="98" y="8"/>
                    <a:pt x="70" y="22"/>
                  </a:cubicBezTo>
                  <a:cubicBezTo>
                    <a:pt x="0" y="57"/>
                    <a:pt x="6" y="156"/>
                    <a:pt x="75" y="185"/>
                  </a:cubicBezTo>
                  <a:cubicBezTo>
                    <a:pt x="109" y="199"/>
                    <a:pt x="150" y="209"/>
                    <a:pt x="189" y="209"/>
                  </a:cubicBezTo>
                  <a:cubicBezTo>
                    <a:pt x="198" y="209"/>
                    <a:pt x="206" y="209"/>
                    <a:pt x="214" y="208"/>
                  </a:cubicBezTo>
                  <a:cubicBezTo>
                    <a:pt x="284" y="202"/>
                    <a:pt x="359" y="185"/>
                    <a:pt x="365" y="103"/>
                  </a:cubicBezTo>
                  <a:cubicBezTo>
                    <a:pt x="365" y="17"/>
                    <a:pt x="284" y="22"/>
                    <a:pt x="226" y="11"/>
                  </a:cubicBezTo>
                  <a:cubicBezTo>
                    <a:pt x="205" y="4"/>
                    <a:pt x="184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15"/>
            <p:cNvSpPr/>
            <p:nvPr/>
          </p:nvSpPr>
          <p:spPr>
            <a:xfrm rot="1508308">
              <a:off x="1157492" y="2748592"/>
              <a:ext cx="62080" cy="34263"/>
            </a:xfrm>
            <a:custGeom>
              <a:avLst/>
              <a:gdLst/>
              <a:ahLst/>
              <a:cxnLst/>
              <a:rect l="l" t="t" r="r" b="b"/>
              <a:pathLst>
                <a:path w="366" h="202" extrusionOk="0">
                  <a:moveTo>
                    <a:pt x="58" y="0"/>
                  </a:moveTo>
                  <a:cubicBezTo>
                    <a:pt x="17" y="0"/>
                    <a:pt x="0" y="29"/>
                    <a:pt x="12" y="70"/>
                  </a:cubicBezTo>
                  <a:cubicBezTo>
                    <a:pt x="53" y="152"/>
                    <a:pt x="137" y="202"/>
                    <a:pt x="223" y="202"/>
                  </a:cubicBezTo>
                  <a:cubicBezTo>
                    <a:pt x="260" y="202"/>
                    <a:pt x="296" y="193"/>
                    <a:pt x="330" y="174"/>
                  </a:cubicBezTo>
                  <a:cubicBezTo>
                    <a:pt x="353" y="157"/>
                    <a:pt x="365" y="122"/>
                    <a:pt x="365" y="93"/>
                  </a:cubicBezTo>
                  <a:cubicBezTo>
                    <a:pt x="365" y="58"/>
                    <a:pt x="336" y="23"/>
                    <a:pt x="301" y="18"/>
                  </a:cubicBezTo>
                  <a:cubicBezTo>
                    <a:pt x="220" y="12"/>
                    <a:pt x="139" y="6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15"/>
            <p:cNvSpPr/>
            <p:nvPr/>
          </p:nvSpPr>
          <p:spPr>
            <a:xfrm rot="1508308">
              <a:off x="561653" y="516498"/>
              <a:ext cx="53260" cy="49359"/>
            </a:xfrm>
            <a:custGeom>
              <a:avLst/>
              <a:gdLst/>
              <a:ahLst/>
              <a:cxnLst/>
              <a:rect l="l" t="t" r="r" b="b"/>
              <a:pathLst>
                <a:path w="314" h="291" extrusionOk="0">
                  <a:moveTo>
                    <a:pt x="125" y="1"/>
                  </a:moveTo>
                  <a:cubicBezTo>
                    <a:pt x="109" y="1"/>
                    <a:pt x="91" y="7"/>
                    <a:pt x="71" y="21"/>
                  </a:cubicBezTo>
                  <a:cubicBezTo>
                    <a:pt x="1" y="73"/>
                    <a:pt x="30" y="137"/>
                    <a:pt x="71" y="201"/>
                  </a:cubicBezTo>
                  <a:cubicBezTo>
                    <a:pt x="113" y="258"/>
                    <a:pt x="157" y="290"/>
                    <a:pt x="198" y="290"/>
                  </a:cubicBezTo>
                  <a:cubicBezTo>
                    <a:pt x="219" y="290"/>
                    <a:pt x="238" y="282"/>
                    <a:pt x="256" y="264"/>
                  </a:cubicBezTo>
                  <a:cubicBezTo>
                    <a:pt x="314" y="218"/>
                    <a:pt x="291" y="154"/>
                    <a:pt x="250" y="102"/>
                  </a:cubicBezTo>
                  <a:cubicBezTo>
                    <a:pt x="210" y="71"/>
                    <a:pt x="180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15"/>
            <p:cNvSpPr/>
            <p:nvPr/>
          </p:nvSpPr>
          <p:spPr>
            <a:xfrm rot="1508308">
              <a:off x="2103646" y="63707"/>
              <a:ext cx="51225" cy="45797"/>
            </a:xfrm>
            <a:custGeom>
              <a:avLst/>
              <a:gdLst/>
              <a:ahLst/>
              <a:cxnLst/>
              <a:rect l="l" t="t" r="r" b="b"/>
              <a:pathLst>
                <a:path w="302" h="270" extrusionOk="0">
                  <a:moveTo>
                    <a:pt x="115" y="1"/>
                  </a:moveTo>
                  <a:cubicBezTo>
                    <a:pt x="92" y="1"/>
                    <a:pt x="70" y="8"/>
                    <a:pt x="52" y="22"/>
                  </a:cubicBezTo>
                  <a:cubicBezTo>
                    <a:pt x="6" y="56"/>
                    <a:pt x="0" y="120"/>
                    <a:pt x="41" y="167"/>
                  </a:cubicBezTo>
                  <a:cubicBezTo>
                    <a:pt x="75" y="230"/>
                    <a:pt x="137" y="269"/>
                    <a:pt x="193" y="269"/>
                  </a:cubicBezTo>
                  <a:cubicBezTo>
                    <a:pt x="213" y="269"/>
                    <a:pt x="232" y="264"/>
                    <a:pt x="249" y="253"/>
                  </a:cubicBezTo>
                  <a:cubicBezTo>
                    <a:pt x="296" y="213"/>
                    <a:pt x="301" y="143"/>
                    <a:pt x="261" y="91"/>
                  </a:cubicBezTo>
                  <a:cubicBezTo>
                    <a:pt x="229" y="35"/>
                    <a:pt x="169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15"/>
            <p:cNvSpPr/>
            <p:nvPr/>
          </p:nvSpPr>
          <p:spPr>
            <a:xfrm rot="1508308">
              <a:off x="1164626" y="478828"/>
              <a:ext cx="81756" cy="31888"/>
            </a:xfrm>
            <a:custGeom>
              <a:avLst/>
              <a:gdLst/>
              <a:ahLst/>
              <a:cxnLst/>
              <a:rect l="l" t="t" r="r" b="b"/>
              <a:pathLst>
                <a:path w="482" h="188" extrusionOk="0">
                  <a:moveTo>
                    <a:pt x="356" y="1"/>
                  </a:moveTo>
                  <a:cubicBezTo>
                    <a:pt x="258" y="1"/>
                    <a:pt x="165" y="24"/>
                    <a:pt x="82" y="71"/>
                  </a:cubicBezTo>
                  <a:cubicBezTo>
                    <a:pt x="47" y="94"/>
                    <a:pt x="1" y="112"/>
                    <a:pt x="24" y="164"/>
                  </a:cubicBezTo>
                  <a:cubicBezTo>
                    <a:pt x="33" y="183"/>
                    <a:pt x="51" y="188"/>
                    <a:pt x="70" y="188"/>
                  </a:cubicBezTo>
                  <a:cubicBezTo>
                    <a:pt x="86" y="188"/>
                    <a:pt x="103" y="184"/>
                    <a:pt x="117" y="181"/>
                  </a:cubicBezTo>
                  <a:cubicBezTo>
                    <a:pt x="209" y="164"/>
                    <a:pt x="302" y="141"/>
                    <a:pt x="395" y="123"/>
                  </a:cubicBezTo>
                  <a:cubicBezTo>
                    <a:pt x="435" y="112"/>
                    <a:pt x="482" y="106"/>
                    <a:pt x="470" y="48"/>
                  </a:cubicBezTo>
                  <a:cubicBezTo>
                    <a:pt x="458" y="8"/>
                    <a:pt x="424" y="2"/>
                    <a:pt x="389" y="2"/>
                  </a:cubicBezTo>
                  <a:cubicBezTo>
                    <a:pt x="378" y="1"/>
                    <a:pt x="367" y="1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15"/>
            <p:cNvSpPr/>
            <p:nvPr/>
          </p:nvSpPr>
          <p:spPr>
            <a:xfrm rot="1508308">
              <a:off x="216270" y="689046"/>
              <a:ext cx="51225" cy="47493"/>
            </a:xfrm>
            <a:custGeom>
              <a:avLst/>
              <a:gdLst/>
              <a:ahLst/>
              <a:cxnLst/>
              <a:rect l="l" t="t" r="r" b="b"/>
              <a:pathLst>
                <a:path w="302" h="280" extrusionOk="0">
                  <a:moveTo>
                    <a:pt x="103" y="0"/>
                  </a:moveTo>
                  <a:cubicBezTo>
                    <a:pt x="87" y="0"/>
                    <a:pt x="74" y="4"/>
                    <a:pt x="64" y="11"/>
                  </a:cubicBezTo>
                  <a:cubicBezTo>
                    <a:pt x="6" y="68"/>
                    <a:pt x="0" y="150"/>
                    <a:pt x="47" y="213"/>
                  </a:cubicBezTo>
                  <a:cubicBezTo>
                    <a:pt x="70" y="255"/>
                    <a:pt x="113" y="280"/>
                    <a:pt x="156" y="280"/>
                  </a:cubicBezTo>
                  <a:cubicBezTo>
                    <a:pt x="179" y="280"/>
                    <a:pt x="201" y="273"/>
                    <a:pt x="221" y="260"/>
                  </a:cubicBezTo>
                  <a:cubicBezTo>
                    <a:pt x="284" y="219"/>
                    <a:pt x="302" y="138"/>
                    <a:pt x="250" y="86"/>
                  </a:cubicBezTo>
                  <a:cubicBezTo>
                    <a:pt x="219" y="33"/>
                    <a:pt x="151" y="0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15"/>
            <p:cNvSpPr/>
            <p:nvPr/>
          </p:nvSpPr>
          <p:spPr>
            <a:xfrm rot="1508308">
              <a:off x="791242" y="146524"/>
              <a:ext cx="50207" cy="46475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92" y="0"/>
                  </a:moveTo>
                  <a:cubicBezTo>
                    <a:pt x="18" y="0"/>
                    <a:pt x="0" y="58"/>
                    <a:pt x="0" y="133"/>
                  </a:cubicBezTo>
                  <a:cubicBezTo>
                    <a:pt x="0" y="144"/>
                    <a:pt x="0" y="162"/>
                    <a:pt x="0" y="173"/>
                  </a:cubicBezTo>
                  <a:lnTo>
                    <a:pt x="35" y="225"/>
                  </a:lnTo>
                  <a:cubicBezTo>
                    <a:pt x="53" y="231"/>
                    <a:pt x="70" y="237"/>
                    <a:pt x="87" y="249"/>
                  </a:cubicBezTo>
                  <a:cubicBezTo>
                    <a:pt x="121" y="262"/>
                    <a:pt x="156" y="274"/>
                    <a:pt x="186" y="274"/>
                  </a:cubicBezTo>
                  <a:cubicBezTo>
                    <a:pt x="223" y="274"/>
                    <a:pt x="254" y="256"/>
                    <a:pt x="273" y="202"/>
                  </a:cubicBezTo>
                  <a:cubicBezTo>
                    <a:pt x="296" y="127"/>
                    <a:pt x="215" y="23"/>
                    <a:pt x="134" y="5"/>
                  </a:cubicBezTo>
                  <a:cubicBezTo>
                    <a:pt x="118" y="2"/>
                    <a:pt x="104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15"/>
            <p:cNvSpPr/>
            <p:nvPr/>
          </p:nvSpPr>
          <p:spPr>
            <a:xfrm rot="1508308">
              <a:off x="1006501" y="599685"/>
              <a:ext cx="54278" cy="37146"/>
            </a:xfrm>
            <a:custGeom>
              <a:avLst/>
              <a:gdLst/>
              <a:ahLst/>
              <a:cxnLst/>
              <a:rect l="l" t="t" r="r" b="b"/>
              <a:pathLst>
                <a:path w="320" h="219" extrusionOk="0">
                  <a:moveTo>
                    <a:pt x="180" y="1"/>
                  </a:moveTo>
                  <a:cubicBezTo>
                    <a:pt x="147" y="1"/>
                    <a:pt x="111" y="10"/>
                    <a:pt x="76" y="29"/>
                  </a:cubicBezTo>
                  <a:cubicBezTo>
                    <a:pt x="24" y="57"/>
                    <a:pt x="0" y="86"/>
                    <a:pt x="24" y="144"/>
                  </a:cubicBezTo>
                  <a:cubicBezTo>
                    <a:pt x="60" y="192"/>
                    <a:pt x="112" y="218"/>
                    <a:pt x="168" y="218"/>
                  </a:cubicBezTo>
                  <a:cubicBezTo>
                    <a:pt x="193" y="218"/>
                    <a:pt x="219" y="213"/>
                    <a:pt x="244" y="202"/>
                  </a:cubicBezTo>
                  <a:cubicBezTo>
                    <a:pt x="296" y="179"/>
                    <a:pt x="319" y="115"/>
                    <a:pt x="290" y="63"/>
                  </a:cubicBezTo>
                  <a:cubicBezTo>
                    <a:pt x="273" y="22"/>
                    <a:pt x="230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15"/>
            <p:cNvSpPr/>
            <p:nvPr/>
          </p:nvSpPr>
          <p:spPr>
            <a:xfrm rot="1508308">
              <a:off x="1384125" y="511452"/>
              <a:ext cx="49189" cy="46815"/>
            </a:xfrm>
            <a:custGeom>
              <a:avLst/>
              <a:gdLst/>
              <a:ahLst/>
              <a:cxnLst/>
              <a:rect l="l" t="t" r="r" b="b"/>
              <a:pathLst>
                <a:path w="290" h="276" extrusionOk="0">
                  <a:moveTo>
                    <a:pt x="117" y="0"/>
                  </a:moveTo>
                  <a:cubicBezTo>
                    <a:pt x="105" y="0"/>
                    <a:pt x="93" y="2"/>
                    <a:pt x="81" y="5"/>
                  </a:cubicBezTo>
                  <a:cubicBezTo>
                    <a:pt x="23" y="22"/>
                    <a:pt x="0" y="138"/>
                    <a:pt x="35" y="202"/>
                  </a:cubicBezTo>
                  <a:cubicBezTo>
                    <a:pt x="59" y="250"/>
                    <a:pt x="105" y="276"/>
                    <a:pt x="152" y="276"/>
                  </a:cubicBezTo>
                  <a:cubicBezTo>
                    <a:pt x="173" y="276"/>
                    <a:pt x="195" y="270"/>
                    <a:pt x="214" y="260"/>
                  </a:cubicBezTo>
                  <a:cubicBezTo>
                    <a:pt x="278" y="219"/>
                    <a:pt x="290" y="144"/>
                    <a:pt x="249" y="86"/>
                  </a:cubicBezTo>
                  <a:cubicBezTo>
                    <a:pt x="225" y="33"/>
                    <a:pt x="17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15"/>
            <p:cNvSpPr/>
            <p:nvPr/>
          </p:nvSpPr>
          <p:spPr>
            <a:xfrm rot="1508308">
              <a:off x="675480" y="1294283"/>
              <a:ext cx="50377" cy="48341"/>
            </a:xfrm>
            <a:custGeom>
              <a:avLst/>
              <a:gdLst/>
              <a:ahLst/>
              <a:cxnLst/>
              <a:rect l="l" t="t" r="r" b="b"/>
              <a:pathLst>
                <a:path w="297" h="285" extrusionOk="0">
                  <a:moveTo>
                    <a:pt x="156" y="0"/>
                  </a:moveTo>
                  <a:cubicBezTo>
                    <a:pt x="132" y="0"/>
                    <a:pt x="108" y="9"/>
                    <a:pt x="88" y="27"/>
                  </a:cubicBezTo>
                  <a:cubicBezTo>
                    <a:pt x="24" y="73"/>
                    <a:pt x="1" y="166"/>
                    <a:pt x="30" y="241"/>
                  </a:cubicBezTo>
                  <a:cubicBezTo>
                    <a:pt x="50" y="273"/>
                    <a:pt x="71" y="284"/>
                    <a:pt x="94" y="284"/>
                  </a:cubicBezTo>
                  <a:cubicBezTo>
                    <a:pt x="124" y="284"/>
                    <a:pt x="156" y="264"/>
                    <a:pt x="186" y="247"/>
                  </a:cubicBezTo>
                  <a:cubicBezTo>
                    <a:pt x="256" y="195"/>
                    <a:pt x="296" y="137"/>
                    <a:pt x="250" y="56"/>
                  </a:cubicBezTo>
                  <a:cubicBezTo>
                    <a:pt x="229" y="20"/>
                    <a:pt x="193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15"/>
            <p:cNvSpPr/>
            <p:nvPr/>
          </p:nvSpPr>
          <p:spPr>
            <a:xfrm rot="1508308">
              <a:off x="1718096" y="683948"/>
              <a:ext cx="46475" cy="49020"/>
            </a:xfrm>
            <a:custGeom>
              <a:avLst/>
              <a:gdLst/>
              <a:ahLst/>
              <a:cxnLst/>
              <a:rect l="l" t="t" r="r" b="b"/>
              <a:pathLst>
                <a:path w="274" h="289" extrusionOk="0">
                  <a:moveTo>
                    <a:pt x="165" y="0"/>
                  </a:moveTo>
                  <a:cubicBezTo>
                    <a:pt x="151" y="0"/>
                    <a:pt x="136" y="4"/>
                    <a:pt x="123" y="10"/>
                  </a:cubicBezTo>
                  <a:cubicBezTo>
                    <a:pt x="65" y="39"/>
                    <a:pt x="1" y="190"/>
                    <a:pt x="24" y="242"/>
                  </a:cubicBezTo>
                  <a:cubicBezTo>
                    <a:pt x="40" y="273"/>
                    <a:pt x="70" y="289"/>
                    <a:pt x="103" y="289"/>
                  </a:cubicBezTo>
                  <a:cubicBezTo>
                    <a:pt x="119" y="289"/>
                    <a:pt x="136" y="285"/>
                    <a:pt x="152" y="277"/>
                  </a:cubicBezTo>
                  <a:cubicBezTo>
                    <a:pt x="233" y="236"/>
                    <a:pt x="273" y="138"/>
                    <a:pt x="244" y="51"/>
                  </a:cubicBezTo>
                  <a:cubicBezTo>
                    <a:pt x="228" y="19"/>
                    <a:pt x="197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15"/>
            <p:cNvSpPr/>
            <p:nvPr/>
          </p:nvSpPr>
          <p:spPr>
            <a:xfrm rot="1508308">
              <a:off x="1453577" y="798578"/>
              <a:ext cx="51225" cy="46645"/>
            </a:xfrm>
            <a:custGeom>
              <a:avLst/>
              <a:gdLst/>
              <a:ahLst/>
              <a:cxnLst/>
              <a:rect l="l" t="t" r="r" b="b"/>
              <a:pathLst>
                <a:path w="302" h="275" extrusionOk="0">
                  <a:moveTo>
                    <a:pt x="188" y="1"/>
                  </a:moveTo>
                  <a:cubicBezTo>
                    <a:pt x="164" y="1"/>
                    <a:pt x="140" y="10"/>
                    <a:pt x="122" y="28"/>
                  </a:cubicBezTo>
                  <a:cubicBezTo>
                    <a:pt x="41" y="86"/>
                    <a:pt x="0" y="184"/>
                    <a:pt x="47" y="230"/>
                  </a:cubicBezTo>
                  <a:cubicBezTo>
                    <a:pt x="69" y="260"/>
                    <a:pt x="101" y="274"/>
                    <a:pt x="134" y="274"/>
                  </a:cubicBezTo>
                  <a:cubicBezTo>
                    <a:pt x="160" y="274"/>
                    <a:pt x="186" y="265"/>
                    <a:pt x="209" y="248"/>
                  </a:cubicBezTo>
                  <a:cubicBezTo>
                    <a:pt x="278" y="207"/>
                    <a:pt x="301" y="120"/>
                    <a:pt x="267" y="45"/>
                  </a:cubicBezTo>
                  <a:cubicBezTo>
                    <a:pt x="250" y="16"/>
                    <a:pt x="219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15"/>
            <p:cNvSpPr/>
            <p:nvPr/>
          </p:nvSpPr>
          <p:spPr>
            <a:xfrm rot="1508308">
              <a:off x="763099" y="1498681"/>
              <a:ext cx="59197" cy="49868"/>
            </a:xfrm>
            <a:custGeom>
              <a:avLst/>
              <a:gdLst/>
              <a:ahLst/>
              <a:cxnLst/>
              <a:rect l="l" t="t" r="r" b="b"/>
              <a:pathLst>
                <a:path w="349" h="294" extrusionOk="0">
                  <a:moveTo>
                    <a:pt x="233" y="1"/>
                  </a:moveTo>
                  <a:cubicBezTo>
                    <a:pt x="202" y="1"/>
                    <a:pt x="171" y="15"/>
                    <a:pt x="152" y="42"/>
                  </a:cubicBezTo>
                  <a:cubicBezTo>
                    <a:pt x="128" y="71"/>
                    <a:pt x="111" y="99"/>
                    <a:pt x="94" y="128"/>
                  </a:cubicBezTo>
                  <a:cubicBezTo>
                    <a:pt x="59" y="169"/>
                    <a:pt x="1" y="210"/>
                    <a:pt x="59" y="267"/>
                  </a:cubicBezTo>
                  <a:cubicBezTo>
                    <a:pt x="82" y="286"/>
                    <a:pt x="103" y="294"/>
                    <a:pt x="124" y="294"/>
                  </a:cubicBezTo>
                  <a:cubicBezTo>
                    <a:pt x="162" y="294"/>
                    <a:pt x="198" y="270"/>
                    <a:pt x="239" y="244"/>
                  </a:cubicBezTo>
                  <a:cubicBezTo>
                    <a:pt x="262" y="221"/>
                    <a:pt x="285" y="192"/>
                    <a:pt x="308" y="157"/>
                  </a:cubicBezTo>
                  <a:cubicBezTo>
                    <a:pt x="349" y="111"/>
                    <a:pt x="331" y="42"/>
                    <a:pt x="279" y="13"/>
                  </a:cubicBezTo>
                  <a:cubicBezTo>
                    <a:pt x="265" y="5"/>
                    <a:pt x="249" y="1"/>
                    <a:pt x="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15"/>
            <p:cNvSpPr/>
            <p:nvPr/>
          </p:nvSpPr>
          <p:spPr>
            <a:xfrm rot="1508308">
              <a:off x="1727444" y="412363"/>
              <a:ext cx="52242" cy="44949"/>
            </a:xfrm>
            <a:custGeom>
              <a:avLst/>
              <a:gdLst/>
              <a:ahLst/>
              <a:cxnLst/>
              <a:rect l="l" t="t" r="r" b="b"/>
              <a:pathLst>
                <a:path w="308" h="265" extrusionOk="0">
                  <a:moveTo>
                    <a:pt x="82" y="1"/>
                  </a:moveTo>
                  <a:lnTo>
                    <a:pt x="1" y="53"/>
                  </a:lnTo>
                  <a:cubicBezTo>
                    <a:pt x="53" y="87"/>
                    <a:pt x="35" y="151"/>
                    <a:pt x="64" y="198"/>
                  </a:cubicBezTo>
                  <a:cubicBezTo>
                    <a:pt x="84" y="241"/>
                    <a:pt x="127" y="264"/>
                    <a:pt x="174" y="264"/>
                  </a:cubicBezTo>
                  <a:cubicBezTo>
                    <a:pt x="184" y="264"/>
                    <a:pt x="194" y="263"/>
                    <a:pt x="203" y="261"/>
                  </a:cubicBezTo>
                  <a:cubicBezTo>
                    <a:pt x="256" y="255"/>
                    <a:pt x="302" y="209"/>
                    <a:pt x="302" y="151"/>
                  </a:cubicBezTo>
                  <a:cubicBezTo>
                    <a:pt x="308" y="93"/>
                    <a:pt x="273" y="47"/>
                    <a:pt x="215" y="30"/>
                  </a:cubicBezTo>
                  <a:cubicBezTo>
                    <a:pt x="169" y="18"/>
                    <a:pt x="128" y="6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15"/>
            <p:cNvSpPr/>
            <p:nvPr/>
          </p:nvSpPr>
          <p:spPr>
            <a:xfrm rot="1508308">
              <a:off x="13835" y="1529107"/>
              <a:ext cx="53260" cy="40369"/>
            </a:xfrm>
            <a:custGeom>
              <a:avLst/>
              <a:gdLst/>
              <a:ahLst/>
              <a:cxnLst/>
              <a:rect l="l" t="t" r="r" b="b"/>
              <a:pathLst>
                <a:path w="314" h="238" extrusionOk="0">
                  <a:moveTo>
                    <a:pt x="137" y="0"/>
                  </a:moveTo>
                  <a:cubicBezTo>
                    <a:pt x="108" y="0"/>
                    <a:pt x="79" y="7"/>
                    <a:pt x="52" y="20"/>
                  </a:cubicBezTo>
                  <a:cubicBezTo>
                    <a:pt x="0" y="61"/>
                    <a:pt x="12" y="107"/>
                    <a:pt x="41" y="148"/>
                  </a:cubicBezTo>
                  <a:cubicBezTo>
                    <a:pt x="61" y="204"/>
                    <a:pt x="115" y="238"/>
                    <a:pt x="171" y="238"/>
                  </a:cubicBezTo>
                  <a:cubicBezTo>
                    <a:pt x="195" y="238"/>
                    <a:pt x="221" y="231"/>
                    <a:pt x="244" y="217"/>
                  </a:cubicBezTo>
                  <a:cubicBezTo>
                    <a:pt x="296" y="188"/>
                    <a:pt x="313" y="125"/>
                    <a:pt x="284" y="72"/>
                  </a:cubicBezTo>
                  <a:cubicBezTo>
                    <a:pt x="249" y="26"/>
                    <a:pt x="194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15"/>
            <p:cNvSpPr/>
            <p:nvPr/>
          </p:nvSpPr>
          <p:spPr>
            <a:xfrm rot="1508308">
              <a:off x="128889" y="7949"/>
              <a:ext cx="50377" cy="46645"/>
            </a:xfrm>
            <a:custGeom>
              <a:avLst/>
              <a:gdLst/>
              <a:ahLst/>
              <a:cxnLst/>
              <a:rect l="l" t="t" r="r" b="b"/>
              <a:pathLst>
                <a:path w="297" h="275" extrusionOk="0">
                  <a:moveTo>
                    <a:pt x="131" y="1"/>
                  </a:moveTo>
                  <a:cubicBezTo>
                    <a:pt x="101" y="1"/>
                    <a:pt x="71" y="12"/>
                    <a:pt x="47" y="36"/>
                  </a:cubicBezTo>
                  <a:cubicBezTo>
                    <a:pt x="1" y="100"/>
                    <a:pt x="7" y="187"/>
                    <a:pt x="65" y="239"/>
                  </a:cubicBezTo>
                  <a:cubicBezTo>
                    <a:pt x="86" y="263"/>
                    <a:pt x="116" y="275"/>
                    <a:pt x="146" y="275"/>
                  </a:cubicBezTo>
                  <a:cubicBezTo>
                    <a:pt x="181" y="275"/>
                    <a:pt x="216" y="259"/>
                    <a:pt x="238" y="228"/>
                  </a:cubicBezTo>
                  <a:cubicBezTo>
                    <a:pt x="262" y="199"/>
                    <a:pt x="279" y="175"/>
                    <a:pt x="296" y="146"/>
                  </a:cubicBezTo>
                  <a:cubicBezTo>
                    <a:pt x="279" y="112"/>
                    <a:pt x="256" y="77"/>
                    <a:pt x="227" y="48"/>
                  </a:cubicBezTo>
                  <a:cubicBezTo>
                    <a:pt x="202" y="17"/>
                    <a:pt x="167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15"/>
            <p:cNvSpPr/>
            <p:nvPr/>
          </p:nvSpPr>
          <p:spPr>
            <a:xfrm rot="1508308">
              <a:off x="271672" y="1284246"/>
              <a:ext cx="58009" cy="38334"/>
            </a:xfrm>
            <a:custGeom>
              <a:avLst/>
              <a:gdLst/>
              <a:ahLst/>
              <a:cxnLst/>
              <a:rect l="l" t="t" r="r" b="b"/>
              <a:pathLst>
                <a:path w="342" h="226" extrusionOk="0">
                  <a:moveTo>
                    <a:pt x="128" y="1"/>
                  </a:moveTo>
                  <a:cubicBezTo>
                    <a:pt x="87" y="1"/>
                    <a:pt x="50" y="7"/>
                    <a:pt x="35" y="20"/>
                  </a:cubicBezTo>
                  <a:cubicBezTo>
                    <a:pt x="0" y="55"/>
                    <a:pt x="0" y="107"/>
                    <a:pt x="29" y="142"/>
                  </a:cubicBezTo>
                  <a:cubicBezTo>
                    <a:pt x="58" y="196"/>
                    <a:pt x="112" y="226"/>
                    <a:pt x="169" y="226"/>
                  </a:cubicBezTo>
                  <a:cubicBezTo>
                    <a:pt x="202" y="226"/>
                    <a:pt x="237" y="215"/>
                    <a:pt x="267" y="194"/>
                  </a:cubicBezTo>
                  <a:cubicBezTo>
                    <a:pt x="319" y="159"/>
                    <a:pt x="342" y="113"/>
                    <a:pt x="307" y="55"/>
                  </a:cubicBezTo>
                  <a:cubicBezTo>
                    <a:pt x="282" y="19"/>
                    <a:pt x="19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15"/>
            <p:cNvSpPr/>
            <p:nvPr/>
          </p:nvSpPr>
          <p:spPr>
            <a:xfrm rot="1508308">
              <a:off x="1252476" y="1594992"/>
              <a:ext cx="53260" cy="42065"/>
            </a:xfrm>
            <a:custGeom>
              <a:avLst/>
              <a:gdLst/>
              <a:ahLst/>
              <a:cxnLst/>
              <a:rect l="l" t="t" r="r" b="b"/>
              <a:pathLst>
                <a:path w="314" h="248" extrusionOk="0">
                  <a:moveTo>
                    <a:pt x="181" y="0"/>
                  </a:moveTo>
                  <a:cubicBezTo>
                    <a:pt x="148" y="0"/>
                    <a:pt x="113" y="10"/>
                    <a:pt x="82" y="31"/>
                  </a:cubicBezTo>
                  <a:cubicBezTo>
                    <a:pt x="24" y="54"/>
                    <a:pt x="1" y="129"/>
                    <a:pt x="35" y="187"/>
                  </a:cubicBezTo>
                  <a:cubicBezTo>
                    <a:pt x="60" y="225"/>
                    <a:pt x="105" y="247"/>
                    <a:pt x="150" y="247"/>
                  </a:cubicBezTo>
                  <a:cubicBezTo>
                    <a:pt x="181" y="247"/>
                    <a:pt x="212" y="237"/>
                    <a:pt x="238" y="216"/>
                  </a:cubicBezTo>
                  <a:cubicBezTo>
                    <a:pt x="296" y="182"/>
                    <a:pt x="313" y="106"/>
                    <a:pt x="279" y="48"/>
                  </a:cubicBezTo>
                  <a:cubicBezTo>
                    <a:pt x="259" y="16"/>
                    <a:pt x="222" y="0"/>
                    <a:pt x="1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15"/>
            <p:cNvSpPr/>
            <p:nvPr/>
          </p:nvSpPr>
          <p:spPr>
            <a:xfrm rot="1508308">
              <a:off x="310207" y="1702299"/>
              <a:ext cx="52242" cy="45288"/>
            </a:xfrm>
            <a:custGeom>
              <a:avLst/>
              <a:gdLst/>
              <a:ahLst/>
              <a:cxnLst/>
              <a:rect l="l" t="t" r="r" b="b"/>
              <a:pathLst>
                <a:path w="308" h="267" extrusionOk="0">
                  <a:moveTo>
                    <a:pt x="171" y="0"/>
                  </a:moveTo>
                  <a:cubicBezTo>
                    <a:pt x="141" y="0"/>
                    <a:pt x="110" y="12"/>
                    <a:pt x="87" y="35"/>
                  </a:cubicBezTo>
                  <a:cubicBezTo>
                    <a:pt x="23" y="76"/>
                    <a:pt x="0" y="168"/>
                    <a:pt x="41" y="232"/>
                  </a:cubicBezTo>
                  <a:cubicBezTo>
                    <a:pt x="66" y="255"/>
                    <a:pt x="98" y="266"/>
                    <a:pt x="130" y="266"/>
                  </a:cubicBezTo>
                  <a:cubicBezTo>
                    <a:pt x="163" y="266"/>
                    <a:pt x="196" y="253"/>
                    <a:pt x="220" y="226"/>
                  </a:cubicBezTo>
                  <a:cubicBezTo>
                    <a:pt x="290" y="186"/>
                    <a:pt x="307" y="93"/>
                    <a:pt x="255" y="35"/>
                  </a:cubicBezTo>
                  <a:cubicBezTo>
                    <a:pt x="232" y="12"/>
                    <a:pt x="201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15"/>
            <p:cNvSpPr/>
            <p:nvPr/>
          </p:nvSpPr>
          <p:spPr>
            <a:xfrm rot="1508308">
              <a:off x="1326347" y="1620639"/>
              <a:ext cx="48341" cy="49359"/>
            </a:xfrm>
            <a:custGeom>
              <a:avLst/>
              <a:gdLst/>
              <a:ahLst/>
              <a:cxnLst/>
              <a:rect l="l" t="t" r="r" b="b"/>
              <a:pathLst>
                <a:path w="285" h="291" extrusionOk="0">
                  <a:moveTo>
                    <a:pt x="140" y="1"/>
                  </a:moveTo>
                  <a:cubicBezTo>
                    <a:pt x="120" y="1"/>
                    <a:pt x="101" y="6"/>
                    <a:pt x="82" y="17"/>
                  </a:cubicBezTo>
                  <a:cubicBezTo>
                    <a:pt x="18" y="75"/>
                    <a:pt x="1" y="162"/>
                    <a:pt x="30" y="243"/>
                  </a:cubicBezTo>
                  <a:cubicBezTo>
                    <a:pt x="50" y="277"/>
                    <a:pt x="76" y="291"/>
                    <a:pt x="106" y="291"/>
                  </a:cubicBezTo>
                  <a:cubicBezTo>
                    <a:pt x="128" y="291"/>
                    <a:pt x="151" y="284"/>
                    <a:pt x="175" y="272"/>
                  </a:cubicBezTo>
                  <a:cubicBezTo>
                    <a:pt x="256" y="237"/>
                    <a:pt x="285" y="139"/>
                    <a:pt x="244" y="63"/>
                  </a:cubicBezTo>
                  <a:cubicBezTo>
                    <a:pt x="221" y="24"/>
                    <a:pt x="181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15"/>
            <p:cNvSpPr/>
            <p:nvPr/>
          </p:nvSpPr>
          <p:spPr>
            <a:xfrm rot="1508308">
              <a:off x="824033" y="1248129"/>
              <a:ext cx="53260" cy="44779"/>
            </a:xfrm>
            <a:custGeom>
              <a:avLst/>
              <a:gdLst/>
              <a:ahLst/>
              <a:cxnLst/>
              <a:rect l="l" t="t" r="r" b="b"/>
              <a:pathLst>
                <a:path w="314" h="264" extrusionOk="0">
                  <a:moveTo>
                    <a:pt x="187" y="0"/>
                  </a:moveTo>
                  <a:cubicBezTo>
                    <a:pt x="159" y="0"/>
                    <a:pt x="131" y="13"/>
                    <a:pt x="117" y="39"/>
                  </a:cubicBezTo>
                  <a:cubicBezTo>
                    <a:pt x="70" y="92"/>
                    <a:pt x="1" y="144"/>
                    <a:pt x="41" y="225"/>
                  </a:cubicBezTo>
                  <a:cubicBezTo>
                    <a:pt x="67" y="250"/>
                    <a:pt x="100" y="263"/>
                    <a:pt x="134" y="263"/>
                  </a:cubicBezTo>
                  <a:cubicBezTo>
                    <a:pt x="170" y="263"/>
                    <a:pt x="206" y="249"/>
                    <a:pt x="233" y="219"/>
                  </a:cubicBezTo>
                  <a:cubicBezTo>
                    <a:pt x="285" y="167"/>
                    <a:pt x="314" y="103"/>
                    <a:pt x="262" y="39"/>
                  </a:cubicBezTo>
                  <a:cubicBezTo>
                    <a:pt x="244" y="13"/>
                    <a:pt x="215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15"/>
            <p:cNvSpPr/>
            <p:nvPr/>
          </p:nvSpPr>
          <p:spPr>
            <a:xfrm rot="1508308">
              <a:off x="21752" y="2581019"/>
              <a:ext cx="62080" cy="41726"/>
            </a:xfrm>
            <a:custGeom>
              <a:avLst/>
              <a:gdLst/>
              <a:ahLst/>
              <a:cxnLst/>
              <a:rect l="l" t="t" r="r" b="b"/>
              <a:pathLst>
                <a:path w="366" h="246" extrusionOk="0">
                  <a:moveTo>
                    <a:pt x="62" y="0"/>
                  </a:moveTo>
                  <a:cubicBezTo>
                    <a:pt x="48" y="0"/>
                    <a:pt x="36" y="5"/>
                    <a:pt x="24" y="16"/>
                  </a:cubicBezTo>
                  <a:cubicBezTo>
                    <a:pt x="1" y="45"/>
                    <a:pt x="30" y="92"/>
                    <a:pt x="47" y="126"/>
                  </a:cubicBezTo>
                  <a:cubicBezTo>
                    <a:pt x="105" y="190"/>
                    <a:pt x="180" y="231"/>
                    <a:pt x="262" y="242"/>
                  </a:cubicBezTo>
                  <a:cubicBezTo>
                    <a:pt x="269" y="245"/>
                    <a:pt x="276" y="246"/>
                    <a:pt x="284" y="246"/>
                  </a:cubicBezTo>
                  <a:cubicBezTo>
                    <a:pt x="310" y="246"/>
                    <a:pt x="335" y="230"/>
                    <a:pt x="348" y="207"/>
                  </a:cubicBezTo>
                  <a:cubicBezTo>
                    <a:pt x="366" y="167"/>
                    <a:pt x="348" y="115"/>
                    <a:pt x="308" y="103"/>
                  </a:cubicBezTo>
                  <a:cubicBezTo>
                    <a:pt x="244" y="68"/>
                    <a:pt x="186" y="45"/>
                    <a:pt x="122" y="16"/>
                  </a:cubicBezTo>
                  <a:cubicBezTo>
                    <a:pt x="102" y="9"/>
                    <a:pt x="81" y="0"/>
                    <a:pt x="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15"/>
            <p:cNvSpPr/>
            <p:nvPr/>
          </p:nvSpPr>
          <p:spPr>
            <a:xfrm rot="1508308">
              <a:off x="687195" y="9101"/>
              <a:ext cx="58179" cy="39860"/>
            </a:xfrm>
            <a:custGeom>
              <a:avLst/>
              <a:gdLst/>
              <a:ahLst/>
              <a:cxnLst/>
              <a:rect l="l" t="t" r="r" b="b"/>
              <a:pathLst>
                <a:path w="343" h="235" extrusionOk="0">
                  <a:moveTo>
                    <a:pt x="65" y="0"/>
                  </a:moveTo>
                  <a:cubicBezTo>
                    <a:pt x="48" y="0"/>
                    <a:pt x="31" y="7"/>
                    <a:pt x="18" y="29"/>
                  </a:cubicBezTo>
                  <a:cubicBezTo>
                    <a:pt x="1" y="69"/>
                    <a:pt x="24" y="92"/>
                    <a:pt x="47" y="121"/>
                  </a:cubicBezTo>
                  <a:cubicBezTo>
                    <a:pt x="88" y="168"/>
                    <a:pt x="140" y="202"/>
                    <a:pt x="192" y="226"/>
                  </a:cubicBezTo>
                  <a:cubicBezTo>
                    <a:pt x="204" y="232"/>
                    <a:pt x="218" y="235"/>
                    <a:pt x="231" y="235"/>
                  </a:cubicBezTo>
                  <a:cubicBezTo>
                    <a:pt x="267" y="235"/>
                    <a:pt x="301" y="213"/>
                    <a:pt x="314" y="179"/>
                  </a:cubicBezTo>
                  <a:cubicBezTo>
                    <a:pt x="343" y="133"/>
                    <a:pt x="320" y="75"/>
                    <a:pt x="267" y="63"/>
                  </a:cubicBezTo>
                  <a:cubicBezTo>
                    <a:pt x="215" y="40"/>
                    <a:pt x="163" y="23"/>
                    <a:pt x="111" y="11"/>
                  </a:cubicBezTo>
                  <a:cubicBezTo>
                    <a:pt x="97" y="6"/>
                    <a:pt x="81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15"/>
            <p:cNvSpPr/>
            <p:nvPr/>
          </p:nvSpPr>
          <p:spPr>
            <a:xfrm rot="1508308">
              <a:off x="796315" y="971518"/>
              <a:ext cx="36468" cy="55974"/>
            </a:xfrm>
            <a:custGeom>
              <a:avLst/>
              <a:gdLst/>
              <a:ahLst/>
              <a:cxnLst/>
              <a:rect l="l" t="t" r="r" b="b"/>
              <a:pathLst>
                <a:path w="215" h="330" extrusionOk="0">
                  <a:moveTo>
                    <a:pt x="90" y="0"/>
                  </a:moveTo>
                  <a:cubicBezTo>
                    <a:pt x="82" y="0"/>
                    <a:pt x="73" y="1"/>
                    <a:pt x="64" y="3"/>
                  </a:cubicBezTo>
                  <a:cubicBezTo>
                    <a:pt x="0" y="21"/>
                    <a:pt x="0" y="79"/>
                    <a:pt x="12" y="137"/>
                  </a:cubicBezTo>
                  <a:cubicBezTo>
                    <a:pt x="18" y="194"/>
                    <a:pt x="23" y="241"/>
                    <a:pt x="29" y="287"/>
                  </a:cubicBezTo>
                  <a:cubicBezTo>
                    <a:pt x="53" y="317"/>
                    <a:pt x="77" y="330"/>
                    <a:pt x="99" y="330"/>
                  </a:cubicBezTo>
                  <a:cubicBezTo>
                    <a:pt x="120" y="330"/>
                    <a:pt x="140" y="318"/>
                    <a:pt x="157" y="299"/>
                  </a:cubicBezTo>
                  <a:cubicBezTo>
                    <a:pt x="203" y="247"/>
                    <a:pt x="215" y="171"/>
                    <a:pt x="191" y="108"/>
                  </a:cubicBezTo>
                  <a:cubicBezTo>
                    <a:pt x="176" y="56"/>
                    <a:pt x="152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15"/>
            <p:cNvSpPr/>
            <p:nvPr/>
          </p:nvSpPr>
          <p:spPr>
            <a:xfrm rot="1508308">
              <a:off x="1057364" y="1946373"/>
              <a:ext cx="47323" cy="40199"/>
            </a:xfrm>
            <a:custGeom>
              <a:avLst/>
              <a:gdLst/>
              <a:ahLst/>
              <a:cxnLst/>
              <a:rect l="l" t="t" r="r" b="b"/>
              <a:pathLst>
                <a:path w="279" h="237" extrusionOk="0">
                  <a:moveTo>
                    <a:pt x="153" y="1"/>
                  </a:moveTo>
                  <a:cubicBezTo>
                    <a:pt x="134" y="1"/>
                    <a:pt x="115" y="6"/>
                    <a:pt x="99" y="17"/>
                  </a:cubicBezTo>
                  <a:cubicBezTo>
                    <a:pt x="35" y="46"/>
                    <a:pt x="0" y="86"/>
                    <a:pt x="29" y="162"/>
                  </a:cubicBezTo>
                  <a:cubicBezTo>
                    <a:pt x="51" y="209"/>
                    <a:pt x="100" y="237"/>
                    <a:pt x="150" y="237"/>
                  </a:cubicBezTo>
                  <a:cubicBezTo>
                    <a:pt x="168" y="237"/>
                    <a:pt x="186" y="233"/>
                    <a:pt x="203" y="225"/>
                  </a:cubicBezTo>
                  <a:cubicBezTo>
                    <a:pt x="255" y="191"/>
                    <a:pt x="278" y="127"/>
                    <a:pt x="249" y="69"/>
                  </a:cubicBezTo>
                  <a:cubicBezTo>
                    <a:pt x="234" y="25"/>
                    <a:pt x="193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15"/>
            <p:cNvSpPr/>
            <p:nvPr/>
          </p:nvSpPr>
          <p:spPr>
            <a:xfrm rot="1508308">
              <a:off x="1167511" y="411696"/>
              <a:ext cx="48341" cy="40199"/>
            </a:xfrm>
            <a:custGeom>
              <a:avLst/>
              <a:gdLst/>
              <a:ahLst/>
              <a:cxnLst/>
              <a:rect l="l" t="t" r="r" b="b"/>
              <a:pathLst>
                <a:path w="285" h="237" extrusionOk="0">
                  <a:moveTo>
                    <a:pt x="138" y="1"/>
                  </a:moveTo>
                  <a:cubicBezTo>
                    <a:pt x="115" y="1"/>
                    <a:pt x="92" y="7"/>
                    <a:pt x="70" y="21"/>
                  </a:cubicBezTo>
                  <a:cubicBezTo>
                    <a:pt x="18" y="50"/>
                    <a:pt x="0" y="113"/>
                    <a:pt x="29" y="166"/>
                  </a:cubicBezTo>
                  <a:cubicBezTo>
                    <a:pt x="56" y="210"/>
                    <a:pt x="101" y="236"/>
                    <a:pt x="149" y="236"/>
                  </a:cubicBezTo>
                  <a:cubicBezTo>
                    <a:pt x="175" y="236"/>
                    <a:pt x="202" y="228"/>
                    <a:pt x="226" y="212"/>
                  </a:cubicBezTo>
                  <a:cubicBezTo>
                    <a:pt x="273" y="177"/>
                    <a:pt x="284" y="108"/>
                    <a:pt x="250" y="67"/>
                  </a:cubicBezTo>
                  <a:cubicBezTo>
                    <a:pt x="227" y="25"/>
                    <a:pt x="183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15"/>
            <p:cNvSpPr/>
            <p:nvPr/>
          </p:nvSpPr>
          <p:spPr>
            <a:xfrm rot="1508308">
              <a:off x="737824" y="3052698"/>
              <a:ext cx="54278" cy="37486"/>
            </a:xfrm>
            <a:custGeom>
              <a:avLst/>
              <a:gdLst/>
              <a:ahLst/>
              <a:cxnLst/>
              <a:rect l="l" t="t" r="r" b="b"/>
              <a:pathLst>
                <a:path w="320" h="221" extrusionOk="0">
                  <a:moveTo>
                    <a:pt x="191" y="1"/>
                  </a:moveTo>
                  <a:cubicBezTo>
                    <a:pt x="159" y="1"/>
                    <a:pt x="121" y="10"/>
                    <a:pt x="82" y="29"/>
                  </a:cubicBezTo>
                  <a:cubicBezTo>
                    <a:pt x="30" y="52"/>
                    <a:pt x="1" y="87"/>
                    <a:pt x="24" y="144"/>
                  </a:cubicBezTo>
                  <a:cubicBezTo>
                    <a:pt x="54" y="194"/>
                    <a:pt x="106" y="220"/>
                    <a:pt x="160" y="220"/>
                  </a:cubicBezTo>
                  <a:cubicBezTo>
                    <a:pt x="189" y="220"/>
                    <a:pt x="218" y="213"/>
                    <a:pt x="244" y="197"/>
                  </a:cubicBezTo>
                  <a:cubicBezTo>
                    <a:pt x="296" y="173"/>
                    <a:pt x="319" y="116"/>
                    <a:pt x="296" y="63"/>
                  </a:cubicBezTo>
                  <a:cubicBezTo>
                    <a:pt x="279" y="22"/>
                    <a:pt x="240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15"/>
            <p:cNvSpPr/>
            <p:nvPr/>
          </p:nvSpPr>
          <p:spPr>
            <a:xfrm rot="1508308">
              <a:off x="2360116" y="1694954"/>
              <a:ext cx="56144" cy="30701"/>
            </a:xfrm>
            <a:custGeom>
              <a:avLst/>
              <a:gdLst/>
              <a:ahLst/>
              <a:cxnLst/>
              <a:rect l="l" t="t" r="r" b="b"/>
              <a:pathLst>
                <a:path w="331" h="181" extrusionOk="0">
                  <a:moveTo>
                    <a:pt x="53" y="1"/>
                  </a:moveTo>
                  <a:cubicBezTo>
                    <a:pt x="6" y="1"/>
                    <a:pt x="0" y="42"/>
                    <a:pt x="12" y="82"/>
                  </a:cubicBezTo>
                  <a:cubicBezTo>
                    <a:pt x="54" y="145"/>
                    <a:pt x="125" y="180"/>
                    <a:pt x="199" y="180"/>
                  </a:cubicBezTo>
                  <a:cubicBezTo>
                    <a:pt x="227" y="180"/>
                    <a:pt x="257" y="175"/>
                    <a:pt x="284" y="163"/>
                  </a:cubicBezTo>
                  <a:cubicBezTo>
                    <a:pt x="313" y="146"/>
                    <a:pt x="331" y="117"/>
                    <a:pt x="331" y="82"/>
                  </a:cubicBezTo>
                  <a:cubicBezTo>
                    <a:pt x="331" y="47"/>
                    <a:pt x="307" y="13"/>
                    <a:pt x="273" y="7"/>
                  </a:cubicBezTo>
                  <a:cubicBezTo>
                    <a:pt x="197" y="1"/>
                    <a:pt x="122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15"/>
            <p:cNvSpPr/>
            <p:nvPr/>
          </p:nvSpPr>
          <p:spPr>
            <a:xfrm rot="1508308">
              <a:off x="1436470" y="1987243"/>
              <a:ext cx="58688" cy="38164"/>
            </a:xfrm>
            <a:custGeom>
              <a:avLst/>
              <a:gdLst/>
              <a:ahLst/>
              <a:cxnLst/>
              <a:rect l="l" t="t" r="r" b="b"/>
              <a:pathLst>
                <a:path w="346" h="225" extrusionOk="0">
                  <a:moveTo>
                    <a:pt x="248" y="0"/>
                  </a:moveTo>
                  <a:cubicBezTo>
                    <a:pt x="241" y="0"/>
                    <a:pt x="234" y="1"/>
                    <a:pt x="227" y="3"/>
                  </a:cubicBezTo>
                  <a:cubicBezTo>
                    <a:pt x="209" y="9"/>
                    <a:pt x="186" y="15"/>
                    <a:pt x="175" y="26"/>
                  </a:cubicBezTo>
                  <a:cubicBezTo>
                    <a:pt x="140" y="43"/>
                    <a:pt x="99" y="55"/>
                    <a:pt x="59" y="55"/>
                  </a:cubicBezTo>
                  <a:cubicBezTo>
                    <a:pt x="1" y="84"/>
                    <a:pt x="1" y="171"/>
                    <a:pt x="59" y="206"/>
                  </a:cubicBezTo>
                  <a:cubicBezTo>
                    <a:pt x="87" y="219"/>
                    <a:pt x="116" y="225"/>
                    <a:pt x="144" y="225"/>
                  </a:cubicBezTo>
                  <a:cubicBezTo>
                    <a:pt x="217" y="225"/>
                    <a:pt x="286" y="185"/>
                    <a:pt x="319" y="119"/>
                  </a:cubicBezTo>
                  <a:cubicBezTo>
                    <a:pt x="345" y="62"/>
                    <a:pt x="306" y="0"/>
                    <a:pt x="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15"/>
            <p:cNvSpPr/>
            <p:nvPr/>
          </p:nvSpPr>
          <p:spPr>
            <a:xfrm rot="1508308">
              <a:off x="21698" y="804987"/>
              <a:ext cx="44270" cy="46815"/>
            </a:xfrm>
            <a:custGeom>
              <a:avLst/>
              <a:gdLst/>
              <a:ahLst/>
              <a:cxnLst/>
              <a:rect l="l" t="t" r="r" b="b"/>
              <a:pathLst>
                <a:path w="261" h="276" extrusionOk="0">
                  <a:moveTo>
                    <a:pt x="137" y="1"/>
                  </a:moveTo>
                  <a:cubicBezTo>
                    <a:pt x="116" y="1"/>
                    <a:pt x="94" y="9"/>
                    <a:pt x="75" y="25"/>
                  </a:cubicBezTo>
                  <a:cubicBezTo>
                    <a:pt x="12" y="77"/>
                    <a:pt x="0" y="170"/>
                    <a:pt x="46" y="240"/>
                  </a:cubicBezTo>
                  <a:cubicBezTo>
                    <a:pt x="67" y="264"/>
                    <a:pt x="94" y="275"/>
                    <a:pt x="121" y="275"/>
                  </a:cubicBezTo>
                  <a:cubicBezTo>
                    <a:pt x="147" y="275"/>
                    <a:pt x="172" y="265"/>
                    <a:pt x="191" y="245"/>
                  </a:cubicBezTo>
                  <a:cubicBezTo>
                    <a:pt x="255" y="199"/>
                    <a:pt x="261" y="106"/>
                    <a:pt x="214" y="48"/>
                  </a:cubicBezTo>
                  <a:cubicBezTo>
                    <a:pt x="197" y="18"/>
                    <a:pt x="168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15"/>
            <p:cNvSpPr/>
            <p:nvPr/>
          </p:nvSpPr>
          <p:spPr>
            <a:xfrm rot="1508308">
              <a:off x="519560" y="586181"/>
              <a:ext cx="45458" cy="46136"/>
            </a:xfrm>
            <a:custGeom>
              <a:avLst/>
              <a:gdLst/>
              <a:ahLst/>
              <a:cxnLst/>
              <a:rect l="l" t="t" r="r" b="b"/>
              <a:pathLst>
                <a:path w="268" h="272" extrusionOk="0">
                  <a:moveTo>
                    <a:pt x="170" y="1"/>
                  </a:moveTo>
                  <a:cubicBezTo>
                    <a:pt x="150" y="1"/>
                    <a:pt x="128" y="11"/>
                    <a:pt x="105" y="25"/>
                  </a:cubicBezTo>
                  <a:cubicBezTo>
                    <a:pt x="30" y="54"/>
                    <a:pt x="1" y="141"/>
                    <a:pt x="36" y="217"/>
                  </a:cubicBezTo>
                  <a:cubicBezTo>
                    <a:pt x="55" y="252"/>
                    <a:pt x="90" y="271"/>
                    <a:pt x="126" y="271"/>
                  </a:cubicBezTo>
                  <a:cubicBezTo>
                    <a:pt x="143" y="271"/>
                    <a:pt x="160" y="267"/>
                    <a:pt x="175" y="257"/>
                  </a:cubicBezTo>
                  <a:cubicBezTo>
                    <a:pt x="244" y="205"/>
                    <a:pt x="267" y="112"/>
                    <a:pt x="227" y="37"/>
                  </a:cubicBezTo>
                  <a:cubicBezTo>
                    <a:pt x="209" y="11"/>
                    <a:pt x="191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15"/>
            <p:cNvSpPr/>
            <p:nvPr/>
          </p:nvSpPr>
          <p:spPr>
            <a:xfrm rot="1508308">
              <a:off x="1011106" y="1447356"/>
              <a:ext cx="51225" cy="42405"/>
            </a:xfrm>
            <a:custGeom>
              <a:avLst/>
              <a:gdLst/>
              <a:ahLst/>
              <a:cxnLst/>
              <a:rect l="l" t="t" r="r" b="b"/>
              <a:pathLst>
                <a:path w="302" h="250" extrusionOk="0">
                  <a:moveTo>
                    <a:pt x="121" y="0"/>
                  </a:moveTo>
                  <a:cubicBezTo>
                    <a:pt x="98" y="0"/>
                    <a:pt x="75" y="7"/>
                    <a:pt x="53" y="21"/>
                  </a:cubicBezTo>
                  <a:cubicBezTo>
                    <a:pt x="1" y="61"/>
                    <a:pt x="1" y="142"/>
                    <a:pt x="53" y="183"/>
                  </a:cubicBezTo>
                  <a:cubicBezTo>
                    <a:pt x="83" y="221"/>
                    <a:pt x="121" y="249"/>
                    <a:pt x="163" y="249"/>
                  </a:cubicBezTo>
                  <a:cubicBezTo>
                    <a:pt x="185" y="249"/>
                    <a:pt x="209" y="241"/>
                    <a:pt x="232" y="224"/>
                  </a:cubicBezTo>
                  <a:cubicBezTo>
                    <a:pt x="302" y="171"/>
                    <a:pt x="273" y="113"/>
                    <a:pt x="232" y="61"/>
                  </a:cubicBezTo>
                  <a:cubicBezTo>
                    <a:pt x="206" y="23"/>
                    <a:pt x="164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15"/>
            <p:cNvSpPr/>
            <p:nvPr/>
          </p:nvSpPr>
          <p:spPr>
            <a:xfrm rot="1508308">
              <a:off x="2142760" y="1986728"/>
              <a:ext cx="53260" cy="35111"/>
            </a:xfrm>
            <a:custGeom>
              <a:avLst/>
              <a:gdLst/>
              <a:ahLst/>
              <a:cxnLst/>
              <a:rect l="l" t="t" r="r" b="b"/>
              <a:pathLst>
                <a:path w="314" h="207" extrusionOk="0">
                  <a:moveTo>
                    <a:pt x="223" y="0"/>
                  </a:moveTo>
                  <a:cubicBezTo>
                    <a:pt x="156" y="0"/>
                    <a:pt x="37" y="43"/>
                    <a:pt x="18" y="81"/>
                  </a:cubicBezTo>
                  <a:cubicBezTo>
                    <a:pt x="0" y="110"/>
                    <a:pt x="6" y="139"/>
                    <a:pt x="29" y="162"/>
                  </a:cubicBezTo>
                  <a:cubicBezTo>
                    <a:pt x="62" y="190"/>
                    <a:pt x="101" y="206"/>
                    <a:pt x="142" y="206"/>
                  </a:cubicBezTo>
                  <a:cubicBezTo>
                    <a:pt x="153" y="206"/>
                    <a:pt x="163" y="205"/>
                    <a:pt x="174" y="203"/>
                  </a:cubicBezTo>
                  <a:cubicBezTo>
                    <a:pt x="232" y="197"/>
                    <a:pt x="279" y="162"/>
                    <a:pt x="302" y="110"/>
                  </a:cubicBezTo>
                  <a:cubicBezTo>
                    <a:pt x="313" y="69"/>
                    <a:pt x="296" y="23"/>
                    <a:pt x="255" y="6"/>
                  </a:cubicBezTo>
                  <a:cubicBezTo>
                    <a:pt x="248" y="2"/>
                    <a:pt x="236" y="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15"/>
            <p:cNvSpPr/>
            <p:nvPr/>
          </p:nvSpPr>
          <p:spPr>
            <a:xfrm rot="1508308">
              <a:off x="86252" y="1024770"/>
              <a:ext cx="47323" cy="45118"/>
            </a:xfrm>
            <a:custGeom>
              <a:avLst/>
              <a:gdLst/>
              <a:ahLst/>
              <a:cxnLst/>
              <a:rect l="l" t="t" r="r" b="b"/>
              <a:pathLst>
                <a:path w="279" h="266" extrusionOk="0">
                  <a:moveTo>
                    <a:pt x="123" y="0"/>
                  </a:moveTo>
                  <a:cubicBezTo>
                    <a:pt x="110" y="0"/>
                    <a:pt x="96" y="3"/>
                    <a:pt x="81" y="8"/>
                  </a:cubicBezTo>
                  <a:cubicBezTo>
                    <a:pt x="0" y="37"/>
                    <a:pt x="6" y="95"/>
                    <a:pt x="35" y="159"/>
                  </a:cubicBezTo>
                  <a:cubicBezTo>
                    <a:pt x="67" y="223"/>
                    <a:pt x="129" y="266"/>
                    <a:pt x="182" y="266"/>
                  </a:cubicBezTo>
                  <a:cubicBezTo>
                    <a:pt x="196" y="266"/>
                    <a:pt x="209" y="263"/>
                    <a:pt x="220" y="257"/>
                  </a:cubicBezTo>
                  <a:cubicBezTo>
                    <a:pt x="278" y="211"/>
                    <a:pt x="273" y="153"/>
                    <a:pt x="244" y="95"/>
                  </a:cubicBezTo>
                  <a:cubicBezTo>
                    <a:pt x="215" y="48"/>
                    <a:pt x="179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15"/>
            <p:cNvSpPr/>
            <p:nvPr/>
          </p:nvSpPr>
          <p:spPr>
            <a:xfrm rot="1508308">
              <a:off x="2255090" y="826772"/>
              <a:ext cx="42405" cy="50716"/>
            </a:xfrm>
            <a:custGeom>
              <a:avLst/>
              <a:gdLst/>
              <a:ahLst/>
              <a:cxnLst/>
              <a:rect l="l" t="t" r="r" b="b"/>
              <a:pathLst>
                <a:path w="250" h="299" extrusionOk="0">
                  <a:moveTo>
                    <a:pt x="106" y="1"/>
                  </a:moveTo>
                  <a:cubicBezTo>
                    <a:pt x="88" y="1"/>
                    <a:pt x="70" y="5"/>
                    <a:pt x="53" y="15"/>
                  </a:cubicBezTo>
                  <a:cubicBezTo>
                    <a:pt x="1" y="38"/>
                    <a:pt x="7" y="171"/>
                    <a:pt x="88" y="287"/>
                  </a:cubicBezTo>
                  <a:cubicBezTo>
                    <a:pt x="90" y="294"/>
                    <a:pt x="100" y="299"/>
                    <a:pt x="113" y="299"/>
                  </a:cubicBezTo>
                  <a:cubicBezTo>
                    <a:pt x="132" y="299"/>
                    <a:pt x="159" y="290"/>
                    <a:pt x="186" y="270"/>
                  </a:cubicBezTo>
                  <a:cubicBezTo>
                    <a:pt x="244" y="218"/>
                    <a:pt x="250" y="119"/>
                    <a:pt x="198" y="55"/>
                  </a:cubicBezTo>
                  <a:cubicBezTo>
                    <a:pt x="178" y="20"/>
                    <a:pt x="143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15"/>
            <p:cNvSpPr/>
            <p:nvPr/>
          </p:nvSpPr>
          <p:spPr>
            <a:xfrm rot="1508308">
              <a:off x="1436732" y="1905932"/>
              <a:ext cx="55295" cy="36807"/>
            </a:xfrm>
            <a:custGeom>
              <a:avLst/>
              <a:gdLst/>
              <a:ahLst/>
              <a:cxnLst/>
              <a:rect l="l" t="t" r="r" b="b"/>
              <a:pathLst>
                <a:path w="326" h="217" extrusionOk="0">
                  <a:moveTo>
                    <a:pt x="109" y="0"/>
                  </a:moveTo>
                  <a:cubicBezTo>
                    <a:pt x="87" y="0"/>
                    <a:pt x="70" y="3"/>
                    <a:pt x="59" y="10"/>
                  </a:cubicBezTo>
                  <a:cubicBezTo>
                    <a:pt x="1" y="51"/>
                    <a:pt x="36" y="97"/>
                    <a:pt x="59" y="137"/>
                  </a:cubicBezTo>
                  <a:cubicBezTo>
                    <a:pt x="85" y="187"/>
                    <a:pt x="137" y="216"/>
                    <a:pt x="190" y="216"/>
                  </a:cubicBezTo>
                  <a:cubicBezTo>
                    <a:pt x="218" y="216"/>
                    <a:pt x="247" y="208"/>
                    <a:pt x="273" y="190"/>
                  </a:cubicBezTo>
                  <a:cubicBezTo>
                    <a:pt x="314" y="161"/>
                    <a:pt x="325" y="109"/>
                    <a:pt x="302" y="68"/>
                  </a:cubicBezTo>
                  <a:cubicBezTo>
                    <a:pt x="284" y="32"/>
                    <a:pt x="17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15"/>
            <p:cNvSpPr/>
            <p:nvPr/>
          </p:nvSpPr>
          <p:spPr>
            <a:xfrm rot="1508308">
              <a:off x="1417305" y="1234643"/>
              <a:ext cx="51225" cy="36638"/>
            </a:xfrm>
            <a:custGeom>
              <a:avLst/>
              <a:gdLst/>
              <a:ahLst/>
              <a:cxnLst/>
              <a:rect l="l" t="t" r="r" b="b"/>
              <a:pathLst>
                <a:path w="302" h="216" extrusionOk="0">
                  <a:moveTo>
                    <a:pt x="139" y="0"/>
                  </a:moveTo>
                  <a:cubicBezTo>
                    <a:pt x="107" y="0"/>
                    <a:pt x="75" y="10"/>
                    <a:pt x="47" y="28"/>
                  </a:cubicBezTo>
                  <a:cubicBezTo>
                    <a:pt x="12" y="46"/>
                    <a:pt x="1" y="92"/>
                    <a:pt x="24" y="127"/>
                  </a:cubicBezTo>
                  <a:cubicBezTo>
                    <a:pt x="54" y="182"/>
                    <a:pt x="112" y="216"/>
                    <a:pt x="170" y="216"/>
                  </a:cubicBezTo>
                  <a:cubicBezTo>
                    <a:pt x="191" y="216"/>
                    <a:pt x="212" y="211"/>
                    <a:pt x="232" y="202"/>
                  </a:cubicBezTo>
                  <a:cubicBezTo>
                    <a:pt x="284" y="173"/>
                    <a:pt x="302" y="109"/>
                    <a:pt x="267" y="63"/>
                  </a:cubicBezTo>
                  <a:cubicBezTo>
                    <a:pt x="236" y="21"/>
                    <a:pt x="18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15"/>
            <p:cNvSpPr/>
            <p:nvPr/>
          </p:nvSpPr>
          <p:spPr>
            <a:xfrm rot="1508308">
              <a:off x="580835" y="1587561"/>
              <a:ext cx="38503" cy="52582"/>
            </a:xfrm>
            <a:custGeom>
              <a:avLst/>
              <a:gdLst/>
              <a:ahLst/>
              <a:cxnLst/>
              <a:rect l="l" t="t" r="r" b="b"/>
              <a:pathLst>
                <a:path w="227" h="310" extrusionOk="0">
                  <a:moveTo>
                    <a:pt x="121" y="1"/>
                  </a:moveTo>
                  <a:cubicBezTo>
                    <a:pt x="83" y="1"/>
                    <a:pt x="41" y="35"/>
                    <a:pt x="0" y="59"/>
                  </a:cubicBezTo>
                  <a:cubicBezTo>
                    <a:pt x="41" y="117"/>
                    <a:pt x="12" y="192"/>
                    <a:pt x="29" y="256"/>
                  </a:cubicBezTo>
                  <a:cubicBezTo>
                    <a:pt x="37" y="288"/>
                    <a:pt x="57" y="309"/>
                    <a:pt x="83" y="309"/>
                  </a:cubicBezTo>
                  <a:cubicBezTo>
                    <a:pt x="95" y="309"/>
                    <a:pt x="108" y="305"/>
                    <a:pt x="122" y="296"/>
                  </a:cubicBezTo>
                  <a:cubicBezTo>
                    <a:pt x="192" y="244"/>
                    <a:pt x="226" y="152"/>
                    <a:pt x="197" y="65"/>
                  </a:cubicBezTo>
                  <a:cubicBezTo>
                    <a:pt x="174" y="17"/>
                    <a:pt x="148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15"/>
            <p:cNvSpPr/>
            <p:nvPr/>
          </p:nvSpPr>
          <p:spPr>
            <a:xfrm rot="1508308">
              <a:off x="878752" y="1087616"/>
              <a:ext cx="39521" cy="46475"/>
            </a:xfrm>
            <a:custGeom>
              <a:avLst/>
              <a:gdLst/>
              <a:ahLst/>
              <a:cxnLst/>
              <a:rect l="l" t="t" r="r" b="b"/>
              <a:pathLst>
                <a:path w="233" h="274" extrusionOk="0">
                  <a:moveTo>
                    <a:pt x="118" y="0"/>
                  </a:moveTo>
                  <a:cubicBezTo>
                    <a:pt x="102" y="0"/>
                    <a:pt x="86" y="5"/>
                    <a:pt x="70" y="14"/>
                  </a:cubicBezTo>
                  <a:cubicBezTo>
                    <a:pt x="18" y="78"/>
                    <a:pt x="1" y="165"/>
                    <a:pt x="24" y="246"/>
                  </a:cubicBezTo>
                  <a:cubicBezTo>
                    <a:pt x="40" y="265"/>
                    <a:pt x="57" y="274"/>
                    <a:pt x="77" y="274"/>
                  </a:cubicBezTo>
                  <a:cubicBezTo>
                    <a:pt x="93" y="274"/>
                    <a:pt x="110" y="268"/>
                    <a:pt x="128" y="258"/>
                  </a:cubicBezTo>
                  <a:cubicBezTo>
                    <a:pt x="203" y="223"/>
                    <a:pt x="232" y="124"/>
                    <a:pt x="192" y="49"/>
                  </a:cubicBezTo>
                  <a:cubicBezTo>
                    <a:pt x="180" y="18"/>
                    <a:pt x="151" y="0"/>
                    <a:pt x="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15"/>
            <p:cNvSpPr/>
            <p:nvPr/>
          </p:nvSpPr>
          <p:spPr>
            <a:xfrm rot="1508308">
              <a:off x="73191" y="1099011"/>
              <a:ext cx="48341" cy="40369"/>
            </a:xfrm>
            <a:custGeom>
              <a:avLst/>
              <a:gdLst/>
              <a:ahLst/>
              <a:cxnLst/>
              <a:rect l="l" t="t" r="r" b="b"/>
              <a:pathLst>
                <a:path w="285" h="238" extrusionOk="0">
                  <a:moveTo>
                    <a:pt x="112" y="0"/>
                  </a:moveTo>
                  <a:cubicBezTo>
                    <a:pt x="92" y="0"/>
                    <a:pt x="70" y="6"/>
                    <a:pt x="47" y="19"/>
                  </a:cubicBezTo>
                  <a:cubicBezTo>
                    <a:pt x="0" y="48"/>
                    <a:pt x="6" y="95"/>
                    <a:pt x="35" y="141"/>
                  </a:cubicBezTo>
                  <a:cubicBezTo>
                    <a:pt x="65" y="197"/>
                    <a:pt x="134" y="237"/>
                    <a:pt x="191" y="237"/>
                  </a:cubicBezTo>
                  <a:cubicBezTo>
                    <a:pt x="211" y="237"/>
                    <a:pt x="229" y="232"/>
                    <a:pt x="244" y="222"/>
                  </a:cubicBezTo>
                  <a:cubicBezTo>
                    <a:pt x="284" y="181"/>
                    <a:pt x="284" y="112"/>
                    <a:pt x="244" y="77"/>
                  </a:cubicBezTo>
                  <a:cubicBezTo>
                    <a:pt x="206" y="36"/>
                    <a:pt x="163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15"/>
            <p:cNvSpPr/>
            <p:nvPr/>
          </p:nvSpPr>
          <p:spPr>
            <a:xfrm rot="1508308">
              <a:off x="1833917" y="1432865"/>
              <a:ext cx="46306" cy="42744"/>
            </a:xfrm>
            <a:custGeom>
              <a:avLst/>
              <a:gdLst/>
              <a:ahLst/>
              <a:cxnLst/>
              <a:rect l="l" t="t" r="r" b="b"/>
              <a:pathLst>
                <a:path w="273" h="252" extrusionOk="0">
                  <a:moveTo>
                    <a:pt x="128" y="1"/>
                  </a:moveTo>
                  <a:cubicBezTo>
                    <a:pt x="86" y="1"/>
                    <a:pt x="50" y="28"/>
                    <a:pt x="35" y="67"/>
                  </a:cubicBezTo>
                  <a:cubicBezTo>
                    <a:pt x="0" y="114"/>
                    <a:pt x="6" y="177"/>
                    <a:pt x="47" y="218"/>
                  </a:cubicBezTo>
                  <a:cubicBezTo>
                    <a:pt x="73" y="242"/>
                    <a:pt x="97" y="252"/>
                    <a:pt x="120" y="252"/>
                  </a:cubicBezTo>
                  <a:cubicBezTo>
                    <a:pt x="158" y="252"/>
                    <a:pt x="191" y="223"/>
                    <a:pt x="220" y="183"/>
                  </a:cubicBezTo>
                  <a:cubicBezTo>
                    <a:pt x="226" y="177"/>
                    <a:pt x="226" y="166"/>
                    <a:pt x="232" y="160"/>
                  </a:cubicBezTo>
                  <a:cubicBezTo>
                    <a:pt x="273" y="90"/>
                    <a:pt x="226" y="9"/>
                    <a:pt x="151" y="3"/>
                  </a:cubicBezTo>
                  <a:cubicBezTo>
                    <a:pt x="143" y="2"/>
                    <a:pt x="136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15"/>
            <p:cNvSpPr/>
            <p:nvPr/>
          </p:nvSpPr>
          <p:spPr>
            <a:xfrm rot="1508308">
              <a:off x="862336" y="2185284"/>
              <a:ext cx="44270" cy="41556"/>
            </a:xfrm>
            <a:custGeom>
              <a:avLst/>
              <a:gdLst/>
              <a:ahLst/>
              <a:cxnLst/>
              <a:rect l="l" t="t" r="r" b="b"/>
              <a:pathLst>
                <a:path w="261" h="245" extrusionOk="0">
                  <a:moveTo>
                    <a:pt x="156" y="0"/>
                  </a:moveTo>
                  <a:cubicBezTo>
                    <a:pt x="136" y="0"/>
                    <a:pt x="116" y="8"/>
                    <a:pt x="99" y="23"/>
                  </a:cubicBezTo>
                  <a:cubicBezTo>
                    <a:pt x="41" y="69"/>
                    <a:pt x="0" y="179"/>
                    <a:pt x="35" y="214"/>
                  </a:cubicBezTo>
                  <a:cubicBezTo>
                    <a:pt x="55" y="236"/>
                    <a:pt x="75" y="245"/>
                    <a:pt x="95" y="245"/>
                  </a:cubicBezTo>
                  <a:cubicBezTo>
                    <a:pt x="122" y="245"/>
                    <a:pt x="150" y="230"/>
                    <a:pt x="180" y="214"/>
                  </a:cubicBezTo>
                  <a:cubicBezTo>
                    <a:pt x="238" y="179"/>
                    <a:pt x="261" y="98"/>
                    <a:pt x="220" y="40"/>
                  </a:cubicBezTo>
                  <a:cubicBezTo>
                    <a:pt x="207" y="14"/>
                    <a:pt x="182" y="0"/>
                    <a:pt x="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15"/>
            <p:cNvSpPr/>
            <p:nvPr/>
          </p:nvSpPr>
          <p:spPr>
            <a:xfrm rot="1508308">
              <a:off x="1167263" y="2387182"/>
              <a:ext cx="49189" cy="36977"/>
            </a:xfrm>
            <a:custGeom>
              <a:avLst/>
              <a:gdLst/>
              <a:ahLst/>
              <a:cxnLst/>
              <a:rect l="l" t="t" r="r" b="b"/>
              <a:pathLst>
                <a:path w="290" h="218" extrusionOk="0">
                  <a:moveTo>
                    <a:pt x="137" y="0"/>
                  </a:moveTo>
                  <a:cubicBezTo>
                    <a:pt x="105" y="0"/>
                    <a:pt x="74" y="9"/>
                    <a:pt x="47" y="26"/>
                  </a:cubicBezTo>
                  <a:cubicBezTo>
                    <a:pt x="0" y="67"/>
                    <a:pt x="23" y="113"/>
                    <a:pt x="52" y="154"/>
                  </a:cubicBezTo>
                  <a:cubicBezTo>
                    <a:pt x="83" y="192"/>
                    <a:pt x="121" y="217"/>
                    <a:pt x="163" y="217"/>
                  </a:cubicBezTo>
                  <a:cubicBezTo>
                    <a:pt x="185" y="217"/>
                    <a:pt x="208" y="210"/>
                    <a:pt x="232" y="195"/>
                  </a:cubicBezTo>
                  <a:cubicBezTo>
                    <a:pt x="284" y="166"/>
                    <a:pt x="290" y="96"/>
                    <a:pt x="255" y="50"/>
                  </a:cubicBezTo>
                  <a:cubicBezTo>
                    <a:pt x="222" y="16"/>
                    <a:pt x="179" y="0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15"/>
            <p:cNvSpPr/>
            <p:nvPr/>
          </p:nvSpPr>
          <p:spPr>
            <a:xfrm rot="1508308">
              <a:off x="2352139" y="495946"/>
              <a:ext cx="49189" cy="46306"/>
            </a:xfrm>
            <a:custGeom>
              <a:avLst/>
              <a:gdLst/>
              <a:ahLst/>
              <a:cxnLst/>
              <a:rect l="l" t="t" r="r" b="b"/>
              <a:pathLst>
                <a:path w="290" h="273" extrusionOk="0">
                  <a:moveTo>
                    <a:pt x="199" y="1"/>
                  </a:moveTo>
                  <a:cubicBezTo>
                    <a:pt x="176" y="1"/>
                    <a:pt x="155" y="13"/>
                    <a:pt x="139" y="32"/>
                  </a:cubicBezTo>
                  <a:cubicBezTo>
                    <a:pt x="116" y="61"/>
                    <a:pt x="93" y="96"/>
                    <a:pt x="70" y="131"/>
                  </a:cubicBezTo>
                  <a:cubicBezTo>
                    <a:pt x="47" y="165"/>
                    <a:pt x="0" y="206"/>
                    <a:pt x="52" y="252"/>
                  </a:cubicBezTo>
                  <a:cubicBezTo>
                    <a:pt x="69" y="267"/>
                    <a:pt x="84" y="272"/>
                    <a:pt x="97" y="272"/>
                  </a:cubicBezTo>
                  <a:cubicBezTo>
                    <a:pt x="126" y="272"/>
                    <a:pt x="150" y="247"/>
                    <a:pt x="174" y="235"/>
                  </a:cubicBezTo>
                  <a:cubicBezTo>
                    <a:pt x="226" y="206"/>
                    <a:pt x="261" y="160"/>
                    <a:pt x="278" y="108"/>
                  </a:cubicBezTo>
                  <a:cubicBezTo>
                    <a:pt x="290" y="67"/>
                    <a:pt x="267" y="26"/>
                    <a:pt x="232" y="9"/>
                  </a:cubicBezTo>
                  <a:cubicBezTo>
                    <a:pt x="221" y="3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15"/>
            <p:cNvSpPr/>
            <p:nvPr/>
          </p:nvSpPr>
          <p:spPr>
            <a:xfrm rot="1508308">
              <a:off x="1808" y="2380082"/>
              <a:ext cx="41387" cy="43253"/>
            </a:xfrm>
            <a:custGeom>
              <a:avLst/>
              <a:gdLst/>
              <a:ahLst/>
              <a:cxnLst/>
              <a:rect l="l" t="t" r="r" b="b"/>
              <a:pathLst>
                <a:path w="244" h="255" extrusionOk="0">
                  <a:moveTo>
                    <a:pt x="131" y="1"/>
                  </a:moveTo>
                  <a:cubicBezTo>
                    <a:pt x="118" y="1"/>
                    <a:pt x="105" y="4"/>
                    <a:pt x="93" y="11"/>
                  </a:cubicBezTo>
                  <a:cubicBezTo>
                    <a:pt x="41" y="46"/>
                    <a:pt x="0" y="167"/>
                    <a:pt x="29" y="214"/>
                  </a:cubicBezTo>
                  <a:cubicBezTo>
                    <a:pt x="44" y="240"/>
                    <a:pt x="72" y="255"/>
                    <a:pt x="101" y="255"/>
                  </a:cubicBezTo>
                  <a:cubicBezTo>
                    <a:pt x="116" y="255"/>
                    <a:pt x="131" y="251"/>
                    <a:pt x="145" y="243"/>
                  </a:cubicBezTo>
                  <a:cubicBezTo>
                    <a:pt x="220" y="202"/>
                    <a:pt x="244" y="115"/>
                    <a:pt x="197" y="46"/>
                  </a:cubicBezTo>
                  <a:cubicBezTo>
                    <a:pt x="185" y="18"/>
                    <a:pt x="15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15"/>
            <p:cNvSpPr/>
            <p:nvPr/>
          </p:nvSpPr>
          <p:spPr>
            <a:xfrm rot="1508308">
              <a:off x="1705927" y="553257"/>
              <a:ext cx="51394" cy="30362"/>
            </a:xfrm>
            <a:custGeom>
              <a:avLst/>
              <a:gdLst/>
              <a:ahLst/>
              <a:cxnLst/>
              <a:rect l="l" t="t" r="r" b="b"/>
              <a:pathLst>
                <a:path w="303" h="179" extrusionOk="0">
                  <a:moveTo>
                    <a:pt x="106" y="0"/>
                  </a:moveTo>
                  <a:cubicBezTo>
                    <a:pt x="78" y="0"/>
                    <a:pt x="50" y="9"/>
                    <a:pt x="24" y="35"/>
                  </a:cubicBezTo>
                  <a:cubicBezTo>
                    <a:pt x="1" y="59"/>
                    <a:pt x="1" y="93"/>
                    <a:pt x="18" y="117"/>
                  </a:cubicBezTo>
                  <a:cubicBezTo>
                    <a:pt x="45" y="159"/>
                    <a:pt x="105" y="179"/>
                    <a:pt x="163" y="179"/>
                  </a:cubicBezTo>
                  <a:cubicBezTo>
                    <a:pt x="216" y="179"/>
                    <a:pt x="268" y="162"/>
                    <a:pt x="290" y="128"/>
                  </a:cubicBezTo>
                  <a:cubicBezTo>
                    <a:pt x="296" y="122"/>
                    <a:pt x="296" y="117"/>
                    <a:pt x="296" y="111"/>
                  </a:cubicBezTo>
                  <a:cubicBezTo>
                    <a:pt x="302" y="76"/>
                    <a:pt x="279" y="41"/>
                    <a:pt x="244" y="35"/>
                  </a:cubicBezTo>
                  <a:cubicBezTo>
                    <a:pt x="201" y="25"/>
                    <a:pt x="153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15"/>
            <p:cNvSpPr/>
            <p:nvPr/>
          </p:nvSpPr>
          <p:spPr>
            <a:xfrm rot="1508308">
              <a:off x="1143676" y="1469162"/>
              <a:ext cx="39351" cy="46815"/>
            </a:xfrm>
            <a:custGeom>
              <a:avLst/>
              <a:gdLst/>
              <a:ahLst/>
              <a:cxnLst/>
              <a:rect l="l" t="t" r="r" b="b"/>
              <a:pathLst>
                <a:path w="232" h="276" extrusionOk="0">
                  <a:moveTo>
                    <a:pt x="105" y="0"/>
                  </a:moveTo>
                  <a:cubicBezTo>
                    <a:pt x="94" y="0"/>
                    <a:pt x="82" y="3"/>
                    <a:pt x="70" y="8"/>
                  </a:cubicBezTo>
                  <a:cubicBezTo>
                    <a:pt x="18" y="43"/>
                    <a:pt x="0" y="194"/>
                    <a:pt x="41" y="240"/>
                  </a:cubicBezTo>
                  <a:cubicBezTo>
                    <a:pt x="54" y="264"/>
                    <a:pt x="78" y="276"/>
                    <a:pt x="102" y="276"/>
                  </a:cubicBezTo>
                  <a:cubicBezTo>
                    <a:pt x="119" y="276"/>
                    <a:pt x="136" y="270"/>
                    <a:pt x="151" y="258"/>
                  </a:cubicBezTo>
                  <a:cubicBezTo>
                    <a:pt x="215" y="211"/>
                    <a:pt x="232" y="124"/>
                    <a:pt x="180" y="61"/>
                  </a:cubicBezTo>
                  <a:cubicBezTo>
                    <a:pt x="162" y="25"/>
                    <a:pt x="138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15"/>
            <p:cNvSpPr/>
            <p:nvPr/>
          </p:nvSpPr>
          <p:spPr>
            <a:xfrm rot="1508308">
              <a:off x="977076" y="1262787"/>
              <a:ext cx="39521" cy="45288"/>
            </a:xfrm>
            <a:custGeom>
              <a:avLst/>
              <a:gdLst/>
              <a:ahLst/>
              <a:cxnLst/>
              <a:rect l="l" t="t" r="r" b="b"/>
              <a:pathLst>
                <a:path w="233" h="267" extrusionOk="0">
                  <a:moveTo>
                    <a:pt x="106" y="1"/>
                  </a:moveTo>
                  <a:cubicBezTo>
                    <a:pt x="94" y="1"/>
                    <a:pt x="82" y="3"/>
                    <a:pt x="70" y="9"/>
                  </a:cubicBezTo>
                  <a:cubicBezTo>
                    <a:pt x="18" y="32"/>
                    <a:pt x="0" y="136"/>
                    <a:pt x="41" y="212"/>
                  </a:cubicBezTo>
                  <a:cubicBezTo>
                    <a:pt x="63" y="242"/>
                    <a:pt x="91" y="266"/>
                    <a:pt x="126" y="266"/>
                  </a:cubicBezTo>
                  <a:cubicBezTo>
                    <a:pt x="138" y="266"/>
                    <a:pt x="150" y="264"/>
                    <a:pt x="163" y="258"/>
                  </a:cubicBezTo>
                  <a:cubicBezTo>
                    <a:pt x="215" y="235"/>
                    <a:pt x="232" y="136"/>
                    <a:pt x="186" y="61"/>
                  </a:cubicBezTo>
                  <a:cubicBezTo>
                    <a:pt x="168" y="26"/>
                    <a:pt x="141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15"/>
            <p:cNvSpPr/>
            <p:nvPr/>
          </p:nvSpPr>
          <p:spPr>
            <a:xfrm rot="1508308">
              <a:off x="1336226" y="1245913"/>
              <a:ext cx="49189" cy="35789"/>
            </a:xfrm>
            <a:custGeom>
              <a:avLst/>
              <a:gdLst/>
              <a:ahLst/>
              <a:cxnLst/>
              <a:rect l="l" t="t" r="r" b="b"/>
              <a:pathLst>
                <a:path w="290" h="211" extrusionOk="0">
                  <a:moveTo>
                    <a:pt x="128" y="1"/>
                  </a:moveTo>
                  <a:cubicBezTo>
                    <a:pt x="104" y="1"/>
                    <a:pt x="80" y="6"/>
                    <a:pt x="58" y="17"/>
                  </a:cubicBezTo>
                  <a:cubicBezTo>
                    <a:pt x="12" y="52"/>
                    <a:pt x="0" y="116"/>
                    <a:pt x="35" y="162"/>
                  </a:cubicBezTo>
                  <a:cubicBezTo>
                    <a:pt x="61" y="194"/>
                    <a:pt x="97" y="210"/>
                    <a:pt x="133" y="210"/>
                  </a:cubicBezTo>
                  <a:cubicBezTo>
                    <a:pt x="162" y="210"/>
                    <a:pt x="191" y="200"/>
                    <a:pt x="214" y="179"/>
                  </a:cubicBezTo>
                  <a:cubicBezTo>
                    <a:pt x="261" y="156"/>
                    <a:pt x="290" y="121"/>
                    <a:pt x="261" y="63"/>
                  </a:cubicBezTo>
                  <a:cubicBezTo>
                    <a:pt x="229" y="24"/>
                    <a:pt x="179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15"/>
            <p:cNvSpPr/>
            <p:nvPr/>
          </p:nvSpPr>
          <p:spPr>
            <a:xfrm rot="1508308">
              <a:off x="520679" y="1449811"/>
              <a:ext cx="43422" cy="39351"/>
            </a:xfrm>
            <a:custGeom>
              <a:avLst/>
              <a:gdLst/>
              <a:ahLst/>
              <a:cxnLst/>
              <a:rect l="l" t="t" r="r" b="b"/>
              <a:pathLst>
                <a:path w="256" h="232" extrusionOk="0">
                  <a:moveTo>
                    <a:pt x="126" y="0"/>
                  </a:moveTo>
                  <a:cubicBezTo>
                    <a:pt x="109" y="0"/>
                    <a:pt x="92" y="5"/>
                    <a:pt x="76" y="14"/>
                  </a:cubicBezTo>
                  <a:cubicBezTo>
                    <a:pt x="1" y="55"/>
                    <a:pt x="36" y="119"/>
                    <a:pt x="47" y="159"/>
                  </a:cubicBezTo>
                  <a:cubicBezTo>
                    <a:pt x="74" y="206"/>
                    <a:pt x="104" y="231"/>
                    <a:pt x="138" y="231"/>
                  </a:cubicBezTo>
                  <a:cubicBezTo>
                    <a:pt x="155" y="231"/>
                    <a:pt x="173" y="225"/>
                    <a:pt x="192" y="211"/>
                  </a:cubicBezTo>
                  <a:cubicBezTo>
                    <a:pt x="244" y="177"/>
                    <a:pt x="256" y="101"/>
                    <a:pt x="215" y="49"/>
                  </a:cubicBezTo>
                  <a:cubicBezTo>
                    <a:pt x="196" y="18"/>
                    <a:pt x="161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15"/>
            <p:cNvSpPr/>
            <p:nvPr/>
          </p:nvSpPr>
          <p:spPr>
            <a:xfrm rot="1508308">
              <a:off x="476723" y="1607783"/>
              <a:ext cx="43253" cy="40878"/>
            </a:xfrm>
            <a:custGeom>
              <a:avLst/>
              <a:gdLst/>
              <a:ahLst/>
              <a:cxnLst/>
              <a:rect l="l" t="t" r="r" b="b"/>
              <a:pathLst>
                <a:path w="255" h="241" extrusionOk="0">
                  <a:moveTo>
                    <a:pt x="158" y="0"/>
                  </a:moveTo>
                  <a:cubicBezTo>
                    <a:pt x="139" y="0"/>
                    <a:pt x="120" y="7"/>
                    <a:pt x="104" y="23"/>
                  </a:cubicBezTo>
                  <a:cubicBezTo>
                    <a:pt x="52" y="64"/>
                    <a:pt x="0" y="116"/>
                    <a:pt x="23" y="191"/>
                  </a:cubicBezTo>
                  <a:cubicBezTo>
                    <a:pt x="39" y="228"/>
                    <a:pt x="62" y="240"/>
                    <a:pt x="90" y="240"/>
                  </a:cubicBezTo>
                  <a:cubicBezTo>
                    <a:pt x="114" y="240"/>
                    <a:pt x="141" y="231"/>
                    <a:pt x="168" y="220"/>
                  </a:cubicBezTo>
                  <a:cubicBezTo>
                    <a:pt x="232" y="185"/>
                    <a:pt x="255" y="110"/>
                    <a:pt x="226" y="46"/>
                  </a:cubicBezTo>
                  <a:cubicBezTo>
                    <a:pt x="215" y="18"/>
                    <a:pt x="187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15"/>
            <p:cNvSpPr/>
            <p:nvPr/>
          </p:nvSpPr>
          <p:spPr>
            <a:xfrm rot="1508308">
              <a:off x="1498761" y="418038"/>
              <a:ext cx="42405" cy="39012"/>
            </a:xfrm>
            <a:custGeom>
              <a:avLst/>
              <a:gdLst/>
              <a:ahLst/>
              <a:cxnLst/>
              <a:rect l="l" t="t" r="r" b="b"/>
              <a:pathLst>
                <a:path w="250" h="230" extrusionOk="0">
                  <a:moveTo>
                    <a:pt x="115" y="1"/>
                  </a:moveTo>
                  <a:cubicBezTo>
                    <a:pt x="97" y="1"/>
                    <a:pt x="78" y="7"/>
                    <a:pt x="59" y="21"/>
                  </a:cubicBezTo>
                  <a:cubicBezTo>
                    <a:pt x="1" y="61"/>
                    <a:pt x="7" y="114"/>
                    <a:pt x="41" y="171"/>
                  </a:cubicBezTo>
                  <a:cubicBezTo>
                    <a:pt x="60" y="209"/>
                    <a:pt x="99" y="230"/>
                    <a:pt x="138" y="230"/>
                  </a:cubicBezTo>
                  <a:cubicBezTo>
                    <a:pt x="159" y="230"/>
                    <a:pt x="180" y="224"/>
                    <a:pt x="198" y="212"/>
                  </a:cubicBezTo>
                  <a:cubicBezTo>
                    <a:pt x="250" y="177"/>
                    <a:pt x="244" y="114"/>
                    <a:pt x="209" y="67"/>
                  </a:cubicBezTo>
                  <a:cubicBezTo>
                    <a:pt x="189" y="31"/>
                    <a:pt x="155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15"/>
            <p:cNvSpPr/>
            <p:nvPr/>
          </p:nvSpPr>
          <p:spPr>
            <a:xfrm rot="1508308">
              <a:off x="1180134" y="77416"/>
              <a:ext cx="43422" cy="38164"/>
            </a:xfrm>
            <a:custGeom>
              <a:avLst/>
              <a:gdLst/>
              <a:ahLst/>
              <a:cxnLst/>
              <a:rect l="l" t="t" r="r" b="b"/>
              <a:pathLst>
                <a:path w="256" h="225" extrusionOk="0">
                  <a:moveTo>
                    <a:pt x="124" y="0"/>
                  </a:moveTo>
                  <a:cubicBezTo>
                    <a:pt x="106" y="0"/>
                    <a:pt x="87" y="5"/>
                    <a:pt x="70" y="16"/>
                  </a:cubicBezTo>
                  <a:cubicBezTo>
                    <a:pt x="18" y="40"/>
                    <a:pt x="1" y="109"/>
                    <a:pt x="36" y="155"/>
                  </a:cubicBezTo>
                  <a:cubicBezTo>
                    <a:pt x="53" y="198"/>
                    <a:pt x="98" y="225"/>
                    <a:pt x="143" y="225"/>
                  </a:cubicBezTo>
                  <a:cubicBezTo>
                    <a:pt x="160" y="225"/>
                    <a:pt x="177" y="221"/>
                    <a:pt x="192" y="213"/>
                  </a:cubicBezTo>
                  <a:cubicBezTo>
                    <a:pt x="238" y="184"/>
                    <a:pt x="256" y="115"/>
                    <a:pt x="221" y="69"/>
                  </a:cubicBezTo>
                  <a:cubicBezTo>
                    <a:pt x="205" y="25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15"/>
            <p:cNvSpPr/>
            <p:nvPr/>
          </p:nvSpPr>
          <p:spPr>
            <a:xfrm rot="1508308">
              <a:off x="182030" y="172086"/>
              <a:ext cx="49359" cy="33076"/>
            </a:xfrm>
            <a:custGeom>
              <a:avLst/>
              <a:gdLst/>
              <a:ahLst/>
              <a:cxnLst/>
              <a:rect l="l" t="t" r="r" b="b"/>
              <a:pathLst>
                <a:path w="291" h="195" extrusionOk="0">
                  <a:moveTo>
                    <a:pt x="179" y="0"/>
                  </a:moveTo>
                  <a:cubicBezTo>
                    <a:pt x="148" y="0"/>
                    <a:pt x="114" y="16"/>
                    <a:pt x="82" y="36"/>
                  </a:cubicBezTo>
                  <a:cubicBezTo>
                    <a:pt x="41" y="59"/>
                    <a:pt x="1" y="88"/>
                    <a:pt x="18" y="146"/>
                  </a:cubicBezTo>
                  <a:cubicBezTo>
                    <a:pt x="28" y="178"/>
                    <a:pt x="59" y="194"/>
                    <a:pt x="98" y="194"/>
                  </a:cubicBezTo>
                  <a:cubicBezTo>
                    <a:pt x="130" y="194"/>
                    <a:pt x="167" y="184"/>
                    <a:pt x="203" y="163"/>
                  </a:cubicBezTo>
                  <a:cubicBezTo>
                    <a:pt x="244" y="134"/>
                    <a:pt x="290" y="99"/>
                    <a:pt x="244" y="36"/>
                  </a:cubicBezTo>
                  <a:cubicBezTo>
                    <a:pt x="226" y="10"/>
                    <a:pt x="204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15"/>
            <p:cNvSpPr/>
            <p:nvPr/>
          </p:nvSpPr>
          <p:spPr>
            <a:xfrm rot="1508308">
              <a:off x="1611563" y="2085866"/>
              <a:ext cx="48341" cy="41048"/>
            </a:xfrm>
            <a:custGeom>
              <a:avLst/>
              <a:gdLst/>
              <a:ahLst/>
              <a:cxnLst/>
              <a:rect l="l" t="t" r="r" b="b"/>
              <a:pathLst>
                <a:path w="285" h="242" extrusionOk="0">
                  <a:moveTo>
                    <a:pt x="209" y="0"/>
                  </a:moveTo>
                  <a:cubicBezTo>
                    <a:pt x="184" y="0"/>
                    <a:pt x="159" y="18"/>
                    <a:pt x="134" y="36"/>
                  </a:cubicBezTo>
                  <a:cubicBezTo>
                    <a:pt x="110" y="54"/>
                    <a:pt x="93" y="71"/>
                    <a:pt x="76" y="94"/>
                  </a:cubicBezTo>
                  <a:cubicBezTo>
                    <a:pt x="47" y="129"/>
                    <a:pt x="0" y="175"/>
                    <a:pt x="41" y="222"/>
                  </a:cubicBezTo>
                  <a:cubicBezTo>
                    <a:pt x="53" y="236"/>
                    <a:pt x="68" y="241"/>
                    <a:pt x="84" y="241"/>
                  </a:cubicBezTo>
                  <a:cubicBezTo>
                    <a:pt x="115" y="241"/>
                    <a:pt x="150" y="221"/>
                    <a:pt x="180" y="198"/>
                  </a:cubicBezTo>
                  <a:cubicBezTo>
                    <a:pt x="203" y="181"/>
                    <a:pt x="226" y="158"/>
                    <a:pt x="244" y="140"/>
                  </a:cubicBezTo>
                  <a:cubicBezTo>
                    <a:pt x="278" y="112"/>
                    <a:pt x="284" y="59"/>
                    <a:pt x="255" y="25"/>
                  </a:cubicBezTo>
                  <a:cubicBezTo>
                    <a:pt x="240" y="7"/>
                    <a:pt x="225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15"/>
            <p:cNvSpPr/>
            <p:nvPr/>
          </p:nvSpPr>
          <p:spPr>
            <a:xfrm rot="1508308">
              <a:off x="1270222" y="667947"/>
              <a:ext cx="40539" cy="40878"/>
            </a:xfrm>
            <a:custGeom>
              <a:avLst/>
              <a:gdLst/>
              <a:ahLst/>
              <a:cxnLst/>
              <a:rect l="l" t="t" r="r" b="b"/>
              <a:pathLst>
                <a:path w="239" h="241" extrusionOk="0">
                  <a:moveTo>
                    <a:pt x="114" y="1"/>
                  </a:moveTo>
                  <a:cubicBezTo>
                    <a:pt x="95" y="1"/>
                    <a:pt x="75" y="7"/>
                    <a:pt x="59" y="19"/>
                  </a:cubicBezTo>
                  <a:cubicBezTo>
                    <a:pt x="7" y="65"/>
                    <a:pt x="1" y="146"/>
                    <a:pt x="41" y="204"/>
                  </a:cubicBezTo>
                  <a:cubicBezTo>
                    <a:pt x="59" y="229"/>
                    <a:pt x="86" y="241"/>
                    <a:pt x="112" y="241"/>
                  </a:cubicBezTo>
                  <a:cubicBezTo>
                    <a:pt x="128" y="241"/>
                    <a:pt x="144" y="236"/>
                    <a:pt x="157" y="227"/>
                  </a:cubicBezTo>
                  <a:cubicBezTo>
                    <a:pt x="221" y="193"/>
                    <a:pt x="238" y="112"/>
                    <a:pt x="198" y="54"/>
                  </a:cubicBezTo>
                  <a:cubicBezTo>
                    <a:pt x="183" y="20"/>
                    <a:pt x="149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15"/>
            <p:cNvSpPr/>
            <p:nvPr/>
          </p:nvSpPr>
          <p:spPr>
            <a:xfrm rot="1508308">
              <a:off x="1859153" y="533291"/>
              <a:ext cx="44270" cy="36129"/>
            </a:xfrm>
            <a:custGeom>
              <a:avLst/>
              <a:gdLst/>
              <a:ahLst/>
              <a:cxnLst/>
              <a:rect l="l" t="t" r="r" b="b"/>
              <a:pathLst>
                <a:path w="261" h="213" extrusionOk="0">
                  <a:moveTo>
                    <a:pt x="130" y="1"/>
                  </a:moveTo>
                  <a:cubicBezTo>
                    <a:pt x="111" y="1"/>
                    <a:pt x="92" y="5"/>
                    <a:pt x="75" y="14"/>
                  </a:cubicBezTo>
                  <a:cubicBezTo>
                    <a:pt x="23" y="55"/>
                    <a:pt x="0" y="107"/>
                    <a:pt x="41" y="159"/>
                  </a:cubicBezTo>
                  <a:cubicBezTo>
                    <a:pt x="62" y="194"/>
                    <a:pt x="97" y="212"/>
                    <a:pt x="134" y="212"/>
                  </a:cubicBezTo>
                  <a:cubicBezTo>
                    <a:pt x="158" y="212"/>
                    <a:pt x="182" y="204"/>
                    <a:pt x="203" y="188"/>
                  </a:cubicBezTo>
                  <a:cubicBezTo>
                    <a:pt x="249" y="165"/>
                    <a:pt x="261" y="101"/>
                    <a:pt x="232" y="61"/>
                  </a:cubicBezTo>
                  <a:cubicBezTo>
                    <a:pt x="212" y="21"/>
                    <a:pt x="171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15"/>
            <p:cNvSpPr/>
            <p:nvPr/>
          </p:nvSpPr>
          <p:spPr>
            <a:xfrm rot="1508308">
              <a:off x="111389" y="1280521"/>
              <a:ext cx="40539" cy="39860"/>
            </a:xfrm>
            <a:custGeom>
              <a:avLst/>
              <a:gdLst/>
              <a:ahLst/>
              <a:cxnLst/>
              <a:rect l="l" t="t" r="r" b="b"/>
              <a:pathLst>
                <a:path w="239" h="235" extrusionOk="0">
                  <a:moveTo>
                    <a:pt x="127" y="1"/>
                  </a:moveTo>
                  <a:cubicBezTo>
                    <a:pt x="109" y="1"/>
                    <a:pt x="91" y="6"/>
                    <a:pt x="76" y="17"/>
                  </a:cubicBezTo>
                  <a:cubicBezTo>
                    <a:pt x="18" y="57"/>
                    <a:pt x="1" y="133"/>
                    <a:pt x="30" y="196"/>
                  </a:cubicBezTo>
                  <a:cubicBezTo>
                    <a:pt x="47" y="221"/>
                    <a:pt x="74" y="234"/>
                    <a:pt x="102" y="234"/>
                  </a:cubicBezTo>
                  <a:cubicBezTo>
                    <a:pt x="121" y="234"/>
                    <a:pt x="141" y="228"/>
                    <a:pt x="157" y="214"/>
                  </a:cubicBezTo>
                  <a:cubicBezTo>
                    <a:pt x="221" y="179"/>
                    <a:pt x="238" y="98"/>
                    <a:pt x="204" y="40"/>
                  </a:cubicBezTo>
                  <a:cubicBezTo>
                    <a:pt x="185" y="15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15"/>
            <p:cNvSpPr/>
            <p:nvPr/>
          </p:nvSpPr>
          <p:spPr>
            <a:xfrm rot="1508308">
              <a:off x="43223" y="1800740"/>
              <a:ext cx="46306" cy="36298"/>
            </a:xfrm>
            <a:custGeom>
              <a:avLst/>
              <a:gdLst/>
              <a:ahLst/>
              <a:cxnLst/>
              <a:rect l="l" t="t" r="r" b="b"/>
              <a:pathLst>
                <a:path w="273" h="214" extrusionOk="0">
                  <a:moveTo>
                    <a:pt x="96" y="0"/>
                  </a:moveTo>
                  <a:cubicBezTo>
                    <a:pt x="75" y="0"/>
                    <a:pt x="56" y="6"/>
                    <a:pt x="41" y="19"/>
                  </a:cubicBezTo>
                  <a:cubicBezTo>
                    <a:pt x="12" y="42"/>
                    <a:pt x="0" y="88"/>
                    <a:pt x="24" y="117"/>
                  </a:cubicBezTo>
                  <a:cubicBezTo>
                    <a:pt x="60" y="176"/>
                    <a:pt x="131" y="214"/>
                    <a:pt x="183" y="214"/>
                  </a:cubicBezTo>
                  <a:cubicBezTo>
                    <a:pt x="197" y="214"/>
                    <a:pt x="210" y="211"/>
                    <a:pt x="221" y="204"/>
                  </a:cubicBezTo>
                  <a:cubicBezTo>
                    <a:pt x="273" y="169"/>
                    <a:pt x="261" y="123"/>
                    <a:pt x="232" y="77"/>
                  </a:cubicBezTo>
                  <a:cubicBezTo>
                    <a:pt x="200" y="29"/>
                    <a:pt x="144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15"/>
            <p:cNvSpPr/>
            <p:nvPr/>
          </p:nvSpPr>
          <p:spPr>
            <a:xfrm rot="1508308">
              <a:off x="976933" y="1103756"/>
              <a:ext cx="44270" cy="36807"/>
            </a:xfrm>
            <a:custGeom>
              <a:avLst/>
              <a:gdLst/>
              <a:ahLst/>
              <a:cxnLst/>
              <a:rect l="l" t="t" r="r" b="b"/>
              <a:pathLst>
                <a:path w="261" h="217" extrusionOk="0">
                  <a:moveTo>
                    <a:pt x="110" y="1"/>
                  </a:moveTo>
                  <a:cubicBezTo>
                    <a:pt x="94" y="1"/>
                    <a:pt x="76" y="5"/>
                    <a:pt x="58" y="15"/>
                  </a:cubicBezTo>
                  <a:cubicBezTo>
                    <a:pt x="12" y="44"/>
                    <a:pt x="0" y="108"/>
                    <a:pt x="35" y="148"/>
                  </a:cubicBezTo>
                  <a:cubicBezTo>
                    <a:pt x="67" y="192"/>
                    <a:pt x="104" y="217"/>
                    <a:pt x="143" y="217"/>
                  </a:cubicBezTo>
                  <a:cubicBezTo>
                    <a:pt x="161" y="217"/>
                    <a:pt x="179" y="211"/>
                    <a:pt x="197" y="200"/>
                  </a:cubicBezTo>
                  <a:cubicBezTo>
                    <a:pt x="261" y="166"/>
                    <a:pt x="249" y="108"/>
                    <a:pt x="214" y="61"/>
                  </a:cubicBezTo>
                  <a:cubicBezTo>
                    <a:pt x="189" y="28"/>
                    <a:pt x="153" y="1"/>
                    <a:pt x="1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15"/>
            <p:cNvSpPr/>
            <p:nvPr/>
          </p:nvSpPr>
          <p:spPr>
            <a:xfrm rot="1508308">
              <a:off x="1152790" y="1126822"/>
              <a:ext cx="38503" cy="40030"/>
            </a:xfrm>
            <a:custGeom>
              <a:avLst/>
              <a:gdLst/>
              <a:ahLst/>
              <a:cxnLst/>
              <a:rect l="l" t="t" r="r" b="b"/>
              <a:pathLst>
                <a:path w="227" h="236" extrusionOk="0">
                  <a:moveTo>
                    <a:pt x="97" y="1"/>
                  </a:moveTo>
                  <a:cubicBezTo>
                    <a:pt x="86" y="1"/>
                    <a:pt x="75" y="3"/>
                    <a:pt x="64" y="7"/>
                  </a:cubicBezTo>
                  <a:cubicBezTo>
                    <a:pt x="6" y="54"/>
                    <a:pt x="0" y="141"/>
                    <a:pt x="41" y="199"/>
                  </a:cubicBezTo>
                  <a:cubicBezTo>
                    <a:pt x="57" y="223"/>
                    <a:pt x="84" y="235"/>
                    <a:pt x="112" y="235"/>
                  </a:cubicBezTo>
                  <a:cubicBezTo>
                    <a:pt x="125" y="235"/>
                    <a:pt x="138" y="233"/>
                    <a:pt x="151" y="227"/>
                  </a:cubicBezTo>
                  <a:cubicBezTo>
                    <a:pt x="209" y="187"/>
                    <a:pt x="226" y="106"/>
                    <a:pt x="180" y="48"/>
                  </a:cubicBezTo>
                  <a:cubicBezTo>
                    <a:pt x="163" y="18"/>
                    <a:pt x="130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15"/>
            <p:cNvSpPr/>
            <p:nvPr/>
          </p:nvSpPr>
          <p:spPr>
            <a:xfrm rot="1508308">
              <a:off x="244326" y="1214097"/>
              <a:ext cx="46475" cy="33076"/>
            </a:xfrm>
            <a:custGeom>
              <a:avLst/>
              <a:gdLst/>
              <a:ahLst/>
              <a:cxnLst/>
              <a:rect l="l" t="t" r="r" b="b"/>
              <a:pathLst>
                <a:path w="274" h="195" extrusionOk="0">
                  <a:moveTo>
                    <a:pt x="116" y="1"/>
                  </a:moveTo>
                  <a:cubicBezTo>
                    <a:pt x="95" y="1"/>
                    <a:pt x="73" y="5"/>
                    <a:pt x="53" y="15"/>
                  </a:cubicBezTo>
                  <a:cubicBezTo>
                    <a:pt x="1" y="38"/>
                    <a:pt x="12" y="90"/>
                    <a:pt x="41" y="136"/>
                  </a:cubicBezTo>
                  <a:cubicBezTo>
                    <a:pt x="64" y="174"/>
                    <a:pt x="104" y="195"/>
                    <a:pt x="147" y="195"/>
                  </a:cubicBezTo>
                  <a:cubicBezTo>
                    <a:pt x="170" y="195"/>
                    <a:pt x="193" y="189"/>
                    <a:pt x="215" y="177"/>
                  </a:cubicBezTo>
                  <a:cubicBezTo>
                    <a:pt x="261" y="159"/>
                    <a:pt x="273" y="96"/>
                    <a:pt x="238" y="61"/>
                  </a:cubicBezTo>
                  <a:cubicBezTo>
                    <a:pt x="207" y="21"/>
                    <a:pt x="162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15"/>
            <p:cNvSpPr/>
            <p:nvPr/>
          </p:nvSpPr>
          <p:spPr>
            <a:xfrm rot="1508308">
              <a:off x="555097" y="1562250"/>
              <a:ext cx="36468" cy="41556"/>
            </a:xfrm>
            <a:custGeom>
              <a:avLst/>
              <a:gdLst/>
              <a:ahLst/>
              <a:cxnLst/>
              <a:rect l="l" t="t" r="r" b="b"/>
              <a:pathLst>
                <a:path w="215" h="245" extrusionOk="0">
                  <a:moveTo>
                    <a:pt x="85" y="1"/>
                  </a:moveTo>
                  <a:cubicBezTo>
                    <a:pt x="75" y="1"/>
                    <a:pt x="64" y="3"/>
                    <a:pt x="52" y="8"/>
                  </a:cubicBezTo>
                  <a:cubicBezTo>
                    <a:pt x="17" y="20"/>
                    <a:pt x="0" y="54"/>
                    <a:pt x="6" y="89"/>
                  </a:cubicBezTo>
                  <a:cubicBezTo>
                    <a:pt x="0" y="141"/>
                    <a:pt x="17" y="193"/>
                    <a:pt x="52" y="234"/>
                  </a:cubicBezTo>
                  <a:cubicBezTo>
                    <a:pt x="62" y="241"/>
                    <a:pt x="73" y="244"/>
                    <a:pt x="84" y="244"/>
                  </a:cubicBezTo>
                  <a:cubicBezTo>
                    <a:pt x="99" y="244"/>
                    <a:pt x="114" y="238"/>
                    <a:pt x="128" y="228"/>
                  </a:cubicBezTo>
                  <a:cubicBezTo>
                    <a:pt x="156" y="194"/>
                    <a:pt x="184" y="155"/>
                    <a:pt x="212" y="121"/>
                  </a:cubicBezTo>
                  <a:lnTo>
                    <a:pt x="212" y="121"/>
                  </a:lnTo>
                  <a:cubicBezTo>
                    <a:pt x="213" y="122"/>
                    <a:pt x="214" y="123"/>
                    <a:pt x="214" y="124"/>
                  </a:cubicBezTo>
                  <a:lnTo>
                    <a:pt x="214" y="118"/>
                  </a:lnTo>
                  <a:cubicBezTo>
                    <a:pt x="214" y="119"/>
                    <a:pt x="213" y="120"/>
                    <a:pt x="212" y="121"/>
                  </a:cubicBezTo>
                  <a:lnTo>
                    <a:pt x="212" y="121"/>
                  </a:lnTo>
                  <a:cubicBezTo>
                    <a:pt x="196" y="104"/>
                    <a:pt x="185" y="82"/>
                    <a:pt x="168" y="60"/>
                  </a:cubicBezTo>
                  <a:cubicBezTo>
                    <a:pt x="146" y="29"/>
                    <a:pt x="120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15"/>
            <p:cNvSpPr/>
            <p:nvPr/>
          </p:nvSpPr>
          <p:spPr>
            <a:xfrm rot="1508308">
              <a:off x="1017205" y="1375943"/>
              <a:ext cx="42405" cy="37486"/>
            </a:xfrm>
            <a:custGeom>
              <a:avLst/>
              <a:gdLst/>
              <a:ahLst/>
              <a:cxnLst/>
              <a:rect l="l" t="t" r="r" b="b"/>
              <a:pathLst>
                <a:path w="250" h="221" extrusionOk="0">
                  <a:moveTo>
                    <a:pt x="123" y="0"/>
                  </a:moveTo>
                  <a:cubicBezTo>
                    <a:pt x="103" y="0"/>
                    <a:pt x="82" y="5"/>
                    <a:pt x="64" y="17"/>
                  </a:cubicBezTo>
                  <a:cubicBezTo>
                    <a:pt x="12" y="46"/>
                    <a:pt x="0" y="115"/>
                    <a:pt x="41" y="161"/>
                  </a:cubicBezTo>
                  <a:cubicBezTo>
                    <a:pt x="57" y="198"/>
                    <a:pt x="93" y="220"/>
                    <a:pt x="131" y="220"/>
                  </a:cubicBezTo>
                  <a:cubicBezTo>
                    <a:pt x="148" y="220"/>
                    <a:pt x="164" y="216"/>
                    <a:pt x="180" y="208"/>
                  </a:cubicBezTo>
                  <a:cubicBezTo>
                    <a:pt x="232" y="185"/>
                    <a:pt x="249" y="115"/>
                    <a:pt x="220" y="63"/>
                  </a:cubicBezTo>
                  <a:cubicBezTo>
                    <a:pt x="204" y="24"/>
                    <a:pt x="16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15"/>
            <p:cNvSpPr/>
            <p:nvPr/>
          </p:nvSpPr>
          <p:spPr>
            <a:xfrm rot="1508308">
              <a:off x="1673078" y="41884"/>
              <a:ext cx="41387" cy="39351"/>
            </a:xfrm>
            <a:custGeom>
              <a:avLst/>
              <a:gdLst/>
              <a:ahLst/>
              <a:cxnLst/>
              <a:rect l="l" t="t" r="r" b="b"/>
              <a:pathLst>
                <a:path w="244" h="232" extrusionOk="0">
                  <a:moveTo>
                    <a:pt x="146" y="1"/>
                  </a:moveTo>
                  <a:cubicBezTo>
                    <a:pt x="130" y="1"/>
                    <a:pt x="113" y="7"/>
                    <a:pt x="99" y="19"/>
                  </a:cubicBezTo>
                  <a:cubicBezTo>
                    <a:pt x="64" y="71"/>
                    <a:pt x="0" y="129"/>
                    <a:pt x="52" y="199"/>
                  </a:cubicBezTo>
                  <a:cubicBezTo>
                    <a:pt x="65" y="222"/>
                    <a:pt x="84" y="232"/>
                    <a:pt x="105" y="232"/>
                  </a:cubicBezTo>
                  <a:cubicBezTo>
                    <a:pt x="130" y="232"/>
                    <a:pt x="158" y="218"/>
                    <a:pt x="180" y="199"/>
                  </a:cubicBezTo>
                  <a:cubicBezTo>
                    <a:pt x="232" y="164"/>
                    <a:pt x="244" y="89"/>
                    <a:pt x="203" y="36"/>
                  </a:cubicBezTo>
                  <a:cubicBezTo>
                    <a:pt x="189" y="13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15"/>
            <p:cNvSpPr/>
            <p:nvPr/>
          </p:nvSpPr>
          <p:spPr>
            <a:xfrm rot="1508308">
              <a:off x="257915" y="1452334"/>
              <a:ext cx="38503" cy="38334"/>
            </a:xfrm>
            <a:custGeom>
              <a:avLst/>
              <a:gdLst/>
              <a:ahLst/>
              <a:cxnLst/>
              <a:rect l="l" t="t" r="r" b="b"/>
              <a:pathLst>
                <a:path w="227" h="226" extrusionOk="0">
                  <a:moveTo>
                    <a:pt x="97" y="0"/>
                  </a:moveTo>
                  <a:cubicBezTo>
                    <a:pt x="84" y="0"/>
                    <a:pt x="71" y="3"/>
                    <a:pt x="59" y="8"/>
                  </a:cubicBezTo>
                  <a:cubicBezTo>
                    <a:pt x="12" y="49"/>
                    <a:pt x="1" y="124"/>
                    <a:pt x="35" y="176"/>
                  </a:cubicBezTo>
                  <a:cubicBezTo>
                    <a:pt x="51" y="207"/>
                    <a:pt x="82" y="225"/>
                    <a:pt x="113" y="225"/>
                  </a:cubicBezTo>
                  <a:cubicBezTo>
                    <a:pt x="128" y="225"/>
                    <a:pt x="143" y="221"/>
                    <a:pt x="157" y="211"/>
                  </a:cubicBezTo>
                  <a:cubicBezTo>
                    <a:pt x="209" y="182"/>
                    <a:pt x="227" y="118"/>
                    <a:pt x="198" y="66"/>
                  </a:cubicBezTo>
                  <a:cubicBezTo>
                    <a:pt x="180" y="27"/>
                    <a:pt x="13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15"/>
            <p:cNvSpPr/>
            <p:nvPr/>
          </p:nvSpPr>
          <p:spPr>
            <a:xfrm rot="1508308">
              <a:off x="878214" y="3266871"/>
              <a:ext cx="46475" cy="31210"/>
            </a:xfrm>
            <a:custGeom>
              <a:avLst/>
              <a:gdLst/>
              <a:ahLst/>
              <a:cxnLst/>
              <a:rect l="l" t="t" r="r" b="b"/>
              <a:pathLst>
                <a:path w="274" h="184" extrusionOk="0">
                  <a:moveTo>
                    <a:pt x="128" y="1"/>
                  </a:moveTo>
                  <a:cubicBezTo>
                    <a:pt x="101" y="1"/>
                    <a:pt x="73" y="9"/>
                    <a:pt x="47" y="25"/>
                  </a:cubicBezTo>
                  <a:cubicBezTo>
                    <a:pt x="7" y="48"/>
                    <a:pt x="1" y="83"/>
                    <a:pt x="30" y="129"/>
                  </a:cubicBezTo>
                  <a:cubicBezTo>
                    <a:pt x="57" y="165"/>
                    <a:pt x="100" y="184"/>
                    <a:pt x="145" y="184"/>
                  </a:cubicBezTo>
                  <a:cubicBezTo>
                    <a:pt x="167" y="184"/>
                    <a:pt x="189" y="179"/>
                    <a:pt x="209" y="170"/>
                  </a:cubicBezTo>
                  <a:cubicBezTo>
                    <a:pt x="256" y="147"/>
                    <a:pt x="273" y="83"/>
                    <a:pt x="233" y="48"/>
                  </a:cubicBezTo>
                  <a:cubicBezTo>
                    <a:pt x="205" y="17"/>
                    <a:pt x="16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15"/>
            <p:cNvSpPr/>
            <p:nvPr/>
          </p:nvSpPr>
          <p:spPr>
            <a:xfrm rot="1508308">
              <a:off x="296239" y="1584186"/>
              <a:ext cx="44440" cy="28665"/>
            </a:xfrm>
            <a:custGeom>
              <a:avLst/>
              <a:gdLst/>
              <a:ahLst/>
              <a:cxnLst/>
              <a:rect l="l" t="t" r="r" b="b"/>
              <a:pathLst>
                <a:path w="262" h="169" extrusionOk="0">
                  <a:moveTo>
                    <a:pt x="194" y="0"/>
                  </a:moveTo>
                  <a:cubicBezTo>
                    <a:pt x="122" y="0"/>
                    <a:pt x="10" y="46"/>
                    <a:pt x="1" y="95"/>
                  </a:cubicBezTo>
                  <a:cubicBezTo>
                    <a:pt x="1" y="106"/>
                    <a:pt x="7" y="118"/>
                    <a:pt x="13" y="130"/>
                  </a:cubicBezTo>
                  <a:cubicBezTo>
                    <a:pt x="34" y="156"/>
                    <a:pt x="69" y="169"/>
                    <a:pt x="105" y="169"/>
                  </a:cubicBezTo>
                  <a:cubicBezTo>
                    <a:pt x="116" y="169"/>
                    <a:pt x="128" y="167"/>
                    <a:pt x="140" y="164"/>
                  </a:cubicBezTo>
                  <a:cubicBezTo>
                    <a:pt x="192" y="159"/>
                    <a:pt x="239" y="118"/>
                    <a:pt x="256" y="66"/>
                  </a:cubicBezTo>
                  <a:cubicBezTo>
                    <a:pt x="262" y="48"/>
                    <a:pt x="256" y="31"/>
                    <a:pt x="244" y="14"/>
                  </a:cubicBezTo>
                  <a:cubicBezTo>
                    <a:pt x="234" y="4"/>
                    <a:pt x="215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15"/>
            <p:cNvSpPr/>
            <p:nvPr/>
          </p:nvSpPr>
          <p:spPr>
            <a:xfrm rot="1508308">
              <a:off x="1661291" y="191217"/>
              <a:ext cx="37486" cy="39012"/>
            </a:xfrm>
            <a:custGeom>
              <a:avLst/>
              <a:gdLst/>
              <a:ahLst/>
              <a:cxnLst/>
              <a:rect l="l" t="t" r="r" b="b"/>
              <a:pathLst>
                <a:path w="221" h="230" extrusionOk="0">
                  <a:moveTo>
                    <a:pt x="109" y="1"/>
                  </a:moveTo>
                  <a:cubicBezTo>
                    <a:pt x="95" y="1"/>
                    <a:pt x="80" y="7"/>
                    <a:pt x="64" y="20"/>
                  </a:cubicBezTo>
                  <a:cubicBezTo>
                    <a:pt x="12" y="61"/>
                    <a:pt x="1" y="124"/>
                    <a:pt x="30" y="182"/>
                  </a:cubicBezTo>
                  <a:cubicBezTo>
                    <a:pt x="44" y="212"/>
                    <a:pt x="73" y="230"/>
                    <a:pt x="103" y="230"/>
                  </a:cubicBezTo>
                  <a:cubicBezTo>
                    <a:pt x="120" y="230"/>
                    <a:pt x="137" y="224"/>
                    <a:pt x="151" y="211"/>
                  </a:cubicBezTo>
                  <a:cubicBezTo>
                    <a:pt x="209" y="182"/>
                    <a:pt x="221" y="101"/>
                    <a:pt x="180" y="55"/>
                  </a:cubicBezTo>
                  <a:cubicBezTo>
                    <a:pt x="161" y="24"/>
                    <a:pt x="136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15"/>
            <p:cNvSpPr/>
            <p:nvPr/>
          </p:nvSpPr>
          <p:spPr>
            <a:xfrm rot="1508308">
              <a:off x="1559323" y="1030017"/>
              <a:ext cx="43422" cy="32906"/>
            </a:xfrm>
            <a:custGeom>
              <a:avLst/>
              <a:gdLst/>
              <a:ahLst/>
              <a:cxnLst/>
              <a:rect l="l" t="t" r="r" b="b"/>
              <a:pathLst>
                <a:path w="256" h="194" extrusionOk="0">
                  <a:moveTo>
                    <a:pt x="127" y="0"/>
                  </a:moveTo>
                  <a:cubicBezTo>
                    <a:pt x="107" y="0"/>
                    <a:pt x="87" y="6"/>
                    <a:pt x="70" y="17"/>
                  </a:cubicBezTo>
                  <a:cubicBezTo>
                    <a:pt x="18" y="34"/>
                    <a:pt x="1" y="98"/>
                    <a:pt x="36" y="139"/>
                  </a:cubicBezTo>
                  <a:cubicBezTo>
                    <a:pt x="59" y="174"/>
                    <a:pt x="98" y="193"/>
                    <a:pt x="137" y="193"/>
                  </a:cubicBezTo>
                  <a:cubicBezTo>
                    <a:pt x="156" y="193"/>
                    <a:pt x="175" y="189"/>
                    <a:pt x="192" y="179"/>
                  </a:cubicBezTo>
                  <a:cubicBezTo>
                    <a:pt x="238" y="156"/>
                    <a:pt x="256" y="98"/>
                    <a:pt x="227" y="57"/>
                  </a:cubicBezTo>
                  <a:cubicBezTo>
                    <a:pt x="207" y="22"/>
                    <a:pt x="16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15"/>
            <p:cNvSpPr/>
            <p:nvPr/>
          </p:nvSpPr>
          <p:spPr>
            <a:xfrm rot="1508308">
              <a:off x="643217" y="1728575"/>
              <a:ext cx="32567" cy="44779"/>
            </a:xfrm>
            <a:custGeom>
              <a:avLst/>
              <a:gdLst/>
              <a:ahLst/>
              <a:cxnLst/>
              <a:rect l="l" t="t" r="r" b="b"/>
              <a:pathLst>
                <a:path w="192" h="264" extrusionOk="0">
                  <a:moveTo>
                    <a:pt x="114" y="0"/>
                  </a:moveTo>
                  <a:cubicBezTo>
                    <a:pt x="101" y="0"/>
                    <a:pt x="87" y="5"/>
                    <a:pt x="76" y="15"/>
                  </a:cubicBezTo>
                  <a:cubicBezTo>
                    <a:pt x="18" y="79"/>
                    <a:pt x="0" y="165"/>
                    <a:pt x="23" y="247"/>
                  </a:cubicBezTo>
                  <a:cubicBezTo>
                    <a:pt x="35" y="252"/>
                    <a:pt x="58" y="264"/>
                    <a:pt x="70" y="264"/>
                  </a:cubicBezTo>
                  <a:cubicBezTo>
                    <a:pt x="151" y="218"/>
                    <a:pt x="191" y="131"/>
                    <a:pt x="174" y="44"/>
                  </a:cubicBezTo>
                  <a:cubicBezTo>
                    <a:pt x="163" y="17"/>
                    <a:pt x="139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15"/>
            <p:cNvSpPr/>
            <p:nvPr/>
          </p:nvSpPr>
          <p:spPr>
            <a:xfrm rot="1508308">
              <a:off x="1165969" y="775401"/>
              <a:ext cx="37486" cy="38843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12" y="1"/>
                  </a:moveTo>
                  <a:cubicBezTo>
                    <a:pt x="92" y="1"/>
                    <a:pt x="73" y="9"/>
                    <a:pt x="58" y="26"/>
                  </a:cubicBezTo>
                  <a:cubicBezTo>
                    <a:pt x="12" y="66"/>
                    <a:pt x="0" y="136"/>
                    <a:pt x="29" y="194"/>
                  </a:cubicBezTo>
                  <a:cubicBezTo>
                    <a:pt x="45" y="216"/>
                    <a:pt x="70" y="228"/>
                    <a:pt x="97" y="228"/>
                  </a:cubicBezTo>
                  <a:cubicBezTo>
                    <a:pt x="117" y="228"/>
                    <a:pt x="139" y="221"/>
                    <a:pt x="157" y="205"/>
                  </a:cubicBezTo>
                  <a:cubicBezTo>
                    <a:pt x="209" y="171"/>
                    <a:pt x="220" y="95"/>
                    <a:pt x="180" y="43"/>
                  </a:cubicBezTo>
                  <a:cubicBezTo>
                    <a:pt x="166" y="16"/>
                    <a:pt x="139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15"/>
            <p:cNvSpPr/>
            <p:nvPr/>
          </p:nvSpPr>
          <p:spPr>
            <a:xfrm rot="1508308">
              <a:off x="473439" y="1529188"/>
              <a:ext cx="43422" cy="35620"/>
            </a:xfrm>
            <a:custGeom>
              <a:avLst/>
              <a:gdLst/>
              <a:ahLst/>
              <a:cxnLst/>
              <a:rect l="l" t="t" r="r" b="b"/>
              <a:pathLst>
                <a:path w="256" h="210" extrusionOk="0">
                  <a:moveTo>
                    <a:pt x="111" y="0"/>
                  </a:moveTo>
                  <a:cubicBezTo>
                    <a:pt x="96" y="0"/>
                    <a:pt x="80" y="3"/>
                    <a:pt x="65" y="10"/>
                  </a:cubicBezTo>
                  <a:cubicBezTo>
                    <a:pt x="12" y="39"/>
                    <a:pt x="1" y="103"/>
                    <a:pt x="30" y="155"/>
                  </a:cubicBezTo>
                  <a:cubicBezTo>
                    <a:pt x="50" y="194"/>
                    <a:pt x="82" y="209"/>
                    <a:pt x="115" y="209"/>
                  </a:cubicBezTo>
                  <a:cubicBezTo>
                    <a:pt x="185" y="209"/>
                    <a:pt x="255" y="136"/>
                    <a:pt x="204" y="56"/>
                  </a:cubicBezTo>
                  <a:cubicBezTo>
                    <a:pt x="183" y="20"/>
                    <a:pt x="148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15"/>
            <p:cNvSpPr/>
            <p:nvPr/>
          </p:nvSpPr>
          <p:spPr>
            <a:xfrm rot="1508308">
              <a:off x="1856831" y="455100"/>
              <a:ext cx="44779" cy="35620"/>
            </a:xfrm>
            <a:custGeom>
              <a:avLst/>
              <a:gdLst/>
              <a:ahLst/>
              <a:cxnLst/>
              <a:rect l="l" t="t" r="r" b="b"/>
              <a:pathLst>
                <a:path w="264" h="210" extrusionOk="0">
                  <a:moveTo>
                    <a:pt x="123" y="1"/>
                  </a:moveTo>
                  <a:cubicBezTo>
                    <a:pt x="105" y="1"/>
                    <a:pt x="86" y="7"/>
                    <a:pt x="70" y="21"/>
                  </a:cubicBezTo>
                  <a:cubicBezTo>
                    <a:pt x="18" y="50"/>
                    <a:pt x="1" y="108"/>
                    <a:pt x="30" y="160"/>
                  </a:cubicBezTo>
                  <a:cubicBezTo>
                    <a:pt x="51" y="195"/>
                    <a:pt x="82" y="209"/>
                    <a:pt x="113" y="209"/>
                  </a:cubicBezTo>
                  <a:cubicBezTo>
                    <a:pt x="189" y="209"/>
                    <a:pt x="263" y="122"/>
                    <a:pt x="198" y="44"/>
                  </a:cubicBezTo>
                  <a:cubicBezTo>
                    <a:pt x="180" y="16"/>
                    <a:pt x="15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15"/>
            <p:cNvSpPr/>
            <p:nvPr/>
          </p:nvSpPr>
          <p:spPr>
            <a:xfrm rot="1508308">
              <a:off x="1411947" y="1819252"/>
              <a:ext cx="34432" cy="38843"/>
            </a:xfrm>
            <a:custGeom>
              <a:avLst/>
              <a:gdLst/>
              <a:ahLst/>
              <a:cxnLst/>
              <a:rect l="l" t="t" r="r" b="b"/>
              <a:pathLst>
                <a:path w="203" h="229" extrusionOk="0">
                  <a:moveTo>
                    <a:pt x="105" y="1"/>
                  </a:moveTo>
                  <a:cubicBezTo>
                    <a:pt x="93" y="1"/>
                    <a:pt x="81" y="6"/>
                    <a:pt x="70" y="20"/>
                  </a:cubicBezTo>
                  <a:cubicBezTo>
                    <a:pt x="12" y="61"/>
                    <a:pt x="0" y="136"/>
                    <a:pt x="35" y="200"/>
                  </a:cubicBezTo>
                  <a:cubicBezTo>
                    <a:pt x="51" y="223"/>
                    <a:pt x="72" y="229"/>
                    <a:pt x="91" y="229"/>
                  </a:cubicBezTo>
                  <a:cubicBezTo>
                    <a:pt x="106" y="229"/>
                    <a:pt x="121" y="225"/>
                    <a:pt x="133" y="223"/>
                  </a:cubicBezTo>
                  <a:cubicBezTo>
                    <a:pt x="191" y="176"/>
                    <a:pt x="203" y="90"/>
                    <a:pt x="151" y="32"/>
                  </a:cubicBezTo>
                  <a:cubicBezTo>
                    <a:pt x="140" y="14"/>
                    <a:pt x="123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15"/>
            <p:cNvSpPr/>
            <p:nvPr/>
          </p:nvSpPr>
          <p:spPr>
            <a:xfrm rot="1508308">
              <a:off x="1850517" y="365925"/>
              <a:ext cx="37486" cy="35620"/>
            </a:xfrm>
            <a:custGeom>
              <a:avLst/>
              <a:gdLst/>
              <a:ahLst/>
              <a:cxnLst/>
              <a:rect l="l" t="t" r="r" b="b"/>
              <a:pathLst>
                <a:path w="221" h="210" extrusionOk="0">
                  <a:moveTo>
                    <a:pt x="118" y="1"/>
                  </a:moveTo>
                  <a:cubicBezTo>
                    <a:pt x="98" y="1"/>
                    <a:pt x="79" y="9"/>
                    <a:pt x="64" y="26"/>
                  </a:cubicBezTo>
                  <a:cubicBezTo>
                    <a:pt x="12" y="61"/>
                    <a:pt x="1" y="124"/>
                    <a:pt x="30" y="171"/>
                  </a:cubicBezTo>
                  <a:cubicBezTo>
                    <a:pt x="50" y="200"/>
                    <a:pt x="73" y="209"/>
                    <a:pt x="96" y="209"/>
                  </a:cubicBezTo>
                  <a:cubicBezTo>
                    <a:pt x="114" y="209"/>
                    <a:pt x="131" y="204"/>
                    <a:pt x="145" y="200"/>
                  </a:cubicBezTo>
                  <a:cubicBezTo>
                    <a:pt x="203" y="147"/>
                    <a:pt x="221" y="101"/>
                    <a:pt x="186" y="43"/>
                  </a:cubicBezTo>
                  <a:cubicBezTo>
                    <a:pt x="173" y="16"/>
                    <a:pt x="14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15"/>
            <p:cNvSpPr/>
            <p:nvPr/>
          </p:nvSpPr>
          <p:spPr>
            <a:xfrm rot="1508308">
              <a:off x="-1133" y="3220388"/>
              <a:ext cx="37655" cy="39351"/>
            </a:xfrm>
            <a:custGeom>
              <a:avLst/>
              <a:gdLst/>
              <a:ahLst/>
              <a:cxnLst/>
              <a:rect l="l" t="t" r="r" b="b"/>
              <a:pathLst>
                <a:path w="222" h="232" extrusionOk="0">
                  <a:moveTo>
                    <a:pt x="118" y="1"/>
                  </a:moveTo>
                  <a:cubicBezTo>
                    <a:pt x="106" y="1"/>
                    <a:pt x="94" y="3"/>
                    <a:pt x="82" y="9"/>
                  </a:cubicBezTo>
                  <a:cubicBezTo>
                    <a:pt x="30" y="43"/>
                    <a:pt x="1" y="171"/>
                    <a:pt x="36" y="211"/>
                  </a:cubicBezTo>
                  <a:cubicBezTo>
                    <a:pt x="52" y="224"/>
                    <a:pt x="72" y="232"/>
                    <a:pt x="91" y="232"/>
                  </a:cubicBezTo>
                  <a:cubicBezTo>
                    <a:pt x="107" y="232"/>
                    <a:pt x="121" y="227"/>
                    <a:pt x="134" y="217"/>
                  </a:cubicBezTo>
                  <a:cubicBezTo>
                    <a:pt x="198" y="188"/>
                    <a:pt x="221" y="107"/>
                    <a:pt x="181" y="43"/>
                  </a:cubicBezTo>
                  <a:cubicBezTo>
                    <a:pt x="168" y="15"/>
                    <a:pt x="145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15"/>
            <p:cNvSpPr/>
            <p:nvPr/>
          </p:nvSpPr>
          <p:spPr>
            <a:xfrm rot="1508308">
              <a:off x="303970" y="1760863"/>
              <a:ext cx="38503" cy="39521"/>
            </a:xfrm>
            <a:custGeom>
              <a:avLst/>
              <a:gdLst/>
              <a:ahLst/>
              <a:cxnLst/>
              <a:rect l="l" t="t" r="r" b="b"/>
              <a:pathLst>
                <a:path w="227" h="233" extrusionOk="0">
                  <a:moveTo>
                    <a:pt x="106" y="0"/>
                  </a:moveTo>
                  <a:cubicBezTo>
                    <a:pt x="93" y="0"/>
                    <a:pt x="79" y="6"/>
                    <a:pt x="64" y="18"/>
                  </a:cubicBezTo>
                  <a:cubicBezTo>
                    <a:pt x="0" y="65"/>
                    <a:pt x="29" y="123"/>
                    <a:pt x="58" y="181"/>
                  </a:cubicBezTo>
                  <a:cubicBezTo>
                    <a:pt x="77" y="208"/>
                    <a:pt x="95" y="232"/>
                    <a:pt x="128" y="232"/>
                  </a:cubicBezTo>
                  <a:cubicBezTo>
                    <a:pt x="136" y="232"/>
                    <a:pt x="146" y="231"/>
                    <a:pt x="157" y="227"/>
                  </a:cubicBezTo>
                  <a:cubicBezTo>
                    <a:pt x="215" y="186"/>
                    <a:pt x="226" y="105"/>
                    <a:pt x="180" y="53"/>
                  </a:cubicBezTo>
                  <a:cubicBezTo>
                    <a:pt x="160" y="25"/>
                    <a:pt x="135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15"/>
            <p:cNvSpPr/>
            <p:nvPr/>
          </p:nvSpPr>
          <p:spPr>
            <a:xfrm rot="1508308">
              <a:off x="1496882" y="2026231"/>
              <a:ext cx="38503" cy="31210"/>
            </a:xfrm>
            <a:custGeom>
              <a:avLst/>
              <a:gdLst/>
              <a:ahLst/>
              <a:cxnLst/>
              <a:rect l="l" t="t" r="r" b="b"/>
              <a:pathLst>
                <a:path w="227" h="184" extrusionOk="0">
                  <a:moveTo>
                    <a:pt x="115" y="0"/>
                  </a:moveTo>
                  <a:cubicBezTo>
                    <a:pt x="99" y="0"/>
                    <a:pt x="84" y="4"/>
                    <a:pt x="70" y="12"/>
                  </a:cubicBezTo>
                  <a:cubicBezTo>
                    <a:pt x="18" y="29"/>
                    <a:pt x="1" y="87"/>
                    <a:pt x="30" y="128"/>
                  </a:cubicBezTo>
                  <a:cubicBezTo>
                    <a:pt x="50" y="164"/>
                    <a:pt x="88" y="184"/>
                    <a:pt x="127" y="184"/>
                  </a:cubicBezTo>
                  <a:cubicBezTo>
                    <a:pt x="143" y="184"/>
                    <a:pt x="159" y="181"/>
                    <a:pt x="175" y="174"/>
                  </a:cubicBezTo>
                  <a:cubicBezTo>
                    <a:pt x="215" y="145"/>
                    <a:pt x="227" y="87"/>
                    <a:pt x="192" y="46"/>
                  </a:cubicBezTo>
                  <a:cubicBezTo>
                    <a:pt x="177" y="15"/>
                    <a:pt x="146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15"/>
            <p:cNvSpPr/>
            <p:nvPr/>
          </p:nvSpPr>
          <p:spPr>
            <a:xfrm rot="1508308">
              <a:off x="1532685" y="1195345"/>
              <a:ext cx="35450" cy="36807"/>
            </a:xfrm>
            <a:custGeom>
              <a:avLst/>
              <a:gdLst/>
              <a:ahLst/>
              <a:cxnLst/>
              <a:rect l="l" t="t" r="r" b="b"/>
              <a:pathLst>
                <a:path w="209" h="217" extrusionOk="0">
                  <a:moveTo>
                    <a:pt x="123" y="1"/>
                  </a:moveTo>
                  <a:cubicBezTo>
                    <a:pt x="113" y="1"/>
                    <a:pt x="103" y="3"/>
                    <a:pt x="93" y="9"/>
                  </a:cubicBezTo>
                  <a:cubicBezTo>
                    <a:pt x="35" y="44"/>
                    <a:pt x="0" y="107"/>
                    <a:pt x="0" y="171"/>
                  </a:cubicBezTo>
                  <a:cubicBezTo>
                    <a:pt x="12" y="199"/>
                    <a:pt x="41" y="216"/>
                    <a:pt x="73" y="216"/>
                  </a:cubicBezTo>
                  <a:cubicBezTo>
                    <a:pt x="87" y="216"/>
                    <a:pt x="102" y="213"/>
                    <a:pt x="116" y="206"/>
                  </a:cubicBezTo>
                  <a:cubicBezTo>
                    <a:pt x="174" y="189"/>
                    <a:pt x="209" y="119"/>
                    <a:pt x="185" y="55"/>
                  </a:cubicBezTo>
                  <a:cubicBezTo>
                    <a:pt x="181" y="25"/>
                    <a:pt x="154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15"/>
            <p:cNvSpPr/>
            <p:nvPr/>
          </p:nvSpPr>
          <p:spPr>
            <a:xfrm rot="1508308">
              <a:off x="1091870" y="2619950"/>
              <a:ext cx="35620" cy="37486"/>
            </a:xfrm>
            <a:custGeom>
              <a:avLst/>
              <a:gdLst/>
              <a:ahLst/>
              <a:cxnLst/>
              <a:rect l="l" t="t" r="r" b="b"/>
              <a:pathLst>
                <a:path w="210" h="221" extrusionOk="0">
                  <a:moveTo>
                    <a:pt x="88" y="1"/>
                  </a:moveTo>
                  <a:cubicBezTo>
                    <a:pt x="76" y="1"/>
                    <a:pt x="65" y="5"/>
                    <a:pt x="53" y="15"/>
                  </a:cubicBezTo>
                  <a:cubicBezTo>
                    <a:pt x="6" y="56"/>
                    <a:pt x="1" y="125"/>
                    <a:pt x="41" y="177"/>
                  </a:cubicBezTo>
                  <a:cubicBezTo>
                    <a:pt x="57" y="206"/>
                    <a:pt x="88" y="220"/>
                    <a:pt x="119" y="220"/>
                  </a:cubicBezTo>
                  <a:cubicBezTo>
                    <a:pt x="132" y="220"/>
                    <a:pt x="145" y="217"/>
                    <a:pt x="157" y="212"/>
                  </a:cubicBezTo>
                  <a:cubicBezTo>
                    <a:pt x="209" y="166"/>
                    <a:pt x="209" y="91"/>
                    <a:pt x="157" y="44"/>
                  </a:cubicBezTo>
                  <a:cubicBezTo>
                    <a:pt x="137" y="24"/>
                    <a:pt x="114" y="1"/>
                    <a:pt x="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15"/>
            <p:cNvSpPr/>
            <p:nvPr/>
          </p:nvSpPr>
          <p:spPr>
            <a:xfrm rot="1508308">
              <a:off x="432506" y="1035274"/>
              <a:ext cx="36638" cy="35281"/>
            </a:xfrm>
            <a:custGeom>
              <a:avLst/>
              <a:gdLst/>
              <a:ahLst/>
              <a:cxnLst/>
              <a:rect l="l" t="t" r="r" b="b"/>
              <a:pathLst>
                <a:path w="216" h="208" extrusionOk="0">
                  <a:moveTo>
                    <a:pt x="103" y="1"/>
                  </a:moveTo>
                  <a:cubicBezTo>
                    <a:pt x="88" y="1"/>
                    <a:pt x="72" y="5"/>
                    <a:pt x="59" y="15"/>
                  </a:cubicBezTo>
                  <a:cubicBezTo>
                    <a:pt x="12" y="50"/>
                    <a:pt x="1" y="114"/>
                    <a:pt x="30" y="160"/>
                  </a:cubicBezTo>
                  <a:cubicBezTo>
                    <a:pt x="44" y="189"/>
                    <a:pt x="73" y="207"/>
                    <a:pt x="103" y="207"/>
                  </a:cubicBezTo>
                  <a:cubicBezTo>
                    <a:pt x="120" y="207"/>
                    <a:pt x="137" y="201"/>
                    <a:pt x="151" y="189"/>
                  </a:cubicBezTo>
                  <a:cubicBezTo>
                    <a:pt x="203" y="166"/>
                    <a:pt x="215" y="96"/>
                    <a:pt x="180" y="50"/>
                  </a:cubicBezTo>
                  <a:cubicBezTo>
                    <a:pt x="165" y="19"/>
                    <a:pt x="134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15"/>
            <p:cNvSpPr/>
            <p:nvPr/>
          </p:nvSpPr>
          <p:spPr>
            <a:xfrm rot="1508308">
              <a:off x="196204" y="1928615"/>
              <a:ext cx="38334" cy="33924"/>
            </a:xfrm>
            <a:custGeom>
              <a:avLst/>
              <a:gdLst/>
              <a:ahLst/>
              <a:cxnLst/>
              <a:rect l="l" t="t" r="r" b="b"/>
              <a:pathLst>
                <a:path w="226" h="200" extrusionOk="0">
                  <a:moveTo>
                    <a:pt x="111" y="0"/>
                  </a:moveTo>
                  <a:cubicBezTo>
                    <a:pt x="95" y="0"/>
                    <a:pt x="79" y="5"/>
                    <a:pt x="64" y="16"/>
                  </a:cubicBezTo>
                  <a:cubicBezTo>
                    <a:pt x="17" y="45"/>
                    <a:pt x="0" y="109"/>
                    <a:pt x="35" y="155"/>
                  </a:cubicBezTo>
                  <a:cubicBezTo>
                    <a:pt x="49" y="184"/>
                    <a:pt x="80" y="200"/>
                    <a:pt x="111" y="200"/>
                  </a:cubicBezTo>
                  <a:cubicBezTo>
                    <a:pt x="129" y="200"/>
                    <a:pt x="147" y="195"/>
                    <a:pt x="162" y="184"/>
                  </a:cubicBezTo>
                  <a:cubicBezTo>
                    <a:pt x="214" y="155"/>
                    <a:pt x="226" y="85"/>
                    <a:pt x="185" y="45"/>
                  </a:cubicBezTo>
                  <a:cubicBezTo>
                    <a:pt x="167" y="16"/>
                    <a:pt x="139" y="0"/>
                    <a:pt x="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15"/>
            <p:cNvSpPr/>
            <p:nvPr/>
          </p:nvSpPr>
          <p:spPr>
            <a:xfrm rot="1508308">
              <a:off x="2181151" y="539916"/>
              <a:ext cx="29683" cy="43931"/>
            </a:xfrm>
            <a:custGeom>
              <a:avLst/>
              <a:gdLst/>
              <a:ahLst/>
              <a:cxnLst/>
              <a:rect l="l" t="t" r="r" b="b"/>
              <a:pathLst>
                <a:path w="175" h="259" extrusionOk="0">
                  <a:moveTo>
                    <a:pt x="76" y="1"/>
                  </a:moveTo>
                  <a:cubicBezTo>
                    <a:pt x="59" y="1"/>
                    <a:pt x="43" y="10"/>
                    <a:pt x="35" y="28"/>
                  </a:cubicBezTo>
                  <a:cubicBezTo>
                    <a:pt x="1" y="97"/>
                    <a:pt x="12" y="178"/>
                    <a:pt x="53" y="242"/>
                  </a:cubicBezTo>
                  <a:cubicBezTo>
                    <a:pt x="63" y="252"/>
                    <a:pt x="75" y="258"/>
                    <a:pt x="87" y="258"/>
                  </a:cubicBezTo>
                  <a:cubicBezTo>
                    <a:pt x="95" y="258"/>
                    <a:pt x="104" y="255"/>
                    <a:pt x="111" y="248"/>
                  </a:cubicBezTo>
                  <a:cubicBezTo>
                    <a:pt x="175" y="207"/>
                    <a:pt x="169" y="45"/>
                    <a:pt x="105" y="10"/>
                  </a:cubicBezTo>
                  <a:cubicBezTo>
                    <a:pt x="96" y="4"/>
                    <a:pt x="8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15"/>
            <p:cNvSpPr/>
            <p:nvPr/>
          </p:nvSpPr>
          <p:spPr>
            <a:xfrm rot="1508308">
              <a:off x="444520" y="341256"/>
              <a:ext cx="39521" cy="35959"/>
            </a:xfrm>
            <a:custGeom>
              <a:avLst/>
              <a:gdLst/>
              <a:ahLst/>
              <a:cxnLst/>
              <a:rect l="l" t="t" r="r" b="b"/>
              <a:pathLst>
                <a:path w="233" h="212" extrusionOk="0">
                  <a:moveTo>
                    <a:pt x="146" y="0"/>
                  </a:moveTo>
                  <a:cubicBezTo>
                    <a:pt x="133" y="0"/>
                    <a:pt x="121" y="3"/>
                    <a:pt x="110" y="10"/>
                  </a:cubicBezTo>
                  <a:cubicBezTo>
                    <a:pt x="53" y="45"/>
                    <a:pt x="0" y="92"/>
                    <a:pt x="18" y="161"/>
                  </a:cubicBezTo>
                  <a:cubicBezTo>
                    <a:pt x="33" y="195"/>
                    <a:pt x="62" y="211"/>
                    <a:pt x="93" y="211"/>
                  </a:cubicBezTo>
                  <a:cubicBezTo>
                    <a:pt x="111" y="211"/>
                    <a:pt x="129" y="206"/>
                    <a:pt x="145" y="196"/>
                  </a:cubicBezTo>
                  <a:cubicBezTo>
                    <a:pt x="203" y="173"/>
                    <a:pt x="232" y="103"/>
                    <a:pt x="209" y="45"/>
                  </a:cubicBezTo>
                  <a:cubicBezTo>
                    <a:pt x="201" y="17"/>
                    <a:pt x="173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15"/>
            <p:cNvSpPr/>
            <p:nvPr/>
          </p:nvSpPr>
          <p:spPr>
            <a:xfrm rot="1508308">
              <a:off x="1649858" y="130289"/>
              <a:ext cx="39351" cy="30531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36" y="1"/>
                  </a:moveTo>
                  <a:cubicBezTo>
                    <a:pt x="116" y="1"/>
                    <a:pt x="94" y="9"/>
                    <a:pt x="75" y="23"/>
                  </a:cubicBezTo>
                  <a:cubicBezTo>
                    <a:pt x="29" y="40"/>
                    <a:pt x="0" y="87"/>
                    <a:pt x="18" y="139"/>
                  </a:cubicBezTo>
                  <a:cubicBezTo>
                    <a:pt x="37" y="165"/>
                    <a:pt x="66" y="179"/>
                    <a:pt x="95" y="179"/>
                  </a:cubicBezTo>
                  <a:cubicBezTo>
                    <a:pt x="110" y="179"/>
                    <a:pt x="125" y="176"/>
                    <a:pt x="139" y="168"/>
                  </a:cubicBezTo>
                  <a:cubicBezTo>
                    <a:pt x="191" y="139"/>
                    <a:pt x="232" y="98"/>
                    <a:pt x="197" y="40"/>
                  </a:cubicBezTo>
                  <a:cubicBezTo>
                    <a:pt x="182" y="12"/>
                    <a:pt x="159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15"/>
            <p:cNvSpPr/>
            <p:nvPr/>
          </p:nvSpPr>
          <p:spPr>
            <a:xfrm rot="1508308">
              <a:off x="1004819" y="52427"/>
              <a:ext cx="38503" cy="34093"/>
            </a:xfrm>
            <a:custGeom>
              <a:avLst/>
              <a:gdLst/>
              <a:ahLst/>
              <a:cxnLst/>
              <a:rect l="l" t="t" r="r" b="b"/>
              <a:pathLst>
                <a:path w="227" h="201" extrusionOk="0">
                  <a:moveTo>
                    <a:pt x="109" y="0"/>
                  </a:moveTo>
                  <a:cubicBezTo>
                    <a:pt x="92" y="0"/>
                    <a:pt x="74" y="5"/>
                    <a:pt x="59" y="16"/>
                  </a:cubicBezTo>
                  <a:cubicBezTo>
                    <a:pt x="12" y="51"/>
                    <a:pt x="1" y="115"/>
                    <a:pt x="35" y="161"/>
                  </a:cubicBezTo>
                  <a:cubicBezTo>
                    <a:pt x="52" y="188"/>
                    <a:pt x="78" y="201"/>
                    <a:pt x="105" y="201"/>
                  </a:cubicBezTo>
                  <a:cubicBezTo>
                    <a:pt x="125" y="201"/>
                    <a:pt x="145" y="193"/>
                    <a:pt x="163" y="178"/>
                  </a:cubicBezTo>
                  <a:cubicBezTo>
                    <a:pt x="215" y="155"/>
                    <a:pt x="227" y="80"/>
                    <a:pt x="186" y="39"/>
                  </a:cubicBezTo>
                  <a:cubicBezTo>
                    <a:pt x="168" y="14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15"/>
            <p:cNvSpPr/>
            <p:nvPr/>
          </p:nvSpPr>
          <p:spPr>
            <a:xfrm rot="1508308">
              <a:off x="1434338" y="1192655"/>
              <a:ext cx="45288" cy="28326"/>
            </a:xfrm>
            <a:custGeom>
              <a:avLst/>
              <a:gdLst/>
              <a:ahLst/>
              <a:cxnLst/>
              <a:rect l="l" t="t" r="r" b="b"/>
              <a:pathLst>
                <a:path w="267" h="167" extrusionOk="0">
                  <a:moveTo>
                    <a:pt x="166" y="0"/>
                  </a:moveTo>
                  <a:cubicBezTo>
                    <a:pt x="131" y="0"/>
                    <a:pt x="90" y="12"/>
                    <a:pt x="53" y="36"/>
                  </a:cubicBezTo>
                  <a:cubicBezTo>
                    <a:pt x="24" y="53"/>
                    <a:pt x="0" y="77"/>
                    <a:pt x="18" y="123"/>
                  </a:cubicBezTo>
                  <a:cubicBezTo>
                    <a:pt x="46" y="151"/>
                    <a:pt x="85" y="166"/>
                    <a:pt x="125" y="166"/>
                  </a:cubicBezTo>
                  <a:cubicBezTo>
                    <a:pt x="151" y="166"/>
                    <a:pt x="178" y="160"/>
                    <a:pt x="203" y="146"/>
                  </a:cubicBezTo>
                  <a:cubicBezTo>
                    <a:pt x="244" y="140"/>
                    <a:pt x="267" y="88"/>
                    <a:pt x="250" y="48"/>
                  </a:cubicBezTo>
                  <a:cubicBezTo>
                    <a:pt x="240" y="16"/>
                    <a:pt x="207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15"/>
            <p:cNvSpPr/>
            <p:nvPr/>
          </p:nvSpPr>
          <p:spPr>
            <a:xfrm rot="1508308">
              <a:off x="113703" y="1749896"/>
              <a:ext cx="40539" cy="30362"/>
            </a:xfrm>
            <a:custGeom>
              <a:avLst/>
              <a:gdLst/>
              <a:ahLst/>
              <a:cxnLst/>
              <a:rect l="l" t="t" r="r" b="b"/>
              <a:pathLst>
                <a:path w="239" h="179" extrusionOk="0">
                  <a:moveTo>
                    <a:pt x="142" y="1"/>
                  </a:moveTo>
                  <a:cubicBezTo>
                    <a:pt x="114" y="1"/>
                    <a:pt x="84" y="14"/>
                    <a:pt x="59" y="23"/>
                  </a:cubicBezTo>
                  <a:cubicBezTo>
                    <a:pt x="7" y="47"/>
                    <a:pt x="1" y="81"/>
                    <a:pt x="24" y="128"/>
                  </a:cubicBezTo>
                  <a:cubicBezTo>
                    <a:pt x="40" y="160"/>
                    <a:pt x="76" y="178"/>
                    <a:pt x="113" y="178"/>
                  </a:cubicBezTo>
                  <a:cubicBezTo>
                    <a:pt x="128" y="178"/>
                    <a:pt x="143" y="175"/>
                    <a:pt x="157" y="168"/>
                  </a:cubicBezTo>
                  <a:cubicBezTo>
                    <a:pt x="215" y="151"/>
                    <a:pt x="238" y="81"/>
                    <a:pt x="204" y="35"/>
                  </a:cubicBezTo>
                  <a:cubicBezTo>
                    <a:pt x="185" y="9"/>
                    <a:pt x="164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15"/>
            <p:cNvSpPr/>
            <p:nvPr/>
          </p:nvSpPr>
          <p:spPr>
            <a:xfrm rot="1508308">
              <a:off x="110582" y="1820233"/>
              <a:ext cx="40369" cy="28326"/>
            </a:xfrm>
            <a:custGeom>
              <a:avLst/>
              <a:gdLst/>
              <a:ahLst/>
              <a:cxnLst/>
              <a:rect l="l" t="t" r="r" b="b"/>
              <a:pathLst>
                <a:path w="238" h="167" extrusionOk="0">
                  <a:moveTo>
                    <a:pt x="101" y="0"/>
                  </a:moveTo>
                  <a:cubicBezTo>
                    <a:pt x="77" y="0"/>
                    <a:pt x="53" y="5"/>
                    <a:pt x="29" y="16"/>
                  </a:cubicBezTo>
                  <a:cubicBezTo>
                    <a:pt x="0" y="39"/>
                    <a:pt x="0" y="80"/>
                    <a:pt x="23" y="109"/>
                  </a:cubicBezTo>
                  <a:cubicBezTo>
                    <a:pt x="42" y="146"/>
                    <a:pt x="79" y="167"/>
                    <a:pt x="118" y="167"/>
                  </a:cubicBezTo>
                  <a:cubicBezTo>
                    <a:pt x="138" y="167"/>
                    <a:pt x="160" y="161"/>
                    <a:pt x="180" y="149"/>
                  </a:cubicBezTo>
                  <a:cubicBezTo>
                    <a:pt x="215" y="120"/>
                    <a:pt x="238" y="91"/>
                    <a:pt x="215" y="45"/>
                  </a:cubicBezTo>
                  <a:cubicBezTo>
                    <a:pt x="182" y="16"/>
                    <a:pt x="142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15"/>
            <p:cNvSpPr/>
            <p:nvPr/>
          </p:nvSpPr>
          <p:spPr>
            <a:xfrm rot="1508308">
              <a:off x="61850" y="145533"/>
              <a:ext cx="40369" cy="27817"/>
            </a:xfrm>
            <a:custGeom>
              <a:avLst/>
              <a:gdLst/>
              <a:ahLst/>
              <a:cxnLst/>
              <a:rect l="l" t="t" r="r" b="b"/>
              <a:pathLst>
                <a:path w="238" h="164" extrusionOk="0">
                  <a:moveTo>
                    <a:pt x="101" y="1"/>
                  </a:moveTo>
                  <a:cubicBezTo>
                    <a:pt x="80" y="1"/>
                    <a:pt x="59" y="5"/>
                    <a:pt x="41" y="14"/>
                  </a:cubicBezTo>
                  <a:cubicBezTo>
                    <a:pt x="0" y="32"/>
                    <a:pt x="0" y="67"/>
                    <a:pt x="17" y="101"/>
                  </a:cubicBezTo>
                  <a:cubicBezTo>
                    <a:pt x="45" y="141"/>
                    <a:pt x="89" y="164"/>
                    <a:pt x="132" y="164"/>
                  </a:cubicBezTo>
                  <a:cubicBezTo>
                    <a:pt x="152" y="164"/>
                    <a:pt x="173" y="159"/>
                    <a:pt x="191" y="148"/>
                  </a:cubicBezTo>
                  <a:cubicBezTo>
                    <a:pt x="226" y="130"/>
                    <a:pt x="238" y="90"/>
                    <a:pt x="220" y="61"/>
                  </a:cubicBezTo>
                  <a:cubicBezTo>
                    <a:pt x="193" y="21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15"/>
            <p:cNvSpPr/>
            <p:nvPr/>
          </p:nvSpPr>
          <p:spPr>
            <a:xfrm rot="1508308">
              <a:off x="380029" y="1652401"/>
              <a:ext cx="47323" cy="30870"/>
            </a:xfrm>
            <a:custGeom>
              <a:avLst/>
              <a:gdLst/>
              <a:ahLst/>
              <a:cxnLst/>
              <a:rect l="l" t="t" r="r" b="b"/>
              <a:pathLst>
                <a:path w="279" h="182" extrusionOk="0">
                  <a:moveTo>
                    <a:pt x="63" y="1"/>
                  </a:moveTo>
                  <a:cubicBezTo>
                    <a:pt x="49" y="1"/>
                    <a:pt x="35" y="4"/>
                    <a:pt x="18" y="14"/>
                  </a:cubicBezTo>
                  <a:cubicBezTo>
                    <a:pt x="1" y="84"/>
                    <a:pt x="47" y="113"/>
                    <a:pt x="94" y="148"/>
                  </a:cubicBezTo>
                  <a:cubicBezTo>
                    <a:pt x="117" y="164"/>
                    <a:pt x="148" y="181"/>
                    <a:pt x="178" y="181"/>
                  </a:cubicBezTo>
                  <a:cubicBezTo>
                    <a:pt x="200" y="181"/>
                    <a:pt x="221" y="172"/>
                    <a:pt x="238" y="148"/>
                  </a:cubicBezTo>
                  <a:cubicBezTo>
                    <a:pt x="279" y="72"/>
                    <a:pt x="209" y="55"/>
                    <a:pt x="157" y="38"/>
                  </a:cubicBezTo>
                  <a:cubicBezTo>
                    <a:pt x="124" y="25"/>
                    <a:pt x="97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15"/>
            <p:cNvSpPr/>
            <p:nvPr/>
          </p:nvSpPr>
          <p:spPr>
            <a:xfrm rot="1508308">
              <a:off x="1515921" y="539545"/>
              <a:ext cx="31719" cy="35111"/>
            </a:xfrm>
            <a:custGeom>
              <a:avLst/>
              <a:gdLst/>
              <a:ahLst/>
              <a:cxnLst/>
              <a:rect l="l" t="t" r="r" b="b"/>
              <a:pathLst>
                <a:path w="187" h="207" extrusionOk="0">
                  <a:moveTo>
                    <a:pt x="74" y="0"/>
                  </a:moveTo>
                  <a:cubicBezTo>
                    <a:pt x="66" y="0"/>
                    <a:pt x="57" y="1"/>
                    <a:pt x="47" y="3"/>
                  </a:cubicBezTo>
                  <a:cubicBezTo>
                    <a:pt x="1" y="44"/>
                    <a:pt x="12" y="96"/>
                    <a:pt x="30" y="148"/>
                  </a:cubicBezTo>
                  <a:cubicBezTo>
                    <a:pt x="39" y="184"/>
                    <a:pt x="58" y="206"/>
                    <a:pt x="88" y="206"/>
                  </a:cubicBezTo>
                  <a:cubicBezTo>
                    <a:pt x="97" y="206"/>
                    <a:pt x="106" y="204"/>
                    <a:pt x="117" y="200"/>
                  </a:cubicBezTo>
                  <a:cubicBezTo>
                    <a:pt x="186" y="177"/>
                    <a:pt x="180" y="119"/>
                    <a:pt x="157" y="67"/>
                  </a:cubicBezTo>
                  <a:cubicBezTo>
                    <a:pt x="138" y="24"/>
                    <a:pt x="115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15"/>
            <p:cNvSpPr/>
            <p:nvPr/>
          </p:nvSpPr>
          <p:spPr>
            <a:xfrm rot="1508308">
              <a:off x="1881892" y="720618"/>
              <a:ext cx="36468" cy="34772"/>
            </a:xfrm>
            <a:custGeom>
              <a:avLst/>
              <a:gdLst/>
              <a:ahLst/>
              <a:cxnLst/>
              <a:rect l="l" t="t" r="r" b="b"/>
              <a:pathLst>
                <a:path w="215" h="205" extrusionOk="0">
                  <a:moveTo>
                    <a:pt x="138" y="1"/>
                  </a:moveTo>
                  <a:cubicBezTo>
                    <a:pt x="123" y="1"/>
                    <a:pt x="106" y="6"/>
                    <a:pt x="93" y="17"/>
                  </a:cubicBezTo>
                  <a:cubicBezTo>
                    <a:pt x="35" y="58"/>
                    <a:pt x="0" y="162"/>
                    <a:pt x="35" y="191"/>
                  </a:cubicBezTo>
                  <a:cubicBezTo>
                    <a:pt x="47" y="201"/>
                    <a:pt x="58" y="205"/>
                    <a:pt x="69" y="205"/>
                  </a:cubicBezTo>
                  <a:cubicBezTo>
                    <a:pt x="89" y="205"/>
                    <a:pt x="108" y="191"/>
                    <a:pt x="128" y="179"/>
                  </a:cubicBezTo>
                  <a:cubicBezTo>
                    <a:pt x="174" y="139"/>
                    <a:pt x="214" y="93"/>
                    <a:pt x="180" y="23"/>
                  </a:cubicBezTo>
                  <a:cubicBezTo>
                    <a:pt x="170" y="8"/>
                    <a:pt x="155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15"/>
            <p:cNvSpPr/>
            <p:nvPr/>
          </p:nvSpPr>
          <p:spPr>
            <a:xfrm rot="1508308">
              <a:off x="354268" y="1213364"/>
              <a:ext cx="35620" cy="30701"/>
            </a:xfrm>
            <a:custGeom>
              <a:avLst/>
              <a:gdLst/>
              <a:ahLst/>
              <a:cxnLst/>
              <a:rect l="l" t="t" r="r" b="b"/>
              <a:pathLst>
                <a:path w="210" h="181" extrusionOk="0">
                  <a:moveTo>
                    <a:pt x="95" y="0"/>
                  </a:moveTo>
                  <a:cubicBezTo>
                    <a:pt x="79" y="0"/>
                    <a:pt x="63" y="4"/>
                    <a:pt x="47" y="13"/>
                  </a:cubicBezTo>
                  <a:cubicBezTo>
                    <a:pt x="1" y="36"/>
                    <a:pt x="12" y="77"/>
                    <a:pt x="30" y="117"/>
                  </a:cubicBezTo>
                  <a:cubicBezTo>
                    <a:pt x="55" y="150"/>
                    <a:pt x="82" y="180"/>
                    <a:pt x="117" y="180"/>
                  </a:cubicBezTo>
                  <a:cubicBezTo>
                    <a:pt x="131" y="180"/>
                    <a:pt x="146" y="175"/>
                    <a:pt x="163" y="164"/>
                  </a:cubicBezTo>
                  <a:cubicBezTo>
                    <a:pt x="198" y="141"/>
                    <a:pt x="209" y="94"/>
                    <a:pt x="180" y="59"/>
                  </a:cubicBezTo>
                  <a:cubicBezTo>
                    <a:pt x="168" y="23"/>
                    <a:pt x="133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15"/>
            <p:cNvSpPr/>
            <p:nvPr/>
          </p:nvSpPr>
          <p:spPr>
            <a:xfrm rot="1508308">
              <a:off x="1941650" y="571156"/>
              <a:ext cx="34602" cy="27478"/>
            </a:xfrm>
            <a:custGeom>
              <a:avLst/>
              <a:gdLst/>
              <a:ahLst/>
              <a:cxnLst/>
              <a:rect l="l" t="t" r="r" b="b"/>
              <a:pathLst>
                <a:path w="204" h="162" extrusionOk="0">
                  <a:moveTo>
                    <a:pt x="113" y="0"/>
                  </a:moveTo>
                  <a:cubicBezTo>
                    <a:pt x="96" y="0"/>
                    <a:pt x="79" y="5"/>
                    <a:pt x="64" y="16"/>
                  </a:cubicBezTo>
                  <a:cubicBezTo>
                    <a:pt x="23" y="33"/>
                    <a:pt x="0" y="80"/>
                    <a:pt x="18" y="120"/>
                  </a:cubicBezTo>
                  <a:cubicBezTo>
                    <a:pt x="37" y="147"/>
                    <a:pt x="68" y="161"/>
                    <a:pt x="99" y="161"/>
                  </a:cubicBezTo>
                  <a:cubicBezTo>
                    <a:pt x="115" y="161"/>
                    <a:pt x="131" y="157"/>
                    <a:pt x="145" y="149"/>
                  </a:cubicBezTo>
                  <a:cubicBezTo>
                    <a:pt x="186" y="132"/>
                    <a:pt x="203" y="85"/>
                    <a:pt x="186" y="45"/>
                  </a:cubicBezTo>
                  <a:cubicBezTo>
                    <a:pt x="171" y="16"/>
                    <a:pt x="142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15"/>
            <p:cNvSpPr/>
            <p:nvPr/>
          </p:nvSpPr>
          <p:spPr>
            <a:xfrm rot="1508308">
              <a:off x="192708" y="956477"/>
              <a:ext cx="31549" cy="29514"/>
            </a:xfrm>
            <a:custGeom>
              <a:avLst/>
              <a:gdLst/>
              <a:ahLst/>
              <a:cxnLst/>
              <a:rect l="l" t="t" r="r" b="b"/>
              <a:pathLst>
                <a:path w="186" h="174" extrusionOk="0">
                  <a:moveTo>
                    <a:pt x="91" y="1"/>
                  </a:moveTo>
                  <a:cubicBezTo>
                    <a:pt x="78" y="1"/>
                    <a:pt x="65" y="4"/>
                    <a:pt x="53" y="12"/>
                  </a:cubicBezTo>
                  <a:cubicBezTo>
                    <a:pt x="1" y="41"/>
                    <a:pt x="6" y="88"/>
                    <a:pt x="30" y="134"/>
                  </a:cubicBezTo>
                  <a:cubicBezTo>
                    <a:pt x="49" y="158"/>
                    <a:pt x="72" y="174"/>
                    <a:pt x="97" y="174"/>
                  </a:cubicBezTo>
                  <a:cubicBezTo>
                    <a:pt x="109" y="174"/>
                    <a:pt x="121" y="170"/>
                    <a:pt x="134" y="163"/>
                  </a:cubicBezTo>
                  <a:cubicBezTo>
                    <a:pt x="174" y="140"/>
                    <a:pt x="186" y="88"/>
                    <a:pt x="157" y="41"/>
                  </a:cubicBezTo>
                  <a:cubicBezTo>
                    <a:pt x="142" y="15"/>
                    <a:pt x="117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15"/>
            <p:cNvSpPr/>
            <p:nvPr/>
          </p:nvSpPr>
          <p:spPr>
            <a:xfrm rot="1508308">
              <a:off x="1011717" y="1330631"/>
              <a:ext cx="34602" cy="29174"/>
            </a:xfrm>
            <a:custGeom>
              <a:avLst/>
              <a:gdLst/>
              <a:ahLst/>
              <a:cxnLst/>
              <a:rect l="l" t="t" r="r" b="b"/>
              <a:pathLst>
                <a:path w="204" h="172" extrusionOk="0">
                  <a:moveTo>
                    <a:pt x="91" y="0"/>
                  </a:moveTo>
                  <a:cubicBezTo>
                    <a:pt x="80" y="0"/>
                    <a:pt x="69" y="2"/>
                    <a:pt x="58" y="7"/>
                  </a:cubicBezTo>
                  <a:cubicBezTo>
                    <a:pt x="18" y="24"/>
                    <a:pt x="0" y="65"/>
                    <a:pt x="18" y="99"/>
                  </a:cubicBezTo>
                  <a:cubicBezTo>
                    <a:pt x="43" y="141"/>
                    <a:pt x="74" y="171"/>
                    <a:pt x="112" y="171"/>
                  </a:cubicBezTo>
                  <a:cubicBezTo>
                    <a:pt x="126" y="171"/>
                    <a:pt x="141" y="167"/>
                    <a:pt x="157" y="157"/>
                  </a:cubicBezTo>
                  <a:cubicBezTo>
                    <a:pt x="197" y="140"/>
                    <a:pt x="203" y="88"/>
                    <a:pt x="180" y="53"/>
                  </a:cubicBezTo>
                  <a:cubicBezTo>
                    <a:pt x="158" y="19"/>
                    <a:pt x="124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15"/>
            <p:cNvSpPr/>
            <p:nvPr/>
          </p:nvSpPr>
          <p:spPr>
            <a:xfrm rot="1508308">
              <a:off x="100945" y="968659"/>
              <a:ext cx="33584" cy="26969"/>
            </a:xfrm>
            <a:custGeom>
              <a:avLst/>
              <a:gdLst/>
              <a:ahLst/>
              <a:cxnLst/>
              <a:rect l="l" t="t" r="r" b="b"/>
              <a:pathLst>
                <a:path w="198" h="159" extrusionOk="0">
                  <a:moveTo>
                    <a:pt x="108" y="0"/>
                  </a:moveTo>
                  <a:cubicBezTo>
                    <a:pt x="52" y="0"/>
                    <a:pt x="1" y="54"/>
                    <a:pt x="29" y="119"/>
                  </a:cubicBezTo>
                  <a:lnTo>
                    <a:pt x="23" y="119"/>
                  </a:lnTo>
                  <a:cubicBezTo>
                    <a:pt x="41" y="144"/>
                    <a:pt x="71" y="158"/>
                    <a:pt x="100" y="158"/>
                  </a:cubicBezTo>
                  <a:cubicBezTo>
                    <a:pt x="118" y="158"/>
                    <a:pt x="135" y="153"/>
                    <a:pt x="151" y="142"/>
                  </a:cubicBezTo>
                  <a:cubicBezTo>
                    <a:pt x="186" y="119"/>
                    <a:pt x="197" y="67"/>
                    <a:pt x="174" y="32"/>
                  </a:cubicBezTo>
                  <a:cubicBezTo>
                    <a:pt x="155" y="10"/>
                    <a:pt x="131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15"/>
            <p:cNvSpPr/>
            <p:nvPr/>
          </p:nvSpPr>
          <p:spPr>
            <a:xfrm rot="1508308">
              <a:off x="1622800" y="1139413"/>
              <a:ext cx="32567" cy="27478"/>
            </a:xfrm>
            <a:custGeom>
              <a:avLst/>
              <a:gdLst/>
              <a:ahLst/>
              <a:cxnLst/>
              <a:rect l="l" t="t" r="r" b="b"/>
              <a:pathLst>
                <a:path w="192" h="162" extrusionOk="0">
                  <a:moveTo>
                    <a:pt x="118" y="0"/>
                  </a:moveTo>
                  <a:cubicBezTo>
                    <a:pt x="100" y="0"/>
                    <a:pt x="81" y="9"/>
                    <a:pt x="64" y="23"/>
                  </a:cubicBezTo>
                  <a:cubicBezTo>
                    <a:pt x="29" y="52"/>
                    <a:pt x="0" y="98"/>
                    <a:pt x="41" y="145"/>
                  </a:cubicBezTo>
                  <a:cubicBezTo>
                    <a:pt x="51" y="157"/>
                    <a:pt x="62" y="161"/>
                    <a:pt x="73" y="161"/>
                  </a:cubicBezTo>
                  <a:cubicBezTo>
                    <a:pt x="93" y="161"/>
                    <a:pt x="115" y="146"/>
                    <a:pt x="133" y="139"/>
                  </a:cubicBezTo>
                  <a:cubicBezTo>
                    <a:pt x="168" y="110"/>
                    <a:pt x="191" y="75"/>
                    <a:pt x="168" y="35"/>
                  </a:cubicBezTo>
                  <a:cubicBezTo>
                    <a:pt x="156" y="10"/>
                    <a:pt x="138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15"/>
            <p:cNvSpPr/>
            <p:nvPr/>
          </p:nvSpPr>
          <p:spPr>
            <a:xfrm rot="1508308">
              <a:off x="1687200" y="642371"/>
              <a:ext cx="30701" cy="24764"/>
            </a:xfrm>
            <a:custGeom>
              <a:avLst/>
              <a:gdLst/>
              <a:ahLst/>
              <a:cxnLst/>
              <a:rect l="l" t="t" r="r" b="b"/>
              <a:pathLst>
                <a:path w="181" h="146" extrusionOk="0">
                  <a:moveTo>
                    <a:pt x="104" y="1"/>
                  </a:moveTo>
                  <a:cubicBezTo>
                    <a:pt x="95" y="1"/>
                    <a:pt x="85" y="3"/>
                    <a:pt x="76" y="7"/>
                  </a:cubicBezTo>
                  <a:cubicBezTo>
                    <a:pt x="6" y="36"/>
                    <a:pt x="0" y="88"/>
                    <a:pt x="58" y="146"/>
                  </a:cubicBezTo>
                  <a:lnTo>
                    <a:pt x="70" y="146"/>
                  </a:lnTo>
                  <a:cubicBezTo>
                    <a:pt x="128" y="146"/>
                    <a:pt x="180" y="128"/>
                    <a:pt x="168" y="53"/>
                  </a:cubicBezTo>
                  <a:cubicBezTo>
                    <a:pt x="164" y="22"/>
                    <a:pt x="135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15"/>
            <p:cNvSpPr/>
            <p:nvPr/>
          </p:nvSpPr>
          <p:spPr>
            <a:xfrm rot="1508308">
              <a:off x="813707" y="255238"/>
              <a:ext cx="28665" cy="24764"/>
            </a:xfrm>
            <a:custGeom>
              <a:avLst/>
              <a:gdLst/>
              <a:ahLst/>
              <a:cxnLst/>
              <a:rect l="l" t="t" r="r" b="b"/>
              <a:pathLst>
                <a:path w="169" h="146" extrusionOk="0">
                  <a:moveTo>
                    <a:pt x="78" y="0"/>
                  </a:moveTo>
                  <a:cubicBezTo>
                    <a:pt x="70" y="0"/>
                    <a:pt x="61" y="2"/>
                    <a:pt x="52" y="4"/>
                  </a:cubicBezTo>
                  <a:cubicBezTo>
                    <a:pt x="12" y="28"/>
                    <a:pt x="0" y="74"/>
                    <a:pt x="23" y="109"/>
                  </a:cubicBezTo>
                  <a:cubicBezTo>
                    <a:pt x="31" y="133"/>
                    <a:pt x="53" y="146"/>
                    <a:pt x="77" y="146"/>
                  </a:cubicBezTo>
                  <a:cubicBezTo>
                    <a:pt x="88" y="146"/>
                    <a:pt x="100" y="143"/>
                    <a:pt x="110" y="138"/>
                  </a:cubicBezTo>
                  <a:cubicBezTo>
                    <a:pt x="151" y="126"/>
                    <a:pt x="168" y="74"/>
                    <a:pt x="139" y="39"/>
                  </a:cubicBezTo>
                  <a:cubicBezTo>
                    <a:pt x="126" y="13"/>
                    <a:pt x="103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15"/>
            <p:cNvSpPr/>
            <p:nvPr/>
          </p:nvSpPr>
          <p:spPr>
            <a:xfrm rot="1508308">
              <a:off x="1162803" y="929927"/>
              <a:ext cx="19845" cy="16453"/>
            </a:xfrm>
            <a:custGeom>
              <a:avLst/>
              <a:gdLst/>
              <a:ahLst/>
              <a:cxnLst/>
              <a:rect l="l" t="t" r="r" b="b"/>
              <a:pathLst>
                <a:path w="117" h="97" extrusionOk="0">
                  <a:moveTo>
                    <a:pt x="56" y="0"/>
                  </a:moveTo>
                  <a:cubicBezTo>
                    <a:pt x="46" y="0"/>
                    <a:pt x="37" y="4"/>
                    <a:pt x="30" y="11"/>
                  </a:cubicBezTo>
                  <a:cubicBezTo>
                    <a:pt x="7" y="22"/>
                    <a:pt x="1" y="45"/>
                    <a:pt x="12" y="63"/>
                  </a:cubicBezTo>
                  <a:cubicBezTo>
                    <a:pt x="21" y="84"/>
                    <a:pt x="39" y="96"/>
                    <a:pt x="60" y="96"/>
                  </a:cubicBezTo>
                  <a:cubicBezTo>
                    <a:pt x="67" y="96"/>
                    <a:pt x="74" y="95"/>
                    <a:pt x="82" y="92"/>
                  </a:cubicBezTo>
                  <a:cubicBezTo>
                    <a:pt x="105" y="74"/>
                    <a:pt x="117" y="51"/>
                    <a:pt x="99" y="22"/>
                  </a:cubicBezTo>
                  <a:cubicBezTo>
                    <a:pt x="89" y="8"/>
                    <a:pt x="72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15"/>
            <p:cNvSpPr/>
            <p:nvPr/>
          </p:nvSpPr>
          <p:spPr>
            <a:xfrm>
              <a:off x="1127995" y="3221726"/>
              <a:ext cx="77756" cy="81227"/>
            </a:xfrm>
            <a:custGeom>
              <a:avLst/>
              <a:gdLst/>
              <a:ahLst/>
              <a:cxnLst/>
              <a:rect l="l" t="t" r="r" b="b"/>
              <a:pathLst>
                <a:path w="783" h="818" extrusionOk="0">
                  <a:moveTo>
                    <a:pt x="467" y="237"/>
                  </a:moveTo>
                  <a:cubicBezTo>
                    <a:pt x="464" y="247"/>
                    <a:pt x="467" y="257"/>
                    <a:pt x="472" y="267"/>
                  </a:cubicBezTo>
                  <a:cubicBezTo>
                    <a:pt x="472" y="285"/>
                    <a:pt x="472" y="294"/>
                    <a:pt x="472" y="303"/>
                  </a:cubicBezTo>
                  <a:lnTo>
                    <a:pt x="463" y="329"/>
                  </a:lnTo>
                  <a:lnTo>
                    <a:pt x="445" y="329"/>
                  </a:lnTo>
                  <a:cubicBezTo>
                    <a:pt x="436" y="329"/>
                    <a:pt x="436" y="320"/>
                    <a:pt x="436" y="312"/>
                  </a:cubicBezTo>
                  <a:lnTo>
                    <a:pt x="436" y="294"/>
                  </a:lnTo>
                  <a:cubicBezTo>
                    <a:pt x="427" y="285"/>
                    <a:pt x="436" y="267"/>
                    <a:pt x="445" y="267"/>
                  </a:cubicBezTo>
                  <a:cubicBezTo>
                    <a:pt x="455" y="257"/>
                    <a:pt x="463" y="247"/>
                    <a:pt x="467" y="237"/>
                  </a:cubicBezTo>
                  <a:close/>
                  <a:moveTo>
                    <a:pt x="303" y="1"/>
                  </a:moveTo>
                  <a:lnTo>
                    <a:pt x="276" y="10"/>
                  </a:lnTo>
                  <a:cubicBezTo>
                    <a:pt x="267" y="10"/>
                    <a:pt x="267" y="18"/>
                    <a:pt x="259" y="18"/>
                  </a:cubicBezTo>
                  <a:lnTo>
                    <a:pt x="250" y="18"/>
                  </a:lnTo>
                  <a:cubicBezTo>
                    <a:pt x="223" y="36"/>
                    <a:pt x="214" y="72"/>
                    <a:pt x="214" y="98"/>
                  </a:cubicBezTo>
                  <a:lnTo>
                    <a:pt x="214" y="152"/>
                  </a:lnTo>
                  <a:cubicBezTo>
                    <a:pt x="214" y="187"/>
                    <a:pt x="223" y="223"/>
                    <a:pt x="250" y="249"/>
                  </a:cubicBezTo>
                  <a:lnTo>
                    <a:pt x="276" y="294"/>
                  </a:lnTo>
                  <a:cubicBezTo>
                    <a:pt x="294" y="303"/>
                    <a:pt x="312" y="312"/>
                    <a:pt x="330" y="312"/>
                  </a:cubicBezTo>
                  <a:cubicBezTo>
                    <a:pt x="332" y="309"/>
                    <a:pt x="336" y="308"/>
                    <a:pt x="339" y="308"/>
                  </a:cubicBezTo>
                  <a:cubicBezTo>
                    <a:pt x="347" y="308"/>
                    <a:pt x="356" y="314"/>
                    <a:pt x="356" y="320"/>
                  </a:cubicBezTo>
                  <a:lnTo>
                    <a:pt x="374" y="338"/>
                  </a:lnTo>
                  <a:cubicBezTo>
                    <a:pt x="374" y="338"/>
                    <a:pt x="374" y="347"/>
                    <a:pt x="374" y="356"/>
                  </a:cubicBezTo>
                  <a:lnTo>
                    <a:pt x="365" y="374"/>
                  </a:lnTo>
                  <a:cubicBezTo>
                    <a:pt x="356" y="374"/>
                    <a:pt x="347" y="383"/>
                    <a:pt x="338" y="383"/>
                  </a:cubicBezTo>
                  <a:lnTo>
                    <a:pt x="321" y="374"/>
                  </a:lnTo>
                  <a:cubicBezTo>
                    <a:pt x="312" y="365"/>
                    <a:pt x="303" y="356"/>
                    <a:pt x="303" y="347"/>
                  </a:cubicBezTo>
                  <a:cubicBezTo>
                    <a:pt x="303" y="329"/>
                    <a:pt x="285" y="312"/>
                    <a:pt x="267" y="303"/>
                  </a:cubicBezTo>
                  <a:lnTo>
                    <a:pt x="223" y="285"/>
                  </a:lnTo>
                  <a:cubicBezTo>
                    <a:pt x="205" y="280"/>
                    <a:pt x="185" y="278"/>
                    <a:pt x="165" y="278"/>
                  </a:cubicBezTo>
                  <a:cubicBezTo>
                    <a:pt x="145" y="278"/>
                    <a:pt x="125" y="280"/>
                    <a:pt x="108" y="285"/>
                  </a:cubicBezTo>
                  <a:lnTo>
                    <a:pt x="63" y="303"/>
                  </a:lnTo>
                  <a:cubicBezTo>
                    <a:pt x="37" y="312"/>
                    <a:pt x="10" y="338"/>
                    <a:pt x="10" y="365"/>
                  </a:cubicBezTo>
                  <a:lnTo>
                    <a:pt x="10" y="374"/>
                  </a:lnTo>
                  <a:cubicBezTo>
                    <a:pt x="1" y="383"/>
                    <a:pt x="1" y="383"/>
                    <a:pt x="10" y="391"/>
                  </a:cubicBezTo>
                  <a:cubicBezTo>
                    <a:pt x="1" y="400"/>
                    <a:pt x="1" y="409"/>
                    <a:pt x="10" y="418"/>
                  </a:cubicBezTo>
                  <a:lnTo>
                    <a:pt x="10" y="427"/>
                  </a:lnTo>
                  <a:cubicBezTo>
                    <a:pt x="10" y="454"/>
                    <a:pt x="28" y="480"/>
                    <a:pt x="54" y="498"/>
                  </a:cubicBezTo>
                  <a:lnTo>
                    <a:pt x="99" y="516"/>
                  </a:lnTo>
                  <a:cubicBezTo>
                    <a:pt x="119" y="526"/>
                    <a:pt x="143" y="531"/>
                    <a:pt x="167" y="531"/>
                  </a:cubicBezTo>
                  <a:cubicBezTo>
                    <a:pt x="183" y="531"/>
                    <a:pt x="199" y="528"/>
                    <a:pt x="214" y="525"/>
                  </a:cubicBezTo>
                  <a:lnTo>
                    <a:pt x="259" y="516"/>
                  </a:lnTo>
                  <a:cubicBezTo>
                    <a:pt x="276" y="507"/>
                    <a:pt x="294" y="498"/>
                    <a:pt x="303" y="480"/>
                  </a:cubicBezTo>
                  <a:cubicBezTo>
                    <a:pt x="303" y="471"/>
                    <a:pt x="312" y="463"/>
                    <a:pt x="330" y="454"/>
                  </a:cubicBezTo>
                  <a:lnTo>
                    <a:pt x="347" y="454"/>
                  </a:lnTo>
                  <a:cubicBezTo>
                    <a:pt x="347" y="454"/>
                    <a:pt x="356" y="454"/>
                    <a:pt x="365" y="463"/>
                  </a:cubicBezTo>
                  <a:cubicBezTo>
                    <a:pt x="365" y="471"/>
                    <a:pt x="365" y="471"/>
                    <a:pt x="365" y="480"/>
                  </a:cubicBezTo>
                  <a:lnTo>
                    <a:pt x="347" y="498"/>
                  </a:lnTo>
                  <a:cubicBezTo>
                    <a:pt x="341" y="504"/>
                    <a:pt x="335" y="511"/>
                    <a:pt x="329" y="511"/>
                  </a:cubicBezTo>
                  <a:cubicBezTo>
                    <a:pt x="326" y="511"/>
                    <a:pt x="323" y="510"/>
                    <a:pt x="321" y="507"/>
                  </a:cubicBezTo>
                  <a:cubicBezTo>
                    <a:pt x="303" y="507"/>
                    <a:pt x="276" y="516"/>
                    <a:pt x="267" y="534"/>
                  </a:cubicBezTo>
                  <a:lnTo>
                    <a:pt x="241" y="578"/>
                  </a:lnTo>
                  <a:cubicBezTo>
                    <a:pt x="214" y="605"/>
                    <a:pt x="205" y="640"/>
                    <a:pt x="214" y="676"/>
                  </a:cubicBezTo>
                  <a:lnTo>
                    <a:pt x="214" y="729"/>
                  </a:lnTo>
                  <a:cubicBezTo>
                    <a:pt x="214" y="756"/>
                    <a:pt x="232" y="782"/>
                    <a:pt x="259" y="800"/>
                  </a:cubicBezTo>
                  <a:cubicBezTo>
                    <a:pt x="267" y="809"/>
                    <a:pt x="276" y="809"/>
                    <a:pt x="285" y="809"/>
                  </a:cubicBezTo>
                  <a:lnTo>
                    <a:pt x="303" y="818"/>
                  </a:lnTo>
                  <a:lnTo>
                    <a:pt x="312" y="818"/>
                  </a:lnTo>
                  <a:cubicBezTo>
                    <a:pt x="347" y="818"/>
                    <a:pt x="374" y="809"/>
                    <a:pt x="392" y="782"/>
                  </a:cubicBezTo>
                  <a:lnTo>
                    <a:pt x="427" y="747"/>
                  </a:lnTo>
                  <a:cubicBezTo>
                    <a:pt x="454" y="720"/>
                    <a:pt x="463" y="685"/>
                    <a:pt x="463" y="649"/>
                  </a:cubicBezTo>
                  <a:lnTo>
                    <a:pt x="463" y="596"/>
                  </a:lnTo>
                  <a:cubicBezTo>
                    <a:pt x="463" y="578"/>
                    <a:pt x="454" y="560"/>
                    <a:pt x="436" y="551"/>
                  </a:cubicBezTo>
                  <a:cubicBezTo>
                    <a:pt x="427" y="542"/>
                    <a:pt x="418" y="534"/>
                    <a:pt x="427" y="516"/>
                  </a:cubicBezTo>
                  <a:lnTo>
                    <a:pt x="427" y="498"/>
                  </a:lnTo>
                  <a:cubicBezTo>
                    <a:pt x="427" y="489"/>
                    <a:pt x="427" y="489"/>
                    <a:pt x="427" y="480"/>
                  </a:cubicBezTo>
                  <a:lnTo>
                    <a:pt x="445" y="480"/>
                  </a:lnTo>
                  <a:cubicBezTo>
                    <a:pt x="445" y="476"/>
                    <a:pt x="447" y="474"/>
                    <a:pt x="451" y="474"/>
                  </a:cubicBezTo>
                  <a:cubicBezTo>
                    <a:pt x="454" y="474"/>
                    <a:pt x="458" y="476"/>
                    <a:pt x="463" y="480"/>
                  </a:cubicBezTo>
                  <a:lnTo>
                    <a:pt x="472" y="489"/>
                  </a:lnTo>
                  <a:cubicBezTo>
                    <a:pt x="481" y="498"/>
                    <a:pt x="481" y="507"/>
                    <a:pt x="472" y="525"/>
                  </a:cubicBezTo>
                  <a:cubicBezTo>
                    <a:pt x="463" y="542"/>
                    <a:pt x="463" y="560"/>
                    <a:pt x="472" y="578"/>
                  </a:cubicBezTo>
                  <a:lnTo>
                    <a:pt x="507" y="614"/>
                  </a:lnTo>
                  <a:cubicBezTo>
                    <a:pt x="525" y="649"/>
                    <a:pt x="552" y="667"/>
                    <a:pt x="587" y="685"/>
                  </a:cubicBezTo>
                  <a:lnTo>
                    <a:pt x="640" y="693"/>
                  </a:lnTo>
                  <a:cubicBezTo>
                    <a:pt x="648" y="696"/>
                    <a:pt x="655" y="697"/>
                    <a:pt x="662" y="697"/>
                  </a:cubicBezTo>
                  <a:cubicBezTo>
                    <a:pt x="681" y="697"/>
                    <a:pt x="701" y="689"/>
                    <a:pt x="720" y="676"/>
                  </a:cubicBezTo>
                  <a:lnTo>
                    <a:pt x="720" y="667"/>
                  </a:lnTo>
                  <a:cubicBezTo>
                    <a:pt x="729" y="667"/>
                    <a:pt x="738" y="658"/>
                    <a:pt x="738" y="649"/>
                  </a:cubicBezTo>
                  <a:cubicBezTo>
                    <a:pt x="747" y="649"/>
                    <a:pt x="747" y="640"/>
                    <a:pt x="756" y="631"/>
                  </a:cubicBezTo>
                  <a:lnTo>
                    <a:pt x="756" y="622"/>
                  </a:lnTo>
                  <a:cubicBezTo>
                    <a:pt x="765" y="596"/>
                    <a:pt x="765" y="569"/>
                    <a:pt x="756" y="542"/>
                  </a:cubicBezTo>
                  <a:lnTo>
                    <a:pt x="729" y="498"/>
                  </a:lnTo>
                  <a:cubicBezTo>
                    <a:pt x="712" y="463"/>
                    <a:pt x="676" y="445"/>
                    <a:pt x="649" y="427"/>
                  </a:cubicBezTo>
                  <a:lnTo>
                    <a:pt x="596" y="409"/>
                  </a:lnTo>
                  <a:cubicBezTo>
                    <a:pt x="591" y="407"/>
                    <a:pt x="586" y="406"/>
                    <a:pt x="580" y="406"/>
                  </a:cubicBezTo>
                  <a:cubicBezTo>
                    <a:pt x="568" y="406"/>
                    <a:pt x="555" y="412"/>
                    <a:pt x="543" y="418"/>
                  </a:cubicBezTo>
                  <a:cubicBezTo>
                    <a:pt x="534" y="427"/>
                    <a:pt x="525" y="427"/>
                    <a:pt x="507" y="427"/>
                  </a:cubicBezTo>
                  <a:lnTo>
                    <a:pt x="489" y="418"/>
                  </a:lnTo>
                  <a:cubicBezTo>
                    <a:pt x="489" y="418"/>
                    <a:pt x="481" y="409"/>
                    <a:pt x="481" y="400"/>
                  </a:cubicBezTo>
                  <a:lnTo>
                    <a:pt x="481" y="391"/>
                  </a:lnTo>
                  <a:cubicBezTo>
                    <a:pt x="481" y="383"/>
                    <a:pt x="481" y="374"/>
                    <a:pt x="489" y="374"/>
                  </a:cubicBezTo>
                  <a:lnTo>
                    <a:pt x="507" y="374"/>
                  </a:lnTo>
                  <a:cubicBezTo>
                    <a:pt x="512" y="371"/>
                    <a:pt x="517" y="370"/>
                    <a:pt x="521" y="370"/>
                  </a:cubicBezTo>
                  <a:cubicBezTo>
                    <a:pt x="530" y="370"/>
                    <a:pt x="536" y="376"/>
                    <a:pt x="543" y="383"/>
                  </a:cubicBezTo>
                  <a:cubicBezTo>
                    <a:pt x="555" y="389"/>
                    <a:pt x="568" y="395"/>
                    <a:pt x="580" y="395"/>
                  </a:cubicBezTo>
                  <a:cubicBezTo>
                    <a:pt x="586" y="395"/>
                    <a:pt x="591" y="394"/>
                    <a:pt x="596" y="391"/>
                  </a:cubicBezTo>
                  <a:lnTo>
                    <a:pt x="640" y="374"/>
                  </a:lnTo>
                  <a:cubicBezTo>
                    <a:pt x="676" y="365"/>
                    <a:pt x="712" y="338"/>
                    <a:pt x="729" y="312"/>
                  </a:cubicBezTo>
                  <a:lnTo>
                    <a:pt x="756" y="276"/>
                  </a:lnTo>
                  <a:cubicBezTo>
                    <a:pt x="774" y="249"/>
                    <a:pt x="783" y="214"/>
                    <a:pt x="765" y="187"/>
                  </a:cubicBezTo>
                  <a:lnTo>
                    <a:pt x="765" y="178"/>
                  </a:lnTo>
                  <a:cubicBezTo>
                    <a:pt x="765" y="169"/>
                    <a:pt x="756" y="161"/>
                    <a:pt x="756" y="161"/>
                  </a:cubicBezTo>
                  <a:cubicBezTo>
                    <a:pt x="747" y="152"/>
                    <a:pt x="747" y="143"/>
                    <a:pt x="738" y="134"/>
                  </a:cubicBezTo>
                  <a:cubicBezTo>
                    <a:pt x="712" y="107"/>
                    <a:pt x="676" y="107"/>
                    <a:pt x="649" y="107"/>
                  </a:cubicBezTo>
                  <a:lnTo>
                    <a:pt x="605" y="116"/>
                  </a:lnTo>
                  <a:cubicBezTo>
                    <a:pt x="569" y="125"/>
                    <a:pt x="534" y="152"/>
                    <a:pt x="507" y="178"/>
                  </a:cubicBezTo>
                  <a:lnTo>
                    <a:pt x="481" y="214"/>
                  </a:lnTo>
                  <a:cubicBezTo>
                    <a:pt x="476" y="219"/>
                    <a:pt x="472" y="224"/>
                    <a:pt x="470" y="229"/>
                  </a:cubicBezTo>
                  <a:lnTo>
                    <a:pt x="470" y="229"/>
                  </a:lnTo>
                  <a:cubicBezTo>
                    <a:pt x="471" y="224"/>
                    <a:pt x="472" y="219"/>
                    <a:pt x="472" y="214"/>
                  </a:cubicBezTo>
                  <a:lnTo>
                    <a:pt x="472" y="169"/>
                  </a:lnTo>
                  <a:cubicBezTo>
                    <a:pt x="463" y="125"/>
                    <a:pt x="454" y="90"/>
                    <a:pt x="427" y="63"/>
                  </a:cubicBezTo>
                  <a:lnTo>
                    <a:pt x="392" y="36"/>
                  </a:lnTo>
                  <a:cubicBezTo>
                    <a:pt x="365" y="10"/>
                    <a:pt x="338" y="1"/>
                    <a:pt x="3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506" name="Google Shape;11506;p15"/>
            <p:cNvGrpSpPr/>
            <p:nvPr/>
          </p:nvGrpSpPr>
          <p:grpSpPr>
            <a:xfrm>
              <a:off x="323924" y="3073420"/>
              <a:ext cx="171783" cy="167543"/>
              <a:chOff x="1959413" y="143874"/>
              <a:chExt cx="318471" cy="310610"/>
            </a:xfrm>
          </p:grpSpPr>
          <p:sp>
            <p:nvSpPr>
              <p:cNvPr id="11507" name="Google Shape;11507;p15"/>
              <p:cNvSpPr/>
              <p:nvPr/>
            </p:nvSpPr>
            <p:spPr>
              <a:xfrm>
                <a:off x="1959413" y="143874"/>
                <a:ext cx="318471" cy="310610"/>
              </a:xfrm>
              <a:custGeom>
                <a:avLst/>
                <a:gdLst/>
                <a:ahLst/>
                <a:cxnLst/>
                <a:rect l="l" t="t" r="r" b="b"/>
                <a:pathLst>
                  <a:path w="3207" h="3128" extrusionOk="0">
                    <a:moveTo>
                      <a:pt x="2106" y="1529"/>
                    </a:moveTo>
                    <a:cubicBezTo>
                      <a:pt x="2150" y="1537"/>
                      <a:pt x="2194" y="1520"/>
                      <a:pt x="2230" y="1484"/>
                    </a:cubicBezTo>
                    <a:lnTo>
                      <a:pt x="2230" y="1484"/>
                    </a:lnTo>
                    <a:cubicBezTo>
                      <a:pt x="2274" y="1431"/>
                      <a:pt x="2354" y="1404"/>
                      <a:pt x="2425" y="1413"/>
                    </a:cubicBezTo>
                    <a:lnTo>
                      <a:pt x="2621" y="1458"/>
                    </a:lnTo>
                    <a:cubicBezTo>
                      <a:pt x="2763" y="1484"/>
                      <a:pt x="2887" y="1555"/>
                      <a:pt x="2985" y="1662"/>
                    </a:cubicBezTo>
                    <a:lnTo>
                      <a:pt x="3100" y="1804"/>
                    </a:lnTo>
                    <a:cubicBezTo>
                      <a:pt x="3180" y="1902"/>
                      <a:pt x="3207" y="2026"/>
                      <a:pt x="3180" y="2141"/>
                    </a:cubicBezTo>
                    <a:lnTo>
                      <a:pt x="3171" y="2168"/>
                    </a:lnTo>
                    <a:cubicBezTo>
                      <a:pt x="3162" y="2195"/>
                      <a:pt x="3145" y="2230"/>
                      <a:pt x="3136" y="2248"/>
                    </a:cubicBezTo>
                    <a:cubicBezTo>
                      <a:pt x="3118" y="2284"/>
                      <a:pt x="3100" y="2310"/>
                      <a:pt x="3083" y="2328"/>
                    </a:cubicBezTo>
                    <a:lnTo>
                      <a:pt x="3065" y="2355"/>
                    </a:lnTo>
                    <a:cubicBezTo>
                      <a:pt x="2985" y="2443"/>
                      <a:pt x="2869" y="2488"/>
                      <a:pt x="2754" y="2479"/>
                    </a:cubicBezTo>
                    <a:lnTo>
                      <a:pt x="2567" y="2461"/>
                    </a:lnTo>
                    <a:cubicBezTo>
                      <a:pt x="2425" y="2443"/>
                      <a:pt x="2283" y="2381"/>
                      <a:pt x="2186" y="2284"/>
                    </a:cubicBezTo>
                    <a:lnTo>
                      <a:pt x="2043" y="2141"/>
                    </a:lnTo>
                    <a:cubicBezTo>
                      <a:pt x="1990" y="2088"/>
                      <a:pt x="1972" y="2008"/>
                      <a:pt x="1990" y="1937"/>
                    </a:cubicBezTo>
                    <a:lnTo>
                      <a:pt x="1990" y="1937"/>
                    </a:lnTo>
                    <a:cubicBezTo>
                      <a:pt x="1999" y="1893"/>
                      <a:pt x="1990" y="1848"/>
                      <a:pt x="1955" y="1813"/>
                    </a:cubicBezTo>
                    <a:lnTo>
                      <a:pt x="1910" y="1760"/>
                    </a:lnTo>
                    <a:cubicBezTo>
                      <a:pt x="1884" y="1742"/>
                      <a:pt x="1857" y="1733"/>
                      <a:pt x="1830" y="1751"/>
                    </a:cubicBezTo>
                    <a:lnTo>
                      <a:pt x="1786" y="1777"/>
                    </a:lnTo>
                    <a:cubicBezTo>
                      <a:pt x="1759" y="1786"/>
                      <a:pt x="1750" y="1813"/>
                      <a:pt x="1750" y="1839"/>
                    </a:cubicBezTo>
                    <a:lnTo>
                      <a:pt x="1759" y="1919"/>
                    </a:lnTo>
                    <a:cubicBezTo>
                      <a:pt x="1768" y="1964"/>
                      <a:pt x="1804" y="1999"/>
                      <a:pt x="1839" y="2017"/>
                    </a:cubicBezTo>
                    <a:lnTo>
                      <a:pt x="1839" y="2017"/>
                    </a:lnTo>
                    <a:cubicBezTo>
                      <a:pt x="1910" y="2053"/>
                      <a:pt x="1963" y="2115"/>
                      <a:pt x="1972" y="2186"/>
                    </a:cubicBezTo>
                    <a:lnTo>
                      <a:pt x="1990" y="2390"/>
                    </a:lnTo>
                    <a:cubicBezTo>
                      <a:pt x="2008" y="2532"/>
                      <a:pt x="1981" y="2674"/>
                      <a:pt x="1901" y="2799"/>
                    </a:cubicBezTo>
                    <a:lnTo>
                      <a:pt x="1804" y="2959"/>
                    </a:lnTo>
                    <a:cubicBezTo>
                      <a:pt x="1741" y="3056"/>
                      <a:pt x="1626" y="3118"/>
                      <a:pt x="1511" y="3127"/>
                    </a:cubicBezTo>
                    <a:lnTo>
                      <a:pt x="1475" y="3127"/>
                    </a:lnTo>
                    <a:cubicBezTo>
                      <a:pt x="1448" y="3127"/>
                      <a:pt x="1422" y="3127"/>
                      <a:pt x="1386" y="3118"/>
                    </a:cubicBezTo>
                    <a:cubicBezTo>
                      <a:pt x="1360" y="3118"/>
                      <a:pt x="1324" y="3110"/>
                      <a:pt x="1297" y="3092"/>
                    </a:cubicBezTo>
                    <a:lnTo>
                      <a:pt x="1271" y="3083"/>
                    </a:lnTo>
                    <a:cubicBezTo>
                      <a:pt x="1155" y="3038"/>
                      <a:pt x="1075" y="2941"/>
                      <a:pt x="1049" y="2825"/>
                    </a:cubicBezTo>
                    <a:lnTo>
                      <a:pt x="1013" y="2639"/>
                    </a:lnTo>
                    <a:cubicBezTo>
                      <a:pt x="978" y="2497"/>
                      <a:pt x="1004" y="2355"/>
                      <a:pt x="1066" y="2221"/>
                    </a:cubicBezTo>
                    <a:lnTo>
                      <a:pt x="1155" y="2044"/>
                    </a:lnTo>
                    <a:cubicBezTo>
                      <a:pt x="1191" y="1982"/>
                      <a:pt x="1262" y="1937"/>
                      <a:pt x="1333" y="1937"/>
                    </a:cubicBezTo>
                    <a:lnTo>
                      <a:pt x="1333" y="1937"/>
                    </a:lnTo>
                    <a:cubicBezTo>
                      <a:pt x="1377" y="1928"/>
                      <a:pt x="1422" y="1902"/>
                      <a:pt x="1439" y="1866"/>
                    </a:cubicBezTo>
                    <a:lnTo>
                      <a:pt x="1475" y="1813"/>
                    </a:lnTo>
                    <a:cubicBezTo>
                      <a:pt x="1484" y="1777"/>
                      <a:pt x="1475" y="1742"/>
                      <a:pt x="1448" y="1724"/>
                    </a:cubicBezTo>
                    <a:lnTo>
                      <a:pt x="1395" y="1706"/>
                    </a:lnTo>
                    <a:cubicBezTo>
                      <a:pt x="1377" y="1688"/>
                      <a:pt x="1360" y="1688"/>
                      <a:pt x="1342" y="1706"/>
                    </a:cubicBezTo>
                    <a:lnTo>
                      <a:pt x="1262" y="1742"/>
                    </a:lnTo>
                    <a:cubicBezTo>
                      <a:pt x="1217" y="1768"/>
                      <a:pt x="1191" y="1804"/>
                      <a:pt x="1191" y="1857"/>
                    </a:cubicBezTo>
                    <a:lnTo>
                      <a:pt x="1191" y="1857"/>
                    </a:lnTo>
                    <a:cubicBezTo>
                      <a:pt x="1191" y="1928"/>
                      <a:pt x="1146" y="1990"/>
                      <a:pt x="1075" y="2026"/>
                    </a:cubicBezTo>
                    <a:lnTo>
                      <a:pt x="898" y="2115"/>
                    </a:lnTo>
                    <a:cubicBezTo>
                      <a:pt x="773" y="2177"/>
                      <a:pt x="622" y="2195"/>
                      <a:pt x="480" y="2168"/>
                    </a:cubicBezTo>
                    <a:lnTo>
                      <a:pt x="303" y="2124"/>
                    </a:lnTo>
                    <a:cubicBezTo>
                      <a:pt x="187" y="2097"/>
                      <a:pt x="89" y="2017"/>
                      <a:pt x="45" y="1902"/>
                    </a:cubicBezTo>
                    <a:lnTo>
                      <a:pt x="36" y="1875"/>
                    </a:lnTo>
                    <a:cubicBezTo>
                      <a:pt x="18" y="1848"/>
                      <a:pt x="18" y="1813"/>
                      <a:pt x="10" y="1786"/>
                    </a:cubicBezTo>
                    <a:cubicBezTo>
                      <a:pt x="10" y="1760"/>
                      <a:pt x="1" y="1724"/>
                      <a:pt x="1" y="1697"/>
                    </a:cubicBezTo>
                    <a:lnTo>
                      <a:pt x="1" y="1662"/>
                    </a:lnTo>
                    <a:cubicBezTo>
                      <a:pt x="10" y="1546"/>
                      <a:pt x="72" y="1440"/>
                      <a:pt x="178" y="1378"/>
                    </a:cubicBezTo>
                    <a:lnTo>
                      <a:pt x="338" y="1280"/>
                    </a:lnTo>
                    <a:cubicBezTo>
                      <a:pt x="462" y="1200"/>
                      <a:pt x="605" y="1173"/>
                      <a:pt x="747" y="1191"/>
                    </a:cubicBezTo>
                    <a:lnTo>
                      <a:pt x="942" y="1218"/>
                    </a:lnTo>
                    <a:cubicBezTo>
                      <a:pt x="1022" y="1227"/>
                      <a:pt x="1084" y="1280"/>
                      <a:pt x="1111" y="1342"/>
                    </a:cubicBezTo>
                    <a:lnTo>
                      <a:pt x="1111" y="1342"/>
                    </a:lnTo>
                    <a:cubicBezTo>
                      <a:pt x="1129" y="1387"/>
                      <a:pt x="1164" y="1422"/>
                      <a:pt x="1209" y="1431"/>
                    </a:cubicBezTo>
                    <a:lnTo>
                      <a:pt x="1288" y="1440"/>
                    </a:lnTo>
                    <a:cubicBezTo>
                      <a:pt x="1315" y="1440"/>
                      <a:pt x="1342" y="1431"/>
                      <a:pt x="1351" y="1404"/>
                    </a:cubicBezTo>
                    <a:lnTo>
                      <a:pt x="1360" y="1387"/>
                    </a:lnTo>
                    <a:cubicBezTo>
                      <a:pt x="1377" y="1369"/>
                      <a:pt x="1377" y="1333"/>
                      <a:pt x="1360" y="1315"/>
                    </a:cubicBezTo>
                    <a:lnTo>
                      <a:pt x="1306" y="1262"/>
                    </a:lnTo>
                    <a:cubicBezTo>
                      <a:pt x="1271" y="1227"/>
                      <a:pt x="1226" y="1209"/>
                      <a:pt x="1182" y="1218"/>
                    </a:cubicBezTo>
                    <a:lnTo>
                      <a:pt x="1182" y="1218"/>
                    </a:lnTo>
                    <a:cubicBezTo>
                      <a:pt x="1111" y="1236"/>
                      <a:pt x="1031" y="1209"/>
                      <a:pt x="986" y="1156"/>
                    </a:cubicBezTo>
                    <a:lnTo>
                      <a:pt x="853" y="1005"/>
                    </a:lnTo>
                    <a:cubicBezTo>
                      <a:pt x="756" y="898"/>
                      <a:pt x="702" y="756"/>
                      <a:pt x="693" y="614"/>
                    </a:cubicBezTo>
                    <a:lnTo>
                      <a:pt x="685" y="427"/>
                    </a:lnTo>
                    <a:cubicBezTo>
                      <a:pt x="685" y="312"/>
                      <a:pt x="738" y="196"/>
                      <a:pt x="835" y="125"/>
                    </a:cubicBezTo>
                    <a:lnTo>
                      <a:pt x="853" y="108"/>
                    </a:lnTo>
                    <a:cubicBezTo>
                      <a:pt x="880" y="81"/>
                      <a:pt x="907" y="72"/>
                      <a:pt x="933" y="63"/>
                    </a:cubicBezTo>
                    <a:cubicBezTo>
                      <a:pt x="960" y="45"/>
                      <a:pt x="995" y="37"/>
                      <a:pt x="1022" y="28"/>
                    </a:cubicBezTo>
                    <a:lnTo>
                      <a:pt x="1049" y="28"/>
                    </a:lnTo>
                    <a:cubicBezTo>
                      <a:pt x="1173" y="1"/>
                      <a:pt x="1288" y="37"/>
                      <a:pt x="1377" y="125"/>
                    </a:cubicBezTo>
                    <a:lnTo>
                      <a:pt x="1511" y="250"/>
                    </a:lnTo>
                    <a:cubicBezTo>
                      <a:pt x="1617" y="347"/>
                      <a:pt x="1688" y="481"/>
                      <a:pt x="1706" y="623"/>
                    </a:cubicBezTo>
                    <a:lnTo>
                      <a:pt x="1733" y="818"/>
                    </a:lnTo>
                    <a:cubicBezTo>
                      <a:pt x="1741" y="898"/>
                      <a:pt x="1706" y="969"/>
                      <a:pt x="1653" y="1013"/>
                    </a:cubicBezTo>
                    <a:lnTo>
                      <a:pt x="1653" y="1013"/>
                    </a:lnTo>
                    <a:cubicBezTo>
                      <a:pt x="1608" y="1040"/>
                      <a:pt x="1590" y="1085"/>
                      <a:pt x="1599" y="1129"/>
                    </a:cubicBezTo>
                    <a:lnTo>
                      <a:pt x="1608" y="1200"/>
                    </a:lnTo>
                    <a:cubicBezTo>
                      <a:pt x="1608" y="1227"/>
                      <a:pt x="1635" y="1253"/>
                      <a:pt x="1661" y="1253"/>
                    </a:cubicBezTo>
                    <a:lnTo>
                      <a:pt x="1741" y="1262"/>
                    </a:lnTo>
                    <a:cubicBezTo>
                      <a:pt x="1768" y="1262"/>
                      <a:pt x="1795" y="1244"/>
                      <a:pt x="1804" y="1227"/>
                    </a:cubicBezTo>
                    <a:lnTo>
                      <a:pt x="1830" y="1156"/>
                    </a:lnTo>
                    <a:cubicBezTo>
                      <a:pt x="1848" y="1111"/>
                      <a:pt x="1848" y="1058"/>
                      <a:pt x="1812" y="1022"/>
                    </a:cubicBezTo>
                    <a:lnTo>
                      <a:pt x="1812" y="1022"/>
                    </a:lnTo>
                    <a:cubicBezTo>
                      <a:pt x="1768" y="969"/>
                      <a:pt x="1759" y="889"/>
                      <a:pt x="1786" y="818"/>
                    </a:cubicBezTo>
                    <a:lnTo>
                      <a:pt x="1866" y="632"/>
                    </a:lnTo>
                    <a:cubicBezTo>
                      <a:pt x="1928" y="498"/>
                      <a:pt x="2026" y="392"/>
                      <a:pt x="2150" y="321"/>
                    </a:cubicBezTo>
                    <a:lnTo>
                      <a:pt x="2319" y="241"/>
                    </a:lnTo>
                    <a:cubicBezTo>
                      <a:pt x="2425" y="179"/>
                      <a:pt x="2550" y="179"/>
                      <a:pt x="2656" y="241"/>
                    </a:cubicBezTo>
                    <a:lnTo>
                      <a:pt x="2683" y="250"/>
                    </a:lnTo>
                    <a:cubicBezTo>
                      <a:pt x="2710" y="267"/>
                      <a:pt x="2736" y="285"/>
                      <a:pt x="2754" y="303"/>
                    </a:cubicBezTo>
                    <a:cubicBezTo>
                      <a:pt x="2781" y="321"/>
                      <a:pt x="2807" y="347"/>
                      <a:pt x="2825" y="365"/>
                    </a:cubicBezTo>
                    <a:lnTo>
                      <a:pt x="2843" y="392"/>
                    </a:lnTo>
                    <a:cubicBezTo>
                      <a:pt x="2914" y="489"/>
                      <a:pt x="2932" y="614"/>
                      <a:pt x="2896" y="729"/>
                    </a:cubicBezTo>
                    <a:lnTo>
                      <a:pt x="2843" y="898"/>
                    </a:lnTo>
                    <a:cubicBezTo>
                      <a:pt x="2798" y="1040"/>
                      <a:pt x="2710" y="1156"/>
                      <a:pt x="2585" y="1236"/>
                    </a:cubicBezTo>
                    <a:lnTo>
                      <a:pt x="2425" y="1342"/>
                    </a:lnTo>
                    <a:cubicBezTo>
                      <a:pt x="2363" y="1387"/>
                      <a:pt x="2283" y="1387"/>
                      <a:pt x="2212" y="1351"/>
                    </a:cubicBezTo>
                    <a:lnTo>
                      <a:pt x="2212" y="1351"/>
                    </a:lnTo>
                    <a:cubicBezTo>
                      <a:pt x="2177" y="1333"/>
                      <a:pt x="2123" y="1333"/>
                      <a:pt x="2088" y="1351"/>
                    </a:cubicBezTo>
                    <a:lnTo>
                      <a:pt x="2017" y="1395"/>
                    </a:lnTo>
                    <a:cubicBezTo>
                      <a:pt x="1990" y="1404"/>
                      <a:pt x="1981" y="1431"/>
                      <a:pt x="1981" y="1458"/>
                    </a:cubicBezTo>
                    <a:lnTo>
                      <a:pt x="1981" y="1458"/>
                    </a:lnTo>
                    <a:cubicBezTo>
                      <a:pt x="1990" y="1484"/>
                      <a:pt x="2008" y="1511"/>
                      <a:pt x="2035" y="151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508" name="Google Shape;11508;p15"/>
              <p:cNvGrpSpPr/>
              <p:nvPr/>
            </p:nvGrpSpPr>
            <p:grpSpPr>
              <a:xfrm>
                <a:off x="2043632" y="204249"/>
                <a:ext cx="150050" cy="189862"/>
                <a:chOff x="5421900" y="1335675"/>
                <a:chExt cx="37775" cy="47800"/>
              </a:xfrm>
            </p:grpSpPr>
            <p:sp>
              <p:nvSpPr>
                <p:cNvPr id="11509" name="Google Shape;11509;p15"/>
                <p:cNvSpPr/>
                <p:nvPr/>
              </p:nvSpPr>
              <p:spPr>
                <a:xfrm>
                  <a:off x="5437225" y="1350700"/>
                  <a:ext cx="10450" cy="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" h="330" extrusionOk="0">
                      <a:moveTo>
                        <a:pt x="382" y="223"/>
                      </a:moveTo>
                      <a:cubicBezTo>
                        <a:pt x="356" y="232"/>
                        <a:pt x="329" y="241"/>
                        <a:pt x="302" y="249"/>
                      </a:cubicBezTo>
                      <a:lnTo>
                        <a:pt x="258" y="285"/>
                      </a:lnTo>
                      <a:cubicBezTo>
                        <a:pt x="240" y="294"/>
                        <a:pt x="231" y="303"/>
                        <a:pt x="213" y="312"/>
                      </a:cubicBezTo>
                      <a:cubicBezTo>
                        <a:pt x="196" y="329"/>
                        <a:pt x="169" y="329"/>
                        <a:pt x="160" y="312"/>
                      </a:cubicBezTo>
                      <a:cubicBezTo>
                        <a:pt x="134" y="276"/>
                        <a:pt x="107" y="249"/>
                        <a:pt x="71" y="232"/>
                      </a:cubicBezTo>
                      <a:lnTo>
                        <a:pt x="27" y="205"/>
                      </a:lnTo>
                      <a:lnTo>
                        <a:pt x="27" y="205"/>
                      </a:lnTo>
                      <a:cubicBezTo>
                        <a:pt x="9" y="187"/>
                        <a:pt x="0" y="161"/>
                        <a:pt x="18" y="143"/>
                      </a:cubicBezTo>
                      <a:cubicBezTo>
                        <a:pt x="27" y="134"/>
                        <a:pt x="36" y="125"/>
                        <a:pt x="36" y="116"/>
                      </a:cubicBezTo>
                      <a:lnTo>
                        <a:pt x="54" y="98"/>
                      </a:lnTo>
                      <a:cubicBezTo>
                        <a:pt x="63" y="72"/>
                        <a:pt x="71" y="54"/>
                        <a:pt x="71" y="36"/>
                      </a:cubicBezTo>
                      <a:cubicBezTo>
                        <a:pt x="80" y="10"/>
                        <a:pt x="98" y="1"/>
                        <a:pt x="125" y="10"/>
                      </a:cubicBezTo>
                      <a:cubicBezTo>
                        <a:pt x="151" y="27"/>
                        <a:pt x="178" y="27"/>
                        <a:pt x="205" y="36"/>
                      </a:cubicBezTo>
                      <a:lnTo>
                        <a:pt x="285" y="45"/>
                      </a:lnTo>
                      <a:lnTo>
                        <a:pt x="320" y="45"/>
                      </a:lnTo>
                      <a:lnTo>
                        <a:pt x="338" y="45"/>
                      </a:lnTo>
                      <a:cubicBezTo>
                        <a:pt x="364" y="36"/>
                        <a:pt x="382" y="54"/>
                        <a:pt x="382" y="81"/>
                      </a:cubicBezTo>
                      <a:cubicBezTo>
                        <a:pt x="382" y="90"/>
                        <a:pt x="382" y="98"/>
                        <a:pt x="382" y="107"/>
                      </a:cubicBezTo>
                      <a:cubicBezTo>
                        <a:pt x="382" y="134"/>
                        <a:pt x="391" y="161"/>
                        <a:pt x="409" y="187"/>
                      </a:cubicBezTo>
                      <a:cubicBezTo>
                        <a:pt x="418" y="205"/>
                        <a:pt x="409" y="223"/>
                        <a:pt x="391" y="232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0" name="Google Shape;11510;p15"/>
                <p:cNvSpPr/>
                <p:nvPr/>
              </p:nvSpPr>
              <p:spPr>
                <a:xfrm>
                  <a:off x="5436775" y="1343650"/>
                  <a:ext cx="4900" cy="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399" extrusionOk="0">
                      <a:moveTo>
                        <a:pt x="19" y="1"/>
                      </a:moveTo>
                      <a:cubicBezTo>
                        <a:pt x="14" y="1"/>
                        <a:pt x="9" y="3"/>
                        <a:pt x="9" y="7"/>
                      </a:cubicBezTo>
                      <a:cubicBezTo>
                        <a:pt x="1" y="16"/>
                        <a:pt x="1" y="25"/>
                        <a:pt x="9" y="34"/>
                      </a:cubicBezTo>
                      <a:cubicBezTo>
                        <a:pt x="9" y="43"/>
                        <a:pt x="18" y="43"/>
                        <a:pt x="27" y="43"/>
                      </a:cubicBezTo>
                      <a:lnTo>
                        <a:pt x="27" y="52"/>
                      </a:lnTo>
                      <a:cubicBezTo>
                        <a:pt x="89" y="150"/>
                        <a:pt x="134" y="265"/>
                        <a:pt x="160" y="380"/>
                      </a:cubicBezTo>
                      <a:cubicBezTo>
                        <a:pt x="160" y="389"/>
                        <a:pt x="169" y="398"/>
                        <a:pt x="178" y="398"/>
                      </a:cubicBezTo>
                      <a:cubicBezTo>
                        <a:pt x="187" y="398"/>
                        <a:pt x="196" y="389"/>
                        <a:pt x="196" y="372"/>
                      </a:cubicBezTo>
                      <a:cubicBezTo>
                        <a:pt x="160" y="256"/>
                        <a:pt x="107" y="141"/>
                        <a:pt x="36" y="43"/>
                      </a:cubicBezTo>
                      <a:lnTo>
                        <a:pt x="36" y="34"/>
                      </a:lnTo>
                      <a:cubicBezTo>
                        <a:pt x="36" y="25"/>
                        <a:pt x="36" y="16"/>
                        <a:pt x="36" y="16"/>
                      </a:cubicBezTo>
                      <a:lnTo>
                        <a:pt x="36" y="7"/>
                      </a:lnTo>
                      <a:cubicBezTo>
                        <a:pt x="32" y="3"/>
                        <a:pt x="25" y="1"/>
                        <a:pt x="1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1" name="Google Shape;11511;p15"/>
                <p:cNvSpPr/>
                <p:nvPr/>
              </p:nvSpPr>
              <p:spPr>
                <a:xfrm>
                  <a:off x="5434325" y="1347825"/>
                  <a:ext cx="5575" cy="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" h="185" extrusionOk="0">
                      <a:moveTo>
                        <a:pt x="28" y="0"/>
                      </a:moveTo>
                      <a:cubicBezTo>
                        <a:pt x="19" y="0"/>
                        <a:pt x="10" y="9"/>
                        <a:pt x="1" y="18"/>
                      </a:cubicBezTo>
                      <a:cubicBezTo>
                        <a:pt x="1" y="27"/>
                        <a:pt x="10" y="36"/>
                        <a:pt x="19" y="36"/>
                      </a:cubicBezTo>
                      <a:lnTo>
                        <a:pt x="28" y="36"/>
                      </a:lnTo>
                      <a:cubicBezTo>
                        <a:pt x="28" y="40"/>
                        <a:pt x="30" y="42"/>
                        <a:pt x="33" y="42"/>
                      </a:cubicBezTo>
                      <a:cubicBezTo>
                        <a:pt x="36" y="42"/>
                        <a:pt x="41" y="40"/>
                        <a:pt x="45" y="36"/>
                      </a:cubicBezTo>
                      <a:lnTo>
                        <a:pt x="54" y="36"/>
                      </a:lnTo>
                      <a:cubicBezTo>
                        <a:pt x="116" y="71"/>
                        <a:pt x="161" y="116"/>
                        <a:pt x="196" y="178"/>
                      </a:cubicBezTo>
                      <a:cubicBezTo>
                        <a:pt x="201" y="182"/>
                        <a:pt x="205" y="185"/>
                        <a:pt x="208" y="185"/>
                      </a:cubicBezTo>
                      <a:cubicBezTo>
                        <a:pt x="212" y="185"/>
                        <a:pt x="214" y="182"/>
                        <a:pt x="214" y="178"/>
                      </a:cubicBezTo>
                      <a:cubicBezTo>
                        <a:pt x="223" y="178"/>
                        <a:pt x="223" y="160"/>
                        <a:pt x="223" y="160"/>
                      </a:cubicBezTo>
                      <a:cubicBezTo>
                        <a:pt x="187" y="98"/>
                        <a:pt x="125" y="54"/>
                        <a:pt x="54" y="18"/>
                      </a:cubicBezTo>
                      <a:lnTo>
                        <a:pt x="45" y="18"/>
                      </a:lnTo>
                      <a:cubicBezTo>
                        <a:pt x="45" y="18"/>
                        <a:pt x="45" y="9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2" name="Google Shape;11512;p15"/>
                <p:cNvSpPr/>
                <p:nvPr/>
              </p:nvSpPr>
              <p:spPr>
                <a:xfrm>
                  <a:off x="5428125" y="1353050"/>
                  <a:ext cx="11575" cy="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" h="129" extrusionOk="0">
                      <a:moveTo>
                        <a:pt x="452" y="1"/>
                      </a:moveTo>
                      <a:cubicBezTo>
                        <a:pt x="449" y="1"/>
                        <a:pt x="447" y="2"/>
                        <a:pt x="444" y="4"/>
                      </a:cubicBezTo>
                      <a:cubicBezTo>
                        <a:pt x="311" y="22"/>
                        <a:pt x="178" y="49"/>
                        <a:pt x="53" y="102"/>
                      </a:cubicBezTo>
                      <a:lnTo>
                        <a:pt x="45" y="102"/>
                      </a:lnTo>
                      <a:cubicBezTo>
                        <a:pt x="38" y="96"/>
                        <a:pt x="32" y="90"/>
                        <a:pt x="26" y="90"/>
                      </a:cubicBezTo>
                      <a:cubicBezTo>
                        <a:pt x="23" y="90"/>
                        <a:pt x="21" y="91"/>
                        <a:pt x="18" y="93"/>
                      </a:cubicBezTo>
                      <a:cubicBezTo>
                        <a:pt x="0" y="93"/>
                        <a:pt x="0" y="102"/>
                        <a:pt x="0" y="111"/>
                      </a:cubicBezTo>
                      <a:cubicBezTo>
                        <a:pt x="9" y="120"/>
                        <a:pt x="18" y="129"/>
                        <a:pt x="27" y="129"/>
                      </a:cubicBezTo>
                      <a:lnTo>
                        <a:pt x="36" y="129"/>
                      </a:lnTo>
                      <a:cubicBezTo>
                        <a:pt x="36" y="120"/>
                        <a:pt x="45" y="120"/>
                        <a:pt x="45" y="111"/>
                      </a:cubicBezTo>
                      <a:lnTo>
                        <a:pt x="53" y="111"/>
                      </a:lnTo>
                      <a:cubicBezTo>
                        <a:pt x="187" y="75"/>
                        <a:pt x="320" y="49"/>
                        <a:pt x="444" y="31"/>
                      </a:cubicBezTo>
                      <a:cubicBezTo>
                        <a:pt x="462" y="31"/>
                        <a:pt x="462" y="22"/>
                        <a:pt x="462" y="13"/>
                      </a:cubicBezTo>
                      <a:cubicBezTo>
                        <a:pt x="462" y="7"/>
                        <a:pt x="458" y="1"/>
                        <a:pt x="45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3" name="Google Shape;11513;p15"/>
                <p:cNvSpPr/>
                <p:nvPr/>
              </p:nvSpPr>
              <p:spPr>
                <a:xfrm>
                  <a:off x="5444100" y="1335675"/>
                  <a:ext cx="10675" cy="1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702" extrusionOk="0">
                      <a:moveTo>
                        <a:pt x="413" y="0"/>
                      </a:moveTo>
                      <a:cubicBezTo>
                        <a:pt x="409" y="0"/>
                        <a:pt x="405" y="2"/>
                        <a:pt x="400" y="7"/>
                      </a:cubicBezTo>
                      <a:lnTo>
                        <a:pt x="400" y="24"/>
                      </a:lnTo>
                      <a:cubicBezTo>
                        <a:pt x="391" y="24"/>
                        <a:pt x="383" y="42"/>
                        <a:pt x="391" y="51"/>
                      </a:cubicBezTo>
                      <a:lnTo>
                        <a:pt x="391" y="69"/>
                      </a:lnTo>
                      <a:cubicBezTo>
                        <a:pt x="383" y="87"/>
                        <a:pt x="374" y="113"/>
                        <a:pt x="356" y="149"/>
                      </a:cubicBezTo>
                      <a:cubicBezTo>
                        <a:pt x="320" y="220"/>
                        <a:pt x="285" y="300"/>
                        <a:pt x="240" y="371"/>
                      </a:cubicBezTo>
                      <a:cubicBezTo>
                        <a:pt x="196" y="442"/>
                        <a:pt x="152" y="513"/>
                        <a:pt x="98" y="575"/>
                      </a:cubicBezTo>
                      <a:cubicBezTo>
                        <a:pt x="54" y="628"/>
                        <a:pt x="27" y="646"/>
                        <a:pt x="18" y="664"/>
                      </a:cubicBezTo>
                      <a:cubicBezTo>
                        <a:pt x="10" y="682"/>
                        <a:pt x="1" y="691"/>
                        <a:pt x="10" y="699"/>
                      </a:cubicBezTo>
                      <a:cubicBezTo>
                        <a:pt x="10" y="701"/>
                        <a:pt x="11" y="702"/>
                        <a:pt x="13" y="702"/>
                      </a:cubicBezTo>
                      <a:cubicBezTo>
                        <a:pt x="22" y="702"/>
                        <a:pt x="45" y="691"/>
                        <a:pt x="45" y="691"/>
                      </a:cubicBezTo>
                      <a:cubicBezTo>
                        <a:pt x="45" y="691"/>
                        <a:pt x="72" y="655"/>
                        <a:pt x="116" y="593"/>
                      </a:cubicBezTo>
                      <a:cubicBezTo>
                        <a:pt x="169" y="531"/>
                        <a:pt x="223" y="460"/>
                        <a:pt x="258" y="380"/>
                      </a:cubicBezTo>
                      <a:cubicBezTo>
                        <a:pt x="303" y="309"/>
                        <a:pt x="338" y="229"/>
                        <a:pt x="374" y="149"/>
                      </a:cubicBezTo>
                      <a:cubicBezTo>
                        <a:pt x="383" y="113"/>
                        <a:pt x="400" y="87"/>
                        <a:pt x="400" y="69"/>
                      </a:cubicBezTo>
                      <a:lnTo>
                        <a:pt x="400" y="51"/>
                      </a:lnTo>
                      <a:cubicBezTo>
                        <a:pt x="409" y="51"/>
                        <a:pt x="418" y="51"/>
                        <a:pt x="418" y="42"/>
                      </a:cubicBezTo>
                      <a:lnTo>
                        <a:pt x="418" y="33"/>
                      </a:lnTo>
                      <a:cubicBezTo>
                        <a:pt x="427" y="33"/>
                        <a:pt x="427" y="24"/>
                        <a:pt x="418" y="24"/>
                      </a:cubicBezTo>
                      <a:lnTo>
                        <a:pt x="418" y="7"/>
                      </a:lnTo>
                      <a:cubicBezTo>
                        <a:pt x="418" y="2"/>
                        <a:pt x="416" y="0"/>
                        <a:pt x="41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4" name="Google Shape;11514;p15"/>
                <p:cNvSpPr/>
                <p:nvPr/>
              </p:nvSpPr>
              <p:spPr>
                <a:xfrm>
                  <a:off x="5443650" y="1349150"/>
                  <a:ext cx="13350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" h="214" extrusionOk="0">
                      <a:moveTo>
                        <a:pt x="498" y="1"/>
                      </a:moveTo>
                      <a:cubicBezTo>
                        <a:pt x="489" y="9"/>
                        <a:pt x="489" y="18"/>
                        <a:pt x="489" y="27"/>
                      </a:cubicBezTo>
                      <a:lnTo>
                        <a:pt x="481" y="27"/>
                      </a:lnTo>
                      <a:lnTo>
                        <a:pt x="418" y="36"/>
                      </a:lnTo>
                      <a:cubicBezTo>
                        <a:pt x="374" y="45"/>
                        <a:pt x="312" y="63"/>
                        <a:pt x="250" y="89"/>
                      </a:cubicBezTo>
                      <a:cubicBezTo>
                        <a:pt x="187" y="107"/>
                        <a:pt x="134" y="134"/>
                        <a:pt x="90" y="152"/>
                      </a:cubicBezTo>
                      <a:lnTo>
                        <a:pt x="10" y="187"/>
                      </a:lnTo>
                      <a:cubicBezTo>
                        <a:pt x="1" y="196"/>
                        <a:pt x="1" y="214"/>
                        <a:pt x="1" y="214"/>
                      </a:cubicBezTo>
                      <a:lnTo>
                        <a:pt x="28" y="214"/>
                      </a:lnTo>
                      <a:cubicBezTo>
                        <a:pt x="28" y="214"/>
                        <a:pt x="54" y="196"/>
                        <a:pt x="99" y="178"/>
                      </a:cubicBezTo>
                      <a:cubicBezTo>
                        <a:pt x="143" y="152"/>
                        <a:pt x="205" y="125"/>
                        <a:pt x="258" y="107"/>
                      </a:cubicBezTo>
                      <a:cubicBezTo>
                        <a:pt x="312" y="81"/>
                        <a:pt x="383" y="63"/>
                        <a:pt x="427" y="54"/>
                      </a:cubicBezTo>
                      <a:lnTo>
                        <a:pt x="481" y="36"/>
                      </a:lnTo>
                      <a:lnTo>
                        <a:pt x="516" y="36"/>
                      </a:lnTo>
                      <a:cubicBezTo>
                        <a:pt x="525" y="36"/>
                        <a:pt x="534" y="27"/>
                        <a:pt x="525" y="18"/>
                      </a:cubicBezTo>
                      <a:cubicBezTo>
                        <a:pt x="525" y="9"/>
                        <a:pt x="516" y="1"/>
                        <a:pt x="50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5" name="Google Shape;11515;p15"/>
                <p:cNvSpPr/>
                <p:nvPr/>
              </p:nvSpPr>
              <p:spPr>
                <a:xfrm>
                  <a:off x="5445225" y="1354975"/>
                  <a:ext cx="14450" cy="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" h="317" extrusionOk="0">
                      <a:moveTo>
                        <a:pt x="15" y="1"/>
                      </a:moveTo>
                      <a:cubicBezTo>
                        <a:pt x="9" y="1"/>
                        <a:pt x="5" y="3"/>
                        <a:pt x="0" y="7"/>
                      </a:cubicBezTo>
                      <a:cubicBezTo>
                        <a:pt x="0" y="16"/>
                        <a:pt x="18" y="34"/>
                        <a:pt x="18" y="34"/>
                      </a:cubicBezTo>
                      <a:cubicBezTo>
                        <a:pt x="18" y="34"/>
                        <a:pt x="53" y="43"/>
                        <a:pt x="107" y="61"/>
                      </a:cubicBezTo>
                      <a:cubicBezTo>
                        <a:pt x="160" y="78"/>
                        <a:pt x="231" y="114"/>
                        <a:pt x="293" y="141"/>
                      </a:cubicBezTo>
                      <a:cubicBezTo>
                        <a:pt x="355" y="176"/>
                        <a:pt x="418" y="212"/>
                        <a:pt x="471" y="247"/>
                      </a:cubicBezTo>
                      <a:lnTo>
                        <a:pt x="524" y="283"/>
                      </a:lnTo>
                      <a:lnTo>
                        <a:pt x="542" y="292"/>
                      </a:lnTo>
                      <a:cubicBezTo>
                        <a:pt x="542" y="292"/>
                        <a:pt x="542" y="300"/>
                        <a:pt x="542" y="309"/>
                      </a:cubicBezTo>
                      <a:cubicBezTo>
                        <a:pt x="546" y="314"/>
                        <a:pt x="553" y="316"/>
                        <a:pt x="559" y="316"/>
                      </a:cubicBezTo>
                      <a:cubicBezTo>
                        <a:pt x="564" y="316"/>
                        <a:pt x="569" y="314"/>
                        <a:pt x="569" y="309"/>
                      </a:cubicBezTo>
                      <a:cubicBezTo>
                        <a:pt x="577" y="300"/>
                        <a:pt x="577" y="292"/>
                        <a:pt x="569" y="283"/>
                      </a:cubicBezTo>
                      <a:lnTo>
                        <a:pt x="551" y="283"/>
                      </a:lnTo>
                      <a:lnTo>
                        <a:pt x="533" y="274"/>
                      </a:lnTo>
                      <a:cubicBezTo>
                        <a:pt x="524" y="265"/>
                        <a:pt x="497" y="247"/>
                        <a:pt x="480" y="229"/>
                      </a:cubicBezTo>
                      <a:cubicBezTo>
                        <a:pt x="426" y="194"/>
                        <a:pt x="364" y="158"/>
                        <a:pt x="302" y="132"/>
                      </a:cubicBezTo>
                      <a:cubicBezTo>
                        <a:pt x="249" y="96"/>
                        <a:pt x="187" y="70"/>
                        <a:pt x="116" y="43"/>
                      </a:cubicBezTo>
                      <a:cubicBezTo>
                        <a:pt x="71" y="16"/>
                        <a:pt x="44" y="16"/>
                        <a:pt x="36" y="7"/>
                      </a:cubicBezTo>
                      <a:cubicBezTo>
                        <a:pt x="27" y="3"/>
                        <a:pt x="20" y="1"/>
                        <a:pt x="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6" name="Google Shape;11516;p15"/>
                <p:cNvSpPr/>
                <p:nvPr/>
              </p:nvSpPr>
              <p:spPr>
                <a:xfrm>
                  <a:off x="5439875" y="1356025"/>
                  <a:ext cx="2250" cy="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787" extrusionOk="0">
                      <a:moveTo>
                        <a:pt x="63" y="1"/>
                      </a:moveTo>
                      <a:cubicBezTo>
                        <a:pt x="54" y="1"/>
                        <a:pt x="45" y="10"/>
                        <a:pt x="45" y="28"/>
                      </a:cubicBezTo>
                      <a:cubicBezTo>
                        <a:pt x="45" y="28"/>
                        <a:pt x="36" y="36"/>
                        <a:pt x="36" y="63"/>
                      </a:cubicBezTo>
                      <a:cubicBezTo>
                        <a:pt x="28" y="81"/>
                        <a:pt x="19" y="107"/>
                        <a:pt x="19" y="143"/>
                      </a:cubicBezTo>
                      <a:cubicBezTo>
                        <a:pt x="10" y="232"/>
                        <a:pt x="1" y="312"/>
                        <a:pt x="1" y="401"/>
                      </a:cubicBezTo>
                      <a:cubicBezTo>
                        <a:pt x="10" y="481"/>
                        <a:pt x="19" y="569"/>
                        <a:pt x="36" y="649"/>
                      </a:cubicBezTo>
                      <a:cubicBezTo>
                        <a:pt x="45" y="685"/>
                        <a:pt x="54" y="711"/>
                        <a:pt x="54" y="738"/>
                      </a:cubicBezTo>
                      <a:lnTo>
                        <a:pt x="54" y="747"/>
                      </a:lnTo>
                      <a:cubicBezTo>
                        <a:pt x="54" y="747"/>
                        <a:pt x="45" y="756"/>
                        <a:pt x="54" y="765"/>
                      </a:cubicBezTo>
                      <a:lnTo>
                        <a:pt x="54" y="774"/>
                      </a:lnTo>
                      <a:cubicBezTo>
                        <a:pt x="54" y="780"/>
                        <a:pt x="59" y="786"/>
                        <a:pt x="64" y="786"/>
                      </a:cubicBezTo>
                      <a:cubicBezTo>
                        <a:pt x="67" y="786"/>
                        <a:pt x="69" y="785"/>
                        <a:pt x="72" y="782"/>
                      </a:cubicBezTo>
                      <a:cubicBezTo>
                        <a:pt x="81" y="782"/>
                        <a:pt x="90" y="765"/>
                        <a:pt x="81" y="756"/>
                      </a:cubicBezTo>
                      <a:cubicBezTo>
                        <a:pt x="81" y="747"/>
                        <a:pt x="81" y="747"/>
                        <a:pt x="72" y="747"/>
                      </a:cubicBezTo>
                      <a:lnTo>
                        <a:pt x="72" y="729"/>
                      </a:lnTo>
                      <a:cubicBezTo>
                        <a:pt x="72" y="711"/>
                        <a:pt x="63" y="685"/>
                        <a:pt x="54" y="649"/>
                      </a:cubicBezTo>
                      <a:cubicBezTo>
                        <a:pt x="36" y="569"/>
                        <a:pt x="28" y="481"/>
                        <a:pt x="28" y="401"/>
                      </a:cubicBezTo>
                      <a:cubicBezTo>
                        <a:pt x="28" y="312"/>
                        <a:pt x="36" y="232"/>
                        <a:pt x="45" y="152"/>
                      </a:cubicBezTo>
                      <a:cubicBezTo>
                        <a:pt x="54" y="116"/>
                        <a:pt x="54" y="90"/>
                        <a:pt x="63" y="63"/>
                      </a:cubicBezTo>
                      <a:cubicBezTo>
                        <a:pt x="72" y="45"/>
                        <a:pt x="72" y="36"/>
                        <a:pt x="72" y="36"/>
                      </a:cubicBezTo>
                      <a:cubicBezTo>
                        <a:pt x="81" y="19"/>
                        <a:pt x="72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7" name="Google Shape;11517;p15"/>
                <p:cNvSpPr/>
                <p:nvPr/>
              </p:nvSpPr>
              <p:spPr>
                <a:xfrm>
                  <a:off x="5441650" y="1355150"/>
                  <a:ext cx="2025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484" extrusionOk="0">
                      <a:moveTo>
                        <a:pt x="36" y="0"/>
                      </a:moveTo>
                      <a:cubicBezTo>
                        <a:pt x="28" y="0"/>
                        <a:pt x="19" y="9"/>
                        <a:pt x="19" y="18"/>
                      </a:cubicBezTo>
                      <a:cubicBezTo>
                        <a:pt x="1" y="160"/>
                        <a:pt x="19" y="302"/>
                        <a:pt x="54" y="436"/>
                      </a:cubicBezTo>
                      <a:lnTo>
                        <a:pt x="54" y="444"/>
                      </a:lnTo>
                      <a:cubicBezTo>
                        <a:pt x="45" y="444"/>
                        <a:pt x="45" y="453"/>
                        <a:pt x="45" y="462"/>
                      </a:cubicBezTo>
                      <a:lnTo>
                        <a:pt x="45" y="471"/>
                      </a:lnTo>
                      <a:cubicBezTo>
                        <a:pt x="45" y="477"/>
                        <a:pt x="54" y="484"/>
                        <a:pt x="63" y="484"/>
                      </a:cubicBezTo>
                      <a:cubicBezTo>
                        <a:pt x="66" y="484"/>
                        <a:pt x="69" y="483"/>
                        <a:pt x="72" y="480"/>
                      </a:cubicBezTo>
                      <a:cubicBezTo>
                        <a:pt x="81" y="480"/>
                        <a:pt x="81" y="471"/>
                        <a:pt x="81" y="462"/>
                      </a:cubicBezTo>
                      <a:lnTo>
                        <a:pt x="81" y="453"/>
                      </a:lnTo>
                      <a:cubicBezTo>
                        <a:pt x="81" y="444"/>
                        <a:pt x="72" y="444"/>
                        <a:pt x="72" y="436"/>
                      </a:cubicBezTo>
                      <a:lnTo>
                        <a:pt x="72" y="427"/>
                      </a:lnTo>
                      <a:cubicBezTo>
                        <a:pt x="36" y="293"/>
                        <a:pt x="28" y="160"/>
                        <a:pt x="45" y="27"/>
                      </a:cubicBezTo>
                      <a:cubicBezTo>
                        <a:pt x="45" y="9"/>
                        <a:pt x="45" y="0"/>
                        <a:pt x="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8" name="Google Shape;11518;p15"/>
                <p:cNvSpPr/>
                <p:nvPr/>
              </p:nvSpPr>
              <p:spPr>
                <a:xfrm>
                  <a:off x="5443650" y="1356025"/>
                  <a:ext cx="11800" cy="2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" h="861" extrusionOk="0">
                      <a:moveTo>
                        <a:pt x="1" y="1"/>
                      </a:moveTo>
                      <a:lnTo>
                        <a:pt x="1" y="45"/>
                      </a:lnTo>
                      <a:lnTo>
                        <a:pt x="10" y="90"/>
                      </a:lnTo>
                      <a:cubicBezTo>
                        <a:pt x="19" y="107"/>
                        <a:pt x="28" y="143"/>
                        <a:pt x="45" y="187"/>
                      </a:cubicBezTo>
                      <a:cubicBezTo>
                        <a:pt x="81" y="285"/>
                        <a:pt x="125" y="383"/>
                        <a:pt x="179" y="472"/>
                      </a:cubicBezTo>
                      <a:cubicBezTo>
                        <a:pt x="232" y="560"/>
                        <a:pt x="294" y="649"/>
                        <a:pt x="356" y="738"/>
                      </a:cubicBezTo>
                      <a:cubicBezTo>
                        <a:pt x="383" y="765"/>
                        <a:pt x="401" y="791"/>
                        <a:pt x="427" y="809"/>
                      </a:cubicBezTo>
                      <a:lnTo>
                        <a:pt x="445" y="827"/>
                      </a:lnTo>
                      <a:cubicBezTo>
                        <a:pt x="436" y="836"/>
                        <a:pt x="436" y="845"/>
                        <a:pt x="445" y="854"/>
                      </a:cubicBezTo>
                      <a:cubicBezTo>
                        <a:pt x="445" y="858"/>
                        <a:pt x="449" y="860"/>
                        <a:pt x="455" y="860"/>
                      </a:cubicBezTo>
                      <a:cubicBezTo>
                        <a:pt x="461" y="860"/>
                        <a:pt x="467" y="858"/>
                        <a:pt x="472" y="854"/>
                      </a:cubicBezTo>
                      <a:cubicBezTo>
                        <a:pt x="472" y="845"/>
                        <a:pt x="472" y="836"/>
                        <a:pt x="472" y="827"/>
                      </a:cubicBezTo>
                      <a:cubicBezTo>
                        <a:pt x="463" y="818"/>
                        <a:pt x="454" y="818"/>
                        <a:pt x="445" y="818"/>
                      </a:cubicBezTo>
                      <a:lnTo>
                        <a:pt x="436" y="800"/>
                      </a:lnTo>
                      <a:cubicBezTo>
                        <a:pt x="418" y="782"/>
                        <a:pt x="392" y="756"/>
                        <a:pt x="365" y="720"/>
                      </a:cubicBezTo>
                      <a:cubicBezTo>
                        <a:pt x="232" y="560"/>
                        <a:pt x="134" y="374"/>
                        <a:pt x="63" y="179"/>
                      </a:cubicBezTo>
                      <a:cubicBezTo>
                        <a:pt x="54" y="134"/>
                        <a:pt x="45" y="99"/>
                        <a:pt x="36" y="81"/>
                      </a:cubicBezTo>
                      <a:cubicBezTo>
                        <a:pt x="28" y="54"/>
                        <a:pt x="28" y="36"/>
                        <a:pt x="28" y="36"/>
                      </a:cubicBezTo>
                      <a:cubicBezTo>
                        <a:pt x="19" y="19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9" name="Google Shape;11519;p15"/>
                <p:cNvSpPr/>
                <p:nvPr/>
              </p:nvSpPr>
              <p:spPr>
                <a:xfrm>
                  <a:off x="5432325" y="1355375"/>
                  <a:ext cx="7150" cy="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" h="265" extrusionOk="0">
                      <a:moveTo>
                        <a:pt x="259" y="0"/>
                      </a:moveTo>
                      <a:cubicBezTo>
                        <a:pt x="170" y="54"/>
                        <a:pt x="90" y="125"/>
                        <a:pt x="36" y="213"/>
                      </a:cubicBezTo>
                      <a:lnTo>
                        <a:pt x="28" y="222"/>
                      </a:lnTo>
                      <a:cubicBezTo>
                        <a:pt x="19" y="222"/>
                        <a:pt x="10" y="222"/>
                        <a:pt x="10" y="231"/>
                      </a:cubicBezTo>
                      <a:lnTo>
                        <a:pt x="10" y="240"/>
                      </a:lnTo>
                      <a:cubicBezTo>
                        <a:pt x="1" y="240"/>
                        <a:pt x="1" y="258"/>
                        <a:pt x="10" y="258"/>
                      </a:cubicBezTo>
                      <a:cubicBezTo>
                        <a:pt x="14" y="262"/>
                        <a:pt x="19" y="264"/>
                        <a:pt x="23" y="264"/>
                      </a:cubicBezTo>
                      <a:cubicBezTo>
                        <a:pt x="28" y="264"/>
                        <a:pt x="32" y="262"/>
                        <a:pt x="36" y="258"/>
                      </a:cubicBezTo>
                      <a:lnTo>
                        <a:pt x="36" y="249"/>
                      </a:lnTo>
                      <a:cubicBezTo>
                        <a:pt x="45" y="249"/>
                        <a:pt x="54" y="240"/>
                        <a:pt x="54" y="231"/>
                      </a:cubicBezTo>
                      <a:lnTo>
                        <a:pt x="54" y="222"/>
                      </a:lnTo>
                      <a:cubicBezTo>
                        <a:pt x="116" y="142"/>
                        <a:pt x="187" y="80"/>
                        <a:pt x="276" y="27"/>
                      </a:cubicBezTo>
                      <a:cubicBezTo>
                        <a:pt x="285" y="27"/>
                        <a:pt x="285" y="18"/>
                        <a:pt x="276" y="9"/>
                      </a:cubicBezTo>
                      <a:cubicBezTo>
                        <a:pt x="276" y="0"/>
                        <a:pt x="267" y="0"/>
                        <a:pt x="2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0" name="Google Shape;11520;p15"/>
                <p:cNvSpPr/>
                <p:nvPr/>
              </p:nvSpPr>
              <p:spPr>
                <a:xfrm>
                  <a:off x="5443000" y="1346975"/>
                  <a:ext cx="290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66" extrusionOk="0">
                      <a:moveTo>
                        <a:pt x="94" y="1"/>
                      </a:moveTo>
                      <a:cubicBezTo>
                        <a:pt x="89" y="1"/>
                        <a:pt x="85" y="3"/>
                        <a:pt x="80" y="8"/>
                      </a:cubicBezTo>
                      <a:lnTo>
                        <a:pt x="80" y="17"/>
                      </a:lnTo>
                      <a:cubicBezTo>
                        <a:pt x="80" y="17"/>
                        <a:pt x="80" y="25"/>
                        <a:pt x="80" y="25"/>
                      </a:cubicBezTo>
                      <a:cubicBezTo>
                        <a:pt x="80" y="25"/>
                        <a:pt x="80" y="34"/>
                        <a:pt x="71" y="34"/>
                      </a:cubicBezTo>
                      <a:cubicBezTo>
                        <a:pt x="27" y="96"/>
                        <a:pt x="0" y="176"/>
                        <a:pt x="0" y="256"/>
                      </a:cubicBezTo>
                      <a:cubicBezTo>
                        <a:pt x="0" y="265"/>
                        <a:pt x="0" y="265"/>
                        <a:pt x="18" y="265"/>
                      </a:cubicBezTo>
                      <a:cubicBezTo>
                        <a:pt x="27" y="265"/>
                        <a:pt x="27" y="265"/>
                        <a:pt x="27" y="256"/>
                      </a:cubicBezTo>
                      <a:cubicBezTo>
                        <a:pt x="27" y="176"/>
                        <a:pt x="54" y="105"/>
                        <a:pt x="89" y="43"/>
                      </a:cubicBezTo>
                      <a:cubicBezTo>
                        <a:pt x="89" y="34"/>
                        <a:pt x="89" y="34"/>
                        <a:pt x="89" y="34"/>
                      </a:cubicBezTo>
                      <a:lnTo>
                        <a:pt x="107" y="34"/>
                      </a:lnTo>
                      <a:cubicBezTo>
                        <a:pt x="116" y="25"/>
                        <a:pt x="116" y="17"/>
                        <a:pt x="107" y="8"/>
                      </a:cubicBezTo>
                      <a:cubicBezTo>
                        <a:pt x="102" y="3"/>
                        <a:pt x="98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1" name="Google Shape;11521;p15"/>
                <p:cNvSpPr/>
                <p:nvPr/>
              </p:nvSpPr>
              <p:spPr>
                <a:xfrm>
                  <a:off x="5439875" y="1343200"/>
                  <a:ext cx="2475" cy="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376" extrusionOk="0">
                      <a:moveTo>
                        <a:pt x="23" y="1"/>
                      </a:moveTo>
                      <a:cubicBezTo>
                        <a:pt x="19" y="1"/>
                        <a:pt x="14" y="3"/>
                        <a:pt x="10" y="8"/>
                      </a:cubicBezTo>
                      <a:cubicBezTo>
                        <a:pt x="1" y="8"/>
                        <a:pt x="1" y="25"/>
                        <a:pt x="10" y="25"/>
                      </a:cubicBezTo>
                      <a:lnTo>
                        <a:pt x="10" y="34"/>
                      </a:lnTo>
                      <a:cubicBezTo>
                        <a:pt x="10" y="43"/>
                        <a:pt x="10" y="43"/>
                        <a:pt x="19" y="43"/>
                      </a:cubicBezTo>
                      <a:lnTo>
                        <a:pt x="19" y="52"/>
                      </a:lnTo>
                      <a:cubicBezTo>
                        <a:pt x="36" y="105"/>
                        <a:pt x="54" y="159"/>
                        <a:pt x="63" y="203"/>
                      </a:cubicBezTo>
                      <a:cubicBezTo>
                        <a:pt x="72" y="256"/>
                        <a:pt x="72" y="310"/>
                        <a:pt x="72" y="363"/>
                      </a:cubicBezTo>
                      <a:cubicBezTo>
                        <a:pt x="63" y="363"/>
                        <a:pt x="72" y="372"/>
                        <a:pt x="81" y="372"/>
                      </a:cubicBezTo>
                      <a:cubicBezTo>
                        <a:pt x="83" y="374"/>
                        <a:pt x="86" y="375"/>
                        <a:pt x="88" y="375"/>
                      </a:cubicBezTo>
                      <a:cubicBezTo>
                        <a:pt x="94" y="375"/>
                        <a:pt x="99" y="369"/>
                        <a:pt x="99" y="363"/>
                      </a:cubicBezTo>
                      <a:cubicBezTo>
                        <a:pt x="99" y="310"/>
                        <a:pt x="99" y="256"/>
                        <a:pt x="81" y="203"/>
                      </a:cubicBezTo>
                      <a:cubicBezTo>
                        <a:pt x="72" y="150"/>
                        <a:pt x="54" y="96"/>
                        <a:pt x="36" y="52"/>
                      </a:cubicBezTo>
                      <a:lnTo>
                        <a:pt x="36" y="43"/>
                      </a:lnTo>
                      <a:cubicBezTo>
                        <a:pt x="36" y="34"/>
                        <a:pt x="36" y="25"/>
                        <a:pt x="36" y="17"/>
                      </a:cubicBezTo>
                      <a:lnTo>
                        <a:pt x="36" y="8"/>
                      </a:lnTo>
                      <a:cubicBezTo>
                        <a:pt x="32" y="3"/>
                        <a:pt x="28" y="1"/>
                        <a:pt x="2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2" name="Google Shape;11522;p15"/>
                <p:cNvSpPr/>
                <p:nvPr/>
              </p:nvSpPr>
              <p:spPr>
                <a:xfrm>
                  <a:off x="5435225" y="1354250"/>
                  <a:ext cx="6900" cy="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" h="294" extrusionOk="0">
                      <a:moveTo>
                        <a:pt x="249" y="1"/>
                      </a:moveTo>
                      <a:cubicBezTo>
                        <a:pt x="205" y="36"/>
                        <a:pt x="160" y="72"/>
                        <a:pt x="125" y="116"/>
                      </a:cubicBezTo>
                      <a:cubicBezTo>
                        <a:pt x="89" y="152"/>
                        <a:pt x="63" y="196"/>
                        <a:pt x="27" y="241"/>
                      </a:cubicBezTo>
                      <a:lnTo>
                        <a:pt x="27" y="250"/>
                      </a:lnTo>
                      <a:cubicBezTo>
                        <a:pt x="18" y="250"/>
                        <a:pt x="9" y="250"/>
                        <a:pt x="9" y="258"/>
                      </a:cubicBezTo>
                      <a:lnTo>
                        <a:pt x="9" y="267"/>
                      </a:lnTo>
                      <a:cubicBezTo>
                        <a:pt x="0" y="276"/>
                        <a:pt x="0" y="285"/>
                        <a:pt x="18" y="294"/>
                      </a:cubicBezTo>
                      <a:cubicBezTo>
                        <a:pt x="27" y="294"/>
                        <a:pt x="36" y="294"/>
                        <a:pt x="45" y="285"/>
                      </a:cubicBezTo>
                      <a:lnTo>
                        <a:pt x="45" y="276"/>
                      </a:lnTo>
                      <a:cubicBezTo>
                        <a:pt x="45" y="267"/>
                        <a:pt x="45" y="258"/>
                        <a:pt x="45" y="250"/>
                      </a:cubicBezTo>
                      <a:lnTo>
                        <a:pt x="45" y="241"/>
                      </a:lnTo>
                      <a:cubicBezTo>
                        <a:pt x="80" y="205"/>
                        <a:pt x="116" y="161"/>
                        <a:pt x="151" y="125"/>
                      </a:cubicBezTo>
                      <a:cubicBezTo>
                        <a:pt x="187" y="90"/>
                        <a:pt x="222" y="54"/>
                        <a:pt x="267" y="27"/>
                      </a:cubicBezTo>
                      <a:cubicBezTo>
                        <a:pt x="276" y="19"/>
                        <a:pt x="276" y="10"/>
                        <a:pt x="26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3" name="Google Shape;11523;p15"/>
                <p:cNvSpPr/>
                <p:nvPr/>
              </p:nvSpPr>
              <p:spPr>
                <a:xfrm>
                  <a:off x="5445425" y="1353600"/>
                  <a:ext cx="7575" cy="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54" extrusionOk="0">
                      <a:moveTo>
                        <a:pt x="276" y="0"/>
                      </a:moveTo>
                      <a:cubicBezTo>
                        <a:pt x="267" y="0"/>
                        <a:pt x="267" y="9"/>
                        <a:pt x="259" y="9"/>
                      </a:cubicBezTo>
                      <a:lnTo>
                        <a:pt x="250" y="9"/>
                      </a:lnTo>
                      <a:cubicBezTo>
                        <a:pt x="228" y="7"/>
                        <a:pt x="207" y="6"/>
                        <a:pt x="185" y="6"/>
                      </a:cubicBezTo>
                      <a:cubicBezTo>
                        <a:pt x="127" y="6"/>
                        <a:pt x="68" y="14"/>
                        <a:pt x="10" y="27"/>
                      </a:cubicBezTo>
                      <a:cubicBezTo>
                        <a:pt x="1" y="27"/>
                        <a:pt x="1" y="36"/>
                        <a:pt x="1" y="45"/>
                      </a:cubicBezTo>
                      <a:cubicBezTo>
                        <a:pt x="1" y="53"/>
                        <a:pt x="19" y="53"/>
                        <a:pt x="19" y="53"/>
                      </a:cubicBezTo>
                      <a:cubicBezTo>
                        <a:pt x="77" y="39"/>
                        <a:pt x="141" y="24"/>
                        <a:pt x="206" y="24"/>
                      </a:cubicBezTo>
                      <a:cubicBezTo>
                        <a:pt x="220" y="24"/>
                        <a:pt x="235" y="25"/>
                        <a:pt x="250" y="27"/>
                      </a:cubicBezTo>
                      <a:lnTo>
                        <a:pt x="259" y="27"/>
                      </a:lnTo>
                      <a:cubicBezTo>
                        <a:pt x="259" y="36"/>
                        <a:pt x="267" y="45"/>
                        <a:pt x="276" y="45"/>
                      </a:cubicBezTo>
                      <a:lnTo>
                        <a:pt x="285" y="45"/>
                      </a:lnTo>
                      <a:cubicBezTo>
                        <a:pt x="294" y="45"/>
                        <a:pt x="303" y="36"/>
                        <a:pt x="303" y="27"/>
                      </a:cubicBezTo>
                      <a:cubicBezTo>
                        <a:pt x="303" y="9"/>
                        <a:pt x="294" y="0"/>
                        <a:pt x="28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4" name="Google Shape;11524;p15"/>
                <p:cNvSpPr/>
                <p:nvPr/>
              </p:nvSpPr>
              <p:spPr>
                <a:xfrm>
                  <a:off x="5443875" y="1354975"/>
                  <a:ext cx="3150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" h="221" extrusionOk="0">
                      <a:moveTo>
                        <a:pt x="22" y="1"/>
                      </a:moveTo>
                      <a:cubicBezTo>
                        <a:pt x="19" y="1"/>
                        <a:pt x="14" y="3"/>
                        <a:pt x="10" y="7"/>
                      </a:cubicBezTo>
                      <a:cubicBezTo>
                        <a:pt x="1" y="16"/>
                        <a:pt x="1" y="25"/>
                        <a:pt x="1" y="25"/>
                      </a:cubicBezTo>
                      <a:cubicBezTo>
                        <a:pt x="45" y="70"/>
                        <a:pt x="72" y="114"/>
                        <a:pt x="98" y="167"/>
                      </a:cubicBezTo>
                      <a:lnTo>
                        <a:pt x="98" y="176"/>
                      </a:lnTo>
                      <a:cubicBezTo>
                        <a:pt x="90" y="185"/>
                        <a:pt x="81" y="194"/>
                        <a:pt x="90" y="194"/>
                      </a:cubicBezTo>
                      <a:lnTo>
                        <a:pt x="90" y="203"/>
                      </a:lnTo>
                      <a:cubicBezTo>
                        <a:pt x="90" y="212"/>
                        <a:pt x="98" y="221"/>
                        <a:pt x="107" y="221"/>
                      </a:cubicBezTo>
                      <a:cubicBezTo>
                        <a:pt x="116" y="221"/>
                        <a:pt x="125" y="203"/>
                        <a:pt x="116" y="194"/>
                      </a:cubicBezTo>
                      <a:lnTo>
                        <a:pt x="116" y="185"/>
                      </a:lnTo>
                      <a:cubicBezTo>
                        <a:pt x="116" y="185"/>
                        <a:pt x="116" y="176"/>
                        <a:pt x="107" y="176"/>
                      </a:cubicBezTo>
                      <a:lnTo>
                        <a:pt x="107" y="167"/>
                      </a:lnTo>
                      <a:cubicBezTo>
                        <a:pt x="98" y="105"/>
                        <a:pt x="63" y="52"/>
                        <a:pt x="27" y="7"/>
                      </a:cubicBezTo>
                      <a:cubicBezTo>
                        <a:pt x="27" y="3"/>
                        <a:pt x="25" y="1"/>
                        <a:pt x="2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5" name="Google Shape;11525;p15"/>
                <p:cNvSpPr/>
                <p:nvPr/>
              </p:nvSpPr>
              <p:spPr>
                <a:xfrm>
                  <a:off x="5442775" y="1356875"/>
                  <a:ext cx="11350" cy="2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1064" extrusionOk="0">
                      <a:moveTo>
                        <a:pt x="13" y="1"/>
                      </a:moveTo>
                      <a:cubicBezTo>
                        <a:pt x="12" y="1"/>
                        <a:pt x="10" y="1"/>
                        <a:pt x="9" y="2"/>
                      </a:cubicBezTo>
                      <a:cubicBezTo>
                        <a:pt x="0" y="2"/>
                        <a:pt x="0" y="20"/>
                        <a:pt x="0" y="47"/>
                      </a:cubicBezTo>
                      <a:cubicBezTo>
                        <a:pt x="0" y="47"/>
                        <a:pt x="9" y="65"/>
                        <a:pt x="18" y="100"/>
                      </a:cubicBezTo>
                      <a:cubicBezTo>
                        <a:pt x="18" y="127"/>
                        <a:pt x="27" y="162"/>
                        <a:pt x="45" y="216"/>
                      </a:cubicBezTo>
                      <a:cubicBezTo>
                        <a:pt x="71" y="340"/>
                        <a:pt x="116" y="455"/>
                        <a:pt x="169" y="571"/>
                      </a:cubicBezTo>
                      <a:cubicBezTo>
                        <a:pt x="214" y="686"/>
                        <a:pt x="276" y="793"/>
                        <a:pt x="338" y="899"/>
                      </a:cubicBezTo>
                      <a:cubicBezTo>
                        <a:pt x="365" y="944"/>
                        <a:pt x="391" y="979"/>
                        <a:pt x="409" y="1006"/>
                      </a:cubicBezTo>
                      <a:lnTo>
                        <a:pt x="418" y="1024"/>
                      </a:lnTo>
                      <a:cubicBezTo>
                        <a:pt x="418" y="1033"/>
                        <a:pt x="418" y="1042"/>
                        <a:pt x="418" y="1050"/>
                      </a:cubicBezTo>
                      <a:cubicBezTo>
                        <a:pt x="424" y="1057"/>
                        <a:pt x="430" y="1063"/>
                        <a:pt x="437" y="1063"/>
                      </a:cubicBezTo>
                      <a:cubicBezTo>
                        <a:pt x="439" y="1063"/>
                        <a:pt x="442" y="1062"/>
                        <a:pt x="444" y="1059"/>
                      </a:cubicBezTo>
                      <a:cubicBezTo>
                        <a:pt x="453" y="1050"/>
                        <a:pt x="453" y="1042"/>
                        <a:pt x="444" y="1033"/>
                      </a:cubicBezTo>
                      <a:lnTo>
                        <a:pt x="444" y="1024"/>
                      </a:lnTo>
                      <a:cubicBezTo>
                        <a:pt x="444" y="1024"/>
                        <a:pt x="436" y="1015"/>
                        <a:pt x="436" y="1015"/>
                      </a:cubicBezTo>
                      <a:lnTo>
                        <a:pt x="418" y="997"/>
                      </a:lnTo>
                      <a:cubicBezTo>
                        <a:pt x="400" y="971"/>
                        <a:pt x="382" y="935"/>
                        <a:pt x="356" y="891"/>
                      </a:cubicBezTo>
                      <a:cubicBezTo>
                        <a:pt x="329" y="855"/>
                        <a:pt x="302" y="802"/>
                        <a:pt x="276" y="740"/>
                      </a:cubicBezTo>
                      <a:cubicBezTo>
                        <a:pt x="240" y="686"/>
                        <a:pt x="214" y="624"/>
                        <a:pt x="187" y="562"/>
                      </a:cubicBezTo>
                      <a:cubicBezTo>
                        <a:pt x="142" y="447"/>
                        <a:pt x="107" y="331"/>
                        <a:pt x="71" y="207"/>
                      </a:cubicBezTo>
                      <a:cubicBezTo>
                        <a:pt x="63" y="162"/>
                        <a:pt x="54" y="118"/>
                        <a:pt x="45" y="91"/>
                      </a:cubicBezTo>
                      <a:cubicBezTo>
                        <a:pt x="36" y="65"/>
                        <a:pt x="36" y="47"/>
                        <a:pt x="36" y="47"/>
                      </a:cubicBezTo>
                      <a:cubicBezTo>
                        <a:pt x="28" y="24"/>
                        <a:pt x="21" y="1"/>
                        <a:pt x="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6" name="Google Shape;11526;p15"/>
                <p:cNvSpPr/>
                <p:nvPr/>
              </p:nvSpPr>
              <p:spPr>
                <a:xfrm>
                  <a:off x="5421900" y="1353650"/>
                  <a:ext cx="18675" cy="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736" extrusionOk="0">
                      <a:moveTo>
                        <a:pt x="727" y="0"/>
                      </a:moveTo>
                      <a:cubicBezTo>
                        <a:pt x="718" y="0"/>
                        <a:pt x="707" y="3"/>
                        <a:pt x="693" y="7"/>
                      </a:cubicBezTo>
                      <a:lnTo>
                        <a:pt x="658" y="34"/>
                      </a:lnTo>
                      <a:lnTo>
                        <a:pt x="613" y="51"/>
                      </a:lnTo>
                      <a:lnTo>
                        <a:pt x="560" y="87"/>
                      </a:lnTo>
                      <a:cubicBezTo>
                        <a:pt x="462" y="149"/>
                        <a:pt x="374" y="220"/>
                        <a:pt x="294" y="300"/>
                      </a:cubicBezTo>
                      <a:cubicBezTo>
                        <a:pt x="249" y="345"/>
                        <a:pt x="214" y="389"/>
                        <a:pt x="178" y="433"/>
                      </a:cubicBezTo>
                      <a:cubicBezTo>
                        <a:pt x="143" y="478"/>
                        <a:pt x="116" y="522"/>
                        <a:pt x="89" y="576"/>
                      </a:cubicBezTo>
                      <a:cubicBezTo>
                        <a:pt x="63" y="611"/>
                        <a:pt x="45" y="647"/>
                        <a:pt x="36" y="673"/>
                      </a:cubicBezTo>
                      <a:lnTo>
                        <a:pt x="27" y="691"/>
                      </a:lnTo>
                      <a:cubicBezTo>
                        <a:pt x="18" y="691"/>
                        <a:pt x="9" y="691"/>
                        <a:pt x="9" y="700"/>
                      </a:cubicBezTo>
                      <a:lnTo>
                        <a:pt x="9" y="709"/>
                      </a:lnTo>
                      <a:cubicBezTo>
                        <a:pt x="0" y="718"/>
                        <a:pt x="9" y="727"/>
                        <a:pt x="18" y="735"/>
                      </a:cubicBezTo>
                      <a:cubicBezTo>
                        <a:pt x="27" y="735"/>
                        <a:pt x="36" y="735"/>
                        <a:pt x="45" y="718"/>
                      </a:cubicBezTo>
                      <a:cubicBezTo>
                        <a:pt x="45" y="709"/>
                        <a:pt x="36" y="709"/>
                        <a:pt x="36" y="700"/>
                      </a:cubicBezTo>
                      <a:lnTo>
                        <a:pt x="45" y="682"/>
                      </a:lnTo>
                      <a:cubicBezTo>
                        <a:pt x="63" y="655"/>
                        <a:pt x="80" y="629"/>
                        <a:pt x="98" y="584"/>
                      </a:cubicBezTo>
                      <a:cubicBezTo>
                        <a:pt x="125" y="540"/>
                        <a:pt x="160" y="496"/>
                        <a:pt x="187" y="460"/>
                      </a:cubicBezTo>
                      <a:cubicBezTo>
                        <a:pt x="223" y="407"/>
                        <a:pt x="267" y="362"/>
                        <a:pt x="311" y="318"/>
                      </a:cubicBezTo>
                      <a:cubicBezTo>
                        <a:pt x="391" y="238"/>
                        <a:pt x="480" y="176"/>
                        <a:pt x="578" y="114"/>
                      </a:cubicBezTo>
                      <a:lnTo>
                        <a:pt x="631" y="87"/>
                      </a:lnTo>
                      <a:lnTo>
                        <a:pt x="676" y="60"/>
                      </a:lnTo>
                      <a:cubicBezTo>
                        <a:pt x="684" y="51"/>
                        <a:pt x="693" y="51"/>
                        <a:pt x="711" y="43"/>
                      </a:cubicBezTo>
                      <a:cubicBezTo>
                        <a:pt x="729" y="34"/>
                        <a:pt x="747" y="25"/>
                        <a:pt x="747" y="7"/>
                      </a:cubicBezTo>
                      <a:cubicBezTo>
                        <a:pt x="742" y="3"/>
                        <a:pt x="735" y="0"/>
                        <a:pt x="72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1527" name="Google Shape;11527;p15"/>
          <p:cNvSpPr txBox="1">
            <a:spLocks noGrp="1"/>
          </p:cNvSpPr>
          <p:nvPr>
            <p:ph type="title"/>
          </p:nvPr>
        </p:nvSpPr>
        <p:spPr>
          <a:xfrm>
            <a:off x="4196975" y="3021338"/>
            <a:ext cx="3285300" cy="39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528" name="Google Shape;11528;p15"/>
          <p:cNvSpPr txBox="1">
            <a:spLocks noGrp="1"/>
          </p:cNvSpPr>
          <p:nvPr>
            <p:ph type="subTitle" idx="1"/>
          </p:nvPr>
        </p:nvSpPr>
        <p:spPr>
          <a:xfrm>
            <a:off x="3680225" y="1725549"/>
            <a:ext cx="4318800" cy="103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8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92220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" name="Google Shape;1262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63" name="Google Shape;1263;p10"/>
          <p:cNvSpPr txBox="1">
            <a:spLocks noGrp="1"/>
          </p:cNvSpPr>
          <p:nvPr>
            <p:ph type="ctrTitle"/>
          </p:nvPr>
        </p:nvSpPr>
        <p:spPr>
          <a:xfrm>
            <a:off x="660025" y="553600"/>
            <a:ext cx="3213000" cy="16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1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4" name="Google Shape;11814;p17"/>
          <p:cNvSpPr/>
          <p:nvPr/>
        </p:nvSpPr>
        <p:spPr>
          <a:xfrm>
            <a:off x="-3700275" y="1500576"/>
            <a:ext cx="4407484" cy="4407369"/>
          </a:xfrm>
          <a:custGeom>
            <a:avLst/>
            <a:gdLst/>
            <a:ahLst/>
            <a:cxnLst/>
            <a:rect l="l" t="t" r="r" b="b"/>
            <a:pathLst>
              <a:path w="46319" h="46319" extrusionOk="0">
                <a:moveTo>
                  <a:pt x="23164" y="1"/>
                </a:moveTo>
                <a:cubicBezTo>
                  <a:pt x="10374" y="1"/>
                  <a:pt x="1" y="10374"/>
                  <a:pt x="1" y="23164"/>
                </a:cubicBezTo>
                <a:cubicBezTo>
                  <a:pt x="1" y="35954"/>
                  <a:pt x="10374" y="46318"/>
                  <a:pt x="23164" y="46318"/>
                </a:cubicBezTo>
                <a:cubicBezTo>
                  <a:pt x="35945" y="46318"/>
                  <a:pt x="46319" y="35954"/>
                  <a:pt x="46319" y="23164"/>
                </a:cubicBezTo>
                <a:cubicBezTo>
                  <a:pt x="46319" y="10374"/>
                  <a:pt x="35945" y="1"/>
                  <a:pt x="231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15" name="Google Shape;11815;p17"/>
          <p:cNvGrpSpPr/>
          <p:nvPr/>
        </p:nvGrpSpPr>
        <p:grpSpPr>
          <a:xfrm>
            <a:off x="-5899100" y="2485162"/>
            <a:ext cx="16631500" cy="2879647"/>
            <a:chOff x="3992650" y="2332762"/>
            <a:chExt cx="16631500" cy="2879647"/>
          </a:xfrm>
        </p:grpSpPr>
        <p:sp>
          <p:nvSpPr>
            <p:cNvPr id="11816" name="Google Shape;11816;p17"/>
            <p:cNvSpPr/>
            <p:nvPr/>
          </p:nvSpPr>
          <p:spPr>
            <a:xfrm>
              <a:off x="3992650" y="2341925"/>
              <a:ext cx="11038365" cy="2870484"/>
            </a:xfrm>
            <a:custGeom>
              <a:avLst/>
              <a:gdLst/>
              <a:ahLst/>
              <a:cxnLst/>
              <a:rect l="l" t="t" r="r" b="b"/>
              <a:pathLst>
                <a:path w="83266" h="21653" extrusionOk="0">
                  <a:moveTo>
                    <a:pt x="43283" y="0"/>
                  </a:moveTo>
                  <a:cubicBezTo>
                    <a:pt x="43175" y="0"/>
                    <a:pt x="43085" y="16"/>
                    <a:pt x="43023" y="53"/>
                  </a:cubicBezTo>
                  <a:cubicBezTo>
                    <a:pt x="42410" y="408"/>
                    <a:pt x="40181" y="728"/>
                    <a:pt x="39337" y="728"/>
                  </a:cubicBezTo>
                  <a:cubicBezTo>
                    <a:pt x="38502" y="728"/>
                    <a:pt x="28990" y="6323"/>
                    <a:pt x="22862" y="9023"/>
                  </a:cubicBezTo>
                  <a:cubicBezTo>
                    <a:pt x="16733" y="11723"/>
                    <a:pt x="14930" y="11483"/>
                    <a:pt x="9344" y="13109"/>
                  </a:cubicBezTo>
                  <a:cubicBezTo>
                    <a:pt x="6502" y="13935"/>
                    <a:pt x="4237" y="14858"/>
                    <a:pt x="0" y="15578"/>
                  </a:cubicBezTo>
                  <a:lnTo>
                    <a:pt x="0" y="21653"/>
                  </a:lnTo>
                  <a:lnTo>
                    <a:pt x="83266" y="21653"/>
                  </a:lnTo>
                  <a:lnTo>
                    <a:pt x="83266" y="13224"/>
                  </a:lnTo>
                  <a:lnTo>
                    <a:pt x="83177" y="13224"/>
                  </a:lnTo>
                  <a:cubicBezTo>
                    <a:pt x="83035" y="13237"/>
                    <a:pt x="82890" y="13243"/>
                    <a:pt x="82741" y="13243"/>
                  </a:cubicBezTo>
                  <a:cubicBezTo>
                    <a:pt x="79954" y="13243"/>
                    <a:pt x="75982" y="11144"/>
                    <a:pt x="75130" y="10942"/>
                  </a:cubicBezTo>
                  <a:cubicBezTo>
                    <a:pt x="74394" y="10776"/>
                    <a:pt x="74297" y="10328"/>
                    <a:pt x="72320" y="10328"/>
                  </a:cubicBezTo>
                  <a:cubicBezTo>
                    <a:pt x="71863" y="10328"/>
                    <a:pt x="71306" y="10352"/>
                    <a:pt x="70618" y="10409"/>
                  </a:cubicBezTo>
                  <a:cubicBezTo>
                    <a:pt x="70485" y="10419"/>
                    <a:pt x="70343" y="10425"/>
                    <a:pt x="70192" y="10425"/>
                  </a:cubicBezTo>
                  <a:cubicBezTo>
                    <a:pt x="66204" y="10425"/>
                    <a:pt x="56333" y="6790"/>
                    <a:pt x="52722" y="4813"/>
                  </a:cubicBezTo>
                  <a:cubicBezTo>
                    <a:pt x="48965" y="2771"/>
                    <a:pt x="45403" y="577"/>
                    <a:pt x="44924" y="417"/>
                  </a:cubicBezTo>
                  <a:cubicBezTo>
                    <a:pt x="44535" y="287"/>
                    <a:pt x="43743" y="0"/>
                    <a:pt x="432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17"/>
            <p:cNvSpPr/>
            <p:nvPr/>
          </p:nvSpPr>
          <p:spPr>
            <a:xfrm>
              <a:off x="7135829" y="2332762"/>
              <a:ext cx="5458438" cy="1313606"/>
            </a:xfrm>
            <a:custGeom>
              <a:avLst/>
              <a:gdLst/>
              <a:ahLst/>
              <a:cxnLst/>
              <a:rect l="l" t="t" r="r" b="b"/>
              <a:pathLst>
                <a:path w="41283" h="9935" extrusionOk="0">
                  <a:moveTo>
                    <a:pt x="19580" y="0"/>
                  </a:moveTo>
                  <a:cubicBezTo>
                    <a:pt x="19475" y="0"/>
                    <a:pt x="19388" y="15"/>
                    <a:pt x="19327" y="50"/>
                  </a:cubicBezTo>
                  <a:cubicBezTo>
                    <a:pt x="18714" y="405"/>
                    <a:pt x="16485" y="734"/>
                    <a:pt x="15641" y="734"/>
                  </a:cubicBezTo>
                  <a:cubicBezTo>
                    <a:pt x="14842" y="734"/>
                    <a:pt x="6200" y="5787"/>
                    <a:pt x="81" y="8612"/>
                  </a:cubicBezTo>
                  <a:cubicBezTo>
                    <a:pt x="82" y="8614"/>
                    <a:pt x="85" y="8615"/>
                    <a:pt x="90" y="8615"/>
                  </a:cubicBezTo>
                  <a:cubicBezTo>
                    <a:pt x="323" y="8615"/>
                    <a:pt x="4460" y="6843"/>
                    <a:pt x="5202" y="6843"/>
                  </a:cubicBezTo>
                  <a:cubicBezTo>
                    <a:pt x="5299" y="6843"/>
                    <a:pt x="5338" y="6874"/>
                    <a:pt x="5303" y="6942"/>
                  </a:cubicBezTo>
                  <a:cubicBezTo>
                    <a:pt x="5205" y="7137"/>
                    <a:pt x="1" y="9935"/>
                    <a:pt x="533" y="9935"/>
                  </a:cubicBezTo>
                  <a:cubicBezTo>
                    <a:pt x="1226" y="9935"/>
                    <a:pt x="4335" y="8319"/>
                    <a:pt x="5028" y="8070"/>
                  </a:cubicBezTo>
                  <a:cubicBezTo>
                    <a:pt x="5718" y="7821"/>
                    <a:pt x="6099" y="7722"/>
                    <a:pt x="6276" y="7722"/>
                  </a:cubicBezTo>
                  <a:cubicBezTo>
                    <a:pt x="6941" y="7722"/>
                    <a:pt x="4671" y="9127"/>
                    <a:pt x="4965" y="9127"/>
                  </a:cubicBezTo>
                  <a:cubicBezTo>
                    <a:pt x="5489" y="9127"/>
                    <a:pt x="5880" y="8780"/>
                    <a:pt x="6253" y="8612"/>
                  </a:cubicBezTo>
                  <a:cubicBezTo>
                    <a:pt x="7101" y="8218"/>
                    <a:pt x="9136" y="7222"/>
                    <a:pt x="9974" y="7222"/>
                  </a:cubicBezTo>
                  <a:cubicBezTo>
                    <a:pt x="10006" y="7222"/>
                    <a:pt x="10036" y="7223"/>
                    <a:pt x="10064" y="7226"/>
                  </a:cubicBezTo>
                  <a:cubicBezTo>
                    <a:pt x="10410" y="7271"/>
                    <a:pt x="8802" y="8425"/>
                    <a:pt x="9051" y="8425"/>
                  </a:cubicBezTo>
                  <a:cubicBezTo>
                    <a:pt x="9415" y="8425"/>
                    <a:pt x="10543" y="7768"/>
                    <a:pt x="11058" y="7768"/>
                  </a:cubicBezTo>
                  <a:cubicBezTo>
                    <a:pt x="11211" y="7768"/>
                    <a:pt x="10813" y="8197"/>
                    <a:pt x="11272" y="8197"/>
                  </a:cubicBezTo>
                  <a:cubicBezTo>
                    <a:pt x="11293" y="8197"/>
                    <a:pt x="11317" y="8196"/>
                    <a:pt x="11342" y="8194"/>
                  </a:cubicBezTo>
                  <a:cubicBezTo>
                    <a:pt x="11411" y="8189"/>
                    <a:pt x="11477" y="8187"/>
                    <a:pt x="11540" y="8187"/>
                  </a:cubicBezTo>
                  <a:cubicBezTo>
                    <a:pt x="12148" y="8187"/>
                    <a:pt x="12520" y="8408"/>
                    <a:pt x="13069" y="8408"/>
                  </a:cubicBezTo>
                  <a:cubicBezTo>
                    <a:pt x="13133" y="8408"/>
                    <a:pt x="13200" y="8405"/>
                    <a:pt x="13270" y="8398"/>
                  </a:cubicBezTo>
                  <a:cubicBezTo>
                    <a:pt x="14176" y="8310"/>
                    <a:pt x="14913" y="7413"/>
                    <a:pt x="15774" y="7217"/>
                  </a:cubicBezTo>
                  <a:cubicBezTo>
                    <a:pt x="15801" y="7211"/>
                    <a:pt x="15826" y="7209"/>
                    <a:pt x="15850" y="7209"/>
                  </a:cubicBezTo>
                  <a:cubicBezTo>
                    <a:pt x="16489" y="7209"/>
                    <a:pt x="16350" y="9171"/>
                    <a:pt x="16746" y="9171"/>
                  </a:cubicBezTo>
                  <a:cubicBezTo>
                    <a:pt x="16748" y="9171"/>
                    <a:pt x="16750" y="9171"/>
                    <a:pt x="16751" y="9171"/>
                  </a:cubicBezTo>
                  <a:cubicBezTo>
                    <a:pt x="17158" y="9145"/>
                    <a:pt x="17539" y="8059"/>
                    <a:pt x="17977" y="8059"/>
                  </a:cubicBezTo>
                  <a:cubicBezTo>
                    <a:pt x="17989" y="8059"/>
                    <a:pt x="18001" y="8059"/>
                    <a:pt x="18013" y="8061"/>
                  </a:cubicBezTo>
                  <a:cubicBezTo>
                    <a:pt x="18082" y="8070"/>
                    <a:pt x="18152" y="8075"/>
                    <a:pt x="18224" y="8075"/>
                  </a:cubicBezTo>
                  <a:cubicBezTo>
                    <a:pt x="19179" y="8075"/>
                    <a:pt x="20365" y="7305"/>
                    <a:pt x="21290" y="7173"/>
                  </a:cubicBezTo>
                  <a:cubicBezTo>
                    <a:pt x="21318" y="7169"/>
                    <a:pt x="21347" y="7167"/>
                    <a:pt x="21377" y="7167"/>
                  </a:cubicBezTo>
                  <a:cubicBezTo>
                    <a:pt x="22196" y="7167"/>
                    <a:pt x="23978" y="8443"/>
                    <a:pt x="24485" y="8443"/>
                  </a:cubicBezTo>
                  <a:cubicBezTo>
                    <a:pt x="24509" y="8443"/>
                    <a:pt x="24531" y="8440"/>
                    <a:pt x="24550" y="8434"/>
                  </a:cubicBezTo>
                  <a:cubicBezTo>
                    <a:pt x="25011" y="8283"/>
                    <a:pt x="23120" y="6729"/>
                    <a:pt x="23599" y="6604"/>
                  </a:cubicBezTo>
                  <a:cubicBezTo>
                    <a:pt x="23605" y="6603"/>
                    <a:pt x="23612" y="6602"/>
                    <a:pt x="23620" y="6602"/>
                  </a:cubicBezTo>
                  <a:cubicBezTo>
                    <a:pt x="24085" y="6602"/>
                    <a:pt x="28283" y="9051"/>
                    <a:pt x="28946" y="9304"/>
                  </a:cubicBezTo>
                  <a:cubicBezTo>
                    <a:pt x="29056" y="9347"/>
                    <a:pt x="29125" y="9367"/>
                    <a:pt x="29161" y="9367"/>
                  </a:cubicBezTo>
                  <a:cubicBezTo>
                    <a:pt x="29485" y="9367"/>
                    <a:pt x="27148" y="7808"/>
                    <a:pt x="27498" y="7808"/>
                  </a:cubicBezTo>
                  <a:cubicBezTo>
                    <a:pt x="27536" y="7808"/>
                    <a:pt x="27605" y="7826"/>
                    <a:pt x="27711" y="7866"/>
                  </a:cubicBezTo>
                  <a:cubicBezTo>
                    <a:pt x="29470" y="8496"/>
                    <a:pt x="31273" y="9011"/>
                    <a:pt x="33103" y="9420"/>
                  </a:cubicBezTo>
                  <a:cubicBezTo>
                    <a:pt x="33341" y="9470"/>
                    <a:pt x="33532" y="9491"/>
                    <a:pt x="33692" y="9491"/>
                  </a:cubicBezTo>
                  <a:cubicBezTo>
                    <a:pt x="34400" y="9491"/>
                    <a:pt x="34502" y="9087"/>
                    <a:pt x="35450" y="9087"/>
                  </a:cubicBezTo>
                  <a:cubicBezTo>
                    <a:pt x="35643" y="9087"/>
                    <a:pt x="35872" y="9104"/>
                    <a:pt x="36149" y="9145"/>
                  </a:cubicBezTo>
                  <a:cubicBezTo>
                    <a:pt x="36190" y="9150"/>
                    <a:pt x="36224" y="9153"/>
                    <a:pt x="36254" y="9153"/>
                  </a:cubicBezTo>
                  <a:cubicBezTo>
                    <a:pt x="36670" y="9153"/>
                    <a:pt x="36097" y="8625"/>
                    <a:pt x="36406" y="8625"/>
                  </a:cubicBezTo>
                  <a:cubicBezTo>
                    <a:pt x="36448" y="8625"/>
                    <a:pt x="36506" y="8634"/>
                    <a:pt x="36584" y="8656"/>
                  </a:cubicBezTo>
                  <a:cubicBezTo>
                    <a:pt x="38383" y="9175"/>
                    <a:pt x="41124" y="9492"/>
                    <a:pt x="41276" y="9492"/>
                  </a:cubicBezTo>
                  <a:cubicBezTo>
                    <a:pt x="41280" y="9492"/>
                    <a:pt x="41282" y="9491"/>
                    <a:pt x="41283" y="9491"/>
                  </a:cubicBezTo>
                  <a:cubicBezTo>
                    <a:pt x="36851" y="8274"/>
                    <a:pt x="31486" y="6160"/>
                    <a:pt x="29026" y="4819"/>
                  </a:cubicBezTo>
                  <a:cubicBezTo>
                    <a:pt x="25269" y="2776"/>
                    <a:pt x="21707" y="574"/>
                    <a:pt x="21228" y="414"/>
                  </a:cubicBezTo>
                  <a:cubicBezTo>
                    <a:pt x="20837" y="284"/>
                    <a:pt x="20040" y="0"/>
                    <a:pt x="195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17"/>
            <p:cNvSpPr/>
            <p:nvPr/>
          </p:nvSpPr>
          <p:spPr>
            <a:xfrm flipH="1">
              <a:off x="8356129" y="3882994"/>
              <a:ext cx="12268021" cy="1313608"/>
            </a:xfrm>
            <a:custGeom>
              <a:avLst/>
              <a:gdLst/>
              <a:ahLst/>
              <a:cxnLst/>
              <a:rect l="l" t="t" r="r" b="b"/>
              <a:pathLst>
                <a:path w="85016" h="9103" extrusionOk="0">
                  <a:moveTo>
                    <a:pt x="56298" y="0"/>
                  </a:moveTo>
                  <a:cubicBezTo>
                    <a:pt x="54928" y="0"/>
                    <a:pt x="53544" y="347"/>
                    <a:pt x="52180" y="602"/>
                  </a:cubicBezTo>
                  <a:cubicBezTo>
                    <a:pt x="46416" y="1659"/>
                    <a:pt x="40429" y="940"/>
                    <a:pt x="34656" y="1970"/>
                  </a:cubicBezTo>
                  <a:cubicBezTo>
                    <a:pt x="28262" y="3098"/>
                    <a:pt x="22266" y="6358"/>
                    <a:pt x="15765" y="6518"/>
                  </a:cubicBezTo>
                  <a:cubicBezTo>
                    <a:pt x="15588" y="6522"/>
                    <a:pt x="15411" y="6524"/>
                    <a:pt x="15234" y="6524"/>
                  </a:cubicBezTo>
                  <a:cubicBezTo>
                    <a:pt x="10945" y="6524"/>
                    <a:pt x="6684" y="5258"/>
                    <a:pt x="2429" y="5258"/>
                  </a:cubicBezTo>
                  <a:cubicBezTo>
                    <a:pt x="1654" y="5258"/>
                    <a:pt x="881" y="5299"/>
                    <a:pt x="107" y="5399"/>
                  </a:cubicBezTo>
                  <a:lnTo>
                    <a:pt x="0" y="9102"/>
                  </a:lnTo>
                  <a:lnTo>
                    <a:pt x="85015" y="9102"/>
                  </a:lnTo>
                  <a:lnTo>
                    <a:pt x="85015" y="8036"/>
                  </a:lnTo>
                  <a:cubicBezTo>
                    <a:pt x="81294" y="6500"/>
                    <a:pt x="77297" y="5772"/>
                    <a:pt x="73327" y="5052"/>
                  </a:cubicBezTo>
                  <a:cubicBezTo>
                    <a:pt x="69712" y="4395"/>
                    <a:pt x="65343" y="5292"/>
                    <a:pt x="62518" y="2965"/>
                  </a:cubicBezTo>
                  <a:cubicBezTo>
                    <a:pt x="61053" y="1748"/>
                    <a:pt x="59498" y="496"/>
                    <a:pt x="57615" y="123"/>
                  </a:cubicBezTo>
                  <a:cubicBezTo>
                    <a:pt x="57179" y="36"/>
                    <a:pt x="56739" y="0"/>
                    <a:pt x="56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19" name="Google Shape;11819;p17"/>
          <p:cNvGrpSpPr/>
          <p:nvPr/>
        </p:nvGrpSpPr>
        <p:grpSpPr>
          <a:xfrm>
            <a:off x="0" y="64753"/>
            <a:ext cx="1151384" cy="3490451"/>
            <a:chOff x="0" y="64753"/>
            <a:chExt cx="1151384" cy="3490451"/>
          </a:xfrm>
        </p:grpSpPr>
        <p:sp>
          <p:nvSpPr>
            <p:cNvPr id="11820" name="Google Shape;11820;p17"/>
            <p:cNvSpPr/>
            <p:nvPr/>
          </p:nvSpPr>
          <p:spPr>
            <a:xfrm rot="611034">
              <a:off x="123075" y="2605598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17"/>
            <p:cNvSpPr/>
            <p:nvPr/>
          </p:nvSpPr>
          <p:spPr>
            <a:xfrm rot="611034">
              <a:off x="330807" y="183497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17"/>
            <p:cNvSpPr/>
            <p:nvPr/>
          </p:nvSpPr>
          <p:spPr>
            <a:xfrm rot="611034">
              <a:off x="167987" y="3178664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17"/>
            <p:cNvSpPr/>
            <p:nvPr/>
          </p:nvSpPr>
          <p:spPr>
            <a:xfrm rot="611034">
              <a:off x="379201" y="241235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17"/>
            <p:cNvSpPr/>
            <p:nvPr/>
          </p:nvSpPr>
          <p:spPr>
            <a:xfrm rot="611034">
              <a:off x="785301" y="1995953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17"/>
            <p:cNvSpPr/>
            <p:nvPr/>
          </p:nvSpPr>
          <p:spPr>
            <a:xfrm rot="611034">
              <a:off x="1335" y="2398197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17"/>
            <p:cNvSpPr/>
            <p:nvPr/>
          </p:nvSpPr>
          <p:spPr>
            <a:xfrm rot="611034">
              <a:off x="128340" y="1840898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17"/>
            <p:cNvSpPr/>
            <p:nvPr/>
          </p:nvSpPr>
          <p:spPr>
            <a:xfrm rot="611034">
              <a:off x="611725" y="2516563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17"/>
            <p:cNvSpPr/>
            <p:nvPr/>
          </p:nvSpPr>
          <p:spPr>
            <a:xfrm rot="611034">
              <a:off x="474509" y="3269940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17"/>
            <p:cNvSpPr/>
            <p:nvPr/>
          </p:nvSpPr>
          <p:spPr>
            <a:xfrm rot="611034">
              <a:off x="298725" y="169562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17"/>
            <p:cNvSpPr/>
            <p:nvPr/>
          </p:nvSpPr>
          <p:spPr>
            <a:xfrm rot="611034">
              <a:off x="169731" y="2134224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17"/>
            <p:cNvSpPr/>
            <p:nvPr/>
          </p:nvSpPr>
          <p:spPr>
            <a:xfrm rot="611034">
              <a:off x="675500" y="2972593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17"/>
            <p:cNvSpPr/>
            <p:nvPr/>
          </p:nvSpPr>
          <p:spPr>
            <a:xfrm rot="611034">
              <a:off x="985857" y="2503430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17"/>
            <p:cNvSpPr/>
            <p:nvPr/>
          </p:nvSpPr>
          <p:spPr>
            <a:xfrm rot="611034">
              <a:off x="606718" y="1704435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17"/>
            <p:cNvSpPr/>
            <p:nvPr/>
          </p:nvSpPr>
          <p:spPr>
            <a:xfrm rot="611034">
              <a:off x="1086076" y="2796982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17"/>
            <p:cNvSpPr/>
            <p:nvPr/>
          </p:nvSpPr>
          <p:spPr>
            <a:xfrm rot="611034">
              <a:off x="433269" y="2691465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17"/>
            <p:cNvSpPr/>
            <p:nvPr/>
          </p:nvSpPr>
          <p:spPr>
            <a:xfrm rot="611034">
              <a:off x="741307" y="2410111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17"/>
            <p:cNvSpPr/>
            <p:nvPr/>
          </p:nvSpPr>
          <p:spPr>
            <a:xfrm rot="611034">
              <a:off x="78992" y="1483321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17"/>
            <p:cNvSpPr/>
            <p:nvPr/>
          </p:nvSpPr>
          <p:spPr>
            <a:xfrm rot="611034">
              <a:off x="26699" y="2939602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17"/>
            <p:cNvSpPr/>
            <p:nvPr/>
          </p:nvSpPr>
          <p:spPr>
            <a:xfrm rot="611034">
              <a:off x="233056" y="163113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17"/>
            <p:cNvSpPr/>
            <p:nvPr/>
          </p:nvSpPr>
          <p:spPr>
            <a:xfrm rot="611034">
              <a:off x="458608" y="2084316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17"/>
            <p:cNvSpPr/>
            <p:nvPr/>
          </p:nvSpPr>
          <p:spPr>
            <a:xfrm rot="611034">
              <a:off x="740411" y="1936582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17"/>
            <p:cNvSpPr/>
            <p:nvPr/>
          </p:nvSpPr>
          <p:spPr>
            <a:xfrm rot="611034">
              <a:off x="437663" y="2974472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17"/>
            <p:cNvSpPr/>
            <p:nvPr/>
          </p:nvSpPr>
          <p:spPr>
            <a:xfrm rot="611034">
              <a:off x="462120" y="1482495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17"/>
            <p:cNvSpPr/>
            <p:nvPr/>
          </p:nvSpPr>
          <p:spPr>
            <a:xfrm rot="611034">
              <a:off x="919956" y="1631347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17"/>
            <p:cNvSpPr/>
            <p:nvPr/>
          </p:nvSpPr>
          <p:spPr>
            <a:xfrm rot="611034">
              <a:off x="737452" y="2176429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17"/>
            <p:cNvSpPr/>
            <p:nvPr/>
          </p:nvSpPr>
          <p:spPr>
            <a:xfrm rot="611034">
              <a:off x="756560" y="1524150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17"/>
            <p:cNvSpPr/>
            <p:nvPr/>
          </p:nvSpPr>
          <p:spPr>
            <a:xfrm rot="611034">
              <a:off x="987542" y="1991616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17"/>
            <p:cNvSpPr/>
            <p:nvPr/>
          </p:nvSpPr>
          <p:spPr>
            <a:xfrm rot="611034">
              <a:off x="800541" y="3263836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17"/>
            <p:cNvSpPr/>
            <p:nvPr/>
          </p:nvSpPr>
          <p:spPr>
            <a:xfrm rot="611034">
              <a:off x="1110032" y="3518313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17"/>
            <p:cNvSpPr/>
            <p:nvPr/>
          </p:nvSpPr>
          <p:spPr>
            <a:xfrm rot="611034">
              <a:off x="975223" y="304746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17"/>
            <p:cNvSpPr/>
            <p:nvPr/>
          </p:nvSpPr>
          <p:spPr>
            <a:xfrm rot="611034">
              <a:off x="1106537" y="3267635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17"/>
            <p:cNvSpPr/>
            <p:nvPr/>
          </p:nvSpPr>
          <p:spPr>
            <a:xfrm rot="-611034" flipH="1">
              <a:off x="198657" y="69960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17"/>
            <p:cNvSpPr/>
            <p:nvPr/>
          </p:nvSpPr>
          <p:spPr>
            <a:xfrm rot="-611034" flipH="1">
              <a:off x="488082" y="504713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17"/>
            <p:cNvSpPr/>
            <p:nvPr/>
          </p:nvSpPr>
          <p:spPr>
            <a:xfrm rot="-611034" flipH="1">
              <a:off x="73722" y="1179747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17"/>
            <p:cNvSpPr/>
            <p:nvPr/>
          </p:nvSpPr>
          <p:spPr>
            <a:xfrm rot="-611034" flipH="1">
              <a:off x="380962" y="1327829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17"/>
            <p:cNvSpPr/>
            <p:nvPr/>
          </p:nvSpPr>
          <p:spPr>
            <a:xfrm rot="-611034" flipH="1">
              <a:off x="294328" y="971633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17"/>
            <p:cNvSpPr/>
            <p:nvPr/>
          </p:nvSpPr>
          <p:spPr>
            <a:xfrm rot="-611034" flipH="1">
              <a:off x="451349" y="231059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17"/>
            <p:cNvSpPr/>
            <p:nvPr/>
          </p:nvSpPr>
          <p:spPr>
            <a:xfrm rot="-611034" flipH="1">
              <a:off x="543267" y="707640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17"/>
            <p:cNvSpPr/>
            <p:nvPr/>
          </p:nvSpPr>
          <p:spPr>
            <a:xfrm rot="-611034" flipH="1">
              <a:off x="213616" y="487860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17"/>
            <p:cNvSpPr/>
            <p:nvPr/>
          </p:nvSpPr>
          <p:spPr>
            <a:xfrm rot="-611034" flipH="1">
              <a:off x="43129" y="306493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17"/>
            <p:cNvSpPr/>
            <p:nvPr/>
          </p:nvSpPr>
          <p:spPr>
            <a:xfrm rot="-611034" flipH="1">
              <a:off x="243103" y="257706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17"/>
            <p:cNvSpPr/>
            <p:nvPr/>
          </p:nvSpPr>
          <p:spPr>
            <a:xfrm rot="-611034" flipH="1">
              <a:off x="315701" y="337586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17"/>
            <p:cNvSpPr/>
            <p:nvPr/>
          </p:nvSpPr>
          <p:spPr>
            <a:xfrm rot="-611034" flipH="1">
              <a:off x="479117" y="962315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17"/>
            <p:cNvSpPr/>
            <p:nvPr/>
          </p:nvSpPr>
          <p:spPr>
            <a:xfrm rot="-611034" flipH="1">
              <a:off x="190749" y="800532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17"/>
            <p:cNvSpPr/>
            <p:nvPr/>
          </p:nvSpPr>
          <p:spPr>
            <a:xfrm rot="-611034" flipH="1">
              <a:off x="76712" y="141708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66" name="Google Shape;11866;p1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1867" name="Google Shape;11867;p17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868" name="Google Shape;11868;p17"/>
          <p:cNvSpPr txBox="1">
            <a:spLocks noGrp="1"/>
          </p:cNvSpPr>
          <p:nvPr>
            <p:ph type="title" idx="2"/>
          </p:nvPr>
        </p:nvSpPr>
        <p:spPr>
          <a:xfrm flipH="1">
            <a:off x="1201409" y="197062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2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1869" name="Google Shape;11869;p17"/>
          <p:cNvSpPr txBox="1">
            <a:spLocks noGrp="1"/>
          </p:cNvSpPr>
          <p:nvPr>
            <p:ph type="subTitle" idx="1"/>
          </p:nvPr>
        </p:nvSpPr>
        <p:spPr>
          <a:xfrm flipH="1">
            <a:off x="1201400" y="2398446"/>
            <a:ext cx="19176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0" name="Google Shape;11870;p17"/>
          <p:cNvSpPr txBox="1">
            <a:spLocks noGrp="1"/>
          </p:cNvSpPr>
          <p:nvPr>
            <p:ph type="title" idx="3"/>
          </p:nvPr>
        </p:nvSpPr>
        <p:spPr>
          <a:xfrm flipH="1">
            <a:off x="3613209" y="197062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2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1871" name="Google Shape;11871;p17"/>
          <p:cNvSpPr txBox="1">
            <a:spLocks noGrp="1"/>
          </p:cNvSpPr>
          <p:nvPr>
            <p:ph type="subTitle" idx="4"/>
          </p:nvPr>
        </p:nvSpPr>
        <p:spPr>
          <a:xfrm flipH="1">
            <a:off x="3613200" y="2398446"/>
            <a:ext cx="19176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2" name="Google Shape;11872;p17"/>
          <p:cNvSpPr txBox="1">
            <a:spLocks noGrp="1"/>
          </p:cNvSpPr>
          <p:nvPr>
            <p:ph type="title" idx="5"/>
          </p:nvPr>
        </p:nvSpPr>
        <p:spPr>
          <a:xfrm flipH="1">
            <a:off x="6025009" y="1970625"/>
            <a:ext cx="1917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2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1873" name="Google Shape;11873;p17"/>
          <p:cNvSpPr txBox="1">
            <a:spLocks noGrp="1"/>
          </p:cNvSpPr>
          <p:nvPr>
            <p:ph type="subTitle" idx="6"/>
          </p:nvPr>
        </p:nvSpPr>
        <p:spPr>
          <a:xfrm flipH="1">
            <a:off x="6025000" y="2398446"/>
            <a:ext cx="1917600" cy="674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74" name="Google Shape;11874;p17"/>
          <p:cNvGrpSpPr/>
          <p:nvPr/>
        </p:nvGrpSpPr>
        <p:grpSpPr>
          <a:xfrm>
            <a:off x="8351400" y="64753"/>
            <a:ext cx="792609" cy="4645201"/>
            <a:chOff x="8351400" y="64753"/>
            <a:chExt cx="792609" cy="4645201"/>
          </a:xfrm>
        </p:grpSpPr>
        <p:sp>
          <p:nvSpPr>
            <p:cNvPr id="11875" name="Google Shape;11875;p17"/>
            <p:cNvSpPr/>
            <p:nvPr/>
          </p:nvSpPr>
          <p:spPr>
            <a:xfrm rot="-611034" flipH="1">
              <a:off x="8978711" y="2605598"/>
              <a:ext cx="42223" cy="41423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17"/>
            <p:cNvSpPr/>
            <p:nvPr/>
          </p:nvSpPr>
          <p:spPr>
            <a:xfrm rot="-611034" flipH="1">
              <a:off x="8770979" y="1834973"/>
              <a:ext cx="42223" cy="30274"/>
            </a:xfrm>
            <a:custGeom>
              <a:avLst/>
              <a:gdLst/>
              <a:ahLst/>
              <a:cxnLst/>
              <a:rect l="l" t="t" r="r" b="b"/>
              <a:pathLst>
                <a:path w="1689" h="1211" extrusionOk="0">
                  <a:moveTo>
                    <a:pt x="1232" y="1"/>
                  </a:moveTo>
                  <a:cubicBezTo>
                    <a:pt x="1126" y="1"/>
                    <a:pt x="1020" y="36"/>
                    <a:pt x="915" y="71"/>
                  </a:cubicBezTo>
                  <a:lnTo>
                    <a:pt x="563" y="212"/>
                  </a:lnTo>
                  <a:cubicBezTo>
                    <a:pt x="282" y="353"/>
                    <a:pt x="0" y="423"/>
                    <a:pt x="141" y="775"/>
                  </a:cubicBezTo>
                  <a:cubicBezTo>
                    <a:pt x="202" y="1019"/>
                    <a:pt x="423" y="1211"/>
                    <a:pt x="710" y="1211"/>
                  </a:cubicBezTo>
                  <a:cubicBezTo>
                    <a:pt x="753" y="1211"/>
                    <a:pt x="798" y="1206"/>
                    <a:pt x="845" y="1197"/>
                  </a:cubicBezTo>
                  <a:cubicBezTo>
                    <a:pt x="1056" y="1197"/>
                    <a:pt x="1267" y="1056"/>
                    <a:pt x="1407" y="915"/>
                  </a:cubicBezTo>
                  <a:cubicBezTo>
                    <a:pt x="1618" y="704"/>
                    <a:pt x="1689" y="423"/>
                    <a:pt x="1548" y="142"/>
                  </a:cubicBezTo>
                  <a:cubicBezTo>
                    <a:pt x="1443" y="36"/>
                    <a:pt x="1337" y="1"/>
                    <a:pt x="1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17"/>
            <p:cNvSpPr/>
            <p:nvPr/>
          </p:nvSpPr>
          <p:spPr>
            <a:xfrm rot="-611034" flipH="1">
              <a:off x="8942598" y="3178664"/>
              <a:ext cx="33423" cy="41448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17"/>
            <p:cNvSpPr/>
            <p:nvPr/>
          </p:nvSpPr>
          <p:spPr>
            <a:xfrm rot="-611034" flipH="1">
              <a:off x="8724335" y="2412350"/>
              <a:ext cx="40473" cy="32499"/>
            </a:xfrm>
            <a:custGeom>
              <a:avLst/>
              <a:gdLst/>
              <a:ahLst/>
              <a:cxnLst/>
              <a:rect l="l" t="t" r="r" b="b"/>
              <a:pathLst>
                <a:path w="1619" h="1300" extrusionOk="0">
                  <a:moveTo>
                    <a:pt x="208" y="0"/>
                  </a:moveTo>
                  <a:cubicBezTo>
                    <a:pt x="80" y="0"/>
                    <a:pt x="1" y="80"/>
                    <a:pt x="1" y="238"/>
                  </a:cubicBezTo>
                  <a:cubicBezTo>
                    <a:pt x="67" y="830"/>
                    <a:pt x="564" y="1300"/>
                    <a:pt x="1146" y="1300"/>
                  </a:cubicBezTo>
                  <a:cubicBezTo>
                    <a:pt x="1186" y="1300"/>
                    <a:pt x="1226" y="1298"/>
                    <a:pt x="1267" y="1293"/>
                  </a:cubicBezTo>
                  <a:cubicBezTo>
                    <a:pt x="1408" y="1223"/>
                    <a:pt x="1548" y="1082"/>
                    <a:pt x="1548" y="941"/>
                  </a:cubicBezTo>
                  <a:cubicBezTo>
                    <a:pt x="1619" y="801"/>
                    <a:pt x="1548" y="590"/>
                    <a:pt x="1408" y="519"/>
                  </a:cubicBezTo>
                  <a:cubicBezTo>
                    <a:pt x="1056" y="308"/>
                    <a:pt x="704" y="168"/>
                    <a:pt x="352" y="27"/>
                  </a:cubicBezTo>
                  <a:cubicBezTo>
                    <a:pt x="300" y="9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17"/>
            <p:cNvSpPr/>
            <p:nvPr/>
          </p:nvSpPr>
          <p:spPr>
            <a:xfrm rot="-611034" flipH="1">
              <a:off x="8414060" y="4016966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17"/>
            <p:cNvSpPr/>
            <p:nvPr/>
          </p:nvSpPr>
          <p:spPr>
            <a:xfrm rot="-611034" flipH="1">
              <a:off x="9084627" y="2398197"/>
              <a:ext cx="58047" cy="20274"/>
            </a:xfrm>
            <a:custGeom>
              <a:avLst/>
              <a:gdLst/>
              <a:ahLst/>
              <a:cxnLst/>
              <a:rect l="l" t="t" r="r" b="b"/>
              <a:pathLst>
                <a:path w="2322" h="811" extrusionOk="0">
                  <a:moveTo>
                    <a:pt x="831" y="1"/>
                  </a:moveTo>
                  <a:cubicBezTo>
                    <a:pt x="691" y="1"/>
                    <a:pt x="554" y="10"/>
                    <a:pt x="423" y="29"/>
                  </a:cubicBezTo>
                  <a:cubicBezTo>
                    <a:pt x="282" y="99"/>
                    <a:pt x="0" y="29"/>
                    <a:pt x="0" y="310"/>
                  </a:cubicBezTo>
                  <a:cubicBezTo>
                    <a:pt x="71" y="591"/>
                    <a:pt x="282" y="521"/>
                    <a:pt x="423" y="591"/>
                  </a:cubicBezTo>
                  <a:lnTo>
                    <a:pt x="1759" y="802"/>
                  </a:lnTo>
                  <a:cubicBezTo>
                    <a:pt x="1829" y="802"/>
                    <a:pt x="1900" y="810"/>
                    <a:pt x="1965" y="810"/>
                  </a:cubicBezTo>
                  <a:cubicBezTo>
                    <a:pt x="2095" y="810"/>
                    <a:pt x="2205" y="779"/>
                    <a:pt x="2252" y="591"/>
                  </a:cubicBezTo>
                  <a:cubicBezTo>
                    <a:pt x="2322" y="310"/>
                    <a:pt x="2111" y="240"/>
                    <a:pt x="1970" y="169"/>
                  </a:cubicBezTo>
                  <a:cubicBezTo>
                    <a:pt x="1610" y="66"/>
                    <a:pt x="1211" y="1"/>
                    <a:pt x="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17"/>
            <p:cNvSpPr/>
            <p:nvPr/>
          </p:nvSpPr>
          <p:spPr>
            <a:xfrm rot="-611034" flipH="1">
              <a:off x="8983996" y="1840898"/>
              <a:ext cx="31674" cy="28774"/>
            </a:xfrm>
            <a:custGeom>
              <a:avLst/>
              <a:gdLst/>
              <a:ahLst/>
              <a:cxnLst/>
              <a:rect l="l" t="t" r="r" b="b"/>
              <a:pathLst>
                <a:path w="1267" h="1151" extrusionOk="0">
                  <a:moveTo>
                    <a:pt x="558" y="0"/>
                  </a:moveTo>
                  <a:cubicBezTo>
                    <a:pt x="513" y="0"/>
                    <a:pt x="468" y="5"/>
                    <a:pt x="423" y="14"/>
                  </a:cubicBezTo>
                  <a:cubicBezTo>
                    <a:pt x="141" y="14"/>
                    <a:pt x="0" y="295"/>
                    <a:pt x="0" y="577"/>
                  </a:cubicBezTo>
                  <a:cubicBezTo>
                    <a:pt x="63" y="892"/>
                    <a:pt x="352" y="1150"/>
                    <a:pt x="715" y="1150"/>
                  </a:cubicBezTo>
                  <a:cubicBezTo>
                    <a:pt x="757" y="1150"/>
                    <a:pt x="801" y="1147"/>
                    <a:pt x="845" y="1139"/>
                  </a:cubicBezTo>
                  <a:cubicBezTo>
                    <a:pt x="1126" y="1069"/>
                    <a:pt x="1267" y="788"/>
                    <a:pt x="1196" y="506"/>
                  </a:cubicBezTo>
                  <a:cubicBezTo>
                    <a:pt x="1135" y="200"/>
                    <a:pt x="860" y="0"/>
                    <a:pt x="5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17"/>
            <p:cNvSpPr/>
            <p:nvPr/>
          </p:nvSpPr>
          <p:spPr>
            <a:xfrm rot="-611034" flipH="1">
              <a:off x="8500611" y="2516563"/>
              <a:ext cx="31674" cy="27449"/>
            </a:xfrm>
            <a:custGeom>
              <a:avLst/>
              <a:gdLst/>
              <a:ahLst/>
              <a:cxnLst/>
              <a:rect l="l" t="t" r="r" b="b"/>
              <a:pathLst>
                <a:path w="1267" h="1098" extrusionOk="0">
                  <a:moveTo>
                    <a:pt x="421" y="1"/>
                  </a:moveTo>
                  <a:cubicBezTo>
                    <a:pt x="374" y="1"/>
                    <a:pt x="327" y="5"/>
                    <a:pt x="282" y="14"/>
                  </a:cubicBezTo>
                  <a:cubicBezTo>
                    <a:pt x="0" y="155"/>
                    <a:pt x="0" y="366"/>
                    <a:pt x="71" y="577"/>
                  </a:cubicBezTo>
                  <a:cubicBezTo>
                    <a:pt x="131" y="759"/>
                    <a:pt x="349" y="1098"/>
                    <a:pt x="678" y="1098"/>
                  </a:cubicBezTo>
                  <a:cubicBezTo>
                    <a:pt x="731" y="1098"/>
                    <a:pt x="786" y="1089"/>
                    <a:pt x="844" y="1069"/>
                  </a:cubicBezTo>
                  <a:cubicBezTo>
                    <a:pt x="1126" y="1069"/>
                    <a:pt x="1266" y="718"/>
                    <a:pt x="1196" y="507"/>
                  </a:cubicBezTo>
                  <a:cubicBezTo>
                    <a:pt x="1074" y="200"/>
                    <a:pt x="738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17"/>
            <p:cNvSpPr/>
            <p:nvPr/>
          </p:nvSpPr>
          <p:spPr>
            <a:xfrm rot="-611034" flipH="1">
              <a:off x="8639576" y="3269940"/>
              <a:ext cx="29924" cy="28849"/>
            </a:xfrm>
            <a:custGeom>
              <a:avLst/>
              <a:gdLst/>
              <a:ahLst/>
              <a:cxnLst/>
              <a:rect l="l" t="t" r="r" b="b"/>
              <a:pathLst>
                <a:path w="1197" h="1154" extrusionOk="0">
                  <a:moveTo>
                    <a:pt x="552" y="1"/>
                  </a:moveTo>
                  <a:cubicBezTo>
                    <a:pt x="511" y="1"/>
                    <a:pt x="468" y="5"/>
                    <a:pt x="422" y="14"/>
                  </a:cubicBezTo>
                  <a:cubicBezTo>
                    <a:pt x="71" y="155"/>
                    <a:pt x="0" y="436"/>
                    <a:pt x="71" y="717"/>
                  </a:cubicBezTo>
                  <a:cubicBezTo>
                    <a:pt x="71" y="962"/>
                    <a:pt x="283" y="1153"/>
                    <a:pt x="523" y="1153"/>
                  </a:cubicBezTo>
                  <a:cubicBezTo>
                    <a:pt x="559" y="1153"/>
                    <a:pt x="596" y="1149"/>
                    <a:pt x="633" y="1140"/>
                  </a:cubicBezTo>
                  <a:cubicBezTo>
                    <a:pt x="985" y="1140"/>
                    <a:pt x="1196" y="788"/>
                    <a:pt x="1055" y="506"/>
                  </a:cubicBezTo>
                  <a:cubicBezTo>
                    <a:pt x="994" y="200"/>
                    <a:pt x="826" y="1"/>
                    <a:pt x="5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17"/>
            <p:cNvSpPr/>
            <p:nvPr/>
          </p:nvSpPr>
          <p:spPr>
            <a:xfrm rot="-611034" flipH="1">
              <a:off x="8815361" y="1695623"/>
              <a:ext cx="29924" cy="28424"/>
            </a:xfrm>
            <a:custGeom>
              <a:avLst/>
              <a:gdLst/>
              <a:ahLst/>
              <a:cxnLst/>
              <a:rect l="l" t="t" r="r" b="b"/>
              <a:pathLst>
                <a:path w="1197" h="1137" extrusionOk="0">
                  <a:moveTo>
                    <a:pt x="599" y="0"/>
                  </a:moveTo>
                  <a:cubicBezTo>
                    <a:pt x="565" y="0"/>
                    <a:pt x="530" y="4"/>
                    <a:pt x="493" y="11"/>
                  </a:cubicBezTo>
                  <a:cubicBezTo>
                    <a:pt x="211" y="11"/>
                    <a:pt x="0" y="293"/>
                    <a:pt x="71" y="574"/>
                  </a:cubicBezTo>
                  <a:cubicBezTo>
                    <a:pt x="141" y="926"/>
                    <a:pt x="422" y="1137"/>
                    <a:pt x="704" y="1137"/>
                  </a:cubicBezTo>
                  <a:cubicBezTo>
                    <a:pt x="985" y="1066"/>
                    <a:pt x="1196" y="785"/>
                    <a:pt x="1126" y="504"/>
                  </a:cubicBezTo>
                  <a:cubicBezTo>
                    <a:pt x="1063" y="252"/>
                    <a:pt x="887" y="0"/>
                    <a:pt x="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17"/>
            <p:cNvSpPr/>
            <p:nvPr/>
          </p:nvSpPr>
          <p:spPr>
            <a:xfrm rot="-611034" flipH="1">
              <a:off x="8944354" y="2134224"/>
              <a:ext cx="29924" cy="26074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17"/>
            <p:cNvSpPr/>
            <p:nvPr/>
          </p:nvSpPr>
          <p:spPr>
            <a:xfrm rot="-611034" flipH="1">
              <a:off x="8405187" y="2972593"/>
              <a:ext cx="63322" cy="39373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17"/>
            <p:cNvSpPr/>
            <p:nvPr/>
          </p:nvSpPr>
          <p:spPr>
            <a:xfrm rot="-611034" flipH="1">
              <a:off x="8889930" y="4059630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17"/>
            <p:cNvSpPr/>
            <p:nvPr/>
          </p:nvSpPr>
          <p:spPr>
            <a:xfrm rot="-611034" flipH="1">
              <a:off x="8503867" y="1704435"/>
              <a:ext cx="33423" cy="47198"/>
            </a:xfrm>
            <a:custGeom>
              <a:avLst/>
              <a:gdLst/>
              <a:ahLst/>
              <a:cxnLst/>
              <a:rect l="l" t="t" r="r" b="b"/>
              <a:pathLst>
                <a:path w="1337" h="1888" extrusionOk="0">
                  <a:moveTo>
                    <a:pt x="844" y="1"/>
                  </a:moveTo>
                  <a:cubicBezTo>
                    <a:pt x="493" y="71"/>
                    <a:pt x="211" y="423"/>
                    <a:pt x="141" y="775"/>
                  </a:cubicBezTo>
                  <a:cubicBezTo>
                    <a:pt x="0" y="1126"/>
                    <a:pt x="141" y="1478"/>
                    <a:pt x="493" y="1760"/>
                  </a:cubicBezTo>
                  <a:cubicBezTo>
                    <a:pt x="581" y="1848"/>
                    <a:pt x="697" y="1888"/>
                    <a:pt x="815" y="1888"/>
                  </a:cubicBezTo>
                  <a:cubicBezTo>
                    <a:pt x="1072" y="1888"/>
                    <a:pt x="1337" y="1697"/>
                    <a:pt x="1337" y="1408"/>
                  </a:cubicBezTo>
                  <a:cubicBezTo>
                    <a:pt x="1337" y="1056"/>
                    <a:pt x="1337" y="775"/>
                    <a:pt x="1337" y="493"/>
                  </a:cubicBezTo>
                  <a:cubicBezTo>
                    <a:pt x="1337" y="71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17"/>
            <p:cNvSpPr/>
            <p:nvPr/>
          </p:nvSpPr>
          <p:spPr>
            <a:xfrm rot="-611034" flipH="1">
              <a:off x="8475235" y="3409482"/>
              <a:ext cx="38723" cy="4574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17"/>
            <p:cNvSpPr/>
            <p:nvPr/>
          </p:nvSpPr>
          <p:spPr>
            <a:xfrm rot="-611034" flipH="1">
              <a:off x="8672017" y="2691465"/>
              <a:ext cx="38723" cy="42223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17"/>
            <p:cNvSpPr/>
            <p:nvPr/>
          </p:nvSpPr>
          <p:spPr>
            <a:xfrm rot="-611034" flipH="1">
              <a:off x="8362229" y="2410111"/>
              <a:ext cx="40473" cy="38873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17"/>
            <p:cNvSpPr/>
            <p:nvPr/>
          </p:nvSpPr>
          <p:spPr>
            <a:xfrm rot="-611034" flipH="1">
              <a:off x="9022769" y="1483321"/>
              <a:ext cx="42248" cy="33423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17"/>
            <p:cNvSpPr/>
            <p:nvPr/>
          </p:nvSpPr>
          <p:spPr>
            <a:xfrm rot="-611034" flipH="1">
              <a:off x="9069787" y="2939602"/>
              <a:ext cx="47523" cy="28524"/>
            </a:xfrm>
            <a:custGeom>
              <a:avLst/>
              <a:gdLst/>
              <a:ahLst/>
              <a:cxnLst/>
              <a:rect l="l" t="t" r="r" b="b"/>
              <a:pathLst>
                <a:path w="1901" h="1141" extrusionOk="0">
                  <a:moveTo>
                    <a:pt x="816" y="1"/>
                  </a:moveTo>
                  <a:cubicBezTo>
                    <a:pt x="609" y="1"/>
                    <a:pt x="400" y="71"/>
                    <a:pt x="212" y="221"/>
                  </a:cubicBezTo>
                  <a:cubicBezTo>
                    <a:pt x="71" y="362"/>
                    <a:pt x="1" y="573"/>
                    <a:pt x="141" y="784"/>
                  </a:cubicBezTo>
                  <a:cubicBezTo>
                    <a:pt x="300" y="1101"/>
                    <a:pt x="577" y="1140"/>
                    <a:pt x="854" y="1140"/>
                  </a:cubicBezTo>
                  <a:cubicBezTo>
                    <a:pt x="946" y="1140"/>
                    <a:pt x="1038" y="1136"/>
                    <a:pt x="1126" y="1136"/>
                  </a:cubicBezTo>
                  <a:cubicBezTo>
                    <a:pt x="1408" y="1136"/>
                    <a:pt x="1759" y="1136"/>
                    <a:pt x="1830" y="784"/>
                  </a:cubicBezTo>
                  <a:cubicBezTo>
                    <a:pt x="1900" y="432"/>
                    <a:pt x="1619" y="292"/>
                    <a:pt x="1337" y="151"/>
                  </a:cubicBezTo>
                  <a:cubicBezTo>
                    <a:pt x="1174" y="53"/>
                    <a:pt x="996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17"/>
            <p:cNvSpPr/>
            <p:nvPr/>
          </p:nvSpPr>
          <p:spPr>
            <a:xfrm rot="-611034" flipH="1">
              <a:off x="8854630" y="1631137"/>
              <a:ext cx="56322" cy="28599"/>
            </a:xfrm>
            <a:custGeom>
              <a:avLst/>
              <a:gdLst/>
              <a:ahLst/>
              <a:cxnLst/>
              <a:rect l="l" t="t" r="r" b="b"/>
              <a:pathLst>
                <a:path w="2253" h="1144" extrusionOk="0">
                  <a:moveTo>
                    <a:pt x="1641" y="0"/>
                  </a:moveTo>
                  <a:cubicBezTo>
                    <a:pt x="1217" y="0"/>
                    <a:pt x="761" y="137"/>
                    <a:pt x="353" y="370"/>
                  </a:cubicBezTo>
                  <a:cubicBezTo>
                    <a:pt x="142" y="440"/>
                    <a:pt x="1" y="651"/>
                    <a:pt x="142" y="933"/>
                  </a:cubicBezTo>
                  <a:cubicBezTo>
                    <a:pt x="212" y="1144"/>
                    <a:pt x="493" y="1144"/>
                    <a:pt x="775" y="1144"/>
                  </a:cubicBezTo>
                  <a:cubicBezTo>
                    <a:pt x="1197" y="1073"/>
                    <a:pt x="1689" y="862"/>
                    <a:pt x="2041" y="510"/>
                  </a:cubicBezTo>
                  <a:cubicBezTo>
                    <a:pt x="2252" y="370"/>
                    <a:pt x="2182" y="18"/>
                    <a:pt x="1900" y="18"/>
                  </a:cubicBezTo>
                  <a:cubicBezTo>
                    <a:pt x="1816" y="6"/>
                    <a:pt x="1729" y="0"/>
                    <a:pt x="1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17"/>
            <p:cNvSpPr/>
            <p:nvPr/>
          </p:nvSpPr>
          <p:spPr>
            <a:xfrm rot="-611034" flipH="1">
              <a:off x="8648452" y="2084316"/>
              <a:ext cx="36948" cy="39698"/>
            </a:xfrm>
            <a:custGeom>
              <a:avLst/>
              <a:gdLst/>
              <a:ahLst/>
              <a:cxnLst/>
              <a:rect l="l" t="t" r="r" b="b"/>
              <a:pathLst>
                <a:path w="1478" h="1588" extrusionOk="0">
                  <a:moveTo>
                    <a:pt x="956" y="0"/>
                  </a:moveTo>
                  <a:cubicBezTo>
                    <a:pt x="778" y="0"/>
                    <a:pt x="581" y="79"/>
                    <a:pt x="422" y="238"/>
                  </a:cubicBezTo>
                  <a:cubicBezTo>
                    <a:pt x="141" y="449"/>
                    <a:pt x="0" y="871"/>
                    <a:pt x="141" y="1222"/>
                  </a:cubicBezTo>
                  <a:cubicBezTo>
                    <a:pt x="202" y="1405"/>
                    <a:pt x="368" y="1588"/>
                    <a:pt x="549" y="1588"/>
                  </a:cubicBezTo>
                  <a:cubicBezTo>
                    <a:pt x="577" y="1588"/>
                    <a:pt x="605" y="1584"/>
                    <a:pt x="633" y="1574"/>
                  </a:cubicBezTo>
                  <a:cubicBezTo>
                    <a:pt x="1126" y="1504"/>
                    <a:pt x="1196" y="1011"/>
                    <a:pt x="1337" y="730"/>
                  </a:cubicBezTo>
                  <a:cubicBezTo>
                    <a:pt x="1407" y="449"/>
                    <a:pt x="1478" y="167"/>
                    <a:pt x="1126" y="27"/>
                  </a:cubicBezTo>
                  <a:cubicBezTo>
                    <a:pt x="1073" y="9"/>
                    <a:pt x="1016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17"/>
            <p:cNvSpPr/>
            <p:nvPr/>
          </p:nvSpPr>
          <p:spPr>
            <a:xfrm rot="-611034" flipH="1">
              <a:off x="8361350" y="1936582"/>
              <a:ext cx="42248" cy="30199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17"/>
            <p:cNvSpPr/>
            <p:nvPr/>
          </p:nvSpPr>
          <p:spPr>
            <a:xfrm rot="-611034" flipH="1">
              <a:off x="8676423" y="2974472"/>
              <a:ext cx="29924" cy="35648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17"/>
            <p:cNvSpPr/>
            <p:nvPr/>
          </p:nvSpPr>
          <p:spPr>
            <a:xfrm rot="-611034" flipH="1">
              <a:off x="8651965" y="1482495"/>
              <a:ext cx="29924" cy="35098"/>
            </a:xfrm>
            <a:custGeom>
              <a:avLst/>
              <a:gdLst/>
              <a:ahLst/>
              <a:cxnLst/>
              <a:rect l="l" t="t" r="r" b="b"/>
              <a:pathLst>
                <a:path w="1197" h="1404" extrusionOk="0">
                  <a:moveTo>
                    <a:pt x="809" y="0"/>
                  </a:moveTo>
                  <a:cubicBezTo>
                    <a:pt x="777" y="0"/>
                    <a:pt x="742" y="6"/>
                    <a:pt x="704" y="19"/>
                  </a:cubicBezTo>
                  <a:cubicBezTo>
                    <a:pt x="352" y="19"/>
                    <a:pt x="141" y="300"/>
                    <a:pt x="71" y="652"/>
                  </a:cubicBezTo>
                  <a:cubicBezTo>
                    <a:pt x="1" y="863"/>
                    <a:pt x="71" y="1144"/>
                    <a:pt x="212" y="1285"/>
                  </a:cubicBezTo>
                  <a:cubicBezTo>
                    <a:pt x="318" y="1370"/>
                    <a:pt x="411" y="1403"/>
                    <a:pt x="495" y="1403"/>
                  </a:cubicBezTo>
                  <a:cubicBezTo>
                    <a:pt x="691" y="1403"/>
                    <a:pt x="838" y="1221"/>
                    <a:pt x="986" y="1074"/>
                  </a:cubicBezTo>
                  <a:lnTo>
                    <a:pt x="1197" y="863"/>
                  </a:lnTo>
                  <a:cubicBezTo>
                    <a:pt x="1197" y="652"/>
                    <a:pt x="1126" y="441"/>
                    <a:pt x="1056" y="300"/>
                  </a:cubicBezTo>
                  <a:cubicBezTo>
                    <a:pt x="1056" y="126"/>
                    <a:pt x="961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17"/>
            <p:cNvSpPr/>
            <p:nvPr/>
          </p:nvSpPr>
          <p:spPr>
            <a:xfrm rot="-611034" flipH="1">
              <a:off x="8505617" y="1227847"/>
              <a:ext cx="29924" cy="28174"/>
            </a:xfrm>
            <a:custGeom>
              <a:avLst/>
              <a:gdLst/>
              <a:ahLst/>
              <a:cxnLst/>
              <a:rect l="l" t="t" r="r" b="b"/>
              <a:pathLst>
                <a:path w="1197" h="1127" extrusionOk="0">
                  <a:moveTo>
                    <a:pt x="564" y="1"/>
                  </a:moveTo>
                  <a:cubicBezTo>
                    <a:pt x="282" y="1"/>
                    <a:pt x="1" y="212"/>
                    <a:pt x="71" y="493"/>
                  </a:cubicBezTo>
                  <a:cubicBezTo>
                    <a:pt x="71" y="845"/>
                    <a:pt x="353" y="1126"/>
                    <a:pt x="704" y="1126"/>
                  </a:cubicBezTo>
                  <a:cubicBezTo>
                    <a:pt x="1056" y="1126"/>
                    <a:pt x="1197" y="915"/>
                    <a:pt x="1197" y="563"/>
                  </a:cubicBezTo>
                  <a:cubicBezTo>
                    <a:pt x="1197" y="282"/>
                    <a:pt x="915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17"/>
            <p:cNvSpPr/>
            <p:nvPr/>
          </p:nvSpPr>
          <p:spPr>
            <a:xfrm rot="-611034" flipH="1">
              <a:off x="8381933" y="2176429"/>
              <a:ext cx="24624" cy="28424"/>
            </a:xfrm>
            <a:custGeom>
              <a:avLst/>
              <a:gdLst/>
              <a:ahLst/>
              <a:cxnLst/>
              <a:rect l="l" t="t" r="r" b="b"/>
              <a:pathLst>
                <a:path w="985" h="1137" extrusionOk="0">
                  <a:moveTo>
                    <a:pt x="526" y="0"/>
                  </a:moveTo>
                  <a:cubicBezTo>
                    <a:pt x="227" y="0"/>
                    <a:pt x="7" y="259"/>
                    <a:pt x="70" y="574"/>
                  </a:cubicBezTo>
                  <a:cubicBezTo>
                    <a:pt x="0" y="855"/>
                    <a:pt x="211" y="1137"/>
                    <a:pt x="493" y="1137"/>
                  </a:cubicBezTo>
                  <a:cubicBezTo>
                    <a:pt x="915" y="1137"/>
                    <a:pt x="985" y="855"/>
                    <a:pt x="985" y="574"/>
                  </a:cubicBezTo>
                  <a:cubicBezTo>
                    <a:pt x="985" y="222"/>
                    <a:pt x="915" y="11"/>
                    <a:pt x="633" y="11"/>
                  </a:cubicBezTo>
                  <a:cubicBezTo>
                    <a:pt x="597" y="4"/>
                    <a:pt x="561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17"/>
            <p:cNvSpPr/>
            <p:nvPr/>
          </p:nvSpPr>
          <p:spPr>
            <a:xfrm rot="-611034" flipH="1">
              <a:off x="8362800" y="1524150"/>
              <a:ext cx="24649" cy="24649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3" y="1"/>
                  </a:moveTo>
                  <a:cubicBezTo>
                    <a:pt x="142" y="1"/>
                    <a:pt x="1" y="212"/>
                    <a:pt x="71" y="423"/>
                  </a:cubicBezTo>
                  <a:cubicBezTo>
                    <a:pt x="71" y="774"/>
                    <a:pt x="282" y="985"/>
                    <a:pt x="634" y="985"/>
                  </a:cubicBezTo>
                  <a:cubicBezTo>
                    <a:pt x="845" y="985"/>
                    <a:pt x="986" y="774"/>
                    <a:pt x="986" y="563"/>
                  </a:cubicBezTo>
                  <a:cubicBezTo>
                    <a:pt x="915" y="212"/>
                    <a:pt x="704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17"/>
            <p:cNvSpPr/>
            <p:nvPr/>
          </p:nvSpPr>
          <p:spPr>
            <a:xfrm rot="-611034" flipH="1">
              <a:off x="8901369" y="4609528"/>
              <a:ext cx="24649" cy="23574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17"/>
            <p:cNvSpPr/>
            <p:nvPr/>
          </p:nvSpPr>
          <p:spPr>
            <a:xfrm rot="-611034" flipH="1">
              <a:off x="8802171" y="3559861"/>
              <a:ext cx="56297" cy="41048"/>
            </a:xfrm>
            <a:custGeom>
              <a:avLst/>
              <a:gdLst/>
              <a:ahLst/>
              <a:cxnLst/>
              <a:rect l="l" t="t" r="r" b="b"/>
              <a:pathLst>
                <a:path w="2252" h="1642" extrusionOk="0">
                  <a:moveTo>
                    <a:pt x="1574" y="0"/>
                  </a:moveTo>
                  <a:cubicBezTo>
                    <a:pt x="1376" y="0"/>
                    <a:pt x="1139" y="107"/>
                    <a:pt x="845" y="291"/>
                  </a:cubicBezTo>
                  <a:cubicBezTo>
                    <a:pt x="775" y="361"/>
                    <a:pt x="634" y="432"/>
                    <a:pt x="564" y="502"/>
                  </a:cubicBezTo>
                  <a:cubicBezTo>
                    <a:pt x="282" y="713"/>
                    <a:pt x="1" y="924"/>
                    <a:pt x="141" y="1276"/>
                  </a:cubicBezTo>
                  <a:cubicBezTo>
                    <a:pt x="275" y="1544"/>
                    <a:pt x="466" y="1641"/>
                    <a:pt x="713" y="1641"/>
                  </a:cubicBezTo>
                  <a:cubicBezTo>
                    <a:pt x="855" y="1641"/>
                    <a:pt x="1016" y="1609"/>
                    <a:pt x="1197" y="1557"/>
                  </a:cubicBezTo>
                  <a:cubicBezTo>
                    <a:pt x="1267" y="1557"/>
                    <a:pt x="1337" y="1487"/>
                    <a:pt x="1408" y="1487"/>
                  </a:cubicBezTo>
                  <a:cubicBezTo>
                    <a:pt x="1970" y="1206"/>
                    <a:pt x="2252" y="713"/>
                    <a:pt x="2041" y="291"/>
                  </a:cubicBezTo>
                  <a:cubicBezTo>
                    <a:pt x="1907" y="90"/>
                    <a:pt x="1756" y="0"/>
                    <a:pt x="1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17"/>
            <p:cNvSpPr/>
            <p:nvPr/>
          </p:nvSpPr>
          <p:spPr>
            <a:xfrm rot="-611034" flipH="1">
              <a:off x="8649329" y="4155438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17"/>
            <p:cNvSpPr/>
            <p:nvPr/>
          </p:nvSpPr>
          <p:spPr>
            <a:xfrm rot="-611034" flipH="1">
              <a:off x="8918063" y="430181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17"/>
            <p:cNvSpPr/>
            <p:nvPr/>
          </p:nvSpPr>
          <p:spPr>
            <a:xfrm rot="-611034" flipH="1">
              <a:off x="8723462" y="3864935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17"/>
            <p:cNvSpPr/>
            <p:nvPr/>
          </p:nvSpPr>
          <p:spPr>
            <a:xfrm rot="611034">
              <a:off x="8882005" y="69960"/>
              <a:ext cx="63347" cy="49948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17"/>
            <p:cNvSpPr/>
            <p:nvPr/>
          </p:nvSpPr>
          <p:spPr>
            <a:xfrm rot="611034">
              <a:off x="8618979" y="504713"/>
              <a:ext cx="36948" cy="45098"/>
            </a:xfrm>
            <a:custGeom>
              <a:avLst/>
              <a:gdLst/>
              <a:ahLst/>
              <a:cxnLst/>
              <a:rect l="l" t="t" r="r" b="b"/>
              <a:pathLst>
                <a:path w="1478" h="1804" extrusionOk="0">
                  <a:moveTo>
                    <a:pt x="875" y="0"/>
                  </a:moveTo>
                  <a:cubicBezTo>
                    <a:pt x="789" y="0"/>
                    <a:pt x="703" y="24"/>
                    <a:pt x="633" y="70"/>
                  </a:cubicBezTo>
                  <a:cubicBezTo>
                    <a:pt x="281" y="422"/>
                    <a:pt x="70" y="915"/>
                    <a:pt x="0" y="1407"/>
                  </a:cubicBezTo>
                  <a:cubicBezTo>
                    <a:pt x="55" y="1627"/>
                    <a:pt x="239" y="1804"/>
                    <a:pt x="450" y="1804"/>
                  </a:cubicBezTo>
                  <a:cubicBezTo>
                    <a:pt x="510" y="1804"/>
                    <a:pt x="571" y="1790"/>
                    <a:pt x="633" y="1759"/>
                  </a:cubicBezTo>
                  <a:cubicBezTo>
                    <a:pt x="1196" y="1477"/>
                    <a:pt x="1477" y="844"/>
                    <a:pt x="1266" y="282"/>
                  </a:cubicBezTo>
                  <a:cubicBezTo>
                    <a:pt x="1219" y="94"/>
                    <a:pt x="1047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17"/>
            <p:cNvSpPr/>
            <p:nvPr/>
          </p:nvSpPr>
          <p:spPr>
            <a:xfrm rot="611034">
              <a:off x="9017515" y="1179747"/>
              <a:ext cx="52773" cy="41348"/>
            </a:xfrm>
            <a:custGeom>
              <a:avLst/>
              <a:gdLst/>
              <a:ahLst/>
              <a:cxnLst/>
              <a:rect l="l" t="t" r="r" b="b"/>
              <a:pathLst>
                <a:path w="2111" h="1654" extrusionOk="0">
                  <a:moveTo>
                    <a:pt x="1786" y="1"/>
                  </a:moveTo>
                  <a:cubicBezTo>
                    <a:pt x="1706" y="1"/>
                    <a:pt x="1619" y="36"/>
                    <a:pt x="1548" y="106"/>
                  </a:cubicBezTo>
                  <a:cubicBezTo>
                    <a:pt x="985" y="528"/>
                    <a:pt x="493" y="1091"/>
                    <a:pt x="1" y="1654"/>
                  </a:cubicBezTo>
                  <a:cubicBezTo>
                    <a:pt x="845" y="1584"/>
                    <a:pt x="1548" y="1232"/>
                    <a:pt x="1970" y="528"/>
                  </a:cubicBezTo>
                  <a:cubicBezTo>
                    <a:pt x="2111" y="458"/>
                    <a:pt x="2111" y="247"/>
                    <a:pt x="1970" y="106"/>
                  </a:cubicBezTo>
                  <a:cubicBezTo>
                    <a:pt x="1935" y="36"/>
                    <a:pt x="1865" y="1"/>
                    <a:pt x="17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17"/>
            <p:cNvSpPr/>
            <p:nvPr/>
          </p:nvSpPr>
          <p:spPr>
            <a:xfrm rot="611034">
              <a:off x="8726099" y="1327829"/>
              <a:ext cx="36948" cy="21999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17"/>
            <p:cNvSpPr/>
            <p:nvPr/>
          </p:nvSpPr>
          <p:spPr>
            <a:xfrm rot="611034">
              <a:off x="8810958" y="971633"/>
              <a:ext cx="38723" cy="48398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17"/>
            <p:cNvSpPr/>
            <p:nvPr/>
          </p:nvSpPr>
          <p:spPr>
            <a:xfrm rot="611034">
              <a:off x="8653037" y="231059"/>
              <a:ext cx="39623" cy="41798"/>
            </a:xfrm>
            <a:custGeom>
              <a:avLst/>
              <a:gdLst/>
              <a:ahLst/>
              <a:cxnLst/>
              <a:rect l="l" t="t" r="r" b="b"/>
              <a:pathLst>
                <a:path w="1585" h="1672" extrusionOk="0">
                  <a:moveTo>
                    <a:pt x="825" y="0"/>
                  </a:moveTo>
                  <a:cubicBezTo>
                    <a:pt x="416" y="0"/>
                    <a:pt x="1" y="283"/>
                    <a:pt x="74" y="828"/>
                  </a:cubicBezTo>
                  <a:cubicBezTo>
                    <a:pt x="74" y="1250"/>
                    <a:pt x="355" y="1672"/>
                    <a:pt x="777" y="1672"/>
                  </a:cubicBezTo>
                  <a:cubicBezTo>
                    <a:pt x="1270" y="1602"/>
                    <a:pt x="1551" y="1250"/>
                    <a:pt x="1551" y="828"/>
                  </a:cubicBezTo>
                  <a:lnTo>
                    <a:pt x="1551" y="757"/>
                  </a:lnTo>
                  <a:cubicBezTo>
                    <a:pt x="1585" y="247"/>
                    <a:pt x="1208" y="0"/>
                    <a:pt x="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17"/>
            <p:cNvSpPr/>
            <p:nvPr/>
          </p:nvSpPr>
          <p:spPr>
            <a:xfrm rot="611034">
              <a:off x="8560269" y="707640"/>
              <a:ext cx="40473" cy="38698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17"/>
            <p:cNvSpPr/>
            <p:nvPr/>
          </p:nvSpPr>
          <p:spPr>
            <a:xfrm rot="611034">
              <a:off x="8896945" y="487860"/>
              <a:ext cx="33448" cy="35548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17"/>
            <p:cNvSpPr/>
            <p:nvPr/>
          </p:nvSpPr>
          <p:spPr>
            <a:xfrm rot="611034">
              <a:off x="9072731" y="306493"/>
              <a:ext cx="28149" cy="31849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17"/>
            <p:cNvSpPr/>
            <p:nvPr/>
          </p:nvSpPr>
          <p:spPr>
            <a:xfrm rot="611034">
              <a:off x="8870982" y="257706"/>
              <a:ext cx="29924" cy="28524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17"/>
            <p:cNvSpPr/>
            <p:nvPr/>
          </p:nvSpPr>
          <p:spPr>
            <a:xfrm rot="611034">
              <a:off x="8801909" y="337586"/>
              <a:ext cx="26399" cy="25549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17"/>
            <p:cNvSpPr/>
            <p:nvPr/>
          </p:nvSpPr>
          <p:spPr>
            <a:xfrm rot="611034">
              <a:off x="8640243" y="962315"/>
              <a:ext cx="24649" cy="26399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17"/>
            <p:cNvSpPr/>
            <p:nvPr/>
          </p:nvSpPr>
          <p:spPr>
            <a:xfrm rot="611034">
              <a:off x="8932137" y="800532"/>
              <a:ext cx="21124" cy="24649"/>
            </a:xfrm>
            <a:custGeom>
              <a:avLst/>
              <a:gdLst/>
              <a:ahLst/>
              <a:cxnLst/>
              <a:rect l="l" t="t" r="r" b="b"/>
              <a:pathLst>
                <a:path w="845" h="986" extrusionOk="0">
                  <a:moveTo>
                    <a:pt x="352" y="1"/>
                  </a:moveTo>
                  <a:cubicBezTo>
                    <a:pt x="0" y="71"/>
                    <a:pt x="0" y="282"/>
                    <a:pt x="0" y="564"/>
                  </a:cubicBezTo>
                  <a:cubicBezTo>
                    <a:pt x="0" y="775"/>
                    <a:pt x="211" y="986"/>
                    <a:pt x="422" y="986"/>
                  </a:cubicBezTo>
                  <a:cubicBezTo>
                    <a:pt x="774" y="986"/>
                    <a:pt x="844" y="775"/>
                    <a:pt x="844" y="493"/>
                  </a:cubicBezTo>
                  <a:cubicBezTo>
                    <a:pt x="774" y="212"/>
                    <a:pt x="633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17"/>
            <p:cNvSpPr/>
            <p:nvPr/>
          </p:nvSpPr>
          <p:spPr>
            <a:xfrm rot="611034">
              <a:off x="9046173" y="141708"/>
              <a:ext cx="21124" cy="19799"/>
            </a:xfrm>
            <a:custGeom>
              <a:avLst/>
              <a:gdLst/>
              <a:ahLst/>
              <a:cxnLst/>
              <a:rect l="l" t="t" r="r" b="b"/>
              <a:pathLst>
                <a:path w="845" h="792" extrusionOk="0">
                  <a:moveTo>
                    <a:pt x="460" y="0"/>
                  </a:moveTo>
                  <a:cubicBezTo>
                    <a:pt x="424" y="0"/>
                    <a:pt x="388" y="6"/>
                    <a:pt x="352" y="18"/>
                  </a:cubicBezTo>
                  <a:cubicBezTo>
                    <a:pt x="141" y="18"/>
                    <a:pt x="0" y="159"/>
                    <a:pt x="0" y="370"/>
                  </a:cubicBezTo>
                  <a:cubicBezTo>
                    <a:pt x="71" y="651"/>
                    <a:pt x="211" y="792"/>
                    <a:pt x="493" y="792"/>
                  </a:cubicBezTo>
                  <a:cubicBezTo>
                    <a:pt x="704" y="792"/>
                    <a:pt x="844" y="581"/>
                    <a:pt x="844" y="370"/>
                  </a:cubicBezTo>
                  <a:cubicBezTo>
                    <a:pt x="786" y="137"/>
                    <a:pt x="63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17"/>
            <p:cNvSpPr/>
            <p:nvPr/>
          </p:nvSpPr>
          <p:spPr>
            <a:xfrm rot="-611034" flipH="1">
              <a:off x="8563798" y="4411228"/>
              <a:ext cx="33423" cy="36223"/>
            </a:xfrm>
            <a:custGeom>
              <a:avLst/>
              <a:gdLst/>
              <a:ahLst/>
              <a:cxnLst/>
              <a:rect l="l" t="t" r="r" b="b"/>
              <a:pathLst>
                <a:path w="1337" h="1449" extrusionOk="0">
                  <a:moveTo>
                    <a:pt x="559" y="1"/>
                  </a:moveTo>
                  <a:cubicBezTo>
                    <a:pt x="512" y="1"/>
                    <a:pt x="465" y="11"/>
                    <a:pt x="422" y="32"/>
                  </a:cubicBezTo>
                  <a:cubicBezTo>
                    <a:pt x="141" y="103"/>
                    <a:pt x="0" y="384"/>
                    <a:pt x="71" y="666"/>
                  </a:cubicBezTo>
                  <a:cubicBezTo>
                    <a:pt x="135" y="1116"/>
                    <a:pt x="493" y="1448"/>
                    <a:pt x="769" y="1448"/>
                  </a:cubicBezTo>
                  <a:cubicBezTo>
                    <a:pt x="795" y="1448"/>
                    <a:pt x="820" y="1445"/>
                    <a:pt x="844" y="1439"/>
                  </a:cubicBezTo>
                  <a:cubicBezTo>
                    <a:pt x="1126" y="1299"/>
                    <a:pt x="1337" y="1017"/>
                    <a:pt x="1196" y="666"/>
                  </a:cubicBezTo>
                  <a:cubicBezTo>
                    <a:pt x="1137" y="308"/>
                    <a:pt x="825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17"/>
            <p:cNvSpPr/>
            <p:nvPr/>
          </p:nvSpPr>
          <p:spPr>
            <a:xfrm rot="-611034" flipH="1">
              <a:off x="8496830" y="3769242"/>
              <a:ext cx="47498" cy="53698"/>
            </a:xfrm>
            <a:custGeom>
              <a:avLst/>
              <a:gdLst/>
              <a:ahLst/>
              <a:cxnLst/>
              <a:rect l="l" t="t" r="r" b="b"/>
              <a:pathLst>
                <a:path w="1900" h="2148" extrusionOk="0">
                  <a:moveTo>
                    <a:pt x="986" y="0"/>
                  </a:moveTo>
                  <a:cubicBezTo>
                    <a:pt x="141" y="70"/>
                    <a:pt x="141" y="70"/>
                    <a:pt x="212" y="915"/>
                  </a:cubicBezTo>
                  <a:cubicBezTo>
                    <a:pt x="212" y="1196"/>
                    <a:pt x="1" y="1337"/>
                    <a:pt x="1" y="1548"/>
                  </a:cubicBezTo>
                  <a:cubicBezTo>
                    <a:pt x="1" y="1829"/>
                    <a:pt x="1" y="2040"/>
                    <a:pt x="282" y="2111"/>
                  </a:cubicBezTo>
                  <a:cubicBezTo>
                    <a:pt x="334" y="2136"/>
                    <a:pt x="388" y="2148"/>
                    <a:pt x="441" y="2148"/>
                  </a:cubicBezTo>
                  <a:cubicBezTo>
                    <a:pt x="678" y="2148"/>
                    <a:pt x="902" y="1918"/>
                    <a:pt x="845" y="1688"/>
                  </a:cubicBezTo>
                  <a:cubicBezTo>
                    <a:pt x="704" y="1126"/>
                    <a:pt x="986" y="985"/>
                    <a:pt x="1478" y="844"/>
                  </a:cubicBezTo>
                  <a:cubicBezTo>
                    <a:pt x="1759" y="844"/>
                    <a:pt x="1900" y="563"/>
                    <a:pt x="1830" y="352"/>
                  </a:cubicBezTo>
                  <a:cubicBezTo>
                    <a:pt x="175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17"/>
            <p:cNvSpPr/>
            <p:nvPr/>
          </p:nvSpPr>
          <p:spPr>
            <a:xfrm rot="-611034" flipH="1">
              <a:off x="8655254" y="4673063"/>
              <a:ext cx="35198" cy="34048"/>
            </a:xfrm>
            <a:custGeom>
              <a:avLst/>
              <a:gdLst/>
              <a:ahLst/>
              <a:cxnLst/>
              <a:rect l="l" t="t" r="r" b="b"/>
              <a:pathLst>
                <a:path w="1408" h="1362" extrusionOk="0">
                  <a:moveTo>
                    <a:pt x="813" y="0"/>
                  </a:moveTo>
                  <a:cubicBezTo>
                    <a:pt x="777" y="0"/>
                    <a:pt x="740" y="4"/>
                    <a:pt x="704" y="11"/>
                  </a:cubicBezTo>
                  <a:cubicBezTo>
                    <a:pt x="282" y="81"/>
                    <a:pt x="0" y="503"/>
                    <a:pt x="71" y="925"/>
                  </a:cubicBezTo>
                  <a:cubicBezTo>
                    <a:pt x="132" y="1170"/>
                    <a:pt x="352" y="1361"/>
                    <a:pt x="639" y="1361"/>
                  </a:cubicBezTo>
                  <a:cubicBezTo>
                    <a:pt x="683" y="1361"/>
                    <a:pt x="728" y="1357"/>
                    <a:pt x="774" y="1348"/>
                  </a:cubicBezTo>
                  <a:cubicBezTo>
                    <a:pt x="1126" y="1277"/>
                    <a:pt x="1407" y="996"/>
                    <a:pt x="1407" y="574"/>
                  </a:cubicBezTo>
                  <a:cubicBezTo>
                    <a:pt x="1407" y="259"/>
                    <a:pt x="1125" y="0"/>
                    <a:pt x="8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17"/>
            <p:cNvSpPr/>
            <p:nvPr/>
          </p:nvSpPr>
          <p:spPr>
            <a:xfrm rot="-611034" flipH="1">
              <a:off x="9070463" y="4454218"/>
              <a:ext cx="49273" cy="33373"/>
            </a:xfrm>
            <a:custGeom>
              <a:avLst/>
              <a:gdLst/>
              <a:ahLst/>
              <a:cxnLst/>
              <a:rect l="l" t="t" r="r" b="b"/>
              <a:pathLst>
                <a:path w="1971" h="1335" extrusionOk="0">
                  <a:moveTo>
                    <a:pt x="1472" y="0"/>
                  </a:moveTo>
                  <a:cubicBezTo>
                    <a:pt x="1227" y="0"/>
                    <a:pt x="1017" y="164"/>
                    <a:pt x="775" y="261"/>
                  </a:cubicBezTo>
                  <a:cubicBezTo>
                    <a:pt x="775" y="332"/>
                    <a:pt x="704" y="332"/>
                    <a:pt x="634" y="402"/>
                  </a:cubicBezTo>
                  <a:cubicBezTo>
                    <a:pt x="423" y="543"/>
                    <a:pt x="1" y="684"/>
                    <a:pt x="212" y="1035"/>
                  </a:cubicBezTo>
                  <a:cubicBezTo>
                    <a:pt x="270" y="1209"/>
                    <a:pt x="471" y="1335"/>
                    <a:pt x="658" y="1335"/>
                  </a:cubicBezTo>
                  <a:cubicBezTo>
                    <a:pt x="698" y="1335"/>
                    <a:pt x="737" y="1329"/>
                    <a:pt x="775" y="1317"/>
                  </a:cubicBezTo>
                  <a:cubicBezTo>
                    <a:pt x="915" y="1317"/>
                    <a:pt x="1056" y="1246"/>
                    <a:pt x="1126" y="1246"/>
                  </a:cubicBezTo>
                  <a:cubicBezTo>
                    <a:pt x="1549" y="1106"/>
                    <a:pt x="1900" y="965"/>
                    <a:pt x="1971" y="473"/>
                  </a:cubicBezTo>
                  <a:cubicBezTo>
                    <a:pt x="1971" y="332"/>
                    <a:pt x="1900" y="191"/>
                    <a:pt x="1830" y="121"/>
                  </a:cubicBezTo>
                  <a:cubicBezTo>
                    <a:pt x="1699" y="34"/>
                    <a:pt x="1582" y="0"/>
                    <a:pt x="14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17"/>
            <p:cNvSpPr/>
            <p:nvPr/>
          </p:nvSpPr>
          <p:spPr>
            <a:xfrm rot="-611034" flipH="1">
              <a:off x="8354024" y="4301773"/>
              <a:ext cx="42223" cy="33448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1681529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7" name="Google Shape;11927;p18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28" name="Google Shape;11928;p18"/>
          <p:cNvGrpSpPr/>
          <p:nvPr/>
        </p:nvGrpSpPr>
        <p:grpSpPr>
          <a:xfrm>
            <a:off x="8249632" y="7"/>
            <a:ext cx="894379" cy="1784801"/>
            <a:chOff x="8249632" y="7"/>
            <a:chExt cx="894379" cy="1784801"/>
          </a:xfrm>
        </p:grpSpPr>
        <p:sp>
          <p:nvSpPr>
            <p:cNvPr id="11929" name="Google Shape;11929;p18"/>
            <p:cNvSpPr/>
            <p:nvPr/>
          </p:nvSpPr>
          <p:spPr>
            <a:xfrm rot="10183708" flipH="1">
              <a:off x="8658865" y="720006"/>
              <a:ext cx="135440" cy="161438"/>
            </a:xfrm>
            <a:custGeom>
              <a:avLst/>
              <a:gdLst/>
              <a:ahLst/>
              <a:cxnLst/>
              <a:rect l="l" t="t" r="r" b="b"/>
              <a:pathLst>
                <a:path w="5418" h="6458" extrusionOk="0">
                  <a:moveTo>
                    <a:pt x="4292" y="0"/>
                  </a:moveTo>
                  <a:cubicBezTo>
                    <a:pt x="4011" y="0"/>
                    <a:pt x="3729" y="211"/>
                    <a:pt x="3659" y="493"/>
                  </a:cubicBezTo>
                  <a:cubicBezTo>
                    <a:pt x="3594" y="1080"/>
                    <a:pt x="3468" y="1485"/>
                    <a:pt x="2833" y="1485"/>
                  </a:cubicBezTo>
                  <a:cubicBezTo>
                    <a:pt x="2783" y="1485"/>
                    <a:pt x="2730" y="1483"/>
                    <a:pt x="2674" y="1477"/>
                  </a:cubicBezTo>
                  <a:cubicBezTo>
                    <a:pt x="2393" y="1477"/>
                    <a:pt x="2182" y="1759"/>
                    <a:pt x="2182" y="2040"/>
                  </a:cubicBezTo>
                  <a:cubicBezTo>
                    <a:pt x="2314" y="2571"/>
                    <a:pt x="1884" y="3101"/>
                    <a:pt x="1363" y="3101"/>
                  </a:cubicBezTo>
                  <a:cubicBezTo>
                    <a:pt x="1331" y="3101"/>
                    <a:pt x="1299" y="3099"/>
                    <a:pt x="1267" y="3095"/>
                  </a:cubicBezTo>
                  <a:cubicBezTo>
                    <a:pt x="493" y="3166"/>
                    <a:pt x="212" y="3869"/>
                    <a:pt x="71" y="4432"/>
                  </a:cubicBezTo>
                  <a:cubicBezTo>
                    <a:pt x="1" y="4995"/>
                    <a:pt x="71" y="5558"/>
                    <a:pt x="282" y="6120"/>
                  </a:cubicBezTo>
                  <a:cubicBezTo>
                    <a:pt x="321" y="6353"/>
                    <a:pt x="487" y="6457"/>
                    <a:pt x="676" y="6457"/>
                  </a:cubicBezTo>
                  <a:cubicBezTo>
                    <a:pt x="831" y="6457"/>
                    <a:pt x="1000" y="6388"/>
                    <a:pt x="1126" y="6261"/>
                  </a:cubicBezTo>
                  <a:cubicBezTo>
                    <a:pt x="1408" y="5909"/>
                    <a:pt x="1548" y="5417"/>
                    <a:pt x="1478" y="4995"/>
                  </a:cubicBezTo>
                  <a:cubicBezTo>
                    <a:pt x="1337" y="4713"/>
                    <a:pt x="1408" y="4362"/>
                    <a:pt x="1689" y="4151"/>
                  </a:cubicBezTo>
                  <a:cubicBezTo>
                    <a:pt x="1741" y="4048"/>
                    <a:pt x="1830" y="3982"/>
                    <a:pt x="1929" y="3982"/>
                  </a:cubicBezTo>
                  <a:cubicBezTo>
                    <a:pt x="1965" y="3982"/>
                    <a:pt x="2003" y="3991"/>
                    <a:pt x="2041" y="4010"/>
                  </a:cubicBezTo>
                  <a:cubicBezTo>
                    <a:pt x="2182" y="4080"/>
                    <a:pt x="2252" y="4291"/>
                    <a:pt x="2252" y="4432"/>
                  </a:cubicBezTo>
                  <a:cubicBezTo>
                    <a:pt x="1970" y="5558"/>
                    <a:pt x="2041" y="5558"/>
                    <a:pt x="3096" y="5980"/>
                  </a:cubicBezTo>
                  <a:cubicBezTo>
                    <a:pt x="3307" y="6050"/>
                    <a:pt x="3518" y="6191"/>
                    <a:pt x="3729" y="6261"/>
                  </a:cubicBezTo>
                  <a:cubicBezTo>
                    <a:pt x="3799" y="6273"/>
                    <a:pt x="3870" y="6279"/>
                    <a:pt x="3939" y="6279"/>
                  </a:cubicBezTo>
                  <a:cubicBezTo>
                    <a:pt x="4286" y="6279"/>
                    <a:pt x="4608" y="6132"/>
                    <a:pt x="4784" y="5839"/>
                  </a:cubicBezTo>
                  <a:cubicBezTo>
                    <a:pt x="4995" y="5558"/>
                    <a:pt x="5136" y="5276"/>
                    <a:pt x="5277" y="4924"/>
                  </a:cubicBezTo>
                  <a:cubicBezTo>
                    <a:pt x="5417" y="4643"/>
                    <a:pt x="5347" y="4291"/>
                    <a:pt x="5066" y="4151"/>
                  </a:cubicBezTo>
                  <a:cubicBezTo>
                    <a:pt x="4960" y="4045"/>
                    <a:pt x="4820" y="3992"/>
                    <a:pt x="4679" y="3992"/>
                  </a:cubicBezTo>
                  <a:cubicBezTo>
                    <a:pt x="4538" y="3992"/>
                    <a:pt x="4397" y="4045"/>
                    <a:pt x="4292" y="4151"/>
                  </a:cubicBezTo>
                  <a:cubicBezTo>
                    <a:pt x="4151" y="4291"/>
                    <a:pt x="3940" y="4362"/>
                    <a:pt x="3659" y="4573"/>
                  </a:cubicBezTo>
                  <a:cubicBezTo>
                    <a:pt x="3518" y="4151"/>
                    <a:pt x="3377" y="3799"/>
                    <a:pt x="3307" y="3518"/>
                  </a:cubicBezTo>
                  <a:cubicBezTo>
                    <a:pt x="2955" y="2814"/>
                    <a:pt x="3377" y="1970"/>
                    <a:pt x="4151" y="1688"/>
                  </a:cubicBezTo>
                  <a:cubicBezTo>
                    <a:pt x="4925" y="1407"/>
                    <a:pt x="5136" y="1055"/>
                    <a:pt x="4855" y="493"/>
                  </a:cubicBezTo>
                  <a:cubicBezTo>
                    <a:pt x="4784" y="211"/>
                    <a:pt x="4573" y="0"/>
                    <a:pt x="4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18"/>
            <p:cNvSpPr/>
            <p:nvPr/>
          </p:nvSpPr>
          <p:spPr>
            <a:xfrm rot="10183708" flipH="1">
              <a:off x="9041282" y="795444"/>
              <a:ext cx="96743" cy="75844"/>
            </a:xfrm>
            <a:custGeom>
              <a:avLst/>
              <a:gdLst/>
              <a:ahLst/>
              <a:cxnLst/>
              <a:rect l="l" t="t" r="r" b="b"/>
              <a:pathLst>
                <a:path w="3870" h="3034" extrusionOk="0">
                  <a:moveTo>
                    <a:pt x="1260" y="0"/>
                  </a:moveTo>
                  <a:cubicBezTo>
                    <a:pt x="1013" y="0"/>
                    <a:pt x="712" y="99"/>
                    <a:pt x="493" y="142"/>
                  </a:cubicBezTo>
                  <a:cubicBezTo>
                    <a:pt x="71" y="283"/>
                    <a:pt x="0" y="635"/>
                    <a:pt x="211" y="846"/>
                  </a:cubicBezTo>
                  <a:cubicBezTo>
                    <a:pt x="493" y="1127"/>
                    <a:pt x="563" y="1620"/>
                    <a:pt x="634" y="2042"/>
                  </a:cubicBezTo>
                  <a:cubicBezTo>
                    <a:pt x="634" y="2253"/>
                    <a:pt x="774" y="2534"/>
                    <a:pt x="915" y="2675"/>
                  </a:cubicBezTo>
                  <a:cubicBezTo>
                    <a:pt x="1038" y="2922"/>
                    <a:pt x="1256" y="3033"/>
                    <a:pt x="1480" y="3033"/>
                  </a:cubicBezTo>
                  <a:cubicBezTo>
                    <a:pt x="1767" y="3033"/>
                    <a:pt x="2063" y="2850"/>
                    <a:pt x="2181" y="2534"/>
                  </a:cubicBezTo>
                  <a:cubicBezTo>
                    <a:pt x="2251" y="2464"/>
                    <a:pt x="2251" y="2323"/>
                    <a:pt x="2251" y="2182"/>
                  </a:cubicBezTo>
                  <a:cubicBezTo>
                    <a:pt x="2181" y="1690"/>
                    <a:pt x="2533" y="1268"/>
                    <a:pt x="2955" y="1268"/>
                  </a:cubicBezTo>
                  <a:cubicBezTo>
                    <a:pt x="3096" y="1268"/>
                    <a:pt x="3236" y="1198"/>
                    <a:pt x="3377" y="1127"/>
                  </a:cubicBezTo>
                  <a:cubicBezTo>
                    <a:pt x="3588" y="1057"/>
                    <a:pt x="3869" y="916"/>
                    <a:pt x="3799" y="564"/>
                  </a:cubicBezTo>
                  <a:cubicBezTo>
                    <a:pt x="3716" y="356"/>
                    <a:pt x="3559" y="296"/>
                    <a:pt x="3386" y="296"/>
                  </a:cubicBezTo>
                  <a:cubicBezTo>
                    <a:pt x="3267" y="296"/>
                    <a:pt x="3140" y="325"/>
                    <a:pt x="3025" y="353"/>
                  </a:cubicBezTo>
                  <a:cubicBezTo>
                    <a:pt x="2849" y="500"/>
                    <a:pt x="2637" y="573"/>
                    <a:pt x="2423" y="573"/>
                  </a:cubicBezTo>
                  <a:cubicBezTo>
                    <a:pt x="2124" y="573"/>
                    <a:pt x="1824" y="430"/>
                    <a:pt x="1618" y="142"/>
                  </a:cubicBezTo>
                  <a:cubicBezTo>
                    <a:pt x="1539" y="36"/>
                    <a:pt x="1409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18"/>
            <p:cNvSpPr/>
            <p:nvPr/>
          </p:nvSpPr>
          <p:spPr>
            <a:xfrm rot="10183708" flipH="1">
              <a:off x="8885084" y="538794"/>
              <a:ext cx="89718" cy="66295"/>
            </a:xfrm>
            <a:custGeom>
              <a:avLst/>
              <a:gdLst/>
              <a:ahLst/>
              <a:cxnLst/>
              <a:rect l="l" t="t" r="r" b="b"/>
              <a:pathLst>
                <a:path w="3589" h="2652" extrusionOk="0">
                  <a:moveTo>
                    <a:pt x="528" y="1"/>
                  </a:moveTo>
                  <a:cubicBezTo>
                    <a:pt x="386" y="1"/>
                    <a:pt x="257" y="139"/>
                    <a:pt x="212" y="362"/>
                  </a:cubicBezTo>
                  <a:cubicBezTo>
                    <a:pt x="142" y="713"/>
                    <a:pt x="142" y="1135"/>
                    <a:pt x="71" y="1558"/>
                  </a:cubicBezTo>
                  <a:cubicBezTo>
                    <a:pt x="1" y="1980"/>
                    <a:pt x="1" y="2191"/>
                    <a:pt x="353" y="2331"/>
                  </a:cubicBezTo>
                  <a:cubicBezTo>
                    <a:pt x="408" y="2341"/>
                    <a:pt x="459" y="2345"/>
                    <a:pt x="505" y="2345"/>
                  </a:cubicBezTo>
                  <a:cubicBezTo>
                    <a:pt x="812" y="2345"/>
                    <a:pt x="934" y="2154"/>
                    <a:pt x="1056" y="1909"/>
                  </a:cubicBezTo>
                  <a:cubicBezTo>
                    <a:pt x="1127" y="1769"/>
                    <a:pt x="1197" y="1698"/>
                    <a:pt x="1267" y="1558"/>
                  </a:cubicBezTo>
                  <a:cubicBezTo>
                    <a:pt x="1549" y="1839"/>
                    <a:pt x="1830" y="2120"/>
                    <a:pt x="2111" y="2402"/>
                  </a:cubicBezTo>
                  <a:cubicBezTo>
                    <a:pt x="2283" y="2573"/>
                    <a:pt x="2500" y="2652"/>
                    <a:pt x="2717" y="2652"/>
                  </a:cubicBezTo>
                  <a:cubicBezTo>
                    <a:pt x="3035" y="2652"/>
                    <a:pt x="3351" y="2483"/>
                    <a:pt x="3518" y="2191"/>
                  </a:cubicBezTo>
                  <a:cubicBezTo>
                    <a:pt x="3589" y="1909"/>
                    <a:pt x="3589" y="1628"/>
                    <a:pt x="3378" y="1417"/>
                  </a:cubicBezTo>
                  <a:cubicBezTo>
                    <a:pt x="2885" y="924"/>
                    <a:pt x="2322" y="573"/>
                    <a:pt x="1689" y="432"/>
                  </a:cubicBezTo>
                  <a:cubicBezTo>
                    <a:pt x="1338" y="432"/>
                    <a:pt x="1056" y="291"/>
                    <a:pt x="775" y="151"/>
                  </a:cubicBezTo>
                  <a:cubicBezTo>
                    <a:pt x="697" y="47"/>
                    <a:pt x="610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18"/>
            <p:cNvSpPr/>
            <p:nvPr/>
          </p:nvSpPr>
          <p:spPr>
            <a:xfrm rot="10183708" flipH="1">
              <a:off x="8989721" y="1652065"/>
              <a:ext cx="65095" cy="127965"/>
            </a:xfrm>
            <a:custGeom>
              <a:avLst/>
              <a:gdLst/>
              <a:ahLst/>
              <a:cxnLst/>
              <a:rect l="l" t="t" r="r" b="b"/>
              <a:pathLst>
                <a:path w="2604" h="5119" extrusionOk="0">
                  <a:moveTo>
                    <a:pt x="1916" y="0"/>
                  </a:moveTo>
                  <a:cubicBezTo>
                    <a:pt x="1862" y="0"/>
                    <a:pt x="1809" y="9"/>
                    <a:pt x="1759" y="25"/>
                  </a:cubicBezTo>
                  <a:cubicBezTo>
                    <a:pt x="1548" y="96"/>
                    <a:pt x="1337" y="307"/>
                    <a:pt x="1407" y="588"/>
                  </a:cubicBezTo>
                  <a:cubicBezTo>
                    <a:pt x="1337" y="1362"/>
                    <a:pt x="985" y="2136"/>
                    <a:pt x="352" y="2628"/>
                  </a:cubicBezTo>
                  <a:cubicBezTo>
                    <a:pt x="0" y="3050"/>
                    <a:pt x="141" y="3332"/>
                    <a:pt x="633" y="3332"/>
                  </a:cubicBezTo>
                  <a:cubicBezTo>
                    <a:pt x="670" y="3328"/>
                    <a:pt x="704" y="3326"/>
                    <a:pt x="737" y="3326"/>
                  </a:cubicBezTo>
                  <a:cubicBezTo>
                    <a:pt x="1330" y="3326"/>
                    <a:pt x="1281" y="3909"/>
                    <a:pt x="1548" y="4176"/>
                  </a:cubicBezTo>
                  <a:cubicBezTo>
                    <a:pt x="1548" y="4246"/>
                    <a:pt x="1548" y="4387"/>
                    <a:pt x="1548" y="4528"/>
                  </a:cubicBezTo>
                  <a:cubicBezTo>
                    <a:pt x="1548" y="4809"/>
                    <a:pt x="1548" y="5020"/>
                    <a:pt x="1900" y="5090"/>
                  </a:cubicBezTo>
                  <a:cubicBezTo>
                    <a:pt x="1937" y="5109"/>
                    <a:pt x="1980" y="5118"/>
                    <a:pt x="2024" y="5118"/>
                  </a:cubicBezTo>
                  <a:cubicBezTo>
                    <a:pt x="2143" y="5118"/>
                    <a:pt x="2270" y="5053"/>
                    <a:pt x="2322" y="4950"/>
                  </a:cubicBezTo>
                  <a:cubicBezTo>
                    <a:pt x="2533" y="4739"/>
                    <a:pt x="2322" y="4528"/>
                    <a:pt x="2251" y="4246"/>
                  </a:cubicBezTo>
                  <a:cubicBezTo>
                    <a:pt x="2111" y="3543"/>
                    <a:pt x="1548" y="2910"/>
                    <a:pt x="1829" y="2136"/>
                  </a:cubicBezTo>
                  <a:cubicBezTo>
                    <a:pt x="1900" y="1854"/>
                    <a:pt x="1900" y="1573"/>
                    <a:pt x="2181" y="1362"/>
                  </a:cubicBezTo>
                  <a:cubicBezTo>
                    <a:pt x="2533" y="1081"/>
                    <a:pt x="2603" y="659"/>
                    <a:pt x="2322" y="307"/>
                  </a:cubicBezTo>
                  <a:cubicBezTo>
                    <a:pt x="2268" y="92"/>
                    <a:pt x="2091" y="0"/>
                    <a:pt x="1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18"/>
            <p:cNvSpPr/>
            <p:nvPr/>
          </p:nvSpPr>
          <p:spPr>
            <a:xfrm rot="10183708" flipH="1">
              <a:off x="8575284" y="529379"/>
              <a:ext cx="82694" cy="65770"/>
            </a:xfrm>
            <a:custGeom>
              <a:avLst/>
              <a:gdLst/>
              <a:ahLst/>
              <a:cxnLst/>
              <a:rect l="l" t="t" r="r" b="b"/>
              <a:pathLst>
                <a:path w="3308" h="2631" extrusionOk="0">
                  <a:moveTo>
                    <a:pt x="1860" y="1"/>
                  </a:moveTo>
                  <a:cubicBezTo>
                    <a:pt x="1739" y="1"/>
                    <a:pt x="1609" y="32"/>
                    <a:pt x="1478" y="98"/>
                  </a:cubicBezTo>
                  <a:cubicBezTo>
                    <a:pt x="1126" y="238"/>
                    <a:pt x="775" y="450"/>
                    <a:pt x="493" y="661"/>
                  </a:cubicBezTo>
                  <a:cubicBezTo>
                    <a:pt x="1" y="942"/>
                    <a:pt x="71" y="1575"/>
                    <a:pt x="634" y="1716"/>
                  </a:cubicBezTo>
                  <a:cubicBezTo>
                    <a:pt x="1267" y="1786"/>
                    <a:pt x="1830" y="2067"/>
                    <a:pt x="2322" y="2490"/>
                  </a:cubicBezTo>
                  <a:cubicBezTo>
                    <a:pt x="2393" y="2630"/>
                    <a:pt x="2604" y="2630"/>
                    <a:pt x="2674" y="2630"/>
                  </a:cubicBezTo>
                  <a:cubicBezTo>
                    <a:pt x="3096" y="2490"/>
                    <a:pt x="3307" y="1997"/>
                    <a:pt x="2955" y="1716"/>
                  </a:cubicBezTo>
                  <a:cubicBezTo>
                    <a:pt x="2604" y="1434"/>
                    <a:pt x="2393" y="942"/>
                    <a:pt x="2393" y="450"/>
                  </a:cubicBezTo>
                  <a:cubicBezTo>
                    <a:pt x="2344" y="158"/>
                    <a:pt x="2128" y="1"/>
                    <a:pt x="18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18"/>
            <p:cNvSpPr/>
            <p:nvPr/>
          </p:nvSpPr>
          <p:spPr>
            <a:xfrm rot="10183708" flipH="1">
              <a:off x="8625353" y="422265"/>
              <a:ext cx="49246" cy="85819"/>
            </a:xfrm>
            <a:custGeom>
              <a:avLst/>
              <a:gdLst/>
              <a:ahLst/>
              <a:cxnLst/>
              <a:rect l="l" t="t" r="r" b="b"/>
              <a:pathLst>
                <a:path w="1970" h="3433" extrusionOk="0">
                  <a:moveTo>
                    <a:pt x="754" y="0"/>
                  </a:moveTo>
                  <a:cubicBezTo>
                    <a:pt x="628" y="0"/>
                    <a:pt x="482" y="53"/>
                    <a:pt x="352" y="151"/>
                  </a:cubicBezTo>
                  <a:cubicBezTo>
                    <a:pt x="70" y="291"/>
                    <a:pt x="0" y="643"/>
                    <a:pt x="70" y="995"/>
                  </a:cubicBezTo>
                  <a:cubicBezTo>
                    <a:pt x="141" y="1065"/>
                    <a:pt x="141" y="1206"/>
                    <a:pt x="281" y="1276"/>
                  </a:cubicBezTo>
                  <a:cubicBezTo>
                    <a:pt x="563" y="1417"/>
                    <a:pt x="563" y="1698"/>
                    <a:pt x="422" y="2050"/>
                  </a:cubicBezTo>
                  <a:cubicBezTo>
                    <a:pt x="352" y="2261"/>
                    <a:pt x="352" y="2543"/>
                    <a:pt x="281" y="2824"/>
                  </a:cubicBezTo>
                  <a:cubicBezTo>
                    <a:pt x="211" y="3035"/>
                    <a:pt x="352" y="3246"/>
                    <a:pt x="563" y="3387"/>
                  </a:cubicBezTo>
                  <a:cubicBezTo>
                    <a:pt x="650" y="3416"/>
                    <a:pt x="750" y="3433"/>
                    <a:pt x="846" y="3433"/>
                  </a:cubicBezTo>
                  <a:cubicBezTo>
                    <a:pt x="983" y="3433"/>
                    <a:pt x="1114" y="3399"/>
                    <a:pt x="1196" y="3316"/>
                  </a:cubicBezTo>
                  <a:cubicBezTo>
                    <a:pt x="1688" y="2965"/>
                    <a:pt x="1970" y="2331"/>
                    <a:pt x="1829" y="1769"/>
                  </a:cubicBezTo>
                  <a:cubicBezTo>
                    <a:pt x="1688" y="1206"/>
                    <a:pt x="1337" y="714"/>
                    <a:pt x="1055" y="221"/>
                  </a:cubicBezTo>
                  <a:cubicBezTo>
                    <a:pt x="1018" y="70"/>
                    <a:pt x="899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18"/>
            <p:cNvSpPr/>
            <p:nvPr/>
          </p:nvSpPr>
          <p:spPr>
            <a:xfrm rot="10183708" flipH="1">
              <a:off x="8551316" y="673436"/>
              <a:ext cx="77394" cy="46097"/>
            </a:xfrm>
            <a:custGeom>
              <a:avLst/>
              <a:gdLst/>
              <a:ahLst/>
              <a:cxnLst/>
              <a:rect l="l" t="t" r="r" b="b"/>
              <a:pathLst>
                <a:path w="3096" h="1844" extrusionOk="0">
                  <a:moveTo>
                    <a:pt x="1499" y="0"/>
                  </a:moveTo>
                  <a:cubicBezTo>
                    <a:pt x="1338" y="0"/>
                    <a:pt x="1177" y="73"/>
                    <a:pt x="1056" y="225"/>
                  </a:cubicBezTo>
                  <a:cubicBezTo>
                    <a:pt x="774" y="366"/>
                    <a:pt x="563" y="577"/>
                    <a:pt x="352" y="788"/>
                  </a:cubicBezTo>
                  <a:cubicBezTo>
                    <a:pt x="0" y="1210"/>
                    <a:pt x="141" y="1632"/>
                    <a:pt x="634" y="1703"/>
                  </a:cubicBezTo>
                  <a:cubicBezTo>
                    <a:pt x="737" y="1728"/>
                    <a:pt x="843" y="1738"/>
                    <a:pt x="950" y="1738"/>
                  </a:cubicBezTo>
                  <a:cubicBezTo>
                    <a:pt x="1216" y="1738"/>
                    <a:pt x="1492" y="1681"/>
                    <a:pt x="1763" y="1681"/>
                  </a:cubicBezTo>
                  <a:cubicBezTo>
                    <a:pt x="1977" y="1681"/>
                    <a:pt x="2189" y="1716"/>
                    <a:pt x="2392" y="1843"/>
                  </a:cubicBezTo>
                  <a:cubicBezTo>
                    <a:pt x="2744" y="1703"/>
                    <a:pt x="3096" y="1491"/>
                    <a:pt x="3096" y="1140"/>
                  </a:cubicBezTo>
                  <a:cubicBezTo>
                    <a:pt x="3096" y="718"/>
                    <a:pt x="2814" y="718"/>
                    <a:pt x="2603" y="718"/>
                  </a:cubicBezTo>
                  <a:cubicBezTo>
                    <a:pt x="2573" y="725"/>
                    <a:pt x="2544" y="729"/>
                    <a:pt x="2517" y="729"/>
                  </a:cubicBezTo>
                  <a:cubicBezTo>
                    <a:pt x="2292" y="729"/>
                    <a:pt x="2166" y="491"/>
                    <a:pt x="2041" y="366"/>
                  </a:cubicBezTo>
                  <a:cubicBezTo>
                    <a:pt x="1921" y="126"/>
                    <a:pt x="1710" y="0"/>
                    <a:pt x="1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18"/>
            <p:cNvSpPr/>
            <p:nvPr/>
          </p:nvSpPr>
          <p:spPr>
            <a:xfrm rot="10183708" flipH="1">
              <a:off x="8905004" y="1250022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18"/>
            <p:cNvSpPr/>
            <p:nvPr/>
          </p:nvSpPr>
          <p:spPr>
            <a:xfrm rot="10183708" flipH="1">
              <a:off x="8799919" y="1088796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18"/>
            <p:cNvSpPr/>
            <p:nvPr/>
          </p:nvSpPr>
          <p:spPr>
            <a:xfrm rot="10183708" flipH="1">
              <a:off x="8790194" y="816862"/>
              <a:ext cx="63345" cy="49946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18"/>
            <p:cNvSpPr/>
            <p:nvPr/>
          </p:nvSpPr>
          <p:spPr>
            <a:xfrm rot="10183708" flipH="1">
              <a:off x="8859797" y="376238"/>
              <a:ext cx="61595" cy="42572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18"/>
            <p:cNvSpPr/>
            <p:nvPr/>
          </p:nvSpPr>
          <p:spPr>
            <a:xfrm rot="10183708" flipH="1">
              <a:off x="8825506" y="1216386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18"/>
            <p:cNvSpPr/>
            <p:nvPr/>
          </p:nvSpPr>
          <p:spPr>
            <a:xfrm rot="10183708" flipH="1">
              <a:off x="8484093" y="7338"/>
              <a:ext cx="65095" cy="45572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18"/>
            <p:cNvSpPr/>
            <p:nvPr/>
          </p:nvSpPr>
          <p:spPr>
            <a:xfrm rot="10183708" flipH="1">
              <a:off x="8807691" y="496623"/>
              <a:ext cx="56621" cy="43972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18"/>
            <p:cNvSpPr/>
            <p:nvPr/>
          </p:nvSpPr>
          <p:spPr>
            <a:xfrm rot="10183708" flipH="1">
              <a:off x="8718636" y="678889"/>
              <a:ext cx="52796" cy="49821"/>
            </a:xfrm>
            <a:custGeom>
              <a:avLst/>
              <a:gdLst/>
              <a:ahLst/>
              <a:cxnLst/>
              <a:rect l="l" t="t" r="r" b="b"/>
              <a:pathLst>
                <a:path w="2112" h="1993" extrusionOk="0">
                  <a:moveTo>
                    <a:pt x="610" y="0"/>
                  </a:moveTo>
                  <a:cubicBezTo>
                    <a:pt x="555" y="0"/>
                    <a:pt x="493" y="22"/>
                    <a:pt x="423" y="75"/>
                  </a:cubicBezTo>
                  <a:cubicBezTo>
                    <a:pt x="141" y="216"/>
                    <a:pt x="1" y="497"/>
                    <a:pt x="141" y="849"/>
                  </a:cubicBezTo>
                  <a:cubicBezTo>
                    <a:pt x="141" y="849"/>
                    <a:pt x="141" y="919"/>
                    <a:pt x="141" y="990"/>
                  </a:cubicBezTo>
                  <a:cubicBezTo>
                    <a:pt x="212" y="1341"/>
                    <a:pt x="423" y="1693"/>
                    <a:pt x="704" y="1834"/>
                  </a:cubicBezTo>
                  <a:cubicBezTo>
                    <a:pt x="845" y="1939"/>
                    <a:pt x="1021" y="1992"/>
                    <a:pt x="1197" y="1992"/>
                  </a:cubicBezTo>
                  <a:cubicBezTo>
                    <a:pt x="1373" y="1992"/>
                    <a:pt x="1548" y="1939"/>
                    <a:pt x="1689" y="1834"/>
                  </a:cubicBezTo>
                  <a:cubicBezTo>
                    <a:pt x="1970" y="1623"/>
                    <a:pt x="2111" y="1341"/>
                    <a:pt x="2041" y="990"/>
                  </a:cubicBezTo>
                  <a:cubicBezTo>
                    <a:pt x="1980" y="745"/>
                    <a:pt x="1759" y="554"/>
                    <a:pt x="1518" y="554"/>
                  </a:cubicBezTo>
                  <a:cubicBezTo>
                    <a:pt x="1482" y="554"/>
                    <a:pt x="1445" y="558"/>
                    <a:pt x="1408" y="568"/>
                  </a:cubicBezTo>
                  <a:cubicBezTo>
                    <a:pt x="1267" y="568"/>
                    <a:pt x="1056" y="427"/>
                    <a:pt x="986" y="357"/>
                  </a:cubicBezTo>
                  <a:cubicBezTo>
                    <a:pt x="880" y="198"/>
                    <a:pt x="775" y="0"/>
                    <a:pt x="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18"/>
            <p:cNvSpPr/>
            <p:nvPr/>
          </p:nvSpPr>
          <p:spPr>
            <a:xfrm rot="10183708" flipH="1">
              <a:off x="8376788" y="418998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18"/>
            <p:cNvSpPr/>
            <p:nvPr/>
          </p:nvSpPr>
          <p:spPr>
            <a:xfrm rot="10183708" flipH="1">
              <a:off x="8930486" y="1046057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18"/>
            <p:cNvSpPr/>
            <p:nvPr/>
          </p:nvSpPr>
          <p:spPr>
            <a:xfrm rot="10183708" flipH="1">
              <a:off x="8750267" y="208867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18"/>
            <p:cNvSpPr/>
            <p:nvPr/>
          </p:nvSpPr>
          <p:spPr>
            <a:xfrm rot="10183708" flipH="1">
              <a:off x="8574729" y="216177"/>
              <a:ext cx="54546" cy="37372"/>
            </a:xfrm>
            <a:custGeom>
              <a:avLst/>
              <a:gdLst/>
              <a:ahLst/>
              <a:cxnLst/>
              <a:rect l="l" t="t" r="r" b="b"/>
              <a:pathLst>
                <a:path w="2182" h="1495" extrusionOk="0">
                  <a:moveTo>
                    <a:pt x="1352" y="1"/>
                  </a:moveTo>
                  <a:cubicBezTo>
                    <a:pt x="1276" y="1"/>
                    <a:pt x="1199" y="15"/>
                    <a:pt x="1126" y="44"/>
                  </a:cubicBezTo>
                  <a:cubicBezTo>
                    <a:pt x="422" y="185"/>
                    <a:pt x="0" y="537"/>
                    <a:pt x="141" y="959"/>
                  </a:cubicBezTo>
                  <a:cubicBezTo>
                    <a:pt x="252" y="1293"/>
                    <a:pt x="584" y="1495"/>
                    <a:pt x="961" y="1495"/>
                  </a:cubicBezTo>
                  <a:cubicBezTo>
                    <a:pt x="1061" y="1495"/>
                    <a:pt x="1164" y="1481"/>
                    <a:pt x="1267" y="1451"/>
                  </a:cubicBezTo>
                  <a:cubicBezTo>
                    <a:pt x="1829" y="1381"/>
                    <a:pt x="2181" y="959"/>
                    <a:pt x="2040" y="537"/>
                  </a:cubicBezTo>
                  <a:cubicBezTo>
                    <a:pt x="1929" y="203"/>
                    <a:pt x="1642" y="1"/>
                    <a:pt x="1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18"/>
            <p:cNvSpPr/>
            <p:nvPr/>
          </p:nvSpPr>
          <p:spPr>
            <a:xfrm rot="10183708" flipH="1">
              <a:off x="8582035" y="457144"/>
              <a:ext cx="36947" cy="51896"/>
            </a:xfrm>
            <a:custGeom>
              <a:avLst/>
              <a:gdLst/>
              <a:ahLst/>
              <a:cxnLst/>
              <a:rect l="l" t="t" r="r" b="b"/>
              <a:pathLst>
                <a:path w="1478" h="2076" extrusionOk="0">
                  <a:moveTo>
                    <a:pt x="677" y="1"/>
                  </a:moveTo>
                  <a:cubicBezTo>
                    <a:pt x="580" y="1"/>
                    <a:pt x="492" y="36"/>
                    <a:pt x="422" y="106"/>
                  </a:cubicBezTo>
                  <a:cubicBezTo>
                    <a:pt x="141" y="247"/>
                    <a:pt x="0" y="810"/>
                    <a:pt x="141" y="1443"/>
                  </a:cubicBezTo>
                  <a:cubicBezTo>
                    <a:pt x="141" y="1724"/>
                    <a:pt x="281" y="2076"/>
                    <a:pt x="703" y="2076"/>
                  </a:cubicBezTo>
                  <a:cubicBezTo>
                    <a:pt x="1126" y="2076"/>
                    <a:pt x="1266" y="1794"/>
                    <a:pt x="1337" y="1372"/>
                  </a:cubicBezTo>
                  <a:cubicBezTo>
                    <a:pt x="1477" y="950"/>
                    <a:pt x="1337" y="458"/>
                    <a:pt x="985" y="106"/>
                  </a:cubicBezTo>
                  <a:cubicBezTo>
                    <a:pt x="879" y="36"/>
                    <a:pt x="774" y="1"/>
                    <a:pt x="6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18"/>
            <p:cNvSpPr/>
            <p:nvPr/>
          </p:nvSpPr>
          <p:spPr>
            <a:xfrm rot="10183708" flipH="1">
              <a:off x="8494188" y="473808"/>
              <a:ext cx="56296" cy="53296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18"/>
            <p:cNvSpPr/>
            <p:nvPr/>
          </p:nvSpPr>
          <p:spPr>
            <a:xfrm rot="10183708" flipH="1">
              <a:off x="8461713" y="309201"/>
              <a:ext cx="40472" cy="45347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18"/>
            <p:cNvSpPr/>
            <p:nvPr/>
          </p:nvSpPr>
          <p:spPr>
            <a:xfrm rot="10183708" flipH="1">
              <a:off x="8647337" y="387934"/>
              <a:ext cx="52771" cy="41797"/>
            </a:xfrm>
            <a:custGeom>
              <a:avLst/>
              <a:gdLst/>
              <a:ahLst/>
              <a:cxnLst/>
              <a:rect l="l" t="t" r="r" b="b"/>
              <a:pathLst>
                <a:path w="2111" h="1672" extrusionOk="0">
                  <a:moveTo>
                    <a:pt x="1513" y="0"/>
                  </a:moveTo>
                  <a:cubicBezTo>
                    <a:pt x="1407" y="0"/>
                    <a:pt x="1302" y="36"/>
                    <a:pt x="1196" y="106"/>
                  </a:cubicBezTo>
                  <a:cubicBezTo>
                    <a:pt x="915" y="317"/>
                    <a:pt x="704" y="458"/>
                    <a:pt x="493" y="669"/>
                  </a:cubicBezTo>
                  <a:cubicBezTo>
                    <a:pt x="282" y="880"/>
                    <a:pt x="0" y="1091"/>
                    <a:pt x="282" y="1443"/>
                  </a:cubicBezTo>
                  <a:cubicBezTo>
                    <a:pt x="387" y="1618"/>
                    <a:pt x="510" y="1671"/>
                    <a:pt x="642" y="1671"/>
                  </a:cubicBezTo>
                  <a:cubicBezTo>
                    <a:pt x="774" y="1671"/>
                    <a:pt x="915" y="1618"/>
                    <a:pt x="1056" y="1583"/>
                  </a:cubicBezTo>
                  <a:cubicBezTo>
                    <a:pt x="1478" y="1443"/>
                    <a:pt x="1759" y="1232"/>
                    <a:pt x="1970" y="880"/>
                  </a:cubicBezTo>
                  <a:cubicBezTo>
                    <a:pt x="2111" y="598"/>
                    <a:pt x="2040" y="317"/>
                    <a:pt x="1829" y="106"/>
                  </a:cubicBezTo>
                  <a:cubicBezTo>
                    <a:pt x="1724" y="36"/>
                    <a:pt x="1618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18"/>
            <p:cNvSpPr/>
            <p:nvPr/>
          </p:nvSpPr>
          <p:spPr>
            <a:xfrm rot="10183708" flipH="1">
              <a:off x="8766510" y="614030"/>
              <a:ext cx="45747" cy="37847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18"/>
            <p:cNvSpPr/>
            <p:nvPr/>
          </p:nvSpPr>
          <p:spPr>
            <a:xfrm rot="10183708" flipH="1">
              <a:off x="8940727" y="1221345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18"/>
            <p:cNvSpPr/>
            <p:nvPr/>
          </p:nvSpPr>
          <p:spPr>
            <a:xfrm rot="10183708" flipH="1">
              <a:off x="8766639" y="280913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18"/>
            <p:cNvSpPr/>
            <p:nvPr/>
          </p:nvSpPr>
          <p:spPr>
            <a:xfrm rot="10183708" flipH="1">
              <a:off x="8909117" y="41645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18"/>
            <p:cNvSpPr/>
            <p:nvPr/>
          </p:nvSpPr>
          <p:spPr>
            <a:xfrm rot="10183708" flipH="1">
              <a:off x="8794351" y="1151931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18"/>
            <p:cNvSpPr/>
            <p:nvPr/>
          </p:nvSpPr>
          <p:spPr>
            <a:xfrm rot="10183708" flipH="1">
              <a:off x="8650979" y="56959"/>
              <a:ext cx="38722" cy="42022"/>
            </a:xfrm>
            <a:custGeom>
              <a:avLst/>
              <a:gdLst/>
              <a:ahLst/>
              <a:cxnLst/>
              <a:rect l="l" t="t" r="r" b="b"/>
              <a:pathLst>
                <a:path w="1549" h="1681" extrusionOk="0">
                  <a:moveTo>
                    <a:pt x="726" y="1"/>
                  </a:moveTo>
                  <a:cubicBezTo>
                    <a:pt x="671" y="1"/>
                    <a:pt x="616" y="11"/>
                    <a:pt x="563" y="32"/>
                  </a:cubicBezTo>
                  <a:cubicBezTo>
                    <a:pt x="141" y="173"/>
                    <a:pt x="1" y="524"/>
                    <a:pt x="141" y="876"/>
                  </a:cubicBezTo>
                  <a:cubicBezTo>
                    <a:pt x="201" y="1355"/>
                    <a:pt x="516" y="1681"/>
                    <a:pt x="825" y="1681"/>
                  </a:cubicBezTo>
                  <a:cubicBezTo>
                    <a:pt x="879" y="1681"/>
                    <a:pt x="933" y="1671"/>
                    <a:pt x="985" y="1650"/>
                  </a:cubicBezTo>
                  <a:cubicBezTo>
                    <a:pt x="1337" y="1509"/>
                    <a:pt x="1548" y="1087"/>
                    <a:pt x="1408" y="735"/>
                  </a:cubicBezTo>
                  <a:cubicBezTo>
                    <a:pt x="1348" y="317"/>
                    <a:pt x="1035" y="1"/>
                    <a:pt x="7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18"/>
            <p:cNvSpPr/>
            <p:nvPr/>
          </p:nvSpPr>
          <p:spPr>
            <a:xfrm rot="10183708" flipH="1">
              <a:off x="8828525" y="991439"/>
              <a:ext cx="42222" cy="46746"/>
            </a:xfrm>
            <a:custGeom>
              <a:avLst/>
              <a:gdLst/>
              <a:ahLst/>
              <a:cxnLst/>
              <a:rect l="l" t="t" r="r" b="b"/>
              <a:pathLst>
                <a:path w="1689" h="1870" extrusionOk="0">
                  <a:moveTo>
                    <a:pt x="451" y="0"/>
                  </a:moveTo>
                  <a:cubicBezTo>
                    <a:pt x="399" y="0"/>
                    <a:pt x="343" y="17"/>
                    <a:pt x="282" y="58"/>
                  </a:cubicBezTo>
                  <a:cubicBezTo>
                    <a:pt x="0" y="129"/>
                    <a:pt x="0" y="410"/>
                    <a:pt x="71" y="692"/>
                  </a:cubicBezTo>
                  <a:cubicBezTo>
                    <a:pt x="141" y="1043"/>
                    <a:pt x="352" y="1325"/>
                    <a:pt x="563" y="1606"/>
                  </a:cubicBezTo>
                  <a:cubicBezTo>
                    <a:pt x="691" y="1776"/>
                    <a:pt x="870" y="1869"/>
                    <a:pt x="1054" y="1869"/>
                  </a:cubicBezTo>
                  <a:cubicBezTo>
                    <a:pt x="1174" y="1869"/>
                    <a:pt x="1296" y="1830"/>
                    <a:pt x="1407" y="1747"/>
                  </a:cubicBezTo>
                  <a:cubicBezTo>
                    <a:pt x="1689" y="1536"/>
                    <a:pt x="1618" y="1184"/>
                    <a:pt x="1477" y="973"/>
                  </a:cubicBezTo>
                  <a:cubicBezTo>
                    <a:pt x="1266" y="692"/>
                    <a:pt x="1055" y="410"/>
                    <a:pt x="774" y="199"/>
                  </a:cubicBezTo>
                  <a:cubicBezTo>
                    <a:pt x="675" y="100"/>
                    <a:pt x="575" y="0"/>
                    <a:pt x="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18"/>
            <p:cNvSpPr/>
            <p:nvPr/>
          </p:nvSpPr>
          <p:spPr>
            <a:xfrm rot="10183708" flipH="1">
              <a:off x="8546377" y="121142"/>
              <a:ext cx="47496" cy="33447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18"/>
            <p:cNvSpPr/>
            <p:nvPr/>
          </p:nvSpPr>
          <p:spPr>
            <a:xfrm rot="10183708" flipH="1">
              <a:off x="8406165" y="273030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18"/>
            <p:cNvSpPr/>
            <p:nvPr/>
          </p:nvSpPr>
          <p:spPr>
            <a:xfrm rot="10183708" flipH="1">
              <a:off x="8657253" y="529240"/>
              <a:ext cx="38697" cy="47446"/>
            </a:xfrm>
            <a:custGeom>
              <a:avLst/>
              <a:gdLst/>
              <a:ahLst/>
              <a:cxnLst/>
              <a:rect l="l" t="t" r="r" b="b"/>
              <a:pathLst>
                <a:path w="1548" h="1898" extrusionOk="0">
                  <a:moveTo>
                    <a:pt x="523" y="1"/>
                  </a:moveTo>
                  <a:cubicBezTo>
                    <a:pt x="440" y="1"/>
                    <a:pt x="356" y="24"/>
                    <a:pt x="282" y="74"/>
                  </a:cubicBezTo>
                  <a:cubicBezTo>
                    <a:pt x="71" y="215"/>
                    <a:pt x="0" y="426"/>
                    <a:pt x="141" y="637"/>
                  </a:cubicBezTo>
                  <a:cubicBezTo>
                    <a:pt x="211" y="918"/>
                    <a:pt x="352" y="1200"/>
                    <a:pt x="493" y="1411"/>
                  </a:cubicBezTo>
                  <a:cubicBezTo>
                    <a:pt x="659" y="1632"/>
                    <a:pt x="781" y="1897"/>
                    <a:pt x="997" y="1897"/>
                  </a:cubicBezTo>
                  <a:cubicBezTo>
                    <a:pt x="1056" y="1897"/>
                    <a:pt x="1121" y="1878"/>
                    <a:pt x="1196" y="1833"/>
                  </a:cubicBezTo>
                  <a:cubicBezTo>
                    <a:pt x="1548" y="1622"/>
                    <a:pt x="1407" y="1411"/>
                    <a:pt x="1337" y="1129"/>
                  </a:cubicBezTo>
                  <a:cubicBezTo>
                    <a:pt x="1266" y="778"/>
                    <a:pt x="1126" y="496"/>
                    <a:pt x="915" y="215"/>
                  </a:cubicBezTo>
                  <a:cubicBezTo>
                    <a:pt x="824" y="79"/>
                    <a:pt x="674" y="1"/>
                    <a:pt x="5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18"/>
            <p:cNvSpPr/>
            <p:nvPr/>
          </p:nvSpPr>
          <p:spPr>
            <a:xfrm rot="10183708" flipH="1">
              <a:off x="8747508" y="481919"/>
              <a:ext cx="42222" cy="33447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18"/>
            <p:cNvSpPr/>
            <p:nvPr/>
          </p:nvSpPr>
          <p:spPr>
            <a:xfrm rot="10183708" flipH="1">
              <a:off x="8507368" y="578695"/>
              <a:ext cx="42222" cy="29823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18"/>
            <p:cNvSpPr/>
            <p:nvPr/>
          </p:nvSpPr>
          <p:spPr>
            <a:xfrm rot="10183708" flipH="1">
              <a:off x="8626672" y="318177"/>
              <a:ext cx="36972" cy="33697"/>
            </a:xfrm>
            <a:custGeom>
              <a:avLst/>
              <a:gdLst/>
              <a:ahLst/>
              <a:cxnLst/>
              <a:rect l="l" t="t" r="r" b="b"/>
              <a:pathLst>
                <a:path w="1479" h="1348" extrusionOk="0">
                  <a:moveTo>
                    <a:pt x="493" y="1"/>
                  </a:moveTo>
                  <a:cubicBezTo>
                    <a:pt x="212" y="71"/>
                    <a:pt x="1" y="423"/>
                    <a:pt x="142" y="704"/>
                  </a:cubicBezTo>
                  <a:cubicBezTo>
                    <a:pt x="142" y="1083"/>
                    <a:pt x="424" y="1348"/>
                    <a:pt x="787" y="1348"/>
                  </a:cubicBezTo>
                  <a:cubicBezTo>
                    <a:pt x="829" y="1348"/>
                    <a:pt x="872" y="1344"/>
                    <a:pt x="915" y="1337"/>
                  </a:cubicBezTo>
                  <a:cubicBezTo>
                    <a:pt x="1197" y="1337"/>
                    <a:pt x="1478" y="1056"/>
                    <a:pt x="1408" y="704"/>
                  </a:cubicBezTo>
                  <a:cubicBezTo>
                    <a:pt x="1267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18"/>
            <p:cNvSpPr/>
            <p:nvPr/>
          </p:nvSpPr>
          <p:spPr>
            <a:xfrm rot="10183708" flipH="1">
              <a:off x="8670930" y="9718"/>
              <a:ext cx="33422" cy="41447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18"/>
            <p:cNvSpPr/>
            <p:nvPr/>
          </p:nvSpPr>
          <p:spPr>
            <a:xfrm rot="10183708" flipH="1">
              <a:off x="8439310" y="532623"/>
              <a:ext cx="45747" cy="24423"/>
            </a:xfrm>
            <a:custGeom>
              <a:avLst/>
              <a:gdLst/>
              <a:ahLst/>
              <a:cxnLst/>
              <a:rect l="l" t="t" r="r" b="b"/>
              <a:pathLst>
                <a:path w="1830" h="977" extrusionOk="0">
                  <a:moveTo>
                    <a:pt x="493" y="0"/>
                  </a:moveTo>
                  <a:cubicBezTo>
                    <a:pt x="141" y="71"/>
                    <a:pt x="0" y="422"/>
                    <a:pt x="211" y="704"/>
                  </a:cubicBezTo>
                  <a:cubicBezTo>
                    <a:pt x="397" y="889"/>
                    <a:pt x="661" y="977"/>
                    <a:pt x="921" y="977"/>
                  </a:cubicBezTo>
                  <a:cubicBezTo>
                    <a:pt x="1153" y="977"/>
                    <a:pt x="1382" y="907"/>
                    <a:pt x="1548" y="774"/>
                  </a:cubicBezTo>
                  <a:cubicBezTo>
                    <a:pt x="1829" y="493"/>
                    <a:pt x="1689" y="71"/>
                    <a:pt x="1337" y="71"/>
                  </a:cubicBezTo>
                  <a:lnTo>
                    <a:pt x="1055" y="71"/>
                  </a:lnTo>
                  <a:cubicBezTo>
                    <a:pt x="844" y="71"/>
                    <a:pt x="704" y="71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18"/>
            <p:cNvSpPr/>
            <p:nvPr/>
          </p:nvSpPr>
          <p:spPr>
            <a:xfrm rot="10183708" flipH="1">
              <a:off x="8357153" y="98534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18"/>
            <p:cNvSpPr/>
            <p:nvPr/>
          </p:nvSpPr>
          <p:spPr>
            <a:xfrm rot="10183708" flipH="1">
              <a:off x="8967369" y="1084185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18"/>
            <p:cNvSpPr/>
            <p:nvPr/>
          </p:nvSpPr>
          <p:spPr>
            <a:xfrm rot="10183708" flipH="1">
              <a:off x="8938295" y="1171323"/>
              <a:ext cx="35197" cy="28498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18"/>
            <p:cNvSpPr/>
            <p:nvPr/>
          </p:nvSpPr>
          <p:spPr>
            <a:xfrm rot="10183708" flipH="1">
              <a:off x="8785698" y="1208176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18"/>
            <p:cNvSpPr/>
            <p:nvPr/>
          </p:nvSpPr>
          <p:spPr>
            <a:xfrm rot="10183708" flipH="1">
              <a:off x="8578737" y="759709"/>
              <a:ext cx="36947" cy="21998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18"/>
            <p:cNvSpPr/>
            <p:nvPr/>
          </p:nvSpPr>
          <p:spPr>
            <a:xfrm rot="10183708" flipH="1">
              <a:off x="8502983" y="814970"/>
              <a:ext cx="26398" cy="23223"/>
            </a:xfrm>
            <a:custGeom>
              <a:avLst/>
              <a:gdLst/>
              <a:ahLst/>
              <a:cxnLst/>
              <a:rect l="l" t="t" r="r" b="b"/>
              <a:pathLst>
                <a:path w="1056" h="929" extrusionOk="0">
                  <a:moveTo>
                    <a:pt x="493" y="1"/>
                  </a:moveTo>
                  <a:cubicBezTo>
                    <a:pt x="212" y="1"/>
                    <a:pt x="1" y="212"/>
                    <a:pt x="71" y="493"/>
                  </a:cubicBezTo>
                  <a:cubicBezTo>
                    <a:pt x="132" y="738"/>
                    <a:pt x="299" y="929"/>
                    <a:pt x="527" y="929"/>
                  </a:cubicBezTo>
                  <a:cubicBezTo>
                    <a:pt x="561" y="929"/>
                    <a:pt x="597" y="924"/>
                    <a:pt x="634" y="915"/>
                  </a:cubicBezTo>
                  <a:cubicBezTo>
                    <a:pt x="915" y="915"/>
                    <a:pt x="1056" y="634"/>
                    <a:pt x="985" y="423"/>
                  </a:cubicBezTo>
                  <a:cubicBezTo>
                    <a:pt x="915" y="141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18"/>
            <p:cNvSpPr/>
            <p:nvPr/>
          </p:nvSpPr>
          <p:spPr>
            <a:xfrm rot="10183708" flipH="1">
              <a:off x="8954666" y="1206300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18"/>
            <p:cNvSpPr/>
            <p:nvPr/>
          </p:nvSpPr>
          <p:spPr>
            <a:xfrm rot="10183708" flipH="1">
              <a:off x="8797336" y="375796"/>
              <a:ext cx="152739" cy="5274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18"/>
            <p:cNvSpPr/>
            <p:nvPr/>
          </p:nvSpPr>
          <p:spPr>
            <a:xfrm rot="10183708" flipH="1">
              <a:off x="8741846" y="576813"/>
              <a:ext cx="98418" cy="80069"/>
            </a:xfrm>
            <a:custGeom>
              <a:avLst/>
              <a:gdLst/>
              <a:ahLst/>
              <a:cxnLst/>
              <a:rect l="l" t="t" r="r" b="b"/>
              <a:pathLst>
                <a:path w="3937" h="3203" extrusionOk="0">
                  <a:moveTo>
                    <a:pt x="2462" y="1"/>
                  </a:moveTo>
                  <a:cubicBezTo>
                    <a:pt x="2410" y="261"/>
                    <a:pt x="2319" y="406"/>
                    <a:pt x="2132" y="406"/>
                  </a:cubicBezTo>
                  <a:cubicBezTo>
                    <a:pt x="2067" y="406"/>
                    <a:pt x="1991" y="389"/>
                    <a:pt x="1900" y="352"/>
                  </a:cubicBezTo>
                  <a:cubicBezTo>
                    <a:pt x="1776" y="270"/>
                    <a:pt x="1652" y="236"/>
                    <a:pt x="1529" y="236"/>
                  </a:cubicBezTo>
                  <a:cubicBezTo>
                    <a:pt x="1441" y="236"/>
                    <a:pt x="1354" y="253"/>
                    <a:pt x="1267" y="282"/>
                  </a:cubicBezTo>
                  <a:cubicBezTo>
                    <a:pt x="493" y="774"/>
                    <a:pt x="71" y="1619"/>
                    <a:pt x="0" y="2533"/>
                  </a:cubicBezTo>
                  <a:cubicBezTo>
                    <a:pt x="117" y="2940"/>
                    <a:pt x="473" y="3202"/>
                    <a:pt x="910" y="3202"/>
                  </a:cubicBezTo>
                  <a:cubicBezTo>
                    <a:pt x="1002" y="3202"/>
                    <a:pt x="1098" y="3191"/>
                    <a:pt x="1196" y="3166"/>
                  </a:cubicBezTo>
                  <a:cubicBezTo>
                    <a:pt x="1591" y="2509"/>
                    <a:pt x="1801" y="1605"/>
                    <a:pt x="2804" y="1605"/>
                  </a:cubicBezTo>
                  <a:cubicBezTo>
                    <a:pt x="2874" y="1605"/>
                    <a:pt x="2947" y="1609"/>
                    <a:pt x="3025" y="1619"/>
                  </a:cubicBezTo>
                  <a:cubicBezTo>
                    <a:pt x="3048" y="1622"/>
                    <a:pt x="3071" y="1624"/>
                    <a:pt x="3094" y="1624"/>
                  </a:cubicBezTo>
                  <a:cubicBezTo>
                    <a:pt x="3556" y="1624"/>
                    <a:pt x="3936" y="966"/>
                    <a:pt x="3869" y="563"/>
                  </a:cubicBezTo>
                  <a:cubicBezTo>
                    <a:pt x="3799" y="141"/>
                    <a:pt x="3447" y="1"/>
                    <a:pt x="28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18"/>
            <p:cNvSpPr/>
            <p:nvPr/>
          </p:nvSpPr>
          <p:spPr>
            <a:xfrm rot="10183708" flipH="1">
              <a:off x="8961431" y="19999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18"/>
            <p:cNvSpPr/>
            <p:nvPr/>
          </p:nvSpPr>
          <p:spPr>
            <a:xfrm rot="10183708" flipH="1">
              <a:off x="8889496" y="1451673"/>
              <a:ext cx="80919" cy="92618"/>
            </a:xfrm>
            <a:custGeom>
              <a:avLst/>
              <a:gdLst/>
              <a:ahLst/>
              <a:cxnLst/>
              <a:rect l="l" t="t" r="r" b="b"/>
              <a:pathLst>
                <a:path w="3237" h="3705" extrusionOk="0">
                  <a:moveTo>
                    <a:pt x="2040" y="1"/>
                  </a:moveTo>
                  <a:cubicBezTo>
                    <a:pt x="1829" y="1"/>
                    <a:pt x="1618" y="71"/>
                    <a:pt x="1548" y="282"/>
                  </a:cubicBezTo>
                  <a:cubicBezTo>
                    <a:pt x="1407" y="563"/>
                    <a:pt x="1478" y="845"/>
                    <a:pt x="1689" y="985"/>
                  </a:cubicBezTo>
                  <a:cubicBezTo>
                    <a:pt x="1829" y="1126"/>
                    <a:pt x="2040" y="1126"/>
                    <a:pt x="2040" y="1337"/>
                  </a:cubicBezTo>
                  <a:cubicBezTo>
                    <a:pt x="1829" y="1830"/>
                    <a:pt x="1407" y="2252"/>
                    <a:pt x="844" y="2463"/>
                  </a:cubicBezTo>
                  <a:cubicBezTo>
                    <a:pt x="757" y="2448"/>
                    <a:pt x="673" y="2440"/>
                    <a:pt x="593" y="2440"/>
                  </a:cubicBezTo>
                  <a:cubicBezTo>
                    <a:pt x="289" y="2440"/>
                    <a:pt x="56" y="2565"/>
                    <a:pt x="0" y="2955"/>
                  </a:cubicBezTo>
                  <a:cubicBezTo>
                    <a:pt x="0" y="3307"/>
                    <a:pt x="211" y="3588"/>
                    <a:pt x="493" y="3659"/>
                  </a:cubicBezTo>
                  <a:cubicBezTo>
                    <a:pt x="565" y="3691"/>
                    <a:pt x="633" y="3705"/>
                    <a:pt x="699" y="3705"/>
                  </a:cubicBezTo>
                  <a:cubicBezTo>
                    <a:pt x="1105" y="3705"/>
                    <a:pt x="1407" y="3181"/>
                    <a:pt x="1825" y="3181"/>
                  </a:cubicBezTo>
                  <a:cubicBezTo>
                    <a:pt x="1934" y="3181"/>
                    <a:pt x="2052" y="3216"/>
                    <a:pt x="2181" y="3307"/>
                  </a:cubicBezTo>
                  <a:cubicBezTo>
                    <a:pt x="2251" y="3307"/>
                    <a:pt x="2462" y="3166"/>
                    <a:pt x="2462" y="3096"/>
                  </a:cubicBezTo>
                  <a:cubicBezTo>
                    <a:pt x="2603" y="2744"/>
                    <a:pt x="2814" y="2533"/>
                    <a:pt x="2955" y="2181"/>
                  </a:cubicBezTo>
                  <a:cubicBezTo>
                    <a:pt x="3166" y="1830"/>
                    <a:pt x="3236" y="1408"/>
                    <a:pt x="2814" y="1197"/>
                  </a:cubicBezTo>
                  <a:cubicBezTo>
                    <a:pt x="2533" y="1126"/>
                    <a:pt x="2392" y="845"/>
                    <a:pt x="2462" y="563"/>
                  </a:cubicBezTo>
                  <a:cubicBezTo>
                    <a:pt x="2533" y="282"/>
                    <a:pt x="2322" y="71"/>
                    <a:pt x="20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18"/>
            <p:cNvSpPr/>
            <p:nvPr/>
          </p:nvSpPr>
          <p:spPr>
            <a:xfrm rot="10183708" flipH="1">
              <a:off x="8916313" y="685970"/>
              <a:ext cx="79144" cy="55421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18"/>
            <p:cNvSpPr/>
            <p:nvPr/>
          </p:nvSpPr>
          <p:spPr>
            <a:xfrm rot="10183708" flipH="1">
              <a:off x="9014026" y="221674"/>
              <a:ext cx="75644" cy="51421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18"/>
            <p:cNvSpPr/>
            <p:nvPr/>
          </p:nvSpPr>
          <p:spPr>
            <a:xfrm rot="10183708" flipH="1">
              <a:off x="8848216" y="857405"/>
              <a:ext cx="77394" cy="55646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18"/>
            <p:cNvSpPr/>
            <p:nvPr/>
          </p:nvSpPr>
          <p:spPr>
            <a:xfrm rot="10183708" flipH="1">
              <a:off x="9035322" y="950559"/>
              <a:ext cx="91143" cy="40222"/>
            </a:xfrm>
            <a:custGeom>
              <a:avLst/>
              <a:gdLst/>
              <a:ahLst/>
              <a:cxnLst/>
              <a:rect l="l" t="t" r="r" b="b"/>
              <a:pathLst>
                <a:path w="3646" h="1609" extrusionOk="0">
                  <a:moveTo>
                    <a:pt x="1193" y="0"/>
                  </a:moveTo>
                  <a:cubicBezTo>
                    <a:pt x="556" y="0"/>
                    <a:pt x="222" y="383"/>
                    <a:pt x="58" y="1149"/>
                  </a:cubicBezTo>
                  <a:cubicBezTo>
                    <a:pt x="0" y="1379"/>
                    <a:pt x="130" y="1609"/>
                    <a:pt x="295" y="1609"/>
                  </a:cubicBezTo>
                  <a:cubicBezTo>
                    <a:pt x="332" y="1609"/>
                    <a:pt x="371" y="1597"/>
                    <a:pt x="409" y="1572"/>
                  </a:cubicBezTo>
                  <a:cubicBezTo>
                    <a:pt x="657" y="1407"/>
                    <a:pt x="952" y="1338"/>
                    <a:pt x="1239" y="1338"/>
                  </a:cubicBezTo>
                  <a:cubicBezTo>
                    <a:pt x="1443" y="1338"/>
                    <a:pt x="1641" y="1373"/>
                    <a:pt x="1816" y="1431"/>
                  </a:cubicBezTo>
                  <a:cubicBezTo>
                    <a:pt x="2309" y="1360"/>
                    <a:pt x="2801" y="1220"/>
                    <a:pt x="3223" y="868"/>
                  </a:cubicBezTo>
                  <a:cubicBezTo>
                    <a:pt x="3434" y="727"/>
                    <a:pt x="3645" y="657"/>
                    <a:pt x="3575" y="305"/>
                  </a:cubicBezTo>
                  <a:cubicBezTo>
                    <a:pt x="3528" y="118"/>
                    <a:pt x="3387" y="86"/>
                    <a:pt x="3236" y="86"/>
                  </a:cubicBezTo>
                  <a:cubicBezTo>
                    <a:pt x="3161" y="86"/>
                    <a:pt x="3083" y="94"/>
                    <a:pt x="3012" y="94"/>
                  </a:cubicBezTo>
                  <a:cubicBezTo>
                    <a:pt x="2801" y="129"/>
                    <a:pt x="2590" y="147"/>
                    <a:pt x="2388" y="147"/>
                  </a:cubicBezTo>
                  <a:cubicBezTo>
                    <a:pt x="2186" y="147"/>
                    <a:pt x="1992" y="129"/>
                    <a:pt x="1816" y="94"/>
                  </a:cubicBezTo>
                  <a:cubicBezTo>
                    <a:pt x="1582" y="32"/>
                    <a:pt x="1375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18"/>
            <p:cNvSpPr/>
            <p:nvPr/>
          </p:nvSpPr>
          <p:spPr>
            <a:xfrm rot="10183708" flipH="1">
              <a:off x="8658130" y="181888"/>
              <a:ext cx="63320" cy="53496"/>
            </a:xfrm>
            <a:custGeom>
              <a:avLst/>
              <a:gdLst/>
              <a:ahLst/>
              <a:cxnLst/>
              <a:rect l="l" t="t" r="r" b="b"/>
              <a:pathLst>
                <a:path w="2533" h="2140" extrusionOk="0">
                  <a:moveTo>
                    <a:pt x="1253" y="0"/>
                  </a:moveTo>
                  <a:cubicBezTo>
                    <a:pt x="935" y="0"/>
                    <a:pt x="614" y="142"/>
                    <a:pt x="422" y="381"/>
                  </a:cubicBezTo>
                  <a:cubicBezTo>
                    <a:pt x="141" y="662"/>
                    <a:pt x="0" y="1084"/>
                    <a:pt x="282" y="1366"/>
                  </a:cubicBezTo>
                  <a:cubicBezTo>
                    <a:pt x="633" y="1858"/>
                    <a:pt x="1196" y="2139"/>
                    <a:pt x="1759" y="2139"/>
                  </a:cubicBezTo>
                  <a:cubicBezTo>
                    <a:pt x="2251" y="2139"/>
                    <a:pt x="2533" y="1858"/>
                    <a:pt x="2533" y="1436"/>
                  </a:cubicBezTo>
                  <a:cubicBezTo>
                    <a:pt x="2392" y="873"/>
                    <a:pt x="2111" y="451"/>
                    <a:pt x="1689" y="99"/>
                  </a:cubicBezTo>
                  <a:cubicBezTo>
                    <a:pt x="1553" y="32"/>
                    <a:pt x="1404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18"/>
            <p:cNvSpPr/>
            <p:nvPr/>
          </p:nvSpPr>
          <p:spPr>
            <a:xfrm rot="10183708" flipH="1">
              <a:off x="8703304" y="326356"/>
              <a:ext cx="56296" cy="72395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18"/>
            <p:cNvSpPr/>
            <p:nvPr/>
          </p:nvSpPr>
          <p:spPr>
            <a:xfrm rot="10183708" flipH="1">
              <a:off x="8699122" y="467547"/>
              <a:ext cx="72120" cy="57921"/>
            </a:xfrm>
            <a:custGeom>
              <a:avLst/>
              <a:gdLst/>
              <a:ahLst/>
              <a:cxnLst/>
              <a:rect l="l" t="t" r="r" b="b"/>
              <a:pathLst>
                <a:path w="2885" h="2317" extrusionOk="0">
                  <a:moveTo>
                    <a:pt x="2269" y="0"/>
                  </a:moveTo>
                  <a:cubicBezTo>
                    <a:pt x="2216" y="0"/>
                    <a:pt x="2163" y="9"/>
                    <a:pt x="2111" y="27"/>
                  </a:cubicBezTo>
                  <a:cubicBezTo>
                    <a:pt x="1829" y="97"/>
                    <a:pt x="1548" y="238"/>
                    <a:pt x="1478" y="519"/>
                  </a:cubicBezTo>
                  <a:cubicBezTo>
                    <a:pt x="1266" y="941"/>
                    <a:pt x="915" y="1223"/>
                    <a:pt x="493" y="1223"/>
                  </a:cubicBezTo>
                  <a:cubicBezTo>
                    <a:pt x="282" y="1293"/>
                    <a:pt x="141" y="1434"/>
                    <a:pt x="71" y="1645"/>
                  </a:cubicBezTo>
                  <a:cubicBezTo>
                    <a:pt x="0" y="1926"/>
                    <a:pt x="0" y="2208"/>
                    <a:pt x="282" y="2278"/>
                  </a:cubicBezTo>
                  <a:cubicBezTo>
                    <a:pt x="335" y="2305"/>
                    <a:pt x="384" y="2316"/>
                    <a:pt x="428" y="2316"/>
                  </a:cubicBezTo>
                  <a:cubicBezTo>
                    <a:pt x="614" y="2316"/>
                    <a:pt x="717" y="2110"/>
                    <a:pt x="774" y="1997"/>
                  </a:cubicBezTo>
                  <a:cubicBezTo>
                    <a:pt x="844" y="1856"/>
                    <a:pt x="844" y="1645"/>
                    <a:pt x="985" y="1574"/>
                  </a:cubicBezTo>
                  <a:cubicBezTo>
                    <a:pt x="1205" y="1728"/>
                    <a:pt x="1451" y="1800"/>
                    <a:pt x="1691" y="1800"/>
                  </a:cubicBezTo>
                  <a:cubicBezTo>
                    <a:pt x="2221" y="1800"/>
                    <a:pt x="2717" y="1452"/>
                    <a:pt x="2814" y="871"/>
                  </a:cubicBezTo>
                  <a:cubicBezTo>
                    <a:pt x="2884" y="660"/>
                    <a:pt x="2884" y="379"/>
                    <a:pt x="2744" y="238"/>
                  </a:cubicBezTo>
                  <a:cubicBezTo>
                    <a:pt x="2585" y="80"/>
                    <a:pt x="2427" y="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18"/>
            <p:cNvSpPr/>
            <p:nvPr/>
          </p:nvSpPr>
          <p:spPr>
            <a:xfrm rot="10183708" flipH="1">
              <a:off x="8975963" y="433705"/>
              <a:ext cx="54521" cy="69245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18"/>
            <p:cNvSpPr/>
            <p:nvPr/>
          </p:nvSpPr>
          <p:spPr>
            <a:xfrm rot="10183708" flipH="1">
              <a:off x="8823874" y="770559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18"/>
            <p:cNvSpPr/>
            <p:nvPr/>
          </p:nvSpPr>
          <p:spPr>
            <a:xfrm rot="10183708" flipH="1">
              <a:off x="8931410" y="1132360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18"/>
            <p:cNvSpPr/>
            <p:nvPr/>
          </p:nvSpPr>
          <p:spPr>
            <a:xfrm rot="10183708" flipH="1">
              <a:off x="9030091" y="712566"/>
              <a:ext cx="42222" cy="57621"/>
            </a:xfrm>
            <a:custGeom>
              <a:avLst/>
              <a:gdLst/>
              <a:ahLst/>
              <a:cxnLst/>
              <a:rect l="l" t="t" r="r" b="b"/>
              <a:pathLst>
                <a:path w="1689" h="2305" extrusionOk="0">
                  <a:moveTo>
                    <a:pt x="1126" y="1"/>
                  </a:moveTo>
                  <a:cubicBezTo>
                    <a:pt x="1003" y="1"/>
                    <a:pt x="880" y="18"/>
                    <a:pt x="774" y="53"/>
                  </a:cubicBezTo>
                  <a:cubicBezTo>
                    <a:pt x="282" y="335"/>
                    <a:pt x="0" y="968"/>
                    <a:pt x="71" y="1812"/>
                  </a:cubicBezTo>
                  <a:cubicBezTo>
                    <a:pt x="141" y="2093"/>
                    <a:pt x="352" y="2304"/>
                    <a:pt x="563" y="2304"/>
                  </a:cubicBezTo>
                  <a:cubicBezTo>
                    <a:pt x="985" y="2304"/>
                    <a:pt x="1056" y="2093"/>
                    <a:pt x="1196" y="1742"/>
                  </a:cubicBezTo>
                  <a:cubicBezTo>
                    <a:pt x="1337" y="1390"/>
                    <a:pt x="1478" y="1038"/>
                    <a:pt x="1618" y="686"/>
                  </a:cubicBezTo>
                  <a:cubicBezTo>
                    <a:pt x="1689" y="475"/>
                    <a:pt x="1689" y="264"/>
                    <a:pt x="1478" y="53"/>
                  </a:cubicBezTo>
                  <a:cubicBezTo>
                    <a:pt x="1372" y="18"/>
                    <a:pt x="1249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18"/>
            <p:cNvSpPr/>
            <p:nvPr/>
          </p:nvSpPr>
          <p:spPr>
            <a:xfrm rot="10183708" flipH="1">
              <a:off x="8731707" y="432786"/>
              <a:ext cx="61570" cy="34347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18"/>
            <p:cNvSpPr/>
            <p:nvPr/>
          </p:nvSpPr>
          <p:spPr>
            <a:xfrm rot="10183708" flipH="1">
              <a:off x="8952486" y="1130487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18"/>
            <p:cNvSpPr/>
            <p:nvPr/>
          </p:nvSpPr>
          <p:spPr>
            <a:xfrm rot="10183708" flipH="1">
              <a:off x="8491611" y="276563"/>
              <a:ext cx="40472" cy="65720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18"/>
            <p:cNvSpPr/>
            <p:nvPr/>
          </p:nvSpPr>
          <p:spPr>
            <a:xfrm rot="10183708" flipH="1">
              <a:off x="8959752" y="818544"/>
              <a:ext cx="45747" cy="45747"/>
            </a:xfrm>
            <a:custGeom>
              <a:avLst/>
              <a:gdLst/>
              <a:ahLst/>
              <a:cxnLst/>
              <a:rect l="l" t="t" r="r" b="b"/>
              <a:pathLst>
                <a:path w="1830" h="1830" extrusionOk="0">
                  <a:moveTo>
                    <a:pt x="1197" y="0"/>
                  </a:moveTo>
                  <a:cubicBezTo>
                    <a:pt x="1203" y="5"/>
                    <a:pt x="1210" y="9"/>
                    <a:pt x="1216" y="14"/>
                  </a:cubicBezTo>
                  <a:lnTo>
                    <a:pt x="1216" y="14"/>
                  </a:lnTo>
                  <a:lnTo>
                    <a:pt x="1267" y="0"/>
                  </a:lnTo>
                  <a:close/>
                  <a:moveTo>
                    <a:pt x="1216" y="14"/>
                  </a:moveTo>
                  <a:lnTo>
                    <a:pt x="212" y="282"/>
                  </a:lnTo>
                  <a:cubicBezTo>
                    <a:pt x="141" y="493"/>
                    <a:pt x="71" y="633"/>
                    <a:pt x="71" y="844"/>
                  </a:cubicBezTo>
                  <a:cubicBezTo>
                    <a:pt x="1" y="1196"/>
                    <a:pt x="212" y="1618"/>
                    <a:pt x="564" y="1759"/>
                  </a:cubicBezTo>
                  <a:cubicBezTo>
                    <a:pt x="681" y="1806"/>
                    <a:pt x="798" y="1829"/>
                    <a:pt x="913" y="1829"/>
                  </a:cubicBezTo>
                  <a:cubicBezTo>
                    <a:pt x="1142" y="1829"/>
                    <a:pt x="1361" y="1735"/>
                    <a:pt x="1548" y="1548"/>
                  </a:cubicBezTo>
                  <a:cubicBezTo>
                    <a:pt x="1759" y="1266"/>
                    <a:pt x="1830" y="844"/>
                    <a:pt x="1619" y="563"/>
                  </a:cubicBezTo>
                  <a:cubicBezTo>
                    <a:pt x="1551" y="359"/>
                    <a:pt x="1417" y="154"/>
                    <a:pt x="1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18"/>
            <p:cNvSpPr/>
            <p:nvPr/>
          </p:nvSpPr>
          <p:spPr>
            <a:xfrm rot="10183708" flipH="1">
              <a:off x="9035099" y="1546159"/>
              <a:ext cx="38722" cy="43997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18"/>
            <p:cNvSpPr/>
            <p:nvPr/>
          </p:nvSpPr>
          <p:spPr>
            <a:xfrm rot="10183708" flipH="1">
              <a:off x="8866303" y="1332754"/>
              <a:ext cx="48596" cy="36722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18"/>
            <p:cNvSpPr/>
            <p:nvPr/>
          </p:nvSpPr>
          <p:spPr>
            <a:xfrm rot="10183708" flipH="1">
              <a:off x="8884137" y="976106"/>
              <a:ext cx="47496" cy="39947"/>
            </a:xfrm>
            <a:custGeom>
              <a:avLst/>
              <a:gdLst/>
              <a:ahLst/>
              <a:cxnLst/>
              <a:rect l="l" t="t" r="r" b="b"/>
              <a:pathLst>
                <a:path w="1900" h="1598" extrusionOk="0">
                  <a:moveTo>
                    <a:pt x="688" y="1"/>
                  </a:moveTo>
                  <a:cubicBezTo>
                    <a:pt x="591" y="1"/>
                    <a:pt x="481" y="28"/>
                    <a:pt x="352" y="93"/>
                  </a:cubicBezTo>
                  <a:cubicBezTo>
                    <a:pt x="1" y="304"/>
                    <a:pt x="1" y="656"/>
                    <a:pt x="282" y="1359"/>
                  </a:cubicBezTo>
                  <a:lnTo>
                    <a:pt x="282" y="1429"/>
                  </a:lnTo>
                  <a:lnTo>
                    <a:pt x="352" y="1429"/>
                  </a:lnTo>
                  <a:cubicBezTo>
                    <a:pt x="558" y="1532"/>
                    <a:pt x="802" y="1598"/>
                    <a:pt x="1056" y="1598"/>
                  </a:cubicBezTo>
                  <a:cubicBezTo>
                    <a:pt x="1149" y="1598"/>
                    <a:pt x="1243" y="1589"/>
                    <a:pt x="1337" y="1570"/>
                  </a:cubicBezTo>
                  <a:cubicBezTo>
                    <a:pt x="1759" y="1500"/>
                    <a:pt x="1900" y="1218"/>
                    <a:pt x="1619" y="796"/>
                  </a:cubicBezTo>
                  <a:cubicBezTo>
                    <a:pt x="1548" y="726"/>
                    <a:pt x="1478" y="726"/>
                    <a:pt x="1408" y="585"/>
                  </a:cubicBezTo>
                  <a:cubicBezTo>
                    <a:pt x="1191" y="314"/>
                    <a:pt x="1015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18"/>
            <p:cNvSpPr/>
            <p:nvPr/>
          </p:nvSpPr>
          <p:spPr>
            <a:xfrm rot="10183708" flipH="1">
              <a:off x="8800289" y="880514"/>
              <a:ext cx="54546" cy="34872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18"/>
            <p:cNvSpPr/>
            <p:nvPr/>
          </p:nvSpPr>
          <p:spPr>
            <a:xfrm rot="10183708" flipH="1">
              <a:off x="8490371" y="367220"/>
              <a:ext cx="38722" cy="48396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18"/>
            <p:cNvSpPr/>
            <p:nvPr/>
          </p:nvSpPr>
          <p:spPr>
            <a:xfrm rot="10183708" flipH="1">
              <a:off x="8940183" y="861685"/>
              <a:ext cx="42222" cy="39622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18"/>
            <p:cNvSpPr/>
            <p:nvPr/>
          </p:nvSpPr>
          <p:spPr>
            <a:xfrm rot="10183708" flipH="1">
              <a:off x="8664614" y="265032"/>
              <a:ext cx="38722" cy="45747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18"/>
            <p:cNvSpPr/>
            <p:nvPr/>
          </p:nvSpPr>
          <p:spPr>
            <a:xfrm rot="10183708" flipH="1">
              <a:off x="8967664" y="126584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18"/>
            <p:cNvSpPr/>
            <p:nvPr/>
          </p:nvSpPr>
          <p:spPr>
            <a:xfrm rot="10183708" flipH="1">
              <a:off x="8886944" y="160713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18"/>
            <p:cNvSpPr/>
            <p:nvPr/>
          </p:nvSpPr>
          <p:spPr>
            <a:xfrm rot="10183708" flipH="1">
              <a:off x="8664499" y="684619"/>
              <a:ext cx="42222" cy="33422"/>
            </a:xfrm>
            <a:custGeom>
              <a:avLst/>
              <a:gdLst/>
              <a:ahLst/>
              <a:cxnLst/>
              <a:rect l="l" t="t" r="r" b="b"/>
              <a:pathLst>
                <a:path w="1689" h="1337" extrusionOk="0">
                  <a:moveTo>
                    <a:pt x="633" y="0"/>
                  </a:moveTo>
                  <a:cubicBezTo>
                    <a:pt x="282" y="0"/>
                    <a:pt x="0" y="352"/>
                    <a:pt x="0" y="704"/>
                  </a:cubicBezTo>
                  <a:cubicBezTo>
                    <a:pt x="71" y="1126"/>
                    <a:pt x="493" y="1337"/>
                    <a:pt x="1056" y="1337"/>
                  </a:cubicBezTo>
                  <a:cubicBezTo>
                    <a:pt x="1337" y="1266"/>
                    <a:pt x="1689" y="1126"/>
                    <a:pt x="1689" y="774"/>
                  </a:cubicBezTo>
                  <a:cubicBezTo>
                    <a:pt x="1689" y="422"/>
                    <a:pt x="1056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18"/>
            <p:cNvSpPr/>
            <p:nvPr/>
          </p:nvSpPr>
          <p:spPr>
            <a:xfrm rot="10183708" flipH="1">
              <a:off x="8895814" y="281918"/>
              <a:ext cx="40472" cy="38697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18"/>
            <p:cNvSpPr/>
            <p:nvPr/>
          </p:nvSpPr>
          <p:spPr>
            <a:xfrm rot="10183708" flipH="1">
              <a:off x="8825232" y="3346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18"/>
            <p:cNvSpPr/>
            <p:nvPr/>
          </p:nvSpPr>
          <p:spPr>
            <a:xfrm rot="10183708" flipH="1">
              <a:off x="8748126" y="539304"/>
              <a:ext cx="36947" cy="44322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18"/>
            <p:cNvSpPr/>
            <p:nvPr/>
          </p:nvSpPr>
          <p:spPr>
            <a:xfrm rot="10183708" flipH="1">
              <a:off x="8994480" y="506275"/>
              <a:ext cx="42247" cy="30198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18"/>
            <p:cNvSpPr/>
            <p:nvPr/>
          </p:nvSpPr>
          <p:spPr>
            <a:xfrm rot="10183708" flipH="1">
              <a:off x="8849661" y="1005741"/>
              <a:ext cx="33422" cy="35197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18"/>
            <p:cNvSpPr/>
            <p:nvPr/>
          </p:nvSpPr>
          <p:spPr>
            <a:xfrm rot="10183708" flipH="1">
              <a:off x="8521766" y="162590"/>
              <a:ext cx="26423" cy="36072"/>
            </a:xfrm>
            <a:custGeom>
              <a:avLst/>
              <a:gdLst/>
              <a:ahLst/>
              <a:cxnLst/>
              <a:rect l="l" t="t" r="r" b="b"/>
              <a:pathLst>
                <a:path w="1057" h="1443" extrusionOk="0">
                  <a:moveTo>
                    <a:pt x="501" y="0"/>
                  </a:moveTo>
                  <a:cubicBezTo>
                    <a:pt x="475" y="0"/>
                    <a:pt x="449" y="3"/>
                    <a:pt x="423" y="8"/>
                  </a:cubicBezTo>
                  <a:cubicBezTo>
                    <a:pt x="1" y="8"/>
                    <a:pt x="1" y="290"/>
                    <a:pt x="1" y="641"/>
                  </a:cubicBezTo>
                  <a:cubicBezTo>
                    <a:pt x="1" y="1068"/>
                    <a:pt x="213" y="1443"/>
                    <a:pt x="498" y="1443"/>
                  </a:cubicBezTo>
                  <a:cubicBezTo>
                    <a:pt x="542" y="1443"/>
                    <a:pt x="587" y="1434"/>
                    <a:pt x="634" y="1415"/>
                  </a:cubicBezTo>
                  <a:cubicBezTo>
                    <a:pt x="1056" y="1345"/>
                    <a:pt x="1056" y="1063"/>
                    <a:pt x="1056" y="712"/>
                  </a:cubicBezTo>
                  <a:cubicBezTo>
                    <a:pt x="1056" y="386"/>
                    <a:pt x="815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18"/>
            <p:cNvSpPr/>
            <p:nvPr/>
          </p:nvSpPr>
          <p:spPr>
            <a:xfrm rot="10183708" flipH="1">
              <a:off x="8860609" y="526033"/>
              <a:ext cx="35197" cy="30273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18"/>
            <p:cNvSpPr/>
            <p:nvPr/>
          </p:nvSpPr>
          <p:spPr>
            <a:xfrm rot="10183708" flipH="1">
              <a:off x="8921430" y="1176764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18"/>
            <p:cNvSpPr/>
            <p:nvPr/>
          </p:nvSpPr>
          <p:spPr>
            <a:xfrm rot="10183708" flipH="1">
              <a:off x="8957001" y="1191859"/>
              <a:ext cx="28173" cy="36947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18"/>
            <p:cNvSpPr/>
            <p:nvPr/>
          </p:nvSpPr>
          <p:spPr>
            <a:xfrm rot="10183708" flipH="1">
              <a:off x="8749878" y="97249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18"/>
            <p:cNvSpPr/>
            <p:nvPr/>
          </p:nvSpPr>
          <p:spPr>
            <a:xfrm rot="10183708" flipH="1">
              <a:off x="9037738" y="690995"/>
              <a:ext cx="33447" cy="30248"/>
            </a:xfrm>
            <a:custGeom>
              <a:avLst/>
              <a:gdLst/>
              <a:ahLst/>
              <a:cxnLst/>
              <a:rect l="l" t="t" r="r" b="b"/>
              <a:pathLst>
                <a:path w="1338" h="1210" extrusionOk="0">
                  <a:moveTo>
                    <a:pt x="690" y="1"/>
                  </a:moveTo>
                  <a:cubicBezTo>
                    <a:pt x="488" y="1"/>
                    <a:pt x="296" y="131"/>
                    <a:pt x="141" y="337"/>
                  </a:cubicBezTo>
                  <a:cubicBezTo>
                    <a:pt x="1" y="548"/>
                    <a:pt x="71" y="830"/>
                    <a:pt x="282" y="1041"/>
                  </a:cubicBezTo>
                  <a:cubicBezTo>
                    <a:pt x="385" y="1144"/>
                    <a:pt x="563" y="1209"/>
                    <a:pt x="734" y="1209"/>
                  </a:cubicBezTo>
                  <a:cubicBezTo>
                    <a:pt x="797" y="1209"/>
                    <a:pt x="859" y="1200"/>
                    <a:pt x="915" y="1181"/>
                  </a:cubicBezTo>
                  <a:cubicBezTo>
                    <a:pt x="1056" y="1041"/>
                    <a:pt x="1126" y="900"/>
                    <a:pt x="1197" y="689"/>
                  </a:cubicBezTo>
                  <a:cubicBezTo>
                    <a:pt x="1337" y="408"/>
                    <a:pt x="1197" y="126"/>
                    <a:pt x="915" y="56"/>
                  </a:cubicBezTo>
                  <a:cubicBezTo>
                    <a:pt x="840" y="18"/>
                    <a:pt x="764" y="1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18"/>
            <p:cNvSpPr/>
            <p:nvPr/>
          </p:nvSpPr>
          <p:spPr>
            <a:xfrm rot="10183708" flipH="1">
              <a:off x="8887635" y="725673"/>
              <a:ext cx="29923" cy="28523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18"/>
            <p:cNvSpPr/>
            <p:nvPr/>
          </p:nvSpPr>
          <p:spPr>
            <a:xfrm rot="10183708" flipH="1">
              <a:off x="8968949" y="323868"/>
              <a:ext cx="26398" cy="28498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18"/>
            <p:cNvSpPr/>
            <p:nvPr/>
          </p:nvSpPr>
          <p:spPr>
            <a:xfrm rot="10183708" flipH="1">
              <a:off x="8981000" y="1554811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74" y="0"/>
                  </a:moveTo>
                  <a:cubicBezTo>
                    <a:pt x="226" y="0"/>
                    <a:pt x="7" y="252"/>
                    <a:pt x="70" y="503"/>
                  </a:cubicBezTo>
                  <a:cubicBezTo>
                    <a:pt x="0" y="785"/>
                    <a:pt x="281" y="1066"/>
                    <a:pt x="633" y="1066"/>
                  </a:cubicBezTo>
                  <a:cubicBezTo>
                    <a:pt x="844" y="996"/>
                    <a:pt x="1055" y="785"/>
                    <a:pt x="1055" y="503"/>
                  </a:cubicBezTo>
                  <a:cubicBezTo>
                    <a:pt x="1055" y="252"/>
                    <a:pt x="886" y="0"/>
                    <a:pt x="649" y="0"/>
                  </a:cubicBezTo>
                  <a:cubicBezTo>
                    <a:pt x="621" y="0"/>
                    <a:pt x="593" y="4"/>
                    <a:pt x="563" y="11"/>
                  </a:cubicBezTo>
                  <a:cubicBezTo>
                    <a:pt x="533" y="4"/>
                    <a:pt x="503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18"/>
            <p:cNvSpPr/>
            <p:nvPr/>
          </p:nvSpPr>
          <p:spPr>
            <a:xfrm rot="10183708" flipH="1">
              <a:off x="8631259" y="477527"/>
              <a:ext cx="26398" cy="22898"/>
            </a:xfrm>
            <a:custGeom>
              <a:avLst/>
              <a:gdLst/>
              <a:ahLst/>
              <a:cxnLst/>
              <a:rect l="l" t="t" r="r" b="b"/>
              <a:pathLst>
                <a:path w="1056" h="916" extrusionOk="0">
                  <a:moveTo>
                    <a:pt x="634" y="1"/>
                  </a:moveTo>
                  <a:cubicBezTo>
                    <a:pt x="282" y="1"/>
                    <a:pt x="71" y="212"/>
                    <a:pt x="0" y="493"/>
                  </a:cubicBezTo>
                  <a:cubicBezTo>
                    <a:pt x="0" y="775"/>
                    <a:pt x="211" y="915"/>
                    <a:pt x="493" y="915"/>
                  </a:cubicBezTo>
                  <a:cubicBezTo>
                    <a:pt x="774" y="915"/>
                    <a:pt x="985" y="704"/>
                    <a:pt x="1056" y="423"/>
                  </a:cubicBezTo>
                  <a:cubicBezTo>
                    <a:pt x="1056" y="141"/>
                    <a:pt x="91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18"/>
            <p:cNvSpPr/>
            <p:nvPr/>
          </p:nvSpPr>
          <p:spPr>
            <a:xfrm rot="10183708" flipH="1">
              <a:off x="8481743" y="68228"/>
              <a:ext cx="29923" cy="19349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18"/>
            <p:cNvSpPr/>
            <p:nvPr/>
          </p:nvSpPr>
          <p:spPr>
            <a:xfrm rot="10183708" flipH="1">
              <a:off x="8997551" y="1400669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020" name="Google Shape;12020;p18"/>
            <p:cNvGrpSpPr/>
            <p:nvPr/>
          </p:nvGrpSpPr>
          <p:grpSpPr>
            <a:xfrm flipH="1">
              <a:off x="8249632" y="112777"/>
              <a:ext cx="343398" cy="333764"/>
              <a:chOff x="1103345" y="2653993"/>
              <a:chExt cx="520458" cy="505933"/>
            </a:xfrm>
          </p:grpSpPr>
          <p:sp>
            <p:nvSpPr>
              <p:cNvPr id="12021" name="Google Shape;12021;p18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022" name="Google Shape;12022;p18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2023" name="Google Shape;12023;p18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24" name="Google Shape;12024;p18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25" name="Google Shape;12025;p18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26" name="Google Shape;12026;p18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27" name="Google Shape;12027;p18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28" name="Google Shape;12028;p18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29" name="Google Shape;12029;p18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0" name="Google Shape;12030;p18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1" name="Google Shape;12031;p18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2" name="Google Shape;12032;p18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3" name="Google Shape;12033;p18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4" name="Google Shape;12034;p18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5" name="Google Shape;12035;p18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6" name="Google Shape;12036;p18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7" name="Google Shape;12037;p18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8" name="Google Shape;12038;p18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39" name="Google Shape;12039;p18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040" name="Google Shape;12040;p18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2041" name="Google Shape;12041;p18"/>
          <p:cNvGrpSpPr/>
          <p:nvPr/>
        </p:nvGrpSpPr>
        <p:grpSpPr>
          <a:xfrm>
            <a:off x="-7143" y="3377857"/>
            <a:ext cx="894379" cy="1784801"/>
            <a:chOff x="-7143" y="3377857"/>
            <a:chExt cx="894379" cy="1784801"/>
          </a:xfrm>
        </p:grpSpPr>
        <p:grpSp>
          <p:nvGrpSpPr>
            <p:cNvPr id="12042" name="Google Shape;12042;p18"/>
            <p:cNvGrpSpPr/>
            <p:nvPr/>
          </p:nvGrpSpPr>
          <p:grpSpPr>
            <a:xfrm rot="10800000">
              <a:off x="-7143" y="3377857"/>
              <a:ext cx="894379" cy="1784801"/>
              <a:chOff x="8249632" y="7"/>
              <a:chExt cx="894379" cy="1784801"/>
            </a:xfrm>
          </p:grpSpPr>
          <p:sp>
            <p:nvSpPr>
              <p:cNvPr id="12043" name="Google Shape;12043;p18"/>
              <p:cNvSpPr/>
              <p:nvPr/>
            </p:nvSpPr>
            <p:spPr>
              <a:xfrm rot="10183708" flipH="1">
                <a:off x="8658865" y="720006"/>
                <a:ext cx="135440" cy="161438"/>
              </a:xfrm>
              <a:custGeom>
                <a:avLst/>
                <a:gdLst/>
                <a:ahLst/>
                <a:cxnLst/>
                <a:rect l="l" t="t" r="r" b="b"/>
                <a:pathLst>
                  <a:path w="5418" h="6458" extrusionOk="0">
                    <a:moveTo>
                      <a:pt x="4292" y="0"/>
                    </a:moveTo>
                    <a:cubicBezTo>
                      <a:pt x="4011" y="0"/>
                      <a:pt x="3729" y="211"/>
                      <a:pt x="3659" y="493"/>
                    </a:cubicBezTo>
                    <a:cubicBezTo>
                      <a:pt x="3594" y="1080"/>
                      <a:pt x="3468" y="1485"/>
                      <a:pt x="2833" y="1485"/>
                    </a:cubicBezTo>
                    <a:cubicBezTo>
                      <a:pt x="2783" y="1485"/>
                      <a:pt x="2730" y="1483"/>
                      <a:pt x="2674" y="1477"/>
                    </a:cubicBezTo>
                    <a:cubicBezTo>
                      <a:pt x="2393" y="1477"/>
                      <a:pt x="2182" y="1759"/>
                      <a:pt x="2182" y="2040"/>
                    </a:cubicBezTo>
                    <a:cubicBezTo>
                      <a:pt x="2314" y="2571"/>
                      <a:pt x="1884" y="3101"/>
                      <a:pt x="1363" y="3101"/>
                    </a:cubicBezTo>
                    <a:cubicBezTo>
                      <a:pt x="1331" y="3101"/>
                      <a:pt x="1299" y="3099"/>
                      <a:pt x="1267" y="3095"/>
                    </a:cubicBezTo>
                    <a:cubicBezTo>
                      <a:pt x="493" y="3166"/>
                      <a:pt x="212" y="3869"/>
                      <a:pt x="71" y="4432"/>
                    </a:cubicBezTo>
                    <a:cubicBezTo>
                      <a:pt x="1" y="4995"/>
                      <a:pt x="71" y="5558"/>
                      <a:pt x="282" y="6120"/>
                    </a:cubicBezTo>
                    <a:cubicBezTo>
                      <a:pt x="321" y="6353"/>
                      <a:pt x="487" y="6457"/>
                      <a:pt x="676" y="6457"/>
                    </a:cubicBezTo>
                    <a:cubicBezTo>
                      <a:pt x="831" y="6457"/>
                      <a:pt x="1000" y="6388"/>
                      <a:pt x="1126" y="6261"/>
                    </a:cubicBezTo>
                    <a:cubicBezTo>
                      <a:pt x="1408" y="5909"/>
                      <a:pt x="1548" y="5417"/>
                      <a:pt x="1478" y="4995"/>
                    </a:cubicBezTo>
                    <a:cubicBezTo>
                      <a:pt x="1337" y="4713"/>
                      <a:pt x="1408" y="4362"/>
                      <a:pt x="1689" y="4151"/>
                    </a:cubicBezTo>
                    <a:cubicBezTo>
                      <a:pt x="1741" y="4048"/>
                      <a:pt x="1830" y="3982"/>
                      <a:pt x="1929" y="3982"/>
                    </a:cubicBezTo>
                    <a:cubicBezTo>
                      <a:pt x="1965" y="3982"/>
                      <a:pt x="2003" y="3991"/>
                      <a:pt x="2041" y="4010"/>
                    </a:cubicBezTo>
                    <a:cubicBezTo>
                      <a:pt x="2182" y="4080"/>
                      <a:pt x="2252" y="4291"/>
                      <a:pt x="2252" y="4432"/>
                    </a:cubicBezTo>
                    <a:cubicBezTo>
                      <a:pt x="1970" y="5558"/>
                      <a:pt x="2041" y="5558"/>
                      <a:pt x="3096" y="5980"/>
                    </a:cubicBezTo>
                    <a:cubicBezTo>
                      <a:pt x="3307" y="6050"/>
                      <a:pt x="3518" y="6191"/>
                      <a:pt x="3729" y="6261"/>
                    </a:cubicBezTo>
                    <a:cubicBezTo>
                      <a:pt x="3799" y="6273"/>
                      <a:pt x="3870" y="6279"/>
                      <a:pt x="3939" y="6279"/>
                    </a:cubicBezTo>
                    <a:cubicBezTo>
                      <a:pt x="4286" y="6279"/>
                      <a:pt x="4608" y="6132"/>
                      <a:pt x="4784" y="5839"/>
                    </a:cubicBezTo>
                    <a:cubicBezTo>
                      <a:pt x="4995" y="5558"/>
                      <a:pt x="5136" y="5276"/>
                      <a:pt x="5277" y="4924"/>
                    </a:cubicBezTo>
                    <a:cubicBezTo>
                      <a:pt x="5417" y="4643"/>
                      <a:pt x="5347" y="4291"/>
                      <a:pt x="5066" y="4151"/>
                    </a:cubicBezTo>
                    <a:cubicBezTo>
                      <a:pt x="4960" y="4045"/>
                      <a:pt x="4820" y="3992"/>
                      <a:pt x="4679" y="3992"/>
                    </a:cubicBezTo>
                    <a:cubicBezTo>
                      <a:pt x="4538" y="3992"/>
                      <a:pt x="4397" y="4045"/>
                      <a:pt x="4292" y="4151"/>
                    </a:cubicBezTo>
                    <a:cubicBezTo>
                      <a:pt x="4151" y="4291"/>
                      <a:pt x="3940" y="4362"/>
                      <a:pt x="3659" y="4573"/>
                    </a:cubicBezTo>
                    <a:cubicBezTo>
                      <a:pt x="3518" y="4151"/>
                      <a:pt x="3377" y="3799"/>
                      <a:pt x="3307" y="3518"/>
                    </a:cubicBezTo>
                    <a:cubicBezTo>
                      <a:pt x="2955" y="2814"/>
                      <a:pt x="3377" y="1970"/>
                      <a:pt x="4151" y="1688"/>
                    </a:cubicBezTo>
                    <a:cubicBezTo>
                      <a:pt x="4925" y="1407"/>
                      <a:pt x="5136" y="1055"/>
                      <a:pt x="4855" y="493"/>
                    </a:cubicBezTo>
                    <a:cubicBezTo>
                      <a:pt x="4784" y="211"/>
                      <a:pt x="4573" y="0"/>
                      <a:pt x="42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4" name="Google Shape;12044;p18"/>
              <p:cNvSpPr/>
              <p:nvPr/>
            </p:nvSpPr>
            <p:spPr>
              <a:xfrm rot="10183708" flipH="1">
                <a:off x="9041282" y="795444"/>
                <a:ext cx="96743" cy="75844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3034" extrusionOk="0">
                    <a:moveTo>
                      <a:pt x="1260" y="0"/>
                    </a:moveTo>
                    <a:cubicBezTo>
                      <a:pt x="1013" y="0"/>
                      <a:pt x="712" y="99"/>
                      <a:pt x="493" y="142"/>
                    </a:cubicBezTo>
                    <a:cubicBezTo>
                      <a:pt x="71" y="283"/>
                      <a:pt x="0" y="635"/>
                      <a:pt x="211" y="846"/>
                    </a:cubicBezTo>
                    <a:cubicBezTo>
                      <a:pt x="493" y="1127"/>
                      <a:pt x="563" y="1620"/>
                      <a:pt x="634" y="2042"/>
                    </a:cubicBezTo>
                    <a:cubicBezTo>
                      <a:pt x="634" y="2253"/>
                      <a:pt x="774" y="2534"/>
                      <a:pt x="915" y="2675"/>
                    </a:cubicBezTo>
                    <a:cubicBezTo>
                      <a:pt x="1038" y="2922"/>
                      <a:pt x="1256" y="3033"/>
                      <a:pt x="1480" y="3033"/>
                    </a:cubicBezTo>
                    <a:cubicBezTo>
                      <a:pt x="1767" y="3033"/>
                      <a:pt x="2063" y="2850"/>
                      <a:pt x="2181" y="2534"/>
                    </a:cubicBezTo>
                    <a:cubicBezTo>
                      <a:pt x="2251" y="2464"/>
                      <a:pt x="2251" y="2323"/>
                      <a:pt x="2251" y="2182"/>
                    </a:cubicBezTo>
                    <a:cubicBezTo>
                      <a:pt x="2181" y="1690"/>
                      <a:pt x="2533" y="1268"/>
                      <a:pt x="2955" y="1268"/>
                    </a:cubicBezTo>
                    <a:cubicBezTo>
                      <a:pt x="3096" y="1268"/>
                      <a:pt x="3236" y="1198"/>
                      <a:pt x="3377" y="1127"/>
                    </a:cubicBezTo>
                    <a:cubicBezTo>
                      <a:pt x="3588" y="1057"/>
                      <a:pt x="3869" y="916"/>
                      <a:pt x="3799" y="564"/>
                    </a:cubicBezTo>
                    <a:cubicBezTo>
                      <a:pt x="3716" y="356"/>
                      <a:pt x="3559" y="296"/>
                      <a:pt x="3386" y="296"/>
                    </a:cubicBezTo>
                    <a:cubicBezTo>
                      <a:pt x="3267" y="296"/>
                      <a:pt x="3140" y="325"/>
                      <a:pt x="3025" y="353"/>
                    </a:cubicBezTo>
                    <a:cubicBezTo>
                      <a:pt x="2849" y="500"/>
                      <a:pt x="2637" y="573"/>
                      <a:pt x="2423" y="573"/>
                    </a:cubicBezTo>
                    <a:cubicBezTo>
                      <a:pt x="2124" y="573"/>
                      <a:pt x="1824" y="430"/>
                      <a:pt x="1618" y="142"/>
                    </a:cubicBezTo>
                    <a:cubicBezTo>
                      <a:pt x="1539" y="36"/>
                      <a:pt x="1409" y="0"/>
                      <a:pt x="1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5" name="Google Shape;12045;p18"/>
              <p:cNvSpPr/>
              <p:nvPr/>
            </p:nvSpPr>
            <p:spPr>
              <a:xfrm rot="10183708" flipH="1">
                <a:off x="8885084" y="538794"/>
                <a:ext cx="89718" cy="66295"/>
              </a:xfrm>
              <a:custGeom>
                <a:avLst/>
                <a:gdLst/>
                <a:ahLst/>
                <a:cxnLst/>
                <a:rect l="l" t="t" r="r" b="b"/>
                <a:pathLst>
                  <a:path w="3589" h="2652" extrusionOk="0">
                    <a:moveTo>
                      <a:pt x="528" y="1"/>
                    </a:moveTo>
                    <a:cubicBezTo>
                      <a:pt x="386" y="1"/>
                      <a:pt x="257" y="139"/>
                      <a:pt x="212" y="362"/>
                    </a:cubicBezTo>
                    <a:cubicBezTo>
                      <a:pt x="142" y="713"/>
                      <a:pt x="142" y="1135"/>
                      <a:pt x="71" y="1558"/>
                    </a:cubicBezTo>
                    <a:cubicBezTo>
                      <a:pt x="1" y="1980"/>
                      <a:pt x="1" y="2191"/>
                      <a:pt x="353" y="2331"/>
                    </a:cubicBezTo>
                    <a:cubicBezTo>
                      <a:pt x="408" y="2341"/>
                      <a:pt x="459" y="2345"/>
                      <a:pt x="505" y="2345"/>
                    </a:cubicBezTo>
                    <a:cubicBezTo>
                      <a:pt x="812" y="2345"/>
                      <a:pt x="934" y="2154"/>
                      <a:pt x="1056" y="1909"/>
                    </a:cubicBezTo>
                    <a:cubicBezTo>
                      <a:pt x="1127" y="1769"/>
                      <a:pt x="1197" y="1698"/>
                      <a:pt x="1267" y="1558"/>
                    </a:cubicBezTo>
                    <a:cubicBezTo>
                      <a:pt x="1549" y="1839"/>
                      <a:pt x="1830" y="2120"/>
                      <a:pt x="2111" y="2402"/>
                    </a:cubicBezTo>
                    <a:cubicBezTo>
                      <a:pt x="2283" y="2573"/>
                      <a:pt x="2500" y="2652"/>
                      <a:pt x="2717" y="2652"/>
                    </a:cubicBezTo>
                    <a:cubicBezTo>
                      <a:pt x="3035" y="2652"/>
                      <a:pt x="3351" y="2483"/>
                      <a:pt x="3518" y="2191"/>
                    </a:cubicBezTo>
                    <a:cubicBezTo>
                      <a:pt x="3589" y="1909"/>
                      <a:pt x="3589" y="1628"/>
                      <a:pt x="3378" y="1417"/>
                    </a:cubicBezTo>
                    <a:cubicBezTo>
                      <a:pt x="2885" y="924"/>
                      <a:pt x="2322" y="573"/>
                      <a:pt x="1689" y="432"/>
                    </a:cubicBezTo>
                    <a:cubicBezTo>
                      <a:pt x="1338" y="432"/>
                      <a:pt x="1056" y="291"/>
                      <a:pt x="775" y="151"/>
                    </a:cubicBezTo>
                    <a:cubicBezTo>
                      <a:pt x="697" y="47"/>
                      <a:pt x="610" y="1"/>
                      <a:pt x="5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6" name="Google Shape;12046;p18"/>
              <p:cNvSpPr/>
              <p:nvPr/>
            </p:nvSpPr>
            <p:spPr>
              <a:xfrm rot="10183708" flipH="1">
                <a:off x="8989721" y="1652065"/>
                <a:ext cx="65095" cy="127965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5119" extrusionOk="0">
                    <a:moveTo>
                      <a:pt x="1916" y="0"/>
                    </a:moveTo>
                    <a:cubicBezTo>
                      <a:pt x="1862" y="0"/>
                      <a:pt x="1809" y="9"/>
                      <a:pt x="1759" y="25"/>
                    </a:cubicBezTo>
                    <a:cubicBezTo>
                      <a:pt x="1548" y="96"/>
                      <a:pt x="1337" y="307"/>
                      <a:pt x="1407" y="588"/>
                    </a:cubicBezTo>
                    <a:cubicBezTo>
                      <a:pt x="1337" y="1362"/>
                      <a:pt x="985" y="2136"/>
                      <a:pt x="352" y="2628"/>
                    </a:cubicBezTo>
                    <a:cubicBezTo>
                      <a:pt x="0" y="3050"/>
                      <a:pt x="141" y="3332"/>
                      <a:pt x="633" y="3332"/>
                    </a:cubicBezTo>
                    <a:cubicBezTo>
                      <a:pt x="670" y="3328"/>
                      <a:pt x="704" y="3326"/>
                      <a:pt x="737" y="3326"/>
                    </a:cubicBezTo>
                    <a:cubicBezTo>
                      <a:pt x="1330" y="3326"/>
                      <a:pt x="1281" y="3909"/>
                      <a:pt x="1548" y="4176"/>
                    </a:cubicBezTo>
                    <a:cubicBezTo>
                      <a:pt x="1548" y="4246"/>
                      <a:pt x="1548" y="4387"/>
                      <a:pt x="1548" y="4528"/>
                    </a:cubicBezTo>
                    <a:cubicBezTo>
                      <a:pt x="1548" y="4809"/>
                      <a:pt x="1548" y="5020"/>
                      <a:pt x="1900" y="5090"/>
                    </a:cubicBezTo>
                    <a:cubicBezTo>
                      <a:pt x="1937" y="5109"/>
                      <a:pt x="1980" y="5118"/>
                      <a:pt x="2024" y="5118"/>
                    </a:cubicBezTo>
                    <a:cubicBezTo>
                      <a:pt x="2143" y="5118"/>
                      <a:pt x="2270" y="5053"/>
                      <a:pt x="2322" y="4950"/>
                    </a:cubicBezTo>
                    <a:cubicBezTo>
                      <a:pt x="2533" y="4739"/>
                      <a:pt x="2322" y="4528"/>
                      <a:pt x="2251" y="4246"/>
                    </a:cubicBezTo>
                    <a:cubicBezTo>
                      <a:pt x="2111" y="3543"/>
                      <a:pt x="1548" y="2910"/>
                      <a:pt x="1829" y="2136"/>
                    </a:cubicBezTo>
                    <a:cubicBezTo>
                      <a:pt x="1900" y="1854"/>
                      <a:pt x="1900" y="1573"/>
                      <a:pt x="2181" y="1362"/>
                    </a:cubicBezTo>
                    <a:cubicBezTo>
                      <a:pt x="2533" y="1081"/>
                      <a:pt x="2603" y="659"/>
                      <a:pt x="2322" y="307"/>
                    </a:cubicBezTo>
                    <a:cubicBezTo>
                      <a:pt x="2268" y="92"/>
                      <a:pt x="2091" y="0"/>
                      <a:pt x="19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7" name="Google Shape;12047;p18"/>
              <p:cNvSpPr/>
              <p:nvPr/>
            </p:nvSpPr>
            <p:spPr>
              <a:xfrm rot="10183708" flipH="1">
                <a:off x="8575284" y="529379"/>
                <a:ext cx="82694" cy="65770"/>
              </a:xfrm>
              <a:custGeom>
                <a:avLst/>
                <a:gdLst/>
                <a:ahLst/>
                <a:cxnLst/>
                <a:rect l="l" t="t" r="r" b="b"/>
                <a:pathLst>
                  <a:path w="3308" h="2631" extrusionOk="0">
                    <a:moveTo>
                      <a:pt x="1860" y="1"/>
                    </a:moveTo>
                    <a:cubicBezTo>
                      <a:pt x="1739" y="1"/>
                      <a:pt x="1609" y="32"/>
                      <a:pt x="1478" y="98"/>
                    </a:cubicBezTo>
                    <a:cubicBezTo>
                      <a:pt x="1126" y="238"/>
                      <a:pt x="775" y="450"/>
                      <a:pt x="493" y="661"/>
                    </a:cubicBezTo>
                    <a:cubicBezTo>
                      <a:pt x="1" y="942"/>
                      <a:pt x="71" y="1575"/>
                      <a:pt x="634" y="1716"/>
                    </a:cubicBezTo>
                    <a:cubicBezTo>
                      <a:pt x="1267" y="1786"/>
                      <a:pt x="1830" y="2067"/>
                      <a:pt x="2322" y="2490"/>
                    </a:cubicBezTo>
                    <a:cubicBezTo>
                      <a:pt x="2393" y="2630"/>
                      <a:pt x="2604" y="2630"/>
                      <a:pt x="2674" y="2630"/>
                    </a:cubicBezTo>
                    <a:cubicBezTo>
                      <a:pt x="3096" y="2490"/>
                      <a:pt x="3307" y="1997"/>
                      <a:pt x="2955" y="1716"/>
                    </a:cubicBezTo>
                    <a:cubicBezTo>
                      <a:pt x="2604" y="1434"/>
                      <a:pt x="2393" y="942"/>
                      <a:pt x="2393" y="450"/>
                    </a:cubicBezTo>
                    <a:cubicBezTo>
                      <a:pt x="2344" y="158"/>
                      <a:pt x="2128" y="1"/>
                      <a:pt x="18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8" name="Google Shape;12048;p18"/>
              <p:cNvSpPr/>
              <p:nvPr/>
            </p:nvSpPr>
            <p:spPr>
              <a:xfrm rot="10183708" flipH="1">
                <a:off x="8625353" y="422265"/>
                <a:ext cx="49246" cy="8581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433" extrusionOk="0">
                    <a:moveTo>
                      <a:pt x="754" y="0"/>
                    </a:moveTo>
                    <a:cubicBezTo>
                      <a:pt x="628" y="0"/>
                      <a:pt x="482" y="53"/>
                      <a:pt x="352" y="151"/>
                    </a:cubicBezTo>
                    <a:cubicBezTo>
                      <a:pt x="70" y="291"/>
                      <a:pt x="0" y="643"/>
                      <a:pt x="70" y="995"/>
                    </a:cubicBezTo>
                    <a:cubicBezTo>
                      <a:pt x="141" y="1065"/>
                      <a:pt x="141" y="1206"/>
                      <a:pt x="281" y="1276"/>
                    </a:cubicBezTo>
                    <a:cubicBezTo>
                      <a:pt x="563" y="1417"/>
                      <a:pt x="563" y="1698"/>
                      <a:pt x="422" y="2050"/>
                    </a:cubicBezTo>
                    <a:cubicBezTo>
                      <a:pt x="352" y="2261"/>
                      <a:pt x="352" y="2543"/>
                      <a:pt x="281" y="2824"/>
                    </a:cubicBezTo>
                    <a:cubicBezTo>
                      <a:pt x="211" y="3035"/>
                      <a:pt x="352" y="3246"/>
                      <a:pt x="563" y="3387"/>
                    </a:cubicBezTo>
                    <a:cubicBezTo>
                      <a:pt x="650" y="3416"/>
                      <a:pt x="750" y="3433"/>
                      <a:pt x="846" y="3433"/>
                    </a:cubicBezTo>
                    <a:cubicBezTo>
                      <a:pt x="983" y="3433"/>
                      <a:pt x="1114" y="3399"/>
                      <a:pt x="1196" y="3316"/>
                    </a:cubicBezTo>
                    <a:cubicBezTo>
                      <a:pt x="1688" y="2965"/>
                      <a:pt x="1970" y="2331"/>
                      <a:pt x="1829" y="1769"/>
                    </a:cubicBezTo>
                    <a:cubicBezTo>
                      <a:pt x="1688" y="1206"/>
                      <a:pt x="1337" y="714"/>
                      <a:pt x="1055" y="221"/>
                    </a:cubicBezTo>
                    <a:cubicBezTo>
                      <a:pt x="1018" y="70"/>
                      <a:pt x="899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9" name="Google Shape;12049;p18"/>
              <p:cNvSpPr/>
              <p:nvPr/>
            </p:nvSpPr>
            <p:spPr>
              <a:xfrm rot="10183708" flipH="1">
                <a:off x="8551316" y="673436"/>
                <a:ext cx="77394" cy="46097"/>
              </a:xfrm>
              <a:custGeom>
                <a:avLst/>
                <a:gdLst/>
                <a:ahLst/>
                <a:cxnLst/>
                <a:rect l="l" t="t" r="r" b="b"/>
                <a:pathLst>
                  <a:path w="3096" h="1844" extrusionOk="0">
                    <a:moveTo>
                      <a:pt x="1499" y="0"/>
                    </a:moveTo>
                    <a:cubicBezTo>
                      <a:pt x="1338" y="0"/>
                      <a:pt x="1177" y="73"/>
                      <a:pt x="1056" y="225"/>
                    </a:cubicBezTo>
                    <a:cubicBezTo>
                      <a:pt x="774" y="366"/>
                      <a:pt x="563" y="577"/>
                      <a:pt x="352" y="788"/>
                    </a:cubicBezTo>
                    <a:cubicBezTo>
                      <a:pt x="0" y="1210"/>
                      <a:pt x="141" y="1632"/>
                      <a:pt x="634" y="1703"/>
                    </a:cubicBezTo>
                    <a:cubicBezTo>
                      <a:pt x="737" y="1728"/>
                      <a:pt x="843" y="1738"/>
                      <a:pt x="950" y="1738"/>
                    </a:cubicBezTo>
                    <a:cubicBezTo>
                      <a:pt x="1216" y="1738"/>
                      <a:pt x="1492" y="1681"/>
                      <a:pt x="1763" y="1681"/>
                    </a:cubicBezTo>
                    <a:cubicBezTo>
                      <a:pt x="1977" y="1681"/>
                      <a:pt x="2189" y="1716"/>
                      <a:pt x="2392" y="1843"/>
                    </a:cubicBezTo>
                    <a:cubicBezTo>
                      <a:pt x="2744" y="1703"/>
                      <a:pt x="3096" y="1491"/>
                      <a:pt x="3096" y="1140"/>
                    </a:cubicBezTo>
                    <a:cubicBezTo>
                      <a:pt x="3096" y="718"/>
                      <a:pt x="2814" y="718"/>
                      <a:pt x="2603" y="718"/>
                    </a:cubicBezTo>
                    <a:cubicBezTo>
                      <a:pt x="2573" y="725"/>
                      <a:pt x="2544" y="729"/>
                      <a:pt x="2517" y="729"/>
                    </a:cubicBezTo>
                    <a:cubicBezTo>
                      <a:pt x="2292" y="729"/>
                      <a:pt x="2166" y="491"/>
                      <a:pt x="2041" y="366"/>
                    </a:cubicBezTo>
                    <a:cubicBezTo>
                      <a:pt x="1921" y="126"/>
                      <a:pt x="1710" y="0"/>
                      <a:pt x="14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0" name="Google Shape;12050;p18"/>
              <p:cNvSpPr/>
              <p:nvPr/>
            </p:nvSpPr>
            <p:spPr>
              <a:xfrm rot="10183708" flipH="1">
                <a:off x="8905004" y="1250022"/>
                <a:ext cx="80919" cy="51971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2079" extrusionOk="0">
                    <a:moveTo>
                      <a:pt x="780" y="1"/>
                    </a:moveTo>
                    <a:cubicBezTo>
                      <a:pt x="751" y="1"/>
                      <a:pt x="725" y="9"/>
                      <a:pt x="704" y="30"/>
                    </a:cubicBezTo>
                    <a:cubicBezTo>
                      <a:pt x="282" y="171"/>
                      <a:pt x="0" y="593"/>
                      <a:pt x="71" y="1015"/>
                    </a:cubicBezTo>
                    <a:cubicBezTo>
                      <a:pt x="127" y="1407"/>
                      <a:pt x="316" y="1620"/>
                      <a:pt x="604" y="1620"/>
                    </a:cubicBezTo>
                    <a:cubicBezTo>
                      <a:pt x="678" y="1620"/>
                      <a:pt x="758" y="1606"/>
                      <a:pt x="845" y="1578"/>
                    </a:cubicBezTo>
                    <a:cubicBezTo>
                      <a:pt x="997" y="1512"/>
                      <a:pt x="1156" y="1481"/>
                      <a:pt x="1312" y="1481"/>
                    </a:cubicBezTo>
                    <a:cubicBezTo>
                      <a:pt x="1659" y="1481"/>
                      <a:pt x="1987" y="1638"/>
                      <a:pt x="2181" y="1929"/>
                    </a:cubicBezTo>
                    <a:cubicBezTo>
                      <a:pt x="2259" y="2033"/>
                      <a:pt x="2383" y="2079"/>
                      <a:pt x="2521" y="2079"/>
                    </a:cubicBezTo>
                    <a:cubicBezTo>
                      <a:pt x="2758" y="2079"/>
                      <a:pt x="3032" y="1941"/>
                      <a:pt x="3166" y="1718"/>
                    </a:cubicBezTo>
                    <a:cubicBezTo>
                      <a:pt x="3236" y="1507"/>
                      <a:pt x="3236" y="1226"/>
                      <a:pt x="3025" y="1226"/>
                    </a:cubicBezTo>
                    <a:cubicBezTo>
                      <a:pt x="2674" y="1085"/>
                      <a:pt x="2463" y="733"/>
                      <a:pt x="2181" y="663"/>
                    </a:cubicBezTo>
                    <a:cubicBezTo>
                      <a:pt x="1689" y="593"/>
                      <a:pt x="1267" y="382"/>
                      <a:pt x="985" y="100"/>
                    </a:cubicBezTo>
                    <a:cubicBezTo>
                      <a:pt x="936" y="50"/>
                      <a:pt x="851" y="1"/>
                      <a:pt x="7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1" name="Google Shape;12051;p18"/>
              <p:cNvSpPr/>
              <p:nvPr/>
            </p:nvSpPr>
            <p:spPr>
              <a:xfrm rot="10183708" flipH="1">
                <a:off x="8799919" y="1088796"/>
                <a:ext cx="79169" cy="65770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2631" extrusionOk="0">
                    <a:moveTo>
                      <a:pt x="2463" y="1"/>
                    </a:moveTo>
                    <a:cubicBezTo>
                      <a:pt x="2182" y="1"/>
                      <a:pt x="2041" y="212"/>
                      <a:pt x="2111" y="423"/>
                    </a:cubicBezTo>
                    <a:cubicBezTo>
                      <a:pt x="2280" y="873"/>
                      <a:pt x="2044" y="1098"/>
                      <a:pt x="1762" y="1098"/>
                    </a:cubicBezTo>
                    <a:cubicBezTo>
                      <a:pt x="1692" y="1098"/>
                      <a:pt x="1619" y="1084"/>
                      <a:pt x="1548" y="1056"/>
                    </a:cubicBezTo>
                    <a:cubicBezTo>
                      <a:pt x="1422" y="1022"/>
                      <a:pt x="1311" y="1006"/>
                      <a:pt x="1212" y="1006"/>
                    </a:cubicBezTo>
                    <a:cubicBezTo>
                      <a:pt x="704" y="1006"/>
                      <a:pt x="518" y="1418"/>
                      <a:pt x="282" y="1830"/>
                    </a:cubicBezTo>
                    <a:cubicBezTo>
                      <a:pt x="71" y="1971"/>
                      <a:pt x="1" y="2252"/>
                      <a:pt x="71" y="2533"/>
                    </a:cubicBezTo>
                    <a:cubicBezTo>
                      <a:pt x="282" y="2463"/>
                      <a:pt x="493" y="2393"/>
                      <a:pt x="634" y="2252"/>
                    </a:cubicBezTo>
                    <a:cubicBezTo>
                      <a:pt x="810" y="2076"/>
                      <a:pt x="950" y="1953"/>
                      <a:pt x="1065" y="1953"/>
                    </a:cubicBezTo>
                    <a:cubicBezTo>
                      <a:pt x="1179" y="1953"/>
                      <a:pt x="1267" y="2076"/>
                      <a:pt x="1337" y="2393"/>
                    </a:cubicBezTo>
                    <a:cubicBezTo>
                      <a:pt x="1371" y="2559"/>
                      <a:pt x="1451" y="2631"/>
                      <a:pt x="1541" y="2631"/>
                    </a:cubicBezTo>
                    <a:cubicBezTo>
                      <a:pt x="1642" y="2631"/>
                      <a:pt x="1756" y="2541"/>
                      <a:pt x="1830" y="2393"/>
                    </a:cubicBezTo>
                    <a:cubicBezTo>
                      <a:pt x="2111" y="1900"/>
                      <a:pt x="2463" y="1408"/>
                      <a:pt x="2885" y="1056"/>
                    </a:cubicBezTo>
                    <a:cubicBezTo>
                      <a:pt x="3096" y="915"/>
                      <a:pt x="3166" y="634"/>
                      <a:pt x="3096" y="423"/>
                    </a:cubicBezTo>
                    <a:cubicBezTo>
                      <a:pt x="2955" y="142"/>
                      <a:pt x="2744" y="1"/>
                      <a:pt x="24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2" name="Google Shape;12052;p18"/>
              <p:cNvSpPr/>
              <p:nvPr/>
            </p:nvSpPr>
            <p:spPr>
              <a:xfrm rot="10183708" flipH="1">
                <a:off x="8790194" y="816862"/>
                <a:ext cx="63345" cy="49946"/>
              </a:xfrm>
              <a:custGeom>
                <a:avLst/>
                <a:gdLst/>
                <a:ahLst/>
                <a:cxnLst/>
                <a:rect l="l" t="t" r="r" b="b"/>
                <a:pathLst>
                  <a:path w="2534" h="1998" extrusionOk="0">
                    <a:moveTo>
                      <a:pt x="1555" y="1"/>
                    </a:moveTo>
                    <a:cubicBezTo>
                      <a:pt x="1350" y="1"/>
                      <a:pt x="1179" y="144"/>
                      <a:pt x="1056" y="431"/>
                    </a:cubicBezTo>
                    <a:cubicBezTo>
                      <a:pt x="915" y="713"/>
                      <a:pt x="775" y="854"/>
                      <a:pt x="493" y="994"/>
                    </a:cubicBezTo>
                    <a:cubicBezTo>
                      <a:pt x="1" y="1205"/>
                      <a:pt x="1" y="1416"/>
                      <a:pt x="493" y="1698"/>
                    </a:cubicBezTo>
                    <a:cubicBezTo>
                      <a:pt x="725" y="1871"/>
                      <a:pt x="1052" y="1997"/>
                      <a:pt x="1356" y="1997"/>
                    </a:cubicBezTo>
                    <a:cubicBezTo>
                      <a:pt x="1422" y="1997"/>
                      <a:pt x="1486" y="1992"/>
                      <a:pt x="1548" y="1979"/>
                    </a:cubicBezTo>
                    <a:cubicBezTo>
                      <a:pt x="1971" y="1979"/>
                      <a:pt x="2322" y="1627"/>
                      <a:pt x="2463" y="1276"/>
                    </a:cubicBezTo>
                    <a:cubicBezTo>
                      <a:pt x="2533" y="854"/>
                      <a:pt x="2393" y="431"/>
                      <a:pt x="2041" y="220"/>
                    </a:cubicBezTo>
                    <a:cubicBezTo>
                      <a:pt x="1865" y="74"/>
                      <a:pt x="1701" y="1"/>
                      <a:pt x="15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3" name="Google Shape;12053;p18"/>
              <p:cNvSpPr/>
              <p:nvPr/>
            </p:nvSpPr>
            <p:spPr>
              <a:xfrm rot="10183708" flipH="1">
                <a:off x="8859797" y="376238"/>
                <a:ext cx="61595" cy="42572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1703" extrusionOk="0">
                    <a:moveTo>
                      <a:pt x="1757" y="1"/>
                    </a:moveTo>
                    <a:cubicBezTo>
                      <a:pt x="1689" y="1"/>
                      <a:pt x="1619" y="9"/>
                      <a:pt x="1549" y="27"/>
                    </a:cubicBezTo>
                    <a:cubicBezTo>
                      <a:pt x="1338" y="97"/>
                      <a:pt x="1127" y="168"/>
                      <a:pt x="915" y="308"/>
                    </a:cubicBezTo>
                    <a:lnTo>
                      <a:pt x="634" y="308"/>
                    </a:lnTo>
                    <a:cubicBezTo>
                      <a:pt x="353" y="308"/>
                      <a:pt x="71" y="379"/>
                      <a:pt x="1" y="731"/>
                    </a:cubicBezTo>
                    <a:cubicBezTo>
                      <a:pt x="1" y="942"/>
                      <a:pt x="71" y="1223"/>
                      <a:pt x="282" y="1434"/>
                    </a:cubicBezTo>
                    <a:cubicBezTo>
                      <a:pt x="517" y="1617"/>
                      <a:pt x="800" y="1702"/>
                      <a:pt x="1085" y="1702"/>
                    </a:cubicBezTo>
                    <a:cubicBezTo>
                      <a:pt x="1568" y="1702"/>
                      <a:pt x="2057" y="1455"/>
                      <a:pt x="2322" y="1012"/>
                    </a:cubicBezTo>
                    <a:cubicBezTo>
                      <a:pt x="2463" y="801"/>
                      <a:pt x="2393" y="449"/>
                      <a:pt x="2252" y="238"/>
                    </a:cubicBezTo>
                    <a:cubicBezTo>
                      <a:pt x="2147" y="80"/>
                      <a:pt x="1962" y="1"/>
                      <a:pt x="17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4" name="Google Shape;12054;p18"/>
              <p:cNvSpPr/>
              <p:nvPr/>
            </p:nvSpPr>
            <p:spPr>
              <a:xfrm rot="10183708" flipH="1">
                <a:off x="8825506" y="1216386"/>
                <a:ext cx="84444" cy="33397"/>
              </a:xfrm>
              <a:custGeom>
                <a:avLst/>
                <a:gdLst/>
                <a:ahLst/>
                <a:cxnLst/>
                <a:rect l="l" t="t" r="r" b="b"/>
                <a:pathLst>
                  <a:path w="3378" h="1336" extrusionOk="0">
                    <a:moveTo>
                      <a:pt x="2901" y="60"/>
                    </a:moveTo>
                    <a:cubicBezTo>
                      <a:pt x="2873" y="60"/>
                      <a:pt x="2844" y="63"/>
                      <a:pt x="2815" y="71"/>
                    </a:cubicBezTo>
                    <a:cubicBezTo>
                      <a:pt x="1900" y="282"/>
                      <a:pt x="986" y="0"/>
                      <a:pt x="1" y="563"/>
                    </a:cubicBezTo>
                    <a:cubicBezTo>
                      <a:pt x="603" y="1056"/>
                      <a:pt x="1334" y="1336"/>
                      <a:pt x="2093" y="1336"/>
                    </a:cubicBezTo>
                    <a:cubicBezTo>
                      <a:pt x="2309" y="1336"/>
                      <a:pt x="2526" y="1313"/>
                      <a:pt x="2744" y="1267"/>
                    </a:cubicBezTo>
                    <a:cubicBezTo>
                      <a:pt x="3096" y="1196"/>
                      <a:pt x="3378" y="915"/>
                      <a:pt x="3307" y="563"/>
                    </a:cubicBezTo>
                    <a:cubicBezTo>
                      <a:pt x="3307" y="311"/>
                      <a:pt x="3138" y="60"/>
                      <a:pt x="2901" y="6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5" name="Google Shape;12055;p18"/>
              <p:cNvSpPr/>
              <p:nvPr/>
            </p:nvSpPr>
            <p:spPr>
              <a:xfrm rot="10183708" flipH="1">
                <a:off x="8484093" y="7338"/>
                <a:ext cx="65095" cy="45572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1823" extrusionOk="0">
                    <a:moveTo>
                      <a:pt x="1793" y="0"/>
                    </a:moveTo>
                    <a:cubicBezTo>
                      <a:pt x="1611" y="0"/>
                      <a:pt x="1423" y="93"/>
                      <a:pt x="1337" y="263"/>
                    </a:cubicBezTo>
                    <a:cubicBezTo>
                      <a:pt x="1126" y="615"/>
                      <a:pt x="845" y="615"/>
                      <a:pt x="493" y="615"/>
                    </a:cubicBezTo>
                    <a:cubicBezTo>
                      <a:pt x="142" y="615"/>
                      <a:pt x="1" y="897"/>
                      <a:pt x="142" y="1248"/>
                    </a:cubicBezTo>
                    <a:cubicBezTo>
                      <a:pt x="349" y="1612"/>
                      <a:pt x="749" y="1822"/>
                      <a:pt x="1171" y="1822"/>
                    </a:cubicBezTo>
                    <a:cubicBezTo>
                      <a:pt x="1320" y="1822"/>
                      <a:pt x="1472" y="1796"/>
                      <a:pt x="1619" y="1741"/>
                    </a:cubicBezTo>
                    <a:cubicBezTo>
                      <a:pt x="2041" y="1741"/>
                      <a:pt x="2393" y="1389"/>
                      <a:pt x="2533" y="967"/>
                    </a:cubicBezTo>
                    <a:cubicBezTo>
                      <a:pt x="2604" y="615"/>
                      <a:pt x="2463" y="263"/>
                      <a:pt x="2111" y="123"/>
                    </a:cubicBezTo>
                    <a:cubicBezTo>
                      <a:pt x="2028" y="39"/>
                      <a:pt x="1912" y="0"/>
                      <a:pt x="17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6" name="Google Shape;12056;p18"/>
              <p:cNvSpPr/>
              <p:nvPr/>
            </p:nvSpPr>
            <p:spPr>
              <a:xfrm rot="10183708" flipH="1">
                <a:off x="8807691" y="496623"/>
                <a:ext cx="56621" cy="43972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759" extrusionOk="0">
                    <a:moveTo>
                      <a:pt x="1683" y="0"/>
                    </a:moveTo>
                    <a:cubicBezTo>
                      <a:pt x="1584" y="0"/>
                      <a:pt x="1477" y="23"/>
                      <a:pt x="1366" y="71"/>
                    </a:cubicBezTo>
                    <a:cubicBezTo>
                      <a:pt x="1155" y="211"/>
                      <a:pt x="874" y="211"/>
                      <a:pt x="593" y="211"/>
                    </a:cubicBezTo>
                    <a:cubicBezTo>
                      <a:pt x="449" y="150"/>
                      <a:pt x="335" y="118"/>
                      <a:pt x="250" y="118"/>
                    </a:cubicBezTo>
                    <a:cubicBezTo>
                      <a:pt x="42" y="118"/>
                      <a:pt x="0" y="305"/>
                      <a:pt x="100" y="704"/>
                    </a:cubicBezTo>
                    <a:cubicBezTo>
                      <a:pt x="241" y="1407"/>
                      <a:pt x="593" y="1759"/>
                      <a:pt x="1155" y="1759"/>
                    </a:cubicBezTo>
                    <a:cubicBezTo>
                      <a:pt x="1648" y="1689"/>
                      <a:pt x="2140" y="1266"/>
                      <a:pt x="2210" y="704"/>
                    </a:cubicBezTo>
                    <a:cubicBezTo>
                      <a:pt x="2265" y="268"/>
                      <a:pt x="2024" y="0"/>
                      <a:pt x="16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7" name="Google Shape;12057;p18"/>
              <p:cNvSpPr/>
              <p:nvPr/>
            </p:nvSpPr>
            <p:spPr>
              <a:xfrm rot="10183708" flipH="1">
                <a:off x="8718636" y="678889"/>
                <a:ext cx="52796" cy="49821"/>
              </a:xfrm>
              <a:custGeom>
                <a:avLst/>
                <a:gdLst/>
                <a:ahLst/>
                <a:cxnLst/>
                <a:rect l="l" t="t" r="r" b="b"/>
                <a:pathLst>
                  <a:path w="2112" h="1993" extrusionOk="0">
                    <a:moveTo>
                      <a:pt x="610" y="0"/>
                    </a:moveTo>
                    <a:cubicBezTo>
                      <a:pt x="555" y="0"/>
                      <a:pt x="493" y="22"/>
                      <a:pt x="423" y="75"/>
                    </a:cubicBezTo>
                    <a:cubicBezTo>
                      <a:pt x="141" y="216"/>
                      <a:pt x="1" y="497"/>
                      <a:pt x="141" y="849"/>
                    </a:cubicBezTo>
                    <a:cubicBezTo>
                      <a:pt x="141" y="849"/>
                      <a:pt x="141" y="919"/>
                      <a:pt x="141" y="990"/>
                    </a:cubicBezTo>
                    <a:cubicBezTo>
                      <a:pt x="212" y="1341"/>
                      <a:pt x="423" y="1693"/>
                      <a:pt x="704" y="1834"/>
                    </a:cubicBezTo>
                    <a:cubicBezTo>
                      <a:pt x="845" y="1939"/>
                      <a:pt x="1021" y="1992"/>
                      <a:pt x="1197" y="1992"/>
                    </a:cubicBezTo>
                    <a:cubicBezTo>
                      <a:pt x="1373" y="1992"/>
                      <a:pt x="1548" y="1939"/>
                      <a:pt x="1689" y="1834"/>
                    </a:cubicBezTo>
                    <a:cubicBezTo>
                      <a:pt x="1970" y="1623"/>
                      <a:pt x="2111" y="1341"/>
                      <a:pt x="2041" y="990"/>
                    </a:cubicBezTo>
                    <a:cubicBezTo>
                      <a:pt x="1980" y="745"/>
                      <a:pt x="1759" y="554"/>
                      <a:pt x="1518" y="554"/>
                    </a:cubicBezTo>
                    <a:cubicBezTo>
                      <a:pt x="1482" y="554"/>
                      <a:pt x="1445" y="558"/>
                      <a:pt x="1408" y="568"/>
                    </a:cubicBezTo>
                    <a:cubicBezTo>
                      <a:pt x="1267" y="568"/>
                      <a:pt x="1056" y="427"/>
                      <a:pt x="986" y="357"/>
                    </a:cubicBezTo>
                    <a:cubicBezTo>
                      <a:pt x="880" y="198"/>
                      <a:pt x="775" y="0"/>
                      <a:pt x="6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8" name="Google Shape;12058;p18"/>
              <p:cNvSpPr/>
              <p:nvPr/>
            </p:nvSpPr>
            <p:spPr>
              <a:xfrm rot="10183708" flipH="1">
                <a:off x="8376788" y="418998"/>
                <a:ext cx="40472" cy="61920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477" extrusionOk="0">
                    <a:moveTo>
                      <a:pt x="1126" y="0"/>
                    </a:moveTo>
                    <a:cubicBezTo>
                      <a:pt x="845" y="71"/>
                      <a:pt x="634" y="211"/>
                      <a:pt x="493" y="422"/>
                    </a:cubicBezTo>
                    <a:cubicBezTo>
                      <a:pt x="282" y="845"/>
                      <a:pt x="141" y="1267"/>
                      <a:pt x="71" y="1759"/>
                    </a:cubicBezTo>
                    <a:cubicBezTo>
                      <a:pt x="1" y="2040"/>
                      <a:pt x="212" y="2392"/>
                      <a:pt x="563" y="2463"/>
                    </a:cubicBezTo>
                    <a:cubicBezTo>
                      <a:pt x="600" y="2472"/>
                      <a:pt x="637" y="2476"/>
                      <a:pt x="675" y="2476"/>
                    </a:cubicBezTo>
                    <a:cubicBezTo>
                      <a:pt x="931" y="2476"/>
                      <a:pt x="1206" y="2276"/>
                      <a:pt x="1267" y="1970"/>
                    </a:cubicBezTo>
                    <a:cubicBezTo>
                      <a:pt x="1408" y="1478"/>
                      <a:pt x="1548" y="915"/>
                      <a:pt x="1548" y="352"/>
                    </a:cubicBezTo>
                    <a:cubicBezTo>
                      <a:pt x="1619" y="71"/>
                      <a:pt x="1408" y="0"/>
                      <a:pt x="1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9" name="Google Shape;12059;p18"/>
              <p:cNvSpPr/>
              <p:nvPr/>
            </p:nvSpPr>
            <p:spPr>
              <a:xfrm rot="10183708" flipH="1">
                <a:off x="8930486" y="1046057"/>
                <a:ext cx="58046" cy="35797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432" extrusionOk="0">
                    <a:moveTo>
                      <a:pt x="1633" y="0"/>
                    </a:moveTo>
                    <a:cubicBezTo>
                      <a:pt x="1562" y="0"/>
                      <a:pt x="1486" y="9"/>
                      <a:pt x="1407" y="25"/>
                    </a:cubicBezTo>
                    <a:lnTo>
                      <a:pt x="985" y="166"/>
                    </a:lnTo>
                    <a:cubicBezTo>
                      <a:pt x="633" y="306"/>
                      <a:pt x="141" y="166"/>
                      <a:pt x="71" y="658"/>
                    </a:cubicBezTo>
                    <a:cubicBezTo>
                      <a:pt x="0" y="1010"/>
                      <a:pt x="563" y="1361"/>
                      <a:pt x="1126" y="1432"/>
                    </a:cubicBezTo>
                    <a:cubicBezTo>
                      <a:pt x="1337" y="1432"/>
                      <a:pt x="1618" y="1361"/>
                      <a:pt x="1829" y="1291"/>
                    </a:cubicBezTo>
                    <a:cubicBezTo>
                      <a:pt x="2111" y="1150"/>
                      <a:pt x="2322" y="728"/>
                      <a:pt x="2181" y="377"/>
                    </a:cubicBezTo>
                    <a:cubicBezTo>
                      <a:pt x="2072" y="104"/>
                      <a:pt x="1878" y="0"/>
                      <a:pt x="16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0" name="Google Shape;12060;p18"/>
              <p:cNvSpPr/>
              <p:nvPr/>
            </p:nvSpPr>
            <p:spPr>
              <a:xfrm rot="10183708" flipH="1">
                <a:off x="8750267" y="208867"/>
                <a:ext cx="52796" cy="36947"/>
              </a:xfrm>
              <a:custGeom>
                <a:avLst/>
                <a:gdLst/>
                <a:ahLst/>
                <a:cxnLst/>
                <a:rect l="l" t="t" r="r" b="b"/>
                <a:pathLst>
                  <a:path w="2112" h="1478" extrusionOk="0">
                    <a:moveTo>
                      <a:pt x="493" y="1"/>
                    </a:moveTo>
                    <a:cubicBezTo>
                      <a:pt x="141" y="1"/>
                      <a:pt x="1" y="212"/>
                      <a:pt x="71" y="563"/>
                    </a:cubicBezTo>
                    <a:cubicBezTo>
                      <a:pt x="282" y="1126"/>
                      <a:pt x="845" y="1478"/>
                      <a:pt x="1478" y="1478"/>
                    </a:cubicBezTo>
                    <a:cubicBezTo>
                      <a:pt x="1759" y="1478"/>
                      <a:pt x="1900" y="1267"/>
                      <a:pt x="2041" y="1056"/>
                    </a:cubicBezTo>
                    <a:cubicBezTo>
                      <a:pt x="2111" y="845"/>
                      <a:pt x="2041" y="563"/>
                      <a:pt x="1830" y="423"/>
                    </a:cubicBezTo>
                    <a:cubicBezTo>
                      <a:pt x="1478" y="141"/>
                      <a:pt x="986" y="1"/>
                      <a:pt x="4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1" name="Google Shape;12061;p18"/>
              <p:cNvSpPr/>
              <p:nvPr/>
            </p:nvSpPr>
            <p:spPr>
              <a:xfrm rot="10183708" flipH="1">
                <a:off x="8574729" y="216177"/>
                <a:ext cx="54546" cy="37372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495" extrusionOk="0">
                    <a:moveTo>
                      <a:pt x="1352" y="1"/>
                    </a:moveTo>
                    <a:cubicBezTo>
                      <a:pt x="1276" y="1"/>
                      <a:pt x="1199" y="15"/>
                      <a:pt x="1126" y="44"/>
                    </a:cubicBezTo>
                    <a:cubicBezTo>
                      <a:pt x="422" y="185"/>
                      <a:pt x="0" y="537"/>
                      <a:pt x="141" y="959"/>
                    </a:cubicBezTo>
                    <a:cubicBezTo>
                      <a:pt x="252" y="1293"/>
                      <a:pt x="584" y="1495"/>
                      <a:pt x="961" y="1495"/>
                    </a:cubicBezTo>
                    <a:cubicBezTo>
                      <a:pt x="1061" y="1495"/>
                      <a:pt x="1164" y="1481"/>
                      <a:pt x="1267" y="1451"/>
                    </a:cubicBezTo>
                    <a:cubicBezTo>
                      <a:pt x="1829" y="1381"/>
                      <a:pt x="2181" y="959"/>
                      <a:pt x="2040" y="537"/>
                    </a:cubicBezTo>
                    <a:cubicBezTo>
                      <a:pt x="1929" y="203"/>
                      <a:pt x="1642" y="1"/>
                      <a:pt x="13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2" name="Google Shape;12062;p18"/>
              <p:cNvSpPr/>
              <p:nvPr/>
            </p:nvSpPr>
            <p:spPr>
              <a:xfrm rot="10183708" flipH="1">
                <a:off x="8582035" y="457144"/>
                <a:ext cx="36947" cy="51896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2076" extrusionOk="0">
                    <a:moveTo>
                      <a:pt x="677" y="1"/>
                    </a:moveTo>
                    <a:cubicBezTo>
                      <a:pt x="580" y="1"/>
                      <a:pt x="492" y="36"/>
                      <a:pt x="422" y="106"/>
                    </a:cubicBezTo>
                    <a:cubicBezTo>
                      <a:pt x="141" y="247"/>
                      <a:pt x="0" y="810"/>
                      <a:pt x="141" y="1443"/>
                    </a:cubicBezTo>
                    <a:cubicBezTo>
                      <a:pt x="141" y="1724"/>
                      <a:pt x="281" y="2076"/>
                      <a:pt x="703" y="2076"/>
                    </a:cubicBezTo>
                    <a:cubicBezTo>
                      <a:pt x="1126" y="2076"/>
                      <a:pt x="1266" y="1794"/>
                      <a:pt x="1337" y="1372"/>
                    </a:cubicBezTo>
                    <a:cubicBezTo>
                      <a:pt x="1477" y="950"/>
                      <a:pt x="1337" y="458"/>
                      <a:pt x="985" y="106"/>
                    </a:cubicBezTo>
                    <a:cubicBezTo>
                      <a:pt x="879" y="36"/>
                      <a:pt x="774" y="1"/>
                      <a:pt x="6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3" name="Google Shape;12063;p18"/>
              <p:cNvSpPr/>
              <p:nvPr/>
            </p:nvSpPr>
            <p:spPr>
              <a:xfrm rot="10183708" flipH="1">
                <a:off x="8494188" y="473808"/>
                <a:ext cx="56296" cy="53296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2132" extrusionOk="0">
                    <a:moveTo>
                      <a:pt x="1598" y="1"/>
                    </a:moveTo>
                    <a:cubicBezTo>
                      <a:pt x="1488" y="1"/>
                      <a:pt x="1372" y="40"/>
                      <a:pt x="1267" y="119"/>
                    </a:cubicBezTo>
                    <a:cubicBezTo>
                      <a:pt x="844" y="612"/>
                      <a:pt x="422" y="1034"/>
                      <a:pt x="0" y="1597"/>
                    </a:cubicBezTo>
                    <a:lnTo>
                      <a:pt x="0" y="1808"/>
                    </a:lnTo>
                    <a:cubicBezTo>
                      <a:pt x="0" y="1878"/>
                      <a:pt x="141" y="2019"/>
                      <a:pt x="211" y="2089"/>
                    </a:cubicBezTo>
                    <a:cubicBezTo>
                      <a:pt x="289" y="2115"/>
                      <a:pt x="375" y="2131"/>
                      <a:pt x="461" y="2131"/>
                    </a:cubicBezTo>
                    <a:cubicBezTo>
                      <a:pt x="610" y="2131"/>
                      <a:pt x="755" y="2082"/>
                      <a:pt x="844" y="1948"/>
                    </a:cubicBezTo>
                    <a:cubicBezTo>
                      <a:pt x="1056" y="1456"/>
                      <a:pt x="1478" y="1175"/>
                      <a:pt x="1900" y="964"/>
                    </a:cubicBezTo>
                    <a:cubicBezTo>
                      <a:pt x="2181" y="823"/>
                      <a:pt x="2251" y="542"/>
                      <a:pt x="2040" y="330"/>
                    </a:cubicBezTo>
                    <a:cubicBezTo>
                      <a:pt x="1952" y="111"/>
                      <a:pt x="1782" y="1"/>
                      <a:pt x="15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4" name="Google Shape;12064;p18"/>
              <p:cNvSpPr/>
              <p:nvPr/>
            </p:nvSpPr>
            <p:spPr>
              <a:xfrm rot="10183708" flipH="1">
                <a:off x="8461713" y="309201"/>
                <a:ext cx="40472" cy="4534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14" extrusionOk="0">
                    <a:moveTo>
                      <a:pt x="704" y="1"/>
                    </a:moveTo>
                    <a:cubicBezTo>
                      <a:pt x="282" y="71"/>
                      <a:pt x="1" y="775"/>
                      <a:pt x="142" y="1408"/>
                    </a:cubicBezTo>
                    <a:cubicBezTo>
                      <a:pt x="194" y="1669"/>
                      <a:pt x="362" y="1813"/>
                      <a:pt x="589" y="1813"/>
                    </a:cubicBezTo>
                    <a:cubicBezTo>
                      <a:pt x="668" y="1813"/>
                      <a:pt x="754" y="1796"/>
                      <a:pt x="845" y="1759"/>
                    </a:cubicBezTo>
                    <a:cubicBezTo>
                      <a:pt x="1338" y="1689"/>
                      <a:pt x="1619" y="1197"/>
                      <a:pt x="1478" y="704"/>
                    </a:cubicBezTo>
                    <a:cubicBezTo>
                      <a:pt x="1478" y="282"/>
                      <a:pt x="1127" y="1"/>
                      <a:pt x="7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5" name="Google Shape;12065;p18"/>
              <p:cNvSpPr/>
              <p:nvPr/>
            </p:nvSpPr>
            <p:spPr>
              <a:xfrm rot="10183708" flipH="1">
                <a:off x="8647337" y="387934"/>
                <a:ext cx="52771" cy="41797"/>
              </a:xfrm>
              <a:custGeom>
                <a:avLst/>
                <a:gdLst/>
                <a:ahLst/>
                <a:cxnLst/>
                <a:rect l="l" t="t" r="r" b="b"/>
                <a:pathLst>
                  <a:path w="2111" h="1672" extrusionOk="0">
                    <a:moveTo>
                      <a:pt x="1513" y="0"/>
                    </a:moveTo>
                    <a:cubicBezTo>
                      <a:pt x="1407" y="0"/>
                      <a:pt x="1302" y="36"/>
                      <a:pt x="1196" y="106"/>
                    </a:cubicBezTo>
                    <a:cubicBezTo>
                      <a:pt x="915" y="317"/>
                      <a:pt x="704" y="458"/>
                      <a:pt x="493" y="669"/>
                    </a:cubicBezTo>
                    <a:cubicBezTo>
                      <a:pt x="282" y="880"/>
                      <a:pt x="0" y="1091"/>
                      <a:pt x="282" y="1443"/>
                    </a:cubicBezTo>
                    <a:cubicBezTo>
                      <a:pt x="387" y="1618"/>
                      <a:pt x="510" y="1671"/>
                      <a:pt x="642" y="1671"/>
                    </a:cubicBezTo>
                    <a:cubicBezTo>
                      <a:pt x="774" y="1671"/>
                      <a:pt x="915" y="1618"/>
                      <a:pt x="1056" y="1583"/>
                    </a:cubicBezTo>
                    <a:cubicBezTo>
                      <a:pt x="1478" y="1443"/>
                      <a:pt x="1759" y="1232"/>
                      <a:pt x="1970" y="880"/>
                    </a:cubicBezTo>
                    <a:cubicBezTo>
                      <a:pt x="2111" y="598"/>
                      <a:pt x="2040" y="317"/>
                      <a:pt x="1829" y="106"/>
                    </a:cubicBezTo>
                    <a:cubicBezTo>
                      <a:pt x="1724" y="36"/>
                      <a:pt x="1618" y="0"/>
                      <a:pt x="15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6" name="Google Shape;12066;p18"/>
              <p:cNvSpPr/>
              <p:nvPr/>
            </p:nvSpPr>
            <p:spPr>
              <a:xfrm rot="10183708" flipH="1">
                <a:off x="8766510" y="614030"/>
                <a:ext cx="45747" cy="37847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514" extrusionOk="0">
                    <a:moveTo>
                      <a:pt x="900" y="1"/>
                    </a:moveTo>
                    <a:cubicBezTo>
                      <a:pt x="796" y="1"/>
                      <a:pt x="684" y="12"/>
                      <a:pt x="563" y="36"/>
                    </a:cubicBezTo>
                    <a:cubicBezTo>
                      <a:pt x="282" y="36"/>
                      <a:pt x="1" y="177"/>
                      <a:pt x="71" y="670"/>
                    </a:cubicBezTo>
                    <a:cubicBezTo>
                      <a:pt x="212" y="1162"/>
                      <a:pt x="634" y="1514"/>
                      <a:pt x="1196" y="1514"/>
                    </a:cubicBezTo>
                    <a:cubicBezTo>
                      <a:pt x="1548" y="1443"/>
                      <a:pt x="1830" y="1092"/>
                      <a:pt x="1759" y="740"/>
                    </a:cubicBezTo>
                    <a:cubicBezTo>
                      <a:pt x="1701" y="274"/>
                      <a:pt x="1401" y="1"/>
                      <a:pt x="9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7" name="Google Shape;12067;p18"/>
              <p:cNvSpPr/>
              <p:nvPr/>
            </p:nvSpPr>
            <p:spPr>
              <a:xfrm rot="10183708" flipH="1">
                <a:off x="8940727" y="1221345"/>
                <a:ext cx="51021" cy="35597"/>
              </a:xfrm>
              <a:custGeom>
                <a:avLst/>
                <a:gdLst/>
                <a:ahLst/>
                <a:cxnLst/>
                <a:rect l="l" t="t" r="r" b="b"/>
                <a:pathLst>
                  <a:path w="2041" h="1424" extrusionOk="0">
                    <a:moveTo>
                      <a:pt x="1337" y="1"/>
                    </a:moveTo>
                    <a:cubicBezTo>
                      <a:pt x="1126" y="71"/>
                      <a:pt x="985" y="141"/>
                      <a:pt x="844" y="212"/>
                    </a:cubicBezTo>
                    <a:cubicBezTo>
                      <a:pt x="563" y="352"/>
                      <a:pt x="0" y="493"/>
                      <a:pt x="211" y="985"/>
                    </a:cubicBezTo>
                    <a:cubicBezTo>
                      <a:pt x="352" y="1361"/>
                      <a:pt x="618" y="1423"/>
                      <a:pt x="862" y="1423"/>
                    </a:cubicBezTo>
                    <a:cubicBezTo>
                      <a:pt x="985" y="1423"/>
                      <a:pt x="1102" y="1407"/>
                      <a:pt x="1196" y="1407"/>
                    </a:cubicBezTo>
                    <a:cubicBezTo>
                      <a:pt x="1477" y="1407"/>
                      <a:pt x="1759" y="1196"/>
                      <a:pt x="1899" y="985"/>
                    </a:cubicBezTo>
                    <a:cubicBezTo>
                      <a:pt x="2040" y="774"/>
                      <a:pt x="2040" y="493"/>
                      <a:pt x="1899" y="352"/>
                    </a:cubicBezTo>
                    <a:cubicBezTo>
                      <a:pt x="1759" y="71"/>
                      <a:pt x="1548" y="1"/>
                      <a:pt x="13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8" name="Google Shape;12068;p18"/>
              <p:cNvSpPr/>
              <p:nvPr/>
            </p:nvSpPr>
            <p:spPr>
              <a:xfrm rot="10183708" flipH="1">
                <a:off x="8766639" y="280913"/>
                <a:ext cx="51021" cy="53846"/>
              </a:xfrm>
              <a:custGeom>
                <a:avLst/>
                <a:gdLst/>
                <a:ahLst/>
                <a:cxnLst/>
                <a:rect l="l" t="t" r="r" b="b"/>
                <a:pathLst>
                  <a:path w="2041" h="2154" extrusionOk="0">
                    <a:moveTo>
                      <a:pt x="598" y="1"/>
                    </a:moveTo>
                    <a:cubicBezTo>
                      <a:pt x="490" y="1"/>
                      <a:pt x="381" y="46"/>
                      <a:pt x="281" y="171"/>
                    </a:cubicBezTo>
                    <a:cubicBezTo>
                      <a:pt x="0" y="452"/>
                      <a:pt x="211" y="663"/>
                      <a:pt x="422" y="874"/>
                    </a:cubicBezTo>
                    <a:cubicBezTo>
                      <a:pt x="633" y="1085"/>
                      <a:pt x="774" y="1437"/>
                      <a:pt x="915" y="1718"/>
                    </a:cubicBezTo>
                    <a:cubicBezTo>
                      <a:pt x="976" y="1963"/>
                      <a:pt x="1196" y="2154"/>
                      <a:pt x="1437" y="2154"/>
                    </a:cubicBezTo>
                    <a:cubicBezTo>
                      <a:pt x="1474" y="2154"/>
                      <a:pt x="1511" y="2150"/>
                      <a:pt x="1548" y="2140"/>
                    </a:cubicBezTo>
                    <a:cubicBezTo>
                      <a:pt x="1899" y="2000"/>
                      <a:pt x="2040" y="1789"/>
                      <a:pt x="1829" y="1507"/>
                    </a:cubicBezTo>
                    <a:cubicBezTo>
                      <a:pt x="1618" y="1296"/>
                      <a:pt x="1548" y="1015"/>
                      <a:pt x="1548" y="733"/>
                    </a:cubicBezTo>
                    <a:cubicBezTo>
                      <a:pt x="1548" y="452"/>
                      <a:pt x="1337" y="311"/>
                      <a:pt x="1126" y="241"/>
                    </a:cubicBezTo>
                    <a:cubicBezTo>
                      <a:pt x="989" y="150"/>
                      <a:pt x="795" y="1"/>
                      <a:pt x="5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9" name="Google Shape;12069;p18"/>
              <p:cNvSpPr/>
              <p:nvPr/>
            </p:nvSpPr>
            <p:spPr>
              <a:xfrm rot="10183708" flipH="1">
                <a:off x="8909117" y="41645"/>
                <a:ext cx="58071" cy="34972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1399" extrusionOk="0">
                    <a:moveTo>
                      <a:pt x="794" y="1"/>
                    </a:moveTo>
                    <a:cubicBezTo>
                      <a:pt x="622" y="1"/>
                      <a:pt x="443" y="78"/>
                      <a:pt x="353" y="214"/>
                    </a:cubicBezTo>
                    <a:cubicBezTo>
                      <a:pt x="71" y="425"/>
                      <a:pt x="1" y="777"/>
                      <a:pt x="142" y="1059"/>
                    </a:cubicBezTo>
                    <a:cubicBezTo>
                      <a:pt x="271" y="1274"/>
                      <a:pt x="453" y="1358"/>
                      <a:pt x="655" y="1358"/>
                    </a:cubicBezTo>
                    <a:cubicBezTo>
                      <a:pt x="783" y="1358"/>
                      <a:pt x="920" y="1324"/>
                      <a:pt x="1056" y="1270"/>
                    </a:cubicBezTo>
                    <a:cubicBezTo>
                      <a:pt x="1134" y="1192"/>
                      <a:pt x="1211" y="1162"/>
                      <a:pt x="1292" y="1162"/>
                    </a:cubicBezTo>
                    <a:cubicBezTo>
                      <a:pt x="1432" y="1162"/>
                      <a:pt x="1582" y="1251"/>
                      <a:pt x="1759" y="1340"/>
                    </a:cubicBezTo>
                    <a:cubicBezTo>
                      <a:pt x="1801" y="1381"/>
                      <a:pt x="1854" y="1398"/>
                      <a:pt x="1910" y="1398"/>
                    </a:cubicBezTo>
                    <a:cubicBezTo>
                      <a:pt x="2047" y="1398"/>
                      <a:pt x="2202" y="1299"/>
                      <a:pt x="2252" y="1199"/>
                    </a:cubicBezTo>
                    <a:cubicBezTo>
                      <a:pt x="2322" y="918"/>
                      <a:pt x="2252" y="707"/>
                      <a:pt x="2111" y="636"/>
                    </a:cubicBezTo>
                    <a:cubicBezTo>
                      <a:pt x="1689" y="566"/>
                      <a:pt x="1337" y="355"/>
                      <a:pt x="1056" y="74"/>
                    </a:cubicBezTo>
                    <a:cubicBezTo>
                      <a:pt x="981" y="24"/>
                      <a:pt x="889" y="1"/>
                      <a:pt x="7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0" name="Google Shape;12070;p18"/>
              <p:cNvSpPr/>
              <p:nvPr/>
            </p:nvSpPr>
            <p:spPr>
              <a:xfrm rot="10183708" flipH="1">
                <a:off x="8794351" y="1151931"/>
                <a:ext cx="31673" cy="59821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2393" extrusionOk="0">
                    <a:moveTo>
                      <a:pt x="563" y="1"/>
                    </a:moveTo>
                    <a:cubicBezTo>
                      <a:pt x="423" y="1"/>
                      <a:pt x="423" y="1"/>
                      <a:pt x="423" y="141"/>
                    </a:cubicBezTo>
                    <a:cubicBezTo>
                      <a:pt x="1" y="775"/>
                      <a:pt x="352" y="1478"/>
                      <a:pt x="423" y="2111"/>
                    </a:cubicBezTo>
                    <a:cubicBezTo>
                      <a:pt x="423" y="2252"/>
                      <a:pt x="563" y="2393"/>
                      <a:pt x="775" y="2393"/>
                    </a:cubicBezTo>
                    <a:cubicBezTo>
                      <a:pt x="915" y="2393"/>
                      <a:pt x="1126" y="2322"/>
                      <a:pt x="1126" y="2111"/>
                    </a:cubicBezTo>
                    <a:cubicBezTo>
                      <a:pt x="1197" y="1619"/>
                      <a:pt x="1197" y="1126"/>
                      <a:pt x="1267" y="634"/>
                    </a:cubicBezTo>
                    <a:cubicBezTo>
                      <a:pt x="1267" y="71"/>
                      <a:pt x="704" y="282"/>
                      <a:pt x="5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1" name="Google Shape;12071;p18"/>
              <p:cNvSpPr/>
              <p:nvPr/>
            </p:nvSpPr>
            <p:spPr>
              <a:xfrm rot="10183708" flipH="1">
                <a:off x="8650979" y="56959"/>
                <a:ext cx="38722" cy="42022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681" extrusionOk="0">
                    <a:moveTo>
                      <a:pt x="726" y="1"/>
                    </a:moveTo>
                    <a:cubicBezTo>
                      <a:pt x="671" y="1"/>
                      <a:pt x="616" y="11"/>
                      <a:pt x="563" y="32"/>
                    </a:cubicBezTo>
                    <a:cubicBezTo>
                      <a:pt x="141" y="173"/>
                      <a:pt x="1" y="524"/>
                      <a:pt x="141" y="876"/>
                    </a:cubicBezTo>
                    <a:cubicBezTo>
                      <a:pt x="201" y="1355"/>
                      <a:pt x="516" y="1681"/>
                      <a:pt x="825" y="1681"/>
                    </a:cubicBezTo>
                    <a:cubicBezTo>
                      <a:pt x="879" y="1681"/>
                      <a:pt x="933" y="1671"/>
                      <a:pt x="985" y="1650"/>
                    </a:cubicBezTo>
                    <a:cubicBezTo>
                      <a:pt x="1337" y="1509"/>
                      <a:pt x="1548" y="1087"/>
                      <a:pt x="1408" y="735"/>
                    </a:cubicBezTo>
                    <a:cubicBezTo>
                      <a:pt x="1348" y="317"/>
                      <a:pt x="1035" y="1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2" name="Google Shape;12072;p18"/>
              <p:cNvSpPr/>
              <p:nvPr/>
            </p:nvSpPr>
            <p:spPr>
              <a:xfrm rot="10183708" flipH="1">
                <a:off x="8828525" y="991439"/>
                <a:ext cx="42222" cy="46746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870" extrusionOk="0">
                    <a:moveTo>
                      <a:pt x="451" y="0"/>
                    </a:moveTo>
                    <a:cubicBezTo>
                      <a:pt x="399" y="0"/>
                      <a:pt x="343" y="17"/>
                      <a:pt x="282" y="58"/>
                    </a:cubicBezTo>
                    <a:cubicBezTo>
                      <a:pt x="0" y="129"/>
                      <a:pt x="0" y="410"/>
                      <a:pt x="71" y="692"/>
                    </a:cubicBezTo>
                    <a:cubicBezTo>
                      <a:pt x="141" y="1043"/>
                      <a:pt x="352" y="1325"/>
                      <a:pt x="563" y="1606"/>
                    </a:cubicBezTo>
                    <a:cubicBezTo>
                      <a:pt x="691" y="1776"/>
                      <a:pt x="870" y="1869"/>
                      <a:pt x="1054" y="1869"/>
                    </a:cubicBezTo>
                    <a:cubicBezTo>
                      <a:pt x="1174" y="1869"/>
                      <a:pt x="1296" y="1830"/>
                      <a:pt x="1407" y="1747"/>
                    </a:cubicBezTo>
                    <a:cubicBezTo>
                      <a:pt x="1689" y="1536"/>
                      <a:pt x="1618" y="1184"/>
                      <a:pt x="1477" y="973"/>
                    </a:cubicBezTo>
                    <a:cubicBezTo>
                      <a:pt x="1266" y="692"/>
                      <a:pt x="1055" y="410"/>
                      <a:pt x="774" y="199"/>
                    </a:cubicBezTo>
                    <a:cubicBezTo>
                      <a:pt x="675" y="100"/>
                      <a:pt x="575" y="0"/>
                      <a:pt x="4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3" name="Google Shape;12073;p18"/>
              <p:cNvSpPr/>
              <p:nvPr/>
            </p:nvSpPr>
            <p:spPr>
              <a:xfrm rot="10183708" flipH="1">
                <a:off x="8546377" y="121142"/>
                <a:ext cx="47496" cy="33447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338" extrusionOk="0">
                    <a:moveTo>
                      <a:pt x="1371" y="1"/>
                    </a:moveTo>
                    <a:cubicBezTo>
                      <a:pt x="1282" y="1"/>
                      <a:pt x="1196" y="24"/>
                      <a:pt x="1126" y="71"/>
                    </a:cubicBezTo>
                    <a:cubicBezTo>
                      <a:pt x="915" y="141"/>
                      <a:pt x="704" y="282"/>
                      <a:pt x="493" y="352"/>
                    </a:cubicBezTo>
                    <a:cubicBezTo>
                      <a:pt x="282" y="493"/>
                      <a:pt x="0" y="563"/>
                      <a:pt x="71" y="845"/>
                    </a:cubicBezTo>
                    <a:cubicBezTo>
                      <a:pt x="141" y="1196"/>
                      <a:pt x="352" y="1267"/>
                      <a:pt x="704" y="1337"/>
                    </a:cubicBezTo>
                    <a:lnTo>
                      <a:pt x="915" y="1337"/>
                    </a:lnTo>
                    <a:cubicBezTo>
                      <a:pt x="1196" y="1267"/>
                      <a:pt x="1407" y="1196"/>
                      <a:pt x="1618" y="985"/>
                    </a:cubicBezTo>
                    <a:cubicBezTo>
                      <a:pt x="1829" y="845"/>
                      <a:pt x="1900" y="563"/>
                      <a:pt x="1829" y="282"/>
                    </a:cubicBezTo>
                    <a:cubicBezTo>
                      <a:pt x="1735" y="94"/>
                      <a:pt x="1548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4" name="Google Shape;12074;p18"/>
              <p:cNvSpPr/>
              <p:nvPr/>
            </p:nvSpPr>
            <p:spPr>
              <a:xfrm rot="10183708" flipH="1">
                <a:off x="8406165" y="273030"/>
                <a:ext cx="49271" cy="29748"/>
              </a:xfrm>
              <a:custGeom>
                <a:avLst/>
                <a:gdLst/>
                <a:ahLst/>
                <a:cxnLst/>
                <a:rect l="l" t="t" r="r" b="b"/>
                <a:pathLst>
                  <a:path w="1971" h="1190" extrusionOk="0">
                    <a:moveTo>
                      <a:pt x="1432" y="1"/>
                    </a:moveTo>
                    <a:cubicBezTo>
                      <a:pt x="1329" y="1"/>
                      <a:pt x="1220" y="32"/>
                      <a:pt x="1126" y="64"/>
                    </a:cubicBezTo>
                    <a:cubicBezTo>
                      <a:pt x="915" y="134"/>
                      <a:pt x="704" y="205"/>
                      <a:pt x="493" y="275"/>
                    </a:cubicBezTo>
                    <a:cubicBezTo>
                      <a:pt x="282" y="345"/>
                      <a:pt x="0" y="416"/>
                      <a:pt x="0" y="697"/>
                    </a:cubicBezTo>
                    <a:cubicBezTo>
                      <a:pt x="0" y="1049"/>
                      <a:pt x="282" y="1119"/>
                      <a:pt x="563" y="1189"/>
                    </a:cubicBezTo>
                    <a:lnTo>
                      <a:pt x="915" y="1189"/>
                    </a:lnTo>
                    <a:cubicBezTo>
                      <a:pt x="1126" y="1189"/>
                      <a:pt x="1407" y="1049"/>
                      <a:pt x="1618" y="908"/>
                    </a:cubicBezTo>
                    <a:cubicBezTo>
                      <a:pt x="1759" y="697"/>
                      <a:pt x="1970" y="486"/>
                      <a:pt x="1759" y="205"/>
                    </a:cubicBezTo>
                    <a:cubicBezTo>
                      <a:pt x="1681" y="49"/>
                      <a:pt x="1560" y="1"/>
                      <a:pt x="1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5" name="Google Shape;12075;p18"/>
              <p:cNvSpPr/>
              <p:nvPr/>
            </p:nvSpPr>
            <p:spPr>
              <a:xfrm rot="10183708" flipH="1">
                <a:off x="8657253" y="529240"/>
                <a:ext cx="38697" cy="47446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898" extrusionOk="0">
                    <a:moveTo>
                      <a:pt x="523" y="1"/>
                    </a:moveTo>
                    <a:cubicBezTo>
                      <a:pt x="440" y="1"/>
                      <a:pt x="356" y="24"/>
                      <a:pt x="282" y="74"/>
                    </a:cubicBezTo>
                    <a:cubicBezTo>
                      <a:pt x="71" y="215"/>
                      <a:pt x="0" y="426"/>
                      <a:pt x="141" y="637"/>
                    </a:cubicBezTo>
                    <a:cubicBezTo>
                      <a:pt x="211" y="918"/>
                      <a:pt x="352" y="1200"/>
                      <a:pt x="493" y="1411"/>
                    </a:cubicBezTo>
                    <a:cubicBezTo>
                      <a:pt x="659" y="1632"/>
                      <a:pt x="781" y="1897"/>
                      <a:pt x="997" y="1897"/>
                    </a:cubicBezTo>
                    <a:cubicBezTo>
                      <a:pt x="1056" y="1897"/>
                      <a:pt x="1121" y="1878"/>
                      <a:pt x="1196" y="1833"/>
                    </a:cubicBezTo>
                    <a:cubicBezTo>
                      <a:pt x="1548" y="1622"/>
                      <a:pt x="1407" y="1411"/>
                      <a:pt x="1337" y="1129"/>
                    </a:cubicBezTo>
                    <a:cubicBezTo>
                      <a:pt x="1266" y="778"/>
                      <a:pt x="1126" y="496"/>
                      <a:pt x="915" y="215"/>
                    </a:cubicBezTo>
                    <a:cubicBezTo>
                      <a:pt x="824" y="79"/>
                      <a:pt x="674" y="1"/>
                      <a:pt x="5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6" name="Google Shape;12076;p18"/>
              <p:cNvSpPr/>
              <p:nvPr/>
            </p:nvSpPr>
            <p:spPr>
              <a:xfrm rot="10183708" flipH="1">
                <a:off x="8747508" y="481919"/>
                <a:ext cx="42222" cy="33447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338" extrusionOk="0">
                    <a:moveTo>
                      <a:pt x="1408" y="0"/>
                    </a:moveTo>
                    <a:cubicBezTo>
                      <a:pt x="1056" y="141"/>
                      <a:pt x="704" y="141"/>
                      <a:pt x="352" y="141"/>
                    </a:cubicBezTo>
                    <a:cubicBezTo>
                      <a:pt x="323" y="134"/>
                      <a:pt x="295" y="130"/>
                      <a:pt x="270" y="130"/>
                    </a:cubicBezTo>
                    <a:cubicBezTo>
                      <a:pt x="57" y="130"/>
                      <a:pt x="1" y="382"/>
                      <a:pt x="1" y="634"/>
                    </a:cubicBezTo>
                    <a:cubicBezTo>
                      <a:pt x="212" y="915"/>
                      <a:pt x="282" y="1337"/>
                      <a:pt x="774" y="1337"/>
                    </a:cubicBezTo>
                    <a:cubicBezTo>
                      <a:pt x="1197" y="1126"/>
                      <a:pt x="1548" y="774"/>
                      <a:pt x="1689" y="352"/>
                    </a:cubicBezTo>
                    <a:cubicBezTo>
                      <a:pt x="1689" y="141"/>
                      <a:pt x="1619" y="0"/>
                      <a:pt x="14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7" name="Google Shape;12077;p18"/>
              <p:cNvSpPr/>
              <p:nvPr/>
            </p:nvSpPr>
            <p:spPr>
              <a:xfrm rot="10183708" flipH="1">
                <a:off x="8507368" y="578695"/>
                <a:ext cx="42222" cy="298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93" extrusionOk="0">
                    <a:moveTo>
                      <a:pt x="869" y="0"/>
                    </a:moveTo>
                    <a:cubicBezTo>
                      <a:pt x="747" y="0"/>
                      <a:pt x="620" y="18"/>
                      <a:pt x="493" y="54"/>
                    </a:cubicBezTo>
                    <a:cubicBezTo>
                      <a:pt x="141" y="124"/>
                      <a:pt x="1" y="265"/>
                      <a:pt x="71" y="617"/>
                    </a:cubicBezTo>
                    <a:cubicBezTo>
                      <a:pt x="132" y="985"/>
                      <a:pt x="462" y="1193"/>
                      <a:pt x="872" y="1193"/>
                    </a:cubicBezTo>
                    <a:cubicBezTo>
                      <a:pt x="932" y="1193"/>
                      <a:pt x="993" y="1189"/>
                      <a:pt x="1056" y="1180"/>
                    </a:cubicBezTo>
                    <a:cubicBezTo>
                      <a:pt x="1408" y="1109"/>
                      <a:pt x="1689" y="687"/>
                      <a:pt x="1619" y="406"/>
                    </a:cubicBezTo>
                    <a:cubicBezTo>
                      <a:pt x="1514" y="145"/>
                      <a:pt x="1216" y="0"/>
                      <a:pt x="8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8" name="Google Shape;12078;p18"/>
              <p:cNvSpPr/>
              <p:nvPr/>
            </p:nvSpPr>
            <p:spPr>
              <a:xfrm rot="10183708" flipH="1">
                <a:off x="8626672" y="318177"/>
                <a:ext cx="36972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48" extrusionOk="0">
                    <a:moveTo>
                      <a:pt x="493" y="1"/>
                    </a:moveTo>
                    <a:cubicBezTo>
                      <a:pt x="212" y="71"/>
                      <a:pt x="1" y="423"/>
                      <a:pt x="142" y="704"/>
                    </a:cubicBezTo>
                    <a:cubicBezTo>
                      <a:pt x="142" y="1083"/>
                      <a:pt x="424" y="1348"/>
                      <a:pt x="787" y="1348"/>
                    </a:cubicBezTo>
                    <a:cubicBezTo>
                      <a:pt x="829" y="1348"/>
                      <a:pt x="872" y="1344"/>
                      <a:pt x="915" y="1337"/>
                    </a:cubicBezTo>
                    <a:cubicBezTo>
                      <a:pt x="1197" y="1337"/>
                      <a:pt x="1478" y="1056"/>
                      <a:pt x="1408" y="704"/>
                    </a:cubicBezTo>
                    <a:cubicBezTo>
                      <a:pt x="1267" y="282"/>
                      <a:pt x="915" y="1"/>
                      <a:pt x="4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9" name="Google Shape;12079;p18"/>
              <p:cNvSpPr/>
              <p:nvPr/>
            </p:nvSpPr>
            <p:spPr>
              <a:xfrm rot="10183708" flipH="1">
                <a:off x="8670930" y="9718"/>
                <a:ext cx="33422" cy="41447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658" extrusionOk="0">
                    <a:moveTo>
                      <a:pt x="647" y="0"/>
                    </a:moveTo>
                    <a:cubicBezTo>
                      <a:pt x="597" y="0"/>
                      <a:pt x="546" y="10"/>
                      <a:pt x="493" y="32"/>
                    </a:cubicBezTo>
                    <a:cubicBezTo>
                      <a:pt x="141" y="102"/>
                      <a:pt x="0" y="454"/>
                      <a:pt x="141" y="1016"/>
                    </a:cubicBezTo>
                    <a:cubicBezTo>
                      <a:pt x="206" y="1277"/>
                      <a:pt x="331" y="1657"/>
                      <a:pt x="739" y="1657"/>
                    </a:cubicBezTo>
                    <a:cubicBezTo>
                      <a:pt x="772" y="1657"/>
                      <a:pt x="807" y="1655"/>
                      <a:pt x="844" y="1650"/>
                    </a:cubicBezTo>
                    <a:cubicBezTo>
                      <a:pt x="1337" y="1509"/>
                      <a:pt x="1266" y="1157"/>
                      <a:pt x="1196" y="735"/>
                    </a:cubicBezTo>
                    <a:cubicBezTo>
                      <a:pt x="1136" y="317"/>
                      <a:pt x="924" y="0"/>
                      <a:pt x="6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0" name="Google Shape;12080;p18"/>
              <p:cNvSpPr/>
              <p:nvPr/>
            </p:nvSpPr>
            <p:spPr>
              <a:xfrm rot="10183708" flipH="1">
                <a:off x="8439310" y="532623"/>
                <a:ext cx="45747" cy="24423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977" extrusionOk="0">
                    <a:moveTo>
                      <a:pt x="493" y="0"/>
                    </a:moveTo>
                    <a:cubicBezTo>
                      <a:pt x="141" y="71"/>
                      <a:pt x="0" y="422"/>
                      <a:pt x="211" y="704"/>
                    </a:cubicBezTo>
                    <a:cubicBezTo>
                      <a:pt x="397" y="889"/>
                      <a:pt x="661" y="977"/>
                      <a:pt x="921" y="977"/>
                    </a:cubicBezTo>
                    <a:cubicBezTo>
                      <a:pt x="1153" y="977"/>
                      <a:pt x="1382" y="907"/>
                      <a:pt x="1548" y="774"/>
                    </a:cubicBezTo>
                    <a:cubicBezTo>
                      <a:pt x="1829" y="493"/>
                      <a:pt x="1689" y="71"/>
                      <a:pt x="1337" y="71"/>
                    </a:cubicBezTo>
                    <a:lnTo>
                      <a:pt x="1055" y="71"/>
                    </a:lnTo>
                    <a:cubicBezTo>
                      <a:pt x="844" y="71"/>
                      <a:pt x="704" y="71"/>
                      <a:pt x="4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1" name="Google Shape;12081;p18"/>
              <p:cNvSpPr/>
              <p:nvPr/>
            </p:nvSpPr>
            <p:spPr>
              <a:xfrm rot="10183708" flipH="1">
                <a:off x="8357153" y="98534"/>
                <a:ext cx="33447" cy="3019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208" extrusionOk="0">
                    <a:moveTo>
                      <a:pt x="282" y="1"/>
                    </a:moveTo>
                    <a:cubicBezTo>
                      <a:pt x="1" y="71"/>
                      <a:pt x="71" y="352"/>
                      <a:pt x="71" y="563"/>
                    </a:cubicBezTo>
                    <a:cubicBezTo>
                      <a:pt x="134" y="942"/>
                      <a:pt x="480" y="1207"/>
                      <a:pt x="855" y="1207"/>
                    </a:cubicBezTo>
                    <a:cubicBezTo>
                      <a:pt x="898" y="1207"/>
                      <a:pt x="942" y="1204"/>
                      <a:pt x="985" y="1197"/>
                    </a:cubicBezTo>
                    <a:cubicBezTo>
                      <a:pt x="1196" y="1126"/>
                      <a:pt x="1337" y="915"/>
                      <a:pt x="1337" y="704"/>
                    </a:cubicBezTo>
                    <a:cubicBezTo>
                      <a:pt x="1126" y="352"/>
                      <a:pt x="70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2" name="Google Shape;12082;p18"/>
              <p:cNvSpPr/>
              <p:nvPr/>
            </p:nvSpPr>
            <p:spPr>
              <a:xfrm rot="10183708" flipH="1">
                <a:off x="8967369" y="1084185"/>
                <a:ext cx="31698" cy="31023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12" y="1"/>
                    </a:moveTo>
                    <a:cubicBezTo>
                      <a:pt x="754" y="1"/>
                      <a:pt x="694" y="15"/>
                      <a:pt x="634" y="45"/>
                    </a:cubicBezTo>
                    <a:cubicBezTo>
                      <a:pt x="212" y="115"/>
                      <a:pt x="1" y="537"/>
                      <a:pt x="71" y="889"/>
                    </a:cubicBezTo>
                    <a:cubicBezTo>
                      <a:pt x="71" y="1170"/>
                      <a:pt x="353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12" y="190"/>
                      <a:pt x="1026" y="1"/>
                      <a:pt x="8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3" name="Google Shape;12083;p18"/>
              <p:cNvSpPr/>
              <p:nvPr/>
            </p:nvSpPr>
            <p:spPr>
              <a:xfrm rot="10183708" flipH="1">
                <a:off x="8938295" y="1171323"/>
                <a:ext cx="35197" cy="28498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140" extrusionOk="0">
                    <a:moveTo>
                      <a:pt x="512" y="1"/>
                    </a:moveTo>
                    <a:cubicBezTo>
                      <a:pt x="459" y="1"/>
                      <a:pt x="406" y="5"/>
                      <a:pt x="352" y="14"/>
                    </a:cubicBezTo>
                    <a:cubicBezTo>
                      <a:pt x="141" y="14"/>
                      <a:pt x="0" y="225"/>
                      <a:pt x="71" y="436"/>
                    </a:cubicBezTo>
                    <a:cubicBezTo>
                      <a:pt x="141" y="858"/>
                      <a:pt x="493" y="1140"/>
                      <a:pt x="915" y="1140"/>
                    </a:cubicBezTo>
                    <a:cubicBezTo>
                      <a:pt x="1196" y="1140"/>
                      <a:pt x="1407" y="858"/>
                      <a:pt x="1266" y="577"/>
                    </a:cubicBezTo>
                    <a:cubicBezTo>
                      <a:pt x="1205" y="209"/>
                      <a:pt x="876" y="1"/>
                      <a:pt x="5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4" name="Google Shape;12084;p18"/>
              <p:cNvSpPr/>
              <p:nvPr/>
            </p:nvSpPr>
            <p:spPr>
              <a:xfrm rot="10183708" flipH="1">
                <a:off x="8785698" y="1208176"/>
                <a:ext cx="36947" cy="28848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154" extrusionOk="0">
                    <a:moveTo>
                      <a:pt x="748" y="1"/>
                    </a:moveTo>
                    <a:cubicBezTo>
                      <a:pt x="620" y="1"/>
                      <a:pt x="500" y="53"/>
                      <a:pt x="423" y="169"/>
                    </a:cubicBezTo>
                    <a:cubicBezTo>
                      <a:pt x="212" y="310"/>
                      <a:pt x="1" y="591"/>
                      <a:pt x="212" y="872"/>
                    </a:cubicBezTo>
                    <a:cubicBezTo>
                      <a:pt x="305" y="1060"/>
                      <a:pt x="493" y="1154"/>
                      <a:pt x="712" y="1154"/>
                    </a:cubicBezTo>
                    <a:cubicBezTo>
                      <a:pt x="821" y="1154"/>
                      <a:pt x="939" y="1130"/>
                      <a:pt x="1056" y="1083"/>
                    </a:cubicBezTo>
                    <a:cubicBezTo>
                      <a:pt x="1056" y="1013"/>
                      <a:pt x="1126" y="943"/>
                      <a:pt x="1126" y="943"/>
                    </a:cubicBezTo>
                    <a:cubicBezTo>
                      <a:pt x="1478" y="732"/>
                      <a:pt x="1408" y="239"/>
                      <a:pt x="1056" y="99"/>
                    </a:cubicBezTo>
                    <a:cubicBezTo>
                      <a:pt x="961" y="35"/>
                      <a:pt x="852" y="1"/>
                      <a:pt x="7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5" name="Google Shape;12085;p18"/>
              <p:cNvSpPr/>
              <p:nvPr/>
            </p:nvSpPr>
            <p:spPr>
              <a:xfrm rot="10183708" flipH="1">
                <a:off x="8578737" y="759709"/>
                <a:ext cx="36947" cy="21998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880" extrusionOk="0">
                    <a:moveTo>
                      <a:pt x="1091" y="1"/>
                    </a:moveTo>
                    <a:cubicBezTo>
                      <a:pt x="1008" y="1"/>
                      <a:pt x="922" y="17"/>
                      <a:pt x="844" y="43"/>
                    </a:cubicBezTo>
                    <a:cubicBezTo>
                      <a:pt x="704" y="43"/>
                      <a:pt x="563" y="113"/>
                      <a:pt x="422" y="184"/>
                    </a:cubicBezTo>
                    <a:cubicBezTo>
                      <a:pt x="282" y="324"/>
                      <a:pt x="0" y="395"/>
                      <a:pt x="71" y="676"/>
                    </a:cubicBezTo>
                    <a:cubicBezTo>
                      <a:pt x="110" y="832"/>
                      <a:pt x="234" y="880"/>
                      <a:pt x="386" y="880"/>
                    </a:cubicBezTo>
                    <a:cubicBezTo>
                      <a:pt x="508" y="880"/>
                      <a:pt x="648" y="848"/>
                      <a:pt x="774" y="817"/>
                    </a:cubicBezTo>
                    <a:cubicBezTo>
                      <a:pt x="915" y="817"/>
                      <a:pt x="1055" y="747"/>
                      <a:pt x="1126" y="676"/>
                    </a:cubicBezTo>
                    <a:cubicBezTo>
                      <a:pt x="1337" y="535"/>
                      <a:pt x="1478" y="395"/>
                      <a:pt x="1407" y="184"/>
                    </a:cubicBezTo>
                    <a:cubicBezTo>
                      <a:pt x="1363" y="50"/>
                      <a:pt x="1233" y="1"/>
                      <a:pt x="10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6" name="Google Shape;12086;p18"/>
              <p:cNvSpPr/>
              <p:nvPr/>
            </p:nvSpPr>
            <p:spPr>
              <a:xfrm rot="10183708" flipH="1">
                <a:off x="8502983" y="814970"/>
                <a:ext cx="26398" cy="23223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929" extrusionOk="0">
                    <a:moveTo>
                      <a:pt x="493" y="1"/>
                    </a:moveTo>
                    <a:cubicBezTo>
                      <a:pt x="212" y="1"/>
                      <a:pt x="1" y="212"/>
                      <a:pt x="71" y="493"/>
                    </a:cubicBezTo>
                    <a:cubicBezTo>
                      <a:pt x="132" y="738"/>
                      <a:pt x="299" y="929"/>
                      <a:pt x="527" y="929"/>
                    </a:cubicBezTo>
                    <a:cubicBezTo>
                      <a:pt x="561" y="929"/>
                      <a:pt x="597" y="924"/>
                      <a:pt x="634" y="915"/>
                    </a:cubicBezTo>
                    <a:cubicBezTo>
                      <a:pt x="915" y="915"/>
                      <a:pt x="1056" y="634"/>
                      <a:pt x="985" y="423"/>
                    </a:cubicBezTo>
                    <a:cubicBezTo>
                      <a:pt x="915" y="141"/>
                      <a:pt x="704" y="1"/>
                      <a:pt x="4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7" name="Google Shape;12087;p18"/>
              <p:cNvSpPr/>
              <p:nvPr/>
            </p:nvSpPr>
            <p:spPr>
              <a:xfrm rot="10183708" flipH="1">
                <a:off x="8954666" y="1206300"/>
                <a:ext cx="29923" cy="21398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856" extrusionOk="0">
                    <a:moveTo>
                      <a:pt x="437" y="0"/>
                    </a:moveTo>
                    <a:cubicBezTo>
                      <a:pt x="386" y="0"/>
                      <a:pt x="334" y="4"/>
                      <a:pt x="282" y="11"/>
                    </a:cubicBezTo>
                    <a:cubicBezTo>
                      <a:pt x="141" y="82"/>
                      <a:pt x="0" y="152"/>
                      <a:pt x="0" y="363"/>
                    </a:cubicBezTo>
                    <a:cubicBezTo>
                      <a:pt x="141" y="715"/>
                      <a:pt x="422" y="856"/>
                      <a:pt x="774" y="856"/>
                    </a:cubicBezTo>
                    <a:cubicBezTo>
                      <a:pt x="985" y="856"/>
                      <a:pt x="1196" y="715"/>
                      <a:pt x="1196" y="433"/>
                    </a:cubicBezTo>
                    <a:cubicBezTo>
                      <a:pt x="1196" y="245"/>
                      <a:pt x="859" y="0"/>
                      <a:pt x="4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8" name="Google Shape;12088;p18"/>
              <p:cNvSpPr/>
              <p:nvPr/>
            </p:nvSpPr>
            <p:spPr>
              <a:xfrm rot="10183708" flipH="1">
                <a:off x="8797336" y="375796"/>
                <a:ext cx="152739" cy="52746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2110" extrusionOk="0">
                    <a:moveTo>
                      <a:pt x="5448" y="1"/>
                    </a:moveTo>
                    <a:cubicBezTo>
                      <a:pt x="5410" y="1"/>
                      <a:pt x="5373" y="4"/>
                      <a:pt x="5336" y="12"/>
                    </a:cubicBezTo>
                    <a:cubicBezTo>
                      <a:pt x="5125" y="12"/>
                      <a:pt x="4984" y="82"/>
                      <a:pt x="4843" y="293"/>
                    </a:cubicBezTo>
                    <a:cubicBezTo>
                      <a:pt x="4685" y="451"/>
                      <a:pt x="4572" y="543"/>
                      <a:pt x="4440" y="543"/>
                    </a:cubicBezTo>
                    <a:cubicBezTo>
                      <a:pt x="4337" y="543"/>
                      <a:pt x="4224" y="487"/>
                      <a:pt x="4070" y="363"/>
                    </a:cubicBezTo>
                    <a:cubicBezTo>
                      <a:pt x="3785" y="142"/>
                      <a:pt x="3471" y="34"/>
                      <a:pt x="3168" y="34"/>
                    </a:cubicBezTo>
                    <a:cubicBezTo>
                      <a:pt x="2797" y="34"/>
                      <a:pt x="2441" y="195"/>
                      <a:pt x="2170" y="504"/>
                    </a:cubicBezTo>
                    <a:cubicBezTo>
                      <a:pt x="1961" y="797"/>
                      <a:pt x="1802" y="965"/>
                      <a:pt x="1589" y="965"/>
                    </a:cubicBezTo>
                    <a:cubicBezTo>
                      <a:pt x="1444" y="965"/>
                      <a:pt x="1273" y="886"/>
                      <a:pt x="1045" y="715"/>
                    </a:cubicBezTo>
                    <a:cubicBezTo>
                      <a:pt x="937" y="629"/>
                      <a:pt x="810" y="589"/>
                      <a:pt x="683" y="589"/>
                    </a:cubicBezTo>
                    <a:cubicBezTo>
                      <a:pt x="395" y="589"/>
                      <a:pt x="109" y="795"/>
                      <a:pt x="60" y="1137"/>
                    </a:cubicBezTo>
                    <a:cubicBezTo>
                      <a:pt x="1" y="1609"/>
                      <a:pt x="387" y="2031"/>
                      <a:pt x="845" y="2031"/>
                    </a:cubicBezTo>
                    <a:cubicBezTo>
                      <a:pt x="933" y="2031"/>
                      <a:pt x="1024" y="2016"/>
                      <a:pt x="1115" y="1981"/>
                    </a:cubicBezTo>
                    <a:cubicBezTo>
                      <a:pt x="1361" y="1911"/>
                      <a:pt x="1607" y="1876"/>
                      <a:pt x="1854" y="1876"/>
                    </a:cubicBezTo>
                    <a:cubicBezTo>
                      <a:pt x="2100" y="1876"/>
                      <a:pt x="2346" y="1911"/>
                      <a:pt x="2592" y="1981"/>
                    </a:cubicBezTo>
                    <a:cubicBezTo>
                      <a:pt x="2703" y="2070"/>
                      <a:pt x="2834" y="2110"/>
                      <a:pt x="2966" y="2110"/>
                    </a:cubicBezTo>
                    <a:cubicBezTo>
                      <a:pt x="3256" y="2110"/>
                      <a:pt x="3551" y="1919"/>
                      <a:pt x="3648" y="1630"/>
                    </a:cubicBezTo>
                    <a:cubicBezTo>
                      <a:pt x="3718" y="1419"/>
                      <a:pt x="3859" y="1278"/>
                      <a:pt x="3999" y="1137"/>
                    </a:cubicBezTo>
                    <a:cubicBezTo>
                      <a:pt x="4140" y="1278"/>
                      <a:pt x="4210" y="1278"/>
                      <a:pt x="4351" y="1348"/>
                    </a:cubicBezTo>
                    <a:cubicBezTo>
                      <a:pt x="4455" y="1609"/>
                      <a:pt x="4714" y="1754"/>
                      <a:pt x="4956" y="1754"/>
                    </a:cubicBezTo>
                    <a:cubicBezTo>
                      <a:pt x="5040" y="1754"/>
                      <a:pt x="5122" y="1736"/>
                      <a:pt x="5195" y="1700"/>
                    </a:cubicBezTo>
                    <a:cubicBezTo>
                      <a:pt x="5617" y="1489"/>
                      <a:pt x="6110" y="1208"/>
                      <a:pt x="6110" y="574"/>
                    </a:cubicBezTo>
                    <a:cubicBezTo>
                      <a:pt x="6110" y="259"/>
                      <a:pt x="5771" y="1"/>
                      <a:pt x="54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9" name="Google Shape;12089;p18"/>
              <p:cNvSpPr/>
              <p:nvPr/>
            </p:nvSpPr>
            <p:spPr>
              <a:xfrm rot="10183708" flipH="1">
                <a:off x="8741846" y="576813"/>
                <a:ext cx="98418" cy="80069"/>
              </a:xfrm>
              <a:custGeom>
                <a:avLst/>
                <a:gdLst/>
                <a:ahLst/>
                <a:cxnLst/>
                <a:rect l="l" t="t" r="r" b="b"/>
                <a:pathLst>
                  <a:path w="3937" h="3203" extrusionOk="0">
                    <a:moveTo>
                      <a:pt x="2462" y="1"/>
                    </a:moveTo>
                    <a:cubicBezTo>
                      <a:pt x="2410" y="261"/>
                      <a:pt x="2319" y="406"/>
                      <a:pt x="2132" y="406"/>
                    </a:cubicBezTo>
                    <a:cubicBezTo>
                      <a:pt x="2067" y="406"/>
                      <a:pt x="1991" y="389"/>
                      <a:pt x="1900" y="352"/>
                    </a:cubicBezTo>
                    <a:cubicBezTo>
                      <a:pt x="1776" y="270"/>
                      <a:pt x="1652" y="236"/>
                      <a:pt x="1529" y="236"/>
                    </a:cubicBezTo>
                    <a:cubicBezTo>
                      <a:pt x="1441" y="236"/>
                      <a:pt x="1354" y="253"/>
                      <a:pt x="1267" y="282"/>
                    </a:cubicBezTo>
                    <a:cubicBezTo>
                      <a:pt x="493" y="774"/>
                      <a:pt x="71" y="1619"/>
                      <a:pt x="0" y="2533"/>
                    </a:cubicBezTo>
                    <a:cubicBezTo>
                      <a:pt x="117" y="2940"/>
                      <a:pt x="473" y="3202"/>
                      <a:pt x="910" y="3202"/>
                    </a:cubicBezTo>
                    <a:cubicBezTo>
                      <a:pt x="1002" y="3202"/>
                      <a:pt x="1098" y="3191"/>
                      <a:pt x="1196" y="3166"/>
                    </a:cubicBezTo>
                    <a:cubicBezTo>
                      <a:pt x="1591" y="2509"/>
                      <a:pt x="1801" y="1605"/>
                      <a:pt x="2804" y="1605"/>
                    </a:cubicBezTo>
                    <a:cubicBezTo>
                      <a:pt x="2874" y="1605"/>
                      <a:pt x="2947" y="1609"/>
                      <a:pt x="3025" y="1619"/>
                    </a:cubicBezTo>
                    <a:cubicBezTo>
                      <a:pt x="3048" y="1622"/>
                      <a:pt x="3071" y="1624"/>
                      <a:pt x="3094" y="1624"/>
                    </a:cubicBezTo>
                    <a:cubicBezTo>
                      <a:pt x="3556" y="1624"/>
                      <a:pt x="3936" y="966"/>
                      <a:pt x="3869" y="563"/>
                    </a:cubicBezTo>
                    <a:cubicBezTo>
                      <a:pt x="3799" y="141"/>
                      <a:pt x="3447" y="1"/>
                      <a:pt x="28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0" name="Google Shape;12090;p18"/>
              <p:cNvSpPr/>
              <p:nvPr/>
            </p:nvSpPr>
            <p:spPr>
              <a:xfrm rot="10183708" flipH="1">
                <a:off x="8961431" y="19999"/>
                <a:ext cx="103767" cy="52971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2119" extrusionOk="0">
                    <a:moveTo>
                      <a:pt x="474" y="1"/>
                    </a:moveTo>
                    <a:cubicBezTo>
                      <a:pt x="121" y="1"/>
                      <a:pt x="0" y="391"/>
                      <a:pt x="0" y="782"/>
                    </a:cubicBezTo>
                    <a:cubicBezTo>
                      <a:pt x="0" y="1134"/>
                      <a:pt x="282" y="1415"/>
                      <a:pt x="633" y="1415"/>
                    </a:cubicBezTo>
                    <a:cubicBezTo>
                      <a:pt x="681" y="1431"/>
                      <a:pt x="736" y="1436"/>
                      <a:pt x="794" y="1436"/>
                    </a:cubicBezTo>
                    <a:cubicBezTo>
                      <a:pt x="898" y="1436"/>
                      <a:pt x="1012" y="1420"/>
                      <a:pt x="1112" y="1420"/>
                    </a:cubicBezTo>
                    <a:cubicBezTo>
                      <a:pt x="1204" y="1420"/>
                      <a:pt x="1285" y="1434"/>
                      <a:pt x="1337" y="1486"/>
                    </a:cubicBezTo>
                    <a:cubicBezTo>
                      <a:pt x="1829" y="2119"/>
                      <a:pt x="2533" y="1697"/>
                      <a:pt x="3095" y="1978"/>
                    </a:cubicBezTo>
                    <a:cubicBezTo>
                      <a:pt x="3149" y="1987"/>
                      <a:pt x="3203" y="1991"/>
                      <a:pt x="3256" y="1991"/>
                    </a:cubicBezTo>
                    <a:cubicBezTo>
                      <a:pt x="3619" y="1991"/>
                      <a:pt x="3949" y="1784"/>
                      <a:pt x="4010" y="1415"/>
                    </a:cubicBezTo>
                    <a:cubicBezTo>
                      <a:pt x="4151" y="1063"/>
                      <a:pt x="3940" y="852"/>
                      <a:pt x="3588" y="641"/>
                    </a:cubicBezTo>
                    <a:cubicBezTo>
                      <a:pt x="2673" y="8"/>
                      <a:pt x="1548" y="149"/>
                      <a:pt x="563" y="8"/>
                    </a:cubicBezTo>
                    <a:cubicBezTo>
                      <a:pt x="532" y="3"/>
                      <a:pt x="502" y="1"/>
                      <a:pt x="4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1" name="Google Shape;12091;p18"/>
              <p:cNvSpPr/>
              <p:nvPr/>
            </p:nvSpPr>
            <p:spPr>
              <a:xfrm rot="10183708" flipH="1">
                <a:off x="8889496" y="1451673"/>
                <a:ext cx="80919" cy="92618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3705" extrusionOk="0">
                    <a:moveTo>
                      <a:pt x="2040" y="1"/>
                    </a:moveTo>
                    <a:cubicBezTo>
                      <a:pt x="1829" y="1"/>
                      <a:pt x="1618" y="71"/>
                      <a:pt x="1548" y="282"/>
                    </a:cubicBezTo>
                    <a:cubicBezTo>
                      <a:pt x="1407" y="563"/>
                      <a:pt x="1478" y="845"/>
                      <a:pt x="1689" y="985"/>
                    </a:cubicBezTo>
                    <a:cubicBezTo>
                      <a:pt x="1829" y="1126"/>
                      <a:pt x="2040" y="1126"/>
                      <a:pt x="2040" y="1337"/>
                    </a:cubicBezTo>
                    <a:cubicBezTo>
                      <a:pt x="1829" y="1830"/>
                      <a:pt x="1407" y="2252"/>
                      <a:pt x="844" y="2463"/>
                    </a:cubicBezTo>
                    <a:cubicBezTo>
                      <a:pt x="757" y="2448"/>
                      <a:pt x="673" y="2440"/>
                      <a:pt x="593" y="2440"/>
                    </a:cubicBezTo>
                    <a:cubicBezTo>
                      <a:pt x="289" y="2440"/>
                      <a:pt x="56" y="2565"/>
                      <a:pt x="0" y="2955"/>
                    </a:cubicBezTo>
                    <a:cubicBezTo>
                      <a:pt x="0" y="3307"/>
                      <a:pt x="211" y="3588"/>
                      <a:pt x="493" y="3659"/>
                    </a:cubicBezTo>
                    <a:cubicBezTo>
                      <a:pt x="565" y="3691"/>
                      <a:pt x="633" y="3705"/>
                      <a:pt x="699" y="3705"/>
                    </a:cubicBezTo>
                    <a:cubicBezTo>
                      <a:pt x="1105" y="3705"/>
                      <a:pt x="1407" y="3181"/>
                      <a:pt x="1825" y="3181"/>
                    </a:cubicBezTo>
                    <a:cubicBezTo>
                      <a:pt x="1934" y="3181"/>
                      <a:pt x="2052" y="3216"/>
                      <a:pt x="2181" y="3307"/>
                    </a:cubicBezTo>
                    <a:cubicBezTo>
                      <a:pt x="2251" y="3307"/>
                      <a:pt x="2462" y="3166"/>
                      <a:pt x="2462" y="3096"/>
                    </a:cubicBezTo>
                    <a:cubicBezTo>
                      <a:pt x="2603" y="2744"/>
                      <a:pt x="2814" y="2533"/>
                      <a:pt x="2955" y="2181"/>
                    </a:cubicBezTo>
                    <a:cubicBezTo>
                      <a:pt x="3166" y="1830"/>
                      <a:pt x="3236" y="1408"/>
                      <a:pt x="2814" y="1197"/>
                    </a:cubicBezTo>
                    <a:cubicBezTo>
                      <a:pt x="2533" y="1126"/>
                      <a:pt x="2392" y="845"/>
                      <a:pt x="2462" y="563"/>
                    </a:cubicBezTo>
                    <a:cubicBezTo>
                      <a:pt x="2533" y="282"/>
                      <a:pt x="2322" y="71"/>
                      <a:pt x="20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2" name="Google Shape;12092;p18"/>
              <p:cNvSpPr/>
              <p:nvPr/>
            </p:nvSpPr>
            <p:spPr>
              <a:xfrm rot="10183708" flipH="1">
                <a:off x="8916313" y="685970"/>
                <a:ext cx="79144" cy="55421"/>
              </a:xfrm>
              <a:custGeom>
                <a:avLst/>
                <a:gdLst/>
                <a:ahLst/>
                <a:cxnLst/>
                <a:rect l="l" t="t" r="r" b="b"/>
                <a:pathLst>
                  <a:path w="3166" h="2217" extrusionOk="0">
                    <a:moveTo>
                      <a:pt x="1161" y="1"/>
                    </a:moveTo>
                    <a:cubicBezTo>
                      <a:pt x="1038" y="1"/>
                      <a:pt x="985" y="141"/>
                      <a:pt x="1056" y="599"/>
                    </a:cubicBezTo>
                    <a:cubicBezTo>
                      <a:pt x="1088" y="758"/>
                      <a:pt x="1032" y="802"/>
                      <a:pt x="949" y="802"/>
                    </a:cubicBezTo>
                    <a:cubicBezTo>
                      <a:pt x="850" y="802"/>
                      <a:pt x="710" y="739"/>
                      <a:pt x="633" y="739"/>
                    </a:cubicBezTo>
                    <a:cubicBezTo>
                      <a:pt x="211" y="880"/>
                      <a:pt x="0" y="1091"/>
                      <a:pt x="0" y="1443"/>
                    </a:cubicBezTo>
                    <a:cubicBezTo>
                      <a:pt x="0" y="1795"/>
                      <a:pt x="282" y="2146"/>
                      <a:pt x="633" y="2217"/>
                    </a:cubicBezTo>
                    <a:lnTo>
                      <a:pt x="1126" y="2217"/>
                    </a:lnTo>
                    <a:cubicBezTo>
                      <a:pt x="1478" y="2146"/>
                      <a:pt x="1689" y="2146"/>
                      <a:pt x="1829" y="2006"/>
                    </a:cubicBezTo>
                    <a:cubicBezTo>
                      <a:pt x="2040" y="1795"/>
                      <a:pt x="2322" y="1654"/>
                      <a:pt x="2603" y="1654"/>
                    </a:cubicBezTo>
                    <a:cubicBezTo>
                      <a:pt x="2885" y="1583"/>
                      <a:pt x="3096" y="1513"/>
                      <a:pt x="3096" y="1232"/>
                    </a:cubicBezTo>
                    <a:cubicBezTo>
                      <a:pt x="3166" y="950"/>
                      <a:pt x="2955" y="810"/>
                      <a:pt x="2814" y="599"/>
                    </a:cubicBezTo>
                    <a:cubicBezTo>
                      <a:pt x="2463" y="317"/>
                      <a:pt x="2111" y="458"/>
                      <a:pt x="1689" y="247"/>
                    </a:cubicBezTo>
                    <a:cubicBezTo>
                      <a:pt x="1478" y="141"/>
                      <a:pt x="1284" y="1"/>
                      <a:pt x="11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3" name="Google Shape;12093;p18"/>
              <p:cNvSpPr/>
              <p:nvPr/>
            </p:nvSpPr>
            <p:spPr>
              <a:xfrm rot="10183708" flipH="1">
                <a:off x="9014026" y="221674"/>
                <a:ext cx="75644" cy="51421"/>
              </a:xfrm>
              <a:custGeom>
                <a:avLst/>
                <a:gdLst/>
                <a:ahLst/>
                <a:cxnLst/>
                <a:rect l="l" t="t" r="r" b="b"/>
                <a:pathLst>
                  <a:path w="3026" h="2057" extrusionOk="0">
                    <a:moveTo>
                      <a:pt x="2405" y="0"/>
                    </a:moveTo>
                    <a:cubicBezTo>
                      <a:pt x="2308" y="0"/>
                      <a:pt x="2208" y="23"/>
                      <a:pt x="2111" y="71"/>
                    </a:cubicBezTo>
                    <a:cubicBezTo>
                      <a:pt x="1759" y="142"/>
                      <a:pt x="1337" y="282"/>
                      <a:pt x="985" y="282"/>
                    </a:cubicBezTo>
                    <a:cubicBezTo>
                      <a:pt x="282" y="423"/>
                      <a:pt x="0" y="1197"/>
                      <a:pt x="422" y="1760"/>
                    </a:cubicBezTo>
                    <a:cubicBezTo>
                      <a:pt x="621" y="1978"/>
                      <a:pt x="814" y="2056"/>
                      <a:pt x="1002" y="2056"/>
                    </a:cubicBezTo>
                    <a:cubicBezTo>
                      <a:pt x="1483" y="2056"/>
                      <a:pt x="1938" y="1549"/>
                      <a:pt x="2392" y="1549"/>
                    </a:cubicBezTo>
                    <a:cubicBezTo>
                      <a:pt x="2814" y="1549"/>
                      <a:pt x="3025" y="1056"/>
                      <a:pt x="3025" y="634"/>
                    </a:cubicBezTo>
                    <a:cubicBezTo>
                      <a:pt x="3025" y="255"/>
                      <a:pt x="2733" y="0"/>
                      <a:pt x="24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4" name="Google Shape;12094;p18"/>
              <p:cNvSpPr/>
              <p:nvPr/>
            </p:nvSpPr>
            <p:spPr>
              <a:xfrm rot="10183708" flipH="1">
                <a:off x="8848216" y="857405"/>
                <a:ext cx="77394" cy="55646"/>
              </a:xfrm>
              <a:custGeom>
                <a:avLst/>
                <a:gdLst/>
                <a:ahLst/>
                <a:cxnLst/>
                <a:rect l="l" t="t" r="r" b="b"/>
                <a:pathLst>
                  <a:path w="3096" h="2226" extrusionOk="0">
                    <a:moveTo>
                      <a:pt x="1841" y="1"/>
                    </a:moveTo>
                    <a:cubicBezTo>
                      <a:pt x="1499" y="1"/>
                      <a:pt x="1167" y="203"/>
                      <a:pt x="1056" y="537"/>
                    </a:cubicBezTo>
                    <a:cubicBezTo>
                      <a:pt x="915" y="888"/>
                      <a:pt x="704" y="1170"/>
                      <a:pt x="423" y="1381"/>
                    </a:cubicBezTo>
                    <a:cubicBezTo>
                      <a:pt x="1" y="1592"/>
                      <a:pt x="141" y="2084"/>
                      <a:pt x="563" y="2225"/>
                    </a:cubicBezTo>
                    <a:lnTo>
                      <a:pt x="1126" y="2225"/>
                    </a:lnTo>
                    <a:cubicBezTo>
                      <a:pt x="1478" y="2155"/>
                      <a:pt x="1900" y="2084"/>
                      <a:pt x="2252" y="1944"/>
                    </a:cubicBezTo>
                    <a:cubicBezTo>
                      <a:pt x="3096" y="1522"/>
                      <a:pt x="3025" y="326"/>
                      <a:pt x="2111" y="44"/>
                    </a:cubicBezTo>
                    <a:cubicBezTo>
                      <a:pt x="2023" y="15"/>
                      <a:pt x="1932" y="1"/>
                      <a:pt x="18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5" name="Google Shape;12095;p18"/>
              <p:cNvSpPr/>
              <p:nvPr/>
            </p:nvSpPr>
            <p:spPr>
              <a:xfrm rot="10183708" flipH="1">
                <a:off x="9035322" y="950559"/>
                <a:ext cx="91143" cy="40222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09" extrusionOk="0">
                    <a:moveTo>
                      <a:pt x="1193" y="0"/>
                    </a:moveTo>
                    <a:cubicBezTo>
                      <a:pt x="556" y="0"/>
                      <a:pt x="222" y="383"/>
                      <a:pt x="58" y="1149"/>
                    </a:cubicBezTo>
                    <a:cubicBezTo>
                      <a:pt x="0" y="1379"/>
                      <a:pt x="130" y="1609"/>
                      <a:pt x="295" y="1609"/>
                    </a:cubicBezTo>
                    <a:cubicBezTo>
                      <a:pt x="332" y="1609"/>
                      <a:pt x="371" y="1597"/>
                      <a:pt x="409" y="1572"/>
                    </a:cubicBezTo>
                    <a:cubicBezTo>
                      <a:pt x="657" y="1407"/>
                      <a:pt x="952" y="1338"/>
                      <a:pt x="1239" y="1338"/>
                    </a:cubicBezTo>
                    <a:cubicBezTo>
                      <a:pt x="1443" y="1338"/>
                      <a:pt x="1641" y="1373"/>
                      <a:pt x="1816" y="1431"/>
                    </a:cubicBezTo>
                    <a:cubicBezTo>
                      <a:pt x="2309" y="1360"/>
                      <a:pt x="2801" y="1220"/>
                      <a:pt x="3223" y="868"/>
                    </a:cubicBezTo>
                    <a:cubicBezTo>
                      <a:pt x="3434" y="727"/>
                      <a:pt x="3645" y="657"/>
                      <a:pt x="3575" y="305"/>
                    </a:cubicBezTo>
                    <a:cubicBezTo>
                      <a:pt x="3528" y="118"/>
                      <a:pt x="3387" y="86"/>
                      <a:pt x="3236" y="86"/>
                    </a:cubicBezTo>
                    <a:cubicBezTo>
                      <a:pt x="3161" y="86"/>
                      <a:pt x="3083" y="94"/>
                      <a:pt x="3012" y="94"/>
                    </a:cubicBezTo>
                    <a:cubicBezTo>
                      <a:pt x="2801" y="129"/>
                      <a:pt x="2590" y="147"/>
                      <a:pt x="2388" y="147"/>
                    </a:cubicBezTo>
                    <a:cubicBezTo>
                      <a:pt x="2186" y="147"/>
                      <a:pt x="1992" y="129"/>
                      <a:pt x="1816" y="94"/>
                    </a:cubicBezTo>
                    <a:cubicBezTo>
                      <a:pt x="1582" y="32"/>
                      <a:pt x="1375" y="0"/>
                      <a:pt x="11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6" name="Google Shape;12096;p18"/>
              <p:cNvSpPr/>
              <p:nvPr/>
            </p:nvSpPr>
            <p:spPr>
              <a:xfrm rot="10183708" flipH="1">
                <a:off x="8658130" y="181888"/>
                <a:ext cx="63320" cy="53496"/>
              </a:xfrm>
              <a:custGeom>
                <a:avLst/>
                <a:gdLst/>
                <a:ahLst/>
                <a:cxnLst/>
                <a:rect l="l" t="t" r="r" b="b"/>
                <a:pathLst>
                  <a:path w="2533" h="2140" extrusionOk="0">
                    <a:moveTo>
                      <a:pt x="1253" y="0"/>
                    </a:moveTo>
                    <a:cubicBezTo>
                      <a:pt x="935" y="0"/>
                      <a:pt x="614" y="142"/>
                      <a:pt x="422" y="381"/>
                    </a:cubicBezTo>
                    <a:cubicBezTo>
                      <a:pt x="141" y="662"/>
                      <a:pt x="0" y="1084"/>
                      <a:pt x="282" y="1366"/>
                    </a:cubicBezTo>
                    <a:cubicBezTo>
                      <a:pt x="633" y="1858"/>
                      <a:pt x="1196" y="2139"/>
                      <a:pt x="1759" y="2139"/>
                    </a:cubicBezTo>
                    <a:cubicBezTo>
                      <a:pt x="2251" y="2139"/>
                      <a:pt x="2533" y="1858"/>
                      <a:pt x="2533" y="1436"/>
                    </a:cubicBezTo>
                    <a:cubicBezTo>
                      <a:pt x="2392" y="873"/>
                      <a:pt x="2111" y="451"/>
                      <a:pt x="1689" y="99"/>
                    </a:cubicBezTo>
                    <a:cubicBezTo>
                      <a:pt x="1553" y="32"/>
                      <a:pt x="1404" y="0"/>
                      <a:pt x="1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7" name="Google Shape;12097;p18"/>
              <p:cNvSpPr/>
              <p:nvPr/>
            </p:nvSpPr>
            <p:spPr>
              <a:xfrm rot="10183708" flipH="1">
                <a:off x="8703304" y="326356"/>
                <a:ext cx="56296" cy="72395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2896" extrusionOk="0">
                    <a:moveTo>
                      <a:pt x="744" y="1"/>
                    </a:moveTo>
                    <a:cubicBezTo>
                      <a:pt x="707" y="1"/>
                      <a:pt x="671" y="4"/>
                      <a:pt x="634" y="11"/>
                    </a:cubicBezTo>
                    <a:cubicBezTo>
                      <a:pt x="282" y="82"/>
                      <a:pt x="1" y="504"/>
                      <a:pt x="141" y="856"/>
                    </a:cubicBezTo>
                    <a:cubicBezTo>
                      <a:pt x="282" y="1207"/>
                      <a:pt x="282" y="1559"/>
                      <a:pt x="423" y="1911"/>
                    </a:cubicBezTo>
                    <a:cubicBezTo>
                      <a:pt x="634" y="2474"/>
                      <a:pt x="1197" y="2896"/>
                      <a:pt x="1830" y="2896"/>
                    </a:cubicBezTo>
                    <a:cubicBezTo>
                      <a:pt x="2111" y="2825"/>
                      <a:pt x="2252" y="2685"/>
                      <a:pt x="2252" y="2403"/>
                    </a:cubicBezTo>
                    <a:cubicBezTo>
                      <a:pt x="2252" y="2122"/>
                      <a:pt x="2041" y="2052"/>
                      <a:pt x="1830" y="1840"/>
                    </a:cubicBezTo>
                    <a:cubicBezTo>
                      <a:pt x="1478" y="1489"/>
                      <a:pt x="1267" y="1067"/>
                      <a:pt x="1267" y="574"/>
                    </a:cubicBezTo>
                    <a:cubicBezTo>
                      <a:pt x="1330" y="259"/>
                      <a:pt x="1054" y="1"/>
                      <a:pt x="7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8" name="Google Shape;12098;p18"/>
              <p:cNvSpPr/>
              <p:nvPr/>
            </p:nvSpPr>
            <p:spPr>
              <a:xfrm rot="10183708" flipH="1">
                <a:off x="8699122" y="467547"/>
                <a:ext cx="72120" cy="57921"/>
              </a:xfrm>
              <a:custGeom>
                <a:avLst/>
                <a:gdLst/>
                <a:ahLst/>
                <a:cxnLst/>
                <a:rect l="l" t="t" r="r" b="b"/>
                <a:pathLst>
                  <a:path w="2885" h="2317" extrusionOk="0">
                    <a:moveTo>
                      <a:pt x="2269" y="0"/>
                    </a:moveTo>
                    <a:cubicBezTo>
                      <a:pt x="2216" y="0"/>
                      <a:pt x="2163" y="9"/>
                      <a:pt x="2111" y="27"/>
                    </a:cubicBezTo>
                    <a:cubicBezTo>
                      <a:pt x="1829" y="97"/>
                      <a:pt x="1548" y="238"/>
                      <a:pt x="1478" y="519"/>
                    </a:cubicBezTo>
                    <a:cubicBezTo>
                      <a:pt x="1266" y="941"/>
                      <a:pt x="915" y="1223"/>
                      <a:pt x="493" y="1223"/>
                    </a:cubicBezTo>
                    <a:cubicBezTo>
                      <a:pt x="282" y="1293"/>
                      <a:pt x="141" y="1434"/>
                      <a:pt x="71" y="1645"/>
                    </a:cubicBezTo>
                    <a:cubicBezTo>
                      <a:pt x="0" y="1926"/>
                      <a:pt x="0" y="2208"/>
                      <a:pt x="282" y="2278"/>
                    </a:cubicBezTo>
                    <a:cubicBezTo>
                      <a:pt x="335" y="2305"/>
                      <a:pt x="384" y="2316"/>
                      <a:pt x="428" y="2316"/>
                    </a:cubicBezTo>
                    <a:cubicBezTo>
                      <a:pt x="614" y="2316"/>
                      <a:pt x="717" y="2110"/>
                      <a:pt x="774" y="1997"/>
                    </a:cubicBezTo>
                    <a:cubicBezTo>
                      <a:pt x="844" y="1856"/>
                      <a:pt x="844" y="1645"/>
                      <a:pt x="985" y="1574"/>
                    </a:cubicBezTo>
                    <a:cubicBezTo>
                      <a:pt x="1205" y="1728"/>
                      <a:pt x="1451" y="1800"/>
                      <a:pt x="1691" y="1800"/>
                    </a:cubicBezTo>
                    <a:cubicBezTo>
                      <a:pt x="2221" y="1800"/>
                      <a:pt x="2717" y="1452"/>
                      <a:pt x="2814" y="871"/>
                    </a:cubicBezTo>
                    <a:cubicBezTo>
                      <a:pt x="2884" y="660"/>
                      <a:pt x="2884" y="379"/>
                      <a:pt x="2744" y="238"/>
                    </a:cubicBezTo>
                    <a:cubicBezTo>
                      <a:pt x="2585" y="80"/>
                      <a:pt x="2427" y="0"/>
                      <a:pt x="22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9" name="Google Shape;12099;p18"/>
              <p:cNvSpPr/>
              <p:nvPr/>
            </p:nvSpPr>
            <p:spPr>
              <a:xfrm rot="10183708" flipH="1">
                <a:off x="8975963" y="433705"/>
                <a:ext cx="54521" cy="69245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2770" extrusionOk="0">
                    <a:moveTo>
                      <a:pt x="1646" y="0"/>
                    </a:moveTo>
                    <a:cubicBezTo>
                      <a:pt x="1587" y="0"/>
                      <a:pt x="1530" y="9"/>
                      <a:pt x="1477" y="26"/>
                    </a:cubicBezTo>
                    <a:cubicBezTo>
                      <a:pt x="985" y="167"/>
                      <a:pt x="563" y="519"/>
                      <a:pt x="352" y="1011"/>
                    </a:cubicBezTo>
                    <a:cubicBezTo>
                      <a:pt x="211" y="1222"/>
                      <a:pt x="0" y="1574"/>
                      <a:pt x="211" y="1715"/>
                    </a:cubicBezTo>
                    <a:cubicBezTo>
                      <a:pt x="563" y="1996"/>
                      <a:pt x="915" y="2348"/>
                      <a:pt x="1196" y="2770"/>
                    </a:cubicBezTo>
                    <a:lnTo>
                      <a:pt x="1266" y="2770"/>
                    </a:lnTo>
                    <a:cubicBezTo>
                      <a:pt x="1759" y="2629"/>
                      <a:pt x="1899" y="2066"/>
                      <a:pt x="1618" y="1785"/>
                    </a:cubicBezTo>
                    <a:cubicBezTo>
                      <a:pt x="1477" y="1574"/>
                      <a:pt x="1407" y="1433"/>
                      <a:pt x="1548" y="1222"/>
                    </a:cubicBezTo>
                    <a:cubicBezTo>
                      <a:pt x="1688" y="1082"/>
                      <a:pt x="1829" y="941"/>
                      <a:pt x="1970" y="800"/>
                    </a:cubicBezTo>
                    <a:cubicBezTo>
                      <a:pt x="2111" y="660"/>
                      <a:pt x="2181" y="448"/>
                      <a:pt x="2111" y="237"/>
                    </a:cubicBezTo>
                    <a:cubicBezTo>
                      <a:pt x="2005" y="79"/>
                      <a:pt x="1820" y="0"/>
                      <a:pt x="16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0" name="Google Shape;12100;p18"/>
              <p:cNvSpPr/>
              <p:nvPr/>
            </p:nvSpPr>
            <p:spPr>
              <a:xfrm rot="10183708" flipH="1">
                <a:off x="8823874" y="770559"/>
                <a:ext cx="77394" cy="39422"/>
              </a:xfrm>
              <a:custGeom>
                <a:avLst/>
                <a:gdLst/>
                <a:ahLst/>
                <a:cxnLst/>
                <a:rect l="l" t="t" r="r" b="b"/>
                <a:pathLst>
                  <a:path w="3096" h="1577" extrusionOk="0">
                    <a:moveTo>
                      <a:pt x="2287" y="0"/>
                    </a:moveTo>
                    <a:cubicBezTo>
                      <a:pt x="2172" y="0"/>
                      <a:pt x="2060" y="32"/>
                      <a:pt x="1970" y="99"/>
                    </a:cubicBezTo>
                    <a:cubicBezTo>
                      <a:pt x="1688" y="240"/>
                      <a:pt x="1337" y="310"/>
                      <a:pt x="1055" y="310"/>
                    </a:cubicBezTo>
                    <a:cubicBezTo>
                      <a:pt x="774" y="310"/>
                      <a:pt x="493" y="451"/>
                      <a:pt x="282" y="662"/>
                    </a:cubicBezTo>
                    <a:cubicBezTo>
                      <a:pt x="70" y="803"/>
                      <a:pt x="0" y="1084"/>
                      <a:pt x="141" y="1295"/>
                    </a:cubicBezTo>
                    <a:cubicBezTo>
                      <a:pt x="211" y="1506"/>
                      <a:pt x="422" y="1577"/>
                      <a:pt x="633" y="1577"/>
                    </a:cubicBezTo>
                    <a:cubicBezTo>
                      <a:pt x="809" y="1506"/>
                      <a:pt x="1003" y="1471"/>
                      <a:pt x="1205" y="1471"/>
                    </a:cubicBezTo>
                    <a:cubicBezTo>
                      <a:pt x="1407" y="1471"/>
                      <a:pt x="1618" y="1506"/>
                      <a:pt x="1829" y="1577"/>
                    </a:cubicBezTo>
                    <a:cubicBezTo>
                      <a:pt x="2111" y="1577"/>
                      <a:pt x="2322" y="1436"/>
                      <a:pt x="2603" y="1295"/>
                    </a:cubicBezTo>
                    <a:cubicBezTo>
                      <a:pt x="2884" y="1084"/>
                      <a:pt x="3095" y="733"/>
                      <a:pt x="2884" y="381"/>
                    </a:cubicBezTo>
                    <a:cubicBezTo>
                      <a:pt x="2789" y="142"/>
                      <a:pt x="2531" y="0"/>
                      <a:pt x="2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1" name="Google Shape;12101;p18"/>
              <p:cNvSpPr/>
              <p:nvPr/>
            </p:nvSpPr>
            <p:spPr>
              <a:xfrm rot="10183708" flipH="1">
                <a:off x="8931410" y="1132360"/>
                <a:ext cx="61570" cy="47971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1919" extrusionOk="0">
                    <a:moveTo>
                      <a:pt x="773" y="0"/>
                    </a:moveTo>
                    <a:cubicBezTo>
                      <a:pt x="481" y="0"/>
                      <a:pt x="249" y="241"/>
                      <a:pt x="142" y="565"/>
                    </a:cubicBezTo>
                    <a:cubicBezTo>
                      <a:pt x="1" y="846"/>
                      <a:pt x="212" y="1268"/>
                      <a:pt x="564" y="1338"/>
                    </a:cubicBezTo>
                    <a:cubicBezTo>
                      <a:pt x="845" y="1409"/>
                      <a:pt x="1056" y="1549"/>
                      <a:pt x="1267" y="1760"/>
                    </a:cubicBezTo>
                    <a:cubicBezTo>
                      <a:pt x="1408" y="1866"/>
                      <a:pt x="1566" y="1919"/>
                      <a:pt x="1716" y="1919"/>
                    </a:cubicBezTo>
                    <a:cubicBezTo>
                      <a:pt x="1865" y="1919"/>
                      <a:pt x="2006" y="1866"/>
                      <a:pt x="2111" y="1760"/>
                    </a:cubicBezTo>
                    <a:cubicBezTo>
                      <a:pt x="2322" y="1620"/>
                      <a:pt x="2463" y="1409"/>
                      <a:pt x="2463" y="1127"/>
                    </a:cubicBezTo>
                    <a:cubicBezTo>
                      <a:pt x="2393" y="1127"/>
                      <a:pt x="2393" y="987"/>
                      <a:pt x="2393" y="916"/>
                    </a:cubicBezTo>
                    <a:cubicBezTo>
                      <a:pt x="1971" y="565"/>
                      <a:pt x="1548" y="283"/>
                      <a:pt x="1056" y="72"/>
                    </a:cubicBezTo>
                    <a:cubicBezTo>
                      <a:pt x="957" y="23"/>
                      <a:pt x="862" y="0"/>
                      <a:pt x="7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2" name="Google Shape;12102;p18"/>
              <p:cNvSpPr/>
              <p:nvPr/>
            </p:nvSpPr>
            <p:spPr>
              <a:xfrm rot="10183708" flipH="1">
                <a:off x="9030091" y="712566"/>
                <a:ext cx="42222" cy="57621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2305" extrusionOk="0">
                    <a:moveTo>
                      <a:pt x="1126" y="1"/>
                    </a:moveTo>
                    <a:cubicBezTo>
                      <a:pt x="1003" y="1"/>
                      <a:pt x="880" y="18"/>
                      <a:pt x="774" y="53"/>
                    </a:cubicBezTo>
                    <a:cubicBezTo>
                      <a:pt x="282" y="335"/>
                      <a:pt x="0" y="968"/>
                      <a:pt x="71" y="1812"/>
                    </a:cubicBezTo>
                    <a:cubicBezTo>
                      <a:pt x="141" y="2093"/>
                      <a:pt x="352" y="2304"/>
                      <a:pt x="563" y="2304"/>
                    </a:cubicBezTo>
                    <a:cubicBezTo>
                      <a:pt x="985" y="2304"/>
                      <a:pt x="1056" y="2093"/>
                      <a:pt x="1196" y="1742"/>
                    </a:cubicBezTo>
                    <a:cubicBezTo>
                      <a:pt x="1337" y="1390"/>
                      <a:pt x="1478" y="1038"/>
                      <a:pt x="1618" y="686"/>
                    </a:cubicBezTo>
                    <a:cubicBezTo>
                      <a:pt x="1689" y="475"/>
                      <a:pt x="1689" y="264"/>
                      <a:pt x="1478" y="53"/>
                    </a:cubicBezTo>
                    <a:cubicBezTo>
                      <a:pt x="1372" y="18"/>
                      <a:pt x="1249" y="1"/>
                      <a:pt x="1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3" name="Google Shape;12103;p18"/>
              <p:cNvSpPr/>
              <p:nvPr/>
            </p:nvSpPr>
            <p:spPr>
              <a:xfrm rot="10183708" flipH="1">
                <a:off x="8731707" y="432786"/>
                <a:ext cx="61570" cy="34347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1374" extrusionOk="0">
                    <a:moveTo>
                      <a:pt x="1573" y="1"/>
                    </a:moveTo>
                    <a:cubicBezTo>
                      <a:pt x="1209" y="1"/>
                      <a:pt x="834" y="66"/>
                      <a:pt x="422" y="169"/>
                    </a:cubicBezTo>
                    <a:cubicBezTo>
                      <a:pt x="71" y="310"/>
                      <a:pt x="0" y="802"/>
                      <a:pt x="282" y="1013"/>
                    </a:cubicBezTo>
                    <a:cubicBezTo>
                      <a:pt x="638" y="1236"/>
                      <a:pt x="1050" y="1374"/>
                      <a:pt x="1448" y="1374"/>
                    </a:cubicBezTo>
                    <a:cubicBezTo>
                      <a:pt x="1679" y="1374"/>
                      <a:pt x="1904" y="1327"/>
                      <a:pt x="2111" y="1224"/>
                    </a:cubicBezTo>
                    <a:cubicBezTo>
                      <a:pt x="2322" y="1154"/>
                      <a:pt x="2462" y="872"/>
                      <a:pt x="2462" y="661"/>
                    </a:cubicBezTo>
                    <a:cubicBezTo>
                      <a:pt x="2462" y="380"/>
                      <a:pt x="2322" y="99"/>
                      <a:pt x="1970" y="28"/>
                    </a:cubicBezTo>
                    <a:cubicBezTo>
                      <a:pt x="1838" y="9"/>
                      <a:pt x="1706" y="1"/>
                      <a:pt x="15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4" name="Google Shape;12104;p18"/>
              <p:cNvSpPr/>
              <p:nvPr/>
            </p:nvSpPr>
            <p:spPr>
              <a:xfrm rot="10183708" flipH="1">
                <a:off x="8952486" y="1130487"/>
                <a:ext cx="49246" cy="51421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2057" extrusionOk="0">
                    <a:moveTo>
                      <a:pt x="1518" y="0"/>
                    </a:moveTo>
                    <a:cubicBezTo>
                      <a:pt x="1481" y="0"/>
                      <a:pt x="1444" y="5"/>
                      <a:pt x="1407" y="14"/>
                    </a:cubicBezTo>
                    <a:cubicBezTo>
                      <a:pt x="774" y="154"/>
                      <a:pt x="211" y="717"/>
                      <a:pt x="71" y="1421"/>
                    </a:cubicBezTo>
                    <a:cubicBezTo>
                      <a:pt x="0" y="1632"/>
                      <a:pt x="141" y="1843"/>
                      <a:pt x="352" y="1983"/>
                    </a:cubicBezTo>
                    <a:cubicBezTo>
                      <a:pt x="427" y="2033"/>
                      <a:pt x="510" y="2057"/>
                      <a:pt x="593" y="2057"/>
                    </a:cubicBezTo>
                    <a:cubicBezTo>
                      <a:pt x="745" y="2057"/>
                      <a:pt x="894" y="1979"/>
                      <a:pt x="985" y="1843"/>
                    </a:cubicBezTo>
                    <a:cubicBezTo>
                      <a:pt x="1267" y="1491"/>
                      <a:pt x="1548" y="1139"/>
                      <a:pt x="1829" y="788"/>
                    </a:cubicBezTo>
                    <a:cubicBezTo>
                      <a:pt x="1900" y="647"/>
                      <a:pt x="1900" y="577"/>
                      <a:pt x="1970" y="436"/>
                    </a:cubicBezTo>
                    <a:cubicBezTo>
                      <a:pt x="1970" y="191"/>
                      <a:pt x="1758" y="0"/>
                      <a:pt x="15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5" name="Google Shape;12105;p18"/>
              <p:cNvSpPr/>
              <p:nvPr/>
            </p:nvSpPr>
            <p:spPr>
              <a:xfrm rot="10183708" flipH="1">
                <a:off x="8491611" y="276563"/>
                <a:ext cx="40472" cy="65720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629" extrusionOk="0">
                    <a:moveTo>
                      <a:pt x="500" y="1"/>
                    </a:moveTo>
                    <a:cubicBezTo>
                      <a:pt x="452" y="1"/>
                      <a:pt x="402" y="7"/>
                      <a:pt x="352" y="19"/>
                    </a:cubicBezTo>
                    <a:cubicBezTo>
                      <a:pt x="141" y="19"/>
                      <a:pt x="1" y="301"/>
                      <a:pt x="71" y="512"/>
                    </a:cubicBezTo>
                    <a:cubicBezTo>
                      <a:pt x="71" y="793"/>
                      <a:pt x="352" y="934"/>
                      <a:pt x="212" y="1285"/>
                    </a:cubicBezTo>
                    <a:cubicBezTo>
                      <a:pt x="141" y="1708"/>
                      <a:pt x="282" y="2200"/>
                      <a:pt x="704" y="2481"/>
                    </a:cubicBezTo>
                    <a:cubicBezTo>
                      <a:pt x="791" y="2568"/>
                      <a:pt x="932" y="2628"/>
                      <a:pt x="1076" y="2628"/>
                    </a:cubicBezTo>
                    <a:cubicBezTo>
                      <a:pt x="1166" y="2628"/>
                      <a:pt x="1257" y="2605"/>
                      <a:pt x="1337" y="2552"/>
                    </a:cubicBezTo>
                    <a:cubicBezTo>
                      <a:pt x="1619" y="2411"/>
                      <a:pt x="1478" y="2200"/>
                      <a:pt x="1408" y="1989"/>
                    </a:cubicBezTo>
                    <a:cubicBezTo>
                      <a:pt x="1267" y="1426"/>
                      <a:pt x="774" y="1004"/>
                      <a:pt x="915" y="301"/>
                    </a:cubicBezTo>
                    <a:cubicBezTo>
                      <a:pt x="915" y="127"/>
                      <a:pt x="725" y="1"/>
                      <a:pt x="5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6" name="Google Shape;12106;p18"/>
              <p:cNvSpPr/>
              <p:nvPr/>
            </p:nvSpPr>
            <p:spPr>
              <a:xfrm rot="10183708" flipH="1">
                <a:off x="8959752" y="818544"/>
                <a:ext cx="45747" cy="45747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830" extrusionOk="0">
                    <a:moveTo>
                      <a:pt x="1197" y="0"/>
                    </a:moveTo>
                    <a:cubicBezTo>
                      <a:pt x="1203" y="5"/>
                      <a:pt x="1210" y="9"/>
                      <a:pt x="1216" y="14"/>
                    </a:cubicBezTo>
                    <a:lnTo>
                      <a:pt x="1216" y="14"/>
                    </a:lnTo>
                    <a:lnTo>
                      <a:pt x="1267" y="0"/>
                    </a:lnTo>
                    <a:close/>
                    <a:moveTo>
                      <a:pt x="1216" y="14"/>
                    </a:moveTo>
                    <a:lnTo>
                      <a:pt x="212" y="282"/>
                    </a:lnTo>
                    <a:cubicBezTo>
                      <a:pt x="141" y="493"/>
                      <a:pt x="71" y="633"/>
                      <a:pt x="71" y="844"/>
                    </a:cubicBezTo>
                    <a:cubicBezTo>
                      <a:pt x="1" y="1196"/>
                      <a:pt x="212" y="1618"/>
                      <a:pt x="564" y="1759"/>
                    </a:cubicBezTo>
                    <a:cubicBezTo>
                      <a:pt x="681" y="1806"/>
                      <a:pt x="798" y="1829"/>
                      <a:pt x="913" y="1829"/>
                    </a:cubicBezTo>
                    <a:cubicBezTo>
                      <a:pt x="1142" y="1829"/>
                      <a:pt x="1361" y="1735"/>
                      <a:pt x="1548" y="1548"/>
                    </a:cubicBezTo>
                    <a:cubicBezTo>
                      <a:pt x="1759" y="1266"/>
                      <a:pt x="1830" y="844"/>
                      <a:pt x="1619" y="563"/>
                    </a:cubicBezTo>
                    <a:cubicBezTo>
                      <a:pt x="1551" y="359"/>
                      <a:pt x="1417" y="154"/>
                      <a:pt x="1216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7" name="Google Shape;12107;p18"/>
              <p:cNvSpPr/>
              <p:nvPr/>
            </p:nvSpPr>
            <p:spPr>
              <a:xfrm rot="10183708" flipH="1">
                <a:off x="9035099" y="1546159"/>
                <a:ext cx="38722" cy="4399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0" extrusionOk="0">
                    <a:moveTo>
                      <a:pt x="634" y="1"/>
                    </a:moveTo>
                    <a:cubicBezTo>
                      <a:pt x="282" y="1"/>
                      <a:pt x="1" y="423"/>
                      <a:pt x="1" y="985"/>
                    </a:cubicBezTo>
                    <a:cubicBezTo>
                      <a:pt x="1" y="1408"/>
                      <a:pt x="282" y="1759"/>
                      <a:pt x="704" y="1759"/>
                    </a:cubicBezTo>
                    <a:cubicBezTo>
                      <a:pt x="1196" y="1689"/>
                      <a:pt x="1548" y="1267"/>
                      <a:pt x="1548" y="774"/>
                    </a:cubicBezTo>
                    <a:cubicBezTo>
                      <a:pt x="1478" y="352"/>
                      <a:pt x="1126" y="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8" name="Google Shape;12108;p18"/>
              <p:cNvSpPr/>
              <p:nvPr/>
            </p:nvSpPr>
            <p:spPr>
              <a:xfrm rot="10183708" flipH="1">
                <a:off x="8866303" y="1332754"/>
                <a:ext cx="48596" cy="36722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1469" extrusionOk="0">
                    <a:moveTo>
                      <a:pt x="748" y="0"/>
                    </a:moveTo>
                    <a:cubicBezTo>
                      <a:pt x="537" y="0"/>
                      <a:pt x="326" y="36"/>
                      <a:pt x="115" y="106"/>
                    </a:cubicBezTo>
                    <a:lnTo>
                      <a:pt x="185" y="106"/>
                    </a:lnTo>
                    <a:cubicBezTo>
                      <a:pt x="0" y="1030"/>
                      <a:pt x="247" y="1469"/>
                      <a:pt x="879" y="1469"/>
                    </a:cubicBezTo>
                    <a:cubicBezTo>
                      <a:pt x="968" y="1469"/>
                      <a:pt x="1065" y="1460"/>
                      <a:pt x="1170" y="1442"/>
                    </a:cubicBezTo>
                    <a:cubicBezTo>
                      <a:pt x="1522" y="1442"/>
                      <a:pt x="1803" y="1372"/>
                      <a:pt x="1874" y="1020"/>
                    </a:cubicBezTo>
                    <a:cubicBezTo>
                      <a:pt x="1944" y="669"/>
                      <a:pt x="1733" y="247"/>
                      <a:pt x="1381" y="106"/>
                    </a:cubicBezTo>
                    <a:cubicBezTo>
                      <a:pt x="1170" y="36"/>
                      <a:pt x="959" y="0"/>
                      <a:pt x="7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9" name="Google Shape;12109;p18"/>
              <p:cNvSpPr/>
              <p:nvPr/>
            </p:nvSpPr>
            <p:spPr>
              <a:xfrm rot="10183708" flipH="1">
                <a:off x="8884137" y="976106"/>
                <a:ext cx="47496" cy="39947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98" extrusionOk="0">
                    <a:moveTo>
                      <a:pt x="688" y="1"/>
                    </a:moveTo>
                    <a:cubicBezTo>
                      <a:pt x="591" y="1"/>
                      <a:pt x="481" y="28"/>
                      <a:pt x="352" y="93"/>
                    </a:cubicBezTo>
                    <a:cubicBezTo>
                      <a:pt x="1" y="304"/>
                      <a:pt x="1" y="656"/>
                      <a:pt x="282" y="1359"/>
                    </a:cubicBezTo>
                    <a:lnTo>
                      <a:pt x="282" y="1429"/>
                    </a:lnTo>
                    <a:lnTo>
                      <a:pt x="352" y="1429"/>
                    </a:lnTo>
                    <a:cubicBezTo>
                      <a:pt x="558" y="1532"/>
                      <a:pt x="802" y="1598"/>
                      <a:pt x="1056" y="1598"/>
                    </a:cubicBezTo>
                    <a:cubicBezTo>
                      <a:pt x="1149" y="1598"/>
                      <a:pt x="1243" y="1589"/>
                      <a:pt x="1337" y="1570"/>
                    </a:cubicBezTo>
                    <a:cubicBezTo>
                      <a:pt x="1759" y="1500"/>
                      <a:pt x="1900" y="1218"/>
                      <a:pt x="1619" y="796"/>
                    </a:cubicBezTo>
                    <a:cubicBezTo>
                      <a:pt x="1548" y="726"/>
                      <a:pt x="1478" y="726"/>
                      <a:pt x="1408" y="585"/>
                    </a:cubicBezTo>
                    <a:cubicBezTo>
                      <a:pt x="1191" y="314"/>
                      <a:pt x="1015" y="1"/>
                      <a:pt x="6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0" name="Google Shape;12110;p18"/>
              <p:cNvSpPr/>
              <p:nvPr/>
            </p:nvSpPr>
            <p:spPr>
              <a:xfrm rot="10183708" flipH="1">
                <a:off x="8800289" y="880514"/>
                <a:ext cx="54546" cy="34872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395" extrusionOk="0">
                    <a:moveTo>
                      <a:pt x="1121" y="1"/>
                    </a:moveTo>
                    <a:cubicBezTo>
                      <a:pt x="930" y="1"/>
                      <a:pt x="740" y="40"/>
                      <a:pt x="564" y="128"/>
                    </a:cubicBezTo>
                    <a:cubicBezTo>
                      <a:pt x="212" y="199"/>
                      <a:pt x="1" y="550"/>
                      <a:pt x="71" y="902"/>
                    </a:cubicBezTo>
                    <a:cubicBezTo>
                      <a:pt x="212" y="1324"/>
                      <a:pt x="493" y="1395"/>
                      <a:pt x="915" y="1395"/>
                    </a:cubicBezTo>
                    <a:cubicBezTo>
                      <a:pt x="1337" y="1324"/>
                      <a:pt x="1759" y="1113"/>
                      <a:pt x="2041" y="691"/>
                    </a:cubicBezTo>
                    <a:cubicBezTo>
                      <a:pt x="2182" y="550"/>
                      <a:pt x="2111" y="339"/>
                      <a:pt x="1900" y="199"/>
                    </a:cubicBezTo>
                    <a:cubicBezTo>
                      <a:pt x="1655" y="76"/>
                      <a:pt x="1386" y="1"/>
                      <a:pt x="11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1" name="Google Shape;12111;p18"/>
              <p:cNvSpPr/>
              <p:nvPr/>
            </p:nvSpPr>
            <p:spPr>
              <a:xfrm rot="10183708" flipH="1">
                <a:off x="8490371" y="367220"/>
                <a:ext cx="38722" cy="48396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936" extrusionOk="0">
                    <a:moveTo>
                      <a:pt x="493" y="1"/>
                    </a:moveTo>
                    <a:cubicBezTo>
                      <a:pt x="211" y="71"/>
                      <a:pt x="0" y="353"/>
                      <a:pt x="0" y="634"/>
                    </a:cubicBezTo>
                    <a:cubicBezTo>
                      <a:pt x="0" y="1127"/>
                      <a:pt x="352" y="1619"/>
                      <a:pt x="845" y="1830"/>
                    </a:cubicBezTo>
                    <a:cubicBezTo>
                      <a:pt x="915" y="1900"/>
                      <a:pt x="1003" y="1935"/>
                      <a:pt x="1091" y="1935"/>
                    </a:cubicBezTo>
                    <a:cubicBezTo>
                      <a:pt x="1179" y="1935"/>
                      <a:pt x="1267" y="1900"/>
                      <a:pt x="1337" y="1830"/>
                    </a:cubicBezTo>
                    <a:cubicBezTo>
                      <a:pt x="1478" y="1760"/>
                      <a:pt x="1548" y="1549"/>
                      <a:pt x="1478" y="1338"/>
                    </a:cubicBezTo>
                    <a:cubicBezTo>
                      <a:pt x="1267" y="915"/>
                      <a:pt x="1056" y="564"/>
                      <a:pt x="845" y="212"/>
                    </a:cubicBezTo>
                    <a:cubicBezTo>
                      <a:pt x="774" y="142"/>
                      <a:pt x="563" y="71"/>
                      <a:pt x="4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2" name="Google Shape;12112;p18"/>
              <p:cNvSpPr/>
              <p:nvPr/>
            </p:nvSpPr>
            <p:spPr>
              <a:xfrm rot="10183708" flipH="1">
                <a:off x="8940183" y="861685"/>
                <a:ext cx="42222" cy="39622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585" extrusionOk="0">
                    <a:moveTo>
                      <a:pt x="901" y="1"/>
                    </a:moveTo>
                    <a:cubicBezTo>
                      <a:pt x="543" y="1"/>
                      <a:pt x="187" y="263"/>
                      <a:pt x="71" y="670"/>
                    </a:cubicBezTo>
                    <a:cubicBezTo>
                      <a:pt x="1" y="1162"/>
                      <a:pt x="212" y="1514"/>
                      <a:pt x="774" y="1585"/>
                    </a:cubicBezTo>
                    <a:lnTo>
                      <a:pt x="1267" y="1585"/>
                    </a:lnTo>
                    <a:cubicBezTo>
                      <a:pt x="1408" y="1303"/>
                      <a:pt x="1478" y="1022"/>
                      <a:pt x="1619" y="740"/>
                    </a:cubicBezTo>
                    <a:cubicBezTo>
                      <a:pt x="1689" y="389"/>
                      <a:pt x="1478" y="107"/>
                      <a:pt x="1126" y="37"/>
                    </a:cubicBezTo>
                    <a:cubicBezTo>
                      <a:pt x="1053" y="12"/>
                      <a:pt x="977" y="1"/>
                      <a:pt x="9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3" name="Google Shape;12113;p18"/>
              <p:cNvSpPr/>
              <p:nvPr/>
            </p:nvSpPr>
            <p:spPr>
              <a:xfrm rot="10183708" flipH="1">
                <a:off x="8664614" y="265032"/>
                <a:ext cx="38722" cy="4574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830" extrusionOk="0">
                    <a:moveTo>
                      <a:pt x="775" y="0"/>
                    </a:moveTo>
                    <a:cubicBezTo>
                      <a:pt x="353" y="71"/>
                      <a:pt x="1" y="493"/>
                      <a:pt x="142" y="985"/>
                    </a:cubicBezTo>
                    <a:cubicBezTo>
                      <a:pt x="142" y="1407"/>
                      <a:pt x="493" y="1829"/>
                      <a:pt x="986" y="1829"/>
                    </a:cubicBezTo>
                    <a:cubicBezTo>
                      <a:pt x="1549" y="1759"/>
                      <a:pt x="1478" y="1337"/>
                      <a:pt x="1478" y="1055"/>
                    </a:cubicBezTo>
                    <a:cubicBezTo>
                      <a:pt x="1478" y="282"/>
                      <a:pt x="1197" y="0"/>
                      <a:pt x="7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4" name="Google Shape;12114;p18"/>
              <p:cNvSpPr/>
              <p:nvPr/>
            </p:nvSpPr>
            <p:spPr>
              <a:xfrm rot="10183708" flipH="1">
                <a:off x="8967664" y="126584"/>
                <a:ext cx="29923" cy="49746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990" extrusionOk="0">
                    <a:moveTo>
                      <a:pt x="620" y="0"/>
                    </a:moveTo>
                    <a:cubicBezTo>
                      <a:pt x="360" y="0"/>
                      <a:pt x="105" y="160"/>
                      <a:pt x="71" y="494"/>
                    </a:cubicBezTo>
                    <a:cubicBezTo>
                      <a:pt x="1" y="916"/>
                      <a:pt x="71" y="1338"/>
                      <a:pt x="282" y="1690"/>
                    </a:cubicBezTo>
                    <a:cubicBezTo>
                      <a:pt x="340" y="1863"/>
                      <a:pt x="541" y="1989"/>
                      <a:pt x="767" y="1989"/>
                    </a:cubicBezTo>
                    <a:cubicBezTo>
                      <a:pt x="816" y="1989"/>
                      <a:pt x="866" y="1984"/>
                      <a:pt x="915" y="1971"/>
                    </a:cubicBezTo>
                    <a:cubicBezTo>
                      <a:pt x="1197" y="1830"/>
                      <a:pt x="1197" y="1549"/>
                      <a:pt x="1197" y="1338"/>
                    </a:cubicBezTo>
                    <a:lnTo>
                      <a:pt x="1197" y="846"/>
                    </a:lnTo>
                    <a:lnTo>
                      <a:pt x="1197" y="564"/>
                    </a:lnTo>
                    <a:cubicBezTo>
                      <a:pt x="1197" y="195"/>
                      <a:pt x="906" y="0"/>
                      <a:pt x="6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5" name="Google Shape;12115;p18"/>
              <p:cNvSpPr/>
              <p:nvPr/>
            </p:nvSpPr>
            <p:spPr>
              <a:xfrm rot="10183708" flipH="1">
                <a:off x="8886944" y="160713"/>
                <a:ext cx="38697" cy="38722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549" extrusionOk="0">
                    <a:moveTo>
                      <a:pt x="704" y="1"/>
                    </a:moveTo>
                    <a:cubicBezTo>
                      <a:pt x="281" y="71"/>
                      <a:pt x="0" y="423"/>
                      <a:pt x="70" y="845"/>
                    </a:cubicBezTo>
                    <a:cubicBezTo>
                      <a:pt x="70" y="1267"/>
                      <a:pt x="422" y="1548"/>
                      <a:pt x="774" y="1548"/>
                    </a:cubicBezTo>
                    <a:cubicBezTo>
                      <a:pt x="1196" y="1478"/>
                      <a:pt x="1548" y="1126"/>
                      <a:pt x="1477" y="704"/>
                    </a:cubicBezTo>
                    <a:cubicBezTo>
                      <a:pt x="1477" y="282"/>
                      <a:pt x="1126" y="1"/>
                      <a:pt x="7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6" name="Google Shape;12116;p18"/>
              <p:cNvSpPr/>
              <p:nvPr/>
            </p:nvSpPr>
            <p:spPr>
              <a:xfrm rot="10183708" flipH="1">
                <a:off x="8664499" y="684619"/>
                <a:ext cx="42222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337" extrusionOk="0">
                    <a:moveTo>
                      <a:pt x="633" y="0"/>
                    </a:moveTo>
                    <a:cubicBezTo>
                      <a:pt x="282" y="0"/>
                      <a:pt x="0" y="352"/>
                      <a:pt x="0" y="704"/>
                    </a:cubicBezTo>
                    <a:cubicBezTo>
                      <a:pt x="71" y="1126"/>
                      <a:pt x="493" y="1337"/>
                      <a:pt x="1056" y="1337"/>
                    </a:cubicBezTo>
                    <a:cubicBezTo>
                      <a:pt x="1337" y="1266"/>
                      <a:pt x="1689" y="1126"/>
                      <a:pt x="1689" y="774"/>
                    </a:cubicBezTo>
                    <a:cubicBezTo>
                      <a:pt x="1689" y="422"/>
                      <a:pt x="1056" y="0"/>
                      <a:pt x="6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7" name="Google Shape;12117;p18"/>
              <p:cNvSpPr/>
              <p:nvPr/>
            </p:nvSpPr>
            <p:spPr>
              <a:xfrm rot="10183708" flipH="1">
                <a:off x="8895814" y="281918"/>
                <a:ext cx="40472" cy="3869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548" extrusionOk="0">
                    <a:moveTo>
                      <a:pt x="563" y="0"/>
                    </a:moveTo>
                    <a:cubicBezTo>
                      <a:pt x="211" y="0"/>
                      <a:pt x="0" y="352"/>
                      <a:pt x="71" y="704"/>
                    </a:cubicBezTo>
                    <a:cubicBezTo>
                      <a:pt x="141" y="1196"/>
                      <a:pt x="563" y="1548"/>
                      <a:pt x="1056" y="1548"/>
                    </a:cubicBezTo>
                    <a:cubicBezTo>
                      <a:pt x="1407" y="1548"/>
                      <a:pt x="1618" y="1266"/>
                      <a:pt x="1618" y="915"/>
                    </a:cubicBezTo>
                    <a:cubicBezTo>
                      <a:pt x="1478" y="422"/>
                      <a:pt x="1056" y="70"/>
                      <a:pt x="5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8" name="Google Shape;12118;p18"/>
              <p:cNvSpPr/>
              <p:nvPr/>
            </p:nvSpPr>
            <p:spPr>
              <a:xfrm rot="10183708" flipH="1">
                <a:off x="8825232" y="3346"/>
                <a:ext cx="40472" cy="33672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347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135" y="1019"/>
                      <a:pt x="493" y="1346"/>
                      <a:pt x="929" y="1346"/>
                    </a:cubicBezTo>
                    <a:cubicBezTo>
                      <a:pt x="971" y="1346"/>
                      <a:pt x="1013" y="1343"/>
                      <a:pt x="1055" y="1337"/>
                    </a:cubicBezTo>
                    <a:cubicBezTo>
                      <a:pt x="1407" y="1337"/>
                      <a:pt x="1618" y="1126"/>
                      <a:pt x="1618" y="845"/>
                    </a:cubicBezTo>
                    <a:cubicBezTo>
                      <a:pt x="1618" y="493"/>
                      <a:pt x="915" y="1"/>
                      <a:pt x="5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9" name="Google Shape;12119;p18"/>
              <p:cNvSpPr/>
              <p:nvPr/>
            </p:nvSpPr>
            <p:spPr>
              <a:xfrm rot="10183708" flipH="1">
                <a:off x="8748126" y="539304"/>
                <a:ext cx="36947" cy="44322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773" extrusionOk="0">
                    <a:moveTo>
                      <a:pt x="625" y="0"/>
                    </a:moveTo>
                    <a:cubicBezTo>
                      <a:pt x="543" y="0"/>
                      <a:pt x="452" y="24"/>
                      <a:pt x="352" y="74"/>
                    </a:cubicBezTo>
                    <a:cubicBezTo>
                      <a:pt x="141" y="144"/>
                      <a:pt x="1" y="425"/>
                      <a:pt x="1" y="707"/>
                    </a:cubicBezTo>
                    <a:cubicBezTo>
                      <a:pt x="1" y="988"/>
                      <a:pt x="212" y="1059"/>
                      <a:pt x="493" y="1059"/>
                    </a:cubicBezTo>
                    <a:cubicBezTo>
                      <a:pt x="530" y="1046"/>
                      <a:pt x="566" y="1040"/>
                      <a:pt x="598" y="1040"/>
                    </a:cubicBezTo>
                    <a:cubicBezTo>
                      <a:pt x="752" y="1040"/>
                      <a:pt x="857" y="1166"/>
                      <a:pt x="915" y="1340"/>
                    </a:cubicBezTo>
                    <a:cubicBezTo>
                      <a:pt x="915" y="1528"/>
                      <a:pt x="915" y="1773"/>
                      <a:pt x="1116" y="1773"/>
                    </a:cubicBezTo>
                    <a:cubicBezTo>
                      <a:pt x="1140" y="1773"/>
                      <a:pt x="1166" y="1769"/>
                      <a:pt x="1196" y="1762"/>
                    </a:cubicBezTo>
                    <a:cubicBezTo>
                      <a:pt x="1478" y="1692"/>
                      <a:pt x="1478" y="1410"/>
                      <a:pt x="1478" y="1129"/>
                    </a:cubicBezTo>
                    <a:cubicBezTo>
                      <a:pt x="1337" y="847"/>
                      <a:pt x="1196" y="496"/>
                      <a:pt x="985" y="214"/>
                    </a:cubicBezTo>
                    <a:cubicBezTo>
                      <a:pt x="895" y="78"/>
                      <a:pt x="774" y="0"/>
                      <a:pt x="6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0" name="Google Shape;12120;p18"/>
              <p:cNvSpPr/>
              <p:nvPr/>
            </p:nvSpPr>
            <p:spPr>
              <a:xfrm rot="10183708" flipH="1">
                <a:off x="8994480" y="506275"/>
                <a:ext cx="42247" cy="30198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1208" extrusionOk="0">
                    <a:moveTo>
                      <a:pt x="764" y="1"/>
                    </a:moveTo>
                    <a:cubicBezTo>
                      <a:pt x="721" y="1"/>
                      <a:pt x="678" y="4"/>
                      <a:pt x="634" y="11"/>
                    </a:cubicBezTo>
                    <a:cubicBezTo>
                      <a:pt x="282" y="11"/>
                      <a:pt x="1" y="293"/>
                      <a:pt x="71" y="645"/>
                    </a:cubicBezTo>
                    <a:cubicBezTo>
                      <a:pt x="142" y="1067"/>
                      <a:pt x="493" y="1207"/>
                      <a:pt x="986" y="1207"/>
                    </a:cubicBezTo>
                    <a:cubicBezTo>
                      <a:pt x="1338" y="1207"/>
                      <a:pt x="1689" y="1137"/>
                      <a:pt x="1619" y="645"/>
                    </a:cubicBezTo>
                    <a:cubicBezTo>
                      <a:pt x="1493" y="266"/>
                      <a:pt x="1140" y="1"/>
                      <a:pt x="7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1" name="Google Shape;12121;p18"/>
              <p:cNvSpPr/>
              <p:nvPr/>
            </p:nvSpPr>
            <p:spPr>
              <a:xfrm rot="10183708" flipH="1">
                <a:off x="8849661" y="1005741"/>
                <a:ext cx="33422" cy="35197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408" extrusionOk="0">
                    <a:moveTo>
                      <a:pt x="703" y="1"/>
                    </a:moveTo>
                    <a:cubicBezTo>
                      <a:pt x="352" y="1"/>
                      <a:pt x="0" y="353"/>
                      <a:pt x="70" y="775"/>
                    </a:cubicBezTo>
                    <a:cubicBezTo>
                      <a:pt x="70" y="1127"/>
                      <a:pt x="211" y="1408"/>
                      <a:pt x="703" y="1408"/>
                    </a:cubicBezTo>
                    <a:cubicBezTo>
                      <a:pt x="1055" y="1408"/>
                      <a:pt x="1337" y="1056"/>
                      <a:pt x="1337" y="704"/>
                    </a:cubicBezTo>
                    <a:cubicBezTo>
                      <a:pt x="1266" y="353"/>
                      <a:pt x="1196" y="71"/>
                      <a:pt x="7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2" name="Google Shape;12122;p18"/>
              <p:cNvSpPr/>
              <p:nvPr/>
            </p:nvSpPr>
            <p:spPr>
              <a:xfrm rot="10183708" flipH="1">
                <a:off x="8521766" y="162590"/>
                <a:ext cx="26423" cy="36072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443" extrusionOk="0">
                    <a:moveTo>
                      <a:pt x="501" y="0"/>
                    </a:moveTo>
                    <a:cubicBezTo>
                      <a:pt x="475" y="0"/>
                      <a:pt x="449" y="3"/>
                      <a:pt x="423" y="8"/>
                    </a:cubicBezTo>
                    <a:cubicBezTo>
                      <a:pt x="1" y="8"/>
                      <a:pt x="1" y="290"/>
                      <a:pt x="1" y="641"/>
                    </a:cubicBezTo>
                    <a:cubicBezTo>
                      <a:pt x="1" y="1068"/>
                      <a:pt x="213" y="1443"/>
                      <a:pt x="498" y="1443"/>
                    </a:cubicBezTo>
                    <a:cubicBezTo>
                      <a:pt x="542" y="1443"/>
                      <a:pt x="587" y="1434"/>
                      <a:pt x="634" y="1415"/>
                    </a:cubicBezTo>
                    <a:cubicBezTo>
                      <a:pt x="1056" y="1345"/>
                      <a:pt x="1056" y="1063"/>
                      <a:pt x="1056" y="712"/>
                    </a:cubicBezTo>
                    <a:cubicBezTo>
                      <a:pt x="1056" y="386"/>
                      <a:pt x="815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3" name="Google Shape;12123;p18"/>
              <p:cNvSpPr/>
              <p:nvPr/>
            </p:nvSpPr>
            <p:spPr>
              <a:xfrm rot="10183708" flipH="1">
                <a:off x="8860609" y="526033"/>
                <a:ext cx="35197" cy="30273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211" extrusionOk="0">
                    <a:moveTo>
                      <a:pt x="774" y="1"/>
                    </a:moveTo>
                    <a:cubicBezTo>
                      <a:pt x="352" y="1"/>
                      <a:pt x="0" y="352"/>
                      <a:pt x="0" y="775"/>
                    </a:cubicBezTo>
                    <a:cubicBezTo>
                      <a:pt x="0" y="1019"/>
                      <a:pt x="212" y="1210"/>
                      <a:pt x="453" y="1210"/>
                    </a:cubicBezTo>
                    <a:cubicBezTo>
                      <a:pt x="489" y="1210"/>
                      <a:pt x="526" y="1206"/>
                      <a:pt x="563" y="1197"/>
                    </a:cubicBezTo>
                    <a:cubicBezTo>
                      <a:pt x="915" y="1197"/>
                      <a:pt x="1407" y="845"/>
                      <a:pt x="1337" y="493"/>
                    </a:cubicBezTo>
                    <a:cubicBezTo>
                      <a:pt x="1337" y="141"/>
                      <a:pt x="1055" y="1"/>
                      <a:pt x="7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4" name="Google Shape;12124;p18"/>
              <p:cNvSpPr/>
              <p:nvPr/>
            </p:nvSpPr>
            <p:spPr>
              <a:xfrm rot="10183708" flipH="1">
                <a:off x="8921430" y="1176764"/>
                <a:ext cx="33447" cy="319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278" extrusionOk="0">
                    <a:moveTo>
                      <a:pt x="602" y="0"/>
                    </a:moveTo>
                    <a:cubicBezTo>
                      <a:pt x="566" y="0"/>
                      <a:pt x="530" y="4"/>
                      <a:pt x="493" y="11"/>
                    </a:cubicBezTo>
                    <a:cubicBezTo>
                      <a:pt x="142" y="81"/>
                      <a:pt x="1" y="433"/>
                      <a:pt x="71" y="714"/>
                    </a:cubicBezTo>
                    <a:cubicBezTo>
                      <a:pt x="142" y="1066"/>
                      <a:pt x="423" y="1277"/>
                      <a:pt x="775" y="1277"/>
                    </a:cubicBezTo>
                    <a:cubicBezTo>
                      <a:pt x="1127" y="1207"/>
                      <a:pt x="1338" y="925"/>
                      <a:pt x="1267" y="644"/>
                    </a:cubicBezTo>
                    <a:cubicBezTo>
                      <a:pt x="1204" y="266"/>
                      <a:pt x="915" y="0"/>
                      <a:pt x="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5" name="Google Shape;12125;p18"/>
              <p:cNvSpPr/>
              <p:nvPr/>
            </p:nvSpPr>
            <p:spPr>
              <a:xfrm rot="10183708" flipH="1">
                <a:off x="8957001" y="1191859"/>
                <a:ext cx="28173" cy="36947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1478" extrusionOk="0">
                    <a:moveTo>
                      <a:pt x="704" y="0"/>
                    </a:moveTo>
                    <a:cubicBezTo>
                      <a:pt x="423" y="0"/>
                      <a:pt x="1" y="774"/>
                      <a:pt x="1" y="1126"/>
                    </a:cubicBezTo>
                    <a:cubicBezTo>
                      <a:pt x="1" y="1337"/>
                      <a:pt x="212" y="1477"/>
                      <a:pt x="423" y="1477"/>
                    </a:cubicBezTo>
                    <a:cubicBezTo>
                      <a:pt x="845" y="1477"/>
                      <a:pt x="1126" y="1126"/>
                      <a:pt x="1126" y="774"/>
                    </a:cubicBezTo>
                    <a:cubicBezTo>
                      <a:pt x="1056" y="492"/>
                      <a:pt x="915" y="70"/>
                      <a:pt x="7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6" name="Google Shape;12126;p18"/>
              <p:cNvSpPr/>
              <p:nvPr/>
            </p:nvSpPr>
            <p:spPr>
              <a:xfrm rot="10183708" flipH="1">
                <a:off x="8749878" y="97249"/>
                <a:ext cx="33447" cy="32773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311" extrusionOk="0">
                    <a:moveTo>
                      <a:pt x="848" y="0"/>
                    </a:moveTo>
                    <a:cubicBezTo>
                      <a:pt x="781" y="0"/>
                      <a:pt x="709" y="14"/>
                      <a:pt x="634" y="45"/>
                    </a:cubicBezTo>
                    <a:cubicBezTo>
                      <a:pt x="282" y="115"/>
                      <a:pt x="1" y="467"/>
                      <a:pt x="71" y="889"/>
                    </a:cubicBezTo>
                    <a:cubicBezTo>
                      <a:pt x="142" y="1170"/>
                      <a:pt x="423" y="1311"/>
                      <a:pt x="634" y="1311"/>
                    </a:cubicBezTo>
                    <a:cubicBezTo>
                      <a:pt x="1056" y="1240"/>
                      <a:pt x="1337" y="818"/>
                      <a:pt x="1337" y="467"/>
                    </a:cubicBezTo>
                    <a:cubicBezTo>
                      <a:pt x="1282" y="190"/>
                      <a:pt x="1096" y="0"/>
                      <a:pt x="8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7" name="Google Shape;12127;p18"/>
              <p:cNvSpPr/>
              <p:nvPr/>
            </p:nvSpPr>
            <p:spPr>
              <a:xfrm rot="10183708" flipH="1">
                <a:off x="9037738" y="690995"/>
                <a:ext cx="33447" cy="3024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210" extrusionOk="0">
                    <a:moveTo>
                      <a:pt x="690" y="1"/>
                    </a:moveTo>
                    <a:cubicBezTo>
                      <a:pt x="488" y="1"/>
                      <a:pt x="296" y="131"/>
                      <a:pt x="141" y="337"/>
                    </a:cubicBezTo>
                    <a:cubicBezTo>
                      <a:pt x="1" y="548"/>
                      <a:pt x="71" y="830"/>
                      <a:pt x="282" y="1041"/>
                    </a:cubicBezTo>
                    <a:cubicBezTo>
                      <a:pt x="385" y="1144"/>
                      <a:pt x="563" y="1209"/>
                      <a:pt x="734" y="1209"/>
                    </a:cubicBezTo>
                    <a:cubicBezTo>
                      <a:pt x="797" y="1209"/>
                      <a:pt x="859" y="1200"/>
                      <a:pt x="915" y="1181"/>
                    </a:cubicBezTo>
                    <a:cubicBezTo>
                      <a:pt x="1056" y="1041"/>
                      <a:pt x="1126" y="900"/>
                      <a:pt x="1197" y="689"/>
                    </a:cubicBezTo>
                    <a:cubicBezTo>
                      <a:pt x="1337" y="408"/>
                      <a:pt x="1197" y="126"/>
                      <a:pt x="915" y="56"/>
                    </a:cubicBezTo>
                    <a:cubicBezTo>
                      <a:pt x="840" y="18"/>
                      <a:pt x="764" y="1"/>
                      <a:pt x="6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8" name="Google Shape;12128;p18"/>
              <p:cNvSpPr/>
              <p:nvPr/>
            </p:nvSpPr>
            <p:spPr>
              <a:xfrm rot="10183708" flipH="1">
                <a:off x="8887635" y="725673"/>
                <a:ext cx="29923" cy="28523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141" extrusionOk="0">
                    <a:moveTo>
                      <a:pt x="788" y="1"/>
                    </a:moveTo>
                    <a:cubicBezTo>
                      <a:pt x="760" y="1"/>
                      <a:pt x="732" y="5"/>
                      <a:pt x="704" y="14"/>
                    </a:cubicBezTo>
                    <a:cubicBezTo>
                      <a:pt x="352" y="14"/>
                      <a:pt x="71" y="366"/>
                      <a:pt x="0" y="718"/>
                    </a:cubicBezTo>
                    <a:cubicBezTo>
                      <a:pt x="0" y="929"/>
                      <a:pt x="282" y="1140"/>
                      <a:pt x="493" y="1140"/>
                    </a:cubicBezTo>
                    <a:cubicBezTo>
                      <a:pt x="845" y="1070"/>
                      <a:pt x="1126" y="718"/>
                      <a:pt x="1196" y="366"/>
                    </a:cubicBezTo>
                    <a:cubicBezTo>
                      <a:pt x="1135" y="183"/>
                      <a:pt x="969" y="1"/>
                      <a:pt x="7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9" name="Google Shape;12129;p18"/>
              <p:cNvSpPr/>
              <p:nvPr/>
            </p:nvSpPr>
            <p:spPr>
              <a:xfrm rot="10183708" flipH="1">
                <a:off x="8968949" y="323868"/>
                <a:ext cx="26398" cy="28498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140" extrusionOk="0">
                    <a:moveTo>
                      <a:pt x="601" y="1"/>
                    </a:moveTo>
                    <a:cubicBezTo>
                      <a:pt x="565" y="1"/>
                      <a:pt x="529" y="5"/>
                      <a:pt x="493" y="14"/>
                    </a:cubicBezTo>
                    <a:cubicBezTo>
                      <a:pt x="141" y="14"/>
                      <a:pt x="0" y="366"/>
                      <a:pt x="0" y="648"/>
                    </a:cubicBezTo>
                    <a:cubicBezTo>
                      <a:pt x="0" y="929"/>
                      <a:pt x="141" y="1140"/>
                      <a:pt x="422" y="1140"/>
                    </a:cubicBezTo>
                    <a:cubicBezTo>
                      <a:pt x="774" y="1140"/>
                      <a:pt x="1055" y="859"/>
                      <a:pt x="1055" y="507"/>
                    </a:cubicBezTo>
                    <a:cubicBezTo>
                      <a:pt x="1055" y="201"/>
                      <a:pt x="842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0" name="Google Shape;12130;p18"/>
              <p:cNvSpPr/>
              <p:nvPr/>
            </p:nvSpPr>
            <p:spPr>
              <a:xfrm rot="10183708" flipH="1">
                <a:off x="8981000" y="1554811"/>
                <a:ext cx="26398" cy="26673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067" extrusionOk="0">
                    <a:moveTo>
                      <a:pt x="474" y="0"/>
                    </a:moveTo>
                    <a:cubicBezTo>
                      <a:pt x="226" y="0"/>
                      <a:pt x="7" y="252"/>
                      <a:pt x="70" y="503"/>
                    </a:cubicBezTo>
                    <a:cubicBezTo>
                      <a:pt x="0" y="785"/>
                      <a:pt x="281" y="1066"/>
                      <a:pt x="633" y="1066"/>
                    </a:cubicBezTo>
                    <a:cubicBezTo>
                      <a:pt x="844" y="996"/>
                      <a:pt x="1055" y="785"/>
                      <a:pt x="1055" y="503"/>
                    </a:cubicBezTo>
                    <a:cubicBezTo>
                      <a:pt x="1055" y="252"/>
                      <a:pt x="886" y="0"/>
                      <a:pt x="649" y="0"/>
                    </a:cubicBezTo>
                    <a:cubicBezTo>
                      <a:pt x="621" y="0"/>
                      <a:pt x="593" y="4"/>
                      <a:pt x="563" y="11"/>
                    </a:cubicBezTo>
                    <a:cubicBezTo>
                      <a:pt x="533" y="4"/>
                      <a:pt x="503" y="0"/>
                      <a:pt x="4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1" name="Google Shape;12131;p18"/>
              <p:cNvSpPr/>
              <p:nvPr/>
            </p:nvSpPr>
            <p:spPr>
              <a:xfrm rot="10183708" flipH="1">
                <a:off x="8631259" y="477527"/>
                <a:ext cx="26398" cy="22898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916" extrusionOk="0">
                    <a:moveTo>
                      <a:pt x="634" y="1"/>
                    </a:moveTo>
                    <a:cubicBezTo>
                      <a:pt x="282" y="1"/>
                      <a:pt x="71" y="212"/>
                      <a:pt x="0" y="493"/>
                    </a:cubicBezTo>
                    <a:cubicBezTo>
                      <a:pt x="0" y="775"/>
                      <a:pt x="211" y="915"/>
                      <a:pt x="493" y="915"/>
                    </a:cubicBezTo>
                    <a:cubicBezTo>
                      <a:pt x="774" y="915"/>
                      <a:pt x="985" y="704"/>
                      <a:pt x="1056" y="423"/>
                    </a:cubicBezTo>
                    <a:cubicBezTo>
                      <a:pt x="1056" y="141"/>
                      <a:pt x="915" y="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2" name="Google Shape;12132;p18"/>
              <p:cNvSpPr/>
              <p:nvPr/>
            </p:nvSpPr>
            <p:spPr>
              <a:xfrm rot="10183708" flipH="1">
                <a:off x="8481743" y="68228"/>
                <a:ext cx="29923" cy="19349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774" extrusionOk="0">
                    <a:moveTo>
                      <a:pt x="493" y="0"/>
                    </a:moveTo>
                    <a:cubicBezTo>
                      <a:pt x="212" y="0"/>
                      <a:pt x="1" y="70"/>
                      <a:pt x="1" y="422"/>
                    </a:cubicBezTo>
                    <a:cubicBezTo>
                      <a:pt x="71" y="774"/>
                      <a:pt x="353" y="774"/>
                      <a:pt x="634" y="774"/>
                    </a:cubicBezTo>
                    <a:cubicBezTo>
                      <a:pt x="845" y="704"/>
                      <a:pt x="1197" y="774"/>
                      <a:pt x="1197" y="422"/>
                    </a:cubicBezTo>
                    <a:cubicBezTo>
                      <a:pt x="1126" y="0"/>
                      <a:pt x="704" y="0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3" name="Google Shape;12133;p18"/>
              <p:cNvSpPr/>
              <p:nvPr/>
            </p:nvSpPr>
            <p:spPr>
              <a:xfrm rot="10183708" flipH="1">
                <a:off x="8997551" y="1400669"/>
                <a:ext cx="107292" cy="51346"/>
              </a:xfrm>
              <a:custGeom>
                <a:avLst/>
                <a:gdLst/>
                <a:ahLst/>
                <a:cxnLst/>
                <a:rect l="l" t="t" r="r" b="b"/>
                <a:pathLst>
                  <a:path w="4292" h="2054" extrusionOk="0">
                    <a:moveTo>
                      <a:pt x="3794" y="0"/>
                    </a:moveTo>
                    <a:cubicBezTo>
                      <a:pt x="3705" y="0"/>
                      <a:pt x="3611" y="16"/>
                      <a:pt x="3518" y="40"/>
                    </a:cubicBezTo>
                    <a:cubicBezTo>
                      <a:pt x="3447" y="110"/>
                      <a:pt x="3377" y="180"/>
                      <a:pt x="3166" y="251"/>
                    </a:cubicBezTo>
                    <a:cubicBezTo>
                      <a:pt x="3085" y="231"/>
                      <a:pt x="3005" y="222"/>
                      <a:pt x="2924" y="222"/>
                    </a:cubicBezTo>
                    <a:cubicBezTo>
                      <a:pt x="2439" y="222"/>
                      <a:pt x="1940" y="532"/>
                      <a:pt x="1337" y="532"/>
                    </a:cubicBezTo>
                    <a:cubicBezTo>
                      <a:pt x="915" y="602"/>
                      <a:pt x="563" y="743"/>
                      <a:pt x="282" y="1095"/>
                    </a:cubicBezTo>
                    <a:cubicBezTo>
                      <a:pt x="71" y="1235"/>
                      <a:pt x="0" y="1587"/>
                      <a:pt x="211" y="1798"/>
                    </a:cubicBezTo>
                    <a:cubicBezTo>
                      <a:pt x="264" y="1957"/>
                      <a:pt x="435" y="2036"/>
                      <a:pt x="637" y="2036"/>
                    </a:cubicBezTo>
                    <a:cubicBezTo>
                      <a:pt x="704" y="2036"/>
                      <a:pt x="774" y="2027"/>
                      <a:pt x="844" y="2009"/>
                    </a:cubicBezTo>
                    <a:cubicBezTo>
                      <a:pt x="1055" y="1869"/>
                      <a:pt x="1302" y="1798"/>
                      <a:pt x="1557" y="1798"/>
                    </a:cubicBezTo>
                    <a:cubicBezTo>
                      <a:pt x="1812" y="1798"/>
                      <a:pt x="2075" y="1869"/>
                      <a:pt x="2322" y="2009"/>
                    </a:cubicBezTo>
                    <a:cubicBezTo>
                      <a:pt x="2397" y="2039"/>
                      <a:pt x="2472" y="2053"/>
                      <a:pt x="2545" y="2053"/>
                    </a:cubicBezTo>
                    <a:cubicBezTo>
                      <a:pt x="2814" y="2053"/>
                      <a:pt x="3055" y="1864"/>
                      <a:pt x="3166" y="1587"/>
                    </a:cubicBezTo>
                    <a:cubicBezTo>
                      <a:pt x="3306" y="1235"/>
                      <a:pt x="3518" y="1024"/>
                      <a:pt x="3869" y="884"/>
                    </a:cubicBezTo>
                    <a:cubicBezTo>
                      <a:pt x="4151" y="813"/>
                      <a:pt x="4291" y="602"/>
                      <a:pt x="4221" y="251"/>
                    </a:cubicBezTo>
                    <a:cubicBezTo>
                      <a:pt x="4127" y="63"/>
                      <a:pt x="3971" y="0"/>
                      <a:pt x="37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134" name="Google Shape;12134;p18"/>
              <p:cNvGrpSpPr/>
              <p:nvPr/>
            </p:nvGrpSpPr>
            <p:grpSpPr>
              <a:xfrm flipH="1">
                <a:off x="8249632" y="112777"/>
                <a:ext cx="343398" cy="333764"/>
                <a:chOff x="1103345" y="2653993"/>
                <a:chExt cx="520458" cy="505933"/>
              </a:xfrm>
            </p:grpSpPr>
            <p:sp>
              <p:nvSpPr>
                <p:cNvPr id="12135" name="Google Shape;12135;p18"/>
                <p:cNvSpPr/>
                <p:nvPr/>
              </p:nvSpPr>
              <p:spPr>
                <a:xfrm>
                  <a:off x="1103345" y="2653993"/>
                  <a:ext cx="520458" cy="505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1" h="5095" extrusionOk="0">
                      <a:moveTo>
                        <a:pt x="1841" y="0"/>
                      </a:moveTo>
                      <a:cubicBezTo>
                        <a:pt x="1799" y="0"/>
                        <a:pt x="1757" y="5"/>
                        <a:pt x="1714" y="14"/>
                      </a:cubicBezTo>
                      <a:lnTo>
                        <a:pt x="1670" y="23"/>
                      </a:lnTo>
                      <a:cubicBezTo>
                        <a:pt x="1617" y="32"/>
                        <a:pt x="1572" y="50"/>
                        <a:pt x="1528" y="77"/>
                      </a:cubicBezTo>
                      <a:cubicBezTo>
                        <a:pt x="1483" y="94"/>
                        <a:pt x="1439" y="112"/>
                        <a:pt x="1395" y="148"/>
                      </a:cubicBezTo>
                      <a:lnTo>
                        <a:pt x="1359" y="174"/>
                      </a:lnTo>
                      <a:cubicBezTo>
                        <a:pt x="1199" y="290"/>
                        <a:pt x="1110" y="485"/>
                        <a:pt x="1119" y="681"/>
                      </a:cubicBezTo>
                      <a:lnTo>
                        <a:pt x="1128" y="983"/>
                      </a:lnTo>
                      <a:cubicBezTo>
                        <a:pt x="1137" y="1213"/>
                        <a:pt x="1235" y="1444"/>
                        <a:pt x="1386" y="1613"/>
                      </a:cubicBezTo>
                      <a:lnTo>
                        <a:pt x="1599" y="1862"/>
                      </a:lnTo>
                      <a:cubicBezTo>
                        <a:pt x="1664" y="1941"/>
                        <a:pt x="1757" y="1985"/>
                        <a:pt x="1856" y="1985"/>
                      </a:cubicBezTo>
                      <a:cubicBezTo>
                        <a:pt x="1880" y="1985"/>
                        <a:pt x="1904" y="1982"/>
                        <a:pt x="1928" y="1977"/>
                      </a:cubicBezTo>
                      <a:cubicBezTo>
                        <a:pt x="1942" y="1974"/>
                        <a:pt x="1958" y="1972"/>
                        <a:pt x="1973" y="1972"/>
                      </a:cubicBezTo>
                      <a:cubicBezTo>
                        <a:pt x="2030" y="1972"/>
                        <a:pt x="2088" y="1997"/>
                        <a:pt x="2123" y="2039"/>
                      </a:cubicBezTo>
                      <a:lnTo>
                        <a:pt x="2212" y="2128"/>
                      </a:lnTo>
                      <a:cubicBezTo>
                        <a:pt x="2238" y="2164"/>
                        <a:pt x="2247" y="2208"/>
                        <a:pt x="2230" y="2253"/>
                      </a:cubicBezTo>
                      <a:lnTo>
                        <a:pt x="2212" y="2279"/>
                      </a:lnTo>
                      <a:cubicBezTo>
                        <a:pt x="2185" y="2315"/>
                        <a:pt x="2150" y="2333"/>
                        <a:pt x="2105" y="2333"/>
                      </a:cubicBezTo>
                      <a:lnTo>
                        <a:pt x="1981" y="2306"/>
                      </a:lnTo>
                      <a:cubicBezTo>
                        <a:pt x="1901" y="2297"/>
                        <a:pt x="1839" y="2253"/>
                        <a:pt x="1812" y="2182"/>
                      </a:cubicBezTo>
                      <a:cubicBezTo>
                        <a:pt x="1768" y="2066"/>
                        <a:pt x="1661" y="1986"/>
                        <a:pt x="1546" y="1968"/>
                      </a:cubicBezTo>
                      <a:lnTo>
                        <a:pt x="1217" y="1924"/>
                      </a:lnTo>
                      <a:cubicBezTo>
                        <a:pt x="1178" y="1920"/>
                        <a:pt x="1139" y="1917"/>
                        <a:pt x="1099" y="1917"/>
                      </a:cubicBezTo>
                      <a:cubicBezTo>
                        <a:pt x="908" y="1917"/>
                        <a:pt x="720" y="1970"/>
                        <a:pt x="551" y="2066"/>
                      </a:cubicBezTo>
                      <a:lnTo>
                        <a:pt x="293" y="2226"/>
                      </a:lnTo>
                      <a:cubicBezTo>
                        <a:pt x="125" y="2324"/>
                        <a:pt x="18" y="2510"/>
                        <a:pt x="9" y="2706"/>
                      </a:cubicBezTo>
                      <a:lnTo>
                        <a:pt x="9" y="2750"/>
                      </a:lnTo>
                      <a:cubicBezTo>
                        <a:pt x="0" y="2803"/>
                        <a:pt x="9" y="2848"/>
                        <a:pt x="18" y="2901"/>
                      </a:cubicBezTo>
                      <a:cubicBezTo>
                        <a:pt x="27" y="2945"/>
                        <a:pt x="36" y="2999"/>
                        <a:pt x="54" y="3043"/>
                      </a:cubicBezTo>
                      <a:lnTo>
                        <a:pt x="71" y="3088"/>
                      </a:lnTo>
                      <a:cubicBezTo>
                        <a:pt x="142" y="3274"/>
                        <a:pt x="302" y="3407"/>
                        <a:pt x="498" y="3452"/>
                      </a:cubicBezTo>
                      <a:lnTo>
                        <a:pt x="791" y="3514"/>
                      </a:lnTo>
                      <a:cubicBezTo>
                        <a:pt x="868" y="3532"/>
                        <a:pt x="946" y="3540"/>
                        <a:pt x="1023" y="3540"/>
                      </a:cubicBezTo>
                      <a:cubicBezTo>
                        <a:pt x="1179" y="3540"/>
                        <a:pt x="1333" y="3505"/>
                        <a:pt x="1475" y="3434"/>
                      </a:cubicBezTo>
                      <a:lnTo>
                        <a:pt x="1768" y="3292"/>
                      </a:lnTo>
                      <a:cubicBezTo>
                        <a:pt x="1874" y="3239"/>
                        <a:pt x="1945" y="3132"/>
                        <a:pt x="1954" y="3008"/>
                      </a:cubicBezTo>
                      <a:cubicBezTo>
                        <a:pt x="1963" y="2937"/>
                        <a:pt x="1999" y="2865"/>
                        <a:pt x="2070" y="2830"/>
                      </a:cubicBezTo>
                      <a:lnTo>
                        <a:pt x="2194" y="2759"/>
                      </a:lnTo>
                      <a:cubicBezTo>
                        <a:pt x="2207" y="2754"/>
                        <a:pt x="2223" y="2752"/>
                        <a:pt x="2240" y="2752"/>
                      </a:cubicBezTo>
                      <a:cubicBezTo>
                        <a:pt x="2256" y="2752"/>
                        <a:pt x="2274" y="2754"/>
                        <a:pt x="2292" y="2759"/>
                      </a:cubicBezTo>
                      <a:lnTo>
                        <a:pt x="2363" y="2803"/>
                      </a:lnTo>
                      <a:cubicBezTo>
                        <a:pt x="2416" y="2830"/>
                        <a:pt x="2434" y="2892"/>
                        <a:pt x="2407" y="2945"/>
                      </a:cubicBezTo>
                      <a:lnTo>
                        <a:pt x="2363" y="3025"/>
                      </a:lnTo>
                      <a:cubicBezTo>
                        <a:pt x="2327" y="3096"/>
                        <a:pt x="2256" y="3141"/>
                        <a:pt x="2185" y="3141"/>
                      </a:cubicBezTo>
                      <a:cubicBezTo>
                        <a:pt x="2061" y="3150"/>
                        <a:pt x="1945" y="3221"/>
                        <a:pt x="1892" y="3327"/>
                      </a:cubicBezTo>
                      <a:lnTo>
                        <a:pt x="1750" y="3620"/>
                      </a:lnTo>
                      <a:cubicBezTo>
                        <a:pt x="1643" y="3825"/>
                        <a:pt x="1608" y="4065"/>
                        <a:pt x="1661" y="4295"/>
                      </a:cubicBezTo>
                      <a:lnTo>
                        <a:pt x="1723" y="4597"/>
                      </a:lnTo>
                      <a:cubicBezTo>
                        <a:pt x="1759" y="4784"/>
                        <a:pt x="1892" y="4944"/>
                        <a:pt x="2079" y="5024"/>
                      </a:cubicBezTo>
                      <a:lnTo>
                        <a:pt x="2123" y="5041"/>
                      </a:lnTo>
                      <a:cubicBezTo>
                        <a:pt x="2167" y="5059"/>
                        <a:pt x="2221" y="5068"/>
                        <a:pt x="2265" y="5077"/>
                      </a:cubicBezTo>
                      <a:cubicBezTo>
                        <a:pt x="2309" y="5086"/>
                        <a:pt x="2363" y="5095"/>
                        <a:pt x="2416" y="5095"/>
                      </a:cubicBezTo>
                      <a:lnTo>
                        <a:pt x="2460" y="5095"/>
                      </a:lnTo>
                      <a:cubicBezTo>
                        <a:pt x="2656" y="5086"/>
                        <a:pt x="2842" y="4979"/>
                        <a:pt x="2940" y="4811"/>
                      </a:cubicBezTo>
                      <a:lnTo>
                        <a:pt x="3109" y="4553"/>
                      </a:lnTo>
                      <a:cubicBezTo>
                        <a:pt x="3224" y="4358"/>
                        <a:pt x="3278" y="4118"/>
                        <a:pt x="3251" y="3887"/>
                      </a:cubicBezTo>
                      <a:lnTo>
                        <a:pt x="3215" y="3567"/>
                      </a:lnTo>
                      <a:cubicBezTo>
                        <a:pt x="3198" y="3443"/>
                        <a:pt x="3118" y="3336"/>
                        <a:pt x="3011" y="3292"/>
                      </a:cubicBezTo>
                      <a:cubicBezTo>
                        <a:pt x="2940" y="3265"/>
                        <a:pt x="2887" y="3203"/>
                        <a:pt x="2878" y="3123"/>
                      </a:cubicBezTo>
                      <a:lnTo>
                        <a:pt x="2860" y="2999"/>
                      </a:lnTo>
                      <a:cubicBezTo>
                        <a:pt x="2851" y="2954"/>
                        <a:pt x="2869" y="2910"/>
                        <a:pt x="2913" y="2892"/>
                      </a:cubicBezTo>
                      <a:lnTo>
                        <a:pt x="2984" y="2848"/>
                      </a:lnTo>
                      <a:cubicBezTo>
                        <a:pt x="3002" y="2837"/>
                        <a:pt x="3021" y="2832"/>
                        <a:pt x="3039" y="2832"/>
                      </a:cubicBezTo>
                      <a:cubicBezTo>
                        <a:pt x="3067" y="2832"/>
                        <a:pt x="3093" y="2844"/>
                        <a:pt x="3109" y="2865"/>
                      </a:cubicBezTo>
                      <a:lnTo>
                        <a:pt x="3198" y="2954"/>
                      </a:lnTo>
                      <a:cubicBezTo>
                        <a:pt x="3251" y="3008"/>
                        <a:pt x="3269" y="3079"/>
                        <a:pt x="3251" y="3159"/>
                      </a:cubicBezTo>
                      <a:cubicBezTo>
                        <a:pt x="3215" y="3274"/>
                        <a:pt x="3242" y="3398"/>
                        <a:pt x="3331" y="3487"/>
                      </a:cubicBezTo>
                      <a:lnTo>
                        <a:pt x="3571" y="3718"/>
                      </a:lnTo>
                      <a:cubicBezTo>
                        <a:pt x="3731" y="3887"/>
                        <a:pt x="3953" y="3985"/>
                        <a:pt x="4184" y="4011"/>
                      </a:cubicBezTo>
                      <a:lnTo>
                        <a:pt x="4485" y="4047"/>
                      </a:lnTo>
                      <a:cubicBezTo>
                        <a:pt x="4503" y="4048"/>
                        <a:pt x="4521" y="4049"/>
                        <a:pt x="4539" y="4049"/>
                      </a:cubicBezTo>
                      <a:cubicBezTo>
                        <a:pt x="4716" y="4049"/>
                        <a:pt x="4889" y="3971"/>
                        <a:pt x="5010" y="3834"/>
                      </a:cubicBezTo>
                      <a:lnTo>
                        <a:pt x="5036" y="3798"/>
                      </a:lnTo>
                      <a:cubicBezTo>
                        <a:pt x="5072" y="3763"/>
                        <a:pt x="5098" y="3718"/>
                        <a:pt x="5116" y="3674"/>
                      </a:cubicBezTo>
                      <a:cubicBezTo>
                        <a:pt x="5143" y="3629"/>
                        <a:pt x="5161" y="3585"/>
                        <a:pt x="5178" y="3532"/>
                      </a:cubicBezTo>
                      <a:lnTo>
                        <a:pt x="5187" y="3487"/>
                      </a:lnTo>
                      <a:cubicBezTo>
                        <a:pt x="5240" y="3301"/>
                        <a:pt x="5196" y="3096"/>
                        <a:pt x="5072" y="2945"/>
                      </a:cubicBezTo>
                      <a:lnTo>
                        <a:pt x="4876" y="2714"/>
                      </a:lnTo>
                      <a:cubicBezTo>
                        <a:pt x="4716" y="2537"/>
                        <a:pt x="4512" y="2413"/>
                        <a:pt x="4281" y="2368"/>
                      </a:cubicBezTo>
                      <a:lnTo>
                        <a:pt x="3961" y="2306"/>
                      </a:lnTo>
                      <a:cubicBezTo>
                        <a:pt x="3937" y="2301"/>
                        <a:pt x="3913" y="2298"/>
                        <a:pt x="3889" y="2298"/>
                      </a:cubicBezTo>
                      <a:cubicBezTo>
                        <a:pt x="3790" y="2298"/>
                        <a:pt x="3697" y="2341"/>
                        <a:pt x="3633" y="2413"/>
                      </a:cubicBezTo>
                      <a:cubicBezTo>
                        <a:pt x="3598" y="2462"/>
                        <a:pt x="3540" y="2489"/>
                        <a:pt x="3482" y="2489"/>
                      </a:cubicBezTo>
                      <a:cubicBezTo>
                        <a:pt x="3467" y="2489"/>
                        <a:pt x="3452" y="2487"/>
                        <a:pt x="3437" y="2484"/>
                      </a:cubicBezTo>
                      <a:lnTo>
                        <a:pt x="3331" y="2466"/>
                      </a:lnTo>
                      <a:cubicBezTo>
                        <a:pt x="3286" y="2457"/>
                        <a:pt x="3251" y="2421"/>
                        <a:pt x="3242" y="2377"/>
                      </a:cubicBezTo>
                      <a:cubicBezTo>
                        <a:pt x="3242" y="2333"/>
                        <a:pt x="3260" y="2297"/>
                        <a:pt x="3295" y="2279"/>
                      </a:cubicBezTo>
                      <a:lnTo>
                        <a:pt x="3402" y="2208"/>
                      </a:lnTo>
                      <a:cubicBezTo>
                        <a:pt x="3435" y="2185"/>
                        <a:pt x="3473" y="2174"/>
                        <a:pt x="3511" y="2174"/>
                      </a:cubicBezTo>
                      <a:cubicBezTo>
                        <a:pt x="3546" y="2174"/>
                        <a:pt x="3582" y="2183"/>
                        <a:pt x="3615" y="2199"/>
                      </a:cubicBezTo>
                      <a:cubicBezTo>
                        <a:pt x="3662" y="2223"/>
                        <a:pt x="3715" y="2234"/>
                        <a:pt x="3767" y="2234"/>
                      </a:cubicBezTo>
                      <a:cubicBezTo>
                        <a:pt x="3833" y="2234"/>
                        <a:pt x="3898" y="2216"/>
                        <a:pt x="3953" y="2182"/>
                      </a:cubicBezTo>
                      <a:lnTo>
                        <a:pt x="4228" y="2004"/>
                      </a:lnTo>
                      <a:cubicBezTo>
                        <a:pt x="4423" y="1871"/>
                        <a:pt x="4574" y="1684"/>
                        <a:pt x="4645" y="1453"/>
                      </a:cubicBezTo>
                      <a:lnTo>
                        <a:pt x="4743" y="1169"/>
                      </a:lnTo>
                      <a:cubicBezTo>
                        <a:pt x="4805" y="983"/>
                        <a:pt x="4770" y="778"/>
                        <a:pt x="4645" y="618"/>
                      </a:cubicBezTo>
                      <a:lnTo>
                        <a:pt x="4619" y="583"/>
                      </a:lnTo>
                      <a:cubicBezTo>
                        <a:pt x="4583" y="538"/>
                        <a:pt x="4548" y="503"/>
                        <a:pt x="4503" y="476"/>
                      </a:cubicBezTo>
                      <a:cubicBezTo>
                        <a:pt x="4468" y="441"/>
                        <a:pt x="4432" y="414"/>
                        <a:pt x="4388" y="388"/>
                      </a:cubicBezTo>
                      <a:lnTo>
                        <a:pt x="4343" y="370"/>
                      </a:lnTo>
                      <a:cubicBezTo>
                        <a:pt x="4255" y="325"/>
                        <a:pt x="4159" y="303"/>
                        <a:pt x="4065" y="303"/>
                      </a:cubicBezTo>
                      <a:cubicBezTo>
                        <a:pt x="3970" y="303"/>
                        <a:pt x="3877" y="325"/>
                        <a:pt x="3793" y="370"/>
                      </a:cubicBezTo>
                      <a:lnTo>
                        <a:pt x="3517" y="512"/>
                      </a:lnTo>
                      <a:cubicBezTo>
                        <a:pt x="3313" y="618"/>
                        <a:pt x="3144" y="796"/>
                        <a:pt x="3056" y="1018"/>
                      </a:cubicBezTo>
                      <a:lnTo>
                        <a:pt x="2922" y="1320"/>
                      </a:lnTo>
                      <a:cubicBezTo>
                        <a:pt x="2878" y="1427"/>
                        <a:pt x="2896" y="1560"/>
                        <a:pt x="2967" y="1649"/>
                      </a:cubicBezTo>
                      <a:cubicBezTo>
                        <a:pt x="3011" y="1711"/>
                        <a:pt x="3029" y="1791"/>
                        <a:pt x="3002" y="1862"/>
                      </a:cubicBezTo>
                      <a:lnTo>
                        <a:pt x="2949" y="1968"/>
                      </a:lnTo>
                      <a:cubicBezTo>
                        <a:pt x="2933" y="2007"/>
                        <a:pt x="2905" y="2032"/>
                        <a:pt x="2862" y="2032"/>
                      </a:cubicBezTo>
                      <a:cubicBezTo>
                        <a:pt x="2856" y="2032"/>
                        <a:pt x="2849" y="2032"/>
                        <a:pt x="2842" y="2031"/>
                      </a:cubicBezTo>
                      <a:lnTo>
                        <a:pt x="2709" y="2022"/>
                      </a:lnTo>
                      <a:cubicBezTo>
                        <a:pt x="2665" y="2013"/>
                        <a:pt x="2629" y="1977"/>
                        <a:pt x="2620" y="1933"/>
                      </a:cubicBezTo>
                      <a:lnTo>
                        <a:pt x="2611" y="1817"/>
                      </a:lnTo>
                      <a:cubicBezTo>
                        <a:pt x="2603" y="1746"/>
                        <a:pt x="2629" y="1675"/>
                        <a:pt x="2691" y="1622"/>
                      </a:cubicBezTo>
                      <a:cubicBezTo>
                        <a:pt x="2789" y="1551"/>
                        <a:pt x="2842" y="1436"/>
                        <a:pt x="2825" y="1311"/>
                      </a:cubicBezTo>
                      <a:lnTo>
                        <a:pt x="2780" y="983"/>
                      </a:lnTo>
                      <a:cubicBezTo>
                        <a:pt x="2754" y="752"/>
                        <a:pt x="2638" y="538"/>
                        <a:pt x="2469" y="379"/>
                      </a:cubicBezTo>
                      <a:lnTo>
                        <a:pt x="2247" y="165"/>
                      </a:lnTo>
                      <a:cubicBezTo>
                        <a:pt x="2136" y="61"/>
                        <a:pt x="1992" y="0"/>
                        <a:pt x="184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2136" name="Google Shape;12136;p18"/>
                <p:cNvGrpSpPr/>
                <p:nvPr/>
              </p:nvGrpSpPr>
              <p:grpSpPr>
                <a:xfrm>
                  <a:off x="1238301" y="2776232"/>
                  <a:ext cx="245283" cy="311802"/>
                  <a:chOff x="5152350" y="1627375"/>
                  <a:chExt cx="61750" cy="78500"/>
                </a:xfrm>
              </p:grpSpPr>
              <p:sp>
                <p:nvSpPr>
                  <p:cNvPr id="12137" name="Google Shape;12137;p18"/>
                  <p:cNvSpPr/>
                  <p:nvPr/>
                </p:nvSpPr>
                <p:spPr>
                  <a:xfrm>
                    <a:off x="5177425" y="1652250"/>
                    <a:ext cx="17125" cy="13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" h="542" extrusionOk="0">
                        <a:moveTo>
                          <a:pt x="622" y="364"/>
                        </a:moveTo>
                        <a:cubicBezTo>
                          <a:pt x="578" y="373"/>
                          <a:pt x="534" y="391"/>
                          <a:pt x="498" y="409"/>
                        </a:cubicBezTo>
                        <a:lnTo>
                          <a:pt x="427" y="453"/>
                        </a:lnTo>
                        <a:cubicBezTo>
                          <a:pt x="400" y="471"/>
                          <a:pt x="374" y="488"/>
                          <a:pt x="347" y="515"/>
                        </a:cubicBezTo>
                        <a:cubicBezTo>
                          <a:pt x="321" y="542"/>
                          <a:pt x="276" y="533"/>
                          <a:pt x="258" y="497"/>
                        </a:cubicBezTo>
                        <a:cubicBezTo>
                          <a:pt x="223" y="444"/>
                          <a:pt x="178" y="400"/>
                          <a:pt x="125" y="373"/>
                        </a:cubicBezTo>
                        <a:lnTo>
                          <a:pt x="45" y="329"/>
                        </a:lnTo>
                        <a:lnTo>
                          <a:pt x="45" y="329"/>
                        </a:lnTo>
                        <a:cubicBezTo>
                          <a:pt x="10" y="311"/>
                          <a:pt x="1" y="258"/>
                          <a:pt x="27" y="231"/>
                        </a:cubicBezTo>
                        <a:cubicBezTo>
                          <a:pt x="45" y="213"/>
                          <a:pt x="54" y="195"/>
                          <a:pt x="63" y="178"/>
                        </a:cubicBezTo>
                        <a:lnTo>
                          <a:pt x="81" y="151"/>
                        </a:lnTo>
                        <a:cubicBezTo>
                          <a:pt x="98" y="124"/>
                          <a:pt x="107" y="89"/>
                          <a:pt x="116" y="53"/>
                        </a:cubicBezTo>
                        <a:cubicBezTo>
                          <a:pt x="125" y="18"/>
                          <a:pt x="170" y="0"/>
                          <a:pt x="205" y="18"/>
                        </a:cubicBezTo>
                        <a:cubicBezTo>
                          <a:pt x="241" y="36"/>
                          <a:pt x="285" y="53"/>
                          <a:pt x="329" y="53"/>
                        </a:cubicBezTo>
                        <a:lnTo>
                          <a:pt x="463" y="62"/>
                        </a:lnTo>
                        <a:cubicBezTo>
                          <a:pt x="480" y="62"/>
                          <a:pt x="498" y="62"/>
                          <a:pt x="516" y="62"/>
                        </a:cubicBezTo>
                        <a:lnTo>
                          <a:pt x="560" y="62"/>
                        </a:lnTo>
                        <a:cubicBezTo>
                          <a:pt x="596" y="62"/>
                          <a:pt x="631" y="89"/>
                          <a:pt x="631" y="124"/>
                        </a:cubicBezTo>
                        <a:cubicBezTo>
                          <a:pt x="631" y="142"/>
                          <a:pt x="631" y="160"/>
                          <a:pt x="631" y="178"/>
                        </a:cubicBezTo>
                        <a:cubicBezTo>
                          <a:pt x="631" y="222"/>
                          <a:pt x="649" y="266"/>
                          <a:pt x="667" y="311"/>
                        </a:cubicBezTo>
                        <a:cubicBezTo>
                          <a:pt x="685" y="338"/>
                          <a:pt x="667" y="373"/>
                          <a:pt x="631" y="373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38" name="Google Shape;12138;p18"/>
                  <p:cNvSpPr/>
                  <p:nvPr/>
                </p:nvSpPr>
                <p:spPr>
                  <a:xfrm>
                    <a:off x="5176325" y="1640325"/>
                    <a:ext cx="8675" cy="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" h="655" extrusionOk="0">
                        <a:moveTo>
                          <a:pt x="41" y="0"/>
                        </a:moveTo>
                        <a:cubicBezTo>
                          <a:pt x="36" y="0"/>
                          <a:pt x="31" y="3"/>
                          <a:pt x="27" y="6"/>
                        </a:cubicBezTo>
                        <a:lnTo>
                          <a:pt x="18" y="15"/>
                        </a:lnTo>
                        <a:cubicBezTo>
                          <a:pt x="0" y="24"/>
                          <a:pt x="0" y="42"/>
                          <a:pt x="18" y="51"/>
                        </a:cubicBezTo>
                        <a:lnTo>
                          <a:pt x="27" y="68"/>
                        </a:lnTo>
                        <a:cubicBezTo>
                          <a:pt x="36" y="77"/>
                          <a:pt x="45" y="77"/>
                          <a:pt x="54" y="77"/>
                        </a:cubicBezTo>
                        <a:lnTo>
                          <a:pt x="63" y="86"/>
                        </a:lnTo>
                        <a:cubicBezTo>
                          <a:pt x="169" y="255"/>
                          <a:pt x="249" y="441"/>
                          <a:pt x="285" y="628"/>
                        </a:cubicBezTo>
                        <a:cubicBezTo>
                          <a:pt x="293" y="646"/>
                          <a:pt x="302" y="655"/>
                          <a:pt x="320" y="655"/>
                        </a:cubicBezTo>
                        <a:cubicBezTo>
                          <a:pt x="338" y="646"/>
                          <a:pt x="347" y="637"/>
                          <a:pt x="338" y="619"/>
                        </a:cubicBezTo>
                        <a:cubicBezTo>
                          <a:pt x="285" y="424"/>
                          <a:pt x="205" y="237"/>
                          <a:pt x="89" y="68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33"/>
                          <a:pt x="71" y="24"/>
                        </a:cubicBezTo>
                        <a:lnTo>
                          <a:pt x="63" y="15"/>
                        </a:lnTo>
                        <a:cubicBezTo>
                          <a:pt x="57" y="5"/>
                          <a:pt x="49" y="0"/>
                          <a:pt x="4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39" name="Google Shape;12139;p18"/>
                  <p:cNvSpPr/>
                  <p:nvPr/>
                </p:nvSpPr>
                <p:spPr>
                  <a:xfrm>
                    <a:off x="5172775" y="1647350"/>
                    <a:ext cx="9125" cy="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" h="301" extrusionOk="0">
                        <a:moveTo>
                          <a:pt x="45" y="1"/>
                        </a:moveTo>
                        <a:cubicBezTo>
                          <a:pt x="27" y="1"/>
                          <a:pt x="9" y="9"/>
                          <a:pt x="0" y="27"/>
                        </a:cubicBezTo>
                        <a:lnTo>
                          <a:pt x="0" y="36"/>
                        </a:lnTo>
                        <a:cubicBezTo>
                          <a:pt x="0" y="45"/>
                          <a:pt x="9" y="63"/>
                          <a:pt x="27" y="72"/>
                        </a:cubicBezTo>
                        <a:lnTo>
                          <a:pt x="36" y="72"/>
                        </a:lnTo>
                        <a:cubicBezTo>
                          <a:pt x="45" y="72"/>
                          <a:pt x="54" y="63"/>
                          <a:pt x="62" y="63"/>
                        </a:cubicBezTo>
                        <a:lnTo>
                          <a:pt x="80" y="63"/>
                        </a:lnTo>
                        <a:cubicBezTo>
                          <a:pt x="178" y="116"/>
                          <a:pt x="267" y="196"/>
                          <a:pt x="320" y="294"/>
                        </a:cubicBezTo>
                        <a:cubicBezTo>
                          <a:pt x="320" y="298"/>
                          <a:pt x="324" y="300"/>
                          <a:pt x="330" y="300"/>
                        </a:cubicBezTo>
                        <a:cubicBezTo>
                          <a:pt x="336" y="300"/>
                          <a:pt x="342" y="298"/>
                          <a:pt x="347" y="294"/>
                        </a:cubicBezTo>
                        <a:cubicBezTo>
                          <a:pt x="364" y="294"/>
                          <a:pt x="364" y="276"/>
                          <a:pt x="364" y="267"/>
                        </a:cubicBezTo>
                        <a:cubicBezTo>
                          <a:pt x="302" y="169"/>
                          <a:pt x="205" y="89"/>
                          <a:pt x="89" y="36"/>
                        </a:cubicBezTo>
                        <a:lnTo>
                          <a:pt x="71" y="36"/>
                        </a:lnTo>
                        <a:cubicBezTo>
                          <a:pt x="71" y="18"/>
                          <a:pt x="71" y="9"/>
                          <a:pt x="5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0" name="Google Shape;12140;p18"/>
                  <p:cNvSpPr/>
                  <p:nvPr/>
                </p:nvSpPr>
                <p:spPr>
                  <a:xfrm>
                    <a:off x="5162550" y="1655700"/>
                    <a:ext cx="19125" cy="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" h="221" extrusionOk="0">
                        <a:moveTo>
                          <a:pt x="738" y="1"/>
                        </a:moveTo>
                        <a:cubicBezTo>
                          <a:pt x="734" y="1"/>
                          <a:pt x="731" y="2"/>
                          <a:pt x="729" y="4"/>
                        </a:cubicBezTo>
                        <a:cubicBezTo>
                          <a:pt x="507" y="31"/>
                          <a:pt x="294" y="84"/>
                          <a:pt x="90" y="155"/>
                        </a:cubicBezTo>
                        <a:lnTo>
                          <a:pt x="72" y="164"/>
                        </a:lnTo>
                        <a:cubicBezTo>
                          <a:pt x="65" y="158"/>
                          <a:pt x="55" y="151"/>
                          <a:pt x="46" y="151"/>
                        </a:cubicBezTo>
                        <a:cubicBezTo>
                          <a:pt x="42" y="151"/>
                          <a:pt x="39" y="152"/>
                          <a:pt x="36" y="155"/>
                        </a:cubicBezTo>
                        <a:lnTo>
                          <a:pt x="27" y="155"/>
                        </a:lnTo>
                        <a:cubicBezTo>
                          <a:pt x="10" y="155"/>
                          <a:pt x="1" y="173"/>
                          <a:pt x="10" y="191"/>
                        </a:cubicBezTo>
                        <a:lnTo>
                          <a:pt x="10" y="200"/>
                        </a:lnTo>
                        <a:cubicBezTo>
                          <a:pt x="10" y="213"/>
                          <a:pt x="19" y="221"/>
                          <a:pt x="31" y="221"/>
                        </a:cubicBezTo>
                        <a:cubicBezTo>
                          <a:pt x="36" y="221"/>
                          <a:pt x="40" y="220"/>
                          <a:pt x="45" y="217"/>
                        </a:cubicBezTo>
                        <a:lnTo>
                          <a:pt x="54" y="217"/>
                        </a:lnTo>
                        <a:cubicBezTo>
                          <a:pt x="72" y="217"/>
                          <a:pt x="81" y="200"/>
                          <a:pt x="81" y="191"/>
                        </a:cubicBezTo>
                        <a:lnTo>
                          <a:pt x="98" y="182"/>
                        </a:lnTo>
                        <a:cubicBezTo>
                          <a:pt x="303" y="120"/>
                          <a:pt x="516" y="75"/>
                          <a:pt x="738" y="49"/>
                        </a:cubicBezTo>
                        <a:cubicBezTo>
                          <a:pt x="747" y="49"/>
                          <a:pt x="765" y="40"/>
                          <a:pt x="765" y="22"/>
                        </a:cubicBezTo>
                        <a:cubicBezTo>
                          <a:pt x="758" y="9"/>
                          <a:pt x="747" y="1"/>
                          <a:pt x="738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1" name="Google Shape;12141;p18"/>
                  <p:cNvSpPr/>
                  <p:nvPr/>
                </p:nvSpPr>
                <p:spPr>
                  <a:xfrm>
                    <a:off x="5189200" y="1627375"/>
                    <a:ext cx="17575" cy="2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03" h="1145" extrusionOk="0">
                        <a:moveTo>
                          <a:pt x="693" y="0"/>
                        </a:moveTo>
                        <a:cubicBezTo>
                          <a:pt x="684" y="0"/>
                          <a:pt x="676" y="0"/>
                          <a:pt x="667" y="9"/>
                        </a:cubicBezTo>
                        <a:lnTo>
                          <a:pt x="658" y="18"/>
                        </a:lnTo>
                        <a:cubicBezTo>
                          <a:pt x="649" y="18"/>
                          <a:pt x="649" y="36"/>
                          <a:pt x="649" y="45"/>
                        </a:cubicBezTo>
                        <a:lnTo>
                          <a:pt x="649" y="18"/>
                        </a:lnTo>
                        <a:cubicBezTo>
                          <a:pt x="640" y="18"/>
                          <a:pt x="640" y="18"/>
                          <a:pt x="640" y="27"/>
                        </a:cubicBezTo>
                        <a:lnTo>
                          <a:pt x="640" y="45"/>
                        </a:lnTo>
                        <a:cubicBezTo>
                          <a:pt x="631" y="54"/>
                          <a:pt x="640" y="62"/>
                          <a:pt x="649" y="71"/>
                        </a:cubicBezTo>
                        <a:lnTo>
                          <a:pt x="640" y="98"/>
                        </a:lnTo>
                        <a:cubicBezTo>
                          <a:pt x="631" y="133"/>
                          <a:pt x="613" y="178"/>
                          <a:pt x="587" y="231"/>
                        </a:cubicBezTo>
                        <a:cubicBezTo>
                          <a:pt x="533" y="356"/>
                          <a:pt x="471" y="480"/>
                          <a:pt x="400" y="595"/>
                        </a:cubicBezTo>
                        <a:cubicBezTo>
                          <a:pt x="320" y="720"/>
                          <a:pt x="240" y="826"/>
                          <a:pt x="160" y="942"/>
                        </a:cubicBezTo>
                        <a:cubicBezTo>
                          <a:pt x="80" y="1031"/>
                          <a:pt x="36" y="1084"/>
                          <a:pt x="36" y="1084"/>
                        </a:cubicBezTo>
                        <a:cubicBezTo>
                          <a:pt x="9" y="1102"/>
                          <a:pt x="1" y="1128"/>
                          <a:pt x="9" y="1137"/>
                        </a:cubicBezTo>
                        <a:cubicBezTo>
                          <a:pt x="15" y="1142"/>
                          <a:pt x="20" y="1144"/>
                          <a:pt x="25" y="1144"/>
                        </a:cubicBezTo>
                        <a:cubicBezTo>
                          <a:pt x="38" y="1144"/>
                          <a:pt x="53" y="1132"/>
                          <a:pt x="72" y="1119"/>
                        </a:cubicBezTo>
                        <a:cubicBezTo>
                          <a:pt x="72" y="1119"/>
                          <a:pt x="125" y="1057"/>
                          <a:pt x="196" y="968"/>
                        </a:cubicBezTo>
                        <a:cubicBezTo>
                          <a:pt x="285" y="862"/>
                          <a:pt x="356" y="737"/>
                          <a:pt x="427" y="622"/>
                        </a:cubicBezTo>
                        <a:cubicBezTo>
                          <a:pt x="498" y="498"/>
                          <a:pt x="560" y="373"/>
                          <a:pt x="613" y="240"/>
                        </a:cubicBezTo>
                        <a:cubicBezTo>
                          <a:pt x="640" y="187"/>
                          <a:pt x="658" y="142"/>
                          <a:pt x="667" y="107"/>
                        </a:cubicBezTo>
                        <a:lnTo>
                          <a:pt x="676" y="80"/>
                        </a:lnTo>
                        <a:cubicBezTo>
                          <a:pt x="693" y="80"/>
                          <a:pt x="702" y="71"/>
                          <a:pt x="702" y="62"/>
                        </a:cubicBezTo>
                        <a:lnTo>
                          <a:pt x="702" y="54"/>
                        </a:lnTo>
                        <a:cubicBezTo>
                          <a:pt x="702" y="45"/>
                          <a:pt x="702" y="36"/>
                          <a:pt x="702" y="36"/>
                        </a:cubicBezTo>
                        <a:lnTo>
                          <a:pt x="693" y="0"/>
                        </a:ln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2" name="Google Shape;12142;p18"/>
                  <p:cNvSpPr/>
                  <p:nvPr/>
                </p:nvSpPr>
                <p:spPr>
                  <a:xfrm>
                    <a:off x="5187650" y="1649700"/>
                    <a:ext cx="22225" cy="8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" h="357" extrusionOk="0">
                        <a:moveTo>
                          <a:pt x="858" y="1"/>
                        </a:moveTo>
                        <a:cubicBezTo>
                          <a:pt x="854" y="1"/>
                          <a:pt x="849" y="2"/>
                          <a:pt x="844" y="4"/>
                        </a:cubicBezTo>
                        <a:lnTo>
                          <a:pt x="835" y="4"/>
                        </a:lnTo>
                        <a:cubicBezTo>
                          <a:pt x="826" y="4"/>
                          <a:pt x="817" y="13"/>
                          <a:pt x="817" y="22"/>
                        </a:cubicBezTo>
                        <a:lnTo>
                          <a:pt x="791" y="31"/>
                        </a:lnTo>
                        <a:lnTo>
                          <a:pt x="693" y="49"/>
                        </a:lnTo>
                        <a:cubicBezTo>
                          <a:pt x="622" y="66"/>
                          <a:pt x="515" y="93"/>
                          <a:pt x="418" y="138"/>
                        </a:cubicBezTo>
                        <a:cubicBezTo>
                          <a:pt x="320" y="173"/>
                          <a:pt x="222" y="209"/>
                          <a:pt x="151" y="244"/>
                        </a:cubicBezTo>
                        <a:cubicBezTo>
                          <a:pt x="80" y="280"/>
                          <a:pt x="27" y="297"/>
                          <a:pt x="27" y="297"/>
                        </a:cubicBezTo>
                        <a:cubicBezTo>
                          <a:pt x="9" y="315"/>
                          <a:pt x="0" y="333"/>
                          <a:pt x="9" y="342"/>
                        </a:cubicBezTo>
                        <a:cubicBezTo>
                          <a:pt x="14" y="352"/>
                          <a:pt x="23" y="357"/>
                          <a:pt x="32" y="357"/>
                        </a:cubicBezTo>
                        <a:cubicBezTo>
                          <a:pt x="39" y="357"/>
                          <a:pt x="46" y="354"/>
                          <a:pt x="54" y="351"/>
                        </a:cubicBezTo>
                        <a:cubicBezTo>
                          <a:pt x="54" y="351"/>
                          <a:pt x="98" y="324"/>
                          <a:pt x="160" y="289"/>
                        </a:cubicBezTo>
                        <a:cubicBezTo>
                          <a:pt x="231" y="253"/>
                          <a:pt x="329" y="217"/>
                          <a:pt x="427" y="173"/>
                        </a:cubicBezTo>
                        <a:cubicBezTo>
                          <a:pt x="524" y="138"/>
                          <a:pt x="622" y="111"/>
                          <a:pt x="702" y="84"/>
                        </a:cubicBezTo>
                        <a:cubicBezTo>
                          <a:pt x="738" y="75"/>
                          <a:pt x="764" y="66"/>
                          <a:pt x="791" y="66"/>
                        </a:cubicBezTo>
                        <a:lnTo>
                          <a:pt x="817" y="58"/>
                        </a:lnTo>
                        <a:cubicBezTo>
                          <a:pt x="817" y="66"/>
                          <a:pt x="835" y="75"/>
                          <a:pt x="844" y="75"/>
                        </a:cubicBezTo>
                        <a:lnTo>
                          <a:pt x="853" y="75"/>
                        </a:lnTo>
                        <a:cubicBezTo>
                          <a:pt x="871" y="66"/>
                          <a:pt x="889" y="49"/>
                          <a:pt x="880" y="31"/>
                        </a:cubicBezTo>
                        <a:lnTo>
                          <a:pt x="880" y="22"/>
                        </a:lnTo>
                        <a:cubicBezTo>
                          <a:pt x="880" y="9"/>
                          <a:pt x="870" y="1"/>
                          <a:pt x="858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3" name="Google Shape;12143;p18"/>
                  <p:cNvSpPr/>
                  <p:nvPr/>
                </p:nvSpPr>
                <p:spPr>
                  <a:xfrm>
                    <a:off x="5190300" y="1659425"/>
                    <a:ext cx="23800" cy="1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2" h="519" extrusionOk="0">
                        <a:moveTo>
                          <a:pt x="26" y="0"/>
                        </a:moveTo>
                        <a:cubicBezTo>
                          <a:pt x="14" y="0"/>
                          <a:pt x="6" y="5"/>
                          <a:pt x="1" y="15"/>
                        </a:cubicBezTo>
                        <a:cubicBezTo>
                          <a:pt x="1" y="24"/>
                          <a:pt x="10" y="42"/>
                          <a:pt x="36" y="51"/>
                        </a:cubicBezTo>
                        <a:cubicBezTo>
                          <a:pt x="36" y="51"/>
                          <a:pt x="90" y="68"/>
                          <a:pt x="179" y="104"/>
                        </a:cubicBezTo>
                        <a:cubicBezTo>
                          <a:pt x="276" y="148"/>
                          <a:pt x="374" y="193"/>
                          <a:pt x="481" y="237"/>
                        </a:cubicBezTo>
                        <a:cubicBezTo>
                          <a:pt x="587" y="290"/>
                          <a:pt x="685" y="352"/>
                          <a:pt x="765" y="397"/>
                        </a:cubicBezTo>
                        <a:cubicBezTo>
                          <a:pt x="800" y="424"/>
                          <a:pt x="836" y="441"/>
                          <a:pt x="854" y="459"/>
                        </a:cubicBezTo>
                        <a:lnTo>
                          <a:pt x="880" y="477"/>
                        </a:lnTo>
                        <a:cubicBezTo>
                          <a:pt x="880" y="486"/>
                          <a:pt x="880" y="495"/>
                          <a:pt x="889" y="503"/>
                        </a:cubicBezTo>
                        <a:lnTo>
                          <a:pt x="898" y="512"/>
                        </a:lnTo>
                        <a:cubicBezTo>
                          <a:pt x="905" y="516"/>
                          <a:pt x="913" y="518"/>
                          <a:pt x="919" y="518"/>
                        </a:cubicBezTo>
                        <a:cubicBezTo>
                          <a:pt x="929" y="518"/>
                          <a:pt x="937" y="514"/>
                          <a:pt x="942" y="503"/>
                        </a:cubicBezTo>
                        <a:cubicBezTo>
                          <a:pt x="951" y="486"/>
                          <a:pt x="951" y="468"/>
                          <a:pt x="933" y="459"/>
                        </a:cubicBezTo>
                        <a:lnTo>
                          <a:pt x="925" y="450"/>
                        </a:lnTo>
                        <a:lnTo>
                          <a:pt x="898" y="450"/>
                        </a:lnTo>
                        <a:lnTo>
                          <a:pt x="871" y="432"/>
                        </a:lnTo>
                        <a:lnTo>
                          <a:pt x="783" y="370"/>
                        </a:lnTo>
                        <a:cubicBezTo>
                          <a:pt x="703" y="326"/>
                          <a:pt x="605" y="264"/>
                          <a:pt x="498" y="201"/>
                        </a:cubicBezTo>
                        <a:cubicBezTo>
                          <a:pt x="392" y="148"/>
                          <a:pt x="276" y="95"/>
                          <a:pt x="196" y="59"/>
                        </a:cubicBezTo>
                        <a:cubicBezTo>
                          <a:pt x="107" y="24"/>
                          <a:pt x="54" y="6"/>
                          <a:pt x="54" y="6"/>
                        </a:cubicBezTo>
                        <a:cubicBezTo>
                          <a:pt x="43" y="2"/>
                          <a:pt x="34" y="0"/>
                          <a:pt x="2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4" name="Google Shape;12144;p18"/>
                  <p:cNvSpPr/>
                  <p:nvPr/>
                </p:nvSpPr>
                <p:spPr>
                  <a:xfrm>
                    <a:off x="5181650" y="1660400"/>
                    <a:ext cx="3800" cy="32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1303" extrusionOk="0">
                        <a:moveTo>
                          <a:pt x="94" y="1"/>
                        </a:moveTo>
                        <a:cubicBezTo>
                          <a:pt x="85" y="1"/>
                          <a:pt x="70" y="24"/>
                          <a:pt x="63" y="47"/>
                        </a:cubicBezTo>
                        <a:cubicBezTo>
                          <a:pt x="54" y="65"/>
                          <a:pt x="54" y="83"/>
                          <a:pt x="54" y="100"/>
                        </a:cubicBezTo>
                        <a:cubicBezTo>
                          <a:pt x="45" y="136"/>
                          <a:pt x="36" y="180"/>
                          <a:pt x="27" y="234"/>
                        </a:cubicBezTo>
                        <a:cubicBezTo>
                          <a:pt x="9" y="376"/>
                          <a:pt x="1" y="518"/>
                          <a:pt x="1" y="651"/>
                        </a:cubicBezTo>
                        <a:cubicBezTo>
                          <a:pt x="9" y="793"/>
                          <a:pt x="27" y="935"/>
                          <a:pt x="54" y="1068"/>
                        </a:cubicBezTo>
                        <a:cubicBezTo>
                          <a:pt x="72" y="1122"/>
                          <a:pt x="80" y="1175"/>
                          <a:pt x="89" y="1202"/>
                        </a:cubicBezTo>
                        <a:lnTo>
                          <a:pt x="89" y="1219"/>
                        </a:lnTo>
                        <a:lnTo>
                          <a:pt x="89" y="1228"/>
                        </a:lnTo>
                        <a:lnTo>
                          <a:pt x="89" y="1237"/>
                        </a:lnTo>
                        <a:cubicBezTo>
                          <a:pt x="80" y="1246"/>
                          <a:pt x="72" y="1255"/>
                          <a:pt x="80" y="1264"/>
                        </a:cubicBezTo>
                        <a:lnTo>
                          <a:pt x="80" y="1282"/>
                        </a:lnTo>
                        <a:cubicBezTo>
                          <a:pt x="80" y="1295"/>
                          <a:pt x="90" y="1303"/>
                          <a:pt x="102" y="1303"/>
                        </a:cubicBezTo>
                        <a:cubicBezTo>
                          <a:pt x="106" y="1303"/>
                          <a:pt x="111" y="1302"/>
                          <a:pt x="116" y="1299"/>
                        </a:cubicBezTo>
                        <a:lnTo>
                          <a:pt x="125" y="1299"/>
                        </a:lnTo>
                        <a:cubicBezTo>
                          <a:pt x="143" y="1290"/>
                          <a:pt x="152" y="1273"/>
                          <a:pt x="143" y="1264"/>
                        </a:cubicBezTo>
                        <a:lnTo>
                          <a:pt x="143" y="1246"/>
                        </a:lnTo>
                        <a:cubicBezTo>
                          <a:pt x="143" y="1237"/>
                          <a:pt x="134" y="1228"/>
                          <a:pt x="125" y="1228"/>
                        </a:cubicBezTo>
                        <a:lnTo>
                          <a:pt x="116" y="1193"/>
                        </a:lnTo>
                        <a:cubicBezTo>
                          <a:pt x="107" y="1166"/>
                          <a:pt x="98" y="1122"/>
                          <a:pt x="89" y="1060"/>
                        </a:cubicBezTo>
                        <a:cubicBezTo>
                          <a:pt x="63" y="926"/>
                          <a:pt x="45" y="793"/>
                          <a:pt x="45" y="651"/>
                        </a:cubicBezTo>
                        <a:cubicBezTo>
                          <a:pt x="45" y="518"/>
                          <a:pt x="54" y="385"/>
                          <a:pt x="72" y="242"/>
                        </a:cubicBezTo>
                        <a:cubicBezTo>
                          <a:pt x="80" y="189"/>
                          <a:pt x="89" y="145"/>
                          <a:pt x="98" y="109"/>
                        </a:cubicBezTo>
                        <a:cubicBezTo>
                          <a:pt x="116" y="83"/>
                          <a:pt x="116" y="65"/>
                          <a:pt x="116" y="65"/>
                        </a:cubicBezTo>
                        <a:cubicBezTo>
                          <a:pt x="125" y="29"/>
                          <a:pt x="116" y="3"/>
                          <a:pt x="98" y="3"/>
                        </a:cubicBezTo>
                        <a:cubicBezTo>
                          <a:pt x="97" y="1"/>
                          <a:pt x="96" y="1"/>
                          <a:pt x="9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5" name="Google Shape;12145;p18"/>
                  <p:cNvSpPr/>
                  <p:nvPr/>
                </p:nvSpPr>
                <p:spPr>
                  <a:xfrm>
                    <a:off x="5184325" y="1659575"/>
                    <a:ext cx="3800" cy="1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786" extrusionOk="0">
                        <a:moveTo>
                          <a:pt x="53" y="0"/>
                        </a:moveTo>
                        <a:cubicBezTo>
                          <a:pt x="36" y="0"/>
                          <a:pt x="27" y="9"/>
                          <a:pt x="27" y="27"/>
                        </a:cubicBezTo>
                        <a:cubicBezTo>
                          <a:pt x="0" y="249"/>
                          <a:pt x="27" y="480"/>
                          <a:pt x="89" y="702"/>
                        </a:cubicBezTo>
                        <a:lnTo>
                          <a:pt x="89" y="720"/>
                        </a:lnTo>
                        <a:cubicBezTo>
                          <a:pt x="80" y="728"/>
                          <a:pt x="80" y="737"/>
                          <a:pt x="80" y="746"/>
                        </a:cubicBezTo>
                        <a:lnTo>
                          <a:pt x="80" y="764"/>
                        </a:lnTo>
                        <a:cubicBezTo>
                          <a:pt x="80" y="777"/>
                          <a:pt x="90" y="785"/>
                          <a:pt x="102" y="785"/>
                        </a:cubicBezTo>
                        <a:cubicBezTo>
                          <a:pt x="106" y="785"/>
                          <a:pt x="111" y="784"/>
                          <a:pt x="116" y="782"/>
                        </a:cubicBezTo>
                        <a:lnTo>
                          <a:pt x="124" y="782"/>
                        </a:lnTo>
                        <a:cubicBezTo>
                          <a:pt x="142" y="782"/>
                          <a:pt x="151" y="764"/>
                          <a:pt x="142" y="746"/>
                        </a:cubicBezTo>
                        <a:lnTo>
                          <a:pt x="142" y="737"/>
                        </a:lnTo>
                        <a:cubicBezTo>
                          <a:pt x="142" y="720"/>
                          <a:pt x="124" y="711"/>
                          <a:pt x="116" y="711"/>
                        </a:cubicBezTo>
                        <a:lnTo>
                          <a:pt x="116" y="702"/>
                        </a:lnTo>
                        <a:cubicBezTo>
                          <a:pt x="62" y="480"/>
                          <a:pt x="45" y="258"/>
                          <a:pt x="80" y="36"/>
                        </a:cubicBezTo>
                        <a:cubicBezTo>
                          <a:pt x="80" y="18"/>
                          <a:pt x="71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6" name="Google Shape;12146;p18"/>
                  <p:cNvSpPr/>
                  <p:nvPr/>
                </p:nvSpPr>
                <p:spPr>
                  <a:xfrm>
                    <a:off x="5187425" y="1661350"/>
                    <a:ext cx="20225" cy="35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" h="1402" extrusionOk="0">
                        <a:moveTo>
                          <a:pt x="18" y="0"/>
                        </a:moveTo>
                        <a:cubicBezTo>
                          <a:pt x="9" y="0"/>
                          <a:pt x="0" y="36"/>
                          <a:pt x="9" y="71"/>
                        </a:cubicBezTo>
                        <a:cubicBezTo>
                          <a:pt x="18" y="98"/>
                          <a:pt x="27" y="116"/>
                          <a:pt x="27" y="133"/>
                        </a:cubicBezTo>
                        <a:cubicBezTo>
                          <a:pt x="45" y="178"/>
                          <a:pt x="63" y="231"/>
                          <a:pt x="80" y="302"/>
                        </a:cubicBezTo>
                        <a:cubicBezTo>
                          <a:pt x="143" y="462"/>
                          <a:pt x="222" y="622"/>
                          <a:pt x="302" y="773"/>
                        </a:cubicBezTo>
                        <a:cubicBezTo>
                          <a:pt x="391" y="924"/>
                          <a:pt x="489" y="1066"/>
                          <a:pt x="604" y="1199"/>
                        </a:cubicBezTo>
                        <a:cubicBezTo>
                          <a:pt x="640" y="1252"/>
                          <a:pt x="684" y="1297"/>
                          <a:pt x="711" y="1324"/>
                        </a:cubicBezTo>
                        <a:lnTo>
                          <a:pt x="738" y="1350"/>
                        </a:lnTo>
                        <a:cubicBezTo>
                          <a:pt x="729" y="1359"/>
                          <a:pt x="729" y="1377"/>
                          <a:pt x="738" y="1386"/>
                        </a:cubicBezTo>
                        <a:lnTo>
                          <a:pt x="747" y="1395"/>
                        </a:lnTo>
                        <a:cubicBezTo>
                          <a:pt x="751" y="1399"/>
                          <a:pt x="758" y="1401"/>
                          <a:pt x="765" y="1401"/>
                        </a:cubicBezTo>
                        <a:cubicBezTo>
                          <a:pt x="773" y="1401"/>
                          <a:pt x="782" y="1399"/>
                          <a:pt x="791" y="1395"/>
                        </a:cubicBezTo>
                        <a:lnTo>
                          <a:pt x="791" y="1386"/>
                        </a:lnTo>
                        <a:cubicBezTo>
                          <a:pt x="809" y="1377"/>
                          <a:pt x="809" y="1359"/>
                          <a:pt x="791" y="1341"/>
                        </a:cubicBezTo>
                        <a:lnTo>
                          <a:pt x="782" y="1332"/>
                        </a:lnTo>
                        <a:lnTo>
                          <a:pt x="755" y="1332"/>
                        </a:lnTo>
                        <a:lnTo>
                          <a:pt x="729" y="1306"/>
                        </a:lnTo>
                        <a:cubicBezTo>
                          <a:pt x="702" y="1279"/>
                          <a:pt x="667" y="1235"/>
                          <a:pt x="622" y="1181"/>
                        </a:cubicBezTo>
                        <a:cubicBezTo>
                          <a:pt x="409" y="906"/>
                          <a:pt x="240" y="604"/>
                          <a:pt x="134" y="284"/>
                        </a:cubicBezTo>
                        <a:cubicBezTo>
                          <a:pt x="107" y="213"/>
                          <a:pt x="98" y="160"/>
                          <a:pt x="80" y="124"/>
                        </a:cubicBezTo>
                        <a:cubicBezTo>
                          <a:pt x="63" y="80"/>
                          <a:pt x="63" y="62"/>
                          <a:pt x="63" y="62"/>
                        </a:cubicBezTo>
                        <a:cubicBezTo>
                          <a:pt x="54" y="27"/>
                          <a:pt x="36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7" name="Google Shape;12147;p18"/>
                  <p:cNvSpPr/>
                  <p:nvPr/>
                </p:nvSpPr>
                <p:spPr>
                  <a:xfrm>
                    <a:off x="5169000" y="1659875"/>
                    <a:ext cx="11775" cy="10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" h="427" extrusionOk="0">
                        <a:moveTo>
                          <a:pt x="445" y="0"/>
                        </a:moveTo>
                        <a:cubicBezTo>
                          <a:pt x="440" y="0"/>
                          <a:pt x="434" y="2"/>
                          <a:pt x="427" y="6"/>
                        </a:cubicBezTo>
                        <a:cubicBezTo>
                          <a:pt x="284" y="86"/>
                          <a:pt x="160" y="201"/>
                          <a:pt x="62" y="343"/>
                        </a:cubicBezTo>
                        <a:lnTo>
                          <a:pt x="54" y="361"/>
                        </a:lnTo>
                        <a:cubicBezTo>
                          <a:pt x="45" y="361"/>
                          <a:pt x="27" y="361"/>
                          <a:pt x="27" y="370"/>
                        </a:cubicBezTo>
                        <a:lnTo>
                          <a:pt x="18" y="379"/>
                        </a:lnTo>
                        <a:cubicBezTo>
                          <a:pt x="0" y="397"/>
                          <a:pt x="9" y="414"/>
                          <a:pt x="27" y="423"/>
                        </a:cubicBezTo>
                        <a:lnTo>
                          <a:pt x="36" y="423"/>
                        </a:lnTo>
                        <a:cubicBezTo>
                          <a:pt x="38" y="426"/>
                          <a:pt x="43" y="427"/>
                          <a:pt x="47" y="427"/>
                        </a:cubicBezTo>
                        <a:cubicBezTo>
                          <a:pt x="58" y="427"/>
                          <a:pt x="71" y="421"/>
                          <a:pt x="71" y="414"/>
                        </a:cubicBezTo>
                        <a:lnTo>
                          <a:pt x="71" y="406"/>
                        </a:lnTo>
                        <a:cubicBezTo>
                          <a:pt x="80" y="397"/>
                          <a:pt x="80" y="388"/>
                          <a:pt x="80" y="379"/>
                        </a:cubicBezTo>
                        <a:lnTo>
                          <a:pt x="89" y="361"/>
                        </a:lnTo>
                        <a:cubicBezTo>
                          <a:pt x="187" y="228"/>
                          <a:pt x="311" y="121"/>
                          <a:pt x="453" y="50"/>
                        </a:cubicBezTo>
                        <a:cubicBezTo>
                          <a:pt x="462" y="41"/>
                          <a:pt x="471" y="24"/>
                          <a:pt x="462" y="15"/>
                        </a:cubicBezTo>
                        <a:cubicBezTo>
                          <a:pt x="457" y="4"/>
                          <a:pt x="452" y="0"/>
                          <a:pt x="445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8" name="Google Shape;12148;p18"/>
                  <p:cNvSpPr/>
                  <p:nvPr/>
                </p:nvSpPr>
                <p:spPr>
                  <a:xfrm>
                    <a:off x="5186525" y="1645875"/>
                    <a:ext cx="5375" cy="11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" h="460" extrusionOk="0">
                        <a:moveTo>
                          <a:pt x="175" y="0"/>
                        </a:moveTo>
                        <a:cubicBezTo>
                          <a:pt x="165" y="0"/>
                          <a:pt x="157" y="5"/>
                          <a:pt x="152" y="15"/>
                        </a:cubicBezTo>
                        <a:lnTo>
                          <a:pt x="143" y="24"/>
                        </a:lnTo>
                        <a:cubicBezTo>
                          <a:pt x="134" y="33"/>
                          <a:pt x="134" y="51"/>
                          <a:pt x="143" y="60"/>
                        </a:cubicBezTo>
                        <a:lnTo>
                          <a:pt x="125" y="77"/>
                        </a:lnTo>
                        <a:cubicBezTo>
                          <a:pt x="54" y="184"/>
                          <a:pt x="10" y="308"/>
                          <a:pt x="1" y="442"/>
                        </a:cubicBezTo>
                        <a:cubicBezTo>
                          <a:pt x="1" y="450"/>
                          <a:pt x="19" y="459"/>
                          <a:pt x="28" y="459"/>
                        </a:cubicBezTo>
                        <a:cubicBezTo>
                          <a:pt x="45" y="459"/>
                          <a:pt x="54" y="450"/>
                          <a:pt x="54" y="442"/>
                        </a:cubicBezTo>
                        <a:cubicBezTo>
                          <a:pt x="54" y="317"/>
                          <a:pt x="90" y="193"/>
                          <a:pt x="152" y="86"/>
                        </a:cubicBezTo>
                        <a:lnTo>
                          <a:pt x="161" y="77"/>
                        </a:lnTo>
                        <a:cubicBezTo>
                          <a:pt x="170" y="77"/>
                          <a:pt x="187" y="77"/>
                          <a:pt x="196" y="68"/>
                        </a:cubicBezTo>
                        <a:lnTo>
                          <a:pt x="205" y="60"/>
                        </a:lnTo>
                        <a:cubicBezTo>
                          <a:pt x="214" y="42"/>
                          <a:pt x="214" y="24"/>
                          <a:pt x="205" y="15"/>
                        </a:cubicBezTo>
                        <a:lnTo>
                          <a:pt x="196" y="6"/>
                        </a:lnTo>
                        <a:cubicBezTo>
                          <a:pt x="189" y="3"/>
                          <a:pt x="182" y="0"/>
                          <a:pt x="175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49" name="Google Shape;12149;p18"/>
                  <p:cNvSpPr/>
                  <p:nvPr/>
                </p:nvSpPr>
                <p:spPr>
                  <a:xfrm>
                    <a:off x="5181875" y="1640100"/>
                    <a:ext cx="4675" cy="1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614" extrusionOk="0">
                        <a:moveTo>
                          <a:pt x="48" y="1"/>
                        </a:moveTo>
                        <a:cubicBezTo>
                          <a:pt x="42" y="1"/>
                          <a:pt x="34" y="3"/>
                          <a:pt x="27" y="6"/>
                        </a:cubicBezTo>
                        <a:lnTo>
                          <a:pt x="18" y="6"/>
                        </a:lnTo>
                        <a:cubicBezTo>
                          <a:pt x="9" y="15"/>
                          <a:pt x="0" y="33"/>
                          <a:pt x="9" y="42"/>
                        </a:cubicBezTo>
                        <a:lnTo>
                          <a:pt x="9" y="60"/>
                        </a:lnTo>
                        <a:cubicBezTo>
                          <a:pt x="18" y="69"/>
                          <a:pt x="27" y="77"/>
                          <a:pt x="45" y="77"/>
                        </a:cubicBezTo>
                        <a:lnTo>
                          <a:pt x="54" y="86"/>
                        </a:lnTo>
                        <a:cubicBezTo>
                          <a:pt x="80" y="166"/>
                          <a:pt x="107" y="255"/>
                          <a:pt x="116" y="335"/>
                        </a:cubicBezTo>
                        <a:cubicBezTo>
                          <a:pt x="134" y="415"/>
                          <a:pt x="143" y="504"/>
                          <a:pt x="134" y="584"/>
                        </a:cubicBezTo>
                        <a:cubicBezTo>
                          <a:pt x="134" y="593"/>
                          <a:pt x="143" y="610"/>
                          <a:pt x="151" y="610"/>
                        </a:cubicBezTo>
                        <a:cubicBezTo>
                          <a:pt x="156" y="613"/>
                          <a:pt x="160" y="614"/>
                          <a:pt x="164" y="614"/>
                        </a:cubicBezTo>
                        <a:cubicBezTo>
                          <a:pt x="174" y="614"/>
                          <a:pt x="180" y="606"/>
                          <a:pt x="187" y="593"/>
                        </a:cubicBezTo>
                        <a:cubicBezTo>
                          <a:pt x="187" y="504"/>
                          <a:pt x="178" y="415"/>
                          <a:pt x="160" y="326"/>
                        </a:cubicBezTo>
                        <a:cubicBezTo>
                          <a:pt x="143" y="246"/>
                          <a:pt x="116" y="157"/>
                          <a:pt x="80" y="77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42"/>
                          <a:pt x="71" y="33"/>
                        </a:cubicBezTo>
                        <a:lnTo>
                          <a:pt x="71" y="15"/>
                        </a:lnTo>
                        <a:cubicBezTo>
                          <a:pt x="66" y="5"/>
                          <a:pt x="58" y="1"/>
                          <a:pt x="48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50" name="Google Shape;12150;p18"/>
                  <p:cNvSpPr/>
                  <p:nvPr/>
                </p:nvSpPr>
                <p:spPr>
                  <a:xfrm>
                    <a:off x="5174100" y="1658150"/>
                    <a:ext cx="11350" cy="11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4" h="470" extrusionOk="0">
                        <a:moveTo>
                          <a:pt x="423" y="0"/>
                        </a:moveTo>
                        <a:cubicBezTo>
                          <a:pt x="419" y="0"/>
                          <a:pt x="414" y="1"/>
                          <a:pt x="409" y="4"/>
                        </a:cubicBezTo>
                        <a:cubicBezTo>
                          <a:pt x="347" y="57"/>
                          <a:pt x="276" y="119"/>
                          <a:pt x="223" y="181"/>
                        </a:cubicBezTo>
                        <a:cubicBezTo>
                          <a:pt x="160" y="244"/>
                          <a:pt x="107" y="315"/>
                          <a:pt x="63" y="386"/>
                        </a:cubicBezTo>
                        <a:lnTo>
                          <a:pt x="54" y="403"/>
                        </a:lnTo>
                        <a:cubicBezTo>
                          <a:pt x="36" y="403"/>
                          <a:pt x="27" y="403"/>
                          <a:pt x="18" y="421"/>
                        </a:cubicBezTo>
                        <a:lnTo>
                          <a:pt x="9" y="430"/>
                        </a:lnTo>
                        <a:cubicBezTo>
                          <a:pt x="1" y="439"/>
                          <a:pt x="9" y="466"/>
                          <a:pt x="27" y="466"/>
                        </a:cubicBezTo>
                        <a:lnTo>
                          <a:pt x="36" y="466"/>
                        </a:lnTo>
                        <a:cubicBezTo>
                          <a:pt x="41" y="468"/>
                          <a:pt x="46" y="469"/>
                          <a:pt x="51" y="469"/>
                        </a:cubicBezTo>
                        <a:cubicBezTo>
                          <a:pt x="63" y="469"/>
                          <a:pt x="72" y="463"/>
                          <a:pt x="72" y="457"/>
                        </a:cubicBezTo>
                        <a:lnTo>
                          <a:pt x="72" y="448"/>
                        </a:lnTo>
                        <a:cubicBezTo>
                          <a:pt x="80" y="439"/>
                          <a:pt x="80" y="430"/>
                          <a:pt x="80" y="412"/>
                        </a:cubicBezTo>
                        <a:lnTo>
                          <a:pt x="89" y="403"/>
                        </a:lnTo>
                        <a:cubicBezTo>
                          <a:pt x="134" y="332"/>
                          <a:pt x="196" y="270"/>
                          <a:pt x="258" y="208"/>
                        </a:cubicBezTo>
                        <a:cubicBezTo>
                          <a:pt x="311" y="155"/>
                          <a:pt x="382" y="93"/>
                          <a:pt x="445" y="48"/>
                        </a:cubicBezTo>
                        <a:cubicBezTo>
                          <a:pt x="454" y="39"/>
                          <a:pt x="454" y="22"/>
                          <a:pt x="445" y="13"/>
                        </a:cubicBezTo>
                        <a:cubicBezTo>
                          <a:pt x="438" y="6"/>
                          <a:pt x="432" y="0"/>
                          <a:pt x="42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51" name="Google Shape;12151;p18"/>
                  <p:cNvSpPr/>
                  <p:nvPr/>
                </p:nvSpPr>
                <p:spPr>
                  <a:xfrm>
                    <a:off x="5190750" y="1656900"/>
                    <a:ext cx="12475" cy="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9" h="99" extrusionOk="0">
                        <a:moveTo>
                          <a:pt x="463" y="1"/>
                        </a:moveTo>
                        <a:cubicBezTo>
                          <a:pt x="445" y="1"/>
                          <a:pt x="436" y="9"/>
                          <a:pt x="427" y="18"/>
                        </a:cubicBezTo>
                        <a:lnTo>
                          <a:pt x="409" y="18"/>
                        </a:lnTo>
                        <a:cubicBezTo>
                          <a:pt x="368" y="12"/>
                          <a:pt x="324" y="9"/>
                          <a:pt x="280" y="9"/>
                        </a:cubicBezTo>
                        <a:cubicBezTo>
                          <a:pt x="192" y="9"/>
                          <a:pt x="101" y="21"/>
                          <a:pt x="18" y="45"/>
                        </a:cubicBezTo>
                        <a:cubicBezTo>
                          <a:pt x="1" y="45"/>
                          <a:pt x="1" y="63"/>
                          <a:pt x="1" y="80"/>
                        </a:cubicBezTo>
                        <a:cubicBezTo>
                          <a:pt x="10" y="89"/>
                          <a:pt x="18" y="98"/>
                          <a:pt x="27" y="98"/>
                        </a:cubicBezTo>
                        <a:cubicBezTo>
                          <a:pt x="131" y="61"/>
                          <a:pt x="241" y="43"/>
                          <a:pt x="346" y="43"/>
                        </a:cubicBezTo>
                        <a:cubicBezTo>
                          <a:pt x="368" y="43"/>
                          <a:pt x="389" y="43"/>
                          <a:pt x="409" y="45"/>
                        </a:cubicBezTo>
                        <a:lnTo>
                          <a:pt x="427" y="45"/>
                        </a:lnTo>
                        <a:cubicBezTo>
                          <a:pt x="427" y="63"/>
                          <a:pt x="436" y="72"/>
                          <a:pt x="454" y="72"/>
                        </a:cubicBezTo>
                        <a:lnTo>
                          <a:pt x="463" y="72"/>
                        </a:lnTo>
                        <a:cubicBezTo>
                          <a:pt x="480" y="72"/>
                          <a:pt x="498" y="63"/>
                          <a:pt x="498" y="45"/>
                        </a:cubicBezTo>
                        <a:lnTo>
                          <a:pt x="498" y="36"/>
                        </a:lnTo>
                        <a:cubicBezTo>
                          <a:pt x="498" y="18"/>
                          <a:pt x="489" y="9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52" name="Google Shape;12152;p18"/>
                  <p:cNvSpPr/>
                  <p:nvPr/>
                </p:nvSpPr>
                <p:spPr>
                  <a:xfrm>
                    <a:off x="5188100" y="1659250"/>
                    <a:ext cx="5350" cy="9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4" h="360" extrusionOk="0">
                        <a:moveTo>
                          <a:pt x="36" y="1"/>
                        </a:moveTo>
                        <a:cubicBezTo>
                          <a:pt x="30" y="1"/>
                          <a:pt x="22" y="7"/>
                          <a:pt x="9" y="13"/>
                        </a:cubicBezTo>
                        <a:cubicBezTo>
                          <a:pt x="0" y="22"/>
                          <a:pt x="0" y="40"/>
                          <a:pt x="0" y="40"/>
                        </a:cubicBezTo>
                        <a:cubicBezTo>
                          <a:pt x="71" y="102"/>
                          <a:pt x="116" y="182"/>
                          <a:pt x="151" y="271"/>
                        </a:cubicBezTo>
                        <a:lnTo>
                          <a:pt x="151" y="288"/>
                        </a:lnTo>
                        <a:cubicBezTo>
                          <a:pt x="142" y="297"/>
                          <a:pt x="133" y="306"/>
                          <a:pt x="133" y="324"/>
                        </a:cubicBezTo>
                        <a:lnTo>
                          <a:pt x="133" y="333"/>
                        </a:lnTo>
                        <a:cubicBezTo>
                          <a:pt x="142" y="351"/>
                          <a:pt x="160" y="359"/>
                          <a:pt x="169" y="359"/>
                        </a:cubicBezTo>
                        <a:lnTo>
                          <a:pt x="187" y="359"/>
                        </a:lnTo>
                        <a:cubicBezTo>
                          <a:pt x="195" y="351"/>
                          <a:pt x="213" y="333"/>
                          <a:pt x="204" y="315"/>
                        </a:cubicBezTo>
                        <a:lnTo>
                          <a:pt x="204" y="306"/>
                        </a:lnTo>
                        <a:cubicBezTo>
                          <a:pt x="204" y="288"/>
                          <a:pt x="187" y="280"/>
                          <a:pt x="178" y="280"/>
                        </a:cubicBezTo>
                        <a:lnTo>
                          <a:pt x="178" y="262"/>
                        </a:lnTo>
                        <a:cubicBezTo>
                          <a:pt x="151" y="164"/>
                          <a:pt x="107" y="75"/>
                          <a:pt x="45" y="4"/>
                        </a:cubicBezTo>
                        <a:cubicBezTo>
                          <a:pt x="42" y="2"/>
                          <a:pt x="39" y="1"/>
                          <a:pt x="36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53" name="Google Shape;12153;p18"/>
                  <p:cNvSpPr/>
                  <p:nvPr/>
                </p:nvSpPr>
                <p:spPr>
                  <a:xfrm>
                    <a:off x="5186325" y="1662450"/>
                    <a:ext cx="18875" cy="43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5" h="1737" extrusionOk="0">
                        <a:moveTo>
                          <a:pt x="18" y="1"/>
                        </a:moveTo>
                        <a:cubicBezTo>
                          <a:pt x="9" y="1"/>
                          <a:pt x="0" y="36"/>
                          <a:pt x="9" y="80"/>
                        </a:cubicBezTo>
                        <a:cubicBezTo>
                          <a:pt x="9" y="80"/>
                          <a:pt x="9" y="107"/>
                          <a:pt x="27" y="160"/>
                        </a:cubicBezTo>
                        <a:cubicBezTo>
                          <a:pt x="36" y="205"/>
                          <a:pt x="44" y="276"/>
                          <a:pt x="71" y="356"/>
                        </a:cubicBezTo>
                        <a:cubicBezTo>
                          <a:pt x="178" y="747"/>
                          <a:pt x="338" y="1129"/>
                          <a:pt x="551" y="1475"/>
                        </a:cubicBezTo>
                        <a:cubicBezTo>
                          <a:pt x="595" y="1546"/>
                          <a:pt x="640" y="1608"/>
                          <a:pt x="666" y="1644"/>
                        </a:cubicBezTo>
                        <a:lnTo>
                          <a:pt x="684" y="1679"/>
                        </a:lnTo>
                        <a:cubicBezTo>
                          <a:pt x="675" y="1688"/>
                          <a:pt x="675" y="1697"/>
                          <a:pt x="684" y="1715"/>
                        </a:cubicBezTo>
                        <a:lnTo>
                          <a:pt x="693" y="1724"/>
                        </a:lnTo>
                        <a:cubicBezTo>
                          <a:pt x="699" y="1730"/>
                          <a:pt x="710" y="1736"/>
                          <a:pt x="722" y="1736"/>
                        </a:cubicBezTo>
                        <a:cubicBezTo>
                          <a:pt x="727" y="1736"/>
                          <a:pt x="732" y="1735"/>
                          <a:pt x="737" y="1732"/>
                        </a:cubicBezTo>
                        <a:lnTo>
                          <a:pt x="746" y="1724"/>
                        </a:lnTo>
                        <a:cubicBezTo>
                          <a:pt x="755" y="1715"/>
                          <a:pt x="755" y="1697"/>
                          <a:pt x="746" y="1679"/>
                        </a:cubicBezTo>
                        <a:lnTo>
                          <a:pt x="737" y="1670"/>
                        </a:lnTo>
                        <a:cubicBezTo>
                          <a:pt x="728" y="1661"/>
                          <a:pt x="719" y="1661"/>
                          <a:pt x="711" y="1661"/>
                        </a:cubicBezTo>
                        <a:lnTo>
                          <a:pt x="693" y="1635"/>
                        </a:lnTo>
                        <a:cubicBezTo>
                          <a:pt x="657" y="1590"/>
                          <a:pt x="622" y="1537"/>
                          <a:pt x="577" y="1466"/>
                        </a:cubicBezTo>
                        <a:cubicBezTo>
                          <a:pt x="533" y="1395"/>
                          <a:pt x="489" y="1306"/>
                          <a:pt x="444" y="1217"/>
                        </a:cubicBezTo>
                        <a:cubicBezTo>
                          <a:pt x="400" y="1120"/>
                          <a:pt x="346" y="1022"/>
                          <a:pt x="311" y="915"/>
                        </a:cubicBezTo>
                        <a:cubicBezTo>
                          <a:pt x="231" y="729"/>
                          <a:pt x="169" y="542"/>
                          <a:pt x="116" y="347"/>
                        </a:cubicBezTo>
                        <a:cubicBezTo>
                          <a:pt x="98" y="258"/>
                          <a:pt x="89" y="196"/>
                          <a:pt x="71" y="152"/>
                        </a:cubicBezTo>
                        <a:cubicBezTo>
                          <a:pt x="53" y="107"/>
                          <a:pt x="53" y="72"/>
                          <a:pt x="53" y="72"/>
                        </a:cubicBezTo>
                        <a:cubicBezTo>
                          <a:pt x="53" y="36"/>
                          <a:pt x="27" y="1"/>
                          <a:pt x="18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54" name="Google Shape;12154;p18"/>
                  <p:cNvSpPr/>
                  <p:nvPr/>
                </p:nvSpPr>
                <p:spPr>
                  <a:xfrm>
                    <a:off x="5152350" y="1656875"/>
                    <a:ext cx="30650" cy="30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6" h="1205" extrusionOk="0">
                        <a:moveTo>
                          <a:pt x="1205" y="1"/>
                        </a:moveTo>
                        <a:cubicBezTo>
                          <a:pt x="1190" y="1"/>
                          <a:pt x="1168" y="8"/>
                          <a:pt x="1146" y="19"/>
                        </a:cubicBezTo>
                        <a:cubicBezTo>
                          <a:pt x="1146" y="19"/>
                          <a:pt x="1119" y="28"/>
                          <a:pt x="1084" y="46"/>
                        </a:cubicBezTo>
                        <a:lnTo>
                          <a:pt x="1013" y="81"/>
                        </a:lnTo>
                        <a:lnTo>
                          <a:pt x="924" y="135"/>
                        </a:lnTo>
                        <a:cubicBezTo>
                          <a:pt x="675" y="295"/>
                          <a:pt x="462" y="490"/>
                          <a:pt x="293" y="721"/>
                        </a:cubicBezTo>
                        <a:cubicBezTo>
                          <a:pt x="240" y="792"/>
                          <a:pt x="187" y="863"/>
                          <a:pt x="142" y="943"/>
                        </a:cubicBezTo>
                        <a:cubicBezTo>
                          <a:pt x="107" y="1005"/>
                          <a:pt x="80" y="1058"/>
                          <a:pt x="62" y="1103"/>
                        </a:cubicBezTo>
                        <a:lnTo>
                          <a:pt x="45" y="1138"/>
                        </a:lnTo>
                        <a:cubicBezTo>
                          <a:pt x="27" y="1138"/>
                          <a:pt x="18" y="1138"/>
                          <a:pt x="9" y="1156"/>
                        </a:cubicBezTo>
                        <a:lnTo>
                          <a:pt x="9" y="1165"/>
                        </a:lnTo>
                        <a:cubicBezTo>
                          <a:pt x="0" y="1174"/>
                          <a:pt x="9" y="1201"/>
                          <a:pt x="18" y="1201"/>
                        </a:cubicBezTo>
                        <a:lnTo>
                          <a:pt x="27" y="1201"/>
                        </a:lnTo>
                        <a:cubicBezTo>
                          <a:pt x="32" y="1203"/>
                          <a:pt x="36" y="1204"/>
                          <a:pt x="41" y="1204"/>
                        </a:cubicBezTo>
                        <a:cubicBezTo>
                          <a:pt x="53" y="1204"/>
                          <a:pt x="65" y="1196"/>
                          <a:pt x="71" y="1183"/>
                        </a:cubicBezTo>
                        <a:lnTo>
                          <a:pt x="71" y="1174"/>
                        </a:lnTo>
                        <a:cubicBezTo>
                          <a:pt x="80" y="1165"/>
                          <a:pt x="71" y="1147"/>
                          <a:pt x="71" y="1138"/>
                        </a:cubicBezTo>
                        <a:lnTo>
                          <a:pt x="80" y="1112"/>
                        </a:lnTo>
                        <a:cubicBezTo>
                          <a:pt x="107" y="1067"/>
                          <a:pt x="133" y="1014"/>
                          <a:pt x="169" y="952"/>
                        </a:cubicBezTo>
                        <a:cubicBezTo>
                          <a:pt x="213" y="872"/>
                          <a:pt x="267" y="801"/>
                          <a:pt x="320" y="739"/>
                        </a:cubicBezTo>
                        <a:cubicBezTo>
                          <a:pt x="489" y="517"/>
                          <a:pt x="702" y="321"/>
                          <a:pt x="942" y="179"/>
                        </a:cubicBezTo>
                        <a:lnTo>
                          <a:pt x="1030" y="126"/>
                        </a:lnTo>
                        <a:lnTo>
                          <a:pt x="1101" y="90"/>
                        </a:lnTo>
                        <a:cubicBezTo>
                          <a:pt x="1119" y="81"/>
                          <a:pt x="1146" y="73"/>
                          <a:pt x="1164" y="64"/>
                        </a:cubicBezTo>
                        <a:cubicBezTo>
                          <a:pt x="1199" y="46"/>
                          <a:pt x="1226" y="19"/>
                          <a:pt x="1226" y="10"/>
                        </a:cubicBezTo>
                        <a:cubicBezTo>
                          <a:pt x="1222" y="4"/>
                          <a:pt x="1215" y="1"/>
                          <a:pt x="1205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2155" name="Google Shape;12155;p18"/>
            <p:cNvGrpSpPr/>
            <p:nvPr/>
          </p:nvGrpSpPr>
          <p:grpSpPr>
            <a:xfrm>
              <a:off x="195975" y="3890309"/>
              <a:ext cx="261314" cy="227040"/>
              <a:chOff x="8560435" y="4067363"/>
              <a:chExt cx="279391" cy="242772"/>
            </a:xfrm>
          </p:grpSpPr>
          <p:sp>
            <p:nvSpPr>
              <p:cNvPr id="12156" name="Google Shape;12156;p18"/>
              <p:cNvSpPr/>
              <p:nvPr/>
            </p:nvSpPr>
            <p:spPr>
              <a:xfrm>
                <a:off x="8665850" y="4158591"/>
                <a:ext cx="173976" cy="131096"/>
              </a:xfrm>
              <a:custGeom>
                <a:avLst/>
                <a:gdLst/>
                <a:ahLst/>
                <a:cxnLst/>
                <a:rect l="l" t="t" r="r" b="b"/>
                <a:pathLst>
                  <a:path w="2195" h="1654" extrusionOk="0">
                    <a:moveTo>
                      <a:pt x="1689" y="1"/>
                    </a:moveTo>
                    <a:cubicBezTo>
                      <a:pt x="1564" y="1"/>
                      <a:pt x="1430" y="38"/>
                      <a:pt x="1306" y="98"/>
                    </a:cubicBezTo>
                    <a:cubicBezTo>
                      <a:pt x="933" y="276"/>
                      <a:pt x="782" y="622"/>
                      <a:pt x="400" y="826"/>
                    </a:cubicBezTo>
                    <a:cubicBezTo>
                      <a:pt x="27" y="1031"/>
                      <a:pt x="1" y="1333"/>
                      <a:pt x="1" y="1333"/>
                    </a:cubicBezTo>
                    <a:cubicBezTo>
                      <a:pt x="152" y="1573"/>
                      <a:pt x="418" y="1654"/>
                      <a:pt x="695" y="1654"/>
                    </a:cubicBezTo>
                    <a:cubicBezTo>
                      <a:pt x="887" y="1654"/>
                      <a:pt x="1085" y="1615"/>
                      <a:pt x="1253" y="1564"/>
                    </a:cubicBezTo>
                    <a:cubicBezTo>
                      <a:pt x="1653" y="1430"/>
                      <a:pt x="2194" y="1022"/>
                      <a:pt x="2186" y="613"/>
                    </a:cubicBezTo>
                    <a:cubicBezTo>
                      <a:pt x="2174" y="163"/>
                      <a:pt x="1950" y="1"/>
                      <a:pt x="16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7" name="Google Shape;12157;p18"/>
              <p:cNvSpPr/>
              <p:nvPr/>
            </p:nvSpPr>
            <p:spPr>
              <a:xfrm>
                <a:off x="8615917" y="4067363"/>
                <a:ext cx="136644" cy="196406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478" extrusionOk="0">
                    <a:moveTo>
                      <a:pt x="991" y="0"/>
                    </a:moveTo>
                    <a:cubicBezTo>
                      <a:pt x="813" y="0"/>
                      <a:pt x="352" y="102"/>
                      <a:pt x="142" y="592"/>
                    </a:cubicBezTo>
                    <a:cubicBezTo>
                      <a:pt x="0" y="956"/>
                      <a:pt x="0" y="1356"/>
                      <a:pt x="142" y="1720"/>
                    </a:cubicBezTo>
                    <a:cubicBezTo>
                      <a:pt x="308" y="2287"/>
                      <a:pt x="597" y="2478"/>
                      <a:pt x="871" y="2478"/>
                    </a:cubicBezTo>
                    <a:cubicBezTo>
                      <a:pt x="1185" y="2478"/>
                      <a:pt x="1479" y="2227"/>
                      <a:pt x="1545" y="2004"/>
                    </a:cubicBezTo>
                    <a:cubicBezTo>
                      <a:pt x="1670" y="1604"/>
                      <a:pt x="1723" y="1178"/>
                      <a:pt x="1696" y="752"/>
                    </a:cubicBezTo>
                    <a:cubicBezTo>
                      <a:pt x="1670" y="396"/>
                      <a:pt x="1146" y="32"/>
                      <a:pt x="1048" y="6"/>
                    </a:cubicBezTo>
                    <a:cubicBezTo>
                      <a:pt x="1036" y="2"/>
                      <a:pt x="1016" y="0"/>
                      <a:pt x="9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8" name="Google Shape;12158;p18"/>
              <p:cNvSpPr/>
              <p:nvPr/>
            </p:nvSpPr>
            <p:spPr>
              <a:xfrm>
                <a:off x="8560435" y="4100098"/>
                <a:ext cx="96380" cy="152734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1927" extrusionOk="0">
                    <a:moveTo>
                      <a:pt x="416" y="1"/>
                    </a:moveTo>
                    <a:cubicBezTo>
                      <a:pt x="223" y="1"/>
                      <a:pt x="0" y="602"/>
                      <a:pt x="123" y="1005"/>
                    </a:cubicBezTo>
                    <a:cubicBezTo>
                      <a:pt x="220" y="1280"/>
                      <a:pt x="371" y="1538"/>
                      <a:pt x="567" y="1751"/>
                    </a:cubicBezTo>
                    <a:cubicBezTo>
                      <a:pt x="644" y="1828"/>
                      <a:pt x="709" y="1926"/>
                      <a:pt x="816" y="1926"/>
                    </a:cubicBezTo>
                    <a:cubicBezTo>
                      <a:pt x="845" y="1926"/>
                      <a:pt x="877" y="1919"/>
                      <a:pt x="913" y="1902"/>
                    </a:cubicBezTo>
                    <a:cubicBezTo>
                      <a:pt x="1082" y="1822"/>
                      <a:pt x="1215" y="1404"/>
                      <a:pt x="1029" y="978"/>
                    </a:cubicBezTo>
                    <a:cubicBezTo>
                      <a:pt x="842" y="552"/>
                      <a:pt x="620" y="10"/>
                      <a:pt x="425" y="1"/>
                    </a:cubicBezTo>
                    <a:cubicBezTo>
                      <a:pt x="422" y="1"/>
                      <a:pt x="419" y="1"/>
                      <a:pt x="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9" name="Google Shape;12159;p18"/>
              <p:cNvSpPr/>
              <p:nvPr/>
            </p:nvSpPr>
            <p:spPr>
              <a:xfrm>
                <a:off x="8606009" y="4156213"/>
                <a:ext cx="14901" cy="63012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95" extrusionOk="0">
                    <a:moveTo>
                      <a:pt x="50" y="0"/>
                    </a:moveTo>
                    <a:cubicBezTo>
                      <a:pt x="46" y="0"/>
                      <a:pt x="41" y="1"/>
                      <a:pt x="36" y="4"/>
                    </a:cubicBezTo>
                    <a:lnTo>
                      <a:pt x="27" y="4"/>
                    </a:lnTo>
                    <a:cubicBezTo>
                      <a:pt x="10" y="4"/>
                      <a:pt x="1" y="21"/>
                      <a:pt x="10" y="39"/>
                    </a:cubicBezTo>
                    <a:lnTo>
                      <a:pt x="10" y="57"/>
                    </a:lnTo>
                    <a:cubicBezTo>
                      <a:pt x="10" y="66"/>
                      <a:pt x="18" y="75"/>
                      <a:pt x="36" y="75"/>
                    </a:cubicBezTo>
                    <a:lnTo>
                      <a:pt x="45" y="93"/>
                    </a:lnTo>
                    <a:cubicBezTo>
                      <a:pt x="98" y="315"/>
                      <a:pt x="125" y="537"/>
                      <a:pt x="134" y="759"/>
                    </a:cubicBezTo>
                    <a:cubicBezTo>
                      <a:pt x="125" y="776"/>
                      <a:pt x="143" y="794"/>
                      <a:pt x="161" y="794"/>
                    </a:cubicBezTo>
                    <a:cubicBezTo>
                      <a:pt x="178" y="794"/>
                      <a:pt x="187" y="776"/>
                      <a:pt x="187" y="759"/>
                    </a:cubicBezTo>
                    <a:cubicBezTo>
                      <a:pt x="178" y="528"/>
                      <a:pt x="134" y="306"/>
                      <a:pt x="72" y="93"/>
                    </a:cubicBezTo>
                    <a:lnTo>
                      <a:pt x="72" y="66"/>
                    </a:lnTo>
                    <a:cubicBezTo>
                      <a:pt x="81" y="57"/>
                      <a:pt x="81" y="48"/>
                      <a:pt x="81" y="39"/>
                    </a:cubicBezTo>
                    <a:lnTo>
                      <a:pt x="81" y="21"/>
                    </a:lnTo>
                    <a:cubicBezTo>
                      <a:pt x="74" y="8"/>
                      <a:pt x="63" y="0"/>
                      <a:pt x="5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0" name="Google Shape;12160;p18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27" y="0"/>
                    </a:move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1" name="Google Shape;12161;p18"/>
              <p:cNvSpPr/>
              <p:nvPr/>
            </p:nvSpPr>
            <p:spPr>
              <a:xfrm>
                <a:off x="8631372" y="4123400"/>
                <a:ext cx="43038" cy="11992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13" extrusionOk="0">
                    <a:moveTo>
                      <a:pt x="507" y="0"/>
                    </a:move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12" y="1512"/>
                      <a:pt x="16" y="1512"/>
                      <a:pt x="19" y="1512"/>
                    </a:cubicBezTo>
                    <a:cubicBezTo>
                      <a:pt x="36" y="1512"/>
                      <a:pt x="57" y="1495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2" name="Google Shape;12162;p18"/>
              <p:cNvSpPr/>
              <p:nvPr/>
            </p:nvSpPr>
            <p:spPr>
              <a:xfrm>
                <a:off x="8642627" y="4106993"/>
                <a:ext cx="72602" cy="14472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26" extrusionOk="0">
                    <a:moveTo>
                      <a:pt x="870" y="1"/>
                    </a:moveTo>
                    <a:cubicBezTo>
                      <a:pt x="856" y="1"/>
                      <a:pt x="843" y="15"/>
                      <a:pt x="835" y="30"/>
                    </a:cubicBezTo>
                    <a:lnTo>
                      <a:pt x="835" y="39"/>
                    </a:lnTo>
                    <a:cubicBezTo>
                      <a:pt x="835" y="56"/>
                      <a:pt x="835" y="65"/>
                      <a:pt x="844" y="74"/>
                    </a:cubicBezTo>
                    <a:lnTo>
                      <a:pt x="835" y="118"/>
                    </a:lnTo>
                    <a:cubicBezTo>
                      <a:pt x="818" y="163"/>
                      <a:pt x="791" y="234"/>
                      <a:pt x="764" y="314"/>
                    </a:cubicBezTo>
                    <a:cubicBezTo>
                      <a:pt x="702" y="483"/>
                      <a:pt x="613" y="705"/>
                      <a:pt x="507" y="918"/>
                    </a:cubicBezTo>
                    <a:cubicBezTo>
                      <a:pt x="409" y="1131"/>
                      <a:pt x="285" y="1335"/>
                      <a:pt x="196" y="1486"/>
                    </a:cubicBezTo>
                    <a:cubicBezTo>
                      <a:pt x="107" y="1637"/>
                      <a:pt x="36" y="1735"/>
                      <a:pt x="36" y="1735"/>
                    </a:cubicBezTo>
                    <a:cubicBezTo>
                      <a:pt x="9" y="1779"/>
                      <a:pt x="1" y="1815"/>
                      <a:pt x="18" y="1824"/>
                    </a:cubicBezTo>
                    <a:cubicBezTo>
                      <a:pt x="19" y="1825"/>
                      <a:pt x="21" y="1825"/>
                      <a:pt x="23" y="1825"/>
                    </a:cubicBezTo>
                    <a:cubicBezTo>
                      <a:pt x="36" y="1825"/>
                      <a:pt x="66" y="1800"/>
                      <a:pt x="89" y="1762"/>
                    </a:cubicBezTo>
                    <a:cubicBezTo>
                      <a:pt x="89" y="1762"/>
                      <a:pt x="152" y="1664"/>
                      <a:pt x="240" y="1513"/>
                    </a:cubicBezTo>
                    <a:cubicBezTo>
                      <a:pt x="338" y="1362"/>
                      <a:pt x="445" y="1149"/>
                      <a:pt x="551" y="936"/>
                    </a:cubicBezTo>
                    <a:cubicBezTo>
                      <a:pt x="649" y="714"/>
                      <a:pt x="738" y="491"/>
                      <a:pt x="791" y="323"/>
                    </a:cubicBezTo>
                    <a:cubicBezTo>
                      <a:pt x="827" y="243"/>
                      <a:pt x="844" y="172"/>
                      <a:pt x="862" y="118"/>
                    </a:cubicBezTo>
                    <a:lnTo>
                      <a:pt x="880" y="83"/>
                    </a:lnTo>
                    <a:cubicBezTo>
                      <a:pt x="889" y="83"/>
                      <a:pt x="906" y="74"/>
                      <a:pt x="906" y="65"/>
                    </a:cubicBezTo>
                    <a:lnTo>
                      <a:pt x="906" y="47"/>
                    </a:lnTo>
                    <a:cubicBezTo>
                      <a:pt x="915" y="30"/>
                      <a:pt x="906" y="12"/>
                      <a:pt x="889" y="3"/>
                    </a:cubicBezTo>
                    <a:lnTo>
                      <a:pt x="880" y="3"/>
                    </a:lnTo>
                    <a:cubicBezTo>
                      <a:pt x="877" y="1"/>
                      <a:pt x="873" y="1"/>
                      <a:pt x="870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3" name="Google Shape;12163;p18"/>
              <p:cNvSpPr/>
              <p:nvPr/>
            </p:nvSpPr>
            <p:spPr>
              <a:xfrm>
                <a:off x="8651108" y="4177296"/>
                <a:ext cx="53580" cy="79101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98" extrusionOk="0">
                    <a:moveTo>
                      <a:pt x="624" y="1"/>
                    </a:moveTo>
                    <a:cubicBezTo>
                      <a:pt x="609" y="1"/>
                      <a:pt x="595" y="9"/>
                      <a:pt x="595" y="22"/>
                    </a:cubicBezTo>
                    <a:lnTo>
                      <a:pt x="595" y="31"/>
                    </a:lnTo>
                    <a:cubicBezTo>
                      <a:pt x="586" y="49"/>
                      <a:pt x="595" y="57"/>
                      <a:pt x="604" y="66"/>
                    </a:cubicBezTo>
                    <a:lnTo>
                      <a:pt x="586" y="102"/>
                    </a:lnTo>
                    <a:cubicBezTo>
                      <a:pt x="577" y="120"/>
                      <a:pt x="560" y="164"/>
                      <a:pt x="533" y="208"/>
                    </a:cubicBezTo>
                    <a:cubicBezTo>
                      <a:pt x="489" y="297"/>
                      <a:pt x="426" y="413"/>
                      <a:pt x="347" y="519"/>
                    </a:cubicBezTo>
                    <a:cubicBezTo>
                      <a:pt x="275" y="626"/>
                      <a:pt x="196" y="732"/>
                      <a:pt x="133" y="812"/>
                    </a:cubicBezTo>
                    <a:cubicBezTo>
                      <a:pt x="80" y="892"/>
                      <a:pt x="27" y="937"/>
                      <a:pt x="27" y="937"/>
                    </a:cubicBezTo>
                    <a:cubicBezTo>
                      <a:pt x="9" y="963"/>
                      <a:pt x="0" y="981"/>
                      <a:pt x="18" y="990"/>
                    </a:cubicBezTo>
                    <a:cubicBezTo>
                      <a:pt x="21" y="995"/>
                      <a:pt x="25" y="997"/>
                      <a:pt x="30" y="997"/>
                    </a:cubicBezTo>
                    <a:cubicBezTo>
                      <a:pt x="42" y="997"/>
                      <a:pt x="59" y="985"/>
                      <a:pt x="71" y="972"/>
                    </a:cubicBezTo>
                    <a:cubicBezTo>
                      <a:pt x="71" y="972"/>
                      <a:pt x="116" y="928"/>
                      <a:pt x="169" y="848"/>
                    </a:cubicBezTo>
                    <a:cubicBezTo>
                      <a:pt x="231" y="768"/>
                      <a:pt x="311" y="661"/>
                      <a:pt x="382" y="546"/>
                    </a:cubicBezTo>
                    <a:cubicBezTo>
                      <a:pt x="444" y="439"/>
                      <a:pt x="506" y="333"/>
                      <a:pt x="560" y="226"/>
                    </a:cubicBezTo>
                    <a:cubicBezTo>
                      <a:pt x="577" y="182"/>
                      <a:pt x="595" y="146"/>
                      <a:pt x="613" y="111"/>
                    </a:cubicBezTo>
                    <a:cubicBezTo>
                      <a:pt x="622" y="84"/>
                      <a:pt x="622" y="84"/>
                      <a:pt x="622" y="84"/>
                    </a:cubicBezTo>
                    <a:cubicBezTo>
                      <a:pt x="640" y="84"/>
                      <a:pt x="649" y="75"/>
                      <a:pt x="657" y="66"/>
                    </a:cubicBezTo>
                    <a:lnTo>
                      <a:pt x="657" y="49"/>
                    </a:lnTo>
                    <a:cubicBezTo>
                      <a:pt x="675" y="31"/>
                      <a:pt x="666" y="13"/>
                      <a:pt x="649" y="4"/>
                    </a:cubicBezTo>
                    <a:lnTo>
                      <a:pt x="640" y="4"/>
                    </a:lnTo>
                    <a:cubicBezTo>
                      <a:pt x="635" y="2"/>
                      <a:pt x="629" y="1"/>
                      <a:pt x="62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4" name="Google Shape;12164;p18"/>
              <p:cNvSpPr/>
              <p:nvPr/>
            </p:nvSpPr>
            <p:spPr>
              <a:xfrm>
                <a:off x="8655309" y="4158115"/>
                <a:ext cx="88058" cy="10391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11" extrusionOk="0">
                    <a:moveTo>
                      <a:pt x="1054" y="1"/>
                    </a:moveTo>
                    <a:cubicBezTo>
                      <a:pt x="1044" y="1"/>
                      <a:pt x="1036" y="5"/>
                      <a:pt x="1031" y="15"/>
                    </a:cubicBezTo>
                    <a:lnTo>
                      <a:pt x="1022" y="33"/>
                    </a:lnTo>
                    <a:cubicBezTo>
                      <a:pt x="1022" y="42"/>
                      <a:pt x="1022" y="51"/>
                      <a:pt x="1022" y="69"/>
                    </a:cubicBezTo>
                    <a:lnTo>
                      <a:pt x="1004" y="95"/>
                    </a:lnTo>
                    <a:cubicBezTo>
                      <a:pt x="986" y="131"/>
                      <a:pt x="951" y="184"/>
                      <a:pt x="906" y="246"/>
                    </a:cubicBezTo>
                    <a:cubicBezTo>
                      <a:pt x="809" y="397"/>
                      <a:pt x="702" y="539"/>
                      <a:pt x="587" y="672"/>
                    </a:cubicBezTo>
                    <a:cubicBezTo>
                      <a:pt x="471" y="815"/>
                      <a:pt x="356" y="948"/>
                      <a:pt x="222" y="1072"/>
                    </a:cubicBezTo>
                    <a:cubicBezTo>
                      <a:pt x="116" y="1170"/>
                      <a:pt x="45" y="1241"/>
                      <a:pt x="45" y="1241"/>
                    </a:cubicBezTo>
                    <a:cubicBezTo>
                      <a:pt x="18" y="1268"/>
                      <a:pt x="0" y="1294"/>
                      <a:pt x="9" y="1303"/>
                    </a:cubicBezTo>
                    <a:cubicBezTo>
                      <a:pt x="14" y="1308"/>
                      <a:pt x="20" y="1310"/>
                      <a:pt x="26" y="1310"/>
                    </a:cubicBezTo>
                    <a:cubicBezTo>
                      <a:pt x="43" y="1310"/>
                      <a:pt x="64" y="1296"/>
                      <a:pt x="89" y="1276"/>
                    </a:cubicBezTo>
                    <a:cubicBezTo>
                      <a:pt x="89" y="1276"/>
                      <a:pt x="160" y="1214"/>
                      <a:pt x="267" y="1108"/>
                    </a:cubicBezTo>
                    <a:cubicBezTo>
                      <a:pt x="365" y="1001"/>
                      <a:pt x="498" y="859"/>
                      <a:pt x="622" y="708"/>
                    </a:cubicBezTo>
                    <a:cubicBezTo>
                      <a:pt x="746" y="548"/>
                      <a:pt x="862" y="388"/>
                      <a:pt x="942" y="264"/>
                    </a:cubicBezTo>
                    <a:cubicBezTo>
                      <a:pt x="977" y="202"/>
                      <a:pt x="1013" y="157"/>
                      <a:pt x="1031" y="113"/>
                    </a:cubicBezTo>
                    <a:lnTo>
                      <a:pt x="1048" y="95"/>
                    </a:lnTo>
                    <a:lnTo>
                      <a:pt x="1048" y="86"/>
                    </a:lnTo>
                    <a:lnTo>
                      <a:pt x="1048" y="77"/>
                    </a:lnTo>
                    <a:cubicBezTo>
                      <a:pt x="1051" y="80"/>
                      <a:pt x="1055" y="81"/>
                      <a:pt x="1060" y="81"/>
                    </a:cubicBezTo>
                    <a:cubicBezTo>
                      <a:pt x="1071" y="81"/>
                      <a:pt x="1087" y="75"/>
                      <a:pt x="1093" y="69"/>
                    </a:cubicBezTo>
                    <a:lnTo>
                      <a:pt x="1093" y="51"/>
                    </a:lnTo>
                    <a:cubicBezTo>
                      <a:pt x="1111" y="33"/>
                      <a:pt x="1102" y="15"/>
                      <a:pt x="1084" y="6"/>
                    </a:cubicBezTo>
                    <a:lnTo>
                      <a:pt x="1075" y="6"/>
                    </a:lnTo>
                    <a:cubicBezTo>
                      <a:pt x="1068" y="3"/>
                      <a:pt x="1060" y="1"/>
                      <a:pt x="105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5" name="Google Shape;12165;p18"/>
              <p:cNvSpPr/>
              <p:nvPr/>
            </p:nvSpPr>
            <p:spPr>
              <a:xfrm>
                <a:off x="8658083" y="4145355"/>
                <a:ext cx="121902" cy="123329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56" extrusionOk="0">
                    <a:moveTo>
                      <a:pt x="1498" y="1"/>
                    </a:moveTo>
                    <a:cubicBezTo>
                      <a:pt x="1489" y="1"/>
                      <a:pt x="1480" y="3"/>
                      <a:pt x="1475" y="7"/>
                    </a:cubicBezTo>
                    <a:lnTo>
                      <a:pt x="1466" y="25"/>
                    </a:lnTo>
                    <a:cubicBezTo>
                      <a:pt x="1458" y="34"/>
                      <a:pt x="1458" y="43"/>
                      <a:pt x="1466" y="61"/>
                    </a:cubicBezTo>
                    <a:lnTo>
                      <a:pt x="63" y="1464"/>
                    </a:lnTo>
                    <a:cubicBezTo>
                      <a:pt x="28" y="1500"/>
                      <a:pt x="1" y="1535"/>
                      <a:pt x="19" y="1553"/>
                    </a:cubicBezTo>
                    <a:cubicBezTo>
                      <a:pt x="20" y="1554"/>
                      <a:pt x="22" y="1555"/>
                      <a:pt x="25" y="1555"/>
                    </a:cubicBezTo>
                    <a:cubicBezTo>
                      <a:pt x="39" y="1555"/>
                      <a:pt x="69" y="1537"/>
                      <a:pt x="99" y="1500"/>
                    </a:cubicBezTo>
                    <a:lnTo>
                      <a:pt x="1484" y="87"/>
                    </a:lnTo>
                    <a:cubicBezTo>
                      <a:pt x="1493" y="87"/>
                      <a:pt x="1511" y="87"/>
                      <a:pt x="1520" y="79"/>
                    </a:cubicBezTo>
                    <a:lnTo>
                      <a:pt x="1529" y="70"/>
                    </a:lnTo>
                    <a:cubicBezTo>
                      <a:pt x="1537" y="52"/>
                      <a:pt x="1537" y="34"/>
                      <a:pt x="1529" y="16"/>
                    </a:cubicBezTo>
                    <a:lnTo>
                      <a:pt x="1520" y="7"/>
                    </a:lnTo>
                    <a:cubicBezTo>
                      <a:pt x="1515" y="3"/>
                      <a:pt x="1506" y="1"/>
                      <a:pt x="149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6" name="Google Shape;12166;p18"/>
              <p:cNvSpPr/>
              <p:nvPr/>
            </p:nvSpPr>
            <p:spPr>
              <a:xfrm>
                <a:off x="8666564" y="4220096"/>
                <a:ext cx="54293" cy="55165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96" extrusionOk="0">
                    <a:moveTo>
                      <a:pt x="644" y="0"/>
                    </a:moveTo>
                    <a:cubicBezTo>
                      <a:pt x="637" y="0"/>
                      <a:pt x="630" y="2"/>
                      <a:pt x="622" y="6"/>
                    </a:cubicBezTo>
                    <a:lnTo>
                      <a:pt x="613" y="15"/>
                    </a:lnTo>
                    <a:cubicBezTo>
                      <a:pt x="604" y="24"/>
                      <a:pt x="596" y="41"/>
                      <a:pt x="604" y="50"/>
                    </a:cubicBezTo>
                    <a:lnTo>
                      <a:pt x="578" y="68"/>
                    </a:lnTo>
                    <a:cubicBezTo>
                      <a:pt x="560" y="86"/>
                      <a:pt x="533" y="104"/>
                      <a:pt x="507" y="130"/>
                    </a:cubicBezTo>
                    <a:cubicBezTo>
                      <a:pt x="445" y="184"/>
                      <a:pt x="365" y="255"/>
                      <a:pt x="294" y="326"/>
                    </a:cubicBezTo>
                    <a:cubicBezTo>
                      <a:pt x="223" y="397"/>
                      <a:pt x="160" y="468"/>
                      <a:pt x="98" y="539"/>
                    </a:cubicBezTo>
                    <a:cubicBezTo>
                      <a:pt x="54" y="601"/>
                      <a:pt x="18" y="645"/>
                      <a:pt x="18" y="645"/>
                    </a:cubicBezTo>
                    <a:cubicBezTo>
                      <a:pt x="1" y="654"/>
                      <a:pt x="1" y="681"/>
                      <a:pt x="18" y="690"/>
                    </a:cubicBezTo>
                    <a:cubicBezTo>
                      <a:pt x="26" y="694"/>
                      <a:pt x="33" y="696"/>
                      <a:pt x="40" y="696"/>
                    </a:cubicBezTo>
                    <a:cubicBezTo>
                      <a:pt x="49" y="696"/>
                      <a:pt x="58" y="691"/>
                      <a:pt x="63" y="681"/>
                    </a:cubicBezTo>
                    <a:cubicBezTo>
                      <a:pt x="63" y="681"/>
                      <a:pt x="89" y="637"/>
                      <a:pt x="143" y="574"/>
                    </a:cubicBezTo>
                    <a:cubicBezTo>
                      <a:pt x="187" y="512"/>
                      <a:pt x="249" y="432"/>
                      <a:pt x="320" y="352"/>
                    </a:cubicBezTo>
                    <a:cubicBezTo>
                      <a:pt x="400" y="272"/>
                      <a:pt x="471" y="201"/>
                      <a:pt x="525" y="157"/>
                    </a:cubicBezTo>
                    <a:cubicBezTo>
                      <a:pt x="560" y="130"/>
                      <a:pt x="578" y="104"/>
                      <a:pt x="596" y="95"/>
                    </a:cubicBezTo>
                    <a:lnTo>
                      <a:pt x="622" y="77"/>
                    </a:lnTo>
                    <a:cubicBezTo>
                      <a:pt x="628" y="77"/>
                      <a:pt x="638" y="81"/>
                      <a:pt x="647" y="81"/>
                    </a:cubicBezTo>
                    <a:cubicBezTo>
                      <a:pt x="651" y="81"/>
                      <a:pt x="655" y="80"/>
                      <a:pt x="658" y="77"/>
                    </a:cubicBezTo>
                    <a:lnTo>
                      <a:pt x="667" y="68"/>
                    </a:lnTo>
                    <a:cubicBezTo>
                      <a:pt x="684" y="59"/>
                      <a:pt x="684" y="41"/>
                      <a:pt x="676" y="24"/>
                    </a:cubicBezTo>
                    <a:lnTo>
                      <a:pt x="667" y="15"/>
                    </a:lnTo>
                    <a:cubicBezTo>
                      <a:pt x="661" y="4"/>
                      <a:pt x="653" y="0"/>
                      <a:pt x="6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7" name="Google Shape;12167;p18"/>
              <p:cNvSpPr/>
              <p:nvPr/>
            </p:nvSpPr>
            <p:spPr>
              <a:xfrm>
                <a:off x="8673618" y="4194892"/>
                <a:ext cx="141558" cy="81479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28" extrusionOk="0">
                    <a:moveTo>
                      <a:pt x="1748" y="1"/>
                    </a:moveTo>
                    <a:cubicBezTo>
                      <a:pt x="1742" y="1"/>
                      <a:pt x="1737" y="2"/>
                      <a:pt x="1732" y="4"/>
                    </a:cubicBezTo>
                    <a:lnTo>
                      <a:pt x="1723" y="4"/>
                    </a:lnTo>
                    <a:cubicBezTo>
                      <a:pt x="1715" y="4"/>
                      <a:pt x="1706" y="13"/>
                      <a:pt x="1706" y="31"/>
                    </a:cubicBezTo>
                    <a:lnTo>
                      <a:pt x="1661" y="40"/>
                    </a:lnTo>
                    <a:cubicBezTo>
                      <a:pt x="1608" y="57"/>
                      <a:pt x="1537" y="75"/>
                      <a:pt x="1448" y="111"/>
                    </a:cubicBezTo>
                    <a:cubicBezTo>
                      <a:pt x="1368" y="137"/>
                      <a:pt x="1270" y="182"/>
                      <a:pt x="1164" y="217"/>
                    </a:cubicBezTo>
                    <a:cubicBezTo>
                      <a:pt x="1057" y="262"/>
                      <a:pt x="951" y="324"/>
                      <a:pt x="844" y="377"/>
                    </a:cubicBezTo>
                    <a:cubicBezTo>
                      <a:pt x="649" y="484"/>
                      <a:pt x="462" y="608"/>
                      <a:pt x="285" y="750"/>
                    </a:cubicBezTo>
                    <a:cubicBezTo>
                      <a:pt x="214" y="804"/>
                      <a:pt x="160" y="848"/>
                      <a:pt x="116" y="883"/>
                    </a:cubicBezTo>
                    <a:cubicBezTo>
                      <a:pt x="80" y="919"/>
                      <a:pt x="54" y="946"/>
                      <a:pt x="54" y="946"/>
                    </a:cubicBezTo>
                    <a:cubicBezTo>
                      <a:pt x="18" y="972"/>
                      <a:pt x="0" y="1008"/>
                      <a:pt x="9" y="1026"/>
                    </a:cubicBezTo>
                    <a:cubicBezTo>
                      <a:pt x="12" y="1027"/>
                      <a:pt x="16" y="1028"/>
                      <a:pt x="20" y="1028"/>
                    </a:cubicBezTo>
                    <a:cubicBezTo>
                      <a:pt x="39" y="1028"/>
                      <a:pt x="69" y="1011"/>
                      <a:pt x="98" y="981"/>
                    </a:cubicBezTo>
                    <a:cubicBezTo>
                      <a:pt x="98" y="981"/>
                      <a:pt x="116" y="963"/>
                      <a:pt x="160" y="928"/>
                    </a:cubicBezTo>
                    <a:cubicBezTo>
                      <a:pt x="196" y="892"/>
                      <a:pt x="258" y="848"/>
                      <a:pt x="320" y="786"/>
                    </a:cubicBezTo>
                    <a:cubicBezTo>
                      <a:pt x="498" y="653"/>
                      <a:pt x="675" y="528"/>
                      <a:pt x="871" y="413"/>
                    </a:cubicBezTo>
                    <a:cubicBezTo>
                      <a:pt x="968" y="359"/>
                      <a:pt x="1075" y="306"/>
                      <a:pt x="1182" y="253"/>
                    </a:cubicBezTo>
                    <a:cubicBezTo>
                      <a:pt x="1279" y="208"/>
                      <a:pt x="1377" y="164"/>
                      <a:pt x="1466" y="137"/>
                    </a:cubicBezTo>
                    <a:cubicBezTo>
                      <a:pt x="1546" y="102"/>
                      <a:pt x="1617" y="84"/>
                      <a:pt x="1670" y="66"/>
                    </a:cubicBezTo>
                    <a:lnTo>
                      <a:pt x="1715" y="57"/>
                    </a:lnTo>
                    <a:cubicBezTo>
                      <a:pt x="1715" y="66"/>
                      <a:pt x="1723" y="75"/>
                      <a:pt x="1741" y="75"/>
                    </a:cubicBezTo>
                    <a:lnTo>
                      <a:pt x="1750" y="75"/>
                    </a:lnTo>
                    <a:cubicBezTo>
                      <a:pt x="1768" y="66"/>
                      <a:pt x="1786" y="49"/>
                      <a:pt x="1777" y="31"/>
                    </a:cubicBezTo>
                    <a:lnTo>
                      <a:pt x="1777" y="22"/>
                    </a:lnTo>
                    <a:cubicBezTo>
                      <a:pt x="1777" y="9"/>
                      <a:pt x="1762" y="1"/>
                      <a:pt x="174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8" name="Google Shape;12168;p18"/>
              <p:cNvSpPr/>
              <p:nvPr/>
            </p:nvSpPr>
            <p:spPr>
              <a:xfrm>
                <a:off x="8688360" y="4239990"/>
                <a:ext cx="62774" cy="41691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26" extrusionOk="0">
                    <a:moveTo>
                      <a:pt x="754" y="0"/>
                    </a:moveTo>
                    <a:cubicBezTo>
                      <a:pt x="748" y="0"/>
                      <a:pt x="743" y="1"/>
                      <a:pt x="738" y="4"/>
                    </a:cubicBezTo>
                    <a:lnTo>
                      <a:pt x="729" y="13"/>
                    </a:lnTo>
                    <a:cubicBezTo>
                      <a:pt x="720" y="13"/>
                      <a:pt x="711" y="30"/>
                      <a:pt x="711" y="39"/>
                    </a:cubicBezTo>
                    <a:lnTo>
                      <a:pt x="694" y="48"/>
                    </a:lnTo>
                    <a:cubicBezTo>
                      <a:pt x="454" y="164"/>
                      <a:pt x="232" y="306"/>
                      <a:pt x="19" y="474"/>
                    </a:cubicBezTo>
                    <a:cubicBezTo>
                      <a:pt x="1" y="483"/>
                      <a:pt x="1" y="501"/>
                      <a:pt x="10" y="519"/>
                    </a:cubicBezTo>
                    <a:cubicBezTo>
                      <a:pt x="14" y="523"/>
                      <a:pt x="23" y="525"/>
                      <a:pt x="32" y="525"/>
                    </a:cubicBezTo>
                    <a:cubicBezTo>
                      <a:pt x="41" y="525"/>
                      <a:pt x="50" y="523"/>
                      <a:pt x="54" y="519"/>
                    </a:cubicBezTo>
                    <a:cubicBezTo>
                      <a:pt x="258" y="350"/>
                      <a:pt x="472" y="199"/>
                      <a:pt x="711" y="84"/>
                    </a:cubicBezTo>
                    <a:lnTo>
                      <a:pt x="729" y="75"/>
                    </a:lnTo>
                    <a:lnTo>
                      <a:pt x="765" y="75"/>
                    </a:lnTo>
                    <a:cubicBezTo>
                      <a:pt x="782" y="66"/>
                      <a:pt x="791" y="48"/>
                      <a:pt x="791" y="30"/>
                    </a:cubicBezTo>
                    <a:lnTo>
                      <a:pt x="791" y="21"/>
                    </a:lnTo>
                    <a:cubicBezTo>
                      <a:pt x="785" y="8"/>
                      <a:pt x="769" y="0"/>
                      <a:pt x="75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9" name="Google Shape;12169;p18"/>
              <p:cNvSpPr/>
              <p:nvPr/>
            </p:nvSpPr>
            <p:spPr>
              <a:xfrm>
                <a:off x="8693036" y="4252196"/>
                <a:ext cx="58811" cy="2290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289" extrusionOk="0">
                    <a:moveTo>
                      <a:pt x="688" y="1"/>
                    </a:moveTo>
                    <a:cubicBezTo>
                      <a:pt x="670" y="1"/>
                      <a:pt x="661" y="18"/>
                      <a:pt x="661" y="27"/>
                    </a:cubicBezTo>
                    <a:lnTo>
                      <a:pt x="644" y="27"/>
                    </a:lnTo>
                    <a:cubicBezTo>
                      <a:pt x="430" y="63"/>
                      <a:pt x="217" y="134"/>
                      <a:pt x="31" y="232"/>
                    </a:cubicBezTo>
                    <a:cubicBezTo>
                      <a:pt x="0" y="247"/>
                      <a:pt x="22" y="288"/>
                      <a:pt x="46" y="288"/>
                    </a:cubicBezTo>
                    <a:cubicBezTo>
                      <a:pt x="50" y="288"/>
                      <a:pt x="54" y="287"/>
                      <a:pt x="57" y="285"/>
                    </a:cubicBezTo>
                    <a:cubicBezTo>
                      <a:pt x="235" y="178"/>
                      <a:pt x="439" y="98"/>
                      <a:pt x="644" y="63"/>
                    </a:cubicBezTo>
                    <a:lnTo>
                      <a:pt x="670" y="63"/>
                    </a:lnTo>
                    <a:cubicBezTo>
                      <a:pt x="670" y="72"/>
                      <a:pt x="688" y="81"/>
                      <a:pt x="697" y="81"/>
                    </a:cubicBezTo>
                    <a:lnTo>
                      <a:pt x="706" y="81"/>
                    </a:lnTo>
                    <a:cubicBezTo>
                      <a:pt x="732" y="81"/>
                      <a:pt x="741" y="63"/>
                      <a:pt x="741" y="45"/>
                    </a:cubicBezTo>
                    <a:lnTo>
                      <a:pt x="741" y="36"/>
                    </a:lnTo>
                    <a:cubicBezTo>
                      <a:pt x="741" y="10"/>
                      <a:pt x="723" y="1"/>
                      <a:pt x="706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0" name="Google Shape;12170;p18"/>
              <p:cNvSpPr/>
              <p:nvPr/>
            </p:nvSpPr>
            <p:spPr>
              <a:xfrm>
                <a:off x="8638426" y="4146860"/>
                <a:ext cx="26790" cy="98362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1" extrusionOk="0">
                    <a:moveTo>
                      <a:pt x="220" y="0"/>
                    </a:moveTo>
                    <a:cubicBezTo>
                      <a:pt x="212" y="0"/>
                      <a:pt x="203" y="3"/>
                      <a:pt x="196" y="6"/>
                    </a:cubicBezTo>
                    <a:lnTo>
                      <a:pt x="187" y="15"/>
                    </a:lnTo>
                    <a:cubicBezTo>
                      <a:pt x="178" y="24"/>
                      <a:pt x="169" y="42"/>
                      <a:pt x="178" y="60"/>
                    </a:cubicBezTo>
                    <a:cubicBezTo>
                      <a:pt x="187" y="68"/>
                      <a:pt x="205" y="77"/>
                      <a:pt x="213" y="77"/>
                    </a:cubicBezTo>
                    <a:lnTo>
                      <a:pt x="222" y="104"/>
                    </a:lnTo>
                    <a:cubicBezTo>
                      <a:pt x="249" y="139"/>
                      <a:pt x="258" y="184"/>
                      <a:pt x="267" y="228"/>
                    </a:cubicBezTo>
                    <a:cubicBezTo>
                      <a:pt x="302" y="362"/>
                      <a:pt x="293" y="504"/>
                      <a:pt x="267" y="628"/>
                    </a:cubicBezTo>
                    <a:cubicBezTo>
                      <a:pt x="231" y="761"/>
                      <a:pt x="178" y="894"/>
                      <a:pt x="107" y="1010"/>
                    </a:cubicBezTo>
                    <a:cubicBezTo>
                      <a:pt x="54" y="1108"/>
                      <a:pt x="18" y="1179"/>
                      <a:pt x="18" y="1179"/>
                    </a:cubicBezTo>
                    <a:cubicBezTo>
                      <a:pt x="0" y="1196"/>
                      <a:pt x="0" y="1232"/>
                      <a:pt x="18" y="1241"/>
                    </a:cubicBezTo>
                    <a:cubicBezTo>
                      <a:pt x="36" y="1241"/>
                      <a:pt x="54" y="1232"/>
                      <a:pt x="71" y="1205"/>
                    </a:cubicBezTo>
                    <a:cubicBezTo>
                      <a:pt x="71" y="1205"/>
                      <a:pt x="107" y="1134"/>
                      <a:pt x="160" y="1037"/>
                    </a:cubicBezTo>
                    <a:cubicBezTo>
                      <a:pt x="222" y="912"/>
                      <a:pt x="276" y="779"/>
                      <a:pt x="311" y="646"/>
                    </a:cubicBezTo>
                    <a:cubicBezTo>
                      <a:pt x="338" y="504"/>
                      <a:pt x="338" y="362"/>
                      <a:pt x="311" y="219"/>
                    </a:cubicBezTo>
                    <a:cubicBezTo>
                      <a:pt x="293" y="175"/>
                      <a:pt x="276" y="131"/>
                      <a:pt x="258" y="86"/>
                    </a:cubicBezTo>
                    <a:lnTo>
                      <a:pt x="249" y="68"/>
                    </a:lnTo>
                    <a:lnTo>
                      <a:pt x="249" y="60"/>
                    </a:lnTo>
                    <a:cubicBezTo>
                      <a:pt x="249" y="51"/>
                      <a:pt x="258" y="42"/>
                      <a:pt x="249" y="33"/>
                    </a:cubicBezTo>
                    <a:lnTo>
                      <a:pt x="249" y="15"/>
                    </a:lnTo>
                    <a:cubicBezTo>
                      <a:pt x="244" y="5"/>
                      <a:pt x="232" y="0"/>
                      <a:pt x="22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1" name="Google Shape;12171;p18"/>
              <p:cNvSpPr/>
              <p:nvPr/>
            </p:nvSpPr>
            <p:spPr>
              <a:xfrm>
                <a:off x="8627885" y="4126570"/>
                <a:ext cx="19022" cy="98996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49" extrusionOk="0">
                    <a:moveTo>
                      <a:pt x="44" y="0"/>
                    </a:moveTo>
                    <a:cubicBezTo>
                      <a:pt x="36" y="0"/>
                      <a:pt x="27" y="5"/>
                      <a:pt x="18" y="14"/>
                    </a:cubicBezTo>
                    <a:cubicBezTo>
                      <a:pt x="0" y="31"/>
                      <a:pt x="0" y="49"/>
                      <a:pt x="18" y="67"/>
                    </a:cubicBezTo>
                    <a:cubicBezTo>
                      <a:pt x="22" y="71"/>
                      <a:pt x="27" y="74"/>
                      <a:pt x="32" y="74"/>
                    </a:cubicBezTo>
                    <a:cubicBezTo>
                      <a:pt x="38" y="74"/>
                      <a:pt x="44" y="71"/>
                      <a:pt x="53" y="67"/>
                    </a:cubicBezTo>
                    <a:lnTo>
                      <a:pt x="53" y="76"/>
                    </a:lnTo>
                    <a:lnTo>
                      <a:pt x="62" y="94"/>
                    </a:lnTo>
                    <a:cubicBezTo>
                      <a:pt x="89" y="129"/>
                      <a:pt x="116" y="165"/>
                      <a:pt x="133" y="209"/>
                    </a:cubicBezTo>
                    <a:cubicBezTo>
                      <a:pt x="178" y="333"/>
                      <a:pt x="204" y="467"/>
                      <a:pt x="195" y="609"/>
                    </a:cubicBezTo>
                    <a:cubicBezTo>
                      <a:pt x="178" y="742"/>
                      <a:pt x="151" y="875"/>
                      <a:pt x="107" y="1008"/>
                    </a:cubicBezTo>
                    <a:cubicBezTo>
                      <a:pt x="71" y="1115"/>
                      <a:pt x="44" y="1186"/>
                      <a:pt x="44" y="1186"/>
                    </a:cubicBezTo>
                    <a:cubicBezTo>
                      <a:pt x="36" y="1213"/>
                      <a:pt x="36" y="1239"/>
                      <a:pt x="53" y="1248"/>
                    </a:cubicBezTo>
                    <a:cubicBezTo>
                      <a:pt x="71" y="1248"/>
                      <a:pt x="89" y="1230"/>
                      <a:pt x="98" y="1204"/>
                    </a:cubicBezTo>
                    <a:cubicBezTo>
                      <a:pt x="98" y="1204"/>
                      <a:pt x="124" y="1133"/>
                      <a:pt x="160" y="1017"/>
                    </a:cubicBezTo>
                    <a:cubicBezTo>
                      <a:pt x="195" y="884"/>
                      <a:pt x="222" y="751"/>
                      <a:pt x="231" y="609"/>
                    </a:cubicBezTo>
                    <a:cubicBezTo>
                      <a:pt x="240" y="467"/>
                      <a:pt x="213" y="324"/>
                      <a:pt x="160" y="191"/>
                    </a:cubicBezTo>
                    <a:cubicBezTo>
                      <a:pt x="142" y="147"/>
                      <a:pt x="116" y="111"/>
                      <a:pt x="89" y="76"/>
                    </a:cubicBezTo>
                    <a:lnTo>
                      <a:pt x="71" y="49"/>
                    </a:lnTo>
                    <a:cubicBezTo>
                      <a:pt x="80" y="40"/>
                      <a:pt x="80" y="31"/>
                      <a:pt x="80" y="22"/>
                    </a:cubicBezTo>
                    <a:lnTo>
                      <a:pt x="71" y="14"/>
                    </a:lnTo>
                    <a:cubicBezTo>
                      <a:pt x="62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2" name="Google Shape;12172;p18"/>
              <p:cNvSpPr/>
              <p:nvPr/>
            </p:nvSpPr>
            <p:spPr>
              <a:xfrm>
                <a:off x="8675044" y="4235472"/>
                <a:ext cx="99313" cy="23461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296" extrusionOk="0">
                    <a:moveTo>
                      <a:pt x="772" y="1"/>
                    </a:moveTo>
                    <a:cubicBezTo>
                      <a:pt x="716" y="1"/>
                      <a:pt x="660" y="6"/>
                      <a:pt x="604" y="16"/>
                    </a:cubicBezTo>
                    <a:cubicBezTo>
                      <a:pt x="471" y="43"/>
                      <a:pt x="338" y="87"/>
                      <a:pt x="213" y="149"/>
                    </a:cubicBezTo>
                    <a:cubicBezTo>
                      <a:pt x="107" y="203"/>
                      <a:pt x="45" y="238"/>
                      <a:pt x="45" y="238"/>
                    </a:cubicBezTo>
                    <a:cubicBezTo>
                      <a:pt x="18" y="247"/>
                      <a:pt x="0" y="274"/>
                      <a:pt x="9" y="283"/>
                    </a:cubicBezTo>
                    <a:cubicBezTo>
                      <a:pt x="9" y="292"/>
                      <a:pt x="18" y="296"/>
                      <a:pt x="30" y="296"/>
                    </a:cubicBezTo>
                    <a:cubicBezTo>
                      <a:pt x="42" y="296"/>
                      <a:pt x="58" y="292"/>
                      <a:pt x="71" y="283"/>
                    </a:cubicBezTo>
                    <a:cubicBezTo>
                      <a:pt x="71" y="283"/>
                      <a:pt x="133" y="247"/>
                      <a:pt x="231" y="203"/>
                    </a:cubicBezTo>
                    <a:cubicBezTo>
                      <a:pt x="355" y="141"/>
                      <a:pt x="480" y="87"/>
                      <a:pt x="613" y="61"/>
                    </a:cubicBezTo>
                    <a:cubicBezTo>
                      <a:pt x="675" y="48"/>
                      <a:pt x="739" y="42"/>
                      <a:pt x="802" y="42"/>
                    </a:cubicBezTo>
                    <a:cubicBezTo>
                      <a:pt x="874" y="42"/>
                      <a:pt x="946" y="50"/>
                      <a:pt x="1013" y="70"/>
                    </a:cubicBezTo>
                    <a:cubicBezTo>
                      <a:pt x="1057" y="78"/>
                      <a:pt x="1101" y="96"/>
                      <a:pt x="1137" y="114"/>
                    </a:cubicBezTo>
                    <a:lnTo>
                      <a:pt x="1164" y="132"/>
                    </a:lnTo>
                    <a:cubicBezTo>
                      <a:pt x="1164" y="132"/>
                      <a:pt x="1173" y="141"/>
                      <a:pt x="1181" y="149"/>
                    </a:cubicBezTo>
                    <a:lnTo>
                      <a:pt x="1190" y="158"/>
                    </a:lnTo>
                    <a:cubicBezTo>
                      <a:pt x="1195" y="163"/>
                      <a:pt x="1204" y="165"/>
                      <a:pt x="1212" y="165"/>
                    </a:cubicBezTo>
                    <a:cubicBezTo>
                      <a:pt x="1221" y="165"/>
                      <a:pt x="1230" y="163"/>
                      <a:pt x="1235" y="158"/>
                    </a:cubicBezTo>
                    <a:lnTo>
                      <a:pt x="1244" y="149"/>
                    </a:lnTo>
                    <a:cubicBezTo>
                      <a:pt x="1252" y="132"/>
                      <a:pt x="1252" y="114"/>
                      <a:pt x="1235" y="96"/>
                    </a:cubicBezTo>
                    <a:lnTo>
                      <a:pt x="1181" y="96"/>
                    </a:lnTo>
                    <a:lnTo>
                      <a:pt x="1155" y="87"/>
                    </a:lnTo>
                    <a:cubicBezTo>
                      <a:pt x="1110" y="61"/>
                      <a:pt x="1075" y="43"/>
                      <a:pt x="1022" y="34"/>
                    </a:cubicBezTo>
                    <a:cubicBezTo>
                      <a:pt x="941" y="12"/>
                      <a:pt x="857" y="1"/>
                      <a:pt x="772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3" name="Google Shape;12173;p18"/>
              <p:cNvSpPr/>
              <p:nvPr/>
            </p:nvSpPr>
            <p:spPr>
              <a:xfrm>
                <a:off x="8606009" y="4155738"/>
                <a:ext cx="14901" cy="63487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01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0"/>
                    </a:cubicBezTo>
                    <a:lnTo>
                      <a:pt x="27" y="10"/>
                    </a:lnTo>
                    <a:cubicBezTo>
                      <a:pt x="10" y="10"/>
                      <a:pt x="1" y="27"/>
                      <a:pt x="10" y="45"/>
                    </a:cubicBezTo>
                    <a:lnTo>
                      <a:pt x="10" y="63"/>
                    </a:lnTo>
                    <a:cubicBezTo>
                      <a:pt x="10" y="72"/>
                      <a:pt x="18" y="81"/>
                      <a:pt x="36" y="81"/>
                    </a:cubicBezTo>
                    <a:lnTo>
                      <a:pt x="45" y="99"/>
                    </a:lnTo>
                    <a:cubicBezTo>
                      <a:pt x="98" y="321"/>
                      <a:pt x="125" y="543"/>
                      <a:pt x="134" y="765"/>
                    </a:cubicBezTo>
                    <a:cubicBezTo>
                      <a:pt x="125" y="782"/>
                      <a:pt x="143" y="800"/>
                      <a:pt x="161" y="800"/>
                    </a:cubicBezTo>
                    <a:cubicBezTo>
                      <a:pt x="178" y="800"/>
                      <a:pt x="187" y="782"/>
                      <a:pt x="187" y="765"/>
                    </a:cubicBezTo>
                    <a:cubicBezTo>
                      <a:pt x="178" y="534"/>
                      <a:pt x="134" y="312"/>
                      <a:pt x="72" y="99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4" name="Google Shape;12174;p18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81" y="45"/>
                    </a:move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lnTo>
                      <a:pt x="27" y="0"/>
                    </a:ln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5" name="Google Shape;12175;p18"/>
              <p:cNvSpPr/>
              <p:nvPr/>
            </p:nvSpPr>
            <p:spPr>
              <a:xfrm>
                <a:off x="8631372" y="4123400"/>
                <a:ext cx="43038" cy="1204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20" extrusionOk="0">
                    <a:moveTo>
                      <a:pt x="542" y="54"/>
                    </a:move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lnTo>
                      <a:pt x="507" y="0"/>
                    </a:ln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27" y="1519"/>
                      <a:pt x="54" y="1501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6" name="Google Shape;12176;p18"/>
              <p:cNvSpPr/>
              <p:nvPr/>
            </p:nvSpPr>
            <p:spPr>
              <a:xfrm>
                <a:off x="8642627" y="4106518"/>
                <a:ext cx="72602" cy="1457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39" extrusionOk="0">
                    <a:moveTo>
                      <a:pt x="906" y="71"/>
                    </a:moveTo>
                    <a:lnTo>
                      <a:pt x="906" y="53"/>
                    </a:lnTo>
                    <a:cubicBezTo>
                      <a:pt x="915" y="36"/>
                      <a:pt x="906" y="18"/>
                      <a:pt x="889" y="9"/>
                    </a:cubicBezTo>
                    <a:lnTo>
                      <a:pt x="880" y="9"/>
                    </a:lnTo>
                    <a:cubicBezTo>
                      <a:pt x="862" y="0"/>
                      <a:pt x="844" y="18"/>
                      <a:pt x="835" y="36"/>
                    </a:cubicBezTo>
                    <a:lnTo>
                      <a:pt x="835" y="45"/>
                    </a:lnTo>
                    <a:cubicBezTo>
                      <a:pt x="835" y="62"/>
                      <a:pt x="835" y="71"/>
                      <a:pt x="844" y="80"/>
                    </a:cubicBezTo>
                    <a:lnTo>
                      <a:pt x="835" y="124"/>
                    </a:lnTo>
                    <a:cubicBezTo>
                      <a:pt x="818" y="169"/>
                      <a:pt x="791" y="240"/>
                      <a:pt x="764" y="320"/>
                    </a:cubicBezTo>
                    <a:cubicBezTo>
                      <a:pt x="702" y="489"/>
                      <a:pt x="613" y="711"/>
                      <a:pt x="507" y="924"/>
                    </a:cubicBezTo>
                    <a:cubicBezTo>
                      <a:pt x="409" y="1137"/>
                      <a:pt x="285" y="1341"/>
                      <a:pt x="196" y="1492"/>
                    </a:cubicBezTo>
                    <a:cubicBezTo>
                      <a:pt x="107" y="1643"/>
                      <a:pt x="36" y="1741"/>
                      <a:pt x="36" y="1741"/>
                    </a:cubicBezTo>
                    <a:cubicBezTo>
                      <a:pt x="9" y="1785"/>
                      <a:pt x="1" y="1821"/>
                      <a:pt x="18" y="1830"/>
                    </a:cubicBezTo>
                    <a:cubicBezTo>
                      <a:pt x="27" y="1839"/>
                      <a:pt x="63" y="1812"/>
                      <a:pt x="89" y="1768"/>
                    </a:cubicBezTo>
                    <a:cubicBezTo>
                      <a:pt x="89" y="1768"/>
                      <a:pt x="152" y="1670"/>
                      <a:pt x="240" y="1519"/>
                    </a:cubicBezTo>
                    <a:cubicBezTo>
                      <a:pt x="338" y="1368"/>
                      <a:pt x="445" y="1155"/>
                      <a:pt x="551" y="942"/>
                    </a:cubicBezTo>
                    <a:cubicBezTo>
                      <a:pt x="649" y="720"/>
                      <a:pt x="738" y="497"/>
                      <a:pt x="791" y="329"/>
                    </a:cubicBezTo>
                    <a:cubicBezTo>
                      <a:pt x="827" y="249"/>
                      <a:pt x="844" y="178"/>
                      <a:pt x="862" y="124"/>
                    </a:cubicBezTo>
                    <a:lnTo>
                      <a:pt x="880" y="89"/>
                    </a:lnTo>
                    <a:cubicBezTo>
                      <a:pt x="889" y="89"/>
                      <a:pt x="906" y="80"/>
                      <a:pt x="906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7" name="Google Shape;12177;p18"/>
              <p:cNvSpPr/>
              <p:nvPr/>
            </p:nvSpPr>
            <p:spPr>
              <a:xfrm>
                <a:off x="8651108" y="4176900"/>
                <a:ext cx="53580" cy="8029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1013" extrusionOk="0">
                    <a:moveTo>
                      <a:pt x="657" y="71"/>
                    </a:moveTo>
                    <a:lnTo>
                      <a:pt x="657" y="54"/>
                    </a:lnTo>
                    <a:cubicBezTo>
                      <a:pt x="675" y="36"/>
                      <a:pt x="666" y="18"/>
                      <a:pt x="649" y="9"/>
                    </a:cubicBezTo>
                    <a:lnTo>
                      <a:pt x="640" y="9"/>
                    </a:lnTo>
                    <a:cubicBezTo>
                      <a:pt x="622" y="0"/>
                      <a:pt x="595" y="9"/>
                      <a:pt x="595" y="27"/>
                    </a:cubicBezTo>
                    <a:lnTo>
                      <a:pt x="595" y="36"/>
                    </a:lnTo>
                    <a:cubicBezTo>
                      <a:pt x="586" y="54"/>
                      <a:pt x="595" y="62"/>
                      <a:pt x="604" y="71"/>
                    </a:cubicBezTo>
                    <a:lnTo>
                      <a:pt x="586" y="107"/>
                    </a:lnTo>
                    <a:cubicBezTo>
                      <a:pt x="577" y="125"/>
                      <a:pt x="560" y="169"/>
                      <a:pt x="533" y="213"/>
                    </a:cubicBezTo>
                    <a:cubicBezTo>
                      <a:pt x="489" y="302"/>
                      <a:pt x="426" y="418"/>
                      <a:pt x="347" y="524"/>
                    </a:cubicBezTo>
                    <a:cubicBezTo>
                      <a:pt x="275" y="631"/>
                      <a:pt x="196" y="737"/>
                      <a:pt x="133" y="817"/>
                    </a:cubicBezTo>
                    <a:cubicBezTo>
                      <a:pt x="80" y="897"/>
                      <a:pt x="27" y="942"/>
                      <a:pt x="27" y="942"/>
                    </a:cubicBezTo>
                    <a:cubicBezTo>
                      <a:pt x="9" y="968"/>
                      <a:pt x="0" y="986"/>
                      <a:pt x="18" y="995"/>
                    </a:cubicBezTo>
                    <a:cubicBezTo>
                      <a:pt x="27" y="1013"/>
                      <a:pt x="53" y="995"/>
                      <a:pt x="71" y="977"/>
                    </a:cubicBezTo>
                    <a:cubicBezTo>
                      <a:pt x="71" y="977"/>
                      <a:pt x="116" y="933"/>
                      <a:pt x="169" y="853"/>
                    </a:cubicBezTo>
                    <a:cubicBezTo>
                      <a:pt x="231" y="773"/>
                      <a:pt x="311" y="666"/>
                      <a:pt x="382" y="551"/>
                    </a:cubicBezTo>
                    <a:cubicBezTo>
                      <a:pt x="444" y="444"/>
                      <a:pt x="506" y="338"/>
                      <a:pt x="560" y="231"/>
                    </a:cubicBezTo>
                    <a:cubicBezTo>
                      <a:pt x="577" y="187"/>
                      <a:pt x="595" y="151"/>
                      <a:pt x="613" y="116"/>
                    </a:cubicBezTo>
                    <a:cubicBezTo>
                      <a:pt x="622" y="89"/>
                      <a:pt x="622" y="89"/>
                      <a:pt x="622" y="89"/>
                    </a:cubicBezTo>
                    <a:cubicBezTo>
                      <a:pt x="640" y="89"/>
                      <a:pt x="649" y="80"/>
                      <a:pt x="657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8" name="Google Shape;12178;p18"/>
              <p:cNvSpPr/>
              <p:nvPr/>
            </p:nvSpPr>
            <p:spPr>
              <a:xfrm>
                <a:off x="8655309" y="4157878"/>
                <a:ext cx="88058" cy="10494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24" extrusionOk="0">
                    <a:moveTo>
                      <a:pt x="1093" y="72"/>
                    </a:moveTo>
                    <a:lnTo>
                      <a:pt x="1093" y="54"/>
                    </a:lnTo>
                    <a:cubicBezTo>
                      <a:pt x="1111" y="36"/>
                      <a:pt x="1102" y="18"/>
                      <a:pt x="1084" y="9"/>
                    </a:cubicBezTo>
                    <a:lnTo>
                      <a:pt x="1075" y="9"/>
                    </a:lnTo>
                    <a:cubicBezTo>
                      <a:pt x="1057" y="0"/>
                      <a:pt x="1040" y="0"/>
                      <a:pt x="1031" y="18"/>
                    </a:cubicBezTo>
                    <a:lnTo>
                      <a:pt x="1022" y="36"/>
                    </a:lnTo>
                    <a:cubicBezTo>
                      <a:pt x="1022" y="45"/>
                      <a:pt x="1022" y="54"/>
                      <a:pt x="1022" y="72"/>
                    </a:cubicBezTo>
                    <a:lnTo>
                      <a:pt x="1004" y="98"/>
                    </a:lnTo>
                    <a:cubicBezTo>
                      <a:pt x="986" y="134"/>
                      <a:pt x="951" y="187"/>
                      <a:pt x="906" y="249"/>
                    </a:cubicBezTo>
                    <a:cubicBezTo>
                      <a:pt x="809" y="400"/>
                      <a:pt x="702" y="542"/>
                      <a:pt x="587" y="675"/>
                    </a:cubicBezTo>
                    <a:cubicBezTo>
                      <a:pt x="471" y="818"/>
                      <a:pt x="356" y="951"/>
                      <a:pt x="222" y="1075"/>
                    </a:cubicBezTo>
                    <a:cubicBezTo>
                      <a:pt x="116" y="1173"/>
                      <a:pt x="45" y="1244"/>
                      <a:pt x="45" y="1244"/>
                    </a:cubicBezTo>
                    <a:cubicBezTo>
                      <a:pt x="18" y="1271"/>
                      <a:pt x="0" y="1297"/>
                      <a:pt x="9" y="1306"/>
                    </a:cubicBezTo>
                    <a:cubicBezTo>
                      <a:pt x="27" y="1324"/>
                      <a:pt x="54" y="1306"/>
                      <a:pt x="89" y="1279"/>
                    </a:cubicBezTo>
                    <a:cubicBezTo>
                      <a:pt x="89" y="1279"/>
                      <a:pt x="160" y="1217"/>
                      <a:pt x="267" y="1111"/>
                    </a:cubicBezTo>
                    <a:cubicBezTo>
                      <a:pt x="365" y="1004"/>
                      <a:pt x="498" y="862"/>
                      <a:pt x="622" y="711"/>
                    </a:cubicBezTo>
                    <a:cubicBezTo>
                      <a:pt x="746" y="551"/>
                      <a:pt x="862" y="391"/>
                      <a:pt x="942" y="267"/>
                    </a:cubicBezTo>
                    <a:cubicBezTo>
                      <a:pt x="977" y="205"/>
                      <a:pt x="1013" y="160"/>
                      <a:pt x="1031" y="116"/>
                    </a:cubicBezTo>
                    <a:lnTo>
                      <a:pt x="1048" y="98"/>
                    </a:lnTo>
                    <a:lnTo>
                      <a:pt x="1048" y="89"/>
                    </a:lnTo>
                    <a:lnTo>
                      <a:pt x="1048" y="80"/>
                    </a:lnTo>
                    <a:cubicBezTo>
                      <a:pt x="1057" y="89"/>
                      <a:pt x="1084" y="80"/>
                      <a:pt x="1093" y="7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9" name="Google Shape;12179;p18"/>
              <p:cNvSpPr/>
              <p:nvPr/>
            </p:nvSpPr>
            <p:spPr>
              <a:xfrm>
                <a:off x="8658083" y="4145196"/>
                <a:ext cx="121902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64" extrusionOk="0">
                    <a:moveTo>
                      <a:pt x="1520" y="81"/>
                    </a:moveTo>
                    <a:lnTo>
                      <a:pt x="1529" y="72"/>
                    </a:lnTo>
                    <a:cubicBezTo>
                      <a:pt x="1537" y="54"/>
                      <a:pt x="1537" y="36"/>
                      <a:pt x="1529" y="18"/>
                    </a:cubicBezTo>
                    <a:lnTo>
                      <a:pt x="1520" y="9"/>
                    </a:lnTo>
                    <a:cubicBezTo>
                      <a:pt x="1511" y="1"/>
                      <a:pt x="1484" y="1"/>
                      <a:pt x="1475" y="9"/>
                    </a:cubicBezTo>
                    <a:lnTo>
                      <a:pt x="1466" y="27"/>
                    </a:lnTo>
                    <a:cubicBezTo>
                      <a:pt x="1458" y="36"/>
                      <a:pt x="1458" y="45"/>
                      <a:pt x="1466" y="63"/>
                    </a:cubicBezTo>
                    <a:lnTo>
                      <a:pt x="63" y="1466"/>
                    </a:lnTo>
                    <a:cubicBezTo>
                      <a:pt x="28" y="1502"/>
                      <a:pt x="1" y="1537"/>
                      <a:pt x="19" y="1555"/>
                    </a:cubicBezTo>
                    <a:cubicBezTo>
                      <a:pt x="28" y="1564"/>
                      <a:pt x="63" y="1546"/>
                      <a:pt x="99" y="1502"/>
                    </a:cubicBezTo>
                    <a:lnTo>
                      <a:pt x="1484" y="89"/>
                    </a:lnTo>
                    <a:cubicBezTo>
                      <a:pt x="1493" y="89"/>
                      <a:pt x="1511" y="89"/>
                      <a:pt x="1520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0" name="Google Shape;12180;p18"/>
              <p:cNvSpPr/>
              <p:nvPr/>
            </p:nvSpPr>
            <p:spPr>
              <a:xfrm>
                <a:off x="8666564" y="4219858"/>
                <a:ext cx="54293" cy="55641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02" extrusionOk="0">
                    <a:moveTo>
                      <a:pt x="658" y="80"/>
                    </a:moveTo>
                    <a:lnTo>
                      <a:pt x="667" y="71"/>
                    </a:lnTo>
                    <a:cubicBezTo>
                      <a:pt x="684" y="62"/>
                      <a:pt x="684" y="44"/>
                      <a:pt x="676" y="27"/>
                    </a:cubicBezTo>
                    <a:lnTo>
                      <a:pt x="667" y="18"/>
                    </a:lnTo>
                    <a:cubicBezTo>
                      <a:pt x="658" y="0"/>
                      <a:pt x="640" y="0"/>
                      <a:pt x="622" y="9"/>
                    </a:cubicBezTo>
                    <a:lnTo>
                      <a:pt x="613" y="18"/>
                    </a:lnTo>
                    <a:cubicBezTo>
                      <a:pt x="604" y="27"/>
                      <a:pt x="596" y="44"/>
                      <a:pt x="604" y="53"/>
                    </a:cubicBezTo>
                    <a:lnTo>
                      <a:pt x="578" y="71"/>
                    </a:lnTo>
                    <a:cubicBezTo>
                      <a:pt x="560" y="89"/>
                      <a:pt x="533" y="107"/>
                      <a:pt x="507" y="133"/>
                    </a:cubicBezTo>
                    <a:cubicBezTo>
                      <a:pt x="445" y="187"/>
                      <a:pt x="365" y="258"/>
                      <a:pt x="294" y="329"/>
                    </a:cubicBezTo>
                    <a:cubicBezTo>
                      <a:pt x="223" y="400"/>
                      <a:pt x="160" y="471"/>
                      <a:pt x="98" y="542"/>
                    </a:cubicBezTo>
                    <a:cubicBezTo>
                      <a:pt x="54" y="604"/>
                      <a:pt x="18" y="648"/>
                      <a:pt x="18" y="648"/>
                    </a:cubicBezTo>
                    <a:cubicBezTo>
                      <a:pt x="1" y="657"/>
                      <a:pt x="1" y="684"/>
                      <a:pt x="18" y="693"/>
                    </a:cubicBezTo>
                    <a:cubicBezTo>
                      <a:pt x="36" y="702"/>
                      <a:pt x="54" y="702"/>
                      <a:pt x="63" y="684"/>
                    </a:cubicBezTo>
                    <a:cubicBezTo>
                      <a:pt x="63" y="684"/>
                      <a:pt x="89" y="640"/>
                      <a:pt x="143" y="577"/>
                    </a:cubicBezTo>
                    <a:cubicBezTo>
                      <a:pt x="187" y="515"/>
                      <a:pt x="249" y="435"/>
                      <a:pt x="320" y="355"/>
                    </a:cubicBezTo>
                    <a:cubicBezTo>
                      <a:pt x="400" y="275"/>
                      <a:pt x="471" y="204"/>
                      <a:pt x="525" y="160"/>
                    </a:cubicBezTo>
                    <a:cubicBezTo>
                      <a:pt x="560" y="133"/>
                      <a:pt x="578" y="107"/>
                      <a:pt x="596" y="98"/>
                    </a:cubicBezTo>
                    <a:lnTo>
                      <a:pt x="622" y="80"/>
                    </a:lnTo>
                    <a:cubicBezTo>
                      <a:pt x="631" y="80"/>
                      <a:pt x="649" y="89"/>
                      <a:pt x="658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1" name="Google Shape;12181;p18"/>
              <p:cNvSpPr/>
              <p:nvPr/>
            </p:nvSpPr>
            <p:spPr>
              <a:xfrm>
                <a:off x="8673618" y="4194495"/>
                <a:ext cx="141558" cy="8243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40" extrusionOk="0">
                    <a:moveTo>
                      <a:pt x="1741" y="80"/>
                    </a:moveTo>
                    <a:lnTo>
                      <a:pt x="1750" y="80"/>
                    </a:lnTo>
                    <a:cubicBezTo>
                      <a:pt x="1768" y="71"/>
                      <a:pt x="1786" y="54"/>
                      <a:pt x="1777" y="36"/>
                    </a:cubicBezTo>
                    <a:lnTo>
                      <a:pt x="1777" y="27"/>
                    </a:lnTo>
                    <a:cubicBezTo>
                      <a:pt x="1777" y="9"/>
                      <a:pt x="1750" y="0"/>
                      <a:pt x="1732" y="9"/>
                    </a:cubicBezTo>
                    <a:lnTo>
                      <a:pt x="1723" y="9"/>
                    </a:lnTo>
                    <a:cubicBezTo>
                      <a:pt x="1715" y="9"/>
                      <a:pt x="1706" y="18"/>
                      <a:pt x="1706" y="36"/>
                    </a:cubicBezTo>
                    <a:lnTo>
                      <a:pt x="1661" y="45"/>
                    </a:lnTo>
                    <a:cubicBezTo>
                      <a:pt x="1608" y="62"/>
                      <a:pt x="1537" y="80"/>
                      <a:pt x="1448" y="116"/>
                    </a:cubicBezTo>
                    <a:cubicBezTo>
                      <a:pt x="1368" y="142"/>
                      <a:pt x="1270" y="187"/>
                      <a:pt x="1164" y="222"/>
                    </a:cubicBezTo>
                    <a:cubicBezTo>
                      <a:pt x="1057" y="267"/>
                      <a:pt x="951" y="329"/>
                      <a:pt x="844" y="382"/>
                    </a:cubicBezTo>
                    <a:cubicBezTo>
                      <a:pt x="649" y="489"/>
                      <a:pt x="462" y="613"/>
                      <a:pt x="285" y="755"/>
                    </a:cubicBezTo>
                    <a:cubicBezTo>
                      <a:pt x="214" y="809"/>
                      <a:pt x="160" y="853"/>
                      <a:pt x="116" y="888"/>
                    </a:cubicBezTo>
                    <a:cubicBezTo>
                      <a:pt x="80" y="924"/>
                      <a:pt x="54" y="951"/>
                      <a:pt x="54" y="951"/>
                    </a:cubicBezTo>
                    <a:cubicBezTo>
                      <a:pt x="18" y="977"/>
                      <a:pt x="0" y="1013"/>
                      <a:pt x="9" y="1031"/>
                    </a:cubicBezTo>
                    <a:cubicBezTo>
                      <a:pt x="27" y="1039"/>
                      <a:pt x="63" y="1022"/>
                      <a:pt x="98" y="986"/>
                    </a:cubicBezTo>
                    <a:cubicBezTo>
                      <a:pt x="98" y="986"/>
                      <a:pt x="116" y="968"/>
                      <a:pt x="160" y="933"/>
                    </a:cubicBezTo>
                    <a:cubicBezTo>
                      <a:pt x="196" y="897"/>
                      <a:pt x="258" y="853"/>
                      <a:pt x="320" y="791"/>
                    </a:cubicBezTo>
                    <a:cubicBezTo>
                      <a:pt x="498" y="658"/>
                      <a:pt x="675" y="533"/>
                      <a:pt x="871" y="418"/>
                    </a:cubicBezTo>
                    <a:cubicBezTo>
                      <a:pt x="968" y="364"/>
                      <a:pt x="1075" y="311"/>
                      <a:pt x="1182" y="258"/>
                    </a:cubicBezTo>
                    <a:cubicBezTo>
                      <a:pt x="1279" y="213"/>
                      <a:pt x="1377" y="169"/>
                      <a:pt x="1466" y="142"/>
                    </a:cubicBezTo>
                    <a:cubicBezTo>
                      <a:pt x="1546" y="107"/>
                      <a:pt x="1617" y="89"/>
                      <a:pt x="1670" y="71"/>
                    </a:cubicBezTo>
                    <a:lnTo>
                      <a:pt x="1715" y="62"/>
                    </a:lnTo>
                    <a:cubicBezTo>
                      <a:pt x="1715" y="71"/>
                      <a:pt x="1723" y="80"/>
                      <a:pt x="1741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2" name="Google Shape;12182;p18"/>
              <p:cNvSpPr/>
              <p:nvPr/>
            </p:nvSpPr>
            <p:spPr>
              <a:xfrm>
                <a:off x="8688360" y="4239515"/>
                <a:ext cx="62774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34" extrusionOk="0">
                    <a:moveTo>
                      <a:pt x="756" y="81"/>
                    </a:moveTo>
                    <a:lnTo>
                      <a:pt x="765" y="81"/>
                    </a:lnTo>
                    <a:cubicBezTo>
                      <a:pt x="782" y="72"/>
                      <a:pt x="791" y="54"/>
                      <a:pt x="791" y="36"/>
                    </a:cubicBezTo>
                    <a:lnTo>
                      <a:pt x="791" y="27"/>
                    </a:lnTo>
                    <a:cubicBezTo>
                      <a:pt x="782" y="10"/>
                      <a:pt x="756" y="1"/>
                      <a:pt x="738" y="10"/>
                    </a:cubicBezTo>
                    <a:lnTo>
                      <a:pt x="729" y="19"/>
                    </a:lnTo>
                    <a:cubicBezTo>
                      <a:pt x="720" y="19"/>
                      <a:pt x="711" y="36"/>
                      <a:pt x="711" y="45"/>
                    </a:cubicBezTo>
                    <a:lnTo>
                      <a:pt x="694" y="54"/>
                    </a:lnTo>
                    <a:cubicBezTo>
                      <a:pt x="454" y="170"/>
                      <a:pt x="232" y="312"/>
                      <a:pt x="19" y="480"/>
                    </a:cubicBezTo>
                    <a:cubicBezTo>
                      <a:pt x="1" y="489"/>
                      <a:pt x="1" y="507"/>
                      <a:pt x="10" y="525"/>
                    </a:cubicBezTo>
                    <a:cubicBezTo>
                      <a:pt x="19" y="534"/>
                      <a:pt x="45" y="534"/>
                      <a:pt x="54" y="525"/>
                    </a:cubicBezTo>
                    <a:cubicBezTo>
                      <a:pt x="258" y="356"/>
                      <a:pt x="472" y="205"/>
                      <a:pt x="711" y="90"/>
                    </a:cubicBezTo>
                    <a:lnTo>
                      <a:pt x="729" y="81"/>
                    </a:lnTo>
                    <a:cubicBezTo>
                      <a:pt x="738" y="81"/>
                      <a:pt x="747" y="81"/>
                      <a:pt x="756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3" name="Google Shape;12183;p18"/>
              <p:cNvSpPr/>
              <p:nvPr/>
            </p:nvSpPr>
            <p:spPr>
              <a:xfrm>
                <a:off x="8692640" y="4252196"/>
                <a:ext cx="59207" cy="24016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03" extrusionOk="0">
                    <a:moveTo>
                      <a:pt x="702" y="81"/>
                    </a:moveTo>
                    <a:lnTo>
                      <a:pt x="711" y="81"/>
                    </a:lnTo>
                    <a:cubicBezTo>
                      <a:pt x="737" y="81"/>
                      <a:pt x="746" y="63"/>
                      <a:pt x="746" y="45"/>
                    </a:cubicBezTo>
                    <a:lnTo>
                      <a:pt x="746" y="36"/>
                    </a:lnTo>
                    <a:cubicBezTo>
                      <a:pt x="746" y="10"/>
                      <a:pt x="728" y="1"/>
                      <a:pt x="711" y="1"/>
                    </a:cubicBezTo>
                    <a:lnTo>
                      <a:pt x="693" y="1"/>
                    </a:lnTo>
                    <a:cubicBezTo>
                      <a:pt x="675" y="1"/>
                      <a:pt x="666" y="18"/>
                      <a:pt x="666" y="27"/>
                    </a:cubicBezTo>
                    <a:lnTo>
                      <a:pt x="649" y="27"/>
                    </a:lnTo>
                    <a:cubicBezTo>
                      <a:pt x="435" y="63"/>
                      <a:pt x="222" y="134"/>
                      <a:pt x="36" y="232"/>
                    </a:cubicBezTo>
                    <a:cubicBezTo>
                      <a:pt x="0" y="249"/>
                      <a:pt x="36" y="303"/>
                      <a:pt x="62" y="285"/>
                    </a:cubicBezTo>
                    <a:cubicBezTo>
                      <a:pt x="240" y="178"/>
                      <a:pt x="444" y="98"/>
                      <a:pt x="649" y="63"/>
                    </a:cubicBezTo>
                    <a:lnTo>
                      <a:pt x="675" y="63"/>
                    </a:lnTo>
                    <a:cubicBezTo>
                      <a:pt x="675" y="72"/>
                      <a:pt x="693" y="81"/>
                      <a:pt x="702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4" name="Google Shape;12184;p18"/>
              <p:cNvSpPr/>
              <p:nvPr/>
            </p:nvSpPr>
            <p:spPr>
              <a:xfrm>
                <a:off x="8638426" y="4146623"/>
                <a:ext cx="26790" cy="9859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4" extrusionOk="0">
                    <a:moveTo>
                      <a:pt x="249" y="36"/>
                    </a:moveTo>
                    <a:lnTo>
                      <a:pt x="249" y="18"/>
                    </a:lnTo>
                    <a:cubicBezTo>
                      <a:pt x="240" y="0"/>
                      <a:pt x="213" y="0"/>
                      <a:pt x="196" y="9"/>
                    </a:cubicBezTo>
                    <a:lnTo>
                      <a:pt x="187" y="18"/>
                    </a:lnTo>
                    <a:cubicBezTo>
                      <a:pt x="178" y="27"/>
                      <a:pt x="169" y="45"/>
                      <a:pt x="178" y="63"/>
                    </a:cubicBezTo>
                    <a:lnTo>
                      <a:pt x="178" y="63"/>
                    </a:lnTo>
                    <a:lnTo>
                      <a:pt x="178" y="63"/>
                    </a:lnTo>
                    <a:cubicBezTo>
                      <a:pt x="187" y="71"/>
                      <a:pt x="205" y="80"/>
                      <a:pt x="213" y="80"/>
                    </a:cubicBezTo>
                    <a:lnTo>
                      <a:pt x="213" y="80"/>
                    </a:lnTo>
                    <a:lnTo>
                      <a:pt x="222" y="107"/>
                    </a:lnTo>
                    <a:cubicBezTo>
                      <a:pt x="249" y="142"/>
                      <a:pt x="258" y="187"/>
                      <a:pt x="267" y="231"/>
                    </a:cubicBezTo>
                    <a:cubicBezTo>
                      <a:pt x="302" y="365"/>
                      <a:pt x="293" y="507"/>
                      <a:pt x="267" y="631"/>
                    </a:cubicBezTo>
                    <a:cubicBezTo>
                      <a:pt x="231" y="764"/>
                      <a:pt x="178" y="897"/>
                      <a:pt x="107" y="1013"/>
                    </a:cubicBezTo>
                    <a:cubicBezTo>
                      <a:pt x="54" y="1111"/>
                      <a:pt x="18" y="1182"/>
                      <a:pt x="18" y="1182"/>
                    </a:cubicBezTo>
                    <a:cubicBezTo>
                      <a:pt x="0" y="1199"/>
                      <a:pt x="0" y="1235"/>
                      <a:pt x="18" y="1244"/>
                    </a:cubicBezTo>
                    <a:cubicBezTo>
                      <a:pt x="36" y="1244"/>
                      <a:pt x="54" y="1235"/>
                      <a:pt x="71" y="1208"/>
                    </a:cubicBezTo>
                    <a:cubicBezTo>
                      <a:pt x="71" y="1208"/>
                      <a:pt x="107" y="1137"/>
                      <a:pt x="160" y="1040"/>
                    </a:cubicBezTo>
                    <a:cubicBezTo>
                      <a:pt x="222" y="915"/>
                      <a:pt x="276" y="782"/>
                      <a:pt x="311" y="649"/>
                    </a:cubicBezTo>
                    <a:cubicBezTo>
                      <a:pt x="338" y="507"/>
                      <a:pt x="338" y="365"/>
                      <a:pt x="311" y="222"/>
                    </a:cubicBezTo>
                    <a:cubicBezTo>
                      <a:pt x="293" y="178"/>
                      <a:pt x="276" y="134"/>
                      <a:pt x="258" y="89"/>
                    </a:cubicBezTo>
                    <a:lnTo>
                      <a:pt x="249" y="71"/>
                    </a:lnTo>
                    <a:lnTo>
                      <a:pt x="249" y="63"/>
                    </a:lnTo>
                    <a:cubicBezTo>
                      <a:pt x="249" y="54"/>
                      <a:pt x="258" y="45"/>
                      <a:pt x="249" y="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5" name="Google Shape;12185;p18"/>
              <p:cNvSpPr/>
              <p:nvPr/>
            </p:nvSpPr>
            <p:spPr>
              <a:xfrm>
                <a:off x="8627885" y="4126174"/>
                <a:ext cx="19022" cy="99392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54" extrusionOk="0">
                    <a:moveTo>
                      <a:pt x="80" y="27"/>
                    </a:moveTo>
                    <a:lnTo>
                      <a:pt x="71" y="19"/>
                    </a:lnTo>
                    <a:cubicBezTo>
                      <a:pt x="53" y="1"/>
                      <a:pt x="36" y="1"/>
                      <a:pt x="18" y="19"/>
                    </a:cubicBezTo>
                    <a:lnTo>
                      <a:pt x="18" y="19"/>
                    </a:lnTo>
                    <a:cubicBezTo>
                      <a:pt x="0" y="36"/>
                      <a:pt x="0" y="54"/>
                      <a:pt x="18" y="72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27" y="81"/>
                      <a:pt x="36" y="81"/>
                      <a:pt x="53" y="72"/>
                    </a:cubicBezTo>
                    <a:lnTo>
                      <a:pt x="53" y="81"/>
                    </a:lnTo>
                    <a:lnTo>
                      <a:pt x="62" y="99"/>
                    </a:lnTo>
                    <a:cubicBezTo>
                      <a:pt x="89" y="134"/>
                      <a:pt x="116" y="170"/>
                      <a:pt x="133" y="214"/>
                    </a:cubicBezTo>
                    <a:cubicBezTo>
                      <a:pt x="178" y="338"/>
                      <a:pt x="204" y="472"/>
                      <a:pt x="195" y="614"/>
                    </a:cubicBezTo>
                    <a:cubicBezTo>
                      <a:pt x="178" y="747"/>
                      <a:pt x="151" y="880"/>
                      <a:pt x="107" y="1013"/>
                    </a:cubicBezTo>
                    <a:cubicBezTo>
                      <a:pt x="71" y="1120"/>
                      <a:pt x="44" y="1191"/>
                      <a:pt x="44" y="1191"/>
                    </a:cubicBezTo>
                    <a:cubicBezTo>
                      <a:pt x="36" y="1218"/>
                      <a:pt x="36" y="1244"/>
                      <a:pt x="53" y="1253"/>
                    </a:cubicBezTo>
                    <a:cubicBezTo>
                      <a:pt x="71" y="1253"/>
                      <a:pt x="89" y="1235"/>
                      <a:pt x="98" y="1209"/>
                    </a:cubicBezTo>
                    <a:cubicBezTo>
                      <a:pt x="98" y="1209"/>
                      <a:pt x="124" y="1138"/>
                      <a:pt x="160" y="1022"/>
                    </a:cubicBezTo>
                    <a:cubicBezTo>
                      <a:pt x="195" y="889"/>
                      <a:pt x="222" y="756"/>
                      <a:pt x="231" y="614"/>
                    </a:cubicBezTo>
                    <a:cubicBezTo>
                      <a:pt x="240" y="472"/>
                      <a:pt x="213" y="329"/>
                      <a:pt x="160" y="196"/>
                    </a:cubicBezTo>
                    <a:cubicBezTo>
                      <a:pt x="142" y="152"/>
                      <a:pt x="116" y="116"/>
                      <a:pt x="89" y="81"/>
                    </a:cubicBezTo>
                    <a:lnTo>
                      <a:pt x="71" y="54"/>
                    </a:lnTo>
                    <a:lnTo>
                      <a:pt x="71" y="54"/>
                    </a:lnTo>
                    <a:cubicBezTo>
                      <a:pt x="80" y="45"/>
                      <a:pt x="80" y="36"/>
                      <a:pt x="80" y="2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6" name="Google Shape;12186;p18"/>
              <p:cNvSpPr/>
              <p:nvPr/>
            </p:nvSpPr>
            <p:spPr>
              <a:xfrm>
                <a:off x="8675044" y="4234600"/>
                <a:ext cx="99313" cy="24729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312" extrusionOk="0">
                    <a:moveTo>
                      <a:pt x="1181" y="160"/>
                    </a:moveTo>
                    <a:lnTo>
                      <a:pt x="1190" y="169"/>
                    </a:lnTo>
                    <a:cubicBezTo>
                      <a:pt x="1199" y="178"/>
                      <a:pt x="1226" y="178"/>
                      <a:pt x="1235" y="169"/>
                    </a:cubicBezTo>
                    <a:lnTo>
                      <a:pt x="1244" y="160"/>
                    </a:lnTo>
                    <a:cubicBezTo>
                      <a:pt x="1252" y="143"/>
                      <a:pt x="1252" y="125"/>
                      <a:pt x="1235" y="107"/>
                    </a:cubicBezTo>
                    <a:lnTo>
                      <a:pt x="1226" y="107"/>
                    </a:lnTo>
                    <a:lnTo>
                      <a:pt x="1226" y="107"/>
                    </a:lnTo>
                    <a:cubicBezTo>
                      <a:pt x="1208" y="107"/>
                      <a:pt x="1199" y="107"/>
                      <a:pt x="1181" y="107"/>
                    </a:cubicBezTo>
                    <a:lnTo>
                      <a:pt x="1181" y="107"/>
                    </a:lnTo>
                    <a:lnTo>
                      <a:pt x="1155" y="98"/>
                    </a:lnTo>
                    <a:cubicBezTo>
                      <a:pt x="1110" y="72"/>
                      <a:pt x="1075" y="54"/>
                      <a:pt x="1022" y="45"/>
                    </a:cubicBezTo>
                    <a:cubicBezTo>
                      <a:pt x="888" y="9"/>
                      <a:pt x="746" y="1"/>
                      <a:pt x="604" y="27"/>
                    </a:cubicBezTo>
                    <a:cubicBezTo>
                      <a:pt x="471" y="54"/>
                      <a:pt x="338" y="98"/>
                      <a:pt x="213" y="160"/>
                    </a:cubicBezTo>
                    <a:cubicBezTo>
                      <a:pt x="107" y="214"/>
                      <a:pt x="45" y="249"/>
                      <a:pt x="45" y="249"/>
                    </a:cubicBezTo>
                    <a:cubicBezTo>
                      <a:pt x="18" y="258"/>
                      <a:pt x="0" y="285"/>
                      <a:pt x="9" y="294"/>
                    </a:cubicBezTo>
                    <a:cubicBezTo>
                      <a:pt x="9" y="311"/>
                      <a:pt x="45" y="311"/>
                      <a:pt x="71" y="294"/>
                    </a:cubicBezTo>
                    <a:cubicBezTo>
                      <a:pt x="71" y="294"/>
                      <a:pt x="133" y="258"/>
                      <a:pt x="231" y="214"/>
                    </a:cubicBezTo>
                    <a:cubicBezTo>
                      <a:pt x="355" y="152"/>
                      <a:pt x="480" y="98"/>
                      <a:pt x="613" y="72"/>
                    </a:cubicBezTo>
                    <a:cubicBezTo>
                      <a:pt x="746" y="45"/>
                      <a:pt x="888" y="45"/>
                      <a:pt x="1013" y="81"/>
                    </a:cubicBezTo>
                    <a:cubicBezTo>
                      <a:pt x="1057" y="89"/>
                      <a:pt x="1101" y="107"/>
                      <a:pt x="1137" y="125"/>
                    </a:cubicBezTo>
                    <a:lnTo>
                      <a:pt x="1164" y="143"/>
                    </a:lnTo>
                    <a:lnTo>
                      <a:pt x="1164" y="143"/>
                    </a:lnTo>
                    <a:cubicBezTo>
                      <a:pt x="1164" y="143"/>
                      <a:pt x="1173" y="152"/>
                      <a:pt x="1181" y="16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7" name="Google Shape;12187;p18"/>
              <p:cNvSpPr/>
              <p:nvPr/>
            </p:nvSpPr>
            <p:spPr>
              <a:xfrm>
                <a:off x="8664503" y="4262658"/>
                <a:ext cx="154716" cy="47477"/>
              </a:xfrm>
              <a:custGeom>
                <a:avLst/>
                <a:gdLst/>
                <a:ahLst/>
                <a:cxnLst/>
                <a:rect l="l" t="t" r="r" b="b"/>
                <a:pathLst>
                  <a:path w="1952" h="599" extrusionOk="0">
                    <a:moveTo>
                      <a:pt x="1602" y="0"/>
                    </a:moveTo>
                    <a:cubicBezTo>
                      <a:pt x="1566" y="0"/>
                      <a:pt x="1528" y="3"/>
                      <a:pt x="1492" y="11"/>
                    </a:cubicBezTo>
                    <a:cubicBezTo>
                      <a:pt x="1342" y="40"/>
                      <a:pt x="1091" y="76"/>
                      <a:pt x="858" y="76"/>
                    </a:cubicBezTo>
                    <a:cubicBezTo>
                      <a:pt x="732" y="76"/>
                      <a:pt x="611" y="65"/>
                      <a:pt x="515" y="37"/>
                    </a:cubicBezTo>
                    <a:cubicBezTo>
                      <a:pt x="454" y="18"/>
                      <a:pt x="394" y="8"/>
                      <a:pt x="339" y="8"/>
                    </a:cubicBezTo>
                    <a:cubicBezTo>
                      <a:pt x="144" y="8"/>
                      <a:pt x="1" y="122"/>
                      <a:pt x="35" y="295"/>
                    </a:cubicBezTo>
                    <a:cubicBezTo>
                      <a:pt x="144" y="478"/>
                      <a:pt x="337" y="599"/>
                      <a:pt x="551" y="599"/>
                    </a:cubicBezTo>
                    <a:cubicBezTo>
                      <a:pt x="566" y="599"/>
                      <a:pt x="580" y="598"/>
                      <a:pt x="595" y="597"/>
                    </a:cubicBezTo>
                    <a:cubicBezTo>
                      <a:pt x="995" y="579"/>
                      <a:pt x="1528" y="402"/>
                      <a:pt x="1758" y="233"/>
                    </a:cubicBezTo>
                    <a:cubicBezTo>
                      <a:pt x="1952" y="92"/>
                      <a:pt x="1790" y="0"/>
                      <a:pt x="1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8" name="Google Shape;12188;p18"/>
              <p:cNvSpPr/>
              <p:nvPr/>
            </p:nvSpPr>
            <p:spPr>
              <a:xfrm>
                <a:off x="8593328" y="4167864"/>
                <a:ext cx="156380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564" extrusionOk="0">
                    <a:moveTo>
                      <a:pt x="73" y="0"/>
                    </a:moveTo>
                    <a:cubicBezTo>
                      <a:pt x="28" y="0"/>
                      <a:pt x="1" y="87"/>
                      <a:pt x="1" y="336"/>
                    </a:cubicBezTo>
                    <a:cubicBezTo>
                      <a:pt x="1" y="1113"/>
                      <a:pt x="387" y="1563"/>
                      <a:pt x="988" y="1563"/>
                    </a:cubicBezTo>
                    <a:cubicBezTo>
                      <a:pt x="1005" y="1563"/>
                      <a:pt x="1022" y="1563"/>
                      <a:pt x="1040" y="1562"/>
                    </a:cubicBezTo>
                    <a:cubicBezTo>
                      <a:pt x="1386" y="1553"/>
                      <a:pt x="1973" y="1260"/>
                      <a:pt x="1626" y="1224"/>
                    </a:cubicBezTo>
                    <a:cubicBezTo>
                      <a:pt x="1271" y="1189"/>
                      <a:pt x="1333" y="1118"/>
                      <a:pt x="1004" y="789"/>
                    </a:cubicBezTo>
                    <a:cubicBezTo>
                      <a:pt x="667" y="470"/>
                      <a:pt x="623" y="585"/>
                      <a:pt x="401" y="372"/>
                    </a:cubicBezTo>
                    <a:cubicBezTo>
                      <a:pt x="268" y="234"/>
                      <a:pt x="146" y="0"/>
                      <a:pt x="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2189" name="Google Shape;12189;p18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190" name="Google Shape;12190;p18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2191" name="Google Shape;12191;p18"/>
          <p:cNvSpPr txBox="1">
            <a:spLocks noGrp="1"/>
          </p:cNvSpPr>
          <p:nvPr>
            <p:ph type="title" idx="2"/>
          </p:nvPr>
        </p:nvSpPr>
        <p:spPr>
          <a:xfrm flipH="1">
            <a:off x="5305475" y="1533075"/>
            <a:ext cx="28047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2192" name="Google Shape;12192;p18"/>
          <p:cNvSpPr txBox="1">
            <a:spLocks noGrp="1"/>
          </p:cNvSpPr>
          <p:nvPr>
            <p:ph type="subTitle" idx="1"/>
          </p:nvPr>
        </p:nvSpPr>
        <p:spPr>
          <a:xfrm flipH="1">
            <a:off x="5322573" y="1921075"/>
            <a:ext cx="28047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3" name="Google Shape;12193;p18"/>
          <p:cNvSpPr txBox="1">
            <a:spLocks noGrp="1"/>
          </p:cNvSpPr>
          <p:nvPr>
            <p:ph type="title" idx="3"/>
          </p:nvPr>
        </p:nvSpPr>
        <p:spPr>
          <a:xfrm flipH="1">
            <a:off x="5305627" y="2592300"/>
            <a:ext cx="28944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2194" name="Google Shape;12194;p18"/>
          <p:cNvSpPr txBox="1">
            <a:spLocks noGrp="1"/>
          </p:cNvSpPr>
          <p:nvPr>
            <p:ph type="subTitle" idx="4"/>
          </p:nvPr>
        </p:nvSpPr>
        <p:spPr>
          <a:xfrm flipH="1">
            <a:off x="5324357" y="2980300"/>
            <a:ext cx="28047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5" name="Google Shape;12195;p18"/>
          <p:cNvSpPr txBox="1">
            <a:spLocks noGrp="1"/>
          </p:cNvSpPr>
          <p:nvPr>
            <p:ph type="title" idx="5"/>
          </p:nvPr>
        </p:nvSpPr>
        <p:spPr>
          <a:xfrm flipH="1">
            <a:off x="5318458" y="3676325"/>
            <a:ext cx="28047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2196" name="Google Shape;12196;p18"/>
          <p:cNvSpPr txBox="1">
            <a:spLocks noGrp="1"/>
          </p:cNvSpPr>
          <p:nvPr>
            <p:ph type="subTitle" idx="6"/>
          </p:nvPr>
        </p:nvSpPr>
        <p:spPr>
          <a:xfrm flipH="1">
            <a:off x="5310069" y="4064325"/>
            <a:ext cx="28047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7" name="Google Shape;12197;p18"/>
          <p:cNvSpPr txBox="1">
            <a:spLocks noGrp="1"/>
          </p:cNvSpPr>
          <p:nvPr>
            <p:ph type="title" idx="7"/>
          </p:nvPr>
        </p:nvSpPr>
        <p:spPr>
          <a:xfrm>
            <a:off x="943900" y="1533075"/>
            <a:ext cx="28047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2198" name="Google Shape;12198;p18"/>
          <p:cNvSpPr txBox="1">
            <a:spLocks noGrp="1"/>
          </p:cNvSpPr>
          <p:nvPr>
            <p:ph type="subTitle" idx="8"/>
          </p:nvPr>
        </p:nvSpPr>
        <p:spPr>
          <a:xfrm>
            <a:off x="961900" y="1921075"/>
            <a:ext cx="28047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9" name="Google Shape;12199;p18"/>
          <p:cNvSpPr txBox="1">
            <a:spLocks noGrp="1"/>
          </p:cNvSpPr>
          <p:nvPr>
            <p:ph type="title" idx="9"/>
          </p:nvPr>
        </p:nvSpPr>
        <p:spPr>
          <a:xfrm>
            <a:off x="945059" y="2592300"/>
            <a:ext cx="28047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2200" name="Google Shape;12200;p18"/>
          <p:cNvSpPr txBox="1">
            <a:spLocks noGrp="1"/>
          </p:cNvSpPr>
          <p:nvPr>
            <p:ph type="subTitle" idx="13"/>
          </p:nvPr>
        </p:nvSpPr>
        <p:spPr>
          <a:xfrm>
            <a:off x="960708" y="2980300"/>
            <a:ext cx="28047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01" name="Google Shape;12201;p18"/>
          <p:cNvSpPr txBox="1">
            <a:spLocks noGrp="1"/>
          </p:cNvSpPr>
          <p:nvPr>
            <p:ph type="title" idx="14"/>
          </p:nvPr>
        </p:nvSpPr>
        <p:spPr>
          <a:xfrm>
            <a:off x="955776" y="3676325"/>
            <a:ext cx="2793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2202" name="Google Shape;12202;p18"/>
          <p:cNvSpPr txBox="1">
            <a:spLocks noGrp="1"/>
          </p:cNvSpPr>
          <p:nvPr>
            <p:ph type="subTitle" idx="15"/>
          </p:nvPr>
        </p:nvSpPr>
        <p:spPr>
          <a:xfrm>
            <a:off x="967851" y="4064325"/>
            <a:ext cx="28047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79911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4" name="Google Shape;12204;p19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205" name="Google Shape;12205;p19"/>
          <p:cNvGrpSpPr/>
          <p:nvPr/>
        </p:nvGrpSpPr>
        <p:grpSpPr>
          <a:xfrm>
            <a:off x="6049894" y="-25799"/>
            <a:ext cx="3090212" cy="565290"/>
            <a:chOff x="6049894" y="-25798"/>
            <a:chExt cx="3090212" cy="565290"/>
          </a:xfrm>
        </p:grpSpPr>
        <p:grpSp>
          <p:nvGrpSpPr>
            <p:cNvPr id="12206" name="Google Shape;12206;p19"/>
            <p:cNvGrpSpPr/>
            <p:nvPr/>
          </p:nvGrpSpPr>
          <p:grpSpPr>
            <a:xfrm>
              <a:off x="6049894" y="-25799"/>
              <a:ext cx="3090212" cy="565290"/>
              <a:chOff x="6049894" y="-25798"/>
              <a:chExt cx="3090212" cy="565290"/>
            </a:xfrm>
          </p:grpSpPr>
          <p:sp>
            <p:nvSpPr>
              <p:cNvPr id="12207" name="Google Shape;12207;p19"/>
              <p:cNvSpPr/>
              <p:nvPr/>
            </p:nvSpPr>
            <p:spPr>
              <a:xfrm rot="6016292">
                <a:off x="6332486" y="168744"/>
                <a:ext cx="66845" cy="93493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3740" extrusionOk="0">
                    <a:moveTo>
                      <a:pt x="1911" y="1"/>
                    </a:moveTo>
                    <a:cubicBezTo>
                      <a:pt x="1657" y="1"/>
                      <a:pt x="1423" y="145"/>
                      <a:pt x="1267" y="406"/>
                    </a:cubicBezTo>
                    <a:cubicBezTo>
                      <a:pt x="1055" y="688"/>
                      <a:pt x="915" y="1110"/>
                      <a:pt x="915" y="1461"/>
                    </a:cubicBezTo>
                    <a:cubicBezTo>
                      <a:pt x="1055" y="1954"/>
                      <a:pt x="774" y="2446"/>
                      <a:pt x="352" y="2657"/>
                    </a:cubicBezTo>
                    <a:cubicBezTo>
                      <a:pt x="141" y="2728"/>
                      <a:pt x="0" y="3009"/>
                      <a:pt x="71" y="3290"/>
                    </a:cubicBezTo>
                    <a:cubicBezTo>
                      <a:pt x="119" y="3582"/>
                      <a:pt x="335" y="3739"/>
                      <a:pt x="580" y="3739"/>
                    </a:cubicBezTo>
                    <a:cubicBezTo>
                      <a:pt x="690" y="3739"/>
                      <a:pt x="806" y="3708"/>
                      <a:pt x="915" y="3642"/>
                    </a:cubicBezTo>
                    <a:cubicBezTo>
                      <a:pt x="1267" y="3361"/>
                      <a:pt x="1618" y="3079"/>
                      <a:pt x="2040" y="2798"/>
                    </a:cubicBezTo>
                    <a:cubicBezTo>
                      <a:pt x="2181" y="2728"/>
                      <a:pt x="2251" y="2517"/>
                      <a:pt x="2251" y="2306"/>
                    </a:cubicBezTo>
                    <a:cubicBezTo>
                      <a:pt x="2251" y="1813"/>
                      <a:pt x="2322" y="1391"/>
                      <a:pt x="2533" y="969"/>
                    </a:cubicBezTo>
                    <a:cubicBezTo>
                      <a:pt x="2673" y="617"/>
                      <a:pt x="2533" y="195"/>
                      <a:pt x="2181" y="55"/>
                    </a:cubicBezTo>
                    <a:cubicBezTo>
                      <a:pt x="2090" y="18"/>
                      <a:pt x="1999" y="1"/>
                      <a:pt x="19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8" name="Google Shape;12208;p19"/>
              <p:cNvSpPr/>
              <p:nvPr/>
            </p:nvSpPr>
            <p:spPr>
              <a:xfrm rot="6016292">
                <a:off x="6261980" y="71266"/>
                <a:ext cx="36972" cy="35472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419" extrusionOk="0">
                    <a:moveTo>
                      <a:pt x="564" y="1"/>
                    </a:moveTo>
                    <a:cubicBezTo>
                      <a:pt x="212" y="141"/>
                      <a:pt x="1" y="493"/>
                      <a:pt x="141" y="845"/>
                    </a:cubicBezTo>
                    <a:cubicBezTo>
                      <a:pt x="204" y="1160"/>
                      <a:pt x="493" y="1419"/>
                      <a:pt x="856" y="1419"/>
                    </a:cubicBezTo>
                    <a:cubicBezTo>
                      <a:pt x="898" y="1419"/>
                      <a:pt x="942" y="1415"/>
                      <a:pt x="986" y="1408"/>
                    </a:cubicBezTo>
                    <a:cubicBezTo>
                      <a:pt x="1267" y="1408"/>
                      <a:pt x="1478" y="1267"/>
                      <a:pt x="1408" y="915"/>
                    </a:cubicBezTo>
                    <a:cubicBezTo>
                      <a:pt x="1337" y="564"/>
                      <a:pt x="845" y="1"/>
                      <a:pt x="5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9" name="Google Shape;12209;p19"/>
              <p:cNvSpPr/>
              <p:nvPr/>
            </p:nvSpPr>
            <p:spPr>
              <a:xfrm rot="6016292">
                <a:off x="6632019" y="474140"/>
                <a:ext cx="78469" cy="45397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1816" extrusionOk="0">
                    <a:moveTo>
                      <a:pt x="2114" y="0"/>
                    </a:moveTo>
                    <a:cubicBezTo>
                      <a:pt x="1556" y="0"/>
                      <a:pt x="1009" y="94"/>
                      <a:pt x="493" y="281"/>
                    </a:cubicBezTo>
                    <a:cubicBezTo>
                      <a:pt x="353" y="422"/>
                      <a:pt x="282" y="633"/>
                      <a:pt x="141" y="774"/>
                    </a:cubicBezTo>
                    <a:cubicBezTo>
                      <a:pt x="1" y="1055"/>
                      <a:pt x="1" y="1477"/>
                      <a:pt x="282" y="1688"/>
                    </a:cubicBezTo>
                    <a:cubicBezTo>
                      <a:pt x="371" y="1777"/>
                      <a:pt x="496" y="1816"/>
                      <a:pt x="627" y="1816"/>
                    </a:cubicBezTo>
                    <a:cubicBezTo>
                      <a:pt x="810" y="1816"/>
                      <a:pt x="1004" y="1741"/>
                      <a:pt x="1126" y="1618"/>
                    </a:cubicBezTo>
                    <a:cubicBezTo>
                      <a:pt x="1267" y="1442"/>
                      <a:pt x="1390" y="1389"/>
                      <a:pt x="1522" y="1389"/>
                    </a:cubicBezTo>
                    <a:cubicBezTo>
                      <a:pt x="1654" y="1389"/>
                      <a:pt x="1795" y="1442"/>
                      <a:pt x="1971" y="1477"/>
                    </a:cubicBezTo>
                    <a:cubicBezTo>
                      <a:pt x="2082" y="1533"/>
                      <a:pt x="2196" y="1558"/>
                      <a:pt x="2306" y="1558"/>
                    </a:cubicBezTo>
                    <a:cubicBezTo>
                      <a:pt x="2754" y="1558"/>
                      <a:pt x="3139" y="1141"/>
                      <a:pt x="3026" y="633"/>
                    </a:cubicBezTo>
                    <a:cubicBezTo>
                      <a:pt x="3026" y="422"/>
                      <a:pt x="2955" y="211"/>
                      <a:pt x="2885" y="70"/>
                    </a:cubicBezTo>
                    <a:lnTo>
                      <a:pt x="2955" y="70"/>
                    </a:lnTo>
                    <a:cubicBezTo>
                      <a:pt x="2674" y="24"/>
                      <a:pt x="2393" y="0"/>
                      <a:pt x="21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0" name="Google Shape;12210;p19"/>
              <p:cNvSpPr/>
              <p:nvPr/>
            </p:nvSpPr>
            <p:spPr>
              <a:xfrm rot="6016292">
                <a:off x="6810501" y="-10325"/>
                <a:ext cx="58046" cy="38422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537" extrusionOk="0">
                    <a:moveTo>
                      <a:pt x="1704" y="0"/>
                    </a:moveTo>
                    <a:cubicBezTo>
                      <a:pt x="1675" y="0"/>
                      <a:pt x="1646" y="5"/>
                      <a:pt x="1618" y="14"/>
                    </a:cubicBezTo>
                    <a:cubicBezTo>
                      <a:pt x="1407" y="14"/>
                      <a:pt x="1266" y="84"/>
                      <a:pt x="1055" y="84"/>
                    </a:cubicBezTo>
                    <a:lnTo>
                      <a:pt x="774" y="84"/>
                    </a:lnTo>
                    <a:cubicBezTo>
                      <a:pt x="712" y="54"/>
                      <a:pt x="647" y="40"/>
                      <a:pt x="582" y="40"/>
                    </a:cubicBezTo>
                    <a:cubicBezTo>
                      <a:pt x="352" y="40"/>
                      <a:pt x="125" y="216"/>
                      <a:pt x="70" y="436"/>
                    </a:cubicBezTo>
                    <a:cubicBezTo>
                      <a:pt x="0" y="788"/>
                      <a:pt x="141" y="1210"/>
                      <a:pt x="492" y="1421"/>
                    </a:cubicBezTo>
                    <a:cubicBezTo>
                      <a:pt x="669" y="1497"/>
                      <a:pt x="864" y="1536"/>
                      <a:pt x="1061" y="1536"/>
                    </a:cubicBezTo>
                    <a:cubicBezTo>
                      <a:pt x="1412" y="1536"/>
                      <a:pt x="1770" y="1410"/>
                      <a:pt x="2040" y="1140"/>
                    </a:cubicBezTo>
                    <a:cubicBezTo>
                      <a:pt x="2251" y="929"/>
                      <a:pt x="2321" y="647"/>
                      <a:pt x="2181" y="436"/>
                    </a:cubicBezTo>
                    <a:cubicBezTo>
                      <a:pt x="2120" y="192"/>
                      <a:pt x="1899" y="0"/>
                      <a:pt x="17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1" name="Google Shape;12211;p19"/>
              <p:cNvSpPr/>
              <p:nvPr/>
            </p:nvSpPr>
            <p:spPr>
              <a:xfrm rot="6016292">
                <a:off x="6593767" y="384811"/>
                <a:ext cx="36947" cy="45972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1839" extrusionOk="0">
                    <a:moveTo>
                      <a:pt x="809" y="0"/>
                    </a:moveTo>
                    <a:cubicBezTo>
                      <a:pt x="775" y="0"/>
                      <a:pt x="740" y="3"/>
                      <a:pt x="704" y="9"/>
                    </a:cubicBezTo>
                    <a:cubicBezTo>
                      <a:pt x="282" y="9"/>
                      <a:pt x="0" y="572"/>
                      <a:pt x="71" y="1065"/>
                    </a:cubicBezTo>
                    <a:cubicBezTo>
                      <a:pt x="141" y="1557"/>
                      <a:pt x="352" y="1838"/>
                      <a:pt x="774" y="1838"/>
                    </a:cubicBezTo>
                    <a:cubicBezTo>
                      <a:pt x="1196" y="1838"/>
                      <a:pt x="1478" y="1346"/>
                      <a:pt x="1407" y="783"/>
                    </a:cubicBezTo>
                    <a:cubicBezTo>
                      <a:pt x="1407" y="333"/>
                      <a:pt x="1172" y="0"/>
                      <a:pt x="8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2" name="Google Shape;12212;p19"/>
              <p:cNvSpPr/>
              <p:nvPr/>
            </p:nvSpPr>
            <p:spPr>
              <a:xfrm rot="6016292">
                <a:off x="6099224" y="105759"/>
                <a:ext cx="38722" cy="42222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689" extrusionOk="0">
                    <a:moveTo>
                      <a:pt x="774" y="0"/>
                    </a:moveTo>
                    <a:cubicBezTo>
                      <a:pt x="352" y="0"/>
                      <a:pt x="71" y="563"/>
                      <a:pt x="71" y="985"/>
                    </a:cubicBezTo>
                    <a:cubicBezTo>
                      <a:pt x="1" y="1407"/>
                      <a:pt x="352" y="1689"/>
                      <a:pt x="774" y="1689"/>
                    </a:cubicBezTo>
                    <a:cubicBezTo>
                      <a:pt x="1197" y="1548"/>
                      <a:pt x="1548" y="1056"/>
                      <a:pt x="1408" y="633"/>
                    </a:cubicBezTo>
                    <a:cubicBezTo>
                      <a:pt x="1337" y="211"/>
                      <a:pt x="1197" y="0"/>
                      <a:pt x="7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3" name="Google Shape;12213;p19"/>
              <p:cNvSpPr/>
              <p:nvPr/>
            </p:nvSpPr>
            <p:spPr>
              <a:xfrm rot="6016292">
                <a:off x="6477331" y="478181"/>
                <a:ext cx="35197" cy="37297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492" extrusionOk="0">
                    <a:moveTo>
                      <a:pt x="883" y="1"/>
                    </a:moveTo>
                    <a:cubicBezTo>
                      <a:pt x="848" y="1"/>
                      <a:pt x="812" y="5"/>
                      <a:pt x="774" y="15"/>
                    </a:cubicBezTo>
                    <a:cubicBezTo>
                      <a:pt x="282" y="85"/>
                      <a:pt x="0" y="507"/>
                      <a:pt x="71" y="929"/>
                    </a:cubicBezTo>
                    <a:cubicBezTo>
                      <a:pt x="141" y="1281"/>
                      <a:pt x="422" y="1492"/>
                      <a:pt x="704" y="1492"/>
                    </a:cubicBezTo>
                    <a:cubicBezTo>
                      <a:pt x="1056" y="1492"/>
                      <a:pt x="1407" y="859"/>
                      <a:pt x="1337" y="366"/>
                    </a:cubicBezTo>
                    <a:cubicBezTo>
                      <a:pt x="1276" y="184"/>
                      <a:pt x="1110" y="1"/>
                      <a:pt x="8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4" name="Google Shape;12214;p19"/>
              <p:cNvSpPr/>
              <p:nvPr/>
            </p:nvSpPr>
            <p:spPr>
              <a:xfrm rot="6016292">
                <a:off x="6205096" y="214497"/>
                <a:ext cx="33447" cy="35547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422" extrusionOk="0">
                    <a:moveTo>
                      <a:pt x="998" y="1"/>
                    </a:moveTo>
                    <a:cubicBezTo>
                      <a:pt x="971" y="1"/>
                      <a:pt x="943" y="5"/>
                      <a:pt x="915" y="14"/>
                    </a:cubicBezTo>
                    <a:cubicBezTo>
                      <a:pt x="423" y="85"/>
                      <a:pt x="71" y="507"/>
                      <a:pt x="71" y="999"/>
                    </a:cubicBezTo>
                    <a:cubicBezTo>
                      <a:pt x="1" y="1210"/>
                      <a:pt x="282" y="1421"/>
                      <a:pt x="493" y="1421"/>
                    </a:cubicBezTo>
                    <a:cubicBezTo>
                      <a:pt x="985" y="1280"/>
                      <a:pt x="1267" y="858"/>
                      <a:pt x="1337" y="436"/>
                    </a:cubicBezTo>
                    <a:cubicBezTo>
                      <a:pt x="1337" y="192"/>
                      <a:pt x="1178" y="1"/>
                      <a:pt x="9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5" name="Google Shape;12215;p19"/>
              <p:cNvSpPr/>
              <p:nvPr/>
            </p:nvSpPr>
            <p:spPr>
              <a:xfrm rot="6016292">
                <a:off x="9064713" y="196752"/>
                <a:ext cx="68620" cy="71070"/>
              </a:xfrm>
              <a:custGeom>
                <a:avLst/>
                <a:gdLst/>
                <a:ahLst/>
                <a:cxnLst/>
                <a:rect l="l" t="t" r="r" b="b"/>
                <a:pathLst>
                  <a:path w="2745" h="2843" extrusionOk="0">
                    <a:moveTo>
                      <a:pt x="2105" y="1"/>
                    </a:moveTo>
                    <a:cubicBezTo>
                      <a:pt x="1965" y="1"/>
                      <a:pt x="1820" y="51"/>
                      <a:pt x="1689" y="116"/>
                    </a:cubicBezTo>
                    <a:cubicBezTo>
                      <a:pt x="1478" y="257"/>
                      <a:pt x="1267" y="327"/>
                      <a:pt x="1056" y="397"/>
                    </a:cubicBezTo>
                    <a:cubicBezTo>
                      <a:pt x="71" y="749"/>
                      <a:pt x="1" y="819"/>
                      <a:pt x="845" y="1593"/>
                    </a:cubicBezTo>
                    <a:cubicBezTo>
                      <a:pt x="564" y="1874"/>
                      <a:pt x="142" y="2086"/>
                      <a:pt x="353" y="2508"/>
                    </a:cubicBezTo>
                    <a:cubicBezTo>
                      <a:pt x="484" y="2770"/>
                      <a:pt x="697" y="2842"/>
                      <a:pt x="924" y="2842"/>
                    </a:cubicBezTo>
                    <a:cubicBezTo>
                      <a:pt x="1061" y="2842"/>
                      <a:pt x="1204" y="2816"/>
                      <a:pt x="1337" y="2789"/>
                    </a:cubicBezTo>
                    <a:cubicBezTo>
                      <a:pt x="1689" y="2789"/>
                      <a:pt x="2111" y="2578"/>
                      <a:pt x="2041" y="2156"/>
                    </a:cubicBezTo>
                    <a:cubicBezTo>
                      <a:pt x="2041" y="1734"/>
                      <a:pt x="2182" y="1382"/>
                      <a:pt x="2533" y="1171"/>
                    </a:cubicBezTo>
                    <a:cubicBezTo>
                      <a:pt x="2744" y="890"/>
                      <a:pt x="2744" y="538"/>
                      <a:pt x="2533" y="257"/>
                    </a:cubicBezTo>
                    <a:cubicBezTo>
                      <a:pt x="2420" y="68"/>
                      <a:pt x="2266" y="1"/>
                      <a:pt x="2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6" name="Google Shape;12216;p19"/>
              <p:cNvSpPr/>
              <p:nvPr/>
            </p:nvSpPr>
            <p:spPr>
              <a:xfrm rot="6016292">
                <a:off x="8420531" y="106171"/>
                <a:ext cx="47496" cy="38722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7" name="Google Shape;12217;p19"/>
              <p:cNvSpPr/>
              <p:nvPr/>
            </p:nvSpPr>
            <p:spPr>
              <a:xfrm rot="6016292">
                <a:off x="8290576" y="133970"/>
                <a:ext cx="36972" cy="34197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68" extrusionOk="0">
                    <a:moveTo>
                      <a:pt x="957" y="1"/>
                    </a:moveTo>
                    <a:cubicBezTo>
                      <a:pt x="898" y="1"/>
                      <a:pt x="836" y="15"/>
                      <a:pt x="775" y="46"/>
                    </a:cubicBezTo>
                    <a:cubicBezTo>
                      <a:pt x="353" y="186"/>
                      <a:pt x="1" y="749"/>
                      <a:pt x="71" y="1030"/>
                    </a:cubicBezTo>
                    <a:cubicBezTo>
                      <a:pt x="174" y="1236"/>
                      <a:pt x="390" y="1367"/>
                      <a:pt x="609" y="1367"/>
                    </a:cubicBezTo>
                    <a:cubicBezTo>
                      <a:pt x="689" y="1367"/>
                      <a:pt x="770" y="1350"/>
                      <a:pt x="845" y="1312"/>
                    </a:cubicBezTo>
                    <a:cubicBezTo>
                      <a:pt x="1197" y="1171"/>
                      <a:pt x="1478" y="819"/>
                      <a:pt x="1408" y="397"/>
                    </a:cubicBezTo>
                    <a:cubicBezTo>
                      <a:pt x="1353" y="178"/>
                      <a:pt x="1169" y="1"/>
                      <a:pt x="9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8" name="Google Shape;12218;p19"/>
              <p:cNvSpPr/>
              <p:nvPr/>
            </p:nvSpPr>
            <p:spPr>
              <a:xfrm rot="6016292">
                <a:off x="8654810" y="109112"/>
                <a:ext cx="38697" cy="32848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314" extrusionOk="0">
                    <a:moveTo>
                      <a:pt x="282" y="1"/>
                    </a:moveTo>
                    <a:cubicBezTo>
                      <a:pt x="70" y="1"/>
                      <a:pt x="0" y="142"/>
                      <a:pt x="0" y="353"/>
                    </a:cubicBezTo>
                    <a:cubicBezTo>
                      <a:pt x="211" y="704"/>
                      <a:pt x="563" y="1056"/>
                      <a:pt x="915" y="1267"/>
                    </a:cubicBezTo>
                    <a:cubicBezTo>
                      <a:pt x="973" y="1296"/>
                      <a:pt x="1043" y="1313"/>
                      <a:pt x="1111" y="1313"/>
                    </a:cubicBezTo>
                    <a:cubicBezTo>
                      <a:pt x="1206" y="1313"/>
                      <a:pt x="1296" y="1279"/>
                      <a:pt x="1337" y="1197"/>
                    </a:cubicBezTo>
                    <a:cubicBezTo>
                      <a:pt x="1477" y="1056"/>
                      <a:pt x="1548" y="845"/>
                      <a:pt x="1407" y="704"/>
                    </a:cubicBezTo>
                    <a:cubicBezTo>
                      <a:pt x="1196" y="353"/>
                      <a:pt x="77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9" name="Google Shape;12219;p19"/>
              <p:cNvSpPr/>
              <p:nvPr/>
            </p:nvSpPr>
            <p:spPr>
              <a:xfrm rot="6016292">
                <a:off x="8355208" y="219361"/>
                <a:ext cx="24648" cy="2577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0" name="Google Shape;12220;p19"/>
              <p:cNvSpPr/>
              <p:nvPr/>
            </p:nvSpPr>
            <p:spPr>
              <a:xfrm rot="6016292">
                <a:off x="9035737" y="39083"/>
                <a:ext cx="79169" cy="99818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1" name="Google Shape;12221;p19"/>
              <p:cNvSpPr/>
              <p:nvPr/>
            </p:nvSpPr>
            <p:spPr>
              <a:xfrm rot="6016292">
                <a:off x="8940778" y="313245"/>
                <a:ext cx="73444" cy="5587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2" name="Google Shape;12222;p19"/>
              <p:cNvSpPr/>
              <p:nvPr/>
            </p:nvSpPr>
            <p:spPr>
              <a:xfrm rot="6016292">
                <a:off x="8947069" y="-12047"/>
                <a:ext cx="60870" cy="39422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3" name="Google Shape;12223;p19"/>
              <p:cNvSpPr/>
              <p:nvPr/>
            </p:nvSpPr>
            <p:spPr>
              <a:xfrm rot="6016292">
                <a:off x="8759048" y="213528"/>
                <a:ext cx="54546" cy="37522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501" extrusionOk="0">
                    <a:moveTo>
                      <a:pt x="1185" y="1"/>
                    </a:moveTo>
                    <a:cubicBezTo>
                      <a:pt x="996" y="1"/>
                      <a:pt x="809" y="35"/>
                      <a:pt x="634" y="93"/>
                    </a:cubicBezTo>
                    <a:cubicBezTo>
                      <a:pt x="212" y="163"/>
                      <a:pt x="1" y="515"/>
                      <a:pt x="1" y="867"/>
                    </a:cubicBezTo>
                    <a:cubicBezTo>
                      <a:pt x="1" y="1289"/>
                      <a:pt x="423" y="1500"/>
                      <a:pt x="915" y="1500"/>
                    </a:cubicBezTo>
                    <a:cubicBezTo>
                      <a:pt x="1408" y="1430"/>
                      <a:pt x="1830" y="1219"/>
                      <a:pt x="2111" y="797"/>
                    </a:cubicBezTo>
                    <a:cubicBezTo>
                      <a:pt x="2181" y="586"/>
                      <a:pt x="2111" y="374"/>
                      <a:pt x="1970" y="234"/>
                    </a:cubicBezTo>
                    <a:cubicBezTo>
                      <a:pt x="1723" y="69"/>
                      <a:pt x="1452" y="1"/>
                      <a:pt x="1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4" name="Google Shape;12224;p19"/>
              <p:cNvSpPr/>
              <p:nvPr/>
            </p:nvSpPr>
            <p:spPr>
              <a:xfrm rot="6016292">
                <a:off x="8762628" y="42180"/>
                <a:ext cx="59821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1931" extrusionOk="0">
                    <a:moveTo>
                      <a:pt x="1924" y="0"/>
                    </a:moveTo>
                    <a:cubicBezTo>
                      <a:pt x="1693" y="0"/>
                      <a:pt x="1515" y="129"/>
                      <a:pt x="1337" y="173"/>
                    </a:cubicBezTo>
                    <a:cubicBezTo>
                      <a:pt x="845" y="314"/>
                      <a:pt x="423" y="596"/>
                      <a:pt x="212" y="1088"/>
                    </a:cubicBezTo>
                    <a:cubicBezTo>
                      <a:pt x="0" y="1299"/>
                      <a:pt x="71" y="1651"/>
                      <a:pt x="282" y="1791"/>
                    </a:cubicBezTo>
                    <a:cubicBezTo>
                      <a:pt x="383" y="1893"/>
                      <a:pt x="466" y="1930"/>
                      <a:pt x="544" y="1930"/>
                    </a:cubicBezTo>
                    <a:cubicBezTo>
                      <a:pt x="683" y="1930"/>
                      <a:pt x="805" y="1811"/>
                      <a:pt x="985" y="1721"/>
                    </a:cubicBezTo>
                    <a:cubicBezTo>
                      <a:pt x="1618" y="1369"/>
                      <a:pt x="1759" y="596"/>
                      <a:pt x="2392" y="173"/>
                    </a:cubicBezTo>
                    <a:cubicBezTo>
                      <a:pt x="2211" y="44"/>
                      <a:pt x="2058" y="0"/>
                      <a:pt x="19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5" name="Google Shape;12225;p19"/>
              <p:cNvSpPr/>
              <p:nvPr/>
            </p:nvSpPr>
            <p:spPr>
              <a:xfrm rot="6016292">
                <a:off x="8651288" y="363375"/>
                <a:ext cx="45747" cy="45947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838" extrusionOk="0">
                    <a:moveTo>
                      <a:pt x="1116" y="0"/>
                    </a:moveTo>
                    <a:cubicBezTo>
                      <a:pt x="891" y="0"/>
                      <a:pt x="677" y="139"/>
                      <a:pt x="493" y="277"/>
                    </a:cubicBezTo>
                    <a:cubicBezTo>
                      <a:pt x="211" y="558"/>
                      <a:pt x="0" y="980"/>
                      <a:pt x="71" y="1402"/>
                    </a:cubicBezTo>
                    <a:cubicBezTo>
                      <a:pt x="132" y="1647"/>
                      <a:pt x="299" y="1838"/>
                      <a:pt x="572" y="1838"/>
                    </a:cubicBezTo>
                    <a:cubicBezTo>
                      <a:pt x="614" y="1838"/>
                      <a:pt x="657" y="1834"/>
                      <a:pt x="704" y="1824"/>
                    </a:cubicBezTo>
                    <a:cubicBezTo>
                      <a:pt x="1126" y="1754"/>
                      <a:pt x="1266" y="1332"/>
                      <a:pt x="1477" y="980"/>
                    </a:cubicBezTo>
                    <a:cubicBezTo>
                      <a:pt x="1618" y="699"/>
                      <a:pt x="1829" y="417"/>
                      <a:pt x="1477" y="136"/>
                    </a:cubicBezTo>
                    <a:cubicBezTo>
                      <a:pt x="1356" y="39"/>
                      <a:pt x="1235" y="0"/>
                      <a:pt x="1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6" name="Google Shape;12226;p19"/>
              <p:cNvSpPr/>
              <p:nvPr/>
            </p:nvSpPr>
            <p:spPr>
              <a:xfrm rot="6016292">
                <a:off x="8522101" y="69038"/>
                <a:ext cx="47121" cy="32623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305" extrusionOk="0">
                    <a:moveTo>
                      <a:pt x="1530" y="1"/>
                    </a:moveTo>
                    <a:cubicBezTo>
                      <a:pt x="1422" y="1"/>
                      <a:pt x="1302" y="47"/>
                      <a:pt x="1181" y="47"/>
                    </a:cubicBezTo>
                    <a:cubicBezTo>
                      <a:pt x="970" y="47"/>
                      <a:pt x="759" y="117"/>
                      <a:pt x="618" y="188"/>
                    </a:cubicBezTo>
                    <a:cubicBezTo>
                      <a:pt x="0" y="311"/>
                      <a:pt x="360" y="1304"/>
                      <a:pt x="838" y="1304"/>
                    </a:cubicBezTo>
                    <a:cubicBezTo>
                      <a:pt x="904" y="1304"/>
                      <a:pt x="972" y="1285"/>
                      <a:pt x="1040" y="1243"/>
                    </a:cubicBezTo>
                    <a:cubicBezTo>
                      <a:pt x="1251" y="1102"/>
                      <a:pt x="1392" y="961"/>
                      <a:pt x="1533" y="750"/>
                    </a:cubicBezTo>
                    <a:cubicBezTo>
                      <a:pt x="1744" y="610"/>
                      <a:pt x="1885" y="328"/>
                      <a:pt x="1744" y="117"/>
                    </a:cubicBezTo>
                    <a:cubicBezTo>
                      <a:pt x="1684" y="27"/>
                      <a:pt x="1610" y="1"/>
                      <a:pt x="15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7" name="Google Shape;12227;p19"/>
              <p:cNvSpPr/>
              <p:nvPr/>
            </p:nvSpPr>
            <p:spPr>
              <a:xfrm rot="6016292">
                <a:off x="8535089" y="198543"/>
                <a:ext cx="38722" cy="3389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356" extrusionOk="0">
                    <a:moveTo>
                      <a:pt x="889" y="1"/>
                    </a:moveTo>
                    <a:cubicBezTo>
                      <a:pt x="739" y="1"/>
                      <a:pt x="598" y="54"/>
                      <a:pt x="493" y="159"/>
                    </a:cubicBezTo>
                    <a:cubicBezTo>
                      <a:pt x="212" y="229"/>
                      <a:pt x="0" y="581"/>
                      <a:pt x="71" y="863"/>
                    </a:cubicBezTo>
                    <a:cubicBezTo>
                      <a:pt x="71" y="1144"/>
                      <a:pt x="282" y="1355"/>
                      <a:pt x="563" y="1355"/>
                    </a:cubicBezTo>
                    <a:cubicBezTo>
                      <a:pt x="985" y="1214"/>
                      <a:pt x="1337" y="863"/>
                      <a:pt x="1478" y="441"/>
                    </a:cubicBezTo>
                    <a:cubicBezTo>
                      <a:pt x="1548" y="300"/>
                      <a:pt x="1407" y="229"/>
                      <a:pt x="1337" y="159"/>
                    </a:cubicBezTo>
                    <a:cubicBezTo>
                      <a:pt x="1196" y="54"/>
                      <a:pt x="1038" y="1"/>
                      <a:pt x="8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8" name="Google Shape;12228;p19"/>
              <p:cNvSpPr/>
              <p:nvPr/>
            </p:nvSpPr>
            <p:spPr>
              <a:xfrm rot="6016292">
                <a:off x="8162854" y="216755"/>
                <a:ext cx="31698" cy="31023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20" y="1"/>
                    </a:moveTo>
                    <a:cubicBezTo>
                      <a:pt x="758" y="1"/>
                      <a:pt x="694" y="15"/>
                      <a:pt x="634" y="45"/>
                    </a:cubicBezTo>
                    <a:cubicBezTo>
                      <a:pt x="282" y="45"/>
                      <a:pt x="1" y="326"/>
                      <a:pt x="71" y="678"/>
                    </a:cubicBezTo>
                    <a:cubicBezTo>
                      <a:pt x="1" y="1030"/>
                      <a:pt x="282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67" y="190"/>
                      <a:pt x="1050" y="1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9" name="Google Shape;12229;p19"/>
              <p:cNvSpPr/>
              <p:nvPr/>
            </p:nvSpPr>
            <p:spPr>
              <a:xfrm rot="6016292">
                <a:off x="8506294" y="300479"/>
                <a:ext cx="26398" cy="33947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358" extrusionOk="0">
                    <a:moveTo>
                      <a:pt x="665" y="1"/>
                    </a:moveTo>
                    <a:cubicBezTo>
                      <a:pt x="633" y="1"/>
                      <a:pt x="599" y="4"/>
                      <a:pt x="563" y="11"/>
                    </a:cubicBezTo>
                    <a:cubicBezTo>
                      <a:pt x="141" y="11"/>
                      <a:pt x="0" y="293"/>
                      <a:pt x="0" y="715"/>
                    </a:cubicBezTo>
                    <a:cubicBezTo>
                      <a:pt x="0" y="1067"/>
                      <a:pt x="211" y="1348"/>
                      <a:pt x="563" y="1348"/>
                    </a:cubicBezTo>
                    <a:cubicBezTo>
                      <a:pt x="593" y="1354"/>
                      <a:pt x="622" y="1357"/>
                      <a:pt x="649" y="1357"/>
                    </a:cubicBezTo>
                    <a:cubicBezTo>
                      <a:pt x="938" y="1357"/>
                      <a:pt x="1055" y="1030"/>
                      <a:pt x="1055" y="645"/>
                    </a:cubicBezTo>
                    <a:cubicBezTo>
                      <a:pt x="1055" y="266"/>
                      <a:pt x="942" y="1"/>
                      <a:pt x="6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0" name="Google Shape;12230;p19"/>
              <p:cNvSpPr/>
              <p:nvPr/>
            </p:nvSpPr>
            <p:spPr>
              <a:xfrm rot="6016292">
                <a:off x="6045169" y="221658"/>
                <a:ext cx="36947" cy="21248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850" extrusionOk="0">
                    <a:moveTo>
                      <a:pt x="1062" y="1"/>
                    </a:moveTo>
                    <a:cubicBezTo>
                      <a:pt x="990" y="1"/>
                      <a:pt x="915" y="5"/>
                      <a:pt x="845" y="5"/>
                    </a:cubicBezTo>
                    <a:cubicBezTo>
                      <a:pt x="704" y="76"/>
                      <a:pt x="563" y="76"/>
                      <a:pt x="423" y="146"/>
                    </a:cubicBezTo>
                    <a:cubicBezTo>
                      <a:pt x="212" y="216"/>
                      <a:pt x="1" y="427"/>
                      <a:pt x="141" y="638"/>
                    </a:cubicBezTo>
                    <a:cubicBezTo>
                      <a:pt x="212" y="849"/>
                      <a:pt x="423" y="849"/>
                      <a:pt x="634" y="849"/>
                    </a:cubicBezTo>
                    <a:lnTo>
                      <a:pt x="985" y="709"/>
                    </a:lnTo>
                    <a:cubicBezTo>
                      <a:pt x="1197" y="638"/>
                      <a:pt x="1478" y="709"/>
                      <a:pt x="1478" y="357"/>
                    </a:cubicBezTo>
                    <a:cubicBezTo>
                      <a:pt x="1478" y="40"/>
                      <a:pt x="1280" y="1"/>
                      <a:pt x="10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1" name="Google Shape;12231;p19"/>
              <p:cNvSpPr/>
              <p:nvPr/>
            </p:nvSpPr>
            <p:spPr>
              <a:xfrm rot="6016292">
                <a:off x="7993663" y="281915"/>
                <a:ext cx="68620" cy="71070"/>
              </a:xfrm>
              <a:custGeom>
                <a:avLst/>
                <a:gdLst/>
                <a:ahLst/>
                <a:cxnLst/>
                <a:rect l="l" t="t" r="r" b="b"/>
                <a:pathLst>
                  <a:path w="2745" h="2843" extrusionOk="0">
                    <a:moveTo>
                      <a:pt x="2105" y="1"/>
                    </a:moveTo>
                    <a:cubicBezTo>
                      <a:pt x="1965" y="1"/>
                      <a:pt x="1820" y="51"/>
                      <a:pt x="1689" y="116"/>
                    </a:cubicBezTo>
                    <a:cubicBezTo>
                      <a:pt x="1478" y="257"/>
                      <a:pt x="1267" y="327"/>
                      <a:pt x="1056" y="397"/>
                    </a:cubicBezTo>
                    <a:cubicBezTo>
                      <a:pt x="71" y="749"/>
                      <a:pt x="1" y="819"/>
                      <a:pt x="845" y="1593"/>
                    </a:cubicBezTo>
                    <a:cubicBezTo>
                      <a:pt x="564" y="1874"/>
                      <a:pt x="142" y="2086"/>
                      <a:pt x="353" y="2508"/>
                    </a:cubicBezTo>
                    <a:cubicBezTo>
                      <a:pt x="484" y="2770"/>
                      <a:pt x="697" y="2842"/>
                      <a:pt x="924" y="2842"/>
                    </a:cubicBezTo>
                    <a:cubicBezTo>
                      <a:pt x="1061" y="2842"/>
                      <a:pt x="1204" y="2816"/>
                      <a:pt x="1337" y="2789"/>
                    </a:cubicBezTo>
                    <a:cubicBezTo>
                      <a:pt x="1689" y="2789"/>
                      <a:pt x="2111" y="2578"/>
                      <a:pt x="2041" y="2156"/>
                    </a:cubicBezTo>
                    <a:cubicBezTo>
                      <a:pt x="2041" y="1734"/>
                      <a:pt x="2182" y="1382"/>
                      <a:pt x="2533" y="1171"/>
                    </a:cubicBezTo>
                    <a:cubicBezTo>
                      <a:pt x="2744" y="890"/>
                      <a:pt x="2744" y="538"/>
                      <a:pt x="2533" y="257"/>
                    </a:cubicBezTo>
                    <a:cubicBezTo>
                      <a:pt x="2420" y="68"/>
                      <a:pt x="2266" y="1"/>
                      <a:pt x="21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2" name="Google Shape;12232;p19"/>
              <p:cNvSpPr/>
              <p:nvPr/>
            </p:nvSpPr>
            <p:spPr>
              <a:xfrm rot="6016292">
                <a:off x="8899493" y="180109"/>
                <a:ext cx="47496" cy="38722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3" name="Google Shape;12233;p19"/>
              <p:cNvSpPr/>
              <p:nvPr/>
            </p:nvSpPr>
            <p:spPr>
              <a:xfrm rot="6016292">
                <a:off x="7386176" y="182370"/>
                <a:ext cx="36972" cy="34197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68" extrusionOk="0">
                    <a:moveTo>
                      <a:pt x="957" y="1"/>
                    </a:moveTo>
                    <a:cubicBezTo>
                      <a:pt x="898" y="1"/>
                      <a:pt x="836" y="15"/>
                      <a:pt x="775" y="46"/>
                    </a:cubicBezTo>
                    <a:cubicBezTo>
                      <a:pt x="353" y="186"/>
                      <a:pt x="1" y="749"/>
                      <a:pt x="71" y="1030"/>
                    </a:cubicBezTo>
                    <a:cubicBezTo>
                      <a:pt x="174" y="1236"/>
                      <a:pt x="390" y="1367"/>
                      <a:pt x="609" y="1367"/>
                    </a:cubicBezTo>
                    <a:cubicBezTo>
                      <a:pt x="689" y="1367"/>
                      <a:pt x="770" y="1350"/>
                      <a:pt x="845" y="1312"/>
                    </a:cubicBezTo>
                    <a:cubicBezTo>
                      <a:pt x="1197" y="1171"/>
                      <a:pt x="1478" y="819"/>
                      <a:pt x="1408" y="397"/>
                    </a:cubicBezTo>
                    <a:cubicBezTo>
                      <a:pt x="1353" y="178"/>
                      <a:pt x="1169" y="1"/>
                      <a:pt x="9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4" name="Google Shape;12234;p19"/>
              <p:cNvSpPr/>
              <p:nvPr/>
            </p:nvSpPr>
            <p:spPr>
              <a:xfrm rot="6016292">
                <a:off x="6951285" y="215850"/>
                <a:ext cx="38697" cy="32848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314" extrusionOk="0">
                    <a:moveTo>
                      <a:pt x="282" y="1"/>
                    </a:moveTo>
                    <a:cubicBezTo>
                      <a:pt x="70" y="1"/>
                      <a:pt x="0" y="142"/>
                      <a:pt x="0" y="353"/>
                    </a:cubicBezTo>
                    <a:cubicBezTo>
                      <a:pt x="211" y="704"/>
                      <a:pt x="563" y="1056"/>
                      <a:pt x="915" y="1267"/>
                    </a:cubicBezTo>
                    <a:cubicBezTo>
                      <a:pt x="973" y="1296"/>
                      <a:pt x="1043" y="1313"/>
                      <a:pt x="1111" y="1313"/>
                    </a:cubicBezTo>
                    <a:cubicBezTo>
                      <a:pt x="1206" y="1313"/>
                      <a:pt x="1296" y="1279"/>
                      <a:pt x="1337" y="1197"/>
                    </a:cubicBezTo>
                    <a:cubicBezTo>
                      <a:pt x="1477" y="1056"/>
                      <a:pt x="1548" y="845"/>
                      <a:pt x="1407" y="704"/>
                    </a:cubicBezTo>
                    <a:cubicBezTo>
                      <a:pt x="1196" y="353"/>
                      <a:pt x="77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5" name="Google Shape;12235;p19"/>
              <p:cNvSpPr/>
              <p:nvPr/>
            </p:nvSpPr>
            <p:spPr>
              <a:xfrm rot="6016292">
                <a:off x="7470108" y="53436"/>
                <a:ext cx="24648" cy="2577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6" name="Google Shape;12236;p19"/>
              <p:cNvSpPr/>
              <p:nvPr/>
            </p:nvSpPr>
            <p:spPr>
              <a:xfrm rot="6016292">
                <a:off x="7189775" y="230721"/>
                <a:ext cx="79169" cy="99818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7" name="Google Shape;12237;p19"/>
              <p:cNvSpPr/>
              <p:nvPr/>
            </p:nvSpPr>
            <p:spPr>
              <a:xfrm rot="6016292">
                <a:off x="7494628" y="405608"/>
                <a:ext cx="73444" cy="5587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8" name="Google Shape;12238;p19"/>
              <p:cNvSpPr/>
              <p:nvPr/>
            </p:nvSpPr>
            <p:spPr>
              <a:xfrm rot="6016292">
                <a:off x="7920994" y="388078"/>
                <a:ext cx="60870" cy="39422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9" name="Google Shape;12239;p19"/>
              <p:cNvSpPr/>
              <p:nvPr/>
            </p:nvSpPr>
            <p:spPr>
              <a:xfrm rot="6016292">
                <a:off x="7099298" y="132303"/>
                <a:ext cx="54546" cy="37522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501" extrusionOk="0">
                    <a:moveTo>
                      <a:pt x="1185" y="1"/>
                    </a:moveTo>
                    <a:cubicBezTo>
                      <a:pt x="996" y="1"/>
                      <a:pt x="809" y="35"/>
                      <a:pt x="634" y="93"/>
                    </a:cubicBezTo>
                    <a:cubicBezTo>
                      <a:pt x="212" y="163"/>
                      <a:pt x="1" y="515"/>
                      <a:pt x="1" y="867"/>
                    </a:cubicBezTo>
                    <a:cubicBezTo>
                      <a:pt x="1" y="1289"/>
                      <a:pt x="423" y="1500"/>
                      <a:pt x="915" y="1500"/>
                    </a:cubicBezTo>
                    <a:cubicBezTo>
                      <a:pt x="1408" y="1430"/>
                      <a:pt x="1830" y="1219"/>
                      <a:pt x="2111" y="797"/>
                    </a:cubicBezTo>
                    <a:cubicBezTo>
                      <a:pt x="2181" y="586"/>
                      <a:pt x="2111" y="374"/>
                      <a:pt x="1970" y="234"/>
                    </a:cubicBezTo>
                    <a:cubicBezTo>
                      <a:pt x="1723" y="69"/>
                      <a:pt x="1452" y="1"/>
                      <a:pt x="1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0" name="Google Shape;12240;p19"/>
              <p:cNvSpPr/>
              <p:nvPr/>
            </p:nvSpPr>
            <p:spPr>
              <a:xfrm rot="6016292">
                <a:off x="6809616" y="175330"/>
                <a:ext cx="59821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1931" extrusionOk="0">
                    <a:moveTo>
                      <a:pt x="1924" y="0"/>
                    </a:moveTo>
                    <a:cubicBezTo>
                      <a:pt x="1693" y="0"/>
                      <a:pt x="1515" y="129"/>
                      <a:pt x="1337" y="173"/>
                    </a:cubicBezTo>
                    <a:cubicBezTo>
                      <a:pt x="845" y="314"/>
                      <a:pt x="423" y="596"/>
                      <a:pt x="212" y="1088"/>
                    </a:cubicBezTo>
                    <a:cubicBezTo>
                      <a:pt x="0" y="1299"/>
                      <a:pt x="71" y="1651"/>
                      <a:pt x="282" y="1791"/>
                    </a:cubicBezTo>
                    <a:cubicBezTo>
                      <a:pt x="383" y="1893"/>
                      <a:pt x="466" y="1930"/>
                      <a:pt x="544" y="1930"/>
                    </a:cubicBezTo>
                    <a:cubicBezTo>
                      <a:pt x="683" y="1930"/>
                      <a:pt x="805" y="1811"/>
                      <a:pt x="985" y="1721"/>
                    </a:cubicBezTo>
                    <a:cubicBezTo>
                      <a:pt x="1618" y="1369"/>
                      <a:pt x="1759" y="596"/>
                      <a:pt x="2392" y="173"/>
                    </a:cubicBezTo>
                    <a:cubicBezTo>
                      <a:pt x="2211" y="44"/>
                      <a:pt x="2058" y="0"/>
                      <a:pt x="19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1" name="Google Shape;12241;p19"/>
              <p:cNvSpPr/>
              <p:nvPr/>
            </p:nvSpPr>
            <p:spPr>
              <a:xfrm rot="6016292">
                <a:off x="8001388" y="189500"/>
                <a:ext cx="45747" cy="45947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838" extrusionOk="0">
                    <a:moveTo>
                      <a:pt x="1116" y="0"/>
                    </a:moveTo>
                    <a:cubicBezTo>
                      <a:pt x="891" y="0"/>
                      <a:pt x="677" y="139"/>
                      <a:pt x="493" y="277"/>
                    </a:cubicBezTo>
                    <a:cubicBezTo>
                      <a:pt x="211" y="558"/>
                      <a:pt x="0" y="980"/>
                      <a:pt x="71" y="1402"/>
                    </a:cubicBezTo>
                    <a:cubicBezTo>
                      <a:pt x="132" y="1647"/>
                      <a:pt x="299" y="1838"/>
                      <a:pt x="572" y="1838"/>
                    </a:cubicBezTo>
                    <a:cubicBezTo>
                      <a:pt x="614" y="1838"/>
                      <a:pt x="657" y="1834"/>
                      <a:pt x="704" y="1824"/>
                    </a:cubicBezTo>
                    <a:cubicBezTo>
                      <a:pt x="1126" y="1754"/>
                      <a:pt x="1266" y="1332"/>
                      <a:pt x="1477" y="980"/>
                    </a:cubicBezTo>
                    <a:cubicBezTo>
                      <a:pt x="1618" y="699"/>
                      <a:pt x="1829" y="417"/>
                      <a:pt x="1477" y="136"/>
                    </a:cubicBezTo>
                    <a:cubicBezTo>
                      <a:pt x="1356" y="39"/>
                      <a:pt x="1235" y="0"/>
                      <a:pt x="1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2" name="Google Shape;12242;p19"/>
              <p:cNvSpPr/>
              <p:nvPr/>
            </p:nvSpPr>
            <p:spPr>
              <a:xfrm rot="6016292">
                <a:off x="7922264" y="72676"/>
                <a:ext cx="47121" cy="32623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305" extrusionOk="0">
                    <a:moveTo>
                      <a:pt x="1530" y="1"/>
                    </a:moveTo>
                    <a:cubicBezTo>
                      <a:pt x="1422" y="1"/>
                      <a:pt x="1302" y="47"/>
                      <a:pt x="1181" y="47"/>
                    </a:cubicBezTo>
                    <a:cubicBezTo>
                      <a:pt x="970" y="47"/>
                      <a:pt x="759" y="117"/>
                      <a:pt x="618" y="188"/>
                    </a:cubicBezTo>
                    <a:cubicBezTo>
                      <a:pt x="0" y="311"/>
                      <a:pt x="360" y="1304"/>
                      <a:pt x="838" y="1304"/>
                    </a:cubicBezTo>
                    <a:cubicBezTo>
                      <a:pt x="904" y="1304"/>
                      <a:pt x="972" y="1285"/>
                      <a:pt x="1040" y="1243"/>
                    </a:cubicBezTo>
                    <a:cubicBezTo>
                      <a:pt x="1251" y="1102"/>
                      <a:pt x="1392" y="961"/>
                      <a:pt x="1533" y="750"/>
                    </a:cubicBezTo>
                    <a:cubicBezTo>
                      <a:pt x="1744" y="610"/>
                      <a:pt x="1885" y="328"/>
                      <a:pt x="1744" y="117"/>
                    </a:cubicBezTo>
                    <a:cubicBezTo>
                      <a:pt x="1684" y="27"/>
                      <a:pt x="1610" y="1"/>
                      <a:pt x="15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3" name="Google Shape;12243;p19"/>
              <p:cNvSpPr/>
              <p:nvPr/>
            </p:nvSpPr>
            <p:spPr>
              <a:xfrm rot="6016292">
                <a:off x="7984576" y="108593"/>
                <a:ext cx="38722" cy="3389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356" extrusionOk="0">
                    <a:moveTo>
                      <a:pt x="889" y="1"/>
                    </a:moveTo>
                    <a:cubicBezTo>
                      <a:pt x="739" y="1"/>
                      <a:pt x="598" y="54"/>
                      <a:pt x="493" y="159"/>
                    </a:cubicBezTo>
                    <a:cubicBezTo>
                      <a:pt x="212" y="229"/>
                      <a:pt x="0" y="581"/>
                      <a:pt x="71" y="863"/>
                    </a:cubicBezTo>
                    <a:cubicBezTo>
                      <a:pt x="71" y="1144"/>
                      <a:pt x="282" y="1355"/>
                      <a:pt x="563" y="1355"/>
                    </a:cubicBezTo>
                    <a:cubicBezTo>
                      <a:pt x="985" y="1214"/>
                      <a:pt x="1337" y="863"/>
                      <a:pt x="1478" y="441"/>
                    </a:cubicBezTo>
                    <a:cubicBezTo>
                      <a:pt x="1548" y="300"/>
                      <a:pt x="1407" y="229"/>
                      <a:pt x="1337" y="159"/>
                    </a:cubicBezTo>
                    <a:cubicBezTo>
                      <a:pt x="1196" y="54"/>
                      <a:pt x="1038" y="1"/>
                      <a:pt x="8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4" name="Google Shape;12244;p19"/>
              <p:cNvSpPr/>
              <p:nvPr/>
            </p:nvSpPr>
            <p:spPr>
              <a:xfrm rot="6016292">
                <a:off x="6954791" y="111367"/>
                <a:ext cx="31698" cy="31023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20" y="1"/>
                    </a:moveTo>
                    <a:cubicBezTo>
                      <a:pt x="758" y="1"/>
                      <a:pt x="694" y="15"/>
                      <a:pt x="634" y="45"/>
                    </a:cubicBezTo>
                    <a:cubicBezTo>
                      <a:pt x="282" y="45"/>
                      <a:pt x="1" y="326"/>
                      <a:pt x="71" y="678"/>
                    </a:cubicBezTo>
                    <a:cubicBezTo>
                      <a:pt x="1" y="1030"/>
                      <a:pt x="282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67" y="190"/>
                      <a:pt x="1050" y="1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5" name="Google Shape;12245;p19"/>
              <p:cNvSpPr/>
              <p:nvPr/>
            </p:nvSpPr>
            <p:spPr>
              <a:xfrm rot="6016292">
                <a:off x="7450606" y="263654"/>
                <a:ext cx="26398" cy="33947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358" extrusionOk="0">
                    <a:moveTo>
                      <a:pt x="665" y="1"/>
                    </a:moveTo>
                    <a:cubicBezTo>
                      <a:pt x="633" y="1"/>
                      <a:pt x="599" y="4"/>
                      <a:pt x="563" y="11"/>
                    </a:cubicBezTo>
                    <a:cubicBezTo>
                      <a:pt x="141" y="11"/>
                      <a:pt x="0" y="293"/>
                      <a:pt x="0" y="715"/>
                    </a:cubicBezTo>
                    <a:cubicBezTo>
                      <a:pt x="0" y="1067"/>
                      <a:pt x="211" y="1348"/>
                      <a:pt x="563" y="1348"/>
                    </a:cubicBezTo>
                    <a:cubicBezTo>
                      <a:pt x="593" y="1354"/>
                      <a:pt x="622" y="1357"/>
                      <a:pt x="649" y="1357"/>
                    </a:cubicBezTo>
                    <a:cubicBezTo>
                      <a:pt x="938" y="1357"/>
                      <a:pt x="1055" y="1030"/>
                      <a:pt x="1055" y="645"/>
                    </a:cubicBezTo>
                    <a:cubicBezTo>
                      <a:pt x="1055" y="266"/>
                      <a:pt x="942" y="1"/>
                      <a:pt x="6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6" name="Google Shape;12246;p19"/>
              <p:cNvSpPr/>
              <p:nvPr/>
            </p:nvSpPr>
            <p:spPr>
              <a:xfrm rot="-4783708">
                <a:off x="7763683" y="199264"/>
                <a:ext cx="58046" cy="38422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537" extrusionOk="0">
                    <a:moveTo>
                      <a:pt x="1704" y="0"/>
                    </a:moveTo>
                    <a:cubicBezTo>
                      <a:pt x="1675" y="0"/>
                      <a:pt x="1646" y="5"/>
                      <a:pt x="1618" y="14"/>
                    </a:cubicBezTo>
                    <a:cubicBezTo>
                      <a:pt x="1407" y="14"/>
                      <a:pt x="1266" y="84"/>
                      <a:pt x="1055" y="84"/>
                    </a:cubicBezTo>
                    <a:lnTo>
                      <a:pt x="774" y="84"/>
                    </a:lnTo>
                    <a:cubicBezTo>
                      <a:pt x="712" y="54"/>
                      <a:pt x="647" y="40"/>
                      <a:pt x="582" y="40"/>
                    </a:cubicBezTo>
                    <a:cubicBezTo>
                      <a:pt x="352" y="40"/>
                      <a:pt x="125" y="216"/>
                      <a:pt x="70" y="436"/>
                    </a:cubicBezTo>
                    <a:cubicBezTo>
                      <a:pt x="0" y="788"/>
                      <a:pt x="141" y="1210"/>
                      <a:pt x="492" y="1421"/>
                    </a:cubicBezTo>
                    <a:cubicBezTo>
                      <a:pt x="669" y="1497"/>
                      <a:pt x="864" y="1536"/>
                      <a:pt x="1061" y="1536"/>
                    </a:cubicBezTo>
                    <a:cubicBezTo>
                      <a:pt x="1412" y="1536"/>
                      <a:pt x="1770" y="1410"/>
                      <a:pt x="2040" y="1140"/>
                    </a:cubicBezTo>
                    <a:cubicBezTo>
                      <a:pt x="2251" y="929"/>
                      <a:pt x="2321" y="647"/>
                      <a:pt x="2181" y="436"/>
                    </a:cubicBezTo>
                    <a:cubicBezTo>
                      <a:pt x="2120" y="192"/>
                      <a:pt x="1899" y="0"/>
                      <a:pt x="17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7" name="Google Shape;12247;p19"/>
              <p:cNvSpPr/>
              <p:nvPr/>
            </p:nvSpPr>
            <p:spPr>
              <a:xfrm rot="-4783708">
                <a:off x="6829981" y="369257"/>
                <a:ext cx="36972" cy="34197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68" extrusionOk="0">
                    <a:moveTo>
                      <a:pt x="957" y="1"/>
                    </a:moveTo>
                    <a:cubicBezTo>
                      <a:pt x="898" y="1"/>
                      <a:pt x="836" y="15"/>
                      <a:pt x="775" y="46"/>
                    </a:cubicBezTo>
                    <a:cubicBezTo>
                      <a:pt x="353" y="186"/>
                      <a:pt x="1" y="749"/>
                      <a:pt x="71" y="1030"/>
                    </a:cubicBezTo>
                    <a:cubicBezTo>
                      <a:pt x="174" y="1236"/>
                      <a:pt x="390" y="1367"/>
                      <a:pt x="609" y="1367"/>
                    </a:cubicBezTo>
                    <a:cubicBezTo>
                      <a:pt x="689" y="1367"/>
                      <a:pt x="770" y="1350"/>
                      <a:pt x="845" y="1312"/>
                    </a:cubicBezTo>
                    <a:cubicBezTo>
                      <a:pt x="1197" y="1171"/>
                      <a:pt x="1478" y="819"/>
                      <a:pt x="1408" y="397"/>
                    </a:cubicBezTo>
                    <a:cubicBezTo>
                      <a:pt x="1353" y="178"/>
                      <a:pt x="1169" y="1"/>
                      <a:pt x="9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8" name="Google Shape;12248;p19"/>
              <p:cNvSpPr/>
              <p:nvPr/>
            </p:nvSpPr>
            <p:spPr>
              <a:xfrm rot="-4783708">
                <a:off x="7619498" y="82164"/>
                <a:ext cx="38697" cy="32848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314" extrusionOk="0">
                    <a:moveTo>
                      <a:pt x="282" y="1"/>
                    </a:moveTo>
                    <a:cubicBezTo>
                      <a:pt x="70" y="1"/>
                      <a:pt x="0" y="142"/>
                      <a:pt x="0" y="353"/>
                    </a:cubicBezTo>
                    <a:cubicBezTo>
                      <a:pt x="211" y="704"/>
                      <a:pt x="563" y="1056"/>
                      <a:pt x="915" y="1267"/>
                    </a:cubicBezTo>
                    <a:cubicBezTo>
                      <a:pt x="973" y="1296"/>
                      <a:pt x="1043" y="1313"/>
                      <a:pt x="1111" y="1313"/>
                    </a:cubicBezTo>
                    <a:cubicBezTo>
                      <a:pt x="1206" y="1313"/>
                      <a:pt x="1296" y="1279"/>
                      <a:pt x="1337" y="1197"/>
                    </a:cubicBezTo>
                    <a:cubicBezTo>
                      <a:pt x="1477" y="1056"/>
                      <a:pt x="1548" y="845"/>
                      <a:pt x="1407" y="704"/>
                    </a:cubicBezTo>
                    <a:cubicBezTo>
                      <a:pt x="1196" y="353"/>
                      <a:pt x="77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9" name="Google Shape;12249;p19"/>
              <p:cNvSpPr/>
              <p:nvPr/>
            </p:nvSpPr>
            <p:spPr>
              <a:xfrm rot="-4783708">
                <a:off x="7026298" y="373465"/>
                <a:ext cx="24648" cy="2577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0" name="Google Shape;12250;p19"/>
              <p:cNvSpPr/>
              <p:nvPr/>
            </p:nvSpPr>
            <p:spPr>
              <a:xfrm rot="-4783708">
                <a:off x="6508086" y="59848"/>
                <a:ext cx="79169" cy="99818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1" name="Google Shape;12251;p19"/>
              <p:cNvSpPr/>
              <p:nvPr/>
            </p:nvSpPr>
            <p:spPr>
              <a:xfrm rot="-4783708">
                <a:off x="6647720" y="204345"/>
                <a:ext cx="73444" cy="5587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2" name="Google Shape;12252;p19"/>
              <p:cNvSpPr/>
              <p:nvPr/>
            </p:nvSpPr>
            <p:spPr>
              <a:xfrm rot="-4783708">
                <a:off x="7234936" y="-9876"/>
                <a:ext cx="54546" cy="37522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501" extrusionOk="0">
                    <a:moveTo>
                      <a:pt x="1185" y="1"/>
                    </a:moveTo>
                    <a:cubicBezTo>
                      <a:pt x="996" y="1"/>
                      <a:pt x="809" y="35"/>
                      <a:pt x="634" y="93"/>
                    </a:cubicBezTo>
                    <a:cubicBezTo>
                      <a:pt x="212" y="163"/>
                      <a:pt x="1" y="515"/>
                      <a:pt x="1" y="867"/>
                    </a:cubicBezTo>
                    <a:cubicBezTo>
                      <a:pt x="1" y="1289"/>
                      <a:pt x="423" y="1500"/>
                      <a:pt x="915" y="1500"/>
                    </a:cubicBezTo>
                    <a:cubicBezTo>
                      <a:pt x="1408" y="1430"/>
                      <a:pt x="1830" y="1219"/>
                      <a:pt x="2111" y="797"/>
                    </a:cubicBezTo>
                    <a:cubicBezTo>
                      <a:pt x="2181" y="586"/>
                      <a:pt x="2111" y="374"/>
                      <a:pt x="1970" y="234"/>
                    </a:cubicBezTo>
                    <a:cubicBezTo>
                      <a:pt x="1723" y="69"/>
                      <a:pt x="1452" y="1"/>
                      <a:pt x="1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3" name="Google Shape;12253;p19"/>
              <p:cNvSpPr/>
              <p:nvPr/>
            </p:nvSpPr>
            <p:spPr>
              <a:xfrm rot="-4783708">
                <a:off x="7606306" y="305898"/>
                <a:ext cx="59821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1931" extrusionOk="0">
                    <a:moveTo>
                      <a:pt x="1924" y="0"/>
                    </a:moveTo>
                    <a:cubicBezTo>
                      <a:pt x="1693" y="0"/>
                      <a:pt x="1515" y="129"/>
                      <a:pt x="1337" y="173"/>
                    </a:cubicBezTo>
                    <a:cubicBezTo>
                      <a:pt x="845" y="314"/>
                      <a:pt x="423" y="596"/>
                      <a:pt x="212" y="1088"/>
                    </a:cubicBezTo>
                    <a:cubicBezTo>
                      <a:pt x="0" y="1299"/>
                      <a:pt x="71" y="1651"/>
                      <a:pt x="282" y="1791"/>
                    </a:cubicBezTo>
                    <a:cubicBezTo>
                      <a:pt x="383" y="1893"/>
                      <a:pt x="466" y="1930"/>
                      <a:pt x="544" y="1930"/>
                    </a:cubicBezTo>
                    <a:cubicBezTo>
                      <a:pt x="683" y="1930"/>
                      <a:pt x="805" y="1811"/>
                      <a:pt x="985" y="1721"/>
                    </a:cubicBezTo>
                    <a:cubicBezTo>
                      <a:pt x="1618" y="1369"/>
                      <a:pt x="1759" y="596"/>
                      <a:pt x="2392" y="173"/>
                    </a:cubicBezTo>
                    <a:cubicBezTo>
                      <a:pt x="2211" y="44"/>
                      <a:pt x="2058" y="0"/>
                      <a:pt x="19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4" name="Google Shape;12254;p19"/>
              <p:cNvSpPr/>
              <p:nvPr/>
            </p:nvSpPr>
            <p:spPr>
              <a:xfrm rot="-4783708">
                <a:off x="8162866" y="50809"/>
                <a:ext cx="31698" cy="31023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20" y="1"/>
                    </a:moveTo>
                    <a:cubicBezTo>
                      <a:pt x="758" y="1"/>
                      <a:pt x="694" y="15"/>
                      <a:pt x="634" y="45"/>
                    </a:cubicBezTo>
                    <a:cubicBezTo>
                      <a:pt x="282" y="45"/>
                      <a:pt x="1" y="326"/>
                      <a:pt x="71" y="678"/>
                    </a:cubicBezTo>
                    <a:cubicBezTo>
                      <a:pt x="1" y="1030"/>
                      <a:pt x="282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67" y="190"/>
                      <a:pt x="1050" y="1"/>
                      <a:pt x="8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5" name="Google Shape;12255;p19"/>
              <p:cNvSpPr/>
              <p:nvPr/>
            </p:nvSpPr>
            <p:spPr>
              <a:xfrm rot="-4783708">
                <a:off x="8210700" y="324210"/>
                <a:ext cx="26398" cy="33947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358" extrusionOk="0">
                    <a:moveTo>
                      <a:pt x="665" y="1"/>
                    </a:moveTo>
                    <a:cubicBezTo>
                      <a:pt x="633" y="1"/>
                      <a:pt x="599" y="4"/>
                      <a:pt x="563" y="11"/>
                    </a:cubicBezTo>
                    <a:cubicBezTo>
                      <a:pt x="141" y="11"/>
                      <a:pt x="0" y="293"/>
                      <a:pt x="0" y="715"/>
                    </a:cubicBezTo>
                    <a:cubicBezTo>
                      <a:pt x="0" y="1067"/>
                      <a:pt x="211" y="1348"/>
                      <a:pt x="563" y="1348"/>
                    </a:cubicBezTo>
                    <a:cubicBezTo>
                      <a:pt x="593" y="1354"/>
                      <a:pt x="622" y="1357"/>
                      <a:pt x="649" y="1357"/>
                    </a:cubicBezTo>
                    <a:cubicBezTo>
                      <a:pt x="938" y="1357"/>
                      <a:pt x="1055" y="1030"/>
                      <a:pt x="1055" y="645"/>
                    </a:cubicBezTo>
                    <a:cubicBezTo>
                      <a:pt x="1055" y="266"/>
                      <a:pt x="942" y="1"/>
                      <a:pt x="6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256" name="Google Shape;12256;p19"/>
            <p:cNvSpPr/>
            <p:nvPr/>
          </p:nvSpPr>
          <p:spPr>
            <a:xfrm rot="-616292" flipH="1">
              <a:off x="6493178" y="213461"/>
              <a:ext cx="65095" cy="127965"/>
            </a:xfrm>
            <a:custGeom>
              <a:avLst/>
              <a:gdLst/>
              <a:ahLst/>
              <a:cxnLst/>
              <a:rect l="l" t="t" r="r" b="b"/>
              <a:pathLst>
                <a:path w="2604" h="5119" extrusionOk="0">
                  <a:moveTo>
                    <a:pt x="1916" y="0"/>
                  </a:moveTo>
                  <a:cubicBezTo>
                    <a:pt x="1862" y="0"/>
                    <a:pt x="1809" y="9"/>
                    <a:pt x="1759" y="25"/>
                  </a:cubicBezTo>
                  <a:cubicBezTo>
                    <a:pt x="1548" y="96"/>
                    <a:pt x="1337" y="307"/>
                    <a:pt x="1407" y="588"/>
                  </a:cubicBezTo>
                  <a:cubicBezTo>
                    <a:pt x="1337" y="1362"/>
                    <a:pt x="985" y="2136"/>
                    <a:pt x="352" y="2628"/>
                  </a:cubicBezTo>
                  <a:cubicBezTo>
                    <a:pt x="0" y="3050"/>
                    <a:pt x="141" y="3332"/>
                    <a:pt x="633" y="3332"/>
                  </a:cubicBezTo>
                  <a:cubicBezTo>
                    <a:pt x="670" y="3328"/>
                    <a:pt x="704" y="3326"/>
                    <a:pt x="737" y="3326"/>
                  </a:cubicBezTo>
                  <a:cubicBezTo>
                    <a:pt x="1330" y="3326"/>
                    <a:pt x="1281" y="3909"/>
                    <a:pt x="1548" y="4176"/>
                  </a:cubicBezTo>
                  <a:cubicBezTo>
                    <a:pt x="1548" y="4246"/>
                    <a:pt x="1548" y="4387"/>
                    <a:pt x="1548" y="4528"/>
                  </a:cubicBezTo>
                  <a:cubicBezTo>
                    <a:pt x="1548" y="4809"/>
                    <a:pt x="1548" y="5020"/>
                    <a:pt x="1900" y="5090"/>
                  </a:cubicBezTo>
                  <a:cubicBezTo>
                    <a:pt x="1937" y="5109"/>
                    <a:pt x="1980" y="5118"/>
                    <a:pt x="2024" y="5118"/>
                  </a:cubicBezTo>
                  <a:cubicBezTo>
                    <a:pt x="2143" y="5118"/>
                    <a:pt x="2270" y="5053"/>
                    <a:pt x="2322" y="4950"/>
                  </a:cubicBezTo>
                  <a:cubicBezTo>
                    <a:pt x="2533" y="4739"/>
                    <a:pt x="2322" y="4528"/>
                    <a:pt x="2251" y="4246"/>
                  </a:cubicBezTo>
                  <a:cubicBezTo>
                    <a:pt x="2111" y="3543"/>
                    <a:pt x="1548" y="2910"/>
                    <a:pt x="1829" y="2136"/>
                  </a:cubicBezTo>
                  <a:cubicBezTo>
                    <a:pt x="1900" y="1854"/>
                    <a:pt x="1900" y="1573"/>
                    <a:pt x="2181" y="1362"/>
                  </a:cubicBezTo>
                  <a:cubicBezTo>
                    <a:pt x="2533" y="1081"/>
                    <a:pt x="2603" y="659"/>
                    <a:pt x="2322" y="307"/>
                  </a:cubicBezTo>
                  <a:cubicBezTo>
                    <a:pt x="2268" y="92"/>
                    <a:pt x="2091" y="0"/>
                    <a:pt x="1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19"/>
            <p:cNvSpPr/>
            <p:nvPr/>
          </p:nvSpPr>
          <p:spPr>
            <a:xfrm rot="-616292" flipH="1">
              <a:off x="7730146" y="367023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19"/>
            <p:cNvSpPr/>
            <p:nvPr/>
          </p:nvSpPr>
          <p:spPr>
            <a:xfrm rot="-616292" flipH="1">
              <a:off x="7765554" y="21449"/>
              <a:ext cx="80919" cy="92618"/>
            </a:xfrm>
            <a:custGeom>
              <a:avLst/>
              <a:gdLst/>
              <a:ahLst/>
              <a:cxnLst/>
              <a:rect l="l" t="t" r="r" b="b"/>
              <a:pathLst>
                <a:path w="3237" h="3705" extrusionOk="0">
                  <a:moveTo>
                    <a:pt x="2040" y="1"/>
                  </a:moveTo>
                  <a:cubicBezTo>
                    <a:pt x="1829" y="1"/>
                    <a:pt x="1618" y="71"/>
                    <a:pt x="1548" y="282"/>
                  </a:cubicBezTo>
                  <a:cubicBezTo>
                    <a:pt x="1407" y="563"/>
                    <a:pt x="1478" y="845"/>
                    <a:pt x="1689" y="985"/>
                  </a:cubicBezTo>
                  <a:cubicBezTo>
                    <a:pt x="1829" y="1126"/>
                    <a:pt x="2040" y="1126"/>
                    <a:pt x="2040" y="1337"/>
                  </a:cubicBezTo>
                  <a:cubicBezTo>
                    <a:pt x="1829" y="1830"/>
                    <a:pt x="1407" y="2252"/>
                    <a:pt x="844" y="2463"/>
                  </a:cubicBezTo>
                  <a:cubicBezTo>
                    <a:pt x="757" y="2448"/>
                    <a:pt x="673" y="2440"/>
                    <a:pt x="593" y="2440"/>
                  </a:cubicBezTo>
                  <a:cubicBezTo>
                    <a:pt x="289" y="2440"/>
                    <a:pt x="56" y="2565"/>
                    <a:pt x="0" y="2955"/>
                  </a:cubicBezTo>
                  <a:cubicBezTo>
                    <a:pt x="0" y="3307"/>
                    <a:pt x="211" y="3588"/>
                    <a:pt x="493" y="3659"/>
                  </a:cubicBezTo>
                  <a:cubicBezTo>
                    <a:pt x="565" y="3691"/>
                    <a:pt x="633" y="3705"/>
                    <a:pt x="699" y="3705"/>
                  </a:cubicBezTo>
                  <a:cubicBezTo>
                    <a:pt x="1105" y="3705"/>
                    <a:pt x="1407" y="3181"/>
                    <a:pt x="1825" y="3181"/>
                  </a:cubicBezTo>
                  <a:cubicBezTo>
                    <a:pt x="1934" y="3181"/>
                    <a:pt x="2052" y="3216"/>
                    <a:pt x="2181" y="3307"/>
                  </a:cubicBezTo>
                  <a:cubicBezTo>
                    <a:pt x="2251" y="3307"/>
                    <a:pt x="2462" y="3166"/>
                    <a:pt x="2462" y="3096"/>
                  </a:cubicBezTo>
                  <a:cubicBezTo>
                    <a:pt x="2603" y="2744"/>
                    <a:pt x="2814" y="2533"/>
                    <a:pt x="2955" y="2181"/>
                  </a:cubicBezTo>
                  <a:cubicBezTo>
                    <a:pt x="3166" y="1830"/>
                    <a:pt x="3236" y="1408"/>
                    <a:pt x="2814" y="1197"/>
                  </a:cubicBezTo>
                  <a:cubicBezTo>
                    <a:pt x="2533" y="1126"/>
                    <a:pt x="2392" y="845"/>
                    <a:pt x="2462" y="563"/>
                  </a:cubicBezTo>
                  <a:cubicBezTo>
                    <a:pt x="2533" y="282"/>
                    <a:pt x="2322" y="71"/>
                    <a:pt x="20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19"/>
            <p:cNvSpPr/>
            <p:nvPr/>
          </p:nvSpPr>
          <p:spPr>
            <a:xfrm rot="-616292" flipH="1">
              <a:off x="7197573" y="161584"/>
              <a:ext cx="38722" cy="43997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19"/>
            <p:cNvSpPr/>
            <p:nvPr/>
          </p:nvSpPr>
          <p:spPr>
            <a:xfrm rot="-616292" flipH="1">
              <a:off x="7263996" y="170256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74" y="0"/>
                  </a:moveTo>
                  <a:cubicBezTo>
                    <a:pt x="226" y="0"/>
                    <a:pt x="7" y="252"/>
                    <a:pt x="70" y="503"/>
                  </a:cubicBezTo>
                  <a:cubicBezTo>
                    <a:pt x="0" y="785"/>
                    <a:pt x="281" y="1066"/>
                    <a:pt x="633" y="1066"/>
                  </a:cubicBezTo>
                  <a:cubicBezTo>
                    <a:pt x="844" y="996"/>
                    <a:pt x="1055" y="785"/>
                    <a:pt x="1055" y="503"/>
                  </a:cubicBezTo>
                  <a:cubicBezTo>
                    <a:pt x="1055" y="252"/>
                    <a:pt x="886" y="0"/>
                    <a:pt x="649" y="0"/>
                  </a:cubicBezTo>
                  <a:cubicBezTo>
                    <a:pt x="621" y="0"/>
                    <a:pt x="593" y="4"/>
                    <a:pt x="563" y="11"/>
                  </a:cubicBezTo>
                  <a:cubicBezTo>
                    <a:pt x="533" y="4"/>
                    <a:pt x="503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19"/>
            <p:cNvSpPr/>
            <p:nvPr/>
          </p:nvSpPr>
          <p:spPr>
            <a:xfrm rot="-616292" flipH="1">
              <a:off x="7223551" y="426325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262" name="Google Shape;12262;p19"/>
            <p:cNvGrpSpPr/>
            <p:nvPr/>
          </p:nvGrpSpPr>
          <p:grpSpPr>
            <a:xfrm rot="-6530969">
              <a:off x="8487468" y="143326"/>
              <a:ext cx="261332" cy="227034"/>
              <a:chOff x="8560435" y="4067363"/>
              <a:chExt cx="279391" cy="242772"/>
            </a:xfrm>
          </p:grpSpPr>
          <p:sp>
            <p:nvSpPr>
              <p:cNvPr id="12263" name="Google Shape;12263;p19"/>
              <p:cNvSpPr/>
              <p:nvPr/>
            </p:nvSpPr>
            <p:spPr>
              <a:xfrm>
                <a:off x="8665850" y="4158591"/>
                <a:ext cx="173976" cy="131096"/>
              </a:xfrm>
              <a:custGeom>
                <a:avLst/>
                <a:gdLst/>
                <a:ahLst/>
                <a:cxnLst/>
                <a:rect l="l" t="t" r="r" b="b"/>
                <a:pathLst>
                  <a:path w="2195" h="1654" extrusionOk="0">
                    <a:moveTo>
                      <a:pt x="1689" y="1"/>
                    </a:moveTo>
                    <a:cubicBezTo>
                      <a:pt x="1564" y="1"/>
                      <a:pt x="1430" y="38"/>
                      <a:pt x="1306" y="98"/>
                    </a:cubicBezTo>
                    <a:cubicBezTo>
                      <a:pt x="933" y="276"/>
                      <a:pt x="782" y="622"/>
                      <a:pt x="400" y="826"/>
                    </a:cubicBezTo>
                    <a:cubicBezTo>
                      <a:pt x="27" y="1031"/>
                      <a:pt x="1" y="1333"/>
                      <a:pt x="1" y="1333"/>
                    </a:cubicBezTo>
                    <a:cubicBezTo>
                      <a:pt x="152" y="1573"/>
                      <a:pt x="418" y="1654"/>
                      <a:pt x="695" y="1654"/>
                    </a:cubicBezTo>
                    <a:cubicBezTo>
                      <a:pt x="887" y="1654"/>
                      <a:pt x="1085" y="1615"/>
                      <a:pt x="1253" y="1564"/>
                    </a:cubicBezTo>
                    <a:cubicBezTo>
                      <a:pt x="1653" y="1430"/>
                      <a:pt x="2194" y="1022"/>
                      <a:pt x="2186" y="613"/>
                    </a:cubicBezTo>
                    <a:cubicBezTo>
                      <a:pt x="2174" y="163"/>
                      <a:pt x="1950" y="1"/>
                      <a:pt x="16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4" name="Google Shape;12264;p19"/>
              <p:cNvSpPr/>
              <p:nvPr/>
            </p:nvSpPr>
            <p:spPr>
              <a:xfrm>
                <a:off x="8615917" y="4067363"/>
                <a:ext cx="136644" cy="196406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478" extrusionOk="0">
                    <a:moveTo>
                      <a:pt x="991" y="0"/>
                    </a:moveTo>
                    <a:cubicBezTo>
                      <a:pt x="813" y="0"/>
                      <a:pt x="352" y="102"/>
                      <a:pt x="142" y="592"/>
                    </a:cubicBezTo>
                    <a:cubicBezTo>
                      <a:pt x="0" y="956"/>
                      <a:pt x="0" y="1356"/>
                      <a:pt x="142" y="1720"/>
                    </a:cubicBezTo>
                    <a:cubicBezTo>
                      <a:pt x="308" y="2287"/>
                      <a:pt x="597" y="2478"/>
                      <a:pt x="871" y="2478"/>
                    </a:cubicBezTo>
                    <a:cubicBezTo>
                      <a:pt x="1185" y="2478"/>
                      <a:pt x="1479" y="2227"/>
                      <a:pt x="1545" y="2004"/>
                    </a:cubicBezTo>
                    <a:cubicBezTo>
                      <a:pt x="1670" y="1604"/>
                      <a:pt x="1723" y="1178"/>
                      <a:pt x="1696" y="752"/>
                    </a:cubicBezTo>
                    <a:cubicBezTo>
                      <a:pt x="1670" y="396"/>
                      <a:pt x="1146" y="32"/>
                      <a:pt x="1048" y="6"/>
                    </a:cubicBezTo>
                    <a:cubicBezTo>
                      <a:pt x="1036" y="2"/>
                      <a:pt x="1016" y="0"/>
                      <a:pt x="9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5" name="Google Shape;12265;p19"/>
              <p:cNvSpPr/>
              <p:nvPr/>
            </p:nvSpPr>
            <p:spPr>
              <a:xfrm>
                <a:off x="8560435" y="4100098"/>
                <a:ext cx="96380" cy="152734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1927" extrusionOk="0">
                    <a:moveTo>
                      <a:pt x="416" y="1"/>
                    </a:moveTo>
                    <a:cubicBezTo>
                      <a:pt x="223" y="1"/>
                      <a:pt x="0" y="602"/>
                      <a:pt x="123" y="1005"/>
                    </a:cubicBezTo>
                    <a:cubicBezTo>
                      <a:pt x="220" y="1280"/>
                      <a:pt x="371" y="1538"/>
                      <a:pt x="567" y="1751"/>
                    </a:cubicBezTo>
                    <a:cubicBezTo>
                      <a:pt x="644" y="1828"/>
                      <a:pt x="709" y="1926"/>
                      <a:pt x="816" y="1926"/>
                    </a:cubicBezTo>
                    <a:cubicBezTo>
                      <a:pt x="845" y="1926"/>
                      <a:pt x="877" y="1919"/>
                      <a:pt x="913" y="1902"/>
                    </a:cubicBezTo>
                    <a:cubicBezTo>
                      <a:pt x="1082" y="1822"/>
                      <a:pt x="1215" y="1404"/>
                      <a:pt x="1029" y="978"/>
                    </a:cubicBezTo>
                    <a:cubicBezTo>
                      <a:pt x="842" y="552"/>
                      <a:pt x="620" y="10"/>
                      <a:pt x="425" y="1"/>
                    </a:cubicBezTo>
                    <a:cubicBezTo>
                      <a:pt x="422" y="1"/>
                      <a:pt x="419" y="1"/>
                      <a:pt x="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6" name="Google Shape;12266;p19"/>
              <p:cNvSpPr/>
              <p:nvPr/>
            </p:nvSpPr>
            <p:spPr>
              <a:xfrm>
                <a:off x="8606009" y="4156213"/>
                <a:ext cx="14901" cy="63012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95" extrusionOk="0">
                    <a:moveTo>
                      <a:pt x="50" y="0"/>
                    </a:moveTo>
                    <a:cubicBezTo>
                      <a:pt x="46" y="0"/>
                      <a:pt x="41" y="1"/>
                      <a:pt x="36" y="4"/>
                    </a:cubicBezTo>
                    <a:lnTo>
                      <a:pt x="27" y="4"/>
                    </a:lnTo>
                    <a:cubicBezTo>
                      <a:pt x="10" y="4"/>
                      <a:pt x="1" y="21"/>
                      <a:pt x="10" y="39"/>
                    </a:cubicBezTo>
                    <a:lnTo>
                      <a:pt x="10" y="57"/>
                    </a:lnTo>
                    <a:cubicBezTo>
                      <a:pt x="10" y="66"/>
                      <a:pt x="18" y="75"/>
                      <a:pt x="36" y="75"/>
                    </a:cubicBezTo>
                    <a:lnTo>
                      <a:pt x="45" y="93"/>
                    </a:lnTo>
                    <a:cubicBezTo>
                      <a:pt x="98" y="315"/>
                      <a:pt x="125" y="537"/>
                      <a:pt x="134" y="759"/>
                    </a:cubicBezTo>
                    <a:cubicBezTo>
                      <a:pt x="125" y="776"/>
                      <a:pt x="143" y="794"/>
                      <a:pt x="161" y="794"/>
                    </a:cubicBezTo>
                    <a:cubicBezTo>
                      <a:pt x="178" y="794"/>
                      <a:pt x="187" y="776"/>
                      <a:pt x="187" y="759"/>
                    </a:cubicBezTo>
                    <a:cubicBezTo>
                      <a:pt x="178" y="528"/>
                      <a:pt x="134" y="306"/>
                      <a:pt x="72" y="93"/>
                    </a:cubicBezTo>
                    <a:lnTo>
                      <a:pt x="72" y="66"/>
                    </a:lnTo>
                    <a:cubicBezTo>
                      <a:pt x="81" y="57"/>
                      <a:pt x="81" y="48"/>
                      <a:pt x="81" y="39"/>
                    </a:cubicBezTo>
                    <a:lnTo>
                      <a:pt x="81" y="21"/>
                    </a:lnTo>
                    <a:cubicBezTo>
                      <a:pt x="74" y="8"/>
                      <a:pt x="63" y="0"/>
                      <a:pt x="5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7" name="Google Shape;12267;p19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27" y="0"/>
                    </a:move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8" name="Google Shape;12268;p19"/>
              <p:cNvSpPr/>
              <p:nvPr/>
            </p:nvSpPr>
            <p:spPr>
              <a:xfrm>
                <a:off x="8631372" y="4123400"/>
                <a:ext cx="43038" cy="11992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13" extrusionOk="0">
                    <a:moveTo>
                      <a:pt x="507" y="0"/>
                    </a:move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12" y="1512"/>
                      <a:pt x="16" y="1512"/>
                      <a:pt x="19" y="1512"/>
                    </a:cubicBezTo>
                    <a:cubicBezTo>
                      <a:pt x="36" y="1512"/>
                      <a:pt x="57" y="1495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9" name="Google Shape;12269;p19"/>
              <p:cNvSpPr/>
              <p:nvPr/>
            </p:nvSpPr>
            <p:spPr>
              <a:xfrm>
                <a:off x="8642627" y="4106993"/>
                <a:ext cx="72602" cy="14472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26" extrusionOk="0">
                    <a:moveTo>
                      <a:pt x="870" y="1"/>
                    </a:moveTo>
                    <a:cubicBezTo>
                      <a:pt x="856" y="1"/>
                      <a:pt x="843" y="15"/>
                      <a:pt x="835" y="30"/>
                    </a:cubicBezTo>
                    <a:lnTo>
                      <a:pt x="835" y="39"/>
                    </a:lnTo>
                    <a:cubicBezTo>
                      <a:pt x="835" y="56"/>
                      <a:pt x="835" y="65"/>
                      <a:pt x="844" y="74"/>
                    </a:cubicBezTo>
                    <a:lnTo>
                      <a:pt x="835" y="118"/>
                    </a:lnTo>
                    <a:cubicBezTo>
                      <a:pt x="818" y="163"/>
                      <a:pt x="791" y="234"/>
                      <a:pt x="764" y="314"/>
                    </a:cubicBezTo>
                    <a:cubicBezTo>
                      <a:pt x="702" y="483"/>
                      <a:pt x="613" y="705"/>
                      <a:pt x="507" y="918"/>
                    </a:cubicBezTo>
                    <a:cubicBezTo>
                      <a:pt x="409" y="1131"/>
                      <a:pt x="285" y="1335"/>
                      <a:pt x="196" y="1486"/>
                    </a:cubicBezTo>
                    <a:cubicBezTo>
                      <a:pt x="107" y="1637"/>
                      <a:pt x="36" y="1735"/>
                      <a:pt x="36" y="1735"/>
                    </a:cubicBezTo>
                    <a:cubicBezTo>
                      <a:pt x="9" y="1779"/>
                      <a:pt x="1" y="1815"/>
                      <a:pt x="18" y="1824"/>
                    </a:cubicBezTo>
                    <a:cubicBezTo>
                      <a:pt x="19" y="1825"/>
                      <a:pt x="21" y="1825"/>
                      <a:pt x="23" y="1825"/>
                    </a:cubicBezTo>
                    <a:cubicBezTo>
                      <a:pt x="36" y="1825"/>
                      <a:pt x="66" y="1800"/>
                      <a:pt x="89" y="1762"/>
                    </a:cubicBezTo>
                    <a:cubicBezTo>
                      <a:pt x="89" y="1762"/>
                      <a:pt x="152" y="1664"/>
                      <a:pt x="240" y="1513"/>
                    </a:cubicBezTo>
                    <a:cubicBezTo>
                      <a:pt x="338" y="1362"/>
                      <a:pt x="445" y="1149"/>
                      <a:pt x="551" y="936"/>
                    </a:cubicBezTo>
                    <a:cubicBezTo>
                      <a:pt x="649" y="714"/>
                      <a:pt x="738" y="491"/>
                      <a:pt x="791" y="323"/>
                    </a:cubicBezTo>
                    <a:cubicBezTo>
                      <a:pt x="827" y="243"/>
                      <a:pt x="844" y="172"/>
                      <a:pt x="862" y="118"/>
                    </a:cubicBezTo>
                    <a:lnTo>
                      <a:pt x="880" y="83"/>
                    </a:lnTo>
                    <a:cubicBezTo>
                      <a:pt x="889" y="83"/>
                      <a:pt x="906" y="74"/>
                      <a:pt x="906" y="65"/>
                    </a:cubicBezTo>
                    <a:lnTo>
                      <a:pt x="906" y="47"/>
                    </a:lnTo>
                    <a:cubicBezTo>
                      <a:pt x="915" y="30"/>
                      <a:pt x="906" y="12"/>
                      <a:pt x="889" y="3"/>
                    </a:cubicBezTo>
                    <a:lnTo>
                      <a:pt x="880" y="3"/>
                    </a:lnTo>
                    <a:cubicBezTo>
                      <a:pt x="877" y="1"/>
                      <a:pt x="873" y="1"/>
                      <a:pt x="870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0" name="Google Shape;12270;p19"/>
              <p:cNvSpPr/>
              <p:nvPr/>
            </p:nvSpPr>
            <p:spPr>
              <a:xfrm>
                <a:off x="8651108" y="4177296"/>
                <a:ext cx="53580" cy="79101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98" extrusionOk="0">
                    <a:moveTo>
                      <a:pt x="624" y="1"/>
                    </a:moveTo>
                    <a:cubicBezTo>
                      <a:pt x="609" y="1"/>
                      <a:pt x="595" y="9"/>
                      <a:pt x="595" y="22"/>
                    </a:cubicBezTo>
                    <a:lnTo>
                      <a:pt x="595" y="31"/>
                    </a:lnTo>
                    <a:cubicBezTo>
                      <a:pt x="586" y="49"/>
                      <a:pt x="595" y="57"/>
                      <a:pt x="604" y="66"/>
                    </a:cubicBezTo>
                    <a:lnTo>
                      <a:pt x="586" y="102"/>
                    </a:lnTo>
                    <a:cubicBezTo>
                      <a:pt x="577" y="120"/>
                      <a:pt x="560" y="164"/>
                      <a:pt x="533" y="208"/>
                    </a:cubicBezTo>
                    <a:cubicBezTo>
                      <a:pt x="489" y="297"/>
                      <a:pt x="426" y="413"/>
                      <a:pt x="347" y="519"/>
                    </a:cubicBezTo>
                    <a:cubicBezTo>
                      <a:pt x="275" y="626"/>
                      <a:pt x="196" y="732"/>
                      <a:pt x="133" y="812"/>
                    </a:cubicBezTo>
                    <a:cubicBezTo>
                      <a:pt x="80" y="892"/>
                      <a:pt x="27" y="937"/>
                      <a:pt x="27" y="937"/>
                    </a:cubicBezTo>
                    <a:cubicBezTo>
                      <a:pt x="9" y="963"/>
                      <a:pt x="0" y="981"/>
                      <a:pt x="18" y="990"/>
                    </a:cubicBezTo>
                    <a:cubicBezTo>
                      <a:pt x="21" y="995"/>
                      <a:pt x="25" y="997"/>
                      <a:pt x="30" y="997"/>
                    </a:cubicBezTo>
                    <a:cubicBezTo>
                      <a:pt x="42" y="997"/>
                      <a:pt x="59" y="985"/>
                      <a:pt x="71" y="972"/>
                    </a:cubicBezTo>
                    <a:cubicBezTo>
                      <a:pt x="71" y="972"/>
                      <a:pt x="116" y="928"/>
                      <a:pt x="169" y="848"/>
                    </a:cubicBezTo>
                    <a:cubicBezTo>
                      <a:pt x="231" y="768"/>
                      <a:pt x="311" y="661"/>
                      <a:pt x="382" y="546"/>
                    </a:cubicBezTo>
                    <a:cubicBezTo>
                      <a:pt x="444" y="439"/>
                      <a:pt x="506" y="333"/>
                      <a:pt x="560" y="226"/>
                    </a:cubicBezTo>
                    <a:cubicBezTo>
                      <a:pt x="577" y="182"/>
                      <a:pt x="595" y="146"/>
                      <a:pt x="613" y="111"/>
                    </a:cubicBezTo>
                    <a:cubicBezTo>
                      <a:pt x="622" y="84"/>
                      <a:pt x="622" y="84"/>
                      <a:pt x="622" y="84"/>
                    </a:cubicBezTo>
                    <a:cubicBezTo>
                      <a:pt x="640" y="84"/>
                      <a:pt x="649" y="75"/>
                      <a:pt x="657" y="66"/>
                    </a:cubicBezTo>
                    <a:lnTo>
                      <a:pt x="657" y="49"/>
                    </a:lnTo>
                    <a:cubicBezTo>
                      <a:pt x="675" y="31"/>
                      <a:pt x="666" y="13"/>
                      <a:pt x="649" y="4"/>
                    </a:cubicBezTo>
                    <a:lnTo>
                      <a:pt x="640" y="4"/>
                    </a:lnTo>
                    <a:cubicBezTo>
                      <a:pt x="635" y="2"/>
                      <a:pt x="629" y="1"/>
                      <a:pt x="62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1" name="Google Shape;12271;p19"/>
              <p:cNvSpPr/>
              <p:nvPr/>
            </p:nvSpPr>
            <p:spPr>
              <a:xfrm>
                <a:off x="8655309" y="4158115"/>
                <a:ext cx="88058" cy="10391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11" extrusionOk="0">
                    <a:moveTo>
                      <a:pt x="1054" y="1"/>
                    </a:moveTo>
                    <a:cubicBezTo>
                      <a:pt x="1044" y="1"/>
                      <a:pt x="1036" y="5"/>
                      <a:pt x="1031" y="15"/>
                    </a:cubicBezTo>
                    <a:lnTo>
                      <a:pt x="1022" y="33"/>
                    </a:lnTo>
                    <a:cubicBezTo>
                      <a:pt x="1022" y="42"/>
                      <a:pt x="1022" y="51"/>
                      <a:pt x="1022" y="69"/>
                    </a:cubicBezTo>
                    <a:lnTo>
                      <a:pt x="1004" y="95"/>
                    </a:lnTo>
                    <a:cubicBezTo>
                      <a:pt x="986" y="131"/>
                      <a:pt x="951" y="184"/>
                      <a:pt x="906" y="246"/>
                    </a:cubicBezTo>
                    <a:cubicBezTo>
                      <a:pt x="809" y="397"/>
                      <a:pt x="702" y="539"/>
                      <a:pt x="587" y="672"/>
                    </a:cubicBezTo>
                    <a:cubicBezTo>
                      <a:pt x="471" y="815"/>
                      <a:pt x="356" y="948"/>
                      <a:pt x="222" y="1072"/>
                    </a:cubicBezTo>
                    <a:cubicBezTo>
                      <a:pt x="116" y="1170"/>
                      <a:pt x="45" y="1241"/>
                      <a:pt x="45" y="1241"/>
                    </a:cubicBezTo>
                    <a:cubicBezTo>
                      <a:pt x="18" y="1268"/>
                      <a:pt x="0" y="1294"/>
                      <a:pt x="9" y="1303"/>
                    </a:cubicBezTo>
                    <a:cubicBezTo>
                      <a:pt x="14" y="1308"/>
                      <a:pt x="20" y="1310"/>
                      <a:pt x="26" y="1310"/>
                    </a:cubicBezTo>
                    <a:cubicBezTo>
                      <a:pt x="43" y="1310"/>
                      <a:pt x="64" y="1296"/>
                      <a:pt x="89" y="1276"/>
                    </a:cubicBezTo>
                    <a:cubicBezTo>
                      <a:pt x="89" y="1276"/>
                      <a:pt x="160" y="1214"/>
                      <a:pt x="267" y="1108"/>
                    </a:cubicBezTo>
                    <a:cubicBezTo>
                      <a:pt x="365" y="1001"/>
                      <a:pt x="498" y="859"/>
                      <a:pt x="622" y="708"/>
                    </a:cubicBezTo>
                    <a:cubicBezTo>
                      <a:pt x="746" y="548"/>
                      <a:pt x="862" y="388"/>
                      <a:pt x="942" y="264"/>
                    </a:cubicBezTo>
                    <a:cubicBezTo>
                      <a:pt x="977" y="202"/>
                      <a:pt x="1013" y="157"/>
                      <a:pt x="1031" y="113"/>
                    </a:cubicBezTo>
                    <a:lnTo>
                      <a:pt x="1048" y="95"/>
                    </a:lnTo>
                    <a:lnTo>
                      <a:pt x="1048" y="86"/>
                    </a:lnTo>
                    <a:lnTo>
                      <a:pt x="1048" y="77"/>
                    </a:lnTo>
                    <a:cubicBezTo>
                      <a:pt x="1051" y="80"/>
                      <a:pt x="1055" y="81"/>
                      <a:pt x="1060" y="81"/>
                    </a:cubicBezTo>
                    <a:cubicBezTo>
                      <a:pt x="1071" y="81"/>
                      <a:pt x="1087" y="75"/>
                      <a:pt x="1093" y="69"/>
                    </a:cubicBezTo>
                    <a:lnTo>
                      <a:pt x="1093" y="51"/>
                    </a:lnTo>
                    <a:cubicBezTo>
                      <a:pt x="1111" y="33"/>
                      <a:pt x="1102" y="15"/>
                      <a:pt x="1084" y="6"/>
                    </a:cubicBezTo>
                    <a:lnTo>
                      <a:pt x="1075" y="6"/>
                    </a:lnTo>
                    <a:cubicBezTo>
                      <a:pt x="1068" y="3"/>
                      <a:pt x="1060" y="1"/>
                      <a:pt x="105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2" name="Google Shape;12272;p19"/>
              <p:cNvSpPr/>
              <p:nvPr/>
            </p:nvSpPr>
            <p:spPr>
              <a:xfrm>
                <a:off x="8658083" y="4145355"/>
                <a:ext cx="121902" cy="123329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56" extrusionOk="0">
                    <a:moveTo>
                      <a:pt x="1498" y="1"/>
                    </a:moveTo>
                    <a:cubicBezTo>
                      <a:pt x="1489" y="1"/>
                      <a:pt x="1480" y="3"/>
                      <a:pt x="1475" y="7"/>
                    </a:cubicBezTo>
                    <a:lnTo>
                      <a:pt x="1466" y="25"/>
                    </a:lnTo>
                    <a:cubicBezTo>
                      <a:pt x="1458" y="34"/>
                      <a:pt x="1458" y="43"/>
                      <a:pt x="1466" y="61"/>
                    </a:cubicBezTo>
                    <a:lnTo>
                      <a:pt x="63" y="1464"/>
                    </a:lnTo>
                    <a:cubicBezTo>
                      <a:pt x="28" y="1500"/>
                      <a:pt x="1" y="1535"/>
                      <a:pt x="19" y="1553"/>
                    </a:cubicBezTo>
                    <a:cubicBezTo>
                      <a:pt x="20" y="1554"/>
                      <a:pt x="22" y="1555"/>
                      <a:pt x="25" y="1555"/>
                    </a:cubicBezTo>
                    <a:cubicBezTo>
                      <a:pt x="39" y="1555"/>
                      <a:pt x="69" y="1537"/>
                      <a:pt x="99" y="1500"/>
                    </a:cubicBezTo>
                    <a:lnTo>
                      <a:pt x="1484" y="87"/>
                    </a:lnTo>
                    <a:cubicBezTo>
                      <a:pt x="1493" y="87"/>
                      <a:pt x="1511" y="87"/>
                      <a:pt x="1520" y="79"/>
                    </a:cubicBezTo>
                    <a:lnTo>
                      <a:pt x="1529" y="70"/>
                    </a:lnTo>
                    <a:cubicBezTo>
                      <a:pt x="1537" y="52"/>
                      <a:pt x="1537" y="34"/>
                      <a:pt x="1529" y="16"/>
                    </a:cubicBezTo>
                    <a:lnTo>
                      <a:pt x="1520" y="7"/>
                    </a:lnTo>
                    <a:cubicBezTo>
                      <a:pt x="1515" y="3"/>
                      <a:pt x="1506" y="1"/>
                      <a:pt x="149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3" name="Google Shape;12273;p19"/>
              <p:cNvSpPr/>
              <p:nvPr/>
            </p:nvSpPr>
            <p:spPr>
              <a:xfrm>
                <a:off x="8666564" y="4220096"/>
                <a:ext cx="54293" cy="55165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96" extrusionOk="0">
                    <a:moveTo>
                      <a:pt x="644" y="0"/>
                    </a:moveTo>
                    <a:cubicBezTo>
                      <a:pt x="637" y="0"/>
                      <a:pt x="630" y="2"/>
                      <a:pt x="622" y="6"/>
                    </a:cubicBezTo>
                    <a:lnTo>
                      <a:pt x="613" y="15"/>
                    </a:lnTo>
                    <a:cubicBezTo>
                      <a:pt x="604" y="24"/>
                      <a:pt x="596" y="41"/>
                      <a:pt x="604" y="50"/>
                    </a:cubicBezTo>
                    <a:lnTo>
                      <a:pt x="578" y="68"/>
                    </a:lnTo>
                    <a:cubicBezTo>
                      <a:pt x="560" y="86"/>
                      <a:pt x="533" y="104"/>
                      <a:pt x="507" y="130"/>
                    </a:cubicBezTo>
                    <a:cubicBezTo>
                      <a:pt x="445" y="184"/>
                      <a:pt x="365" y="255"/>
                      <a:pt x="294" y="326"/>
                    </a:cubicBezTo>
                    <a:cubicBezTo>
                      <a:pt x="223" y="397"/>
                      <a:pt x="160" y="468"/>
                      <a:pt x="98" y="539"/>
                    </a:cubicBezTo>
                    <a:cubicBezTo>
                      <a:pt x="54" y="601"/>
                      <a:pt x="18" y="645"/>
                      <a:pt x="18" y="645"/>
                    </a:cubicBezTo>
                    <a:cubicBezTo>
                      <a:pt x="1" y="654"/>
                      <a:pt x="1" y="681"/>
                      <a:pt x="18" y="690"/>
                    </a:cubicBezTo>
                    <a:cubicBezTo>
                      <a:pt x="26" y="694"/>
                      <a:pt x="33" y="696"/>
                      <a:pt x="40" y="696"/>
                    </a:cubicBezTo>
                    <a:cubicBezTo>
                      <a:pt x="49" y="696"/>
                      <a:pt x="58" y="691"/>
                      <a:pt x="63" y="681"/>
                    </a:cubicBezTo>
                    <a:cubicBezTo>
                      <a:pt x="63" y="681"/>
                      <a:pt x="89" y="637"/>
                      <a:pt x="143" y="574"/>
                    </a:cubicBezTo>
                    <a:cubicBezTo>
                      <a:pt x="187" y="512"/>
                      <a:pt x="249" y="432"/>
                      <a:pt x="320" y="352"/>
                    </a:cubicBezTo>
                    <a:cubicBezTo>
                      <a:pt x="400" y="272"/>
                      <a:pt x="471" y="201"/>
                      <a:pt x="525" y="157"/>
                    </a:cubicBezTo>
                    <a:cubicBezTo>
                      <a:pt x="560" y="130"/>
                      <a:pt x="578" y="104"/>
                      <a:pt x="596" y="95"/>
                    </a:cubicBezTo>
                    <a:lnTo>
                      <a:pt x="622" y="77"/>
                    </a:lnTo>
                    <a:cubicBezTo>
                      <a:pt x="628" y="77"/>
                      <a:pt x="638" y="81"/>
                      <a:pt x="647" y="81"/>
                    </a:cubicBezTo>
                    <a:cubicBezTo>
                      <a:pt x="651" y="81"/>
                      <a:pt x="655" y="80"/>
                      <a:pt x="658" y="77"/>
                    </a:cubicBezTo>
                    <a:lnTo>
                      <a:pt x="667" y="68"/>
                    </a:lnTo>
                    <a:cubicBezTo>
                      <a:pt x="684" y="59"/>
                      <a:pt x="684" y="41"/>
                      <a:pt x="676" y="24"/>
                    </a:cubicBezTo>
                    <a:lnTo>
                      <a:pt x="667" y="15"/>
                    </a:lnTo>
                    <a:cubicBezTo>
                      <a:pt x="661" y="4"/>
                      <a:pt x="653" y="0"/>
                      <a:pt x="6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4" name="Google Shape;12274;p19"/>
              <p:cNvSpPr/>
              <p:nvPr/>
            </p:nvSpPr>
            <p:spPr>
              <a:xfrm>
                <a:off x="8673618" y="4194892"/>
                <a:ext cx="141558" cy="81479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28" extrusionOk="0">
                    <a:moveTo>
                      <a:pt x="1748" y="1"/>
                    </a:moveTo>
                    <a:cubicBezTo>
                      <a:pt x="1742" y="1"/>
                      <a:pt x="1737" y="2"/>
                      <a:pt x="1732" y="4"/>
                    </a:cubicBezTo>
                    <a:lnTo>
                      <a:pt x="1723" y="4"/>
                    </a:lnTo>
                    <a:cubicBezTo>
                      <a:pt x="1715" y="4"/>
                      <a:pt x="1706" y="13"/>
                      <a:pt x="1706" y="31"/>
                    </a:cubicBezTo>
                    <a:lnTo>
                      <a:pt x="1661" y="40"/>
                    </a:lnTo>
                    <a:cubicBezTo>
                      <a:pt x="1608" y="57"/>
                      <a:pt x="1537" y="75"/>
                      <a:pt x="1448" y="111"/>
                    </a:cubicBezTo>
                    <a:cubicBezTo>
                      <a:pt x="1368" y="137"/>
                      <a:pt x="1270" y="182"/>
                      <a:pt x="1164" y="217"/>
                    </a:cubicBezTo>
                    <a:cubicBezTo>
                      <a:pt x="1057" y="262"/>
                      <a:pt x="951" y="324"/>
                      <a:pt x="844" y="377"/>
                    </a:cubicBezTo>
                    <a:cubicBezTo>
                      <a:pt x="649" y="484"/>
                      <a:pt x="462" y="608"/>
                      <a:pt x="285" y="750"/>
                    </a:cubicBezTo>
                    <a:cubicBezTo>
                      <a:pt x="214" y="804"/>
                      <a:pt x="160" y="848"/>
                      <a:pt x="116" y="883"/>
                    </a:cubicBezTo>
                    <a:cubicBezTo>
                      <a:pt x="80" y="919"/>
                      <a:pt x="54" y="946"/>
                      <a:pt x="54" y="946"/>
                    </a:cubicBezTo>
                    <a:cubicBezTo>
                      <a:pt x="18" y="972"/>
                      <a:pt x="0" y="1008"/>
                      <a:pt x="9" y="1026"/>
                    </a:cubicBezTo>
                    <a:cubicBezTo>
                      <a:pt x="12" y="1027"/>
                      <a:pt x="16" y="1028"/>
                      <a:pt x="20" y="1028"/>
                    </a:cubicBezTo>
                    <a:cubicBezTo>
                      <a:pt x="39" y="1028"/>
                      <a:pt x="69" y="1011"/>
                      <a:pt x="98" y="981"/>
                    </a:cubicBezTo>
                    <a:cubicBezTo>
                      <a:pt x="98" y="981"/>
                      <a:pt x="116" y="963"/>
                      <a:pt x="160" y="928"/>
                    </a:cubicBezTo>
                    <a:cubicBezTo>
                      <a:pt x="196" y="892"/>
                      <a:pt x="258" y="848"/>
                      <a:pt x="320" y="786"/>
                    </a:cubicBezTo>
                    <a:cubicBezTo>
                      <a:pt x="498" y="653"/>
                      <a:pt x="675" y="528"/>
                      <a:pt x="871" y="413"/>
                    </a:cubicBezTo>
                    <a:cubicBezTo>
                      <a:pt x="968" y="359"/>
                      <a:pt x="1075" y="306"/>
                      <a:pt x="1182" y="253"/>
                    </a:cubicBezTo>
                    <a:cubicBezTo>
                      <a:pt x="1279" y="208"/>
                      <a:pt x="1377" y="164"/>
                      <a:pt x="1466" y="137"/>
                    </a:cubicBezTo>
                    <a:cubicBezTo>
                      <a:pt x="1546" y="102"/>
                      <a:pt x="1617" y="84"/>
                      <a:pt x="1670" y="66"/>
                    </a:cubicBezTo>
                    <a:lnTo>
                      <a:pt x="1715" y="57"/>
                    </a:lnTo>
                    <a:cubicBezTo>
                      <a:pt x="1715" y="66"/>
                      <a:pt x="1723" y="75"/>
                      <a:pt x="1741" y="75"/>
                    </a:cubicBezTo>
                    <a:lnTo>
                      <a:pt x="1750" y="75"/>
                    </a:lnTo>
                    <a:cubicBezTo>
                      <a:pt x="1768" y="66"/>
                      <a:pt x="1786" y="49"/>
                      <a:pt x="1777" y="31"/>
                    </a:cubicBezTo>
                    <a:lnTo>
                      <a:pt x="1777" y="22"/>
                    </a:lnTo>
                    <a:cubicBezTo>
                      <a:pt x="1777" y="9"/>
                      <a:pt x="1762" y="1"/>
                      <a:pt x="174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5" name="Google Shape;12275;p19"/>
              <p:cNvSpPr/>
              <p:nvPr/>
            </p:nvSpPr>
            <p:spPr>
              <a:xfrm>
                <a:off x="8688360" y="4239990"/>
                <a:ext cx="62774" cy="41691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26" extrusionOk="0">
                    <a:moveTo>
                      <a:pt x="754" y="0"/>
                    </a:moveTo>
                    <a:cubicBezTo>
                      <a:pt x="748" y="0"/>
                      <a:pt x="743" y="1"/>
                      <a:pt x="738" y="4"/>
                    </a:cubicBezTo>
                    <a:lnTo>
                      <a:pt x="729" y="13"/>
                    </a:lnTo>
                    <a:cubicBezTo>
                      <a:pt x="720" y="13"/>
                      <a:pt x="711" y="30"/>
                      <a:pt x="711" y="39"/>
                    </a:cubicBezTo>
                    <a:lnTo>
                      <a:pt x="694" y="48"/>
                    </a:lnTo>
                    <a:cubicBezTo>
                      <a:pt x="454" y="164"/>
                      <a:pt x="232" y="306"/>
                      <a:pt x="19" y="474"/>
                    </a:cubicBezTo>
                    <a:cubicBezTo>
                      <a:pt x="1" y="483"/>
                      <a:pt x="1" y="501"/>
                      <a:pt x="10" y="519"/>
                    </a:cubicBezTo>
                    <a:cubicBezTo>
                      <a:pt x="14" y="523"/>
                      <a:pt x="23" y="525"/>
                      <a:pt x="32" y="525"/>
                    </a:cubicBezTo>
                    <a:cubicBezTo>
                      <a:pt x="41" y="525"/>
                      <a:pt x="50" y="523"/>
                      <a:pt x="54" y="519"/>
                    </a:cubicBezTo>
                    <a:cubicBezTo>
                      <a:pt x="258" y="350"/>
                      <a:pt x="472" y="199"/>
                      <a:pt x="711" y="84"/>
                    </a:cubicBezTo>
                    <a:lnTo>
                      <a:pt x="729" y="75"/>
                    </a:lnTo>
                    <a:lnTo>
                      <a:pt x="765" y="75"/>
                    </a:lnTo>
                    <a:cubicBezTo>
                      <a:pt x="782" y="66"/>
                      <a:pt x="791" y="48"/>
                      <a:pt x="791" y="30"/>
                    </a:cubicBezTo>
                    <a:lnTo>
                      <a:pt x="791" y="21"/>
                    </a:lnTo>
                    <a:cubicBezTo>
                      <a:pt x="785" y="8"/>
                      <a:pt x="769" y="0"/>
                      <a:pt x="75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6" name="Google Shape;12276;p19"/>
              <p:cNvSpPr/>
              <p:nvPr/>
            </p:nvSpPr>
            <p:spPr>
              <a:xfrm>
                <a:off x="8693036" y="4252196"/>
                <a:ext cx="58811" cy="2290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289" extrusionOk="0">
                    <a:moveTo>
                      <a:pt x="688" y="1"/>
                    </a:moveTo>
                    <a:cubicBezTo>
                      <a:pt x="670" y="1"/>
                      <a:pt x="661" y="18"/>
                      <a:pt x="661" y="27"/>
                    </a:cubicBezTo>
                    <a:lnTo>
                      <a:pt x="644" y="27"/>
                    </a:lnTo>
                    <a:cubicBezTo>
                      <a:pt x="430" y="63"/>
                      <a:pt x="217" y="134"/>
                      <a:pt x="31" y="232"/>
                    </a:cubicBezTo>
                    <a:cubicBezTo>
                      <a:pt x="0" y="247"/>
                      <a:pt x="22" y="288"/>
                      <a:pt x="46" y="288"/>
                    </a:cubicBezTo>
                    <a:cubicBezTo>
                      <a:pt x="50" y="288"/>
                      <a:pt x="54" y="287"/>
                      <a:pt x="57" y="285"/>
                    </a:cubicBezTo>
                    <a:cubicBezTo>
                      <a:pt x="235" y="178"/>
                      <a:pt x="439" y="98"/>
                      <a:pt x="644" y="63"/>
                    </a:cubicBezTo>
                    <a:lnTo>
                      <a:pt x="670" y="63"/>
                    </a:lnTo>
                    <a:cubicBezTo>
                      <a:pt x="670" y="72"/>
                      <a:pt x="688" y="81"/>
                      <a:pt x="697" y="81"/>
                    </a:cubicBezTo>
                    <a:lnTo>
                      <a:pt x="706" y="81"/>
                    </a:lnTo>
                    <a:cubicBezTo>
                      <a:pt x="732" y="81"/>
                      <a:pt x="741" y="63"/>
                      <a:pt x="741" y="45"/>
                    </a:cubicBezTo>
                    <a:lnTo>
                      <a:pt x="741" y="36"/>
                    </a:lnTo>
                    <a:cubicBezTo>
                      <a:pt x="741" y="10"/>
                      <a:pt x="723" y="1"/>
                      <a:pt x="706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7" name="Google Shape;12277;p19"/>
              <p:cNvSpPr/>
              <p:nvPr/>
            </p:nvSpPr>
            <p:spPr>
              <a:xfrm>
                <a:off x="8638426" y="4146860"/>
                <a:ext cx="26790" cy="98362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1" extrusionOk="0">
                    <a:moveTo>
                      <a:pt x="220" y="0"/>
                    </a:moveTo>
                    <a:cubicBezTo>
                      <a:pt x="212" y="0"/>
                      <a:pt x="203" y="3"/>
                      <a:pt x="196" y="6"/>
                    </a:cubicBezTo>
                    <a:lnTo>
                      <a:pt x="187" y="15"/>
                    </a:lnTo>
                    <a:cubicBezTo>
                      <a:pt x="178" y="24"/>
                      <a:pt x="169" y="42"/>
                      <a:pt x="178" y="60"/>
                    </a:cubicBezTo>
                    <a:cubicBezTo>
                      <a:pt x="187" y="68"/>
                      <a:pt x="205" y="77"/>
                      <a:pt x="213" y="77"/>
                    </a:cubicBezTo>
                    <a:lnTo>
                      <a:pt x="222" y="104"/>
                    </a:lnTo>
                    <a:cubicBezTo>
                      <a:pt x="249" y="139"/>
                      <a:pt x="258" y="184"/>
                      <a:pt x="267" y="228"/>
                    </a:cubicBezTo>
                    <a:cubicBezTo>
                      <a:pt x="302" y="362"/>
                      <a:pt x="293" y="504"/>
                      <a:pt x="267" y="628"/>
                    </a:cubicBezTo>
                    <a:cubicBezTo>
                      <a:pt x="231" y="761"/>
                      <a:pt x="178" y="894"/>
                      <a:pt x="107" y="1010"/>
                    </a:cubicBezTo>
                    <a:cubicBezTo>
                      <a:pt x="54" y="1108"/>
                      <a:pt x="18" y="1179"/>
                      <a:pt x="18" y="1179"/>
                    </a:cubicBezTo>
                    <a:cubicBezTo>
                      <a:pt x="0" y="1196"/>
                      <a:pt x="0" y="1232"/>
                      <a:pt x="18" y="1241"/>
                    </a:cubicBezTo>
                    <a:cubicBezTo>
                      <a:pt x="36" y="1241"/>
                      <a:pt x="54" y="1232"/>
                      <a:pt x="71" y="1205"/>
                    </a:cubicBezTo>
                    <a:cubicBezTo>
                      <a:pt x="71" y="1205"/>
                      <a:pt x="107" y="1134"/>
                      <a:pt x="160" y="1037"/>
                    </a:cubicBezTo>
                    <a:cubicBezTo>
                      <a:pt x="222" y="912"/>
                      <a:pt x="276" y="779"/>
                      <a:pt x="311" y="646"/>
                    </a:cubicBezTo>
                    <a:cubicBezTo>
                      <a:pt x="338" y="504"/>
                      <a:pt x="338" y="362"/>
                      <a:pt x="311" y="219"/>
                    </a:cubicBezTo>
                    <a:cubicBezTo>
                      <a:pt x="293" y="175"/>
                      <a:pt x="276" y="131"/>
                      <a:pt x="258" y="86"/>
                    </a:cubicBezTo>
                    <a:lnTo>
                      <a:pt x="249" y="68"/>
                    </a:lnTo>
                    <a:lnTo>
                      <a:pt x="249" y="60"/>
                    </a:lnTo>
                    <a:cubicBezTo>
                      <a:pt x="249" y="51"/>
                      <a:pt x="258" y="42"/>
                      <a:pt x="249" y="33"/>
                    </a:cubicBezTo>
                    <a:lnTo>
                      <a:pt x="249" y="15"/>
                    </a:lnTo>
                    <a:cubicBezTo>
                      <a:pt x="244" y="5"/>
                      <a:pt x="232" y="0"/>
                      <a:pt x="22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8" name="Google Shape;12278;p19"/>
              <p:cNvSpPr/>
              <p:nvPr/>
            </p:nvSpPr>
            <p:spPr>
              <a:xfrm>
                <a:off x="8627885" y="4126570"/>
                <a:ext cx="19022" cy="98996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49" extrusionOk="0">
                    <a:moveTo>
                      <a:pt x="44" y="0"/>
                    </a:moveTo>
                    <a:cubicBezTo>
                      <a:pt x="36" y="0"/>
                      <a:pt x="27" y="5"/>
                      <a:pt x="18" y="14"/>
                    </a:cubicBezTo>
                    <a:cubicBezTo>
                      <a:pt x="0" y="31"/>
                      <a:pt x="0" y="49"/>
                      <a:pt x="18" y="67"/>
                    </a:cubicBezTo>
                    <a:cubicBezTo>
                      <a:pt x="22" y="71"/>
                      <a:pt x="27" y="74"/>
                      <a:pt x="32" y="74"/>
                    </a:cubicBezTo>
                    <a:cubicBezTo>
                      <a:pt x="38" y="74"/>
                      <a:pt x="44" y="71"/>
                      <a:pt x="53" y="67"/>
                    </a:cubicBezTo>
                    <a:lnTo>
                      <a:pt x="53" y="76"/>
                    </a:lnTo>
                    <a:lnTo>
                      <a:pt x="62" y="94"/>
                    </a:lnTo>
                    <a:cubicBezTo>
                      <a:pt x="89" y="129"/>
                      <a:pt x="116" y="165"/>
                      <a:pt x="133" y="209"/>
                    </a:cubicBezTo>
                    <a:cubicBezTo>
                      <a:pt x="178" y="333"/>
                      <a:pt x="204" y="467"/>
                      <a:pt x="195" y="609"/>
                    </a:cubicBezTo>
                    <a:cubicBezTo>
                      <a:pt x="178" y="742"/>
                      <a:pt x="151" y="875"/>
                      <a:pt x="107" y="1008"/>
                    </a:cubicBezTo>
                    <a:cubicBezTo>
                      <a:pt x="71" y="1115"/>
                      <a:pt x="44" y="1186"/>
                      <a:pt x="44" y="1186"/>
                    </a:cubicBezTo>
                    <a:cubicBezTo>
                      <a:pt x="36" y="1213"/>
                      <a:pt x="36" y="1239"/>
                      <a:pt x="53" y="1248"/>
                    </a:cubicBezTo>
                    <a:cubicBezTo>
                      <a:pt x="71" y="1248"/>
                      <a:pt x="89" y="1230"/>
                      <a:pt x="98" y="1204"/>
                    </a:cubicBezTo>
                    <a:cubicBezTo>
                      <a:pt x="98" y="1204"/>
                      <a:pt x="124" y="1133"/>
                      <a:pt x="160" y="1017"/>
                    </a:cubicBezTo>
                    <a:cubicBezTo>
                      <a:pt x="195" y="884"/>
                      <a:pt x="222" y="751"/>
                      <a:pt x="231" y="609"/>
                    </a:cubicBezTo>
                    <a:cubicBezTo>
                      <a:pt x="240" y="467"/>
                      <a:pt x="213" y="324"/>
                      <a:pt x="160" y="191"/>
                    </a:cubicBezTo>
                    <a:cubicBezTo>
                      <a:pt x="142" y="147"/>
                      <a:pt x="116" y="111"/>
                      <a:pt x="89" y="76"/>
                    </a:cubicBezTo>
                    <a:lnTo>
                      <a:pt x="71" y="49"/>
                    </a:lnTo>
                    <a:cubicBezTo>
                      <a:pt x="80" y="40"/>
                      <a:pt x="80" y="31"/>
                      <a:pt x="80" y="22"/>
                    </a:cubicBezTo>
                    <a:lnTo>
                      <a:pt x="71" y="14"/>
                    </a:lnTo>
                    <a:cubicBezTo>
                      <a:pt x="62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9" name="Google Shape;12279;p19"/>
              <p:cNvSpPr/>
              <p:nvPr/>
            </p:nvSpPr>
            <p:spPr>
              <a:xfrm>
                <a:off x="8675044" y="4235472"/>
                <a:ext cx="99313" cy="23461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296" extrusionOk="0">
                    <a:moveTo>
                      <a:pt x="772" y="1"/>
                    </a:moveTo>
                    <a:cubicBezTo>
                      <a:pt x="716" y="1"/>
                      <a:pt x="660" y="6"/>
                      <a:pt x="604" y="16"/>
                    </a:cubicBezTo>
                    <a:cubicBezTo>
                      <a:pt x="471" y="43"/>
                      <a:pt x="338" y="87"/>
                      <a:pt x="213" y="149"/>
                    </a:cubicBezTo>
                    <a:cubicBezTo>
                      <a:pt x="107" y="203"/>
                      <a:pt x="45" y="238"/>
                      <a:pt x="45" y="238"/>
                    </a:cubicBezTo>
                    <a:cubicBezTo>
                      <a:pt x="18" y="247"/>
                      <a:pt x="0" y="274"/>
                      <a:pt x="9" y="283"/>
                    </a:cubicBezTo>
                    <a:cubicBezTo>
                      <a:pt x="9" y="292"/>
                      <a:pt x="18" y="296"/>
                      <a:pt x="30" y="296"/>
                    </a:cubicBezTo>
                    <a:cubicBezTo>
                      <a:pt x="42" y="296"/>
                      <a:pt x="58" y="292"/>
                      <a:pt x="71" y="283"/>
                    </a:cubicBezTo>
                    <a:cubicBezTo>
                      <a:pt x="71" y="283"/>
                      <a:pt x="133" y="247"/>
                      <a:pt x="231" y="203"/>
                    </a:cubicBezTo>
                    <a:cubicBezTo>
                      <a:pt x="355" y="141"/>
                      <a:pt x="480" y="87"/>
                      <a:pt x="613" y="61"/>
                    </a:cubicBezTo>
                    <a:cubicBezTo>
                      <a:pt x="675" y="48"/>
                      <a:pt x="739" y="42"/>
                      <a:pt x="802" y="42"/>
                    </a:cubicBezTo>
                    <a:cubicBezTo>
                      <a:pt x="874" y="42"/>
                      <a:pt x="946" y="50"/>
                      <a:pt x="1013" y="70"/>
                    </a:cubicBezTo>
                    <a:cubicBezTo>
                      <a:pt x="1057" y="78"/>
                      <a:pt x="1101" y="96"/>
                      <a:pt x="1137" y="114"/>
                    </a:cubicBezTo>
                    <a:lnTo>
                      <a:pt x="1164" y="132"/>
                    </a:lnTo>
                    <a:cubicBezTo>
                      <a:pt x="1164" y="132"/>
                      <a:pt x="1173" y="141"/>
                      <a:pt x="1181" y="149"/>
                    </a:cubicBezTo>
                    <a:lnTo>
                      <a:pt x="1190" y="158"/>
                    </a:lnTo>
                    <a:cubicBezTo>
                      <a:pt x="1195" y="163"/>
                      <a:pt x="1204" y="165"/>
                      <a:pt x="1212" y="165"/>
                    </a:cubicBezTo>
                    <a:cubicBezTo>
                      <a:pt x="1221" y="165"/>
                      <a:pt x="1230" y="163"/>
                      <a:pt x="1235" y="158"/>
                    </a:cubicBezTo>
                    <a:lnTo>
                      <a:pt x="1244" y="149"/>
                    </a:lnTo>
                    <a:cubicBezTo>
                      <a:pt x="1252" y="132"/>
                      <a:pt x="1252" y="114"/>
                      <a:pt x="1235" y="96"/>
                    </a:cubicBezTo>
                    <a:lnTo>
                      <a:pt x="1181" y="96"/>
                    </a:lnTo>
                    <a:lnTo>
                      <a:pt x="1155" y="87"/>
                    </a:lnTo>
                    <a:cubicBezTo>
                      <a:pt x="1110" y="61"/>
                      <a:pt x="1075" y="43"/>
                      <a:pt x="1022" y="34"/>
                    </a:cubicBezTo>
                    <a:cubicBezTo>
                      <a:pt x="941" y="12"/>
                      <a:pt x="857" y="1"/>
                      <a:pt x="772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0" name="Google Shape;12280;p19"/>
              <p:cNvSpPr/>
              <p:nvPr/>
            </p:nvSpPr>
            <p:spPr>
              <a:xfrm>
                <a:off x="8606009" y="4155738"/>
                <a:ext cx="14901" cy="63487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01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0"/>
                    </a:cubicBezTo>
                    <a:lnTo>
                      <a:pt x="27" y="10"/>
                    </a:lnTo>
                    <a:cubicBezTo>
                      <a:pt x="10" y="10"/>
                      <a:pt x="1" y="27"/>
                      <a:pt x="10" y="45"/>
                    </a:cubicBezTo>
                    <a:lnTo>
                      <a:pt x="10" y="63"/>
                    </a:lnTo>
                    <a:cubicBezTo>
                      <a:pt x="10" y="72"/>
                      <a:pt x="18" y="81"/>
                      <a:pt x="36" y="81"/>
                    </a:cubicBezTo>
                    <a:lnTo>
                      <a:pt x="45" y="99"/>
                    </a:lnTo>
                    <a:cubicBezTo>
                      <a:pt x="98" y="321"/>
                      <a:pt x="125" y="543"/>
                      <a:pt x="134" y="765"/>
                    </a:cubicBezTo>
                    <a:cubicBezTo>
                      <a:pt x="125" y="782"/>
                      <a:pt x="143" y="800"/>
                      <a:pt x="161" y="800"/>
                    </a:cubicBezTo>
                    <a:cubicBezTo>
                      <a:pt x="178" y="800"/>
                      <a:pt x="187" y="782"/>
                      <a:pt x="187" y="765"/>
                    </a:cubicBezTo>
                    <a:cubicBezTo>
                      <a:pt x="178" y="534"/>
                      <a:pt x="134" y="312"/>
                      <a:pt x="72" y="99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1" name="Google Shape;12281;p19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81" y="45"/>
                    </a:move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lnTo>
                      <a:pt x="27" y="0"/>
                    </a:ln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2" name="Google Shape;12282;p19"/>
              <p:cNvSpPr/>
              <p:nvPr/>
            </p:nvSpPr>
            <p:spPr>
              <a:xfrm>
                <a:off x="8631372" y="4123400"/>
                <a:ext cx="43038" cy="1204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20" extrusionOk="0">
                    <a:moveTo>
                      <a:pt x="542" y="54"/>
                    </a:move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lnTo>
                      <a:pt x="507" y="0"/>
                    </a:ln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27" y="1519"/>
                      <a:pt x="54" y="1501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3" name="Google Shape;12283;p19"/>
              <p:cNvSpPr/>
              <p:nvPr/>
            </p:nvSpPr>
            <p:spPr>
              <a:xfrm>
                <a:off x="8642627" y="4106518"/>
                <a:ext cx="72602" cy="1457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39" extrusionOk="0">
                    <a:moveTo>
                      <a:pt x="906" y="71"/>
                    </a:moveTo>
                    <a:lnTo>
                      <a:pt x="906" y="53"/>
                    </a:lnTo>
                    <a:cubicBezTo>
                      <a:pt x="915" y="36"/>
                      <a:pt x="906" y="18"/>
                      <a:pt x="889" y="9"/>
                    </a:cubicBezTo>
                    <a:lnTo>
                      <a:pt x="880" y="9"/>
                    </a:lnTo>
                    <a:cubicBezTo>
                      <a:pt x="862" y="0"/>
                      <a:pt x="844" y="18"/>
                      <a:pt x="835" y="36"/>
                    </a:cubicBezTo>
                    <a:lnTo>
                      <a:pt x="835" y="45"/>
                    </a:lnTo>
                    <a:cubicBezTo>
                      <a:pt x="835" y="62"/>
                      <a:pt x="835" y="71"/>
                      <a:pt x="844" y="80"/>
                    </a:cubicBezTo>
                    <a:lnTo>
                      <a:pt x="835" y="124"/>
                    </a:lnTo>
                    <a:cubicBezTo>
                      <a:pt x="818" y="169"/>
                      <a:pt x="791" y="240"/>
                      <a:pt x="764" y="320"/>
                    </a:cubicBezTo>
                    <a:cubicBezTo>
                      <a:pt x="702" y="489"/>
                      <a:pt x="613" y="711"/>
                      <a:pt x="507" y="924"/>
                    </a:cubicBezTo>
                    <a:cubicBezTo>
                      <a:pt x="409" y="1137"/>
                      <a:pt x="285" y="1341"/>
                      <a:pt x="196" y="1492"/>
                    </a:cubicBezTo>
                    <a:cubicBezTo>
                      <a:pt x="107" y="1643"/>
                      <a:pt x="36" y="1741"/>
                      <a:pt x="36" y="1741"/>
                    </a:cubicBezTo>
                    <a:cubicBezTo>
                      <a:pt x="9" y="1785"/>
                      <a:pt x="1" y="1821"/>
                      <a:pt x="18" y="1830"/>
                    </a:cubicBezTo>
                    <a:cubicBezTo>
                      <a:pt x="27" y="1839"/>
                      <a:pt x="63" y="1812"/>
                      <a:pt x="89" y="1768"/>
                    </a:cubicBezTo>
                    <a:cubicBezTo>
                      <a:pt x="89" y="1768"/>
                      <a:pt x="152" y="1670"/>
                      <a:pt x="240" y="1519"/>
                    </a:cubicBezTo>
                    <a:cubicBezTo>
                      <a:pt x="338" y="1368"/>
                      <a:pt x="445" y="1155"/>
                      <a:pt x="551" y="942"/>
                    </a:cubicBezTo>
                    <a:cubicBezTo>
                      <a:pt x="649" y="720"/>
                      <a:pt x="738" y="497"/>
                      <a:pt x="791" y="329"/>
                    </a:cubicBezTo>
                    <a:cubicBezTo>
                      <a:pt x="827" y="249"/>
                      <a:pt x="844" y="178"/>
                      <a:pt x="862" y="124"/>
                    </a:cubicBezTo>
                    <a:lnTo>
                      <a:pt x="880" y="89"/>
                    </a:lnTo>
                    <a:cubicBezTo>
                      <a:pt x="889" y="89"/>
                      <a:pt x="906" y="80"/>
                      <a:pt x="906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4" name="Google Shape;12284;p19"/>
              <p:cNvSpPr/>
              <p:nvPr/>
            </p:nvSpPr>
            <p:spPr>
              <a:xfrm>
                <a:off x="8651108" y="4176900"/>
                <a:ext cx="53580" cy="8029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1013" extrusionOk="0">
                    <a:moveTo>
                      <a:pt x="657" y="71"/>
                    </a:moveTo>
                    <a:lnTo>
                      <a:pt x="657" y="54"/>
                    </a:lnTo>
                    <a:cubicBezTo>
                      <a:pt x="675" y="36"/>
                      <a:pt x="666" y="18"/>
                      <a:pt x="649" y="9"/>
                    </a:cubicBezTo>
                    <a:lnTo>
                      <a:pt x="640" y="9"/>
                    </a:lnTo>
                    <a:cubicBezTo>
                      <a:pt x="622" y="0"/>
                      <a:pt x="595" y="9"/>
                      <a:pt x="595" y="27"/>
                    </a:cubicBezTo>
                    <a:lnTo>
                      <a:pt x="595" y="36"/>
                    </a:lnTo>
                    <a:cubicBezTo>
                      <a:pt x="586" y="54"/>
                      <a:pt x="595" y="62"/>
                      <a:pt x="604" y="71"/>
                    </a:cubicBezTo>
                    <a:lnTo>
                      <a:pt x="586" y="107"/>
                    </a:lnTo>
                    <a:cubicBezTo>
                      <a:pt x="577" y="125"/>
                      <a:pt x="560" y="169"/>
                      <a:pt x="533" y="213"/>
                    </a:cubicBezTo>
                    <a:cubicBezTo>
                      <a:pt x="489" y="302"/>
                      <a:pt x="426" y="418"/>
                      <a:pt x="347" y="524"/>
                    </a:cubicBezTo>
                    <a:cubicBezTo>
                      <a:pt x="275" y="631"/>
                      <a:pt x="196" y="737"/>
                      <a:pt x="133" y="817"/>
                    </a:cubicBezTo>
                    <a:cubicBezTo>
                      <a:pt x="80" y="897"/>
                      <a:pt x="27" y="942"/>
                      <a:pt x="27" y="942"/>
                    </a:cubicBezTo>
                    <a:cubicBezTo>
                      <a:pt x="9" y="968"/>
                      <a:pt x="0" y="986"/>
                      <a:pt x="18" y="995"/>
                    </a:cubicBezTo>
                    <a:cubicBezTo>
                      <a:pt x="27" y="1013"/>
                      <a:pt x="53" y="995"/>
                      <a:pt x="71" y="977"/>
                    </a:cubicBezTo>
                    <a:cubicBezTo>
                      <a:pt x="71" y="977"/>
                      <a:pt x="116" y="933"/>
                      <a:pt x="169" y="853"/>
                    </a:cubicBezTo>
                    <a:cubicBezTo>
                      <a:pt x="231" y="773"/>
                      <a:pt x="311" y="666"/>
                      <a:pt x="382" y="551"/>
                    </a:cubicBezTo>
                    <a:cubicBezTo>
                      <a:pt x="444" y="444"/>
                      <a:pt x="506" y="338"/>
                      <a:pt x="560" y="231"/>
                    </a:cubicBezTo>
                    <a:cubicBezTo>
                      <a:pt x="577" y="187"/>
                      <a:pt x="595" y="151"/>
                      <a:pt x="613" y="116"/>
                    </a:cubicBezTo>
                    <a:cubicBezTo>
                      <a:pt x="622" y="89"/>
                      <a:pt x="622" y="89"/>
                      <a:pt x="622" y="89"/>
                    </a:cubicBezTo>
                    <a:cubicBezTo>
                      <a:pt x="640" y="89"/>
                      <a:pt x="649" y="80"/>
                      <a:pt x="657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5" name="Google Shape;12285;p19"/>
              <p:cNvSpPr/>
              <p:nvPr/>
            </p:nvSpPr>
            <p:spPr>
              <a:xfrm>
                <a:off x="8655309" y="4157878"/>
                <a:ext cx="88058" cy="10494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24" extrusionOk="0">
                    <a:moveTo>
                      <a:pt x="1093" y="72"/>
                    </a:moveTo>
                    <a:lnTo>
                      <a:pt x="1093" y="54"/>
                    </a:lnTo>
                    <a:cubicBezTo>
                      <a:pt x="1111" y="36"/>
                      <a:pt x="1102" y="18"/>
                      <a:pt x="1084" y="9"/>
                    </a:cubicBezTo>
                    <a:lnTo>
                      <a:pt x="1075" y="9"/>
                    </a:lnTo>
                    <a:cubicBezTo>
                      <a:pt x="1057" y="0"/>
                      <a:pt x="1040" y="0"/>
                      <a:pt x="1031" y="18"/>
                    </a:cubicBezTo>
                    <a:lnTo>
                      <a:pt x="1022" y="36"/>
                    </a:lnTo>
                    <a:cubicBezTo>
                      <a:pt x="1022" y="45"/>
                      <a:pt x="1022" y="54"/>
                      <a:pt x="1022" y="72"/>
                    </a:cubicBezTo>
                    <a:lnTo>
                      <a:pt x="1004" y="98"/>
                    </a:lnTo>
                    <a:cubicBezTo>
                      <a:pt x="986" y="134"/>
                      <a:pt x="951" y="187"/>
                      <a:pt x="906" y="249"/>
                    </a:cubicBezTo>
                    <a:cubicBezTo>
                      <a:pt x="809" y="400"/>
                      <a:pt x="702" y="542"/>
                      <a:pt x="587" y="675"/>
                    </a:cubicBezTo>
                    <a:cubicBezTo>
                      <a:pt x="471" y="818"/>
                      <a:pt x="356" y="951"/>
                      <a:pt x="222" y="1075"/>
                    </a:cubicBezTo>
                    <a:cubicBezTo>
                      <a:pt x="116" y="1173"/>
                      <a:pt x="45" y="1244"/>
                      <a:pt x="45" y="1244"/>
                    </a:cubicBezTo>
                    <a:cubicBezTo>
                      <a:pt x="18" y="1271"/>
                      <a:pt x="0" y="1297"/>
                      <a:pt x="9" y="1306"/>
                    </a:cubicBezTo>
                    <a:cubicBezTo>
                      <a:pt x="27" y="1324"/>
                      <a:pt x="54" y="1306"/>
                      <a:pt x="89" y="1279"/>
                    </a:cubicBezTo>
                    <a:cubicBezTo>
                      <a:pt x="89" y="1279"/>
                      <a:pt x="160" y="1217"/>
                      <a:pt x="267" y="1111"/>
                    </a:cubicBezTo>
                    <a:cubicBezTo>
                      <a:pt x="365" y="1004"/>
                      <a:pt x="498" y="862"/>
                      <a:pt x="622" y="711"/>
                    </a:cubicBezTo>
                    <a:cubicBezTo>
                      <a:pt x="746" y="551"/>
                      <a:pt x="862" y="391"/>
                      <a:pt x="942" y="267"/>
                    </a:cubicBezTo>
                    <a:cubicBezTo>
                      <a:pt x="977" y="205"/>
                      <a:pt x="1013" y="160"/>
                      <a:pt x="1031" y="116"/>
                    </a:cubicBezTo>
                    <a:lnTo>
                      <a:pt x="1048" y="98"/>
                    </a:lnTo>
                    <a:lnTo>
                      <a:pt x="1048" y="89"/>
                    </a:lnTo>
                    <a:lnTo>
                      <a:pt x="1048" y="80"/>
                    </a:lnTo>
                    <a:cubicBezTo>
                      <a:pt x="1057" y="89"/>
                      <a:pt x="1084" y="80"/>
                      <a:pt x="1093" y="7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6" name="Google Shape;12286;p19"/>
              <p:cNvSpPr/>
              <p:nvPr/>
            </p:nvSpPr>
            <p:spPr>
              <a:xfrm>
                <a:off x="8658083" y="4145196"/>
                <a:ext cx="121902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64" extrusionOk="0">
                    <a:moveTo>
                      <a:pt x="1520" y="81"/>
                    </a:moveTo>
                    <a:lnTo>
                      <a:pt x="1529" y="72"/>
                    </a:lnTo>
                    <a:cubicBezTo>
                      <a:pt x="1537" y="54"/>
                      <a:pt x="1537" y="36"/>
                      <a:pt x="1529" y="18"/>
                    </a:cubicBezTo>
                    <a:lnTo>
                      <a:pt x="1520" y="9"/>
                    </a:lnTo>
                    <a:cubicBezTo>
                      <a:pt x="1511" y="1"/>
                      <a:pt x="1484" y="1"/>
                      <a:pt x="1475" y="9"/>
                    </a:cubicBezTo>
                    <a:lnTo>
                      <a:pt x="1466" y="27"/>
                    </a:lnTo>
                    <a:cubicBezTo>
                      <a:pt x="1458" y="36"/>
                      <a:pt x="1458" y="45"/>
                      <a:pt x="1466" y="63"/>
                    </a:cubicBezTo>
                    <a:lnTo>
                      <a:pt x="63" y="1466"/>
                    </a:lnTo>
                    <a:cubicBezTo>
                      <a:pt x="28" y="1502"/>
                      <a:pt x="1" y="1537"/>
                      <a:pt x="19" y="1555"/>
                    </a:cubicBezTo>
                    <a:cubicBezTo>
                      <a:pt x="28" y="1564"/>
                      <a:pt x="63" y="1546"/>
                      <a:pt x="99" y="1502"/>
                    </a:cubicBezTo>
                    <a:lnTo>
                      <a:pt x="1484" y="89"/>
                    </a:lnTo>
                    <a:cubicBezTo>
                      <a:pt x="1493" y="89"/>
                      <a:pt x="1511" y="89"/>
                      <a:pt x="1520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7" name="Google Shape;12287;p19"/>
              <p:cNvSpPr/>
              <p:nvPr/>
            </p:nvSpPr>
            <p:spPr>
              <a:xfrm>
                <a:off x="8666564" y="4219858"/>
                <a:ext cx="54293" cy="55641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02" extrusionOk="0">
                    <a:moveTo>
                      <a:pt x="658" y="80"/>
                    </a:moveTo>
                    <a:lnTo>
                      <a:pt x="667" y="71"/>
                    </a:lnTo>
                    <a:cubicBezTo>
                      <a:pt x="684" y="62"/>
                      <a:pt x="684" y="44"/>
                      <a:pt x="676" y="27"/>
                    </a:cubicBezTo>
                    <a:lnTo>
                      <a:pt x="667" y="18"/>
                    </a:lnTo>
                    <a:cubicBezTo>
                      <a:pt x="658" y="0"/>
                      <a:pt x="640" y="0"/>
                      <a:pt x="622" y="9"/>
                    </a:cubicBezTo>
                    <a:lnTo>
                      <a:pt x="613" y="18"/>
                    </a:lnTo>
                    <a:cubicBezTo>
                      <a:pt x="604" y="27"/>
                      <a:pt x="596" y="44"/>
                      <a:pt x="604" y="53"/>
                    </a:cubicBezTo>
                    <a:lnTo>
                      <a:pt x="578" y="71"/>
                    </a:lnTo>
                    <a:cubicBezTo>
                      <a:pt x="560" y="89"/>
                      <a:pt x="533" y="107"/>
                      <a:pt x="507" y="133"/>
                    </a:cubicBezTo>
                    <a:cubicBezTo>
                      <a:pt x="445" y="187"/>
                      <a:pt x="365" y="258"/>
                      <a:pt x="294" y="329"/>
                    </a:cubicBezTo>
                    <a:cubicBezTo>
                      <a:pt x="223" y="400"/>
                      <a:pt x="160" y="471"/>
                      <a:pt x="98" y="542"/>
                    </a:cubicBezTo>
                    <a:cubicBezTo>
                      <a:pt x="54" y="604"/>
                      <a:pt x="18" y="648"/>
                      <a:pt x="18" y="648"/>
                    </a:cubicBezTo>
                    <a:cubicBezTo>
                      <a:pt x="1" y="657"/>
                      <a:pt x="1" y="684"/>
                      <a:pt x="18" y="693"/>
                    </a:cubicBezTo>
                    <a:cubicBezTo>
                      <a:pt x="36" y="702"/>
                      <a:pt x="54" y="702"/>
                      <a:pt x="63" y="684"/>
                    </a:cubicBezTo>
                    <a:cubicBezTo>
                      <a:pt x="63" y="684"/>
                      <a:pt x="89" y="640"/>
                      <a:pt x="143" y="577"/>
                    </a:cubicBezTo>
                    <a:cubicBezTo>
                      <a:pt x="187" y="515"/>
                      <a:pt x="249" y="435"/>
                      <a:pt x="320" y="355"/>
                    </a:cubicBezTo>
                    <a:cubicBezTo>
                      <a:pt x="400" y="275"/>
                      <a:pt x="471" y="204"/>
                      <a:pt x="525" y="160"/>
                    </a:cubicBezTo>
                    <a:cubicBezTo>
                      <a:pt x="560" y="133"/>
                      <a:pt x="578" y="107"/>
                      <a:pt x="596" y="98"/>
                    </a:cubicBezTo>
                    <a:lnTo>
                      <a:pt x="622" y="80"/>
                    </a:lnTo>
                    <a:cubicBezTo>
                      <a:pt x="631" y="80"/>
                      <a:pt x="649" y="89"/>
                      <a:pt x="658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8" name="Google Shape;12288;p19"/>
              <p:cNvSpPr/>
              <p:nvPr/>
            </p:nvSpPr>
            <p:spPr>
              <a:xfrm>
                <a:off x="8673618" y="4194495"/>
                <a:ext cx="141558" cy="8243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40" extrusionOk="0">
                    <a:moveTo>
                      <a:pt x="1741" y="80"/>
                    </a:moveTo>
                    <a:lnTo>
                      <a:pt x="1750" y="80"/>
                    </a:lnTo>
                    <a:cubicBezTo>
                      <a:pt x="1768" y="71"/>
                      <a:pt x="1786" y="54"/>
                      <a:pt x="1777" y="36"/>
                    </a:cubicBezTo>
                    <a:lnTo>
                      <a:pt x="1777" y="27"/>
                    </a:lnTo>
                    <a:cubicBezTo>
                      <a:pt x="1777" y="9"/>
                      <a:pt x="1750" y="0"/>
                      <a:pt x="1732" y="9"/>
                    </a:cubicBezTo>
                    <a:lnTo>
                      <a:pt x="1723" y="9"/>
                    </a:lnTo>
                    <a:cubicBezTo>
                      <a:pt x="1715" y="9"/>
                      <a:pt x="1706" y="18"/>
                      <a:pt x="1706" y="36"/>
                    </a:cubicBezTo>
                    <a:lnTo>
                      <a:pt x="1661" y="45"/>
                    </a:lnTo>
                    <a:cubicBezTo>
                      <a:pt x="1608" y="62"/>
                      <a:pt x="1537" y="80"/>
                      <a:pt x="1448" y="116"/>
                    </a:cubicBezTo>
                    <a:cubicBezTo>
                      <a:pt x="1368" y="142"/>
                      <a:pt x="1270" y="187"/>
                      <a:pt x="1164" y="222"/>
                    </a:cubicBezTo>
                    <a:cubicBezTo>
                      <a:pt x="1057" y="267"/>
                      <a:pt x="951" y="329"/>
                      <a:pt x="844" y="382"/>
                    </a:cubicBezTo>
                    <a:cubicBezTo>
                      <a:pt x="649" y="489"/>
                      <a:pt x="462" y="613"/>
                      <a:pt x="285" y="755"/>
                    </a:cubicBezTo>
                    <a:cubicBezTo>
                      <a:pt x="214" y="809"/>
                      <a:pt x="160" y="853"/>
                      <a:pt x="116" y="888"/>
                    </a:cubicBezTo>
                    <a:cubicBezTo>
                      <a:pt x="80" y="924"/>
                      <a:pt x="54" y="951"/>
                      <a:pt x="54" y="951"/>
                    </a:cubicBezTo>
                    <a:cubicBezTo>
                      <a:pt x="18" y="977"/>
                      <a:pt x="0" y="1013"/>
                      <a:pt x="9" y="1031"/>
                    </a:cubicBezTo>
                    <a:cubicBezTo>
                      <a:pt x="27" y="1039"/>
                      <a:pt x="63" y="1022"/>
                      <a:pt x="98" y="986"/>
                    </a:cubicBezTo>
                    <a:cubicBezTo>
                      <a:pt x="98" y="986"/>
                      <a:pt x="116" y="968"/>
                      <a:pt x="160" y="933"/>
                    </a:cubicBezTo>
                    <a:cubicBezTo>
                      <a:pt x="196" y="897"/>
                      <a:pt x="258" y="853"/>
                      <a:pt x="320" y="791"/>
                    </a:cubicBezTo>
                    <a:cubicBezTo>
                      <a:pt x="498" y="658"/>
                      <a:pt x="675" y="533"/>
                      <a:pt x="871" y="418"/>
                    </a:cubicBezTo>
                    <a:cubicBezTo>
                      <a:pt x="968" y="364"/>
                      <a:pt x="1075" y="311"/>
                      <a:pt x="1182" y="258"/>
                    </a:cubicBezTo>
                    <a:cubicBezTo>
                      <a:pt x="1279" y="213"/>
                      <a:pt x="1377" y="169"/>
                      <a:pt x="1466" y="142"/>
                    </a:cubicBezTo>
                    <a:cubicBezTo>
                      <a:pt x="1546" y="107"/>
                      <a:pt x="1617" y="89"/>
                      <a:pt x="1670" y="71"/>
                    </a:cubicBezTo>
                    <a:lnTo>
                      <a:pt x="1715" y="62"/>
                    </a:lnTo>
                    <a:cubicBezTo>
                      <a:pt x="1715" y="71"/>
                      <a:pt x="1723" y="80"/>
                      <a:pt x="1741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9" name="Google Shape;12289;p19"/>
              <p:cNvSpPr/>
              <p:nvPr/>
            </p:nvSpPr>
            <p:spPr>
              <a:xfrm>
                <a:off x="8688360" y="4239515"/>
                <a:ext cx="62774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34" extrusionOk="0">
                    <a:moveTo>
                      <a:pt x="756" y="81"/>
                    </a:moveTo>
                    <a:lnTo>
                      <a:pt x="765" y="81"/>
                    </a:lnTo>
                    <a:cubicBezTo>
                      <a:pt x="782" y="72"/>
                      <a:pt x="791" y="54"/>
                      <a:pt x="791" y="36"/>
                    </a:cubicBezTo>
                    <a:lnTo>
                      <a:pt x="791" y="27"/>
                    </a:lnTo>
                    <a:cubicBezTo>
                      <a:pt x="782" y="10"/>
                      <a:pt x="756" y="1"/>
                      <a:pt x="738" y="10"/>
                    </a:cubicBezTo>
                    <a:lnTo>
                      <a:pt x="729" y="19"/>
                    </a:lnTo>
                    <a:cubicBezTo>
                      <a:pt x="720" y="19"/>
                      <a:pt x="711" y="36"/>
                      <a:pt x="711" y="45"/>
                    </a:cubicBezTo>
                    <a:lnTo>
                      <a:pt x="694" y="54"/>
                    </a:lnTo>
                    <a:cubicBezTo>
                      <a:pt x="454" y="170"/>
                      <a:pt x="232" y="312"/>
                      <a:pt x="19" y="480"/>
                    </a:cubicBezTo>
                    <a:cubicBezTo>
                      <a:pt x="1" y="489"/>
                      <a:pt x="1" y="507"/>
                      <a:pt x="10" y="525"/>
                    </a:cubicBezTo>
                    <a:cubicBezTo>
                      <a:pt x="19" y="534"/>
                      <a:pt x="45" y="534"/>
                      <a:pt x="54" y="525"/>
                    </a:cubicBezTo>
                    <a:cubicBezTo>
                      <a:pt x="258" y="356"/>
                      <a:pt x="472" y="205"/>
                      <a:pt x="711" y="90"/>
                    </a:cubicBezTo>
                    <a:lnTo>
                      <a:pt x="729" y="81"/>
                    </a:lnTo>
                    <a:cubicBezTo>
                      <a:pt x="738" y="81"/>
                      <a:pt x="747" y="81"/>
                      <a:pt x="756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0" name="Google Shape;12290;p19"/>
              <p:cNvSpPr/>
              <p:nvPr/>
            </p:nvSpPr>
            <p:spPr>
              <a:xfrm>
                <a:off x="8692640" y="4252196"/>
                <a:ext cx="59207" cy="24016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03" extrusionOk="0">
                    <a:moveTo>
                      <a:pt x="702" y="81"/>
                    </a:moveTo>
                    <a:lnTo>
                      <a:pt x="711" y="81"/>
                    </a:lnTo>
                    <a:cubicBezTo>
                      <a:pt x="737" y="81"/>
                      <a:pt x="746" y="63"/>
                      <a:pt x="746" y="45"/>
                    </a:cubicBezTo>
                    <a:lnTo>
                      <a:pt x="746" y="36"/>
                    </a:lnTo>
                    <a:cubicBezTo>
                      <a:pt x="746" y="10"/>
                      <a:pt x="728" y="1"/>
                      <a:pt x="711" y="1"/>
                    </a:cubicBezTo>
                    <a:lnTo>
                      <a:pt x="693" y="1"/>
                    </a:lnTo>
                    <a:cubicBezTo>
                      <a:pt x="675" y="1"/>
                      <a:pt x="666" y="18"/>
                      <a:pt x="666" y="27"/>
                    </a:cubicBezTo>
                    <a:lnTo>
                      <a:pt x="649" y="27"/>
                    </a:lnTo>
                    <a:cubicBezTo>
                      <a:pt x="435" y="63"/>
                      <a:pt x="222" y="134"/>
                      <a:pt x="36" y="232"/>
                    </a:cubicBezTo>
                    <a:cubicBezTo>
                      <a:pt x="0" y="249"/>
                      <a:pt x="36" y="303"/>
                      <a:pt x="62" y="285"/>
                    </a:cubicBezTo>
                    <a:cubicBezTo>
                      <a:pt x="240" y="178"/>
                      <a:pt x="444" y="98"/>
                      <a:pt x="649" y="63"/>
                    </a:cubicBezTo>
                    <a:lnTo>
                      <a:pt x="675" y="63"/>
                    </a:lnTo>
                    <a:cubicBezTo>
                      <a:pt x="675" y="72"/>
                      <a:pt x="693" y="81"/>
                      <a:pt x="702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1" name="Google Shape;12291;p19"/>
              <p:cNvSpPr/>
              <p:nvPr/>
            </p:nvSpPr>
            <p:spPr>
              <a:xfrm>
                <a:off x="8638426" y="4146623"/>
                <a:ext cx="26790" cy="9859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4" extrusionOk="0">
                    <a:moveTo>
                      <a:pt x="249" y="36"/>
                    </a:moveTo>
                    <a:lnTo>
                      <a:pt x="249" y="18"/>
                    </a:lnTo>
                    <a:cubicBezTo>
                      <a:pt x="240" y="0"/>
                      <a:pt x="213" y="0"/>
                      <a:pt x="196" y="9"/>
                    </a:cubicBezTo>
                    <a:lnTo>
                      <a:pt x="187" y="18"/>
                    </a:lnTo>
                    <a:cubicBezTo>
                      <a:pt x="178" y="27"/>
                      <a:pt x="169" y="45"/>
                      <a:pt x="178" y="63"/>
                    </a:cubicBezTo>
                    <a:lnTo>
                      <a:pt x="178" y="63"/>
                    </a:lnTo>
                    <a:lnTo>
                      <a:pt x="178" y="63"/>
                    </a:lnTo>
                    <a:cubicBezTo>
                      <a:pt x="187" y="71"/>
                      <a:pt x="205" y="80"/>
                      <a:pt x="213" y="80"/>
                    </a:cubicBezTo>
                    <a:lnTo>
                      <a:pt x="213" y="80"/>
                    </a:lnTo>
                    <a:lnTo>
                      <a:pt x="222" y="107"/>
                    </a:lnTo>
                    <a:cubicBezTo>
                      <a:pt x="249" y="142"/>
                      <a:pt x="258" y="187"/>
                      <a:pt x="267" y="231"/>
                    </a:cubicBezTo>
                    <a:cubicBezTo>
                      <a:pt x="302" y="365"/>
                      <a:pt x="293" y="507"/>
                      <a:pt x="267" y="631"/>
                    </a:cubicBezTo>
                    <a:cubicBezTo>
                      <a:pt x="231" y="764"/>
                      <a:pt x="178" y="897"/>
                      <a:pt x="107" y="1013"/>
                    </a:cubicBezTo>
                    <a:cubicBezTo>
                      <a:pt x="54" y="1111"/>
                      <a:pt x="18" y="1182"/>
                      <a:pt x="18" y="1182"/>
                    </a:cubicBezTo>
                    <a:cubicBezTo>
                      <a:pt x="0" y="1199"/>
                      <a:pt x="0" y="1235"/>
                      <a:pt x="18" y="1244"/>
                    </a:cubicBezTo>
                    <a:cubicBezTo>
                      <a:pt x="36" y="1244"/>
                      <a:pt x="54" y="1235"/>
                      <a:pt x="71" y="1208"/>
                    </a:cubicBezTo>
                    <a:cubicBezTo>
                      <a:pt x="71" y="1208"/>
                      <a:pt x="107" y="1137"/>
                      <a:pt x="160" y="1040"/>
                    </a:cubicBezTo>
                    <a:cubicBezTo>
                      <a:pt x="222" y="915"/>
                      <a:pt x="276" y="782"/>
                      <a:pt x="311" y="649"/>
                    </a:cubicBezTo>
                    <a:cubicBezTo>
                      <a:pt x="338" y="507"/>
                      <a:pt x="338" y="365"/>
                      <a:pt x="311" y="222"/>
                    </a:cubicBezTo>
                    <a:cubicBezTo>
                      <a:pt x="293" y="178"/>
                      <a:pt x="276" y="134"/>
                      <a:pt x="258" y="89"/>
                    </a:cubicBezTo>
                    <a:lnTo>
                      <a:pt x="249" y="71"/>
                    </a:lnTo>
                    <a:lnTo>
                      <a:pt x="249" y="63"/>
                    </a:lnTo>
                    <a:cubicBezTo>
                      <a:pt x="249" y="54"/>
                      <a:pt x="258" y="45"/>
                      <a:pt x="249" y="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2" name="Google Shape;12292;p19"/>
              <p:cNvSpPr/>
              <p:nvPr/>
            </p:nvSpPr>
            <p:spPr>
              <a:xfrm>
                <a:off x="8627885" y="4126174"/>
                <a:ext cx="19022" cy="99392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54" extrusionOk="0">
                    <a:moveTo>
                      <a:pt x="80" y="27"/>
                    </a:moveTo>
                    <a:lnTo>
                      <a:pt x="71" y="19"/>
                    </a:lnTo>
                    <a:cubicBezTo>
                      <a:pt x="53" y="1"/>
                      <a:pt x="36" y="1"/>
                      <a:pt x="18" y="19"/>
                    </a:cubicBezTo>
                    <a:lnTo>
                      <a:pt x="18" y="19"/>
                    </a:lnTo>
                    <a:cubicBezTo>
                      <a:pt x="0" y="36"/>
                      <a:pt x="0" y="54"/>
                      <a:pt x="18" y="72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27" y="81"/>
                      <a:pt x="36" y="81"/>
                      <a:pt x="53" y="72"/>
                    </a:cubicBezTo>
                    <a:lnTo>
                      <a:pt x="53" y="81"/>
                    </a:lnTo>
                    <a:lnTo>
                      <a:pt x="62" y="99"/>
                    </a:lnTo>
                    <a:cubicBezTo>
                      <a:pt x="89" y="134"/>
                      <a:pt x="116" y="170"/>
                      <a:pt x="133" y="214"/>
                    </a:cubicBezTo>
                    <a:cubicBezTo>
                      <a:pt x="178" y="338"/>
                      <a:pt x="204" y="472"/>
                      <a:pt x="195" y="614"/>
                    </a:cubicBezTo>
                    <a:cubicBezTo>
                      <a:pt x="178" y="747"/>
                      <a:pt x="151" y="880"/>
                      <a:pt x="107" y="1013"/>
                    </a:cubicBezTo>
                    <a:cubicBezTo>
                      <a:pt x="71" y="1120"/>
                      <a:pt x="44" y="1191"/>
                      <a:pt x="44" y="1191"/>
                    </a:cubicBezTo>
                    <a:cubicBezTo>
                      <a:pt x="36" y="1218"/>
                      <a:pt x="36" y="1244"/>
                      <a:pt x="53" y="1253"/>
                    </a:cubicBezTo>
                    <a:cubicBezTo>
                      <a:pt x="71" y="1253"/>
                      <a:pt x="89" y="1235"/>
                      <a:pt x="98" y="1209"/>
                    </a:cubicBezTo>
                    <a:cubicBezTo>
                      <a:pt x="98" y="1209"/>
                      <a:pt x="124" y="1138"/>
                      <a:pt x="160" y="1022"/>
                    </a:cubicBezTo>
                    <a:cubicBezTo>
                      <a:pt x="195" y="889"/>
                      <a:pt x="222" y="756"/>
                      <a:pt x="231" y="614"/>
                    </a:cubicBezTo>
                    <a:cubicBezTo>
                      <a:pt x="240" y="472"/>
                      <a:pt x="213" y="329"/>
                      <a:pt x="160" y="196"/>
                    </a:cubicBezTo>
                    <a:cubicBezTo>
                      <a:pt x="142" y="152"/>
                      <a:pt x="116" y="116"/>
                      <a:pt x="89" y="81"/>
                    </a:cubicBezTo>
                    <a:lnTo>
                      <a:pt x="71" y="54"/>
                    </a:lnTo>
                    <a:lnTo>
                      <a:pt x="71" y="54"/>
                    </a:lnTo>
                    <a:cubicBezTo>
                      <a:pt x="80" y="45"/>
                      <a:pt x="80" y="36"/>
                      <a:pt x="80" y="2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3" name="Google Shape;12293;p19"/>
              <p:cNvSpPr/>
              <p:nvPr/>
            </p:nvSpPr>
            <p:spPr>
              <a:xfrm>
                <a:off x="8675044" y="4234600"/>
                <a:ext cx="99313" cy="24729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312" extrusionOk="0">
                    <a:moveTo>
                      <a:pt x="1181" y="160"/>
                    </a:moveTo>
                    <a:lnTo>
                      <a:pt x="1190" y="169"/>
                    </a:lnTo>
                    <a:cubicBezTo>
                      <a:pt x="1199" y="178"/>
                      <a:pt x="1226" y="178"/>
                      <a:pt x="1235" y="169"/>
                    </a:cubicBezTo>
                    <a:lnTo>
                      <a:pt x="1244" y="160"/>
                    </a:lnTo>
                    <a:cubicBezTo>
                      <a:pt x="1252" y="143"/>
                      <a:pt x="1252" y="125"/>
                      <a:pt x="1235" y="107"/>
                    </a:cubicBezTo>
                    <a:lnTo>
                      <a:pt x="1226" y="107"/>
                    </a:lnTo>
                    <a:lnTo>
                      <a:pt x="1226" y="107"/>
                    </a:lnTo>
                    <a:cubicBezTo>
                      <a:pt x="1208" y="107"/>
                      <a:pt x="1199" y="107"/>
                      <a:pt x="1181" y="107"/>
                    </a:cubicBezTo>
                    <a:lnTo>
                      <a:pt x="1181" y="107"/>
                    </a:lnTo>
                    <a:lnTo>
                      <a:pt x="1155" y="98"/>
                    </a:lnTo>
                    <a:cubicBezTo>
                      <a:pt x="1110" y="72"/>
                      <a:pt x="1075" y="54"/>
                      <a:pt x="1022" y="45"/>
                    </a:cubicBezTo>
                    <a:cubicBezTo>
                      <a:pt x="888" y="9"/>
                      <a:pt x="746" y="1"/>
                      <a:pt x="604" y="27"/>
                    </a:cubicBezTo>
                    <a:cubicBezTo>
                      <a:pt x="471" y="54"/>
                      <a:pt x="338" y="98"/>
                      <a:pt x="213" y="160"/>
                    </a:cubicBezTo>
                    <a:cubicBezTo>
                      <a:pt x="107" y="214"/>
                      <a:pt x="45" y="249"/>
                      <a:pt x="45" y="249"/>
                    </a:cubicBezTo>
                    <a:cubicBezTo>
                      <a:pt x="18" y="258"/>
                      <a:pt x="0" y="285"/>
                      <a:pt x="9" y="294"/>
                    </a:cubicBezTo>
                    <a:cubicBezTo>
                      <a:pt x="9" y="311"/>
                      <a:pt x="45" y="311"/>
                      <a:pt x="71" y="294"/>
                    </a:cubicBezTo>
                    <a:cubicBezTo>
                      <a:pt x="71" y="294"/>
                      <a:pt x="133" y="258"/>
                      <a:pt x="231" y="214"/>
                    </a:cubicBezTo>
                    <a:cubicBezTo>
                      <a:pt x="355" y="152"/>
                      <a:pt x="480" y="98"/>
                      <a:pt x="613" y="72"/>
                    </a:cubicBezTo>
                    <a:cubicBezTo>
                      <a:pt x="746" y="45"/>
                      <a:pt x="888" y="45"/>
                      <a:pt x="1013" y="81"/>
                    </a:cubicBezTo>
                    <a:cubicBezTo>
                      <a:pt x="1057" y="89"/>
                      <a:pt x="1101" y="107"/>
                      <a:pt x="1137" y="125"/>
                    </a:cubicBezTo>
                    <a:lnTo>
                      <a:pt x="1164" y="143"/>
                    </a:lnTo>
                    <a:lnTo>
                      <a:pt x="1164" y="143"/>
                    </a:lnTo>
                    <a:cubicBezTo>
                      <a:pt x="1164" y="143"/>
                      <a:pt x="1173" y="152"/>
                      <a:pt x="1181" y="16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4" name="Google Shape;12294;p19"/>
              <p:cNvSpPr/>
              <p:nvPr/>
            </p:nvSpPr>
            <p:spPr>
              <a:xfrm>
                <a:off x="8664503" y="4262658"/>
                <a:ext cx="154716" cy="47477"/>
              </a:xfrm>
              <a:custGeom>
                <a:avLst/>
                <a:gdLst/>
                <a:ahLst/>
                <a:cxnLst/>
                <a:rect l="l" t="t" r="r" b="b"/>
                <a:pathLst>
                  <a:path w="1952" h="599" extrusionOk="0">
                    <a:moveTo>
                      <a:pt x="1602" y="0"/>
                    </a:moveTo>
                    <a:cubicBezTo>
                      <a:pt x="1566" y="0"/>
                      <a:pt x="1528" y="3"/>
                      <a:pt x="1492" y="11"/>
                    </a:cubicBezTo>
                    <a:cubicBezTo>
                      <a:pt x="1342" y="40"/>
                      <a:pt x="1091" y="76"/>
                      <a:pt x="858" y="76"/>
                    </a:cubicBezTo>
                    <a:cubicBezTo>
                      <a:pt x="732" y="76"/>
                      <a:pt x="611" y="65"/>
                      <a:pt x="515" y="37"/>
                    </a:cubicBezTo>
                    <a:cubicBezTo>
                      <a:pt x="454" y="18"/>
                      <a:pt x="394" y="8"/>
                      <a:pt x="339" y="8"/>
                    </a:cubicBezTo>
                    <a:cubicBezTo>
                      <a:pt x="144" y="8"/>
                      <a:pt x="1" y="122"/>
                      <a:pt x="35" y="295"/>
                    </a:cubicBezTo>
                    <a:cubicBezTo>
                      <a:pt x="144" y="478"/>
                      <a:pt x="337" y="599"/>
                      <a:pt x="551" y="599"/>
                    </a:cubicBezTo>
                    <a:cubicBezTo>
                      <a:pt x="566" y="599"/>
                      <a:pt x="580" y="598"/>
                      <a:pt x="595" y="597"/>
                    </a:cubicBezTo>
                    <a:cubicBezTo>
                      <a:pt x="995" y="579"/>
                      <a:pt x="1528" y="402"/>
                      <a:pt x="1758" y="233"/>
                    </a:cubicBezTo>
                    <a:cubicBezTo>
                      <a:pt x="1952" y="92"/>
                      <a:pt x="1790" y="0"/>
                      <a:pt x="1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5" name="Google Shape;12295;p19"/>
              <p:cNvSpPr/>
              <p:nvPr/>
            </p:nvSpPr>
            <p:spPr>
              <a:xfrm>
                <a:off x="8593328" y="4167864"/>
                <a:ext cx="156380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564" extrusionOk="0">
                    <a:moveTo>
                      <a:pt x="73" y="0"/>
                    </a:moveTo>
                    <a:cubicBezTo>
                      <a:pt x="28" y="0"/>
                      <a:pt x="1" y="87"/>
                      <a:pt x="1" y="336"/>
                    </a:cubicBezTo>
                    <a:cubicBezTo>
                      <a:pt x="1" y="1113"/>
                      <a:pt x="387" y="1563"/>
                      <a:pt x="988" y="1563"/>
                    </a:cubicBezTo>
                    <a:cubicBezTo>
                      <a:pt x="1005" y="1563"/>
                      <a:pt x="1022" y="1563"/>
                      <a:pt x="1040" y="1562"/>
                    </a:cubicBezTo>
                    <a:cubicBezTo>
                      <a:pt x="1386" y="1553"/>
                      <a:pt x="1973" y="1260"/>
                      <a:pt x="1626" y="1224"/>
                    </a:cubicBezTo>
                    <a:cubicBezTo>
                      <a:pt x="1271" y="1189"/>
                      <a:pt x="1333" y="1118"/>
                      <a:pt x="1004" y="789"/>
                    </a:cubicBezTo>
                    <a:cubicBezTo>
                      <a:pt x="667" y="470"/>
                      <a:pt x="623" y="585"/>
                      <a:pt x="401" y="372"/>
                    </a:cubicBezTo>
                    <a:cubicBezTo>
                      <a:pt x="268" y="234"/>
                      <a:pt x="146" y="0"/>
                      <a:pt x="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296" name="Google Shape;12296;p19"/>
            <p:cNvGrpSpPr/>
            <p:nvPr/>
          </p:nvGrpSpPr>
          <p:grpSpPr>
            <a:xfrm rot="10800000" flipH="1">
              <a:off x="7482309" y="142762"/>
              <a:ext cx="234778" cy="228176"/>
              <a:chOff x="1103345" y="2653993"/>
              <a:chExt cx="520458" cy="505933"/>
            </a:xfrm>
          </p:grpSpPr>
          <p:sp>
            <p:nvSpPr>
              <p:cNvPr id="12297" name="Google Shape;12297;p19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298" name="Google Shape;12298;p19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2299" name="Google Shape;12299;p19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0" name="Google Shape;12300;p19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1" name="Google Shape;12301;p19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2" name="Google Shape;12302;p19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3" name="Google Shape;12303;p19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4" name="Google Shape;12304;p19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5" name="Google Shape;12305;p19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6" name="Google Shape;12306;p19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7" name="Google Shape;12307;p19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8" name="Google Shape;12308;p19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09" name="Google Shape;12309;p19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0" name="Google Shape;12310;p19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1" name="Google Shape;12311;p19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2" name="Google Shape;12312;p19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3" name="Google Shape;12313;p19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4" name="Google Shape;12314;p19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5" name="Google Shape;12315;p19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316" name="Google Shape;12316;p19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2317" name="Google Shape;12317;p19"/>
          <p:cNvGrpSpPr/>
          <p:nvPr/>
        </p:nvGrpSpPr>
        <p:grpSpPr>
          <a:xfrm>
            <a:off x="-69706" y="4049223"/>
            <a:ext cx="2187555" cy="1141893"/>
            <a:chOff x="-69706" y="4049223"/>
            <a:chExt cx="2187555" cy="1141893"/>
          </a:xfrm>
        </p:grpSpPr>
        <p:sp>
          <p:nvSpPr>
            <p:cNvPr id="12318" name="Google Shape;12318;p19"/>
            <p:cNvSpPr/>
            <p:nvPr/>
          </p:nvSpPr>
          <p:spPr>
            <a:xfrm rot="-4783708">
              <a:off x="297870" y="4508931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19"/>
            <p:cNvSpPr/>
            <p:nvPr/>
          </p:nvSpPr>
          <p:spPr>
            <a:xfrm rot="-4783708">
              <a:off x="398248" y="4664429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19"/>
            <p:cNvSpPr/>
            <p:nvPr/>
          </p:nvSpPr>
          <p:spPr>
            <a:xfrm rot="-4783708">
              <a:off x="-13287" y="4251631"/>
              <a:ext cx="78469" cy="45397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19"/>
            <p:cNvSpPr/>
            <p:nvPr/>
          </p:nvSpPr>
          <p:spPr>
            <a:xfrm rot="-4783708">
              <a:off x="55941" y="4061996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19"/>
            <p:cNvSpPr/>
            <p:nvPr/>
          </p:nvSpPr>
          <p:spPr>
            <a:xfrm rot="-4783708">
              <a:off x="66486" y="4340386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19"/>
            <p:cNvSpPr/>
            <p:nvPr/>
          </p:nvSpPr>
          <p:spPr>
            <a:xfrm rot="-4783708">
              <a:off x="559255" y="4623188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19"/>
            <p:cNvSpPr/>
            <p:nvPr/>
          </p:nvSpPr>
          <p:spPr>
            <a:xfrm rot="-4783708">
              <a:off x="184672" y="4255690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19"/>
            <p:cNvSpPr/>
            <p:nvPr/>
          </p:nvSpPr>
          <p:spPr>
            <a:xfrm rot="-4783708">
              <a:off x="458657" y="4521123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19"/>
            <p:cNvSpPr/>
            <p:nvPr/>
          </p:nvSpPr>
          <p:spPr>
            <a:xfrm rot="-4783708">
              <a:off x="-62932" y="4897496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19"/>
            <p:cNvSpPr/>
            <p:nvPr/>
          </p:nvSpPr>
          <p:spPr>
            <a:xfrm rot="-4783708">
              <a:off x="602373" y="5020425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19"/>
            <p:cNvSpPr/>
            <p:nvPr/>
          </p:nvSpPr>
          <p:spPr>
            <a:xfrm rot="-4783708">
              <a:off x="742852" y="4997151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19"/>
            <p:cNvSpPr/>
            <p:nvPr/>
          </p:nvSpPr>
          <p:spPr>
            <a:xfrm rot="-4783708">
              <a:off x="376894" y="5023358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19"/>
            <p:cNvSpPr/>
            <p:nvPr/>
          </p:nvSpPr>
          <p:spPr>
            <a:xfrm rot="-4783708">
              <a:off x="690544" y="4920184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19"/>
            <p:cNvSpPr/>
            <p:nvPr/>
          </p:nvSpPr>
          <p:spPr>
            <a:xfrm rot="-4783708">
              <a:off x="-44506" y="5026418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19"/>
            <p:cNvSpPr/>
            <p:nvPr/>
          </p:nvSpPr>
          <p:spPr>
            <a:xfrm rot="-4783708">
              <a:off x="56178" y="4796202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19"/>
            <p:cNvSpPr/>
            <p:nvPr/>
          </p:nvSpPr>
          <p:spPr>
            <a:xfrm rot="-4783708">
              <a:off x="62461" y="5137943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19"/>
            <p:cNvSpPr/>
            <p:nvPr/>
          </p:nvSpPr>
          <p:spPr>
            <a:xfrm rot="-4783708">
              <a:off x="256807" y="4914268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19"/>
            <p:cNvSpPr/>
            <p:nvPr/>
          </p:nvSpPr>
          <p:spPr>
            <a:xfrm rot="-4783708">
              <a:off x="247952" y="5074867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19"/>
            <p:cNvSpPr/>
            <p:nvPr/>
          </p:nvSpPr>
          <p:spPr>
            <a:xfrm rot="-4783708">
              <a:off x="373366" y="4755996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19"/>
            <p:cNvSpPr/>
            <p:nvPr/>
          </p:nvSpPr>
          <p:spPr>
            <a:xfrm rot="-4783708">
              <a:off x="501178" y="5063658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19"/>
            <p:cNvSpPr/>
            <p:nvPr/>
          </p:nvSpPr>
          <p:spPr>
            <a:xfrm rot="-4783708">
              <a:off x="496590" y="4932877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19"/>
            <p:cNvSpPr/>
            <p:nvPr/>
          </p:nvSpPr>
          <p:spPr>
            <a:xfrm rot="-4783708">
              <a:off x="875849" y="4917541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19"/>
            <p:cNvSpPr/>
            <p:nvPr/>
          </p:nvSpPr>
          <p:spPr>
            <a:xfrm rot="-4783708">
              <a:off x="537709" y="4830892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19"/>
            <p:cNvSpPr/>
            <p:nvPr/>
          </p:nvSpPr>
          <p:spPr>
            <a:xfrm rot="-4783708">
              <a:off x="615085" y="4528262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19"/>
            <p:cNvSpPr/>
            <p:nvPr/>
          </p:nvSpPr>
          <p:spPr>
            <a:xfrm rot="-4783708">
              <a:off x="1008118" y="4812334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19"/>
            <p:cNvSpPr/>
            <p:nvPr/>
          </p:nvSpPr>
          <p:spPr>
            <a:xfrm rot="-4783708">
              <a:off x="123411" y="4946487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19"/>
            <p:cNvSpPr/>
            <p:nvPr/>
          </p:nvSpPr>
          <p:spPr>
            <a:xfrm rot="-4783708">
              <a:off x="1647252" y="4948751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19"/>
            <p:cNvSpPr/>
            <p:nvPr/>
          </p:nvSpPr>
          <p:spPr>
            <a:xfrm rot="-4783708">
              <a:off x="612581" y="4696908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19"/>
            <p:cNvSpPr/>
            <p:nvPr/>
          </p:nvSpPr>
          <p:spPr>
            <a:xfrm rot="-4783708">
              <a:off x="1575644" y="5086109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19"/>
            <p:cNvSpPr/>
            <p:nvPr/>
          </p:nvSpPr>
          <p:spPr>
            <a:xfrm rot="-4783708">
              <a:off x="1801457" y="4834780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19"/>
            <p:cNvSpPr/>
            <p:nvPr/>
          </p:nvSpPr>
          <p:spPr>
            <a:xfrm rot="-4783708">
              <a:off x="1502328" y="4703839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19"/>
            <p:cNvSpPr/>
            <p:nvPr/>
          </p:nvSpPr>
          <p:spPr>
            <a:xfrm rot="-4783708">
              <a:off x="1088536" y="4737818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19"/>
            <p:cNvSpPr/>
            <p:nvPr/>
          </p:nvSpPr>
          <p:spPr>
            <a:xfrm rot="-4783708">
              <a:off x="1916557" y="4995493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19"/>
            <p:cNvSpPr/>
            <p:nvPr/>
          </p:nvSpPr>
          <p:spPr>
            <a:xfrm rot="-4783708">
              <a:off x="366327" y="4339242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19"/>
            <p:cNvSpPr/>
            <p:nvPr/>
          </p:nvSpPr>
          <p:spPr>
            <a:xfrm rot="-4783708">
              <a:off x="1023266" y="4929871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19"/>
            <p:cNvSpPr/>
            <p:nvPr/>
          </p:nvSpPr>
          <p:spPr>
            <a:xfrm rot="-4783708">
              <a:off x="1101015" y="5060020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19"/>
            <p:cNvSpPr/>
            <p:nvPr/>
          </p:nvSpPr>
          <p:spPr>
            <a:xfrm rot="-4783708">
              <a:off x="1047102" y="5022827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19"/>
            <p:cNvSpPr/>
            <p:nvPr/>
          </p:nvSpPr>
          <p:spPr>
            <a:xfrm rot="-4783708">
              <a:off x="2083912" y="5022928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19"/>
            <p:cNvSpPr/>
            <p:nvPr/>
          </p:nvSpPr>
          <p:spPr>
            <a:xfrm rot="-4783708">
              <a:off x="1593396" y="4867717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19"/>
            <p:cNvSpPr/>
            <p:nvPr/>
          </p:nvSpPr>
          <p:spPr>
            <a:xfrm rot="6016292">
              <a:off x="1248672" y="4927632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19"/>
            <p:cNvSpPr/>
            <p:nvPr/>
          </p:nvSpPr>
          <p:spPr>
            <a:xfrm rot="6016292">
              <a:off x="828022" y="4689064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19"/>
            <p:cNvSpPr/>
            <p:nvPr/>
          </p:nvSpPr>
          <p:spPr>
            <a:xfrm rot="6016292">
              <a:off x="1412206" y="5050306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19"/>
            <p:cNvSpPr/>
            <p:nvPr/>
          </p:nvSpPr>
          <p:spPr>
            <a:xfrm rot="6016292">
              <a:off x="2019454" y="4766080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19"/>
            <p:cNvSpPr/>
            <p:nvPr/>
          </p:nvSpPr>
          <p:spPr>
            <a:xfrm rot="6016292">
              <a:off x="109946" y="4611502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19"/>
            <p:cNvSpPr/>
            <p:nvPr/>
          </p:nvSpPr>
          <p:spPr>
            <a:xfrm rot="6016292">
              <a:off x="-23963" y="4510952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19"/>
            <p:cNvSpPr/>
            <p:nvPr/>
          </p:nvSpPr>
          <p:spPr>
            <a:xfrm rot="6016292">
              <a:off x="1780919" y="5137672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19"/>
            <p:cNvSpPr/>
            <p:nvPr/>
          </p:nvSpPr>
          <p:spPr>
            <a:xfrm rot="6016292">
              <a:off x="1404274" y="4811149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19"/>
            <p:cNvSpPr/>
            <p:nvPr/>
          </p:nvSpPr>
          <p:spPr>
            <a:xfrm rot="6016292">
              <a:off x="875837" y="5083486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19"/>
            <p:cNvSpPr/>
            <p:nvPr/>
          </p:nvSpPr>
          <p:spPr>
            <a:xfrm rot="6016292">
              <a:off x="833302" y="4807161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19"/>
            <p:cNvSpPr/>
            <p:nvPr/>
          </p:nvSpPr>
          <p:spPr>
            <a:xfrm rot="10183708" flipH="1">
              <a:off x="138928" y="4429742"/>
              <a:ext cx="65095" cy="127965"/>
            </a:xfrm>
            <a:custGeom>
              <a:avLst/>
              <a:gdLst/>
              <a:ahLst/>
              <a:cxnLst/>
              <a:rect l="l" t="t" r="r" b="b"/>
              <a:pathLst>
                <a:path w="2604" h="5119" extrusionOk="0">
                  <a:moveTo>
                    <a:pt x="1916" y="0"/>
                  </a:moveTo>
                  <a:cubicBezTo>
                    <a:pt x="1862" y="0"/>
                    <a:pt x="1809" y="9"/>
                    <a:pt x="1759" y="25"/>
                  </a:cubicBezTo>
                  <a:cubicBezTo>
                    <a:pt x="1548" y="96"/>
                    <a:pt x="1337" y="307"/>
                    <a:pt x="1407" y="588"/>
                  </a:cubicBezTo>
                  <a:cubicBezTo>
                    <a:pt x="1337" y="1362"/>
                    <a:pt x="985" y="2136"/>
                    <a:pt x="352" y="2628"/>
                  </a:cubicBezTo>
                  <a:cubicBezTo>
                    <a:pt x="0" y="3050"/>
                    <a:pt x="141" y="3332"/>
                    <a:pt x="633" y="3332"/>
                  </a:cubicBezTo>
                  <a:cubicBezTo>
                    <a:pt x="670" y="3328"/>
                    <a:pt x="704" y="3326"/>
                    <a:pt x="737" y="3326"/>
                  </a:cubicBezTo>
                  <a:cubicBezTo>
                    <a:pt x="1330" y="3326"/>
                    <a:pt x="1281" y="3909"/>
                    <a:pt x="1548" y="4176"/>
                  </a:cubicBezTo>
                  <a:cubicBezTo>
                    <a:pt x="1548" y="4246"/>
                    <a:pt x="1548" y="4387"/>
                    <a:pt x="1548" y="4528"/>
                  </a:cubicBezTo>
                  <a:cubicBezTo>
                    <a:pt x="1548" y="4809"/>
                    <a:pt x="1548" y="5020"/>
                    <a:pt x="1900" y="5090"/>
                  </a:cubicBezTo>
                  <a:cubicBezTo>
                    <a:pt x="1937" y="5109"/>
                    <a:pt x="1980" y="5118"/>
                    <a:pt x="2024" y="5118"/>
                  </a:cubicBezTo>
                  <a:cubicBezTo>
                    <a:pt x="2143" y="5118"/>
                    <a:pt x="2270" y="5053"/>
                    <a:pt x="2322" y="4950"/>
                  </a:cubicBezTo>
                  <a:cubicBezTo>
                    <a:pt x="2533" y="4739"/>
                    <a:pt x="2322" y="4528"/>
                    <a:pt x="2251" y="4246"/>
                  </a:cubicBezTo>
                  <a:cubicBezTo>
                    <a:pt x="2111" y="3543"/>
                    <a:pt x="1548" y="2910"/>
                    <a:pt x="1829" y="2136"/>
                  </a:cubicBezTo>
                  <a:cubicBezTo>
                    <a:pt x="1900" y="1854"/>
                    <a:pt x="1900" y="1573"/>
                    <a:pt x="2181" y="1362"/>
                  </a:cubicBezTo>
                  <a:cubicBezTo>
                    <a:pt x="2533" y="1081"/>
                    <a:pt x="2603" y="659"/>
                    <a:pt x="2322" y="307"/>
                  </a:cubicBezTo>
                  <a:cubicBezTo>
                    <a:pt x="2268" y="92"/>
                    <a:pt x="2091" y="0"/>
                    <a:pt x="1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19"/>
            <p:cNvSpPr/>
            <p:nvPr/>
          </p:nvSpPr>
          <p:spPr>
            <a:xfrm rot="10183708" flipH="1">
              <a:off x="1259336" y="4746324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19"/>
            <p:cNvSpPr/>
            <p:nvPr/>
          </p:nvSpPr>
          <p:spPr>
            <a:xfrm rot="10183708" flipH="1">
              <a:off x="1223928" y="5051251"/>
              <a:ext cx="80919" cy="92618"/>
            </a:xfrm>
            <a:custGeom>
              <a:avLst/>
              <a:gdLst/>
              <a:ahLst/>
              <a:cxnLst/>
              <a:rect l="l" t="t" r="r" b="b"/>
              <a:pathLst>
                <a:path w="3237" h="3705" extrusionOk="0">
                  <a:moveTo>
                    <a:pt x="2040" y="1"/>
                  </a:moveTo>
                  <a:cubicBezTo>
                    <a:pt x="1829" y="1"/>
                    <a:pt x="1618" y="71"/>
                    <a:pt x="1548" y="282"/>
                  </a:cubicBezTo>
                  <a:cubicBezTo>
                    <a:pt x="1407" y="563"/>
                    <a:pt x="1478" y="845"/>
                    <a:pt x="1689" y="985"/>
                  </a:cubicBezTo>
                  <a:cubicBezTo>
                    <a:pt x="1829" y="1126"/>
                    <a:pt x="2040" y="1126"/>
                    <a:pt x="2040" y="1337"/>
                  </a:cubicBezTo>
                  <a:cubicBezTo>
                    <a:pt x="1829" y="1830"/>
                    <a:pt x="1407" y="2252"/>
                    <a:pt x="844" y="2463"/>
                  </a:cubicBezTo>
                  <a:cubicBezTo>
                    <a:pt x="757" y="2448"/>
                    <a:pt x="673" y="2440"/>
                    <a:pt x="593" y="2440"/>
                  </a:cubicBezTo>
                  <a:cubicBezTo>
                    <a:pt x="289" y="2440"/>
                    <a:pt x="56" y="2565"/>
                    <a:pt x="0" y="2955"/>
                  </a:cubicBezTo>
                  <a:cubicBezTo>
                    <a:pt x="0" y="3307"/>
                    <a:pt x="211" y="3588"/>
                    <a:pt x="493" y="3659"/>
                  </a:cubicBezTo>
                  <a:cubicBezTo>
                    <a:pt x="565" y="3691"/>
                    <a:pt x="633" y="3705"/>
                    <a:pt x="699" y="3705"/>
                  </a:cubicBezTo>
                  <a:cubicBezTo>
                    <a:pt x="1105" y="3705"/>
                    <a:pt x="1407" y="3181"/>
                    <a:pt x="1825" y="3181"/>
                  </a:cubicBezTo>
                  <a:cubicBezTo>
                    <a:pt x="1934" y="3181"/>
                    <a:pt x="2052" y="3216"/>
                    <a:pt x="2181" y="3307"/>
                  </a:cubicBezTo>
                  <a:cubicBezTo>
                    <a:pt x="2251" y="3307"/>
                    <a:pt x="2462" y="3166"/>
                    <a:pt x="2462" y="3096"/>
                  </a:cubicBezTo>
                  <a:cubicBezTo>
                    <a:pt x="2603" y="2744"/>
                    <a:pt x="2814" y="2533"/>
                    <a:pt x="2955" y="2181"/>
                  </a:cubicBezTo>
                  <a:cubicBezTo>
                    <a:pt x="3166" y="1830"/>
                    <a:pt x="3236" y="1408"/>
                    <a:pt x="2814" y="1197"/>
                  </a:cubicBezTo>
                  <a:cubicBezTo>
                    <a:pt x="2533" y="1126"/>
                    <a:pt x="2392" y="845"/>
                    <a:pt x="2462" y="563"/>
                  </a:cubicBezTo>
                  <a:cubicBezTo>
                    <a:pt x="2533" y="282"/>
                    <a:pt x="2322" y="71"/>
                    <a:pt x="20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19"/>
            <p:cNvSpPr/>
            <p:nvPr/>
          </p:nvSpPr>
          <p:spPr>
            <a:xfrm rot="10183708" flipH="1">
              <a:off x="1834106" y="4959737"/>
              <a:ext cx="38722" cy="43997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19"/>
            <p:cNvSpPr/>
            <p:nvPr/>
          </p:nvSpPr>
          <p:spPr>
            <a:xfrm rot="10183708" flipH="1">
              <a:off x="1780007" y="4968389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74" y="0"/>
                  </a:moveTo>
                  <a:cubicBezTo>
                    <a:pt x="226" y="0"/>
                    <a:pt x="7" y="252"/>
                    <a:pt x="70" y="503"/>
                  </a:cubicBezTo>
                  <a:cubicBezTo>
                    <a:pt x="0" y="785"/>
                    <a:pt x="281" y="1066"/>
                    <a:pt x="633" y="1066"/>
                  </a:cubicBezTo>
                  <a:cubicBezTo>
                    <a:pt x="844" y="996"/>
                    <a:pt x="1055" y="785"/>
                    <a:pt x="1055" y="503"/>
                  </a:cubicBezTo>
                  <a:cubicBezTo>
                    <a:pt x="1055" y="252"/>
                    <a:pt x="886" y="0"/>
                    <a:pt x="649" y="0"/>
                  </a:cubicBezTo>
                  <a:cubicBezTo>
                    <a:pt x="621" y="0"/>
                    <a:pt x="593" y="4"/>
                    <a:pt x="563" y="11"/>
                  </a:cubicBezTo>
                  <a:cubicBezTo>
                    <a:pt x="533" y="4"/>
                    <a:pt x="503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19"/>
            <p:cNvSpPr/>
            <p:nvPr/>
          </p:nvSpPr>
          <p:spPr>
            <a:xfrm rot="10183708" flipH="1">
              <a:off x="1590107" y="4710759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373" name="Google Shape;12373;p19"/>
            <p:cNvGrpSpPr/>
            <p:nvPr/>
          </p:nvGrpSpPr>
          <p:grpSpPr>
            <a:xfrm rot="-1277692">
              <a:off x="928698" y="4770229"/>
              <a:ext cx="263491" cy="228933"/>
              <a:chOff x="8560435" y="4067363"/>
              <a:chExt cx="279391" cy="242772"/>
            </a:xfrm>
          </p:grpSpPr>
          <p:sp>
            <p:nvSpPr>
              <p:cNvPr id="12374" name="Google Shape;12374;p19"/>
              <p:cNvSpPr/>
              <p:nvPr/>
            </p:nvSpPr>
            <p:spPr>
              <a:xfrm>
                <a:off x="8665850" y="4158591"/>
                <a:ext cx="173976" cy="131096"/>
              </a:xfrm>
              <a:custGeom>
                <a:avLst/>
                <a:gdLst/>
                <a:ahLst/>
                <a:cxnLst/>
                <a:rect l="l" t="t" r="r" b="b"/>
                <a:pathLst>
                  <a:path w="2195" h="1654" extrusionOk="0">
                    <a:moveTo>
                      <a:pt x="1689" y="1"/>
                    </a:moveTo>
                    <a:cubicBezTo>
                      <a:pt x="1564" y="1"/>
                      <a:pt x="1430" y="38"/>
                      <a:pt x="1306" y="98"/>
                    </a:cubicBezTo>
                    <a:cubicBezTo>
                      <a:pt x="933" y="276"/>
                      <a:pt x="782" y="622"/>
                      <a:pt x="400" y="826"/>
                    </a:cubicBezTo>
                    <a:cubicBezTo>
                      <a:pt x="27" y="1031"/>
                      <a:pt x="1" y="1333"/>
                      <a:pt x="1" y="1333"/>
                    </a:cubicBezTo>
                    <a:cubicBezTo>
                      <a:pt x="152" y="1573"/>
                      <a:pt x="418" y="1654"/>
                      <a:pt x="695" y="1654"/>
                    </a:cubicBezTo>
                    <a:cubicBezTo>
                      <a:pt x="887" y="1654"/>
                      <a:pt x="1085" y="1615"/>
                      <a:pt x="1253" y="1564"/>
                    </a:cubicBezTo>
                    <a:cubicBezTo>
                      <a:pt x="1653" y="1430"/>
                      <a:pt x="2194" y="1022"/>
                      <a:pt x="2186" y="613"/>
                    </a:cubicBezTo>
                    <a:cubicBezTo>
                      <a:pt x="2174" y="163"/>
                      <a:pt x="1950" y="1"/>
                      <a:pt x="16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5" name="Google Shape;12375;p19"/>
              <p:cNvSpPr/>
              <p:nvPr/>
            </p:nvSpPr>
            <p:spPr>
              <a:xfrm>
                <a:off x="8615917" y="4067363"/>
                <a:ext cx="136644" cy="196406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478" extrusionOk="0">
                    <a:moveTo>
                      <a:pt x="991" y="0"/>
                    </a:moveTo>
                    <a:cubicBezTo>
                      <a:pt x="813" y="0"/>
                      <a:pt x="352" y="102"/>
                      <a:pt x="142" y="592"/>
                    </a:cubicBezTo>
                    <a:cubicBezTo>
                      <a:pt x="0" y="956"/>
                      <a:pt x="0" y="1356"/>
                      <a:pt x="142" y="1720"/>
                    </a:cubicBezTo>
                    <a:cubicBezTo>
                      <a:pt x="308" y="2287"/>
                      <a:pt x="597" y="2478"/>
                      <a:pt x="871" y="2478"/>
                    </a:cubicBezTo>
                    <a:cubicBezTo>
                      <a:pt x="1185" y="2478"/>
                      <a:pt x="1479" y="2227"/>
                      <a:pt x="1545" y="2004"/>
                    </a:cubicBezTo>
                    <a:cubicBezTo>
                      <a:pt x="1670" y="1604"/>
                      <a:pt x="1723" y="1178"/>
                      <a:pt x="1696" y="752"/>
                    </a:cubicBezTo>
                    <a:cubicBezTo>
                      <a:pt x="1670" y="396"/>
                      <a:pt x="1146" y="32"/>
                      <a:pt x="1048" y="6"/>
                    </a:cubicBezTo>
                    <a:cubicBezTo>
                      <a:pt x="1036" y="2"/>
                      <a:pt x="1016" y="0"/>
                      <a:pt x="9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6" name="Google Shape;12376;p19"/>
              <p:cNvSpPr/>
              <p:nvPr/>
            </p:nvSpPr>
            <p:spPr>
              <a:xfrm>
                <a:off x="8560435" y="4100098"/>
                <a:ext cx="96380" cy="152734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1927" extrusionOk="0">
                    <a:moveTo>
                      <a:pt x="416" y="1"/>
                    </a:moveTo>
                    <a:cubicBezTo>
                      <a:pt x="223" y="1"/>
                      <a:pt x="0" y="602"/>
                      <a:pt x="123" y="1005"/>
                    </a:cubicBezTo>
                    <a:cubicBezTo>
                      <a:pt x="220" y="1280"/>
                      <a:pt x="371" y="1538"/>
                      <a:pt x="567" y="1751"/>
                    </a:cubicBezTo>
                    <a:cubicBezTo>
                      <a:pt x="644" y="1828"/>
                      <a:pt x="709" y="1926"/>
                      <a:pt x="816" y="1926"/>
                    </a:cubicBezTo>
                    <a:cubicBezTo>
                      <a:pt x="845" y="1926"/>
                      <a:pt x="877" y="1919"/>
                      <a:pt x="913" y="1902"/>
                    </a:cubicBezTo>
                    <a:cubicBezTo>
                      <a:pt x="1082" y="1822"/>
                      <a:pt x="1215" y="1404"/>
                      <a:pt x="1029" y="978"/>
                    </a:cubicBezTo>
                    <a:cubicBezTo>
                      <a:pt x="842" y="552"/>
                      <a:pt x="620" y="10"/>
                      <a:pt x="425" y="1"/>
                    </a:cubicBezTo>
                    <a:cubicBezTo>
                      <a:pt x="422" y="1"/>
                      <a:pt x="419" y="1"/>
                      <a:pt x="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7" name="Google Shape;12377;p19"/>
              <p:cNvSpPr/>
              <p:nvPr/>
            </p:nvSpPr>
            <p:spPr>
              <a:xfrm>
                <a:off x="8606009" y="4156213"/>
                <a:ext cx="14901" cy="63012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95" extrusionOk="0">
                    <a:moveTo>
                      <a:pt x="50" y="0"/>
                    </a:moveTo>
                    <a:cubicBezTo>
                      <a:pt x="46" y="0"/>
                      <a:pt x="41" y="1"/>
                      <a:pt x="36" y="4"/>
                    </a:cubicBezTo>
                    <a:lnTo>
                      <a:pt x="27" y="4"/>
                    </a:lnTo>
                    <a:cubicBezTo>
                      <a:pt x="10" y="4"/>
                      <a:pt x="1" y="21"/>
                      <a:pt x="10" y="39"/>
                    </a:cubicBezTo>
                    <a:lnTo>
                      <a:pt x="10" y="57"/>
                    </a:lnTo>
                    <a:cubicBezTo>
                      <a:pt x="10" y="66"/>
                      <a:pt x="18" y="75"/>
                      <a:pt x="36" y="75"/>
                    </a:cubicBezTo>
                    <a:lnTo>
                      <a:pt x="45" y="93"/>
                    </a:lnTo>
                    <a:cubicBezTo>
                      <a:pt x="98" y="315"/>
                      <a:pt x="125" y="537"/>
                      <a:pt x="134" y="759"/>
                    </a:cubicBezTo>
                    <a:cubicBezTo>
                      <a:pt x="125" y="776"/>
                      <a:pt x="143" y="794"/>
                      <a:pt x="161" y="794"/>
                    </a:cubicBezTo>
                    <a:cubicBezTo>
                      <a:pt x="178" y="794"/>
                      <a:pt x="187" y="776"/>
                      <a:pt x="187" y="759"/>
                    </a:cubicBezTo>
                    <a:cubicBezTo>
                      <a:pt x="178" y="528"/>
                      <a:pt x="134" y="306"/>
                      <a:pt x="72" y="93"/>
                    </a:cubicBezTo>
                    <a:lnTo>
                      <a:pt x="72" y="66"/>
                    </a:lnTo>
                    <a:cubicBezTo>
                      <a:pt x="81" y="57"/>
                      <a:pt x="81" y="48"/>
                      <a:pt x="81" y="39"/>
                    </a:cubicBezTo>
                    <a:lnTo>
                      <a:pt x="81" y="21"/>
                    </a:lnTo>
                    <a:cubicBezTo>
                      <a:pt x="74" y="8"/>
                      <a:pt x="63" y="0"/>
                      <a:pt x="5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8" name="Google Shape;12378;p19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27" y="0"/>
                    </a:move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9" name="Google Shape;12379;p19"/>
              <p:cNvSpPr/>
              <p:nvPr/>
            </p:nvSpPr>
            <p:spPr>
              <a:xfrm>
                <a:off x="8631372" y="4123400"/>
                <a:ext cx="43038" cy="11992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13" extrusionOk="0">
                    <a:moveTo>
                      <a:pt x="507" y="0"/>
                    </a:move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12" y="1512"/>
                      <a:pt x="16" y="1512"/>
                      <a:pt x="19" y="1512"/>
                    </a:cubicBezTo>
                    <a:cubicBezTo>
                      <a:pt x="36" y="1512"/>
                      <a:pt x="57" y="1495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0" name="Google Shape;12380;p19"/>
              <p:cNvSpPr/>
              <p:nvPr/>
            </p:nvSpPr>
            <p:spPr>
              <a:xfrm>
                <a:off x="8642627" y="4106993"/>
                <a:ext cx="72602" cy="14472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26" extrusionOk="0">
                    <a:moveTo>
                      <a:pt x="870" y="1"/>
                    </a:moveTo>
                    <a:cubicBezTo>
                      <a:pt x="856" y="1"/>
                      <a:pt x="843" y="15"/>
                      <a:pt x="835" y="30"/>
                    </a:cubicBezTo>
                    <a:lnTo>
                      <a:pt x="835" y="39"/>
                    </a:lnTo>
                    <a:cubicBezTo>
                      <a:pt x="835" y="56"/>
                      <a:pt x="835" y="65"/>
                      <a:pt x="844" y="74"/>
                    </a:cubicBezTo>
                    <a:lnTo>
                      <a:pt x="835" y="118"/>
                    </a:lnTo>
                    <a:cubicBezTo>
                      <a:pt x="818" y="163"/>
                      <a:pt x="791" y="234"/>
                      <a:pt x="764" y="314"/>
                    </a:cubicBezTo>
                    <a:cubicBezTo>
                      <a:pt x="702" y="483"/>
                      <a:pt x="613" y="705"/>
                      <a:pt x="507" y="918"/>
                    </a:cubicBezTo>
                    <a:cubicBezTo>
                      <a:pt x="409" y="1131"/>
                      <a:pt x="285" y="1335"/>
                      <a:pt x="196" y="1486"/>
                    </a:cubicBezTo>
                    <a:cubicBezTo>
                      <a:pt x="107" y="1637"/>
                      <a:pt x="36" y="1735"/>
                      <a:pt x="36" y="1735"/>
                    </a:cubicBezTo>
                    <a:cubicBezTo>
                      <a:pt x="9" y="1779"/>
                      <a:pt x="1" y="1815"/>
                      <a:pt x="18" y="1824"/>
                    </a:cubicBezTo>
                    <a:cubicBezTo>
                      <a:pt x="19" y="1825"/>
                      <a:pt x="21" y="1825"/>
                      <a:pt x="23" y="1825"/>
                    </a:cubicBezTo>
                    <a:cubicBezTo>
                      <a:pt x="36" y="1825"/>
                      <a:pt x="66" y="1800"/>
                      <a:pt x="89" y="1762"/>
                    </a:cubicBezTo>
                    <a:cubicBezTo>
                      <a:pt x="89" y="1762"/>
                      <a:pt x="152" y="1664"/>
                      <a:pt x="240" y="1513"/>
                    </a:cubicBezTo>
                    <a:cubicBezTo>
                      <a:pt x="338" y="1362"/>
                      <a:pt x="445" y="1149"/>
                      <a:pt x="551" y="936"/>
                    </a:cubicBezTo>
                    <a:cubicBezTo>
                      <a:pt x="649" y="714"/>
                      <a:pt x="738" y="491"/>
                      <a:pt x="791" y="323"/>
                    </a:cubicBezTo>
                    <a:cubicBezTo>
                      <a:pt x="827" y="243"/>
                      <a:pt x="844" y="172"/>
                      <a:pt x="862" y="118"/>
                    </a:cubicBezTo>
                    <a:lnTo>
                      <a:pt x="880" y="83"/>
                    </a:lnTo>
                    <a:cubicBezTo>
                      <a:pt x="889" y="83"/>
                      <a:pt x="906" y="74"/>
                      <a:pt x="906" y="65"/>
                    </a:cubicBezTo>
                    <a:lnTo>
                      <a:pt x="906" y="47"/>
                    </a:lnTo>
                    <a:cubicBezTo>
                      <a:pt x="915" y="30"/>
                      <a:pt x="906" y="12"/>
                      <a:pt x="889" y="3"/>
                    </a:cubicBezTo>
                    <a:lnTo>
                      <a:pt x="880" y="3"/>
                    </a:lnTo>
                    <a:cubicBezTo>
                      <a:pt x="877" y="1"/>
                      <a:pt x="873" y="1"/>
                      <a:pt x="870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1" name="Google Shape;12381;p19"/>
              <p:cNvSpPr/>
              <p:nvPr/>
            </p:nvSpPr>
            <p:spPr>
              <a:xfrm>
                <a:off x="8651108" y="4177296"/>
                <a:ext cx="53580" cy="79101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98" extrusionOk="0">
                    <a:moveTo>
                      <a:pt x="624" y="1"/>
                    </a:moveTo>
                    <a:cubicBezTo>
                      <a:pt x="609" y="1"/>
                      <a:pt x="595" y="9"/>
                      <a:pt x="595" y="22"/>
                    </a:cubicBezTo>
                    <a:lnTo>
                      <a:pt x="595" y="31"/>
                    </a:lnTo>
                    <a:cubicBezTo>
                      <a:pt x="586" y="49"/>
                      <a:pt x="595" y="57"/>
                      <a:pt x="604" y="66"/>
                    </a:cubicBezTo>
                    <a:lnTo>
                      <a:pt x="586" y="102"/>
                    </a:lnTo>
                    <a:cubicBezTo>
                      <a:pt x="577" y="120"/>
                      <a:pt x="560" y="164"/>
                      <a:pt x="533" y="208"/>
                    </a:cubicBezTo>
                    <a:cubicBezTo>
                      <a:pt x="489" y="297"/>
                      <a:pt x="426" y="413"/>
                      <a:pt x="347" y="519"/>
                    </a:cubicBezTo>
                    <a:cubicBezTo>
                      <a:pt x="275" y="626"/>
                      <a:pt x="196" y="732"/>
                      <a:pt x="133" y="812"/>
                    </a:cubicBezTo>
                    <a:cubicBezTo>
                      <a:pt x="80" y="892"/>
                      <a:pt x="27" y="937"/>
                      <a:pt x="27" y="937"/>
                    </a:cubicBezTo>
                    <a:cubicBezTo>
                      <a:pt x="9" y="963"/>
                      <a:pt x="0" y="981"/>
                      <a:pt x="18" y="990"/>
                    </a:cubicBezTo>
                    <a:cubicBezTo>
                      <a:pt x="21" y="995"/>
                      <a:pt x="25" y="997"/>
                      <a:pt x="30" y="997"/>
                    </a:cubicBezTo>
                    <a:cubicBezTo>
                      <a:pt x="42" y="997"/>
                      <a:pt x="59" y="985"/>
                      <a:pt x="71" y="972"/>
                    </a:cubicBezTo>
                    <a:cubicBezTo>
                      <a:pt x="71" y="972"/>
                      <a:pt x="116" y="928"/>
                      <a:pt x="169" y="848"/>
                    </a:cubicBezTo>
                    <a:cubicBezTo>
                      <a:pt x="231" y="768"/>
                      <a:pt x="311" y="661"/>
                      <a:pt x="382" y="546"/>
                    </a:cubicBezTo>
                    <a:cubicBezTo>
                      <a:pt x="444" y="439"/>
                      <a:pt x="506" y="333"/>
                      <a:pt x="560" y="226"/>
                    </a:cubicBezTo>
                    <a:cubicBezTo>
                      <a:pt x="577" y="182"/>
                      <a:pt x="595" y="146"/>
                      <a:pt x="613" y="111"/>
                    </a:cubicBezTo>
                    <a:cubicBezTo>
                      <a:pt x="622" y="84"/>
                      <a:pt x="622" y="84"/>
                      <a:pt x="622" y="84"/>
                    </a:cubicBezTo>
                    <a:cubicBezTo>
                      <a:pt x="640" y="84"/>
                      <a:pt x="649" y="75"/>
                      <a:pt x="657" y="66"/>
                    </a:cubicBezTo>
                    <a:lnTo>
                      <a:pt x="657" y="49"/>
                    </a:lnTo>
                    <a:cubicBezTo>
                      <a:pt x="675" y="31"/>
                      <a:pt x="666" y="13"/>
                      <a:pt x="649" y="4"/>
                    </a:cubicBezTo>
                    <a:lnTo>
                      <a:pt x="640" y="4"/>
                    </a:lnTo>
                    <a:cubicBezTo>
                      <a:pt x="635" y="2"/>
                      <a:pt x="629" y="1"/>
                      <a:pt x="62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2" name="Google Shape;12382;p19"/>
              <p:cNvSpPr/>
              <p:nvPr/>
            </p:nvSpPr>
            <p:spPr>
              <a:xfrm>
                <a:off x="8655309" y="4158115"/>
                <a:ext cx="88058" cy="10391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11" extrusionOk="0">
                    <a:moveTo>
                      <a:pt x="1054" y="1"/>
                    </a:moveTo>
                    <a:cubicBezTo>
                      <a:pt x="1044" y="1"/>
                      <a:pt x="1036" y="5"/>
                      <a:pt x="1031" y="15"/>
                    </a:cubicBezTo>
                    <a:lnTo>
                      <a:pt x="1022" y="33"/>
                    </a:lnTo>
                    <a:cubicBezTo>
                      <a:pt x="1022" y="42"/>
                      <a:pt x="1022" y="51"/>
                      <a:pt x="1022" y="69"/>
                    </a:cubicBezTo>
                    <a:lnTo>
                      <a:pt x="1004" y="95"/>
                    </a:lnTo>
                    <a:cubicBezTo>
                      <a:pt x="986" y="131"/>
                      <a:pt x="951" y="184"/>
                      <a:pt x="906" y="246"/>
                    </a:cubicBezTo>
                    <a:cubicBezTo>
                      <a:pt x="809" y="397"/>
                      <a:pt x="702" y="539"/>
                      <a:pt x="587" y="672"/>
                    </a:cubicBezTo>
                    <a:cubicBezTo>
                      <a:pt x="471" y="815"/>
                      <a:pt x="356" y="948"/>
                      <a:pt x="222" y="1072"/>
                    </a:cubicBezTo>
                    <a:cubicBezTo>
                      <a:pt x="116" y="1170"/>
                      <a:pt x="45" y="1241"/>
                      <a:pt x="45" y="1241"/>
                    </a:cubicBezTo>
                    <a:cubicBezTo>
                      <a:pt x="18" y="1268"/>
                      <a:pt x="0" y="1294"/>
                      <a:pt x="9" y="1303"/>
                    </a:cubicBezTo>
                    <a:cubicBezTo>
                      <a:pt x="14" y="1308"/>
                      <a:pt x="20" y="1310"/>
                      <a:pt x="26" y="1310"/>
                    </a:cubicBezTo>
                    <a:cubicBezTo>
                      <a:pt x="43" y="1310"/>
                      <a:pt x="64" y="1296"/>
                      <a:pt x="89" y="1276"/>
                    </a:cubicBezTo>
                    <a:cubicBezTo>
                      <a:pt x="89" y="1276"/>
                      <a:pt x="160" y="1214"/>
                      <a:pt x="267" y="1108"/>
                    </a:cubicBezTo>
                    <a:cubicBezTo>
                      <a:pt x="365" y="1001"/>
                      <a:pt x="498" y="859"/>
                      <a:pt x="622" y="708"/>
                    </a:cubicBezTo>
                    <a:cubicBezTo>
                      <a:pt x="746" y="548"/>
                      <a:pt x="862" y="388"/>
                      <a:pt x="942" y="264"/>
                    </a:cubicBezTo>
                    <a:cubicBezTo>
                      <a:pt x="977" y="202"/>
                      <a:pt x="1013" y="157"/>
                      <a:pt x="1031" y="113"/>
                    </a:cubicBezTo>
                    <a:lnTo>
                      <a:pt x="1048" y="95"/>
                    </a:lnTo>
                    <a:lnTo>
                      <a:pt x="1048" y="86"/>
                    </a:lnTo>
                    <a:lnTo>
                      <a:pt x="1048" y="77"/>
                    </a:lnTo>
                    <a:cubicBezTo>
                      <a:pt x="1051" y="80"/>
                      <a:pt x="1055" y="81"/>
                      <a:pt x="1060" y="81"/>
                    </a:cubicBezTo>
                    <a:cubicBezTo>
                      <a:pt x="1071" y="81"/>
                      <a:pt x="1087" y="75"/>
                      <a:pt x="1093" y="69"/>
                    </a:cubicBezTo>
                    <a:lnTo>
                      <a:pt x="1093" y="51"/>
                    </a:lnTo>
                    <a:cubicBezTo>
                      <a:pt x="1111" y="33"/>
                      <a:pt x="1102" y="15"/>
                      <a:pt x="1084" y="6"/>
                    </a:cubicBezTo>
                    <a:lnTo>
                      <a:pt x="1075" y="6"/>
                    </a:lnTo>
                    <a:cubicBezTo>
                      <a:pt x="1068" y="3"/>
                      <a:pt x="1060" y="1"/>
                      <a:pt x="105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3" name="Google Shape;12383;p19"/>
              <p:cNvSpPr/>
              <p:nvPr/>
            </p:nvSpPr>
            <p:spPr>
              <a:xfrm>
                <a:off x="8658083" y="4145355"/>
                <a:ext cx="121902" cy="123329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56" extrusionOk="0">
                    <a:moveTo>
                      <a:pt x="1498" y="1"/>
                    </a:moveTo>
                    <a:cubicBezTo>
                      <a:pt x="1489" y="1"/>
                      <a:pt x="1480" y="3"/>
                      <a:pt x="1475" y="7"/>
                    </a:cubicBezTo>
                    <a:lnTo>
                      <a:pt x="1466" y="25"/>
                    </a:lnTo>
                    <a:cubicBezTo>
                      <a:pt x="1458" y="34"/>
                      <a:pt x="1458" y="43"/>
                      <a:pt x="1466" y="61"/>
                    </a:cubicBezTo>
                    <a:lnTo>
                      <a:pt x="63" y="1464"/>
                    </a:lnTo>
                    <a:cubicBezTo>
                      <a:pt x="28" y="1500"/>
                      <a:pt x="1" y="1535"/>
                      <a:pt x="19" y="1553"/>
                    </a:cubicBezTo>
                    <a:cubicBezTo>
                      <a:pt x="20" y="1554"/>
                      <a:pt x="22" y="1555"/>
                      <a:pt x="25" y="1555"/>
                    </a:cubicBezTo>
                    <a:cubicBezTo>
                      <a:pt x="39" y="1555"/>
                      <a:pt x="69" y="1537"/>
                      <a:pt x="99" y="1500"/>
                    </a:cubicBezTo>
                    <a:lnTo>
                      <a:pt x="1484" y="87"/>
                    </a:lnTo>
                    <a:cubicBezTo>
                      <a:pt x="1493" y="87"/>
                      <a:pt x="1511" y="87"/>
                      <a:pt x="1520" y="79"/>
                    </a:cubicBezTo>
                    <a:lnTo>
                      <a:pt x="1529" y="70"/>
                    </a:lnTo>
                    <a:cubicBezTo>
                      <a:pt x="1537" y="52"/>
                      <a:pt x="1537" y="34"/>
                      <a:pt x="1529" y="16"/>
                    </a:cubicBezTo>
                    <a:lnTo>
                      <a:pt x="1520" y="7"/>
                    </a:lnTo>
                    <a:cubicBezTo>
                      <a:pt x="1515" y="3"/>
                      <a:pt x="1506" y="1"/>
                      <a:pt x="149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4" name="Google Shape;12384;p19"/>
              <p:cNvSpPr/>
              <p:nvPr/>
            </p:nvSpPr>
            <p:spPr>
              <a:xfrm>
                <a:off x="8666564" y="4220096"/>
                <a:ext cx="54293" cy="55165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96" extrusionOk="0">
                    <a:moveTo>
                      <a:pt x="644" y="0"/>
                    </a:moveTo>
                    <a:cubicBezTo>
                      <a:pt x="637" y="0"/>
                      <a:pt x="630" y="2"/>
                      <a:pt x="622" y="6"/>
                    </a:cubicBezTo>
                    <a:lnTo>
                      <a:pt x="613" y="15"/>
                    </a:lnTo>
                    <a:cubicBezTo>
                      <a:pt x="604" y="24"/>
                      <a:pt x="596" y="41"/>
                      <a:pt x="604" y="50"/>
                    </a:cubicBezTo>
                    <a:lnTo>
                      <a:pt x="578" y="68"/>
                    </a:lnTo>
                    <a:cubicBezTo>
                      <a:pt x="560" y="86"/>
                      <a:pt x="533" y="104"/>
                      <a:pt x="507" y="130"/>
                    </a:cubicBezTo>
                    <a:cubicBezTo>
                      <a:pt x="445" y="184"/>
                      <a:pt x="365" y="255"/>
                      <a:pt x="294" y="326"/>
                    </a:cubicBezTo>
                    <a:cubicBezTo>
                      <a:pt x="223" y="397"/>
                      <a:pt x="160" y="468"/>
                      <a:pt x="98" y="539"/>
                    </a:cubicBezTo>
                    <a:cubicBezTo>
                      <a:pt x="54" y="601"/>
                      <a:pt x="18" y="645"/>
                      <a:pt x="18" y="645"/>
                    </a:cubicBezTo>
                    <a:cubicBezTo>
                      <a:pt x="1" y="654"/>
                      <a:pt x="1" y="681"/>
                      <a:pt x="18" y="690"/>
                    </a:cubicBezTo>
                    <a:cubicBezTo>
                      <a:pt x="26" y="694"/>
                      <a:pt x="33" y="696"/>
                      <a:pt x="40" y="696"/>
                    </a:cubicBezTo>
                    <a:cubicBezTo>
                      <a:pt x="49" y="696"/>
                      <a:pt x="58" y="691"/>
                      <a:pt x="63" y="681"/>
                    </a:cubicBezTo>
                    <a:cubicBezTo>
                      <a:pt x="63" y="681"/>
                      <a:pt x="89" y="637"/>
                      <a:pt x="143" y="574"/>
                    </a:cubicBezTo>
                    <a:cubicBezTo>
                      <a:pt x="187" y="512"/>
                      <a:pt x="249" y="432"/>
                      <a:pt x="320" y="352"/>
                    </a:cubicBezTo>
                    <a:cubicBezTo>
                      <a:pt x="400" y="272"/>
                      <a:pt x="471" y="201"/>
                      <a:pt x="525" y="157"/>
                    </a:cubicBezTo>
                    <a:cubicBezTo>
                      <a:pt x="560" y="130"/>
                      <a:pt x="578" y="104"/>
                      <a:pt x="596" y="95"/>
                    </a:cubicBezTo>
                    <a:lnTo>
                      <a:pt x="622" y="77"/>
                    </a:lnTo>
                    <a:cubicBezTo>
                      <a:pt x="628" y="77"/>
                      <a:pt x="638" y="81"/>
                      <a:pt x="647" y="81"/>
                    </a:cubicBezTo>
                    <a:cubicBezTo>
                      <a:pt x="651" y="81"/>
                      <a:pt x="655" y="80"/>
                      <a:pt x="658" y="77"/>
                    </a:cubicBezTo>
                    <a:lnTo>
                      <a:pt x="667" y="68"/>
                    </a:lnTo>
                    <a:cubicBezTo>
                      <a:pt x="684" y="59"/>
                      <a:pt x="684" y="41"/>
                      <a:pt x="676" y="24"/>
                    </a:cubicBezTo>
                    <a:lnTo>
                      <a:pt x="667" y="15"/>
                    </a:lnTo>
                    <a:cubicBezTo>
                      <a:pt x="661" y="4"/>
                      <a:pt x="653" y="0"/>
                      <a:pt x="6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5" name="Google Shape;12385;p19"/>
              <p:cNvSpPr/>
              <p:nvPr/>
            </p:nvSpPr>
            <p:spPr>
              <a:xfrm>
                <a:off x="8673618" y="4194892"/>
                <a:ext cx="141558" cy="81479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28" extrusionOk="0">
                    <a:moveTo>
                      <a:pt x="1748" y="1"/>
                    </a:moveTo>
                    <a:cubicBezTo>
                      <a:pt x="1742" y="1"/>
                      <a:pt x="1737" y="2"/>
                      <a:pt x="1732" y="4"/>
                    </a:cubicBezTo>
                    <a:lnTo>
                      <a:pt x="1723" y="4"/>
                    </a:lnTo>
                    <a:cubicBezTo>
                      <a:pt x="1715" y="4"/>
                      <a:pt x="1706" y="13"/>
                      <a:pt x="1706" y="31"/>
                    </a:cubicBezTo>
                    <a:lnTo>
                      <a:pt x="1661" y="40"/>
                    </a:lnTo>
                    <a:cubicBezTo>
                      <a:pt x="1608" y="57"/>
                      <a:pt x="1537" y="75"/>
                      <a:pt x="1448" y="111"/>
                    </a:cubicBezTo>
                    <a:cubicBezTo>
                      <a:pt x="1368" y="137"/>
                      <a:pt x="1270" y="182"/>
                      <a:pt x="1164" y="217"/>
                    </a:cubicBezTo>
                    <a:cubicBezTo>
                      <a:pt x="1057" y="262"/>
                      <a:pt x="951" y="324"/>
                      <a:pt x="844" y="377"/>
                    </a:cubicBezTo>
                    <a:cubicBezTo>
                      <a:pt x="649" y="484"/>
                      <a:pt x="462" y="608"/>
                      <a:pt x="285" y="750"/>
                    </a:cubicBezTo>
                    <a:cubicBezTo>
                      <a:pt x="214" y="804"/>
                      <a:pt x="160" y="848"/>
                      <a:pt x="116" y="883"/>
                    </a:cubicBezTo>
                    <a:cubicBezTo>
                      <a:pt x="80" y="919"/>
                      <a:pt x="54" y="946"/>
                      <a:pt x="54" y="946"/>
                    </a:cubicBezTo>
                    <a:cubicBezTo>
                      <a:pt x="18" y="972"/>
                      <a:pt x="0" y="1008"/>
                      <a:pt x="9" y="1026"/>
                    </a:cubicBezTo>
                    <a:cubicBezTo>
                      <a:pt x="12" y="1027"/>
                      <a:pt x="16" y="1028"/>
                      <a:pt x="20" y="1028"/>
                    </a:cubicBezTo>
                    <a:cubicBezTo>
                      <a:pt x="39" y="1028"/>
                      <a:pt x="69" y="1011"/>
                      <a:pt x="98" y="981"/>
                    </a:cubicBezTo>
                    <a:cubicBezTo>
                      <a:pt x="98" y="981"/>
                      <a:pt x="116" y="963"/>
                      <a:pt x="160" y="928"/>
                    </a:cubicBezTo>
                    <a:cubicBezTo>
                      <a:pt x="196" y="892"/>
                      <a:pt x="258" y="848"/>
                      <a:pt x="320" y="786"/>
                    </a:cubicBezTo>
                    <a:cubicBezTo>
                      <a:pt x="498" y="653"/>
                      <a:pt x="675" y="528"/>
                      <a:pt x="871" y="413"/>
                    </a:cubicBezTo>
                    <a:cubicBezTo>
                      <a:pt x="968" y="359"/>
                      <a:pt x="1075" y="306"/>
                      <a:pt x="1182" y="253"/>
                    </a:cubicBezTo>
                    <a:cubicBezTo>
                      <a:pt x="1279" y="208"/>
                      <a:pt x="1377" y="164"/>
                      <a:pt x="1466" y="137"/>
                    </a:cubicBezTo>
                    <a:cubicBezTo>
                      <a:pt x="1546" y="102"/>
                      <a:pt x="1617" y="84"/>
                      <a:pt x="1670" y="66"/>
                    </a:cubicBezTo>
                    <a:lnTo>
                      <a:pt x="1715" y="57"/>
                    </a:lnTo>
                    <a:cubicBezTo>
                      <a:pt x="1715" y="66"/>
                      <a:pt x="1723" y="75"/>
                      <a:pt x="1741" y="75"/>
                    </a:cubicBezTo>
                    <a:lnTo>
                      <a:pt x="1750" y="75"/>
                    </a:lnTo>
                    <a:cubicBezTo>
                      <a:pt x="1768" y="66"/>
                      <a:pt x="1786" y="49"/>
                      <a:pt x="1777" y="31"/>
                    </a:cubicBezTo>
                    <a:lnTo>
                      <a:pt x="1777" y="22"/>
                    </a:lnTo>
                    <a:cubicBezTo>
                      <a:pt x="1777" y="9"/>
                      <a:pt x="1762" y="1"/>
                      <a:pt x="174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6" name="Google Shape;12386;p19"/>
              <p:cNvSpPr/>
              <p:nvPr/>
            </p:nvSpPr>
            <p:spPr>
              <a:xfrm>
                <a:off x="8688360" y="4239990"/>
                <a:ext cx="62774" cy="41691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26" extrusionOk="0">
                    <a:moveTo>
                      <a:pt x="754" y="0"/>
                    </a:moveTo>
                    <a:cubicBezTo>
                      <a:pt x="748" y="0"/>
                      <a:pt x="743" y="1"/>
                      <a:pt x="738" y="4"/>
                    </a:cubicBezTo>
                    <a:lnTo>
                      <a:pt x="729" y="13"/>
                    </a:lnTo>
                    <a:cubicBezTo>
                      <a:pt x="720" y="13"/>
                      <a:pt x="711" y="30"/>
                      <a:pt x="711" y="39"/>
                    </a:cubicBezTo>
                    <a:lnTo>
                      <a:pt x="694" y="48"/>
                    </a:lnTo>
                    <a:cubicBezTo>
                      <a:pt x="454" y="164"/>
                      <a:pt x="232" y="306"/>
                      <a:pt x="19" y="474"/>
                    </a:cubicBezTo>
                    <a:cubicBezTo>
                      <a:pt x="1" y="483"/>
                      <a:pt x="1" y="501"/>
                      <a:pt x="10" y="519"/>
                    </a:cubicBezTo>
                    <a:cubicBezTo>
                      <a:pt x="14" y="523"/>
                      <a:pt x="23" y="525"/>
                      <a:pt x="32" y="525"/>
                    </a:cubicBezTo>
                    <a:cubicBezTo>
                      <a:pt x="41" y="525"/>
                      <a:pt x="50" y="523"/>
                      <a:pt x="54" y="519"/>
                    </a:cubicBezTo>
                    <a:cubicBezTo>
                      <a:pt x="258" y="350"/>
                      <a:pt x="472" y="199"/>
                      <a:pt x="711" y="84"/>
                    </a:cubicBezTo>
                    <a:lnTo>
                      <a:pt x="729" y="75"/>
                    </a:lnTo>
                    <a:lnTo>
                      <a:pt x="765" y="75"/>
                    </a:lnTo>
                    <a:cubicBezTo>
                      <a:pt x="782" y="66"/>
                      <a:pt x="791" y="48"/>
                      <a:pt x="791" y="30"/>
                    </a:cubicBezTo>
                    <a:lnTo>
                      <a:pt x="791" y="21"/>
                    </a:lnTo>
                    <a:cubicBezTo>
                      <a:pt x="785" y="8"/>
                      <a:pt x="769" y="0"/>
                      <a:pt x="75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7" name="Google Shape;12387;p19"/>
              <p:cNvSpPr/>
              <p:nvPr/>
            </p:nvSpPr>
            <p:spPr>
              <a:xfrm>
                <a:off x="8693036" y="4252196"/>
                <a:ext cx="58811" cy="2290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289" extrusionOk="0">
                    <a:moveTo>
                      <a:pt x="688" y="1"/>
                    </a:moveTo>
                    <a:cubicBezTo>
                      <a:pt x="670" y="1"/>
                      <a:pt x="661" y="18"/>
                      <a:pt x="661" y="27"/>
                    </a:cubicBezTo>
                    <a:lnTo>
                      <a:pt x="644" y="27"/>
                    </a:lnTo>
                    <a:cubicBezTo>
                      <a:pt x="430" y="63"/>
                      <a:pt x="217" y="134"/>
                      <a:pt x="31" y="232"/>
                    </a:cubicBezTo>
                    <a:cubicBezTo>
                      <a:pt x="0" y="247"/>
                      <a:pt x="22" y="288"/>
                      <a:pt x="46" y="288"/>
                    </a:cubicBezTo>
                    <a:cubicBezTo>
                      <a:pt x="50" y="288"/>
                      <a:pt x="54" y="287"/>
                      <a:pt x="57" y="285"/>
                    </a:cubicBezTo>
                    <a:cubicBezTo>
                      <a:pt x="235" y="178"/>
                      <a:pt x="439" y="98"/>
                      <a:pt x="644" y="63"/>
                    </a:cubicBezTo>
                    <a:lnTo>
                      <a:pt x="670" y="63"/>
                    </a:lnTo>
                    <a:cubicBezTo>
                      <a:pt x="670" y="72"/>
                      <a:pt x="688" y="81"/>
                      <a:pt x="697" y="81"/>
                    </a:cubicBezTo>
                    <a:lnTo>
                      <a:pt x="706" y="81"/>
                    </a:lnTo>
                    <a:cubicBezTo>
                      <a:pt x="732" y="81"/>
                      <a:pt x="741" y="63"/>
                      <a:pt x="741" y="45"/>
                    </a:cubicBezTo>
                    <a:lnTo>
                      <a:pt x="741" y="36"/>
                    </a:lnTo>
                    <a:cubicBezTo>
                      <a:pt x="741" y="10"/>
                      <a:pt x="723" y="1"/>
                      <a:pt x="706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8" name="Google Shape;12388;p19"/>
              <p:cNvSpPr/>
              <p:nvPr/>
            </p:nvSpPr>
            <p:spPr>
              <a:xfrm>
                <a:off x="8638426" y="4146860"/>
                <a:ext cx="26790" cy="98362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1" extrusionOk="0">
                    <a:moveTo>
                      <a:pt x="220" y="0"/>
                    </a:moveTo>
                    <a:cubicBezTo>
                      <a:pt x="212" y="0"/>
                      <a:pt x="203" y="3"/>
                      <a:pt x="196" y="6"/>
                    </a:cubicBezTo>
                    <a:lnTo>
                      <a:pt x="187" y="15"/>
                    </a:lnTo>
                    <a:cubicBezTo>
                      <a:pt x="178" y="24"/>
                      <a:pt x="169" y="42"/>
                      <a:pt x="178" y="60"/>
                    </a:cubicBezTo>
                    <a:cubicBezTo>
                      <a:pt x="187" y="68"/>
                      <a:pt x="205" y="77"/>
                      <a:pt x="213" y="77"/>
                    </a:cubicBezTo>
                    <a:lnTo>
                      <a:pt x="222" y="104"/>
                    </a:lnTo>
                    <a:cubicBezTo>
                      <a:pt x="249" y="139"/>
                      <a:pt x="258" y="184"/>
                      <a:pt x="267" y="228"/>
                    </a:cubicBezTo>
                    <a:cubicBezTo>
                      <a:pt x="302" y="362"/>
                      <a:pt x="293" y="504"/>
                      <a:pt x="267" y="628"/>
                    </a:cubicBezTo>
                    <a:cubicBezTo>
                      <a:pt x="231" y="761"/>
                      <a:pt x="178" y="894"/>
                      <a:pt x="107" y="1010"/>
                    </a:cubicBezTo>
                    <a:cubicBezTo>
                      <a:pt x="54" y="1108"/>
                      <a:pt x="18" y="1179"/>
                      <a:pt x="18" y="1179"/>
                    </a:cubicBezTo>
                    <a:cubicBezTo>
                      <a:pt x="0" y="1196"/>
                      <a:pt x="0" y="1232"/>
                      <a:pt x="18" y="1241"/>
                    </a:cubicBezTo>
                    <a:cubicBezTo>
                      <a:pt x="36" y="1241"/>
                      <a:pt x="54" y="1232"/>
                      <a:pt x="71" y="1205"/>
                    </a:cubicBezTo>
                    <a:cubicBezTo>
                      <a:pt x="71" y="1205"/>
                      <a:pt x="107" y="1134"/>
                      <a:pt x="160" y="1037"/>
                    </a:cubicBezTo>
                    <a:cubicBezTo>
                      <a:pt x="222" y="912"/>
                      <a:pt x="276" y="779"/>
                      <a:pt x="311" y="646"/>
                    </a:cubicBezTo>
                    <a:cubicBezTo>
                      <a:pt x="338" y="504"/>
                      <a:pt x="338" y="362"/>
                      <a:pt x="311" y="219"/>
                    </a:cubicBezTo>
                    <a:cubicBezTo>
                      <a:pt x="293" y="175"/>
                      <a:pt x="276" y="131"/>
                      <a:pt x="258" y="86"/>
                    </a:cubicBezTo>
                    <a:lnTo>
                      <a:pt x="249" y="68"/>
                    </a:lnTo>
                    <a:lnTo>
                      <a:pt x="249" y="60"/>
                    </a:lnTo>
                    <a:cubicBezTo>
                      <a:pt x="249" y="51"/>
                      <a:pt x="258" y="42"/>
                      <a:pt x="249" y="33"/>
                    </a:cubicBezTo>
                    <a:lnTo>
                      <a:pt x="249" y="15"/>
                    </a:lnTo>
                    <a:cubicBezTo>
                      <a:pt x="244" y="5"/>
                      <a:pt x="232" y="0"/>
                      <a:pt x="22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9" name="Google Shape;12389;p19"/>
              <p:cNvSpPr/>
              <p:nvPr/>
            </p:nvSpPr>
            <p:spPr>
              <a:xfrm>
                <a:off x="8627885" y="4126570"/>
                <a:ext cx="19022" cy="98996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49" extrusionOk="0">
                    <a:moveTo>
                      <a:pt x="44" y="0"/>
                    </a:moveTo>
                    <a:cubicBezTo>
                      <a:pt x="36" y="0"/>
                      <a:pt x="27" y="5"/>
                      <a:pt x="18" y="14"/>
                    </a:cubicBezTo>
                    <a:cubicBezTo>
                      <a:pt x="0" y="31"/>
                      <a:pt x="0" y="49"/>
                      <a:pt x="18" y="67"/>
                    </a:cubicBezTo>
                    <a:cubicBezTo>
                      <a:pt x="22" y="71"/>
                      <a:pt x="27" y="74"/>
                      <a:pt x="32" y="74"/>
                    </a:cubicBezTo>
                    <a:cubicBezTo>
                      <a:pt x="38" y="74"/>
                      <a:pt x="44" y="71"/>
                      <a:pt x="53" y="67"/>
                    </a:cubicBezTo>
                    <a:lnTo>
                      <a:pt x="53" y="76"/>
                    </a:lnTo>
                    <a:lnTo>
                      <a:pt x="62" y="94"/>
                    </a:lnTo>
                    <a:cubicBezTo>
                      <a:pt x="89" y="129"/>
                      <a:pt x="116" y="165"/>
                      <a:pt x="133" y="209"/>
                    </a:cubicBezTo>
                    <a:cubicBezTo>
                      <a:pt x="178" y="333"/>
                      <a:pt x="204" y="467"/>
                      <a:pt x="195" y="609"/>
                    </a:cubicBezTo>
                    <a:cubicBezTo>
                      <a:pt x="178" y="742"/>
                      <a:pt x="151" y="875"/>
                      <a:pt x="107" y="1008"/>
                    </a:cubicBezTo>
                    <a:cubicBezTo>
                      <a:pt x="71" y="1115"/>
                      <a:pt x="44" y="1186"/>
                      <a:pt x="44" y="1186"/>
                    </a:cubicBezTo>
                    <a:cubicBezTo>
                      <a:pt x="36" y="1213"/>
                      <a:pt x="36" y="1239"/>
                      <a:pt x="53" y="1248"/>
                    </a:cubicBezTo>
                    <a:cubicBezTo>
                      <a:pt x="71" y="1248"/>
                      <a:pt x="89" y="1230"/>
                      <a:pt x="98" y="1204"/>
                    </a:cubicBezTo>
                    <a:cubicBezTo>
                      <a:pt x="98" y="1204"/>
                      <a:pt x="124" y="1133"/>
                      <a:pt x="160" y="1017"/>
                    </a:cubicBezTo>
                    <a:cubicBezTo>
                      <a:pt x="195" y="884"/>
                      <a:pt x="222" y="751"/>
                      <a:pt x="231" y="609"/>
                    </a:cubicBezTo>
                    <a:cubicBezTo>
                      <a:pt x="240" y="467"/>
                      <a:pt x="213" y="324"/>
                      <a:pt x="160" y="191"/>
                    </a:cubicBezTo>
                    <a:cubicBezTo>
                      <a:pt x="142" y="147"/>
                      <a:pt x="116" y="111"/>
                      <a:pt x="89" y="76"/>
                    </a:cubicBezTo>
                    <a:lnTo>
                      <a:pt x="71" y="49"/>
                    </a:lnTo>
                    <a:cubicBezTo>
                      <a:pt x="80" y="40"/>
                      <a:pt x="80" y="31"/>
                      <a:pt x="80" y="22"/>
                    </a:cubicBezTo>
                    <a:lnTo>
                      <a:pt x="71" y="14"/>
                    </a:lnTo>
                    <a:cubicBezTo>
                      <a:pt x="62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0" name="Google Shape;12390;p19"/>
              <p:cNvSpPr/>
              <p:nvPr/>
            </p:nvSpPr>
            <p:spPr>
              <a:xfrm>
                <a:off x="8675044" y="4235472"/>
                <a:ext cx="99313" cy="23461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296" extrusionOk="0">
                    <a:moveTo>
                      <a:pt x="772" y="1"/>
                    </a:moveTo>
                    <a:cubicBezTo>
                      <a:pt x="716" y="1"/>
                      <a:pt x="660" y="6"/>
                      <a:pt x="604" y="16"/>
                    </a:cubicBezTo>
                    <a:cubicBezTo>
                      <a:pt x="471" y="43"/>
                      <a:pt x="338" y="87"/>
                      <a:pt x="213" y="149"/>
                    </a:cubicBezTo>
                    <a:cubicBezTo>
                      <a:pt x="107" y="203"/>
                      <a:pt x="45" y="238"/>
                      <a:pt x="45" y="238"/>
                    </a:cubicBezTo>
                    <a:cubicBezTo>
                      <a:pt x="18" y="247"/>
                      <a:pt x="0" y="274"/>
                      <a:pt x="9" y="283"/>
                    </a:cubicBezTo>
                    <a:cubicBezTo>
                      <a:pt x="9" y="292"/>
                      <a:pt x="18" y="296"/>
                      <a:pt x="30" y="296"/>
                    </a:cubicBezTo>
                    <a:cubicBezTo>
                      <a:pt x="42" y="296"/>
                      <a:pt x="58" y="292"/>
                      <a:pt x="71" y="283"/>
                    </a:cubicBezTo>
                    <a:cubicBezTo>
                      <a:pt x="71" y="283"/>
                      <a:pt x="133" y="247"/>
                      <a:pt x="231" y="203"/>
                    </a:cubicBezTo>
                    <a:cubicBezTo>
                      <a:pt x="355" y="141"/>
                      <a:pt x="480" y="87"/>
                      <a:pt x="613" y="61"/>
                    </a:cubicBezTo>
                    <a:cubicBezTo>
                      <a:pt x="675" y="48"/>
                      <a:pt x="739" y="42"/>
                      <a:pt x="802" y="42"/>
                    </a:cubicBezTo>
                    <a:cubicBezTo>
                      <a:pt x="874" y="42"/>
                      <a:pt x="946" y="50"/>
                      <a:pt x="1013" y="70"/>
                    </a:cubicBezTo>
                    <a:cubicBezTo>
                      <a:pt x="1057" y="78"/>
                      <a:pt x="1101" y="96"/>
                      <a:pt x="1137" y="114"/>
                    </a:cubicBezTo>
                    <a:lnTo>
                      <a:pt x="1164" y="132"/>
                    </a:lnTo>
                    <a:cubicBezTo>
                      <a:pt x="1164" y="132"/>
                      <a:pt x="1173" y="141"/>
                      <a:pt x="1181" y="149"/>
                    </a:cubicBezTo>
                    <a:lnTo>
                      <a:pt x="1190" y="158"/>
                    </a:lnTo>
                    <a:cubicBezTo>
                      <a:pt x="1195" y="163"/>
                      <a:pt x="1204" y="165"/>
                      <a:pt x="1212" y="165"/>
                    </a:cubicBezTo>
                    <a:cubicBezTo>
                      <a:pt x="1221" y="165"/>
                      <a:pt x="1230" y="163"/>
                      <a:pt x="1235" y="158"/>
                    </a:cubicBezTo>
                    <a:lnTo>
                      <a:pt x="1244" y="149"/>
                    </a:lnTo>
                    <a:cubicBezTo>
                      <a:pt x="1252" y="132"/>
                      <a:pt x="1252" y="114"/>
                      <a:pt x="1235" y="96"/>
                    </a:cubicBezTo>
                    <a:lnTo>
                      <a:pt x="1181" y="96"/>
                    </a:lnTo>
                    <a:lnTo>
                      <a:pt x="1155" y="87"/>
                    </a:lnTo>
                    <a:cubicBezTo>
                      <a:pt x="1110" y="61"/>
                      <a:pt x="1075" y="43"/>
                      <a:pt x="1022" y="34"/>
                    </a:cubicBezTo>
                    <a:cubicBezTo>
                      <a:pt x="941" y="12"/>
                      <a:pt x="857" y="1"/>
                      <a:pt x="772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1" name="Google Shape;12391;p19"/>
              <p:cNvSpPr/>
              <p:nvPr/>
            </p:nvSpPr>
            <p:spPr>
              <a:xfrm>
                <a:off x="8606009" y="4155738"/>
                <a:ext cx="14901" cy="63487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01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0"/>
                    </a:cubicBezTo>
                    <a:lnTo>
                      <a:pt x="27" y="10"/>
                    </a:lnTo>
                    <a:cubicBezTo>
                      <a:pt x="10" y="10"/>
                      <a:pt x="1" y="27"/>
                      <a:pt x="10" y="45"/>
                    </a:cubicBezTo>
                    <a:lnTo>
                      <a:pt x="10" y="63"/>
                    </a:lnTo>
                    <a:cubicBezTo>
                      <a:pt x="10" y="72"/>
                      <a:pt x="18" y="81"/>
                      <a:pt x="36" y="81"/>
                    </a:cubicBezTo>
                    <a:lnTo>
                      <a:pt x="45" y="99"/>
                    </a:lnTo>
                    <a:cubicBezTo>
                      <a:pt x="98" y="321"/>
                      <a:pt x="125" y="543"/>
                      <a:pt x="134" y="765"/>
                    </a:cubicBezTo>
                    <a:cubicBezTo>
                      <a:pt x="125" y="782"/>
                      <a:pt x="143" y="800"/>
                      <a:pt x="161" y="800"/>
                    </a:cubicBezTo>
                    <a:cubicBezTo>
                      <a:pt x="178" y="800"/>
                      <a:pt x="187" y="782"/>
                      <a:pt x="187" y="765"/>
                    </a:cubicBezTo>
                    <a:cubicBezTo>
                      <a:pt x="178" y="534"/>
                      <a:pt x="134" y="312"/>
                      <a:pt x="72" y="99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2" name="Google Shape;12392;p19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81" y="45"/>
                    </a:move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lnTo>
                      <a:pt x="27" y="0"/>
                    </a:ln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3" name="Google Shape;12393;p19"/>
              <p:cNvSpPr/>
              <p:nvPr/>
            </p:nvSpPr>
            <p:spPr>
              <a:xfrm>
                <a:off x="8631372" y="4123400"/>
                <a:ext cx="43038" cy="1204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20" extrusionOk="0">
                    <a:moveTo>
                      <a:pt x="542" y="54"/>
                    </a:move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lnTo>
                      <a:pt x="507" y="0"/>
                    </a:ln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27" y="1519"/>
                      <a:pt x="54" y="1501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4" name="Google Shape;12394;p19"/>
              <p:cNvSpPr/>
              <p:nvPr/>
            </p:nvSpPr>
            <p:spPr>
              <a:xfrm>
                <a:off x="8642627" y="4106518"/>
                <a:ext cx="72602" cy="1457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39" extrusionOk="0">
                    <a:moveTo>
                      <a:pt x="906" y="71"/>
                    </a:moveTo>
                    <a:lnTo>
                      <a:pt x="906" y="53"/>
                    </a:lnTo>
                    <a:cubicBezTo>
                      <a:pt x="915" y="36"/>
                      <a:pt x="906" y="18"/>
                      <a:pt x="889" y="9"/>
                    </a:cubicBezTo>
                    <a:lnTo>
                      <a:pt x="880" y="9"/>
                    </a:lnTo>
                    <a:cubicBezTo>
                      <a:pt x="862" y="0"/>
                      <a:pt x="844" y="18"/>
                      <a:pt x="835" y="36"/>
                    </a:cubicBezTo>
                    <a:lnTo>
                      <a:pt x="835" y="45"/>
                    </a:lnTo>
                    <a:cubicBezTo>
                      <a:pt x="835" y="62"/>
                      <a:pt x="835" y="71"/>
                      <a:pt x="844" y="80"/>
                    </a:cubicBezTo>
                    <a:lnTo>
                      <a:pt x="835" y="124"/>
                    </a:lnTo>
                    <a:cubicBezTo>
                      <a:pt x="818" y="169"/>
                      <a:pt x="791" y="240"/>
                      <a:pt x="764" y="320"/>
                    </a:cubicBezTo>
                    <a:cubicBezTo>
                      <a:pt x="702" y="489"/>
                      <a:pt x="613" y="711"/>
                      <a:pt x="507" y="924"/>
                    </a:cubicBezTo>
                    <a:cubicBezTo>
                      <a:pt x="409" y="1137"/>
                      <a:pt x="285" y="1341"/>
                      <a:pt x="196" y="1492"/>
                    </a:cubicBezTo>
                    <a:cubicBezTo>
                      <a:pt x="107" y="1643"/>
                      <a:pt x="36" y="1741"/>
                      <a:pt x="36" y="1741"/>
                    </a:cubicBezTo>
                    <a:cubicBezTo>
                      <a:pt x="9" y="1785"/>
                      <a:pt x="1" y="1821"/>
                      <a:pt x="18" y="1830"/>
                    </a:cubicBezTo>
                    <a:cubicBezTo>
                      <a:pt x="27" y="1839"/>
                      <a:pt x="63" y="1812"/>
                      <a:pt x="89" y="1768"/>
                    </a:cubicBezTo>
                    <a:cubicBezTo>
                      <a:pt x="89" y="1768"/>
                      <a:pt x="152" y="1670"/>
                      <a:pt x="240" y="1519"/>
                    </a:cubicBezTo>
                    <a:cubicBezTo>
                      <a:pt x="338" y="1368"/>
                      <a:pt x="445" y="1155"/>
                      <a:pt x="551" y="942"/>
                    </a:cubicBezTo>
                    <a:cubicBezTo>
                      <a:pt x="649" y="720"/>
                      <a:pt x="738" y="497"/>
                      <a:pt x="791" y="329"/>
                    </a:cubicBezTo>
                    <a:cubicBezTo>
                      <a:pt x="827" y="249"/>
                      <a:pt x="844" y="178"/>
                      <a:pt x="862" y="124"/>
                    </a:cubicBezTo>
                    <a:lnTo>
                      <a:pt x="880" y="89"/>
                    </a:lnTo>
                    <a:cubicBezTo>
                      <a:pt x="889" y="89"/>
                      <a:pt x="906" y="80"/>
                      <a:pt x="906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5" name="Google Shape;12395;p19"/>
              <p:cNvSpPr/>
              <p:nvPr/>
            </p:nvSpPr>
            <p:spPr>
              <a:xfrm>
                <a:off x="8651108" y="4176900"/>
                <a:ext cx="53580" cy="8029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1013" extrusionOk="0">
                    <a:moveTo>
                      <a:pt x="657" y="71"/>
                    </a:moveTo>
                    <a:lnTo>
                      <a:pt x="657" y="54"/>
                    </a:lnTo>
                    <a:cubicBezTo>
                      <a:pt x="675" y="36"/>
                      <a:pt x="666" y="18"/>
                      <a:pt x="649" y="9"/>
                    </a:cubicBezTo>
                    <a:lnTo>
                      <a:pt x="640" y="9"/>
                    </a:lnTo>
                    <a:cubicBezTo>
                      <a:pt x="622" y="0"/>
                      <a:pt x="595" y="9"/>
                      <a:pt x="595" y="27"/>
                    </a:cubicBezTo>
                    <a:lnTo>
                      <a:pt x="595" y="36"/>
                    </a:lnTo>
                    <a:cubicBezTo>
                      <a:pt x="586" y="54"/>
                      <a:pt x="595" y="62"/>
                      <a:pt x="604" y="71"/>
                    </a:cubicBezTo>
                    <a:lnTo>
                      <a:pt x="586" y="107"/>
                    </a:lnTo>
                    <a:cubicBezTo>
                      <a:pt x="577" y="125"/>
                      <a:pt x="560" y="169"/>
                      <a:pt x="533" y="213"/>
                    </a:cubicBezTo>
                    <a:cubicBezTo>
                      <a:pt x="489" y="302"/>
                      <a:pt x="426" y="418"/>
                      <a:pt x="347" y="524"/>
                    </a:cubicBezTo>
                    <a:cubicBezTo>
                      <a:pt x="275" y="631"/>
                      <a:pt x="196" y="737"/>
                      <a:pt x="133" y="817"/>
                    </a:cubicBezTo>
                    <a:cubicBezTo>
                      <a:pt x="80" y="897"/>
                      <a:pt x="27" y="942"/>
                      <a:pt x="27" y="942"/>
                    </a:cubicBezTo>
                    <a:cubicBezTo>
                      <a:pt x="9" y="968"/>
                      <a:pt x="0" y="986"/>
                      <a:pt x="18" y="995"/>
                    </a:cubicBezTo>
                    <a:cubicBezTo>
                      <a:pt x="27" y="1013"/>
                      <a:pt x="53" y="995"/>
                      <a:pt x="71" y="977"/>
                    </a:cubicBezTo>
                    <a:cubicBezTo>
                      <a:pt x="71" y="977"/>
                      <a:pt x="116" y="933"/>
                      <a:pt x="169" y="853"/>
                    </a:cubicBezTo>
                    <a:cubicBezTo>
                      <a:pt x="231" y="773"/>
                      <a:pt x="311" y="666"/>
                      <a:pt x="382" y="551"/>
                    </a:cubicBezTo>
                    <a:cubicBezTo>
                      <a:pt x="444" y="444"/>
                      <a:pt x="506" y="338"/>
                      <a:pt x="560" y="231"/>
                    </a:cubicBezTo>
                    <a:cubicBezTo>
                      <a:pt x="577" y="187"/>
                      <a:pt x="595" y="151"/>
                      <a:pt x="613" y="116"/>
                    </a:cubicBezTo>
                    <a:cubicBezTo>
                      <a:pt x="622" y="89"/>
                      <a:pt x="622" y="89"/>
                      <a:pt x="622" y="89"/>
                    </a:cubicBezTo>
                    <a:cubicBezTo>
                      <a:pt x="640" y="89"/>
                      <a:pt x="649" y="80"/>
                      <a:pt x="657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6" name="Google Shape;12396;p19"/>
              <p:cNvSpPr/>
              <p:nvPr/>
            </p:nvSpPr>
            <p:spPr>
              <a:xfrm>
                <a:off x="8655309" y="4157878"/>
                <a:ext cx="88058" cy="10494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24" extrusionOk="0">
                    <a:moveTo>
                      <a:pt x="1093" y="72"/>
                    </a:moveTo>
                    <a:lnTo>
                      <a:pt x="1093" y="54"/>
                    </a:lnTo>
                    <a:cubicBezTo>
                      <a:pt x="1111" y="36"/>
                      <a:pt x="1102" y="18"/>
                      <a:pt x="1084" y="9"/>
                    </a:cubicBezTo>
                    <a:lnTo>
                      <a:pt x="1075" y="9"/>
                    </a:lnTo>
                    <a:cubicBezTo>
                      <a:pt x="1057" y="0"/>
                      <a:pt x="1040" y="0"/>
                      <a:pt x="1031" y="18"/>
                    </a:cubicBezTo>
                    <a:lnTo>
                      <a:pt x="1022" y="36"/>
                    </a:lnTo>
                    <a:cubicBezTo>
                      <a:pt x="1022" y="45"/>
                      <a:pt x="1022" y="54"/>
                      <a:pt x="1022" y="72"/>
                    </a:cubicBezTo>
                    <a:lnTo>
                      <a:pt x="1004" y="98"/>
                    </a:lnTo>
                    <a:cubicBezTo>
                      <a:pt x="986" y="134"/>
                      <a:pt x="951" y="187"/>
                      <a:pt x="906" y="249"/>
                    </a:cubicBezTo>
                    <a:cubicBezTo>
                      <a:pt x="809" y="400"/>
                      <a:pt x="702" y="542"/>
                      <a:pt x="587" y="675"/>
                    </a:cubicBezTo>
                    <a:cubicBezTo>
                      <a:pt x="471" y="818"/>
                      <a:pt x="356" y="951"/>
                      <a:pt x="222" y="1075"/>
                    </a:cubicBezTo>
                    <a:cubicBezTo>
                      <a:pt x="116" y="1173"/>
                      <a:pt x="45" y="1244"/>
                      <a:pt x="45" y="1244"/>
                    </a:cubicBezTo>
                    <a:cubicBezTo>
                      <a:pt x="18" y="1271"/>
                      <a:pt x="0" y="1297"/>
                      <a:pt x="9" y="1306"/>
                    </a:cubicBezTo>
                    <a:cubicBezTo>
                      <a:pt x="27" y="1324"/>
                      <a:pt x="54" y="1306"/>
                      <a:pt x="89" y="1279"/>
                    </a:cubicBezTo>
                    <a:cubicBezTo>
                      <a:pt x="89" y="1279"/>
                      <a:pt x="160" y="1217"/>
                      <a:pt x="267" y="1111"/>
                    </a:cubicBezTo>
                    <a:cubicBezTo>
                      <a:pt x="365" y="1004"/>
                      <a:pt x="498" y="862"/>
                      <a:pt x="622" y="711"/>
                    </a:cubicBezTo>
                    <a:cubicBezTo>
                      <a:pt x="746" y="551"/>
                      <a:pt x="862" y="391"/>
                      <a:pt x="942" y="267"/>
                    </a:cubicBezTo>
                    <a:cubicBezTo>
                      <a:pt x="977" y="205"/>
                      <a:pt x="1013" y="160"/>
                      <a:pt x="1031" y="116"/>
                    </a:cubicBezTo>
                    <a:lnTo>
                      <a:pt x="1048" y="98"/>
                    </a:lnTo>
                    <a:lnTo>
                      <a:pt x="1048" y="89"/>
                    </a:lnTo>
                    <a:lnTo>
                      <a:pt x="1048" y="80"/>
                    </a:lnTo>
                    <a:cubicBezTo>
                      <a:pt x="1057" y="89"/>
                      <a:pt x="1084" y="80"/>
                      <a:pt x="1093" y="7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7" name="Google Shape;12397;p19"/>
              <p:cNvSpPr/>
              <p:nvPr/>
            </p:nvSpPr>
            <p:spPr>
              <a:xfrm>
                <a:off x="8658083" y="4145196"/>
                <a:ext cx="121902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64" extrusionOk="0">
                    <a:moveTo>
                      <a:pt x="1520" y="81"/>
                    </a:moveTo>
                    <a:lnTo>
                      <a:pt x="1529" y="72"/>
                    </a:lnTo>
                    <a:cubicBezTo>
                      <a:pt x="1537" y="54"/>
                      <a:pt x="1537" y="36"/>
                      <a:pt x="1529" y="18"/>
                    </a:cubicBezTo>
                    <a:lnTo>
                      <a:pt x="1520" y="9"/>
                    </a:lnTo>
                    <a:cubicBezTo>
                      <a:pt x="1511" y="1"/>
                      <a:pt x="1484" y="1"/>
                      <a:pt x="1475" y="9"/>
                    </a:cubicBezTo>
                    <a:lnTo>
                      <a:pt x="1466" y="27"/>
                    </a:lnTo>
                    <a:cubicBezTo>
                      <a:pt x="1458" y="36"/>
                      <a:pt x="1458" y="45"/>
                      <a:pt x="1466" y="63"/>
                    </a:cubicBezTo>
                    <a:lnTo>
                      <a:pt x="63" y="1466"/>
                    </a:lnTo>
                    <a:cubicBezTo>
                      <a:pt x="28" y="1502"/>
                      <a:pt x="1" y="1537"/>
                      <a:pt x="19" y="1555"/>
                    </a:cubicBezTo>
                    <a:cubicBezTo>
                      <a:pt x="28" y="1564"/>
                      <a:pt x="63" y="1546"/>
                      <a:pt x="99" y="1502"/>
                    </a:cubicBezTo>
                    <a:lnTo>
                      <a:pt x="1484" y="89"/>
                    </a:lnTo>
                    <a:cubicBezTo>
                      <a:pt x="1493" y="89"/>
                      <a:pt x="1511" y="89"/>
                      <a:pt x="1520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8" name="Google Shape;12398;p19"/>
              <p:cNvSpPr/>
              <p:nvPr/>
            </p:nvSpPr>
            <p:spPr>
              <a:xfrm>
                <a:off x="8666564" y="4219858"/>
                <a:ext cx="54293" cy="55641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02" extrusionOk="0">
                    <a:moveTo>
                      <a:pt x="658" y="80"/>
                    </a:moveTo>
                    <a:lnTo>
                      <a:pt x="667" y="71"/>
                    </a:lnTo>
                    <a:cubicBezTo>
                      <a:pt x="684" y="62"/>
                      <a:pt x="684" y="44"/>
                      <a:pt x="676" y="27"/>
                    </a:cubicBezTo>
                    <a:lnTo>
                      <a:pt x="667" y="18"/>
                    </a:lnTo>
                    <a:cubicBezTo>
                      <a:pt x="658" y="0"/>
                      <a:pt x="640" y="0"/>
                      <a:pt x="622" y="9"/>
                    </a:cubicBezTo>
                    <a:lnTo>
                      <a:pt x="613" y="18"/>
                    </a:lnTo>
                    <a:cubicBezTo>
                      <a:pt x="604" y="27"/>
                      <a:pt x="596" y="44"/>
                      <a:pt x="604" y="53"/>
                    </a:cubicBezTo>
                    <a:lnTo>
                      <a:pt x="578" y="71"/>
                    </a:lnTo>
                    <a:cubicBezTo>
                      <a:pt x="560" y="89"/>
                      <a:pt x="533" y="107"/>
                      <a:pt x="507" y="133"/>
                    </a:cubicBezTo>
                    <a:cubicBezTo>
                      <a:pt x="445" y="187"/>
                      <a:pt x="365" y="258"/>
                      <a:pt x="294" y="329"/>
                    </a:cubicBezTo>
                    <a:cubicBezTo>
                      <a:pt x="223" y="400"/>
                      <a:pt x="160" y="471"/>
                      <a:pt x="98" y="542"/>
                    </a:cubicBezTo>
                    <a:cubicBezTo>
                      <a:pt x="54" y="604"/>
                      <a:pt x="18" y="648"/>
                      <a:pt x="18" y="648"/>
                    </a:cubicBezTo>
                    <a:cubicBezTo>
                      <a:pt x="1" y="657"/>
                      <a:pt x="1" y="684"/>
                      <a:pt x="18" y="693"/>
                    </a:cubicBezTo>
                    <a:cubicBezTo>
                      <a:pt x="36" y="702"/>
                      <a:pt x="54" y="702"/>
                      <a:pt x="63" y="684"/>
                    </a:cubicBezTo>
                    <a:cubicBezTo>
                      <a:pt x="63" y="684"/>
                      <a:pt x="89" y="640"/>
                      <a:pt x="143" y="577"/>
                    </a:cubicBezTo>
                    <a:cubicBezTo>
                      <a:pt x="187" y="515"/>
                      <a:pt x="249" y="435"/>
                      <a:pt x="320" y="355"/>
                    </a:cubicBezTo>
                    <a:cubicBezTo>
                      <a:pt x="400" y="275"/>
                      <a:pt x="471" y="204"/>
                      <a:pt x="525" y="160"/>
                    </a:cubicBezTo>
                    <a:cubicBezTo>
                      <a:pt x="560" y="133"/>
                      <a:pt x="578" y="107"/>
                      <a:pt x="596" y="98"/>
                    </a:cubicBezTo>
                    <a:lnTo>
                      <a:pt x="622" y="80"/>
                    </a:lnTo>
                    <a:cubicBezTo>
                      <a:pt x="631" y="80"/>
                      <a:pt x="649" y="89"/>
                      <a:pt x="658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9" name="Google Shape;12399;p19"/>
              <p:cNvSpPr/>
              <p:nvPr/>
            </p:nvSpPr>
            <p:spPr>
              <a:xfrm>
                <a:off x="8673618" y="4194495"/>
                <a:ext cx="141558" cy="8243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40" extrusionOk="0">
                    <a:moveTo>
                      <a:pt x="1741" y="80"/>
                    </a:moveTo>
                    <a:lnTo>
                      <a:pt x="1750" y="80"/>
                    </a:lnTo>
                    <a:cubicBezTo>
                      <a:pt x="1768" y="71"/>
                      <a:pt x="1786" y="54"/>
                      <a:pt x="1777" y="36"/>
                    </a:cubicBezTo>
                    <a:lnTo>
                      <a:pt x="1777" y="27"/>
                    </a:lnTo>
                    <a:cubicBezTo>
                      <a:pt x="1777" y="9"/>
                      <a:pt x="1750" y="0"/>
                      <a:pt x="1732" y="9"/>
                    </a:cubicBezTo>
                    <a:lnTo>
                      <a:pt x="1723" y="9"/>
                    </a:lnTo>
                    <a:cubicBezTo>
                      <a:pt x="1715" y="9"/>
                      <a:pt x="1706" y="18"/>
                      <a:pt x="1706" y="36"/>
                    </a:cubicBezTo>
                    <a:lnTo>
                      <a:pt x="1661" y="45"/>
                    </a:lnTo>
                    <a:cubicBezTo>
                      <a:pt x="1608" y="62"/>
                      <a:pt x="1537" y="80"/>
                      <a:pt x="1448" y="116"/>
                    </a:cubicBezTo>
                    <a:cubicBezTo>
                      <a:pt x="1368" y="142"/>
                      <a:pt x="1270" y="187"/>
                      <a:pt x="1164" y="222"/>
                    </a:cubicBezTo>
                    <a:cubicBezTo>
                      <a:pt x="1057" y="267"/>
                      <a:pt x="951" y="329"/>
                      <a:pt x="844" y="382"/>
                    </a:cubicBezTo>
                    <a:cubicBezTo>
                      <a:pt x="649" y="489"/>
                      <a:pt x="462" y="613"/>
                      <a:pt x="285" y="755"/>
                    </a:cubicBezTo>
                    <a:cubicBezTo>
                      <a:pt x="214" y="809"/>
                      <a:pt x="160" y="853"/>
                      <a:pt x="116" y="888"/>
                    </a:cubicBezTo>
                    <a:cubicBezTo>
                      <a:pt x="80" y="924"/>
                      <a:pt x="54" y="951"/>
                      <a:pt x="54" y="951"/>
                    </a:cubicBezTo>
                    <a:cubicBezTo>
                      <a:pt x="18" y="977"/>
                      <a:pt x="0" y="1013"/>
                      <a:pt x="9" y="1031"/>
                    </a:cubicBezTo>
                    <a:cubicBezTo>
                      <a:pt x="27" y="1039"/>
                      <a:pt x="63" y="1022"/>
                      <a:pt x="98" y="986"/>
                    </a:cubicBezTo>
                    <a:cubicBezTo>
                      <a:pt x="98" y="986"/>
                      <a:pt x="116" y="968"/>
                      <a:pt x="160" y="933"/>
                    </a:cubicBezTo>
                    <a:cubicBezTo>
                      <a:pt x="196" y="897"/>
                      <a:pt x="258" y="853"/>
                      <a:pt x="320" y="791"/>
                    </a:cubicBezTo>
                    <a:cubicBezTo>
                      <a:pt x="498" y="658"/>
                      <a:pt x="675" y="533"/>
                      <a:pt x="871" y="418"/>
                    </a:cubicBezTo>
                    <a:cubicBezTo>
                      <a:pt x="968" y="364"/>
                      <a:pt x="1075" y="311"/>
                      <a:pt x="1182" y="258"/>
                    </a:cubicBezTo>
                    <a:cubicBezTo>
                      <a:pt x="1279" y="213"/>
                      <a:pt x="1377" y="169"/>
                      <a:pt x="1466" y="142"/>
                    </a:cubicBezTo>
                    <a:cubicBezTo>
                      <a:pt x="1546" y="107"/>
                      <a:pt x="1617" y="89"/>
                      <a:pt x="1670" y="71"/>
                    </a:cubicBezTo>
                    <a:lnTo>
                      <a:pt x="1715" y="62"/>
                    </a:lnTo>
                    <a:cubicBezTo>
                      <a:pt x="1715" y="71"/>
                      <a:pt x="1723" y="80"/>
                      <a:pt x="1741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0" name="Google Shape;12400;p19"/>
              <p:cNvSpPr/>
              <p:nvPr/>
            </p:nvSpPr>
            <p:spPr>
              <a:xfrm>
                <a:off x="8688360" y="4239515"/>
                <a:ext cx="62774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34" extrusionOk="0">
                    <a:moveTo>
                      <a:pt x="756" y="81"/>
                    </a:moveTo>
                    <a:lnTo>
                      <a:pt x="765" y="81"/>
                    </a:lnTo>
                    <a:cubicBezTo>
                      <a:pt x="782" y="72"/>
                      <a:pt x="791" y="54"/>
                      <a:pt x="791" y="36"/>
                    </a:cubicBezTo>
                    <a:lnTo>
                      <a:pt x="791" y="27"/>
                    </a:lnTo>
                    <a:cubicBezTo>
                      <a:pt x="782" y="10"/>
                      <a:pt x="756" y="1"/>
                      <a:pt x="738" y="10"/>
                    </a:cubicBezTo>
                    <a:lnTo>
                      <a:pt x="729" y="19"/>
                    </a:lnTo>
                    <a:cubicBezTo>
                      <a:pt x="720" y="19"/>
                      <a:pt x="711" y="36"/>
                      <a:pt x="711" y="45"/>
                    </a:cubicBezTo>
                    <a:lnTo>
                      <a:pt x="694" y="54"/>
                    </a:lnTo>
                    <a:cubicBezTo>
                      <a:pt x="454" y="170"/>
                      <a:pt x="232" y="312"/>
                      <a:pt x="19" y="480"/>
                    </a:cubicBezTo>
                    <a:cubicBezTo>
                      <a:pt x="1" y="489"/>
                      <a:pt x="1" y="507"/>
                      <a:pt x="10" y="525"/>
                    </a:cubicBezTo>
                    <a:cubicBezTo>
                      <a:pt x="19" y="534"/>
                      <a:pt x="45" y="534"/>
                      <a:pt x="54" y="525"/>
                    </a:cubicBezTo>
                    <a:cubicBezTo>
                      <a:pt x="258" y="356"/>
                      <a:pt x="472" y="205"/>
                      <a:pt x="711" y="90"/>
                    </a:cubicBezTo>
                    <a:lnTo>
                      <a:pt x="729" y="81"/>
                    </a:lnTo>
                    <a:cubicBezTo>
                      <a:pt x="738" y="81"/>
                      <a:pt x="747" y="81"/>
                      <a:pt x="756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1" name="Google Shape;12401;p19"/>
              <p:cNvSpPr/>
              <p:nvPr/>
            </p:nvSpPr>
            <p:spPr>
              <a:xfrm>
                <a:off x="8692640" y="4252196"/>
                <a:ext cx="59207" cy="24016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03" extrusionOk="0">
                    <a:moveTo>
                      <a:pt x="702" y="81"/>
                    </a:moveTo>
                    <a:lnTo>
                      <a:pt x="711" y="81"/>
                    </a:lnTo>
                    <a:cubicBezTo>
                      <a:pt x="737" y="81"/>
                      <a:pt x="746" y="63"/>
                      <a:pt x="746" y="45"/>
                    </a:cubicBezTo>
                    <a:lnTo>
                      <a:pt x="746" y="36"/>
                    </a:lnTo>
                    <a:cubicBezTo>
                      <a:pt x="746" y="10"/>
                      <a:pt x="728" y="1"/>
                      <a:pt x="711" y="1"/>
                    </a:cubicBezTo>
                    <a:lnTo>
                      <a:pt x="693" y="1"/>
                    </a:lnTo>
                    <a:cubicBezTo>
                      <a:pt x="675" y="1"/>
                      <a:pt x="666" y="18"/>
                      <a:pt x="666" y="27"/>
                    </a:cubicBezTo>
                    <a:lnTo>
                      <a:pt x="649" y="27"/>
                    </a:lnTo>
                    <a:cubicBezTo>
                      <a:pt x="435" y="63"/>
                      <a:pt x="222" y="134"/>
                      <a:pt x="36" y="232"/>
                    </a:cubicBezTo>
                    <a:cubicBezTo>
                      <a:pt x="0" y="249"/>
                      <a:pt x="36" y="303"/>
                      <a:pt x="62" y="285"/>
                    </a:cubicBezTo>
                    <a:cubicBezTo>
                      <a:pt x="240" y="178"/>
                      <a:pt x="444" y="98"/>
                      <a:pt x="649" y="63"/>
                    </a:cubicBezTo>
                    <a:lnTo>
                      <a:pt x="675" y="63"/>
                    </a:lnTo>
                    <a:cubicBezTo>
                      <a:pt x="675" y="72"/>
                      <a:pt x="693" y="81"/>
                      <a:pt x="702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2" name="Google Shape;12402;p19"/>
              <p:cNvSpPr/>
              <p:nvPr/>
            </p:nvSpPr>
            <p:spPr>
              <a:xfrm>
                <a:off x="8638426" y="4146623"/>
                <a:ext cx="26790" cy="9859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4" extrusionOk="0">
                    <a:moveTo>
                      <a:pt x="249" y="36"/>
                    </a:moveTo>
                    <a:lnTo>
                      <a:pt x="249" y="18"/>
                    </a:lnTo>
                    <a:cubicBezTo>
                      <a:pt x="240" y="0"/>
                      <a:pt x="213" y="0"/>
                      <a:pt x="196" y="9"/>
                    </a:cubicBezTo>
                    <a:lnTo>
                      <a:pt x="187" y="18"/>
                    </a:lnTo>
                    <a:cubicBezTo>
                      <a:pt x="178" y="27"/>
                      <a:pt x="169" y="45"/>
                      <a:pt x="178" y="63"/>
                    </a:cubicBezTo>
                    <a:lnTo>
                      <a:pt x="178" y="63"/>
                    </a:lnTo>
                    <a:lnTo>
                      <a:pt x="178" y="63"/>
                    </a:lnTo>
                    <a:cubicBezTo>
                      <a:pt x="187" y="71"/>
                      <a:pt x="205" y="80"/>
                      <a:pt x="213" y="80"/>
                    </a:cubicBezTo>
                    <a:lnTo>
                      <a:pt x="213" y="80"/>
                    </a:lnTo>
                    <a:lnTo>
                      <a:pt x="222" y="107"/>
                    </a:lnTo>
                    <a:cubicBezTo>
                      <a:pt x="249" y="142"/>
                      <a:pt x="258" y="187"/>
                      <a:pt x="267" y="231"/>
                    </a:cubicBezTo>
                    <a:cubicBezTo>
                      <a:pt x="302" y="365"/>
                      <a:pt x="293" y="507"/>
                      <a:pt x="267" y="631"/>
                    </a:cubicBezTo>
                    <a:cubicBezTo>
                      <a:pt x="231" y="764"/>
                      <a:pt x="178" y="897"/>
                      <a:pt x="107" y="1013"/>
                    </a:cubicBezTo>
                    <a:cubicBezTo>
                      <a:pt x="54" y="1111"/>
                      <a:pt x="18" y="1182"/>
                      <a:pt x="18" y="1182"/>
                    </a:cubicBezTo>
                    <a:cubicBezTo>
                      <a:pt x="0" y="1199"/>
                      <a:pt x="0" y="1235"/>
                      <a:pt x="18" y="1244"/>
                    </a:cubicBezTo>
                    <a:cubicBezTo>
                      <a:pt x="36" y="1244"/>
                      <a:pt x="54" y="1235"/>
                      <a:pt x="71" y="1208"/>
                    </a:cubicBezTo>
                    <a:cubicBezTo>
                      <a:pt x="71" y="1208"/>
                      <a:pt x="107" y="1137"/>
                      <a:pt x="160" y="1040"/>
                    </a:cubicBezTo>
                    <a:cubicBezTo>
                      <a:pt x="222" y="915"/>
                      <a:pt x="276" y="782"/>
                      <a:pt x="311" y="649"/>
                    </a:cubicBezTo>
                    <a:cubicBezTo>
                      <a:pt x="338" y="507"/>
                      <a:pt x="338" y="365"/>
                      <a:pt x="311" y="222"/>
                    </a:cubicBezTo>
                    <a:cubicBezTo>
                      <a:pt x="293" y="178"/>
                      <a:pt x="276" y="134"/>
                      <a:pt x="258" y="89"/>
                    </a:cubicBezTo>
                    <a:lnTo>
                      <a:pt x="249" y="71"/>
                    </a:lnTo>
                    <a:lnTo>
                      <a:pt x="249" y="63"/>
                    </a:lnTo>
                    <a:cubicBezTo>
                      <a:pt x="249" y="54"/>
                      <a:pt x="258" y="45"/>
                      <a:pt x="249" y="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3" name="Google Shape;12403;p19"/>
              <p:cNvSpPr/>
              <p:nvPr/>
            </p:nvSpPr>
            <p:spPr>
              <a:xfrm>
                <a:off x="8627885" y="4126174"/>
                <a:ext cx="19022" cy="99392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54" extrusionOk="0">
                    <a:moveTo>
                      <a:pt x="80" y="27"/>
                    </a:moveTo>
                    <a:lnTo>
                      <a:pt x="71" y="19"/>
                    </a:lnTo>
                    <a:cubicBezTo>
                      <a:pt x="53" y="1"/>
                      <a:pt x="36" y="1"/>
                      <a:pt x="18" y="19"/>
                    </a:cubicBezTo>
                    <a:lnTo>
                      <a:pt x="18" y="19"/>
                    </a:lnTo>
                    <a:cubicBezTo>
                      <a:pt x="0" y="36"/>
                      <a:pt x="0" y="54"/>
                      <a:pt x="18" y="72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27" y="81"/>
                      <a:pt x="36" y="81"/>
                      <a:pt x="53" y="72"/>
                    </a:cubicBezTo>
                    <a:lnTo>
                      <a:pt x="53" y="81"/>
                    </a:lnTo>
                    <a:lnTo>
                      <a:pt x="62" y="99"/>
                    </a:lnTo>
                    <a:cubicBezTo>
                      <a:pt x="89" y="134"/>
                      <a:pt x="116" y="170"/>
                      <a:pt x="133" y="214"/>
                    </a:cubicBezTo>
                    <a:cubicBezTo>
                      <a:pt x="178" y="338"/>
                      <a:pt x="204" y="472"/>
                      <a:pt x="195" y="614"/>
                    </a:cubicBezTo>
                    <a:cubicBezTo>
                      <a:pt x="178" y="747"/>
                      <a:pt x="151" y="880"/>
                      <a:pt x="107" y="1013"/>
                    </a:cubicBezTo>
                    <a:cubicBezTo>
                      <a:pt x="71" y="1120"/>
                      <a:pt x="44" y="1191"/>
                      <a:pt x="44" y="1191"/>
                    </a:cubicBezTo>
                    <a:cubicBezTo>
                      <a:pt x="36" y="1218"/>
                      <a:pt x="36" y="1244"/>
                      <a:pt x="53" y="1253"/>
                    </a:cubicBezTo>
                    <a:cubicBezTo>
                      <a:pt x="71" y="1253"/>
                      <a:pt x="89" y="1235"/>
                      <a:pt x="98" y="1209"/>
                    </a:cubicBezTo>
                    <a:cubicBezTo>
                      <a:pt x="98" y="1209"/>
                      <a:pt x="124" y="1138"/>
                      <a:pt x="160" y="1022"/>
                    </a:cubicBezTo>
                    <a:cubicBezTo>
                      <a:pt x="195" y="889"/>
                      <a:pt x="222" y="756"/>
                      <a:pt x="231" y="614"/>
                    </a:cubicBezTo>
                    <a:cubicBezTo>
                      <a:pt x="240" y="472"/>
                      <a:pt x="213" y="329"/>
                      <a:pt x="160" y="196"/>
                    </a:cubicBezTo>
                    <a:cubicBezTo>
                      <a:pt x="142" y="152"/>
                      <a:pt x="116" y="116"/>
                      <a:pt x="89" y="81"/>
                    </a:cubicBezTo>
                    <a:lnTo>
                      <a:pt x="71" y="54"/>
                    </a:lnTo>
                    <a:lnTo>
                      <a:pt x="71" y="54"/>
                    </a:lnTo>
                    <a:cubicBezTo>
                      <a:pt x="80" y="45"/>
                      <a:pt x="80" y="36"/>
                      <a:pt x="80" y="2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4" name="Google Shape;12404;p19"/>
              <p:cNvSpPr/>
              <p:nvPr/>
            </p:nvSpPr>
            <p:spPr>
              <a:xfrm>
                <a:off x="8675044" y="4234600"/>
                <a:ext cx="99313" cy="24729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312" extrusionOk="0">
                    <a:moveTo>
                      <a:pt x="1181" y="160"/>
                    </a:moveTo>
                    <a:lnTo>
                      <a:pt x="1190" y="169"/>
                    </a:lnTo>
                    <a:cubicBezTo>
                      <a:pt x="1199" y="178"/>
                      <a:pt x="1226" y="178"/>
                      <a:pt x="1235" y="169"/>
                    </a:cubicBezTo>
                    <a:lnTo>
                      <a:pt x="1244" y="160"/>
                    </a:lnTo>
                    <a:cubicBezTo>
                      <a:pt x="1252" y="143"/>
                      <a:pt x="1252" y="125"/>
                      <a:pt x="1235" y="107"/>
                    </a:cubicBezTo>
                    <a:lnTo>
                      <a:pt x="1226" y="107"/>
                    </a:lnTo>
                    <a:lnTo>
                      <a:pt x="1226" y="107"/>
                    </a:lnTo>
                    <a:cubicBezTo>
                      <a:pt x="1208" y="107"/>
                      <a:pt x="1199" y="107"/>
                      <a:pt x="1181" y="107"/>
                    </a:cubicBezTo>
                    <a:lnTo>
                      <a:pt x="1181" y="107"/>
                    </a:lnTo>
                    <a:lnTo>
                      <a:pt x="1155" y="98"/>
                    </a:lnTo>
                    <a:cubicBezTo>
                      <a:pt x="1110" y="72"/>
                      <a:pt x="1075" y="54"/>
                      <a:pt x="1022" y="45"/>
                    </a:cubicBezTo>
                    <a:cubicBezTo>
                      <a:pt x="888" y="9"/>
                      <a:pt x="746" y="1"/>
                      <a:pt x="604" y="27"/>
                    </a:cubicBezTo>
                    <a:cubicBezTo>
                      <a:pt x="471" y="54"/>
                      <a:pt x="338" y="98"/>
                      <a:pt x="213" y="160"/>
                    </a:cubicBezTo>
                    <a:cubicBezTo>
                      <a:pt x="107" y="214"/>
                      <a:pt x="45" y="249"/>
                      <a:pt x="45" y="249"/>
                    </a:cubicBezTo>
                    <a:cubicBezTo>
                      <a:pt x="18" y="258"/>
                      <a:pt x="0" y="285"/>
                      <a:pt x="9" y="294"/>
                    </a:cubicBezTo>
                    <a:cubicBezTo>
                      <a:pt x="9" y="311"/>
                      <a:pt x="45" y="311"/>
                      <a:pt x="71" y="294"/>
                    </a:cubicBezTo>
                    <a:cubicBezTo>
                      <a:pt x="71" y="294"/>
                      <a:pt x="133" y="258"/>
                      <a:pt x="231" y="214"/>
                    </a:cubicBezTo>
                    <a:cubicBezTo>
                      <a:pt x="355" y="152"/>
                      <a:pt x="480" y="98"/>
                      <a:pt x="613" y="72"/>
                    </a:cubicBezTo>
                    <a:cubicBezTo>
                      <a:pt x="746" y="45"/>
                      <a:pt x="888" y="45"/>
                      <a:pt x="1013" y="81"/>
                    </a:cubicBezTo>
                    <a:cubicBezTo>
                      <a:pt x="1057" y="89"/>
                      <a:pt x="1101" y="107"/>
                      <a:pt x="1137" y="125"/>
                    </a:cubicBezTo>
                    <a:lnTo>
                      <a:pt x="1164" y="143"/>
                    </a:lnTo>
                    <a:lnTo>
                      <a:pt x="1164" y="143"/>
                    </a:lnTo>
                    <a:cubicBezTo>
                      <a:pt x="1164" y="143"/>
                      <a:pt x="1173" y="152"/>
                      <a:pt x="1181" y="16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5" name="Google Shape;12405;p19"/>
              <p:cNvSpPr/>
              <p:nvPr/>
            </p:nvSpPr>
            <p:spPr>
              <a:xfrm>
                <a:off x="8664503" y="4262658"/>
                <a:ext cx="154716" cy="47477"/>
              </a:xfrm>
              <a:custGeom>
                <a:avLst/>
                <a:gdLst/>
                <a:ahLst/>
                <a:cxnLst/>
                <a:rect l="l" t="t" r="r" b="b"/>
                <a:pathLst>
                  <a:path w="1952" h="599" extrusionOk="0">
                    <a:moveTo>
                      <a:pt x="1602" y="0"/>
                    </a:moveTo>
                    <a:cubicBezTo>
                      <a:pt x="1566" y="0"/>
                      <a:pt x="1528" y="3"/>
                      <a:pt x="1492" y="11"/>
                    </a:cubicBezTo>
                    <a:cubicBezTo>
                      <a:pt x="1342" y="40"/>
                      <a:pt x="1091" y="76"/>
                      <a:pt x="858" y="76"/>
                    </a:cubicBezTo>
                    <a:cubicBezTo>
                      <a:pt x="732" y="76"/>
                      <a:pt x="611" y="65"/>
                      <a:pt x="515" y="37"/>
                    </a:cubicBezTo>
                    <a:cubicBezTo>
                      <a:pt x="454" y="18"/>
                      <a:pt x="394" y="8"/>
                      <a:pt x="339" y="8"/>
                    </a:cubicBezTo>
                    <a:cubicBezTo>
                      <a:pt x="144" y="8"/>
                      <a:pt x="1" y="122"/>
                      <a:pt x="35" y="295"/>
                    </a:cubicBezTo>
                    <a:cubicBezTo>
                      <a:pt x="144" y="478"/>
                      <a:pt x="337" y="599"/>
                      <a:pt x="551" y="599"/>
                    </a:cubicBezTo>
                    <a:cubicBezTo>
                      <a:pt x="566" y="599"/>
                      <a:pt x="580" y="598"/>
                      <a:pt x="595" y="597"/>
                    </a:cubicBezTo>
                    <a:cubicBezTo>
                      <a:pt x="995" y="579"/>
                      <a:pt x="1528" y="402"/>
                      <a:pt x="1758" y="233"/>
                    </a:cubicBezTo>
                    <a:cubicBezTo>
                      <a:pt x="1952" y="92"/>
                      <a:pt x="1790" y="0"/>
                      <a:pt x="1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6" name="Google Shape;12406;p19"/>
              <p:cNvSpPr/>
              <p:nvPr/>
            </p:nvSpPr>
            <p:spPr>
              <a:xfrm>
                <a:off x="8593328" y="4167864"/>
                <a:ext cx="156380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564" extrusionOk="0">
                    <a:moveTo>
                      <a:pt x="73" y="0"/>
                    </a:moveTo>
                    <a:cubicBezTo>
                      <a:pt x="28" y="0"/>
                      <a:pt x="1" y="87"/>
                      <a:pt x="1" y="336"/>
                    </a:cubicBezTo>
                    <a:cubicBezTo>
                      <a:pt x="1" y="1113"/>
                      <a:pt x="387" y="1563"/>
                      <a:pt x="988" y="1563"/>
                    </a:cubicBezTo>
                    <a:cubicBezTo>
                      <a:pt x="1005" y="1563"/>
                      <a:pt x="1022" y="1563"/>
                      <a:pt x="1040" y="1562"/>
                    </a:cubicBezTo>
                    <a:cubicBezTo>
                      <a:pt x="1386" y="1553"/>
                      <a:pt x="1973" y="1260"/>
                      <a:pt x="1626" y="1224"/>
                    </a:cubicBezTo>
                    <a:cubicBezTo>
                      <a:pt x="1271" y="1189"/>
                      <a:pt x="1333" y="1118"/>
                      <a:pt x="1004" y="789"/>
                    </a:cubicBezTo>
                    <a:cubicBezTo>
                      <a:pt x="667" y="470"/>
                      <a:pt x="623" y="585"/>
                      <a:pt x="401" y="372"/>
                    </a:cubicBezTo>
                    <a:cubicBezTo>
                      <a:pt x="268" y="234"/>
                      <a:pt x="146" y="0"/>
                      <a:pt x="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407" name="Google Shape;12407;p19"/>
            <p:cNvGrpSpPr/>
            <p:nvPr/>
          </p:nvGrpSpPr>
          <p:grpSpPr>
            <a:xfrm flipH="1">
              <a:off x="213888" y="4249293"/>
              <a:ext cx="234778" cy="228176"/>
              <a:chOff x="1103345" y="2653993"/>
              <a:chExt cx="520458" cy="505933"/>
            </a:xfrm>
          </p:grpSpPr>
          <p:sp>
            <p:nvSpPr>
              <p:cNvPr id="12408" name="Google Shape;12408;p19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409" name="Google Shape;12409;p19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2410" name="Google Shape;12410;p19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1" name="Google Shape;12411;p19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2" name="Google Shape;12412;p19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3" name="Google Shape;12413;p19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4" name="Google Shape;12414;p19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5" name="Google Shape;12415;p19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6" name="Google Shape;12416;p19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7" name="Google Shape;12417;p19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8" name="Google Shape;12418;p19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19" name="Google Shape;12419;p19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0" name="Google Shape;12420;p19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1" name="Google Shape;12421;p19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2" name="Google Shape;12422;p19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3" name="Google Shape;12423;p19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4" name="Google Shape;12424;p19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5" name="Google Shape;12425;p19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6" name="Google Shape;12426;p19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27" name="Google Shape;12427;p19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2428" name="Google Shape;12428;p19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429" name="Google Shape;12429;p19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171756930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2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1" name="Google Shape;12431;p20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32" name="Google Shape;12432;p2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433" name="Google Shape;12433;p20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2434" name="Google Shape;12434;p20"/>
          <p:cNvGrpSpPr/>
          <p:nvPr/>
        </p:nvGrpSpPr>
        <p:grpSpPr>
          <a:xfrm>
            <a:off x="8155269" y="20016"/>
            <a:ext cx="1078526" cy="5008775"/>
            <a:chOff x="8155269" y="20016"/>
            <a:chExt cx="1078526" cy="5008775"/>
          </a:xfrm>
        </p:grpSpPr>
        <p:sp>
          <p:nvSpPr>
            <p:cNvPr id="12435" name="Google Shape;12435;p20"/>
            <p:cNvSpPr/>
            <p:nvPr/>
          </p:nvSpPr>
          <p:spPr>
            <a:xfrm rot="-660728">
              <a:off x="8493525" y="31531"/>
              <a:ext cx="131938" cy="117990"/>
            </a:xfrm>
            <a:custGeom>
              <a:avLst/>
              <a:gdLst/>
              <a:ahLst/>
              <a:cxnLst/>
              <a:rect l="l" t="t" r="r" b="b"/>
              <a:pathLst>
                <a:path w="5278" h="4720" extrusionOk="0">
                  <a:moveTo>
                    <a:pt x="3153" y="1"/>
                  </a:moveTo>
                  <a:cubicBezTo>
                    <a:pt x="2938" y="1"/>
                    <a:pt x="2745" y="146"/>
                    <a:pt x="2745" y="407"/>
                  </a:cubicBezTo>
                  <a:cubicBezTo>
                    <a:pt x="2674" y="688"/>
                    <a:pt x="2463" y="969"/>
                    <a:pt x="2252" y="1110"/>
                  </a:cubicBezTo>
                  <a:cubicBezTo>
                    <a:pt x="1830" y="1391"/>
                    <a:pt x="1900" y="1673"/>
                    <a:pt x="2393" y="1813"/>
                  </a:cubicBezTo>
                  <a:cubicBezTo>
                    <a:pt x="2604" y="1884"/>
                    <a:pt x="2815" y="1954"/>
                    <a:pt x="3096" y="1954"/>
                  </a:cubicBezTo>
                  <a:cubicBezTo>
                    <a:pt x="3307" y="1954"/>
                    <a:pt x="3518" y="1954"/>
                    <a:pt x="3659" y="2236"/>
                  </a:cubicBezTo>
                  <a:cubicBezTo>
                    <a:pt x="3729" y="2517"/>
                    <a:pt x="3518" y="2728"/>
                    <a:pt x="3307" y="2869"/>
                  </a:cubicBezTo>
                  <a:cubicBezTo>
                    <a:pt x="3125" y="3051"/>
                    <a:pt x="3100" y="3234"/>
                    <a:pt x="2960" y="3234"/>
                  </a:cubicBezTo>
                  <a:cubicBezTo>
                    <a:pt x="2938" y="3234"/>
                    <a:pt x="2913" y="3230"/>
                    <a:pt x="2885" y="3220"/>
                  </a:cubicBezTo>
                  <a:cubicBezTo>
                    <a:pt x="2533" y="3150"/>
                    <a:pt x="2182" y="3080"/>
                    <a:pt x="1830" y="2939"/>
                  </a:cubicBezTo>
                  <a:cubicBezTo>
                    <a:pt x="1689" y="2869"/>
                    <a:pt x="1760" y="2658"/>
                    <a:pt x="1760" y="2517"/>
                  </a:cubicBezTo>
                  <a:cubicBezTo>
                    <a:pt x="1830" y="2306"/>
                    <a:pt x="1689" y="2025"/>
                    <a:pt x="1408" y="1884"/>
                  </a:cubicBezTo>
                  <a:cubicBezTo>
                    <a:pt x="1342" y="1867"/>
                    <a:pt x="1275" y="1858"/>
                    <a:pt x="1211" y="1858"/>
                  </a:cubicBezTo>
                  <a:cubicBezTo>
                    <a:pt x="1002" y="1858"/>
                    <a:pt x="812" y="1950"/>
                    <a:pt x="704" y="2165"/>
                  </a:cubicBezTo>
                  <a:cubicBezTo>
                    <a:pt x="493" y="2376"/>
                    <a:pt x="493" y="2658"/>
                    <a:pt x="634" y="2869"/>
                  </a:cubicBezTo>
                  <a:cubicBezTo>
                    <a:pt x="634" y="3009"/>
                    <a:pt x="775" y="3080"/>
                    <a:pt x="775" y="3220"/>
                  </a:cubicBezTo>
                  <a:cubicBezTo>
                    <a:pt x="564" y="3431"/>
                    <a:pt x="1" y="3291"/>
                    <a:pt x="71" y="3713"/>
                  </a:cubicBezTo>
                  <a:cubicBezTo>
                    <a:pt x="142" y="4205"/>
                    <a:pt x="564" y="4205"/>
                    <a:pt x="916" y="4276"/>
                  </a:cubicBezTo>
                  <a:cubicBezTo>
                    <a:pt x="1197" y="4346"/>
                    <a:pt x="1478" y="4346"/>
                    <a:pt x="1689" y="4416"/>
                  </a:cubicBezTo>
                  <a:cubicBezTo>
                    <a:pt x="1918" y="4518"/>
                    <a:pt x="2128" y="4574"/>
                    <a:pt x="2320" y="4574"/>
                  </a:cubicBezTo>
                  <a:cubicBezTo>
                    <a:pt x="2660" y="4574"/>
                    <a:pt x="2942" y="4399"/>
                    <a:pt x="3167" y="3994"/>
                  </a:cubicBezTo>
                  <a:cubicBezTo>
                    <a:pt x="3589" y="4205"/>
                    <a:pt x="3870" y="4557"/>
                    <a:pt x="4292" y="4627"/>
                  </a:cubicBezTo>
                  <a:cubicBezTo>
                    <a:pt x="4496" y="4686"/>
                    <a:pt x="4640" y="4720"/>
                    <a:pt x="4753" y="4720"/>
                  </a:cubicBezTo>
                  <a:cubicBezTo>
                    <a:pt x="4913" y="4720"/>
                    <a:pt x="5013" y="4651"/>
                    <a:pt x="5136" y="4487"/>
                  </a:cubicBezTo>
                  <a:cubicBezTo>
                    <a:pt x="5277" y="4276"/>
                    <a:pt x="5277" y="3924"/>
                    <a:pt x="5136" y="3713"/>
                  </a:cubicBezTo>
                  <a:cubicBezTo>
                    <a:pt x="5066" y="3572"/>
                    <a:pt x="4855" y="3361"/>
                    <a:pt x="4855" y="3220"/>
                  </a:cubicBezTo>
                  <a:cubicBezTo>
                    <a:pt x="4785" y="2376"/>
                    <a:pt x="4222" y="1673"/>
                    <a:pt x="3378" y="1462"/>
                  </a:cubicBezTo>
                  <a:cubicBezTo>
                    <a:pt x="3307" y="1110"/>
                    <a:pt x="3659" y="1040"/>
                    <a:pt x="3729" y="829"/>
                  </a:cubicBezTo>
                  <a:cubicBezTo>
                    <a:pt x="3870" y="547"/>
                    <a:pt x="3729" y="195"/>
                    <a:pt x="3378" y="55"/>
                  </a:cubicBezTo>
                  <a:cubicBezTo>
                    <a:pt x="3305" y="18"/>
                    <a:pt x="3228" y="1"/>
                    <a:pt x="31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20"/>
            <p:cNvSpPr/>
            <p:nvPr/>
          </p:nvSpPr>
          <p:spPr>
            <a:xfrm rot="-660728">
              <a:off x="8945675" y="1834542"/>
              <a:ext cx="87942" cy="129339"/>
            </a:xfrm>
            <a:custGeom>
              <a:avLst/>
              <a:gdLst/>
              <a:ahLst/>
              <a:cxnLst/>
              <a:rect l="l" t="t" r="r" b="b"/>
              <a:pathLst>
                <a:path w="3518" h="5174" extrusionOk="0">
                  <a:moveTo>
                    <a:pt x="736" y="0"/>
                  </a:moveTo>
                  <a:cubicBezTo>
                    <a:pt x="610" y="0"/>
                    <a:pt x="481" y="47"/>
                    <a:pt x="352" y="150"/>
                  </a:cubicBezTo>
                  <a:cubicBezTo>
                    <a:pt x="1" y="361"/>
                    <a:pt x="1" y="783"/>
                    <a:pt x="282" y="1064"/>
                  </a:cubicBezTo>
                  <a:cubicBezTo>
                    <a:pt x="423" y="1346"/>
                    <a:pt x="634" y="1557"/>
                    <a:pt x="845" y="1768"/>
                  </a:cubicBezTo>
                  <a:cubicBezTo>
                    <a:pt x="1056" y="1979"/>
                    <a:pt x="1196" y="1979"/>
                    <a:pt x="1196" y="2260"/>
                  </a:cubicBezTo>
                  <a:cubicBezTo>
                    <a:pt x="352" y="2682"/>
                    <a:pt x="141" y="3245"/>
                    <a:pt x="634" y="4160"/>
                  </a:cubicBezTo>
                  <a:cubicBezTo>
                    <a:pt x="787" y="4543"/>
                    <a:pt x="961" y="4717"/>
                    <a:pt x="1247" y="4717"/>
                  </a:cubicBezTo>
                  <a:cubicBezTo>
                    <a:pt x="1486" y="4717"/>
                    <a:pt x="1803" y="4595"/>
                    <a:pt x="2252" y="4371"/>
                  </a:cubicBezTo>
                  <a:cubicBezTo>
                    <a:pt x="2533" y="4652"/>
                    <a:pt x="2533" y="5074"/>
                    <a:pt x="2955" y="5144"/>
                  </a:cubicBezTo>
                  <a:cubicBezTo>
                    <a:pt x="2996" y="5165"/>
                    <a:pt x="3038" y="5174"/>
                    <a:pt x="3079" y="5174"/>
                  </a:cubicBezTo>
                  <a:cubicBezTo>
                    <a:pt x="3178" y="5174"/>
                    <a:pt x="3278" y="5124"/>
                    <a:pt x="3377" y="5074"/>
                  </a:cubicBezTo>
                  <a:cubicBezTo>
                    <a:pt x="3518" y="4933"/>
                    <a:pt x="3518" y="4722"/>
                    <a:pt x="3377" y="4582"/>
                  </a:cubicBezTo>
                  <a:cubicBezTo>
                    <a:pt x="3096" y="4371"/>
                    <a:pt x="2955" y="3949"/>
                    <a:pt x="3096" y="3526"/>
                  </a:cubicBezTo>
                  <a:cubicBezTo>
                    <a:pt x="3096" y="3175"/>
                    <a:pt x="2955" y="2753"/>
                    <a:pt x="2674" y="2542"/>
                  </a:cubicBezTo>
                  <a:cubicBezTo>
                    <a:pt x="2181" y="2119"/>
                    <a:pt x="1830" y="1557"/>
                    <a:pt x="1689" y="924"/>
                  </a:cubicBezTo>
                  <a:cubicBezTo>
                    <a:pt x="1619" y="713"/>
                    <a:pt x="1478" y="502"/>
                    <a:pt x="1337" y="361"/>
                  </a:cubicBezTo>
                  <a:cubicBezTo>
                    <a:pt x="1159" y="138"/>
                    <a:pt x="953" y="0"/>
                    <a:pt x="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20"/>
            <p:cNvSpPr/>
            <p:nvPr/>
          </p:nvSpPr>
          <p:spPr>
            <a:xfrm rot="-660728">
              <a:off x="8482998" y="836679"/>
              <a:ext cx="153011" cy="64044"/>
            </a:xfrm>
            <a:custGeom>
              <a:avLst/>
              <a:gdLst/>
              <a:ahLst/>
              <a:cxnLst/>
              <a:rect l="l" t="t" r="r" b="b"/>
              <a:pathLst>
                <a:path w="6121" h="2562" extrusionOk="0">
                  <a:moveTo>
                    <a:pt x="1761" y="1"/>
                  </a:moveTo>
                  <a:cubicBezTo>
                    <a:pt x="1624" y="1"/>
                    <a:pt x="1548" y="127"/>
                    <a:pt x="1548" y="380"/>
                  </a:cubicBezTo>
                  <a:cubicBezTo>
                    <a:pt x="1548" y="873"/>
                    <a:pt x="1337" y="873"/>
                    <a:pt x="1055" y="1014"/>
                  </a:cubicBezTo>
                  <a:cubicBezTo>
                    <a:pt x="844" y="1014"/>
                    <a:pt x="633" y="1154"/>
                    <a:pt x="422" y="1295"/>
                  </a:cubicBezTo>
                  <a:cubicBezTo>
                    <a:pt x="0" y="1506"/>
                    <a:pt x="211" y="1928"/>
                    <a:pt x="352" y="2209"/>
                  </a:cubicBezTo>
                  <a:cubicBezTo>
                    <a:pt x="396" y="2429"/>
                    <a:pt x="577" y="2539"/>
                    <a:pt x="759" y="2539"/>
                  </a:cubicBezTo>
                  <a:cubicBezTo>
                    <a:pt x="867" y="2539"/>
                    <a:pt x="976" y="2500"/>
                    <a:pt x="1055" y="2420"/>
                  </a:cubicBezTo>
                  <a:cubicBezTo>
                    <a:pt x="1266" y="2280"/>
                    <a:pt x="1477" y="2139"/>
                    <a:pt x="1689" y="2139"/>
                  </a:cubicBezTo>
                  <a:cubicBezTo>
                    <a:pt x="2120" y="2283"/>
                    <a:pt x="2551" y="2309"/>
                    <a:pt x="2977" y="2309"/>
                  </a:cubicBezTo>
                  <a:cubicBezTo>
                    <a:pt x="3223" y="2309"/>
                    <a:pt x="3467" y="2300"/>
                    <a:pt x="3708" y="2300"/>
                  </a:cubicBezTo>
                  <a:cubicBezTo>
                    <a:pt x="4074" y="2300"/>
                    <a:pt x="4433" y="2320"/>
                    <a:pt x="4784" y="2420"/>
                  </a:cubicBezTo>
                  <a:cubicBezTo>
                    <a:pt x="5065" y="2491"/>
                    <a:pt x="5276" y="2491"/>
                    <a:pt x="5558" y="2561"/>
                  </a:cubicBezTo>
                  <a:cubicBezTo>
                    <a:pt x="5909" y="2561"/>
                    <a:pt x="6120" y="2280"/>
                    <a:pt x="6050" y="1928"/>
                  </a:cubicBezTo>
                  <a:cubicBezTo>
                    <a:pt x="5980" y="1717"/>
                    <a:pt x="5839" y="1506"/>
                    <a:pt x="5558" y="1436"/>
                  </a:cubicBezTo>
                  <a:cubicBezTo>
                    <a:pt x="5136" y="1084"/>
                    <a:pt x="4573" y="873"/>
                    <a:pt x="4010" y="873"/>
                  </a:cubicBezTo>
                  <a:cubicBezTo>
                    <a:pt x="3306" y="873"/>
                    <a:pt x="2603" y="662"/>
                    <a:pt x="2111" y="169"/>
                  </a:cubicBezTo>
                  <a:cubicBezTo>
                    <a:pt x="1970" y="57"/>
                    <a:pt x="1852" y="1"/>
                    <a:pt x="1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20"/>
            <p:cNvSpPr/>
            <p:nvPr/>
          </p:nvSpPr>
          <p:spPr>
            <a:xfrm rot="-660728">
              <a:off x="8304229" y="92647"/>
              <a:ext cx="98516" cy="86417"/>
            </a:xfrm>
            <a:custGeom>
              <a:avLst/>
              <a:gdLst/>
              <a:ahLst/>
              <a:cxnLst/>
              <a:rect l="l" t="t" r="r" b="b"/>
              <a:pathLst>
                <a:path w="3941" h="3457" extrusionOk="0">
                  <a:moveTo>
                    <a:pt x="2682" y="0"/>
                  </a:moveTo>
                  <a:cubicBezTo>
                    <a:pt x="2519" y="0"/>
                    <a:pt x="2350" y="32"/>
                    <a:pt x="2182" y="95"/>
                  </a:cubicBezTo>
                  <a:cubicBezTo>
                    <a:pt x="1689" y="306"/>
                    <a:pt x="1759" y="658"/>
                    <a:pt x="1971" y="1080"/>
                  </a:cubicBezTo>
                  <a:cubicBezTo>
                    <a:pt x="1971" y="1150"/>
                    <a:pt x="1971" y="1221"/>
                    <a:pt x="1971" y="1361"/>
                  </a:cubicBezTo>
                  <a:cubicBezTo>
                    <a:pt x="1759" y="1326"/>
                    <a:pt x="1531" y="1309"/>
                    <a:pt x="1302" y="1309"/>
                  </a:cubicBezTo>
                  <a:cubicBezTo>
                    <a:pt x="1074" y="1309"/>
                    <a:pt x="845" y="1326"/>
                    <a:pt x="634" y="1361"/>
                  </a:cubicBezTo>
                  <a:cubicBezTo>
                    <a:pt x="353" y="1432"/>
                    <a:pt x="71" y="1502"/>
                    <a:pt x="1" y="1854"/>
                  </a:cubicBezTo>
                  <a:cubicBezTo>
                    <a:pt x="1" y="2065"/>
                    <a:pt x="71" y="2276"/>
                    <a:pt x="282" y="2417"/>
                  </a:cubicBezTo>
                  <a:cubicBezTo>
                    <a:pt x="704" y="2698"/>
                    <a:pt x="1056" y="2979"/>
                    <a:pt x="1408" y="3261"/>
                  </a:cubicBezTo>
                  <a:cubicBezTo>
                    <a:pt x="1581" y="3396"/>
                    <a:pt x="1771" y="3457"/>
                    <a:pt x="1956" y="3457"/>
                  </a:cubicBezTo>
                  <a:cubicBezTo>
                    <a:pt x="2446" y="3457"/>
                    <a:pt x="2904" y="3029"/>
                    <a:pt x="2955" y="2417"/>
                  </a:cubicBezTo>
                  <a:cubicBezTo>
                    <a:pt x="2885" y="2135"/>
                    <a:pt x="3096" y="1783"/>
                    <a:pt x="3377" y="1643"/>
                  </a:cubicBezTo>
                  <a:cubicBezTo>
                    <a:pt x="3800" y="1432"/>
                    <a:pt x="3940" y="939"/>
                    <a:pt x="3659" y="517"/>
                  </a:cubicBezTo>
                  <a:cubicBezTo>
                    <a:pt x="3413" y="172"/>
                    <a:pt x="3063" y="0"/>
                    <a:pt x="2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20"/>
            <p:cNvSpPr/>
            <p:nvPr/>
          </p:nvSpPr>
          <p:spPr>
            <a:xfrm rot="-660728">
              <a:off x="9067646" y="1513895"/>
              <a:ext cx="86192" cy="92392"/>
            </a:xfrm>
            <a:custGeom>
              <a:avLst/>
              <a:gdLst/>
              <a:ahLst/>
              <a:cxnLst/>
              <a:rect l="l" t="t" r="r" b="b"/>
              <a:pathLst>
                <a:path w="3448" h="3696" extrusionOk="0">
                  <a:moveTo>
                    <a:pt x="1248" y="0"/>
                  </a:moveTo>
                  <a:cubicBezTo>
                    <a:pt x="1205" y="0"/>
                    <a:pt x="1164" y="6"/>
                    <a:pt x="1126" y="19"/>
                  </a:cubicBezTo>
                  <a:cubicBezTo>
                    <a:pt x="915" y="90"/>
                    <a:pt x="704" y="230"/>
                    <a:pt x="774" y="441"/>
                  </a:cubicBezTo>
                  <a:cubicBezTo>
                    <a:pt x="844" y="1074"/>
                    <a:pt x="563" y="1708"/>
                    <a:pt x="70" y="1989"/>
                  </a:cubicBezTo>
                  <a:cubicBezTo>
                    <a:pt x="0" y="2059"/>
                    <a:pt x="0" y="2200"/>
                    <a:pt x="0" y="2270"/>
                  </a:cubicBezTo>
                  <a:cubicBezTo>
                    <a:pt x="141" y="2763"/>
                    <a:pt x="422" y="3255"/>
                    <a:pt x="844" y="3537"/>
                  </a:cubicBezTo>
                  <a:cubicBezTo>
                    <a:pt x="932" y="3566"/>
                    <a:pt x="1007" y="3583"/>
                    <a:pt x="1080" y="3583"/>
                  </a:cubicBezTo>
                  <a:cubicBezTo>
                    <a:pt x="1184" y="3583"/>
                    <a:pt x="1283" y="3549"/>
                    <a:pt x="1407" y="3466"/>
                  </a:cubicBezTo>
                  <a:cubicBezTo>
                    <a:pt x="1534" y="3371"/>
                    <a:pt x="1661" y="3333"/>
                    <a:pt x="1788" y="3333"/>
                  </a:cubicBezTo>
                  <a:cubicBezTo>
                    <a:pt x="1942" y="3333"/>
                    <a:pt x="2097" y="3389"/>
                    <a:pt x="2251" y="3466"/>
                  </a:cubicBezTo>
                  <a:cubicBezTo>
                    <a:pt x="2462" y="3537"/>
                    <a:pt x="2673" y="3607"/>
                    <a:pt x="2814" y="3677"/>
                  </a:cubicBezTo>
                  <a:cubicBezTo>
                    <a:pt x="2853" y="3690"/>
                    <a:pt x="2891" y="3696"/>
                    <a:pt x="2930" y="3696"/>
                  </a:cubicBezTo>
                  <a:cubicBezTo>
                    <a:pt x="3100" y="3696"/>
                    <a:pt x="3262" y="3581"/>
                    <a:pt x="3377" y="3466"/>
                  </a:cubicBezTo>
                  <a:cubicBezTo>
                    <a:pt x="3447" y="3255"/>
                    <a:pt x="3447" y="3044"/>
                    <a:pt x="3306" y="2903"/>
                  </a:cubicBezTo>
                  <a:cubicBezTo>
                    <a:pt x="2955" y="2481"/>
                    <a:pt x="2744" y="1919"/>
                    <a:pt x="2181" y="1637"/>
                  </a:cubicBezTo>
                  <a:cubicBezTo>
                    <a:pt x="1829" y="1496"/>
                    <a:pt x="1618" y="1356"/>
                    <a:pt x="1829" y="934"/>
                  </a:cubicBezTo>
                  <a:cubicBezTo>
                    <a:pt x="1970" y="723"/>
                    <a:pt x="1899" y="441"/>
                    <a:pt x="1759" y="230"/>
                  </a:cubicBezTo>
                  <a:cubicBezTo>
                    <a:pt x="1644" y="115"/>
                    <a:pt x="1435" y="0"/>
                    <a:pt x="1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20"/>
            <p:cNvSpPr/>
            <p:nvPr/>
          </p:nvSpPr>
          <p:spPr>
            <a:xfrm rot="-660728">
              <a:off x="8862070" y="751436"/>
              <a:ext cx="91467" cy="69994"/>
            </a:xfrm>
            <a:custGeom>
              <a:avLst/>
              <a:gdLst/>
              <a:ahLst/>
              <a:cxnLst/>
              <a:rect l="l" t="t" r="r" b="b"/>
              <a:pathLst>
                <a:path w="3659" h="2800" extrusionOk="0">
                  <a:moveTo>
                    <a:pt x="2584" y="0"/>
                  </a:moveTo>
                  <a:cubicBezTo>
                    <a:pt x="2498" y="0"/>
                    <a:pt x="2410" y="15"/>
                    <a:pt x="2322" y="44"/>
                  </a:cubicBezTo>
                  <a:cubicBezTo>
                    <a:pt x="2111" y="44"/>
                    <a:pt x="1900" y="114"/>
                    <a:pt x="1759" y="255"/>
                  </a:cubicBezTo>
                  <a:cubicBezTo>
                    <a:pt x="1584" y="488"/>
                    <a:pt x="1313" y="625"/>
                    <a:pt x="1065" y="625"/>
                  </a:cubicBezTo>
                  <a:cubicBezTo>
                    <a:pt x="1014" y="625"/>
                    <a:pt x="963" y="619"/>
                    <a:pt x="915" y="607"/>
                  </a:cubicBezTo>
                  <a:cubicBezTo>
                    <a:pt x="563" y="607"/>
                    <a:pt x="212" y="818"/>
                    <a:pt x="141" y="1169"/>
                  </a:cubicBezTo>
                  <a:cubicBezTo>
                    <a:pt x="1" y="1451"/>
                    <a:pt x="141" y="1803"/>
                    <a:pt x="352" y="2014"/>
                  </a:cubicBezTo>
                  <a:cubicBezTo>
                    <a:pt x="704" y="2295"/>
                    <a:pt x="1056" y="2576"/>
                    <a:pt x="1478" y="2717"/>
                  </a:cubicBezTo>
                  <a:cubicBezTo>
                    <a:pt x="1572" y="2774"/>
                    <a:pt x="1677" y="2800"/>
                    <a:pt x="1783" y="2800"/>
                  </a:cubicBezTo>
                  <a:cubicBezTo>
                    <a:pt x="2073" y="2800"/>
                    <a:pt x="2379" y="2604"/>
                    <a:pt x="2533" y="2295"/>
                  </a:cubicBezTo>
                  <a:cubicBezTo>
                    <a:pt x="2674" y="2014"/>
                    <a:pt x="2674" y="1803"/>
                    <a:pt x="3026" y="1592"/>
                  </a:cubicBezTo>
                  <a:cubicBezTo>
                    <a:pt x="3448" y="1451"/>
                    <a:pt x="3659" y="888"/>
                    <a:pt x="3377" y="536"/>
                  </a:cubicBezTo>
                  <a:cubicBezTo>
                    <a:pt x="3210" y="202"/>
                    <a:pt x="2911" y="0"/>
                    <a:pt x="2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20"/>
            <p:cNvSpPr/>
            <p:nvPr/>
          </p:nvSpPr>
          <p:spPr>
            <a:xfrm rot="-1521784">
              <a:off x="8917604" y="4389237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20"/>
            <p:cNvSpPr/>
            <p:nvPr/>
          </p:nvSpPr>
          <p:spPr>
            <a:xfrm rot="-660728">
              <a:off x="9068006" y="3495598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20"/>
            <p:cNvSpPr/>
            <p:nvPr/>
          </p:nvSpPr>
          <p:spPr>
            <a:xfrm rot="-1521784">
              <a:off x="9063889" y="4466238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20"/>
            <p:cNvSpPr/>
            <p:nvPr/>
          </p:nvSpPr>
          <p:spPr>
            <a:xfrm rot="-660728">
              <a:off x="9111701" y="1053340"/>
              <a:ext cx="75643" cy="67694"/>
            </a:xfrm>
            <a:custGeom>
              <a:avLst/>
              <a:gdLst/>
              <a:ahLst/>
              <a:cxnLst/>
              <a:rect l="l" t="t" r="r" b="b"/>
              <a:pathLst>
                <a:path w="3026" h="2708" extrusionOk="0">
                  <a:moveTo>
                    <a:pt x="1196" y="0"/>
                  </a:moveTo>
                  <a:cubicBezTo>
                    <a:pt x="1126" y="0"/>
                    <a:pt x="1056" y="0"/>
                    <a:pt x="985" y="71"/>
                  </a:cubicBezTo>
                  <a:cubicBezTo>
                    <a:pt x="845" y="211"/>
                    <a:pt x="704" y="352"/>
                    <a:pt x="563" y="493"/>
                  </a:cubicBezTo>
                  <a:cubicBezTo>
                    <a:pt x="0" y="1056"/>
                    <a:pt x="0" y="1056"/>
                    <a:pt x="563" y="1689"/>
                  </a:cubicBezTo>
                  <a:cubicBezTo>
                    <a:pt x="634" y="1829"/>
                    <a:pt x="704" y="1970"/>
                    <a:pt x="774" y="2181"/>
                  </a:cubicBezTo>
                  <a:cubicBezTo>
                    <a:pt x="902" y="2522"/>
                    <a:pt x="1107" y="2708"/>
                    <a:pt x="1327" y="2708"/>
                  </a:cubicBezTo>
                  <a:cubicBezTo>
                    <a:pt x="1471" y="2708"/>
                    <a:pt x="1620" y="2629"/>
                    <a:pt x="1759" y="2463"/>
                  </a:cubicBezTo>
                  <a:cubicBezTo>
                    <a:pt x="1970" y="2111"/>
                    <a:pt x="2252" y="1829"/>
                    <a:pt x="2603" y="1689"/>
                  </a:cubicBezTo>
                  <a:cubicBezTo>
                    <a:pt x="2885" y="1548"/>
                    <a:pt x="3025" y="1196"/>
                    <a:pt x="2955" y="915"/>
                  </a:cubicBezTo>
                  <a:cubicBezTo>
                    <a:pt x="2894" y="732"/>
                    <a:pt x="2728" y="549"/>
                    <a:pt x="2547" y="549"/>
                  </a:cubicBezTo>
                  <a:cubicBezTo>
                    <a:pt x="2519" y="549"/>
                    <a:pt x="2491" y="554"/>
                    <a:pt x="2463" y="563"/>
                  </a:cubicBezTo>
                  <a:cubicBezTo>
                    <a:pt x="2345" y="602"/>
                    <a:pt x="2239" y="620"/>
                    <a:pt x="2143" y="620"/>
                  </a:cubicBezTo>
                  <a:cubicBezTo>
                    <a:pt x="1722" y="620"/>
                    <a:pt x="1483" y="287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20"/>
            <p:cNvSpPr/>
            <p:nvPr/>
          </p:nvSpPr>
          <p:spPr>
            <a:xfrm rot="-660728">
              <a:off x="8914973" y="1432206"/>
              <a:ext cx="79168" cy="49896"/>
            </a:xfrm>
            <a:custGeom>
              <a:avLst/>
              <a:gdLst/>
              <a:ahLst/>
              <a:cxnLst/>
              <a:rect l="l" t="t" r="r" b="b"/>
              <a:pathLst>
                <a:path w="3167" h="1996" extrusionOk="0">
                  <a:moveTo>
                    <a:pt x="1534" y="1"/>
                  </a:moveTo>
                  <a:cubicBezTo>
                    <a:pt x="1141" y="1"/>
                    <a:pt x="745" y="130"/>
                    <a:pt x="423" y="394"/>
                  </a:cubicBezTo>
                  <a:cubicBezTo>
                    <a:pt x="141" y="605"/>
                    <a:pt x="0" y="887"/>
                    <a:pt x="141" y="1239"/>
                  </a:cubicBezTo>
                  <a:cubicBezTo>
                    <a:pt x="231" y="1731"/>
                    <a:pt x="463" y="1996"/>
                    <a:pt x="765" y="1996"/>
                  </a:cubicBezTo>
                  <a:cubicBezTo>
                    <a:pt x="938" y="1996"/>
                    <a:pt x="1133" y="1910"/>
                    <a:pt x="1337" y="1731"/>
                  </a:cubicBezTo>
                  <a:cubicBezTo>
                    <a:pt x="1424" y="1644"/>
                    <a:pt x="1484" y="1584"/>
                    <a:pt x="1550" y="1584"/>
                  </a:cubicBezTo>
                  <a:cubicBezTo>
                    <a:pt x="1592" y="1584"/>
                    <a:pt x="1635" y="1607"/>
                    <a:pt x="1689" y="1661"/>
                  </a:cubicBezTo>
                  <a:cubicBezTo>
                    <a:pt x="1829" y="1731"/>
                    <a:pt x="1900" y="1801"/>
                    <a:pt x="2040" y="1872"/>
                  </a:cubicBezTo>
                  <a:cubicBezTo>
                    <a:pt x="2151" y="1955"/>
                    <a:pt x="2284" y="1994"/>
                    <a:pt x="2418" y="1994"/>
                  </a:cubicBezTo>
                  <a:cubicBezTo>
                    <a:pt x="2622" y="1994"/>
                    <a:pt x="2827" y="1901"/>
                    <a:pt x="2955" y="1731"/>
                  </a:cubicBezTo>
                  <a:cubicBezTo>
                    <a:pt x="3166" y="1450"/>
                    <a:pt x="3166" y="1028"/>
                    <a:pt x="2955" y="746"/>
                  </a:cubicBezTo>
                  <a:cubicBezTo>
                    <a:pt x="2627" y="254"/>
                    <a:pt x="2084" y="1"/>
                    <a:pt x="1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20"/>
            <p:cNvSpPr/>
            <p:nvPr/>
          </p:nvSpPr>
          <p:spPr>
            <a:xfrm rot="-660728">
              <a:off x="8847261" y="2142085"/>
              <a:ext cx="80918" cy="54495"/>
            </a:xfrm>
            <a:custGeom>
              <a:avLst/>
              <a:gdLst/>
              <a:ahLst/>
              <a:cxnLst/>
              <a:rect l="l" t="t" r="r" b="b"/>
              <a:pathLst>
                <a:path w="3237" h="2180" extrusionOk="0">
                  <a:moveTo>
                    <a:pt x="1691" y="0"/>
                  </a:moveTo>
                  <a:cubicBezTo>
                    <a:pt x="1563" y="0"/>
                    <a:pt x="1390" y="216"/>
                    <a:pt x="1196" y="410"/>
                  </a:cubicBezTo>
                  <a:cubicBezTo>
                    <a:pt x="844" y="692"/>
                    <a:pt x="493" y="692"/>
                    <a:pt x="282" y="1114"/>
                  </a:cubicBezTo>
                  <a:cubicBezTo>
                    <a:pt x="141" y="1254"/>
                    <a:pt x="0" y="1465"/>
                    <a:pt x="71" y="1747"/>
                  </a:cubicBezTo>
                  <a:cubicBezTo>
                    <a:pt x="186" y="1920"/>
                    <a:pt x="350" y="2046"/>
                    <a:pt x="561" y="2046"/>
                  </a:cubicBezTo>
                  <a:cubicBezTo>
                    <a:pt x="606" y="2046"/>
                    <a:pt x="654" y="2041"/>
                    <a:pt x="704" y="2028"/>
                  </a:cubicBezTo>
                  <a:cubicBezTo>
                    <a:pt x="811" y="1974"/>
                    <a:pt x="929" y="1952"/>
                    <a:pt x="1045" y="1952"/>
                  </a:cubicBezTo>
                  <a:cubicBezTo>
                    <a:pt x="1233" y="1952"/>
                    <a:pt x="1417" y="2012"/>
                    <a:pt x="1548" y="2099"/>
                  </a:cubicBezTo>
                  <a:cubicBezTo>
                    <a:pt x="1637" y="2158"/>
                    <a:pt x="1726" y="2180"/>
                    <a:pt x="1826" y="2180"/>
                  </a:cubicBezTo>
                  <a:cubicBezTo>
                    <a:pt x="1962" y="2180"/>
                    <a:pt x="2119" y="2139"/>
                    <a:pt x="2322" y="2099"/>
                  </a:cubicBezTo>
                  <a:cubicBezTo>
                    <a:pt x="2462" y="2099"/>
                    <a:pt x="2603" y="2028"/>
                    <a:pt x="2814" y="1958"/>
                  </a:cubicBezTo>
                  <a:cubicBezTo>
                    <a:pt x="3095" y="1747"/>
                    <a:pt x="3236" y="1395"/>
                    <a:pt x="3166" y="1043"/>
                  </a:cubicBezTo>
                  <a:cubicBezTo>
                    <a:pt x="3025" y="692"/>
                    <a:pt x="2744" y="551"/>
                    <a:pt x="2392" y="551"/>
                  </a:cubicBezTo>
                  <a:cubicBezTo>
                    <a:pt x="2298" y="551"/>
                    <a:pt x="2142" y="676"/>
                    <a:pt x="2027" y="676"/>
                  </a:cubicBezTo>
                  <a:cubicBezTo>
                    <a:pt x="1970" y="676"/>
                    <a:pt x="1923" y="645"/>
                    <a:pt x="1900" y="551"/>
                  </a:cubicBezTo>
                  <a:cubicBezTo>
                    <a:pt x="1868" y="142"/>
                    <a:pt x="1794" y="0"/>
                    <a:pt x="16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20"/>
            <p:cNvSpPr/>
            <p:nvPr/>
          </p:nvSpPr>
          <p:spPr>
            <a:xfrm rot="-660728">
              <a:off x="8852251" y="1236637"/>
              <a:ext cx="71544" cy="89367"/>
            </a:xfrm>
            <a:custGeom>
              <a:avLst/>
              <a:gdLst/>
              <a:ahLst/>
              <a:cxnLst/>
              <a:rect l="l" t="t" r="r" b="b"/>
              <a:pathLst>
                <a:path w="2862" h="3575" extrusionOk="0">
                  <a:moveTo>
                    <a:pt x="542" y="1"/>
                  </a:moveTo>
                  <a:cubicBezTo>
                    <a:pt x="207" y="1"/>
                    <a:pt x="1" y="208"/>
                    <a:pt x="62" y="577"/>
                  </a:cubicBezTo>
                  <a:cubicBezTo>
                    <a:pt x="133" y="858"/>
                    <a:pt x="344" y="1069"/>
                    <a:pt x="625" y="1210"/>
                  </a:cubicBezTo>
                  <a:cubicBezTo>
                    <a:pt x="906" y="1421"/>
                    <a:pt x="1047" y="1702"/>
                    <a:pt x="1047" y="2054"/>
                  </a:cubicBezTo>
                  <a:cubicBezTo>
                    <a:pt x="1117" y="2828"/>
                    <a:pt x="1680" y="3180"/>
                    <a:pt x="2313" y="3531"/>
                  </a:cubicBezTo>
                  <a:cubicBezTo>
                    <a:pt x="2372" y="3561"/>
                    <a:pt x="2431" y="3575"/>
                    <a:pt x="2486" y="3575"/>
                  </a:cubicBezTo>
                  <a:cubicBezTo>
                    <a:pt x="2697" y="3575"/>
                    <a:pt x="2861" y="3373"/>
                    <a:pt x="2806" y="3039"/>
                  </a:cubicBezTo>
                  <a:cubicBezTo>
                    <a:pt x="2735" y="2898"/>
                    <a:pt x="2665" y="2687"/>
                    <a:pt x="2524" y="2547"/>
                  </a:cubicBezTo>
                  <a:cubicBezTo>
                    <a:pt x="2243" y="2054"/>
                    <a:pt x="1962" y="1491"/>
                    <a:pt x="1751" y="999"/>
                  </a:cubicBezTo>
                  <a:cubicBezTo>
                    <a:pt x="1610" y="507"/>
                    <a:pt x="1188" y="155"/>
                    <a:pt x="695" y="14"/>
                  </a:cubicBezTo>
                  <a:cubicBezTo>
                    <a:pt x="642" y="5"/>
                    <a:pt x="590" y="1"/>
                    <a:pt x="5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20"/>
            <p:cNvSpPr/>
            <p:nvPr/>
          </p:nvSpPr>
          <p:spPr>
            <a:xfrm rot="-660728">
              <a:off x="9055707" y="2957443"/>
              <a:ext cx="79168" cy="45421"/>
            </a:xfrm>
            <a:custGeom>
              <a:avLst/>
              <a:gdLst/>
              <a:ahLst/>
              <a:cxnLst/>
              <a:rect l="l" t="t" r="r" b="b"/>
              <a:pathLst>
                <a:path w="3167" h="1817" extrusionOk="0">
                  <a:moveTo>
                    <a:pt x="2066" y="1"/>
                  </a:moveTo>
                  <a:cubicBezTo>
                    <a:pt x="1333" y="1"/>
                    <a:pt x="614" y="201"/>
                    <a:pt x="1" y="507"/>
                  </a:cubicBezTo>
                  <a:cubicBezTo>
                    <a:pt x="1" y="648"/>
                    <a:pt x="1" y="859"/>
                    <a:pt x="1" y="1070"/>
                  </a:cubicBezTo>
                  <a:cubicBezTo>
                    <a:pt x="50" y="1512"/>
                    <a:pt x="408" y="1817"/>
                    <a:pt x="787" y="1817"/>
                  </a:cubicBezTo>
                  <a:cubicBezTo>
                    <a:pt x="951" y="1817"/>
                    <a:pt x="1119" y="1760"/>
                    <a:pt x="1267" y="1632"/>
                  </a:cubicBezTo>
                  <a:cubicBezTo>
                    <a:pt x="1451" y="1494"/>
                    <a:pt x="1605" y="1356"/>
                    <a:pt x="1808" y="1356"/>
                  </a:cubicBezTo>
                  <a:cubicBezTo>
                    <a:pt x="1915" y="1356"/>
                    <a:pt x="2036" y="1395"/>
                    <a:pt x="2182" y="1492"/>
                  </a:cubicBezTo>
                  <a:cubicBezTo>
                    <a:pt x="2256" y="1542"/>
                    <a:pt x="2358" y="1565"/>
                    <a:pt x="2464" y="1565"/>
                  </a:cubicBezTo>
                  <a:cubicBezTo>
                    <a:pt x="2656" y="1565"/>
                    <a:pt x="2865" y="1487"/>
                    <a:pt x="2956" y="1351"/>
                  </a:cubicBezTo>
                  <a:cubicBezTo>
                    <a:pt x="3167" y="999"/>
                    <a:pt x="3096" y="648"/>
                    <a:pt x="2815" y="436"/>
                  </a:cubicBezTo>
                  <a:cubicBezTo>
                    <a:pt x="2674" y="296"/>
                    <a:pt x="2533" y="155"/>
                    <a:pt x="2393" y="14"/>
                  </a:cubicBezTo>
                  <a:cubicBezTo>
                    <a:pt x="2284" y="5"/>
                    <a:pt x="2175" y="1"/>
                    <a:pt x="2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20"/>
            <p:cNvSpPr/>
            <p:nvPr/>
          </p:nvSpPr>
          <p:spPr>
            <a:xfrm rot="-660728">
              <a:off x="8847558" y="3184302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20"/>
            <p:cNvSpPr/>
            <p:nvPr/>
          </p:nvSpPr>
          <p:spPr>
            <a:xfrm rot="-660728">
              <a:off x="8677892" y="481599"/>
              <a:ext cx="79168" cy="53520"/>
            </a:xfrm>
            <a:custGeom>
              <a:avLst/>
              <a:gdLst/>
              <a:ahLst/>
              <a:cxnLst/>
              <a:rect l="l" t="t" r="r" b="b"/>
              <a:pathLst>
                <a:path w="3167" h="2141" extrusionOk="0">
                  <a:moveTo>
                    <a:pt x="740" y="0"/>
                  </a:moveTo>
                  <a:cubicBezTo>
                    <a:pt x="543" y="0"/>
                    <a:pt x="348" y="78"/>
                    <a:pt x="212" y="214"/>
                  </a:cubicBezTo>
                  <a:cubicBezTo>
                    <a:pt x="1" y="496"/>
                    <a:pt x="71" y="777"/>
                    <a:pt x="282" y="1058"/>
                  </a:cubicBezTo>
                  <a:cubicBezTo>
                    <a:pt x="712" y="1733"/>
                    <a:pt x="1462" y="2140"/>
                    <a:pt x="2207" y="2140"/>
                  </a:cubicBezTo>
                  <a:cubicBezTo>
                    <a:pt x="2316" y="2140"/>
                    <a:pt x="2425" y="2132"/>
                    <a:pt x="2533" y="2114"/>
                  </a:cubicBezTo>
                  <a:cubicBezTo>
                    <a:pt x="2815" y="2114"/>
                    <a:pt x="3026" y="1903"/>
                    <a:pt x="3096" y="1691"/>
                  </a:cubicBezTo>
                  <a:cubicBezTo>
                    <a:pt x="3167" y="1410"/>
                    <a:pt x="3026" y="1129"/>
                    <a:pt x="2815" y="988"/>
                  </a:cubicBezTo>
                  <a:cubicBezTo>
                    <a:pt x="2182" y="707"/>
                    <a:pt x="1619" y="355"/>
                    <a:pt x="1056" y="74"/>
                  </a:cubicBezTo>
                  <a:cubicBezTo>
                    <a:pt x="956" y="24"/>
                    <a:pt x="848" y="0"/>
                    <a:pt x="7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20"/>
            <p:cNvSpPr/>
            <p:nvPr/>
          </p:nvSpPr>
          <p:spPr>
            <a:xfrm rot="-660728">
              <a:off x="8744806" y="1327615"/>
              <a:ext cx="94617" cy="41471"/>
            </a:xfrm>
            <a:custGeom>
              <a:avLst/>
              <a:gdLst/>
              <a:ahLst/>
              <a:cxnLst/>
              <a:rect l="l" t="t" r="r" b="b"/>
              <a:pathLst>
                <a:path w="3785" h="1659" extrusionOk="0">
                  <a:moveTo>
                    <a:pt x="2511" y="1"/>
                  </a:moveTo>
                  <a:cubicBezTo>
                    <a:pt x="2220" y="1"/>
                    <a:pt x="1925" y="110"/>
                    <a:pt x="1689" y="346"/>
                  </a:cubicBezTo>
                  <a:cubicBezTo>
                    <a:pt x="1337" y="487"/>
                    <a:pt x="915" y="627"/>
                    <a:pt x="563" y="698"/>
                  </a:cubicBezTo>
                  <a:cubicBezTo>
                    <a:pt x="352" y="768"/>
                    <a:pt x="0" y="768"/>
                    <a:pt x="0" y="1049"/>
                  </a:cubicBezTo>
                  <a:cubicBezTo>
                    <a:pt x="0" y="1401"/>
                    <a:pt x="282" y="1401"/>
                    <a:pt x="493" y="1542"/>
                  </a:cubicBezTo>
                  <a:cubicBezTo>
                    <a:pt x="781" y="1624"/>
                    <a:pt x="1070" y="1658"/>
                    <a:pt x="1358" y="1658"/>
                  </a:cubicBezTo>
                  <a:cubicBezTo>
                    <a:pt x="1562" y="1658"/>
                    <a:pt x="1766" y="1641"/>
                    <a:pt x="1970" y="1612"/>
                  </a:cubicBezTo>
                  <a:cubicBezTo>
                    <a:pt x="2292" y="1397"/>
                    <a:pt x="2656" y="1305"/>
                    <a:pt x="3029" y="1305"/>
                  </a:cubicBezTo>
                  <a:cubicBezTo>
                    <a:pt x="3145" y="1305"/>
                    <a:pt x="3261" y="1314"/>
                    <a:pt x="3377" y="1331"/>
                  </a:cubicBezTo>
                  <a:cubicBezTo>
                    <a:pt x="3407" y="1338"/>
                    <a:pt x="3435" y="1342"/>
                    <a:pt x="3461" y="1342"/>
                  </a:cubicBezTo>
                  <a:cubicBezTo>
                    <a:pt x="3685" y="1342"/>
                    <a:pt x="3784" y="1090"/>
                    <a:pt x="3658" y="838"/>
                  </a:cubicBezTo>
                  <a:cubicBezTo>
                    <a:pt x="3482" y="309"/>
                    <a:pt x="3001" y="1"/>
                    <a:pt x="2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20"/>
            <p:cNvSpPr/>
            <p:nvPr/>
          </p:nvSpPr>
          <p:spPr>
            <a:xfrm rot="-660728">
              <a:off x="9111557" y="1154111"/>
              <a:ext cx="65069" cy="49771"/>
            </a:xfrm>
            <a:custGeom>
              <a:avLst/>
              <a:gdLst/>
              <a:ahLst/>
              <a:cxnLst/>
              <a:rect l="l" t="t" r="r" b="b"/>
              <a:pathLst>
                <a:path w="2603" h="1991" extrusionOk="0">
                  <a:moveTo>
                    <a:pt x="1047" y="1"/>
                  </a:moveTo>
                  <a:cubicBezTo>
                    <a:pt x="956" y="1"/>
                    <a:pt x="865" y="6"/>
                    <a:pt x="774" y="18"/>
                  </a:cubicBezTo>
                  <a:cubicBezTo>
                    <a:pt x="492" y="88"/>
                    <a:pt x="211" y="299"/>
                    <a:pt x="141" y="651"/>
                  </a:cubicBezTo>
                  <a:cubicBezTo>
                    <a:pt x="0" y="1143"/>
                    <a:pt x="352" y="1284"/>
                    <a:pt x="703" y="1495"/>
                  </a:cubicBezTo>
                  <a:cubicBezTo>
                    <a:pt x="844" y="1565"/>
                    <a:pt x="1055" y="1706"/>
                    <a:pt x="1266" y="1847"/>
                  </a:cubicBezTo>
                  <a:cubicBezTo>
                    <a:pt x="1389" y="1939"/>
                    <a:pt x="1552" y="1991"/>
                    <a:pt x="1714" y="1991"/>
                  </a:cubicBezTo>
                  <a:cubicBezTo>
                    <a:pt x="1924" y="1991"/>
                    <a:pt x="2132" y="1904"/>
                    <a:pt x="2251" y="1706"/>
                  </a:cubicBezTo>
                  <a:cubicBezTo>
                    <a:pt x="2603" y="1425"/>
                    <a:pt x="2603" y="862"/>
                    <a:pt x="2321" y="510"/>
                  </a:cubicBezTo>
                  <a:cubicBezTo>
                    <a:pt x="1968" y="157"/>
                    <a:pt x="1516" y="1"/>
                    <a:pt x="10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20"/>
            <p:cNvSpPr/>
            <p:nvPr/>
          </p:nvSpPr>
          <p:spPr>
            <a:xfrm rot="-660728">
              <a:off x="9107686" y="3280890"/>
              <a:ext cx="59820" cy="63619"/>
            </a:xfrm>
            <a:custGeom>
              <a:avLst/>
              <a:gdLst/>
              <a:ahLst/>
              <a:cxnLst/>
              <a:rect l="l" t="t" r="r" b="b"/>
              <a:pathLst>
                <a:path w="2393" h="2545" extrusionOk="0">
                  <a:moveTo>
                    <a:pt x="717" y="1"/>
                  </a:moveTo>
                  <a:cubicBezTo>
                    <a:pt x="666" y="1"/>
                    <a:pt x="615" y="4"/>
                    <a:pt x="563" y="12"/>
                  </a:cubicBezTo>
                  <a:cubicBezTo>
                    <a:pt x="282" y="12"/>
                    <a:pt x="71" y="82"/>
                    <a:pt x="1" y="363"/>
                  </a:cubicBezTo>
                  <a:cubicBezTo>
                    <a:pt x="1" y="574"/>
                    <a:pt x="71" y="785"/>
                    <a:pt x="282" y="856"/>
                  </a:cubicBezTo>
                  <a:cubicBezTo>
                    <a:pt x="493" y="926"/>
                    <a:pt x="634" y="1067"/>
                    <a:pt x="774" y="1137"/>
                  </a:cubicBezTo>
                  <a:cubicBezTo>
                    <a:pt x="985" y="1278"/>
                    <a:pt x="985" y="1419"/>
                    <a:pt x="915" y="1630"/>
                  </a:cubicBezTo>
                  <a:cubicBezTo>
                    <a:pt x="704" y="2052"/>
                    <a:pt x="1056" y="2544"/>
                    <a:pt x="1478" y="2544"/>
                  </a:cubicBezTo>
                  <a:lnTo>
                    <a:pt x="1618" y="2544"/>
                  </a:lnTo>
                  <a:cubicBezTo>
                    <a:pt x="1689" y="2052"/>
                    <a:pt x="1970" y="1630"/>
                    <a:pt x="2252" y="1208"/>
                  </a:cubicBezTo>
                  <a:cubicBezTo>
                    <a:pt x="2392" y="996"/>
                    <a:pt x="2041" y="715"/>
                    <a:pt x="1900" y="574"/>
                  </a:cubicBezTo>
                  <a:cubicBezTo>
                    <a:pt x="1585" y="259"/>
                    <a:pt x="1157" y="1"/>
                    <a:pt x="7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20"/>
            <p:cNvSpPr/>
            <p:nvPr/>
          </p:nvSpPr>
          <p:spPr>
            <a:xfrm rot="-660728">
              <a:off x="9100814" y="3138134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20"/>
            <p:cNvSpPr/>
            <p:nvPr/>
          </p:nvSpPr>
          <p:spPr>
            <a:xfrm rot="-660728">
              <a:off x="8458716" y="590559"/>
              <a:ext cx="70369" cy="43996"/>
            </a:xfrm>
            <a:custGeom>
              <a:avLst/>
              <a:gdLst/>
              <a:ahLst/>
              <a:cxnLst/>
              <a:rect l="l" t="t" r="r" b="b"/>
              <a:pathLst>
                <a:path w="2815" h="1760" extrusionOk="0">
                  <a:moveTo>
                    <a:pt x="422" y="1"/>
                  </a:moveTo>
                  <a:cubicBezTo>
                    <a:pt x="141" y="1"/>
                    <a:pt x="0" y="282"/>
                    <a:pt x="71" y="563"/>
                  </a:cubicBezTo>
                  <a:cubicBezTo>
                    <a:pt x="493" y="985"/>
                    <a:pt x="774" y="1478"/>
                    <a:pt x="1337" y="1689"/>
                  </a:cubicBezTo>
                  <a:cubicBezTo>
                    <a:pt x="1436" y="1739"/>
                    <a:pt x="1527" y="1760"/>
                    <a:pt x="1611" y="1760"/>
                  </a:cubicBezTo>
                  <a:cubicBezTo>
                    <a:pt x="2001" y="1760"/>
                    <a:pt x="2243" y="1300"/>
                    <a:pt x="2533" y="1126"/>
                  </a:cubicBezTo>
                  <a:cubicBezTo>
                    <a:pt x="2814" y="845"/>
                    <a:pt x="2744" y="352"/>
                    <a:pt x="2322" y="212"/>
                  </a:cubicBezTo>
                  <a:cubicBezTo>
                    <a:pt x="1689" y="71"/>
                    <a:pt x="1056" y="1"/>
                    <a:pt x="4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20"/>
            <p:cNvSpPr/>
            <p:nvPr/>
          </p:nvSpPr>
          <p:spPr>
            <a:xfrm rot="-660728">
              <a:off x="9112495" y="2294622"/>
              <a:ext cx="51045" cy="63994"/>
            </a:xfrm>
            <a:custGeom>
              <a:avLst/>
              <a:gdLst/>
              <a:ahLst/>
              <a:cxnLst/>
              <a:rect l="l" t="t" r="r" b="b"/>
              <a:pathLst>
                <a:path w="2042" h="2560" extrusionOk="0">
                  <a:moveTo>
                    <a:pt x="662" y="0"/>
                  </a:moveTo>
                  <a:cubicBezTo>
                    <a:pt x="603" y="0"/>
                    <a:pt x="546" y="9"/>
                    <a:pt x="493" y="27"/>
                  </a:cubicBezTo>
                  <a:cubicBezTo>
                    <a:pt x="142" y="97"/>
                    <a:pt x="1" y="449"/>
                    <a:pt x="142" y="730"/>
                  </a:cubicBezTo>
                  <a:cubicBezTo>
                    <a:pt x="212" y="1222"/>
                    <a:pt x="564" y="1574"/>
                    <a:pt x="493" y="2137"/>
                  </a:cubicBezTo>
                  <a:cubicBezTo>
                    <a:pt x="423" y="2418"/>
                    <a:pt x="775" y="2559"/>
                    <a:pt x="1056" y="2559"/>
                  </a:cubicBezTo>
                  <a:cubicBezTo>
                    <a:pt x="1549" y="2559"/>
                    <a:pt x="2041" y="1926"/>
                    <a:pt x="1900" y="1504"/>
                  </a:cubicBezTo>
                  <a:cubicBezTo>
                    <a:pt x="1760" y="1011"/>
                    <a:pt x="1478" y="589"/>
                    <a:pt x="1127" y="238"/>
                  </a:cubicBezTo>
                  <a:cubicBezTo>
                    <a:pt x="1021" y="79"/>
                    <a:pt x="836" y="0"/>
                    <a:pt x="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20"/>
            <p:cNvSpPr/>
            <p:nvPr/>
          </p:nvSpPr>
          <p:spPr>
            <a:xfrm rot="-1521784">
              <a:off x="8945070" y="4640720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20"/>
            <p:cNvSpPr/>
            <p:nvPr/>
          </p:nvSpPr>
          <p:spPr>
            <a:xfrm rot="-660728">
              <a:off x="8661562" y="341826"/>
              <a:ext cx="59795" cy="56245"/>
            </a:xfrm>
            <a:custGeom>
              <a:avLst/>
              <a:gdLst/>
              <a:ahLst/>
              <a:cxnLst/>
              <a:rect l="l" t="t" r="r" b="b"/>
              <a:pathLst>
                <a:path w="2392" h="2250" extrusionOk="0">
                  <a:moveTo>
                    <a:pt x="648" y="0"/>
                  </a:moveTo>
                  <a:cubicBezTo>
                    <a:pt x="422" y="0"/>
                    <a:pt x="244" y="131"/>
                    <a:pt x="141" y="337"/>
                  </a:cubicBezTo>
                  <a:cubicBezTo>
                    <a:pt x="0" y="618"/>
                    <a:pt x="70" y="900"/>
                    <a:pt x="352" y="970"/>
                  </a:cubicBezTo>
                  <a:cubicBezTo>
                    <a:pt x="704" y="1181"/>
                    <a:pt x="774" y="1392"/>
                    <a:pt x="844" y="1744"/>
                  </a:cubicBezTo>
                  <a:cubicBezTo>
                    <a:pt x="967" y="2050"/>
                    <a:pt x="1303" y="2250"/>
                    <a:pt x="1620" y="2250"/>
                  </a:cubicBezTo>
                  <a:cubicBezTo>
                    <a:pt x="1667" y="2250"/>
                    <a:pt x="1713" y="2245"/>
                    <a:pt x="1759" y="2236"/>
                  </a:cubicBezTo>
                  <a:cubicBezTo>
                    <a:pt x="2181" y="2166"/>
                    <a:pt x="2392" y="1673"/>
                    <a:pt x="2251" y="1322"/>
                  </a:cubicBezTo>
                  <a:cubicBezTo>
                    <a:pt x="1970" y="689"/>
                    <a:pt x="1477" y="267"/>
                    <a:pt x="915" y="55"/>
                  </a:cubicBezTo>
                  <a:cubicBezTo>
                    <a:pt x="820" y="18"/>
                    <a:pt x="731" y="0"/>
                    <a:pt x="6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20"/>
            <p:cNvSpPr/>
            <p:nvPr/>
          </p:nvSpPr>
          <p:spPr>
            <a:xfrm rot="-660728">
              <a:off x="8912123" y="2400147"/>
              <a:ext cx="59820" cy="49046"/>
            </a:xfrm>
            <a:custGeom>
              <a:avLst/>
              <a:gdLst/>
              <a:ahLst/>
              <a:cxnLst/>
              <a:rect l="l" t="t" r="r" b="b"/>
              <a:pathLst>
                <a:path w="2393" h="1962" extrusionOk="0">
                  <a:moveTo>
                    <a:pt x="622" y="1"/>
                  </a:moveTo>
                  <a:cubicBezTo>
                    <a:pt x="485" y="1"/>
                    <a:pt x="347" y="18"/>
                    <a:pt x="212" y="55"/>
                  </a:cubicBezTo>
                  <a:cubicBezTo>
                    <a:pt x="71" y="126"/>
                    <a:pt x="1" y="266"/>
                    <a:pt x="71" y="337"/>
                  </a:cubicBezTo>
                  <a:cubicBezTo>
                    <a:pt x="564" y="759"/>
                    <a:pt x="423" y="1532"/>
                    <a:pt x="1126" y="1744"/>
                  </a:cubicBezTo>
                  <a:cubicBezTo>
                    <a:pt x="1333" y="1795"/>
                    <a:pt x="1540" y="1961"/>
                    <a:pt x="1776" y="1961"/>
                  </a:cubicBezTo>
                  <a:cubicBezTo>
                    <a:pt x="1860" y="1961"/>
                    <a:pt x="1948" y="1940"/>
                    <a:pt x="2041" y="1884"/>
                  </a:cubicBezTo>
                  <a:cubicBezTo>
                    <a:pt x="2393" y="1673"/>
                    <a:pt x="2111" y="1251"/>
                    <a:pt x="2181" y="970"/>
                  </a:cubicBezTo>
                  <a:cubicBezTo>
                    <a:pt x="1891" y="389"/>
                    <a:pt x="1266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20"/>
            <p:cNvSpPr/>
            <p:nvPr/>
          </p:nvSpPr>
          <p:spPr>
            <a:xfrm rot="-660728">
              <a:off x="8751947" y="218375"/>
              <a:ext cx="49271" cy="47171"/>
            </a:xfrm>
            <a:custGeom>
              <a:avLst/>
              <a:gdLst/>
              <a:ahLst/>
              <a:cxnLst/>
              <a:rect l="l" t="t" r="r" b="b"/>
              <a:pathLst>
                <a:path w="1971" h="1887" extrusionOk="0">
                  <a:moveTo>
                    <a:pt x="873" y="1"/>
                  </a:moveTo>
                  <a:cubicBezTo>
                    <a:pt x="741" y="1"/>
                    <a:pt x="611" y="40"/>
                    <a:pt x="493" y="128"/>
                  </a:cubicBezTo>
                  <a:cubicBezTo>
                    <a:pt x="71" y="339"/>
                    <a:pt x="71" y="761"/>
                    <a:pt x="71" y="1113"/>
                  </a:cubicBezTo>
                  <a:cubicBezTo>
                    <a:pt x="0" y="1535"/>
                    <a:pt x="282" y="1676"/>
                    <a:pt x="634" y="1676"/>
                  </a:cubicBezTo>
                  <a:cubicBezTo>
                    <a:pt x="985" y="1746"/>
                    <a:pt x="1126" y="1816"/>
                    <a:pt x="1407" y="1887"/>
                  </a:cubicBezTo>
                  <a:lnTo>
                    <a:pt x="1618" y="1887"/>
                  </a:lnTo>
                  <a:cubicBezTo>
                    <a:pt x="1970" y="1324"/>
                    <a:pt x="1829" y="621"/>
                    <a:pt x="1407" y="198"/>
                  </a:cubicBezTo>
                  <a:cubicBezTo>
                    <a:pt x="1244" y="76"/>
                    <a:pt x="1057" y="1"/>
                    <a:pt x="8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20"/>
            <p:cNvSpPr/>
            <p:nvPr/>
          </p:nvSpPr>
          <p:spPr>
            <a:xfrm rot="-660728">
              <a:off x="8970520" y="3417343"/>
              <a:ext cx="58070" cy="36947"/>
            </a:xfrm>
            <a:custGeom>
              <a:avLst/>
              <a:gdLst/>
              <a:ahLst/>
              <a:cxnLst/>
              <a:rect l="l" t="t" r="r" b="b"/>
              <a:pathLst>
                <a:path w="2323" h="1478" extrusionOk="0">
                  <a:moveTo>
                    <a:pt x="1127" y="0"/>
                  </a:moveTo>
                  <a:cubicBezTo>
                    <a:pt x="353" y="141"/>
                    <a:pt x="1" y="423"/>
                    <a:pt x="71" y="845"/>
                  </a:cubicBezTo>
                  <a:cubicBezTo>
                    <a:pt x="142" y="1267"/>
                    <a:pt x="564" y="1478"/>
                    <a:pt x="1197" y="1478"/>
                  </a:cubicBezTo>
                  <a:cubicBezTo>
                    <a:pt x="1408" y="1478"/>
                    <a:pt x="1619" y="1478"/>
                    <a:pt x="1760" y="1407"/>
                  </a:cubicBezTo>
                  <a:cubicBezTo>
                    <a:pt x="2111" y="1337"/>
                    <a:pt x="2322" y="1056"/>
                    <a:pt x="2322" y="704"/>
                  </a:cubicBezTo>
                  <a:cubicBezTo>
                    <a:pt x="2322" y="282"/>
                    <a:pt x="1971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20"/>
            <p:cNvSpPr/>
            <p:nvPr/>
          </p:nvSpPr>
          <p:spPr>
            <a:xfrm rot="-660728">
              <a:off x="9039812" y="491716"/>
              <a:ext cx="68594" cy="42321"/>
            </a:xfrm>
            <a:custGeom>
              <a:avLst/>
              <a:gdLst/>
              <a:ahLst/>
              <a:cxnLst/>
              <a:rect l="l" t="t" r="r" b="b"/>
              <a:pathLst>
                <a:path w="2744" h="1693" extrusionOk="0">
                  <a:moveTo>
                    <a:pt x="493" y="1"/>
                  </a:moveTo>
                  <a:cubicBezTo>
                    <a:pt x="211" y="1"/>
                    <a:pt x="0" y="282"/>
                    <a:pt x="141" y="563"/>
                  </a:cubicBezTo>
                  <a:cubicBezTo>
                    <a:pt x="211" y="634"/>
                    <a:pt x="282" y="704"/>
                    <a:pt x="352" y="774"/>
                  </a:cubicBezTo>
                  <a:cubicBezTo>
                    <a:pt x="774" y="1056"/>
                    <a:pt x="1267" y="1337"/>
                    <a:pt x="1689" y="1548"/>
                  </a:cubicBezTo>
                  <a:cubicBezTo>
                    <a:pt x="1842" y="1640"/>
                    <a:pt x="1982" y="1692"/>
                    <a:pt x="2109" y="1692"/>
                  </a:cubicBezTo>
                  <a:cubicBezTo>
                    <a:pt x="2273" y="1692"/>
                    <a:pt x="2414" y="1606"/>
                    <a:pt x="2533" y="1408"/>
                  </a:cubicBezTo>
                  <a:cubicBezTo>
                    <a:pt x="2744" y="1056"/>
                    <a:pt x="2533" y="774"/>
                    <a:pt x="2251" y="634"/>
                  </a:cubicBezTo>
                  <a:cubicBezTo>
                    <a:pt x="1759" y="212"/>
                    <a:pt x="112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20"/>
            <p:cNvSpPr/>
            <p:nvPr/>
          </p:nvSpPr>
          <p:spPr>
            <a:xfrm rot="-660728">
              <a:off x="9064539" y="1447152"/>
              <a:ext cx="55795" cy="44496"/>
            </a:xfrm>
            <a:custGeom>
              <a:avLst/>
              <a:gdLst/>
              <a:ahLst/>
              <a:cxnLst/>
              <a:rect l="l" t="t" r="r" b="b"/>
              <a:pathLst>
                <a:path w="2232" h="1780" extrusionOk="0">
                  <a:moveTo>
                    <a:pt x="1775" y="0"/>
                  </a:moveTo>
                  <a:cubicBezTo>
                    <a:pt x="1742" y="0"/>
                    <a:pt x="1707" y="6"/>
                    <a:pt x="1669" y="19"/>
                  </a:cubicBezTo>
                  <a:lnTo>
                    <a:pt x="895" y="89"/>
                  </a:lnTo>
                  <a:cubicBezTo>
                    <a:pt x="403" y="230"/>
                    <a:pt x="122" y="652"/>
                    <a:pt x="51" y="1144"/>
                  </a:cubicBezTo>
                  <a:cubicBezTo>
                    <a:pt x="1" y="1498"/>
                    <a:pt x="277" y="1779"/>
                    <a:pt x="593" y="1779"/>
                  </a:cubicBezTo>
                  <a:cubicBezTo>
                    <a:pt x="717" y="1779"/>
                    <a:pt x="847" y="1736"/>
                    <a:pt x="966" y="1637"/>
                  </a:cubicBezTo>
                  <a:cubicBezTo>
                    <a:pt x="1317" y="1426"/>
                    <a:pt x="1669" y="1144"/>
                    <a:pt x="2021" y="863"/>
                  </a:cubicBezTo>
                  <a:cubicBezTo>
                    <a:pt x="2162" y="652"/>
                    <a:pt x="2232" y="441"/>
                    <a:pt x="2162" y="300"/>
                  </a:cubicBezTo>
                  <a:cubicBezTo>
                    <a:pt x="2046" y="126"/>
                    <a:pt x="1930" y="0"/>
                    <a:pt x="17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20"/>
            <p:cNvSpPr/>
            <p:nvPr/>
          </p:nvSpPr>
          <p:spPr>
            <a:xfrm rot="-660728">
              <a:off x="8763089" y="1438605"/>
              <a:ext cx="49271" cy="44196"/>
            </a:xfrm>
            <a:custGeom>
              <a:avLst/>
              <a:gdLst/>
              <a:ahLst/>
              <a:cxnLst/>
              <a:rect l="l" t="t" r="r" b="b"/>
              <a:pathLst>
                <a:path w="1971" h="1768" extrusionOk="0">
                  <a:moveTo>
                    <a:pt x="702" y="1"/>
                  </a:moveTo>
                  <a:cubicBezTo>
                    <a:pt x="656" y="1"/>
                    <a:pt x="610" y="3"/>
                    <a:pt x="564" y="8"/>
                  </a:cubicBezTo>
                  <a:cubicBezTo>
                    <a:pt x="212" y="79"/>
                    <a:pt x="1" y="360"/>
                    <a:pt x="142" y="712"/>
                  </a:cubicBezTo>
                  <a:cubicBezTo>
                    <a:pt x="212" y="1275"/>
                    <a:pt x="704" y="1697"/>
                    <a:pt x="1338" y="1767"/>
                  </a:cubicBezTo>
                  <a:cubicBezTo>
                    <a:pt x="1689" y="1697"/>
                    <a:pt x="1971" y="1345"/>
                    <a:pt x="1900" y="923"/>
                  </a:cubicBezTo>
                  <a:cubicBezTo>
                    <a:pt x="1770" y="401"/>
                    <a:pt x="1277" y="1"/>
                    <a:pt x="7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20"/>
            <p:cNvSpPr/>
            <p:nvPr/>
          </p:nvSpPr>
          <p:spPr>
            <a:xfrm rot="-660728">
              <a:off x="9082831" y="1611990"/>
              <a:ext cx="56295" cy="36897"/>
            </a:xfrm>
            <a:custGeom>
              <a:avLst/>
              <a:gdLst/>
              <a:ahLst/>
              <a:cxnLst/>
              <a:rect l="l" t="t" r="r" b="b"/>
              <a:pathLst>
                <a:path w="2252" h="1476" extrusionOk="0">
                  <a:moveTo>
                    <a:pt x="1217" y="1"/>
                  </a:moveTo>
                  <a:cubicBezTo>
                    <a:pt x="791" y="1"/>
                    <a:pt x="386" y="200"/>
                    <a:pt x="141" y="507"/>
                  </a:cubicBezTo>
                  <a:cubicBezTo>
                    <a:pt x="0" y="718"/>
                    <a:pt x="0" y="929"/>
                    <a:pt x="141" y="1069"/>
                  </a:cubicBezTo>
                  <a:cubicBezTo>
                    <a:pt x="402" y="1330"/>
                    <a:pt x="740" y="1475"/>
                    <a:pt x="1099" y="1475"/>
                  </a:cubicBezTo>
                  <a:cubicBezTo>
                    <a:pt x="1223" y="1475"/>
                    <a:pt x="1351" y="1458"/>
                    <a:pt x="1478" y="1421"/>
                  </a:cubicBezTo>
                  <a:cubicBezTo>
                    <a:pt x="1970" y="1351"/>
                    <a:pt x="2252" y="999"/>
                    <a:pt x="2181" y="577"/>
                  </a:cubicBezTo>
                  <a:cubicBezTo>
                    <a:pt x="2118" y="262"/>
                    <a:pt x="1829" y="3"/>
                    <a:pt x="1517" y="3"/>
                  </a:cubicBezTo>
                  <a:cubicBezTo>
                    <a:pt x="1481" y="3"/>
                    <a:pt x="1444" y="7"/>
                    <a:pt x="1407" y="14"/>
                  </a:cubicBezTo>
                  <a:cubicBezTo>
                    <a:pt x="1344" y="5"/>
                    <a:pt x="1280" y="1"/>
                    <a:pt x="1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20"/>
            <p:cNvSpPr/>
            <p:nvPr/>
          </p:nvSpPr>
          <p:spPr>
            <a:xfrm rot="-660728">
              <a:off x="9057838" y="2726283"/>
              <a:ext cx="51020" cy="48221"/>
            </a:xfrm>
            <a:custGeom>
              <a:avLst/>
              <a:gdLst/>
              <a:ahLst/>
              <a:cxnLst/>
              <a:rect l="l" t="t" r="r" b="b"/>
              <a:pathLst>
                <a:path w="2041" h="1929" extrusionOk="0">
                  <a:moveTo>
                    <a:pt x="1407" y="1"/>
                  </a:moveTo>
                  <a:lnTo>
                    <a:pt x="774" y="71"/>
                  </a:lnTo>
                  <a:cubicBezTo>
                    <a:pt x="422" y="71"/>
                    <a:pt x="141" y="282"/>
                    <a:pt x="141" y="634"/>
                  </a:cubicBezTo>
                  <a:cubicBezTo>
                    <a:pt x="0" y="1056"/>
                    <a:pt x="71" y="1478"/>
                    <a:pt x="282" y="1760"/>
                  </a:cubicBezTo>
                  <a:cubicBezTo>
                    <a:pt x="394" y="1872"/>
                    <a:pt x="518" y="1928"/>
                    <a:pt x="635" y="1928"/>
                  </a:cubicBezTo>
                  <a:cubicBezTo>
                    <a:pt x="811" y="1928"/>
                    <a:pt x="971" y="1802"/>
                    <a:pt x="1055" y="1549"/>
                  </a:cubicBezTo>
                  <a:cubicBezTo>
                    <a:pt x="1196" y="1126"/>
                    <a:pt x="1266" y="845"/>
                    <a:pt x="1689" y="704"/>
                  </a:cubicBezTo>
                  <a:cubicBezTo>
                    <a:pt x="1900" y="634"/>
                    <a:pt x="2040" y="423"/>
                    <a:pt x="1900" y="212"/>
                  </a:cubicBezTo>
                  <a:cubicBezTo>
                    <a:pt x="1829" y="1"/>
                    <a:pt x="1618" y="1"/>
                    <a:pt x="14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20"/>
            <p:cNvSpPr/>
            <p:nvPr/>
          </p:nvSpPr>
          <p:spPr>
            <a:xfrm rot="-660728">
              <a:off x="8899703" y="928723"/>
              <a:ext cx="65094" cy="29922"/>
            </a:xfrm>
            <a:custGeom>
              <a:avLst/>
              <a:gdLst/>
              <a:ahLst/>
              <a:cxnLst/>
              <a:rect l="l" t="t" r="r" b="b"/>
              <a:pathLst>
                <a:path w="2604" h="1197" extrusionOk="0">
                  <a:moveTo>
                    <a:pt x="1202" y="0"/>
                  </a:moveTo>
                  <a:cubicBezTo>
                    <a:pt x="1128" y="0"/>
                    <a:pt x="1056" y="6"/>
                    <a:pt x="985" y="18"/>
                  </a:cubicBezTo>
                  <a:cubicBezTo>
                    <a:pt x="704" y="88"/>
                    <a:pt x="493" y="159"/>
                    <a:pt x="352" y="299"/>
                  </a:cubicBezTo>
                  <a:cubicBezTo>
                    <a:pt x="0" y="510"/>
                    <a:pt x="71" y="1073"/>
                    <a:pt x="493" y="1144"/>
                  </a:cubicBezTo>
                  <a:cubicBezTo>
                    <a:pt x="774" y="1179"/>
                    <a:pt x="1056" y="1196"/>
                    <a:pt x="1337" y="1196"/>
                  </a:cubicBezTo>
                  <a:cubicBezTo>
                    <a:pt x="1618" y="1196"/>
                    <a:pt x="1900" y="1179"/>
                    <a:pt x="2181" y="1144"/>
                  </a:cubicBezTo>
                  <a:cubicBezTo>
                    <a:pt x="2533" y="1073"/>
                    <a:pt x="2603" y="651"/>
                    <a:pt x="2322" y="440"/>
                  </a:cubicBezTo>
                  <a:cubicBezTo>
                    <a:pt x="1970" y="147"/>
                    <a:pt x="1570" y="0"/>
                    <a:pt x="1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20"/>
            <p:cNvSpPr/>
            <p:nvPr/>
          </p:nvSpPr>
          <p:spPr>
            <a:xfrm rot="-660728">
              <a:off x="8912146" y="3949043"/>
              <a:ext cx="59795" cy="27723"/>
            </a:xfrm>
            <a:custGeom>
              <a:avLst/>
              <a:gdLst/>
              <a:ahLst/>
              <a:cxnLst/>
              <a:rect l="l" t="t" r="r" b="b"/>
              <a:pathLst>
                <a:path w="2392" h="1109" extrusionOk="0">
                  <a:moveTo>
                    <a:pt x="1196" y="0"/>
                  </a:moveTo>
                  <a:cubicBezTo>
                    <a:pt x="879" y="0"/>
                    <a:pt x="563" y="71"/>
                    <a:pt x="281" y="211"/>
                  </a:cubicBezTo>
                  <a:cubicBezTo>
                    <a:pt x="141" y="282"/>
                    <a:pt x="0" y="493"/>
                    <a:pt x="70" y="704"/>
                  </a:cubicBezTo>
                  <a:cubicBezTo>
                    <a:pt x="141" y="915"/>
                    <a:pt x="281" y="1056"/>
                    <a:pt x="492" y="1056"/>
                  </a:cubicBezTo>
                  <a:cubicBezTo>
                    <a:pt x="668" y="1091"/>
                    <a:pt x="862" y="1108"/>
                    <a:pt x="1055" y="1108"/>
                  </a:cubicBezTo>
                  <a:cubicBezTo>
                    <a:pt x="1249" y="1108"/>
                    <a:pt x="1442" y="1091"/>
                    <a:pt x="1618" y="1056"/>
                  </a:cubicBezTo>
                  <a:cubicBezTo>
                    <a:pt x="1759" y="1056"/>
                    <a:pt x="1899" y="985"/>
                    <a:pt x="2040" y="915"/>
                  </a:cubicBezTo>
                  <a:cubicBezTo>
                    <a:pt x="2322" y="774"/>
                    <a:pt x="2392" y="352"/>
                    <a:pt x="2110" y="211"/>
                  </a:cubicBezTo>
                  <a:cubicBezTo>
                    <a:pt x="1829" y="71"/>
                    <a:pt x="1513" y="0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20"/>
            <p:cNvSpPr/>
            <p:nvPr/>
          </p:nvSpPr>
          <p:spPr>
            <a:xfrm rot="-660728">
              <a:off x="8838258" y="3401062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20"/>
            <p:cNvSpPr/>
            <p:nvPr/>
          </p:nvSpPr>
          <p:spPr>
            <a:xfrm rot="-660728">
              <a:off x="8587589" y="662680"/>
              <a:ext cx="52795" cy="48171"/>
            </a:xfrm>
            <a:custGeom>
              <a:avLst/>
              <a:gdLst/>
              <a:ahLst/>
              <a:cxnLst/>
              <a:rect l="l" t="t" r="r" b="b"/>
              <a:pathLst>
                <a:path w="2112" h="1927" extrusionOk="0">
                  <a:moveTo>
                    <a:pt x="776" y="0"/>
                  </a:moveTo>
                  <a:cubicBezTo>
                    <a:pt x="654" y="0"/>
                    <a:pt x="532" y="32"/>
                    <a:pt x="423" y="97"/>
                  </a:cubicBezTo>
                  <a:cubicBezTo>
                    <a:pt x="71" y="308"/>
                    <a:pt x="1" y="801"/>
                    <a:pt x="353" y="1153"/>
                  </a:cubicBezTo>
                  <a:cubicBezTo>
                    <a:pt x="634" y="1504"/>
                    <a:pt x="1056" y="1786"/>
                    <a:pt x="1549" y="1926"/>
                  </a:cubicBezTo>
                  <a:cubicBezTo>
                    <a:pt x="1971" y="1786"/>
                    <a:pt x="2111" y="1575"/>
                    <a:pt x="1900" y="1364"/>
                  </a:cubicBezTo>
                  <a:cubicBezTo>
                    <a:pt x="1689" y="1082"/>
                    <a:pt x="1549" y="731"/>
                    <a:pt x="1408" y="449"/>
                  </a:cubicBezTo>
                  <a:cubicBezTo>
                    <a:pt x="1311" y="158"/>
                    <a:pt x="1046" y="0"/>
                    <a:pt x="7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20"/>
            <p:cNvSpPr/>
            <p:nvPr/>
          </p:nvSpPr>
          <p:spPr>
            <a:xfrm rot="-1521784">
              <a:off x="9023355" y="4323572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20"/>
            <p:cNvSpPr/>
            <p:nvPr/>
          </p:nvSpPr>
          <p:spPr>
            <a:xfrm rot="-660728">
              <a:off x="8220303" y="94661"/>
              <a:ext cx="40471" cy="41246"/>
            </a:xfrm>
            <a:custGeom>
              <a:avLst/>
              <a:gdLst/>
              <a:ahLst/>
              <a:cxnLst/>
              <a:rect l="l" t="t" r="r" b="b"/>
              <a:pathLst>
                <a:path w="1619" h="1650" extrusionOk="0">
                  <a:moveTo>
                    <a:pt x="896" y="0"/>
                  </a:moveTo>
                  <a:cubicBezTo>
                    <a:pt x="833" y="0"/>
                    <a:pt x="768" y="10"/>
                    <a:pt x="704" y="32"/>
                  </a:cubicBezTo>
                  <a:cubicBezTo>
                    <a:pt x="282" y="102"/>
                    <a:pt x="0" y="454"/>
                    <a:pt x="0" y="946"/>
                  </a:cubicBezTo>
                  <a:cubicBezTo>
                    <a:pt x="71" y="1369"/>
                    <a:pt x="352" y="1650"/>
                    <a:pt x="774" y="1650"/>
                  </a:cubicBezTo>
                  <a:cubicBezTo>
                    <a:pt x="1056" y="1650"/>
                    <a:pt x="1337" y="1580"/>
                    <a:pt x="1548" y="1439"/>
                  </a:cubicBezTo>
                  <a:lnTo>
                    <a:pt x="1618" y="1439"/>
                  </a:lnTo>
                  <a:cubicBezTo>
                    <a:pt x="1618" y="1158"/>
                    <a:pt x="1618" y="946"/>
                    <a:pt x="1618" y="665"/>
                  </a:cubicBezTo>
                  <a:cubicBezTo>
                    <a:pt x="1559" y="308"/>
                    <a:pt x="1247" y="0"/>
                    <a:pt x="8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20"/>
            <p:cNvSpPr/>
            <p:nvPr/>
          </p:nvSpPr>
          <p:spPr>
            <a:xfrm rot="-660728">
              <a:off x="8937862" y="2698001"/>
              <a:ext cx="59820" cy="30372"/>
            </a:xfrm>
            <a:custGeom>
              <a:avLst/>
              <a:gdLst/>
              <a:ahLst/>
              <a:cxnLst/>
              <a:rect l="l" t="t" r="r" b="b"/>
              <a:pathLst>
                <a:path w="2393" h="1215" extrusionOk="0">
                  <a:moveTo>
                    <a:pt x="1196" y="1"/>
                  </a:moveTo>
                  <a:cubicBezTo>
                    <a:pt x="933" y="1"/>
                    <a:pt x="669" y="54"/>
                    <a:pt x="423" y="159"/>
                  </a:cubicBezTo>
                  <a:cubicBezTo>
                    <a:pt x="1" y="300"/>
                    <a:pt x="1" y="651"/>
                    <a:pt x="423" y="863"/>
                  </a:cubicBezTo>
                  <a:cubicBezTo>
                    <a:pt x="845" y="1074"/>
                    <a:pt x="1267" y="1214"/>
                    <a:pt x="1759" y="1214"/>
                  </a:cubicBezTo>
                  <a:cubicBezTo>
                    <a:pt x="2111" y="1144"/>
                    <a:pt x="2322" y="1074"/>
                    <a:pt x="2322" y="792"/>
                  </a:cubicBezTo>
                  <a:cubicBezTo>
                    <a:pt x="2392" y="511"/>
                    <a:pt x="2252" y="229"/>
                    <a:pt x="1970" y="159"/>
                  </a:cubicBezTo>
                  <a:cubicBezTo>
                    <a:pt x="1724" y="54"/>
                    <a:pt x="1460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20"/>
            <p:cNvSpPr/>
            <p:nvPr/>
          </p:nvSpPr>
          <p:spPr>
            <a:xfrm rot="-660728">
              <a:off x="9086190" y="3051277"/>
              <a:ext cx="51020" cy="38697"/>
            </a:xfrm>
            <a:custGeom>
              <a:avLst/>
              <a:gdLst/>
              <a:ahLst/>
              <a:cxnLst/>
              <a:rect l="l" t="t" r="r" b="b"/>
              <a:pathLst>
                <a:path w="2041" h="1548" extrusionOk="0">
                  <a:moveTo>
                    <a:pt x="1092" y="1"/>
                  </a:moveTo>
                  <a:cubicBezTo>
                    <a:pt x="953" y="1"/>
                    <a:pt x="819" y="23"/>
                    <a:pt x="704" y="73"/>
                  </a:cubicBezTo>
                  <a:cubicBezTo>
                    <a:pt x="211" y="213"/>
                    <a:pt x="0" y="706"/>
                    <a:pt x="141" y="1198"/>
                  </a:cubicBezTo>
                  <a:cubicBezTo>
                    <a:pt x="237" y="1439"/>
                    <a:pt x="399" y="1548"/>
                    <a:pt x="604" y="1548"/>
                  </a:cubicBezTo>
                  <a:cubicBezTo>
                    <a:pt x="699" y="1548"/>
                    <a:pt x="803" y="1524"/>
                    <a:pt x="915" y="1480"/>
                  </a:cubicBezTo>
                  <a:cubicBezTo>
                    <a:pt x="1196" y="1058"/>
                    <a:pt x="2040" y="1409"/>
                    <a:pt x="2040" y="565"/>
                  </a:cubicBezTo>
                  <a:cubicBezTo>
                    <a:pt x="2040" y="242"/>
                    <a:pt x="1545" y="1"/>
                    <a:pt x="10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20"/>
            <p:cNvSpPr/>
            <p:nvPr/>
          </p:nvSpPr>
          <p:spPr>
            <a:xfrm rot="-660728">
              <a:off x="8489738" y="396838"/>
              <a:ext cx="49246" cy="40696"/>
            </a:xfrm>
            <a:custGeom>
              <a:avLst/>
              <a:gdLst/>
              <a:ahLst/>
              <a:cxnLst/>
              <a:rect l="l" t="t" r="r" b="b"/>
              <a:pathLst>
                <a:path w="1970" h="1628" extrusionOk="0">
                  <a:moveTo>
                    <a:pt x="748" y="1"/>
                  </a:moveTo>
                  <a:cubicBezTo>
                    <a:pt x="581" y="1"/>
                    <a:pt x="422" y="71"/>
                    <a:pt x="282" y="282"/>
                  </a:cubicBezTo>
                  <a:cubicBezTo>
                    <a:pt x="0" y="634"/>
                    <a:pt x="282" y="845"/>
                    <a:pt x="563" y="1056"/>
                  </a:cubicBezTo>
                  <a:cubicBezTo>
                    <a:pt x="820" y="1313"/>
                    <a:pt x="1018" y="1628"/>
                    <a:pt x="1424" y="1628"/>
                  </a:cubicBezTo>
                  <a:cubicBezTo>
                    <a:pt x="1463" y="1628"/>
                    <a:pt x="1505" y="1625"/>
                    <a:pt x="1548" y="1619"/>
                  </a:cubicBezTo>
                  <a:cubicBezTo>
                    <a:pt x="1829" y="1619"/>
                    <a:pt x="1970" y="1337"/>
                    <a:pt x="1900" y="1056"/>
                  </a:cubicBezTo>
                  <a:cubicBezTo>
                    <a:pt x="1900" y="634"/>
                    <a:pt x="1618" y="282"/>
                    <a:pt x="1266" y="141"/>
                  </a:cubicBezTo>
                  <a:cubicBezTo>
                    <a:pt x="1091" y="71"/>
                    <a:pt x="915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20"/>
            <p:cNvSpPr/>
            <p:nvPr/>
          </p:nvSpPr>
          <p:spPr>
            <a:xfrm rot="-660728">
              <a:off x="9006803" y="3612906"/>
              <a:ext cx="43996" cy="37847"/>
            </a:xfrm>
            <a:custGeom>
              <a:avLst/>
              <a:gdLst/>
              <a:ahLst/>
              <a:cxnLst/>
              <a:rect l="l" t="t" r="r" b="b"/>
              <a:pathLst>
                <a:path w="1760" h="1514" extrusionOk="0">
                  <a:moveTo>
                    <a:pt x="845" y="1"/>
                  </a:moveTo>
                  <a:cubicBezTo>
                    <a:pt x="754" y="1"/>
                    <a:pt x="660" y="12"/>
                    <a:pt x="563" y="36"/>
                  </a:cubicBezTo>
                  <a:cubicBezTo>
                    <a:pt x="211" y="107"/>
                    <a:pt x="0" y="318"/>
                    <a:pt x="0" y="740"/>
                  </a:cubicBezTo>
                  <a:cubicBezTo>
                    <a:pt x="141" y="1232"/>
                    <a:pt x="633" y="1514"/>
                    <a:pt x="1126" y="1514"/>
                  </a:cubicBezTo>
                  <a:cubicBezTo>
                    <a:pt x="1548" y="1443"/>
                    <a:pt x="1759" y="1092"/>
                    <a:pt x="1689" y="740"/>
                  </a:cubicBezTo>
                  <a:cubicBezTo>
                    <a:pt x="1630" y="274"/>
                    <a:pt x="12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20"/>
            <p:cNvSpPr/>
            <p:nvPr/>
          </p:nvSpPr>
          <p:spPr>
            <a:xfrm rot="-660728">
              <a:off x="9012924" y="2873223"/>
              <a:ext cx="41696" cy="43096"/>
            </a:xfrm>
            <a:custGeom>
              <a:avLst/>
              <a:gdLst/>
              <a:ahLst/>
              <a:cxnLst/>
              <a:rect l="l" t="t" r="r" b="b"/>
              <a:pathLst>
                <a:path w="1668" h="1724" extrusionOk="0">
                  <a:moveTo>
                    <a:pt x="991" y="0"/>
                  </a:moveTo>
                  <a:cubicBezTo>
                    <a:pt x="579" y="0"/>
                    <a:pt x="455" y="427"/>
                    <a:pt x="331" y="798"/>
                  </a:cubicBezTo>
                  <a:cubicBezTo>
                    <a:pt x="331" y="869"/>
                    <a:pt x="190" y="939"/>
                    <a:pt x="190" y="1080"/>
                  </a:cubicBezTo>
                  <a:cubicBezTo>
                    <a:pt x="1" y="1458"/>
                    <a:pt x="151" y="1724"/>
                    <a:pt x="539" y="1724"/>
                  </a:cubicBezTo>
                  <a:cubicBezTo>
                    <a:pt x="584" y="1724"/>
                    <a:pt x="632" y="1720"/>
                    <a:pt x="682" y="1713"/>
                  </a:cubicBezTo>
                  <a:cubicBezTo>
                    <a:pt x="1034" y="1643"/>
                    <a:pt x="1316" y="1502"/>
                    <a:pt x="1597" y="1291"/>
                  </a:cubicBezTo>
                  <a:lnTo>
                    <a:pt x="1597" y="1150"/>
                  </a:lnTo>
                  <a:cubicBezTo>
                    <a:pt x="1667" y="376"/>
                    <a:pt x="1597" y="95"/>
                    <a:pt x="1175" y="25"/>
                  </a:cubicBezTo>
                  <a:cubicBezTo>
                    <a:pt x="1108" y="8"/>
                    <a:pt x="1047" y="0"/>
                    <a:pt x="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20"/>
            <p:cNvSpPr/>
            <p:nvPr/>
          </p:nvSpPr>
          <p:spPr>
            <a:xfrm rot="-660728">
              <a:off x="9111989" y="3024095"/>
              <a:ext cx="52795" cy="32747"/>
            </a:xfrm>
            <a:custGeom>
              <a:avLst/>
              <a:gdLst/>
              <a:ahLst/>
              <a:cxnLst/>
              <a:rect l="l" t="t" r="r" b="b"/>
              <a:pathLst>
                <a:path w="2112" h="1310" extrusionOk="0">
                  <a:moveTo>
                    <a:pt x="1167" y="0"/>
                  </a:moveTo>
                  <a:cubicBezTo>
                    <a:pt x="776" y="0"/>
                    <a:pt x="434" y="147"/>
                    <a:pt x="141" y="440"/>
                  </a:cubicBezTo>
                  <a:cubicBezTo>
                    <a:pt x="1" y="581"/>
                    <a:pt x="1" y="792"/>
                    <a:pt x="141" y="1003"/>
                  </a:cubicBezTo>
                  <a:cubicBezTo>
                    <a:pt x="410" y="1218"/>
                    <a:pt x="761" y="1310"/>
                    <a:pt x="1100" y="1310"/>
                  </a:cubicBezTo>
                  <a:cubicBezTo>
                    <a:pt x="1204" y="1310"/>
                    <a:pt x="1308" y="1301"/>
                    <a:pt x="1408" y="1284"/>
                  </a:cubicBezTo>
                  <a:cubicBezTo>
                    <a:pt x="1830" y="1214"/>
                    <a:pt x="2111" y="1003"/>
                    <a:pt x="2111" y="581"/>
                  </a:cubicBezTo>
                  <a:cubicBezTo>
                    <a:pt x="2048" y="266"/>
                    <a:pt x="1816" y="7"/>
                    <a:pt x="1515" y="7"/>
                  </a:cubicBezTo>
                  <a:cubicBezTo>
                    <a:pt x="1480" y="7"/>
                    <a:pt x="1444" y="11"/>
                    <a:pt x="1408" y="18"/>
                  </a:cubicBezTo>
                  <a:cubicBezTo>
                    <a:pt x="1325" y="6"/>
                    <a:pt x="1245" y="0"/>
                    <a:pt x="1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20"/>
            <p:cNvSpPr/>
            <p:nvPr/>
          </p:nvSpPr>
          <p:spPr>
            <a:xfrm rot="-660728">
              <a:off x="9021960" y="2773832"/>
              <a:ext cx="36947" cy="46171"/>
            </a:xfrm>
            <a:custGeom>
              <a:avLst/>
              <a:gdLst/>
              <a:ahLst/>
              <a:cxnLst/>
              <a:rect l="l" t="t" r="r" b="b"/>
              <a:pathLst>
                <a:path w="1478" h="1847" extrusionOk="0">
                  <a:moveTo>
                    <a:pt x="586" y="1"/>
                  </a:moveTo>
                  <a:cubicBezTo>
                    <a:pt x="555" y="1"/>
                    <a:pt x="524" y="3"/>
                    <a:pt x="493" y="9"/>
                  </a:cubicBezTo>
                  <a:cubicBezTo>
                    <a:pt x="71" y="149"/>
                    <a:pt x="1" y="501"/>
                    <a:pt x="71" y="993"/>
                  </a:cubicBezTo>
                  <a:cubicBezTo>
                    <a:pt x="200" y="1508"/>
                    <a:pt x="505" y="1846"/>
                    <a:pt x="879" y="1846"/>
                  </a:cubicBezTo>
                  <a:cubicBezTo>
                    <a:pt x="914" y="1846"/>
                    <a:pt x="949" y="1844"/>
                    <a:pt x="985" y="1838"/>
                  </a:cubicBezTo>
                  <a:cubicBezTo>
                    <a:pt x="1337" y="1697"/>
                    <a:pt x="1478" y="1345"/>
                    <a:pt x="1407" y="853"/>
                  </a:cubicBezTo>
                  <a:cubicBezTo>
                    <a:pt x="1342" y="397"/>
                    <a:pt x="975" y="1"/>
                    <a:pt x="5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20"/>
            <p:cNvSpPr/>
            <p:nvPr/>
          </p:nvSpPr>
          <p:spPr>
            <a:xfrm rot="-660728">
              <a:off x="8936462" y="3235625"/>
              <a:ext cx="75293" cy="29272"/>
            </a:xfrm>
            <a:custGeom>
              <a:avLst/>
              <a:gdLst/>
              <a:ahLst/>
              <a:cxnLst/>
              <a:rect l="l" t="t" r="r" b="b"/>
              <a:pathLst>
                <a:path w="3012" h="1171" extrusionOk="0">
                  <a:moveTo>
                    <a:pt x="2529" y="64"/>
                  </a:moveTo>
                  <a:cubicBezTo>
                    <a:pt x="2508" y="64"/>
                    <a:pt x="2485" y="66"/>
                    <a:pt x="2462" y="70"/>
                  </a:cubicBezTo>
                  <a:cubicBezTo>
                    <a:pt x="1759" y="211"/>
                    <a:pt x="915" y="0"/>
                    <a:pt x="0" y="422"/>
                  </a:cubicBezTo>
                  <a:cubicBezTo>
                    <a:pt x="774" y="844"/>
                    <a:pt x="1477" y="774"/>
                    <a:pt x="2040" y="1126"/>
                  </a:cubicBezTo>
                  <a:cubicBezTo>
                    <a:pt x="2086" y="1156"/>
                    <a:pt x="2139" y="1170"/>
                    <a:pt x="2196" y="1170"/>
                  </a:cubicBezTo>
                  <a:cubicBezTo>
                    <a:pt x="2399" y="1170"/>
                    <a:pt x="2649" y="994"/>
                    <a:pt x="2814" y="774"/>
                  </a:cubicBezTo>
                  <a:cubicBezTo>
                    <a:pt x="3011" y="511"/>
                    <a:pt x="2840" y="64"/>
                    <a:pt x="2529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20"/>
            <p:cNvSpPr/>
            <p:nvPr/>
          </p:nvSpPr>
          <p:spPr>
            <a:xfrm rot="-660728">
              <a:off x="9088169" y="1208047"/>
              <a:ext cx="52795" cy="34372"/>
            </a:xfrm>
            <a:custGeom>
              <a:avLst/>
              <a:gdLst/>
              <a:ahLst/>
              <a:cxnLst/>
              <a:rect l="l" t="t" r="r" b="b"/>
              <a:pathLst>
                <a:path w="2112" h="1375" extrusionOk="0">
                  <a:moveTo>
                    <a:pt x="1664" y="0"/>
                  </a:moveTo>
                  <a:cubicBezTo>
                    <a:pt x="1626" y="0"/>
                    <a:pt x="1587" y="6"/>
                    <a:pt x="1548" y="19"/>
                  </a:cubicBezTo>
                  <a:lnTo>
                    <a:pt x="1126" y="90"/>
                  </a:lnTo>
                  <a:cubicBezTo>
                    <a:pt x="845" y="90"/>
                    <a:pt x="493" y="230"/>
                    <a:pt x="282" y="441"/>
                  </a:cubicBezTo>
                  <a:cubicBezTo>
                    <a:pt x="71" y="582"/>
                    <a:pt x="1" y="863"/>
                    <a:pt x="141" y="1074"/>
                  </a:cubicBezTo>
                  <a:cubicBezTo>
                    <a:pt x="199" y="1248"/>
                    <a:pt x="353" y="1374"/>
                    <a:pt x="562" y="1374"/>
                  </a:cubicBezTo>
                  <a:cubicBezTo>
                    <a:pt x="607" y="1374"/>
                    <a:pt x="654" y="1368"/>
                    <a:pt x="704" y="1356"/>
                  </a:cubicBezTo>
                  <a:cubicBezTo>
                    <a:pt x="1126" y="1356"/>
                    <a:pt x="1548" y="1145"/>
                    <a:pt x="1900" y="793"/>
                  </a:cubicBezTo>
                  <a:cubicBezTo>
                    <a:pt x="2041" y="652"/>
                    <a:pt x="2111" y="441"/>
                    <a:pt x="2041" y="230"/>
                  </a:cubicBezTo>
                  <a:cubicBezTo>
                    <a:pt x="1983" y="115"/>
                    <a:pt x="1832" y="0"/>
                    <a:pt x="16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20"/>
            <p:cNvSpPr/>
            <p:nvPr/>
          </p:nvSpPr>
          <p:spPr>
            <a:xfrm rot="-660728">
              <a:off x="8940126" y="2874739"/>
              <a:ext cx="49271" cy="32672"/>
            </a:xfrm>
            <a:custGeom>
              <a:avLst/>
              <a:gdLst/>
              <a:ahLst/>
              <a:cxnLst/>
              <a:rect l="l" t="t" r="r" b="b"/>
              <a:pathLst>
                <a:path w="1971" h="1307" extrusionOk="0">
                  <a:moveTo>
                    <a:pt x="1207" y="1"/>
                  </a:moveTo>
                  <a:cubicBezTo>
                    <a:pt x="1094" y="1"/>
                    <a:pt x="972" y="24"/>
                    <a:pt x="844" y="67"/>
                  </a:cubicBezTo>
                  <a:cubicBezTo>
                    <a:pt x="563" y="278"/>
                    <a:pt x="0" y="207"/>
                    <a:pt x="0" y="770"/>
                  </a:cubicBezTo>
                  <a:cubicBezTo>
                    <a:pt x="0" y="1104"/>
                    <a:pt x="353" y="1306"/>
                    <a:pt x="779" y="1306"/>
                  </a:cubicBezTo>
                  <a:cubicBezTo>
                    <a:pt x="891" y="1306"/>
                    <a:pt x="1008" y="1292"/>
                    <a:pt x="1126" y="1263"/>
                  </a:cubicBezTo>
                  <a:cubicBezTo>
                    <a:pt x="1689" y="1122"/>
                    <a:pt x="1970" y="770"/>
                    <a:pt x="1829" y="418"/>
                  </a:cubicBezTo>
                  <a:cubicBezTo>
                    <a:pt x="1682" y="124"/>
                    <a:pt x="1467" y="1"/>
                    <a:pt x="1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20"/>
            <p:cNvSpPr/>
            <p:nvPr/>
          </p:nvSpPr>
          <p:spPr>
            <a:xfrm rot="-660728">
              <a:off x="9042486" y="3650705"/>
              <a:ext cx="43996" cy="34547"/>
            </a:xfrm>
            <a:custGeom>
              <a:avLst/>
              <a:gdLst/>
              <a:ahLst/>
              <a:cxnLst/>
              <a:rect l="l" t="t" r="r" b="b"/>
              <a:pathLst>
                <a:path w="1760" h="1382" extrusionOk="0">
                  <a:moveTo>
                    <a:pt x="823" y="0"/>
                  </a:moveTo>
                  <a:cubicBezTo>
                    <a:pt x="738" y="0"/>
                    <a:pt x="651" y="12"/>
                    <a:pt x="564" y="37"/>
                  </a:cubicBezTo>
                  <a:cubicBezTo>
                    <a:pt x="282" y="107"/>
                    <a:pt x="1" y="248"/>
                    <a:pt x="1" y="600"/>
                  </a:cubicBezTo>
                  <a:cubicBezTo>
                    <a:pt x="66" y="991"/>
                    <a:pt x="614" y="1381"/>
                    <a:pt x="1085" y="1381"/>
                  </a:cubicBezTo>
                  <a:cubicBezTo>
                    <a:pt x="1123" y="1381"/>
                    <a:pt x="1160" y="1379"/>
                    <a:pt x="1197" y="1374"/>
                  </a:cubicBezTo>
                  <a:cubicBezTo>
                    <a:pt x="1549" y="1303"/>
                    <a:pt x="1760" y="952"/>
                    <a:pt x="1689" y="600"/>
                  </a:cubicBezTo>
                  <a:cubicBezTo>
                    <a:pt x="1573" y="253"/>
                    <a:pt x="1220" y="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20"/>
            <p:cNvSpPr/>
            <p:nvPr/>
          </p:nvSpPr>
          <p:spPr>
            <a:xfrm rot="-660728">
              <a:off x="8875185" y="1421671"/>
              <a:ext cx="43996" cy="33697"/>
            </a:xfrm>
            <a:custGeom>
              <a:avLst/>
              <a:gdLst/>
              <a:ahLst/>
              <a:cxnLst/>
              <a:rect l="l" t="t" r="r" b="b"/>
              <a:pathLst>
                <a:path w="1760" h="1348" extrusionOk="0">
                  <a:moveTo>
                    <a:pt x="1006" y="0"/>
                  </a:moveTo>
                  <a:cubicBezTo>
                    <a:pt x="928" y="0"/>
                    <a:pt x="849" y="14"/>
                    <a:pt x="774" y="45"/>
                  </a:cubicBezTo>
                  <a:cubicBezTo>
                    <a:pt x="282" y="115"/>
                    <a:pt x="0" y="467"/>
                    <a:pt x="71" y="818"/>
                  </a:cubicBezTo>
                  <a:cubicBezTo>
                    <a:pt x="186" y="1107"/>
                    <a:pt x="538" y="1348"/>
                    <a:pt x="893" y="1348"/>
                  </a:cubicBezTo>
                  <a:cubicBezTo>
                    <a:pt x="972" y="1348"/>
                    <a:pt x="1050" y="1336"/>
                    <a:pt x="1126" y="1311"/>
                  </a:cubicBezTo>
                  <a:cubicBezTo>
                    <a:pt x="1548" y="1240"/>
                    <a:pt x="1759" y="889"/>
                    <a:pt x="1689" y="467"/>
                  </a:cubicBezTo>
                  <a:cubicBezTo>
                    <a:pt x="1578" y="190"/>
                    <a:pt x="1294" y="0"/>
                    <a:pt x="10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20"/>
            <p:cNvSpPr/>
            <p:nvPr/>
          </p:nvSpPr>
          <p:spPr>
            <a:xfrm rot="-660728">
              <a:off x="9007464" y="2582697"/>
              <a:ext cx="40471" cy="38972"/>
            </a:xfrm>
            <a:custGeom>
              <a:avLst/>
              <a:gdLst/>
              <a:ahLst/>
              <a:cxnLst/>
              <a:rect l="l" t="t" r="r" b="b"/>
              <a:pathLst>
                <a:path w="1619" h="1559" extrusionOk="0">
                  <a:moveTo>
                    <a:pt x="625" y="0"/>
                  </a:moveTo>
                  <a:cubicBezTo>
                    <a:pt x="581" y="0"/>
                    <a:pt x="536" y="4"/>
                    <a:pt x="493" y="11"/>
                  </a:cubicBezTo>
                  <a:cubicBezTo>
                    <a:pt x="141" y="82"/>
                    <a:pt x="0" y="433"/>
                    <a:pt x="71" y="785"/>
                  </a:cubicBezTo>
                  <a:cubicBezTo>
                    <a:pt x="141" y="1207"/>
                    <a:pt x="563" y="1559"/>
                    <a:pt x="1055" y="1559"/>
                  </a:cubicBezTo>
                  <a:cubicBezTo>
                    <a:pt x="1407" y="1418"/>
                    <a:pt x="1618" y="996"/>
                    <a:pt x="1478" y="644"/>
                  </a:cubicBezTo>
                  <a:cubicBezTo>
                    <a:pt x="1414" y="266"/>
                    <a:pt x="1012" y="0"/>
                    <a:pt x="6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20"/>
            <p:cNvSpPr/>
            <p:nvPr/>
          </p:nvSpPr>
          <p:spPr>
            <a:xfrm rot="-1521784">
              <a:off x="9063976" y="4583361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20"/>
            <p:cNvSpPr/>
            <p:nvPr/>
          </p:nvSpPr>
          <p:spPr>
            <a:xfrm rot="-660728">
              <a:off x="8660261" y="1629716"/>
              <a:ext cx="35197" cy="39721"/>
            </a:xfrm>
            <a:custGeom>
              <a:avLst/>
              <a:gdLst/>
              <a:ahLst/>
              <a:cxnLst/>
              <a:rect l="l" t="t" r="r" b="b"/>
              <a:pathLst>
                <a:path w="1408" h="1589" extrusionOk="0">
                  <a:moveTo>
                    <a:pt x="615" y="0"/>
                  </a:moveTo>
                  <a:cubicBezTo>
                    <a:pt x="552" y="0"/>
                    <a:pt x="487" y="10"/>
                    <a:pt x="423" y="32"/>
                  </a:cubicBezTo>
                  <a:cubicBezTo>
                    <a:pt x="1" y="172"/>
                    <a:pt x="1" y="524"/>
                    <a:pt x="71" y="946"/>
                  </a:cubicBezTo>
                  <a:cubicBezTo>
                    <a:pt x="135" y="1267"/>
                    <a:pt x="258" y="1588"/>
                    <a:pt x="654" y="1588"/>
                  </a:cubicBezTo>
                  <a:cubicBezTo>
                    <a:pt x="692" y="1588"/>
                    <a:pt x="732" y="1585"/>
                    <a:pt x="775" y="1579"/>
                  </a:cubicBezTo>
                  <a:cubicBezTo>
                    <a:pt x="1197" y="1509"/>
                    <a:pt x="1408" y="1087"/>
                    <a:pt x="1267" y="665"/>
                  </a:cubicBezTo>
                  <a:cubicBezTo>
                    <a:pt x="1267" y="307"/>
                    <a:pt x="964" y="0"/>
                    <a:pt x="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20"/>
            <p:cNvSpPr/>
            <p:nvPr/>
          </p:nvSpPr>
          <p:spPr>
            <a:xfrm rot="-660728">
              <a:off x="9003000" y="1325962"/>
              <a:ext cx="46096" cy="28747"/>
            </a:xfrm>
            <a:custGeom>
              <a:avLst/>
              <a:gdLst/>
              <a:ahLst/>
              <a:cxnLst/>
              <a:rect l="l" t="t" r="r" b="b"/>
              <a:pathLst>
                <a:path w="1844" h="1150" extrusionOk="0">
                  <a:moveTo>
                    <a:pt x="1247" y="0"/>
                  </a:moveTo>
                  <a:cubicBezTo>
                    <a:pt x="1231" y="0"/>
                    <a:pt x="1214" y="1"/>
                    <a:pt x="1197" y="3"/>
                  </a:cubicBezTo>
                  <a:cubicBezTo>
                    <a:pt x="986" y="3"/>
                    <a:pt x="775" y="3"/>
                    <a:pt x="634" y="73"/>
                  </a:cubicBezTo>
                  <a:cubicBezTo>
                    <a:pt x="423" y="73"/>
                    <a:pt x="142" y="73"/>
                    <a:pt x="71" y="284"/>
                  </a:cubicBezTo>
                  <a:cubicBezTo>
                    <a:pt x="1" y="495"/>
                    <a:pt x="212" y="706"/>
                    <a:pt x="423" y="847"/>
                  </a:cubicBezTo>
                  <a:cubicBezTo>
                    <a:pt x="634" y="987"/>
                    <a:pt x="845" y="1058"/>
                    <a:pt x="1056" y="1128"/>
                  </a:cubicBezTo>
                  <a:cubicBezTo>
                    <a:pt x="1100" y="1143"/>
                    <a:pt x="1143" y="1150"/>
                    <a:pt x="1183" y="1150"/>
                  </a:cubicBezTo>
                  <a:cubicBezTo>
                    <a:pt x="1700" y="1150"/>
                    <a:pt x="1844" y="0"/>
                    <a:pt x="1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20"/>
            <p:cNvSpPr/>
            <p:nvPr/>
          </p:nvSpPr>
          <p:spPr>
            <a:xfrm rot="-660728">
              <a:off x="8819434" y="1316037"/>
              <a:ext cx="35197" cy="41021"/>
            </a:xfrm>
            <a:custGeom>
              <a:avLst/>
              <a:gdLst/>
              <a:ahLst/>
              <a:cxnLst/>
              <a:rect l="l" t="t" r="r" b="b"/>
              <a:pathLst>
                <a:path w="1408" h="1641" extrusionOk="0">
                  <a:moveTo>
                    <a:pt x="743" y="1"/>
                  </a:moveTo>
                  <a:cubicBezTo>
                    <a:pt x="707" y="1"/>
                    <a:pt x="670" y="4"/>
                    <a:pt x="634" y="12"/>
                  </a:cubicBezTo>
                  <a:cubicBezTo>
                    <a:pt x="282" y="12"/>
                    <a:pt x="1" y="434"/>
                    <a:pt x="141" y="996"/>
                  </a:cubicBezTo>
                  <a:cubicBezTo>
                    <a:pt x="204" y="1375"/>
                    <a:pt x="437" y="1640"/>
                    <a:pt x="687" y="1640"/>
                  </a:cubicBezTo>
                  <a:cubicBezTo>
                    <a:pt x="716" y="1640"/>
                    <a:pt x="745" y="1637"/>
                    <a:pt x="774" y="1630"/>
                  </a:cubicBezTo>
                  <a:cubicBezTo>
                    <a:pt x="1196" y="1419"/>
                    <a:pt x="1407" y="996"/>
                    <a:pt x="1337" y="574"/>
                  </a:cubicBezTo>
                  <a:cubicBezTo>
                    <a:pt x="1337" y="259"/>
                    <a:pt x="1055" y="1"/>
                    <a:pt x="7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20"/>
            <p:cNvSpPr/>
            <p:nvPr/>
          </p:nvSpPr>
          <p:spPr>
            <a:xfrm rot="-660728">
              <a:off x="8843530" y="1891073"/>
              <a:ext cx="56295" cy="24698"/>
            </a:xfrm>
            <a:custGeom>
              <a:avLst/>
              <a:gdLst/>
              <a:ahLst/>
              <a:cxnLst/>
              <a:rect l="l" t="t" r="r" b="b"/>
              <a:pathLst>
                <a:path w="2252" h="988" extrusionOk="0">
                  <a:moveTo>
                    <a:pt x="1215" y="0"/>
                  </a:moveTo>
                  <a:cubicBezTo>
                    <a:pt x="876" y="0"/>
                    <a:pt x="529" y="78"/>
                    <a:pt x="211" y="214"/>
                  </a:cubicBezTo>
                  <a:cubicBezTo>
                    <a:pt x="0" y="284"/>
                    <a:pt x="0" y="636"/>
                    <a:pt x="211" y="777"/>
                  </a:cubicBezTo>
                  <a:cubicBezTo>
                    <a:pt x="704" y="918"/>
                    <a:pt x="1196" y="988"/>
                    <a:pt x="1688" y="988"/>
                  </a:cubicBezTo>
                  <a:cubicBezTo>
                    <a:pt x="1899" y="918"/>
                    <a:pt x="2181" y="847"/>
                    <a:pt x="2181" y="566"/>
                  </a:cubicBezTo>
                  <a:cubicBezTo>
                    <a:pt x="2251" y="284"/>
                    <a:pt x="2040" y="144"/>
                    <a:pt x="1759" y="73"/>
                  </a:cubicBezTo>
                  <a:cubicBezTo>
                    <a:pt x="1584" y="24"/>
                    <a:pt x="1401" y="0"/>
                    <a:pt x="1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20"/>
            <p:cNvSpPr/>
            <p:nvPr/>
          </p:nvSpPr>
          <p:spPr>
            <a:xfrm rot="-660728">
              <a:off x="8767384" y="1584902"/>
              <a:ext cx="38722" cy="36097"/>
            </a:xfrm>
            <a:custGeom>
              <a:avLst/>
              <a:gdLst/>
              <a:ahLst/>
              <a:cxnLst/>
              <a:rect l="l" t="t" r="r" b="b"/>
              <a:pathLst>
                <a:path w="1549" h="1444" extrusionOk="0">
                  <a:moveTo>
                    <a:pt x="782" y="1"/>
                  </a:moveTo>
                  <a:cubicBezTo>
                    <a:pt x="710" y="1"/>
                    <a:pt x="637" y="12"/>
                    <a:pt x="563" y="37"/>
                  </a:cubicBezTo>
                  <a:cubicBezTo>
                    <a:pt x="211" y="107"/>
                    <a:pt x="0" y="459"/>
                    <a:pt x="141" y="740"/>
                  </a:cubicBezTo>
                  <a:cubicBezTo>
                    <a:pt x="211" y="1162"/>
                    <a:pt x="634" y="1444"/>
                    <a:pt x="1056" y="1444"/>
                  </a:cubicBezTo>
                  <a:cubicBezTo>
                    <a:pt x="1407" y="1303"/>
                    <a:pt x="1548" y="951"/>
                    <a:pt x="1478" y="670"/>
                  </a:cubicBezTo>
                  <a:cubicBezTo>
                    <a:pt x="1420" y="263"/>
                    <a:pt x="1122" y="1"/>
                    <a:pt x="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20"/>
            <p:cNvSpPr/>
            <p:nvPr/>
          </p:nvSpPr>
          <p:spPr>
            <a:xfrm rot="-660728">
              <a:off x="9015448" y="2589663"/>
              <a:ext cx="40471" cy="39322"/>
            </a:xfrm>
            <a:custGeom>
              <a:avLst/>
              <a:gdLst/>
              <a:ahLst/>
              <a:cxnLst/>
              <a:rect l="l" t="t" r="r" b="b"/>
              <a:pathLst>
                <a:path w="1619" h="1573" extrusionOk="0">
                  <a:moveTo>
                    <a:pt x="633" y="1"/>
                  </a:moveTo>
                  <a:cubicBezTo>
                    <a:pt x="510" y="1"/>
                    <a:pt x="387" y="54"/>
                    <a:pt x="281" y="159"/>
                  </a:cubicBezTo>
                  <a:cubicBezTo>
                    <a:pt x="0" y="370"/>
                    <a:pt x="141" y="581"/>
                    <a:pt x="281" y="863"/>
                  </a:cubicBezTo>
                  <a:cubicBezTo>
                    <a:pt x="348" y="1061"/>
                    <a:pt x="664" y="1572"/>
                    <a:pt x="1111" y="1572"/>
                  </a:cubicBezTo>
                  <a:cubicBezTo>
                    <a:pt x="1139" y="1572"/>
                    <a:pt x="1167" y="1570"/>
                    <a:pt x="1196" y="1566"/>
                  </a:cubicBezTo>
                  <a:cubicBezTo>
                    <a:pt x="1407" y="1496"/>
                    <a:pt x="1618" y="1285"/>
                    <a:pt x="1548" y="1003"/>
                  </a:cubicBezTo>
                  <a:cubicBezTo>
                    <a:pt x="1548" y="652"/>
                    <a:pt x="1337" y="300"/>
                    <a:pt x="985" y="159"/>
                  </a:cubicBezTo>
                  <a:cubicBezTo>
                    <a:pt x="879" y="54"/>
                    <a:pt x="756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20"/>
            <p:cNvSpPr/>
            <p:nvPr/>
          </p:nvSpPr>
          <p:spPr>
            <a:xfrm rot="-1521784">
              <a:off x="9043954" y="3750516"/>
              <a:ext cx="39770" cy="37520"/>
            </a:xfrm>
            <a:custGeom>
              <a:avLst/>
              <a:gdLst/>
              <a:ahLst/>
              <a:cxnLst/>
              <a:rect l="l" t="t" r="r" b="b"/>
              <a:pathLst>
                <a:path w="1591" h="1501" extrusionOk="0">
                  <a:moveTo>
                    <a:pt x="464" y="0"/>
                  </a:moveTo>
                  <a:cubicBezTo>
                    <a:pt x="405" y="0"/>
                    <a:pt x="344" y="5"/>
                    <a:pt x="282" y="17"/>
                  </a:cubicBezTo>
                  <a:cubicBezTo>
                    <a:pt x="141" y="87"/>
                    <a:pt x="0" y="298"/>
                    <a:pt x="71" y="509"/>
                  </a:cubicBezTo>
                  <a:cubicBezTo>
                    <a:pt x="282" y="791"/>
                    <a:pt x="493" y="1142"/>
                    <a:pt x="774" y="1424"/>
                  </a:cubicBezTo>
                  <a:cubicBezTo>
                    <a:pt x="828" y="1477"/>
                    <a:pt x="892" y="1500"/>
                    <a:pt x="958" y="1500"/>
                  </a:cubicBezTo>
                  <a:cubicBezTo>
                    <a:pt x="1066" y="1500"/>
                    <a:pt x="1180" y="1440"/>
                    <a:pt x="1267" y="1353"/>
                  </a:cubicBezTo>
                  <a:cubicBezTo>
                    <a:pt x="1590" y="706"/>
                    <a:pt x="1140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20"/>
            <p:cNvSpPr/>
            <p:nvPr/>
          </p:nvSpPr>
          <p:spPr>
            <a:xfrm rot="-660728">
              <a:off x="9051258" y="3133170"/>
              <a:ext cx="38722" cy="33872"/>
            </a:xfrm>
            <a:custGeom>
              <a:avLst/>
              <a:gdLst/>
              <a:ahLst/>
              <a:cxnLst/>
              <a:rect l="l" t="t" r="r" b="b"/>
              <a:pathLst>
                <a:path w="1549" h="1355" extrusionOk="0">
                  <a:moveTo>
                    <a:pt x="910" y="1"/>
                  </a:moveTo>
                  <a:cubicBezTo>
                    <a:pt x="866" y="1"/>
                    <a:pt x="820" y="5"/>
                    <a:pt x="775" y="14"/>
                  </a:cubicBezTo>
                  <a:cubicBezTo>
                    <a:pt x="353" y="85"/>
                    <a:pt x="1" y="507"/>
                    <a:pt x="1" y="929"/>
                  </a:cubicBezTo>
                  <a:cubicBezTo>
                    <a:pt x="56" y="1312"/>
                    <a:pt x="323" y="1354"/>
                    <a:pt x="572" y="1354"/>
                  </a:cubicBezTo>
                  <a:cubicBezTo>
                    <a:pt x="643" y="1354"/>
                    <a:pt x="712" y="1351"/>
                    <a:pt x="775" y="1351"/>
                  </a:cubicBezTo>
                  <a:cubicBezTo>
                    <a:pt x="1267" y="1210"/>
                    <a:pt x="1549" y="858"/>
                    <a:pt x="1478" y="507"/>
                  </a:cubicBezTo>
                  <a:cubicBezTo>
                    <a:pt x="1478" y="200"/>
                    <a:pt x="1211" y="1"/>
                    <a:pt x="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20"/>
            <p:cNvSpPr/>
            <p:nvPr/>
          </p:nvSpPr>
          <p:spPr>
            <a:xfrm rot="-660728">
              <a:off x="8778787" y="1241142"/>
              <a:ext cx="38722" cy="30472"/>
            </a:xfrm>
            <a:custGeom>
              <a:avLst/>
              <a:gdLst/>
              <a:ahLst/>
              <a:cxnLst/>
              <a:rect l="l" t="t" r="r" b="b"/>
              <a:pathLst>
                <a:path w="1549" h="1219" extrusionOk="0">
                  <a:moveTo>
                    <a:pt x="689" y="1"/>
                  </a:moveTo>
                  <a:cubicBezTo>
                    <a:pt x="648" y="1"/>
                    <a:pt x="606" y="4"/>
                    <a:pt x="563" y="10"/>
                  </a:cubicBezTo>
                  <a:cubicBezTo>
                    <a:pt x="212" y="10"/>
                    <a:pt x="1" y="291"/>
                    <a:pt x="1" y="643"/>
                  </a:cubicBezTo>
                  <a:cubicBezTo>
                    <a:pt x="124" y="1011"/>
                    <a:pt x="461" y="1219"/>
                    <a:pt x="825" y="1219"/>
                  </a:cubicBezTo>
                  <a:cubicBezTo>
                    <a:pt x="878" y="1219"/>
                    <a:pt x="932" y="1214"/>
                    <a:pt x="986" y="1206"/>
                  </a:cubicBezTo>
                  <a:cubicBezTo>
                    <a:pt x="1267" y="1206"/>
                    <a:pt x="1548" y="1065"/>
                    <a:pt x="1548" y="713"/>
                  </a:cubicBezTo>
                  <a:cubicBezTo>
                    <a:pt x="1484" y="328"/>
                    <a:pt x="1126" y="1"/>
                    <a:pt x="6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20"/>
            <p:cNvSpPr/>
            <p:nvPr/>
          </p:nvSpPr>
          <p:spPr>
            <a:xfrm rot="-660728">
              <a:off x="8883315" y="2569079"/>
              <a:ext cx="33447" cy="37572"/>
            </a:xfrm>
            <a:custGeom>
              <a:avLst/>
              <a:gdLst/>
              <a:ahLst/>
              <a:cxnLst/>
              <a:rect l="l" t="t" r="r" b="b"/>
              <a:pathLst>
                <a:path w="1338" h="1503" extrusionOk="0">
                  <a:moveTo>
                    <a:pt x="602" y="1"/>
                  </a:moveTo>
                  <a:cubicBezTo>
                    <a:pt x="566" y="1"/>
                    <a:pt x="529" y="4"/>
                    <a:pt x="493" y="11"/>
                  </a:cubicBezTo>
                  <a:cubicBezTo>
                    <a:pt x="141" y="82"/>
                    <a:pt x="1" y="574"/>
                    <a:pt x="141" y="996"/>
                  </a:cubicBezTo>
                  <a:cubicBezTo>
                    <a:pt x="141" y="1303"/>
                    <a:pt x="355" y="1502"/>
                    <a:pt x="642" y="1502"/>
                  </a:cubicBezTo>
                  <a:cubicBezTo>
                    <a:pt x="685" y="1502"/>
                    <a:pt x="729" y="1498"/>
                    <a:pt x="775" y="1489"/>
                  </a:cubicBezTo>
                  <a:cubicBezTo>
                    <a:pt x="1126" y="1418"/>
                    <a:pt x="1337" y="996"/>
                    <a:pt x="1267" y="645"/>
                  </a:cubicBezTo>
                  <a:cubicBezTo>
                    <a:pt x="1204" y="266"/>
                    <a:pt x="915" y="1"/>
                    <a:pt x="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20"/>
            <p:cNvSpPr/>
            <p:nvPr/>
          </p:nvSpPr>
          <p:spPr>
            <a:xfrm rot="-660728">
              <a:off x="9046230" y="2839926"/>
              <a:ext cx="36972" cy="34697"/>
            </a:xfrm>
            <a:custGeom>
              <a:avLst/>
              <a:gdLst/>
              <a:ahLst/>
              <a:cxnLst/>
              <a:rect l="l" t="t" r="r" b="b"/>
              <a:pathLst>
                <a:path w="1479" h="1388" extrusionOk="0">
                  <a:moveTo>
                    <a:pt x="688" y="0"/>
                  </a:moveTo>
                  <a:cubicBezTo>
                    <a:pt x="622" y="0"/>
                    <a:pt x="557" y="12"/>
                    <a:pt x="493" y="37"/>
                  </a:cubicBezTo>
                  <a:cubicBezTo>
                    <a:pt x="142" y="108"/>
                    <a:pt x="1" y="530"/>
                    <a:pt x="142" y="811"/>
                  </a:cubicBezTo>
                  <a:cubicBezTo>
                    <a:pt x="203" y="1180"/>
                    <a:pt x="479" y="1387"/>
                    <a:pt x="782" y="1387"/>
                  </a:cubicBezTo>
                  <a:cubicBezTo>
                    <a:pt x="826" y="1387"/>
                    <a:pt x="871" y="1383"/>
                    <a:pt x="915" y="1374"/>
                  </a:cubicBezTo>
                  <a:cubicBezTo>
                    <a:pt x="1267" y="1233"/>
                    <a:pt x="1478" y="882"/>
                    <a:pt x="1338" y="530"/>
                  </a:cubicBezTo>
                  <a:cubicBezTo>
                    <a:pt x="1280" y="241"/>
                    <a:pt x="986" y="0"/>
                    <a:pt x="6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20"/>
            <p:cNvSpPr/>
            <p:nvPr/>
          </p:nvSpPr>
          <p:spPr>
            <a:xfrm rot="-660728">
              <a:off x="8710335" y="1836123"/>
              <a:ext cx="49271" cy="22973"/>
            </a:xfrm>
            <a:custGeom>
              <a:avLst/>
              <a:gdLst/>
              <a:ahLst/>
              <a:cxnLst/>
              <a:rect l="l" t="t" r="r" b="b"/>
              <a:pathLst>
                <a:path w="1971" h="919" extrusionOk="0">
                  <a:moveTo>
                    <a:pt x="1252" y="1"/>
                  </a:moveTo>
                  <a:cubicBezTo>
                    <a:pt x="1046" y="1"/>
                    <a:pt x="840" y="35"/>
                    <a:pt x="634" y="117"/>
                  </a:cubicBezTo>
                  <a:cubicBezTo>
                    <a:pt x="493" y="117"/>
                    <a:pt x="423" y="188"/>
                    <a:pt x="282" y="188"/>
                  </a:cubicBezTo>
                  <a:cubicBezTo>
                    <a:pt x="1" y="328"/>
                    <a:pt x="1" y="610"/>
                    <a:pt x="282" y="750"/>
                  </a:cubicBezTo>
                  <a:cubicBezTo>
                    <a:pt x="591" y="853"/>
                    <a:pt x="900" y="919"/>
                    <a:pt x="1209" y="919"/>
                  </a:cubicBezTo>
                  <a:cubicBezTo>
                    <a:pt x="1322" y="919"/>
                    <a:pt x="1435" y="910"/>
                    <a:pt x="1548" y="891"/>
                  </a:cubicBezTo>
                  <a:cubicBezTo>
                    <a:pt x="1759" y="891"/>
                    <a:pt x="1970" y="750"/>
                    <a:pt x="1970" y="539"/>
                  </a:cubicBezTo>
                  <a:cubicBezTo>
                    <a:pt x="1970" y="328"/>
                    <a:pt x="1830" y="117"/>
                    <a:pt x="1689" y="47"/>
                  </a:cubicBezTo>
                  <a:cubicBezTo>
                    <a:pt x="1543" y="18"/>
                    <a:pt x="1398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20"/>
            <p:cNvSpPr/>
            <p:nvPr/>
          </p:nvSpPr>
          <p:spPr>
            <a:xfrm rot="-1521784">
              <a:off x="9102825" y="4060647"/>
              <a:ext cx="47494" cy="25197"/>
            </a:xfrm>
            <a:custGeom>
              <a:avLst/>
              <a:gdLst/>
              <a:ahLst/>
              <a:cxnLst/>
              <a:rect l="l" t="t" r="r" b="b"/>
              <a:pathLst>
                <a:path w="1900" h="1008" extrusionOk="0">
                  <a:moveTo>
                    <a:pt x="1243" y="1"/>
                  </a:moveTo>
                  <a:cubicBezTo>
                    <a:pt x="1165" y="1"/>
                    <a:pt x="1079" y="7"/>
                    <a:pt x="985" y="19"/>
                  </a:cubicBezTo>
                  <a:cubicBezTo>
                    <a:pt x="352" y="159"/>
                    <a:pt x="0" y="370"/>
                    <a:pt x="141" y="652"/>
                  </a:cubicBezTo>
                  <a:cubicBezTo>
                    <a:pt x="299" y="968"/>
                    <a:pt x="576" y="1008"/>
                    <a:pt x="853" y="1008"/>
                  </a:cubicBezTo>
                  <a:cubicBezTo>
                    <a:pt x="945" y="1008"/>
                    <a:pt x="1038" y="1003"/>
                    <a:pt x="1126" y="1003"/>
                  </a:cubicBezTo>
                  <a:cubicBezTo>
                    <a:pt x="1477" y="1003"/>
                    <a:pt x="1899" y="792"/>
                    <a:pt x="1829" y="441"/>
                  </a:cubicBezTo>
                  <a:cubicBezTo>
                    <a:pt x="1829" y="147"/>
                    <a:pt x="1634" y="1"/>
                    <a:pt x="1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20"/>
            <p:cNvSpPr/>
            <p:nvPr/>
          </p:nvSpPr>
          <p:spPr>
            <a:xfrm rot="-1521784">
              <a:off x="9053093" y="3929837"/>
              <a:ext cx="26397" cy="48919"/>
            </a:xfrm>
            <a:custGeom>
              <a:avLst/>
              <a:gdLst/>
              <a:ahLst/>
              <a:cxnLst/>
              <a:rect l="l" t="t" r="r" b="b"/>
              <a:pathLst>
                <a:path w="1056" h="1957" extrusionOk="0">
                  <a:moveTo>
                    <a:pt x="264" y="0"/>
                  </a:moveTo>
                  <a:cubicBezTo>
                    <a:pt x="144" y="0"/>
                    <a:pt x="71" y="116"/>
                    <a:pt x="71" y="268"/>
                  </a:cubicBezTo>
                  <a:cubicBezTo>
                    <a:pt x="1" y="761"/>
                    <a:pt x="282" y="1183"/>
                    <a:pt x="141" y="1605"/>
                  </a:cubicBezTo>
                  <a:cubicBezTo>
                    <a:pt x="141" y="1816"/>
                    <a:pt x="212" y="1886"/>
                    <a:pt x="352" y="1956"/>
                  </a:cubicBezTo>
                  <a:cubicBezTo>
                    <a:pt x="493" y="1956"/>
                    <a:pt x="634" y="1886"/>
                    <a:pt x="704" y="1816"/>
                  </a:cubicBezTo>
                  <a:cubicBezTo>
                    <a:pt x="1056" y="1253"/>
                    <a:pt x="985" y="479"/>
                    <a:pt x="423" y="57"/>
                  </a:cubicBezTo>
                  <a:cubicBezTo>
                    <a:pt x="364" y="18"/>
                    <a:pt x="310" y="0"/>
                    <a:pt x="2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20"/>
            <p:cNvSpPr/>
            <p:nvPr/>
          </p:nvSpPr>
          <p:spPr>
            <a:xfrm rot="-660728">
              <a:off x="9009925" y="2729909"/>
              <a:ext cx="43996" cy="27423"/>
            </a:xfrm>
            <a:custGeom>
              <a:avLst/>
              <a:gdLst/>
              <a:ahLst/>
              <a:cxnLst/>
              <a:rect l="l" t="t" r="r" b="b"/>
              <a:pathLst>
                <a:path w="1760" h="1097" extrusionOk="0">
                  <a:moveTo>
                    <a:pt x="784" y="1"/>
                  </a:moveTo>
                  <a:cubicBezTo>
                    <a:pt x="690" y="1"/>
                    <a:pt x="592" y="11"/>
                    <a:pt x="493" y="33"/>
                  </a:cubicBezTo>
                  <a:cubicBezTo>
                    <a:pt x="282" y="33"/>
                    <a:pt x="0" y="103"/>
                    <a:pt x="71" y="455"/>
                  </a:cubicBezTo>
                  <a:cubicBezTo>
                    <a:pt x="71" y="715"/>
                    <a:pt x="733" y="1096"/>
                    <a:pt x="1166" y="1096"/>
                  </a:cubicBezTo>
                  <a:cubicBezTo>
                    <a:pt x="1201" y="1096"/>
                    <a:pt x="1235" y="1094"/>
                    <a:pt x="1267" y="1088"/>
                  </a:cubicBezTo>
                  <a:cubicBezTo>
                    <a:pt x="1548" y="1018"/>
                    <a:pt x="1759" y="877"/>
                    <a:pt x="1689" y="525"/>
                  </a:cubicBezTo>
                  <a:cubicBezTo>
                    <a:pt x="1689" y="288"/>
                    <a:pt x="1289" y="1"/>
                    <a:pt x="7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20"/>
            <p:cNvSpPr/>
            <p:nvPr/>
          </p:nvSpPr>
          <p:spPr>
            <a:xfrm rot="-660728">
              <a:off x="8936229" y="466897"/>
              <a:ext cx="24648" cy="46196"/>
            </a:xfrm>
            <a:custGeom>
              <a:avLst/>
              <a:gdLst/>
              <a:ahLst/>
              <a:cxnLst/>
              <a:rect l="l" t="t" r="r" b="b"/>
              <a:pathLst>
                <a:path w="986" h="1848" extrusionOk="0">
                  <a:moveTo>
                    <a:pt x="483" y="1"/>
                  </a:moveTo>
                  <a:cubicBezTo>
                    <a:pt x="445" y="1"/>
                    <a:pt x="402" y="7"/>
                    <a:pt x="352" y="19"/>
                  </a:cubicBezTo>
                  <a:cubicBezTo>
                    <a:pt x="141" y="19"/>
                    <a:pt x="0" y="160"/>
                    <a:pt x="0" y="371"/>
                  </a:cubicBezTo>
                  <a:cubicBezTo>
                    <a:pt x="0" y="793"/>
                    <a:pt x="71" y="1285"/>
                    <a:pt x="282" y="1637"/>
                  </a:cubicBezTo>
                  <a:cubicBezTo>
                    <a:pt x="352" y="1778"/>
                    <a:pt x="493" y="1848"/>
                    <a:pt x="563" y="1848"/>
                  </a:cubicBezTo>
                  <a:cubicBezTo>
                    <a:pt x="704" y="1778"/>
                    <a:pt x="844" y="1707"/>
                    <a:pt x="915" y="1567"/>
                  </a:cubicBezTo>
                  <a:cubicBezTo>
                    <a:pt x="985" y="1285"/>
                    <a:pt x="985" y="933"/>
                    <a:pt x="915" y="652"/>
                  </a:cubicBezTo>
                  <a:cubicBezTo>
                    <a:pt x="844" y="511"/>
                    <a:pt x="844" y="441"/>
                    <a:pt x="774" y="300"/>
                  </a:cubicBezTo>
                  <a:cubicBezTo>
                    <a:pt x="716" y="127"/>
                    <a:pt x="658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20"/>
            <p:cNvSpPr/>
            <p:nvPr/>
          </p:nvSpPr>
          <p:spPr>
            <a:xfrm rot="-660728">
              <a:off x="9137778" y="2174791"/>
              <a:ext cx="38697" cy="30397"/>
            </a:xfrm>
            <a:custGeom>
              <a:avLst/>
              <a:gdLst/>
              <a:ahLst/>
              <a:cxnLst/>
              <a:rect l="l" t="t" r="r" b="b"/>
              <a:pathLst>
                <a:path w="1548" h="1216" extrusionOk="0">
                  <a:moveTo>
                    <a:pt x="706" y="1"/>
                  </a:moveTo>
                  <a:cubicBezTo>
                    <a:pt x="477" y="1"/>
                    <a:pt x="258" y="95"/>
                    <a:pt x="70" y="282"/>
                  </a:cubicBezTo>
                  <a:cubicBezTo>
                    <a:pt x="0" y="353"/>
                    <a:pt x="0" y="423"/>
                    <a:pt x="0" y="493"/>
                  </a:cubicBezTo>
                  <a:cubicBezTo>
                    <a:pt x="211" y="845"/>
                    <a:pt x="563" y="1127"/>
                    <a:pt x="1055" y="1197"/>
                  </a:cubicBezTo>
                  <a:cubicBezTo>
                    <a:pt x="1080" y="1209"/>
                    <a:pt x="1107" y="1215"/>
                    <a:pt x="1135" y="1215"/>
                  </a:cubicBezTo>
                  <a:cubicBezTo>
                    <a:pt x="1266" y="1215"/>
                    <a:pt x="1419" y="1089"/>
                    <a:pt x="1477" y="915"/>
                  </a:cubicBezTo>
                  <a:cubicBezTo>
                    <a:pt x="1548" y="564"/>
                    <a:pt x="1407" y="212"/>
                    <a:pt x="1055" y="71"/>
                  </a:cubicBezTo>
                  <a:cubicBezTo>
                    <a:pt x="938" y="24"/>
                    <a:pt x="821" y="1"/>
                    <a:pt x="7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20"/>
            <p:cNvSpPr/>
            <p:nvPr/>
          </p:nvSpPr>
          <p:spPr>
            <a:xfrm rot="-660728">
              <a:off x="8991916" y="30746"/>
              <a:ext cx="43996" cy="25298"/>
            </a:xfrm>
            <a:custGeom>
              <a:avLst/>
              <a:gdLst/>
              <a:ahLst/>
              <a:cxnLst/>
              <a:rect l="l" t="t" r="r" b="b"/>
              <a:pathLst>
                <a:path w="1760" h="1012" extrusionOk="0">
                  <a:moveTo>
                    <a:pt x="946" y="0"/>
                  </a:moveTo>
                  <a:cubicBezTo>
                    <a:pt x="845" y="0"/>
                    <a:pt x="739" y="14"/>
                    <a:pt x="634" y="44"/>
                  </a:cubicBezTo>
                  <a:cubicBezTo>
                    <a:pt x="282" y="44"/>
                    <a:pt x="1" y="115"/>
                    <a:pt x="71" y="537"/>
                  </a:cubicBezTo>
                  <a:cubicBezTo>
                    <a:pt x="124" y="853"/>
                    <a:pt x="414" y="1012"/>
                    <a:pt x="793" y="1012"/>
                  </a:cubicBezTo>
                  <a:cubicBezTo>
                    <a:pt x="920" y="1012"/>
                    <a:pt x="1056" y="994"/>
                    <a:pt x="1197" y="959"/>
                  </a:cubicBezTo>
                  <a:cubicBezTo>
                    <a:pt x="1478" y="888"/>
                    <a:pt x="1760" y="888"/>
                    <a:pt x="1689" y="466"/>
                  </a:cubicBezTo>
                  <a:cubicBezTo>
                    <a:pt x="1634" y="190"/>
                    <a:pt x="1318" y="0"/>
                    <a:pt x="9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20"/>
            <p:cNvSpPr/>
            <p:nvPr/>
          </p:nvSpPr>
          <p:spPr>
            <a:xfrm rot="-660728">
              <a:off x="8889477" y="2355635"/>
              <a:ext cx="38722" cy="28847"/>
            </a:xfrm>
            <a:custGeom>
              <a:avLst/>
              <a:gdLst/>
              <a:ahLst/>
              <a:cxnLst/>
              <a:rect l="l" t="t" r="r" b="b"/>
              <a:pathLst>
                <a:path w="1549" h="1154" extrusionOk="0">
                  <a:moveTo>
                    <a:pt x="703" y="1"/>
                  </a:moveTo>
                  <a:cubicBezTo>
                    <a:pt x="656" y="1"/>
                    <a:pt x="609" y="5"/>
                    <a:pt x="564" y="14"/>
                  </a:cubicBezTo>
                  <a:cubicBezTo>
                    <a:pt x="212" y="85"/>
                    <a:pt x="1" y="296"/>
                    <a:pt x="71" y="648"/>
                  </a:cubicBezTo>
                  <a:cubicBezTo>
                    <a:pt x="255" y="954"/>
                    <a:pt x="599" y="1154"/>
                    <a:pt x="917" y="1154"/>
                  </a:cubicBezTo>
                  <a:cubicBezTo>
                    <a:pt x="964" y="1154"/>
                    <a:pt x="1011" y="1149"/>
                    <a:pt x="1056" y="1140"/>
                  </a:cubicBezTo>
                  <a:cubicBezTo>
                    <a:pt x="1338" y="1070"/>
                    <a:pt x="1549" y="788"/>
                    <a:pt x="1478" y="507"/>
                  </a:cubicBezTo>
                  <a:cubicBezTo>
                    <a:pt x="1356" y="201"/>
                    <a:pt x="1020" y="1"/>
                    <a:pt x="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20"/>
            <p:cNvSpPr/>
            <p:nvPr/>
          </p:nvSpPr>
          <p:spPr>
            <a:xfrm rot="-660728">
              <a:off x="8594369" y="1025606"/>
              <a:ext cx="40471" cy="22948"/>
            </a:xfrm>
            <a:custGeom>
              <a:avLst/>
              <a:gdLst/>
              <a:ahLst/>
              <a:cxnLst/>
              <a:rect l="l" t="t" r="r" b="b"/>
              <a:pathLst>
                <a:path w="1619" h="918" extrusionOk="0">
                  <a:moveTo>
                    <a:pt x="607" y="1"/>
                  </a:moveTo>
                  <a:cubicBezTo>
                    <a:pt x="422" y="1"/>
                    <a:pt x="246" y="54"/>
                    <a:pt x="70" y="230"/>
                  </a:cubicBezTo>
                  <a:cubicBezTo>
                    <a:pt x="0" y="300"/>
                    <a:pt x="0" y="511"/>
                    <a:pt x="70" y="581"/>
                  </a:cubicBezTo>
                  <a:cubicBezTo>
                    <a:pt x="276" y="787"/>
                    <a:pt x="558" y="918"/>
                    <a:pt x="832" y="918"/>
                  </a:cubicBezTo>
                  <a:cubicBezTo>
                    <a:pt x="932" y="918"/>
                    <a:pt x="1031" y="900"/>
                    <a:pt x="1126" y="863"/>
                  </a:cubicBezTo>
                  <a:cubicBezTo>
                    <a:pt x="1407" y="792"/>
                    <a:pt x="1548" y="792"/>
                    <a:pt x="1618" y="511"/>
                  </a:cubicBezTo>
                  <a:cubicBezTo>
                    <a:pt x="1618" y="300"/>
                    <a:pt x="1477" y="230"/>
                    <a:pt x="1266" y="89"/>
                  </a:cubicBezTo>
                  <a:lnTo>
                    <a:pt x="1196" y="89"/>
                  </a:lnTo>
                  <a:cubicBezTo>
                    <a:pt x="985" y="54"/>
                    <a:pt x="791" y="1"/>
                    <a:pt x="6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20"/>
            <p:cNvSpPr/>
            <p:nvPr/>
          </p:nvSpPr>
          <p:spPr>
            <a:xfrm rot="-660728">
              <a:off x="8660516" y="733970"/>
              <a:ext cx="36797" cy="29547"/>
            </a:xfrm>
            <a:custGeom>
              <a:avLst/>
              <a:gdLst/>
              <a:ahLst/>
              <a:cxnLst/>
              <a:rect l="l" t="t" r="r" b="b"/>
              <a:pathLst>
                <a:path w="1472" h="1182" extrusionOk="0">
                  <a:moveTo>
                    <a:pt x="779" y="1"/>
                  </a:moveTo>
                  <a:cubicBezTo>
                    <a:pt x="707" y="1"/>
                    <a:pt x="632" y="15"/>
                    <a:pt x="557" y="45"/>
                  </a:cubicBezTo>
                  <a:cubicBezTo>
                    <a:pt x="532" y="39"/>
                    <a:pt x="507" y="36"/>
                    <a:pt x="483" y="36"/>
                  </a:cubicBezTo>
                  <a:cubicBezTo>
                    <a:pt x="229" y="36"/>
                    <a:pt x="0" y="351"/>
                    <a:pt x="64" y="608"/>
                  </a:cubicBezTo>
                  <a:cubicBezTo>
                    <a:pt x="190" y="923"/>
                    <a:pt x="486" y="1181"/>
                    <a:pt x="799" y="1181"/>
                  </a:cubicBezTo>
                  <a:cubicBezTo>
                    <a:pt x="835" y="1181"/>
                    <a:pt x="872" y="1178"/>
                    <a:pt x="908" y="1170"/>
                  </a:cubicBezTo>
                  <a:cubicBezTo>
                    <a:pt x="1260" y="1100"/>
                    <a:pt x="1471" y="748"/>
                    <a:pt x="1330" y="467"/>
                  </a:cubicBezTo>
                  <a:cubicBezTo>
                    <a:pt x="1275" y="190"/>
                    <a:pt x="1046" y="1"/>
                    <a:pt x="7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20"/>
            <p:cNvSpPr/>
            <p:nvPr/>
          </p:nvSpPr>
          <p:spPr>
            <a:xfrm rot="-660728">
              <a:off x="9032350" y="3342546"/>
              <a:ext cx="38722" cy="28447"/>
            </a:xfrm>
            <a:custGeom>
              <a:avLst/>
              <a:gdLst/>
              <a:ahLst/>
              <a:cxnLst/>
              <a:rect l="l" t="t" r="r" b="b"/>
              <a:pathLst>
                <a:path w="1549" h="1138" extrusionOk="0">
                  <a:moveTo>
                    <a:pt x="1040" y="1"/>
                  </a:moveTo>
                  <a:cubicBezTo>
                    <a:pt x="975" y="1"/>
                    <a:pt x="908" y="9"/>
                    <a:pt x="845" y="25"/>
                  </a:cubicBezTo>
                  <a:cubicBezTo>
                    <a:pt x="422" y="96"/>
                    <a:pt x="0" y="518"/>
                    <a:pt x="141" y="869"/>
                  </a:cubicBezTo>
                  <a:cubicBezTo>
                    <a:pt x="224" y="1078"/>
                    <a:pt x="357" y="1138"/>
                    <a:pt x="495" y="1138"/>
                  </a:cubicBezTo>
                  <a:cubicBezTo>
                    <a:pt x="590" y="1138"/>
                    <a:pt x="688" y="1109"/>
                    <a:pt x="774" y="1080"/>
                  </a:cubicBezTo>
                  <a:cubicBezTo>
                    <a:pt x="1056" y="1010"/>
                    <a:pt x="1548" y="799"/>
                    <a:pt x="1478" y="377"/>
                  </a:cubicBezTo>
                  <a:cubicBezTo>
                    <a:pt x="1478" y="104"/>
                    <a:pt x="1266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20"/>
            <p:cNvSpPr/>
            <p:nvPr/>
          </p:nvSpPr>
          <p:spPr>
            <a:xfrm rot="-660728">
              <a:off x="9034718" y="368603"/>
              <a:ext cx="38697" cy="23973"/>
            </a:xfrm>
            <a:custGeom>
              <a:avLst/>
              <a:gdLst/>
              <a:ahLst/>
              <a:cxnLst/>
              <a:rect l="l" t="t" r="r" b="b"/>
              <a:pathLst>
                <a:path w="1548" h="959" extrusionOk="0">
                  <a:moveTo>
                    <a:pt x="549" y="1"/>
                  </a:moveTo>
                  <a:cubicBezTo>
                    <a:pt x="438" y="1"/>
                    <a:pt x="324" y="18"/>
                    <a:pt x="211" y="56"/>
                  </a:cubicBezTo>
                  <a:cubicBezTo>
                    <a:pt x="71" y="126"/>
                    <a:pt x="0" y="267"/>
                    <a:pt x="0" y="478"/>
                  </a:cubicBezTo>
                  <a:cubicBezTo>
                    <a:pt x="193" y="768"/>
                    <a:pt x="552" y="958"/>
                    <a:pt x="917" y="958"/>
                  </a:cubicBezTo>
                  <a:cubicBezTo>
                    <a:pt x="1084" y="958"/>
                    <a:pt x="1253" y="918"/>
                    <a:pt x="1407" y="830"/>
                  </a:cubicBezTo>
                  <a:cubicBezTo>
                    <a:pt x="1548" y="689"/>
                    <a:pt x="1548" y="478"/>
                    <a:pt x="1407" y="337"/>
                  </a:cubicBezTo>
                  <a:cubicBezTo>
                    <a:pt x="1150" y="131"/>
                    <a:pt x="855" y="1"/>
                    <a:pt x="5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20"/>
            <p:cNvSpPr/>
            <p:nvPr/>
          </p:nvSpPr>
          <p:spPr>
            <a:xfrm rot="-1521784">
              <a:off x="9025664" y="3606137"/>
              <a:ext cx="35196" cy="28471"/>
            </a:xfrm>
            <a:custGeom>
              <a:avLst/>
              <a:gdLst/>
              <a:ahLst/>
              <a:cxnLst/>
              <a:rect l="l" t="t" r="r" b="b"/>
              <a:pathLst>
                <a:path w="1408" h="1139" extrusionOk="0">
                  <a:moveTo>
                    <a:pt x="560" y="0"/>
                  </a:moveTo>
                  <a:cubicBezTo>
                    <a:pt x="513" y="0"/>
                    <a:pt x="468" y="4"/>
                    <a:pt x="423" y="13"/>
                  </a:cubicBezTo>
                  <a:cubicBezTo>
                    <a:pt x="141" y="84"/>
                    <a:pt x="1" y="365"/>
                    <a:pt x="141" y="576"/>
                  </a:cubicBezTo>
                  <a:cubicBezTo>
                    <a:pt x="282" y="928"/>
                    <a:pt x="704" y="1139"/>
                    <a:pt x="1056" y="1139"/>
                  </a:cubicBezTo>
                  <a:cubicBezTo>
                    <a:pt x="1337" y="1069"/>
                    <a:pt x="1408" y="787"/>
                    <a:pt x="1337" y="576"/>
                  </a:cubicBezTo>
                  <a:cubicBezTo>
                    <a:pt x="1215" y="208"/>
                    <a:pt x="877" y="0"/>
                    <a:pt x="5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20"/>
            <p:cNvSpPr/>
            <p:nvPr/>
          </p:nvSpPr>
          <p:spPr>
            <a:xfrm rot="-660728">
              <a:off x="9097113" y="3200886"/>
              <a:ext cx="33422" cy="25323"/>
            </a:xfrm>
            <a:custGeom>
              <a:avLst/>
              <a:gdLst/>
              <a:ahLst/>
              <a:cxnLst/>
              <a:rect l="l" t="t" r="r" b="b"/>
              <a:pathLst>
                <a:path w="1337" h="1013" extrusionOk="0">
                  <a:moveTo>
                    <a:pt x="558" y="1"/>
                  </a:moveTo>
                  <a:cubicBezTo>
                    <a:pt x="513" y="1"/>
                    <a:pt x="468" y="5"/>
                    <a:pt x="422" y="14"/>
                  </a:cubicBezTo>
                  <a:cubicBezTo>
                    <a:pt x="141" y="14"/>
                    <a:pt x="0" y="296"/>
                    <a:pt x="71" y="507"/>
                  </a:cubicBezTo>
                  <a:cubicBezTo>
                    <a:pt x="132" y="813"/>
                    <a:pt x="460" y="1013"/>
                    <a:pt x="776" y="1013"/>
                  </a:cubicBezTo>
                  <a:cubicBezTo>
                    <a:pt x="823" y="1013"/>
                    <a:pt x="869" y="1008"/>
                    <a:pt x="915" y="999"/>
                  </a:cubicBezTo>
                  <a:cubicBezTo>
                    <a:pt x="1196" y="999"/>
                    <a:pt x="1337" y="718"/>
                    <a:pt x="1266" y="507"/>
                  </a:cubicBezTo>
                  <a:cubicBezTo>
                    <a:pt x="1144" y="200"/>
                    <a:pt x="861" y="1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20"/>
            <p:cNvSpPr/>
            <p:nvPr/>
          </p:nvSpPr>
          <p:spPr>
            <a:xfrm rot="-660728">
              <a:off x="8893981" y="1060259"/>
              <a:ext cx="28173" cy="30422"/>
            </a:xfrm>
            <a:custGeom>
              <a:avLst/>
              <a:gdLst/>
              <a:ahLst/>
              <a:cxnLst/>
              <a:rect l="l" t="t" r="r" b="b"/>
              <a:pathLst>
                <a:path w="1127" h="1217" extrusionOk="0">
                  <a:moveTo>
                    <a:pt x="461" y="1"/>
                  </a:moveTo>
                  <a:cubicBezTo>
                    <a:pt x="425" y="1"/>
                    <a:pt x="389" y="5"/>
                    <a:pt x="353" y="12"/>
                  </a:cubicBezTo>
                  <a:cubicBezTo>
                    <a:pt x="71" y="12"/>
                    <a:pt x="1" y="223"/>
                    <a:pt x="71" y="504"/>
                  </a:cubicBezTo>
                  <a:cubicBezTo>
                    <a:pt x="71" y="890"/>
                    <a:pt x="365" y="1217"/>
                    <a:pt x="630" y="1217"/>
                  </a:cubicBezTo>
                  <a:cubicBezTo>
                    <a:pt x="655" y="1217"/>
                    <a:pt x="680" y="1214"/>
                    <a:pt x="704" y="1208"/>
                  </a:cubicBezTo>
                  <a:cubicBezTo>
                    <a:pt x="1056" y="1137"/>
                    <a:pt x="1126" y="926"/>
                    <a:pt x="1056" y="645"/>
                  </a:cubicBezTo>
                  <a:cubicBezTo>
                    <a:pt x="1056" y="266"/>
                    <a:pt x="773" y="1"/>
                    <a:pt x="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20"/>
            <p:cNvSpPr/>
            <p:nvPr/>
          </p:nvSpPr>
          <p:spPr>
            <a:xfrm rot="-660728">
              <a:off x="8897673" y="2453454"/>
              <a:ext cx="29922" cy="28822"/>
            </a:xfrm>
            <a:custGeom>
              <a:avLst/>
              <a:gdLst/>
              <a:ahLst/>
              <a:cxnLst/>
              <a:rect l="l" t="t" r="r" b="b"/>
              <a:pathLst>
                <a:path w="1197" h="1153" extrusionOk="0">
                  <a:moveTo>
                    <a:pt x="555" y="0"/>
                  </a:moveTo>
                  <a:cubicBezTo>
                    <a:pt x="513" y="0"/>
                    <a:pt x="468" y="4"/>
                    <a:pt x="423" y="14"/>
                  </a:cubicBezTo>
                  <a:cubicBezTo>
                    <a:pt x="142" y="84"/>
                    <a:pt x="1" y="365"/>
                    <a:pt x="71" y="647"/>
                  </a:cubicBezTo>
                  <a:cubicBezTo>
                    <a:pt x="132" y="953"/>
                    <a:pt x="407" y="1153"/>
                    <a:pt x="709" y="1153"/>
                  </a:cubicBezTo>
                  <a:cubicBezTo>
                    <a:pt x="754" y="1153"/>
                    <a:pt x="800" y="1148"/>
                    <a:pt x="845" y="1139"/>
                  </a:cubicBezTo>
                  <a:cubicBezTo>
                    <a:pt x="1126" y="998"/>
                    <a:pt x="1197" y="787"/>
                    <a:pt x="1126" y="506"/>
                  </a:cubicBezTo>
                  <a:cubicBezTo>
                    <a:pt x="1065" y="200"/>
                    <a:pt x="844" y="0"/>
                    <a:pt x="5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20"/>
            <p:cNvSpPr/>
            <p:nvPr/>
          </p:nvSpPr>
          <p:spPr>
            <a:xfrm rot="-660728">
              <a:off x="9083911" y="2407447"/>
              <a:ext cx="33447" cy="25073"/>
            </a:xfrm>
            <a:custGeom>
              <a:avLst/>
              <a:gdLst/>
              <a:ahLst/>
              <a:cxnLst/>
              <a:rect l="l" t="t" r="r" b="b"/>
              <a:pathLst>
                <a:path w="1338" h="1003" extrusionOk="0">
                  <a:moveTo>
                    <a:pt x="778" y="0"/>
                  </a:moveTo>
                  <a:cubicBezTo>
                    <a:pt x="731" y="0"/>
                    <a:pt x="682" y="6"/>
                    <a:pt x="634" y="18"/>
                  </a:cubicBezTo>
                  <a:cubicBezTo>
                    <a:pt x="353" y="88"/>
                    <a:pt x="1" y="229"/>
                    <a:pt x="71" y="581"/>
                  </a:cubicBezTo>
                  <a:cubicBezTo>
                    <a:pt x="142" y="933"/>
                    <a:pt x="493" y="1003"/>
                    <a:pt x="775" y="1003"/>
                  </a:cubicBezTo>
                  <a:cubicBezTo>
                    <a:pt x="1127" y="933"/>
                    <a:pt x="1338" y="721"/>
                    <a:pt x="1267" y="370"/>
                  </a:cubicBezTo>
                  <a:cubicBezTo>
                    <a:pt x="1209" y="137"/>
                    <a:pt x="1006" y="0"/>
                    <a:pt x="7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20"/>
            <p:cNvSpPr/>
            <p:nvPr/>
          </p:nvSpPr>
          <p:spPr>
            <a:xfrm rot="-1521784">
              <a:off x="9019400" y="3833960"/>
              <a:ext cx="45744" cy="20272"/>
            </a:xfrm>
            <a:custGeom>
              <a:avLst/>
              <a:gdLst/>
              <a:ahLst/>
              <a:cxnLst/>
              <a:rect l="l" t="t" r="r" b="b"/>
              <a:pathLst>
                <a:path w="1830" h="811" extrusionOk="0">
                  <a:moveTo>
                    <a:pt x="718" y="0"/>
                  </a:moveTo>
                  <a:cubicBezTo>
                    <a:pt x="473" y="0"/>
                    <a:pt x="229" y="53"/>
                    <a:pt x="1" y="151"/>
                  </a:cubicBezTo>
                  <a:cubicBezTo>
                    <a:pt x="423" y="502"/>
                    <a:pt x="845" y="713"/>
                    <a:pt x="1337" y="784"/>
                  </a:cubicBezTo>
                  <a:cubicBezTo>
                    <a:pt x="1390" y="801"/>
                    <a:pt x="1438" y="810"/>
                    <a:pt x="1482" y="810"/>
                  </a:cubicBezTo>
                  <a:cubicBezTo>
                    <a:pt x="1614" y="810"/>
                    <a:pt x="1707" y="731"/>
                    <a:pt x="1759" y="573"/>
                  </a:cubicBezTo>
                  <a:cubicBezTo>
                    <a:pt x="1830" y="432"/>
                    <a:pt x="1689" y="221"/>
                    <a:pt x="1548" y="221"/>
                  </a:cubicBezTo>
                  <a:cubicBezTo>
                    <a:pt x="1284" y="70"/>
                    <a:pt x="1000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20"/>
            <p:cNvSpPr/>
            <p:nvPr/>
          </p:nvSpPr>
          <p:spPr>
            <a:xfrm rot="-1521784">
              <a:off x="9077838" y="4296414"/>
              <a:ext cx="31696" cy="26672"/>
            </a:xfrm>
            <a:custGeom>
              <a:avLst/>
              <a:gdLst/>
              <a:ahLst/>
              <a:cxnLst/>
              <a:rect l="l" t="t" r="r" b="b"/>
              <a:pathLst>
                <a:path w="1268" h="1067" extrusionOk="0">
                  <a:moveTo>
                    <a:pt x="464" y="1"/>
                  </a:moveTo>
                  <a:cubicBezTo>
                    <a:pt x="427" y="1"/>
                    <a:pt x="389" y="4"/>
                    <a:pt x="353" y="12"/>
                  </a:cubicBezTo>
                  <a:cubicBezTo>
                    <a:pt x="142" y="82"/>
                    <a:pt x="1" y="223"/>
                    <a:pt x="71" y="434"/>
                  </a:cubicBezTo>
                  <a:cubicBezTo>
                    <a:pt x="142" y="786"/>
                    <a:pt x="493" y="997"/>
                    <a:pt x="845" y="1067"/>
                  </a:cubicBezTo>
                  <a:cubicBezTo>
                    <a:pt x="1126" y="1067"/>
                    <a:pt x="1267" y="856"/>
                    <a:pt x="1197" y="575"/>
                  </a:cubicBezTo>
                  <a:cubicBezTo>
                    <a:pt x="1134" y="259"/>
                    <a:pt x="789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20"/>
            <p:cNvSpPr/>
            <p:nvPr/>
          </p:nvSpPr>
          <p:spPr>
            <a:xfrm rot="-660728">
              <a:off x="9080466" y="922904"/>
              <a:ext cx="31697" cy="24973"/>
            </a:xfrm>
            <a:custGeom>
              <a:avLst/>
              <a:gdLst/>
              <a:ahLst/>
              <a:cxnLst/>
              <a:rect l="l" t="t" r="r" b="b"/>
              <a:pathLst>
                <a:path w="1268" h="999" extrusionOk="0">
                  <a:moveTo>
                    <a:pt x="486" y="0"/>
                  </a:moveTo>
                  <a:cubicBezTo>
                    <a:pt x="442" y="0"/>
                    <a:pt x="397" y="4"/>
                    <a:pt x="353" y="13"/>
                  </a:cubicBezTo>
                  <a:cubicBezTo>
                    <a:pt x="142" y="13"/>
                    <a:pt x="1" y="154"/>
                    <a:pt x="1" y="365"/>
                  </a:cubicBezTo>
                  <a:cubicBezTo>
                    <a:pt x="142" y="717"/>
                    <a:pt x="493" y="928"/>
                    <a:pt x="845" y="998"/>
                  </a:cubicBezTo>
                  <a:cubicBezTo>
                    <a:pt x="1056" y="998"/>
                    <a:pt x="1267" y="787"/>
                    <a:pt x="1197" y="576"/>
                  </a:cubicBezTo>
                  <a:cubicBezTo>
                    <a:pt x="1074" y="208"/>
                    <a:pt x="790" y="0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20"/>
            <p:cNvSpPr/>
            <p:nvPr/>
          </p:nvSpPr>
          <p:spPr>
            <a:xfrm rot="-660728">
              <a:off x="9090974" y="2669892"/>
              <a:ext cx="28148" cy="24998"/>
            </a:xfrm>
            <a:custGeom>
              <a:avLst/>
              <a:gdLst/>
              <a:ahLst/>
              <a:cxnLst/>
              <a:rect l="l" t="t" r="r" b="b"/>
              <a:pathLst>
                <a:path w="1126" h="1000" extrusionOk="0">
                  <a:moveTo>
                    <a:pt x="493" y="1"/>
                  </a:moveTo>
                  <a:cubicBezTo>
                    <a:pt x="141" y="1"/>
                    <a:pt x="0" y="212"/>
                    <a:pt x="71" y="564"/>
                  </a:cubicBezTo>
                  <a:cubicBezTo>
                    <a:pt x="71" y="808"/>
                    <a:pt x="283" y="999"/>
                    <a:pt x="523" y="999"/>
                  </a:cubicBezTo>
                  <a:cubicBezTo>
                    <a:pt x="559" y="999"/>
                    <a:pt x="596" y="995"/>
                    <a:pt x="633" y="986"/>
                  </a:cubicBezTo>
                  <a:cubicBezTo>
                    <a:pt x="985" y="986"/>
                    <a:pt x="1126" y="775"/>
                    <a:pt x="1055" y="564"/>
                  </a:cubicBezTo>
                  <a:cubicBezTo>
                    <a:pt x="1055" y="212"/>
                    <a:pt x="77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20"/>
            <p:cNvSpPr/>
            <p:nvPr/>
          </p:nvSpPr>
          <p:spPr>
            <a:xfrm rot="-1521784">
              <a:off x="9066296" y="4862475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20"/>
            <p:cNvSpPr/>
            <p:nvPr/>
          </p:nvSpPr>
          <p:spPr>
            <a:xfrm rot="-1521784">
              <a:off x="9092271" y="4999233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20"/>
            <p:cNvSpPr/>
            <p:nvPr/>
          </p:nvSpPr>
          <p:spPr>
            <a:xfrm rot="-660728">
              <a:off x="9048872" y="255075"/>
              <a:ext cx="21123" cy="27873"/>
            </a:xfrm>
            <a:custGeom>
              <a:avLst/>
              <a:gdLst/>
              <a:ahLst/>
              <a:cxnLst/>
              <a:rect l="l" t="t" r="r" b="b"/>
              <a:pathLst>
                <a:path w="845" h="1115" extrusionOk="0">
                  <a:moveTo>
                    <a:pt x="365" y="0"/>
                  </a:moveTo>
                  <a:cubicBezTo>
                    <a:pt x="338" y="0"/>
                    <a:pt x="310" y="4"/>
                    <a:pt x="282" y="14"/>
                  </a:cubicBezTo>
                  <a:cubicBezTo>
                    <a:pt x="1" y="84"/>
                    <a:pt x="1" y="506"/>
                    <a:pt x="1" y="788"/>
                  </a:cubicBezTo>
                  <a:cubicBezTo>
                    <a:pt x="1" y="951"/>
                    <a:pt x="43" y="1114"/>
                    <a:pt x="193" y="1114"/>
                  </a:cubicBezTo>
                  <a:cubicBezTo>
                    <a:pt x="236" y="1114"/>
                    <a:pt x="289" y="1101"/>
                    <a:pt x="352" y="1069"/>
                  </a:cubicBezTo>
                  <a:cubicBezTo>
                    <a:pt x="634" y="999"/>
                    <a:pt x="845" y="717"/>
                    <a:pt x="775" y="436"/>
                  </a:cubicBezTo>
                  <a:cubicBezTo>
                    <a:pt x="713" y="191"/>
                    <a:pt x="546" y="0"/>
                    <a:pt x="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20"/>
            <p:cNvSpPr/>
            <p:nvPr/>
          </p:nvSpPr>
          <p:spPr>
            <a:xfrm rot="-660728">
              <a:off x="8935343" y="3688354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352" y="0"/>
                  </a:moveTo>
                  <a:cubicBezTo>
                    <a:pt x="141" y="0"/>
                    <a:pt x="0" y="141"/>
                    <a:pt x="0" y="352"/>
                  </a:cubicBezTo>
                  <a:cubicBezTo>
                    <a:pt x="71" y="704"/>
                    <a:pt x="352" y="985"/>
                    <a:pt x="704" y="985"/>
                  </a:cubicBezTo>
                  <a:cubicBezTo>
                    <a:pt x="915" y="915"/>
                    <a:pt x="1056" y="774"/>
                    <a:pt x="1056" y="56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20"/>
            <p:cNvSpPr/>
            <p:nvPr/>
          </p:nvSpPr>
          <p:spPr>
            <a:xfrm rot="-1521784">
              <a:off x="9092664" y="4795884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20"/>
            <p:cNvSpPr/>
            <p:nvPr/>
          </p:nvSpPr>
          <p:spPr>
            <a:xfrm rot="-660728">
              <a:off x="8977805" y="2597520"/>
              <a:ext cx="28148" cy="20423"/>
            </a:xfrm>
            <a:custGeom>
              <a:avLst/>
              <a:gdLst/>
              <a:ahLst/>
              <a:cxnLst/>
              <a:rect l="l" t="t" r="r" b="b"/>
              <a:pathLst>
                <a:path w="1126" h="817" extrusionOk="0">
                  <a:moveTo>
                    <a:pt x="668" y="1"/>
                  </a:moveTo>
                  <a:cubicBezTo>
                    <a:pt x="586" y="1"/>
                    <a:pt x="499" y="17"/>
                    <a:pt x="422" y="43"/>
                  </a:cubicBezTo>
                  <a:cubicBezTo>
                    <a:pt x="211" y="113"/>
                    <a:pt x="0" y="254"/>
                    <a:pt x="70" y="535"/>
                  </a:cubicBezTo>
                  <a:cubicBezTo>
                    <a:pt x="164" y="723"/>
                    <a:pt x="321" y="817"/>
                    <a:pt x="498" y="817"/>
                  </a:cubicBezTo>
                  <a:cubicBezTo>
                    <a:pt x="586" y="817"/>
                    <a:pt x="680" y="793"/>
                    <a:pt x="774" y="747"/>
                  </a:cubicBezTo>
                  <a:cubicBezTo>
                    <a:pt x="985" y="676"/>
                    <a:pt x="1126" y="395"/>
                    <a:pt x="985" y="184"/>
                  </a:cubicBezTo>
                  <a:cubicBezTo>
                    <a:pt x="940" y="50"/>
                    <a:pt x="811" y="1"/>
                    <a:pt x="6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20"/>
            <p:cNvSpPr/>
            <p:nvPr/>
          </p:nvSpPr>
          <p:spPr>
            <a:xfrm rot="-660728">
              <a:off x="9112447" y="1922193"/>
              <a:ext cx="21148" cy="19198"/>
            </a:xfrm>
            <a:custGeom>
              <a:avLst/>
              <a:gdLst/>
              <a:ahLst/>
              <a:cxnLst/>
              <a:rect l="l" t="t" r="r" b="b"/>
              <a:pathLst>
                <a:path w="846" h="768" extrusionOk="0">
                  <a:moveTo>
                    <a:pt x="493" y="0"/>
                  </a:moveTo>
                  <a:cubicBezTo>
                    <a:pt x="448" y="0"/>
                    <a:pt x="400" y="14"/>
                    <a:pt x="353" y="46"/>
                  </a:cubicBezTo>
                  <a:cubicBezTo>
                    <a:pt x="142" y="46"/>
                    <a:pt x="1" y="257"/>
                    <a:pt x="71" y="468"/>
                  </a:cubicBezTo>
                  <a:cubicBezTo>
                    <a:pt x="71" y="642"/>
                    <a:pt x="214" y="768"/>
                    <a:pt x="382" y="768"/>
                  </a:cubicBezTo>
                  <a:cubicBezTo>
                    <a:pt x="419" y="768"/>
                    <a:pt x="456" y="762"/>
                    <a:pt x="493" y="749"/>
                  </a:cubicBezTo>
                  <a:cubicBezTo>
                    <a:pt x="634" y="749"/>
                    <a:pt x="845" y="538"/>
                    <a:pt x="775" y="327"/>
                  </a:cubicBezTo>
                  <a:cubicBezTo>
                    <a:pt x="775" y="164"/>
                    <a:pt x="648" y="0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20"/>
            <p:cNvSpPr/>
            <p:nvPr/>
          </p:nvSpPr>
          <p:spPr>
            <a:xfrm rot="-660728">
              <a:off x="9226153" y="948040"/>
              <a:ext cx="7074" cy="6624"/>
            </a:xfrm>
            <a:custGeom>
              <a:avLst/>
              <a:gdLst/>
              <a:ahLst/>
              <a:cxnLst/>
              <a:rect l="l" t="t" r="r" b="b"/>
              <a:pathLst>
                <a:path w="283" h="265" extrusionOk="0">
                  <a:moveTo>
                    <a:pt x="115" y="1"/>
                  </a:moveTo>
                  <a:cubicBezTo>
                    <a:pt x="89" y="1"/>
                    <a:pt x="71" y="18"/>
                    <a:pt x="71" y="53"/>
                  </a:cubicBezTo>
                  <a:cubicBezTo>
                    <a:pt x="71" y="53"/>
                    <a:pt x="1" y="124"/>
                    <a:pt x="1" y="194"/>
                  </a:cubicBezTo>
                  <a:cubicBezTo>
                    <a:pt x="1" y="194"/>
                    <a:pt x="142" y="264"/>
                    <a:pt x="142" y="264"/>
                  </a:cubicBezTo>
                  <a:cubicBezTo>
                    <a:pt x="212" y="194"/>
                    <a:pt x="282" y="124"/>
                    <a:pt x="212" y="53"/>
                  </a:cubicBezTo>
                  <a:cubicBezTo>
                    <a:pt x="177" y="18"/>
                    <a:pt x="142" y="1"/>
                    <a:pt x="1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20"/>
            <p:cNvSpPr/>
            <p:nvPr/>
          </p:nvSpPr>
          <p:spPr>
            <a:xfrm rot="-660728">
              <a:off x="8958188" y="984514"/>
              <a:ext cx="114340" cy="92392"/>
            </a:xfrm>
            <a:custGeom>
              <a:avLst/>
              <a:gdLst/>
              <a:ahLst/>
              <a:cxnLst/>
              <a:rect l="l" t="t" r="r" b="b"/>
              <a:pathLst>
                <a:path w="4574" h="3696" extrusionOk="0">
                  <a:moveTo>
                    <a:pt x="1861" y="1"/>
                  </a:moveTo>
                  <a:cubicBezTo>
                    <a:pt x="1657" y="1"/>
                    <a:pt x="1452" y="93"/>
                    <a:pt x="1267" y="204"/>
                  </a:cubicBezTo>
                  <a:cubicBezTo>
                    <a:pt x="1056" y="345"/>
                    <a:pt x="845" y="485"/>
                    <a:pt x="634" y="626"/>
                  </a:cubicBezTo>
                  <a:cubicBezTo>
                    <a:pt x="71" y="1048"/>
                    <a:pt x="1" y="1540"/>
                    <a:pt x="704" y="1822"/>
                  </a:cubicBezTo>
                  <a:cubicBezTo>
                    <a:pt x="1267" y="2174"/>
                    <a:pt x="1900" y="2525"/>
                    <a:pt x="2463" y="3018"/>
                  </a:cubicBezTo>
                  <a:cubicBezTo>
                    <a:pt x="2603" y="3158"/>
                    <a:pt x="2744" y="3299"/>
                    <a:pt x="2955" y="3510"/>
                  </a:cubicBezTo>
                  <a:cubicBezTo>
                    <a:pt x="3143" y="3623"/>
                    <a:pt x="3372" y="3696"/>
                    <a:pt x="3598" y="3696"/>
                  </a:cubicBezTo>
                  <a:cubicBezTo>
                    <a:pt x="3794" y="3696"/>
                    <a:pt x="3988" y="3641"/>
                    <a:pt x="4151" y="3510"/>
                  </a:cubicBezTo>
                  <a:cubicBezTo>
                    <a:pt x="4573" y="3229"/>
                    <a:pt x="4503" y="2877"/>
                    <a:pt x="4221" y="2525"/>
                  </a:cubicBezTo>
                  <a:cubicBezTo>
                    <a:pt x="4151" y="2455"/>
                    <a:pt x="4221" y="2314"/>
                    <a:pt x="4221" y="2174"/>
                  </a:cubicBezTo>
                  <a:cubicBezTo>
                    <a:pt x="4221" y="1491"/>
                    <a:pt x="4002" y="1246"/>
                    <a:pt x="3420" y="1246"/>
                  </a:cubicBezTo>
                  <a:cubicBezTo>
                    <a:pt x="3342" y="1246"/>
                    <a:pt x="3257" y="1251"/>
                    <a:pt x="3166" y="1259"/>
                  </a:cubicBezTo>
                  <a:cubicBezTo>
                    <a:pt x="2864" y="1320"/>
                    <a:pt x="2613" y="1484"/>
                    <a:pt x="2280" y="1484"/>
                  </a:cubicBezTo>
                  <a:cubicBezTo>
                    <a:pt x="2226" y="1484"/>
                    <a:pt x="2170" y="1480"/>
                    <a:pt x="2111" y="1470"/>
                  </a:cubicBezTo>
                  <a:cubicBezTo>
                    <a:pt x="2041" y="1400"/>
                    <a:pt x="2111" y="1259"/>
                    <a:pt x="2181" y="1189"/>
                  </a:cubicBezTo>
                  <a:cubicBezTo>
                    <a:pt x="2463" y="907"/>
                    <a:pt x="2674" y="626"/>
                    <a:pt x="2392" y="274"/>
                  </a:cubicBezTo>
                  <a:cubicBezTo>
                    <a:pt x="2226" y="75"/>
                    <a:pt x="2044" y="1"/>
                    <a:pt x="18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20"/>
            <p:cNvSpPr/>
            <p:nvPr/>
          </p:nvSpPr>
          <p:spPr>
            <a:xfrm rot="-660728">
              <a:off x="8827864" y="63644"/>
              <a:ext cx="80918" cy="103266"/>
            </a:xfrm>
            <a:custGeom>
              <a:avLst/>
              <a:gdLst/>
              <a:ahLst/>
              <a:cxnLst/>
              <a:rect l="l" t="t" r="r" b="b"/>
              <a:pathLst>
                <a:path w="3237" h="4131" extrusionOk="0">
                  <a:moveTo>
                    <a:pt x="2224" y="1"/>
                  </a:moveTo>
                  <a:cubicBezTo>
                    <a:pt x="2073" y="1"/>
                    <a:pt x="1932" y="66"/>
                    <a:pt x="1829" y="169"/>
                  </a:cubicBezTo>
                  <a:cubicBezTo>
                    <a:pt x="1548" y="380"/>
                    <a:pt x="1689" y="802"/>
                    <a:pt x="1337" y="1013"/>
                  </a:cubicBezTo>
                  <a:cubicBezTo>
                    <a:pt x="1215" y="709"/>
                    <a:pt x="1093" y="352"/>
                    <a:pt x="744" y="352"/>
                  </a:cubicBezTo>
                  <a:cubicBezTo>
                    <a:pt x="690" y="352"/>
                    <a:pt x="630" y="361"/>
                    <a:pt x="563" y="380"/>
                  </a:cubicBezTo>
                  <a:cubicBezTo>
                    <a:pt x="282" y="450"/>
                    <a:pt x="0" y="732"/>
                    <a:pt x="0" y="1083"/>
                  </a:cubicBezTo>
                  <a:cubicBezTo>
                    <a:pt x="0" y="1505"/>
                    <a:pt x="141" y="1857"/>
                    <a:pt x="633" y="1928"/>
                  </a:cubicBezTo>
                  <a:cubicBezTo>
                    <a:pt x="1196" y="1998"/>
                    <a:pt x="1126" y="2350"/>
                    <a:pt x="1126" y="2772"/>
                  </a:cubicBezTo>
                  <a:cubicBezTo>
                    <a:pt x="1055" y="3475"/>
                    <a:pt x="1900" y="3686"/>
                    <a:pt x="2111" y="3968"/>
                  </a:cubicBezTo>
                  <a:cubicBezTo>
                    <a:pt x="2200" y="4086"/>
                    <a:pt x="2314" y="4130"/>
                    <a:pt x="2438" y="4130"/>
                  </a:cubicBezTo>
                  <a:cubicBezTo>
                    <a:pt x="2606" y="4130"/>
                    <a:pt x="2792" y="4049"/>
                    <a:pt x="2955" y="3968"/>
                  </a:cubicBezTo>
                  <a:lnTo>
                    <a:pt x="2884" y="3897"/>
                  </a:lnTo>
                  <a:cubicBezTo>
                    <a:pt x="3236" y="2701"/>
                    <a:pt x="2533" y="1576"/>
                    <a:pt x="2673" y="380"/>
                  </a:cubicBezTo>
                  <a:cubicBezTo>
                    <a:pt x="2673" y="239"/>
                    <a:pt x="2533" y="98"/>
                    <a:pt x="2392" y="28"/>
                  </a:cubicBezTo>
                  <a:cubicBezTo>
                    <a:pt x="2335" y="9"/>
                    <a:pt x="2279" y="1"/>
                    <a:pt x="2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20"/>
            <p:cNvSpPr/>
            <p:nvPr/>
          </p:nvSpPr>
          <p:spPr>
            <a:xfrm rot="-1521784">
              <a:off x="8886609" y="4064122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20"/>
            <p:cNvSpPr/>
            <p:nvPr/>
          </p:nvSpPr>
          <p:spPr>
            <a:xfrm rot="-660728">
              <a:off x="8594145" y="1167224"/>
              <a:ext cx="89717" cy="79868"/>
            </a:xfrm>
            <a:custGeom>
              <a:avLst/>
              <a:gdLst/>
              <a:ahLst/>
              <a:cxnLst/>
              <a:rect l="l" t="t" r="r" b="b"/>
              <a:pathLst>
                <a:path w="3589" h="3195" extrusionOk="0">
                  <a:moveTo>
                    <a:pt x="2537" y="0"/>
                  </a:moveTo>
                  <a:cubicBezTo>
                    <a:pt x="2440" y="0"/>
                    <a:pt x="2340" y="56"/>
                    <a:pt x="2251" y="174"/>
                  </a:cubicBezTo>
                  <a:cubicBezTo>
                    <a:pt x="2111" y="526"/>
                    <a:pt x="1829" y="596"/>
                    <a:pt x="1478" y="737"/>
                  </a:cubicBezTo>
                  <a:cubicBezTo>
                    <a:pt x="915" y="1088"/>
                    <a:pt x="493" y="1581"/>
                    <a:pt x="141" y="2144"/>
                  </a:cubicBezTo>
                  <a:cubicBezTo>
                    <a:pt x="0" y="2425"/>
                    <a:pt x="71" y="2706"/>
                    <a:pt x="282" y="2917"/>
                  </a:cubicBezTo>
                  <a:cubicBezTo>
                    <a:pt x="437" y="3104"/>
                    <a:pt x="662" y="3195"/>
                    <a:pt x="888" y="3195"/>
                  </a:cubicBezTo>
                  <a:cubicBezTo>
                    <a:pt x="1173" y="3195"/>
                    <a:pt x="1461" y="3051"/>
                    <a:pt x="1618" y="2777"/>
                  </a:cubicBezTo>
                  <a:cubicBezTo>
                    <a:pt x="1829" y="2425"/>
                    <a:pt x="2040" y="2073"/>
                    <a:pt x="2251" y="1651"/>
                  </a:cubicBezTo>
                  <a:cubicBezTo>
                    <a:pt x="2322" y="1792"/>
                    <a:pt x="2392" y="1933"/>
                    <a:pt x="2533" y="2003"/>
                  </a:cubicBezTo>
                  <a:cubicBezTo>
                    <a:pt x="2682" y="2152"/>
                    <a:pt x="2831" y="2301"/>
                    <a:pt x="3030" y="2301"/>
                  </a:cubicBezTo>
                  <a:cubicBezTo>
                    <a:pt x="3113" y="2301"/>
                    <a:pt x="3204" y="2276"/>
                    <a:pt x="3307" y="2214"/>
                  </a:cubicBezTo>
                  <a:cubicBezTo>
                    <a:pt x="3588" y="2003"/>
                    <a:pt x="3518" y="1722"/>
                    <a:pt x="3377" y="1370"/>
                  </a:cubicBezTo>
                  <a:cubicBezTo>
                    <a:pt x="3236" y="1018"/>
                    <a:pt x="3025" y="596"/>
                    <a:pt x="2885" y="315"/>
                  </a:cubicBezTo>
                  <a:cubicBezTo>
                    <a:pt x="2803" y="110"/>
                    <a:pt x="2673" y="0"/>
                    <a:pt x="2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20"/>
            <p:cNvSpPr/>
            <p:nvPr/>
          </p:nvSpPr>
          <p:spPr>
            <a:xfrm rot="-660728">
              <a:off x="8810875" y="719647"/>
              <a:ext cx="80893" cy="108865"/>
            </a:xfrm>
            <a:custGeom>
              <a:avLst/>
              <a:gdLst/>
              <a:ahLst/>
              <a:cxnLst/>
              <a:rect l="l" t="t" r="r" b="b"/>
              <a:pathLst>
                <a:path w="3236" h="4355" extrusionOk="0">
                  <a:moveTo>
                    <a:pt x="1053" y="1"/>
                  </a:moveTo>
                  <a:cubicBezTo>
                    <a:pt x="842" y="1"/>
                    <a:pt x="679" y="127"/>
                    <a:pt x="563" y="300"/>
                  </a:cubicBezTo>
                  <a:cubicBezTo>
                    <a:pt x="492" y="441"/>
                    <a:pt x="422" y="582"/>
                    <a:pt x="352" y="723"/>
                  </a:cubicBezTo>
                  <a:cubicBezTo>
                    <a:pt x="0" y="1426"/>
                    <a:pt x="281" y="2270"/>
                    <a:pt x="985" y="2692"/>
                  </a:cubicBezTo>
                  <a:cubicBezTo>
                    <a:pt x="1477" y="2903"/>
                    <a:pt x="1759" y="3325"/>
                    <a:pt x="1899" y="3888"/>
                  </a:cubicBezTo>
                  <a:cubicBezTo>
                    <a:pt x="1955" y="4165"/>
                    <a:pt x="2227" y="4354"/>
                    <a:pt x="2478" y="4354"/>
                  </a:cubicBezTo>
                  <a:cubicBezTo>
                    <a:pt x="2547" y="4354"/>
                    <a:pt x="2613" y="4340"/>
                    <a:pt x="2673" y="4310"/>
                  </a:cubicBezTo>
                  <a:cubicBezTo>
                    <a:pt x="3025" y="4240"/>
                    <a:pt x="3236" y="3888"/>
                    <a:pt x="3166" y="3536"/>
                  </a:cubicBezTo>
                  <a:cubicBezTo>
                    <a:pt x="3166" y="3185"/>
                    <a:pt x="2955" y="2833"/>
                    <a:pt x="2673" y="2692"/>
                  </a:cubicBezTo>
                  <a:cubicBezTo>
                    <a:pt x="1899" y="2200"/>
                    <a:pt x="1477" y="1426"/>
                    <a:pt x="1477" y="582"/>
                  </a:cubicBezTo>
                  <a:cubicBezTo>
                    <a:pt x="1548" y="371"/>
                    <a:pt x="1407" y="89"/>
                    <a:pt x="1196" y="19"/>
                  </a:cubicBezTo>
                  <a:cubicBezTo>
                    <a:pt x="1146" y="7"/>
                    <a:pt x="1098" y="1"/>
                    <a:pt x="10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20"/>
            <p:cNvSpPr/>
            <p:nvPr/>
          </p:nvSpPr>
          <p:spPr>
            <a:xfrm rot="-660728">
              <a:off x="8163054" y="196973"/>
              <a:ext cx="87942" cy="89992"/>
            </a:xfrm>
            <a:custGeom>
              <a:avLst/>
              <a:gdLst/>
              <a:ahLst/>
              <a:cxnLst/>
              <a:rect l="l" t="t" r="r" b="b"/>
              <a:pathLst>
                <a:path w="3518" h="3600" extrusionOk="0">
                  <a:moveTo>
                    <a:pt x="1634" y="1"/>
                  </a:moveTo>
                  <a:cubicBezTo>
                    <a:pt x="1475" y="1"/>
                    <a:pt x="1231" y="82"/>
                    <a:pt x="844" y="211"/>
                  </a:cubicBezTo>
                  <a:lnTo>
                    <a:pt x="633" y="211"/>
                  </a:lnTo>
                  <a:cubicBezTo>
                    <a:pt x="570" y="195"/>
                    <a:pt x="510" y="186"/>
                    <a:pt x="455" y="186"/>
                  </a:cubicBezTo>
                  <a:cubicBezTo>
                    <a:pt x="264" y="186"/>
                    <a:pt x="125" y="290"/>
                    <a:pt x="71" y="563"/>
                  </a:cubicBezTo>
                  <a:cubicBezTo>
                    <a:pt x="0" y="844"/>
                    <a:pt x="141" y="1055"/>
                    <a:pt x="422" y="1196"/>
                  </a:cubicBezTo>
                  <a:cubicBezTo>
                    <a:pt x="1055" y="1477"/>
                    <a:pt x="1407" y="2181"/>
                    <a:pt x="1337" y="2884"/>
                  </a:cubicBezTo>
                  <a:cubicBezTo>
                    <a:pt x="1281" y="3220"/>
                    <a:pt x="1670" y="3600"/>
                    <a:pt x="2008" y="3600"/>
                  </a:cubicBezTo>
                  <a:cubicBezTo>
                    <a:pt x="2096" y="3600"/>
                    <a:pt x="2179" y="3575"/>
                    <a:pt x="2251" y="3517"/>
                  </a:cubicBezTo>
                  <a:cubicBezTo>
                    <a:pt x="2673" y="3236"/>
                    <a:pt x="3236" y="2954"/>
                    <a:pt x="3447" y="2321"/>
                  </a:cubicBezTo>
                  <a:cubicBezTo>
                    <a:pt x="3518" y="2040"/>
                    <a:pt x="3377" y="1688"/>
                    <a:pt x="3095" y="1618"/>
                  </a:cubicBezTo>
                  <a:cubicBezTo>
                    <a:pt x="3029" y="1601"/>
                    <a:pt x="2963" y="1592"/>
                    <a:pt x="2898" y="1592"/>
                  </a:cubicBezTo>
                  <a:cubicBezTo>
                    <a:pt x="2689" y="1592"/>
                    <a:pt x="2499" y="1684"/>
                    <a:pt x="2392" y="1899"/>
                  </a:cubicBezTo>
                  <a:cubicBezTo>
                    <a:pt x="2322" y="2040"/>
                    <a:pt x="2251" y="2251"/>
                    <a:pt x="2251" y="2462"/>
                  </a:cubicBezTo>
                  <a:cubicBezTo>
                    <a:pt x="2251" y="2532"/>
                    <a:pt x="2251" y="2603"/>
                    <a:pt x="2040" y="2603"/>
                  </a:cubicBezTo>
                  <a:cubicBezTo>
                    <a:pt x="1900" y="2603"/>
                    <a:pt x="1759" y="2462"/>
                    <a:pt x="1829" y="2321"/>
                  </a:cubicBezTo>
                  <a:cubicBezTo>
                    <a:pt x="2040" y="1970"/>
                    <a:pt x="2111" y="1547"/>
                    <a:pt x="1970" y="1196"/>
                  </a:cubicBezTo>
                  <a:lnTo>
                    <a:pt x="1970" y="914"/>
                  </a:lnTo>
                  <a:cubicBezTo>
                    <a:pt x="1925" y="245"/>
                    <a:pt x="1909" y="1"/>
                    <a:pt x="1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20"/>
            <p:cNvSpPr/>
            <p:nvPr/>
          </p:nvSpPr>
          <p:spPr>
            <a:xfrm rot="-660728">
              <a:off x="8831793" y="610883"/>
              <a:ext cx="87942" cy="77693"/>
            </a:xfrm>
            <a:custGeom>
              <a:avLst/>
              <a:gdLst/>
              <a:ahLst/>
              <a:cxnLst/>
              <a:rect l="l" t="t" r="r" b="b"/>
              <a:pathLst>
                <a:path w="3518" h="3108" extrusionOk="0">
                  <a:moveTo>
                    <a:pt x="2090" y="0"/>
                  </a:moveTo>
                  <a:cubicBezTo>
                    <a:pt x="1993" y="0"/>
                    <a:pt x="1882" y="23"/>
                    <a:pt x="1759" y="64"/>
                  </a:cubicBezTo>
                  <a:cubicBezTo>
                    <a:pt x="1337" y="275"/>
                    <a:pt x="915" y="557"/>
                    <a:pt x="563" y="768"/>
                  </a:cubicBezTo>
                  <a:cubicBezTo>
                    <a:pt x="141" y="908"/>
                    <a:pt x="0" y="1331"/>
                    <a:pt x="141" y="1682"/>
                  </a:cubicBezTo>
                  <a:cubicBezTo>
                    <a:pt x="263" y="1927"/>
                    <a:pt x="545" y="2118"/>
                    <a:pt x="893" y="2118"/>
                  </a:cubicBezTo>
                  <a:cubicBezTo>
                    <a:pt x="946" y="2118"/>
                    <a:pt x="1000" y="2114"/>
                    <a:pt x="1056" y="2104"/>
                  </a:cubicBezTo>
                  <a:cubicBezTo>
                    <a:pt x="1341" y="2064"/>
                    <a:pt x="1544" y="2035"/>
                    <a:pt x="1702" y="2035"/>
                  </a:cubicBezTo>
                  <a:cubicBezTo>
                    <a:pt x="2088" y="2035"/>
                    <a:pt x="2204" y="2208"/>
                    <a:pt x="2603" y="2808"/>
                  </a:cubicBezTo>
                  <a:cubicBezTo>
                    <a:pt x="2719" y="2981"/>
                    <a:pt x="2787" y="3108"/>
                    <a:pt x="2964" y="3108"/>
                  </a:cubicBezTo>
                  <a:cubicBezTo>
                    <a:pt x="3003" y="3108"/>
                    <a:pt x="3046" y="3102"/>
                    <a:pt x="3096" y="3089"/>
                  </a:cubicBezTo>
                  <a:cubicBezTo>
                    <a:pt x="3377" y="3089"/>
                    <a:pt x="3518" y="2808"/>
                    <a:pt x="3518" y="2667"/>
                  </a:cubicBezTo>
                  <a:lnTo>
                    <a:pt x="3518" y="2315"/>
                  </a:lnTo>
                  <a:cubicBezTo>
                    <a:pt x="3447" y="1964"/>
                    <a:pt x="3377" y="1682"/>
                    <a:pt x="3025" y="1682"/>
                  </a:cubicBezTo>
                  <a:cubicBezTo>
                    <a:pt x="2674" y="1612"/>
                    <a:pt x="2674" y="1331"/>
                    <a:pt x="2603" y="1120"/>
                  </a:cubicBezTo>
                  <a:cubicBezTo>
                    <a:pt x="2533" y="908"/>
                    <a:pt x="2533" y="697"/>
                    <a:pt x="2533" y="486"/>
                  </a:cubicBezTo>
                  <a:cubicBezTo>
                    <a:pt x="2483" y="137"/>
                    <a:pt x="2327" y="0"/>
                    <a:pt x="20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20"/>
            <p:cNvSpPr/>
            <p:nvPr/>
          </p:nvSpPr>
          <p:spPr>
            <a:xfrm rot="-660728">
              <a:off x="8796454" y="1682258"/>
              <a:ext cx="59795" cy="106691"/>
            </a:xfrm>
            <a:custGeom>
              <a:avLst/>
              <a:gdLst/>
              <a:ahLst/>
              <a:cxnLst/>
              <a:rect l="l" t="t" r="r" b="b"/>
              <a:pathLst>
                <a:path w="2392" h="4268" extrusionOk="0">
                  <a:moveTo>
                    <a:pt x="785" y="1"/>
                  </a:moveTo>
                  <a:cubicBezTo>
                    <a:pt x="676" y="1"/>
                    <a:pt x="536" y="14"/>
                    <a:pt x="352" y="33"/>
                  </a:cubicBezTo>
                  <a:lnTo>
                    <a:pt x="282" y="33"/>
                  </a:lnTo>
                  <a:cubicBezTo>
                    <a:pt x="0" y="455"/>
                    <a:pt x="0" y="1017"/>
                    <a:pt x="282" y="1440"/>
                  </a:cubicBezTo>
                  <a:cubicBezTo>
                    <a:pt x="493" y="1862"/>
                    <a:pt x="633" y="2284"/>
                    <a:pt x="633" y="2776"/>
                  </a:cubicBezTo>
                  <a:cubicBezTo>
                    <a:pt x="563" y="3480"/>
                    <a:pt x="1126" y="3831"/>
                    <a:pt x="1618" y="4183"/>
                  </a:cubicBezTo>
                  <a:cubicBezTo>
                    <a:pt x="1696" y="4241"/>
                    <a:pt x="1778" y="4267"/>
                    <a:pt x="1858" y="4267"/>
                  </a:cubicBezTo>
                  <a:cubicBezTo>
                    <a:pt x="2067" y="4267"/>
                    <a:pt x="2251" y="4086"/>
                    <a:pt x="2251" y="3831"/>
                  </a:cubicBezTo>
                  <a:cubicBezTo>
                    <a:pt x="2251" y="3198"/>
                    <a:pt x="2392" y="2495"/>
                    <a:pt x="1689" y="2073"/>
                  </a:cubicBezTo>
                  <a:cubicBezTo>
                    <a:pt x="1407" y="1932"/>
                    <a:pt x="1337" y="1651"/>
                    <a:pt x="1337" y="1440"/>
                  </a:cubicBezTo>
                  <a:cubicBezTo>
                    <a:pt x="1337" y="1088"/>
                    <a:pt x="1266" y="806"/>
                    <a:pt x="1196" y="525"/>
                  </a:cubicBezTo>
                  <a:cubicBezTo>
                    <a:pt x="1144" y="109"/>
                    <a:pt x="1092" y="1"/>
                    <a:pt x="7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20"/>
            <p:cNvSpPr/>
            <p:nvPr/>
          </p:nvSpPr>
          <p:spPr>
            <a:xfrm rot="-660728">
              <a:off x="9027491" y="824226"/>
              <a:ext cx="93242" cy="63769"/>
            </a:xfrm>
            <a:custGeom>
              <a:avLst/>
              <a:gdLst/>
              <a:ahLst/>
              <a:cxnLst/>
              <a:rect l="l" t="t" r="r" b="b"/>
              <a:pathLst>
                <a:path w="3730" h="2551" extrusionOk="0">
                  <a:moveTo>
                    <a:pt x="3014" y="1"/>
                  </a:moveTo>
                  <a:cubicBezTo>
                    <a:pt x="2929" y="1"/>
                    <a:pt x="2838" y="4"/>
                    <a:pt x="2744" y="4"/>
                  </a:cubicBezTo>
                  <a:cubicBezTo>
                    <a:pt x="2533" y="356"/>
                    <a:pt x="2463" y="848"/>
                    <a:pt x="2393" y="1270"/>
                  </a:cubicBezTo>
                  <a:cubicBezTo>
                    <a:pt x="2041" y="1270"/>
                    <a:pt x="1971" y="989"/>
                    <a:pt x="1830" y="848"/>
                  </a:cubicBezTo>
                  <a:cubicBezTo>
                    <a:pt x="1743" y="761"/>
                    <a:pt x="1629" y="701"/>
                    <a:pt x="1505" y="701"/>
                  </a:cubicBezTo>
                  <a:cubicBezTo>
                    <a:pt x="1428" y="701"/>
                    <a:pt x="1348" y="724"/>
                    <a:pt x="1267" y="778"/>
                  </a:cubicBezTo>
                  <a:cubicBezTo>
                    <a:pt x="1126" y="919"/>
                    <a:pt x="915" y="1200"/>
                    <a:pt x="845" y="1270"/>
                  </a:cubicBezTo>
                  <a:cubicBezTo>
                    <a:pt x="775" y="1411"/>
                    <a:pt x="634" y="1411"/>
                    <a:pt x="564" y="1411"/>
                  </a:cubicBezTo>
                  <a:cubicBezTo>
                    <a:pt x="212" y="1411"/>
                    <a:pt x="1" y="1763"/>
                    <a:pt x="142" y="2044"/>
                  </a:cubicBezTo>
                  <a:cubicBezTo>
                    <a:pt x="203" y="2351"/>
                    <a:pt x="477" y="2550"/>
                    <a:pt x="687" y="2550"/>
                  </a:cubicBezTo>
                  <a:cubicBezTo>
                    <a:pt x="718" y="2550"/>
                    <a:pt x="747" y="2546"/>
                    <a:pt x="775" y="2537"/>
                  </a:cubicBezTo>
                  <a:cubicBezTo>
                    <a:pt x="956" y="2456"/>
                    <a:pt x="1142" y="2439"/>
                    <a:pt x="1326" y="2439"/>
                  </a:cubicBezTo>
                  <a:cubicBezTo>
                    <a:pt x="1465" y="2439"/>
                    <a:pt x="1601" y="2449"/>
                    <a:pt x="1733" y="2449"/>
                  </a:cubicBezTo>
                  <a:cubicBezTo>
                    <a:pt x="2041" y="2449"/>
                    <a:pt x="2322" y="2396"/>
                    <a:pt x="2533" y="2044"/>
                  </a:cubicBezTo>
                  <a:cubicBezTo>
                    <a:pt x="2580" y="1997"/>
                    <a:pt x="2627" y="1982"/>
                    <a:pt x="2674" y="1982"/>
                  </a:cubicBezTo>
                  <a:cubicBezTo>
                    <a:pt x="2768" y="1982"/>
                    <a:pt x="2862" y="2044"/>
                    <a:pt x="2955" y="2044"/>
                  </a:cubicBezTo>
                  <a:cubicBezTo>
                    <a:pt x="2997" y="2065"/>
                    <a:pt x="3038" y="2073"/>
                    <a:pt x="3079" y="2073"/>
                  </a:cubicBezTo>
                  <a:cubicBezTo>
                    <a:pt x="3179" y="2073"/>
                    <a:pt x="3278" y="2024"/>
                    <a:pt x="3378" y="1974"/>
                  </a:cubicBezTo>
                  <a:cubicBezTo>
                    <a:pt x="3659" y="1481"/>
                    <a:pt x="3729" y="919"/>
                    <a:pt x="3659" y="426"/>
                  </a:cubicBezTo>
                  <a:cubicBezTo>
                    <a:pt x="3549" y="43"/>
                    <a:pt x="3312" y="1"/>
                    <a:pt x="30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20"/>
            <p:cNvSpPr/>
            <p:nvPr/>
          </p:nvSpPr>
          <p:spPr>
            <a:xfrm rot="-660728">
              <a:off x="8324735" y="298206"/>
              <a:ext cx="86192" cy="61820"/>
            </a:xfrm>
            <a:custGeom>
              <a:avLst/>
              <a:gdLst/>
              <a:ahLst/>
              <a:cxnLst/>
              <a:rect l="l" t="t" r="r" b="b"/>
              <a:pathLst>
                <a:path w="3448" h="2473" extrusionOk="0">
                  <a:moveTo>
                    <a:pt x="1634" y="1"/>
                  </a:moveTo>
                  <a:cubicBezTo>
                    <a:pt x="1586" y="1"/>
                    <a:pt x="1535" y="10"/>
                    <a:pt x="1478" y="29"/>
                  </a:cubicBezTo>
                  <a:cubicBezTo>
                    <a:pt x="1126" y="29"/>
                    <a:pt x="1" y="1224"/>
                    <a:pt x="71" y="1647"/>
                  </a:cubicBezTo>
                  <a:cubicBezTo>
                    <a:pt x="71" y="1962"/>
                    <a:pt x="353" y="2220"/>
                    <a:pt x="665" y="2220"/>
                  </a:cubicBezTo>
                  <a:cubicBezTo>
                    <a:pt x="701" y="2220"/>
                    <a:pt x="738" y="2217"/>
                    <a:pt x="775" y="2209"/>
                  </a:cubicBezTo>
                  <a:cubicBezTo>
                    <a:pt x="915" y="2209"/>
                    <a:pt x="1056" y="2209"/>
                    <a:pt x="1197" y="2069"/>
                  </a:cubicBezTo>
                  <a:cubicBezTo>
                    <a:pt x="1314" y="1951"/>
                    <a:pt x="1469" y="1895"/>
                    <a:pt x="1619" y="1895"/>
                  </a:cubicBezTo>
                  <a:cubicBezTo>
                    <a:pt x="1828" y="1895"/>
                    <a:pt x="2029" y="2004"/>
                    <a:pt x="2111" y="2209"/>
                  </a:cubicBezTo>
                  <a:cubicBezTo>
                    <a:pt x="2197" y="2380"/>
                    <a:pt x="2385" y="2473"/>
                    <a:pt x="2567" y="2473"/>
                  </a:cubicBezTo>
                  <a:cubicBezTo>
                    <a:pt x="2686" y="2473"/>
                    <a:pt x="2802" y="2433"/>
                    <a:pt x="2885" y="2350"/>
                  </a:cubicBezTo>
                  <a:cubicBezTo>
                    <a:pt x="3026" y="2209"/>
                    <a:pt x="3237" y="2139"/>
                    <a:pt x="3448" y="2139"/>
                  </a:cubicBezTo>
                  <a:lnTo>
                    <a:pt x="3448" y="2069"/>
                  </a:lnTo>
                  <a:cubicBezTo>
                    <a:pt x="3237" y="1224"/>
                    <a:pt x="2463" y="802"/>
                    <a:pt x="1971" y="169"/>
                  </a:cubicBezTo>
                  <a:cubicBezTo>
                    <a:pt x="1868" y="66"/>
                    <a:pt x="1765" y="1"/>
                    <a:pt x="1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20"/>
            <p:cNvSpPr/>
            <p:nvPr/>
          </p:nvSpPr>
          <p:spPr>
            <a:xfrm rot="-660728">
              <a:off x="8951178" y="2132340"/>
              <a:ext cx="96741" cy="55870"/>
            </a:xfrm>
            <a:custGeom>
              <a:avLst/>
              <a:gdLst/>
              <a:ahLst/>
              <a:cxnLst/>
              <a:rect l="l" t="t" r="r" b="b"/>
              <a:pathLst>
                <a:path w="3870" h="2235" extrusionOk="0">
                  <a:moveTo>
                    <a:pt x="2293" y="1"/>
                  </a:moveTo>
                  <a:cubicBezTo>
                    <a:pt x="2146" y="1"/>
                    <a:pt x="2011" y="157"/>
                    <a:pt x="1970" y="361"/>
                  </a:cubicBezTo>
                  <a:cubicBezTo>
                    <a:pt x="1833" y="635"/>
                    <a:pt x="1726" y="820"/>
                    <a:pt x="1513" y="820"/>
                  </a:cubicBezTo>
                  <a:cubicBezTo>
                    <a:pt x="1399" y="820"/>
                    <a:pt x="1253" y="766"/>
                    <a:pt x="1055" y="642"/>
                  </a:cubicBezTo>
                  <a:cubicBezTo>
                    <a:pt x="965" y="575"/>
                    <a:pt x="861" y="543"/>
                    <a:pt x="755" y="543"/>
                  </a:cubicBezTo>
                  <a:cubicBezTo>
                    <a:pt x="532" y="543"/>
                    <a:pt x="307" y="685"/>
                    <a:pt x="211" y="924"/>
                  </a:cubicBezTo>
                  <a:cubicBezTo>
                    <a:pt x="0" y="1205"/>
                    <a:pt x="71" y="1557"/>
                    <a:pt x="282" y="1838"/>
                  </a:cubicBezTo>
                  <a:cubicBezTo>
                    <a:pt x="501" y="2058"/>
                    <a:pt x="850" y="2235"/>
                    <a:pt x="1193" y="2235"/>
                  </a:cubicBezTo>
                  <a:cubicBezTo>
                    <a:pt x="1289" y="2235"/>
                    <a:pt x="1385" y="2221"/>
                    <a:pt x="1478" y="2190"/>
                  </a:cubicBezTo>
                  <a:cubicBezTo>
                    <a:pt x="1829" y="2190"/>
                    <a:pt x="2181" y="2049"/>
                    <a:pt x="2533" y="1909"/>
                  </a:cubicBezTo>
                  <a:cubicBezTo>
                    <a:pt x="2706" y="1735"/>
                    <a:pt x="2880" y="1609"/>
                    <a:pt x="3093" y="1609"/>
                  </a:cubicBezTo>
                  <a:cubicBezTo>
                    <a:pt x="3139" y="1609"/>
                    <a:pt x="3186" y="1615"/>
                    <a:pt x="3236" y="1627"/>
                  </a:cubicBezTo>
                  <a:cubicBezTo>
                    <a:pt x="3293" y="1665"/>
                    <a:pt x="3354" y="1682"/>
                    <a:pt x="3416" y="1682"/>
                  </a:cubicBezTo>
                  <a:cubicBezTo>
                    <a:pt x="3583" y="1682"/>
                    <a:pt x="3748" y="1552"/>
                    <a:pt x="3799" y="1346"/>
                  </a:cubicBezTo>
                  <a:cubicBezTo>
                    <a:pt x="3869" y="1064"/>
                    <a:pt x="3658" y="783"/>
                    <a:pt x="3377" y="783"/>
                  </a:cubicBezTo>
                  <a:cubicBezTo>
                    <a:pt x="3096" y="642"/>
                    <a:pt x="2814" y="713"/>
                    <a:pt x="2603" y="291"/>
                  </a:cubicBezTo>
                  <a:cubicBezTo>
                    <a:pt x="2514" y="83"/>
                    <a:pt x="2401" y="1"/>
                    <a:pt x="2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20"/>
            <p:cNvSpPr/>
            <p:nvPr/>
          </p:nvSpPr>
          <p:spPr>
            <a:xfrm rot="-660728">
              <a:off x="9071406" y="2589127"/>
              <a:ext cx="60970" cy="86367"/>
            </a:xfrm>
            <a:custGeom>
              <a:avLst/>
              <a:gdLst/>
              <a:ahLst/>
              <a:cxnLst/>
              <a:rect l="l" t="t" r="r" b="b"/>
              <a:pathLst>
                <a:path w="2439" h="3455" extrusionOk="0">
                  <a:moveTo>
                    <a:pt x="820" y="0"/>
                  </a:moveTo>
                  <a:cubicBezTo>
                    <a:pt x="662" y="0"/>
                    <a:pt x="504" y="88"/>
                    <a:pt x="398" y="264"/>
                  </a:cubicBezTo>
                  <a:cubicBezTo>
                    <a:pt x="187" y="546"/>
                    <a:pt x="117" y="968"/>
                    <a:pt x="258" y="1319"/>
                  </a:cubicBezTo>
                  <a:cubicBezTo>
                    <a:pt x="328" y="1460"/>
                    <a:pt x="398" y="1671"/>
                    <a:pt x="539" y="1882"/>
                  </a:cubicBezTo>
                  <a:cubicBezTo>
                    <a:pt x="609" y="2164"/>
                    <a:pt x="187" y="2234"/>
                    <a:pt x="187" y="2515"/>
                  </a:cubicBezTo>
                  <a:cubicBezTo>
                    <a:pt x="1" y="3012"/>
                    <a:pt x="418" y="3454"/>
                    <a:pt x="857" y="3454"/>
                  </a:cubicBezTo>
                  <a:cubicBezTo>
                    <a:pt x="915" y="3454"/>
                    <a:pt x="974" y="3446"/>
                    <a:pt x="1031" y="3430"/>
                  </a:cubicBezTo>
                  <a:cubicBezTo>
                    <a:pt x="1313" y="3360"/>
                    <a:pt x="1383" y="3078"/>
                    <a:pt x="1313" y="2867"/>
                  </a:cubicBezTo>
                  <a:cubicBezTo>
                    <a:pt x="1203" y="2484"/>
                    <a:pt x="1349" y="2442"/>
                    <a:pt x="1552" y="2442"/>
                  </a:cubicBezTo>
                  <a:cubicBezTo>
                    <a:pt x="1610" y="2442"/>
                    <a:pt x="1672" y="2445"/>
                    <a:pt x="1735" y="2445"/>
                  </a:cubicBezTo>
                  <a:cubicBezTo>
                    <a:pt x="2227" y="2375"/>
                    <a:pt x="2438" y="2164"/>
                    <a:pt x="2227" y="1882"/>
                  </a:cubicBezTo>
                  <a:cubicBezTo>
                    <a:pt x="1805" y="1319"/>
                    <a:pt x="1594" y="757"/>
                    <a:pt x="1242" y="264"/>
                  </a:cubicBezTo>
                  <a:cubicBezTo>
                    <a:pt x="1137" y="88"/>
                    <a:pt x="979" y="0"/>
                    <a:pt x="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20"/>
            <p:cNvSpPr/>
            <p:nvPr/>
          </p:nvSpPr>
          <p:spPr>
            <a:xfrm rot="-660728">
              <a:off x="8993506" y="1709995"/>
              <a:ext cx="65094" cy="62494"/>
            </a:xfrm>
            <a:custGeom>
              <a:avLst/>
              <a:gdLst/>
              <a:ahLst/>
              <a:cxnLst/>
              <a:rect l="l" t="t" r="r" b="b"/>
              <a:pathLst>
                <a:path w="2604" h="2500" extrusionOk="0">
                  <a:moveTo>
                    <a:pt x="614" y="0"/>
                  </a:moveTo>
                  <a:cubicBezTo>
                    <a:pt x="305" y="0"/>
                    <a:pt x="65" y="321"/>
                    <a:pt x="1" y="643"/>
                  </a:cubicBezTo>
                  <a:cubicBezTo>
                    <a:pt x="1" y="994"/>
                    <a:pt x="282" y="1205"/>
                    <a:pt x="704" y="1205"/>
                  </a:cubicBezTo>
                  <a:cubicBezTo>
                    <a:pt x="874" y="1149"/>
                    <a:pt x="998" y="955"/>
                    <a:pt x="1187" y="955"/>
                  </a:cubicBezTo>
                  <a:cubicBezTo>
                    <a:pt x="1233" y="955"/>
                    <a:pt x="1282" y="967"/>
                    <a:pt x="1337" y="994"/>
                  </a:cubicBezTo>
                  <a:cubicBezTo>
                    <a:pt x="1548" y="1276"/>
                    <a:pt x="1126" y="1487"/>
                    <a:pt x="1126" y="1698"/>
                  </a:cubicBezTo>
                  <a:cubicBezTo>
                    <a:pt x="1056" y="1979"/>
                    <a:pt x="1197" y="2261"/>
                    <a:pt x="1408" y="2401"/>
                  </a:cubicBezTo>
                  <a:cubicBezTo>
                    <a:pt x="1534" y="2464"/>
                    <a:pt x="1675" y="2499"/>
                    <a:pt x="1811" y="2499"/>
                  </a:cubicBezTo>
                  <a:cubicBezTo>
                    <a:pt x="1977" y="2499"/>
                    <a:pt x="2136" y="2447"/>
                    <a:pt x="2252" y="2331"/>
                  </a:cubicBezTo>
                  <a:cubicBezTo>
                    <a:pt x="2604" y="1698"/>
                    <a:pt x="2604" y="924"/>
                    <a:pt x="2252" y="291"/>
                  </a:cubicBezTo>
                  <a:cubicBezTo>
                    <a:pt x="2182" y="220"/>
                    <a:pt x="2041" y="150"/>
                    <a:pt x="1971" y="150"/>
                  </a:cubicBezTo>
                  <a:cubicBezTo>
                    <a:pt x="1816" y="176"/>
                    <a:pt x="1662" y="192"/>
                    <a:pt x="1507" y="192"/>
                  </a:cubicBezTo>
                  <a:cubicBezTo>
                    <a:pt x="1239" y="192"/>
                    <a:pt x="972" y="143"/>
                    <a:pt x="704" y="9"/>
                  </a:cubicBezTo>
                  <a:cubicBezTo>
                    <a:pt x="674" y="3"/>
                    <a:pt x="644" y="0"/>
                    <a:pt x="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20"/>
            <p:cNvSpPr/>
            <p:nvPr/>
          </p:nvSpPr>
          <p:spPr>
            <a:xfrm rot="-660728">
              <a:off x="8795876" y="1990711"/>
              <a:ext cx="75493" cy="64444"/>
            </a:xfrm>
            <a:custGeom>
              <a:avLst/>
              <a:gdLst/>
              <a:ahLst/>
              <a:cxnLst/>
              <a:rect l="l" t="t" r="r" b="b"/>
              <a:pathLst>
                <a:path w="3020" h="2578" extrusionOk="0">
                  <a:moveTo>
                    <a:pt x="2111" y="0"/>
                  </a:moveTo>
                  <a:cubicBezTo>
                    <a:pt x="1970" y="71"/>
                    <a:pt x="1970" y="71"/>
                    <a:pt x="1900" y="141"/>
                  </a:cubicBezTo>
                  <a:cubicBezTo>
                    <a:pt x="1689" y="563"/>
                    <a:pt x="1337" y="915"/>
                    <a:pt x="915" y="1056"/>
                  </a:cubicBezTo>
                  <a:cubicBezTo>
                    <a:pt x="633" y="1196"/>
                    <a:pt x="563" y="1618"/>
                    <a:pt x="211" y="1829"/>
                  </a:cubicBezTo>
                  <a:cubicBezTo>
                    <a:pt x="0" y="1900"/>
                    <a:pt x="71" y="2181"/>
                    <a:pt x="211" y="2322"/>
                  </a:cubicBezTo>
                  <a:cubicBezTo>
                    <a:pt x="346" y="2490"/>
                    <a:pt x="544" y="2577"/>
                    <a:pt x="738" y="2577"/>
                  </a:cubicBezTo>
                  <a:cubicBezTo>
                    <a:pt x="950" y="2577"/>
                    <a:pt x="1156" y="2472"/>
                    <a:pt x="1266" y="2252"/>
                  </a:cubicBezTo>
                  <a:cubicBezTo>
                    <a:pt x="1393" y="1809"/>
                    <a:pt x="1803" y="1537"/>
                    <a:pt x="2242" y="1537"/>
                  </a:cubicBezTo>
                  <a:cubicBezTo>
                    <a:pt x="2291" y="1537"/>
                    <a:pt x="2342" y="1541"/>
                    <a:pt x="2392" y="1548"/>
                  </a:cubicBezTo>
                  <a:cubicBezTo>
                    <a:pt x="2428" y="1554"/>
                    <a:pt x="2463" y="1557"/>
                    <a:pt x="2497" y="1557"/>
                  </a:cubicBezTo>
                  <a:cubicBezTo>
                    <a:pt x="2848" y="1557"/>
                    <a:pt x="3019" y="1230"/>
                    <a:pt x="2955" y="845"/>
                  </a:cubicBezTo>
                  <a:cubicBezTo>
                    <a:pt x="2955" y="352"/>
                    <a:pt x="2533" y="0"/>
                    <a:pt x="21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20"/>
            <p:cNvSpPr/>
            <p:nvPr/>
          </p:nvSpPr>
          <p:spPr>
            <a:xfrm rot="-660728">
              <a:off x="9006668" y="746168"/>
              <a:ext cx="58045" cy="45846"/>
            </a:xfrm>
            <a:custGeom>
              <a:avLst/>
              <a:gdLst/>
              <a:ahLst/>
              <a:cxnLst/>
              <a:rect l="l" t="t" r="r" b="b"/>
              <a:pathLst>
                <a:path w="2322" h="1834" extrusionOk="0">
                  <a:moveTo>
                    <a:pt x="638" y="0"/>
                  </a:moveTo>
                  <a:cubicBezTo>
                    <a:pt x="281" y="0"/>
                    <a:pt x="161" y="362"/>
                    <a:pt x="0" y="683"/>
                  </a:cubicBezTo>
                  <a:cubicBezTo>
                    <a:pt x="71" y="1035"/>
                    <a:pt x="141" y="1457"/>
                    <a:pt x="282" y="1809"/>
                  </a:cubicBezTo>
                  <a:cubicBezTo>
                    <a:pt x="317" y="1826"/>
                    <a:pt x="350" y="1834"/>
                    <a:pt x="381" y="1834"/>
                  </a:cubicBezTo>
                  <a:cubicBezTo>
                    <a:pt x="597" y="1834"/>
                    <a:pt x="712" y="1457"/>
                    <a:pt x="774" y="1457"/>
                  </a:cubicBezTo>
                  <a:lnTo>
                    <a:pt x="1055" y="1457"/>
                  </a:lnTo>
                  <a:cubicBezTo>
                    <a:pt x="1239" y="1618"/>
                    <a:pt x="1401" y="1681"/>
                    <a:pt x="1547" y="1681"/>
                  </a:cubicBezTo>
                  <a:cubicBezTo>
                    <a:pt x="1848" y="1681"/>
                    <a:pt x="2085" y="1412"/>
                    <a:pt x="2322" y="1175"/>
                  </a:cubicBezTo>
                  <a:lnTo>
                    <a:pt x="2322" y="1175"/>
                  </a:lnTo>
                  <a:cubicBezTo>
                    <a:pt x="2322" y="1198"/>
                    <a:pt x="2322" y="1222"/>
                    <a:pt x="2322" y="1246"/>
                  </a:cubicBezTo>
                  <a:lnTo>
                    <a:pt x="2322" y="1175"/>
                  </a:lnTo>
                  <a:cubicBezTo>
                    <a:pt x="2322" y="1175"/>
                    <a:pt x="2322" y="1175"/>
                    <a:pt x="2322" y="1175"/>
                  </a:cubicBezTo>
                  <a:lnTo>
                    <a:pt x="2322" y="1175"/>
                  </a:lnTo>
                  <a:cubicBezTo>
                    <a:pt x="2321" y="120"/>
                    <a:pt x="2296" y="120"/>
                    <a:pt x="1126" y="120"/>
                  </a:cubicBezTo>
                  <a:lnTo>
                    <a:pt x="1055" y="120"/>
                  </a:lnTo>
                  <a:cubicBezTo>
                    <a:pt x="887" y="36"/>
                    <a:pt x="751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20"/>
            <p:cNvSpPr/>
            <p:nvPr/>
          </p:nvSpPr>
          <p:spPr>
            <a:xfrm rot="-660728">
              <a:off x="8911643" y="408272"/>
              <a:ext cx="50196" cy="65894"/>
            </a:xfrm>
            <a:custGeom>
              <a:avLst/>
              <a:gdLst/>
              <a:ahLst/>
              <a:cxnLst/>
              <a:rect l="l" t="t" r="r" b="b"/>
              <a:pathLst>
                <a:path w="2008" h="2636" extrusionOk="0">
                  <a:moveTo>
                    <a:pt x="211" y="1"/>
                  </a:moveTo>
                  <a:cubicBezTo>
                    <a:pt x="0" y="493"/>
                    <a:pt x="0" y="986"/>
                    <a:pt x="141" y="1548"/>
                  </a:cubicBezTo>
                  <a:cubicBezTo>
                    <a:pt x="141" y="2041"/>
                    <a:pt x="563" y="2463"/>
                    <a:pt x="1056" y="2604"/>
                  </a:cubicBezTo>
                  <a:cubicBezTo>
                    <a:pt x="1121" y="2625"/>
                    <a:pt x="1190" y="2635"/>
                    <a:pt x="1258" y="2635"/>
                  </a:cubicBezTo>
                  <a:cubicBezTo>
                    <a:pt x="1633" y="2635"/>
                    <a:pt x="2008" y="2338"/>
                    <a:pt x="1829" y="2041"/>
                  </a:cubicBezTo>
                  <a:cubicBezTo>
                    <a:pt x="1478" y="1267"/>
                    <a:pt x="1548" y="212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20"/>
            <p:cNvSpPr/>
            <p:nvPr/>
          </p:nvSpPr>
          <p:spPr>
            <a:xfrm rot="-660728">
              <a:off x="8850390" y="2091278"/>
              <a:ext cx="72919" cy="50021"/>
            </a:xfrm>
            <a:custGeom>
              <a:avLst/>
              <a:gdLst/>
              <a:ahLst/>
              <a:cxnLst/>
              <a:rect l="l" t="t" r="r" b="b"/>
              <a:pathLst>
                <a:path w="2917" h="2001" extrusionOk="0">
                  <a:moveTo>
                    <a:pt x="1122" y="1"/>
                  </a:moveTo>
                  <a:cubicBezTo>
                    <a:pt x="947" y="1"/>
                    <a:pt x="771" y="124"/>
                    <a:pt x="595" y="370"/>
                  </a:cubicBezTo>
                  <a:cubicBezTo>
                    <a:pt x="0" y="1031"/>
                    <a:pt x="522" y="2001"/>
                    <a:pt x="1403" y="2001"/>
                  </a:cubicBezTo>
                  <a:cubicBezTo>
                    <a:pt x="1460" y="2001"/>
                    <a:pt x="1519" y="1997"/>
                    <a:pt x="1580" y="1988"/>
                  </a:cubicBezTo>
                  <a:cubicBezTo>
                    <a:pt x="1931" y="1918"/>
                    <a:pt x="2283" y="1707"/>
                    <a:pt x="2564" y="1355"/>
                  </a:cubicBezTo>
                  <a:cubicBezTo>
                    <a:pt x="2916" y="1003"/>
                    <a:pt x="2846" y="792"/>
                    <a:pt x="2283" y="652"/>
                  </a:cubicBezTo>
                  <a:cubicBezTo>
                    <a:pt x="2002" y="652"/>
                    <a:pt x="1791" y="511"/>
                    <a:pt x="1650" y="370"/>
                  </a:cubicBezTo>
                  <a:cubicBezTo>
                    <a:pt x="1474" y="124"/>
                    <a:pt x="1298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20"/>
            <p:cNvSpPr/>
            <p:nvPr/>
          </p:nvSpPr>
          <p:spPr>
            <a:xfrm rot="-660728">
              <a:off x="8934580" y="269468"/>
              <a:ext cx="42221" cy="67969"/>
            </a:xfrm>
            <a:custGeom>
              <a:avLst/>
              <a:gdLst/>
              <a:ahLst/>
              <a:cxnLst/>
              <a:rect l="l" t="t" r="r" b="b"/>
              <a:pathLst>
                <a:path w="1689" h="2719" extrusionOk="0">
                  <a:moveTo>
                    <a:pt x="927" y="0"/>
                  </a:moveTo>
                  <a:cubicBezTo>
                    <a:pt x="835" y="0"/>
                    <a:pt x="734" y="40"/>
                    <a:pt x="633" y="115"/>
                  </a:cubicBezTo>
                  <a:cubicBezTo>
                    <a:pt x="493" y="256"/>
                    <a:pt x="352" y="397"/>
                    <a:pt x="282" y="608"/>
                  </a:cubicBezTo>
                  <a:cubicBezTo>
                    <a:pt x="352" y="1030"/>
                    <a:pt x="71" y="1452"/>
                    <a:pt x="71" y="1874"/>
                  </a:cubicBezTo>
                  <a:cubicBezTo>
                    <a:pt x="0" y="2437"/>
                    <a:pt x="141" y="2578"/>
                    <a:pt x="844" y="2718"/>
                  </a:cubicBezTo>
                  <a:cubicBezTo>
                    <a:pt x="915" y="2578"/>
                    <a:pt x="985" y="2366"/>
                    <a:pt x="1055" y="2296"/>
                  </a:cubicBezTo>
                  <a:cubicBezTo>
                    <a:pt x="1689" y="1733"/>
                    <a:pt x="1478" y="1030"/>
                    <a:pt x="1266" y="397"/>
                  </a:cubicBezTo>
                  <a:cubicBezTo>
                    <a:pt x="1221" y="126"/>
                    <a:pt x="1090" y="0"/>
                    <a:pt x="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20"/>
            <p:cNvSpPr/>
            <p:nvPr/>
          </p:nvSpPr>
          <p:spPr>
            <a:xfrm rot="-660728">
              <a:off x="8938745" y="3049794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20"/>
            <p:cNvSpPr/>
            <p:nvPr/>
          </p:nvSpPr>
          <p:spPr>
            <a:xfrm rot="-1521784">
              <a:off x="9007383" y="4160064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20"/>
            <p:cNvSpPr/>
            <p:nvPr/>
          </p:nvSpPr>
          <p:spPr>
            <a:xfrm rot="-660728">
              <a:off x="9062780" y="3543121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20"/>
            <p:cNvSpPr/>
            <p:nvPr/>
          </p:nvSpPr>
          <p:spPr>
            <a:xfrm rot="-660728">
              <a:off x="8880542" y="1366716"/>
              <a:ext cx="54545" cy="31922"/>
            </a:xfrm>
            <a:custGeom>
              <a:avLst/>
              <a:gdLst/>
              <a:ahLst/>
              <a:cxnLst/>
              <a:rect l="l" t="t" r="r" b="b"/>
              <a:pathLst>
                <a:path w="2182" h="1277" extrusionOk="0">
                  <a:moveTo>
                    <a:pt x="695" y="0"/>
                  </a:moveTo>
                  <a:cubicBezTo>
                    <a:pt x="484" y="0"/>
                    <a:pt x="293" y="65"/>
                    <a:pt x="141" y="291"/>
                  </a:cubicBezTo>
                  <a:cubicBezTo>
                    <a:pt x="1" y="432"/>
                    <a:pt x="1" y="643"/>
                    <a:pt x="141" y="854"/>
                  </a:cubicBezTo>
                  <a:cubicBezTo>
                    <a:pt x="423" y="1276"/>
                    <a:pt x="845" y="1276"/>
                    <a:pt x="1267" y="1276"/>
                  </a:cubicBezTo>
                  <a:cubicBezTo>
                    <a:pt x="1689" y="1276"/>
                    <a:pt x="2111" y="1276"/>
                    <a:pt x="2181" y="714"/>
                  </a:cubicBezTo>
                  <a:cubicBezTo>
                    <a:pt x="2181" y="151"/>
                    <a:pt x="1689" y="151"/>
                    <a:pt x="1337" y="80"/>
                  </a:cubicBezTo>
                  <a:lnTo>
                    <a:pt x="1267" y="80"/>
                  </a:lnTo>
                  <a:cubicBezTo>
                    <a:pt x="1072" y="48"/>
                    <a:pt x="876" y="0"/>
                    <a:pt x="6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20"/>
            <p:cNvSpPr/>
            <p:nvPr/>
          </p:nvSpPr>
          <p:spPr>
            <a:xfrm rot="-660728">
              <a:off x="8921796" y="2975368"/>
              <a:ext cx="40471" cy="44546"/>
            </a:xfrm>
            <a:custGeom>
              <a:avLst/>
              <a:gdLst/>
              <a:ahLst/>
              <a:cxnLst/>
              <a:rect l="l" t="t" r="r" b="b"/>
              <a:pathLst>
                <a:path w="1619" h="1782" extrusionOk="0">
                  <a:moveTo>
                    <a:pt x="1075" y="1"/>
                  </a:moveTo>
                  <a:cubicBezTo>
                    <a:pt x="1045" y="1"/>
                    <a:pt x="1015" y="4"/>
                    <a:pt x="986" y="12"/>
                  </a:cubicBezTo>
                  <a:cubicBezTo>
                    <a:pt x="423" y="82"/>
                    <a:pt x="1" y="575"/>
                    <a:pt x="71" y="1137"/>
                  </a:cubicBezTo>
                  <a:cubicBezTo>
                    <a:pt x="71" y="1516"/>
                    <a:pt x="354" y="1781"/>
                    <a:pt x="666" y="1781"/>
                  </a:cubicBezTo>
                  <a:cubicBezTo>
                    <a:pt x="702" y="1781"/>
                    <a:pt x="738" y="1778"/>
                    <a:pt x="775" y="1770"/>
                  </a:cubicBezTo>
                  <a:cubicBezTo>
                    <a:pt x="1337" y="1630"/>
                    <a:pt x="1619" y="1137"/>
                    <a:pt x="1619" y="575"/>
                  </a:cubicBezTo>
                  <a:cubicBezTo>
                    <a:pt x="1619" y="260"/>
                    <a:pt x="1337" y="1"/>
                    <a:pt x="1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20"/>
            <p:cNvSpPr/>
            <p:nvPr/>
          </p:nvSpPr>
          <p:spPr>
            <a:xfrm rot="-660728">
              <a:off x="9057514" y="1368736"/>
              <a:ext cx="40471" cy="43646"/>
            </a:xfrm>
            <a:custGeom>
              <a:avLst/>
              <a:gdLst/>
              <a:ahLst/>
              <a:cxnLst/>
              <a:rect l="l" t="t" r="r" b="b"/>
              <a:pathLst>
                <a:path w="1619" h="1746" extrusionOk="0">
                  <a:moveTo>
                    <a:pt x="1062" y="1"/>
                  </a:moveTo>
                  <a:cubicBezTo>
                    <a:pt x="992" y="1"/>
                    <a:pt x="918" y="15"/>
                    <a:pt x="845" y="44"/>
                  </a:cubicBezTo>
                  <a:cubicBezTo>
                    <a:pt x="352" y="255"/>
                    <a:pt x="71" y="677"/>
                    <a:pt x="1" y="1240"/>
                  </a:cubicBezTo>
                  <a:cubicBezTo>
                    <a:pt x="1" y="1546"/>
                    <a:pt x="214" y="1746"/>
                    <a:pt x="501" y="1746"/>
                  </a:cubicBezTo>
                  <a:cubicBezTo>
                    <a:pt x="544" y="1746"/>
                    <a:pt x="588" y="1741"/>
                    <a:pt x="634" y="1732"/>
                  </a:cubicBezTo>
                  <a:cubicBezTo>
                    <a:pt x="1126" y="1592"/>
                    <a:pt x="1548" y="1099"/>
                    <a:pt x="1619" y="536"/>
                  </a:cubicBezTo>
                  <a:cubicBezTo>
                    <a:pt x="1563" y="202"/>
                    <a:pt x="1331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20"/>
            <p:cNvSpPr/>
            <p:nvPr/>
          </p:nvSpPr>
          <p:spPr>
            <a:xfrm rot="-660728">
              <a:off x="9018743" y="592112"/>
              <a:ext cx="43996" cy="40921"/>
            </a:xfrm>
            <a:custGeom>
              <a:avLst/>
              <a:gdLst/>
              <a:ahLst/>
              <a:cxnLst/>
              <a:rect l="l" t="t" r="r" b="b"/>
              <a:pathLst>
                <a:path w="1760" h="1637" extrusionOk="0">
                  <a:moveTo>
                    <a:pt x="1227" y="1"/>
                  </a:moveTo>
                  <a:cubicBezTo>
                    <a:pt x="958" y="1"/>
                    <a:pt x="737" y="127"/>
                    <a:pt x="563" y="300"/>
                  </a:cubicBezTo>
                  <a:cubicBezTo>
                    <a:pt x="282" y="582"/>
                    <a:pt x="1" y="793"/>
                    <a:pt x="71" y="1215"/>
                  </a:cubicBezTo>
                  <a:cubicBezTo>
                    <a:pt x="141" y="1496"/>
                    <a:pt x="352" y="1637"/>
                    <a:pt x="563" y="1637"/>
                  </a:cubicBezTo>
                  <a:cubicBezTo>
                    <a:pt x="1197" y="1567"/>
                    <a:pt x="1619" y="1074"/>
                    <a:pt x="1759" y="511"/>
                  </a:cubicBezTo>
                  <a:cubicBezTo>
                    <a:pt x="1759" y="300"/>
                    <a:pt x="1619" y="89"/>
                    <a:pt x="1408" y="19"/>
                  </a:cubicBezTo>
                  <a:cubicBezTo>
                    <a:pt x="1345" y="6"/>
                    <a:pt x="1285" y="1"/>
                    <a:pt x="1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20"/>
            <p:cNvSpPr/>
            <p:nvPr/>
          </p:nvSpPr>
          <p:spPr>
            <a:xfrm rot="-660728">
              <a:off x="8650258" y="285846"/>
              <a:ext cx="43996" cy="38897"/>
            </a:xfrm>
            <a:custGeom>
              <a:avLst/>
              <a:gdLst/>
              <a:ahLst/>
              <a:cxnLst/>
              <a:rect l="l" t="t" r="r" b="b"/>
              <a:pathLst>
                <a:path w="1760" h="1556" extrusionOk="0">
                  <a:moveTo>
                    <a:pt x="564" y="0"/>
                  </a:moveTo>
                  <a:cubicBezTo>
                    <a:pt x="282" y="71"/>
                    <a:pt x="1" y="352"/>
                    <a:pt x="71" y="704"/>
                  </a:cubicBezTo>
                  <a:cubicBezTo>
                    <a:pt x="136" y="1160"/>
                    <a:pt x="564" y="1555"/>
                    <a:pt x="1018" y="1555"/>
                  </a:cubicBezTo>
                  <a:cubicBezTo>
                    <a:pt x="1054" y="1555"/>
                    <a:pt x="1090" y="1553"/>
                    <a:pt x="1127" y="1548"/>
                  </a:cubicBezTo>
                  <a:cubicBezTo>
                    <a:pt x="1478" y="1477"/>
                    <a:pt x="1760" y="1337"/>
                    <a:pt x="1760" y="985"/>
                  </a:cubicBezTo>
                  <a:cubicBezTo>
                    <a:pt x="1619" y="422"/>
                    <a:pt x="1127" y="71"/>
                    <a:pt x="5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20"/>
            <p:cNvSpPr/>
            <p:nvPr/>
          </p:nvSpPr>
          <p:spPr>
            <a:xfrm rot="-660728">
              <a:off x="8782952" y="897277"/>
              <a:ext cx="54520" cy="41021"/>
            </a:xfrm>
            <a:custGeom>
              <a:avLst/>
              <a:gdLst/>
              <a:ahLst/>
              <a:cxnLst/>
              <a:rect l="l" t="t" r="r" b="b"/>
              <a:pathLst>
                <a:path w="2181" h="1641" extrusionOk="0">
                  <a:moveTo>
                    <a:pt x="1375" y="1"/>
                  </a:moveTo>
                  <a:cubicBezTo>
                    <a:pt x="1220" y="1"/>
                    <a:pt x="1067" y="76"/>
                    <a:pt x="985" y="198"/>
                  </a:cubicBezTo>
                  <a:cubicBezTo>
                    <a:pt x="704" y="480"/>
                    <a:pt x="563" y="832"/>
                    <a:pt x="141" y="972"/>
                  </a:cubicBezTo>
                  <a:cubicBezTo>
                    <a:pt x="0" y="1043"/>
                    <a:pt x="0" y="1324"/>
                    <a:pt x="141" y="1535"/>
                  </a:cubicBezTo>
                  <a:cubicBezTo>
                    <a:pt x="211" y="1605"/>
                    <a:pt x="317" y="1641"/>
                    <a:pt x="414" y="1641"/>
                  </a:cubicBezTo>
                  <a:cubicBezTo>
                    <a:pt x="510" y="1641"/>
                    <a:pt x="598" y="1605"/>
                    <a:pt x="633" y="1535"/>
                  </a:cubicBezTo>
                  <a:cubicBezTo>
                    <a:pt x="797" y="1372"/>
                    <a:pt x="960" y="1208"/>
                    <a:pt x="1156" y="1208"/>
                  </a:cubicBezTo>
                  <a:cubicBezTo>
                    <a:pt x="1214" y="1208"/>
                    <a:pt x="1273" y="1222"/>
                    <a:pt x="1337" y="1254"/>
                  </a:cubicBezTo>
                  <a:cubicBezTo>
                    <a:pt x="1689" y="1254"/>
                    <a:pt x="2040" y="1183"/>
                    <a:pt x="2111" y="832"/>
                  </a:cubicBezTo>
                  <a:cubicBezTo>
                    <a:pt x="2181" y="480"/>
                    <a:pt x="1970" y="269"/>
                    <a:pt x="1689" y="128"/>
                  </a:cubicBezTo>
                  <a:cubicBezTo>
                    <a:pt x="1600" y="40"/>
                    <a:pt x="1487" y="1"/>
                    <a:pt x="1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20"/>
            <p:cNvSpPr/>
            <p:nvPr/>
          </p:nvSpPr>
          <p:spPr>
            <a:xfrm rot="-660728">
              <a:off x="8699656" y="1172655"/>
              <a:ext cx="43996" cy="48171"/>
            </a:xfrm>
            <a:custGeom>
              <a:avLst/>
              <a:gdLst/>
              <a:ahLst/>
              <a:cxnLst/>
              <a:rect l="l" t="t" r="r" b="b"/>
              <a:pathLst>
                <a:path w="1760" h="1927" extrusionOk="0">
                  <a:moveTo>
                    <a:pt x="1307" y="0"/>
                  </a:moveTo>
                  <a:cubicBezTo>
                    <a:pt x="1270" y="0"/>
                    <a:pt x="1233" y="5"/>
                    <a:pt x="1196" y="14"/>
                  </a:cubicBezTo>
                  <a:cubicBezTo>
                    <a:pt x="634" y="295"/>
                    <a:pt x="212" y="858"/>
                    <a:pt x="1" y="1491"/>
                  </a:cubicBezTo>
                  <a:cubicBezTo>
                    <a:pt x="1" y="1736"/>
                    <a:pt x="160" y="1927"/>
                    <a:pt x="386" y="1927"/>
                  </a:cubicBezTo>
                  <a:cubicBezTo>
                    <a:pt x="420" y="1927"/>
                    <a:pt x="456" y="1922"/>
                    <a:pt x="493" y="1913"/>
                  </a:cubicBezTo>
                  <a:cubicBezTo>
                    <a:pt x="1126" y="1632"/>
                    <a:pt x="1619" y="1069"/>
                    <a:pt x="1759" y="436"/>
                  </a:cubicBezTo>
                  <a:cubicBezTo>
                    <a:pt x="1759" y="192"/>
                    <a:pt x="1547" y="0"/>
                    <a:pt x="1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20"/>
            <p:cNvSpPr/>
            <p:nvPr/>
          </p:nvSpPr>
          <p:spPr>
            <a:xfrm rot="-660728">
              <a:off x="9064120" y="2707462"/>
              <a:ext cx="36972" cy="59895"/>
            </a:xfrm>
            <a:custGeom>
              <a:avLst/>
              <a:gdLst/>
              <a:ahLst/>
              <a:cxnLst/>
              <a:rect l="l" t="t" r="r" b="b"/>
              <a:pathLst>
                <a:path w="1479" h="2396" extrusionOk="0">
                  <a:moveTo>
                    <a:pt x="817" y="0"/>
                  </a:moveTo>
                  <a:cubicBezTo>
                    <a:pt x="797" y="0"/>
                    <a:pt x="763" y="17"/>
                    <a:pt x="704" y="46"/>
                  </a:cubicBezTo>
                  <a:cubicBezTo>
                    <a:pt x="634" y="328"/>
                    <a:pt x="1" y="328"/>
                    <a:pt x="212" y="820"/>
                  </a:cubicBezTo>
                  <a:cubicBezTo>
                    <a:pt x="423" y="1242"/>
                    <a:pt x="564" y="1735"/>
                    <a:pt x="775" y="2227"/>
                  </a:cubicBezTo>
                  <a:cubicBezTo>
                    <a:pt x="826" y="2330"/>
                    <a:pt x="953" y="2395"/>
                    <a:pt x="1073" y="2395"/>
                  </a:cubicBezTo>
                  <a:cubicBezTo>
                    <a:pt x="1116" y="2395"/>
                    <a:pt x="1159" y="2387"/>
                    <a:pt x="1197" y="2368"/>
                  </a:cubicBezTo>
                  <a:cubicBezTo>
                    <a:pt x="1338" y="2298"/>
                    <a:pt x="1478" y="2157"/>
                    <a:pt x="1478" y="2016"/>
                  </a:cubicBezTo>
                  <a:cubicBezTo>
                    <a:pt x="1338" y="1313"/>
                    <a:pt x="1478" y="609"/>
                    <a:pt x="845" y="117"/>
                  </a:cubicBezTo>
                  <a:cubicBezTo>
                    <a:pt x="845" y="34"/>
                    <a:pt x="845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20"/>
            <p:cNvSpPr/>
            <p:nvPr/>
          </p:nvSpPr>
          <p:spPr>
            <a:xfrm rot="-660728">
              <a:off x="8910305" y="1680835"/>
              <a:ext cx="33422" cy="55120"/>
            </a:xfrm>
            <a:custGeom>
              <a:avLst/>
              <a:gdLst/>
              <a:ahLst/>
              <a:cxnLst/>
              <a:rect l="l" t="t" r="r" b="b"/>
              <a:pathLst>
                <a:path w="1337" h="2205" extrusionOk="0">
                  <a:moveTo>
                    <a:pt x="579" y="1"/>
                  </a:moveTo>
                  <a:cubicBezTo>
                    <a:pt x="549" y="1"/>
                    <a:pt x="520" y="5"/>
                    <a:pt x="493" y="15"/>
                  </a:cubicBezTo>
                  <a:cubicBezTo>
                    <a:pt x="211" y="85"/>
                    <a:pt x="0" y="366"/>
                    <a:pt x="71" y="648"/>
                  </a:cubicBezTo>
                  <a:cubicBezTo>
                    <a:pt x="141" y="929"/>
                    <a:pt x="352" y="1210"/>
                    <a:pt x="352" y="1562"/>
                  </a:cubicBezTo>
                  <a:cubicBezTo>
                    <a:pt x="352" y="1883"/>
                    <a:pt x="528" y="2204"/>
                    <a:pt x="880" y="2204"/>
                  </a:cubicBezTo>
                  <a:cubicBezTo>
                    <a:pt x="913" y="2204"/>
                    <a:pt x="948" y="2201"/>
                    <a:pt x="985" y="2195"/>
                  </a:cubicBezTo>
                  <a:cubicBezTo>
                    <a:pt x="1337" y="2125"/>
                    <a:pt x="1266" y="1773"/>
                    <a:pt x="1266" y="1422"/>
                  </a:cubicBezTo>
                  <a:cubicBezTo>
                    <a:pt x="1266" y="1070"/>
                    <a:pt x="985" y="788"/>
                    <a:pt x="915" y="437"/>
                  </a:cubicBezTo>
                  <a:cubicBezTo>
                    <a:pt x="976" y="192"/>
                    <a:pt x="772" y="1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20"/>
            <p:cNvSpPr/>
            <p:nvPr/>
          </p:nvSpPr>
          <p:spPr>
            <a:xfrm rot="-660728">
              <a:off x="8513915" y="258865"/>
              <a:ext cx="42221" cy="35797"/>
            </a:xfrm>
            <a:custGeom>
              <a:avLst/>
              <a:gdLst/>
              <a:ahLst/>
              <a:cxnLst/>
              <a:rect l="l" t="t" r="r" b="b"/>
              <a:pathLst>
                <a:path w="1689" h="1432" extrusionOk="0">
                  <a:moveTo>
                    <a:pt x="981" y="0"/>
                  </a:moveTo>
                  <a:cubicBezTo>
                    <a:pt x="916" y="0"/>
                    <a:pt x="847" y="5"/>
                    <a:pt x="774" y="14"/>
                  </a:cubicBezTo>
                  <a:cubicBezTo>
                    <a:pt x="282" y="84"/>
                    <a:pt x="0" y="366"/>
                    <a:pt x="0" y="788"/>
                  </a:cubicBezTo>
                  <a:cubicBezTo>
                    <a:pt x="63" y="1166"/>
                    <a:pt x="409" y="1432"/>
                    <a:pt x="785" y="1432"/>
                  </a:cubicBezTo>
                  <a:cubicBezTo>
                    <a:pt x="828" y="1432"/>
                    <a:pt x="871" y="1428"/>
                    <a:pt x="915" y="1421"/>
                  </a:cubicBezTo>
                  <a:cubicBezTo>
                    <a:pt x="1337" y="1350"/>
                    <a:pt x="1689" y="999"/>
                    <a:pt x="1689" y="506"/>
                  </a:cubicBezTo>
                  <a:cubicBezTo>
                    <a:pt x="1689" y="200"/>
                    <a:pt x="1422" y="0"/>
                    <a:pt x="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20"/>
            <p:cNvSpPr/>
            <p:nvPr/>
          </p:nvSpPr>
          <p:spPr>
            <a:xfrm rot="-660728">
              <a:off x="8969011" y="2444927"/>
              <a:ext cx="45746" cy="33022"/>
            </a:xfrm>
            <a:custGeom>
              <a:avLst/>
              <a:gdLst/>
              <a:ahLst/>
              <a:cxnLst/>
              <a:rect l="l" t="t" r="r" b="b"/>
              <a:pathLst>
                <a:path w="1830" h="1321" extrusionOk="0">
                  <a:moveTo>
                    <a:pt x="572" y="0"/>
                  </a:moveTo>
                  <a:cubicBezTo>
                    <a:pt x="458" y="0"/>
                    <a:pt x="352" y="35"/>
                    <a:pt x="282" y="106"/>
                  </a:cubicBezTo>
                  <a:cubicBezTo>
                    <a:pt x="71" y="246"/>
                    <a:pt x="0" y="528"/>
                    <a:pt x="0" y="739"/>
                  </a:cubicBezTo>
                  <a:cubicBezTo>
                    <a:pt x="59" y="1153"/>
                    <a:pt x="268" y="1319"/>
                    <a:pt x="710" y="1319"/>
                  </a:cubicBezTo>
                  <a:cubicBezTo>
                    <a:pt x="793" y="1319"/>
                    <a:pt x="885" y="1313"/>
                    <a:pt x="985" y="1302"/>
                  </a:cubicBezTo>
                  <a:cubicBezTo>
                    <a:pt x="1062" y="1302"/>
                    <a:pt x="1167" y="1320"/>
                    <a:pt x="1272" y="1320"/>
                  </a:cubicBezTo>
                  <a:cubicBezTo>
                    <a:pt x="1457" y="1320"/>
                    <a:pt x="1644" y="1263"/>
                    <a:pt x="1689" y="950"/>
                  </a:cubicBezTo>
                  <a:cubicBezTo>
                    <a:pt x="1829" y="528"/>
                    <a:pt x="1407" y="457"/>
                    <a:pt x="1126" y="317"/>
                  </a:cubicBezTo>
                  <a:cubicBezTo>
                    <a:pt x="1055" y="246"/>
                    <a:pt x="985" y="176"/>
                    <a:pt x="915" y="106"/>
                  </a:cubicBezTo>
                  <a:cubicBezTo>
                    <a:pt x="809" y="35"/>
                    <a:pt x="686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20"/>
            <p:cNvSpPr/>
            <p:nvPr/>
          </p:nvSpPr>
          <p:spPr>
            <a:xfrm rot="-660728">
              <a:off x="8816027" y="443934"/>
              <a:ext cx="35197" cy="43396"/>
            </a:xfrm>
            <a:custGeom>
              <a:avLst/>
              <a:gdLst/>
              <a:ahLst/>
              <a:cxnLst/>
              <a:rect l="l" t="t" r="r" b="b"/>
              <a:pathLst>
                <a:path w="1408" h="1736" extrusionOk="0">
                  <a:moveTo>
                    <a:pt x="403" y="1"/>
                  </a:moveTo>
                  <a:cubicBezTo>
                    <a:pt x="306" y="1"/>
                    <a:pt x="224" y="35"/>
                    <a:pt x="141" y="117"/>
                  </a:cubicBezTo>
                  <a:cubicBezTo>
                    <a:pt x="0" y="258"/>
                    <a:pt x="0" y="539"/>
                    <a:pt x="71" y="680"/>
                  </a:cubicBezTo>
                  <a:cubicBezTo>
                    <a:pt x="282" y="961"/>
                    <a:pt x="493" y="1243"/>
                    <a:pt x="704" y="1595"/>
                  </a:cubicBezTo>
                  <a:cubicBezTo>
                    <a:pt x="774" y="1665"/>
                    <a:pt x="915" y="1735"/>
                    <a:pt x="1056" y="1735"/>
                  </a:cubicBezTo>
                  <a:cubicBezTo>
                    <a:pt x="1196" y="1665"/>
                    <a:pt x="1337" y="1524"/>
                    <a:pt x="1407" y="1384"/>
                  </a:cubicBezTo>
                  <a:cubicBezTo>
                    <a:pt x="1407" y="1243"/>
                    <a:pt x="1407" y="1032"/>
                    <a:pt x="1407" y="891"/>
                  </a:cubicBezTo>
                  <a:cubicBezTo>
                    <a:pt x="1407" y="399"/>
                    <a:pt x="1056" y="117"/>
                    <a:pt x="634" y="47"/>
                  </a:cubicBezTo>
                  <a:cubicBezTo>
                    <a:pt x="546" y="18"/>
                    <a:pt x="471" y="1"/>
                    <a:pt x="4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20"/>
            <p:cNvSpPr/>
            <p:nvPr/>
          </p:nvSpPr>
          <p:spPr>
            <a:xfrm rot="-660728">
              <a:off x="9006914" y="3501535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20"/>
            <p:cNvSpPr/>
            <p:nvPr/>
          </p:nvSpPr>
          <p:spPr>
            <a:xfrm rot="-660728">
              <a:off x="8778861" y="1412887"/>
              <a:ext cx="43971" cy="37047"/>
            </a:xfrm>
            <a:custGeom>
              <a:avLst/>
              <a:gdLst/>
              <a:ahLst/>
              <a:cxnLst/>
              <a:rect l="l" t="t" r="r" b="b"/>
              <a:pathLst>
                <a:path w="1759" h="1482" extrusionOk="0">
                  <a:moveTo>
                    <a:pt x="1407" y="1"/>
                  </a:moveTo>
                  <a:cubicBezTo>
                    <a:pt x="915" y="71"/>
                    <a:pt x="422" y="353"/>
                    <a:pt x="141" y="775"/>
                  </a:cubicBezTo>
                  <a:cubicBezTo>
                    <a:pt x="0" y="986"/>
                    <a:pt x="70" y="1338"/>
                    <a:pt x="352" y="1408"/>
                  </a:cubicBezTo>
                  <a:cubicBezTo>
                    <a:pt x="452" y="1458"/>
                    <a:pt x="560" y="1481"/>
                    <a:pt x="668" y="1481"/>
                  </a:cubicBezTo>
                  <a:cubicBezTo>
                    <a:pt x="865" y="1481"/>
                    <a:pt x="1060" y="1403"/>
                    <a:pt x="1196" y="1267"/>
                  </a:cubicBezTo>
                  <a:cubicBezTo>
                    <a:pt x="1548" y="1056"/>
                    <a:pt x="1688" y="775"/>
                    <a:pt x="1759" y="353"/>
                  </a:cubicBezTo>
                  <a:cubicBezTo>
                    <a:pt x="1688" y="142"/>
                    <a:pt x="1618" y="1"/>
                    <a:pt x="1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20"/>
            <p:cNvSpPr/>
            <p:nvPr/>
          </p:nvSpPr>
          <p:spPr>
            <a:xfrm rot="-660728">
              <a:off x="9087763" y="2002758"/>
              <a:ext cx="28123" cy="52870"/>
            </a:xfrm>
            <a:custGeom>
              <a:avLst/>
              <a:gdLst/>
              <a:ahLst/>
              <a:cxnLst/>
              <a:rect l="l" t="t" r="r" b="b"/>
              <a:pathLst>
                <a:path w="1125" h="2115" extrusionOk="0">
                  <a:moveTo>
                    <a:pt x="469" y="1"/>
                  </a:moveTo>
                  <a:cubicBezTo>
                    <a:pt x="261" y="1"/>
                    <a:pt x="1" y="936"/>
                    <a:pt x="69" y="1411"/>
                  </a:cubicBezTo>
                  <a:cubicBezTo>
                    <a:pt x="69" y="1552"/>
                    <a:pt x="69" y="1763"/>
                    <a:pt x="210" y="1904"/>
                  </a:cubicBezTo>
                  <a:cubicBezTo>
                    <a:pt x="280" y="2044"/>
                    <a:pt x="421" y="2115"/>
                    <a:pt x="561" y="2115"/>
                  </a:cubicBezTo>
                  <a:cubicBezTo>
                    <a:pt x="702" y="2115"/>
                    <a:pt x="843" y="2044"/>
                    <a:pt x="913" y="1904"/>
                  </a:cubicBezTo>
                  <a:cubicBezTo>
                    <a:pt x="1054" y="1693"/>
                    <a:pt x="1124" y="1411"/>
                    <a:pt x="1054" y="1130"/>
                  </a:cubicBezTo>
                  <a:cubicBezTo>
                    <a:pt x="843" y="849"/>
                    <a:pt x="1054" y="215"/>
                    <a:pt x="491" y="4"/>
                  </a:cubicBezTo>
                  <a:cubicBezTo>
                    <a:pt x="484" y="2"/>
                    <a:pt x="476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20"/>
            <p:cNvSpPr/>
            <p:nvPr/>
          </p:nvSpPr>
          <p:spPr>
            <a:xfrm rot="-660728">
              <a:off x="8329743" y="1078634"/>
              <a:ext cx="47496" cy="28722"/>
            </a:xfrm>
            <a:custGeom>
              <a:avLst/>
              <a:gdLst/>
              <a:ahLst/>
              <a:cxnLst/>
              <a:rect l="l" t="t" r="r" b="b"/>
              <a:pathLst>
                <a:path w="1900" h="1149" extrusionOk="0">
                  <a:moveTo>
                    <a:pt x="801" y="0"/>
                  </a:moveTo>
                  <a:cubicBezTo>
                    <a:pt x="632" y="0"/>
                    <a:pt x="457" y="35"/>
                    <a:pt x="282" y="93"/>
                  </a:cubicBezTo>
                  <a:cubicBezTo>
                    <a:pt x="71" y="234"/>
                    <a:pt x="1" y="445"/>
                    <a:pt x="141" y="656"/>
                  </a:cubicBezTo>
                  <a:cubicBezTo>
                    <a:pt x="352" y="1148"/>
                    <a:pt x="845" y="1148"/>
                    <a:pt x="1196" y="1148"/>
                  </a:cubicBezTo>
                  <a:cubicBezTo>
                    <a:pt x="1478" y="1148"/>
                    <a:pt x="1689" y="1078"/>
                    <a:pt x="1830" y="796"/>
                  </a:cubicBezTo>
                  <a:cubicBezTo>
                    <a:pt x="1900" y="585"/>
                    <a:pt x="1759" y="304"/>
                    <a:pt x="1478" y="234"/>
                  </a:cubicBezTo>
                  <a:cubicBezTo>
                    <a:pt x="1272" y="69"/>
                    <a:pt x="1042" y="0"/>
                    <a:pt x="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20"/>
            <p:cNvSpPr/>
            <p:nvPr/>
          </p:nvSpPr>
          <p:spPr>
            <a:xfrm rot="-660728">
              <a:off x="9020012" y="2603999"/>
              <a:ext cx="35172" cy="33722"/>
            </a:xfrm>
            <a:custGeom>
              <a:avLst/>
              <a:gdLst/>
              <a:ahLst/>
              <a:cxnLst/>
              <a:rect l="l" t="t" r="r" b="b"/>
              <a:pathLst>
                <a:path w="1407" h="1349" extrusionOk="0">
                  <a:moveTo>
                    <a:pt x="811" y="1"/>
                  </a:moveTo>
                  <a:cubicBezTo>
                    <a:pt x="776" y="1"/>
                    <a:pt x="740" y="4"/>
                    <a:pt x="703" y="12"/>
                  </a:cubicBezTo>
                  <a:cubicBezTo>
                    <a:pt x="281" y="12"/>
                    <a:pt x="0" y="293"/>
                    <a:pt x="0" y="715"/>
                  </a:cubicBezTo>
                  <a:cubicBezTo>
                    <a:pt x="0" y="1067"/>
                    <a:pt x="281" y="1348"/>
                    <a:pt x="703" y="1348"/>
                  </a:cubicBezTo>
                  <a:cubicBezTo>
                    <a:pt x="1055" y="1348"/>
                    <a:pt x="1407" y="997"/>
                    <a:pt x="1337" y="575"/>
                  </a:cubicBezTo>
                  <a:cubicBezTo>
                    <a:pt x="1337" y="259"/>
                    <a:pt x="1111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20"/>
            <p:cNvSpPr/>
            <p:nvPr/>
          </p:nvSpPr>
          <p:spPr>
            <a:xfrm rot="-660728">
              <a:off x="9075360" y="1513339"/>
              <a:ext cx="35197" cy="30597"/>
            </a:xfrm>
            <a:custGeom>
              <a:avLst/>
              <a:gdLst/>
              <a:ahLst/>
              <a:cxnLst/>
              <a:rect l="l" t="t" r="r" b="b"/>
              <a:pathLst>
                <a:path w="1408" h="1224" extrusionOk="0">
                  <a:moveTo>
                    <a:pt x="367" y="0"/>
                  </a:moveTo>
                  <a:cubicBezTo>
                    <a:pt x="108" y="0"/>
                    <a:pt x="1" y="200"/>
                    <a:pt x="1" y="506"/>
                  </a:cubicBezTo>
                  <a:cubicBezTo>
                    <a:pt x="1" y="858"/>
                    <a:pt x="353" y="1209"/>
                    <a:pt x="775" y="1209"/>
                  </a:cubicBezTo>
                  <a:cubicBezTo>
                    <a:pt x="812" y="1219"/>
                    <a:pt x="849" y="1223"/>
                    <a:pt x="885" y="1223"/>
                  </a:cubicBezTo>
                  <a:cubicBezTo>
                    <a:pt x="1126" y="1223"/>
                    <a:pt x="1347" y="1032"/>
                    <a:pt x="1408" y="787"/>
                  </a:cubicBezTo>
                  <a:cubicBezTo>
                    <a:pt x="1408" y="436"/>
                    <a:pt x="775" y="14"/>
                    <a:pt x="493" y="14"/>
                  </a:cubicBezTo>
                  <a:cubicBezTo>
                    <a:pt x="448" y="4"/>
                    <a:pt x="406" y="0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20"/>
            <p:cNvSpPr/>
            <p:nvPr/>
          </p:nvSpPr>
          <p:spPr>
            <a:xfrm rot="-1521784">
              <a:off x="9110328" y="3873299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20"/>
            <p:cNvSpPr/>
            <p:nvPr/>
          </p:nvSpPr>
          <p:spPr>
            <a:xfrm rot="-660728">
              <a:off x="9037590" y="2324957"/>
              <a:ext cx="24623" cy="51670"/>
            </a:xfrm>
            <a:custGeom>
              <a:avLst/>
              <a:gdLst/>
              <a:ahLst/>
              <a:cxnLst/>
              <a:rect l="l" t="t" r="r" b="b"/>
              <a:pathLst>
                <a:path w="985" h="2067" extrusionOk="0">
                  <a:moveTo>
                    <a:pt x="422" y="0"/>
                  </a:moveTo>
                  <a:cubicBezTo>
                    <a:pt x="211" y="70"/>
                    <a:pt x="70" y="211"/>
                    <a:pt x="70" y="422"/>
                  </a:cubicBezTo>
                  <a:cubicBezTo>
                    <a:pt x="70" y="563"/>
                    <a:pt x="70" y="704"/>
                    <a:pt x="70" y="844"/>
                  </a:cubicBezTo>
                  <a:cubicBezTo>
                    <a:pt x="282" y="1126"/>
                    <a:pt x="141" y="1337"/>
                    <a:pt x="70" y="1548"/>
                  </a:cubicBezTo>
                  <a:cubicBezTo>
                    <a:pt x="0" y="1759"/>
                    <a:pt x="70" y="1970"/>
                    <a:pt x="282" y="2040"/>
                  </a:cubicBezTo>
                  <a:cubicBezTo>
                    <a:pt x="334" y="2058"/>
                    <a:pt x="383" y="2067"/>
                    <a:pt x="427" y="2067"/>
                  </a:cubicBezTo>
                  <a:cubicBezTo>
                    <a:pt x="559" y="2067"/>
                    <a:pt x="651" y="1987"/>
                    <a:pt x="704" y="1829"/>
                  </a:cubicBezTo>
                  <a:cubicBezTo>
                    <a:pt x="915" y="1337"/>
                    <a:pt x="985" y="844"/>
                    <a:pt x="915" y="352"/>
                  </a:cubicBezTo>
                  <a:cubicBezTo>
                    <a:pt x="844" y="141"/>
                    <a:pt x="633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20"/>
            <p:cNvSpPr/>
            <p:nvPr/>
          </p:nvSpPr>
          <p:spPr>
            <a:xfrm rot="-660728">
              <a:off x="8876954" y="1601672"/>
              <a:ext cx="40471" cy="28847"/>
            </a:xfrm>
            <a:custGeom>
              <a:avLst/>
              <a:gdLst/>
              <a:ahLst/>
              <a:cxnLst/>
              <a:rect l="l" t="t" r="r" b="b"/>
              <a:pathLst>
                <a:path w="1619" h="1154" extrusionOk="0">
                  <a:moveTo>
                    <a:pt x="633" y="1"/>
                  </a:moveTo>
                  <a:cubicBezTo>
                    <a:pt x="493" y="71"/>
                    <a:pt x="211" y="71"/>
                    <a:pt x="141" y="353"/>
                  </a:cubicBezTo>
                  <a:cubicBezTo>
                    <a:pt x="0" y="564"/>
                    <a:pt x="141" y="845"/>
                    <a:pt x="422" y="986"/>
                  </a:cubicBezTo>
                  <a:cubicBezTo>
                    <a:pt x="577" y="1089"/>
                    <a:pt x="731" y="1154"/>
                    <a:pt x="886" y="1154"/>
                  </a:cubicBezTo>
                  <a:cubicBezTo>
                    <a:pt x="942" y="1154"/>
                    <a:pt x="999" y="1145"/>
                    <a:pt x="1055" y="1126"/>
                  </a:cubicBezTo>
                  <a:cubicBezTo>
                    <a:pt x="1407" y="1056"/>
                    <a:pt x="1618" y="845"/>
                    <a:pt x="1618" y="493"/>
                  </a:cubicBezTo>
                  <a:cubicBezTo>
                    <a:pt x="1618" y="141"/>
                    <a:pt x="1337" y="71"/>
                    <a:pt x="1055" y="71"/>
                  </a:cubicBezTo>
                  <a:cubicBezTo>
                    <a:pt x="915" y="71"/>
                    <a:pt x="774" y="7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20"/>
            <p:cNvSpPr/>
            <p:nvPr/>
          </p:nvSpPr>
          <p:spPr>
            <a:xfrm rot="-660728">
              <a:off x="8855688" y="379575"/>
              <a:ext cx="29922" cy="40671"/>
            </a:xfrm>
            <a:custGeom>
              <a:avLst/>
              <a:gdLst/>
              <a:ahLst/>
              <a:cxnLst/>
              <a:rect l="l" t="t" r="r" b="b"/>
              <a:pathLst>
                <a:path w="1197" h="1627" extrusionOk="0">
                  <a:moveTo>
                    <a:pt x="633" y="1"/>
                  </a:moveTo>
                  <a:cubicBezTo>
                    <a:pt x="282" y="1"/>
                    <a:pt x="0" y="353"/>
                    <a:pt x="141" y="915"/>
                  </a:cubicBezTo>
                  <a:cubicBezTo>
                    <a:pt x="141" y="1241"/>
                    <a:pt x="261" y="1627"/>
                    <a:pt x="670" y="1627"/>
                  </a:cubicBezTo>
                  <a:cubicBezTo>
                    <a:pt x="703" y="1627"/>
                    <a:pt x="737" y="1624"/>
                    <a:pt x="774" y="1619"/>
                  </a:cubicBezTo>
                  <a:cubicBezTo>
                    <a:pt x="1196" y="1548"/>
                    <a:pt x="1196" y="1126"/>
                    <a:pt x="1196" y="845"/>
                  </a:cubicBezTo>
                  <a:cubicBezTo>
                    <a:pt x="1196" y="282"/>
                    <a:pt x="985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20"/>
            <p:cNvSpPr/>
            <p:nvPr/>
          </p:nvSpPr>
          <p:spPr>
            <a:xfrm rot="-660728">
              <a:off x="9028619" y="142099"/>
              <a:ext cx="43996" cy="26848"/>
            </a:xfrm>
            <a:custGeom>
              <a:avLst/>
              <a:gdLst/>
              <a:ahLst/>
              <a:cxnLst/>
              <a:rect l="l" t="t" r="r" b="b"/>
              <a:pathLst>
                <a:path w="1760" h="1074" extrusionOk="0">
                  <a:moveTo>
                    <a:pt x="1030" y="1"/>
                  </a:moveTo>
                  <a:cubicBezTo>
                    <a:pt x="966" y="1"/>
                    <a:pt x="904" y="7"/>
                    <a:pt x="845" y="18"/>
                  </a:cubicBezTo>
                  <a:cubicBezTo>
                    <a:pt x="493" y="18"/>
                    <a:pt x="1" y="89"/>
                    <a:pt x="71" y="581"/>
                  </a:cubicBezTo>
                  <a:cubicBezTo>
                    <a:pt x="142" y="1073"/>
                    <a:pt x="564" y="1073"/>
                    <a:pt x="915" y="1073"/>
                  </a:cubicBezTo>
                  <a:cubicBezTo>
                    <a:pt x="1408" y="1003"/>
                    <a:pt x="1760" y="722"/>
                    <a:pt x="1689" y="440"/>
                  </a:cubicBezTo>
                  <a:cubicBezTo>
                    <a:pt x="1689" y="147"/>
                    <a:pt x="1347" y="1"/>
                    <a:pt x="10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20"/>
            <p:cNvSpPr/>
            <p:nvPr/>
          </p:nvSpPr>
          <p:spPr>
            <a:xfrm rot="-1521784">
              <a:off x="9066228" y="4622426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20"/>
            <p:cNvSpPr/>
            <p:nvPr/>
          </p:nvSpPr>
          <p:spPr>
            <a:xfrm rot="-1521784">
              <a:off x="9065920" y="4699966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20"/>
            <p:cNvSpPr/>
            <p:nvPr/>
          </p:nvSpPr>
          <p:spPr>
            <a:xfrm rot="-660728">
              <a:off x="9035007" y="1093988"/>
              <a:ext cx="33422" cy="30197"/>
            </a:xfrm>
            <a:custGeom>
              <a:avLst/>
              <a:gdLst/>
              <a:ahLst/>
              <a:cxnLst/>
              <a:rect l="l" t="t" r="r" b="b"/>
              <a:pathLst>
                <a:path w="1337" h="1208" extrusionOk="0">
                  <a:moveTo>
                    <a:pt x="664" y="0"/>
                  </a:moveTo>
                  <a:cubicBezTo>
                    <a:pt x="353" y="0"/>
                    <a:pt x="70" y="259"/>
                    <a:pt x="70" y="574"/>
                  </a:cubicBezTo>
                  <a:cubicBezTo>
                    <a:pt x="0" y="926"/>
                    <a:pt x="352" y="1207"/>
                    <a:pt x="704" y="1207"/>
                  </a:cubicBezTo>
                  <a:cubicBezTo>
                    <a:pt x="1055" y="1207"/>
                    <a:pt x="1337" y="926"/>
                    <a:pt x="1337" y="574"/>
                  </a:cubicBezTo>
                  <a:cubicBezTo>
                    <a:pt x="1337" y="222"/>
                    <a:pt x="1055" y="11"/>
                    <a:pt x="774" y="11"/>
                  </a:cubicBezTo>
                  <a:cubicBezTo>
                    <a:pt x="737" y="4"/>
                    <a:pt x="701" y="0"/>
                    <a:pt x="6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20"/>
            <p:cNvSpPr/>
            <p:nvPr/>
          </p:nvSpPr>
          <p:spPr>
            <a:xfrm rot="-660728">
              <a:off x="8718259" y="1160500"/>
              <a:ext cx="33422" cy="30272"/>
            </a:xfrm>
            <a:custGeom>
              <a:avLst/>
              <a:gdLst/>
              <a:ahLst/>
              <a:cxnLst/>
              <a:rect l="l" t="t" r="r" b="b"/>
              <a:pathLst>
                <a:path w="1337" h="1211" extrusionOk="0">
                  <a:moveTo>
                    <a:pt x="563" y="1"/>
                  </a:moveTo>
                  <a:cubicBezTo>
                    <a:pt x="281" y="1"/>
                    <a:pt x="0" y="282"/>
                    <a:pt x="0" y="563"/>
                  </a:cubicBezTo>
                  <a:cubicBezTo>
                    <a:pt x="0" y="915"/>
                    <a:pt x="352" y="1197"/>
                    <a:pt x="703" y="1197"/>
                  </a:cubicBezTo>
                  <a:cubicBezTo>
                    <a:pt x="740" y="1206"/>
                    <a:pt x="777" y="1210"/>
                    <a:pt x="814" y="1210"/>
                  </a:cubicBezTo>
                  <a:cubicBezTo>
                    <a:pt x="1055" y="1210"/>
                    <a:pt x="1276" y="1019"/>
                    <a:pt x="1337" y="774"/>
                  </a:cubicBezTo>
                  <a:cubicBezTo>
                    <a:pt x="1266" y="352"/>
                    <a:pt x="985" y="7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20"/>
            <p:cNvSpPr/>
            <p:nvPr/>
          </p:nvSpPr>
          <p:spPr>
            <a:xfrm rot="-660728">
              <a:off x="8748158" y="1035212"/>
              <a:ext cx="31672" cy="30272"/>
            </a:xfrm>
            <a:custGeom>
              <a:avLst/>
              <a:gdLst/>
              <a:ahLst/>
              <a:cxnLst/>
              <a:rect l="l" t="t" r="r" b="b"/>
              <a:pathLst>
                <a:path w="1267" h="1211" extrusionOk="0">
                  <a:moveTo>
                    <a:pt x="744" y="1"/>
                  </a:moveTo>
                  <a:cubicBezTo>
                    <a:pt x="708" y="1"/>
                    <a:pt x="671" y="5"/>
                    <a:pt x="634" y="14"/>
                  </a:cubicBezTo>
                  <a:cubicBezTo>
                    <a:pt x="282" y="14"/>
                    <a:pt x="0" y="366"/>
                    <a:pt x="71" y="718"/>
                  </a:cubicBezTo>
                  <a:cubicBezTo>
                    <a:pt x="71" y="999"/>
                    <a:pt x="282" y="1210"/>
                    <a:pt x="563" y="1210"/>
                  </a:cubicBezTo>
                  <a:cubicBezTo>
                    <a:pt x="985" y="1140"/>
                    <a:pt x="1267" y="788"/>
                    <a:pt x="1196" y="437"/>
                  </a:cubicBezTo>
                  <a:cubicBezTo>
                    <a:pt x="1196" y="192"/>
                    <a:pt x="98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20"/>
            <p:cNvSpPr/>
            <p:nvPr/>
          </p:nvSpPr>
          <p:spPr>
            <a:xfrm rot="-660728">
              <a:off x="8863636" y="372594"/>
              <a:ext cx="31672" cy="31697"/>
            </a:xfrm>
            <a:custGeom>
              <a:avLst/>
              <a:gdLst/>
              <a:ahLst/>
              <a:cxnLst/>
              <a:rect l="l" t="t" r="r" b="b"/>
              <a:pathLst>
                <a:path w="1267" h="1268" extrusionOk="0">
                  <a:moveTo>
                    <a:pt x="634" y="1"/>
                  </a:moveTo>
                  <a:cubicBezTo>
                    <a:pt x="282" y="1"/>
                    <a:pt x="0" y="353"/>
                    <a:pt x="71" y="704"/>
                  </a:cubicBezTo>
                  <a:cubicBezTo>
                    <a:pt x="71" y="1056"/>
                    <a:pt x="352" y="1267"/>
                    <a:pt x="634" y="1267"/>
                  </a:cubicBezTo>
                  <a:cubicBezTo>
                    <a:pt x="985" y="1197"/>
                    <a:pt x="1267" y="915"/>
                    <a:pt x="1196" y="564"/>
                  </a:cubicBezTo>
                  <a:cubicBezTo>
                    <a:pt x="1196" y="282"/>
                    <a:pt x="98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20"/>
            <p:cNvSpPr/>
            <p:nvPr/>
          </p:nvSpPr>
          <p:spPr>
            <a:xfrm rot="-1521784">
              <a:off x="9049674" y="4889079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20"/>
            <p:cNvSpPr/>
            <p:nvPr/>
          </p:nvSpPr>
          <p:spPr>
            <a:xfrm rot="-1521784">
              <a:off x="9090112" y="3964584"/>
              <a:ext cx="35171" cy="26847"/>
            </a:xfrm>
            <a:custGeom>
              <a:avLst/>
              <a:gdLst/>
              <a:ahLst/>
              <a:cxnLst/>
              <a:rect l="l" t="t" r="r" b="b"/>
              <a:pathLst>
                <a:path w="1407" h="1074" extrusionOk="0">
                  <a:moveTo>
                    <a:pt x="1026" y="0"/>
                  </a:moveTo>
                  <a:cubicBezTo>
                    <a:pt x="989" y="0"/>
                    <a:pt x="952" y="6"/>
                    <a:pt x="915" y="19"/>
                  </a:cubicBezTo>
                  <a:cubicBezTo>
                    <a:pt x="492" y="19"/>
                    <a:pt x="0" y="511"/>
                    <a:pt x="0" y="793"/>
                  </a:cubicBezTo>
                  <a:cubicBezTo>
                    <a:pt x="70" y="1074"/>
                    <a:pt x="281" y="1074"/>
                    <a:pt x="492" y="1074"/>
                  </a:cubicBezTo>
                  <a:cubicBezTo>
                    <a:pt x="985" y="1074"/>
                    <a:pt x="1407" y="652"/>
                    <a:pt x="1337" y="300"/>
                  </a:cubicBezTo>
                  <a:cubicBezTo>
                    <a:pt x="1337" y="127"/>
                    <a:pt x="1194" y="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20"/>
            <p:cNvSpPr/>
            <p:nvPr/>
          </p:nvSpPr>
          <p:spPr>
            <a:xfrm rot="-660728">
              <a:off x="8855834" y="1317459"/>
              <a:ext cx="31697" cy="26023"/>
            </a:xfrm>
            <a:custGeom>
              <a:avLst/>
              <a:gdLst/>
              <a:ahLst/>
              <a:cxnLst/>
              <a:rect l="l" t="t" r="r" b="b"/>
              <a:pathLst>
                <a:path w="1268" h="1041" extrusionOk="0">
                  <a:moveTo>
                    <a:pt x="904" y="1"/>
                  </a:moveTo>
                  <a:cubicBezTo>
                    <a:pt x="831" y="1"/>
                    <a:pt x="743" y="16"/>
                    <a:pt x="634" y="37"/>
                  </a:cubicBezTo>
                  <a:cubicBezTo>
                    <a:pt x="282" y="108"/>
                    <a:pt x="1" y="248"/>
                    <a:pt x="71" y="670"/>
                  </a:cubicBezTo>
                  <a:cubicBezTo>
                    <a:pt x="129" y="904"/>
                    <a:pt x="333" y="1040"/>
                    <a:pt x="561" y="1040"/>
                  </a:cubicBezTo>
                  <a:cubicBezTo>
                    <a:pt x="608" y="1040"/>
                    <a:pt x="656" y="1034"/>
                    <a:pt x="704" y="1022"/>
                  </a:cubicBezTo>
                  <a:cubicBezTo>
                    <a:pt x="986" y="952"/>
                    <a:pt x="1267" y="670"/>
                    <a:pt x="1197" y="319"/>
                  </a:cubicBezTo>
                  <a:cubicBezTo>
                    <a:pt x="1148" y="76"/>
                    <a:pt x="1066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20"/>
            <p:cNvSpPr/>
            <p:nvPr/>
          </p:nvSpPr>
          <p:spPr>
            <a:xfrm rot="-660728">
              <a:off x="8983599" y="1200552"/>
              <a:ext cx="26423" cy="26748"/>
            </a:xfrm>
            <a:custGeom>
              <a:avLst/>
              <a:gdLst/>
              <a:ahLst/>
              <a:cxnLst/>
              <a:rect l="l" t="t" r="r" b="b"/>
              <a:pathLst>
                <a:path w="1057" h="1070" extrusionOk="0">
                  <a:moveTo>
                    <a:pt x="622" y="1"/>
                  </a:moveTo>
                  <a:cubicBezTo>
                    <a:pt x="582" y="1"/>
                    <a:pt x="540" y="5"/>
                    <a:pt x="493" y="14"/>
                  </a:cubicBezTo>
                  <a:cubicBezTo>
                    <a:pt x="212" y="14"/>
                    <a:pt x="1" y="366"/>
                    <a:pt x="71" y="647"/>
                  </a:cubicBezTo>
                  <a:cubicBezTo>
                    <a:pt x="71" y="929"/>
                    <a:pt x="282" y="1070"/>
                    <a:pt x="493" y="1070"/>
                  </a:cubicBezTo>
                  <a:cubicBezTo>
                    <a:pt x="916" y="1070"/>
                    <a:pt x="1056" y="788"/>
                    <a:pt x="1056" y="436"/>
                  </a:cubicBezTo>
                  <a:cubicBezTo>
                    <a:pt x="995" y="192"/>
                    <a:pt x="881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20"/>
            <p:cNvSpPr/>
            <p:nvPr/>
          </p:nvSpPr>
          <p:spPr>
            <a:xfrm rot="-660728">
              <a:off x="8749336" y="1257242"/>
              <a:ext cx="26398" cy="28148"/>
            </a:xfrm>
            <a:custGeom>
              <a:avLst/>
              <a:gdLst/>
              <a:ahLst/>
              <a:cxnLst/>
              <a:rect l="l" t="t" r="r" b="b"/>
              <a:pathLst>
                <a:path w="1056" h="1126" extrusionOk="0">
                  <a:moveTo>
                    <a:pt x="493" y="0"/>
                  </a:moveTo>
                  <a:cubicBezTo>
                    <a:pt x="141" y="0"/>
                    <a:pt x="0" y="282"/>
                    <a:pt x="0" y="634"/>
                  </a:cubicBezTo>
                  <a:cubicBezTo>
                    <a:pt x="0" y="985"/>
                    <a:pt x="211" y="1126"/>
                    <a:pt x="563" y="1126"/>
                  </a:cubicBezTo>
                  <a:cubicBezTo>
                    <a:pt x="845" y="1126"/>
                    <a:pt x="1056" y="845"/>
                    <a:pt x="985" y="563"/>
                  </a:cubicBezTo>
                  <a:cubicBezTo>
                    <a:pt x="985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20"/>
            <p:cNvSpPr/>
            <p:nvPr/>
          </p:nvSpPr>
          <p:spPr>
            <a:xfrm rot="-660728">
              <a:off x="8810527" y="2255888"/>
              <a:ext cx="31672" cy="25323"/>
            </a:xfrm>
            <a:custGeom>
              <a:avLst/>
              <a:gdLst/>
              <a:ahLst/>
              <a:cxnLst/>
              <a:rect l="l" t="t" r="r" b="b"/>
              <a:pathLst>
                <a:path w="1267" h="1013" extrusionOk="0">
                  <a:moveTo>
                    <a:pt x="556" y="1"/>
                  </a:moveTo>
                  <a:cubicBezTo>
                    <a:pt x="512" y="1"/>
                    <a:pt x="467" y="5"/>
                    <a:pt x="422" y="14"/>
                  </a:cubicBezTo>
                  <a:cubicBezTo>
                    <a:pt x="141" y="14"/>
                    <a:pt x="0" y="295"/>
                    <a:pt x="70" y="506"/>
                  </a:cubicBezTo>
                  <a:cubicBezTo>
                    <a:pt x="132" y="813"/>
                    <a:pt x="406" y="1012"/>
                    <a:pt x="709" y="1012"/>
                  </a:cubicBezTo>
                  <a:cubicBezTo>
                    <a:pt x="753" y="1012"/>
                    <a:pt x="799" y="1008"/>
                    <a:pt x="844" y="999"/>
                  </a:cubicBezTo>
                  <a:cubicBezTo>
                    <a:pt x="1126" y="928"/>
                    <a:pt x="1266" y="858"/>
                    <a:pt x="1266" y="577"/>
                  </a:cubicBezTo>
                  <a:cubicBezTo>
                    <a:pt x="1143" y="208"/>
                    <a:pt x="860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20"/>
            <p:cNvSpPr/>
            <p:nvPr/>
          </p:nvSpPr>
          <p:spPr>
            <a:xfrm rot="-660728">
              <a:off x="8454513" y="134205"/>
              <a:ext cx="28173" cy="24648"/>
            </a:xfrm>
            <a:custGeom>
              <a:avLst/>
              <a:gdLst/>
              <a:ahLst/>
              <a:cxnLst/>
              <a:rect l="l" t="t" r="r" b="b"/>
              <a:pathLst>
                <a:path w="1127" h="986" extrusionOk="0">
                  <a:moveTo>
                    <a:pt x="353" y="1"/>
                  </a:moveTo>
                  <a:cubicBezTo>
                    <a:pt x="142" y="1"/>
                    <a:pt x="1" y="141"/>
                    <a:pt x="1" y="423"/>
                  </a:cubicBezTo>
                  <a:cubicBezTo>
                    <a:pt x="1" y="704"/>
                    <a:pt x="282" y="986"/>
                    <a:pt x="634" y="986"/>
                  </a:cubicBezTo>
                  <a:cubicBezTo>
                    <a:pt x="845" y="986"/>
                    <a:pt x="1126" y="845"/>
                    <a:pt x="1126" y="564"/>
                  </a:cubicBezTo>
                  <a:cubicBezTo>
                    <a:pt x="1056" y="141"/>
                    <a:pt x="704" y="14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20"/>
            <p:cNvSpPr/>
            <p:nvPr/>
          </p:nvSpPr>
          <p:spPr>
            <a:xfrm rot="-660728">
              <a:off x="8935352" y="2252606"/>
              <a:ext cx="26398" cy="25423"/>
            </a:xfrm>
            <a:custGeom>
              <a:avLst/>
              <a:gdLst/>
              <a:ahLst/>
              <a:cxnLst/>
              <a:rect l="l" t="t" r="r" b="b"/>
              <a:pathLst>
                <a:path w="1056" h="1017" extrusionOk="0">
                  <a:moveTo>
                    <a:pt x="631" y="0"/>
                  </a:moveTo>
                  <a:cubicBezTo>
                    <a:pt x="587" y="0"/>
                    <a:pt x="541" y="6"/>
                    <a:pt x="493" y="18"/>
                  </a:cubicBezTo>
                  <a:cubicBezTo>
                    <a:pt x="211" y="18"/>
                    <a:pt x="0" y="299"/>
                    <a:pt x="71" y="651"/>
                  </a:cubicBezTo>
                  <a:cubicBezTo>
                    <a:pt x="10" y="834"/>
                    <a:pt x="213" y="1017"/>
                    <a:pt x="405" y="1017"/>
                  </a:cubicBezTo>
                  <a:cubicBezTo>
                    <a:pt x="435" y="1017"/>
                    <a:pt x="465" y="1012"/>
                    <a:pt x="493" y="1003"/>
                  </a:cubicBezTo>
                  <a:cubicBezTo>
                    <a:pt x="774" y="933"/>
                    <a:pt x="1056" y="651"/>
                    <a:pt x="985" y="370"/>
                  </a:cubicBezTo>
                  <a:cubicBezTo>
                    <a:pt x="985" y="137"/>
                    <a:pt x="840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20"/>
            <p:cNvSpPr/>
            <p:nvPr/>
          </p:nvSpPr>
          <p:spPr>
            <a:xfrm rot="-660728">
              <a:off x="8697731" y="1500315"/>
              <a:ext cx="24648" cy="24648"/>
            </a:xfrm>
            <a:custGeom>
              <a:avLst/>
              <a:gdLst/>
              <a:ahLst/>
              <a:cxnLst/>
              <a:rect l="l" t="t" r="r" b="b"/>
              <a:pathLst>
                <a:path w="986" h="986" extrusionOk="0">
                  <a:moveTo>
                    <a:pt x="352" y="1"/>
                  </a:moveTo>
                  <a:cubicBezTo>
                    <a:pt x="141" y="1"/>
                    <a:pt x="0" y="212"/>
                    <a:pt x="0" y="423"/>
                  </a:cubicBezTo>
                  <a:cubicBezTo>
                    <a:pt x="0" y="704"/>
                    <a:pt x="282" y="985"/>
                    <a:pt x="633" y="985"/>
                  </a:cubicBezTo>
                  <a:cubicBezTo>
                    <a:pt x="845" y="985"/>
                    <a:pt x="985" y="845"/>
                    <a:pt x="985" y="704"/>
                  </a:cubicBezTo>
                  <a:cubicBezTo>
                    <a:pt x="985" y="352"/>
                    <a:pt x="704" y="1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20"/>
            <p:cNvSpPr/>
            <p:nvPr/>
          </p:nvSpPr>
          <p:spPr>
            <a:xfrm rot="-660728">
              <a:off x="8668338" y="615222"/>
              <a:ext cx="21148" cy="26673"/>
            </a:xfrm>
            <a:custGeom>
              <a:avLst/>
              <a:gdLst/>
              <a:ahLst/>
              <a:cxnLst/>
              <a:rect l="l" t="t" r="r" b="b"/>
              <a:pathLst>
                <a:path w="846" h="1067" extrusionOk="0">
                  <a:moveTo>
                    <a:pt x="526" y="1"/>
                  </a:moveTo>
                  <a:cubicBezTo>
                    <a:pt x="495" y="1"/>
                    <a:pt x="461" y="4"/>
                    <a:pt x="423" y="12"/>
                  </a:cubicBezTo>
                  <a:cubicBezTo>
                    <a:pt x="142" y="82"/>
                    <a:pt x="1" y="364"/>
                    <a:pt x="1" y="645"/>
                  </a:cubicBezTo>
                  <a:cubicBezTo>
                    <a:pt x="1" y="926"/>
                    <a:pt x="142" y="1067"/>
                    <a:pt x="423" y="1067"/>
                  </a:cubicBezTo>
                  <a:cubicBezTo>
                    <a:pt x="845" y="1067"/>
                    <a:pt x="845" y="786"/>
                    <a:pt x="845" y="434"/>
                  </a:cubicBezTo>
                  <a:cubicBezTo>
                    <a:pt x="845" y="245"/>
                    <a:pt x="789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20"/>
            <p:cNvSpPr/>
            <p:nvPr/>
          </p:nvSpPr>
          <p:spPr>
            <a:xfrm rot="-660728">
              <a:off x="8733145" y="83656"/>
              <a:ext cx="22898" cy="21598"/>
            </a:xfrm>
            <a:custGeom>
              <a:avLst/>
              <a:gdLst/>
              <a:ahLst/>
              <a:cxnLst/>
              <a:rect l="l" t="t" r="r" b="b"/>
              <a:pathLst>
                <a:path w="916" h="864" extrusionOk="0">
                  <a:moveTo>
                    <a:pt x="506" y="0"/>
                  </a:moveTo>
                  <a:cubicBezTo>
                    <a:pt x="477" y="0"/>
                    <a:pt x="449" y="6"/>
                    <a:pt x="423" y="19"/>
                  </a:cubicBezTo>
                  <a:cubicBezTo>
                    <a:pt x="142" y="19"/>
                    <a:pt x="1" y="230"/>
                    <a:pt x="1" y="511"/>
                  </a:cubicBezTo>
                  <a:cubicBezTo>
                    <a:pt x="1" y="722"/>
                    <a:pt x="142" y="863"/>
                    <a:pt x="353" y="863"/>
                  </a:cubicBezTo>
                  <a:cubicBezTo>
                    <a:pt x="704" y="863"/>
                    <a:pt x="915" y="511"/>
                    <a:pt x="845" y="230"/>
                  </a:cubicBezTo>
                  <a:cubicBezTo>
                    <a:pt x="788" y="115"/>
                    <a:pt x="636" y="0"/>
                    <a:pt x="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20"/>
            <p:cNvSpPr/>
            <p:nvPr/>
          </p:nvSpPr>
          <p:spPr>
            <a:xfrm rot="-660728">
              <a:off x="8546290" y="498523"/>
              <a:ext cx="26398" cy="19698"/>
            </a:xfrm>
            <a:custGeom>
              <a:avLst/>
              <a:gdLst/>
              <a:ahLst/>
              <a:cxnLst/>
              <a:rect l="l" t="t" r="r" b="b"/>
              <a:pathLst>
                <a:path w="1056" h="788" extrusionOk="0">
                  <a:moveTo>
                    <a:pt x="493" y="0"/>
                  </a:moveTo>
                  <a:cubicBezTo>
                    <a:pt x="282" y="0"/>
                    <a:pt x="0" y="141"/>
                    <a:pt x="71" y="422"/>
                  </a:cubicBezTo>
                  <a:cubicBezTo>
                    <a:pt x="10" y="605"/>
                    <a:pt x="213" y="788"/>
                    <a:pt x="405" y="788"/>
                  </a:cubicBezTo>
                  <a:cubicBezTo>
                    <a:pt x="435" y="788"/>
                    <a:pt x="464" y="783"/>
                    <a:pt x="493" y="774"/>
                  </a:cubicBezTo>
                  <a:cubicBezTo>
                    <a:pt x="774" y="774"/>
                    <a:pt x="1056" y="633"/>
                    <a:pt x="985" y="282"/>
                  </a:cubicBezTo>
                  <a:cubicBezTo>
                    <a:pt x="985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20"/>
            <p:cNvSpPr/>
            <p:nvPr/>
          </p:nvSpPr>
          <p:spPr>
            <a:xfrm rot="-1521784">
              <a:off x="9089260" y="4233213"/>
              <a:ext cx="19373" cy="23347"/>
            </a:xfrm>
            <a:custGeom>
              <a:avLst/>
              <a:gdLst/>
              <a:ahLst/>
              <a:cxnLst/>
              <a:rect l="l" t="t" r="r" b="b"/>
              <a:pathLst>
                <a:path w="775" h="934" extrusionOk="0">
                  <a:moveTo>
                    <a:pt x="463" y="1"/>
                  </a:moveTo>
                  <a:cubicBezTo>
                    <a:pt x="427" y="1"/>
                    <a:pt x="390" y="7"/>
                    <a:pt x="352" y="19"/>
                  </a:cubicBezTo>
                  <a:cubicBezTo>
                    <a:pt x="141" y="89"/>
                    <a:pt x="0" y="300"/>
                    <a:pt x="71" y="582"/>
                  </a:cubicBezTo>
                  <a:cubicBezTo>
                    <a:pt x="71" y="793"/>
                    <a:pt x="71" y="933"/>
                    <a:pt x="423" y="933"/>
                  </a:cubicBezTo>
                  <a:cubicBezTo>
                    <a:pt x="774" y="863"/>
                    <a:pt x="774" y="582"/>
                    <a:pt x="774" y="300"/>
                  </a:cubicBezTo>
                  <a:cubicBezTo>
                    <a:pt x="774" y="127"/>
                    <a:pt x="631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20"/>
            <p:cNvSpPr/>
            <p:nvPr/>
          </p:nvSpPr>
          <p:spPr>
            <a:xfrm rot="-660728">
              <a:off x="9149932" y="839231"/>
              <a:ext cx="22523" cy="17198"/>
            </a:xfrm>
            <a:custGeom>
              <a:avLst/>
              <a:gdLst/>
              <a:ahLst/>
              <a:cxnLst/>
              <a:rect l="l" t="t" r="r" b="b"/>
              <a:pathLst>
                <a:path w="901" h="688" extrusionOk="0">
                  <a:moveTo>
                    <a:pt x="557" y="0"/>
                  </a:moveTo>
                  <a:cubicBezTo>
                    <a:pt x="497" y="0"/>
                    <a:pt x="428" y="14"/>
                    <a:pt x="353" y="44"/>
                  </a:cubicBezTo>
                  <a:cubicBezTo>
                    <a:pt x="142" y="44"/>
                    <a:pt x="1" y="326"/>
                    <a:pt x="142" y="466"/>
                  </a:cubicBezTo>
                  <a:cubicBezTo>
                    <a:pt x="207" y="630"/>
                    <a:pt x="303" y="687"/>
                    <a:pt x="408" y="687"/>
                  </a:cubicBezTo>
                  <a:cubicBezTo>
                    <a:pt x="529" y="687"/>
                    <a:pt x="662" y="612"/>
                    <a:pt x="775" y="537"/>
                  </a:cubicBezTo>
                  <a:lnTo>
                    <a:pt x="845" y="466"/>
                  </a:lnTo>
                  <a:cubicBezTo>
                    <a:pt x="900" y="190"/>
                    <a:pt x="782" y="0"/>
                    <a:pt x="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591" name="Google Shape;12591;p20"/>
            <p:cNvGrpSpPr/>
            <p:nvPr/>
          </p:nvGrpSpPr>
          <p:grpSpPr>
            <a:xfrm>
              <a:off x="8477713" y="173175"/>
              <a:ext cx="208521" cy="207171"/>
              <a:chOff x="1091063" y="3357850"/>
              <a:chExt cx="208521" cy="207171"/>
            </a:xfrm>
          </p:grpSpPr>
          <p:sp>
            <p:nvSpPr>
              <p:cNvPr id="12592" name="Google Shape;12592;p20"/>
              <p:cNvSpPr/>
              <p:nvPr/>
            </p:nvSpPr>
            <p:spPr>
              <a:xfrm>
                <a:off x="1091063" y="3357850"/>
                <a:ext cx="208521" cy="207171"/>
              </a:xfrm>
              <a:custGeom>
                <a:avLst/>
                <a:gdLst/>
                <a:ahLst/>
                <a:cxnLst/>
                <a:rect l="l" t="t" r="r" b="b"/>
                <a:pathLst>
                  <a:path w="4170" h="4143" extrusionOk="0">
                    <a:moveTo>
                      <a:pt x="1416" y="1"/>
                    </a:moveTo>
                    <a:cubicBezTo>
                      <a:pt x="1389" y="1"/>
                      <a:pt x="1362" y="2"/>
                      <a:pt x="1335" y="6"/>
                    </a:cubicBezTo>
                    <a:lnTo>
                      <a:pt x="1335" y="540"/>
                    </a:lnTo>
                    <a:cubicBezTo>
                      <a:pt x="1335" y="540"/>
                      <a:pt x="1134" y="406"/>
                      <a:pt x="901" y="239"/>
                    </a:cubicBezTo>
                    <a:cubicBezTo>
                      <a:pt x="734" y="439"/>
                      <a:pt x="701" y="740"/>
                      <a:pt x="834" y="973"/>
                    </a:cubicBezTo>
                    <a:cubicBezTo>
                      <a:pt x="1001" y="1207"/>
                      <a:pt x="1168" y="1440"/>
                      <a:pt x="1401" y="1607"/>
                    </a:cubicBezTo>
                    <a:cubicBezTo>
                      <a:pt x="1251" y="1590"/>
                      <a:pt x="1101" y="1582"/>
                      <a:pt x="955" y="1582"/>
                    </a:cubicBezTo>
                    <a:cubicBezTo>
                      <a:pt x="809" y="1582"/>
                      <a:pt x="667" y="1590"/>
                      <a:pt x="534" y="1607"/>
                    </a:cubicBezTo>
                    <a:cubicBezTo>
                      <a:pt x="267" y="1674"/>
                      <a:pt x="67" y="1874"/>
                      <a:pt x="0" y="2141"/>
                    </a:cubicBezTo>
                    <a:cubicBezTo>
                      <a:pt x="301" y="2207"/>
                      <a:pt x="534" y="2274"/>
                      <a:pt x="534" y="2274"/>
                    </a:cubicBezTo>
                    <a:cubicBezTo>
                      <a:pt x="534" y="2274"/>
                      <a:pt x="334" y="2441"/>
                      <a:pt x="100" y="2641"/>
                    </a:cubicBezTo>
                    <a:cubicBezTo>
                      <a:pt x="246" y="2816"/>
                      <a:pt x="468" y="2914"/>
                      <a:pt x="677" y="2914"/>
                    </a:cubicBezTo>
                    <a:cubicBezTo>
                      <a:pt x="708" y="2914"/>
                      <a:pt x="738" y="2912"/>
                      <a:pt x="768" y="2908"/>
                    </a:cubicBezTo>
                    <a:cubicBezTo>
                      <a:pt x="1068" y="2841"/>
                      <a:pt x="1335" y="2708"/>
                      <a:pt x="1568" y="2574"/>
                    </a:cubicBezTo>
                    <a:lnTo>
                      <a:pt x="1568" y="2574"/>
                    </a:lnTo>
                    <a:cubicBezTo>
                      <a:pt x="1435" y="2841"/>
                      <a:pt x="1335" y="3108"/>
                      <a:pt x="1301" y="3408"/>
                    </a:cubicBezTo>
                    <a:cubicBezTo>
                      <a:pt x="1268" y="3675"/>
                      <a:pt x="1368" y="3942"/>
                      <a:pt x="1601" y="4075"/>
                    </a:cubicBezTo>
                    <a:cubicBezTo>
                      <a:pt x="1768" y="3809"/>
                      <a:pt x="1935" y="3608"/>
                      <a:pt x="1935" y="3608"/>
                    </a:cubicBezTo>
                    <a:cubicBezTo>
                      <a:pt x="1935" y="3608"/>
                      <a:pt x="2002" y="3842"/>
                      <a:pt x="2135" y="4142"/>
                    </a:cubicBezTo>
                    <a:cubicBezTo>
                      <a:pt x="2369" y="4042"/>
                      <a:pt x="2569" y="3842"/>
                      <a:pt x="2602" y="3575"/>
                    </a:cubicBezTo>
                    <a:cubicBezTo>
                      <a:pt x="2602" y="3275"/>
                      <a:pt x="2569" y="3008"/>
                      <a:pt x="2535" y="2708"/>
                    </a:cubicBezTo>
                    <a:lnTo>
                      <a:pt x="2535" y="2708"/>
                    </a:lnTo>
                    <a:cubicBezTo>
                      <a:pt x="2736" y="2908"/>
                      <a:pt x="2969" y="3108"/>
                      <a:pt x="3203" y="3242"/>
                    </a:cubicBezTo>
                    <a:cubicBezTo>
                      <a:pt x="3290" y="3279"/>
                      <a:pt x="3387" y="3298"/>
                      <a:pt x="3485" y="3298"/>
                    </a:cubicBezTo>
                    <a:cubicBezTo>
                      <a:pt x="3647" y="3298"/>
                      <a:pt x="3811" y="3246"/>
                      <a:pt x="3936" y="3141"/>
                    </a:cubicBezTo>
                    <a:cubicBezTo>
                      <a:pt x="3736" y="2908"/>
                      <a:pt x="3603" y="2708"/>
                      <a:pt x="3603" y="2708"/>
                    </a:cubicBezTo>
                    <a:lnTo>
                      <a:pt x="4137" y="2708"/>
                    </a:lnTo>
                    <a:cubicBezTo>
                      <a:pt x="4170" y="2441"/>
                      <a:pt x="4003" y="2174"/>
                      <a:pt x="3770" y="2074"/>
                    </a:cubicBezTo>
                    <a:cubicBezTo>
                      <a:pt x="3503" y="1974"/>
                      <a:pt x="3236" y="1907"/>
                      <a:pt x="2936" y="1874"/>
                    </a:cubicBezTo>
                    <a:cubicBezTo>
                      <a:pt x="3203" y="1740"/>
                      <a:pt x="3436" y="1574"/>
                      <a:pt x="3636" y="1373"/>
                    </a:cubicBezTo>
                    <a:cubicBezTo>
                      <a:pt x="3803" y="1207"/>
                      <a:pt x="3870" y="906"/>
                      <a:pt x="3770" y="673"/>
                    </a:cubicBezTo>
                    <a:lnTo>
                      <a:pt x="3770" y="673"/>
                    </a:lnTo>
                    <a:cubicBezTo>
                      <a:pt x="3469" y="773"/>
                      <a:pt x="3236" y="840"/>
                      <a:pt x="3236" y="840"/>
                    </a:cubicBezTo>
                    <a:cubicBezTo>
                      <a:pt x="3236" y="840"/>
                      <a:pt x="3303" y="540"/>
                      <a:pt x="3403" y="273"/>
                    </a:cubicBezTo>
                    <a:cubicBezTo>
                      <a:pt x="3320" y="242"/>
                      <a:pt x="3238" y="227"/>
                      <a:pt x="3157" y="227"/>
                    </a:cubicBezTo>
                    <a:cubicBezTo>
                      <a:pt x="2977" y="227"/>
                      <a:pt x="2807" y="301"/>
                      <a:pt x="2669" y="439"/>
                    </a:cubicBezTo>
                    <a:cubicBezTo>
                      <a:pt x="2502" y="673"/>
                      <a:pt x="2335" y="906"/>
                      <a:pt x="2235" y="1173"/>
                    </a:cubicBezTo>
                    <a:cubicBezTo>
                      <a:pt x="2202" y="873"/>
                      <a:pt x="2102" y="606"/>
                      <a:pt x="2002" y="339"/>
                    </a:cubicBezTo>
                    <a:cubicBezTo>
                      <a:pt x="1882" y="130"/>
                      <a:pt x="1655" y="1"/>
                      <a:pt x="14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593" name="Google Shape;12593;p20"/>
              <p:cNvGrpSpPr/>
              <p:nvPr/>
            </p:nvGrpSpPr>
            <p:grpSpPr>
              <a:xfrm>
                <a:off x="1144420" y="3408156"/>
                <a:ext cx="101811" cy="101811"/>
                <a:chOff x="1144420" y="3408156"/>
                <a:chExt cx="101811" cy="101811"/>
              </a:xfrm>
            </p:grpSpPr>
            <p:sp>
              <p:nvSpPr>
                <p:cNvPr id="12594" name="Google Shape;12594;p20"/>
                <p:cNvSpPr/>
                <p:nvPr/>
              </p:nvSpPr>
              <p:spPr>
                <a:xfrm>
                  <a:off x="1144420" y="3449861"/>
                  <a:ext cx="53455" cy="21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435" extrusionOk="0">
                      <a:moveTo>
                        <a:pt x="568" y="401"/>
                      </a:moveTo>
                      <a:cubicBezTo>
                        <a:pt x="368" y="434"/>
                        <a:pt x="168" y="401"/>
                        <a:pt x="1" y="334"/>
                      </a:cubicBezTo>
                      <a:cubicBezTo>
                        <a:pt x="134" y="167"/>
                        <a:pt x="301" y="67"/>
                        <a:pt x="501" y="34"/>
                      </a:cubicBezTo>
                      <a:cubicBezTo>
                        <a:pt x="668" y="0"/>
                        <a:pt x="868" y="34"/>
                        <a:pt x="1068" y="134"/>
                      </a:cubicBezTo>
                      <a:cubicBezTo>
                        <a:pt x="935" y="267"/>
                        <a:pt x="735" y="367"/>
                        <a:pt x="568" y="4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95" name="Google Shape;12595;p20"/>
                <p:cNvSpPr/>
                <p:nvPr/>
              </p:nvSpPr>
              <p:spPr>
                <a:xfrm>
                  <a:off x="1197826" y="3454862"/>
                  <a:ext cx="48405" cy="26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535" extrusionOk="0">
                      <a:moveTo>
                        <a:pt x="567" y="101"/>
                      </a:moveTo>
                      <a:cubicBezTo>
                        <a:pt x="734" y="167"/>
                        <a:pt x="867" y="334"/>
                        <a:pt x="968" y="501"/>
                      </a:cubicBezTo>
                      <a:cubicBezTo>
                        <a:pt x="767" y="534"/>
                        <a:pt x="567" y="534"/>
                        <a:pt x="400" y="434"/>
                      </a:cubicBezTo>
                      <a:cubicBezTo>
                        <a:pt x="234" y="334"/>
                        <a:pt x="67" y="201"/>
                        <a:pt x="0" y="34"/>
                      </a:cubicBezTo>
                      <a:cubicBezTo>
                        <a:pt x="167" y="1"/>
                        <a:pt x="367" y="1"/>
                        <a:pt x="567" y="1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96" name="Google Shape;12596;p20"/>
                <p:cNvSpPr/>
                <p:nvPr/>
              </p:nvSpPr>
              <p:spPr>
                <a:xfrm>
                  <a:off x="1197826" y="3416507"/>
                  <a:ext cx="36754" cy="40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801" extrusionOk="0">
                      <a:moveTo>
                        <a:pt x="234" y="267"/>
                      </a:moveTo>
                      <a:cubicBezTo>
                        <a:pt x="367" y="134"/>
                        <a:pt x="534" y="34"/>
                        <a:pt x="734" y="0"/>
                      </a:cubicBezTo>
                      <a:cubicBezTo>
                        <a:pt x="701" y="200"/>
                        <a:pt x="634" y="401"/>
                        <a:pt x="501" y="534"/>
                      </a:cubicBezTo>
                      <a:cubicBezTo>
                        <a:pt x="367" y="667"/>
                        <a:pt x="167" y="768"/>
                        <a:pt x="0" y="801"/>
                      </a:cubicBezTo>
                      <a:cubicBezTo>
                        <a:pt x="0" y="601"/>
                        <a:pt x="100" y="434"/>
                        <a:pt x="234" y="2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97" name="Google Shape;12597;p20"/>
                <p:cNvSpPr/>
                <p:nvPr/>
              </p:nvSpPr>
              <p:spPr>
                <a:xfrm>
                  <a:off x="1169473" y="3408156"/>
                  <a:ext cx="31703" cy="4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968" extrusionOk="0">
                      <a:moveTo>
                        <a:pt x="134" y="568"/>
                      </a:moveTo>
                      <a:cubicBezTo>
                        <a:pt x="33" y="401"/>
                        <a:pt x="0" y="201"/>
                        <a:pt x="33" y="1"/>
                      </a:cubicBezTo>
                      <a:cubicBezTo>
                        <a:pt x="400" y="167"/>
                        <a:pt x="634" y="568"/>
                        <a:pt x="567" y="968"/>
                      </a:cubicBezTo>
                      <a:cubicBezTo>
                        <a:pt x="367" y="868"/>
                        <a:pt x="234" y="734"/>
                        <a:pt x="134" y="5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98" name="Google Shape;12598;p20"/>
                <p:cNvSpPr/>
                <p:nvPr/>
              </p:nvSpPr>
              <p:spPr>
                <a:xfrm>
                  <a:off x="1179474" y="3456512"/>
                  <a:ext cx="23402" cy="534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1069" extrusionOk="0">
                      <a:moveTo>
                        <a:pt x="467" y="568"/>
                      </a:moveTo>
                      <a:cubicBezTo>
                        <a:pt x="434" y="735"/>
                        <a:pt x="334" y="935"/>
                        <a:pt x="200" y="1068"/>
                      </a:cubicBezTo>
                      <a:cubicBezTo>
                        <a:pt x="0" y="735"/>
                        <a:pt x="67" y="301"/>
                        <a:pt x="367" y="1"/>
                      </a:cubicBezTo>
                      <a:cubicBezTo>
                        <a:pt x="434" y="168"/>
                        <a:pt x="467" y="368"/>
                        <a:pt x="467" y="5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2599" name="Google Shape;12599;p20"/>
            <p:cNvGrpSpPr/>
            <p:nvPr/>
          </p:nvGrpSpPr>
          <p:grpSpPr>
            <a:xfrm rot="1988796">
              <a:off x="8895304" y="626680"/>
              <a:ext cx="208527" cy="207177"/>
              <a:chOff x="1091063" y="3357850"/>
              <a:chExt cx="208521" cy="207171"/>
            </a:xfrm>
          </p:grpSpPr>
          <p:sp>
            <p:nvSpPr>
              <p:cNvPr id="12600" name="Google Shape;12600;p20"/>
              <p:cNvSpPr/>
              <p:nvPr/>
            </p:nvSpPr>
            <p:spPr>
              <a:xfrm>
                <a:off x="1091063" y="3357850"/>
                <a:ext cx="208521" cy="207171"/>
              </a:xfrm>
              <a:custGeom>
                <a:avLst/>
                <a:gdLst/>
                <a:ahLst/>
                <a:cxnLst/>
                <a:rect l="l" t="t" r="r" b="b"/>
                <a:pathLst>
                  <a:path w="4170" h="4143" extrusionOk="0">
                    <a:moveTo>
                      <a:pt x="1416" y="1"/>
                    </a:moveTo>
                    <a:cubicBezTo>
                      <a:pt x="1389" y="1"/>
                      <a:pt x="1362" y="2"/>
                      <a:pt x="1335" y="6"/>
                    </a:cubicBezTo>
                    <a:lnTo>
                      <a:pt x="1335" y="540"/>
                    </a:lnTo>
                    <a:cubicBezTo>
                      <a:pt x="1335" y="540"/>
                      <a:pt x="1134" y="406"/>
                      <a:pt x="901" y="239"/>
                    </a:cubicBezTo>
                    <a:cubicBezTo>
                      <a:pt x="734" y="439"/>
                      <a:pt x="701" y="740"/>
                      <a:pt x="834" y="973"/>
                    </a:cubicBezTo>
                    <a:cubicBezTo>
                      <a:pt x="1001" y="1207"/>
                      <a:pt x="1168" y="1440"/>
                      <a:pt x="1401" y="1607"/>
                    </a:cubicBezTo>
                    <a:cubicBezTo>
                      <a:pt x="1251" y="1590"/>
                      <a:pt x="1101" y="1582"/>
                      <a:pt x="955" y="1582"/>
                    </a:cubicBezTo>
                    <a:cubicBezTo>
                      <a:pt x="809" y="1582"/>
                      <a:pt x="667" y="1590"/>
                      <a:pt x="534" y="1607"/>
                    </a:cubicBezTo>
                    <a:cubicBezTo>
                      <a:pt x="267" y="1674"/>
                      <a:pt x="67" y="1874"/>
                      <a:pt x="0" y="2141"/>
                    </a:cubicBezTo>
                    <a:cubicBezTo>
                      <a:pt x="301" y="2207"/>
                      <a:pt x="534" y="2274"/>
                      <a:pt x="534" y="2274"/>
                    </a:cubicBezTo>
                    <a:cubicBezTo>
                      <a:pt x="534" y="2274"/>
                      <a:pt x="334" y="2441"/>
                      <a:pt x="100" y="2641"/>
                    </a:cubicBezTo>
                    <a:cubicBezTo>
                      <a:pt x="246" y="2816"/>
                      <a:pt x="468" y="2914"/>
                      <a:pt x="677" y="2914"/>
                    </a:cubicBezTo>
                    <a:cubicBezTo>
                      <a:pt x="708" y="2914"/>
                      <a:pt x="738" y="2912"/>
                      <a:pt x="768" y="2908"/>
                    </a:cubicBezTo>
                    <a:cubicBezTo>
                      <a:pt x="1068" y="2841"/>
                      <a:pt x="1335" y="2708"/>
                      <a:pt x="1568" y="2574"/>
                    </a:cubicBezTo>
                    <a:lnTo>
                      <a:pt x="1568" y="2574"/>
                    </a:lnTo>
                    <a:cubicBezTo>
                      <a:pt x="1435" y="2841"/>
                      <a:pt x="1335" y="3108"/>
                      <a:pt x="1301" y="3408"/>
                    </a:cubicBezTo>
                    <a:cubicBezTo>
                      <a:pt x="1268" y="3675"/>
                      <a:pt x="1368" y="3942"/>
                      <a:pt x="1601" y="4075"/>
                    </a:cubicBezTo>
                    <a:cubicBezTo>
                      <a:pt x="1768" y="3809"/>
                      <a:pt x="1935" y="3608"/>
                      <a:pt x="1935" y="3608"/>
                    </a:cubicBezTo>
                    <a:cubicBezTo>
                      <a:pt x="1935" y="3608"/>
                      <a:pt x="2002" y="3842"/>
                      <a:pt x="2135" y="4142"/>
                    </a:cubicBezTo>
                    <a:cubicBezTo>
                      <a:pt x="2369" y="4042"/>
                      <a:pt x="2569" y="3842"/>
                      <a:pt x="2602" y="3575"/>
                    </a:cubicBezTo>
                    <a:cubicBezTo>
                      <a:pt x="2602" y="3275"/>
                      <a:pt x="2569" y="3008"/>
                      <a:pt x="2535" y="2708"/>
                    </a:cubicBezTo>
                    <a:lnTo>
                      <a:pt x="2535" y="2708"/>
                    </a:lnTo>
                    <a:cubicBezTo>
                      <a:pt x="2736" y="2908"/>
                      <a:pt x="2969" y="3108"/>
                      <a:pt x="3203" y="3242"/>
                    </a:cubicBezTo>
                    <a:cubicBezTo>
                      <a:pt x="3290" y="3279"/>
                      <a:pt x="3387" y="3298"/>
                      <a:pt x="3485" y="3298"/>
                    </a:cubicBezTo>
                    <a:cubicBezTo>
                      <a:pt x="3647" y="3298"/>
                      <a:pt x="3811" y="3246"/>
                      <a:pt x="3936" y="3141"/>
                    </a:cubicBezTo>
                    <a:cubicBezTo>
                      <a:pt x="3736" y="2908"/>
                      <a:pt x="3603" y="2708"/>
                      <a:pt x="3603" y="2708"/>
                    </a:cubicBezTo>
                    <a:lnTo>
                      <a:pt x="4137" y="2708"/>
                    </a:lnTo>
                    <a:cubicBezTo>
                      <a:pt x="4170" y="2441"/>
                      <a:pt x="4003" y="2174"/>
                      <a:pt x="3770" y="2074"/>
                    </a:cubicBezTo>
                    <a:cubicBezTo>
                      <a:pt x="3503" y="1974"/>
                      <a:pt x="3236" y="1907"/>
                      <a:pt x="2936" y="1874"/>
                    </a:cubicBezTo>
                    <a:cubicBezTo>
                      <a:pt x="3203" y="1740"/>
                      <a:pt x="3436" y="1574"/>
                      <a:pt x="3636" y="1373"/>
                    </a:cubicBezTo>
                    <a:cubicBezTo>
                      <a:pt x="3803" y="1207"/>
                      <a:pt x="3870" y="906"/>
                      <a:pt x="3770" y="673"/>
                    </a:cubicBezTo>
                    <a:lnTo>
                      <a:pt x="3770" y="673"/>
                    </a:lnTo>
                    <a:cubicBezTo>
                      <a:pt x="3469" y="773"/>
                      <a:pt x="3236" y="840"/>
                      <a:pt x="3236" y="840"/>
                    </a:cubicBezTo>
                    <a:cubicBezTo>
                      <a:pt x="3236" y="840"/>
                      <a:pt x="3303" y="540"/>
                      <a:pt x="3403" y="273"/>
                    </a:cubicBezTo>
                    <a:cubicBezTo>
                      <a:pt x="3320" y="242"/>
                      <a:pt x="3238" y="227"/>
                      <a:pt x="3157" y="227"/>
                    </a:cubicBezTo>
                    <a:cubicBezTo>
                      <a:pt x="2977" y="227"/>
                      <a:pt x="2807" y="301"/>
                      <a:pt x="2669" y="439"/>
                    </a:cubicBezTo>
                    <a:cubicBezTo>
                      <a:pt x="2502" y="673"/>
                      <a:pt x="2335" y="906"/>
                      <a:pt x="2235" y="1173"/>
                    </a:cubicBezTo>
                    <a:cubicBezTo>
                      <a:pt x="2202" y="873"/>
                      <a:pt x="2102" y="606"/>
                      <a:pt x="2002" y="339"/>
                    </a:cubicBezTo>
                    <a:cubicBezTo>
                      <a:pt x="1882" y="130"/>
                      <a:pt x="1655" y="1"/>
                      <a:pt x="14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601" name="Google Shape;12601;p20"/>
              <p:cNvGrpSpPr/>
              <p:nvPr/>
            </p:nvGrpSpPr>
            <p:grpSpPr>
              <a:xfrm>
                <a:off x="1144420" y="3408156"/>
                <a:ext cx="101811" cy="101811"/>
                <a:chOff x="1144420" y="3408156"/>
                <a:chExt cx="101811" cy="101811"/>
              </a:xfrm>
            </p:grpSpPr>
            <p:sp>
              <p:nvSpPr>
                <p:cNvPr id="12602" name="Google Shape;12602;p20"/>
                <p:cNvSpPr/>
                <p:nvPr/>
              </p:nvSpPr>
              <p:spPr>
                <a:xfrm>
                  <a:off x="1144420" y="3449861"/>
                  <a:ext cx="53455" cy="21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435" extrusionOk="0">
                      <a:moveTo>
                        <a:pt x="568" y="401"/>
                      </a:moveTo>
                      <a:cubicBezTo>
                        <a:pt x="368" y="434"/>
                        <a:pt x="168" y="401"/>
                        <a:pt x="1" y="334"/>
                      </a:cubicBezTo>
                      <a:cubicBezTo>
                        <a:pt x="134" y="167"/>
                        <a:pt x="301" y="67"/>
                        <a:pt x="501" y="34"/>
                      </a:cubicBezTo>
                      <a:cubicBezTo>
                        <a:pt x="668" y="0"/>
                        <a:pt x="868" y="34"/>
                        <a:pt x="1068" y="134"/>
                      </a:cubicBezTo>
                      <a:cubicBezTo>
                        <a:pt x="935" y="267"/>
                        <a:pt x="735" y="367"/>
                        <a:pt x="568" y="40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03" name="Google Shape;12603;p20"/>
                <p:cNvSpPr/>
                <p:nvPr/>
              </p:nvSpPr>
              <p:spPr>
                <a:xfrm>
                  <a:off x="1197826" y="3454862"/>
                  <a:ext cx="48405" cy="26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535" extrusionOk="0">
                      <a:moveTo>
                        <a:pt x="567" y="101"/>
                      </a:moveTo>
                      <a:cubicBezTo>
                        <a:pt x="734" y="167"/>
                        <a:pt x="867" y="334"/>
                        <a:pt x="968" y="501"/>
                      </a:cubicBezTo>
                      <a:cubicBezTo>
                        <a:pt x="767" y="534"/>
                        <a:pt x="567" y="534"/>
                        <a:pt x="400" y="434"/>
                      </a:cubicBezTo>
                      <a:cubicBezTo>
                        <a:pt x="234" y="334"/>
                        <a:pt x="67" y="201"/>
                        <a:pt x="0" y="34"/>
                      </a:cubicBezTo>
                      <a:cubicBezTo>
                        <a:pt x="167" y="1"/>
                        <a:pt x="367" y="1"/>
                        <a:pt x="567" y="1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04" name="Google Shape;12604;p20"/>
                <p:cNvSpPr/>
                <p:nvPr/>
              </p:nvSpPr>
              <p:spPr>
                <a:xfrm>
                  <a:off x="1197826" y="3416507"/>
                  <a:ext cx="36754" cy="40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801" extrusionOk="0">
                      <a:moveTo>
                        <a:pt x="234" y="267"/>
                      </a:moveTo>
                      <a:cubicBezTo>
                        <a:pt x="367" y="134"/>
                        <a:pt x="534" y="34"/>
                        <a:pt x="734" y="0"/>
                      </a:cubicBezTo>
                      <a:cubicBezTo>
                        <a:pt x="701" y="200"/>
                        <a:pt x="634" y="401"/>
                        <a:pt x="501" y="534"/>
                      </a:cubicBezTo>
                      <a:cubicBezTo>
                        <a:pt x="367" y="667"/>
                        <a:pt x="167" y="768"/>
                        <a:pt x="0" y="801"/>
                      </a:cubicBezTo>
                      <a:cubicBezTo>
                        <a:pt x="0" y="601"/>
                        <a:pt x="100" y="434"/>
                        <a:pt x="234" y="26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05" name="Google Shape;12605;p20"/>
                <p:cNvSpPr/>
                <p:nvPr/>
              </p:nvSpPr>
              <p:spPr>
                <a:xfrm>
                  <a:off x="1169473" y="3408156"/>
                  <a:ext cx="31703" cy="4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968" extrusionOk="0">
                      <a:moveTo>
                        <a:pt x="134" y="568"/>
                      </a:moveTo>
                      <a:cubicBezTo>
                        <a:pt x="33" y="401"/>
                        <a:pt x="0" y="201"/>
                        <a:pt x="33" y="1"/>
                      </a:cubicBezTo>
                      <a:cubicBezTo>
                        <a:pt x="400" y="167"/>
                        <a:pt x="634" y="568"/>
                        <a:pt x="567" y="968"/>
                      </a:cubicBezTo>
                      <a:cubicBezTo>
                        <a:pt x="367" y="868"/>
                        <a:pt x="234" y="734"/>
                        <a:pt x="134" y="56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06" name="Google Shape;12606;p20"/>
                <p:cNvSpPr/>
                <p:nvPr/>
              </p:nvSpPr>
              <p:spPr>
                <a:xfrm>
                  <a:off x="1179474" y="3456512"/>
                  <a:ext cx="23402" cy="534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1069" extrusionOk="0">
                      <a:moveTo>
                        <a:pt x="467" y="568"/>
                      </a:moveTo>
                      <a:cubicBezTo>
                        <a:pt x="434" y="735"/>
                        <a:pt x="334" y="935"/>
                        <a:pt x="200" y="1068"/>
                      </a:cubicBezTo>
                      <a:cubicBezTo>
                        <a:pt x="0" y="735"/>
                        <a:pt x="67" y="301"/>
                        <a:pt x="367" y="1"/>
                      </a:cubicBezTo>
                      <a:cubicBezTo>
                        <a:pt x="434" y="168"/>
                        <a:pt x="467" y="368"/>
                        <a:pt x="467" y="56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59661784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2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08" name="Google Shape;12608;p21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9" name="Google Shape;12609;p2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610" name="Google Shape;12610;p21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2611" name="Google Shape;12611;p21"/>
          <p:cNvGrpSpPr/>
          <p:nvPr/>
        </p:nvGrpSpPr>
        <p:grpSpPr>
          <a:xfrm>
            <a:off x="3018321" y="1396995"/>
            <a:ext cx="3240148" cy="3009996"/>
            <a:chOff x="3018321" y="1396995"/>
            <a:chExt cx="3240148" cy="3009996"/>
          </a:xfrm>
        </p:grpSpPr>
        <p:sp>
          <p:nvSpPr>
            <p:cNvPr id="12612" name="Google Shape;12612;p21"/>
            <p:cNvSpPr/>
            <p:nvPr/>
          </p:nvSpPr>
          <p:spPr>
            <a:xfrm rot="616292">
              <a:off x="6059473" y="2451792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21"/>
            <p:cNvSpPr/>
            <p:nvPr/>
          </p:nvSpPr>
          <p:spPr>
            <a:xfrm rot="616292">
              <a:off x="6211359" y="2568407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21"/>
            <p:cNvSpPr/>
            <p:nvPr/>
          </p:nvSpPr>
          <p:spPr>
            <a:xfrm rot="616292">
              <a:off x="6012409" y="1998157"/>
              <a:ext cx="78469" cy="45397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21"/>
            <p:cNvSpPr/>
            <p:nvPr/>
          </p:nvSpPr>
          <p:spPr>
            <a:xfrm rot="616292">
              <a:off x="6091594" y="1772999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21"/>
            <p:cNvSpPr/>
            <p:nvPr/>
          </p:nvSpPr>
          <p:spPr>
            <a:xfrm rot="616292">
              <a:off x="6202053" y="1942632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21"/>
            <p:cNvSpPr/>
            <p:nvPr/>
          </p:nvSpPr>
          <p:spPr>
            <a:xfrm rot="616292">
              <a:off x="6073539" y="2671876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21"/>
            <p:cNvSpPr/>
            <p:nvPr/>
          </p:nvSpPr>
          <p:spPr>
            <a:xfrm rot="616292">
              <a:off x="6034048" y="2165056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21"/>
            <p:cNvSpPr/>
            <p:nvPr/>
          </p:nvSpPr>
          <p:spPr>
            <a:xfrm rot="616292">
              <a:off x="6213115" y="2367716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21"/>
            <p:cNvSpPr/>
            <p:nvPr/>
          </p:nvSpPr>
          <p:spPr>
            <a:xfrm rot="616292">
              <a:off x="3024107" y="2106151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21"/>
            <p:cNvSpPr/>
            <p:nvPr/>
          </p:nvSpPr>
          <p:spPr>
            <a:xfrm rot="616292">
              <a:off x="4225639" y="1628569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21"/>
            <p:cNvSpPr/>
            <p:nvPr/>
          </p:nvSpPr>
          <p:spPr>
            <a:xfrm rot="616292">
              <a:off x="3838362" y="1633998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21"/>
            <p:cNvSpPr/>
            <p:nvPr/>
          </p:nvSpPr>
          <p:spPr>
            <a:xfrm rot="616292">
              <a:off x="3143805" y="2459002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21"/>
            <p:cNvSpPr/>
            <p:nvPr/>
          </p:nvSpPr>
          <p:spPr>
            <a:xfrm rot="616292">
              <a:off x="3129278" y="1837390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21"/>
            <p:cNvSpPr/>
            <p:nvPr/>
          </p:nvSpPr>
          <p:spPr>
            <a:xfrm rot="616292">
              <a:off x="3202862" y="1583953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21"/>
            <p:cNvSpPr/>
            <p:nvPr/>
          </p:nvSpPr>
          <p:spPr>
            <a:xfrm rot="616292">
              <a:off x="3205726" y="2155773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21"/>
            <p:cNvSpPr/>
            <p:nvPr/>
          </p:nvSpPr>
          <p:spPr>
            <a:xfrm rot="616292">
              <a:off x="4540358" y="1723581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21"/>
            <p:cNvSpPr/>
            <p:nvPr/>
          </p:nvSpPr>
          <p:spPr>
            <a:xfrm rot="616292">
              <a:off x="3069721" y="2645002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21"/>
            <p:cNvSpPr/>
            <p:nvPr/>
          </p:nvSpPr>
          <p:spPr>
            <a:xfrm rot="616292">
              <a:off x="3164210" y="1996710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21"/>
            <p:cNvSpPr/>
            <p:nvPr/>
          </p:nvSpPr>
          <p:spPr>
            <a:xfrm rot="616292">
              <a:off x="4431905" y="1581399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21"/>
            <p:cNvSpPr/>
            <p:nvPr/>
          </p:nvSpPr>
          <p:spPr>
            <a:xfrm rot="616292">
              <a:off x="3218881" y="2728048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21"/>
            <p:cNvSpPr/>
            <p:nvPr/>
          </p:nvSpPr>
          <p:spPr>
            <a:xfrm rot="616292">
              <a:off x="3716236" y="1542198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21"/>
            <p:cNvSpPr/>
            <p:nvPr/>
          </p:nvSpPr>
          <p:spPr>
            <a:xfrm rot="616292">
              <a:off x="4950872" y="1535733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21"/>
            <p:cNvSpPr/>
            <p:nvPr/>
          </p:nvSpPr>
          <p:spPr>
            <a:xfrm rot="616292">
              <a:off x="3293109" y="2895243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21"/>
            <p:cNvSpPr/>
            <p:nvPr/>
          </p:nvSpPr>
          <p:spPr>
            <a:xfrm rot="616292">
              <a:off x="5916064" y="2880405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21"/>
            <p:cNvSpPr/>
            <p:nvPr/>
          </p:nvSpPr>
          <p:spPr>
            <a:xfrm rot="616292">
              <a:off x="3384969" y="1621501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21"/>
            <p:cNvSpPr/>
            <p:nvPr/>
          </p:nvSpPr>
          <p:spPr>
            <a:xfrm rot="616292">
              <a:off x="3596264" y="1628569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21"/>
            <p:cNvSpPr/>
            <p:nvPr/>
          </p:nvSpPr>
          <p:spPr>
            <a:xfrm rot="616292">
              <a:off x="5211237" y="1587273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21"/>
            <p:cNvSpPr/>
            <p:nvPr/>
          </p:nvSpPr>
          <p:spPr>
            <a:xfrm rot="616292">
              <a:off x="5452805" y="1617439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21"/>
            <p:cNvSpPr/>
            <p:nvPr/>
          </p:nvSpPr>
          <p:spPr>
            <a:xfrm rot="616292">
              <a:off x="3129278" y="2878153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21"/>
            <p:cNvSpPr/>
            <p:nvPr/>
          </p:nvSpPr>
          <p:spPr>
            <a:xfrm rot="616292">
              <a:off x="5300725" y="1449841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21"/>
            <p:cNvSpPr/>
            <p:nvPr/>
          </p:nvSpPr>
          <p:spPr>
            <a:xfrm rot="616292">
              <a:off x="4664151" y="1531211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21"/>
            <p:cNvSpPr/>
            <p:nvPr/>
          </p:nvSpPr>
          <p:spPr>
            <a:xfrm rot="616292">
              <a:off x="4019896" y="1480044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21"/>
            <p:cNvSpPr/>
            <p:nvPr/>
          </p:nvSpPr>
          <p:spPr>
            <a:xfrm rot="616292">
              <a:off x="5578871" y="1448127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21"/>
            <p:cNvSpPr/>
            <p:nvPr/>
          </p:nvSpPr>
          <p:spPr>
            <a:xfrm rot="616292">
              <a:off x="5946210" y="1580235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21"/>
            <p:cNvSpPr/>
            <p:nvPr/>
          </p:nvSpPr>
          <p:spPr>
            <a:xfrm rot="616292">
              <a:off x="3409905" y="1528274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21"/>
            <p:cNvSpPr/>
            <p:nvPr/>
          </p:nvSpPr>
          <p:spPr>
            <a:xfrm rot="616292">
              <a:off x="4898706" y="1634673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21"/>
            <p:cNvSpPr/>
            <p:nvPr/>
          </p:nvSpPr>
          <p:spPr>
            <a:xfrm rot="616292">
              <a:off x="4030961" y="1634148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21"/>
            <p:cNvSpPr/>
            <p:nvPr/>
          </p:nvSpPr>
          <p:spPr>
            <a:xfrm rot="616292">
              <a:off x="5719935" y="1588870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21"/>
            <p:cNvSpPr/>
            <p:nvPr/>
          </p:nvSpPr>
          <p:spPr>
            <a:xfrm rot="616292">
              <a:off x="5075409" y="1482780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21"/>
            <p:cNvSpPr/>
            <p:nvPr/>
          </p:nvSpPr>
          <p:spPr>
            <a:xfrm rot="6016292">
              <a:off x="3180908" y="4091150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21"/>
            <p:cNvSpPr/>
            <p:nvPr/>
          </p:nvSpPr>
          <p:spPr>
            <a:xfrm rot="6016292">
              <a:off x="3175861" y="3369536"/>
              <a:ext cx="56296" cy="43397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21"/>
            <p:cNvSpPr/>
            <p:nvPr/>
          </p:nvSpPr>
          <p:spPr>
            <a:xfrm rot="6016292">
              <a:off x="3177492" y="3798866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21"/>
            <p:cNvSpPr/>
            <p:nvPr/>
          </p:nvSpPr>
          <p:spPr>
            <a:xfrm rot="6016292">
              <a:off x="3032958" y="3803312"/>
              <a:ext cx="50921" cy="35372"/>
            </a:xfrm>
            <a:custGeom>
              <a:avLst/>
              <a:gdLst/>
              <a:ahLst/>
              <a:cxnLst/>
              <a:rect l="l" t="t" r="r" b="b"/>
              <a:pathLst>
                <a:path w="2037" h="1415" extrusionOk="0">
                  <a:moveTo>
                    <a:pt x="1082" y="1"/>
                  </a:moveTo>
                  <a:cubicBezTo>
                    <a:pt x="550" y="1"/>
                    <a:pt x="1" y="457"/>
                    <a:pt x="66" y="852"/>
                  </a:cubicBezTo>
                  <a:cubicBezTo>
                    <a:pt x="172" y="1238"/>
                    <a:pt x="401" y="1291"/>
                    <a:pt x="647" y="1291"/>
                  </a:cubicBezTo>
                  <a:cubicBezTo>
                    <a:pt x="739" y="1291"/>
                    <a:pt x="834" y="1284"/>
                    <a:pt x="926" y="1284"/>
                  </a:cubicBezTo>
                  <a:cubicBezTo>
                    <a:pt x="1078" y="1284"/>
                    <a:pt x="1223" y="1304"/>
                    <a:pt x="1333" y="1414"/>
                  </a:cubicBezTo>
                  <a:cubicBezTo>
                    <a:pt x="1755" y="1414"/>
                    <a:pt x="2036" y="1274"/>
                    <a:pt x="2036" y="922"/>
                  </a:cubicBezTo>
                  <a:cubicBezTo>
                    <a:pt x="2036" y="429"/>
                    <a:pt x="1684" y="7"/>
                    <a:pt x="1192" y="7"/>
                  </a:cubicBezTo>
                  <a:cubicBezTo>
                    <a:pt x="1155" y="3"/>
                    <a:pt x="1119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21"/>
            <p:cNvSpPr/>
            <p:nvPr/>
          </p:nvSpPr>
          <p:spPr>
            <a:xfrm rot="6016292">
              <a:off x="6038452" y="4148770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93" y="0"/>
                  </a:moveTo>
                  <a:cubicBezTo>
                    <a:pt x="212" y="0"/>
                    <a:pt x="1" y="211"/>
                    <a:pt x="1" y="493"/>
                  </a:cubicBezTo>
                  <a:cubicBezTo>
                    <a:pt x="1" y="808"/>
                    <a:pt x="170" y="1066"/>
                    <a:pt x="458" y="1066"/>
                  </a:cubicBezTo>
                  <a:cubicBezTo>
                    <a:pt x="492" y="1066"/>
                    <a:pt x="527" y="1063"/>
                    <a:pt x="563" y="1056"/>
                  </a:cubicBezTo>
                  <a:cubicBezTo>
                    <a:pt x="915" y="1056"/>
                    <a:pt x="1056" y="915"/>
                    <a:pt x="1056" y="563"/>
                  </a:cubicBezTo>
                  <a:cubicBezTo>
                    <a:pt x="986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21"/>
            <p:cNvSpPr/>
            <p:nvPr/>
          </p:nvSpPr>
          <p:spPr>
            <a:xfrm rot="6016292">
              <a:off x="5855509" y="4259594"/>
              <a:ext cx="54546" cy="76419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21"/>
            <p:cNvSpPr/>
            <p:nvPr/>
          </p:nvSpPr>
          <p:spPr>
            <a:xfrm rot="6016292">
              <a:off x="4717865" y="4272188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21"/>
            <p:cNvSpPr/>
            <p:nvPr/>
          </p:nvSpPr>
          <p:spPr>
            <a:xfrm rot="6016292">
              <a:off x="4662673" y="4119381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21"/>
            <p:cNvSpPr/>
            <p:nvPr/>
          </p:nvSpPr>
          <p:spPr>
            <a:xfrm rot="6016292">
              <a:off x="5064128" y="4297393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21"/>
            <p:cNvSpPr/>
            <p:nvPr/>
          </p:nvSpPr>
          <p:spPr>
            <a:xfrm rot="6016292">
              <a:off x="4903776" y="4154772"/>
              <a:ext cx="36972" cy="40422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21"/>
            <p:cNvSpPr/>
            <p:nvPr/>
          </p:nvSpPr>
          <p:spPr>
            <a:xfrm rot="6016292">
              <a:off x="5280434" y="4317190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21"/>
            <p:cNvSpPr/>
            <p:nvPr/>
          </p:nvSpPr>
          <p:spPr>
            <a:xfrm rot="6016292">
              <a:off x="5673431" y="4355602"/>
              <a:ext cx="33422" cy="35472"/>
            </a:xfrm>
            <a:custGeom>
              <a:avLst/>
              <a:gdLst/>
              <a:ahLst/>
              <a:cxnLst/>
              <a:rect l="l" t="t" r="r" b="b"/>
              <a:pathLst>
                <a:path w="1337" h="1419" extrusionOk="0">
                  <a:moveTo>
                    <a:pt x="563" y="0"/>
                  </a:moveTo>
                  <a:cubicBezTo>
                    <a:pt x="211" y="0"/>
                    <a:pt x="0" y="493"/>
                    <a:pt x="0" y="844"/>
                  </a:cubicBezTo>
                  <a:cubicBezTo>
                    <a:pt x="63" y="1159"/>
                    <a:pt x="352" y="1418"/>
                    <a:pt x="664" y="1418"/>
                  </a:cubicBezTo>
                  <a:cubicBezTo>
                    <a:pt x="700" y="1418"/>
                    <a:pt x="737" y="1415"/>
                    <a:pt x="774" y="1407"/>
                  </a:cubicBezTo>
                  <a:cubicBezTo>
                    <a:pt x="1126" y="1337"/>
                    <a:pt x="1337" y="985"/>
                    <a:pt x="1196" y="633"/>
                  </a:cubicBezTo>
                  <a:cubicBezTo>
                    <a:pt x="1126" y="352"/>
                    <a:pt x="98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21"/>
            <p:cNvSpPr/>
            <p:nvPr/>
          </p:nvSpPr>
          <p:spPr>
            <a:xfrm rot="6016292">
              <a:off x="5388144" y="4210248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21"/>
            <p:cNvSpPr/>
            <p:nvPr/>
          </p:nvSpPr>
          <p:spPr>
            <a:xfrm rot="6016292">
              <a:off x="5782948" y="4156927"/>
              <a:ext cx="29923" cy="26748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21"/>
            <p:cNvSpPr/>
            <p:nvPr/>
          </p:nvSpPr>
          <p:spPr>
            <a:xfrm rot="6016292">
              <a:off x="6036689" y="3984061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21"/>
            <p:cNvSpPr/>
            <p:nvPr/>
          </p:nvSpPr>
          <p:spPr>
            <a:xfrm rot="6016292">
              <a:off x="6093329" y="4292654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21"/>
            <p:cNvSpPr/>
            <p:nvPr/>
          </p:nvSpPr>
          <p:spPr>
            <a:xfrm rot="6016292">
              <a:off x="4867629" y="4314885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21"/>
            <p:cNvSpPr/>
            <p:nvPr/>
          </p:nvSpPr>
          <p:spPr>
            <a:xfrm rot="6016292">
              <a:off x="5146651" y="4151318"/>
              <a:ext cx="35197" cy="46721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21"/>
            <p:cNvSpPr/>
            <p:nvPr/>
          </p:nvSpPr>
          <p:spPr>
            <a:xfrm rot="6016292">
              <a:off x="5577214" y="4210428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21"/>
            <p:cNvSpPr/>
            <p:nvPr/>
          </p:nvSpPr>
          <p:spPr>
            <a:xfrm rot="6016292">
              <a:off x="5464058" y="4363584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21"/>
            <p:cNvSpPr/>
            <p:nvPr/>
          </p:nvSpPr>
          <p:spPr>
            <a:xfrm rot="6016292">
              <a:off x="3109499" y="3117381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21"/>
            <p:cNvSpPr/>
            <p:nvPr/>
          </p:nvSpPr>
          <p:spPr>
            <a:xfrm rot="6016292">
              <a:off x="3893259" y="4335132"/>
              <a:ext cx="54546" cy="76419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21"/>
            <p:cNvSpPr/>
            <p:nvPr/>
          </p:nvSpPr>
          <p:spPr>
            <a:xfrm rot="6016292">
              <a:off x="4502115" y="4252863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21"/>
            <p:cNvSpPr/>
            <p:nvPr/>
          </p:nvSpPr>
          <p:spPr>
            <a:xfrm rot="6016292">
              <a:off x="3721511" y="4198081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21"/>
            <p:cNvSpPr/>
            <p:nvPr/>
          </p:nvSpPr>
          <p:spPr>
            <a:xfrm rot="6016292">
              <a:off x="3484878" y="4216406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21"/>
            <p:cNvSpPr/>
            <p:nvPr/>
          </p:nvSpPr>
          <p:spPr>
            <a:xfrm rot="6016292">
              <a:off x="4599913" y="3942672"/>
              <a:ext cx="36972" cy="40422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21"/>
            <p:cNvSpPr/>
            <p:nvPr/>
          </p:nvSpPr>
          <p:spPr>
            <a:xfrm rot="6016292">
              <a:off x="4081722" y="4357827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21"/>
            <p:cNvSpPr/>
            <p:nvPr/>
          </p:nvSpPr>
          <p:spPr>
            <a:xfrm rot="6016292">
              <a:off x="4290769" y="4355615"/>
              <a:ext cx="33422" cy="35472"/>
            </a:xfrm>
            <a:custGeom>
              <a:avLst/>
              <a:gdLst/>
              <a:ahLst/>
              <a:cxnLst/>
              <a:rect l="l" t="t" r="r" b="b"/>
              <a:pathLst>
                <a:path w="1337" h="1419" extrusionOk="0">
                  <a:moveTo>
                    <a:pt x="563" y="0"/>
                  </a:moveTo>
                  <a:cubicBezTo>
                    <a:pt x="211" y="0"/>
                    <a:pt x="0" y="493"/>
                    <a:pt x="0" y="844"/>
                  </a:cubicBezTo>
                  <a:cubicBezTo>
                    <a:pt x="63" y="1159"/>
                    <a:pt x="352" y="1418"/>
                    <a:pt x="664" y="1418"/>
                  </a:cubicBezTo>
                  <a:cubicBezTo>
                    <a:pt x="700" y="1418"/>
                    <a:pt x="737" y="1415"/>
                    <a:pt x="774" y="1407"/>
                  </a:cubicBezTo>
                  <a:cubicBezTo>
                    <a:pt x="1126" y="1337"/>
                    <a:pt x="1337" y="985"/>
                    <a:pt x="1196" y="633"/>
                  </a:cubicBezTo>
                  <a:cubicBezTo>
                    <a:pt x="1126" y="352"/>
                    <a:pt x="98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21"/>
            <p:cNvSpPr/>
            <p:nvPr/>
          </p:nvSpPr>
          <p:spPr>
            <a:xfrm rot="6016292">
              <a:off x="3078519" y="3636973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21"/>
            <p:cNvSpPr/>
            <p:nvPr/>
          </p:nvSpPr>
          <p:spPr>
            <a:xfrm rot="6016292">
              <a:off x="4234423" y="4265102"/>
              <a:ext cx="29923" cy="26748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21"/>
            <p:cNvSpPr/>
            <p:nvPr/>
          </p:nvSpPr>
          <p:spPr>
            <a:xfrm rot="6016292">
              <a:off x="4138964" y="4157211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21"/>
            <p:cNvSpPr/>
            <p:nvPr/>
          </p:nvSpPr>
          <p:spPr>
            <a:xfrm rot="6016292">
              <a:off x="4373954" y="4223492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21"/>
            <p:cNvSpPr/>
            <p:nvPr/>
          </p:nvSpPr>
          <p:spPr>
            <a:xfrm rot="6016292">
              <a:off x="3966179" y="4207848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21"/>
            <p:cNvSpPr/>
            <p:nvPr/>
          </p:nvSpPr>
          <p:spPr>
            <a:xfrm rot="6016292">
              <a:off x="3288713" y="4309343"/>
              <a:ext cx="35197" cy="46721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21"/>
            <p:cNvSpPr/>
            <p:nvPr/>
          </p:nvSpPr>
          <p:spPr>
            <a:xfrm rot="6016292">
              <a:off x="3603289" y="4358116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21"/>
            <p:cNvSpPr/>
            <p:nvPr/>
          </p:nvSpPr>
          <p:spPr>
            <a:xfrm rot="6016292">
              <a:off x="4507670" y="4081021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21"/>
            <p:cNvSpPr/>
            <p:nvPr/>
          </p:nvSpPr>
          <p:spPr>
            <a:xfrm rot="616292">
              <a:off x="6028539" y="3245906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21"/>
            <p:cNvSpPr/>
            <p:nvPr/>
          </p:nvSpPr>
          <p:spPr>
            <a:xfrm rot="616292">
              <a:off x="3078500" y="3268698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21"/>
            <p:cNvSpPr/>
            <p:nvPr/>
          </p:nvSpPr>
          <p:spPr>
            <a:xfrm rot="616292">
              <a:off x="6084493" y="2847624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21"/>
            <p:cNvSpPr/>
            <p:nvPr/>
          </p:nvSpPr>
          <p:spPr>
            <a:xfrm rot="616292">
              <a:off x="6210499" y="3183948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21"/>
            <p:cNvSpPr/>
            <p:nvPr/>
          </p:nvSpPr>
          <p:spPr>
            <a:xfrm rot="616292">
              <a:off x="6058582" y="3652639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21"/>
            <p:cNvSpPr/>
            <p:nvPr/>
          </p:nvSpPr>
          <p:spPr>
            <a:xfrm rot="616292">
              <a:off x="5859039" y="1400919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21"/>
            <p:cNvSpPr/>
            <p:nvPr/>
          </p:nvSpPr>
          <p:spPr>
            <a:xfrm rot="616292">
              <a:off x="6015563" y="3030111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21"/>
            <p:cNvSpPr/>
            <p:nvPr/>
          </p:nvSpPr>
          <p:spPr>
            <a:xfrm rot="616292">
              <a:off x="6194571" y="3896569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21"/>
            <p:cNvSpPr/>
            <p:nvPr/>
          </p:nvSpPr>
          <p:spPr>
            <a:xfrm rot="616292">
              <a:off x="6156318" y="3380974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21"/>
            <p:cNvSpPr/>
            <p:nvPr/>
          </p:nvSpPr>
          <p:spPr>
            <a:xfrm rot="616292">
              <a:off x="3039074" y="1701298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97" name="Google Shape;12697;p21"/>
          <p:cNvGrpSpPr/>
          <p:nvPr/>
        </p:nvGrpSpPr>
        <p:grpSpPr>
          <a:xfrm>
            <a:off x="12701" y="3603882"/>
            <a:ext cx="964163" cy="1507450"/>
            <a:chOff x="12711" y="3477442"/>
            <a:chExt cx="1044936" cy="1633738"/>
          </a:xfrm>
        </p:grpSpPr>
        <p:sp>
          <p:nvSpPr>
            <p:cNvPr id="12698" name="Google Shape;12698;p21"/>
            <p:cNvSpPr/>
            <p:nvPr/>
          </p:nvSpPr>
          <p:spPr>
            <a:xfrm rot="-616292" flipH="1">
              <a:off x="75095" y="4217982"/>
              <a:ext cx="49246" cy="85819"/>
            </a:xfrm>
            <a:custGeom>
              <a:avLst/>
              <a:gdLst/>
              <a:ahLst/>
              <a:cxnLst/>
              <a:rect l="l" t="t" r="r" b="b"/>
              <a:pathLst>
                <a:path w="1970" h="3433" extrusionOk="0">
                  <a:moveTo>
                    <a:pt x="754" y="0"/>
                  </a:moveTo>
                  <a:cubicBezTo>
                    <a:pt x="628" y="0"/>
                    <a:pt x="482" y="53"/>
                    <a:pt x="352" y="151"/>
                  </a:cubicBezTo>
                  <a:cubicBezTo>
                    <a:pt x="70" y="291"/>
                    <a:pt x="0" y="643"/>
                    <a:pt x="70" y="995"/>
                  </a:cubicBezTo>
                  <a:cubicBezTo>
                    <a:pt x="141" y="1065"/>
                    <a:pt x="141" y="1206"/>
                    <a:pt x="281" y="1276"/>
                  </a:cubicBezTo>
                  <a:cubicBezTo>
                    <a:pt x="563" y="1417"/>
                    <a:pt x="563" y="1698"/>
                    <a:pt x="422" y="2050"/>
                  </a:cubicBezTo>
                  <a:cubicBezTo>
                    <a:pt x="352" y="2261"/>
                    <a:pt x="352" y="2543"/>
                    <a:pt x="281" y="2824"/>
                  </a:cubicBezTo>
                  <a:cubicBezTo>
                    <a:pt x="211" y="3035"/>
                    <a:pt x="352" y="3246"/>
                    <a:pt x="563" y="3387"/>
                  </a:cubicBezTo>
                  <a:cubicBezTo>
                    <a:pt x="650" y="3416"/>
                    <a:pt x="750" y="3433"/>
                    <a:pt x="846" y="3433"/>
                  </a:cubicBezTo>
                  <a:cubicBezTo>
                    <a:pt x="983" y="3433"/>
                    <a:pt x="1114" y="3399"/>
                    <a:pt x="1196" y="3316"/>
                  </a:cubicBezTo>
                  <a:cubicBezTo>
                    <a:pt x="1688" y="2965"/>
                    <a:pt x="1970" y="2331"/>
                    <a:pt x="1829" y="1769"/>
                  </a:cubicBezTo>
                  <a:cubicBezTo>
                    <a:pt x="1688" y="1206"/>
                    <a:pt x="1337" y="714"/>
                    <a:pt x="1055" y="221"/>
                  </a:cubicBezTo>
                  <a:cubicBezTo>
                    <a:pt x="1018" y="70"/>
                    <a:pt x="899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21"/>
            <p:cNvSpPr/>
            <p:nvPr/>
          </p:nvSpPr>
          <p:spPr>
            <a:xfrm rot="-616292" flipH="1">
              <a:off x="267969" y="5002406"/>
              <a:ext cx="65095" cy="45572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21"/>
            <p:cNvSpPr/>
            <p:nvPr/>
          </p:nvSpPr>
          <p:spPr>
            <a:xfrm rot="-616292" flipH="1">
              <a:off x="447734" y="5046147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21"/>
            <p:cNvSpPr/>
            <p:nvPr/>
          </p:nvSpPr>
          <p:spPr>
            <a:xfrm rot="-616292" flipH="1">
              <a:off x="201431" y="4400501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21"/>
            <p:cNvSpPr/>
            <p:nvPr/>
          </p:nvSpPr>
          <p:spPr>
            <a:xfrm rot="-616292" flipH="1">
              <a:off x="55170" y="4336766"/>
              <a:ext cx="54546" cy="37372"/>
            </a:xfrm>
            <a:custGeom>
              <a:avLst/>
              <a:gdLst/>
              <a:ahLst/>
              <a:cxnLst/>
              <a:rect l="l" t="t" r="r" b="b"/>
              <a:pathLst>
                <a:path w="2182" h="1495" extrusionOk="0">
                  <a:moveTo>
                    <a:pt x="1352" y="1"/>
                  </a:moveTo>
                  <a:cubicBezTo>
                    <a:pt x="1276" y="1"/>
                    <a:pt x="1199" y="15"/>
                    <a:pt x="1126" y="44"/>
                  </a:cubicBezTo>
                  <a:cubicBezTo>
                    <a:pt x="422" y="185"/>
                    <a:pt x="0" y="537"/>
                    <a:pt x="141" y="959"/>
                  </a:cubicBezTo>
                  <a:cubicBezTo>
                    <a:pt x="252" y="1293"/>
                    <a:pt x="584" y="1495"/>
                    <a:pt x="961" y="1495"/>
                  </a:cubicBezTo>
                  <a:cubicBezTo>
                    <a:pt x="1061" y="1495"/>
                    <a:pt x="1164" y="1481"/>
                    <a:pt x="1267" y="1451"/>
                  </a:cubicBezTo>
                  <a:cubicBezTo>
                    <a:pt x="1829" y="1381"/>
                    <a:pt x="2181" y="959"/>
                    <a:pt x="2040" y="537"/>
                  </a:cubicBezTo>
                  <a:cubicBezTo>
                    <a:pt x="1929" y="203"/>
                    <a:pt x="1642" y="1"/>
                    <a:pt x="1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21"/>
            <p:cNvSpPr/>
            <p:nvPr/>
          </p:nvSpPr>
          <p:spPr>
            <a:xfrm rot="-616292" flipH="1">
              <a:off x="158011" y="4293462"/>
              <a:ext cx="56296" cy="53296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21"/>
            <p:cNvSpPr/>
            <p:nvPr/>
          </p:nvSpPr>
          <p:spPr>
            <a:xfrm rot="-616292" flipH="1">
              <a:off x="819984" y="4920156"/>
              <a:ext cx="40472" cy="45347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21"/>
            <p:cNvSpPr/>
            <p:nvPr/>
          </p:nvSpPr>
          <p:spPr>
            <a:xfrm rot="-616292" flipH="1">
              <a:off x="115171" y="4735282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21"/>
            <p:cNvSpPr/>
            <p:nvPr/>
          </p:nvSpPr>
          <p:spPr>
            <a:xfrm rot="-616292" flipH="1">
              <a:off x="53407" y="4149710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21"/>
            <p:cNvSpPr/>
            <p:nvPr/>
          </p:nvSpPr>
          <p:spPr>
            <a:xfrm rot="-616292" flipH="1">
              <a:off x="103243" y="4463635"/>
              <a:ext cx="38722" cy="42022"/>
            </a:xfrm>
            <a:custGeom>
              <a:avLst/>
              <a:gdLst/>
              <a:ahLst/>
              <a:cxnLst/>
              <a:rect l="l" t="t" r="r" b="b"/>
              <a:pathLst>
                <a:path w="1549" h="1681" extrusionOk="0">
                  <a:moveTo>
                    <a:pt x="726" y="1"/>
                  </a:moveTo>
                  <a:cubicBezTo>
                    <a:pt x="671" y="1"/>
                    <a:pt x="616" y="11"/>
                    <a:pt x="563" y="32"/>
                  </a:cubicBezTo>
                  <a:cubicBezTo>
                    <a:pt x="141" y="173"/>
                    <a:pt x="1" y="524"/>
                    <a:pt x="141" y="876"/>
                  </a:cubicBezTo>
                  <a:cubicBezTo>
                    <a:pt x="201" y="1355"/>
                    <a:pt x="516" y="1681"/>
                    <a:pt x="825" y="1681"/>
                  </a:cubicBezTo>
                  <a:cubicBezTo>
                    <a:pt x="879" y="1681"/>
                    <a:pt x="933" y="1671"/>
                    <a:pt x="985" y="1650"/>
                  </a:cubicBezTo>
                  <a:cubicBezTo>
                    <a:pt x="1337" y="1509"/>
                    <a:pt x="1548" y="1087"/>
                    <a:pt x="1408" y="735"/>
                  </a:cubicBezTo>
                  <a:cubicBezTo>
                    <a:pt x="1348" y="317"/>
                    <a:pt x="1035" y="1"/>
                    <a:pt x="7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21"/>
            <p:cNvSpPr/>
            <p:nvPr/>
          </p:nvSpPr>
          <p:spPr>
            <a:xfrm rot="-616292" flipH="1">
              <a:off x="569545" y="4445826"/>
              <a:ext cx="47496" cy="33447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21"/>
            <p:cNvSpPr/>
            <p:nvPr/>
          </p:nvSpPr>
          <p:spPr>
            <a:xfrm rot="-616292" flipH="1">
              <a:off x="220658" y="4828463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21"/>
            <p:cNvSpPr/>
            <p:nvPr/>
          </p:nvSpPr>
          <p:spPr>
            <a:xfrm rot="-616292" flipH="1">
              <a:off x="1013104" y="5010286"/>
              <a:ext cx="42222" cy="29823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21"/>
            <p:cNvSpPr/>
            <p:nvPr/>
          </p:nvSpPr>
          <p:spPr>
            <a:xfrm rot="-616292" flipH="1">
              <a:off x="149962" y="5018666"/>
              <a:ext cx="36972" cy="33697"/>
            </a:xfrm>
            <a:custGeom>
              <a:avLst/>
              <a:gdLst/>
              <a:ahLst/>
              <a:cxnLst/>
              <a:rect l="l" t="t" r="r" b="b"/>
              <a:pathLst>
                <a:path w="1479" h="1348" extrusionOk="0">
                  <a:moveTo>
                    <a:pt x="493" y="1"/>
                  </a:moveTo>
                  <a:cubicBezTo>
                    <a:pt x="212" y="71"/>
                    <a:pt x="1" y="423"/>
                    <a:pt x="142" y="704"/>
                  </a:cubicBezTo>
                  <a:cubicBezTo>
                    <a:pt x="142" y="1083"/>
                    <a:pt x="424" y="1348"/>
                    <a:pt x="787" y="1348"/>
                  </a:cubicBezTo>
                  <a:cubicBezTo>
                    <a:pt x="829" y="1348"/>
                    <a:pt x="872" y="1344"/>
                    <a:pt x="915" y="1337"/>
                  </a:cubicBezTo>
                  <a:cubicBezTo>
                    <a:pt x="1197" y="1337"/>
                    <a:pt x="1478" y="1056"/>
                    <a:pt x="1408" y="704"/>
                  </a:cubicBezTo>
                  <a:cubicBezTo>
                    <a:pt x="1267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21"/>
            <p:cNvSpPr/>
            <p:nvPr/>
          </p:nvSpPr>
          <p:spPr>
            <a:xfrm rot="-616292" flipH="1">
              <a:off x="329141" y="4862726"/>
              <a:ext cx="33422" cy="41447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21"/>
            <p:cNvSpPr/>
            <p:nvPr/>
          </p:nvSpPr>
          <p:spPr>
            <a:xfrm rot="-616292" flipH="1">
              <a:off x="963213" y="4831131"/>
              <a:ext cx="45747" cy="24423"/>
            </a:xfrm>
            <a:custGeom>
              <a:avLst/>
              <a:gdLst/>
              <a:ahLst/>
              <a:cxnLst/>
              <a:rect l="l" t="t" r="r" b="b"/>
              <a:pathLst>
                <a:path w="1830" h="977" extrusionOk="0">
                  <a:moveTo>
                    <a:pt x="493" y="0"/>
                  </a:moveTo>
                  <a:cubicBezTo>
                    <a:pt x="141" y="71"/>
                    <a:pt x="0" y="422"/>
                    <a:pt x="211" y="704"/>
                  </a:cubicBezTo>
                  <a:cubicBezTo>
                    <a:pt x="397" y="889"/>
                    <a:pt x="661" y="977"/>
                    <a:pt x="921" y="977"/>
                  </a:cubicBezTo>
                  <a:cubicBezTo>
                    <a:pt x="1153" y="977"/>
                    <a:pt x="1382" y="907"/>
                    <a:pt x="1548" y="774"/>
                  </a:cubicBezTo>
                  <a:cubicBezTo>
                    <a:pt x="1829" y="493"/>
                    <a:pt x="1689" y="71"/>
                    <a:pt x="1337" y="71"/>
                  </a:cubicBezTo>
                  <a:lnTo>
                    <a:pt x="1055" y="71"/>
                  </a:lnTo>
                  <a:cubicBezTo>
                    <a:pt x="844" y="71"/>
                    <a:pt x="704" y="71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21"/>
            <p:cNvSpPr/>
            <p:nvPr/>
          </p:nvSpPr>
          <p:spPr>
            <a:xfrm rot="-616292" flipH="1">
              <a:off x="696493" y="5010097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21"/>
            <p:cNvSpPr/>
            <p:nvPr/>
          </p:nvSpPr>
          <p:spPr>
            <a:xfrm rot="-616292" flipH="1">
              <a:off x="763857" y="5009148"/>
              <a:ext cx="152739" cy="5274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21"/>
            <p:cNvSpPr/>
            <p:nvPr/>
          </p:nvSpPr>
          <p:spPr>
            <a:xfrm rot="-616292" flipH="1">
              <a:off x="341221" y="4295608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21"/>
            <p:cNvSpPr/>
            <p:nvPr/>
          </p:nvSpPr>
          <p:spPr>
            <a:xfrm rot="-616292" flipH="1">
              <a:off x="213632" y="4185407"/>
              <a:ext cx="63320" cy="53496"/>
            </a:xfrm>
            <a:custGeom>
              <a:avLst/>
              <a:gdLst/>
              <a:ahLst/>
              <a:cxnLst/>
              <a:rect l="l" t="t" r="r" b="b"/>
              <a:pathLst>
                <a:path w="2533" h="2140" extrusionOk="0">
                  <a:moveTo>
                    <a:pt x="1253" y="0"/>
                  </a:moveTo>
                  <a:cubicBezTo>
                    <a:pt x="935" y="0"/>
                    <a:pt x="614" y="142"/>
                    <a:pt x="422" y="381"/>
                  </a:cubicBezTo>
                  <a:cubicBezTo>
                    <a:pt x="141" y="662"/>
                    <a:pt x="0" y="1084"/>
                    <a:pt x="282" y="1366"/>
                  </a:cubicBezTo>
                  <a:cubicBezTo>
                    <a:pt x="633" y="1858"/>
                    <a:pt x="1196" y="2139"/>
                    <a:pt x="1759" y="2139"/>
                  </a:cubicBezTo>
                  <a:cubicBezTo>
                    <a:pt x="2251" y="2139"/>
                    <a:pt x="2533" y="1858"/>
                    <a:pt x="2533" y="1436"/>
                  </a:cubicBezTo>
                  <a:cubicBezTo>
                    <a:pt x="2392" y="873"/>
                    <a:pt x="2111" y="451"/>
                    <a:pt x="1689" y="99"/>
                  </a:cubicBezTo>
                  <a:cubicBezTo>
                    <a:pt x="1553" y="32"/>
                    <a:pt x="1404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21"/>
            <p:cNvSpPr/>
            <p:nvPr/>
          </p:nvSpPr>
          <p:spPr>
            <a:xfrm rot="-616292" flipH="1">
              <a:off x="18714" y="4782340"/>
              <a:ext cx="56296" cy="72395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21"/>
            <p:cNvSpPr/>
            <p:nvPr/>
          </p:nvSpPr>
          <p:spPr>
            <a:xfrm rot="-616292" flipH="1">
              <a:off x="492078" y="4609973"/>
              <a:ext cx="72120" cy="57921"/>
            </a:xfrm>
            <a:custGeom>
              <a:avLst/>
              <a:gdLst/>
              <a:ahLst/>
              <a:cxnLst/>
              <a:rect l="l" t="t" r="r" b="b"/>
              <a:pathLst>
                <a:path w="2885" h="2317" extrusionOk="0">
                  <a:moveTo>
                    <a:pt x="2269" y="0"/>
                  </a:moveTo>
                  <a:cubicBezTo>
                    <a:pt x="2216" y="0"/>
                    <a:pt x="2163" y="9"/>
                    <a:pt x="2111" y="27"/>
                  </a:cubicBezTo>
                  <a:cubicBezTo>
                    <a:pt x="1829" y="97"/>
                    <a:pt x="1548" y="238"/>
                    <a:pt x="1478" y="519"/>
                  </a:cubicBezTo>
                  <a:cubicBezTo>
                    <a:pt x="1266" y="941"/>
                    <a:pt x="915" y="1223"/>
                    <a:pt x="493" y="1223"/>
                  </a:cubicBezTo>
                  <a:cubicBezTo>
                    <a:pt x="282" y="1293"/>
                    <a:pt x="141" y="1434"/>
                    <a:pt x="71" y="1645"/>
                  </a:cubicBezTo>
                  <a:cubicBezTo>
                    <a:pt x="0" y="1926"/>
                    <a:pt x="0" y="2208"/>
                    <a:pt x="282" y="2278"/>
                  </a:cubicBezTo>
                  <a:cubicBezTo>
                    <a:pt x="335" y="2305"/>
                    <a:pt x="384" y="2316"/>
                    <a:pt x="428" y="2316"/>
                  </a:cubicBezTo>
                  <a:cubicBezTo>
                    <a:pt x="614" y="2316"/>
                    <a:pt x="717" y="2110"/>
                    <a:pt x="774" y="1997"/>
                  </a:cubicBezTo>
                  <a:cubicBezTo>
                    <a:pt x="844" y="1856"/>
                    <a:pt x="844" y="1645"/>
                    <a:pt x="985" y="1574"/>
                  </a:cubicBezTo>
                  <a:cubicBezTo>
                    <a:pt x="1205" y="1728"/>
                    <a:pt x="1451" y="1800"/>
                    <a:pt x="1691" y="1800"/>
                  </a:cubicBezTo>
                  <a:cubicBezTo>
                    <a:pt x="2221" y="1800"/>
                    <a:pt x="2717" y="1452"/>
                    <a:pt x="2814" y="871"/>
                  </a:cubicBezTo>
                  <a:cubicBezTo>
                    <a:pt x="2884" y="660"/>
                    <a:pt x="2884" y="379"/>
                    <a:pt x="2744" y="238"/>
                  </a:cubicBezTo>
                  <a:cubicBezTo>
                    <a:pt x="2585" y="80"/>
                    <a:pt x="2427" y="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21"/>
            <p:cNvSpPr/>
            <p:nvPr/>
          </p:nvSpPr>
          <p:spPr>
            <a:xfrm rot="-616292" flipH="1">
              <a:off x="801526" y="4776360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21"/>
            <p:cNvSpPr/>
            <p:nvPr/>
          </p:nvSpPr>
          <p:spPr>
            <a:xfrm rot="-616292" flipH="1">
              <a:off x="21379" y="4608682"/>
              <a:ext cx="61570" cy="34347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21"/>
            <p:cNvSpPr/>
            <p:nvPr/>
          </p:nvSpPr>
          <p:spPr>
            <a:xfrm rot="-616292" flipH="1">
              <a:off x="36286" y="4018519"/>
              <a:ext cx="40472" cy="65720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21"/>
            <p:cNvSpPr/>
            <p:nvPr/>
          </p:nvSpPr>
          <p:spPr>
            <a:xfrm rot="-616292" flipH="1">
              <a:off x="693863" y="4772849"/>
              <a:ext cx="38722" cy="48396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21"/>
            <p:cNvSpPr/>
            <p:nvPr/>
          </p:nvSpPr>
          <p:spPr>
            <a:xfrm rot="-616292" flipH="1">
              <a:off x="68358" y="3909087"/>
              <a:ext cx="38722" cy="45747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21"/>
            <p:cNvSpPr/>
            <p:nvPr/>
          </p:nvSpPr>
          <p:spPr>
            <a:xfrm rot="-616292" flipH="1">
              <a:off x="48182" y="3479711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21"/>
            <p:cNvSpPr/>
            <p:nvPr/>
          </p:nvSpPr>
          <p:spPr>
            <a:xfrm rot="-616292" flipH="1">
              <a:off x="166803" y="4023318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21"/>
            <p:cNvSpPr/>
            <p:nvPr/>
          </p:nvSpPr>
          <p:spPr>
            <a:xfrm rot="-616292" flipH="1">
              <a:off x="124615" y="3652272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21"/>
            <p:cNvSpPr/>
            <p:nvPr/>
          </p:nvSpPr>
          <p:spPr>
            <a:xfrm rot="-616292" flipH="1">
              <a:off x="638605" y="4652054"/>
              <a:ext cx="26423" cy="36072"/>
            </a:xfrm>
            <a:custGeom>
              <a:avLst/>
              <a:gdLst/>
              <a:ahLst/>
              <a:cxnLst/>
              <a:rect l="l" t="t" r="r" b="b"/>
              <a:pathLst>
                <a:path w="1057" h="1443" extrusionOk="0">
                  <a:moveTo>
                    <a:pt x="501" y="0"/>
                  </a:moveTo>
                  <a:cubicBezTo>
                    <a:pt x="475" y="0"/>
                    <a:pt x="449" y="3"/>
                    <a:pt x="423" y="8"/>
                  </a:cubicBezTo>
                  <a:cubicBezTo>
                    <a:pt x="1" y="8"/>
                    <a:pt x="1" y="290"/>
                    <a:pt x="1" y="641"/>
                  </a:cubicBezTo>
                  <a:cubicBezTo>
                    <a:pt x="1" y="1068"/>
                    <a:pt x="213" y="1443"/>
                    <a:pt x="498" y="1443"/>
                  </a:cubicBezTo>
                  <a:cubicBezTo>
                    <a:pt x="542" y="1443"/>
                    <a:pt x="587" y="1434"/>
                    <a:pt x="634" y="1415"/>
                  </a:cubicBezTo>
                  <a:cubicBezTo>
                    <a:pt x="1056" y="1345"/>
                    <a:pt x="1056" y="1063"/>
                    <a:pt x="1056" y="712"/>
                  </a:cubicBezTo>
                  <a:cubicBezTo>
                    <a:pt x="1056" y="386"/>
                    <a:pt x="815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21"/>
            <p:cNvSpPr/>
            <p:nvPr/>
          </p:nvSpPr>
          <p:spPr>
            <a:xfrm rot="-616292" flipH="1">
              <a:off x="107219" y="4926444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21"/>
            <p:cNvSpPr/>
            <p:nvPr/>
          </p:nvSpPr>
          <p:spPr>
            <a:xfrm rot="-616292" flipH="1">
              <a:off x="50904" y="3748714"/>
              <a:ext cx="29923" cy="19349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731" name="Google Shape;12731;p21"/>
            <p:cNvGrpSpPr/>
            <p:nvPr/>
          </p:nvGrpSpPr>
          <p:grpSpPr>
            <a:xfrm>
              <a:off x="168651" y="4441852"/>
              <a:ext cx="343403" cy="333761"/>
              <a:chOff x="56126" y="4731177"/>
              <a:chExt cx="343403" cy="333761"/>
            </a:xfrm>
          </p:grpSpPr>
          <p:sp>
            <p:nvSpPr>
              <p:cNvPr id="12732" name="Google Shape;12732;p21"/>
              <p:cNvSpPr/>
              <p:nvPr/>
            </p:nvSpPr>
            <p:spPr>
              <a:xfrm rot="10800000" flipH="1">
                <a:off x="56126" y="4731177"/>
                <a:ext cx="343403" cy="333761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733" name="Google Shape;12733;p21"/>
              <p:cNvGrpSpPr/>
              <p:nvPr/>
            </p:nvGrpSpPr>
            <p:grpSpPr>
              <a:xfrm rot="10800000" flipH="1">
                <a:off x="145389" y="4778650"/>
                <a:ext cx="161841" cy="205694"/>
                <a:chOff x="5152350" y="1627375"/>
                <a:chExt cx="61750" cy="78500"/>
              </a:xfrm>
            </p:grpSpPr>
            <p:sp>
              <p:nvSpPr>
                <p:cNvPr id="12734" name="Google Shape;12734;p21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35" name="Google Shape;12735;p21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36" name="Google Shape;12736;p21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37" name="Google Shape;12737;p21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38" name="Google Shape;12738;p21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39" name="Google Shape;12739;p21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0" name="Google Shape;12740;p21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1" name="Google Shape;12741;p21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2" name="Google Shape;12742;p21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3" name="Google Shape;12743;p21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4" name="Google Shape;12744;p21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5" name="Google Shape;12745;p21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6" name="Google Shape;12746;p21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7" name="Google Shape;12747;p21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8" name="Google Shape;12748;p21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9" name="Google Shape;12749;p21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50" name="Google Shape;12750;p21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51" name="Google Shape;12751;p21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2752" name="Google Shape;12752;p21"/>
            <p:cNvGrpSpPr/>
            <p:nvPr/>
          </p:nvGrpSpPr>
          <p:grpSpPr>
            <a:xfrm>
              <a:off x="462638" y="4769934"/>
              <a:ext cx="261314" cy="227040"/>
              <a:chOff x="8560435" y="4067363"/>
              <a:chExt cx="279391" cy="242772"/>
            </a:xfrm>
          </p:grpSpPr>
          <p:sp>
            <p:nvSpPr>
              <p:cNvPr id="12753" name="Google Shape;12753;p21"/>
              <p:cNvSpPr/>
              <p:nvPr/>
            </p:nvSpPr>
            <p:spPr>
              <a:xfrm>
                <a:off x="8665850" y="4158591"/>
                <a:ext cx="173976" cy="131096"/>
              </a:xfrm>
              <a:custGeom>
                <a:avLst/>
                <a:gdLst/>
                <a:ahLst/>
                <a:cxnLst/>
                <a:rect l="l" t="t" r="r" b="b"/>
                <a:pathLst>
                  <a:path w="2195" h="1654" extrusionOk="0">
                    <a:moveTo>
                      <a:pt x="1689" y="1"/>
                    </a:moveTo>
                    <a:cubicBezTo>
                      <a:pt x="1564" y="1"/>
                      <a:pt x="1430" y="38"/>
                      <a:pt x="1306" y="98"/>
                    </a:cubicBezTo>
                    <a:cubicBezTo>
                      <a:pt x="933" y="276"/>
                      <a:pt x="782" y="622"/>
                      <a:pt x="400" y="826"/>
                    </a:cubicBezTo>
                    <a:cubicBezTo>
                      <a:pt x="27" y="1031"/>
                      <a:pt x="1" y="1333"/>
                      <a:pt x="1" y="1333"/>
                    </a:cubicBezTo>
                    <a:cubicBezTo>
                      <a:pt x="152" y="1573"/>
                      <a:pt x="418" y="1654"/>
                      <a:pt x="695" y="1654"/>
                    </a:cubicBezTo>
                    <a:cubicBezTo>
                      <a:pt x="887" y="1654"/>
                      <a:pt x="1085" y="1615"/>
                      <a:pt x="1253" y="1564"/>
                    </a:cubicBezTo>
                    <a:cubicBezTo>
                      <a:pt x="1653" y="1430"/>
                      <a:pt x="2194" y="1022"/>
                      <a:pt x="2186" y="613"/>
                    </a:cubicBezTo>
                    <a:cubicBezTo>
                      <a:pt x="2174" y="163"/>
                      <a:pt x="1950" y="1"/>
                      <a:pt x="16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4" name="Google Shape;12754;p21"/>
              <p:cNvSpPr/>
              <p:nvPr/>
            </p:nvSpPr>
            <p:spPr>
              <a:xfrm>
                <a:off x="8615917" y="4067363"/>
                <a:ext cx="136644" cy="196406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478" extrusionOk="0">
                    <a:moveTo>
                      <a:pt x="991" y="0"/>
                    </a:moveTo>
                    <a:cubicBezTo>
                      <a:pt x="813" y="0"/>
                      <a:pt x="352" y="102"/>
                      <a:pt x="142" y="592"/>
                    </a:cubicBezTo>
                    <a:cubicBezTo>
                      <a:pt x="0" y="956"/>
                      <a:pt x="0" y="1356"/>
                      <a:pt x="142" y="1720"/>
                    </a:cubicBezTo>
                    <a:cubicBezTo>
                      <a:pt x="308" y="2287"/>
                      <a:pt x="597" y="2478"/>
                      <a:pt x="871" y="2478"/>
                    </a:cubicBezTo>
                    <a:cubicBezTo>
                      <a:pt x="1185" y="2478"/>
                      <a:pt x="1479" y="2227"/>
                      <a:pt x="1545" y="2004"/>
                    </a:cubicBezTo>
                    <a:cubicBezTo>
                      <a:pt x="1670" y="1604"/>
                      <a:pt x="1723" y="1178"/>
                      <a:pt x="1696" y="752"/>
                    </a:cubicBezTo>
                    <a:cubicBezTo>
                      <a:pt x="1670" y="396"/>
                      <a:pt x="1146" y="32"/>
                      <a:pt x="1048" y="6"/>
                    </a:cubicBezTo>
                    <a:cubicBezTo>
                      <a:pt x="1036" y="2"/>
                      <a:pt x="1016" y="0"/>
                      <a:pt x="9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5" name="Google Shape;12755;p21"/>
              <p:cNvSpPr/>
              <p:nvPr/>
            </p:nvSpPr>
            <p:spPr>
              <a:xfrm>
                <a:off x="8560435" y="4100098"/>
                <a:ext cx="96380" cy="152734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1927" extrusionOk="0">
                    <a:moveTo>
                      <a:pt x="416" y="1"/>
                    </a:moveTo>
                    <a:cubicBezTo>
                      <a:pt x="223" y="1"/>
                      <a:pt x="0" y="602"/>
                      <a:pt x="123" y="1005"/>
                    </a:cubicBezTo>
                    <a:cubicBezTo>
                      <a:pt x="220" y="1280"/>
                      <a:pt x="371" y="1538"/>
                      <a:pt x="567" y="1751"/>
                    </a:cubicBezTo>
                    <a:cubicBezTo>
                      <a:pt x="644" y="1828"/>
                      <a:pt x="709" y="1926"/>
                      <a:pt x="816" y="1926"/>
                    </a:cubicBezTo>
                    <a:cubicBezTo>
                      <a:pt x="845" y="1926"/>
                      <a:pt x="877" y="1919"/>
                      <a:pt x="913" y="1902"/>
                    </a:cubicBezTo>
                    <a:cubicBezTo>
                      <a:pt x="1082" y="1822"/>
                      <a:pt x="1215" y="1404"/>
                      <a:pt x="1029" y="978"/>
                    </a:cubicBezTo>
                    <a:cubicBezTo>
                      <a:pt x="842" y="552"/>
                      <a:pt x="620" y="10"/>
                      <a:pt x="425" y="1"/>
                    </a:cubicBezTo>
                    <a:cubicBezTo>
                      <a:pt x="422" y="1"/>
                      <a:pt x="419" y="1"/>
                      <a:pt x="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6" name="Google Shape;12756;p21"/>
              <p:cNvSpPr/>
              <p:nvPr/>
            </p:nvSpPr>
            <p:spPr>
              <a:xfrm>
                <a:off x="8606009" y="4156213"/>
                <a:ext cx="14901" cy="63012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95" extrusionOk="0">
                    <a:moveTo>
                      <a:pt x="50" y="0"/>
                    </a:moveTo>
                    <a:cubicBezTo>
                      <a:pt x="46" y="0"/>
                      <a:pt x="41" y="1"/>
                      <a:pt x="36" y="4"/>
                    </a:cubicBezTo>
                    <a:lnTo>
                      <a:pt x="27" y="4"/>
                    </a:lnTo>
                    <a:cubicBezTo>
                      <a:pt x="10" y="4"/>
                      <a:pt x="1" y="21"/>
                      <a:pt x="10" y="39"/>
                    </a:cubicBezTo>
                    <a:lnTo>
                      <a:pt x="10" y="57"/>
                    </a:lnTo>
                    <a:cubicBezTo>
                      <a:pt x="10" y="66"/>
                      <a:pt x="18" y="75"/>
                      <a:pt x="36" y="75"/>
                    </a:cubicBezTo>
                    <a:lnTo>
                      <a:pt x="45" y="93"/>
                    </a:lnTo>
                    <a:cubicBezTo>
                      <a:pt x="98" y="315"/>
                      <a:pt x="125" y="537"/>
                      <a:pt x="134" y="759"/>
                    </a:cubicBezTo>
                    <a:cubicBezTo>
                      <a:pt x="125" y="776"/>
                      <a:pt x="143" y="794"/>
                      <a:pt x="161" y="794"/>
                    </a:cubicBezTo>
                    <a:cubicBezTo>
                      <a:pt x="178" y="794"/>
                      <a:pt x="187" y="776"/>
                      <a:pt x="187" y="759"/>
                    </a:cubicBezTo>
                    <a:cubicBezTo>
                      <a:pt x="178" y="528"/>
                      <a:pt x="134" y="306"/>
                      <a:pt x="72" y="93"/>
                    </a:cubicBezTo>
                    <a:lnTo>
                      <a:pt x="72" y="66"/>
                    </a:lnTo>
                    <a:cubicBezTo>
                      <a:pt x="81" y="57"/>
                      <a:pt x="81" y="48"/>
                      <a:pt x="81" y="39"/>
                    </a:cubicBezTo>
                    <a:lnTo>
                      <a:pt x="81" y="21"/>
                    </a:lnTo>
                    <a:cubicBezTo>
                      <a:pt x="74" y="8"/>
                      <a:pt x="63" y="0"/>
                      <a:pt x="5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7" name="Google Shape;12757;p21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27" y="0"/>
                    </a:move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8" name="Google Shape;12758;p21"/>
              <p:cNvSpPr/>
              <p:nvPr/>
            </p:nvSpPr>
            <p:spPr>
              <a:xfrm>
                <a:off x="8631372" y="4123400"/>
                <a:ext cx="43038" cy="11992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13" extrusionOk="0">
                    <a:moveTo>
                      <a:pt x="507" y="0"/>
                    </a:move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12" y="1512"/>
                      <a:pt x="16" y="1512"/>
                      <a:pt x="19" y="1512"/>
                    </a:cubicBezTo>
                    <a:cubicBezTo>
                      <a:pt x="36" y="1512"/>
                      <a:pt x="57" y="1495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9" name="Google Shape;12759;p21"/>
              <p:cNvSpPr/>
              <p:nvPr/>
            </p:nvSpPr>
            <p:spPr>
              <a:xfrm>
                <a:off x="8642627" y="4106993"/>
                <a:ext cx="72602" cy="14472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26" extrusionOk="0">
                    <a:moveTo>
                      <a:pt x="870" y="1"/>
                    </a:moveTo>
                    <a:cubicBezTo>
                      <a:pt x="856" y="1"/>
                      <a:pt x="843" y="15"/>
                      <a:pt x="835" y="30"/>
                    </a:cubicBezTo>
                    <a:lnTo>
                      <a:pt x="835" y="39"/>
                    </a:lnTo>
                    <a:cubicBezTo>
                      <a:pt x="835" y="56"/>
                      <a:pt x="835" y="65"/>
                      <a:pt x="844" y="74"/>
                    </a:cubicBezTo>
                    <a:lnTo>
                      <a:pt x="835" y="118"/>
                    </a:lnTo>
                    <a:cubicBezTo>
                      <a:pt x="818" y="163"/>
                      <a:pt x="791" y="234"/>
                      <a:pt x="764" y="314"/>
                    </a:cubicBezTo>
                    <a:cubicBezTo>
                      <a:pt x="702" y="483"/>
                      <a:pt x="613" y="705"/>
                      <a:pt x="507" y="918"/>
                    </a:cubicBezTo>
                    <a:cubicBezTo>
                      <a:pt x="409" y="1131"/>
                      <a:pt x="285" y="1335"/>
                      <a:pt x="196" y="1486"/>
                    </a:cubicBezTo>
                    <a:cubicBezTo>
                      <a:pt x="107" y="1637"/>
                      <a:pt x="36" y="1735"/>
                      <a:pt x="36" y="1735"/>
                    </a:cubicBezTo>
                    <a:cubicBezTo>
                      <a:pt x="9" y="1779"/>
                      <a:pt x="1" y="1815"/>
                      <a:pt x="18" y="1824"/>
                    </a:cubicBezTo>
                    <a:cubicBezTo>
                      <a:pt x="19" y="1825"/>
                      <a:pt x="21" y="1825"/>
                      <a:pt x="23" y="1825"/>
                    </a:cubicBezTo>
                    <a:cubicBezTo>
                      <a:pt x="36" y="1825"/>
                      <a:pt x="66" y="1800"/>
                      <a:pt x="89" y="1762"/>
                    </a:cubicBezTo>
                    <a:cubicBezTo>
                      <a:pt x="89" y="1762"/>
                      <a:pt x="152" y="1664"/>
                      <a:pt x="240" y="1513"/>
                    </a:cubicBezTo>
                    <a:cubicBezTo>
                      <a:pt x="338" y="1362"/>
                      <a:pt x="445" y="1149"/>
                      <a:pt x="551" y="936"/>
                    </a:cubicBezTo>
                    <a:cubicBezTo>
                      <a:pt x="649" y="714"/>
                      <a:pt x="738" y="491"/>
                      <a:pt x="791" y="323"/>
                    </a:cubicBezTo>
                    <a:cubicBezTo>
                      <a:pt x="827" y="243"/>
                      <a:pt x="844" y="172"/>
                      <a:pt x="862" y="118"/>
                    </a:cubicBezTo>
                    <a:lnTo>
                      <a:pt x="880" y="83"/>
                    </a:lnTo>
                    <a:cubicBezTo>
                      <a:pt x="889" y="83"/>
                      <a:pt x="906" y="74"/>
                      <a:pt x="906" y="65"/>
                    </a:cubicBezTo>
                    <a:lnTo>
                      <a:pt x="906" y="47"/>
                    </a:lnTo>
                    <a:cubicBezTo>
                      <a:pt x="915" y="30"/>
                      <a:pt x="906" y="12"/>
                      <a:pt x="889" y="3"/>
                    </a:cubicBezTo>
                    <a:lnTo>
                      <a:pt x="880" y="3"/>
                    </a:lnTo>
                    <a:cubicBezTo>
                      <a:pt x="877" y="1"/>
                      <a:pt x="873" y="1"/>
                      <a:pt x="870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0" name="Google Shape;12760;p21"/>
              <p:cNvSpPr/>
              <p:nvPr/>
            </p:nvSpPr>
            <p:spPr>
              <a:xfrm>
                <a:off x="8651108" y="4177296"/>
                <a:ext cx="53580" cy="79101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98" extrusionOk="0">
                    <a:moveTo>
                      <a:pt x="624" y="1"/>
                    </a:moveTo>
                    <a:cubicBezTo>
                      <a:pt x="609" y="1"/>
                      <a:pt x="595" y="9"/>
                      <a:pt x="595" y="22"/>
                    </a:cubicBezTo>
                    <a:lnTo>
                      <a:pt x="595" y="31"/>
                    </a:lnTo>
                    <a:cubicBezTo>
                      <a:pt x="586" y="49"/>
                      <a:pt x="595" y="57"/>
                      <a:pt x="604" y="66"/>
                    </a:cubicBezTo>
                    <a:lnTo>
                      <a:pt x="586" y="102"/>
                    </a:lnTo>
                    <a:cubicBezTo>
                      <a:pt x="577" y="120"/>
                      <a:pt x="560" y="164"/>
                      <a:pt x="533" y="208"/>
                    </a:cubicBezTo>
                    <a:cubicBezTo>
                      <a:pt x="489" y="297"/>
                      <a:pt x="426" y="413"/>
                      <a:pt x="347" y="519"/>
                    </a:cubicBezTo>
                    <a:cubicBezTo>
                      <a:pt x="275" y="626"/>
                      <a:pt x="196" y="732"/>
                      <a:pt x="133" y="812"/>
                    </a:cubicBezTo>
                    <a:cubicBezTo>
                      <a:pt x="80" y="892"/>
                      <a:pt x="27" y="937"/>
                      <a:pt x="27" y="937"/>
                    </a:cubicBezTo>
                    <a:cubicBezTo>
                      <a:pt x="9" y="963"/>
                      <a:pt x="0" y="981"/>
                      <a:pt x="18" y="990"/>
                    </a:cubicBezTo>
                    <a:cubicBezTo>
                      <a:pt x="21" y="995"/>
                      <a:pt x="25" y="997"/>
                      <a:pt x="30" y="997"/>
                    </a:cubicBezTo>
                    <a:cubicBezTo>
                      <a:pt x="42" y="997"/>
                      <a:pt x="59" y="985"/>
                      <a:pt x="71" y="972"/>
                    </a:cubicBezTo>
                    <a:cubicBezTo>
                      <a:pt x="71" y="972"/>
                      <a:pt x="116" y="928"/>
                      <a:pt x="169" y="848"/>
                    </a:cubicBezTo>
                    <a:cubicBezTo>
                      <a:pt x="231" y="768"/>
                      <a:pt x="311" y="661"/>
                      <a:pt x="382" y="546"/>
                    </a:cubicBezTo>
                    <a:cubicBezTo>
                      <a:pt x="444" y="439"/>
                      <a:pt x="506" y="333"/>
                      <a:pt x="560" y="226"/>
                    </a:cubicBezTo>
                    <a:cubicBezTo>
                      <a:pt x="577" y="182"/>
                      <a:pt x="595" y="146"/>
                      <a:pt x="613" y="111"/>
                    </a:cubicBezTo>
                    <a:cubicBezTo>
                      <a:pt x="622" y="84"/>
                      <a:pt x="622" y="84"/>
                      <a:pt x="622" y="84"/>
                    </a:cubicBezTo>
                    <a:cubicBezTo>
                      <a:pt x="640" y="84"/>
                      <a:pt x="649" y="75"/>
                      <a:pt x="657" y="66"/>
                    </a:cubicBezTo>
                    <a:lnTo>
                      <a:pt x="657" y="49"/>
                    </a:lnTo>
                    <a:cubicBezTo>
                      <a:pt x="675" y="31"/>
                      <a:pt x="666" y="13"/>
                      <a:pt x="649" y="4"/>
                    </a:cubicBezTo>
                    <a:lnTo>
                      <a:pt x="640" y="4"/>
                    </a:lnTo>
                    <a:cubicBezTo>
                      <a:pt x="635" y="2"/>
                      <a:pt x="629" y="1"/>
                      <a:pt x="62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1" name="Google Shape;12761;p21"/>
              <p:cNvSpPr/>
              <p:nvPr/>
            </p:nvSpPr>
            <p:spPr>
              <a:xfrm>
                <a:off x="8655309" y="4158115"/>
                <a:ext cx="88058" cy="10391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11" extrusionOk="0">
                    <a:moveTo>
                      <a:pt x="1054" y="1"/>
                    </a:moveTo>
                    <a:cubicBezTo>
                      <a:pt x="1044" y="1"/>
                      <a:pt x="1036" y="5"/>
                      <a:pt x="1031" y="15"/>
                    </a:cubicBezTo>
                    <a:lnTo>
                      <a:pt x="1022" y="33"/>
                    </a:lnTo>
                    <a:cubicBezTo>
                      <a:pt x="1022" y="42"/>
                      <a:pt x="1022" y="51"/>
                      <a:pt x="1022" y="69"/>
                    </a:cubicBezTo>
                    <a:lnTo>
                      <a:pt x="1004" y="95"/>
                    </a:lnTo>
                    <a:cubicBezTo>
                      <a:pt x="986" y="131"/>
                      <a:pt x="951" y="184"/>
                      <a:pt x="906" y="246"/>
                    </a:cubicBezTo>
                    <a:cubicBezTo>
                      <a:pt x="809" y="397"/>
                      <a:pt x="702" y="539"/>
                      <a:pt x="587" y="672"/>
                    </a:cubicBezTo>
                    <a:cubicBezTo>
                      <a:pt x="471" y="815"/>
                      <a:pt x="356" y="948"/>
                      <a:pt x="222" y="1072"/>
                    </a:cubicBezTo>
                    <a:cubicBezTo>
                      <a:pt x="116" y="1170"/>
                      <a:pt x="45" y="1241"/>
                      <a:pt x="45" y="1241"/>
                    </a:cubicBezTo>
                    <a:cubicBezTo>
                      <a:pt x="18" y="1268"/>
                      <a:pt x="0" y="1294"/>
                      <a:pt x="9" y="1303"/>
                    </a:cubicBezTo>
                    <a:cubicBezTo>
                      <a:pt x="14" y="1308"/>
                      <a:pt x="20" y="1310"/>
                      <a:pt x="26" y="1310"/>
                    </a:cubicBezTo>
                    <a:cubicBezTo>
                      <a:pt x="43" y="1310"/>
                      <a:pt x="64" y="1296"/>
                      <a:pt x="89" y="1276"/>
                    </a:cubicBezTo>
                    <a:cubicBezTo>
                      <a:pt x="89" y="1276"/>
                      <a:pt x="160" y="1214"/>
                      <a:pt x="267" y="1108"/>
                    </a:cubicBezTo>
                    <a:cubicBezTo>
                      <a:pt x="365" y="1001"/>
                      <a:pt x="498" y="859"/>
                      <a:pt x="622" y="708"/>
                    </a:cubicBezTo>
                    <a:cubicBezTo>
                      <a:pt x="746" y="548"/>
                      <a:pt x="862" y="388"/>
                      <a:pt x="942" y="264"/>
                    </a:cubicBezTo>
                    <a:cubicBezTo>
                      <a:pt x="977" y="202"/>
                      <a:pt x="1013" y="157"/>
                      <a:pt x="1031" y="113"/>
                    </a:cubicBezTo>
                    <a:lnTo>
                      <a:pt x="1048" y="95"/>
                    </a:lnTo>
                    <a:lnTo>
                      <a:pt x="1048" y="86"/>
                    </a:lnTo>
                    <a:lnTo>
                      <a:pt x="1048" y="77"/>
                    </a:lnTo>
                    <a:cubicBezTo>
                      <a:pt x="1051" y="80"/>
                      <a:pt x="1055" y="81"/>
                      <a:pt x="1060" y="81"/>
                    </a:cubicBezTo>
                    <a:cubicBezTo>
                      <a:pt x="1071" y="81"/>
                      <a:pt x="1087" y="75"/>
                      <a:pt x="1093" y="69"/>
                    </a:cubicBezTo>
                    <a:lnTo>
                      <a:pt x="1093" y="51"/>
                    </a:lnTo>
                    <a:cubicBezTo>
                      <a:pt x="1111" y="33"/>
                      <a:pt x="1102" y="15"/>
                      <a:pt x="1084" y="6"/>
                    </a:cubicBezTo>
                    <a:lnTo>
                      <a:pt x="1075" y="6"/>
                    </a:lnTo>
                    <a:cubicBezTo>
                      <a:pt x="1068" y="3"/>
                      <a:pt x="1060" y="1"/>
                      <a:pt x="105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2" name="Google Shape;12762;p21"/>
              <p:cNvSpPr/>
              <p:nvPr/>
            </p:nvSpPr>
            <p:spPr>
              <a:xfrm>
                <a:off x="8658083" y="4145355"/>
                <a:ext cx="121902" cy="123329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56" extrusionOk="0">
                    <a:moveTo>
                      <a:pt x="1498" y="1"/>
                    </a:moveTo>
                    <a:cubicBezTo>
                      <a:pt x="1489" y="1"/>
                      <a:pt x="1480" y="3"/>
                      <a:pt x="1475" y="7"/>
                    </a:cubicBezTo>
                    <a:lnTo>
                      <a:pt x="1466" y="25"/>
                    </a:lnTo>
                    <a:cubicBezTo>
                      <a:pt x="1458" y="34"/>
                      <a:pt x="1458" y="43"/>
                      <a:pt x="1466" y="61"/>
                    </a:cubicBezTo>
                    <a:lnTo>
                      <a:pt x="63" y="1464"/>
                    </a:lnTo>
                    <a:cubicBezTo>
                      <a:pt x="28" y="1500"/>
                      <a:pt x="1" y="1535"/>
                      <a:pt x="19" y="1553"/>
                    </a:cubicBezTo>
                    <a:cubicBezTo>
                      <a:pt x="20" y="1554"/>
                      <a:pt x="22" y="1555"/>
                      <a:pt x="25" y="1555"/>
                    </a:cubicBezTo>
                    <a:cubicBezTo>
                      <a:pt x="39" y="1555"/>
                      <a:pt x="69" y="1537"/>
                      <a:pt x="99" y="1500"/>
                    </a:cubicBezTo>
                    <a:lnTo>
                      <a:pt x="1484" y="87"/>
                    </a:lnTo>
                    <a:cubicBezTo>
                      <a:pt x="1493" y="87"/>
                      <a:pt x="1511" y="87"/>
                      <a:pt x="1520" y="79"/>
                    </a:cubicBezTo>
                    <a:lnTo>
                      <a:pt x="1529" y="70"/>
                    </a:lnTo>
                    <a:cubicBezTo>
                      <a:pt x="1537" y="52"/>
                      <a:pt x="1537" y="34"/>
                      <a:pt x="1529" y="16"/>
                    </a:cubicBezTo>
                    <a:lnTo>
                      <a:pt x="1520" y="7"/>
                    </a:lnTo>
                    <a:cubicBezTo>
                      <a:pt x="1515" y="3"/>
                      <a:pt x="1506" y="1"/>
                      <a:pt x="149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3" name="Google Shape;12763;p21"/>
              <p:cNvSpPr/>
              <p:nvPr/>
            </p:nvSpPr>
            <p:spPr>
              <a:xfrm>
                <a:off x="8666564" y="4220096"/>
                <a:ext cx="54293" cy="55165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96" extrusionOk="0">
                    <a:moveTo>
                      <a:pt x="644" y="0"/>
                    </a:moveTo>
                    <a:cubicBezTo>
                      <a:pt x="637" y="0"/>
                      <a:pt x="630" y="2"/>
                      <a:pt x="622" y="6"/>
                    </a:cubicBezTo>
                    <a:lnTo>
                      <a:pt x="613" y="15"/>
                    </a:lnTo>
                    <a:cubicBezTo>
                      <a:pt x="604" y="24"/>
                      <a:pt x="596" y="41"/>
                      <a:pt x="604" y="50"/>
                    </a:cubicBezTo>
                    <a:lnTo>
                      <a:pt x="578" y="68"/>
                    </a:lnTo>
                    <a:cubicBezTo>
                      <a:pt x="560" y="86"/>
                      <a:pt x="533" y="104"/>
                      <a:pt x="507" y="130"/>
                    </a:cubicBezTo>
                    <a:cubicBezTo>
                      <a:pt x="445" y="184"/>
                      <a:pt x="365" y="255"/>
                      <a:pt x="294" y="326"/>
                    </a:cubicBezTo>
                    <a:cubicBezTo>
                      <a:pt x="223" y="397"/>
                      <a:pt x="160" y="468"/>
                      <a:pt x="98" y="539"/>
                    </a:cubicBezTo>
                    <a:cubicBezTo>
                      <a:pt x="54" y="601"/>
                      <a:pt x="18" y="645"/>
                      <a:pt x="18" y="645"/>
                    </a:cubicBezTo>
                    <a:cubicBezTo>
                      <a:pt x="1" y="654"/>
                      <a:pt x="1" y="681"/>
                      <a:pt x="18" y="690"/>
                    </a:cubicBezTo>
                    <a:cubicBezTo>
                      <a:pt x="26" y="694"/>
                      <a:pt x="33" y="696"/>
                      <a:pt x="40" y="696"/>
                    </a:cubicBezTo>
                    <a:cubicBezTo>
                      <a:pt x="49" y="696"/>
                      <a:pt x="58" y="691"/>
                      <a:pt x="63" y="681"/>
                    </a:cubicBezTo>
                    <a:cubicBezTo>
                      <a:pt x="63" y="681"/>
                      <a:pt x="89" y="637"/>
                      <a:pt x="143" y="574"/>
                    </a:cubicBezTo>
                    <a:cubicBezTo>
                      <a:pt x="187" y="512"/>
                      <a:pt x="249" y="432"/>
                      <a:pt x="320" y="352"/>
                    </a:cubicBezTo>
                    <a:cubicBezTo>
                      <a:pt x="400" y="272"/>
                      <a:pt x="471" y="201"/>
                      <a:pt x="525" y="157"/>
                    </a:cubicBezTo>
                    <a:cubicBezTo>
                      <a:pt x="560" y="130"/>
                      <a:pt x="578" y="104"/>
                      <a:pt x="596" y="95"/>
                    </a:cubicBezTo>
                    <a:lnTo>
                      <a:pt x="622" y="77"/>
                    </a:lnTo>
                    <a:cubicBezTo>
                      <a:pt x="628" y="77"/>
                      <a:pt x="638" y="81"/>
                      <a:pt x="647" y="81"/>
                    </a:cubicBezTo>
                    <a:cubicBezTo>
                      <a:pt x="651" y="81"/>
                      <a:pt x="655" y="80"/>
                      <a:pt x="658" y="77"/>
                    </a:cubicBezTo>
                    <a:lnTo>
                      <a:pt x="667" y="68"/>
                    </a:lnTo>
                    <a:cubicBezTo>
                      <a:pt x="684" y="59"/>
                      <a:pt x="684" y="41"/>
                      <a:pt x="676" y="24"/>
                    </a:cubicBezTo>
                    <a:lnTo>
                      <a:pt x="667" y="15"/>
                    </a:lnTo>
                    <a:cubicBezTo>
                      <a:pt x="661" y="4"/>
                      <a:pt x="653" y="0"/>
                      <a:pt x="6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4" name="Google Shape;12764;p21"/>
              <p:cNvSpPr/>
              <p:nvPr/>
            </p:nvSpPr>
            <p:spPr>
              <a:xfrm>
                <a:off x="8673618" y="4194892"/>
                <a:ext cx="141558" cy="81479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28" extrusionOk="0">
                    <a:moveTo>
                      <a:pt x="1748" y="1"/>
                    </a:moveTo>
                    <a:cubicBezTo>
                      <a:pt x="1742" y="1"/>
                      <a:pt x="1737" y="2"/>
                      <a:pt x="1732" y="4"/>
                    </a:cubicBezTo>
                    <a:lnTo>
                      <a:pt x="1723" y="4"/>
                    </a:lnTo>
                    <a:cubicBezTo>
                      <a:pt x="1715" y="4"/>
                      <a:pt x="1706" y="13"/>
                      <a:pt x="1706" y="31"/>
                    </a:cubicBezTo>
                    <a:lnTo>
                      <a:pt x="1661" y="40"/>
                    </a:lnTo>
                    <a:cubicBezTo>
                      <a:pt x="1608" y="57"/>
                      <a:pt x="1537" y="75"/>
                      <a:pt x="1448" y="111"/>
                    </a:cubicBezTo>
                    <a:cubicBezTo>
                      <a:pt x="1368" y="137"/>
                      <a:pt x="1270" y="182"/>
                      <a:pt x="1164" y="217"/>
                    </a:cubicBezTo>
                    <a:cubicBezTo>
                      <a:pt x="1057" y="262"/>
                      <a:pt x="951" y="324"/>
                      <a:pt x="844" y="377"/>
                    </a:cubicBezTo>
                    <a:cubicBezTo>
                      <a:pt x="649" y="484"/>
                      <a:pt x="462" y="608"/>
                      <a:pt x="285" y="750"/>
                    </a:cubicBezTo>
                    <a:cubicBezTo>
                      <a:pt x="214" y="804"/>
                      <a:pt x="160" y="848"/>
                      <a:pt x="116" y="883"/>
                    </a:cubicBezTo>
                    <a:cubicBezTo>
                      <a:pt x="80" y="919"/>
                      <a:pt x="54" y="946"/>
                      <a:pt x="54" y="946"/>
                    </a:cubicBezTo>
                    <a:cubicBezTo>
                      <a:pt x="18" y="972"/>
                      <a:pt x="0" y="1008"/>
                      <a:pt x="9" y="1026"/>
                    </a:cubicBezTo>
                    <a:cubicBezTo>
                      <a:pt x="12" y="1027"/>
                      <a:pt x="16" y="1028"/>
                      <a:pt x="20" y="1028"/>
                    </a:cubicBezTo>
                    <a:cubicBezTo>
                      <a:pt x="39" y="1028"/>
                      <a:pt x="69" y="1011"/>
                      <a:pt x="98" y="981"/>
                    </a:cubicBezTo>
                    <a:cubicBezTo>
                      <a:pt x="98" y="981"/>
                      <a:pt x="116" y="963"/>
                      <a:pt x="160" y="928"/>
                    </a:cubicBezTo>
                    <a:cubicBezTo>
                      <a:pt x="196" y="892"/>
                      <a:pt x="258" y="848"/>
                      <a:pt x="320" y="786"/>
                    </a:cubicBezTo>
                    <a:cubicBezTo>
                      <a:pt x="498" y="653"/>
                      <a:pt x="675" y="528"/>
                      <a:pt x="871" y="413"/>
                    </a:cubicBezTo>
                    <a:cubicBezTo>
                      <a:pt x="968" y="359"/>
                      <a:pt x="1075" y="306"/>
                      <a:pt x="1182" y="253"/>
                    </a:cubicBezTo>
                    <a:cubicBezTo>
                      <a:pt x="1279" y="208"/>
                      <a:pt x="1377" y="164"/>
                      <a:pt x="1466" y="137"/>
                    </a:cubicBezTo>
                    <a:cubicBezTo>
                      <a:pt x="1546" y="102"/>
                      <a:pt x="1617" y="84"/>
                      <a:pt x="1670" y="66"/>
                    </a:cubicBezTo>
                    <a:lnTo>
                      <a:pt x="1715" y="57"/>
                    </a:lnTo>
                    <a:cubicBezTo>
                      <a:pt x="1715" y="66"/>
                      <a:pt x="1723" y="75"/>
                      <a:pt x="1741" y="75"/>
                    </a:cubicBezTo>
                    <a:lnTo>
                      <a:pt x="1750" y="75"/>
                    </a:lnTo>
                    <a:cubicBezTo>
                      <a:pt x="1768" y="66"/>
                      <a:pt x="1786" y="49"/>
                      <a:pt x="1777" y="31"/>
                    </a:cubicBezTo>
                    <a:lnTo>
                      <a:pt x="1777" y="22"/>
                    </a:lnTo>
                    <a:cubicBezTo>
                      <a:pt x="1777" y="9"/>
                      <a:pt x="1762" y="1"/>
                      <a:pt x="174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5" name="Google Shape;12765;p21"/>
              <p:cNvSpPr/>
              <p:nvPr/>
            </p:nvSpPr>
            <p:spPr>
              <a:xfrm>
                <a:off x="8688360" y="4239990"/>
                <a:ext cx="62774" cy="41691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26" extrusionOk="0">
                    <a:moveTo>
                      <a:pt x="754" y="0"/>
                    </a:moveTo>
                    <a:cubicBezTo>
                      <a:pt x="748" y="0"/>
                      <a:pt x="743" y="1"/>
                      <a:pt x="738" y="4"/>
                    </a:cubicBezTo>
                    <a:lnTo>
                      <a:pt x="729" y="13"/>
                    </a:lnTo>
                    <a:cubicBezTo>
                      <a:pt x="720" y="13"/>
                      <a:pt x="711" y="30"/>
                      <a:pt x="711" y="39"/>
                    </a:cubicBezTo>
                    <a:lnTo>
                      <a:pt x="694" y="48"/>
                    </a:lnTo>
                    <a:cubicBezTo>
                      <a:pt x="454" y="164"/>
                      <a:pt x="232" y="306"/>
                      <a:pt x="19" y="474"/>
                    </a:cubicBezTo>
                    <a:cubicBezTo>
                      <a:pt x="1" y="483"/>
                      <a:pt x="1" y="501"/>
                      <a:pt x="10" y="519"/>
                    </a:cubicBezTo>
                    <a:cubicBezTo>
                      <a:pt x="14" y="523"/>
                      <a:pt x="23" y="525"/>
                      <a:pt x="32" y="525"/>
                    </a:cubicBezTo>
                    <a:cubicBezTo>
                      <a:pt x="41" y="525"/>
                      <a:pt x="50" y="523"/>
                      <a:pt x="54" y="519"/>
                    </a:cubicBezTo>
                    <a:cubicBezTo>
                      <a:pt x="258" y="350"/>
                      <a:pt x="472" y="199"/>
                      <a:pt x="711" y="84"/>
                    </a:cubicBezTo>
                    <a:lnTo>
                      <a:pt x="729" y="75"/>
                    </a:lnTo>
                    <a:lnTo>
                      <a:pt x="765" y="75"/>
                    </a:lnTo>
                    <a:cubicBezTo>
                      <a:pt x="782" y="66"/>
                      <a:pt x="791" y="48"/>
                      <a:pt x="791" y="30"/>
                    </a:cubicBezTo>
                    <a:lnTo>
                      <a:pt x="791" y="21"/>
                    </a:lnTo>
                    <a:cubicBezTo>
                      <a:pt x="785" y="8"/>
                      <a:pt x="769" y="0"/>
                      <a:pt x="75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6" name="Google Shape;12766;p21"/>
              <p:cNvSpPr/>
              <p:nvPr/>
            </p:nvSpPr>
            <p:spPr>
              <a:xfrm>
                <a:off x="8693036" y="4252196"/>
                <a:ext cx="58811" cy="2290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289" extrusionOk="0">
                    <a:moveTo>
                      <a:pt x="688" y="1"/>
                    </a:moveTo>
                    <a:cubicBezTo>
                      <a:pt x="670" y="1"/>
                      <a:pt x="661" y="18"/>
                      <a:pt x="661" y="27"/>
                    </a:cubicBezTo>
                    <a:lnTo>
                      <a:pt x="644" y="27"/>
                    </a:lnTo>
                    <a:cubicBezTo>
                      <a:pt x="430" y="63"/>
                      <a:pt x="217" y="134"/>
                      <a:pt x="31" y="232"/>
                    </a:cubicBezTo>
                    <a:cubicBezTo>
                      <a:pt x="0" y="247"/>
                      <a:pt x="22" y="288"/>
                      <a:pt x="46" y="288"/>
                    </a:cubicBezTo>
                    <a:cubicBezTo>
                      <a:pt x="50" y="288"/>
                      <a:pt x="54" y="287"/>
                      <a:pt x="57" y="285"/>
                    </a:cubicBezTo>
                    <a:cubicBezTo>
                      <a:pt x="235" y="178"/>
                      <a:pt x="439" y="98"/>
                      <a:pt x="644" y="63"/>
                    </a:cubicBezTo>
                    <a:lnTo>
                      <a:pt x="670" y="63"/>
                    </a:lnTo>
                    <a:cubicBezTo>
                      <a:pt x="670" y="72"/>
                      <a:pt x="688" y="81"/>
                      <a:pt x="697" y="81"/>
                    </a:cubicBezTo>
                    <a:lnTo>
                      <a:pt x="706" y="81"/>
                    </a:lnTo>
                    <a:cubicBezTo>
                      <a:pt x="732" y="81"/>
                      <a:pt x="741" y="63"/>
                      <a:pt x="741" y="45"/>
                    </a:cubicBezTo>
                    <a:lnTo>
                      <a:pt x="741" y="36"/>
                    </a:lnTo>
                    <a:cubicBezTo>
                      <a:pt x="741" y="10"/>
                      <a:pt x="723" y="1"/>
                      <a:pt x="706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7" name="Google Shape;12767;p21"/>
              <p:cNvSpPr/>
              <p:nvPr/>
            </p:nvSpPr>
            <p:spPr>
              <a:xfrm>
                <a:off x="8638426" y="4146860"/>
                <a:ext cx="26790" cy="98362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1" extrusionOk="0">
                    <a:moveTo>
                      <a:pt x="220" y="0"/>
                    </a:moveTo>
                    <a:cubicBezTo>
                      <a:pt x="212" y="0"/>
                      <a:pt x="203" y="3"/>
                      <a:pt x="196" y="6"/>
                    </a:cubicBezTo>
                    <a:lnTo>
                      <a:pt x="187" y="15"/>
                    </a:lnTo>
                    <a:cubicBezTo>
                      <a:pt x="178" y="24"/>
                      <a:pt x="169" y="42"/>
                      <a:pt x="178" y="60"/>
                    </a:cubicBezTo>
                    <a:cubicBezTo>
                      <a:pt x="187" y="68"/>
                      <a:pt x="205" y="77"/>
                      <a:pt x="213" y="77"/>
                    </a:cubicBezTo>
                    <a:lnTo>
                      <a:pt x="222" y="104"/>
                    </a:lnTo>
                    <a:cubicBezTo>
                      <a:pt x="249" y="139"/>
                      <a:pt x="258" y="184"/>
                      <a:pt x="267" y="228"/>
                    </a:cubicBezTo>
                    <a:cubicBezTo>
                      <a:pt x="302" y="362"/>
                      <a:pt x="293" y="504"/>
                      <a:pt x="267" y="628"/>
                    </a:cubicBezTo>
                    <a:cubicBezTo>
                      <a:pt x="231" y="761"/>
                      <a:pt x="178" y="894"/>
                      <a:pt x="107" y="1010"/>
                    </a:cubicBezTo>
                    <a:cubicBezTo>
                      <a:pt x="54" y="1108"/>
                      <a:pt x="18" y="1179"/>
                      <a:pt x="18" y="1179"/>
                    </a:cubicBezTo>
                    <a:cubicBezTo>
                      <a:pt x="0" y="1196"/>
                      <a:pt x="0" y="1232"/>
                      <a:pt x="18" y="1241"/>
                    </a:cubicBezTo>
                    <a:cubicBezTo>
                      <a:pt x="36" y="1241"/>
                      <a:pt x="54" y="1232"/>
                      <a:pt x="71" y="1205"/>
                    </a:cubicBezTo>
                    <a:cubicBezTo>
                      <a:pt x="71" y="1205"/>
                      <a:pt x="107" y="1134"/>
                      <a:pt x="160" y="1037"/>
                    </a:cubicBezTo>
                    <a:cubicBezTo>
                      <a:pt x="222" y="912"/>
                      <a:pt x="276" y="779"/>
                      <a:pt x="311" y="646"/>
                    </a:cubicBezTo>
                    <a:cubicBezTo>
                      <a:pt x="338" y="504"/>
                      <a:pt x="338" y="362"/>
                      <a:pt x="311" y="219"/>
                    </a:cubicBezTo>
                    <a:cubicBezTo>
                      <a:pt x="293" y="175"/>
                      <a:pt x="276" y="131"/>
                      <a:pt x="258" y="86"/>
                    </a:cubicBezTo>
                    <a:lnTo>
                      <a:pt x="249" y="68"/>
                    </a:lnTo>
                    <a:lnTo>
                      <a:pt x="249" y="60"/>
                    </a:lnTo>
                    <a:cubicBezTo>
                      <a:pt x="249" y="51"/>
                      <a:pt x="258" y="42"/>
                      <a:pt x="249" y="33"/>
                    </a:cubicBezTo>
                    <a:lnTo>
                      <a:pt x="249" y="15"/>
                    </a:lnTo>
                    <a:cubicBezTo>
                      <a:pt x="244" y="5"/>
                      <a:pt x="232" y="0"/>
                      <a:pt x="22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8" name="Google Shape;12768;p21"/>
              <p:cNvSpPr/>
              <p:nvPr/>
            </p:nvSpPr>
            <p:spPr>
              <a:xfrm>
                <a:off x="8627885" y="4126570"/>
                <a:ext cx="19022" cy="98996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49" extrusionOk="0">
                    <a:moveTo>
                      <a:pt x="44" y="0"/>
                    </a:moveTo>
                    <a:cubicBezTo>
                      <a:pt x="36" y="0"/>
                      <a:pt x="27" y="5"/>
                      <a:pt x="18" y="14"/>
                    </a:cubicBezTo>
                    <a:cubicBezTo>
                      <a:pt x="0" y="31"/>
                      <a:pt x="0" y="49"/>
                      <a:pt x="18" y="67"/>
                    </a:cubicBezTo>
                    <a:cubicBezTo>
                      <a:pt x="22" y="71"/>
                      <a:pt x="27" y="74"/>
                      <a:pt x="32" y="74"/>
                    </a:cubicBezTo>
                    <a:cubicBezTo>
                      <a:pt x="38" y="74"/>
                      <a:pt x="44" y="71"/>
                      <a:pt x="53" y="67"/>
                    </a:cubicBezTo>
                    <a:lnTo>
                      <a:pt x="53" y="76"/>
                    </a:lnTo>
                    <a:lnTo>
                      <a:pt x="62" y="94"/>
                    </a:lnTo>
                    <a:cubicBezTo>
                      <a:pt x="89" y="129"/>
                      <a:pt x="116" y="165"/>
                      <a:pt x="133" y="209"/>
                    </a:cubicBezTo>
                    <a:cubicBezTo>
                      <a:pt x="178" y="333"/>
                      <a:pt x="204" y="467"/>
                      <a:pt x="195" y="609"/>
                    </a:cubicBezTo>
                    <a:cubicBezTo>
                      <a:pt x="178" y="742"/>
                      <a:pt x="151" y="875"/>
                      <a:pt x="107" y="1008"/>
                    </a:cubicBezTo>
                    <a:cubicBezTo>
                      <a:pt x="71" y="1115"/>
                      <a:pt x="44" y="1186"/>
                      <a:pt x="44" y="1186"/>
                    </a:cubicBezTo>
                    <a:cubicBezTo>
                      <a:pt x="36" y="1213"/>
                      <a:pt x="36" y="1239"/>
                      <a:pt x="53" y="1248"/>
                    </a:cubicBezTo>
                    <a:cubicBezTo>
                      <a:pt x="71" y="1248"/>
                      <a:pt x="89" y="1230"/>
                      <a:pt x="98" y="1204"/>
                    </a:cubicBezTo>
                    <a:cubicBezTo>
                      <a:pt x="98" y="1204"/>
                      <a:pt x="124" y="1133"/>
                      <a:pt x="160" y="1017"/>
                    </a:cubicBezTo>
                    <a:cubicBezTo>
                      <a:pt x="195" y="884"/>
                      <a:pt x="222" y="751"/>
                      <a:pt x="231" y="609"/>
                    </a:cubicBezTo>
                    <a:cubicBezTo>
                      <a:pt x="240" y="467"/>
                      <a:pt x="213" y="324"/>
                      <a:pt x="160" y="191"/>
                    </a:cubicBezTo>
                    <a:cubicBezTo>
                      <a:pt x="142" y="147"/>
                      <a:pt x="116" y="111"/>
                      <a:pt x="89" y="76"/>
                    </a:cubicBezTo>
                    <a:lnTo>
                      <a:pt x="71" y="49"/>
                    </a:lnTo>
                    <a:cubicBezTo>
                      <a:pt x="80" y="40"/>
                      <a:pt x="80" y="31"/>
                      <a:pt x="80" y="22"/>
                    </a:cubicBezTo>
                    <a:lnTo>
                      <a:pt x="71" y="14"/>
                    </a:lnTo>
                    <a:cubicBezTo>
                      <a:pt x="62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9" name="Google Shape;12769;p21"/>
              <p:cNvSpPr/>
              <p:nvPr/>
            </p:nvSpPr>
            <p:spPr>
              <a:xfrm>
                <a:off x="8675044" y="4235472"/>
                <a:ext cx="99313" cy="23461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296" extrusionOk="0">
                    <a:moveTo>
                      <a:pt x="772" y="1"/>
                    </a:moveTo>
                    <a:cubicBezTo>
                      <a:pt x="716" y="1"/>
                      <a:pt x="660" y="6"/>
                      <a:pt x="604" y="16"/>
                    </a:cubicBezTo>
                    <a:cubicBezTo>
                      <a:pt x="471" y="43"/>
                      <a:pt x="338" y="87"/>
                      <a:pt x="213" y="149"/>
                    </a:cubicBezTo>
                    <a:cubicBezTo>
                      <a:pt x="107" y="203"/>
                      <a:pt x="45" y="238"/>
                      <a:pt x="45" y="238"/>
                    </a:cubicBezTo>
                    <a:cubicBezTo>
                      <a:pt x="18" y="247"/>
                      <a:pt x="0" y="274"/>
                      <a:pt x="9" y="283"/>
                    </a:cubicBezTo>
                    <a:cubicBezTo>
                      <a:pt x="9" y="292"/>
                      <a:pt x="18" y="296"/>
                      <a:pt x="30" y="296"/>
                    </a:cubicBezTo>
                    <a:cubicBezTo>
                      <a:pt x="42" y="296"/>
                      <a:pt x="58" y="292"/>
                      <a:pt x="71" y="283"/>
                    </a:cubicBezTo>
                    <a:cubicBezTo>
                      <a:pt x="71" y="283"/>
                      <a:pt x="133" y="247"/>
                      <a:pt x="231" y="203"/>
                    </a:cubicBezTo>
                    <a:cubicBezTo>
                      <a:pt x="355" y="141"/>
                      <a:pt x="480" y="87"/>
                      <a:pt x="613" y="61"/>
                    </a:cubicBezTo>
                    <a:cubicBezTo>
                      <a:pt x="675" y="48"/>
                      <a:pt x="739" y="42"/>
                      <a:pt x="802" y="42"/>
                    </a:cubicBezTo>
                    <a:cubicBezTo>
                      <a:pt x="874" y="42"/>
                      <a:pt x="946" y="50"/>
                      <a:pt x="1013" y="70"/>
                    </a:cubicBezTo>
                    <a:cubicBezTo>
                      <a:pt x="1057" y="78"/>
                      <a:pt x="1101" y="96"/>
                      <a:pt x="1137" y="114"/>
                    </a:cubicBezTo>
                    <a:lnTo>
                      <a:pt x="1164" y="132"/>
                    </a:lnTo>
                    <a:cubicBezTo>
                      <a:pt x="1164" y="132"/>
                      <a:pt x="1173" y="141"/>
                      <a:pt x="1181" y="149"/>
                    </a:cubicBezTo>
                    <a:lnTo>
                      <a:pt x="1190" y="158"/>
                    </a:lnTo>
                    <a:cubicBezTo>
                      <a:pt x="1195" y="163"/>
                      <a:pt x="1204" y="165"/>
                      <a:pt x="1212" y="165"/>
                    </a:cubicBezTo>
                    <a:cubicBezTo>
                      <a:pt x="1221" y="165"/>
                      <a:pt x="1230" y="163"/>
                      <a:pt x="1235" y="158"/>
                    </a:cubicBezTo>
                    <a:lnTo>
                      <a:pt x="1244" y="149"/>
                    </a:lnTo>
                    <a:cubicBezTo>
                      <a:pt x="1252" y="132"/>
                      <a:pt x="1252" y="114"/>
                      <a:pt x="1235" y="96"/>
                    </a:cubicBezTo>
                    <a:lnTo>
                      <a:pt x="1181" y="96"/>
                    </a:lnTo>
                    <a:lnTo>
                      <a:pt x="1155" y="87"/>
                    </a:lnTo>
                    <a:cubicBezTo>
                      <a:pt x="1110" y="61"/>
                      <a:pt x="1075" y="43"/>
                      <a:pt x="1022" y="34"/>
                    </a:cubicBezTo>
                    <a:cubicBezTo>
                      <a:pt x="941" y="12"/>
                      <a:pt x="857" y="1"/>
                      <a:pt x="772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0" name="Google Shape;12770;p21"/>
              <p:cNvSpPr/>
              <p:nvPr/>
            </p:nvSpPr>
            <p:spPr>
              <a:xfrm>
                <a:off x="8606009" y="4155738"/>
                <a:ext cx="14901" cy="63487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01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0"/>
                    </a:cubicBezTo>
                    <a:lnTo>
                      <a:pt x="27" y="10"/>
                    </a:lnTo>
                    <a:cubicBezTo>
                      <a:pt x="10" y="10"/>
                      <a:pt x="1" y="27"/>
                      <a:pt x="10" y="45"/>
                    </a:cubicBezTo>
                    <a:lnTo>
                      <a:pt x="10" y="63"/>
                    </a:lnTo>
                    <a:cubicBezTo>
                      <a:pt x="10" y="72"/>
                      <a:pt x="18" y="81"/>
                      <a:pt x="36" y="81"/>
                    </a:cubicBezTo>
                    <a:lnTo>
                      <a:pt x="45" y="99"/>
                    </a:lnTo>
                    <a:cubicBezTo>
                      <a:pt x="98" y="321"/>
                      <a:pt x="125" y="543"/>
                      <a:pt x="134" y="765"/>
                    </a:cubicBezTo>
                    <a:cubicBezTo>
                      <a:pt x="125" y="782"/>
                      <a:pt x="143" y="800"/>
                      <a:pt x="161" y="800"/>
                    </a:cubicBezTo>
                    <a:cubicBezTo>
                      <a:pt x="178" y="800"/>
                      <a:pt x="187" y="782"/>
                      <a:pt x="187" y="765"/>
                    </a:cubicBezTo>
                    <a:cubicBezTo>
                      <a:pt x="178" y="534"/>
                      <a:pt x="134" y="312"/>
                      <a:pt x="72" y="99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1" name="Google Shape;12771;p21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81" y="45"/>
                    </a:move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lnTo>
                      <a:pt x="27" y="0"/>
                    </a:ln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2" name="Google Shape;12772;p21"/>
              <p:cNvSpPr/>
              <p:nvPr/>
            </p:nvSpPr>
            <p:spPr>
              <a:xfrm>
                <a:off x="8631372" y="4123400"/>
                <a:ext cx="43038" cy="1204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20" extrusionOk="0">
                    <a:moveTo>
                      <a:pt x="542" y="54"/>
                    </a:move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lnTo>
                      <a:pt x="507" y="0"/>
                    </a:ln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27" y="1519"/>
                      <a:pt x="54" y="1501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3" name="Google Shape;12773;p21"/>
              <p:cNvSpPr/>
              <p:nvPr/>
            </p:nvSpPr>
            <p:spPr>
              <a:xfrm>
                <a:off x="8642627" y="4106518"/>
                <a:ext cx="72602" cy="1457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39" extrusionOk="0">
                    <a:moveTo>
                      <a:pt x="906" y="71"/>
                    </a:moveTo>
                    <a:lnTo>
                      <a:pt x="906" y="53"/>
                    </a:lnTo>
                    <a:cubicBezTo>
                      <a:pt x="915" y="36"/>
                      <a:pt x="906" y="18"/>
                      <a:pt x="889" y="9"/>
                    </a:cubicBezTo>
                    <a:lnTo>
                      <a:pt x="880" y="9"/>
                    </a:lnTo>
                    <a:cubicBezTo>
                      <a:pt x="862" y="0"/>
                      <a:pt x="844" y="18"/>
                      <a:pt x="835" y="36"/>
                    </a:cubicBezTo>
                    <a:lnTo>
                      <a:pt x="835" y="45"/>
                    </a:lnTo>
                    <a:cubicBezTo>
                      <a:pt x="835" y="62"/>
                      <a:pt x="835" y="71"/>
                      <a:pt x="844" y="80"/>
                    </a:cubicBezTo>
                    <a:lnTo>
                      <a:pt x="835" y="124"/>
                    </a:lnTo>
                    <a:cubicBezTo>
                      <a:pt x="818" y="169"/>
                      <a:pt x="791" y="240"/>
                      <a:pt x="764" y="320"/>
                    </a:cubicBezTo>
                    <a:cubicBezTo>
                      <a:pt x="702" y="489"/>
                      <a:pt x="613" y="711"/>
                      <a:pt x="507" y="924"/>
                    </a:cubicBezTo>
                    <a:cubicBezTo>
                      <a:pt x="409" y="1137"/>
                      <a:pt x="285" y="1341"/>
                      <a:pt x="196" y="1492"/>
                    </a:cubicBezTo>
                    <a:cubicBezTo>
                      <a:pt x="107" y="1643"/>
                      <a:pt x="36" y="1741"/>
                      <a:pt x="36" y="1741"/>
                    </a:cubicBezTo>
                    <a:cubicBezTo>
                      <a:pt x="9" y="1785"/>
                      <a:pt x="1" y="1821"/>
                      <a:pt x="18" y="1830"/>
                    </a:cubicBezTo>
                    <a:cubicBezTo>
                      <a:pt x="27" y="1839"/>
                      <a:pt x="63" y="1812"/>
                      <a:pt x="89" y="1768"/>
                    </a:cubicBezTo>
                    <a:cubicBezTo>
                      <a:pt x="89" y="1768"/>
                      <a:pt x="152" y="1670"/>
                      <a:pt x="240" y="1519"/>
                    </a:cubicBezTo>
                    <a:cubicBezTo>
                      <a:pt x="338" y="1368"/>
                      <a:pt x="445" y="1155"/>
                      <a:pt x="551" y="942"/>
                    </a:cubicBezTo>
                    <a:cubicBezTo>
                      <a:pt x="649" y="720"/>
                      <a:pt x="738" y="497"/>
                      <a:pt x="791" y="329"/>
                    </a:cubicBezTo>
                    <a:cubicBezTo>
                      <a:pt x="827" y="249"/>
                      <a:pt x="844" y="178"/>
                      <a:pt x="862" y="124"/>
                    </a:cubicBezTo>
                    <a:lnTo>
                      <a:pt x="880" y="89"/>
                    </a:lnTo>
                    <a:cubicBezTo>
                      <a:pt x="889" y="89"/>
                      <a:pt x="906" y="80"/>
                      <a:pt x="906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4" name="Google Shape;12774;p21"/>
              <p:cNvSpPr/>
              <p:nvPr/>
            </p:nvSpPr>
            <p:spPr>
              <a:xfrm>
                <a:off x="8651108" y="4176900"/>
                <a:ext cx="53580" cy="8029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1013" extrusionOk="0">
                    <a:moveTo>
                      <a:pt x="657" y="71"/>
                    </a:moveTo>
                    <a:lnTo>
                      <a:pt x="657" y="54"/>
                    </a:lnTo>
                    <a:cubicBezTo>
                      <a:pt x="675" y="36"/>
                      <a:pt x="666" y="18"/>
                      <a:pt x="649" y="9"/>
                    </a:cubicBezTo>
                    <a:lnTo>
                      <a:pt x="640" y="9"/>
                    </a:lnTo>
                    <a:cubicBezTo>
                      <a:pt x="622" y="0"/>
                      <a:pt x="595" y="9"/>
                      <a:pt x="595" y="27"/>
                    </a:cubicBezTo>
                    <a:lnTo>
                      <a:pt x="595" y="36"/>
                    </a:lnTo>
                    <a:cubicBezTo>
                      <a:pt x="586" y="54"/>
                      <a:pt x="595" y="62"/>
                      <a:pt x="604" y="71"/>
                    </a:cubicBezTo>
                    <a:lnTo>
                      <a:pt x="586" y="107"/>
                    </a:lnTo>
                    <a:cubicBezTo>
                      <a:pt x="577" y="125"/>
                      <a:pt x="560" y="169"/>
                      <a:pt x="533" y="213"/>
                    </a:cubicBezTo>
                    <a:cubicBezTo>
                      <a:pt x="489" y="302"/>
                      <a:pt x="426" y="418"/>
                      <a:pt x="347" y="524"/>
                    </a:cubicBezTo>
                    <a:cubicBezTo>
                      <a:pt x="275" y="631"/>
                      <a:pt x="196" y="737"/>
                      <a:pt x="133" y="817"/>
                    </a:cubicBezTo>
                    <a:cubicBezTo>
                      <a:pt x="80" y="897"/>
                      <a:pt x="27" y="942"/>
                      <a:pt x="27" y="942"/>
                    </a:cubicBezTo>
                    <a:cubicBezTo>
                      <a:pt x="9" y="968"/>
                      <a:pt x="0" y="986"/>
                      <a:pt x="18" y="995"/>
                    </a:cubicBezTo>
                    <a:cubicBezTo>
                      <a:pt x="27" y="1013"/>
                      <a:pt x="53" y="995"/>
                      <a:pt x="71" y="977"/>
                    </a:cubicBezTo>
                    <a:cubicBezTo>
                      <a:pt x="71" y="977"/>
                      <a:pt x="116" y="933"/>
                      <a:pt x="169" y="853"/>
                    </a:cubicBezTo>
                    <a:cubicBezTo>
                      <a:pt x="231" y="773"/>
                      <a:pt x="311" y="666"/>
                      <a:pt x="382" y="551"/>
                    </a:cubicBezTo>
                    <a:cubicBezTo>
                      <a:pt x="444" y="444"/>
                      <a:pt x="506" y="338"/>
                      <a:pt x="560" y="231"/>
                    </a:cubicBezTo>
                    <a:cubicBezTo>
                      <a:pt x="577" y="187"/>
                      <a:pt x="595" y="151"/>
                      <a:pt x="613" y="116"/>
                    </a:cubicBezTo>
                    <a:cubicBezTo>
                      <a:pt x="622" y="89"/>
                      <a:pt x="622" y="89"/>
                      <a:pt x="622" y="89"/>
                    </a:cubicBezTo>
                    <a:cubicBezTo>
                      <a:pt x="640" y="89"/>
                      <a:pt x="649" y="80"/>
                      <a:pt x="657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5" name="Google Shape;12775;p21"/>
              <p:cNvSpPr/>
              <p:nvPr/>
            </p:nvSpPr>
            <p:spPr>
              <a:xfrm>
                <a:off x="8655309" y="4157878"/>
                <a:ext cx="88058" cy="10494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24" extrusionOk="0">
                    <a:moveTo>
                      <a:pt x="1093" y="72"/>
                    </a:moveTo>
                    <a:lnTo>
                      <a:pt x="1093" y="54"/>
                    </a:lnTo>
                    <a:cubicBezTo>
                      <a:pt x="1111" y="36"/>
                      <a:pt x="1102" y="18"/>
                      <a:pt x="1084" y="9"/>
                    </a:cubicBezTo>
                    <a:lnTo>
                      <a:pt x="1075" y="9"/>
                    </a:lnTo>
                    <a:cubicBezTo>
                      <a:pt x="1057" y="0"/>
                      <a:pt x="1040" y="0"/>
                      <a:pt x="1031" y="18"/>
                    </a:cubicBezTo>
                    <a:lnTo>
                      <a:pt x="1022" y="36"/>
                    </a:lnTo>
                    <a:cubicBezTo>
                      <a:pt x="1022" y="45"/>
                      <a:pt x="1022" y="54"/>
                      <a:pt x="1022" y="72"/>
                    </a:cubicBezTo>
                    <a:lnTo>
                      <a:pt x="1004" y="98"/>
                    </a:lnTo>
                    <a:cubicBezTo>
                      <a:pt x="986" y="134"/>
                      <a:pt x="951" y="187"/>
                      <a:pt x="906" y="249"/>
                    </a:cubicBezTo>
                    <a:cubicBezTo>
                      <a:pt x="809" y="400"/>
                      <a:pt x="702" y="542"/>
                      <a:pt x="587" y="675"/>
                    </a:cubicBezTo>
                    <a:cubicBezTo>
                      <a:pt x="471" y="818"/>
                      <a:pt x="356" y="951"/>
                      <a:pt x="222" y="1075"/>
                    </a:cubicBezTo>
                    <a:cubicBezTo>
                      <a:pt x="116" y="1173"/>
                      <a:pt x="45" y="1244"/>
                      <a:pt x="45" y="1244"/>
                    </a:cubicBezTo>
                    <a:cubicBezTo>
                      <a:pt x="18" y="1271"/>
                      <a:pt x="0" y="1297"/>
                      <a:pt x="9" y="1306"/>
                    </a:cubicBezTo>
                    <a:cubicBezTo>
                      <a:pt x="27" y="1324"/>
                      <a:pt x="54" y="1306"/>
                      <a:pt x="89" y="1279"/>
                    </a:cubicBezTo>
                    <a:cubicBezTo>
                      <a:pt x="89" y="1279"/>
                      <a:pt x="160" y="1217"/>
                      <a:pt x="267" y="1111"/>
                    </a:cubicBezTo>
                    <a:cubicBezTo>
                      <a:pt x="365" y="1004"/>
                      <a:pt x="498" y="862"/>
                      <a:pt x="622" y="711"/>
                    </a:cubicBezTo>
                    <a:cubicBezTo>
                      <a:pt x="746" y="551"/>
                      <a:pt x="862" y="391"/>
                      <a:pt x="942" y="267"/>
                    </a:cubicBezTo>
                    <a:cubicBezTo>
                      <a:pt x="977" y="205"/>
                      <a:pt x="1013" y="160"/>
                      <a:pt x="1031" y="116"/>
                    </a:cubicBezTo>
                    <a:lnTo>
                      <a:pt x="1048" y="98"/>
                    </a:lnTo>
                    <a:lnTo>
                      <a:pt x="1048" y="89"/>
                    </a:lnTo>
                    <a:lnTo>
                      <a:pt x="1048" y="80"/>
                    </a:lnTo>
                    <a:cubicBezTo>
                      <a:pt x="1057" y="89"/>
                      <a:pt x="1084" y="80"/>
                      <a:pt x="1093" y="7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6" name="Google Shape;12776;p21"/>
              <p:cNvSpPr/>
              <p:nvPr/>
            </p:nvSpPr>
            <p:spPr>
              <a:xfrm>
                <a:off x="8658083" y="4145196"/>
                <a:ext cx="121902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64" extrusionOk="0">
                    <a:moveTo>
                      <a:pt x="1520" y="81"/>
                    </a:moveTo>
                    <a:lnTo>
                      <a:pt x="1529" y="72"/>
                    </a:lnTo>
                    <a:cubicBezTo>
                      <a:pt x="1537" y="54"/>
                      <a:pt x="1537" y="36"/>
                      <a:pt x="1529" y="18"/>
                    </a:cubicBezTo>
                    <a:lnTo>
                      <a:pt x="1520" y="9"/>
                    </a:lnTo>
                    <a:cubicBezTo>
                      <a:pt x="1511" y="1"/>
                      <a:pt x="1484" y="1"/>
                      <a:pt x="1475" y="9"/>
                    </a:cubicBezTo>
                    <a:lnTo>
                      <a:pt x="1466" y="27"/>
                    </a:lnTo>
                    <a:cubicBezTo>
                      <a:pt x="1458" y="36"/>
                      <a:pt x="1458" y="45"/>
                      <a:pt x="1466" y="63"/>
                    </a:cubicBezTo>
                    <a:lnTo>
                      <a:pt x="63" y="1466"/>
                    </a:lnTo>
                    <a:cubicBezTo>
                      <a:pt x="28" y="1502"/>
                      <a:pt x="1" y="1537"/>
                      <a:pt x="19" y="1555"/>
                    </a:cubicBezTo>
                    <a:cubicBezTo>
                      <a:pt x="28" y="1564"/>
                      <a:pt x="63" y="1546"/>
                      <a:pt x="99" y="1502"/>
                    </a:cubicBezTo>
                    <a:lnTo>
                      <a:pt x="1484" y="89"/>
                    </a:lnTo>
                    <a:cubicBezTo>
                      <a:pt x="1493" y="89"/>
                      <a:pt x="1511" y="89"/>
                      <a:pt x="1520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7" name="Google Shape;12777;p21"/>
              <p:cNvSpPr/>
              <p:nvPr/>
            </p:nvSpPr>
            <p:spPr>
              <a:xfrm>
                <a:off x="8666564" y="4219858"/>
                <a:ext cx="54293" cy="55641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02" extrusionOk="0">
                    <a:moveTo>
                      <a:pt x="658" y="80"/>
                    </a:moveTo>
                    <a:lnTo>
                      <a:pt x="667" y="71"/>
                    </a:lnTo>
                    <a:cubicBezTo>
                      <a:pt x="684" y="62"/>
                      <a:pt x="684" y="44"/>
                      <a:pt x="676" y="27"/>
                    </a:cubicBezTo>
                    <a:lnTo>
                      <a:pt x="667" y="18"/>
                    </a:lnTo>
                    <a:cubicBezTo>
                      <a:pt x="658" y="0"/>
                      <a:pt x="640" y="0"/>
                      <a:pt x="622" y="9"/>
                    </a:cubicBezTo>
                    <a:lnTo>
                      <a:pt x="613" y="18"/>
                    </a:lnTo>
                    <a:cubicBezTo>
                      <a:pt x="604" y="27"/>
                      <a:pt x="596" y="44"/>
                      <a:pt x="604" y="53"/>
                    </a:cubicBezTo>
                    <a:lnTo>
                      <a:pt x="578" y="71"/>
                    </a:lnTo>
                    <a:cubicBezTo>
                      <a:pt x="560" y="89"/>
                      <a:pt x="533" y="107"/>
                      <a:pt x="507" y="133"/>
                    </a:cubicBezTo>
                    <a:cubicBezTo>
                      <a:pt x="445" y="187"/>
                      <a:pt x="365" y="258"/>
                      <a:pt x="294" y="329"/>
                    </a:cubicBezTo>
                    <a:cubicBezTo>
                      <a:pt x="223" y="400"/>
                      <a:pt x="160" y="471"/>
                      <a:pt x="98" y="542"/>
                    </a:cubicBezTo>
                    <a:cubicBezTo>
                      <a:pt x="54" y="604"/>
                      <a:pt x="18" y="648"/>
                      <a:pt x="18" y="648"/>
                    </a:cubicBezTo>
                    <a:cubicBezTo>
                      <a:pt x="1" y="657"/>
                      <a:pt x="1" y="684"/>
                      <a:pt x="18" y="693"/>
                    </a:cubicBezTo>
                    <a:cubicBezTo>
                      <a:pt x="36" y="702"/>
                      <a:pt x="54" y="702"/>
                      <a:pt x="63" y="684"/>
                    </a:cubicBezTo>
                    <a:cubicBezTo>
                      <a:pt x="63" y="684"/>
                      <a:pt x="89" y="640"/>
                      <a:pt x="143" y="577"/>
                    </a:cubicBezTo>
                    <a:cubicBezTo>
                      <a:pt x="187" y="515"/>
                      <a:pt x="249" y="435"/>
                      <a:pt x="320" y="355"/>
                    </a:cubicBezTo>
                    <a:cubicBezTo>
                      <a:pt x="400" y="275"/>
                      <a:pt x="471" y="204"/>
                      <a:pt x="525" y="160"/>
                    </a:cubicBezTo>
                    <a:cubicBezTo>
                      <a:pt x="560" y="133"/>
                      <a:pt x="578" y="107"/>
                      <a:pt x="596" y="98"/>
                    </a:cubicBezTo>
                    <a:lnTo>
                      <a:pt x="622" y="80"/>
                    </a:lnTo>
                    <a:cubicBezTo>
                      <a:pt x="631" y="80"/>
                      <a:pt x="649" y="89"/>
                      <a:pt x="658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8" name="Google Shape;12778;p21"/>
              <p:cNvSpPr/>
              <p:nvPr/>
            </p:nvSpPr>
            <p:spPr>
              <a:xfrm>
                <a:off x="8673618" y="4194495"/>
                <a:ext cx="141558" cy="8243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40" extrusionOk="0">
                    <a:moveTo>
                      <a:pt x="1741" y="80"/>
                    </a:moveTo>
                    <a:lnTo>
                      <a:pt x="1750" y="80"/>
                    </a:lnTo>
                    <a:cubicBezTo>
                      <a:pt x="1768" y="71"/>
                      <a:pt x="1786" y="54"/>
                      <a:pt x="1777" y="36"/>
                    </a:cubicBezTo>
                    <a:lnTo>
                      <a:pt x="1777" y="27"/>
                    </a:lnTo>
                    <a:cubicBezTo>
                      <a:pt x="1777" y="9"/>
                      <a:pt x="1750" y="0"/>
                      <a:pt x="1732" y="9"/>
                    </a:cubicBezTo>
                    <a:lnTo>
                      <a:pt x="1723" y="9"/>
                    </a:lnTo>
                    <a:cubicBezTo>
                      <a:pt x="1715" y="9"/>
                      <a:pt x="1706" y="18"/>
                      <a:pt x="1706" y="36"/>
                    </a:cubicBezTo>
                    <a:lnTo>
                      <a:pt x="1661" y="45"/>
                    </a:lnTo>
                    <a:cubicBezTo>
                      <a:pt x="1608" y="62"/>
                      <a:pt x="1537" y="80"/>
                      <a:pt x="1448" y="116"/>
                    </a:cubicBezTo>
                    <a:cubicBezTo>
                      <a:pt x="1368" y="142"/>
                      <a:pt x="1270" y="187"/>
                      <a:pt x="1164" y="222"/>
                    </a:cubicBezTo>
                    <a:cubicBezTo>
                      <a:pt x="1057" y="267"/>
                      <a:pt x="951" y="329"/>
                      <a:pt x="844" y="382"/>
                    </a:cubicBezTo>
                    <a:cubicBezTo>
                      <a:pt x="649" y="489"/>
                      <a:pt x="462" y="613"/>
                      <a:pt x="285" y="755"/>
                    </a:cubicBezTo>
                    <a:cubicBezTo>
                      <a:pt x="214" y="809"/>
                      <a:pt x="160" y="853"/>
                      <a:pt x="116" y="888"/>
                    </a:cubicBezTo>
                    <a:cubicBezTo>
                      <a:pt x="80" y="924"/>
                      <a:pt x="54" y="951"/>
                      <a:pt x="54" y="951"/>
                    </a:cubicBezTo>
                    <a:cubicBezTo>
                      <a:pt x="18" y="977"/>
                      <a:pt x="0" y="1013"/>
                      <a:pt x="9" y="1031"/>
                    </a:cubicBezTo>
                    <a:cubicBezTo>
                      <a:pt x="27" y="1039"/>
                      <a:pt x="63" y="1022"/>
                      <a:pt x="98" y="986"/>
                    </a:cubicBezTo>
                    <a:cubicBezTo>
                      <a:pt x="98" y="986"/>
                      <a:pt x="116" y="968"/>
                      <a:pt x="160" y="933"/>
                    </a:cubicBezTo>
                    <a:cubicBezTo>
                      <a:pt x="196" y="897"/>
                      <a:pt x="258" y="853"/>
                      <a:pt x="320" y="791"/>
                    </a:cubicBezTo>
                    <a:cubicBezTo>
                      <a:pt x="498" y="658"/>
                      <a:pt x="675" y="533"/>
                      <a:pt x="871" y="418"/>
                    </a:cubicBezTo>
                    <a:cubicBezTo>
                      <a:pt x="968" y="364"/>
                      <a:pt x="1075" y="311"/>
                      <a:pt x="1182" y="258"/>
                    </a:cubicBezTo>
                    <a:cubicBezTo>
                      <a:pt x="1279" y="213"/>
                      <a:pt x="1377" y="169"/>
                      <a:pt x="1466" y="142"/>
                    </a:cubicBezTo>
                    <a:cubicBezTo>
                      <a:pt x="1546" y="107"/>
                      <a:pt x="1617" y="89"/>
                      <a:pt x="1670" y="71"/>
                    </a:cubicBezTo>
                    <a:lnTo>
                      <a:pt x="1715" y="62"/>
                    </a:lnTo>
                    <a:cubicBezTo>
                      <a:pt x="1715" y="71"/>
                      <a:pt x="1723" y="80"/>
                      <a:pt x="1741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9" name="Google Shape;12779;p21"/>
              <p:cNvSpPr/>
              <p:nvPr/>
            </p:nvSpPr>
            <p:spPr>
              <a:xfrm>
                <a:off x="8688360" y="4239515"/>
                <a:ext cx="62774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34" extrusionOk="0">
                    <a:moveTo>
                      <a:pt x="756" y="81"/>
                    </a:moveTo>
                    <a:lnTo>
                      <a:pt x="765" y="81"/>
                    </a:lnTo>
                    <a:cubicBezTo>
                      <a:pt x="782" y="72"/>
                      <a:pt x="791" y="54"/>
                      <a:pt x="791" y="36"/>
                    </a:cubicBezTo>
                    <a:lnTo>
                      <a:pt x="791" y="27"/>
                    </a:lnTo>
                    <a:cubicBezTo>
                      <a:pt x="782" y="10"/>
                      <a:pt x="756" y="1"/>
                      <a:pt x="738" y="10"/>
                    </a:cubicBezTo>
                    <a:lnTo>
                      <a:pt x="729" y="19"/>
                    </a:lnTo>
                    <a:cubicBezTo>
                      <a:pt x="720" y="19"/>
                      <a:pt x="711" y="36"/>
                      <a:pt x="711" y="45"/>
                    </a:cubicBezTo>
                    <a:lnTo>
                      <a:pt x="694" y="54"/>
                    </a:lnTo>
                    <a:cubicBezTo>
                      <a:pt x="454" y="170"/>
                      <a:pt x="232" y="312"/>
                      <a:pt x="19" y="480"/>
                    </a:cubicBezTo>
                    <a:cubicBezTo>
                      <a:pt x="1" y="489"/>
                      <a:pt x="1" y="507"/>
                      <a:pt x="10" y="525"/>
                    </a:cubicBezTo>
                    <a:cubicBezTo>
                      <a:pt x="19" y="534"/>
                      <a:pt x="45" y="534"/>
                      <a:pt x="54" y="525"/>
                    </a:cubicBezTo>
                    <a:cubicBezTo>
                      <a:pt x="258" y="356"/>
                      <a:pt x="472" y="205"/>
                      <a:pt x="711" y="90"/>
                    </a:cubicBezTo>
                    <a:lnTo>
                      <a:pt x="729" y="81"/>
                    </a:lnTo>
                    <a:cubicBezTo>
                      <a:pt x="738" y="81"/>
                      <a:pt x="747" y="81"/>
                      <a:pt x="756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0" name="Google Shape;12780;p21"/>
              <p:cNvSpPr/>
              <p:nvPr/>
            </p:nvSpPr>
            <p:spPr>
              <a:xfrm>
                <a:off x="8692640" y="4252196"/>
                <a:ext cx="59207" cy="24016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03" extrusionOk="0">
                    <a:moveTo>
                      <a:pt x="702" y="81"/>
                    </a:moveTo>
                    <a:lnTo>
                      <a:pt x="711" y="81"/>
                    </a:lnTo>
                    <a:cubicBezTo>
                      <a:pt x="737" y="81"/>
                      <a:pt x="746" y="63"/>
                      <a:pt x="746" y="45"/>
                    </a:cubicBezTo>
                    <a:lnTo>
                      <a:pt x="746" y="36"/>
                    </a:lnTo>
                    <a:cubicBezTo>
                      <a:pt x="746" y="10"/>
                      <a:pt x="728" y="1"/>
                      <a:pt x="711" y="1"/>
                    </a:cubicBezTo>
                    <a:lnTo>
                      <a:pt x="693" y="1"/>
                    </a:lnTo>
                    <a:cubicBezTo>
                      <a:pt x="675" y="1"/>
                      <a:pt x="666" y="18"/>
                      <a:pt x="666" y="27"/>
                    </a:cubicBezTo>
                    <a:lnTo>
                      <a:pt x="649" y="27"/>
                    </a:lnTo>
                    <a:cubicBezTo>
                      <a:pt x="435" y="63"/>
                      <a:pt x="222" y="134"/>
                      <a:pt x="36" y="232"/>
                    </a:cubicBezTo>
                    <a:cubicBezTo>
                      <a:pt x="0" y="249"/>
                      <a:pt x="36" y="303"/>
                      <a:pt x="62" y="285"/>
                    </a:cubicBezTo>
                    <a:cubicBezTo>
                      <a:pt x="240" y="178"/>
                      <a:pt x="444" y="98"/>
                      <a:pt x="649" y="63"/>
                    </a:cubicBezTo>
                    <a:lnTo>
                      <a:pt x="675" y="63"/>
                    </a:lnTo>
                    <a:cubicBezTo>
                      <a:pt x="675" y="72"/>
                      <a:pt x="693" y="81"/>
                      <a:pt x="702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1" name="Google Shape;12781;p21"/>
              <p:cNvSpPr/>
              <p:nvPr/>
            </p:nvSpPr>
            <p:spPr>
              <a:xfrm>
                <a:off x="8638426" y="4146623"/>
                <a:ext cx="26790" cy="9859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4" extrusionOk="0">
                    <a:moveTo>
                      <a:pt x="249" y="36"/>
                    </a:moveTo>
                    <a:lnTo>
                      <a:pt x="249" y="18"/>
                    </a:lnTo>
                    <a:cubicBezTo>
                      <a:pt x="240" y="0"/>
                      <a:pt x="213" y="0"/>
                      <a:pt x="196" y="9"/>
                    </a:cubicBezTo>
                    <a:lnTo>
                      <a:pt x="187" y="18"/>
                    </a:lnTo>
                    <a:cubicBezTo>
                      <a:pt x="178" y="27"/>
                      <a:pt x="169" y="45"/>
                      <a:pt x="178" y="63"/>
                    </a:cubicBezTo>
                    <a:lnTo>
                      <a:pt x="178" y="63"/>
                    </a:lnTo>
                    <a:lnTo>
                      <a:pt x="178" y="63"/>
                    </a:lnTo>
                    <a:cubicBezTo>
                      <a:pt x="187" y="71"/>
                      <a:pt x="205" y="80"/>
                      <a:pt x="213" y="80"/>
                    </a:cubicBezTo>
                    <a:lnTo>
                      <a:pt x="213" y="80"/>
                    </a:lnTo>
                    <a:lnTo>
                      <a:pt x="222" y="107"/>
                    </a:lnTo>
                    <a:cubicBezTo>
                      <a:pt x="249" y="142"/>
                      <a:pt x="258" y="187"/>
                      <a:pt x="267" y="231"/>
                    </a:cubicBezTo>
                    <a:cubicBezTo>
                      <a:pt x="302" y="365"/>
                      <a:pt x="293" y="507"/>
                      <a:pt x="267" y="631"/>
                    </a:cubicBezTo>
                    <a:cubicBezTo>
                      <a:pt x="231" y="764"/>
                      <a:pt x="178" y="897"/>
                      <a:pt x="107" y="1013"/>
                    </a:cubicBezTo>
                    <a:cubicBezTo>
                      <a:pt x="54" y="1111"/>
                      <a:pt x="18" y="1182"/>
                      <a:pt x="18" y="1182"/>
                    </a:cubicBezTo>
                    <a:cubicBezTo>
                      <a:pt x="0" y="1199"/>
                      <a:pt x="0" y="1235"/>
                      <a:pt x="18" y="1244"/>
                    </a:cubicBezTo>
                    <a:cubicBezTo>
                      <a:pt x="36" y="1244"/>
                      <a:pt x="54" y="1235"/>
                      <a:pt x="71" y="1208"/>
                    </a:cubicBezTo>
                    <a:cubicBezTo>
                      <a:pt x="71" y="1208"/>
                      <a:pt x="107" y="1137"/>
                      <a:pt x="160" y="1040"/>
                    </a:cubicBezTo>
                    <a:cubicBezTo>
                      <a:pt x="222" y="915"/>
                      <a:pt x="276" y="782"/>
                      <a:pt x="311" y="649"/>
                    </a:cubicBezTo>
                    <a:cubicBezTo>
                      <a:pt x="338" y="507"/>
                      <a:pt x="338" y="365"/>
                      <a:pt x="311" y="222"/>
                    </a:cubicBezTo>
                    <a:cubicBezTo>
                      <a:pt x="293" y="178"/>
                      <a:pt x="276" y="134"/>
                      <a:pt x="258" y="89"/>
                    </a:cubicBezTo>
                    <a:lnTo>
                      <a:pt x="249" y="71"/>
                    </a:lnTo>
                    <a:lnTo>
                      <a:pt x="249" y="63"/>
                    </a:lnTo>
                    <a:cubicBezTo>
                      <a:pt x="249" y="54"/>
                      <a:pt x="258" y="45"/>
                      <a:pt x="249" y="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2" name="Google Shape;12782;p21"/>
              <p:cNvSpPr/>
              <p:nvPr/>
            </p:nvSpPr>
            <p:spPr>
              <a:xfrm>
                <a:off x="8627885" y="4126174"/>
                <a:ext cx="19022" cy="99392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54" extrusionOk="0">
                    <a:moveTo>
                      <a:pt x="80" y="27"/>
                    </a:moveTo>
                    <a:lnTo>
                      <a:pt x="71" y="19"/>
                    </a:lnTo>
                    <a:cubicBezTo>
                      <a:pt x="53" y="1"/>
                      <a:pt x="36" y="1"/>
                      <a:pt x="18" y="19"/>
                    </a:cubicBezTo>
                    <a:lnTo>
                      <a:pt x="18" y="19"/>
                    </a:lnTo>
                    <a:cubicBezTo>
                      <a:pt x="0" y="36"/>
                      <a:pt x="0" y="54"/>
                      <a:pt x="18" y="72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27" y="81"/>
                      <a:pt x="36" y="81"/>
                      <a:pt x="53" y="72"/>
                    </a:cubicBezTo>
                    <a:lnTo>
                      <a:pt x="53" y="81"/>
                    </a:lnTo>
                    <a:lnTo>
                      <a:pt x="62" y="99"/>
                    </a:lnTo>
                    <a:cubicBezTo>
                      <a:pt x="89" y="134"/>
                      <a:pt x="116" y="170"/>
                      <a:pt x="133" y="214"/>
                    </a:cubicBezTo>
                    <a:cubicBezTo>
                      <a:pt x="178" y="338"/>
                      <a:pt x="204" y="472"/>
                      <a:pt x="195" y="614"/>
                    </a:cubicBezTo>
                    <a:cubicBezTo>
                      <a:pt x="178" y="747"/>
                      <a:pt x="151" y="880"/>
                      <a:pt x="107" y="1013"/>
                    </a:cubicBezTo>
                    <a:cubicBezTo>
                      <a:pt x="71" y="1120"/>
                      <a:pt x="44" y="1191"/>
                      <a:pt x="44" y="1191"/>
                    </a:cubicBezTo>
                    <a:cubicBezTo>
                      <a:pt x="36" y="1218"/>
                      <a:pt x="36" y="1244"/>
                      <a:pt x="53" y="1253"/>
                    </a:cubicBezTo>
                    <a:cubicBezTo>
                      <a:pt x="71" y="1253"/>
                      <a:pt x="89" y="1235"/>
                      <a:pt x="98" y="1209"/>
                    </a:cubicBezTo>
                    <a:cubicBezTo>
                      <a:pt x="98" y="1209"/>
                      <a:pt x="124" y="1138"/>
                      <a:pt x="160" y="1022"/>
                    </a:cubicBezTo>
                    <a:cubicBezTo>
                      <a:pt x="195" y="889"/>
                      <a:pt x="222" y="756"/>
                      <a:pt x="231" y="614"/>
                    </a:cubicBezTo>
                    <a:cubicBezTo>
                      <a:pt x="240" y="472"/>
                      <a:pt x="213" y="329"/>
                      <a:pt x="160" y="196"/>
                    </a:cubicBezTo>
                    <a:cubicBezTo>
                      <a:pt x="142" y="152"/>
                      <a:pt x="116" y="116"/>
                      <a:pt x="89" y="81"/>
                    </a:cubicBezTo>
                    <a:lnTo>
                      <a:pt x="71" y="54"/>
                    </a:lnTo>
                    <a:lnTo>
                      <a:pt x="71" y="54"/>
                    </a:lnTo>
                    <a:cubicBezTo>
                      <a:pt x="80" y="45"/>
                      <a:pt x="80" y="36"/>
                      <a:pt x="80" y="2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3" name="Google Shape;12783;p21"/>
              <p:cNvSpPr/>
              <p:nvPr/>
            </p:nvSpPr>
            <p:spPr>
              <a:xfrm>
                <a:off x="8675044" y="4234600"/>
                <a:ext cx="99313" cy="24729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312" extrusionOk="0">
                    <a:moveTo>
                      <a:pt x="1181" y="160"/>
                    </a:moveTo>
                    <a:lnTo>
                      <a:pt x="1190" y="169"/>
                    </a:lnTo>
                    <a:cubicBezTo>
                      <a:pt x="1199" y="178"/>
                      <a:pt x="1226" y="178"/>
                      <a:pt x="1235" y="169"/>
                    </a:cubicBezTo>
                    <a:lnTo>
                      <a:pt x="1244" y="160"/>
                    </a:lnTo>
                    <a:cubicBezTo>
                      <a:pt x="1252" y="143"/>
                      <a:pt x="1252" y="125"/>
                      <a:pt x="1235" y="107"/>
                    </a:cubicBezTo>
                    <a:lnTo>
                      <a:pt x="1226" y="107"/>
                    </a:lnTo>
                    <a:lnTo>
                      <a:pt x="1226" y="107"/>
                    </a:lnTo>
                    <a:cubicBezTo>
                      <a:pt x="1208" y="107"/>
                      <a:pt x="1199" y="107"/>
                      <a:pt x="1181" y="107"/>
                    </a:cubicBezTo>
                    <a:lnTo>
                      <a:pt x="1181" y="107"/>
                    </a:lnTo>
                    <a:lnTo>
                      <a:pt x="1155" y="98"/>
                    </a:lnTo>
                    <a:cubicBezTo>
                      <a:pt x="1110" y="72"/>
                      <a:pt x="1075" y="54"/>
                      <a:pt x="1022" y="45"/>
                    </a:cubicBezTo>
                    <a:cubicBezTo>
                      <a:pt x="888" y="9"/>
                      <a:pt x="746" y="1"/>
                      <a:pt x="604" y="27"/>
                    </a:cubicBezTo>
                    <a:cubicBezTo>
                      <a:pt x="471" y="54"/>
                      <a:pt x="338" y="98"/>
                      <a:pt x="213" y="160"/>
                    </a:cubicBezTo>
                    <a:cubicBezTo>
                      <a:pt x="107" y="214"/>
                      <a:pt x="45" y="249"/>
                      <a:pt x="45" y="249"/>
                    </a:cubicBezTo>
                    <a:cubicBezTo>
                      <a:pt x="18" y="258"/>
                      <a:pt x="0" y="285"/>
                      <a:pt x="9" y="294"/>
                    </a:cubicBezTo>
                    <a:cubicBezTo>
                      <a:pt x="9" y="311"/>
                      <a:pt x="45" y="311"/>
                      <a:pt x="71" y="294"/>
                    </a:cubicBezTo>
                    <a:cubicBezTo>
                      <a:pt x="71" y="294"/>
                      <a:pt x="133" y="258"/>
                      <a:pt x="231" y="214"/>
                    </a:cubicBezTo>
                    <a:cubicBezTo>
                      <a:pt x="355" y="152"/>
                      <a:pt x="480" y="98"/>
                      <a:pt x="613" y="72"/>
                    </a:cubicBezTo>
                    <a:cubicBezTo>
                      <a:pt x="746" y="45"/>
                      <a:pt x="888" y="45"/>
                      <a:pt x="1013" y="81"/>
                    </a:cubicBezTo>
                    <a:cubicBezTo>
                      <a:pt x="1057" y="89"/>
                      <a:pt x="1101" y="107"/>
                      <a:pt x="1137" y="125"/>
                    </a:cubicBezTo>
                    <a:lnTo>
                      <a:pt x="1164" y="143"/>
                    </a:lnTo>
                    <a:lnTo>
                      <a:pt x="1164" y="143"/>
                    </a:lnTo>
                    <a:cubicBezTo>
                      <a:pt x="1164" y="143"/>
                      <a:pt x="1173" y="152"/>
                      <a:pt x="1181" y="16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4" name="Google Shape;12784;p21"/>
              <p:cNvSpPr/>
              <p:nvPr/>
            </p:nvSpPr>
            <p:spPr>
              <a:xfrm>
                <a:off x="8664503" y="4262658"/>
                <a:ext cx="154716" cy="47477"/>
              </a:xfrm>
              <a:custGeom>
                <a:avLst/>
                <a:gdLst/>
                <a:ahLst/>
                <a:cxnLst/>
                <a:rect l="l" t="t" r="r" b="b"/>
                <a:pathLst>
                  <a:path w="1952" h="599" extrusionOk="0">
                    <a:moveTo>
                      <a:pt x="1602" y="0"/>
                    </a:moveTo>
                    <a:cubicBezTo>
                      <a:pt x="1566" y="0"/>
                      <a:pt x="1528" y="3"/>
                      <a:pt x="1492" y="11"/>
                    </a:cubicBezTo>
                    <a:cubicBezTo>
                      <a:pt x="1342" y="40"/>
                      <a:pt x="1091" y="76"/>
                      <a:pt x="858" y="76"/>
                    </a:cubicBezTo>
                    <a:cubicBezTo>
                      <a:pt x="732" y="76"/>
                      <a:pt x="611" y="65"/>
                      <a:pt x="515" y="37"/>
                    </a:cubicBezTo>
                    <a:cubicBezTo>
                      <a:pt x="454" y="18"/>
                      <a:pt x="394" y="8"/>
                      <a:pt x="339" y="8"/>
                    </a:cubicBezTo>
                    <a:cubicBezTo>
                      <a:pt x="144" y="8"/>
                      <a:pt x="1" y="122"/>
                      <a:pt x="35" y="295"/>
                    </a:cubicBezTo>
                    <a:cubicBezTo>
                      <a:pt x="144" y="478"/>
                      <a:pt x="337" y="599"/>
                      <a:pt x="551" y="599"/>
                    </a:cubicBezTo>
                    <a:cubicBezTo>
                      <a:pt x="566" y="599"/>
                      <a:pt x="580" y="598"/>
                      <a:pt x="595" y="597"/>
                    </a:cubicBezTo>
                    <a:cubicBezTo>
                      <a:pt x="995" y="579"/>
                      <a:pt x="1528" y="402"/>
                      <a:pt x="1758" y="233"/>
                    </a:cubicBezTo>
                    <a:cubicBezTo>
                      <a:pt x="1952" y="92"/>
                      <a:pt x="1790" y="0"/>
                      <a:pt x="1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5" name="Google Shape;12785;p21"/>
              <p:cNvSpPr/>
              <p:nvPr/>
            </p:nvSpPr>
            <p:spPr>
              <a:xfrm>
                <a:off x="8593328" y="4167864"/>
                <a:ext cx="156380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564" extrusionOk="0">
                    <a:moveTo>
                      <a:pt x="73" y="0"/>
                    </a:moveTo>
                    <a:cubicBezTo>
                      <a:pt x="28" y="0"/>
                      <a:pt x="1" y="87"/>
                      <a:pt x="1" y="336"/>
                    </a:cubicBezTo>
                    <a:cubicBezTo>
                      <a:pt x="1" y="1113"/>
                      <a:pt x="387" y="1563"/>
                      <a:pt x="988" y="1563"/>
                    </a:cubicBezTo>
                    <a:cubicBezTo>
                      <a:pt x="1005" y="1563"/>
                      <a:pt x="1022" y="1563"/>
                      <a:pt x="1040" y="1562"/>
                    </a:cubicBezTo>
                    <a:cubicBezTo>
                      <a:pt x="1386" y="1553"/>
                      <a:pt x="1973" y="1260"/>
                      <a:pt x="1626" y="1224"/>
                    </a:cubicBezTo>
                    <a:cubicBezTo>
                      <a:pt x="1271" y="1189"/>
                      <a:pt x="1333" y="1118"/>
                      <a:pt x="1004" y="789"/>
                    </a:cubicBezTo>
                    <a:cubicBezTo>
                      <a:pt x="667" y="470"/>
                      <a:pt x="623" y="585"/>
                      <a:pt x="401" y="372"/>
                    </a:cubicBezTo>
                    <a:cubicBezTo>
                      <a:pt x="268" y="234"/>
                      <a:pt x="146" y="0"/>
                      <a:pt x="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786" name="Google Shape;12786;p21"/>
          <p:cNvGrpSpPr/>
          <p:nvPr/>
        </p:nvGrpSpPr>
        <p:grpSpPr>
          <a:xfrm>
            <a:off x="8169046" y="3617156"/>
            <a:ext cx="964160" cy="1507447"/>
            <a:chOff x="8169046" y="3617156"/>
            <a:chExt cx="964160" cy="1507447"/>
          </a:xfrm>
        </p:grpSpPr>
        <p:sp>
          <p:nvSpPr>
            <p:cNvPr id="12787" name="Google Shape;12787;p21"/>
            <p:cNvSpPr/>
            <p:nvPr/>
          </p:nvSpPr>
          <p:spPr>
            <a:xfrm rot="616258">
              <a:off x="9030207" y="4300452"/>
              <a:ext cx="45437" cy="79181"/>
            </a:xfrm>
            <a:custGeom>
              <a:avLst/>
              <a:gdLst/>
              <a:ahLst/>
              <a:cxnLst/>
              <a:rect l="l" t="t" r="r" b="b"/>
              <a:pathLst>
                <a:path w="1970" h="3433" extrusionOk="0">
                  <a:moveTo>
                    <a:pt x="754" y="0"/>
                  </a:moveTo>
                  <a:cubicBezTo>
                    <a:pt x="628" y="0"/>
                    <a:pt x="482" y="53"/>
                    <a:pt x="352" y="151"/>
                  </a:cubicBezTo>
                  <a:cubicBezTo>
                    <a:pt x="70" y="291"/>
                    <a:pt x="0" y="643"/>
                    <a:pt x="70" y="995"/>
                  </a:cubicBezTo>
                  <a:cubicBezTo>
                    <a:pt x="141" y="1065"/>
                    <a:pt x="141" y="1206"/>
                    <a:pt x="281" y="1276"/>
                  </a:cubicBezTo>
                  <a:cubicBezTo>
                    <a:pt x="563" y="1417"/>
                    <a:pt x="563" y="1698"/>
                    <a:pt x="422" y="2050"/>
                  </a:cubicBezTo>
                  <a:cubicBezTo>
                    <a:pt x="352" y="2261"/>
                    <a:pt x="352" y="2543"/>
                    <a:pt x="281" y="2824"/>
                  </a:cubicBezTo>
                  <a:cubicBezTo>
                    <a:pt x="211" y="3035"/>
                    <a:pt x="352" y="3246"/>
                    <a:pt x="563" y="3387"/>
                  </a:cubicBezTo>
                  <a:cubicBezTo>
                    <a:pt x="650" y="3416"/>
                    <a:pt x="750" y="3433"/>
                    <a:pt x="846" y="3433"/>
                  </a:cubicBezTo>
                  <a:cubicBezTo>
                    <a:pt x="983" y="3433"/>
                    <a:pt x="1114" y="3399"/>
                    <a:pt x="1196" y="3316"/>
                  </a:cubicBezTo>
                  <a:cubicBezTo>
                    <a:pt x="1688" y="2965"/>
                    <a:pt x="1970" y="2331"/>
                    <a:pt x="1829" y="1769"/>
                  </a:cubicBezTo>
                  <a:cubicBezTo>
                    <a:pt x="1688" y="1206"/>
                    <a:pt x="1337" y="714"/>
                    <a:pt x="1055" y="221"/>
                  </a:cubicBezTo>
                  <a:cubicBezTo>
                    <a:pt x="1018" y="70"/>
                    <a:pt x="899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21"/>
            <p:cNvSpPr/>
            <p:nvPr/>
          </p:nvSpPr>
          <p:spPr>
            <a:xfrm rot="616258">
              <a:off x="8837618" y="5024240"/>
              <a:ext cx="60060" cy="42047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21"/>
            <p:cNvSpPr/>
            <p:nvPr/>
          </p:nvSpPr>
          <p:spPr>
            <a:xfrm rot="616258">
              <a:off x="8694469" y="5064600"/>
              <a:ext cx="37342" cy="57131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21"/>
            <p:cNvSpPr/>
            <p:nvPr/>
          </p:nvSpPr>
          <p:spPr>
            <a:xfrm rot="616258">
              <a:off x="8727311" y="4509062"/>
              <a:ext cx="48712" cy="34089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21"/>
            <p:cNvSpPr/>
            <p:nvPr/>
          </p:nvSpPr>
          <p:spPr>
            <a:xfrm rot="616258">
              <a:off x="9043702" y="4410054"/>
              <a:ext cx="50327" cy="34482"/>
            </a:xfrm>
            <a:custGeom>
              <a:avLst/>
              <a:gdLst/>
              <a:ahLst/>
              <a:cxnLst/>
              <a:rect l="l" t="t" r="r" b="b"/>
              <a:pathLst>
                <a:path w="2182" h="1495" extrusionOk="0">
                  <a:moveTo>
                    <a:pt x="1352" y="1"/>
                  </a:moveTo>
                  <a:cubicBezTo>
                    <a:pt x="1276" y="1"/>
                    <a:pt x="1199" y="15"/>
                    <a:pt x="1126" y="44"/>
                  </a:cubicBezTo>
                  <a:cubicBezTo>
                    <a:pt x="422" y="185"/>
                    <a:pt x="0" y="537"/>
                    <a:pt x="141" y="959"/>
                  </a:cubicBezTo>
                  <a:cubicBezTo>
                    <a:pt x="252" y="1293"/>
                    <a:pt x="584" y="1495"/>
                    <a:pt x="961" y="1495"/>
                  </a:cubicBezTo>
                  <a:cubicBezTo>
                    <a:pt x="1061" y="1495"/>
                    <a:pt x="1164" y="1481"/>
                    <a:pt x="1267" y="1451"/>
                  </a:cubicBezTo>
                  <a:cubicBezTo>
                    <a:pt x="1829" y="1381"/>
                    <a:pt x="2181" y="959"/>
                    <a:pt x="2040" y="537"/>
                  </a:cubicBezTo>
                  <a:cubicBezTo>
                    <a:pt x="1929" y="203"/>
                    <a:pt x="1642" y="1"/>
                    <a:pt x="1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21"/>
            <p:cNvSpPr/>
            <p:nvPr/>
          </p:nvSpPr>
          <p:spPr>
            <a:xfrm rot="616258">
              <a:off x="8687171" y="4621510"/>
              <a:ext cx="51941" cy="49174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21"/>
            <p:cNvSpPr/>
            <p:nvPr/>
          </p:nvSpPr>
          <p:spPr>
            <a:xfrm rot="616258">
              <a:off x="8350994" y="4948348"/>
              <a:ext cx="37342" cy="41839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21"/>
            <p:cNvSpPr/>
            <p:nvPr/>
          </p:nvSpPr>
          <p:spPr>
            <a:xfrm rot="616258">
              <a:off x="8991591" y="4777764"/>
              <a:ext cx="47075" cy="49681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21"/>
            <p:cNvSpPr/>
            <p:nvPr/>
          </p:nvSpPr>
          <p:spPr>
            <a:xfrm rot="616258">
              <a:off x="9042076" y="4237457"/>
              <a:ext cx="53579" cy="32267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21"/>
            <p:cNvSpPr/>
            <p:nvPr/>
          </p:nvSpPr>
          <p:spPr>
            <a:xfrm rot="616258">
              <a:off x="9013945" y="4527116"/>
              <a:ext cx="35727" cy="38772"/>
            </a:xfrm>
            <a:custGeom>
              <a:avLst/>
              <a:gdLst/>
              <a:ahLst/>
              <a:cxnLst/>
              <a:rect l="l" t="t" r="r" b="b"/>
              <a:pathLst>
                <a:path w="1549" h="1681" extrusionOk="0">
                  <a:moveTo>
                    <a:pt x="726" y="1"/>
                  </a:moveTo>
                  <a:cubicBezTo>
                    <a:pt x="671" y="1"/>
                    <a:pt x="616" y="11"/>
                    <a:pt x="563" y="32"/>
                  </a:cubicBezTo>
                  <a:cubicBezTo>
                    <a:pt x="141" y="173"/>
                    <a:pt x="1" y="524"/>
                    <a:pt x="141" y="876"/>
                  </a:cubicBezTo>
                  <a:cubicBezTo>
                    <a:pt x="201" y="1355"/>
                    <a:pt x="516" y="1681"/>
                    <a:pt x="825" y="1681"/>
                  </a:cubicBezTo>
                  <a:cubicBezTo>
                    <a:pt x="879" y="1681"/>
                    <a:pt x="933" y="1671"/>
                    <a:pt x="985" y="1650"/>
                  </a:cubicBezTo>
                  <a:cubicBezTo>
                    <a:pt x="1337" y="1509"/>
                    <a:pt x="1548" y="1087"/>
                    <a:pt x="1408" y="735"/>
                  </a:cubicBezTo>
                  <a:cubicBezTo>
                    <a:pt x="1348" y="317"/>
                    <a:pt x="1035" y="1"/>
                    <a:pt x="7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21"/>
            <p:cNvSpPr/>
            <p:nvPr/>
          </p:nvSpPr>
          <p:spPr>
            <a:xfrm rot="616258">
              <a:off x="8575592" y="4510684"/>
              <a:ext cx="43823" cy="30860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21"/>
            <p:cNvSpPr/>
            <p:nvPr/>
          </p:nvSpPr>
          <p:spPr>
            <a:xfrm rot="616258">
              <a:off x="8895872" y="4863743"/>
              <a:ext cx="45460" cy="27447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21"/>
            <p:cNvSpPr/>
            <p:nvPr/>
          </p:nvSpPr>
          <p:spPr>
            <a:xfrm rot="616258">
              <a:off x="8171187" y="5031510"/>
              <a:ext cx="38956" cy="27516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21"/>
            <p:cNvSpPr/>
            <p:nvPr/>
          </p:nvSpPr>
          <p:spPr>
            <a:xfrm rot="616258">
              <a:off x="8972452" y="5039243"/>
              <a:ext cx="34113" cy="31091"/>
            </a:xfrm>
            <a:custGeom>
              <a:avLst/>
              <a:gdLst/>
              <a:ahLst/>
              <a:cxnLst/>
              <a:rect l="l" t="t" r="r" b="b"/>
              <a:pathLst>
                <a:path w="1479" h="1348" extrusionOk="0">
                  <a:moveTo>
                    <a:pt x="493" y="1"/>
                  </a:moveTo>
                  <a:cubicBezTo>
                    <a:pt x="212" y="71"/>
                    <a:pt x="1" y="423"/>
                    <a:pt x="142" y="704"/>
                  </a:cubicBezTo>
                  <a:cubicBezTo>
                    <a:pt x="142" y="1083"/>
                    <a:pt x="424" y="1348"/>
                    <a:pt x="787" y="1348"/>
                  </a:cubicBezTo>
                  <a:cubicBezTo>
                    <a:pt x="829" y="1348"/>
                    <a:pt x="872" y="1344"/>
                    <a:pt x="915" y="1337"/>
                  </a:cubicBezTo>
                  <a:cubicBezTo>
                    <a:pt x="1197" y="1337"/>
                    <a:pt x="1478" y="1056"/>
                    <a:pt x="1408" y="704"/>
                  </a:cubicBezTo>
                  <a:cubicBezTo>
                    <a:pt x="1267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21"/>
            <p:cNvSpPr/>
            <p:nvPr/>
          </p:nvSpPr>
          <p:spPr>
            <a:xfrm rot="616258">
              <a:off x="8857324" y="4761782"/>
              <a:ext cx="30837" cy="38241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21"/>
            <p:cNvSpPr/>
            <p:nvPr/>
          </p:nvSpPr>
          <p:spPr>
            <a:xfrm rot="616258">
              <a:off x="8213969" y="4866205"/>
              <a:ext cx="42208" cy="22534"/>
            </a:xfrm>
            <a:custGeom>
              <a:avLst/>
              <a:gdLst/>
              <a:ahLst/>
              <a:cxnLst/>
              <a:rect l="l" t="t" r="r" b="b"/>
              <a:pathLst>
                <a:path w="1830" h="977" extrusionOk="0">
                  <a:moveTo>
                    <a:pt x="493" y="0"/>
                  </a:moveTo>
                  <a:cubicBezTo>
                    <a:pt x="141" y="71"/>
                    <a:pt x="0" y="422"/>
                    <a:pt x="211" y="704"/>
                  </a:cubicBezTo>
                  <a:cubicBezTo>
                    <a:pt x="397" y="889"/>
                    <a:pt x="661" y="977"/>
                    <a:pt x="921" y="977"/>
                  </a:cubicBezTo>
                  <a:cubicBezTo>
                    <a:pt x="1153" y="977"/>
                    <a:pt x="1382" y="907"/>
                    <a:pt x="1548" y="774"/>
                  </a:cubicBezTo>
                  <a:cubicBezTo>
                    <a:pt x="1829" y="493"/>
                    <a:pt x="1689" y="71"/>
                    <a:pt x="1337" y="71"/>
                  </a:cubicBezTo>
                  <a:lnTo>
                    <a:pt x="1055" y="71"/>
                  </a:lnTo>
                  <a:cubicBezTo>
                    <a:pt x="844" y="71"/>
                    <a:pt x="704" y="71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21"/>
            <p:cNvSpPr/>
            <p:nvPr/>
          </p:nvSpPr>
          <p:spPr>
            <a:xfrm rot="616258">
              <a:off x="8471420" y="5031336"/>
              <a:ext cx="30860" cy="27862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21"/>
            <p:cNvSpPr/>
            <p:nvPr/>
          </p:nvSpPr>
          <p:spPr>
            <a:xfrm rot="616258">
              <a:off x="8299194" y="5030460"/>
              <a:ext cx="140925" cy="4866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21"/>
            <p:cNvSpPr/>
            <p:nvPr/>
          </p:nvSpPr>
          <p:spPr>
            <a:xfrm rot="616258">
              <a:off x="8846859" y="4527402"/>
              <a:ext cx="95741" cy="48874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21"/>
            <p:cNvSpPr/>
            <p:nvPr/>
          </p:nvSpPr>
          <p:spPr>
            <a:xfrm rot="616258">
              <a:off x="8982080" y="4147870"/>
              <a:ext cx="58423" cy="49358"/>
            </a:xfrm>
            <a:custGeom>
              <a:avLst/>
              <a:gdLst/>
              <a:ahLst/>
              <a:cxnLst/>
              <a:rect l="l" t="t" r="r" b="b"/>
              <a:pathLst>
                <a:path w="2533" h="2140" extrusionOk="0">
                  <a:moveTo>
                    <a:pt x="1253" y="0"/>
                  </a:moveTo>
                  <a:cubicBezTo>
                    <a:pt x="935" y="0"/>
                    <a:pt x="614" y="142"/>
                    <a:pt x="422" y="381"/>
                  </a:cubicBezTo>
                  <a:cubicBezTo>
                    <a:pt x="141" y="662"/>
                    <a:pt x="0" y="1084"/>
                    <a:pt x="282" y="1366"/>
                  </a:cubicBezTo>
                  <a:cubicBezTo>
                    <a:pt x="633" y="1858"/>
                    <a:pt x="1196" y="2139"/>
                    <a:pt x="1759" y="2139"/>
                  </a:cubicBezTo>
                  <a:cubicBezTo>
                    <a:pt x="2251" y="2139"/>
                    <a:pt x="2533" y="1858"/>
                    <a:pt x="2533" y="1436"/>
                  </a:cubicBezTo>
                  <a:cubicBezTo>
                    <a:pt x="2392" y="873"/>
                    <a:pt x="2111" y="451"/>
                    <a:pt x="1689" y="99"/>
                  </a:cubicBezTo>
                  <a:cubicBezTo>
                    <a:pt x="1553" y="32"/>
                    <a:pt x="1404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21"/>
            <p:cNvSpPr/>
            <p:nvPr/>
          </p:nvSpPr>
          <p:spPr>
            <a:xfrm rot="616258">
              <a:off x="9075725" y="4821185"/>
              <a:ext cx="51941" cy="66795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21"/>
            <p:cNvSpPr/>
            <p:nvPr/>
          </p:nvSpPr>
          <p:spPr>
            <a:xfrm rot="616258">
              <a:off x="8834376" y="4645167"/>
              <a:ext cx="66541" cy="53441"/>
            </a:xfrm>
            <a:custGeom>
              <a:avLst/>
              <a:gdLst/>
              <a:ahLst/>
              <a:cxnLst/>
              <a:rect l="l" t="t" r="r" b="b"/>
              <a:pathLst>
                <a:path w="2885" h="2317" extrusionOk="0">
                  <a:moveTo>
                    <a:pt x="2269" y="0"/>
                  </a:moveTo>
                  <a:cubicBezTo>
                    <a:pt x="2216" y="0"/>
                    <a:pt x="2163" y="9"/>
                    <a:pt x="2111" y="27"/>
                  </a:cubicBezTo>
                  <a:cubicBezTo>
                    <a:pt x="1829" y="97"/>
                    <a:pt x="1548" y="238"/>
                    <a:pt x="1478" y="519"/>
                  </a:cubicBezTo>
                  <a:cubicBezTo>
                    <a:pt x="1266" y="941"/>
                    <a:pt x="915" y="1223"/>
                    <a:pt x="493" y="1223"/>
                  </a:cubicBezTo>
                  <a:cubicBezTo>
                    <a:pt x="282" y="1293"/>
                    <a:pt x="141" y="1434"/>
                    <a:pt x="71" y="1645"/>
                  </a:cubicBezTo>
                  <a:cubicBezTo>
                    <a:pt x="0" y="1926"/>
                    <a:pt x="0" y="2208"/>
                    <a:pt x="282" y="2278"/>
                  </a:cubicBezTo>
                  <a:cubicBezTo>
                    <a:pt x="335" y="2305"/>
                    <a:pt x="384" y="2316"/>
                    <a:pt x="428" y="2316"/>
                  </a:cubicBezTo>
                  <a:cubicBezTo>
                    <a:pt x="614" y="2316"/>
                    <a:pt x="717" y="2110"/>
                    <a:pt x="774" y="1997"/>
                  </a:cubicBezTo>
                  <a:cubicBezTo>
                    <a:pt x="844" y="1856"/>
                    <a:pt x="844" y="1645"/>
                    <a:pt x="985" y="1574"/>
                  </a:cubicBezTo>
                  <a:cubicBezTo>
                    <a:pt x="1205" y="1728"/>
                    <a:pt x="1451" y="1800"/>
                    <a:pt x="1691" y="1800"/>
                  </a:cubicBezTo>
                  <a:cubicBezTo>
                    <a:pt x="2221" y="1800"/>
                    <a:pt x="2717" y="1452"/>
                    <a:pt x="2814" y="871"/>
                  </a:cubicBezTo>
                  <a:cubicBezTo>
                    <a:pt x="2884" y="660"/>
                    <a:pt x="2884" y="379"/>
                    <a:pt x="2744" y="238"/>
                  </a:cubicBezTo>
                  <a:cubicBezTo>
                    <a:pt x="2585" y="80"/>
                    <a:pt x="2427" y="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21"/>
            <p:cNvSpPr/>
            <p:nvPr/>
          </p:nvSpPr>
          <p:spPr>
            <a:xfrm rot="616258">
              <a:off x="8333957" y="4815667"/>
              <a:ext cx="71408" cy="36373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21"/>
            <p:cNvSpPr/>
            <p:nvPr/>
          </p:nvSpPr>
          <p:spPr>
            <a:xfrm rot="616258">
              <a:off x="9068399" y="4660950"/>
              <a:ext cx="56808" cy="31691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21"/>
            <p:cNvSpPr/>
            <p:nvPr/>
          </p:nvSpPr>
          <p:spPr>
            <a:xfrm rot="616258">
              <a:off x="9074112" y="4116408"/>
              <a:ext cx="37342" cy="60637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21"/>
            <p:cNvSpPr/>
            <p:nvPr/>
          </p:nvSpPr>
          <p:spPr>
            <a:xfrm rot="616258">
              <a:off x="8468980" y="4812428"/>
              <a:ext cx="35727" cy="44653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21"/>
            <p:cNvSpPr/>
            <p:nvPr/>
          </p:nvSpPr>
          <p:spPr>
            <a:xfrm rot="616258">
              <a:off x="9046133" y="4015434"/>
              <a:ext cx="35727" cy="42208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21"/>
            <p:cNvSpPr/>
            <p:nvPr/>
          </p:nvSpPr>
          <p:spPr>
            <a:xfrm rot="616258">
              <a:off x="9072869" y="3619249"/>
              <a:ext cx="27608" cy="45899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21"/>
            <p:cNvSpPr/>
            <p:nvPr/>
          </p:nvSpPr>
          <p:spPr>
            <a:xfrm rot="616258">
              <a:off x="8955321" y="4120835"/>
              <a:ext cx="35704" cy="35727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21"/>
            <p:cNvSpPr/>
            <p:nvPr/>
          </p:nvSpPr>
          <p:spPr>
            <a:xfrm rot="616258">
              <a:off x="8992610" y="3778472"/>
              <a:ext cx="37342" cy="31068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21"/>
            <p:cNvSpPr/>
            <p:nvPr/>
          </p:nvSpPr>
          <p:spPr>
            <a:xfrm rot="616258">
              <a:off x="8531314" y="4700970"/>
              <a:ext cx="24379" cy="33282"/>
            </a:xfrm>
            <a:custGeom>
              <a:avLst/>
              <a:gdLst/>
              <a:ahLst/>
              <a:cxnLst/>
              <a:rect l="l" t="t" r="r" b="b"/>
              <a:pathLst>
                <a:path w="1057" h="1443" extrusionOk="0">
                  <a:moveTo>
                    <a:pt x="501" y="0"/>
                  </a:moveTo>
                  <a:cubicBezTo>
                    <a:pt x="475" y="0"/>
                    <a:pt x="449" y="3"/>
                    <a:pt x="423" y="8"/>
                  </a:cubicBezTo>
                  <a:cubicBezTo>
                    <a:pt x="1" y="8"/>
                    <a:pt x="1" y="290"/>
                    <a:pt x="1" y="641"/>
                  </a:cubicBezTo>
                  <a:cubicBezTo>
                    <a:pt x="1" y="1068"/>
                    <a:pt x="213" y="1443"/>
                    <a:pt x="498" y="1443"/>
                  </a:cubicBezTo>
                  <a:cubicBezTo>
                    <a:pt x="542" y="1443"/>
                    <a:pt x="587" y="1434"/>
                    <a:pt x="634" y="1415"/>
                  </a:cubicBezTo>
                  <a:cubicBezTo>
                    <a:pt x="1056" y="1345"/>
                    <a:pt x="1056" y="1063"/>
                    <a:pt x="1056" y="712"/>
                  </a:cubicBezTo>
                  <a:cubicBezTo>
                    <a:pt x="1056" y="386"/>
                    <a:pt x="815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21"/>
            <p:cNvSpPr/>
            <p:nvPr/>
          </p:nvSpPr>
          <p:spPr>
            <a:xfrm rot="616258">
              <a:off x="9015143" y="4954150"/>
              <a:ext cx="30860" cy="30238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21"/>
            <p:cNvSpPr/>
            <p:nvPr/>
          </p:nvSpPr>
          <p:spPr>
            <a:xfrm rot="616258">
              <a:off x="9070357" y="3867458"/>
              <a:ext cx="27608" cy="17852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820" name="Google Shape;12820;p21"/>
            <p:cNvGrpSpPr/>
            <p:nvPr/>
          </p:nvGrpSpPr>
          <p:grpSpPr>
            <a:xfrm>
              <a:off x="8520901" y="4744949"/>
              <a:ext cx="316858" cy="307967"/>
              <a:chOff x="8512938" y="4744949"/>
              <a:chExt cx="316858" cy="307967"/>
            </a:xfrm>
          </p:grpSpPr>
          <p:sp>
            <p:nvSpPr>
              <p:cNvPr id="12821" name="Google Shape;12821;p21"/>
              <p:cNvSpPr/>
              <p:nvPr/>
            </p:nvSpPr>
            <p:spPr>
              <a:xfrm rot="10800000">
                <a:off x="8512938" y="4744949"/>
                <a:ext cx="316858" cy="307967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822" name="Google Shape;12822;p21"/>
              <p:cNvGrpSpPr/>
              <p:nvPr/>
            </p:nvGrpSpPr>
            <p:grpSpPr>
              <a:xfrm rot="10800000">
                <a:off x="8598127" y="4788674"/>
                <a:ext cx="149330" cy="189797"/>
                <a:chOff x="5152350" y="1627375"/>
                <a:chExt cx="61750" cy="78500"/>
              </a:xfrm>
            </p:grpSpPr>
            <p:sp>
              <p:nvSpPr>
                <p:cNvPr id="12823" name="Google Shape;12823;p21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4" name="Google Shape;12824;p21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5" name="Google Shape;12825;p21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6" name="Google Shape;12826;p21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7" name="Google Shape;12827;p21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8" name="Google Shape;12828;p21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9" name="Google Shape;12829;p21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0" name="Google Shape;12830;p21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1" name="Google Shape;12831;p21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2" name="Google Shape;12832;p21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3" name="Google Shape;12833;p21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4" name="Google Shape;12834;p21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5" name="Google Shape;12835;p21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6" name="Google Shape;12836;p21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7" name="Google Shape;12837;p21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8" name="Google Shape;12838;p21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9" name="Google Shape;12839;p21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40" name="Google Shape;12840;p21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2841" name="Google Shape;12841;p21"/>
            <p:cNvGrpSpPr/>
            <p:nvPr/>
          </p:nvGrpSpPr>
          <p:grpSpPr>
            <a:xfrm rot="-876666" flipH="1">
              <a:off x="8798064" y="4227478"/>
              <a:ext cx="241117" cy="209491"/>
              <a:chOff x="8560435" y="4067363"/>
              <a:chExt cx="279391" cy="242772"/>
            </a:xfrm>
          </p:grpSpPr>
          <p:sp>
            <p:nvSpPr>
              <p:cNvPr id="12842" name="Google Shape;12842;p21"/>
              <p:cNvSpPr/>
              <p:nvPr/>
            </p:nvSpPr>
            <p:spPr>
              <a:xfrm>
                <a:off x="8665850" y="4158591"/>
                <a:ext cx="173976" cy="131096"/>
              </a:xfrm>
              <a:custGeom>
                <a:avLst/>
                <a:gdLst/>
                <a:ahLst/>
                <a:cxnLst/>
                <a:rect l="l" t="t" r="r" b="b"/>
                <a:pathLst>
                  <a:path w="2195" h="1654" extrusionOk="0">
                    <a:moveTo>
                      <a:pt x="1689" y="1"/>
                    </a:moveTo>
                    <a:cubicBezTo>
                      <a:pt x="1564" y="1"/>
                      <a:pt x="1430" y="38"/>
                      <a:pt x="1306" y="98"/>
                    </a:cubicBezTo>
                    <a:cubicBezTo>
                      <a:pt x="933" y="276"/>
                      <a:pt x="782" y="622"/>
                      <a:pt x="400" y="826"/>
                    </a:cubicBezTo>
                    <a:cubicBezTo>
                      <a:pt x="27" y="1031"/>
                      <a:pt x="1" y="1333"/>
                      <a:pt x="1" y="1333"/>
                    </a:cubicBezTo>
                    <a:cubicBezTo>
                      <a:pt x="152" y="1573"/>
                      <a:pt x="418" y="1654"/>
                      <a:pt x="695" y="1654"/>
                    </a:cubicBezTo>
                    <a:cubicBezTo>
                      <a:pt x="887" y="1654"/>
                      <a:pt x="1085" y="1615"/>
                      <a:pt x="1253" y="1564"/>
                    </a:cubicBezTo>
                    <a:cubicBezTo>
                      <a:pt x="1653" y="1430"/>
                      <a:pt x="2194" y="1022"/>
                      <a:pt x="2186" y="613"/>
                    </a:cubicBezTo>
                    <a:cubicBezTo>
                      <a:pt x="2174" y="163"/>
                      <a:pt x="1950" y="1"/>
                      <a:pt x="16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3" name="Google Shape;12843;p21"/>
              <p:cNvSpPr/>
              <p:nvPr/>
            </p:nvSpPr>
            <p:spPr>
              <a:xfrm>
                <a:off x="8615917" y="4067363"/>
                <a:ext cx="136644" cy="196406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478" extrusionOk="0">
                    <a:moveTo>
                      <a:pt x="991" y="0"/>
                    </a:moveTo>
                    <a:cubicBezTo>
                      <a:pt x="813" y="0"/>
                      <a:pt x="352" y="102"/>
                      <a:pt x="142" y="592"/>
                    </a:cubicBezTo>
                    <a:cubicBezTo>
                      <a:pt x="0" y="956"/>
                      <a:pt x="0" y="1356"/>
                      <a:pt x="142" y="1720"/>
                    </a:cubicBezTo>
                    <a:cubicBezTo>
                      <a:pt x="308" y="2287"/>
                      <a:pt x="597" y="2478"/>
                      <a:pt x="871" y="2478"/>
                    </a:cubicBezTo>
                    <a:cubicBezTo>
                      <a:pt x="1185" y="2478"/>
                      <a:pt x="1479" y="2227"/>
                      <a:pt x="1545" y="2004"/>
                    </a:cubicBezTo>
                    <a:cubicBezTo>
                      <a:pt x="1670" y="1604"/>
                      <a:pt x="1723" y="1178"/>
                      <a:pt x="1696" y="752"/>
                    </a:cubicBezTo>
                    <a:cubicBezTo>
                      <a:pt x="1670" y="396"/>
                      <a:pt x="1146" y="32"/>
                      <a:pt x="1048" y="6"/>
                    </a:cubicBezTo>
                    <a:cubicBezTo>
                      <a:pt x="1036" y="2"/>
                      <a:pt x="1016" y="0"/>
                      <a:pt x="9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4" name="Google Shape;12844;p21"/>
              <p:cNvSpPr/>
              <p:nvPr/>
            </p:nvSpPr>
            <p:spPr>
              <a:xfrm>
                <a:off x="8560435" y="4100098"/>
                <a:ext cx="96380" cy="152734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1927" extrusionOk="0">
                    <a:moveTo>
                      <a:pt x="416" y="1"/>
                    </a:moveTo>
                    <a:cubicBezTo>
                      <a:pt x="223" y="1"/>
                      <a:pt x="0" y="602"/>
                      <a:pt x="123" y="1005"/>
                    </a:cubicBezTo>
                    <a:cubicBezTo>
                      <a:pt x="220" y="1280"/>
                      <a:pt x="371" y="1538"/>
                      <a:pt x="567" y="1751"/>
                    </a:cubicBezTo>
                    <a:cubicBezTo>
                      <a:pt x="644" y="1828"/>
                      <a:pt x="709" y="1926"/>
                      <a:pt x="816" y="1926"/>
                    </a:cubicBezTo>
                    <a:cubicBezTo>
                      <a:pt x="845" y="1926"/>
                      <a:pt x="877" y="1919"/>
                      <a:pt x="913" y="1902"/>
                    </a:cubicBezTo>
                    <a:cubicBezTo>
                      <a:pt x="1082" y="1822"/>
                      <a:pt x="1215" y="1404"/>
                      <a:pt x="1029" y="978"/>
                    </a:cubicBezTo>
                    <a:cubicBezTo>
                      <a:pt x="842" y="552"/>
                      <a:pt x="620" y="10"/>
                      <a:pt x="425" y="1"/>
                    </a:cubicBezTo>
                    <a:cubicBezTo>
                      <a:pt x="422" y="1"/>
                      <a:pt x="419" y="1"/>
                      <a:pt x="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5" name="Google Shape;12845;p21"/>
              <p:cNvSpPr/>
              <p:nvPr/>
            </p:nvSpPr>
            <p:spPr>
              <a:xfrm>
                <a:off x="8606009" y="4156213"/>
                <a:ext cx="14901" cy="63012"/>
              </a:xfrm>
              <a:custGeom>
                <a:avLst/>
                <a:gdLst/>
                <a:ahLst/>
                <a:cxnLst/>
                <a:rect l="l" t="t" r="r" b="b"/>
                <a:pathLst>
                  <a:path w="188" h="795" extrusionOk="0">
                    <a:moveTo>
                      <a:pt x="50" y="0"/>
                    </a:moveTo>
                    <a:cubicBezTo>
                      <a:pt x="46" y="0"/>
                      <a:pt x="41" y="1"/>
                      <a:pt x="36" y="4"/>
                    </a:cubicBezTo>
                    <a:lnTo>
                      <a:pt x="27" y="4"/>
                    </a:lnTo>
                    <a:cubicBezTo>
                      <a:pt x="10" y="4"/>
                      <a:pt x="1" y="21"/>
                      <a:pt x="10" y="39"/>
                    </a:cubicBezTo>
                    <a:lnTo>
                      <a:pt x="10" y="57"/>
                    </a:lnTo>
                    <a:cubicBezTo>
                      <a:pt x="10" y="66"/>
                      <a:pt x="18" y="75"/>
                      <a:pt x="36" y="75"/>
                    </a:cubicBezTo>
                    <a:lnTo>
                      <a:pt x="45" y="93"/>
                    </a:lnTo>
                    <a:cubicBezTo>
                      <a:pt x="98" y="315"/>
                      <a:pt x="125" y="537"/>
                      <a:pt x="134" y="759"/>
                    </a:cubicBezTo>
                    <a:cubicBezTo>
                      <a:pt x="125" y="776"/>
                      <a:pt x="143" y="794"/>
                      <a:pt x="161" y="794"/>
                    </a:cubicBezTo>
                    <a:cubicBezTo>
                      <a:pt x="178" y="794"/>
                      <a:pt x="187" y="776"/>
                      <a:pt x="187" y="759"/>
                    </a:cubicBezTo>
                    <a:cubicBezTo>
                      <a:pt x="178" y="528"/>
                      <a:pt x="134" y="306"/>
                      <a:pt x="72" y="93"/>
                    </a:cubicBezTo>
                    <a:lnTo>
                      <a:pt x="72" y="66"/>
                    </a:lnTo>
                    <a:cubicBezTo>
                      <a:pt x="81" y="57"/>
                      <a:pt x="81" y="48"/>
                      <a:pt x="81" y="39"/>
                    </a:cubicBezTo>
                    <a:lnTo>
                      <a:pt x="81" y="21"/>
                    </a:lnTo>
                    <a:cubicBezTo>
                      <a:pt x="74" y="8"/>
                      <a:pt x="63" y="0"/>
                      <a:pt x="5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6" name="Google Shape;12846;p21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27" y="0"/>
                    </a:move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7" name="Google Shape;12847;p21"/>
              <p:cNvSpPr/>
              <p:nvPr/>
            </p:nvSpPr>
            <p:spPr>
              <a:xfrm>
                <a:off x="8631372" y="4123400"/>
                <a:ext cx="43038" cy="11992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13" extrusionOk="0">
                    <a:moveTo>
                      <a:pt x="507" y="0"/>
                    </a:move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12" y="1512"/>
                      <a:pt x="16" y="1512"/>
                      <a:pt x="19" y="1512"/>
                    </a:cubicBezTo>
                    <a:cubicBezTo>
                      <a:pt x="36" y="1512"/>
                      <a:pt x="57" y="1495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8" name="Google Shape;12848;p21"/>
              <p:cNvSpPr/>
              <p:nvPr/>
            </p:nvSpPr>
            <p:spPr>
              <a:xfrm>
                <a:off x="8642627" y="4106993"/>
                <a:ext cx="72602" cy="14472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26" extrusionOk="0">
                    <a:moveTo>
                      <a:pt x="870" y="1"/>
                    </a:moveTo>
                    <a:cubicBezTo>
                      <a:pt x="856" y="1"/>
                      <a:pt x="843" y="15"/>
                      <a:pt x="835" y="30"/>
                    </a:cubicBezTo>
                    <a:lnTo>
                      <a:pt x="835" y="39"/>
                    </a:lnTo>
                    <a:cubicBezTo>
                      <a:pt x="835" y="56"/>
                      <a:pt x="835" y="65"/>
                      <a:pt x="844" y="74"/>
                    </a:cubicBezTo>
                    <a:lnTo>
                      <a:pt x="835" y="118"/>
                    </a:lnTo>
                    <a:cubicBezTo>
                      <a:pt x="818" y="163"/>
                      <a:pt x="791" y="234"/>
                      <a:pt x="764" y="314"/>
                    </a:cubicBezTo>
                    <a:cubicBezTo>
                      <a:pt x="702" y="483"/>
                      <a:pt x="613" y="705"/>
                      <a:pt x="507" y="918"/>
                    </a:cubicBezTo>
                    <a:cubicBezTo>
                      <a:pt x="409" y="1131"/>
                      <a:pt x="285" y="1335"/>
                      <a:pt x="196" y="1486"/>
                    </a:cubicBezTo>
                    <a:cubicBezTo>
                      <a:pt x="107" y="1637"/>
                      <a:pt x="36" y="1735"/>
                      <a:pt x="36" y="1735"/>
                    </a:cubicBezTo>
                    <a:cubicBezTo>
                      <a:pt x="9" y="1779"/>
                      <a:pt x="1" y="1815"/>
                      <a:pt x="18" y="1824"/>
                    </a:cubicBezTo>
                    <a:cubicBezTo>
                      <a:pt x="19" y="1825"/>
                      <a:pt x="21" y="1825"/>
                      <a:pt x="23" y="1825"/>
                    </a:cubicBezTo>
                    <a:cubicBezTo>
                      <a:pt x="36" y="1825"/>
                      <a:pt x="66" y="1800"/>
                      <a:pt x="89" y="1762"/>
                    </a:cubicBezTo>
                    <a:cubicBezTo>
                      <a:pt x="89" y="1762"/>
                      <a:pt x="152" y="1664"/>
                      <a:pt x="240" y="1513"/>
                    </a:cubicBezTo>
                    <a:cubicBezTo>
                      <a:pt x="338" y="1362"/>
                      <a:pt x="445" y="1149"/>
                      <a:pt x="551" y="936"/>
                    </a:cubicBezTo>
                    <a:cubicBezTo>
                      <a:pt x="649" y="714"/>
                      <a:pt x="738" y="491"/>
                      <a:pt x="791" y="323"/>
                    </a:cubicBezTo>
                    <a:cubicBezTo>
                      <a:pt x="827" y="243"/>
                      <a:pt x="844" y="172"/>
                      <a:pt x="862" y="118"/>
                    </a:cubicBezTo>
                    <a:lnTo>
                      <a:pt x="880" y="83"/>
                    </a:lnTo>
                    <a:cubicBezTo>
                      <a:pt x="889" y="83"/>
                      <a:pt x="906" y="74"/>
                      <a:pt x="906" y="65"/>
                    </a:cubicBezTo>
                    <a:lnTo>
                      <a:pt x="906" y="47"/>
                    </a:lnTo>
                    <a:cubicBezTo>
                      <a:pt x="915" y="30"/>
                      <a:pt x="906" y="12"/>
                      <a:pt x="889" y="3"/>
                    </a:cubicBezTo>
                    <a:lnTo>
                      <a:pt x="880" y="3"/>
                    </a:lnTo>
                    <a:cubicBezTo>
                      <a:pt x="877" y="1"/>
                      <a:pt x="873" y="1"/>
                      <a:pt x="870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9" name="Google Shape;12849;p21"/>
              <p:cNvSpPr/>
              <p:nvPr/>
            </p:nvSpPr>
            <p:spPr>
              <a:xfrm>
                <a:off x="8651108" y="4177296"/>
                <a:ext cx="53580" cy="79101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98" extrusionOk="0">
                    <a:moveTo>
                      <a:pt x="624" y="1"/>
                    </a:moveTo>
                    <a:cubicBezTo>
                      <a:pt x="609" y="1"/>
                      <a:pt x="595" y="9"/>
                      <a:pt x="595" y="22"/>
                    </a:cubicBezTo>
                    <a:lnTo>
                      <a:pt x="595" y="31"/>
                    </a:lnTo>
                    <a:cubicBezTo>
                      <a:pt x="586" y="49"/>
                      <a:pt x="595" y="57"/>
                      <a:pt x="604" y="66"/>
                    </a:cubicBezTo>
                    <a:lnTo>
                      <a:pt x="586" y="102"/>
                    </a:lnTo>
                    <a:cubicBezTo>
                      <a:pt x="577" y="120"/>
                      <a:pt x="560" y="164"/>
                      <a:pt x="533" y="208"/>
                    </a:cubicBezTo>
                    <a:cubicBezTo>
                      <a:pt x="489" y="297"/>
                      <a:pt x="426" y="413"/>
                      <a:pt x="347" y="519"/>
                    </a:cubicBezTo>
                    <a:cubicBezTo>
                      <a:pt x="275" y="626"/>
                      <a:pt x="196" y="732"/>
                      <a:pt x="133" y="812"/>
                    </a:cubicBezTo>
                    <a:cubicBezTo>
                      <a:pt x="80" y="892"/>
                      <a:pt x="27" y="937"/>
                      <a:pt x="27" y="937"/>
                    </a:cubicBezTo>
                    <a:cubicBezTo>
                      <a:pt x="9" y="963"/>
                      <a:pt x="0" y="981"/>
                      <a:pt x="18" y="990"/>
                    </a:cubicBezTo>
                    <a:cubicBezTo>
                      <a:pt x="21" y="995"/>
                      <a:pt x="25" y="997"/>
                      <a:pt x="30" y="997"/>
                    </a:cubicBezTo>
                    <a:cubicBezTo>
                      <a:pt x="42" y="997"/>
                      <a:pt x="59" y="985"/>
                      <a:pt x="71" y="972"/>
                    </a:cubicBezTo>
                    <a:cubicBezTo>
                      <a:pt x="71" y="972"/>
                      <a:pt x="116" y="928"/>
                      <a:pt x="169" y="848"/>
                    </a:cubicBezTo>
                    <a:cubicBezTo>
                      <a:pt x="231" y="768"/>
                      <a:pt x="311" y="661"/>
                      <a:pt x="382" y="546"/>
                    </a:cubicBezTo>
                    <a:cubicBezTo>
                      <a:pt x="444" y="439"/>
                      <a:pt x="506" y="333"/>
                      <a:pt x="560" y="226"/>
                    </a:cubicBezTo>
                    <a:cubicBezTo>
                      <a:pt x="577" y="182"/>
                      <a:pt x="595" y="146"/>
                      <a:pt x="613" y="111"/>
                    </a:cubicBezTo>
                    <a:cubicBezTo>
                      <a:pt x="622" y="84"/>
                      <a:pt x="622" y="84"/>
                      <a:pt x="622" y="84"/>
                    </a:cubicBezTo>
                    <a:cubicBezTo>
                      <a:pt x="640" y="84"/>
                      <a:pt x="649" y="75"/>
                      <a:pt x="657" y="66"/>
                    </a:cubicBezTo>
                    <a:lnTo>
                      <a:pt x="657" y="49"/>
                    </a:lnTo>
                    <a:cubicBezTo>
                      <a:pt x="675" y="31"/>
                      <a:pt x="666" y="13"/>
                      <a:pt x="649" y="4"/>
                    </a:cubicBezTo>
                    <a:lnTo>
                      <a:pt x="640" y="4"/>
                    </a:lnTo>
                    <a:cubicBezTo>
                      <a:pt x="635" y="2"/>
                      <a:pt x="629" y="1"/>
                      <a:pt x="62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0" name="Google Shape;12850;p21"/>
              <p:cNvSpPr/>
              <p:nvPr/>
            </p:nvSpPr>
            <p:spPr>
              <a:xfrm>
                <a:off x="8655309" y="4158115"/>
                <a:ext cx="88058" cy="10391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11" extrusionOk="0">
                    <a:moveTo>
                      <a:pt x="1054" y="1"/>
                    </a:moveTo>
                    <a:cubicBezTo>
                      <a:pt x="1044" y="1"/>
                      <a:pt x="1036" y="5"/>
                      <a:pt x="1031" y="15"/>
                    </a:cubicBezTo>
                    <a:lnTo>
                      <a:pt x="1022" y="33"/>
                    </a:lnTo>
                    <a:cubicBezTo>
                      <a:pt x="1022" y="42"/>
                      <a:pt x="1022" y="51"/>
                      <a:pt x="1022" y="69"/>
                    </a:cubicBezTo>
                    <a:lnTo>
                      <a:pt x="1004" y="95"/>
                    </a:lnTo>
                    <a:cubicBezTo>
                      <a:pt x="986" y="131"/>
                      <a:pt x="951" y="184"/>
                      <a:pt x="906" y="246"/>
                    </a:cubicBezTo>
                    <a:cubicBezTo>
                      <a:pt x="809" y="397"/>
                      <a:pt x="702" y="539"/>
                      <a:pt x="587" y="672"/>
                    </a:cubicBezTo>
                    <a:cubicBezTo>
                      <a:pt x="471" y="815"/>
                      <a:pt x="356" y="948"/>
                      <a:pt x="222" y="1072"/>
                    </a:cubicBezTo>
                    <a:cubicBezTo>
                      <a:pt x="116" y="1170"/>
                      <a:pt x="45" y="1241"/>
                      <a:pt x="45" y="1241"/>
                    </a:cubicBezTo>
                    <a:cubicBezTo>
                      <a:pt x="18" y="1268"/>
                      <a:pt x="0" y="1294"/>
                      <a:pt x="9" y="1303"/>
                    </a:cubicBezTo>
                    <a:cubicBezTo>
                      <a:pt x="14" y="1308"/>
                      <a:pt x="20" y="1310"/>
                      <a:pt x="26" y="1310"/>
                    </a:cubicBezTo>
                    <a:cubicBezTo>
                      <a:pt x="43" y="1310"/>
                      <a:pt x="64" y="1296"/>
                      <a:pt x="89" y="1276"/>
                    </a:cubicBezTo>
                    <a:cubicBezTo>
                      <a:pt x="89" y="1276"/>
                      <a:pt x="160" y="1214"/>
                      <a:pt x="267" y="1108"/>
                    </a:cubicBezTo>
                    <a:cubicBezTo>
                      <a:pt x="365" y="1001"/>
                      <a:pt x="498" y="859"/>
                      <a:pt x="622" y="708"/>
                    </a:cubicBezTo>
                    <a:cubicBezTo>
                      <a:pt x="746" y="548"/>
                      <a:pt x="862" y="388"/>
                      <a:pt x="942" y="264"/>
                    </a:cubicBezTo>
                    <a:cubicBezTo>
                      <a:pt x="977" y="202"/>
                      <a:pt x="1013" y="157"/>
                      <a:pt x="1031" y="113"/>
                    </a:cubicBezTo>
                    <a:lnTo>
                      <a:pt x="1048" y="95"/>
                    </a:lnTo>
                    <a:lnTo>
                      <a:pt x="1048" y="86"/>
                    </a:lnTo>
                    <a:lnTo>
                      <a:pt x="1048" y="77"/>
                    </a:lnTo>
                    <a:cubicBezTo>
                      <a:pt x="1051" y="80"/>
                      <a:pt x="1055" y="81"/>
                      <a:pt x="1060" y="81"/>
                    </a:cubicBezTo>
                    <a:cubicBezTo>
                      <a:pt x="1071" y="81"/>
                      <a:pt x="1087" y="75"/>
                      <a:pt x="1093" y="69"/>
                    </a:cubicBezTo>
                    <a:lnTo>
                      <a:pt x="1093" y="51"/>
                    </a:lnTo>
                    <a:cubicBezTo>
                      <a:pt x="1111" y="33"/>
                      <a:pt x="1102" y="15"/>
                      <a:pt x="1084" y="6"/>
                    </a:cubicBezTo>
                    <a:lnTo>
                      <a:pt x="1075" y="6"/>
                    </a:lnTo>
                    <a:cubicBezTo>
                      <a:pt x="1068" y="3"/>
                      <a:pt x="1060" y="1"/>
                      <a:pt x="1054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1" name="Google Shape;12851;p21"/>
              <p:cNvSpPr/>
              <p:nvPr/>
            </p:nvSpPr>
            <p:spPr>
              <a:xfrm>
                <a:off x="8658083" y="4145355"/>
                <a:ext cx="121902" cy="123329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56" extrusionOk="0">
                    <a:moveTo>
                      <a:pt x="1498" y="1"/>
                    </a:moveTo>
                    <a:cubicBezTo>
                      <a:pt x="1489" y="1"/>
                      <a:pt x="1480" y="3"/>
                      <a:pt x="1475" y="7"/>
                    </a:cubicBezTo>
                    <a:lnTo>
                      <a:pt x="1466" y="25"/>
                    </a:lnTo>
                    <a:cubicBezTo>
                      <a:pt x="1458" y="34"/>
                      <a:pt x="1458" y="43"/>
                      <a:pt x="1466" y="61"/>
                    </a:cubicBezTo>
                    <a:lnTo>
                      <a:pt x="63" y="1464"/>
                    </a:lnTo>
                    <a:cubicBezTo>
                      <a:pt x="28" y="1500"/>
                      <a:pt x="1" y="1535"/>
                      <a:pt x="19" y="1553"/>
                    </a:cubicBezTo>
                    <a:cubicBezTo>
                      <a:pt x="20" y="1554"/>
                      <a:pt x="22" y="1555"/>
                      <a:pt x="25" y="1555"/>
                    </a:cubicBezTo>
                    <a:cubicBezTo>
                      <a:pt x="39" y="1555"/>
                      <a:pt x="69" y="1537"/>
                      <a:pt x="99" y="1500"/>
                    </a:cubicBezTo>
                    <a:lnTo>
                      <a:pt x="1484" y="87"/>
                    </a:lnTo>
                    <a:cubicBezTo>
                      <a:pt x="1493" y="87"/>
                      <a:pt x="1511" y="87"/>
                      <a:pt x="1520" y="79"/>
                    </a:cubicBezTo>
                    <a:lnTo>
                      <a:pt x="1529" y="70"/>
                    </a:lnTo>
                    <a:cubicBezTo>
                      <a:pt x="1537" y="52"/>
                      <a:pt x="1537" y="34"/>
                      <a:pt x="1529" y="16"/>
                    </a:cubicBezTo>
                    <a:lnTo>
                      <a:pt x="1520" y="7"/>
                    </a:lnTo>
                    <a:cubicBezTo>
                      <a:pt x="1515" y="3"/>
                      <a:pt x="1506" y="1"/>
                      <a:pt x="149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2" name="Google Shape;12852;p21"/>
              <p:cNvSpPr/>
              <p:nvPr/>
            </p:nvSpPr>
            <p:spPr>
              <a:xfrm>
                <a:off x="8666564" y="4220096"/>
                <a:ext cx="54293" cy="55165"/>
              </a:xfrm>
              <a:custGeom>
                <a:avLst/>
                <a:gdLst/>
                <a:ahLst/>
                <a:cxnLst/>
                <a:rect l="l" t="t" r="r" b="b"/>
                <a:pathLst>
                  <a:path w="685" h="696" extrusionOk="0">
                    <a:moveTo>
                      <a:pt x="644" y="0"/>
                    </a:moveTo>
                    <a:cubicBezTo>
                      <a:pt x="637" y="0"/>
                      <a:pt x="630" y="2"/>
                      <a:pt x="622" y="6"/>
                    </a:cubicBezTo>
                    <a:lnTo>
                      <a:pt x="613" y="15"/>
                    </a:lnTo>
                    <a:cubicBezTo>
                      <a:pt x="604" y="24"/>
                      <a:pt x="596" y="41"/>
                      <a:pt x="604" y="50"/>
                    </a:cubicBezTo>
                    <a:lnTo>
                      <a:pt x="578" y="68"/>
                    </a:lnTo>
                    <a:cubicBezTo>
                      <a:pt x="560" y="86"/>
                      <a:pt x="533" y="104"/>
                      <a:pt x="507" y="130"/>
                    </a:cubicBezTo>
                    <a:cubicBezTo>
                      <a:pt x="445" y="184"/>
                      <a:pt x="365" y="255"/>
                      <a:pt x="294" y="326"/>
                    </a:cubicBezTo>
                    <a:cubicBezTo>
                      <a:pt x="223" y="397"/>
                      <a:pt x="160" y="468"/>
                      <a:pt x="98" y="539"/>
                    </a:cubicBezTo>
                    <a:cubicBezTo>
                      <a:pt x="54" y="601"/>
                      <a:pt x="18" y="645"/>
                      <a:pt x="18" y="645"/>
                    </a:cubicBezTo>
                    <a:cubicBezTo>
                      <a:pt x="1" y="654"/>
                      <a:pt x="1" y="681"/>
                      <a:pt x="18" y="690"/>
                    </a:cubicBezTo>
                    <a:cubicBezTo>
                      <a:pt x="26" y="694"/>
                      <a:pt x="33" y="696"/>
                      <a:pt x="40" y="696"/>
                    </a:cubicBezTo>
                    <a:cubicBezTo>
                      <a:pt x="49" y="696"/>
                      <a:pt x="58" y="691"/>
                      <a:pt x="63" y="681"/>
                    </a:cubicBezTo>
                    <a:cubicBezTo>
                      <a:pt x="63" y="681"/>
                      <a:pt x="89" y="637"/>
                      <a:pt x="143" y="574"/>
                    </a:cubicBezTo>
                    <a:cubicBezTo>
                      <a:pt x="187" y="512"/>
                      <a:pt x="249" y="432"/>
                      <a:pt x="320" y="352"/>
                    </a:cubicBezTo>
                    <a:cubicBezTo>
                      <a:pt x="400" y="272"/>
                      <a:pt x="471" y="201"/>
                      <a:pt x="525" y="157"/>
                    </a:cubicBezTo>
                    <a:cubicBezTo>
                      <a:pt x="560" y="130"/>
                      <a:pt x="578" y="104"/>
                      <a:pt x="596" y="95"/>
                    </a:cubicBezTo>
                    <a:lnTo>
                      <a:pt x="622" y="77"/>
                    </a:lnTo>
                    <a:cubicBezTo>
                      <a:pt x="628" y="77"/>
                      <a:pt x="638" y="81"/>
                      <a:pt x="647" y="81"/>
                    </a:cubicBezTo>
                    <a:cubicBezTo>
                      <a:pt x="651" y="81"/>
                      <a:pt x="655" y="80"/>
                      <a:pt x="658" y="77"/>
                    </a:cubicBezTo>
                    <a:lnTo>
                      <a:pt x="667" y="68"/>
                    </a:lnTo>
                    <a:cubicBezTo>
                      <a:pt x="684" y="59"/>
                      <a:pt x="684" y="41"/>
                      <a:pt x="676" y="24"/>
                    </a:cubicBezTo>
                    <a:lnTo>
                      <a:pt x="667" y="15"/>
                    </a:lnTo>
                    <a:cubicBezTo>
                      <a:pt x="661" y="4"/>
                      <a:pt x="653" y="0"/>
                      <a:pt x="6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3" name="Google Shape;12853;p21"/>
              <p:cNvSpPr/>
              <p:nvPr/>
            </p:nvSpPr>
            <p:spPr>
              <a:xfrm>
                <a:off x="8673618" y="4194892"/>
                <a:ext cx="141558" cy="81479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28" extrusionOk="0">
                    <a:moveTo>
                      <a:pt x="1748" y="1"/>
                    </a:moveTo>
                    <a:cubicBezTo>
                      <a:pt x="1742" y="1"/>
                      <a:pt x="1737" y="2"/>
                      <a:pt x="1732" y="4"/>
                    </a:cubicBezTo>
                    <a:lnTo>
                      <a:pt x="1723" y="4"/>
                    </a:lnTo>
                    <a:cubicBezTo>
                      <a:pt x="1715" y="4"/>
                      <a:pt x="1706" y="13"/>
                      <a:pt x="1706" y="31"/>
                    </a:cubicBezTo>
                    <a:lnTo>
                      <a:pt x="1661" y="40"/>
                    </a:lnTo>
                    <a:cubicBezTo>
                      <a:pt x="1608" y="57"/>
                      <a:pt x="1537" y="75"/>
                      <a:pt x="1448" y="111"/>
                    </a:cubicBezTo>
                    <a:cubicBezTo>
                      <a:pt x="1368" y="137"/>
                      <a:pt x="1270" y="182"/>
                      <a:pt x="1164" y="217"/>
                    </a:cubicBezTo>
                    <a:cubicBezTo>
                      <a:pt x="1057" y="262"/>
                      <a:pt x="951" y="324"/>
                      <a:pt x="844" y="377"/>
                    </a:cubicBezTo>
                    <a:cubicBezTo>
                      <a:pt x="649" y="484"/>
                      <a:pt x="462" y="608"/>
                      <a:pt x="285" y="750"/>
                    </a:cubicBezTo>
                    <a:cubicBezTo>
                      <a:pt x="214" y="804"/>
                      <a:pt x="160" y="848"/>
                      <a:pt x="116" y="883"/>
                    </a:cubicBezTo>
                    <a:cubicBezTo>
                      <a:pt x="80" y="919"/>
                      <a:pt x="54" y="946"/>
                      <a:pt x="54" y="946"/>
                    </a:cubicBezTo>
                    <a:cubicBezTo>
                      <a:pt x="18" y="972"/>
                      <a:pt x="0" y="1008"/>
                      <a:pt x="9" y="1026"/>
                    </a:cubicBezTo>
                    <a:cubicBezTo>
                      <a:pt x="12" y="1027"/>
                      <a:pt x="16" y="1028"/>
                      <a:pt x="20" y="1028"/>
                    </a:cubicBezTo>
                    <a:cubicBezTo>
                      <a:pt x="39" y="1028"/>
                      <a:pt x="69" y="1011"/>
                      <a:pt x="98" y="981"/>
                    </a:cubicBezTo>
                    <a:cubicBezTo>
                      <a:pt x="98" y="981"/>
                      <a:pt x="116" y="963"/>
                      <a:pt x="160" y="928"/>
                    </a:cubicBezTo>
                    <a:cubicBezTo>
                      <a:pt x="196" y="892"/>
                      <a:pt x="258" y="848"/>
                      <a:pt x="320" y="786"/>
                    </a:cubicBezTo>
                    <a:cubicBezTo>
                      <a:pt x="498" y="653"/>
                      <a:pt x="675" y="528"/>
                      <a:pt x="871" y="413"/>
                    </a:cubicBezTo>
                    <a:cubicBezTo>
                      <a:pt x="968" y="359"/>
                      <a:pt x="1075" y="306"/>
                      <a:pt x="1182" y="253"/>
                    </a:cubicBezTo>
                    <a:cubicBezTo>
                      <a:pt x="1279" y="208"/>
                      <a:pt x="1377" y="164"/>
                      <a:pt x="1466" y="137"/>
                    </a:cubicBezTo>
                    <a:cubicBezTo>
                      <a:pt x="1546" y="102"/>
                      <a:pt x="1617" y="84"/>
                      <a:pt x="1670" y="66"/>
                    </a:cubicBezTo>
                    <a:lnTo>
                      <a:pt x="1715" y="57"/>
                    </a:lnTo>
                    <a:cubicBezTo>
                      <a:pt x="1715" y="66"/>
                      <a:pt x="1723" y="75"/>
                      <a:pt x="1741" y="75"/>
                    </a:cubicBezTo>
                    <a:lnTo>
                      <a:pt x="1750" y="75"/>
                    </a:lnTo>
                    <a:cubicBezTo>
                      <a:pt x="1768" y="66"/>
                      <a:pt x="1786" y="49"/>
                      <a:pt x="1777" y="31"/>
                    </a:cubicBezTo>
                    <a:lnTo>
                      <a:pt x="1777" y="22"/>
                    </a:lnTo>
                    <a:cubicBezTo>
                      <a:pt x="1777" y="9"/>
                      <a:pt x="1762" y="1"/>
                      <a:pt x="1748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4" name="Google Shape;12854;p21"/>
              <p:cNvSpPr/>
              <p:nvPr/>
            </p:nvSpPr>
            <p:spPr>
              <a:xfrm>
                <a:off x="8688360" y="4239990"/>
                <a:ext cx="62774" cy="41691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26" extrusionOk="0">
                    <a:moveTo>
                      <a:pt x="754" y="0"/>
                    </a:moveTo>
                    <a:cubicBezTo>
                      <a:pt x="748" y="0"/>
                      <a:pt x="743" y="1"/>
                      <a:pt x="738" y="4"/>
                    </a:cubicBezTo>
                    <a:lnTo>
                      <a:pt x="729" y="13"/>
                    </a:lnTo>
                    <a:cubicBezTo>
                      <a:pt x="720" y="13"/>
                      <a:pt x="711" y="30"/>
                      <a:pt x="711" y="39"/>
                    </a:cubicBezTo>
                    <a:lnTo>
                      <a:pt x="694" y="48"/>
                    </a:lnTo>
                    <a:cubicBezTo>
                      <a:pt x="454" y="164"/>
                      <a:pt x="232" y="306"/>
                      <a:pt x="19" y="474"/>
                    </a:cubicBezTo>
                    <a:cubicBezTo>
                      <a:pt x="1" y="483"/>
                      <a:pt x="1" y="501"/>
                      <a:pt x="10" y="519"/>
                    </a:cubicBezTo>
                    <a:cubicBezTo>
                      <a:pt x="14" y="523"/>
                      <a:pt x="23" y="525"/>
                      <a:pt x="32" y="525"/>
                    </a:cubicBezTo>
                    <a:cubicBezTo>
                      <a:pt x="41" y="525"/>
                      <a:pt x="50" y="523"/>
                      <a:pt x="54" y="519"/>
                    </a:cubicBezTo>
                    <a:cubicBezTo>
                      <a:pt x="258" y="350"/>
                      <a:pt x="472" y="199"/>
                      <a:pt x="711" y="84"/>
                    </a:cubicBezTo>
                    <a:lnTo>
                      <a:pt x="729" y="75"/>
                    </a:lnTo>
                    <a:lnTo>
                      <a:pt x="765" y="75"/>
                    </a:lnTo>
                    <a:cubicBezTo>
                      <a:pt x="782" y="66"/>
                      <a:pt x="791" y="48"/>
                      <a:pt x="791" y="30"/>
                    </a:cubicBezTo>
                    <a:lnTo>
                      <a:pt x="791" y="21"/>
                    </a:lnTo>
                    <a:cubicBezTo>
                      <a:pt x="785" y="8"/>
                      <a:pt x="769" y="0"/>
                      <a:pt x="75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5" name="Google Shape;12855;p21"/>
              <p:cNvSpPr/>
              <p:nvPr/>
            </p:nvSpPr>
            <p:spPr>
              <a:xfrm>
                <a:off x="8693036" y="4252196"/>
                <a:ext cx="58811" cy="22906"/>
              </a:xfrm>
              <a:custGeom>
                <a:avLst/>
                <a:gdLst/>
                <a:ahLst/>
                <a:cxnLst/>
                <a:rect l="l" t="t" r="r" b="b"/>
                <a:pathLst>
                  <a:path w="742" h="289" extrusionOk="0">
                    <a:moveTo>
                      <a:pt x="688" y="1"/>
                    </a:moveTo>
                    <a:cubicBezTo>
                      <a:pt x="670" y="1"/>
                      <a:pt x="661" y="18"/>
                      <a:pt x="661" y="27"/>
                    </a:cubicBezTo>
                    <a:lnTo>
                      <a:pt x="644" y="27"/>
                    </a:lnTo>
                    <a:cubicBezTo>
                      <a:pt x="430" y="63"/>
                      <a:pt x="217" y="134"/>
                      <a:pt x="31" y="232"/>
                    </a:cubicBezTo>
                    <a:cubicBezTo>
                      <a:pt x="0" y="247"/>
                      <a:pt x="22" y="288"/>
                      <a:pt x="46" y="288"/>
                    </a:cubicBezTo>
                    <a:cubicBezTo>
                      <a:pt x="50" y="288"/>
                      <a:pt x="54" y="287"/>
                      <a:pt x="57" y="285"/>
                    </a:cubicBezTo>
                    <a:cubicBezTo>
                      <a:pt x="235" y="178"/>
                      <a:pt x="439" y="98"/>
                      <a:pt x="644" y="63"/>
                    </a:cubicBezTo>
                    <a:lnTo>
                      <a:pt x="670" y="63"/>
                    </a:lnTo>
                    <a:cubicBezTo>
                      <a:pt x="670" y="72"/>
                      <a:pt x="688" y="81"/>
                      <a:pt x="697" y="81"/>
                    </a:cubicBezTo>
                    <a:lnTo>
                      <a:pt x="706" y="81"/>
                    </a:lnTo>
                    <a:cubicBezTo>
                      <a:pt x="732" y="81"/>
                      <a:pt x="741" y="63"/>
                      <a:pt x="741" y="45"/>
                    </a:cubicBezTo>
                    <a:lnTo>
                      <a:pt x="741" y="36"/>
                    </a:lnTo>
                    <a:cubicBezTo>
                      <a:pt x="741" y="10"/>
                      <a:pt x="723" y="1"/>
                      <a:pt x="706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6" name="Google Shape;12856;p21"/>
              <p:cNvSpPr/>
              <p:nvPr/>
            </p:nvSpPr>
            <p:spPr>
              <a:xfrm>
                <a:off x="8638426" y="4146860"/>
                <a:ext cx="26790" cy="98362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1" extrusionOk="0">
                    <a:moveTo>
                      <a:pt x="220" y="0"/>
                    </a:moveTo>
                    <a:cubicBezTo>
                      <a:pt x="212" y="0"/>
                      <a:pt x="203" y="3"/>
                      <a:pt x="196" y="6"/>
                    </a:cubicBezTo>
                    <a:lnTo>
                      <a:pt x="187" y="15"/>
                    </a:lnTo>
                    <a:cubicBezTo>
                      <a:pt x="178" y="24"/>
                      <a:pt x="169" y="42"/>
                      <a:pt x="178" y="60"/>
                    </a:cubicBezTo>
                    <a:cubicBezTo>
                      <a:pt x="187" y="68"/>
                      <a:pt x="205" y="77"/>
                      <a:pt x="213" y="77"/>
                    </a:cubicBezTo>
                    <a:lnTo>
                      <a:pt x="222" y="104"/>
                    </a:lnTo>
                    <a:cubicBezTo>
                      <a:pt x="249" y="139"/>
                      <a:pt x="258" y="184"/>
                      <a:pt x="267" y="228"/>
                    </a:cubicBezTo>
                    <a:cubicBezTo>
                      <a:pt x="302" y="362"/>
                      <a:pt x="293" y="504"/>
                      <a:pt x="267" y="628"/>
                    </a:cubicBezTo>
                    <a:cubicBezTo>
                      <a:pt x="231" y="761"/>
                      <a:pt x="178" y="894"/>
                      <a:pt x="107" y="1010"/>
                    </a:cubicBezTo>
                    <a:cubicBezTo>
                      <a:pt x="54" y="1108"/>
                      <a:pt x="18" y="1179"/>
                      <a:pt x="18" y="1179"/>
                    </a:cubicBezTo>
                    <a:cubicBezTo>
                      <a:pt x="0" y="1196"/>
                      <a:pt x="0" y="1232"/>
                      <a:pt x="18" y="1241"/>
                    </a:cubicBezTo>
                    <a:cubicBezTo>
                      <a:pt x="36" y="1241"/>
                      <a:pt x="54" y="1232"/>
                      <a:pt x="71" y="1205"/>
                    </a:cubicBezTo>
                    <a:cubicBezTo>
                      <a:pt x="71" y="1205"/>
                      <a:pt x="107" y="1134"/>
                      <a:pt x="160" y="1037"/>
                    </a:cubicBezTo>
                    <a:cubicBezTo>
                      <a:pt x="222" y="912"/>
                      <a:pt x="276" y="779"/>
                      <a:pt x="311" y="646"/>
                    </a:cubicBezTo>
                    <a:cubicBezTo>
                      <a:pt x="338" y="504"/>
                      <a:pt x="338" y="362"/>
                      <a:pt x="311" y="219"/>
                    </a:cubicBezTo>
                    <a:cubicBezTo>
                      <a:pt x="293" y="175"/>
                      <a:pt x="276" y="131"/>
                      <a:pt x="258" y="86"/>
                    </a:cubicBezTo>
                    <a:lnTo>
                      <a:pt x="249" y="68"/>
                    </a:lnTo>
                    <a:lnTo>
                      <a:pt x="249" y="60"/>
                    </a:lnTo>
                    <a:cubicBezTo>
                      <a:pt x="249" y="51"/>
                      <a:pt x="258" y="42"/>
                      <a:pt x="249" y="33"/>
                    </a:cubicBezTo>
                    <a:lnTo>
                      <a:pt x="249" y="15"/>
                    </a:lnTo>
                    <a:cubicBezTo>
                      <a:pt x="244" y="5"/>
                      <a:pt x="232" y="0"/>
                      <a:pt x="220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7" name="Google Shape;12857;p21"/>
              <p:cNvSpPr/>
              <p:nvPr/>
            </p:nvSpPr>
            <p:spPr>
              <a:xfrm>
                <a:off x="8627885" y="4126570"/>
                <a:ext cx="19022" cy="98996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49" extrusionOk="0">
                    <a:moveTo>
                      <a:pt x="44" y="0"/>
                    </a:moveTo>
                    <a:cubicBezTo>
                      <a:pt x="36" y="0"/>
                      <a:pt x="27" y="5"/>
                      <a:pt x="18" y="14"/>
                    </a:cubicBezTo>
                    <a:cubicBezTo>
                      <a:pt x="0" y="31"/>
                      <a:pt x="0" y="49"/>
                      <a:pt x="18" y="67"/>
                    </a:cubicBezTo>
                    <a:cubicBezTo>
                      <a:pt x="22" y="71"/>
                      <a:pt x="27" y="74"/>
                      <a:pt x="32" y="74"/>
                    </a:cubicBezTo>
                    <a:cubicBezTo>
                      <a:pt x="38" y="74"/>
                      <a:pt x="44" y="71"/>
                      <a:pt x="53" y="67"/>
                    </a:cubicBezTo>
                    <a:lnTo>
                      <a:pt x="53" y="76"/>
                    </a:lnTo>
                    <a:lnTo>
                      <a:pt x="62" y="94"/>
                    </a:lnTo>
                    <a:cubicBezTo>
                      <a:pt x="89" y="129"/>
                      <a:pt x="116" y="165"/>
                      <a:pt x="133" y="209"/>
                    </a:cubicBezTo>
                    <a:cubicBezTo>
                      <a:pt x="178" y="333"/>
                      <a:pt x="204" y="467"/>
                      <a:pt x="195" y="609"/>
                    </a:cubicBezTo>
                    <a:cubicBezTo>
                      <a:pt x="178" y="742"/>
                      <a:pt x="151" y="875"/>
                      <a:pt x="107" y="1008"/>
                    </a:cubicBezTo>
                    <a:cubicBezTo>
                      <a:pt x="71" y="1115"/>
                      <a:pt x="44" y="1186"/>
                      <a:pt x="44" y="1186"/>
                    </a:cubicBezTo>
                    <a:cubicBezTo>
                      <a:pt x="36" y="1213"/>
                      <a:pt x="36" y="1239"/>
                      <a:pt x="53" y="1248"/>
                    </a:cubicBezTo>
                    <a:cubicBezTo>
                      <a:pt x="71" y="1248"/>
                      <a:pt x="89" y="1230"/>
                      <a:pt x="98" y="1204"/>
                    </a:cubicBezTo>
                    <a:cubicBezTo>
                      <a:pt x="98" y="1204"/>
                      <a:pt x="124" y="1133"/>
                      <a:pt x="160" y="1017"/>
                    </a:cubicBezTo>
                    <a:cubicBezTo>
                      <a:pt x="195" y="884"/>
                      <a:pt x="222" y="751"/>
                      <a:pt x="231" y="609"/>
                    </a:cubicBezTo>
                    <a:cubicBezTo>
                      <a:pt x="240" y="467"/>
                      <a:pt x="213" y="324"/>
                      <a:pt x="160" y="191"/>
                    </a:cubicBezTo>
                    <a:cubicBezTo>
                      <a:pt x="142" y="147"/>
                      <a:pt x="116" y="111"/>
                      <a:pt x="89" y="76"/>
                    </a:cubicBezTo>
                    <a:lnTo>
                      <a:pt x="71" y="49"/>
                    </a:lnTo>
                    <a:cubicBezTo>
                      <a:pt x="80" y="40"/>
                      <a:pt x="80" y="31"/>
                      <a:pt x="80" y="22"/>
                    </a:cubicBezTo>
                    <a:lnTo>
                      <a:pt x="71" y="14"/>
                    </a:lnTo>
                    <a:cubicBezTo>
                      <a:pt x="62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8" name="Google Shape;12858;p21"/>
              <p:cNvSpPr/>
              <p:nvPr/>
            </p:nvSpPr>
            <p:spPr>
              <a:xfrm>
                <a:off x="8675044" y="4235472"/>
                <a:ext cx="99313" cy="23461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296" extrusionOk="0">
                    <a:moveTo>
                      <a:pt x="772" y="1"/>
                    </a:moveTo>
                    <a:cubicBezTo>
                      <a:pt x="716" y="1"/>
                      <a:pt x="660" y="6"/>
                      <a:pt x="604" y="16"/>
                    </a:cubicBezTo>
                    <a:cubicBezTo>
                      <a:pt x="471" y="43"/>
                      <a:pt x="338" y="87"/>
                      <a:pt x="213" y="149"/>
                    </a:cubicBezTo>
                    <a:cubicBezTo>
                      <a:pt x="107" y="203"/>
                      <a:pt x="45" y="238"/>
                      <a:pt x="45" y="238"/>
                    </a:cubicBezTo>
                    <a:cubicBezTo>
                      <a:pt x="18" y="247"/>
                      <a:pt x="0" y="274"/>
                      <a:pt x="9" y="283"/>
                    </a:cubicBezTo>
                    <a:cubicBezTo>
                      <a:pt x="9" y="292"/>
                      <a:pt x="18" y="296"/>
                      <a:pt x="30" y="296"/>
                    </a:cubicBezTo>
                    <a:cubicBezTo>
                      <a:pt x="42" y="296"/>
                      <a:pt x="58" y="292"/>
                      <a:pt x="71" y="283"/>
                    </a:cubicBezTo>
                    <a:cubicBezTo>
                      <a:pt x="71" y="283"/>
                      <a:pt x="133" y="247"/>
                      <a:pt x="231" y="203"/>
                    </a:cubicBezTo>
                    <a:cubicBezTo>
                      <a:pt x="355" y="141"/>
                      <a:pt x="480" y="87"/>
                      <a:pt x="613" y="61"/>
                    </a:cubicBezTo>
                    <a:cubicBezTo>
                      <a:pt x="675" y="48"/>
                      <a:pt x="739" y="42"/>
                      <a:pt x="802" y="42"/>
                    </a:cubicBezTo>
                    <a:cubicBezTo>
                      <a:pt x="874" y="42"/>
                      <a:pt x="946" y="50"/>
                      <a:pt x="1013" y="70"/>
                    </a:cubicBezTo>
                    <a:cubicBezTo>
                      <a:pt x="1057" y="78"/>
                      <a:pt x="1101" y="96"/>
                      <a:pt x="1137" y="114"/>
                    </a:cubicBezTo>
                    <a:lnTo>
                      <a:pt x="1164" y="132"/>
                    </a:lnTo>
                    <a:cubicBezTo>
                      <a:pt x="1164" y="132"/>
                      <a:pt x="1173" y="141"/>
                      <a:pt x="1181" y="149"/>
                    </a:cubicBezTo>
                    <a:lnTo>
                      <a:pt x="1190" y="158"/>
                    </a:lnTo>
                    <a:cubicBezTo>
                      <a:pt x="1195" y="163"/>
                      <a:pt x="1204" y="165"/>
                      <a:pt x="1212" y="165"/>
                    </a:cubicBezTo>
                    <a:cubicBezTo>
                      <a:pt x="1221" y="165"/>
                      <a:pt x="1230" y="163"/>
                      <a:pt x="1235" y="158"/>
                    </a:cubicBezTo>
                    <a:lnTo>
                      <a:pt x="1244" y="149"/>
                    </a:lnTo>
                    <a:cubicBezTo>
                      <a:pt x="1252" y="132"/>
                      <a:pt x="1252" y="114"/>
                      <a:pt x="1235" y="96"/>
                    </a:cubicBezTo>
                    <a:lnTo>
                      <a:pt x="1181" y="96"/>
                    </a:lnTo>
                    <a:lnTo>
                      <a:pt x="1155" y="87"/>
                    </a:lnTo>
                    <a:cubicBezTo>
                      <a:pt x="1110" y="61"/>
                      <a:pt x="1075" y="43"/>
                      <a:pt x="1022" y="34"/>
                    </a:cubicBezTo>
                    <a:cubicBezTo>
                      <a:pt x="941" y="12"/>
                      <a:pt x="857" y="1"/>
                      <a:pt x="772" y="1"/>
                    </a:cubicBezTo>
                    <a:close/>
                  </a:path>
                </a:pathLst>
              </a:custGeom>
              <a:solidFill>
                <a:srgbClr val="E58A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9" name="Google Shape;12859;p21"/>
              <p:cNvSpPr/>
              <p:nvPr/>
            </p:nvSpPr>
            <p:spPr>
              <a:xfrm>
                <a:off x="8606009" y="4155738"/>
                <a:ext cx="14901" cy="63487"/>
              </a:xfrm>
              <a:custGeom>
                <a:avLst/>
                <a:gdLst/>
                <a:ahLst/>
                <a:cxnLst/>
                <a:rect l="l" t="t" r="r" b="b"/>
                <a:pathLst>
                  <a:path w="188" h="801" extrusionOk="0">
                    <a:moveTo>
                      <a:pt x="81" y="45"/>
                    </a:moveTo>
                    <a:lnTo>
                      <a:pt x="81" y="27"/>
                    </a:lnTo>
                    <a:cubicBezTo>
                      <a:pt x="72" y="10"/>
                      <a:pt x="54" y="1"/>
                      <a:pt x="36" y="10"/>
                    </a:cubicBezTo>
                    <a:lnTo>
                      <a:pt x="27" y="10"/>
                    </a:lnTo>
                    <a:cubicBezTo>
                      <a:pt x="10" y="10"/>
                      <a:pt x="1" y="27"/>
                      <a:pt x="10" y="45"/>
                    </a:cubicBezTo>
                    <a:lnTo>
                      <a:pt x="10" y="63"/>
                    </a:lnTo>
                    <a:cubicBezTo>
                      <a:pt x="10" y="72"/>
                      <a:pt x="18" y="81"/>
                      <a:pt x="36" y="81"/>
                    </a:cubicBezTo>
                    <a:lnTo>
                      <a:pt x="45" y="99"/>
                    </a:lnTo>
                    <a:cubicBezTo>
                      <a:pt x="98" y="321"/>
                      <a:pt x="125" y="543"/>
                      <a:pt x="134" y="765"/>
                    </a:cubicBezTo>
                    <a:cubicBezTo>
                      <a:pt x="125" y="782"/>
                      <a:pt x="143" y="800"/>
                      <a:pt x="161" y="800"/>
                    </a:cubicBezTo>
                    <a:cubicBezTo>
                      <a:pt x="178" y="800"/>
                      <a:pt x="187" y="782"/>
                      <a:pt x="187" y="765"/>
                    </a:cubicBezTo>
                    <a:cubicBezTo>
                      <a:pt x="178" y="534"/>
                      <a:pt x="134" y="312"/>
                      <a:pt x="72" y="99"/>
                    </a:cubicBezTo>
                    <a:lnTo>
                      <a:pt x="72" y="72"/>
                    </a:lnTo>
                    <a:cubicBezTo>
                      <a:pt x="81" y="63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0" name="Google Shape;12860;p21"/>
              <p:cNvSpPr/>
              <p:nvPr/>
            </p:nvSpPr>
            <p:spPr>
              <a:xfrm>
                <a:off x="8629232" y="4158591"/>
                <a:ext cx="7847" cy="76803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9" extrusionOk="0">
                    <a:moveTo>
                      <a:pt x="81" y="45"/>
                    </a:moveTo>
                    <a:lnTo>
                      <a:pt x="81" y="36"/>
                    </a:lnTo>
                    <a:cubicBezTo>
                      <a:pt x="81" y="9"/>
                      <a:pt x="63" y="0"/>
                      <a:pt x="36" y="0"/>
                    </a:cubicBezTo>
                    <a:lnTo>
                      <a:pt x="27" y="0"/>
                    </a:lnTo>
                    <a:cubicBezTo>
                      <a:pt x="10" y="9"/>
                      <a:pt x="1" y="27"/>
                      <a:pt x="1" y="45"/>
                    </a:cubicBezTo>
                    <a:lnTo>
                      <a:pt x="1" y="54"/>
                    </a:lnTo>
                    <a:cubicBezTo>
                      <a:pt x="10" y="71"/>
                      <a:pt x="19" y="80"/>
                      <a:pt x="27" y="80"/>
                    </a:cubicBezTo>
                    <a:lnTo>
                      <a:pt x="27" y="107"/>
                    </a:lnTo>
                    <a:cubicBezTo>
                      <a:pt x="27" y="134"/>
                      <a:pt x="36" y="169"/>
                      <a:pt x="36" y="205"/>
                    </a:cubicBezTo>
                    <a:cubicBezTo>
                      <a:pt x="54" y="302"/>
                      <a:pt x="54" y="400"/>
                      <a:pt x="54" y="498"/>
                    </a:cubicBezTo>
                    <a:cubicBezTo>
                      <a:pt x="54" y="595"/>
                      <a:pt x="45" y="693"/>
                      <a:pt x="27" y="791"/>
                    </a:cubicBezTo>
                    <a:cubicBezTo>
                      <a:pt x="19" y="871"/>
                      <a:pt x="10" y="924"/>
                      <a:pt x="10" y="924"/>
                    </a:cubicBezTo>
                    <a:cubicBezTo>
                      <a:pt x="1" y="942"/>
                      <a:pt x="10" y="960"/>
                      <a:pt x="27" y="968"/>
                    </a:cubicBezTo>
                    <a:cubicBezTo>
                      <a:pt x="45" y="968"/>
                      <a:pt x="63" y="960"/>
                      <a:pt x="63" y="933"/>
                    </a:cubicBezTo>
                    <a:cubicBezTo>
                      <a:pt x="63" y="933"/>
                      <a:pt x="72" y="880"/>
                      <a:pt x="81" y="800"/>
                    </a:cubicBezTo>
                    <a:cubicBezTo>
                      <a:pt x="99" y="702"/>
                      <a:pt x="99" y="604"/>
                      <a:pt x="99" y="498"/>
                    </a:cubicBezTo>
                    <a:cubicBezTo>
                      <a:pt x="99" y="400"/>
                      <a:pt x="90" y="302"/>
                      <a:pt x="72" y="205"/>
                    </a:cubicBezTo>
                    <a:cubicBezTo>
                      <a:pt x="72" y="160"/>
                      <a:pt x="63" y="125"/>
                      <a:pt x="63" y="107"/>
                    </a:cubicBezTo>
                    <a:lnTo>
                      <a:pt x="63" y="71"/>
                    </a:lnTo>
                    <a:cubicBezTo>
                      <a:pt x="72" y="71"/>
                      <a:pt x="81" y="54"/>
                      <a:pt x="81" y="4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1" name="Google Shape;12861;p21"/>
              <p:cNvSpPr/>
              <p:nvPr/>
            </p:nvSpPr>
            <p:spPr>
              <a:xfrm>
                <a:off x="8631372" y="4123400"/>
                <a:ext cx="43038" cy="1204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20" extrusionOk="0">
                    <a:moveTo>
                      <a:pt x="542" y="54"/>
                    </a:moveTo>
                    <a:lnTo>
                      <a:pt x="542" y="45"/>
                    </a:lnTo>
                    <a:cubicBezTo>
                      <a:pt x="542" y="18"/>
                      <a:pt x="533" y="0"/>
                      <a:pt x="516" y="0"/>
                    </a:cubicBezTo>
                    <a:lnTo>
                      <a:pt x="507" y="0"/>
                    </a:lnTo>
                    <a:cubicBezTo>
                      <a:pt x="480" y="0"/>
                      <a:pt x="471" y="18"/>
                      <a:pt x="462" y="36"/>
                    </a:cubicBezTo>
                    <a:lnTo>
                      <a:pt x="462" y="45"/>
                    </a:lnTo>
                    <a:cubicBezTo>
                      <a:pt x="471" y="62"/>
                      <a:pt x="471" y="71"/>
                      <a:pt x="489" y="80"/>
                    </a:cubicBezTo>
                    <a:lnTo>
                      <a:pt x="489" y="116"/>
                    </a:lnTo>
                    <a:cubicBezTo>
                      <a:pt x="489" y="151"/>
                      <a:pt x="471" y="213"/>
                      <a:pt x="462" y="284"/>
                    </a:cubicBezTo>
                    <a:cubicBezTo>
                      <a:pt x="436" y="444"/>
                      <a:pt x="391" y="613"/>
                      <a:pt x="338" y="773"/>
                    </a:cubicBezTo>
                    <a:cubicBezTo>
                      <a:pt x="285" y="933"/>
                      <a:pt x="214" y="1093"/>
                      <a:pt x="134" y="1244"/>
                    </a:cubicBezTo>
                    <a:cubicBezTo>
                      <a:pt x="107" y="1306"/>
                      <a:pt x="80" y="1350"/>
                      <a:pt x="54" y="1386"/>
                    </a:cubicBezTo>
                    <a:cubicBezTo>
                      <a:pt x="36" y="1421"/>
                      <a:pt x="27" y="1439"/>
                      <a:pt x="27" y="1439"/>
                    </a:cubicBezTo>
                    <a:cubicBezTo>
                      <a:pt x="0" y="1475"/>
                      <a:pt x="0" y="1501"/>
                      <a:pt x="9" y="1510"/>
                    </a:cubicBezTo>
                    <a:cubicBezTo>
                      <a:pt x="27" y="1519"/>
                      <a:pt x="54" y="1501"/>
                      <a:pt x="72" y="1466"/>
                    </a:cubicBezTo>
                    <a:cubicBezTo>
                      <a:pt x="72" y="1466"/>
                      <a:pt x="89" y="1448"/>
                      <a:pt x="107" y="1412"/>
                    </a:cubicBezTo>
                    <a:cubicBezTo>
                      <a:pt x="125" y="1377"/>
                      <a:pt x="151" y="1324"/>
                      <a:pt x="187" y="1261"/>
                    </a:cubicBezTo>
                    <a:cubicBezTo>
                      <a:pt x="258" y="1110"/>
                      <a:pt x="329" y="951"/>
                      <a:pt x="382" y="791"/>
                    </a:cubicBezTo>
                    <a:cubicBezTo>
                      <a:pt x="427" y="622"/>
                      <a:pt x="462" y="453"/>
                      <a:pt x="489" y="284"/>
                    </a:cubicBezTo>
                    <a:cubicBezTo>
                      <a:pt x="498" y="213"/>
                      <a:pt x="507" y="160"/>
                      <a:pt x="516" y="116"/>
                    </a:cubicBezTo>
                    <a:lnTo>
                      <a:pt x="516" y="107"/>
                    </a:lnTo>
                    <a:lnTo>
                      <a:pt x="516" y="80"/>
                    </a:lnTo>
                    <a:cubicBezTo>
                      <a:pt x="524" y="80"/>
                      <a:pt x="542" y="71"/>
                      <a:pt x="542" y="5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2" name="Google Shape;12862;p21"/>
              <p:cNvSpPr/>
              <p:nvPr/>
            </p:nvSpPr>
            <p:spPr>
              <a:xfrm>
                <a:off x="8642627" y="4106518"/>
                <a:ext cx="72602" cy="1457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839" extrusionOk="0">
                    <a:moveTo>
                      <a:pt x="906" y="71"/>
                    </a:moveTo>
                    <a:lnTo>
                      <a:pt x="906" y="53"/>
                    </a:lnTo>
                    <a:cubicBezTo>
                      <a:pt x="915" y="36"/>
                      <a:pt x="906" y="18"/>
                      <a:pt x="889" y="9"/>
                    </a:cubicBezTo>
                    <a:lnTo>
                      <a:pt x="880" y="9"/>
                    </a:lnTo>
                    <a:cubicBezTo>
                      <a:pt x="862" y="0"/>
                      <a:pt x="844" y="18"/>
                      <a:pt x="835" y="36"/>
                    </a:cubicBezTo>
                    <a:lnTo>
                      <a:pt x="835" y="45"/>
                    </a:lnTo>
                    <a:cubicBezTo>
                      <a:pt x="835" y="62"/>
                      <a:pt x="835" y="71"/>
                      <a:pt x="844" y="80"/>
                    </a:cubicBezTo>
                    <a:lnTo>
                      <a:pt x="835" y="124"/>
                    </a:lnTo>
                    <a:cubicBezTo>
                      <a:pt x="818" y="169"/>
                      <a:pt x="791" y="240"/>
                      <a:pt x="764" y="320"/>
                    </a:cubicBezTo>
                    <a:cubicBezTo>
                      <a:pt x="702" y="489"/>
                      <a:pt x="613" y="711"/>
                      <a:pt x="507" y="924"/>
                    </a:cubicBezTo>
                    <a:cubicBezTo>
                      <a:pt x="409" y="1137"/>
                      <a:pt x="285" y="1341"/>
                      <a:pt x="196" y="1492"/>
                    </a:cubicBezTo>
                    <a:cubicBezTo>
                      <a:pt x="107" y="1643"/>
                      <a:pt x="36" y="1741"/>
                      <a:pt x="36" y="1741"/>
                    </a:cubicBezTo>
                    <a:cubicBezTo>
                      <a:pt x="9" y="1785"/>
                      <a:pt x="1" y="1821"/>
                      <a:pt x="18" y="1830"/>
                    </a:cubicBezTo>
                    <a:cubicBezTo>
                      <a:pt x="27" y="1839"/>
                      <a:pt x="63" y="1812"/>
                      <a:pt x="89" y="1768"/>
                    </a:cubicBezTo>
                    <a:cubicBezTo>
                      <a:pt x="89" y="1768"/>
                      <a:pt x="152" y="1670"/>
                      <a:pt x="240" y="1519"/>
                    </a:cubicBezTo>
                    <a:cubicBezTo>
                      <a:pt x="338" y="1368"/>
                      <a:pt x="445" y="1155"/>
                      <a:pt x="551" y="942"/>
                    </a:cubicBezTo>
                    <a:cubicBezTo>
                      <a:pt x="649" y="720"/>
                      <a:pt x="738" y="497"/>
                      <a:pt x="791" y="329"/>
                    </a:cubicBezTo>
                    <a:cubicBezTo>
                      <a:pt x="827" y="249"/>
                      <a:pt x="844" y="178"/>
                      <a:pt x="862" y="124"/>
                    </a:cubicBezTo>
                    <a:lnTo>
                      <a:pt x="880" y="89"/>
                    </a:lnTo>
                    <a:cubicBezTo>
                      <a:pt x="889" y="89"/>
                      <a:pt x="906" y="80"/>
                      <a:pt x="906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3" name="Google Shape;12863;p21"/>
              <p:cNvSpPr/>
              <p:nvPr/>
            </p:nvSpPr>
            <p:spPr>
              <a:xfrm>
                <a:off x="8651108" y="4176900"/>
                <a:ext cx="53580" cy="8029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1013" extrusionOk="0">
                    <a:moveTo>
                      <a:pt x="657" y="71"/>
                    </a:moveTo>
                    <a:lnTo>
                      <a:pt x="657" y="54"/>
                    </a:lnTo>
                    <a:cubicBezTo>
                      <a:pt x="675" y="36"/>
                      <a:pt x="666" y="18"/>
                      <a:pt x="649" y="9"/>
                    </a:cubicBezTo>
                    <a:lnTo>
                      <a:pt x="640" y="9"/>
                    </a:lnTo>
                    <a:cubicBezTo>
                      <a:pt x="622" y="0"/>
                      <a:pt x="595" y="9"/>
                      <a:pt x="595" y="27"/>
                    </a:cubicBezTo>
                    <a:lnTo>
                      <a:pt x="595" y="36"/>
                    </a:lnTo>
                    <a:cubicBezTo>
                      <a:pt x="586" y="54"/>
                      <a:pt x="595" y="62"/>
                      <a:pt x="604" y="71"/>
                    </a:cubicBezTo>
                    <a:lnTo>
                      <a:pt x="586" y="107"/>
                    </a:lnTo>
                    <a:cubicBezTo>
                      <a:pt x="577" y="125"/>
                      <a:pt x="560" y="169"/>
                      <a:pt x="533" y="213"/>
                    </a:cubicBezTo>
                    <a:cubicBezTo>
                      <a:pt x="489" y="302"/>
                      <a:pt x="426" y="418"/>
                      <a:pt x="347" y="524"/>
                    </a:cubicBezTo>
                    <a:cubicBezTo>
                      <a:pt x="275" y="631"/>
                      <a:pt x="196" y="737"/>
                      <a:pt x="133" y="817"/>
                    </a:cubicBezTo>
                    <a:cubicBezTo>
                      <a:pt x="80" y="897"/>
                      <a:pt x="27" y="942"/>
                      <a:pt x="27" y="942"/>
                    </a:cubicBezTo>
                    <a:cubicBezTo>
                      <a:pt x="9" y="968"/>
                      <a:pt x="0" y="986"/>
                      <a:pt x="18" y="995"/>
                    </a:cubicBezTo>
                    <a:cubicBezTo>
                      <a:pt x="27" y="1013"/>
                      <a:pt x="53" y="995"/>
                      <a:pt x="71" y="977"/>
                    </a:cubicBezTo>
                    <a:cubicBezTo>
                      <a:pt x="71" y="977"/>
                      <a:pt x="116" y="933"/>
                      <a:pt x="169" y="853"/>
                    </a:cubicBezTo>
                    <a:cubicBezTo>
                      <a:pt x="231" y="773"/>
                      <a:pt x="311" y="666"/>
                      <a:pt x="382" y="551"/>
                    </a:cubicBezTo>
                    <a:cubicBezTo>
                      <a:pt x="444" y="444"/>
                      <a:pt x="506" y="338"/>
                      <a:pt x="560" y="231"/>
                    </a:cubicBezTo>
                    <a:cubicBezTo>
                      <a:pt x="577" y="187"/>
                      <a:pt x="595" y="151"/>
                      <a:pt x="613" y="116"/>
                    </a:cubicBezTo>
                    <a:cubicBezTo>
                      <a:pt x="622" y="89"/>
                      <a:pt x="622" y="89"/>
                      <a:pt x="622" y="89"/>
                    </a:cubicBezTo>
                    <a:cubicBezTo>
                      <a:pt x="640" y="89"/>
                      <a:pt x="649" y="80"/>
                      <a:pt x="657" y="7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4" name="Google Shape;12864;p21"/>
              <p:cNvSpPr/>
              <p:nvPr/>
            </p:nvSpPr>
            <p:spPr>
              <a:xfrm>
                <a:off x="8655309" y="4157878"/>
                <a:ext cx="88058" cy="10494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1324" extrusionOk="0">
                    <a:moveTo>
                      <a:pt x="1093" y="72"/>
                    </a:moveTo>
                    <a:lnTo>
                      <a:pt x="1093" y="54"/>
                    </a:lnTo>
                    <a:cubicBezTo>
                      <a:pt x="1111" y="36"/>
                      <a:pt x="1102" y="18"/>
                      <a:pt x="1084" y="9"/>
                    </a:cubicBezTo>
                    <a:lnTo>
                      <a:pt x="1075" y="9"/>
                    </a:lnTo>
                    <a:cubicBezTo>
                      <a:pt x="1057" y="0"/>
                      <a:pt x="1040" y="0"/>
                      <a:pt x="1031" y="18"/>
                    </a:cubicBezTo>
                    <a:lnTo>
                      <a:pt x="1022" y="36"/>
                    </a:lnTo>
                    <a:cubicBezTo>
                      <a:pt x="1022" y="45"/>
                      <a:pt x="1022" y="54"/>
                      <a:pt x="1022" y="72"/>
                    </a:cubicBezTo>
                    <a:lnTo>
                      <a:pt x="1004" y="98"/>
                    </a:lnTo>
                    <a:cubicBezTo>
                      <a:pt x="986" y="134"/>
                      <a:pt x="951" y="187"/>
                      <a:pt x="906" y="249"/>
                    </a:cubicBezTo>
                    <a:cubicBezTo>
                      <a:pt x="809" y="400"/>
                      <a:pt x="702" y="542"/>
                      <a:pt x="587" y="675"/>
                    </a:cubicBezTo>
                    <a:cubicBezTo>
                      <a:pt x="471" y="818"/>
                      <a:pt x="356" y="951"/>
                      <a:pt x="222" y="1075"/>
                    </a:cubicBezTo>
                    <a:cubicBezTo>
                      <a:pt x="116" y="1173"/>
                      <a:pt x="45" y="1244"/>
                      <a:pt x="45" y="1244"/>
                    </a:cubicBezTo>
                    <a:cubicBezTo>
                      <a:pt x="18" y="1271"/>
                      <a:pt x="0" y="1297"/>
                      <a:pt x="9" y="1306"/>
                    </a:cubicBezTo>
                    <a:cubicBezTo>
                      <a:pt x="27" y="1324"/>
                      <a:pt x="54" y="1306"/>
                      <a:pt x="89" y="1279"/>
                    </a:cubicBezTo>
                    <a:cubicBezTo>
                      <a:pt x="89" y="1279"/>
                      <a:pt x="160" y="1217"/>
                      <a:pt x="267" y="1111"/>
                    </a:cubicBezTo>
                    <a:cubicBezTo>
                      <a:pt x="365" y="1004"/>
                      <a:pt x="498" y="862"/>
                      <a:pt x="622" y="711"/>
                    </a:cubicBezTo>
                    <a:cubicBezTo>
                      <a:pt x="746" y="551"/>
                      <a:pt x="862" y="391"/>
                      <a:pt x="942" y="267"/>
                    </a:cubicBezTo>
                    <a:cubicBezTo>
                      <a:pt x="977" y="205"/>
                      <a:pt x="1013" y="160"/>
                      <a:pt x="1031" y="116"/>
                    </a:cubicBezTo>
                    <a:lnTo>
                      <a:pt x="1048" y="98"/>
                    </a:lnTo>
                    <a:lnTo>
                      <a:pt x="1048" y="89"/>
                    </a:lnTo>
                    <a:lnTo>
                      <a:pt x="1048" y="80"/>
                    </a:lnTo>
                    <a:cubicBezTo>
                      <a:pt x="1057" y="89"/>
                      <a:pt x="1084" y="80"/>
                      <a:pt x="1093" y="7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5" name="Google Shape;12865;p21"/>
              <p:cNvSpPr/>
              <p:nvPr/>
            </p:nvSpPr>
            <p:spPr>
              <a:xfrm>
                <a:off x="8658083" y="4145196"/>
                <a:ext cx="121902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564" extrusionOk="0">
                    <a:moveTo>
                      <a:pt x="1520" y="81"/>
                    </a:moveTo>
                    <a:lnTo>
                      <a:pt x="1529" y="72"/>
                    </a:lnTo>
                    <a:cubicBezTo>
                      <a:pt x="1537" y="54"/>
                      <a:pt x="1537" y="36"/>
                      <a:pt x="1529" y="18"/>
                    </a:cubicBezTo>
                    <a:lnTo>
                      <a:pt x="1520" y="9"/>
                    </a:lnTo>
                    <a:cubicBezTo>
                      <a:pt x="1511" y="1"/>
                      <a:pt x="1484" y="1"/>
                      <a:pt x="1475" y="9"/>
                    </a:cubicBezTo>
                    <a:lnTo>
                      <a:pt x="1466" y="27"/>
                    </a:lnTo>
                    <a:cubicBezTo>
                      <a:pt x="1458" y="36"/>
                      <a:pt x="1458" y="45"/>
                      <a:pt x="1466" y="63"/>
                    </a:cubicBezTo>
                    <a:lnTo>
                      <a:pt x="63" y="1466"/>
                    </a:lnTo>
                    <a:cubicBezTo>
                      <a:pt x="28" y="1502"/>
                      <a:pt x="1" y="1537"/>
                      <a:pt x="19" y="1555"/>
                    </a:cubicBezTo>
                    <a:cubicBezTo>
                      <a:pt x="28" y="1564"/>
                      <a:pt x="63" y="1546"/>
                      <a:pt x="99" y="1502"/>
                    </a:cubicBezTo>
                    <a:lnTo>
                      <a:pt x="1484" y="89"/>
                    </a:lnTo>
                    <a:cubicBezTo>
                      <a:pt x="1493" y="89"/>
                      <a:pt x="1511" y="89"/>
                      <a:pt x="1520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6" name="Google Shape;12866;p21"/>
              <p:cNvSpPr/>
              <p:nvPr/>
            </p:nvSpPr>
            <p:spPr>
              <a:xfrm>
                <a:off x="8666564" y="4219858"/>
                <a:ext cx="54293" cy="55641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02" extrusionOk="0">
                    <a:moveTo>
                      <a:pt x="658" y="80"/>
                    </a:moveTo>
                    <a:lnTo>
                      <a:pt x="667" y="71"/>
                    </a:lnTo>
                    <a:cubicBezTo>
                      <a:pt x="684" y="62"/>
                      <a:pt x="684" y="44"/>
                      <a:pt x="676" y="27"/>
                    </a:cubicBezTo>
                    <a:lnTo>
                      <a:pt x="667" y="18"/>
                    </a:lnTo>
                    <a:cubicBezTo>
                      <a:pt x="658" y="0"/>
                      <a:pt x="640" y="0"/>
                      <a:pt x="622" y="9"/>
                    </a:cubicBezTo>
                    <a:lnTo>
                      <a:pt x="613" y="18"/>
                    </a:lnTo>
                    <a:cubicBezTo>
                      <a:pt x="604" y="27"/>
                      <a:pt x="596" y="44"/>
                      <a:pt x="604" y="53"/>
                    </a:cubicBezTo>
                    <a:lnTo>
                      <a:pt x="578" y="71"/>
                    </a:lnTo>
                    <a:cubicBezTo>
                      <a:pt x="560" y="89"/>
                      <a:pt x="533" y="107"/>
                      <a:pt x="507" y="133"/>
                    </a:cubicBezTo>
                    <a:cubicBezTo>
                      <a:pt x="445" y="187"/>
                      <a:pt x="365" y="258"/>
                      <a:pt x="294" y="329"/>
                    </a:cubicBezTo>
                    <a:cubicBezTo>
                      <a:pt x="223" y="400"/>
                      <a:pt x="160" y="471"/>
                      <a:pt x="98" y="542"/>
                    </a:cubicBezTo>
                    <a:cubicBezTo>
                      <a:pt x="54" y="604"/>
                      <a:pt x="18" y="648"/>
                      <a:pt x="18" y="648"/>
                    </a:cubicBezTo>
                    <a:cubicBezTo>
                      <a:pt x="1" y="657"/>
                      <a:pt x="1" y="684"/>
                      <a:pt x="18" y="693"/>
                    </a:cubicBezTo>
                    <a:cubicBezTo>
                      <a:pt x="36" y="702"/>
                      <a:pt x="54" y="702"/>
                      <a:pt x="63" y="684"/>
                    </a:cubicBezTo>
                    <a:cubicBezTo>
                      <a:pt x="63" y="684"/>
                      <a:pt x="89" y="640"/>
                      <a:pt x="143" y="577"/>
                    </a:cubicBezTo>
                    <a:cubicBezTo>
                      <a:pt x="187" y="515"/>
                      <a:pt x="249" y="435"/>
                      <a:pt x="320" y="355"/>
                    </a:cubicBezTo>
                    <a:cubicBezTo>
                      <a:pt x="400" y="275"/>
                      <a:pt x="471" y="204"/>
                      <a:pt x="525" y="160"/>
                    </a:cubicBezTo>
                    <a:cubicBezTo>
                      <a:pt x="560" y="133"/>
                      <a:pt x="578" y="107"/>
                      <a:pt x="596" y="98"/>
                    </a:cubicBezTo>
                    <a:lnTo>
                      <a:pt x="622" y="80"/>
                    </a:lnTo>
                    <a:cubicBezTo>
                      <a:pt x="631" y="80"/>
                      <a:pt x="649" y="89"/>
                      <a:pt x="658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7" name="Google Shape;12867;p21"/>
              <p:cNvSpPr/>
              <p:nvPr/>
            </p:nvSpPr>
            <p:spPr>
              <a:xfrm>
                <a:off x="8673618" y="4194495"/>
                <a:ext cx="141558" cy="8243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040" extrusionOk="0">
                    <a:moveTo>
                      <a:pt x="1741" y="80"/>
                    </a:moveTo>
                    <a:lnTo>
                      <a:pt x="1750" y="80"/>
                    </a:lnTo>
                    <a:cubicBezTo>
                      <a:pt x="1768" y="71"/>
                      <a:pt x="1786" y="54"/>
                      <a:pt x="1777" y="36"/>
                    </a:cubicBezTo>
                    <a:lnTo>
                      <a:pt x="1777" y="27"/>
                    </a:lnTo>
                    <a:cubicBezTo>
                      <a:pt x="1777" y="9"/>
                      <a:pt x="1750" y="0"/>
                      <a:pt x="1732" y="9"/>
                    </a:cubicBezTo>
                    <a:lnTo>
                      <a:pt x="1723" y="9"/>
                    </a:lnTo>
                    <a:cubicBezTo>
                      <a:pt x="1715" y="9"/>
                      <a:pt x="1706" y="18"/>
                      <a:pt x="1706" y="36"/>
                    </a:cubicBezTo>
                    <a:lnTo>
                      <a:pt x="1661" y="45"/>
                    </a:lnTo>
                    <a:cubicBezTo>
                      <a:pt x="1608" y="62"/>
                      <a:pt x="1537" y="80"/>
                      <a:pt x="1448" y="116"/>
                    </a:cubicBezTo>
                    <a:cubicBezTo>
                      <a:pt x="1368" y="142"/>
                      <a:pt x="1270" y="187"/>
                      <a:pt x="1164" y="222"/>
                    </a:cubicBezTo>
                    <a:cubicBezTo>
                      <a:pt x="1057" y="267"/>
                      <a:pt x="951" y="329"/>
                      <a:pt x="844" y="382"/>
                    </a:cubicBezTo>
                    <a:cubicBezTo>
                      <a:pt x="649" y="489"/>
                      <a:pt x="462" y="613"/>
                      <a:pt x="285" y="755"/>
                    </a:cubicBezTo>
                    <a:cubicBezTo>
                      <a:pt x="214" y="809"/>
                      <a:pt x="160" y="853"/>
                      <a:pt x="116" y="888"/>
                    </a:cubicBezTo>
                    <a:cubicBezTo>
                      <a:pt x="80" y="924"/>
                      <a:pt x="54" y="951"/>
                      <a:pt x="54" y="951"/>
                    </a:cubicBezTo>
                    <a:cubicBezTo>
                      <a:pt x="18" y="977"/>
                      <a:pt x="0" y="1013"/>
                      <a:pt x="9" y="1031"/>
                    </a:cubicBezTo>
                    <a:cubicBezTo>
                      <a:pt x="27" y="1039"/>
                      <a:pt x="63" y="1022"/>
                      <a:pt x="98" y="986"/>
                    </a:cubicBezTo>
                    <a:cubicBezTo>
                      <a:pt x="98" y="986"/>
                      <a:pt x="116" y="968"/>
                      <a:pt x="160" y="933"/>
                    </a:cubicBezTo>
                    <a:cubicBezTo>
                      <a:pt x="196" y="897"/>
                      <a:pt x="258" y="853"/>
                      <a:pt x="320" y="791"/>
                    </a:cubicBezTo>
                    <a:cubicBezTo>
                      <a:pt x="498" y="658"/>
                      <a:pt x="675" y="533"/>
                      <a:pt x="871" y="418"/>
                    </a:cubicBezTo>
                    <a:cubicBezTo>
                      <a:pt x="968" y="364"/>
                      <a:pt x="1075" y="311"/>
                      <a:pt x="1182" y="258"/>
                    </a:cubicBezTo>
                    <a:cubicBezTo>
                      <a:pt x="1279" y="213"/>
                      <a:pt x="1377" y="169"/>
                      <a:pt x="1466" y="142"/>
                    </a:cubicBezTo>
                    <a:cubicBezTo>
                      <a:pt x="1546" y="107"/>
                      <a:pt x="1617" y="89"/>
                      <a:pt x="1670" y="71"/>
                    </a:cubicBezTo>
                    <a:lnTo>
                      <a:pt x="1715" y="62"/>
                    </a:lnTo>
                    <a:cubicBezTo>
                      <a:pt x="1715" y="71"/>
                      <a:pt x="1723" y="80"/>
                      <a:pt x="1741" y="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8" name="Google Shape;12868;p21"/>
              <p:cNvSpPr/>
              <p:nvPr/>
            </p:nvSpPr>
            <p:spPr>
              <a:xfrm>
                <a:off x="8688360" y="4239515"/>
                <a:ext cx="62774" cy="4232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34" extrusionOk="0">
                    <a:moveTo>
                      <a:pt x="756" y="81"/>
                    </a:moveTo>
                    <a:lnTo>
                      <a:pt x="765" y="81"/>
                    </a:lnTo>
                    <a:cubicBezTo>
                      <a:pt x="782" y="72"/>
                      <a:pt x="791" y="54"/>
                      <a:pt x="791" y="36"/>
                    </a:cubicBezTo>
                    <a:lnTo>
                      <a:pt x="791" y="27"/>
                    </a:lnTo>
                    <a:cubicBezTo>
                      <a:pt x="782" y="10"/>
                      <a:pt x="756" y="1"/>
                      <a:pt x="738" y="10"/>
                    </a:cubicBezTo>
                    <a:lnTo>
                      <a:pt x="729" y="19"/>
                    </a:lnTo>
                    <a:cubicBezTo>
                      <a:pt x="720" y="19"/>
                      <a:pt x="711" y="36"/>
                      <a:pt x="711" y="45"/>
                    </a:cubicBezTo>
                    <a:lnTo>
                      <a:pt x="694" y="54"/>
                    </a:lnTo>
                    <a:cubicBezTo>
                      <a:pt x="454" y="170"/>
                      <a:pt x="232" y="312"/>
                      <a:pt x="19" y="480"/>
                    </a:cubicBezTo>
                    <a:cubicBezTo>
                      <a:pt x="1" y="489"/>
                      <a:pt x="1" y="507"/>
                      <a:pt x="10" y="525"/>
                    </a:cubicBezTo>
                    <a:cubicBezTo>
                      <a:pt x="19" y="534"/>
                      <a:pt x="45" y="534"/>
                      <a:pt x="54" y="525"/>
                    </a:cubicBezTo>
                    <a:cubicBezTo>
                      <a:pt x="258" y="356"/>
                      <a:pt x="472" y="205"/>
                      <a:pt x="711" y="90"/>
                    </a:cubicBezTo>
                    <a:lnTo>
                      <a:pt x="729" y="81"/>
                    </a:lnTo>
                    <a:cubicBezTo>
                      <a:pt x="738" y="81"/>
                      <a:pt x="747" y="81"/>
                      <a:pt x="756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9" name="Google Shape;12869;p21"/>
              <p:cNvSpPr/>
              <p:nvPr/>
            </p:nvSpPr>
            <p:spPr>
              <a:xfrm>
                <a:off x="8692640" y="4252196"/>
                <a:ext cx="59207" cy="24016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03" extrusionOk="0">
                    <a:moveTo>
                      <a:pt x="702" y="81"/>
                    </a:moveTo>
                    <a:lnTo>
                      <a:pt x="711" y="81"/>
                    </a:lnTo>
                    <a:cubicBezTo>
                      <a:pt x="737" y="81"/>
                      <a:pt x="746" y="63"/>
                      <a:pt x="746" y="45"/>
                    </a:cubicBezTo>
                    <a:lnTo>
                      <a:pt x="746" y="36"/>
                    </a:lnTo>
                    <a:cubicBezTo>
                      <a:pt x="746" y="10"/>
                      <a:pt x="728" y="1"/>
                      <a:pt x="711" y="1"/>
                    </a:cubicBezTo>
                    <a:lnTo>
                      <a:pt x="693" y="1"/>
                    </a:lnTo>
                    <a:cubicBezTo>
                      <a:pt x="675" y="1"/>
                      <a:pt x="666" y="18"/>
                      <a:pt x="666" y="27"/>
                    </a:cubicBezTo>
                    <a:lnTo>
                      <a:pt x="649" y="27"/>
                    </a:lnTo>
                    <a:cubicBezTo>
                      <a:pt x="435" y="63"/>
                      <a:pt x="222" y="134"/>
                      <a:pt x="36" y="232"/>
                    </a:cubicBezTo>
                    <a:cubicBezTo>
                      <a:pt x="0" y="249"/>
                      <a:pt x="36" y="303"/>
                      <a:pt x="62" y="285"/>
                    </a:cubicBezTo>
                    <a:cubicBezTo>
                      <a:pt x="240" y="178"/>
                      <a:pt x="444" y="98"/>
                      <a:pt x="649" y="63"/>
                    </a:cubicBezTo>
                    <a:lnTo>
                      <a:pt x="675" y="63"/>
                    </a:lnTo>
                    <a:cubicBezTo>
                      <a:pt x="675" y="72"/>
                      <a:pt x="693" y="81"/>
                      <a:pt x="702" y="8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0" name="Google Shape;12870;p21"/>
              <p:cNvSpPr/>
              <p:nvPr/>
            </p:nvSpPr>
            <p:spPr>
              <a:xfrm>
                <a:off x="8638426" y="4146623"/>
                <a:ext cx="26790" cy="98599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244" extrusionOk="0">
                    <a:moveTo>
                      <a:pt x="249" y="36"/>
                    </a:moveTo>
                    <a:lnTo>
                      <a:pt x="249" y="18"/>
                    </a:lnTo>
                    <a:cubicBezTo>
                      <a:pt x="240" y="0"/>
                      <a:pt x="213" y="0"/>
                      <a:pt x="196" y="9"/>
                    </a:cubicBezTo>
                    <a:lnTo>
                      <a:pt x="187" y="18"/>
                    </a:lnTo>
                    <a:cubicBezTo>
                      <a:pt x="178" y="27"/>
                      <a:pt x="169" y="45"/>
                      <a:pt x="178" y="63"/>
                    </a:cubicBezTo>
                    <a:lnTo>
                      <a:pt x="178" y="63"/>
                    </a:lnTo>
                    <a:lnTo>
                      <a:pt x="178" y="63"/>
                    </a:lnTo>
                    <a:cubicBezTo>
                      <a:pt x="187" y="71"/>
                      <a:pt x="205" y="80"/>
                      <a:pt x="213" y="80"/>
                    </a:cubicBezTo>
                    <a:lnTo>
                      <a:pt x="213" y="80"/>
                    </a:lnTo>
                    <a:lnTo>
                      <a:pt x="222" y="107"/>
                    </a:lnTo>
                    <a:cubicBezTo>
                      <a:pt x="249" y="142"/>
                      <a:pt x="258" y="187"/>
                      <a:pt x="267" y="231"/>
                    </a:cubicBezTo>
                    <a:cubicBezTo>
                      <a:pt x="302" y="365"/>
                      <a:pt x="293" y="507"/>
                      <a:pt x="267" y="631"/>
                    </a:cubicBezTo>
                    <a:cubicBezTo>
                      <a:pt x="231" y="764"/>
                      <a:pt x="178" y="897"/>
                      <a:pt x="107" y="1013"/>
                    </a:cubicBezTo>
                    <a:cubicBezTo>
                      <a:pt x="54" y="1111"/>
                      <a:pt x="18" y="1182"/>
                      <a:pt x="18" y="1182"/>
                    </a:cubicBezTo>
                    <a:cubicBezTo>
                      <a:pt x="0" y="1199"/>
                      <a:pt x="0" y="1235"/>
                      <a:pt x="18" y="1244"/>
                    </a:cubicBezTo>
                    <a:cubicBezTo>
                      <a:pt x="36" y="1244"/>
                      <a:pt x="54" y="1235"/>
                      <a:pt x="71" y="1208"/>
                    </a:cubicBezTo>
                    <a:cubicBezTo>
                      <a:pt x="71" y="1208"/>
                      <a:pt x="107" y="1137"/>
                      <a:pt x="160" y="1040"/>
                    </a:cubicBezTo>
                    <a:cubicBezTo>
                      <a:pt x="222" y="915"/>
                      <a:pt x="276" y="782"/>
                      <a:pt x="311" y="649"/>
                    </a:cubicBezTo>
                    <a:cubicBezTo>
                      <a:pt x="338" y="507"/>
                      <a:pt x="338" y="365"/>
                      <a:pt x="311" y="222"/>
                    </a:cubicBezTo>
                    <a:cubicBezTo>
                      <a:pt x="293" y="178"/>
                      <a:pt x="276" y="134"/>
                      <a:pt x="258" y="89"/>
                    </a:cubicBezTo>
                    <a:lnTo>
                      <a:pt x="249" y="71"/>
                    </a:lnTo>
                    <a:lnTo>
                      <a:pt x="249" y="63"/>
                    </a:lnTo>
                    <a:cubicBezTo>
                      <a:pt x="249" y="54"/>
                      <a:pt x="258" y="45"/>
                      <a:pt x="249" y="3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1" name="Google Shape;12871;p21"/>
              <p:cNvSpPr/>
              <p:nvPr/>
            </p:nvSpPr>
            <p:spPr>
              <a:xfrm>
                <a:off x="8627885" y="4126174"/>
                <a:ext cx="19022" cy="99392"/>
              </a:xfrm>
              <a:custGeom>
                <a:avLst/>
                <a:gdLst/>
                <a:ahLst/>
                <a:cxnLst/>
                <a:rect l="l" t="t" r="r" b="b"/>
                <a:pathLst>
                  <a:path w="240" h="1254" extrusionOk="0">
                    <a:moveTo>
                      <a:pt x="80" y="27"/>
                    </a:moveTo>
                    <a:lnTo>
                      <a:pt x="71" y="19"/>
                    </a:lnTo>
                    <a:cubicBezTo>
                      <a:pt x="53" y="1"/>
                      <a:pt x="36" y="1"/>
                      <a:pt x="18" y="19"/>
                    </a:cubicBezTo>
                    <a:lnTo>
                      <a:pt x="18" y="19"/>
                    </a:lnTo>
                    <a:cubicBezTo>
                      <a:pt x="0" y="36"/>
                      <a:pt x="0" y="54"/>
                      <a:pt x="18" y="72"/>
                    </a:cubicBezTo>
                    <a:lnTo>
                      <a:pt x="18" y="72"/>
                    </a:lnTo>
                    <a:lnTo>
                      <a:pt x="18" y="72"/>
                    </a:lnTo>
                    <a:cubicBezTo>
                      <a:pt x="27" y="81"/>
                      <a:pt x="36" y="81"/>
                      <a:pt x="53" y="72"/>
                    </a:cubicBezTo>
                    <a:lnTo>
                      <a:pt x="53" y="81"/>
                    </a:lnTo>
                    <a:lnTo>
                      <a:pt x="62" y="99"/>
                    </a:lnTo>
                    <a:cubicBezTo>
                      <a:pt x="89" y="134"/>
                      <a:pt x="116" y="170"/>
                      <a:pt x="133" y="214"/>
                    </a:cubicBezTo>
                    <a:cubicBezTo>
                      <a:pt x="178" y="338"/>
                      <a:pt x="204" y="472"/>
                      <a:pt x="195" y="614"/>
                    </a:cubicBezTo>
                    <a:cubicBezTo>
                      <a:pt x="178" y="747"/>
                      <a:pt x="151" y="880"/>
                      <a:pt x="107" y="1013"/>
                    </a:cubicBezTo>
                    <a:cubicBezTo>
                      <a:pt x="71" y="1120"/>
                      <a:pt x="44" y="1191"/>
                      <a:pt x="44" y="1191"/>
                    </a:cubicBezTo>
                    <a:cubicBezTo>
                      <a:pt x="36" y="1218"/>
                      <a:pt x="36" y="1244"/>
                      <a:pt x="53" y="1253"/>
                    </a:cubicBezTo>
                    <a:cubicBezTo>
                      <a:pt x="71" y="1253"/>
                      <a:pt x="89" y="1235"/>
                      <a:pt x="98" y="1209"/>
                    </a:cubicBezTo>
                    <a:cubicBezTo>
                      <a:pt x="98" y="1209"/>
                      <a:pt x="124" y="1138"/>
                      <a:pt x="160" y="1022"/>
                    </a:cubicBezTo>
                    <a:cubicBezTo>
                      <a:pt x="195" y="889"/>
                      <a:pt x="222" y="756"/>
                      <a:pt x="231" y="614"/>
                    </a:cubicBezTo>
                    <a:cubicBezTo>
                      <a:pt x="240" y="472"/>
                      <a:pt x="213" y="329"/>
                      <a:pt x="160" y="196"/>
                    </a:cubicBezTo>
                    <a:cubicBezTo>
                      <a:pt x="142" y="152"/>
                      <a:pt x="116" y="116"/>
                      <a:pt x="89" y="81"/>
                    </a:cubicBezTo>
                    <a:lnTo>
                      <a:pt x="71" y="54"/>
                    </a:lnTo>
                    <a:lnTo>
                      <a:pt x="71" y="54"/>
                    </a:lnTo>
                    <a:cubicBezTo>
                      <a:pt x="80" y="45"/>
                      <a:pt x="80" y="36"/>
                      <a:pt x="80" y="2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2" name="Google Shape;12872;p21"/>
              <p:cNvSpPr/>
              <p:nvPr/>
            </p:nvSpPr>
            <p:spPr>
              <a:xfrm>
                <a:off x="8675044" y="4234600"/>
                <a:ext cx="99313" cy="24729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312" extrusionOk="0">
                    <a:moveTo>
                      <a:pt x="1181" y="160"/>
                    </a:moveTo>
                    <a:lnTo>
                      <a:pt x="1190" y="169"/>
                    </a:lnTo>
                    <a:cubicBezTo>
                      <a:pt x="1199" y="178"/>
                      <a:pt x="1226" y="178"/>
                      <a:pt x="1235" y="169"/>
                    </a:cubicBezTo>
                    <a:lnTo>
                      <a:pt x="1244" y="160"/>
                    </a:lnTo>
                    <a:cubicBezTo>
                      <a:pt x="1252" y="143"/>
                      <a:pt x="1252" y="125"/>
                      <a:pt x="1235" y="107"/>
                    </a:cubicBezTo>
                    <a:lnTo>
                      <a:pt x="1226" y="107"/>
                    </a:lnTo>
                    <a:lnTo>
                      <a:pt x="1226" y="107"/>
                    </a:lnTo>
                    <a:cubicBezTo>
                      <a:pt x="1208" y="107"/>
                      <a:pt x="1199" y="107"/>
                      <a:pt x="1181" y="107"/>
                    </a:cubicBezTo>
                    <a:lnTo>
                      <a:pt x="1181" y="107"/>
                    </a:lnTo>
                    <a:lnTo>
                      <a:pt x="1155" y="98"/>
                    </a:lnTo>
                    <a:cubicBezTo>
                      <a:pt x="1110" y="72"/>
                      <a:pt x="1075" y="54"/>
                      <a:pt x="1022" y="45"/>
                    </a:cubicBezTo>
                    <a:cubicBezTo>
                      <a:pt x="888" y="9"/>
                      <a:pt x="746" y="1"/>
                      <a:pt x="604" y="27"/>
                    </a:cubicBezTo>
                    <a:cubicBezTo>
                      <a:pt x="471" y="54"/>
                      <a:pt x="338" y="98"/>
                      <a:pt x="213" y="160"/>
                    </a:cubicBezTo>
                    <a:cubicBezTo>
                      <a:pt x="107" y="214"/>
                      <a:pt x="45" y="249"/>
                      <a:pt x="45" y="249"/>
                    </a:cubicBezTo>
                    <a:cubicBezTo>
                      <a:pt x="18" y="258"/>
                      <a:pt x="0" y="285"/>
                      <a:pt x="9" y="294"/>
                    </a:cubicBezTo>
                    <a:cubicBezTo>
                      <a:pt x="9" y="311"/>
                      <a:pt x="45" y="311"/>
                      <a:pt x="71" y="294"/>
                    </a:cubicBezTo>
                    <a:cubicBezTo>
                      <a:pt x="71" y="294"/>
                      <a:pt x="133" y="258"/>
                      <a:pt x="231" y="214"/>
                    </a:cubicBezTo>
                    <a:cubicBezTo>
                      <a:pt x="355" y="152"/>
                      <a:pt x="480" y="98"/>
                      <a:pt x="613" y="72"/>
                    </a:cubicBezTo>
                    <a:cubicBezTo>
                      <a:pt x="746" y="45"/>
                      <a:pt x="888" y="45"/>
                      <a:pt x="1013" y="81"/>
                    </a:cubicBezTo>
                    <a:cubicBezTo>
                      <a:pt x="1057" y="89"/>
                      <a:pt x="1101" y="107"/>
                      <a:pt x="1137" y="125"/>
                    </a:cubicBezTo>
                    <a:lnTo>
                      <a:pt x="1164" y="143"/>
                    </a:lnTo>
                    <a:lnTo>
                      <a:pt x="1164" y="143"/>
                    </a:lnTo>
                    <a:cubicBezTo>
                      <a:pt x="1164" y="143"/>
                      <a:pt x="1173" y="152"/>
                      <a:pt x="1181" y="16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3" name="Google Shape;12873;p21"/>
              <p:cNvSpPr/>
              <p:nvPr/>
            </p:nvSpPr>
            <p:spPr>
              <a:xfrm>
                <a:off x="8664503" y="4262658"/>
                <a:ext cx="154716" cy="47477"/>
              </a:xfrm>
              <a:custGeom>
                <a:avLst/>
                <a:gdLst/>
                <a:ahLst/>
                <a:cxnLst/>
                <a:rect l="l" t="t" r="r" b="b"/>
                <a:pathLst>
                  <a:path w="1952" h="599" extrusionOk="0">
                    <a:moveTo>
                      <a:pt x="1602" y="0"/>
                    </a:moveTo>
                    <a:cubicBezTo>
                      <a:pt x="1566" y="0"/>
                      <a:pt x="1528" y="3"/>
                      <a:pt x="1492" y="11"/>
                    </a:cubicBezTo>
                    <a:cubicBezTo>
                      <a:pt x="1342" y="40"/>
                      <a:pt x="1091" y="76"/>
                      <a:pt x="858" y="76"/>
                    </a:cubicBezTo>
                    <a:cubicBezTo>
                      <a:pt x="732" y="76"/>
                      <a:pt x="611" y="65"/>
                      <a:pt x="515" y="37"/>
                    </a:cubicBezTo>
                    <a:cubicBezTo>
                      <a:pt x="454" y="18"/>
                      <a:pt x="394" y="8"/>
                      <a:pt x="339" y="8"/>
                    </a:cubicBezTo>
                    <a:cubicBezTo>
                      <a:pt x="144" y="8"/>
                      <a:pt x="1" y="122"/>
                      <a:pt x="35" y="295"/>
                    </a:cubicBezTo>
                    <a:cubicBezTo>
                      <a:pt x="144" y="478"/>
                      <a:pt x="337" y="599"/>
                      <a:pt x="551" y="599"/>
                    </a:cubicBezTo>
                    <a:cubicBezTo>
                      <a:pt x="566" y="599"/>
                      <a:pt x="580" y="598"/>
                      <a:pt x="595" y="597"/>
                    </a:cubicBezTo>
                    <a:cubicBezTo>
                      <a:pt x="995" y="579"/>
                      <a:pt x="1528" y="402"/>
                      <a:pt x="1758" y="233"/>
                    </a:cubicBezTo>
                    <a:cubicBezTo>
                      <a:pt x="1952" y="92"/>
                      <a:pt x="1790" y="0"/>
                      <a:pt x="16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4" name="Google Shape;12874;p21"/>
              <p:cNvSpPr/>
              <p:nvPr/>
            </p:nvSpPr>
            <p:spPr>
              <a:xfrm>
                <a:off x="8593328" y="4167864"/>
                <a:ext cx="156380" cy="123963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564" extrusionOk="0">
                    <a:moveTo>
                      <a:pt x="73" y="0"/>
                    </a:moveTo>
                    <a:cubicBezTo>
                      <a:pt x="28" y="0"/>
                      <a:pt x="1" y="87"/>
                      <a:pt x="1" y="336"/>
                    </a:cubicBezTo>
                    <a:cubicBezTo>
                      <a:pt x="1" y="1113"/>
                      <a:pt x="387" y="1563"/>
                      <a:pt x="988" y="1563"/>
                    </a:cubicBezTo>
                    <a:cubicBezTo>
                      <a:pt x="1005" y="1563"/>
                      <a:pt x="1022" y="1563"/>
                      <a:pt x="1040" y="1562"/>
                    </a:cubicBezTo>
                    <a:cubicBezTo>
                      <a:pt x="1386" y="1553"/>
                      <a:pt x="1973" y="1260"/>
                      <a:pt x="1626" y="1224"/>
                    </a:cubicBezTo>
                    <a:cubicBezTo>
                      <a:pt x="1271" y="1189"/>
                      <a:pt x="1333" y="1118"/>
                      <a:pt x="1004" y="789"/>
                    </a:cubicBezTo>
                    <a:cubicBezTo>
                      <a:pt x="667" y="470"/>
                      <a:pt x="623" y="585"/>
                      <a:pt x="401" y="372"/>
                    </a:cubicBezTo>
                    <a:cubicBezTo>
                      <a:pt x="268" y="234"/>
                      <a:pt x="146" y="0"/>
                      <a:pt x="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138200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12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76" name="Google Shape;12876;p2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2877" name="Google Shape;12877;p22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2878" name="Google Shape;12878;p22"/>
          <p:cNvGrpSpPr/>
          <p:nvPr/>
        </p:nvGrpSpPr>
        <p:grpSpPr>
          <a:xfrm>
            <a:off x="6972126" y="1251774"/>
            <a:ext cx="2009437" cy="441587"/>
            <a:chOff x="6972126" y="1251774"/>
            <a:chExt cx="2009437" cy="441587"/>
          </a:xfrm>
        </p:grpSpPr>
        <p:grpSp>
          <p:nvGrpSpPr>
            <p:cNvPr id="12879" name="Google Shape;12879;p22"/>
            <p:cNvGrpSpPr/>
            <p:nvPr/>
          </p:nvGrpSpPr>
          <p:grpSpPr>
            <a:xfrm flipH="1">
              <a:off x="6972126" y="1350034"/>
              <a:ext cx="2009437" cy="343328"/>
              <a:chOff x="5621926" y="1285496"/>
              <a:chExt cx="2009437" cy="343328"/>
            </a:xfrm>
          </p:grpSpPr>
          <p:sp>
            <p:nvSpPr>
              <p:cNvPr id="12880" name="Google Shape;12880;p22"/>
              <p:cNvSpPr/>
              <p:nvPr/>
            </p:nvSpPr>
            <p:spPr>
              <a:xfrm rot="-3878216" flipH="1">
                <a:off x="7002094" y="1356834"/>
                <a:ext cx="73891" cy="94463"/>
              </a:xfrm>
              <a:custGeom>
                <a:avLst/>
                <a:gdLst/>
                <a:ahLst/>
                <a:cxnLst/>
                <a:rect l="l" t="t" r="r" b="b"/>
                <a:pathLst>
                  <a:path w="2956" h="3779" extrusionOk="0">
                    <a:moveTo>
                      <a:pt x="720" y="0"/>
                    </a:moveTo>
                    <a:cubicBezTo>
                      <a:pt x="574" y="0"/>
                      <a:pt x="406" y="18"/>
                      <a:pt x="212" y="50"/>
                    </a:cubicBezTo>
                    <a:cubicBezTo>
                      <a:pt x="141" y="191"/>
                      <a:pt x="212" y="331"/>
                      <a:pt x="352" y="402"/>
                    </a:cubicBezTo>
                    <a:cubicBezTo>
                      <a:pt x="493" y="683"/>
                      <a:pt x="845" y="894"/>
                      <a:pt x="423" y="1316"/>
                    </a:cubicBezTo>
                    <a:cubicBezTo>
                      <a:pt x="0" y="1738"/>
                      <a:pt x="141" y="2512"/>
                      <a:pt x="774" y="2723"/>
                    </a:cubicBezTo>
                    <a:cubicBezTo>
                      <a:pt x="985" y="2794"/>
                      <a:pt x="1267" y="2864"/>
                      <a:pt x="1478" y="2864"/>
                    </a:cubicBezTo>
                    <a:cubicBezTo>
                      <a:pt x="1556" y="2853"/>
                      <a:pt x="1627" y="2847"/>
                      <a:pt x="1690" y="2847"/>
                    </a:cubicBezTo>
                    <a:cubicBezTo>
                      <a:pt x="2030" y="2847"/>
                      <a:pt x="2170" y="3012"/>
                      <a:pt x="2111" y="3427"/>
                    </a:cubicBezTo>
                    <a:cubicBezTo>
                      <a:pt x="2041" y="3638"/>
                      <a:pt x="2181" y="3778"/>
                      <a:pt x="2322" y="3778"/>
                    </a:cubicBezTo>
                    <a:cubicBezTo>
                      <a:pt x="2533" y="3778"/>
                      <a:pt x="2744" y="3638"/>
                      <a:pt x="2744" y="3427"/>
                    </a:cubicBezTo>
                    <a:cubicBezTo>
                      <a:pt x="2744" y="3005"/>
                      <a:pt x="2814" y="2583"/>
                      <a:pt x="2885" y="2160"/>
                    </a:cubicBezTo>
                    <a:cubicBezTo>
                      <a:pt x="2955" y="1738"/>
                      <a:pt x="2603" y="1527"/>
                      <a:pt x="2322" y="1387"/>
                    </a:cubicBezTo>
                    <a:cubicBezTo>
                      <a:pt x="1970" y="1316"/>
                      <a:pt x="1689" y="1035"/>
                      <a:pt x="1618" y="683"/>
                    </a:cubicBezTo>
                    <a:cubicBezTo>
                      <a:pt x="1456" y="196"/>
                      <a:pt x="1210" y="0"/>
                      <a:pt x="7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1" name="Google Shape;12881;p22"/>
              <p:cNvSpPr/>
              <p:nvPr/>
            </p:nvSpPr>
            <p:spPr>
              <a:xfrm rot="-4739272" flipH="1">
                <a:off x="6082858" y="1532833"/>
                <a:ext cx="100266" cy="69644"/>
              </a:xfrm>
              <a:custGeom>
                <a:avLst/>
                <a:gdLst/>
                <a:ahLst/>
                <a:cxnLst/>
                <a:rect l="l" t="t" r="r" b="b"/>
                <a:pathLst>
                  <a:path w="4011" h="2786" extrusionOk="0">
                    <a:moveTo>
                      <a:pt x="3324" y="1"/>
                    </a:moveTo>
                    <a:cubicBezTo>
                      <a:pt x="3273" y="1"/>
                      <a:pt x="3221" y="11"/>
                      <a:pt x="3166" y="33"/>
                    </a:cubicBezTo>
                    <a:cubicBezTo>
                      <a:pt x="2181" y="455"/>
                      <a:pt x="1126" y="666"/>
                      <a:pt x="423" y="1510"/>
                    </a:cubicBezTo>
                    <a:cubicBezTo>
                      <a:pt x="141" y="1791"/>
                      <a:pt x="1" y="2073"/>
                      <a:pt x="212" y="2424"/>
                    </a:cubicBezTo>
                    <a:cubicBezTo>
                      <a:pt x="345" y="2647"/>
                      <a:pt x="591" y="2785"/>
                      <a:pt x="844" y="2785"/>
                    </a:cubicBezTo>
                    <a:cubicBezTo>
                      <a:pt x="990" y="2785"/>
                      <a:pt x="1138" y="2739"/>
                      <a:pt x="1267" y="2635"/>
                    </a:cubicBezTo>
                    <a:cubicBezTo>
                      <a:pt x="1759" y="2213"/>
                      <a:pt x="2603" y="2424"/>
                      <a:pt x="2885" y="1651"/>
                    </a:cubicBezTo>
                    <a:cubicBezTo>
                      <a:pt x="2885" y="1510"/>
                      <a:pt x="3237" y="1510"/>
                      <a:pt x="3518" y="1439"/>
                    </a:cubicBezTo>
                    <a:cubicBezTo>
                      <a:pt x="3799" y="1299"/>
                      <a:pt x="4010" y="947"/>
                      <a:pt x="3940" y="595"/>
                    </a:cubicBezTo>
                    <a:cubicBezTo>
                      <a:pt x="3821" y="298"/>
                      <a:pt x="3602" y="1"/>
                      <a:pt x="332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2" name="Google Shape;12882;p22"/>
              <p:cNvSpPr/>
              <p:nvPr/>
            </p:nvSpPr>
            <p:spPr>
              <a:xfrm rot="-3878216" flipH="1">
                <a:off x="7054087" y="1528128"/>
                <a:ext cx="94988" cy="65542"/>
              </a:xfrm>
              <a:custGeom>
                <a:avLst/>
                <a:gdLst/>
                <a:ahLst/>
                <a:cxnLst/>
                <a:rect l="l" t="t" r="r" b="b"/>
                <a:pathLst>
                  <a:path w="3800" h="2622" extrusionOk="0">
                    <a:moveTo>
                      <a:pt x="2451" y="0"/>
                    </a:moveTo>
                    <a:cubicBezTo>
                      <a:pt x="2262" y="0"/>
                      <a:pt x="2075" y="17"/>
                      <a:pt x="1900" y="46"/>
                    </a:cubicBezTo>
                    <a:cubicBezTo>
                      <a:pt x="1478" y="117"/>
                      <a:pt x="1056" y="187"/>
                      <a:pt x="986" y="820"/>
                    </a:cubicBezTo>
                    <a:cubicBezTo>
                      <a:pt x="986" y="1031"/>
                      <a:pt x="704" y="1031"/>
                      <a:pt x="564" y="1031"/>
                    </a:cubicBezTo>
                    <a:cubicBezTo>
                      <a:pt x="423" y="1031"/>
                      <a:pt x="212" y="1102"/>
                      <a:pt x="141" y="1242"/>
                    </a:cubicBezTo>
                    <a:cubicBezTo>
                      <a:pt x="1" y="1453"/>
                      <a:pt x="1" y="1735"/>
                      <a:pt x="212" y="1875"/>
                    </a:cubicBezTo>
                    <a:cubicBezTo>
                      <a:pt x="515" y="2118"/>
                      <a:pt x="661" y="2621"/>
                      <a:pt x="1101" y="2621"/>
                    </a:cubicBezTo>
                    <a:cubicBezTo>
                      <a:pt x="1171" y="2621"/>
                      <a:pt x="1250" y="2608"/>
                      <a:pt x="1337" y="2579"/>
                    </a:cubicBezTo>
                    <a:cubicBezTo>
                      <a:pt x="1619" y="2508"/>
                      <a:pt x="1689" y="2227"/>
                      <a:pt x="1689" y="1946"/>
                    </a:cubicBezTo>
                    <a:cubicBezTo>
                      <a:pt x="1689" y="1297"/>
                      <a:pt x="1724" y="1073"/>
                      <a:pt x="2046" y="1073"/>
                    </a:cubicBezTo>
                    <a:cubicBezTo>
                      <a:pt x="2178" y="1073"/>
                      <a:pt x="2358" y="1111"/>
                      <a:pt x="2604" y="1172"/>
                    </a:cubicBezTo>
                    <a:cubicBezTo>
                      <a:pt x="2744" y="1242"/>
                      <a:pt x="2885" y="1242"/>
                      <a:pt x="2955" y="1313"/>
                    </a:cubicBezTo>
                    <a:cubicBezTo>
                      <a:pt x="3002" y="1322"/>
                      <a:pt x="3047" y="1326"/>
                      <a:pt x="3090" y="1326"/>
                    </a:cubicBezTo>
                    <a:cubicBezTo>
                      <a:pt x="3377" y="1326"/>
                      <a:pt x="3598" y="1135"/>
                      <a:pt x="3659" y="890"/>
                    </a:cubicBezTo>
                    <a:cubicBezTo>
                      <a:pt x="3799" y="539"/>
                      <a:pt x="3588" y="187"/>
                      <a:pt x="3237" y="117"/>
                    </a:cubicBezTo>
                    <a:cubicBezTo>
                      <a:pt x="2989" y="34"/>
                      <a:pt x="2718" y="0"/>
                      <a:pt x="24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3" name="Google Shape;12883;p22"/>
              <p:cNvSpPr/>
              <p:nvPr/>
            </p:nvSpPr>
            <p:spPr>
              <a:xfrm rot="-4739272" flipH="1">
                <a:off x="5772037" y="1311910"/>
                <a:ext cx="80918" cy="51245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2050" extrusionOk="0">
                    <a:moveTo>
                      <a:pt x="1201" y="1"/>
                    </a:moveTo>
                    <a:cubicBezTo>
                      <a:pt x="1051" y="1"/>
                      <a:pt x="903" y="47"/>
                      <a:pt x="774" y="150"/>
                    </a:cubicBezTo>
                    <a:cubicBezTo>
                      <a:pt x="0" y="713"/>
                      <a:pt x="282" y="1839"/>
                      <a:pt x="1196" y="2050"/>
                    </a:cubicBezTo>
                    <a:cubicBezTo>
                      <a:pt x="1548" y="2050"/>
                      <a:pt x="1970" y="2050"/>
                      <a:pt x="2322" y="1979"/>
                    </a:cubicBezTo>
                    <a:cubicBezTo>
                      <a:pt x="2533" y="1979"/>
                      <a:pt x="2674" y="1909"/>
                      <a:pt x="2814" y="1839"/>
                    </a:cubicBezTo>
                    <a:cubicBezTo>
                      <a:pt x="3236" y="1628"/>
                      <a:pt x="3236" y="1135"/>
                      <a:pt x="2814" y="924"/>
                    </a:cubicBezTo>
                    <a:cubicBezTo>
                      <a:pt x="2463" y="854"/>
                      <a:pt x="2111" y="643"/>
                      <a:pt x="1900" y="361"/>
                    </a:cubicBezTo>
                    <a:cubicBezTo>
                      <a:pt x="1722" y="139"/>
                      <a:pt x="1459" y="1"/>
                      <a:pt x="12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4" name="Google Shape;12884;p22"/>
              <p:cNvSpPr/>
              <p:nvPr/>
            </p:nvSpPr>
            <p:spPr>
              <a:xfrm rot="-4739272" flipH="1">
                <a:off x="5885362" y="1555302"/>
                <a:ext cx="59820" cy="63619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2545" extrusionOk="0">
                    <a:moveTo>
                      <a:pt x="717" y="1"/>
                    </a:moveTo>
                    <a:cubicBezTo>
                      <a:pt x="666" y="1"/>
                      <a:pt x="615" y="4"/>
                      <a:pt x="563" y="12"/>
                    </a:cubicBezTo>
                    <a:cubicBezTo>
                      <a:pt x="282" y="12"/>
                      <a:pt x="71" y="82"/>
                      <a:pt x="1" y="363"/>
                    </a:cubicBezTo>
                    <a:cubicBezTo>
                      <a:pt x="1" y="574"/>
                      <a:pt x="71" y="785"/>
                      <a:pt x="282" y="856"/>
                    </a:cubicBezTo>
                    <a:cubicBezTo>
                      <a:pt x="493" y="926"/>
                      <a:pt x="634" y="1067"/>
                      <a:pt x="774" y="1137"/>
                    </a:cubicBezTo>
                    <a:cubicBezTo>
                      <a:pt x="985" y="1278"/>
                      <a:pt x="985" y="1419"/>
                      <a:pt x="915" y="1630"/>
                    </a:cubicBezTo>
                    <a:cubicBezTo>
                      <a:pt x="704" y="2052"/>
                      <a:pt x="1056" y="2544"/>
                      <a:pt x="1478" y="2544"/>
                    </a:cubicBezTo>
                    <a:lnTo>
                      <a:pt x="1618" y="2544"/>
                    </a:lnTo>
                    <a:cubicBezTo>
                      <a:pt x="1689" y="2052"/>
                      <a:pt x="1970" y="1630"/>
                      <a:pt x="2252" y="1208"/>
                    </a:cubicBezTo>
                    <a:cubicBezTo>
                      <a:pt x="2392" y="996"/>
                      <a:pt x="2041" y="715"/>
                      <a:pt x="1900" y="574"/>
                    </a:cubicBezTo>
                    <a:cubicBezTo>
                      <a:pt x="1585" y="259"/>
                      <a:pt x="1157" y="1"/>
                      <a:pt x="7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5" name="Google Shape;12885;p22"/>
              <p:cNvSpPr/>
              <p:nvPr/>
            </p:nvSpPr>
            <p:spPr>
              <a:xfrm rot="-4739272" flipH="1">
                <a:off x="5721594" y="1569441"/>
                <a:ext cx="75618" cy="37397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1496" extrusionOk="0">
                    <a:moveTo>
                      <a:pt x="2138" y="0"/>
                    </a:moveTo>
                    <a:cubicBezTo>
                      <a:pt x="2035" y="0"/>
                      <a:pt x="1932" y="16"/>
                      <a:pt x="1829" y="42"/>
                    </a:cubicBezTo>
                    <a:cubicBezTo>
                      <a:pt x="1653" y="77"/>
                      <a:pt x="1495" y="95"/>
                      <a:pt x="1345" y="95"/>
                    </a:cubicBezTo>
                    <a:cubicBezTo>
                      <a:pt x="1196" y="95"/>
                      <a:pt x="1055" y="77"/>
                      <a:pt x="915" y="42"/>
                    </a:cubicBezTo>
                    <a:cubicBezTo>
                      <a:pt x="870" y="33"/>
                      <a:pt x="824" y="29"/>
                      <a:pt x="778" y="29"/>
                    </a:cubicBezTo>
                    <a:cubicBezTo>
                      <a:pt x="462" y="29"/>
                      <a:pt x="141" y="236"/>
                      <a:pt x="141" y="605"/>
                    </a:cubicBezTo>
                    <a:cubicBezTo>
                      <a:pt x="0" y="1027"/>
                      <a:pt x="281" y="1238"/>
                      <a:pt x="703" y="1379"/>
                    </a:cubicBezTo>
                    <a:cubicBezTo>
                      <a:pt x="827" y="1461"/>
                      <a:pt x="975" y="1495"/>
                      <a:pt x="1118" y="1495"/>
                    </a:cubicBezTo>
                    <a:cubicBezTo>
                      <a:pt x="1220" y="1495"/>
                      <a:pt x="1320" y="1478"/>
                      <a:pt x="1407" y="1449"/>
                    </a:cubicBezTo>
                    <a:cubicBezTo>
                      <a:pt x="1759" y="1238"/>
                      <a:pt x="2181" y="1097"/>
                      <a:pt x="2603" y="1097"/>
                    </a:cubicBezTo>
                    <a:cubicBezTo>
                      <a:pt x="2814" y="1097"/>
                      <a:pt x="2955" y="957"/>
                      <a:pt x="2955" y="746"/>
                    </a:cubicBezTo>
                    <a:cubicBezTo>
                      <a:pt x="3025" y="464"/>
                      <a:pt x="2884" y="253"/>
                      <a:pt x="2673" y="183"/>
                    </a:cubicBezTo>
                    <a:cubicBezTo>
                      <a:pt x="2495" y="49"/>
                      <a:pt x="2316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6" name="Google Shape;12886;p22"/>
              <p:cNvSpPr/>
              <p:nvPr/>
            </p:nvSpPr>
            <p:spPr>
              <a:xfrm rot="-3878216" flipH="1">
                <a:off x="7244079" y="1393798"/>
                <a:ext cx="58068" cy="59643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2386" extrusionOk="0">
                    <a:moveTo>
                      <a:pt x="384" y="0"/>
                    </a:moveTo>
                    <a:cubicBezTo>
                      <a:pt x="233" y="0"/>
                      <a:pt x="129" y="115"/>
                      <a:pt x="71" y="230"/>
                    </a:cubicBezTo>
                    <a:cubicBezTo>
                      <a:pt x="1" y="582"/>
                      <a:pt x="1" y="933"/>
                      <a:pt x="353" y="1144"/>
                    </a:cubicBezTo>
                    <a:cubicBezTo>
                      <a:pt x="775" y="1285"/>
                      <a:pt x="1056" y="1637"/>
                      <a:pt x="1267" y="1989"/>
                    </a:cubicBezTo>
                    <a:cubicBezTo>
                      <a:pt x="1377" y="2208"/>
                      <a:pt x="1530" y="2385"/>
                      <a:pt x="1759" y="2385"/>
                    </a:cubicBezTo>
                    <a:cubicBezTo>
                      <a:pt x="1823" y="2385"/>
                      <a:pt x="1893" y="2371"/>
                      <a:pt x="1971" y="2340"/>
                    </a:cubicBezTo>
                    <a:cubicBezTo>
                      <a:pt x="2322" y="2200"/>
                      <a:pt x="2322" y="1778"/>
                      <a:pt x="2322" y="1567"/>
                    </a:cubicBezTo>
                    <a:cubicBezTo>
                      <a:pt x="1971" y="793"/>
                      <a:pt x="1337" y="160"/>
                      <a:pt x="493" y="19"/>
                    </a:cubicBezTo>
                    <a:cubicBezTo>
                      <a:pt x="455" y="6"/>
                      <a:pt x="418" y="0"/>
                      <a:pt x="3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7" name="Google Shape;12887;p22"/>
              <p:cNvSpPr/>
              <p:nvPr/>
            </p:nvSpPr>
            <p:spPr>
              <a:xfrm rot="-4739272" flipH="1">
                <a:off x="6009353" y="1430597"/>
                <a:ext cx="58070" cy="36947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1478" extrusionOk="0">
                    <a:moveTo>
                      <a:pt x="1127" y="0"/>
                    </a:moveTo>
                    <a:cubicBezTo>
                      <a:pt x="353" y="141"/>
                      <a:pt x="1" y="423"/>
                      <a:pt x="71" y="845"/>
                    </a:cubicBezTo>
                    <a:cubicBezTo>
                      <a:pt x="142" y="1267"/>
                      <a:pt x="564" y="1478"/>
                      <a:pt x="1197" y="1478"/>
                    </a:cubicBezTo>
                    <a:cubicBezTo>
                      <a:pt x="1408" y="1478"/>
                      <a:pt x="1619" y="1478"/>
                      <a:pt x="1760" y="1407"/>
                    </a:cubicBezTo>
                    <a:cubicBezTo>
                      <a:pt x="2111" y="1337"/>
                      <a:pt x="2322" y="1056"/>
                      <a:pt x="2322" y="704"/>
                    </a:cubicBezTo>
                    <a:cubicBezTo>
                      <a:pt x="2322" y="282"/>
                      <a:pt x="1971" y="0"/>
                      <a:pt x="16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8" name="Google Shape;12888;p22"/>
              <p:cNvSpPr/>
              <p:nvPr/>
            </p:nvSpPr>
            <p:spPr>
              <a:xfrm rot="-4739272" flipH="1">
                <a:off x="6535579" y="1377698"/>
                <a:ext cx="59795" cy="27723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109" extrusionOk="0">
                    <a:moveTo>
                      <a:pt x="1196" y="0"/>
                    </a:moveTo>
                    <a:cubicBezTo>
                      <a:pt x="879" y="0"/>
                      <a:pt x="563" y="71"/>
                      <a:pt x="281" y="211"/>
                    </a:cubicBezTo>
                    <a:cubicBezTo>
                      <a:pt x="141" y="282"/>
                      <a:pt x="0" y="493"/>
                      <a:pt x="70" y="704"/>
                    </a:cubicBezTo>
                    <a:cubicBezTo>
                      <a:pt x="141" y="915"/>
                      <a:pt x="281" y="1056"/>
                      <a:pt x="492" y="1056"/>
                    </a:cubicBezTo>
                    <a:cubicBezTo>
                      <a:pt x="668" y="1091"/>
                      <a:pt x="862" y="1108"/>
                      <a:pt x="1055" y="1108"/>
                    </a:cubicBezTo>
                    <a:cubicBezTo>
                      <a:pt x="1249" y="1108"/>
                      <a:pt x="1442" y="1091"/>
                      <a:pt x="1618" y="1056"/>
                    </a:cubicBezTo>
                    <a:cubicBezTo>
                      <a:pt x="1759" y="1056"/>
                      <a:pt x="1899" y="985"/>
                      <a:pt x="2040" y="915"/>
                    </a:cubicBezTo>
                    <a:cubicBezTo>
                      <a:pt x="2322" y="774"/>
                      <a:pt x="2392" y="352"/>
                      <a:pt x="2110" y="211"/>
                    </a:cubicBezTo>
                    <a:cubicBezTo>
                      <a:pt x="1829" y="71"/>
                      <a:pt x="1513" y="0"/>
                      <a:pt x="1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9" name="Google Shape;12889;p22"/>
              <p:cNvSpPr/>
              <p:nvPr/>
            </p:nvSpPr>
            <p:spPr>
              <a:xfrm rot="-4739272" flipH="1">
                <a:off x="5985348" y="1306060"/>
                <a:ext cx="66869" cy="30297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212" extrusionOk="0">
                    <a:moveTo>
                      <a:pt x="2161" y="0"/>
                    </a:moveTo>
                    <a:cubicBezTo>
                      <a:pt x="2078" y="0"/>
                      <a:pt x="1989" y="24"/>
                      <a:pt x="1900" y="68"/>
                    </a:cubicBezTo>
                    <a:lnTo>
                      <a:pt x="1267" y="209"/>
                    </a:lnTo>
                    <a:lnTo>
                      <a:pt x="1197" y="209"/>
                    </a:lnTo>
                    <a:lnTo>
                      <a:pt x="282" y="490"/>
                    </a:lnTo>
                    <a:cubicBezTo>
                      <a:pt x="142" y="490"/>
                      <a:pt x="1" y="631"/>
                      <a:pt x="1" y="772"/>
                    </a:cubicBezTo>
                    <a:cubicBezTo>
                      <a:pt x="1" y="912"/>
                      <a:pt x="142" y="983"/>
                      <a:pt x="282" y="1053"/>
                    </a:cubicBezTo>
                    <a:cubicBezTo>
                      <a:pt x="564" y="1158"/>
                      <a:pt x="880" y="1211"/>
                      <a:pt x="1206" y="1211"/>
                    </a:cubicBezTo>
                    <a:cubicBezTo>
                      <a:pt x="1531" y="1211"/>
                      <a:pt x="1865" y="1158"/>
                      <a:pt x="2182" y="1053"/>
                    </a:cubicBezTo>
                    <a:cubicBezTo>
                      <a:pt x="2533" y="983"/>
                      <a:pt x="2674" y="631"/>
                      <a:pt x="2533" y="349"/>
                    </a:cubicBezTo>
                    <a:cubicBezTo>
                      <a:pt x="2485" y="109"/>
                      <a:pt x="2339" y="0"/>
                      <a:pt x="21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0" name="Google Shape;12890;p22"/>
              <p:cNvSpPr/>
              <p:nvPr/>
            </p:nvSpPr>
            <p:spPr>
              <a:xfrm rot="-3878216" flipH="1">
                <a:off x="6925918" y="1473095"/>
                <a:ext cx="43995" cy="43545"/>
              </a:xfrm>
              <a:custGeom>
                <a:avLst/>
                <a:gdLst/>
                <a:ahLst/>
                <a:cxnLst/>
                <a:rect l="l" t="t" r="r" b="b"/>
                <a:pathLst>
                  <a:path w="1760" h="1742" extrusionOk="0">
                    <a:moveTo>
                      <a:pt x="783" y="0"/>
                    </a:moveTo>
                    <a:cubicBezTo>
                      <a:pt x="711" y="0"/>
                      <a:pt x="637" y="10"/>
                      <a:pt x="564" y="31"/>
                    </a:cubicBezTo>
                    <a:cubicBezTo>
                      <a:pt x="212" y="31"/>
                      <a:pt x="1" y="242"/>
                      <a:pt x="71" y="594"/>
                    </a:cubicBezTo>
                    <a:cubicBezTo>
                      <a:pt x="197" y="1224"/>
                      <a:pt x="662" y="1741"/>
                      <a:pt x="1010" y="1741"/>
                    </a:cubicBezTo>
                    <a:cubicBezTo>
                      <a:pt x="1051" y="1741"/>
                      <a:pt x="1090" y="1734"/>
                      <a:pt x="1127" y="1720"/>
                    </a:cubicBezTo>
                    <a:cubicBezTo>
                      <a:pt x="1549" y="1579"/>
                      <a:pt x="1760" y="1157"/>
                      <a:pt x="1619" y="805"/>
                    </a:cubicBezTo>
                    <a:cubicBezTo>
                      <a:pt x="1559" y="326"/>
                      <a:pt x="1194" y="0"/>
                      <a:pt x="7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1" name="Google Shape;12891;p22"/>
              <p:cNvSpPr/>
              <p:nvPr/>
            </p:nvSpPr>
            <p:spPr>
              <a:xfrm rot="-4739272" flipH="1">
                <a:off x="5647687" y="1541868"/>
                <a:ext cx="51020" cy="38697"/>
              </a:xfrm>
              <a:custGeom>
                <a:avLst/>
                <a:gdLst/>
                <a:ahLst/>
                <a:cxnLst/>
                <a:rect l="l" t="t" r="r" b="b"/>
                <a:pathLst>
                  <a:path w="2041" h="1548" extrusionOk="0">
                    <a:moveTo>
                      <a:pt x="1092" y="1"/>
                    </a:moveTo>
                    <a:cubicBezTo>
                      <a:pt x="953" y="1"/>
                      <a:pt x="819" y="23"/>
                      <a:pt x="704" y="73"/>
                    </a:cubicBezTo>
                    <a:cubicBezTo>
                      <a:pt x="211" y="213"/>
                      <a:pt x="0" y="706"/>
                      <a:pt x="141" y="1198"/>
                    </a:cubicBezTo>
                    <a:cubicBezTo>
                      <a:pt x="237" y="1439"/>
                      <a:pt x="399" y="1548"/>
                      <a:pt x="604" y="1548"/>
                    </a:cubicBezTo>
                    <a:cubicBezTo>
                      <a:pt x="699" y="1548"/>
                      <a:pt x="803" y="1524"/>
                      <a:pt x="915" y="1480"/>
                    </a:cubicBezTo>
                    <a:cubicBezTo>
                      <a:pt x="1196" y="1058"/>
                      <a:pt x="2040" y="1409"/>
                      <a:pt x="2040" y="565"/>
                    </a:cubicBezTo>
                    <a:cubicBezTo>
                      <a:pt x="2040" y="242"/>
                      <a:pt x="1545" y="1"/>
                      <a:pt x="109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2" name="Google Shape;12892;p22"/>
              <p:cNvSpPr/>
              <p:nvPr/>
            </p:nvSpPr>
            <p:spPr>
              <a:xfrm rot="-4739272" flipH="1">
                <a:off x="6212403" y="1459394"/>
                <a:ext cx="43996" cy="37847"/>
              </a:xfrm>
              <a:custGeom>
                <a:avLst/>
                <a:gdLst/>
                <a:ahLst/>
                <a:cxnLst/>
                <a:rect l="l" t="t" r="r" b="b"/>
                <a:pathLst>
                  <a:path w="1760" h="1514" extrusionOk="0">
                    <a:moveTo>
                      <a:pt x="845" y="1"/>
                    </a:moveTo>
                    <a:cubicBezTo>
                      <a:pt x="754" y="1"/>
                      <a:pt x="660" y="12"/>
                      <a:pt x="563" y="36"/>
                    </a:cubicBezTo>
                    <a:cubicBezTo>
                      <a:pt x="211" y="107"/>
                      <a:pt x="0" y="318"/>
                      <a:pt x="0" y="740"/>
                    </a:cubicBezTo>
                    <a:cubicBezTo>
                      <a:pt x="141" y="1232"/>
                      <a:pt x="633" y="1514"/>
                      <a:pt x="1126" y="1514"/>
                    </a:cubicBezTo>
                    <a:cubicBezTo>
                      <a:pt x="1548" y="1443"/>
                      <a:pt x="1759" y="1092"/>
                      <a:pt x="1689" y="740"/>
                    </a:cubicBezTo>
                    <a:cubicBezTo>
                      <a:pt x="1630" y="274"/>
                      <a:pt x="1282" y="1"/>
                      <a:pt x="8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3" name="Google Shape;12893;p22"/>
              <p:cNvSpPr/>
              <p:nvPr/>
            </p:nvSpPr>
            <p:spPr>
              <a:xfrm rot="-4739272" flipH="1">
                <a:off x="5616643" y="1571529"/>
                <a:ext cx="52795" cy="32747"/>
              </a:xfrm>
              <a:custGeom>
                <a:avLst/>
                <a:gdLst/>
                <a:ahLst/>
                <a:cxnLst/>
                <a:rect l="l" t="t" r="r" b="b"/>
                <a:pathLst>
                  <a:path w="2112" h="1310" extrusionOk="0">
                    <a:moveTo>
                      <a:pt x="1167" y="0"/>
                    </a:moveTo>
                    <a:cubicBezTo>
                      <a:pt x="776" y="0"/>
                      <a:pt x="434" y="147"/>
                      <a:pt x="141" y="440"/>
                    </a:cubicBezTo>
                    <a:cubicBezTo>
                      <a:pt x="1" y="581"/>
                      <a:pt x="1" y="792"/>
                      <a:pt x="141" y="1003"/>
                    </a:cubicBezTo>
                    <a:cubicBezTo>
                      <a:pt x="410" y="1218"/>
                      <a:pt x="761" y="1310"/>
                      <a:pt x="1100" y="1310"/>
                    </a:cubicBezTo>
                    <a:cubicBezTo>
                      <a:pt x="1204" y="1310"/>
                      <a:pt x="1308" y="1301"/>
                      <a:pt x="1408" y="1284"/>
                    </a:cubicBezTo>
                    <a:cubicBezTo>
                      <a:pt x="1830" y="1214"/>
                      <a:pt x="2111" y="1003"/>
                      <a:pt x="2111" y="581"/>
                    </a:cubicBezTo>
                    <a:cubicBezTo>
                      <a:pt x="2048" y="266"/>
                      <a:pt x="1816" y="7"/>
                      <a:pt x="1515" y="7"/>
                    </a:cubicBezTo>
                    <a:cubicBezTo>
                      <a:pt x="1480" y="7"/>
                      <a:pt x="1444" y="11"/>
                      <a:pt x="1408" y="18"/>
                    </a:cubicBezTo>
                    <a:cubicBezTo>
                      <a:pt x="1325" y="6"/>
                      <a:pt x="1245" y="0"/>
                      <a:pt x="11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4" name="Google Shape;12894;p22"/>
              <p:cNvSpPr/>
              <p:nvPr/>
            </p:nvSpPr>
            <p:spPr>
              <a:xfrm rot="-4739272" flipH="1">
                <a:off x="5815186" y="1408988"/>
                <a:ext cx="75293" cy="29272"/>
              </a:xfrm>
              <a:custGeom>
                <a:avLst/>
                <a:gdLst/>
                <a:ahLst/>
                <a:cxnLst/>
                <a:rect l="l" t="t" r="r" b="b"/>
                <a:pathLst>
                  <a:path w="3012" h="1171" extrusionOk="0">
                    <a:moveTo>
                      <a:pt x="2529" y="64"/>
                    </a:moveTo>
                    <a:cubicBezTo>
                      <a:pt x="2508" y="64"/>
                      <a:pt x="2485" y="66"/>
                      <a:pt x="2462" y="70"/>
                    </a:cubicBezTo>
                    <a:cubicBezTo>
                      <a:pt x="1759" y="211"/>
                      <a:pt x="915" y="0"/>
                      <a:pt x="0" y="422"/>
                    </a:cubicBezTo>
                    <a:cubicBezTo>
                      <a:pt x="774" y="844"/>
                      <a:pt x="1477" y="774"/>
                      <a:pt x="2040" y="1126"/>
                    </a:cubicBezTo>
                    <a:cubicBezTo>
                      <a:pt x="2086" y="1156"/>
                      <a:pt x="2139" y="1170"/>
                      <a:pt x="2196" y="1170"/>
                    </a:cubicBezTo>
                    <a:cubicBezTo>
                      <a:pt x="2399" y="1170"/>
                      <a:pt x="2649" y="994"/>
                      <a:pt x="2814" y="774"/>
                    </a:cubicBezTo>
                    <a:cubicBezTo>
                      <a:pt x="3011" y="511"/>
                      <a:pt x="2840" y="64"/>
                      <a:pt x="2529" y="6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5" name="Google Shape;12895;p22"/>
              <p:cNvSpPr/>
              <p:nvPr/>
            </p:nvSpPr>
            <p:spPr>
              <a:xfrm rot="-4739272" flipH="1">
                <a:off x="6248552" y="1496726"/>
                <a:ext cx="43996" cy="34547"/>
              </a:xfrm>
              <a:custGeom>
                <a:avLst/>
                <a:gdLst/>
                <a:ahLst/>
                <a:cxnLst/>
                <a:rect l="l" t="t" r="r" b="b"/>
                <a:pathLst>
                  <a:path w="1760" h="1382" extrusionOk="0">
                    <a:moveTo>
                      <a:pt x="823" y="0"/>
                    </a:moveTo>
                    <a:cubicBezTo>
                      <a:pt x="738" y="0"/>
                      <a:pt x="651" y="12"/>
                      <a:pt x="564" y="37"/>
                    </a:cubicBezTo>
                    <a:cubicBezTo>
                      <a:pt x="282" y="107"/>
                      <a:pt x="1" y="248"/>
                      <a:pt x="1" y="600"/>
                    </a:cubicBezTo>
                    <a:cubicBezTo>
                      <a:pt x="66" y="991"/>
                      <a:pt x="614" y="1381"/>
                      <a:pt x="1085" y="1381"/>
                    </a:cubicBezTo>
                    <a:cubicBezTo>
                      <a:pt x="1123" y="1381"/>
                      <a:pt x="1160" y="1379"/>
                      <a:pt x="1197" y="1374"/>
                    </a:cubicBezTo>
                    <a:cubicBezTo>
                      <a:pt x="1549" y="1303"/>
                      <a:pt x="1760" y="952"/>
                      <a:pt x="1689" y="600"/>
                    </a:cubicBezTo>
                    <a:cubicBezTo>
                      <a:pt x="1573" y="253"/>
                      <a:pt x="1220" y="0"/>
                      <a:pt x="8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6" name="Google Shape;12896;p22"/>
              <p:cNvSpPr/>
              <p:nvPr/>
            </p:nvSpPr>
            <p:spPr>
              <a:xfrm rot="-3878216" flipH="1">
                <a:off x="7177909" y="1521516"/>
                <a:ext cx="51019" cy="34971"/>
              </a:xfrm>
              <a:custGeom>
                <a:avLst/>
                <a:gdLst/>
                <a:ahLst/>
                <a:cxnLst/>
                <a:rect l="l" t="t" r="r" b="b"/>
                <a:pathLst>
                  <a:path w="2041" h="1399" extrusionOk="0">
                    <a:moveTo>
                      <a:pt x="731" y="1"/>
                    </a:moveTo>
                    <a:cubicBezTo>
                      <a:pt x="605" y="1"/>
                      <a:pt x="477" y="20"/>
                      <a:pt x="352" y="62"/>
                    </a:cubicBezTo>
                    <a:cubicBezTo>
                      <a:pt x="141" y="132"/>
                      <a:pt x="1" y="343"/>
                      <a:pt x="212" y="484"/>
                    </a:cubicBezTo>
                    <a:cubicBezTo>
                      <a:pt x="563" y="906"/>
                      <a:pt x="986" y="1187"/>
                      <a:pt x="1478" y="1398"/>
                    </a:cubicBezTo>
                    <a:lnTo>
                      <a:pt x="1689" y="1398"/>
                    </a:lnTo>
                    <a:cubicBezTo>
                      <a:pt x="1900" y="1328"/>
                      <a:pt x="2041" y="1047"/>
                      <a:pt x="1970" y="836"/>
                    </a:cubicBezTo>
                    <a:cubicBezTo>
                      <a:pt x="1744" y="327"/>
                      <a:pt x="1247" y="1"/>
                      <a:pt x="7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7" name="Google Shape;12897;p22"/>
              <p:cNvSpPr/>
              <p:nvPr/>
            </p:nvSpPr>
            <p:spPr>
              <a:xfrm rot="-3878216" flipH="1">
                <a:off x="6351962" y="1494594"/>
                <a:ext cx="39770" cy="37520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501" extrusionOk="0">
                    <a:moveTo>
                      <a:pt x="464" y="0"/>
                    </a:moveTo>
                    <a:cubicBezTo>
                      <a:pt x="405" y="0"/>
                      <a:pt x="344" y="5"/>
                      <a:pt x="282" y="17"/>
                    </a:cubicBezTo>
                    <a:cubicBezTo>
                      <a:pt x="141" y="87"/>
                      <a:pt x="0" y="298"/>
                      <a:pt x="71" y="509"/>
                    </a:cubicBezTo>
                    <a:cubicBezTo>
                      <a:pt x="282" y="791"/>
                      <a:pt x="493" y="1142"/>
                      <a:pt x="774" y="1424"/>
                    </a:cubicBezTo>
                    <a:cubicBezTo>
                      <a:pt x="828" y="1477"/>
                      <a:pt x="892" y="1500"/>
                      <a:pt x="958" y="1500"/>
                    </a:cubicBezTo>
                    <a:cubicBezTo>
                      <a:pt x="1066" y="1500"/>
                      <a:pt x="1180" y="1440"/>
                      <a:pt x="1267" y="1353"/>
                    </a:cubicBezTo>
                    <a:cubicBezTo>
                      <a:pt x="1590" y="706"/>
                      <a:pt x="1140" y="0"/>
                      <a:pt x="4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8" name="Google Shape;12898;p22"/>
              <p:cNvSpPr/>
              <p:nvPr/>
            </p:nvSpPr>
            <p:spPr>
              <a:xfrm rot="-4739272" flipH="1">
                <a:off x="5733317" y="1503198"/>
                <a:ext cx="38722" cy="33872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355" extrusionOk="0">
                    <a:moveTo>
                      <a:pt x="910" y="1"/>
                    </a:moveTo>
                    <a:cubicBezTo>
                      <a:pt x="866" y="1"/>
                      <a:pt x="820" y="5"/>
                      <a:pt x="775" y="14"/>
                    </a:cubicBezTo>
                    <a:cubicBezTo>
                      <a:pt x="353" y="85"/>
                      <a:pt x="1" y="507"/>
                      <a:pt x="1" y="929"/>
                    </a:cubicBezTo>
                    <a:cubicBezTo>
                      <a:pt x="56" y="1312"/>
                      <a:pt x="323" y="1354"/>
                      <a:pt x="572" y="1354"/>
                    </a:cubicBezTo>
                    <a:cubicBezTo>
                      <a:pt x="643" y="1354"/>
                      <a:pt x="712" y="1351"/>
                      <a:pt x="775" y="1351"/>
                    </a:cubicBezTo>
                    <a:cubicBezTo>
                      <a:pt x="1267" y="1210"/>
                      <a:pt x="1549" y="858"/>
                      <a:pt x="1478" y="507"/>
                    </a:cubicBezTo>
                    <a:cubicBezTo>
                      <a:pt x="1478" y="200"/>
                      <a:pt x="1211" y="1"/>
                      <a:pt x="9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9" name="Google Shape;12899;p22"/>
              <p:cNvSpPr/>
              <p:nvPr/>
            </p:nvSpPr>
            <p:spPr>
              <a:xfrm rot="-3878216" flipH="1">
                <a:off x="6652070" y="1563490"/>
                <a:ext cx="47494" cy="25197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008" extrusionOk="0">
                    <a:moveTo>
                      <a:pt x="1243" y="1"/>
                    </a:moveTo>
                    <a:cubicBezTo>
                      <a:pt x="1165" y="1"/>
                      <a:pt x="1079" y="7"/>
                      <a:pt x="985" y="19"/>
                    </a:cubicBezTo>
                    <a:cubicBezTo>
                      <a:pt x="352" y="159"/>
                      <a:pt x="0" y="370"/>
                      <a:pt x="141" y="652"/>
                    </a:cubicBezTo>
                    <a:cubicBezTo>
                      <a:pt x="299" y="968"/>
                      <a:pt x="576" y="1008"/>
                      <a:pt x="853" y="1008"/>
                    </a:cubicBezTo>
                    <a:cubicBezTo>
                      <a:pt x="945" y="1008"/>
                      <a:pt x="1038" y="1003"/>
                      <a:pt x="1126" y="1003"/>
                    </a:cubicBezTo>
                    <a:cubicBezTo>
                      <a:pt x="1477" y="1003"/>
                      <a:pt x="1899" y="792"/>
                      <a:pt x="1829" y="441"/>
                    </a:cubicBezTo>
                    <a:cubicBezTo>
                      <a:pt x="1829" y="147"/>
                      <a:pt x="1634" y="1"/>
                      <a:pt x="12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0" name="Google Shape;12900;p22"/>
              <p:cNvSpPr/>
              <p:nvPr/>
            </p:nvSpPr>
            <p:spPr>
              <a:xfrm rot="-3878216" flipH="1">
                <a:off x="6543670" y="1491347"/>
                <a:ext cx="26397" cy="48919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957" extrusionOk="0">
                    <a:moveTo>
                      <a:pt x="264" y="0"/>
                    </a:moveTo>
                    <a:cubicBezTo>
                      <a:pt x="144" y="0"/>
                      <a:pt x="71" y="116"/>
                      <a:pt x="71" y="268"/>
                    </a:cubicBezTo>
                    <a:cubicBezTo>
                      <a:pt x="1" y="761"/>
                      <a:pt x="282" y="1183"/>
                      <a:pt x="141" y="1605"/>
                    </a:cubicBezTo>
                    <a:cubicBezTo>
                      <a:pt x="141" y="1816"/>
                      <a:pt x="212" y="1886"/>
                      <a:pt x="352" y="1956"/>
                    </a:cubicBezTo>
                    <a:cubicBezTo>
                      <a:pt x="493" y="1956"/>
                      <a:pt x="634" y="1886"/>
                      <a:pt x="704" y="1816"/>
                    </a:cubicBezTo>
                    <a:cubicBezTo>
                      <a:pt x="1056" y="1253"/>
                      <a:pt x="985" y="479"/>
                      <a:pt x="423" y="57"/>
                    </a:cubicBezTo>
                    <a:cubicBezTo>
                      <a:pt x="364" y="18"/>
                      <a:pt x="310" y="0"/>
                      <a:pt x="2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1" name="Google Shape;12901;p22"/>
              <p:cNvSpPr/>
              <p:nvPr/>
            </p:nvSpPr>
            <p:spPr>
              <a:xfrm rot="-4739272" flipH="1">
                <a:off x="5939981" y="1487003"/>
                <a:ext cx="38722" cy="2844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138" extrusionOk="0">
                    <a:moveTo>
                      <a:pt x="1040" y="1"/>
                    </a:moveTo>
                    <a:cubicBezTo>
                      <a:pt x="975" y="1"/>
                      <a:pt x="908" y="9"/>
                      <a:pt x="845" y="25"/>
                    </a:cubicBezTo>
                    <a:cubicBezTo>
                      <a:pt x="422" y="96"/>
                      <a:pt x="0" y="518"/>
                      <a:pt x="141" y="869"/>
                    </a:cubicBezTo>
                    <a:cubicBezTo>
                      <a:pt x="224" y="1078"/>
                      <a:pt x="357" y="1138"/>
                      <a:pt x="495" y="1138"/>
                    </a:cubicBezTo>
                    <a:cubicBezTo>
                      <a:pt x="590" y="1138"/>
                      <a:pt x="688" y="1109"/>
                      <a:pt x="774" y="1080"/>
                    </a:cubicBezTo>
                    <a:cubicBezTo>
                      <a:pt x="1056" y="1010"/>
                      <a:pt x="1548" y="799"/>
                      <a:pt x="1478" y="377"/>
                    </a:cubicBezTo>
                    <a:cubicBezTo>
                      <a:pt x="1478" y="104"/>
                      <a:pt x="1266" y="1"/>
                      <a:pt x="10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2" name="Google Shape;12902;p22"/>
              <p:cNvSpPr/>
              <p:nvPr/>
            </p:nvSpPr>
            <p:spPr>
              <a:xfrm rot="-3878216" flipH="1">
                <a:off x="6205347" y="1478542"/>
                <a:ext cx="35196" cy="28471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139" extrusionOk="0">
                    <a:moveTo>
                      <a:pt x="560" y="0"/>
                    </a:moveTo>
                    <a:cubicBezTo>
                      <a:pt x="513" y="0"/>
                      <a:pt x="468" y="4"/>
                      <a:pt x="423" y="13"/>
                    </a:cubicBezTo>
                    <a:cubicBezTo>
                      <a:pt x="141" y="84"/>
                      <a:pt x="1" y="365"/>
                      <a:pt x="141" y="576"/>
                    </a:cubicBezTo>
                    <a:cubicBezTo>
                      <a:pt x="282" y="928"/>
                      <a:pt x="704" y="1139"/>
                      <a:pt x="1056" y="1139"/>
                    </a:cubicBezTo>
                    <a:cubicBezTo>
                      <a:pt x="1337" y="1069"/>
                      <a:pt x="1408" y="787"/>
                      <a:pt x="1337" y="576"/>
                    </a:cubicBezTo>
                    <a:cubicBezTo>
                      <a:pt x="1215" y="208"/>
                      <a:pt x="877" y="0"/>
                      <a:pt x="5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3" name="Google Shape;12903;p22"/>
              <p:cNvSpPr/>
              <p:nvPr/>
            </p:nvSpPr>
            <p:spPr>
              <a:xfrm rot="-4739272" flipH="1">
                <a:off x="5799408" y="1550679"/>
                <a:ext cx="33422" cy="25323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013" extrusionOk="0">
                    <a:moveTo>
                      <a:pt x="558" y="1"/>
                    </a:moveTo>
                    <a:cubicBezTo>
                      <a:pt x="513" y="1"/>
                      <a:pt x="468" y="5"/>
                      <a:pt x="422" y="14"/>
                    </a:cubicBezTo>
                    <a:cubicBezTo>
                      <a:pt x="141" y="14"/>
                      <a:pt x="0" y="296"/>
                      <a:pt x="71" y="507"/>
                    </a:cubicBezTo>
                    <a:cubicBezTo>
                      <a:pt x="132" y="813"/>
                      <a:pt x="460" y="1013"/>
                      <a:pt x="776" y="1013"/>
                    </a:cubicBezTo>
                    <a:cubicBezTo>
                      <a:pt x="823" y="1013"/>
                      <a:pt x="869" y="1008"/>
                      <a:pt x="915" y="999"/>
                    </a:cubicBezTo>
                    <a:cubicBezTo>
                      <a:pt x="1196" y="999"/>
                      <a:pt x="1337" y="718"/>
                      <a:pt x="1266" y="507"/>
                    </a:cubicBezTo>
                    <a:cubicBezTo>
                      <a:pt x="1144" y="200"/>
                      <a:pt x="861" y="1"/>
                      <a:pt x="5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4" name="Google Shape;12904;p22"/>
              <p:cNvSpPr/>
              <p:nvPr/>
            </p:nvSpPr>
            <p:spPr>
              <a:xfrm rot="-3878216" flipH="1">
                <a:off x="6423795" y="1481652"/>
                <a:ext cx="45744" cy="20272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811" extrusionOk="0">
                    <a:moveTo>
                      <a:pt x="718" y="0"/>
                    </a:moveTo>
                    <a:cubicBezTo>
                      <a:pt x="473" y="0"/>
                      <a:pt x="229" y="53"/>
                      <a:pt x="1" y="151"/>
                    </a:cubicBezTo>
                    <a:cubicBezTo>
                      <a:pt x="423" y="502"/>
                      <a:pt x="845" y="713"/>
                      <a:pt x="1337" y="784"/>
                    </a:cubicBezTo>
                    <a:cubicBezTo>
                      <a:pt x="1390" y="801"/>
                      <a:pt x="1438" y="810"/>
                      <a:pt x="1482" y="810"/>
                    </a:cubicBezTo>
                    <a:cubicBezTo>
                      <a:pt x="1614" y="810"/>
                      <a:pt x="1707" y="731"/>
                      <a:pt x="1759" y="573"/>
                    </a:cubicBezTo>
                    <a:cubicBezTo>
                      <a:pt x="1830" y="432"/>
                      <a:pt x="1689" y="221"/>
                      <a:pt x="1548" y="221"/>
                    </a:cubicBezTo>
                    <a:cubicBezTo>
                      <a:pt x="1284" y="70"/>
                      <a:pt x="1000" y="0"/>
                      <a:pt x="7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5" name="Google Shape;12905;p22"/>
              <p:cNvSpPr/>
              <p:nvPr/>
            </p:nvSpPr>
            <p:spPr>
              <a:xfrm rot="-3878216" flipH="1">
                <a:off x="6896474" y="1529866"/>
                <a:ext cx="31696" cy="26672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067" extrusionOk="0">
                    <a:moveTo>
                      <a:pt x="464" y="1"/>
                    </a:moveTo>
                    <a:cubicBezTo>
                      <a:pt x="427" y="1"/>
                      <a:pt x="389" y="4"/>
                      <a:pt x="353" y="12"/>
                    </a:cubicBezTo>
                    <a:cubicBezTo>
                      <a:pt x="142" y="82"/>
                      <a:pt x="1" y="223"/>
                      <a:pt x="71" y="434"/>
                    </a:cubicBezTo>
                    <a:cubicBezTo>
                      <a:pt x="142" y="786"/>
                      <a:pt x="493" y="997"/>
                      <a:pt x="845" y="1067"/>
                    </a:cubicBezTo>
                    <a:cubicBezTo>
                      <a:pt x="1126" y="1067"/>
                      <a:pt x="1267" y="856"/>
                      <a:pt x="1197" y="575"/>
                    </a:cubicBezTo>
                    <a:cubicBezTo>
                      <a:pt x="1134" y="259"/>
                      <a:pt x="789" y="1"/>
                      <a:pt x="4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6" name="Google Shape;12906;p22"/>
              <p:cNvSpPr/>
              <p:nvPr/>
            </p:nvSpPr>
            <p:spPr>
              <a:xfrm rot="-3878216" flipH="1">
                <a:off x="7460423" y="1520436"/>
                <a:ext cx="33421" cy="24172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967" extrusionOk="0">
                    <a:moveTo>
                      <a:pt x="367" y="0"/>
                    </a:moveTo>
                    <a:cubicBezTo>
                      <a:pt x="239" y="0"/>
                      <a:pt x="114" y="51"/>
                      <a:pt x="0" y="193"/>
                    </a:cubicBezTo>
                    <a:cubicBezTo>
                      <a:pt x="0" y="263"/>
                      <a:pt x="0" y="334"/>
                      <a:pt x="0" y="334"/>
                    </a:cubicBezTo>
                    <a:cubicBezTo>
                      <a:pt x="281" y="685"/>
                      <a:pt x="633" y="967"/>
                      <a:pt x="1055" y="967"/>
                    </a:cubicBezTo>
                    <a:cubicBezTo>
                      <a:pt x="1126" y="967"/>
                      <a:pt x="1196" y="896"/>
                      <a:pt x="1266" y="826"/>
                    </a:cubicBezTo>
                    <a:cubicBezTo>
                      <a:pt x="1337" y="474"/>
                      <a:pt x="1126" y="334"/>
                      <a:pt x="915" y="193"/>
                    </a:cubicBezTo>
                    <a:cubicBezTo>
                      <a:pt x="747" y="109"/>
                      <a:pt x="555" y="0"/>
                      <a:pt x="3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7" name="Google Shape;12907;p22"/>
              <p:cNvSpPr/>
              <p:nvPr/>
            </p:nvSpPr>
            <p:spPr>
              <a:xfrm rot="-3878216" flipH="1">
                <a:off x="7599005" y="1544586"/>
                <a:ext cx="29921" cy="24322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973" extrusionOk="0">
                    <a:moveTo>
                      <a:pt x="680" y="0"/>
                    </a:moveTo>
                    <a:cubicBezTo>
                      <a:pt x="640" y="0"/>
                      <a:pt x="600" y="6"/>
                      <a:pt x="563" y="19"/>
                    </a:cubicBezTo>
                    <a:cubicBezTo>
                      <a:pt x="282" y="159"/>
                      <a:pt x="0" y="370"/>
                      <a:pt x="71" y="722"/>
                    </a:cubicBezTo>
                    <a:cubicBezTo>
                      <a:pt x="118" y="910"/>
                      <a:pt x="258" y="972"/>
                      <a:pt x="430" y="972"/>
                    </a:cubicBezTo>
                    <a:cubicBezTo>
                      <a:pt x="516" y="972"/>
                      <a:pt x="610" y="957"/>
                      <a:pt x="704" y="933"/>
                    </a:cubicBezTo>
                    <a:cubicBezTo>
                      <a:pt x="985" y="863"/>
                      <a:pt x="1196" y="722"/>
                      <a:pt x="1126" y="300"/>
                    </a:cubicBezTo>
                    <a:cubicBezTo>
                      <a:pt x="1068" y="126"/>
                      <a:pt x="867" y="0"/>
                      <a:pt x="6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8" name="Google Shape;12908;p22"/>
              <p:cNvSpPr/>
              <p:nvPr/>
            </p:nvSpPr>
            <p:spPr>
              <a:xfrm rot="-4739272" flipH="1">
                <a:off x="6290050" y="1385734"/>
                <a:ext cx="26398" cy="24648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986" extrusionOk="0">
                    <a:moveTo>
                      <a:pt x="352" y="0"/>
                    </a:moveTo>
                    <a:cubicBezTo>
                      <a:pt x="141" y="0"/>
                      <a:pt x="0" y="141"/>
                      <a:pt x="0" y="352"/>
                    </a:cubicBezTo>
                    <a:cubicBezTo>
                      <a:pt x="71" y="704"/>
                      <a:pt x="352" y="985"/>
                      <a:pt x="704" y="985"/>
                    </a:cubicBezTo>
                    <a:cubicBezTo>
                      <a:pt x="915" y="915"/>
                      <a:pt x="1056" y="774"/>
                      <a:pt x="1056" y="563"/>
                    </a:cubicBezTo>
                    <a:cubicBezTo>
                      <a:pt x="985" y="211"/>
                      <a:pt x="704" y="0"/>
                      <a:pt x="3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9" name="Google Shape;12909;p22"/>
              <p:cNvSpPr/>
              <p:nvPr/>
            </p:nvSpPr>
            <p:spPr>
              <a:xfrm rot="-3878216" flipH="1">
                <a:off x="7396118" y="1544517"/>
                <a:ext cx="28172" cy="23497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940" extrusionOk="0">
                    <a:moveTo>
                      <a:pt x="462" y="0"/>
                    </a:moveTo>
                    <a:cubicBezTo>
                      <a:pt x="426" y="0"/>
                      <a:pt x="389" y="4"/>
                      <a:pt x="352" y="11"/>
                    </a:cubicBezTo>
                    <a:cubicBezTo>
                      <a:pt x="141" y="81"/>
                      <a:pt x="1" y="292"/>
                      <a:pt x="71" y="504"/>
                    </a:cubicBezTo>
                    <a:cubicBezTo>
                      <a:pt x="132" y="748"/>
                      <a:pt x="352" y="939"/>
                      <a:pt x="593" y="939"/>
                    </a:cubicBezTo>
                    <a:cubicBezTo>
                      <a:pt x="630" y="939"/>
                      <a:pt x="667" y="935"/>
                      <a:pt x="704" y="926"/>
                    </a:cubicBezTo>
                    <a:cubicBezTo>
                      <a:pt x="915" y="926"/>
                      <a:pt x="1126" y="785"/>
                      <a:pt x="1056" y="574"/>
                    </a:cubicBezTo>
                    <a:cubicBezTo>
                      <a:pt x="1056" y="259"/>
                      <a:pt x="774" y="0"/>
                      <a:pt x="4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0" name="Google Shape;12910;p22"/>
              <p:cNvSpPr/>
              <p:nvPr/>
            </p:nvSpPr>
            <p:spPr>
              <a:xfrm rot="-3878216" flipH="1">
                <a:off x="6652032" y="1350786"/>
                <a:ext cx="100263" cy="70941"/>
              </a:xfrm>
              <a:custGeom>
                <a:avLst/>
                <a:gdLst/>
                <a:ahLst/>
                <a:cxnLst/>
                <a:rect l="l" t="t" r="r" b="b"/>
                <a:pathLst>
                  <a:path w="4011" h="2838" extrusionOk="0">
                    <a:moveTo>
                      <a:pt x="2051" y="0"/>
                    </a:moveTo>
                    <a:cubicBezTo>
                      <a:pt x="1980" y="0"/>
                      <a:pt x="1905" y="18"/>
                      <a:pt x="1829" y="56"/>
                    </a:cubicBezTo>
                    <a:cubicBezTo>
                      <a:pt x="1548" y="56"/>
                      <a:pt x="1337" y="337"/>
                      <a:pt x="1407" y="618"/>
                    </a:cubicBezTo>
                    <a:lnTo>
                      <a:pt x="1407" y="970"/>
                    </a:lnTo>
                    <a:cubicBezTo>
                      <a:pt x="1407" y="1252"/>
                      <a:pt x="1126" y="1252"/>
                      <a:pt x="915" y="1252"/>
                    </a:cubicBezTo>
                    <a:cubicBezTo>
                      <a:pt x="857" y="1222"/>
                      <a:pt x="786" y="1205"/>
                      <a:pt x="719" y="1205"/>
                    </a:cubicBezTo>
                    <a:cubicBezTo>
                      <a:pt x="623" y="1205"/>
                      <a:pt x="534" y="1239"/>
                      <a:pt x="493" y="1322"/>
                    </a:cubicBezTo>
                    <a:cubicBezTo>
                      <a:pt x="0" y="1955"/>
                      <a:pt x="71" y="2377"/>
                      <a:pt x="704" y="2658"/>
                    </a:cubicBezTo>
                    <a:cubicBezTo>
                      <a:pt x="920" y="2782"/>
                      <a:pt x="1163" y="2838"/>
                      <a:pt x="1403" y="2838"/>
                    </a:cubicBezTo>
                    <a:cubicBezTo>
                      <a:pt x="1711" y="2838"/>
                      <a:pt x="2014" y="2746"/>
                      <a:pt x="2251" y="2588"/>
                    </a:cubicBezTo>
                    <a:cubicBezTo>
                      <a:pt x="2674" y="2307"/>
                      <a:pt x="3025" y="2025"/>
                      <a:pt x="3588" y="2025"/>
                    </a:cubicBezTo>
                    <a:cubicBezTo>
                      <a:pt x="3799" y="2025"/>
                      <a:pt x="4010" y="1674"/>
                      <a:pt x="4010" y="1463"/>
                    </a:cubicBezTo>
                    <a:cubicBezTo>
                      <a:pt x="3940" y="1181"/>
                      <a:pt x="3729" y="1111"/>
                      <a:pt x="3588" y="1111"/>
                    </a:cubicBezTo>
                    <a:cubicBezTo>
                      <a:pt x="3025" y="1111"/>
                      <a:pt x="2603" y="970"/>
                      <a:pt x="2462" y="337"/>
                    </a:cubicBezTo>
                    <a:cubicBezTo>
                      <a:pt x="2411" y="131"/>
                      <a:pt x="2246" y="0"/>
                      <a:pt x="20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1" name="Google Shape;12911;p22"/>
              <p:cNvSpPr/>
              <p:nvPr/>
            </p:nvSpPr>
            <p:spPr>
              <a:xfrm rot="-4739272" flipH="1">
                <a:off x="5643804" y="1396823"/>
                <a:ext cx="58045" cy="40921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637" extrusionOk="0">
                    <a:moveTo>
                      <a:pt x="1761" y="1"/>
                    </a:moveTo>
                    <a:cubicBezTo>
                      <a:pt x="1716" y="1"/>
                      <a:pt x="1668" y="6"/>
                      <a:pt x="1618" y="19"/>
                    </a:cubicBezTo>
                    <a:cubicBezTo>
                      <a:pt x="1266" y="89"/>
                      <a:pt x="915" y="160"/>
                      <a:pt x="563" y="230"/>
                    </a:cubicBezTo>
                    <a:cubicBezTo>
                      <a:pt x="281" y="300"/>
                      <a:pt x="0" y="582"/>
                      <a:pt x="70" y="933"/>
                    </a:cubicBezTo>
                    <a:cubicBezTo>
                      <a:pt x="70" y="1355"/>
                      <a:pt x="422" y="1637"/>
                      <a:pt x="844" y="1637"/>
                    </a:cubicBezTo>
                    <a:cubicBezTo>
                      <a:pt x="1337" y="1637"/>
                      <a:pt x="1759" y="1355"/>
                      <a:pt x="2111" y="933"/>
                    </a:cubicBezTo>
                    <a:cubicBezTo>
                      <a:pt x="2251" y="793"/>
                      <a:pt x="2322" y="582"/>
                      <a:pt x="2251" y="300"/>
                    </a:cubicBezTo>
                    <a:cubicBezTo>
                      <a:pt x="2135" y="127"/>
                      <a:pt x="1972" y="1"/>
                      <a:pt x="17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2" name="Google Shape;12912;p22"/>
              <p:cNvSpPr/>
              <p:nvPr/>
            </p:nvSpPr>
            <p:spPr>
              <a:xfrm rot="-3878216" flipH="1">
                <a:off x="6757399" y="1462136"/>
                <a:ext cx="56293" cy="45819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1833" extrusionOk="0">
                    <a:moveTo>
                      <a:pt x="824" y="1"/>
                    </a:moveTo>
                    <a:cubicBezTo>
                      <a:pt x="727" y="1"/>
                      <a:pt x="616" y="24"/>
                      <a:pt x="493" y="65"/>
                    </a:cubicBezTo>
                    <a:cubicBezTo>
                      <a:pt x="71" y="276"/>
                      <a:pt x="1" y="557"/>
                      <a:pt x="212" y="979"/>
                    </a:cubicBezTo>
                    <a:cubicBezTo>
                      <a:pt x="405" y="1494"/>
                      <a:pt x="892" y="1832"/>
                      <a:pt x="1459" y="1832"/>
                    </a:cubicBezTo>
                    <a:cubicBezTo>
                      <a:pt x="1511" y="1832"/>
                      <a:pt x="1565" y="1829"/>
                      <a:pt x="1619" y="1823"/>
                    </a:cubicBezTo>
                    <a:cubicBezTo>
                      <a:pt x="1900" y="1823"/>
                      <a:pt x="2182" y="1753"/>
                      <a:pt x="2252" y="1472"/>
                    </a:cubicBezTo>
                    <a:cubicBezTo>
                      <a:pt x="2252" y="1190"/>
                      <a:pt x="2041" y="1120"/>
                      <a:pt x="1830" y="979"/>
                    </a:cubicBezTo>
                    <a:cubicBezTo>
                      <a:pt x="1619" y="838"/>
                      <a:pt x="1337" y="838"/>
                      <a:pt x="1267" y="487"/>
                    </a:cubicBezTo>
                    <a:cubicBezTo>
                      <a:pt x="1217" y="138"/>
                      <a:pt x="1061" y="1"/>
                      <a:pt x="8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3" name="Google Shape;12913;p22"/>
              <p:cNvSpPr/>
              <p:nvPr/>
            </p:nvSpPr>
            <p:spPr>
              <a:xfrm rot="-4739272" flipH="1">
                <a:off x="6133631" y="1524357"/>
                <a:ext cx="61820" cy="37697"/>
              </a:xfrm>
              <a:custGeom>
                <a:avLst/>
                <a:gdLst/>
                <a:ahLst/>
                <a:cxnLst/>
                <a:rect l="l" t="t" r="r" b="b"/>
                <a:pathLst>
                  <a:path w="2473" h="1508" extrusionOk="0">
                    <a:moveTo>
                      <a:pt x="805" y="1"/>
                    </a:moveTo>
                    <a:cubicBezTo>
                      <a:pt x="234" y="1"/>
                      <a:pt x="0" y="837"/>
                      <a:pt x="573" y="1155"/>
                    </a:cubicBezTo>
                    <a:cubicBezTo>
                      <a:pt x="925" y="1366"/>
                      <a:pt x="1277" y="1507"/>
                      <a:pt x="1699" y="1507"/>
                    </a:cubicBezTo>
                    <a:cubicBezTo>
                      <a:pt x="2051" y="1507"/>
                      <a:pt x="2332" y="1437"/>
                      <a:pt x="2402" y="1085"/>
                    </a:cubicBezTo>
                    <a:cubicBezTo>
                      <a:pt x="2473" y="804"/>
                      <a:pt x="2262" y="593"/>
                      <a:pt x="2051" y="452"/>
                    </a:cubicBezTo>
                    <a:cubicBezTo>
                      <a:pt x="1769" y="241"/>
                      <a:pt x="1347" y="30"/>
                      <a:pt x="995" y="30"/>
                    </a:cubicBezTo>
                    <a:cubicBezTo>
                      <a:pt x="928" y="10"/>
                      <a:pt x="865" y="1"/>
                      <a:pt x="8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4" name="Google Shape;12914;p22"/>
              <p:cNvSpPr/>
              <p:nvPr/>
            </p:nvSpPr>
            <p:spPr>
              <a:xfrm rot="-4739272" flipH="1">
                <a:off x="6097358" y="1463179"/>
                <a:ext cx="48796" cy="35297"/>
              </a:xfrm>
              <a:custGeom>
                <a:avLst/>
                <a:gdLst/>
                <a:ahLst/>
                <a:cxnLst/>
                <a:rect l="l" t="t" r="r" b="b"/>
                <a:pathLst>
                  <a:path w="1952" h="1412" extrusionOk="0">
                    <a:moveTo>
                      <a:pt x="543" y="0"/>
                    </a:moveTo>
                    <a:cubicBezTo>
                      <a:pt x="247" y="0"/>
                      <a:pt x="1" y="357"/>
                      <a:pt x="122" y="661"/>
                    </a:cubicBezTo>
                    <a:cubicBezTo>
                      <a:pt x="263" y="942"/>
                      <a:pt x="474" y="1224"/>
                      <a:pt x="755" y="1364"/>
                    </a:cubicBezTo>
                    <a:cubicBezTo>
                      <a:pt x="896" y="1388"/>
                      <a:pt x="1045" y="1411"/>
                      <a:pt x="1185" y="1411"/>
                    </a:cubicBezTo>
                    <a:cubicBezTo>
                      <a:pt x="1467" y="1411"/>
                      <a:pt x="1717" y="1318"/>
                      <a:pt x="1811" y="942"/>
                    </a:cubicBezTo>
                    <a:cubicBezTo>
                      <a:pt x="1951" y="309"/>
                      <a:pt x="1318" y="309"/>
                      <a:pt x="966" y="98"/>
                    </a:cubicBezTo>
                    <a:cubicBezTo>
                      <a:pt x="896" y="98"/>
                      <a:pt x="755" y="28"/>
                      <a:pt x="685" y="28"/>
                    </a:cubicBezTo>
                    <a:cubicBezTo>
                      <a:pt x="637" y="9"/>
                      <a:pt x="590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5" name="Google Shape;12915;p22"/>
              <p:cNvSpPr/>
              <p:nvPr/>
            </p:nvSpPr>
            <p:spPr>
              <a:xfrm rot="-3878216" flipH="1">
                <a:off x="6478720" y="1556994"/>
                <a:ext cx="31671" cy="37370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495" extrusionOk="0">
                    <a:moveTo>
                      <a:pt x="654" y="1"/>
                    </a:moveTo>
                    <a:cubicBezTo>
                      <a:pt x="625" y="1"/>
                      <a:pt x="594" y="3"/>
                      <a:pt x="563" y="8"/>
                    </a:cubicBezTo>
                    <a:cubicBezTo>
                      <a:pt x="141" y="79"/>
                      <a:pt x="0" y="290"/>
                      <a:pt x="71" y="712"/>
                    </a:cubicBezTo>
                    <a:cubicBezTo>
                      <a:pt x="135" y="1162"/>
                      <a:pt x="435" y="1495"/>
                      <a:pt x="754" y="1495"/>
                    </a:cubicBezTo>
                    <a:cubicBezTo>
                      <a:pt x="784" y="1495"/>
                      <a:pt x="814" y="1492"/>
                      <a:pt x="845" y="1486"/>
                    </a:cubicBezTo>
                    <a:cubicBezTo>
                      <a:pt x="1196" y="1415"/>
                      <a:pt x="1267" y="1134"/>
                      <a:pt x="1267" y="782"/>
                    </a:cubicBezTo>
                    <a:cubicBezTo>
                      <a:pt x="1202" y="391"/>
                      <a:pt x="1016" y="1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6" name="Google Shape;12916;p22"/>
              <p:cNvSpPr/>
              <p:nvPr/>
            </p:nvSpPr>
            <p:spPr>
              <a:xfrm rot="-3878216" flipH="1">
                <a:off x="7220098" y="1520644"/>
                <a:ext cx="43545" cy="33746"/>
              </a:xfrm>
              <a:custGeom>
                <a:avLst/>
                <a:gdLst/>
                <a:ahLst/>
                <a:cxnLst/>
                <a:rect l="l" t="t" r="r" b="b"/>
                <a:pathLst>
                  <a:path w="1742" h="1350" extrusionOk="0">
                    <a:moveTo>
                      <a:pt x="1216" y="0"/>
                    </a:moveTo>
                    <a:cubicBezTo>
                      <a:pt x="1187" y="0"/>
                      <a:pt x="1157" y="3"/>
                      <a:pt x="1126" y="9"/>
                    </a:cubicBezTo>
                    <a:cubicBezTo>
                      <a:pt x="845" y="9"/>
                      <a:pt x="634" y="150"/>
                      <a:pt x="493" y="361"/>
                    </a:cubicBezTo>
                    <a:cubicBezTo>
                      <a:pt x="282" y="643"/>
                      <a:pt x="1" y="783"/>
                      <a:pt x="212" y="1135"/>
                    </a:cubicBezTo>
                    <a:cubicBezTo>
                      <a:pt x="336" y="1290"/>
                      <a:pt x="473" y="1349"/>
                      <a:pt x="612" y="1349"/>
                    </a:cubicBezTo>
                    <a:cubicBezTo>
                      <a:pt x="789" y="1349"/>
                      <a:pt x="969" y="1253"/>
                      <a:pt x="1126" y="1135"/>
                    </a:cubicBezTo>
                    <a:cubicBezTo>
                      <a:pt x="1337" y="994"/>
                      <a:pt x="1478" y="854"/>
                      <a:pt x="1549" y="643"/>
                    </a:cubicBezTo>
                    <a:cubicBezTo>
                      <a:pt x="1741" y="322"/>
                      <a:pt x="1523" y="0"/>
                      <a:pt x="12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7" name="Google Shape;12917;p22"/>
              <p:cNvSpPr/>
              <p:nvPr/>
            </p:nvSpPr>
            <p:spPr>
              <a:xfrm rot="-3878216" flipH="1">
                <a:off x="7298450" y="1519523"/>
                <a:ext cx="35196" cy="27022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081" extrusionOk="0">
                    <a:moveTo>
                      <a:pt x="453" y="0"/>
                    </a:moveTo>
                    <a:cubicBezTo>
                      <a:pt x="213" y="0"/>
                      <a:pt x="1" y="192"/>
                      <a:pt x="1" y="436"/>
                    </a:cubicBezTo>
                    <a:cubicBezTo>
                      <a:pt x="1" y="858"/>
                      <a:pt x="282" y="1069"/>
                      <a:pt x="634" y="1069"/>
                    </a:cubicBezTo>
                    <a:cubicBezTo>
                      <a:pt x="670" y="1077"/>
                      <a:pt x="707" y="1080"/>
                      <a:pt x="744" y="1080"/>
                    </a:cubicBezTo>
                    <a:cubicBezTo>
                      <a:pt x="1056" y="1080"/>
                      <a:pt x="1345" y="821"/>
                      <a:pt x="1408" y="506"/>
                    </a:cubicBezTo>
                    <a:cubicBezTo>
                      <a:pt x="1337" y="84"/>
                      <a:pt x="985" y="84"/>
                      <a:pt x="563" y="14"/>
                    </a:cubicBezTo>
                    <a:cubicBezTo>
                      <a:pt x="526" y="5"/>
                      <a:pt x="489" y="0"/>
                      <a:pt x="4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8" name="Google Shape;12918;p22"/>
              <p:cNvSpPr/>
              <p:nvPr/>
            </p:nvSpPr>
            <p:spPr>
              <a:xfrm rot="-3878216" flipH="1">
                <a:off x="7494288" y="1496553"/>
                <a:ext cx="28172" cy="33446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1338" extrusionOk="0">
                    <a:moveTo>
                      <a:pt x="634" y="1"/>
                    </a:moveTo>
                    <a:cubicBezTo>
                      <a:pt x="282" y="71"/>
                      <a:pt x="1" y="353"/>
                      <a:pt x="71" y="704"/>
                    </a:cubicBezTo>
                    <a:cubicBezTo>
                      <a:pt x="1" y="1056"/>
                      <a:pt x="71" y="1338"/>
                      <a:pt x="493" y="1338"/>
                    </a:cubicBezTo>
                    <a:cubicBezTo>
                      <a:pt x="915" y="1338"/>
                      <a:pt x="1056" y="986"/>
                      <a:pt x="1056" y="634"/>
                    </a:cubicBezTo>
                    <a:cubicBezTo>
                      <a:pt x="1126" y="353"/>
                      <a:pt x="985" y="7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9" name="Google Shape;12919;p22"/>
              <p:cNvSpPr/>
              <p:nvPr/>
            </p:nvSpPr>
            <p:spPr>
              <a:xfrm rot="-3878216" flipH="1">
                <a:off x="6562993" y="1543790"/>
                <a:ext cx="35171" cy="26847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074" extrusionOk="0">
                    <a:moveTo>
                      <a:pt x="1026" y="0"/>
                    </a:moveTo>
                    <a:cubicBezTo>
                      <a:pt x="989" y="0"/>
                      <a:pt x="952" y="6"/>
                      <a:pt x="915" y="19"/>
                    </a:cubicBezTo>
                    <a:cubicBezTo>
                      <a:pt x="492" y="19"/>
                      <a:pt x="0" y="511"/>
                      <a:pt x="0" y="793"/>
                    </a:cubicBezTo>
                    <a:cubicBezTo>
                      <a:pt x="70" y="1074"/>
                      <a:pt x="281" y="1074"/>
                      <a:pt x="492" y="1074"/>
                    </a:cubicBezTo>
                    <a:cubicBezTo>
                      <a:pt x="985" y="1074"/>
                      <a:pt x="1407" y="652"/>
                      <a:pt x="1337" y="300"/>
                    </a:cubicBezTo>
                    <a:cubicBezTo>
                      <a:pt x="1337" y="127"/>
                      <a:pt x="1194" y="0"/>
                      <a:pt x="10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0" name="Google Shape;12920;p22"/>
              <p:cNvSpPr/>
              <p:nvPr/>
            </p:nvSpPr>
            <p:spPr>
              <a:xfrm rot="-3878216" flipH="1">
                <a:off x="6837772" y="1536789"/>
                <a:ext cx="19373" cy="23347"/>
              </a:xfrm>
              <a:custGeom>
                <a:avLst/>
                <a:gdLst/>
                <a:ahLst/>
                <a:cxnLst/>
                <a:rect l="l" t="t" r="r" b="b"/>
                <a:pathLst>
                  <a:path w="775" h="934" extrusionOk="0">
                    <a:moveTo>
                      <a:pt x="463" y="1"/>
                    </a:moveTo>
                    <a:cubicBezTo>
                      <a:pt x="427" y="1"/>
                      <a:pt x="390" y="7"/>
                      <a:pt x="352" y="19"/>
                    </a:cubicBezTo>
                    <a:cubicBezTo>
                      <a:pt x="141" y="89"/>
                      <a:pt x="0" y="300"/>
                      <a:pt x="71" y="582"/>
                    </a:cubicBezTo>
                    <a:cubicBezTo>
                      <a:pt x="71" y="793"/>
                      <a:pt x="71" y="933"/>
                      <a:pt x="423" y="933"/>
                    </a:cubicBezTo>
                    <a:cubicBezTo>
                      <a:pt x="774" y="863"/>
                      <a:pt x="774" y="582"/>
                      <a:pt x="774" y="300"/>
                    </a:cubicBezTo>
                    <a:cubicBezTo>
                      <a:pt x="774" y="127"/>
                      <a:pt x="631" y="1"/>
                      <a:pt x="4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921" name="Google Shape;12921;p22"/>
            <p:cNvGrpSpPr/>
            <p:nvPr/>
          </p:nvGrpSpPr>
          <p:grpSpPr>
            <a:xfrm rot="5400000">
              <a:off x="8607429" y="1252449"/>
              <a:ext cx="208521" cy="207171"/>
              <a:chOff x="1091063" y="3357850"/>
              <a:chExt cx="208521" cy="207171"/>
            </a:xfrm>
          </p:grpSpPr>
          <p:sp>
            <p:nvSpPr>
              <p:cNvPr id="12922" name="Google Shape;12922;p22"/>
              <p:cNvSpPr/>
              <p:nvPr/>
            </p:nvSpPr>
            <p:spPr>
              <a:xfrm>
                <a:off x="1091063" y="3357850"/>
                <a:ext cx="208521" cy="207171"/>
              </a:xfrm>
              <a:custGeom>
                <a:avLst/>
                <a:gdLst/>
                <a:ahLst/>
                <a:cxnLst/>
                <a:rect l="l" t="t" r="r" b="b"/>
                <a:pathLst>
                  <a:path w="4170" h="4143" extrusionOk="0">
                    <a:moveTo>
                      <a:pt x="1416" y="1"/>
                    </a:moveTo>
                    <a:cubicBezTo>
                      <a:pt x="1389" y="1"/>
                      <a:pt x="1362" y="2"/>
                      <a:pt x="1335" y="6"/>
                    </a:cubicBezTo>
                    <a:lnTo>
                      <a:pt x="1335" y="540"/>
                    </a:lnTo>
                    <a:cubicBezTo>
                      <a:pt x="1335" y="540"/>
                      <a:pt x="1134" y="406"/>
                      <a:pt x="901" y="239"/>
                    </a:cubicBezTo>
                    <a:cubicBezTo>
                      <a:pt x="734" y="439"/>
                      <a:pt x="701" y="740"/>
                      <a:pt x="834" y="973"/>
                    </a:cubicBezTo>
                    <a:cubicBezTo>
                      <a:pt x="1001" y="1207"/>
                      <a:pt x="1168" y="1440"/>
                      <a:pt x="1401" y="1607"/>
                    </a:cubicBezTo>
                    <a:cubicBezTo>
                      <a:pt x="1251" y="1590"/>
                      <a:pt x="1101" y="1582"/>
                      <a:pt x="955" y="1582"/>
                    </a:cubicBezTo>
                    <a:cubicBezTo>
                      <a:pt x="809" y="1582"/>
                      <a:pt x="667" y="1590"/>
                      <a:pt x="534" y="1607"/>
                    </a:cubicBezTo>
                    <a:cubicBezTo>
                      <a:pt x="267" y="1674"/>
                      <a:pt x="67" y="1874"/>
                      <a:pt x="0" y="2141"/>
                    </a:cubicBezTo>
                    <a:cubicBezTo>
                      <a:pt x="301" y="2207"/>
                      <a:pt x="534" y="2274"/>
                      <a:pt x="534" y="2274"/>
                    </a:cubicBezTo>
                    <a:cubicBezTo>
                      <a:pt x="534" y="2274"/>
                      <a:pt x="334" y="2441"/>
                      <a:pt x="100" y="2641"/>
                    </a:cubicBezTo>
                    <a:cubicBezTo>
                      <a:pt x="246" y="2816"/>
                      <a:pt x="468" y="2914"/>
                      <a:pt x="677" y="2914"/>
                    </a:cubicBezTo>
                    <a:cubicBezTo>
                      <a:pt x="708" y="2914"/>
                      <a:pt x="738" y="2912"/>
                      <a:pt x="768" y="2908"/>
                    </a:cubicBezTo>
                    <a:cubicBezTo>
                      <a:pt x="1068" y="2841"/>
                      <a:pt x="1335" y="2708"/>
                      <a:pt x="1568" y="2574"/>
                    </a:cubicBezTo>
                    <a:lnTo>
                      <a:pt x="1568" y="2574"/>
                    </a:lnTo>
                    <a:cubicBezTo>
                      <a:pt x="1435" y="2841"/>
                      <a:pt x="1335" y="3108"/>
                      <a:pt x="1301" y="3408"/>
                    </a:cubicBezTo>
                    <a:cubicBezTo>
                      <a:pt x="1268" y="3675"/>
                      <a:pt x="1368" y="3942"/>
                      <a:pt x="1601" y="4075"/>
                    </a:cubicBezTo>
                    <a:cubicBezTo>
                      <a:pt x="1768" y="3809"/>
                      <a:pt x="1935" y="3608"/>
                      <a:pt x="1935" y="3608"/>
                    </a:cubicBezTo>
                    <a:cubicBezTo>
                      <a:pt x="1935" y="3608"/>
                      <a:pt x="2002" y="3842"/>
                      <a:pt x="2135" y="4142"/>
                    </a:cubicBezTo>
                    <a:cubicBezTo>
                      <a:pt x="2369" y="4042"/>
                      <a:pt x="2569" y="3842"/>
                      <a:pt x="2602" y="3575"/>
                    </a:cubicBezTo>
                    <a:cubicBezTo>
                      <a:pt x="2602" y="3275"/>
                      <a:pt x="2569" y="3008"/>
                      <a:pt x="2535" y="2708"/>
                    </a:cubicBezTo>
                    <a:lnTo>
                      <a:pt x="2535" y="2708"/>
                    </a:lnTo>
                    <a:cubicBezTo>
                      <a:pt x="2736" y="2908"/>
                      <a:pt x="2969" y="3108"/>
                      <a:pt x="3203" y="3242"/>
                    </a:cubicBezTo>
                    <a:cubicBezTo>
                      <a:pt x="3290" y="3279"/>
                      <a:pt x="3387" y="3298"/>
                      <a:pt x="3485" y="3298"/>
                    </a:cubicBezTo>
                    <a:cubicBezTo>
                      <a:pt x="3647" y="3298"/>
                      <a:pt x="3811" y="3246"/>
                      <a:pt x="3936" y="3141"/>
                    </a:cubicBezTo>
                    <a:cubicBezTo>
                      <a:pt x="3736" y="2908"/>
                      <a:pt x="3603" y="2708"/>
                      <a:pt x="3603" y="2708"/>
                    </a:cubicBezTo>
                    <a:lnTo>
                      <a:pt x="4137" y="2708"/>
                    </a:lnTo>
                    <a:cubicBezTo>
                      <a:pt x="4170" y="2441"/>
                      <a:pt x="4003" y="2174"/>
                      <a:pt x="3770" y="2074"/>
                    </a:cubicBezTo>
                    <a:cubicBezTo>
                      <a:pt x="3503" y="1974"/>
                      <a:pt x="3236" y="1907"/>
                      <a:pt x="2936" y="1874"/>
                    </a:cubicBezTo>
                    <a:cubicBezTo>
                      <a:pt x="3203" y="1740"/>
                      <a:pt x="3436" y="1574"/>
                      <a:pt x="3636" y="1373"/>
                    </a:cubicBezTo>
                    <a:cubicBezTo>
                      <a:pt x="3803" y="1207"/>
                      <a:pt x="3870" y="906"/>
                      <a:pt x="3770" y="673"/>
                    </a:cubicBezTo>
                    <a:lnTo>
                      <a:pt x="3770" y="673"/>
                    </a:lnTo>
                    <a:cubicBezTo>
                      <a:pt x="3469" y="773"/>
                      <a:pt x="3236" y="840"/>
                      <a:pt x="3236" y="840"/>
                    </a:cubicBezTo>
                    <a:cubicBezTo>
                      <a:pt x="3236" y="840"/>
                      <a:pt x="3303" y="540"/>
                      <a:pt x="3403" y="273"/>
                    </a:cubicBezTo>
                    <a:cubicBezTo>
                      <a:pt x="3320" y="242"/>
                      <a:pt x="3238" y="227"/>
                      <a:pt x="3157" y="227"/>
                    </a:cubicBezTo>
                    <a:cubicBezTo>
                      <a:pt x="2977" y="227"/>
                      <a:pt x="2807" y="301"/>
                      <a:pt x="2669" y="439"/>
                    </a:cubicBezTo>
                    <a:cubicBezTo>
                      <a:pt x="2502" y="673"/>
                      <a:pt x="2335" y="906"/>
                      <a:pt x="2235" y="1173"/>
                    </a:cubicBezTo>
                    <a:cubicBezTo>
                      <a:pt x="2202" y="873"/>
                      <a:pt x="2102" y="606"/>
                      <a:pt x="2002" y="339"/>
                    </a:cubicBezTo>
                    <a:cubicBezTo>
                      <a:pt x="1882" y="130"/>
                      <a:pt x="1655" y="1"/>
                      <a:pt x="14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923" name="Google Shape;12923;p22"/>
              <p:cNvGrpSpPr/>
              <p:nvPr/>
            </p:nvGrpSpPr>
            <p:grpSpPr>
              <a:xfrm>
                <a:off x="1144420" y="3408156"/>
                <a:ext cx="101811" cy="101811"/>
                <a:chOff x="1144420" y="3408156"/>
                <a:chExt cx="101811" cy="101811"/>
              </a:xfrm>
            </p:grpSpPr>
            <p:sp>
              <p:nvSpPr>
                <p:cNvPr id="12924" name="Google Shape;12924;p22"/>
                <p:cNvSpPr/>
                <p:nvPr/>
              </p:nvSpPr>
              <p:spPr>
                <a:xfrm>
                  <a:off x="1144420" y="3449861"/>
                  <a:ext cx="53455" cy="21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435" extrusionOk="0">
                      <a:moveTo>
                        <a:pt x="568" y="401"/>
                      </a:moveTo>
                      <a:cubicBezTo>
                        <a:pt x="368" y="434"/>
                        <a:pt x="168" y="401"/>
                        <a:pt x="1" y="334"/>
                      </a:cubicBezTo>
                      <a:cubicBezTo>
                        <a:pt x="134" y="167"/>
                        <a:pt x="301" y="67"/>
                        <a:pt x="501" y="34"/>
                      </a:cubicBezTo>
                      <a:cubicBezTo>
                        <a:pt x="668" y="0"/>
                        <a:pt x="868" y="34"/>
                        <a:pt x="1068" y="134"/>
                      </a:cubicBezTo>
                      <a:cubicBezTo>
                        <a:pt x="935" y="267"/>
                        <a:pt x="735" y="367"/>
                        <a:pt x="568" y="4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25" name="Google Shape;12925;p22"/>
                <p:cNvSpPr/>
                <p:nvPr/>
              </p:nvSpPr>
              <p:spPr>
                <a:xfrm>
                  <a:off x="1197826" y="3454862"/>
                  <a:ext cx="48405" cy="26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535" extrusionOk="0">
                      <a:moveTo>
                        <a:pt x="567" y="101"/>
                      </a:moveTo>
                      <a:cubicBezTo>
                        <a:pt x="734" y="167"/>
                        <a:pt x="867" y="334"/>
                        <a:pt x="968" y="501"/>
                      </a:cubicBezTo>
                      <a:cubicBezTo>
                        <a:pt x="767" y="534"/>
                        <a:pt x="567" y="534"/>
                        <a:pt x="400" y="434"/>
                      </a:cubicBezTo>
                      <a:cubicBezTo>
                        <a:pt x="234" y="334"/>
                        <a:pt x="67" y="201"/>
                        <a:pt x="0" y="34"/>
                      </a:cubicBezTo>
                      <a:cubicBezTo>
                        <a:pt x="167" y="1"/>
                        <a:pt x="367" y="1"/>
                        <a:pt x="567" y="1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26" name="Google Shape;12926;p22"/>
                <p:cNvSpPr/>
                <p:nvPr/>
              </p:nvSpPr>
              <p:spPr>
                <a:xfrm>
                  <a:off x="1197826" y="3416507"/>
                  <a:ext cx="36754" cy="40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801" extrusionOk="0">
                      <a:moveTo>
                        <a:pt x="234" y="267"/>
                      </a:moveTo>
                      <a:cubicBezTo>
                        <a:pt x="367" y="134"/>
                        <a:pt x="534" y="34"/>
                        <a:pt x="734" y="0"/>
                      </a:cubicBezTo>
                      <a:cubicBezTo>
                        <a:pt x="701" y="200"/>
                        <a:pt x="634" y="401"/>
                        <a:pt x="501" y="534"/>
                      </a:cubicBezTo>
                      <a:cubicBezTo>
                        <a:pt x="367" y="667"/>
                        <a:pt x="167" y="768"/>
                        <a:pt x="0" y="801"/>
                      </a:cubicBezTo>
                      <a:cubicBezTo>
                        <a:pt x="0" y="601"/>
                        <a:pt x="100" y="434"/>
                        <a:pt x="234" y="2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27" name="Google Shape;12927;p22"/>
                <p:cNvSpPr/>
                <p:nvPr/>
              </p:nvSpPr>
              <p:spPr>
                <a:xfrm>
                  <a:off x="1169473" y="3408156"/>
                  <a:ext cx="31703" cy="4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968" extrusionOk="0">
                      <a:moveTo>
                        <a:pt x="134" y="568"/>
                      </a:moveTo>
                      <a:cubicBezTo>
                        <a:pt x="33" y="401"/>
                        <a:pt x="0" y="201"/>
                        <a:pt x="33" y="1"/>
                      </a:cubicBezTo>
                      <a:cubicBezTo>
                        <a:pt x="400" y="167"/>
                        <a:pt x="634" y="568"/>
                        <a:pt x="567" y="968"/>
                      </a:cubicBezTo>
                      <a:cubicBezTo>
                        <a:pt x="367" y="868"/>
                        <a:pt x="234" y="734"/>
                        <a:pt x="134" y="5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28" name="Google Shape;12928;p22"/>
                <p:cNvSpPr/>
                <p:nvPr/>
              </p:nvSpPr>
              <p:spPr>
                <a:xfrm>
                  <a:off x="1179474" y="3456512"/>
                  <a:ext cx="23402" cy="534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1069" extrusionOk="0">
                      <a:moveTo>
                        <a:pt x="467" y="568"/>
                      </a:moveTo>
                      <a:cubicBezTo>
                        <a:pt x="434" y="735"/>
                        <a:pt x="334" y="935"/>
                        <a:pt x="200" y="1068"/>
                      </a:cubicBezTo>
                      <a:cubicBezTo>
                        <a:pt x="0" y="735"/>
                        <a:pt x="67" y="301"/>
                        <a:pt x="367" y="1"/>
                      </a:cubicBezTo>
                      <a:cubicBezTo>
                        <a:pt x="434" y="168"/>
                        <a:pt x="467" y="368"/>
                        <a:pt x="467" y="5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2929" name="Google Shape;12929;p22"/>
          <p:cNvGrpSpPr/>
          <p:nvPr/>
        </p:nvGrpSpPr>
        <p:grpSpPr>
          <a:xfrm>
            <a:off x="93726" y="4306909"/>
            <a:ext cx="2009437" cy="343328"/>
            <a:chOff x="93726" y="4230709"/>
            <a:chExt cx="2009437" cy="343328"/>
          </a:xfrm>
        </p:grpSpPr>
        <p:sp>
          <p:nvSpPr>
            <p:cNvPr id="12930" name="Google Shape;12930;p22"/>
            <p:cNvSpPr/>
            <p:nvPr/>
          </p:nvSpPr>
          <p:spPr>
            <a:xfrm rot="-3878216" flipH="1">
              <a:off x="1473894" y="4302046"/>
              <a:ext cx="73891" cy="94463"/>
            </a:xfrm>
            <a:custGeom>
              <a:avLst/>
              <a:gdLst/>
              <a:ahLst/>
              <a:cxnLst/>
              <a:rect l="l" t="t" r="r" b="b"/>
              <a:pathLst>
                <a:path w="2956" h="3779" extrusionOk="0">
                  <a:moveTo>
                    <a:pt x="720" y="0"/>
                  </a:moveTo>
                  <a:cubicBezTo>
                    <a:pt x="574" y="0"/>
                    <a:pt x="406" y="18"/>
                    <a:pt x="212" y="50"/>
                  </a:cubicBezTo>
                  <a:cubicBezTo>
                    <a:pt x="141" y="191"/>
                    <a:pt x="212" y="331"/>
                    <a:pt x="352" y="402"/>
                  </a:cubicBezTo>
                  <a:cubicBezTo>
                    <a:pt x="493" y="683"/>
                    <a:pt x="845" y="894"/>
                    <a:pt x="423" y="1316"/>
                  </a:cubicBezTo>
                  <a:cubicBezTo>
                    <a:pt x="0" y="1738"/>
                    <a:pt x="141" y="2512"/>
                    <a:pt x="774" y="2723"/>
                  </a:cubicBezTo>
                  <a:cubicBezTo>
                    <a:pt x="985" y="2794"/>
                    <a:pt x="1267" y="2864"/>
                    <a:pt x="1478" y="2864"/>
                  </a:cubicBezTo>
                  <a:cubicBezTo>
                    <a:pt x="1556" y="2853"/>
                    <a:pt x="1627" y="2847"/>
                    <a:pt x="1690" y="2847"/>
                  </a:cubicBezTo>
                  <a:cubicBezTo>
                    <a:pt x="2030" y="2847"/>
                    <a:pt x="2170" y="3012"/>
                    <a:pt x="2111" y="3427"/>
                  </a:cubicBezTo>
                  <a:cubicBezTo>
                    <a:pt x="2041" y="3638"/>
                    <a:pt x="2181" y="3778"/>
                    <a:pt x="2322" y="3778"/>
                  </a:cubicBezTo>
                  <a:cubicBezTo>
                    <a:pt x="2533" y="3778"/>
                    <a:pt x="2744" y="3638"/>
                    <a:pt x="2744" y="3427"/>
                  </a:cubicBezTo>
                  <a:cubicBezTo>
                    <a:pt x="2744" y="3005"/>
                    <a:pt x="2814" y="2583"/>
                    <a:pt x="2885" y="2160"/>
                  </a:cubicBezTo>
                  <a:cubicBezTo>
                    <a:pt x="2955" y="1738"/>
                    <a:pt x="2603" y="1527"/>
                    <a:pt x="2322" y="1387"/>
                  </a:cubicBezTo>
                  <a:cubicBezTo>
                    <a:pt x="1970" y="1316"/>
                    <a:pt x="1689" y="1035"/>
                    <a:pt x="1618" y="683"/>
                  </a:cubicBezTo>
                  <a:cubicBezTo>
                    <a:pt x="1456" y="196"/>
                    <a:pt x="1210" y="0"/>
                    <a:pt x="7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22"/>
            <p:cNvSpPr/>
            <p:nvPr/>
          </p:nvSpPr>
          <p:spPr>
            <a:xfrm rot="-4739272" flipH="1">
              <a:off x="554658" y="4478045"/>
              <a:ext cx="100266" cy="69644"/>
            </a:xfrm>
            <a:custGeom>
              <a:avLst/>
              <a:gdLst/>
              <a:ahLst/>
              <a:cxnLst/>
              <a:rect l="l" t="t" r="r" b="b"/>
              <a:pathLst>
                <a:path w="4011" h="2786" extrusionOk="0">
                  <a:moveTo>
                    <a:pt x="3324" y="1"/>
                  </a:moveTo>
                  <a:cubicBezTo>
                    <a:pt x="3273" y="1"/>
                    <a:pt x="3221" y="11"/>
                    <a:pt x="3166" y="33"/>
                  </a:cubicBezTo>
                  <a:cubicBezTo>
                    <a:pt x="2181" y="455"/>
                    <a:pt x="1126" y="666"/>
                    <a:pt x="423" y="1510"/>
                  </a:cubicBezTo>
                  <a:cubicBezTo>
                    <a:pt x="141" y="1791"/>
                    <a:pt x="1" y="2073"/>
                    <a:pt x="212" y="2424"/>
                  </a:cubicBezTo>
                  <a:cubicBezTo>
                    <a:pt x="345" y="2647"/>
                    <a:pt x="591" y="2785"/>
                    <a:pt x="844" y="2785"/>
                  </a:cubicBezTo>
                  <a:cubicBezTo>
                    <a:pt x="990" y="2785"/>
                    <a:pt x="1138" y="2739"/>
                    <a:pt x="1267" y="2635"/>
                  </a:cubicBezTo>
                  <a:cubicBezTo>
                    <a:pt x="1759" y="2213"/>
                    <a:pt x="2603" y="2424"/>
                    <a:pt x="2885" y="1651"/>
                  </a:cubicBezTo>
                  <a:cubicBezTo>
                    <a:pt x="2885" y="1510"/>
                    <a:pt x="3237" y="1510"/>
                    <a:pt x="3518" y="1439"/>
                  </a:cubicBezTo>
                  <a:cubicBezTo>
                    <a:pt x="3799" y="1299"/>
                    <a:pt x="4010" y="947"/>
                    <a:pt x="3940" y="595"/>
                  </a:cubicBezTo>
                  <a:cubicBezTo>
                    <a:pt x="3821" y="298"/>
                    <a:pt x="3602" y="1"/>
                    <a:pt x="33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22"/>
            <p:cNvSpPr/>
            <p:nvPr/>
          </p:nvSpPr>
          <p:spPr>
            <a:xfrm rot="-3878216" flipH="1">
              <a:off x="1525887" y="4473340"/>
              <a:ext cx="94988" cy="65542"/>
            </a:xfrm>
            <a:custGeom>
              <a:avLst/>
              <a:gdLst/>
              <a:ahLst/>
              <a:cxnLst/>
              <a:rect l="l" t="t" r="r" b="b"/>
              <a:pathLst>
                <a:path w="3800" h="2622" extrusionOk="0">
                  <a:moveTo>
                    <a:pt x="2451" y="0"/>
                  </a:moveTo>
                  <a:cubicBezTo>
                    <a:pt x="2262" y="0"/>
                    <a:pt x="2075" y="17"/>
                    <a:pt x="1900" y="46"/>
                  </a:cubicBezTo>
                  <a:cubicBezTo>
                    <a:pt x="1478" y="117"/>
                    <a:pt x="1056" y="187"/>
                    <a:pt x="986" y="820"/>
                  </a:cubicBezTo>
                  <a:cubicBezTo>
                    <a:pt x="986" y="1031"/>
                    <a:pt x="704" y="1031"/>
                    <a:pt x="564" y="1031"/>
                  </a:cubicBezTo>
                  <a:cubicBezTo>
                    <a:pt x="423" y="1031"/>
                    <a:pt x="212" y="1102"/>
                    <a:pt x="141" y="1242"/>
                  </a:cubicBezTo>
                  <a:cubicBezTo>
                    <a:pt x="1" y="1453"/>
                    <a:pt x="1" y="1735"/>
                    <a:pt x="212" y="1875"/>
                  </a:cubicBezTo>
                  <a:cubicBezTo>
                    <a:pt x="515" y="2118"/>
                    <a:pt x="661" y="2621"/>
                    <a:pt x="1101" y="2621"/>
                  </a:cubicBezTo>
                  <a:cubicBezTo>
                    <a:pt x="1171" y="2621"/>
                    <a:pt x="1250" y="2608"/>
                    <a:pt x="1337" y="2579"/>
                  </a:cubicBezTo>
                  <a:cubicBezTo>
                    <a:pt x="1619" y="2508"/>
                    <a:pt x="1689" y="2227"/>
                    <a:pt x="1689" y="1946"/>
                  </a:cubicBezTo>
                  <a:cubicBezTo>
                    <a:pt x="1689" y="1297"/>
                    <a:pt x="1724" y="1073"/>
                    <a:pt x="2046" y="1073"/>
                  </a:cubicBezTo>
                  <a:cubicBezTo>
                    <a:pt x="2178" y="1073"/>
                    <a:pt x="2358" y="1111"/>
                    <a:pt x="2604" y="1172"/>
                  </a:cubicBezTo>
                  <a:cubicBezTo>
                    <a:pt x="2744" y="1242"/>
                    <a:pt x="2885" y="1242"/>
                    <a:pt x="2955" y="1313"/>
                  </a:cubicBezTo>
                  <a:cubicBezTo>
                    <a:pt x="3002" y="1322"/>
                    <a:pt x="3047" y="1326"/>
                    <a:pt x="3090" y="1326"/>
                  </a:cubicBezTo>
                  <a:cubicBezTo>
                    <a:pt x="3377" y="1326"/>
                    <a:pt x="3598" y="1135"/>
                    <a:pt x="3659" y="890"/>
                  </a:cubicBezTo>
                  <a:cubicBezTo>
                    <a:pt x="3799" y="539"/>
                    <a:pt x="3588" y="187"/>
                    <a:pt x="3237" y="117"/>
                  </a:cubicBezTo>
                  <a:cubicBezTo>
                    <a:pt x="2989" y="34"/>
                    <a:pt x="2718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22"/>
            <p:cNvSpPr/>
            <p:nvPr/>
          </p:nvSpPr>
          <p:spPr>
            <a:xfrm rot="-4739272" flipH="1">
              <a:off x="243837" y="4257123"/>
              <a:ext cx="80918" cy="51245"/>
            </a:xfrm>
            <a:custGeom>
              <a:avLst/>
              <a:gdLst/>
              <a:ahLst/>
              <a:cxnLst/>
              <a:rect l="l" t="t" r="r" b="b"/>
              <a:pathLst>
                <a:path w="3237" h="2050" extrusionOk="0">
                  <a:moveTo>
                    <a:pt x="1201" y="1"/>
                  </a:moveTo>
                  <a:cubicBezTo>
                    <a:pt x="1051" y="1"/>
                    <a:pt x="903" y="47"/>
                    <a:pt x="774" y="150"/>
                  </a:cubicBezTo>
                  <a:cubicBezTo>
                    <a:pt x="0" y="713"/>
                    <a:pt x="282" y="1839"/>
                    <a:pt x="1196" y="2050"/>
                  </a:cubicBezTo>
                  <a:cubicBezTo>
                    <a:pt x="1548" y="2050"/>
                    <a:pt x="1970" y="2050"/>
                    <a:pt x="2322" y="1979"/>
                  </a:cubicBezTo>
                  <a:cubicBezTo>
                    <a:pt x="2533" y="1979"/>
                    <a:pt x="2674" y="1909"/>
                    <a:pt x="2814" y="1839"/>
                  </a:cubicBezTo>
                  <a:cubicBezTo>
                    <a:pt x="3236" y="1628"/>
                    <a:pt x="3236" y="1135"/>
                    <a:pt x="2814" y="924"/>
                  </a:cubicBezTo>
                  <a:cubicBezTo>
                    <a:pt x="2463" y="854"/>
                    <a:pt x="2111" y="643"/>
                    <a:pt x="1900" y="361"/>
                  </a:cubicBezTo>
                  <a:cubicBezTo>
                    <a:pt x="1722" y="139"/>
                    <a:pt x="1459" y="1"/>
                    <a:pt x="1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22"/>
            <p:cNvSpPr/>
            <p:nvPr/>
          </p:nvSpPr>
          <p:spPr>
            <a:xfrm rot="-4739272" flipH="1">
              <a:off x="357162" y="4500514"/>
              <a:ext cx="59820" cy="63619"/>
            </a:xfrm>
            <a:custGeom>
              <a:avLst/>
              <a:gdLst/>
              <a:ahLst/>
              <a:cxnLst/>
              <a:rect l="l" t="t" r="r" b="b"/>
              <a:pathLst>
                <a:path w="2393" h="2545" extrusionOk="0">
                  <a:moveTo>
                    <a:pt x="717" y="1"/>
                  </a:moveTo>
                  <a:cubicBezTo>
                    <a:pt x="666" y="1"/>
                    <a:pt x="615" y="4"/>
                    <a:pt x="563" y="12"/>
                  </a:cubicBezTo>
                  <a:cubicBezTo>
                    <a:pt x="282" y="12"/>
                    <a:pt x="71" y="82"/>
                    <a:pt x="1" y="363"/>
                  </a:cubicBezTo>
                  <a:cubicBezTo>
                    <a:pt x="1" y="574"/>
                    <a:pt x="71" y="785"/>
                    <a:pt x="282" y="856"/>
                  </a:cubicBezTo>
                  <a:cubicBezTo>
                    <a:pt x="493" y="926"/>
                    <a:pt x="634" y="1067"/>
                    <a:pt x="774" y="1137"/>
                  </a:cubicBezTo>
                  <a:cubicBezTo>
                    <a:pt x="985" y="1278"/>
                    <a:pt x="985" y="1419"/>
                    <a:pt x="915" y="1630"/>
                  </a:cubicBezTo>
                  <a:cubicBezTo>
                    <a:pt x="704" y="2052"/>
                    <a:pt x="1056" y="2544"/>
                    <a:pt x="1478" y="2544"/>
                  </a:cubicBezTo>
                  <a:lnTo>
                    <a:pt x="1618" y="2544"/>
                  </a:lnTo>
                  <a:cubicBezTo>
                    <a:pt x="1689" y="2052"/>
                    <a:pt x="1970" y="1630"/>
                    <a:pt x="2252" y="1208"/>
                  </a:cubicBezTo>
                  <a:cubicBezTo>
                    <a:pt x="2392" y="996"/>
                    <a:pt x="2041" y="715"/>
                    <a:pt x="1900" y="574"/>
                  </a:cubicBezTo>
                  <a:cubicBezTo>
                    <a:pt x="1585" y="259"/>
                    <a:pt x="1157" y="1"/>
                    <a:pt x="7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22"/>
            <p:cNvSpPr/>
            <p:nvPr/>
          </p:nvSpPr>
          <p:spPr>
            <a:xfrm rot="-4739272" flipH="1">
              <a:off x="193394" y="4514654"/>
              <a:ext cx="75618" cy="37397"/>
            </a:xfrm>
            <a:custGeom>
              <a:avLst/>
              <a:gdLst/>
              <a:ahLst/>
              <a:cxnLst/>
              <a:rect l="l" t="t" r="r" b="b"/>
              <a:pathLst>
                <a:path w="3025" h="1496" extrusionOk="0">
                  <a:moveTo>
                    <a:pt x="2138" y="0"/>
                  </a:moveTo>
                  <a:cubicBezTo>
                    <a:pt x="2035" y="0"/>
                    <a:pt x="1932" y="16"/>
                    <a:pt x="1829" y="42"/>
                  </a:cubicBezTo>
                  <a:cubicBezTo>
                    <a:pt x="1653" y="77"/>
                    <a:pt x="1495" y="95"/>
                    <a:pt x="1345" y="95"/>
                  </a:cubicBezTo>
                  <a:cubicBezTo>
                    <a:pt x="1196" y="95"/>
                    <a:pt x="1055" y="77"/>
                    <a:pt x="915" y="42"/>
                  </a:cubicBezTo>
                  <a:cubicBezTo>
                    <a:pt x="870" y="33"/>
                    <a:pt x="824" y="29"/>
                    <a:pt x="778" y="29"/>
                  </a:cubicBezTo>
                  <a:cubicBezTo>
                    <a:pt x="462" y="29"/>
                    <a:pt x="141" y="236"/>
                    <a:pt x="141" y="605"/>
                  </a:cubicBezTo>
                  <a:cubicBezTo>
                    <a:pt x="0" y="1027"/>
                    <a:pt x="281" y="1238"/>
                    <a:pt x="703" y="1379"/>
                  </a:cubicBezTo>
                  <a:cubicBezTo>
                    <a:pt x="827" y="1461"/>
                    <a:pt x="975" y="1495"/>
                    <a:pt x="1118" y="1495"/>
                  </a:cubicBezTo>
                  <a:cubicBezTo>
                    <a:pt x="1220" y="1495"/>
                    <a:pt x="1320" y="1478"/>
                    <a:pt x="1407" y="1449"/>
                  </a:cubicBezTo>
                  <a:cubicBezTo>
                    <a:pt x="1759" y="1238"/>
                    <a:pt x="2181" y="1097"/>
                    <a:pt x="2603" y="1097"/>
                  </a:cubicBezTo>
                  <a:cubicBezTo>
                    <a:pt x="2814" y="1097"/>
                    <a:pt x="2955" y="957"/>
                    <a:pt x="2955" y="746"/>
                  </a:cubicBezTo>
                  <a:cubicBezTo>
                    <a:pt x="3025" y="464"/>
                    <a:pt x="2884" y="253"/>
                    <a:pt x="2673" y="183"/>
                  </a:cubicBezTo>
                  <a:cubicBezTo>
                    <a:pt x="2495" y="49"/>
                    <a:pt x="2316" y="0"/>
                    <a:pt x="2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22"/>
            <p:cNvSpPr/>
            <p:nvPr/>
          </p:nvSpPr>
          <p:spPr>
            <a:xfrm rot="-3878216" flipH="1">
              <a:off x="1715879" y="4339011"/>
              <a:ext cx="58068" cy="59643"/>
            </a:xfrm>
            <a:custGeom>
              <a:avLst/>
              <a:gdLst/>
              <a:ahLst/>
              <a:cxnLst/>
              <a:rect l="l" t="t" r="r" b="b"/>
              <a:pathLst>
                <a:path w="2323" h="2386" extrusionOk="0">
                  <a:moveTo>
                    <a:pt x="384" y="0"/>
                  </a:moveTo>
                  <a:cubicBezTo>
                    <a:pt x="233" y="0"/>
                    <a:pt x="129" y="115"/>
                    <a:pt x="71" y="230"/>
                  </a:cubicBezTo>
                  <a:cubicBezTo>
                    <a:pt x="1" y="582"/>
                    <a:pt x="1" y="933"/>
                    <a:pt x="353" y="1144"/>
                  </a:cubicBezTo>
                  <a:cubicBezTo>
                    <a:pt x="775" y="1285"/>
                    <a:pt x="1056" y="1637"/>
                    <a:pt x="1267" y="1989"/>
                  </a:cubicBezTo>
                  <a:cubicBezTo>
                    <a:pt x="1377" y="2208"/>
                    <a:pt x="1530" y="2385"/>
                    <a:pt x="1759" y="2385"/>
                  </a:cubicBezTo>
                  <a:cubicBezTo>
                    <a:pt x="1823" y="2385"/>
                    <a:pt x="1893" y="2371"/>
                    <a:pt x="1971" y="2340"/>
                  </a:cubicBezTo>
                  <a:cubicBezTo>
                    <a:pt x="2322" y="2200"/>
                    <a:pt x="2322" y="1778"/>
                    <a:pt x="2322" y="1567"/>
                  </a:cubicBezTo>
                  <a:cubicBezTo>
                    <a:pt x="1971" y="793"/>
                    <a:pt x="1337" y="160"/>
                    <a:pt x="493" y="19"/>
                  </a:cubicBezTo>
                  <a:cubicBezTo>
                    <a:pt x="455" y="6"/>
                    <a:pt x="418" y="0"/>
                    <a:pt x="3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22"/>
            <p:cNvSpPr/>
            <p:nvPr/>
          </p:nvSpPr>
          <p:spPr>
            <a:xfrm rot="-4739272" flipH="1">
              <a:off x="481153" y="4375810"/>
              <a:ext cx="58070" cy="36947"/>
            </a:xfrm>
            <a:custGeom>
              <a:avLst/>
              <a:gdLst/>
              <a:ahLst/>
              <a:cxnLst/>
              <a:rect l="l" t="t" r="r" b="b"/>
              <a:pathLst>
                <a:path w="2323" h="1478" extrusionOk="0">
                  <a:moveTo>
                    <a:pt x="1127" y="0"/>
                  </a:moveTo>
                  <a:cubicBezTo>
                    <a:pt x="353" y="141"/>
                    <a:pt x="1" y="423"/>
                    <a:pt x="71" y="845"/>
                  </a:cubicBezTo>
                  <a:cubicBezTo>
                    <a:pt x="142" y="1267"/>
                    <a:pt x="564" y="1478"/>
                    <a:pt x="1197" y="1478"/>
                  </a:cubicBezTo>
                  <a:cubicBezTo>
                    <a:pt x="1408" y="1478"/>
                    <a:pt x="1619" y="1478"/>
                    <a:pt x="1760" y="1407"/>
                  </a:cubicBezTo>
                  <a:cubicBezTo>
                    <a:pt x="2111" y="1337"/>
                    <a:pt x="2322" y="1056"/>
                    <a:pt x="2322" y="704"/>
                  </a:cubicBezTo>
                  <a:cubicBezTo>
                    <a:pt x="2322" y="282"/>
                    <a:pt x="1971" y="0"/>
                    <a:pt x="16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22"/>
            <p:cNvSpPr/>
            <p:nvPr/>
          </p:nvSpPr>
          <p:spPr>
            <a:xfrm rot="-4739272" flipH="1">
              <a:off x="1007379" y="4322910"/>
              <a:ext cx="59795" cy="27723"/>
            </a:xfrm>
            <a:custGeom>
              <a:avLst/>
              <a:gdLst/>
              <a:ahLst/>
              <a:cxnLst/>
              <a:rect l="l" t="t" r="r" b="b"/>
              <a:pathLst>
                <a:path w="2392" h="1109" extrusionOk="0">
                  <a:moveTo>
                    <a:pt x="1196" y="0"/>
                  </a:moveTo>
                  <a:cubicBezTo>
                    <a:pt x="879" y="0"/>
                    <a:pt x="563" y="71"/>
                    <a:pt x="281" y="211"/>
                  </a:cubicBezTo>
                  <a:cubicBezTo>
                    <a:pt x="141" y="282"/>
                    <a:pt x="0" y="493"/>
                    <a:pt x="70" y="704"/>
                  </a:cubicBezTo>
                  <a:cubicBezTo>
                    <a:pt x="141" y="915"/>
                    <a:pt x="281" y="1056"/>
                    <a:pt x="492" y="1056"/>
                  </a:cubicBezTo>
                  <a:cubicBezTo>
                    <a:pt x="668" y="1091"/>
                    <a:pt x="862" y="1108"/>
                    <a:pt x="1055" y="1108"/>
                  </a:cubicBezTo>
                  <a:cubicBezTo>
                    <a:pt x="1249" y="1108"/>
                    <a:pt x="1442" y="1091"/>
                    <a:pt x="1618" y="1056"/>
                  </a:cubicBezTo>
                  <a:cubicBezTo>
                    <a:pt x="1759" y="1056"/>
                    <a:pt x="1899" y="985"/>
                    <a:pt x="2040" y="915"/>
                  </a:cubicBezTo>
                  <a:cubicBezTo>
                    <a:pt x="2322" y="774"/>
                    <a:pt x="2392" y="352"/>
                    <a:pt x="2110" y="211"/>
                  </a:cubicBezTo>
                  <a:cubicBezTo>
                    <a:pt x="1829" y="71"/>
                    <a:pt x="1513" y="0"/>
                    <a:pt x="11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22"/>
            <p:cNvSpPr/>
            <p:nvPr/>
          </p:nvSpPr>
          <p:spPr>
            <a:xfrm rot="-4739272" flipH="1">
              <a:off x="457148" y="4251272"/>
              <a:ext cx="66869" cy="30297"/>
            </a:xfrm>
            <a:custGeom>
              <a:avLst/>
              <a:gdLst/>
              <a:ahLst/>
              <a:cxnLst/>
              <a:rect l="l" t="t" r="r" b="b"/>
              <a:pathLst>
                <a:path w="2675" h="1212" extrusionOk="0">
                  <a:moveTo>
                    <a:pt x="2161" y="0"/>
                  </a:moveTo>
                  <a:cubicBezTo>
                    <a:pt x="2078" y="0"/>
                    <a:pt x="1989" y="24"/>
                    <a:pt x="1900" y="68"/>
                  </a:cubicBezTo>
                  <a:lnTo>
                    <a:pt x="1267" y="209"/>
                  </a:lnTo>
                  <a:lnTo>
                    <a:pt x="1197" y="209"/>
                  </a:lnTo>
                  <a:lnTo>
                    <a:pt x="282" y="490"/>
                  </a:lnTo>
                  <a:cubicBezTo>
                    <a:pt x="142" y="490"/>
                    <a:pt x="1" y="631"/>
                    <a:pt x="1" y="772"/>
                  </a:cubicBezTo>
                  <a:cubicBezTo>
                    <a:pt x="1" y="912"/>
                    <a:pt x="142" y="983"/>
                    <a:pt x="282" y="1053"/>
                  </a:cubicBezTo>
                  <a:cubicBezTo>
                    <a:pt x="564" y="1158"/>
                    <a:pt x="880" y="1211"/>
                    <a:pt x="1206" y="1211"/>
                  </a:cubicBezTo>
                  <a:cubicBezTo>
                    <a:pt x="1531" y="1211"/>
                    <a:pt x="1865" y="1158"/>
                    <a:pt x="2182" y="1053"/>
                  </a:cubicBezTo>
                  <a:cubicBezTo>
                    <a:pt x="2533" y="983"/>
                    <a:pt x="2674" y="631"/>
                    <a:pt x="2533" y="349"/>
                  </a:cubicBezTo>
                  <a:cubicBezTo>
                    <a:pt x="2485" y="109"/>
                    <a:pt x="2339" y="0"/>
                    <a:pt x="2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22"/>
            <p:cNvSpPr/>
            <p:nvPr/>
          </p:nvSpPr>
          <p:spPr>
            <a:xfrm rot="-3878216" flipH="1">
              <a:off x="1397718" y="4418308"/>
              <a:ext cx="43995" cy="43545"/>
            </a:xfrm>
            <a:custGeom>
              <a:avLst/>
              <a:gdLst/>
              <a:ahLst/>
              <a:cxnLst/>
              <a:rect l="l" t="t" r="r" b="b"/>
              <a:pathLst>
                <a:path w="1760" h="1742" extrusionOk="0">
                  <a:moveTo>
                    <a:pt x="783" y="0"/>
                  </a:moveTo>
                  <a:cubicBezTo>
                    <a:pt x="711" y="0"/>
                    <a:pt x="637" y="10"/>
                    <a:pt x="564" y="31"/>
                  </a:cubicBezTo>
                  <a:cubicBezTo>
                    <a:pt x="212" y="31"/>
                    <a:pt x="1" y="242"/>
                    <a:pt x="71" y="594"/>
                  </a:cubicBezTo>
                  <a:cubicBezTo>
                    <a:pt x="197" y="1224"/>
                    <a:pt x="662" y="1741"/>
                    <a:pt x="1010" y="1741"/>
                  </a:cubicBezTo>
                  <a:cubicBezTo>
                    <a:pt x="1051" y="1741"/>
                    <a:pt x="1090" y="1734"/>
                    <a:pt x="1127" y="1720"/>
                  </a:cubicBezTo>
                  <a:cubicBezTo>
                    <a:pt x="1549" y="1579"/>
                    <a:pt x="1760" y="1157"/>
                    <a:pt x="1619" y="805"/>
                  </a:cubicBezTo>
                  <a:cubicBezTo>
                    <a:pt x="1559" y="326"/>
                    <a:pt x="1194" y="0"/>
                    <a:pt x="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22"/>
            <p:cNvSpPr/>
            <p:nvPr/>
          </p:nvSpPr>
          <p:spPr>
            <a:xfrm rot="-4739272" flipH="1">
              <a:off x="119487" y="4487081"/>
              <a:ext cx="51020" cy="38697"/>
            </a:xfrm>
            <a:custGeom>
              <a:avLst/>
              <a:gdLst/>
              <a:ahLst/>
              <a:cxnLst/>
              <a:rect l="l" t="t" r="r" b="b"/>
              <a:pathLst>
                <a:path w="2041" h="1548" extrusionOk="0">
                  <a:moveTo>
                    <a:pt x="1092" y="1"/>
                  </a:moveTo>
                  <a:cubicBezTo>
                    <a:pt x="953" y="1"/>
                    <a:pt x="819" y="23"/>
                    <a:pt x="704" y="73"/>
                  </a:cubicBezTo>
                  <a:cubicBezTo>
                    <a:pt x="211" y="213"/>
                    <a:pt x="0" y="706"/>
                    <a:pt x="141" y="1198"/>
                  </a:cubicBezTo>
                  <a:cubicBezTo>
                    <a:pt x="237" y="1439"/>
                    <a:pt x="399" y="1548"/>
                    <a:pt x="604" y="1548"/>
                  </a:cubicBezTo>
                  <a:cubicBezTo>
                    <a:pt x="699" y="1548"/>
                    <a:pt x="803" y="1524"/>
                    <a:pt x="915" y="1480"/>
                  </a:cubicBezTo>
                  <a:cubicBezTo>
                    <a:pt x="1196" y="1058"/>
                    <a:pt x="2040" y="1409"/>
                    <a:pt x="2040" y="565"/>
                  </a:cubicBezTo>
                  <a:cubicBezTo>
                    <a:pt x="2040" y="242"/>
                    <a:pt x="1545" y="1"/>
                    <a:pt x="10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22"/>
            <p:cNvSpPr/>
            <p:nvPr/>
          </p:nvSpPr>
          <p:spPr>
            <a:xfrm rot="-4739272" flipH="1">
              <a:off x="684203" y="4404606"/>
              <a:ext cx="43996" cy="37847"/>
            </a:xfrm>
            <a:custGeom>
              <a:avLst/>
              <a:gdLst/>
              <a:ahLst/>
              <a:cxnLst/>
              <a:rect l="l" t="t" r="r" b="b"/>
              <a:pathLst>
                <a:path w="1760" h="1514" extrusionOk="0">
                  <a:moveTo>
                    <a:pt x="845" y="1"/>
                  </a:moveTo>
                  <a:cubicBezTo>
                    <a:pt x="754" y="1"/>
                    <a:pt x="660" y="12"/>
                    <a:pt x="563" y="36"/>
                  </a:cubicBezTo>
                  <a:cubicBezTo>
                    <a:pt x="211" y="107"/>
                    <a:pt x="0" y="318"/>
                    <a:pt x="0" y="740"/>
                  </a:cubicBezTo>
                  <a:cubicBezTo>
                    <a:pt x="141" y="1232"/>
                    <a:pt x="633" y="1514"/>
                    <a:pt x="1126" y="1514"/>
                  </a:cubicBezTo>
                  <a:cubicBezTo>
                    <a:pt x="1548" y="1443"/>
                    <a:pt x="1759" y="1092"/>
                    <a:pt x="1689" y="740"/>
                  </a:cubicBezTo>
                  <a:cubicBezTo>
                    <a:pt x="1630" y="274"/>
                    <a:pt x="1282" y="1"/>
                    <a:pt x="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22"/>
            <p:cNvSpPr/>
            <p:nvPr/>
          </p:nvSpPr>
          <p:spPr>
            <a:xfrm rot="-4739272" flipH="1">
              <a:off x="88443" y="4516741"/>
              <a:ext cx="52795" cy="32747"/>
            </a:xfrm>
            <a:custGeom>
              <a:avLst/>
              <a:gdLst/>
              <a:ahLst/>
              <a:cxnLst/>
              <a:rect l="l" t="t" r="r" b="b"/>
              <a:pathLst>
                <a:path w="2112" h="1310" extrusionOk="0">
                  <a:moveTo>
                    <a:pt x="1167" y="0"/>
                  </a:moveTo>
                  <a:cubicBezTo>
                    <a:pt x="776" y="0"/>
                    <a:pt x="434" y="147"/>
                    <a:pt x="141" y="440"/>
                  </a:cubicBezTo>
                  <a:cubicBezTo>
                    <a:pt x="1" y="581"/>
                    <a:pt x="1" y="792"/>
                    <a:pt x="141" y="1003"/>
                  </a:cubicBezTo>
                  <a:cubicBezTo>
                    <a:pt x="410" y="1218"/>
                    <a:pt x="761" y="1310"/>
                    <a:pt x="1100" y="1310"/>
                  </a:cubicBezTo>
                  <a:cubicBezTo>
                    <a:pt x="1204" y="1310"/>
                    <a:pt x="1308" y="1301"/>
                    <a:pt x="1408" y="1284"/>
                  </a:cubicBezTo>
                  <a:cubicBezTo>
                    <a:pt x="1830" y="1214"/>
                    <a:pt x="2111" y="1003"/>
                    <a:pt x="2111" y="581"/>
                  </a:cubicBezTo>
                  <a:cubicBezTo>
                    <a:pt x="2048" y="266"/>
                    <a:pt x="1816" y="7"/>
                    <a:pt x="1515" y="7"/>
                  </a:cubicBezTo>
                  <a:cubicBezTo>
                    <a:pt x="1480" y="7"/>
                    <a:pt x="1444" y="11"/>
                    <a:pt x="1408" y="18"/>
                  </a:cubicBezTo>
                  <a:cubicBezTo>
                    <a:pt x="1325" y="6"/>
                    <a:pt x="1245" y="0"/>
                    <a:pt x="1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22"/>
            <p:cNvSpPr/>
            <p:nvPr/>
          </p:nvSpPr>
          <p:spPr>
            <a:xfrm rot="-4739272" flipH="1">
              <a:off x="286986" y="4354200"/>
              <a:ext cx="75293" cy="29272"/>
            </a:xfrm>
            <a:custGeom>
              <a:avLst/>
              <a:gdLst/>
              <a:ahLst/>
              <a:cxnLst/>
              <a:rect l="l" t="t" r="r" b="b"/>
              <a:pathLst>
                <a:path w="3012" h="1171" extrusionOk="0">
                  <a:moveTo>
                    <a:pt x="2529" y="64"/>
                  </a:moveTo>
                  <a:cubicBezTo>
                    <a:pt x="2508" y="64"/>
                    <a:pt x="2485" y="66"/>
                    <a:pt x="2462" y="70"/>
                  </a:cubicBezTo>
                  <a:cubicBezTo>
                    <a:pt x="1759" y="211"/>
                    <a:pt x="915" y="0"/>
                    <a:pt x="0" y="422"/>
                  </a:cubicBezTo>
                  <a:cubicBezTo>
                    <a:pt x="774" y="844"/>
                    <a:pt x="1477" y="774"/>
                    <a:pt x="2040" y="1126"/>
                  </a:cubicBezTo>
                  <a:cubicBezTo>
                    <a:pt x="2086" y="1156"/>
                    <a:pt x="2139" y="1170"/>
                    <a:pt x="2196" y="1170"/>
                  </a:cubicBezTo>
                  <a:cubicBezTo>
                    <a:pt x="2399" y="1170"/>
                    <a:pt x="2649" y="994"/>
                    <a:pt x="2814" y="774"/>
                  </a:cubicBezTo>
                  <a:cubicBezTo>
                    <a:pt x="3011" y="511"/>
                    <a:pt x="2840" y="64"/>
                    <a:pt x="2529" y="6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22"/>
            <p:cNvSpPr/>
            <p:nvPr/>
          </p:nvSpPr>
          <p:spPr>
            <a:xfrm rot="-4739272" flipH="1">
              <a:off x="720352" y="4441939"/>
              <a:ext cx="43996" cy="34547"/>
            </a:xfrm>
            <a:custGeom>
              <a:avLst/>
              <a:gdLst/>
              <a:ahLst/>
              <a:cxnLst/>
              <a:rect l="l" t="t" r="r" b="b"/>
              <a:pathLst>
                <a:path w="1760" h="1382" extrusionOk="0">
                  <a:moveTo>
                    <a:pt x="823" y="0"/>
                  </a:moveTo>
                  <a:cubicBezTo>
                    <a:pt x="738" y="0"/>
                    <a:pt x="651" y="12"/>
                    <a:pt x="564" y="37"/>
                  </a:cubicBezTo>
                  <a:cubicBezTo>
                    <a:pt x="282" y="107"/>
                    <a:pt x="1" y="248"/>
                    <a:pt x="1" y="600"/>
                  </a:cubicBezTo>
                  <a:cubicBezTo>
                    <a:pt x="66" y="991"/>
                    <a:pt x="614" y="1381"/>
                    <a:pt x="1085" y="1381"/>
                  </a:cubicBezTo>
                  <a:cubicBezTo>
                    <a:pt x="1123" y="1381"/>
                    <a:pt x="1160" y="1379"/>
                    <a:pt x="1197" y="1374"/>
                  </a:cubicBezTo>
                  <a:cubicBezTo>
                    <a:pt x="1549" y="1303"/>
                    <a:pt x="1760" y="952"/>
                    <a:pt x="1689" y="600"/>
                  </a:cubicBezTo>
                  <a:cubicBezTo>
                    <a:pt x="1573" y="253"/>
                    <a:pt x="1220" y="0"/>
                    <a:pt x="8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22"/>
            <p:cNvSpPr/>
            <p:nvPr/>
          </p:nvSpPr>
          <p:spPr>
            <a:xfrm rot="-3878216" flipH="1">
              <a:off x="1649709" y="4466728"/>
              <a:ext cx="51019" cy="34971"/>
            </a:xfrm>
            <a:custGeom>
              <a:avLst/>
              <a:gdLst/>
              <a:ahLst/>
              <a:cxnLst/>
              <a:rect l="l" t="t" r="r" b="b"/>
              <a:pathLst>
                <a:path w="2041" h="1399" extrusionOk="0">
                  <a:moveTo>
                    <a:pt x="731" y="1"/>
                  </a:moveTo>
                  <a:cubicBezTo>
                    <a:pt x="605" y="1"/>
                    <a:pt x="477" y="20"/>
                    <a:pt x="352" y="62"/>
                  </a:cubicBezTo>
                  <a:cubicBezTo>
                    <a:pt x="141" y="132"/>
                    <a:pt x="1" y="343"/>
                    <a:pt x="212" y="484"/>
                  </a:cubicBezTo>
                  <a:cubicBezTo>
                    <a:pt x="563" y="906"/>
                    <a:pt x="986" y="1187"/>
                    <a:pt x="1478" y="1398"/>
                  </a:cubicBezTo>
                  <a:lnTo>
                    <a:pt x="1689" y="1398"/>
                  </a:lnTo>
                  <a:cubicBezTo>
                    <a:pt x="1900" y="1328"/>
                    <a:pt x="2041" y="1047"/>
                    <a:pt x="1970" y="836"/>
                  </a:cubicBezTo>
                  <a:cubicBezTo>
                    <a:pt x="1744" y="327"/>
                    <a:pt x="1247" y="1"/>
                    <a:pt x="7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22"/>
            <p:cNvSpPr/>
            <p:nvPr/>
          </p:nvSpPr>
          <p:spPr>
            <a:xfrm rot="-3878216" flipH="1">
              <a:off x="823762" y="4439807"/>
              <a:ext cx="39770" cy="37520"/>
            </a:xfrm>
            <a:custGeom>
              <a:avLst/>
              <a:gdLst/>
              <a:ahLst/>
              <a:cxnLst/>
              <a:rect l="l" t="t" r="r" b="b"/>
              <a:pathLst>
                <a:path w="1591" h="1501" extrusionOk="0">
                  <a:moveTo>
                    <a:pt x="464" y="0"/>
                  </a:moveTo>
                  <a:cubicBezTo>
                    <a:pt x="405" y="0"/>
                    <a:pt x="344" y="5"/>
                    <a:pt x="282" y="17"/>
                  </a:cubicBezTo>
                  <a:cubicBezTo>
                    <a:pt x="141" y="87"/>
                    <a:pt x="0" y="298"/>
                    <a:pt x="71" y="509"/>
                  </a:cubicBezTo>
                  <a:cubicBezTo>
                    <a:pt x="282" y="791"/>
                    <a:pt x="493" y="1142"/>
                    <a:pt x="774" y="1424"/>
                  </a:cubicBezTo>
                  <a:cubicBezTo>
                    <a:pt x="828" y="1477"/>
                    <a:pt x="892" y="1500"/>
                    <a:pt x="958" y="1500"/>
                  </a:cubicBezTo>
                  <a:cubicBezTo>
                    <a:pt x="1066" y="1500"/>
                    <a:pt x="1180" y="1440"/>
                    <a:pt x="1267" y="1353"/>
                  </a:cubicBezTo>
                  <a:cubicBezTo>
                    <a:pt x="1590" y="706"/>
                    <a:pt x="1140" y="0"/>
                    <a:pt x="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22"/>
            <p:cNvSpPr/>
            <p:nvPr/>
          </p:nvSpPr>
          <p:spPr>
            <a:xfrm rot="-4739272" flipH="1">
              <a:off x="205117" y="4448411"/>
              <a:ext cx="38722" cy="33872"/>
            </a:xfrm>
            <a:custGeom>
              <a:avLst/>
              <a:gdLst/>
              <a:ahLst/>
              <a:cxnLst/>
              <a:rect l="l" t="t" r="r" b="b"/>
              <a:pathLst>
                <a:path w="1549" h="1355" extrusionOk="0">
                  <a:moveTo>
                    <a:pt x="910" y="1"/>
                  </a:moveTo>
                  <a:cubicBezTo>
                    <a:pt x="866" y="1"/>
                    <a:pt x="820" y="5"/>
                    <a:pt x="775" y="14"/>
                  </a:cubicBezTo>
                  <a:cubicBezTo>
                    <a:pt x="353" y="85"/>
                    <a:pt x="1" y="507"/>
                    <a:pt x="1" y="929"/>
                  </a:cubicBezTo>
                  <a:cubicBezTo>
                    <a:pt x="56" y="1312"/>
                    <a:pt x="323" y="1354"/>
                    <a:pt x="572" y="1354"/>
                  </a:cubicBezTo>
                  <a:cubicBezTo>
                    <a:pt x="643" y="1354"/>
                    <a:pt x="712" y="1351"/>
                    <a:pt x="775" y="1351"/>
                  </a:cubicBezTo>
                  <a:cubicBezTo>
                    <a:pt x="1267" y="1210"/>
                    <a:pt x="1549" y="858"/>
                    <a:pt x="1478" y="507"/>
                  </a:cubicBezTo>
                  <a:cubicBezTo>
                    <a:pt x="1478" y="200"/>
                    <a:pt x="1211" y="1"/>
                    <a:pt x="9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22"/>
            <p:cNvSpPr/>
            <p:nvPr/>
          </p:nvSpPr>
          <p:spPr>
            <a:xfrm rot="-3878216" flipH="1">
              <a:off x="1123870" y="4508702"/>
              <a:ext cx="47494" cy="25197"/>
            </a:xfrm>
            <a:custGeom>
              <a:avLst/>
              <a:gdLst/>
              <a:ahLst/>
              <a:cxnLst/>
              <a:rect l="l" t="t" r="r" b="b"/>
              <a:pathLst>
                <a:path w="1900" h="1008" extrusionOk="0">
                  <a:moveTo>
                    <a:pt x="1243" y="1"/>
                  </a:moveTo>
                  <a:cubicBezTo>
                    <a:pt x="1165" y="1"/>
                    <a:pt x="1079" y="7"/>
                    <a:pt x="985" y="19"/>
                  </a:cubicBezTo>
                  <a:cubicBezTo>
                    <a:pt x="352" y="159"/>
                    <a:pt x="0" y="370"/>
                    <a:pt x="141" y="652"/>
                  </a:cubicBezTo>
                  <a:cubicBezTo>
                    <a:pt x="299" y="968"/>
                    <a:pt x="576" y="1008"/>
                    <a:pt x="853" y="1008"/>
                  </a:cubicBezTo>
                  <a:cubicBezTo>
                    <a:pt x="945" y="1008"/>
                    <a:pt x="1038" y="1003"/>
                    <a:pt x="1126" y="1003"/>
                  </a:cubicBezTo>
                  <a:cubicBezTo>
                    <a:pt x="1477" y="1003"/>
                    <a:pt x="1899" y="792"/>
                    <a:pt x="1829" y="441"/>
                  </a:cubicBezTo>
                  <a:cubicBezTo>
                    <a:pt x="1829" y="147"/>
                    <a:pt x="1634" y="1"/>
                    <a:pt x="1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22"/>
            <p:cNvSpPr/>
            <p:nvPr/>
          </p:nvSpPr>
          <p:spPr>
            <a:xfrm rot="-3878216" flipH="1">
              <a:off x="1015470" y="4436560"/>
              <a:ext cx="26397" cy="48919"/>
            </a:xfrm>
            <a:custGeom>
              <a:avLst/>
              <a:gdLst/>
              <a:ahLst/>
              <a:cxnLst/>
              <a:rect l="l" t="t" r="r" b="b"/>
              <a:pathLst>
                <a:path w="1056" h="1957" extrusionOk="0">
                  <a:moveTo>
                    <a:pt x="264" y="0"/>
                  </a:moveTo>
                  <a:cubicBezTo>
                    <a:pt x="144" y="0"/>
                    <a:pt x="71" y="116"/>
                    <a:pt x="71" y="268"/>
                  </a:cubicBezTo>
                  <a:cubicBezTo>
                    <a:pt x="1" y="761"/>
                    <a:pt x="282" y="1183"/>
                    <a:pt x="141" y="1605"/>
                  </a:cubicBezTo>
                  <a:cubicBezTo>
                    <a:pt x="141" y="1816"/>
                    <a:pt x="212" y="1886"/>
                    <a:pt x="352" y="1956"/>
                  </a:cubicBezTo>
                  <a:cubicBezTo>
                    <a:pt x="493" y="1956"/>
                    <a:pt x="634" y="1886"/>
                    <a:pt x="704" y="1816"/>
                  </a:cubicBezTo>
                  <a:cubicBezTo>
                    <a:pt x="1056" y="1253"/>
                    <a:pt x="985" y="479"/>
                    <a:pt x="423" y="57"/>
                  </a:cubicBezTo>
                  <a:cubicBezTo>
                    <a:pt x="364" y="18"/>
                    <a:pt x="310" y="0"/>
                    <a:pt x="2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22"/>
            <p:cNvSpPr/>
            <p:nvPr/>
          </p:nvSpPr>
          <p:spPr>
            <a:xfrm rot="-4739272" flipH="1">
              <a:off x="411781" y="4432216"/>
              <a:ext cx="38722" cy="28447"/>
            </a:xfrm>
            <a:custGeom>
              <a:avLst/>
              <a:gdLst/>
              <a:ahLst/>
              <a:cxnLst/>
              <a:rect l="l" t="t" r="r" b="b"/>
              <a:pathLst>
                <a:path w="1549" h="1138" extrusionOk="0">
                  <a:moveTo>
                    <a:pt x="1040" y="1"/>
                  </a:moveTo>
                  <a:cubicBezTo>
                    <a:pt x="975" y="1"/>
                    <a:pt x="908" y="9"/>
                    <a:pt x="845" y="25"/>
                  </a:cubicBezTo>
                  <a:cubicBezTo>
                    <a:pt x="422" y="96"/>
                    <a:pt x="0" y="518"/>
                    <a:pt x="141" y="869"/>
                  </a:cubicBezTo>
                  <a:cubicBezTo>
                    <a:pt x="224" y="1078"/>
                    <a:pt x="357" y="1138"/>
                    <a:pt x="495" y="1138"/>
                  </a:cubicBezTo>
                  <a:cubicBezTo>
                    <a:pt x="590" y="1138"/>
                    <a:pt x="688" y="1109"/>
                    <a:pt x="774" y="1080"/>
                  </a:cubicBezTo>
                  <a:cubicBezTo>
                    <a:pt x="1056" y="1010"/>
                    <a:pt x="1548" y="799"/>
                    <a:pt x="1478" y="377"/>
                  </a:cubicBezTo>
                  <a:cubicBezTo>
                    <a:pt x="1478" y="104"/>
                    <a:pt x="1266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22"/>
            <p:cNvSpPr/>
            <p:nvPr/>
          </p:nvSpPr>
          <p:spPr>
            <a:xfrm rot="-3878216" flipH="1">
              <a:off x="677147" y="4423755"/>
              <a:ext cx="35196" cy="28471"/>
            </a:xfrm>
            <a:custGeom>
              <a:avLst/>
              <a:gdLst/>
              <a:ahLst/>
              <a:cxnLst/>
              <a:rect l="l" t="t" r="r" b="b"/>
              <a:pathLst>
                <a:path w="1408" h="1139" extrusionOk="0">
                  <a:moveTo>
                    <a:pt x="560" y="0"/>
                  </a:moveTo>
                  <a:cubicBezTo>
                    <a:pt x="513" y="0"/>
                    <a:pt x="468" y="4"/>
                    <a:pt x="423" y="13"/>
                  </a:cubicBezTo>
                  <a:cubicBezTo>
                    <a:pt x="141" y="84"/>
                    <a:pt x="1" y="365"/>
                    <a:pt x="141" y="576"/>
                  </a:cubicBezTo>
                  <a:cubicBezTo>
                    <a:pt x="282" y="928"/>
                    <a:pt x="704" y="1139"/>
                    <a:pt x="1056" y="1139"/>
                  </a:cubicBezTo>
                  <a:cubicBezTo>
                    <a:pt x="1337" y="1069"/>
                    <a:pt x="1408" y="787"/>
                    <a:pt x="1337" y="576"/>
                  </a:cubicBezTo>
                  <a:cubicBezTo>
                    <a:pt x="1215" y="208"/>
                    <a:pt x="877" y="0"/>
                    <a:pt x="5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22"/>
            <p:cNvSpPr/>
            <p:nvPr/>
          </p:nvSpPr>
          <p:spPr>
            <a:xfrm rot="-4739272" flipH="1">
              <a:off x="271208" y="4495891"/>
              <a:ext cx="33422" cy="25323"/>
            </a:xfrm>
            <a:custGeom>
              <a:avLst/>
              <a:gdLst/>
              <a:ahLst/>
              <a:cxnLst/>
              <a:rect l="l" t="t" r="r" b="b"/>
              <a:pathLst>
                <a:path w="1337" h="1013" extrusionOk="0">
                  <a:moveTo>
                    <a:pt x="558" y="1"/>
                  </a:moveTo>
                  <a:cubicBezTo>
                    <a:pt x="513" y="1"/>
                    <a:pt x="468" y="5"/>
                    <a:pt x="422" y="14"/>
                  </a:cubicBezTo>
                  <a:cubicBezTo>
                    <a:pt x="141" y="14"/>
                    <a:pt x="0" y="296"/>
                    <a:pt x="71" y="507"/>
                  </a:cubicBezTo>
                  <a:cubicBezTo>
                    <a:pt x="132" y="813"/>
                    <a:pt x="460" y="1013"/>
                    <a:pt x="776" y="1013"/>
                  </a:cubicBezTo>
                  <a:cubicBezTo>
                    <a:pt x="823" y="1013"/>
                    <a:pt x="869" y="1008"/>
                    <a:pt x="915" y="999"/>
                  </a:cubicBezTo>
                  <a:cubicBezTo>
                    <a:pt x="1196" y="999"/>
                    <a:pt x="1337" y="718"/>
                    <a:pt x="1266" y="507"/>
                  </a:cubicBezTo>
                  <a:cubicBezTo>
                    <a:pt x="1144" y="200"/>
                    <a:pt x="861" y="1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22"/>
            <p:cNvSpPr/>
            <p:nvPr/>
          </p:nvSpPr>
          <p:spPr>
            <a:xfrm rot="-3878216" flipH="1">
              <a:off x="895595" y="4426864"/>
              <a:ext cx="45744" cy="20272"/>
            </a:xfrm>
            <a:custGeom>
              <a:avLst/>
              <a:gdLst/>
              <a:ahLst/>
              <a:cxnLst/>
              <a:rect l="l" t="t" r="r" b="b"/>
              <a:pathLst>
                <a:path w="1830" h="811" extrusionOk="0">
                  <a:moveTo>
                    <a:pt x="718" y="0"/>
                  </a:moveTo>
                  <a:cubicBezTo>
                    <a:pt x="473" y="0"/>
                    <a:pt x="229" y="53"/>
                    <a:pt x="1" y="151"/>
                  </a:cubicBezTo>
                  <a:cubicBezTo>
                    <a:pt x="423" y="502"/>
                    <a:pt x="845" y="713"/>
                    <a:pt x="1337" y="784"/>
                  </a:cubicBezTo>
                  <a:cubicBezTo>
                    <a:pt x="1390" y="801"/>
                    <a:pt x="1438" y="810"/>
                    <a:pt x="1482" y="810"/>
                  </a:cubicBezTo>
                  <a:cubicBezTo>
                    <a:pt x="1614" y="810"/>
                    <a:pt x="1707" y="731"/>
                    <a:pt x="1759" y="573"/>
                  </a:cubicBezTo>
                  <a:cubicBezTo>
                    <a:pt x="1830" y="432"/>
                    <a:pt x="1689" y="221"/>
                    <a:pt x="1548" y="221"/>
                  </a:cubicBezTo>
                  <a:cubicBezTo>
                    <a:pt x="1284" y="70"/>
                    <a:pt x="1000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22"/>
            <p:cNvSpPr/>
            <p:nvPr/>
          </p:nvSpPr>
          <p:spPr>
            <a:xfrm rot="-3878216" flipH="1">
              <a:off x="1368274" y="4475079"/>
              <a:ext cx="31696" cy="26672"/>
            </a:xfrm>
            <a:custGeom>
              <a:avLst/>
              <a:gdLst/>
              <a:ahLst/>
              <a:cxnLst/>
              <a:rect l="l" t="t" r="r" b="b"/>
              <a:pathLst>
                <a:path w="1268" h="1067" extrusionOk="0">
                  <a:moveTo>
                    <a:pt x="464" y="1"/>
                  </a:moveTo>
                  <a:cubicBezTo>
                    <a:pt x="427" y="1"/>
                    <a:pt x="389" y="4"/>
                    <a:pt x="353" y="12"/>
                  </a:cubicBezTo>
                  <a:cubicBezTo>
                    <a:pt x="142" y="82"/>
                    <a:pt x="1" y="223"/>
                    <a:pt x="71" y="434"/>
                  </a:cubicBezTo>
                  <a:cubicBezTo>
                    <a:pt x="142" y="786"/>
                    <a:pt x="493" y="997"/>
                    <a:pt x="845" y="1067"/>
                  </a:cubicBezTo>
                  <a:cubicBezTo>
                    <a:pt x="1126" y="1067"/>
                    <a:pt x="1267" y="856"/>
                    <a:pt x="1197" y="575"/>
                  </a:cubicBezTo>
                  <a:cubicBezTo>
                    <a:pt x="1134" y="259"/>
                    <a:pt x="789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22"/>
            <p:cNvSpPr/>
            <p:nvPr/>
          </p:nvSpPr>
          <p:spPr>
            <a:xfrm rot="-3878216" flipH="1">
              <a:off x="1932223" y="4465649"/>
              <a:ext cx="33421" cy="24172"/>
            </a:xfrm>
            <a:custGeom>
              <a:avLst/>
              <a:gdLst/>
              <a:ahLst/>
              <a:cxnLst/>
              <a:rect l="l" t="t" r="r" b="b"/>
              <a:pathLst>
                <a:path w="1337" h="967" extrusionOk="0">
                  <a:moveTo>
                    <a:pt x="367" y="0"/>
                  </a:moveTo>
                  <a:cubicBezTo>
                    <a:pt x="239" y="0"/>
                    <a:pt x="114" y="51"/>
                    <a:pt x="0" y="193"/>
                  </a:cubicBezTo>
                  <a:cubicBezTo>
                    <a:pt x="0" y="263"/>
                    <a:pt x="0" y="334"/>
                    <a:pt x="0" y="334"/>
                  </a:cubicBezTo>
                  <a:cubicBezTo>
                    <a:pt x="281" y="685"/>
                    <a:pt x="633" y="967"/>
                    <a:pt x="1055" y="967"/>
                  </a:cubicBezTo>
                  <a:cubicBezTo>
                    <a:pt x="1126" y="967"/>
                    <a:pt x="1196" y="896"/>
                    <a:pt x="1266" y="826"/>
                  </a:cubicBezTo>
                  <a:cubicBezTo>
                    <a:pt x="1337" y="474"/>
                    <a:pt x="1126" y="334"/>
                    <a:pt x="915" y="193"/>
                  </a:cubicBezTo>
                  <a:cubicBezTo>
                    <a:pt x="747" y="109"/>
                    <a:pt x="555" y="0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22"/>
            <p:cNvSpPr/>
            <p:nvPr/>
          </p:nvSpPr>
          <p:spPr>
            <a:xfrm rot="-3878216" flipH="1">
              <a:off x="2070805" y="4489799"/>
              <a:ext cx="29921" cy="24322"/>
            </a:xfrm>
            <a:custGeom>
              <a:avLst/>
              <a:gdLst/>
              <a:ahLst/>
              <a:cxnLst/>
              <a:rect l="l" t="t" r="r" b="b"/>
              <a:pathLst>
                <a:path w="1197" h="973" extrusionOk="0">
                  <a:moveTo>
                    <a:pt x="680" y="0"/>
                  </a:moveTo>
                  <a:cubicBezTo>
                    <a:pt x="640" y="0"/>
                    <a:pt x="600" y="6"/>
                    <a:pt x="563" y="19"/>
                  </a:cubicBezTo>
                  <a:cubicBezTo>
                    <a:pt x="282" y="159"/>
                    <a:pt x="0" y="370"/>
                    <a:pt x="71" y="722"/>
                  </a:cubicBezTo>
                  <a:cubicBezTo>
                    <a:pt x="118" y="910"/>
                    <a:pt x="258" y="972"/>
                    <a:pt x="430" y="972"/>
                  </a:cubicBezTo>
                  <a:cubicBezTo>
                    <a:pt x="516" y="972"/>
                    <a:pt x="610" y="957"/>
                    <a:pt x="704" y="933"/>
                  </a:cubicBezTo>
                  <a:cubicBezTo>
                    <a:pt x="985" y="863"/>
                    <a:pt x="1196" y="722"/>
                    <a:pt x="1126" y="300"/>
                  </a:cubicBezTo>
                  <a:cubicBezTo>
                    <a:pt x="1068" y="126"/>
                    <a:pt x="867" y="0"/>
                    <a:pt x="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22"/>
            <p:cNvSpPr/>
            <p:nvPr/>
          </p:nvSpPr>
          <p:spPr>
            <a:xfrm rot="-4739272" flipH="1">
              <a:off x="761850" y="4330947"/>
              <a:ext cx="26398" cy="24648"/>
            </a:xfrm>
            <a:custGeom>
              <a:avLst/>
              <a:gdLst/>
              <a:ahLst/>
              <a:cxnLst/>
              <a:rect l="l" t="t" r="r" b="b"/>
              <a:pathLst>
                <a:path w="1056" h="986" extrusionOk="0">
                  <a:moveTo>
                    <a:pt x="352" y="0"/>
                  </a:moveTo>
                  <a:cubicBezTo>
                    <a:pt x="141" y="0"/>
                    <a:pt x="0" y="141"/>
                    <a:pt x="0" y="352"/>
                  </a:cubicBezTo>
                  <a:cubicBezTo>
                    <a:pt x="71" y="704"/>
                    <a:pt x="352" y="985"/>
                    <a:pt x="704" y="985"/>
                  </a:cubicBezTo>
                  <a:cubicBezTo>
                    <a:pt x="915" y="915"/>
                    <a:pt x="1056" y="774"/>
                    <a:pt x="1056" y="563"/>
                  </a:cubicBezTo>
                  <a:cubicBezTo>
                    <a:pt x="985" y="211"/>
                    <a:pt x="704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22"/>
            <p:cNvSpPr/>
            <p:nvPr/>
          </p:nvSpPr>
          <p:spPr>
            <a:xfrm rot="-3878216" flipH="1">
              <a:off x="1867918" y="4489729"/>
              <a:ext cx="28172" cy="23497"/>
            </a:xfrm>
            <a:custGeom>
              <a:avLst/>
              <a:gdLst/>
              <a:ahLst/>
              <a:cxnLst/>
              <a:rect l="l" t="t" r="r" b="b"/>
              <a:pathLst>
                <a:path w="1127" h="940" extrusionOk="0">
                  <a:moveTo>
                    <a:pt x="462" y="0"/>
                  </a:moveTo>
                  <a:cubicBezTo>
                    <a:pt x="426" y="0"/>
                    <a:pt x="389" y="4"/>
                    <a:pt x="352" y="11"/>
                  </a:cubicBezTo>
                  <a:cubicBezTo>
                    <a:pt x="141" y="81"/>
                    <a:pt x="1" y="292"/>
                    <a:pt x="71" y="504"/>
                  </a:cubicBezTo>
                  <a:cubicBezTo>
                    <a:pt x="132" y="748"/>
                    <a:pt x="352" y="939"/>
                    <a:pt x="593" y="939"/>
                  </a:cubicBezTo>
                  <a:cubicBezTo>
                    <a:pt x="630" y="939"/>
                    <a:pt x="667" y="935"/>
                    <a:pt x="704" y="926"/>
                  </a:cubicBezTo>
                  <a:cubicBezTo>
                    <a:pt x="915" y="926"/>
                    <a:pt x="1126" y="785"/>
                    <a:pt x="1056" y="574"/>
                  </a:cubicBezTo>
                  <a:cubicBezTo>
                    <a:pt x="1056" y="259"/>
                    <a:pt x="774" y="0"/>
                    <a:pt x="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22"/>
            <p:cNvSpPr/>
            <p:nvPr/>
          </p:nvSpPr>
          <p:spPr>
            <a:xfrm rot="-3878216" flipH="1">
              <a:off x="1123832" y="4295998"/>
              <a:ext cx="100263" cy="70941"/>
            </a:xfrm>
            <a:custGeom>
              <a:avLst/>
              <a:gdLst/>
              <a:ahLst/>
              <a:cxnLst/>
              <a:rect l="l" t="t" r="r" b="b"/>
              <a:pathLst>
                <a:path w="4011" h="2838" extrusionOk="0">
                  <a:moveTo>
                    <a:pt x="2051" y="0"/>
                  </a:moveTo>
                  <a:cubicBezTo>
                    <a:pt x="1980" y="0"/>
                    <a:pt x="1905" y="18"/>
                    <a:pt x="1829" y="56"/>
                  </a:cubicBezTo>
                  <a:cubicBezTo>
                    <a:pt x="1548" y="56"/>
                    <a:pt x="1337" y="337"/>
                    <a:pt x="1407" y="618"/>
                  </a:cubicBezTo>
                  <a:lnTo>
                    <a:pt x="1407" y="970"/>
                  </a:lnTo>
                  <a:cubicBezTo>
                    <a:pt x="1407" y="1252"/>
                    <a:pt x="1126" y="1252"/>
                    <a:pt x="915" y="1252"/>
                  </a:cubicBezTo>
                  <a:cubicBezTo>
                    <a:pt x="857" y="1222"/>
                    <a:pt x="786" y="1205"/>
                    <a:pt x="719" y="1205"/>
                  </a:cubicBezTo>
                  <a:cubicBezTo>
                    <a:pt x="623" y="1205"/>
                    <a:pt x="534" y="1239"/>
                    <a:pt x="493" y="1322"/>
                  </a:cubicBezTo>
                  <a:cubicBezTo>
                    <a:pt x="0" y="1955"/>
                    <a:pt x="71" y="2377"/>
                    <a:pt x="704" y="2658"/>
                  </a:cubicBezTo>
                  <a:cubicBezTo>
                    <a:pt x="920" y="2782"/>
                    <a:pt x="1163" y="2838"/>
                    <a:pt x="1403" y="2838"/>
                  </a:cubicBezTo>
                  <a:cubicBezTo>
                    <a:pt x="1711" y="2838"/>
                    <a:pt x="2014" y="2746"/>
                    <a:pt x="2251" y="2588"/>
                  </a:cubicBezTo>
                  <a:cubicBezTo>
                    <a:pt x="2674" y="2307"/>
                    <a:pt x="3025" y="2025"/>
                    <a:pt x="3588" y="2025"/>
                  </a:cubicBezTo>
                  <a:cubicBezTo>
                    <a:pt x="3799" y="2025"/>
                    <a:pt x="4010" y="1674"/>
                    <a:pt x="4010" y="1463"/>
                  </a:cubicBezTo>
                  <a:cubicBezTo>
                    <a:pt x="3940" y="1181"/>
                    <a:pt x="3729" y="1111"/>
                    <a:pt x="3588" y="1111"/>
                  </a:cubicBezTo>
                  <a:cubicBezTo>
                    <a:pt x="3025" y="1111"/>
                    <a:pt x="2603" y="970"/>
                    <a:pt x="2462" y="337"/>
                  </a:cubicBezTo>
                  <a:cubicBezTo>
                    <a:pt x="2411" y="131"/>
                    <a:pt x="2246" y="0"/>
                    <a:pt x="20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22"/>
            <p:cNvSpPr/>
            <p:nvPr/>
          </p:nvSpPr>
          <p:spPr>
            <a:xfrm rot="-4739272" flipH="1">
              <a:off x="115604" y="4342035"/>
              <a:ext cx="58045" cy="40921"/>
            </a:xfrm>
            <a:custGeom>
              <a:avLst/>
              <a:gdLst/>
              <a:ahLst/>
              <a:cxnLst/>
              <a:rect l="l" t="t" r="r" b="b"/>
              <a:pathLst>
                <a:path w="2322" h="1637" extrusionOk="0">
                  <a:moveTo>
                    <a:pt x="1761" y="1"/>
                  </a:moveTo>
                  <a:cubicBezTo>
                    <a:pt x="1716" y="1"/>
                    <a:pt x="1668" y="6"/>
                    <a:pt x="1618" y="19"/>
                  </a:cubicBezTo>
                  <a:cubicBezTo>
                    <a:pt x="1266" y="89"/>
                    <a:pt x="915" y="160"/>
                    <a:pt x="563" y="230"/>
                  </a:cubicBezTo>
                  <a:cubicBezTo>
                    <a:pt x="281" y="300"/>
                    <a:pt x="0" y="582"/>
                    <a:pt x="70" y="933"/>
                  </a:cubicBezTo>
                  <a:cubicBezTo>
                    <a:pt x="70" y="1355"/>
                    <a:pt x="422" y="1637"/>
                    <a:pt x="844" y="1637"/>
                  </a:cubicBezTo>
                  <a:cubicBezTo>
                    <a:pt x="1337" y="1637"/>
                    <a:pt x="1759" y="1355"/>
                    <a:pt x="2111" y="933"/>
                  </a:cubicBezTo>
                  <a:cubicBezTo>
                    <a:pt x="2251" y="793"/>
                    <a:pt x="2322" y="582"/>
                    <a:pt x="2251" y="300"/>
                  </a:cubicBezTo>
                  <a:cubicBezTo>
                    <a:pt x="2135" y="127"/>
                    <a:pt x="1972" y="1"/>
                    <a:pt x="1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22"/>
            <p:cNvSpPr/>
            <p:nvPr/>
          </p:nvSpPr>
          <p:spPr>
            <a:xfrm rot="-3878216" flipH="1">
              <a:off x="1229199" y="4407349"/>
              <a:ext cx="56293" cy="45819"/>
            </a:xfrm>
            <a:custGeom>
              <a:avLst/>
              <a:gdLst/>
              <a:ahLst/>
              <a:cxnLst/>
              <a:rect l="l" t="t" r="r" b="b"/>
              <a:pathLst>
                <a:path w="2252" h="1833" extrusionOk="0">
                  <a:moveTo>
                    <a:pt x="824" y="1"/>
                  </a:moveTo>
                  <a:cubicBezTo>
                    <a:pt x="727" y="1"/>
                    <a:pt x="616" y="24"/>
                    <a:pt x="493" y="65"/>
                  </a:cubicBezTo>
                  <a:cubicBezTo>
                    <a:pt x="71" y="276"/>
                    <a:pt x="1" y="557"/>
                    <a:pt x="212" y="979"/>
                  </a:cubicBezTo>
                  <a:cubicBezTo>
                    <a:pt x="405" y="1494"/>
                    <a:pt x="892" y="1832"/>
                    <a:pt x="1459" y="1832"/>
                  </a:cubicBezTo>
                  <a:cubicBezTo>
                    <a:pt x="1511" y="1832"/>
                    <a:pt x="1565" y="1829"/>
                    <a:pt x="1619" y="1823"/>
                  </a:cubicBezTo>
                  <a:cubicBezTo>
                    <a:pt x="1900" y="1823"/>
                    <a:pt x="2182" y="1753"/>
                    <a:pt x="2252" y="1472"/>
                  </a:cubicBezTo>
                  <a:cubicBezTo>
                    <a:pt x="2252" y="1190"/>
                    <a:pt x="2041" y="1120"/>
                    <a:pt x="1830" y="979"/>
                  </a:cubicBezTo>
                  <a:cubicBezTo>
                    <a:pt x="1619" y="838"/>
                    <a:pt x="1337" y="838"/>
                    <a:pt x="1267" y="487"/>
                  </a:cubicBezTo>
                  <a:cubicBezTo>
                    <a:pt x="1217" y="138"/>
                    <a:pt x="1061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22"/>
            <p:cNvSpPr/>
            <p:nvPr/>
          </p:nvSpPr>
          <p:spPr>
            <a:xfrm rot="-4739272" flipH="1">
              <a:off x="605431" y="4469569"/>
              <a:ext cx="61820" cy="37697"/>
            </a:xfrm>
            <a:custGeom>
              <a:avLst/>
              <a:gdLst/>
              <a:ahLst/>
              <a:cxnLst/>
              <a:rect l="l" t="t" r="r" b="b"/>
              <a:pathLst>
                <a:path w="2473" h="1508" extrusionOk="0">
                  <a:moveTo>
                    <a:pt x="805" y="1"/>
                  </a:moveTo>
                  <a:cubicBezTo>
                    <a:pt x="234" y="1"/>
                    <a:pt x="0" y="837"/>
                    <a:pt x="573" y="1155"/>
                  </a:cubicBezTo>
                  <a:cubicBezTo>
                    <a:pt x="925" y="1366"/>
                    <a:pt x="1277" y="1507"/>
                    <a:pt x="1699" y="1507"/>
                  </a:cubicBezTo>
                  <a:cubicBezTo>
                    <a:pt x="2051" y="1507"/>
                    <a:pt x="2332" y="1437"/>
                    <a:pt x="2402" y="1085"/>
                  </a:cubicBezTo>
                  <a:cubicBezTo>
                    <a:pt x="2473" y="804"/>
                    <a:pt x="2262" y="593"/>
                    <a:pt x="2051" y="452"/>
                  </a:cubicBezTo>
                  <a:cubicBezTo>
                    <a:pt x="1769" y="241"/>
                    <a:pt x="1347" y="30"/>
                    <a:pt x="995" y="30"/>
                  </a:cubicBezTo>
                  <a:cubicBezTo>
                    <a:pt x="928" y="10"/>
                    <a:pt x="865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22"/>
            <p:cNvSpPr/>
            <p:nvPr/>
          </p:nvSpPr>
          <p:spPr>
            <a:xfrm rot="-4739272" flipH="1">
              <a:off x="569158" y="4408391"/>
              <a:ext cx="48796" cy="35297"/>
            </a:xfrm>
            <a:custGeom>
              <a:avLst/>
              <a:gdLst/>
              <a:ahLst/>
              <a:cxnLst/>
              <a:rect l="l" t="t" r="r" b="b"/>
              <a:pathLst>
                <a:path w="1952" h="1412" extrusionOk="0">
                  <a:moveTo>
                    <a:pt x="543" y="0"/>
                  </a:moveTo>
                  <a:cubicBezTo>
                    <a:pt x="247" y="0"/>
                    <a:pt x="1" y="357"/>
                    <a:pt x="122" y="661"/>
                  </a:cubicBezTo>
                  <a:cubicBezTo>
                    <a:pt x="263" y="942"/>
                    <a:pt x="474" y="1224"/>
                    <a:pt x="755" y="1364"/>
                  </a:cubicBezTo>
                  <a:cubicBezTo>
                    <a:pt x="896" y="1388"/>
                    <a:pt x="1045" y="1411"/>
                    <a:pt x="1185" y="1411"/>
                  </a:cubicBezTo>
                  <a:cubicBezTo>
                    <a:pt x="1467" y="1411"/>
                    <a:pt x="1717" y="1318"/>
                    <a:pt x="1811" y="942"/>
                  </a:cubicBezTo>
                  <a:cubicBezTo>
                    <a:pt x="1951" y="309"/>
                    <a:pt x="1318" y="309"/>
                    <a:pt x="966" y="98"/>
                  </a:cubicBezTo>
                  <a:cubicBezTo>
                    <a:pt x="896" y="98"/>
                    <a:pt x="755" y="28"/>
                    <a:pt x="685" y="28"/>
                  </a:cubicBezTo>
                  <a:cubicBezTo>
                    <a:pt x="637" y="9"/>
                    <a:pt x="590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22"/>
            <p:cNvSpPr/>
            <p:nvPr/>
          </p:nvSpPr>
          <p:spPr>
            <a:xfrm rot="-3878216" flipH="1">
              <a:off x="950520" y="4502207"/>
              <a:ext cx="31671" cy="37370"/>
            </a:xfrm>
            <a:custGeom>
              <a:avLst/>
              <a:gdLst/>
              <a:ahLst/>
              <a:cxnLst/>
              <a:rect l="l" t="t" r="r" b="b"/>
              <a:pathLst>
                <a:path w="1267" h="1495" extrusionOk="0">
                  <a:moveTo>
                    <a:pt x="654" y="1"/>
                  </a:moveTo>
                  <a:cubicBezTo>
                    <a:pt x="625" y="1"/>
                    <a:pt x="594" y="3"/>
                    <a:pt x="563" y="8"/>
                  </a:cubicBezTo>
                  <a:cubicBezTo>
                    <a:pt x="141" y="79"/>
                    <a:pt x="0" y="290"/>
                    <a:pt x="71" y="712"/>
                  </a:cubicBezTo>
                  <a:cubicBezTo>
                    <a:pt x="135" y="1162"/>
                    <a:pt x="435" y="1495"/>
                    <a:pt x="754" y="1495"/>
                  </a:cubicBezTo>
                  <a:cubicBezTo>
                    <a:pt x="784" y="1495"/>
                    <a:pt x="814" y="1492"/>
                    <a:pt x="845" y="1486"/>
                  </a:cubicBezTo>
                  <a:cubicBezTo>
                    <a:pt x="1196" y="1415"/>
                    <a:pt x="1267" y="1134"/>
                    <a:pt x="1267" y="782"/>
                  </a:cubicBezTo>
                  <a:cubicBezTo>
                    <a:pt x="1202" y="391"/>
                    <a:pt x="1016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22"/>
            <p:cNvSpPr/>
            <p:nvPr/>
          </p:nvSpPr>
          <p:spPr>
            <a:xfrm rot="-3878216" flipH="1">
              <a:off x="1691898" y="4465856"/>
              <a:ext cx="43545" cy="33746"/>
            </a:xfrm>
            <a:custGeom>
              <a:avLst/>
              <a:gdLst/>
              <a:ahLst/>
              <a:cxnLst/>
              <a:rect l="l" t="t" r="r" b="b"/>
              <a:pathLst>
                <a:path w="1742" h="1350" extrusionOk="0">
                  <a:moveTo>
                    <a:pt x="1216" y="0"/>
                  </a:moveTo>
                  <a:cubicBezTo>
                    <a:pt x="1187" y="0"/>
                    <a:pt x="1157" y="3"/>
                    <a:pt x="1126" y="9"/>
                  </a:cubicBezTo>
                  <a:cubicBezTo>
                    <a:pt x="845" y="9"/>
                    <a:pt x="634" y="150"/>
                    <a:pt x="493" y="361"/>
                  </a:cubicBezTo>
                  <a:cubicBezTo>
                    <a:pt x="282" y="643"/>
                    <a:pt x="1" y="783"/>
                    <a:pt x="212" y="1135"/>
                  </a:cubicBezTo>
                  <a:cubicBezTo>
                    <a:pt x="336" y="1290"/>
                    <a:pt x="473" y="1349"/>
                    <a:pt x="612" y="1349"/>
                  </a:cubicBezTo>
                  <a:cubicBezTo>
                    <a:pt x="789" y="1349"/>
                    <a:pt x="969" y="1253"/>
                    <a:pt x="1126" y="1135"/>
                  </a:cubicBezTo>
                  <a:cubicBezTo>
                    <a:pt x="1337" y="994"/>
                    <a:pt x="1478" y="854"/>
                    <a:pt x="1549" y="643"/>
                  </a:cubicBezTo>
                  <a:cubicBezTo>
                    <a:pt x="1741" y="322"/>
                    <a:pt x="1523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22"/>
            <p:cNvSpPr/>
            <p:nvPr/>
          </p:nvSpPr>
          <p:spPr>
            <a:xfrm rot="-3878216" flipH="1">
              <a:off x="1770250" y="4464736"/>
              <a:ext cx="35196" cy="27022"/>
            </a:xfrm>
            <a:custGeom>
              <a:avLst/>
              <a:gdLst/>
              <a:ahLst/>
              <a:cxnLst/>
              <a:rect l="l" t="t" r="r" b="b"/>
              <a:pathLst>
                <a:path w="1408" h="1081" extrusionOk="0">
                  <a:moveTo>
                    <a:pt x="453" y="0"/>
                  </a:moveTo>
                  <a:cubicBezTo>
                    <a:pt x="213" y="0"/>
                    <a:pt x="1" y="192"/>
                    <a:pt x="1" y="436"/>
                  </a:cubicBezTo>
                  <a:cubicBezTo>
                    <a:pt x="1" y="858"/>
                    <a:pt x="282" y="1069"/>
                    <a:pt x="634" y="1069"/>
                  </a:cubicBezTo>
                  <a:cubicBezTo>
                    <a:pt x="670" y="1077"/>
                    <a:pt x="707" y="1080"/>
                    <a:pt x="744" y="1080"/>
                  </a:cubicBezTo>
                  <a:cubicBezTo>
                    <a:pt x="1056" y="1080"/>
                    <a:pt x="1345" y="821"/>
                    <a:pt x="1408" y="506"/>
                  </a:cubicBezTo>
                  <a:cubicBezTo>
                    <a:pt x="1337" y="84"/>
                    <a:pt x="985" y="8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22"/>
            <p:cNvSpPr/>
            <p:nvPr/>
          </p:nvSpPr>
          <p:spPr>
            <a:xfrm rot="-3878216" flipH="1">
              <a:off x="1966088" y="4441765"/>
              <a:ext cx="28172" cy="33446"/>
            </a:xfrm>
            <a:custGeom>
              <a:avLst/>
              <a:gdLst/>
              <a:ahLst/>
              <a:cxnLst/>
              <a:rect l="l" t="t" r="r" b="b"/>
              <a:pathLst>
                <a:path w="1127" h="1338" extrusionOk="0">
                  <a:moveTo>
                    <a:pt x="634" y="1"/>
                  </a:moveTo>
                  <a:cubicBezTo>
                    <a:pt x="282" y="71"/>
                    <a:pt x="1" y="353"/>
                    <a:pt x="71" y="704"/>
                  </a:cubicBezTo>
                  <a:cubicBezTo>
                    <a:pt x="1" y="1056"/>
                    <a:pt x="71" y="1338"/>
                    <a:pt x="493" y="1338"/>
                  </a:cubicBezTo>
                  <a:cubicBezTo>
                    <a:pt x="915" y="1338"/>
                    <a:pt x="1056" y="986"/>
                    <a:pt x="1056" y="634"/>
                  </a:cubicBezTo>
                  <a:cubicBezTo>
                    <a:pt x="1126" y="353"/>
                    <a:pt x="985" y="7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22"/>
            <p:cNvSpPr/>
            <p:nvPr/>
          </p:nvSpPr>
          <p:spPr>
            <a:xfrm rot="-3878216" flipH="1">
              <a:off x="1034793" y="4489002"/>
              <a:ext cx="35171" cy="26847"/>
            </a:xfrm>
            <a:custGeom>
              <a:avLst/>
              <a:gdLst/>
              <a:ahLst/>
              <a:cxnLst/>
              <a:rect l="l" t="t" r="r" b="b"/>
              <a:pathLst>
                <a:path w="1407" h="1074" extrusionOk="0">
                  <a:moveTo>
                    <a:pt x="1026" y="0"/>
                  </a:moveTo>
                  <a:cubicBezTo>
                    <a:pt x="989" y="0"/>
                    <a:pt x="952" y="6"/>
                    <a:pt x="915" y="19"/>
                  </a:cubicBezTo>
                  <a:cubicBezTo>
                    <a:pt x="492" y="19"/>
                    <a:pt x="0" y="511"/>
                    <a:pt x="0" y="793"/>
                  </a:cubicBezTo>
                  <a:cubicBezTo>
                    <a:pt x="70" y="1074"/>
                    <a:pt x="281" y="1074"/>
                    <a:pt x="492" y="1074"/>
                  </a:cubicBezTo>
                  <a:cubicBezTo>
                    <a:pt x="985" y="1074"/>
                    <a:pt x="1407" y="652"/>
                    <a:pt x="1337" y="300"/>
                  </a:cubicBezTo>
                  <a:cubicBezTo>
                    <a:pt x="1337" y="127"/>
                    <a:pt x="1194" y="0"/>
                    <a:pt x="10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22"/>
            <p:cNvSpPr/>
            <p:nvPr/>
          </p:nvSpPr>
          <p:spPr>
            <a:xfrm rot="-3878216" flipH="1">
              <a:off x="1309572" y="4482002"/>
              <a:ext cx="19373" cy="23347"/>
            </a:xfrm>
            <a:custGeom>
              <a:avLst/>
              <a:gdLst/>
              <a:ahLst/>
              <a:cxnLst/>
              <a:rect l="l" t="t" r="r" b="b"/>
              <a:pathLst>
                <a:path w="775" h="934" extrusionOk="0">
                  <a:moveTo>
                    <a:pt x="463" y="1"/>
                  </a:moveTo>
                  <a:cubicBezTo>
                    <a:pt x="427" y="1"/>
                    <a:pt x="390" y="7"/>
                    <a:pt x="352" y="19"/>
                  </a:cubicBezTo>
                  <a:cubicBezTo>
                    <a:pt x="141" y="89"/>
                    <a:pt x="0" y="300"/>
                    <a:pt x="71" y="582"/>
                  </a:cubicBezTo>
                  <a:cubicBezTo>
                    <a:pt x="71" y="793"/>
                    <a:pt x="71" y="933"/>
                    <a:pt x="423" y="933"/>
                  </a:cubicBezTo>
                  <a:cubicBezTo>
                    <a:pt x="774" y="863"/>
                    <a:pt x="774" y="582"/>
                    <a:pt x="774" y="300"/>
                  </a:cubicBezTo>
                  <a:cubicBezTo>
                    <a:pt x="774" y="127"/>
                    <a:pt x="631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971" name="Google Shape;12971;p22"/>
            <p:cNvGrpSpPr/>
            <p:nvPr/>
          </p:nvGrpSpPr>
          <p:grpSpPr>
            <a:xfrm>
              <a:off x="290599" y="4250329"/>
              <a:ext cx="287486" cy="287878"/>
              <a:chOff x="2433287" y="4496742"/>
              <a:chExt cx="287486" cy="287878"/>
            </a:xfrm>
          </p:grpSpPr>
          <p:sp>
            <p:nvSpPr>
              <p:cNvPr id="12972" name="Google Shape;12972;p22"/>
              <p:cNvSpPr/>
              <p:nvPr/>
            </p:nvSpPr>
            <p:spPr>
              <a:xfrm rot="7388752">
                <a:off x="2472765" y="4537091"/>
                <a:ext cx="208530" cy="207179"/>
              </a:xfrm>
              <a:custGeom>
                <a:avLst/>
                <a:gdLst/>
                <a:ahLst/>
                <a:cxnLst/>
                <a:rect l="l" t="t" r="r" b="b"/>
                <a:pathLst>
                  <a:path w="4170" h="4143" extrusionOk="0">
                    <a:moveTo>
                      <a:pt x="1416" y="1"/>
                    </a:moveTo>
                    <a:cubicBezTo>
                      <a:pt x="1389" y="1"/>
                      <a:pt x="1362" y="2"/>
                      <a:pt x="1335" y="6"/>
                    </a:cubicBezTo>
                    <a:lnTo>
                      <a:pt x="1335" y="540"/>
                    </a:lnTo>
                    <a:cubicBezTo>
                      <a:pt x="1335" y="540"/>
                      <a:pt x="1134" y="406"/>
                      <a:pt x="901" y="239"/>
                    </a:cubicBezTo>
                    <a:cubicBezTo>
                      <a:pt x="734" y="439"/>
                      <a:pt x="701" y="740"/>
                      <a:pt x="834" y="973"/>
                    </a:cubicBezTo>
                    <a:cubicBezTo>
                      <a:pt x="1001" y="1207"/>
                      <a:pt x="1168" y="1440"/>
                      <a:pt x="1401" y="1607"/>
                    </a:cubicBezTo>
                    <a:cubicBezTo>
                      <a:pt x="1251" y="1590"/>
                      <a:pt x="1101" y="1582"/>
                      <a:pt x="955" y="1582"/>
                    </a:cubicBezTo>
                    <a:cubicBezTo>
                      <a:pt x="809" y="1582"/>
                      <a:pt x="667" y="1590"/>
                      <a:pt x="534" y="1607"/>
                    </a:cubicBezTo>
                    <a:cubicBezTo>
                      <a:pt x="267" y="1674"/>
                      <a:pt x="67" y="1874"/>
                      <a:pt x="0" y="2141"/>
                    </a:cubicBezTo>
                    <a:cubicBezTo>
                      <a:pt x="301" y="2207"/>
                      <a:pt x="534" y="2274"/>
                      <a:pt x="534" y="2274"/>
                    </a:cubicBezTo>
                    <a:cubicBezTo>
                      <a:pt x="534" y="2274"/>
                      <a:pt x="334" y="2441"/>
                      <a:pt x="100" y="2641"/>
                    </a:cubicBezTo>
                    <a:cubicBezTo>
                      <a:pt x="246" y="2816"/>
                      <a:pt x="468" y="2914"/>
                      <a:pt x="677" y="2914"/>
                    </a:cubicBezTo>
                    <a:cubicBezTo>
                      <a:pt x="708" y="2914"/>
                      <a:pt x="738" y="2912"/>
                      <a:pt x="768" y="2908"/>
                    </a:cubicBezTo>
                    <a:cubicBezTo>
                      <a:pt x="1068" y="2841"/>
                      <a:pt x="1335" y="2708"/>
                      <a:pt x="1568" y="2574"/>
                    </a:cubicBezTo>
                    <a:lnTo>
                      <a:pt x="1568" y="2574"/>
                    </a:lnTo>
                    <a:cubicBezTo>
                      <a:pt x="1435" y="2841"/>
                      <a:pt x="1335" y="3108"/>
                      <a:pt x="1301" y="3408"/>
                    </a:cubicBezTo>
                    <a:cubicBezTo>
                      <a:pt x="1268" y="3675"/>
                      <a:pt x="1368" y="3942"/>
                      <a:pt x="1601" y="4075"/>
                    </a:cubicBezTo>
                    <a:cubicBezTo>
                      <a:pt x="1768" y="3809"/>
                      <a:pt x="1935" y="3608"/>
                      <a:pt x="1935" y="3608"/>
                    </a:cubicBezTo>
                    <a:cubicBezTo>
                      <a:pt x="1935" y="3608"/>
                      <a:pt x="2002" y="3842"/>
                      <a:pt x="2135" y="4142"/>
                    </a:cubicBezTo>
                    <a:cubicBezTo>
                      <a:pt x="2369" y="4042"/>
                      <a:pt x="2569" y="3842"/>
                      <a:pt x="2602" y="3575"/>
                    </a:cubicBezTo>
                    <a:cubicBezTo>
                      <a:pt x="2602" y="3275"/>
                      <a:pt x="2569" y="3008"/>
                      <a:pt x="2535" y="2708"/>
                    </a:cubicBezTo>
                    <a:lnTo>
                      <a:pt x="2535" y="2708"/>
                    </a:lnTo>
                    <a:cubicBezTo>
                      <a:pt x="2736" y="2908"/>
                      <a:pt x="2969" y="3108"/>
                      <a:pt x="3203" y="3242"/>
                    </a:cubicBezTo>
                    <a:cubicBezTo>
                      <a:pt x="3290" y="3279"/>
                      <a:pt x="3387" y="3298"/>
                      <a:pt x="3485" y="3298"/>
                    </a:cubicBezTo>
                    <a:cubicBezTo>
                      <a:pt x="3647" y="3298"/>
                      <a:pt x="3811" y="3246"/>
                      <a:pt x="3936" y="3141"/>
                    </a:cubicBezTo>
                    <a:cubicBezTo>
                      <a:pt x="3736" y="2908"/>
                      <a:pt x="3603" y="2708"/>
                      <a:pt x="3603" y="2708"/>
                    </a:cubicBezTo>
                    <a:lnTo>
                      <a:pt x="4137" y="2708"/>
                    </a:lnTo>
                    <a:cubicBezTo>
                      <a:pt x="4170" y="2441"/>
                      <a:pt x="4003" y="2174"/>
                      <a:pt x="3770" y="2074"/>
                    </a:cubicBezTo>
                    <a:cubicBezTo>
                      <a:pt x="3503" y="1974"/>
                      <a:pt x="3236" y="1907"/>
                      <a:pt x="2936" y="1874"/>
                    </a:cubicBezTo>
                    <a:cubicBezTo>
                      <a:pt x="3203" y="1740"/>
                      <a:pt x="3436" y="1574"/>
                      <a:pt x="3636" y="1373"/>
                    </a:cubicBezTo>
                    <a:cubicBezTo>
                      <a:pt x="3803" y="1207"/>
                      <a:pt x="3870" y="906"/>
                      <a:pt x="3770" y="673"/>
                    </a:cubicBezTo>
                    <a:lnTo>
                      <a:pt x="3770" y="673"/>
                    </a:lnTo>
                    <a:cubicBezTo>
                      <a:pt x="3469" y="773"/>
                      <a:pt x="3236" y="840"/>
                      <a:pt x="3236" y="840"/>
                    </a:cubicBezTo>
                    <a:cubicBezTo>
                      <a:pt x="3236" y="840"/>
                      <a:pt x="3303" y="540"/>
                      <a:pt x="3403" y="273"/>
                    </a:cubicBezTo>
                    <a:cubicBezTo>
                      <a:pt x="3320" y="242"/>
                      <a:pt x="3238" y="227"/>
                      <a:pt x="3157" y="227"/>
                    </a:cubicBezTo>
                    <a:cubicBezTo>
                      <a:pt x="2977" y="227"/>
                      <a:pt x="2807" y="301"/>
                      <a:pt x="2669" y="439"/>
                    </a:cubicBezTo>
                    <a:cubicBezTo>
                      <a:pt x="2502" y="673"/>
                      <a:pt x="2335" y="906"/>
                      <a:pt x="2235" y="1173"/>
                    </a:cubicBezTo>
                    <a:cubicBezTo>
                      <a:pt x="2202" y="873"/>
                      <a:pt x="2102" y="606"/>
                      <a:pt x="2002" y="339"/>
                    </a:cubicBezTo>
                    <a:cubicBezTo>
                      <a:pt x="1882" y="130"/>
                      <a:pt x="1655" y="1"/>
                      <a:pt x="1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973" name="Google Shape;12973;p22"/>
              <p:cNvGrpSpPr/>
              <p:nvPr/>
            </p:nvGrpSpPr>
            <p:grpSpPr>
              <a:xfrm rot="7388796">
                <a:off x="2528110" y="4591071"/>
                <a:ext cx="101814" cy="101814"/>
                <a:chOff x="1144420" y="3408156"/>
                <a:chExt cx="101811" cy="101811"/>
              </a:xfrm>
            </p:grpSpPr>
            <p:sp>
              <p:nvSpPr>
                <p:cNvPr id="12974" name="Google Shape;12974;p22"/>
                <p:cNvSpPr/>
                <p:nvPr/>
              </p:nvSpPr>
              <p:spPr>
                <a:xfrm>
                  <a:off x="1144420" y="3449861"/>
                  <a:ext cx="53455" cy="217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435" extrusionOk="0">
                      <a:moveTo>
                        <a:pt x="568" y="401"/>
                      </a:moveTo>
                      <a:cubicBezTo>
                        <a:pt x="368" y="434"/>
                        <a:pt x="168" y="401"/>
                        <a:pt x="1" y="334"/>
                      </a:cubicBezTo>
                      <a:cubicBezTo>
                        <a:pt x="134" y="167"/>
                        <a:pt x="301" y="67"/>
                        <a:pt x="501" y="34"/>
                      </a:cubicBezTo>
                      <a:cubicBezTo>
                        <a:pt x="668" y="0"/>
                        <a:pt x="868" y="34"/>
                        <a:pt x="1068" y="134"/>
                      </a:cubicBezTo>
                      <a:cubicBezTo>
                        <a:pt x="935" y="267"/>
                        <a:pt x="735" y="367"/>
                        <a:pt x="568" y="4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75" name="Google Shape;12975;p22"/>
                <p:cNvSpPr/>
                <p:nvPr/>
              </p:nvSpPr>
              <p:spPr>
                <a:xfrm>
                  <a:off x="1197826" y="3454862"/>
                  <a:ext cx="48405" cy="26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535" extrusionOk="0">
                      <a:moveTo>
                        <a:pt x="567" y="101"/>
                      </a:moveTo>
                      <a:cubicBezTo>
                        <a:pt x="734" y="167"/>
                        <a:pt x="867" y="334"/>
                        <a:pt x="968" y="501"/>
                      </a:cubicBezTo>
                      <a:cubicBezTo>
                        <a:pt x="767" y="534"/>
                        <a:pt x="567" y="534"/>
                        <a:pt x="400" y="434"/>
                      </a:cubicBezTo>
                      <a:cubicBezTo>
                        <a:pt x="234" y="334"/>
                        <a:pt x="67" y="201"/>
                        <a:pt x="0" y="34"/>
                      </a:cubicBezTo>
                      <a:cubicBezTo>
                        <a:pt x="167" y="1"/>
                        <a:pt x="367" y="1"/>
                        <a:pt x="567" y="10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76" name="Google Shape;12976;p22"/>
                <p:cNvSpPr/>
                <p:nvPr/>
              </p:nvSpPr>
              <p:spPr>
                <a:xfrm>
                  <a:off x="1197826" y="3416507"/>
                  <a:ext cx="36754" cy="40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801" extrusionOk="0">
                      <a:moveTo>
                        <a:pt x="234" y="267"/>
                      </a:moveTo>
                      <a:cubicBezTo>
                        <a:pt x="367" y="134"/>
                        <a:pt x="534" y="34"/>
                        <a:pt x="734" y="0"/>
                      </a:cubicBezTo>
                      <a:cubicBezTo>
                        <a:pt x="701" y="200"/>
                        <a:pt x="634" y="401"/>
                        <a:pt x="501" y="534"/>
                      </a:cubicBezTo>
                      <a:cubicBezTo>
                        <a:pt x="367" y="667"/>
                        <a:pt x="167" y="768"/>
                        <a:pt x="0" y="801"/>
                      </a:cubicBezTo>
                      <a:cubicBezTo>
                        <a:pt x="0" y="601"/>
                        <a:pt x="100" y="434"/>
                        <a:pt x="234" y="2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77" name="Google Shape;12977;p22"/>
                <p:cNvSpPr/>
                <p:nvPr/>
              </p:nvSpPr>
              <p:spPr>
                <a:xfrm>
                  <a:off x="1169473" y="3408156"/>
                  <a:ext cx="31703" cy="48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" h="968" extrusionOk="0">
                      <a:moveTo>
                        <a:pt x="134" y="568"/>
                      </a:moveTo>
                      <a:cubicBezTo>
                        <a:pt x="33" y="401"/>
                        <a:pt x="0" y="201"/>
                        <a:pt x="33" y="1"/>
                      </a:cubicBezTo>
                      <a:cubicBezTo>
                        <a:pt x="400" y="167"/>
                        <a:pt x="634" y="568"/>
                        <a:pt x="567" y="968"/>
                      </a:cubicBezTo>
                      <a:cubicBezTo>
                        <a:pt x="367" y="868"/>
                        <a:pt x="234" y="734"/>
                        <a:pt x="134" y="5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78" name="Google Shape;12978;p22"/>
                <p:cNvSpPr/>
                <p:nvPr/>
              </p:nvSpPr>
              <p:spPr>
                <a:xfrm>
                  <a:off x="1179474" y="3456512"/>
                  <a:ext cx="23402" cy="534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1069" extrusionOk="0">
                      <a:moveTo>
                        <a:pt x="467" y="568"/>
                      </a:moveTo>
                      <a:cubicBezTo>
                        <a:pt x="434" y="735"/>
                        <a:pt x="334" y="935"/>
                        <a:pt x="200" y="1068"/>
                      </a:cubicBezTo>
                      <a:cubicBezTo>
                        <a:pt x="0" y="735"/>
                        <a:pt x="67" y="301"/>
                        <a:pt x="367" y="1"/>
                      </a:cubicBezTo>
                      <a:cubicBezTo>
                        <a:pt x="434" y="168"/>
                        <a:pt x="467" y="368"/>
                        <a:pt x="467" y="5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2979" name="Google Shape;12979;p22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5236764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3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72" name="Google Shape;13172;p24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73" name="Google Shape;13173;p2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3174" name="Google Shape;13174;p24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3175" name="Google Shape;13175;p24"/>
          <p:cNvSpPr txBox="1">
            <a:spLocks noGrp="1"/>
          </p:cNvSpPr>
          <p:nvPr>
            <p:ph type="title" idx="2"/>
          </p:nvPr>
        </p:nvSpPr>
        <p:spPr>
          <a:xfrm flipH="1">
            <a:off x="6404279" y="1620250"/>
            <a:ext cx="1362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3176" name="Google Shape;13176;p24"/>
          <p:cNvSpPr txBox="1">
            <a:spLocks noGrp="1"/>
          </p:cNvSpPr>
          <p:nvPr>
            <p:ph type="subTitle" idx="1"/>
          </p:nvPr>
        </p:nvSpPr>
        <p:spPr>
          <a:xfrm flipH="1">
            <a:off x="6382730" y="2008247"/>
            <a:ext cx="2021100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7" name="Google Shape;13177;p24"/>
          <p:cNvSpPr txBox="1">
            <a:spLocks noGrp="1"/>
          </p:cNvSpPr>
          <p:nvPr>
            <p:ph type="title" idx="3"/>
          </p:nvPr>
        </p:nvSpPr>
        <p:spPr>
          <a:xfrm flipH="1">
            <a:off x="6409675" y="3373000"/>
            <a:ext cx="1362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3178" name="Google Shape;13178;p24"/>
          <p:cNvSpPr txBox="1">
            <a:spLocks noGrp="1"/>
          </p:cNvSpPr>
          <p:nvPr>
            <p:ph type="subTitle" idx="4"/>
          </p:nvPr>
        </p:nvSpPr>
        <p:spPr>
          <a:xfrm flipH="1">
            <a:off x="6382744" y="3761011"/>
            <a:ext cx="2021100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9" name="Google Shape;13179;p24"/>
          <p:cNvSpPr txBox="1">
            <a:spLocks noGrp="1"/>
          </p:cNvSpPr>
          <p:nvPr>
            <p:ph type="title" idx="5"/>
          </p:nvPr>
        </p:nvSpPr>
        <p:spPr>
          <a:xfrm>
            <a:off x="1370725" y="1620250"/>
            <a:ext cx="1362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3180" name="Google Shape;13180;p24"/>
          <p:cNvSpPr txBox="1">
            <a:spLocks noGrp="1"/>
          </p:cNvSpPr>
          <p:nvPr>
            <p:ph type="subTitle" idx="6"/>
          </p:nvPr>
        </p:nvSpPr>
        <p:spPr>
          <a:xfrm>
            <a:off x="727073" y="2008247"/>
            <a:ext cx="2021100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81" name="Google Shape;13181;p24"/>
          <p:cNvSpPr txBox="1">
            <a:spLocks noGrp="1"/>
          </p:cNvSpPr>
          <p:nvPr>
            <p:ph type="title" idx="7"/>
          </p:nvPr>
        </p:nvSpPr>
        <p:spPr>
          <a:xfrm>
            <a:off x="1372850" y="3373000"/>
            <a:ext cx="1362600" cy="309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 sz="2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200"/>
              <a:buNone/>
              <a:defRPr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  <p:sp>
        <p:nvSpPr>
          <p:cNvPr id="13182" name="Google Shape;13182;p24"/>
          <p:cNvSpPr txBox="1">
            <a:spLocks noGrp="1"/>
          </p:cNvSpPr>
          <p:nvPr>
            <p:ph type="subTitle" idx="8"/>
          </p:nvPr>
        </p:nvSpPr>
        <p:spPr>
          <a:xfrm>
            <a:off x="736614" y="3761011"/>
            <a:ext cx="2021100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500">
                <a:solidFill>
                  <a:schemeClr val="accent6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83" name="Google Shape;13183;p24"/>
          <p:cNvGrpSpPr/>
          <p:nvPr/>
        </p:nvGrpSpPr>
        <p:grpSpPr>
          <a:xfrm>
            <a:off x="-14622" y="3948557"/>
            <a:ext cx="740261" cy="1134122"/>
            <a:chOff x="-14622" y="3948557"/>
            <a:chExt cx="740261" cy="1134122"/>
          </a:xfrm>
        </p:grpSpPr>
        <p:sp>
          <p:nvSpPr>
            <p:cNvPr id="13184" name="Google Shape;13184;p24"/>
            <p:cNvSpPr/>
            <p:nvPr/>
          </p:nvSpPr>
          <p:spPr>
            <a:xfrm rot="616292">
              <a:off x="529187" y="4725288"/>
              <a:ext cx="135415" cy="183311"/>
            </a:xfrm>
            <a:custGeom>
              <a:avLst/>
              <a:gdLst/>
              <a:ahLst/>
              <a:cxnLst/>
              <a:rect l="l" t="t" r="r" b="b"/>
              <a:pathLst>
                <a:path w="5417" h="7333" extrusionOk="0">
                  <a:moveTo>
                    <a:pt x="788" y="1"/>
                  </a:moveTo>
                  <a:cubicBezTo>
                    <a:pt x="662" y="1"/>
                    <a:pt x="535" y="32"/>
                    <a:pt x="422" y="100"/>
                  </a:cubicBezTo>
                  <a:cubicBezTo>
                    <a:pt x="70" y="311"/>
                    <a:pt x="0" y="803"/>
                    <a:pt x="211" y="1155"/>
                  </a:cubicBezTo>
                  <a:cubicBezTo>
                    <a:pt x="352" y="1296"/>
                    <a:pt x="492" y="1437"/>
                    <a:pt x="633" y="1507"/>
                  </a:cubicBezTo>
                  <a:cubicBezTo>
                    <a:pt x="1337" y="1859"/>
                    <a:pt x="1829" y="2351"/>
                    <a:pt x="2181" y="2984"/>
                  </a:cubicBezTo>
                  <a:cubicBezTo>
                    <a:pt x="2385" y="3342"/>
                    <a:pt x="2700" y="3440"/>
                    <a:pt x="3073" y="3440"/>
                  </a:cubicBezTo>
                  <a:cubicBezTo>
                    <a:pt x="3214" y="3440"/>
                    <a:pt x="3363" y="3426"/>
                    <a:pt x="3517" y="3406"/>
                  </a:cubicBezTo>
                  <a:lnTo>
                    <a:pt x="3517" y="3406"/>
                  </a:lnTo>
                  <a:cubicBezTo>
                    <a:pt x="2884" y="3899"/>
                    <a:pt x="2603" y="4391"/>
                    <a:pt x="2955" y="5095"/>
                  </a:cubicBezTo>
                  <a:cubicBezTo>
                    <a:pt x="3095" y="5376"/>
                    <a:pt x="2744" y="5587"/>
                    <a:pt x="2603" y="5728"/>
                  </a:cubicBezTo>
                  <a:cubicBezTo>
                    <a:pt x="2392" y="5939"/>
                    <a:pt x="2251" y="6220"/>
                    <a:pt x="2392" y="6431"/>
                  </a:cubicBezTo>
                  <a:cubicBezTo>
                    <a:pt x="2450" y="6664"/>
                    <a:pt x="2702" y="6801"/>
                    <a:pt x="2906" y="6801"/>
                  </a:cubicBezTo>
                  <a:cubicBezTo>
                    <a:pt x="2948" y="6801"/>
                    <a:pt x="2989" y="6795"/>
                    <a:pt x="3025" y="6783"/>
                  </a:cubicBezTo>
                  <a:cubicBezTo>
                    <a:pt x="3103" y="6761"/>
                    <a:pt x="3175" y="6751"/>
                    <a:pt x="3240" y="6751"/>
                  </a:cubicBezTo>
                  <a:cubicBezTo>
                    <a:pt x="3586" y="6751"/>
                    <a:pt x="3773" y="7028"/>
                    <a:pt x="4010" y="7205"/>
                  </a:cubicBezTo>
                  <a:cubicBezTo>
                    <a:pt x="4128" y="7293"/>
                    <a:pt x="4258" y="7332"/>
                    <a:pt x="4385" y="7332"/>
                  </a:cubicBezTo>
                  <a:cubicBezTo>
                    <a:pt x="4561" y="7332"/>
                    <a:pt x="4731" y="7257"/>
                    <a:pt x="4854" y="7135"/>
                  </a:cubicBezTo>
                  <a:cubicBezTo>
                    <a:pt x="5206" y="6924"/>
                    <a:pt x="5417" y="6431"/>
                    <a:pt x="5346" y="6009"/>
                  </a:cubicBezTo>
                  <a:cubicBezTo>
                    <a:pt x="5276" y="5657"/>
                    <a:pt x="4995" y="5587"/>
                    <a:pt x="4643" y="5517"/>
                  </a:cubicBezTo>
                  <a:cubicBezTo>
                    <a:pt x="3939" y="5446"/>
                    <a:pt x="3799" y="5024"/>
                    <a:pt x="4291" y="4391"/>
                  </a:cubicBezTo>
                  <a:cubicBezTo>
                    <a:pt x="4362" y="4321"/>
                    <a:pt x="4502" y="4180"/>
                    <a:pt x="4713" y="4180"/>
                  </a:cubicBezTo>
                  <a:cubicBezTo>
                    <a:pt x="4995" y="4039"/>
                    <a:pt x="5276" y="3828"/>
                    <a:pt x="5206" y="3406"/>
                  </a:cubicBezTo>
                  <a:cubicBezTo>
                    <a:pt x="5095" y="3075"/>
                    <a:pt x="4898" y="2960"/>
                    <a:pt x="4649" y="2960"/>
                  </a:cubicBezTo>
                  <a:cubicBezTo>
                    <a:pt x="4580" y="2960"/>
                    <a:pt x="4508" y="2969"/>
                    <a:pt x="4432" y="2984"/>
                  </a:cubicBezTo>
                  <a:lnTo>
                    <a:pt x="4151" y="2984"/>
                  </a:lnTo>
                  <a:cubicBezTo>
                    <a:pt x="4080" y="2843"/>
                    <a:pt x="4151" y="2703"/>
                    <a:pt x="4291" y="2703"/>
                  </a:cubicBezTo>
                  <a:cubicBezTo>
                    <a:pt x="4643" y="2562"/>
                    <a:pt x="4995" y="2351"/>
                    <a:pt x="4854" y="1929"/>
                  </a:cubicBezTo>
                  <a:cubicBezTo>
                    <a:pt x="4713" y="1507"/>
                    <a:pt x="4643" y="1014"/>
                    <a:pt x="4151" y="944"/>
                  </a:cubicBezTo>
                  <a:cubicBezTo>
                    <a:pt x="3939" y="944"/>
                    <a:pt x="3799" y="874"/>
                    <a:pt x="3658" y="803"/>
                  </a:cubicBezTo>
                  <a:cubicBezTo>
                    <a:pt x="3509" y="704"/>
                    <a:pt x="3377" y="657"/>
                    <a:pt x="3259" y="657"/>
                  </a:cubicBezTo>
                  <a:cubicBezTo>
                    <a:pt x="3045" y="657"/>
                    <a:pt x="2880" y="812"/>
                    <a:pt x="2744" y="1085"/>
                  </a:cubicBezTo>
                  <a:cubicBezTo>
                    <a:pt x="2563" y="1411"/>
                    <a:pt x="2437" y="1569"/>
                    <a:pt x="2301" y="1569"/>
                  </a:cubicBezTo>
                  <a:cubicBezTo>
                    <a:pt x="2172" y="1569"/>
                    <a:pt x="2034" y="1428"/>
                    <a:pt x="1829" y="1155"/>
                  </a:cubicBezTo>
                  <a:cubicBezTo>
                    <a:pt x="1688" y="944"/>
                    <a:pt x="1477" y="663"/>
                    <a:pt x="1407" y="381"/>
                  </a:cubicBezTo>
                  <a:cubicBezTo>
                    <a:pt x="1311" y="142"/>
                    <a:pt x="1053" y="1"/>
                    <a:pt x="7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24"/>
            <p:cNvSpPr/>
            <p:nvPr/>
          </p:nvSpPr>
          <p:spPr>
            <a:xfrm rot="616292">
              <a:off x="39270" y="4753405"/>
              <a:ext cx="96743" cy="227033"/>
            </a:xfrm>
            <a:custGeom>
              <a:avLst/>
              <a:gdLst/>
              <a:ahLst/>
              <a:cxnLst/>
              <a:rect l="l" t="t" r="r" b="b"/>
              <a:pathLst>
                <a:path w="3870" h="9082" extrusionOk="0">
                  <a:moveTo>
                    <a:pt x="2887" y="1"/>
                  </a:moveTo>
                  <a:cubicBezTo>
                    <a:pt x="2790" y="1"/>
                    <a:pt x="2694" y="19"/>
                    <a:pt x="2604" y="55"/>
                  </a:cubicBezTo>
                  <a:cubicBezTo>
                    <a:pt x="2252" y="125"/>
                    <a:pt x="2111" y="477"/>
                    <a:pt x="2252" y="758"/>
                  </a:cubicBezTo>
                  <a:cubicBezTo>
                    <a:pt x="2533" y="1391"/>
                    <a:pt x="2111" y="1884"/>
                    <a:pt x="2111" y="2447"/>
                  </a:cubicBezTo>
                  <a:cubicBezTo>
                    <a:pt x="2111" y="2587"/>
                    <a:pt x="2041" y="2728"/>
                    <a:pt x="1970" y="2939"/>
                  </a:cubicBezTo>
                  <a:cubicBezTo>
                    <a:pt x="1900" y="3150"/>
                    <a:pt x="2111" y="3572"/>
                    <a:pt x="1970" y="3643"/>
                  </a:cubicBezTo>
                  <a:cubicBezTo>
                    <a:pt x="1516" y="3708"/>
                    <a:pt x="1181" y="4073"/>
                    <a:pt x="744" y="4073"/>
                  </a:cubicBezTo>
                  <a:cubicBezTo>
                    <a:pt x="708" y="4073"/>
                    <a:pt x="672" y="4070"/>
                    <a:pt x="634" y="4065"/>
                  </a:cubicBezTo>
                  <a:cubicBezTo>
                    <a:pt x="528" y="4065"/>
                    <a:pt x="405" y="4029"/>
                    <a:pt x="300" y="4029"/>
                  </a:cubicBezTo>
                  <a:cubicBezTo>
                    <a:pt x="194" y="4029"/>
                    <a:pt x="106" y="4065"/>
                    <a:pt x="71" y="4205"/>
                  </a:cubicBezTo>
                  <a:cubicBezTo>
                    <a:pt x="1" y="4487"/>
                    <a:pt x="71" y="4698"/>
                    <a:pt x="212" y="4909"/>
                  </a:cubicBezTo>
                  <a:cubicBezTo>
                    <a:pt x="493" y="5190"/>
                    <a:pt x="775" y="5542"/>
                    <a:pt x="1056" y="5683"/>
                  </a:cubicBezTo>
                  <a:cubicBezTo>
                    <a:pt x="1759" y="5894"/>
                    <a:pt x="1408" y="6456"/>
                    <a:pt x="1619" y="6808"/>
                  </a:cubicBezTo>
                  <a:cubicBezTo>
                    <a:pt x="1056" y="7230"/>
                    <a:pt x="1478" y="7934"/>
                    <a:pt x="1056" y="8356"/>
                  </a:cubicBezTo>
                  <a:cubicBezTo>
                    <a:pt x="915" y="8567"/>
                    <a:pt x="915" y="8848"/>
                    <a:pt x="1197" y="8989"/>
                  </a:cubicBezTo>
                  <a:cubicBezTo>
                    <a:pt x="1313" y="9047"/>
                    <a:pt x="1442" y="9081"/>
                    <a:pt x="1558" y="9081"/>
                  </a:cubicBezTo>
                  <a:cubicBezTo>
                    <a:pt x="1721" y="9081"/>
                    <a:pt x="1859" y="9013"/>
                    <a:pt x="1900" y="8848"/>
                  </a:cubicBezTo>
                  <a:cubicBezTo>
                    <a:pt x="2041" y="8426"/>
                    <a:pt x="2393" y="8145"/>
                    <a:pt x="2815" y="8074"/>
                  </a:cubicBezTo>
                  <a:cubicBezTo>
                    <a:pt x="3096" y="7934"/>
                    <a:pt x="3166" y="7512"/>
                    <a:pt x="2955" y="7301"/>
                  </a:cubicBezTo>
                  <a:cubicBezTo>
                    <a:pt x="2744" y="7090"/>
                    <a:pt x="2604" y="6949"/>
                    <a:pt x="2393" y="6808"/>
                  </a:cubicBezTo>
                  <a:cubicBezTo>
                    <a:pt x="3026" y="6386"/>
                    <a:pt x="3307" y="5612"/>
                    <a:pt x="3026" y="4909"/>
                  </a:cubicBezTo>
                  <a:cubicBezTo>
                    <a:pt x="2885" y="4346"/>
                    <a:pt x="2815" y="3713"/>
                    <a:pt x="2815" y="3150"/>
                  </a:cubicBezTo>
                  <a:cubicBezTo>
                    <a:pt x="2815" y="2447"/>
                    <a:pt x="3026" y="1743"/>
                    <a:pt x="3518" y="1180"/>
                  </a:cubicBezTo>
                  <a:cubicBezTo>
                    <a:pt x="3800" y="1040"/>
                    <a:pt x="3870" y="618"/>
                    <a:pt x="3659" y="407"/>
                  </a:cubicBezTo>
                  <a:cubicBezTo>
                    <a:pt x="3450" y="146"/>
                    <a:pt x="3164" y="1"/>
                    <a:pt x="28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24"/>
            <p:cNvSpPr/>
            <p:nvPr/>
          </p:nvSpPr>
          <p:spPr>
            <a:xfrm rot="616292">
              <a:off x="337134" y="4908617"/>
              <a:ext cx="75644" cy="131990"/>
            </a:xfrm>
            <a:custGeom>
              <a:avLst/>
              <a:gdLst/>
              <a:ahLst/>
              <a:cxnLst/>
              <a:rect l="l" t="t" r="r" b="b"/>
              <a:pathLst>
                <a:path w="3026" h="5280" extrusionOk="0">
                  <a:moveTo>
                    <a:pt x="2203" y="1"/>
                  </a:moveTo>
                  <a:cubicBezTo>
                    <a:pt x="1996" y="1"/>
                    <a:pt x="1804" y="78"/>
                    <a:pt x="1759" y="214"/>
                  </a:cubicBezTo>
                  <a:cubicBezTo>
                    <a:pt x="1548" y="918"/>
                    <a:pt x="704" y="1129"/>
                    <a:pt x="704" y="1903"/>
                  </a:cubicBezTo>
                  <a:cubicBezTo>
                    <a:pt x="704" y="2325"/>
                    <a:pt x="141" y="2747"/>
                    <a:pt x="141" y="3239"/>
                  </a:cubicBezTo>
                  <a:cubicBezTo>
                    <a:pt x="0" y="4084"/>
                    <a:pt x="422" y="4435"/>
                    <a:pt x="1337" y="4435"/>
                  </a:cubicBezTo>
                  <a:cubicBezTo>
                    <a:pt x="1196" y="4717"/>
                    <a:pt x="1196" y="4998"/>
                    <a:pt x="1337" y="5279"/>
                  </a:cubicBezTo>
                  <a:cubicBezTo>
                    <a:pt x="1900" y="5279"/>
                    <a:pt x="2322" y="4998"/>
                    <a:pt x="2392" y="4365"/>
                  </a:cubicBezTo>
                  <a:cubicBezTo>
                    <a:pt x="2392" y="4224"/>
                    <a:pt x="2392" y="4084"/>
                    <a:pt x="2462" y="3943"/>
                  </a:cubicBezTo>
                  <a:cubicBezTo>
                    <a:pt x="2744" y="3099"/>
                    <a:pt x="2814" y="3099"/>
                    <a:pt x="2040" y="2536"/>
                  </a:cubicBezTo>
                  <a:cubicBezTo>
                    <a:pt x="1759" y="2325"/>
                    <a:pt x="1829" y="2044"/>
                    <a:pt x="1829" y="1762"/>
                  </a:cubicBezTo>
                  <a:cubicBezTo>
                    <a:pt x="1829" y="1481"/>
                    <a:pt x="1829" y="1410"/>
                    <a:pt x="2111" y="1410"/>
                  </a:cubicBezTo>
                  <a:lnTo>
                    <a:pt x="2392" y="1340"/>
                  </a:lnTo>
                  <a:cubicBezTo>
                    <a:pt x="2744" y="1270"/>
                    <a:pt x="2955" y="1059"/>
                    <a:pt x="2955" y="707"/>
                  </a:cubicBezTo>
                  <a:cubicBezTo>
                    <a:pt x="3025" y="426"/>
                    <a:pt x="2814" y="214"/>
                    <a:pt x="2533" y="74"/>
                  </a:cubicBezTo>
                  <a:cubicBezTo>
                    <a:pt x="2433" y="24"/>
                    <a:pt x="2316" y="1"/>
                    <a:pt x="2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24"/>
            <p:cNvSpPr/>
            <p:nvPr/>
          </p:nvSpPr>
          <p:spPr>
            <a:xfrm rot="616292">
              <a:off x="158049" y="4248210"/>
              <a:ext cx="72645" cy="97643"/>
            </a:xfrm>
            <a:custGeom>
              <a:avLst/>
              <a:gdLst/>
              <a:ahLst/>
              <a:cxnLst/>
              <a:rect l="l" t="t" r="r" b="b"/>
              <a:pathLst>
                <a:path w="2906" h="3906" extrusionOk="0">
                  <a:moveTo>
                    <a:pt x="2202" y="0"/>
                  </a:moveTo>
                  <a:cubicBezTo>
                    <a:pt x="1780" y="0"/>
                    <a:pt x="1639" y="281"/>
                    <a:pt x="1569" y="633"/>
                  </a:cubicBezTo>
                  <a:cubicBezTo>
                    <a:pt x="1499" y="774"/>
                    <a:pt x="1569" y="915"/>
                    <a:pt x="1428" y="1055"/>
                  </a:cubicBezTo>
                  <a:cubicBezTo>
                    <a:pt x="1366" y="1076"/>
                    <a:pt x="1317" y="1084"/>
                    <a:pt x="1274" y="1084"/>
                  </a:cubicBezTo>
                  <a:cubicBezTo>
                    <a:pt x="1170" y="1084"/>
                    <a:pt x="1106" y="1035"/>
                    <a:pt x="1006" y="985"/>
                  </a:cubicBezTo>
                  <a:cubicBezTo>
                    <a:pt x="823" y="935"/>
                    <a:pt x="668" y="909"/>
                    <a:pt x="540" y="909"/>
                  </a:cubicBezTo>
                  <a:cubicBezTo>
                    <a:pt x="127" y="909"/>
                    <a:pt x="1" y="1184"/>
                    <a:pt x="162" y="1829"/>
                  </a:cubicBezTo>
                  <a:cubicBezTo>
                    <a:pt x="303" y="2321"/>
                    <a:pt x="303" y="2814"/>
                    <a:pt x="232" y="3306"/>
                  </a:cubicBezTo>
                  <a:cubicBezTo>
                    <a:pt x="116" y="3654"/>
                    <a:pt x="334" y="3906"/>
                    <a:pt x="650" y="3906"/>
                  </a:cubicBezTo>
                  <a:cubicBezTo>
                    <a:pt x="718" y="3906"/>
                    <a:pt x="791" y="3894"/>
                    <a:pt x="865" y="3869"/>
                  </a:cubicBezTo>
                  <a:cubicBezTo>
                    <a:pt x="1217" y="3799"/>
                    <a:pt x="1569" y="3728"/>
                    <a:pt x="1991" y="3728"/>
                  </a:cubicBezTo>
                  <a:cubicBezTo>
                    <a:pt x="2343" y="3728"/>
                    <a:pt x="2554" y="3447"/>
                    <a:pt x="2272" y="3166"/>
                  </a:cubicBezTo>
                  <a:cubicBezTo>
                    <a:pt x="1991" y="2884"/>
                    <a:pt x="1921" y="2321"/>
                    <a:pt x="1710" y="1899"/>
                  </a:cubicBezTo>
                  <a:cubicBezTo>
                    <a:pt x="1584" y="1584"/>
                    <a:pt x="1683" y="1326"/>
                    <a:pt x="2009" y="1326"/>
                  </a:cubicBezTo>
                  <a:cubicBezTo>
                    <a:pt x="2047" y="1326"/>
                    <a:pt x="2088" y="1329"/>
                    <a:pt x="2132" y="1337"/>
                  </a:cubicBezTo>
                  <a:cubicBezTo>
                    <a:pt x="2624" y="1337"/>
                    <a:pt x="2905" y="1196"/>
                    <a:pt x="2765" y="704"/>
                  </a:cubicBezTo>
                  <a:cubicBezTo>
                    <a:pt x="2694" y="352"/>
                    <a:pt x="2624" y="0"/>
                    <a:pt x="2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24"/>
            <p:cNvSpPr/>
            <p:nvPr/>
          </p:nvSpPr>
          <p:spPr>
            <a:xfrm rot="616292">
              <a:off x="248636" y="4633786"/>
              <a:ext cx="58046" cy="44297"/>
            </a:xfrm>
            <a:custGeom>
              <a:avLst/>
              <a:gdLst/>
              <a:ahLst/>
              <a:cxnLst/>
              <a:rect l="l" t="t" r="r" b="b"/>
              <a:pathLst>
                <a:path w="2322" h="1772" extrusionOk="0">
                  <a:moveTo>
                    <a:pt x="1501" y="1"/>
                  </a:moveTo>
                  <a:cubicBezTo>
                    <a:pt x="1374" y="1"/>
                    <a:pt x="1244" y="40"/>
                    <a:pt x="1126" y="128"/>
                  </a:cubicBezTo>
                  <a:cubicBezTo>
                    <a:pt x="844" y="339"/>
                    <a:pt x="633" y="480"/>
                    <a:pt x="422" y="691"/>
                  </a:cubicBezTo>
                  <a:cubicBezTo>
                    <a:pt x="141" y="902"/>
                    <a:pt x="0" y="1183"/>
                    <a:pt x="211" y="1465"/>
                  </a:cubicBezTo>
                  <a:cubicBezTo>
                    <a:pt x="319" y="1680"/>
                    <a:pt x="549" y="1771"/>
                    <a:pt x="778" y="1771"/>
                  </a:cubicBezTo>
                  <a:cubicBezTo>
                    <a:pt x="848" y="1771"/>
                    <a:pt x="919" y="1763"/>
                    <a:pt x="985" y="1746"/>
                  </a:cubicBezTo>
                  <a:cubicBezTo>
                    <a:pt x="1337" y="1605"/>
                    <a:pt x="1618" y="1465"/>
                    <a:pt x="1900" y="1183"/>
                  </a:cubicBezTo>
                  <a:cubicBezTo>
                    <a:pt x="2111" y="902"/>
                    <a:pt x="2322" y="550"/>
                    <a:pt x="1970" y="198"/>
                  </a:cubicBezTo>
                  <a:cubicBezTo>
                    <a:pt x="1847" y="76"/>
                    <a:pt x="1677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24"/>
            <p:cNvSpPr/>
            <p:nvPr/>
          </p:nvSpPr>
          <p:spPr>
            <a:xfrm rot="616292">
              <a:off x="79271" y="4594249"/>
              <a:ext cx="54546" cy="45047"/>
            </a:xfrm>
            <a:custGeom>
              <a:avLst/>
              <a:gdLst/>
              <a:ahLst/>
              <a:cxnLst/>
              <a:rect l="l" t="t" r="r" b="b"/>
              <a:pathLst>
                <a:path w="2182" h="1802" extrusionOk="0">
                  <a:moveTo>
                    <a:pt x="1560" y="1"/>
                  </a:moveTo>
                  <a:cubicBezTo>
                    <a:pt x="1467" y="1"/>
                    <a:pt x="1367" y="24"/>
                    <a:pt x="1267" y="74"/>
                  </a:cubicBezTo>
                  <a:cubicBezTo>
                    <a:pt x="915" y="214"/>
                    <a:pt x="564" y="496"/>
                    <a:pt x="353" y="848"/>
                  </a:cubicBezTo>
                  <a:cubicBezTo>
                    <a:pt x="212" y="988"/>
                    <a:pt x="1" y="1270"/>
                    <a:pt x="212" y="1551"/>
                  </a:cubicBezTo>
                  <a:cubicBezTo>
                    <a:pt x="306" y="1739"/>
                    <a:pt x="493" y="1801"/>
                    <a:pt x="691" y="1801"/>
                  </a:cubicBezTo>
                  <a:cubicBezTo>
                    <a:pt x="790" y="1801"/>
                    <a:pt x="892" y="1785"/>
                    <a:pt x="986" y="1762"/>
                  </a:cubicBezTo>
                  <a:cubicBezTo>
                    <a:pt x="1338" y="1551"/>
                    <a:pt x="1689" y="1340"/>
                    <a:pt x="1971" y="1059"/>
                  </a:cubicBezTo>
                  <a:cubicBezTo>
                    <a:pt x="2182" y="848"/>
                    <a:pt x="2182" y="496"/>
                    <a:pt x="1971" y="214"/>
                  </a:cubicBezTo>
                  <a:cubicBezTo>
                    <a:pt x="1880" y="78"/>
                    <a:pt x="1730" y="1"/>
                    <a:pt x="1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24"/>
            <p:cNvSpPr/>
            <p:nvPr/>
          </p:nvSpPr>
          <p:spPr>
            <a:xfrm rot="616292">
              <a:off x="680063" y="5031386"/>
              <a:ext cx="42222" cy="41422"/>
            </a:xfrm>
            <a:custGeom>
              <a:avLst/>
              <a:gdLst/>
              <a:ahLst/>
              <a:cxnLst/>
              <a:rect l="l" t="t" r="r" b="b"/>
              <a:pathLst>
                <a:path w="1689" h="1657" extrusionOk="0">
                  <a:moveTo>
                    <a:pt x="1027" y="0"/>
                  </a:moveTo>
                  <a:cubicBezTo>
                    <a:pt x="989" y="0"/>
                    <a:pt x="951" y="4"/>
                    <a:pt x="915" y="14"/>
                  </a:cubicBezTo>
                  <a:cubicBezTo>
                    <a:pt x="352" y="225"/>
                    <a:pt x="0" y="717"/>
                    <a:pt x="71" y="1280"/>
                  </a:cubicBezTo>
                  <a:cubicBezTo>
                    <a:pt x="180" y="1552"/>
                    <a:pt x="373" y="1656"/>
                    <a:pt x="586" y="1656"/>
                  </a:cubicBezTo>
                  <a:cubicBezTo>
                    <a:pt x="648" y="1656"/>
                    <a:pt x="711" y="1647"/>
                    <a:pt x="774" y="1632"/>
                  </a:cubicBezTo>
                  <a:cubicBezTo>
                    <a:pt x="1337" y="1561"/>
                    <a:pt x="1689" y="1069"/>
                    <a:pt x="1618" y="506"/>
                  </a:cubicBezTo>
                  <a:cubicBezTo>
                    <a:pt x="1557" y="200"/>
                    <a:pt x="1282" y="0"/>
                    <a:pt x="10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24"/>
            <p:cNvSpPr/>
            <p:nvPr/>
          </p:nvSpPr>
          <p:spPr>
            <a:xfrm rot="616292">
              <a:off x="166290" y="4493939"/>
              <a:ext cx="38722" cy="40397"/>
            </a:xfrm>
            <a:custGeom>
              <a:avLst/>
              <a:gdLst/>
              <a:ahLst/>
              <a:cxnLst/>
              <a:rect l="l" t="t" r="r" b="b"/>
              <a:pathLst>
                <a:path w="1549" h="1616" extrusionOk="0">
                  <a:moveTo>
                    <a:pt x="840" y="1"/>
                  </a:moveTo>
                  <a:cubicBezTo>
                    <a:pt x="795" y="1"/>
                    <a:pt x="750" y="5"/>
                    <a:pt x="704" y="14"/>
                  </a:cubicBezTo>
                  <a:cubicBezTo>
                    <a:pt x="212" y="225"/>
                    <a:pt x="1" y="718"/>
                    <a:pt x="71" y="1210"/>
                  </a:cubicBezTo>
                  <a:cubicBezTo>
                    <a:pt x="123" y="1471"/>
                    <a:pt x="330" y="1616"/>
                    <a:pt x="549" y="1616"/>
                  </a:cubicBezTo>
                  <a:cubicBezTo>
                    <a:pt x="625" y="1616"/>
                    <a:pt x="702" y="1598"/>
                    <a:pt x="775" y="1562"/>
                  </a:cubicBezTo>
                  <a:cubicBezTo>
                    <a:pt x="1267" y="1421"/>
                    <a:pt x="1548" y="929"/>
                    <a:pt x="1478" y="507"/>
                  </a:cubicBezTo>
                  <a:cubicBezTo>
                    <a:pt x="1417" y="200"/>
                    <a:pt x="1142" y="1"/>
                    <a:pt x="8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24"/>
            <p:cNvSpPr/>
            <p:nvPr/>
          </p:nvSpPr>
          <p:spPr>
            <a:xfrm rot="616292">
              <a:off x="370693" y="4450641"/>
              <a:ext cx="38722" cy="23273"/>
            </a:xfrm>
            <a:custGeom>
              <a:avLst/>
              <a:gdLst/>
              <a:ahLst/>
              <a:cxnLst/>
              <a:rect l="l" t="t" r="r" b="b"/>
              <a:pathLst>
                <a:path w="1549" h="931" extrusionOk="0">
                  <a:moveTo>
                    <a:pt x="746" y="0"/>
                  </a:moveTo>
                  <a:cubicBezTo>
                    <a:pt x="556" y="0"/>
                    <a:pt x="370" y="35"/>
                    <a:pt x="212" y="98"/>
                  </a:cubicBezTo>
                  <a:cubicBezTo>
                    <a:pt x="71" y="169"/>
                    <a:pt x="1" y="309"/>
                    <a:pt x="71" y="450"/>
                  </a:cubicBezTo>
                  <a:cubicBezTo>
                    <a:pt x="212" y="731"/>
                    <a:pt x="423" y="872"/>
                    <a:pt x="704" y="872"/>
                  </a:cubicBezTo>
                  <a:cubicBezTo>
                    <a:pt x="766" y="913"/>
                    <a:pt x="834" y="930"/>
                    <a:pt x="904" y="930"/>
                  </a:cubicBezTo>
                  <a:cubicBezTo>
                    <a:pt x="1074" y="930"/>
                    <a:pt x="1258" y="831"/>
                    <a:pt x="1407" y="731"/>
                  </a:cubicBezTo>
                  <a:cubicBezTo>
                    <a:pt x="1548" y="520"/>
                    <a:pt x="1548" y="309"/>
                    <a:pt x="1407" y="169"/>
                  </a:cubicBezTo>
                  <a:cubicBezTo>
                    <a:pt x="1214" y="52"/>
                    <a:pt x="978" y="0"/>
                    <a:pt x="7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24"/>
            <p:cNvSpPr/>
            <p:nvPr/>
          </p:nvSpPr>
          <p:spPr>
            <a:xfrm rot="616292">
              <a:off x="-5198" y="4320019"/>
              <a:ext cx="133690" cy="117716"/>
            </a:xfrm>
            <a:custGeom>
              <a:avLst/>
              <a:gdLst/>
              <a:ahLst/>
              <a:cxnLst/>
              <a:rect l="l" t="t" r="r" b="b"/>
              <a:pathLst>
                <a:path w="5348" h="4709" extrusionOk="0">
                  <a:moveTo>
                    <a:pt x="4607" y="1"/>
                  </a:moveTo>
                  <a:cubicBezTo>
                    <a:pt x="4362" y="1"/>
                    <a:pt x="4116" y="183"/>
                    <a:pt x="3870" y="330"/>
                  </a:cubicBezTo>
                  <a:cubicBezTo>
                    <a:pt x="3026" y="823"/>
                    <a:pt x="2885" y="1878"/>
                    <a:pt x="2533" y="2652"/>
                  </a:cubicBezTo>
                  <a:cubicBezTo>
                    <a:pt x="2303" y="3284"/>
                    <a:pt x="2308" y="3447"/>
                    <a:pt x="1857" y="3447"/>
                  </a:cubicBezTo>
                  <a:cubicBezTo>
                    <a:pt x="1756" y="3447"/>
                    <a:pt x="1633" y="3438"/>
                    <a:pt x="1478" y="3426"/>
                  </a:cubicBezTo>
                  <a:cubicBezTo>
                    <a:pt x="1408" y="3390"/>
                    <a:pt x="1337" y="3373"/>
                    <a:pt x="1267" y="3373"/>
                  </a:cubicBezTo>
                  <a:cubicBezTo>
                    <a:pt x="1197" y="3373"/>
                    <a:pt x="1126" y="3390"/>
                    <a:pt x="1056" y="3426"/>
                  </a:cubicBezTo>
                  <a:cubicBezTo>
                    <a:pt x="634" y="3426"/>
                    <a:pt x="282" y="3426"/>
                    <a:pt x="71" y="3918"/>
                  </a:cubicBezTo>
                  <a:cubicBezTo>
                    <a:pt x="1" y="4199"/>
                    <a:pt x="71" y="4481"/>
                    <a:pt x="282" y="4621"/>
                  </a:cubicBezTo>
                  <a:cubicBezTo>
                    <a:pt x="406" y="4683"/>
                    <a:pt x="511" y="4709"/>
                    <a:pt x="606" y="4709"/>
                  </a:cubicBezTo>
                  <a:cubicBezTo>
                    <a:pt x="834" y="4709"/>
                    <a:pt x="998" y="4560"/>
                    <a:pt x="1197" y="4410"/>
                  </a:cubicBezTo>
                  <a:cubicBezTo>
                    <a:pt x="1331" y="4243"/>
                    <a:pt x="1529" y="4155"/>
                    <a:pt x="1731" y="4155"/>
                  </a:cubicBezTo>
                  <a:cubicBezTo>
                    <a:pt x="1951" y="4155"/>
                    <a:pt x="2175" y="4260"/>
                    <a:pt x="2322" y="4481"/>
                  </a:cubicBezTo>
                  <a:cubicBezTo>
                    <a:pt x="2470" y="4629"/>
                    <a:pt x="2630" y="4689"/>
                    <a:pt x="2792" y="4689"/>
                  </a:cubicBezTo>
                  <a:cubicBezTo>
                    <a:pt x="3016" y="4689"/>
                    <a:pt x="3244" y="4574"/>
                    <a:pt x="3448" y="4410"/>
                  </a:cubicBezTo>
                  <a:cubicBezTo>
                    <a:pt x="4011" y="3918"/>
                    <a:pt x="4222" y="3285"/>
                    <a:pt x="4011" y="2652"/>
                  </a:cubicBezTo>
                  <a:cubicBezTo>
                    <a:pt x="4011" y="2300"/>
                    <a:pt x="3870" y="2019"/>
                    <a:pt x="4151" y="1737"/>
                  </a:cubicBezTo>
                  <a:cubicBezTo>
                    <a:pt x="4247" y="1610"/>
                    <a:pt x="4357" y="1569"/>
                    <a:pt x="4475" y="1569"/>
                  </a:cubicBezTo>
                  <a:cubicBezTo>
                    <a:pt x="4617" y="1569"/>
                    <a:pt x="4771" y="1628"/>
                    <a:pt x="4925" y="1667"/>
                  </a:cubicBezTo>
                  <a:cubicBezTo>
                    <a:pt x="4962" y="1676"/>
                    <a:pt x="4997" y="1681"/>
                    <a:pt x="5029" y="1681"/>
                  </a:cubicBezTo>
                  <a:cubicBezTo>
                    <a:pt x="5241" y="1681"/>
                    <a:pt x="5347" y="1489"/>
                    <a:pt x="5347" y="1245"/>
                  </a:cubicBezTo>
                  <a:cubicBezTo>
                    <a:pt x="5347" y="823"/>
                    <a:pt x="5277" y="330"/>
                    <a:pt x="4925" y="119"/>
                  </a:cubicBezTo>
                  <a:cubicBezTo>
                    <a:pt x="4819" y="35"/>
                    <a:pt x="4713" y="1"/>
                    <a:pt x="4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24"/>
            <p:cNvSpPr/>
            <p:nvPr/>
          </p:nvSpPr>
          <p:spPr>
            <a:xfrm rot="616292">
              <a:off x="143743" y="4893239"/>
              <a:ext cx="86194" cy="75644"/>
            </a:xfrm>
            <a:custGeom>
              <a:avLst/>
              <a:gdLst/>
              <a:ahLst/>
              <a:cxnLst/>
              <a:rect l="l" t="t" r="r" b="b"/>
              <a:pathLst>
                <a:path w="3448" h="3026" extrusionOk="0">
                  <a:moveTo>
                    <a:pt x="2533" y="1"/>
                  </a:moveTo>
                  <a:cubicBezTo>
                    <a:pt x="1759" y="1"/>
                    <a:pt x="1196" y="704"/>
                    <a:pt x="1407" y="1478"/>
                  </a:cubicBezTo>
                  <a:cubicBezTo>
                    <a:pt x="1407" y="1548"/>
                    <a:pt x="1548" y="1619"/>
                    <a:pt x="1548" y="1760"/>
                  </a:cubicBezTo>
                  <a:cubicBezTo>
                    <a:pt x="1548" y="1830"/>
                    <a:pt x="1478" y="1900"/>
                    <a:pt x="1337" y="1900"/>
                  </a:cubicBezTo>
                  <a:cubicBezTo>
                    <a:pt x="1337" y="1924"/>
                    <a:pt x="1329" y="1931"/>
                    <a:pt x="1316" y="1931"/>
                  </a:cubicBezTo>
                  <a:cubicBezTo>
                    <a:pt x="1290" y="1931"/>
                    <a:pt x="1243" y="1900"/>
                    <a:pt x="1196" y="1900"/>
                  </a:cubicBezTo>
                  <a:cubicBezTo>
                    <a:pt x="1126" y="1760"/>
                    <a:pt x="1126" y="1689"/>
                    <a:pt x="1126" y="1619"/>
                  </a:cubicBezTo>
                  <a:cubicBezTo>
                    <a:pt x="1126" y="1342"/>
                    <a:pt x="865" y="1153"/>
                    <a:pt x="617" y="1153"/>
                  </a:cubicBezTo>
                  <a:cubicBezTo>
                    <a:pt x="549" y="1153"/>
                    <a:pt x="483" y="1167"/>
                    <a:pt x="423" y="1197"/>
                  </a:cubicBezTo>
                  <a:cubicBezTo>
                    <a:pt x="141" y="1337"/>
                    <a:pt x="0" y="1689"/>
                    <a:pt x="141" y="1971"/>
                  </a:cubicBezTo>
                  <a:cubicBezTo>
                    <a:pt x="211" y="2111"/>
                    <a:pt x="423" y="2252"/>
                    <a:pt x="423" y="2463"/>
                  </a:cubicBezTo>
                  <a:cubicBezTo>
                    <a:pt x="352" y="3026"/>
                    <a:pt x="704" y="3026"/>
                    <a:pt x="1126" y="3026"/>
                  </a:cubicBezTo>
                  <a:cubicBezTo>
                    <a:pt x="1829" y="2885"/>
                    <a:pt x="2533" y="2533"/>
                    <a:pt x="3096" y="2111"/>
                  </a:cubicBezTo>
                  <a:cubicBezTo>
                    <a:pt x="3307" y="1900"/>
                    <a:pt x="3447" y="1689"/>
                    <a:pt x="3096" y="1548"/>
                  </a:cubicBezTo>
                  <a:cubicBezTo>
                    <a:pt x="2533" y="1408"/>
                    <a:pt x="2674" y="1197"/>
                    <a:pt x="2814" y="775"/>
                  </a:cubicBezTo>
                  <a:cubicBezTo>
                    <a:pt x="3025" y="282"/>
                    <a:pt x="2814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24"/>
            <p:cNvSpPr/>
            <p:nvPr/>
          </p:nvSpPr>
          <p:spPr>
            <a:xfrm rot="616292">
              <a:off x="68580" y="4149940"/>
              <a:ext cx="47496" cy="100667"/>
            </a:xfrm>
            <a:custGeom>
              <a:avLst/>
              <a:gdLst/>
              <a:ahLst/>
              <a:cxnLst/>
              <a:rect l="l" t="t" r="r" b="b"/>
              <a:pathLst>
                <a:path w="1900" h="4027" extrusionOk="0">
                  <a:moveTo>
                    <a:pt x="1485" y="0"/>
                  </a:moveTo>
                  <a:cubicBezTo>
                    <a:pt x="1387" y="0"/>
                    <a:pt x="1285" y="40"/>
                    <a:pt x="1196" y="128"/>
                  </a:cubicBezTo>
                  <a:cubicBezTo>
                    <a:pt x="704" y="339"/>
                    <a:pt x="422" y="832"/>
                    <a:pt x="422" y="1395"/>
                  </a:cubicBezTo>
                  <a:cubicBezTo>
                    <a:pt x="352" y="1887"/>
                    <a:pt x="282" y="2450"/>
                    <a:pt x="141" y="3013"/>
                  </a:cubicBezTo>
                  <a:cubicBezTo>
                    <a:pt x="71" y="3224"/>
                    <a:pt x="0" y="3435"/>
                    <a:pt x="0" y="3646"/>
                  </a:cubicBezTo>
                  <a:cubicBezTo>
                    <a:pt x="0" y="3885"/>
                    <a:pt x="163" y="4026"/>
                    <a:pt x="355" y="4026"/>
                  </a:cubicBezTo>
                  <a:cubicBezTo>
                    <a:pt x="446" y="4026"/>
                    <a:pt x="543" y="3995"/>
                    <a:pt x="633" y="3927"/>
                  </a:cubicBezTo>
                  <a:cubicBezTo>
                    <a:pt x="1196" y="3505"/>
                    <a:pt x="1478" y="2801"/>
                    <a:pt x="1407" y="2168"/>
                  </a:cubicBezTo>
                  <a:cubicBezTo>
                    <a:pt x="1337" y="1817"/>
                    <a:pt x="1407" y="1535"/>
                    <a:pt x="1618" y="1254"/>
                  </a:cubicBezTo>
                  <a:cubicBezTo>
                    <a:pt x="1829" y="1043"/>
                    <a:pt x="1900" y="761"/>
                    <a:pt x="1900" y="480"/>
                  </a:cubicBezTo>
                  <a:cubicBezTo>
                    <a:pt x="1900" y="190"/>
                    <a:pt x="1701" y="0"/>
                    <a:pt x="14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24"/>
            <p:cNvSpPr/>
            <p:nvPr/>
          </p:nvSpPr>
          <p:spPr>
            <a:xfrm rot="616292">
              <a:off x="54793" y="3953468"/>
              <a:ext cx="59821" cy="52771"/>
            </a:xfrm>
            <a:custGeom>
              <a:avLst/>
              <a:gdLst/>
              <a:ahLst/>
              <a:cxnLst/>
              <a:rect l="l" t="t" r="r" b="b"/>
              <a:pathLst>
                <a:path w="2393" h="2111" extrusionOk="0">
                  <a:moveTo>
                    <a:pt x="634" y="0"/>
                  </a:moveTo>
                  <a:cubicBezTo>
                    <a:pt x="352" y="0"/>
                    <a:pt x="141" y="141"/>
                    <a:pt x="71" y="352"/>
                  </a:cubicBezTo>
                  <a:cubicBezTo>
                    <a:pt x="1" y="633"/>
                    <a:pt x="71" y="915"/>
                    <a:pt x="282" y="1055"/>
                  </a:cubicBezTo>
                  <a:cubicBezTo>
                    <a:pt x="493" y="1196"/>
                    <a:pt x="634" y="1196"/>
                    <a:pt x="774" y="1407"/>
                  </a:cubicBezTo>
                  <a:cubicBezTo>
                    <a:pt x="915" y="1689"/>
                    <a:pt x="845" y="2111"/>
                    <a:pt x="1197" y="2111"/>
                  </a:cubicBezTo>
                  <a:cubicBezTo>
                    <a:pt x="1548" y="2111"/>
                    <a:pt x="1548" y="1689"/>
                    <a:pt x="1830" y="1548"/>
                  </a:cubicBezTo>
                  <a:lnTo>
                    <a:pt x="2041" y="1477"/>
                  </a:lnTo>
                  <a:lnTo>
                    <a:pt x="2041" y="1548"/>
                  </a:lnTo>
                  <a:cubicBezTo>
                    <a:pt x="2392" y="0"/>
                    <a:pt x="2322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24"/>
            <p:cNvSpPr/>
            <p:nvPr/>
          </p:nvSpPr>
          <p:spPr>
            <a:xfrm rot="616292">
              <a:off x="233021" y="4778522"/>
              <a:ext cx="54546" cy="76844"/>
            </a:xfrm>
            <a:custGeom>
              <a:avLst/>
              <a:gdLst/>
              <a:ahLst/>
              <a:cxnLst/>
              <a:rect l="l" t="t" r="r" b="b"/>
              <a:pathLst>
                <a:path w="2182" h="3074" extrusionOk="0">
                  <a:moveTo>
                    <a:pt x="985" y="0"/>
                  </a:moveTo>
                  <a:cubicBezTo>
                    <a:pt x="711" y="0"/>
                    <a:pt x="438" y="145"/>
                    <a:pt x="282" y="406"/>
                  </a:cubicBezTo>
                  <a:cubicBezTo>
                    <a:pt x="0" y="758"/>
                    <a:pt x="71" y="1250"/>
                    <a:pt x="422" y="1461"/>
                  </a:cubicBezTo>
                  <a:cubicBezTo>
                    <a:pt x="633" y="1672"/>
                    <a:pt x="845" y="1742"/>
                    <a:pt x="633" y="2094"/>
                  </a:cubicBezTo>
                  <a:cubicBezTo>
                    <a:pt x="422" y="2446"/>
                    <a:pt x="493" y="2868"/>
                    <a:pt x="845" y="3009"/>
                  </a:cubicBezTo>
                  <a:cubicBezTo>
                    <a:pt x="934" y="3054"/>
                    <a:pt x="1015" y="3073"/>
                    <a:pt x="1088" y="3073"/>
                  </a:cubicBezTo>
                  <a:cubicBezTo>
                    <a:pt x="1357" y="3073"/>
                    <a:pt x="1523" y="2808"/>
                    <a:pt x="1689" y="2587"/>
                  </a:cubicBezTo>
                  <a:cubicBezTo>
                    <a:pt x="2181" y="2024"/>
                    <a:pt x="2111" y="1883"/>
                    <a:pt x="1267" y="1461"/>
                  </a:cubicBezTo>
                  <a:cubicBezTo>
                    <a:pt x="1337" y="1320"/>
                    <a:pt x="1407" y="1250"/>
                    <a:pt x="1478" y="898"/>
                  </a:cubicBezTo>
                  <a:cubicBezTo>
                    <a:pt x="1548" y="547"/>
                    <a:pt x="1689" y="195"/>
                    <a:pt x="1267" y="54"/>
                  </a:cubicBezTo>
                  <a:cubicBezTo>
                    <a:pt x="1176" y="18"/>
                    <a:pt x="1080" y="0"/>
                    <a:pt x="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24"/>
            <p:cNvSpPr/>
            <p:nvPr/>
          </p:nvSpPr>
          <p:spPr>
            <a:xfrm rot="616292">
              <a:off x="120973" y="5032414"/>
              <a:ext cx="63320" cy="39372"/>
            </a:xfrm>
            <a:custGeom>
              <a:avLst/>
              <a:gdLst/>
              <a:ahLst/>
              <a:cxnLst/>
              <a:rect l="l" t="t" r="r" b="b"/>
              <a:pathLst>
                <a:path w="2533" h="1575" extrusionOk="0">
                  <a:moveTo>
                    <a:pt x="1123" y="0"/>
                  </a:moveTo>
                  <a:cubicBezTo>
                    <a:pt x="915" y="0"/>
                    <a:pt x="704" y="24"/>
                    <a:pt x="493" y="71"/>
                  </a:cubicBezTo>
                  <a:cubicBezTo>
                    <a:pt x="211" y="211"/>
                    <a:pt x="0" y="493"/>
                    <a:pt x="0" y="845"/>
                  </a:cubicBezTo>
                  <a:cubicBezTo>
                    <a:pt x="0" y="1056"/>
                    <a:pt x="0" y="1337"/>
                    <a:pt x="282" y="1548"/>
                  </a:cubicBezTo>
                  <a:cubicBezTo>
                    <a:pt x="335" y="1566"/>
                    <a:pt x="387" y="1574"/>
                    <a:pt x="439" y="1574"/>
                  </a:cubicBezTo>
                  <a:cubicBezTo>
                    <a:pt x="594" y="1574"/>
                    <a:pt x="739" y="1495"/>
                    <a:pt x="845" y="1337"/>
                  </a:cubicBezTo>
                  <a:cubicBezTo>
                    <a:pt x="950" y="1196"/>
                    <a:pt x="1056" y="1126"/>
                    <a:pt x="1161" y="1126"/>
                  </a:cubicBezTo>
                  <a:cubicBezTo>
                    <a:pt x="1267" y="1126"/>
                    <a:pt x="1372" y="1196"/>
                    <a:pt x="1478" y="1337"/>
                  </a:cubicBezTo>
                  <a:cubicBezTo>
                    <a:pt x="1569" y="1473"/>
                    <a:pt x="1718" y="1551"/>
                    <a:pt x="1869" y="1551"/>
                  </a:cubicBezTo>
                  <a:cubicBezTo>
                    <a:pt x="1952" y="1551"/>
                    <a:pt x="2036" y="1528"/>
                    <a:pt x="2111" y="1478"/>
                  </a:cubicBezTo>
                  <a:cubicBezTo>
                    <a:pt x="2322" y="1267"/>
                    <a:pt x="2533" y="985"/>
                    <a:pt x="2533" y="704"/>
                  </a:cubicBezTo>
                  <a:cubicBezTo>
                    <a:pt x="2533" y="563"/>
                    <a:pt x="2463" y="423"/>
                    <a:pt x="2322" y="282"/>
                  </a:cubicBezTo>
                  <a:cubicBezTo>
                    <a:pt x="1947" y="94"/>
                    <a:pt x="1540" y="0"/>
                    <a:pt x="1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24"/>
            <p:cNvSpPr/>
            <p:nvPr/>
          </p:nvSpPr>
          <p:spPr>
            <a:xfrm rot="616292">
              <a:off x="185030" y="4705312"/>
              <a:ext cx="58071" cy="37547"/>
            </a:xfrm>
            <a:custGeom>
              <a:avLst/>
              <a:gdLst/>
              <a:ahLst/>
              <a:cxnLst/>
              <a:rect l="l" t="t" r="r" b="b"/>
              <a:pathLst>
                <a:path w="2323" h="1502" extrusionOk="0">
                  <a:moveTo>
                    <a:pt x="1359" y="0"/>
                  </a:moveTo>
                  <a:cubicBezTo>
                    <a:pt x="1266" y="0"/>
                    <a:pt x="1165" y="5"/>
                    <a:pt x="1056" y="14"/>
                  </a:cubicBezTo>
                  <a:cubicBezTo>
                    <a:pt x="915" y="14"/>
                    <a:pt x="775" y="14"/>
                    <a:pt x="634" y="84"/>
                  </a:cubicBezTo>
                  <a:cubicBezTo>
                    <a:pt x="212" y="154"/>
                    <a:pt x="1" y="576"/>
                    <a:pt x="141" y="928"/>
                  </a:cubicBezTo>
                  <a:cubicBezTo>
                    <a:pt x="204" y="1243"/>
                    <a:pt x="437" y="1502"/>
                    <a:pt x="737" y="1502"/>
                  </a:cubicBezTo>
                  <a:cubicBezTo>
                    <a:pt x="772" y="1502"/>
                    <a:pt x="808" y="1498"/>
                    <a:pt x="845" y="1491"/>
                  </a:cubicBezTo>
                  <a:cubicBezTo>
                    <a:pt x="1056" y="1491"/>
                    <a:pt x="1267" y="1491"/>
                    <a:pt x="1408" y="1421"/>
                  </a:cubicBezTo>
                  <a:cubicBezTo>
                    <a:pt x="2041" y="1280"/>
                    <a:pt x="2322" y="928"/>
                    <a:pt x="2322" y="506"/>
                  </a:cubicBezTo>
                  <a:cubicBezTo>
                    <a:pt x="2261" y="200"/>
                    <a:pt x="1986" y="0"/>
                    <a:pt x="1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24"/>
            <p:cNvSpPr/>
            <p:nvPr/>
          </p:nvSpPr>
          <p:spPr>
            <a:xfrm rot="616292">
              <a:off x="505274" y="4990737"/>
              <a:ext cx="43972" cy="53071"/>
            </a:xfrm>
            <a:custGeom>
              <a:avLst/>
              <a:gdLst/>
              <a:ahLst/>
              <a:cxnLst/>
              <a:rect l="l" t="t" r="r" b="b"/>
              <a:pathLst>
                <a:path w="1759" h="2123" extrusionOk="0">
                  <a:moveTo>
                    <a:pt x="996" y="1"/>
                  </a:moveTo>
                  <a:cubicBezTo>
                    <a:pt x="621" y="1"/>
                    <a:pt x="282" y="266"/>
                    <a:pt x="282" y="645"/>
                  </a:cubicBezTo>
                  <a:cubicBezTo>
                    <a:pt x="211" y="997"/>
                    <a:pt x="211" y="1348"/>
                    <a:pt x="71" y="1700"/>
                  </a:cubicBezTo>
                  <a:cubicBezTo>
                    <a:pt x="0" y="1981"/>
                    <a:pt x="141" y="2122"/>
                    <a:pt x="563" y="2122"/>
                  </a:cubicBezTo>
                  <a:cubicBezTo>
                    <a:pt x="985" y="1911"/>
                    <a:pt x="1267" y="1419"/>
                    <a:pt x="1548" y="997"/>
                  </a:cubicBezTo>
                  <a:cubicBezTo>
                    <a:pt x="1759" y="645"/>
                    <a:pt x="1548" y="152"/>
                    <a:pt x="1126" y="12"/>
                  </a:cubicBezTo>
                  <a:cubicBezTo>
                    <a:pt x="1082" y="4"/>
                    <a:pt x="1039" y="1"/>
                    <a:pt x="9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24"/>
            <p:cNvSpPr/>
            <p:nvPr/>
          </p:nvSpPr>
          <p:spPr>
            <a:xfrm rot="616292">
              <a:off x="256529" y="4447889"/>
              <a:ext cx="42247" cy="38997"/>
            </a:xfrm>
            <a:custGeom>
              <a:avLst/>
              <a:gdLst/>
              <a:ahLst/>
              <a:cxnLst/>
              <a:rect l="l" t="t" r="r" b="b"/>
              <a:pathLst>
                <a:path w="1690" h="1560" extrusionOk="0">
                  <a:moveTo>
                    <a:pt x="915" y="1"/>
                  </a:moveTo>
                  <a:cubicBezTo>
                    <a:pt x="423" y="1"/>
                    <a:pt x="1" y="423"/>
                    <a:pt x="71" y="986"/>
                  </a:cubicBezTo>
                  <a:cubicBezTo>
                    <a:pt x="134" y="1301"/>
                    <a:pt x="423" y="1559"/>
                    <a:pt x="735" y="1559"/>
                  </a:cubicBezTo>
                  <a:cubicBezTo>
                    <a:pt x="772" y="1559"/>
                    <a:pt x="808" y="1556"/>
                    <a:pt x="845" y="1549"/>
                  </a:cubicBezTo>
                  <a:cubicBezTo>
                    <a:pt x="1337" y="1408"/>
                    <a:pt x="1689" y="986"/>
                    <a:pt x="1689" y="493"/>
                  </a:cubicBezTo>
                  <a:cubicBezTo>
                    <a:pt x="1619" y="71"/>
                    <a:pt x="1337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24"/>
            <p:cNvSpPr/>
            <p:nvPr/>
          </p:nvSpPr>
          <p:spPr>
            <a:xfrm rot="616292">
              <a:off x="287462" y="4310837"/>
              <a:ext cx="31673" cy="45122"/>
            </a:xfrm>
            <a:custGeom>
              <a:avLst/>
              <a:gdLst/>
              <a:ahLst/>
              <a:cxnLst/>
              <a:rect l="l" t="t" r="r" b="b"/>
              <a:pathLst>
                <a:path w="1267" h="1805" extrusionOk="0">
                  <a:moveTo>
                    <a:pt x="634" y="1"/>
                  </a:moveTo>
                  <a:cubicBezTo>
                    <a:pt x="563" y="1"/>
                    <a:pt x="423" y="71"/>
                    <a:pt x="352" y="141"/>
                  </a:cubicBezTo>
                  <a:cubicBezTo>
                    <a:pt x="141" y="493"/>
                    <a:pt x="0" y="986"/>
                    <a:pt x="0" y="1408"/>
                  </a:cubicBezTo>
                  <a:cubicBezTo>
                    <a:pt x="0" y="1627"/>
                    <a:pt x="172" y="1804"/>
                    <a:pt x="348" y="1804"/>
                  </a:cubicBezTo>
                  <a:cubicBezTo>
                    <a:pt x="397" y="1804"/>
                    <a:pt x="447" y="1790"/>
                    <a:pt x="493" y="1759"/>
                  </a:cubicBezTo>
                  <a:cubicBezTo>
                    <a:pt x="1056" y="1408"/>
                    <a:pt x="1267" y="634"/>
                    <a:pt x="915" y="141"/>
                  </a:cubicBezTo>
                  <a:cubicBezTo>
                    <a:pt x="774" y="71"/>
                    <a:pt x="704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24"/>
            <p:cNvSpPr/>
            <p:nvPr/>
          </p:nvSpPr>
          <p:spPr>
            <a:xfrm rot="616292">
              <a:off x="75444" y="4697883"/>
              <a:ext cx="49246" cy="26848"/>
            </a:xfrm>
            <a:custGeom>
              <a:avLst/>
              <a:gdLst/>
              <a:ahLst/>
              <a:cxnLst/>
              <a:rect l="l" t="t" r="r" b="b"/>
              <a:pathLst>
                <a:path w="1970" h="1074" extrusionOk="0">
                  <a:moveTo>
                    <a:pt x="1009" y="0"/>
                  </a:moveTo>
                  <a:cubicBezTo>
                    <a:pt x="722" y="0"/>
                    <a:pt x="443" y="126"/>
                    <a:pt x="211" y="300"/>
                  </a:cubicBezTo>
                  <a:cubicBezTo>
                    <a:pt x="70" y="370"/>
                    <a:pt x="0" y="581"/>
                    <a:pt x="70" y="792"/>
                  </a:cubicBezTo>
                  <a:cubicBezTo>
                    <a:pt x="141" y="1003"/>
                    <a:pt x="352" y="1074"/>
                    <a:pt x="563" y="1074"/>
                  </a:cubicBezTo>
                  <a:cubicBezTo>
                    <a:pt x="985" y="1003"/>
                    <a:pt x="1407" y="792"/>
                    <a:pt x="1759" y="511"/>
                  </a:cubicBezTo>
                  <a:cubicBezTo>
                    <a:pt x="1970" y="370"/>
                    <a:pt x="1829" y="89"/>
                    <a:pt x="1548" y="18"/>
                  </a:cubicBezTo>
                  <a:lnTo>
                    <a:pt x="1196" y="18"/>
                  </a:lnTo>
                  <a:cubicBezTo>
                    <a:pt x="1134" y="6"/>
                    <a:pt x="1071" y="0"/>
                    <a:pt x="1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24"/>
            <p:cNvSpPr/>
            <p:nvPr/>
          </p:nvSpPr>
          <p:spPr>
            <a:xfrm rot="616292">
              <a:off x="410599" y="4703027"/>
              <a:ext cx="36947" cy="24873"/>
            </a:xfrm>
            <a:custGeom>
              <a:avLst/>
              <a:gdLst/>
              <a:ahLst/>
              <a:cxnLst/>
              <a:rect l="l" t="t" r="r" b="b"/>
              <a:pathLst>
                <a:path w="1478" h="995" extrusionOk="0">
                  <a:moveTo>
                    <a:pt x="644" y="0"/>
                  </a:moveTo>
                  <a:cubicBezTo>
                    <a:pt x="615" y="0"/>
                    <a:pt x="588" y="3"/>
                    <a:pt x="563" y="9"/>
                  </a:cubicBezTo>
                  <a:cubicBezTo>
                    <a:pt x="282" y="9"/>
                    <a:pt x="0" y="150"/>
                    <a:pt x="71" y="502"/>
                  </a:cubicBezTo>
                  <a:cubicBezTo>
                    <a:pt x="211" y="994"/>
                    <a:pt x="704" y="994"/>
                    <a:pt x="985" y="994"/>
                  </a:cubicBezTo>
                  <a:cubicBezTo>
                    <a:pt x="1196" y="994"/>
                    <a:pt x="1478" y="924"/>
                    <a:pt x="1478" y="643"/>
                  </a:cubicBezTo>
                  <a:cubicBezTo>
                    <a:pt x="1478" y="321"/>
                    <a:pt x="950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24"/>
            <p:cNvSpPr/>
            <p:nvPr/>
          </p:nvSpPr>
          <p:spPr>
            <a:xfrm rot="616292">
              <a:off x="492991" y="4560012"/>
              <a:ext cx="28148" cy="31848"/>
            </a:xfrm>
            <a:custGeom>
              <a:avLst/>
              <a:gdLst/>
              <a:ahLst/>
              <a:cxnLst/>
              <a:rect l="l" t="t" r="r" b="b"/>
              <a:pathLst>
                <a:path w="1126" h="1274" extrusionOk="0">
                  <a:moveTo>
                    <a:pt x="705" y="0"/>
                  </a:moveTo>
                  <a:cubicBezTo>
                    <a:pt x="369" y="0"/>
                    <a:pt x="0" y="452"/>
                    <a:pt x="0" y="781"/>
                  </a:cubicBezTo>
                  <a:cubicBezTo>
                    <a:pt x="0" y="1062"/>
                    <a:pt x="141" y="1273"/>
                    <a:pt x="422" y="1273"/>
                  </a:cubicBezTo>
                  <a:cubicBezTo>
                    <a:pt x="844" y="1203"/>
                    <a:pt x="1126" y="851"/>
                    <a:pt x="1056" y="429"/>
                  </a:cubicBezTo>
                  <a:cubicBezTo>
                    <a:pt x="1126" y="218"/>
                    <a:pt x="985" y="7"/>
                    <a:pt x="774" y="7"/>
                  </a:cubicBezTo>
                  <a:cubicBezTo>
                    <a:pt x="751" y="2"/>
                    <a:pt x="728" y="0"/>
                    <a:pt x="7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24"/>
            <p:cNvSpPr/>
            <p:nvPr/>
          </p:nvSpPr>
          <p:spPr>
            <a:xfrm rot="616292">
              <a:off x="243432" y="5048386"/>
              <a:ext cx="26398" cy="32198"/>
            </a:xfrm>
            <a:custGeom>
              <a:avLst/>
              <a:gdLst/>
              <a:ahLst/>
              <a:cxnLst/>
              <a:rect l="l" t="t" r="r" b="b"/>
              <a:pathLst>
                <a:path w="1056" h="1288" extrusionOk="0">
                  <a:moveTo>
                    <a:pt x="688" y="1"/>
                  </a:moveTo>
                  <a:cubicBezTo>
                    <a:pt x="651" y="1"/>
                    <a:pt x="610" y="5"/>
                    <a:pt x="563" y="15"/>
                  </a:cubicBezTo>
                  <a:cubicBezTo>
                    <a:pt x="212" y="85"/>
                    <a:pt x="1" y="437"/>
                    <a:pt x="1" y="859"/>
                  </a:cubicBezTo>
                  <a:cubicBezTo>
                    <a:pt x="1" y="1070"/>
                    <a:pt x="212" y="1281"/>
                    <a:pt x="423" y="1281"/>
                  </a:cubicBezTo>
                  <a:cubicBezTo>
                    <a:pt x="445" y="1285"/>
                    <a:pt x="468" y="1288"/>
                    <a:pt x="490" y="1288"/>
                  </a:cubicBezTo>
                  <a:cubicBezTo>
                    <a:pt x="810" y="1288"/>
                    <a:pt x="1056" y="831"/>
                    <a:pt x="1056" y="437"/>
                  </a:cubicBezTo>
                  <a:cubicBezTo>
                    <a:pt x="995" y="192"/>
                    <a:pt x="934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24"/>
            <p:cNvSpPr/>
            <p:nvPr/>
          </p:nvSpPr>
          <p:spPr>
            <a:xfrm rot="616292">
              <a:off x="426156" y="4576299"/>
              <a:ext cx="24648" cy="26398"/>
            </a:xfrm>
            <a:custGeom>
              <a:avLst/>
              <a:gdLst/>
              <a:ahLst/>
              <a:cxnLst/>
              <a:rect l="l" t="t" r="r" b="b"/>
              <a:pathLst>
                <a:path w="986" h="1056" extrusionOk="0">
                  <a:moveTo>
                    <a:pt x="493" y="0"/>
                  </a:moveTo>
                  <a:cubicBezTo>
                    <a:pt x="212" y="71"/>
                    <a:pt x="1" y="352"/>
                    <a:pt x="71" y="634"/>
                  </a:cubicBezTo>
                  <a:cubicBezTo>
                    <a:pt x="142" y="845"/>
                    <a:pt x="353" y="1056"/>
                    <a:pt x="564" y="1056"/>
                  </a:cubicBezTo>
                  <a:cubicBezTo>
                    <a:pt x="845" y="985"/>
                    <a:pt x="986" y="704"/>
                    <a:pt x="915" y="423"/>
                  </a:cubicBezTo>
                  <a:cubicBezTo>
                    <a:pt x="915" y="141"/>
                    <a:pt x="77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24"/>
            <p:cNvSpPr/>
            <p:nvPr/>
          </p:nvSpPr>
          <p:spPr>
            <a:xfrm rot="616292">
              <a:off x="243419" y="4133529"/>
              <a:ext cx="24623" cy="24973"/>
            </a:xfrm>
            <a:custGeom>
              <a:avLst/>
              <a:gdLst/>
              <a:ahLst/>
              <a:cxnLst/>
              <a:rect l="l" t="t" r="r" b="b"/>
              <a:pathLst>
                <a:path w="985" h="999" extrusionOk="0">
                  <a:moveTo>
                    <a:pt x="453" y="0"/>
                  </a:moveTo>
                  <a:cubicBezTo>
                    <a:pt x="214" y="0"/>
                    <a:pt x="9" y="192"/>
                    <a:pt x="70" y="436"/>
                  </a:cubicBezTo>
                  <a:cubicBezTo>
                    <a:pt x="0" y="788"/>
                    <a:pt x="211" y="929"/>
                    <a:pt x="563" y="999"/>
                  </a:cubicBezTo>
                  <a:cubicBezTo>
                    <a:pt x="774" y="999"/>
                    <a:pt x="985" y="718"/>
                    <a:pt x="985" y="436"/>
                  </a:cubicBezTo>
                  <a:cubicBezTo>
                    <a:pt x="985" y="225"/>
                    <a:pt x="774" y="14"/>
                    <a:pt x="563" y="14"/>
                  </a:cubicBezTo>
                  <a:cubicBezTo>
                    <a:pt x="526" y="5"/>
                    <a:pt x="489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209" name="Google Shape;13209;p24"/>
            <p:cNvGrpSpPr/>
            <p:nvPr/>
          </p:nvGrpSpPr>
          <p:grpSpPr>
            <a:xfrm>
              <a:off x="271855" y="4418008"/>
              <a:ext cx="220556" cy="222333"/>
              <a:chOff x="5111275" y="1926900"/>
              <a:chExt cx="55525" cy="55975"/>
            </a:xfrm>
          </p:grpSpPr>
          <p:sp>
            <p:nvSpPr>
              <p:cNvPr id="13210" name="Google Shape;13210;p24"/>
              <p:cNvSpPr/>
              <p:nvPr/>
            </p:nvSpPr>
            <p:spPr>
              <a:xfrm>
                <a:off x="5111275" y="1926900"/>
                <a:ext cx="55525" cy="559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2239" extrusionOk="0">
                    <a:moveTo>
                      <a:pt x="1332" y="1"/>
                    </a:moveTo>
                    <a:cubicBezTo>
                      <a:pt x="1252" y="1"/>
                      <a:pt x="1164" y="36"/>
                      <a:pt x="1110" y="98"/>
                    </a:cubicBezTo>
                    <a:lnTo>
                      <a:pt x="1030" y="205"/>
                    </a:lnTo>
                    <a:cubicBezTo>
                      <a:pt x="968" y="285"/>
                      <a:pt x="933" y="382"/>
                      <a:pt x="933" y="480"/>
                    </a:cubicBezTo>
                    <a:lnTo>
                      <a:pt x="933" y="622"/>
                    </a:lnTo>
                    <a:cubicBezTo>
                      <a:pt x="933" y="676"/>
                      <a:pt x="968" y="729"/>
                      <a:pt x="1013" y="747"/>
                    </a:cubicBezTo>
                    <a:cubicBezTo>
                      <a:pt x="1039" y="764"/>
                      <a:pt x="1057" y="791"/>
                      <a:pt x="1057" y="827"/>
                    </a:cubicBezTo>
                    <a:lnTo>
                      <a:pt x="1057" y="880"/>
                    </a:lnTo>
                    <a:cubicBezTo>
                      <a:pt x="1057" y="898"/>
                      <a:pt x="1048" y="915"/>
                      <a:pt x="1030" y="924"/>
                    </a:cubicBezTo>
                    <a:lnTo>
                      <a:pt x="977" y="942"/>
                    </a:lnTo>
                    <a:cubicBezTo>
                      <a:pt x="970" y="944"/>
                      <a:pt x="963" y="946"/>
                      <a:pt x="958" y="946"/>
                    </a:cubicBezTo>
                    <a:cubicBezTo>
                      <a:pt x="941" y="946"/>
                      <a:pt x="930" y="937"/>
                      <a:pt x="924" y="924"/>
                    </a:cubicBezTo>
                    <a:lnTo>
                      <a:pt x="897" y="880"/>
                    </a:lnTo>
                    <a:cubicBezTo>
                      <a:pt x="879" y="853"/>
                      <a:pt x="879" y="818"/>
                      <a:pt x="897" y="791"/>
                    </a:cubicBezTo>
                    <a:cubicBezTo>
                      <a:pt x="924" y="747"/>
                      <a:pt x="924" y="684"/>
                      <a:pt x="897" y="640"/>
                    </a:cubicBezTo>
                    <a:lnTo>
                      <a:pt x="826" y="516"/>
                    </a:lnTo>
                    <a:cubicBezTo>
                      <a:pt x="773" y="436"/>
                      <a:pt x="693" y="365"/>
                      <a:pt x="604" y="329"/>
                    </a:cubicBezTo>
                    <a:lnTo>
                      <a:pt x="480" y="285"/>
                    </a:lnTo>
                    <a:cubicBezTo>
                      <a:pt x="451" y="275"/>
                      <a:pt x="421" y="270"/>
                      <a:pt x="391" y="270"/>
                    </a:cubicBezTo>
                    <a:cubicBezTo>
                      <a:pt x="338" y="270"/>
                      <a:pt x="285" y="286"/>
                      <a:pt x="240" y="320"/>
                    </a:cubicBezTo>
                    <a:lnTo>
                      <a:pt x="222" y="329"/>
                    </a:lnTo>
                    <a:cubicBezTo>
                      <a:pt x="204" y="347"/>
                      <a:pt x="187" y="356"/>
                      <a:pt x="178" y="374"/>
                    </a:cubicBezTo>
                    <a:cubicBezTo>
                      <a:pt x="160" y="391"/>
                      <a:pt x="151" y="409"/>
                      <a:pt x="142" y="427"/>
                    </a:cubicBezTo>
                    <a:lnTo>
                      <a:pt x="124" y="445"/>
                    </a:lnTo>
                    <a:cubicBezTo>
                      <a:pt x="89" y="516"/>
                      <a:pt x="80" y="605"/>
                      <a:pt x="116" y="684"/>
                    </a:cubicBezTo>
                    <a:lnTo>
                      <a:pt x="178" y="800"/>
                    </a:lnTo>
                    <a:cubicBezTo>
                      <a:pt x="222" y="889"/>
                      <a:pt x="293" y="969"/>
                      <a:pt x="391" y="1004"/>
                    </a:cubicBezTo>
                    <a:lnTo>
                      <a:pt x="515" y="1066"/>
                    </a:lnTo>
                    <a:cubicBezTo>
                      <a:pt x="534" y="1078"/>
                      <a:pt x="555" y="1082"/>
                      <a:pt x="577" y="1082"/>
                    </a:cubicBezTo>
                    <a:cubicBezTo>
                      <a:pt x="607" y="1082"/>
                      <a:pt x="637" y="1073"/>
                      <a:pt x="657" y="1057"/>
                    </a:cubicBezTo>
                    <a:cubicBezTo>
                      <a:pt x="674" y="1047"/>
                      <a:pt x="694" y="1039"/>
                      <a:pt x="715" y="1039"/>
                    </a:cubicBezTo>
                    <a:cubicBezTo>
                      <a:pt x="728" y="1039"/>
                      <a:pt x="741" y="1042"/>
                      <a:pt x="755" y="1049"/>
                    </a:cubicBezTo>
                    <a:lnTo>
                      <a:pt x="799" y="1066"/>
                    </a:lnTo>
                    <a:cubicBezTo>
                      <a:pt x="817" y="1075"/>
                      <a:pt x="826" y="1093"/>
                      <a:pt x="826" y="1111"/>
                    </a:cubicBezTo>
                    <a:lnTo>
                      <a:pt x="826" y="1129"/>
                    </a:lnTo>
                    <a:cubicBezTo>
                      <a:pt x="826" y="1146"/>
                      <a:pt x="808" y="1164"/>
                      <a:pt x="791" y="1164"/>
                    </a:cubicBezTo>
                    <a:lnTo>
                      <a:pt x="737" y="1182"/>
                    </a:lnTo>
                    <a:cubicBezTo>
                      <a:pt x="731" y="1184"/>
                      <a:pt x="723" y="1185"/>
                      <a:pt x="716" y="1185"/>
                    </a:cubicBezTo>
                    <a:cubicBezTo>
                      <a:pt x="693" y="1185"/>
                      <a:pt x="668" y="1175"/>
                      <a:pt x="648" y="1155"/>
                    </a:cubicBezTo>
                    <a:cubicBezTo>
                      <a:pt x="621" y="1128"/>
                      <a:pt x="584" y="1116"/>
                      <a:pt x="544" y="1116"/>
                    </a:cubicBezTo>
                    <a:cubicBezTo>
                      <a:pt x="531" y="1116"/>
                      <a:pt x="519" y="1118"/>
                      <a:pt x="506" y="1120"/>
                    </a:cubicBezTo>
                    <a:lnTo>
                      <a:pt x="373" y="1155"/>
                    </a:lnTo>
                    <a:cubicBezTo>
                      <a:pt x="275" y="1191"/>
                      <a:pt x="195" y="1244"/>
                      <a:pt x="133" y="1333"/>
                    </a:cubicBezTo>
                    <a:lnTo>
                      <a:pt x="62" y="1439"/>
                    </a:lnTo>
                    <a:cubicBezTo>
                      <a:pt x="9" y="1510"/>
                      <a:pt x="0" y="1599"/>
                      <a:pt x="27" y="1679"/>
                    </a:cubicBezTo>
                    <a:lnTo>
                      <a:pt x="36" y="1697"/>
                    </a:lnTo>
                    <a:cubicBezTo>
                      <a:pt x="44" y="1724"/>
                      <a:pt x="53" y="1741"/>
                      <a:pt x="62" y="1759"/>
                    </a:cubicBezTo>
                    <a:cubicBezTo>
                      <a:pt x="71" y="1777"/>
                      <a:pt x="89" y="1795"/>
                      <a:pt x="107" y="1804"/>
                    </a:cubicBezTo>
                    <a:lnTo>
                      <a:pt x="116" y="1821"/>
                    </a:lnTo>
                    <a:cubicBezTo>
                      <a:pt x="165" y="1871"/>
                      <a:pt x="231" y="1898"/>
                      <a:pt x="297" y="1898"/>
                    </a:cubicBezTo>
                    <a:cubicBezTo>
                      <a:pt x="313" y="1898"/>
                      <a:pt x="330" y="1896"/>
                      <a:pt x="346" y="1892"/>
                    </a:cubicBezTo>
                    <a:lnTo>
                      <a:pt x="480" y="1866"/>
                    </a:lnTo>
                    <a:cubicBezTo>
                      <a:pt x="577" y="1848"/>
                      <a:pt x="666" y="1795"/>
                      <a:pt x="728" y="1724"/>
                    </a:cubicBezTo>
                    <a:lnTo>
                      <a:pt x="826" y="1608"/>
                    </a:lnTo>
                    <a:cubicBezTo>
                      <a:pt x="853" y="1564"/>
                      <a:pt x="862" y="1510"/>
                      <a:pt x="853" y="1466"/>
                    </a:cubicBezTo>
                    <a:cubicBezTo>
                      <a:pt x="835" y="1431"/>
                      <a:pt x="844" y="1395"/>
                      <a:pt x="862" y="1368"/>
                    </a:cubicBezTo>
                    <a:lnTo>
                      <a:pt x="906" y="1324"/>
                    </a:lnTo>
                    <a:cubicBezTo>
                      <a:pt x="915" y="1315"/>
                      <a:pt x="924" y="1306"/>
                      <a:pt x="941" y="1306"/>
                    </a:cubicBezTo>
                    <a:lnTo>
                      <a:pt x="977" y="1306"/>
                    </a:lnTo>
                    <a:cubicBezTo>
                      <a:pt x="1004" y="1306"/>
                      <a:pt x="1021" y="1333"/>
                      <a:pt x="1021" y="1359"/>
                    </a:cubicBezTo>
                    <a:lnTo>
                      <a:pt x="1021" y="1395"/>
                    </a:lnTo>
                    <a:cubicBezTo>
                      <a:pt x="1013" y="1431"/>
                      <a:pt x="995" y="1457"/>
                      <a:pt x="968" y="1475"/>
                    </a:cubicBezTo>
                    <a:cubicBezTo>
                      <a:pt x="924" y="1493"/>
                      <a:pt x="888" y="1537"/>
                      <a:pt x="888" y="1590"/>
                    </a:cubicBezTo>
                    <a:lnTo>
                      <a:pt x="879" y="1733"/>
                    </a:lnTo>
                    <a:cubicBezTo>
                      <a:pt x="870" y="1839"/>
                      <a:pt x="897" y="1937"/>
                      <a:pt x="959" y="2017"/>
                    </a:cubicBezTo>
                    <a:lnTo>
                      <a:pt x="1030" y="2132"/>
                    </a:lnTo>
                    <a:cubicBezTo>
                      <a:pt x="1084" y="2203"/>
                      <a:pt x="1164" y="2239"/>
                      <a:pt x="1252" y="2239"/>
                    </a:cubicBezTo>
                    <a:lnTo>
                      <a:pt x="1270" y="2239"/>
                    </a:lnTo>
                    <a:cubicBezTo>
                      <a:pt x="1297" y="2239"/>
                      <a:pt x="1315" y="2239"/>
                      <a:pt x="1332" y="2230"/>
                    </a:cubicBezTo>
                    <a:cubicBezTo>
                      <a:pt x="1359" y="2230"/>
                      <a:pt x="1377" y="2221"/>
                      <a:pt x="1394" y="2212"/>
                    </a:cubicBezTo>
                    <a:lnTo>
                      <a:pt x="1412" y="2203"/>
                    </a:lnTo>
                    <a:cubicBezTo>
                      <a:pt x="1492" y="2168"/>
                      <a:pt x="1545" y="2088"/>
                      <a:pt x="1554" y="2008"/>
                    </a:cubicBezTo>
                    <a:lnTo>
                      <a:pt x="1581" y="1875"/>
                    </a:lnTo>
                    <a:cubicBezTo>
                      <a:pt x="1590" y="1777"/>
                      <a:pt x="1572" y="1679"/>
                      <a:pt x="1519" y="1590"/>
                    </a:cubicBezTo>
                    <a:lnTo>
                      <a:pt x="1448" y="1466"/>
                    </a:lnTo>
                    <a:cubicBezTo>
                      <a:pt x="1421" y="1422"/>
                      <a:pt x="1377" y="1395"/>
                      <a:pt x="1323" y="1395"/>
                    </a:cubicBezTo>
                    <a:cubicBezTo>
                      <a:pt x="1288" y="1395"/>
                      <a:pt x="1261" y="1377"/>
                      <a:pt x="1243" y="1351"/>
                    </a:cubicBezTo>
                    <a:lnTo>
                      <a:pt x="1217" y="1306"/>
                    </a:lnTo>
                    <a:cubicBezTo>
                      <a:pt x="1199" y="1288"/>
                      <a:pt x="1199" y="1271"/>
                      <a:pt x="1217" y="1253"/>
                    </a:cubicBezTo>
                    <a:lnTo>
                      <a:pt x="1235" y="1226"/>
                    </a:lnTo>
                    <a:cubicBezTo>
                      <a:pt x="1241" y="1213"/>
                      <a:pt x="1257" y="1205"/>
                      <a:pt x="1272" y="1205"/>
                    </a:cubicBezTo>
                    <a:cubicBezTo>
                      <a:pt x="1278" y="1205"/>
                      <a:pt x="1283" y="1206"/>
                      <a:pt x="1288" y="1208"/>
                    </a:cubicBezTo>
                    <a:lnTo>
                      <a:pt x="1332" y="1226"/>
                    </a:lnTo>
                    <a:cubicBezTo>
                      <a:pt x="1368" y="1244"/>
                      <a:pt x="1386" y="1271"/>
                      <a:pt x="1394" y="1297"/>
                    </a:cubicBezTo>
                    <a:cubicBezTo>
                      <a:pt x="1403" y="1351"/>
                      <a:pt x="1430" y="1395"/>
                      <a:pt x="1483" y="1413"/>
                    </a:cubicBezTo>
                    <a:lnTo>
                      <a:pt x="1617" y="1466"/>
                    </a:lnTo>
                    <a:cubicBezTo>
                      <a:pt x="1664" y="1485"/>
                      <a:pt x="1717" y="1494"/>
                      <a:pt x="1770" y="1494"/>
                    </a:cubicBezTo>
                    <a:cubicBezTo>
                      <a:pt x="1817" y="1494"/>
                      <a:pt x="1864" y="1487"/>
                      <a:pt x="1910" y="1475"/>
                    </a:cubicBezTo>
                    <a:lnTo>
                      <a:pt x="2034" y="1431"/>
                    </a:lnTo>
                    <a:cubicBezTo>
                      <a:pt x="2114" y="1404"/>
                      <a:pt x="2176" y="1342"/>
                      <a:pt x="2203" y="1262"/>
                    </a:cubicBezTo>
                    <a:lnTo>
                      <a:pt x="2212" y="1244"/>
                    </a:lnTo>
                    <a:cubicBezTo>
                      <a:pt x="2212" y="1217"/>
                      <a:pt x="2220" y="1200"/>
                      <a:pt x="2220" y="1173"/>
                    </a:cubicBezTo>
                    <a:cubicBezTo>
                      <a:pt x="2220" y="1155"/>
                      <a:pt x="2220" y="1137"/>
                      <a:pt x="2220" y="1111"/>
                    </a:cubicBezTo>
                    <a:lnTo>
                      <a:pt x="2220" y="1093"/>
                    </a:lnTo>
                    <a:cubicBezTo>
                      <a:pt x="2203" y="1004"/>
                      <a:pt x="2149" y="933"/>
                      <a:pt x="2078" y="898"/>
                    </a:cubicBezTo>
                    <a:lnTo>
                      <a:pt x="1963" y="835"/>
                    </a:lnTo>
                    <a:cubicBezTo>
                      <a:pt x="1902" y="808"/>
                      <a:pt x="1841" y="794"/>
                      <a:pt x="1780" y="794"/>
                    </a:cubicBezTo>
                    <a:cubicBezTo>
                      <a:pt x="1743" y="794"/>
                      <a:pt x="1706" y="799"/>
                      <a:pt x="1670" y="809"/>
                    </a:cubicBezTo>
                    <a:lnTo>
                      <a:pt x="1528" y="835"/>
                    </a:lnTo>
                    <a:cubicBezTo>
                      <a:pt x="1474" y="844"/>
                      <a:pt x="1430" y="880"/>
                      <a:pt x="1421" y="933"/>
                    </a:cubicBezTo>
                    <a:cubicBezTo>
                      <a:pt x="1403" y="969"/>
                      <a:pt x="1386" y="986"/>
                      <a:pt x="1350" y="995"/>
                    </a:cubicBezTo>
                    <a:lnTo>
                      <a:pt x="1297" y="1004"/>
                    </a:lnTo>
                    <a:cubicBezTo>
                      <a:pt x="1290" y="1007"/>
                      <a:pt x="1283" y="1008"/>
                      <a:pt x="1277" y="1008"/>
                    </a:cubicBezTo>
                    <a:cubicBezTo>
                      <a:pt x="1261" y="1008"/>
                      <a:pt x="1250" y="999"/>
                      <a:pt x="1243" y="986"/>
                    </a:cubicBezTo>
                    <a:cubicBezTo>
                      <a:pt x="1235" y="969"/>
                      <a:pt x="1235" y="951"/>
                      <a:pt x="1243" y="942"/>
                    </a:cubicBezTo>
                    <a:lnTo>
                      <a:pt x="1279" y="889"/>
                    </a:lnTo>
                    <a:cubicBezTo>
                      <a:pt x="1294" y="867"/>
                      <a:pt x="1314" y="851"/>
                      <a:pt x="1341" y="851"/>
                    </a:cubicBezTo>
                    <a:cubicBezTo>
                      <a:pt x="1347" y="851"/>
                      <a:pt x="1353" y="852"/>
                      <a:pt x="1359" y="853"/>
                    </a:cubicBezTo>
                    <a:cubicBezTo>
                      <a:pt x="1412" y="853"/>
                      <a:pt x="1466" y="827"/>
                      <a:pt x="1492" y="782"/>
                    </a:cubicBezTo>
                    <a:lnTo>
                      <a:pt x="1572" y="667"/>
                    </a:lnTo>
                    <a:cubicBezTo>
                      <a:pt x="1625" y="587"/>
                      <a:pt x="1652" y="480"/>
                      <a:pt x="1643" y="382"/>
                    </a:cubicBezTo>
                    <a:lnTo>
                      <a:pt x="1625" y="249"/>
                    </a:lnTo>
                    <a:cubicBezTo>
                      <a:pt x="1617" y="169"/>
                      <a:pt x="1572" y="89"/>
                      <a:pt x="1501" y="54"/>
                    </a:cubicBezTo>
                    <a:lnTo>
                      <a:pt x="1483" y="36"/>
                    </a:lnTo>
                    <a:cubicBezTo>
                      <a:pt x="1457" y="27"/>
                      <a:pt x="1439" y="18"/>
                      <a:pt x="1421" y="18"/>
                    </a:cubicBezTo>
                    <a:cubicBezTo>
                      <a:pt x="1403" y="9"/>
                      <a:pt x="1377" y="9"/>
                      <a:pt x="13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211" name="Google Shape;13211;p24"/>
              <p:cNvGrpSpPr/>
              <p:nvPr/>
            </p:nvGrpSpPr>
            <p:grpSpPr>
              <a:xfrm>
                <a:off x="5128800" y="1939125"/>
                <a:ext cx="24225" cy="32650"/>
                <a:chOff x="5128800" y="1939125"/>
                <a:chExt cx="24225" cy="32650"/>
              </a:xfrm>
            </p:grpSpPr>
            <p:sp>
              <p:nvSpPr>
                <p:cNvPr id="13212" name="Google Shape;13212;p24"/>
                <p:cNvSpPr/>
                <p:nvPr/>
              </p:nvSpPr>
              <p:spPr>
                <a:xfrm>
                  <a:off x="5134350" y="1952000"/>
                  <a:ext cx="7125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241" extrusionOk="0">
                      <a:moveTo>
                        <a:pt x="267" y="116"/>
                      </a:moveTo>
                      <a:cubicBezTo>
                        <a:pt x="249" y="125"/>
                        <a:pt x="241" y="133"/>
                        <a:pt x="223" y="151"/>
                      </a:cubicBezTo>
                      <a:lnTo>
                        <a:pt x="205" y="187"/>
                      </a:lnTo>
                      <a:cubicBezTo>
                        <a:pt x="196" y="196"/>
                        <a:pt x="187" y="204"/>
                        <a:pt x="187" y="213"/>
                      </a:cubicBezTo>
                      <a:cubicBezTo>
                        <a:pt x="178" y="231"/>
                        <a:pt x="161" y="240"/>
                        <a:pt x="143" y="231"/>
                      </a:cubicBezTo>
                      <a:cubicBezTo>
                        <a:pt x="125" y="213"/>
                        <a:pt x="98" y="204"/>
                        <a:pt x="72" y="204"/>
                      </a:cubicBezTo>
                      <a:lnTo>
                        <a:pt x="36" y="204"/>
                      </a:lnTo>
                      <a:lnTo>
                        <a:pt x="36" y="204"/>
                      </a:lnTo>
                      <a:cubicBezTo>
                        <a:pt x="18" y="196"/>
                        <a:pt x="1" y="178"/>
                        <a:pt x="10" y="169"/>
                      </a:cubicBezTo>
                      <a:cubicBezTo>
                        <a:pt x="10" y="160"/>
                        <a:pt x="10" y="151"/>
                        <a:pt x="10" y="142"/>
                      </a:cubicBezTo>
                      <a:lnTo>
                        <a:pt x="10" y="125"/>
                      </a:lnTo>
                      <a:cubicBezTo>
                        <a:pt x="10" y="107"/>
                        <a:pt x="10" y="98"/>
                        <a:pt x="10" y="80"/>
                      </a:cubicBezTo>
                      <a:cubicBezTo>
                        <a:pt x="10" y="62"/>
                        <a:pt x="18" y="53"/>
                        <a:pt x="36" y="53"/>
                      </a:cubicBezTo>
                      <a:cubicBezTo>
                        <a:pt x="54" y="53"/>
                        <a:pt x="72" y="53"/>
                        <a:pt x="90" y="45"/>
                      </a:cubicBezTo>
                      <a:lnTo>
                        <a:pt x="152" y="27"/>
                      </a:lnTo>
                      <a:lnTo>
                        <a:pt x="169" y="18"/>
                      </a:lnTo>
                      <a:lnTo>
                        <a:pt x="187" y="9"/>
                      </a:lnTo>
                      <a:cubicBezTo>
                        <a:pt x="196" y="0"/>
                        <a:pt x="214" y="0"/>
                        <a:pt x="223" y="18"/>
                      </a:cubicBezTo>
                      <a:cubicBezTo>
                        <a:pt x="223" y="27"/>
                        <a:pt x="232" y="36"/>
                        <a:pt x="232" y="36"/>
                      </a:cubicBezTo>
                      <a:cubicBezTo>
                        <a:pt x="241" y="53"/>
                        <a:pt x="258" y="71"/>
                        <a:pt x="267" y="89"/>
                      </a:cubicBezTo>
                      <a:cubicBezTo>
                        <a:pt x="285" y="89"/>
                        <a:pt x="285" y="107"/>
                        <a:pt x="267" y="1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3" name="Google Shape;13213;p24"/>
                <p:cNvSpPr/>
                <p:nvPr/>
              </p:nvSpPr>
              <p:spPr>
                <a:xfrm>
                  <a:off x="5131250" y="1949325"/>
                  <a:ext cx="5950" cy="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209" extrusionOk="0">
                      <a:moveTo>
                        <a:pt x="9" y="1"/>
                      </a:moveTo>
                      <a:cubicBezTo>
                        <a:pt x="0" y="10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cubicBezTo>
                        <a:pt x="98" y="72"/>
                        <a:pt x="160" y="134"/>
                        <a:pt x="214" y="205"/>
                      </a:cubicBezTo>
                      <a:cubicBezTo>
                        <a:pt x="216" y="207"/>
                        <a:pt x="219" y="208"/>
                        <a:pt x="222" y="208"/>
                      </a:cubicBezTo>
                      <a:cubicBezTo>
                        <a:pt x="230" y="208"/>
                        <a:pt x="238" y="200"/>
                        <a:pt x="231" y="187"/>
                      </a:cubicBezTo>
                      <a:cubicBezTo>
                        <a:pt x="178" y="125"/>
                        <a:pt x="107" y="63"/>
                        <a:pt x="36" y="18"/>
                      </a:cubicBezTo>
                      <a:lnTo>
                        <a:pt x="27" y="18"/>
                      </a:lnTo>
                      <a:cubicBezTo>
                        <a:pt x="27" y="10"/>
                        <a:pt x="27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4" name="Google Shape;13214;p24"/>
                <p:cNvSpPr/>
                <p:nvPr/>
              </p:nvSpPr>
              <p:spPr>
                <a:xfrm>
                  <a:off x="5131025" y="1952650"/>
                  <a:ext cx="447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70" extrusionOk="0">
                      <a:moveTo>
                        <a:pt x="27" y="10"/>
                      </a:moveTo>
                      <a:cubicBezTo>
                        <a:pt x="30" y="10"/>
                        <a:pt x="33" y="10"/>
                        <a:pt x="37" y="10"/>
                      </a:cubicBezTo>
                      <a:lnTo>
                        <a:pt x="37" y="10"/>
                      </a:lnTo>
                      <a:cubicBezTo>
                        <a:pt x="36" y="10"/>
                        <a:pt x="36" y="10"/>
                        <a:pt x="36" y="10"/>
                      </a:cubicBezTo>
                      <a:close/>
                      <a:moveTo>
                        <a:pt x="9" y="1"/>
                      </a:moveTo>
                      <a:cubicBezTo>
                        <a:pt x="1" y="1"/>
                        <a:pt x="1" y="10"/>
                        <a:pt x="1" y="10"/>
                      </a:cubicBezTo>
                      <a:cubicBezTo>
                        <a:pt x="1" y="19"/>
                        <a:pt x="9" y="27"/>
                        <a:pt x="18" y="27"/>
                      </a:cubicBezTo>
                      <a:cubicBezTo>
                        <a:pt x="18" y="19"/>
                        <a:pt x="27" y="19"/>
                        <a:pt x="27" y="10"/>
                      </a:cubicBezTo>
                      <a:lnTo>
                        <a:pt x="18" y="10"/>
                      </a:lnTo>
                      <a:cubicBezTo>
                        <a:pt x="18" y="1"/>
                        <a:pt x="18" y="1"/>
                        <a:pt x="9" y="1"/>
                      </a:cubicBezTo>
                      <a:close/>
                      <a:moveTo>
                        <a:pt x="37" y="10"/>
                      </a:moveTo>
                      <a:cubicBezTo>
                        <a:pt x="81" y="19"/>
                        <a:pt x="125" y="36"/>
                        <a:pt x="169" y="63"/>
                      </a:cubicBezTo>
                      <a:cubicBezTo>
                        <a:pt x="169" y="67"/>
                        <a:pt x="171" y="70"/>
                        <a:pt x="174" y="70"/>
                      </a:cubicBezTo>
                      <a:cubicBezTo>
                        <a:pt x="176" y="70"/>
                        <a:pt x="178" y="67"/>
                        <a:pt x="178" y="63"/>
                      </a:cubicBezTo>
                      <a:lnTo>
                        <a:pt x="178" y="54"/>
                      </a:lnTo>
                      <a:cubicBezTo>
                        <a:pt x="136" y="21"/>
                        <a:pt x="87" y="11"/>
                        <a:pt x="37" y="1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5" name="Google Shape;13215;p24"/>
                <p:cNvSpPr/>
                <p:nvPr/>
              </p:nvSpPr>
              <p:spPr>
                <a:xfrm>
                  <a:off x="5128800" y="1954650"/>
                  <a:ext cx="6700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06" extrusionOk="0">
                      <a:moveTo>
                        <a:pt x="249" y="1"/>
                      </a:moveTo>
                      <a:cubicBezTo>
                        <a:pt x="169" y="54"/>
                        <a:pt x="98" y="116"/>
                        <a:pt x="27" y="178"/>
                      </a:cubicBezTo>
                      <a:lnTo>
                        <a:pt x="36" y="178"/>
                      </a:lnTo>
                      <a:cubicBezTo>
                        <a:pt x="107" y="125"/>
                        <a:pt x="187" y="72"/>
                        <a:pt x="267" y="19"/>
                      </a:cubicBezTo>
                      <a:cubicBezTo>
                        <a:pt x="267" y="19"/>
                        <a:pt x="267" y="10"/>
                        <a:pt x="267" y="1"/>
                      </a:cubicBezTo>
                      <a:close/>
                      <a:moveTo>
                        <a:pt x="10" y="178"/>
                      </a:moveTo>
                      <a:cubicBezTo>
                        <a:pt x="1" y="187"/>
                        <a:pt x="1" y="196"/>
                        <a:pt x="10" y="205"/>
                      </a:cubicBezTo>
                      <a:lnTo>
                        <a:pt x="27" y="205"/>
                      </a:lnTo>
                      <a:cubicBezTo>
                        <a:pt x="36" y="196"/>
                        <a:pt x="36" y="187"/>
                        <a:pt x="27" y="17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6" name="Google Shape;13216;p24"/>
                <p:cNvSpPr/>
                <p:nvPr/>
              </p:nvSpPr>
              <p:spPr>
                <a:xfrm>
                  <a:off x="5138350" y="1939125"/>
                  <a:ext cx="2475" cy="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562" extrusionOk="0">
                      <a:moveTo>
                        <a:pt x="89" y="0"/>
                      </a:moveTo>
                      <a:cubicBezTo>
                        <a:pt x="81" y="0"/>
                        <a:pt x="81" y="0"/>
                        <a:pt x="81" y="9"/>
                      </a:cubicBezTo>
                      <a:cubicBezTo>
                        <a:pt x="81" y="9"/>
                        <a:pt x="81" y="18"/>
                        <a:pt x="81" y="18"/>
                      </a:cubicBezTo>
                      <a:lnTo>
                        <a:pt x="72" y="9"/>
                      </a:lnTo>
                      <a:lnTo>
                        <a:pt x="72" y="18"/>
                      </a:lnTo>
                      <a:lnTo>
                        <a:pt x="72" y="27"/>
                      </a:lnTo>
                      <a:cubicBezTo>
                        <a:pt x="72" y="27"/>
                        <a:pt x="72" y="27"/>
                        <a:pt x="81" y="36"/>
                      </a:cubicBezTo>
                      <a:lnTo>
                        <a:pt x="81" y="44"/>
                      </a:lnTo>
                      <a:lnTo>
                        <a:pt x="81" y="107"/>
                      </a:lnTo>
                      <a:cubicBezTo>
                        <a:pt x="81" y="222"/>
                        <a:pt x="63" y="346"/>
                        <a:pt x="27" y="462"/>
                      </a:cubicBezTo>
                      <a:cubicBezTo>
                        <a:pt x="18" y="506"/>
                        <a:pt x="9" y="524"/>
                        <a:pt x="1" y="533"/>
                      </a:cubicBezTo>
                      <a:cubicBezTo>
                        <a:pt x="1" y="551"/>
                        <a:pt x="1" y="560"/>
                        <a:pt x="1" y="560"/>
                      </a:cubicBezTo>
                      <a:cubicBezTo>
                        <a:pt x="2" y="561"/>
                        <a:pt x="3" y="561"/>
                        <a:pt x="4" y="561"/>
                      </a:cubicBezTo>
                      <a:cubicBezTo>
                        <a:pt x="12" y="561"/>
                        <a:pt x="18" y="542"/>
                        <a:pt x="18" y="542"/>
                      </a:cubicBezTo>
                      <a:cubicBezTo>
                        <a:pt x="18" y="542"/>
                        <a:pt x="36" y="515"/>
                        <a:pt x="45" y="462"/>
                      </a:cubicBezTo>
                      <a:cubicBezTo>
                        <a:pt x="63" y="409"/>
                        <a:pt x="72" y="346"/>
                        <a:pt x="81" y="284"/>
                      </a:cubicBezTo>
                      <a:cubicBezTo>
                        <a:pt x="89" y="222"/>
                        <a:pt x="89" y="169"/>
                        <a:pt x="89" y="107"/>
                      </a:cubicBezTo>
                      <a:lnTo>
                        <a:pt x="89" y="44"/>
                      </a:lnTo>
                      <a:lnTo>
                        <a:pt x="89" y="27"/>
                      </a:lnTo>
                      <a:cubicBezTo>
                        <a:pt x="89" y="27"/>
                        <a:pt x="98" y="27"/>
                        <a:pt x="98" y="18"/>
                      </a:cubicBezTo>
                      <a:cubicBezTo>
                        <a:pt x="98" y="18"/>
                        <a:pt x="98" y="9"/>
                        <a:pt x="98" y="9"/>
                      </a:cubicBezTo>
                      <a:lnTo>
                        <a:pt x="8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7" name="Google Shape;13217;p24"/>
                <p:cNvSpPr/>
                <p:nvPr/>
              </p:nvSpPr>
              <p:spPr>
                <a:xfrm>
                  <a:off x="5138350" y="1947550"/>
                  <a:ext cx="757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276" extrusionOk="0">
                      <a:moveTo>
                        <a:pt x="276" y="1"/>
                      </a:moveTo>
                      <a:cubicBezTo>
                        <a:pt x="276" y="1"/>
                        <a:pt x="276" y="9"/>
                        <a:pt x="276" y="9"/>
                      </a:cubicBezTo>
                      <a:lnTo>
                        <a:pt x="267" y="18"/>
                      </a:lnTo>
                      <a:lnTo>
                        <a:pt x="232" y="45"/>
                      </a:lnTo>
                      <a:cubicBezTo>
                        <a:pt x="205" y="63"/>
                        <a:pt x="169" y="89"/>
                        <a:pt x="134" y="125"/>
                      </a:cubicBezTo>
                      <a:cubicBezTo>
                        <a:pt x="98" y="152"/>
                        <a:pt x="72" y="187"/>
                        <a:pt x="45" y="214"/>
                      </a:cubicBezTo>
                      <a:cubicBezTo>
                        <a:pt x="27" y="240"/>
                        <a:pt x="9" y="258"/>
                        <a:pt x="9" y="258"/>
                      </a:cubicBezTo>
                      <a:cubicBezTo>
                        <a:pt x="1" y="258"/>
                        <a:pt x="1" y="267"/>
                        <a:pt x="9" y="276"/>
                      </a:cubicBezTo>
                      <a:cubicBezTo>
                        <a:pt x="9" y="276"/>
                        <a:pt x="27" y="267"/>
                        <a:pt x="27" y="267"/>
                      </a:cubicBezTo>
                      <a:cubicBezTo>
                        <a:pt x="27" y="267"/>
                        <a:pt x="45" y="249"/>
                        <a:pt x="63" y="223"/>
                      </a:cubicBezTo>
                      <a:cubicBezTo>
                        <a:pt x="89" y="196"/>
                        <a:pt x="116" y="160"/>
                        <a:pt x="152" y="134"/>
                      </a:cubicBezTo>
                      <a:cubicBezTo>
                        <a:pt x="178" y="107"/>
                        <a:pt x="205" y="81"/>
                        <a:pt x="240" y="54"/>
                      </a:cubicBezTo>
                      <a:lnTo>
                        <a:pt x="267" y="27"/>
                      </a:lnTo>
                      <a:lnTo>
                        <a:pt x="285" y="18"/>
                      </a:lnTo>
                      <a:cubicBezTo>
                        <a:pt x="285" y="23"/>
                        <a:pt x="287" y="25"/>
                        <a:pt x="289" y="25"/>
                      </a:cubicBezTo>
                      <a:cubicBezTo>
                        <a:pt x="291" y="25"/>
                        <a:pt x="294" y="23"/>
                        <a:pt x="294" y="18"/>
                      </a:cubicBezTo>
                      <a:cubicBezTo>
                        <a:pt x="303" y="18"/>
                        <a:pt x="303" y="9"/>
                        <a:pt x="2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8" name="Google Shape;13218;p24"/>
                <p:cNvSpPr/>
                <p:nvPr/>
              </p:nvSpPr>
              <p:spPr>
                <a:xfrm>
                  <a:off x="5139675" y="1954425"/>
                  <a:ext cx="113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55" extrusionOk="0">
                      <a:moveTo>
                        <a:pt x="28" y="1"/>
                      </a:moveTo>
                      <a:cubicBezTo>
                        <a:pt x="10" y="1"/>
                        <a:pt x="1" y="1"/>
                        <a:pt x="1" y="10"/>
                      </a:cubicBezTo>
                      <a:cubicBezTo>
                        <a:pt x="10" y="19"/>
                        <a:pt x="19" y="19"/>
                        <a:pt x="28" y="19"/>
                      </a:cubicBezTo>
                      <a:lnTo>
                        <a:pt x="232" y="19"/>
                      </a:lnTo>
                      <a:cubicBezTo>
                        <a:pt x="285" y="28"/>
                        <a:pt x="338" y="36"/>
                        <a:pt x="374" y="36"/>
                      </a:cubicBezTo>
                      <a:lnTo>
                        <a:pt x="418" y="45"/>
                      </a:lnTo>
                      <a:lnTo>
                        <a:pt x="436" y="45"/>
                      </a:lnTo>
                      <a:cubicBezTo>
                        <a:pt x="427" y="45"/>
                        <a:pt x="436" y="54"/>
                        <a:pt x="436" y="54"/>
                      </a:cubicBezTo>
                      <a:cubicBezTo>
                        <a:pt x="445" y="54"/>
                        <a:pt x="454" y="54"/>
                        <a:pt x="454" y="45"/>
                      </a:cubicBezTo>
                      <a:cubicBezTo>
                        <a:pt x="454" y="36"/>
                        <a:pt x="454" y="28"/>
                        <a:pt x="445" y="28"/>
                      </a:cubicBezTo>
                      <a:cubicBezTo>
                        <a:pt x="445" y="28"/>
                        <a:pt x="436" y="28"/>
                        <a:pt x="436" y="36"/>
                      </a:cubicBezTo>
                      <a:lnTo>
                        <a:pt x="418" y="36"/>
                      </a:lnTo>
                      <a:lnTo>
                        <a:pt x="374" y="28"/>
                      </a:lnTo>
                      <a:cubicBezTo>
                        <a:pt x="338" y="19"/>
                        <a:pt x="285" y="10"/>
                        <a:pt x="232" y="10"/>
                      </a:cubicBezTo>
                      <a:cubicBezTo>
                        <a:pt x="187" y="1"/>
                        <a:pt x="134" y="1"/>
                        <a:pt x="9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9" name="Google Shape;13219;p24"/>
                <p:cNvSpPr/>
                <p:nvPr/>
              </p:nvSpPr>
              <p:spPr>
                <a:xfrm>
                  <a:off x="5137475" y="1956200"/>
                  <a:ext cx="5775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499" extrusionOk="0">
                      <a:moveTo>
                        <a:pt x="9" y="1"/>
                      </a:moveTo>
                      <a:cubicBezTo>
                        <a:pt x="0" y="1"/>
                        <a:pt x="0" y="28"/>
                        <a:pt x="0" y="28"/>
                      </a:cubicBezTo>
                      <a:cubicBezTo>
                        <a:pt x="0" y="28"/>
                        <a:pt x="0" y="36"/>
                        <a:pt x="0" y="45"/>
                      </a:cubicBezTo>
                      <a:cubicBezTo>
                        <a:pt x="9" y="63"/>
                        <a:pt x="9" y="81"/>
                        <a:pt x="18" y="108"/>
                      </a:cubicBezTo>
                      <a:cubicBezTo>
                        <a:pt x="36" y="161"/>
                        <a:pt x="53" y="214"/>
                        <a:pt x="80" y="276"/>
                      </a:cubicBezTo>
                      <a:cubicBezTo>
                        <a:pt x="107" y="330"/>
                        <a:pt x="133" y="374"/>
                        <a:pt x="169" y="427"/>
                      </a:cubicBezTo>
                      <a:cubicBezTo>
                        <a:pt x="178" y="445"/>
                        <a:pt x="195" y="463"/>
                        <a:pt x="204" y="472"/>
                      </a:cubicBezTo>
                      <a:lnTo>
                        <a:pt x="204" y="481"/>
                      </a:lnTo>
                      <a:cubicBezTo>
                        <a:pt x="204" y="481"/>
                        <a:pt x="204" y="489"/>
                        <a:pt x="204" y="498"/>
                      </a:cubicBezTo>
                      <a:lnTo>
                        <a:pt x="222" y="498"/>
                      </a:lnTo>
                      <a:cubicBezTo>
                        <a:pt x="231" y="489"/>
                        <a:pt x="231" y="481"/>
                        <a:pt x="222" y="481"/>
                      </a:cubicBezTo>
                      <a:lnTo>
                        <a:pt x="213" y="472"/>
                      </a:lnTo>
                      <a:cubicBezTo>
                        <a:pt x="204" y="454"/>
                        <a:pt x="195" y="436"/>
                        <a:pt x="187" y="418"/>
                      </a:cubicBezTo>
                      <a:cubicBezTo>
                        <a:pt x="151" y="374"/>
                        <a:pt x="116" y="321"/>
                        <a:pt x="98" y="267"/>
                      </a:cubicBezTo>
                      <a:cubicBezTo>
                        <a:pt x="71" y="214"/>
                        <a:pt x="53" y="152"/>
                        <a:pt x="36" y="99"/>
                      </a:cubicBezTo>
                      <a:cubicBezTo>
                        <a:pt x="36" y="72"/>
                        <a:pt x="27" y="54"/>
                        <a:pt x="27" y="45"/>
                      </a:cubicBezTo>
                      <a:cubicBezTo>
                        <a:pt x="27" y="28"/>
                        <a:pt x="27" y="28"/>
                        <a:pt x="27" y="19"/>
                      </a:cubicBezTo>
                      <a:cubicBezTo>
                        <a:pt x="27" y="10"/>
                        <a:pt x="18" y="1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0" name="Google Shape;13220;p24"/>
                <p:cNvSpPr/>
                <p:nvPr/>
              </p:nvSpPr>
              <p:spPr>
                <a:xfrm>
                  <a:off x="5137900" y="1955325"/>
                  <a:ext cx="40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301" extrusionOk="0">
                      <a:moveTo>
                        <a:pt x="1" y="0"/>
                      </a:moveTo>
                      <a:cubicBezTo>
                        <a:pt x="1" y="0"/>
                        <a:pt x="1" y="9"/>
                        <a:pt x="1" y="18"/>
                      </a:cubicBezTo>
                      <a:cubicBezTo>
                        <a:pt x="27" y="107"/>
                        <a:pt x="72" y="196"/>
                        <a:pt x="134" y="276"/>
                      </a:cubicBezTo>
                      <a:lnTo>
                        <a:pt x="134" y="285"/>
                      </a:lnTo>
                      <a:cubicBezTo>
                        <a:pt x="134" y="285"/>
                        <a:pt x="134" y="294"/>
                        <a:pt x="134" y="294"/>
                      </a:cubicBezTo>
                      <a:cubicBezTo>
                        <a:pt x="139" y="298"/>
                        <a:pt x="143" y="300"/>
                        <a:pt x="147" y="300"/>
                      </a:cubicBezTo>
                      <a:cubicBezTo>
                        <a:pt x="152" y="300"/>
                        <a:pt x="156" y="298"/>
                        <a:pt x="161" y="294"/>
                      </a:cubicBezTo>
                      <a:cubicBezTo>
                        <a:pt x="161" y="294"/>
                        <a:pt x="161" y="285"/>
                        <a:pt x="161" y="276"/>
                      </a:cubicBezTo>
                      <a:lnTo>
                        <a:pt x="152" y="276"/>
                      </a:lnTo>
                      <a:lnTo>
                        <a:pt x="143" y="267"/>
                      </a:lnTo>
                      <a:cubicBezTo>
                        <a:pt x="90" y="187"/>
                        <a:pt x="45" y="107"/>
                        <a:pt x="19" y="9"/>
                      </a:cubicBezTo>
                      <a:cubicBezTo>
                        <a:pt x="19" y="0"/>
                        <a:pt x="10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1" name="Google Shape;13221;p24"/>
                <p:cNvSpPr/>
                <p:nvPr/>
              </p:nvSpPr>
              <p:spPr>
                <a:xfrm>
                  <a:off x="5138800" y="1955675"/>
                  <a:ext cx="13800" cy="1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" h="422" extrusionOk="0">
                      <a:moveTo>
                        <a:pt x="17" y="1"/>
                      </a:moveTo>
                      <a:cubicBezTo>
                        <a:pt x="14" y="1"/>
                        <a:pt x="12" y="2"/>
                        <a:pt x="9" y="4"/>
                      </a:cubicBezTo>
                      <a:cubicBezTo>
                        <a:pt x="0" y="4"/>
                        <a:pt x="9" y="22"/>
                        <a:pt x="18" y="31"/>
                      </a:cubicBezTo>
                      <a:lnTo>
                        <a:pt x="36" y="49"/>
                      </a:lnTo>
                      <a:lnTo>
                        <a:pt x="89" y="111"/>
                      </a:lnTo>
                      <a:cubicBezTo>
                        <a:pt x="187" y="217"/>
                        <a:pt x="311" y="306"/>
                        <a:pt x="444" y="377"/>
                      </a:cubicBezTo>
                      <a:cubicBezTo>
                        <a:pt x="471" y="386"/>
                        <a:pt x="489" y="395"/>
                        <a:pt x="507" y="404"/>
                      </a:cubicBezTo>
                      <a:lnTo>
                        <a:pt x="524" y="404"/>
                      </a:lnTo>
                      <a:lnTo>
                        <a:pt x="516" y="395"/>
                      </a:lnTo>
                      <a:lnTo>
                        <a:pt x="444" y="359"/>
                      </a:lnTo>
                      <a:cubicBezTo>
                        <a:pt x="382" y="333"/>
                        <a:pt x="320" y="288"/>
                        <a:pt x="267" y="244"/>
                      </a:cubicBezTo>
                      <a:cubicBezTo>
                        <a:pt x="205" y="200"/>
                        <a:pt x="151" y="146"/>
                        <a:pt x="98" y="93"/>
                      </a:cubicBezTo>
                      <a:cubicBezTo>
                        <a:pt x="80" y="75"/>
                        <a:pt x="63" y="49"/>
                        <a:pt x="54" y="40"/>
                      </a:cubicBezTo>
                      <a:lnTo>
                        <a:pt x="36" y="13"/>
                      </a:lnTo>
                      <a:cubicBezTo>
                        <a:pt x="30" y="7"/>
                        <a:pt x="23" y="1"/>
                        <a:pt x="17" y="1"/>
                      </a:cubicBezTo>
                      <a:close/>
                      <a:moveTo>
                        <a:pt x="542" y="395"/>
                      </a:moveTo>
                      <a:cubicBezTo>
                        <a:pt x="533" y="395"/>
                        <a:pt x="533" y="395"/>
                        <a:pt x="524" y="404"/>
                      </a:cubicBezTo>
                      <a:cubicBezTo>
                        <a:pt x="524" y="413"/>
                        <a:pt x="524" y="422"/>
                        <a:pt x="524" y="422"/>
                      </a:cubicBezTo>
                      <a:cubicBezTo>
                        <a:pt x="533" y="422"/>
                        <a:pt x="542" y="422"/>
                        <a:pt x="551" y="413"/>
                      </a:cubicBezTo>
                      <a:cubicBezTo>
                        <a:pt x="551" y="404"/>
                        <a:pt x="542" y="395"/>
                        <a:pt x="542" y="39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2" name="Google Shape;13222;p24"/>
                <p:cNvSpPr/>
                <p:nvPr/>
              </p:nvSpPr>
              <p:spPr>
                <a:xfrm>
                  <a:off x="5133025" y="1956275"/>
                  <a:ext cx="2900" cy="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38" extrusionOk="0">
                      <a:moveTo>
                        <a:pt x="104" y="0"/>
                      </a:moveTo>
                      <a:cubicBezTo>
                        <a:pt x="100" y="0"/>
                        <a:pt x="98" y="2"/>
                        <a:pt x="98" y="7"/>
                      </a:cubicBezTo>
                      <a:cubicBezTo>
                        <a:pt x="54" y="60"/>
                        <a:pt x="27" y="131"/>
                        <a:pt x="9" y="202"/>
                      </a:cubicBezTo>
                      <a:lnTo>
                        <a:pt x="9" y="211"/>
                      </a:lnTo>
                      <a:cubicBezTo>
                        <a:pt x="9" y="211"/>
                        <a:pt x="0" y="211"/>
                        <a:pt x="0" y="220"/>
                      </a:cubicBezTo>
                      <a:lnTo>
                        <a:pt x="0" y="229"/>
                      </a:lnTo>
                      <a:cubicBezTo>
                        <a:pt x="0" y="229"/>
                        <a:pt x="9" y="238"/>
                        <a:pt x="9" y="238"/>
                      </a:cubicBezTo>
                      <a:cubicBezTo>
                        <a:pt x="18" y="238"/>
                        <a:pt x="27" y="238"/>
                        <a:pt x="27" y="229"/>
                      </a:cubicBezTo>
                      <a:cubicBezTo>
                        <a:pt x="27" y="220"/>
                        <a:pt x="27" y="220"/>
                        <a:pt x="18" y="211"/>
                      </a:cubicBezTo>
                      <a:lnTo>
                        <a:pt x="18" y="202"/>
                      </a:lnTo>
                      <a:cubicBezTo>
                        <a:pt x="36" y="140"/>
                        <a:pt x="71" y="78"/>
                        <a:pt x="116" y="16"/>
                      </a:cubicBezTo>
                      <a:cubicBezTo>
                        <a:pt x="116" y="16"/>
                        <a:pt x="116" y="7"/>
                        <a:pt x="116" y="7"/>
                      </a:cubicBezTo>
                      <a:cubicBezTo>
                        <a:pt x="111" y="2"/>
                        <a:pt x="107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3" name="Google Shape;13223;p24"/>
                <p:cNvSpPr/>
                <p:nvPr/>
              </p:nvSpPr>
              <p:spPr>
                <a:xfrm>
                  <a:off x="5137025" y="1949100"/>
                  <a:ext cx="1125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206" extrusionOk="0">
                      <a:moveTo>
                        <a:pt x="27" y="1"/>
                      </a:moveTo>
                      <a:cubicBezTo>
                        <a:pt x="18" y="1"/>
                        <a:pt x="9" y="10"/>
                        <a:pt x="9" y="10"/>
                      </a:cubicBezTo>
                      <a:lnTo>
                        <a:pt x="9" y="19"/>
                      </a:lnTo>
                      <a:cubicBezTo>
                        <a:pt x="9" y="19"/>
                        <a:pt x="9" y="27"/>
                        <a:pt x="9" y="27"/>
                      </a:cubicBezTo>
                      <a:cubicBezTo>
                        <a:pt x="9" y="36"/>
                        <a:pt x="9" y="36"/>
                        <a:pt x="9" y="36"/>
                      </a:cubicBezTo>
                      <a:cubicBezTo>
                        <a:pt x="0" y="90"/>
                        <a:pt x="9" y="152"/>
                        <a:pt x="27" y="205"/>
                      </a:cubicBezTo>
                      <a:lnTo>
                        <a:pt x="45" y="205"/>
                      </a:lnTo>
                      <a:cubicBezTo>
                        <a:pt x="45" y="196"/>
                        <a:pt x="45" y="187"/>
                        <a:pt x="45" y="187"/>
                      </a:cubicBezTo>
                      <a:cubicBezTo>
                        <a:pt x="27" y="143"/>
                        <a:pt x="18" y="90"/>
                        <a:pt x="27" y="36"/>
                      </a:cubicBezTo>
                      <a:lnTo>
                        <a:pt x="27" y="27"/>
                      </a:lnTo>
                      <a:cubicBezTo>
                        <a:pt x="27" y="27"/>
                        <a:pt x="36" y="27"/>
                        <a:pt x="36" y="19"/>
                      </a:cubicBezTo>
                      <a:cubicBezTo>
                        <a:pt x="36" y="10"/>
                        <a:pt x="36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4" name="Google Shape;13224;p24"/>
                <p:cNvSpPr/>
                <p:nvPr/>
              </p:nvSpPr>
              <p:spPr>
                <a:xfrm>
                  <a:off x="5133025" y="1948225"/>
                  <a:ext cx="425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3" extrusionOk="0">
                      <a:moveTo>
                        <a:pt x="9" y="0"/>
                      </a:moveTo>
                      <a:cubicBezTo>
                        <a:pt x="0" y="9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lnTo>
                        <a:pt x="27" y="36"/>
                      </a:lnTo>
                      <a:cubicBezTo>
                        <a:pt x="54" y="62"/>
                        <a:pt x="71" y="89"/>
                        <a:pt x="98" y="116"/>
                      </a:cubicBezTo>
                      <a:cubicBezTo>
                        <a:pt x="116" y="151"/>
                        <a:pt x="134" y="178"/>
                        <a:pt x="143" y="213"/>
                      </a:cubicBezTo>
                      <a:cubicBezTo>
                        <a:pt x="143" y="222"/>
                        <a:pt x="151" y="222"/>
                        <a:pt x="160" y="222"/>
                      </a:cubicBezTo>
                      <a:cubicBezTo>
                        <a:pt x="160" y="222"/>
                        <a:pt x="169" y="213"/>
                        <a:pt x="169" y="204"/>
                      </a:cubicBezTo>
                      <a:cubicBezTo>
                        <a:pt x="151" y="169"/>
                        <a:pt x="134" y="142"/>
                        <a:pt x="107" y="107"/>
                      </a:cubicBezTo>
                      <a:cubicBezTo>
                        <a:pt x="89" y="80"/>
                        <a:pt x="63" y="54"/>
                        <a:pt x="36" y="27"/>
                      </a:cubicBezTo>
                      <a:lnTo>
                        <a:pt x="27" y="18"/>
                      </a:lnTo>
                      <a:cubicBezTo>
                        <a:pt x="27" y="9"/>
                        <a:pt x="27" y="9"/>
                        <a:pt x="2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5" name="Google Shape;13225;p24"/>
                <p:cNvSpPr/>
                <p:nvPr/>
              </p:nvSpPr>
              <p:spPr>
                <a:xfrm>
                  <a:off x="5135025" y="1954700"/>
                  <a:ext cx="2625" cy="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257" extrusionOk="0">
                      <a:moveTo>
                        <a:pt x="90" y="0"/>
                      </a:moveTo>
                      <a:cubicBezTo>
                        <a:pt x="87" y="0"/>
                        <a:pt x="83" y="2"/>
                        <a:pt x="80" y="8"/>
                      </a:cubicBezTo>
                      <a:cubicBezTo>
                        <a:pt x="63" y="34"/>
                        <a:pt x="45" y="70"/>
                        <a:pt x="36" y="105"/>
                      </a:cubicBezTo>
                      <a:cubicBezTo>
                        <a:pt x="18" y="141"/>
                        <a:pt x="9" y="185"/>
                        <a:pt x="9" y="221"/>
                      </a:cubicBezTo>
                      <a:lnTo>
                        <a:pt x="9" y="230"/>
                      </a:lnTo>
                      <a:cubicBezTo>
                        <a:pt x="0" y="230"/>
                        <a:pt x="0" y="230"/>
                        <a:pt x="0" y="239"/>
                      </a:cubicBezTo>
                      <a:cubicBezTo>
                        <a:pt x="0" y="247"/>
                        <a:pt x="0" y="247"/>
                        <a:pt x="9" y="256"/>
                      </a:cubicBezTo>
                      <a:cubicBezTo>
                        <a:pt x="18" y="247"/>
                        <a:pt x="18" y="247"/>
                        <a:pt x="27" y="239"/>
                      </a:cubicBezTo>
                      <a:cubicBezTo>
                        <a:pt x="27" y="230"/>
                        <a:pt x="18" y="230"/>
                        <a:pt x="18" y="230"/>
                      </a:cubicBezTo>
                      <a:lnTo>
                        <a:pt x="18" y="221"/>
                      </a:lnTo>
                      <a:cubicBezTo>
                        <a:pt x="36" y="150"/>
                        <a:pt x="63" y="79"/>
                        <a:pt x="98" y="17"/>
                      </a:cubicBezTo>
                      <a:cubicBezTo>
                        <a:pt x="104" y="10"/>
                        <a:pt x="98" y="0"/>
                        <a:pt x="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6" name="Google Shape;13226;p24"/>
                <p:cNvSpPr/>
                <p:nvPr/>
              </p:nvSpPr>
              <p:spPr>
                <a:xfrm>
                  <a:off x="5139475" y="1951550"/>
                  <a:ext cx="4900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99" extrusionOk="0">
                      <a:moveTo>
                        <a:pt x="178" y="0"/>
                      </a:moveTo>
                      <a:cubicBezTo>
                        <a:pt x="169" y="0"/>
                        <a:pt x="169" y="0"/>
                        <a:pt x="169" y="9"/>
                      </a:cubicBezTo>
                      <a:lnTo>
                        <a:pt x="160" y="9"/>
                      </a:lnTo>
                      <a:cubicBezTo>
                        <a:pt x="107" y="27"/>
                        <a:pt x="53" y="54"/>
                        <a:pt x="9" y="89"/>
                      </a:cubicBezTo>
                      <a:cubicBezTo>
                        <a:pt x="9" y="89"/>
                        <a:pt x="0" y="98"/>
                        <a:pt x="9" y="98"/>
                      </a:cubicBezTo>
                      <a:lnTo>
                        <a:pt x="18" y="98"/>
                      </a:lnTo>
                      <a:cubicBezTo>
                        <a:pt x="62" y="63"/>
                        <a:pt x="107" y="36"/>
                        <a:pt x="160" y="18"/>
                      </a:cubicBezTo>
                      <a:lnTo>
                        <a:pt x="169" y="18"/>
                      </a:lnTo>
                      <a:cubicBezTo>
                        <a:pt x="175" y="18"/>
                        <a:pt x="177" y="22"/>
                        <a:pt x="180" y="22"/>
                      </a:cubicBezTo>
                      <a:cubicBezTo>
                        <a:pt x="182" y="22"/>
                        <a:pt x="184" y="21"/>
                        <a:pt x="187" y="18"/>
                      </a:cubicBezTo>
                      <a:cubicBezTo>
                        <a:pt x="187" y="18"/>
                        <a:pt x="195" y="18"/>
                        <a:pt x="195" y="9"/>
                      </a:cubicBezTo>
                      <a:cubicBezTo>
                        <a:pt x="195" y="0"/>
                        <a:pt x="187" y="0"/>
                        <a:pt x="1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7" name="Google Shape;13227;p24"/>
                <p:cNvSpPr/>
                <p:nvPr/>
              </p:nvSpPr>
              <p:spPr>
                <a:xfrm>
                  <a:off x="5139025" y="1954650"/>
                  <a:ext cx="3125" cy="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7" extrusionOk="0">
                      <a:moveTo>
                        <a:pt x="9" y="1"/>
                      </a:moveTo>
                      <a:cubicBezTo>
                        <a:pt x="0" y="1"/>
                        <a:pt x="0" y="10"/>
                        <a:pt x="0" y="10"/>
                      </a:cubicBezTo>
                      <a:lnTo>
                        <a:pt x="0" y="27"/>
                      </a:lnTo>
                      <a:cubicBezTo>
                        <a:pt x="36" y="36"/>
                        <a:pt x="71" y="63"/>
                        <a:pt x="98" y="90"/>
                      </a:cubicBezTo>
                      <a:lnTo>
                        <a:pt x="98" y="98"/>
                      </a:lnTo>
                      <a:cubicBezTo>
                        <a:pt x="98" y="98"/>
                        <a:pt x="98" y="107"/>
                        <a:pt x="98" y="116"/>
                      </a:cubicBezTo>
                      <a:lnTo>
                        <a:pt x="116" y="116"/>
                      </a:lnTo>
                      <a:cubicBezTo>
                        <a:pt x="125" y="107"/>
                        <a:pt x="125" y="98"/>
                        <a:pt x="116" y="90"/>
                      </a:cubicBezTo>
                      <a:lnTo>
                        <a:pt x="107" y="90"/>
                      </a:lnTo>
                      <a:lnTo>
                        <a:pt x="107" y="81"/>
                      </a:lnTo>
                      <a:cubicBezTo>
                        <a:pt x="80" y="54"/>
                        <a:pt x="45" y="19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8" name="Google Shape;13228;p24"/>
                <p:cNvSpPr/>
                <p:nvPr/>
              </p:nvSpPr>
              <p:spPr>
                <a:xfrm>
                  <a:off x="5138350" y="1956125"/>
                  <a:ext cx="14675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" h="571" extrusionOk="0">
                      <a:moveTo>
                        <a:pt x="17" y="0"/>
                      </a:moveTo>
                      <a:cubicBezTo>
                        <a:pt x="14" y="0"/>
                        <a:pt x="12" y="2"/>
                        <a:pt x="9" y="4"/>
                      </a:cubicBezTo>
                      <a:cubicBezTo>
                        <a:pt x="1" y="4"/>
                        <a:pt x="18" y="39"/>
                        <a:pt x="18" y="39"/>
                      </a:cubicBezTo>
                      <a:cubicBezTo>
                        <a:pt x="18" y="39"/>
                        <a:pt x="27" y="48"/>
                        <a:pt x="36" y="66"/>
                      </a:cubicBezTo>
                      <a:cubicBezTo>
                        <a:pt x="54" y="84"/>
                        <a:pt x="72" y="102"/>
                        <a:pt x="89" y="128"/>
                      </a:cubicBezTo>
                      <a:cubicBezTo>
                        <a:pt x="143" y="199"/>
                        <a:pt x="205" y="262"/>
                        <a:pt x="267" y="324"/>
                      </a:cubicBezTo>
                      <a:cubicBezTo>
                        <a:pt x="329" y="386"/>
                        <a:pt x="400" y="439"/>
                        <a:pt x="471" y="492"/>
                      </a:cubicBezTo>
                      <a:lnTo>
                        <a:pt x="542" y="546"/>
                      </a:lnTo>
                      <a:lnTo>
                        <a:pt x="560" y="555"/>
                      </a:lnTo>
                      <a:cubicBezTo>
                        <a:pt x="560" y="555"/>
                        <a:pt x="560" y="564"/>
                        <a:pt x="569" y="564"/>
                      </a:cubicBezTo>
                      <a:cubicBezTo>
                        <a:pt x="569" y="568"/>
                        <a:pt x="571" y="570"/>
                        <a:pt x="575" y="570"/>
                      </a:cubicBezTo>
                      <a:cubicBezTo>
                        <a:pt x="578" y="570"/>
                        <a:pt x="582" y="568"/>
                        <a:pt x="587" y="564"/>
                      </a:cubicBezTo>
                      <a:cubicBezTo>
                        <a:pt x="587" y="555"/>
                        <a:pt x="587" y="555"/>
                        <a:pt x="587" y="546"/>
                      </a:cubicBezTo>
                      <a:cubicBezTo>
                        <a:pt x="578" y="537"/>
                        <a:pt x="569" y="537"/>
                        <a:pt x="569" y="537"/>
                      </a:cubicBezTo>
                      <a:lnTo>
                        <a:pt x="551" y="528"/>
                      </a:lnTo>
                      <a:cubicBezTo>
                        <a:pt x="534" y="519"/>
                        <a:pt x="516" y="501"/>
                        <a:pt x="480" y="484"/>
                      </a:cubicBezTo>
                      <a:cubicBezTo>
                        <a:pt x="454" y="466"/>
                        <a:pt x="418" y="439"/>
                        <a:pt x="383" y="404"/>
                      </a:cubicBezTo>
                      <a:cubicBezTo>
                        <a:pt x="356" y="377"/>
                        <a:pt x="320" y="350"/>
                        <a:pt x="285" y="315"/>
                      </a:cubicBezTo>
                      <a:cubicBezTo>
                        <a:pt x="223" y="253"/>
                        <a:pt x="160" y="190"/>
                        <a:pt x="107" y="119"/>
                      </a:cubicBezTo>
                      <a:cubicBezTo>
                        <a:pt x="89" y="93"/>
                        <a:pt x="72" y="66"/>
                        <a:pt x="54" y="48"/>
                      </a:cubicBezTo>
                      <a:lnTo>
                        <a:pt x="36" y="22"/>
                      </a:lnTo>
                      <a:cubicBezTo>
                        <a:pt x="30" y="9"/>
                        <a:pt x="23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9" name="Google Shape;13229;p24"/>
                <p:cNvSpPr/>
                <p:nvPr/>
              </p:nvSpPr>
              <p:spPr>
                <a:xfrm>
                  <a:off x="5129250" y="1954800"/>
                  <a:ext cx="7125" cy="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679" extrusionOk="0">
                      <a:moveTo>
                        <a:pt x="277" y="0"/>
                      </a:moveTo>
                      <a:cubicBezTo>
                        <a:pt x="270" y="0"/>
                        <a:pt x="262" y="8"/>
                        <a:pt x="249" y="21"/>
                      </a:cubicBezTo>
                      <a:cubicBezTo>
                        <a:pt x="240" y="30"/>
                        <a:pt x="240" y="30"/>
                        <a:pt x="231" y="39"/>
                      </a:cubicBezTo>
                      <a:lnTo>
                        <a:pt x="214" y="66"/>
                      </a:lnTo>
                      <a:lnTo>
                        <a:pt x="187" y="101"/>
                      </a:lnTo>
                      <a:cubicBezTo>
                        <a:pt x="134" y="172"/>
                        <a:pt x="98" y="243"/>
                        <a:pt x="72" y="323"/>
                      </a:cubicBezTo>
                      <a:cubicBezTo>
                        <a:pt x="54" y="359"/>
                        <a:pt x="45" y="403"/>
                        <a:pt x="36" y="439"/>
                      </a:cubicBezTo>
                      <a:cubicBezTo>
                        <a:pt x="27" y="474"/>
                        <a:pt x="18" y="519"/>
                        <a:pt x="18" y="554"/>
                      </a:cubicBezTo>
                      <a:cubicBezTo>
                        <a:pt x="9" y="581"/>
                        <a:pt x="9" y="617"/>
                        <a:pt x="9" y="634"/>
                      </a:cubicBezTo>
                      <a:lnTo>
                        <a:pt x="9" y="652"/>
                      </a:lnTo>
                      <a:cubicBezTo>
                        <a:pt x="0" y="652"/>
                        <a:pt x="0" y="652"/>
                        <a:pt x="0" y="661"/>
                      </a:cubicBezTo>
                      <a:lnTo>
                        <a:pt x="0" y="670"/>
                      </a:lnTo>
                      <a:cubicBezTo>
                        <a:pt x="0" y="670"/>
                        <a:pt x="0" y="679"/>
                        <a:pt x="9" y="679"/>
                      </a:cubicBezTo>
                      <a:cubicBezTo>
                        <a:pt x="18" y="679"/>
                        <a:pt x="27" y="670"/>
                        <a:pt x="27" y="670"/>
                      </a:cubicBezTo>
                      <a:lnTo>
                        <a:pt x="27" y="661"/>
                      </a:lnTo>
                      <a:cubicBezTo>
                        <a:pt x="27" y="661"/>
                        <a:pt x="18" y="652"/>
                        <a:pt x="18" y="652"/>
                      </a:cubicBezTo>
                      <a:lnTo>
                        <a:pt x="18" y="643"/>
                      </a:lnTo>
                      <a:cubicBezTo>
                        <a:pt x="18" y="617"/>
                        <a:pt x="18" y="590"/>
                        <a:pt x="27" y="563"/>
                      </a:cubicBezTo>
                      <a:cubicBezTo>
                        <a:pt x="27" y="528"/>
                        <a:pt x="36" y="483"/>
                        <a:pt x="45" y="448"/>
                      </a:cubicBezTo>
                      <a:cubicBezTo>
                        <a:pt x="80" y="332"/>
                        <a:pt x="125" y="217"/>
                        <a:pt x="196" y="119"/>
                      </a:cubicBezTo>
                      <a:lnTo>
                        <a:pt x="222" y="84"/>
                      </a:lnTo>
                      <a:lnTo>
                        <a:pt x="249" y="57"/>
                      </a:lnTo>
                      <a:cubicBezTo>
                        <a:pt x="258" y="48"/>
                        <a:pt x="258" y="39"/>
                        <a:pt x="267" y="30"/>
                      </a:cubicBezTo>
                      <a:cubicBezTo>
                        <a:pt x="285" y="21"/>
                        <a:pt x="285" y="4"/>
                        <a:pt x="285" y="4"/>
                      </a:cubicBezTo>
                      <a:cubicBezTo>
                        <a:pt x="282" y="1"/>
                        <a:pt x="280" y="0"/>
                        <a:pt x="2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3230" name="Google Shape;13230;p24"/>
          <p:cNvGrpSpPr/>
          <p:nvPr/>
        </p:nvGrpSpPr>
        <p:grpSpPr>
          <a:xfrm>
            <a:off x="8503969" y="23053"/>
            <a:ext cx="634331" cy="1203983"/>
            <a:chOff x="8503969" y="23053"/>
            <a:chExt cx="634331" cy="1203983"/>
          </a:xfrm>
        </p:grpSpPr>
        <p:sp>
          <p:nvSpPr>
            <p:cNvPr id="13231" name="Google Shape;13231;p24"/>
            <p:cNvSpPr/>
            <p:nvPr/>
          </p:nvSpPr>
          <p:spPr>
            <a:xfrm rot="616292">
              <a:off x="8867827" y="480750"/>
              <a:ext cx="61095" cy="83369"/>
            </a:xfrm>
            <a:custGeom>
              <a:avLst/>
              <a:gdLst/>
              <a:ahLst/>
              <a:cxnLst/>
              <a:rect l="l" t="t" r="r" b="b"/>
              <a:pathLst>
                <a:path w="2444" h="3335" extrusionOk="0">
                  <a:moveTo>
                    <a:pt x="1043" y="1"/>
                  </a:moveTo>
                  <a:cubicBezTo>
                    <a:pt x="835" y="1"/>
                    <a:pt x="634" y="139"/>
                    <a:pt x="545" y="362"/>
                  </a:cubicBezTo>
                  <a:cubicBezTo>
                    <a:pt x="334" y="924"/>
                    <a:pt x="334" y="1558"/>
                    <a:pt x="122" y="2191"/>
                  </a:cubicBezTo>
                  <a:cubicBezTo>
                    <a:pt x="0" y="2435"/>
                    <a:pt x="196" y="2626"/>
                    <a:pt x="573" y="2626"/>
                  </a:cubicBezTo>
                  <a:cubicBezTo>
                    <a:pt x="630" y="2626"/>
                    <a:pt x="691" y="2622"/>
                    <a:pt x="756" y="2613"/>
                  </a:cubicBezTo>
                  <a:cubicBezTo>
                    <a:pt x="868" y="2613"/>
                    <a:pt x="1001" y="2533"/>
                    <a:pt x="1100" y="2533"/>
                  </a:cubicBezTo>
                  <a:cubicBezTo>
                    <a:pt x="1187" y="2533"/>
                    <a:pt x="1248" y="2594"/>
                    <a:pt x="1248" y="2824"/>
                  </a:cubicBezTo>
                  <a:cubicBezTo>
                    <a:pt x="1178" y="3105"/>
                    <a:pt x="1389" y="3316"/>
                    <a:pt x="1670" y="3316"/>
                  </a:cubicBezTo>
                  <a:cubicBezTo>
                    <a:pt x="1706" y="3328"/>
                    <a:pt x="1745" y="3334"/>
                    <a:pt x="1784" y="3334"/>
                  </a:cubicBezTo>
                  <a:cubicBezTo>
                    <a:pt x="1974" y="3334"/>
                    <a:pt x="2187" y="3198"/>
                    <a:pt x="2303" y="2965"/>
                  </a:cubicBezTo>
                  <a:cubicBezTo>
                    <a:pt x="2444" y="2754"/>
                    <a:pt x="2444" y="2472"/>
                    <a:pt x="2233" y="2191"/>
                  </a:cubicBezTo>
                  <a:cubicBezTo>
                    <a:pt x="2092" y="1980"/>
                    <a:pt x="1740" y="2050"/>
                    <a:pt x="1740" y="1769"/>
                  </a:cubicBezTo>
                  <a:cubicBezTo>
                    <a:pt x="1740" y="1558"/>
                    <a:pt x="1811" y="1347"/>
                    <a:pt x="1811" y="1136"/>
                  </a:cubicBezTo>
                  <a:cubicBezTo>
                    <a:pt x="1811" y="713"/>
                    <a:pt x="1670" y="362"/>
                    <a:pt x="1389" y="151"/>
                  </a:cubicBezTo>
                  <a:cubicBezTo>
                    <a:pt x="1285" y="47"/>
                    <a:pt x="1163" y="1"/>
                    <a:pt x="1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24"/>
            <p:cNvSpPr/>
            <p:nvPr/>
          </p:nvSpPr>
          <p:spPr>
            <a:xfrm rot="616292">
              <a:off x="8771910" y="254478"/>
              <a:ext cx="59821" cy="37172"/>
            </a:xfrm>
            <a:custGeom>
              <a:avLst/>
              <a:gdLst/>
              <a:ahLst/>
              <a:cxnLst/>
              <a:rect l="l" t="t" r="r" b="b"/>
              <a:pathLst>
                <a:path w="2393" h="1487" extrusionOk="0">
                  <a:moveTo>
                    <a:pt x="1656" y="0"/>
                  </a:moveTo>
                  <a:cubicBezTo>
                    <a:pt x="1621" y="0"/>
                    <a:pt x="1585" y="4"/>
                    <a:pt x="1548" y="11"/>
                  </a:cubicBezTo>
                  <a:cubicBezTo>
                    <a:pt x="1196" y="11"/>
                    <a:pt x="915" y="11"/>
                    <a:pt x="493" y="152"/>
                  </a:cubicBezTo>
                  <a:cubicBezTo>
                    <a:pt x="212" y="152"/>
                    <a:pt x="0" y="363"/>
                    <a:pt x="0" y="574"/>
                  </a:cubicBezTo>
                  <a:cubicBezTo>
                    <a:pt x="0" y="855"/>
                    <a:pt x="71" y="1066"/>
                    <a:pt x="352" y="1137"/>
                  </a:cubicBezTo>
                  <a:cubicBezTo>
                    <a:pt x="593" y="1377"/>
                    <a:pt x="932" y="1486"/>
                    <a:pt x="1279" y="1486"/>
                  </a:cubicBezTo>
                  <a:cubicBezTo>
                    <a:pt x="1440" y="1486"/>
                    <a:pt x="1603" y="1463"/>
                    <a:pt x="1759" y="1418"/>
                  </a:cubicBezTo>
                  <a:cubicBezTo>
                    <a:pt x="2111" y="1348"/>
                    <a:pt x="2392" y="926"/>
                    <a:pt x="2252" y="574"/>
                  </a:cubicBezTo>
                  <a:cubicBezTo>
                    <a:pt x="2189" y="259"/>
                    <a:pt x="1956" y="0"/>
                    <a:pt x="16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24"/>
            <p:cNvSpPr/>
            <p:nvPr/>
          </p:nvSpPr>
          <p:spPr>
            <a:xfrm rot="616292">
              <a:off x="8970329" y="418078"/>
              <a:ext cx="47496" cy="51696"/>
            </a:xfrm>
            <a:custGeom>
              <a:avLst/>
              <a:gdLst/>
              <a:ahLst/>
              <a:cxnLst/>
              <a:rect l="l" t="t" r="r" b="b"/>
              <a:pathLst>
                <a:path w="1900" h="2068" extrusionOk="0">
                  <a:moveTo>
                    <a:pt x="951" y="0"/>
                  </a:moveTo>
                  <a:cubicBezTo>
                    <a:pt x="598" y="0"/>
                    <a:pt x="422" y="327"/>
                    <a:pt x="422" y="713"/>
                  </a:cubicBezTo>
                  <a:cubicBezTo>
                    <a:pt x="422" y="783"/>
                    <a:pt x="352" y="783"/>
                    <a:pt x="352" y="854"/>
                  </a:cubicBezTo>
                  <a:cubicBezTo>
                    <a:pt x="211" y="1205"/>
                    <a:pt x="0" y="1557"/>
                    <a:pt x="352" y="1909"/>
                  </a:cubicBezTo>
                  <a:cubicBezTo>
                    <a:pt x="493" y="2014"/>
                    <a:pt x="651" y="2067"/>
                    <a:pt x="809" y="2067"/>
                  </a:cubicBezTo>
                  <a:cubicBezTo>
                    <a:pt x="967" y="2067"/>
                    <a:pt x="1126" y="2014"/>
                    <a:pt x="1266" y="1909"/>
                  </a:cubicBezTo>
                  <a:cubicBezTo>
                    <a:pt x="1688" y="1768"/>
                    <a:pt x="1899" y="1346"/>
                    <a:pt x="1829" y="924"/>
                  </a:cubicBezTo>
                  <a:cubicBezTo>
                    <a:pt x="1829" y="854"/>
                    <a:pt x="1829" y="783"/>
                    <a:pt x="1759" y="713"/>
                  </a:cubicBezTo>
                  <a:cubicBezTo>
                    <a:pt x="1688" y="361"/>
                    <a:pt x="1477" y="9"/>
                    <a:pt x="1055" y="9"/>
                  </a:cubicBezTo>
                  <a:cubicBezTo>
                    <a:pt x="1019" y="3"/>
                    <a:pt x="984" y="0"/>
                    <a:pt x="9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24"/>
            <p:cNvSpPr/>
            <p:nvPr/>
          </p:nvSpPr>
          <p:spPr>
            <a:xfrm rot="616292">
              <a:off x="8817243" y="156851"/>
              <a:ext cx="59821" cy="42647"/>
            </a:xfrm>
            <a:custGeom>
              <a:avLst/>
              <a:gdLst/>
              <a:ahLst/>
              <a:cxnLst/>
              <a:rect l="l" t="t" r="r" b="b"/>
              <a:pathLst>
                <a:path w="2393" h="1706" extrusionOk="0">
                  <a:moveTo>
                    <a:pt x="1865" y="0"/>
                  </a:moveTo>
                  <a:cubicBezTo>
                    <a:pt x="1742" y="0"/>
                    <a:pt x="1619" y="53"/>
                    <a:pt x="1548" y="158"/>
                  </a:cubicBezTo>
                  <a:cubicBezTo>
                    <a:pt x="1196" y="510"/>
                    <a:pt x="774" y="791"/>
                    <a:pt x="282" y="932"/>
                  </a:cubicBezTo>
                  <a:cubicBezTo>
                    <a:pt x="1" y="1002"/>
                    <a:pt x="71" y="1214"/>
                    <a:pt x="212" y="1425"/>
                  </a:cubicBezTo>
                  <a:cubicBezTo>
                    <a:pt x="399" y="1612"/>
                    <a:pt x="618" y="1706"/>
                    <a:pt x="847" y="1706"/>
                  </a:cubicBezTo>
                  <a:cubicBezTo>
                    <a:pt x="962" y="1706"/>
                    <a:pt x="1079" y="1683"/>
                    <a:pt x="1196" y="1636"/>
                  </a:cubicBezTo>
                  <a:cubicBezTo>
                    <a:pt x="1619" y="1495"/>
                    <a:pt x="1970" y="1214"/>
                    <a:pt x="2252" y="791"/>
                  </a:cubicBezTo>
                  <a:cubicBezTo>
                    <a:pt x="2392" y="580"/>
                    <a:pt x="2392" y="299"/>
                    <a:pt x="2181" y="158"/>
                  </a:cubicBezTo>
                  <a:cubicBezTo>
                    <a:pt x="2111" y="53"/>
                    <a:pt x="1988" y="0"/>
                    <a:pt x="18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24"/>
            <p:cNvSpPr/>
            <p:nvPr/>
          </p:nvSpPr>
          <p:spPr>
            <a:xfrm rot="616292">
              <a:off x="8711442" y="249641"/>
              <a:ext cx="47521" cy="42447"/>
            </a:xfrm>
            <a:custGeom>
              <a:avLst/>
              <a:gdLst/>
              <a:ahLst/>
              <a:cxnLst/>
              <a:rect l="l" t="t" r="r" b="b"/>
              <a:pathLst>
                <a:path w="1901" h="1698" extrusionOk="0">
                  <a:moveTo>
                    <a:pt x="707" y="1"/>
                  </a:moveTo>
                  <a:cubicBezTo>
                    <a:pt x="660" y="1"/>
                    <a:pt x="612" y="4"/>
                    <a:pt x="563" y="10"/>
                  </a:cubicBezTo>
                  <a:cubicBezTo>
                    <a:pt x="212" y="80"/>
                    <a:pt x="1" y="432"/>
                    <a:pt x="141" y="783"/>
                  </a:cubicBezTo>
                  <a:cubicBezTo>
                    <a:pt x="212" y="1276"/>
                    <a:pt x="704" y="1698"/>
                    <a:pt x="1267" y="1698"/>
                  </a:cubicBezTo>
                  <a:cubicBezTo>
                    <a:pt x="1619" y="1628"/>
                    <a:pt x="1900" y="1205"/>
                    <a:pt x="1759" y="783"/>
                  </a:cubicBezTo>
                  <a:cubicBezTo>
                    <a:pt x="1631" y="333"/>
                    <a:pt x="1208" y="1"/>
                    <a:pt x="7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24"/>
            <p:cNvSpPr/>
            <p:nvPr/>
          </p:nvSpPr>
          <p:spPr>
            <a:xfrm rot="616292">
              <a:off x="9017215" y="235050"/>
              <a:ext cx="52771" cy="30798"/>
            </a:xfrm>
            <a:custGeom>
              <a:avLst/>
              <a:gdLst/>
              <a:ahLst/>
              <a:cxnLst/>
              <a:rect l="l" t="t" r="r" b="b"/>
              <a:pathLst>
                <a:path w="2111" h="1232" extrusionOk="0">
                  <a:moveTo>
                    <a:pt x="906" y="1"/>
                  </a:moveTo>
                  <a:cubicBezTo>
                    <a:pt x="704" y="1"/>
                    <a:pt x="493" y="36"/>
                    <a:pt x="282" y="106"/>
                  </a:cubicBezTo>
                  <a:cubicBezTo>
                    <a:pt x="141" y="177"/>
                    <a:pt x="0" y="388"/>
                    <a:pt x="0" y="599"/>
                  </a:cubicBezTo>
                  <a:cubicBezTo>
                    <a:pt x="0" y="810"/>
                    <a:pt x="71" y="951"/>
                    <a:pt x="282" y="1021"/>
                  </a:cubicBezTo>
                  <a:cubicBezTo>
                    <a:pt x="633" y="1162"/>
                    <a:pt x="1056" y="1232"/>
                    <a:pt x="1407" y="1232"/>
                  </a:cubicBezTo>
                  <a:cubicBezTo>
                    <a:pt x="1759" y="1091"/>
                    <a:pt x="2111" y="1021"/>
                    <a:pt x="2111" y="669"/>
                  </a:cubicBezTo>
                  <a:cubicBezTo>
                    <a:pt x="2111" y="247"/>
                    <a:pt x="1759" y="177"/>
                    <a:pt x="1478" y="106"/>
                  </a:cubicBezTo>
                  <a:cubicBezTo>
                    <a:pt x="1302" y="36"/>
                    <a:pt x="1108" y="1"/>
                    <a:pt x="9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24"/>
            <p:cNvSpPr/>
            <p:nvPr/>
          </p:nvSpPr>
          <p:spPr>
            <a:xfrm rot="616292">
              <a:off x="8890322" y="347639"/>
              <a:ext cx="42247" cy="41347"/>
            </a:xfrm>
            <a:custGeom>
              <a:avLst/>
              <a:gdLst/>
              <a:ahLst/>
              <a:cxnLst/>
              <a:rect l="l" t="t" r="r" b="b"/>
              <a:pathLst>
                <a:path w="1690" h="1654" extrusionOk="0">
                  <a:moveTo>
                    <a:pt x="953" y="1"/>
                  </a:moveTo>
                  <a:cubicBezTo>
                    <a:pt x="918" y="1"/>
                    <a:pt x="882" y="4"/>
                    <a:pt x="845" y="11"/>
                  </a:cubicBezTo>
                  <a:cubicBezTo>
                    <a:pt x="564" y="11"/>
                    <a:pt x="1" y="926"/>
                    <a:pt x="71" y="1278"/>
                  </a:cubicBezTo>
                  <a:cubicBezTo>
                    <a:pt x="126" y="1550"/>
                    <a:pt x="307" y="1654"/>
                    <a:pt x="550" y="1654"/>
                  </a:cubicBezTo>
                  <a:cubicBezTo>
                    <a:pt x="620" y="1654"/>
                    <a:pt x="696" y="1645"/>
                    <a:pt x="775" y="1629"/>
                  </a:cubicBezTo>
                  <a:cubicBezTo>
                    <a:pt x="1337" y="1559"/>
                    <a:pt x="1689" y="1067"/>
                    <a:pt x="1549" y="574"/>
                  </a:cubicBezTo>
                  <a:cubicBezTo>
                    <a:pt x="1486" y="259"/>
                    <a:pt x="1253" y="1"/>
                    <a:pt x="9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24"/>
            <p:cNvSpPr/>
            <p:nvPr/>
          </p:nvSpPr>
          <p:spPr>
            <a:xfrm rot="616292">
              <a:off x="8824398" y="57841"/>
              <a:ext cx="36972" cy="46122"/>
            </a:xfrm>
            <a:custGeom>
              <a:avLst/>
              <a:gdLst/>
              <a:ahLst/>
              <a:cxnLst/>
              <a:rect l="l" t="t" r="r" b="b"/>
              <a:pathLst>
                <a:path w="1479" h="1845" extrusionOk="0">
                  <a:moveTo>
                    <a:pt x="1040" y="0"/>
                  </a:moveTo>
                  <a:cubicBezTo>
                    <a:pt x="996" y="0"/>
                    <a:pt x="953" y="9"/>
                    <a:pt x="915" y="28"/>
                  </a:cubicBezTo>
                  <a:cubicBezTo>
                    <a:pt x="353" y="379"/>
                    <a:pt x="71" y="1012"/>
                    <a:pt x="1" y="1646"/>
                  </a:cubicBezTo>
                  <a:cubicBezTo>
                    <a:pt x="51" y="1745"/>
                    <a:pt x="136" y="1845"/>
                    <a:pt x="231" y="1845"/>
                  </a:cubicBezTo>
                  <a:cubicBezTo>
                    <a:pt x="270" y="1845"/>
                    <a:pt x="311" y="1827"/>
                    <a:pt x="353" y="1786"/>
                  </a:cubicBezTo>
                  <a:cubicBezTo>
                    <a:pt x="775" y="1505"/>
                    <a:pt x="1127" y="1083"/>
                    <a:pt x="1408" y="590"/>
                  </a:cubicBezTo>
                  <a:cubicBezTo>
                    <a:pt x="1478" y="450"/>
                    <a:pt x="1478" y="239"/>
                    <a:pt x="1338" y="168"/>
                  </a:cubicBezTo>
                  <a:cubicBezTo>
                    <a:pt x="1286" y="65"/>
                    <a:pt x="1159" y="0"/>
                    <a:pt x="10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24"/>
            <p:cNvSpPr/>
            <p:nvPr/>
          </p:nvSpPr>
          <p:spPr>
            <a:xfrm rot="616292">
              <a:off x="9073406" y="345652"/>
              <a:ext cx="33847" cy="48296"/>
            </a:xfrm>
            <a:custGeom>
              <a:avLst/>
              <a:gdLst/>
              <a:ahLst/>
              <a:cxnLst/>
              <a:rect l="l" t="t" r="r" b="b"/>
              <a:pathLst>
                <a:path w="1354" h="1932" extrusionOk="0">
                  <a:moveTo>
                    <a:pt x="352" y="0"/>
                  </a:moveTo>
                  <a:cubicBezTo>
                    <a:pt x="141" y="0"/>
                    <a:pt x="0" y="211"/>
                    <a:pt x="0" y="422"/>
                  </a:cubicBezTo>
                  <a:cubicBezTo>
                    <a:pt x="141" y="915"/>
                    <a:pt x="352" y="1407"/>
                    <a:pt x="633" y="1829"/>
                  </a:cubicBezTo>
                  <a:cubicBezTo>
                    <a:pt x="705" y="1901"/>
                    <a:pt x="790" y="1931"/>
                    <a:pt x="874" y="1931"/>
                  </a:cubicBezTo>
                  <a:cubicBezTo>
                    <a:pt x="1120" y="1931"/>
                    <a:pt x="1353" y="1669"/>
                    <a:pt x="1196" y="1407"/>
                  </a:cubicBezTo>
                  <a:cubicBezTo>
                    <a:pt x="985" y="1196"/>
                    <a:pt x="844" y="985"/>
                    <a:pt x="915" y="704"/>
                  </a:cubicBezTo>
                  <a:cubicBezTo>
                    <a:pt x="915" y="563"/>
                    <a:pt x="844" y="422"/>
                    <a:pt x="844" y="281"/>
                  </a:cubicBezTo>
                  <a:cubicBezTo>
                    <a:pt x="774" y="70"/>
                    <a:pt x="563" y="0"/>
                    <a:pt x="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24"/>
            <p:cNvSpPr/>
            <p:nvPr/>
          </p:nvSpPr>
          <p:spPr>
            <a:xfrm rot="616292">
              <a:off x="8713439" y="147911"/>
              <a:ext cx="28148" cy="24973"/>
            </a:xfrm>
            <a:custGeom>
              <a:avLst/>
              <a:gdLst/>
              <a:ahLst/>
              <a:cxnLst/>
              <a:rect l="l" t="t" r="r" b="b"/>
              <a:pathLst>
                <a:path w="1126" h="999" extrusionOk="0">
                  <a:moveTo>
                    <a:pt x="531" y="1"/>
                  </a:moveTo>
                  <a:cubicBezTo>
                    <a:pt x="495" y="1"/>
                    <a:pt x="459" y="5"/>
                    <a:pt x="422" y="14"/>
                  </a:cubicBezTo>
                  <a:cubicBezTo>
                    <a:pt x="141" y="14"/>
                    <a:pt x="0" y="225"/>
                    <a:pt x="71" y="507"/>
                  </a:cubicBezTo>
                  <a:cubicBezTo>
                    <a:pt x="141" y="788"/>
                    <a:pt x="422" y="999"/>
                    <a:pt x="704" y="999"/>
                  </a:cubicBezTo>
                  <a:cubicBezTo>
                    <a:pt x="985" y="929"/>
                    <a:pt x="1126" y="718"/>
                    <a:pt x="1055" y="507"/>
                  </a:cubicBezTo>
                  <a:cubicBezTo>
                    <a:pt x="994" y="200"/>
                    <a:pt x="773" y="1"/>
                    <a:pt x="5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24"/>
            <p:cNvSpPr/>
            <p:nvPr/>
          </p:nvSpPr>
          <p:spPr>
            <a:xfrm rot="616292">
              <a:off x="8591266" y="39681"/>
              <a:ext cx="104842" cy="61945"/>
            </a:xfrm>
            <a:custGeom>
              <a:avLst/>
              <a:gdLst/>
              <a:ahLst/>
              <a:cxnLst/>
              <a:rect l="l" t="t" r="r" b="b"/>
              <a:pathLst>
                <a:path w="4194" h="2478" extrusionOk="0">
                  <a:moveTo>
                    <a:pt x="1590" y="0"/>
                  </a:moveTo>
                  <a:cubicBezTo>
                    <a:pt x="1450" y="563"/>
                    <a:pt x="1239" y="1056"/>
                    <a:pt x="605" y="1267"/>
                  </a:cubicBezTo>
                  <a:cubicBezTo>
                    <a:pt x="1" y="1509"/>
                    <a:pt x="487" y="2478"/>
                    <a:pt x="993" y="2478"/>
                  </a:cubicBezTo>
                  <a:cubicBezTo>
                    <a:pt x="1076" y="2478"/>
                    <a:pt x="1159" y="2452"/>
                    <a:pt x="1239" y="2392"/>
                  </a:cubicBezTo>
                  <a:cubicBezTo>
                    <a:pt x="1590" y="2181"/>
                    <a:pt x="1942" y="1900"/>
                    <a:pt x="2294" y="1618"/>
                  </a:cubicBezTo>
                  <a:cubicBezTo>
                    <a:pt x="2656" y="1980"/>
                    <a:pt x="2894" y="2157"/>
                    <a:pt x="3103" y="2157"/>
                  </a:cubicBezTo>
                  <a:cubicBezTo>
                    <a:pt x="3342" y="2157"/>
                    <a:pt x="3542" y="1927"/>
                    <a:pt x="3841" y="1478"/>
                  </a:cubicBezTo>
                  <a:cubicBezTo>
                    <a:pt x="3912" y="1337"/>
                    <a:pt x="3982" y="1267"/>
                    <a:pt x="3982" y="1196"/>
                  </a:cubicBezTo>
                  <a:cubicBezTo>
                    <a:pt x="4193" y="985"/>
                    <a:pt x="4193" y="704"/>
                    <a:pt x="3982" y="563"/>
                  </a:cubicBezTo>
                  <a:cubicBezTo>
                    <a:pt x="3891" y="427"/>
                    <a:pt x="3742" y="349"/>
                    <a:pt x="3590" y="349"/>
                  </a:cubicBezTo>
                  <a:cubicBezTo>
                    <a:pt x="3507" y="349"/>
                    <a:pt x="3424" y="373"/>
                    <a:pt x="3349" y="423"/>
                  </a:cubicBezTo>
                  <a:cubicBezTo>
                    <a:pt x="3068" y="493"/>
                    <a:pt x="2857" y="634"/>
                    <a:pt x="2575" y="774"/>
                  </a:cubicBezTo>
                  <a:cubicBezTo>
                    <a:pt x="2458" y="422"/>
                    <a:pt x="2291" y="20"/>
                    <a:pt x="1871" y="20"/>
                  </a:cubicBezTo>
                  <a:cubicBezTo>
                    <a:pt x="1788" y="20"/>
                    <a:pt x="1695" y="36"/>
                    <a:pt x="1590" y="71"/>
                  </a:cubicBezTo>
                  <a:lnTo>
                    <a:pt x="15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24"/>
            <p:cNvSpPr/>
            <p:nvPr/>
          </p:nvSpPr>
          <p:spPr>
            <a:xfrm rot="616292">
              <a:off x="8987421" y="649605"/>
              <a:ext cx="94993" cy="52796"/>
            </a:xfrm>
            <a:custGeom>
              <a:avLst/>
              <a:gdLst/>
              <a:ahLst/>
              <a:cxnLst/>
              <a:rect l="l" t="t" r="r" b="b"/>
              <a:pathLst>
                <a:path w="3800" h="2112" extrusionOk="0">
                  <a:moveTo>
                    <a:pt x="2533" y="1"/>
                  </a:moveTo>
                  <a:cubicBezTo>
                    <a:pt x="1759" y="282"/>
                    <a:pt x="986" y="704"/>
                    <a:pt x="352" y="1197"/>
                  </a:cubicBezTo>
                  <a:cubicBezTo>
                    <a:pt x="1" y="1549"/>
                    <a:pt x="282" y="2041"/>
                    <a:pt x="704" y="2111"/>
                  </a:cubicBezTo>
                  <a:lnTo>
                    <a:pt x="1337" y="2111"/>
                  </a:lnTo>
                  <a:cubicBezTo>
                    <a:pt x="1624" y="2064"/>
                    <a:pt x="1911" y="1918"/>
                    <a:pt x="2220" y="1918"/>
                  </a:cubicBezTo>
                  <a:cubicBezTo>
                    <a:pt x="2365" y="1918"/>
                    <a:pt x="2516" y="1951"/>
                    <a:pt x="2674" y="2041"/>
                  </a:cubicBezTo>
                  <a:cubicBezTo>
                    <a:pt x="2722" y="2060"/>
                    <a:pt x="2769" y="2069"/>
                    <a:pt x="2814" y="2069"/>
                  </a:cubicBezTo>
                  <a:cubicBezTo>
                    <a:pt x="3101" y="2069"/>
                    <a:pt x="3336" y="1721"/>
                    <a:pt x="3518" y="1478"/>
                  </a:cubicBezTo>
                  <a:cubicBezTo>
                    <a:pt x="3799" y="1267"/>
                    <a:pt x="3518" y="1056"/>
                    <a:pt x="3377" y="775"/>
                  </a:cubicBezTo>
                  <a:cubicBezTo>
                    <a:pt x="3377" y="704"/>
                    <a:pt x="3307" y="564"/>
                    <a:pt x="3307" y="423"/>
                  </a:cubicBezTo>
                  <a:cubicBezTo>
                    <a:pt x="3166" y="1"/>
                    <a:pt x="2885" y="1"/>
                    <a:pt x="25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24"/>
            <p:cNvSpPr/>
            <p:nvPr/>
          </p:nvSpPr>
          <p:spPr>
            <a:xfrm rot="616292">
              <a:off x="9033009" y="259993"/>
              <a:ext cx="73894" cy="64770"/>
            </a:xfrm>
            <a:custGeom>
              <a:avLst/>
              <a:gdLst/>
              <a:ahLst/>
              <a:cxnLst/>
              <a:rect l="l" t="t" r="r" b="b"/>
              <a:pathLst>
                <a:path w="2956" h="2591" extrusionOk="0">
                  <a:moveTo>
                    <a:pt x="1365" y="0"/>
                  </a:moveTo>
                  <a:cubicBezTo>
                    <a:pt x="1307" y="0"/>
                    <a:pt x="1250" y="9"/>
                    <a:pt x="1197" y="27"/>
                  </a:cubicBezTo>
                  <a:cubicBezTo>
                    <a:pt x="282" y="97"/>
                    <a:pt x="1" y="801"/>
                    <a:pt x="423" y="1645"/>
                  </a:cubicBezTo>
                  <a:lnTo>
                    <a:pt x="423" y="1715"/>
                  </a:lnTo>
                  <a:cubicBezTo>
                    <a:pt x="723" y="2255"/>
                    <a:pt x="1329" y="2590"/>
                    <a:pt x="1981" y="2590"/>
                  </a:cubicBezTo>
                  <a:cubicBezTo>
                    <a:pt x="2094" y="2590"/>
                    <a:pt x="2208" y="2580"/>
                    <a:pt x="2322" y="2559"/>
                  </a:cubicBezTo>
                  <a:cubicBezTo>
                    <a:pt x="2604" y="2559"/>
                    <a:pt x="2885" y="2419"/>
                    <a:pt x="2885" y="2137"/>
                  </a:cubicBezTo>
                  <a:cubicBezTo>
                    <a:pt x="2955" y="1856"/>
                    <a:pt x="2815" y="1786"/>
                    <a:pt x="2463" y="1645"/>
                  </a:cubicBezTo>
                  <a:cubicBezTo>
                    <a:pt x="2111" y="1504"/>
                    <a:pt x="1689" y="1645"/>
                    <a:pt x="1337" y="1434"/>
                  </a:cubicBezTo>
                  <a:cubicBezTo>
                    <a:pt x="1408" y="1082"/>
                    <a:pt x="1549" y="1012"/>
                    <a:pt x="1689" y="871"/>
                  </a:cubicBezTo>
                  <a:cubicBezTo>
                    <a:pt x="1830" y="660"/>
                    <a:pt x="1971" y="449"/>
                    <a:pt x="1830" y="238"/>
                  </a:cubicBezTo>
                  <a:cubicBezTo>
                    <a:pt x="1724" y="80"/>
                    <a:pt x="1540" y="0"/>
                    <a:pt x="1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24"/>
            <p:cNvSpPr/>
            <p:nvPr/>
          </p:nvSpPr>
          <p:spPr>
            <a:xfrm rot="616292">
              <a:off x="8702670" y="538551"/>
              <a:ext cx="65095" cy="73869"/>
            </a:xfrm>
            <a:custGeom>
              <a:avLst/>
              <a:gdLst/>
              <a:ahLst/>
              <a:cxnLst/>
              <a:rect l="l" t="t" r="r" b="b"/>
              <a:pathLst>
                <a:path w="2604" h="2955" extrusionOk="0">
                  <a:moveTo>
                    <a:pt x="493" y="0"/>
                  </a:moveTo>
                  <a:cubicBezTo>
                    <a:pt x="212" y="71"/>
                    <a:pt x="1" y="352"/>
                    <a:pt x="1" y="634"/>
                  </a:cubicBezTo>
                  <a:cubicBezTo>
                    <a:pt x="71" y="985"/>
                    <a:pt x="282" y="985"/>
                    <a:pt x="564" y="985"/>
                  </a:cubicBezTo>
                  <a:cubicBezTo>
                    <a:pt x="1267" y="1056"/>
                    <a:pt x="1337" y="1267"/>
                    <a:pt x="1267" y="1900"/>
                  </a:cubicBezTo>
                  <a:cubicBezTo>
                    <a:pt x="1197" y="2111"/>
                    <a:pt x="1197" y="2322"/>
                    <a:pt x="1267" y="2603"/>
                  </a:cubicBezTo>
                  <a:cubicBezTo>
                    <a:pt x="1267" y="2814"/>
                    <a:pt x="1478" y="2955"/>
                    <a:pt x="1760" y="2955"/>
                  </a:cubicBezTo>
                  <a:cubicBezTo>
                    <a:pt x="1971" y="2955"/>
                    <a:pt x="2182" y="2814"/>
                    <a:pt x="2182" y="2603"/>
                  </a:cubicBezTo>
                  <a:cubicBezTo>
                    <a:pt x="2252" y="2322"/>
                    <a:pt x="2252" y="2111"/>
                    <a:pt x="2182" y="1900"/>
                  </a:cubicBezTo>
                  <a:cubicBezTo>
                    <a:pt x="2111" y="1478"/>
                    <a:pt x="1900" y="1126"/>
                    <a:pt x="2463" y="845"/>
                  </a:cubicBezTo>
                  <a:cubicBezTo>
                    <a:pt x="2604" y="774"/>
                    <a:pt x="2533" y="422"/>
                    <a:pt x="2393" y="422"/>
                  </a:cubicBezTo>
                  <a:cubicBezTo>
                    <a:pt x="1830" y="141"/>
                    <a:pt x="1197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24"/>
            <p:cNvSpPr/>
            <p:nvPr/>
          </p:nvSpPr>
          <p:spPr>
            <a:xfrm rot="616292">
              <a:off x="8822134" y="657424"/>
              <a:ext cx="60745" cy="53921"/>
            </a:xfrm>
            <a:custGeom>
              <a:avLst/>
              <a:gdLst/>
              <a:ahLst/>
              <a:cxnLst/>
              <a:rect l="l" t="t" r="r" b="b"/>
              <a:pathLst>
                <a:path w="2430" h="2157" extrusionOk="0">
                  <a:moveTo>
                    <a:pt x="1689" y="0"/>
                  </a:moveTo>
                  <a:cubicBezTo>
                    <a:pt x="1634" y="0"/>
                    <a:pt x="1575" y="6"/>
                    <a:pt x="1515" y="18"/>
                  </a:cubicBezTo>
                  <a:cubicBezTo>
                    <a:pt x="811" y="89"/>
                    <a:pt x="249" y="651"/>
                    <a:pt x="108" y="1355"/>
                  </a:cubicBezTo>
                  <a:cubicBezTo>
                    <a:pt x="1" y="1837"/>
                    <a:pt x="220" y="2156"/>
                    <a:pt x="580" y="2156"/>
                  </a:cubicBezTo>
                  <a:cubicBezTo>
                    <a:pt x="692" y="2156"/>
                    <a:pt x="818" y="2125"/>
                    <a:pt x="952" y="2058"/>
                  </a:cubicBezTo>
                  <a:cubicBezTo>
                    <a:pt x="1445" y="1918"/>
                    <a:pt x="1867" y="1636"/>
                    <a:pt x="2148" y="1214"/>
                  </a:cubicBezTo>
                  <a:cubicBezTo>
                    <a:pt x="2429" y="1003"/>
                    <a:pt x="2429" y="651"/>
                    <a:pt x="2289" y="370"/>
                  </a:cubicBezTo>
                  <a:cubicBezTo>
                    <a:pt x="2172" y="137"/>
                    <a:pt x="1959" y="0"/>
                    <a:pt x="16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24"/>
            <p:cNvSpPr/>
            <p:nvPr/>
          </p:nvSpPr>
          <p:spPr>
            <a:xfrm rot="616292">
              <a:off x="9001864" y="83676"/>
              <a:ext cx="58046" cy="49721"/>
            </a:xfrm>
            <a:custGeom>
              <a:avLst/>
              <a:gdLst/>
              <a:ahLst/>
              <a:cxnLst/>
              <a:rect l="l" t="t" r="r" b="b"/>
              <a:pathLst>
                <a:path w="2322" h="1989" extrusionOk="0">
                  <a:moveTo>
                    <a:pt x="774" y="1"/>
                  </a:moveTo>
                  <a:cubicBezTo>
                    <a:pt x="704" y="1"/>
                    <a:pt x="633" y="1"/>
                    <a:pt x="563" y="71"/>
                  </a:cubicBezTo>
                  <a:cubicBezTo>
                    <a:pt x="211" y="282"/>
                    <a:pt x="0" y="704"/>
                    <a:pt x="141" y="1126"/>
                  </a:cubicBezTo>
                  <a:cubicBezTo>
                    <a:pt x="211" y="1478"/>
                    <a:pt x="845" y="1971"/>
                    <a:pt x="1407" y="1971"/>
                  </a:cubicBezTo>
                  <a:cubicBezTo>
                    <a:pt x="1466" y="1982"/>
                    <a:pt x="1525" y="1988"/>
                    <a:pt x="1582" y="1988"/>
                  </a:cubicBezTo>
                  <a:cubicBezTo>
                    <a:pt x="1870" y="1988"/>
                    <a:pt x="2134" y="1842"/>
                    <a:pt x="2251" y="1549"/>
                  </a:cubicBezTo>
                  <a:cubicBezTo>
                    <a:pt x="2322" y="1478"/>
                    <a:pt x="2322" y="1478"/>
                    <a:pt x="2322" y="1408"/>
                  </a:cubicBezTo>
                  <a:cubicBezTo>
                    <a:pt x="2181" y="704"/>
                    <a:pt x="1126" y="986"/>
                    <a:pt x="1126" y="142"/>
                  </a:cubicBezTo>
                  <a:cubicBezTo>
                    <a:pt x="1126" y="1"/>
                    <a:pt x="91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24"/>
            <p:cNvSpPr/>
            <p:nvPr/>
          </p:nvSpPr>
          <p:spPr>
            <a:xfrm rot="616292">
              <a:off x="8739499" y="367471"/>
              <a:ext cx="59796" cy="30998"/>
            </a:xfrm>
            <a:custGeom>
              <a:avLst/>
              <a:gdLst/>
              <a:ahLst/>
              <a:cxnLst/>
              <a:rect l="l" t="t" r="r" b="b"/>
              <a:pathLst>
                <a:path w="2392" h="1240" extrusionOk="0">
                  <a:moveTo>
                    <a:pt x="1638" y="0"/>
                  </a:moveTo>
                  <a:cubicBezTo>
                    <a:pt x="1126" y="0"/>
                    <a:pt x="615" y="202"/>
                    <a:pt x="281" y="536"/>
                  </a:cubicBezTo>
                  <a:cubicBezTo>
                    <a:pt x="0" y="747"/>
                    <a:pt x="211" y="1169"/>
                    <a:pt x="492" y="1239"/>
                  </a:cubicBezTo>
                  <a:lnTo>
                    <a:pt x="915" y="1239"/>
                  </a:lnTo>
                  <a:cubicBezTo>
                    <a:pt x="1337" y="1169"/>
                    <a:pt x="1688" y="1099"/>
                    <a:pt x="2110" y="958"/>
                  </a:cubicBezTo>
                  <a:cubicBezTo>
                    <a:pt x="2251" y="888"/>
                    <a:pt x="2392" y="677"/>
                    <a:pt x="2392" y="465"/>
                  </a:cubicBezTo>
                  <a:cubicBezTo>
                    <a:pt x="2322" y="254"/>
                    <a:pt x="2181" y="114"/>
                    <a:pt x="2040" y="43"/>
                  </a:cubicBezTo>
                  <a:cubicBezTo>
                    <a:pt x="1908" y="14"/>
                    <a:pt x="1773" y="0"/>
                    <a:pt x="1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24"/>
            <p:cNvSpPr/>
            <p:nvPr/>
          </p:nvSpPr>
          <p:spPr>
            <a:xfrm rot="616292">
              <a:off x="9058353" y="819189"/>
              <a:ext cx="70370" cy="34222"/>
            </a:xfrm>
            <a:custGeom>
              <a:avLst/>
              <a:gdLst/>
              <a:ahLst/>
              <a:cxnLst/>
              <a:rect l="l" t="t" r="r" b="b"/>
              <a:pathLst>
                <a:path w="2815" h="1369" extrusionOk="0">
                  <a:moveTo>
                    <a:pt x="2413" y="1"/>
                  </a:moveTo>
                  <a:cubicBezTo>
                    <a:pt x="1630" y="1"/>
                    <a:pt x="1017" y="320"/>
                    <a:pt x="352" y="381"/>
                  </a:cubicBezTo>
                  <a:cubicBezTo>
                    <a:pt x="1" y="381"/>
                    <a:pt x="1" y="944"/>
                    <a:pt x="282" y="1155"/>
                  </a:cubicBezTo>
                  <a:cubicBezTo>
                    <a:pt x="418" y="1291"/>
                    <a:pt x="643" y="1369"/>
                    <a:pt x="822" y="1369"/>
                  </a:cubicBezTo>
                  <a:cubicBezTo>
                    <a:pt x="921" y="1369"/>
                    <a:pt x="1006" y="1345"/>
                    <a:pt x="1056" y="1295"/>
                  </a:cubicBezTo>
                  <a:cubicBezTo>
                    <a:pt x="1548" y="803"/>
                    <a:pt x="2252" y="592"/>
                    <a:pt x="2815" y="29"/>
                  </a:cubicBezTo>
                  <a:cubicBezTo>
                    <a:pt x="2676" y="9"/>
                    <a:pt x="2542" y="1"/>
                    <a:pt x="2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24"/>
            <p:cNvSpPr/>
            <p:nvPr/>
          </p:nvSpPr>
          <p:spPr>
            <a:xfrm rot="616292">
              <a:off x="8920389" y="70547"/>
              <a:ext cx="58071" cy="28348"/>
            </a:xfrm>
            <a:custGeom>
              <a:avLst/>
              <a:gdLst/>
              <a:ahLst/>
              <a:cxnLst/>
              <a:rect l="l" t="t" r="r" b="b"/>
              <a:pathLst>
                <a:path w="2323" h="1134" extrusionOk="0">
                  <a:moveTo>
                    <a:pt x="1900" y="0"/>
                  </a:moveTo>
                  <a:cubicBezTo>
                    <a:pt x="1408" y="0"/>
                    <a:pt x="986" y="71"/>
                    <a:pt x="563" y="282"/>
                  </a:cubicBezTo>
                  <a:cubicBezTo>
                    <a:pt x="282" y="352"/>
                    <a:pt x="1" y="563"/>
                    <a:pt x="71" y="915"/>
                  </a:cubicBezTo>
                  <a:cubicBezTo>
                    <a:pt x="118" y="1102"/>
                    <a:pt x="290" y="1134"/>
                    <a:pt x="483" y="1134"/>
                  </a:cubicBezTo>
                  <a:cubicBezTo>
                    <a:pt x="579" y="1134"/>
                    <a:pt x="681" y="1126"/>
                    <a:pt x="775" y="1126"/>
                  </a:cubicBezTo>
                  <a:lnTo>
                    <a:pt x="915" y="1126"/>
                  </a:lnTo>
                  <a:cubicBezTo>
                    <a:pt x="1337" y="1126"/>
                    <a:pt x="1759" y="985"/>
                    <a:pt x="2111" y="704"/>
                  </a:cubicBezTo>
                  <a:cubicBezTo>
                    <a:pt x="2252" y="563"/>
                    <a:pt x="2322" y="422"/>
                    <a:pt x="2252" y="211"/>
                  </a:cubicBezTo>
                  <a:cubicBezTo>
                    <a:pt x="2181" y="71"/>
                    <a:pt x="2041" y="0"/>
                    <a:pt x="1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24"/>
            <p:cNvSpPr/>
            <p:nvPr/>
          </p:nvSpPr>
          <p:spPr>
            <a:xfrm rot="616292">
              <a:off x="8784324" y="26350"/>
              <a:ext cx="40472" cy="38872"/>
            </a:xfrm>
            <a:custGeom>
              <a:avLst/>
              <a:gdLst/>
              <a:ahLst/>
              <a:cxnLst/>
              <a:rect l="l" t="t" r="r" b="b"/>
              <a:pathLst>
                <a:path w="1619" h="1555" extrusionOk="0">
                  <a:moveTo>
                    <a:pt x="879" y="0"/>
                  </a:moveTo>
                  <a:cubicBezTo>
                    <a:pt x="370" y="0"/>
                    <a:pt x="1" y="465"/>
                    <a:pt x="1" y="992"/>
                  </a:cubicBezTo>
                  <a:cubicBezTo>
                    <a:pt x="1" y="1343"/>
                    <a:pt x="282" y="1554"/>
                    <a:pt x="634" y="1554"/>
                  </a:cubicBezTo>
                  <a:cubicBezTo>
                    <a:pt x="1126" y="1343"/>
                    <a:pt x="1478" y="921"/>
                    <a:pt x="1619" y="429"/>
                  </a:cubicBezTo>
                  <a:cubicBezTo>
                    <a:pt x="1549" y="7"/>
                    <a:pt x="1267" y="7"/>
                    <a:pt x="986" y="7"/>
                  </a:cubicBezTo>
                  <a:cubicBezTo>
                    <a:pt x="950" y="2"/>
                    <a:pt x="914" y="0"/>
                    <a:pt x="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24"/>
            <p:cNvSpPr/>
            <p:nvPr/>
          </p:nvSpPr>
          <p:spPr>
            <a:xfrm rot="616292">
              <a:off x="9015639" y="159254"/>
              <a:ext cx="36947" cy="40472"/>
            </a:xfrm>
            <a:custGeom>
              <a:avLst/>
              <a:gdLst/>
              <a:ahLst/>
              <a:cxnLst/>
              <a:rect l="l" t="t" r="r" b="b"/>
              <a:pathLst>
                <a:path w="1478" h="1619" extrusionOk="0">
                  <a:moveTo>
                    <a:pt x="915" y="0"/>
                  </a:moveTo>
                  <a:cubicBezTo>
                    <a:pt x="423" y="0"/>
                    <a:pt x="1" y="423"/>
                    <a:pt x="1" y="915"/>
                  </a:cubicBezTo>
                  <a:cubicBezTo>
                    <a:pt x="1" y="1267"/>
                    <a:pt x="282" y="1618"/>
                    <a:pt x="634" y="1618"/>
                  </a:cubicBezTo>
                  <a:cubicBezTo>
                    <a:pt x="1056" y="1618"/>
                    <a:pt x="1478" y="1056"/>
                    <a:pt x="1478" y="423"/>
                  </a:cubicBezTo>
                  <a:cubicBezTo>
                    <a:pt x="1478" y="141"/>
                    <a:pt x="126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24"/>
            <p:cNvSpPr/>
            <p:nvPr/>
          </p:nvSpPr>
          <p:spPr>
            <a:xfrm rot="616292">
              <a:off x="8928305" y="787492"/>
              <a:ext cx="42247" cy="33422"/>
            </a:xfrm>
            <a:custGeom>
              <a:avLst/>
              <a:gdLst/>
              <a:ahLst/>
              <a:cxnLst/>
              <a:rect l="l" t="t" r="r" b="b"/>
              <a:pathLst>
                <a:path w="1690" h="1337" extrusionOk="0">
                  <a:moveTo>
                    <a:pt x="845" y="0"/>
                  </a:moveTo>
                  <a:cubicBezTo>
                    <a:pt x="353" y="0"/>
                    <a:pt x="1" y="422"/>
                    <a:pt x="71" y="844"/>
                  </a:cubicBezTo>
                  <a:cubicBezTo>
                    <a:pt x="142" y="1266"/>
                    <a:pt x="423" y="1337"/>
                    <a:pt x="775" y="1337"/>
                  </a:cubicBezTo>
                  <a:cubicBezTo>
                    <a:pt x="1267" y="1266"/>
                    <a:pt x="1689" y="985"/>
                    <a:pt x="1619" y="703"/>
                  </a:cubicBezTo>
                  <a:cubicBezTo>
                    <a:pt x="1548" y="281"/>
                    <a:pt x="1197" y="0"/>
                    <a:pt x="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24"/>
            <p:cNvSpPr/>
            <p:nvPr/>
          </p:nvSpPr>
          <p:spPr>
            <a:xfrm rot="616292">
              <a:off x="9037144" y="1085337"/>
              <a:ext cx="45747" cy="39272"/>
            </a:xfrm>
            <a:custGeom>
              <a:avLst/>
              <a:gdLst/>
              <a:ahLst/>
              <a:cxnLst/>
              <a:rect l="l" t="t" r="r" b="b"/>
              <a:pathLst>
                <a:path w="1830" h="1571" extrusionOk="0">
                  <a:moveTo>
                    <a:pt x="1419" y="0"/>
                  </a:moveTo>
                  <a:cubicBezTo>
                    <a:pt x="1347" y="0"/>
                    <a:pt x="1272" y="18"/>
                    <a:pt x="1197" y="55"/>
                  </a:cubicBezTo>
                  <a:cubicBezTo>
                    <a:pt x="986" y="266"/>
                    <a:pt x="704" y="407"/>
                    <a:pt x="352" y="618"/>
                  </a:cubicBezTo>
                  <a:cubicBezTo>
                    <a:pt x="71" y="688"/>
                    <a:pt x="1" y="1110"/>
                    <a:pt x="212" y="1321"/>
                  </a:cubicBezTo>
                  <a:cubicBezTo>
                    <a:pt x="291" y="1480"/>
                    <a:pt x="459" y="1571"/>
                    <a:pt x="628" y="1571"/>
                  </a:cubicBezTo>
                  <a:cubicBezTo>
                    <a:pt x="760" y="1571"/>
                    <a:pt x="893" y="1515"/>
                    <a:pt x="986" y="1392"/>
                  </a:cubicBezTo>
                  <a:cubicBezTo>
                    <a:pt x="1197" y="1181"/>
                    <a:pt x="1408" y="970"/>
                    <a:pt x="1619" y="759"/>
                  </a:cubicBezTo>
                  <a:cubicBezTo>
                    <a:pt x="1759" y="688"/>
                    <a:pt x="1830" y="477"/>
                    <a:pt x="1830" y="337"/>
                  </a:cubicBezTo>
                  <a:cubicBezTo>
                    <a:pt x="1778" y="131"/>
                    <a:pt x="1614" y="0"/>
                    <a:pt x="1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24"/>
            <p:cNvSpPr/>
            <p:nvPr/>
          </p:nvSpPr>
          <p:spPr>
            <a:xfrm rot="616292">
              <a:off x="9093190" y="136922"/>
              <a:ext cx="35197" cy="37672"/>
            </a:xfrm>
            <a:custGeom>
              <a:avLst/>
              <a:gdLst/>
              <a:ahLst/>
              <a:cxnLst/>
              <a:rect l="l" t="t" r="r" b="b"/>
              <a:pathLst>
                <a:path w="1408" h="1507" extrusionOk="0">
                  <a:moveTo>
                    <a:pt x="958" y="1"/>
                  </a:moveTo>
                  <a:cubicBezTo>
                    <a:pt x="919" y="1"/>
                    <a:pt x="881" y="6"/>
                    <a:pt x="845" y="19"/>
                  </a:cubicBezTo>
                  <a:cubicBezTo>
                    <a:pt x="353" y="89"/>
                    <a:pt x="1" y="441"/>
                    <a:pt x="1" y="933"/>
                  </a:cubicBezTo>
                  <a:cubicBezTo>
                    <a:pt x="1" y="1248"/>
                    <a:pt x="227" y="1507"/>
                    <a:pt x="526" y="1507"/>
                  </a:cubicBezTo>
                  <a:cubicBezTo>
                    <a:pt x="561" y="1507"/>
                    <a:pt x="597" y="1503"/>
                    <a:pt x="634" y="1496"/>
                  </a:cubicBezTo>
                  <a:cubicBezTo>
                    <a:pt x="1056" y="1285"/>
                    <a:pt x="1408" y="863"/>
                    <a:pt x="1408" y="370"/>
                  </a:cubicBezTo>
                  <a:cubicBezTo>
                    <a:pt x="1349" y="137"/>
                    <a:pt x="1146" y="1"/>
                    <a:pt x="9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24"/>
            <p:cNvSpPr/>
            <p:nvPr/>
          </p:nvSpPr>
          <p:spPr>
            <a:xfrm rot="616292">
              <a:off x="8953737" y="206654"/>
              <a:ext cx="33422" cy="36972"/>
            </a:xfrm>
            <a:custGeom>
              <a:avLst/>
              <a:gdLst/>
              <a:ahLst/>
              <a:cxnLst/>
              <a:rect l="l" t="t" r="r" b="b"/>
              <a:pathLst>
                <a:path w="1337" h="1479" extrusionOk="0">
                  <a:moveTo>
                    <a:pt x="844" y="1"/>
                  </a:moveTo>
                  <a:cubicBezTo>
                    <a:pt x="422" y="1"/>
                    <a:pt x="0" y="423"/>
                    <a:pt x="0" y="915"/>
                  </a:cubicBezTo>
                  <a:cubicBezTo>
                    <a:pt x="0" y="1197"/>
                    <a:pt x="211" y="1478"/>
                    <a:pt x="563" y="1478"/>
                  </a:cubicBezTo>
                  <a:cubicBezTo>
                    <a:pt x="985" y="1478"/>
                    <a:pt x="1337" y="915"/>
                    <a:pt x="1266" y="423"/>
                  </a:cubicBezTo>
                  <a:cubicBezTo>
                    <a:pt x="1337" y="212"/>
                    <a:pt x="1126" y="1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24"/>
            <p:cNvSpPr/>
            <p:nvPr/>
          </p:nvSpPr>
          <p:spPr>
            <a:xfrm rot="616292">
              <a:off x="8506995" y="66252"/>
              <a:ext cx="33447" cy="36947"/>
            </a:xfrm>
            <a:custGeom>
              <a:avLst/>
              <a:gdLst/>
              <a:ahLst/>
              <a:cxnLst/>
              <a:rect l="l" t="t" r="r" b="b"/>
              <a:pathLst>
                <a:path w="1338" h="1478" extrusionOk="0">
                  <a:moveTo>
                    <a:pt x="634" y="1"/>
                  </a:moveTo>
                  <a:cubicBezTo>
                    <a:pt x="282" y="71"/>
                    <a:pt x="1" y="423"/>
                    <a:pt x="71" y="774"/>
                  </a:cubicBezTo>
                  <a:cubicBezTo>
                    <a:pt x="142" y="1196"/>
                    <a:pt x="423" y="1478"/>
                    <a:pt x="845" y="1478"/>
                  </a:cubicBezTo>
                  <a:cubicBezTo>
                    <a:pt x="1126" y="1478"/>
                    <a:pt x="1337" y="1196"/>
                    <a:pt x="1267" y="845"/>
                  </a:cubicBezTo>
                  <a:cubicBezTo>
                    <a:pt x="1267" y="35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24"/>
            <p:cNvSpPr/>
            <p:nvPr/>
          </p:nvSpPr>
          <p:spPr>
            <a:xfrm rot="616292">
              <a:off x="9053870" y="964531"/>
              <a:ext cx="29923" cy="35647"/>
            </a:xfrm>
            <a:custGeom>
              <a:avLst/>
              <a:gdLst/>
              <a:ahLst/>
              <a:cxnLst/>
              <a:rect l="l" t="t" r="r" b="b"/>
              <a:pathLst>
                <a:path w="1197" h="1426" extrusionOk="0">
                  <a:moveTo>
                    <a:pt x="817" y="0"/>
                  </a:moveTo>
                  <a:cubicBezTo>
                    <a:pt x="779" y="0"/>
                    <a:pt x="740" y="6"/>
                    <a:pt x="704" y="18"/>
                  </a:cubicBezTo>
                  <a:cubicBezTo>
                    <a:pt x="282" y="159"/>
                    <a:pt x="1" y="581"/>
                    <a:pt x="71" y="1003"/>
                  </a:cubicBezTo>
                  <a:cubicBezTo>
                    <a:pt x="71" y="1285"/>
                    <a:pt x="212" y="1425"/>
                    <a:pt x="493" y="1425"/>
                  </a:cubicBezTo>
                  <a:cubicBezTo>
                    <a:pt x="915" y="1285"/>
                    <a:pt x="1197" y="862"/>
                    <a:pt x="1197" y="370"/>
                  </a:cubicBezTo>
                  <a:cubicBezTo>
                    <a:pt x="1197" y="137"/>
                    <a:pt x="1004" y="0"/>
                    <a:pt x="8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24"/>
            <p:cNvSpPr/>
            <p:nvPr/>
          </p:nvSpPr>
          <p:spPr>
            <a:xfrm rot="616292">
              <a:off x="8963533" y="27391"/>
              <a:ext cx="31673" cy="30598"/>
            </a:xfrm>
            <a:custGeom>
              <a:avLst/>
              <a:gdLst/>
              <a:ahLst/>
              <a:cxnLst/>
              <a:rect l="l" t="t" r="r" b="b"/>
              <a:pathLst>
                <a:path w="1267" h="1224" extrusionOk="0">
                  <a:moveTo>
                    <a:pt x="672" y="0"/>
                  </a:moveTo>
                  <a:cubicBezTo>
                    <a:pt x="636" y="0"/>
                    <a:pt x="600" y="5"/>
                    <a:pt x="563" y="14"/>
                  </a:cubicBezTo>
                  <a:cubicBezTo>
                    <a:pt x="212" y="84"/>
                    <a:pt x="1" y="436"/>
                    <a:pt x="71" y="788"/>
                  </a:cubicBezTo>
                  <a:cubicBezTo>
                    <a:pt x="132" y="1032"/>
                    <a:pt x="299" y="1223"/>
                    <a:pt x="527" y="1223"/>
                  </a:cubicBezTo>
                  <a:cubicBezTo>
                    <a:pt x="561" y="1223"/>
                    <a:pt x="597" y="1219"/>
                    <a:pt x="634" y="1210"/>
                  </a:cubicBezTo>
                  <a:cubicBezTo>
                    <a:pt x="986" y="1139"/>
                    <a:pt x="1267" y="858"/>
                    <a:pt x="1197" y="506"/>
                  </a:cubicBezTo>
                  <a:cubicBezTo>
                    <a:pt x="1135" y="200"/>
                    <a:pt x="914" y="0"/>
                    <a:pt x="6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24"/>
            <p:cNvSpPr/>
            <p:nvPr/>
          </p:nvSpPr>
          <p:spPr>
            <a:xfrm rot="616292">
              <a:off x="9104390" y="985619"/>
              <a:ext cx="31673" cy="27948"/>
            </a:xfrm>
            <a:custGeom>
              <a:avLst/>
              <a:gdLst/>
              <a:ahLst/>
              <a:cxnLst/>
              <a:rect l="l" t="t" r="r" b="b"/>
              <a:pathLst>
                <a:path w="1267" h="1118" extrusionOk="0">
                  <a:moveTo>
                    <a:pt x="811" y="1"/>
                  </a:moveTo>
                  <a:cubicBezTo>
                    <a:pt x="754" y="1"/>
                    <a:pt x="693" y="15"/>
                    <a:pt x="633" y="45"/>
                  </a:cubicBezTo>
                  <a:cubicBezTo>
                    <a:pt x="282" y="45"/>
                    <a:pt x="0" y="396"/>
                    <a:pt x="70" y="748"/>
                  </a:cubicBezTo>
                  <a:cubicBezTo>
                    <a:pt x="70" y="981"/>
                    <a:pt x="264" y="1118"/>
                    <a:pt x="530" y="1118"/>
                  </a:cubicBezTo>
                  <a:cubicBezTo>
                    <a:pt x="585" y="1118"/>
                    <a:pt x="643" y="1112"/>
                    <a:pt x="704" y="1100"/>
                  </a:cubicBezTo>
                  <a:cubicBezTo>
                    <a:pt x="985" y="1030"/>
                    <a:pt x="1266" y="819"/>
                    <a:pt x="1196" y="467"/>
                  </a:cubicBezTo>
                  <a:cubicBezTo>
                    <a:pt x="1196" y="190"/>
                    <a:pt x="1022" y="1"/>
                    <a:pt x="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24"/>
            <p:cNvSpPr/>
            <p:nvPr/>
          </p:nvSpPr>
          <p:spPr>
            <a:xfrm rot="616292">
              <a:off x="9025067" y="558631"/>
              <a:ext cx="31698" cy="26748"/>
            </a:xfrm>
            <a:custGeom>
              <a:avLst/>
              <a:gdLst/>
              <a:ahLst/>
              <a:cxnLst/>
              <a:rect l="l" t="t" r="r" b="b"/>
              <a:pathLst>
                <a:path w="1268" h="1070" extrusionOk="0">
                  <a:moveTo>
                    <a:pt x="704" y="0"/>
                  </a:moveTo>
                  <a:cubicBezTo>
                    <a:pt x="353" y="0"/>
                    <a:pt x="1" y="352"/>
                    <a:pt x="1" y="704"/>
                  </a:cubicBezTo>
                  <a:cubicBezTo>
                    <a:pt x="1" y="887"/>
                    <a:pt x="159" y="1069"/>
                    <a:pt x="339" y="1069"/>
                  </a:cubicBezTo>
                  <a:cubicBezTo>
                    <a:pt x="366" y="1069"/>
                    <a:pt x="395" y="1065"/>
                    <a:pt x="423" y="1056"/>
                  </a:cubicBezTo>
                  <a:cubicBezTo>
                    <a:pt x="704" y="1056"/>
                    <a:pt x="1267" y="634"/>
                    <a:pt x="1267" y="352"/>
                  </a:cubicBezTo>
                  <a:cubicBezTo>
                    <a:pt x="1197" y="0"/>
                    <a:pt x="986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24"/>
            <p:cNvSpPr/>
            <p:nvPr/>
          </p:nvSpPr>
          <p:spPr>
            <a:xfrm rot="616292">
              <a:off x="8661822" y="216724"/>
              <a:ext cx="31673" cy="26423"/>
            </a:xfrm>
            <a:custGeom>
              <a:avLst/>
              <a:gdLst/>
              <a:ahLst/>
              <a:cxnLst/>
              <a:rect l="l" t="t" r="r" b="b"/>
              <a:pathLst>
                <a:path w="1267" h="1057" extrusionOk="0">
                  <a:moveTo>
                    <a:pt x="563" y="1"/>
                  </a:moveTo>
                  <a:cubicBezTo>
                    <a:pt x="211" y="71"/>
                    <a:pt x="0" y="212"/>
                    <a:pt x="71" y="564"/>
                  </a:cubicBezTo>
                  <a:cubicBezTo>
                    <a:pt x="71" y="915"/>
                    <a:pt x="352" y="1056"/>
                    <a:pt x="704" y="1056"/>
                  </a:cubicBezTo>
                  <a:cubicBezTo>
                    <a:pt x="985" y="915"/>
                    <a:pt x="1267" y="845"/>
                    <a:pt x="1267" y="423"/>
                  </a:cubicBezTo>
                  <a:cubicBezTo>
                    <a:pt x="1196" y="1"/>
                    <a:pt x="84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24"/>
            <p:cNvSpPr/>
            <p:nvPr/>
          </p:nvSpPr>
          <p:spPr>
            <a:xfrm rot="616292">
              <a:off x="9091405" y="448629"/>
              <a:ext cx="26398" cy="25198"/>
            </a:xfrm>
            <a:custGeom>
              <a:avLst/>
              <a:gdLst/>
              <a:ahLst/>
              <a:cxnLst/>
              <a:rect l="l" t="t" r="r" b="b"/>
              <a:pathLst>
                <a:path w="1056" h="1008" extrusionOk="0">
                  <a:moveTo>
                    <a:pt x="580" y="0"/>
                  </a:moveTo>
                  <a:cubicBezTo>
                    <a:pt x="551" y="0"/>
                    <a:pt x="522" y="4"/>
                    <a:pt x="493" y="11"/>
                  </a:cubicBezTo>
                  <a:cubicBezTo>
                    <a:pt x="211" y="11"/>
                    <a:pt x="0" y="152"/>
                    <a:pt x="0" y="504"/>
                  </a:cubicBezTo>
                  <a:cubicBezTo>
                    <a:pt x="0" y="755"/>
                    <a:pt x="282" y="1007"/>
                    <a:pt x="542" y="1007"/>
                  </a:cubicBezTo>
                  <a:cubicBezTo>
                    <a:pt x="573" y="1007"/>
                    <a:pt x="604" y="1004"/>
                    <a:pt x="633" y="996"/>
                  </a:cubicBezTo>
                  <a:cubicBezTo>
                    <a:pt x="915" y="996"/>
                    <a:pt x="1055" y="785"/>
                    <a:pt x="1055" y="574"/>
                  </a:cubicBezTo>
                  <a:cubicBezTo>
                    <a:pt x="1055" y="259"/>
                    <a:pt x="830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24"/>
            <p:cNvSpPr/>
            <p:nvPr/>
          </p:nvSpPr>
          <p:spPr>
            <a:xfrm rot="616292">
              <a:off x="8877383" y="277889"/>
              <a:ext cx="26398" cy="26398"/>
            </a:xfrm>
            <a:custGeom>
              <a:avLst/>
              <a:gdLst/>
              <a:ahLst/>
              <a:cxnLst/>
              <a:rect l="l" t="t" r="r" b="b"/>
              <a:pathLst>
                <a:path w="1056" h="1056" extrusionOk="0">
                  <a:moveTo>
                    <a:pt x="634" y="1"/>
                  </a:moveTo>
                  <a:cubicBezTo>
                    <a:pt x="282" y="1"/>
                    <a:pt x="1" y="352"/>
                    <a:pt x="1" y="704"/>
                  </a:cubicBezTo>
                  <a:cubicBezTo>
                    <a:pt x="1" y="915"/>
                    <a:pt x="141" y="1056"/>
                    <a:pt x="352" y="1056"/>
                  </a:cubicBezTo>
                  <a:cubicBezTo>
                    <a:pt x="704" y="985"/>
                    <a:pt x="986" y="704"/>
                    <a:pt x="1056" y="352"/>
                  </a:cubicBezTo>
                  <a:cubicBezTo>
                    <a:pt x="986" y="141"/>
                    <a:pt x="84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24"/>
            <p:cNvSpPr/>
            <p:nvPr/>
          </p:nvSpPr>
          <p:spPr>
            <a:xfrm rot="616292">
              <a:off x="9093167" y="1198460"/>
              <a:ext cx="22898" cy="26748"/>
            </a:xfrm>
            <a:custGeom>
              <a:avLst/>
              <a:gdLst/>
              <a:ahLst/>
              <a:cxnLst/>
              <a:rect l="l" t="t" r="r" b="b"/>
              <a:pathLst>
                <a:path w="916" h="1070" extrusionOk="0">
                  <a:moveTo>
                    <a:pt x="499" y="1"/>
                  </a:moveTo>
                  <a:cubicBezTo>
                    <a:pt x="456" y="1"/>
                    <a:pt x="407" y="5"/>
                    <a:pt x="353" y="14"/>
                  </a:cubicBezTo>
                  <a:cubicBezTo>
                    <a:pt x="1" y="14"/>
                    <a:pt x="1" y="366"/>
                    <a:pt x="1" y="577"/>
                  </a:cubicBezTo>
                  <a:cubicBezTo>
                    <a:pt x="71" y="858"/>
                    <a:pt x="1" y="1070"/>
                    <a:pt x="423" y="1070"/>
                  </a:cubicBezTo>
                  <a:cubicBezTo>
                    <a:pt x="775" y="1070"/>
                    <a:pt x="915" y="788"/>
                    <a:pt x="915" y="507"/>
                  </a:cubicBezTo>
                  <a:cubicBezTo>
                    <a:pt x="854" y="200"/>
                    <a:pt x="793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24"/>
            <p:cNvSpPr/>
            <p:nvPr/>
          </p:nvSpPr>
          <p:spPr>
            <a:xfrm rot="616292">
              <a:off x="8768581" y="336339"/>
              <a:ext cx="26398" cy="25548"/>
            </a:xfrm>
            <a:custGeom>
              <a:avLst/>
              <a:gdLst/>
              <a:ahLst/>
              <a:cxnLst/>
              <a:rect l="l" t="t" r="r" b="b"/>
              <a:pathLst>
                <a:path w="1056" h="1022" extrusionOk="0">
                  <a:moveTo>
                    <a:pt x="604" y="1"/>
                  </a:moveTo>
                  <a:cubicBezTo>
                    <a:pt x="568" y="1"/>
                    <a:pt x="530" y="6"/>
                    <a:pt x="493" y="19"/>
                  </a:cubicBezTo>
                  <a:cubicBezTo>
                    <a:pt x="212" y="89"/>
                    <a:pt x="1" y="441"/>
                    <a:pt x="71" y="722"/>
                  </a:cubicBezTo>
                  <a:cubicBezTo>
                    <a:pt x="71" y="896"/>
                    <a:pt x="214" y="1022"/>
                    <a:pt x="382" y="1022"/>
                  </a:cubicBezTo>
                  <a:cubicBezTo>
                    <a:pt x="418" y="1022"/>
                    <a:pt x="456" y="1016"/>
                    <a:pt x="493" y="1004"/>
                  </a:cubicBezTo>
                  <a:cubicBezTo>
                    <a:pt x="845" y="933"/>
                    <a:pt x="1056" y="582"/>
                    <a:pt x="985" y="300"/>
                  </a:cubicBezTo>
                  <a:cubicBezTo>
                    <a:pt x="928" y="127"/>
                    <a:pt x="774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24"/>
            <p:cNvSpPr/>
            <p:nvPr/>
          </p:nvSpPr>
          <p:spPr>
            <a:xfrm rot="616292">
              <a:off x="8977019" y="390136"/>
              <a:ext cx="24648" cy="23573"/>
            </a:xfrm>
            <a:custGeom>
              <a:avLst/>
              <a:gdLst/>
              <a:ahLst/>
              <a:cxnLst/>
              <a:rect l="l" t="t" r="r" b="b"/>
              <a:pathLst>
                <a:path w="986" h="943" extrusionOk="0">
                  <a:moveTo>
                    <a:pt x="463" y="0"/>
                  </a:moveTo>
                  <a:cubicBezTo>
                    <a:pt x="427" y="0"/>
                    <a:pt x="390" y="5"/>
                    <a:pt x="353" y="14"/>
                  </a:cubicBezTo>
                  <a:cubicBezTo>
                    <a:pt x="71" y="84"/>
                    <a:pt x="1" y="295"/>
                    <a:pt x="1" y="506"/>
                  </a:cubicBezTo>
                  <a:cubicBezTo>
                    <a:pt x="62" y="751"/>
                    <a:pt x="229" y="942"/>
                    <a:pt x="457" y="942"/>
                  </a:cubicBezTo>
                  <a:cubicBezTo>
                    <a:pt x="491" y="942"/>
                    <a:pt x="527" y="938"/>
                    <a:pt x="564" y="928"/>
                  </a:cubicBezTo>
                  <a:cubicBezTo>
                    <a:pt x="845" y="928"/>
                    <a:pt x="986" y="788"/>
                    <a:pt x="986" y="436"/>
                  </a:cubicBezTo>
                  <a:cubicBezTo>
                    <a:pt x="925" y="192"/>
                    <a:pt x="704" y="0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24"/>
            <p:cNvSpPr/>
            <p:nvPr/>
          </p:nvSpPr>
          <p:spPr>
            <a:xfrm rot="616292">
              <a:off x="8923640" y="201458"/>
              <a:ext cx="22898" cy="23348"/>
            </a:xfrm>
            <a:custGeom>
              <a:avLst/>
              <a:gdLst/>
              <a:ahLst/>
              <a:cxnLst/>
              <a:rect l="l" t="t" r="r" b="b"/>
              <a:pathLst>
                <a:path w="916" h="934" extrusionOk="0">
                  <a:moveTo>
                    <a:pt x="476" y="0"/>
                  </a:moveTo>
                  <a:cubicBezTo>
                    <a:pt x="252" y="0"/>
                    <a:pt x="34" y="178"/>
                    <a:pt x="71" y="512"/>
                  </a:cubicBezTo>
                  <a:cubicBezTo>
                    <a:pt x="1" y="723"/>
                    <a:pt x="282" y="934"/>
                    <a:pt x="493" y="934"/>
                  </a:cubicBezTo>
                  <a:cubicBezTo>
                    <a:pt x="775" y="863"/>
                    <a:pt x="915" y="652"/>
                    <a:pt x="915" y="441"/>
                  </a:cubicBezTo>
                  <a:cubicBezTo>
                    <a:pt x="882" y="142"/>
                    <a:pt x="676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24"/>
            <p:cNvSpPr/>
            <p:nvPr/>
          </p:nvSpPr>
          <p:spPr>
            <a:xfrm rot="616292">
              <a:off x="9082086" y="88952"/>
              <a:ext cx="22898" cy="18399"/>
            </a:xfrm>
            <a:custGeom>
              <a:avLst/>
              <a:gdLst/>
              <a:ahLst/>
              <a:cxnLst/>
              <a:rect l="l" t="t" r="r" b="b"/>
              <a:pathLst>
                <a:path w="916" h="736" extrusionOk="0">
                  <a:moveTo>
                    <a:pt x="464" y="1"/>
                  </a:moveTo>
                  <a:cubicBezTo>
                    <a:pt x="427" y="1"/>
                    <a:pt x="390" y="6"/>
                    <a:pt x="352" y="19"/>
                  </a:cubicBezTo>
                  <a:cubicBezTo>
                    <a:pt x="141" y="19"/>
                    <a:pt x="1" y="160"/>
                    <a:pt x="1" y="300"/>
                  </a:cubicBezTo>
                  <a:cubicBezTo>
                    <a:pt x="1" y="545"/>
                    <a:pt x="213" y="736"/>
                    <a:pt x="453" y="736"/>
                  </a:cubicBezTo>
                  <a:cubicBezTo>
                    <a:pt x="489" y="736"/>
                    <a:pt x="526" y="732"/>
                    <a:pt x="563" y="722"/>
                  </a:cubicBezTo>
                  <a:cubicBezTo>
                    <a:pt x="774" y="722"/>
                    <a:pt x="915" y="582"/>
                    <a:pt x="915" y="300"/>
                  </a:cubicBezTo>
                  <a:cubicBezTo>
                    <a:pt x="799" y="127"/>
                    <a:pt x="636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269" name="Google Shape;13269;p24"/>
            <p:cNvGrpSpPr/>
            <p:nvPr/>
          </p:nvGrpSpPr>
          <p:grpSpPr>
            <a:xfrm>
              <a:off x="8698918" y="109383"/>
              <a:ext cx="220556" cy="222333"/>
              <a:chOff x="5111275" y="1926900"/>
              <a:chExt cx="55525" cy="55975"/>
            </a:xfrm>
          </p:grpSpPr>
          <p:sp>
            <p:nvSpPr>
              <p:cNvPr id="13270" name="Google Shape;13270;p24"/>
              <p:cNvSpPr/>
              <p:nvPr/>
            </p:nvSpPr>
            <p:spPr>
              <a:xfrm>
                <a:off x="5111275" y="1926900"/>
                <a:ext cx="55525" cy="559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2239" extrusionOk="0">
                    <a:moveTo>
                      <a:pt x="1332" y="1"/>
                    </a:moveTo>
                    <a:cubicBezTo>
                      <a:pt x="1252" y="1"/>
                      <a:pt x="1164" y="36"/>
                      <a:pt x="1110" y="98"/>
                    </a:cubicBezTo>
                    <a:lnTo>
                      <a:pt x="1030" y="205"/>
                    </a:lnTo>
                    <a:cubicBezTo>
                      <a:pt x="968" y="285"/>
                      <a:pt x="933" y="382"/>
                      <a:pt x="933" y="480"/>
                    </a:cubicBezTo>
                    <a:lnTo>
                      <a:pt x="933" y="622"/>
                    </a:lnTo>
                    <a:cubicBezTo>
                      <a:pt x="933" y="676"/>
                      <a:pt x="968" y="729"/>
                      <a:pt x="1013" y="747"/>
                    </a:cubicBezTo>
                    <a:cubicBezTo>
                      <a:pt x="1039" y="764"/>
                      <a:pt x="1057" y="791"/>
                      <a:pt x="1057" y="827"/>
                    </a:cubicBezTo>
                    <a:lnTo>
                      <a:pt x="1057" y="880"/>
                    </a:lnTo>
                    <a:cubicBezTo>
                      <a:pt x="1057" y="898"/>
                      <a:pt x="1048" y="915"/>
                      <a:pt x="1030" y="924"/>
                    </a:cubicBezTo>
                    <a:lnTo>
                      <a:pt x="977" y="942"/>
                    </a:lnTo>
                    <a:cubicBezTo>
                      <a:pt x="970" y="944"/>
                      <a:pt x="963" y="946"/>
                      <a:pt x="958" y="946"/>
                    </a:cubicBezTo>
                    <a:cubicBezTo>
                      <a:pt x="941" y="946"/>
                      <a:pt x="930" y="937"/>
                      <a:pt x="924" y="924"/>
                    </a:cubicBezTo>
                    <a:lnTo>
                      <a:pt x="897" y="880"/>
                    </a:lnTo>
                    <a:cubicBezTo>
                      <a:pt x="879" y="853"/>
                      <a:pt x="879" y="818"/>
                      <a:pt x="897" y="791"/>
                    </a:cubicBezTo>
                    <a:cubicBezTo>
                      <a:pt x="924" y="747"/>
                      <a:pt x="924" y="684"/>
                      <a:pt x="897" y="640"/>
                    </a:cubicBezTo>
                    <a:lnTo>
                      <a:pt x="826" y="516"/>
                    </a:lnTo>
                    <a:cubicBezTo>
                      <a:pt x="773" y="436"/>
                      <a:pt x="693" y="365"/>
                      <a:pt x="604" y="329"/>
                    </a:cubicBezTo>
                    <a:lnTo>
                      <a:pt x="480" y="285"/>
                    </a:lnTo>
                    <a:cubicBezTo>
                      <a:pt x="451" y="275"/>
                      <a:pt x="421" y="270"/>
                      <a:pt x="391" y="270"/>
                    </a:cubicBezTo>
                    <a:cubicBezTo>
                      <a:pt x="338" y="270"/>
                      <a:pt x="285" y="286"/>
                      <a:pt x="240" y="320"/>
                    </a:cubicBezTo>
                    <a:lnTo>
                      <a:pt x="222" y="329"/>
                    </a:lnTo>
                    <a:cubicBezTo>
                      <a:pt x="204" y="347"/>
                      <a:pt x="187" y="356"/>
                      <a:pt x="178" y="374"/>
                    </a:cubicBezTo>
                    <a:cubicBezTo>
                      <a:pt x="160" y="391"/>
                      <a:pt x="151" y="409"/>
                      <a:pt x="142" y="427"/>
                    </a:cubicBezTo>
                    <a:lnTo>
                      <a:pt x="124" y="445"/>
                    </a:lnTo>
                    <a:cubicBezTo>
                      <a:pt x="89" y="516"/>
                      <a:pt x="80" y="605"/>
                      <a:pt x="116" y="684"/>
                    </a:cubicBezTo>
                    <a:lnTo>
                      <a:pt x="178" y="800"/>
                    </a:lnTo>
                    <a:cubicBezTo>
                      <a:pt x="222" y="889"/>
                      <a:pt x="293" y="969"/>
                      <a:pt x="391" y="1004"/>
                    </a:cubicBezTo>
                    <a:lnTo>
                      <a:pt x="515" y="1066"/>
                    </a:lnTo>
                    <a:cubicBezTo>
                      <a:pt x="534" y="1078"/>
                      <a:pt x="555" y="1082"/>
                      <a:pt x="577" y="1082"/>
                    </a:cubicBezTo>
                    <a:cubicBezTo>
                      <a:pt x="607" y="1082"/>
                      <a:pt x="637" y="1073"/>
                      <a:pt x="657" y="1057"/>
                    </a:cubicBezTo>
                    <a:cubicBezTo>
                      <a:pt x="674" y="1047"/>
                      <a:pt x="694" y="1039"/>
                      <a:pt x="715" y="1039"/>
                    </a:cubicBezTo>
                    <a:cubicBezTo>
                      <a:pt x="728" y="1039"/>
                      <a:pt x="741" y="1042"/>
                      <a:pt x="755" y="1049"/>
                    </a:cubicBezTo>
                    <a:lnTo>
                      <a:pt x="799" y="1066"/>
                    </a:lnTo>
                    <a:cubicBezTo>
                      <a:pt x="817" y="1075"/>
                      <a:pt x="826" y="1093"/>
                      <a:pt x="826" y="1111"/>
                    </a:cubicBezTo>
                    <a:lnTo>
                      <a:pt x="826" y="1129"/>
                    </a:lnTo>
                    <a:cubicBezTo>
                      <a:pt x="826" y="1146"/>
                      <a:pt x="808" y="1164"/>
                      <a:pt x="791" y="1164"/>
                    </a:cubicBezTo>
                    <a:lnTo>
                      <a:pt x="737" y="1182"/>
                    </a:lnTo>
                    <a:cubicBezTo>
                      <a:pt x="731" y="1184"/>
                      <a:pt x="723" y="1185"/>
                      <a:pt x="716" y="1185"/>
                    </a:cubicBezTo>
                    <a:cubicBezTo>
                      <a:pt x="693" y="1185"/>
                      <a:pt x="668" y="1175"/>
                      <a:pt x="648" y="1155"/>
                    </a:cubicBezTo>
                    <a:cubicBezTo>
                      <a:pt x="621" y="1128"/>
                      <a:pt x="584" y="1116"/>
                      <a:pt x="544" y="1116"/>
                    </a:cubicBezTo>
                    <a:cubicBezTo>
                      <a:pt x="531" y="1116"/>
                      <a:pt x="519" y="1118"/>
                      <a:pt x="506" y="1120"/>
                    </a:cubicBezTo>
                    <a:lnTo>
                      <a:pt x="373" y="1155"/>
                    </a:lnTo>
                    <a:cubicBezTo>
                      <a:pt x="275" y="1191"/>
                      <a:pt x="195" y="1244"/>
                      <a:pt x="133" y="1333"/>
                    </a:cubicBezTo>
                    <a:lnTo>
                      <a:pt x="62" y="1439"/>
                    </a:lnTo>
                    <a:cubicBezTo>
                      <a:pt x="9" y="1510"/>
                      <a:pt x="0" y="1599"/>
                      <a:pt x="27" y="1679"/>
                    </a:cubicBezTo>
                    <a:lnTo>
                      <a:pt x="36" y="1697"/>
                    </a:lnTo>
                    <a:cubicBezTo>
                      <a:pt x="44" y="1724"/>
                      <a:pt x="53" y="1741"/>
                      <a:pt x="62" y="1759"/>
                    </a:cubicBezTo>
                    <a:cubicBezTo>
                      <a:pt x="71" y="1777"/>
                      <a:pt x="89" y="1795"/>
                      <a:pt x="107" y="1804"/>
                    </a:cubicBezTo>
                    <a:lnTo>
                      <a:pt x="116" y="1821"/>
                    </a:lnTo>
                    <a:cubicBezTo>
                      <a:pt x="165" y="1871"/>
                      <a:pt x="231" y="1898"/>
                      <a:pt x="297" y="1898"/>
                    </a:cubicBezTo>
                    <a:cubicBezTo>
                      <a:pt x="313" y="1898"/>
                      <a:pt x="330" y="1896"/>
                      <a:pt x="346" y="1892"/>
                    </a:cubicBezTo>
                    <a:lnTo>
                      <a:pt x="480" y="1866"/>
                    </a:lnTo>
                    <a:cubicBezTo>
                      <a:pt x="577" y="1848"/>
                      <a:pt x="666" y="1795"/>
                      <a:pt x="728" y="1724"/>
                    </a:cubicBezTo>
                    <a:lnTo>
                      <a:pt x="826" y="1608"/>
                    </a:lnTo>
                    <a:cubicBezTo>
                      <a:pt x="853" y="1564"/>
                      <a:pt x="862" y="1510"/>
                      <a:pt x="853" y="1466"/>
                    </a:cubicBezTo>
                    <a:cubicBezTo>
                      <a:pt x="835" y="1431"/>
                      <a:pt x="844" y="1395"/>
                      <a:pt x="862" y="1368"/>
                    </a:cubicBezTo>
                    <a:lnTo>
                      <a:pt x="906" y="1324"/>
                    </a:lnTo>
                    <a:cubicBezTo>
                      <a:pt x="915" y="1315"/>
                      <a:pt x="924" y="1306"/>
                      <a:pt x="941" y="1306"/>
                    </a:cubicBezTo>
                    <a:lnTo>
                      <a:pt x="977" y="1306"/>
                    </a:lnTo>
                    <a:cubicBezTo>
                      <a:pt x="1004" y="1306"/>
                      <a:pt x="1021" y="1333"/>
                      <a:pt x="1021" y="1359"/>
                    </a:cubicBezTo>
                    <a:lnTo>
                      <a:pt x="1021" y="1395"/>
                    </a:lnTo>
                    <a:cubicBezTo>
                      <a:pt x="1013" y="1431"/>
                      <a:pt x="995" y="1457"/>
                      <a:pt x="968" y="1475"/>
                    </a:cubicBezTo>
                    <a:cubicBezTo>
                      <a:pt x="924" y="1493"/>
                      <a:pt x="888" y="1537"/>
                      <a:pt x="888" y="1590"/>
                    </a:cubicBezTo>
                    <a:lnTo>
                      <a:pt x="879" y="1733"/>
                    </a:lnTo>
                    <a:cubicBezTo>
                      <a:pt x="870" y="1839"/>
                      <a:pt x="897" y="1937"/>
                      <a:pt x="959" y="2017"/>
                    </a:cubicBezTo>
                    <a:lnTo>
                      <a:pt x="1030" y="2132"/>
                    </a:lnTo>
                    <a:cubicBezTo>
                      <a:pt x="1084" y="2203"/>
                      <a:pt x="1164" y="2239"/>
                      <a:pt x="1252" y="2239"/>
                    </a:cubicBezTo>
                    <a:lnTo>
                      <a:pt x="1270" y="2239"/>
                    </a:lnTo>
                    <a:cubicBezTo>
                      <a:pt x="1297" y="2239"/>
                      <a:pt x="1315" y="2239"/>
                      <a:pt x="1332" y="2230"/>
                    </a:cubicBezTo>
                    <a:cubicBezTo>
                      <a:pt x="1359" y="2230"/>
                      <a:pt x="1377" y="2221"/>
                      <a:pt x="1394" y="2212"/>
                    </a:cubicBezTo>
                    <a:lnTo>
                      <a:pt x="1412" y="2203"/>
                    </a:lnTo>
                    <a:cubicBezTo>
                      <a:pt x="1492" y="2168"/>
                      <a:pt x="1545" y="2088"/>
                      <a:pt x="1554" y="2008"/>
                    </a:cubicBezTo>
                    <a:lnTo>
                      <a:pt x="1581" y="1875"/>
                    </a:lnTo>
                    <a:cubicBezTo>
                      <a:pt x="1590" y="1777"/>
                      <a:pt x="1572" y="1679"/>
                      <a:pt x="1519" y="1590"/>
                    </a:cubicBezTo>
                    <a:lnTo>
                      <a:pt x="1448" y="1466"/>
                    </a:lnTo>
                    <a:cubicBezTo>
                      <a:pt x="1421" y="1422"/>
                      <a:pt x="1377" y="1395"/>
                      <a:pt x="1323" y="1395"/>
                    </a:cubicBezTo>
                    <a:cubicBezTo>
                      <a:pt x="1288" y="1395"/>
                      <a:pt x="1261" y="1377"/>
                      <a:pt x="1243" y="1351"/>
                    </a:cubicBezTo>
                    <a:lnTo>
                      <a:pt x="1217" y="1306"/>
                    </a:lnTo>
                    <a:cubicBezTo>
                      <a:pt x="1199" y="1288"/>
                      <a:pt x="1199" y="1271"/>
                      <a:pt x="1217" y="1253"/>
                    </a:cubicBezTo>
                    <a:lnTo>
                      <a:pt x="1235" y="1226"/>
                    </a:lnTo>
                    <a:cubicBezTo>
                      <a:pt x="1241" y="1213"/>
                      <a:pt x="1257" y="1205"/>
                      <a:pt x="1272" y="1205"/>
                    </a:cubicBezTo>
                    <a:cubicBezTo>
                      <a:pt x="1278" y="1205"/>
                      <a:pt x="1283" y="1206"/>
                      <a:pt x="1288" y="1208"/>
                    </a:cubicBezTo>
                    <a:lnTo>
                      <a:pt x="1332" y="1226"/>
                    </a:lnTo>
                    <a:cubicBezTo>
                      <a:pt x="1368" y="1244"/>
                      <a:pt x="1386" y="1271"/>
                      <a:pt x="1394" y="1297"/>
                    </a:cubicBezTo>
                    <a:cubicBezTo>
                      <a:pt x="1403" y="1351"/>
                      <a:pt x="1430" y="1395"/>
                      <a:pt x="1483" y="1413"/>
                    </a:cubicBezTo>
                    <a:lnTo>
                      <a:pt x="1617" y="1466"/>
                    </a:lnTo>
                    <a:cubicBezTo>
                      <a:pt x="1664" y="1485"/>
                      <a:pt x="1717" y="1494"/>
                      <a:pt x="1770" y="1494"/>
                    </a:cubicBezTo>
                    <a:cubicBezTo>
                      <a:pt x="1817" y="1494"/>
                      <a:pt x="1864" y="1487"/>
                      <a:pt x="1910" y="1475"/>
                    </a:cubicBezTo>
                    <a:lnTo>
                      <a:pt x="2034" y="1431"/>
                    </a:lnTo>
                    <a:cubicBezTo>
                      <a:pt x="2114" y="1404"/>
                      <a:pt x="2176" y="1342"/>
                      <a:pt x="2203" y="1262"/>
                    </a:cubicBezTo>
                    <a:lnTo>
                      <a:pt x="2212" y="1244"/>
                    </a:lnTo>
                    <a:cubicBezTo>
                      <a:pt x="2212" y="1217"/>
                      <a:pt x="2220" y="1200"/>
                      <a:pt x="2220" y="1173"/>
                    </a:cubicBezTo>
                    <a:cubicBezTo>
                      <a:pt x="2220" y="1155"/>
                      <a:pt x="2220" y="1137"/>
                      <a:pt x="2220" y="1111"/>
                    </a:cubicBezTo>
                    <a:lnTo>
                      <a:pt x="2220" y="1093"/>
                    </a:lnTo>
                    <a:cubicBezTo>
                      <a:pt x="2203" y="1004"/>
                      <a:pt x="2149" y="933"/>
                      <a:pt x="2078" y="898"/>
                    </a:cubicBezTo>
                    <a:lnTo>
                      <a:pt x="1963" y="835"/>
                    </a:lnTo>
                    <a:cubicBezTo>
                      <a:pt x="1902" y="808"/>
                      <a:pt x="1841" y="794"/>
                      <a:pt x="1780" y="794"/>
                    </a:cubicBezTo>
                    <a:cubicBezTo>
                      <a:pt x="1743" y="794"/>
                      <a:pt x="1706" y="799"/>
                      <a:pt x="1670" y="809"/>
                    </a:cubicBezTo>
                    <a:lnTo>
                      <a:pt x="1528" y="835"/>
                    </a:lnTo>
                    <a:cubicBezTo>
                      <a:pt x="1474" y="844"/>
                      <a:pt x="1430" y="880"/>
                      <a:pt x="1421" y="933"/>
                    </a:cubicBezTo>
                    <a:cubicBezTo>
                      <a:pt x="1403" y="969"/>
                      <a:pt x="1386" y="986"/>
                      <a:pt x="1350" y="995"/>
                    </a:cubicBezTo>
                    <a:lnTo>
                      <a:pt x="1297" y="1004"/>
                    </a:lnTo>
                    <a:cubicBezTo>
                      <a:pt x="1290" y="1007"/>
                      <a:pt x="1283" y="1008"/>
                      <a:pt x="1277" y="1008"/>
                    </a:cubicBezTo>
                    <a:cubicBezTo>
                      <a:pt x="1261" y="1008"/>
                      <a:pt x="1250" y="999"/>
                      <a:pt x="1243" y="986"/>
                    </a:cubicBezTo>
                    <a:cubicBezTo>
                      <a:pt x="1235" y="969"/>
                      <a:pt x="1235" y="951"/>
                      <a:pt x="1243" y="942"/>
                    </a:cubicBezTo>
                    <a:lnTo>
                      <a:pt x="1279" y="889"/>
                    </a:lnTo>
                    <a:cubicBezTo>
                      <a:pt x="1294" y="867"/>
                      <a:pt x="1314" y="851"/>
                      <a:pt x="1341" y="851"/>
                    </a:cubicBezTo>
                    <a:cubicBezTo>
                      <a:pt x="1347" y="851"/>
                      <a:pt x="1353" y="852"/>
                      <a:pt x="1359" y="853"/>
                    </a:cubicBezTo>
                    <a:cubicBezTo>
                      <a:pt x="1412" y="853"/>
                      <a:pt x="1466" y="827"/>
                      <a:pt x="1492" y="782"/>
                    </a:cubicBezTo>
                    <a:lnTo>
                      <a:pt x="1572" y="667"/>
                    </a:lnTo>
                    <a:cubicBezTo>
                      <a:pt x="1625" y="587"/>
                      <a:pt x="1652" y="480"/>
                      <a:pt x="1643" y="382"/>
                    </a:cubicBezTo>
                    <a:lnTo>
                      <a:pt x="1625" y="249"/>
                    </a:lnTo>
                    <a:cubicBezTo>
                      <a:pt x="1617" y="169"/>
                      <a:pt x="1572" y="89"/>
                      <a:pt x="1501" y="54"/>
                    </a:cubicBezTo>
                    <a:lnTo>
                      <a:pt x="1483" y="36"/>
                    </a:lnTo>
                    <a:cubicBezTo>
                      <a:pt x="1457" y="27"/>
                      <a:pt x="1439" y="18"/>
                      <a:pt x="1421" y="18"/>
                    </a:cubicBezTo>
                    <a:cubicBezTo>
                      <a:pt x="1403" y="9"/>
                      <a:pt x="1377" y="9"/>
                      <a:pt x="13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271" name="Google Shape;13271;p24"/>
              <p:cNvGrpSpPr/>
              <p:nvPr/>
            </p:nvGrpSpPr>
            <p:grpSpPr>
              <a:xfrm>
                <a:off x="5128800" y="1939125"/>
                <a:ext cx="24225" cy="32650"/>
                <a:chOff x="5128800" y="1939125"/>
                <a:chExt cx="24225" cy="32650"/>
              </a:xfrm>
            </p:grpSpPr>
            <p:sp>
              <p:nvSpPr>
                <p:cNvPr id="13272" name="Google Shape;13272;p24"/>
                <p:cNvSpPr/>
                <p:nvPr/>
              </p:nvSpPr>
              <p:spPr>
                <a:xfrm>
                  <a:off x="5134350" y="1952000"/>
                  <a:ext cx="7125" cy="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241" extrusionOk="0">
                      <a:moveTo>
                        <a:pt x="267" y="116"/>
                      </a:moveTo>
                      <a:cubicBezTo>
                        <a:pt x="249" y="125"/>
                        <a:pt x="241" y="133"/>
                        <a:pt x="223" y="151"/>
                      </a:cubicBezTo>
                      <a:lnTo>
                        <a:pt x="205" y="187"/>
                      </a:lnTo>
                      <a:cubicBezTo>
                        <a:pt x="196" y="196"/>
                        <a:pt x="187" y="204"/>
                        <a:pt x="187" y="213"/>
                      </a:cubicBezTo>
                      <a:cubicBezTo>
                        <a:pt x="178" y="231"/>
                        <a:pt x="161" y="240"/>
                        <a:pt x="143" y="231"/>
                      </a:cubicBezTo>
                      <a:cubicBezTo>
                        <a:pt x="125" y="213"/>
                        <a:pt x="98" y="204"/>
                        <a:pt x="72" y="204"/>
                      </a:cubicBezTo>
                      <a:lnTo>
                        <a:pt x="36" y="204"/>
                      </a:lnTo>
                      <a:lnTo>
                        <a:pt x="36" y="204"/>
                      </a:lnTo>
                      <a:cubicBezTo>
                        <a:pt x="18" y="196"/>
                        <a:pt x="1" y="178"/>
                        <a:pt x="10" y="169"/>
                      </a:cubicBezTo>
                      <a:cubicBezTo>
                        <a:pt x="10" y="160"/>
                        <a:pt x="10" y="151"/>
                        <a:pt x="10" y="142"/>
                      </a:cubicBezTo>
                      <a:lnTo>
                        <a:pt x="10" y="125"/>
                      </a:lnTo>
                      <a:cubicBezTo>
                        <a:pt x="10" y="107"/>
                        <a:pt x="10" y="98"/>
                        <a:pt x="10" y="80"/>
                      </a:cubicBezTo>
                      <a:cubicBezTo>
                        <a:pt x="10" y="62"/>
                        <a:pt x="18" y="53"/>
                        <a:pt x="36" y="53"/>
                      </a:cubicBezTo>
                      <a:cubicBezTo>
                        <a:pt x="54" y="53"/>
                        <a:pt x="72" y="53"/>
                        <a:pt x="90" y="45"/>
                      </a:cubicBezTo>
                      <a:lnTo>
                        <a:pt x="152" y="27"/>
                      </a:lnTo>
                      <a:lnTo>
                        <a:pt x="169" y="18"/>
                      </a:lnTo>
                      <a:lnTo>
                        <a:pt x="187" y="9"/>
                      </a:lnTo>
                      <a:cubicBezTo>
                        <a:pt x="196" y="0"/>
                        <a:pt x="214" y="0"/>
                        <a:pt x="223" y="18"/>
                      </a:cubicBezTo>
                      <a:cubicBezTo>
                        <a:pt x="223" y="27"/>
                        <a:pt x="232" y="36"/>
                        <a:pt x="232" y="36"/>
                      </a:cubicBezTo>
                      <a:cubicBezTo>
                        <a:pt x="241" y="53"/>
                        <a:pt x="258" y="71"/>
                        <a:pt x="267" y="89"/>
                      </a:cubicBezTo>
                      <a:cubicBezTo>
                        <a:pt x="285" y="89"/>
                        <a:pt x="285" y="107"/>
                        <a:pt x="267" y="1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3" name="Google Shape;13273;p24"/>
                <p:cNvSpPr/>
                <p:nvPr/>
              </p:nvSpPr>
              <p:spPr>
                <a:xfrm>
                  <a:off x="5131250" y="1949325"/>
                  <a:ext cx="5950" cy="5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" h="209" extrusionOk="0">
                      <a:moveTo>
                        <a:pt x="9" y="1"/>
                      </a:moveTo>
                      <a:cubicBezTo>
                        <a:pt x="0" y="10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cubicBezTo>
                        <a:pt x="98" y="72"/>
                        <a:pt x="160" y="134"/>
                        <a:pt x="214" y="205"/>
                      </a:cubicBezTo>
                      <a:cubicBezTo>
                        <a:pt x="216" y="207"/>
                        <a:pt x="219" y="208"/>
                        <a:pt x="222" y="208"/>
                      </a:cubicBezTo>
                      <a:cubicBezTo>
                        <a:pt x="230" y="208"/>
                        <a:pt x="238" y="200"/>
                        <a:pt x="231" y="187"/>
                      </a:cubicBezTo>
                      <a:cubicBezTo>
                        <a:pt x="178" y="125"/>
                        <a:pt x="107" y="63"/>
                        <a:pt x="36" y="18"/>
                      </a:cubicBezTo>
                      <a:lnTo>
                        <a:pt x="27" y="18"/>
                      </a:lnTo>
                      <a:cubicBezTo>
                        <a:pt x="27" y="10"/>
                        <a:pt x="27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4" name="Google Shape;13274;p24"/>
                <p:cNvSpPr/>
                <p:nvPr/>
              </p:nvSpPr>
              <p:spPr>
                <a:xfrm>
                  <a:off x="5131025" y="1952650"/>
                  <a:ext cx="4475" cy="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" h="70" extrusionOk="0">
                      <a:moveTo>
                        <a:pt x="27" y="10"/>
                      </a:moveTo>
                      <a:cubicBezTo>
                        <a:pt x="30" y="10"/>
                        <a:pt x="33" y="10"/>
                        <a:pt x="37" y="10"/>
                      </a:cubicBezTo>
                      <a:lnTo>
                        <a:pt x="37" y="10"/>
                      </a:lnTo>
                      <a:cubicBezTo>
                        <a:pt x="36" y="10"/>
                        <a:pt x="36" y="10"/>
                        <a:pt x="36" y="10"/>
                      </a:cubicBezTo>
                      <a:close/>
                      <a:moveTo>
                        <a:pt x="9" y="1"/>
                      </a:moveTo>
                      <a:cubicBezTo>
                        <a:pt x="1" y="1"/>
                        <a:pt x="1" y="10"/>
                        <a:pt x="1" y="10"/>
                      </a:cubicBezTo>
                      <a:cubicBezTo>
                        <a:pt x="1" y="19"/>
                        <a:pt x="9" y="27"/>
                        <a:pt x="18" y="27"/>
                      </a:cubicBezTo>
                      <a:cubicBezTo>
                        <a:pt x="18" y="19"/>
                        <a:pt x="27" y="19"/>
                        <a:pt x="27" y="10"/>
                      </a:cubicBezTo>
                      <a:lnTo>
                        <a:pt x="18" y="10"/>
                      </a:lnTo>
                      <a:cubicBezTo>
                        <a:pt x="18" y="1"/>
                        <a:pt x="18" y="1"/>
                        <a:pt x="9" y="1"/>
                      </a:cubicBezTo>
                      <a:close/>
                      <a:moveTo>
                        <a:pt x="37" y="10"/>
                      </a:moveTo>
                      <a:cubicBezTo>
                        <a:pt x="81" y="19"/>
                        <a:pt x="125" y="36"/>
                        <a:pt x="169" y="63"/>
                      </a:cubicBezTo>
                      <a:cubicBezTo>
                        <a:pt x="169" y="67"/>
                        <a:pt x="171" y="70"/>
                        <a:pt x="174" y="70"/>
                      </a:cubicBezTo>
                      <a:cubicBezTo>
                        <a:pt x="176" y="70"/>
                        <a:pt x="178" y="67"/>
                        <a:pt x="178" y="63"/>
                      </a:cubicBezTo>
                      <a:lnTo>
                        <a:pt x="178" y="54"/>
                      </a:lnTo>
                      <a:cubicBezTo>
                        <a:pt x="136" y="21"/>
                        <a:pt x="87" y="11"/>
                        <a:pt x="37" y="1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5" name="Google Shape;13275;p24"/>
                <p:cNvSpPr/>
                <p:nvPr/>
              </p:nvSpPr>
              <p:spPr>
                <a:xfrm>
                  <a:off x="5128800" y="1954650"/>
                  <a:ext cx="6700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06" extrusionOk="0">
                      <a:moveTo>
                        <a:pt x="249" y="1"/>
                      </a:moveTo>
                      <a:cubicBezTo>
                        <a:pt x="169" y="54"/>
                        <a:pt x="98" y="116"/>
                        <a:pt x="27" y="178"/>
                      </a:cubicBezTo>
                      <a:lnTo>
                        <a:pt x="36" y="178"/>
                      </a:lnTo>
                      <a:cubicBezTo>
                        <a:pt x="107" y="125"/>
                        <a:pt x="187" y="72"/>
                        <a:pt x="267" y="19"/>
                      </a:cubicBezTo>
                      <a:cubicBezTo>
                        <a:pt x="267" y="19"/>
                        <a:pt x="267" y="10"/>
                        <a:pt x="267" y="1"/>
                      </a:cubicBezTo>
                      <a:close/>
                      <a:moveTo>
                        <a:pt x="10" y="178"/>
                      </a:moveTo>
                      <a:cubicBezTo>
                        <a:pt x="1" y="187"/>
                        <a:pt x="1" y="196"/>
                        <a:pt x="10" y="205"/>
                      </a:cubicBezTo>
                      <a:lnTo>
                        <a:pt x="27" y="205"/>
                      </a:lnTo>
                      <a:cubicBezTo>
                        <a:pt x="36" y="196"/>
                        <a:pt x="36" y="187"/>
                        <a:pt x="27" y="17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6" name="Google Shape;13276;p24"/>
                <p:cNvSpPr/>
                <p:nvPr/>
              </p:nvSpPr>
              <p:spPr>
                <a:xfrm>
                  <a:off x="5138350" y="1939125"/>
                  <a:ext cx="2475" cy="1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562" extrusionOk="0">
                      <a:moveTo>
                        <a:pt x="89" y="0"/>
                      </a:moveTo>
                      <a:cubicBezTo>
                        <a:pt x="81" y="0"/>
                        <a:pt x="81" y="0"/>
                        <a:pt x="81" y="9"/>
                      </a:cubicBezTo>
                      <a:cubicBezTo>
                        <a:pt x="81" y="9"/>
                        <a:pt x="81" y="18"/>
                        <a:pt x="81" y="18"/>
                      </a:cubicBezTo>
                      <a:lnTo>
                        <a:pt x="72" y="9"/>
                      </a:lnTo>
                      <a:lnTo>
                        <a:pt x="72" y="18"/>
                      </a:lnTo>
                      <a:lnTo>
                        <a:pt x="72" y="27"/>
                      </a:lnTo>
                      <a:cubicBezTo>
                        <a:pt x="72" y="27"/>
                        <a:pt x="72" y="27"/>
                        <a:pt x="81" y="36"/>
                      </a:cubicBezTo>
                      <a:lnTo>
                        <a:pt x="81" y="44"/>
                      </a:lnTo>
                      <a:lnTo>
                        <a:pt x="81" y="107"/>
                      </a:lnTo>
                      <a:cubicBezTo>
                        <a:pt x="81" y="222"/>
                        <a:pt x="63" y="346"/>
                        <a:pt x="27" y="462"/>
                      </a:cubicBezTo>
                      <a:cubicBezTo>
                        <a:pt x="18" y="506"/>
                        <a:pt x="9" y="524"/>
                        <a:pt x="1" y="533"/>
                      </a:cubicBezTo>
                      <a:cubicBezTo>
                        <a:pt x="1" y="551"/>
                        <a:pt x="1" y="560"/>
                        <a:pt x="1" y="560"/>
                      </a:cubicBezTo>
                      <a:cubicBezTo>
                        <a:pt x="2" y="561"/>
                        <a:pt x="3" y="561"/>
                        <a:pt x="4" y="561"/>
                      </a:cubicBezTo>
                      <a:cubicBezTo>
                        <a:pt x="12" y="561"/>
                        <a:pt x="18" y="542"/>
                        <a:pt x="18" y="542"/>
                      </a:cubicBezTo>
                      <a:cubicBezTo>
                        <a:pt x="18" y="542"/>
                        <a:pt x="36" y="515"/>
                        <a:pt x="45" y="462"/>
                      </a:cubicBezTo>
                      <a:cubicBezTo>
                        <a:pt x="63" y="409"/>
                        <a:pt x="72" y="346"/>
                        <a:pt x="81" y="284"/>
                      </a:cubicBezTo>
                      <a:cubicBezTo>
                        <a:pt x="89" y="222"/>
                        <a:pt x="89" y="169"/>
                        <a:pt x="89" y="107"/>
                      </a:cubicBezTo>
                      <a:lnTo>
                        <a:pt x="89" y="44"/>
                      </a:lnTo>
                      <a:lnTo>
                        <a:pt x="89" y="27"/>
                      </a:lnTo>
                      <a:cubicBezTo>
                        <a:pt x="89" y="27"/>
                        <a:pt x="98" y="27"/>
                        <a:pt x="98" y="18"/>
                      </a:cubicBezTo>
                      <a:cubicBezTo>
                        <a:pt x="98" y="18"/>
                        <a:pt x="98" y="9"/>
                        <a:pt x="98" y="9"/>
                      </a:cubicBezTo>
                      <a:lnTo>
                        <a:pt x="89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7" name="Google Shape;13277;p24"/>
                <p:cNvSpPr/>
                <p:nvPr/>
              </p:nvSpPr>
              <p:spPr>
                <a:xfrm>
                  <a:off x="5138350" y="1947550"/>
                  <a:ext cx="757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276" extrusionOk="0">
                      <a:moveTo>
                        <a:pt x="276" y="1"/>
                      </a:moveTo>
                      <a:cubicBezTo>
                        <a:pt x="276" y="1"/>
                        <a:pt x="276" y="9"/>
                        <a:pt x="276" y="9"/>
                      </a:cubicBezTo>
                      <a:lnTo>
                        <a:pt x="267" y="18"/>
                      </a:lnTo>
                      <a:lnTo>
                        <a:pt x="232" y="45"/>
                      </a:lnTo>
                      <a:cubicBezTo>
                        <a:pt x="205" y="63"/>
                        <a:pt x="169" y="89"/>
                        <a:pt x="134" y="125"/>
                      </a:cubicBezTo>
                      <a:cubicBezTo>
                        <a:pt x="98" y="152"/>
                        <a:pt x="72" y="187"/>
                        <a:pt x="45" y="214"/>
                      </a:cubicBezTo>
                      <a:cubicBezTo>
                        <a:pt x="27" y="240"/>
                        <a:pt x="9" y="258"/>
                        <a:pt x="9" y="258"/>
                      </a:cubicBezTo>
                      <a:cubicBezTo>
                        <a:pt x="1" y="258"/>
                        <a:pt x="1" y="267"/>
                        <a:pt x="9" y="276"/>
                      </a:cubicBezTo>
                      <a:cubicBezTo>
                        <a:pt x="9" y="276"/>
                        <a:pt x="27" y="267"/>
                        <a:pt x="27" y="267"/>
                      </a:cubicBezTo>
                      <a:cubicBezTo>
                        <a:pt x="27" y="267"/>
                        <a:pt x="45" y="249"/>
                        <a:pt x="63" y="223"/>
                      </a:cubicBezTo>
                      <a:cubicBezTo>
                        <a:pt x="89" y="196"/>
                        <a:pt x="116" y="160"/>
                        <a:pt x="152" y="134"/>
                      </a:cubicBezTo>
                      <a:cubicBezTo>
                        <a:pt x="178" y="107"/>
                        <a:pt x="205" y="81"/>
                        <a:pt x="240" y="54"/>
                      </a:cubicBezTo>
                      <a:lnTo>
                        <a:pt x="267" y="27"/>
                      </a:lnTo>
                      <a:lnTo>
                        <a:pt x="285" y="18"/>
                      </a:lnTo>
                      <a:cubicBezTo>
                        <a:pt x="285" y="23"/>
                        <a:pt x="287" y="25"/>
                        <a:pt x="289" y="25"/>
                      </a:cubicBezTo>
                      <a:cubicBezTo>
                        <a:pt x="291" y="25"/>
                        <a:pt x="294" y="23"/>
                        <a:pt x="294" y="18"/>
                      </a:cubicBezTo>
                      <a:cubicBezTo>
                        <a:pt x="303" y="18"/>
                        <a:pt x="303" y="9"/>
                        <a:pt x="2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8" name="Google Shape;13278;p24"/>
                <p:cNvSpPr/>
                <p:nvPr/>
              </p:nvSpPr>
              <p:spPr>
                <a:xfrm>
                  <a:off x="5139675" y="1954425"/>
                  <a:ext cx="113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55" extrusionOk="0">
                      <a:moveTo>
                        <a:pt x="28" y="1"/>
                      </a:moveTo>
                      <a:cubicBezTo>
                        <a:pt x="10" y="1"/>
                        <a:pt x="1" y="1"/>
                        <a:pt x="1" y="10"/>
                      </a:cubicBezTo>
                      <a:cubicBezTo>
                        <a:pt x="10" y="19"/>
                        <a:pt x="19" y="19"/>
                        <a:pt x="28" y="19"/>
                      </a:cubicBezTo>
                      <a:lnTo>
                        <a:pt x="232" y="19"/>
                      </a:lnTo>
                      <a:cubicBezTo>
                        <a:pt x="285" y="28"/>
                        <a:pt x="338" y="36"/>
                        <a:pt x="374" y="36"/>
                      </a:cubicBezTo>
                      <a:lnTo>
                        <a:pt x="418" y="45"/>
                      </a:lnTo>
                      <a:lnTo>
                        <a:pt x="436" y="45"/>
                      </a:lnTo>
                      <a:cubicBezTo>
                        <a:pt x="427" y="45"/>
                        <a:pt x="436" y="54"/>
                        <a:pt x="436" y="54"/>
                      </a:cubicBezTo>
                      <a:cubicBezTo>
                        <a:pt x="445" y="54"/>
                        <a:pt x="454" y="54"/>
                        <a:pt x="454" y="45"/>
                      </a:cubicBezTo>
                      <a:cubicBezTo>
                        <a:pt x="454" y="36"/>
                        <a:pt x="454" y="28"/>
                        <a:pt x="445" y="28"/>
                      </a:cubicBezTo>
                      <a:cubicBezTo>
                        <a:pt x="445" y="28"/>
                        <a:pt x="436" y="28"/>
                        <a:pt x="436" y="36"/>
                      </a:cubicBezTo>
                      <a:lnTo>
                        <a:pt x="418" y="36"/>
                      </a:lnTo>
                      <a:lnTo>
                        <a:pt x="374" y="28"/>
                      </a:lnTo>
                      <a:cubicBezTo>
                        <a:pt x="338" y="19"/>
                        <a:pt x="285" y="10"/>
                        <a:pt x="232" y="10"/>
                      </a:cubicBezTo>
                      <a:cubicBezTo>
                        <a:pt x="187" y="1"/>
                        <a:pt x="134" y="1"/>
                        <a:pt x="9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9" name="Google Shape;13279;p24"/>
                <p:cNvSpPr/>
                <p:nvPr/>
              </p:nvSpPr>
              <p:spPr>
                <a:xfrm>
                  <a:off x="5137475" y="1956200"/>
                  <a:ext cx="5775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" h="499" extrusionOk="0">
                      <a:moveTo>
                        <a:pt x="9" y="1"/>
                      </a:moveTo>
                      <a:cubicBezTo>
                        <a:pt x="0" y="1"/>
                        <a:pt x="0" y="28"/>
                        <a:pt x="0" y="28"/>
                      </a:cubicBezTo>
                      <a:cubicBezTo>
                        <a:pt x="0" y="28"/>
                        <a:pt x="0" y="36"/>
                        <a:pt x="0" y="45"/>
                      </a:cubicBezTo>
                      <a:cubicBezTo>
                        <a:pt x="9" y="63"/>
                        <a:pt x="9" y="81"/>
                        <a:pt x="18" y="108"/>
                      </a:cubicBezTo>
                      <a:cubicBezTo>
                        <a:pt x="36" y="161"/>
                        <a:pt x="53" y="214"/>
                        <a:pt x="80" y="276"/>
                      </a:cubicBezTo>
                      <a:cubicBezTo>
                        <a:pt x="107" y="330"/>
                        <a:pt x="133" y="374"/>
                        <a:pt x="169" y="427"/>
                      </a:cubicBezTo>
                      <a:cubicBezTo>
                        <a:pt x="178" y="445"/>
                        <a:pt x="195" y="463"/>
                        <a:pt x="204" y="472"/>
                      </a:cubicBezTo>
                      <a:lnTo>
                        <a:pt x="204" y="481"/>
                      </a:lnTo>
                      <a:cubicBezTo>
                        <a:pt x="204" y="481"/>
                        <a:pt x="204" y="489"/>
                        <a:pt x="204" y="498"/>
                      </a:cubicBezTo>
                      <a:lnTo>
                        <a:pt x="222" y="498"/>
                      </a:lnTo>
                      <a:cubicBezTo>
                        <a:pt x="231" y="489"/>
                        <a:pt x="231" y="481"/>
                        <a:pt x="222" y="481"/>
                      </a:cubicBezTo>
                      <a:lnTo>
                        <a:pt x="213" y="472"/>
                      </a:lnTo>
                      <a:cubicBezTo>
                        <a:pt x="204" y="454"/>
                        <a:pt x="195" y="436"/>
                        <a:pt x="187" y="418"/>
                      </a:cubicBezTo>
                      <a:cubicBezTo>
                        <a:pt x="151" y="374"/>
                        <a:pt x="116" y="321"/>
                        <a:pt x="98" y="267"/>
                      </a:cubicBezTo>
                      <a:cubicBezTo>
                        <a:pt x="71" y="214"/>
                        <a:pt x="53" y="152"/>
                        <a:pt x="36" y="99"/>
                      </a:cubicBezTo>
                      <a:cubicBezTo>
                        <a:pt x="36" y="72"/>
                        <a:pt x="27" y="54"/>
                        <a:pt x="27" y="45"/>
                      </a:cubicBezTo>
                      <a:cubicBezTo>
                        <a:pt x="27" y="28"/>
                        <a:pt x="27" y="28"/>
                        <a:pt x="27" y="19"/>
                      </a:cubicBezTo>
                      <a:cubicBezTo>
                        <a:pt x="27" y="10"/>
                        <a:pt x="18" y="1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0" name="Google Shape;13280;p24"/>
                <p:cNvSpPr/>
                <p:nvPr/>
              </p:nvSpPr>
              <p:spPr>
                <a:xfrm>
                  <a:off x="5137900" y="1955325"/>
                  <a:ext cx="40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" h="301" extrusionOk="0">
                      <a:moveTo>
                        <a:pt x="1" y="0"/>
                      </a:moveTo>
                      <a:cubicBezTo>
                        <a:pt x="1" y="0"/>
                        <a:pt x="1" y="9"/>
                        <a:pt x="1" y="18"/>
                      </a:cubicBezTo>
                      <a:cubicBezTo>
                        <a:pt x="27" y="107"/>
                        <a:pt x="72" y="196"/>
                        <a:pt x="134" y="276"/>
                      </a:cubicBezTo>
                      <a:lnTo>
                        <a:pt x="134" y="285"/>
                      </a:lnTo>
                      <a:cubicBezTo>
                        <a:pt x="134" y="285"/>
                        <a:pt x="134" y="294"/>
                        <a:pt x="134" y="294"/>
                      </a:cubicBezTo>
                      <a:cubicBezTo>
                        <a:pt x="139" y="298"/>
                        <a:pt x="143" y="300"/>
                        <a:pt x="147" y="300"/>
                      </a:cubicBezTo>
                      <a:cubicBezTo>
                        <a:pt x="152" y="300"/>
                        <a:pt x="156" y="298"/>
                        <a:pt x="161" y="294"/>
                      </a:cubicBezTo>
                      <a:cubicBezTo>
                        <a:pt x="161" y="294"/>
                        <a:pt x="161" y="285"/>
                        <a:pt x="161" y="276"/>
                      </a:cubicBezTo>
                      <a:lnTo>
                        <a:pt x="152" y="276"/>
                      </a:lnTo>
                      <a:lnTo>
                        <a:pt x="143" y="267"/>
                      </a:lnTo>
                      <a:cubicBezTo>
                        <a:pt x="90" y="187"/>
                        <a:pt x="45" y="107"/>
                        <a:pt x="19" y="9"/>
                      </a:cubicBezTo>
                      <a:cubicBezTo>
                        <a:pt x="19" y="0"/>
                        <a:pt x="10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1" name="Google Shape;13281;p24"/>
                <p:cNvSpPr/>
                <p:nvPr/>
              </p:nvSpPr>
              <p:spPr>
                <a:xfrm>
                  <a:off x="5138800" y="1955675"/>
                  <a:ext cx="13800" cy="1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" h="422" extrusionOk="0">
                      <a:moveTo>
                        <a:pt x="17" y="1"/>
                      </a:moveTo>
                      <a:cubicBezTo>
                        <a:pt x="14" y="1"/>
                        <a:pt x="12" y="2"/>
                        <a:pt x="9" y="4"/>
                      </a:cubicBezTo>
                      <a:cubicBezTo>
                        <a:pt x="0" y="4"/>
                        <a:pt x="9" y="22"/>
                        <a:pt x="18" y="31"/>
                      </a:cubicBezTo>
                      <a:lnTo>
                        <a:pt x="36" y="49"/>
                      </a:lnTo>
                      <a:lnTo>
                        <a:pt x="89" y="111"/>
                      </a:lnTo>
                      <a:cubicBezTo>
                        <a:pt x="187" y="217"/>
                        <a:pt x="311" y="306"/>
                        <a:pt x="444" y="377"/>
                      </a:cubicBezTo>
                      <a:cubicBezTo>
                        <a:pt x="471" y="386"/>
                        <a:pt x="489" y="395"/>
                        <a:pt x="507" y="404"/>
                      </a:cubicBezTo>
                      <a:lnTo>
                        <a:pt x="524" y="404"/>
                      </a:lnTo>
                      <a:lnTo>
                        <a:pt x="516" y="395"/>
                      </a:lnTo>
                      <a:lnTo>
                        <a:pt x="444" y="359"/>
                      </a:lnTo>
                      <a:cubicBezTo>
                        <a:pt x="382" y="333"/>
                        <a:pt x="320" y="288"/>
                        <a:pt x="267" y="244"/>
                      </a:cubicBezTo>
                      <a:cubicBezTo>
                        <a:pt x="205" y="200"/>
                        <a:pt x="151" y="146"/>
                        <a:pt x="98" y="93"/>
                      </a:cubicBezTo>
                      <a:cubicBezTo>
                        <a:pt x="80" y="75"/>
                        <a:pt x="63" y="49"/>
                        <a:pt x="54" y="40"/>
                      </a:cubicBezTo>
                      <a:lnTo>
                        <a:pt x="36" y="13"/>
                      </a:lnTo>
                      <a:cubicBezTo>
                        <a:pt x="30" y="7"/>
                        <a:pt x="23" y="1"/>
                        <a:pt x="17" y="1"/>
                      </a:cubicBezTo>
                      <a:close/>
                      <a:moveTo>
                        <a:pt x="542" y="395"/>
                      </a:moveTo>
                      <a:cubicBezTo>
                        <a:pt x="533" y="395"/>
                        <a:pt x="533" y="395"/>
                        <a:pt x="524" y="404"/>
                      </a:cubicBezTo>
                      <a:cubicBezTo>
                        <a:pt x="524" y="413"/>
                        <a:pt x="524" y="422"/>
                        <a:pt x="524" y="422"/>
                      </a:cubicBezTo>
                      <a:cubicBezTo>
                        <a:pt x="533" y="422"/>
                        <a:pt x="542" y="422"/>
                        <a:pt x="551" y="413"/>
                      </a:cubicBezTo>
                      <a:cubicBezTo>
                        <a:pt x="551" y="404"/>
                        <a:pt x="542" y="395"/>
                        <a:pt x="542" y="39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2" name="Google Shape;13282;p24"/>
                <p:cNvSpPr/>
                <p:nvPr/>
              </p:nvSpPr>
              <p:spPr>
                <a:xfrm>
                  <a:off x="5133025" y="1956275"/>
                  <a:ext cx="2900" cy="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" h="238" extrusionOk="0">
                      <a:moveTo>
                        <a:pt x="104" y="0"/>
                      </a:moveTo>
                      <a:cubicBezTo>
                        <a:pt x="100" y="0"/>
                        <a:pt x="98" y="2"/>
                        <a:pt x="98" y="7"/>
                      </a:cubicBezTo>
                      <a:cubicBezTo>
                        <a:pt x="54" y="60"/>
                        <a:pt x="27" y="131"/>
                        <a:pt x="9" y="202"/>
                      </a:cubicBezTo>
                      <a:lnTo>
                        <a:pt x="9" y="211"/>
                      </a:lnTo>
                      <a:cubicBezTo>
                        <a:pt x="9" y="211"/>
                        <a:pt x="0" y="211"/>
                        <a:pt x="0" y="220"/>
                      </a:cubicBezTo>
                      <a:lnTo>
                        <a:pt x="0" y="229"/>
                      </a:lnTo>
                      <a:cubicBezTo>
                        <a:pt x="0" y="229"/>
                        <a:pt x="9" y="238"/>
                        <a:pt x="9" y="238"/>
                      </a:cubicBezTo>
                      <a:cubicBezTo>
                        <a:pt x="18" y="238"/>
                        <a:pt x="27" y="238"/>
                        <a:pt x="27" y="229"/>
                      </a:cubicBezTo>
                      <a:cubicBezTo>
                        <a:pt x="27" y="220"/>
                        <a:pt x="27" y="220"/>
                        <a:pt x="18" y="211"/>
                      </a:cubicBezTo>
                      <a:lnTo>
                        <a:pt x="18" y="202"/>
                      </a:lnTo>
                      <a:cubicBezTo>
                        <a:pt x="36" y="140"/>
                        <a:pt x="71" y="78"/>
                        <a:pt x="116" y="16"/>
                      </a:cubicBezTo>
                      <a:cubicBezTo>
                        <a:pt x="116" y="16"/>
                        <a:pt x="116" y="7"/>
                        <a:pt x="116" y="7"/>
                      </a:cubicBezTo>
                      <a:cubicBezTo>
                        <a:pt x="111" y="2"/>
                        <a:pt x="107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3" name="Google Shape;13283;p24"/>
                <p:cNvSpPr/>
                <p:nvPr/>
              </p:nvSpPr>
              <p:spPr>
                <a:xfrm>
                  <a:off x="5137025" y="1949100"/>
                  <a:ext cx="1125" cy="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206" extrusionOk="0">
                      <a:moveTo>
                        <a:pt x="27" y="1"/>
                      </a:moveTo>
                      <a:cubicBezTo>
                        <a:pt x="18" y="1"/>
                        <a:pt x="9" y="10"/>
                        <a:pt x="9" y="10"/>
                      </a:cubicBezTo>
                      <a:lnTo>
                        <a:pt x="9" y="19"/>
                      </a:lnTo>
                      <a:cubicBezTo>
                        <a:pt x="9" y="19"/>
                        <a:pt x="9" y="27"/>
                        <a:pt x="9" y="27"/>
                      </a:cubicBezTo>
                      <a:cubicBezTo>
                        <a:pt x="9" y="36"/>
                        <a:pt x="9" y="36"/>
                        <a:pt x="9" y="36"/>
                      </a:cubicBezTo>
                      <a:cubicBezTo>
                        <a:pt x="0" y="90"/>
                        <a:pt x="9" y="152"/>
                        <a:pt x="27" y="205"/>
                      </a:cubicBezTo>
                      <a:lnTo>
                        <a:pt x="45" y="205"/>
                      </a:lnTo>
                      <a:cubicBezTo>
                        <a:pt x="45" y="196"/>
                        <a:pt x="45" y="187"/>
                        <a:pt x="45" y="187"/>
                      </a:cubicBezTo>
                      <a:cubicBezTo>
                        <a:pt x="27" y="143"/>
                        <a:pt x="18" y="90"/>
                        <a:pt x="27" y="36"/>
                      </a:cubicBezTo>
                      <a:lnTo>
                        <a:pt x="27" y="27"/>
                      </a:lnTo>
                      <a:cubicBezTo>
                        <a:pt x="27" y="27"/>
                        <a:pt x="36" y="27"/>
                        <a:pt x="36" y="19"/>
                      </a:cubicBezTo>
                      <a:cubicBezTo>
                        <a:pt x="36" y="10"/>
                        <a:pt x="36" y="10"/>
                        <a:pt x="2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4" name="Google Shape;13284;p24"/>
                <p:cNvSpPr/>
                <p:nvPr/>
              </p:nvSpPr>
              <p:spPr>
                <a:xfrm>
                  <a:off x="5133025" y="1948225"/>
                  <a:ext cx="4250" cy="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3" extrusionOk="0">
                      <a:moveTo>
                        <a:pt x="9" y="0"/>
                      </a:moveTo>
                      <a:cubicBezTo>
                        <a:pt x="0" y="9"/>
                        <a:pt x="0" y="18"/>
                        <a:pt x="9" y="18"/>
                      </a:cubicBezTo>
                      <a:cubicBezTo>
                        <a:pt x="9" y="27"/>
                        <a:pt x="18" y="27"/>
                        <a:pt x="27" y="27"/>
                      </a:cubicBezTo>
                      <a:lnTo>
                        <a:pt x="27" y="36"/>
                      </a:lnTo>
                      <a:cubicBezTo>
                        <a:pt x="54" y="62"/>
                        <a:pt x="71" y="89"/>
                        <a:pt x="98" y="116"/>
                      </a:cubicBezTo>
                      <a:cubicBezTo>
                        <a:pt x="116" y="151"/>
                        <a:pt x="134" y="178"/>
                        <a:pt x="143" y="213"/>
                      </a:cubicBezTo>
                      <a:cubicBezTo>
                        <a:pt x="143" y="222"/>
                        <a:pt x="151" y="222"/>
                        <a:pt x="160" y="222"/>
                      </a:cubicBezTo>
                      <a:cubicBezTo>
                        <a:pt x="160" y="222"/>
                        <a:pt x="169" y="213"/>
                        <a:pt x="169" y="204"/>
                      </a:cubicBezTo>
                      <a:cubicBezTo>
                        <a:pt x="151" y="169"/>
                        <a:pt x="134" y="142"/>
                        <a:pt x="107" y="107"/>
                      </a:cubicBezTo>
                      <a:cubicBezTo>
                        <a:pt x="89" y="80"/>
                        <a:pt x="63" y="54"/>
                        <a:pt x="36" y="27"/>
                      </a:cubicBezTo>
                      <a:lnTo>
                        <a:pt x="27" y="18"/>
                      </a:lnTo>
                      <a:cubicBezTo>
                        <a:pt x="27" y="9"/>
                        <a:pt x="27" y="9"/>
                        <a:pt x="2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5" name="Google Shape;13285;p24"/>
                <p:cNvSpPr/>
                <p:nvPr/>
              </p:nvSpPr>
              <p:spPr>
                <a:xfrm>
                  <a:off x="5135025" y="1954700"/>
                  <a:ext cx="2625" cy="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257" extrusionOk="0">
                      <a:moveTo>
                        <a:pt x="90" y="0"/>
                      </a:moveTo>
                      <a:cubicBezTo>
                        <a:pt x="87" y="0"/>
                        <a:pt x="83" y="2"/>
                        <a:pt x="80" y="8"/>
                      </a:cubicBezTo>
                      <a:cubicBezTo>
                        <a:pt x="63" y="34"/>
                        <a:pt x="45" y="70"/>
                        <a:pt x="36" y="105"/>
                      </a:cubicBezTo>
                      <a:cubicBezTo>
                        <a:pt x="18" y="141"/>
                        <a:pt x="9" y="185"/>
                        <a:pt x="9" y="221"/>
                      </a:cubicBezTo>
                      <a:lnTo>
                        <a:pt x="9" y="230"/>
                      </a:lnTo>
                      <a:cubicBezTo>
                        <a:pt x="0" y="230"/>
                        <a:pt x="0" y="230"/>
                        <a:pt x="0" y="239"/>
                      </a:cubicBezTo>
                      <a:cubicBezTo>
                        <a:pt x="0" y="247"/>
                        <a:pt x="0" y="247"/>
                        <a:pt x="9" y="256"/>
                      </a:cubicBezTo>
                      <a:cubicBezTo>
                        <a:pt x="18" y="247"/>
                        <a:pt x="18" y="247"/>
                        <a:pt x="27" y="239"/>
                      </a:cubicBezTo>
                      <a:cubicBezTo>
                        <a:pt x="27" y="230"/>
                        <a:pt x="18" y="230"/>
                        <a:pt x="18" y="230"/>
                      </a:cubicBezTo>
                      <a:lnTo>
                        <a:pt x="18" y="221"/>
                      </a:lnTo>
                      <a:cubicBezTo>
                        <a:pt x="36" y="150"/>
                        <a:pt x="63" y="79"/>
                        <a:pt x="98" y="17"/>
                      </a:cubicBezTo>
                      <a:cubicBezTo>
                        <a:pt x="104" y="10"/>
                        <a:pt x="98" y="0"/>
                        <a:pt x="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6" name="Google Shape;13286;p24"/>
                <p:cNvSpPr/>
                <p:nvPr/>
              </p:nvSpPr>
              <p:spPr>
                <a:xfrm>
                  <a:off x="5139475" y="1951550"/>
                  <a:ext cx="4900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" h="99" extrusionOk="0">
                      <a:moveTo>
                        <a:pt x="178" y="0"/>
                      </a:moveTo>
                      <a:cubicBezTo>
                        <a:pt x="169" y="0"/>
                        <a:pt x="169" y="0"/>
                        <a:pt x="169" y="9"/>
                      </a:cubicBezTo>
                      <a:lnTo>
                        <a:pt x="160" y="9"/>
                      </a:lnTo>
                      <a:cubicBezTo>
                        <a:pt x="107" y="27"/>
                        <a:pt x="53" y="54"/>
                        <a:pt x="9" y="89"/>
                      </a:cubicBezTo>
                      <a:cubicBezTo>
                        <a:pt x="9" y="89"/>
                        <a:pt x="0" y="98"/>
                        <a:pt x="9" y="98"/>
                      </a:cubicBezTo>
                      <a:lnTo>
                        <a:pt x="18" y="98"/>
                      </a:lnTo>
                      <a:cubicBezTo>
                        <a:pt x="62" y="63"/>
                        <a:pt x="107" y="36"/>
                        <a:pt x="160" y="18"/>
                      </a:cubicBezTo>
                      <a:lnTo>
                        <a:pt x="169" y="18"/>
                      </a:lnTo>
                      <a:cubicBezTo>
                        <a:pt x="175" y="18"/>
                        <a:pt x="177" y="22"/>
                        <a:pt x="180" y="22"/>
                      </a:cubicBezTo>
                      <a:cubicBezTo>
                        <a:pt x="182" y="22"/>
                        <a:pt x="184" y="21"/>
                        <a:pt x="187" y="18"/>
                      </a:cubicBezTo>
                      <a:cubicBezTo>
                        <a:pt x="187" y="18"/>
                        <a:pt x="195" y="18"/>
                        <a:pt x="195" y="9"/>
                      </a:cubicBezTo>
                      <a:cubicBezTo>
                        <a:pt x="195" y="0"/>
                        <a:pt x="187" y="0"/>
                        <a:pt x="1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7" name="Google Shape;13287;p24"/>
                <p:cNvSpPr/>
                <p:nvPr/>
              </p:nvSpPr>
              <p:spPr>
                <a:xfrm>
                  <a:off x="5139025" y="1954650"/>
                  <a:ext cx="3125" cy="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7" extrusionOk="0">
                      <a:moveTo>
                        <a:pt x="9" y="1"/>
                      </a:moveTo>
                      <a:cubicBezTo>
                        <a:pt x="0" y="1"/>
                        <a:pt x="0" y="10"/>
                        <a:pt x="0" y="10"/>
                      </a:cubicBezTo>
                      <a:lnTo>
                        <a:pt x="0" y="27"/>
                      </a:lnTo>
                      <a:cubicBezTo>
                        <a:pt x="36" y="36"/>
                        <a:pt x="71" y="63"/>
                        <a:pt x="98" y="90"/>
                      </a:cubicBezTo>
                      <a:lnTo>
                        <a:pt x="98" y="98"/>
                      </a:lnTo>
                      <a:cubicBezTo>
                        <a:pt x="98" y="98"/>
                        <a:pt x="98" y="107"/>
                        <a:pt x="98" y="116"/>
                      </a:cubicBezTo>
                      <a:lnTo>
                        <a:pt x="116" y="116"/>
                      </a:lnTo>
                      <a:cubicBezTo>
                        <a:pt x="125" y="107"/>
                        <a:pt x="125" y="98"/>
                        <a:pt x="116" y="90"/>
                      </a:cubicBezTo>
                      <a:lnTo>
                        <a:pt x="107" y="90"/>
                      </a:lnTo>
                      <a:lnTo>
                        <a:pt x="107" y="81"/>
                      </a:lnTo>
                      <a:cubicBezTo>
                        <a:pt x="80" y="54"/>
                        <a:pt x="45" y="19"/>
                        <a:pt x="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8" name="Google Shape;13288;p24"/>
                <p:cNvSpPr/>
                <p:nvPr/>
              </p:nvSpPr>
              <p:spPr>
                <a:xfrm>
                  <a:off x="5138350" y="1956125"/>
                  <a:ext cx="14675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" h="571" extrusionOk="0">
                      <a:moveTo>
                        <a:pt x="17" y="0"/>
                      </a:moveTo>
                      <a:cubicBezTo>
                        <a:pt x="14" y="0"/>
                        <a:pt x="12" y="2"/>
                        <a:pt x="9" y="4"/>
                      </a:cubicBezTo>
                      <a:cubicBezTo>
                        <a:pt x="1" y="4"/>
                        <a:pt x="18" y="39"/>
                        <a:pt x="18" y="39"/>
                      </a:cubicBezTo>
                      <a:cubicBezTo>
                        <a:pt x="18" y="39"/>
                        <a:pt x="27" y="48"/>
                        <a:pt x="36" y="66"/>
                      </a:cubicBezTo>
                      <a:cubicBezTo>
                        <a:pt x="54" y="84"/>
                        <a:pt x="72" y="102"/>
                        <a:pt x="89" y="128"/>
                      </a:cubicBezTo>
                      <a:cubicBezTo>
                        <a:pt x="143" y="199"/>
                        <a:pt x="205" y="262"/>
                        <a:pt x="267" y="324"/>
                      </a:cubicBezTo>
                      <a:cubicBezTo>
                        <a:pt x="329" y="386"/>
                        <a:pt x="400" y="439"/>
                        <a:pt x="471" y="492"/>
                      </a:cubicBezTo>
                      <a:lnTo>
                        <a:pt x="542" y="546"/>
                      </a:lnTo>
                      <a:lnTo>
                        <a:pt x="560" y="555"/>
                      </a:lnTo>
                      <a:cubicBezTo>
                        <a:pt x="560" y="555"/>
                        <a:pt x="560" y="564"/>
                        <a:pt x="569" y="564"/>
                      </a:cubicBezTo>
                      <a:cubicBezTo>
                        <a:pt x="569" y="568"/>
                        <a:pt x="571" y="570"/>
                        <a:pt x="575" y="570"/>
                      </a:cubicBezTo>
                      <a:cubicBezTo>
                        <a:pt x="578" y="570"/>
                        <a:pt x="582" y="568"/>
                        <a:pt x="587" y="564"/>
                      </a:cubicBezTo>
                      <a:cubicBezTo>
                        <a:pt x="587" y="555"/>
                        <a:pt x="587" y="555"/>
                        <a:pt x="587" y="546"/>
                      </a:cubicBezTo>
                      <a:cubicBezTo>
                        <a:pt x="578" y="537"/>
                        <a:pt x="569" y="537"/>
                        <a:pt x="569" y="537"/>
                      </a:cubicBezTo>
                      <a:lnTo>
                        <a:pt x="551" y="528"/>
                      </a:lnTo>
                      <a:cubicBezTo>
                        <a:pt x="534" y="519"/>
                        <a:pt x="516" y="501"/>
                        <a:pt x="480" y="484"/>
                      </a:cubicBezTo>
                      <a:cubicBezTo>
                        <a:pt x="454" y="466"/>
                        <a:pt x="418" y="439"/>
                        <a:pt x="383" y="404"/>
                      </a:cubicBezTo>
                      <a:cubicBezTo>
                        <a:pt x="356" y="377"/>
                        <a:pt x="320" y="350"/>
                        <a:pt x="285" y="315"/>
                      </a:cubicBezTo>
                      <a:cubicBezTo>
                        <a:pt x="223" y="253"/>
                        <a:pt x="160" y="190"/>
                        <a:pt x="107" y="119"/>
                      </a:cubicBezTo>
                      <a:cubicBezTo>
                        <a:pt x="89" y="93"/>
                        <a:pt x="72" y="66"/>
                        <a:pt x="54" y="48"/>
                      </a:cubicBezTo>
                      <a:lnTo>
                        <a:pt x="36" y="22"/>
                      </a:lnTo>
                      <a:cubicBezTo>
                        <a:pt x="30" y="9"/>
                        <a:pt x="23" y="0"/>
                        <a:pt x="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9" name="Google Shape;13289;p24"/>
                <p:cNvSpPr/>
                <p:nvPr/>
              </p:nvSpPr>
              <p:spPr>
                <a:xfrm>
                  <a:off x="5129250" y="1954800"/>
                  <a:ext cx="7125" cy="1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5" h="679" extrusionOk="0">
                      <a:moveTo>
                        <a:pt x="277" y="0"/>
                      </a:moveTo>
                      <a:cubicBezTo>
                        <a:pt x="270" y="0"/>
                        <a:pt x="262" y="8"/>
                        <a:pt x="249" y="21"/>
                      </a:cubicBezTo>
                      <a:cubicBezTo>
                        <a:pt x="240" y="30"/>
                        <a:pt x="240" y="30"/>
                        <a:pt x="231" y="39"/>
                      </a:cubicBezTo>
                      <a:lnTo>
                        <a:pt x="214" y="66"/>
                      </a:lnTo>
                      <a:lnTo>
                        <a:pt x="187" y="101"/>
                      </a:lnTo>
                      <a:cubicBezTo>
                        <a:pt x="134" y="172"/>
                        <a:pt x="98" y="243"/>
                        <a:pt x="72" y="323"/>
                      </a:cubicBezTo>
                      <a:cubicBezTo>
                        <a:pt x="54" y="359"/>
                        <a:pt x="45" y="403"/>
                        <a:pt x="36" y="439"/>
                      </a:cubicBezTo>
                      <a:cubicBezTo>
                        <a:pt x="27" y="474"/>
                        <a:pt x="18" y="519"/>
                        <a:pt x="18" y="554"/>
                      </a:cubicBezTo>
                      <a:cubicBezTo>
                        <a:pt x="9" y="581"/>
                        <a:pt x="9" y="617"/>
                        <a:pt x="9" y="634"/>
                      </a:cubicBezTo>
                      <a:lnTo>
                        <a:pt x="9" y="652"/>
                      </a:lnTo>
                      <a:cubicBezTo>
                        <a:pt x="0" y="652"/>
                        <a:pt x="0" y="652"/>
                        <a:pt x="0" y="661"/>
                      </a:cubicBezTo>
                      <a:lnTo>
                        <a:pt x="0" y="670"/>
                      </a:lnTo>
                      <a:cubicBezTo>
                        <a:pt x="0" y="670"/>
                        <a:pt x="0" y="679"/>
                        <a:pt x="9" y="679"/>
                      </a:cubicBezTo>
                      <a:cubicBezTo>
                        <a:pt x="18" y="679"/>
                        <a:pt x="27" y="670"/>
                        <a:pt x="27" y="670"/>
                      </a:cubicBezTo>
                      <a:lnTo>
                        <a:pt x="27" y="661"/>
                      </a:lnTo>
                      <a:cubicBezTo>
                        <a:pt x="27" y="661"/>
                        <a:pt x="18" y="652"/>
                        <a:pt x="18" y="652"/>
                      </a:cubicBezTo>
                      <a:lnTo>
                        <a:pt x="18" y="643"/>
                      </a:lnTo>
                      <a:cubicBezTo>
                        <a:pt x="18" y="617"/>
                        <a:pt x="18" y="590"/>
                        <a:pt x="27" y="563"/>
                      </a:cubicBezTo>
                      <a:cubicBezTo>
                        <a:pt x="27" y="528"/>
                        <a:pt x="36" y="483"/>
                        <a:pt x="45" y="448"/>
                      </a:cubicBezTo>
                      <a:cubicBezTo>
                        <a:pt x="80" y="332"/>
                        <a:pt x="125" y="217"/>
                        <a:pt x="196" y="119"/>
                      </a:cubicBezTo>
                      <a:lnTo>
                        <a:pt x="222" y="84"/>
                      </a:lnTo>
                      <a:lnTo>
                        <a:pt x="249" y="57"/>
                      </a:lnTo>
                      <a:cubicBezTo>
                        <a:pt x="258" y="48"/>
                        <a:pt x="258" y="39"/>
                        <a:pt x="267" y="30"/>
                      </a:cubicBezTo>
                      <a:cubicBezTo>
                        <a:pt x="285" y="21"/>
                        <a:pt x="285" y="4"/>
                        <a:pt x="285" y="4"/>
                      </a:cubicBezTo>
                      <a:cubicBezTo>
                        <a:pt x="282" y="1"/>
                        <a:pt x="280" y="0"/>
                        <a:pt x="27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94860119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3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1" name="Google Shape;13291;p25"/>
          <p:cNvSpPr/>
          <p:nvPr/>
        </p:nvSpPr>
        <p:spPr>
          <a:xfrm>
            <a:off x="-375417" y="-312625"/>
            <a:ext cx="9770521" cy="1130950"/>
          </a:xfrm>
          <a:custGeom>
            <a:avLst/>
            <a:gdLst/>
            <a:ahLst/>
            <a:cxnLst/>
            <a:rect l="l" t="t" r="r" b="b"/>
            <a:pathLst>
              <a:path w="83187" h="9629" extrusionOk="0">
                <a:moveTo>
                  <a:pt x="1" y="1"/>
                </a:moveTo>
                <a:lnTo>
                  <a:pt x="1" y="6538"/>
                </a:lnTo>
                <a:cubicBezTo>
                  <a:pt x="3224" y="4883"/>
                  <a:pt x="6663" y="3888"/>
                  <a:pt x="10128" y="3888"/>
                </a:cubicBezTo>
                <a:cubicBezTo>
                  <a:pt x="11685" y="3888"/>
                  <a:pt x="13247" y="4089"/>
                  <a:pt x="14798" y="4522"/>
                </a:cubicBezTo>
                <a:cubicBezTo>
                  <a:pt x="21381" y="6444"/>
                  <a:pt x="27753" y="7873"/>
                  <a:pt x="34351" y="7873"/>
                </a:cubicBezTo>
                <a:cubicBezTo>
                  <a:pt x="36289" y="7873"/>
                  <a:pt x="38247" y="7750"/>
                  <a:pt x="40235" y="7479"/>
                </a:cubicBezTo>
                <a:cubicBezTo>
                  <a:pt x="48000" y="6359"/>
                  <a:pt x="55577" y="3415"/>
                  <a:pt x="63237" y="3415"/>
                </a:cubicBezTo>
                <a:cubicBezTo>
                  <a:pt x="66081" y="3415"/>
                  <a:pt x="68937" y="3821"/>
                  <a:pt x="71818" y="4877"/>
                </a:cubicBezTo>
                <a:cubicBezTo>
                  <a:pt x="75735" y="6263"/>
                  <a:pt x="79430" y="8074"/>
                  <a:pt x="83187" y="9629"/>
                </a:cubicBezTo>
                <a:lnTo>
                  <a:pt x="83187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2" name="Google Shape;13292;p25"/>
          <p:cNvSpPr/>
          <p:nvPr/>
        </p:nvSpPr>
        <p:spPr>
          <a:xfrm>
            <a:off x="8181284" y="2915368"/>
            <a:ext cx="904424" cy="1421010"/>
          </a:xfrm>
          <a:custGeom>
            <a:avLst/>
            <a:gdLst/>
            <a:ahLst/>
            <a:cxnLst/>
            <a:rect l="l" t="t" r="r" b="b"/>
            <a:pathLst>
              <a:path w="10214" h="16048" extrusionOk="0">
                <a:moveTo>
                  <a:pt x="9923" y="10020"/>
                </a:moveTo>
                <a:lnTo>
                  <a:pt x="9676" y="10020"/>
                </a:lnTo>
                <a:lnTo>
                  <a:pt x="7448" y="7545"/>
                </a:lnTo>
                <a:lnTo>
                  <a:pt x="7448" y="7082"/>
                </a:lnTo>
                <a:lnTo>
                  <a:pt x="7502" y="7082"/>
                </a:lnTo>
                <a:cubicBezTo>
                  <a:pt x="7674" y="7082"/>
                  <a:pt x="7674" y="6824"/>
                  <a:pt x="7502" y="6824"/>
                </a:cubicBezTo>
                <a:lnTo>
                  <a:pt x="7028" y="6824"/>
                </a:lnTo>
                <a:lnTo>
                  <a:pt x="7028" y="5683"/>
                </a:lnTo>
                <a:lnTo>
                  <a:pt x="8696" y="5683"/>
                </a:lnTo>
                <a:cubicBezTo>
                  <a:pt x="8901" y="5661"/>
                  <a:pt x="8901" y="5371"/>
                  <a:pt x="8696" y="5349"/>
                </a:cubicBezTo>
                <a:lnTo>
                  <a:pt x="8459" y="5349"/>
                </a:lnTo>
                <a:lnTo>
                  <a:pt x="5403" y="2056"/>
                </a:lnTo>
                <a:lnTo>
                  <a:pt x="5403" y="1335"/>
                </a:lnTo>
                <a:cubicBezTo>
                  <a:pt x="5403" y="1174"/>
                  <a:pt x="5306" y="1034"/>
                  <a:pt x="5155" y="980"/>
                </a:cubicBezTo>
                <a:lnTo>
                  <a:pt x="5155" y="183"/>
                </a:lnTo>
                <a:cubicBezTo>
                  <a:pt x="5155" y="0"/>
                  <a:pt x="4886" y="0"/>
                  <a:pt x="4886" y="183"/>
                </a:cubicBezTo>
                <a:lnTo>
                  <a:pt x="4886" y="980"/>
                </a:lnTo>
                <a:cubicBezTo>
                  <a:pt x="4736" y="1034"/>
                  <a:pt x="4639" y="1174"/>
                  <a:pt x="4639" y="1335"/>
                </a:cubicBezTo>
                <a:lnTo>
                  <a:pt x="4639" y="2088"/>
                </a:lnTo>
                <a:lnTo>
                  <a:pt x="1615" y="5349"/>
                </a:lnTo>
                <a:lnTo>
                  <a:pt x="1421" y="5349"/>
                </a:lnTo>
                <a:cubicBezTo>
                  <a:pt x="1216" y="5371"/>
                  <a:pt x="1216" y="5661"/>
                  <a:pt x="1421" y="5683"/>
                </a:cubicBezTo>
                <a:lnTo>
                  <a:pt x="3046" y="5683"/>
                </a:lnTo>
                <a:lnTo>
                  <a:pt x="3046" y="6824"/>
                </a:lnTo>
                <a:lnTo>
                  <a:pt x="2551" y="6824"/>
                </a:lnTo>
                <a:cubicBezTo>
                  <a:pt x="2379" y="6824"/>
                  <a:pt x="2379" y="7082"/>
                  <a:pt x="2551" y="7082"/>
                </a:cubicBezTo>
                <a:lnTo>
                  <a:pt x="2616" y="7082"/>
                </a:lnTo>
                <a:lnTo>
                  <a:pt x="2616" y="7577"/>
                </a:lnTo>
                <a:lnTo>
                  <a:pt x="517" y="10020"/>
                </a:lnTo>
                <a:lnTo>
                  <a:pt x="269" y="10020"/>
                </a:lnTo>
                <a:cubicBezTo>
                  <a:pt x="0" y="10020"/>
                  <a:pt x="0" y="10429"/>
                  <a:pt x="269" y="10429"/>
                </a:cubicBezTo>
                <a:lnTo>
                  <a:pt x="1206" y="10429"/>
                </a:lnTo>
                <a:lnTo>
                  <a:pt x="1206" y="16036"/>
                </a:lnTo>
                <a:lnTo>
                  <a:pt x="1733" y="16036"/>
                </a:lnTo>
                <a:lnTo>
                  <a:pt x="1733" y="10429"/>
                </a:lnTo>
                <a:lnTo>
                  <a:pt x="8470" y="10429"/>
                </a:lnTo>
                <a:lnTo>
                  <a:pt x="8470" y="16047"/>
                </a:lnTo>
                <a:lnTo>
                  <a:pt x="8998" y="16047"/>
                </a:lnTo>
                <a:lnTo>
                  <a:pt x="8998" y="10429"/>
                </a:lnTo>
                <a:lnTo>
                  <a:pt x="9934" y="10429"/>
                </a:lnTo>
                <a:cubicBezTo>
                  <a:pt x="10214" y="10429"/>
                  <a:pt x="10214" y="10020"/>
                  <a:pt x="9934" y="10020"/>
                </a:cubicBezTo>
                <a:close/>
                <a:moveTo>
                  <a:pt x="4553" y="5683"/>
                </a:moveTo>
                <a:lnTo>
                  <a:pt x="5500" y="5683"/>
                </a:lnTo>
                <a:lnTo>
                  <a:pt x="5500" y="6587"/>
                </a:lnTo>
                <a:lnTo>
                  <a:pt x="4553" y="6587"/>
                </a:lnTo>
                <a:close/>
                <a:moveTo>
                  <a:pt x="6694" y="6587"/>
                </a:moveTo>
                <a:lnTo>
                  <a:pt x="5758" y="6587"/>
                </a:lnTo>
                <a:lnTo>
                  <a:pt x="5758" y="5683"/>
                </a:lnTo>
                <a:lnTo>
                  <a:pt x="6694" y="5683"/>
                </a:lnTo>
                <a:close/>
                <a:moveTo>
                  <a:pt x="4273" y="5683"/>
                </a:moveTo>
                <a:lnTo>
                  <a:pt x="4273" y="6587"/>
                </a:lnTo>
                <a:lnTo>
                  <a:pt x="3337" y="6587"/>
                </a:lnTo>
                <a:lnTo>
                  <a:pt x="3337" y="5683"/>
                </a:lnTo>
                <a:close/>
                <a:moveTo>
                  <a:pt x="7243" y="7082"/>
                </a:moveTo>
                <a:lnTo>
                  <a:pt x="7243" y="7330"/>
                </a:lnTo>
                <a:lnTo>
                  <a:pt x="7028" y="7082"/>
                </a:lnTo>
                <a:lnTo>
                  <a:pt x="7028" y="7082"/>
                </a:lnTo>
                <a:close/>
                <a:moveTo>
                  <a:pt x="2809" y="7082"/>
                </a:moveTo>
                <a:lnTo>
                  <a:pt x="3035" y="7082"/>
                </a:lnTo>
                <a:lnTo>
                  <a:pt x="3035" y="7082"/>
                </a:lnTo>
                <a:lnTo>
                  <a:pt x="2809" y="73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3" name="Google Shape;13293;p25"/>
          <p:cNvSpPr/>
          <p:nvPr/>
        </p:nvSpPr>
        <p:spPr>
          <a:xfrm rot="-10311902">
            <a:off x="747892" y="-267294"/>
            <a:ext cx="96746" cy="75847"/>
          </a:xfrm>
          <a:custGeom>
            <a:avLst/>
            <a:gdLst/>
            <a:ahLst/>
            <a:cxnLst/>
            <a:rect l="l" t="t" r="r" b="b"/>
            <a:pathLst>
              <a:path w="3870" h="3034" extrusionOk="0">
                <a:moveTo>
                  <a:pt x="1260" y="0"/>
                </a:moveTo>
                <a:cubicBezTo>
                  <a:pt x="1013" y="0"/>
                  <a:pt x="712" y="99"/>
                  <a:pt x="493" y="142"/>
                </a:cubicBezTo>
                <a:cubicBezTo>
                  <a:pt x="71" y="283"/>
                  <a:pt x="0" y="635"/>
                  <a:pt x="211" y="846"/>
                </a:cubicBezTo>
                <a:cubicBezTo>
                  <a:pt x="493" y="1127"/>
                  <a:pt x="563" y="1620"/>
                  <a:pt x="634" y="2042"/>
                </a:cubicBezTo>
                <a:cubicBezTo>
                  <a:pt x="634" y="2253"/>
                  <a:pt x="774" y="2534"/>
                  <a:pt x="915" y="2675"/>
                </a:cubicBezTo>
                <a:cubicBezTo>
                  <a:pt x="1038" y="2922"/>
                  <a:pt x="1256" y="3033"/>
                  <a:pt x="1480" y="3033"/>
                </a:cubicBezTo>
                <a:cubicBezTo>
                  <a:pt x="1767" y="3033"/>
                  <a:pt x="2063" y="2850"/>
                  <a:pt x="2181" y="2534"/>
                </a:cubicBezTo>
                <a:cubicBezTo>
                  <a:pt x="2251" y="2464"/>
                  <a:pt x="2251" y="2323"/>
                  <a:pt x="2251" y="2182"/>
                </a:cubicBezTo>
                <a:cubicBezTo>
                  <a:pt x="2181" y="1690"/>
                  <a:pt x="2533" y="1268"/>
                  <a:pt x="2955" y="1268"/>
                </a:cubicBezTo>
                <a:cubicBezTo>
                  <a:pt x="3096" y="1268"/>
                  <a:pt x="3236" y="1198"/>
                  <a:pt x="3377" y="1127"/>
                </a:cubicBezTo>
                <a:cubicBezTo>
                  <a:pt x="3588" y="1057"/>
                  <a:pt x="3869" y="916"/>
                  <a:pt x="3799" y="564"/>
                </a:cubicBezTo>
                <a:cubicBezTo>
                  <a:pt x="3716" y="356"/>
                  <a:pt x="3559" y="296"/>
                  <a:pt x="3386" y="296"/>
                </a:cubicBezTo>
                <a:cubicBezTo>
                  <a:pt x="3267" y="296"/>
                  <a:pt x="3140" y="325"/>
                  <a:pt x="3025" y="353"/>
                </a:cubicBezTo>
                <a:cubicBezTo>
                  <a:pt x="2849" y="500"/>
                  <a:pt x="2637" y="573"/>
                  <a:pt x="2423" y="573"/>
                </a:cubicBezTo>
                <a:cubicBezTo>
                  <a:pt x="2124" y="573"/>
                  <a:pt x="1824" y="430"/>
                  <a:pt x="1618" y="142"/>
                </a:cubicBezTo>
                <a:cubicBezTo>
                  <a:pt x="1539" y="36"/>
                  <a:pt x="1409" y="0"/>
                  <a:pt x="12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4" name="Google Shape;13294;p25"/>
          <p:cNvSpPr/>
          <p:nvPr/>
        </p:nvSpPr>
        <p:spPr>
          <a:xfrm rot="-10311902">
            <a:off x="69511" y="240786"/>
            <a:ext cx="89722" cy="66297"/>
          </a:xfrm>
          <a:custGeom>
            <a:avLst/>
            <a:gdLst/>
            <a:ahLst/>
            <a:cxnLst/>
            <a:rect l="l" t="t" r="r" b="b"/>
            <a:pathLst>
              <a:path w="3589" h="2652" extrusionOk="0">
                <a:moveTo>
                  <a:pt x="528" y="1"/>
                </a:moveTo>
                <a:cubicBezTo>
                  <a:pt x="386" y="1"/>
                  <a:pt x="257" y="139"/>
                  <a:pt x="212" y="362"/>
                </a:cubicBezTo>
                <a:cubicBezTo>
                  <a:pt x="142" y="713"/>
                  <a:pt x="142" y="1135"/>
                  <a:pt x="71" y="1558"/>
                </a:cubicBezTo>
                <a:cubicBezTo>
                  <a:pt x="1" y="1980"/>
                  <a:pt x="1" y="2191"/>
                  <a:pt x="353" y="2331"/>
                </a:cubicBezTo>
                <a:cubicBezTo>
                  <a:pt x="408" y="2341"/>
                  <a:pt x="459" y="2345"/>
                  <a:pt x="505" y="2345"/>
                </a:cubicBezTo>
                <a:cubicBezTo>
                  <a:pt x="812" y="2345"/>
                  <a:pt x="934" y="2154"/>
                  <a:pt x="1056" y="1909"/>
                </a:cubicBezTo>
                <a:cubicBezTo>
                  <a:pt x="1127" y="1769"/>
                  <a:pt x="1197" y="1698"/>
                  <a:pt x="1267" y="1558"/>
                </a:cubicBezTo>
                <a:cubicBezTo>
                  <a:pt x="1549" y="1839"/>
                  <a:pt x="1830" y="2120"/>
                  <a:pt x="2111" y="2402"/>
                </a:cubicBezTo>
                <a:cubicBezTo>
                  <a:pt x="2283" y="2573"/>
                  <a:pt x="2500" y="2652"/>
                  <a:pt x="2717" y="2652"/>
                </a:cubicBezTo>
                <a:cubicBezTo>
                  <a:pt x="3035" y="2652"/>
                  <a:pt x="3351" y="2483"/>
                  <a:pt x="3518" y="2191"/>
                </a:cubicBezTo>
                <a:cubicBezTo>
                  <a:pt x="3589" y="1909"/>
                  <a:pt x="3589" y="1628"/>
                  <a:pt x="3378" y="1417"/>
                </a:cubicBezTo>
                <a:cubicBezTo>
                  <a:pt x="2885" y="924"/>
                  <a:pt x="2322" y="573"/>
                  <a:pt x="1689" y="432"/>
                </a:cubicBezTo>
                <a:cubicBezTo>
                  <a:pt x="1338" y="432"/>
                  <a:pt x="1056" y="291"/>
                  <a:pt x="775" y="151"/>
                </a:cubicBezTo>
                <a:cubicBezTo>
                  <a:pt x="697" y="47"/>
                  <a:pt x="610" y="1"/>
                  <a:pt x="5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5" name="Google Shape;13295;p25"/>
          <p:cNvSpPr/>
          <p:nvPr/>
        </p:nvSpPr>
        <p:spPr>
          <a:xfrm rot="-10311902">
            <a:off x="167672" y="1039589"/>
            <a:ext cx="107296" cy="51348"/>
          </a:xfrm>
          <a:custGeom>
            <a:avLst/>
            <a:gdLst/>
            <a:ahLst/>
            <a:cxnLst/>
            <a:rect l="l" t="t" r="r" b="b"/>
            <a:pathLst>
              <a:path w="4292" h="2054" extrusionOk="0">
                <a:moveTo>
                  <a:pt x="3794" y="0"/>
                </a:moveTo>
                <a:cubicBezTo>
                  <a:pt x="3705" y="0"/>
                  <a:pt x="3611" y="16"/>
                  <a:pt x="3518" y="40"/>
                </a:cubicBezTo>
                <a:cubicBezTo>
                  <a:pt x="3447" y="110"/>
                  <a:pt x="3377" y="180"/>
                  <a:pt x="3166" y="251"/>
                </a:cubicBezTo>
                <a:cubicBezTo>
                  <a:pt x="3085" y="231"/>
                  <a:pt x="3005" y="222"/>
                  <a:pt x="2924" y="222"/>
                </a:cubicBezTo>
                <a:cubicBezTo>
                  <a:pt x="2439" y="222"/>
                  <a:pt x="1940" y="532"/>
                  <a:pt x="1337" y="532"/>
                </a:cubicBezTo>
                <a:cubicBezTo>
                  <a:pt x="915" y="602"/>
                  <a:pt x="563" y="743"/>
                  <a:pt x="282" y="1095"/>
                </a:cubicBezTo>
                <a:cubicBezTo>
                  <a:pt x="71" y="1235"/>
                  <a:pt x="0" y="1587"/>
                  <a:pt x="211" y="1798"/>
                </a:cubicBezTo>
                <a:cubicBezTo>
                  <a:pt x="264" y="1957"/>
                  <a:pt x="435" y="2036"/>
                  <a:pt x="637" y="2036"/>
                </a:cubicBezTo>
                <a:cubicBezTo>
                  <a:pt x="704" y="2036"/>
                  <a:pt x="774" y="2027"/>
                  <a:pt x="844" y="2009"/>
                </a:cubicBezTo>
                <a:cubicBezTo>
                  <a:pt x="1055" y="1869"/>
                  <a:pt x="1302" y="1798"/>
                  <a:pt x="1557" y="1798"/>
                </a:cubicBezTo>
                <a:cubicBezTo>
                  <a:pt x="1812" y="1798"/>
                  <a:pt x="2075" y="1869"/>
                  <a:pt x="2322" y="2009"/>
                </a:cubicBezTo>
                <a:cubicBezTo>
                  <a:pt x="2397" y="2039"/>
                  <a:pt x="2472" y="2053"/>
                  <a:pt x="2545" y="2053"/>
                </a:cubicBezTo>
                <a:cubicBezTo>
                  <a:pt x="2814" y="2053"/>
                  <a:pt x="3055" y="1864"/>
                  <a:pt x="3166" y="1587"/>
                </a:cubicBezTo>
                <a:cubicBezTo>
                  <a:pt x="3306" y="1235"/>
                  <a:pt x="3518" y="1024"/>
                  <a:pt x="3869" y="884"/>
                </a:cubicBezTo>
                <a:cubicBezTo>
                  <a:pt x="4151" y="813"/>
                  <a:pt x="4291" y="602"/>
                  <a:pt x="4221" y="251"/>
                </a:cubicBezTo>
                <a:cubicBezTo>
                  <a:pt x="4127" y="63"/>
                  <a:pt x="3971" y="0"/>
                  <a:pt x="37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6" name="Google Shape;13296;p25"/>
          <p:cNvSpPr/>
          <p:nvPr/>
        </p:nvSpPr>
        <p:spPr>
          <a:xfrm rot="-10311902">
            <a:off x="430301" y="-11836"/>
            <a:ext cx="65098" cy="127970"/>
          </a:xfrm>
          <a:custGeom>
            <a:avLst/>
            <a:gdLst/>
            <a:ahLst/>
            <a:cxnLst/>
            <a:rect l="l" t="t" r="r" b="b"/>
            <a:pathLst>
              <a:path w="2604" h="5119" extrusionOk="0">
                <a:moveTo>
                  <a:pt x="1916" y="0"/>
                </a:moveTo>
                <a:cubicBezTo>
                  <a:pt x="1862" y="0"/>
                  <a:pt x="1809" y="9"/>
                  <a:pt x="1759" y="25"/>
                </a:cubicBezTo>
                <a:cubicBezTo>
                  <a:pt x="1548" y="96"/>
                  <a:pt x="1337" y="307"/>
                  <a:pt x="1407" y="588"/>
                </a:cubicBezTo>
                <a:cubicBezTo>
                  <a:pt x="1337" y="1362"/>
                  <a:pt x="985" y="2136"/>
                  <a:pt x="352" y="2628"/>
                </a:cubicBezTo>
                <a:cubicBezTo>
                  <a:pt x="0" y="3050"/>
                  <a:pt x="141" y="3332"/>
                  <a:pt x="633" y="3332"/>
                </a:cubicBezTo>
                <a:cubicBezTo>
                  <a:pt x="670" y="3328"/>
                  <a:pt x="704" y="3326"/>
                  <a:pt x="737" y="3326"/>
                </a:cubicBezTo>
                <a:cubicBezTo>
                  <a:pt x="1330" y="3326"/>
                  <a:pt x="1281" y="3909"/>
                  <a:pt x="1548" y="4176"/>
                </a:cubicBezTo>
                <a:cubicBezTo>
                  <a:pt x="1548" y="4246"/>
                  <a:pt x="1548" y="4387"/>
                  <a:pt x="1548" y="4528"/>
                </a:cubicBezTo>
                <a:cubicBezTo>
                  <a:pt x="1548" y="4809"/>
                  <a:pt x="1548" y="5020"/>
                  <a:pt x="1900" y="5090"/>
                </a:cubicBezTo>
                <a:cubicBezTo>
                  <a:pt x="1937" y="5109"/>
                  <a:pt x="1980" y="5118"/>
                  <a:pt x="2024" y="5118"/>
                </a:cubicBezTo>
                <a:cubicBezTo>
                  <a:pt x="2143" y="5118"/>
                  <a:pt x="2270" y="5053"/>
                  <a:pt x="2322" y="4950"/>
                </a:cubicBezTo>
                <a:cubicBezTo>
                  <a:pt x="2533" y="4739"/>
                  <a:pt x="2322" y="4528"/>
                  <a:pt x="2251" y="4246"/>
                </a:cubicBezTo>
                <a:cubicBezTo>
                  <a:pt x="2111" y="3543"/>
                  <a:pt x="1548" y="2910"/>
                  <a:pt x="1829" y="2136"/>
                </a:cubicBezTo>
                <a:cubicBezTo>
                  <a:pt x="1900" y="1854"/>
                  <a:pt x="1900" y="1573"/>
                  <a:pt x="2181" y="1362"/>
                </a:cubicBezTo>
                <a:cubicBezTo>
                  <a:pt x="2533" y="1081"/>
                  <a:pt x="2603" y="659"/>
                  <a:pt x="2322" y="307"/>
                </a:cubicBezTo>
                <a:cubicBezTo>
                  <a:pt x="2268" y="92"/>
                  <a:pt x="2091" y="0"/>
                  <a:pt x="1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7" name="Google Shape;13297;p25"/>
          <p:cNvSpPr/>
          <p:nvPr/>
        </p:nvSpPr>
        <p:spPr>
          <a:xfrm rot="-10311902">
            <a:off x="13038" y="2011027"/>
            <a:ext cx="68622" cy="71072"/>
          </a:xfrm>
          <a:custGeom>
            <a:avLst/>
            <a:gdLst/>
            <a:ahLst/>
            <a:cxnLst/>
            <a:rect l="l" t="t" r="r" b="b"/>
            <a:pathLst>
              <a:path w="2745" h="2843" extrusionOk="0">
                <a:moveTo>
                  <a:pt x="2105" y="1"/>
                </a:moveTo>
                <a:cubicBezTo>
                  <a:pt x="1965" y="1"/>
                  <a:pt x="1820" y="51"/>
                  <a:pt x="1689" y="116"/>
                </a:cubicBezTo>
                <a:cubicBezTo>
                  <a:pt x="1478" y="257"/>
                  <a:pt x="1267" y="327"/>
                  <a:pt x="1056" y="397"/>
                </a:cubicBezTo>
                <a:cubicBezTo>
                  <a:pt x="71" y="749"/>
                  <a:pt x="1" y="819"/>
                  <a:pt x="845" y="1593"/>
                </a:cubicBezTo>
                <a:cubicBezTo>
                  <a:pt x="564" y="1874"/>
                  <a:pt x="142" y="2086"/>
                  <a:pt x="353" y="2508"/>
                </a:cubicBezTo>
                <a:cubicBezTo>
                  <a:pt x="484" y="2770"/>
                  <a:pt x="697" y="2842"/>
                  <a:pt x="924" y="2842"/>
                </a:cubicBezTo>
                <a:cubicBezTo>
                  <a:pt x="1061" y="2842"/>
                  <a:pt x="1204" y="2816"/>
                  <a:pt x="1337" y="2789"/>
                </a:cubicBezTo>
                <a:cubicBezTo>
                  <a:pt x="1689" y="2789"/>
                  <a:pt x="2111" y="2578"/>
                  <a:pt x="2041" y="2156"/>
                </a:cubicBezTo>
                <a:cubicBezTo>
                  <a:pt x="2041" y="1734"/>
                  <a:pt x="2182" y="1382"/>
                  <a:pt x="2533" y="1171"/>
                </a:cubicBezTo>
                <a:cubicBezTo>
                  <a:pt x="2744" y="890"/>
                  <a:pt x="2744" y="538"/>
                  <a:pt x="2533" y="257"/>
                </a:cubicBezTo>
                <a:cubicBezTo>
                  <a:pt x="2420" y="68"/>
                  <a:pt x="2266" y="1"/>
                  <a:pt x="210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8" name="Google Shape;13298;p25"/>
          <p:cNvSpPr/>
          <p:nvPr/>
        </p:nvSpPr>
        <p:spPr>
          <a:xfrm rot="-10311902">
            <a:off x="385758" y="219702"/>
            <a:ext cx="82697" cy="65773"/>
          </a:xfrm>
          <a:custGeom>
            <a:avLst/>
            <a:gdLst/>
            <a:ahLst/>
            <a:cxnLst/>
            <a:rect l="l" t="t" r="r" b="b"/>
            <a:pathLst>
              <a:path w="3308" h="2631" extrusionOk="0">
                <a:moveTo>
                  <a:pt x="1860" y="1"/>
                </a:moveTo>
                <a:cubicBezTo>
                  <a:pt x="1739" y="1"/>
                  <a:pt x="1609" y="32"/>
                  <a:pt x="1478" y="98"/>
                </a:cubicBezTo>
                <a:cubicBezTo>
                  <a:pt x="1126" y="238"/>
                  <a:pt x="775" y="450"/>
                  <a:pt x="493" y="661"/>
                </a:cubicBezTo>
                <a:cubicBezTo>
                  <a:pt x="1" y="942"/>
                  <a:pt x="71" y="1575"/>
                  <a:pt x="634" y="1716"/>
                </a:cubicBezTo>
                <a:cubicBezTo>
                  <a:pt x="1267" y="1786"/>
                  <a:pt x="1830" y="2067"/>
                  <a:pt x="2322" y="2490"/>
                </a:cubicBezTo>
                <a:cubicBezTo>
                  <a:pt x="2393" y="2630"/>
                  <a:pt x="2604" y="2630"/>
                  <a:pt x="2674" y="2630"/>
                </a:cubicBezTo>
                <a:cubicBezTo>
                  <a:pt x="3096" y="2490"/>
                  <a:pt x="3307" y="1997"/>
                  <a:pt x="2955" y="1716"/>
                </a:cubicBezTo>
                <a:cubicBezTo>
                  <a:pt x="2604" y="1434"/>
                  <a:pt x="2393" y="942"/>
                  <a:pt x="2393" y="450"/>
                </a:cubicBezTo>
                <a:cubicBezTo>
                  <a:pt x="2344" y="158"/>
                  <a:pt x="2128" y="1"/>
                  <a:pt x="18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99" name="Google Shape;13299;p25"/>
          <p:cNvSpPr/>
          <p:nvPr/>
        </p:nvSpPr>
        <p:spPr>
          <a:xfrm rot="-10311902">
            <a:off x="365543" y="113898"/>
            <a:ext cx="49248" cy="85822"/>
          </a:xfrm>
          <a:custGeom>
            <a:avLst/>
            <a:gdLst/>
            <a:ahLst/>
            <a:cxnLst/>
            <a:rect l="l" t="t" r="r" b="b"/>
            <a:pathLst>
              <a:path w="1970" h="3433" extrusionOk="0">
                <a:moveTo>
                  <a:pt x="754" y="0"/>
                </a:moveTo>
                <a:cubicBezTo>
                  <a:pt x="628" y="0"/>
                  <a:pt x="482" y="53"/>
                  <a:pt x="352" y="151"/>
                </a:cubicBezTo>
                <a:cubicBezTo>
                  <a:pt x="70" y="291"/>
                  <a:pt x="0" y="643"/>
                  <a:pt x="70" y="995"/>
                </a:cubicBezTo>
                <a:cubicBezTo>
                  <a:pt x="141" y="1065"/>
                  <a:pt x="141" y="1206"/>
                  <a:pt x="281" y="1276"/>
                </a:cubicBezTo>
                <a:cubicBezTo>
                  <a:pt x="563" y="1417"/>
                  <a:pt x="563" y="1698"/>
                  <a:pt x="422" y="2050"/>
                </a:cubicBezTo>
                <a:cubicBezTo>
                  <a:pt x="352" y="2261"/>
                  <a:pt x="352" y="2543"/>
                  <a:pt x="281" y="2824"/>
                </a:cubicBezTo>
                <a:cubicBezTo>
                  <a:pt x="211" y="3035"/>
                  <a:pt x="352" y="3246"/>
                  <a:pt x="563" y="3387"/>
                </a:cubicBezTo>
                <a:cubicBezTo>
                  <a:pt x="650" y="3416"/>
                  <a:pt x="750" y="3433"/>
                  <a:pt x="846" y="3433"/>
                </a:cubicBezTo>
                <a:cubicBezTo>
                  <a:pt x="983" y="3433"/>
                  <a:pt x="1114" y="3399"/>
                  <a:pt x="1196" y="3316"/>
                </a:cubicBezTo>
                <a:cubicBezTo>
                  <a:pt x="1688" y="2965"/>
                  <a:pt x="1970" y="2331"/>
                  <a:pt x="1829" y="1769"/>
                </a:cubicBezTo>
                <a:cubicBezTo>
                  <a:pt x="1688" y="1206"/>
                  <a:pt x="1337" y="714"/>
                  <a:pt x="1055" y="221"/>
                </a:cubicBezTo>
                <a:cubicBezTo>
                  <a:pt x="1018" y="70"/>
                  <a:pt x="899" y="0"/>
                  <a:pt x="7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0" name="Google Shape;13300;p25"/>
          <p:cNvSpPr/>
          <p:nvPr/>
        </p:nvSpPr>
        <p:spPr>
          <a:xfrm rot="-10311902">
            <a:off x="34871" y="1274830"/>
            <a:ext cx="54548" cy="76422"/>
          </a:xfrm>
          <a:custGeom>
            <a:avLst/>
            <a:gdLst/>
            <a:ahLst/>
            <a:cxnLst/>
            <a:rect l="l" t="t" r="r" b="b"/>
            <a:pathLst>
              <a:path w="2182" h="3057" extrusionOk="0">
                <a:moveTo>
                  <a:pt x="916" y="0"/>
                </a:moveTo>
                <a:cubicBezTo>
                  <a:pt x="564" y="0"/>
                  <a:pt x="423" y="211"/>
                  <a:pt x="353" y="422"/>
                </a:cubicBezTo>
                <a:cubicBezTo>
                  <a:pt x="1" y="915"/>
                  <a:pt x="493" y="1477"/>
                  <a:pt x="353" y="1899"/>
                </a:cubicBezTo>
                <a:cubicBezTo>
                  <a:pt x="353" y="2322"/>
                  <a:pt x="634" y="2673"/>
                  <a:pt x="986" y="2955"/>
                </a:cubicBezTo>
                <a:cubicBezTo>
                  <a:pt x="1103" y="3025"/>
                  <a:pt x="1228" y="3056"/>
                  <a:pt x="1351" y="3056"/>
                </a:cubicBezTo>
                <a:cubicBezTo>
                  <a:pt x="1596" y="3056"/>
                  <a:pt x="1830" y="2931"/>
                  <a:pt x="1971" y="2744"/>
                </a:cubicBezTo>
                <a:cubicBezTo>
                  <a:pt x="2182" y="2462"/>
                  <a:pt x="2182" y="2111"/>
                  <a:pt x="1971" y="1829"/>
                </a:cubicBezTo>
                <a:cubicBezTo>
                  <a:pt x="1549" y="1548"/>
                  <a:pt x="1267" y="1055"/>
                  <a:pt x="1338" y="563"/>
                </a:cubicBezTo>
                <a:cubicBezTo>
                  <a:pt x="1338" y="282"/>
                  <a:pt x="1197" y="0"/>
                  <a:pt x="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1" name="Google Shape;13301;p25"/>
          <p:cNvSpPr/>
          <p:nvPr/>
        </p:nvSpPr>
        <p:spPr>
          <a:xfrm rot="-10311902">
            <a:off x="420010" y="362674"/>
            <a:ext cx="77397" cy="46098"/>
          </a:xfrm>
          <a:custGeom>
            <a:avLst/>
            <a:gdLst/>
            <a:ahLst/>
            <a:cxnLst/>
            <a:rect l="l" t="t" r="r" b="b"/>
            <a:pathLst>
              <a:path w="3096" h="1844" extrusionOk="0">
                <a:moveTo>
                  <a:pt x="1499" y="0"/>
                </a:moveTo>
                <a:cubicBezTo>
                  <a:pt x="1338" y="0"/>
                  <a:pt x="1177" y="73"/>
                  <a:pt x="1056" y="225"/>
                </a:cubicBezTo>
                <a:cubicBezTo>
                  <a:pt x="774" y="366"/>
                  <a:pt x="563" y="577"/>
                  <a:pt x="352" y="788"/>
                </a:cubicBezTo>
                <a:cubicBezTo>
                  <a:pt x="0" y="1210"/>
                  <a:pt x="141" y="1632"/>
                  <a:pt x="634" y="1703"/>
                </a:cubicBezTo>
                <a:cubicBezTo>
                  <a:pt x="737" y="1728"/>
                  <a:pt x="843" y="1738"/>
                  <a:pt x="950" y="1738"/>
                </a:cubicBezTo>
                <a:cubicBezTo>
                  <a:pt x="1216" y="1738"/>
                  <a:pt x="1492" y="1681"/>
                  <a:pt x="1763" y="1681"/>
                </a:cubicBezTo>
                <a:cubicBezTo>
                  <a:pt x="1977" y="1681"/>
                  <a:pt x="2189" y="1716"/>
                  <a:pt x="2392" y="1843"/>
                </a:cubicBezTo>
                <a:cubicBezTo>
                  <a:pt x="2744" y="1703"/>
                  <a:pt x="3096" y="1491"/>
                  <a:pt x="3096" y="1140"/>
                </a:cubicBezTo>
                <a:cubicBezTo>
                  <a:pt x="3096" y="718"/>
                  <a:pt x="2814" y="718"/>
                  <a:pt x="2603" y="718"/>
                </a:cubicBezTo>
                <a:cubicBezTo>
                  <a:pt x="2573" y="725"/>
                  <a:pt x="2544" y="729"/>
                  <a:pt x="2517" y="729"/>
                </a:cubicBezTo>
                <a:cubicBezTo>
                  <a:pt x="2292" y="729"/>
                  <a:pt x="2166" y="491"/>
                  <a:pt x="2041" y="366"/>
                </a:cubicBezTo>
                <a:cubicBezTo>
                  <a:pt x="1921" y="126"/>
                  <a:pt x="1710" y="0"/>
                  <a:pt x="149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2" name="Google Shape;13302;p25"/>
          <p:cNvSpPr/>
          <p:nvPr/>
        </p:nvSpPr>
        <p:spPr>
          <a:xfrm rot="-10311902">
            <a:off x="84640" y="952104"/>
            <a:ext cx="80922" cy="51973"/>
          </a:xfrm>
          <a:custGeom>
            <a:avLst/>
            <a:gdLst/>
            <a:ahLst/>
            <a:cxnLst/>
            <a:rect l="l" t="t" r="r" b="b"/>
            <a:pathLst>
              <a:path w="3237" h="2079" extrusionOk="0">
                <a:moveTo>
                  <a:pt x="780" y="1"/>
                </a:moveTo>
                <a:cubicBezTo>
                  <a:pt x="751" y="1"/>
                  <a:pt x="725" y="9"/>
                  <a:pt x="704" y="30"/>
                </a:cubicBezTo>
                <a:cubicBezTo>
                  <a:pt x="282" y="171"/>
                  <a:pt x="0" y="593"/>
                  <a:pt x="71" y="1015"/>
                </a:cubicBezTo>
                <a:cubicBezTo>
                  <a:pt x="127" y="1407"/>
                  <a:pt x="316" y="1620"/>
                  <a:pt x="604" y="1620"/>
                </a:cubicBezTo>
                <a:cubicBezTo>
                  <a:pt x="678" y="1620"/>
                  <a:pt x="758" y="1606"/>
                  <a:pt x="845" y="1578"/>
                </a:cubicBezTo>
                <a:cubicBezTo>
                  <a:pt x="997" y="1512"/>
                  <a:pt x="1156" y="1481"/>
                  <a:pt x="1312" y="1481"/>
                </a:cubicBezTo>
                <a:cubicBezTo>
                  <a:pt x="1659" y="1481"/>
                  <a:pt x="1987" y="1638"/>
                  <a:pt x="2181" y="1929"/>
                </a:cubicBezTo>
                <a:cubicBezTo>
                  <a:pt x="2259" y="2033"/>
                  <a:pt x="2383" y="2079"/>
                  <a:pt x="2521" y="2079"/>
                </a:cubicBezTo>
                <a:cubicBezTo>
                  <a:pt x="2758" y="2079"/>
                  <a:pt x="3032" y="1941"/>
                  <a:pt x="3166" y="1718"/>
                </a:cubicBezTo>
                <a:cubicBezTo>
                  <a:pt x="3236" y="1507"/>
                  <a:pt x="3236" y="1226"/>
                  <a:pt x="3025" y="1226"/>
                </a:cubicBezTo>
                <a:cubicBezTo>
                  <a:pt x="2674" y="1085"/>
                  <a:pt x="2463" y="733"/>
                  <a:pt x="2181" y="663"/>
                </a:cubicBezTo>
                <a:cubicBezTo>
                  <a:pt x="1689" y="593"/>
                  <a:pt x="1267" y="382"/>
                  <a:pt x="985" y="100"/>
                </a:cubicBezTo>
                <a:cubicBezTo>
                  <a:pt x="936" y="50"/>
                  <a:pt x="851" y="1"/>
                  <a:pt x="7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3" name="Google Shape;13303;p25"/>
          <p:cNvSpPr/>
          <p:nvPr/>
        </p:nvSpPr>
        <p:spPr>
          <a:xfrm rot="-10311902">
            <a:off x="200759" y="514640"/>
            <a:ext cx="63348" cy="49948"/>
          </a:xfrm>
          <a:custGeom>
            <a:avLst/>
            <a:gdLst/>
            <a:ahLst/>
            <a:cxnLst/>
            <a:rect l="l" t="t" r="r" b="b"/>
            <a:pathLst>
              <a:path w="2534" h="1998" extrusionOk="0">
                <a:moveTo>
                  <a:pt x="1555" y="1"/>
                </a:moveTo>
                <a:cubicBezTo>
                  <a:pt x="1350" y="1"/>
                  <a:pt x="1179" y="144"/>
                  <a:pt x="1056" y="431"/>
                </a:cubicBezTo>
                <a:cubicBezTo>
                  <a:pt x="915" y="713"/>
                  <a:pt x="775" y="854"/>
                  <a:pt x="493" y="994"/>
                </a:cubicBezTo>
                <a:cubicBezTo>
                  <a:pt x="1" y="1205"/>
                  <a:pt x="1" y="1416"/>
                  <a:pt x="493" y="1698"/>
                </a:cubicBezTo>
                <a:cubicBezTo>
                  <a:pt x="725" y="1871"/>
                  <a:pt x="1052" y="1997"/>
                  <a:pt x="1356" y="1997"/>
                </a:cubicBezTo>
                <a:cubicBezTo>
                  <a:pt x="1422" y="1997"/>
                  <a:pt x="1486" y="1992"/>
                  <a:pt x="1548" y="1979"/>
                </a:cubicBezTo>
                <a:cubicBezTo>
                  <a:pt x="1971" y="1979"/>
                  <a:pt x="2322" y="1627"/>
                  <a:pt x="2463" y="1276"/>
                </a:cubicBezTo>
                <a:cubicBezTo>
                  <a:pt x="2533" y="854"/>
                  <a:pt x="2393" y="431"/>
                  <a:pt x="2041" y="220"/>
                </a:cubicBezTo>
                <a:cubicBezTo>
                  <a:pt x="1865" y="74"/>
                  <a:pt x="1701" y="1"/>
                  <a:pt x="15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4" name="Google Shape;13304;p25"/>
          <p:cNvSpPr/>
          <p:nvPr/>
        </p:nvSpPr>
        <p:spPr>
          <a:xfrm rot="-10311902">
            <a:off x="116396" y="76886"/>
            <a:ext cx="61598" cy="42573"/>
          </a:xfrm>
          <a:custGeom>
            <a:avLst/>
            <a:gdLst/>
            <a:ahLst/>
            <a:cxnLst/>
            <a:rect l="l" t="t" r="r" b="b"/>
            <a:pathLst>
              <a:path w="2464" h="1703" extrusionOk="0">
                <a:moveTo>
                  <a:pt x="1757" y="1"/>
                </a:moveTo>
                <a:cubicBezTo>
                  <a:pt x="1689" y="1"/>
                  <a:pt x="1619" y="9"/>
                  <a:pt x="1549" y="27"/>
                </a:cubicBezTo>
                <a:cubicBezTo>
                  <a:pt x="1338" y="97"/>
                  <a:pt x="1127" y="168"/>
                  <a:pt x="915" y="308"/>
                </a:cubicBezTo>
                <a:lnTo>
                  <a:pt x="634" y="308"/>
                </a:lnTo>
                <a:cubicBezTo>
                  <a:pt x="353" y="308"/>
                  <a:pt x="71" y="379"/>
                  <a:pt x="1" y="731"/>
                </a:cubicBezTo>
                <a:cubicBezTo>
                  <a:pt x="1" y="942"/>
                  <a:pt x="71" y="1223"/>
                  <a:pt x="282" y="1434"/>
                </a:cubicBezTo>
                <a:cubicBezTo>
                  <a:pt x="517" y="1617"/>
                  <a:pt x="800" y="1702"/>
                  <a:pt x="1085" y="1702"/>
                </a:cubicBezTo>
                <a:cubicBezTo>
                  <a:pt x="1568" y="1702"/>
                  <a:pt x="2057" y="1455"/>
                  <a:pt x="2322" y="1012"/>
                </a:cubicBezTo>
                <a:cubicBezTo>
                  <a:pt x="2463" y="801"/>
                  <a:pt x="2393" y="449"/>
                  <a:pt x="2252" y="238"/>
                </a:cubicBezTo>
                <a:cubicBezTo>
                  <a:pt x="2147" y="80"/>
                  <a:pt x="1962" y="1"/>
                  <a:pt x="17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5" name="Google Shape;13305;p25"/>
          <p:cNvSpPr/>
          <p:nvPr/>
        </p:nvSpPr>
        <p:spPr>
          <a:xfrm rot="-10311902">
            <a:off x="158960" y="915602"/>
            <a:ext cx="84447" cy="33399"/>
          </a:xfrm>
          <a:custGeom>
            <a:avLst/>
            <a:gdLst/>
            <a:ahLst/>
            <a:cxnLst/>
            <a:rect l="l" t="t" r="r" b="b"/>
            <a:pathLst>
              <a:path w="3378" h="1336" extrusionOk="0">
                <a:moveTo>
                  <a:pt x="2901" y="60"/>
                </a:moveTo>
                <a:cubicBezTo>
                  <a:pt x="2873" y="60"/>
                  <a:pt x="2844" y="63"/>
                  <a:pt x="2815" y="71"/>
                </a:cubicBezTo>
                <a:cubicBezTo>
                  <a:pt x="1900" y="282"/>
                  <a:pt x="986" y="0"/>
                  <a:pt x="1" y="563"/>
                </a:cubicBezTo>
                <a:cubicBezTo>
                  <a:pt x="603" y="1056"/>
                  <a:pt x="1334" y="1336"/>
                  <a:pt x="2093" y="1336"/>
                </a:cubicBezTo>
                <a:cubicBezTo>
                  <a:pt x="2309" y="1336"/>
                  <a:pt x="2526" y="1313"/>
                  <a:pt x="2744" y="1267"/>
                </a:cubicBezTo>
                <a:cubicBezTo>
                  <a:pt x="3096" y="1196"/>
                  <a:pt x="3378" y="915"/>
                  <a:pt x="3307" y="563"/>
                </a:cubicBezTo>
                <a:cubicBezTo>
                  <a:pt x="3307" y="311"/>
                  <a:pt x="3138" y="60"/>
                  <a:pt x="2901" y="6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6" name="Google Shape;13306;p25"/>
          <p:cNvSpPr/>
          <p:nvPr/>
        </p:nvSpPr>
        <p:spPr>
          <a:xfrm rot="-10311902">
            <a:off x="474649" y="-305695"/>
            <a:ext cx="65098" cy="45573"/>
          </a:xfrm>
          <a:custGeom>
            <a:avLst/>
            <a:gdLst/>
            <a:ahLst/>
            <a:cxnLst/>
            <a:rect l="l" t="t" r="r" b="b"/>
            <a:pathLst>
              <a:path w="2604" h="1823" extrusionOk="0">
                <a:moveTo>
                  <a:pt x="1793" y="0"/>
                </a:moveTo>
                <a:cubicBezTo>
                  <a:pt x="1611" y="0"/>
                  <a:pt x="1423" y="93"/>
                  <a:pt x="1337" y="263"/>
                </a:cubicBezTo>
                <a:cubicBezTo>
                  <a:pt x="1126" y="615"/>
                  <a:pt x="845" y="615"/>
                  <a:pt x="493" y="615"/>
                </a:cubicBezTo>
                <a:cubicBezTo>
                  <a:pt x="142" y="615"/>
                  <a:pt x="1" y="897"/>
                  <a:pt x="142" y="1248"/>
                </a:cubicBezTo>
                <a:cubicBezTo>
                  <a:pt x="349" y="1612"/>
                  <a:pt x="749" y="1822"/>
                  <a:pt x="1171" y="1822"/>
                </a:cubicBezTo>
                <a:cubicBezTo>
                  <a:pt x="1320" y="1822"/>
                  <a:pt x="1472" y="1796"/>
                  <a:pt x="1619" y="1741"/>
                </a:cubicBezTo>
                <a:cubicBezTo>
                  <a:pt x="2041" y="1741"/>
                  <a:pt x="2393" y="1389"/>
                  <a:pt x="2533" y="967"/>
                </a:cubicBezTo>
                <a:cubicBezTo>
                  <a:pt x="2604" y="615"/>
                  <a:pt x="2463" y="263"/>
                  <a:pt x="2111" y="123"/>
                </a:cubicBezTo>
                <a:cubicBezTo>
                  <a:pt x="2028" y="39"/>
                  <a:pt x="1912" y="0"/>
                  <a:pt x="17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7" name="Google Shape;13307;p25"/>
          <p:cNvSpPr/>
          <p:nvPr/>
        </p:nvSpPr>
        <p:spPr>
          <a:xfrm rot="-10311902">
            <a:off x="177951" y="195153"/>
            <a:ext cx="56623" cy="43973"/>
          </a:xfrm>
          <a:custGeom>
            <a:avLst/>
            <a:gdLst/>
            <a:ahLst/>
            <a:cxnLst/>
            <a:rect l="l" t="t" r="r" b="b"/>
            <a:pathLst>
              <a:path w="2265" h="1759" extrusionOk="0">
                <a:moveTo>
                  <a:pt x="1683" y="0"/>
                </a:moveTo>
                <a:cubicBezTo>
                  <a:pt x="1584" y="0"/>
                  <a:pt x="1477" y="23"/>
                  <a:pt x="1366" y="71"/>
                </a:cubicBezTo>
                <a:cubicBezTo>
                  <a:pt x="1155" y="211"/>
                  <a:pt x="874" y="211"/>
                  <a:pt x="593" y="211"/>
                </a:cubicBezTo>
                <a:cubicBezTo>
                  <a:pt x="449" y="150"/>
                  <a:pt x="335" y="118"/>
                  <a:pt x="250" y="118"/>
                </a:cubicBezTo>
                <a:cubicBezTo>
                  <a:pt x="42" y="118"/>
                  <a:pt x="0" y="305"/>
                  <a:pt x="100" y="704"/>
                </a:cubicBezTo>
                <a:cubicBezTo>
                  <a:pt x="241" y="1407"/>
                  <a:pt x="593" y="1759"/>
                  <a:pt x="1155" y="1759"/>
                </a:cubicBezTo>
                <a:cubicBezTo>
                  <a:pt x="1648" y="1689"/>
                  <a:pt x="2140" y="1266"/>
                  <a:pt x="2210" y="704"/>
                </a:cubicBezTo>
                <a:cubicBezTo>
                  <a:pt x="2265" y="268"/>
                  <a:pt x="2024" y="0"/>
                  <a:pt x="16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8" name="Google Shape;13308;p25"/>
          <p:cNvSpPr/>
          <p:nvPr/>
        </p:nvSpPr>
        <p:spPr>
          <a:xfrm rot="-10311902">
            <a:off x="277669" y="373899"/>
            <a:ext cx="52798" cy="49823"/>
          </a:xfrm>
          <a:custGeom>
            <a:avLst/>
            <a:gdLst/>
            <a:ahLst/>
            <a:cxnLst/>
            <a:rect l="l" t="t" r="r" b="b"/>
            <a:pathLst>
              <a:path w="2112" h="1993" extrusionOk="0">
                <a:moveTo>
                  <a:pt x="610" y="0"/>
                </a:moveTo>
                <a:cubicBezTo>
                  <a:pt x="555" y="0"/>
                  <a:pt x="493" y="22"/>
                  <a:pt x="423" y="75"/>
                </a:cubicBezTo>
                <a:cubicBezTo>
                  <a:pt x="141" y="216"/>
                  <a:pt x="1" y="497"/>
                  <a:pt x="141" y="849"/>
                </a:cubicBezTo>
                <a:cubicBezTo>
                  <a:pt x="141" y="849"/>
                  <a:pt x="141" y="919"/>
                  <a:pt x="141" y="990"/>
                </a:cubicBezTo>
                <a:cubicBezTo>
                  <a:pt x="212" y="1341"/>
                  <a:pt x="423" y="1693"/>
                  <a:pt x="704" y="1834"/>
                </a:cubicBezTo>
                <a:cubicBezTo>
                  <a:pt x="845" y="1939"/>
                  <a:pt x="1021" y="1992"/>
                  <a:pt x="1197" y="1992"/>
                </a:cubicBezTo>
                <a:cubicBezTo>
                  <a:pt x="1373" y="1992"/>
                  <a:pt x="1548" y="1939"/>
                  <a:pt x="1689" y="1834"/>
                </a:cubicBezTo>
                <a:cubicBezTo>
                  <a:pt x="1970" y="1623"/>
                  <a:pt x="2111" y="1341"/>
                  <a:pt x="2041" y="990"/>
                </a:cubicBezTo>
                <a:cubicBezTo>
                  <a:pt x="1980" y="745"/>
                  <a:pt x="1759" y="554"/>
                  <a:pt x="1518" y="554"/>
                </a:cubicBezTo>
                <a:cubicBezTo>
                  <a:pt x="1482" y="554"/>
                  <a:pt x="1445" y="558"/>
                  <a:pt x="1408" y="568"/>
                </a:cubicBezTo>
                <a:cubicBezTo>
                  <a:pt x="1267" y="568"/>
                  <a:pt x="1056" y="427"/>
                  <a:pt x="986" y="357"/>
                </a:cubicBezTo>
                <a:cubicBezTo>
                  <a:pt x="880" y="198"/>
                  <a:pt x="775" y="0"/>
                  <a:pt x="6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09" name="Google Shape;13309;p25"/>
          <p:cNvSpPr/>
          <p:nvPr/>
        </p:nvSpPr>
        <p:spPr>
          <a:xfrm rot="-10311902">
            <a:off x="622140" y="101215"/>
            <a:ext cx="40473" cy="61923"/>
          </a:xfrm>
          <a:custGeom>
            <a:avLst/>
            <a:gdLst/>
            <a:ahLst/>
            <a:cxnLst/>
            <a:rect l="l" t="t" r="r" b="b"/>
            <a:pathLst>
              <a:path w="1619" h="2477" extrusionOk="0">
                <a:moveTo>
                  <a:pt x="1126" y="0"/>
                </a:moveTo>
                <a:cubicBezTo>
                  <a:pt x="845" y="71"/>
                  <a:pt x="634" y="211"/>
                  <a:pt x="493" y="422"/>
                </a:cubicBezTo>
                <a:cubicBezTo>
                  <a:pt x="282" y="845"/>
                  <a:pt x="141" y="1267"/>
                  <a:pt x="71" y="1759"/>
                </a:cubicBezTo>
                <a:cubicBezTo>
                  <a:pt x="1" y="2040"/>
                  <a:pt x="212" y="2392"/>
                  <a:pt x="563" y="2463"/>
                </a:cubicBezTo>
                <a:cubicBezTo>
                  <a:pt x="600" y="2472"/>
                  <a:pt x="637" y="2476"/>
                  <a:pt x="675" y="2476"/>
                </a:cubicBezTo>
                <a:cubicBezTo>
                  <a:pt x="931" y="2476"/>
                  <a:pt x="1206" y="2276"/>
                  <a:pt x="1267" y="1970"/>
                </a:cubicBezTo>
                <a:cubicBezTo>
                  <a:pt x="1408" y="1478"/>
                  <a:pt x="1548" y="915"/>
                  <a:pt x="1548" y="352"/>
                </a:cubicBezTo>
                <a:cubicBezTo>
                  <a:pt x="1619" y="71"/>
                  <a:pt x="1408" y="0"/>
                  <a:pt x="112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0" name="Google Shape;13310;p25"/>
          <p:cNvSpPr/>
          <p:nvPr/>
        </p:nvSpPr>
        <p:spPr>
          <a:xfrm rot="-10311902">
            <a:off x="74140" y="748810"/>
            <a:ext cx="58048" cy="35799"/>
          </a:xfrm>
          <a:custGeom>
            <a:avLst/>
            <a:gdLst/>
            <a:ahLst/>
            <a:cxnLst/>
            <a:rect l="l" t="t" r="r" b="b"/>
            <a:pathLst>
              <a:path w="2322" h="1432" extrusionOk="0">
                <a:moveTo>
                  <a:pt x="1633" y="0"/>
                </a:moveTo>
                <a:cubicBezTo>
                  <a:pt x="1562" y="0"/>
                  <a:pt x="1486" y="9"/>
                  <a:pt x="1407" y="25"/>
                </a:cubicBezTo>
                <a:lnTo>
                  <a:pt x="985" y="166"/>
                </a:lnTo>
                <a:cubicBezTo>
                  <a:pt x="633" y="306"/>
                  <a:pt x="141" y="166"/>
                  <a:pt x="71" y="658"/>
                </a:cubicBezTo>
                <a:cubicBezTo>
                  <a:pt x="0" y="1010"/>
                  <a:pt x="563" y="1361"/>
                  <a:pt x="1126" y="1432"/>
                </a:cubicBezTo>
                <a:cubicBezTo>
                  <a:pt x="1337" y="1432"/>
                  <a:pt x="1618" y="1361"/>
                  <a:pt x="1829" y="1291"/>
                </a:cubicBezTo>
                <a:cubicBezTo>
                  <a:pt x="2111" y="1150"/>
                  <a:pt x="2322" y="728"/>
                  <a:pt x="2181" y="377"/>
                </a:cubicBezTo>
                <a:cubicBezTo>
                  <a:pt x="2072" y="104"/>
                  <a:pt x="1878" y="0"/>
                  <a:pt x="163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1" name="Google Shape;13311;p25"/>
          <p:cNvSpPr/>
          <p:nvPr/>
        </p:nvSpPr>
        <p:spPr>
          <a:xfrm rot="-10311902">
            <a:off x="228305" y="-94612"/>
            <a:ext cx="52798" cy="36949"/>
          </a:xfrm>
          <a:custGeom>
            <a:avLst/>
            <a:gdLst/>
            <a:ahLst/>
            <a:cxnLst/>
            <a:rect l="l" t="t" r="r" b="b"/>
            <a:pathLst>
              <a:path w="2112" h="1478" extrusionOk="0">
                <a:moveTo>
                  <a:pt x="493" y="1"/>
                </a:moveTo>
                <a:cubicBezTo>
                  <a:pt x="141" y="1"/>
                  <a:pt x="1" y="212"/>
                  <a:pt x="71" y="563"/>
                </a:cubicBezTo>
                <a:cubicBezTo>
                  <a:pt x="282" y="1126"/>
                  <a:pt x="845" y="1478"/>
                  <a:pt x="1478" y="1478"/>
                </a:cubicBezTo>
                <a:cubicBezTo>
                  <a:pt x="1759" y="1478"/>
                  <a:pt x="1900" y="1267"/>
                  <a:pt x="2041" y="1056"/>
                </a:cubicBezTo>
                <a:cubicBezTo>
                  <a:pt x="2111" y="845"/>
                  <a:pt x="2041" y="563"/>
                  <a:pt x="1830" y="423"/>
                </a:cubicBezTo>
                <a:cubicBezTo>
                  <a:pt x="1478" y="141"/>
                  <a:pt x="986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2" name="Google Shape;13312;p25"/>
          <p:cNvSpPr/>
          <p:nvPr/>
        </p:nvSpPr>
        <p:spPr>
          <a:xfrm rot="-10311902">
            <a:off x="402252" y="-93816"/>
            <a:ext cx="54548" cy="37374"/>
          </a:xfrm>
          <a:custGeom>
            <a:avLst/>
            <a:gdLst/>
            <a:ahLst/>
            <a:cxnLst/>
            <a:rect l="l" t="t" r="r" b="b"/>
            <a:pathLst>
              <a:path w="2182" h="1495" extrusionOk="0">
                <a:moveTo>
                  <a:pt x="1352" y="1"/>
                </a:moveTo>
                <a:cubicBezTo>
                  <a:pt x="1276" y="1"/>
                  <a:pt x="1199" y="15"/>
                  <a:pt x="1126" y="44"/>
                </a:cubicBezTo>
                <a:cubicBezTo>
                  <a:pt x="422" y="185"/>
                  <a:pt x="0" y="537"/>
                  <a:pt x="141" y="959"/>
                </a:cubicBezTo>
                <a:cubicBezTo>
                  <a:pt x="252" y="1293"/>
                  <a:pt x="584" y="1495"/>
                  <a:pt x="961" y="1495"/>
                </a:cubicBezTo>
                <a:cubicBezTo>
                  <a:pt x="1061" y="1495"/>
                  <a:pt x="1164" y="1481"/>
                  <a:pt x="1267" y="1451"/>
                </a:cubicBezTo>
                <a:cubicBezTo>
                  <a:pt x="1829" y="1381"/>
                  <a:pt x="2181" y="959"/>
                  <a:pt x="2040" y="537"/>
                </a:cubicBezTo>
                <a:cubicBezTo>
                  <a:pt x="1929" y="203"/>
                  <a:pt x="1642" y="1"/>
                  <a:pt x="13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3" name="Google Shape;13313;p25"/>
          <p:cNvSpPr/>
          <p:nvPr/>
        </p:nvSpPr>
        <p:spPr>
          <a:xfrm rot="-10311902">
            <a:off x="421794" y="146922"/>
            <a:ext cx="36949" cy="51898"/>
          </a:xfrm>
          <a:custGeom>
            <a:avLst/>
            <a:gdLst/>
            <a:ahLst/>
            <a:cxnLst/>
            <a:rect l="l" t="t" r="r" b="b"/>
            <a:pathLst>
              <a:path w="1478" h="2076" extrusionOk="0">
                <a:moveTo>
                  <a:pt x="677" y="1"/>
                </a:moveTo>
                <a:cubicBezTo>
                  <a:pt x="580" y="1"/>
                  <a:pt x="492" y="36"/>
                  <a:pt x="422" y="106"/>
                </a:cubicBezTo>
                <a:cubicBezTo>
                  <a:pt x="141" y="247"/>
                  <a:pt x="0" y="810"/>
                  <a:pt x="141" y="1443"/>
                </a:cubicBezTo>
                <a:cubicBezTo>
                  <a:pt x="141" y="1724"/>
                  <a:pt x="281" y="2076"/>
                  <a:pt x="703" y="2076"/>
                </a:cubicBezTo>
                <a:cubicBezTo>
                  <a:pt x="1126" y="2076"/>
                  <a:pt x="1266" y="1794"/>
                  <a:pt x="1337" y="1372"/>
                </a:cubicBezTo>
                <a:cubicBezTo>
                  <a:pt x="1477" y="950"/>
                  <a:pt x="1337" y="458"/>
                  <a:pt x="985" y="106"/>
                </a:cubicBezTo>
                <a:cubicBezTo>
                  <a:pt x="879" y="36"/>
                  <a:pt x="774" y="1"/>
                  <a:pt x="67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4" name="Google Shape;13314;p25"/>
          <p:cNvSpPr/>
          <p:nvPr/>
        </p:nvSpPr>
        <p:spPr>
          <a:xfrm rot="-10311902">
            <a:off x="490885" y="160660"/>
            <a:ext cx="56298" cy="53298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5" name="Google Shape;13315;p25"/>
          <p:cNvSpPr/>
          <p:nvPr/>
        </p:nvSpPr>
        <p:spPr>
          <a:xfrm rot="-10311902">
            <a:off x="156040" y="1961927"/>
            <a:ext cx="47498" cy="38724"/>
          </a:xfrm>
          <a:custGeom>
            <a:avLst/>
            <a:gdLst/>
            <a:ahLst/>
            <a:cxnLst/>
            <a:rect l="l" t="t" r="r" b="b"/>
            <a:pathLst>
              <a:path w="1900" h="1549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281" y="1196"/>
                  <a:pt x="774" y="1548"/>
                  <a:pt x="1337" y="1548"/>
                </a:cubicBezTo>
                <a:cubicBezTo>
                  <a:pt x="1688" y="1478"/>
                  <a:pt x="1899" y="1196"/>
                  <a:pt x="1759" y="845"/>
                </a:cubicBezTo>
                <a:cubicBezTo>
                  <a:pt x="1548" y="352"/>
                  <a:pt x="1126" y="71"/>
                  <a:pt x="5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6" name="Google Shape;13316;p25"/>
          <p:cNvSpPr/>
          <p:nvPr/>
        </p:nvSpPr>
        <p:spPr>
          <a:xfrm rot="-10311902">
            <a:off x="532874" y="-5335"/>
            <a:ext cx="40473" cy="45348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7" name="Google Shape;13317;p25"/>
          <p:cNvSpPr/>
          <p:nvPr/>
        </p:nvSpPr>
        <p:spPr>
          <a:xfrm rot="-10311902">
            <a:off x="337952" y="80492"/>
            <a:ext cx="52773" cy="41798"/>
          </a:xfrm>
          <a:custGeom>
            <a:avLst/>
            <a:gdLst/>
            <a:ahLst/>
            <a:cxnLst/>
            <a:rect l="l" t="t" r="r" b="b"/>
            <a:pathLst>
              <a:path w="2111" h="1672" extrusionOk="0">
                <a:moveTo>
                  <a:pt x="1513" y="0"/>
                </a:moveTo>
                <a:cubicBezTo>
                  <a:pt x="1407" y="0"/>
                  <a:pt x="1302" y="36"/>
                  <a:pt x="1196" y="106"/>
                </a:cubicBezTo>
                <a:cubicBezTo>
                  <a:pt x="915" y="317"/>
                  <a:pt x="704" y="458"/>
                  <a:pt x="493" y="669"/>
                </a:cubicBezTo>
                <a:cubicBezTo>
                  <a:pt x="282" y="880"/>
                  <a:pt x="0" y="1091"/>
                  <a:pt x="282" y="1443"/>
                </a:cubicBezTo>
                <a:cubicBezTo>
                  <a:pt x="387" y="1618"/>
                  <a:pt x="510" y="1671"/>
                  <a:pt x="642" y="1671"/>
                </a:cubicBezTo>
                <a:cubicBezTo>
                  <a:pt x="774" y="1671"/>
                  <a:pt x="915" y="1618"/>
                  <a:pt x="1056" y="1583"/>
                </a:cubicBezTo>
                <a:cubicBezTo>
                  <a:pt x="1478" y="1443"/>
                  <a:pt x="1759" y="1232"/>
                  <a:pt x="1970" y="880"/>
                </a:cubicBezTo>
                <a:cubicBezTo>
                  <a:pt x="2111" y="598"/>
                  <a:pt x="2040" y="317"/>
                  <a:pt x="1829" y="106"/>
                </a:cubicBezTo>
                <a:cubicBezTo>
                  <a:pt x="1724" y="36"/>
                  <a:pt x="1618" y="0"/>
                  <a:pt x="151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8" name="Google Shape;13318;p25"/>
          <p:cNvSpPr/>
          <p:nvPr/>
        </p:nvSpPr>
        <p:spPr>
          <a:xfrm rot="-10311902">
            <a:off x="234235" y="310742"/>
            <a:ext cx="45748" cy="37849"/>
          </a:xfrm>
          <a:custGeom>
            <a:avLst/>
            <a:gdLst/>
            <a:ahLst/>
            <a:cxnLst/>
            <a:rect l="l" t="t" r="r" b="b"/>
            <a:pathLst>
              <a:path w="1830" h="1514" extrusionOk="0">
                <a:moveTo>
                  <a:pt x="900" y="1"/>
                </a:moveTo>
                <a:cubicBezTo>
                  <a:pt x="796" y="1"/>
                  <a:pt x="684" y="12"/>
                  <a:pt x="563" y="36"/>
                </a:cubicBezTo>
                <a:cubicBezTo>
                  <a:pt x="282" y="36"/>
                  <a:pt x="1" y="177"/>
                  <a:pt x="71" y="670"/>
                </a:cubicBezTo>
                <a:cubicBezTo>
                  <a:pt x="212" y="1162"/>
                  <a:pt x="634" y="1514"/>
                  <a:pt x="1196" y="1514"/>
                </a:cubicBezTo>
                <a:cubicBezTo>
                  <a:pt x="1548" y="1443"/>
                  <a:pt x="1830" y="1092"/>
                  <a:pt x="1759" y="740"/>
                </a:cubicBezTo>
                <a:cubicBezTo>
                  <a:pt x="1701" y="274"/>
                  <a:pt x="1401" y="1"/>
                  <a:pt x="9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19" name="Google Shape;13319;p25"/>
          <p:cNvSpPr/>
          <p:nvPr/>
        </p:nvSpPr>
        <p:spPr>
          <a:xfrm rot="-10311902">
            <a:off x="329871" y="733738"/>
            <a:ext cx="51023" cy="35599"/>
          </a:xfrm>
          <a:custGeom>
            <a:avLst/>
            <a:gdLst/>
            <a:ahLst/>
            <a:cxnLst/>
            <a:rect l="l" t="t" r="r" b="b"/>
            <a:pathLst>
              <a:path w="2041" h="1424" extrusionOk="0">
                <a:moveTo>
                  <a:pt x="1337" y="1"/>
                </a:moveTo>
                <a:cubicBezTo>
                  <a:pt x="1126" y="71"/>
                  <a:pt x="985" y="141"/>
                  <a:pt x="844" y="212"/>
                </a:cubicBezTo>
                <a:cubicBezTo>
                  <a:pt x="563" y="352"/>
                  <a:pt x="0" y="493"/>
                  <a:pt x="211" y="985"/>
                </a:cubicBezTo>
                <a:cubicBezTo>
                  <a:pt x="352" y="1361"/>
                  <a:pt x="618" y="1423"/>
                  <a:pt x="862" y="1423"/>
                </a:cubicBezTo>
                <a:cubicBezTo>
                  <a:pt x="985" y="1423"/>
                  <a:pt x="1102" y="1407"/>
                  <a:pt x="1196" y="1407"/>
                </a:cubicBezTo>
                <a:cubicBezTo>
                  <a:pt x="1477" y="1407"/>
                  <a:pt x="1759" y="1196"/>
                  <a:pt x="1899" y="985"/>
                </a:cubicBezTo>
                <a:cubicBezTo>
                  <a:pt x="2040" y="774"/>
                  <a:pt x="2040" y="493"/>
                  <a:pt x="1899" y="352"/>
                </a:cubicBezTo>
                <a:cubicBezTo>
                  <a:pt x="1759" y="71"/>
                  <a:pt x="1548" y="1"/>
                  <a:pt x="13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0" name="Google Shape;13320;p25"/>
          <p:cNvSpPr/>
          <p:nvPr/>
        </p:nvSpPr>
        <p:spPr>
          <a:xfrm rot="-10311902">
            <a:off x="216718" y="-22046"/>
            <a:ext cx="51023" cy="53848"/>
          </a:xfrm>
          <a:custGeom>
            <a:avLst/>
            <a:gdLst/>
            <a:ahLst/>
            <a:cxnLst/>
            <a:rect l="l" t="t" r="r" b="b"/>
            <a:pathLst>
              <a:path w="2041" h="2154" extrusionOk="0">
                <a:moveTo>
                  <a:pt x="598" y="1"/>
                </a:moveTo>
                <a:cubicBezTo>
                  <a:pt x="490" y="1"/>
                  <a:pt x="381" y="46"/>
                  <a:pt x="281" y="171"/>
                </a:cubicBezTo>
                <a:cubicBezTo>
                  <a:pt x="0" y="452"/>
                  <a:pt x="211" y="663"/>
                  <a:pt x="422" y="874"/>
                </a:cubicBezTo>
                <a:cubicBezTo>
                  <a:pt x="633" y="1085"/>
                  <a:pt x="774" y="1437"/>
                  <a:pt x="915" y="1718"/>
                </a:cubicBezTo>
                <a:cubicBezTo>
                  <a:pt x="976" y="1963"/>
                  <a:pt x="1196" y="2154"/>
                  <a:pt x="1437" y="2154"/>
                </a:cubicBezTo>
                <a:cubicBezTo>
                  <a:pt x="1474" y="2154"/>
                  <a:pt x="1511" y="2150"/>
                  <a:pt x="1548" y="2140"/>
                </a:cubicBezTo>
                <a:cubicBezTo>
                  <a:pt x="1899" y="2000"/>
                  <a:pt x="2040" y="1789"/>
                  <a:pt x="1829" y="1507"/>
                </a:cubicBezTo>
                <a:cubicBezTo>
                  <a:pt x="1618" y="1296"/>
                  <a:pt x="1548" y="1015"/>
                  <a:pt x="1548" y="733"/>
                </a:cubicBezTo>
                <a:cubicBezTo>
                  <a:pt x="1548" y="452"/>
                  <a:pt x="1337" y="311"/>
                  <a:pt x="1126" y="241"/>
                </a:cubicBezTo>
                <a:cubicBezTo>
                  <a:pt x="989" y="150"/>
                  <a:pt x="795" y="1"/>
                  <a:pt x="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1" name="Google Shape;13321;p25"/>
          <p:cNvSpPr/>
          <p:nvPr/>
        </p:nvSpPr>
        <p:spPr>
          <a:xfrm rot="-10311902">
            <a:off x="58024" y="-255699"/>
            <a:ext cx="58073" cy="34974"/>
          </a:xfrm>
          <a:custGeom>
            <a:avLst/>
            <a:gdLst/>
            <a:ahLst/>
            <a:cxnLst/>
            <a:rect l="l" t="t" r="r" b="b"/>
            <a:pathLst>
              <a:path w="2323" h="1399" extrusionOk="0">
                <a:moveTo>
                  <a:pt x="794" y="1"/>
                </a:moveTo>
                <a:cubicBezTo>
                  <a:pt x="622" y="1"/>
                  <a:pt x="443" y="78"/>
                  <a:pt x="353" y="214"/>
                </a:cubicBezTo>
                <a:cubicBezTo>
                  <a:pt x="71" y="425"/>
                  <a:pt x="1" y="777"/>
                  <a:pt x="142" y="1059"/>
                </a:cubicBezTo>
                <a:cubicBezTo>
                  <a:pt x="271" y="1274"/>
                  <a:pt x="453" y="1358"/>
                  <a:pt x="655" y="1358"/>
                </a:cubicBezTo>
                <a:cubicBezTo>
                  <a:pt x="783" y="1358"/>
                  <a:pt x="920" y="1324"/>
                  <a:pt x="1056" y="1270"/>
                </a:cubicBezTo>
                <a:cubicBezTo>
                  <a:pt x="1134" y="1192"/>
                  <a:pt x="1211" y="1162"/>
                  <a:pt x="1292" y="1162"/>
                </a:cubicBezTo>
                <a:cubicBezTo>
                  <a:pt x="1432" y="1162"/>
                  <a:pt x="1582" y="1251"/>
                  <a:pt x="1759" y="1340"/>
                </a:cubicBezTo>
                <a:cubicBezTo>
                  <a:pt x="1801" y="1381"/>
                  <a:pt x="1854" y="1398"/>
                  <a:pt x="1910" y="1398"/>
                </a:cubicBezTo>
                <a:cubicBezTo>
                  <a:pt x="2047" y="1398"/>
                  <a:pt x="2202" y="1299"/>
                  <a:pt x="2252" y="1199"/>
                </a:cubicBezTo>
                <a:cubicBezTo>
                  <a:pt x="2322" y="918"/>
                  <a:pt x="2252" y="707"/>
                  <a:pt x="2111" y="636"/>
                </a:cubicBezTo>
                <a:cubicBezTo>
                  <a:pt x="1689" y="566"/>
                  <a:pt x="1337" y="355"/>
                  <a:pt x="1056" y="74"/>
                </a:cubicBezTo>
                <a:cubicBezTo>
                  <a:pt x="981" y="24"/>
                  <a:pt x="889" y="1"/>
                  <a:pt x="7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2" name="Google Shape;13322;p25"/>
          <p:cNvSpPr/>
          <p:nvPr/>
        </p:nvSpPr>
        <p:spPr>
          <a:xfrm rot="-10311902">
            <a:off x="97604" y="1145981"/>
            <a:ext cx="33449" cy="51223"/>
          </a:xfrm>
          <a:custGeom>
            <a:avLst/>
            <a:gdLst/>
            <a:ahLst/>
            <a:cxnLst/>
            <a:rect l="l" t="t" r="r" b="b"/>
            <a:pathLst>
              <a:path w="1338" h="2049" extrusionOk="0">
                <a:moveTo>
                  <a:pt x="634" y="1"/>
                </a:moveTo>
                <a:cubicBezTo>
                  <a:pt x="282" y="71"/>
                  <a:pt x="1" y="563"/>
                  <a:pt x="142" y="1126"/>
                </a:cubicBezTo>
                <a:lnTo>
                  <a:pt x="282" y="1408"/>
                </a:lnTo>
                <a:cubicBezTo>
                  <a:pt x="347" y="1668"/>
                  <a:pt x="412" y="2049"/>
                  <a:pt x="756" y="2049"/>
                </a:cubicBezTo>
                <a:cubicBezTo>
                  <a:pt x="784" y="2049"/>
                  <a:pt x="813" y="2046"/>
                  <a:pt x="845" y="2041"/>
                </a:cubicBezTo>
                <a:cubicBezTo>
                  <a:pt x="1267" y="1970"/>
                  <a:pt x="1337" y="1548"/>
                  <a:pt x="1337" y="1197"/>
                </a:cubicBezTo>
                <a:cubicBezTo>
                  <a:pt x="1337" y="1056"/>
                  <a:pt x="1337" y="915"/>
                  <a:pt x="1337" y="775"/>
                </a:cubicBezTo>
                <a:cubicBezTo>
                  <a:pt x="1267" y="212"/>
                  <a:pt x="986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3" name="Google Shape;13323;p25"/>
          <p:cNvSpPr/>
          <p:nvPr/>
        </p:nvSpPr>
        <p:spPr>
          <a:xfrm rot="-10311902">
            <a:off x="336026" y="-250379"/>
            <a:ext cx="38724" cy="42023"/>
          </a:xfrm>
          <a:custGeom>
            <a:avLst/>
            <a:gdLst/>
            <a:ahLst/>
            <a:cxnLst/>
            <a:rect l="l" t="t" r="r" b="b"/>
            <a:pathLst>
              <a:path w="1549" h="1681" extrusionOk="0">
                <a:moveTo>
                  <a:pt x="726" y="1"/>
                </a:moveTo>
                <a:cubicBezTo>
                  <a:pt x="671" y="1"/>
                  <a:pt x="616" y="11"/>
                  <a:pt x="563" y="32"/>
                </a:cubicBezTo>
                <a:cubicBezTo>
                  <a:pt x="141" y="173"/>
                  <a:pt x="1" y="524"/>
                  <a:pt x="141" y="876"/>
                </a:cubicBezTo>
                <a:cubicBezTo>
                  <a:pt x="201" y="1355"/>
                  <a:pt x="516" y="1681"/>
                  <a:pt x="825" y="1681"/>
                </a:cubicBezTo>
                <a:cubicBezTo>
                  <a:pt x="879" y="1681"/>
                  <a:pt x="933" y="1671"/>
                  <a:pt x="985" y="1650"/>
                </a:cubicBezTo>
                <a:cubicBezTo>
                  <a:pt x="1337" y="1509"/>
                  <a:pt x="1548" y="1087"/>
                  <a:pt x="1408" y="735"/>
                </a:cubicBezTo>
                <a:cubicBezTo>
                  <a:pt x="1348" y="317"/>
                  <a:pt x="1035" y="1"/>
                  <a:pt x="72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4" name="Google Shape;13324;p25"/>
          <p:cNvSpPr/>
          <p:nvPr/>
        </p:nvSpPr>
        <p:spPr>
          <a:xfrm rot="-10311902">
            <a:off x="140121" y="1318637"/>
            <a:ext cx="28174" cy="55123"/>
          </a:xfrm>
          <a:custGeom>
            <a:avLst/>
            <a:gdLst/>
            <a:ahLst/>
            <a:cxnLst/>
            <a:rect l="l" t="t" r="r" b="b"/>
            <a:pathLst>
              <a:path w="1127" h="2205" extrusionOk="0">
                <a:moveTo>
                  <a:pt x="600" y="1"/>
                </a:moveTo>
                <a:cubicBezTo>
                  <a:pt x="566" y="1"/>
                  <a:pt x="530" y="5"/>
                  <a:pt x="493" y="14"/>
                </a:cubicBezTo>
                <a:cubicBezTo>
                  <a:pt x="212" y="14"/>
                  <a:pt x="71" y="225"/>
                  <a:pt x="141" y="507"/>
                </a:cubicBezTo>
                <a:cubicBezTo>
                  <a:pt x="212" y="859"/>
                  <a:pt x="1" y="1210"/>
                  <a:pt x="71" y="1632"/>
                </a:cubicBezTo>
                <a:cubicBezTo>
                  <a:pt x="135" y="1889"/>
                  <a:pt x="199" y="2204"/>
                  <a:pt x="530" y="2204"/>
                </a:cubicBezTo>
                <a:cubicBezTo>
                  <a:pt x="562" y="2204"/>
                  <a:pt x="597" y="2201"/>
                  <a:pt x="634" y="2195"/>
                </a:cubicBezTo>
                <a:cubicBezTo>
                  <a:pt x="986" y="2125"/>
                  <a:pt x="1126" y="1773"/>
                  <a:pt x="986" y="1421"/>
                </a:cubicBezTo>
                <a:cubicBezTo>
                  <a:pt x="845" y="1140"/>
                  <a:pt x="986" y="788"/>
                  <a:pt x="986" y="436"/>
                </a:cubicBezTo>
                <a:cubicBezTo>
                  <a:pt x="986" y="192"/>
                  <a:pt x="826" y="1"/>
                  <a:pt x="6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5" name="Google Shape;13325;p25"/>
          <p:cNvSpPr/>
          <p:nvPr/>
        </p:nvSpPr>
        <p:spPr>
          <a:xfrm rot="-10311902">
            <a:off x="190018" y="690132"/>
            <a:ext cx="42223" cy="46748"/>
          </a:xfrm>
          <a:custGeom>
            <a:avLst/>
            <a:gdLst/>
            <a:ahLst/>
            <a:cxnLst/>
            <a:rect l="l" t="t" r="r" b="b"/>
            <a:pathLst>
              <a:path w="1689" h="1870" extrusionOk="0">
                <a:moveTo>
                  <a:pt x="451" y="0"/>
                </a:moveTo>
                <a:cubicBezTo>
                  <a:pt x="399" y="0"/>
                  <a:pt x="343" y="17"/>
                  <a:pt x="282" y="58"/>
                </a:cubicBezTo>
                <a:cubicBezTo>
                  <a:pt x="0" y="129"/>
                  <a:pt x="0" y="410"/>
                  <a:pt x="71" y="692"/>
                </a:cubicBezTo>
                <a:cubicBezTo>
                  <a:pt x="141" y="1043"/>
                  <a:pt x="352" y="1325"/>
                  <a:pt x="563" y="1606"/>
                </a:cubicBezTo>
                <a:cubicBezTo>
                  <a:pt x="691" y="1776"/>
                  <a:pt x="870" y="1869"/>
                  <a:pt x="1054" y="1869"/>
                </a:cubicBezTo>
                <a:cubicBezTo>
                  <a:pt x="1174" y="1869"/>
                  <a:pt x="1296" y="1830"/>
                  <a:pt x="1407" y="1747"/>
                </a:cubicBezTo>
                <a:cubicBezTo>
                  <a:pt x="1689" y="1536"/>
                  <a:pt x="1618" y="1184"/>
                  <a:pt x="1477" y="973"/>
                </a:cubicBezTo>
                <a:cubicBezTo>
                  <a:pt x="1266" y="692"/>
                  <a:pt x="1055" y="410"/>
                  <a:pt x="774" y="199"/>
                </a:cubicBezTo>
                <a:cubicBezTo>
                  <a:pt x="675" y="100"/>
                  <a:pt x="575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6" name="Google Shape;13326;p25"/>
          <p:cNvSpPr/>
          <p:nvPr/>
        </p:nvSpPr>
        <p:spPr>
          <a:xfrm rot="-10311902">
            <a:off x="434016" y="-189972"/>
            <a:ext cx="47498" cy="33449"/>
          </a:xfrm>
          <a:custGeom>
            <a:avLst/>
            <a:gdLst/>
            <a:ahLst/>
            <a:cxnLst/>
            <a:rect l="l" t="t" r="r" b="b"/>
            <a:pathLst>
              <a:path w="1900" h="1338" extrusionOk="0">
                <a:moveTo>
                  <a:pt x="1371" y="1"/>
                </a:moveTo>
                <a:cubicBezTo>
                  <a:pt x="1282" y="1"/>
                  <a:pt x="1196" y="24"/>
                  <a:pt x="1126" y="71"/>
                </a:cubicBezTo>
                <a:cubicBezTo>
                  <a:pt x="915" y="141"/>
                  <a:pt x="704" y="282"/>
                  <a:pt x="493" y="352"/>
                </a:cubicBezTo>
                <a:cubicBezTo>
                  <a:pt x="282" y="493"/>
                  <a:pt x="0" y="563"/>
                  <a:pt x="71" y="845"/>
                </a:cubicBezTo>
                <a:cubicBezTo>
                  <a:pt x="141" y="1196"/>
                  <a:pt x="352" y="1267"/>
                  <a:pt x="704" y="1337"/>
                </a:cubicBezTo>
                <a:lnTo>
                  <a:pt x="915" y="1337"/>
                </a:lnTo>
                <a:cubicBezTo>
                  <a:pt x="1196" y="1267"/>
                  <a:pt x="1407" y="1196"/>
                  <a:pt x="1618" y="985"/>
                </a:cubicBezTo>
                <a:cubicBezTo>
                  <a:pt x="1829" y="845"/>
                  <a:pt x="1900" y="563"/>
                  <a:pt x="1829" y="282"/>
                </a:cubicBezTo>
                <a:cubicBezTo>
                  <a:pt x="1735" y="94"/>
                  <a:pt x="1548" y="1"/>
                  <a:pt x="137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7" name="Google Shape;13327;p25"/>
          <p:cNvSpPr/>
          <p:nvPr/>
        </p:nvSpPr>
        <p:spPr>
          <a:xfrm rot="-10311902">
            <a:off x="6355" y="1287460"/>
            <a:ext cx="48973" cy="35424"/>
          </a:xfrm>
          <a:custGeom>
            <a:avLst/>
            <a:gdLst/>
            <a:ahLst/>
            <a:cxnLst/>
            <a:rect l="l" t="t" r="r" b="b"/>
            <a:pathLst>
              <a:path w="1959" h="1417" extrusionOk="0">
                <a:moveTo>
                  <a:pt x="1376" y="0"/>
                </a:moveTo>
                <a:cubicBezTo>
                  <a:pt x="1341" y="0"/>
                  <a:pt x="1305" y="3"/>
                  <a:pt x="1267" y="9"/>
                </a:cubicBezTo>
                <a:cubicBezTo>
                  <a:pt x="986" y="291"/>
                  <a:pt x="423" y="361"/>
                  <a:pt x="142" y="713"/>
                </a:cubicBezTo>
                <a:cubicBezTo>
                  <a:pt x="1" y="853"/>
                  <a:pt x="1" y="1065"/>
                  <a:pt x="142" y="1205"/>
                </a:cubicBezTo>
                <a:cubicBezTo>
                  <a:pt x="212" y="1346"/>
                  <a:pt x="353" y="1416"/>
                  <a:pt x="564" y="1416"/>
                </a:cubicBezTo>
                <a:cubicBezTo>
                  <a:pt x="1126" y="1416"/>
                  <a:pt x="1408" y="853"/>
                  <a:pt x="1830" y="502"/>
                </a:cubicBezTo>
                <a:cubicBezTo>
                  <a:pt x="1958" y="309"/>
                  <a:pt x="1736" y="0"/>
                  <a:pt x="13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8" name="Google Shape;13328;p25"/>
          <p:cNvSpPr/>
          <p:nvPr/>
        </p:nvSpPr>
        <p:spPr>
          <a:xfrm rot="-10311902">
            <a:off x="577948" y="-43380"/>
            <a:ext cx="49273" cy="29749"/>
          </a:xfrm>
          <a:custGeom>
            <a:avLst/>
            <a:gdLst/>
            <a:ahLst/>
            <a:cxnLst/>
            <a:rect l="l" t="t" r="r" b="b"/>
            <a:pathLst>
              <a:path w="1971" h="1190" extrusionOk="0">
                <a:moveTo>
                  <a:pt x="1432" y="1"/>
                </a:moveTo>
                <a:cubicBezTo>
                  <a:pt x="1329" y="1"/>
                  <a:pt x="1220" y="32"/>
                  <a:pt x="1126" y="64"/>
                </a:cubicBezTo>
                <a:cubicBezTo>
                  <a:pt x="915" y="134"/>
                  <a:pt x="704" y="205"/>
                  <a:pt x="493" y="275"/>
                </a:cubicBezTo>
                <a:cubicBezTo>
                  <a:pt x="282" y="345"/>
                  <a:pt x="0" y="416"/>
                  <a:pt x="0" y="697"/>
                </a:cubicBezTo>
                <a:cubicBezTo>
                  <a:pt x="0" y="1049"/>
                  <a:pt x="282" y="1119"/>
                  <a:pt x="563" y="1189"/>
                </a:cubicBezTo>
                <a:lnTo>
                  <a:pt x="915" y="1189"/>
                </a:lnTo>
                <a:cubicBezTo>
                  <a:pt x="1126" y="1189"/>
                  <a:pt x="1407" y="1049"/>
                  <a:pt x="1618" y="908"/>
                </a:cubicBezTo>
                <a:cubicBezTo>
                  <a:pt x="1759" y="697"/>
                  <a:pt x="1970" y="486"/>
                  <a:pt x="1759" y="205"/>
                </a:cubicBezTo>
                <a:cubicBezTo>
                  <a:pt x="1681" y="49"/>
                  <a:pt x="1560" y="1"/>
                  <a:pt x="14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29" name="Google Shape;13329;p25"/>
          <p:cNvSpPr/>
          <p:nvPr/>
        </p:nvSpPr>
        <p:spPr>
          <a:xfrm rot="-10311902">
            <a:off x="142731" y="1382592"/>
            <a:ext cx="36974" cy="40423"/>
          </a:xfrm>
          <a:custGeom>
            <a:avLst/>
            <a:gdLst/>
            <a:ahLst/>
            <a:cxnLst/>
            <a:rect l="l" t="t" r="r" b="b"/>
            <a:pathLst>
              <a:path w="1479" h="1617" extrusionOk="0">
                <a:moveTo>
                  <a:pt x="592" y="1"/>
                </a:moveTo>
                <a:cubicBezTo>
                  <a:pt x="481" y="1"/>
                  <a:pt x="370" y="35"/>
                  <a:pt x="282" y="93"/>
                </a:cubicBezTo>
                <a:cubicBezTo>
                  <a:pt x="71" y="304"/>
                  <a:pt x="1" y="586"/>
                  <a:pt x="142" y="797"/>
                </a:cubicBezTo>
                <a:cubicBezTo>
                  <a:pt x="212" y="1008"/>
                  <a:pt x="353" y="1149"/>
                  <a:pt x="493" y="1289"/>
                </a:cubicBezTo>
                <a:cubicBezTo>
                  <a:pt x="657" y="1453"/>
                  <a:pt x="820" y="1616"/>
                  <a:pt x="1016" y="1616"/>
                </a:cubicBezTo>
                <a:cubicBezTo>
                  <a:pt x="1073" y="1616"/>
                  <a:pt x="1133" y="1602"/>
                  <a:pt x="1197" y="1571"/>
                </a:cubicBezTo>
                <a:cubicBezTo>
                  <a:pt x="1478" y="1360"/>
                  <a:pt x="1408" y="1078"/>
                  <a:pt x="1337" y="797"/>
                </a:cubicBezTo>
                <a:cubicBezTo>
                  <a:pt x="1267" y="586"/>
                  <a:pt x="1197" y="375"/>
                  <a:pt x="986" y="234"/>
                </a:cubicBezTo>
                <a:cubicBezTo>
                  <a:pt x="903" y="69"/>
                  <a:pt x="748" y="1"/>
                  <a:pt x="5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0" name="Google Shape;13330;p25"/>
          <p:cNvSpPr/>
          <p:nvPr/>
        </p:nvSpPr>
        <p:spPr>
          <a:xfrm rot="-10311902">
            <a:off x="347483" y="221805"/>
            <a:ext cx="38699" cy="47448"/>
          </a:xfrm>
          <a:custGeom>
            <a:avLst/>
            <a:gdLst/>
            <a:ahLst/>
            <a:cxnLst/>
            <a:rect l="l" t="t" r="r" b="b"/>
            <a:pathLst>
              <a:path w="1548" h="1898" extrusionOk="0">
                <a:moveTo>
                  <a:pt x="523" y="1"/>
                </a:moveTo>
                <a:cubicBezTo>
                  <a:pt x="440" y="1"/>
                  <a:pt x="356" y="24"/>
                  <a:pt x="282" y="74"/>
                </a:cubicBezTo>
                <a:cubicBezTo>
                  <a:pt x="71" y="215"/>
                  <a:pt x="0" y="426"/>
                  <a:pt x="141" y="637"/>
                </a:cubicBezTo>
                <a:cubicBezTo>
                  <a:pt x="211" y="918"/>
                  <a:pt x="352" y="1200"/>
                  <a:pt x="493" y="1411"/>
                </a:cubicBezTo>
                <a:cubicBezTo>
                  <a:pt x="659" y="1632"/>
                  <a:pt x="781" y="1897"/>
                  <a:pt x="997" y="1897"/>
                </a:cubicBezTo>
                <a:cubicBezTo>
                  <a:pt x="1056" y="1897"/>
                  <a:pt x="1121" y="1878"/>
                  <a:pt x="1196" y="1833"/>
                </a:cubicBezTo>
                <a:cubicBezTo>
                  <a:pt x="1548" y="1622"/>
                  <a:pt x="1407" y="1411"/>
                  <a:pt x="1337" y="1129"/>
                </a:cubicBezTo>
                <a:cubicBezTo>
                  <a:pt x="1266" y="778"/>
                  <a:pt x="1126" y="496"/>
                  <a:pt x="915" y="215"/>
                </a:cubicBezTo>
                <a:cubicBezTo>
                  <a:pt x="824" y="79"/>
                  <a:pt x="674" y="1"/>
                  <a:pt x="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1" name="Google Shape;13331;p25"/>
          <p:cNvSpPr/>
          <p:nvPr/>
        </p:nvSpPr>
        <p:spPr>
          <a:xfrm rot="-10311902">
            <a:off x="251742" y="177952"/>
            <a:ext cx="42223" cy="33449"/>
          </a:xfrm>
          <a:custGeom>
            <a:avLst/>
            <a:gdLst/>
            <a:ahLst/>
            <a:cxnLst/>
            <a:rect l="l" t="t" r="r" b="b"/>
            <a:pathLst>
              <a:path w="1689" h="1338" extrusionOk="0">
                <a:moveTo>
                  <a:pt x="1408" y="0"/>
                </a:moveTo>
                <a:cubicBezTo>
                  <a:pt x="1056" y="141"/>
                  <a:pt x="704" y="141"/>
                  <a:pt x="352" y="141"/>
                </a:cubicBezTo>
                <a:cubicBezTo>
                  <a:pt x="323" y="134"/>
                  <a:pt x="295" y="130"/>
                  <a:pt x="270" y="130"/>
                </a:cubicBezTo>
                <a:cubicBezTo>
                  <a:pt x="57" y="130"/>
                  <a:pt x="1" y="382"/>
                  <a:pt x="1" y="634"/>
                </a:cubicBezTo>
                <a:cubicBezTo>
                  <a:pt x="212" y="915"/>
                  <a:pt x="282" y="1337"/>
                  <a:pt x="774" y="1337"/>
                </a:cubicBezTo>
                <a:cubicBezTo>
                  <a:pt x="1197" y="1126"/>
                  <a:pt x="1548" y="774"/>
                  <a:pt x="1689" y="352"/>
                </a:cubicBezTo>
                <a:cubicBezTo>
                  <a:pt x="1689" y="141"/>
                  <a:pt x="1619" y="0"/>
                  <a:pt x="14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2" name="Google Shape;13332;p25"/>
          <p:cNvSpPr/>
          <p:nvPr/>
        </p:nvSpPr>
        <p:spPr>
          <a:xfrm rot="-10311902">
            <a:off x="495255" y="265712"/>
            <a:ext cx="42223" cy="29824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3" name="Google Shape;13333;p25"/>
          <p:cNvSpPr/>
          <p:nvPr/>
        </p:nvSpPr>
        <p:spPr>
          <a:xfrm rot="-10311902">
            <a:off x="351828" y="617192"/>
            <a:ext cx="36974" cy="35474"/>
          </a:xfrm>
          <a:custGeom>
            <a:avLst/>
            <a:gdLst/>
            <a:ahLst/>
            <a:cxnLst/>
            <a:rect l="l" t="t" r="r" b="b"/>
            <a:pathLst>
              <a:path w="1479" h="1419" extrusionOk="0">
                <a:moveTo>
                  <a:pt x="564" y="1"/>
                </a:moveTo>
                <a:cubicBezTo>
                  <a:pt x="212" y="141"/>
                  <a:pt x="1" y="493"/>
                  <a:pt x="141" y="845"/>
                </a:cubicBezTo>
                <a:cubicBezTo>
                  <a:pt x="204" y="1160"/>
                  <a:pt x="493" y="1419"/>
                  <a:pt x="856" y="1419"/>
                </a:cubicBezTo>
                <a:cubicBezTo>
                  <a:pt x="898" y="1419"/>
                  <a:pt x="942" y="1415"/>
                  <a:pt x="986" y="1408"/>
                </a:cubicBezTo>
                <a:cubicBezTo>
                  <a:pt x="1267" y="1408"/>
                  <a:pt x="1478" y="1267"/>
                  <a:pt x="1408" y="915"/>
                </a:cubicBezTo>
                <a:cubicBezTo>
                  <a:pt x="1337" y="564"/>
                  <a:pt x="845" y="1"/>
                  <a:pt x="5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4" name="Google Shape;13334;p25"/>
          <p:cNvSpPr/>
          <p:nvPr/>
        </p:nvSpPr>
        <p:spPr>
          <a:xfrm rot="-10311902">
            <a:off x="371645" y="9722"/>
            <a:ext cx="36974" cy="33699"/>
          </a:xfrm>
          <a:custGeom>
            <a:avLst/>
            <a:gdLst/>
            <a:ahLst/>
            <a:cxnLst/>
            <a:rect l="l" t="t" r="r" b="b"/>
            <a:pathLst>
              <a:path w="1479" h="1348" extrusionOk="0">
                <a:moveTo>
                  <a:pt x="493" y="1"/>
                </a:moveTo>
                <a:cubicBezTo>
                  <a:pt x="212" y="71"/>
                  <a:pt x="1" y="423"/>
                  <a:pt x="142" y="704"/>
                </a:cubicBezTo>
                <a:cubicBezTo>
                  <a:pt x="142" y="1083"/>
                  <a:pt x="424" y="1348"/>
                  <a:pt x="787" y="1348"/>
                </a:cubicBezTo>
                <a:cubicBezTo>
                  <a:pt x="829" y="1348"/>
                  <a:pt x="872" y="1344"/>
                  <a:pt x="915" y="1337"/>
                </a:cubicBezTo>
                <a:cubicBezTo>
                  <a:pt x="1197" y="1337"/>
                  <a:pt x="1478" y="1056"/>
                  <a:pt x="1408" y="704"/>
                </a:cubicBezTo>
                <a:cubicBezTo>
                  <a:pt x="1267" y="282"/>
                  <a:pt x="915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5" name="Google Shape;13335;p25"/>
          <p:cNvSpPr/>
          <p:nvPr/>
        </p:nvSpPr>
        <p:spPr>
          <a:xfrm rot="-10311902">
            <a:off x="130745" y="1830019"/>
            <a:ext cx="36974" cy="34199"/>
          </a:xfrm>
          <a:custGeom>
            <a:avLst/>
            <a:gdLst/>
            <a:ahLst/>
            <a:cxnLst/>
            <a:rect l="l" t="t" r="r" b="b"/>
            <a:pathLst>
              <a:path w="1479" h="1368" extrusionOk="0">
                <a:moveTo>
                  <a:pt x="957" y="1"/>
                </a:moveTo>
                <a:cubicBezTo>
                  <a:pt x="898" y="1"/>
                  <a:pt x="836" y="15"/>
                  <a:pt x="775" y="46"/>
                </a:cubicBezTo>
                <a:cubicBezTo>
                  <a:pt x="353" y="186"/>
                  <a:pt x="1" y="749"/>
                  <a:pt x="71" y="1030"/>
                </a:cubicBezTo>
                <a:cubicBezTo>
                  <a:pt x="174" y="1236"/>
                  <a:pt x="390" y="1367"/>
                  <a:pt x="609" y="1367"/>
                </a:cubicBezTo>
                <a:cubicBezTo>
                  <a:pt x="689" y="1367"/>
                  <a:pt x="770" y="1350"/>
                  <a:pt x="845" y="1312"/>
                </a:cubicBezTo>
                <a:cubicBezTo>
                  <a:pt x="1197" y="1171"/>
                  <a:pt x="1478" y="819"/>
                  <a:pt x="1408" y="397"/>
                </a:cubicBezTo>
                <a:cubicBezTo>
                  <a:pt x="1353" y="178"/>
                  <a:pt x="1169" y="1"/>
                  <a:pt x="9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6" name="Google Shape;13336;p25"/>
          <p:cNvSpPr/>
          <p:nvPr/>
        </p:nvSpPr>
        <p:spPr>
          <a:xfrm rot="-10311902">
            <a:off x="251433" y="1124807"/>
            <a:ext cx="42223" cy="31024"/>
          </a:xfrm>
          <a:custGeom>
            <a:avLst/>
            <a:gdLst/>
            <a:ahLst/>
            <a:cxnLst/>
            <a:rect l="l" t="t" r="r" b="b"/>
            <a:pathLst>
              <a:path w="1689" h="1241" extrusionOk="0">
                <a:moveTo>
                  <a:pt x="1259" y="0"/>
                </a:moveTo>
                <a:cubicBezTo>
                  <a:pt x="1218" y="0"/>
                  <a:pt x="1173" y="5"/>
                  <a:pt x="1126" y="14"/>
                </a:cubicBezTo>
                <a:cubicBezTo>
                  <a:pt x="774" y="225"/>
                  <a:pt x="493" y="436"/>
                  <a:pt x="211" y="718"/>
                </a:cubicBezTo>
                <a:cubicBezTo>
                  <a:pt x="0" y="929"/>
                  <a:pt x="141" y="1140"/>
                  <a:pt x="352" y="1210"/>
                </a:cubicBezTo>
                <a:cubicBezTo>
                  <a:pt x="435" y="1231"/>
                  <a:pt x="520" y="1241"/>
                  <a:pt x="604" y="1241"/>
                </a:cubicBezTo>
                <a:cubicBezTo>
                  <a:pt x="1091" y="1241"/>
                  <a:pt x="1569" y="906"/>
                  <a:pt x="1689" y="366"/>
                </a:cubicBezTo>
                <a:cubicBezTo>
                  <a:pt x="1689" y="183"/>
                  <a:pt x="1530" y="0"/>
                  <a:pt x="12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7" name="Google Shape;13337;p25"/>
          <p:cNvSpPr/>
          <p:nvPr/>
        </p:nvSpPr>
        <p:spPr>
          <a:xfrm rot="-10311902">
            <a:off x="319616" y="-296943"/>
            <a:ext cx="33424" cy="41448"/>
          </a:xfrm>
          <a:custGeom>
            <a:avLst/>
            <a:gdLst/>
            <a:ahLst/>
            <a:cxnLst/>
            <a:rect l="l" t="t" r="r" b="b"/>
            <a:pathLst>
              <a:path w="1337" h="1658" extrusionOk="0">
                <a:moveTo>
                  <a:pt x="647" y="0"/>
                </a:moveTo>
                <a:cubicBezTo>
                  <a:pt x="597" y="0"/>
                  <a:pt x="546" y="10"/>
                  <a:pt x="493" y="32"/>
                </a:cubicBezTo>
                <a:cubicBezTo>
                  <a:pt x="141" y="102"/>
                  <a:pt x="0" y="454"/>
                  <a:pt x="141" y="1016"/>
                </a:cubicBezTo>
                <a:cubicBezTo>
                  <a:pt x="206" y="1277"/>
                  <a:pt x="331" y="1657"/>
                  <a:pt x="739" y="1657"/>
                </a:cubicBezTo>
                <a:cubicBezTo>
                  <a:pt x="772" y="1657"/>
                  <a:pt x="807" y="1655"/>
                  <a:pt x="844" y="1650"/>
                </a:cubicBezTo>
                <a:cubicBezTo>
                  <a:pt x="1337" y="1509"/>
                  <a:pt x="1266" y="1157"/>
                  <a:pt x="1196" y="735"/>
                </a:cubicBezTo>
                <a:cubicBezTo>
                  <a:pt x="1136" y="317"/>
                  <a:pt x="924" y="0"/>
                  <a:pt x="6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8" name="Google Shape;13338;p25"/>
          <p:cNvSpPr/>
          <p:nvPr/>
        </p:nvSpPr>
        <p:spPr>
          <a:xfrm rot="-10311902">
            <a:off x="83800" y="1387199"/>
            <a:ext cx="33424" cy="35474"/>
          </a:xfrm>
          <a:custGeom>
            <a:avLst/>
            <a:gdLst/>
            <a:ahLst/>
            <a:cxnLst/>
            <a:rect l="l" t="t" r="r" b="b"/>
            <a:pathLst>
              <a:path w="1337" h="1419" extrusionOk="0">
                <a:moveTo>
                  <a:pt x="563" y="0"/>
                </a:moveTo>
                <a:cubicBezTo>
                  <a:pt x="211" y="0"/>
                  <a:pt x="0" y="493"/>
                  <a:pt x="0" y="844"/>
                </a:cubicBezTo>
                <a:cubicBezTo>
                  <a:pt x="63" y="1159"/>
                  <a:pt x="352" y="1418"/>
                  <a:pt x="664" y="1418"/>
                </a:cubicBezTo>
                <a:cubicBezTo>
                  <a:pt x="700" y="1418"/>
                  <a:pt x="737" y="1415"/>
                  <a:pt x="774" y="1407"/>
                </a:cubicBezTo>
                <a:cubicBezTo>
                  <a:pt x="1126" y="1337"/>
                  <a:pt x="1337" y="985"/>
                  <a:pt x="1196" y="633"/>
                </a:cubicBezTo>
                <a:cubicBezTo>
                  <a:pt x="1126" y="352"/>
                  <a:pt x="985" y="0"/>
                  <a:pt x="5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39" name="Google Shape;13339;p25"/>
          <p:cNvSpPr/>
          <p:nvPr/>
        </p:nvSpPr>
        <p:spPr>
          <a:xfrm rot="-10311902">
            <a:off x="46350" y="1179408"/>
            <a:ext cx="36949" cy="30824"/>
          </a:xfrm>
          <a:custGeom>
            <a:avLst/>
            <a:gdLst/>
            <a:ahLst/>
            <a:cxnLst/>
            <a:rect l="l" t="t" r="r" b="b"/>
            <a:pathLst>
              <a:path w="1478" h="1233" extrusionOk="0">
                <a:moveTo>
                  <a:pt x="943" y="1"/>
                </a:moveTo>
                <a:cubicBezTo>
                  <a:pt x="891" y="1"/>
                  <a:pt x="835" y="7"/>
                  <a:pt x="774" y="19"/>
                </a:cubicBezTo>
                <a:cubicBezTo>
                  <a:pt x="352" y="160"/>
                  <a:pt x="1" y="511"/>
                  <a:pt x="71" y="863"/>
                </a:cubicBezTo>
                <a:cubicBezTo>
                  <a:pt x="187" y="1096"/>
                  <a:pt x="401" y="1233"/>
                  <a:pt x="630" y="1233"/>
                </a:cubicBezTo>
                <a:cubicBezTo>
                  <a:pt x="678" y="1233"/>
                  <a:pt x="726" y="1227"/>
                  <a:pt x="774" y="1215"/>
                </a:cubicBezTo>
                <a:cubicBezTo>
                  <a:pt x="1196" y="1144"/>
                  <a:pt x="1478" y="793"/>
                  <a:pt x="1407" y="371"/>
                </a:cubicBezTo>
                <a:cubicBezTo>
                  <a:pt x="1349" y="138"/>
                  <a:pt x="1194" y="1"/>
                  <a:pt x="9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0" name="Google Shape;13340;p25"/>
          <p:cNvSpPr/>
          <p:nvPr/>
        </p:nvSpPr>
        <p:spPr>
          <a:xfrm rot="-10311902">
            <a:off x="557925" y="217204"/>
            <a:ext cx="45748" cy="24424"/>
          </a:xfrm>
          <a:custGeom>
            <a:avLst/>
            <a:gdLst/>
            <a:ahLst/>
            <a:cxnLst/>
            <a:rect l="l" t="t" r="r" b="b"/>
            <a:pathLst>
              <a:path w="1830" h="977" extrusionOk="0">
                <a:moveTo>
                  <a:pt x="493" y="0"/>
                </a:moveTo>
                <a:cubicBezTo>
                  <a:pt x="141" y="71"/>
                  <a:pt x="0" y="422"/>
                  <a:pt x="211" y="704"/>
                </a:cubicBezTo>
                <a:cubicBezTo>
                  <a:pt x="397" y="889"/>
                  <a:pt x="661" y="977"/>
                  <a:pt x="921" y="977"/>
                </a:cubicBezTo>
                <a:cubicBezTo>
                  <a:pt x="1153" y="977"/>
                  <a:pt x="1382" y="907"/>
                  <a:pt x="1548" y="774"/>
                </a:cubicBezTo>
                <a:cubicBezTo>
                  <a:pt x="1829" y="493"/>
                  <a:pt x="1689" y="71"/>
                  <a:pt x="1337" y="71"/>
                </a:cubicBezTo>
                <a:lnTo>
                  <a:pt x="1055" y="71"/>
                </a:lnTo>
                <a:cubicBezTo>
                  <a:pt x="844" y="71"/>
                  <a:pt x="704" y="71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1" name="Google Shape;13341;p25"/>
          <p:cNvSpPr/>
          <p:nvPr/>
        </p:nvSpPr>
        <p:spPr>
          <a:xfrm rot="-10311902">
            <a:off x="60196" y="1690614"/>
            <a:ext cx="38699" cy="32849"/>
          </a:xfrm>
          <a:custGeom>
            <a:avLst/>
            <a:gdLst/>
            <a:ahLst/>
            <a:cxnLst/>
            <a:rect l="l" t="t" r="r" b="b"/>
            <a:pathLst>
              <a:path w="1548" h="1314" extrusionOk="0">
                <a:moveTo>
                  <a:pt x="282" y="1"/>
                </a:moveTo>
                <a:cubicBezTo>
                  <a:pt x="70" y="1"/>
                  <a:pt x="0" y="142"/>
                  <a:pt x="0" y="353"/>
                </a:cubicBezTo>
                <a:cubicBezTo>
                  <a:pt x="211" y="704"/>
                  <a:pt x="563" y="1056"/>
                  <a:pt x="915" y="1267"/>
                </a:cubicBezTo>
                <a:cubicBezTo>
                  <a:pt x="973" y="1296"/>
                  <a:pt x="1043" y="1313"/>
                  <a:pt x="1111" y="1313"/>
                </a:cubicBezTo>
                <a:cubicBezTo>
                  <a:pt x="1206" y="1313"/>
                  <a:pt x="1296" y="1279"/>
                  <a:pt x="1337" y="1197"/>
                </a:cubicBezTo>
                <a:cubicBezTo>
                  <a:pt x="1477" y="1056"/>
                  <a:pt x="1548" y="845"/>
                  <a:pt x="1407" y="704"/>
                </a:cubicBezTo>
                <a:cubicBezTo>
                  <a:pt x="1196" y="353"/>
                  <a:pt x="77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2" name="Google Shape;13342;p25"/>
          <p:cNvSpPr/>
          <p:nvPr/>
        </p:nvSpPr>
        <p:spPr>
          <a:xfrm rot="-10311902">
            <a:off x="636250" y="-219877"/>
            <a:ext cx="33449" cy="30199"/>
          </a:xfrm>
          <a:custGeom>
            <a:avLst/>
            <a:gdLst/>
            <a:ahLst/>
            <a:cxnLst/>
            <a:rect l="l" t="t" r="r" b="b"/>
            <a:pathLst>
              <a:path w="1338" h="1208" extrusionOk="0">
                <a:moveTo>
                  <a:pt x="282" y="1"/>
                </a:moveTo>
                <a:cubicBezTo>
                  <a:pt x="1" y="71"/>
                  <a:pt x="71" y="352"/>
                  <a:pt x="71" y="563"/>
                </a:cubicBezTo>
                <a:cubicBezTo>
                  <a:pt x="134" y="942"/>
                  <a:pt x="480" y="1207"/>
                  <a:pt x="855" y="1207"/>
                </a:cubicBezTo>
                <a:cubicBezTo>
                  <a:pt x="898" y="1207"/>
                  <a:pt x="942" y="1204"/>
                  <a:pt x="985" y="1197"/>
                </a:cubicBezTo>
                <a:cubicBezTo>
                  <a:pt x="1196" y="1126"/>
                  <a:pt x="1337" y="915"/>
                  <a:pt x="1337" y="704"/>
                </a:cubicBezTo>
                <a:cubicBezTo>
                  <a:pt x="1126" y="352"/>
                  <a:pt x="70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3" name="Google Shape;13343;p25"/>
          <p:cNvSpPr/>
          <p:nvPr/>
        </p:nvSpPr>
        <p:spPr>
          <a:xfrm rot="-10311902">
            <a:off x="64954" y="787798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12" y="1"/>
                </a:moveTo>
                <a:cubicBezTo>
                  <a:pt x="754" y="1"/>
                  <a:pt x="694" y="15"/>
                  <a:pt x="634" y="45"/>
                </a:cubicBezTo>
                <a:cubicBezTo>
                  <a:pt x="212" y="115"/>
                  <a:pt x="1" y="537"/>
                  <a:pt x="71" y="889"/>
                </a:cubicBezTo>
                <a:cubicBezTo>
                  <a:pt x="71" y="1170"/>
                  <a:pt x="353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12" y="190"/>
                  <a:pt x="1026" y="1"/>
                  <a:pt x="8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4" name="Google Shape;13344;p25"/>
          <p:cNvSpPr/>
          <p:nvPr/>
        </p:nvSpPr>
        <p:spPr>
          <a:xfrm rot="-10311902">
            <a:off x="93710" y="873858"/>
            <a:ext cx="35199" cy="28499"/>
          </a:xfrm>
          <a:custGeom>
            <a:avLst/>
            <a:gdLst/>
            <a:ahLst/>
            <a:cxnLst/>
            <a:rect l="l" t="t" r="r" b="b"/>
            <a:pathLst>
              <a:path w="1408" h="1140" extrusionOk="0">
                <a:moveTo>
                  <a:pt x="512" y="1"/>
                </a:moveTo>
                <a:cubicBezTo>
                  <a:pt x="459" y="1"/>
                  <a:pt x="406" y="5"/>
                  <a:pt x="352" y="14"/>
                </a:cubicBezTo>
                <a:cubicBezTo>
                  <a:pt x="141" y="14"/>
                  <a:pt x="0" y="225"/>
                  <a:pt x="71" y="436"/>
                </a:cubicBezTo>
                <a:cubicBezTo>
                  <a:pt x="141" y="858"/>
                  <a:pt x="493" y="1140"/>
                  <a:pt x="915" y="1140"/>
                </a:cubicBezTo>
                <a:cubicBezTo>
                  <a:pt x="1196" y="1140"/>
                  <a:pt x="1407" y="858"/>
                  <a:pt x="1266" y="577"/>
                </a:cubicBezTo>
                <a:cubicBezTo>
                  <a:pt x="1205" y="209"/>
                  <a:pt x="876" y="1"/>
                  <a:pt x="5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5" name="Google Shape;13345;p25"/>
          <p:cNvSpPr/>
          <p:nvPr/>
        </p:nvSpPr>
        <p:spPr>
          <a:xfrm rot="-10311902">
            <a:off x="245832" y="905031"/>
            <a:ext cx="36949" cy="28849"/>
          </a:xfrm>
          <a:custGeom>
            <a:avLst/>
            <a:gdLst/>
            <a:ahLst/>
            <a:cxnLst/>
            <a:rect l="l" t="t" r="r" b="b"/>
            <a:pathLst>
              <a:path w="1478" h="1154" extrusionOk="0">
                <a:moveTo>
                  <a:pt x="748" y="1"/>
                </a:moveTo>
                <a:cubicBezTo>
                  <a:pt x="620" y="1"/>
                  <a:pt x="500" y="53"/>
                  <a:pt x="423" y="169"/>
                </a:cubicBezTo>
                <a:cubicBezTo>
                  <a:pt x="212" y="310"/>
                  <a:pt x="1" y="591"/>
                  <a:pt x="212" y="872"/>
                </a:cubicBezTo>
                <a:cubicBezTo>
                  <a:pt x="305" y="1060"/>
                  <a:pt x="493" y="1154"/>
                  <a:pt x="712" y="1154"/>
                </a:cubicBezTo>
                <a:cubicBezTo>
                  <a:pt x="821" y="1154"/>
                  <a:pt x="939" y="1130"/>
                  <a:pt x="1056" y="1083"/>
                </a:cubicBezTo>
                <a:cubicBezTo>
                  <a:pt x="1056" y="1013"/>
                  <a:pt x="1126" y="943"/>
                  <a:pt x="1126" y="943"/>
                </a:cubicBezTo>
                <a:cubicBezTo>
                  <a:pt x="1478" y="732"/>
                  <a:pt x="1408" y="239"/>
                  <a:pt x="1056" y="99"/>
                </a:cubicBezTo>
                <a:cubicBezTo>
                  <a:pt x="961" y="35"/>
                  <a:pt x="852" y="1"/>
                  <a:pt x="7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6" name="Google Shape;13346;p25"/>
          <p:cNvSpPr/>
          <p:nvPr/>
        </p:nvSpPr>
        <p:spPr>
          <a:xfrm rot="-10311902">
            <a:off x="435808" y="449165"/>
            <a:ext cx="36949" cy="21999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7" name="Google Shape;13347;p25"/>
          <p:cNvSpPr/>
          <p:nvPr/>
        </p:nvSpPr>
        <p:spPr>
          <a:xfrm rot="-10311902">
            <a:off x="26202" y="1235069"/>
            <a:ext cx="29924" cy="26749"/>
          </a:xfrm>
          <a:custGeom>
            <a:avLst/>
            <a:gdLst/>
            <a:ahLst/>
            <a:cxnLst/>
            <a:rect l="l" t="t" r="r" b="b"/>
            <a:pathLst>
              <a:path w="1197" h="1070" extrusionOk="0">
                <a:moveTo>
                  <a:pt x="788" y="0"/>
                </a:moveTo>
                <a:cubicBezTo>
                  <a:pt x="760" y="0"/>
                  <a:pt x="732" y="5"/>
                  <a:pt x="704" y="14"/>
                </a:cubicBezTo>
                <a:cubicBezTo>
                  <a:pt x="282" y="14"/>
                  <a:pt x="0" y="366"/>
                  <a:pt x="71" y="788"/>
                </a:cubicBezTo>
                <a:cubicBezTo>
                  <a:pt x="71" y="999"/>
                  <a:pt x="282" y="1069"/>
                  <a:pt x="563" y="1069"/>
                </a:cubicBezTo>
                <a:cubicBezTo>
                  <a:pt x="774" y="999"/>
                  <a:pt x="1196" y="788"/>
                  <a:pt x="1126" y="366"/>
                </a:cubicBezTo>
                <a:cubicBezTo>
                  <a:pt x="1126" y="183"/>
                  <a:pt x="968" y="0"/>
                  <a:pt x="7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8" name="Google Shape;13348;p25"/>
          <p:cNvSpPr/>
          <p:nvPr/>
        </p:nvSpPr>
        <p:spPr>
          <a:xfrm rot="-10311902">
            <a:off x="524137" y="501367"/>
            <a:ext cx="26399" cy="23224"/>
          </a:xfrm>
          <a:custGeom>
            <a:avLst/>
            <a:gdLst/>
            <a:ahLst/>
            <a:cxnLst/>
            <a:rect l="l" t="t" r="r" b="b"/>
            <a:pathLst>
              <a:path w="1056" h="929" extrusionOk="0">
                <a:moveTo>
                  <a:pt x="493" y="1"/>
                </a:moveTo>
                <a:cubicBezTo>
                  <a:pt x="212" y="1"/>
                  <a:pt x="1" y="212"/>
                  <a:pt x="71" y="493"/>
                </a:cubicBezTo>
                <a:cubicBezTo>
                  <a:pt x="132" y="738"/>
                  <a:pt x="299" y="929"/>
                  <a:pt x="527" y="929"/>
                </a:cubicBezTo>
                <a:cubicBezTo>
                  <a:pt x="561" y="929"/>
                  <a:pt x="597" y="924"/>
                  <a:pt x="634" y="915"/>
                </a:cubicBezTo>
                <a:cubicBezTo>
                  <a:pt x="915" y="915"/>
                  <a:pt x="1056" y="634"/>
                  <a:pt x="985" y="423"/>
                </a:cubicBezTo>
                <a:cubicBezTo>
                  <a:pt x="915" y="141"/>
                  <a:pt x="704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49" name="Google Shape;13349;p25"/>
          <p:cNvSpPr/>
          <p:nvPr/>
        </p:nvSpPr>
        <p:spPr>
          <a:xfrm rot="-10311902">
            <a:off x="21175" y="898372"/>
            <a:ext cx="26399" cy="24624"/>
          </a:xfrm>
          <a:custGeom>
            <a:avLst/>
            <a:gdLst/>
            <a:ahLst/>
            <a:cxnLst/>
            <a:rect l="l" t="t" r="r" b="b"/>
            <a:pathLst>
              <a:path w="1056" h="985" extrusionOk="0">
                <a:moveTo>
                  <a:pt x="704" y="0"/>
                </a:moveTo>
                <a:cubicBezTo>
                  <a:pt x="352" y="70"/>
                  <a:pt x="141" y="281"/>
                  <a:pt x="0" y="563"/>
                </a:cubicBezTo>
                <a:cubicBezTo>
                  <a:pt x="0" y="844"/>
                  <a:pt x="211" y="985"/>
                  <a:pt x="493" y="985"/>
                </a:cubicBezTo>
                <a:cubicBezTo>
                  <a:pt x="774" y="985"/>
                  <a:pt x="1056" y="704"/>
                  <a:pt x="1056" y="422"/>
                </a:cubicBezTo>
                <a:cubicBezTo>
                  <a:pt x="1056" y="141"/>
                  <a:pt x="915" y="0"/>
                  <a:pt x="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0" name="Google Shape;13350;p25"/>
          <p:cNvSpPr/>
          <p:nvPr/>
        </p:nvSpPr>
        <p:spPr>
          <a:xfrm rot="-10311902">
            <a:off x="57964" y="1895686"/>
            <a:ext cx="24649" cy="25774"/>
          </a:xfrm>
          <a:custGeom>
            <a:avLst/>
            <a:gdLst/>
            <a:ahLst/>
            <a:cxnLst/>
            <a:rect l="l" t="t" r="r" b="b"/>
            <a:pathLst>
              <a:path w="986" h="1031" extrusionOk="0">
                <a:moveTo>
                  <a:pt x="460" y="0"/>
                </a:moveTo>
                <a:cubicBezTo>
                  <a:pt x="425" y="0"/>
                  <a:pt x="389" y="5"/>
                  <a:pt x="352" y="14"/>
                </a:cubicBezTo>
                <a:cubicBezTo>
                  <a:pt x="1" y="14"/>
                  <a:pt x="1" y="225"/>
                  <a:pt x="1" y="507"/>
                </a:cubicBezTo>
                <a:cubicBezTo>
                  <a:pt x="119" y="744"/>
                  <a:pt x="238" y="1031"/>
                  <a:pt x="483" y="1031"/>
                </a:cubicBezTo>
                <a:cubicBezTo>
                  <a:pt x="529" y="1031"/>
                  <a:pt x="579" y="1021"/>
                  <a:pt x="634" y="999"/>
                </a:cubicBezTo>
                <a:cubicBezTo>
                  <a:pt x="915" y="929"/>
                  <a:pt x="986" y="647"/>
                  <a:pt x="915" y="436"/>
                </a:cubicBezTo>
                <a:cubicBezTo>
                  <a:pt x="854" y="192"/>
                  <a:pt x="687" y="0"/>
                  <a:pt x="4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1" name="Google Shape;13351;p25"/>
          <p:cNvSpPr/>
          <p:nvPr/>
        </p:nvSpPr>
        <p:spPr>
          <a:xfrm rot="-10311902">
            <a:off x="83794" y="909324"/>
            <a:ext cx="29924" cy="21399"/>
          </a:xfrm>
          <a:custGeom>
            <a:avLst/>
            <a:gdLst/>
            <a:ahLst/>
            <a:cxnLst/>
            <a:rect l="l" t="t" r="r" b="b"/>
            <a:pathLst>
              <a:path w="1197" h="856" extrusionOk="0">
                <a:moveTo>
                  <a:pt x="437" y="0"/>
                </a:moveTo>
                <a:cubicBezTo>
                  <a:pt x="386" y="0"/>
                  <a:pt x="334" y="4"/>
                  <a:pt x="282" y="11"/>
                </a:cubicBezTo>
                <a:cubicBezTo>
                  <a:pt x="141" y="82"/>
                  <a:pt x="0" y="152"/>
                  <a:pt x="0" y="363"/>
                </a:cubicBezTo>
                <a:cubicBezTo>
                  <a:pt x="141" y="715"/>
                  <a:pt x="422" y="856"/>
                  <a:pt x="774" y="856"/>
                </a:cubicBezTo>
                <a:cubicBezTo>
                  <a:pt x="985" y="856"/>
                  <a:pt x="1196" y="715"/>
                  <a:pt x="1196" y="433"/>
                </a:cubicBezTo>
                <a:cubicBezTo>
                  <a:pt x="1196" y="245"/>
                  <a:pt x="859" y="0"/>
                  <a:pt x="43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2" name="Google Shape;13352;p25"/>
          <p:cNvSpPr/>
          <p:nvPr/>
        </p:nvSpPr>
        <p:spPr>
          <a:xfrm rot="-10311902">
            <a:off x="111964" y="1706416"/>
            <a:ext cx="79172" cy="99821"/>
          </a:xfrm>
          <a:custGeom>
            <a:avLst/>
            <a:gdLst/>
            <a:ahLst/>
            <a:cxnLst/>
            <a:rect l="l" t="t" r="r" b="b"/>
            <a:pathLst>
              <a:path w="3167" h="3993" extrusionOk="0">
                <a:moveTo>
                  <a:pt x="1408" y="1"/>
                </a:moveTo>
                <a:cubicBezTo>
                  <a:pt x="1126" y="1"/>
                  <a:pt x="915" y="141"/>
                  <a:pt x="915" y="352"/>
                </a:cubicBezTo>
                <a:cubicBezTo>
                  <a:pt x="775" y="634"/>
                  <a:pt x="775" y="845"/>
                  <a:pt x="986" y="1056"/>
                </a:cubicBezTo>
                <a:cubicBezTo>
                  <a:pt x="1267" y="1408"/>
                  <a:pt x="1126" y="1619"/>
                  <a:pt x="845" y="1830"/>
                </a:cubicBezTo>
                <a:cubicBezTo>
                  <a:pt x="423" y="2252"/>
                  <a:pt x="352" y="2885"/>
                  <a:pt x="141" y="3377"/>
                </a:cubicBezTo>
                <a:cubicBezTo>
                  <a:pt x="1" y="3518"/>
                  <a:pt x="71" y="3799"/>
                  <a:pt x="212" y="3940"/>
                </a:cubicBezTo>
                <a:cubicBezTo>
                  <a:pt x="317" y="3975"/>
                  <a:pt x="423" y="3993"/>
                  <a:pt x="520" y="3993"/>
                </a:cubicBezTo>
                <a:cubicBezTo>
                  <a:pt x="616" y="3993"/>
                  <a:pt x="704" y="3975"/>
                  <a:pt x="775" y="3940"/>
                </a:cubicBezTo>
                <a:cubicBezTo>
                  <a:pt x="986" y="3799"/>
                  <a:pt x="1126" y="3729"/>
                  <a:pt x="1267" y="3588"/>
                </a:cubicBezTo>
                <a:cubicBezTo>
                  <a:pt x="1466" y="3439"/>
                  <a:pt x="1665" y="3290"/>
                  <a:pt x="1889" y="3290"/>
                </a:cubicBezTo>
                <a:cubicBezTo>
                  <a:pt x="1981" y="3290"/>
                  <a:pt x="2078" y="3316"/>
                  <a:pt x="2181" y="3377"/>
                </a:cubicBezTo>
                <a:cubicBezTo>
                  <a:pt x="2322" y="3377"/>
                  <a:pt x="2533" y="3377"/>
                  <a:pt x="2674" y="3307"/>
                </a:cubicBezTo>
                <a:cubicBezTo>
                  <a:pt x="2955" y="2885"/>
                  <a:pt x="3166" y="2322"/>
                  <a:pt x="3166" y="1830"/>
                </a:cubicBezTo>
                <a:cubicBezTo>
                  <a:pt x="3096" y="1759"/>
                  <a:pt x="3096" y="1619"/>
                  <a:pt x="3026" y="1619"/>
                </a:cubicBezTo>
                <a:cubicBezTo>
                  <a:pt x="2393" y="1408"/>
                  <a:pt x="1900" y="915"/>
                  <a:pt x="1900" y="282"/>
                </a:cubicBezTo>
                <a:cubicBezTo>
                  <a:pt x="1830" y="71"/>
                  <a:pt x="1619" y="1"/>
                  <a:pt x="14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3" name="Google Shape;13353;p25"/>
          <p:cNvSpPr/>
          <p:nvPr/>
        </p:nvSpPr>
        <p:spPr>
          <a:xfrm rot="-10311902">
            <a:off x="205627" y="273598"/>
            <a:ext cx="98421" cy="80072"/>
          </a:xfrm>
          <a:custGeom>
            <a:avLst/>
            <a:gdLst/>
            <a:ahLst/>
            <a:cxnLst/>
            <a:rect l="l" t="t" r="r" b="b"/>
            <a:pathLst>
              <a:path w="3937" h="3203" extrusionOk="0">
                <a:moveTo>
                  <a:pt x="2462" y="1"/>
                </a:moveTo>
                <a:cubicBezTo>
                  <a:pt x="2410" y="261"/>
                  <a:pt x="2319" y="406"/>
                  <a:pt x="2132" y="406"/>
                </a:cubicBezTo>
                <a:cubicBezTo>
                  <a:pt x="2067" y="406"/>
                  <a:pt x="1991" y="389"/>
                  <a:pt x="1900" y="352"/>
                </a:cubicBezTo>
                <a:cubicBezTo>
                  <a:pt x="1776" y="270"/>
                  <a:pt x="1652" y="236"/>
                  <a:pt x="1529" y="236"/>
                </a:cubicBezTo>
                <a:cubicBezTo>
                  <a:pt x="1441" y="236"/>
                  <a:pt x="1354" y="253"/>
                  <a:pt x="1267" y="282"/>
                </a:cubicBezTo>
                <a:cubicBezTo>
                  <a:pt x="493" y="774"/>
                  <a:pt x="71" y="1619"/>
                  <a:pt x="0" y="2533"/>
                </a:cubicBezTo>
                <a:cubicBezTo>
                  <a:pt x="117" y="2940"/>
                  <a:pt x="473" y="3202"/>
                  <a:pt x="910" y="3202"/>
                </a:cubicBezTo>
                <a:cubicBezTo>
                  <a:pt x="1002" y="3202"/>
                  <a:pt x="1098" y="3191"/>
                  <a:pt x="1196" y="3166"/>
                </a:cubicBezTo>
                <a:cubicBezTo>
                  <a:pt x="1591" y="2509"/>
                  <a:pt x="1801" y="1605"/>
                  <a:pt x="2804" y="1605"/>
                </a:cubicBezTo>
                <a:cubicBezTo>
                  <a:pt x="2874" y="1605"/>
                  <a:pt x="2947" y="1609"/>
                  <a:pt x="3025" y="1619"/>
                </a:cubicBezTo>
                <a:cubicBezTo>
                  <a:pt x="3048" y="1622"/>
                  <a:pt x="3071" y="1624"/>
                  <a:pt x="3094" y="1624"/>
                </a:cubicBezTo>
                <a:cubicBezTo>
                  <a:pt x="3556" y="1624"/>
                  <a:pt x="3936" y="966"/>
                  <a:pt x="3869" y="563"/>
                </a:cubicBezTo>
                <a:cubicBezTo>
                  <a:pt x="3799" y="141"/>
                  <a:pt x="3447" y="1"/>
                  <a:pt x="2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4" name="Google Shape;13354;p25"/>
          <p:cNvSpPr/>
          <p:nvPr/>
        </p:nvSpPr>
        <p:spPr>
          <a:xfrm rot="-10311902">
            <a:off x="676017" y="-101636"/>
            <a:ext cx="103771" cy="52973"/>
          </a:xfrm>
          <a:custGeom>
            <a:avLst/>
            <a:gdLst/>
            <a:ahLst/>
            <a:cxnLst/>
            <a:rect l="l" t="t" r="r" b="b"/>
            <a:pathLst>
              <a:path w="4151" h="2119" extrusionOk="0">
                <a:moveTo>
                  <a:pt x="474" y="1"/>
                </a:moveTo>
                <a:cubicBezTo>
                  <a:pt x="121" y="1"/>
                  <a:pt x="0" y="391"/>
                  <a:pt x="0" y="782"/>
                </a:cubicBezTo>
                <a:cubicBezTo>
                  <a:pt x="0" y="1134"/>
                  <a:pt x="282" y="1415"/>
                  <a:pt x="633" y="1415"/>
                </a:cubicBezTo>
                <a:cubicBezTo>
                  <a:pt x="681" y="1431"/>
                  <a:pt x="736" y="1436"/>
                  <a:pt x="794" y="1436"/>
                </a:cubicBezTo>
                <a:cubicBezTo>
                  <a:pt x="898" y="1436"/>
                  <a:pt x="1012" y="1420"/>
                  <a:pt x="1112" y="1420"/>
                </a:cubicBezTo>
                <a:cubicBezTo>
                  <a:pt x="1204" y="1420"/>
                  <a:pt x="1285" y="1434"/>
                  <a:pt x="1337" y="1486"/>
                </a:cubicBezTo>
                <a:cubicBezTo>
                  <a:pt x="1829" y="2119"/>
                  <a:pt x="2533" y="1697"/>
                  <a:pt x="3095" y="1978"/>
                </a:cubicBezTo>
                <a:cubicBezTo>
                  <a:pt x="3149" y="1987"/>
                  <a:pt x="3203" y="1991"/>
                  <a:pt x="3256" y="1991"/>
                </a:cubicBezTo>
                <a:cubicBezTo>
                  <a:pt x="3619" y="1991"/>
                  <a:pt x="3949" y="1784"/>
                  <a:pt x="4010" y="1415"/>
                </a:cubicBezTo>
                <a:cubicBezTo>
                  <a:pt x="4151" y="1063"/>
                  <a:pt x="3940" y="852"/>
                  <a:pt x="3588" y="641"/>
                </a:cubicBezTo>
                <a:cubicBezTo>
                  <a:pt x="2673" y="8"/>
                  <a:pt x="1548" y="149"/>
                  <a:pt x="563" y="8"/>
                </a:cubicBezTo>
                <a:cubicBezTo>
                  <a:pt x="532" y="3"/>
                  <a:pt x="502" y="1"/>
                  <a:pt x="4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5" name="Google Shape;13355;p25"/>
          <p:cNvSpPr/>
          <p:nvPr/>
        </p:nvSpPr>
        <p:spPr>
          <a:xfrm rot="-10311902">
            <a:off x="353202" y="73574"/>
            <a:ext cx="80922" cy="92621"/>
          </a:xfrm>
          <a:custGeom>
            <a:avLst/>
            <a:gdLst/>
            <a:ahLst/>
            <a:cxnLst/>
            <a:rect l="l" t="t" r="r" b="b"/>
            <a:pathLst>
              <a:path w="3237" h="3705" extrusionOk="0">
                <a:moveTo>
                  <a:pt x="2040" y="1"/>
                </a:moveTo>
                <a:cubicBezTo>
                  <a:pt x="1829" y="1"/>
                  <a:pt x="1618" y="71"/>
                  <a:pt x="1548" y="282"/>
                </a:cubicBezTo>
                <a:cubicBezTo>
                  <a:pt x="1407" y="563"/>
                  <a:pt x="1478" y="845"/>
                  <a:pt x="1689" y="985"/>
                </a:cubicBezTo>
                <a:cubicBezTo>
                  <a:pt x="1829" y="1126"/>
                  <a:pt x="2040" y="1126"/>
                  <a:pt x="2040" y="1337"/>
                </a:cubicBezTo>
                <a:cubicBezTo>
                  <a:pt x="1829" y="1830"/>
                  <a:pt x="1407" y="2252"/>
                  <a:pt x="844" y="2463"/>
                </a:cubicBezTo>
                <a:cubicBezTo>
                  <a:pt x="757" y="2448"/>
                  <a:pt x="673" y="2440"/>
                  <a:pt x="593" y="2440"/>
                </a:cubicBezTo>
                <a:cubicBezTo>
                  <a:pt x="289" y="2440"/>
                  <a:pt x="56" y="2565"/>
                  <a:pt x="0" y="2955"/>
                </a:cubicBezTo>
                <a:cubicBezTo>
                  <a:pt x="0" y="3307"/>
                  <a:pt x="211" y="3588"/>
                  <a:pt x="493" y="3659"/>
                </a:cubicBezTo>
                <a:cubicBezTo>
                  <a:pt x="565" y="3691"/>
                  <a:pt x="633" y="3705"/>
                  <a:pt x="699" y="3705"/>
                </a:cubicBezTo>
                <a:cubicBezTo>
                  <a:pt x="1105" y="3705"/>
                  <a:pt x="1407" y="3181"/>
                  <a:pt x="1825" y="3181"/>
                </a:cubicBezTo>
                <a:cubicBezTo>
                  <a:pt x="1934" y="3181"/>
                  <a:pt x="2052" y="3216"/>
                  <a:pt x="2181" y="3307"/>
                </a:cubicBezTo>
                <a:cubicBezTo>
                  <a:pt x="2251" y="3307"/>
                  <a:pt x="2462" y="3166"/>
                  <a:pt x="2462" y="3096"/>
                </a:cubicBezTo>
                <a:cubicBezTo>
                  <a:pt x="2603" y="2744"/>
                  <a:pt x="2814" y="2533"/>
                  <a:pt x="2955" y="2181"/>
                </a:cubicBezTo>
                <a:cubicBezTo>
                  <a:pt x="3166" y="1830"/>
                  <a:pt x="3236" y="1408"/>
                  <a:pt x="2814" y="1197"/>
                </a:cubicBezTo>
                <a:cubicBezTo>
                  <a:pt x="2533" y="1126"/>
                  <a:pt x="2392" y="845"/>
                  <a:pt x="2462" y="563"/>
                </a:cubicBezTo>
                <a:cubicBezTo>
                  <a:pt x="2533" y="282"/>
                  <a:pt x="2322" y="71"/>
                  <a:pt x="20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6" name="Google Shape;13356;p25"/>
          <p:cNvSpPr/>
          <p:nvPr/>
        </p:nvSpPr>
        <p:spPr>
          <a:xfrm rot="-10311902">
            <a:off x="5459" y="1879926"/>
            <a:ext cx="73447" cy="55873"/>
          </a:xfrm>
          <a:custGeom>
            <a:avLst/>
            <a:gdLst/>
            <a:ahLst/>
            <a:cxnLst/>
            <a:rect l="l" t="t" r="r" b="b"/>
            <a:pathLst>
              <a:path w="2938" h="2235" extrusionOk="0">
                <a:moveTo>
                  <a:pt x="1782" y="1"/>
                </a:moveTo>
                <a:cubicBezTo>
                  <a:pt x="1051" y="1"/>
                  <a:pt x="346" y="470"/>
                  <a:pt x="71" y="1240"/>
                </a:cubicBezTo>
                <a:cubicBezTo>
                  <a:pt x="0" y="1521"/>
                  <a:pt x="71" y="1873"/>
                  <a:pt x="352" y="2084"/>
                </a:cubicBezTo>
                <a:cubicBezTo>
                  <a:pt x="483" y="2182"/>
                  <a:pt x="628" y="2234"/>
                  <a:pt x="768" y="2234"/>
                </a:cubicBezTo>
                <a:cubicBezTo>
                  <a:pt x="930" y="2234"/>
                  <a:pt x="1083" y="2164"/>
                  <a:pt x="1196" y="2013"/>
                </a:cubicBezTo>
                <a:cubicBezTo>
                  <a:pt x="1337" y="1943"/>
                  <a:pt x="1407" y="1802"/>
                  <a:pt x="1478" y="1732"/>
                </a:cubicBezTo>
                <a:cubicBezTo>
                  <a:pt x="1548" y="1626"/>
                  <a:pt x="1601" y="1591"/>
                  <a:pt x="1662" y="1591"/>
                </a:cubicBezTo>
                <a:cubicBezTo>
                  <a:pt x="1724" y="1591"/>
                  <a:pt x="1794" y="1626"/>
                  <a:pt x="1900" y="1662"/>
                </a:cubicBezTo>
                <a:cubicBezTo>
                  <a:pt x="2076" y="1732"/>
                  <a:pt x="2230" y="1767"/>
                  <a:pt x="2360" y="1767"/>
                </a:cubicBezTo>
                <a:cubicBezTo>
                  <a:pt x="2753" y="1767"/>
                  <a:pt x="2937" y="1451"/>
                  <a:pt x="2885" y="817"/>
                </a:cubicBezTo>
                <a:cubicBezTo>
                  <a:pt x="2885" y="536"/>
                  <a:pt x="2674" y="255"/>
                  <a:pt x="2392" y="114"/>
                </a:cubicBezTo>
                <a:cubicBezTo>
                  <a:pt x="2193" y="37"/>
                  <a:pt x="1986" y="1"/>
                  <a:pt x="17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7" name="Google Shape;13357;p25"/>
          <p:cNvSpPr/>
          <p:nvPr/>
        </p:nvSpPr>
        <p:spPr>
          <a:xfrm rot="-10311902">
            <a:off x="280013" y="494125"/>
            <a:ext cx="79147" cy="55423"/>
          </a:xfrm>
          <a:custGeom>
            <a:avLst/>
            <a:gdLst/>
            <a:ahLst/>
            <a:cxnLst/>
            <a:rect l="l" t="t" r="r" b="b"/>
            <a:pathLst>
              <a:path w="3166" h="2217" extrusionOk="0">
                <a:moveTo>
                  <a:pt x="1161" y="1"/>
                </a:moveTo>
                <a:cubicBezTo>
                  <a:pt x="1038" y="1"/>
                  <a:pt x="985" y="141"/>
                  <a:pt x="1056" y="599"/>
                </a:cubicBezTo>
                <a:cubicBezTo>
                  <a:pt x="1088" y="758"/>
                  <a:pt x="1032" y="802"/>
                  <a:pt x="949" y="802"/>
                </a:cubicBezTo>
                <a:cubicBezTo>
                  <a:pt x="850" y="802"/>
                  <a:pt x="710" y="739"/>
                  <a:pt x="633" y="739"/>
                </a:cubicBezTo>
                <a:cubicBezTo>
                  <a:pt x="211" y="880"/>
                  <a:pt x="0" y="1091"/>
                  <a:pt x="0" y="1443"/>
                </a:cubicBezTo>
                <a:cubicBezTo>
                  <a:pt x="0" y="1795"/>
                  <a:pt x="282" y="2146"/>
                  <a:pt x="633" y="2217"/>
                </a:cubicBezTo>
                <a:lnTo>
                  <a:pt x="1126" y="2217"/>
                </a:lnTo>
                <a:cubicBezTo>
                  <a:pt x="1478" y="2146"/>
                  <a:pt x="1689" y="2146"/>
                  <a:pt x="1829" y="2006"/>
                </a:cubicBezTo>
                <a:cubicBezTo>
                  <a:pt x="2040" y="1795"/>
                  <a:pt x="2322" y="1654"/>
                  <a:pt x="2603" y="1654"/>
                </a:cubicBezTo>
                <a:cubicBezTo>
                  <a:pt x="2885" y="1583"/>
                  <a:pt x="3096" y="1513"/>
                  <a:pt x="3096" y="1232"/>
                </a:cubicBezTo>
                <a:cubicBezTo>
                  <a:pt x="3166" y="950"/>
                  <a:pt x="2955" y="810"/>
                  <a:pt x="2814" y="599"/>
                </a:cubicBezTo>
                <a:cubicBezTo>
                  <a:pt x="2463" y="317"/>
                  <a:pt x="2111" y="458"/>
                  <a:pt x="1689" y="247"/>
                </a:cubicBezTo>
                <a:cubicBezTo>
                  <a:pt x="1478" y="141"/>
                  <a:pt x="1284" y="1"/>
                  <a:pt x="116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8" name="Google Shape;13358;p25"/>
          <p:cNvSpPr/>
          <p:nvPr/>
        </p:nvSpPr>
        <p:spPr>
          <a:xfrm rot="-10311902">
            <a:off x="167260" y="644944"/>
            <a:ext cx="78472" cy="45398"/>
          </a:xfrm>
          <a:custGeom>
            <a:avLst/>
            <a:gdLst/>
            <a:ahLst/>
            <a:cxnLst/>
            <a:rect l="l" t="t" r="r" b="b"/>
            <a:pathLst>
              <a:path w="3139" h="1816" extrusionOk="0">
                <a:moveTo>
                  <a:pt x="2114" y="0"/>
                </a:moveTo>
                <a:cubicBezTo>
                  <a:pt x="1556" y="0"/>
                  <a:pt x="1009" y="94"/>
                  <a:pt x="493" y="281"/>
                </a:cubicBezTo>
                <a:cubicBezTo>
                  <a:pt x="353" y="422"/>
                  <a:pt x="282" y="633"/>
                  <a:pt x="141" y="774"/>
                </a:cubicBezTo>
                <a:cubicBezTo>
                  <a:pt x="1" y="1055"/>
                  <a:pt x="1" y="1477"/>
                  <a:pt x="282" y="1688"/>
                </a:cubicBezTo>
                <a:cubicBezTo>
                  <a:pt x="371" y="1777"/>
                  <a:pt x="496" y="1816"/>
                  <a:pt x="627" y="1816"/>
                </a:cubicBezTo>
                <a:cubicBezTo>
                  <a:pt x="810" y="1816"/>
                  <a:pt x="1004" y="1741"/>
                  <a:pt x="1126" y="1618"/>
                </a:cubicBezTo>
                <a:cubicBezTo>
                  <a:pt x="1267" y="1442"/>
                  <a:pt x="1390" y="1389"/>
                  <a:pt x="1522" y="1389"/>
                </a:cubicBezTo>
                <a:cubicBezTo>
                  <a:pt x="1654" y="1389"/>
                  <a:pt x="1795" y="1442"/>
                  <a:pt x="1971" y="1477"/>
                </a:cubicBezTo>
                <a:cubicBezTo>
                  <a:pt x="2082" y="1533"/>
                  <a:pt x="2196" y="1558"/>
                  <a:pt x="2306" y="1558"/>
                </a:cubicBezTo>
                <a:cubicBezTo>
                  <a:pt x="2754" y="1558"/>
                  <a:pt x="3139" y="1141"/>
                  <a:pt x="3026" y="633"/>
                </a:cubicBezTo>
                <a:cubicBezTo>
                  <a:pt x="3026" y="422"/>
                  <a:pt x="2955" y="211"/>
                  <a:pt x="2885" y="70"/>
                </a:cubicBezTo>
                <a:lnTo>
                  <a:pt x="2955" y="70"/>
                </a:lnTo>
                <a:cubicBezTo>
                  <a:pt x="2674" y="24"/>
                  <a:pt x="2393" y="0"/>
                  <a:pt x="21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59" name="Google Shape;13359;p25"/>
          <p:cNvSpPr/>
          <p:nvPr/>
        </p:nvSpPr>
        <p:spPr>
          <a:xfrm rot="-10311902">
            <a:off x="586959" y="360010"/>
            <a:ext cx="75647" cy="51423"/>
          </a:xfrm>
          <a:custGeom>
            <a:avLst/>
            <a:gdLst/>
            <a:ahLst/>
            <a:cxnLst/>
            <a:rect l="l" t="t" r="r" b="b"/>
            <a:pathLst>
              <a:path w="3026" h="2057" extrusionOk="0">
                <a:moveTo>
                  <a:pt x="2405" y="0"/>
                </a:moveTo>
                <a:cubicBezTo>
                  <a:pt x="2308" y="0"/>
                  <a:pt x="2208" y="23"/>
                  <a:pt x="2111" y="71"/>
                </a:cubicBezTo>
                <a:cubicBezTo>
                  <a:pt x="1759" y="142"/>
                  <a:pt x="1337" y="282"/>
                  <a:pt x="985" y="282"/>
                </a:cubicBezTo>
                <a:cubicBezTo>
                  <a:pt x="282" y="423"/>
                  <a:pt x="0" y="1197"/>
                  <a:pt x="422" y="1760"/>
                </a:cubicBezTo>
                <a:cubicBezTo>
                  <a:pt x="621" y="1978"/>
                  <a:pt x="814" y="2056"/>
                  <a:pt x="1002" y="2056"/>
                </a:cubicBezTo>
                <a:cubicBezTo>
                  <a:pt x="1483" y="2056"/>
                  <a:pt x="1938" y="1549"/>
                  <a:pt x="2392" y="1549"/>
                </a:cubicBezTo>
                <a:cubicBezTo>
                  <a:pt x="2814" y="1549"/>
                  <a:pt x="3025" y="1056"/>
                  <a:pt x="3025" y="634"/>
                </a:cubicBezTo>
                <a:cubicBezTo>
                  <a:pt x="3025" y="255"/>
                  <a:pt x="2733" y="0"/>
                  <a:pt x="24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0" name="Google Shape;13360;p25"/>
          <p:cNvSpPr/>
          <p:nvPr/>
        </p:nvSpPr>
        <p:spPr>
          <a:xfrm rot="-10311902">
            <a:off x="130349" y="557577"/>
            <a:ext cx="77397" cy="55648"/>
          </a:xfrm>
          <a:custGeom>
            <a:avLst/>
            <a:gdLst/>
            <a:ahLst/>
            <a:cxnLst/>
            <a:rect l="l" t="t" r="r" b="b"/>
            <a:pathLst>
              <a:path w="3096" h="2226" extrusionOk="0">
                <a:moveTo>
                  <a:pt x="1841" y="1"/>
                </a:moveTo>
                <a:cubicBezTo>
                  <a:pt x="1499" y="1"/>
                  <a:pt x="1167" y="203"/>
                  <a:pt x="1056" y="537"/>
                </a:cubicBezTo>
                <a:cubicBezTo>
                  <a:pt x="915" y="888"/>
                  <a:pt x="704" y="1170"/>
                  <a:pt x="423" y="1381"/>
                </a:cubicBezTo>
                <a:cubicBezTo>
                  <a:pt x="1" y="1592"/>
                  <a:pt x="141" y="2084"/>
                  <a:pt x="563" y="2225"/>
                </a:cubicBezTo>
                <a:lnTo>
                  <a:pt x="1126" y="2225"/>
                </a:lnTo>
                <a:cubicBezTo>
                  <a:pt x="1478" y="2155"/>
                  <a:pt x="1900" y="2084"/>
                  <a:pt x="2252" y="1944"/>
                </a:cubicBezTo>
                <a:cubicBezTo>
                  <a:pt x="3096" y="1522"/>
                  <a:pt x="3025" y="326"/>
                  <a:pt x="2111" y="44"/>
                </a:cubicBezTo>
                <a:cubicBezTo>
                  <a:pt x="2023" y="15"/>
                  <a:pt x="1932" y="1"/>
                  <a:pt x="18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1" name="Google Shape;13361;p25"/>
          <p:cNvSpPr/>
          <p:nvPr/>
        </p:nvSpPr>
        <p:spPr>
          <a:xfrm rot="-10311902">
            <a:off x="226976" y="1606550"/>
            <a:ext cx="91147" cy="40223"/>
          </a:xfrm>
          <a:custGeom>
            <a:avLst/>
            <a:gdLst/>
            <a:ahLst/>
            <a:cxnLst/>
            <a:rect l="l" t="t" r="r" b="b"/>
            <a:pathLst>
              <a:path w="3646" h="1609" extrusionOk="0">
                <a:moveTo>
                  <a:pt x="1193" y="0"/>
                </a:moveTo>
                <a:cubicBezTo>
                  <a:pt x="556" y="0"/>
                  <a:pt x="222" y="383"/>
                  <a:pt x="58" y="1149"/>
                </a:cubicBezTo>
                <a:cubicBezTo>
                  <a:pt x="0" y="1379"/>
                  <a:pt x="130" y="1609"/>
                  <a:pt x="295" y="1609"/>
                </a:cubicBezTo>
                <a:cubicBezTo>
                  <a:pt x="332" y="1609"/>
                  <a:pt x="371" y="1597"/>
                  <a:pt x="409" y="1572"/>
                </a:cubicBezTo>
                <a:cubicBezTo>
                  <a:pt x="657" y="1407"/>
                  <a:pt x="952" y="1338"/>
                  <a:pt x="1239" y="1338"/>
                </a:cubicBezTo>
                <a:cubicBezTo>
                  <a:pt x="1443" y="1338"/>
                  <a:pt x="1641" y="1373"/>
                  <a:pt x="1816" y="1431"/>
                </a:cubicBezTo>
                <a:cubicBezTo>
                  <a:pt x="2309" y="1360"/>
                  <a:pt x="2801" y="1220"/>
                  <a:pt x="3223" y="868"/>
                </a:cubicBezTo>
                <a:cubicBezTo>
                  <a:pt x="3434" y="727"/>
                  <a:pt x="3645" y="657"/>
                  <a:pt x="3575" y="305"/>
                </a:cubicBezTo>
                <a:cubicBezTo>
                  <a:pt x="3528" y="118"/>
                  <a:pt x="3387" y="86"/>
                  <a:pt x="3236" y="86"/>
                </a:cubicBezTo>
                <a:cubicBezTo>
                  <a:pt x="3161" y="86"/>
                  <a:pt x="3083" y="94"/>
                  <a:pt x="3012" y="94"/>
                </a:cubicBezTo>
                <a:cubicBezTo>
                  <a:pt x="2801" y="129"/>
                  <a:pt x="2590" y="147"/>
                  <a:pt x="2388" y="147"/>
                </a:cubicBezTo>
                <a:cubicBezTo>
                  <a:pt x="2186" y="147"/>
                  <a:pt x="1992" y="129"/>
                  <a:pt x="1816" y="94"/>
                </a:cubicBezTo>
                <a:cubicBezTo>
                  <a:pt x="1582" y="32"/>
                  <a:pt x="1375" y="0"/>
                  <a:pt x="11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2" name="Google Shape;13362;p25"/>
          <p:cNvSpPr/>
          <p:nvPr/>
        </p:nvSpPr>
        <p:spPr>
          <a:xfrm rot="-10311902">
            <a:off x="309160" y="-124817"/>
            <a:ext cx="63323" cy="53498"/>
          </a:xfrm>
          <a:custGeom>
            <a:avLst/>
            <a:gdLst/>
            <a:ahLst/>
            <a:cxnLst/>
            <a:rect l="l" t="t" r="r" b="b"/>
            <a:pathLst>
              <a:path w="2533" h="2140" extrusionOk="0">
                <a:moveTo>
                  <a:pt x="1253" y="0"/>
                </a:moveTo>
                <a:cubicBezTo>
                  <a:pt x="935" y="0"/>
                  <a:pt x="614" y="142"/>
                  <a:pt x="422" y="381"/>
                </a:cubicBezTo>
                <a:cubicBezTo>
                  <a:pt x="141" y="662"/>
                  <a:pt x="0" y="1084"/>
                  <a:pt x="282" y="1366"/>
                </a:cubicBezTo>
                <a:cubicBezTo>
                  <a:pt x="633" y="1858"/>
                  <a:pt x="1196" y="2139"/>
                  <a:pt x="1759" y="2139"/>
                </a:cubicBezTo>
                <a:cubicBezTo>
                  <a:pt x="2251" y="2139"/>
                  <a:pt x="2533" y="1858"/>
                  <a:pt x="2533" y="1436"/>
                </a:cubicBezTo>
                <a:cubicBezTo>
                  <a:pt x="2392" y="873"/>
                  <a:pt x="2111" y="451"/>
                  <a:pt x="1689" y="99"/>
                </a:cubicBezTo>
                <a:cubicBezTo>
                  <a:pt x="1553" y="32"/>
                  <a:pt x="1404" y="0"/>
                  <a:pt x="12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3" name="Google Shape;13363;p25"/>
          <p:cNvSpPr/>
          <p:nvPr/>
        </p:nvSpPr>
        <p:spPr>
          <a:xfrm rot="-10311902">
            <a:off x="276775" y="21096"/>
            <a:ext cx="56298" cy="72397"/>
          </a:xfrm>
          <a:custGeom>
            <a:avLst/>
            <a:gdLst/>
            <a:ahLst/>
            <a:cxnLst/>
            <a:rect l="l" t="t" r="r" b="b"/>
            <a:pathLst>
              <a:path w="2252" h="2896" extrusionOk="0">
                <a:moveTo>
                  <a:pt x="744" y="1"/>
                </a:moveTo>
                <a:cubicBezTo>
                  <a:pt x="707" y="1"/>
                  <a:pt x="671" y="4"/>
                  <a:pt x="634" y="11"/>
                </a:cubicBezTo>
                <a:cubicBezTo>
                  <a:pt x="282" y="82"/>
                  <a:pt x="1" y="504"/>
                  <a:pt x="141" y="856"/>
                </a:cubicBezTo>
                <a:cubicBezTo>
                  <a:pt x="282" y="1207"/>
                  <a:pt x="282" y="1559"/>
                  <a:pt x="423" y="1911"/>
                </a:cubicBezTo>
                <a:cubicBezTo>
                  <a:pt x="634" y="2474"/>
                  <a:pt x="1197" y="2896"/>
                  <a:pt x="1830" y="2896"/>
                </a:cubicBezTo>
                <a:cubicBezTo>
                  <a:pt x="2111" y="2825"/>
                  <a:pt x="2252" y="2685"/>
                  <a:pt x="2252" y="2403"/>
                </a:cubicBezTo>
                <a:cubicBezTo>
                  <a:pt x="2252" y="2122"/>
                  <a:pt x="2041" y="2052"/>
                  <a:pt x="1830" y="1840"/>
                </a:cubicBezTo>
                <a:cubicBezTo>
                  <a:pt x="1478" y="1489"/>
                  <a:pt x="1267" y="1067"/>
                  <a:pt x="1267" y="574"/>
                </a:cubicBezTo>
                <a:cubicBezTo>
                  <a:pt x="1330" y="259"/>
                  <a:pt x="1054" y="1"/>
                  <a:pt x="74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4" name="Google Shape;13364;p25"/>
          <p:cNvSpPr/>
          <p:nvPr/>
        </p:nvSpPr>
        <p:spPr>
          <a:xfrm rot="-10311902">
            <a:off x="10021" y="138500"/>
            <a:ext cx="54523" cy="69247"/>
          </a:xfrm>
          <a:custGeom>
            <a:avLst/>
            <a:gdLst/>
            <a:ahLst/>
            <a:cxnLst/>
            <a:rect l="l" t="t" r="r" b="b"/>
            <a:pathLst>
              <a:path w="2181" h="2770" extrusionOk="0">
                <a:moveTo>
                  <a:pt x="1646" y="0"/>
                </a:moveTo>
                <a:cubicBezTo>
                  <a:pt x="1587" y="0"/>
                  <a:pt x="1530" y="9"/>
                  <a:pt x="1477" y="26"/>
                </a:cubicBezTo>
                <a:cubicBezTo>
                  <a:pt x="985" y="167"/>
                  <a:pt x="563" y="519"/>
                  <a:pt x="352" y="1011"/>
                </a:cubicBezTo>
                <a:cubicBezTo>
                  <a:pt x="211" y="1222"/>
                  <a:pt x="0" y="1574"/>
                  <a:pt x="211" y="1715"/>
                </a:cubicBezTo>
                <a:cubicBezTo>
                  <a:pt x="563" y="1996"/>
                  <a:pt x="915" y="2348"/>
                  <a:pt x="1196" y="2770"/>
                </a:cubicBezTo>
                <a:lnTo>
                  <a:pt x="1266" y="2770"/>
                </a:lnTo>
                <a:cubicBezTo>
                  <a:pt x="1759" y="2629"/>
                  <a:pt x="1899" y="2066"/>
                  <a:pt x="1618" y="1785"/>
                </a:cubicBezTo>
                <a:cubicBezTo>
                  <a:pt x="1477" y="1574"/>
                  <a:pt x="1407" y="1433"/>
                  <a:pt x="1548" y="1222"/>
                </a:cubicBezTo>
                <a:cubicBezTo>
                  <a:pt x="1688" y="1082"/>
                  <a:pt x="1829" y="941"/>
                  <a:pt x="1970" y="800"/>
                </a:cubicBezTo>
                <a:cubicBezTo>
                  <a:pt x="2111" y="660"/>
                  <a:pt x="2181" y="448"/>
                  <a:pt x="2111" y="237"/>
                </a:cubicBezTo>
                <a:cubicBezTo>
                  <a:pt x="2005" y="79"/>
                  <a:pt x="1820" y="0"/>
                  <a:pt x="164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5" name="Google Shape;13365;p25"/>
          <p:cNvSpPr/>
          <p:nvPr/>
        </p:nvSpPr>
        <p:spPr>
          <a:xfrm rot="-10311902">
            <a:off x="151136" y="469890"/>
            <a:ext cx="77397" cy="39424"/>
          </a:xfrm>
          <a:custGeom>
            <a:avLst/>
            <a:gdLst/>
            <a:ahLst/>
            <a:cxnLst/>
            <a:rect l="l" t="t" r="r" b="b"/>
            <a:pathLst>
              <a:path w="3096" h="1577" extrusionOk="0">
                <a:moveTo>
                  <a:pt x="2287" y="0"/>
                </a:moveTo>
                <a:cubicBezTo>
                  <a:pt x="2172" y="0"/>
                  <a:pt x="2060" y="32"/>
                  <a:pt x="1970" y="99"/>
                </a:cubicBezTo>
                <a:cubicBezTo>
                  <a:pt x="1688" y="240"/>
                  <a:pt x="1337" y="310"/>
                  <a:pt x="1055" y="310"/>
                </a:cubicBezTo>
                <a:cubicBezTo>
                  <a:pt x="774" y="310"/>
                  <a:pt x="493" y="451"/>
                  <a:pt x="282" y="662"/>
                </a:cubicBezTo>
                <a:cubicBezTo>
                  <a:pt x="70" y="803"/>
                  <a:pt x="0" y="1084"/>
                  <a:pt x="141" y="1295"/>
                </a:cubicBezTo>
                <a:cubicBezTo>
                  <a:pt x="211" y="1506"/>
                  <a:pt x="422" y="1577"/>
                  <a:pt x="633" y="1577"/>
                </a:cubicBezTo>
                <a:cubicBezTo>
                  <a:pt x="809" y="1506"/>
                  <a:pt x="1003" y="1471"/>
                  <a:pt x="1205" y="1471"/>
                </a:cubicBezTo>
                <a:cubicBezTo>
                  <a:pt x="1407" y="1471"/>
                  <a:pt x="1618" y="1506"/>
                  <a:pt x="1829" y="1577"/>
                </a:cubicBezTo>
                <a:cubicBezTo>
                  <a:pt x="2111" y="1577"/>
                  <a:pt x="2322" y="1436"/>
                  <a:pt x="2603" y="1295"/>
                </a:cubicBezTo>
                <a:cubicBezTo>
                  <a:pt x="2884" y="1084"/>
                  <a:pt x="3095" y="733"/>
                  <a:pt x="2884" y="381"/>
                </a:cubicBezTo>
                <a:cubicBezTo>
                  <a:pt x="2789" y="142"/>
                  <a:pt x="2531" y="0"/>
                  <a:pt x="228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6" name="Google Shape;13366;p25"/>
          <p:cNvSpPr/>
          <p:nvPr/>
        </p:nvSpPr>
        <p:spPr>
          <a:xfrm rot="-10311902">
            <a:off x="73135" y="835149"/>
            <a:ext cx="61573" cy="47973"/>
          </a:xfrm>
          <a:custGeom>
            <a:avLst/>
            <a:gdLst/>
            <a:ahLst/>
            <a:cxnLst/>
            <a:rect l="l" t="t" r="r" b="b"/>
            <a:pathLst>
              <a:path w="2463" h="1919" extrusionOk="0">
                <a:moveTo>
                  <a:pt x="773" y="0"/>
                </a:moveTo>
                <a:cubicBezTo>
                  <a:pt x="481" y="0"/>
                  <a:pt x="249" y="241"/>
                  <a:pt x="142" y="565"/>
                </a:cubicBezTo>
                <a:cubicBezTo>
                  <a:pt x="1" y="846"/>
                  <a:pt x="212" y="1268"/>
                  <a:pt x="564" y="1338"/>
                </a:cubicBezTo>
                <a:cubicBezTo>
                  <a:pt x="845" y="1409"/>
                  <a:pt x="1056" y="1549"/>
                  <a:pt x="1267" y="1760"/>
                </a:cubicBezTo>
                <a:cubicBezTo>
                  <a:pt x="1408" y="1866"/>
                  <a:pt x="1566" y="1919"/>
                  <a:pt x="1716" y="1919"/>
                </a:cubicBezTo>
                <a:cubicBezTo>
                  <a:pt x="1865" y="1919"/>
                  <a:pt x="2006" y="1866"/>
                  <a:pt x="2111" y="1760"/>
                </a:cubicBezTo>
                <a:cubicBezTo>
                  <a:pt x="2322" y="1620"/>
                  <a:pt x="2463" y="1409"/>
                  <a:pt x="2463" y="1127"/>
                </a:cubicBezTo>
                <a:cubicBezTo>
                  <a:pt x="2393" y="1127"/>
                  <a:pt x="2393" y="987"/>
                  <a:pt x="2393" y="916"/>
                </a:cubicBezTo>
                <a:cubicBezTo>
                  <a:pt x="1971" y="565"/>
                  <a:pt x="1548" y="283"/>
                  <a:pt x="1056" y="72"/>
                </a:cubicBezTo>
                <a:cubicBezTo>
                  <a:pt x="957" y="23"/>
                  <a:pt x="862" y="0"/>
                  <a:pt x="7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7" name="Google Shape;13367;p25"/>
          <p:cNvSpPr/>
          <p:nvPr/>
        </p:nvSpPr>
        <p:spPr>
          <a:xfrm rot="-10311902">
            <a:off x="21411" y="1486100"/>
            <a:ext cx="54548" cy="44898"/>
          </a:xfrm>
          <a:custGeom>
            <a:avLst/>
            <a:gdLst/>
            <a:ahLst/>
            <a:cxnLst/>
            <a:rect l="l" t="t" r="r" b="b"/>
            <a:pathLst>
              <a:path w="2182" h="1796" extrusionOk="0">
                <a:moveTo>
                  <a:pt x="915" y="0"/>
                </a:moveTo>
                <a:cubicBezTo>
                  <a:pt x="422" y="0"/>
                  <a:pt x="71" y="352"/>
                  <a:pt x="0" y="844"/>
                </a:cubicBezTo>
                <a:cubicBezTo>
                  <a:pt x="0" y="1196"/>
                  <a:pt x="282" y="1548"/>
                  <a:pt x="633" y="1548"/>
                </a:cubicBezTo>
                <a:cubicBezTo>
                  <a:pt x="774" y="1548"/>
                  <a:pt x="915" y="1618"/>
                  <a:pt x="1055" y="1618"/>
                </a:cubicBezTo>
                <a:cubicBezTo>
                  <a:pt x="1189" y="1707"/>
                  <a:pt x="1322" y="1796"/>
                  <a:pt x="1474" y="1796"/>
                </a:cubicBezTo>
                <a:cubicBezTo>
                  <a:pt x="1562" y="1796"/>
                  <a:pt x="1656" y="1766"/>
                  <a:pt x="1759" y="1688"/>
                </a:cubicBezTo>
                <a:cubicBezTo>
                  <a:pt x="1970" y="1407"/>
                  <a:pt x="2111" y="1055"/>
                  <a:pt x="2181" y="704"/>
                </a:cubicBezTo>
                <a:cubicBezTo>
                  <a:pt x="2181" y="633"/>
                  <a:pt x="2181" y="563"/>
                  <a:pt x="2181" y="563"/>
                </a:cubicBezTo>
                <a:cubicBezTo>
                  <a:pt x="1689" y="422"/>
                  <a:pt x="1407" y="0"/>
                  <a:pt x="9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8" name="Google Shape;13368;p25"/>
          <p:cNvSpPr/>
          <p:nvPr/>
        </p:nvSpPr>
        <p:spPr>
          <a:xfrm rot="-10311902">
            <a:off x="-13022" y="1032793"/>
            <a:ext cx="58048" cy="38424"/>
          </a:xfrm>
          <a:custGeom>
            <a:avLst/>
            <a:gdLst/>
            <a:ahLst/>
            <a:cxnLst/>
            <a:rect l="l" t="t" r="r" b="b"/>
            <a:pathLst>
              <a:path w="2322" h="1537" extrusionOk="0">
                <a:moveTo>
                  <a:pt x="1704" y="0"/>
                </a:moveTo>
                <a:cubicBezTo>
                  <a:pt x="1675" y="0"/>
                  <a:pt x="1646" y="5"/>
                  <a:pt x="1618" y="14"/>
                </a:cubicBezTo>
                <a:cubicBezTo>
                  <a:pt x="1407" y="14"/>
                  <a:pt x="1266" y="84"/>
                  <a:pt x="1055" y="84"/>
                </a:cubicBezTo>
                <a:lnTo>
                  <a:pt x="774" y="84"/>
                </a:lnTo>
                <a:cubicBezTo>
                  <a:pt x="712" y="54"/>
                  <a:pt x="647" y="40"/>
                  <a:pt x="582" y="40"/>
                </a:cubicBezTo>
                <a:cubicBezTo>
                  <a:pt x="352" y="40"/>
                  <a:pt x="125" y="216"/>
                  <a:pt x="70" y="436"/>
                </a:cubicBezTo>
                <a:cubicBezTo>
                  <a:pt x="0" y="788"/>
                  <a:pt x="141" y="1210"/>
                  <a:pt x="492" y="1421"/>
                </a:cubicBezTo>
                <a:cubicBezTo>
                  <a:pt x="669" y="1497"/>
                  <a:pt x="864" y="1536"/>
                  <a:pt x="1061" y="1536"/>
                </a:cubicBezTo>
                <a:cubicBezTo>
                  <a:pt x="1412" y="1536"/>
                  <a:pt x="1770" y="1410"/>
                  <a:pt x="2040" y="1140"/>
                </a:cubicBezTo>
                <a:cubicBezTo>
                  <a:pt x="2251" y="929"/>
                  <a:pt x="2321" y="647"/>
                  <a:pt x="2181" y="436"/>
                </a:cubicBezTo>
                <a:cubicBezTo>
                  <a:pt x="2120" y="192"/>
                  <a:pt x="1899" y="0"/>
                  <a:pt x="1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69" name="Google Shape;13369;p25"/>
          <p:cNvSpPr/>
          <p:nvPr/>
        </p:nvSpPr>
        <p:spPr>
          <a:xfrm rot="-10311902">
            <a:off x="485104" y="602587"/>
            <a:ext cx="56298" cy="43398"/>
          </a:xfrm>
          <a:custGeom>
            <a:avLst/>
            <a:gdLst/>
            <a:ahLst/>
            <a:cxnLst/>
            <a:rect l="l" t="t" r="r" b="b"/>
            <a:pathLst>
              <a:path w="2252" h="1736" extrusionOk="0">
                <a:moveTo>
                  <a:pt x="1240" y="1"/>
                </a:moveTo>
                <a:cubicBezTo>
                  <a:pt x="1031" y="1"/>
                  <a:pt x="818" y="57"/>
                  <a:pt x="633" y="180"/>
                </a:cubicBezTo>
                <a:cubicBezTo>
                  <a:pt x="211" y="391"/>
                  <a:pt x="0" y="813"/>
                  <a:pt x="141" y="1235"/>
                </a:cubicBezTo>
                <a:cubicBezTo>
                  <a:pt x="282" y="1610"/>
                  <a:pt x="516" y="1735"/>
                  <a:pt x="803" y="1735"/>
                </a:cubicBezTo>
                <a:cubicBezTo>
                  <a:pt x="946" y="1735"/>
                  <a:pt x="1102" y="1704"/>
                  <a:pt x="1266" y="1657"/>
                </a:cubicBezTo>
                <a:lnTo>
                  <a:pt x="1266" y="1728"/>
                </a:lnTo>
                <a:cubicBezTo>
                  <a:pt x="1407" y="1376"/>
                  <a:pt x="1689" y="1306"/>
                  <a:pt x="1900" y="1094"/>
                </a:cubicBezTo>
                <a:cubicBezTo>
                  <a:pt x="2251" y="954"/>
                  <a:pt x="2251" y="461"/>
                  <a:pt x="1970" y="250"/>
                </a:cubicBezTo>
                <a:cubicBezTo>
                  <a:pt x="1772" y="92"/>
                  <a:pt x="1508" y="1"/>
                  <a:pt x="12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0" name="Google Shape;13370;p25"/>
          <p:cNvSpPr/>
          <p:nvPr/>
        </p:nvSpPr>
        <p:spPr>
          <a:xfrm rot="-10311902">
            <a:off x="-21598" y="418960"/>
            <a:ext cx="42223" cy="57623"/>
          </a:xfrm>
          <a:custGeom>
            <a:avLst/>
            <a:gdLst/>
            <a:ahLst/>
            <a:cxnLst/>
            <a:rect l="l" t="t" r="r" b="b"/>
            <a:pathLst>
              <a:path w="1689" h="2305" extrusionOk="0">
                <a:moveTo>
                  <a:pt x="1126" y="1"/>
                </a:moveTo>
                <a:cubicBezTo>
                  <a:pt x="1003" y="1"/>
                  <a:pt x="880" y="18"/>
                  <a:pt x="774" y="53"/>
                </a:cubicBezTo>
                <a:cubicBezTo>
                  <a:pt x="282" y="335"/>
                  <a:pt x="0" y="968"/>
                  <a:pt x="71" y="1812"/>
                </a:cubicBezTo>
                <a:cubicBezTo>
                  <a:pt x="141" y="2093"/>
                  <a:pt x="352" y="2304"/>
                  <a:pt x="563" y="2304"/>
                </a:cubicBezTo>
                <a:cubicBezTo>
                  <a:pt x="985" y="2304"/>
                  <a:pt x="1056" y="2093"/>
                  <a:pt x="1196" y="1742"/>
                </a:cubicBezTo>
                <a:cubicBezTo>
                  <a:pt x="1337" y="1390"/>
                  <a:pt x="1478" y="1038"/>
                  <a:pt x="1618" y="686"/>
                </a:cubicBezTo>
                <a:cubicBezTo>
                  <a:pt x="1689" y="475"/>
                  <a:pt x="1689" y="264"/>
                  <a:pt x="1478" y="53"/>
                </a:cubicBezTo>
                <a:cubicBezTo>
                  <a:pt x="1372" y="18"/>
                  <a:pt x="1249" y="1"/>
                  <a:pt x="11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1" name="Google Shape;13371;p25"/>
          <p:cNvSpPr/>
          <p:nvPr/>
        </p:nvSpPr>
        <p:spPr>
          <a:xfrm rot="-10311902">
            <a:off x="137578" y="1835203"/>
            <a:ext cx="60873" cy="39424"/>
          </a:xfrm>
          <a:custGeom>
            <a:avLst/>
            <a:gdLst/>
            <a:ahLst/>
            <a:cxnLst/>
            <a:rect l="l" t="t" r="r" b="b"/>
            <a:pathLst>
              <a:path w="2435" h="1577" extrusionOk="0">
                <a:moveTo>
                  <a:pt x="1196" y="1"/>
                </a:moveTo>
                <a:lnTo>
                  <a:pt x="423" y="212"/>
                </a:lnTo>
                <a:cubicBezTo>
                  <a:pt x="212" y="212"/>
                  <a:pt x="71" y="353"/>
                  <a:pt x="71" y="564"/>
                </a:cubicBezTo>
                <a:cubicBezTo>
                  <a:pt x="1" y="775"/>
                  <a:pt x="141" y="986"/>
                  <a:pt x="282" y="1056"/>
                </a:cubicBezTo>
                <a:cubicBezTo>
                  <a:pt x="704" y="1267"/>
                  <a:pt x="1196" y="1408"/>
                  <a:pt x="1619" y="1549"/>
                </a:cubicBezTo>
                <a:cubicBezTo>
                  <a:pt x="1675" y="1567"/>
                  <a:pt x="1732" y="1576"/>
                  <a:pt x="1787" y="1576"/>
                </a:cubicBezTo>
                <a:cubicBezTo>
                  <a:pt x="2142" y="1576"/>
                  <a:pt x="2434" y="1211"/>
                  <a:pt x="2252" y="845"/>
                </a:cubicBezTo>
                <a:cubicBezTo>
                  <a:pt x="2111" y="423"/>
                  <a:pt x="1689" y="71"/>
                  <a:pt x="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2" name="Google Shape;13372;p25"/>
          <p:cNvSpPr/>
          <p:nvPr/>
        </p:nvSpPr>
        <p:spPr>
          <a:xfrm rot="-10311902">
            <a:off x="64389" y="833832"/>
            <a:ext cx="49248" cy="51423"/>
          </a:xfrm>
          <a:custGeom>
            <a:avLst/>
            <a:gdLst/>
            <a:ahLst/>
            <a:cxnLst/>
            <a:rect l="l" t="t" r="r" b="b"/>
            <a:pathLst>
              <a:path w="1970" h="2057" extrusionOk="0">
                <a:moveTo>
                  <a:pt x="1518" y="0"/>
                </a:moveTo>
                <a:cubicBezTo>
                  <a:pt x="1481" y="0"/>
                  <a:pt x="1444" y="5"/>
                  <a:pt x="1407" y="14"/>
                </a:cubicBezTo>
                <a:cubicBezTo>
                  <a:pt x="774" y="154"/>
                  <a:pt x="211" y="717"/>
                  <a:pt x="71" y="1421"/>
                </a:cubicBezTo>
                <a:cubicBezTo>
                  <a:pt x="0" y="1632"/>
                  <a:pt x="141" y="1843"/>
                  <a:pt x="352" y="1983"/>
                </a:cubicBezTo>
                <a:cubicBezTo>
                  <a:pt x="427" y="2033"/>
                  <a:pt x="510" y="2057"/>
                  <a:pt x="593" y="2057"/>
                </a:cubicBezTo>
                <a:cubicBezTo>
                  <a:pt x="745" y="2057"/>
                  <a:pt x="894" y="1979"/>
                  <a:pt x="985" y="1843"/>
                </a:cubicBezTo>
                <a:cubicBezTo>
                  <a:pt x="1267" y="1491"/>
                  <a:pt x="1548" y="1139"/>
                  <a:pt x="1829" y="788"/>
                </a:cubicBezTo>
                <a:cubicBezTo>
                  <a:pt x="1900" y="647"/>
                  <a:pt x="1900" y="577"/>
                  <a:pt x="1970" y="436"/>
                </a:cubicBezTo>
                <a:cubicBezTo>
                  <a:pt x="1970" y="191"/>
                  <a:pt x="1758" y="0"/>
                  <a:pt x="15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3" name="Google Shape;13373;p25"/>
          <p:cNvSpPr/>
          <p:nvPr/>
        </p:nvSpPr>
        <p:spPr>
          <a:xfrm rot="-10311902">
            <a:off x="170922" y="1447013"/>
            <a:ext cx="54548" cy="37524"/>
          </a:xfrm>
          <a:custGeom>
            <a:avLst/>
            <a:gdLst/>
            <a:ahLst/>
            <a:cxnLst/>
            <a:rect l="l" t="t" r="r" b="b"/>
            <a:pathLst>
              <a:path w="2182" h="1501" extrusionOk="0">
                <a:moveTo>
                  <a:pt x="1185" y="1"/>
                </a:moveTo>
                <a:cubicBezTo>
                  <a:pt x="996" y="1"/>
                  <a:pt x="809" y="35"/>
                  <a:pt x="634" y="93"/>
                </a:cubicBezTo>
                <a:cubicBezTo>
                  <a:pt x="212" y="163"/>
                  <a:pt x="1" y="515"/>
                  <a:pt x="1" y="867"/>
                </a:cubicBezTo>
                <a:cubicBezTo>
                  <a:pt x="1" y="1289"/>
                  <a:pt x="423" y="1500"/>
                  <a:pt x="915" y="1500"/>
                </a:cubicBezTo>
                <a:cubicBezTo>
                  <a:pt x="1408" y="1430"/>
                  <a:pt x="1830" y="1219"/>
                  <a:pt x="2111" y="797"/>
                </a:cubicBezTo>
                <a:cubicBezTo>
                  <a:pt x="2181" y="586"/>
                  <a:pt x="2111" y="374"/>
                  <a:pt x="1970" y="234"/>
                </a:cubicBezTo>
                <a:cubicBezTo>
                  <a:pt x="1723" y="69"/>
                  <a:pt x="1452" y="1"/>
                  <a:pt x="11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4" name="Google Shape;13374;p25"/>
          <p:cNvSpPr/>
          <p:nvPr/>
        </p:nvSpPr>
        <p:spPr>
          <a:xfrm rot="-10311902">
            <a:off x="502160" y="-36843"/>
            <a:ext cx="40473" cy="65723"/>
          </a:xfrm>
          <a:custGeom>
            <a:avLst/>
            <a:gdLst/>
            <a:ahLst/>
            <a:cxnLst/>
            <a:rect l="l" t="t" r="r" b="b"/>
            <a:pathLst>
              <a:path w="1619" h="2629" extrusionOk="0">
                <a:moveTo>
                  <a:pt x="500" y="1"/>
                </a:moveTo>
                <a:cubicBezTo>
                  <a:pt x="452" y="1"/>
                  <a:pt x="402" y="7"/>
                  <a:pt x="352" y="19"/>
                </a:cubicBezTo>
                <a:cubicBezTo>
                  <a:pt x="141" y="19"/>
                  <a:pt x="1" y="301"/>
                  <a:pt x="71" y="512"/>
                </a:cubicBezTo>
                <a:cubicBezTo>
                  <a:pt x="71" y="793"/>
                  <a:pt x="352" y="934"/>
                  <a:pt x="212" y="1285"/>
                </a:cubicBezTo>
                <a:cubicBezTo>
                  <a:pt x="141" y="1708"/>
                  <a:pt x="282" y="2200"/>
                  <a:pt x="704" y="2481"/>
                </a:cubicBezTo>
                <a:cubicBezTo>
                  <a:pt x="791" y="2568"/>
                  <a:pt x="932" y="2628"/>
                  <a:pt x="1076" y="2628"/>
                </a:cubicBezTo>
                <a:cubicBezTo>
                  <a:pt x="1166" y="2628"/>
                  <a:pt x="1257" y="2605"/>
                  <a:pt x="1337" y="2552"/>
                </a:cubicBezTo>
                <a:cubicBezTo>
                  <a:pt x="1619" y="2411"/>
                  <a:pt x="1478" y="2200"/>
                  <a:pt x="1408" y="1989"/>
                </a:cubicBezTo>
                <a:cubicBezTo>
                  <a:pt x="1267" y="1426"/>
                  <a:pt x="774" y="1004"/>
                  <a:pt x="915" y="301"/>
                </a:cubicBezTo>
                <a:cubicBezTo>
                  <a:pt x="915" y="127"/>
                  <a:pt x="725" y="1"/>
                  <a:pt x="5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5" name="Google Shape;13375;p25"/>
          <p:cNvSpPr/>
          <p:nvPr/>
        </p:nvSpPr>
        <p:spPr>
          <a:xfrm rot="-10311902">
            <a:off x="221377" y="795476"/>
            <a:ext cx="52773" cy="44273"/>
          </a:xfrm>
          <a:custGeom>
            <a:avLst/>
            <a:gdLst/>
            <a:ahLst/>
            <a:cxnLst/>
            <a:rect l="l" t="t" r="r" b="b"/>
            <a:pathLst>
              <a:path w="2111" h="1771" extrusionOk="0">
                <a:moveTo>
                  <a:pt x="1302" y="0"/>
                </a:moveTo>
                <a:cubicBezTo>
                  <a:pt x="1216" y="0"/>
                  <a:pt x="1131" y="18"/>
                  <a:pt x="1055" y="55"/>
                </a:cubicBezTo>
                <a:lnTo>
                  <a:pt x="422" y="126"/>
                </a:lnTo>
                <a:cubicBezTo>
                  <a:pt x="211" y="126"/>
                  <a:pt x="0" y="266"/>
                  <a:pt x="0" y="477"/>
                </a:cubicBezTo>
                <a:cubicBezTo>
                  <a:pt x="0" y="688"/>
                  <a:pt x="141" y="899"/>
                  <a:pt x="352" y="899"/>
                </a:cubicBezTo>
                <a:cubicBezTo>
                  <a:pt x="774" y="899"/>
                  <a:pt x="915" y="1181"/>
                  <a:pt x="1196" y="1533"/>
                </a:cubicBezTo>
                <a:cubicBezTo>
                  <a:pt x="1296" y="1699"/>
                  <a:pt x="1443" y="1771"/>
                  <a:pt x="1585" y="1771"/>
                </a:cubicBezTo>
                <a:cubicBezTo>
                  <a:pt x="1743" y="1771"/>
                  <a:pt x="1896" y="1681"/>
                  <a:pt x="1970" y="1533"/>
                </a:cubicBezTo>
                <a:cubicBezTo>
                  <a:pt x="2110" y="1111"/>
                  <a:pt x="2110" y="688"/>
                  <a:pt x="1829" y="337"/>
                </a:cubicBezTo>
                <a:cubicBezTo>
                  <a:pt x="1778" y="131"/>
                  <a:pt x="1538" y="0"/>
                  <a:pt x="130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6" name="Google Shape;13376;p25"/>
          <p:cNvSpPr/>
          <p:nvPr/>
        </p:nvSpPr>
        <p:spPr>
          <a:xfrm rot="-10311902">
            <a:off x="252168" y="1331481"/>
            <a:ext cx="56298" cy="35624"/>
          </a:xfrm>
          <a:custGeom>
            <a:avLst/>
            <a:gdLst/>
            <a:ahLst/>
            <a:cxnLst/>
            <a:rect l="l" t="t" r="r" b="b"/>
            <a:pathLst>
              <a:path w="2252" h="1425" extrusionOk="0">
                <a:moveTo>
                  <a:pt x="1650" y="0"/>
                </a:moveTo>
                <a:cubicBezTo>
                  <a:pt x="1146" y="0"/>
                  <a:pt x="689" y="137"/>
                  <a:pt x="282" y="370"/>
                </a:cubicBezTo>
                <a:cubicBezTo>
                  <a:pt x="0" y="510"/>
                  <a:pt x="0" y="862"/>
                  <a:pt x="211" y="1003"/>
                </a:cubicBezTo>
                <a:cubicBezTo>
                  <a:pt x="563" y="1284"/>
                  <a:pt x="985" y="1425"/>
                  <a:pt x="1477" y="1425"/>
                </a:cubicBezTo>
                <a:cubicBezTo>
                  <a:pt x="1829" y="1144"/>
                  <a:pt x="2111" y="792"/>
                  <a:pt x="2251" y="370"/>
                </a:cubicBezTo>
                <a:cubicBezTo>
                  <a:pt x="2251" y="159"/>
                  <a:pt x="2111" y="18"/>
                  <a:pt x="1970" y="18"/>
                </a:cubicBezTo>
                <a:cubicBezTo>
                  <a:pt x="1861" y="6"/>
                  <a:pt x="1755" y="0"/>
                  <a:pt x="165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7" name="Google Shape;13377;p25"/>
          <p:cNvSpPr/>
          <p:nvPr/>
        </p:nvSpPr>
        <p:spPr>
          <a:xfrm rot="-10311902">
            <a:off x="48896" y="522313"/>
            <a:ext cx="45748" cy="45748"/>
          </a:xfrm>
          <a:custGeom>
            <a:avLst/>
            <a:gdLst/>
            <a:ahLst/>
            <a:cxnLst/>
            <a:rect l="l" t="t" r="r" b="b"/>
            <a:pathLst>
              <a:path w="1830" h="1830" extrusionOk="0">
                <a:moveTo>
                  <a:pt x="1197" y="0"/>
                </a:moveTo>
                <a:cubicBezTo>
                  <a:pt x="1203" y="5"/>
                  <a:pt x="1210" y="9"/>
                  <a:pt x="1216" y="14"/>
                </a:cubicBezTo>
                <a:lnTo>
                  <a:pt x="1216" y="14"/>
                </a:lnTo>
                <a:lnTo>
                  <a:pt x="1267" y="0"/>
                </a:lnTo>
                <a:close/>
                <a:moveTo>
                  <a:pt x="1216" y="14"/>
                </a:moveTo>
                <a:lnTo>
                  <a:pt x="212" y="282"/>
                </a:lnTo>
                <a:cubicBezTo>
                  <a:pt x="141" y="493"/>
                  <a:pt x="71" y="633"/>
                  <a:pt x="71" y="844"/>
                </a:cubicBezTo>
                <a:cubicBezTo>
                  <a:pt x="1" y="1196"/>
                  <a:pt x="212" y="1618"/>
                  <a:pt x="564" y="1759"/>
                </a:cubicBezTo>
                <a:cubicBezTo>
                  <a:pt x="681" y="1806"/>
                  <a:pt x="798" y="1829"/>
                  <a:pt x="913" y="1829"/>
                </a:cubicBezTo>
                <a:cubicBezTo>
                  <a:pt x="1142" y="1829"/>
                  <a:pt x="1361" y="1735"/>
                  <a:pt x="1548" y="1548"/>
                </a:cubicBezTo>
                <a:cubicBezTo>
                  <a:pt x="1759" y="1266"/>
                  <a:pt x="1830" y="844"/>
                  <a:pt x="1619" y="563"/>
                </a:cubicBezTo>
                <a:cubicBezTo>
                  <a:pt x="1551" y="359"/>
                  <a:pt x="1417" y="154"/>
                  <a:pt x="1216" y="1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8" name="Google Shape;13378;p25"/>
          <p:cNvSpPr/>
          <p:nvPr/>
        </p:nvSpPr>
        <p:spPr>
          <a:xfrm rot="-10311902">
            <a:off x="7591" y="1604181"/>
            <a:ext cx="59823" cy="48273"/>
          </a:xfrm>
          <a:custGeom>
            <a:avLst/>
            <a:gdLst/>
            <a:ahLst/>
            <a:cxnLst/>
            <a:rect l="l" t="t" r="r" b="b"/>
            <a:pathLst>
              <a:path w="2393" h="1931" extrusionOk="0">
                <a:moveTo>
                  <a:pt x="1924" y="0"/>
                </a:moveTo>
                <a:cubicBezTo>
                  <a:pt x="1693" y="0"/>
                  <a:pt x="1515" y="129"/>
                  <a:pt x="1337" y="173"/>
                </a:cubicBezTo>
                <a:cubicBezTo>
                  <a:pt x="845" y="314"/>
                  <a:pt x="423" y="596"/>
                  <a:pt x="212" y="1088"/>
                </a:cubicBezTo>
                <a:cubicBezTo>
                  <a:pt x="0" y="1299"/>
                  <a:pt x="71" y="1651"/>
                  <a:pt x="282" y="1791"/>
                </a:cubicBezTo>
                <a:cubicBezTo>
                  <a:pt x="383" y="1893"/>
                  <a:pt x="466" y="1930"/>
                  <a:pt x="544" y="1930"/>
                </a:cubicBezTo>
                <a:cubicBezTo>
                  <a:pt x="683" y="1930"/>
                  <a:pt x="805" y="1811"/>
                  <a:pt x="985" y="1721"/>
                </a:cubicBezTo>
                <a:cubicBezTo>
                  <a:pt x="1618" y="1369"/>
                  <a:pt x="1759" y="596"/>
                  <a:pt x="2392" y="173"/>
                </a:cubicBezTo>
                <a:cubicBezTo>
                  <a:pt x="2211" y="44"/>
                  <a:pt x="2058" y="0"/>
                  <a:pt x="19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9" name="Google Shape;13379;p25"/>
          <p:cNvSpPr/>
          <p:nvPr/>
        </p:nvSpPr>
        <p:spPr>
          <a:xfrm rot="-10311902">
            <a:off x="309938" y="113247"/>
            <a:ext cx="38724" cy="43998"/>
          </a:xfrm>
          <a:custGeom>
            <a:avLst/>
            <a:gdLst/>
            <a:ahLst/>
            <a:cxnLst/>
            <a:rect l="l" t="t" r="r" b="b"/>
            <a:pathLst>
              <a:path w="1549" h="1760" extrusionOk="0">
                <a:moveTo>
                  <a:pt x="634" y="1"/>
                </a:moveTo>
                <a:cubicBezTo>
                  <a:pt x="282" y="1"/>
                  <a:pt x="1" y="423"/>
                  <a:pt x="1" y="985"/>
                </a:cubicBezTo>
                <a:cubicBezTo>
                  <a:pt x="1" y="1408"/>
                  <a:pt x="282" y="1759"/>
                  <a:pt x="704" y="1759"/>
                </a:cubicBezTo>
                <a:cubicBezTo>
                  <a:pt x="1196" y="1689"/>
                  <a:pt x="1548" y="1267"/>
                  <a:pt x="1548" y="774"/>
                </a:cubicBezTo>
                <a:cubicBezTo>
                  <a:pt x="1478" y="352"/>
                  <a:pt x="1126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0" name="Google Shape;13380;p25"/>
          <p:cNvSpPr/>
          <p:nvPr/>
        </p:nvSpPr>
        <p:spPr>
          <a:xfrm rot="-10311902">
            <a:off x="267721" y="387894"/>
            <a:ext cx="48598" cy="36724"/>
          </a:xfrm>
          <a:custGeom>
            <a:avLst/>
            <a:gdLst/>
            <a:ahLst/>
            <a:cxnLst/>
            <a:rect l="l" t="t" r="r" b="b"/>
            <a:pathLst>
              <a:path w="1944" h="1469" extrusionOk="0">
                <a:moveTo>
                  <a:pt x="748" y="0"/>
                </a:moveTo>
                <a:cubicBezTo>
                  <a:pt x="537" y="0"/>
                  <a:pt x="326" y="36"/>
                  <a:pt x="115" y="106"/>
                </a:cubicBezTo>
                <a:lnTo>
                  <a:pt x="185" y="106"/>
                </a:lnTo>
                <a:cubicBezTo>
                  <a:pt x="0" y="1030"/>
                  <a:pt x="247" y="1469"/>
                  <a:pt x="879" y="1469"/>
                </a:cubicBezTo>
                <a:cubicBezTo>
                  <a:pt x="968" y="1469"/>
                  <a:pt x="1065" y="1460"/>
                  <a:pt x="1170" y="1442"/>
                </a:cubicBezTo>
                <a:cubicBezTo>
                  <a:pt x="1522" y="1442"/>
                  <a:pt x="1803" y="1372"/>
                  <a:pt x="1874" y="1020"/>
                </a:cubicBezTo>
                <a:cubicBezTo>
                  <a:pt x="1944" y="669"/>
                  <a:pt x="1733" y="247"/>
                  <a:pt x="1381" y="106"/>
                </a:cubicBezTo>
                <a:cubicBezTo>
                  <a:pt x="1170" y="36"/>
                  <a:pt x="959" y="0"/>
                  <a:pt x="7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1" name="Google Shape;13381;p25"/>
          <p:cNvSpPr/>
          <p:nvPr/>
        </p:nvSpPr>
        <p:spPr>
          <a:xfrm rot="-10311902">
            <a:off x="81593" y="355415"/>
            <a:ext cx="50923" cy="35374"/>
          </a:xfrm>
          <a:custGeom>
            <a:avLst/>
            <a:gdLst/>
            <a:ahLst/>
            <a:cxnLst/>
            <a:rect l="l" t="t" r="r" b="b"/>
            <a:pathLst>
              <a:path w="2037" h="1415" extrusionOk="0">
                <a:moveTo>
                  <a:pt x="1082" y="1"/>
                </a:moveTo>
                <a:cubicBezTo>
                  <a:pt x="550" y="1"/>
                  <a:pt x="1" y="457"/>
                  <a:pt x="66" y="852"/>
                </a:cubicBezTo>
                <a:cubicBezTo>
                  <a:pt x="172" y="1238"/>
                  <a:pt x="401" y="1291"/>
                  <a:pt x="647" y="1291"/>
                </a:cubicBezTo>
                <a:cubicBezTo>
                  <a:pt x="739" y="1291"/>
                  <a:pt x="834" y="1284"/>
                  <a:pt x="926" y="1284"/>
                </a:cubicBezTo>
                <a:cubicBezTo>
                  <a:pt x="1078" y="1284"/>
                  <a:pt x="1223" y="1304"/>
                  <a:pt x="1333" y="1414"/>
                </a:cubicBezTo>
                <a:cubicBezTo>
                  <a:pt x="1755" y="1414"/>
                  <a:pt x="2036" y="1274"/>
                  <a:pt x="2036" y="922"/>
                </a:cubicBezTo>
                <a:cubicBezTo>
                  <a:pt x="2036" y="429"/>
                  <a:pt x="1684" y="7"/>
                  <a:pt x="1192" y="7"/>
                </a:cubicBezTo>
                <a:cubicBezTo>
                  <a:pt x="1155" y="3"/>
                  <a:pt x="1119" y="1"/>
                  <a:pt x="1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2" name="Google Shape;13382;p25"/>
          <p:cNvSpPr/>
          <p:nvPr/>
        </p:nvSpPr>
        <p:spPr>
          <a:xfrm rot="-10311902">
            <a:off x="36966" y="1759754"/>
            <a:ext cx="45748" cy="45948"/>
          </a:xfrm>
          <a:custGeom>
            <a:avLst/>
            <a:gdLst/>
            <a:ahLst/>
            <a:cxnLst/>
            <a:rect l="l" t="t" r="r" b="b"/>
            <a:pathLst>
              <a:path w="1830" h="1838" extrusionOk="0">
                <a:moveTo>
                  <a:pt x="1116" y="0"/>
                </a:moveTo>
                <a:cubicBezTo>
                  <a:pt x="891" y="0"/>
                  <a:pt x="677" y="139"/>
                  <a:pt x="493" y="277"/>
                </a:cubicBezTo>
                <a:cubicBezTo>
                  <a:pt x="211" y="558"/>
                  <a:pt x="0" y="980"/>
                  <a:pt x="71" y="1402"/>
                </a:cubicBezTo>
                <a:cubicBezTo>
                  <a:pt x="132" y="1647"/>
                  <a:pt x="299" y="1838"/>
                  <a:pt x="572" y="1838"/>
                </a:cubicBezTo>
                <a:cubicBezTo>
                  <a:pt x="614" y="1838"/>
                  <a:pt x="657" y="1834"/>
                  <a:pt x="704" y="1824"/>
                </a:cubicBezTo>
                <a:cubicBezTo>
                  <a:pt x="1126" y="1754"/>
                  <a:pt x="1266" y="1332"/>
                  <a:pt x="1477" y="980"/>
                </a:cubicBezTo>
                <a:cubicBezTo>
                  <a:pt x="1618" y="699"/>
                  <a:pt x="1829" y="417"/>
                  <a:pt x="1477" y="136"/>
                </a:cubicBezTo>
                <a:cubicBezTo>
                  <a:pt x="1356" y="39"/>
                  <a:pt x="1235" y="0"/>
                  <a:pt x="11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3" name="Google Shape;13383;p25"/>
          <p:cNvSpPr/>
          <p:nvPr/>
        </p:nvSpPr>
        <p:spPr>
          <a:xfrm rot="-10311902">
            <a:off x="252337" y="750180"/>
            <a:ext cx="47498" cy="39948"/>
          </a:xfrm>
          <a:custGeom>
            <a:avLst/>
            <a:gdLst/>
            <a:ahLst/>
            <a:cxnLst/>
            <a:rect l="l" t="t" r="r" b="b"/>
            <a:pathLst>
              <a:path w="1900" h="1598" extrusionOk="0">
                <a:moveTo>
                  <a:pt x="688" y="1"/>
                </a:moveTo>
                <a:cubicBezTo>
                  <a:pt x="591" y="1"/>
                  <a:pt x="481" y="28"/>
                  <a:pt x="352" y="93"/>
                </a:cubicBezTo>
                <a:cubicBezTo>
                  <a:pt x="1" y="304"/>
                  <a:pt x="1" y="656"/>
                  <a:pt x="282" y="1359"/>
                </a:cubicBezTo>
                <a:lnTo>
                  <a:pt x="282" y="1429"/>
                </a:lnTo>
                <a:lnTo>
                  <a:pt x="352" y="1429"/>
                </a:lnTo>
                <a:cubicBezTo>
                  <a:pt x="558" y="1532"/>
                  <a:pt x="802" y="1598"/>
                  <a:pt x="1056" y="1598"/>
                </a:cubicBezTo>
                <a:cubicBezTo>
                  <a:pt x="1149" y="1598"/>
                  <a:pt x="1243" y="1589"/>
                  <a:pt x="1337" y="1570"/>
                </a:cubicBezTo>
                <a:cubicBezTo>
                  <a:pt x="1759" y="1500"/>
                  <a:pt x="1900" y="1218"/>
                  <a:pt x="1619" y="796"/>
                </a:cubicBezTo>
                <a:cubicBezTo>
                  <a:pt x="1548" y="726"/>
                  <a:pt x="1478" y="726"/>
                  <a:pt x="1408" y="585"/>
                </a:cubicBezTo>
                <a:cubicBezTo>
                  <a:pt x="1191" y="314"/>
                  <a:pt x="1015" y="1"/>
                  <a:pt x="68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4" name="Google Shape;13384;p25"/>
          <p:cNvSpPr/>
          <p:nvPr/>
        </p:nvSpPr>
        <p:spPr>
          <a:xfrm rot="-10311902">
            <a:off x="201558" y="578466"/>
            <a:ext cx="54548" cy="34874"/>
          </a:xfrm>
          <a:custGeom>
            <a:avLst/>
            <a:gdLst/>
            <a:ahLst/>
            <a:cxnLst/>
            <a:rect l="l" t="t" r="r" b="b"/>
            <a:pathLst>
              <a:path w="2182" h="1395" extrusionOk="0">
                <a:moveTo>
                  <a:pt x="1121" y="1"/>
                </a:moveTo>
                <a:cubicBezTo>
                  <a:pt x="930" y="1"/>
                  <a:pt x="740" y="40"/>
                  <a:pt x="564" y="128"/>
                </a:cubicBezTo>
                <a:cubicBezTo>
                  <a:pt x="212" y="199"/>
                  <a:pt x="1" y="550"/>
                  <a:pt x="71" y="902"/>
                </a:cubicBezTo>
                <a:cubicBezTo>
                  <a:pt x="212" y="1324"/>
                  <a:pt x="493" y="1395"/>
                  <a:pt x="915" y="1395"/>
                </a:cubicBezTo>
                <a:cubicBezTo>
                  <a:pt x="1337" y="1324"/>
                  <a:pt x="1759" y="1113"/>
                  <a:pt x="2041" y="691"/>
                </a:cubicBezTo>
                <a:cubicBezTo>
                  <a:pt x="2182" y="550"/>
                  <a:pt x="2111" y="339"/>
                  <a:pt x="1900" y="199"/>
                </a:cubicBezTo>
                <a:cubicBezTo>
                  <a:pt x="1655" y="76"/>
                  <a:pt x="1386" y="1"/>
                  <a:pt x="11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5" name="Google Shape;13385;p25"/>
          <p:cNvSpPr/>
          <p:nvPr/>
        </p:nvSpPr>
        <p:spPr>
          <a:xfrm rot="-10311902">
            <a:off x="174244" y="763427"/>
            <a:ext cx="36949" cy="45973"/>
          </a:xfrm>
          <a:custGeom>
            <a:avLst/>
            <a:gdLst/>
            <a:ahLst/>
            <a:cxnLst/>
            <a:rect l="l" t="t" r="r" b="b"/>
            <a:pathLst>
              <a:path w="1478" h="1839" extrusionOk="0">
                <a:moveTo>
                  <a:pt x="809" y="0"/>
                </a:moveTo>
                <a:cubicBezTo>
                  <a:pt x="775" y="0"/>
                  <a:pt x="740" y="3"/>
                  <a:pt x="704" y="9"/>
                </a:cubicBezTo>
                <a:cubicBezTo>
                  <a:pt x="282" y="9"/>
                  <a:pt x="0" y="572"/>
                  <a:pt x="71" y="1065"/>
                </a:cubicBezTo>
                <a:cubicBezTo>
                  <a:pt x="141" y="1557"/>
                  <a:pt x="352" y="1838"/>
                  <a:pt x="774" y="1838"/>
                </a:cubicBezTo>
                <a:cubicBezTo>
                  <a:pt x="1196" y="1838"/>
                  <a:pt x="1478" y="1346"/>
                  <a:pt x="1407" y="783"/>
                </a:cubicBezTo>
                <a:cubicBezTo>
                  <a:pt x="1407" y="333"/>
                  <a:pt x="1172" y="0"/>
                  <a:pt x="8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6" name="Google Shape;13386;p25"/>
          <p:cNvSpPr/>
          <p:nvPr/>
        </p:nvSpPr>
        <p:spPr>
          <a:xfrm rot="-10311902">
            <a:off x="508204" y="53679"/>
            <a:ext cx="38724" cy="48398"/>
          </a:xfrm>
          <a:custGeom>
            <a:avLst/>
            <a:gdLst/>
            <a:ahLst/>
            <a:cxnLst/>
            <a:rect l="l" t="t" r="r" b="b"/>
            <a:pathLst>
              <a:path w="1549" h="1936" extrusionOk="0">
                <a:moveTo>
                  <a:pt x="493" y="1"/>
                </a:moveTo>
                <a:cubicBezTo>
                  <a:pt x="211" y="71"/>
                  <a:pt x="0" y="353"/>
                  <a:pt x="0" y="634"/>
                </a:cubicBezTo>
                <a:cubicBezTo>
                  <a:pt x="0" y="1127"/>
                  <a:pt x="352" y="1619"/>
                  <a:pt x="845" y="1830"/>
                </a:cubicBezTo>
                <a:cubicBezTo>
                  <a:pt x="915" y="1900"/>
                  <a:pt x="1003" y="1935"/>
                  <a:pt x="1091" y="1935"/>
                </a:cubicBezTo>
                <a:cubicBezTo>
                  <a:pt x="1179" y="1935"/>
                  <a:pt x="1267" y="1900"/>
                  <a:pt x="1337" y="1830"/>
                </a:cubicBezTo>
                <a:cubicBezTo>
                  <a:pt x="1478" y="1760"/>
                  <a:pt x="1548" y="1549"/>
                  <a:pt x="1478" y="1338"/>
                </a:cubicBezTo>
                <a:cubicBezTo>
                  <a:pt x="1267" y="915"/>
                  <a:pt x="1056" y="564"/>
                  <a:pt x="845" y="212"/>
                </a:cubicBezTo>
                <a:cubicBezTo>
                  <a:pt x="774" y="142"/>
                  <a:pt x="563" y="71"/>
                  <a:pt x="4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7" name="Google Shape;13387;p25"/>
          <p:cNvSpPr/>
          <p:nvPr/>
        </p:nvSpPr>
        <p:spPr>
          <a:xfrm rot="-10311902">
            <a:off x="73469" y="564632"/>
            <a:ext cx="42223" cy="39623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8" name="Google Shape;13388;p25"/>
          <p:cNvSpPr/>
          <p:nvPr/>
        </p:nvSpPr>
        <p:spPr>
          <a:xfrm rot="-10311902">
            <a:off x="330225" y="-41944"/>
            <a:ext cx="38724" cy="45748"/>
          </a:xfrm>
          <a:custGeom>
            <a:avLst/>
            <a:gdLst/>
            <a:ahLst/>
            <a:cxnLst/>
            <a:rect l="l" t="t" r="r" b="b"/>
            <a:pathLst>
              <a:path w="1549" h="1830" extrusionOk="0">
                <a:moveTo>
                  <a:pt x="775" y="0"/>
                </a:moveTo>
                <a:cubicBezTo>
                  <a:pt x="353" y="71"/>
                  <a:pt x="1" y="493"/>
                  <a:pt x="142" y="985"/>
                </a:cubicBezTo>
                <a:cubicBezTo>
                  <a:pt x="142" y="1407"/>
                  <a:pt x="493" y="1829"/>
                  <a:pt x="986" y="1829"/>
                </a:cubicBezTo>
                <a:cubicBezTo>
                  <a:pt x="1549" y="1759"/>
                  <a:pt x="1478" y="1337"/>
                  <a:pt x="1478" y="1055"/>
                </a:cubicBezTo>
                <a:cubicBezTo>
                  <a:pt x="1478" y="282"/>
                  <a:pt x="1197" y="0"/>
                  <a:pt x="77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9" name="Google Shape;13389;p25"/>
          <p:cNvSpPr/>
          <p:nvPr/>
        </p:nvSpPr>
        <p:spPr>
          <a:xfrm rot="-10311902">
            <a:off x="31096" y="-169168"/>
            <a:ext cx="29924" cy="49748"/>
          </a:xfrm>
          <a:custGeom>
            <a:avLst/>
            <a:gdLst/>
            <a:ahLst/>
            <a:cxnLst/>
            <a:rect l="l" t="t" r="r" b="b"/>
            <a:pathLst>
              <a:path w="1197" h="1990" extrusionOk="0">
                <a:moveTo>
                  <a:pt x="620" y="0"/>
                </a:moveTo>
                <a:cubicBezTo>
                  <a:pt x="360" y="0"/>
                  <a:pt x="105" y="160"/>
                  <a:pt x="71" y="494"/>
                </a:cubicBezTo>
                <a:cubicBezTo>
                  <a:pt x="1" y="916"/>
                  <a:pt x="71" y="1338"/>
                  <a:pt x="282" y="1690"/>
                </a:cubicBezTo>
                <a:cubicBezTo>
                  <a:pt x="340" y="1863"/>
                  <a:pt x="541" y="1989"/>
                  <a:pt x="767" y="1989"/>
                </a:cubicBezTo>
                <a:cubicBezTo>
                  <a:pt x="816" y="1989"/>
                  <a:pt x="866" y="1984"/>
                  <a:pt x="915" y="1971"/>
                </a:cubicBezTo>
                <a:cubicBezTo>
                  <a:pt x="1197" y="1830"/>
                  <a:pt x="1197" y="1549"/>
                  <a:pt x="1197" y="1338"/>
                </a:cubicBezTo>
                <a:lnTo>
                  <a:pt x="1197" y="846"/>
                </a:lnTo>
                <a:lnTo>
                  <a:pt x="1197" y="564"/>
                </a:lnTo>
                <a:cubicBezTo>
                  <a:pt x="1197" y="195"/>
                  <a:pt x="906" y="0"/>
                  <a:pt x="62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0" name="Google Shape;13390;p25"/>
          <p:cNvSpPr/>
          <p:nvPr/>
        </p:nvSpPr>
        <p:spPr>
          <a:xfrm rot="-10311902">
            <a:off x="195009" y="1215426"/>
            <a:ext cx="35199" cy="46723"/>
          </a:xfrm>
          <a:custGeom>
            <a:avLst/>
            <a:gdLst/>
            <a:ahLst/>
            <a:cxnLst/>
            <a:rect l="l" t="t" r="r" b="b"/>
            <a:pathLst>
              <a:path w="1408" h="1869" extrusionOk="0">
                <a:moveTo>
                  <a:pt x="1031" y="1"/>
                </a:moveTo>
                <a:cubicBezTo>
                  <a:pt x="974" y="1"/>
                  <a:pt x="911" y="9"/>
                  <a:pt x="845" y="26"/>
                </a:cubicBezTo>
                <a:cubicBezTo>
                  <a:pt x="282" y="307"/>
                  <a:pt x="1" y="940"/>
                  <a:pt x="141" y="1503"/>
                </a:cubicBezTo>
                <a:cubicBezTo>
                  <a:pt x="202" y="1686"/>
                  <a:pt x="369" y="1869"/>
                  <a:pt x="595" y="1869"/>
                </a:cubicBezTo>
                <a:cubicBezTo>
                  <a:pt x="630" y="1869"/>
                  <a:pt x="666" y="1864"/>
                  <a:pt x="704" y="1855"/>
                </a:cubicBezTo>
                <a:cubicBezTo>
                  <a:pt x="774" y="1855"/>
                  <a:pt x="845" y="1785"/>
                  <a:pt x="915" y="1714"/>
                </a:cubicBezTo>
                <a:cubicBezTo>
                  <a:pt x="1267" y="1292"/>
                  <a:pt x="1408" y="800"/>
                  <a:pt x="1408" y="307"/>
                </a:cubicBezTo>
                <a:cubicBezTo>
                  <a:pt x="1354" y="92"/>
                  <a:pt x="1218" y="1"/>
                  <a:pt x="103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1" name="Google Shape;13391;p25"/>
          <p:cNvSpPr/>
          <p:nvPr/>
        </p:nvSpPr>
        <p:spPr>
          <a:xfrm rot="-10311902">
            <a:off x="376272" y="517700"/>
            <a:ext cx="38724" cy="42223"/>
          </a:xfrm>
          <a:custGeom>
            <a:avLst/>
            <a:gdLst/>
            <a:ahLst/>
            <a:cxnLst/>
            <a:rect l="l" t="t" r="r" b="b"/>
            <a:pathLst>
              <a:path w="1549" h="1689" extrusionOk="0">
                <a:moveTo>
                  <a:pt x="774" y="0"/>
                </a:moveTo>
                <a:cubicBezTo>
                  <a:pt x="352" y="0"/>
                  <a:pt x="71" y="563"/>
                  <a:pt x="71" y="985"/>
                </a:cubicBezTo>
                <a:cubicBezTo>
                  <a:pt x="1" y="1407"/>
                  <a:pt x="352" y="1689"/>
                  <a:pt x="774" y="1689"/>
                </a:cubicBezTo>
                <a:cubicBezTo>
                  <a:pt x="1197" y="1548"/>
                  <a:pt x="1548" y="1056"/>
                  <a:pt x="1408" y="633"/>
                </a:cubicBezTo>
                <a:cubicBezTo>
                  <a:pt x="1337" y="211"/>
                  <a:pt x="1197" y="0"/>
                  <a:pt x="7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2" name="Google Shape;13392;p25"/>
          <p:cNvSpPr/>
          <p:nvPr/>
        </p:nvSpPr>
        <p:spPr>
          <a:xfrm rot="-10311902">
            <a:off x="104055" y="-137903"/>
            <a:ext cx="38699" cy="38724"/>
          </a:xfrm>
          <a:custGeom>
            <a:avLst/>
            <a:gdLst/>
            <a:ahLst/>
            <a:cxnLst/>
            <a:rect l="l" t="t" r="r" b="b"/>
            <a:pathLst>
              <a:path w="1548" h="1549" extrusionOk="0">
                <a:moveTo>
                  <a:pt x="704" y="1"/>
                </a:moveTo>
                <a:cubicBezTo>
                  <a:pt x="281" y="71"/>
                  <a:pt x="0" y="423"/>
                  <a:pt x="70" y="845"/>
                </a:cubicBezTo>
                <a:cubicBezTo>
                  <a:pt x="70" y="1267"/>
                  <a:pt x="422" y="1548"/>
                  <a:pt x="774" y="1548"/>
                </a:cubicBezTo>
                <a:cubicBezTo>
                  <a:pt x="1196" y="1478"/>
                  <a:pt x="1548" y="1126"/>
                  <a:pt x="1477" y="704"/>
                </a:cubicBezTo>
                <a:cubicBezTo>
                  <a:pt x="1477" y="282"/>
                  <a:pt x="1126" y="1"/>
                  <a:pt x="7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3" name="Google Shape;13393;p25"/>
          <p:cNvSpPr/>
          <p:nvPr/>
        </p:nvSpPr>
        <p:spPr>
          <a:xfrm rot="-10311902">
            <a:off x="342247" y="377417"/>
            <a:ext cx="42223" cy="33424"/>
          </a:xfrm>
          <a:custGeom>
            <a:avLst/>
            <a:gdLst/>
            <a:ahLst/>
            <a:cxnLst/>
            <a:rect l="l" t="t" r="r" b="b"/>
            <a:pathLst>
              <a:path w="1689" h="1337" extrusionOk="0">
                <a:moveTo>
                  <a:pt x="633" y="0"/>
                </a:moveTo>
                <a:cubicBezTo>
                  <a:pt x="282" y="0"/>
                  <a:pt x="0" y="352"/>
                  <a:pt x="0" y="704"/>
                </a:cubicBezTo>
                <a:cubicBezTo>
                  <a:pt x="71" y="1126"/>
                  <a:pt x="493" y="1337"/>
                  <a:pt x="1056" y="1337"/>
                </a:cubicBezTo>
                <a:cubicBezTo>
                  <a:pt x="1337" y="1266"/>
                  <a:pt x="1689" y="1126"/>
                  <a:pt x="1689" y="774"/>
                </a:cubicBezTo>
                <a:cubicBezTo>
                  <a:pt x="1689" y="422"/>
                  <a:pt x="1056" y="0"/>
                  <a:pt x="6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4" name="Google Shape;13394;p25"/>
          <p:cNvSpPr/>
          <p:nvPr/>
        </p:nvSpPr>
        <p:spPr>
          <a:xfrm rot="-10311902">
            <a:off x="97933" y="-16419"/>
            <a:ext cx="40473" cy="38699"/>
          </a:xfrm>
          <a:custGeom>
            <a:avLst/>
            <a:gdLst/>
            <a:ahLst/>
            <a:cxnLst/>
            <a:rect l="l" t="t" r="r" b="b"/>
            <a:pathLst>
              <a:path w="1619" h="1548" extrusionOk="0">
                <a:moveTo>
                  <a:pt x="563" y="0"/>
                </a:moveTo>
                <a:cubicBezTo>
                  <a:pt x="211" y="0"/>
                  <a:pt x="0" y="352"/>
                  <a:pt x="71" y="704"/>
                </a:cubicBezTo>
                <a:cubicBezTo>
                  <a:pt x="141" y="1196"/>
                  <a:pt x="563" y="1548"/>
                  <a:pt x="1056" y="1548"/>
                </a:cubicBezTo>
                <a:cubicBezTo>
                  <a:pt x="1407" y="1548"/>
                  <a:pt x="1618" y="1266"/>
                  <a:pt x="1618" y="915"/>
                </a:cubicBezTo>
                <a:cubicBezTo>
                  <a:pt x="1478" y="422"/>
                  <a:pt x="1056" y="7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5" name="Google Shape;13395;p25"/>
          <p:cNvSpPr/>
          <p:nvPr/>
        </p:nvSpPr>
        <p:spPr>
          <a:xfrm rot="-10311902">
            <a:off x="157992" y="-297426"/>
            <a:ext cx="40473" cy="33674"/>
          </a:xfrm>
          <a:custGeom>
            <a:avLst/>
            <a:gdLst/>
            <a:ahLst/>
            <a:cxnLst/>
            <a:rect l="l" t="t" r="r" b="b"/>
            <a:pathLst>
              <a:path w="1619" h="1347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135" y="1019"/>
                  <a:pt x="493" y="1346"/>
                  <a:pt x="929" y="1346"/>
                </a:cubicBezTo>
                <a:cubicBezTo>
                  <a:pt x="971" y="1346"/>
                  <a:pt x="1013" y="1343"/>
                  <a:pt x="1055" y="1337"/>
                </a:cubicBezTo>
                <a:cubicBezTo>
                  <a:pt x="1407" y="1337"/>
                  <a:pt x="1618" y="1126"/>
                  <a:pt x="1618" y="845"/>
                </a:cubicBezTo>
                <a:cubicBezTo>
                  <a:pt x="1618" y="493"/>
                  <a:pt x="915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6" name="Google Shape;13396;p25"/>
          <p:cNvSpPr/>
          <p:nvPr/>
        </p:nvSpPr>
        <p:spPr>
          <a:xfrm rot="-10311902">
            <a:off x="127349" y="1979309"/>
            <a:ext cx="47123" cy="32624"/>
          </a:xfrm>
          <a:custGeom>
            <a:avLst/>
            <a:gdLst/>
            <a:ahLst/>
            <a:cxnLst/>
            <a:rect l="l" t="t" r="r" b="b"/>
            <a:pathLst>
              <a:path w="1885" h="1305" extrusionOk="0">
                <a:moveTo>
                  <a:pt x="1530" y="1"/>
                </a:moveTo>
                <a:cubicBezTo>
                  <a:pt x="1422" y="1"/>
                  <a:pt x="1302" y="47"/>
                  <a:pt x="1181" y="47"/>
                </a:cubicBezTo>
                <a:cubicBezTo>
                  <a:pt x="970" y="47"/>
                  <a:pt x="759" y="117"/>
                  <a:pt x="618" y="188"/>
                </a:cubicBezTo>
                <a:cubicBezTo>
                  <a:pt x="0" y="311"/>
                  <a:pt x="360" y="1304"/>
                  <a:pt x="838" y="1304"/>
                </a:cubicBezTo>
                <a:cubicBezTo>
                  <a:pt x="904" y="1304"/>
                  <a:pt x="972" y="1285"/>
                  <a:pt x="1040" y="1243"/>
                </a:cubicBezTo>
                <a:cubicBezTo>
                  <a:pt x="1251" y="1102"/>
                  <a:pt x="1392" y="961"/>
                  <a:pt x="1533" y="750"/>
                </a:cubicBezTo>
                <a:cubicBezTo>
                  <a:pt x="1744" y="610"/>
                  <a:pt x="1885" y="328"/>
                  <a:pt x="1744" y="117"/>
                </a:cubicBezTo>
                <a:cubicBezTo>
                  <a:pt x="1684" y="27"/>
                  <a:pt x="1610" y="1"/>
                  <a:pt x="15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7" name="Google Shape;13397;p25"/>
          <p:cNvSpPr/>
          <p:nvPr/>
        </p:nvSpPr>
        <p:spPr>
          <a:xfrm rot="-10311902">
            <a:off x="74635" y="2077787"/>
            <a:ext cx="38724" cy="33899"/>
          </a:xfrm>
          <a:custGeom>
            <a:avLst/>
            <a:gdLst/>
            <a:ahLst/>
            <a:cxnLst/>
            <a:rect l="l" t="t" r="r" b="b"/>
            <a:pathLst>
              <a:path w="1549" h="1356" extrusionOk="0">
                <a:moveTo>
                  <a:pt x="889" y="1"/>
                </a:moveTo>
                <a:cubicBezTo>
                  <a:pt x="739" y="1"/>
                  <a:pt x="598" y="54"/>
                  <a:pt x="493" y="159"/>
                </a:cubicBezTo>
                <a:cubicBezTo>
                  <a:pt x="212" y="229"/>
                  <a:pt x="0" y="581"/>
                  <a:pt x="71" y="863"/>
                </a:cubicBezTo>
                <a:cubicBezTo>
                  <a:pt x="71" y="1144"/>
                  <a:pt x="282" y="1355"/>
                  <a:pt x="563" y="1355"/>
                </a:cubicBezTo>
                <a:cubicBezTo>
                  <a:pt x="985" y="1214"/>
                  <a:pt x="1337" y="863"/>
                  <a:pt x="1478" y="441"/>
                </a:cubicBezTo>
                <a:cubicBezTo>
                  <a:pt x="1548" y="300"/>
                  <a:pt x="1407" y="229"/>
                  <a:pt x="1337" y="159"/>
                </a:cubicBezTo>
                <a:cubicBezTo>
                  <a:pt x="1196" y="54"/>
                  <a:pt x="1038" y="1"/>
                  <a:pt x="88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8" name="Google Shape;13398;p25"/>
          <p:cNvSpPr/>
          <p:nvPr/>
        </p:nvSpPr>
        <p:spPr>
          <a:xfrm rot="-10311902">
            <a:off x="5764" y="211495"/>
            <a:ext cx="42248" cy="30199"/>
          </a:xfrm>
          <a:custGeom>
            <a:avLst/>
            <a:gdLst/>
            <a:ahLst/>
            <a:cxnLst/>
            <a:rect l="l" t="t" r="r" b="b"/>
            <a:pathLst>
              <a:path w="1690" h="1208" extrusionOk="0">
                <a:moveTo>
                  <a:pt x="764" y="1"/>
                </a:moveTo>
                <a:cubicBezTo>
                  <a:pt x="721" y="1"/>
                  <a:pt x="678" y="4"/>
                  <a:pt x="634" y="11"/>
                </a:cubicBezTo>
                <a:cubicBezTo>
                  <a:pt x="282" y="11"/>
                  <a:pt x="1" y="293"/>
                  <a:pt x="71" y="645"/>
                </a:cubicBezTo>
                <a:cubicBezTo>
                  <a:pt x="142" y="1067"/>
                  <a:pt x="493" y="1207"/>
                  <a:pt x="986" y="1207"/>
                </a:cubicBezTo>
                <a:cubicBezTo>
                  <a:pt x="1338" y="1207"/>
                  <a:pt x="1689" y="1137"/>
                  <a:pt x="1619" y="645"/>
                </a:cubicBezTo>
                <a:cubicBezTo>
                  <a:pt x="1493" y="266"/>
                  <a:pt x="1140" y="1"/>
                  <a:pt x="7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99" name="Google Shape;13399;p25"/>
          <p:cNvSpPr/>
          <p:nvPr/>
        </p:nvSpPr>
        <p:spPr>
          <a:xfrm rot="-10311902">
            <a:off x="-558" y="1061016"/>
            <a:ext cx="35199" cy="37299"/>
          </a:xfrm>
          <a:custGeom>
            <a:avLst/>
            <a:gdLst/>
            <a:ahLst/>
            <a:cxnLst/>
            <a:rect l="l" t="t" r="r" b="b"/>
            <a:pathLst>
              <a:path w="1408" h="1492" extrusionOk="0">
                <a:moveTo>
                  <a:pt x="883" y="1"/>
                </a:moveTo>
                <a:cubicBezTo>
                  <a:pt x="848" y="1"/>
                  <a:pt x="812" y="5"/>
                  <a:pt x="774" y="15"/>
                </a:cubicBezTo>
                <a:cubicBezTo>
                  <a:pt x="282" y="85"/>
                  <a:pt x="0" y="507"/>
                  <a:pt x="71" y="929"/>
                </a:cubicBezTo>
                <a:cubicBezTo>
                  <a:pt x="141" y="1281"/>
                  <a:pt x="422" y="1492"/>
                  <a:pt x="704" y="1492"/>
                </a:cubicBezTo>
                <a:cubicBezTo>
                  <a:pt x="1056" y="1492"/>
                  <a:pt x="1407" y="859"/>
                  <a:pt x="1337" y="366"/>
                </a:cubicBezTo>
                <a:cubicBezTo>
                  <a:pt x="1276" y="184"/>
                  <a:pt x="1110" y="1"/>
                  <a:pt x="8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0" name="Google Shape;13400;p25"/>
          <p:cNvSpPr/>
          <p:nvPr/>
        </p:nvSpPr>
        <p:spPr>
          <a:xfrm rot="-10311902">
            <a:off x="95193" y="190491"/>
            <a:ext cx="33449" cy="35549"/>
          </a:xfrm>
          <a:custGeom>
            <a:avLst/>
            <a:gdLst/>
            <a:ahLst/>
            <a:cxnLst/>
            <a:rect l="l" t="t" r="r" b="b"/>
            <a:pathLst>
              <a:path w="1338" h="1422" extrusionOk="0">
                <a:moveTo>
                  <a:pt x="998" y="1"/>
                </a:moveTo>
                <a:cubicBezTo>
                  <a:pt x="971" y="1"/>
                  <a:pt x="943" y="5"/>
                  <a:pt x="915" y="14"/>
                </a:cubicBezTo>
                <a:cubicBezTo>
                  <a:pt x="423" y="85"/>
                  <a:pt x="71" y="507"/>
                  <a:pt x="71" y="999"/>
                </a:cubicBezTo>
                <a:cubicBezTo>
                  <a:pt x="1" y="1210"/>
                  <a:pt x="282" y="1421"/>
                  <a:pt x="493" y="1421"/>
                </a:cubicBezTo>
                <a:cubicBezTo>
                  <a:pt x="985" y="1280"/>
                  <a:pt x="1267" y="858"/>
                  <a:pt x="1337" y="436"/>
                </a:cubicBezTo>
                <a:cubicBezTo>
                  <a:pt x="1337" y="192"/>
                  <a:pt x="1178" y="1"/>
                  <a:pt x="99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1" name="Google Shape;13401;p25"/>
          <p:cNvSpPr/>
          <p:nvPr/>
        </p:nvSpPr>
        <p:spPr>
          <a:xfrm rot="-10311902">
            <a:off x="481271" y="-149864"/>
            <a:ext cx="26424" cy="36074"/>
          </a:xfrm>
          <a:custGeom>
            <a:avLst/>
            <a:gdLst/>
            <a:ahLst/>
            <a:cxnLst/>
            <a:rect l="l" t="t" r="r" b="b"/>
            <a:pathLst>
              <a:path w="1057" h="1443" extrusionOk="0">
                <a:moveTo>
                  <a:pt x="501" y="0"/>
                </a:moveTo>
                <a:cubicBezTo>
                  <a:pt x="475" y="0"/>
                  <a:pt x="449" y="3"/>
                  <a:pt x="423" y="8"/>
                </a:cubicBezTo>
                <a:cubicBezTo>
                  <a:pt x="1" y="8"/>
                  <a:pt x="1" y="290"/>
                  <a:pt x="1" y="641"/>
                </a:cubicBezTo>
                <a:cubicBezTo>
                  <a:pt x="1" y="1068"/>
                  <a:pt x="213" y="1443"/>
                  <a:pt x="498" y="1443"/>
                </a:cubicBezTo>
                <a:cubicBezTo>
                  <a:pt x="542" y="1443"/>
                  <a:pt x="587" y="1434"/>
                  <a:pt x="634" y="1415"/>
                </a:cubicBezTo>
                <a:cubicBezTo>
                  <a:pt x="1056" y="1345"/>
                  <a:pt x="1056" y="1063"/>
                  <a:pt x="1056" y="712"/>
                </a:cubicBezTo>
                <a:cubicBezTo>
                  <a:pt x="1056" y="386"/>
                  <a:pt x="815" y="0"/>
                  <a:pt x="5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2" name="Google Shape;13402;p25"/>
          <p:cNvSpPr/>
          <p:nvPr/>
        </p:nvSpPr>
        <p:spPr>
          <a:xfrm rot="-10311902">
            <a:off x="147327" y="226119"/>
            <a:ext cx="35199" cy="30274"/>
          </a:xfrm>
          <a:custGeom>
            <a:avLst/>
            <a:gdLst/>
            <a:ahLst/>
            <a:cxnLst/>
            <a:rect l="l" t="t" r="r" b="b"/>
            <a:pathLst>
              <a:path w="1408" h="1211" extrusionOk="0">
                <a:moveTo>
                  <a:pt x="774" y="1"/>
                </a:moveTo>
                <a:cubicBezTo>
                  <a:pt x="352" y="1"/>
                  <a:pt x="0" y="352"/>
                  <a:pt x="0" y="775"/>
                </a:cubicBezTo>
                <a:cubicBezTo>
                  <a:pt x="0" y="1019"/>
                  <a:pt x="212" y="1210"/>
                  <a:pt x="453" y="1210"/>
                </a:cubicBezTo>
                <a:cubicBezTo>
                  <a:pt x="489" y="1210"/>
                  <a:pt x="526" y="1206"/>
                  <a:pt x="563" y="1197"/>
                </a:cubicBezTo>
                <a:cubicBezTo>
                  <a:pt x="915" y="1197"/>
                  <a:pt x="1407" y="845"/>
                  <a:pt x="1337" y="493"/>
                </a:cubicBezTo>
                <a:cubicBezTo>
                  <a:pt x="1337" y="141"/>
                  <a:pt x="1055" y="1"/>
                  <a:pt x="7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3" name="Google Shape;13403;p25"/>
          <p:cNvSpPr/>
          <p:nvPr/>
        </p:nvSpPr>
        <p:spPr>
          <a:xfrm rot="-10311902">
            <a:off x="148721" y="1593797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20" y="1"/>
                </a:moveTo>
                <a:cubicBezTo>
                  <a:pt x="758" y="1"/>
                  <a:pt x="694" y="15"/>
                  <a:pt x="634" y="45"/>
                </a:cubicBezTo>
                <a:cubicBezTo>
                  <a:pt x="282" y="45"/>
                  <a:pt x="1" y="326"/>
                  <a:pt x="71" y="678"/>
                </a:cubicBezTo>
                <a:cubicBezTo>
                  <a:pt x="1" y="1030"/>
                  <a:pt x="282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67" y="190"/>
                  <a:pt x="1050" y="1"/>
                  <a:pt x="82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4" name="Google Shape;13404;p25"/>
          <p:cNvSpPr/>
          <p:nvPr/>
        </p:nvSpPr>
        <p:spPr>
          <a:xfrm rot="-10311902">
            <a:off x="243798" y="-206526"/>
            <a:ext cx="33449" cy="32774"/>
          </a:xfrm>
          <a:custGeom>
            <a:avLst/>
            <a:gdLst/>
            <a:ahLst/>
            <a:cxnLst/>
            <a:rect l="l" t="t" r="r" b="b"/>
            <a:pathLst>
              <a:path w="1338" h="1311" extrusionOk="0">
                <a:moveTo>
                  <a:pt x="848" y="0"/>
                </a:moveTo>
                <a:cubicBezTo>
                  <a:pt x="781" y="0"/>
                  <a:pt x="709" y="14"/>
                  <a:pt x="634" y="45"/>
                </a:cubicBezTo>
                <a:cubicBezTo>
                  <a:pt x="282" y="115"/>
                  <a:pt x="1" y="467"/>
                  <a:pt x="71" y="889"/>
                </a:cubicBezTo>
                <a:cubicBezTo>
                  <a:pt x="142" y="1170"/>
                  <a:pt x="423" y="1311"/>
                  <a:pt x="634" y="1311"/>
                </a:cubicBezTo>
                <a:cubicBezTo>
                  <a:pt x="1056" y="1240"/>
                  <a:pt x="1337" y="818"/>
                  <a:pt x="1337" y="467"/>
                </a:cubicBezTo>
                <a:cubicBezTo>
                  <a:pt x="1282" y="190"/>
                  <a:pt x="1096" y="0"/>
                  <a:pt x="8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5" name="Google Shape;13405;p25"/>
          <p:cNvSpPr/>
          <p:nvPr/>
        </p:nvSpPr>
        <p:spPr>
          <a:xfrm rot="-10311902">
            <a:off x="79922" y="1924418"/>
            <a:ext cx="26399" cy="33949"/>
          </a:xfrm>
          <a:custGeom>
            <a:avLst/>
            <a:gdLst/>
            <a:ahLst/>
            <a:cxnLst/>
            <a:rect l="l" t="t" r="r" b="b"/>
            <a:pathLst>
              <a:path w="1056" h="1358" extrusionOk="0">
                <a:moveTo>
                  <a:pt x="665" y="1"/>
                </a:moveTo>
                <a:cubicBezTo>
                  <a:pt x="633" y="1"/>
                  <a:pt x="599" y="4"/>
                  <a:pt x="563" y="11"/>
                </a:cubicBezTo>
                <a:cubicBezTo>
                  <a:pt x="141" y="11"/>
                  <a:pt x="0" y="293"/>
                  <a:pt x="0" y="715"/>
                </a:cubicBezTo>
                <a:cubicBezTo>
                  <a:pt x="0" y="1067"/>
                  <a:pt x="211" y="1348"/>
                  <a:pt x="563" y="1348"/>
                </a:cubicBezTo>
                <a:cubicBezTo>
                  <a:pt x="593" y="1354"/>
                  <a:pt x="622" y="1357"/>
                  <a:pt x="649" y="1357"/>
                </a:cubicBezTo>
                <a:cubicBezTo>
                  <a:pt x="938" y="1357"/>
                  <a:pt x="1055" y="1030"/>
                  <a:pt x="1055" y="645"/>
                </a:cubicBezTo>
                <a:cubicBezTo>
                  <a:pt x="1055" y="266"/>
                  <a:pt x="942" y="1"/>
                  <a:pt x="6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6" name="Google Shape;13406;p25"/>
          <p:cNvSpPr/>
          <p:nvPr/>
        </p:nvSpPr>
        <p:spPr>
          <a:xfrm rot="-10311902">
            <a:off x="82757" y="1125287"/>
            <a:ext cx="33449" cy="30449"/>
          </a:xfrm>
          <a:custGeom>
            <a:avLst/>
            <a:gdLst/>
            <a:ahLst/>
            <a:cxnLst/>
            <a:rect l="l" t="t" r="r" b="b"/>
            <a:pathLst>
              <a:path w="1338" h="1218" extrusionOk="0">
                <a:moveTo>
                  <a:pt x="742" y="0"/>
                </a:moveTo>
                <a:cubicBezTo>
                  <a:pt x="706" y="0"/>
                  <a:pt x="670" y="4"/>
                  <a:pt x="634" y="11"/>
                </a:cubicBezTo>
                <a:cubicBezTo>
                  <a:pt x="282" y="11"/>
                  <a:pt x="1" y="292"/>
                  <a:pt x="71" y="644"/>
                </a:cubicBezTo>
                <a:cubicBezTo>
                  <a:pt x="71" y="959"/>
                  <a:pt x="297" y="1218"/>
                  <a:pt x="596" y="1218"/>
                </a:cubicBezTo>
                <a:cubicBezTo>
                  <a:pt x="631" y="1218"/>
                  <a:pt x="667" y="1214"/>
                  <a:pt x="704" y="1207"/>
                </a:cubicBezTo>
                <a:cubicBezTo>
                  <a:pt x="741" y="1214"/>
                  <a:pt x="777" y="1218"/>
                  <a:pt x="812" y="1218"/>
                </a:cubicBezTo>
                <a:cubicBezTo>
                  <a:pt x="1111" y="1218"/>
                  <a:pt x="1337" y="959"/>
                  <a:pt x="1337" y="644"/>
                </a:cubicBezTo>
                <a:cubicBezTo>
                  <a:pt x="1337" y="265"/>
                  <a:pt x="1054" y="0"/>
                  <a:pt x="7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7" name="Google Shape;13407;p25"/>
          <p:cNvSpPr/>
          <p:nvPr/>
        </p:nvSpPr>
        <p:spPr>
          <a:xfrm rot="-10311902">
            <a:off x="-21783" y="397535"/>
            <a:ext cx="33449" cy="30249"/>
          </a:xfrm>
          <a:custGeom>
            <a:avLst/>
            <a:gdLst/>
            <a:ahLst/>
            <a:cxnLst/>
            <a:rect l="l" t="t" r="r" b="b"/>
            <a:pathLst>
              <a:path w="1338" h="1210" extrusionOk="0">
                <a:moveTo>
                  <a:pt x="690" y="1"/>
                </a:moveTo>
                <a:cubicBezTo>
                  <a:pt x="488" y="1"/>
                  <a:pt x="296" y="131"/>
                  <a:pt x="141" y="337"/>
                </a:cubicBezTo>
                <a:cubicBezTo>
                  <a:pt x="1" y="548"/>
                  <a:pt x="71" y="830"/>
                  <a:pt x="282" y="1041"/>
                </a:cubicBezTo>
                <a:cubicBezTo>
                  <a:pt x="385" y="1144"/>
                  <a:pt x="563" y="1209"/>
                  <a:pt x="734" y="1209"/>
                </a:cubicBezTo>
                <a:cubicBezTo>
                  <a:pt x="797" y="1209"/>
                  <a:pt x="859" y="1200"/>
                  <a:pt x="915" y="1181"/>
                </a:cubicBezTo>
                <a:cubicBezTo>
                  <a:pt x="1056" y="1041"/>
                  <a:pt x="1126" y="900"/>
                  <a:pt x="1197" y="689"/>
                </a:cubicBezTo>
                <a:cubicBezTo>
                  <a:pt x="1337" y="408"/>
                  <a:pt x="1197" y="126"/>
                  <a:pt x="915" y="56"/>
                </a:cubicBezTo>
                <a:cubicBezTo>
                  <a:pt x="840" y="18"/>
                  <a:pt x="764" y="1"/>
                  <a:pt x="69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8" name="Google Shape;13408;p25"/>
          <p:cNvSpPr/>
          <p:nvPr/>
        </p:nvSpPr>
        <p:spPr>
          <a:xfrm rot="-10311902">
            <a:off x="40292" y="27969"/>
            <a:ext cx="26399" cy="28499"/>
          </a:xfrm>
          <a:custGeom>
            <a:avLst/>
            <a:gdLst/>
            <a:ahLst/>
            <a:cxnLst/>
            <a:rect l="l" t="t" r="r" b="b"/>
            <a:pathLst>
              <a:path w="1056" h="1140" extrusionOk="0">
                <a:moveTo>
                  <a:pt x="601" y="1"/>
                </a:moveTo>
                <a:cubicBezTo>
                  <a:pt x="565" y="1"/>
                  <a:pt x="529" y="5"/>
                  <a:pt x="493" y="14"/>
                </a:cubicBezTo>
                <a:cubicBezTo>
                  <a:pt x="141" y="14"/>
                  <a:pt x="0" y="366"/>
                  <a:pt x="0" y="648"/>
                </a:cubicBezTo>
                <a:cubicBezTo>
                  <a:pt x="0" y="929"/>
                  <a:pt x="141" y="1140"/>
                  <a:pt x="422" y="1140"/>
                </a:cubicBezTo>
                <a:cubicBezTo>
                  <a:pt x="774" y="1140"/>
                  <a:pt x="1055" y="859"/>
                  <a:pt x="1055" y="507"/>
                </a:cubicBezTo>
                <a:cubicBezTo>
                  <a:pt x="1055" y="201"/>
                  <a:pt x="842" y="1"/>
                  <a:pt x="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09" name="Google Shape;13409;p25"/>
          <p:cNvSpPr/>
          <p:nvPr/>
        </p:nvSpPr>
        <p:spPr>
          <a:xfrm rot="-10311902">
            <a:off x="435818" y="135597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74" y="0"/>
                </a:moveTo>
                <a:cubicBezTo>
                  <a:pt x="226" y="0"/>
                  <a:pt x="7" y="252"/>
                  <a:pt x="70" y="503"/>
                </a:cubicBezTo>
                <a:cubicBezTo>
                  <a:pt x="0" y="785"/>
                  <a:pt x="281" y="1066"/>
                  <a:pt x="633" y="1066"/>
                </a:cubicBezTo>
                <a:cubicBezTo>
                  <a:pt x="844" y="996"/>
                  <a:pt x="1055" y="785"/>
                  <a:pt x="1055" y="503"/>
                </a:cubicBezTo>
                <a:cubicBezTo>
                  <a:pt x="1055" y="252"/>
                  <a:pt x="886" y="0"/>
                  <a:pt x="649" y="0"/>
                </a:cubicBezTo>
                <a:cubicBezTo>
                  <a:pt x="621" y="0"/>
                  <a:pt x="593" y="4"/>
                  <a:pt x="563" y="11"/>
                </a:cubicBezTo>
                <a:cubicBezTo>
                  <a:pt x="533" y="4"/>
                  <a:pt x="503" y="0"/>
                  <a:pt x="4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0" name="Google Shape;13410;p25"/>
          <p:cNvSpPr/>
          <p:nvPr/>
        </p:nvSpPr>
        <p:spPr>
          <a:xfrm rot="-10311902">
            <a:off x="6204" y="781495"/>
            <a:ext cx="36949" cy="21249"/>
          </a:xfrm>
          <a:custGeom>
            <a:avLst/>
            <a:gdLst/>
            <a:ahLst/>
            <a:cxnLst/>
            <a:rect l="l" t="t" r="r" b="b"/>
            <a:pathLst>
              <a:path w="1478" h="850" extrusionOk="0">
                <a:moveTo>
                  <a:pt x="1062" y="1"/>
                </a:moveTo>
                <a:cubicBezTo>
                  <a:pt x="990" y="1"/>
                  <a:pt x="915" y="5"/>
                  <a:pt x="845" y="5"/>
                </a:cubicBezTo>
                <a:cubicBezTo>
                  <a:pt x="704" y="76"/>
                  <a:pt x="563" y="76"/>
                  <a:pt x="423" y="146"/>
                </a:cubicBezTo>
                <a:cubicBezTo>
                  <a:pt x="212" y="216"/>
                  <a:pt x="1" y="427"/>
                  <a:pt x="141" y="638"/>
                </a:cubicBezTo>
                <a:cubicBezTo>
                  <a:pt x="212" y="849"/>
                  <a:pt x="423" y="849"/>
                  <a:pt x="634" y="849"/>
                </a:cubicBezTo>
                <a:lnTo>
                  <a:pt x="985" y="709"/>
                </a:lnTo>
                <a:cubicBezTo>
                  <a:pt x="1197" y="638"/>
                  <a:pt x="1478" y="709"/>
                  <a:pt x="1478" y="357"/>
                </a:cubicBezTo>
                <a:cubicBezTo>
                  <a:pt x="1478" y="40"/>
                  <a:pt x="1280" y="1"/>
                  <a:pt x="10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1" name="Google Shape;13411;p25"/>
          <p:cNvSpPr/>
          <p:nvPr/>
        </p:nvSpPr>
        <p:spPr>
          <a:xfrm rot="-10311902">
            <a:off x="390346" y="429034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2" name="Google Shape;13412;p25"/>
          <p:cNvSpPr/>
          <p:nvPr/>
        </p:nvSpPr>
        <p:spPr>
          <a:xfrm rot="-10311902">
            <a:off x="383370" y="168940"/>
            <a:ext cx="26399" cy="22899"/>
          </a:xfrm>
          <a:custGeom>
            <a:avLst/>
            <a:gdLst/>
            <a:ahLst/>
            <a:cxnLst/>
            <a:rect l="l" t="t" r="r" b="b"/>
            <a:pathLst>
              <a:path w="1056" h="916" extrusionOk="0">
                <a:moveTo>
                  <a:pt x="634" y="1"/>
                </a:moveTo>
                <a:cubicBezTo>
                  <a:pt x="282" y="1"/>
                  <a:pt x="71" y="212"/>
                  <a:pt x="0" y="493"/>
                </a:cubicBezTo>
                <a:cubicBezTo>
                  <a:pt x="0" y="775"/>
                  <a:pt x="211" y="915"/>
                  <a:pt x="493" y="915"/>
                </a:cubicBezTo>
                <a:cubicBezTo>
                  <a:pt x="774" y="915"/>
                  <a:pt x="985" y="704"/>
                  <a:pt x="1056" y="423"/>
                </a:cubicBezTo>
                <a:cubicBezTo>
                  <a:pt x="1056" y="141"/>
                  <a:pt x="915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3" name="Google Shape;13413;p25"/>
          <p:cNvSpPr/>
          <p:nvPr/>
        </p:nvSpPr>
        <p:spPr>
          <a:xfrm rot="-10311902">
            <a:off x="513940" y="-245580"/>
            <a:ext cx="29924" cy="19349"/>
          </a:xfrm>
          <a:custGeom>
            <a:avLst/>
            <a:gdLst/>
            <a:ahLst/>
            <a:cxnLst/>
            <a:rect l="l" t="t" r="r" b="b"/>
            <a:pathLst>
              <a:path w="1197" h="774" extrusionOk="0">
                <a:moveTo>
                  <a:pt x="493" y="0"/>
                </a:moveTo>
                <a:cubicBezTo>
                  <a:pt x="212" y="0"/>
                  <a:pt x="1" y="70"/>
                  <a:pt x="1" y="422"/>
                </a:cubicBezTo>
                <a:cubicBezTo>
                  <a:pt x="71" y="774"/>
                  <a:pt x="353" y="774"/>
                  <a:pt x="634" y="774"/>
                </a:cubicBezTo>
                <a:cubicBezTo>
                  <a:pt x="845" y="704"/>
                  <a:pt x="1197" y="774"/>
                  <a:pt x="1197" y="422"/>
                </a:cubicBezTo>
                <a:cubicBezTo>
                  <a:pt x="1126" y="0"/>
                  <a:pt x="704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14" name="Google Shape;13414;p25"/>
          <p:cNvSpPr/>
          <p:nvPr/>
        </p:nvSpPr>
        <p:spPr>
          <a:xfrm rot="-10311902">
            <a:off x="33726" y="1397100"/>
            <a:ext cx="22349" cy="19499"/>
          </a:xfrm>
          <a:custGeom>
            <a:avLst/>
            <a:gdLst/>
            <a:ahLst/>
            <a:cxnLst/>
            <a:rect l="l" t="t" r="r" b="b"/>
            <a:pathLst>
              <a:path w="894" h="780" extrusionOk="0">
                <a:moveTo>
                  <a:pt x="471" y="1"/>
                </a:moveTo>
                <a:cubicBezTo>
                  <a:pt x="0" y="68"/>
                  <a:pt x="44" y="779"/>
                  <a:pt x="480" y="779"/>
                </a:cubicBezTo>
                <a:cubicBezTo>
                  <a:pt x="500" y="779"/>
                  <a:pt x="520" y="778"/>
                  <a:pt x="542" y="775"/>
                </a:cubicBezTo>
                <a:cubicBezTo>
                  <a:pt x="753" y="775"/>
                  <a:pt x="893" y="564"/>
                  <a:pt x="893" y="353"/>
                </a:cubicBezTo>
                <a:cubicBezTo>
                  <a:pt x="823" y="142"/>
                  <a:pt x="682" y="1"/>
                  <a:pt x="47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415" name="Google Shape;13415;p25"/>
          <p:cNvGrpSpPr/>
          <p:nvPr/>
        </p:nvGrpSpPr>
        <p:grpSpPr>
          <a:xfrm rot="-127986" flipH="1">
            <a:off x="77949" y="953750"/>
            <a:ext cx="303429" cy="295012"/>
            <a:chOff x="1103345" y="2653993"/>
            <a:chExt cx="520458" cy="505933"/>
          </a:xfrm>
        </p:grpSpPr>
        <p:sp>
          <p:nvSpPr>
            <p:cNvPr id="13416" name="Google Shape;13416;p25"/>
            <p:cNvSpPr/>
            <p:nvPr/>
          </p:nvSpPr>
          <p:spPr>
            <a:xfrm>
              <a:off x="1103345" y="2653993"/>
              <a:ext cx="520458" cy="505933"/>
            </a:xfrm>
            <a:custGeom>
              <a:avLst/>
              <a:gdLst/>
              <a:ahLst/>
              <a:cxnLst/>
              <a:rect l="l" t="t" r="r" b="b"/>
              <a:pathLst>
                <a:path w="5241" h="5095" extrusionOk="0">
                  <a:moveTo>
                    <a:pt x="1841" y="0"/>
                  </a:moveTo>
                  <a:cubicBezTo>
                    <a:pt x="1799" y="0"/>
                    <a:pt x="1757" y="5"/>
                    <a:pt x="1714" y="14"/>
                  </a:cubicBezTo>
                  <a:lnTo>
                    <a:pt x="1670" y="23"/>
                  </a:lnTo>
                  <a:cubicBezTo>
                    <a:pt x="1617" y="32"/>
                    <a:pt x="1572" y="50"/>
                    <a:pt x="1528" y="77"/>
                  </a:cubicBezTo>
                  <a:cubicBezTo>
                    <a:pt x="1483" y="94"/>
                    <a:pt x="1439" y="112"/>
                    <a:pt x="1395" y="148"/>
                  </a:cubicBezTo>
                  <a:lnTo>
                    <a:pt x="1359" y="174"/>
                  </a:lnTo>
                  <a:cubicBezTo>
                    <a:pt x="1199" y="290"/>
                    <a:pt x="1110" y="485"/>
                    <a:pt x="1119" y="681"/>
                  </a:cubicBezTo>
                  <a:lnTo>
                    <a:pt x="1128" y="983"/>
                  </a:lnTo>
                  <a:cubicBezTo>
                    <a:pt x="1137" y="1213"/>
                    <a:pt x="1235" y="1444"/>
                    <a:pt x="1386" y="1613"/>
                  </a:cubicBezTo>
                  <a:lnTo>
                    <a:pt x="1599" y="1862"/>
                  </a:lnTo>
                  <a:cubicBezTo>
                    <a:pt x="1664" y="1941"/>
                    <a:pt x="1757" y="1985"/>
                    <a:pt x="1856" y="1985"/>
                  </a:cubicBezTo>
                  <a:cubicBezTo>
                    <a:pt x="1880" y="1985"/>
                    <a:pt x="1904" y="1982"/>
                    <a:pt x="1928" y="1977"/>
                  </a:cubicBezTo>
                  <a:cubicBezTo>
                    <a:pt x="1942" y="1974"/>
                    <a:pt x="1958" y="1972"/>
                    <a:pt x="1973" y="1972"/>
                  </a:cubicBezTo>
                  <a:cubicBezTo>
                    <a:pt x="2030" y="1972"/>
                    <a:pt x="2088" y="1997"/>
                    <a:pt x="2123" y="2039"/>
                  </a:cubicBezTo>
                  <a:lnTo>
                    <a:pt x="2212" y="2128"/>
                  </a:lnTo>
                  <a:cubicBezTo>
                    <a:pt x="2238" y="2164"/>
                    <a:pt x="2247" y="2208"/>
                    <a:pt x="2230" y="2253"/>
                  </a:cubicBezTo>
                  <a:lnTo>
                    <a:pt x="2212" y="2279"/>
                  </a:lnTo>
                  <a:cubicBezTo>
                    <a:pt x="2185" y="2315"/>
                    <a:pt x="2150" y="2333"/>
                    <a:pt x="2105" y="2333"/>
                  </a:cubicBezTo>
                  <a:lnTo>
                    <a:pt x="1981" y="2306"/>
                  </a:lnTo>
                  <a:cubicBezTo>
                    <a:pt x="1901" y="2297"/>
                    <a:pt x="1839" y="2253"/>
                    <a:pt x="1812" y="2182"/>
                  </a:cubicBezTo>
                  <a:cubicBezTo>
                    <a:pt x="1768" y="2066"/>
                    <a:pt x="1661" y="1986"/>
                    <a:pt x="1546" y="1968"/>
                  </a:cubicBezTo>
                  <a:lnTo>
                    <a:pt x="1217" y="1924"/>
                  </a:lnTo>
                  <a:cubicBezTo>
                    <a:pt x="1178" y="1920"/>
                    <a:pt x="1139" y="1917"/>
                    <a:pt x="1099" y="1917"/>
                  </a:cubicBezTo>
                  <a:cubicBezTo>
                    <a:pt x="908" y="1917"/>
                    <a:pt x="720" y="1970"/>
                    <a:pt x="551" y="2066"/>
                  </a:cubicBezTo>
                  <a:lnTo>
                    <a:pt x="293" y="2226"/>
                  </a:lnTo>
                  <a:cubicBezTo>
                    <a:pt x="125" y="2324"/>
                    <a:pt x="18" y="2510"/>
                    <a:pt x="9" y="2706"/>
                  </a:cubicBezTo>
                  <a:lnTo>
                    <a:pt x="9" y="2750"/>
                  </a:lnTo>
                  <a:cubicBezTo>
                    <a:pt x="0" y="2803"/>
                    <a:pt x="9" y="2848"/>
                    <a:pt x="18" y="2901"/>
                  </a:cubicBezTo>
                  <a:cubicBezTo>
                    <a:pt x="27" y="2945"/>
                    <a:pt x="36" y="2999"/>
                    <a:pt x="54" y="3043"/>
                  </a:cubicBezTo>
                  <a:lnTo>
                    <a:pt x="71" y="3088"/>
                  </a:lnTo>
                  <a:cubicBezTo>
                    <a:pt x="142" y="3274"/>
                    <a:pt x="302" y="3407"/>
                    <a:pt x="498" y="3452"/>
                  </a:cubicBezTo>
                  <a:lnTo>
                    <a:pt x="791" y="3514"/>
                  </a:lnTo>
                  <a:cubicBezTo>
                    <a:pt x="868" y="3532"/>
                    <a:pt x="946" y="3540"/>
                    <a:pt x="1023" y="3540"/>
                  </a:cubicBezTo>
                  <a:cubicBezTo>
                    <a:pt x="1179" y="3540"/>
                    <a:pt x="1333" y="3505"/>
                    <a:pt x="1475" y="3434"/>
                  </a:cubicBezTo>
                  <a:lnTo>
                    <a:pt x="1768" y="3292"/>
                  </a:lnTo>
                  <a:cubicBezTo>
                    <a:pt x="1874" y="3239"/>
                    <a:pt x="1945" y="3132"/>
                    <a:pt x="1954" y="3008"/>
                  </a:cubicBezTo>
                  <a:cubicBezTo>
                    <a:pt x="1963" y="2937"/>
                    <a:pt x="1999" y="2865"/>
                    <a:pt x="2070" y="2830"/>
                  </a:cubicBezTo>
                  <a:lnTo>
                    <a:pt x="2194" y="2759"/>
                  </a:lnTo>
                  <a:cubicBezTo>
                    <a:pt x="2207" y="2754"/>
                    <a:pt x="2223" y="2752"/>
                    <a:pt x="2240" y="2752"/>
                  </a:cubicBezTo>
                  <a:cubicBezTo>
                    <a:pt x="2256" y="2752"/>
                    <a:pt x="2274" y="2754"/>
                    <a:pt x="2292" y="2759"/>
                  </a:cubicBezTo>
                  <a:lnTo>
                    <a:pt x="2363" y="2803"/>
                  </a:lnTo>
                  <a:cubicBezTo>
                    <a:pt x="2416" y="2830"/>
                    <a:pt x="2434" y="2892"/>
                    <a:pt x="2407" y="2945"/>
                  </a:cubicBezTo>
                  <a:lnTo>
                    <a:pt x="2363" y="3025"/>
                  </a:lnTo>
                  <a:cubicBezTo>
                    <a:pt x="2327" y="3096"/>
                    <a:pt x="2256" y="3141"/>
                    <a:pt x="2185" y="3141"/>
                  </a:cubicBezTo>
                  <a:cubicBezTo>
                    <a:pt x="2061" y="3150"/>
                    <a:pt x="1945" y="3221"/>
                    <a:pt x="1892" y="3327"/>
                  </a:cubicBezTo>
                  <a:lnTo>
                    <a:pt x="1750" y="3620"/>
                  </a:lnTo>
                  <a:cubicBezTo>
                    <a:pt x="1643" y="3825"/>
                    <a:pt x="1608" y="4065"/>
                    <a:pt x="1661" y="4295"/>
                  </a:cubicBezTo>
                  <a:lnTo>
                    <a:pt x="1723" y="4597"/>
                  </a:lnTo>
                  <a:cubicBezTo>
                    <a:pt x="1759" y="4784"/>
                    <a:pt x="1892" y="4944"/>
                    <a:pt x="2079" y="5024"/>
                  </a:cubicBezTo>
                  <a:lnTo>
                    <a:pt x="2123" y="5041"/>
                  </a:lnTo>
                  <a:cubicBezTo>
                    <a:pt x="2167" y="5059"/>
                    <a:pt x="2221" y="5068"/>
                    <a:pt x="2265" y="5077"/>
                  </a:cubicBezTo>
                  <a:cubicBezTo>
                    <a:pt x="2309" y="5086"/>
                    <a:pt x="2363" y="5095"/>
                    <a:pt x="2416" y="5095"/>
                  </a:cubicBezTo>
                  <a:lnTo>
                    <a:pt x="2460" y="5095"/>
                  </a:lnTo>
                  <a:cubicBezTo>
                    <a:pt x="2656" y="5086"/>
                    <a:pt x="2842" y="4979"/>
                    <a:pt x="2940" y="4811"/>
                  </a:cubicBezTo>
                  <a:lnTo>
                    <a:pt x="3109" y="4553"/>
                  </a:lnTo>
                  <a:cubicBezTo>
                    <a:pt x="3224" y="4358"/>
                    <a:pt x="3278" y="4118"/>
                    <a:pt x="3251" y="3887"/>
                  </a:cubicBezTo>
                  <a:lnTo>
                    <a:pt x="3215" y="3567"/>
                  </a:lnTo>
                  <a:cubicBezTo>
                    <a:pt x="3198" y="3443"/>
                    <a:pt x="3118" y="3336"/>
                    <a:pt x="3011" y="3292"/>
                  </a:cubicBezTo>
                  <a:cubicBezTo>
                    <a:pt x="2940" y="3265"/>
                    <a:pt x="2887" y="3203"/>
                    <a:pt x="2878" y="3123"/>
                  </a:cubicBezTo>
                  <a:lnTo>
                    <a:pt x="2860" y="2999"/>
                  </a:lnTo>
                  <a:cubicBezTo>
                    <a:pt x="2851" y="2954"/>
                    <a:pt x="2869" y="2910"/>
                    <a:pt x="2913" y="2892"/>
                  </a:cubicBezTo>
                  <a:lnTo>
                    <a:pt x="2984" y="2848"/>
                  </a:lnTo>
                  <a:cubicBezTo>
                    <a:pt x="3002" y="2837"/>
                    <a:pt x="3021" y="2832"/>
                    <a:pt x="3039" y="2832"/>
                  </a:cubicBezTo>
                  <a:cubicBezTo>
                    <a:pt x="3067" y="2832"/>
                    <a:pt x="3093" y="2844"/>
                    <a:pt x="3109" y="2865"/>
                  </a:cubicBezTo>
                  <a:lnTo>
                    <a:pt x="3198" y="2954"/>
                  </a:lnTo>
                  <a:cubicBezTo>
                    <a:pt x="3251" y="3008"/>
                    <a:pt x="3269" y="3079"/>
                    <a:pt x="3251" y="3159"/>
                  </a:cubicBezTo>
                  <a:cubicBezTo>
                    <a:pt x="3215" y="3274"/>
                    <a:pt x="3242" y="3398"/>
                    <a:pt x="3331" y="3487"/>
                  </a:cubicBezTo>
                  <a:lnTo>
                    <a:pt x="3571" y="3718"/>
                  </a:lnTo>
                  <a:cubicBezTo>
                    <a:pt x="3731" y="3887"/>
                    <a:pt x="3953" y="3985"/>
                    <a:pt x="4184" y="4011"/>
                  </a:cubicBezTo>
                  <a:lnTo>
                    <a:pt x="4485" y="4047"/>
                  </a:lnTo>
                  <a:cubicBezTo>
                    <a:pt x="4503" y="4048"/>
                    <a:pt x="4521" y="4049"/>
                    <a:pt x="4539" y="4049"/>
                  </a:cubicBezTo>
                  <a:cubicBezTo>
                    <a:pt x="4716" y="4049"/>
                    <a:pt x="4889" y="3971"/>
                    <a:pt x="5010" y="3834"/>
                  </a:cubicBezTo>
                  <a:lnTo>
                    <a:pt x="5036" y="3798"/>
                  </a:lnTo>
                  <a:cubicBezTo>
                    <a:pt x="5072" y="3763"/>
                    <a:pt x="5098" y="3718"/>
                    <a:pt x="5116" y="3674"/>
                  </a:cubicBezTo>
                  <a:cubicBezTo>
                    <a:pt x="5143" y="3629"/>
                    <a:pt x="5161" y="3585"/>
                    <a:pt x="5178" y="3532"/>
                  </a:cubicBezTo>
                  <a:lnTo>
                    <a:pt x="5187" y="3487"/>
                  </a:lnTo>
                  <a:cubicBezTo>
                    <a:pt x="5240" y="3301"/>
                    <a:pt x="5196" y="3096"/>
                    <a:pt x="5072" y="2945"/>
                  </a:cubicBezTo>
                  <a:lnTo>
                    <a:pt x="4876" y="2714"/>
                  </a:lnTo>
                  <a:cubicBezTo>
                    <a:pt x="4716" y="2537"/>
                    <a:pt x="4512" y="2413"/>
                    <a:pt x="4281" y="2368"/>
                  </a:cubicBezTo>
                  <a:lnTo>
                    <a:pt x="3961" y="2306"/>
                  </a:lnTo>
                  <a:cubicBezTo>
                    <a:pt x="3937" y="2301"/>
                    <a:pt x="3913" y="2298"/>
                    <a:pt x="3889" y="2298"/>
                  </a:cubicBezTo>
                  <a:cubicBezTo>
                    <a:pt x="3790" y="2298"/>
                    <a:pt x="3697" y="2341"/>
                    <a:pt x="3633" y="2413"/>
                  </a:cubicBezTo>
                  <a:cubicBezTo>
                    <a:pt x="3598" y="2462"/>
                    <a:pt x="3540" y="2489"/>
                    <a:pt x="3482" y="2489"/>
                  </a:cubicBezTo>
                  <a:cubicBezTo>
                    <a:pt x="3467" y="2489"/>
                    <a:pt x="3452" y="2487"/>
                    <a:pt x="3437" y="2484"/>
                  </a:cubicBezTo>
                  <a:lnTo>
                    <a:pt x="3331" y="2466"/>
                  </a:lnTo>
                  <a:cubicBezTo>
                    <a:pt x="3286" y="2457"/>
                    <a:pt x="3251" y="2421"/>
                    <a:pt x="3242" y="2377"/>
                  </a:cubicBezTo>
                  <a:cubicBezTo>
                    <a:pt x="3242" y="2333"/>
                    <a:pt x="3260" y="2297"/>
                    <a:pt x="3295" y="2279"/>
                  </a:cubicBezTo>
                  <a:lnTo>
                    <a:pt x="3402" y="2208"/>
                  </a:lnTo>
                  <a:cubicBezTo>
                    <a:pt x="3435" y="2185"/>
                    <a:pt x="3473" y="2174"/>
                    <a:pt x="3511" y="2174"/>
                  </a:cubicBezTo>
                  <a:cubicBezTo>
                    <a:pt x="3546" y="2174"/>
                    <a:pt x="3582" y="2183"/>
                    <a:pt x="3615" y="2199"/>
                  </a:cubicBezTo>
                  <a:cubicBezTo>
                    <a:pt x="3662" y="2223"/>
                    <a:pt x="3715" y="2234"/>
                    <a:pt x="3767" y="2234"/>
                  </a:cubicBezTo>
                  <a:cubicBezTo>
                    <a:pt x="3833" y="2234"/>
                    <a:pt x="3898" y="2216"/>
                    <a:pt x="3953" y="2182"/>
                  </a:cubicBezTo>
                  <a:lnTo>
                    <a:pt x="4228" y="2004"/>
                  </a:lnTo>
                  <a:cubicBezTo>
                    <a:pt x="4423" y="1871"/>
                    <a:pt x="4574" y="1684"/>
                    <a:pt x="4645" y="1453"/>
                  </a:cubicBezTo>
                  <a:lnTo>
                    <a:pt x="4743" y="1169"/>
                  </a:lnTo>
                  <a:cubicBezTo>
                    <a:pt x="4805" y="983"/>
                    <a:pt x="4770" y="778"/>
                    <a:pt x="4645" y="618"/>
                  </a:cubicBezTo>
                  <a:lnTo>
                    <a:pt x="4619" y="583"/>
                  </a:lnTo>
                  <a:cubicBezTo>
                    <a:pt x="4583" y="538"/>
                    <a:pt x="4548" y="503"/>
                    <a:pt x="4503" y="476"/>
                  </a:cubicBezTo>
                  <a:cubicBezTo>
                    <a:pt x="4468" y="441"/>
                    <a:pt x="4432" y="414"/>
                    <a:pt x="4388" y="388"/>
                  </a:cubicBezTo>
                  <a:lnTo>
                    <a:pt x="4343" y="370"/>
                  </a:lnTo>
                  <a:cubicBezTo>
                    <a:pt x="4255" y="325"/>
                    <a:pt x="4159" y="303"/>
                    <a:pt x="4065" y="303"/>
                  </a:cubicBezTo>
                  <a:cubicBezTo>
                    <a:pt x="3970" y="303"/>
                    <a:pt x="3877" y="325"/>
                    <a:pt x="3793" y="370"/>
                  </a:cubicBezTo>
                  <a:lnTo>
                    <a:pt x="3517" y="512"/>
                  </a:lnTo>
                  <a:cubicBezTo>
                    <a:pt x="3313" y="618"/>
                    <a:pt x="3144" y="796"/>
                    <a:pt x="3056" y="1018"/>
                  </a:cubicBezTo>
                  <a:lnTo>
                    <a:pt x="2922" y="1320"/>
                  </a:lnTo>
                  <a:cubicBezTo>
                    <a:pt x="2878" y="1427"/>
                    <a:pt x="2896" y="1560"/>
                    <a:pt x="2967" y="1649"/>
                  </a:cubicBezTo>
                  <a:cubicBezTo>
                    <a:pt x="3011" y="1711"/>
                    <a:pt x="3029" y="1791"/>
                    <a:pt x="3002" y="1862"/>
                  </a:cubicBezTo>
                  <a:lnTo>
                    <a:pt x="2949" y="1968"/>
                  </a:lnTo>
                  <a:cubicBezTo>
                    <a:pt x="2933" y="2007"/>
                    <a:pt x="2905" y="2032"/>
                    <a:pt x="2862" y="2032"/>
                  </a:cubicBezTo>
                  <a:cubicBezTo>
                    <a:pt x="2856" y="2032"/>
                    <a:pt x="2849" y="2032"/>
                    <a:pt x="2842" y="2031"/>
                  </a:cubicBezTo>
                  <a:lnTo>
                    <a:pt x="2709" y="2022"/>
                  </a:lnTo>
                  <a:cubicBezTo>
                    <a:pt x="2665" y="2013"/>
                    <a:pt x="2629" y="1977"/>
                    <a:pt x="2620" y="1933"/>
                  </a:cubicBezTo>
                  <a:lnTo>
                    <a:pt x="2611" y="1817"/>
                  </a:lnTo>
                  <a:cubicBezTo>
                    <a:pt x="2603" y="1746"/>
                    <a:pt x="2629" y="1675"/>
                    <a:pt x="2691" y="1622"/>
                  </a:cubicBezTo>
                  <a:cubicBezTo>
                    <a:pt x="2789" y="1551"/>
                    <a:pt x="2842" y="1436"/>
                    <a:pt x="2825" y="1311"/>
                  </a:cubicBezTo>
                  <a:lnTo>
                    <a:pt x="2780" y="983"/>
                  </a:lnTo>
                  <a:cubicBezTo>
                    <a:pt x="2754" y="752"/>
                    <a:pt x="2638" y="538"/>
                    <a:pt x="2469" y="379"/>
                  </a:cubicBezTo>
                  <a:lnTo>
                    <a:pt x="2247" y="165"/>
                  </a:lnTo>
                  <a:cubicBezTo>
                    <a:pt x="2136" y="61"/>
                    <a:pt x="1992" y="0"/>
                    <a:pt x="18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417" name="Google Shape;13417;p25"/>
            <p:cNvGrpSpPr/>
            <p:nvPr/>
          </p:nvGrpSpPr>
          <p:grpSpPr>
            <a:xfrm>
              <a:off x="1238301" y="2776232"/>
              <a:ext cx="245283" cy="311802"/>
              <a:chOff x="5152350" y="1627375"/>
              <a:chExt cx="61750" cy="78500"/>
            </a:xfrm>
          </p:grpSpPr>
          <p:sp>
            <p:nvSpPr>
              <p:cNvPr id="13418" name="Google Shape;13418;p25"/>
              <p:cNvSpPr/>
              <p:nvPr/>
            </p:nvSpPr>
            <p:spPr>
              <a:xfrm>
                <a:off x="5177425" y="1652250"/>
                <a:ext cx="171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542" extrusionOk="0">
                    <a:moveTo>
                      <a:pt x="622" y="364"/>
                    </a:moveTo>
                    <a:cubicBezTo>
                      <a:pt x="578" y="373"/>
                      <a:pt x="534" y="391"/>
                      <a:pt x="498" y="409"/>
                    </a:cubicBezTo>
                    <a:lnTo>
                      <a:pt x="427" y="453"/>
                    </a:lnTo>
                    <a:cubicBezTo>
                      <a:pt x="400" y="471"/>
                      <a:pt x="374" y="488"/>
                      <a:pt x="347" y="515"/>
                    </a:cubicBezTo>
                    <a:cubicBezTo>
                      <a:pt x="321" y="542"/>
                      <a:pt x="276" y="533"/>
                      <a:pt x="258" y="497"/>
                    </a:cubicBezTo>
                    <a:cubicBezTo>
                      <a:pt x="223" y="444"/>
                      <a:pt x="178" y="400"/>
                      <a:pt x="125" y="373"/>
                    </a:cubicBezTo>
                    <a:lnTo>
                      <a:pt x="45" y="329"/>
                    </a:lnTo>
                    <a:lnTo>
                      <a:pt x="45" y="329"/>
                    </a:lnTo>
                    <a:cubicBezTo>
                      <a:pt x="10" y="311"/>
                      <a:pt x="1" y="258"/>
                      <a:pt x="27" y="231"/>
                    </a:cubicBezTo>
                    <a:cubicBezTo>
                      <a:pt x="45" y="213"/>
                      <a:pt x="54" y="195"/>
                      <a:pt x="63" y="178"/>
                    </a:cubicBezTo>
                    <a:lnTo>
                      <a:pt x="81" y="151"/>
                    </a:lnTo>
                    <a:cubicBezTo>
                      <a:pt x="98" y="124"/>
                      <a:pt x="107" y="89"/>
                      <a:pt x="116" y="53"/>
                    </a:cubicBezTo>
                    <a:cubicBezTo>
                      <a:pt x="125" y="18"/>
                      <a:pt x="170" y="0"/>
                      <a:pt x="205" y="18"/>
                    </a:cubicBezTo>
                    <a:cubicBezTo>
                      <a:pt x="241" y="36"/>
                      <a:pt x="285" y="53"/>
                      <a:pt x="329" y="53"/>
                    </a:cubicBezTo>
                    <a:lnTo>
                      <a:pt x="463" y="62"/>
                    </a:lnTo>
                    <a:cubicBezTo>
                      <a:pt x="480" y="62"/>
                      <a:pt x="498" y="62"/>
                      <a:pt x="516" y="62"/>
                    </a:cubicBezTo>
                    <a:lnTo>
                      <a:pt x="560" y="62"/>
                    </a:lnTo>
                    <a:cubicBezTo>
                      <a:pt x="596" y="62"/>
                      <a:pt x="631" y="89"/>
                      <a:pt x="631" y="124"/>
                    </a:cubicBezTo>
                    <a:cubicBezTo>
                      <a:pt x="631" y="142"/>
                      <a:pt x="631" y="160"/>
                      <a:pt x="631" y="178"/>
                    </a:cubicBezTo>
                    <a:cubicBezTo>
                      <a:pt x="631" y="222"/>
                      <a:pt x="649" y="266"/>
                      <a:pt x="667" y="311"/>
                    </a:cubicBezTo>
                    <a:cubicBezTo>
                      <a:pt x="685" y="338"/>
                      <a:pt x="667" y="373"/>
                      <a:pt x="631" y="37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9" name="Google Shape;13419;p25"/>
              <p:cNvSpPr/>
              <p:nvPr/>
            </p:nvSpPr>
            <p:spPr>
              <a:xfrm>
                <a:off x="5176325" y="1640325"/>
                <a:ext cx="867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655" extrusionOk="0">
                    <a:moveTo>
                      <a:pt x="41" y="0"/>
                    </a:moveTo>
                    <a:cubicBezTo>
                      <a:pt x="36" y="0"/>
                      <a:pt x="31" y="3"/>
                      <a:pt x="27" y="6"/>
                    </a:cubicBezTo>
                    <a:lnTo>
                      <a:pt x="18" y="15"/>
                    </a:lnTo>
                    <a:cubicBezTo>
                      <a:pt x="0" y="24"/>
                      <a:pt x="0" y="42"/>
                      <a:pt x="18" y="51"/>
                    </a:cubicBezTo>
                    <a:lnTo>
                      <a:pt x="27" y="68"/>
                    </a:lnTo>
                    <a:cubicBezTo>
                      <a:pt x="36" y="77"/>
                      <a:pt x="45" y="77"/>
                      <a:pt x="54" y="77"/>
                    </a:cubicBezTo>
                    <a:lnTo>
                      <a:pt x="63" y="86"/>
                    </a:lnTo>
                    <a:cubicBezTo>
                      <a:pt x="169" y="255"/>
                      <a:pt x="249" y="441"/>
                      <a:pt x="285" y="628"/>
                    </a:cubicBezTo>
                    <a:cubicBezTo>
                      <a:pt x="293" y="646"/>
                      <a:pt x="302" y="655"/>
                      <a:pt x="320" y="655"/>
                    </a:cubicBezTo>
                    <a:cubicBezTo>
                      <a:pt x="338" y="646"/>
                      <a:pt x="347" y="637"/>
                      <a:pt x="338" y="619"/>
                    </a:cubicBezTo>
                    <a:cubicBezTo>
                      <a:pt x="285" y="424"/>
                      <a:pt x="205" y="237"/>
                      <a:pt x="89" y="68"/>
                    </a:cubicBezTo>
                    <a:lnTo>
                      <a:pt x="71" y="60"/>
                    </a:lnTo>
                    <a:cubicBezTo>
                      <a:pt x="80" y="51"/>
                      <a:pt x="80" y="33"/>
                      <a:pt x="71" y="24"/>
                    </a:cubicBezTo>
                    <a:lnTo>
                      <a:pt x="63" y="15"/>
                    </a:lnTo>
                    <a:cubicBezTo>
                      <a:pt x="57" y="5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0" name="Google Shape;13420;p25"/>
              <p:cNvSpPr/>
              <p:nvPr/>
            </p:nvSpPr>
            <p:spPr>
              <a:xfrm>
                <a:off x="5172775" y="1647350"/>
                <a:ext cx="91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01" extrusionOk="0">
                    <a:moveTo>
                      <a:pt x="45" y="1"/>
                    </a:moveTo>
                    <a:cubicBezTo>
                      <a:pt x="27" y="1"/>
                      <a:pt x="9" y="9"/>
                      <a:pt x="0" y="27"/>
                    </a:cubicBezTo>
                    <a:lnTo>
                      <a:pt x="0" y="36"/>
                    </a:lnTo>
                    <a:cubicBezTo>
                      <a:pt x="0" y="45"/>
                      <a:pt x="9" y="63"/>
                      <a:pt x="27" y="72"/>
                    </a:cubicBezTo>
                    <a:lnTo>
                      <a:pt x="36" y="72"/>
                    </a:lnTo>
                    <a:cubicBezTo>
                      <a:pt x="45" y="72"/>
                      <a:pt x="54" y="63"/>
                      <a:pt x="62" y="63"/>
                    </a:cubicBezTo>
                    <a:lnTo>
                      <a:pt x="80" y="63"/>
                    </a:lnTo>
                    <a:cubicBezTo>
                      <a:pt x="178" y="116"/>
                      <a:pt x="267" y="196"/>
                      <a:pt x="320" y="294"/>
                    </a:cubicBezTo>
                    <a:cubicBezTo>
                      <a:pt x="320" y="298"/>
                      <a:pt x="324" y="300"/>
                      <a:pt x="330" y="300"/>
                    </a:cubicBezTo>
                    <a:cubicBezTo>
                      <a:pt x="336" y="300"/>
                      <a:pt x="342" y="298"/>
                      <a:pt x="347" y="294"/>
                    </a:cubicBezTo>
                    <a:cubicBezTo>
                      <a:pt x="364" y="294"/>
                      <a:pt x="364" y="276"/>
                      <a:pt x="364" y="267"/>
                    </a:cubicBezTo>
                    <a:cubicBezTo>
                      <a:pt x="302" y="169"/>
                      <a:pt x="205" y="89"/>
                      <a:pt x="89" y="36"/>
                    </a:cubicBezTo>
                    <a:lnTo>
                      <a:pt x="71" y="36"/>
                    </a:lnTo>
                    <a:cubicBezTo>
                      <a:pt x="71" y="18"/>
                      <a:pt x="71" y="9"/>
                      <a:pt x="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1" name="Google Shape;13421;p25"/>
              <p:cNvSpPr/>
              <p:nvPr/>
            </p:nvSpPr>
            <p:spPr>
              <a:xfrm>
                <a:off x="5162550" y="1655700"/>
                <a:ext cx="1912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1" extrusionOk="0">
                    <a:moveTo>
                      <a:pt x="738" y="1"/>
                    </a:moveTo>
                    <a:cubicBezTo>
                      <a:pt x="734" y="1"/>
                      <a:pt x="731" y="2"/>
                      <a:pt x="729" y="4"/>
                    </a:cubicBezTo>
                    <a:cubicBezTo>
                      <a:pt x="507" y="31"/>
                      <a:pt x="294" y="84"/>
                      <a:pt x="90" y="155"/>
                    </a:cubicBezTo>
                    <a:lnTo>
                      <a:pt x="72" y="164"/>
                    </a:lnTo>
                    <a:cubicBezTo>
                      <a:pt x="65" y="158"/>
                      <a:pt x="55" y="151"/>
                      <a:pt x="46" y="151"/>
                    </a:cubicBezTo>
                    <a:cubicBezTo>
                      <a:pt x="42" y="151"/>
                      <a:pt x="39" y="152"/>
                      <a:pt x="36" y="155"/>
                    </a:cubicBezTo>
                    <a:lnTo>
                      <a:pt x="27" y="155"/>
                    </a:lnTo>
                    <a:cubicBezTo>
                      <a:pt x="10" y="155"/>
                      <a:pt x="1" y="173"/>
                      <a:pt x="10" y="191"/>
                    </a:cubicBezTo>
                    <a:lnTo>
                      <a:pt x="10" y="200"/>
                    </a:lnTo>
                    <a:cubicBezTo>
                      <a:pt x="10" y="213"/>
                      <a:pt x="19" y="221"/>
                      <a:pt x="31" y="221"/>
                    </a:cubicBezTo>
                    <a:cubicBezTo>
                      <a:pt x="36" y="221"/>
                      <a:pt x="40" y="220"/>
                      <a:pt x="45" y="217"/>
                    </a:cubicBezTo>
                    <a:lnTo>
                      <a:pt x="54" y="217"/>
                    </a:lnTo>
                    <a:cubicBezTo>
                      <a:pt x="72" y="217"/>
                      <a:pt x="81" y="200"/>
                      <a:pt x="81" y="191"/>
                    </a:cubicBezTo>
                    <a:lnTo>
                      <a:pt x="98" y="182"/>
                    </a:lnTo>
                    <a:cubicBezTo>
                      <a:pt x="303" y="120"/>
                      <a:pt x="516" y="75"/>
                      <a:pt x="738" y="49"/>
                    </a:cubicBezTo>
                    <a:cubicBezTo>
                      <a:pt x="747" y="49"/>
                      <a:pt x="765" y="40"/>
                      <a:pt x="765" y="22"/>
                    </a:cubicBezTo>
                    <a:cubicBezTo>
                      <a:pt x="758" y="9"/>
                      <a:pt x="747" y="1"/>
                      <a:pt x="73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2" name="Google Shape;13422;p25"/>
              <p:cNvSpPr/>
              <p:nvPr/>
            </p:nvSpPr>
            <p:spPr>
              <a:xfrm>
                <a:off x="5189200" y="1627375"/>
                <a:ext cx="1757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145" extrusionOk="0">
                    <a:moveTo>
                      <a:pt x="693" y="0"/>
                    </a:moveTo>
                    <a:cubicBezTo>
                      <a:pt x="684" y="0"/>
                      <a:pt x="676" y="0"/>
                      <a:pt x="667" y="9"/>
                    </a:cubicBezTo>
                    <a:lnTo>
                      <a:pt x="658" y="18"/>
                    </a:lnTo>
                    <a:cubicBezTo>
                      <a:pt x="649" y="18"/>
                      <a:pt x="649" y="36"/>
                      <a:pt x="649" y="45"/>
                    </a:cubicBezTo>
                    <a:lnTo>
                      <a:pt x="649" y="18"/>
                    </a:lnTo>
                    <a:cubicBezTo>
                      <a:pt x="640" y="18"/>
                      <a:pt x="640" y="18"/>
                      <a:pt x="640" y="27"/>
                    </a:cubicBezTo>
                    <a:lnTo>
                      <a:pt x="640" y="45"/>
                    </a:lnTo>
                    <a:cubicBezTo>
                      <a:pt x="631" y="54"/>
                      <a:pt x="640" y="62"/>
                      <a:pt x="649" y="71"/>
                    </a:cubicBezTo>
                    <a:lnTo>
                      <a:pt x="640" y="98"/>
                    </a:lnTo>
                    <a:cubicBezTo>
                      <a:pt x="631" y="133"/>
                      <a:pt x="613" y="178"/>
                      <a:pt x="587" y="231"/>
                    </a:cubicBezTo>
                    <a:cubicBezTo>
                      <a:pt x="533" y="356"/>
                      <a:pt x="471" y="480"/>
                      <a:pt x="400" y="595"/>
                    </a:cubicBezTo>
                    <a:cubicBezTo>
                      <a:pt x="320" y="720"/>
                      <a:pt x="240" y="826"/>
                      <a:pt x="160" y="942"/>
                    </a:cubicBezTo>
                    <a:cubicBezTo>
                      <a:pt x="80" y="1031"/>
                      <a:pt x="36" y="1084"/>
                      <a:pt x="36" y="1084"/>
                    </a:cubicBezTo>
                    <a:cubicBezTo>
                      <a:pt x="9" y="1102"/>
                      <a:pt x="1" y="1128"/>
                      <a:pt x="9" y="1137"/>
                    </a:cubicBezTo>
                    <a:cubicBezTo>
                      <a:pt x="15" y="1142"/>
                      <a:pt x="20" y="1144"/>
                      <a:pt x="25" y="1144"/>
                    </a:cubicBezTo>
                    <a:cubicBezTo>
                      <a:pt x="38" y="1144"/>
                      <a:pt x="53" y="1132"/>
                      <a:pt x="72" y="1119"/>
                    </a:cubicBezTo>
                    <a:cubicBezTo>
                      <a:pt x="72" y="1119"/>
                      <a:pt x="125" y="1057"/>
                      <a:pt x="196" y="968"/>
                    </a:cubicBezTo>
                    <a:cubicBezTo>
                      <a:pt x="285" y="862"/>
                      <a:pt x="356" y="737"/>
                      <a:pt x="427" y="622"/>
                    </a:cubicBezTo>
                    <a:cubicBezTo>
                      <a:pt x="498" y="498"/>
                      <a:pt x="560" y="373"/>
                      <a:pt x="613" y="240"/>
                    </a:cubicBezTo>
                    <a:cubicBezTo>
                      <a:pt x="640" y="187"/>
                      <a:pt x="658" y="142"/>
                      <a:pt x="667" y="107"/>
                    </a:cubicBezTo>
                    <a:lnTo>
                      <a:pt x="676" y="80"/>
                    </a:lnTo>
                    <a:cubicBezTo>
                      <a:pt x="693" y="80"/>
                      <a:pt x="702" y="71"/>
                      <a:pt x="702" y="62"/>
                    </a:cubicBezTo>
                    <a:lnTo>
                      <a:pt x="702" y="54"/>
                    </a:lnTo>
                    <a:cubicBezTo>
                      <a:pt x="702" y="45"/>
                      <a:pt x="702" y="36"/>
                      <a:pt x="702" y="36"/>
                    </a:cubicBezTo>
                    <a:lnTo>
                      <a:pt x="69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3" name="Google Shape;13423;p25"/>
              <p:cNvSpPr/>
              <p:nvPr/>
            </p:nvSpPr>
            <p:spPr>
              <a:xfrm>
                <a:off x="5187650" y="1649700"/>
                <a:ext cx="222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889" h="357" extrusionOk="0">
                    <a:moveTo>
                      <a:pt x="858" y="1"/>
                    </a:moveTo>
                    <a:cubicBezTo>
                      <a:pt x="854" y="1"/>
                      <a:pt x="849" y="2"/>
                      <a:pt x="844" y="4"/>
                    </a:cubicBezTo>
                    <a:lnTo>
                      <a:pt x="835" y="4"/>
                    </a:lnTo>
                    <a:cubicBezTo>
                      <a:pt x="826" y="4"/>
                      <a:pt x="817" y="13"/>
                      <a:pt x="817" y="22"/>
                    </a:cubicBezTo>
                    <a:lnTo>
                      <a:pt x="791" y="31"/>
                    </a:lnTo>
                    <a:lnTo>
                      <a:pt x="693" y="49"/>
                    </a:lnTo>
                    <a:cubicBezTo>
                      <a:pt x="622" y="66"/>
                      <a:pt x="515" y="93"/>
                      <a:pt x="418" y="138"/>
                    </a:cubicBezTo>
                    <a:cubicBezTo>
                      <a:pt x="320" y="173"/>
                      <a:pt x="222" y="209"/>
                      <a:pt x="151" y="244"/>
                    </a:cubicBezTo>
                    <a:cubicBezTo>
                      <a:pt x="80" y="280"/>
                      <a:pt x="27" y="297"/>
                      <a:pt x="27" y="297"/>
                    </a:cubicBezTo>
                    <a:cubicBezTo>
                      <a:pt x="9" y="315"/>
                      <a:pt x="0" y="333"/>
                      <a:pt x="9" y="342"/>
                    </a:cubicBezTo>
                    <a:cubicBezTo>
                      <a:pt x="14" y="352"/>
                      <a:pt x="23" y="357"/>
                      <a:pt x="32" y="357"/>
                    </a:cubicBezTo>
                    <a:cubicBezTo>
                      <a:pt x="39" y="357"/>
                      <a:pt x="46" y="354"/>
                      <a:pt x="54" y="351"/>
                    </a:cubicBezTo>
                    <a:cubicBezTo>
                      <a:pt x="54" y="351"/>
                      <a:pt x="98" y="324"/>
                      <a:pt x="160" y="289"/>
                    </a:cubicBezTo>
                    <a:cubicBezTo>
                      <a:pt x="231" y="253"/>
                      <a:pt x="329" y="217"/>
                      <a:pt x="427" y="173"/>
                    </a:cubicBezTo>
                    <a:cubicBezTo>
                      <a:pt x="524" y="138"/>
                      <a:pt x="622" y="111"/>
                      <a:pt x="702" y="84"/>
                    </a:cubicBezTo>
                    <a:cubicBezTo>
                      <a:pt x="738" y="75"/>
                      <a:pt x="764" y="66"/>
                      <a:pt x="791" y="66"/>
                    </a:cubicBezTo>
                    <a:lnTo>
                      <a:pt x="817" y="58"/>
                    </a:lnTo>
                    <a:cubicBezTo>
                      <a:pt x="817" y="66"/>
                      <a:pt x="835" y="75"/>
                      <a:pt x="844" y="75"/>
                    </a:cubicBezTo>
                    <a:lnTo>
                      <a:pt x="853" y="75"/>
                    </a:lnTo>
                    <a:cubicBezTo>
                      <a:pt x="871" y="66"/>
                      <a:pt x="889" y="49"/>
                      <a:pt x="880" y="31"/>
                    </a:cubicBezTo>
                    <a:lnTo>
                      <a:pt x="880" y="22"/>
                    </a:lnTo>
                    <a:cubicBezTo>
                      <a:pt x="880" y="9"/>
                      <a:pt x="870" y="1"/>
                      <a:pt x="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4" name="Google Shape;13424;p25"/>
              <p:cNvSpPr/>
              <p:nvPr/>
            </p:nvSpPr>
            <p:spPr>
              <a:xfrm>
                <a:off x="5190300" y="1659425"/>
                <a:ext cx="23800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519" extrusionOk="0">
                    <a:moveTo>
                      <a:pt x="26" y="0"/>
                    </a:moveTo>
                    <a:cubicBezTo>
                      <a:pt x="14" y="0"/>
                      <a:pt x="6" y="5"/>
                      <a:pt x="1" y="15"/>
                    </a:cubicBezTo>
                    <a:cubicBezTo>
                      <a:pt x="1" y="24"/>
                      <a:pt x="10" y="42"/>
                      <a:pt x="36" y="51"/>
                    </a:cubicBezTo>
                    <a:cubicBezTo>
                      <a:pt x="36" y="51"/>
                      <a:pt x="90" y="68"/>
                      <a:pt x="179" y="104"/>
                    </a:cubicBezTo>
                    <a:cubicBezTo>
                      <a:pt x="276" y="148"/>
                      <a:pt x="374" y="193"/>
                      <a:pt x="481" y="237"/>
                    </a:cubicBezTo>
                    <a:cubicBezTo>
                      <a:pt x="587" y="290"/>
                      <a:pt x="685" y="352"/>
                      <a:pt x="765" y="397"/>
                    </a:cubicBezTo>
                    <a:cubicBezTo>
                      <a:pt x="800" y="424"/>
                      <a:pt x="836" y="441"/>
                      <a:pt x="854" y="459"/>
                    </a:cubicBezTo>
                    <a:lnTo>
                      <a:pt x="880" y="477"/>
                    </a:lnTo>
                    <a:cubicBezTo>
                      <a:pt x="880" y="486"/>
                      <a:pt x="880" y="495"/>
                      <a:pt x="889" y="503"/>
                    </a:cubicBezTo>
                    <a:lnTo>
                      <a:pt x="898" y="512"/>
                    </a:lnTo>
                    <a:cubicBezTo>
                      <a:pt x="905" y="516"/>
                      <a:pt x="913" y="518"/>
                      <a:pt x="919" y="518"/>
                    </a:cubicBezTo>
                    <a:cubicBezTo>
                      <a:pt x="929" y="518"/>
                      <a:pt x="937" y="514"/>
                      <a:pt x="942" y="503"/>
                    </a:cubicBezTo>
                    <a:cubicBezTo>
                      <a:pt x="951" y="486"/>
                      <a:pt x="951" y="468"/>
                      <a:pt x="933" y="459"/>
                    </a:cubicBezTo>
                    <a:lnTo>
                      <a:pt x="925" y="450"/>
                    </a:lnTo>
                    <a:lnTo>
                      <a:pt x="898" y="450"/>
                    </a:lnTo>
                    <a:lnTo>
                      <a:pt x="871" y="432"/>
                    </a:lnTo>
                    <a:lnTo>
                      <a:pt x="783" y="370"/>
                    </a:lnTo>
                    <a:cubicBezTo>
                      <a:pt x="703" y="326"/>
                      <a:pt x="605" y="264"/>
                      <a:pt x="498" y="201"/>
                    </a:cubicBezTo>
                    <a:cubicBezTo>
                      <a:pt x="392" y="148"/>
                      <a:pt x="276" y="95"/>
                      <a:pt x="196" y="59"/>
                    </a:cubicBezTo>
                    <a:cubicBezTo>
                      <a:pt x="107" y="24"/>
                      <a:pt x="54" y="6"/>
                      <a:pt x="54" y="6"/>
                    </a:cubicBezTo>
                    <a:cubicBezTo>
                      <a:pt x="43" y="2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5" name="Google Shape;13425;p25"/>
              <p:cNvSpPr/>
              <p:nvPr/>
            </p:nvSpPr>
            <p:spPr>
              <a:xfrm>
                <a:off x="5181650" y="1660400"/>
                <a:ext cx="38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03" extrusionOk="0">
                    <a:moveTo>
                      <a:pt x="94" y="1"/>
                    </a:moveTo>
                    <a:cubicBezTo>
                      <a:pt x="85" y="1"/>
                      <a:pt x="70" y="24"/>
                      <a:pt x="63" y="47"/>
                    </a:cubicBezTo>
                    <a:cubicBezTo>
                      <a:pt x="54" y="65"/>
                      <a:pt x="54" y="83"/>
                      <a:pt x="54" y="100"/>
                    </a:cubicBezTo>
                    <a:cubicBezTo>
                      <a:pt x="45" y="136"/>
                      <a:pt x="36" y="180"/>
                      <a:pt x="27" y="234"/>
                    </a:cubicBezTo>
                    <a:cubicBezTo>
                      <a:pt x="9" y="376"/>
                      <a:pt x="1" y="518"/>
                      <a:pt x="1" y="651"/>
                    </a:cubicBezTo>
                    <a:cubicBezTo>
                      <a:pt x="9" y="793"/>
                      <a:pt x="27" y="935"/>
                      <a:pt x="54" y="1068"/>
                    </a:cubicBezTo>
                    <a:cubicBezTo>
                      <a:pt x="72" y="1122"/>
                      <a:pt x="80" y="1175"/>
                      <a:pt x="89" y="1202"/>
                    </a:cubicBezTo>
                    <a:lnTo>
                      <a:pt x="89" y="1219"/>
                    </a:lnTo>
                    <a:lnTo>
                      <a:pt x="89" y="1228"/>
                    </a:lnTo>
                    <a:lnTo>
                      <a:pt x="89" y="1237"/>
                    </a:lnTo>
                    <a:cubicBezTo>
                      <a:pt x="80" y="1246"/>
                      <a:pt x="72" y="1255"/>
                      <a:pt x="80" y="1264"/>
                    </a:cubicBezTo>
                    <a:lnTo>
                      <a:pt x="80" y="1282"/>
                    </a:lnTo>
                    <a:cubicBezTo>
                      <a:pt x="80" y="1295"/>
                      <a:pt x="90" y="1303"/>
                      <a:pt x="102" y="1303"/>
                    </a:cubicBezTo>
                    <a:cubicBezTo>
                      <a:pt x="106" y="1303"/>
                      <a:pt x="111" y="1302"/>
                      <a:pt x="116" y="1299"/>
                    </a:cubicBezTo>
                    <a:lnTo>
                      <a:pt x="125" y="1299"/>
                    </a:lnTo>
                    <a:cubicBezTo>
                      <a:pt x="143" y="1290"/>
                      <a:pt x="152" y="1273"/>
                      <a:pt x="143" y="1264"/>
                    </a:cubicBezTo>
                    <a:lnTo>
                      <a:pt x="143" y="1246"/>
                    </a:lnTo>
                    <a:cubicBezTo>
                      <a:pt x="143" y="1237"/>
                      <a:pt x="134" y="1228"/>
                      <a:pt x="125" y="1228"/>
                    </a:cubicBezTo>
                    <a:lnTo>
                      <a:pt x="116" y="1193"/>
                    </a:lnTo>
                    <a:cubicBezTo>
                      <a:pt x="107" y="1166"/>
                      <a:pt x="98" y="1122"/>
                      <a:pt x="89" y="1060"/>
                    </a:cubicBezTo>
                    <a:cubicBezTo>
                      <a:pt x="63" y="926"/>
                      <a:pt x="45" y="793"/>
                      <a:pt x="45" y="651"/>
                    </a:cubicBezTo>
                    <a:cubicBezTo>
                      <a:pt x="45" y="518"/>
                      <a:pt x="54" y="385"/>
                      <a:pt x="72" y="242"/>
                    </a:cubicBezTo>
                    <a:cubicBezTo>
                      <a:pt x="80" y="189"/>
                      <a:pt x="89" y="145"/>
                      <a:pt x="98" y="109"/>
                    </a:cubicBezTo>
                    <a:cubicBezTo>
                      <a:pt x="116" y="83"/>
                      <a:pt x="116" y="65"/>
                      <a:pt x="116" y="65"/>
                    </a:cubicBezTo>
                    <a:cubicBezTo>
                      <a:pt x="125" y="29"/>
                      <a:pt x="116" y="3"/>
                      <a:pt x="98" y="3"/>
                    </a:cubicBezTo>
                    <a:cubicBezTo>
                      <a:pt x="97" y="1"/>
                      <a:pt x="96" y="1"/>
                      <a:pt x="9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6" name="Google Shape;13426;p25"/>
              <p:cNvSpPr/>
              <p:nvPr/>
            </p:nvSpPr>
            <p:spPr>
              <a:xfrm>
                <a:off x="5184325" y="1659575"/>
                <a:ext cx="38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786" extrusionOk="0">
                    <a:moveTo>
                      <a:pt x="53" y="0"/>
                    </a:moveTo>
                    <a:cubicBezTo>
                      <a:pt x="36" y="0"/>
                      <a:pt x="27" y="9"/>
                      <a:pt x="27" y="27"/>
                    </a:cubicBezTo>
                    <a:cubicBezTo>
                      <a:pt x="0" y="249"/>
                      <a:pt x="27" y="480"/>
                      <a:pt x="89" y="702"/>
                    </a:cubicBezTo>
                    <a:lnTo>
                      <a:pt x="89" y="720"/>
                    </a:lnTo>
                    <a:cubicBezTo>
                      <a:pt x="80" y="728"/>
                      <a:pt x="80" y="737"/>
                      <a:pt x="80" y="746"/>
                    </a:cubicBezTo>
                    <a:lnTo>
                      <a:pt x="80" y="764"/>
                    </a:lnTo>
                    <a:cubicBezTo>
                      <a:pt x="80" y="777"/>
                      <a:pt x="90" y="785"/>
                      <a:pt x="102" y="785"/>
                    </a:cubicBezTo>
                    <a:cubicBezTo>
                      <a:pt x="106" y="785"/>
                      <a:pt x="111" y="784"/>
                      <a:pt x="116" y="782"/>
                    </a:cubicBezTo>
                    <a:lnTo>
                      <a:pt x="124" y="782"/>
                    </a:lnTo>
                    <a:cubicBezTo>
                      <a:pt x="142" y="782"/>
                      <a:pt x="151" y="764"/>
                      <a:pt x="142" y="746"/>
                    </a:cubicBezTo>
                    <a:lnTo>
                      <a:pt x="142" y="737"/>
                    </a:lnTo>
                    <a:cubicBezTo>
                      <a:pt x="142" y="720"/>
                      <a:pt x="124" y="711"/>
                      <a:pt x="116" y="711"/>
                    </a:cubicBezTo>
                    <a:lnTo>
                      <a:pt x="116" y="702"/>
                    </a:lnTo>
                    <a:cubicBezTo>
                      <a:pt x="62" y="480"/>
                      <a:pt x="45" y="258"/>
                      <a:pt x="80" y="36"/>
                    </a:cubicBezTo>
                    <a:cubicBezTo>
                      <a:pt x="80" y="18"/>
                      <a:pt x="71" y="0"/>
                      <a:pt x="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7" name="Google Shape;13427;p25"/>
              <p:cNvSpPr/>
              <p:nvPr/>
            </p:nvSpPr>
            <p:spPr>
              <a:xfrm>
                <a:off x="5187425" y="1661350"/>
                <a:ext cx="20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402" extrusionOk="0">
                    <a:moveTo>
                      <a:pt x="18" y="0"/>
                    </a:moveTo>
                    <a:cubicBezTo>
                      <a:pt x="9" y="0"/>
                      <a:pt x="0" y="36"/>
                      <a:pt x="9" y="71"/>
                    </a:cubicBezTo>
                    <a:cubicBezTo>
                      <a:pt x="18" y="98"/>
                      <a:pt x="27" y="116"/>
                      <a:pt x="27" y="133"/>
                    </a:cubicBezTo>
                    <a:cubicBezTo>
                      <a:pt x="45" y="178"/>
                      <a:pt x="63" y="231"/>
                      <a:pt x="80" y="302"/>
                    </a:cubicBezTo>
                    <a:cubicBezTo>
                      <a:pt x="143" y="462"/>
                      <a:pt x="222" y="622"/>
                      <a:pt x="302" y="773"/>
                    </a:cubicBezTo>
                    <a:cubicBezTo>
                      <a:pt x="391" y="924"/>
                      <a:pt x="489" y="1066"/>
                      <a:pt x="604" y="1199"/>
                    </a:cubicBezTo>
                    <a:cubicBezTo>
                      <a:pt x="640" y="1252"/>
                      <a:pt x="684" y="1297"/>
                      <a:pt x="711" y="1324"/>
                    </a:cubicBezTo>
                    <a:lnTo>
                      <a:pt x="738" y="1350"/>
                    </a:lnTo>
                    <a:cubicBezTo>
                      <a:pt x="729" y="1359"/>
                      <a:pt x="729" y="1377"/>
                      <a:pt x="738" y="1386"/>
                    </a:cubicBezTo>
                    <a:lnTo>
                      <a:pt x="747" y="1395"/>
                    </a:lnTo>
                    <a:cubicBezTo>
                      <a:pt x="751" y="1399"/>
                      <a:pt x="758" y="1401"/>
                      <a:pt x="765" y="1401"/>
                    </a:cubicBezTo>
                    <a:cubicBezTo>
                      <a:pt x="773" y="1401"/>
                      <a:pt x="782" y="1399"/>
                      <a:pt x="791" y="1395"/>
                    </a:cubicBezTo>
                    <a:lnTo>
                      <a:pt x="791" y="1386"/>
                    </a:lnTo>
                    <a:cubicBezTo>
                      <a:pt x="809" y="1377"/>
                      <a:pt x="809" y="1359"/>
                      <a:pt x="791" y="1341"/>
                    </a:cubicBezTo>
                    <a:lnTo>
                      <a:pt x="782" y="1332"/>
                    </a:lnTo>
                    <a:lnTo>
                      <a:pt x="755" y="1332"/>
                    </a:lnTo>
                    <a:lnTo>
                      <a:pt x="729" y="1306"/>
                    </a:lnTo>
                    <a:cubicBezTo>
                      <a:pt x="702" y="1279"/>
                      <a:pt x="667" y="1235"/>
                      <a:pt x="622" y="1181"/>
                    </a:cubicBezTo>
                    <a:cubicBezTo>
                      <a:pt x="409" y="906"/>
                      <a:pt x="240" y="604"/>
                      <a:pt x="134" y="284"/>
                    </a:cubicBezTo>
                    <a:cubicBezTo>
                      <a:pt x="107" y="213"/>
                      <a:pt x="98" y="160"/>
                      <a:pt x="80" y="124"/>
                    </a:cubicBezTo>
                    <a:cubicBezTo>
                      <a:pt x="63" y="80"/>
                      <a:pt x="63" y="62"/>
                      <a:pt x="63" y="62"/>
                    </a:cubicBezTo>
                    <a:cubicBezTo>
                      <a:pt x="54" y="27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8" name="Google Shape;13428;p25"/>
              <p:cNvSpPr/>
              <p:nvPr/>
            </p:nvSpPr>
            <p:spPr>
              <a:xfrm>
                <a:off x="5169000" y="1659875"/>
                <a:ext cx="117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27" extrusionOk="0">
                    <a:moveTo>
                      <a:pt x="445" y="0"/>
                    </a:moveTo>
                    <a:cubicBezTo>
                      <a:pt x="440" y="0"/>
                      <a:pt x="434" y="2"/>
                      <a:pt x="427" y="6"/>
                    </a:cubicBezTo>
                    <a:cubicBezTo>
                      <a:pt x="284" y="86"/>
                      <a:pt x="160" y="201"/>
                      <a:pt x="62" y="343"/>
                    </a:cubicBezTo>
                    <a:lnTo>
                      <a:pt x="54" y="361"/>
                    </a:lnTo>
                    <a:cubicBezTo>
                      <a:pt x="45" y="361"/>
                      <a:pt x="27" y="361"/>
                      <a:pt x="27" y="370"/>
                    </a:cubicBezTo>
                    <a:lnTo>
                      <a:pt x="18" y="379"/>
                    </a:lnTo>
                    <a:cubicBezTo>
                      <a:pt x="0" y="397"/>
                      <a:pt x="9" y="414"/>
                      <a:pt x="27" y="423"/>
                    </a:cubicBezTo>
                    <a:lnTo>
                      <a:pt x="36" y="423"/>
                    </a:lnTo>
                    <a:cubicBezTo>
                      <a:pt x="38" y="426"/>
                      <a:pt x="43" y="427"/>
                      <a:pt x="47" y="427"/>
                    </a:cubicBezTo>
                    <a:cubicBezTo>
                      <a:pt x="58" y="427"/>
                      <a:pt x="71" y="421"/>
                      <a:pt x="71" y="414"/>
                    </a:cubicBezTo>
                    <a:lnTo>
                      <a:pt x="71" y="406"/>
                    </a:lnTo>
                    <a:cubicBezTo>
                      <a:pt x="80" y="397"/>
                      <a:pt x="80" y="388"/>
                      <a:pt x="80" y="379"/>
                    </a:cubicBezTo>
                    <a:lnTo>
                      <a:pt x="89" y="361"/>
                    </a:lnTo>
                    <a:cubicBezTo>
                      <a:pt x="187" y="228"/>
                      <a:pt x="311" y="121"/>
                      <a:pt x="453" y="50"/>
                    </a:cubicBezTo>
                    <a:cubicBezTo>
                      <a:pt x="462" y="41"/>
                      <a:pt x="471" y="24"/>
                      <a:pt x="462" y="15"/>
                    </a:cubicBezTo>
                    <a:cubicBezTo>
                      <a:pt x="457" y="4"/>
                      <a:pt x="452" y="0"/>
                      <a:pt x="4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9" name="Google Shape;13429;p25"/>
              <p:cNvSpPr/>
              <p:nvPr/>
            </p:nvSpPr>
            <p:spPr>
              <a:xfrm>
                <a:off x="5186525" y="1645875"/>
                <a:ext cx="53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0" extrusionOk="0">
                    <a:moveTo>
                      <a:pt x="175" y="0"/>
                    </a:moveTo>
                    <a:cubicBezTo>
                      <a:pt x="165" y="0"/>
                      <a:pt x="157" y="5"/>
                      <a:pt x="152" y="15"/>
                    </a:cubicBezTo>
                    <a:lnTo>
                      <a:pt x="143" y="24"/>
                    </a:lnTo>
                    <a:cubicBezTo>
                      <a:pt x="134" y="33"/>
                      <a:pt x="134" y="51"/>
                      <a:pt x="143" y="60"/>
                    </a:cubicBezTo>
                    <a:lnTo>
                      <a:pt x="125" y="77"/>
                    </a:lnTo>
                    <a:cubicBezTo>
                      <a:pt x="54" y="184"/>
                      <a:pt x="10" y="308"/>
                      <a:pt x="1" y="442"/>
                    </a:cubicBezTo>
                    <a:cubicBezTo>
                      <a:pt x="1" y="450"/>
                      <a:pt x="19" y="459"/>
                      <a:pt x="28" y="459"/>
                    </a:cubicBezTo>
                    <a:cubicBezTo>
                      <a:pt x="45" y="459"/>
                      <a:pt x="54" y="450"/>
                      <a:pt x="54" y="442"/>
                    </a:cubicBezTo>
                    <a:cubicBezTo>
                      <a:pt x="54" y="317"/>
                      <a:pt x="90" y="193"/>
                      <a:pt x="152" y="86"/>
                    </a:cubicBezTo>
                    <a:lnTo>
                      <a:pt x="161" y="77"/>
                    </a:lnTo>
                    <a:cubicBezTo>
                      <a:pt x="170" y="77"/>
                      <a:pt x="187" y="77"/>
                      <a:pt x="196" y="68"/>
                    </a:cubicBezTo>
                    <a:lnTo>
                      <a:pt x="205" y="60"/>
                    </a:lnTo>
                    <a:cubicBezTo>
                      <a:pt x="214" y="42"/>
                      <a:pt x="214" y="24"/>
                      <a:pt x="205" y="15"/>
                    </a:cubicBezTo>
                    <a:lnTo>
                      <a:pt x="196" y="6"/>
                    </a:lnTo>
                    <a:cubicBezTo>
                      <a:pt x="189" y="3"/>
                      <a:pt x="18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0" name="Google Shape;13430;p25"/>
              <p:cNvSpPr/>
              <p:nvPr/>
            </p:nvSpPr>
            <p:spPr>
              <a:xfrm>
                <a:off x="5181875" y="1640100"/>
                <a:ext cx="467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614" extrusionOk="0">
                    <a:moveTo>
                      <a:pt x="48" y="1"/>
                    </a:moveTo>
                    <a:cubicBezTo>
                      <a:pt x="42" y="1"/>
                      <a:pt x="34" y="3"/>
                      <a:pt x="27" y="6"/>
                    </a:cubicBezTo>
                    <a:lnTo>
                      <a:pt x="18" y="6"/>
                    </a:lnTo>
                    <a:cubicBezTo>
                      <a:pt x="9" y="15"/>
                      <a:pt x="0" y="33"/>
                      <a:pt x="9" y="42"/>
                    </a:cubicBezTo>
                    <a:lnTo>
                      <a:pt x="9" y="60"/>
                    </a:lnTo>
                    <a:cubicBezTo>
                      <a:pt x="18" y="69"/>
                      <a:pt x="27" y="77"/>
                      <a:pt x="45" y="77"/>
                    </a:cubicBezTo>
                    <a:lnTo>
                      <a:pt x="54" y="86"/>
                    </a:lnTo>
                    <a:cubicBezTo>
                      <a:pt x="80" y="166"/>
                      <a:pt x="107" y="255"/>
                      <a:pt x="116" y="335"/>
                    </a:cubicBezTo>
                    <a:cubicBezTo>
                      <a:pt x="134" y="415"/>
                      <a:pt x="143" y="504"/>
                      <a:pt x="134" y="584"/>
                    </a:cubicBezTo>
                    <a:cubicBezTo>
                      <a:pt x="134" y="593"/>
                      <a:pt x="143" y="610"/>
                      <a:pt x="151" y="610"/>
                    </a:cubicBezTo>
                    <a:cubicBezTo>
                      <a:pt x="156" y="613"/>
                      <a:pt x="160" y="614"/>
                      <a:pt x="164" y="614"/>
                    </a:cubicBezTo>
                    <a:cubicBezTo>
                      <a:pt x="174" y="614"/>
                      <a:pt x="180" y="606"/>
                      <a:pt x="187" y="593"/>
                    </a:cubicBezTo>
                    <a:cubicBezTo>
                      <a:pt x="187" y="504"/>
                      <a:pt x="178" y="415"/>
                      <a:pt x="160" y="326"/>
                    </a:cubicBezTo>
                    <a:cubicBezTo>
                      <a:pt x="143" y="246"/>
                      <a:pt x="116" y="157"/>
                      <a:pt x="80" y="77"/>
                    </a:cubicBezTo>
                    <a:lnTo>
                      <a:pt x="71" y="60"/>
                    </a:lnTo>
                    <a:cubicBezTo>
                      <a:pt x="80" y="51"/>
                      <a:pt x="80" y="42"/>
                      <a:pt x="71" y="33"/>
                    </a:cubicBezTo>
                    <a:lnTo>
                      <a:pt x="71" y="15"/>
                    </a:lnTo>
                    <a:cubicBezTo>
                      <a:pt x="66" y="5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1" name="Google Shape;13431;p25"/>
              <p:cNvSpPr/>
              <p:nvPr/>
            </p:nvSpPr>
            <p:spPr>
              <a:xfrm>
                <a:off x="5174100" y="1658150"/>
                <a:ext cx="113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0" extrusionOk="0">
                    <a:moveTo>
                      <a:pt x="423" y="0"/>
                    </a:moveTo>
                    <a:cubicBezTo>
                      <a:pt x="419" y="0"/>
                      <a:pt x="414" y="1"/>
                      <a:pt x="409" y="4"/>
                    </a:cubicBezTo>
                    <a:cubicBezTo>
                      <a:pt x="347" y="57"/>
                      <a:pt x="276" y="119"/>
                      <a:pt x="223" y="181"/>
                    </a:cubicBezTo>
                    <a:cubicBezTo>
                      <a:pt x="160" y="244"/>
                      <a:pt x="107" y="315"/>
                      <a:pt x="63" y="386"/>
                    </a:cubicBezTo>
                    <a:lnTo>
                      <a:pt x="54" y="403"/>
                    </a:lnTo>
                    <a:cubicBezTo>
                      <a:pt x="36" y="403"/>
                      <a:pt x="27" y="403"/>
                      <a:pt x="18" y="421"/>
                    </a:cubicBezTo>
                    <a:lnTo>
                      <a:pt x="9" y="430"/>
                    </a:lnTo>
                    <a:cubicBezTo>
                      <a:pt x="1" y="439"/>
                      <a:pt x="9" y="466"/>
                      <a:pt x="27" y="466"/>
                    </a:cubicBezTo>
                    <a:lnTo>
                      <a:pt x="36" y="466"/>
                    </a:lnTo>
                    <a:cubicBezTo>
                      <a:pt x="41" y="468"/>
                      <a:pt x="46" y="469"/>
                      <a:pt x="51" y="469"/>
                    </a:cubicBezTo>
                    <a:cubicBezTo>
                      <a:pt x="63" y="469"/>
                      <a:pt x="72" y="463"/>
                      <a:pt x="72" y="457"/>
                    </a:cubicBezTo>
                    <a:lnTo>
                      <a:pt x="72" y="448"/>
                    </a:lnTo>
                    <a:cubicBezTo>
                      <a:pt x="80" y="439"/>
                      <a:pt x="80" y="430"/>
                      <a:pt x="80" y="412"/>
                    </a:cubicBezTo>
                    <a:lnTo>
                      <a:pt x="89" y="403"/>
                    </a:lnTo>
                    <a:cubicBezTo>
                      <a:pt x="134" y="332"/>
                      <a:pt x="196" y="270"/>
                      <a:pt x="258" y="208"/>
                    </a:cubicBezTo>
                    <a:cubicBezTo>
                      <a:pt x="311" y="155"/>
                      <a:pt x="382" y="93"/>
                      <a:pt x="445" y="48"/>
                    </a:cubicBezTo>
                    <a:cubicBezTo>
                      <a:pt x="454" y="39"/>
                      <a:pt x="454" y="22"/>
                      <a:pt x="445" y="13"/>
                    </a:cubicBezTo>
                    <a:cubicBezTo>
                      <a:pt x="438" y="6"/>
                      <a:pt x="432" y="0"/>
                      <a:pt x="4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2" name="Google Shape;13432;p25"/>
              <p:cNvSpPr/>
              <p:nvPr/>
            </p:nvSpPr>
            <p:spPr>
              <a:xfrm>
                <a:off x="5190750" y="1656900"/>
                <a:ext cx="12475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99" extrusionOk="0">
                    <a:moveTo>
                      <a:pt x="463" y="1"/>
                    </a:moveTo>
                    <a:cubicBezTo>
                      <a:pt x="445" y="1"/>
                      <a:pt x="436" y="9"/>
                      <a:pt x="427" y="18"/>
                    </a:cubicBezTo>
                    <a:lnTo>
                      <a:pt x="409" y="18"/>
                    </a:lnTo>
                    <a:cubicBezTo>
                      <a:pt x="368" y="12"/>
                      <a:pt x="324" y="9"/>
                      <a:pt x="280" y="9"/>
                    </a:cubicBezTo>
                    <a:cubicBezTo>
                      <a:pt x="192" y="9"/>
                      <a:pt x="101" y="21"/>
                      <a:pt x="18" y="45"/>
                    </a:cubicBezTo>
                    <a:cubicBezTo>
                      <a:pt x="1" y="45"/>
                      <a:pt x="1" y="63"/>
                      <a:pt x="1" y="80"/>
                    </a:cubicBezTo>
                    <a:cubicBezTo>
                      <a:pt x="10" y="89"/>
                      <a:pt x="18" y="98"/>
                      <a:pt x="27" y="98"/>
                    </a:cubicBezTo>
                    <a:cubicBezTo>
                      <a:pt x="131" y="61"/>
                      <a:pt x="241" y="43"/>
                      <a:pt x="346" y="43"/>
                    </a:cubicBezTo>
                    <a:cubicBezTo>
                      <a:pt x="368" y="43"/>
                      <a:pt x="389" y="43"/>
                      <a:pt x="409" y="45"/>
                    </a:cubicBezTo>
                    <a:lnTo>
                      <a:pt x="427" y="45"/>
                    </a:lnTo>
                    <a:cubicBezTo>
                      <a:pt x="427" y="63"/>
                      <a:pt x="436" y="72"/>
                      <a:pt x="454" y="72"/>
                    </a:cubicBezTo>
                    <a:lnTo>
                      <a:pt x="463" y="72"/>
                    </a:lnTo>
                    <a:cubicBezTo>
                      <a:pt x="480" y="72"/>
                      <a:pt x="498" y="63"/>
                      <a:pt x="498" y="45"/>
                    </a:cubicBezTo>
                    <a:lnTo>
                      <a:pt x="498" y="36"/>
                    </a:lnTo>
                    <a:cubicBezTo>
                      <a:pt x="498" y="18"/>
                      <a:pt x="489" y="9"/>
                      <a:pt x="4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3" name="Google Shape;13433;p25"/>
              <p:cNvSpPr/>
              <p:nvPr/>
            </p:nvSpPr>
            <p:spPr>
              <a:xfrm>
                <a:off x="5188100" y="1659250"/>
                <a:ext cx="535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0" extrusionOk="0">
                    <a:moveTo>
                      <a:pt x="36" y="1"/>
                    </a:moveTo>
                    <a:cubicBezTo>
                      <a:pt x="30" y="1"/>
                      <a:pt x="22" y="7"/>
                      <a:pt x="9" y="13"/>
                    </a:cubicBezTo>
                    <a:cubicBezTo>
                      <a:pt x="0" y="22"/>
                      <a:pt x="0" y="40"/>
                      <a:pt x="0" y="40"/>
                    </a:cubicBezTo>
                    <a:cubicBezTo>
                      <a:pt x="71" y="102"/>
                      <a:pt x="116" y="182"/>
                      <a:pt x="151" y="271"/>
                    </a:cubicBezTo>
                    <a:lnTo>
                      <a:pt x="151" y="288"/>
                    </a:lnTo>
                    <a:cubicBezTo>
                      <a:pt x="142" y="297"/>
                      <a:pt x="133" y="306"/>
                      <a:pt x="133" y="324"/>
                    </a:cubicBezTo>
                    <a:lnTo>
                      <a:pt x="133" y="333"/>
                    </a:lnTo>
                    <a:cubicBezTo>
                      <a:pt x="142" y="351"/>
                      <a:pt x="160" y="359"/>
                      <a:pt x="169" y="359"/>
                    </a:cubicBezTo>
                    <a:lnTo>
                      <a:pt x="187" y="359"/>
                    </a:lnTo>
                    <a:cubicBezTo>
                      <a:pt x="195" y="351"/>
                      <a:pt x="213" y="333"/>
                      <a:pt x="204" y="315"/>
                    </a:cubicBezTo>
                    <a:lnTo>
                      <a:pt x="204" y="306"/>
                    </a:lnTo>
                    <a:cubicBezTo>
                      <a:pt x="204" y="288"/>
                      <a:pt x="187" y="280"/>
                      <a:pt x="178" y="280"/>
                    </a:cubicBezTo>
                    <a:lnTo>
                      <a:pt x="178" y="262"/>
                    </a:lnTo>
                    <a:cubicBezTo>
                      <a:pt x="151" y="164"/>
                      <a:pt x="107" y="75"/>
                      <a:pt x="45" y="4"/>
                    </a:cubicBezTo>
                    <a:cubicBezTo>
                      <a:pt x="42" y="2"/>
                      <a:pt x="39" y="1"/>
                      <a:pt x="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4" name="Google Shape;13434;p25"/>
              <p:cNvSpPr/>
              <p:nvPr/>
            </p:nvSpPr>
            <p:spPr>
              <a:xfrm>
                <a:off x="5186325" y="1662450"/>
                <a:ext cx="188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737" extrusionOk="0">
                    <a:moveTo>
                      <a:pt x="18" y="1"/>
                    </a:moveTo>
                    <a:cubicBezTo>
                      <a:pt x="9" y="1"/>
                      <a:pt x="0" y="36"/>
                      <a:pt x="9" y="80"/>
                    </a:cubicBezTo>
                    <a:cubicBezTo>
                      <a:pt x="9" y="80"/>
                      <a:pt x="9" y="107"/>
                      <a:pt x="27" y="160"/>
                    </a:cubicBezTo>
                    <a:cubicBezTo>
                      <a:pt x="36" y="205"/>
                      <a:pt x="44" y="276"/>
                      <a:pt x="71" y="356"/>
                    </a:cubicBezTo>
                    <a:cubicBezTo>
                      <a:pt x="178" y="747"/>
                      <a:pt x="338" y="1129"/>
                      <a:pt x="551" y="1475"/>
                    </a:cubicBezTo>
                    <a:cubicBezTo>
                      <a:pt x="595" y="1546"/>
                      <a:pt x="640" y="1608"/>
                      <a:pt x="666" y="1644"/>
                    </a:cubicBezTo>
                    <a:lnTo>
                      <a:pt x="684" y="1679"/>
                    </a:lnTo>
                    <a:cubicBezTo>
                      <a:pt x="675" y="1688"/>
                      <a:pt x="675" y="1697"/>
                      <a:pt x="684" y="1715"/>
                    </a:cubicBezTo>
                    <a:lnTo>
                      <a:pt x="693" y="1724"/>
                    </a:lnTo>
                    <a:cubicBezTo>
                      <a:pt x="699" y="1730"/>
                      <a:pt x="710" y="1736"/>
                      <a:pt x="722" y="1736"/>
                    </a:cubicBezTo>
                    <a:cubicBezTo>
                      <a:pt x="727" y="1736"/>
                      <a:pt x="732" y="1735"/>
                      <a:pt x="737" y="1732"/>
                    </a:cubicBezTo>
                    <a:lnTo>
                      <a:pt x="746" y="1724"/>
                    </a:lnTo>
                    <a:cubicBezTo>
                      <a:pt x="755" y="1715"/>
                      <a:pt x="755" y="1697"/>
                      <a:pt x="746" y="1679"/>
                    </a:cubicBezTo>
                    <a:lnTo>
                      <a:pt x="737" y="1670"/>
                    </a:lnTo>
                    <a:cubicBezTo>
                      <a:pt x="728" y="1661"/>
                      <a:pt x="719" y="1661"/>
                      <a:pt x="711" y="1661"/>
                    </a:cubicBezTo>
                    <a:lnTo>
                      <a:pt x="693" y="1635"/>
                    </a:lnTo>
                    <a:cubicBezTo>
                      <a:pt x="657" y="1590"/>
                      <a:pt x="622" y="1537"/>
                      <a:pt x="577" y="1466"/>
                    </a:cubicBezTo>
                    <a:cubicBezTo>
                      <a:pt x="533" y="1395"/>
                      <a:pt x="489" y="1306"/>
                      <a:pt x="444" y="1217"/>
                    </a:cubicBezTo>
                    <a:cubicBezTo>
                      <a:pt x="400" y="1120"/>
                      <a:pt x="346" y="1022"/>
                      <a:pt x="311" y="915"/>
                    </a:cubicBezTo>
                    <a:cubicBezTo>
                      <a:pt x="231" y="729"/>
                      <a:pt x="169" y="542"/>
                      <a:pt x="116" y="347"/>
                    </a:cubicBezTo>
                    <a:cubicBezTo>
                      <a:pt x="98" y="258"/>
                      <a:pt x="89" y="196"/>
                      <a:pt x="71" y="152"/>
                    </a:cubicBezTo>
                    <a:cubicBezTo>
                      <a:pt x="53" y="107"/>
                      <a:pt x="53" y="72"/>
                      <a:pt x="53" y="72"/>
                    </a:cubicBezTo>
                    <a:cubicBezTo>
                      <a:pt x="53" y="36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5" name="Google Shape;13435;p25"/>
              <p:cNvSpPr/>
              <p:nvPr/>
            </p:nvSpPr>
            <p:spPr>
              <a:xfrm>
                <a:off x="5152350" y="1656875"/>
                <a:ext cx="30650" cy="301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205" extrusionOk="0">
                    <a:moveTo>
                      <a:pt x="1205" y="1"/>
                    </a:moveTo>
                    <a:cubicBezTo>
                      <a:pt x="1190" y="1"/>
                      <a:pt x="1168" y="8"/>
                      <a:pt x="1146" y="19"/>
                    </a:cubicBezTo>
                    <a:cubicBezTo>
                      <a:pt x="1146" y="19"/>
                      <a:pt x="1119" y="28"/>
                      <a:pt x="1084" y="46"/>
                    </a:cubicBezTo>
                    <a:lnTo>
                      <a:pt x="1013" y="81"/>
                    </a:lnTo>
                    <a:lnTo>
                      <a:pt x="924" y="135"/>
                    </a:lnTo>
                    <a:cubicBezTo>
                      <a:pt x="675" y="295"/>
                      <a:pt x="462" y="490"/>
                      <a:pt x="293" y="721"/>
                    </a:cubicBezTo>
                    <a:cubicBezTo>
                      <a:pt x="240" y="792"/>
                      <a:pt x="187" y="863"/>
                      <a:pt x="142" y="943"/>
                    </a:cubicBezTo>
                    <a:cubicBezTo>
                      <a:pt x="107" y="1005"/>
                      <a:pt x="80" y="1058"/>
                      <a:pt x="62" y="1103"/>
                    </a:cubicBezTo>
                    <a:lnTo>
                      <a:pt x="45" y="1138"/>
                    </a:lnTo>
                    <a:cubicBezTo>
                      <a:pt x="27" y="1138"/>
                      <a:pt x="18" y="1138"/>
                      <a:pt x="9" y="1156"/>
                    </a:cubicBezTo>
                    <a:lnTo>
                      <a:pt x="9" y="1165"/>
                    </a:lnTo>
                    <a:cubicBezTo>
                      <a:pt x="0" y="1174"/>
                      <a:pt x="9" y="1201"/>
                      <a:pt x="18" y="1201"/>
                    </a:cubicBezTo>
                    <a:lnTo>
                      <a:pt x="27" y="1201"/>
                    </a:lnTo>
                    <a:cubicBezTo>
                      <a:pt x="32" y="1203"/>
                      <a:pt x="36" y="1204"/>
                      <a:pt x="41" y="1204"/>
                    </a:cubicBezTo>
                    <a:cubicBezTo>
                      <a:pt x="53" y="1204"/>
                      <a:pt x="65" y="1196"/>
                      <a:pt x="71" y="1183"/>
                    </a:cubicBezTo>
                    <a:lnTo>
                      <a:pt x="71" y="1174"/>
                    </a:lnTo>
                    <a:cubicBezTo>
                      <a:pt x="80" y="1165"/>
                      <a:pt x="71" y="1147"/>
                      <a:pt x="71" y="1138"/>
                    </a:cubicBezTo>
                    <a:lnTo>
                      <a:pt x="80" y="1112"/>
                    </a:lnTo>
                    <a:cubicBezTo>
                      <a:pt x="107" y="1067"/>
                      <a:pt x="133" y="1014"/>
                      <a:pt x="169" y="952"/>
                    </a:cubicBezTo>
                    <a:cubicBezTo>
                      <a:pt x="213" y="872"/>
                      <a:pt x="267" y="801"/>
                      <a:pt x="320" y="739"/>
                    </a:cubicBezTo>
                    <a:cubicBezTo>
                      <a:pt x="489" y="517"/>
                      <a:pt x="702" y="321"/>
                      <a:pt x="942" y="179"/>
                    </a:cubicBezTo>
                    <a:lnTo>
                      <a:pt x="1030" y="126"/>
                    </a:lnTo>
                    <a:lnTo>
                      <a:pt x="1101" y="90"/>
                    </a:lnTo>
                    <a:cubicBezTo>
                      <a:pt x="1119" y="81"/>
                      <a:pt x="1146" y="73"/>
                      <a:pt x="1164" y="64"/>
                    </a:cubicBezTo>
                    <a:cubicBezTo>
                      <a:pt x="1199" y="46"/>
                      <a:pt x="1226" y="19"/>
                      <a:pt x="1226" y="10"/>
                    </a:cubicBezTo>
                    <a:cubicBezTo>
                      <a:pt x="1222" y="4"/>
                      <a:pt x="1215" y="1"/>
                      <a:pt x="1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436" name="Google Shape;13436;p25"/>
          <p:cNvGrpSpPr/>
          <p:nvPr/>
        </p:nvGrpSpPr>
        <p:grpSpPr>
          <a:xfrm rot="-128118">
            <a:off x="196383" y="-3008"/>
            <a:ext cx="220554" cy="222330"/>
            <a:chOff x="5111275" y="1926900"/>
            <a:chExt cx="55525" cy="55975"/>
          </a:xfrm>
        </p:grpSpPr>
        <p:sp>
          <p:nvSpPr>
            <p:cNvPr id="13437" name="Google Shape;13437;p25"/>
            <p:cNvSpPr/>
            <p:nvPr/>
          </p:nvSpPr>
          <p:spPr>
            <a:xfrm>
              <a:off x="5111275" y="1926900"/>
              <a:ext cx="55525" cy="55975"/>
            </a:xfrm>
            <a:custGeom>
              <a:avLst/>
              <a:gdLst/>
              <a:ahLst/>
              <a:cxnLst/>
              <a:rect l="l" t="t" r="r" b="b"/>
              <a:pathLst>
                <a:path w="2221" h="2239" extrusionOk="0">
                  <a:moveTo>
                    <a:pt x="1332" y="1"/>
                  </a:moveTo>
                  <a:cubicBezTo>
                    <a:pt x="1252" y="1"/>
                    <a:pt x="1164" y="36"/>
                    <a:pt x="1110" y="98"/>
                  </a:cubicBezTo>
                  <a:lnTo>
                    <a:pt x="1030" y="205"/>
                  </a:lnTo>
                  <a:cubicBezTo>
                    <a:pt x="968" y="285"/>
                    <a:pt x="933" y="382"/>
                    <a:pt x="933" y="480"/>
                  </a:cubicBezTo>
                  <a:lnTo>
                    <a:pt x="933" y="622"/>
                  </a:lnTo>
                  <a:cubicBezTo>
                    <a:pt x="933" y="676"/>
                    <a:pt x="968" y="729"/>
                    <a:pt x="1013" y="747"/>
                  </a:cubicBezTo>
                  <a:cubicBezTo>
                    <a:pt x="1039" y="764"/>
                    <a:pt x="1057" y="791"/>
                    <a:pt x="1057" y="827"/>
                  </a:cubicBezTo>
                  <a:lnTo>
                    <a:pt x="1057" y="880"/>
                  </a:lnTo>
                  <a:cubicBezTo>
                    <a:pt x="1057" y="898"/>
                    <a:pt x="1048" y="915"/>
                    <a:pt x="1030" y="924"/>
                  </a:cubicBezTo>
                  <a:lnTo>
                    <a:pt x="977" y="942"/>
                  </a:lnTo>
                  <a:cubicBezTo>
                    <a:pt x="970" y="944"/>
                    <a:pt x="963" y="946"/>
                    <a:pt x="958" y="946"/>
                  </a:cubicBezTo>
                  <a:cubicBezTo>
                    <a:pt x="941" y="946"/>
                    <a:pt x="930" y="937"/>
                    <a:pt x="924" y="924"/>
                  </a:cubicBezTo>
                  <a:lnTo>
                    <a:pt x="897" y="880"/>
                  </a:lnTo>
                  <a:cubicBezTo>
                    <a:pt x="879" y="853"/>
                    <a:pt x="879" y="818"/>
                    <a:pt x="897" y="791"/>
                  </a:cubicBezTo>
                  <a:cubicBezTo>
                    <a:pt x="924" y="747"/>
                    <a:pt x="924" y="684"/>
                    <a:pt x="897" y="640"/>
                  </a:cubicBezTo>
                  <a:lnTo>
                    <a:pt x="826" y="516"/>
                  </a:lnTo>
                  <a:cubicBezTo>
                    <a:pt x="773" y="436"/>
                    <a:pt x="693" y="365"/>
                    <a:pt x="604" y="329"/>
                  </a:cubicBezTo>
                  <a:lnTo>
                    <a:pt x="480" y="285"/>
                  </a:lnTo>
                  <a:cubicBezTo>
                    <a:pt x="451" y="275"/>
                    <a:pt x="421" y="270"/>
                    <a:pt x="391" y="270"/>
                  </a:cubicBezTo>
                  <a:cubicBezTo>
                    <a:pt x="338" y="270"/>
                    <a:pt x="285" y="286"/>
                    <a:pt x="240" y="320"/>
                  </a:cubicBezTo>
                  <a:lnTo>
                    <a:pt x="222" y="329"/>
                  </a:lnTo>
                  <a:cubicBezTo>
                    <a:pt x="204" y="347"/>
                    <a:pt x="187" y="356"/>
                    <a:pt x="178" y="374"/>
                  </a:cubicBezTo>
                  <a:cubicBezTo>
                    <a:pt x="160" y="391"/>
                    <a:pt x="151" y="409"/>
                    <a:pt x="142" y="427"/>
                  </a:cubicBezTo>
                  <a:lnTo>
                    <a:pt x="124" y="445"/>
                  </a:lnTo>
                  <a:cubicBezTo>
                    <a:pt x="89" y="516"/>
                    <a:pt x="80" y="605"/>
                    <a:pt x="116" y="684"/>
                  </a:cubicBezTo>
                  <a:lnTo>
                    <a:pt x="178" y="800"/>
                  </a:lnTo>
                  <a:cubicBezTo>
                    <a:pt x="222" y="889"/>
                    <a:pt x="293" y="969"/>
                    <a:pt x="391" y="1004"/>
                  </a:cubicBezTo>
                  <a:lnTo>
                    <a:pt x="515" y="1066"/>
                  </a:lnTo>
                  <a:cubicBezTo>
                    <a:pt x="534" y="1078"/>
                    <a:pt x="555" y="1082"/>
                    <a:pt x="577" y="1082"/>
                  </a:cubicBezTo>
                  <a:cubicBezTo>
                    <a:pt x="607" y="1082"/>
                    <a:pt x="637" y="1073"/>
                    <a:pt x="657" y="1057"/>
                  </a:cubicBezTo>
                  <a:cubicBezTo>
                    <a:pt x="674" y="1047"/>
                    <a:pt x="694" y="1039"/>
                    <a:pt x="715" y="1039"/>
                  </a:cubicBezTo>
                  <a:cubicBezTo>
                    <a:pt x="728" y="1039"/>
                    <a:pt x="741" y="1042"/>
                    <a:pt x="755" y="1049"/>
                  </a:cubicBezTo>
                  <a:lnTo>
                    <a:pt x="799" y="1066"/>
                  </a:lnTo>
                  <a:cubicBezTo>
                    <a:pt x="817" y="1075"/>
                    <a:pt x="826" y="1093"/>
                    <a:pt x="826" y="1111"/>
                  </a:cubicBezTo>
                  <a:lnTo>
                    <a:pt x="826" y="1129"/>
                  </a:lnTo>
                  <a:cubicBezTo>
                    <a:pt x="826" y="1146"/>
                    <a:pt x="808" y="1164"/>
                    <a:pt x="791" y="1164"/>
                  </a:cubicBezTo>
                  <a:lnTo>
                    <a:pt x="737" y="1182"/>
                  </a:lnTo>
                  <a:cubicBezTo>
                    <a:pt x="731" y="1184"/>
                    <a:pt x="723" y="1185"/>
                    <a:pt x="716" y="1185"/>
                  </a:cubicBezTo>
                  <a:cubicBezTo>
                    <a:pt x="693" y="1185"/>
                    <a:pt x="668" y="1175"/>
                    <a:pt x="648" y="1155"/>
                  </a:cubicBezTo>
                  <a:cubicBezTo>
                    <a:pt x="621" y="1128"/>
                    <a:pt x="584" y="1116"/>
                    <a:pt x="544" y="1116"/>
                  </a:cubicBezTo>
                  <a:cubicBezTo>
                    <a:pt x="531" y="1116"/>
                    <a:pt x="519" y="1118"/>
                    <a:pt x="506" y="1120"/>
                  </a:cubicBezTo>
                  <a:lnTo>
                    <a:pt x="373" y="1155"/>
                  </a:lnTo>
                  <a:cubicBezTo>
                    <a:pt x="275" y="1191"/>
                    <a:pt x="195" y="1244"/>
                    <a:pt x="133" y="1333"/>
                  </a:cubicBezTo>
                  <a:lnTo>
                    <a:pt x="62" y="1439"/>
                  </a:lnTo>
                  <a:cubicBezTo>
                    <a:pt x="9" y="1510"/>
                    <a:pt x="0" y="1599"/>
                    <a:pt x="27" y="1679"/>
                  </a:cubicBezTo>
                  <a:lnTo>
                    <a:pt x="36" y="1697"/>
                  </a:lnTo>
                  <a:cubicBezTo>
                    <a:pt x="44" y="1724"/>
                    <a:pt x="53" y="1741"/>
                    <a:pt x="62" y="1759"/>
                  </a:cubicBezTo>
                  <a:cubicBezTo>
                    <a:pt x="71" y="1777"/>
                    <a:pt x="89" y="1795"/>
                    <a:pt x="107" y="1804"/>
                  </a:cubicBezTo>
                  <a:lnTo>
                    <a:pt x="116" y="1821"/>
                  </a:lnTo>
                  <a:cubicBezTo>
                    <a:pt x="165" y="1871"/>
                    <a:pt x="231" y="1898"/>
                    <a:pt x="297" y="1898"/>
                  </a:cubicBezTo>
                  <a:cubicBezTo>
                    <a:pt x="313" y="1898"/>
                    <a:pt x="330" y="1896"/>
                    <a:pt x="346" y="1892"/>
                  </a:cubicBezTo>
                  <a:lnTo>
                    <a:pt x="480" y="1866"/>
                  </a:lnTo>
                  <a:cubicBezTo>
                    <a:pt x="577" y="1848"/>
                    <a:pt x="666" y="1795"/>
                    <a:pt x="728" y="1724"/>
                  </a:cubicBezTo>
                  <a:lnTo>
                    <a:pt x="826" y="1608"/>
                  </a:lnTo>
                  <a:cubicBezTo>
                    <a:pt x="853" y="1564"/>
                    <a:pt x="862" y="1510"/>
                    <a:pt x="853" y="1466"/>
                  </a:cubicBezTo>
                  <a:cubicBezTo>
                    <a:pt x="835" y="1431"/>
                    <a:pt x="844" y="1395"/>
                    <a:pt x="862" y="1368"/>
                  </a:cubicBezTo>
                  <a:lnTo>
                    <a:pt x="906" y="1324"/>
                  </a:lnTo>
                  <a:cubicBezTo>
                    <a:pt x="915" y="1315"/>
                    <a:pt x="924" y="1306"/>
                    <a:pt x="941" y="1306"/>
                  </a:cubicBezTo>
                  <a:lnTo>
                    <a:pt x="977" y="1306"/>
                  </a:lnTo>
                  <a:cubicBezTo>
                    <a:pt x="1004" y="1306"/>
                    <a:pt x="1021" y="1333"/>
                    <a:pt x="1021" y="1359"/>
                  </a:cubicBezTo>
                  <a:lnTo>
                    <a:pt x="1021" y="1395"/>
                  </a:lnTo>
                  <a:cubicBezTo>
                    <a:pt x="1013" y="1431"/>
                    <a:pt x="995" y="1457"/>
                    <a:pt x="968" y="1475"/>
                  </a:cubicBezTo>
                  <a:cubicBezTo>
                    <a:pt x="924" y="1493"/>
                    <a:pt x="888" y="1537"/>
                    <a:pt x="888" y="1590"/>
                  </a:cubicBezTo>
                  <a:lnTo>
                    <a:pt x="879" y="1733"/>
                  </a:lnTo>
                  <a:cubicBezTo>
                    <a:pt x="870" y="1839"/>
                    <a:pt x="897" y="1937"/>
                    <a:pt x="959" y="2017"/>
                  </a:cubicBezTo>
                  <a:lnTo>
                    <a:pt x="1030" y="2132"/>
                  </a:lnTo>
                  <a:cubicBezTo>
                    <a:pt x="1084" y="2203"/>
                    <a:pt x="1164" y="2239"/>
                    <a:pt x="1252" y="2239"/>
                  </a:cubicBezTo>
                  <a:lnTo>
                    <a:pt x="1270" y="2239"/>
                  </a:lnTo>
                  <a:cubicBezTo>
                    <a:pt x="1297" y="2239"/>
                    <a:pt x="1315" y="2239"/>
                    <a:pt x="1332" y="2230"/>
                  </a:cubicBezTo>
                  <a:cubicBezTo>
                    <a:pt x="1359" y="2230"/>
                    <a:pt x="1377" y="2221"/>
                    <a:pt x="1394" y="2212"/>
                  </a:cubicBezTo>
                  <a:lnTo>
                    <a:pt x="1412" y="2203"/>
                  </a:lnTo>
                  <a:cubicBezTo>
                    <a:pt x="1492" y="2168"/>
                    <a:pt x="1545" y="2088"/>
                    <a:pt x="1554" y="2008"/>
                  </a:cubicBezTo>
                  <a:lnTo>
                    <a:pt x="1581" y="1875"/>
                  </a:lnTo>
                  <a:cubicBezTo>
                    <a:pt x="1590" y="1777"/>
                    <a:pt x="1572" y="1679"/>
                    <a:pt x="1519" y="1590"/>
                  </a:cubicBezTo>
                  <a:lnTo>
                    <a:pt x="1448" y="1466"/>
                  </a:lnTo>
                  <a:cubicBezTo>
                    <a:pt x="1421" y="1422"/>
                    <a:pt x="1377" y="1395"/>
                    <a:pt x="1323" y="1395"/>
                  </a:cubicBezTo>
                  <a:cubicBezTo>
                    <a:pt x="1288" y="1395"/>
                    <a:pt x="1261" y="1377"/>
                    <a:pt x="1243" y="1351"/>
                  </a:cubicBezTo>
                  <a:lnTo>
                    <a:pt x="1217" y="1306"/>
                  </a:lnTo>
                  <a:cubicBezTo>
                    <a:pt x="1199" y="1288"/>
                    <a:pt x="1199" y="1271"/>
                    <a:pt x="1217" y="1253"/>
                  </a:cubicBezTo>
                  <a:lnTo>
                    <a:pt x="1235" y="1226"/>
                  </a:lnTo>
                  <a:cubicBezTo>
                    <a:pt x="1241" y="1213"/>
                    <a:pt x="1257" y="1205"/>
                    <a:pt x="1272" y="1205"/>
                  </a:cubicBezTo>
                  <a:cubicBezTo>
                    <a:pt x="1278" y="1205"/>
                    <a:pt x="1283" y="1206"/>
                    <a:pt x="1288" y="1208"/>
                  </a:cubicBezTo>
                  <a:lnTo>
                    <a:pt x="1332" y="1226"/>
                  </a:lnTo>
                  <a:cubicBezTo>
                    <a:pt x="1368" y="1244"/>
                    <a:pt x="1386" y="1271"/>
                    <a:pt x="1394" y="1297"/>
                  </a:cubicBezTo>
                  <a:cubicBezTo>
                    <a:pt x="1403" y="1351"/>
                    <a:pt x="1430" y="1395"/>
                    <a:pt x="1483" y="1413"/>
                  </a:cubicBezTo>
                  <a:lnTo>
                    <a:pt x="1617" y="1466"/>
                  </a:lnTo>
                  <a:cubicBezTo>
                    <a:pt x="1664" y="1485"/>
                    <a:pt x="1717" y="1494"/>
                    <a:pt x="1770" y="1494"/>
                  </a:cubicBezTo>
                  <a:cubicBezTo>
                    <a:pt x="1817" y="1494"/>
                    <a:pt x="1864" y="1487"/>
                    <a:pt x="1910" y="1475"/>
                  </a:cubicBezTo>
                  <a:lnTo>
                    <a:pt x="2034" y="1431"/>
                  </a:lnTo>
                  <a:cubicBezTo>
                    <a:pt x="2114" y="1404"/>
                    <a:pt x="2176" y="1342"/>
                    <a:pt x="2203" y="1262"/>
                  </a:cubicBezTo>
                  <a:lnTo>
                    <a:pt x="2212" y="1244"/>
                  </a:lnTo>
                  <a:cubicBezTo>
                    <a:pt x="2212" y="1217"/>
                    <a:pt x="2220" y="1200"/>
                    <a:pt x="2220" y="1173"/>
                  </a:cubicBezTo>
                  <a:cubicBezTo>
                    <a:pt x="2220" y="1155"/>
                    <a:pt x="2220" y="1137"/>
                    <a:pt x="2220" y="1111"/>
                  </a:cubicBezTo>
                  <a:lnTo>
                    <a:pt x="2220" y="1093"/>
                  </a:lnTo>
                  <a:cubicBezTo>
                    <a:pt x="2203" y="1004"/>
                    <a:pt x="2149" y="933"/>
                    <a:pt x="2078" y="898"/>
                  </a:cubicBezTo>
                  <a:lnTo>
                    <a:pt x="1963" y="835"/>
                  </a:lnTo>
                  <a:cubicBezTo>
                    <a:pt x="1902" y="808"/>
                    <a:pt x="1841" y="794"/>
                    <a:pt x="1780" y="794"/>
                  </a:cubicBezTo>
                  <a:cubicBezTo>
                    <a:pt x="1743" y="794"/>
                    <a:pt x="1706" y="799"/>
                    <a:pt x="1670" y="809"/>
                  </a:cubicBezTo>
                  <a:lnTo>
                    <a:pt x="1528" y="835"/>
                  </a:lnTo>
                  <a:cubicBezTo>
                    <a:pt x="1474" y="844"/>
                    <a:pt x="1430" y="880"/>
                    <a:pt x="1421" y="933"/>
                  </a:cubicBezTo>
                  <a:cubicBezTo>
                    <a:pt x="1403" y="969"/>
                    <a:pt x="1386" y="986"/>
                    <a:pt x="1350" y="995"/>
                  </a:cubicBezTo>
                  <a:lnTo>
                    <a:pt x="1297" y="1004"/>
                  </a:lnTo>
                  <a:cubicBezTo>
                    <a:pt x="1290" y="1007"/>
                    <a:pt x="1283" y="1008"/>
                    <a:pt x="1277" y="1008"/>
                  </a:cubicBezTo>
                  <a:cubicBezTo>
                    <a:pt x="1261" y="1008"/>
                    <a:pt x="1250" y="999"/>
                    <a:pt x="1243" y="986"/>
                  </a:cubicBezTo>
                  <a:cubicBezTo>
                    <a:pt x="1235" y="969"/>
                    <a:pt x="1235" y="951"/>
                    <a:pt x="1243" y="942"/>
                  </a:cubicBezTo>
                  <a:lnTo>
                    <a:pt x="1279" y="889"/>
                  </a:lnTo>
                  <a:cubicBezTo>
                    <a:pt x="1294" y="867"/>
                    <a:pt x="1314" y="851"/>
                    <a:pt x="1341" y="851"/>
                  </a:cubicBezTo>
                  <a:cubicBezTo>
                    <a:pt x="1347" y="851"/>
                    <a:pt x="1353" y="852"/>
                    <a:pt x="1359" y="853"/>
                  </a:cubicBezTo>
                  <a:cubicBezTo>
                    <a:pt x="1412" y="853"/>
                    <a:pt x="1466" y="827"/>
                    <a:pt x="1492" y="782"/>
                  </a:cubicBezTo>
                  <a:lnTo>
                    <a:pt x="1572" y="667"/>
                  </a:lnTo>
                  <a:cubicBezTo>
                    <a:pt x="1625" y="587"/>
                    <a:pt x="1652" y="480"/>
                    <a:pt x="1643" y="382"/>
                  </a:cubicBezTo>
                  <a:lnTo>
                    <a:pt x="1625" y="249"/>
                  </a:lnTo>
                  <a:cubicBezTo>
                    <a:pt x="1617" y="169"/>
                    <a:pt x="1572" y="89"/>
                    <a:pt x="1501" y="54"/>
                  </a:cubicBezTo>
                  <a:lnTo>
                    <a:pt x="1483" y="36"/>
                  </a:lnTo>
                  <a:cubicBezTo>
                    <a:pt x="1457" y="27"/>
                    <a:pt x="1439" y="18"/>
                    <a:pt x="1421" y="18"/>
                  </a:cubicBezTo>
                  <a:cubicBezTo>
                    <a:pt x="1403" y="9"/>
                    <a:pt x="1377" y="9"/>
                    <a:pt x="1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438" name="Google Shape;13438;p25"/>
            <p:cNvGrpSpPr/>
            <p:nvPr/>
          </p:nvGrpSpPr>
          <p:grpSpPr>
            <a:xfrm>
              <a:off x="5128800" y="1939125"/>
              <a:ext cx="24225" cy="32650"/>
              <a:chOff x="5128800" y="1939125"/>
              <a:chExt cx="24225" cy="32650"/>
            </a:xfrm>
          </p:grpSpPr>
          <p:sp>
            <p:nvSpPr>
              <p:cNvPr id="13439" name="Google Shape;13439;p25"/>
              <p:cNvSpPr/>
              <p:nvPr/>
            </p:nvSpPr>
            <p:spPr>
              <a:xfrm>
                <a:off x="5134350" y="1952000"/>
                <a:ext cx="7125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41" extrusionOk="0">
                    <a:moveTo>
                      <a:pt x="267" y="116"/>
                    </a:moveTo>
                    <a:cubicBezTo>
                      <a:pt x="249" y="125"/>
                      <a:pt x="241" y="133"/>
                      <a:pt x="223" y="151"/>
                    </a:cubicBezTo>
                    <a:lnTo>
                      <a:pt x="205" y="187"/>
                    </a:lnTo>
                    <a:cubicBezTo>
                      <a:pt x="196" y="196"/>
                      <a:pt x="187" y="204"/>
                      <a:pt x="187" y="213"/>
                    </a:cubicBezTo>
                    <a:cubicBezTo>
                      <a:pt x="178" y="231"/>
                      <a:pt x="161" y="240"/>
                      <a:pt x="143" y="231"/>
                    </a:cubicBezTo>
                    <a:cubicBezTo>
                      <a:pt x="125" y="213"/>
                      <a:pt x="98" y="204"/>
                      <a:pt x="72" y="204"/>
                    </a:cubicBezTo>
                    <a:lnTo>
                      <a:pt x="36" y="204"/>
                    </a:lnTo>
                    <a:lnTo>
                      <a:pt x="36" y="204"/>
                    </a:lnTo>
                    <a:cubicBezTo>
                      <a:pt x="18" y="196"/>
                      <a:pt x="1" y="178"/>
                      <a:pt x="10" y="169"/>
                    </a:cubicBezTo>
                    <a:cubicBezTo>
                      <a:pt x="10" y="160"/>
                      <a:pt x="10" y="151"/>
                      <a:pt x="10" y="142"/>
                    </a:cubicBezTo>
                    <a:lnTo>
                      <a:pt x="10" y="125"/>
                    </a:lnTo>
                    <a:cubicBezTo>
                      <a:pt x="10" y="107"/>
                      <a:pt x="10" y="98"/>
                      <a:pt x="10" y="80"/>
                    </a:cubicBezTo>
                    <a:cubicBezTo>
                      <a:pt x="10" y="62"/>
                      <a:pt x="18" y="53"/>
                      <a:pt x="36" y="53"/>
                    </a:cubicBezTo>
                    <a:cubicBezTo>
                      <a:pt x="54" y="53"/>
                      <a:pt x="72" y="53"/>
                      <a:pt x="90" y="45"/>
                    </a:cubicBezTo>
                    <a:lnTo>
                      <a:pt x="152" y="27"/>
                    </a:lnTo>
                    <a:lnTo>
                      <a:pt x="169" y="18"/>
                    </a:lnTo>
                    <a:lnTo>
                      <a:pt x="187" y="9"/>
                    </a:lnTo>
                    <a:cubicBezTo>
                      <a:pt x="196" y="0"/>
                      <a:pt x="214" y="0"/>
                      <a:pt x="223" y="18"/>
                    </a:cubicBezTo>
                    <a:cubicBezTo>
                      <a:pt x="223" y="27"/>
                      <a:pt x="232" y="36"/>
                      <a:pt x="232" y="36"/>
                    </a:cubicBezTo>
                    <a:cubicBezTo>
                      <a:pt x="241" y="53"/>
                      <a:pt x="258" y="71"/>
                      <a:pt x="267" y="89"/>
                    </a:cubicBezTo>
                    <a:cubicBezTo>
                      <a:pt x="285" y="89"/>
                      <a:pt x="285" y="107"/>
                      <a:pt x="267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0" name="Google Shape;13440;p25"/>
              <p:cNvSpPr/>
              <p:nvPr/>
            </p:nvSpPr>
            <p:spPr>
              <a:xfrm>
                <a:off x="5131250" y="1949325"/>
                <a:ext cx="5950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9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cubicBezTo>
                      <a:pt x="98" y="72"/>
                      <a:pt x="160" y="134"/>
                      <a:pt x="214" y="205"/>
                    </a:cubicBezTo>
                    <a:cubicBezTo>
                      <a:pt x="216" y="207"/>
                      <a:pt x="219" y="208"/>
                      <a:pt x="222" y="208"/>
                    </a:cubicBezTo>
                    <a:cubicBezTo>
                      <a:pt x="230" y="208"/>
                      <a:pt x="238" y="200"/>
                      <a:pt x="231" y="187"/>
                    </a:cubicBezTo>
                    <a:cubicBezTo>
                      <a:pt x="178" y="125"/>
                      <a:pt x="107" y="63"/>
                      <a:pt x="36" y="18"/>
                    </a:cubicBezTo>
                    <a:lnTo>
                      <a:pt x="27" y="18"/>
                    </a:lnTo>
                    <a:cubicBezTo>
                      <a:pt x="27" y="10"/>
                      <a:pt x="27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1" name="Google Shape;13441;p25"/>
              <p:cNvSpPr/>
              <p:nvPr/>
            </p:nvSpPr>
            <p:spPr>
              <a:xfrm>
                <a:off x="5131025" y="1952650"/>
                <a:ext cx="4475" cy="17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70" extrusionOk="0">
                    <a:moveTo>
                      <a:pt x="27" y="10"/>
                    </a:moveTo>
                    <a:cubicBezTo>
                      <a:pt x="30" y="10"/>
                      <a:pt x="33" y="10"/>
                      <a:pt x="37" y="10"/>
                    </a:cubicBezTo>
                    <a:lnTo>
                      <a:pt x="37" y="10"/>
                    </a:lnTo>
                    <a:cubicBezTo>
                      <a:pt x="36" y="10"/>
                      <a:pt x="36" y="10"/>
                      <a:pt x="36" y="10"/>
                    </a:cubicBezTo>
                    <a:close/>
                    <a:moveTo>
                      <a:pt x="9" y="1"/>
                    </a:moveTo>
                    <a:cubicBezTo>
                      <a:pt x="1" y="1"/>
                      <a:pt x="1" y="10"/>
                      <a:pt x="1" y="10"/>
                    </a:cubicBezTo>
                    <a:cubicBezTo>
                      <a:pt x="1" y="19"/>
                      <a:pt x="9" y="27"/>
                      <a:pt x="18" y="27"/>
                    </a:cubicBezTo>
                    <a:cubicBezTo>
                      <a:pt x="18" y="19"/>
                      <a:pt x="27" y="19"/>
                      <a:pt x="27" y="10"/>
                    </a:cubicBezTo>
                    <a:lnTo>
                      <a:pt x="18" y="10"/>
                    </a:lnTo>
                    <a:cubicBezTo>
                      <a:pt x="18" y="1"/>
                      <a:pt x="18" y="1"/>
                      <a:pt x="9" y="1"/>
                    </a:cubicBezTo>
                    <a:close/>
                    <a:moveTo>
                      <a:pt x="37" y="10"/>
                    </a:moveTo>
                    <a:cubicBezTo>
                      <a:pt x="81" y="19"/>
                      <a:pt x="125" y="36"/>
                      <a:pt x="169" y="63"/>
                    </a:cubicBezTo>
                    <a:cubicBezTo>
                      <a:pt x="169" y="67"/>
                      <a:pt x="171" y="70"/>
                      <a:pt x="174" y="70"/>
                    </a:cubicBezTo>
                    <a:cubicBezTo>
                      <a:pt x="176" y="70"/>
                      <a:pt x="178" y="67"/>
                      <a:pt x="178" y="63"/>
                    </a:cubicBezTo>
                    <a:lnTo>
                      <a:pt x="178" y="54"/>
                    </a:lnTo>
                    <a:cubicBezTo>
                      <a:pt x="136" y="21"/>
                      <a:pt x="87" y="11"/>
                      <a:pt x="37" y="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2" name="Google Shape;13442;p25"/>
              <p:cNvSpPr/>
              <p:nvPr/>
            </p:nvSpPr>
            <p:spPr>
              <a:xfrm>
                <a:off x="5128800" y="1954650"/>
                <a:ext cx="670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6" extrusionOk="0">
                    <a:moveTo>
                      <a:pt x="249" y="1"/>
                    </a:moveTo>
                    <a:cubicBezTo>
                      <a:pt x="169" y="54"/>
                      <a:pt x="98" y="116"/>
                      <a:pt x="27" y="178"/>
                    </a:cubicBezTo>
                    <a:lnTo>
                      <a:pt x="36" y="178"/>
                    </a:lnTo>
                    <a:cubicBezTo>
                      <a:pt x="107" y="125"/>
                      <a:pt x="187" y="72"/>
                      <a:pt x="267" y="19"/>
                    </a:cubicBezTo>
                    <a:cubicBezTo>
                      <a:pt x="267" y="19"/>
                      <a:pt x="267" y="10"/>
                      <a:pt x="267" y="1"/>
                    </a:cubicBezTo>
                    <a:close/>
                    <a:moveTo>
                      <a:pt x="10" y="178"/>
                    </a:moveTo>
                    <a:cubicBezTo>
                      <a:pt x="1" y="187"/>
                      <a:pt x="1" y="196"/>
                      <a:pt x="10" y="205"/>
                    </a:cubicBezTo>
                    <a:lnTo>
                      <a:pt x="27" y="205"/>
                    </a:lnTo>
                    <a:cubicBezTo>
                      <a:pt x="36" y="196"/>
                      <a:pt x="36" y="187"/>
                      <a:pt x="27" y="17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3" name="Google Shape;13443;p25"/>
              <p:cNvSpPr/>
              <p:nvPr/>
            </p:nvSpPr>
            <p:spPr>
              <a:xfrm>
                <a:off x="5138350" y="1939125"/>
                <a:ext cx="2475" cy="140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2" extrusionOk="0">
                    <a:moveTo>
                      <a:pt x="89" y="0"/>
                    </a:moveTo>
                    <a:cubicBezTo>
                      <a:pt x="81" y="0"/>
                      <a:pt x="81" y="0"/>
                      <a:pt x="81" y="9"/>
                    </a:cubicBezTo>
                    <a:cubicBezTo>
                      <a:pt x="81" y="9"/>
                      <a:pt x="81" y="18"/>
                      <a:pt x="81" y="18"/>
                    </a:cubicBezTo>
                    <a:lnTo>
                      <a:pt x="72" y="9"/>
                    </a:lnTo>
                    <a:lnTo>
                      <a:pt x="72" y="18"/>
                    </a:lnTo>
                    <a:lnTo>
                      <a:pt x="72" y="27"/>
                    </a:lnTo>
                    <a:cubicBezTo>
                      <a:pt x="72" y="27"/>
                      <a:pt x="72" y="27"/>
                      <a:pt x="81" y="36"/>
                    </a:cubicBezTo>
                    <a:lnTo>
                      <a:pt x="81" y="44"/>
                    </a:lnTo>
                    <a:lnTo>
                      <a:pt x="81" y="107"/>
                    </a:lnTo>
                    <a:cubicBezTo>
                      <a:pt x="81" y="222"/>
                      <a:pt x="63" y="346"/>
                      <a:pt x="27" y="462"/>
                    </a:cubicBezTo>
                    <a:cubicBezTo>
                      <a:pt x="18" y="506"/>
                      <a:pt x="9" y="524"/>
                      <a:pt x="1" y="533"/>
                    </a:cubicBezTo>
                    <a:cubicBezTo>
                      <a:pt x="1" y="551"/>
                      <a:pt x="1" y="560"/>
                      <a:pt x="1" y="560"/>
                    </a:cubicBezTo>
                    <a:cubicBezTo>
                      <a:pt x="2" y="561"/>
                      <a:pt x="3" y="561"/>
                      <a:pt x="4" y="561"/>
                    </a:cubicBezTo>
                    <a:cubicBezTo>
                      <a:pt x="12" y="561"/>
                      <a:pt x="18" y="542"/>
                      <a:pt x="18" y="542"/>
                    </a:cubicBezTo>
                    <a:cubicBezTo>
                      <a:pt x="18" y="542"/>
                      <a:pt x="36" y="515"/>
                      <a:pt x="45" y="462"/>
                    </a:cubicBezTo>
                    <a:cubicBezTo>
                      <a:pt x="63" y="409"/>
                      <a:pt x="72" y="346"/>
                      <a:pt x="81" y="284"/>
                    </a:cubicBezTo>
                    <a:cubicBezTo>
                      <a:pt x="89" y="222"/>
                      <a:pt x="89" y="169"/>
                      <a:pt x="89" y="107"/>
                    </a:cubicBezTo>
                    <a:lnTo>
                      <a:pt x="89" y="44"/>
                    </a:lnTo>
                    <a:lnTo>
                      <a:pt x="89" y="27"/>
                    </a:lnTo>
                    <a:cubicBezTo>
                      <a:pt x="89" y="27"/>
                      <a:pt x="98" y="27"/>
                      <a:pt x="98" y="18"/>
                    </a:cubicBezTo>
                    <a:cubicBezTo>
                      <a:pt x="98" y="18"/>
                      <a:pt x="98" y="9"/>
                      <a:pt x="98" y="9"/>
                    </a:cubicBez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4" name="Google Shape;13444;p25"/>
              <p:cNvSpPr/>
              <p:nvPr/>
            </p:nvSpPr>
            <p:spPr>
              <a:xfrm>
                <a:off x="5138350" y="1947550"/>
                <a:ext cx="757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76" extrusionOk="0">
                    <a:moveTo>
                      <a:pt x="276" y="1"/>
                    </a:moveTo>
                    <a:cubicBezTo>
                      <a:pt x="276" y="1"/>
                      <a:pt x="276" y="9"/>
                      <a:pt x="276" y="9"/>
                    </a:cubicBezTo>
                    <a:lnTo>
                      <a:pt x="267" y="18"/>
                    </a:lnTo>
                    <a:lnTo>
                      <a:pt x="232" y="45"/>
                    </a:lnTo>
                    <a:cubicBezTo>
                      <a:pt x="205" y="63"/>
                      <a:pt x="169" y="89"/>
                      <a:pt x="134" y="125"/>
                    </a:cubicBezTo>
                    <a:cubicBezTo>
                      <a:pt x="98" y="152"/>
                      <a:pt x="72" y="187"/>
                      <a:pt x="45" y="214"/>
                    </a:cubicBezTo>
                    <a:cubicBezTo>
                      <a:pt x="27" y="240"/>
                      <a:pt x="9" y="258"/>
                      <a:pt x="9" y="258"/>
                    </a:cubicBezTo>
                    <a:cubicBezTo>
                      <a:pt x="1" y="258"/>
                      <a:pt x="1" y="267"/>
                      <a:pt x="9" y="276"/>
                    </a:cubicBezTo>
                    <a:cubicBezTo>
                      <a:pt x="9" y="276"/>
                      <a:pt x="27" y="267"/>
                      <a:pt x="27" y="267"/>
                    </a:cubicBezTo>
                    <a:cubicBezTo>
                      <a:pt x="27" y="267"/>
                      <a:pt x="45" y="249"/>
                      <a:pt x="63" y="223"/>
                    </a:cubicBezTo>
                    <a:cubicBezTo>
                      <a:pt x="89" y="196"/>
                      <a:pt x="116" y="160"/>
                      <a:pt x="152" y="134"/>
                    </a:cubicBezTo>
                    <a:cubicBezTo>
                      <a:pt x="178" y="107"/>
                      <a:pt x="205" y="81"/>
                      <a:pt x="240" y="54"/>
                    </a:cubicBezTo>
                    <a:lnTo>
                      <a:pt x="267" y="27"/>
                    </a:lnTo>
                    <a:lnTo>
                      <a:pt x="285" y="18"/>
                    </a:lnTo>
                    <a:cubicBezTo>
                      <a:pt x="285" y="23"/>
                      <a:pt x="287" y="25"/>
                      <a:pt x="289" y="25"/>
                    </a:cubicBezTo>
                    <a:cubicBezTo>
                      <a:pt x="291" y="25"/>
                      <a:pt x="294" y="23"/>
                      <a:pt x="294" y="18"/>
                    </a:cubicBezTo>
                    <a:cubicBezTo>
                      <a:pt x="303" y="18"/>
                      <a:pt x="303" y="9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5" name="Google Shape;13445;p25"/>
              <p:cNvSpPr/>
              <p:nvPr/>
            </p:nvSpPr>
            <p:spPr>
              <a:xfrm>
                <a:off x="5139675" y="1954425"/>
                <a:ext cx="113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" extrusionOk="0">
                    <a:moveTo>
                      <a:pt x="28" y="1"/>
                    </a:moveTo>
                    <a:cubicBezTo>
                      <a:pt x="10" y="1"/>
                      <a:pt x="1" y="1"/>
                      <a:pt x="1" y="10"/>
                    </a:cubicBezTo>
                    <a:cubicBezTo>
                      <a:pt x="10" y="19"/>
                      <a:pt x="19" y="19"/>
                      <a:pt x="28" y="19"/>
                    </a:cubicBezTo>
                    <a:lnTo>
                      <a:pt x="232" y="19"/>
                    </a:lnTo>
                    <a:cubicBezTo>
                      <a:pt x="285" y="28"/>
                      <a:pt x="338" y="36"/>
                      <a:pt x="374" y="36"/>
                    </a:cubicBezTo>
                    <a:lnTo>
                      <a:pt x="418" y="45"/>
                    </a:lnTo>
                    <a:lnTo>
                      <a:pt x="436" y="45"/>
                    </a:lnTo>
                    <a:cubicBezTo>
                      <a:pt x="427" y="45"/>
                      <a:pt x="436" y="54"/>
                      <a:pt x="436" y="54"/>
                    </a:cubicBezTo>
                    <a:cubicBezTo>
                      <a:pt x="445" y="54"/>
                      <a:pt x="454" y="54"/>
                      <a:pt x="454" y="45"/>
                    </a:cubicBezTo>
                    <a:cubicBezTo>
                      <a:pt x="454" y="36"/>
                      <a:pt x="454" y="28"/>
                      <a:pt x="445" y="28"/>
                    </a:cubicBezTo>
                    <a:cubicBezTo>
                      <a:pt x="445" y="28"/>
                      <a:pt x="436" y="28"/>
                      <a:pt x="436" y="36"/>
                    </a:cubicBezTo>
                    <a:lnTo>
                      <a:pt x="418" y="36"/>
                    </a:lnTo>
                    <a:lnTo>
                      <a:pt x="374" y="28"/>
                    </a:lnTo>
                    <a:cubicBezTo>
                      <a:pt x="338" y="19"/>
                      <a:pt x="285" y="10"/>
                      <a:pt x="232" y="10"/>
                    </a:cubicBezTo>
                    <a:cubicBezTo>
                      <a:pt x="187" y="1"/>
                      <a:pt x="134" y="1"/>
                      <a:pt x="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6" name="Google Shape;13446;p25"/>
              <p:cNvSpPr/>
              <p:nvPr/>
            </p:nvSpPr>
            <p:spPr>
              <a:xfrm>
                <a:off x="5137475" y="1956200"/>
                <a:ext cx="57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499" extrusionOk="0">
                    <a:moveTo>
                      <a:pt x="9" y="1"/>
                    </a:moveTo>
                    <a:cubicBezTo>
                      <a:pt x="0" y="1"/>
                      <a:pt x="0" y="28"/>
                      <a:pt x="0" y="28"/>
                    </a:cubicBezTo>
                    <a:cubicBezTo>
                      <a:pt x="0" y="28"/>
                      <a:pt x="0" y="36"/>
                      <a:pt x="0" y="45"/>
                    </a:cubicBezTo>
                    <a:cubicBezTo>
                      <a:pt x="9" y="63"/>
                      <a:pt x="9" y="81"/>
                      <a:pt x="18" y="108"/>
                    </a:cubicBezTo>
                    <a:cubicBezTo>
                      <a:pt x="36" y="161"/>
                      <a:pt x="53" y="214"/>
                      <a:pt x="80" y="276"/>
                    </a:cubicBezTo>
                    <a:cubicBezTo>
                      <a:pt x="107" y="330"/>
                      <a:pt x="133" y="374"/>
                      <a:pt x="169" y="427"/>
                    </a:cubicBezTo>
                    <a:cubicBezTo>
                      <a:pt x="178" y="445"/>
                      <a:pt x="195" y="463"/>
                      <a:pt x="204" y="472"/>
                    </a:cubicBezTo>
                    <a:lnTo>
                      <a:pt x="204" y="481"/>
                    </a:lnTo>
                    <a:cubicBezTo>
                      <a:pt x="204" y="481"/>
                      <a:pt x="204" y="489"/>
                      <a:pt x="204" y="498"/>
                    </a:cubicBezTo>
                    <a:lnTo>
                      <a:pt x="222" y="498"/>
                    </a:lnTo>
                    <a:cubicBezTo>
                      <a:pt x="231" y="489"/>
                      <a:pt x="231" y="481"/>
                      <a:pt x="222" y="481"/>
                    </a:cubicBezTo>
                    <a:lnTo>
                      <a:pt x="213" y="472"/>
                    </a:lnTo>
                    <a:cubicBezTo>
                      <a:pt x="204" y="454"/>
                      <a:pt x="195" y="436"/>
                      <a:pt x="187" y="418"/>
                    </a:cubicBezTo>
                    <a:cubicBezTo>
                      <a:pt x="151" y="374"/>
                      <a:pt x="116" y="321"/>
                      <a:pt x="98" y="267"/>
                    </a:cubicBezTo>
                    <a:cubicBezTo>
                      <a:pt x="71" y="214"/>
                      <a:pt x="53" y="152"/>
                      <a:pt x="36" y="99"/>
                    </a:cubicBezTo>
                    <a:cubicBezTo>
                      <a:pt x="36" y="72"/>
                      <a:pt x="27" y="54"/>
                      <a:pt x="27" y="45"/>
                    </a:cubicBezTo>
                    <a:cubicBezTo>
                      <a:pt x="27" y="28"/>
                      <a:pt x="27" y="28"/>
                      <a:pt x="27" y="19"/>
                    </a:cubicBezTo>
                    <a:cubicBezTo>
                      <a:pt x="27" y="10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7" name="Google Shape;13447;p25"/>
              <p:cNvSpPr/>
              <p:nvPr/>
            </p:nvSpPr>
            <p:spPr>
              <a:xfrm>
                <a:off x="5137900" y="1955325"/>
                <a:ext cx="40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01" extrusionOk="0">
                    <a:moveTo>
                      <a:pt x="1" y="0"/>
                    </a:moveTo>
                    <a:cubicBezTo>
                      <a:pt x="1" y="0"/>
                      <a:pt x="1" y="9"/>
                      <a:pt x="1" y="18"/>
                    </a:cubicBezTo>
                    <a:cubicBezTo>
                      <a:pt x="27" y="107"/>
                      <a:pt x="72" y="196"/>
                      <a:pt x="134" y="276"/>
                    </a:cubicBezTo>
                    <a:lnTo>
                      <a:pt x="134" y="285"/>
                    </a:lnTo>
                    <a:cubicBezTo>
                      <a:pt x="134" y="285"/>
                      <a:pt x="134" y="294"/>
                      <a:pt x="134" y="294"/>
                    </a:cubicBezTo>
                    <a:cubicBezTo>
                      <a:pt x="139" y="298"/>
                      <a:pt x="143" y="300"/>
                      <a:pt x="147" y="300"/>
                    </a:cubicBezTo>
                    <a:cubicBezTo>
                      <a:pt x="152" y="300"/>
                      <a:pt x="156" y="298"/>
                      <a:pt x="161" y="294"/>
                    </a:cubicBezTo>
                    <a:cubicBezTo>
                      <a:pt x="161" y="294"/>
                      <a:pt x="161" y="285"/>
                      <a:pt x="161" y="276"/>
                    </a:cubicBezTo>
                    <a:lnTo>
                      <a:pt x="152" y="276"/>
                    </a:lnTo>
                    <a:lnTo>
                      <a:pt x="143" y="267"/>
                    </a:lnTo>
                    <a:cubicBezTo>
                      <a:pt x="90" y="187"/>
                      <a:pt x="45" y="107"/>
                      <a:pt x="19" y="9"/>
                    </a:cubicBezTo>
                    <a:cubicBezTo>
                      <a:pt x="19" y="0"/>
                      <a:pt x="10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8" name="Google Shape;13448;p25"/>
              <p:cNvSpPr/>
              <p:nvPr/>
            </p:nvSpPr>
            <p:spPr>
              <a:xfrm>
                <a:off x="5138800" y="1955675"/>
                <a:ext cx="13800" cy="10550"/>
              </a:xfrm>
              <a:custGeom>
                <a:avLst/>
                <a:gdLst/>
                <a:ahLst/>
                <a:cxnLst/>
                <a:rect l="l" t="t" r="r" b="b"/>
                <a:pathLst>
                  <a:path w="552" h="422" extrusionOk="0">
                    <a:moveTo>
                      <a:pt x="17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0" y="4"/>
                      <a:pt x="9" y="22"/>
                      <a:pt x="18" y="31"/>
                    </a:cubicBezTo>
                    <a:lnTo>
                      <a:pt x="36" y="49"/>
                    </a:lnTo>
                    <a:lnTo>
                      <a:pt x="89" y="111"/>
                    </a:lnTo>
                    <a:cubicBezTo>
                      <a:pt x="187" y="217"/>
                      <a:pt x="311" y="306"/>
                      <a:pt x="444" y="377"/>
                    </a:cubicBezTo>
                    <a:cubicBezTo>
                      <a:pt x="471" y="386"/>
                      <a:pt x="489" y="395"/>
                      <a:pt x="507" y="404"/>
                    </a:cubicBezTo>
                    <a:lnTo>
                      <a:pt x="524" y="404"/>
                    </a:lnTo>
                    <a:lnTo>
                      <a:pt x="516" y="395"/>
                    </a:lnTo>
                    <a:lnTo>
                      <a:pt x="444" y="359"/>
                    </a:lnTo>
                    <a:cubicBezTo>
                      <a:pt x="382" y="333"/>
                      <a:pt x="320" y="288"/>
                      <a:pt x="267" y="244"/>
                    </a:cubicBezTo>
                    <a:cubicBezTo>
                      <a:pt x="205" y="200"/>
                      <a:pt x="151" y="146"/>
                      <a:pt x="98" y="93"/>
                    </a:cubicBezTo>
                    <a:cubicBezTo>
                      <a:pt x="80" y="75"/>
                      <a:pt x="63" y="49"/>
                      <a:pt x="54" y="40"/>
                    </a:cubicBezTo>
                    <a:lnTo>
                      <a:pt x="36" y="13"/>
                    </a:lnTo>
                    <a:cubicBezTo>
                      <a:pt x="30" y="7"/>
                      <a:pt x="23" y="1"/>
                      <a:pt x="17" y="1"/>
                    </a:cubicBezTo>
                    <a:close/>
                    <a:moveTo>
                      <a:pt x="542" y="395"/>
                    </a:moveTo>
                    <a:cubicBezTo>
                      <a:pt x="533" y="395"/>
                      <a:pt x="533" y="395"/>
                      <a:pt x="524" y="404"/>
                    </a:cubicBezTo>
                    <a:cubicBezTo>
                      <a:pt x="524" y="413"/>
                      <a:pt x="524" y="422"/>
                      <a:pt x="524" y="422"/>
                    </a:cubicBezTo>
                    <a:cubicBezTo>
                      <a:pt x="533" y="422"/>
                      <a:pt x="542" y="422"/>
                      <a:pt x="551" y="413"/>
                    </a:cubicBezTo>
                    <a:cubicBezTo>
                      <a:pt x="551" y="404"/>
                      <a:pt x="542" y="395"/>
                      <a:pt x="542" y="3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9" name="Google Shape;13449;p25"/>
              <p:cNvSpPr/>
              <p:nvPr/>
            </p:nvSpPr>
            <p:spPr>
              <a:xfrm>
                <a:off x="5133025" y="1956275"/>
                <a:ext cx="29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8" extrusionOk="0">
                    <a:moveTo>
                      <a:pt x="104" y="0"/>
                    </a:moveTo>
                    <a:cubicBezTo>
                      <a:pt x="100" y="0"/>
                      <a:pt x="98" y="2"/>
                      <a:pt x="98" y="7"/>
                    </a:cubicBezTo>
                    <a:cubicBezTo>
                      <a:pt x="54" y="60"/>
                      <a:pt x="27" y="131"/>
                      <a:pt x="9" y="202"/>
                    </a:cubicBezTo>
                    <a:lnTo>
                      <a:pt x="9" y="211"/>
                    </a:lnTo>
                    <a:cubicBezTo>
                      <a:pt x="9" y="211"/>
                      <a:pt x="0" y="211"/>
                      <a:pt x="0" y="220"/>
                    </a:cubicBezTo>
                    <a:lnTo>
                      <a:pt x="0" y="229"/>
                    </a:lnTo>
                    <a:cubicBezTo>
                      <a:pt x="0" y="229"/>
                      <a:pt x="9" y="238"/>
                      <a:pt x="9" y="238"/>
                    </a:cubicBezTo>
                    <a:cubicBezTo>
                      <a:pt x="18" y="238"/>
                      <a:pt x="27" y="238"/>
                      <a:pt x="27" y="229"/>
                    </a:cubicBezTo>
                    <a:cubicBezTo>
                      <a:pt x="27" y="220"/>
                      <a:pt x="27" y="220"/>
                      <a:pt x="18" y="211"/>
                    </a:cubicBezTo>
                    <a:lnTo>
                      <a:pt x="18" y="202"/>
                    </a:lnTo>
                    <a:cubicBezTo>
                      <a:pt x="36" y="140"/>
                      <a:pt x="71" y="78"/>
                      <a:pt x="116" y="16"/>
                    </a:cubicBezTo>
                    <a:cubicBezTo>
                      <a:pt x="116" y="16"/>
                      <a:pt x="116" y="7"/>
                      <a:pt x="116" y="7"/>
                    </a:cubicBezTo>
                    <a:cubicBezTo>
                      <a:pt x="111" y="2"/>
                      <a:pt x="107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0" name="Google Shape;13450;p25"/>
              <p:cNvSpPr/>
              <p:nvPr/>
            </p:nvSpPr>
            <p:spPr>
              <a:xfrm>
                <a:off x="5137025" y="1949100"/>
                <a:ext cx="11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206" extrusionOk="0">
                    <a:moveTo>
                      <a:pt x="27" y="1"/>
                    </a:moveTo>
                    <a:cubicBezTo>
                      <a:pt x="18" y="1"/>
                      <a:pt x="9" y="10"/>
                      <a:pt x="9" y="10"/>
                    </a:cubicBezTo>
                    <a:lnTo>
                      <a:pt x="9" y="19"/>
                    </a:lnTo>
                    <a:cubicBezTo>
                      <a:pt x="9" y="19"/>
                      <a:pt x="9" y="27"/>
                      <a:pt x="9" y="2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0" y="90"/>
                      <a:pt x="9" y="152"/>
                      <a:pt x="27" y="205"/>
                    </a:cubicBezTo>
                    <a:lnTo>
                      <a:pt x="45" y="205"/>
                    </a:lnTo>
                    <a:cubicBezTo>
                      <a:pt x="45" y="196"/>
                      <a:pt x="45" y="187"/>
                      <a:pt x="45" y="187"/>
                    </a:cubicBezTo>
                    <a:cubicBezTo>
                      <a:pt x="27" y="143"/>
                      <a:pt x="18" y="90"/>
                      <a:pt x="27" y="36"/>
                    </a:cubicBezTo>
                    <a:lnTo>
                      <a:pt x="27" y="27"/>
                    </a:lnTo>
                    <a:cubicBezTo>
                      <a:pt x="27" y="27"/>
                      <a:pt x="36" y="27"/>
                      <a:pt x="36" y="19"/>
                    </a:cubicBezTo>
                    <a:cubicBezTo>
                      <a:pt x="36" y="10"/>
                      <a:pt x="36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1" name="Google Shape;13451;p25"/>
              <p:cNvSpPr/>
              <p:nvPr/>
            </p:nvSpPr>
            <p:spPr>
              <a:xfrm>
                <a:off x="5133025" y="1948225"/>
                <a:ext cx="425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3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lnTo>
                      <a:pt x="27" y="36"/>
                    </a:lnTo>
                    <a:cubicBezTo>
                      <a:pt x="54" y="62"/>
                      <a:pt x="71" y="89"/>
                      <a:pt x="98" y="116"/>
                    </a:cubicBezTo>
                    <a:cubicBezTo>
                      <a:pt x="116" y="151"/>
                      <a:pt x="134" y="178"/>
                      <a:pt x="143" y="213"/>
                    </a:cubicBezTo>
                    <a:cubicBezTo>
                      <a:pt x="143" y="222"/>
                      <a:pt x="151" y="222"/>
                      <a:pt x="160" y="222"/>
                    </a:cubicBezTo>
                    <a:cubicBezTo>
                      <a:pt x="160" y="222"/>
                      <a:pt x="169" y="213"/>
                      <a:pt x="169" y="204"/>
                    </a:cubicBezTo>
                    <a:cubicBezTo>
                      <a:pt x="151" y="169"/>
                      <a:pt x="134" y="142"/>
                      <a:pt x="107" y="107"/>
                    </a:cubicBezTo>
                    <a:cubicBezTo>
                      <a:pt x="89" y="80"/>
                      <a:pt x="63" y="54"/>
                      <a:pt x="36" y="27"/>
                    </a:cubicBezTo>
                    <a:lnTo>
                      <a:pt x="27" y="18"/>
                    </a:lnTo>
                    <a:cubicBezTo>
                      <a:pt x="27" y="9"/>
                      <a:pt x="27" y="9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2" name="Google Shape;13452;p25"/>
              <p:cNvSpPr/>
              <p:nvPr/>
            </p:nvSpPr>
            <p:spPr>
              <a:xfrm>
                <a:off x="5135025" y="1954700"/>
                <a:ext cx="262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57" extrusionOk="0">
                    <a:moveTo>
                      <a:pt x="90" y="0"/>
                    </a:moveTo>
                    <a:cubicBezTo>
                      <a:pt x="87" y="0"/>
                      <a:pt x="83" y="2"/>
                      <a:pt x="80" y="8"/>
                    </a:cubicBezTo>
                    <a:cubicBezTo>
                      <a:pt x="63" y="34"/>
                      <a:pt x="45" y="70"/>
                      <a:pt x="36" y="105"/>
                    </a:cubicBezTo>
                    <a:cubicBezTo>
                      <a:pt x="18" y="141"/>
                      <a:pt x="9" y="185"/>
                      <a:pt x="9" y="221"/>
                    </a:cubicBezTo>
                    <a:lnTo>
                      <a:pt x="9" y="230"/>
                    </a:lnTo>
                    <a:cubicBezTo>
                      <a:pt x="0" y="230"/>
                      <a:pt x="0" y="230"/>
                      <a:pt x="0" y="239"/>
                    </a:cubicBezTo>
                    <a:cubicBezTo>
                      <a:pt x="0" y="247"/>
                      <a:pt x="0" y="247"/>
                      <a:pt x="9" y="256"/>
                    </a:cubicBezTo>
                    <a:cubicBezTo>
                      <a:pt x="18" y="247"/>
                      <a:pt x="18" y="247"/>
                      <a:pt x="27" y="239"/>
                    </a:cubicBezTo>
                    <a:cubicBezTo>
                      <a:pt x="27" y="230"/>
                      <a:pt x="18" y="230"/>
                      <a:pt x="18" y="230"/>
                    </a:cubicBezTo>
                    <a:lnTo>
                      <a:pt x="18" y="221"/>
                    </a:lnTo>
                    <a:cubicBezTo>
                      <a:pt x="36" y="150"/>
                      <a:pt x="63" y="79"/>
                      <a:pt x="98" y="17"/>
                    </a:cubicBezTo>
                    <a:cubicBezTo>
                      <a:pt x="104" y="10"/>
                      <a:pt x="98" y="0"/>
                      <a:pt x="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3" name="Google Shape;13453;p25"/>
              <p:cNvSpPr/>
              <p:nvPr/>
            </p:nvSpPr>
            <p:spPr>
              <a:xfrm>
                <a:off x="5139475" y="1951550"/>
                <a:ext cx="490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99" extrusionOk="0">
                    <a:moveTo>
                      <a:pt x="178" y="0"/>
                    </a:moveTo>
                    <a:cubicBezTo>
                      <a:pt x="169" y="0"/>
                      <a:pt x="169" y="0"/>
                      <a:pt x="169" y="9"/>
                    </a:cubicBezTo>
                    <a:lnTo>
                      <a:pt x="160" y="9"/>
                    </a:lnTo>
                    <a:cubicBezTo>
                      <a:pt x="107" y="27"/>
                      <a:pt x="53" y="54"/>
                      <a:pt x="9" y="89"/>
                    </a:cubicBezTo>
                    <a:cubicBezTo>
                      <a:pt x="9" y="89"/>
                      <a:pt x="0" y="98"/>
                      <a:pt x="9" y="98"/>
                    </a:cubicBezTo>
                    <a:lnTo>
                      <a:pt x="18" y="98"/>
                    </a:lnTo>
                    <a:cubicBezTo>
                      <a:pt x="62" y="63"/>
                      <a:pt x="107" y="36"/>
                      <a:pt x="160" y="18"/>
                    </a:cubicBezTo>
                    <a:lnTo>
                      <a:pt x="169" y="18"/>
                    </a:lnTo>
                    <a:cubicBezTo>
                      <a:pt x="175" y="18"/>
                      <a:pt x="177" y="22"/>
                      <a:pt x="180" y="22"/>
                    </a:cubicBezTo>
                    <a:cubicBezTo>
                      <a:pt x="182" y="22"/>
                      <a:pt x="184" y="21"/>
                      <a:pt x="187" y="18"/>
                    </a:cubicBezTo>
                    <a:cubicBezTo>
                      <a:pt x="187" y="18"/>
                      <a:pt x="195" y="18"/>
                      <a:pt x="195" y="9"/>
                    </a:cubicBezTo>
                    <a:cubicBezTo>
                      <a:pt x="195" y="0"/>
                      <a:pt x="187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4" name="Google Shape;13454;p25"/>
              <p:cNvSpPr/>
              <p:nvPr/>
            </p:nvSpPr>
            <p:spPr>
              <a:xfrm>
                <a:off x="5139025" y="1954650"/>
                <a:ext cx="3125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9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0" y="27"/>
                    </a:lnTo>
                    <a:cubicBezTo>
                      <a:pt x="36" y="36"/>
                      <a:pt x="71" y="63"/>
                      <a:pt x="98" y="90"/>
                    </a:cubicBezTo>
                    <a:lnTo>
                      <a:pt x="98" y="98"/>
                    </a:lnTo>
                    <a:cubicBezTo>
                      <a:pt x="98" y="98"/>
                      <a:pt x="98" y="107"/>
                      <a:pt x="98" y="116"/>
                    </a:cubicBezTo>
                    <a:lnTo>
                      <a:pt x="116" y="116"/>
                    </a:lnTo>
                    <a:cubicBezTo>
                      <a:pt x="125" y="107"/>
                      <a:pt x="125" y="98"/>
                      <a:pt x="116" y="90"/>
                    </a:cubicBezTo>
                    <a:lnTo>
                      <a:pt x="107" y="90"/>
                    </a:lnTo>
                    <a:lnTo>
                      <a:pt x="107" y="81"/>
                    </a:lnTo>
                    <a:cubicBezTo>
                      <a:pt x="80" y="54"/>
                      <a:pt x="45" y="19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5" name="Google Shape;13455;p25"/>
              <p:cNvSpPr/>
              <p:nvPr/>
            </p:nvSpPr>
            <p:spPr>
              <a:xfrm>
                <a:off x="5138350" y="1956125"/>
                <a:ext cx="1467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571" extrusionOk="0">
                    <a:moveTo>
                      <a:pt x="17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1" y="4"/>
                      <a:pt x="18" y="39"/>
                      <a:pt x="18" y="39"/>
                    </a:cubicBezTo>
                    <a:cubicBezTo>
                      <a:pt x="18" y="39"/>
                      <a:pt x="27" y="48"/>
                      <a:pt x="36" y="66"/>
                    </a:cubicBezTo>
                    <a:cubicBezTo>
                      <a:pt x="54" y="84"/>
                      <a:pt x="72" y="102"/>
                      <a:pt x="89" y="128"/>
                    </a:cubicBezTo>
                    <a:cubicBezTo>
                      <a:pt x="143" y="199"/>
                      <a:pt x="205" y="262"/>
                      <a:pt x="267" y="324"/>
                    </a:cubicBezTo>
                    <a:cubicBezTo>
                      <a:pt x="329" y="386"/>
                      <a:pt x="400" y="439"/>
                      <a:pt x="471" y="492"/>
                    </a:cubicBezTo>
                    <a:lnTo>
                      <a:pt x="542" y="546"/>
                    </a:lnTo>
                    <a:lnTo>
                      <a:pt x="560" y="555"/>
                    </a:lnTo>
                    <a:cubicBezTo>
                      <a:pt x="560" y="555"/>
                      <a:pt x="560" y="564"/>
                      <a:pt x="569" y="564"/>
                    </a:cubicBezTo>
                    <a:cubicBezTo>
                      <a:pt x="569" y="568"/>
                      <a:pt x="571" y="570"/>
                      <a:pt x="575" y="570"/>
                    </a:cubicBezTo>
                    <a:cubicBezTo>
                      <a:pt x="578" y="570"/>
                      <a:pt x="582" y="568"/>
                      <a:pt x="587" y="564"/>
                    </a:cubicBezTo>
                    <a:cubicBezTo>
                      <a:pt x="587" y="555"/>
                      <a:pt x="587" y="555"/>
                      <a:pt x="587" y="546"/>
                    </a:cubicBezTo>
                    <a:cubicBezTo>
                      <a:pt x="578" y="537"/>
                      <a:pt x="569" y="537"/>
                      <a:pt x="569" y="537"/>
                    </a:cubicBezTo>
                    <a:lnTo>
                      <a:pt x="551" y="528"/>
                    </a:lnTo>
                    <a:cubicBezTo>
                      <a:pt x="534" y="519"/>
                      <a:pt x="516" y="501"/>
                      <a:pt x="480" y="484"/>
                    </a:cubicBezTo>
                    <a:cubicBezTo>
                      <a:pt x="454" y="466"/>
                      <a:pt x="418" y="439"/>
                      <a:pt x="383" y="404"/>
                    </a:cubicBezTo>
                    <a:cubicBezTo>
                      <a:pt x="356" y="377"/>
                      <a:pt x="320" y="350"/>
                      <a:pt x="285" y="315"/>
                    </a:cubicBezTo>
                    <a:cubicBezTo>
                      <a:pt x="223" y="253"/>
                      <a:pt x="160" y="190"/>
                      <a:pt x="107" y="119"/>
                    </a:cubicBezTo>
                    <a:cubicBezTo>
                      <a:pt x="89" y="93"/>
                      <a:pt x="72" y="66"/>
                      <a:pt x="54" y="48"/>
                    </a:cubicBezTo>
                    <a:lnTo>
                      <a:pt x="36" y="22"/>
                    </a:lnTo>
                    <a:cubicBezTo>
                      <a:pt x="30" y="9"/>
                      <a:pt x="23" y="0"/>
                      <a:pt x="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6" name="Google Shape;13456;p25"/>
              <p:cNvSpPr/>
              <p:nvPr/>
            </p:nvSpPr>
            <p:spPr>
              <a:xfrm>
                <a:off x="5129250" y="1954800"/>
                <a:ext cx="7125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679" extrusionOk="0">
                    <a:moveTo>
                      <a:pt x="277" y="0"/>
                    </a:moveTo>
                    <a:cubicBezTo>
                      <a:pt x="270" y="0"/>
                      <a:pt x="262" y="8"/>
                      <a:pt x="249" y="21"/>
                    </a:cubicBezTo>
                    <a:cubicBezTo>
                      <a:pt x="240" y="30"/>
                      <a:pt x="240" y="30"/>
                      <a:pt x="231" y="39"/>
                    </a:cubicBezTo>
                    <a:lnTo>
                      <a:pt x="214" y="66"/>
                    </a:lnTo>
                    <a:lnTo>
                      <a:pt x="187" y="101"/>
                    </a:lnTo>
                    <a:cubicBezTo>
                      <a:pt x="134" y="172"/>
                      <a:pt x="98" y="243"/>
                      <a:pt x="72" y="323"/>
                    </a:cubicBezTo>
                    <a:cubicBezTo>
                      <a:pt x="54" y="359"/>
                      <a:pt x="45" y="403"/>
                      <a:pt x="36" y="439"/>
                    </a:cubicBezTo>
                    <a:cubicBezTo>
                      <a:pt x="27" y="474"/>
                      <a:pt x="18" y="519"/>
                      <a:pt x="18" y="554"/>
                    </a:cubicBezTo>
                    <a:cubicBezTo>
                      <a:pt x="9" y="581"/>
                      <a:pt x="9" y="617"/>
                      <a:pt x="9" y="634"/>
                    </a:cubicBezTo>
                    <a:lnTo>
                      <a:pt x="9" y="652"/>
                    </a:lnTo>
                    <a:cubicBezTo>
                      <a:pt x="0" y="652"/>
                      <a:pt x="0" y="652"/>
                      <a:pt x="0" y="661"/>
                    </a:cubicBezTo>
                    <a:lnTo>
                      <a:pt x="0" y="670"/>
                    </a:lnTo>
                    <a:cubicBezTo>
                      <a:pt x="0" y="670"/>
                      <a:pt x="0" y="679"/>
                      <a:pt x="9" y="679"/>
                    </a:cubicBezTo>
                    <a:cubicBezTo>
                      <a:pt x="18" y="679"/>
                      <a:pt x="27" y="670"/>
                      <a:pt x="27" y="670"/>
                    </a:cubicBezTo>
                    <a:lnTo>
                      <a:pt x="27" y="661"/>
                    </a:lnTo>
                    <a:cubicBezTo>
                      <a:pt x="27" y="661"/>
                      <a:pt x="18" y="652"/>
                      <a:pt x="18" y="652"/>
                    </a:cubicBezTo>
                    <a:lnTo>
                      <a:pt x="18" y="643"/>
                    </a:lnTo>
                    <a:cubicBezTo>
                      <a:pt x="18" y="617"/>
                      <a:pt x="18" y="590"/>
                      <a:pt x="27" y="563"/>
                    </a:cubicBezTo>
                    <a:cubicBezTo>
                      <a:pt x="27" y="528"/>
                      <a:pt x="36" y="483"/>
                      <a:pt x="45" y="448"/>
                    </a:cubicBezTo>
                    <a:cubicBezTo>
                      <a:pt x="80" y="332"/>
                      <a:pt x="125" y="217"/>
                      <a:pt x="196" y="119"/>
                    </a:cubicBezTo>
                    <a:lnTo>
                      <a:pt x="222" y="84"/>
                    </a:lnTo>
                    <a:lnTo>
                      <a:pt x="249" y="57"/>
                    </a:lnTo>
                    <a:cubicBezTo>
                      <a:pt x="258" y="48"/>
                      <a:pt x="258" y="39"/>
                      <a:pt x="267" y="30"/>
                    </a:cubicBezTo>
                    <a:cubicBezTo>
                      <a:pt x="285" y="21"/>
                      <a:pt x="285" y="4"/>
                      <a:pt x="285" y="4"/>
                    </a:cubicBezTo>
                    <a:cubicBezTo>
                      <a:pt x="282" y="1"/>
                      <a:pt x="280" y="0"/>
                      <a:pt x="2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3457" name="Google Shape;13457;p25"/>
          <p:cNvSpPr/>
          <p:nvPr/>
        </p:nvSpPr>
        <p:spPr>
          <a:xfrm rot="10311902" flipH="1">
            <a:off x="8273892" y="-267294"/>
            <a:ext cx="96746" cy="75847"/>
          </a:xfrm>
          <a:custGeom>
            <a:avLst/>
            <a:gdLst/>
            <a:ahLst/>
            <a:cxnLst/>
            <a:rect l="l" t="t" r="r" b="b"/>
            <a:pathLst>
              <a:path w="3870" h="3034" extrusionOk="0">
                <a:moveTo>
                  <a:pt x="1260" y="0"/>
                </a:moveTo>
                <a:cubicBezTo>
                  <a:pt x="1013" y="0"/>
                  <a:pt x="712" y="99"/>
                  <a:pt x="493" y="142"/>
                </a:cubicBezTo>
                <a:cubicBezTo>
                  <a:pt x="71" y="283"/>
                  <a:pt x="0" y="635"/>
                  <a:pt x="211" y="846"/>
                </a:cubicBezTo>
                <a:cubicBezTo>
                  <a:pt x="493" y="1127"/>
                  <a:pt x="563" y="1620"/>
                  <a:pt x="634" y="2042"/>
                </a:cubicBezTo>
                <a:cubicBezTo>
                  <a:pt x="634" y="2253"/>
                  <a:pt x="774" y="2534"/>
                  <a:pt x="915" y="2675"/>
                </a:cubicBezTo>
                <a:cubicBezTo>
                  <a:pt x="1038" y="2922"/>
                  <a:pt x="1256" y="3033"/>
                  <a:pt x="1480" y="3033"/>
                </a:cubicBezTo>
                <a:cubicBezTo>
                  <a:pt x="1767" y="3033"/>
                  <a:pt x="2063" y="2850"/>
                  <a:pt x="2181" y="2534"/>
                </a:cubicBezTo>
                <a:cubicBezTo>
                  <a:pt x="2251" y="2464"/>
                  <a:pt x="2251" y="2323"/>
                  <a:pt x="2251" y="2182"/>
                </a:cubicBezTo>
                <a:cubicBezTo>
                  <a:pt x="2181" y="1690"/>
                  <a:pt x="2533" y="1268"/>
                  <a:pt x="2955" y="1268"/>
                </a:cubicBezTo>
                <a:cubicBezTo>
                  <a:pt x="3096" y="1268"/>
                  <a:pt x="3236" y="1198"/>
                  <a:pt x="3377" y="1127"/>
                </a:cubicBezTo>
                <a:cubicBezTo>
                  <a:pt x="3588" y="1057"/>
                  <a:pt x="3869" y="916"/>
                  <a:pt x="3799" y="564"/>
                </a:cubicBezTo>
                <a:cubicBezTo>
                  <a:pt x="3716" y="356"/>
                  <a:pt x="3559" y="296"/>
                  <a:pt x="3386" y="296"/>
                </a:cubicBezTo>
                <a:cubicBezTo>
                  <a:pt x="3267" y="296"/>
                  <a:pt x="3140" y="325"/>
                  <a:pt x="3025" y="353"/>
                </a:cubicBezTo>
                <a:cubicBezTo>
                  <a:pt x="2849" y="500"/>
                  <a:pt x="2637" y="573"/>
                  <a:pt x="2423" y="573"/>
                </a:cubicBezTo>
                <a:cubicBezTo>
                  <a:pt x="2124" y="573"/>
                  <a:pt x="1824" y="430"/>
                  <a:pt x="1618" y="142"/>
                </a:cubicBezTo>
                <a:cubicBezTo>
                  <a:pt x="1539" y="36"/>
                  <a:pt x="1409" y="0"/>
                  <a:pt x="12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8" name="Google Shape;13458;p25"/>
          <p:cNvSpPr/>
          <p:nvPr/>
        </p:nvSpPr>
        <p:spPr>
          <a:xfrm rot="10311902" flipH="1">
            <a:off x="8959297" y="240786"/>
            <a:ext cx="89722" cy="66297"/>
          </a:xfrm>
          <a:custGeom>
            <a:avLst/>
            <a:gdLst/>
            <a:ahLst/>
            <a:cxnLst/>
            <a:rect l="l" t="t" r="r" b="b"/>
            <a:pathLst>
              <a:path w="3589" h="2652" extrusionOk="0">
                <a:moveTo>
                  <a:pt x="528" y="1"/>
                </a:moveTo>
                <a:cubicBezTo>
                  <a:pt x="386" y="1"/>
                  <a:pt x="257" y="139"/>
                  <a:pt x="212" y="362"/>
                </a:cubicBezTo>
                <a:cubicBezTo>
                  <a:pt x="142" y="713"/>
                  <a:pt x="142" y="1135"/>
                  <a:pt x="71" y="1558"/>
                </a:cubicBezTo>
                <a:cubicBezTo>
                  <a:pt x="1" y="1980"/>
                  <a:pt x="1" y="2191"/>
                  <a:pt x="353" y="2331"/>
                </a:cubicBezTo>
                <a:cubicBezTo>
                  <a:pt x="408" y="2341"/>
                  <a:pt x="459" y="2345"/>
                  <a:pt x="505" y="2345"/>
                </a:cubicBezTo>
                <a:cubicBezTo>
                  <a:pt x="812" y="2345"/>
                  <a:pt x="934" y="2154"/>
                  <a:pt x="1056" y="1909"/>
                </a:cubicBezTo>
                <a:cubicBezTo>
                  <a:pt x="1127" y="1769"/>
                  <a:pt x="1197" y="1698"/>
                  <a:pt x="1267" y="1558"/>
                </a:cubicBezTo>
                <a:cubicBezTo>
                  <a:pt x="1549" y="1839"/>
                  <a:pt x="1830" y="2120"/>
                  <a:pt x="2111" y="2402"/>
                </a:cubicBezTo>
                <a:cubicBezTo>
                  <a:pt x="2283" y="2573"/>
                  <a:pt x="2500" y="2652"/>
                  <a:pt x="2717" y="2652"/>
                </a:cubicBezTo>
                <a:cubicBezTo>
                  <a:pt x="3035" y="2652"/>
                  <a:pt x="3351" y="2483"/>
                  <a:pt x="3518" y="2191"/>
                </a:cubicBezTo>
                <a:cubicBezTo>
                  <a:pt x="3589" y="1909"/>
                  <a:pt x="3589" y="1628"/>
                  <a:pt x="3378" y="1417"/>
                </a:cubicBezTo>
                <a:cubicBezTo>
                  <a:pt x="2885" y="924"/>
                  <a:pt x="2322" y="573"/>
                  <a:pt x="1689" y="432"/>
                </a:cubicBezTo>
                <a:cubicBezTo>
                  <a:pt x="1338" y="432"/>
                  <a:pt x="1056" y="291"/>
                  <a:pt x="775" y="151"/>
                </a:cubicBezTo>
                <a:cubicBezTo>
                  <a:pt x="697" y="47"/>
                  <a:pt x="610" y="1"/>
                  <a:pt x="5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59" name="Google Shape;13459;p25"/>
          <p:cNvSpPr/>
          <p:nvPr/>
        </p:nvSpPr>
        <p:spPr>
          <a:xfrm rot="10311902" flipH="1">
            <a:off x="8843562" y="1039589"/>
            <a:ext cx="107296" cy="51348"/>
          </a:xfrm>
          <a:custGeom>
            <a:avLst/>
            <a:gdLst/>
            <a:ahLst/>
            <a:cxnLst/>
            <a:rect l="l" t="t" r="r" b="b"/>
            <a:pathLst>
              <a:path w="4292" h="2054" extrusionOk="0">
                <a:moveTo>
                  <a:pt x="3794" y="0"/>
                </a:moveTo>
                <a:cubicBezTo>
                  <a:pt x="3705" y="0"/>
                  <a:pt x="3611" y="16"/>
                  <a:pt x="3518" y="40"/>
                </a:cubicBezTo>
                <a:cubicBezTo>
                  <a:pt x="3447" y="110"/>
                  <a:pt x="3377" y="180"/>
                  <a:pt x="3166" y="251"/>
                </a:cubicBezTo>
                <a:cubicBezTo>
                  <a:pt x="3085" y="231"/>
                  <a:pt x="3005" y="222"/>
                  <a:pt x="2924" y="222"/>
                </a:cubicBezTo>
                <a:cubicBezTo>
                  <a:pt x="2439" y="222"/>
                  <a:pt x="1940" y="532"/>
                  <a:pt x="1337" y="532"/>
                </a:cubicBezTo>
                <a:cubicBezTo>
                  <a:pt x="915" y="602"/>
                  <a:pt x="563" y="743"/>
                  <a:pt x="282" y="1095"/>
                </a:cubicBezTo>
                <a:cubicBezTo>
                  <a:pt x="71" y="1235"/>
                  <a:pt x="0" y="1587"/>
                  <a:pt x="211" y="1798"/>
                </a:cubicBezTo>
                <a:cubicBezTo>
                  <a:pt x="264" y="1957"/>
                  <a:pt x="435" y="2036"/>
                  <a:pt x="637" y="2036"/>
                </a:cubicBezTo>
                <a:cubicBezTo>
                  <a:pt x="704" y="2036"/>
                  <a:pt x="774" y="2027"/>
                  <a:pt x="844" y="2009"/>
                </a:cubicBezTo>
                <a:cubicBezTo>
                  <a:pt x="1055" y="1869"/>
                  <a:pt x="1302" y="1798"/>
                  <a:pt x="1557" y="1798"/>
                </a:cubicBezTo>
                <a:cubicBezTo>
                  <a:pt x="1812" y="1798"/>
                  <a:pt x="2075" y="1869"/>
                  <a:pt x="2322" y="2009"/>
                </a:cubicBezTo>
                <a:cubicBezTo>
                  <a:pt x="2397" y="2039"/>
                  <a:pt x="2472" y="2053"/>
                  <a:pt x="2545" y="2053"/>
                </a:cubicBezTo>
                <a:cubicBezTo>
                  <a:pt x="2814" y="2053"/>
                  <a:pt x="3055" y="1864"/>
                  <a:pt x="3166" y="1587"/>
                </a:cubicBezTo>
                <a:cubicBezTo>
                  <a:pt x="3306" y="1235"/>
                  <a:pt x="3518" y="1024"/>
                  <a:pt x="3869" y="884"/>
                </a:cubicBezTo>
                <a:cubicBezTo>
                  <a:pt x="4151" y="813"/>
                  <a:pt x="4291" y="602"/>
                  <a:pt x="4221" y="251"/>
                </a:cubicBezTo>
                <a:cubicBezTo>
                  <a:pt x="4127" y="63"/>
                  <a:pt x="3971" y="0"/>
                  <a:pt x="37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0" name="Google Shape;13460;p25"/>
          <p:cNvSpPr/>
          <p:nvPr/>
        </p:nvSpPr>
        <p:spPr>
          <a:xfrm rot="10311902" flipH="1">
            <a:off x="8623132" y="-11836"/>
            <a:ext cx="65098" cy="127970"/>
          </a:xfrm>
          <a:custGeom>
            <a:avLst/>
            <a:gdLst/>
            <a:ahLst/>
            <a:cxnLst/>
            <a:rect l="l" t="t" r="r" b="b"/>
            <a:pathLst>
              <a:path w="2604" h="5119" extrusionOk="0">
                <a:moveTo>
                  <a:pt x="1916" y="0"/>
                </a:moveTo>
                <a:cubicBezTo>
                  <a:pt x="1862" y="0"/>
                  <a:pt x="1809" y="9"/>
                  <a:pt x="1759" y="25"/>
                </a:cubicBezTo>
                <a:cubicBezTo>
                  <a:pt x="1548" y="96"/>
                  <a:pt x="1337" y="307"/>
                  <a:pt x="1407" y="588"/>
                </a:cubicBezTo>
                <a:cubicBezTo>
                  <a:pt x="1337" y="1362"/>
                  <a:pt x="985" y="2136"/>
                  <a:pt x="352" y="2628"/>
                </a:cubicBezTo>
                <a:cubicBezTo>
                  <a:pt x="0" y="3050"/>
                  <a:pt x="141" y="3332"/>
                  <a:pt x="633" y="3332"/>
                </a:cubicBezTo>
                <a:cubicBezTo>
                  <a:pt x="670" y="3328"/>
                  <a:pt x="704" y="3326"/>
                  <a:pt x="737" y="3326"/>
                </a:cubicBezTo>
                <a:cubicBezTo>
                  <a:pt x="1330" y="3326"/>
                  <a:pt x="1281" y="3909"/>
                  <a:pt x="1548" y="4176"/>
                </a:cubicBezTo>
                <a:cubicBezTo>
                  <a:pt x="1548" y="4246"/>
                  <a:pt x="1548" y="4387"/>
                  <a:pt x="1548" y="4528"/>
                </a:cubicBezTo>
                <a:cubicBezTo>
                  <a:pt x="1548" y="4809"/>
                  <a:pt x="1548" y="5020"/>
                  <a:pt x="1900" y="5090"/>
                </a:cubicBezTo>
                <a:cubicBezTo>
                  <a:pt x="1937" y="5109"/>
                  <a:pt x="1980" y="5118"/>
                  <a:pt x="2024" y="5118"/>
                </a:cubicBezTo>
                <a:cubicBezTo>
                  <a:pt x="2143" y="5118"/>
                  <a:pt x="2270" y="5053"/>
                  <a:pt x="2322" y="4950"/>
                </a:cubicBezTo>
                <a:cubicBezTo>
                  <a:pt x="2533" y="4739"/>
                  <a:pt x="2322" y="4528"/>
                  <a:pt x="2251" y="4246"/>
                </a:cubicBezTo>
                <a:cubicBezTo>
                  <a:pt x="2111" y="3543"/>
                  <a:pt x="1548" y="2910"/>
                  <a:pt x="1829" y="2136"/>
                </a:cubicBezTo>
                <a:cubicBezTo>
                  <a:pt x="1900" y="1854"/>
                  <a:pt x="1900" y="1573"/>
                  <a:pt x="2181" y="1362"/>
                </a:cubicBezTo>
                <a:cubicBezTo>
                  <a:pt x="2533" y="1081"/>
                  <a:pt x="2603" y="659"/>
                  <a:pt x="2322" y="307"/>
                </a:cubicBezTo>
                <a:cubicBezTo>
                  <a:pt x="2268" y="92"/>
                  <a:pt x="2091" y="0"/>
                  <a:pt x="1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1" name="Google Shape;13461;p25"/>
          <p:cNvSpPr/>
          <p:nvPr/>
        </p:nvSpPr>
        <p:spPr>
          <a:xfrm rot="10311902" flipH="1">
            <a:off x="9036870" y="2011027"/>
            <a:ext cx="68622" cy="71072"/>
          </a:xfrm>
          <a:custGeom>
            <a:avLst/>
            <a:gdLst/>
            <a:ahLst/>
            <a:cxnLst/>
            <a:rect l="l" t="t" r="r" b="b"/>
            <a:pathLst>
              <a:path w="2745" h="2843" extrusionOk="0">
                <a:moveTo>
                  <a:pt x="2105" y="1"/>
                </a:moveTo>
                <a:cubicBezTo>
                  <a:pt x="1965" y="1"/>
                  <a:pt x="1820" y="51"/>
                  <a:pt x="1689" y="116"/>
                </a:cubicBezTo>
                <a:cubicBezTo>
                  <a:pt x="1478" y="257"/>
                  <a:pt x="1267" y="327"/>
                  <a:pt x="1056" y="397"/>
                </a:cubicBezTo>
                <a:cubicBezTo>
                  <a:pt x="71" y="749"/>
                  <a:pt x="1" y="819"/>
                  <a:pt x="845" y="1593"/>
                </a:cubicBezTo>
                <a:cubicBezTo>
                  <a:pt x="564" y="1874"/>
                  <a:pt x="142" y="2086"/>
                  <a:pt x="353" y="2508"/>
                </a:cubicBezTo>
                <a:cubicBezTo>
                  <a:pt x="484" y="2770"/>
                  <a:pt x="697" y="2842"/>
                  <a:pt x="924" y="2842"/>
                </a:cubicBezTo>
                <a:cubicBezTo>
                  <a:pt x="1061" y="2842"/>
                  <a:pt x="1204" y="2816"/>
                  <a:pt x="1337" y="2789"/>
                </a:cubicBezTo>
                <a:cubicBezTo>
                  <a:pt x="1689" y="2789"/>
                  <a:pt x="2111" y="2578"/>
                  <a:pt x="2041" y="2156"/>
                </a:cubicBezTo>
                <a:cubicBezTo>
                  <a:pt x="2041" y="1734"/>
                  <a:pt x="2182" y="1382"/>
                  <a:pt x="2533" y="1171"/>
                </a:cubicBezTo>
                <a:cubicBezTo>
                  <a:pt x="2744" y="890"/>
                  <a:pt x="2744" y="538"/>
                  <a:pt x="2533" y="257"/>
                </a:cubicBezTo>
                <a:cubicBezTo>
                  <a:pt x="2420" y="68"/>
                  <a:pt x="2266" y="1"/>
                  <a:pt x="210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2" name="Google Shape;13462;p25"/>
          <p:cNvSpPr/>
          <p:nvPr/>
        </p:nvSpPr>
        <p:spPr>
          <a:xfrm rot="10311902" flipH="1">
            <a:off x="8922975" y="2174577"/>
            <a:ext cx="82697" cy="65773"/>
          </a:xfrm>
          <a:custGeom>
            <a:avLst/>
            <a:gdLst/>
            <a:ahLst/>
            <a:cxnLst/>
            <a:rect l="l" t="t" r="r" b="b"/>
            <a:pathLst>
              <a:path w="3308" h="2631" extrusionOk="0">
                <a:moveTo>
                  <a:pt x="1860" y="1"/>
                </a:moveTo>
                <a:cubicBezTo>
                  <a:pt x="1739" y="1"/>
                  <a:pt x="1609" y="32"/>
                  <a:pt x="1478" y="98"/>
                </a:cubicBezTo>
                <a:cubicBezTo>
                  <a:pt x="1126" y="238"/>
                  <a:pt x="775" y="450"/>
                  <a:pt x="493" y="661"/>
                </a:cubicBezTo>
                <a:cubicBezTo>
                  <a:pt x="1" y="942"/>
                  <a:pt x="71" y="1575"/>
                  <a:pt x="634" y="1716"/>
                </a:cubicBezTo>
                <a:cubicBezTo>
                  <a:pt x="1267" y="1786"/>
                  <a:pt x="1830" y="2067"/>
                  <a:pt x="2322" y="2490"/>
                </a:cubicBezTo>
                <a:cubicBezTo>
                  <a:pt x="2393" y="2630"/>
                  <a:pt x="2604" y="2630"/>
                  <a:pt x="2674" y="2630"/>
                </a:cubicBezTo>
                <a:cubicBezTo>
                  <a:pt x="3096" y="2490"/>
                  <a:pt x="3307" y="1997"/>
                  <a:pt x="2955" y="1716"/>
                </a:cubicBezTo>
                <a:cubicBezTo>
                  <a:pt x="2604" y="1434"/>
                  <a:pt x="2393" y="942"/>
                  <a:pt x="2393" y="450"/>
                </a:cubicBezTo>
                <a:cubicBezTo>
                  <a:pt x="2344" y="158"/>
                  <a:pt x="2128" y="1"/>
                  <a:pt x="18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3" name="Google Shape;13463;p25"/>
          <p:cNvSpPr/>
          <p:nvPr/>
        </p:nvSpPr>
        <p:spPr>
          <a:xfrm rot="10311902" flipH="1">
            <a:off x="8703739" y="113898"/>
            <a:ext cx="49248" cy="85822"/>
          </a:xfrm>
          <a:custGeom>
            <a:avLst/>
            <a:gdLst/>
            <a:ahLst/>
            <a:cxnLst/>
            <a:rect l="l" t="t" r="r" b="b"/>
            <a:pathLst>
              <a:path w="1970" h="3433" extrusionOk="0">
                <a:moveTo>
                  <a:pt x="754" y="0"/>
                </a:moveTo>
                <a:cubicBezTo>
                  <a:pt x="628" y="0"/>
                  <a:pt x="482" y="53"/>
                  <a:pt x="352" y="151"/>
                </a:cubicBezTo>
                <a:cubicBezTo>
                  <a:pt x="70" y="291"/>
                  <a:pt x="0" y="643"/>
                  <a:pt x="70" y="995"/>
                </a:cubicBezTo>
                <a:cubicBezTo>
                  <a:pt x="141" y="1065"/>
                  <a:pt x="141" y="1206"/>
                  <a:pt x="281" y="1276"/>
                </a:cubicBezTo>
                <a:cubicBezTo>
                  <a:pt x="563" y="1417"/>
                  <a:pt x="563" y="1698"/>
                  <a:pt x="422" y="2050"/>
                </a:cubicBezTo>
                <a:cubicBezTo>
                  <a:pt x="352" y="2261"/>
                  <a:pt x="352" y="2543"/>
                  <a:pt x="281" y="2824"/>
                </a:cubicBezTo>
                <a:cubicBezTo>
                  <a:pt x="211" y="3035"/>
                  <a:pt x="352" y="3246"/>
                  <a:pt x="563" y="3387"/>
                </a:cubicBezTo>
                <a:cubicBezTo>
                  <a:pt x="650" y="3416"/>
                  <a:pt x="750" y="3433"/>
                  <a:pt x="846" y="3433"/>
                </a:cubicBezTo>
                <a:cubicBezTo>
                  <a:pt x="983" y="3433"/>
                  <a:pt x="1114" y="3399"/>
                  <a:pt x="1196" y="3316"/>
                </a:cubicBezTo>
                <a:cubicBezTo>
                  <a:pt x="1688" y="2965"/>
                  <a:pt x="1970" y="2331"/>
                  <a:pt x="1829" y="1769"/>
                </a:cubicBezTo>
                <a:cubicBezTo>
                  <a:pt x="1688" y="1206"/>
                  <a:pt x="1337" y="714"/>
                  <a:pt x="1055" y="221"/>
                </a:cubicBezTo>
                <a:cubicBezTo>
                  <a:pt x="1018" y="70"/>
                  <a:pt x="899" y="0"/>
                  <a:pt x="75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4" name="Google Shape;13464;p25"/>
          <p:cNvSpPr/>
          <p:nvPr/>
        </p:nvSpPr>
        <p:spPr>
          <a:xfrm rot="10311902" flipH="1">
            <a:off x="9029111" y="1274830"/>
            <a:ext cx="54548" cy="76422"/>
          </a:xfrm>
          <a:custGeom>
            <a:avLst/>
            <a:gdLst/>
            <a:ahLst/>
            <a:cxnLst/>
            <a:rect l="l" t="t" r="r" b="b"/>
            <a:pathLst>
              <a:path w="2182" h="3057" extrusionOk="0">
                <a:moveTo>
                  <a:pt x="916" y="0"/>
                </a:moveTo>
                <a:cubicBezTo>
                  <a:pt x="564" y="0"/>
                  <a:pt x="423" y="211"/>
                  <a:pt x="353" y="422"/>
                </a:cubicBezTo>
                <a:cubicBezTo>
                  <a:pt x="1" y="915"/>
                  <a:pt x="493" y="1477"/>
                  <a:pt x="353" y="1899"/>
                </a:cubicBezTo>
                <a:cubicBezTo>
                  <a:pt x="353" y="2322"/>
                  <a:pt x="634" y="2673"/>
                  <a:pt x="986" y="2955"/>
                </a:cubicBezTo>
                <a:cubicBezTo>
                  <a:pt x="1103" y="3025"/>
                  <a:pt x="1228" y="3056"/>
                  <a:pt x="1351" y="3056"/>
                </a:cubicBezTo>
                <a:cubicBezTo>
                  <a:pt x="1596" y="3056"/>
                  <a:pt x="1830" y="2931"/>
                  <a:pt x="1971" y="2744"/>
                </a:cubicBezTo>
                <a:cubicBezTo>
                  <a:pt x="2182" y="2462"/>
                  <a:pt x="2182" y="2111"/>
                  <a:pt x="1971" y="1829"/>
                </a:cubicBezTo>
                <a:cubicBezTo>
                  <a:pt x="1549" y="1548"/>
                  <a:pt x="1267" y="1055"/>
                  <a:pt x="1338" y="563"/>
                </a:cubicBezTo>
                <a:cubicBezTo>
                  <a:pt x="1338" y="282"/>
                  <a:pt x="1197" y="0"/>
                  <a:pt x="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5" name="Google Shape;13465;p25"/>
          <p:cNvSpPr/>
          <p:nvPr/>
        </p:nvSpPr>
        <p:spPr>
          <a:xfrm rot="10311902" flipH="1">
            <a:off x="8621123" y="362674"/>
            <a:ext cx="77397" cy="46098"/>
          </a:xfrm>
          <a:custGeom>
            <a:avLst/>
            <a:gdLst/>
            <a:ahLst/>
            <a:cxnLst/>
            <a:rect l="l" t="t" r="r" b="b"/>
            <a:pathLst>
              <a:path w="3096" h="1844" extrusionOk="0">
                <a:moveTo>
                  <a:pt x="1499" y="0"/>
                </a:moveTo>
                <a:cubicBezTo>
                  <a:pt x="1338" y="0"/>
                  <a:pt x="1177" y="73"/>
                  <a:pt x="1056" y="225"/>
                </a:cubicBezTo>
                <a:cubicBezTo>
                  <a:pt x="774" y="366"/>
                  <a:pt x="563" y="577"/>
                  <a:pt x="352" y="788"/>
                </a:cubicBezTo>
                <a:cubicBezTo>
                  <a:pt x="0" y="1210"/>
                  <a:pt x="141" y="1632"/>
                  <a:pt x="634" y="1703"/>
                </a:cubicBezTo>
                <a:cubicBezTo>
                  <a:pt x="737" y="1728"/>
                  <a:pt x="843" y="1738"/>
                  <a:pt x="950" y="1738"/>
                </a:cubicBezTo>
                <a:cubicBezTo>
                  <a:pt x="1216" y="1738"/>
                  <a:pt x="1492" y="1681"/>
                  <a:pt x="1763" y="1681"/>
                </a:cubicBezTo>
                <a:cubicBezTo>
                  <a:pt x="1977" y="1681"/>
                  <a:pt x="2189" y="1716"/>
                  <a:pt x="2392" y="1843"/>
                </a:cubicBezTo>
                <a:cubicBezTo>
                  <a:pt x="2744" y="1703"/>
                  <a:pt x="3096" y="1491"/>
                  <a:pt x="3096" y="1140"/>
                </a:cubicBezTo>
                <a:cubicBezTo>
                  <a:pt x="3096" y="718"/>
                  <a:pt x="2814" y="718"/>
                  <a:pt x="2603" y="718"/>
                </a:cubicBezTo>
                <a:cubicBezTo>
                  <a:pt x="2573" y="725"/>
                  <a:pt x="2544" y="729"/>
                  <a:pt x="2517" y="729"/>
                </a:cubicBezTo>
                <a:cubicBezTo>
                  <a:pt x="2292" y="729"/>
                  <a:pt x="2166" y="491"/>
                  <a:pt x="2041" y="366"/>
                </a:cubicBezTo>
                <a:cubicBezTo>
                  <a:pt x="1921" y="126"/>
                  <a:pt x="1710" y="0"/>
                  <a:pt x="149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6" name="Google Shape;13466;p25"/>
          <p:cNvSpPr/>
          <p:nvPr/>
        </p:nvSpPr>
        <p:spPr>
          <a:xfrm rot="10311902" flipH="1">
            <a:off x="8952968" y="952104"/>
            <a:ext cx="80922" cy="51973"/>
          </a:xfrm>
          <a:custGeom>
            <a:avLst/>
            <a:gdLst/>
            <a:ahLst/>
            <a:cxnLst/>
            <a:rect l="l" t="t" r="r" b="b"/>
            <a:pathLst>
              <a:path w="3237" h="2079" extrusionOk="0">
                <a:moveTo>
                  <a:pt x="780" y="1"/>
                </a:moveTo>
                <a:cubicBezTo>
                  <a:pt x="751" y="1"/>
                  <a:pt x="725" y="9"/>
                  <a:pt x="704" y="30"/>
                </a:cubicBezTo>
                <a:cubicBezTo>
                  <a:pt x="282" y="171"/>
                  <a:pt x="0" y="593"/>
                  <a:pt x="71" y="1015"/>
                </a:cubicBezTo>
                <a:cubicBezTo>
                  <a:pt x="127" y="1407"/>
                  <a:pt x="316" y="1620"/>
                  <a:pt x="604" y="1620"/>
                </a:cubicBezTo>
                <a:cubicBezTo>
                  <a:pt x="678" y="1620"/>
                  <a:pt x="758" y="1606"/>
                  <a:pt x="845" y="1578"/>
                </a:cubicBezTo>
                <a:cubicBezTo>
                  <a:pt x="997" y="1512"/>
                  <a:pt x="1156" y="1481"/>
                  <a:pt x="1312" y="1481"/>
                </a:cubicBezTo>
                <a:cubicBezTo>
                  <a:pt x="1659" y="1481"/>
                  <a:pt x="1987" y="1638"/>
                  <a:pt x="2181" y="1929"/>
                </a:cubicBezTo>
                <a:cubicBezTo>
                  <a:pt x="2259" y="2033"/>
                  <a:pt x="2383" y="2079"/>
                  <a:pt x="2521" y="2079"/>
                </a:cubicBezTo>
                <a:cubicBezTo>
                  <a:pt x="2758" y="2079"/>
                  <a:pt x="3032" y="1941"/>
                  <a:pt x="3166" y="1718"/>
                </a:cubicBezTo>
                <a:cubicBezTo>
                  <a:pt x="3236" y="1507"/>
                  <a:pt x="3236" y="1226"/>
                  <a:pt x="3025" y="1226"/>
                </a:cubicBezTo>
                <a:cubicBezTo>
                  <a:pt x="2674" y="1085"/>
                  <a:pt x="2463" y="733"/>
                  <a:pt x="2181" y="663"/>
                </a:cubicBezTo>
                <a:cubicBezTo>
                  <a:pt x="1689" y="593"/>
                  <a:pt x="1267" y="382"/>
                  <a:pt x="985" y="100"/>
                </a:cubicBezTo>
                <a:cubicBezTo>
                  <a:pt x="936" y="50"/>
                  <a:pt x="851" y="1"/>
                  <a:pt x="7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7" name="Google Shape;13467;p25"/>
          <p:cNvSpPr/>
          <p:nvPr/>
        </p:nvSpPr>
        <p:spPr>
          <a:xfrm rot="10311902" flipH="1">
            <a:off x="8854424" y="514640"/>
            <a:ext cx="63348" cy="49948"/>
          </a:xfrm>
          <a:custGeom>
            <a:avLst/>
            <a:gdLst/>
            <a:ahLst/>
            <a:cxnLst/>
            <a:rect l="l" t="t" r="r" b="b"/>
            <a:pathLst>
              <a:path w="2534" h="1998" extrusionOk="0">
                <a:moveTo>
                  <a:pt x="1555" y="1"/>
                </a:moveTo>
                <a:cubicBezTo>
                  <a:pt x="1350" y="1"/>
                  <a:pt x="1179" y="144"/>
                  <a:pt x="1056" y="431"/>
                </a:cubicBezTo>
                <a:cubicBezTo>
                  <a:pt x="915" y="713"/>
                  <a:pt x="775" y="854"/>
                  <a:pt x="493" y="994"/>
                </a:cubicBezTo>
                <a:cubicBezTo>
                  <a:pt x="1" y="1205"/>
                  <a:pt x="1" y="1416"/>
                  <a:pt x="493" y="1698"/>
                </a:cubicBezTo>
                <a:cubicBezTo>
                  <a:pt x="725" y="1871"/>
                  <a:pt x="1052" y="1997"/>
                  <a:pt x="1356" y="1997"/>
                </a:cubicBezTo>
                <a:cubicBezTo>
                  <a:pt x="1422" y="1997"/>
                  <a:pt x="1486" y="1992"/>
                  <a:pt x="1548" y="1979"/>
                </a:cubicBezTo>
                <a:cubicBezTo>
                  <a:pt x="1971" y="1979"/>
                  <a:pt x="2322" y="1627"/>
                  <a:pt x="2463" y="1276"/>
                </a:cubicBezTo>
                <a:cubicBezTo>
                  <a:pt x="2533" y="854"/>
                  <a:pt x="2393" y="431"/>
                  <a:pt x="2041" y="220"/>
                </a:cubicBezTo>
                <a:cubicBezTo>
                  <a:pt x="1865" y="74"/>
                  <a:pt x="1701" y="1"/>
                  <a:pt x="155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8" name="Google Shape;13468;p25"/>
          <p:cNvSpPr/>
          <p:nvPr/>
        </p:nvSpPr>
        <p:spPr>
          <a:xfrm rot="10311902" flipH="1">
            <a:off x="8940537" y="76886"/>
            <a:ext cx="61598" cy="42573"/>
          </a:xfrm>
          <a:custGeom>
            <a:avLst/>
            <a:gdLst/>
            <a:ahLst/>
            <a:cxnLst/>
            <a:rect l="l" t="t" r="r" b="b"/>
            <a:pathLst>
              <a:path w="2464" h="1703" extrusionOk="0">
                <a:moveTo>
                  <a:pt x="1757" y="1"/>
                </a:moveTo>
                <a:cubicBezTo>
                  <a:pt x="1689" y="1"/>
                  <a:pt x="1619" y="9"/>
                  <a:pt x="1549" y="27"/>
                </a:cubicBezTo>
                <a:cubicBezTo>
                  <a:pt x="1338" y="97"/>
                  <a:pt x="1127" y="168"/>
                  <a:pt x="915" y="308"/>
                </a:cubicBezTo>
                <a:lnTo>
                  <a:pt x="634" y="308"/>
                </a:lnTo>
                <a:cubicBezTo>
                  <a:pt x="353" y="308"/>
                  <a:pt x="71" y="379"/>
                  <a:pt x="1" y="731"/>
                </a:cubicBezTo>
                <a:cubicBezTo>
                  <a:pt x="1" y="942"/>
                  <a:pt x="71" y="1223"/>
                  <a:pt x="282" y="1434"/>
                </a:cubicBezTo>
                <a:cubicBezTo>
                  <a:pt x="517" y="1617"/>
                  <a:pt x="800" y="1702"/>
                  <a:pt x="1085" y="1702"/>
                </a:cubicBezTo>
                <a:cubicBezTo>
                  <a:pt x="1568" y="1702"/>
                  <a:pt x="2057" y="1455"/>
                  <a:pt x="2322" y="1012"/>
                </a:cubicBezTo>
                <a:cubicBezTo>
                  <a:pt x="2463" y="801"/>
                  <a:pt x="2393" y="449"/>
                  <a:pt x="2252" y="238"/>
                </a:cubicBezTo>
                <a:cubicBezTo>
                  <a:pt x="2147" y="80"/>
                  <a:pt x="1962" y="1"/>
                  <a:pt x="17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69" name="Google Shape;13469;p25"/>
          <p:cNvSpPr/>
          <p:nvPr/>
        </p:nvSpPr>
        <p:spPr>
          <a:xfrm rot="10311902" flipH="1">
            <a:off x="8875123" y="915602"/>
            <a:ext cx="84447" cy="33399"/>
          </a:xfrm>
          <a:custGeom>
            <a:avLst/>
            <a:gdLst/>
            <a:ahLst/>
            <a:cxnLst/>
            <a:rect l="l" t="t" r="r" b="b"/>
            <a:pathLst>
              <a:path w="3378" h="1336" extrusionOk="0">
                <a:moveTo>
                  <a:pt x="2901" y="60"/>
                </a:moveTo>
                <a:cubicBezTo>
                  <a:pt x="2873" y="60"/>
                  <a:pt x="2844" y="63"/>
                  <a:pt x="2815" y="71"/>
                </a:cubicBezTo>
                <a:cubicBezTo>
                  <a:pt x="1900" y="282"/>
                  <a:pt x="986" y="0"/>
                  <a:pt x="1" y="563"/>
                </a:cubicBezTo>
                <a:cubicBezTo>
                  <a:pt x="603" y="1056"/>
                  <a:pt x="1334" y="1336"/>
                  <a:pt x="2093" y="1336"/>
                </a:cubicBezTo>
                <a:cubicBezTo>
                  <a:pt x="2309" y="1336"/>
                  <a:pt x="2526" y="1313"/>
                  <a:pt x="2744" y="1267"/>
                </a:cubicBezTo>
                <a:cubicBezTo>
                  <a:pt x="3096" y="1196"/>
                  <a:pt x="3378" y="915"/>
                  <a:pt x="3307" y="563"/>
                </a:cubicBezTo>
                <a:cubicBezTo>
                  <a:pt x="3307" y="311"/>
                  <a:pt x="3138" y="60"/>
                  <a:pt x="2901" y="6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0" name="Google Shape;13470;p25"/>
          <p:cNvSpPr/>
          <p:nvPr/>
        </p:nvSpPr>
        <p:spPr>
          <a:xfrm rot="10311902" flipH="1">
            <a:off x="8578784" y="-305695"/>
            <a:ext cx="65098" cy="45573"/>
          </a:xfrm>
          <a:custGeom>
            <a:avLst/>
            <a:gdLst/>
            <a:ahLst/>
            <a:cxnLst/>
            <a:rect l="l" t="t" r="r" b="b"/>
            <a:pathLst>
              <a:path w="2604" h="1823" extrusionOk="0">
                <a:moveTo>
                  <a:pt x="1793" y="0"/>
                </a:moveTo>
                <a:cubicBezTo>
                  <a:pt x="1611" y="0"/>
                  <a:pt x="1423" y="93"/>
                  <a:pt x="1337" y="263"/>
                </a:cubicBezTo>
                <a:cubicBezTo>
                  <a:pt x="1126" y="615"/>
                  <a:pt x="845" y="615"/>
                  <a:pt x="493" y="615"/>
                </a:cubicBezTo>
                <a:cubicBezTo>
                  <a:pt x="142" y="615"/>
                  <a:pt x="1" y="897"/>
                  <a:pt x="142" y="1248"/>
                </a:cubicBezTo>
                <a:cubicBezTo>
                  <a:pt x="349" y="1612"/>
                  <a:pt x="749" y="1822"/>
                  <a:pt x="1171" y="1822"/>
                </a:cubicBezTo>
                <a:cubicBezTo>
                  <a:pt x="1320" y="1822"/>
                  <a:pt x="1472" y="1796"/>
                  <a:pt x="1619" y="1741"/>
                </a:cubicBezTo>
                <a:cubicBezTo>
                  <a:pt x="2041" y="1741"/>
                  <a:pt x="2393" y="1389"/>
                  <a:pt x="2533" y="967"/>
                </a:cubicBezTo>
                <a:cubicBezTo>
                  <a:pt x="2604" y="615"/>
                  <a:pt x="2463" y="263"/>
                  <a:pt x="2111" y="123"/>
                </a:cubicBezTo>
                <a:cubicBezTo>
                  <a:pt x="2028" y="39"/>
                  <a:pt x="1912" y="0"/>
                  <a:pt x="17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1" name="Google Shape;13471;p25"/>
          <p:cNvSpPr/>
          <p:nvPr/>
        </p:nvSpPr>
        <p:spPr>
          <a:xfrm rot="10311902" flipH="1">
            <a:off x="8868906" y="2508603"/>
            <a:ext cx="56623" cy="43973"/>
          </a:xfrm>
          <a:custGeom>
            <a:avLst/>
            <a:gdLst/>
            <a:ahLst/>
            <a:cxnLst/>
            <a:rect l="l" t="t" r="r" b="b"/>
            <a:pathLst>
              <a:path w="2265" h="1759" extrusionOk="0">
                <a:moveTo>
                  <a:pt x="1683" y="0"/>
                </a:moveTo>
                <a:cubicBezTo>
                  <a:pt x="1584" y="0"/>
                  <a:pt x="1477" y="23"/>
                  <a:pt x="1366" y="71"/>
                </a:cubicBezTo>
                <a:cubicBezTo>
                  <a:pt x="1155" y="211"/>
                  <a:pt x="874" y="211"/>
                  <a:pt x="593" y="211"/>
                </a:cubicBezTo>
                <a:cubicBezTo>
                  <a:pt x="449" y="150"/>
                  <a:pt x="335" y="118"/>
                  <a:pt x="250" y="118"/>
                </a:cubicBezTo>
                <a:cubicBezTo>
                  <a:pt x="42" y="118"/>
                  <a:pt x="0" y="305"/>
                  <a:pt x="100" y="704"/>
                </a:cubicBezTo>
                <a:cubicBezTo>
                  <a:pt x="241" y="1407"/>
                  <a:pt x="593" y="1759"/>
                  <a:pt x="1155" y="1759"/>
                </a:cubicBezTo>
                <a:cubicBezTo>
                  <a:pt x="1648" y="1689"/>
                  <a:pt x="2140" y="1266"/>
                  <a:pt x="2210" y="704"/>
                </a:cubicBezTo>
                <a:cubicBezTo>
                  <a:pt x="2265" y="268"/>
                  <a:pt x="2024" y="0"/>
                  <a:pt x="16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2" name="Google Shape;13472;p25"/>
          <p:cNvSpPr/>
          <p:nvPr/>
        </p:nvSpPr>
        <p:spPr>
          <a:xfrm rot="10311902" flipH="1">
            <a:off x="8788063" y="373899"/>
            <a:ext cx="52798" cy="49823"/>
          </a:xfrm>
          <a:custGeom>
            <a:avLst/>
            <a:gdLst/>
            <a:ahLst/>
            <a:cxnLst/>
            <a:rect l="l" t="t" r="r" b="b"/>
            <a:pathLst>
              <a:path w="2112" h="1993" extrusionOk="0">
                <a:moveTo>
                  <a:pt x="610" y="0"/>
                </a:moveTo>
                <a:cubicBezTo>
                  <a:pt x="555" y="0"/>
                  <a:pt x="493" y="22"/>
                  <a:pt x="423" y="75"/>
                </a:cubicBezTo>
                <a:cubicBezTo>
                  <a:pt x="141" y="216"/>
                  <a:pt x="1" y="497"/>
                  <a:pt x="141" y="849"/>
                </a:cubicBezTo>
                <a:cubicBezTo>
                  <a:pt x="141" y="849"/>
                  <a:pt x="141" y="919"/>
                  <a:pt x="141" y="990"/>
                </a:cubicBezTo>
                <a:cubicBezTo>
                  <a:pt x="212" y="1341"/>
                  <a:pt x="423" y="1693"/>
                  <a:pt x="704" y="1834"/>
                </a:cubicBezTo>
                <a:cubicBezTo>
                  <a:pt x="845" y="1939"/>
                  <a:pt x="1021" y="1992"/>
                  <a:pt x="1197" y="1992"/>
                </a:cubicBezTo>
                <a:cubicBezTo>
                  <a:pt x="1373" y="1992"/>
                  <a:pt x="1548" y="1939"/>
                  <a:pt x="1689" y="1834"/>
                </a:cubicBezTo>
                <a:cubicBezTo>
                  <a:pt x="1970" y="1623"/>
                  <a:pt x="2111" y="1341"/>
                  <a:pt x="2041" y="990"/>
                </a:cubicBezTo>
                <a:cubicBezTo>
                  <a:pt x="1980" y="745"/>
                  <a:pt x="1759" y="554"/>
                  <a:pt x="1518" y="554"/>
                </a:cubicBezTo>
                <a:cubicBezTo>
                  <a:pt x="1482" y="554"/>
                  <a:pt x="1445" y="558"/>
                  <a:pt x="1408" y="568"/>
                </a:cubicBezTo>
                <a:cubicBezTo>
                  <a:pt x="1267" y="568"/>
                  <a:pt x="1056" y="427"/>
                  <a:pt x="986" y="357"/>
                </a:cubicBezTo>
                <a:cubicBezTo>
                  <a:pt x="880" y="198"/>
                  <a:pt x="775" y="0"/>
                  <a:pt x="61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3" name="Google Shape;13473;p25"/>
          <p:cNvSpPr/>
          <p:nvPr/>
        </p:nvSpPr>
        <p:spPr>
          <a:xfrm rot="10311902" flipH="1">
            <a:off x="8455917" y="101215"/>
            <a:ext cx="40473" cy="61923"/>
          </a:xfrm>
          <a:custGeom>
            <a:avLst/>
            <a:gdLst/>
            <a:ahLst/>
            <a:cxnLst/>
            <a:rect l="l" t="t" r="r" b="b"/>
            <a:pathLst>
              <a:path w="1619" h="2477" extrusionOk="0">
                <a:moveTo>
                  <a:pt x="1126" y="0"/>
                </a:moveTo>
                <a:cubicBezTo>
                  <a:pt x="845" y="71"/>
                  <a:pt x="634" y="211"/>
                  <a:pt x="493" y="422"/>
                </a:cubicBezTo>
                <a:cubicBezTo>
                  <a:pt x="282" y="845"/>
                  <a:pt x="141" y="1267"/>
                  <a:pt x="71" y="1759"/>
                </a:cubicBezTo>
                <a:cubicBezTo>
                  <a:pt x="1" y="2040"/>
                  <a:pt x="212" y="2392"/>
                  <a:pt x="563" y="2463"/>
                </a:cubicBezTo>
                <a:cubicBezTo>
                  <a:pt x="600" y="2472"/>
                  <a:pt x="637" y="2476"/>
                  <a:pt x="675" y="2476"/>
                </a:cubicBezTo>
                <a:cubicBezTo>
                  <a:pt x="931" y="2476"/>
                  <a:pt x="1206" y="2276"/>
                  <a:pt x="1267" y="1970"/>
                </a:cubicBezTo>
                <a:cubicBezTo>
                  <a:pt x="1408" y="1478"/>
                  <a:pt x="1548" y="915"/>
                  <a:pt x="1548" y="352"/>
                </a:cubicBezTo>
                <a:cubicBezTo>
                  <a:pt x="1619" y="71"/>
                  <a:pt x="1408" y="0"/>
                  <a:pt x="112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4" name="Google Shape;13474;p25"/>
          <p:cNvSpPr/>
          <p:nvPr/>
        </p:nvSpPr>
        <p:spPr>
          <a:xfrm rot="10311902" flipH="1">
            <a:off x="8986342" y="748810"/>
            <a:ext cx="58048" cy="35799"/>
          </a:xfrm>
          <a:custGeom>
            <a:avLst/>
            <a:gdLst/>
            <a:ahLst/>
            <a:cxnLst/>
            <a:rect l="l" t="t" r="r" b="b"/>
            <a:pathLst>
              <a:path w="2322" h="1432" extrusionOk="0">
                <a:moveTo>
                  <a:pt x="1633" y="0"/>
                </a:moveTo>
                <a:cubicBezTo>
                  <a:pt x="1562" y="0"/>
                  <a:pt x="1486" y="9"/>
                  <a:pt x="1407" y="25"/>
                </a:cubicBezTo>
                <a:lnTo>
                  <a:pt x="985" y="166"/>
                </a:lnTo>
                <a:cubicBezTo>
                  <a:pt x="633" y="306"/>
                  <a:pt x="141" y="166"/>
                  <a:pt x="71" y="658"/>
                </a:cubicBezTo>
                <a:cubicBezTo>
                  <a:pt x="0" y="1010"/>
                  <a:pt x="563" y="1361"/>
                  <a:pt x="1126" y="1432"/>
                </a:cubicBezTo>
                <a:cubicBezTo>
                  <a:pt x="1337" y="1432"/>
                  <a:pt x="1618" y="1361"/>
                  <a:pt x="1829" y="1291"/>
                </a:cubicBezTo>
                <a:cubicBezTo>
                  <a:pt x="2111" y="1150"/>
                  <a:pt x="2322" y="728"/>
                  <a:pt x="2181" y="377"/>
                </a:cubicBezTo>
                <a:cubicBezTo>
                  <a:pt x="2072" y="104"/>
                  <a:pt x="1878" y="0"/>
                  <a:pt x="163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5" name="Google Shape;13475;p25"/>
          <p:cNvSpPr/>
          <p:nvPr/>
        </p:nvSpPr>
        <p:spPr>
          <a:xfrm rot="10311902" flipH="1">
            <a:off x="8837428" y="-94612"/>
            <a:ext cx="52798" cy="36949"/>
          </a:xfrm>
          <a:custGeom>
            <a:avLst/>
            <a:gdLst/>
            <a:ahLst/>
            <a:cxnLst/>
            <a:rect l="l" t="t" r="r" b="b"/>
            <a:pathLst>
              <a:path w="2112" h="1478" extrusionOk="0">
                <a:moveTo>
                  <a:pt x="493" y="1"/>
                </a:moveTo>
                <a:cubicBezTo>
                  <a:pt x="141" y="1"/>
                  <a:pt x="1" y="212"/>
                  <a:pt x="71" y="563"/>
                </a:cubicBezTo>
                <a:cubicBezTo>
                  <a:pt x="282" y="1126"/>
                  <a:pt x="845" y="1478"/>
                  <a:pt x="1478" y="1478"/>
                </a:cubicBezTo>
                <a:cubicBezTo>
                  <a:pt x="1759" y="1478"/>
                  <a:pt x="1900" y="1267"/>
                  <a:pt x="2041" y="1056"/>
                </a:cubicBezTo>
                <a:cubicBezTo>
                  <a:pt x="2111" y="845"/>
                  <a:pt x="2041" y="563"/>
                  <a:pt x="1830" y="423"/>
                </a:cubicBezTo>
                <a:cubicBezTo>
                  <a:pt x="1478" y="141"/>
                  <a:pt x="986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6" name="Google Shape;13476;p25"/>
          <p:cNvSpPr/>
          <p:nvPr/>
        </p:nvSpPr>
        <p:spPr>
          <a:xfrm rot="10311902" flipH="1">
            <a:off x="8661730" y="-93816"/>
            <a:ext cx="54548" cy="37374"/>
          </a:xfrm>
          <a:custGeom>
            <a:avLst/>
            <a:gdLst/>
            <a:ahLst/>
            <a:cxnLst/>
            <a:rect l="l" t="t" r="r" b="b"/>
            <a:pathLst>
              <a:path w="2182" h="1495" extrusionOk="0">
                <a:moveTo>
                  <a:pt x="1352" y="1"/>
                </a:moveTo>
                <a:cubicBezTo>
                  <a:pt x="1276" y="1"/>
                  <a:pt x="1199" y="15"/>
                  <a:pt x="1126" y="44"/>
                </a:cubicBezTo>
                <a:cubicBezTo>
                  <a:pt x="422" y="185"/>
                  <a:pt x="0" y="537"/>
                  <a:pt x="141" y="959"/>
                </a:cubicBezTo>
                <a:cubicBezTo>
                  <a:pt x="252" y="1293"/>
                  <a:pt x="584" y="1495"/>
                  <a:pt x="961" y="1495"/>
                </a:cubicBezTo>
                <a:cubicBezTo>
                  <a:pt x="1061" y="1495"/>
                  <a:pt x="1164" y="1481"/>
                  <a:pt x="1267" y="1451"/>
                </a:cubicBezTo>
                <a:cubicBezTo>
                  <a:pt x="1829" y="1381"/>
                  <a:pt x="2181" y="959"/>
                  <a:pt x="2040" y="537"/>
                </a:cubicBezTo>
                <a:cubicBezTo>
                  <a:pt x="1929" y="203"/>
                  <a:pt x="1642" y="1"/>
                  <a:pt x="13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7" name="Google Shape;13477;p25"/>
          <p:cNvSpPr/>
          <p:nvPr/>
        </p:nvSpPr>
        <p:spPr>
          <a:xfrm rot="10311902" flipH="1">
            <a:off x="9019250" y="2214360"/>
            <a:ext cx="36949" cy="51898"/>
          </a:xfrm>
          <a:custGeom>
            <a:avLst/>
            <a:gdLst/>
            <a:ahLst/>
            <a:cxnLst/>
            <a:rect l="l" t="t" r="r" b="b"/>
            <a:pathLst>
              <a:path w="1478" h="2076" extrusionOk="0">
                <a:moveTo>
                  <a:pt x="677" y="1"/>
                </a:moveTo>
                <a:cubicBezTo>
                  <a:pt x="580" y="1"/>
                  <a:pt x="492" y="36"/>
                  <a:pt x="422" y="106"/>
                </a:cubicBezTo>
                <a:cubicBezTo>
                  <a:pt x="141" y="247"/>
                  <a:pt x="0" y="810"/>
                  <a:pt x="141" y="1443"/>
                </a:cubicBezTo>
                <a:cubicBezTo>
                  <a:pt x="141" y="1724"/>
                  <a:pt x="281" y="2076"/>
                  <a:pt x="703" y="2076"/>
                </a:cubicBezTo>
                <a:cubicBezTo>
                  <a:pt x="1126" y="2076"/>
                  <a:pt x="1266" y="1794"/>
                  <a:pt x="1337" y="1372"/>
                </a:cubicBezTo>
                <a:cubicBezTo>
                  <a:pt x="1477" y="950"/>
                  <a:pt x="1337" y="458"/>
                  <a:pt x="985" y="106"/>
                </a:cubicBezTo>
                <a:cubicBezTo>
                  <a:pt x="879" y="36"/>
                  <a:pt x="774" y="1"/>
                  <a:pt x="67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8" name="Google Shape;13478;p25"/>
          <p:cNvSpPr/>
          <p:nvPr/>
        </p:nvSpPr>
        <p:spPr>
          <a:xfrm rot="10311902" flipH="1">
            <a:off x="8571347" y="160660"/>
            <a:ext cx="56298" cy="53298"/>
          </a:xfrm>
          <a:custGeom>
            <a:avLst/>
            <a:gdLst/>
            <a:ahLst/>
            <a:cxnLst/>
            <a:rect l="l" t="t" r="r" b="b"/>
            <a:pathLst>
              <a:path w="2252" h="2132" extrusionOk="0">
                <a:moveTo>
                  <a:pt x="1598" y="1"/>
                </a:moveTo>
                <a:cubicBezTo>
                  <a:pt x="1488" y="1"/>
                  <a:pt x="1372" y="40"/>
                  <a:pt x="1267" y="119"/>
                </a:cubicBezTo>
                <a:cubicBezTo>
                  <a:pt x="844" y="612"/>
                  <a:pt x="422" y="1034"/>
                  <a:pt x="0" y="1597"/>
                </a:cubicBezTo>
                <a:lnTo>
                  <a:pt x="0" y="1808"/>
                </a:lnTo>
                <a:cubicBezTo>
                  <a:pt x="0" y="1878"/>
                  <a:pt x="141" y="2019"/>
                  <a:pt x="211" y="2089"/>
                </a:cubicBezTo>
                <a:cubicBezTo>
                  <a:pt x="289" y="2115"/>
                  <a:pt x="375" y="2131"/>
                  <a:pt x="461" y="2131"/>
                </a:cubicBezTo>
                <a:cubicBezTo>
                  <a:pt x="610" y="2131"/>
                  <a:pt x="755" y="2082"/>
                  <a:pt x="844" y="1948"/>
                </a:cubicBezTo>
                <a:cubicBezTo>
                  <a:pt x="1056" y="1456"/>
                  <a:pt x="1478" y="1175"/>
                  <a:pt x="1900" y="964"/>
                </a:cubicBezTo>
                <a:cubicBezTo>
                  <a:pt x="2181" y="823"/>
                  <a:pt x="2251" y="542"/>
                  <a:pt x="2040" y="330"/>
                </a:cubicBezTo>
                <a:cubicBezTo>
                  <a:pt x="1952" y="111"/>
                  <a:pt x="1782" y="1"/>
                  <a:pt x="1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79" name="Google Shape;13479;p25"/>
          <p:cNvSpPr/>
          <p:nvPr/>
        </p:nvSpPr>
        <p:spPr>
          <a:xfrm rot="10311902" flipH="1">
            <a:off x="8914992" y="1961927"/>
            <a:ext cx="47498" cy="38724"/>
          </a:xfrm>
          <a:custGeom>
            <a:avLst/>
            <a:gdLst/>
            <a:ahLst/>
            <a:cxnLst/>
            <a:rect l="l" t="t" r="r" b="b"/>
            <a:pathLst>
              <a:path w="1900" h="1549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281" y="1196"/>
                  <a:pt x="774" y="1548"/>
                  <a:pt x="1337" y="1548"/>
                </a:cubicBezTo>
                <a:cubicBezTo>
                  <a:pt x="1688" y="1478"/>
                  <a:pt x="1899" y="1196"/>
                  <a:pt x="1759" y="845"/>
                </a:cubicBezTo>
                <a:cubicBezTo>
                  <a:pt x="1548" y="352"/>
                  <a:pt x="1126" y="71"/>
                  <a:pt x="5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0" name="Google Shape;13480;p25"/>
          <p:cNvSpPr/>
          <p:nvPr/>
        </p:nvSpPr>
        <p:spPr>
          <a:xfrm rot="10311902" flipH="1">
            <a:off x="8545183" y="-5335"/>
            <a:ext cx="40473" cy="45348"/>
          </a:xfrm>
          <a:custGeom>
            <a:avLst/>
            <a:gdLst/>
            <a:ahLst/>
            <a:cxnLst/>
            <a:rect l="l" t="t" r="r" b="b"/>
            <a:pathLst>
              <a:path w="1619" h="1814" extrusionOk="0">
                <a:moveTo>
                  <a:pt x="704" y="1"/>
                </a:moveTo>
                <a:cubicBezTo>
                  <a:pt x="282" y="71"/>
                  <a:pt x="1" y="775"/>
                  <a:pt x="142" y="1408"/>
                </a:cubicBezTo>
                <a:cubicBezTo>
                  <a:pt x="194" y="1669"/>
                  <a:pt x="362" y="1813"/>
                  <a:pt x="589" y="1813"/>
                </a:cubicBezTo>
                <a:cubicBezTo>
                  <a:pt x="668" y="1813"/>
                  <a:pt x="754" y="1796"/>
                  <a:pt x="845" y="1759"/>
                </a:cubicBezTo>
                <a:cubicBezTo>
                  <a:pt x="1338" y="1689"/>
                  <a:pt x="1619" y="1197"/>
                  <a:pt x="1478" y="704"/>
                </a:cubicBezTo>
                <a:cubicBezTo>
                  <a:pt x="1478" y="282"/>
                  <a:pt x="1127" y="1"/>
                  <a:pt x="70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1" name="Google Shape;13481;p25"/>
          <p:cNvSpPr/>
          <p:nvPr/>
        </p:nvSpPr>
        <p:spPr>
          <a:xfrm rot="10311902" flipH="1">
            <a:off x="8727805" y="80492"/>
            <a:ext cx="52773" cy="41798"/>
          </a:xfrm>
          <a:custGeom>
            <a:avLst/>
            <a:gdLst/>
            <a:ahLst/>
            <a:cxnLst/>
            <a:rect l="l" t="t" r="r" b="b"/>
            <a:pathLst>
              <a:path w="2111" h="1672" extrusionOk="0">
                <a:moveTo>
                  <a:pt x="1513" y="0"/>
                </a:moveTo>
                <a:cubicBezTo>
                  <a:pt x="1407" y="0"/>
                  <a:pt x="1302" y="36"/>
                  <a:pt x="1196" y="106"/>
                </a:cubicBezTo>
                <a:cubicBezTo>
                  <a:pt x="915" y="317"/>
                  <a:pt x="704" y="458"/>
                  <a:pt x="493" y="669"/>
                </a:cubicBezTo>
                <a:cubicBezTo>
                  <a:pt x="282" y="880"/>
                  <a:pt x="0" y="1091"/>
                  <a:pt x="282" y="1443"/>
                </a:cubicBezTo>
                <a:cubicBezTo>
                  <a:pt x="387" y="1618"/>
                  <a:pt x="510" y="1671"/>
                  <a:pt x="642" y="1671"/>
                </a:cubicBezTo>
                <a:cubicBezTo>
                  <a:pt x="774" y="1671"/>
                  <a:pt x="915" y="1618"/>
                  <a:pt x="1056" y="1583"/>
                </a:cubicBezTo>
                <a:cubicBezTo>
                  <a:pt x="1478" y="1443"/>
                  <a:pt x="1759" y="1232"/>
                  <a:pt x="1970" y="880"/>
                </a:cubicBezTo>
                <a:cubicBezTo>
                  <a:pt x="2111" y="598"/>
                  <a:pt x="2040" y="317"/>
                  <a:pt x="1829" y="106"/>
                </a:cubicBezTo>
                <a:cubicBezTo>
                  <a:pt x="1724" y="36"/>
                  <a:pt x="1618" y="0"/>
                  <a:pt x="151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2" name="Google Shape;13482;p25"/>
          <p:cNvSpPr/>
          <p:nvPr/>
        </p:nvSpPr>
        <p:spPr>
          <a:xfrm rot="10311902" flipH="1">
            <a:off x="8838546" y="310742"/>
            <a:ext cx="45748" cy="37849"/>
          </a:xfrm>
          <a:custGeom>
            <a:avLst/>
            <a:gdLst/>
            <a:ahLst/>
            <a:cxnLst/>
            <a:rect l="l" t="t" r="r" b="b"/>
            <a:pathLst>
              <a:path w="1830" h="1514" extrusionOk="0">
                <a:moveTo>
                  <a:pt x="900" y="1"/>
                </a:moveTo>
                <a:cubicBezTo>
                  <a:pt x="796" y="1"/>
                  <a:pt x="684" y="12"/>
                  <a:pt x="563" y="36"/>
                </a:cubicBezTo>
                <a:cubicBezTo>
                  <a:pt x="282" y="36"/>
                  <a:pt x="1" y="177"/>
                  <a:pt x="71" y="670"/>
                </a:cubicBezTo>
                <a:cubicBezTo>
                  <a:pt x="212" y="1162"/>
                  <a:pt x="634" y="1514"/>
                  <a:pt x="1196" y="1514"/>
                </a:cubicBezTo>
                <a:cubicBezTo>
                  <a:pt x="1548" y="1443"/>
                  <a:pt x="1830" y="1092"/>
                  <a:pt x="1759" y="740"/>
                </a:cubicBezTo>
                <a:cubicBezTo>
                  <a:pt x="1701" y="274"/>
                  <a:pt x="1401" y="1"/>
                  <a:pt x="9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3" name="Google Shape;13483;p25"/>
          <p:cNvSpPr/>
          <p:nvPr/>
        </p:nvSpPr>
        <p:spPr>
          <a:xfrm rot="10311902" flipH="1">
            <a:off x="8737636" y="733738"/>
            <a:ext cx="51023" cy="35599"/>
          </a:xfrm>
          <a:custGeom>
            <a:avLst/>
            <a:gdLst/>
            <a:ahLst/>
            <a:cxnLst/>
            <a:rect l="l" t="t" r="r" b="b"/>
            <a:pathLst>
              <a:path w="2041" h="1424" extrusionOk="0">
                <a:moveTo>
                  <a:pt x="1337" y="1"/>
                </a:moveTo>
                <a:cubicBezTo>
                  <a:pt x="1126" y="71"/>
                  <a:pt x="985" y="141"/>
                  <a:pt x="844" y="212"/>
                </a:cubicBezTo>
                <a:cubicBezTo>
                  <a:pt x="563" y="352"/>
                  <a:pt x="0" y="493"/>
                  <a:pt x="211" y="985"/>
                </a:cubicBezTo>
                <a:cubicBezTo>
                  <a:pt x="352" y="1361"/>
                  <a:pt x="618" y="1423"/>
                  <a:pt x="862" y="1423"/>
                </a:cubicBezTo>
                <a:cubicBezTo>
                  <a:pt x="985" y="1423"/>
                  <a:pt x="1102" y="1407"/>
                  <a:pt x="1196" y="1407"/>
                </a:cubicBezTo>
                <a:cubicBezTo>
                  <a:pt x="1477" y="1407"/>
                  <a:pt x="1759" y="1196"/>
                  <a:pt x="1899" y="985"/>
                </a:cubicBezTo>
                <a:cubicBezTo>
                  <a:pt x="2040" y="774"/>
                  <a:pt x="2040" y="493"/>
                  <a:pt x="1899" y="352"/>
                </a:cubicBezTo>
                <a:cubicBezTo>
                  <a:pt x="1759" y="71"/>
                  <a:pt x="1548" y="1"/>
                  <a:pt x="13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4" name="Google Shape;13484;p25"/>
          <p:cNvSpPr/>
          <p:nvPr/>
        </p:nvSpPr>
        <p:spPr>
          <a:xfrm rot="10311902" flipH="1">
            <a:off x="8850789" y="-22046"/>
            <a:ext cx="51023" cy="53848"/>
          </a:xfrm>
          <a:custGeom>
            <a:avLst/>
            <a:gdLst/>
            <a:ahLst/>
            <a:cxnLst/>
            <a:rect l="l" t="t" r="r" b="b"/>
            <a:pathLst>
              <a:path w="2041" h="2154" extrusionOk="0">
                <a:moveTo>
                  <a:pt x="598" y="1"/>
                </a:moveTo>
                <a:cubicBezTo>
                  <a:pt x="490" y="1"/>
                  <a:pt x="381" y="46"/>
                  <a:pt x="281" y="171"/>
                </a:cubicBezTo>
                <a:cubicBezTo>
                  <a:pt x="0" y="452"/>
                  <a:pt x="211" y="663"/>
                  <a:pt x="422" y="874"/>
                </a:cubicBezTo>
                <a:cubicBezTo>
                  <a:pt x="633" y="1085"/>
                  <a:pt x="774" y="1437"/>
                  <a:pt x="915" y="1718"/>
                </a:cubicBezTo>
                <a:cubicBezTo>
                  <a:pt x="976" y="1963"/>
                  <a:pt x="1196" y="2154"/>
                  <a:pt x="1437" y="2154"/>
                </a:cubicBezTo>
                <a:cubicBezTo>
                  <a:pt x="1474" y="2154"/>
                  <a:pt x="1511" y="2150"/>
                  <a:pt x="1548" y="2140"/>
                </a:cubicBezTo>
                <a:cubicBezTo>
                  <a:pt x="1899" y="2000"/>
                  <a:pt x="2040" y="1789"/>
                  <a:pt x="1829" y="1507"/>
                </a:cubicBezTo>
                <a:cubicBezTo>
                  <a:pt x="1618" y="1296"/>
                  <a:pt x="1548" y="1015"/>
                  <a:pt x="1548" y="733"/>
                </a:cubicBezTo>
                <a:cubicBezTo>
                  <a:pt x="1548" y="452"/>
                  <a:pt x="1337" y="311"/>
                  <a:pt x="1126" y="241"/>
                </a:cubicBezTo>
                <a:cubicBezTo>
                  <a:pt x="989" y="150"/>
                  <a:pt x="795" y="1"/>
                  <a:pt x="5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5" name="Google Shape;13485;p25"/>
          <p:cNvSpPr/>
          <p:nvPr/>
        </p:nvSpPr>
        <p:spPr>
          <a:xfrm rot="10311902" flipH="1">
            <a:off x="9002434" y="-255699"/>
            <a:ext cx="58073" cy="34974"/>
          </a:xfrm>
          <a:custGeom>
            <a:avLst/>
            <a:gdLst/>
            <a:ahLst/>
            <a:cxnLst/>
            <a:rect l="l" t="t" r="r" b="b"/>
            <a:pathLst>
              <a:path w="2323" h="1399" extrusionOk="0">
                <a:moveTo>
                  <a:pt x="794" y="1"/>
                </a:moveTo>
                <a:cubicBezTo>
                  <a:pt x="622" y="1"/>
                  <a:pt x="443" y="78"/>
                  <a:pt x="353" y="214"/>
                </a:cubicBezTo>
                <a:cubicBezTo>
                  <a:pt x="71" y="425"/>
                  <a:pt x="1" y="777"/>
                  <a:pt x="142" y="1059"/>
                </a:cubicBezTo>
                <a:cubicBezTo>
                  <a:pt x="271" y="1274"/>
                  <a:pt x="453" y="1358"/>
                  <a:pt x="655" y="1358"/>
                </a:cubicBezTo>
                <a:cubicBezTo>
                  <a:pt x="783" y="1358"/>
                  <a:pt x="920" y="1324"/>
                  <a:pt x="1056" y="1270"/>
                </a:cubicBezTo>
                <a:cubicBezTo>
                  <a:pt x="1134" y="1192"/>
                  <a:pt x="1211" y="1162"/>
                  <a:pt x="1292" y="1162"/>
                </a:cubicBezTo>
                <a:cubicBezTo>
                  <a:pt x="1432" y="1162"/>
                  <a:pt x="1582" y="1251"/>
                  <a:pt x="1759" y="1340"/>
                </a:cubicBezTo>
                <a:cubicBezTo>
                  <a:pt x="1801" y="1381"/>
                  <a:pt x="1854" y="1398"/>
                  <a:pt x="1910" y="1398"/>
                </a:cubicBezTo>
                <a:cubicBezTo>
                  <a:pt x="2047" y="1398"/>
                  <a:pt x="2202" y="1299"/>
                  <a:pt x="2252" y="1199"/>
                </a:cubicBezTo>
                <a:cubicBezTo>
                  <a:pt x="2322" y="918"/>
                  <a:pt x="2252" y="707"/>
                  <a:pt x="2111" y="636"/>
                </a:cubicBezTo>
                <a:cubicBezTo>
                  <a:pt x="1689" y="566"/>
                  <a:pt x="1337" y="355"/>
                  <a:pt x="1056" y="74"/>
                </a:cubicBezTo>
                <a:cubicBezTo>
                  <a:pt x="981" y="24"/>
                  <a:pt x="889" y="1"/>
                  <a:pt x="7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6" name="Google Shape;13486;p25"/>
          <p:cNvSpPr/>
          <p:nvPr/>
        </p:nvSpPr>
        <p:spPr>
          <a:xfrm rot="10311902" flipH="1">
            <a:off x="8987477" y="1145981"/>
            <a:ext cx="33449" cy="51223"/>
          </a:xfrm>
          <a:custGeom>
            <a:avLst/>
            <a:gdLst/>
            <a:ahLst/>
            <a:cxnLst/>
            <a:rect l="l" t="t" r="r" b="b"/>
            <a:pathLst>
              <a:path w="1338" h="2049" extrusionOk="0">
                <a:moveTo>
                  <a:pt x="634" y="1"/>
                </a:moveTo>
                <a:cubicBezTo>
                  <a:pt x="282" y="71"/>
                  <a:pt x="1" y="563"/>
                  <a:pt x="142" y="1126"/>
                </a:cubicBezTo>
                <a:lnTo>
                  <a:pt x="282" y="1408"/>
                </a:lnTo>
                <a:cubicBezTo>
                  <a:pt x="347" y="1668"/>
                  <a:pt x="412" y="2049"/>
                  <a:pt x="756" y="2049"/>
                </a:cubicBezTo>
                <a:cubicBezTo>
                  <a:pt x="784" y="2049"/>
                  <a:pt x="813" y="2046"/>
                  <a:pt x="845" y="2041"/>
                </a:cubicBezTo>
                <a:cubicBezTo>
                  <a:pt x="1267" y="1970"/>
                  <a:pt x="1337" y="1548"/>
                  <a:pt x="1337" y="1197"/>
                </a:cubicBezTo>
                <a:cubicBezTo>
                  <a:pt x="1337" y="1056"/>
                  <a:pt x="1337" y="915"/>
                  <a:pt x="1337" y="775"/>
                </a:cubicBezTo>
                <a:cubicBezTo>
                  <a:pt x="1267" y="212"/>
                  <a:pt x="986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7" name="Google Shape;13487;p25"/>
          <p:cNvSpPr/>
          <p:nvPr/>
        </p:nvSpPr>
        <p:spPr>
          <a:xfrm rot="10311902" flipH="1">
            <a:off x="8743780" y="-250379"/>
            <a:ext cx="38724" cy="42023"/>
          </a:xfrm>
          <a:custGeom>
            <a:avLst/>
            <a:gdLst/>
            <a:ahLst/>
            <a:cxnLst/>
            <a:rect l="l" t="t" r="r" b="b"/>
            <a:pathLst>
              <a:path w="1549" h="1681" extrusionOk="0">
                <a:moveTo>
                  <a:pt x="726" y="1"/>
                </a:moveTo>
                <a:cubicBezTo>
                  <a:pt x="671" y="1"/>
                  <a:pt x="616" y="11"/>
                  <a:pt x="563" y="32"/>
                </a:cubicBezTo>
                <a:cubicBezTo>
                  <a:pt x="141" y="173"/>
                  <a:pt x="1" y="524"/>
                  <a:pt x="141" y="876"/>
                </a:cubicBezTo>
                <a:cubicBezTo>
                  <a:pt x="201" y="1355"/>
                  <a:pt x="516" y="1681"/>
                  <a:pt x="825" y="1681"/>
                </a:cubicBezTo>
                <a:cubicBezTo>
                  <a:pt x="879" y="1681"/>
                  <a:pt x="933" y="1671"/>
                  <a:pt x="985" y="1650"/>
                </a:cubicBezTo>
                <a:cubicBezTo>
                  <a:pt x="1337" y="1509"/>
                  <a:pt x="1548" y="1087"/>
                  <a:pt x="1408" y="735"/>
                </a:cubicBezTo>
                <a:cubicBezTo>
                  <a:pt x="1348" y="317"/>
                  <a:pt x="1035" y="1"/>
                  <a:pt x="72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8" name="Google Shape;13488;p25"/>
          <p:cNvSpPr/>
          <p:nvPr/>
        </p:nvSpPr>
        <p:spPr>
          <a:xfrm rot="10311902" flipH="1">
            <a:off x="8950235" y="1318637"/>
            <a:ext cx="28174" cy="55123"/>
          </a:xfrm>
          <a:custGeom>
            <a:avLst/>
            <a:gdLst/>
            <a:ahLst/>
            <a:cxnLst/>
            <a:rect l="l" t="t" r="r" b="b"/>
            <a:pathLst>
              <a:path w="1127" h="2205" extrusionOk="0">
                <a:moveTo>
                  <a:pt x="600" y="1"/>
                </a:moveTo>
                <a:cubicBezTo>
                  <a:pt x="566" y="1"/>
                  <a:pt x="530" y="5"/>
                  <a:pt x="493" y="14"/>
                </a:cubicBezTo>
                <a:cubicBezTo>
                  <a:pt x="212" y="14"/>
                  <a:pt x="71" y="225"/>
                  <a:pt x="141" y="507"/>
                </a:cubicBezTo>
                <a:cubicBezTo>
                  <a:pt x="212" y="859"/>
                  <a:pt x="1" y="1210"/>
                  <a:pt x="71" y="1632"/>
                </a:cubicBezTo>
                <a:cubicBezTo>
                  <a:pt x="135" y="1889"/>
                  <a:pt x="199" y="2204"/>
                  <a:pt x="530" y="2204"/>
                </a:cubicBezTo>
                <a:cubicBezTo>
                  <a:pt x="562" y="2204"/>
                  <a:pt x="597" y="2201"/>
                  <a:pt x="634" y="2195"/>
                </a:cubicBezTo>
                <a:cubicBezTo>
                  <a:pt x="986" y="2125"/>
                  <a:pt x="1126" y="1773"/>
                  <a:pt x="986" y="1421"/>
                </a:cubicBezTo>
                <a:cubicBezTo>
                  <a:pt x="845" y="1140"/>
                  <a:pt x="986" y="788"/>
                  <a:pt x="986" y="436"/>
                </a:cubicBezTo>
                <a:cubicBezTo>
                  <a:pt x="986" y="192"/>
                  <a:pt x="826" y="1"/>
                  <a:pt x="6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89" name="Google Shape;13489;p25"/>
          <p:cNvSpPr/>
          <p:nvPr/>
        </p:nvSpPr>
        <p:spPr>
          <a:xfrm rot="10311902" flipH="1">
            <a:off x="8886289" y="690132"/>
            <a:ext cx="42223" cy="46748"/>
          </a:xfrm>
          <a:custGeom>
            <a:avLst/>
            <a:gdLst/>
            <a:ahLst/>
            <a:cxnLst/>
            <a:rect l="l" t="t" r="r" b="b"/>
            <a:pathLst>
              <a:path w="1689" h="1870" extrusionOk="0">
                <a:moveTo>
                  <a:pt x="451" y="0"/>
                </a:moveTo>
                <a:cubicBezTo>
                  <a:pt x="399" y="0"/>
                  <a:pt x="343" y="17"/>
                  <a:pt x="282" y="58"/>
                </a:cubicBezTo>
                <a:cubicBezTo>
                  <a:pt x="0" y="129"/>
                  <a:pt x="0" y="410"/>
                  <a:pt x="71" y="692"/>
                </a:cubicBezTo>
                <a:cubicBezTo>
                  <a:pt x="141" y="1043"/>
                  <a:pt x="352" y="1325"/>
                  <a:pt x="563" y="1606"/>
                </a:cubicBezTo>
                <a:cubicBezTo>
                  <a:pt x="691" y="1776"/>
                  <a:pt x="870" y="1869"/>
                  <a:pt x="1054" y="1869"/>
                </a:cubicBezTo>
                <a:cubicBezTo>
                  <a:pt x="1174" y="1869"/>
                  <a:pt x="1296" y="1830"/>
                  <a:pt x="1407" y="1747"/>
                </a:cubicBezTo>
                <a:cubicBezTo>
                  <a:pt x="1689" y="1536"/>
                  <a:pt x="1618" y="1184"/>
                  <a:pt x="1477" y="973"/>
                </a:cubicBezTo>
                <a:cubicBezTo>
                  <a:pt x="1266" y="692"/>
                  <a:pt x="1055" y="410"/>
                  <a:pt x="774" y="199"/>
                </a:cubicBezTo>
                <a:cubicBezTo>
                  <a:pt x="675" y="100"/>
                  <a:pt x="575" y="0"/>
                  <a:pt x="4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0" name="Google Shape;13490;p25"/>
          <p:cNvSpPr/>
          <p:nvPr/>
        </p:nvSpPr>
        <p:spPr>
          <a:xfrm rot="10311902" flipH="1">
            <a:off x="8637016" y="-189972"/>
            <a:ext cx="47498" cy="33449"/>
          </a:xfrm>
          <a:custGeom>
            <a:avLst/>
            <a:gdLst/>
            <a:ahLst/>
            <a:cxnLst/>
            <a:rect l="l" t="t" r="r" b="b"/>
            <a:pathLst>
              <a:path w="1900" h="1338" extrusionOk="0">
                <a:moveTo>
                  <a:pt x="1371" y="1"/>
                </a:moveTo>
                <a:cubicBezTo>
                  <a:pt x="1282" y="1"/>
                  <a:pt x="1196" y="24"/>
                  <a:pt x="1126" y="71"/>
                </a:cubicBezTo>
                <a:cubicBezTo>
                  <a:pt x="915" y="141"/>
                  <a:pt x="704" y="282"/>
                  <a:pt x="493" y="352"/>
                </a:cubicBezTo>
                <a:cubicBezTo>
                  <a:pt x="282" y="493"/>
                  <a:pt x="0" y="563"/>
                  <a:pt x="71" y="845"/>
                </a:cubicBezTo>
                <a:cubicBezTo>
                  <a:pt x="141" y="1196"/>
                  <a:pt x="352" y="1267"/>
                  <a:pt x="704" y="1337"/>
                </a:cubicBezTo>
                <a:lnTo>
                  <a:pt x="915" y="1337"/>
                </a:lnTo>
                <a:cubicBezTo>
                  <a:pt x="1196" y="1267"/>
                  <a:pt x="1407" y="1196"/>
                  <a:pt x="1618" y="985"/>
                </a:cubicBezTo>
                <a:cubicBezTo>
                  <a:pt x="1829" y="845"/>
                  <a:pt x="1900" y="563"/>
                  <a:pt x="1829" y="282"/>
                </a:cubicBezTo>
                <a:cubicBezTo>
                  <a:pt x="1735" y="94"/>
                  <a:pt x="1548" y="1"/>
                  <a:pt x="137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1" name="Google Shape;13491;p25"/>
          <p:cNvSpPr/>
          <p:nvPr/>
        </p:nvSpPr>
        <p:spPr>
          <a:xfrm rot="10311902" flipH="1">
            <a:off x="9063202" y="1287460"/>
            <a:ext cx="48973" cy="35424"/>
          </a:xfrm>
          <a:custGeom>
            <a:avLst/>
            <a:gdLst/>
            <a:ahLst/>
            <a:cxnLst/>
            <a:rect l="l" t="t" r="r" b="b"/>
            <a:pathLst>
              <a:path w="1959" h="1417" extrusionOk="0">
                <a:moveTo>
                  <a:pt x="1376" y="0"/>
                </a:moveTo>
                <a:cubicBezTo>
                  <a:pt x="1341" y="0"/>
                  <a:pt x="1305" y="3"/>
                  <a:pt x="1267" y="9"/>
                </a:cubicBezTo>
                <a:cubicBezTo>
                  <a:pt x="986" y="291"/>
                  <a:pt x="423" y="361"/>
                  <a:pt x="142" y="713"/>
                </a:cubicBezTo>
                <a:cubicBezTo>
                  <a:pt x="1" y="853"/>
                  <a:pt x="1" y="1065"/>
                  <a:pt x="142" y="1205"/>
                </a:cubicBezTo>
                <a:cubicBezTo>
                  <a:pt x="212" y="1346"/>
                  <a:pt x="353" y="1416"/>
                  <a:pt x="564" y="1416"/>
                </a:cubicBezTo>
                <a:cubicBezTo>
                  <a:pt x="1126" y="1416"/>
                  <a:pt x="1408" y="853"/>
                  <a:pt x="1830" y="502"/>
                </a:cubicBezTo>
                <a:cubicBezTo>
                  <a:pt x="1958" y="309"/>
                  <a:pt x="1736" y="0"/>
                  <a:pt x="13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2" name="Google Shape;13492;p25"/>
          <p:cNvSpPr/>
          <p:nvPr/>
        </p:nvSpPr>
        <p:spPr>
          <a:xfrm rot="10311902" flipH="1">
            <a:off x="8491309" y="-43380"/>
            <a:ext cx="49273" cy="29749"/>
          </a:xfrm>
          <a:custGeom>
            <a:avLst/>
            <a:gdLst/>
            <a:ahLst/>
            <a:cxnLst/>
            <a:rect l="l" t="t" r="r" b="b"/>
            <a:pathLst>
              <a:path w="1971" h="1190" extrusionOk="0">
                <a:moveTo>
                  <a:pt x="1432" y="1"/>
                </a:moveTo>
                <a:cubicBezTo>
                  <a:pt x="1329" y="1"/>
                  <a:pt x="1220" y="32"/>
                  <a:pt x="1126" y="64"/>
                </a:cubicBezTo>
                <a:cubicBezTo>
                  <a:pt x="915" y="134"/>
                  <a:pt x="704" y="205"/>
                  <a:pt x="493" y="275"/>
                </a:cubicBezTo>
                <a:cubicBezTo>
                  <a:pt x="282" y="345"/>
                  <a:pt x="0" y="416"/>
                  <a:pt x="0" y="697"/>
                </a:cubicBezTo>
                <a:cubicBezTo>
                  <a:pt x="0" y="1049"/>
                  <a:pt x="282" y="1119"/>
                  <a:pt x="563" y="1189"/>
                </a:cubicBezTo>
                <a:lnTo>
                  <a:pt x="915" y="1189"/>
                </a:lnTo>
                <a:cubicBezTo>
                  <a:pt x="1126" y="1189"/>
                  <a:pt x="1407" y="1049"/>
                  <a:pt x="1618" y="908"/>
                </a:cubicBezTo>
                <a:cubicBezTo>
                  <a:pt x="1759" y="697"/>
                  <a:pt x="1970" y="486"/>
                  <a:pt x="1759" y="205"/>
                </a:cubicBezTo>
                <a:cubicBezTo>
                  <a:pt x="1681" y="49"/>
                  <a:pt x="1560" y="1"/>
                  <a:pt x="143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3" name="Google Shape;13493;p25"/>
          <p:cNvSpPr/>
          <p:nvPr/>
        </p:nvSpPr>
        <p:spPr>
          <a:xfrm rot="10311902" flipH="1">
            <a:off x="8938825" y="1382592"/>
            <a:ext cx="36974" cy="40423"/>
          </a:xfrm>
          <a:custGeom>
            <a:avLst/>
            <a:gdLst/>
            <a:ahLst/>
            <a:cxnLst/>
            <a:rect l="l" t="t" r="r" b="b"/>
            <a:pathLst>
              <a:path w="1479" h="1617" extrusionOk="0">
                <a:moveTo>
                  <a:pt x="592" y="1"/>
                </a:moveTo>
                <a:cubicBezTo>
                  <a:pt x="481" y="1"/>
                  <a:pt x="370" y="35"/>
                  <a:pt x="282" y="93"/>
                </a:cubicBezTo>
                <a:cubicBezTo>
                  <a:pt x="71" y="304"/>
                  <a:pt x="1" y="586"/>
                  <a:pt x="142" y="797"/>
                </a:cubicBezTo>
                <a:cubicBezTo>
                  <a:pt x="212" y="1008"/>
                  <a:pt x="353" y="1149"/>
                  <a:pt x="493" y="1289"/>
                </a:cubicBezTo>
                <a:cubicBezTo>
                  <a:pt x="657" y="1453"/>
                  <a:pt x="820" y="1616"/>
                  <a:pt x="1016" y="1616"/>
                </a:cubicBezTo>
                <a:cubicBezTo>
                  <a:pt x="1073" y="1616"/>
                  <a:pt x="1133" y="1602"/>
                  <a:pt x="1197" y="1571"/>
                </a:cubicBezTo>
                <a:cubicBezTo>
                  <a:pt x="1478" y="1360"/>
                  <a:pt x="1408" y="1078"/>
                  <a:pt x="1337" y="797"/>
                </a:cubicBezTo>
                <a:cubicBezTo>
                  <a:pt x="1267" y="586"/>
                  <a:pt x="1197" y="375"/>
                  <a:pt x="986" y="234"/>
                </a:cubicBezTo>
                <a:cubicBezTo>
                  <a:pt x="903" y="69"/>
                  <a:pt x="748" y="1"/>
                  <a:pt x="5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4" name="Google Shape;13494;p25"/>
          <p:cNvSpPr/>
          <p:nvPr/>
        </p:nvSpPr>
        <p:spPr>
          <a:xfrm rot="10311902" flipH="1">
            <a:off x="8732349" y="221805"/>
            <a:ext cx="38699" cy="47448"/>
          </a:xfrm>
          <a:custGeom>
            <a:avLst/>
            <a:gdLst/>
            <a:ahLst/>
            <a:cxnLst/>
            <a:rect l="l" t="t" r="r" b="b"/>
            <a:pathLst>
              <a:path w="1548" h="1898" extrusionOk="0">
                <a:moveTo>
                  <a:pt x="523" y="1"/>
                </a:moveTo>
                <a:cubicBezTo>
                  <a:pt x="440" y="1"/>
                  <a:pt x="356" y="24"/>
                  <a:pt x="282" y="74"/>
                </a:cubicBezTo>
                <a:cubicBezTo>
                  <a:pt x="71" y="215"/>
                  <a:pt x="0" y="426"/>
                  <a:pt x="141" y="637"/>
                </a:cubicBezTo>
                <a:cubicBezTo>
                  <a:pt x="211" y="918"/>
                  <a:pt x="352" y="1200"/>
                  <a:pt x="493" y="1411"/>
                </a:cubicBezTo>
                <a:cubicBezTo>
                  <a:pt x="659" y="1632"/>
                  <a:pt x="781" y="1897"/>
                  <a:pt x="997" y="1897"/>
                </a:cubicBezTo>
                <a:cubicBezTo>
                  <a:pt x="1056" y="1897"/>
                  <a:pt x="1121" y="1878"/>
                  <a:pt x="1196" y="1833"/>
                </a:cubicBezTo>
                <a:cubicBezTo>
                  <a:pt x="1548" y="1622"/>
                  <a:pt x="1407" y="1411"/>
                  <a:pt x="1337" y="1129"/>
                </a:cubicBezTo>
                <a:cubicBezTo>
                  <a:pt x="1266" y="778"/>
                  <a:pt x="1126" y="496"/>
                  <a:pt x="915" y="215"/>
                </a:cubicBezTo>
                <a:cubicBezTo>
                  <a:pt x="824" y="79"/>
                  <a:pt x="674" y="1"/>
                  <a:pt x="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5" name="Google Shape;13495;p25"/>
          <p:cNvSpPr/>
          <p:nvPr/>
        </p:nvSpPr>
        <p:spPr>
          <a:xfrm rot="10311902" flipH="1">
            <a:off x="8824564" y="177952"/>
            <a:ext cx="42223" cy="33449"/>
          </a:xfrm>
          <a:custGeom>
            <a:avLst/>
            <a:gdLst/>
            <a:ahLst/>
            <a:cxnLst/>
            <a:rect l="l" t="t" r="r" b="b"/>
            <a:pathLst>
              <a:path w="1689" h="1338" extrusionOk="0">
                <a:moveTo>
                  <a:pt x="1408" y="0"/>
                </a:moveTo>
                <a:cubicBezTo>
                  <a:pt x="1056" y="141"/>
                  <a:pt x="704" y="141"/>
                  <a:pt x="352" y="141"/>
                </a:cubicBezTo>
                <a:cubicBezTo>
                  <a:pt x="323" y="134"/>
                  <a:pt x="295" y="130"/>
                  <a:pt x="270" y="130"/>
                </a:cubicBezTo>
                <a:cubicBezTo>
                  <a:pt x="57" y="130"/>
                  <a:pt x="1" y="382"/>
                  <a:pt x="1" y="634"/>
                </a:cubicBezTo>
                <a:cubicBezTo>
                  <a:pt x="212" y="915"/>
                  <a:pt x="282" y="1337"/>
                  <a:pt x="774" y="1337"/>
                </a:cubicBezTo>
                <a:cubicBezTo>
                  <a:pt x="1197" y="1126"/>
                  <a:pt x="1548" y="774"/>
                  <a:pt x="1689" y="352"/>
                </a:cubicBezTo>
                <a:cubicBezTo>
                  <a:pt x="1689" y="141"/>
                  <a:pt x="1619" y="0"/>
                  <a:pt x="14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6" name="Google Shape;13496;p25"/>
          <p:cNvSpPr/>
          <p:nvPr/>
        </p:nvSpPr>
        <p:spPr>
          <a:xfrm rot="10311902" flipH="1">
            <a:off x="8581052" y="265712"/>
            <a:ext cx="42223" cy="29824"/>
          </a:xfrm>
          <a:custGeom>
            <a:avLst/>
            <a:gdLst/>
            <a:ahLst/>
            <a:cxnLst/>
            <a:rect l="l" t="t" r="r" b="b"/>
            <a:pathLst>
              <a:path w="1689" h="1193" extrusionOk="0">
                <a:moveTo>
                  <a:pt x="869" y="0"/>
                </a:moveTo>
                <a:cubicBezTo>
                  <a:pt x="747" y="0"/>
                  <a:pt x="620" y="18"/>
                  <a:pt x="493" y="54"/>
                </a:cubicBezTo>
                <a:cubicBezTo>
                  <a:pt x="141" y="124"/>
                  <a:pt x="1" y="265"/>
                  <a:pt x="71" y="617"/>
                </a:cubicBezTo>
                <a:cubicBezTo>
                  <a:pt x="132" y="985"/>
                  <a:pt x="462" y="1193"/>
                  <a:pt x="872" y="1193"/>
                </a:cubicBezTo>
                <a:cubicBezTo>
                  <a:pt x="932" y="1193"/>
                  <a:pt x="993" y="1189"/>
                  <a:pt x="1056" y="1180"/>
                </a:cubicBezTo>
                <a:cubicBezTo>
                  <a:pt x="1408" y="1109"/>
                  <a:pt x="1689" y="687"/>
                  <a:pt x="1619" y="406"/>
                </a:cubicBezTo>
                <a:cubicBezTo>
                  <a:pt x="1514" y="145"/>
                  <a:pt x="1216" y="0"/>
                  <a:pt x="8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7" name="Google Shape;13497;p25"/>
          <p:cNvSpPr/>
          <p:nvPr/>
        </p:nvSpPr>
        <p:spPr>
          <a:xfrm rot="10311902" flipH="1">
            <a:off x="8729728" y="617192"/>
            <a:ext cx="36974" cy="35474"/>
          </a:xfrm>
          <a:custGeom>
            <a:avLst/>
            <a:gdLst/>
            <a:ahLst/>
            <a:cxnLst/>
            <a:rect l="l" t="t" r="r" b="b"/>
            <a:pathLst>
              <a:path w="1479" h="1419" extrusionOk="0">
                <a:moveTo>
                  <a:pt x="564" y="1"/>
                </a:moveTo>
                <a:cubicBezTo>
                  <a:pt x="212" y="141"/>
                  <a:pt x="1" y="493"/>
                  <a:pt x="141" y="845"/>
                </a:cubicBezTo>
                <a:cubicBezTo>
                  <a:pt x="204" y="1160"/>
                  <a:pt x="493" y="1419"/>
                  <a:pt x="856" y="1419"/>
                </a:cubicBezTo>
                <a:cubicBezTo>
                  <a:pt x="898" y="1419"/>
                  <a:pt x="942" y="1415"/>
                  <a:pt x="986" y="1408"/>
                </a:cubicBezTo>
                <a:cubicBezTo>
                  <a:pt x="1267" y="1408"/>
                  <a:pt x="1478" y="1267"/>
                  <a:pt x="1408" y="915"/>
                </a:cubicBezTo>
                <a:cubicBezTo>
                  <a:pt x="1337" y="564"/>
                  <a:pt x="845" y="1"/>
                  <a:pt x="56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8" name="Google Shape;13498;p25"/>
          <p:cNvSpPr/>
          <p:nvPr/>
        </p:nvSpPr>
        <p:spPr>
          <a:xfrm rot="10311902" flipH="1">
            <a:off x="8709911" y="9722"/>
            <a:ext cx="36974" cy="33699"/>
          </a:xfrm>
          <a:custGeom>
            <a:avLst/>
            <a:gdLst/>
            <a:ahLst/>
            <a:cxnLst/>
            <a:rect l="l" t="t" r="r" b="b"/>
            <a:pathLst>
              <a:path w="1479" h="1348" extrusionOk="0">
                <a:moveTo>
                  <a:pt x="493" y="1"/>
                </a:moveTo>
                <a:cubicBezTo>
                  <a:pt x="212" y="71"/>
                  <a:pt x="1" y="423"/>
                  <a:pt x="142" y="704"/>
                </a:cubicBezTo>
                <a:cubicBezTo>
                  <a:pt x="142" y="1083"/>
                  <a:pt x="424" y="1348"/>
                  <a:pt x="787" y="1348"/>
                </a:cubicBezTo>
                <a:cubicBezTo>
                  <a:pt x="829" y="1348"/>
                  <a:pt x="872" y="1344"/>
                  <a:pt x="915" y="1337"/>
                </a:cubicBezTo>
                <a:cubicBezTo>
                  <a:pt x="1197" y="1337"/>
                  <a:pt x="1478" y="1056"/>
                  <a:pt x="1408" y="704"/>
                </a:cubicBezTo>
                <a:cubicBezTo>
                  <a:pt x="1267" y="282"/>
                  <a:pt x="915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99" name="Google Shape;13499;p25"/>
          <p:cNvSpPr/>
          <p:nvPr/>
        </p:nvSpPr>
        <p:spPr>
          <a:xfrm rot="10311902" flipH="1">
            <a:off x="8950812" y="1830019"/>
            <a:ext cx="36974" cy="34199"/>
          </a:xfrm>
          <a:custGeom>
            <a:avLst/>
            <a:gdLst/>
            <a:ahLst/>
            <a:cxnLst/>
            <a:rect l="l" t="t" r="r" b="b"/>
            <a:pathLst>
              <a:path w="1479" h="1368" extrusionOk="0">
                <a:moveTo>
                  <a:pt x="957" y="1"/>
                </a:moveTo>
                <a:cubicBezTo>
                  <a:pt x="898" y="1"/>
                  <a:pt x="836" y="15"/>
                  <a:pt x="775" y="46"/>
                </a:cubicBezTo>
                <a:cubicBezTo>
                  <a:pt x="353" y="186"/>
                  <a:pt x="1" y="749"/>
                  <a:pt x="71" y="1030"/>
                </a:cubicBezTo>
                <a:cubicBezTo>
                  <a:pt x="174" y="1236"/>
                  <a:pt x="390" y="1367"/>
                  <a:pt x="609" y="1367"/>
                </a:cubicBezTo>
                <a:cubicBezTo>
                  <a:pt x="689" y="1367"/>
                  <a:pt x="770" y="1350"/>
                  <a:pt x="845" y="1312"/>
                </a:cubicBezTo>
                <a:cubicBezTo>
                  <a:pt x="1197" y="1171"/>
                  <a:pt x="1478" y="819"/>
                  <a:pt x="1408" y="397"/>
                </a:cubicBezTo>
                <a:cubicBezTo>
                  <a:pt x="1353" y="178"/>
                  <a:pt x="1169" y="1"/>
                  <a:pt x="9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0" name="Google Shape;13500;p25"/>
          <p:cNvSpPr/>
          <p:nvPr/>
        </p:nvSpPr>
        <p:spPr>
          <a:xfrm rot="10311902" flipH="1">
            <a:off x="8824874" y="1124807"/>
            <a:ext cx="42223" cy="31024"/>
          </a:xfrm>
          <a:custGeom>
            <a:avLst/>
            <a:gdLst/>
            <a:ahLst/>
            <a:cxnLst/>
            <a:rect l="l" t="t" r="r" b="b"/>
            <a:pathLst>
              <a:path w="1689" h="1241" extrusionOk="0">
                <a:moveTo>
                  <a:pt x="1259" y="0"/>
                </a:moveTo>
                <a:cubicBezTo>
                  <a:pt x="1218" y="0"/>
                  <a:pt x="1173" y="5"/>
                  <a:pt x="1126" y="14"/>
                </a:cubicBezTo>
                <a:cubicBezTo>
                  <a:pt x="774" y="225"/>
                  <a:pt x="493" y="436"/>
                  <a:pt x="211" y="718"/>
                </a:cubicBezTo>
                <a:cubicBezTo>
                  <a:pt x="0" y="929"/>
                  <a:pt x="141" y="1140"/>
                  <a:pt x="352" y="1210"/>
                </a:cubicBezTo>
                <a:cubicBezTo>
                  <a:pt x="435" y="1231"/>
                  <a:pt x="520" y="1241"/>
                  <a:pt x="604" y="1241"/>
                </a:cubicBezTo>
                <a:cubicBezTo>
                  <a:pt x="1091" y="1241"/>
                  <a:pt x="1569" y="906"/>
                  <a:pt x="1689" y="366"/>
                </a:cubicBezTo>
                <a:cubicBezTo>
                  <a:pt x="1689" y="183"/>
                  <a:pt x="1530" y="0"/>
                  <a:pt x="12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1" name="Google Shape;13501;p25"/>
          <p:cNvSpPr/>
          <p:nvPr/>
        </p:nvSpPr>
        <p:spPr>
          <a:xfrm rot="10311902" flipH="1">
            <a:off x="8765491" y="-296943"/>
            <a:ext cx="33424" cy="41448"/>
          </a:xfrm>
          <a:custGeom>
            <a:avLst/>
            <a:gdLst/>
            <a:ahLst/>
            <a:cxnLst/>
            <a:rect l="l" t="t" r="r" b="b"/>
            <a:pathLst>
              <a:path w="1337" h="1658" extrusionOk="0">
                <a:moveTo>
                  <a:pt x="647" y="0"/>
                </a:moveTo>
                <a:cubicBezTo>
                  <a:pt x="597" y="0"/>
                  <a:pt x="546" y="10"/>
                  <a:pt x="493" y="32"/>
                </a:cubicBezTo>
                <a:cubicBezTo>
                  <a:pt x="141" y="102"/>
                  <a:pt x="0" y="454"/>
                  <a:pt x="141" y="1016"/>
                </a:cubicBezTo>
                <a:cubicBezTo>
                  <a:pt x="206" y="1277"/>
                  <a:pt x="331" y="1657"/>
                  <a:pt x="739" y="1657"/>
                </a:cubicBezTo>
                <a:cubicBezTo>
                  <a:pt x="772" y="1657"/>
                  <a:pt x="807" y="1655"/>
                  <a:pt x="844" y="1650"/>
                </a:cubicBezTo>
                <a:cubicBezTo>
                  <a:pt x="1337" y="1509"/>
                  <a:pt x="1266" y="1157"/>
                  <a:pt x="1196" y="735"/>
                </a:cubicBezTo>
                <a:cubicBezTo>
                  <a:pt x="1136" y="317"/>
                  <a:pt x="924" y="0"/>
                  <a:pt x="6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2" name="Google Shape;13502;p25"/>
          <p:cNvSpPr/>
          <p:nvPr/>
        </p:nvSpPr>
        <p:spPr>
          <a:xfrm rot="10311902" flipH="1">
            <a:off x="9001306" y="1387199"/>
            <a:ext cx="33424" cy="35474"/>
          </a:xfrm>
          <a:custGeom>
            <a:avLst/>
            <a:gdLst/>
            <a:ahLst/>
            <a:cxnLst/>
            <a:rect l="l" t="t" r="r" b="b"/>
            <a:pathLst>
              <a:path w="1337" h="1419" extrusionOk="0">
                <a:moveTo>
                  <a:pt x="563" y="0"/>
                </a:moveTo>
                <a:cubicBezTo>
                  <a:pt x="211" y="0"/>
                  <a:pt x="0" y="493"/>
                  <a:pt x="0" y="844"/>
                </a:cubicBezTo>
                <a:cubicBezTo>
                  <a:pt x="63" y="1159"/>
                  <a:pt x="352" y="1418"/>
                  <a:pt x="664" y="1418"/>
                </a:cubicBezTo>
                <a:cubicBezTo>
                  <a:pt x="700" y="1418"/>
                  <a:pt x="737" y="1415"/>
                  <a:pt x="774" y="1407"/>
                </a:cubicBezTo>
                <a:cubicBezTo>
                  <a:pt x="1126" y="1337"/>
                  <a:pt x="1337" y="985"/>
                  <a:pt x="1196" y="633"/>
                </a:cubicBezTo>
                <a:cubicBezTo>
                  <a:pt x="1126" y="352"/>
                  <a:pt x="985" y="0"/>
                  <a:pt x="5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3" name="Google Shape;13503;p25"/>
          <p:cNvSpPr/>
          <p:nvPr/>
        </p:nvSpPr>
        <p:spPr>
          <a:xfrm rot="10311902" flipH="1">
            <a:off x="9035232" y="1179408"/>
            <a:ext cx="36949" cy="30824"/>
          </a:xfrm>
          <a:custGeom>
            <a:avLst/>
            <a:gdLst/>
            <a:ahLst/>
            <a:cxnLst/>
            <a:rect l="l" t="t" r="r" b="b"/>
            <a:pathLst>
              <a:path w="1478" h="1233" extrusionOk="0">
                <a:moveTo>
                  <a:pt x="943" y="1"/>
                </a:moveTo>
                <a:cubicBezTo>
                  <a:pt x="891" y="1"/>
                  <a:pt x="835" y="7"/>
                  <a:pt x="774" y="19"/>
                </a:cubicBezTo>
                <a:cubicBezTo>
                  <a:pt x="352" y="160"/>
                  <a:pt x="1" y="511"/>
                  <a:pt x="71" y="863"/>
                </a:cubicBezTo>
                <a:cubicBezTo>
                  <a:pt x="187" y="1096"/>
                  <a:pt x="401" y="1233"/>
                  <a:pt x="630" y="1233"/>
                </a:cubicBezTo>
                <a:cubicBezTo>
                  <a:pt x="678" y="1233"/>
                  <a:pt x="726" y="1227"/>
                  <a:pt x="774" y="1215"/>
                </a:cubicBezTo>
                <a:cubicBezTo>
                  <a:pt x="1196" y="1144"/>
                  <a:pt x="1478" y="793"/>
                  <a:pt x="1407" y="371"/>
                </a:cubicBezTo>
                <a:cubicBezTo>
                  <a:pt x="1349" y="138"/>
                  <a:pt x="1194" y="1"/>
                  <a:pt x="9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4" name="Google Shape;13504;p25"/>
          <p:cNvSpPr/>
          <p:nvPr/>
        </p:nvSpPr>
        <p:spPr>
          <a:xfrm rot="10311902" flipH="1">
            <a:off x="8514857" y="217204"/>
            <a:ext cx="45748" cy="24424"/>
          </a:xfrm>
          <a:custGeom>
            <a:avLst/>
            <a:gdLst/>
            <a:ahLst/>
            <a:cxnLst/>
            <a:rect l="l" t="t" r="r" b="b"/>
            <a:pathLst>
              <a:path w="1830" h="977" extrusionOk="0">
                <a:moveTo>
                  <a:pt x="493" y="0"/>
                </a:moveTo>
                <a:cubicBezTo>
                  <a:pt x="141" y="71"/>
                  <a:pt x="0" y="422"/>
                  <a:pt x="211" y="704"/>
                </a:cubicBezTo>
                <a:cubicBezTo>
                  <a:pt x="397" y="889"/>
                  <a:pt x="661" y="977"/>
                  <a:pt x="921" y="977"/>
                </a:cubicBezTo>
                <a:cubicBezTo>
                  <a:pt x="1153" y="977"/>
                  <a:pt x="1382" y="907"/>
                  <a:pt x="1548" y="774"/>
                </a:cubicBezTo>
                <a:cubicBezTo>
                  <a:pt x="1829" y="493"/>
                  <a:pt x="1689" y="71"/>
                  <a:pt x="1337" y="71"/>
                </a:cubicBezTo>
                <a:lnTo>
                  <a:pt x="1055" y="71"/>
                </a:lnTo>
                <a:cubicBezTo>
                  <a:pt x="844" y="71"/>
                  <a:pt x="704" y="71"/>
                  <a:pt x="49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5" name="Google Shape;13505;p25"/>
          <p:cNvSpPr/>
          <p:nvPr/>
        </p:nvSpPr>
        <p:spPr>
          <a:xfrm rot="10311902" flipH="1">
            <a:off x="9019635" y="1690614"/>
            <a:ext cx="38699" cy="32849"/>
          </a:xfrm>
          <a:custGeom>
            <a:avLst/>
            <a:gdLst/>
            <a:ahLst/>
            <a:cxnLst/>
            <a:rect l="l" t="t" r="r" b="b"/>
            <a:pathLst>
              <a:path w="1548" h="1314" extrusionOk="0">
                <a:moveTo>
                  <a:pt x="282" y="1"/>
                </a:moveTo>
                <a:cubicBezTo>
                  <a:pt x="70" y="1"/>
                  <a:pt x="0" y="142"/>
                  <a:pt x="0" y="353"/>
                </a:cubicBezTo>
                <a:cubicBezTo>
                  <a:pt x="211" y="704"/>
                  <a:pt x="563" y="1056"/>
                  <a:pt x="915" y="1267"/>
                </a:cubicBezTo>
                <a:cubicBezTo>
                  <a:pt x="973" y="1296"/>
                  <a:pt x="1043" y="1313"/>
                  <a:pt x="1111" y="1313"/>
                </a:cubicBezTo>
                <a:cubicBezTo>
                  <a:pt x="1206" y="1313"/>
                  <a:pt x="1296" y="1279"/>
                  <a:pt x="1337" y="1197"/>
                </a:cubicBezTo>
                <a:cubicBezTo>
                  <a:pt x="1477" y="1056"/>
                  <a:pt x="1548" y="845"/>
                  <a:pt x="1407" y="704"/>
                </a:cubicBezTo>
                <a:cubicBezTo>
                  <a:pt x="1196" y="353"/>
                  <a:pt x="77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6" name="Google Shape;13506;p25"/>
          <p:cNvSpPr/>
          <p:nvPr/>
        </p:nvSpPr>
        <p:spPr>
          <a:xfrm rot="10311902" flipH="1">
            <a:off x="8448831" y="-219877"/>
            <a:ext cx="33449" cy="30199"/>
          </a:xfrm>
          <a:custGeom>
            <a:avLst/>
            <a:gdLst/>
            <a:ahLst/>
            <a:cxnLst/>
            <a:rect l="l" t="t" r="r" b="b"/>
            <a:pathLst>
              <a:path w="1338" h="1208" extrusionOk="0">
                <a:moveTo>
                  <a:pt x="282" y="1"/>
                </a:moveTo>
                <a:cubicBezTo>
                  <a:pt x="1" y="71"/>
                  <a:pt x="71" y="352"/>
                  <a:pt x="71" y="563"/>
                </a:cubicBezTo>
                <a:cubicBezTo>
                  <a:pt x="134" y="942"/>
                  <a:pt x="480" y="1207"/>
                  <a:pt x="855" y="1207"/>
                </a:cubicBezTo>
                <a:cubicBezTo>
                  <a:pt x="898" y="1207"/>
                  <a:pt x="942" y="1204"/>
                  <a:pt x="985" y="1197"/>
                </a:cubicBezTo>
                <a:cubicBezTo>
                  <a:pt x="1196" y="1126"/>
                  <a:pt x="1337" y="915"/>
                  <a:pt x="1337" y="704"/>
                </a:cubicBezTo>
                <a:cubicBezTo>
                  <a:pt x="1126" y="352"/>
                  <a:pt x="70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7" name="Google Shape;13507;p25"/>
          <p:cNvSpPr/>
          <p:nvPr/>
        </p:nvSpPr>
        <p:spPr>
          <a:xfrm rot="10311902" flipH="1">
            <a:off x="9021877" y="787798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12" y="1"/>
                </a:moveTo>
                <a:cubicBezTo>
                  <a:pt x="754" y="1"/>
                  <a:pt x="694" y="15"/>
                  <a:pt x="634" y="45"/>
                </a:cubicBezTo>
                <a:cubicBezTo>
                  <a:pt x="212" y="115"/>
                  <a:pt x="1" y="537"/>
                  <a:pt x="71" y="889"/>
                </a:cubicBezTo>
                <a:cubicBezTo>
                  <a:pt x="71" y="1170"/>
                  <a:pt x="353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12" y="190"/>
                  <a:pt x="1026" y="1"/>
                  <a:pt x="8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8" name="Google Shape;13508;p25"/>
          <p:cNvSpPr/>
          <p:nvPr/>
        </p:nvSpPr>
        <p:spPr>
          <a:xfrm rot="10311902" flipH="1">
            <a:off x="8989622" y="873858"/>
            <a:ext cx="35199" cy="28499"/>
          </a:xfrm>
          <a:custGeom>
            <a:avLst/>
            <a:gdLst/>
            <a:ahLst/>
            <a:cxnLst/>
            <a:rect l="l" t="t" r="r" b="b"/>
            <a:pathLst>
              <a:path w="1408" h="1140" extrusionOk="0">
                <a:moveTo>
                  <a:pt x="512" y="1"/>
                </a:moveTo>
                <a:cubicBezTo>
                  <a:pt x="459" y="1"/>
                  <a:pt x="406" y="5"/>
                  <a:pt x="352" y="14"/>
                </a:cubicBezTo>
                <a:cubicBezTo>
                  <a:pt x="141" y="14"/>
                  <a:pt x="0" y="225"/>
                  <a:pt x="71" y="436"/>
                </a:cubicBezTo>
                <a:cubicBezTo>
                  <a:pt x="141" y="858"/>
                  <a:pt x="493" y="1140"/>
                  <a:pt x="915" y="1140"/>
                </a:cubicBezTo>
                <a:cubicBezTo>
                  <a:pt x="1196" y="1140"/>
                  <a:pt x="1407" y="858"/>
                  <a:pt x="1266" y="577"/>
                </a:cubicBezTo>
                <a:cubicBezTo>
                  <a:pt x="1205" y="209"/>
                  <a:pt x="876" y="1"/>
                  <a:pt x="5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09" name="Google Shape;13509;p25"/>
          <p:cNvSpPr/>
          <p:nvPr/>
        </p:nvSpPr>
        <p:spPr>
          <a:xfrm rot="10311902" flipH="1">
            <a:off x="8835750" y="905031"/>
            <a:ext cx="36949" cy="28849"/>
          </a:xfrm>
          <a:custGeom>
            <a:avLst/>
            <a:gdLst/>
            <a:ahLst/>
            <a:cxnLst/>
            <a:rect l="l" t="t" r="r" b="b"/>
            <a:pathLst>
              <a:path w="1478" h="1154" extrusionOk="0">
                <a:moveTo>
                  <a:pt x="748" y="1"/>
                </a:moveTo>
                <a:cubicBezTo>
                  <a:pt x="620" y="1"/>
                  <a:pt x="500" y="53"/>
                  <a:pt x="423" y="169"/>
                </a:cubicBezTo>
                <a:cubicBezTo>
                  <a:pt x="212" y="310"/>
                  <a:pt x="1" y="591"/>
                  <a:pt x="212" y="872"/>
                </a:cubicBezTo>
                <a:cubicBezTo>
                  <a:pt x="305" y="1060"/>
                  <a:pt x="493" y="1154"/>
                  <a:pt x="712" y="1154"/>
                </a:cubicBezTo>
                <a:cubicBezTo>
                  <a:pt x="821" y="1154"/>
                  <a:pt x="939" y="1130"/>
                  <a:pt x="1056" y="1083"/>
                </a:cubicBezTo>
                <a:cubicBezTo>
                  <a:pt x="1056" y="1013"/>
                  <a:pt x="1126" y="943"/>
                  <a:pt x="1126" y="943"/>
                </a:cubicBezTo>
                <a:cubicBezTo>
                  <a:pt x="1478" y="732"/>
                  <a:pt x="1408" y="239"/>
                  <a:pt x="1056" y="99"/>
                </a:cubicBezTo>
                <a:cubicBezTo>
                  <a:pt x="961" y="35"/>
                  <a:pt x="852" y="1"/>
                  <a:pt x="7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0" name="Google Shape;13510;p25"/>
          <p:cNvSpPr/>
          <p:nvPr/>
        </p:nvSpPr>
        <p:spPr>
          <a:xfrm rot="10311902" flipH="1">
            <a:off x="8645773" y="449165"/>
            <a:ext cx="36949" cy="21999"/>
          </a:xfrm>
          <a:custGeom>
            <a:avLst/>
            <a:gdLst/>
            <a:ahLst/>
            <a:cxnLst/>
            <a:rect l="l" t="t" r="r" b="b"/>
            <a:pathLst>
              <a:path w="1478" h="880" extrusionOk="0">
                <a:moveTo>
                  <a:pt x="1091" y="1"/>
                </a:moveTo>
                <a:cubicBezTo>
                  <a:pt x="1008" y="1"/>
                  <a:pt x="922" y="17"/>
                  <a:pt x="844" y="43"/>
                </a:cubicBezTo>
                <a:cubicBezTo>
                  <a:pt x="704" y="43"/>
                  <a:pt x="563" y="113"/>
                  <a:pt x="422" y="184"/>
                </a:cubicBezTo>
                <a:cubicBezTo>
                  <a:pt x="282" y="324"/>
                  <a:pt x="0" y="395"/>
                  <a:pt x="71" y="676"/>
                </a:cubicBezTo>
                <a:cubicBezTo>
                  <a:pt x="110" y="832"/>
                  <a:pt x="234" y="880"/>
                  <a:pt x="386" y="880"/>
                </a:cubicBezTo>
                <a:cubicBezTo>
                  <a:pt x="508" y="880"/>
                  <a:pt x="648" y="848"/>
                  <a:pt x="774" y="817"/>
                </a:cubicBezTo>
                <a:cubicBezTo>
                  <a:pt x="915" y="817"/>
                  <a:pt x="1055" y="747"/>
                  <a:pt x="1126" y="676"/>
                </a:cubicBezTo>
                <a:cubicBezTo>
                  <a:pt x="1337" y="535"/>
                  <a:pt x="1478" y="395"/>
                  <a:pt x="1407" y="184"/>
                </a:cubicBezTo>
                <a:cubicBezTo>
                  <a:pt x="1363" y="50"/>
                  <a:pt x="1233" y="1"/>
                  <a:pt x="10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1" name="Google Shape;13511;p25"/>
          <p:cNvSpPr/>
          <p:nvPr/>
        </p:nvSpPr>
        <p:spPr>
          <a:xfrm rot="10311902" flipH="1">
            <a:off x="9062404" y="1235069"/>
            <a:ext cx="29924" cy="26749"/>
          </a:xfrm>
          <a:custGeom>
            <a:avLst/>
            <a:gdLst/>
            <a:ahLst/>
            <a:cxnLst/>
            <a:rect l="l" t="t" r="r" b="b"/>
            <a:pathLst>
              <a:path w="1197" h="1070" extrusionOk="0">
                <a:moveTo>
                  <a:pt x="788" y="0"/>
                </a:moveTo>
                <a:cubicBezTo>
                  <a:pt x="760" y="0"/>
                  <a:pt x="732" y="5"/>
                  <a:pt x="704" y="14"/>
                </a:cubicBezTo>
                <a:cubicBezTo>
                  <a:pt x="282" y="14"/>
                  <a:pt x="0" y="366"/>
                  <a:pt x="71" y="788"/>
                </a:cubicBezTo>
                <a:cubicBezTo>
                  <a:pt x="71" y="999"/>
                  <a:pt x="282" y="1069"/>
                  <a:pt x="563" y="1069"/>
                </a:cubicBezTo>
                <a:cubicBezTo>
                  <a:pt x="774" y="999"/>
                  <a:pt x="1196" y="788"/>
                  <a:pt x="1126" y="366"/>
                </a:cubicBezTo>
                <a:cubicBezTo>
                  <a:pt x="1126" y="183"/>
                  <a:pt x="968" y="0"/>
                  <a:pt x="7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2" name="Google Shape;13512;p25"/>
          <p:cNvSpPr/>
          <p:nvPr/>
        </p:nvSpPr>
        <p:spPr>
          <a:xfrm rot="10311902" flipH="1">
            <a:off x="8567994" y="501367"/>
            <a:ext cx="26399" cy="23224"/>
          </a:xfrm>
          <a:custGeom>
            <a:avLst/>
            <a:gdLst/>
            <a:ahLst/>
            <a:cxnLst/>
            <a:rect l="l" t="t" r="r" b="b"/>
            <a:pathLst>
              <a:path w="1056" h="929" extrusionOk="0">
                <a:moveTo>
                  <a:pt x="493" y="1"/>
                </a:moveTo>
                <a:cubicBezTo>
                  <a:pt x="212" y="1"/>
                  <a:pt x="1" y="212"/>
                  <a:pt x="71" y="493"/>
                </a:cubicBezTo>
                <a:cubicBezTo>
                  <a:pt x="132" y="738"/>
                  <a:pt x="299" y="929"/>
                  <a:pt x="527" y="929"/>
                </a:cubicBezTo>
                <a:cubicBezTo>
                  <a:pt x="561" y="929"/>
                  <a:pt x="597" y="924"/>
                  <a:pt x="634" y="915"/>
                </a:cubicBezTo>
                <a:cubicBezTo>
                  <a:pt x="915" y="915"/>
                  <a:pt x="1056" y="634"/>
                  <a:pt x="985" y="423"/>
                </a:cubicBezTo>
                <a:cubicBezTo>
                  <a:pt x="915" y="141"/>
                  <a:pt x="704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3" name="Google Shape;13513;p25"/>
          <p:cNvSpPr/>
          <p:nvPr/>
        </p:nvSpPr>
        <p:spPr>
          <a:xfrm rot="10311902" flipH="1">
            <a:off x="9070956" y="898372"/>
            <a:ext cx="26399" cy="24624"/>
          </a:xfrm>
          <a:custGeom>
            <a:avLst/>
            <a:gdLst/>
            <a:ahLst/>
            <a:cxnLst/>
            <a:rect l="l" t="t" r="r" b="b"/>
            <a:pathLst>
              <a:path w="1056" h="985" extrusionOk="0">
                <a:moveTo>
                  <a:pt x="704" y="0"/>
                </a:moveTo>
                <a:cubicBezTo>
                  <a:pt x="352" y="70"/>
                  <a:pt x="141" y="281"/>
                  <a:pt x="0" y="563"/>
                </a:cubicBezTo>
                <a:cubicBezTo>
                  <a:pt x="0" y="844"/>
                  <a:pt x="211" y="985"/>
                  <a:pt x="493" y="985"/>
                </a:cubicBezTo>
                <a:cubicBezTo>
                  <a:pt x="774" y="985"/>
                  <a:pt x="1056" y="704"/>
                  <a:pt x="1056" y="422"/>
                </a:cubicBezTo>
                <a:cubicBezTo>
                  <a:pt x="1056" y="141"/>
                  <a:pt x="915" y="0"/>
                  <a:pt x="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4" name="Google Shape;13514;p25"/>
          <p:cNvSpPr/>
          <p:nvPr/>
        </p:nvSpPr>
        <p:spPr>
          <a:xfrm rot="10311902" flipH="1">
            <a:off x="9035917" y="1895686"/>
            <a:ext cx="24649" cy="25774"/>
          </a:xfrm>
          <a:custGeom>
            <a:avLst/>
            <a:gdLst/>
            <a:ahLst/>
            <a:cxnLst/>
            <a:rect l="l" t="t" r="r" b="b"/>
            <a:pathLst>
              <a:path w="986" h="1031" extrusionOk="0">
                <a:moveTo>
                  <a:pt x="460" y="0"/>
                </a:moveTo>
                <a:cubicBezTo>
                  <a:pt x="425" y="0"/>
                  <a:pt x="389" y="5"/>
                  <a:pt x="352" y="14"/>
                </a:cubicBezTo>
                <a:cubicBezTo>
                  <a:pt x="1" y="14"/>
                  <a:pt x="1" y="225"/>
                  <a:pt x="1" y="507"/>
                </a:cubicBezTo>
                <a:cubicBezTo>
                  <a:pt x="119" y="744"/>
                  <a:pt x="238" y="1031"/>
                  <a:pt x="483" y="1031"/>
                </a:cubicBezTo>
                <a:cubicBezTo>
                  <a:pt x="529" y="1031"/>
                  <a:pt x="579" y="1021"/>
                  <a:pt x="634" y="999"/>
                </a:cubicBezTo>
                <a:cubicBezTo>
                  <a:pt x="915" y="929"/>
                  <a:pt x="986" y="647"/>
                  <a:pt x="915" y="436"/>
                </a:cubicBezTo>
                <a:cubicBezTo>
                  <a:pt x="854" y="192"/>
                  <a:pt x="687" y="0"/>
                  <a:pt x="4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5" name="Google Shape;13515;p25"/>
          <p:cNvSpPr/>
          <p:nvPr/>
        </p:nvSpPr>
        <p:spPr>
          <a:xfrm rot="10311902" flipH="1">
            <a:off x="9004812" y="909324"/>
            <a:ext cx="29924" cy="21399"/>
          </a:xfrm>
          <a:custGeom>
            <a:avLst/>
            <a:gdLst/>
            <a:ahLst/>
            <a:cxnLst/>
            <a:rect l="l" t="t" r="r" b="b"/>
            <a:pathLst>
              <a:path w="1197" h="856" extrusionOk="0">
                <a:moveTo>
                  <a:pt x="437" y="0"/>
                </a:moveTo>
                <a:cubicBezTo>
                  <a:pt x="386" y="0"/>
                  <a:pt x="334" y="4"/>
                  <a:pt x="282" y="11"/>
                </a:cubicBezTo>
                <a:cubicBezTo>
                  <a:pt x="141" y="82"/>
                  <a:pt x="0" y="152"/>
                  <a:pt x="0" y="363"/>
                </a:cubicBezTo>
                <a:cubicBezTo>
                  <a:pt x="141" y="715"/>
                  <a:pt x="422" y="856"/>
                  <a:pt x="774" y="856"/>
                </a:cubicBezTo>
                <a:cubicBezTo>
                  <a:pt x="985" y="856"/>
                  <a:pt x="1196" y="715"/>
                  <a:pt x="1196" y="433"/>
                </a:cubicBezTo>
                <a:cubicBezTo>
                  <a:pt x="1196" y="245"/>
                  <a:pt x="859" y="0"/>
                  <a:pt x="43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6" name="Google Shape;13516;p25"/>
          <p:cNvSpPr/>
          <p:nvPr/>
        </p:nvSpPr>
        <p:spPr>
          <a:xfrm rot="10311902" flipH="1">
            <a:off x="8927394" y="1706416"/>
            <a:ext cx="79172" cy="99821"/>
          </a:xfrm>
          <a:custGeom>
            <a:avLst/>
            <a:gdLst/>
            <a:ahLst/>
            <a:cxnLst/>
            <a:rect l="l" t="t" r="r" b="b"/>
            <a:pathLst>
              <a:path w="3167" h="3993" extrusionOk="0">
                <a:moveTo>
                  <a:pt x="1408" y="1"/>
                </a:moveTo>
                <a:cubicBezTo>
                  <a:pt x="1126" y="1"/>
                  <a:pt x="915" y="141"/>
                  <a:pt x="915" y="352"/>
                </a:cubicBezTo>
                <a:cubicBezTo>
                  <a:pt x="775" y="634"/>
                  <a:pt x="775" y="845"/>
                  <a:pt x="986" y="1056"/>
                </a:cubicBezTo>
                <a:cubicBezTo>
                  <a:pt x="1267" y="1408"/>
                  <a:pt x="1126" y="1619"/>
                  <a:pt x="845" y="1830"/>
                </a:cubicBezTo>
                <a:cubicBezTo>
                  <a:pt x="423" y="2252"/>
                  <a:pt x="352" y="2885"/>
                  <a:pt x="141" y="3377"/>
                </a:cubicBezTo>
                <a:cubicBezTo>
                  <a:pt x="1" y="3518"/>
                  <a:pt x="71" y="3799"/>
                  <a:pt x="212" y="3940"/>
                </a:cubicBezTo>
                <a:cubicBezTo>
                  <a:pt x="317" y="3975"/>
                  <a:pt x="423" y="3993"/>
                  <a:pt x="520" y="3993"/>
                </a:cubicBezTo>
                <a:cubicBezTo>
                  <a:pt x="616" y="3993"/>
                  <a:pt x="704" y="3975"/>
                  <a:pt x="775" y="3940"/>
                </a:cubicBezTo>
                <a:cubicBezTo>
                  <a:pt x="986" y="3799"/>
                  <a:pt x="1126" y="3729"/>
                  <a:pt x="1267" y="3588"/>
                </a:cubicBezTo>
                <a:cubicBezTo>
                  <a:pt x="1466" y="3439"/>
                  <a:pt x="1665" y="3290"/>
                  <a:pt x="1889" y="3290"/>
                </a:cubicBezTo>
                <a:cubicBezTo>
                  <a:pt x="1981" y="3290"/>
                  <a:pt x="2078" y="3316"/>
                  <a:pt x="2181" y="3377"/>
                </a:cubicBezTo>
                <a:cubicBezTo>
                  <a:pt x="2322" y="3377"/>
                  <a:pt x="2533" y="3377"/>
                  <a:pt x="2674" y="3307"/>
                </a:cubicBezTo>
                <a:cubicBezTo>
                  <a:pt x="2955" y="2885"/>
                  <a:pt x="3166" y="2322"/>
                  <a:pt x="3166" y="1830"/>
                </a:cubicBezTo>
                <a:cubicBezTo>
                  <a:pt x="3096" y="1759"/>
                  <a:pt x="3096" y="1619"/>
                  <a:pt x="3026" y="1619"/>
                </a:cubicBezTo>
                <a:cubicBezTo>
                  <a:pt x="2393" y="1408"/>
                  <a:pt x="1900" y="915"/>
                  <a:pt x="1900" y="282"/>
                </a:cubicBezTo>
                <a:cubicBezTo>
                  <a:pt x="1830" y="71"/>
                  <a:pt x="1619" y="1"/>
                  <a:pt x="14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7" name="Google Shape;13517;p25"/>
          <p:cNvSpPr/>
          <p:nvPr/>
        </p:nvSpPr>
        <p:spPr>
          <a:xfrm rot="10311902" flipH="1">
            <a:off x="8814482" y="273598"/>
            <a:ext cx="98421" cy="80072"/>
          </a:xfrm>
          <a:custGeom>
            <a:avLst/>
            <a:gdLst/>
            <a:ahLst/>
            <a:cxnLst/>
            <a:rect l="l" t="t" r="r" b="b"/>
            <a:pathLst>
              <a:path w="3937" h="3203" extrusionOk="0">
                <a:moveTo>
                  <a:pt x="2462" y="1"/>
                </a:moveTo>
                <a:cubicBezTo>
                  <a:pt x="2410" y="261"/>
                  <a:pt x="2319" y="406"/>
                  <a:pt x="2132" y="406"/>
                </a:cubicBezTo>
                <a:cubicBezTo>
                  <a:pt x="2067" y="406"/>
                  <a:pt x="1991" y="389"/>
                  <a:pt x="1900" y="352"/>
                </a:cubicBezTo>
                <a:cubicBezTo>
                  <a:pt x="1776" y="270"/>
                  <a:pt x="1652" y="236"/>
                  <a:pt x="1529" y="236"/>
                </a:cubicBezTo>
                <a:cubicBezTo>
                  <a:pt x="1441" y="236"/>
                  <a:pt x="1354" y="253"/>
                  <a:pt x="1267" y="282"/>
                </a:cubicBezTo>
                <a:cubicBezTo>
                  <a:pt x="493" y="774"/>
                  <a:pt x="71" y="1619"/>
                  <a:pt x="0" y="2533"/>
                </a:cubicBezTo>
                <a:cubicBezTo>
                  <a:pt x="117" y="2940"/>
                  <a:pt x="473" y="3202"/>
                  <a:pt x="910" y="3202"/>
                </a:cubicBezTo>
                <a:cubicBezTo>
                  <a:pt x="1002" y="3202"/>
                  <a:pt x="1098" y="3191"/>
                  <a:pt x="1196" y="3166"/>
                </a:cubicBezTo>
                <a:cubicBezTo>
                  <a:pt x="1591" y="2509"/>
                  <a:pt x="1801" y="1605"/>
                  <a:pt x="2804" y="1605"/>
                </a:cubicBezTo>
                <a:cubicBezTo>
                  <a:pt x="2874" y="1605"/>
                  <a:pt x="2947" y="1609"/>
                  <a:pt x="3025" y="1619"/>
                </a:cubicBezTo>
                <a:cubicBezTo>
                  <a:pt x="3048" y="1622"/>
                  <a:pt x="3071" y="1624"/>
                  <a:pt x="3094" y="1624"/>
                </a:cubicBezTo>
                <a:cubicBezTo>
                  <a:pt x="3556" y="1624"/>
                  <a:pt x="3936" y="966"/>
                  <a:pt x="3869" y="563"/>
                </a:cubicBezTo>
                <a:cubicBezTo>
                  <a:pt x="3799" y="141"/>
                  <a:pt x="3447" y="1"/>
                  <a:pt x="2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8" name="Google Shape;13518;p25"/>
          <p:cNvSpPr/>
          <p:nvPr/>
        </p:nvSpPr>
        <p:spPr>
          <a:xfrm rot="10311902" flipH="1">
            <a:off x="8338743" y="-101636"/>
            <a:ext cx="103771" cy="52973"/>
          </a:xfrm>
          <a:custGeom>
            <a:avLst/>
            <a:gdLst/>
            <a:ahLst/>
            <a:cxnLst/>
            <a:rect l="l" t="t" r="r" b="b"/>
            <a:pathLst>
              <a:path w="4151" h="2119" extrusionOk="0">
                <a:moveTo>
                  <a:pt x="474" y="1"/>
                </a:moveTo>
                <a:cubicBezTo>
                  <a:pt x="121" y="1"/>
                  <a:pt x="0" y="391"/>
                  <a:pt x="0" y="782"/>
                </a:cubicBezTo>
                <a:cubicBezTo>
                  <a:pt x="0" y="1134"/>
                  <a:pt x="282" y="1415"/>
                  <a:pt x="633" y="1415"/>
                </a:cubicBezTo>
                <a:cubicBezTo>
                  <a:pt x="681" y="1431"/>
                  <a:pt x="736" y="1436"/>
                  <a:pt x="794" y="1436"/>
                </a:cubicBezTo>
                <a:cubicBezTo>
                  <a:pt x="898" y="1436"/>
                  <a:pt x="1012" y="1420"/>
                  <a:pt x="1112" y="1420"/>
                </a:cubicBezTo>
                <a:cubicBezTo>
                  <a:pt x="1204" y="1420"/>
                  <a:pt x="1285" y="1434"/>
                  <a:pt x="1337" y="1486"/>
                </a:cubicBezTo>
                <a:cubicBezTo>
                  <a:pt x="1829" y="2119"/>
                  <a:pt x="2533" y="1697"/>
                  <a:pt x="3095" y="1978"/>
                </a:cubicBezTo>
                <a:cubicBezTo>
                  <a:pt x="3149" y="1987"/>
                  <a:pt x="3203" y="1991"/>
                  <a:pt x="3256" y="1991"/>
                </a:cubicBezTo>
                <a:cubicBezTo>
                  <a:pt x="3619" y="1991"/>
                  <a:pt x="3949" y="1784"/>
                  <a:pt x="4010" y="1415"/>
                </a:cubicBezTo>
                <a:cubicBezTo>
                  <a:pt x="4151" y="1063"/>
                  <a:pt x="3940" y="852"/>
                  <a:pt x="3588" y="641"/>
                </a:cubicBezTo>
                <a:cubicBezTo>
                  <a:pt x="2673" y="8"/>
                  <a:pt x="1548" y="149"/>
                  <a:pt x="563" y="8"/>
                </a:cubicBezTo>
                <a:cubicBezTo>
                  <a:pt x="532" y="3"/>
                  <a:pt x="502" y="1"/>
                  <a:pt x="4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19" name="Google Shape;13519;p25"/>
          <p:cNvSpPr/>
          <p:nvPr/>
        </p:nvSpPr>
        <p:spPr>
          <a:xfrm rot="10311902" flipH="1">
            <a:off x="8971018" y="2274387"/>
            <a:ext cx="80922" cy="92621"/>
          </a:xfrm>
          <a:custGeom>
            <a:avLst/>
            <a:gdLst/>
            <a:ahLst/>
            <a:cxnLst/>
            <a:rect l="l" t="t" r="r" b="b"/>
            <a:pathLst>
              <a:path w="3237" h="3705" extrusionOk="0">
                <a:moveTo>
                  <a:pt x="2040" y="1"/>
                </a:moveTo>
                <a:cubicBezTo>
                  <a:pt x="1829" y="1"/>
                  <a:pt x="1618" y="71"/>
                  <a:pt x="1548" y="282"/>
                </a:cubicBezTo>
                <a:cubicBezTo>
                  <a:pt x="1407" y="563"/>
                  <a:pt x="1478" y="845"/>
                  <a:pt x="1689" y="985"/>
                </a:cubicBezTo>
                <a:cubicBezTo>
                  <a:pt x="1829" y="1126"/>
                  <a:pt x="2040" y="1126"/>
                  <a:pt x="2040" y="1337"/>
                </a:cubicBezTo>
                <a:cubicBezTo>
                  <a:pt x="1829" y="1830"/>
                  <a:pt x="1407" y="2252"/>
                  <a:pt x="844" y="2463"/>
                </a:cubicBezTo>
                <a:cubicBezTo>
                  <a:pt x="757" y="2448"/>
                  <a:pt x="673" y="2440"/>
                  <a:pt x="593" y="2440"/>
                </a:cubicBezTo>
                <a:cubicBezTo>
                  <a:pt x="289" y="2440"/>
                  <a:pt x="56" y="2565"/>
                  <a:pt x="0" y="2955"/>
                </a:cubicBezTo>
                <a:cubicBezTo>
                  <a:pt x="0" y="3307"/>
                  <a:pt x="211" y="3588"/>
                  <a:pt x="493" y="3659"/>
                </a:cubicBezTo>
                <a:cubicBezTo>
                  <a:pt x="565" y="3691"/>
                  <a:pt x="633" y="3705"/>
                  <a:pt x="699" y="3705"/>
                </a:cubicBezTo>
                <a:cubicBezTo>
                  <a:pt x="1105" y="3705"/>
                  <a:pt x="1407" y="3181"/>
                  <a:pt x="1825" y="3181"/>
                </a:cubicBezTo>
                <a:cubicBezTo>
                  <a:pt x="1934" y="3181"/>
                  <a:pt x="2052" y="3216"/>
                  <a:pt x="2181" y="3307"/>
                </a:cubicBezTo>
                <a:cubicBezTo>
                  <a:pt x="2251" y="3307"/>
                  <a:pt x="2462" y="3166"/>
                  <a:pt x="2462" y="3096"/>
                </a:cubicBezTo>
                <a:cubicBezTo>
                  <a:pt x="2603" y="2744"/>
                  <a:pt x="2814" y="2533"/>
                  <a:pt x="2955" y="2181"/>
                </a:cubicBezTo>
                <a:cubicBezTo>
                  <a:pt x="3166" y="1830"/>
                  <a:pt x="3236" y="1408"/>
                  <a:pt x="2814" y="1197"/>
                </a:cubicBezTo>
                <a:cubicBezTo>
                  <a:pt x="2533" y="1126"/>
                  <a:pt x="2392" y="845"/>
                  <a:pt x="2462" y="563"/>
                </a:cubicBezTo>
                <a:cubicBezTo>
                  <a:pt x="2533" y="282"/>
                  <a:pt x="2322" y="71"/>
                  <a:pt x="20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0" name="Google Shape;13520;p25"/>
          <p:cNvSpPr/>
          <p:nvPr/>
        </p:nvSpPr>
        <p:spPr>
          <a:xfrm rot="10311902" flipH="1">
            <a:off x="9039624" y="1879926"/>
            <a:ext cx="73447" cy="55873"/>
          </a:xfrm>
          <a:custGeom>
            <a:avLst/>
            <a:gdLst/>
            <a:ahLst/>
            <a:cxnLst/>
            <a:rect l="l" t="t" r="r" b="b"/>
            <a:pathLst>
              <a:path w="2938" h="2235" extrusionOk="0">
                <a:moveTo>
                  <a:pt x="1782" y="1"/>
                </a:moveTo>
                <a:cubicBezTo>
                  <a:pt x="1051" y="1"/>
                  <a:pt x="346" y="470"/>
                  <a:pt x="71" y="1240"/>
                </a:cubicBezTo>
                <a:cubicBezTo>
                  <a:pt x="0" y="1521"/>
                  <a:pt x="71" y="1873"/>
                  <a:pt x="352" y="2084"/>
                </a:cubicBezTo>
                <a:cubicBezTo>
                  <a:pt x="483" y="2182"/>
                  <a:pt x="628" y="2234"/>
                  <a:pt x="768" y="2234"/>
                </a:cubicBezTo>
                <a:cubicBezTo>
                  <a:pt x="930" y="2234"/>
                  <a:pt x="1083" y="2164"/>
                  <a:pt x="1196" y="2013"/>
                </a:cubicBezTo>
                <a:cubicBezTo>
                  <a:pt x="1337" y="1943"/>
                  <a:pt x="1407" y="1802"/>
                  <a:pt x="1478" y="1732"/>
                </a:cubicBezTo>
                <a:cubicBezTo>
                  <a:pt x="1548" y="1626"/>
                  <a:pt x="1601" y="1591"/>
                  <a:pt x="1662" y="1591"/>
                </a:cubicBezTo>
                <a:cubicBezTo>
                  <a:pt x="1724" y="1591"/>
                  <a:pt x="1794" y="1626"/>
                  <a:pt x="1900" y="1662"/>
                </a:cubicBezTo>
                <a:cubicBezTo>
                  <a:pt x="2076" y="1732"/>
                  <a:pt x="2230" y="1767"/>
                  <a:pt x="2360" y="1767"/>
                </a:cubicBezTo>
                <a:cubicBezTo>
                  <a:pt x="2753" y="1767"/>
                  <a:pt x="2937" y="1451"/>
                  <a:pt x="2885" y="817"/>
                </a:cubicBezTo>
                <a:cubicBezTo>
                  <a:pt x="2885" y="536"/>
                  <a:pt x="2674" y="255"/>
                  <a:pt x="2392" y="114"/>
                </a:cubicBezTo>
                <a:cubicBezTo>
                  <a:pt x="2193" y="37"/>
                  <a:pt x="1986" y="1"/>
                  <a:pt x="17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1" name="Google Shape;13521;p25"/>
          <p:cNvSpPr/>
          <p:nvPr/>
        </p:nvSpPr>
        <p:spPr>
          <a:xfrm rot="10311902" flipH="1">
            <a:off x="8759370" y="494125"/>
            <a:ext cx="79147" cy="55423"/>
          </a:xfrm>
          <a:custGeom>
            <a:avLst/>
            <a:gdLst/>
            <a:ahLst/>
            <a:cxnLst/>
            <a:rect l="l" t="t" r="r" b="b"/>
            <a:pathLst>
              <a:path w="3166" h="2217" extrusionOk="0">
                <a:moveTo>
                  <a:pt x="1161" y="1"/>
                </a:moveTo>
                <a:cubicBezTo>
                  <a:pt x="1038" y="1"/>
                  <a:pt x="985" y="141"/>
                  <a:pt x="1056" y="599"/>
                </a:cubicBezTo>
                <a:cubicBezTo>
                  <a:pt x="1088" y="758"/>
                  <a:pt x="1032" y="802"/>
                  <a:pt x="949" y="802"/>
                </a:cubicBezTo>
                <a:cubicBezTo>
                  <a:pt x="850" y="802"/>
                  <a:pt x="710" y="739"/>
                  <a:pt x="633" y="739"/>
                </a:cubicBezTo>
                <a:cubicBezTo>
                  <a:pt x="211" y="880"/>
                  <a:pt x="0" y="1091"/>
                  <a:pt x="0" y="1443"/>
                </a:cubicBezTo>
                <a:cubicBezTo>
                  <a:pt x="0" y="1795"/>
                  <a:pt x="282" y="2146"/>
                  <a:pt x="633" y="2217"/>
                </a:cubicBezTo>
                <a:lnTo>
                  <a:pt x="1126" y="2217"/>
                </a:lnTo>
                <a:cubicBezTo>
                  <a:pt x="1478" y="2146"/>
                  <a:pt x="1689" y="2146"/>
                  <a:pt x="1829" y="2006"/>
                </a:cubicBezTo>
                <a:cubicBezTo>
                  <a:pt x="2040" y="1795"/>
                  <a:pt x="2322" y="1654"/>
                  <a:pt x="2603" y="1654"/>
                </a:cubicBezTo>
                <a:cubicBezTo>
                  <a:pt x="2885" y="1583"/>
                  <a:pt x="3096" y="1513"/>
                  <a:pt x="3096" y="1232"/>
                </a:cubicBezTo>
                <a:cubicBezTo>
                  <a:pt x="3166" y="950"/>
                  <a:pt x="2955" y="810"/>
                  <a:pt x="2814" y="599"/>
                </a:cubicBezTo>
                <a:cubicBezTo>
                  <a:pt x="2463" y="317"/>
                  <a:pt x="2111" y="458"/>
                  <a:pt x="1689" y="247"/>
                </a:cubicBezTo>
                <a:cubicBezTo>
                  <a:pt x="1478" y="141"/>
                  <a:pt x="1284" y="1"/>
                  <a:pt x="116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2" name="Google Shape;13522;p25"/>
          <p:cNvSpPr/>
          <p:nvPr/>
        </p:nvSpPr>
        <p:spPr>
          <a:xfrm rot="10311902" flipH="1">
            <a:off x="8872798" y="644944"/>
            <a:ext cx="78472" cy="45398"/>
          </a:xfrm>
          <a:custGeom>
            <a:avLst/>
            <a:gdLst/>
            <a:ahLst/>
            <a:cxnLst/>
            <a:rect l="l" t="t" r="r" b="b"/>
            <a:pathLst>
              <a:path w="3139" h="1816" extrusionOk="0">
                <a:moveTo>
                  <a:pt x="2114" y="0"/>
                </a:moveTo>
                <a:cubicBezTo>
                  <a:pt x="1556" y="0"/>
                  <a:pt x="1009" y="94"/>
                  <a:pt x="493" y="281"/>
                </a:cubicBezTo>
                <a:cubicBezTo>
                  <a:pt x="353" y="422"/>
                  <a:pt x="282" y="633"/>
                  <a:pt x="141" y="774"/>
                </a:cubicBezTo>
                <a:cubicBezTo>
                  <a:pt x="1" y="1055"/>
                  <a:pt x="1" y="1477"/>
                  <a:pt x="282" y="1688"/>
                </a:cubicBezTo>
                <a:cubicBezTo>
                  <a:pt x="371" y="1777"/>
                  <a:pt x="496" y="1816"/>
                  <a:pt x="627" y="1816"/>
                </a:cubicBezTo>
                <a:cubicBezTo>
                  <a:pt x="810" y="1816"/>
                  <a:pt x="1004" y="1741"/>
                  <a:pt x="1126" y="1618"/>
                </a:cubicBezTo>
                <a:cubicBezTo>
                  <a:pt x="1267" y="1442"/>
                  <a:pt x="1390" y="1389"/>
                  <a:pt x="1522" y="1389"/>
                </a:cubicBezTo>
                <a:cubicBezTo>
                  <a:pt x="1654" y="1389"/>
                  <a:pt x="1795" y="1442"/>
                  <a:pt x="1971" y="1477"/>
                </a:cubicBezTo>
                <a:cubicBezTo>
                  <a:pt x="2082" y="1533"/>
                  <a:pt x="2196" y="1558"/>
                  <a:pt x="2306" y="1558"/>
                </a:cubicBezTo>
                <a:cubicBezTo>
                  <a:pt x="2754" y="1558"/>
                  <a:pt x="3139" y="1141"/>
                  <a:pt x="3026" y="633"/>
                </a:cubicBezTo>
                <a:cubicBezTo>
                  <a:pt x="3026" y="422"/>
                  <a:pt x="2955" y="211"/>
                  <a:pt x="2885" y="70"/>
                </a:cubicBezTo>
                <a:lnTo>
                  <a:pt x="2955" y="70"/>
                </a:lnTo>
                <a:cubicBezTo>
                  <a:pt x="2674" y="24"/>
                  <a:pt x="2393" y="0"/>
                  <a:pt x="211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3" name="Google Shape;13523;p25"/>
          <p:cNvSpPr/>
          <p:nvPr/>
        </p:nvSpPr>
        <p:spPr>
          <a:xfrm rot="10311902" flipH="1">
            <a:off x="8973649" y="2682898"/>
            <a:ext cx="75647" cy="51423"/>
          </a:xfrm>
          <a:custGeom>
            <a:avLst/>
            <a:gdLst/>
            <a:ahLst/>
            <a:cxnLst/>
            <a:rect l="l" t="t" r="r" b="b"/>
            <a:pathLst>
              <a:path w="3026" h="2057" extrusionOk="0">
                <a:moveTo>
                  <a:pt x="2405" y="0"/>
                </a:moveTo>
                <a:cubicBezTo>
                  <a:pt x="2308" y="0"/>
                  <a:pt x="2208" y="23"/>
                  <a:pt x="2111" y="71"/>
                </a:cubicBezTo>
                <a:cubicBezTo>
                  <a:pt x="1759" y="142"/>
                  <a:pt x="1337" y="282"/>
                  <a:pt x="985" y="282"/>
                </a:cubicBezTo>
                <a:cubicBezTo>
                  <a:pt x="282" y="423"/>
                  <a:pt x="0" y="1197"/>
                  <a:pt x="422" y="1760"/>
                </a:cubicBezTo>
                <a:cubicBezTo>
                  <a:pt x="621" y="1978"/>
                  <a:pt x="814" y="2056"/>
                  <a:pt x="1002" y="2056"/>
                </a:cubicBezTo>
                <a:cubicBezTo>
                  <a:pt x="1483" y="2056"/>
                  <a:pt x="1938" y="1549"/>
                  <a:pt x="2392" y="1549"/>
                </a:cubicBezTo>
                <a:cubicBezTo>
                  <a:pt x="2814" y="1549"/>
                  <a:pt x="3025" y="1056"/>
                  <a:pt x="3025" y="634"/>
                </a:cubicBezTo>
                <a:cubicBezTo>
                  <a:pt x="3025" y="255"/>
                  <a:pt x="2733" y="0"/>
                  <a:pt x="240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4" name="Google Shape;13524;p25"/>
          <p:cNvSpPr/>
          <p:nvPr/>
        </p:nvSpPr>
        <p:spPr>
          <a:xfrm rot="10311902" flipH="1">
            <a:off x="8910784" y="557577"/>
            <a:ext cx="77397" cy="55648"/>
          </a:xfrm>
          <a:custGeom>
            <a:avLst/>
            <a:gdLst/>
            <a:ahLst/>
            <a:cxnLst/>
            <a:rect l="l" t="t" r="r" b="b"/>
            <a:pathLst>
              <a:path w="3096" h="2226" extrusionOk="0">
                <a:moveTo>
                  <a:pt x="1841" y="1"/>
                </a:moveTo>
                <a:cubicBezTo>
                  <a:pt x="1499" y="1"/>
                  <a:pt x="1167" y="203"/>
                  <a:pt x="1056" y="537"/>
                </a:cubicBezTo>
                <a:cubicBezTo>
                  <a:pt x="915" y="888"/>
                  <a:pt x="704" y="1170"/>
                  <a:pt x="423" y="1381"/>
                </a:cubicBezTo>
                <a:cubicBezTo>
                  <a:pt x="1" y="1592"/>
                  <a:pt x="141" y="2084"/>
                  <a:pt x="563" y="2225"/>
                </a:cubicBezTo>
                <a:lnTo>
                  <a:pt x="1126" y="2225"/>
                </a:lnTo>
                <a:cubicBezTo>
                  <a:pt x="1478" y="2155"/>
                  <a:pt x="1900" y="2084"/>
                  <a:pt x="2252" y="1944"/>
                </a:cubicBezTo>
                <a:cubicBezTo>
                  <a:pt x="3096" y="1522"/>
                  <a:pt x="3025" y="326"/>
                  <a:pt x="2111" y="44"/>
                </a:cubicBezTo>
                <a:cubicBezTo>
                  <a:pt x="2023" y="15"/>
                  <a:pt x="1932" y="1"/>
                  <a:pt x="18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5" name="Google Shape;13525;p25"/>
          <p:cNvSpPr/>
          <p:nvPr/>
        </p:nvSpPr>
        <p:spPr>
          <a:xfrm rot="10311902" flipH="1">
            <a:off x="8800408" y="1606550"/>
            <a:ext cx="91147" cy="40223"/>
          </a:xfrm>
          <a:custGeom>
            <a:avLst/>
            <a:gdLst/>
            <a:ahLst/>
            <a:cxnLst/>
            <a:rect l="l" t="t" r="r" b="b"/>
            <a:pathLst>
              <a:path w="3646" h="1609" extrusionOk="0">
                <a:moveTo>
                  <a:pt x="1193" y="0"/>
                </a:moveTo>
                <a:cubicBezTo>
                  <a:pt x="556" y="0"/>
                  <a:pt x="222" y="383"/>
                  <a:pt x="58" y="1149"/>
                </a:cubicBezTo>
                <a:cubicBezTo>
                  <a:pt x="0" y="1379"/>
                  <a:pt x="130" y="1609"/>
                  <a:pt x="295" y="1609"/>
                </a:cubicBezTo>
                <a:cubicBezTo>
                  <a:pt x="332" y="1609"/>
                  <a:pt x="371" y="1597"/>
                  <a:pt x="409" y="1572"/>
                </a:cubicBezTo>
                <a:cubicBezTo>
                  <a:pt x="657" y="1407"/>
                  <a:pt x="952" y="1338"/>
                  <a:pt x="1239" y="1338"/>
                </a:cubicBezTo>
                <a:cubicBezTo>
                  <a:pt x="1443" y="1338"/>
                  <a:pt x="1641" y="1373"/>
                  <a:pt x="1816" y="1431"/>
                </a:cubicBezTo>
                <a:cubicBezTo>
                  <a:pt x="2309" y="1360"/>
                  <a:pt x="2801" y="1220"/>
                  <a:pt x="3223" y="868"/>
                </a:cubicBezTo>
                <a:cubicBezTo>
                  <a:pt x="3434" y="727"/>
                  <a:pt x="3645" y="657"/>
                  <a:pt x="3575" y="305"/>
                </a:cubicBezTo>
                <a:cubicBezTo>
                  <a:pt x="3528" y="118"/>
                  <a:pt x="3387" y="86"/>
                  <a:pt x="3236" y="86"/>
                </a:cubicBezTo>
                <a:cubicBezTo>
                  <a:pt x="3161" y="86"/>
                  <a:pt x="3083" y="94"/>
                  <a:pt x="3012" y="94"/>
                </a:cubicBezTo>
                <a:cubicBezTo>
                  <a:pt x="2801" y="129"/>
                  <a:pt x="2590" y="147"/>
                  <a:pt x="2388" y="147"/>
                </a:cubicBezTo>
                <a:cubicBezTo>
                  <a:pt x="2186" y="147"/>
                  <a:pt x="1992" y="129"/>
                  <a:pt x="1816" y="94"/>
                </a:cubicBezTo>
                <a:cubicBezTo>
                  <a:pt x="1582" y="32"/>
                  <a:pt x="1375" y="0"/>
                  <a:pt x="11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6" name="Google Shape;13526;p25"/>
          <p:cNvSpPr/>
          <p:nvPr/>
        </p:nvSpPr>
        <p:spPr>
          <a:xfrm rot="10311902" flipH="1">
            <a:off x="8746048" y="-124817"/>
            <a:ext cx="63323" cy="53498"/>
          </a:xfrm>
          <a:custGeom>
            <a:avLst/>
            <a:gdLst/>
            <a:ahLst/>
            <a:cxnLst/>
            <a:rect l="l" t="t" r="r" b="b"/>
            <a:pathLst>
              <a:path w="2533" h="2140" extrusionOk="0">
                <a:moveTo>
                  <a:pt x="1253" y="0"/>
                </a:moveTo>
                <a:cubicBezTo>
                  <a:pt x="935" y="0"/>
                  <a:pt x="614" y="142"/>
                  <a:pt x="422" y="381"/>
                </a:cubicBezTo>
                <a:cubicBezTo>
                  <a:pt x="141" y="662"/>
                  <a:pt x="0" y="1084"/>
                  <a:pt x="282" y="1366"/>
                </a:cubicBezTo>
                <a:cubicBezTo>
                  <a:pt x="633" y="1858"/>
                  <a:pt x="1196" y="2139"/>
                  <a:pt x="1759" y="2139"/>
                </a:cubicBezTo>
                <a:cubicBezTo>
                  <a:pt x="2251" y="2139"/>
                  <a:pt x="2533" y="1858"/>
                  <a:pt x="2533" y="1436"/>
                </a:cubicBezTo>
                <a:cubicBezTo>
                  <a:pt x="2392" y="873"/>
                  <a:pt x="2111" y="451"/>
                  <a:pt x="1689" y="99"/>
                </a:cubicBezTo>
                <a:cubicBezTo>
                  <a:pt x="1553" y="32"/>
                  <a:pt x="1404" y="0"/>
                  <a:pt x="125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7" name="Google Shape;13527;p25"/>
          <p:cNvSpPr/>
          <p:nvPr/>
        </p:nvSpPr>
        <p:spPr>
          <a:xfrm rot="10311902" flipH="1">
            <a:off x="8785457" y="21096"/>
            <a:ext cx="56298" cy="72397"/>
          </a:xfrm>
          <a:custGeom>
            <a:avLst/>
            <a:gdLst/>
            <a:ahLst/>
            <a:cxnLst/>
            <a:rect l="l" t="t" r="r" b="b"/>
            <a:pathLst>
              <a:path w="2252" h="2896" extrusionOk="0">
                <a:moveTo>
                  <a:pt x="744" y="1"/>
                </a:moveTo>
                <a:cubicBezTo>
                  <a:pt x="707" y="1"/>
                  <a:pt x="671" y="4"/>
                  <a:pt x="634" y="11"/>
                </a:cubicBezTo>
                <a:cubicBezTo>
                  <a:pt x="282" y="82"/>
                  <a:pt x="1" y="504"/>
                  <a:pt x="141" y="856"/>
                </a:cubicBezTo>
                <a:cubicBezTo>
                  <a:pt x="282" y="1207"/>
                  <a:pt x="282" y="1559"/>
                  <a:pt x="423" y="1911"/>
                </a:cubicBezTo>
                <a:cubicBezTo>
                  <a:pt x="634" y="2474"/>
                  <a:pt x="1197" y="2896"/>
                  <a:pt x="1830" y="2896"/>
                </a:cubicBezTo>
                <a:cubicBezTo>
                  <a:pt x="2111" y="2825"/>
                  <a:pt x="2252" y="2685"/>
                  <a:pt x="2252" y="2403"/>
                </a:cubicBezTo>
                <a:cubicBezTo>
                  <a:pt x="2252" y="2122"/>
                  <a:pt x="2041" y="2052"/>
                  <a:pt x="1830" y="1840"/>
                </a:cubicBezTo>
                <a:cubicBezTo>
                  <a:pt x="1478" y="1489"/>
                  <a:pt x="1267" y="1067"/>
                  <a:pt x="1267" y="574"/>
                </a:cubicBezTo>
                <a:cubicBezTo>
                  <a:pt x="1330" y="259"/>
                  <a:pt x="1054" y="1"/>
                  <a:pt x="74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8" name="Google Shape;13528;p25"/>
          <p:cNvSpPr/>
          <p:nvPr/>
        </p:nvSpPr>
        <p:spPr>
          <a:xfrm rot="10311902" flipH="1">
            <a:off x="9053986" y="138500"/>
            <a:ext cx="54523" cy="69247"/>
          </a:xfrm>
          <a:custGeom>
            <a:avLst/>
            <a:gdLst/>
            <a:ahLst/>
            <a:cxnLst/>
            <a:rect l="l" t="t" r="r" b="b"/>
            <a:pathLst>
              <a:path w="2181" h="2770" extrusionOk="0">
                <a:moveTo>
                  <a:pt x="1646" y="0"/>
                </a:moveTo>
                <a:cubicBezTo>
                  <a:pt x="1587" y="0"/>
                  <a:pt x="1530" y="9"/>
                  <a:pt x="1477" y="26"/>
                </a:cubicBezTo>
                <a:cubicBezTo>
                  <a:pt x="985" y="167"/>
                  <a:pt x="563" y="519"/>
                  <a:pt x="352" y="1011"/>
                </a:cubicBezTo>
                <a:cubicBezTo>
                  <a:pt x="211" y="1222"/>
                  <a:pt x="0" y="1574"/>
                  <a:pt x="211" y="1715"/>
                </a:cubicBezTo>
                <a:cubicBezTo>
                  <a:pt x="563" y="1996"/>
                  <a:pt x="915" y="2348"/>
                  <a:pt x="1196" y="2770"/>
                </a:cubicBezTo>
                <a:lnTo>
                  <a:pt x="1266" y="2770"/>
                </a:lnTo>
                <a:cubicBezTo>
                  <a:pt x="1759" y="2629"/>
                  <a:pt x="1899" y="2066"/>
                  <a:pt x="1618" y="1785"/>
                </a:cubicBezTo>
                <a:cubicBezTo>
                  <a:pt x="1477" y="1574"/>
                  <a:pt x="1407" y="1433"/>
                  <a:pt x="1548" y="1222"/>
                </a:cubicBezTo>
                <a:cubicBezTo>
                  <a:pt x="1688" y="1082"/>
                  <a:pt x="1829" y="941"/>
                  <a:pt x="1970" y="800"/>
                </a:cubicBezTo>
                <a:cubicBezTo>
                  <a:pt x="2111" y="660"/>
                  <a:pt x="2181" y="448"/>
                  <a:pt x="2111" y="237"/>
                </a:cubicBezTo>
                <a:cubicBezTo>
                  <a:pt x="2005" y="79"/>
                  <a:pt x="1820" y="0"/>
                  <a:pt x="164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29" name="Google Shape;13529;p25"/>
          <p:cNvSpPr/>
          <p:nvPr/>
        </p:nvSpPr>
        <p:spPr>
          <a:xfrm rot="10311902" flipH="1">
            <a:off x="8889997" y="469890"/>
            <a:ext cx="77397" cy="39424"/>
          </a:xfrm>
          <a:custGeom>
            <a:avLst/>
            <a:gdLst/>
            <a:ahLst/>
            <a:cxnLst/>
            <a:rect l="l" t="t" r="r" b="b"/>
            <a:pathLst>
              <a:path w="3096" h="1577" extrusionOk="0">
                <a:moveTo>
                  <a:pt x="2287" y="0"/>
                </a:moveTo>
                <a:cubicBezTo>
                  <a:pt x="2172" y="0"/>
                  <a:pt x="2060" y="32"/>
                  <a:pt x="1970" y="99"/>
                </a:cubicBezTo>
                <a:cubicBezTo>
                  <a:pt x="1688" y="240"/>
                  <a:pt x="1337" y="310"/>
                  <a:pt x="1055" y="310"/>
                </a:cubicBezTo>
                <a:cubicBezTo>
                  <a:pt x="774" y="310"/>
                  <a:pt x="493" y="451"/>
                  <a:pt x="282" y="662"/>
                </a:cubicBezTo>
                <a:cubicBezTo>
                  <a:pt x="70" y="803"/>
                  <a:pt x="0" y="1084"/>
                  <a:pt x="141" y="1295"/>
                </a:cubicBezTo>
                <a:cubicBezTo>
                  <a:pt x="211" y="1506"/>
                  <a:pt x="422" y="1577"/>
                  <a:pt x="633" y="1577"/>
                </a:cubicBezTo>
                <a:cubicBezTo>
                  <a:pt x="809" y="1506"/>
                  <a:pt x="1003" y="1471"/>
                  <a:pt x="1205" y="1471"/>
                </a:cubicBezTo>
                <a:cubicBezTo>
                  <a:pt x="1407" y="1471"/>
                  <a:pt x="1618" y="1506"/>
                  <a:pt x="1829" y="1577"/>
                </a:cubicBezTo>
                <a:cubicBezTo>
                  <a:pt x="2111" y="1577"/>
                  <a:pt x="2322" y="1436"/>
                  <a:pt x="2603" y="1295"/>
                </a:cubicBezTo>
                <a:cubicBezTo>
                  <a:pt x="2884" y="1084"/>
                  <a:pt x="3095" y="733"/>
                  <a:pt x="2884" y="381"/>
                </a:cubicBezTo>
                <a:cubicBezTo>
                  <a:pt x="2789" y="142"/>
                  <a:pt x="2531" y="0"/>
                  <a:pt x="228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0" name="Google Shape;13530;p25"/>
          <p:cNvSpPr/>
          <p:nvPr/>
        </p:nvSpPr>
        <p:spPr>
          <a:xfrm rot="10311902" flipH="1">
            <a:off x="8983822" y="835149"/>
            <a:ext cx="61573" cy="47973"/>
          </a:xfrm>
          <a:custGeom>
            <a:avLst/>
            <a:gdLst/>
            <a:ahLst/>
            <a:cxnLst/>
            <a:rect l="l" t="t" r="r" b="b"/>
            <a:pathLst>
              <a:path w="2463" h="1919" extrusionOk="0">
                <a:moveTo>
                  <a:pt x="773" y="0"/>
                </a:moveTo>
                <a:cubicBezTo>
                  <a:pt x="481" y="0"/>
                  <a:pt x="249" y="241"/>
                  <a:pt x="142" y="565"/>
                </a:cubicBezTo>
                <a:cubicBezTo>
                  <a:pt x="1" y="846"/>
                  <a:pt x="212" y="1268"/>
                  <a:pt x="564" y="1338"/>
                </a:cubicBezTo>
                <a:cubicBezTo>
                  <a:pt x="845" y="1409"/>
                  <a:pt x="1056" y="1549"/>
                  <a:pt x="1267" y="1760"/>
                </a:cubicBezTo>
                <a:cubicBezTo>
                  <a:pt x="1408" y="1866"/>
                  <a:pt x="1566" y="1919"/>
                  <a:pt x="1716" y="1919"/>
                </a:cubicBezTo>
                <a:cubicBezTo>
                  <a:pt x="1865" y="1919"/>
                  <a:pt x="2006" y="1866"/>
                  <a:pt x="2111" y="1760"/>
                </a:cubicBezTo>
                <a:cubicBezTo>
                  <a:pt x="2322" y="1620"/>
                  <a:pt x="2463" y="1409"/>
                  <a:pt x="2463" y="1127"/>
                </a:cubicBezTo>
                <a:cubicBezTo>
                  <a:pt x="2393" y="1127"/>
                  <a:pt x="2393" y="987"/>
                  <a:pt x="2393" y="916"/>
                </a:cubicBezTo>
                <a:cubicBezTo>
                  <a:pt x="1971" y="565"/>
                  <a:pt x="1548" y="283"/>
                  <a:pt x="1056" y="72"/>
                </a:cubicBezTo>
                <a:cubicBezTo>
                  <a:pt x="957" y="23"/>
                  <a:pt x="862" y="0"/>
                  <a:pt x="77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1" name="Google Shape;13531;p25"/>
          <p:cNvSpPr/>
          <p:nvPr/>
        </p:nvSpPr>
        <p:spPr>
          <a:xfrm rot="10311902" flipH="1">
            <a:off x="9042571" y="1486100"/>
            <a:ext cx="54548" cy="44898"/>
          </a:xfrm>
          <a:custGeom>
            <a:avLst/>
            <a:gdLst/>
            <a:ahLst/>
            <a:cxnLst/>
            <a:rect l="l" t="t" r="r" b="b"/>
            <a:pathLst>
              <a:path w="2182" h="1796" extrusionOk="0">
                <a:moveTo>
                  <a:pt x="915" y="0"/>
                </a:moveTo>
                <a:cubicBezTo>
                  <a:pt x="422" y="0"/>
                  <a:pt x="71" y="352"/>
                  <a:pt x="0" y="844"/>
                </a:cubicBezTo>
                <a:cubicBezTo>
                  <a:pt x="0" y="1196"/>
                  <a:pt x="282" y="1548"/>
                  <a:pt x="633" y="1548"/>
                </a:cubicBezTo>
                <a:cubicBezTo>
                  <a:pt x="774" y="1548"/>
                  <a:pt x="915" y="1618"/>
                  <a:pt x="1055" y="1618"/>
                </a:cubicBezTo>
                <a:cubicBezTo>
                  <a:pt x="1189" y="1707"/>
                  <a:pt x="1322" y="1796"/>
                  <a:pt x="1474" y="1796"/>
                </a:cubicBezTo>
                <a:cubicBezTo>
                  <a:pt x="1562" y="1796"/>
                  <a:pt x="1656" y="1766"/>
                  <a:pt x="1759" y="1688"/>
                </a:cubicBezTo>
                <a:cubicBezTo>
                  <a:pt x="1970" y="1407"/>
                  <a:pt x="2111" y="1055"/>
                  <a:pt x="2181" y="704"/>
                </a:cubicBezTo>
                <a:cubicBezTo>
                  <a:pt x="2181" y="633"/>
                  <a:pt x="2181" y="563"/>
                  <a:pt x="2181" y="563"/>
                </a:cubicBezTo>
                <a:cubicBezTo>
                  <a:pt x="1689" y="422"/>
                  <a:pt x="1407" y="0"/>
                  <a:pt x="9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2" name="Google Shape;13532;p25"/>
          <p:cNvSpPr/>
          <p:nvPr/>
        </p:nvSpPr>
        <p:spPr>
          <a:xfrm rot="10311902" flipH="1">
            <a:off x="9073504" y="1032793"/>
            <a:ext cx="58048" cy="38424"/>
          </a:xfrm>
          <a:custGeom>
            <a:avLst/>
            <a:gdLst/>
            <a:ahLst/>
            <a:cxnLst/>
            <a:rect l="l" t="t" r="r" b="b"/>
            <a:pathLst>
              <a:path w="2322" h="1537" extrusionOk="0">
                <a:moveTo>
                  <a:pt x="1704" y="0"/>
                </a:moveTo>
                <a:cubicBezTo>
                  <a:pt x="1675" y="0"/>
                  <a:pt x="1646" y="5"/>
                  <a:pt x="1618" y="14"/>
                </a:cubicBezTo>
                <a:cubicBezTo>
                  <a:pt x="1407" y="14"/>
                  <a:pt x="1266" y="84"/>
                  <a:pt x="1055" y="84"/>
                </a:cubicBezTo>
                <a:lnTo>
                  <a:pt x="774" y="84"/>
                </a:lnTo>
                <a:cubicBezTo>
                  <a:pt x="712" y="54"/>
                  <a:pt x="647" y="40"/>
                  <a:pt x="582" y="40"/>
                </a:cubicBezTo>
                <a:cubicBezTo>
                  <a:pt x="352" y="40"/>
                  <a:pt x="125" y="216"/>
                  <a:pt x="70" y="436"/>
                </a:cubicBezTo>
                <a:cubicBezTo>
                  <a:pt x="0" y="788"/>
                  <a:pt x="141" y="1210"/>
                  <a:pt x="492" y="1421"/>
                </a:cubicBezTo>
                <a:cubicBezTo>
                  <a:pt x="669" y="1497"/>
                  <a:pt x="864" y="1536"/>
                  <a:pt x="1061" y="1536"/>
                </a:cubicBezTo>
                <a:cubicBezTo>
                  <a:pt x="1412" y="1536"/>
                  <a:pt x="1770" y="1410"/>
                  <a:pt x="2040" y="1140"/>
                </a:cubicBezTo>
                <a:cubicBezTo>
                  <a:pt x="2251" y="929"/>
                  <a:pt x="2321" y="647"/>
                  <a:pt x="2181" y="436"/>
                </a:cubicBezTo>
                <a:cubicBezTo>
                  <a:pt x="2120" y="192"/>
                  <a:pt x="1899" y="0"/>
                  <a:pt x="1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3" name="Google Shape;13533;p25"/>
          <p:cNvSpPr/>
          <p:nvPr/>
        </p:nvSpPr>
        <p:spPr>
          <a:xfrm rot="10311902" flipH="1">
            <a:off x="8577128" y="602587"/>
            <a:ext cx="56298" cy="43398"/>
          </a:xfrm>
          <a:custGeom>
            <a:avLst/>
            <a:gdLst/>
            <a:ahLst/>
            <a:cxnLst/>
            <a:rect l="l" t="t" r="r" b="b"/>
            <a:pathLst>
              <a:path w="2252" h="1736" extrusionOk="0">
                <a:moveTo>
                  <a:pt x="1240" y="1"/>
                </a:moveTo>
                <a:cubicBezTo>
                  <a:pt x="1031" y="1"/>
                  <a:pt x="818" y="57"/>
                  <a:pt x="633" y="180"/>
                </a:cubicBezTo>
                <a:cubicBezTo>
                  <a:pt x="211" y="391"/>
                  <a:pt x="0" y="813"/>
                  <a:pt x="141" y="1235"/>
                </a:cubicBezTo>
                <a:cubicBezTo>
                  <a:pt x="282" y="1610"/>
                  <a:pt x="516" y="1735"/>
                  <a:pt x="803" y="1735"/>
                </a:cubicBezTo>
                <a:cubicBezTo>
                  <a:pt x="946" y="1735"/>
                  <a:pt x="1102" y="1704"/>
                  <a:pt x="1266" y="1657"/>
                </a:cubicBezTo>
                <a:lnTo>
                  <a:pt x="1266" y="1728"/>
                </a:lnTo>
                <a:cubicBezTo>
                  <a:pt x="1407" y="1376"/>
                  <a:pt x="1689" y="1306"/>
                  <a:pt x="1900" y="1094"/>
                </a:cubicBezTo>
                <a:cubicBezTo>
                  <a:pt x="2251" y="954"/>
                  <a:pt x="2251" y="461"/>
                  <a:pt x="1970" y="250"/>
                </a:cubicBezTo>
                <a:cubicBezTo>
                  <a:pt x="1772" y="92"/>
                  <a:pt x="1508" y="1"/>
                  <a:pt x="124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4" name="Google Shape;13534;p25"/>
          <p:cNvSpPr/>
          <p:nvPr/>
        </p:nvSpPr>
        <p:spPr>
          <a:xfrm rot="10311902" flipH="1">
            <a:off x="9097905" y="418960"/>
            <a:ext cx="42223" cy="57623"/>
          </a:xfrm>
          <a:custGeom>
            <a:avLst/>
            <a:gdLst/>
            <a:ahLst/>
            <a:cxnLst/>
            <a:rect l="l" t="t" r="r" b="b"/>
            <a:pathLst>
              <a:path w="1689" h="2305" extrusionOk="0">
                <a:moveTo>
                  <a:pt x="1126" y="1"/>
                </a:moveTo>
                <a:cubicBezTo>
                  <a:pt x="1003" y="1"/>
                  <a:pt x="880" y="18"/>
                  <a:pt x="774" y="53"/>
                </a:cubicBezTo>
                <a:cubicBezTo>
                  <a:pt x="282" y="335"/>
                  <a:pt x="0" y="968"/>
                  <a:pt x="71" y="1812"/>
                </a:cubicBezTo>
                <a:cubicBezTo>
                  <a:pt x="141" y="2093"/>
                  <a:pt x="352" y="2304"/>
                  <a:pt x="563" y="2304"/>
                </a:cubicBezTo>
                <a:cubicBezTo>
                  <a:pt x="985" y="2304"/>
                  <a:pt x="1056" y="2093"/>
                  <a:pt x="1196" y="1742"/>
                </a:cubicBezTo>
                <a:cubicBezTo>
                  <a:pt x="1337" y="1390"/>
                  <a:pt x="1478" y="1038"/>
                  <a:pt x="1618" y="686"/>
                </a:cubicBezTo>
                <a:cubicBezTo>
                  <a:pt x="1689" y="475"/>
                  <a:pt x="1689" y="264"/>
                  <a:pt x="1478" y="53"/>
                </a:cubicBezTo>
                <a:cubicBezTo>
                  <a:pt x="1372" y="18"/>
                  <a:pt x="1249" y="1"/>
                  <a:pt x="11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5" name="Google Shape;13535;p25"/>
          <p:cNvSpPr/>
          <p:nvPr/>
        </p:nvSpPr>
        <p:spPr>
          <a:xfrm rot="10311902" flipH="1">
            <a:off x="8920079" y="1835203"/>
            <a:ext cx="60873" cy="39424"/>
          </a:xfrm>
          <a:custGeom>
            <a:avLst/>
            <a:gdLst/>
            <a:ahLst/>
            <a:cxnLst/>
            <a:rect l="l" t="t" r="r" b="b"/>
            <a:pathLst>
              <a:path w="2435" h="1577" extrusionOk="0">
                <a:moveTo>
                  <a:pt x="1196" y="1"/>
                </a:moveTo>
                <a:lnTo>
                  <a:pt x="423" y="212"/>
                </a:lnTo>
                <a:cubicBezTo>
                  <a:pt x="212" y="212"/>
                  <a:pt x="71" y="353"/>
                  <a:pt x="71" y="564"/>
                </a:cubicBezTo>
                <a:cubicBezTo>
                  <a:pt x="1" y="775"/>
                  <a:pt x="141" y="986"/>
                  <a:pt x="282" y="1056"/>
                </a:cubicBezTo>
                <a:cubicBezTo>
                  <a:pt x="704" y="1267"/>
                  <a:pt x="1196" y="1408"/>
                  <a:pt x="1619" y="1549"/>
                </a:cubicBezTo>
                <a:cubicBezTo>
                  <a:pt x="1675" y="1567"/>
                  <a:pt x="1732" y="1576"/>
                  <a:pt x="1787" y="1576"/>
                </a:cubicBezTo>
                <a:cubicBezTo>
                  <a:pt x="2142" y="1576"/>
                  <a:pt x="2434" y="1211"/>
                  <a:pt x="2252" y="845"/>
                </a:cubicBezTo>
                <a:cubicBezTo>
                  <a:pt x="2111" y="423"/>
                  <a:pt x="1689" y="71"/>
                  <a:pt x="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6" name="Google Shape;13536;p25"/>
          <p:cNvSpPr/>
          <p:nvPr/>
        </p:nvSpPr>
        <p:spPr>
          <a:xfrm rot="10311902" flipH="1">
            <a:off x="9004893" y="833832"/>
            <a:ext cx="49248" cy="51423"/>
          </a:xfrm>
          <a:custGeom>
            <a:avLst/>
            <a:gdLst/>
            <a:ahLst/>
            <a:cxnLst/>
            <a:rect l="l" t="t" r="r" b="b"/>
            <a:pathLst>
              <a:path w="1970" h="2057" extrusionOk="0">
                <a:moveTo>
                  <a:pt x="1518" y="0"/>
                </a:moveTo>
                <a:cubicBezTo>
                  <a:pt x="1481" y="0"/>
                  <a:pt x="1444" y="5"/>
                  <a:pt x="1407" y="14"/>
                </a:cubicBezTo>
                <a:cubicBezTo>
                  <a:pt x="774" y="154"/>
                  <a:pt x="211" y="717"/>
                  <a:pt x="71" y="1421"/>
                </a:cubicBezTo>
                <a:cubicBezTo>
                  <a:pt x="0" y="1632"/>
                  <a:pt x="141" y="1843"/>
                  <a:pt x="352" y="1983"/>
                </a:cubicBezTo>
                <a:cubicBezTo>
                  <a:pt x="427" y="2033"/>
                  <a:pt x="510" y="2057"/>
                  <a:pt x="593" y="2057"/>
                </a:cubicBezTo>
                <a:cubicBezTo>
                  <a:pt x="745" y="2057"/>
                  <a:pt x="894" y="1979"/>
                  <a:pt x="985" y="1843"/>
                </a:cubicBezTo>
                <a:cubicBezTo>
                  <a:pt x="1267" y="1491"/>
                  <a:pt x="1548" y="1139"/>
                  <a:pt x="1829" y="788"/>
                </a:cubicBezTo>
                <a:cubicBezTo>
                  <a:pt x="1900" y="647"/>
                  <a:pt x="1900" y="577"/>
                  <a:pt x="1970" y="436"/>
                </a:cubicBezTo>
                <a:cubicBezTo>
                  <a:pt x="1970" y="191"/>
                  <a:pt x="1758" y="0"/>
                  <a:pt x="151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7" name="Google Shape;13537;p25"/>
          <p:cNvSpPr/>
          <p:nvPr/>
        </p:nvSpPr>
        <p:spPr>
          <a:xfrm rot="10311902" flipH="1">
            <a:off x="8893060" y="1447013"/>
            <a:ext cx="54548" cy="37524"/>
          </a:xfrm>
          <a:custGeom>
            <a:avLst/>
            <a:gdLst/>
            <a:ahLst/>
            <a:cxnLst/>
            <a:rect l="l" t="t" r="r" b="b"/>
            <a:pathLst>
              <a:path w="2182" h="1501" extrusionOk="0">
                <a:moveTo>
                  <a:pt x="1185" y="1"/>
                </a:moveTo>
                <a:cubicBezTo>
                  <a:pt x="996" y="1"/>
                  <a:pt x="809" y="35"/>
                  <a:pt x="634" y="93"/>
                </a:cubicBezTo>
                <a:cubicBezTo>
                  <a:pt x="212" y="163"/>
                  <a:pt x="1" y="515"/>
                  <a:pt x="1" y="867"/>
                </a:cubicBezTo>
                <a:cubicBezTo>
                  <a:pt x="1" y="1289"/>
                  <a:pt x="423" y="1500"/>
                  <a:pt x="915" y="1500"/>
                </a:cubicBezTo>
                <a:cubicBezTo>
                  <a:pt x="1408" y="1430"/>
                  <a:pt x="1830" y="1219"/>
                  <a:pt x="2111" y="797"/>
                </a:cubicBezTo>
                <a:cubicBezTo>
                  <a:pt x="2181" y="586"/>
                  <a:pt x="2111" y="374"/>
                  <a:pt x="1970" y="234"/>
                </a:cubicBezTo>
                <a:cubicBezTo>
                  <a:pt x="1723" y="69"/>
                  <a:pt x="1452" y="1"/>
                  <a:pt x="11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8" name="Google Shape;13538;p25"/>
          <p:cNvSpPr/>
          <p:nvPr/>
        </p:nvSpPr>
        <p:spPr>
          <a:xfrm rot="10311902" flipH="1">
            <a:off x="8575897" y="-36843"/>
            <a:ext cx="40473" cy="65723"/>
          </a:xfrm>
          <a:custGeom>
            <a:avLst/>
            <a:gdLst/>
            <a:ahLst/>
            <a:cxnLst/>
            <a:rect l="l" t="t" r="r" b="b"/>
            <a:pathLst>
              <a:path w="1619" h="2629" extrusionOk="0">
                <a:moveTo>
                  <a:pt x="500" y="1"/>
                </a:moveTo>
                <a:cubicBezTo>
                  <a:pt x="452" y="1"/>
                  <a:pt x="402" y="7"/>
                  <a:pt x="352" y="19"/>
                </a:cubicBezTo>
                <a:cubicBezTo>
                  <a:pt x="141" y="19"/>
                  <a:pt x="1" y="301"/>
                  <a:pt x="71" y="512"/>
                </a:cubicBezTo>
                <a:cubicBezTo>
                  <a:pt x="71" y="793"/>
                  <a:pt x="352" y="934"/>
                  <a:pt x="212" y="1285"/>
                </a:cubicBezTo>
                <a:cubicBezTo>
                  <a:pt x="141" y="1708"/>
                  <a:pt x="282" y="2200"/>
                  <a:pt x="704" y="2481"/>
                </a:cubicBezTo>
                <a:cubicBezTo>
                  <a:pt x="791" y="2568"/>
                  <a:pt x="932" y="2628"/>
                  <a:pt x="1076" y="2628"/>
                </a:cubicBezTo>
                <a:cubicBezTo>
                  <a:pt x="1166" y="2628"/>
                  <a:pt x="1257" y="2605"/>
                  <a:pt x="1337" y="2552"/>
                </a:cubicBezTo>
                <a:cubicBezTo>
                  <a:pt x="1619" y="2411"/>
                  <a:pt x="1478" y="2200"/>
                  <a:pt x="1408" y="1989"/>
                </a:cubicBezTo>
                <a:cubicBezTo>
                  <a:pt x="1267" y="1426"/>
                  <a:pt x="774" y="1004"/>
                  <a:pt x="915" y="301"/>
                </a:cubicBezTo>
                <a:cubicBezTo>
                  <a:pt x="915" y="127"/>
                  <a:pt x="725" y="1"/>
                  <a:pt x="5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39" name="Google Shape;13539;p25"/>
          <p:cNvSpPr/>
          <p:nvPr/>
        </p:nvSpPr>
        <p:spPr>
          <a:xfrm rot="10311902" flipH="1">
            <a:off x="8844380" y="795476"/>
            <a:ext cx="52773" cy="44273"/>
          </a:xfrm>
          <a:custGeom>
            <a:avLst/>
            <a:gdLst/>
            <a:ahLst/>
            <a:cxnLst/>
            <a:rect l="l" t="t" r="r" b="b"/>
            <a:pathLst>
              <a:path w="2111" h="1771" extrusionOk="0">
                <a:moveTo>
                  <a:pt x="1302" y="0"/>
                </a:moveTo>
                <a:cubicBezTo>
                  <a:pt x="1216" y="0"/>
                  <a:pt x="1131" y="18"/>
                  <a:pt x="1055" y="55"/>
                </a:cubicBezTo>
                <a:lnTo>
                  <a:pt x="422" y="126"/>
                </a:lnTo>
                <a:cubicBezTo>
                  <a:pt x="211" y="126"/>
                  <a:pt x="0" y="266"/>
                  <a:pt x="0" y="477"/>
                </a:cubicBezTo>
                <a:cubicBezTo>
                  <a:pt x="0" y="688"/>
                  <a:pt x="141" y="899"/>
                  <a:pt x="352" y="899"/>
                </a:cubicBezTo>
                <a:cubicBezTo>
                  <a:pt x="774" y="899"/>
                  <a:pt x="915" y="1181"/>
                  <a:pt x="1196" y="1533"/>
                </a:cubicBezTo>
                <a:cubicBezTo>
                  <a:pt x="1296" y="1699"/>
                  <a:pt x="1443" y="1771"/>
                  <a:pt x="1585" y="1771"/>
                </a:cubicBezTo>
                <a:cubicBezTo>
                  <a:pt x="1743" y="1771"/>
                  <a:pt x="1896" y="1681"/>
                  <a:pt x="1970" y="1533"/>
                </a:cubicBezTo>
                <a:cubicBezTo>
                  <a:pt x="2110" y="1111"/>
                  <a:pt x="2110" y="688"/>
                  <a:pt x="1829" y="337"/>
                </a:cubicBezTo>
                <a:cubicBezTo>
                  <a:pt x="1778" y="131"/>
                  <a:pt x="1538" y="0"/>
                  <a:pt x="130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0" name="Google Shape;13540;p25"/>
          <p:cNvSpPr/>
          <p:nvPr/>
        </p:nvSpPr>
        <p:spPr>
          <a:xfrm rot="10311902" flipH="1">
            <a:off x="8810064" y="1331481"/>
            <a:ext cx="56298" cy="35624"/>
          </a:xfrm>
          <a:custGeom>
            <a:avLst/>
            <a:gdLst/>
            <a:ahLst/>
            <a:cxnLst/>
            <a:rect l="l" t="t" r="r" b="b"/>
            <a:pathLst>
              <a:path w="2252" h="1425" extrusionOk="0">
                <a:moveTo>
                  <a:pt x="1650" y="0"/>
                </a:moveTo>
                <a:cubicBezTo>
                  <a:pt x="1146" y="0"/>
                  <a:pt x="689" y="137"/>
                  <a:pt x="282" y="370"/>
                </a:cubicBezTo>
                <a:cubicBezTo>
                  <a:pt x="0" y="510"/>
                  <a:pt x="0" y="862"/>
                  <a:pt x="211" y="1003"/>
                </a:cubicBezTo>
                <a:cubicBezTo>
                  <a:pt x="563" y="1284"/>
                  <a:pt x="985" y="1425"/>
                  <a:pt x="1477" y="1425"/>
                </a:cubicBezTo>
                <a:cubicBezTo>
                  <a:pt x="1829" y="1144"/>
                  <a:pt x="2111" y="792"/>
                  <a:pt x="2251" y="370"/>
                </a:cubicBezTo>
                <a:cubicBezTo>
                  <a:pt x="2251" y="159"/>
                  <a:pt x="2111" y="18"/>
                  <a:pt x="1970" y="18"/>
                </a:cubicBezTo>
                <a:cubicBezTo>
                  <a:pt x="1861" y="6"/>
                  <a:pt x="1755" y="0"/>
                  <a:pt x="165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1" name="Google Shape;13541;p25"/>
          <p:cNvSpPr/>
          <p:nvPr/>
        </p:nvSpPr>
        <p:spPr>
          <a:xfrm rot="10311902" flipH="1">
            <a:off x="9023885" y="522313"/>
            <a:ext cx="45748" cy="45748"/>
          </a:xfrm>
          <a:custGeom>
            <a:avLst/>
            <a:gdLst/>
            <a:ahLst/>
            <a:cxnLst/>
            <a:rect l="l" t="t" r="r" b="b"/>
            <a:pathLst>
              <a:path w="1830" h="1830" extrusionOk="0">
                <a:moveTo>
                  <a:pt x="1197" y="0"/>
                </a:moveTo>
                <a:cubicBezTo>
                  <a:pt x="1203" y="5"/>
                  <a:pt x="1210" y="9"/>
                  <a:pt x="1216" y="14"/>
                </a:cubicBezTo>
                <a:lnTo>
                  <a:pt x="1216" y="14"/>
                </a:lnTo>
                <a:lnTo>
                  <a:pt x="1267" y="0"/>
                </a:lnTo>
                <a:close/>
                <a:moveTo>
                  <a:pt x="1216" y="14"/>
                </a:moveTo>
                <a:lnTo>
                  <a:pt x="212" y="282"/>
                </a:lnTo>
                <a:cubicBezTo>
                  <a:pt x="141" y="493"/>
                  <a:pt x="71" y="633"/>
                  <a:pt x="71" y="844"/>
                </a:cubicBezTo>
                <a:cubicBezTo>
                  <a:pt x="1" y="1196"/>
                  <a:pt x="212" y="1618"/>
                  <a:pt x="564" y="1759"/>
                </a:cubicBezTo>
                <a:cubicBezTo>
                  <a:pt x="681" y="1806"/>
                  <a:pt x="798" y="1829"/>
                  <a:pt x="913" y="1829"/>
                </a:cubicBezTo>
                <a:cubicBezTo>
                  <a:pt x="1142" y="1829"/>
                  <a:pt x="1361" y="1735"/>
                  <a:pt x="1548" y="1548"/>
                </a:cubicBezTo>
                <a:cubicBezTo>
                  <a:pt x="1759" y="1266"/>
                  <a:pt x="1830" y="844"/>
                  <a:pt x="1619" y="563"/>
                </a:cubicBezTo>
                <a:cubicBezTo>
                  <a:pt x="1551" y="359"/>
                  <a:pt x="1417" y="154"/>
                  <a:pt x="1216" y="1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2" name="Google Shape;13542;p25"/>
          <p:cNvSpPr/>
          <p:nvPr/>
        </p:nvSpPr>
        <p:spPr>
          <a:xfrm rot="10311902" flipH="1">
            <a:off x="9051116" y="1604181"/>
            <a:ext cx="59823" cy="48273"/>
          </a:xfrm>
          <a:custGeom>
            <a:avLst/>
            <a:gdLst/>
            <a:ahLst/>
            <a:cxnLst/>
            <a:rect l="l" t="t" r="r" b="b"/>
            <a:pathLst>
              <a:path w="2393" h="1931" extrusionOk="0">
                <a:moveTo>
                  <a:pt x="1924" y="0"/>
                </a:moveTo>
                <a:cubicBezTo>
                  <a:pt x="1693" y="0"/>
                  <a:pt x="1515" y="129"/>
                  <a:pt x="1337" y="173"/>
                </a:cubicBezTo>
                <a:cubicBezTo>
                  <a:pt x="845" y="314"/>
                  <a:pt x="423" y="596"/>
                  <a:pt x="212" y="1088"/>
                </a:cubicBezTo>
                <a:cubicBezTo>
                  <a:pt x="0" y="1299"/>
                  <a:pt x="71" y="1651"/>
                  <a:pt x="282" y="1791"/>
                </a:cubicBezTo>
                <a:cubicBezTo>
                  <a:pt x="383" y="1893"/>
                  <a:pt x="466" y="1930"/>
                  <a:pt x="544" y="1930"/>
                </a:cubicBezTo>
                <a:cubicBezTo>
                  <a:pt x="683" y="1930"/>
                  <a:pt x="805" y="1811"/>
                  <a:pt x="985" y="1721"/>
                </a:cubicBezTo>
                <a:cubicBezTo>
                  <a:pt x="1618" y="1369"/>
                  <a:pt x="1759" y="596"/>
                  <a:pt x="2392" y="173"/>
                </a:cubicBezTo>
                <a:cubicBezTo>
                  <a:pt x="2211" y="44"/>
                  <a:pt x="2058" y="0"/>
                  <a:pt x="19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3" name="Google Shape;13543;p25"/>
          <p:cNvSpPr/>
          <p:nvPr/>
        </p:nvSpPr>
        <p:spPr>
          <a:xfrm rot="10311902" flipH="1">
            <a:off x="8769868" y="113247"/>
            <a:ext cx="38724" cy="43998"/>
          </a:xfrm>
          <a:custGeom>
            <a:avLst/>
            <a:gdLst/>
            <a:ahLst/>
            <a:cxnLst/>
            <a:rect l="l" t="t" r="r" b="b"/>
            <a:pathLst>
              <a:path w="1549" h="1760" extrusionOk="0">
                <a:moveTo>
                  <a:pt x="634" y="1"/>
                </a:moveTo>
                <a:cubicBezTo>
                  <a:pt x="282" y="1"/>
                  <a:pt x="1" y="423"/>
                  <a:pt x="1" y="985"/>
                </a:cubicBezTo>
                <a:cubicBezTo>
                  <a:pt x="1" y="1408"/>
                  <a:pt x="282" y="1759"/>
                  <a:pt x="704" y="1759"/>
                </a:cubicBezTo>
                <a:cubicBezTo>
                  <a:pt x="1196" y="1689"/>
                  <a:pt x="1548" y="1267"/>
                  <a:pt x="1548" y="774"/>
                </a:cubicBezTo>
                <a:cubicBezTo>
                  <a:pt x="1478" y="352"/>
                  <a:pt x="1126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4" name="Google Shape;13544;p25"/>
          <p:cNvSpPr/>
          <p:nvPr/>
        </p:nvSpPr>
        <p:spPr>
          <a:xfrm rot="10311902" flipH="1">
            <a:off x="8896036" y="2378682"/>
            <a:ext cx="48598" cy="36724"/>
          </a:xfrm>
          <a:custGeom>
            <a:avLst/>
            <a:gdLst/>
            <a:ahLst/>
            <a:cxnLst/>
            <a:rect l="l" t="t" r="r" b="b"/>
            <a:pathLst>
              <a:path w="1944" h="1469" extrusionOk="0">
                <a:moveTo>
                  <a:pt x="748" y="0"/>
                </a:moveTo>
                <a:cubicBezTo>
                  <a:pt x="537" y="0"/>
                  <a:pt x="326" y="36"/>
                  <a:pt x="115" y="106"/>
                </a:cubicBezTo>
                <a:lnTo>
                  <a:pt x="185" y="106"/>
                </a:lnTo>
                <a:cubicBezTo>
                  <a:pt x="0" y="1030"/>
                  <a:pt x="247" y="1469"/>
                  <a:pt x="879" y="1469"/>
                </a:cubicBezTo>
                <a:cubicBezTo>
                  <a:pt x="968" y="1469"/>
                  <a:pt x="1065" y="1460"/>
                  <a:pt x="1170" y="1442"/>
                </a:cubicBezTo>
                <a:cubicBezTo>
                  <a:pt x="1522" y="1442"/>
                  <a:pt x="1803" y="1372"/>
                  <a:pt x="1874" y="1020"/>
                </a:cubicBezTo>
                <a:cubicBezTo>
                  <a:pt x="1944" y="669"/>
                  <a:pt x="1733" y="247"/>
                  <a:pt x="1381" y="106"/>
                </a:cubicBezTo>
                <a:cubicBezTo>
                  <a:pt x="1170" y="36"/>
                  <a:pt x="959" y="0"/>
                  <a:pt x="7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5" name="Google Shape;13545;p25"/>
          <p:cNvSpPr/>
          <p:nvPr/>
        </p:nvSpPr>
        <p:spPr>
          <a:xfrm rot="10311902" flipH="1">
            <a:off x="8986014" y="355415"/>
            <a:ext cx="50923" cy="35374"/>
          </a:xfrm>
          <a:custGeom>
            <a:avLst/>
            <a:gdLst/>
            <a:ahLst/>
            <a:cxnLst/>
            <a:rect l="l" t="t" r="r" b="b"/>
            <a:pathLst>
              <a:path w="2037" h="1415" extrusionOk="0">
                <a:moveTo>
                  <a:pt x="1082" y="1"/>
                </a:moveTo>
                <a:cubicBezTo>
                  <a:pt x="550" y="1"/>
                  <a:pt x="1" y="457"/>
                  <a:pt x="66" y="852"/>
                </a:cubicBezTo>
                <a:cubicBezTo>
                  <a:pt x="172" y="1238"/>
                  <a:pt x="401" y="1291"/>
                  <a:pt x="647" y="1291"/>
                </a:cubicBezTo>
                <a:cubicBezTo>
                  <a:pt x="739" y="1291"/>
                  <a:pt x="834" y="1284"/>
                  <a:pt x="926" y="1284"/>
                </a:cubicBezTo>
                <a:cubicBezTo>
                  <a:pt x="1078" y="1284"/>
                  <a:pt x="1223" y="1304"/>
                  <a:pt x="1333" y="1414"/>
                </a:cubicBezTo>
                <a:cubicBezTo>
                  <a:pt x="1755" y="1414"/>
                  <a:pt x="2036" y="1274"/>
                  <a:pt x="2036" y="922"/>
                </a:cubicBezTo>
                <a:cubicBezTo>
                  <a:pt x="2036" y="429"/>
                  <a:pt x="1684" y="7"/>
                  <a:pt x="1192" y="7"/>
                </a:cubicBezTo>
                <a:cubicBezTo>
                  <a:pt x="1155" y="3"/>
                  <a:pt x="1119" y="1"/>
                  <a:pt x="10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6" name="Google Shape;13546;p25"/>
          <p:cNvSpPr/>
          <p:nvPr/>
        </p:nvSpPr>
        <p:spPr>
          <a:xfrm rot="10311902" flipH="1">
            <a:off x="9035816" y="1759754"/>
            <a:ext cx="45748" cy="45948"/>
          </a:xfrm>
          <a:custGeom>
            <a:avLst/>
            <a:gdLst/>
            <a:ahLst/>
            <a:cxnLst/>
            <a:rect l="l" t="t" r="r" b="b"/>
            <a:pathLst>
              <a:path w="1830" h="1838" extrusionOk="0">
                <a:moveTo>
                  <a:pt x="1116" y="0"/>
                </a:moveTo>
                <a:cubicBezTo>
                  <a:pt x="891" y="0"/>
                  <a:pt x="677" y="139"/>
                  <a:pt x="493" y="277"/>
                </a:cubicBezTo>
                <a:cubicBezTo>
                  <a:pt x="211" y="558"/>
                  <a:pt x="0" y="980"/>
                  <a:pt x="71" y="1402"/>
                </a:cubicBezTo>
                <a:cubicBezTo>
                  <a:pt x="132" y="1647"/>
                  <a:pt x="299" y="1838"/>
                  <a:pt x="572" y="1838"/>
                </a:cubicBezTo>
                <a:cubicBezTo>
                  <a:pt x="614" y="1838"/>
                  <a:pt x="657" y="1834"/>
                  <a:pt x="704" y="1824"/>
                </a:cubicBezTo>
                <a:cubicBezTo>
                  <a:pt x="1126" y="1754"/>
                  <a:pt x="1266" y="1332"/>
                  <a:pt x="1477" y="980"/>
                </a:cubicBezTo>
                <a:cubicBezTo>
                  <a:pt x="1618" y="699"/>
                  <a:pt x="1829" y="417"/>
                  <a:pt x="1477" y="136"/>
                </a:cubicBezTo>
                <a:cubicBezTo>
                  <a:pt x="1356" y="39"/>
                  <a:pt x="1235" y="0"/>
                  <a:pt x="11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7" name="Google Shape;13547;p25"/>
          <p:cNvSpPr/>
          <p:nvPr/>
        </p:nvSpPr>
        <p:spPr>
          <a:xfrm rot="10311902" flipH="1">
            <a:off x="8818695" y="750180"/>
            <a:ext cx="47498" cy="39948"/>
          </a:xfrm>
          <a:custGeom>
            <a:avLst/>
            <a:gdLst/>
            <a:ahLst/>
            <a:cxnLst/>
            <a:rect l="l" t="t" r="r" b="b"/>
            <a:pathLst>
              <a:path w="1900" h="1598" extrusionOk="0">
                <a:moveTo>
                  <a:pt x="688" y="1"/>
                </a:moveTo>
                <a:cubicBezTo>
                  <a:pt x="591" y="1"/>
                  <a:pt x="481" y="28"/>
                  <a:pt x="352" y="93"/>
                </a:cubicBezTo>
                <a:cubicBezTo>
                  <a:pt x="1" y="304"/>
                  <a:pt x="1" y="656"/>
                  <a:pt x="282" y="1359"/>
                </a:cubicBezTo>
                <a:lnTo>
                  <a:pt x="282" y="1429"/>
                </a:lnTo>
                <a:lnTo>
                  <a:pt x="352" y="1429"/>
                </a:lnTo>
                <a:cubicBezTo>
                  <a:pt x="558" y="1532"/>
                  <a:pt x="802" y="1598"/>
                  <a:pt x="1056" y="1598"/>
                </a:cubicBezTo>
                <a:cubicBezTo>
                  <a:pt x="1149" y="1598"/>
                  <a:pt x="1243" y="1589"/>
                  <a:pt x="1337" y="1570"/>
                </a:cubicBezTo>
                <a:cubicBezTo>
                  <a:pt x="1759" y="1500"/>
                  <a:pt x="1900" y="1218"/>
                  <a:pt x="1619" y="796"/>
                </a:cubicBezTo>
                <a:cubicBezTo>
                  <a:pt x="1548" y="726"/>
                  <a:pt x="1478" y="726"/>
                  <a:pt x="1408" y="585"/>
                </a:cubicBezTo>
                <a:cubicBezTo>
                  <a:pt x="1191" y="314"/>
                  <a:pt x="1015" y="1"/>
                  <a:pt x="68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8" name="Google Shape;13548;p25"/>
          <p:cNvSpPr/>
          <p:nvPr/>
        </p:nvSpPr>
        <p:spPr>
          <a:xfrm rot="10311902" flipH="1">
            <a:off x="8862424" y="578466"/>
            <a:ext cx="54548" cy="34874"/>
          </a:xfrm>
          <a:custGeom>
            <a:avLst/>
            <a:gdLst/>
            <a:ahLst/>
            <a:cxnLst/>
            <a:rect l="l" t="t" r="r" b="b"/>
            <a:pathLst>
              <a:path w="2182" h="1395" extrusionOk="0">
                <a:moveTo>
                  <a:pt x="1121" y="1"/>
                </a:moveTo>
                <a:cubicBezTo>
                  <a:pt x="930" y="1"/>
                  <a:pt x="740" y="40"/>
                  <a:pt x="564" y="128"/>
                </a:cubicBezTo>
                <a:cubicBezTo>
                  <a:pt x="212" y="199"/>
                  <a:pt x="1" y="550"/>
                  <a:pt x="71" y="902"/>
                </a:cubicBezTo>
                <a:cubicBezTo>
                  <a:pt x="212" y="1324"/>
                  <a:pt x="493" y="1395"/>
                  <a:pt x="915" y="1395"/>
                </a:cubicBezTo>
                <a:cubicBezTo>
                  <a:pt x="1337" y="1324"/>
                  <a:pt x="1759" y="1113"/>
                  <a:pt x="2041" y="691"/>
                </a:cubicBezTo>
                <a:cubicBezTo>
                  <a:pt x="2182" y="550"/>
                  <a:pt x="2111" y="339"/>
                  <a:pt x="1900" y="199"/>
                </a:cubicBezTo>
                <a:cubicBezTo>
                  <a:pt x="1655" y="76"/>
                  <a:pt x="1386" y="1"/>
                  <a:pt x="112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49" name="Google Shape;13549;p25"/>
          <p:cNvSpPr/>
          <p:nvPr/>
        </p:nvSpPr>
        <p:spPr>
          <a:xfrm rot="10311902" flipH="1">
            <a:off x="8907338" y="763427"/>
            <a:ext cx="36949" cy="45973"/>
          </a:xfrm>
          <a:custGeom>
            <a:avLst/>
            <a:gdLst/>
            <a:ahLst/>
            <a:cxnLst/>
            <a:rect l="l" t="t" r="r" b="b"/>
            <a:pathLst>
              <a:path w="1478" h="1839" extrusionOk="0">
                <a:moveTo>
                  <a:pt x="809" y="0"/>
                </a:moveTo>
                <a:cubicBezTo>
                  <a:pt x="775" y="0"/>
                  <a:pt x="740" y="3"/>
                  <a:pt x="704" y="9"/>
                </a:cubicBezTo>
                <a:cubicBezTo>
                  <a:pt x="282" y="9"/>
                  <a:pt x="0" y="572"/>
                  <a:pt x="71" y="1065"/>
                </a:cubicBezTo>
                <a:cubicBezTo>
                  <a:pt x="141" y="1557"/>
                  <a:pt x="352" y="1838"/>
                  <a:pt x="774" y="1838"/>
                </a:cubicBezTo>
                <a:cubicBezTo>
                  <a:pt x="1196" y="1838"/>
                  <a:pt x="1478" y="1346"/>
                  <a:pt x="1407" y="783"/>
                </a:cubicBezTo>
                <a:cubicBezTo>
                  <a:pt x="1407" y="333"/>
                  <a:pt x="1172" y="0"/>
                  <a:pt x="80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0" name="Google Shape;13550;p25"/>
          <p:cNvSpPr/>
          <p:nvPr/>
        </p:nvSpPr>
        <p:spPr>
          <a:xfrm rot="10311902" flipH="1">
            <a:off x="8571603" y="53679"/>
            <a:ext cx="38724" cy="48398"/>
          </a:xfrm>
          <a:custGeom>
            <a:avLst/>
            <a:gdLst/>
            <a:ahLst/>
            <a:cxnLst/>
            <a:rect l="l" t="t" r="r" b="b"/>
            <a:pathLst>
              <a:path w="1549" h="1936" extrusionOk="0">
                <a:moveTo>
                  <a:pt x="493" y="1"/>
                </a:moveTo>
                <a:cubicBezTo>
                  <a:pt x="211" y="71"/>
                  <a:pt x="0" y="353"/>
                  <a:pt x="0" y="634"/>
                </a:cubicBezTo>
                <a:cubicBezTo>
                  <a:pt x="0" y="1127"/>
                  <a:pt x="352" y="1619"/>
                  <a:pt x="845" y="1830"/>
                </a:cubicBezTo>
                <a:cubicBezTo>
                  <a:pt x="915" y="1900"/>
                  <a:pt x="1003" y="1935"/>
                  <a:pt x="1091" y="1935"/>
                </a:cubicBezTo>
                <a:cubicBezTo>
                  <a:pt x="1179" y="1935"/>
                  <a:pt x="1267" y="1900"/>
                  <a:pt x="1337" y="1830"/>
                </a:cubicBezTo>
                <a:cubicBezTo>
                  <a:pt x="1478" y="1760"/>
                  <a:pt x="1548" y="1549"/>
                  <a:pt x="1478" y="1338"/>
                </a:cubicBezTo>
                <a:cubicBezTo>
                  <a:pt x="1267" y="915"/>
                  <a:pt x="1056" y="564"/>
                  <a:pt x="845" y="212"/>
                </a:cubicBezTo>
                <a:cubicBezTo>
                  <a:pt x="774" y="142"/>
                  <a:pt x="563" y="71"/>
                  <a:pt x="49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1" name="Google Shape;13551;p25"/>
          <p:cNvSpPr/>
          <p:nvPr/>
        </p:nvSpPr>
        <p:spPr>
          <a:xfrm rot="10311902" flipH="1">
            <a:off x="9002838" y="564632"/>
            <a:ext cx="42223" cy="39623"/>
          </a:xfrm>
          <a:custGeom>
            <a:avLst/>
            <a:gdLst/>
            <a:ahLst/>
            <a:cxnLst/>
            <a:rect l="l" t="t" r="r" b="b"/>
            <a:pathLst>
              <a:path w="1689" h="1585" extrusionOk="0">
                <a:moveTo>
                  <a:pt x="901" y="1"/>
                </a:moveTo>
                <a:cubicBezTo>
                  <a:pt x="543" y="1"/>
                  <a:pt x="187" y="263"/>
                  <a:pt x="71" y="670"/>
                </a:cubicBezTo>
                <a:cubicBezTo>
                  <a:pt x="1" y="1162"/>
                  <a:pt x="212" y="1514"/>
                  <a:pt x="774" y="1585"/>
                </a:cubicBezTo>
                <a:lnTo>
                  <a:pt x="1267" y="1585"/>
                </a:lnTo>
                <a:cubicBezTo>
                  <a:pt x="1408" y="1303"/>
                  <a:pt x="1478" y="1022"/>
                  <a:pt x="1619" y="740"/>
                </a:cubicBezTo>
                <a:cubicBezTo>
                  <a:pt x="1689" y="389"/>
                  <a:pt x="1478" y="107"/>
                  <a:pt x="1126" y="37"/>
                </a:cubicBezTo>
                <a:cubicBezTo>
                  <a:pt x="1053" y="12"/>
                  <a:pt x="977" y="1"/>
                  <a:pt x="9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2" name="Google Shape;13552;p25"/>
          <p:cNvSpPr/>
          <p:nvPr/>
        </p:nvSpPr>
        <p:spPr>
          <a:xfrm rot="10311902" flipH="1">
            <a:off x="8749582" y="-41944"/>
            <a:ext cx="38724" cy="45748"/>
          </a:xfrm>
          <a:custGeom>
            <a:avLst/>
            <a:gdLst/>
            <a:ahLst/>
            <a:cxnLst/>
            <a:rect l="l" t="t" r="r" b="b"/>
            <a:pathLst>
              <a:path w="1549" h="1830" extrusionOk="0">
                <a:moveTo>
                  <a:pt x="775" y="0"/>
                </a:moveTo>
                <a:cubicBezTo>
                  <a:pt x="353" y="71"/>
                  <a:pt x="1" y="493"/>
                  <a:pt x="142" y="985"/>
                </a:cubicBezTo>
                <a:cubicBezTo>
                  <a:pt x="142" y="1407"/>
                  <a:pt x="493" y="1829"/>
                  <a:pt x="986" y="1829"/>
                </a:cubicBezTo>
                <a:cubicBezTo>
                  <a:pt x="1549" y="1759"/>
                  <a:pt x="1478" y="1337"/>
                  <a:pt x="1478" y="1055"/>
                </a:cubicBezTo>
                <a:cubicBezTo>
                  <a:pt x="1478" y="282"/>
                  <a:pt x="1197" y="0"/>
                  <a:pt x="77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3" name="Google Shape;13553;p25"/>
          <p:cNvSpPr/>
          <p:nvPr/>
        </p:nvSpPr>
        <p:spPr>
          <a:xfrm rot="10311902" flipH="1">
            <a:off x="9057510" y="-169168"/>
            <a:ext cx="29924" cy="49748"/>
          </a:xfrm>
          <a:custGeom>
            <a:avLst/>
            <a:gdLst/>
            <a:ahLst/>
            <a:cxnLst/>
            <a:rect l="l" t="t" r="r" b="b"/>
            <a:pathLst>
              <a:path w="1197" h="1990" extrusionOk="0">
                <a:moveTo>
                  <a:pt x="620" y="0"/>
                </a:moveTo>
                <a:cubicBezTo>
                  <a:pt x="360" y="0"/>
                  <a:pt x="105" y="160"/>
                  <a:pt x="71" y="494"/>
                </a:cubicBezTo>
                <a:cubicBezTo>
                  <a:pt x="1" y="916"/>
                  <a:pt x="71" y="1338"/>
                  <a:pt x="282" y="1690"/>
                </a:cubicBezTo>
                <a:cubicBezTo>
                  <a:pt x="340" y="1863"/>
                  <a:pt x="541" y="1989"/>
                  <a:pt x="767" y="1989"/>
                </a:cubicBezTo>
                <a:cubicBezTo>
                  <a:pt x="816" y="1989"/>
                  <a:pt x="866" y="1984"/>
                  <a:pt x="915" y="1971"/>
                </a:cubicBezTo>
                <a:cubicBezTo>
                  <a:pt x="1197" y="1830"/>
                  <a:pt x="1197" y="1549"/>
                  <a:pt x="1197" y="1338"/>
                </a:cubicBezTo>
                <a:lnTo>
                  <a:pt x="1197" y="846"/>
                </a:lnTo>
                <a:lnTo>
                  <a:pt x="1197" y="564"/>
                </a:lnTo>
                <a:cubicBezTo>
                  <a:pt x="1197" y="195"/>
                  <a:pt x="906" y="0"/>
                  <a:pt x="62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4" name="Google Shape;13554;p25"/>
          <p:cNvSpPr/>
          <p:nvPr/>
        </p:nvSpPr>
        <p:spPr>
          <a:xfrm rot="10311902" flipH="1">
            <a:off x="8888323" y="1215426"/>
            <a:ext cx="35199" cy="46723"/>
          </a:xfrm>
          <a:custGeom>
            <a:avLst/>
            <a:gdLst/>
            <a:ahLst/>
            <a:cxnLst/>
            <a:rect l="l" t="t" r="r" b="b"/>
            <a:pathLst>
              <a:path w="1408" h="1869" extrusionOk="0">
                <a:moveTo>
                  <a:pt x="1031" y="1"/>
                </a:moveTo>
                <a:cubicBezTo>
                  <a:pt x="974" y="1"/>
                  <a:pt x="911" y="9"/>
                  <a:pt x="845" y="26"/>
                </a:cubicBezTo>
                <a:cubicBezTo>
                  <a:pt x="282" y="307"/>
                  <a:pt x="1" y="940"/>
                  <a:pt x="141" y="1503"/>
                </a:cubicBezTo>
                <a:cubicBezTo>
                  <a:pt x="202" y="1686"/>
                  <a:pt x="369" y="1869"/>
                  <a:pt x="595" y="1869"/>
                </a:cubicBezTo>
                <a:cubicBezTo>
                  <a:pt x="630" y="1869"/>
                  <a:pt x="666" y="1864"/>
                  <a:pt x="704" y="1855"/>
                </a:cubicBezTo>
                <a:cubicBezTo>
                  <a:pt x="774" y="1855"/>
                  <a:pt x="845" y="1785"/>
                  <a:pt x="915" y="1714"/>
                </a:cubicBezTo>
                <a:cubicBezTo>
                  <a:pt x="1267" y="1292"/>
                  <a:pt x="1408" y="800"/>
                  <a:pt x="1408" y="307"/>
                </a:cubicBezTo>
                <a:cubicBezTo>
                  <a:pt x="1354" y="92"/>
                  <a:pt x="1218" y="1"/>
                  <a:pt x="103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5" name="Google Shape;13555;p25"/>
          <p:cNvSpPr/>
          <p:nvPr/>
        </p:nvSpPr>
        <p:spPr>
          <a:xfrm rot="10311902" flipH="1">
            <a:off x="8703535" y="517700"/>
            <a:ext cx="38724" cy="42223"/>
          </a:xfrm>
          <a:custGeom>
            <a:avLst/>
            <a:gdLst/>
            <a:ahLst/>
            <a:cxnLst/>
            <a:rect l="l" t="t" r="r" b="b"/>
            <a:pathLst>
              <a:path w="1549" h="1689" extrusionOk="0">
                <a:moveTo>
                  <a:pt x="774" y="0"/>
                </a:moveTo>
                <a:cubicBezTo>
                  <a:pt x="352" y="0"/>
                  <a:pt x="71" y="563"/>
                  <a:pt x="71" y="985"/>
                </a:cubicBezTo>
                <a:cubicBezTo>
                  <a:pt x="1" y="1407"/>
                  <a:pt x="352" y="1689"/>
                  <a:pt x="774" y="1689"/>
                </a:cubicBezTo>
                <a:cubicBezTo>
                  <a:pt x="1197" y="1548"/>
                  <a:pt x="1548" y="1056"/>
                  <a:pt x="1408" y="633"/>
                </a:cubicBezTo>
                <a:cubicBezTo>
                  <a:pt x="1337" y="211"/>
                  <a:pt x="1197" y="0"/>
                  <a:pt x="7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6" name="Google Shape;13556;p25"/>
          <p:cNvSpPr/>
          <p:nvPr/>
        </p:nvSpPr>
        <p:spPr>
          <a:xfrm rot="10311902" flipH="1">
            <a:off x="8975776" y="-137903"/>
            <a:ext cx="38699" cy="38724"/>
          </a:xfrm>
          <a:custGeom>
            <a:avLst/>
            <a:gdLst/>
            <a:ahLst/>
            <a:cxnLst/>
            <a:rect l="l" t="t" r="r" b="b"/>
            <a:pathLst>
              <a:path w="1548" h="1549" extrusionOk="0">
                <a:moveTo>
                  <a:pt x="704" y="1"/>
                </a:moveTo>
                <a:cubicBezTo>
                  <a:pt x="281" y="71"/>
                  <a:pt x="0" y="423"/>
                  <a:pt x="70" y="845"/>
                </a:cubicBezTo>
                <a:cubicBezTo>
                  <a:pt x="70" y="1267"/>
                  <a:pt x="422" y="1548"/>
                  <a:pt x="774" y="1548"/>
                </a:cubicBezTo>
                <a:cubicBezTo>
                  <a:pt x="1196" y="1478"/>
                  <a:pt x="1548" y="1126"/>
                  <a:pt x="1477" y="704"/>
                </a:cubicBezTo>
                <a:cubicBezTo>
                  <a:pt x="1477" y="282"/>
                  <a:pt x="1126" y="1"/>
                  <a:pt x="7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7" name="Google Shape;13557;p25"/>
          <p:cNvSpPr/>
          <p:nvPr/>
        </p:nvSpPr>
        <p:spPr>
          <a:xfrm rot="10311902" flipH="1">
            <a:off x="8734060" y="377417"/>
            <a:ext cx="42223" cy="33424"/>
          </a:xfrm>
          <a:custGeom>
            <a:avLst/>
            <a:gdLst/>
            <a:ahLst/>
            <a:cxnLst/>
            <a:rect l="l" t="t" r="r" b="b"/>
            <a:pathLst>
              <a:path w="1689" h="1337" extrusionOk="0">
                <a:moveTo>
                  <a:pt x="633" y="0"/>
                </a:moveTo>
                <a:cubicBezTo>
                  <a:pt x="282" y="0"/>
                  <a:pt x="0" y="352"/>
                  <a:pt x="0" y="704"/>
                </a:cubicBezTo>
                <a:cubicBezTo>
                  <a:pt x="71" y="1126"/>
                  <a:pt x="493" y="1337"/>
                  <a:pt x="1056" y="1337"/>
                </a:cubicBezTo>
                <a:cubicBezTo>
                  <a:pt x="1337" y="1266"/>
                  <a:pt x="1689" y="1126"/>
                  <a:pt x="1689" y="774"/>
                </a:cubicBezTo>
                <a:cubicBezTo>
                  <a:pt x="1689" y="422"/>
                  <a:pt x="1056" y="0"/>
                  <a:pt x="6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8" name="Google Shape;13558;p25"/>
          <p:cNvSpPr/>
          <p:nvPr/>
        </p:nvSpPr>
        <p:spPr>
          <a:xfrm rot="10311902" flipH="1">
            <a:off x="8980123" y="-16419"/>
            <a:ext cx="40473" cy="38699"/>
          </a:xfrm>
          <a:custGeom>
            <a:avLst/>
            <a:gdLst/>
            <a:ahLst/>
            <a:cxnLst/>
            <a:rect l="l" t="t" r="r" b="b"/>
            <a:pathLst>
              <a:path w="1619" h="1548" extrusionOk="0">
                <a:moveTo>
                  <a:pt x="563" y="0"/>
                </a:moveTo>
                <a:cubicBezTo>
                  <a:pt x="211" y="0"/>
                  <a:pt x="0" y="352"/>
                  <a:pt x="71" y="704"/>
                </a:cubicBezTo>
                <a:cubicBezTo>
                  <a:pt x="141" y="1196"/>
                  <a:pt x="563" y="1548"/>
                  <a:pt x="1056" y="1548"/>
                </a:cubicBezTo>
                <a:cubicBezTo>
                  <a:pt x="1407" y="1548"/>
                  <a:pt x="1618" y="1266"/>
                  <a:pt x="1618" y="915"/>
                </a:cubicBezTo>
                <a:cubicBezTo>
                  <a:pt x="1478" y="422"/>
                  <a:pt x="1056" y="70"/>
                  <a:pt x="56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59" name="Google Shape;13559;p25"/>
          <p:cNvSpPr/>
          <p:nvPr/>
        </p:nvSpPr>
        <p:spPr>
          <a:xfrm rot="10311902" flipH="1">
            <a:off x="8920065" y="-297426"/>
            <a:ext cx="40473" cy="33674"/>
          </a:xfrm>
          <a:custGeom>
            <a:avLst/>
            <a:gdLst/>
            <a:ahLst/>
            <a:cxnLst/>
            <a:rect l="l" t="t" r="r" b="b"/>
            <a:pathLst>
              <a:path w="1619" h="1347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135" y="1019"/>
                  <a:pt x="493" y="1346"/>
                  <a:pt x="929" y="1346"/>
                </a:cubicBezTo>
                <a:cubicBezTo>
                  <a:pt x="971" y="1346"/>
                  <a:pt x="1013" y="1343"/>
                  <a:pt x="1055" y="1337"/>
                </a:cubicBezTo>
                <a:cubicBezTo>
                  <a:pt x="1407" y="1337"/>
                  <a:pt x="1618" y="1126"/>
                  <a:pt x="1618" y="845"/>
                </a:cubicBezTo>
                <a:cubicBezTo>
                  <a:pt x="1618" y="493"/>
                  <a:pt x="915" y="1"/>
                  <a:pt x="5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0" name="Google Shape;13560;p25"/>
          <p:cNvSpPr/>
          <p:nvPr/>
        </p:nvSpPr>
        <p:spPr>
          <a:xfrm rot="10311902" flipH="1">
            <a:off x="8944058" y="1979309"/>
            <a:ext cx="47123" cy="32624"/>
          </a:xfrm>
          <a:custGeom>
            <a:avLst/>
            <a:gdLst/>
            <a:ahLst/>
            <a:cxnLst/>
            <a:rect l="l" t="t" r="r" b="b"/>
            <a:pathLst>
              <a:path w="1885" h="1305" extrusionOk="0">
                <a:moveTo>
                  <a:pt x="1530" y="1"/>
                </a:moveTo>
                <a:cubicBezTo>
                  <a:pt x="1422" y="1"/>
                  <a:pt x="1302" y="47"/>
                  <a:pt x="1181" y="47"/>
                </a:cubicBezTo>
                <a:cubicBezTo>
                  <a:pt x="970" y="47"/>
                  <a:pt x="759" y="117"/>
                  <a:pt x="618" y="188"/>
                </a:cubicBezTo>
                <a:cubicBezTo>
                  <a:pt x="0" y="311"/>
                  <a:pt x="360" y="1304"/>
                  <a:pt x="838" y="1304"/>
                </a:cubicBezTo>
                <a:cubicBezTo>
                  <a:pt x="904" y="1304"/>
                  <a:pt x="972" y="1285"/>
                  <a:pt x="1040" y="1243"/>
                </a:cubicBezTo>
                <a:cubicBezTo>
                  <a:pt x="1251" y="1102"/>
                  <a:pt x="1392" y="961"/>
                  <a:pt x="1533" y="750"/>
                </a:cubicBezTo>
                <a:cubicBezTo>
                  <a:pt x="1744" y="610"/>
                  <a:pt x="1885" y="328"/>
                  <a:pt x="1744" y="117"/>
                </a:cubicBezTo>
                <a:cubicBezTo>
                  <a:pt x="1684" y="27"/>
                  <a:pt x="1610" y="1"/>
                  <a:pt x="15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1" name="Google Shape;13561;p25"/>
          <p:cNvSpPr/>
          <p:nvPr/>
        </p:nvSpPr>
        <p:spPr>
          <a:xfrm rot="10311902" flipH="1">
            <a:off x="9005171" y="2077787"/>
            <a:ext cx="38724" cy="33899"/>
          </a:xfrm>
          <a:custGeom>
            <a:avLst/>
            <a:gdLst/>
            <a:ahLst/>
            <a:cxnLst/>
            <a:rect l="l" t="t" r="r" b="b"/>
            <a:pathLst>
              <a:path w="1549" h="1356" extrusionOk="0">
                <a:moveTo>
                  <a:pt x="889" y="1"/>
                </a:moveTo>
                <a:cubicBezTo>
                  <a:pt x="739" y="1"/>
                  <a:pt x="598" y="54"/>
                  <a:pt x="493" y="159"/>
                </a:cubicBezTo>
                <a:cubicBezTo>
                  <a:pt x="212" y="229"/>
                  <a:pt x="0" y="581"/>
                  <a:pt x="71" y="863"/>
                </a:cubicBezTo>
                <a:cubicBezTo>
                  <a:pt x="71" y="1144"/>
                  <a:pt x="282" y="1355"/>
                  <a:pt x="563" y="1355"/>
                </a:cubicBezTo>
                <a:cubicBezTo>
                  <a:pt x="985" y="1214"/>
                  <a:pt x="1337" y="863"/>
                  <a:pt x="1478" y="441"/>
                </a:cubicBezTo>
                <a:cubicBezTo>
                  <a:pt x="1548" y="300"/>
                  <a:pt x="1407" y="229"/>
                  <a:pt x="1337" y="159"/>
                </a:cubicBezTo>
                <a:cubicBezTo>
                  <a:pt x="1196" y="54"/>
                  <a:pt x="1038" y="1"/>
                  <a:pt x="88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2" name="Google Shape;13562;p25"/>
          <p:cNvSpPr/>
          <p:nvPr/>
        </p:nvSpPr>
        <p:spPr>
          <a:xfrm rot="10311902" flipH="1">
            <a:off x="9070517" y="211495"/>
            <a:ext cx="42248" cy="30199"/>
          </a:xfrm>
          <a:custGeom>
            <a:avLst/>
            <a:gdLst/>
            <a:ahLst/>
            <a:cxnLst/>
            <a:rect l="l" t="t" r="r" b="b"/>
            <a:pathLst>
              <a:path w="1690" h="1208" extrusionOk="0">
                <a:moveTo>
                  <a:pt x="764" y="1"/>
                </a:moveTo>
                <a:cubicBezTo>
                  <a:pt x="721" y="1"/>
                  <a:pt x="678" y="4"/>
                  <a:pt x="634" y="11"/>
                </a:cubicBezTo>
                <a:cubicBezTo>
                  <a:pt x="282" y="11"/>
                  <a:pt x="1" y="293"/>
                  <a:pt x="71" y="645"/>
                </a:cubicBezTo>
                <a:cubicBezTo>
                  <a:pt x="142" y="1067"/>
                  <a:pt x="493" y="1207"/>
                  <a:pt x="986" y="1207"/>
                </a:cubicBezTo>
                <a:cubicBezTo>
                  <a:pt x="1338" y="1207"/>
                  <a:pt x="1689" y="1137"/>
                  <a:pt x="1619" y="645"/>
                </a:cubicBezTo>
                <a:cubicBezTo>
                  <a:pt x="1493" y="266"/>
                  <a:pt x="1140" y="1"/>
                  <a:pt x="76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3" name="Google Shape;13563;p25"/>
          <p:cNvSpPr/>
          <p:nvPr/>
        </p:nvSpPr>
        <p:spPr>
          <a:xfrm rot="10311902" flipH="1">
            <a:off x="9083889" y="1061016"/>
            <a:ext cx="35199" cy="37299"/>
          </a:xfrm>
          <a:custGeom>
            <a:avLst/>
            <a:gdLst/>
            <a:ahLst/>
            <a:cxnLst/>
            <a:rect l="l" t="t" r="r" b="b"/>
            <a:pathLst>
              <a:path w="1408" h="1492" extrusionOk="0">
                <a:moveTo>
                  <a:pt x="883" y="1"/>
                </a:moveTo>
                <a:cubicBezTo>
                  <a:pt x="848" y="1"/>
                  <a:pt x="812" y="5"/>
                  <a:pt x="774" y="15"/>
                </a:cubicBezTo>
                <a:cubicBezTo>
                  <a:pt x="282" y="85"/>
                  <a:pt x="0" y="507"/>
                  <a:pt x="71" y="929"/>
                </a:cubicBezTo>
                <a:cubicBezTo>
                  <a:pt x="141" y="1281"/>
                  <a:pt x="422" y="1492"/>
                  <a:pt x="704" y="1492"/>
                </a:cubicBezTo>
                <a:cubicBezTo>
                  <a:pt x="1056" y="1492"/>
                  <a:pt x="1407" y="859"/>
                  <a:pt x="1337" y="366"/>
                </a:cubicBezTo>
                <a:cubicBezTo>
                  <a:pt x="1276" y="184"/>
                  <a:pt x="1110" y="1"/>
                  <a:pt x="8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4" name="Google Shape;13564;p25"/>
          <p:cNvSpPr/>
          <p:nvPr/>
        </p:nvSpPr>
        <p:spPr>
          <a:xfrm rot="10311902" flipH="1">
            <a:off x="8989888" y="190491"/>
            <a:ext cx="33449" cy="35549"/>
          </a:xfrm>
          <a:custGeom>
            <a:avLst/>
            <a:gdLst/>
            <a:ahLst/>
            <a:cxnLst/>
            <a:rect l="l" t="t" r="r" b="b"/>
            <a:pathLst>
              <a:path w="1338" h="1422" extrusionOk="0">
                <a:moveTo>
                  <a:pt x="998" y="1"/>
                </a:moveTo>
                <a:cubicBezTo>
                  <a:pt x="971" y="1"/>
                  <a:pt x="943" y="5"/>
                  <a:pt x="915" y="14"/>
                </a:cubicBezTo>
                <a:cubicBezTo>
                  <a:pt x="423" y="85"/>
                  <a:pt x="71" y="507"/>
                  <a:pt x="71" y="999"/>
                </a:cubicBezTo>
                <a:cubicBezTo>
                  <a:pt x="1" y="1210"/>
                  <a:pt x="282" y="1421"/>
                  <a:pt x="493" y="1421"/>
                </a:cubicBezTo>
                <a:cubicBezTo>
                  <a:pt x="985" y="1280"/>
                  <a:pt x="1267" y="858"/>
                  <a:pt x="1337" y="436"/>
                </a:cubicBezTo>
                <a:cubicBezTo>
                  <a:pt x="1337" y="192"/>
                  <a:pt x="1178" y="1"/>
                  <a:pt x="99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5" name="Google Shape;13565;p25"/>
          <p:cNvSpPr/>
          <p:nvPr/>
        </p:nvSpPr>
        <p:spPr>
          <a:xfrm rot="10311902" flipH="1">
            <a:off x="8610835" y="-149864"/>
            <a:ext cx="26424" cy="36074"/>
          </a:xfrm>
          <a:custGeom>
            <a:avLst/>
            <a:gdLst/>
            <a:ahLst/>
            <a:cxnLst/>
            <a:rect l="l" t="t" r="r" b="b"/>
            <a:pathLst>
              <a:path w="1057" h="1443" extrusionOk="0">
                <a:moveTo>
                  <a:pt x="501" y="0"/>
                </a:moveTo>
                <a:cubicBezTo>
                  <a:pt x="475" y="0"/>
                  <a:pt x="449" y="3"/>
                  <a:pt x="423" y="8"/>
                </a:cubicBezTo>
                <a:cubicBezTo>
                  <a:pt x="1" y="8"/>
                  <a:pt x="1" y="290"/>
                  <a:pt x="1" y="641"/>
                </a:cubicBezTo>
                <a:cubicBezTo>
                  <a:pt x="1" y="1068"/>
                  <a:pt x="213" y="1443"/>
                  <a:pt x="498" y="1443"/>
                </a:cubicBezTo>
                <a:cubicBezTo>
                  <a:pt x="542" y="1443"/>
                  <a:pt x="587" y="1434"/>
                  <a:pt x="634" y="1415"/>
                </a:cubicBezTo>
                <a:cubicBezTo>
                  <a:pt x="1056" y="1345"/>
                  <a:pt x="1056" y="1063"/>
                  <a:pt x="1056" y="712"/>
                </a:cubicBezTo>
                <a:cubicBezTo>
                  <a:pt x="1056" y="386"/>
                  <a:pt x="815" y="0"/>
                  <a:pt x="50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6" name="Google Shape;13566;p25"/>
          <p:cNvSpPr/>
          <p:nvPr/>
        </p:nvSpPr>
        <p:spPr>
          <a:xfrm rot="10311902" flipH="1">
            <a:off x="8936004" y="226119"/>
            <a:ext cx="35199" cy="30274"/>
          </a:xfrm>
          <a:custGeom>
            <a:avLst/>
            <a:gdLst/>
            <a:ahLst/>
            <a:cxnLst/>
            <a:rect l="l" t="t" r="r" b="b"/>
            <a:pathLst>
              <a:path w="1408" h="1211" extrusionOk="0">
                <a:moveTo>
                  <a:pt x="774" y="1"/>
                </a:moveTo>
                <a:cubicBezTo>
                  <a:pt x="352" y="1"/>
                  <a:pt x="0" y="352"/>
                  <a:pt x="0" y="775"/>
                </a:cubicBezTo>
                <a:cubicBezTo>
                  <a:pt x="0" y="1019"/>
                  <a:pt x="212" y="1210"/>
                  <a:pt x="453" y="1210"/>
                </a:cubicBezTo>
                <a:cubicBezTo>
                  <a:pt x="489" y="1210"/>
                  <a:pt x="526" y="1206"/>
                  <a:pt x="563" y="1197"/>
                </a:cubicBezTo>
                <a:cubicBezTo>
                  <a:pt x="915" y="1197"/>
                  <a:pt x="1407" y="845"/>
                  <a:pt x="1337" y="493"/>
                </a:cubicBezTo>
                <a:cubicBezTo>
                  <a:pt x="1337" y="141"/>
                  <a:pt x="1055" y="1"/>
                  <a:pt x="7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7" name="Google Shape;13567;p25"/>
          <p:cNvSpPr/>
          <p:nvPr/>
        </p:nvSpPr>
        <p:spPr>
          <a:xfrm rot="10311902" flipH="1">
            <a:off x="8938111" y="1593797"/>
            <a:ext cx="31699" cy="31024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20" y="1"/>
                </a:moveTo>
                <a:cubicBezTo>
                  <a:pt x="758" y="1"/>
                  <a:pt x="694" y="15"/>
                  <a:pt x="634" y="45"/>
                </a:cubicBezTo>
                <a:cubicBezTo>
                  <a:pt x="282" y="45"/>
                  <a:pt x="1" y="326"/>
                  <a:pt x="71" y="678"/>
                </a:cubicBezTo>
                <a:cubicBezTo>
                  <a:pt x="1" y="1030"/>
                  <a:pt x="282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67" y="190"/>
                  <a:pt x="1050" y="1"/>
                  <a:pt x="82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8" name="Google Shape;13568;p25"/>
          <p:cNvSpPr/>
          <p:nvPr/>
        </p:nvSpPr>
        <p:spPr>
          <a:xfrm rot="10311902" flipH="1">
            <a:off x="8841283" y="-206526"/>
            <a:ext cx="33449" cy="32774"/>
          </a:xfrm>
          <a:custGeom>
            <a:avLst/>
            <a:gdLst/>
            <a:ahLst/>
            <a:cxnLst/>
            <a:rect l="l" t="t" r="r" b="b"/>
            <a:pathLst>
              <a:path w="1338" h="1311" extrusionOk="0">
                <a:moveTo>
                  <a:pt x="848" y="0"/>
                </a:moveTo>
                <a:cubicBezTo>
                  <a:pt x="781" y="0"/>
                  <a:pt x="709" y="14"/>
                  <a:pt x="634" y="45"/>
                </a:cubicBezTo>
                <a:cubicBezTo>
                  <a:pt x="282" y="115"/>
                  <a:pt x="1" y="467"/>
                  <a:pt x="71" y="889"/>
                </a:cubicBezTo>
                <a:cubicBezTo>
                  <a:pt x="142" y="1170"/>
                  <a:pt x="423" y="1311"/>
                  <a:pt x="634" y="1311"/>
                </a:cubicBezTo>
                <a:cubicBezTo>
                  <a:pt x="1056" y="1240"/>
                  <a:pt x="1337" y="818"/>
                  <a:pt x="1337" y="467"/>
                </a:cubicBezTo>
                <a:cubicBezTo>
                  <a:pt x="1282" y="190"/>
                  <a:pt x="1096" y="0"/>
                  <a:pt x="84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9" name="Google Shape;13569;p25"/>
          <p:cNvSpPr/>
          <p:nvPr/>
        </p:nvSpPr>
        <p:spPr>
          <a:xfrm rot="10311902" flipH="1">
            <a:off x="9012209" y="1924418"/>
            <a:ext cx="26399" cy="33949"/>
          </a:xfrm>
          <a:custGeom>
            <a:avLst/>
            <a:gdLst/>
            <a:ahLst/>
            <a:cxnLst/>
            <a:rect l="l" t="t" r="r" b="b"/>
            <a:pathLst>
              <a:path w="1056" h="1358" extrusionOk="0">
                <a:moveTo>
                  <a:pt x="665" y="1"/>
                </a:moveTo>
                <a:cubicBezTo>
                  <a:pt x="633" y="1"/>
                  <a:pt x="599" y="4"/>
                  <a:pt x="563" y="11"/>
                </a:cubicBezTo>
                <a:cubicBezTo>
                  <a:pt x="141" y="11"/>
                  <a:pt x="0" y="293"/>
                  <a:pt x="0" y="715"/>
                </a:cubicBezTo>
                <a:cubicBezTo>
                  <a:pt x="0" y="1067"/>
                  <a:pt x="211" y="1348"/>
                  <a:pt x="563" y="1348"/>
                </a:cubicBezTo>
                <a:cubicBezTo>
                  <a:pt x="593" y="1354"/>
                  <a:pt x="622" y="1357"/>
                  <a:pt x="649" y="1357"/>
                </a:cubicBezTo>
                <a:cubicBezTo>
                  <a:pt x="938" y="1357"/>
                  <a:pt x="1055" y="1030"/>
                  <a:pt x="1055" y="645"/>
                </a:cubicBezTo>
                <a:cubicBezTo>
                  <a:pt x="1055" y="266"/>
                  <a:pt x="942" y="1"/>
                  <a:pt x="6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0" name="Google Shape;13570;p25"/>
          <p:cNvSpPr/>
          <p:nvPr/>
        </p:nvSpPr>
        <p:spPr>
          <a:xfrm rot="10311902" flipH="1">
            <a:off x="9002324" y="1125287"/>
            <a:ext cx="33449" cy="30449"/>
          </a:xfrm>
          <a:custGeom>
            <a:avLst/>
            <a:gdLst/>
            <a:ahLst/>
            <a:cxnLst/>
            <a:rect l="l" t="t" r="r" b="b"/>
            <a:pathLst>
              <a:path w="1338" h="1218" extrusionOk="0">
                <a:moveTo>
                  <a:pt x="742" y="0"/>
                </a:moveTo>
                <a:cubicBezTo>
                  <a:pt x="706" y="0"/>
                  <a:pt x="670" y="4"/>
                  <a:pt x="634" y="11"/>
                </a:cubicBezTo>
                <a:cubicBezTo>
                  <a:pt x="282" y="11"/>
                  <a:pt x="1" y="292"/>
                  <a:pt x="71" y="644"/>
                </a:cubicBezTo>
                <a:cubicBezTo>
                  <a:pt x="71" y="959"/>
                  <a:pt x="297" y="1218"/>
                  <a:pt x="596" y="1218"/>
                </a:cubicBezTo>
                <a:cubicBezTo>
                  <a:pt x="631" y="1218"/>
                  <a:pt x="667" y="1214"/>
                  <a:pt x="704" y="1207"/>
                </a:cubicBezTo>
                <a:cubicBezTo>
                  <a:pt x="741" y="1214"/>
                  <a:pt x="777" y="1218"/>
                  <a:pt x="812" y="1218"/>
                </a:cubicBezTo>
                <a:cubicBezTo>
                  <a:pt x="1111" y="1218"/>
                  <a:pt x="1337" y="959"/>
                  <a:pt x="1337" y="644"/>
                </a:cubicBezTo>
                <a:cubicBezTo>
                  <a:pt x="1337" y="265"/>
                  <a:pt x="1054" y="0"/>
                  <a:pt x="7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1" name="Google Shape;13571;p25"/>
          <p:cNvSpPr/>
          <p:nvPr/>
        </p:nvSpPr>
        <p:spPr>
          <a:xfrm rot="10311902" flipH="1">
            <a:off x="9106864" y="397535"/>
            <a:ext cx="33449" cy="30249"/>
          </a:xfrm>
          <a:custGeom>
            <a:avLst/>
            <a:gdLst/>
            <a:ahLst/>
            <a:cxnLst/>
            <a:rect l="l" t="t" r="r" b="b"/>
            <a:pathLst>
              <a:path w="1338" h="1210" extrusionOk="0">
                <a:moveTo>
                  <a:pt x="690" y="1"/>
                </a:moveTo>
                <a:cubicBezTo>
                  <a:pt x="488" y="1"/>
                  <a:pt x="296" y="131"/>
                  <a:pt x="141" y="337"/>
                </a:cubicBezTo>
                <a:cubicBezTo>
                  <a:pt x="1" y="548"/>
                  <a:pt x="71" y="830"/>
                  <a:pt x="282" y="1041"/>
                </a:cubicBezTo>
                <a:cubicBezTo>
                  <a:pt x="385" y="1144"/>
                  <a:pt x="563" y="1209"/>
                  <a:pt x="734" y="1209"/>
                </a:cubicBezTo>
                <a:cubicBezTo>
                  <a:pt x="797" y="1209"/>
                  <a:pt x="859" y="1200"/>
                  <a:pt x="915" y="1181"/>
                </a:cubicBezTo>
                <a:cubicBezTo>
                  <a:pt x="1056" y="1041"/>
                  <a:pt x="1126" y="900"/>
                  <a:pt x="1197" y="689"/>
                </a:cubicBezTo>
                <a:cubicBezTo>
                  <a:pt x="1337" y="408"/>
                  <a:pt x="1197" y="126"/>
                  <a:pt x="915" y="56"/>
                </a:cubicBezTo>
                <a:cubicBezTo>
                  <a:pt x="840" y="18"/>
                  <a:pt x="764" y="1"/>
                  <a:pt x="69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2" name="Google Shape;13572;p25"/>
          <p:cNvSpPr/>
          <p:nvPr/>
        </p:nvSpPr>
        <p:spPr>
          <a:xfrm rot="10311902" flipH="1">
            <a:off x="9051839" y="27969"/>
            <a:ext cx="26399" cy="28499"/>
          </a:xfrm>
          <a:custGeom>
            <a:avLst/>
            <a:gdLst/>
            <a:ahLst/>
            <a:cxnLst/>
            <a:rect l="l" t="t" r="r" b="b"/>
            <a:pathLst>
              <a:path w="1056" h="1140" extrusionOk="0">
                <a:moveTo>
                  <a:pt x="601" y="1"/>
                </a:moveTo>
                <a:cubicBezTo>
                  <a:pt x="565" y="1"/>
                  <a:pt x="529" y="5"/>
                  <a:pt x="493" y="14"/>
                </a:cubicBezTo>
                <a:cubicBezTo>
                  <a:pt x="141" y="14"/>
                  <a:pt x="0" y="366"/>
                  <a:pt x="0" y="648"/>
                </a:cubicBezTo>
                <a:cubicBezTo>
                  <a:pt x="0" y="929"/>
                  <a:pt x="141" y="1140"/>
                  <a:pt x="422" y="1140"/>
                </a:cubicBezTo>
                <a:cubicBezTo>
                  <a:pt x="774" y="1140"/>
                  <a:pt x="1055" y="859"/>
                  <a:pt x="1055" y="507"/>
                </a:cubicBezTo>
                <a:cubicBezTo>
                  <a:pt x="1055" y="201"/>
                  <a:pt x="842" y="1"/>
                  <a:pt x="60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3" name="Google Shape;13573;p25"/>
          <p:cNvSpPr/>
          <p:nvPr/>
        </p:nvSpPr>
        <p:spPr>
          <a:xfrm rot="10311902" flipH="1">
            <a:off x="8656313" y="135597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74" y="0"/>
                </a:moveTo>
                <a:cubicBezTo>
                  <a:pt x="226" y="0"/>
                  <a:pt x="7" y="252"/>
                  <a:pt x="70" y="503"/>
                </a:cubicBezTo>
                <a:cubicBezTo>
                  <a:pt x="0" y="785"/>
                  <a:pt x="281" y="1066"/>
                  <a:pt x="633" y="1066"/>
                </a:cubicBezTo>
                <a:cubicBezTo>
                  <a:pt x="844" y="996"/>
                  <a:pt x="1055" y="785"/>
                  <a:pt x="1055" y="503"/>
                </a:cubicBezTo>
                <a:cubicBezTo>
                  <a:pt x="1055" y="252"/>
                  <a:pt x="886" y="0"/>
                  <a:pt x="649" y="0"/>
                </a:cubicBezTo>
                <a:cubicBezTo>
                  <a:pt x="621" y="0"/>
                  <a:pt x="593" y="4"/>
                  <a:pt x="563" y="11"/>
                </a:cubicBezTo>
                <a:cubicBezTo>
                  <a:pt x="533" y="4"/>
                  <a:pt x="503" y="0"/>
                  <a:pt x="47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4" name="Google Shape;13574;p25"/>
          <p:cNvSpPr/>
          <p:nvPr/>
        </p:nvSpPr>
        <p:spPr>
          <a:xfrm rot="10311902" flipH="1">
            <a:off x="9075378" y="781495"/>
            <a:ext cx="36949" cy="21249"/>
          </a:xfrm>
          <a:custGeom>
            <a:avLst/>
            <a:gdLst/>
            <a:ahLst/>
            <a:cxnLst/>
            <a:rect l="l" t="t" r="r" b="b"/>
            <a:pathLst>
              <a:path w="1478" h="850" extrusionOk="0">
                <a:moveTo>
                  <a:pt x="1062" y="1"/>
                </a:moveTo>
                <a:cubicBezTo>
                  <a:pt x="990" y="1"/>
                  <a:pt x="915" y="5"/>
                  <a:pt x="845" y="5"/>
                </a:cubicBezTo>
                <a:cubicBezTo>
                  <a:pt x="704" y="76"/>
                  <a:pt x="563" y="76"/>
                  <a:pt x="423" y="146"/>
                </a:cubicBezTo>
                <a:cubicBezTo>
                  <a:pt x="212" y="216"/>
                  <a:pt x="1" y="427"/>
                  <a:pt x="141" y="638"/>
                </a:cubicBezTo>
                <a:cubicBezTo>
                  <a:pt x="212" y="849"/>
                  <a:pt x="423" y="849"/>
                  <a:pt x="634" y="849"/>
                </a:cubicBezTo>
                <a:lnTo>
                  <a:pt x="985" y="709"/>
                </a:lnTo>
                <a:cubicBezTo>
                  <a:pt x="1197" y="638"/>
                  <a:pt x="1478" y="709"/>
                  <a:pt x="1478" y="357"/>
                </a:cubicBezTo>
                <a:cubicBezTo>
                  <a:pt x="1478" y="40"/>
                  <a:pt x="1280" y="1"/>
                  <a:pt x="106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5" name="Google Shape;13575;p25"/>
          <p:cNvSpPr/>
          <p:nvPr/>
        </p:nvSpPr>
        <p:spPr>
          <a:xfrm rot="10311902" flipH="1">
            <a:off x="8701785" y="429034"/>
            <a:ext cx="26399" cy="26674"/>
          </a:xfrm>
          <a:custGeom>
            <a:avLst/>
            <a:gdLst/>
            <a:ahLst/>
            <a:cxnLst/>
            <a:rect l="l" t="t" r="r" b="b"/>
            <a:pathLst>
              <a:path w="1056" h="1067" extrusionOk="0">
                <a:moveTo>
                  <a:pt x="493" y="0"/>
                </a:moveTo>
                <a:cubicBezTo>
                  <a:pt x="212" y="0"/>
                  <a:pt x="1" y="211"/>
                  <a:pt x="1" y="493"/>
                </a:cubicBezTo>
                <a:cubicBezTo>
                  <a:pt x="1" y="808"/>
                  <a:pt x="170" y="1066"/>
                  <a:pt x="458" y="1066"/>
                </a:cubicBezTo>
                <a:cubicBezTo>
                  <a:pt x="492" y="1066"/>
                  <a:pt x="527" y="1063"/>
                  <a:pt x="563" y="1056"/>
                </a:cubicBezTo>
                <a:cubicBezTo>
                  <a:pt x="915" y="1056"/>
                  <a:pt x="1056" y="915"/>
                  <a:pt x="1056" y="563"/>
                </a:cubicBezTo>
                <a:cubicBezTo>
                  <a:pt x="986" y="282"/>
                  <a:pt x="845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6" name="Google Shape;13576;p25"/>
          <p:cNvSpPr/>
          <p:nvPr/>
        </p:nvSpPr>
        <p:spPr>
          <a:xfrm rot="10311902" flipH="1">
            <a:off x="9045486" y="2522302"/>
            <a:ext cx="26399" cy="22899"/>
          </a:xfrm>
          <a:custGeom>
            <a:avLst/>
            <a:gdLst/>
            <a:ahLst/>
            <a:cxnLst/>
            <a:rect l="l" t="t" r="r" b="b"/>
            <a:pathLst>
              <a:path w="1056" h="916" extrusionOk="0">
                <a:moveTo>
                  <a:pt x="634" y="1"/>
                </a:moveTo>
                <a:cubicBezTo>
                  <a:pt x="282" y="1"/>
                  <a:pt x="71" y="212"/>
                  <a:pt x="0" y="493"/>
                </a:cubicBezTo>
                <a:cubicBezTo>
                  <a:pt x="0" y="775"/>
                  <a:pt x="211" y="915"/>
                  <a:pt x="493" y="915"/>
                </a:cubicBezTo>
                <a:cubicBezTo>
                  <a:pt x="774" y="915"/>
                  <a:pt x="985" y="704"/>
                  <a:pt x="1056" y="423"/>
                </a:cubicBezTo>
                <a:cubicBezTo>
                  <a:pt x="1056" y="141"/>
                  <a:pt x="915" y="1"/>
                  <a:pt x="63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7" name="Google Shape;13577;p25"/>
          <p:cNvSpPr/>
          <p:nvPr/>
        </p:nvSpPr>
        <p:spPr>
          <a:xfrm rot="10311902" flipH="1">
            <a:off x="8574667" y="-245580"/>
            <a:ext cx="29924" cy="19349"/>
          </a:xfrm>
          <a:custGeom>
            <a:avLst/>
            <a:gdLst/>
            <a:ahLst/>
            <a:cxnLst/>
            <a:rect l="l" t="t" r="r" b="b"/>
            <a:pathLst>
              <a:path w="1197" h="774" extrusionOk="0">
                <a:moveTo>
                  <a:pt x="493" y="0"/>
                </a:moveTo>
                <a:cubicBezTo>
                  <a:pt x="212" y="0"/>
                  <a:pt x="1" y="70"/>
                  <a:pt x="1" y="422"/>
                </a:cubicBezTo>
                <a:cubicBezTo>
                  <a:pt x="71" y="774"/>
                  <a:pt x="353" y="774"/>
                  <a:pt x="634" y="774"/>
                </a:cubicBezTo>
                <a:cubicBezTo>
                  <a:pt x="845" y="704"/>
                  <a:pt x="1197" y="774"/>
                  <a:pt x="1197" y="422"/>
                </a:cubicBezTo>
                <a:cubicBezTo>
                  <a:pt x="1126" y="0"/>
                  <a:pt x="704" y="0"/>
                  <a:pt x="49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78" name="Google Shape;13578;p25"/>
          <p:cNvSpPr/>
          <p:nvPr/>
        </p:nvSpPr>
        <p:spPr>
          <a:xfrm rot="10311902" flipH="1">
            <a:off x="9062455" y="1397100"/>
            <a:ext cx="22349" cy="19499"/>
          </a:xfrm>
          <a:custGeom>
            <a:avLst/>
            <a:gdLst/>
            <a:ahLst/>
            <a:cxnLst/>
            <a:rect l="l" t="t" r="r" b="b"/>
            <a:pathLst>
              <a:path w="894" h="780" extrusionOk="0">
                <a:moveTo>
                  <a:pt x="471" y="1"/>
                </a:moveTo>
                <a:cubicBezTo>
                  <a:pt x="0" y="68"/>
                  <a:pt x="44" y="779"/>
                  <a:pt x="480" y="779"/>
                </a:cubicBezTo>
                <a:cubicBezTo>
                  <a:pt x="500" y="779"/>
                  <a:pt x="520" y="778"/>
                  <a:pt x="542" y="775"/>
                </a:cubicBezTo>
                <a:cubicBezTo>
                  <a:pt x="753" y="775"/>
                  <a:pt x="893" y="564"/>
                  <a:pt x="893" y="353"/>
                </a:cubicBezTo>
                <a:cubicBezTo>
                  <a:pt x="823" y="142"/>
                  <a:pt x="682" y="1"/>
                  <a:pt x="47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579" name="Google Shape;13579;p25"/>
          <p:cNvGrpSpPr/>
          <p:nvPr/>
        </p:nvGrpSpPr>
        <p:grpSpPr>
          <a:xfrm rot="1820868" flipH="1">
            <a:off x="8695578" y="2566487"/>
            <a:ext cx="206742" cy="201042"/>
            <a:chOff x="1103345" y="2653993"/>
            <a:chExt cx="520458" cy="505933"/>
          </a:xfrm>
        </p:grpSpPr>
        <p:sp>
          <p:nvSpPr>
            <p:cNvPr id="13580" name="Google Shape;13580;p25"/>
            <p:cNvSpPr/>
            <p:nvPr/>
          </p:nvSpPr>
          <p:spPr>
            <a:xfrm>
              <a:off x="1103345" y="2653993"/>
              <a:ext cx="520458" cy="505933"/>
            </a:xfrm>
            <a:custGeom>
              <a:avLst/>
              <a:gdLst/>
              <a:ahLst/>
              <a:cxnLst/>
              <a:rect l="l" t="t" r="r" b="b"/>
              <a:pathLst>
                <a:path w="5241" h="5095" extrusionOk="0">
                  <a:moveTo>
                    <a:pt x="1841" y="0"/>
                  </a:moveTo>
                  <a:cubicBezTo>
                    <a:pt x="1799" y="0"/>
                    <a:pt x="1757" y="5"/>
                    <a:pt x="1714" y="14"/>
                  </a:cubicBezTo>
                  <a:lnTo>
                    <a:pt x="1670" y="23"/>
                  </a:lnTo>
                  <a:cubicBezTo>
                    <a:pt x="1617" y="32"/>
                    <a:pt x="1572" y="50"/>
                    <a:pt x="1528" y="77"/>
                  </a:cubicBezTo>
                  <a:cubicBezTo>
                    <a:pt x="1483" y="94"/>
                    <a:pt x="1439" y="112"/>
                    <a:pt x="1395" y="148"/>
                  </a:cubicBezTo>
                  <a:lnTo>
                    <a:pt x="1359" y="174"/>
                  </a:lnTo>
                  <a:cubicBezTo>
                    <a:pt x="1199" y="290"/>
                    <a:pt x="1110" y="485"/>
                    <a:pt x="1119" y="681"/>
                  </a:cubicBezTo>
                  <a:lnTo>
                    <a:pt x="1128" y="983"/>
                  </a:lnTo>
                  <a:cubicBezTo>
                    <a:pt x="1137" y="1213"/>
                    <a:pt x="1235" y="1444"/>
                    <a:pt x="1386" y="1613"/>
                  </a:cubicBezTo>
                  <a:lnTo>
                    <a:pt x="1599" y="1862"/>
                  </a:lnTo>
                  <a:cubicBezTo>
                    <a:pt x="1664" y="1941"/>
                    <a:pt x="1757" y="1985"/>
                    <a:pt x="1856" y="1985"/>
                  </a:cubicBezTo>
                  <a:cubicBezTo>
                    <a:pt x="1880" y="1985"/>
                    <a:pt x="1904" y="1982"/>
                    <a:pt x="1928" y="1977"/>
                  </a:cubicBezTo>
                  <a:cubicBezTo>
                    <a:pt x="1942" y="1974"/>
                    <a:pt x="1958" y="1972"/>
                    <a:pt x="1973" y="1972"/>
                  </a:cubicBezTo>
                  <a:cubicBezTo>
                    <a:pt x="2030" y="1972"/>
                    <a:pt x="2088" y="1997"/>
                    <a:pt x="2123" y="2039"/>
                  </a:cubicBezTo>
                  <a:lnTo>
                    <a:pt x="2212" y="2128"/>
                  </a:lnTo>
                  <a:cubicBezTo>
                    <a:pt x="2238" y="2164"/>
                    <a:pt x="2247" y="2208"/>
                    <a:pt x="2230" y="2253"/>
                  </a:cubicBezTo>
                  <a:lnTo>
                    <a:pt x="2212" y="2279"/>
                  </a:lnTo>
                  <a:cubicBezTo>
                    <a:pt x="2185" y="2315"/>
                    <a:pt x="2150" y="2333"/>
                    <a:pt x="2105" y="2333"/>
                  </a:cubicBezTo>
                  <a:lnTo>
                    <a:pt x="1981" y="2306"/>
                  </a:lnTo>
                  <a:cubicBezTo>
                    <a:pt x="1901" y="2297"/>
                    <a:pt x="1839" y="2253"/>
                    <a:pt x="1812" y="2182"/>
                  </a:cubicBezTo>
                  <a:cubicBezTo>
                    <a:pt x="1768" y="2066"/>
                    <a:pt x="1661" y="1986"/>
                    <a:pt x="1546" y="1968"/>
                  </a:cubicBezTo>
                  <a:lnTo>
                    <a:pt x="1217" y="1924"/>
                  </a:lnTo>
                  <a:cubicBezTo>
                    <a:pt x="1178" y="1920"/>
                    <a:pt x="1139" y="1917"/>
                    <a:pt x="1099" y="1917"/>
                  </a:cubicBezTo>
                  <a:cubicBezTo>
                    <a:pt x="908" y="1917"/>
                    <a:pt x="720" y="1970"/>
                    <a:pt x="551" y="2066"/>
                  </a:cubicBezTo>
                  <a:lnTo>
                    <a:pt x="293" y="2226"/>
                  </a:lnTo>
                  <a:cubicBezTo>
                    <a:pt x="125" y="2324"/>
                    <a:pt x="18" y="2510"/>
                    <a:pt x="9" y="2706"/>
                  </a:cubicBezTo>
                  <a:lnTo>
                    <a:pt x="9" y="2750"/>
                  </a:lnTo>
                  <a:cubicBezTo>
                    <a:pt x="0" y="2803"/>
                    <a:pt x="9" y="2848"/>
                    <a:pt x="18" y="2901"/>
                  </a:cubicBezTo>
                  <a:cubicBezTo>
                    <a:pt x="27" y="2945"/>
                    <a:pt x="36" y="2999"/>
                    <a:pt x="54" y="3043"/>
                  </a:cubicBezTo>
                  <a:lnTo>
                    <a:pt x="71" y="3088"/>
                  </a:lnTo>
                  <a:cubicBezTo>
                    <a:pt x="142" y="3274"/>
                    <a:pt x="302" y="3407"/>
                    <a:pt x="498" y="3452"/>
                  </a:cubicBezTo>
                  <a:lnTo>
                    <a:pt x="791" y="3514"/>
                  </a:lnTo>
                  <a:cubicBezTo>
                    <a:pt x="868" y="3532"/>
                    <a:pt x="946" y="3540"/>
                    <a:pt x="1023" y="3540"/>
                  </a:cubicBezTo>
                  <a:cubicBezTo>
                    <a:pt x="1179" y="3540"/>
                    <a:pt x="1333" y="3505"/>
                    <a:pt x="1475" y="3434"/>
                  </a:cubicBezTo>
                  <a:lnTo>
                    <a:pt x="1768" y="3292"/>
                  </a:lnTo>
                  <a:cubicBezTo>
                    <a:pt x="1874" y="3239"/>
                    <a:pt x="1945" y="3132"/>
                    <a:pt x="1954" y="3008"/>
                  </a:cubicBezTo>
                  <a:cubicBezTo>
                    <a:pt x="1963" y="2937"/>
                    <a:pt x="1999" y="2865"/>
                    <a:pt x="2070" y="2830"/>
                  </a:cubicBezTo>
                  <a:lnTo>
                    <a:pt x="2194" y="2759"/>
                  </a:lnTo>
                  <a:cubicBezTo>
                    <a:pt x="2207" y="2754"/>
                    <a:pt x="2223" y="2752"/>
                    <a:pt x="2240" y="2752"/>
                  </a:cubicBezTo>
                  <a:cubicBezTo>
                    <a:pt x="2256" y="2752"/>
                    <a:pt x="2274" y="2754"/>
                    <a:pt x="2292" y="2759"/>
                  </a:cubicBezTo>
                  <a:lnTo>
                    <a:pt x="2363" y="2803"/>
                  </a:lnTo>
                  <a:cubicBezTo>
                    <a:pt x="2416" y="2830"/>
                    <a:pt x="2434" y="2892"/>
                    <a:pt x="2407" y="2945"/>
                  </a:cubicBezTo>
                  <a:lnTo>
                    <a:pt x="2363" y="3025"/>
                  </a:lnTo>
                  <a:cubicBezTo>
                    <a:pt x="2327" y="3096"/>
                    <a:pt x="2256" y="3141"/>
                    <a:pt x="2185" y="3141"/>
                  </a:cubicBezTo>
                  <a:cubicBezTo>
                    <a:pt x="2061" y="3150"/>
                    <a:pt x="1945" y="3221"/>
                    <a:pt x="1892" y="3327"/>
                  </a:cubicBezTo>
                  <a:lnTo>
                    <a:pt x="1750" y="3620"/>
                  </a:lnTo>
                  <a:cubicBezTo>
                    <a:pt x="1643" y="3825"/>
                    <a:pt x="1608" y="4065"/>
                    <a:pt x="1661" y="4295"/>
                  </a:cubicBezTo>
                  <a:lnTo>
                    <a:pt x="1723" y="4597"/>
                  </a:lnTo>
                  <a:cubicBezTo>
                    <a:pt x="1759" y="4784"/>
                    <a:pt x="1892" y="4944"/>
                    <a:pt x="2079" y="5024"/>
                  </a:cubicBezTo>
                  <a:lnTo>
                    <a:pt x="2123" y="5041"/>
                  </a:lnTo>
                  <a:cubicBezTo>
                    <a:pt x="2167" y="5059"/>
                    <a:pt x="2221" y="5068"/>
                    <a:pt x="2265" y="5077"/>
                  </a:cubicBezTo>
                  <a:cubicBezTo>
                    <a:pt x="2309" y="5086"/>
                    <a:pt x="2363" y="5095"/>
                    <a:pt x="2416" y="5095"/>
                  </a:cubicBezTo>
                  <a:lnTo>
                    <a:pt x="2460" y="5095"/>
                  </a:lnTo>
                  <a:cubicBezTo>
                    <a:pt x="2656" y="5086"/>
                    <a:pt x="2842" y="4979"/>
                    <a:pt x="2940" y="4811"/>
                  </a:cubicBezTo>
                  <a:lnTo>
                    <a:pt x="3109" y="4553"/>
                  </a:lnTo>
                  <a:cubicBezTo>
                    <a:pt x="3224" y="4358"/>
                    <a:pt x="3278" y="4118"/>
                    <a:pt x="3251" y="3887"/>
                  </a:cubicBezTo>
                  <a:lnTo>
                    <a:pt x="3215" y="3567"/>
                  </a:lnTo>
                  <a:cubicBezTo>
                    <a:pt x="3198" y="3443"/>
                    <a:pt x="3118" y="3336"/>
                    <a:pt x="3011" y="3292"/>
                  </a:cubicBezTo>
                  <a:cubicBezTo>
                    <a:pt x="2940" y="3265"/>
                    <a:pt x="2887" y="3203"/>
                    <a:pt x="2878" y="3123"/>
                  </a:cubicBezTo>
                  <a:lnTo>
                    <a:pt x="2860" y="2999"/>
                  </a:lnTo>
                  <a:cubicBezTo>
                    <a:pt x="2851" y="2954"/>
                    <a:pt x="2869" y="2910"/>
                    <a:pt x="2913" y="2892"/>
                  </a:cubicBezTo>
                  <a:lnTo>
                    <a:pt x="2984" y="2848"/>
                  </a:lnTo>
                  <a:cubicBezTo>
                    <a:pt x="3002" y="2837"/>
                    <a:pt x="3021" y="2832"/>
                    <a:pt x="3039" y="2832"/>
                  </a:cubicBezTo>
                  <a:cubicBezTo>
                    <a:pt x="3067" y="2832"/>
                    <a:pt x="3093" y="2844"/>
                    <a:pt x="3109" y="2865"/>
                  </a:cubicBezTo>
                  <a:lnTo>
                    <a:pt x="3198" y="2954"/>
                  </a:lnTo>
                  <a:cubicBezTo>
                    <a:pt x="3251" y="3008"/>
                    <a:pt x="3269" y="3079"/>
                    <a:pt x="3251" y="3159"/>
                  </a:cubicBezTo>
                  <a:cubicBezTo>
                    <a:pt x="3215" y="3274"/>
                    <a:pt x="3242" y="3398"/>
                    <a:pt x="3331" y="3487"/>
                  </a:cubicBezTo>
                  <a:lnTo>
                    <a:pt x="3571" y="3718"/>
                  </a:lnTo>
                  <a:cubicBezTo>
                    <a:pt x="3731" y="3887"/>
                    <a:pt x="3953" y="3985"/>
                    <a:pt x="4184" y="4011"/>
                  </a:cubicBezTo>
                  <a:lnTo>
                    <a:pt x="4485" y="4047"/>
                  </a:lnTo>
                  <a:cubicBezTo>
                    <a:pt x="4503" y="4048"/>
                    <a:pt x="4521" y="4049"/>
                    <a:pt x="4539" y="4049"/>
                  </a:cubicBezTo>
                  <a:cubicBezTo>
                    <a:pt x="4716" y="4049"/>
                    <a:pt x="4889" y="3971"/>
                    <a:pt x="5010" y="3834"/>
                  </a:cubicBezTo>
                  <a:lnTo>
                    <a:pt x="5036" y="3798"/>
                  </a:lnTo>
                  <a:cubicBezTo>
                    <a:pt x="5072" y="3763"/>
                    <a:pt x="5098" y="3718"/>
                    <a:pt x="5116" y="3674"/>
                  </a:cubicBezTo>
                  <a:cubicBezTo>
                    <a:pt x="5143" y="3629"/>
                    <a:pt x="5161" y="3585"/>
                    <a:pt x="5178" y="3532"/>
                  </a:cubicBezTo>
                  <a:lnTo>
                    <a:pt x="5187" y="3487"/>
                  </a:lnTo>
                  <a:cubicBezTo>
                    <a:pt x="5240" y="3301"/>
                    <a:pt x="5196" y="3096"/>
                    <a:pt x="5072" y="2945"/>
                  </a:cubicBezTo>
                  <a:lnTo>
                    <a:pt x="4876" y="2714"/>
                  </a:lnTo>
                  <a:cubicBezTo>
                    <a:pt x="4716" y="2537"/>
                    <a:pt x="4512" y="2413"/>
                    <a:pt x="4281" y="2368"/>
                  </a:cubicBezTo>
                  <a:lnTo>
                    <a:pt x="3961" y="2306"/>
                  </a:lnTo>
                  <a:cubicBezTo>
                    <a:pt x="3937" y="2301"/>
                    <a:pt x="3913" y="2298"/>
                    <a:pt x="3889" y="2298"/>
                  </a:cubicBezTo>
                  <a:cubicBezTo>
                    <a:pt x="3790" y="2298"/>
                    <a:pt x="3697" y="2341"/>
                    <a:pt x="3633" y="2413"/>
                  </a:cubicBezTo>
                  <a:cubicBezTo>
                    <a:pt x="3598" y="2462"/>
                    <a:pt x="3540" y="2489"/>
                    <a:pt x="3482" y="2489"/>
                  </a:cubicBezTo>
                  <a:cubicBezTo>
                    <a:pt x="3467" y="2489"/>
                    <a:pt x="3452" y="2487"/>
                    <a:pt x="3437" y="2484"/>
                  </a:cubicBezTo>
                  <a:lnTo>
                    <a:pt x="3331" y="2466"/>
                  </a:lnTo>
                  <a:cubicBezTo>
                    <a:pt x="3286" y="2457"/>
                    <a:pt x="3251" y="2421"/>
                    <a:pt x="3242" y="2377"/>
                  </a:cubicBezTo>
                  <a:cubicBezTo>
                    <a:pt x="3242" y="2333"/>
                    <a:pt x="3260" y="2297"/>
                    <a:pt x="3295" y="2279"/>
                  </a:cubicBezTo>
                  <a:lnTo>
                    <a:pt x="3402" y="2208"/>
                  </a:lnTo>
                  <a:cubicBezTo>
                    <a:pt x="3435" y="2185"/>
                    <a:pt x="3473" y="2174"/>
                    <a:pt x="3511" y="2174"/>
                  </a:cubicBezTo>
                  <a:cubicBezTo>
                    <a:pt x="3546" y="2174"/>
                    <a:pt x="3582" y="2183"/>
                    <a:pt x="3615" y="2199"/>
                  </a:cubicBezTo>
                  <a:cubicBezTo>
                    <a:pt x="3662" y="2223"/>
                    <a:pt x="3715" y="2234"/>
                    <a:pt x="3767" y="2234"/>
                  </a:cubicBezTo>
                  <a:cubicBezTo>
                    <a:pt x="3833" y="2234"/>
                    <a:pt x="3898" y="2216"/>
                    <a:pt x="3953" y="2182"/>
                  </a:cubicBezTo>
                  <a:lnTo>
                    <a:pt x="4228" y="2004"/>
                  </a:lnTo>
                  <a:cubicBezTo>
                    <a:pt x="4423" y="1871"/>
                    <a:pt x="4574" y="1684"/>
                    <a:pt x="4645" y="1453"/>
                  </a:cubicBezTo>
                  <a:lnTo>
                    <a:pt x="4743" y="1169"/>
                  </a:lnTo>
                  <a:cubicBezTo>
                    <a:pt x="4805" y="983"/>
                    <a:pt x="4770" y="778"/>
                    <a:pt x="4645" y="618"/>
                  </a:cubicBezTo>
                  <a:lnTo>
                    <a:pt x="4619" y="583"/>
                  </a:lnTo>
                  <a:cubicBezTo>
                    <a:pt x="4583" y="538"/>
                    <a:pt x="4548" y="503"/>
                    <a:pt x="4503" y="476"/>
                  </a:cubicBezTo>
                  <a:cubicBezTo>
                    <a:pt x="4468" y="441"/>
                    <a:pt x="4432" y="414"/>
                    <a:pt x="4388" y="388"/>
                  </a:cubicBezTo>
                  <a:lnTo>
                    <a:pt x="4343" y="370"/>
                  </a:lnTo>
                  <a:cubicBezTo>
                    <a:pt x="4255" y="325"/>
                    <a:pt x="4159" y="303"/>
                    <a:pt x="4065" y="303"/>
                  </a:cubicBezTo>
                  <a:cubicBezTo>
                    <a:pt x="3970" y="303"/>
                    <a:pt x="3877" y="325"/>
                    <a:pt x="3793" y="370"/>
                  </a:cubicBezTo>
                  <a:lnTo>
                    <a:pt x="3517" y="512"/>
                  </a:lnTo>
                  <a:cubicBezTo>
                    <a:pt x="3313" y="618"/>
                    <a:pt x="3144" y="796"/>
                    <a:pt x="3056" y="1018"/>
                  </a:cubicBezTo>
                  <a:lnTo>
                    <a:pt x="2922" y="1320"/>
                  </a:lnTo>
                  <a:cubicBezTo>
                    <a:pt x="2878" y="1427"/>
                    <a:pt x="2896" y="1560"/>
                    <a:pt x="2967" y="1649"/>
                  </a:cubicBezTo>
                  <a:cubicBezTo>
                    <a:pt x="3011" y="1711"/>
                    <a:pt x="3029" y="1791"/>
                    <a:pt x="3002" y="1862"/>
                  </a:cubicBezTo>
                  <a:lnTo>
                    <a:pt x="2949" y="1968"/>
                  </a:lnTo>
                  <a:cubicBezTo>
                    <a:pt x="2933" y="2007"/>
                    <a:pt x="2905" y="2032"/>
                    <a:pt x="2862" y="2032"/>
                  </a:cubicBezTo>
                  <a:cubicBezTo>
                    <a:pt x="2856" y="2032"/>
                    <a:pt x="2849" y="2032"/>
                    <a:pt x="2842" y="2031"/>
                  </a:cubicBezTo>
                  <a:lnTo>
                    <a:pt x="2709" y="2022"/>
                  </a:lnTo>
                  <a:cubicBezTo>
                    <a:pt x="2665" y="2013"/>
                    <a:pt x="2629" y="1977"/>
                    <a:pt x="2620" y="1933"/>
                  </a:cubicBezTo>
                  <a:lnTo>
                    <a:pt x="2611" y="1817"/>
                  </a:lnTo>
                  <a:cubicBezTo>
                    <a:pt x="2603" y="1746"/>
                    <a:pt x="2629" y="1675"/>
                    <a:pt x="2691" y="1622"/>
                  </a:cubicBezTo>
                  <a:cubicBezTo>
                    <a:pt x="2789" y="1551"/>
                    <a:pt x="2842" y="1436"/>
                    <a:pt x="2825" y="1311"/>
                  </a:cubicBezTo>
                  <a:lnTo>
                    <a:pt x="2780" y="983"/>
                  </a:lnTo>
                  <a:cubicBezTo>
                    <a:pt x="2754" y="752"/>
                    <a:pt x="2638" y="538"/>
                    <a:pt x="2469" y="379"/>
                  </a:cubicBezTo>
                  <a:lnTo>
                    <a:pt x="2247" y="165"/>
                  </a:lnTo>
                  <a:cubicBezTo>
                    <a:pt x="2136" y="61"/>
                    <a:pt x="1992" y="0"/>
                    <a:pt x="18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581" name="Google Shape;13581;p25"/>
            <p:cNvGrpSpPr/>
            <p:nvPr/>
          </p:nvGrpSpPr>
          <p:grpSpPr>
            <a:xfrm>
              <a:off x="1238301" y="2776232"/>
              <a:ext cx="245283" cy="311802"/>
              <a:chOff x="5152350" y="1627375"/>
              <a:chExt cx="61750" cy="78500"/>
            </a:xfrm>
          </p:grpSpPr>
          <p:sp>
            <p:nvSpPr>
              <p:cNvPr id="13582" name="Google Shape;13582;p25"/>
              <p:cNvSpPr/>
              <p:nvPr/>
            </p:nvSpPr>
            <p:spPr>
              <a:xfrm>
                <a:off x="5177425" y="1652250"/>
                <a:ext cx="171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542" extrusionOk="0">
                    <a:moveTo>
                      <a:pt x="622" y="364"/>
                    </a:moveTo>
                    <a:cubicBezTo>
                      <a:pt x="578" y="373"/>
                      <a:pt x="534" y="391"/>
                      <a:pt x="498" y="409"/>
                    </a:cubicBezTo>
                    <a:lnTo>
                      <a:pt x="427" y="453"/>
                    </a:lnTo>
                    <a:cubicBezTo>
                      <a:pt x="400" y="471"/>
                      <a:pt x="374" y="488"/>
                      <a:pt x="347" y="515"/>
                    </a:cubicBezTo>
                    <a:cubicBezTo>
                      <a:pt x="321" y="542"/>
                      <a:pt x="276" y="533"/>
                      <a:pt x="258" y="497"/>
                    </a:cubicBezTo>
                    <a:cubicBezTo>
                      <a:pt x="223" y="444"/>
                      <a:pt x="178" y="400"/>
                      <a:pt x="125" y="373"/>
                    </a:cubicBezTo>
                    <a:lnTo>
                      <a:pt x="45" y="329"/>
                    </a:lnTo>
                    <a:lnTo>
                      <a:pt x="45" y="329"/>
                    </a:lnTo>
                    <a:cubicBezTo>
                      <a:pt x="10" y="311"/>
                      <a:pt x="1" y="258"/>
                      <a:pt x="27" y="231"/>
                    </a:cubicBezTo>
                    <a:cubicBezTo>
                      <a:pt x="45" y="213"/>
                      <a:pt x="54" y="195"/>
                      <a:pt x="63" y="178"/>
                    </a:cubicBezTo>
                    <a:lnTo>
                      <a:pt x="81" y="151"/>
                    </a:lnTo>
                    <a:cubicBezTo>
                      <a:pt x="98" y="124"/>
                      <a:pt x="107" y="89"/>
                      <a:pt x="116" y="53"/>
                    </a:cubicBezTo>
                    <a:cubicBezTo>
                      <a:pt x="125" y="18"/>
                      <a:pt x="170" y="0"/>
                      <a:pt x="205" y="18"/>
                    </a:cubicBezTo>
                    <a:cubicBezTo>
                      <a:pt x="241" y="36"/>
                      <a:pt x="285" y="53"/>
                      <a:pt x="329" y="53"/>
                    </a:cubicBezTo>
                    <a:lnTo>
                      <a:pt x="463" y="62"/>
                    </a:lnTo>
                    <a:cubicBezTo>
                      <a:pt x="480" y="62"/>
                      <a:pt x="498" y="62"/>
                      <a:pt x="516" y="62"/>
                    </a:cubicBezTo>
                    <a:lnTo>
                      <a:pt x="560" y="62"/>
                    </a:lnTo>
                    <a:cubicBezTo>
                      <a:pt x="596" y="62"/>
                      <a:pt x="631" y="89"/>
                      <a:pt x="631" y="124"/>
                    </a:cubicBezTo>
                    <a:cubicBezTo>
                      <a:pt x="631" y="142"/>
                      <a:pt x="631" y="160"/>
                      <a:pt x="631" y="178"/>
                    </a:cubicBezTo>
                    <a:cubicBezTo>
                      <a:pt x="631" y="222"/>
                      <a:pt x="649" y="266"/>
                      <a:pt x="667" y="311"/>
                    </a:cubicBezTo>
                    <a:cubicBezTo>
                      <a:pt x="685" y="338"/>
                      <a:pt x="667" y="373"/>
                      <a:pt x="631" y="37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3" name="Google Shape;13583;p25"/>
              <p:cNvSpPr/>
              <p:nvPr/>
            </p:nvSpPr>
            <p:spPr>
              <a:xfrm>
                <a:off x="5176325" y="1640325"/>
                <a:ext cx="867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655" extrusionOk="0">
                    <a:moveTo>
                      <a:pt x="41" y="0"/>
                    </a:moveTo>
                    <a:cubicBezTo>
                      <a:pt x="36" y="0"/>
                      <a:pt x="31" y="3"/>
                      <a:pt x="27" y="6"/>
                    </a:cubicBezTo>
                    <a:lnTo>
                      <a:pt x="18" y="15"/>
                    </a:lnTo>
                    <a:cubicBezTo>
                      <a:pt x="0" y="24"/>
                      <a:pt x="0" y="42"/>
                      <a:pt x="18" y="51"/>
                    </a:cubicBezTo>
                    <a:lnTo>
                      <a:pt x="27" y="68"/>
                    </a:lnTo>
                    <a:cubicBezTo>
                      <a:pt x="36" y="77"/>
                      <a:pt x="45" y="77"/>
                      <a:pt x="54" y="77"/>
                    </a:cubicBezTo>
                    <a:lnTo>
                      <a:pt x="63" y="86"/>
                    </a:lnTo>
                    <a:cubicBezTo>
                      <a:pt x="169" y="255"/>
                      <a:pt x="249" y="441"/>
                      <a:pt x="285" y="628"/>
                    </a:cubicBezTo>
                    <a:cubicBezTo>
                      <a:pt x="293" y="646"/>
                      <a:pt x="302" y="655"/>
                      <a:pt x="320" y="655"/>
                    </a:cubicBezTo>
                    <a:cubicBezTo>
                      <a:pt x="338" y="646"/>
                      <a:pt x="347" y="637"/>
                      <a:pt x="338" y="619"/>
                    </a:cubicBezTo>
                    <a:cubicBezTo>
                      <a:pt x="285" y="424"/>
                      <a:pt x="205" y="237"/>
                      <a:pt x="89" y="68"/>
                    </a:cubicBezTo>
                    <a:lnTo>
                      <a:pt x="71" y="60"/>
                    </a:lnTo>
                    <a:cubicBezTo>
                      <a:pt x="80" y="51"/>
                      <a:pt x="80" y="33"/>
                      <a:pt x="71" y="24"/>
                    </a:cubicBezTo>
                    <a:lnTo>
                      <a:pt x="63" y="15"/>
                    </a:lnTo>
                    <a:cubicBezTo>
                      <a:pt x="57" y="5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4" name="Google Shape;13584;p25"/>
              <p:cNvSpPr/>
              <p:nvPr/>
            </p:nvSpPr>
            <p:spPr>
              <a:xfrm>
                <a:off x="5172775" y="1647350"/>
                <a:ext cx="91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01" extrusionOk="0">
                    <a:moveTo>
                      <a:pt x="45" y="1"/>
                    </a:moveTo>
                    <a:cubicBezTo>
                      <a:pt x="27" y="1"/>
                      <a:pt x="9" y="9"/>
                      <a:pt x="0" y="27"/>
                    </a:cubicBezTo>
                    <a:lnTo>
                      <a:pt x="0" y="36"/>
                    </a:lnTo>
                    <a:cubicBezTo>
                      <a:pt x="0" y="45"/>
                      <a:pt x="9" y="63"/>
                      <a:pt x="27" y="72"/>
                    </a:cubicBezTo>
                    <a:lnTo>
                      <a:pt x="36" y="72"/>
                    </a:lnTo>
                    <a:cubicBezTo>
                      <a:pt x="45" y="72"/>
                      <a:pt x="54" y="63"/>
                      <a:pt x="62" y="63"/>
                    </a:cubicBezTo>
                    <a:lnTo>
                      <a:pt x="80" y="63"/>
                    </a:lnTo>
                    <a:cubicBezTo>
                      <a:pt x="178" y="116"/>
                      <a:pt x="267" y="196"/>
                      <a:pt x="320" y="294"/>
                    </a:cubicBezTo>
                    <a:cubicBezTo>
                      <a:pt x="320" y="298"/>
                      <a:pt x="324" y="300"/>
                      <a:pt x="330" y="300"/>
                    </a:cubicBezTo>
                    <a:cubicBezTo>
                      <a:pt x="336" y="300"/>
                      <a:pt x="342" y="298"/>
                      <a:pt x="347" y="294"/>
                    </a:cubicBezTo>
                    <a:cubicBezTo>
                      <a:pt x="364" y="294"/>
                      <a:pt x="364" y="276"/>
                      <a:pt x="364" y="267"/>
                    </a:cubicBezTo>
                    <a:cubicBezTo>
                      <a:pt x="302" y="169"/>
                      <a:pt x="205" y="89"/>
                      <a:pt x="89" y="36"/>
                    </a:cubicBezTo>
                    <a:lnTo>
                      <a:pt x="71" y="36"/>
                    </a:lnTo>
                    <a:cubicBezTo>
                      <a:pt x="71" y="18"/>
                      <a:pt x="71" y="9"/>
                      <a:pt x="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5" name="Google Shape;13585;p25"/>
              <p:cNvSpPr/>
              <p:nvPr/>
            </p:nvSpPr>
            <p:spPr>
              <a:xfrm>
                <a:off x="5162550" y="1655700"/>
                <a:ext cx="1912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1" extrusionOk="0">
                    <a:moveTo>
                      <a:pt x="738" y="1"/>
                    </a:moveTo>
                    <a:cubicBezTo>
                      <a:pt x="734" y="1"/>
                      <a:pt x="731" y="2"/>
                      <a:pt x="729" y="4"/>
                    </a:cubicBezTo>
                    <a:cubicBezTo>
                      <a:pt x="507" y="31"/>
                      <a:pt x="294" y="84"/>
                      <a:pt x="90" y="155"/>
                    </a:cubicBezTo>
                    <a:lnTo>
                      <a:pt x="72" y="164"/>
                    </a:lnTo>
                    <a:cubicBezTo>
                      <a:pt x="65" y="158"/>
                      <a:pt x="55" y="151"/>
                      <a:pt x="46" y="151"/>
                    </a:cubicBezTo>
                    <a:cubicBezTo>
                      <a:pt x="42" y="151"/>
                      <a:pt x="39" y="152"/>
                      <a:pt x="36" y="155"/>
                    </a:cubicBezTo>
                    <a:lnTo>
                      <a:pt x="27" y="155"/>
                    </a:lnTo>
                    <a:cubicBezTo>
                      <a:pt x="10" y="155"/>
                      <a:pt x="1" y="173"/>
                      <a:pt x="10" y="191"/>
                    </a:cubicBezTo>
                    <a:lnTo>
                      <a:pt x="10" y="200"/>
                    </a:lnTo>
                    <a:cubicBezTo>
                      <a:pt x="10" y="213"/>
                      <a:pt x="19" y="221"/>
                      <a:pt x="31" y="221"/>
                    </a:cubicBezTo>
                    <a:cubicBezTo>
                      <a:pt x="36" y="221"/>
                      <a:pt x="40" y="220"/>
                      <a:pt x="45" y="217"/>
                    </a:cubicBezTo>
                    <a:lnTo>
                      <a:pt x="54" y="217"/>
                    </a:lnTo>
                    <a:cubicBezTo>
                      <a:pt x="72" y="217"/>
                      <a:pt x="81" y="200"/>
                      <a:pt x="81" y="191"/>
                    </a:cubicBezTo>
                    <a:lnTo>
                      <a:pt x="98" y="182"/>
                    </a:lnTo>
                    <a:cubicBezTo>
                      <a:pt x="303" y="120"/>
                      <a:pt x="516" y="75"/>
                      <a:pt x="738" y="49"/>
                    </a:cubicBezTo>
                    <a:cubicBezTo>
                      <a:pt x="747" y="49"/>
                      <a:pt x="765" y="40"/>
                      <a:pt x="765" y="22"/>
                    </a:cubicBezTo>
                    <a:cubicBezTo>
                      <a:pt x="758" y="9"/>
                      <a:pt x="747" y="1"/>
                      <a:pt x="73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6" name="Google Shape;13586;p25"/>
              <p:cNvSpPr/>
              <p:nvPr/>
            </p:nvSpPr>
            <p:spPr>
              <a:xfrm>
                <a:off x="5189200" y="1627375"/>
                <a:ext cx="1757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145" extrusionOk="0">
                    <a:moveTo>
                      <a:pt x="693" y="0"/>
                    </a:moveTo>
                    <a:cubicBezTo>
                      <a:pt x="684" y="0"/>
                      <a:pt x="676" y="0"/>
                      <a:pt x="667" y="9"/>
                    </a:cubicBezTo>
                    <a:lnTo>
                      <a:pt x="658" y="18"/>
                    </a:lnTo>
                    <a:cubicBezTo>
                      <a:pt x="649" y="18"/>
                      <a:pt x="649" y="36"/>
                      <a:pt x="649" y="45"/>
                    </a:cubicBezTo>
                    <a:lnTo>
                      <a:pt x="649" y="18"/>
                    </a:lnTo>
                    <a:cubicBezTo>
                      <a:pt x="640" y="18"/>
                      <a:pt x="640" y="18"/>
                      <a:pt x="640" y="27"/>
                    </a:cubicBezTo>
                    <a:lnTo>
                      <a:pt x="640" y="45"/>
                    </a:lnTo>
                    <a:cubicBezTo>
                      <a:pt x="631" y="54"/>
                      <a:pt x="640" y="62"/>
                      <a:pt x="649" y="71"/>
                    </a:cubicBezTo>
                    <a:lnTo>
                      <a:pt x="640" y="98"/>
                    </a:lnTo>
                    <a:cubicBezTo>
                      <a:pt x="631" y="133"/>
                      <a:pt x="613" y="178"/>
                      <a:pt x="587" y="231"/>
                    </a:cubicBezTo>
                    <a:cubicBezTo>
                      <a:pt x="533" y="356"/>
                      <a:pt x="471" y="480"/>
                      <a:pt x="400" y="595"/>
                    </a:cubicBezTo>
                    <a:cubicBezTo>
                      <a:pt x="320" y="720"/>
                      <a:pt x="240" y="826"/>
                      <a:pt x="160" y="942"/>
                    </a:cubicBezTo>
                    <a:cubicBezTo>
                      <a:pt x="80" y="1031"/>
                      <a:pt x="36" y="1084"/>
                      <a:pt x="36" y="1084"/>
                    </a:cubicBezTo>
                    <a:cubicBezTo>
                      <a:pt x="9" y="1102"/>
                      <a:pt x="1" y="1128"/>
                      <a:pt x="9" y="1137"/>
                    </a:cubicBezTo>
                    <a:cubicBezTo>
                      <a:pt x="15" y="1142"/>
                      <a:pt x="20" y="1144"/>
                      <a:pt x="25" y="1144"/>
                    </a:cubicBezTo>
                    <a:cubicBezTo>
                      <a:pt x="38" y="1144"/>
                      <a:pt x="53" y="1132"/>
                      <a:pt x="72" y="1119"/>
                    </a:cubicBezTo>
                    <a:cubicBezTo>
                      <a:pt x="72" y="1119"/>
                      <a:pt x="125" y="1057"/>
                      <a:pt x="196" y="968"/>
                    </a:cubicBezTo>
                    <a:cubicBezTo>
                      <a:pt x="285" y="862"/>
                      <a:pt x="356" y="737"/>
                      <a:pt x="427" y="622"/>
                    </a:cubicBezTo>
                    <a:cubicBezTo>
                      <a:pt x="498" y="498"/>
                      <a:pt x="560" y="373"/>
                      <a:pt x="613" y="240"/>
                    </a:cubicBezTo>
                    <a:cubicBezTo>
                      <a:pt x="640" y="187"/>
                      <a:pt x="658" y="142"/>
                      <a:pt x="667" y="107"/>
                    </a:cubicBezTo>
                    <a:lnTo>
                      <a:pt x="676" y="80"/>
                    </a:lnTo>
                    <a:cubicBezTo>
                      <a:pt x="693" y="80"/>
                      <a:pt x="702" y="71"/>
                      <a:pt x="702" y="62"/>
                    </a:cubicBezTo>
                    <a:lnTo>
                      <a:pt x="702" y="54"/>
                    </a:lnTo>
                    <a:cubicBezTo>
                      <a:pt x="702" y="45"/>
                      <a:pt x="702" y="36"/>
                      <a:pt x="702" y="36"/>
                    </a:cubicBezTo>
                    <a:lnTo>
                      <a:pt x="69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7" name="Google Shape;13587;p25"/>
              <p:cNvSpPr/>
              <p:nvPr/>
            </p:nvSpPr>
            <p:spPr>
              <a:xfrm>
                <a:off x="5187650" y="1649700"/>
                <a:ext cx="222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889" h="357" extrusionOk="0">
                    <a:moveTo>
                      <a:pt x="858" y="1"/>
                    </a:moveTo>
                    <a:cubicBezTo>
                      <a:pt x="854" y="1"/>
                      <a:pt x="849" y="2"/>
                      <a:pt x="844" y="4"/>
                    </a:cubicBezTo>
                    <a:lnTo>
                      <a:pt x="835" y="4"/>
                    </a:lnTo>
                    <a:cubicBezTo>
                      <a:pt x="826" y="4"/>
                      <a:pt x="817" y="13"/>
                      <a:pt x="817" y="22"/>
                    </a:cubicBezTo>
                    <a:lnTo>
                      <a:pt x="791" y="31"/>
                    </a:lnTo>
                    <a:lnTo>
                      <a:pt x="693" y="49"/>
                    </a:lnTo>
                    <a:cubicBezTo>
                      <a:pt x="622" y="66"/>
                      <a:pt x="515" y="93"/>
                      <a:pt x="418" y="138"/>
                    </a:cubicBezTo>
                    <a:cubicBezTo>
                      <a:pt x="320" y="173"/>
                      <a:pt x="222" y="209"/>
                      <a:pt x="151" y="244"/>
                    </a:cubicBezTo>
                    <a:cubicBezTo>
                      <a:pt x="80" y="280"/>
                      <a:pt x="27" y="297"/>
                      <a:pt x="27" y="297"/>
                    </a:cubicBezTo>
                    <a:cubicBezTo>
                      <a:pt x="9" y="315"/>
                      <a:pt x="0" y="333"/>
                      <a:pt x="9" y="342"/>
                    </a:cubicBezTo>
                    <a:cubicBezTo>
                      <a:pt x="14" y="352"/>
                      <a:pt x="23" y="357"/>
                      <a:pt x="32" y="357"/>
                    </a:cubicBezTo>
                    <a:cubicBezTo>
                      <a:pt x="39" y="357"/>
                      <a:pt x="46" y="354"/>
                      <a:pt x="54" y="351"/>
                    </a:cubicBezTo>
                    <a:cubicBezTo>
                      <a:pt x="54" y="351"/>
                      <a:pt x="98" y="324"/>
                      <a:pt x="160" y="289"/>
                    </a:cubicBezTo>
                    <a:cubicBezTo>
                      <a:pt x="231" y="253"/>
                      <a:pt x="329" y="217"/>
                      <a:pt x="427" y="173"/>
                    </a:cubicBezTo>
                    <a:cubicBezTo>
                      <a:pt x="524" y="138"/>
                      <a:pt x="622" y="111"/>
                      <a:pt x="702" y="84"/>
                    </a:cubicBezTo>
                    <a:cubicBezTo>
                      <a:pt x="738" y="75"/>
                      <a:pt x="764" y="66"/>
                      <a:pt x="791" y="66"/>
                    </a:cubicBezTo>
                    <a:lnTo>
                      <a:pt x="817" y="58"/>
                    </a:lnTo>
                    <a:cubicBezTo>
                      <a:pt x="817" y="66"/>
                      <a:pt x="835" y="75"/>
                      <a:pt x="844" y="75"/>
                    </a:cubicBezTo>
                    <a:lnTo>
                      <a:pt x="853" y="75"/>
                    </a:lnTo>
                    <a:cubicBezTo>
                      <a:pt x="871" y="66"/>
                      <a:pt x="889" y="49"/>
                      <a:pt x="880" y="31"/>
                    </a:cubicBezTo>
                    <a:lnTo>
                      <a:pt x="880" y="22"/>
                    </a:lnTo>
                    <a:cubicBezTo>
                      <a:pt x="880" y="9"/>
                      <a:pt x="870" y="1"/>
                      <a:pt x="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8" name="Google Shape;13588;p25"/>
              <p:cNvSpPr/>
              <p:nvPr/>
            </p:nvSpPr>
            <p:spPr>
              <a:xfrm>
                <a:off x="5190300" y="1659425"/>
                <a:ext cx="23800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519" extrusionOk="0">
                    <a:moveTo>
                      <a:pt x="26" y="0"/>
                    </a:moveTo>
                    <a:cubicBezTo>
                      <a:pt x="14" y="0"/>
                      <a:pt x="6" y="5"/>
                      <a:pt x="1" y="15"/>
                    </a:cubicBezTo>
                    <a:cubicBezTo>
                      <a:pt x="1" y="24"/>
                      <a:pt x="10" y="42"/>
                      <a:pt x="36" y="51"/>
                    </a:cubicBezTo>
                    <a:cubicBezTo>
                      <a:pt x="36" y="51"/>
                      <a:pt x="90" y="68"/>
                      <a:pt x="179" y="104"/>
                    </a:cubicBezTo>
                    <a:cubicBezTo>
                      <a:pt x="276" y="148"/>
                      <a:pt x="374" y="193"/>
                      <a:pt x="481" y="237"/>
                    </a:cubicBezTo>
                    <a:cubicBezTo>
                      <a:pt x="587" y="290"/>
                      <a:pt x="685" y="352"/>
                      <a:pt x="765" y="397"/>
                    </a:cubicBezTo>
                    <a:cubicBezTo>
                      <a:pt x="800" y="424"/>
                      <a:pt x="836" y="441"/>
                      <a:pt x="854" y="459"/>
                    </a:cubicBezTo>
                    <a:lnTo>
                      <a:pt x="880" y="477"/>
                    </a:lnTo>
                    <a:cubicBezTo>
                      <a:pt x="880" y="486"/>
                      <a:pt x="880" y="495"/>
                      <a:pt x="889" y="503"/>
                    </a:cubicBezTo>
                    <a:lnTo>
                      <a:pt x="898" y="512"/>
                    </a:lnTo>
                    <a:cubicBezTo>
                      <a:pt x="905" y="516"/>
                      <a:pt x="913" y="518"/>
                      <a:pt x="919" y="518"/>
                    </a:cubicBezTo>
                    <a:cubicBezTo>
                      <a:pt x="929" y="518"/>
                      <a:pt x="937" y="514"/>
                      <a:pt x="942" y="503"/>
                    </a:cubicBezTo>
                    <a:cubicBezTo>
                      <a:pt x="951" y="486"/>
                      <a:pt x="951" y="468"/>
                      <a:pt x="933" y="459"/>
                    </a:cubicBezTo>
                    <a:lnTo>
                      <a:pt x="925" y="450"/>
                    </a:lnTo>
                    <a:lnTo>
                      <a:pt x="898" y="450"/>
                    </a:lnTo>
                    <a:lnTo>
                      <a:pt x="871" y="432"/>
                    </a:lnTo>
                    <a:lnTo>
                      <a:pt x="783" y="370"/>
                    </a:lnTo>
                    <a:cubicBezTo>
                      <a:pt x="703" y="326"/>
                      <a:pt x="605" y="264"/>
                      <a:pt x="498" y="201"/>
                    </a:cubicBezTo>
                    <a:cubicBezTo>
                      <a:pt x="392" y="148"/>
                      <a:pt x="276" y="95"/>
                      <a:pt x="196" y="59"/>
                    </a:cubicBezTo>
                    <a:cubicBezTo>
                      <a:pt x="107" y="24"/>
                      <a:pt x="54" y="6"/>
                      <a:pt x="54" y="6"/>
                    </a:cubicBezTo>
                    <a:cubicBezTo>
                      <a:pt x="43" y="2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9" name="Google Shape;13589;p25"/>
              <p:cNvSpPr/>
              <p:nvPr/>
            </p:nvSpPr>
            <p:spPr>
              <a:xfrm>
                <a:off x="5181650" y="1660400"/>
                <a:ext cx="38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03" extrusionOk="0">
                    <a:moveTo>
                      <a:pt x="94" y="1"/>
                    </a:moveTo>
                    <a:cubicBezTo>
                      <a:pt x="85" y="1"/>
                      <a:pt x="70" y="24"/>
                      <a:pt x="63" y="47"/>
                    </a:cubicBezTo>
                    <a:cubicBezTo>
                      <a:pt x="54" y="65"/>
                      <a:pt x="54" y="83"/>
                      <a:pt x="54" y="100"/>
                    </a:cubicBezTo>
                    <a:cubicBezTo>
                      <a:pt x="45" y="136"/>
                      <a:pt x="36" y="180"/>
                      <a:pt x="27" y="234"/>
                    </a:cubicBezTo>
                    <a:cubicBezTo>
                      <a:pt x="9" y="376"/>
                      <a:pt x="1" y="518"/>
                      <a:pt x="1" y="651"/>
                    </a:cubicBezTo>
                    <a:cubicBezTo>
                      <a:pt x="9" y="793"/>
                      <a:pt x="27" y="935"/>
                      <a:pt x="54" y="1068"/>
                    </a:cubicBezTo>
                    <a:cubicBezTo>
                      <a:pt x="72" y="1122"/>
                      <a:pt x="80" y="1175"/>
                      <a:pt x="89" y="1202"/>
                    </a:cubicBezTo>
                    <a:lnTo>
                      <a:pt x="89" y="1219"/>
                    </a:lnTo>
                    <a:lnTo>
                      <a:pt x="89" y="1228"/>
                    </a:lnTo>
                    <a:lnTo>
                      <a:pt x="89" y="1237"/>
                    </a:lnTo>
                    <a:cubicBezTo>
                      <a:pt x="80" y="1246"/>
                      <a:pt x="72" y="1255"/>
                      <a:pt x="80" y="1264"/>
                    </a:cubicBezTo>
                    <a:lnTo>
                      <a:pt x="80" y="1282"/>
                    </a:lnTo>
                    <a:cubicBezTo>
                      <a:pt x="80" y="1295"/>
                      <a:pt x="90" y="1303"/>
                      <a:pt x="102" y="1303"/>
                    </a:cubicBezTo>
                    <a:cubicBezTo>
                      <a:pt x="106" y="1303"/>
                      <a:pt x="111" y="1302"/>
                      <a:pt x="116" y="1299"/>
                    </a:cubicBezTo>
                    <a:lnTo>
                      <a:pt x="125" y="1299"/>
                    </a:lnTo>
                    <a:cubicBezTo>
                      <a:pt x="143" y="1290"/>
                      <a:pt x="152" y="1273"/>
                      <a:pt x="143" y="1264"/>
                    </a:cubicBezTo>
                    <a:lnTo>
                      <a:pt x="143" y="1246"/>
                    </a:lnTo>
                    <a:cubicBezTo>
                      <a:pt x="143" y="1237"/>
                      <a:pt x="134" y="1228"/>
                      <a:pt x="125" y="1228"/>
                    </a:cubicBezTo>
                    <a:lnTo>
                      <a:pt x="116" y="1193"/>
                    </a:lnTo>
                    <a:cubicBezTo>
                      <a:pt x="107" y="1166"/>
                      <a:pt x="98" y="1122"/>
                      <a:pt x="89" y="1060"/>
                    </a:cubicBezTo>
                    <a:cubicBezTo>
                      <a:pt x="63" y="926"/>
                      <a:pt x="45" y="793"/>
                      <a:pt x="45" y="651"/>
                    </a:cubicBezTo>
                    <a:cubicBezTo>
                      <a:pt x="45" y="518"/>
                      <a:pt x="54" y="385"/>
                      <a:pt x="72" y="242"/>
                    </a:cubicBezTo>
                    <a:cubicBezTo>
                      <a:pt x="80" y="189"/>
                      <a:pt x="89" y="145"/>
                      <a:pt x="98" y="109"/>
                    </a:cubicBezTo>
                    <a:cubicBezTo>
                      <a:pt x="116" y="83"/>
                      <a:pt x="116" y="65"/>
                      <a:pt x="116" y="65"/>
                    </a:cubicBezTo>
                    <a:cubicBezTo>
                      <a:pt x="125" y="29"/>
                      <a:pt x="116" y="3"/>
                      <a:pt x="98" y="3"/>
                    </a:cubicBezTo>
                    <a:cubicBezTo>
                      <a:pt x="97" y="1"/>
                      <a:pt x="96" y="1"/>
                      <a:pt x="9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0" name="Google Shape;13590;p25"/>
              <p:cNvSpPr/>
              <p:nvPr/>
            </p:nvSpPr>
            <p:spPr>
              <a:xfrm>
                <a:off x="5184325" y="1659575"/>
                <a:ext cx="38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786" extrusionOk="0">
                    <a:moveTo>
                      <a:pt x="53" y="0"/>
                    </a:moveTo>
                    <a:cubicBezTo>
                      <a:pt x="36" y="0"/>
                      <a:pt x="27" y="9"/>
                      <a:pt x="27" y="27"/>
                    </a:cubicBezTo>
                    <a:cubicBezTo>
                      <a:pt x="0" y="249"/>
                      <a:pt x="27" y="480"/>
                      <a:pt x="89" y="702"/>
                    </a:cubicBezTo>
                    <a:lnTo>
                      <a:pt x="89" y="720"/>
                    </a:lnTo>
                    <a:cubicBezTo>
                      <a:pt x="80" y="728"/>
                      <a:pt x="80" y="737"/>
                      <a:pt x="80" y="746"/>
                    </a:cubicBezTo>
                    <a:lnTo>
                      <a:pt x="80" y="764"/>
                    </a:lnTo>
                    <a:cubicBezTo>
                      <a:pt x="80" y="777"/>
                      <a:pt x="90" y="785"/>
                      <a:pt x="102" y="785"/>
                    </a:cubicBezTo>
                    <a:cubicBezTo>
                      <a:pt x="106" y="785"/>
                      <a:pt x="111" y="784"/>
                      <a:pt x="116" y="782"/>
                    </a:cubicBezTo>
                    <a:lnTo>
                      <a:pt x="124" y="782"/>
                    </a:lnTo>
                    <a:cubicBezTo>
                      <a:pt x="142" y="782"/>
                      <a:pt x="151" y="764"/>
                      <a:pt x="142" y="746"/>
                    </a:cubicBezTo>
                    <a:lnTo>
                      <a:pt x="142" y="737"/>
                    </a:lnTo>
                    <a:cubicBezTo>
                      <a:pt x="142" y="720"/>
                      <a:pt x="124" y="711"/>
                      <a:pt x="116" y="711"/>
                    </a:cubicBezTo>
                    <a:lnTo>
                      <a:pt x="116" y="702"/>
                    </a:lnTo>
                    <a:cubicBezTo>
                      <a:pt x="62" y="480"/>
                      <a:pt x="45" y="258"/>
                      <a:pt x="80" y="36"/>
                    </a:cubicBezTo>
                    <a:cubicBezTo>
                      <a:pt x="80" y="18"/>
                      <a:pt x="71" y="0"/>
                      <a:pt x="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1" name="Google Shape;13591;p25"/>
              <p:cNvSpPr/>
              <p:nvPr/>
            </p:nvSpPr>
            <p:spPr>
              <a:xfrm>
                <a:off x="5187425" y="1661350"/>
                <a:ext cx="20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402" extrusionOk="0">
                    <a:moveTo>
                      <a:pt x="18" y="0"/>
                    </a:moveTo>
                    <a:cubicBezTo>
                      <a:pt x="9" y="0"/>
                      <a:pt x="0" y="36"/>
                      <a:pt x="9" y="71"/>
                    </a:cubicBezTo>
                    <a:cubicBezTo>
                      <a:pt x="18" y="98"/>
                      <a:pt x="27" y="116"/>
                      <a:pt x="27" y="133"/>
                    </a:cubicBezTo>
                    <a:cubicBezTo>
                      <a:pt x="45" y="178"/>
                      <a:pt x="63" y="231"/>
                      <a:pt x="80" y="302"/>
                    </a:cubicBezTo>
                    <a:cubicBezTo>
                      <a:pt x="143" y="462"/>
                      <a:pt x="222" y="622"/>
                      <a:pt x="302" y="773"/>
                    </a:cubicBezTo>
                    <a:cubicBezTo>
                      <a:pt x="391" y="924"/>
                      <a:pt x="489" y="1066"/>
                      <a:pt x="604" y="1199"/>
                    </a:cubicBezTo>
                    <a:cubicBezTo>
                      <a:pt x="640" y="1252"/>
                      <a:pt x="684" y="1297"/>
                      <a:pt x="711" y="1324"/>
                    </a:cubicBezTo>
                    <a:lnTo>
                      <a:pt x="738" y="1350"/>
                    </a:lnTo>
                    <a:cubicBezTo>
                      <a:pt x="729" y="1359"/>
                      <a:pt x="729" y="1377"/>
                      <a:pt x="738" y="1386"/>
                    </a:cubicBezTo>
                    <a:lnTo>
                      <a:pt x="747" y="1395"/>
                    </a:lnTo>
                    <a:cubicBezTo>
                      <a:pt x="751" y="1399"/>
                      <a:pt x="758" y="1401"/>
                      <a:pt x="765" y="1401"/>
                    </a:cubicBezTo>
                    <a:cubicBezTo>
                      <a:pt x="773" y="1401"/>
                      <a:pt x="782" y="1399"/>
                      <a:pt x="791" y="1395"/>
                    </a:cubicBezTo>
                    <a:lnTo>
                      <a:pt x="791" y="1386"/>
                    </a:lnTo>
                    <a:cubicBezTo>
                      <a:pt x="809" y="1377"/>
                      <a:pt x="809" y="1359"/>
                      <a:pt x="791" y="1341"/>
                    </a:cubicBezTo>
                    <a:lnTo>
                      <a:pt x="782" y="1332"/>
                    </a:lnTo>
                    <a:lnTo>
                      <a:pt x="755" y="1332"/>
                    </a:lnTo>
                    <a:lnTo>
                      <a:pt x="729" y="1306"/>
                    </a:lnTo>
                    <a:cubicBezTo>
                      <a:pt x="702" y="1279"/>
                      <a:pt x="667" y="1235"/>
                      <a:pt x="622" y="1181"/>
                    </a:cubicBezTo>
                    <a:cubicBezTo>
                      <a:pt x="409" y="906"/>
                      <a:pt x="240" y="604"/>
                      <a:pt x="134" y="284"/>
                    </a:cubicBezTo>
                    <a:cubicBezTo>
                      <a:pt x="107" y="213"/>
                      <a:pt x="98" y="160"/>
                      <a:pt x="80" y="124"/>
                    </a:cubicBezTo>
                    <a:cubicBezTo>
                      <a:pt x="63" y="80"/>
                      <a:pt x="63" y="62"/>
                      <a:pt x="63" y="62"/>
                    </a:cubicBezTo>
                    <a:cubicBezTo>
                      <a:pt x="54" y="27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2" name="Google Shape;13592;p25"/>
              <p:cNvSpPr/>
              <p:nvPr/>
            </p:nvSpPr>
            <p:spPr>
              <a:xfrm>
                <a:off x="5169000" y="1659875"/>
                <a:ext cx="117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27" extrusionOk="0">
                    <a:moveTo>
                      <a:pt x="445" y="0"/>
                    </a:moveTo>
                    <a:cubicBezTo>
                      <a:pt x="440" y="0"/>
                      <a:pt x="434" y="2"/>
                      <a:pt x="427" y="6"/>
                    </a:cubicBezTo>
                    <a:cubicBezTo>
                      <a:pt x="284" y="86"/>
                      <a:pt x="160" y="201"/>
                      <a:pt x="62" y="343"/>
                    </a:cubicBezTo>
                    <a:lnTo>
                      <a:pt x="54" y="361"/>
                    </a:lnTo>
                    <a:cubicBezTo>
                      <a:pt x="45" y="361"/>
                      <a:pt x="27" y="361"/>
                      <a:pt x="27" y="370"/>
                    </a:cubicBezTo>
                    <a:lnTo>
                      <a:pt x="18" y="379"/>
                    </a:lnTo>
                    <a:cubicBezTo>
                      <a:pt x="0" y="397"/>
                      <a:pt x="9" y="414"/>
                      <a:pt x="27" y="423"/>
                    </a:cubicBezTo>
                    <a:lnTo>
                      <a:pt x="36" y="423"/>
                    </a:lnTo>
                    <a:cubicBezTo>
                      <a:pt x="38" y="426"/>
                      <a:pt x="43" y="427"/>
                      <a:pt x="47" y="427"/>
                    </a:cubicBezTo>
                    <a:cubicBezTo>
                      <a:pt x="58" y="427"/>
                      <a:pt x="71" y="421"/>
                      <a:pt x="71" y="414"/>
                    </a:cubicBezTo>
                    <a:lnTo>
                      <a:pt x="71" y="406"/>
                    </a:lnTo>
                    <a:cubicBezTo>
                      <a:pt x="80" y="397"/>
                      <a:pt x="80" y="388"/>
                      <a:pt x="80" y="379"/>
                    </a:cubicBezTo>
                    <a:lnTo>
                      <a:pt x="89" y="361"/>
                    </a:lnTo>
                    <a:cubicBezTo>
                      <a:pt x="187" y="228"/>
                      <a:pt x="311" y="121"/>
                      <a:pt x="453" y="50"/>
                    </a:cubicBezTo>
                    <a:cubicBezTo>
                      <a:pt x="462" y="41"/>
                      <a:pt x="471" y="24"/>
                      <a:pt x="462" y="15"/>
                    </a:cubicBezTo>
                    <a:cubicBezTo>
                      <a:pt x="457" y="4"/>
                      <a:pt x="452" y="0"/>
                      <a:pt x="4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3" name="Google Shape;13593;p25"/>
              <p:cNvSpPr/>
              <p:nvPr/>
            </p:nvSpPr>
            <p:spPr>
              <a:xfrm>
                <a:off x="5186525" y="1645875"/>
                <a:ext cx="53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0" extrusionOk="0">
                    <a:moveTo>
                      <a:pt x="175" y="0"/>
                    </a:moveTo>
                    <a:cubicBezTo>
                      <a:pt x="165" y="0"/>
                      <a:pt x="157" y="5"/>
                      <a:pt x="152" y="15"/>
                    </a:cubicBezTo>
                    <a:lnTo>
                      <a:pt x="143" y="24"/>
                    </a:lnTo>
                    <a:cubicBezTo>
                      <a:pt x="134" y="33"/>
                      <a:pt x="134" y="51"/>
                      <a:pt x="143" y="60"/>
                    </a:cubicBezTo>
                    <a:lnTo>
                      <a:pt x="125" y="77"/>
                    </a:lnTo>
                    <a:cubicBezTo>
                      <a:pt x="54" y="184"/>
                      <a:pt x="10" y="308"/>
                      <a:pt x="1" y="442"/>
                    </a:cubicBezTo>
                    <a:cubicBezTo>
                      <a:pt x="1" y="450"/>
                      <a:pt x="19" y="459"/>
                      <a:pt x="28" y="459"/>
                    </a:cubicBezTo>
                    <a:cubicBezTo>
                      <a:pt x="45" y="459"/>
                      <a:pt x="54" y="450"/>
                      <a:pt x="54" y="442"/>
                    </a:cubicBezTo>
                    <a:cubicBezTo>
                      <a:pt x="54" y="317"/>
                      <a:pt x="90" y="193"/>
                      <a:pt x="152" y="86"/>
                    </a:cubicBezTo>
                    <a:lnTo>
                      <a:pt x="161" y="77"/>
                    </a:lnTo>
                    <a:cubicBezTo>
                      <a:pt x="170" y="77"/>
                      <a:pt x="187" y="77"/>
                      <a:pt x="196" y="68"/>
                    </a:cubicBezTo>
                    <a:lnTo>
                      <a:pt x="205" y="60"/>
                    </a:lnTo>
                    <a:cubicBezTo>
                      <a:pt x="214" y="42"/>
                      <a:pt x="214" y="24"/>
                      <a:pt x="205" y="15"/>
                    </a:cubicBezTo>
                    <a:lnTo>
                      <a:pt x="196" y="6"/>
                    </a:lnTo>
                    <a:cubicBezTo>
                      <a:pt x="189" y="3"/>
                      <a:pt x="18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4" name="Google Shape;13594;p25"/>
              <p:cNvSpPr/>
              <p:nvPr/>
            </p:nvSpPr>
            <p:spPr>
              <a:xfrm>
                <a:off x="5181875" y="1640100"/>
                <a:ext cx="467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614" extrusionOk="0">
                    <a:moveTo>
                      <a:pt x="48" y="1"/>
                    </a:moveTo>
                    <a:cubicBezTo>
                      <a:pt x="42" y="1"/>
                      <a:pt x="34" y="3"/>
                      <a:pt x="27" y="6"/>
                    </a:cubicBezTo>
                    <a:lnTo>
                      <a:pt x="18" y="6"/>
                    </a:lnTo>
                    <a:cubicBezTo>
                      <a:pt x="9" y="15"/>
                      <a:pt x="0" y="33"/>
                      <a:pt x="9" y="42"/>
                    </a:cubicBezTo>
                    <a:lnTo>
                      <a:pt x="9" y="60"/>
                    </a:lnTo>
                    <a:cubicBezTo>
                      <a:pt x="18" y="69"/>
                      <a:pt x="27" y="77"/>
                      <a:pt x="45" y="77"/>
                    </a:cubicBezTo>
                    <a:lnTo>
                      <a:pt x="54" y="86"/>
                    </a:lnTo>
                    <a:cubicBezTo>
                      <a:pt x="80" y="166"/>
                      <a:pt x="107" y="255"/>
                      <a:pt x="116" y="335"/>
                    </a:cubicBezTo>
                    <a:cubicBezTo>
                      <a:pt x="134" y="415"/>
                      <a:pt x="143" y="504"/>
                      <a:pt x="134" y="584"/>
                    </a:cubicBezTo>
                    <a:cubicBezTo>
                      <a:pt x="134" y="593"/>
                      <a:pt x="143" y="610"/>
                      <a:pt x="151" y="610"/>
                    </a:cubicBezTo>
                    <a:cubicBezTo>
                      <a:pt x="156" y="613"/>
                      <a:pt x="160" y="614"/>
                      <a:pt x="164" y="614"/>
                    </a:cubicBezTo>
                    <a:cubicBezTo>
                      <a:pt x="174" y="614"/>
                      <a:pt x="180" y="606"/>
                      <a:pt x="187" y="593"/>
                    </a:cubicBezTo>
                    <a:cubicBezTo>
                      <a:pt x="187" y="504"/>
                      <a:pt x="178" y="415"/>
                      <a:pt x="160" y="326"/>
                    </a:cubicBezTo>
                    <a:cubicBezTo>
                      <a:pt x="143" y="246"/>
                      <a:pt x="116" y="157"/>
                      <a:pt x="80" y="77"/>
                    </a:cubicBezTo>
                    <a:lnTo>
                      <a:pt x="71" y="60"/>
                    </a:lnTo>
                    <a:cubicBezTo>
                      <a:pt x="80" y="51"/>
                      <a:pt x="80" y="42"/>
                      <a:pt x="71" y="33"/>
                    </a:cubicBezTo>
                    <a:lnTo>
                      <a:pt x="71" y="15"/>
                    </a:lnTo>
                    <a:cubicBezTo>
                      <a:pt x="66" y="5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5" name="Google Shape;13595;p25"/>
              <p:cNvSpPr/>
              <p:nvPr/>
            </p:nvSpPr>
            <p:spPr>
              <a:xfrm>
                <a:off x="5174100" y="1658150"/>
                <a:ext cx="113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0" extrusionOk="0">
                    <a:moveTo>
                      <a:pt x="423" y="0"/>
                    </a:moveTo>
                    <a:cubicBezTo>
                      <a:pt x="419" y="0"/>
                      <a:pt x="414" y="1"/>
                      <a:pt x="409" y="4"/>
                    </a:cubicBezTo>
                    <a:cubicBezTo>
                      <a:pt x="347" y="57"/>
                      <a:pt x="276" y="119"/>
                      <a:pt x="223" y="181"/>
                    </a:cubicBezTo>
                    <a:cubicBezTo>
                      <a:pt x="160" y="244"/>
                      <a:pt x="107" y="315"/>
                      <a:pt x="63" y="386"/>
                    </a:cubicBezTo>
                    <a:lnTo>
                      <a:pt x="54" y="403"/>
                    </a:lnTo>
                    <a:cubicBezTo>
                      <a:pt x="36" y="403"/>
                      <a:pt x="27" y="403"/>
                      <a:pt x="18" y="421"/>
                    </a:cubicBezTo>
                    <a:lnTo>
                      <a:pt x="9" y="430"/>
                    </a:lnTo>
                    <a:cubicBezTo>
                      <a:pt x="1" y="439"/>
                      <a:pt x="9" y="466"/>
                      <a:pt x="27" y="466"/>
                    </a:cubicBezTo>
                    <a:lnTo>
                      <a:pt x="36" y="466"/>
                    </a:lnTo>
                    <a:cubicBezTo>
                      <a:pt x="41" y="468"/>
                      <a:pt x="46" y="469"/>
                      <a:pt x="51" y="469"/>
                    </a:cubicBezTo>
                    <a:cubicBezTo>
                      <a:pt x="63" y="469"/>
                      <a:pt x="72" y="463"/>
                      <a:pt x="72" y="457"/>
                    </a:cubicBezTo>
                    <a:lnTo>
                      <a:pt x="72" y="448"/>
                    </a:lnTo>
                    <a:cubicBezTo>
                      <a:pt x="80" y="439"/>
                      <a:pt x="80" y="430"/>
                      <a:pt x="80" y="412"/>
                    </a:cubicBezTo>
                    <a:lnTo>
                      <a:pt x="89" y="403"/>
                    </a:lnTo>
                    <a:cubicBezTo>
                      <a:pt x="134" y="332"/>
                      <a:pt x="196" y="270"/>
                      <a:pt x="258" y="208"/>
                    </a:cubicBezTo>
                    <a:cubicBezTo>
                      <a:pt x="311" y="155"/>
                      <a:pt x="382" y="93"/>
                      <a:pt x="445" y="48"/>
                    </a:cubicBezTo>
                    <a:cubicBezTo>
                      <a:pt x="454" y="39"/>
                      <a:pt x="454" y="22"/>
                      <a:pt x="445" y="13"/>
                    </a:cubicBezTo>
                    <a:cubicBezTo>
                      <a:pt x="438" y="6"/>
                      <a:pt x="432" y="0"/>
                      <a:pt x="4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6" name="Google Shape;13596;p25"/>
              <p:cNvSpPr/>
              <p:nvPr/>
            </p:nvSpPr>
            <p:spPr>
              <a:xfrm>
                <a:off x="5190750" y="1656900"/>
                <a:ext cx="12475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99" extrusionOk="0">
                    <a:moveTo>
                      <a:pt x="463" y="1"/>
                    </a:moveTo>
                    <a:cubicBezTo>
                      <a:pt x="445" y="1"/>
                      <a:pt x="436" y="9"/>
                      <a:pt x="427" y="18"/>
                    </a:cubicBezTo>
                    <a:lnTo>
                      <a:pt x="409" y="18"/>
                    </a:lnTo>
                    <a:cubicBezTo>
                      <a:pt x="368" y="12"/>
                      <a:pt x="324" y="9"/>
                      <a:pt x="280" y="9"/>
                    </a:cubicBezTo>
                    <a:cubicBezTo>
                      <a:pt x="192" y="9"/>
                      <a:pt x="101" y="21"/>
                      <a:pt x="18" y="45"/>
                    </a:cubicBezTo>
                    <a:cubicBezTo>
                      <a:pt x="1" y="45"/>
                      <a:pt x="1" y="63"/>
                      <a:pt x="1" y="80"/>
                    </a:cubicBezTo>
                    <a:cubicBezTo>
                      <a:pt x="10" y="89"/>
                      <a:pt x="18" y="98"/>
                      <a:pt x="27" y="98"/>
                    </a:cubicBezTo>
                    <a:cubicBezTo>
                      <a:pt x="131" y="61"/>
                      <a:pt x="241" y="43"/>
                      <a:pt x="346" y="43"/>
                    </a:cubicBezTo>
                    <a:cubicBezTo>
                      <a:pt x="368" y="43"/>
                      <a:pt x="389" y="43"/>
                      <a:pt x="409" y="45"/>
                    </a:cubicBezTo>
                    <a:lnTo>
                      <a:pt x="427" y="45"/>
                    </a:lnTo>
                    <a:cubicBezTo>
                      <a:pt x="427" y="63"/>
                      <a:pt x="436" y="72"/>
                      <a:pt x="454" y="72"/>
                    </a:cubicBezTo>
                    <a:lnTo>
                      <a:pt x="463" y="72"/>
                    </a:lnTo>
                    <a:cubicBezTo>
                      <a:pt x="480" y="72"/>
                      <a:pt x="498" y="63"/>
                      <a:pt x="498" y="45"/>
                    </a:cubicBezTo>
                    <a:lnTo>
                      <a:pt x="498" y="36"/>
                    </a:lnTo>
                    <a:cubicBezTo>
                      <a:pt x="498" y="18"/>
                      <a:pt x="489" y="9"/>
                      <a:pt x="4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7" name="Google Shape;13597;p25"/>
              <p:cNvSpPr/>
              <p:nvPr/>
            </p:nvSpPr>
            <p:spPr>
              <a:xfrm>
                <a:off x="5188100" y="1659250"/>
                <a:ext cx="535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0" extrusionOk="0">
                    <a:moveTo>
                      <a:pt x="36" y="1"/>
                    </a:moveTo>
                    <a:cubicBezTo>
                      <a:pt x="30" y="1"/>
                      <a:pt x="22" y="7"/>
                      <a:pt x="9" y="13"/>
                    </a:cubicBezTo>
                    <a:cubicBezTo>
                      <a:pt x="0" y="22"/>
                      <a:pt x="0" y="40"/>
                      <a:pt x="0" y="40"/>
                    </a:cubicBezTo>
                    <a:cubicBezTo>
                      <a:pt x="71" y="102"/>
                      <a:pt x="116" y="182"/>
                      <a:pt x="151" y="271"/>
                    </a:cubicBezTo>
                    <a:lnTo>
                      <a:pt x="151" y="288"/>
                    </a:lnTo>
                    <a:cubicBezTo>
                      <a:pt x="142" y="297"/>
                      <a:pt x="133" y="306"/>
                      <a:pt x="133" y="324"/>
                    </a:cubicBezTo>
                    <a:lnTo>
                      <a:pt x="133" y="333"/>
                    </a:lnTo>
                    <a:cubicBezTo>
                      <a:pt x="142" y="351"/>
                      <a:pt x="160" y="359"/>
                      <a:pt x="169" y="359"/>
                    </a:cubicBezTo>
                    <a:lnTo>
                      <a:pt x="187" y="359"/>
                    </a:lnTo>
                    <a:cubicBezTo>
                      <a:pt x="195" y="351"/>
                      <a:pt x="213" y="333"/>
                      <a:pt x="204" y="315"/>
                    </a:cubicBezTo>
                    <a:lnTo>
                      <a:pt x="204" y="306"/>
                    </a:lnTo>
                    <a:cubicBezTo>
                      <a:pt x="204" y="288"/>
                      <a:pt x="187" y="280"/>
                      <a:pt x="178" y="280"/>
                    </a:cubicBezTo>
                    <a:lnTo>
                      <a:pt x="178" y="262"/>
                    </a:lnTo>
                    <a:cubicBezTo>
                      <a:pt x="151" y="164"/>
                      <a:pt x="107" y="75"/>
                      <a:pt x="45" y="4"/>
                    </a:cubicBezTo>
                    <a:cubicBezTo>
                      <a:pt x="42" y="2"/>
                      <a:pt x="39" y="1"/>
                      <a:pt x="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8" name="Google Shape;13598;p25"/>
              <p:cNvSpPr/>
              <p:nvPr/>
            </p:nvSpPr>
            <p:spPr>
              <a:xfrm>
                <a:off x="5186325" y="1662450"/>
                <a:ext cx="188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737" extrusionOk="0">
                    <a:moveTo>
                      <a:pt x="18" y="1"/>
                    </a:moveTo>
                    <a:cubicBezTo>
                      <a:pt x="9" y="1"/>
                      <a:pt x="0" y="36"/>
                      <a:pt x="9" y="80"/>
                    </a:cubicBezTo>
                    <a:cubicBezTo>
                      <a:pt x="9" y="80"/>
                      <a:pt x="9" y="107"/>
                      <a:pt x="27" y="160"/>
                    </a:cubicBezTo>
                    <a:cubicBezTo>
                      <a:pt x="36" y="205"/>
                      <a:pt x="44" y="276"/>
                      <a:pt x="71" y="356"/>
                    </a:cubicBezTo>
                    <a:cubicBezTo>
                      <a:pt x="178" y="747"/>
                      <a:pt x="338" y="1129"/>
                      <a:pt x="551" y="1475"/>
                    </a:cubicBezTo>
                    <a:cubicBezTo>
                      <a:pt x="595" y="1546"/>
                      <a:pt x="640" y="1608"/>
                      <a:pt x="666" y="1644"/>
                    </a:cubicBezTo>
                    <a:lnTo>
                      <a:pt x="684" y="1679"/>
                    </a:lnTo>
                    <a:cubicBezTo>
                      <a:pt x="675" y="1688"/>
                      <a:pt x="675" y="1697"/>
                      <a:pt x="684" y="1715"/>
                    </a:cubicBezTo>
                    <a:lnTo>
                      <a:pt x="693" y="1724"/>
                    </a:lnTo>
                    <a:cubicBezTo>
                      <a:pt x="699" y="1730"/>
                      <a:pt x="710" y="1736"/>
                      <a:pt x="722" y="1736"/>
                    </a:cubicBezTo>
                    <a:cubicBezTo>
                      <a:pt x="727" y="1736"/>
                      <a:pt x="732" y="1735"/>
                      <a:pt x="737" y="1732"/>
                    </a:cubicBezTo>
                    <a:lnTo>
                      <a:pt x="746" y="1724"/>
                    </a:lnTo>
                    <a:cubicBezTo>
                      <a:pt x="755" y="1715"/>
                      <a:pt x="755" y="1697"/>
                      <a:pt x="746" y="1679"/>
                    </a:cubicBezTo>
                    <a:lnTo>
                      <a:pt x="737" y="1670"/>
                    </a:lnTo>
                    <a:cubicBezTo>
                      <a:pt x="728" y="1661"/>
                      <a:pt x="719" y="1661"/>
                      <a:pt x="711" y="1661"/>
                    </a:cubicBezTo>
                    <a:lnTo>
                      <a:pt x="693" y="1635"/>
                    </a:lnTo>
                    <a:cubicBezTo>
                      <a:pt x="657" y="1590"/>
                      <a:pt x="622" y="1537"/>
                      <a:pt x="577" y="1466"/>
                    </a:cubicBezTo>
                    <a:cubicBezTo>
                      <a:pt x="533" y="1395"/>
                      <a:pt x="489" y="1306"/>
                      <a:pt x="444" y="1217"/>
                    </a:cubicBezTo>
                    <a:cubicBezTo>
                      <a:pt x="400" y="1120"/>
                      <a:pt x="346" y="1022"/>
                      <a:pt x="311" y="915"/>
                    </a:cubicBezTo>
                    <a:cubicBezTo>
                      <a:pt x="231" y="729"/>
                      <a:pt x="169" y="542"/>
                      <a:pt x="116" y="347"/>
                    </a:cubicBezTo>
                    <a:cubicBezTo>
                      <a:pt x="98" y="258"/>
                      <a:pt x="89" y="196"/>
                      <a:pt x="71" y="152"/>
                    </a:cubicBezTo>
                    <a:cubicBezTo>
                      <a:pt x="53" y="107"/>
                      <a:pt x="53" y="72"/>
                      <a:pt x="53" y="72"/>
                    </a:cubicBezTo>
                    <a:cubicBezTo>
                      <a:pt x="53" y="36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9" name="Google Shape;13599;p25"/>
              <p:cNvSpPr/>
              <p:nvPr/>
            </p:nvSpPr>
            <p:spPr>
              <a:xfrm>
                <a:off x="5152350" y="1656875"/>
                <a:ext cx="30650" cy="301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205" extrusionOk="0">
                    <a:moveTo>
                      <a:pt x="1205" y="1"/>
                    </a:moveTo>
                    <a:cubicBezTo>
                      <a:pt x="1190" y="1"/>
                      <a:pt x="1168" y="8"/>
                      <a:pt x="1146" y="19"/>
                    </a:cubicBezTo>
                    <a:cubicBezTo>
                      <a:pt x="1146" y="19"/>
                      <a:pt x="1119" y="28"/>
                      <a:pt x="1084" y="46"/>
                    </a:cubicBezTo>
                    <a:lnTo>
                      <a:pt x="1013" y="81"/>
                    </a:lnTo>
                    <a:lnTo>
                      <a:pt x="924" y="135"/>
                    </a:lnTo>
                    <a:cubicBezTo>
                      <a:pt x="675" y="295"/>
                      <a:pt x="462" y="490"/>
                      <a:pt x="293" y="721"/>
                    </a:cubicBezTo>
                    <a:cubicBezTo>
                      <a:pt x="240" y="792"/>
                      <a:pt x="187" y="863"/>
                      <a:pt x="142" y="943"/>
                    </a:cubicBezTo>
                    <a:cubicBezTo>
                      <a:pt x="107" y="1005"/>
                      <a:pt x="80" y="1058"/>
                      <a:pt x="62" y="1103"/>
                    </a:cubicBezTo>
                    <a:lnTo>
                      <a:pt x="45" y="1138"/>
                    </a:lnTo>
                    <a:cubicBezTo>
                      <a:pt x="27" y="1138"/>
                      <a:pt x="18" y="1138"/>
                      <a:pt x="9" y="1156"/>
                    </a:cubicBezTo>
                    <a:lnTo>
                      <a:pt x="9" y="1165"/>
                    </a:lnTo>
                    <a:cubicBezTo>
                      <a:pt x="0" y="1174"/>
                      <a:pt x="9" y="1201"/>
                      <a:pt x="18" y="1201"/>
                    </a:cubicBezTo>
                    <a:lnTo>
                      <a:pt x="27" y="1201"/>
                    </a:lnTo>
                    <a:cubicBezTo>
                      <a:pt x="32" y="1203"/>
                      <a:pt x="36" y="1204"/>
                      <a:pt x="41" y="1204"/>
                    </a:cubicBezTo>
                    <a:cubicBezTo>
                      <a:pt x="53" y="1204"/>
                      <a:pt x="65" y="1196"/>
                      <a:pt x="71" y="1183"/>
                    </a:cubicBezTo>
                    <a:lnTo>
                      <a:pt x="71" y="1174"/>
                    </a:lnTo>
                    <a:cubicBezTo>
                      <a:pt x="80" y="1165"/>
                      <a:pt x="71" y="1147"/>
                      <a:pt x="71" y="1138"/>
                    </a:cubicBezTo>
                    <a:lnTo>
                      <a:pt x="80" y="1112"/>
                    </a:lnTo>
                    <a:cubicBezTo>
                      <a:pt x="107" y="1067"/>
                      <a:pt x="133" y="1014"/>
                      <a:pt x="169" y="952"/>
                    </a:cubicBezTo>
                    <a:cubicBezTo>
                      <a:pt x="213" y="872"/>
                      <a:pt x="267" y="801"/>
                      <a:pt x="320" y="739"/>
                    </a:cubicBezTo>
                    <a:cubicBezTo>
                      <a:pt x="489" y="517"/>
                      <a:pt x="702" y="321"/>
                      <a:pt x="942" y="179"/>
                    </a:cubicBezTo>
                    <a:lnTo>
                      <a:pt x="1030" y="126"/>
                    </a:lnTo>
                    <a:lnTo>
                      <a:pt x="1101" y="90"/>
                    </a:lnTo>
                    <a:cubicBezTo>
                      <a:pt x="1119" y="81"/>
                      <a:pt x="1146" y="73"/>
                      <a:pt x="1164" y="64"/>
                    </a:cubicBezTo>
                    <a:cubicBezTo>
                      <a:pt x="1199" y="46"/>
                      <a:pt x="1226" y="19"/>
                      <a:pt x="1226" y="10"/>
                    </a:cubicBezTo>
                    <a:cubicBezTo>
                      <a:pt x="1222" y="4"/>
                      <a:pt x="1215" y="1"/>
                      <a:pt x="1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600" name="Google Shape;13600;p25"/>
          <p:cNvGrpSpPr/>
          <p:nvPr/>
        </p:nvGrpSpPr>
        <p:grpSpPr>
          <a:xfrm rot="128118" flipH="1">
            <a:off x="8340168" y="-187295"/>
            <a:ext cx="220554" cy="222330"/>
            <a:chOff x="5111275" y="1926900"/>
            <a:chExt cx="55525" cy="55975"/>
          </a:xfrm>
        </p:grpSpPr>
        <p:sp>
          <p:nvSpPr>
            <p:cNvPr id="13601" name="Google Shape;13601;p25"/>
            <p:cNvSpPr/>
            <p:nvPr/>
          </p:nvSpPr>
          <p:spPr>
            <a:xfrm>
              <a:off x="5111275" y="1926900"/>
              <a:ext cx="55525" cy="55975"/>
            </a:xfrm>
            <a:custGeom>
              <a:avLst/>
              <a:gdLst/>
              <a:ahLst/>
              <a:cxnLst/>
              <a:rect l="l" t="t" r="r" b="b"/>
              <a:pathLst>
                <a:path w="2221" h="2239" extrusionOk="0">
                  <a:moveTo>
                    <a:pt x="1332" y="1"/>
                  </a:moveTo>
                  <a:cubicBezTo>
                    <a:pt x="1252" y="1"/>
                    <a:pt x="1164" y="36"/>
                    <a:pt x="1110" y="98"/>
                  </a:cubicBezTo>
                  <a:lnTo>
                    <a:pt x="1030" y="205"/>
                  </a:lnTo>
                  <a:cubicBezTo>
                    <a:pt x="968" y="285"/>
                    <a:pt x="933" y="382"/>
                    <a:pt x="933" y="480"/>
                  </a:cubicBezTo>
                  <a:lnTo>
                    <a:pt x="933" y="622"/>
                  </a:lnTo>
                  <a:cubicBezTo>
                    <a:pt x="933" y="676"/>
                    <a:pt x="968" y="729"/>
                    <a:pt x="1013" y="747"/>
                  </a:cubicBezTo>
                  <a:cubicBezTo>
                    <a:pt x="1039" y="764"/>
                    <a:pt x="1057" y="791"/>
                    <a:pt x="1057" y="827"/>
                  </a:cubicBezTo>
                  <a:lnTo>
                    <a:pt x="1057" y="880"/>
                  </a:lnTo>
                  <a:cubicBezTo>
                    <a:pt x="1057" y="898"/>
                    <a:pt x="1048" y="915"/>
                    <a:pt x="1030" y="924"/>
                  </a:cubicBezTo>
                  <a:lnTo>
                    <a:pt x="977" y="942"/>
                  </a:lnTo>
                  <a:cubicBezTo>
                    <a:pt x="970" y="944"/>
                    <a:pt x="963" y="946"/>
                    <a:pt x="958" y="946"/>
                  </a:cubicBezTo>
                  <a:cubicBezTo>
                    <a:pt x="941" y="946"/>
                    <a:pt x="930" y="937"/>
                    <a:pt x="924" y="924"/>
                  </a:cubicBezTo>
                  <a:lnTo>
                    <a:pt x="897" y="880"/>
                  </a:lnTo>
                  <a:cubicBezTo>
                    <a:pt x="879" y="853"/>
                    <a:pt x="879" y="818"/>
                    <a:pt x="897" y="791"/>
                  </a:cubicBezTo>
                  <a:cubicBezTo>
                    <a:pt x="924" y="747"/>
                    <a:pt x="924" y="684"/>
                    <a:pt x="897" y="640"/>
                  </a:cubicBezTo>
                  <a:lnTo>
                    <a:pt x="826" y="516"/>
                  </a:lnTo>
                  <a:cubicBezTo>
                    <a:pt x="773" y="436"/>
                    <a:pt x="693" y="365"/>
                    <a:pt x="604" y="329"/>
                  </a:cubicBezTo>
                  <a:lnTo>
                    <a:pt x="480" y="285"/>
                  </a:lnTo>
                  <a:cubicBezTo>
                    <a:pt x="451" y="275"/>
                    <a:pt x="421" y="270"/>
                    <a:pt x="391" y="270"/>
                  </a:cubicBezTo>
                  <a:cubicBezTo>
                    <a:pt x="338" y="270"/>
                    <a:pt x="285" y="286"/>
                    <a:pt x="240" y="320"/>
                  </a:cubicBezTo>
                  <a:lnTo>
                    <a:pt x="222" y="329"/>
                  </a:lnTo>
                  <a:cubicBezTo>
                    <a:pt x="204" y="347"/>
                    <a:pt x="187" y="356"/>
                    <a:pt x="178" y="374"/>
                  </a:cubicBezTo>
                  <a:cubicBezTo>
                    <a:pt x="160" y="391"/>
                    <a:pt x="151" y="409"/>
                    <a:pt x="142" y="427"/>
                  </a:cubicBezTo>
                  <a:lnTo>
                    <a:pt x="124" y="445"/>
                  </a:lnTo>
                  <a:cubicBezTo>
                    <a:pt x="89" y="516"/>
                    <a:pt x="80" y="605"/>
                    <a:pt x="116" y="684"/>
                  </a:cubicBezTo>
                  <a:lnTo>
                    <a:pt x="178" y="800"/>
                  </a:lnTo>
                  <a:cubicBezTo>
                    <a:pt x="222" y="889"/>
                    <a:pt x="293" y="969"/>
                    <a:pt x="391" y="1004"/>
                  </a:cubicBezTo>
                  <a:lnTo>
                    <a:pt x="515" y="1066"/>
                  </a:lnTo>
                  <a:cubicBezTo>
                    <a:pt x="534" y="1078"/>
                    <a:pt x="555" y="1082"/>
                    <a:pt x="577" y="1082"/>
                  </a:cubicBezTo>
                  <a:cubicBezTo>
                    <a:pt x="607" y="1082"/>
                    <a:pt x="637" y="1073"/>
                    <a:pt x="657" y="1057"/>
                  </a:cubicBezTo>
                  <a:cubicBezTo>
                    <a:pt x="674" y="1047"/>
                    <a:pt x="694" y="1039"/>
                    <a:pt x="715" y="1039"/>
                  </a:cubicBezTo>
                  <a:cubicBezTo>
                    <a:pt x="728" y="1039"/>
                    <a:pt x="741" y="1042"/>
                    <a:pt x="755" y="1049"/>
                  </a:cubicBezTo>
                  <a:lnTo>
                    <a:pt x="799" y="1066"/>
                  </a:lnTo>
                  <a:cubicBezTo>
                    <a:pt x="817" y="1075"/>
                    <a:pt x="826" y="1093"/>
                    <a:pt x="826" y="1111"/>
                  </a:cubicBezTo>
                  <a:lnTo>
                    <a:pt x="826" y="1129"/>
                  </a:lnTo>
                  <a:cubicBezTo>
                    <a:pt x="826" y="1146"/>
                    <a:pt x="808" y="1164"/>
                    <a:pt x="791" y="1164"/>
                  </a:cubicBezTo>
                  <a:lnTo>
                    <a:pt x="737" y="1182"/>
                  </a:lnTo>
                  <a:cubicBezTo>
                    <a:pt x="731" y="1184"/>
                    <a:pt x="723" y="1185"/>
                    <a:pt x="716" y="1185"/>
                  </a:cubicBezTo>
                  <a:cubicBezTo>
                    <a:pt x="693" y="1185"/>
                    <a:pt x="668" y="1175"/>
                    <a:pt x="648" y="1155"/>
                  </a:cubicBezTo>
                  <a:cubicBezTo>
                    <a:pt x="621" y="1128"/>
                    <a:pt x="584" y="1116"/>
                    <a:pt x="544" y="1116"/>
                  </a:cubicBezTo>
                  <a:cubicBezTo>
                    <a:pt x="531" y="1116"/>
                    <a:pt x="519" y="1118"/>
                    <a:pt x="506" y="1120"/>
                  </a:cubicBezTo>
                  <a:lnTo>
                    <a:pt x="373" y="1155"/>
                  </a:lnTo>
                  <a:cubicBezTo>
                    <a:pt x="275" y="1191"/>
                    <a:pt x="195" y="1244"/>
                    <a:pt x="133" y="1333"/>
                  </a:cubicBezTo>
                  <a:lnTo>
                    <a:pt x="62" y="1439"/>
                  </a:lnTo>
                  <a:cubicBezTo>
                    <a:pt x="9" y="1510"/>
                    <a:pt x="0" y="1599"/>
                    <a:pt x="27" y="1679"/>
                  </a:cubicBezTo>
                  <a:lnTo>
                    <a:pt x="36" y="1697"/>
                  </a:lnTo>
                  <a:cubicBezTo>
                    <a:pt x="44" y="1724"/>
                    <a:pt x="53" y="1741"/>
                    <a:pt x="62" y="1759"/>
                  </a:cubicBezTo>
                  <a:cubicBezTo>
                    <a:pt x="71" y="1777"/>
                    <a:pt x="89" y="1795"/>
                    <a:pt x="107" y="1804"/>
                  </a:cubicBezTo>
                  <a:lnTo>
                    <a:pt x="116" y="1821"/>
                  </a:lnTo>
                  <a:cubicBezTo>
                    <a:pt x="165" y="1871"/>
                    <a:pt x="231" y="1898"/>
                    <a:pt x="297" y="1898"/>
                  </a:cubicBezTo>
                  <a:cubicBezTo>
                    <a:pt x="313" y="1898"/>
                    <a:pt x="330" y="1896"/>
                    <a:pt x="346" y="1892"/>
                  </a:cubicBezTo>
                  <a:lnTo>
                    <a:pt x="480" y="1866"/>
                  </a:lnTo>
                  <a:cubicBezTo>
                    <a:pt x="577" y="1848"/>
                    <a:pt x="666" y="1795"/>
                    <a:pt x="728" y="1724"/>
                  </a:cubicBezTo>
                  <a:lnTo>
                    <a:pt x="826" y="1608"/>
                  </a:lnTo>
                  <a:cubicBezTo>
                    <a:pt x="853" y="1564"/>
                    <a:pt x="862" y="1510"/>
                    <a:pt x="853" y="1466"/>
                  </a:cubicBezTo>
                  <a:cubicBezTo>
                    <a:pt x="835" y="1431"/>
                    <a:pt x="844" y="1395"/>
                    <a:pt x="862" y="1368"/>
                  </a:cubicBezTo>
                  <a:lnTo>
                    <a:pt x="906" y="1324"/>
                  </a:lnTo>
                  <a:cubicBezTo>
                    <a:pt x="915" y="1315"/>
                    <a:pt x="924" y="1306"/>
                    <a:pt x="941" y="1306"/>
                  </a:cubicBezTo>
                  <a:lnTo>
                    <a:pt x="977" y="1306"/>
                  </a:lnTo>
                  <a:cubicBezTo>
                    <a:pt x="1004" y="1306"/>
                    <a:pt x="1021" y="1333"/>
                    <a:pt x="1021" y="1359"/>
                  </a:cubicBezTo>
                  <a:lnTo>
                    <a:pt x="1021" y="1395"/>
                  </a:lnTo>
                  <a:cubicBezTo>
                    <a:pt x="1013" y="1431"/>
                    <a:pt x="995" y="1457"/>
                    <a:pt x="968" y="1475"/>
                  </a:cubicBezTo>
                  <a:cubicBezTo>
                    <a:pt x="924" y="1493"/>
                    <a:pt x="888" y="1537"/>
                    <a:pt x="888" y="1590"/>
                  </a:cubicBezTo>
                  <a:lnTo>
                    <a:pt x="879" y="1733"/>
                  </a:lnTo>
                  <a:cubicBezTo>
                    <a:pt x="870" y="1839"/>
                    <a:pt x="897" y="1937"/>
                    <a:pt x="959" y="2017"/>
                  </a:cubicBezTo>
                  <a:lnTo>
                    <a:pt x="1030" y="2132"/>
                  </a:lnTo>
                  <a:cubicBezTo>
                    <a:pt x="1084" y="2203"/>
                    <a:pt x="1164" y="2239"/>
                    <a:pt x="1252" y="2239"/>
                  </a:cubicBezTo>
                  <a:lnTo>
                    <a:pt x="1270" y="2239"/>
                  </a:lnTo>
                  <a:cubicBezTo>
                    <a:pt x="1297" y="2239"/>
                    <a:pt x="1315" y="2239"/>
                    <a:pt x="1332" y="2230"/>
                  </a:cubicBezTo>
                  <a:cubicBezTo>
                    <a:pt x="1359" y="2230"/>
                    <a:pt x="1377" y="2221"/>
                    <a:pt x="1394" y="2212"/>
                  </a:cubicBezTo>
                  <a:lnTo>
                    <a:pt x="1412" y="2203"/>
                  </a:lnTo>
                  <a:cubicBezTo>
                    <a:pt x="1492" y="2168"/>
                    <a:pt x="1545" y="2088"/>
                    <a:pt x="1554" y="2008"/>
                  </a:cubicBezTo>
                  <a:lnTo>
                    <a:pt x="1581" y="1875"/>
                  </a:lnTo>
                  <a:cubicBezTo>
                    <a:pt x="1590" y="1777"/>
                    <a:pt x="1572" y="1679"/>
                    <a:pt x="1519" y="1590"/>
                  </a:cubicBezTo>
                  <a:lnTo>
                    <a:pt x="1448" y="1466"/>
                  </a:lnTo>
                  <a:cubicBezTo>
                    <a:pt x="1421" y="1422"/>
                    <a:pt x="1377" y="1395"/>
                    <a:pt x="1323" y="1395"/>
                  </a:cubicBezTo>
                  <a:cubicBezTo>
                    <a:pt x="1288" y="1395"/>
                    <a:pt x="1261" y="1377"/>
                    <a:pt x="1243" y="1351"/>
                  </a:cubicBezTo>
                  <a:lnTo>
                    <a:pt x="1217" y="1306"/>
                  </a:lnTo>
                  <a:cubicBezTo>
                    <a:pt x="1199" y="1288"/>
                    <a:pt x="1199" y="1271"/>
                    <a:pt x="1217" y="1253"/>
                  </a:cubicBezTo>
                  <a:lnTo>
                    <a:pt x="1235" y="1226"/>
                  </a:lnTo>
                  <a:cubicBezTo>
                    <a:pt x="1241" y="1213"/>
                    <a:pt x="1257" y="1205"/>
                    <a:pt x="1272" y="1205"/>
                  </a:cubicBezTo>
                  <a:cubicBezTo>
                    <a:pt x="1278" y="1205"/>
                    <a:pt x="1283" y="1206"/>
                    <a:pt x="1288" y="1208"/>
                  </a:cubicBezTo>
                  <a:lnTo>
                    <a:pt x="1332" y="1226"/>
                  </a:lnTo>
                  <a:cubicBezTo>
                    <a:pt x="1368" y="1244"/>
                    <a:pt x="1386" y="1271"/>
                    <a:pt x="1394" y="1297"/>
                  </a:cubicBezTo>
                  <a:cubicBezTo>
                    <a:pt x="1403" y="1351"/>
                    <a:pt x="1430" y="1395"/>
                    <a:pt x="1483" y="1413"/>
                  </a:cubicBezTo>
                  <a:lnTo>
                    <a:pt x="1617" y="1466"/>
                  </a:lnTo>
                  <a:cubicBezTo>
                    <a:pt x="1664" y="1485"/>
                    <a:pt x="1717" y="1494"/>
                    <a:pt x="1770" y="1494"/>
                  </a:cubicBezTo>
                  <a:cubicBezTo>
                    <a:pt x="1817" y="1494"/>
                    <a:pt x="1864" y="1487"/>
                    <a:pt x="1910" y="1475"/>
                  </a:cubicBezTo>
                  <a:lnTo>
                    <a:pt x="2034" y="1431"/>
                  </a:lnTo>
                  <a:cubicBezTo>
                    <a:pt x="2114" y="1404"/>
                    <a:pt x="2176" y="1342"/>
                    <a:pt x="2203" y="1262"/>
                  </a:cubicBezTo>
                  <a:lnTo>
                    <a:pt x="2212" y="1244"/>
                  </a:lnTo>
                  <a:cubicBezTo>
                    <a:pt x="2212" y="1217"/>
                    <a:pt x="2220" y="1200"/>
                    <a:pt x="2220" y="1173"/>
                  </a:cubicBezTo>
                  <a:cubicBezTo>
                    <a:pt x="2220" y="1155"/>
                    <a:pt x="2220" y="1137"/>
                    <a:pt x="2220" y="1111"/>
                  </a:cubicBezTo>
                  <a:lnTo>
                    <a:pt x="2220" y="1093"/>
                  </a:lnTo>
                  <a:cubicBezTo>
                    <a:pt x="2203" y="1004"/>
                    <a:pt x="2149" y="933"/>
                    <a:pt x="2078" y="898"/>
                  </a:cubicBezTo>
                  <a:lnTo>
                    <a:pt x="1963" y="835"/>
                  </a:lnTo>
                  <a:cubicBezTo>
                    <a:pt x="1902" y="808"/>
                    <a:pt x="1841" y="794"/>
                    <a:pt x="1780" y="794"/>
                  </a:cubicBezTo>
                  <a:cubicBezTo>
                    <a:pt x="1743" y="794"/>
                    <a:pt x="1706" y="799"/>
                    <a:pt x="1670" y="809"/>
                  </a:cubicBezTo>
                  <a:lnTo>
                    <a:pt x="1528" y="835"/>
                  </a:lnTo>
                  <a:cubicBezTo>
                    <a:pt x="1474" y="844"/>
                    <a:pt x="1430" y="880"/>
                    <a:pt x="1421" y="933"/>
                  </a:cubicBezTo>
                  <a:cubicBezTo>
                    <a:pt x="1403" y="969"/>
                    <a:pt x="1386" y="986"/>
                    <a:pt x="1350" y="995"/>
                  </a:cubicBezTo>
                  <a:lnTo>
                    <a:pt x="1297" y="1004"/>
                  </a:lnTo>
                  <a:cubicBezTo>
                    <a:pt x="1290" y="1007"/>
                    <a:pt x="1283" y="1008"/>
                    <a:pt x="1277" y="1008"/>
                  </a:cubicBezTo>
                  <a:cubicBezTo>
                    <a:pt x="1261" y="1008"/>
                    <a:pt x="1250" y="999"/>
                    <a:pt x="1243" y="986"/>
                  </a:cubicBezTo>
                  <a:cubicBezTo>
                    <a:pt x="1235" y="969"/>
                    <a:pt x="1235" y="951"/>
                    <a:pt x="1243" y="942"/>
                  </a:cubicBezTo>
                  <a:lnTo>
                    <a:pt x="1279" y="889"/>
                  </a:lnTo>
                  <a:cubicBezTo>
                    <a:pt x="1294" y="867"/>
                    <a:pt x="1314" y="851"/>
                    <a:pt x="1341" y="851"/>
                  </a:cubicBezTo>
                  <a:cubicBezTo>
                    <a:pt x="1347" y="851"/>
                    <a:pt x="1353" y="852"/>
                    <a:pt x="1359" y="853"/>
                  </a:cubicBezTo>
                  <a:cubicBezTo>
                    <a:pt x="1412" y="853"/>
                    <a:pt x="1466" y="827"/>
                    <a:pt x="1492" y="782"/>
                  </a:cubicBezTo>
                  <a:lnTo>
                    <a:pt x="1572" y="667"/>
                  </a:lnTo>
                  <a:cubicBezTo>
                    <a:pt x="1625" y="587"/>
                    <a:pt x="1652" y="480"/>
                    <a:pt x="1643" y="382"/>
                  </a:cubicBezTo>
                  <a:lnTo>
                    <a:pt x="1625" y="249"/>
                  </a:lnTo>
                  <a:cubicBezTo>
                    <a:pt x="1617" y="169"/>
                    <a:pt x="1572" y="89"/>
                    <a:pt x="1501" y="54"/>
                  </a:cubicBezTo>
                  <a:lnTo>
                    <a:pt x="1483" y="36"/>
                  </a:lnTo>
                  <a:cubicBezTo>
                    <a:pt x="1457" y="27"/>
                    <a:pt x="1439" y="18"/>
                    <a:pt x="1421" y="18"/>
                  </a:cubicBezTo>
                  <a:cubicBezTo>
                    <a:pt x="1403" y="9"/>
                    <a:pt x="1377" y="9"/>
                    <a:pt x="1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602" name="Google Shape;13602;p25"/>
            <p:cNvGrpSpPr/>
            <p:nvPr/>
          </p:nvGrpSpPr>
          <p:grpSpPr>
            <a:xfrm>
              <a:off x="5128800" y="1939125"/>
              <a:ext cx="24225" cy="32650"/>
              <a:chOff x="5128800" y="1939125"/>
              <a:chExt cx="24225" cy="32650"/>
            </a:xfrm>
          </p:grpSpPr>
          <p:sp>
            <p:nvSpPr>
              <p:cNvPr id="13603" name="Google Shape;13603;p25"/>
              <p:cNvSpPr/>
              <p:nvPr/>
            </p:nvSpPr>
            <p:spPr>
              <a:xfrm>
                <a:off x="5134350" y="1952000"/>
                <a:ext cx="7125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41" extrusionOk="0">
                    <a:moveTo>
                      <a:pt x="267" y="116"/>
                    </a:moveTo>
                    <a:cubicBezTo>
                      <a:pt x="249" y="125"/>
                      <a:pt x="241" y="133"/>
                      <a:pt x="223" y="151"/>
                    </a:cubicBezTo>
                    <a:lnTo>
                      <a:pt x="205" y="187"/>
                    </a:lnTo>
                    <a:cubicBezTo>
                      <a:pt x="196" y="196"/>
                      <a:pt x="187" y="204"/>
                      <a:pt x="187" y="213"/>
                    </a:cubicBezTo>
                    <a:cubicBezTo>
                      <a:pt x="178" y="231"/>
                      <a:pt x="161" y="240"/>
                      <a:pt x="143" y="231"/>
                    </a:cubicBezTo>
                    <a:cubicBezTo>
                      <a:pt x="125" y="213"/>
                      <a:pt x="98" y="204"/>
                      <a:pt x="72" y="204"/>
                    </a:cubicBezTo>
                    <a:lnTo>
                      <a:pt x="36" y="204"/>
                    </a:lnTo>
                    <a:lnTo>
                      <a:pt x="36" y="204"/>
                    </a:lnTo>
                    <a:cubicBezTo>
                      <a:pt x="18" y="196"/>
                      <a:pt x="1" y="178"/>
                      <a:pt x="10" y="169"/>
                    </a:cubicBezTo>
                    <a:cubicBezTo>
                      <a:pt x="10" y="160"/>
                      <a:pt x="10" y="151"/>
                      <a:pt x="10" y="142"/>
                    </a:cubicBezTo>
                    <a:lnTo>
                      <a:pt x="10" y="125"/>
                    </a:lnTo>
                    <a:cubicBezTo>
                      <a:pt x="10" y="107"/>
                      <a:pt x="10" y="98"/>
                      <a:pt x="10" y="80"/>
                    </a:cubicBezTo>
                    <a:cubicBezTo>
                      <a:pt x="10" y="62"/>
                      <a:pt x="18" y="53"/>
                      <a:pt x="36" y="53"/>
                    </a:cubicBezTo>
                    <a:cubicBezTo>
                      <a:pt x="54" y="53"/>
                      <a:pt x="72" y="53"/>
                      <a:pt x="90" y="45"/>
                    </a:cubicBezTo>
                    <a:lnTo>
                      <a:pt x="152" y="27"/>
                    </a:lnTo>
                    <a:lnTo>
                      <a:pt x="169" y="18"/>
                    </a:lnTo>
                    <a:lnTo>
                      <a:pt x="187" y="9"/>
                    </a:lnTo>
                    <a:cubicBezTo>
                      <a:pt x="196" y="0"/>
                      <a:pt x="214" y="0"/>
                      <a:pt x="223" y="18"/>
                    </a:cubicBezTo>
                    <a:cubicBezTo>
                      <a:pt x="223" y="27"/>
                      <a:pt x="232" y="36"/>
                      <a:pt x="232" y="36"/>
                    </a:cubicBezTo>
                    <a:cubicBezTo>
                      <a:pt x="241" y="53"/>
                      <a:pt x="258" y="71"/>
                      <a:pt x="267" y="89"/>
                    </a:cubicBezTo>
                    <a:cubicBezTo>
                      <a:pt x="285" y="89"/>
                      <a:pt x="285" y="107"/>
                      <a:pt x="267" y="1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4" name="Google Shape;13604;p25"/>
              <p:cNvSpPr/>
              <p:nvPr/>
            </p:nvSpPr>
            <p:spPr>
              <a:xfrm>
                <a:off x="5131250" y="1949325"/>
                <a:ext cx="5950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9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cubicBezTo>
                      <a:pt x="98" y="72"/>
                      <a:pt x="160" y="134"/>
                      <a:pt x="214" y="205"/>
                    </a:cubicBezTo>
                    <a:cubicBezTo>
                      <a:pt x="216" y="207"/>
                      <a:pt x="219" y="208"/>
                      <a:pt x="222" y="208"/>
                    </a:cubicBezTo>
                    <a:cubicBezTo>
                      <a:pt x="230" y="208"/>
                      <a:pt x="238" y="200"/>
                      <a:pt x="231" y="187"/>
                    </a:cubicBezTo>
                    <a:cubicBezTo>
                      <a:pt x="178" y="125"/>
                      <a:pt x="107" y="63"/>
                      <a:pt x="36" y="18"/>
                    </a:cubicBezTo>
                    <a:lnTo>
                      <a:pt x="27" y="18"/>
                    </a:lnTo>
                    <a:cubicBezTo>
                      <a:pt x="27" y="10"/>
                      <a:pt x="27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5" name="Google Shape;13605;p25"/>
              <p:cNvSpPr/>
              <p:nvPr/>
            </p:nvSpPr>
            <p:spPr>
              <a:xfrm>
                <a:off x="5131025" y="1952650"/>
                <a:ext cx="4475" cy="17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70" extrusionOk="0">
                    <a:moveTo>
                      <a:pt x="27" y="10"/>
                    </a:moveTo>
                    <a:cubicBezTo>
                      <a:pt x="30" y="10"/>
                      <a:pt x="33" y="10"/>
                      <a:pt x="37" y="10"/>
                    </a:cubicBezTo>
                    <a:lnTo>
                      <a:pt x="37" y="10"/>
                    </a:lnTo>
                    <a:cubicBezTo>
                      <a:pt x="36" y="10"/>
                      <a:pt x="36" y="10"/>
                      <a:pt x="36" y="10"/>
                    </a:cubicBezTo>
                    <a:close/>
                    <a:moveTo>
                      <a:pt x="9" y="1"/>
                    </a:moveTo>
                    <a:cubicBezTo>
                      <a:pt x="1" y="1"/>
                      <a:pt x="1" y="10"/>
                      <a:pt x="1" y="10"/>
                    </a:cubicBezTo>
                    <a:cubicBezTo>
                      <a:pt x="1" y="19"/>
                      <a:pt x="9" y="27"/>
                      <a:pt x="18" y="27"/>
                    </a:cubicBezTo>
                    <a:cubicBezTo>
                      <a:pt x="18" y="19"/>
                      <a:pt x="27" y="19"/>
                      <a:pt x="27" y="10"/>
                    </a:cubicBezTo>
                    <a:lnTo>
                      <a:pt x="18" y="10"/>
                    </a:lnTo>
                    <a:cubicBezTo>
                      <a:pt x="18" y="1"/>
                      <a:pt x="18" y="1"/>
                      <a:pt x="9" y="1"/>
                    </a:cubicBezTo>
                    <a:close/>
                    <a:moveTo>
                      <a:pt x="37" y="10"/>
                    </a:moveTo>
                    <a:cubicBezTo>
                      <a:pt x="81" y="19"/>
                      <a:pt x="125" y="36"/>
                      <a:pt x="169" y="63"/>
                    </a:cubicBezTo>
                    <a:cubicBezTo>
                      <a:pt x="169" y="67"/>
                      <a:pt x="171" y="70"/>
                      <a:pt x="174" y="70"/>
                    </a:cubicBezTo>
                    <a:cubicBezTo>
                      <a:pt x="176" y="70"/>
                      <a:pt x="178" y="67"/>
                      <a:pt x="178" y="63"/>
                    </a:cubicBezTo>
                    <a:lnTo>
                      <a:pt x="178" y="54"/>
                    </a:lnTo>
                    <a:cubicBezTo>
                      <a:pt x="136" y="21"/>
                      <a:pt x="87" y="11"/>
                      <a:pt x="37" y="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6" name="Google Shape;13606;p25"/>
              <p:cNvSpPr/>
              <p:nvPr/>
            </p:nvSpPr>
            <p:spPr>
              <a:xfrm>
                <a:off x="5128800" y="1954650"/>
                <a:ext cx="670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6" extrusionOk="0">
                    <a:moveTo>
                      <a:pt x="249" y="1"/>
                    </a:moveTo>
                    <a:cubicBezTo>
                      <a:pt x="169" y="54"/>
                      <a:pt x="98" y="116"/>
                      <a:pt x="27" y="178"/>
                    </a:cubicBezTo>
                    <a:lnTo>
                      <a:pt x="36" y="178"/>
                    </a:lnTo>
                    <a:cubicBezTo>
                      <a:pt x="107" y="125"/>
                      <a:pt x="187" y="72"/>
                      <a:pt x="267" y="19"/>
                    </a:cubicBezTo>
                    <a:cubicBezTo>
                      <a:pt x="267" y="19"/>
                      <a:pt x="267" y="10"/>
                      <a:pt x="267" y="1"/>
                    </a:cubicBezTo>
                    <a:close/>
                    <a:moveTo>
                      <a:pt x="10" y="178"/>
                    </a:moveTo>
                    <a:cubicBezTo>
                      <a:pt x="1" y="187"/>
                      <a:pt x="1" y="196"/>
                      <a:pt x="10" y="205"/>
                    </a:cubicBezTo>
                    <a:lnTo>
                      <a:pt x="27" y="205"/>
                    </a:lnTo>
                    <a:cubicBezTo>
                      <a:pt x="36" y="196"/>
                      <a:pt x="36" y="187"/>
                      <a:pt x="27" y="17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7" name="Google Shape;13607;p25"/>
              <p:cNvSpPr/>
              <p:nvPr/>
            </p:nvSpPr>
            <p:spPr>
              <a:xfrm>
                <a:off x="5138350" y="1939125"/>
                <a:ext cx="2475" cy="140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2" extrusionOk="0">
                    <a:moveTo>
                      <a:pt x="89" y="0"/>
                    </a:moveTo>
                    <a:cubicBezTo>
                      <a:pt x="81" y="0"/>
                      <a:pt x="81" y="0"/>
                      <a:pt x="81" y="9"/>
                    </a:cubicBezTo>
                    <a:cubicBezTo>
                      <a:pt x="81" y="9"/>
                      <a:pt x="81" y="18"/>
                      <a:pt x="81" y="18"/>
                    </a:cubicBezTo>
                    <a:lnTo>
                      <a:pt x="72" y="9"/>
                    </a:lnTo>
                    <a:lnTo>
                      <a:pt x="72" y="18"/>
                    </a:lnTo>
                    <a:lnTo>
                      <a:pt x="72" y="27"/>
                    </a:lnTo>
                    <a:cubicBezTo>
                      <a:pt x="72" y="27"/>
                      <a:pt x="72" y="27"/>
                      <a:pt x="81" y="36"/>
                    </a:cubicBezTo>
                    <a:lnTo>
                      <a:pt x="81" y="44"/>
                    </a:lnTo>
                    <a:lnTo>
                      <a:pt x="81" y="107"/>
                    </a:lnTo>
                    <a:cubicBezTo>
                      <a:pt x="81" y="222"/>
                      <a:pt x="63" y="346"/>
                      <a:pt x="27" y="462"/>
                    </a:cubicBezTo>
                    <a:cubicBezTo>
                      <a:pt x="18" y="506"/>
                      <a:pt x="9" y="524"/>
                      <a:pt x="1" y="533"/>
                    </a:cubicBezTo>
                    <a:cubicBezTo>
                      <a:pt x="1" y="551"/>
                      <a:pt x="1" y="560"/>
                      <a:pt x="1" y="560"/>
                    </a:cubicBezTo>
                    <a:cubicBezTo>
                      <a:pt x="2" y="561"/>
                      <a:pt x="3" y="561"/>
                      <a:pt x="4" y="561"/>
                    </a:cubicBezTo>
                    <a:cubicBezTo>
                      <a:pt x="12" y="561"/>
                      <a:pt x="18" y="542"/>
                      <a:pt x="18" y="542"/>
                    </a:cubicBezTo>
                    <a:cubicBezTo>
                      <a:pt x="18" y="542"/>
                      <a:pt x="36" y="515"/>
                      <a:pt x="45" y="462"/>
                    </a:cubicBezTo>
                    <a:cubicBezTo>
                      <a:pt x="63" y="409"/>
                      <a:pt x="72" y="346"/>
                      <a:pt x="81" y="284"/>
                    </a:cubicBezTo>
                    <a:cubicBezTo>
                      <a:pt x="89" y="222"/>
                      <a:pt x="89" y="169"/>
                      <a:pt x="89" y="107"/>
                    </a:cubicBezTo>
                    <a:lnTo>
                      <a:pt x="89" y="44"/>
                    </a:lnTo>
                    <a:lnTo>
                      <a:pt x="89" y="27"/>
                    </a:lnTo>
                    <a:cubicBezTo>
                      <a:pt x="89" y="27"/>
                      <a:pt x="98" y="27"/>
                      <a:pt x="98" y="18"/>
                    </a:cubicBezTo>
                    <a:cubicBezTo>
                      <a:pt x="98" y="18"/>
                      <a:pt x="98" y="9"/>
                      <a:pt x="98" y="9"/>
                    </a:cubicBezTo>
                    <a:lnTo>
                      <a:pt x="8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8" name="Google Shape;13608;p25"/>
              <p:cNvSpPr/>
              <p:nvPr/>
            </p:nvSpPr>
            <p:spPr>
              <a:xfrm>
                <a:off x="5138350" y="1947550"/>
                <a:ext cx="757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76" extrusionOk="0">
                    <a:moveTo>
                      <a:pt x="276" y="1"/>
                    </a:moveTo>
                    <a:cubicBezTo>
                      <a:pt x="276" y="1"/>
                      <a:pt x="276" y="9"/>
                      <a:pt x="276" y="9"/>
                    </a:cubicBezTo>
                    <a:lnTo>
                      <a:pt x="267" y="18"/>
                    </a:lnTo>
                    <a:lnTo>
                      <a:pt x="232" y="45"/>
                    </a:lnTo>
                    <a:cubicBezTo>
                      <a:pt x="205" y="63"/>
                      <a:pt x="169" y="89"/>
                      <a:pt x="134" y="125"/>
                    </a:cubicBezTo>
                    <a:cubicBezTo>
                      <a:pt x="98" y="152"/>
                      <a:pt x="72" y="187"/>
                      <a:pt x="45" y="214"/>
                    </a:cubicBezTo>
                    <a:cubicBezTo>
                      <a:pt x="27" y="240"/>
                      <a:pt x="9" y="258"/>
                      <a:pt x="9" y="258"/>
                    </a:cubicBezTo>
                    <a:cubicBezTo>
                      <a:pt x="1" y="258"/>
                      <a:pt x="1" y="267"/>
                      <a:pt x="9" y="276"/>
                    </a:cubicBezTo>
                    <a:cubicBezTo>
                      <a:pt x="9" y="276"/>
                      <a:pt x="27" y="267"/>
                      <a:pt x="27" y="267"/>
                    </a:cubicBezTo>
                    <a:cubicBezTo>
                      <a:pt x="27" y="267"/>
                      <a:pt x="45" y="249"/>
                      <a:pt x="63" y="223"/>
                    </a:cubicBezTo>
                    <a:cubicBezTo>
                      <a:pt x="89" y="196"/>
                      <a:pt x="116" y="160"/>
                      <a:pt x="152" y="134"/>
                    </a:cubicBezTo>
                    <a:cubicBezTo>
                      <a:pt x="178" y="107"/>
                      <a:pt x="205" y="81"/>
                      <a:pt x="240" y="54"/>
                    </a:cubicBezTo>
                    <a:lnTo>
                      <a:pt x="267" y="27"/>
                    </a:lnTo>
                    <a:lnTo>
                      <a:pt x="285" y="18"/>
                    </a:lnTo>
                    <a:cubicBezTo>
                      <a:pt x="285" y="23"/>
                      <a:pt x="287" y="25"/>
                      <a:pt x="289" y="25"/>
                    </a:cubicBezTo>
                    <a:cubicBezTo>
                      <a:pt x="291" y="25"/>
                      <a:pt x="294" y="23"/>
                      <a:pt x="294" y="18"/>
                    </a:cubicBezTo>
                    <a:cubicBezTo>
                      <a:pt x="303" y="18"/>
                      <a:pt x="303" y="9"/>
                      <a:pt x="2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9" name="Google Shape;13609;p25"/>
              <p:cNvSpPr/>
              <p:nvPr/>
            </p:nvSpPr>
            <p:spPr>
              <a:xfrm>
                <a:off x="5139675" y="1954425"/>
                <a:ext cx="113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5" extrusionOk="0">
                    <a:moveTo>
                      <a:pt x="28" y="1"/>
                    </a:moveTo>
                    <a:cubicBezTo>
                      <a:pt x="10" y="1"/>
                      <a:pt x="1" y="1"/>
                      <a:pt x="1" y="10"/>
                    </a:cubicBezTo>
                    <a:cubicBezTo>
                      <a:pt x="10" y="19"/>
                      <a:pt x="19" y="19"/>
                      <a:pt x="28" y="19"/>
                    </a:cubicBezTo>
                    <a:lnTo>
                      <a:pt x="232" y="19"/>
                    </a:lnTo>
                    <a:cubicBezTo>
                      <a:pt x="285" y="28"/>
                      <a:pt x="338" y="36"/>
                      <a:pt x="374" y="36"/>
                    </a:cubicBezTo>
                    <a:lnTo>
                      <a:pt x="418" y="45"/>
                    </a:lnTo>
                    <a:lnTo>
                      <a:pt x="436" y="45"/>
                    </a:lnTo>
                    <a:cubicBezTo>
                      <a:pt x="427" y="45"/>
                      <a:pt x="436" y="54"/>
                      <a:pt x="436" y="54"/>
                    </a:cubicBezTo>
                    <a:cubicBezTo>
                      <a:pt x="445" y="54"/>
                      <a:pt x="454" y="54"/>
                      <a:pt x="454" y="45"/>
                    </a:cubicBezTo>
                    <a:cubicBezTo>
                      <a:pt x="454" y="36"/>
                      <a:pt x="454" y="28"/>
                      <a:pt x="445" y="28"/>
                    </a:cubicBezTo>
                    <a:cubicBezTo>
                      <a:pt x="445" y="28"/>
                      <a:pt x="436" y="28"/>
                      <a:pt x="436" y="36"/>
                    </a:cubicBezTo>
                    <a:lnTo>
                      <a:pt x="418" y="36"/>
                    </a:lnTo>
                    <a:lnTo>
                      <a:pt x="374" y="28"/>
                    </a:lnTo>
                    <a:cubicBezTo>
                      <a:pt x="338" y="19"/>
                      <a:pt x="285" y="10"/>
                      <a:pt x="232" y="10"/>
                    </a:cubicBezTo>
                    <a:cubicBezTo>
                      <a:pt x="187" y="1"/>
                      <a:pt x="134" y="1"/>
                      <a:pt x="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0" name="Google Shape;13610;p25"/>
              <p:cNvSpPr/>
              <p:nvPr/>
            </p:nvSpPr>
            <p:spPr>
              <a:xfrm>
                <a:off x="5137475" y="1956200"/>
                <a:ext cx="577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499" extrusionOk="0">
                    <a:moveTo>
                      <a:pt x="9" y="1"/>
                    </a:moveTo>
                    <a:cubicBezTo>
                      <a:pt x="0" y="1"/>
                      <a:pt x="0" y="28"/>
                      <a:pt x="0" y="28"/>
                    </a:cubicBezTo>
                    <a:cubicBezTo>
                      <a:pt x="0" y="28"/>
                      <a:pt x="0" y="36"/>
                      <a:pt x="0" y="45"/>
                    </a:cubicBezTo>
                    <a:cubicBezTo>
                      <a:pt x="9" y="63"/>
                      <a:pt x="9" y="81"/>
                      <a:pt x="18" y="108"/>
                    </a:cubicBezTo>
                    <a:cubicBezTo>
                      <a:pt x="36" y="161"/>
                      <a:pt x="53" y="214"/>
                      <a:pt x="80" y="276"/>
                    </a:cubicBezTo>
                    <a:cubicBezTo>
                      <a:pt x="107" y="330"/>
                      <a:pt x="133" y="374"/>
                      <a:pt x="169" y="427"/>
                    </a:cubicBezTo>
                    <a:cubicBezTo>
                      <a:pt x="178" y="445"/>
                      <a:pt x="195" y="463"/>
                      <a:pt x="204" y="472"/>
                    </a:cubicBezTo>
                    <a:lnTo>
                      <a:pt x="204" y="481"/>
                    </a:lnTo>
                    <a:cubicBezTo>
                      <a:pt x="204" y="481"/>
                      <a:pt x="204" y="489"/>
                      <a:pt x="204" y="498"/>
                    </a:cubicBezTo>
                    <a:lnTo>
                      <a:pt x="222" y="498"/>
                    </a:lnTo>
                    <a:cubicBezTo>
                      <a:pt x="231" y="489"/>
                      <a:pt x="231" y="481"/>
                      <a:pt x="222" y="481"/>
                    </a:cubicBezTo>
                    <a:lnTo>
                      <a:pt x="213" y="472"/>
                    </a:lnTo>
                    <a:cubicBezTo>
                      <a:pt x="204" y="454"/>
                      <a:pt x="195" y="436"/>
                      <a:pt x="187" y="418"/>
                    </a:cubicBezTo>
                    <a:cubicBezTo>
                      <a:pt x="151" y="374"/>
                      <a:pt x="116" y="321"/>
                      <a:pt x="98" y="267"/>
                    </a:cubicBezTo>
                    <a:cubicBezTo>
                      <a:pt x="71" y="214"/>
                      <a:pt x="53" y="152"/>
                      <a:pt x="36" y="99"/>
                    </a:cubicBezTo>
                    <a:cubicBezTo>
                      <a:pt x="36" y="72"/>
                      <a:pt x="27" y="54"/>
                      <a:pt x="27" y="45"/>
                    </a:cubicBezTo>
                    <a:cubicBezTo>
                      <a:pt x="27" y="28"/>
                      <a:pt x="27" y="28"/>
                      <a:pt x="27" y="19"/>
                    </a:cubicBezTo>
                    <a:cubicBezTo>
                      <a:pt x="27" y="10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1" name="Google Shape;13611;p25"/>
              <p:cNvSpPr/>
              <p:nvPr/>
            </p:nvSpPr>
            <p:spPr>
              <a:xfrm>
                <a:off x="5137900" y="1955325"/>
                <a:ext cx="40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301" extrusionOk="0">
                    <a:moveTo>
                      <a:pt x="1" y="0"/>
                    </a:moveTo>
                    <a:cubicBezTo>
                      <a:pt x="1" y="0"/>
                      <a:pt x="1" y="9"/>
                      <a:pt x="1" y="18"/>
                    </a:cubicBezTo>
                    <a:cubicBezTo>
                      <a:pt x="27" y="107"/>
                      <a:pt x="72" y="196"/>
                      <a:pt x="134" y="276"/>
                    </a:cubicBezTo>
                    <a:lnTo>
                      <a:pt x="134" y="285"/>
                    </a:lnTo>
                    <a:cubicBezTo>
                      <a:pt x="134" y="285"/>
                      <a:pt x="134" y="294"/>
                      <a:pt x="134" y="294"/>
                    </a:cubicBezTo>
                    <a:cubicBezTo>
                      <a:pt x="139" y="298"/>
                      <a:pt x="143" y="300"/>
                      <a:pt x="147" y="300"/>
                    </a:cubicBezTo>
                    <a:cubicBezTo>
                      <a:pt x="152" y="300"/>
                      <a:pt x="156" y="298"/>
                      <a:pt x="161" y="294"/>
                    </a:cubicBezTo>
                    <a:cubicBezTo>
                      <a:pt x="161" y="294"/>
                      <a:pt x="161" y="285"/>
                      <a:pt x="161" y="276"/>
                    </a:cubicBezTo>
                    <a:lnTo>
                      <a:pt x="152" y="276"/>
                    </a:lnTo>
                    <a:lnTo>
                      <a:pt x="143" y="267"/>
                    </a:lnTo>
                    <a:cubicBezTo>
                      <a:pt x="90" y="187"/>
                      <a:pt x="45" y="107"/>
                      <a:pt x="19" y="9"/>
                    </a:cubicBezTo>
                    <a:cubicBezTo>
                      <a:pt x="19" y="0"/>
                      <a:pt x="10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2" name="Google Shape;13612;p25"/>
              <p:cNvSpPr/>
              <p:nvPr/>
            </p:nvSpPr>
            <p:spPr>
              <a:xfrm>
                <a:off x="5138800" y="1955675"/>
                <a:ext cx="13800" cy="10550"/>
              </a:xfrm>
              <a:custGeom>
                <a:avLst/>
                <a:gdLst/>
                <a:ahLst/>
                <a:cxnLst/>
                <a:rect l="l" t="t" r="r" b="b"/>
                <a:pathLst>
                  <a:path w="552" h="422" extrusionOk="0">
                    <a:moveTo>
                      <a:pt x="17" y="1"/>
                    </a:moveTo>
                    <a:cubicBezTo>
                      <a:pt x="14" y="1"/>
                      <a:pt x="12" y="2"/>
                      <a:pt x="9" y="4"/>
                    </a:cubicBezTo>
                    <a:cubicBezTo>
                      <a:pt x="0" y="4"/>
                      <a:pt x="9" y="22"/>
                      <a:pt x="18" y="31"/>
                    </a:cubicBezTo>
                    <a:lnTo>
                      <a:pt x="36" y="49"/>
                    </a:lnTo>
                    <a:lnTo>
                      <a:pt x="89" y="111"/>
                    </a:lnTo>
                    <a:cubicBezTo>
                      <a:pt x="187" y="217"/>
                      <a:pt x="311" y="306"/>
                      <a:pt x="444" y="377"/>
                    </a:cubicBezTo>
                    <a:cubicBezTo>
                      <a:pt x="471" y="386"/>
                      <a:pt x="489" y="395"/>
                      <a:pt x="507" y="404"/>
                    </a:cubicBezTo>
                    <a:lnTo>
                      <a:pt x="524" y="404"/>
                    </a:lnTo>
                    <a:lnTo>
                      <a:pt x="516" y="395"/>
                    </a:lnTo>
                    <a:lnTo>
                      <a:pt x="444" y="359"/>
                    </a:lnTo>
                    <a:cubicBezTo>
                      <a:pt x="382" y="333"/>
                      <a:pt x="320" y="288"/>
                      <a:pt x="267" y="244"/>
                    </a:cubicBezTo>
                    <a:cubicBezTo>
                      <a:pt x="205" y="200"/>
                      <a:pt x="151" y="146"/>
                      <a:pt x="98" y="93"/>
                    </a:cubicBezTo>
                    <a:cubicBezTo>
                      <a:pt x="80" y="75"/>
                      <a:pt x="63" y="49"/>
                      <a:pt x="54" y="40"/>
                    </a:cubicBezTo>
                    <a:lnTo>
                      <a:pt x="36" y="13"/>
                    </a:lnTo>
                    <a:cubicBezTo>
                      <a:pt x="30" y="7"/>
                      <a:pt x="23" y="1"/>
                      <a:pt x="17" y="1"/>
                    </a:cubicBezTo>
                    <a:close/>
                    <a:moveTo>
                      <a:pt x="542" y="395"/>
                    </a:moveTo>
                    <a:cubicBezTo>
                      <a:pt x="533" y="395"/>
                      <a:pt x="533" y="395"/>
                      <a:pt x="524" y="404"/>
                    </a:cubicBezTo>
                    <a:cubicBezTo>
                      <a:pt x="524" y="413"/>
                      <a:pt x="524" y="422"/>
                      <a:pt x="524" y="422"/>
                    </a:cubicBezTo>
                    <a:cubicBezTo>
                      <a:pt x="533" y="422"/>
                      <a:pt x="542" y="422"/>
                      <a:pt x="551" y="413"/>
                    </a:cubicBezTo>
                    <a:cubicBezTo>
                      <a:pt x="551" y="404"/>
                      <a:pt x="542" y="395"/>
                      <a:pt x="542" y="3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3" name="Google Shape;13613;p25"/>
              <p:cNvSpPr/>
              <p:nvPr/>
            </p:nvSpPr>
            <p:spPr>
              <a:xfrm>
                <a:off x="5133025" y="1956275"/>
                <a:ext cx="29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38" extrusionOk="0">
                    <a:moveTo>
                      <a:pt x="104" y="0"/>
                    </a:moveTo>
                    <a:cubicBezTo>
                      <a:pt x="100" y="0"/>
                      <a:pt x="98" y="2"/>
                      <a:pt x="98" y="7"/>
                    </a:cubicBezTo>
                    <a:cubicBezTo>
                      <a:pt x="54" y="60"/>
                      <a:pt x="27" y="131"/>
                      <a:pt x="9" y="202"/>
                    </a:cubicBezTo>
                    <a:lnTo>
                      <a:pt x="9" y="211"/>
                    </a:lnTo>
                    <a:cubicBezTo>
                      <a:pt x="9" y="211"/>
                      <a:pt x="0" y="211"/>
                      <a:pt x="0" y="220"/>
                    </a:cubicBezTo>
                    <a:lnTo>
                      <a:pt x="0" y="229"/>
                    </a:lnTo>
                    <a:cubicBezTo>
                      <a:pt x="0" y="229"/>
                      <a:pt x="9" y="238"/>
                      <a:pt x="9" y="238"/>
                    </a:cubicBezTo>
                    <a:cubicBezTo>
                      <a:pt x="18" y="238"/>
                      <a:pt x="27" y="238"/>
                      <a:pt x="27" y="229"/>
                    </a:cubicBezTo>
                    <a:cubicBezTo>
                      <a:pt x="27" y="220"/>
                      <a:pt x="27" y="220"/>
                      <a:pt x="18" y="211"/>
                    </a:cubicBezTo>
                    <a:lnTo>
                      <a:pt x="18" y="202"/>
                    </a:lnTo>
                    <a:cubicBezTo>
                      <a:pt x="36" y="140"/>
                      <a:pt x="71" y="78"/>
                      <a:pt x="116" y="16"/>
                    </a:cubicBezTo>
                    <a:cubicBezTo>
                      <a:pt x="116" y="16"/>
                      <a:pt x="116" y="7"/>
                      <a:pt x="116" y="7"/>
                    </a:cubicBezTo>
                    <a:cubicBezTo>
                      <a:pt x="111" y="2"/>
                      <a:pt x="107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4" name="Google Shape;13614;p25"/>
              <p:cNvSpPr/>
              <p:nvPr/>
            </p:nvSpPr>
            <p:spPr>
              <a:xfrm>
                <a:off x="5137025" y="1949100"/>
                <a:ext cx="11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206" extrusionOk="0">
                    <a:moveTo>
                      <a:pt x="27" y="1"/>
                    </a:moveTo>
                    <a:cubicBezTo>
                      <a:pt x="18" y="1"/>
                      <a:pt x="9" y="10"/>
                      <a:pt x="9" y="10"/>
                    </a:cubicBezTo>
                    <a:lnTo>
                      <a:pt x="9" y="19"/>
                    </a:lnTo>
                    <a:cubicBezTo>
                      <a:pt x="9" y="19"/>
                      <a:pt x="9" y="27"/>
                      <a:pt x="9" y="27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0" y="90"/>
                      <a:pt x="9" y="152"/>
                      <a:pt x="27" y="205"/>
                    </a:cubicBezTo>
                    <a:lnTo>
                      <a:pt x="45" y="205"/>
                    </a:lnTo>
                    <a:cubicBezTo>
                      <a:pt x="45" y="196"/>
                      <a:pt x="45" y="187"/>
                      <a:pt x="45" y="187"/>
                    </a:cubicBezTo>
                    <a:cubicBezTo>
                      <a:pt x="27" y="143"/>
                      <a:pt x="18" y="90"/>
                      <a:pt x="27" y="36"/>
                    </a:cubicBezTo>
                    <a:lnTo>
                      <a:pt x="27" y="27"/>
                    </a:lnTo>
                    <a:cubicBezTo>
                      <a:pt x="27" y="27"/>
                      <a:pt x="36" y="27"/>
                      <a:pt x="36" y="19"/>
                    </a:cubicBezTo>
                    <a:cubicBezTo>
                      <a:pt x="36" y="10"/>
                      <a:pt x="36" y="10"/>
                      <a:pt x="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5" name="Google Shape;13615;p25"/>
              <p:cNvSpPr/>
              <p:nvPr/>
            </p:nvSpPr>
            <p:spPr>
              <a:xfrm>
                <a:off x="5133025" y="1948225"/>
                <a:ext cx="425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3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18"/>
                    </a:cubicBezTo>
                    <a:cubicBezTo>
                      <a:pt x="9" y="27"/>
                      <a:pt x="18" y="27"/>
                      <a:pt x="27" y="27"/>
                    </a:cubicBezTo>
                    <a:lnTo>
                      <a:pt x="27" y="36"/>
                    </a:lnTo>
                    <a:cubicBezTo>
                      <a:pt x="54" y="62"/>
                      <a:pt x="71" y="89"/>
                      <a:pt x="98" y="116"/>
                    </a:cubicBezTo>
                    <a:cubicBezTo>
                      <a:pt x="116" y="151"/>
                      <a:pt x="134" y="178"/>
                      <a:pt x="143" y="213"/>
                    </a:cubicBezTo>
                    <a:cubicBezTo>
                      <a:pt x="143" y="222"/>
                      <a:pt x="151" y="222"/>
                      <a:pt x="160" y="222"/>
                    </a:cubicBezTo>
                    <a:cubicBezTo>
                      <a:pt x="160" y="222"/>
                      <a:pt x="169" y="213"/>
                      <a:pt x="169" y="204"/>
                    </a:cubicBezTo>
                    <a:cubicBezTo>
                      <a:pt x="151" y="169"/>
                      <a:pt x="134" y="142"/>
                      <a:pt x="107" y="107"/>
                    </a:cubicBezTo>
                    <a:cubicBezTo>
                      <a:pt x="89" y="80"/>
                      <a:pt x="63" y="54"/>
                      <a:pt x="36" y="27"/>
                    </a:cubicBezTo>
                    <a:lnTo>
                      <a:pt x="27" y="18"/>
                    </a:lnTo>
                    <a:cubicBezTo>
                      <a:pt x="27" y="9"/>
                      <a:pt x="27" y="9"/>
                      <a:pt x="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6" name="Google Shape;13616;p25"/>
              <p:cNvSpPr/>
              <p:nvPr/>
            </p:nvSpPr>
            <p:spPr>
              <a:xfrm>
                <a:off x="5135025" y="1954700"/>
                <a:ext cx="262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57" extrusionOk="0">
                    <a:moveTo>
                      <a:pt x="90" y="0"/>
                    </a:moveTo>
                    <a:cubicBezTo>
                      <a:pt x="87" y="0"/>
                      <a:pt x="83" y="2"/>
                      <a:pt x="80" y="8"/>
                    </a:cubicBezTo>
                    <a:cubicBezTo>
                      <a:pt x="63" y="34"/>
                      <a:pt x="45" y="70"/>
                      <a:pt x="36" y="105"/>
                    </a:cubicBezTo>
                    <a:cubicBezTo>
                      <a:pt x="18" y="141"/>
                      <a:pt x="9" y="185"/>
                      <a:pt x="9" y="221"/>
                    </a:cubicBezTo>
                    <a:lnTo>
                      <a:pt x="9" y="230"/>
                    </a:lnTo>
                    <a:cubicBezTo>
                      <a:pt x="0" y="230"/>
                      <a:pt x="0" y="230"/>
                      <a:pt x="0" y="239"/>
                    </a:cubicBezTo>
                    <a:cubicBezTo>
                      <a:pt x="0" y="247"/>
                      <a:pt x="0" y="247"/>
                      <a:pt x="9" y="256"/>
                    </a:cubicBezTo>
                    <a:cubicBezTo>
                      <a:pt x="18" y="247"/>
                      <a:pt x="18" y="247"/>
                      <a:pt x="27" y="239"/>
                    </a:cubicBezTo>
                    <a:cubicBezTo>
                      <a:pt x="27" y="230"/>
                      <a:pt x="18" y="230"/>
                      <a:pt x="18" y="230"/>
                    </a:cubicBezTo>
                    <a:lnTo>
                      <a:pt x="18" y="221"/>
                    </a:lnTo>
                    <a:cubicBezTo>
                      <a:pt x="36" y="150"/>
                      <a:pt x="63" y="79"/>
                      <a:pt x="98" y="17"/>
                    </a:cubicBezTo>
                    <a:cubicBezTo>
                      <a:pt x="104" y="10"/>
                      <a:pt x="98" y="0"/>
                      <a:pt x="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7" name="Google Shape;13617;p25"/>
              <p:cNvSpPr/>
              <p:nvPr/>
            </p:nvSpPr>
            <p:spPr>
              <a:xfrm>
                <a:off x="5139475" y="1951550"/>
                <a:ext cx="490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99" extrusionOk="0">
                    <a:moveTo>
                      <a:pt x="178" y="0"/>
                    </a:moveTo>
                    <a:cubicBezTo>
                      <a:pt x="169" y="0"/>
                      <a:pt x="169" y="0"/>
                      <a:pt x="169" y="9"/>
                    </a:cubicBezTo>
                    <a:lnTo>
                      <a:pt x="160" y="9"/>
                    </a:lnTo>
                    <a:cubicBezTo>
                      <a:pt x="107" y="27"/>
                      <a:pt x="53" y="54"/>
                      <a:pt x="9" y="89"/>
                    </a:cubicBezTo>
                    <a:cubicBezTo>
                      <a:pt x="9" y="89"/>
                      <a:pt x="0" y="98"/>
                      <a:pt x="9" y="98"/>
                    </a:cubicBezTo>
                    <a:lnTo>
                      <a:pt x="18" y="98"/>
                    </a:lnTo>
                    <a:cubicBezTo>
                      <a:pt x="62" y="63"/>
                      <a:pt x="107" y="36"/>
                      <a:pt x="160" y="18"/>
                    </a:cubicBezTo>
                    <a:lnTo>
                      <a:pt x="169" y="18"/>
                    </a:lnTo>
                    <a:cubicBezTo>
                      <a:pt x="175" y="18"/>
                      <a:pt x="177" y="22"/>
                      <a:pt x="180" y="22"/>
                    </a:cubicBezTo>
                    <a:cubicBezTo>
                      <a:pt x="182" y="22"/>
                      <a:pt x="184" y="21"/>
                      <a:pt x="187" y="18"/>
                    </a:cubicBezTo>
                    <a:cubicBezTo>
                      <a:pt x="187" y="18"/>
                      <a:pt x="195" y="18"/>
                      <a:pt x="195" y="9"/>
                    </a:cubicBezTo>
                    <a:cubicBezTo>
                      <a:pt x="195" y="0"/>
                      <a:pt x="187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8" name="Google Shape;13618;p25"/>
              <p:cNvSpPr/>
              <p:nvPr/>
            </p:nvSpPr>
            <p:spPr>
              <a:xfrm>
                <a:off x="5139025" y="1954650"/>
                <a:ext cx="3125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7" extrusionOk="0">
                    <a:moveTo>
                      <a:pt x="9" y="1"/>
                    </a:moveTo>
                    <a:cubicBezTo>
                      <a:pt x="0" y="1"/>
                      <a:pt x="0" y="10"/>
                      <a:pt x="0" y="10"/>
                    </a:cubicBezTo>
                    <a:lnTo>
                      <a:pt x="0" y="27"/>
                    </a:lnTo>
                    <a:cubicBezTo>
                      <a:pt x="36" y="36"/>
                      <a:pt x="71" y="63"/>
                      <a:pt x="98" y="90"/>
                    </a:cubicBezTo>
                    <a:lnTo>
                      <a:pt x="98" y="98"/>
                    </a:lnTo>
                    <a:cubicBezTo>
                      <a:pt x="98" y="98"/>
                      <a:pt x="98" y="107"/>
                      <a:pt x="98" y="116"/>
                    </a:cubicBezTo>
                    <a:lnTo>
                      <a:pt x="116" y="116"/>
                    </a:lnTo>
                    <a:cubicBezTo>
                      <a:pt x="125" y="107"/>
                      <a:pt x="125" y="98"/>
                      <a:pt x="116" y="90"/>
                    </a:cubicBezTo>
                    <a:lnTo>
                      <a:pt x="107" y="90"/>
                    </a:lnTo>
                    <a:lnTo>
                      <a:pt x="107" y="81"/>
                    </a:lnTo>
                    <a:cubicBezTo>
                      <a:pt x="80" y="54"/>
                      <a:pt x="45" y="19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9" name="Google Shape;13619;p25"/>
              <p:cNvSpPr/>
              <p:nvPr/>
            </p:nvSpPr>
            <p:spPr>
              <a:xfrm>
                <a:off x="5138350" y="1956125"/>
                <a:ext cx="1467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571" extrusionOk="0">
                    <a:moveTo>
                      <a:pt x="17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1" y="4"/>
                      <a:pt x="18" y="39"/>
                      <a:pt x="18" y="39"/>
                    </a:cubicBezTo>
                    <a:cubicBezTo>
                      <a:pt x="18" y="39"/>
                      <a:pt x="27" y="48"/>
                      <a:pt x="36" y="66"/>
                    </a:cubicBezTo>
                    <a:cubicBezTo>
                      <a:pt x="54" y="84"/>
                      <a:pt x="72" y="102"/>
                      <a:pt x="89" y="128"/>
                    </a:cubicBezTo>
                    <a:cubicBezTo>
                      <a:pt x="143" y="199"/>
                      <a:pt x="205" y="262"/>
                      <a:pt x="267" y="324"/>
                    </a:cubicBezTo>
                    <a:cubicBezTo>
                      <a:pt x="329" y="386"/>
                      <a:pt x="400" y="439"/>
                      <a:pt x="471" y="492"/>
                    </a:cubicBezTo>
                    <a:lnTo>
                      <a:pt x="542" y="546"/>
                    </a:lnTo>
                    <a:lnTo>
                      <a:pt x="560" y="555"/>
                    </a:lnTo>
                    <a:cubicBezTo>
                      <a:pt x="560" y="555"/>
                      <a:pt x="560" y="564"/>
                      <a:pt x="569" y="564"/>
                    </a:cubicBezTo>
                    <a:cubicBezTo>
                      <a:pt x="569" y="568"/>
                      <a:pt x="571" y="570"/>
                      <a:pt x="575" y="570"/>
                    </a:cubicBezTo>
                    <a:cubicBezTo>
                      <a:pt x="578" y="570"/>
                      <a:pt x="582" y="568"/>
                      <a:pt x="587" y="564"/>
                    </a:cubicBezTo>
                    <a:cubicBezTo>
                      <a:pt x="587" y="555"/>
                      <a:pt x="587" y="555"/>
                      <a:pt x="587" y="546"/>
                    </a:cubicBezTo>
                    <a:cubicBezTo>
                      <a:pt x="578" y="537"/>
                      <a:pt x="569" y="537"/>
                      <a:pt x="569" y="537"/>
                    </a:cubicBezTo>
                    <a:lnTo>
                      <a:pt x="551" y="528"/>
                    </a:lnTo>
                    <a:cubicBezTo>
                      <a:pt x="534" y="519"/>
                      <a:pt x="516" y="501"/>
                      <a:pt x="480" y="484"/>
                    </a:cubicBezTo>
                    <a:cubicBezTo>
                      <a:pt x="454" y="466"/>
                      <a:pt x="418" y="439"/>
                      <a:pt x="383" y="404"/>
                    </a:cubicBezTo>
                    <a:cubicBezTo>
                      <a:pt x="356" y="377"/>
                      <a:pt x="320" y="350"/>
                      <a:pt x="285" y="315"/>
                    </a:cubicBezTo>
                    <a:cubicBezTo>
                      <a:pt x="223" y="253"/>
                      <a:pt x="160" y="190"/>
                      <a:pt x="107" y="119"/>
                    </a:cubicBezTo>
                    <a:cubicBezTo>
                      <a:pt x="89" y="93"/>
                      <a:pt x="72" y="66"/>
                      <a:pt x="54" y="48"/>
                    </a:cubicBezTo>
                    <a:lnTo>
                      <a:pt x="36" y="22"/>
                    </a:lnTo>
                    <a:cubicBezTo>
                      <a:pt x="30" y="9"/>
                      <a:pt x="23" y="0"/>
                      <a:pt x="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0" name="Google Shape;13620;p25"/>
              <p:cNvSpPr/>
              <p:nvPr/>
            </p:nvSpPr>
            <p:spPr>
              <a:xfrm>
                <a:off x="5129250" y="1954800"/>
                <a:ext cx="7125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679" extrusionOk="0">
                    <a:moveTo>
                      <a:pt x="277" y="0"/>
                    </a:moveTo>
                    <a:cubicBezTo>
                      <a:pt x="270" y="0"/>
                      <a:pt x="262" y="8"/>
                      <a:pt x="249" y="21"/>
                    </a:cubicBezTo>
                    <a:cubicBezTo>
                      <a:pt x="240" y="30"/>
                      <a:pt x="240" y="30"/>
                      <a:pt x="231" y="39"/>
                    </a:cubicBezTo>
                    <a:lnTo>
                      <a:pt x="214" y="66"/>
                    </a:lnTo>
                    <a:lnTo>
                      <a:pt x="187" y="101"/>
                    </a:lnTo>
                    <a:cubicBezTo>
                      <a:pt x="134" y="172"/>
                      <a:pt x="98" y="243"/>
                      <a:pt x="72" y="323"/>
                    </a:cubicBezTo>
                    <a:cubicBezTo>
                      <a:pt x="54" y="359"/>
                      <a:pt x="45" y="403"/>
                      <a:pt x="36" y="439"/>
                    </a:cubicBezTo>
                    <a:cubicBezTo>
                      <a:pt x="27" y="474"/>
                      <a:pt x="18" y="519"/>
                      <a:pt x="18" y="554"/>
                    </a:cubicBezTo>
                    <a:cubicBezTo>
                      <a:pt x="9" y="581"/>
                      <a:pt x="9" y="617"/>
                      <a:pt x="9" y="634"/>
                    </a:cubicBezTo>
                    <a:lnTo>
                      <a:pt x="9" y="652"/>
                    </a:lnTo>
                    <a:cubicBezTo>
                      <a:pt x="0" y="652"/>
                      <a:pt x="0" y="652"/>
                      <a:pt x="0" y="661"/>
                    </a:cubicBezTo>
                    <a:lnTo>
                      <a:pt x="0" y="670"/>
                    </a:lnTo>
                    <a:cubicBezTo>
                      <a:pt x="0" y="670"/>
                      <a:pt x="0" y="679"/>
                      <a:pt x="9" y="679"/>
                    </a:cubicBezTo>
                    <a:cubicBezTo>
                      <a:pt x="18" y="679"/>
                      <a:pt x="27" y="670"/>
                      <a:pt x="27" y="670"/>
                    </a:cubicBezTo>
                    <a:lnTo>
                      <a:pt x="27" y="661"/>
                    </a:lnTo>
                    <a:cubicBezTo>
                      <a:pt x="27" y="661"/>
                      <a:pt x="18" y="652"/>
                      <a:pt x="18" y="652"/>
                    </a:cubicBezTo>
                    <a:lnTo>
                      <a:pt x="18" y="643"/>
                    </a:lnTo>
                    <a:cubicBezTo>
                      <a:pt x="18" y="617"/>
                      <a:pt x="18" y="590"/>
                      <a:pt x="27" y="563"/>
                    </a:cubicBezTo>
                    <a:cubicBezTo>
                      <a:pt x="27" y="528"/>
                      <a:pt x="36" y="483"/>
                      <a:pt x="45" y="448"/>
                    </a:cubicBezTo>
                    <a:cubicBezTo>
                      <a:pt x="80" y="332"/>
                      <a:pt x="125" y="217"/>
                      <a:pt x="196" y="119"/>
                    </a:cubicBezTo>
                    <a:lnTo>
                      <a:pt x="222" y="84"/>
                    </a:lnTo>
                    <a:lnTo>
                      <a:pt x="249" y="57"/>
                    </a:lnTo>
                    <a:cubicBezTo>
                      <a:pt x="258" y="48"/>
                      <a:pt x="258" y="39"/>
                      <a:pt x="267" y="30"/>
                    </a:cubicBezTo>
                    <a:cubicBezTo>
                      <a:pt x="285" y="21"/>
                      <a:pt x="285" y="4"/>
                      <a:pt x="285" y="4"/>
                    </a:cubicBezTo>
                    <a:cubicBezTo>
                      <a:pt x="282" y="1"/>
                      <a:pt x="280" y="0"/>
                      <a:pt x="2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621" name="Google Shape;13621;p25"/>
          <p:cNvGrpSpPr/>
          <p:nvPr/>
        </p:nvGrpSpPr>
        <p:grpSpPr>
          <a:xfrm>
            <a:off x="8251270" y="2791404"/>
            <a:ext cx="772444" cy="1222625"/>
            <a:chOff x="8251270" y="2791404"/>
            <a:chExt cx="772444" cy="1222625"/>
          </a:xfrm>
        </p:grpSpPr>
        <p:sp>
          <p:nvSpPr>
            <p:cNvPr id="13622" name="Google Shape;13622;p25"/>
            <p:cNvSpPr/>
            <p:nvPr/>
          </p:nvSpPr>
          <p:spPr>
            <a:xfrm rot="10311902" flipH="1">
              <a:off x="8913324" y="3248689"/>
              <a:ext cx="107296" cy="51348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25"/>
            <p:cNvSpPr/>
            <p:nvPr/>
          </p:nvSpPr>
          <p:spPr>
            <a:xfrm rot="10311902" flipH="1">
              <a:off x="8810936" y="2896567"/>
              <a:ext cx="54548" cy="76422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25"/>
            <p:cNvSpPr/>
            <p:nvPr/>
          </p:nvSpPr>
          <p:spPr>
            <a:xfrm rot="10311902" flipH="1">
              <a:off x="8453206" y="2960441"/>
              <a:ext cx="80922" cy="51973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25"/>
            <p:cNvSpPr/>
            <p:nvPr/>
          </p:nvSpPr>
          <p:spPr>
            <a:xfrm rot="10311902" flipH="1">
              <a:off x="8408248" y="3673689"/>
              <a:ext cx="84447" cy="33399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25"/>
            <p:cNvSpPr/>
            <p:nvPr/>
          </p:nvSpPr>
          <p:spPr>
            <a:xfrm rot="10311902" flipH="1">
              <a:off x="8433727" y="2839769"/>
              <a:ext cx="33449" cy="51223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25"/>
            <p:cNvSpPr/>
            <p:nvPr/>
          </p:nvSpPr>
          <p:spPr>
            <a:xfrm rot="10311902" flipH="1">
              <a:off x="8313398" y="2958862"/>
              <a:ext cx="28174" cy="55123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25"/>
            <p:cNvSpPr/>
            <p:nvPr/>
          </p:nvSpPr>
          <p:spPr>
            <a:xfrm rot="10311902" flipH="1">
              <a:off x="8326014" y="3144648"/>
              <a:ext cx="48973" cy="35424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25"/>
            <p:cNvSpPr/>
            <p:nvPr/>
          </p:nvSpPr>
          <p:spPr>
            <a:xfrm rot="10311902" flipH="1">
              <a:off x="8819725" y="3918955"/>
              <a:ext cx="36974" cy="40423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25"/>
            <p:cNvSpPr/>
            <p:nvPr/>
          </p:nvSpPr>
          <p:spPr>
            <a:xfrm rot="10311902" flipH="1">
              <a:off x="8282899" y="3245020"/>
              <a:ext cx="42223" cy="31024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25"/>
            <p:cNvSpPr/>
            <p:nvPr/>
          </p:nvSpPr>
          <p:spPr>
            <a:xfrm rot="10311902" flipH="1">
              <a:off x="8392882" y="3980746"/>
              <a:ext cx="36949" cy="30824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25"/>
            <p:cNvSpPr/>
            <p:nvPr/>
          </p:nvSpPr>
          <p:spPr>
            <a:xfrm rot="10311902" flipH="1">
              <a:off x="8638084" y="3676133"/>
              <a:ext cx="35199" cy="28499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25"/>
            <p:cNvSpPr/>
            <p:nvPr/>
          </p:nvSpPr>
          <p:spPr>
            <a:xfrm rot="10311902" flipH="1">
              <a:off x="8253125" y="3611456"/>
              <a:ext cx="36949" cy="28849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25"/>
            <p:cNvSpPr/>
            <p:nvPr/>
          </p:nvSpPr>
          <p:spPr>
            <a:xfrm rot="10311902" flipH="1">
              <a:off x="8522767" y="3925794"/>
              <a:ext cx="29924" cy="26749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25"/>
            <p:cNvSpPr/>
            <p:nvPr/>
          </p:nvSpPr>
          <p:spPr>
            <a:xfrm rot="10311902" flipH="1">
              <a:off x="8825006" y="3079035"/>
              <a:ext cx="26399" cy="24624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25"/>
            <p:cNvSpPr/>
            <p:nvPr/>
          </p:nvSpPr>
          <p:spPr>
            <a:xfrm rot="10311902" flipH="1">
              <a:off x="8956362" y="3552587"/>
              <a:ext cx="29924" cy="21399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25"/>
            <p:cNvSpPr/>
            <p:nvPr/>
          </p:nvSpPr>
          <p:spPr>
            <a:xfrm rot="10311902" flipH="1">
              <a:off x="8693866" y="2795318"/>
              <a:ext cx="58048" cy="38424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25"/>
            <p:cNvSpPr/>
            <p:nvPr/>
          </p:nvSpPr>
          <p:spPr>
            <a:xfrm rot="10311902" flipH="1">
              <a:off x="8425830" y="3068869"/>
              <a:ext cx="49248" cy="51423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25"/>
            <p:cNvSpPr/>
            <p:nvPr/>
          </p:nvSpPr>
          <p:spPr>
            <a:xfrm rot="10311902" flipH="1">
              <a:off x="8509576" y="3273169"/>
              <a:ext cx="56298" cy="35624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25"/>
            <p:cNvSpPr/>
            <p:nvPr/>
          </p:nvSpPr>
          <p:spPr>
            <a:xfrm rot="10311902" flipH="1">
              <a:off x="8671398" y="3185614"/>
              <a:ext cx="35199" cy="46723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25"/>
            <p:cNvSpPr/>
            <p:nvPr/>
          </p:nvSpPr>
          <p:spPr>
            <a:xfrm rot="10311902" flipH="1">
              <a:off x="8710802" y="2967766"/>
              <a:ext cx="35199" cy="37299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25"/>
            <p:cNvSpPr/>
            <p:nvPr/>
          </p:nvSpPr>
          <p:spPr>
            <a:xfrm rot="10311902" flipH="1">
              <a:off x="8564462" y="2799312"/>
              <a:ext cx="33449" cy="30449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643" name="Google Shape;13643;p25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44" name="Google Shape;13644;p25"/>
          <p:cNvSpPr txBox="1">
            <a:spLocks noGrp="1"/>
          </p:cNvSpPr>
          <p:nvPr>
            <p:ph type="title" hasCustomPrompt="1"/>
          </p:nvPr>
        </p:nvSpPr>
        <p:spPr>
          <a:xfrm>
            <a:off x="2604150" y="551763"/>
            <a:ext cx="3935700" cy="10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3645" name="Google Shape;13645;p25"/>
          <p:cNvSpPr txBox="1">
            <a:spLocks noGrp="1"/>
          </p:cNvSpPr>
          <p:nvPr>
            <p:ph type="subTitle" idx="1"/>
          </p:nvPr>
        </p:nvSpPr>
        <p:spPr>
          <a:xfrm>
            <a:off x="2963850" y="1664874"/>
            <a:ext cx="3216300" cy="49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3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13646" name="Google Shape;13646;p25"/>
          <p:cNvSpPr txBox="1">
            <a:spLocks noGrp="1"/>
          </p:cNvSpPr>
          <p:nvPr>
            <p:ph type="title" idx="2" hasCustomPrompt="1"/>
          </p:nvPr>
        </p:nvSpPr>
        <p:spPr>
          <a:xfrm>
            <a:off x="1294825" y="2267063"/>
            <a:ext cx="3029400" cy="10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3647" name="Google Shape;13647;p25"/>
          <p:cNvSpPr txBox="1">
            <a:spLocks noGrp="1"/>
          </p:cNvSpPr>
          <p:nvPr>
            <p:ph type="subTitle" idx="3"/>
          </p:nvPr>
        </p:nvSpPr>
        <p:spPr>
          <a:xfrm>
            <a:off x="1201375" y="3380174"/>
            <a:ext cx="3216300" cy="51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3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13648" name="Google Shape;13648;p25"/>
          <p:cNvSpPr txBox="1">
            <a:spLocks noGrp="1"/>
          </p:cNvSpPr>
          <p:nvPr>
            <p:ph type="title" idx="4" hasCustomPrompt="1"/>
          </p:nvPr>
        </p:nvSpPr>
        <p:spPr>
          <a:xfrm>
            <a:off x="4819775" y="2267063"/>
            <a:ext cx="3029400" cy="1002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3649" name="Google Shape;13649;p25"/>
          <p:cNvSpPr txBox="1">
            <a:spLocks noGrp="1"/>
          </p:cNvSpPr>
          <p:nvPr>
            <p:ph type="subTitle" idx="5"/>
          </p:nvPr>
        </p:nvSpPr>
        <p:spPr>
          <a:xfrm>
            <a:off x="4726325" y="3380174"/>
            <a:ext cx="3216300" cy="491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3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13650" name="Google Shape;13650;p25"/>
          <p:cNvSpPr/>
          <p:nvPr/>
        </p:nvSpPr>
        <p:spPr>
          <a:xfrm>
            <a:off x="-4599163" y="3885072"/>
            <a:ext cx="8770994" cy="1950165"/>
          </a:xfrm>
          <a:custGeom>
            <a:avLst/>
            <a:gdLst/>
            <a:ahLst/>
            <a:cxnLst/>
            <a:rect l="l" t="t" r="r" b="b"/>
            <a:pathLst>
              <a:path w="47732" h="10613" extrusionOk="0">
                <a:moveTo>
                  <a:pt x="43" y="10214"/>
                </a:moveTo>
                <a:cubicBezTo>
                  <a:pt x="183" y="10612"/>
                  <a:pt x="1044" y="10569"/>
                  <a:pt x="1367" y="10569"/>
                </a:cubicBezTo>
                <a:cubicBezTo>
                  <a:pt x="2293" y="10569"/>
                  <a:pt x="3218" y="10505"/>
                  <a:pt x="4144" y="10505"/>
                </a:cubicBezTo>
                <a:cubicBezTo>
                  <a:pt x="5640" y="10505"/>
                  <a:pt x="7114" y="10451"/>
                  <a:pt x="8610" y="10343"/>
                </a:cubicBezTo>
                <a:cubicBezTo>
                  <a:pt x="11677" y="10117"/>
                  <a:pt x="14745" y="9848"/>
                  <a:pt x="17833" y="9762"/>
                </a:cubicBezTo>
                <a:cubicBezTo>
                  <a:pt x="20911" y="9687"/>
                  <a:pt x="23957" y="9719"/>
                  <a:pt x="27024" y="9687"/>
                </a:cubicBezTo>
                <a:cubicBezTo>
                  <a:pt x="30081" y="9665"/>
                  <a:pt x="33159" y="9601"/>
                  <a:pt x="36237" y="9687"/>
                </a:cubicBezTo>
                <a:cubicBezTo>
                  <a:pt x="37744" y="9741"/>
                  <a:pt x="39261" y="9881"/>
                  <a:pt x="40768" y="9859"/>
                </a:cubicBezTo>
                <a:cubicBezTo>
                  <a:pt x="42113" y="9848"/>
                  <a:pt x="43437" y="9795"/>
                  <a:pt x="44782" y="9924"/>
                </a:cubicBezTo>
                <a:cubicBezTo>
                  <a:pt x="45525" y="9988"/>
                  <a:pt x="46816" y="10150"/>
                  <a:pt x="47376" y="9472"/>
                </a:cubicBezTo>
                <a:cubicBezTo>
                  <a:pt x="47731" y="9041"/>
                  <a:pt x="47322" y="8578"/>
                  <a:pt x="46913" y="8234"/>
                </a:cubicBezTo>
                <a:cubicBezTo>
                  <a:pt x="46913" y="8213"/>
                  <a:pt x="46902" y="8191"/>
                  <a:pt x="46881" y="8180"/>
                </a:cubicBezTo>
                <a:cubicBezTo>
                  <a:pt x="46859" y="8180"/>
                  <a:pt x="46838" y="8169"/>
                  <a:pt x="46816" y="8159"/>
                </a:cubicBezTo>
                <a:cubicBezTo>
                  <a:pt x="46687" y="8062"/>
                  <a:pt x="46569" y="7965"/>
                  <a:pt x="46483" y="7900"/>
                </a:cubicBezTo>
                <a:cubicBezTo>
                  <a:pt x="46440" y="7857"/>
                  <a:pt x="46375" y="7868"/>
                  <a:pt x="46343" y="7922"/>
                </a:cubicBezTo>
                <a:cubicBezTo>
                  <a:pt x="46246" y="7868"/>
                  <a:pt x="46149" y="7814"/>
                  <a:pt x="46052" y="7771"/>
                </a:cubicBezTo>
                <a:cubicBezTo>
                  <a:pt x="46354" y="7847"/>
                  <a:pt x="46644" y="7911"/>
                  <a:pt x="46945" y="7976"/>
                </a:cubicBezTo>
                <a:cubicBezTo>
                  <a:pt x="46978" y="7976"/>
                  <a:pt x="46989" y="7943"/>
                  <a:pt x="46956" y="7943"/>
                </a:cubicBezTo>
                <a:cubicBezTo>
                  <a:pt x="43071" y="7061"/>
                  <a:pt x="39530" y="5188"/>
                  <a:pt x="35893" y="3628"/>
                </a:cubicBezTo>
                <a:cubicBezTo>
                  <a:pt x="35290" y="3348"/>
                  <a:pt x="34644" y="3154"/>
                  <a:pt x="33998" y="3036"/>
                </a:cubicBezTo>
                <a:cubicBezTo>
                  <a:pt x="33503" y="2961"/>
                  <a:pt x="32987" y="2917"/>
                  <a:pt x="32502" y="2745"/>
                </a:cubicBezTo>
                <a:cubicBezTo>
                  <a:pt x="32169" y="2627"/>
                  <a:pt x="31857" y="2465"/>
                  <a:pt x="31566" y="2261"/>
                </a:cubicBezTo>
                <a:cubicBezTo>
                  <a:pt x="31362" y="2100"/>
                  <a:pt x="31136" y="1949"/>
                  <a:pt x="30888" y="1830"/>
                </a:cubicBezTo>
                <a:cubicBezTo>
                  <a:pt x="30382" y="1637"/>
                  <a:pt x="29866" y="1669"/>
                  <a:pt x="29338" y="1637"/>
                </a:cubicBezTo>
                <a:cubicBezTo>
                  <a:pt x="28574" y="1583"/>
                  <a:pt x="27842" y="1335"/>
                  <a:pt x="27132" y="1066"/>
                </a:cubicBezTo>
                <a:cubicBezTo>
                  <a:pt x="26497" y="830"/>
                  <a:pt x="25841" y="485"/>
                  <a:pt x="25184" y="356"/>
                </a:cubicBezTo>
                <a:cubicBezTo>
                  <a:pt x="24538" y="216"/>
                  <a:pt x="23893" y="119"/>
                  <a:pt x="23236" y="76"/>
                </a:cubicBezTo>
                <a:cubicBezTo>
                  <a:pt x="22763" y="55"/>
                  <a:pt x="22171" y="1"/>
                  <a:pt x="21740" y="259"/>
                </a:cubicBezTo>
                <a:cubicBezTo>
                  <a:pt x="21493" y="399"/>
                  <a:pt x="21267" y="593"/>
                  <a:pt x="21008" y="722"/>
                </a:cubicBezTo>
                <a:cubicBezTo>
                  <a:pt x="20772" y="840"/>
                  <a:pt x="20524" y="754"/>
                  <a:pt x="20287" y="851"/>
                </a:cubicBezTo>
                <a:cubicBezTo>
                  <a:pt x="19771" y="1056"/>
                  <a:pt x="19394" y="1518"/>
                  <a:pt x="18867" y="1669"/>
                </a:cubicBezTo>
                <a:cubicBezTo>
                  <a:pt x="18468" y="1777"/>
                  <a:pt x="18070" y="1863"/>
                  <a:pt x="17672" y="1734"/>
                </a:cubicBezTo>
                <a:cubicBezTo>
                  <a:pt x="17403" y="1648"/>
                  <a:pt x="17123" y="1572"/>
                  <a:pt x="16843" y="1518"/>
                </a:cubicBezTo>
                <a:cubicBezTo>
                  <a:pt x="16488" y="1475"/>
                  <a:pt x="16133" y="1561"/>
                  <a:pt x="15842" y="1766"/>
                </a:cubicBezTo>
                <a:cubicBezTo>
                  <a:pt x="15390" y="2046"/>
                  <a:pt x="15003" y="2422"/>
                  <a:pt x="14594" y="2756"/>
                </a:cubicBezTo>
                <a:cubicBezTo>
                  <a:pt x="14131" y="3133"/>
                  <a:pt x="13625" y="3348"/>
                  <a:pt x="13109" y="3628"/>
                </a:cubicBezTo>
                <a:cubicBezTo>
                  <a:pt x="12463" y="3972"/>
                  <a:pt x="11796" y="4424"/>
                  <a:pt x="11075" y="4607"/>
                </a:cubicBezTo>
                <a:cubicBezTo>
                  <a:pt x="10407" y="4790"/>
                  <a:pt x="9719" y="4898"/>
                  <a:pt x="9062" y="5102"/>
                </a:cubicBezTo>
                <a:cubicBezTo>
                  <a:pt x="7728" y="5554"/>
                  <a:pt x="6436" y="6114"/>
                  <a:pt x="5188" y="6770"/>
                </a:cubicBezTo>
                <a:cubicBezTo>
                  <a:pt x="3950" y="7395"/>
                  <a:pt x="2680" y="7997"/>
                  <a:pt x="1507" y="8751"/>
                </a:cubicBezTo>
                <a:cubicBezTo>
                  <a:pt x="1055" y="9041"/>
                  <a:pt x="538" y="9343"/>
                  <a:pt x="172" y="9762"/>
                </a:cubicBezTo>
                <a:cubicBezTo>
                  <a:pt x="54" y="9881"/>
                  <a:pt x="0" y="10053"/>
                  <a:pt x="43" y="1021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51" name="Google Shape;13651;p25"/>
          <p:cNvSpPr/>
          <p:nvPr/>
        </p:nvSpPr>
        <p:spPr>
          <a:xfrm>
            <a:off x="5035373" y="3992369"/>
            <a:ext cx="5384699" cy="2134767"/>
          </a:xfrm>
          <a:custGeom>
            <a:avLst/>
            <a:gdLst/>
            <a:ahLst/>
            <a:cxnLst/>
            <a:rect l="l" t="t" r="r" b="b"/>
            <a:pathLst>
              <a:path w="36625" h="14520" extrusionOk="0">
                <a:moveTo>
                  <a:pt x="3380" y="8439"/>
                </a:moveTo>
                <a:cubicBezTo>
                  <a:pt x="4284" y="8040"/>
                  <a:pt x="5209" y="7707"/>
                  <a:pt x="6156" y="7448"/>
                </a:cubicBezTo>
                <a:cubicBezTo>
                  <a:pt x="7233" y="7158"/>
                  <a:pt x="8330" y="7266"/>
                  <a:pt x="9407" y="7007"/>
                </a:cubicBezTo>
                <a:cubicBezTo>
                  <a:pt x="11613" y="6469"/>
                  <a:pt x="13195" y="5070"/>
                  <a:pt x="15509" y="5296"/>
                </a:cubicBezTo>
                <a:cubicBezTo>
                  <a:pt x="17672" y="5511"/>
                  <a:pt x="17414" y="4360"/>
                  <a:pt x="18910" y="3316"/>
                </a:cubicBezTo>
                <a:cubicBezTo>
                  <a:pt x="19480" y="2928"/>
                  <a:pt x="20147" y="3047"/>
                  <a:pt x="20772" y="2864"/>
                </a:cubicBezTo>
                <a:cubicBezTo>
                  <a:pt x="21525" y="2627"/>
                  <a:pt x="22138" y="2067"/>
                  <a:pt x="22752" y="1615"/>
                </a:cubicBezTo>
                <a:cubicBezTo>
                  <a:pt x="23376" y="1174"/>
                  <a:pt x="24086" y="561"/>
                  <a:pt x="24894" y="453"/>
                </a:cubicBezTo>
                <a:cubicBezTo>
                  <a:pt x="25658" y="345"/>
                  <a:pt x="26476" y="539"/>
                  <a:pt x="27251" y="475"/>
                </a:cubicBezTo>
                <a:cubicBezTo>
                  <a:pt x="28025" y="410"/>
                  <a:pt x="28930" y="1"/>
                  <a:pt x="29651" y="23"/>
                </a:cubicBezTo>
                <a:cubicBezTo>
                  <a:pt x="30781" y="44"/>
                  <a:pt x="31534" y="1282"/>
                  <a:pt x="32169" y="2046"/>
                </a:cubicBezTo>
                <a:cubicBezTo>
                  <a:pt x="33428" y="3574"/>
                  <a:pt x="34408" y="6071"/>
                  <a:pt x="36119" y="7147"/>
                </a:cubicBezTo>
                <a:lnTo>
                  <a:pt x="35312" y="7147"/>
                </a:lnTo>
                <a:cubicBezTo>
                  <a:pt x="35785" y="7416"/>
                  <a:pt x="36129" y="7739"/>
                  <a:pt x="36312" y="8223"/>
                </a:cubicBezTo>
                <a:cubicBezTo>
                  <a:pt x="36625" y="9009"/>
                  <a:pt x="36603" y="8837"/>
                  <a:pt x="35850" y="9127"/>
                </a:cubicBezTo>
                <a:cubicBezTo>
                  <a:pt x="34644" y="9579"/>
                  <a:pt x="33256" y="14347"/>
                  <a:pt x="31986" y="14412"/>
                </a:cubicBezTo>
                <a:cubicBezTo>
                  <a:pt x="29780" y="14519"/>
                  <a:pt x="27294" y="9859"/>
                  <a:pt x="25087" y="9870"/>
                </a:cubicBezTo>
                <a:cubicBezTo>
                  <a:pt x="19749" y="9924"/>
                  <a:pt x="14443" y="10419"/>
                  <a:pt x="9116" y="10656"/>
                </a:cubicBezTo>
                <a:cubicBezTo>
                  <a:pt x="6156" y="10796"/>
                  <a:pt x="2734" y="11129"/>
                  <a:pt x="0" y="9784"/>
                </a:cubicBezTo>
                <a:cubicBezTo>
                  <a:pt x="1195" y="9741"/>
                  <a:pt x="2325" y="8901"/>
                  <a:pt x="3380" y="843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517149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13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3" name="Google Shape;13653;p26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54" name="Google Shape;13654;p26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3655" name="Google Shape;13655;p26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3656" name="Google Shape;13656;p26"/>
          <p:cNvGrpSpPr/>
          <p:nvPr/>
        </p:nvGrpSpPr>
        <p:grpSpPr>
          <a:xfrm>
            <a:off x="8354704" y="36298"/>
            <a:ext cx="789283" cy="5070672"/>
            <a:chOff x="8354704" y="36298"/>
            <a:chExt cx="789283" cy="5070672"/>
          </a:xfrm>
        </p:grpSpPr>
        <p:sp>
          <p:nvSpPr>
            <p:cNvPr id="13657" name="Google Shape;13657;p26"/>
            <p:cNvSpPr/>
            <p:nvPr/>
          </p:nvSpPr>
          <p:spPr>
            <a:xfrm rot="616292">
              <a:off x="9041257" y="4235689"/>
              <a:ext cx="96743" cy="75844"/>
            </a:xfrm>
            <a:custGeom>
              <a:avLst/>
              <a:gdLst/>
              <a:ahLst/>
              <a:cxnLst/>
              <a:rect l="l" t="t" r="r" b="b"/>
              <a:pathLst>
                <a:path w="3870" h="3034" extrusionOk="0">
                  <a:moveTo>
                    <a:pt x="1260" y="0"/>
                  </a:moveTo>
                  <a:cubicBezTo>
                    <a:pt x="1013" y="0"/>
                    <a:pt x="712" y="99"/>
                    <a:pt x="493" y="142"/>
                  </a:cubicBezTo>
                  <a:cubicBezTo>
                    <a:pt x="71" y="283"/>
                    <a:pt x="0" y="635"/>
                    <a:pt x="211" y="846"/>
                  </a:cubicBezTo>
                  <a:cubicBezTo>
                    <a:pt x="493" y="1127"/>
                    <a:pt x="563" y="1620"/>
                    <a:pt x="634" y="2042"/>
                  </a:cubicBezTo>
                  <a:cubicBezTo>
                    <a:pt x="634" y="2253"/>
                    <a:pt x="774" y="2534"/>
                    <a:pt x="915" y="2675"/>
                  </a:cubicBezTo>
                  <a:cubicBezTo>
                    <a:pt x="1038" y="2922"/>
                    <a:pt x="1256" y="3033"/>
                    <a:pt x="1480" y="3033"/>
                  </a:cubicBezTo>
                  <a:cubicBezTo>
                    <a:pt x="1767" y="3033"/>
                    <a:pt x="2063" y="2850"/>
                    <a:pt x="2181" y="2534"/>
                  </a:cubicBezTo>
                  <a:cubicBezTo>
                    <a:pt x="2251" y="2464"/>
                    <a:pt x="2251" y="2323"/>
                    <a:pt x="2251" y="2182"/>
                  </a:cubicBezTo>
                  <a:cubicBezTo>
                    <a:pt x="2181" y="1690"/>
                    <a:pt x="2533" y="1268"/>
                    <a:pt x="2955" y="1268"/>
                  </a:cubicBezTo>
                  <a:cubicBezTo>
                    <a:pt x="3096" y="1268"/>
                    <a:pt x="3236" y="1198"/>
                    <a:pt x="3377" y="1127"/>
                  </a:cubicBezTo>
                  <a:cubicBezTo>
                    <a:pt x="3588" y="1057"/>
                    <a:pt x="3869" y="916"/>
                    <a:pt x="3799" y="564"/>
                  </a:cubicBezTo>
                  <a:cubicBezTo>
                    <a:pt x="3716" y="356"/>
                    <a:pt x="3559" y="296"/>
                    <a:pt x="3386" y="296"/>
                  </a:cubicBezTo>
                  <a:cubicBezTo>
                    <a:pt x="3267" y="296"/>
                    <a:pt x="3140" y="325"/>
                    <a:pt x="3025" y="353"/>
                  </a:cubicBezTo>
                  <a:cubicBezTo>
                    <a:pt x="2849" y="500"/>
                    <a:pt x="2637" y="573"/>
                    <a:pt x="2423" y="573"/>
                  </a:cubicBezTo>
                  <a:cubicBezTo>
                    <a:pt x="2124" y="573"/>
                    <a:pt x="1824" y="430"/>
                    <a:pt x="1618" y="142"/>
                  </a:cubicBezTo>
                  <a:cubicBezTo>
                    <a:pt x="1539" y="36"/>
                    <a:pt x="1409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26"/>
            <p:cNvSpPr/>
            <p:nvPr/>
          </p:nvSpPr>
          <p:spPr>
            <a:xfrm rot="616292">
              <a:off x="8580059" y="4512351"/>
              <a:ext cx="89718" cy="66295"/>
            </a:xfrm>
            <a:custGeom>
              <a:avLst/>
              <a:gdLst/>
              <a:ahLst/>
              <a:cxnLst/>
              <a:rect l="l" t="t" r="r" b="b"/>
              <a:pathLst>
                <a:path w="3589" h="2652" extrusionOk="0">
                  <a:moveTo>
                    <a:pt x="528" y="1"/>
                  </a:moveTo>
                  <a:cubicBezTo>
                    <a:pt x="386" y="1"/>
                    <a:pt x="257" y="139"/>
                    <a:pt x="212" y="362"/>
                  </a:cubicBezTo>
                  <a:cubicBezTo>
                    <a:pt x="142" y="713"/>
                    <a:pt x="142" y="1135"/>
                    <a:pt x="71" y="1558"/>
                  </a:cubicBezTo>
                  <a:cubicBezTo>
                    <a:pt x="1" y="1980"/>
                    <a:pt x="1" y="2191"/>
                    <a:pt x="353" y="2331"/>
                  </a:cubicBezTo>
                  <a:cubicBezTo>
                    <a:pt x="408" y="2341"/>
                    <a:pt x="459" y="2345"/>
                    <a:pt x="505" y="2345"/>
                  </a:cubicBezTo>
                  <a:cubicBezTo>
                    <a:pt x="812" y="2345"/>
                    <a:pt x="934" y="2154"/>
                    <a:pt x="1056" y="1909"/>
                  </a:cubicBezTo>
                  <a:cubicBezTo>
                    <a:pt x="1127" y="1769"/>
                    <a:pt x="1197" y="1698"/>
                    <a:pt x="1267" y="1558"/>
                  </a:cubicBezTo>
                  <a:cubicBezTo>
                    <a:pt x="1549" y="1839"/>
                    <a:pt x="1830" y="2120"/>
                    <a:pt x="2111" y="2402"/>
                  </a:cubicBezTo>
                  <a:cubicBezTo>
                    <a:pt x="2283" y="2573"/>
                    <a:pt x="2500" y="2652"/>
                    <a:pt x="2717" y="2652"/>
                  </a:cubicBezTo>
                  <a:cubicBezTo>
                    <a:pt x="3035" y="2652"/>
                    <a:pt x="3351" y="2483"/>
                    <a:pt x="3518" y="2191"/>
                  </a:cubicBezTo>
                  <a:cubicBezTo>
                    <a:pt x="3589" y="1909"/>
                    <a:pt x="3589" y="1628"/>
                    <a:pt x="3378" y="1417"/>
                  </a:cubicBezTo>
                  <a:cubicBezTo>
                    <a:pt x="2885" y="924"/>
                    <a:pt x="2322" y="573"/>
                    <a:pt x="1689" y="432"/>
                  </a:cubicBezTo>
                  <a:cubicBezTo>
                    <a:pt x="1338" y="432"/>
                    <a:pt x="1056" y="291"/>
                    <a:pt x="775" y="151"/>
                  </a:cubicBezTo>
                  <a:cubicBezTo>
                    <a:pt x="697" y="47"/>
                    <a:pt x="610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26"/>
            <p:cNvSpPr/>
            <p:nvPr/>
          </p:nvSpPr>
          <p:spPr>
            <a:xfrm rot="616292">
              <a:off x="8785738" y="2819812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26"/>
            <p:cNvSpPr/>
            <p:nvPr/>
          </p:nvSpPr>
          <p:spPr>
            <a:xfrm rot="616292">
              <a:off x="8625311" y="3635729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26"/>
            <p:cNvSpPr/>
            <p:nvPr/>
          </p:nvSpPr>
          <p:spPr>
            <a:xfrm rot="616292">
              <a:off x="9028644" y="142226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26"/>
            <p:cNvSpPr/>
            <p:nvPr/>
          </p:nvSpPr>
          <p:spPr>
            <a:xfrm rot="616292">
              <a:off x="9035686" y="1331113"/>
              <a:ext cx="54546" cy="76419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26"/>
            <p:cNvSpPr/>
            <p:nvPr/>
          </p:nvSpPr>
          <p:spPr>
            <a:xfrm rot="616292">
              <a:off x="8980367" y="2504584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26"/>
            <p:cNvSpPr/>
            <p:nvPr/>
          </p:nvSpPr>
          <p:spPr>
            <a:xfrm rot="616292">
              <a:off x="8722881" y="3067411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26"/>
            <p:cNvSpPr/>
            <p:nvPr/>
          </p:nvSpPr>
          <p:spPr>
            <a:xfrm rot="616292">
              <a:off x="8791294" y="4195081"/>
              <a:ext cx="63345" cy="49946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26"/>
            <p:cNvSpPr/>
            <p:nvPr/>
          </p:nvSpPr>
          <p:spPr>
            <a:xfrm rot="616292">
              <a:off x="8859772" y="4688167"/>
              <a:ext cx="61595" cy="42572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26"/>
            <p:cNvSpPr/>
            <p:nvPr/>
          </p:nvSpPr>
          <p:spPr>
            <a:xfrm rot="616292">
              <a:off x="8865643" y="2005994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26"/>
            <p:cNvSpPr/>
            <p:nvPr/>
          </p:nvSpPr>
          <p:spPr>
            <a:xfrm rot="616292">
              <a:off x="8807666" y="4566382"/>
              <a:ext cx="56621" cy="43972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26"/>
            <p:cNvSpPr/>
            <p:nvPr/>
          </p:nvSpPr>
          <p:spPr>
            <a:xfrm rot="616292">
              <a:off x="8376763" y="4626059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26"/>
            <p:cNvSpPr/>
            <p:nvPr/>
          </p:nvSpPr>
          <p:spPr>
            <a:xfrm rot="616292">
              <a:off x="8930461" y="4025123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26"/>
            <p:cNvSpPr/>
            <p:nvPr/>
          </p:nvSpPr>
          <p:spPr>
            <a:xfrm rot="616292">
              <a:off x="8750242" y="4861163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26"/>
            <p:cNvSpPr/>
            <p:nvPr/>
          </p:nvSpPr>
          <p:spPr>
            <a:xfrm rot="616292">
              <a:off x="9057127" y="418294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26"/>
            <p:cNvSpPr/>
            <p:nvPr/>
          </p:nvSpPr>
          <p:spPr>
            <a:xfrm rot="616292">
              <a:off x="8766485" y="4455100"/>
              <a:ext cx="45747" cy="37847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26"/>
            <p:cNvSpPr/>
            <p:nvPr/>
          </p:nvSpPr>
          <p:spPr>
            <a:xfrm rot="616292">
              <a:off x="8877052" y="2361060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26"/>
            <p:cNvSpPr/>
            <p:nvPr/>
          </p:nvSpPr>
          <p:spPr>
            <a:xfrm rot="616292">
              <a:off x="8766614" y="4772218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26"/>
            <p:cNvSpPr/>
            <p:nvPr/>
          </p:nvSpPr>
          <p:spPr>
            <a:xfrm rot="616292">
              <a:off x="8909092" y="5030359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26"/>
            <p:cNvSpPr/>
            <p:nvPr/>
          </p:nvSpPr>
          <p:spPr>
            <a:xfrm rot="616292">
              <a:off x="8946692" y="3612392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26"/>
            <p:cNvSpPr/>
            <p:nvPr/>
          </p:nvSpPr>
          <p:spPr>
            <a:xfrm rot="616292">
              <a:off x="8794326" y="389522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26"/>
            <p:cNvSpPr/>
            <p:nvPr/>
          </p:nvSpPr>
          <p:spPr>
            <a:xfrm rot="616292">
              <a:off x="8989122" y="2801197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26"/>
            <p:cNvSpPr/>
            <p:nvPr/>
          </p:nvSpPr>
          <p:spPr>
            <a:xfrm rot="616292">
              <a:off x="8828500" y="4068791"/>
              <a:ext cx="42222" cy="46746"/>
            </a:xfrm>
            <a:custGeom>
              <a:avLst/>
              <a:gdLst/>
              <a:ahLst/>
              <a:cxnLst/>
              <a:rect l="l" t="t" r="r" b="b"/>
              <a:pathLst>
                <a:path w="1689" h="1870" extrusionOk="0">
                  <a:moveTo>
                    <a:pt x="451" y="0"/>
                  </a:moveTo>
                  <a:cubicBezTo>
                    <a:pt x="399" y="0"/>
                    <a:pt x="343" y="17"/>
                    <a:pt x="282" y="58"/>
                  </a:cubicBezTo>
                  <a:cubicBezTo>
                    <a:pt x="0" y="129"/>
                    <a:pt x="0" y="410"/>
                    <a:pt x="71" y="692"/>
                  </a:cubicBezTo>
                  <a:cubicBezTo>
                    <a:pt x="141" y="1043"/>
                    <a:pt x="352" y="1325"/>
                    <a:pt x="563" y="1606"/>
                  </a:cubicBezTo>
                  <a:cubicBezTo>
                    <a:pt x="691" y="1776"/>
                    <a:pt x="870" y="1869"/>
                    <a:pt x="1054" y="1869"/>
                  </a:cubicBezTo>
                  <a:cubicBezTo>
                    <a:pt x="1174" y="1869"/>
                    <a:pt x="1296" y="1830"/>
                    <a:pt x="1407" y="1747"/>
                  </a:cubicBezTo>
                  <a:cubicBezTo>
                    <a:pt x="1689" y="1536"/>
                    <a:pt x="1618" y="1184"/>
                    <a:pt x="1477" y="973"/>
                  </a:cubicBezTo>
                  <a:cubicBezTo>
                    <a:pt x="1266" y="692"/>
                    <a:pt x="1055" y="410"/>
                    <a:pt x="774" y="199"/>
                  </a:cubicBezTo>
                  <a:cubicBezTo>
                    <a:pt x="675" y="100"/>
                    <a:pt x="575" y="0"/>
                    <a:pt x="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26"/>
            <p:cNvSpPr/>
            <p:nvPr/>
          </p:nvSpPr>
          <p:spPr>
            <a:xfrm rot="616292">
              <a:off x="8957636" y="1477255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26"/>
            <p:cNvSpPr/>
            <p:nvPr/>
          </p:nvSpPr>
          <p:spPr>
            <a:xfrm rot="616292">
              <a:off x="8406140" y="4804199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26"/>
            <p:cNvSpPr/>
            <p:nvPr/>
          </p:nvSpPr>
          <p:spPr>
            <a:xfrm rot="616292">
              <a:off x="8958601" y="1186469"/>
              <a:ext cx="36972" cy="40422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26"/>
            <p:cNvSpPr/>
            <p:nvPr/>
          </p:nvSpPr>
          <p:spPr>
            <a:xfrm rot="616292">
              <a:off x="8675196" y="4640973"/>
              <a:ext cx="42222" cy="33447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26"/>
            <p:cNvSpPr/>
            <p:nvPr/>
          </p:nvSpPr>
          <p:spPr>
            <a:xfrm rot="616292">
              <a:off x="8669121" y="4147019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26"/>
            <p:cNvSpPr/>
            <p:nvPr/>
          </p:nvSpPr>
          <p:spPr>
            <a:xfrm rot="616292">
              <a:off x="8834050" y="1799323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26"/>
            <p:cNvSpPr/>
            <p:nvPr/>
          </p:nvSpPr>
          <p:spPr>
            <a:xfrm rot="616292">
              <a:off x="8783033" y="3647848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26"/>
            <p:cNvSpPr/>
            <p:nvPr/>
          </p:nvSpPr>
          <p:spPr>
            <a:xfrm rot="616292">
              <a:off x="9046245" y="1055851"/>
              <a:ext cx="33422" cy="35472"/>
            </a:xfrm>
            <a:custGeom>
              <a:avLst/>
              <a:gdLst/>
              <a:ahLst/>
              <a:cxnLst/>
              <a:rect l="l" t="t" r="r" b="b"/>
              <a:pathLst>
                <a:path w="1337" h="1419" extrusionOk="0">
                  <a:moveTo>
                    <a:pt x="563" y="0"/>
                  </a:moveTo>
                  <a:cubicBezTo>
                    <a:pt x="211" y="0"/>
                    <a:pt x="0" y="493"/>
                    <a:pt x="0" y="844"/>
                  </a:cubicBezTo>
                  <a:cubicBezTo>
                    <a:pt x="63" y="1159"/>
                    <a:pt x="352" y="1418"/>
                    <a:pt x="664" y="1418"/>
                  </a:cubicBezTo>
                  <a:cubicBezTo>
                    <a:pt x="700" y="1418"/>
                    <a:pt x="737" y="1415"/>
                    <a:pt x="774" y="1407"/>
                  </a:cubicBezTo>
                  <a:cubicBezTo>
                    <a:pt x="1126" y="1337"/>
                    <a:pt x="1337" y="985"/>
                    <a:pt x="1196" y="633"/>
                  </a:cubicBezTo>
                  <a:cubicBezTo>
                    <a:pt x="1126" y="352"/>
                    <a:pt x="98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26"/>
            <p:cNvSpPr/>
            <p:nvPr/>
          </p:nvSpPr>
          <p:spPr>
            <a:xfrm rot="616292">
              <a:off x="8859715" y="3297726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26"/>
            <p:cNvSpPr/>
            <p:nvPr/>
          </p:nvSpPr>
          <p:spPr>
            <a:xfrm rot="616292">
              <a:off x="8945367" y="1839739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26"/>
            <p:cNvSpPr/>
            <p:nvPr/>
          </p:nvSpPr>
          <p:spPr>
            <a:xfrm rot="616292">
              <a:off x="8357128" y="4978246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26"/>
            <p:cNvSpPr/>
            <p:nvPr/>
          </p:nvSpPr>
          <p:spPr>
            <a:xfrm rot="616292">
              <a:off x="8967344" y="3991769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26"/>
            <p:cNvSpPr/>
            <p:nvPr/>
          </p:nvSpPr>
          <p:spPr>
            <a:xfrm rot="616292">
              <a:off x="8938270" y="3907156"/>
              <a:ext cx="35197" cy="28498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26"/>
            <p:cNvSpPr/>
            <p:nvPr/>
          </p:nvSpPr>
          <p:spPr>
            <a:xfrm rot="616292">
              <a:off x="8583498" y="3320353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26"/>
            <p:cNvSpPr/>
            <p:nvPr/>
          </p:nvSpPr>
          <p:spPr>
            <a:xfrm rot="616292">
              <a:off x="8930482" y="1364333"/>
              <a:ext cx="29923" cy="26748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26"/>
            <p:cNvSpPr/>
            <p:nvPr/>
          </p:nvSpPr>
          <p:spPr>
            <a:xfrm rot="616292">
              <a:off x="9005866" y="1638705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26"/>
            <p:cNvSpPr/>
            <p:nvPr/>
          </p:nvSpPr>
          <p:spPr>
            <a:xfrm rot="616292">
              <a:off x="9020393" y="3889399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26"/>
            <p:cNvSpPr/>
            <p:nvPr/>
          </p:nvSpPr>
          <p:spPr>
            <a:xfrm rot="616292">
              <a:off x="8964753" y="445690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26"/>
            <p:cNvSpPr/>
            <p:nvPr/>
          </p:nvSpPr>
          <p:spPr>
            <a:xfrm rot="616292">
              <a:off x="9000616" y="2972229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26"/>
            <p:cNvSpPr/>
            <p:nvPr/>
          </p:nvSpPr>
          <p:spPr>
            <a:xfrm rot="616292">
              <a:off x="8533586" y="4742472"/>
              <a:ext cx="152739" cy="5274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26"/>
            <p:cNvSpPr/>
            <p:nvPr/>
          </p:nvSpPr>
          <p:spPr>
            <a:xfrm rot="616292">
              <a:off x="8981250" y="545753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26"/>
            <p:cNvSpPr/>
            <p:nvPr/>
          </p:nvSpPr>
          <p:spPr>
            <a:xfrm rot="616292">
              <a:off x="8550081" y="5021357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26"/>
            <p:cNvSpPr/>
            <p:nvPr/>
          </p:nvSpPr>
          <p:spPr>
            <a:xfrm rot="616292">
              <a:off x="8865838" y="42398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26"/>
            <p:cNvSpPr/>
            <p:nvPr/>
          </p:nvSpPr>
          <p:spPr>
            <a:xfrm rot="616292">
              <a:off x="8799813" y="4342799"/>
              <a:ext cx="79144" cy="55421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26"/>
            <p:cNvSpPr/>
            <p:nvPr/>
          </p:nvSpPr>
          <p:spPr>
            <a:xfrm rot="616292">
              <a:off x="8963971" y="2144357"/>
              <a:ext cx="78469" cy="45397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26"/>
            <p:cNvSpPr/>
            <p:nvPr/>
          </p:nvSpPr>
          <p:spPr>
            <a:xfrm rot="616292">
              <a:off x="9014001" y="4833882"/>
              <a:ext cx="75644" cy="51421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26"/>
            <p:cNvSpPr/>
            <p:nvPr/>
          </p:nvSpPr>
          <p:spPr>
            <a:xfrm rot="616292">
              <a:off x="8917166" y="3743651"/>
              <a:ext cx="77394" cy="55646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26"/>
            <p:cNvSpPr/>
            <p:nvPr/>
          </p:nvSpPr>
          <p:spPr>
            <a:xfrm rot="616292">
              <a:off x="9035297" y="4116196"/>
              <a:ext cx="91143" cy="40222"/>
            </a:xfrm>
            <a:custGeom>
              <a:avLst/>
              <a:gdLst/>
              <a:ahLst/>
              <a:cxnLst/>
              <a:rect l="l" t="t" r="r" b="b"/>
              <a:pathLst>
                <a:path w="3646" h="1609" extrusionOk="0">
                  <a:moveTo>
                    <a:pt x="1193" y="0"/>
                  </a:moveTo>
                  <a:cubicBezTo>
                    <a:pt x="556" y="0"/>
                    <a:pt x="222" y="383"/>
                    <a:pt x="58" y="1149"/>
                  </a:cubicBezTo>
                  <a:cubicBezTo>
                    <a:pt x="0" y="1379"/>
                    <a:pt x="130" y="1609"/>
                    <a:pt x="295" y="1609"/>
                  </a:cubicBezTo>
                  <a:cubicBezTo>
                    <a:pt x="332" y="1609"/>
                    <a:pt x="371" y="1597"/>
                    <a:pt x="409" y="1572"/>
                  </a:cubicBezTo>
                  <a:cubicBezTo>
                    <a:pt x="657" y="1407"/>
                    <a:pt x="952" y="1338"/>
                    <a:pt x="1239" y="1338"/>
                  </a:cubicBezTo>
                  <a:cubicBezTo>
                    <a:pt x="1443" y="1338"/>
                    <a:pt x="1641" y="1373"/>
                    <a:pt x="1816" y="1431"/>
                  </a:cubicBezTo>
                  <a:cubicBezTo>
                    <a:pt x="2309" y="1360"/>
                    <a:pt x="2801" y="1220"/>
                    <a:pt x="3223" y="868"/>
                  </a:cubicBezTo>
                  <a:cubicBezTo>
                    <a:pt x="3434" y="727"/>
                    <a:pt x="3645" y="657"/>
                    <a:pt x="3575" y="305"/>
                  </a:cubicBezTo>
                  <a:cubicBezTo>
                    <a:pt x="3528" y="118"/>
                    <a:pt x="3387" y="86"/>
                    <a:pt x="3236" y="86"/>
                  </a:cubicBezTo>
                  <a:cubicBezTo>
                    <a:pt x="3161" y="86"/>
                    <a:pt x="3083" y="94"/>
                    <a:pt x="3012" y="94"/>
                  </a:cubicBezTo>
                  <a:cubicBezTo>
                    <a:pt x="2801" y="129"/>
                    <a:pt x="2590" y="147"/>
                    <a:pt x="2388" y="147"/>
                  </a:cubicBezTo>
                  <a:cubicBezTo>
                    <a:pt x="2186" y="147"/>
                    <a:pt x="1992" y="129"/>
                    <a:pt x="1816" y="94"/>
                  </a:cubicBezTo>
                  <a:cubicBezTo>
                    <a:pt x="1582" y="32"/>
                    <a:pt x="1375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26"/>
            <p:cNvSpPr/>
            <p:nvPr/>
          </p:nvSpPr>
          <p:spPr>
            <a:xfrm rot="616292">
              <a:off x="8975938" y="4604027"/>
              <a:ext cx="54521" cy="69245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26"/>
            <p:cNvSpPr/>
            <p:nvPr/>
          </p:nvSpPr>
          <p:spPr>
            <a:xfrm rot="616292">
              <a:off x="8915574" y="4409859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26"/>
            <p:cNvSpPr/>
            <p:nvPr/>
          </p:nvSpPr>
          <p:spPr>
            <a:xfrm rot="616292">
              <a:off x="8847398" y="2240883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26"/>
            <p:cNvSpPr/>
            <p:nvPr/>
          </p:nvSpPr>
          <p:spPr>
            <a:xfrm rot="616292">
              <a:off x="8888747" y="734592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26"/>
            <p:cNvSpPr/>
            <p:nvPr/>
          </p:nvSpPr>
          <p:spPr>
            <a:xfrm rot="616292">
              <a:off x="8909094" y="3455724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26"/>
            <p:cNvSpPr/>
            <p:nvPr/>
          </p:nvSpPr>
          <p:spPr>
            <a:xfrm rot="616292">
              <a:off x="9052729" y="4474184"/>
              <a:ext cx="56296" cy="43397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26"/>
            <p:cNvSpPr/>
            <p:nvPr/>
          </p:nvSpPr>
          <p:spPr>
            <a:xfrm rot="616292">
              <a:off x="9030066" y="4336790"/>
              <a:ext cx="42222" cy="57621"/>
            </a:xfrm>
            <a:custGeom>
              <a:avLst/>
              <a:gdLst/>
              <a:ahLst/>
              <a:cxnLst/>
              <a:rect l="l" t="t" r="r" b="b"/>
              <a:pathLst>
                <a:path w="1689" h="2305" extrusionOk="0">
                  <a:moveTo>
                    <a:pt x="1126" y="1"/>
                  </a:moveTo>
                  <a:cubicBezTo>
                    <a:pt x="1003" y="1"/>
                    <a:pt x="880" y="18"/>
                    <a:pt x="774" y="53"/>
                  </a:cubicBezTo>
                  <a:cubicBezTo>
                    <a:pt x="282" y="335"/>
                    <a:pt x="0" y="968"/>
                    <a:pt x="71" y="1812"/>
                  </a:cubicBezTo>
                  <a:cubicBezTo>
                    <a:pt x="141" y="2093"/>
                    <a:pt x="352" y="2304"/>
                    <a:pt x="563" y="2304"/>
                  </a:cubicBezTo>
                  <a:cubicBezTo>
                    <a:pt x="985" y="2304"/>
                    <a:pt x="1056" y="2093"/>
                    <a:pt x="1196" y="1742"/>
                  </a:cubicBezTo>
                  <a:cubicBezTo>
                    <a:pt x="1337" y="1390"/>
                    <a:pt x="1478" y="1038"/>
                    <a:pt x="1618" y="686"/>
                  </a:cubicBezTo>
                  <a:cubicBezTo>
                    <a:pt x="1689" y="475"/>
                    <a:pt x="1689" y="264"/>
                    <a:pt x="1478" y="53"/>
                  </a:cubicBezTo>
                  <a:cubicBezTo>
                    <a:pt x="1372" y="18"/>
                    <a:pt x="1249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26"/>
            <p:cNvSpPr/>
            <p:nvPr/>
          </p:nvSpPr>
          <p:spPr>
            <a:xfrm rot="616292">
              <a:off x="9003146" y="2003156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26"/>
            <p:cNvSpPr/>
            <p:nvPr/>
          </p:nvSpPr>
          <p:spPr>
            <a:xfrm rot="616292">
              <a:off x="8743974" y="3303344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26"/>
            <p:cNvSpPr/>
            <p:nvPr/>
          </p:nvSpPr>
          <p:spPr>
            <a:xfrm rot="616292">
              <a:off x="8880583" y="576902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26"/>
            <p:cNvSpPr/>
            <p:nvPr/>
          </p:nvSpPr>
          <p:spPr>
            <a:xfrm rot="616292">
              <a:off x="8795446" y="3019666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26"/>
            <p:cNvSpPr/>
            <p:nvPr/>
          </p:nvSpPr>
          <p:spPr>
            <a:xfrm rot="616292">
              <a:off x="8931329" y="899854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26"/>
            <p:cNvSpPr/>
            <p:nvPr/>
          </p:nvSpPr>
          <p:spPr>
            <a:xfrm rot="616292">
              <a:off x="8959727" y="4242686"/>
              <a:ext cx="45747" cy="45747"/>
            </a:xfrm>
            <a:custGeom>
              <a:avLst/>
              <a:gdLst/>
              <a:ahLst/>
              <a:cxnLst/>
              <a:rect l="l" t="t" r="r" b="b"/>
              <a:pathLst>
                <a:path w="1830" h="1830" extrusionOk="0">
                  <a:moveTo>
                    <a:pt x="1197" y="0"/>
                  </a:moveTo>
                  <a:cubicBezTo>
                    <a:pt x="1203" y="5"/>
                    <a:pt x="1210" y="9"/>
                    <a:pt x="1216" y="14"/>
                  </a:cubicBezTo>
                  <a:lnTo>
                    <a:pt x="1216" y="14"/>
                  </a:lnTo>
                  <a:lnTo>
                    <a:pt x="1267" y="0"/>
                  </a:lnTo>
                  <a:close/>
                  <a:moveTo>
                    <a:pt x="1216" y="14"/>
                  </a:moveTo>
                  <a:lnTo>
                    <a:pt x="212" y="282"/>
                  </a:lnTo>
                  <a:cubicBezTo>
                    <a:pt x="141" y="493"/>
                    <a:pt x="71" y="633"/>
                    <a:pt x="71" y="844"/>
                  </a:cubicBezTo>
                  <a:cubicBezTo>
                    <a:pt x="1" y="1196"/>
                    <a:pt x="212" y="1618"/>
                    <a:pt x="564" y="1759"/>
                  </a:cubicBezTo>
                  <a:cubicBezTo>
                    <a:pt x="681" y="1806"/>
                    <a:pt x="798" y="1829"/>
                    <a:pt x="913" y="1829"/>
                  </a:cubicBezTo>
                  <a:cubicBezTo>
                    <a:pt x="1142" y="1829"/>
                    <a:pt x="1361" y="1735"/>
                    <a:pt x="1548" y="1548"/>
                  </a:cubicBezTo>
                  <a:cubicBezTo>
                    <a:pt x="1759" y="1266"/>
                    <a:pt x="1830" y="844"/>
                    <a:pt x="1619" y="563"/>
                  </a:cubicBezTo>
                  <a:cubicBezTo>
                    <a:pt x="1551" y="359"/>
                    <a:pt x="1417" y="154"/>
                    <a:pt x="1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26"/>
            <p:cNvSpPr/>
            <p:nvPr/>
          </p:nvSpPr>
          <p:spPr>
            <a:xfrm rot="616292">
              <a:off x="8908210" y="1091897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26"/>
            <p:cNvSpPr/>
            <p:nvPr/>
          </p:nvSpPr>
          <p:spPr>
            <a:xfrm rot="616292">
              <a:off x="8921140" y="2670151"/>
              <a:ext cx="48596" cy="36722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26"/>
            <p:cNvSpPr/>
            <p:nvPr/>
          </p:nvSpPr>
          <p:spPr>
            <a:xfrm rot="616292">
              <a:off x="8939255" y="4312450"/>
              <a:ext cx="50921" cy="35372"/>
            </a:xfrm>
            <a:custGeom>
              <a:avLst/>
              <a:gdLst/>
              <a:ahLst/>
              <a:cxnLst/>
              <a:rect l="l" t="t" r="r" b="b"/>
              <a:pathLst>
                <a:path w="2037" h="1415" extrusionOk="0">
                  <a:moveTo>
                    <a:pt x="1082" y="1"/>
                  </a:moveTo>
                  <a:cubicBezTo>
                    <a:pt x="550" y="1"/>
                    <a:pt x="1" y="457"/>
                    <a:pt x="66" y="852"/>
                  </a:cubicBezTo>
                  <a:cubicBezTo>
                    <a:pt x="172" y="1238"/>
                    <a:pt x="401" y="1291"/>
                    <a:pt x="647" y="1291"/>
                  </a:cubicBezTo>
                  <a:cubicBezTo>
                    <a:pt x="739" y="1291"/>
                    <a:pt x="834" y="1284"/>
                    <a:pt x="926" y="1284"/>
                  </a:cubicBezTo>
                  <a:cubicBezTo>
                    <a:pt x="1078" y="1284"/>
                    <a:pt x="1223" y="1304"/>
                    <a:pt x="1333" y="1414"/>
                  </a:cubicBezTo>
                  <a:cubicBezTo>
                    <a:pt x="1755" y="1414"/>
                    <a:pt x="2036" y="1274"/>
                    <a:pt x="2036" y="922"/>
                  </a:cubicBezTo>
                  <a:cubicBezTo>
                    <a:pt x="2036" y="429"/>
                    <a:pt x="1684" y="7"/>
                    <a:pt x="1192" y="7"/>
                  </a:cubicBezTo>
                  <a:cubicBezTo>
                    <a:pt x="1155" y="3"/>
                    <a:pt x="1119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26"/>
            <p:cNvSpPr/>
            <p:nvPr/>
          </p:nvSpPr>
          <p:spPr>
            <a:xfrm rot="616292">
              <a:off x="9010705" y="734074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26"/>
            <p:cNvSpPr/>
            <p:nvPr/>
          </p:nvSpPr>
          <p:spPr>
            <a:xfrm rot="616292">
              <a:off x="8884112" y="4090924"/>
              <a:ext cx="47496" cy="39947"/>
            </a:xfrm>
            <a:custGeom>
              <a:avLst/>
              <a:gdLst/>
              <a:ahLst/>
              <a:cxnLst/>
              <a:rect l="l" t="t" r="r" b="b"/>
              <a:pathLst>
                <a:path w="1900" h="1598" extrusionOk="0">
                  <a:moveTo>
                    <a:pt x="688" y="1"/>
                  </a:moveTo>
                  <a:cubicBezTo>
                    <a:pt x="591" y="1"/>
                    <a:pt x="481" y="28"/>
                    <a:pt x="352" y="93"/>
                  </a:cubicBezTo>
                  <a:cubicBezTo>
                    <a:pt x="1" y="304"/>
                    <a:pt x="1" y="656"/>
                    <a:pt x="282" y="1359"/>
                  </a:cubicBezTo>
                  <a:lnTo>
                    <a:pt x="282" y="1429"/>
                  </a:lnTo>
                  <a:lnTo>
                    <a:pt x="352" y="1429"/>
                  </a:lnTo>
                  <a:cubicBezTo>
                    <a:pt x="558" y="1532"/>
                    <a:pt x="802" y="1598"/>
                    <a:pt x="1056" y="1598"/>
                  </a:cubicBezTo>
                  <a:cubicBezTo>
                    <a:pt x="1149" y="1598"/>
                    <a:pt x="1243" y="1589"/>
                    <a:pt x="1337" y="1570"/>
                  </a:cubicBezTo>
                  <a:cubicBezTo>
                    <a:pt x="1759" y="1500"/>
                    <a:pt x="1900" y="1218"/>
                    <a:pt x="1619" y="796"/>
                  </a:cubicBezTo>
                  <a:cubicBezTo>
                    <a:pt x="1548" y="726"/>
                    <a:pt x="1478" y="726"/>
                    <a:pt x="1408" y="585"/>
                  </a:cubicBezTo>
                  <a:cubicBezTo>
                    <a:pt x="1191" y="314"/>
                    <a:pt x="1015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26"/>
            <p:cNvSpPr/>
            <p:nvPr/>
          </p:nvSpPr>
          <p:spPr>
            <a:xfrm rot="616292">
              <a:off x="8699289" y="3423665"/>
              <a:ext cx="54546" cy="34872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26"/>
            <p:cNvSpPr/>
            <p:nvPr/>
          </p:nvSpPr>
          <p:spPr>
            <a:xfrm rot="616292">
              <a:off x="8785678" y="2451207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26"/>
            <p:cNvSpPr/>
            <p:nvPr/>
          </p:nvSpPr>
          <p:spPr>
            <a:xfrm rot="616292">
              <a:off x="8755521" y="3754470"/>
              <a:ext cx="42222" cy="39622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26"/>
            <p:cNvSpPr/>
            <p:nvPr/>
          </p:nvSpPr>
          <p:spPr>
            <a:xfrm rot="616292">
              <a:off x="8609964" y="4885597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26"/>
            <p:cNvSpPr/>
            <p:nvPr/>
          </p:nvSpPr>
          <p:spPr>
            <a:xfrm rot="616292">
              <a:off x="8850097" y="1232632"/>
              <a:ext cx="35197" cy="46721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26"/>
            <p:cNvSpPr/>
            <p:nvPr/>
          </p:nvSpPr>
          <p:spPr>
            <a:xfrm rot="616292">
              <a:off x="8639364" y="4238751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26"/>
            <p:cNvSpPr/>
            <p:nvPr/>
          </p:nvSpPr>
          <p:spPr>
            <a:xfrm rot="616292">
              <a:off x="8886919" y="4907542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26"/>
            <p:cNvSpPr/>
            <p:nvPr/>
          </p:nvSpPr>
          <p:spPr>
            <a:xfrm rot="616292">
              <a:off x="8895789" y="4786362"/>
              <a:ext cx="40472" cy="38697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26"/>
            <p:cNvSpPr/>
            <p:nvPr/>
          </p:nvSpPr>
          <p:spPr>
            <a:xfrm rot="616292">
              <a:off x="8825207" y="5069959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26"/>
            <p:cNvSpPr/>
            <p:nvPr/>
          </p:nvSpPr>
          <p:spPr>
            <a:xfrm rot="616292">
              <a:off x="8932306" y="161461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26"/>
            <p:cNvSpPr/>
            <p:nvPr/>
          </p:nvSpPr>
          <p:spPr>
            <a:xfrm rot="616292">
              <a:off x="8748101" y="4523351"/>
              <a:ext cx="36947" cy="44322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26"/>
            <p:cNvSpPr/>
            <p:nvPr/>
          </p:nvSpPr>
          <p:spPr>
            <a:xfrm rot="616292">
              <a:off x="8966561" y="303910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26"/>
            <p:cNvSpPr/>
            <p:nvPr/>
          </p:nvSpPr>
          <p:spPr>
            <a:xfrm rot="616292">
              <a:off x="8994455" y="4570505"/>
              <a:ext cx="42247" cy="30198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26"/>
            <p:cNvSpPr/>
            <p:nvPr/>
          </p:nvSpPr>
          <p:spPr>
            <a:xfrm rot="616292">
              <a:off x="8889549" y="3012864"/>
              <a:ext cx="33422" cy="35197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26"/>
            <p:cNvSpPr/>
            <p:nvPr/>
          </p:nvSpPr>
          <p:spPr>
            <a:xfrm rot="616292">
              <a:off x="8827836" y="2592068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26"/>
            <p:cNvSpPr/>
            <p:nvPr/>
          </p:nvSpPr>
          <p:spPr>
            <a:xfrm rot="616292">
              <a:off x="8913202" y="4582978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26"/>
            <p:cNvSpPr/>
            <p:nvPr/>
          </p:nvSpPr>
          <p:spPr>
            <a:xfrm rot="616292">
              <a:off x="8641122" y="3969884"/>
              <a:ext cx="35197" cy="30273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26"/>
            <p:cNvSpPr/>
            <p:nvPr/>
          </p:nvSpPr>
          <p:spPr>
            <a:xfrm rot="616292">
              <a:off x="8998855" y="3110166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26"/>
            <p:cNvSpPr/>
            <p:nvPr/>
          </p:nvSpPr>
          <p:spPr>
            <a:xfrm rot="616292">
              <a:off x="8790063" y="2098571"/>
              <a:ext cx="28173" cy="36947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26"/>
            <p:cNvSpPr/>
            <p:nvPr/>
          </p:nvSpPr>
          <p:spPr>
            <a:xfrm rot="616292">
              <a:off x="8913672" y="3183208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26"/>
            <p:cNvSpPr/>
            <p:nvPr/>
          </p:nvSpPr>
          <p:spPr>
            <a:xfrm rot="616292">
              <a:off x="8749853" y="4976955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26"/>
            <p:cNvSpPr/>
            <p:nvPr/>
          </p:nvSpPr>
          <p:spPr>
            <a:xfrm rot="616292">
              <a:off x="8864996" y="303893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26"/>
            <p:cNvSpPr/>
            <p:nvPr/>
          </p:nvSpPr>
          <p:spPr>
            <a:xfrm rot="616292">
              <a:off x="8849633" y="1543918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26"/>
            <p:cNvSpPr/>
            <p:nvPr/>
          </p:nvSpPr>
          <p:spPr>
            <a:xfrm rot="616292">
              <a:off x="9037713" y="4385734"/>
              <a:ext cx="33447" cy="30248"/>
            </a:xfrm>
            <a:custGeom>
              <a:avLst/>
              <a:gdLst/>
              <a:ahLst/>
              <a:cxnLst/>
              <a:rect l="l" t="t" r="r" b="b"/>
              <a:pathLst>
                <a:path w="1338" h="1210" extrusionOk="0">
                  <a:moveTo>
                    <a:pt x="690" y="1"/>
                  </a:moveTo>
                  <a:cubicBezTo>
                    <a:pt x="488" y="1"/>
                    <a:pt x="296" y="131"/>
                    <a:pt x="141" y="337"/>
                  </a:cubicBezTo>
                  <a:cubicBezTo>
                    <a:pt x="1" y="548"/>
                    <a:pt x="71" y="830"/>
                    <a:pt x="282" y="1041"/>
                  </a:cubicBezTo>
                  <a:cubicBezTo>
                    <a:pt x="385" y="1144"/>
                    <a:pt x="563" y="1209"/>
                    <a:pt x="734" y="1209"/>
                  </a:cubicBezTo>
                  <a:cubicBezTo>
                    <a:pt x="797" y="1209"/>
                    <a:pt x="859" y="1200"/>
                    <a:pt x="915" y="1181"/>
                  </a:cubicBezTo>
                  <a:cubicBezTo>
                    <a:pt x="1056" y="1041"/>
                    <a:pt x="1126" y="900"/>
                    <a:pt x="1197" y="689"/>
                  </a:cubicBezTo>
                  <a:cubicBezTo>
                    <a:pt x="1337" y="408"/>
                    <a:pt x="1197" y="126"/>
                    <a:pt x="915" y="56"/>
                  </a:cubicBezTo>
                  <a:cubicBezTo>
                    <a:pt x="840" y="18"/>
                    <a:pt x="764" y="1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26"/>
            <p:cNvSpPr/>
            <p:nvPr/>
          </p:nvSpPr>
          <p:spPr>
            <a:xfrm rot="616292">
              <a:off x="8695022" y="3904269"/>
              <a:ext cx="29923" cy="28523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26"/>
            <p:cNvSpPr/>
            <p:nvPr/>
          </p:nvSpPr>
          <p:spPr>
            <a:xfrm rot="616292">
              <a:off x="8968924" y="4754611"/>
              <a:ext cx="26398" cy="28498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26"/>
            <p:cNvSpPr/>
            <p:nvPr/>
          </p:nvSpPr>
          <p:spPr>
            <a:xfrm rot="616292">
              <a:off x="9020389" y="4009930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26"/>
            <p:cNvSpPr/>
            <p:nvPr/>
          </p:nvSpPr>
          <p:spPr>
            <a:xfrm rot="616292">
              <a:off x="9030389" y="3395748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755" name="Google Shape;13755;p26"/>
            <p:cNvGrpSpPr/>
            <p:nvPr/>
          </p:nvGrpSpPr>
          <p:grpSpPr>
            <a:xfrm>
              <a:off x="8718337" y="1340263"/>
              <a:ext cx="268400" cy="260910"/>
              <a:chOff x="1103345" y="2653993"/>
              <a:chExt cx="520458" cy="505933"/>
            </a:xfrm>
          </p:grpSpPr>
          <p:sp>
            <p:nvSpPr>
              <p:cNvPr id="13756" name="Google Shape;13756;p26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757" name="Google Shape;13757;p26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3758" name="Google Shape;13758;p26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59" name="Google Shape;13759;p26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0" name="Google Shape;13760;p26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1" name="Google Shape;13761;p26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2" name="Google Shape;13762;p26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3" name="Google Shape;13763;p26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4" name="Google Shape;13764;p26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5" name="Google Shape;13765;p26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6" name="Google Shape;13766;p26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7" name="Google Shape;13767;p26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8" name="Google Shape;13768;p26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9" name="Google Shape;13769;p26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70" name="Google Shape;13770;p26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71" name="Google Shape;13771;p26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72" name="Google Shape;13772;p26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73" name="Google Shape;13773;p26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74" name="Google Shape;13774;p26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75" name="Google Shape;13775;p26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3776" name="Google Shape;13776;p26"/>
            <p:cNvGrpSpPr/>
            <p:nvPr/>
          </p:nvGrpSpPr>
          <p:grpSpPr>
            <a:xfrm flipH="1">
              <a:off x="8516314" y="4285620"/>
              <a:ext cx="360105" cy="350055"/>
              <a:chOff x="1103345" y="2653993"/>
              <a:chExt cx="520458" cy="505933"/>
            </a:xfrm>
          </p:grpSpPr>
          <p:sp>
            <p:nvSpPr>
              <p:cNvPr id="13777" name="Google Shape;13777;p26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778" name="Google Shape;13778;p26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3779" name="Google Shape;13779;p26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0" name="Google Shape;13780;p26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1" name="Google Shape;13781;p26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2" name="Google Shape;13782;p26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3" name="Google Shape;13783;p26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4" name="Google Shape;13784;p26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5" name="Google Shape;13785;p26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6" name="Google Shape;13786;p26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7" name="Google Shape;13787;p26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8" name="Google Shape;13788;p26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9" name="Google Shape;13789;p26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0" name="Google Shape;13790;p26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1" name="Google Shape;13791;p26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2" name="Google Shape;13792;p26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3" name="Google Shape;13793;p26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4" name="Google Shape;13794;p26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5" name="Google Shape;13795;p26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6" name="Google Shape;13796;p26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3797" name="Google Shape;13797;p26"/>
            <p:cNvGrpSpPr/>
            <p:nvPr/>
          </p:nvGrpSpPr>
          <p:grpSpPr>
            <a:xfrm rot="-6567829" flipH="1">
              <a:off x="8728096" y="2791687"/>
              <a:ext cx="201647" cy="196020"/>
              <a:chOff x="1103345" y="2653993"/>
              <a:chExt cx="520458" cy="505933"/>
            </a:xfrm>
          </p:grpSpPr>
          <p:sp>
            <p:nvSpPr>
              <p:cNvPr id="13798" name="Google Shape;13798;p26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799" name="Google Shape;13799;p26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3800" name="Google Shape;13800;p26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1" name="Google Shape;13801;p26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2" name="Google Shape;13802;p26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3" name="Google Shape;13803;p26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4" name="Google Shape;13804;p26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5" name="Google Shape;13805;p26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6" name="Google Shape;13806;p26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7" name="Google Shape;13807;p26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8" name="Google Shape;13808;p26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9" name="Google Shape;13809;p26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0" name="Google Shape;13810;p26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1" name="Google Shape;13811;p26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2" name="Google Shape;13812;p26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3" name="Google Shape;13813;p26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4" name="Google Shape;13814;p26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5" name="Google Shape;13815;p26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6" name="Google Shape;13816;p26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7" name="Google Shape;13817;p26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3818" name="Google Shape;13818;p26"/>
          <p:cNvSpPr/>
          <p:nvPr/>
        </p:nvSpPr>
        <p:spPr>
          <a:xfrm flipH="1">
            <a:off x="-1008352" y="3992369"/>
            <a:ext cx="5384699" cy="2134767"/>
          </a:xfrm>
          <a:custGeom>
            <a:avLst/>
            <a:gdLst/>
            <a:ahLst/>
            <a:cxnLst/>
            <a:rect l="l" t="t" r="r" b="b"/>
            <a:pathLst>
              <a:path w="36625" h="14520" extrusionOk="0">
                <a:moveTo>
                  <a:pt x="3380" y="8439"/>
                </a:moveTo>
                <a:cubicBezTo>
                  <a:pt x="4284" y="8040"/>
                  <a:pt x="5209" y="7707"/>
                  <a:pt x="6156" y="7448"/>
                </a:cubicBezTo>
                <a:cubicBezTo>
                  <a:pt x="7233" y="7158"/>
                  <a:pt x="8330" y="7266"/>
                  <a:pt x="9407" y="7007"/>
                </a:cubicBezTo>
                <a:cubicBezTo>
                  <a:pt x="11613" y="6469"/>
                  <a:pt x="13195" y="5070"/>
                  <a:pt x="15509" y="5296"/>
                </a:cubicBezTo>
                <a:cubicBezTo>
                  <a:pt x="17672" y="5511"/>
                  <a:pt x="17414" y="4360"/>
                  <a:pt x="18910" y="3316"/>
                </a:cubicBezTo>
                <a:cubicBezTo>
                  <a:pt x="19480" y="2928"/>
                  <a:pt x="20147" y="3047"/>
                  <a:pt x="20772" y="2864"/>
                </a:cubicBezTo>
                <a:cubicBezTo>
                  <a:pt x="21525" y="2627"/>
                  <a:pt x="22138" y="2067"/>
                  <a:pt x="22752" y="1615"/>
                </a:cubicBezTo>
                <a:cubicBezTo>
                  <a:pt x="23376" y="1174"/>
                  <a:pt x="24086" y="561"/>
                  <a:pt x="24894" y="453"/>
                </a:cubicBezTo>
                <a:cubicBezTo>
                  <a:pt x="25658" y="345"/>
                  <a:pt x="26476" y="539"/>
                  <a:pt x="27251" y="475"/>
                </a:cubicBezTo>
                <a:cubicBezTo>
                  <a:pt x="28025" y="410"/>
                  <a:pt x="28930" y="1"/>
                  <a:pt x="29651" y="23"/>
                </a:cubicBezTo>
                <a:cubicBezTo>
                  <a:pt x="30781" y="44"/>
                  <a:pt x="31534" y="1282"/>
                  <a:pt x="32169" y="2046"/>
                </a:cubicBezTo>
                <a:cubicBezTo>
                  <a:pt x="33428" y="3574"/>
                  <a:pt x="34408" y="6071"/>
                  <a:pt x="36119" y="7147"/>
                </a:cubicBezTo>
                <a:lnTo>
                  <a:pt x="35312" y="7147"/>
                </a:lnTo>
                <a:cubicBezTo>
                  <a:pt x="35785" y="7416"/>
                  <a:pt x="36129" y="7739"/>
                  <a:pt x="36312" y="8223"/>
                </a:cubicBezTo>
                <a:cubicBezTo>
                  <a:pt x="36625" y="9009"/>
                  <a:pt x="36603" y="8837"/>
                  <a:pt x="35850" y="9127"/>
                </a:cubicBezTo>
                <a:cubicBezTo>
                  <a:pt x="34644" y="9579"/>
                  <a:pt x="33256" y="14347"/>
                  <a:pt x="31986" y="14412"/>
                </a:cubicBezTo>
                <a:cubicBezTo>
                  <a:pt x="29780" y="14519"/>
                  <a:pt x="27294" y="9859"/>
                  <a:pt x="25087" y="9870"/>
                </a:cubicBezTo>
                <a:cubicBezTo>
                  <a:pt x="19749" y="9924"/>
                  <a:pt x="14443" y="10419"/>
                  <a:pt x="9116" y="10656"/>
                </a:cubicBezTo>
                <a:cubicBezTo>
                  <a:pt x="6156" y="10796"/>
                  <a:pt x="2734" y="11129"/>
                  <a:pt x="0" y="9784"/>
                </a:cubicBezTo>
                <a:cubicBezTo>
                  <a:pt x="1195" y="9741"/>
                  <a:pt x="2325" y="8901"/>
                  <a:pt x="3380" y="8439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819" name="Google Shape;13819;p26"/>
          <p:cNvGrpSpPr/>
          <p:nvPr/>
        </p:nvGrpSpPr>
        <p:grpSpPr>
          <a:xfrm>
            <a:off x="130366" y="2796151"/>
            <a:ext cx="901440" cy="1837391"/>
            <a:chOff x="130366" y="2796151"/>
            <a:chExt cx="901440" cy="1837391"/>
          </a:xfrm>
        </p:grpSpPr>
        <p:sp>
          <p:nvSpPr>
            <p:cNvPr id="13820" name="Google Shape;13820;p26"/>
            <p:cNvSpPr/>
            <p:nvPr/>
          </p:nvSpPr>
          <p:spPr>
            <a:xfrm rot="620689">
              <a:off x="594116" y="4581142"/>
              <a:ext cx="78487" cy="45714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26"/>
            <p:cNvSpPr/>
            <p:nvPr/>
          </p:nvSpPr>
          <p:spPr>
            <a:xfrm rot="620689">
              <a:off x="652218" y="4156261"/>
              <a:ext cx="58059" cy="38691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26"/>
            <p:cNvSpPr/>
            <p:nvPr/>
          </p:nvSpPr>
          <p:spPr>
            <a:xfrm rot="620689">
              <a:off x="390747" y="3845625"/>
              <a:ext cx="73462" cy="5626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26"/>
            <p:cNvSpPr/>
            <p:nvPr/>
          </p:nvSpPr>
          <p:spPr>
            <a:xfrm rot="620689">
              <a:off x="830042" y="4086851"/>
              <a:ext cx="45757" cy="46268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26"/>
            <p:cNvSpPr/>
            <p:nvPr/>
          </p:nvSpPr>
          <p:spPr>
            <a:xfrm rot="620689">
              <a:off x="214904" y="4074187"/>
              <a:ext cx="68636" cy="71566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26"/>
            <p:cNvSpPr/>
            <p:nvPr/>
          </p:nvSpPr>
          <p:spPr>
            <a:xfrm rot="620689">
              <a:off x="133838" y="3084656"/>
              <a:ext cx="36981" cy="34436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26"/>
            <p:cNvSpPr/>
            <p:nvPr/>
          </p:nvSpPr>
          <p:spPr>
            <a:xfrm rot="620689">
              <a:off x="132980" y="2799365"/>
              <a:ext cx="38706" cy="33077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26"/>
            <p:cNvSpPr/>
            <p:nvPr/>
          </p:nvSpPr>
          <p:spPr>
            <a:xfrm rot="620689">
              <a:off x="332944" y="3163618"/>
              <a:ext cx="24654" cy="2595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26"/>
            <p:cNvSpPr/>
            <p:nvPr/>
          </p:nvSpPr>
          <p:spPr>
            <a:xfrm rot="620689">
              <a:off x="139346" y="3801213"/>
              <a:ext cx="79187" cy="100515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26"/>
            <p:cNvSpPr/>
            <p:nvPr/>
          </p:nvSpPr>
          <p:spPr>
            <a:xfrm rot="620689">
              <a:off x="672759" y="3962962"/>
              <a:ext cx="73462" cy="5626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26"/>
            <p:cNvSpPr/>
            <p:nvPr/>
          </p:nvSpPr>
          <p:spPr>
            <a:xfrm rot="620689">
              <a:off x="870856" y="4478936"/>
              <a:ext cx="60885" cy="39698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26"/>
            <p:cNvSpPr/>
            <p:nvPr/>
          </p:nvSpPr>
          <p:spPr>
            <a:xfrm rot="620689">
              <a:off x="151670" y="3395126"/>
              <a:ext cx="54559" cy="37784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26"/>
            <p:cNvSpPr/>
            <p:nvPr/>
          </p:nvSpPr>
          <p:spPr>
            <a:xfrm rot="620689">
              <a:off x="709221" y="4330813"/>
              <a:ext cx="59834" cy="48609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26"/>
            <p:cNvSpPr/>
            <p:nvPr/>
          </p:nvSpPr>
          <p:spPr>
            <a:xfrm rot="620689">
              <a:off x="201030" y="4315631"/>
              <a:ext cx="45757" cy="46268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26"/>
            <p:cNvSpPr/>
            <p:nvPr/>
          </p:nvSpPr>
          <p:spPr>
            <a:xfrm rot="620689">
              <a:off x="471131" y="4093541"/>
              <a:ext cx="47132" cy="32851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26"/>
            <p:cNvSpPr/>
            <p:nvPr/>
          </p:nvSpPr>
          <p:spPr>
            <a:xfrm rot="620689">
              <a:off x="163099" y="3600477"/>
              <a:ext cx="31705" cy="31239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26"/>
            <p:cNvSpPr/>
            <p:nvPr/>
          </p:nvSpPr>
          <p:spPr>
            <a:xfrm rot="620689">
              <a:off x="332060" y="3354238"/>
              <a:ext cx="26404" cy="34185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26"/>
            <p:cNvSpPr/>
            <p:nvPr/>
          </p:nvSpPr>
          <p:spPr>
            <a:xfrm rot="620689">
              <a:off x="886913" y="4258321"/>
              <a:ext cx="47507" cy="38993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26"/>
            <p:cNvSpPr/>
            <p:nvPr/>
          </p:nvSpPr>
          <p:spPr>
            <a:xfrm rot="620689">
              <a:off x="1005055" y="4342139"/>
              <a:ext cx="24654" cy="2595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26"/>
            <p:cNvSpPr/>
            <p:nvPr/>
          </p:nvSpPr>
          <p:spPr>
            <a:xfrm rot="620689">
              <a:off x="387870" y="4304845"/>
              <a:ext cx="79187" cy="100515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26"/>
            <p:cNvSpPr/>
            <p:nvPr/>
          </p:nvSpPr>
          <p:spPr>
            <a:xfrm rot="620689">
              <a:off x="308534" y="3587969"/>
              <a:ext cx="73462" cy="5626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5685391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Title only 8">
    <p:spTree>
      <p:nvGrpSpPr>
        <p:cNvPr id="1" name="Shape 13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2" name="Google Shape;13842;p27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43" name="Google Shape;13843;p27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3844" name="Google Shape;13844;p27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3845" name="Google Shape;13845;p27"/>
          <p:cNvGrpSpPr/>
          <p:nvPr/>
        </p:nvGrpSpPr>
        <p:grpSpPr>
          <a:xfrm>
            <a:off x="7747117" y="2399051"/>
            <a:ext cx="1396869" cy="2809455"/>
            <a:chOff x="7747117" y="2399051"/>
            <a:chExt cx="1396869" cy="2809455"/>
          </a:xfrm>
        </p:grpSpPr>
        <p:sp>
          <p:nvSpPr>
            <p:cNvPr id="13846" name="Google Shape;13846;p27"/>
            <p:cNvSpPr/>
            <p:nvPr/>
          </p:nvSpPr>
          <p:spPr>
            <a:xfrm rot="616292">
              <a:off x="8971665" y="2409833"/>
              <a:ext cx="135440" cy="161438"/>
            </a:xfrm>
            <a:custGeom>
              <a:avLst/>
              <a:gdLst/>
              <a:ahLst/>
              <a:cxnLst/>
              <a:rect l="l" t="t" r="r" b="b"/>
              <a:pathLst>
                <a:path w="5418" h="6458" extrusionOk="0">
                  <a:moveTo>
                    <a:pt x="4292" y="0"/>
                  </a:moveTo>
                  <a:cubicBezTo>
                    <a:pt x="4011" y="0"/>
                    <a:pt x="3729" y="211"/>
                    <a:pt x="3659" y="493"/>
                  </a:cubicBezTo>
                  <a:cubicBezTo>
                    <a:pt x="3594" y="1080"/>
                    <a:pt x="3468" y="1485"/>
                    <a:pt x="2833" y="1485"/>
                  </a:cubicBezTo>
                  <a:cubicBezTo>
                    <a:pt x="2783" y="1485"/>
                    <a:pt x="2730" y="1483"/>
                    <a:pt x="2674" y="1477"/>
                  </a:cubicBezTo>
                  <a:cubicBezTo>
                    <a:pt x="2393" y="1477"/>
                    <a:pt x="2182" y="1759"/>
                    <a:pt x="2182" y="2040"/>
                  </a:cubicBezTo>
                  <a:cubicBezTo>
                    <a:pt x="2314" y="2571"/>
                    <a:pt x="1884" y="3101"/>
                    <a:pt x="1363" y="3101"/>
                  </a:cubicBezTo>
                  <a:cubicBezTo>
                    <a:pt x="1331" y="3101"/>
                    <a:pt x="1299" y="3099"/>
                    <a:pt x="1267" y="3095"/>
                  </a:cubicBezTo>
                  <a:cubicBezTo>
                    <a:pt x="493" y="3166"/>
                    <a:pt x="212" y="3869"/>
                    <a:pt x="71" y="4432"/>
                  </a:cubicBezTo>
                  <a:cubicBezTo>
                    <a:pt x="1" y="4995"/>
                    <a:pt x="71" y="5558"/>
                    <a:pt x="282" y="6120"/>
                  </a:cubicBezTo>
                  <a:cubicBezTo>
                    <a:pt x="321" y="6353"/>
                    <a:pt x="487" y="6457"/>
                    <a:pt x="676" y="6457"/>
                  </a:cubicBezTo>
                  <a:cubicBezTo>
                    <a:pt x="831" y="6457"/>
                    <a:pt x="1000" y="6388"/>
                    <a:pt x="1126" y="6261"/>
                  </a:cubicBezTo>
                  <a:cubicBezTo>
                    <a:pt x="1408" y="5909"/>
                    <a:pt x="1548" y="5417"/>
                    <a:pt x="1478" y="4995"/>
                  </a:cubicBezTo>
                  <a:cubicBezTo>
                    <a:pt x="1337" y="4713"/>
                    <a:pt x="1408" y="4362"/>
                    <a:pt x="1689" y="4151"/>
                  </a:cubicBezTo>
                  <a:cubicBezTo>
                    <a:pt x="1741" y="4048"/>
                    <a:pt x="1830" y="3982"/>
                    <a:pt x="1929" y="3982"/>
                  </a:cubicBezTo>
                  <a:cubicBezTo>
                    <a:pt x="1965" y="3982"/>
                    <a:pt x="2003" y="3991"/>
                    <a:pt x="2041" y="4010"/>
                  </a:cubicBezTo>
                  <a:cubicBezTo>
                    <a:pt x="2182" y="4080"/>
                    <a:pt x="2252" y="4291"/>
                    <a:pt x="2252" y="4432"/>
                  </a:cubicBezTo>
                  <a:cubicBezTo>
                    <a:pt x="1970" y="5558"/>
                    <a:pt x="2041" y="5558"/>
                    <a:pt x="3096" y="5980"/>
                  </a:cubicBezTo>
                  <a:cubicBezTo>
                    <a:pt x="3307" y="6050"/>
                    <a:pt x="3518" y="6191"/>
                    <a:pt x="3729" y="6261"/>
                  </a:cubicBezTo>
                  <a:cubicBezTo>
                    <a:pt x="3799" y="6273"/>
                    <a:pt x="3870" y="6279"/>
                    <a:pt x="3939" y="6279"/>
                  </a:cubicBezTo>
                  <a:cubicBezTo>
                    <a:pt x="4286" y="6279"/>
                    <a:pt x="4608" y="6132"/>
                    <a:pt x="4784" y="5839"/>
                  </a:cubicBezTo>
                  <a:cubicBezTo>
                    <a:pt x="4995" y="5558"/>
                    <a:pt x="5136" y="5276"/>
                    <a:pt x="5277" y="4924"/>
                  </a:cubicBezTo>
                  <a:cubicBezTo>
                    <a:pt x="5417" y="4643"/>
                    <a:pt x="5347" y="4291"/>
                    <a:pt x="5066" y="4151"/>
                  </a:cubicBezTo>
                  <a:cubicBezTo>
                    <a:pt x="4960" y="4045"/>
                    <a:pt x="4820" y="3992"/>
                    <a:pt x="4679" y="3992"/>
                  </a:cubicBezTo>
                  <a:cubicBezTo>
                    <a:pt x="4538" y="3992"/>
                    <a:pt x="4397" y="4045"/>
                    <a:pt x="4292" y="4151"/>
                  </a:cubicBezTo>
                  <a:cubicBezTo>
                    <a:pt x="4151" y="4291"/>
                    <a:pt x="3940" y="4362"/>
                    <a:pt x="3659" y="4573"/>
                  </a:cubicBezTo>
                  <a:cubicBezTo>
                    <a:pt x="3518" y="4151"/>
                    <a:pt x="3377" y="3799"/>
                    <a:pt x="3307" y="3518"/>
                  </a:cubicBezTo>
                  <a:cubicBezTo>
                    <a:pt x="2955" y="2814"/>
                    <a:pt x="3377" y="1970"/>
                    <a:pt x="4151" y="1688"/>
                  </a:cubicBezTo>
                  <a:cubicBezTo>
                    <a:pt x="4925" y="1407"/>
                    <a:pt x="5136" y="1055"/>
                    <a:pt x="4855" y="493"/>
                  </a:cubicBezTo>
                  <a:cubicBezTo>
                    <a:pt x="4784" y="211"/>
                    <a:pt x="4573" y="0"/>
                    <a:pt x="4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27"/>
            <p:cNvSpPr/>
            <p:nvPr/>
          </p:nvSpPr>
          <p:spPr>
            <a:xfrm rot="616292">
              <a:off x="9041257" y="4235689"/>
              <a:ext cx="96743" cy="75844"/>
            </a:xfrm>
            <a:custGeom>
              <a:avLst/>
              <a:gdLst/>
              <a:ahLst/>
              <a:cxnLst/>
              <a:rect l="l" t="t" r="r" b="b"/>
              <a:pathLst>
                <a:path w="3870" h="3034" extrusionOk="0">
                  <a:moveTo>
                    <a:pt x="1260" y="0"/>
                  </a:moveTo>
                  <a:cubicBezTo>
                    <a:pt x="1013" y="0"/>
                    <a:pt x="712" y="99"/>
                    <a:pt x="493" y="142"/>
                  </a:cubicBezTo>
                  <a:cubicBezTo>
                    <a:pt x="71" y="283"/>
                    <a:pt x="0" y="635"/>
                    <a:pt x="211" y="846"/>
                  </a:cubicBezTo>
                  <a:cubicBezTo>
                    <a:pt x="493" y="1127"/>
                    <a:pt x="563" y="1620"/>
                    <a:pt x="634" y="2042"/>
                  </a:cubicBezTo>
                  <a:cubicBezTo>
                    <a:pt x="634" y="2253"/>
                    <a:pt x="774" y="2534"/>
                    <a:pt x="915" y="2675"/>
                  </a:cubicBezTo>
                  <a:cubicBezTo>
                    <a:pt x="1038" y="2922"/>
                    <a:pt x="1256" y="3033"/>
                    <a:pt x="1480" y="3033"/>
                  </a:cubicBezTo>
                  <a:cubicBezTo>
                    <a:pt x="1767" y="3033"/>
                    <a:pt x="2063" y="2850"/>
                    <a:pt x="2181" y="2534"/>
                  </a:cubicBezTo>
                  <a:cubicBezTo>
                    <a:pt x="2251" y="2464"/>
                    <a:pt x="2251" y="2323"/>
                    <a:pt x="2251" y="2182"/>
                  </a:cubicBezTo>
                  <a:cubicBezTo>
                    <a:pt x="2181" y="1690"/>
                    <a:pt x="2533" y="1268"/>
                    <a:pt x="2955" y="1268"/>
                  </a:cubicBezTo>
                  <a:cubicBezTo>
                    <a:pt x="3096" y="1268"/>
                    <a:pt x="3236" y="1198"/>
                    <a:pt x="3377" y="1127"/>
                  </a:cubicBezTo>
                  <a:cubicBezTo>
                    <a:pt x="3588" y="1057"/>
                    <a:pt x="3869" y="916"/>
                    <a:pt x="3799" y="564"/>
                  </a:cubicBezTo>
                  <a:cubicBezTo>
                    <a:pt x="3716" y="356"/>
                    <a:pt x="3559" y="296"/>
                    <a:pt x="3386" y="296"/>
                  </a:cubicBezTo>
                  <a:cubicBezTo>
                    <a:pt x="3267" y="296"/>
                    <a:pt x="3140" y="325"/>
                    <a:pt x="3025" y="353"/>
                  </a:cubicBezTo>
                  <a:cubicBezTo>
                    <a:pt x="2849" y="500"/>
                    <a:pt x="2637" y="573"/>
                    <a:pt x="2423" y="573"/>
                  </a:cubicBezTo>
                  <a:cubicBezTo>
                    <a:pt x="2124" y="573"/>
                    <a:pt x="1824" y="430"/>
                    <a:pt x="1618" y="142"/>
                  </a:cubicBezTo>
                  <a:cubicBezTo>
                    <a:pt x="1539" y="36"/>
                    <a:pt x="1409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27"/>
            <p:cNvSpPr/>
            <p:nvPr/>
          </p:nvSpPr>
          <p:spPr>
            <a:xfrm rot="616292">
              <a:off x="8885059" y="4501888"/>
              <a:ext cx="89718" cy="66295"/>
            </a:xfrm>
            <a:custGeom>
              <a:avLst/>
              <a:gdLst/>
              <a:ahLst/>
              <a:cxnLst/>
              <a:rect l="l" t="t" r="r" b="b"/>
              <a:pathLst>
                <a:path w="3589" h="2652" extrusionOk="0">
                  <a:moveTo>
                    <a:pt x="528" y="1"/>
                  </a:moveTo>
                  <a:cubicBezTo>
                    <a:pt x="386" y="1"/>
                    <a:pt x="257" y="139"/>
                    <a:pt x="212" y="362"/>
                  </a:cubicBezTo>
                  <a:cubicBezTo>
                    <a:pt x="142" y="713"/>
                    <a:pt x="142" y="1135"/>
                    <a:pt x="71" y="1558"/>
                  </a:cubicBezTo>
                  <a:cubicBezTo>
                    <a:pt x="1" y="1980"/>
                    <a:pt x="1" y="2191"/>
                    <a:pt x="353" y="2331"/>
                  </a:cubicBezTo>
                  <a:cubicBezTo>
                    <a:pt x="408" y="2341"/>
                    <a:pt x="459" y="2345"/>
                    <a:pt x="505" y="2345"/>
                  </a:cubicBezTo>
                  <a:cubicBezTo>
                    <a:pt x="812" y="2345"/>
                    <a:pt x="934" y="2154"/>
                    <a:pt x="1056" y="1909"/>
                  </a:cubicBezTo>
                  <a:cubicBezTo>
                    <a:pt x="1127" y="1769"/>
                    <a:pt x="1197" y="1698"/>
                    <a:pt x="1267" y="1558"/>
                  </a:cubicBezTo>
                  <a:cubicBezTo>
                    <a:pt x="1549" y="1839"/>
                    <a:pt x="1830" y="2120"/>
                    <a:pt x="2111" y="2402"/>
                  </a:cubicBezTo>
                  <a:cubicBezTo>
                    <a:pt x="2283" y="2573"/>
                    <a:pt x="2500" y="2652"/>
                    <a:pt x="2717" y="2652"/>
                  </a:cubicBezTo>
                  <a:cubicBezTo>
                    <a:pt x="3035" y="2652"/>
                    <a:pt x="3351" y="2483"/>
                    <a:pt x="3518" y="2191"/>
                  </a:cubicBezTo>
                  <a:cubicBezTo>
                    <a:pt x="3589" y="1909"/>
                    <a:pt x="3589" y="1628"/>
                    <a:pt x="3378" y="1417"/>
                  </a:cubicBezTo>
                  <a:cubicBezTo>
                    <a:pt x="2885" y="924"/>
                    <a:pt x="2322" y="573"/>
                    <a:pt x="1689" y="432"/>
                  </a:cubicBezTo>
                  <a:cubicBezTo>
                    <a:pt x="1338" y="432"/>
                    <a:pt x="1056" y="291"/>
                    <a:pt x="775" y="151"/>
                  </a:cubicBezTo>
                  <a:cubicBezTo>
                    <a:pt x="697" y="47"/>
                    <a:pt x="610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27"/>
            <p:cNvSpPr/>
            <p:nvPr/>
          </p:nvSpPr>
          <p:spPr>
            <a:xfrm rot="616292">
              <a:off x="8798888" y="3714599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27"/>
            <p:cNvSpPr/>
            <p:nvPr/>
          </p:nvSpPr>
          <p:spPr>
            <a:xfrm rot="616292">
              <a:off x="8886836" y="4376504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27"/>
            <p:cNvSpPr/>
            <p:nvPr/>
          </p:nvSpPr>
          <p:spPr>
            <a:xfrm rot="616292">
              <a:off x="9028644" y="2730601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27"/>
            <p:cNvSpPr/>
            <p:nvPr/>
          </p:nvSpPr>
          <p:spPr>
            <a:xfrm rot="616292">
              <a:off x="7774234" y="5135890"/>
              <a:ext cx="82694" cy="65770"/>
            </a:xfrm>
            <a:custGeom>
              <a:avLst/>
              <a:gdLst/>
              <a:ahLst/>
              <a:cxnLst/>
              <a:rect l="l" t="t" r="r" b="b"/>
              <a:pathLst>
                <a:path w="3308" h="2631" extrusionOk="0">
                  <a:moveTo>
                    <a:pt x="1860" y="1"/>
                  </a:moveTo>
                  <a:cubicBezTo>
                    <a:pt x="1739" y="1"/>
                    <a:pt x="1609" y="32"/>
                    <a:pt x="1478" y="98"/>
                  </a:cubicBezTo>
                  <a:cubicBezTo>
                    <a:pt x="1126" y="238"/>
                    <a:pt x="775" y="450"/>
                    <a:pt x="493" y="661"/>
                  </a:cubicBezTo>
                  <a:cubicBezTo>
                    <a:pt x="1" y="942"/>
                    <a:pt x="71" y="1575"/>
                    <a:pt x="634" y="1716"/>
                  </a:cubicBezTo>
                  <a:cubicBezTo>
                    <a:pt x="1267" y="1786"/>
                    <a:pt x="1830" y="2067"/>
                    <a:pt x="2322" y="2490"/>
                  </a:cubicBezTo>
                  <a:cubicBezTo>
                    <a:pt x="2393" y="2630"/>
                    <a:pt x="2604" y="2630"/>
                    <a:pt x="2674" y="2630"/>
                  </a:cubicBezTo>
                  <a:cubicBezTo>
                    <a:pt x="3096" y="2490"/>
                    <a:pt x="3307" y="1997"/>
                    <a:pt x="2955" y="1716"/>
                  </a:cubicBezTo>
                  <a:cubicBezTo>
                    <a:pt x="2604" y="1434"/>
                    <a:pt x="2393" y="942"/>
                    <a:pt x="2393" y="450"/>
                  </a:cubicBezTo>
                  <a:cubicBezTo>
                    <a:pt x="2344" y="158"/>
                    <a:pt x="2128" y="1"/>
                    <a:pt x="18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27"/>
            <p:cNvSpPr/>
            <p:nvPr/>
          </p:nvSpPr>
          <p:spPr>
            <a:xfrm rot="616292">
              <a:off x="8044940" y="5004918"/>
              <a:ext cx="49246" cy="85819"/>
            </a:xfrm>
            <a:custGeom>
              <a:avLst/>
              <a:gdLst/>
              <a:ahLst/>
              <a:cxnLst/>
              <a:rect l="l" t="t" r="r" b="b"/>
              <a:pathLst>
                <a:path w="1970" h="3433" extrusionOk="0">
                  <a:moveTo>
                    <a:pt x="754" y="0"/>
                  </a:moveTo>
                  <a:cubicBezTo>
                    <a:pt x="628" y="0"/>
                    <a:pt x="482" y="53"/>
                    <a:pt x="352" y="151"/>
                  </a:cubicBezTo>
                  <a:cubicBezTo>
                    <a:pt x="70" y="291"/>
                    <a:pt x="0" y="643"/>
                    <a:pt x="70" y="995"/>
                  </a:cubicBezTo>
                  <a:cubicBezTo>
                    <a:pt x="141" y="1065"/>
                    <a:pt x="141" y="1206"/>
                    <a:pt x="281" y="1276"/>
                  </a:cubicBezTo>
                  <a:cubicBezTo>
                    <a:pt x="563" y="1417"/>
                    <a:pt x="563" y="1698"/>
                    <a:pt x="422" y="2050"/>
                  </a:cubicBezTo>
                  <a:cubicBezTo>
                    <a:pt x="352" y="2261"/>
                    <a:pt x="352" y="2543"/>
                    <a:pt x="281" y="2824"/>
                  </a:cubicBezTo>
                  <a:cubicBezTo>
                    <a:pt x="211" y="3035"/>
                    <a:pt x="352" y="3246"/>
                    <a:pt x="563" y="3387"/>
                  </a:cubicBezTo>
                  <a:cubicBezTo>
                    <a:pt x="650" y="3416"/>
                    <a:pt x="750" y="3433"/>
                    <a:pt x="846" y="3433"/>
                  </a:cubicBezTo>
                  <a:cubicBezTo>
                    <a:pt x="983" y="3433"/>
                    <a:pt x="1114" y="3399"/>
                    <a:pt x="1196" y="3316"/>
                  </a:cubicBezTo>
                  <a:cubicBezTo>
                    <a:pt x="1688" y="2965"/>
                    <a:pt x="1970" y="2331"/>
                    <a:pt x="1829" y="1769"/>
                  </a:cubicBezTo>
                  <a:cubicBezTo>
                    <a:pt x="1688" y="1206"/>
                    <a:pt x="1337" y="714"/>
                    <a:pt x="1055" y="221"/>
                  </a:cubicBezTo>
                  <a:cubicBezTo>
                    <a:pt x="1018" y="70"/>
                    <a:pt x="899" y="0"/>
                    <a:pt x="7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27"/>
            <p:cNvSpPr/>
            <p:nvPr/>
          </p:nvSpPr>
          <p:spPr>
            <a:xfrm rot="616292">
              <a:off x="8993561" y="3460388"/>
              <a:ext cx="54546" cy="76419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27"/>
            <p:cNvSpPr/>
            <p:nvPr/>
          </p:nvSpPr>
          <p:spPr>
            <a:xfrm rot="616292">
              <a:off x="8877328" y="2645395"/>
              <a:ext cx="77394" cy="46097"/>
            </a:xfrm>
            <a:custGeom>
              <a:avLst/>
              <a:gdLst/>
              <a:ahLst/>
              <a:cxnLst/>
              <a:rect l="l" t="t" r="r" b="b"/>
              <a:pathLst>
                <a:path w="3096" h="1844" extrusionOk="0">
                  <a:moveTo>
                    <a:pt x="1499" y="0"/>
                  </a:moveTo>
                  <a:cubicBezTo>
                    <a:pt x="1338" y="0"/>
                    <a:pt x="1177" y="73"/>
                    <a:pt x="1056" y="225"/>
                  </a:cubicBezTo>
                  <a:cubicBezTo>
                    <a:pt x="774" y="366"/>
                    <a:pt x="563" y="577"/>
                    <a:pt x="352" y="788"/>
                  </a:cubicBezTo>
                  <a:cubicBezTo>
                    <a:pt x="0" y="1210"/>
                    <a:pt x="141" y="1632"/>
                    <a:pt x="634" y="1703"/>
                  </a:cubicBezTo>
                  <a:cubicBezTo>
                    <a:pt x="737" y="1728"/>
                    <a:pt x="843" y="1738"/>
                    <a:pt x="950" y="1738"/>
                  </a:cubicBezTo>
                  <a:cubicBezTo>
                    <a:pt x="1216" y="1738"/>
                    <a:pt x="1492" y="1681"/>
                    <a:pt x="1763" y="1681"/>
                  </a:cubicBezTo>
                  <a:cubicBezTo>
                    <a:pt x="1977" y="1681"/>
                    <a:pt x="2189" y="1716"/>
                    <a:pt x="2392" y="1843"/>
                  </a:cubicBezTo>
                  <a:cubicBezTo>
                    <a:pt x="2744" y="1703"/>
                    <a:pt x="3096" y="1491"/>
                    <a:pt x="3096" y="1140"/>
                  </a:cubicBezTo>
                  <a:cubicBezTo>
                    <a:pt x="3096" y="718"/>
                    <a:pt x="2814" y="718"/>
                    <a:pt x="2603" y="718"/>
                  </a:cubicBezTo>
                  <a:cubicBezTo>
                    <a:pt x="2573" y="725"/>
                    <a:pt x="2544" y="729"/>
                    <a:pt x="2517" y="729"/>
                  </a:cubicBezTo>
                  <a:cubicBezTo>
                    <a:pt x="2292" y="729"/>
                    <a:pt x="2166" y="491"/>
                    <a:pt x="2041" y="366"/>
                  </a:cubicBezTo>
                  <a:cubicBezTo>
                    <a:pt x="1921" y="126"/>
                    <a:pt x="1710" y="0"/>
                    <a:pt x="14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27"/>
            <p:cNvSpPr/>
            <p:nvPr/>
          </p:nvSpPr>
          <p:spPr>
            <a:xfrm rot="616292">
              <a:off x="8904979" y="3804984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27"/>
            <p:cNvSpPr/>
            <p:nvPr/>
          </p:nvSpPr>
          <p:spPr>
            <a:xfrm rot="616292">
              <a:off x="8799894" y="3952411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27"/>
            <p:cNvSpPr/>
            <p:nvPr/>
          </p:nvSpPr>
          <p:spPr>
            <a:xfrm rot="616292">
              <a:off x="8790169" y="4240169"/>
              <a:ext cx="63345" cy="49946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27"/>
            <p:cNvSpPr/>
            <p:nvPr/>
          </p:nvSpPr>
          <p:spPr>
            <a:xfrm rot="616292">
              <a:off x="8859772" y="4688167"/>
              <a:ext cx="61595" cy="42572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27"/>
            <p:cNvSpPr/>
            <p:nvPr/>
          </p:nvSpPr>
          <p:spPr>
            <a:xfrm rot="616292">
              <a:off x="8825481" y="3857194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27"/>
            <p:cNvSpPr/>
            <p:nvPr/>
          </p:nvSpPr>
          <p:spPr>
            <a:xfrm rot="616292">
              <a:off x="8484068" y="5054067"/>
              <a:ext cx="65095" cy="45572"/>
            </a:xfrm>
            <a:custGeom>
              <a:avLst/>
              <a:gdLst/>
              <a:ahLst/>
              <a:cxnLst/>
              <a:rect l="l" t="t" r="r" b="b"/>
              <a:pathLst>
                <a:path w="2604" h="1823" extrusionOk="0">
                  <a:moveTo>
                    <a:pt x="1793" y="0"/>
                  </a:moveTo>
                  <a:cubicBezTo>
                    <a:pt x="1611" y="0"/>
                    <a:pt x="1423" y="93"/>
                    <a:pt x="1337" y="263"/>
                  </a:cubicBezTo>
                  <a:cubicBezTo>
                    <a:pt x="1126" y="615"/>
                    <a:pt x="845" y="615"/>
                    <a:pt x="493" y="615"/>
                  </a:cubicBezTo>
                  <a:cubicBezTo>
                    <a:pt x="142" y="615"/>
                    <a:pt x="1" y="897"/>
                    <a:pt x="142" y="1248"/>
                  </a:cubicBezTo>
                  <a:cubicBezTo>
                    <a:pt x="349" y="1612"/>
                    <a:pt x="749" y="1822"/>
                    <a:pt x="1171" y="1822"/>
                  </a:cubicBezTo>
                  <a:cubicBezTo>
                    <a:pt x="1320" y="1822"/>
                    <a:pt x="1472" y="1796"/>
                    <a:pt x="1619" y="1741"/>
                  </a:cubicBezTo>
                  <a:cubicBezTo>
                    <a:pt x="2041" y="1741"/>
                    <a:pt x="2393" y="1389"/>
                    <a:pt x="2533" y="967"/>
                  </a:cubicBezTo>
                  <a:cubicBezTo>
                    <a:pt x="2604" y="615"/>
                    <a:pt x="2463" y="263"/>
                    <a:pt x="2111" y="123"/>
                  </a:cubicBezTo>
                  <a:cubicBezTo>
                    <a:pt x="2028" y="39"/>
                    <a:pt x="1912" y="0"/>
                    <a:pt x="17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27"/>
            <p:cNvSpPr/>
            <p:nvPr/>
          </p:nvSpPr>
          <p:spPr>
            <a:xfrm rot="616292">
              <a:off x="8807666" y="4566382"/>
              <a:ext cx="56621" cy="43972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27"/>
            <p:cNvSpPr/>
            <p:nvPr/>
          </p:nvSpPr>
          <p:spPr>
            <a:xfrm rot="616292">
              <a:off x="8718611" y="4378267"/>
              <a:ext cx="52796" cy="49821"/>
            </a:xfrm>
            <a:custGeom>
              <a:avLst/>
              <a:gdLst/>
              <a:ahLst/>
              <a:cxnLst/>
              <a:rect l="l" t="t" r="r" b="b"/>
              <a:pathLst>
                <a:path w="2112" h="1993" extrusionOk="0">
                  <a:moveTo>
                    <a:pt x="610" y="0"/>
                  </a:moveTo>
                  <a:cubicBezTo>
                    <a:pt x="555" y="0"/>
                    <a:pt x="493" y="22"/>
                    <a:pt x="423" y="75"/>
                  </a:cubicBezTo>
                  <a:cubicBezTo>
                    <a:pt x="141" y="216"/>
                    <a:pt x="1" y="497"/>
                    <a:pt x="141" y="849"/>
                  </a:cubicBezTo>
                  <a:cubicBezTo>
                    <a:pt x="141" y="849"/>
                    <a:pt x="141" y="919"/>
                    <a:pt x="141" y="990"/>
                  </a:cubicBezTo>
                  <a:cubicBezTo>
                    <a:pt x="212" y="1341"/>
                    <a:pt x="423" y="1693"/>
                    <a:pt x="704" y="1834"/>
                  </a:cubicBezTo>
                  <a:cubicBezTo>
                    <a:pt x="845" y="1939"/>
                    <a:pt x="1021" y="1992"/>
                    <a:pt x="1197" y="1992"/>
                  </a:cubicBezTo>
                  <a:cubicBezTo>
                    <a:pt x="1373" y="1992"/>
                    <a:pt x="1548" y="1939"/>
                    <a:pt x="1689" y="1834"/>
                  </a:cubicBezTo>
                  <a:cubicBezTo>
                    <a:pt x="1970" y="1623"/>
                    <a:pt x="2111" y="1341"/>
                    <a:pt x="2041" y="990"/>
                  </a:cubicBezTo>
                  <a:cubicBezTo>
                    <a:pt x="1980" y="745"/>
                    <a:pt x="1759" y="554"/>
                    <a:pt x="1518" y="554"/>
                  </a:cubicBezTo>
                  <a:cubicBezTo>
                    <a:pt x="1482" y="554"/>
                    <a:pt x="1445" y="558"/>
                    <a:pt x="1408" y="568"/>
                  </a:cubicBezTo>
                  <a:cubicBezTo>
                    <a:pt x="1267" y="568"/>
                    <a:pt x="1056" y="427"/>
                    <a:pt x="986" y="357"/>
                  </a:cubicBezTo>
                  <a:cubicBezTo>
                    <a:pt x="880" y="198"/>
                    <a:pt x="775" y="0"/>
                    <a:pt x="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27"/>
            <p:cNvSpPr/>
            <p:nvPr/>
          </p:nvSpPr>
          <p:spPr>
            <a:xfrm rot="616292">
              <a:off x="8325376" y="5045571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27"/>
            <p:cNvSpPr/>
            <p:nvPr/>
          </p:nvSpPr>
          <p:spPr>
            <a:xfrm rot="616292">
              <a:off x="8930461" y="4025123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27"/>
            <p:cNvSpPr/>
            <p:nvPr/>
          </p:nvSpPr>
          <p:spPr>
            <a:xfrm rot="616292">
              <a:off x="8750242" y="4861163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27"/>
            <p:cNvSpPr/>
            <p:nvPr/>
          </p:nvSpPr>
          <p:spPr>
            <a:xfrm rot="616292">
              <a:off x="8574704" y="4853427"/>
              <a:ext cx="54546" cy="37372"/>
            </a:xfrm>
            <a:custGeom>
              <a:avLst/>
              <a:gdLst/>
              <a:ahLst/>
              <a:cxnLst/>
              <a:rect l="l" t="t" r="r" b="b"/>
              <a:pathLst>
                <a:path w="2182" h="1495" extrusionOk="0">
                  <a:moveTo>
                    <a:pt x="1352" y="1"/>
                  </a:moveTo>
                  <a:cubicBezTo>
                    <a:pt x="1276" y="1"/>
                    <a:pt x="1199" y="15"/>
                    <a:pt x="1126" y="44"/>
                  </a:cubicBezTo>
                  <a:cubicBezTo>
                    <a:pt x="422" y="185"/>
                    <a:pt x="0" y="537"/>
                    <a:pt x="141" y="959"/>
                  </a:cubicBezTo>
                  <a:cubicBezTo>
                    <a:pt x="252" y="1293"/>
                    <a:pt x="584" y="1495"/>
                    <a:pt x="961" y="1495"/>
                  </a:cubicBezTo>
                  <a:cubicBezTo>
                    <a:pt x="1061" y="1495"/>
                    <a:pt x="1164" y="1481"/>
                    <a:pt x="1267" y="1451"/>
                  </a:cubicBezTo>
                  <a:cubicBezTo>
                    <a:pt x="1829" y="1381"/>
                    <a:pt x="2181" y="959"/>
                    <a:pt x="2040" y="537"/>
                  </a:cubicBezTo>
                  <a:cubicBezTo>
                    <a:pt x="1929" y="203"/>
                    <a:pt x="1642" y="1"/>
                    <a:pt x="1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27"/>
            <p:cNvSpPr/>
            <p:nvPr/>
          </p:nvSpPr>
          <p:spPr>
            <a:xfrm rot="616292">
              <a:off x="8582010" y="4597936"/>
              <a:ext cx="36947" cy="51896"/>
            </a:xfrm>
            <a:custGeom>
              <a:avLst/>
              <a:gdLst/>
              <a:ahLst/>
              <a:cxnLst/>
              <a:rect l="l" t="t" r="r" b="b"/>
              <a:pathLst>
                <a:path w="1478" h="2076" extrusionOk="0">
                  <a:moveTo>
                    <a:pt x="677" y="1"/>
                  </a:moveTo>
                  <a:cubicBezTo>
                    <a:pt x="580" y="1"/>
                    <a:pt x="492" y="36"/>
                    <a:pt x="422" y="106"/>
                  </a:cubicBezTo>
                  <a:cubicBezTo>
                    <a:pt x="141" y="247"/>
                    <a:pt x="0" y="810"/>
                    <a:pt x="141" y="1443"/>
                  </a:cubicBezTo>
                  <a:cubicBezTo>
                    <a:pt x="141" y="1724"/>
                    <a:pt x="281" y="2076"/>
                    <a:pt x="703" y="2076"/>
                  </a:cubicBezTo>
                  <a:cubicBezTo>
                    <a:pt x="1126" y="2076"/>
                    <a:pt x="1266" y="1794"/>
                    <a:pt x="1337" y="1372"/>
                  </a:cubicBezTo>
                  <a:cubicBezTo>
                    <a:pt x="1477" y="950"/>
                    <a:pt x="1337" y="458"/>
                    <a:pt x="985" y="106"/>
                  </a:cubicBezTo>
                  <a:cubicBezTo>
                    <a:pt x="879" y="36"/>
                    <a:pt x="774" y="1"/>
                    <a:pt x="6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27"/>
            <p:cNvSpPr/>
            <p:nvPr/>
          </p:nvSpPr>
          <p:spPr>
            <a:xfrm rot="616292">
              <a:off x="8111913" y="4900261"/>
              <a:ext cx="56296" cy="53296"/>
            </a:xfrm>
            <a:custGeom>
              <a:avLst/>
              <a:gdLst/>
              <a:ahLst/>
              <a:cxnLst/>
              <a:rect l="l" t="t" r="r" b="b"/>
              <a:pathLst>
                <a:path w="2252" h="2132" extrusionOk="0">
                  <a:moveTo>
                    <a:pt x="1598" y="1"/>
                  </a:moveTo>
                  <a:cubicBezTo>
                    <a:pt x="1488" y="1"/>
                    <a:pt x="1372" y="40"/>
                    <a:pt x="1267" y="119"/>
                  </a:cubicBezTo>
                  <a:cubicBezTo>
                    <a:pt x="844" y="612"/>
                    <a:pt x="422" y="1034"/>
                    <a:pt x="0" y="1597"/>
                  </a:cubicBezTo>
                  <a:lnTo>
                    <a:pt x="0" y="1808"/>
                  </a:lnTo>
                  <a:cubicBezTo>
                    <a:pt x="0" y="1878"/>
                    <a:pt x="141" y="2019"/>
                    <a:pt x="211" y="2089"/>
                  </a:cubicBezTo>
                  <a:cubicBezTo>
                    <a:pt x="289" y="2115"/>
                    <a:pt x="375" y="2131"/>
                    <a:pt x="461" y="2131"/>
                  </a:cubicBezTo>
                  <a:cubicBezTo>
                    <a:pt x="610" y="2131"/>
                    <a:pt x="755" y="2082"/>
                    <a:pt x="844" y="1948"/>
                  </a:cubicBezTo>
                  <a:cubicBezTo>
                    <a:pt x="1056" y="1456"/>
                    <a:pt x="1478" y="1175"/>
                    <a:pt x="1900" y="964"/>
                  </a:cubicBezTo>
                  <a:cubicBezTo>
                    <a:pt x="2181" y="823"/>
                    <a:pt x="2251" y="542"/>
                    <a:pt x="2040" y="330"/>
                  </a:cubicBezTo>
                  <a:cubicBezTo>
                    <a:pt x="1952" y="111"/>
                    <a:pt x="1782" y="1"/>
                    <a:pt x="1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27"/>
            <p:cNvSpPr/>
            <p:nvPr/>
          </p:nvSpPr>
          <p:spPr>
            <a:xfrm rot="616292">
              <a:off x="8904427" y="2807069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27"/>
            <p:cNvSpPr/>
            <p:nvPr/>
          </p:nvSpPr>
          <p:spPr>
            <a:xfrm rot="616292">
              <a:off x="8212238" y="4932855"/>
              <a:ext cx="40472" cy="45347"/>
            </a:xfrm>
            <a:custGeom>
              <a:avLst/>
              <a:gdLst/>
              <a:ahLst/>
              <a:cxnLst/>
              <a:rect l="l" t="t" r="r" b="b"/>
              <a:pathLst>
                <a:path w="1619" h="1814" extrusionOk="0">
                  <a:moveTo>
                    <a:pt x="704" y="1"/>
                  </a:moveTo>
                  <a:cubicBezTo>
                    <a:pt x="282" y="71"/>
                    <a:pt x="1" y="775"/>
                    <a:pt x="142" y="1408"/>
                  </a:cubicBezTo>
                  <a:cubicBezTo>
                    <a:pt x="194" y="1669"/>
                    <a:pt x="362" y="1813"/>
                    <a:pt x="589" y="1813"/>
                  </a:cubicBezTo>
                  <a:cubicBezTo>
                    <a:pt x="668" y="1813"/>
                    <a:pt x="754" y="1796"/>
                    <a:pt x="845" y="1759"/>
                  </a:cubicBezTo>
                  <a:cubicBezTo>
                    <a:pt x="1338" y="1689"/>
                    <a:pt x="1619" y="1197"/>
                    <a:pt x="1478" y="704"/>
                  </a:cubicBezTo>
                  <a:cubicBezTo>
                    <a:pt x="1478" y="282"/>
                    <a:pt x="1127" y="1"/>
                    <a:pt x="7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27"/>
            <p:cNvSpPr/>
            <p:nvPr/>
          </p:nvSpPr>
          <p:spPr>
            <a:xfrm rot="616292">
              <a:off x="7961962" y="5147871"/>
              <a:ext cx="52771" cy="41797"/>
            </a:xfrm>
            <a:custGeom>
              <a:avLst/>
              <a:gdLst/>
              <a:ahLst/>
              <a:cxnLst/>
              <a:rect l="l" t="t" r="r" b="b"/>
              <a:pathLst>
                <a:path w="2111" h="1672" extrusionOk="0">
                  <a:moveTo>
                    <a:pt x="1513" y="0"/>
                  </a:moveTo>
                  <a:cubicBezTo>
                    <a:pt x="1407" y="0"/>
                    <a:pt x="1302" y="36"/>
                    <a:pt x="1196" y="106"/>
                  </a:cubicBezTo>
                  <a:cubicBezTo>
                    <a:pt x="915" y="317"/>
                    <a:pt x="704" y="458"/>
                    <a:pt x="493" y="669"/>
                  </a:cubicBezTo>
                  <a:cubicBezTo>
                    <a:pt x="282" y="880"/>
                    <a:pt x="0" y="1091"/>
                    <a:pt x="282" y="1443"/>
                  </a:cubicBezTo>
                  <a:cubicBezTo>
                    <a:pt x="387" y="1618"/>
                    <a:pt x="510" y="1671"/>
                    <a:pt x="642" y="1671"/>
                  </a:cubicBezTo>
                  <a:cubicBezTo>
                    <a:pt x="774" y="1671"/>
                    <a:pt x="915" y="1618"/>
                    <a:pt x="1056" y="1583"/>
                  </a:cubicBezTo>
                  <a:cubicBezTo>
                    <a:pt x="1478" y="1443"/>
                    <a:pt x="1759" y="1232"/>
                    <a:pt x="1970" y="880"/>
                  </a:cubicBezTo>
                  <a:cubicBezTo>
                    <a:pt x="2111" y="598"/>
                    <a:pt x="2040" y="317"/>
                    <a:pt x="1829" y="106"/>
                  </a:cubicBezTo>
                  <a:cubicBezTo>
                    <a:pt x="1724" y="36"/>
                    <a:pt x="1618" y="0"/>
                    <a:pt x="15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27"/>
            <p:cNvSpPr/>
            <p:nvPr/>
          </p:nvSpPr>
          <p:spPr>
            <a:xfrm rot="616292">
              <a:off x="8766485" y="4455100"/>
              <a:ext cx="45747" cy="37847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27"/>
            <p:cNvSpPr/>
            <p:nvPr/>
          </p:nvSpPr>
          <p:spPr>
            <a:xfrm rot="616292">
              <a:off x="8940702" y="3850035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27"/>
            <p:cNvSpPr/>
            <p:nvPr/>
          </p:nvSpPr>
          <p:spPr>
            <a:xfrm rot="616292">
              <a:off x="8766614" y="4772218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27"/>
            <p:cNvSpPr/>
            <p:nvPr/>
          </p:nvSpPr>
          <p:spPr>
            <a:xfrm rot="616292">
              <a:off x="8909092" y="5030359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27"/>
            <p:cNvSpPr/>
            <p:nvPr/>
          </p:nvSpPr>
          <p:spPr>
            <a:xfrm rot="616292">
              <a:off x="8946692" y="3612392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27"/>
            <p:cNvSpPr/>
            <p:nvPr/>
          </p:nvSpPr>
          <p:spPr>
            <a:xfrm rot="616292">
              <a:off x="8794326" y="389522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27"/>
            <p:cNvSpPr/>
            <p:nvPr/>
          </p:nvSpPr>
          <p:spPr>
            <a:xfrm rot="616292">
              <a:off x="8650954" y="5007996"/>
              <a:ext cx="38722" cy="42022"/>
            </a:xfrm>
            <a:custGeom>
              <a:avLst/>
              <a:gdLst/>
              <a:ahLst/>
              <a:cxnLst/>
              <a:rect l="l" t="t" r="r" b="b"/>
              <a:pathLst>
                <a:path w="1549" h="1681" extrusionOk="0">
                  <a:moveTo>
                    <a:pt x="726" y="1"/>
                  </a:moveTo>
                  <a:cubicBezTo>
                    <a:pt x="671" y="1"/>
                    <a:pt x="616" y="11"/>
                    <a:pt x="563" y="32"/>
                  </a:cubicBezTo>
                  <a:cubicBezTo>
                    <a:pt x="141" y="173"/>
                    <a:pt x="1" y="524"/>
                    <a:pt x="141" y="876"/>
                  </a:cubicBezTo>
                  <a:cubicBezTo>
                    <a:pt x="201" y="1355"/>
                    <a:pt x="516" y="1681"/>
                    <a:pt x="825" y="1681"/>
                  </a:cubicBezTo>
                  <a:cubicBezTo>
                    <a:pt x="879" y="1681"/>
                    <a:pt x="933" y="1671"/>
                    <a:pt x="985" y="1650"/>
                  </a:cubicBezTo>
                  <a:cubicBezTo>
                    <a:pt x="1337" y="1509"/>
                    <a:pt x="1548" y="1087"/>
                    <a:pt x="1408" y="735"/>
                  </a:cubicBezTo>
                  <a:cubicBezTo>
                    <a:pt x="1348" y="317"/>
                    <a:pt x="1035" y="1"/>
                    <a:pt x="7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27"/>
            <p:cNvSpPr/>
            <p:nvPr/>
          </p:nvSpPr>
          <p:spPr>
            <a:xfrm rot="616292">
              <a:off x="8915984" y="3434472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27"/>
            <p:cNvSpPr/>
            <p:nvPr/>
          </p:nvSpPr>
          <p:spPr>
            <a:xfrm rot="616292">
              <a:off x="8828500" y="4068791"/>
              <a:ext cx="42222" cy="46746"/>
            </a:xfrm>
            <a:custGeom>
              <a:avLst/>
              <a:gdLst/>
              <a:ahLst/>
              <a:cxnLst/>
              <a:rect l="l" t="t" r="r" b="b"/>
              <a:pathLst>
                <a:path w="1689" h="1870" extrusionOk="0">
                  <a:moveTo>
                    <a:pt x="451" y="0"/>
                  </a:moveTo>
                  <a:cubicBezTo>
                    <a:pt x="399" y="0"/>
                    <a:pt x="343" y="17"/>
                    <a:pt x="282" y="58"/>
                  </a:cubicBezTo>
                  <a:cubicBezTo>
                    <a:pt x="0" y="129"/>
                    <a:pt x="0" y="410"/>
                    <a:pt x="71" y="692"/>
                  </a:cubicBezTo>
                  <a:cubicBezTo>
                    <a:pt x="141" y="1043"/>
                    <a:pt x="352" y="1325"/>
                    <a:pt x="563" y="1606"/>
                  </a:cubicBezTo>
                  <a:cubicBezTo>
                    <a:pt x="691" y="1776"/>
                    <a:pt x="870" y="1869"/>
                    <a:pt x="1054" y="1869"/>
                  </a:cubicBezTo>
                  <a:cubicBezTo>
                    <a:pt x="1174" y="1869"/>
                    <a:pt x="1296" y="1830"/>
                    <a:pt x="1407" y="1747"/>
                  </a:cubicBezTo>
                  <a:cubicBezTo>
                    <a:pt x="1689" y="1536"/>
                    <a:pt x="1618" y="1184"/>
                    <a:pt x="1477" y="973"/>
                  </a:cubicBezTo>
                  <a:cubicBezTo>
                    <a:pt x="1266" y="692"/>
                    <a:pt x="1055" y="410"/>
                    <a:pt x="774" y="199"/>
                  </a:cubicBezTo>
                  <a:cubicBezTo>
                    <a:pt x="675" y="100"/>
                    <a:pt x="575" y="0"/>
                    <a:pt x="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27"/>
            <p:cNvSpPr/>
            <p:nvPr/>
          </p:nvSpPr>
          <p:spPr>
            <a:xfrm rot="616292">
              <a:off x="8546352" y="4952387"/>
              <a:ext cx="47496" cy="33447"/>
            </a:xfrm>
            <a:custGeom>
              <a:avLst/>
              <a:gdLst/>
              <a:ahLst/>
              <a:cxnLst/>
              <a:rect l="l" t="t" r="r" b="b"/>
              <a:pathLst>
                <a:path w="1900" h="1338" extrusionOk="0">
                  <a:moveTo>
                    <a:pt x="1371" y="1"/>
                  </a:moveTo>
                  <a:cubicBezTo>
                    <a:pt x="1282" y="1"/>
                    <a:pt x="1196" y="24"/>
                    <a:pt x="1126" y="71"/>
                  </a:cubicBezTo>
                  <a:cubicBezTo>
                    <a:pt x="915" y="141"/>
                    <a:pt x="704" y="282"/>
                    <a:pt x="493" y="352"/>
                  </a:cubicBezTo>
                  <a:cubicBezTo>
                    <a:pt x="282" y="493"/>
                    <a:pt x="0" y="563"/>
                    <a:pt x="71" y="845"/>
                  </a:cubicBezTo>
                  <a:cubicBezTo>
                    <a:pt x="141" y="1196"/>
                    <a:pt x="352" y="1267"/>
                    <a:pt x="704" y="1337"/>
                  </a:cubicBezTo>
                  <a:lnTo>
                    <a:pt x="915" y="1337"/>
                  </a:lnTo>
                  <a:cubicBezTo>
                    <a:pt x="1196" y="1267"/>
                    <a:pt x="1407" y="1196"/>
                    <a:pt x="1618" y="985"/>
                  </a:cubicBezTo>
                  <a:cubicBezTo>
                    <a:pt x="1829" y="845"/>
                    <a:pt x="1900" y="563"/>
                    <a:pt x="1829" y="282"/>
                  </a:cubicBezTo>
                  <a:cubicBezTo>
                    <a:pt x="1735" y="94"/>
                    <a:pt x="1548" y="1"/>
                    <a:pt x="1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27"/>
            <p:cNvSpPr/>
            <p:nvPr/>
          </p:nvSpPr>
          <p:spPr>
            <a:xfrm rot="616292">
              <a:off x="8935211" y="3516655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27"/>
            <p:cNvSpPr/>
            <p:nvPr/>
          </p:nvSpPr>
          <p:spPr>
            <a:xfrm rot="616292">
              <a:off x="8406140" y="4804199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27"/>
            <p:cNvSpPr/>
            <p:nvPr/>
          </p:nvSpPr>
          <p:spPr>
            <a:xfrm rot="616292">
              <a:off x="8906689" y="3384994"/>
              <a:ext cx="36972" cy="40422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27"/>
            <p:cNvSpPr/>
            <p:nvPr/>
          </p:nvSpPr>
          <p:spPr>
            <a:xfrm rot="616292">
              <a:off x="8657228" y="4530291"/>
              <a:ext cx="38697" cy="47446"/>
            </a:xfrm>
            <a:custGeom>
              <a:avLst/>
              <a:gdLst/>
              <a:ahLst/>
              <a:cxnLst/>
              <a:rect l="l" t="t" r="r" b="b"/>
              <a:pathLst>
                <a:path w="1548" h="1898" extrusionOk="0">
                  <a:moveTo>
                    <a:pt x="523" y="1"/>
                  </a:moveTo>
                  <a:cubicBezTo>
                    <a:pt x="440" y="1"/>
                    <a:pt x="356" y="24"/>
                    <a:pt x="282" y="74"/>
                  </a:cubicBezTo>
                  <a:cubicBezTo>
                    <a:pt x="71" y="215"/>
                    <a:pt x="0" y="426"/>
                    <a:pt x="141" y="637"/>
                  </a:cubicBezTo>
                  <a:cubicBezTo>
                    <a:pt x="211" y="918"/>
                    <a:pt x="352" y="1200"/>
                    <a:pt x="493" y="1411"/>
                  </a:cubicBezTo>
                  <a:cubicBezTo>
                    <a:pt x="659" y="1632"/>
                    <a:pt x="781" y="1897"/>
                    <a:pt x="997" y="1897"/>
                  </a:cubicBezTo>
                  <a:cubicBezTo>
                    <a:pt x="1056" y="1897"/>
                    <a:pt x="1121" y="1878"/>
                    <a:pt x="1196" y="1833"/>
                  </a:cubicBezTo>
                  <a:cubicBezTo>
                    <a:pt x="1548" y="1622"/>
                    <a:pt x="1407" y="1411"/>
                    <a:pt x="1337" y="1129"/>
                  </a:cubicBezTo>
                  <a:cubicBezTo>
                    <a:pt x="1266" y="778"/>
                    <a:pt x="1126" y="496"/>
                    <a:pt x="915" y="215"/>
                  </a:cubicBezTo>
                  <a:cubicBezTo>
                    <a:pt x="824" y="79"/>
                    <a:pt x="674" y="1"/>
                    <a:pt x="5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27"/>
            <p:cNvSpPr/>
            <p:nvPr/>
          </p:nvSpPr>
          <p:spPr>
            <a:xfrm rot="616292">
              <a:off x="8324496" y="4727698"/>
              <a:ext cx="42222" cy="33447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27"/>
            <p:cNvSpPr/>
            <p:nvPr/>
          </p:nvSpPr>
          <p:spPr>
            <a:xfrm rot="616292">
              <a:off x="8065718" y="4972409"/>
              <a:ext cx="42222" cy="29823"/>
            </a:xfrm>
            <a:custGeom>
              <a:avLst/>
              <a:gdLst/>
              <a:ahLst/>
              <a:cxnLst/>
              <a:rect l="l" t="t" r="r" b="b"/>
              <a:pathLst>
                <a:path w="1689" h="1193" extrusionOk="0">
                  <a:moveTo>
                    <a:pt x="869" y="0"/>
                  </a:moveTo>
                  <a:cubicBezTo>
                    <a:pt x="747" y="0"/>
                    <a:pt x="620" y="18"/>
                    <a:pt x="493" y="54"/>
                  </a:cubicBezTo>
                  <a:cubicBezTo>
                    <a:pt x="141" y="124"/>
                    <a:pt x="1" y="265"/>
                    <a:pt x="71" y="617"/>
                  </a:cubicBezTo>
                  <a:cubicBezTo>
                    <a:pt x="132" y="985"/>
                    <a:pt x="462" y="1193"/>
                    <a:pt x="872" y="1193"/>
                  </a:cubicBezTo>
                  <a:cubicBezTo>
                    <a:pt x="932" y="1193"/>
                    <a:pt x="993" y="1189"/>
                    <a:pt x="1056" y="1180"/>
                  </a:cubicBezTo>
                  <a:cubicBezTo>
                    <a:pt x="1408" y="1109"/>
                    <a:pt x="1689" y="687"/>
                    <a:pt x="1619" y="406"/>
                  </a:cubicBezTo>
                  <a:cubicBezTo>
                    <a:pt x="1514" y="145"/>
                    <a:pt x="1216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27"/>
            <p:cNvSpPr/>
            <p:nvPr/>
          </p:nvSpPr>
          <p:spPr>
            <a:xfrm rot="616292">
              <a:off x="8669121" y="4147019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27"/>
            <p:cNvSpPr/>
            <p:nvPr/>
          </p:nvSpPr>
          <p:spPr>
            <a:xfrm rot="616292">
              <a:off x="8626647" y="4755102"/>
              <a:ext cx="36972" cy="33697"/>
            </a:xfrm>
            <a:custGeom>
              <a:avLst/>
              <a:gdLst/>
              <a:ahLst/>
              <a:cxnLst/>
              <a:rect l="l" t="t" r="r" b="b"/>
              <a:pathLst>
                <a:path w="1479" h="1348" extrusionOk="0">
                  <a:moveTo>
                    <a:pt x="493" y="1"/>
                  </a:moveTo>
                  <a:cubicBezTo>
                    <a:pt x="212" y="71"/>
                    <a:pt x="1" y="423"/>
                    <a:pt x="142" y="704"/>
                  </a:cubicBezTo>
                  <a:cubicBezTo>
                    <a:pt x="142" y="1083"/>
                    <a:pt x="424" y="1348"/>
                    <a:pt x="787" y="1348"/>
                  </a:cubicBezTo>
                  <a:cubicBezTo>
                    <a:pt x="829" y="1348"/>
                    <a:pt x="872" y="1344"/>
                    <a:pt x="915" y="1337"/>
                  </a:cubicBezTo>
                  <a:cubicBezTo>
                    <a:pt x="1197" y="1337"/>
                    <a:pt x="1478" y="1056"/>
                    <a:pt x="1408" y="704"/>
                  </a:cubicBezTo>
                  <a:cubicBezTo>
                    <a:pt x="1267" y="282"/>
                    <a:pt x="91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27"/>
            <p:cNvSpPr/>
            <p:nvPr/>
          </p:nvSpPr>
          <p:spPr>
            <a:xfrm rot="616292">
              <a:off x="8935225" y="2944548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27"/>
            <p:cNvSpPr/>
            <p:nvPr/>
          </p:nvSpPr>
          <p:spPr>
            <a:xfrm rot="616292">
              <a:off x="8783033" y="3647848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27"/>
            <p:cNvSpPr/>
            <p:nvPr/>
          </p:nvSpPr>
          <p:spPr>
            <a:xfrm rot="616292">
              <a:off x="8670905" y="5055812"/>
              <a:ext cx="33422" cy="41447"/>
            </a:xfrm>
            <a:custGeom>
              <a:avLst/>
              <a:gdLst/>
              <a:ahLst/>
              <a:cxnLst/>
              <a:rect l="l" t="t" r="r" b="b"/>
              <a:pathLst>
                <a:path w="1337" h="1658" extrusionOk="0">
                  <a:moveTo>
                    <a:pt x="647" y="0"/>
                  </a:moveTo>
                  <a:cubicBezTo>
                    <a:pt x="597" y="0"/>
                    <a:pt x="546" y="10"/>
                    <a:pt x="493" y="32"/>
                  </a:cubicBezTo>
                  <a:cubicBezTo>
                    <a:pt x="141" y="102"/>
                    <a:pt x="0" y="454"/>
                    <a:pt x="141" y="1016"/>
                  </a:cubicBezTo>
                  <a:cubicBezTo>
                    <a:pt x="206" y="1277"/>
                    <a:pt x="331" y="1657"/>
                    <a:pt x="739" y="1657"/>
                  </a:cubicBezTo>
                  <a:cubicBezTo>
                    <a:pt x="772" y="1657"/>
                    <a:pt x="807" y="1655"/>
                    <a:pt x="844" y="1650"/>
                  </a:cubicBezTo>
                  <a:cubicBezTo>
                    <a:pt x="1337" y="1509"/>
                    <a:pt x="1266" y="1157"/>
                    <a:pt x="1196" y="735"/>
                  </a:cubicBezTo>
                  <a:cubicBezTo>
                    <a:pt x="1136" y="317"/>
                    <a:pt x="924" y="0"/>
                    <a:pt x="6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27"/>
            <p:cNvSpPr/>
            <p:nvPr/>
          </p:nvSpPr>
          <p:spPr>
            <a:xfrm rot="616292">
              <a:off x="8969207" y="3387601"/>
              <a:ext cx="33422" cy="35472"/>
            </a:xfrm>
            <a:custGeom>
              <a:avLst/>
              <a:gdLst/>
              <a:ahLst/>
              <a:cxnLst/>
              <a:rect l="l" t="t" r="r" b="b"/>
              <a:pathLst>
                <a:path w="1337" h="1419" extrusionOk="0">
                  <a:moveTo>
                    <a:pt x="563" y="0"/>
                  </a:moveTo>
                  <a:cubicBezTo>
                    <a:pt x="211" y="0"/>
                    <a:pt x="0" y="493"/>
                    <a:pt x="0" y="844"/>
                  </a:cubicBezTo>
                  <a:cubicBezTo>
                    <a:pt x="63" y="1159"/>
                    <a:pt x="352" y="1418"/>
                    <a:pt x="664" y="1418"/>
                  </a:cubicBezTo>
                  <a:cubicBezTo>
                    <a:pt x="700" y="1418"/>
                    <a:pt x="737" y="1415"/>
                    <a:pt x="774" y="1407"/>
                  </a:cubicBezTo>
                  <a:cubicBezTo>
                    <a:pt x="1126" y="1337"/>
                    <a:pt x="1337" y="985"/>
                    <a:pt x="1196" y="633"/>
                  </a:cubicBezTo>
                  <a:cubicBezTo>
                    <a:pt x="1126" y="352"/>
                    <a:pt x="98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27"/>
            <p:cNvSpPr/>
            <p:nvPr/>
          </p:nvSpPr>
          <p:spPr>
            <a:xfrm rot="616292">
              <a:off x="8995278" y="3601226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27"/>
            <p:cNvSpPr/>
            <p:nvPr/>
          </p:nvSpPr>
          <p:spPr>
            <a:xfrm rot="616292">
              <a:off x="7911085" y="5016793"/>
              <a:ext cx="45747" cy="24423"/>
            </a:xfrm>
            <a:custGeom>
              <a:avLst/>
              <a:gdLst/>
              <a:ahLst/>
              <a:cxnLst/>
              <a:rect l="l" t="t" r="r" b="b"/>
              <a:pathLst>
                <a:path w="1830" h="977" extrusionOk="0">
                  <a:moveTo>
                    <a:pt x="493" y="0"/>
                  </a:moveTo>
                  <a:cubicBezTo>
                    <a:pt x="141" y="71"/>
                    <a:pt x="0" y="422"/>
                    <a:pt x="211" y="704"/>
                  </a:cubicBezTo>
                  <a:cubicBezTo>
                    <a:pt x="397" y="889"/>
                    <a:pt x="661" y="977"/>
                    <a:pt x="921" y="977"/>
                  </a:cubicBezTo>
                  <a:cubicBezTo>
                    <a:pt x="1153" y="977"/>
                    <a:pt x="1382" y="907"/>
                    <a:pt x="1548" y="774"/>
                  </a:cubicBezTo>
                  <a:cubicBezTo>
                    <a:pt x="1829" y="493"/>
                    <a:pt x="1689" y="71"/>
                    <a:pt x="1337" y="71"/>
                  </a:cubicBezTo>
                  <a:lnTo>
                    <a:pt x="1055" y="71"/>
                  </a:lnTo>
                  <a:cubicBezTo>
                    <a:pt x="844" y="71"/>
                    <a:pt x="704" y="71"/>
                    <a:pt x="4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27"/>
            <p:cNvSpPr/>
            <p:nvPr/>
          </p:nvSpPr>
          <p:spPr>
            <a:xfrm rot="616292">
              <a:off x="8998780" y="3087802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27"/>
            <p:cNvSpPr/>
            <p:nvPr/>
          </p:nvSpPr>
          <p:spPr>
            <a:xfrm rot="616292">
              <a:off x="8357128" y="4978246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27"/>
            <p:cNvSpPr/>
            <p:nvPr/>
          </p:nvSpPr>
          <p:spPr>
            <a:xfrm rot="616292">
              <a:off x="8967344" y="3991769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27"/>
            <p:cNvSpPr/>
            <p:nvPr/>
          </p:nvSpPr>
          <p:spPr>
            <a:xfrm rot="616292">
              <a:off x="8938270" y="3907156"/>
              <a:ext cx="35197" cy="28498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27"/>
            <p:cNvSpPr/>
            <p:nvPr/>
          </p:nvSpPr>
          <p:spPr>
            <a:xfrm rot="616292">
              <a:off x="8785673" y="3869953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27"/>
            <p:cNvSpPr/>
            <p:nvPr/>
          </p:nvSpPr>
          <p:spPr>
            <a:xfrm rot="616292">
              <a:off x="8578712" y="4325270"/>
              <a:ext cx="36947" cy="21998"/>
            </a:xfrm>
            <a:custGeom>
              <a:avLst/>
              <a:gdLst/>
              <a:ahLst/>
              <a:cxnLst/>
              <a:rect l="l" t="t" r="r" b="b"/>
              <a:pathLst>
                <a:path w="1478" h="880" extrusionOk="0">
                  <a:moveTo>
                    <a:pt x="1091" y="1"/>
                  </a:moveTo>
                  <a:cubicBezTo>
                    <a:pt x="1008" y="1"/>
                    <a:pt x="922" y="17"/>
                    <a:pt x="844" y="43"/>
                  </a:cubicBezTo>
                  <a:cubicBezTo>
                    <a:pt x="704" y="43"/>
                    <a:pt x="563" y="113"/>
                    <a:pt x="422" y="184"/>
                  </a:cubicBezTo>
                  <a:cubicBezTo>
                    <a:pt x="282" y="324"/>
                    <a:pt x="0" y="395"/>
                    <a:pt x="71" y="676"/>
                  </a:cubicBezTo>
                  <a:cubicBezTo>
                    <a:pt x="110" y="832"/>
                    <a:pt x="234" y="880"/>
                    <a:pt x="386" y="880"/>
                  </a:cubicBezTo>
                  <a:cubicBezTo>
                    <a:pt x="508" y="880"/>
                    <a:pt x="648" y="848"/>
                    <a:pt x="774" y="817"/>
                  </a:cubicBezTo>
                  <a:cubicBezTo>
                    <a:pt x="915" y="817"/>
                    <a:pt x="1055" y="747"/>
                    <a:pt x="1126" y="676"/>
                  </a:cubicBezTo>
                  <a:cubicBezTo>
                    <a:pt x="1337" y="535"/>
                    <a:pt x="1478" y="395"/>
                    <a:pt x="1407" y="184"/>
                  </a:cubicBezTo>
                  <a:cubicBezTo>
                    <a:pt x="1363" y="50"/>
                    <a:pt x="1233" y="1"/>
                    <a:pt x="10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27"/>
            <p:cNvSpPr/>
            <p:nvPr/>
          </p:nvSpPr>
          <p:spPr>
            <a:xfrm rot="616292">
              <a:off x="9024432" y="3550558"/>
              <a:ext cx="29923" cy="26748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27"/>
            <p:cNvSpPr/>
            <p:nvPr/>
          </p:nvSpPr>
          <p:spPr>
            <a:xfrm rot="616292">
              <a:off x="8953366" y="3361093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27"/>
            <p:cNvSpPr/>
            <p:nvPr/>
          </p:nvSpPr>
          <p:spPr>
            <a:xfrm rot="616292">
              <a:off x="8502958" y="4268784"/>
              <a:ext cx="26398" cy="23223"/>
            </a:xfrm>
            <a:custGeom>
              <a:avLst/>
              <a:gdLst/>
              <a:ahLst/>
              <a:cxnLst/>
              <a:rect l="l" t="t" r="r" b="b"/>
              <a:pathLst>
                <a:path w="1056" h="929" extrusionOk="0">
                  <a:moveTo>
                    <a:pt x="493" y="1"/>
                  </a:moveTo>
                  <a:cubicBezTo>
                    <a:pt x="212" y="1"/>
                    <a:pt x="1" y="212"/>
                    <a:pt x="71" y="493"/>
                  </a:cubicBezTo>
                  <a:cubicBezTo>
                    <a:pt x="132" y="738"/>
                    <a:pt x="299" y="929"/>
                    <a:pt x="527" y="929"/>
                  </a:cubicBezTo>
                  <a:cubicBezTo>
                    <a:pt x="561" y="929"/>
                    <a:pt x="597" y="924"/>
                    <a:pt x="634" y="915"/>
                  </a:cubicBezTo>
                  <a:cubicBezTo>
                    <a:pt x="915" y="915"/>
                    <a:pt x="1056" y="634"/>
                    <a:pt x="985" y="423"/>
                  </a:cubicBezTo>
                  <a:cubicBezTo>
                    <a:pt x="915" y="141"/>
                    <a:pt x="704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27"/>
            <p:cNvSpPr/>
            <p:nvPr/>
          </p:nvSpPr>
          <p:spPr>
            <a:xfrm rot="616292">
              <a:off x="9020393" y="3889399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27"/>
            <p:cNvSpPr/>
            <p:nvPr/>
          </p:nvSpPr>
          <p:spPr>
            <a:xfrm rot="616292">
              <a:off x="9022566" y="2890290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27"/>
            <p:cNvSpPr/>
            <p:nvPr/>
          </p:nvSpPr>
          <p:spPr>
            <a:xfrm rot="616292">
              <a:off x="8954641" y="3879279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27"/>
            <p:cNvSpPr/>
            <p:nvPr/>
          </p:nvSpPr>
          <p:spPr>
            <a:xfrm rot="616292">
              <a:off x="8908425" y="3002378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27"/>
            <p:cNvSpPr/>
            <p:nvPr/>
          </p:nvSpPr>
          <p:spPr>
            <a:xfrm rot="616292">
              <a:off x="8961406" y="5034007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27"/>
            <p:cNvSpPr/>
            <p:nvPr/>
          </p:nvSpPr>
          <p:spPr>
            <a:xfrm rot="616292">
              <a:off x="8122171" y="5076686"/>
              <a:ext cx="80919" cy="92618"/>
            </a:xfrm>
            <a:custGeom>
              <a:avLst/>
              <a:gdLst/>
              <a:ahLst/>
              <a:cxnLst/>
              <a:rect l="l" t="t" r="r" b="b"/>
              <a:pathLst>
                <a:path w="3237" h="3705" extrusionOk="0">
                  <a:moveTo>
                    <a:pt x="2040" y="1"/>
                  </a:moveTo>
                  <a:cubicBezTo>
                    <a:pt x="1829" y="1"/>
                    <a:pt x="1618" y="71"/>
                    <a:pt x="1548" y="282"/>
                  </a:cubicBezTo>
                  <a:cubicBezTo>
                    <a:pt x="1407" y="563"/>
                    <a:pt x="1478" y="845"/>
                    <a:pt x="1689" y="985"/>
                  </a:cubicBezTo>
                  <a:cubicBezTo>
                    <a:pt x="1829" y="1126"/>
                    <a:pt x="2040" y="1126"/>
                    <a:pt x="2040" y="1337"/>
                  </a:cubicBezTo>
                  <a:cubicBezTo>
                    <a:pt x="1829" y="1830"/>
                    <a:pt x="1407" y="2252"/>
                    <a:pt x="844" y="2463"/>
                  </a:cubicBezTo>
                  <a:cubicBezTo>
                    <a:pt x="757" y="2448"/>
                    <a:pt x="673" y="2440"/>
                    <a:pt x="593" y="2440"/>
                  </a:cubicBezTo>
                  <a:cubicBezTo>
                    <a:pt x="289" y="2440"/>
                    <a:pt x="56" y="2565"/>
                    <a:pt x="0" y="2955"/>
                  </a:cubicBezTo>
                  <a:cubicBezTo>
                    <a:pt x="0" y="3307"/>
                    <a:pt x="211" y="3588"/>
                    <a:pt x="493" y="3659"/>
                  </a:cubicBezTo>
                  <a:cubicBezTo>
                    <a:pt x="565" y="3691"/>
                    <a:pt x="633" y="3705"/>
                    <a:pt x="699" y="3705"/>
                  </a:cubicBezTo>
                  <a:cubicBezTo>
                    <a:pt x="1105" y="3705"/>
                    <a:pt x="1407" y="3181"/>
                    <a:pt x="1825" y="3181"/>
                  </a:cubicBezTo>
                  <a:cubicBezTo>
                    <a:pt x="1934" y="3181"/>
                    <a:pt x="2052" y="3216"/>
                    <a:pt x="2181" y="3307"/>
                  </a:cubicBezTo>
                  <a:cubicBezTo>
                    <a:pt x="2251" y="3307"/>
                    <a:pt x="2462" y="3166"/>
                    <a:pt x="2462" y="3096"/>
                  </a:cubicBezTo>
                  <a:cubicBezTo>
                    <a:pt x="2603" y="2744"/>
                    <a:pt x="2814" y="2533"/>
                    <a:pt x="2955" y="2181"/>
                  </a:cubicBezTo>
                  <a:cubicBezTo>
                    <a:pt x="3166" y="1830"/>
                    <a:pt x="3236" y="1408"/>
                    <a:pt x="2814" y="1197"/>
                  </a:cubicBezTo>
                  <a:cubicBezTo>
                    <a:pt x="2533" y="1126"/>
                    <a:pt x="2392" y="845"/>
                    <a:pt x="2462" y="563"/>
                  </a:cubicBezTo>
                  <a:cubicBezTo>
                    <a:pt x="2533" y="282"/>
                    <a:pt x="2322" y="71"/>
                    <a:pt x="20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27"/>
            <p:cNvSpPr/>
            <p:nvPr/>
          </p:nvSpPr>
          <p:spPr>
            <a:xfrm rot="616292">
              <a:off x="9026226" y="2876998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27"/>
            <p:cNvSpPr/>
            <p:nvPr/>
          </p:nvSpPr>
          <p:spPr>
            <a:xfrm rot="616292">
              <a:off x="8799813" y="4342799"/>
              <a:ext cx="79144" cy="55421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27"/>
            <p:cNvSpPr/>
            <p:nvPr/>
          </p:nvSpPr>
          <p:spPr>
            <a:xfrm rot="616292">
              <a:off x="8813296" y="4115470"/>
              <a:ext cx="78469" cy="45397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27"/>
            <p:cNvSpPr/>
            <p:nvPr/>
          </p:nvSpPr>
          <p:spPr>
            <a:xfrm rot="616292">
              <a:off x="9014001" y="4833882"/>
              <a:ext cx="75644" cy="51421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27"/>
            <p:cNvSpPr/>
            <p:nvPr/>
          </p:nvSpPr>
          <p:spPr>
            <a:xfrm rot="616292">
              <a:off x="8848191" y="4193926"/>
              <a:ext cx="77394" cy="55646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27"/>
            <p:cNvSpPr/>
            <p:nvPr/>
          </p:nvSpPr>
          <p:spPr>
            <a:xfrm rot="616292">
              <a:off x="9035297" y="4116196"/>
              <a:ext cx="91143" cy="40222"/>
            </a:xfrm>
            <a:custGeom>
              <a:avLst/>
              <a:gdLst/>
              <a:ahLst/>
              <a:cxnLst/>
              <a:rect l="l" t="t" r="r" b="b"/>
              <a:pathLst>
                <a:path w="3646" h="1609" extrusionOk="0">
                  <a:moveTo>
                    <a:pt x="1193" y="0"/>
                  </a:moveTo>
                  <a:cubicBezTo>
                    <a:pt x="556" y="0"/>
                    <a:pt x="222" y="383"/>
                    <a:pt x="58" y="1149"/>
                  </a:cubicBezTo>
                  <a:cubicBezTo>
                    <a:pt x="0" y="1379"/>
                    <a:pt x="130" y="1609"/>
                    <a:pt x="295" y="1609"/>
                  </a:cubicBezTo>
                  <a:cubicBezTo>
                    <a:pt x="332" y="1609"/>
                    <a:pt x="371" y="1597"/>
                    <a:pt x="409" y="1572"/>
                  </a:cubicBezTo>
                  <a:cubicBezTo>
                    <a:pt x="657" y="1407"/>
                    <a:pt x="952" y="1338"/>
                    <a:pt x="1239" y="1338"/>
                  </a:cubicBezTo>
                  <a:cubicBezTo>
                    <a:pt x="1443" y="1338"/>
                    <a:pt x="1641" y="1373"/>
                    <a:pt x="1816" y="1431"/>
                  </a:cubicBezTo>
                  <a:cubicBezTo>
                    <a:pt x="2309" y="1360"/>
                    <a:pt x="2801" y="1220"/>
                    <a:pt x="3223" y="868"/>
                  </a:cubicBezTo>
                  <a:cubicBezTo>
                    <a:pt x="3434" y="727"/>
                    <a:pt x="3645" y="657"/>
                    <a:pt x="3575" y="305"/>
                  </a:cubicBezTo>
                  <a:cubicBezTo>
                    <a:pt x="3528" y="118"/>
                    <a:pt x="3387" y="86"/>
                    <a:pt x="3236" y="86"/>
                  </a:cubicBezTo>
                  <a:cubicBezTo>
                    <a:pt x="3161" y="86"/>
                    <a:pt x="3083" y="94"/>
                    <a:pt x="3012" y="94"/>
                  </a:cubicBezTo>
                  <a:cubicBezTo>
                    <a:pt x="2801" y="129"/>
                    <a:pt x="2590" y="147"/>
                    <a:pt x="2388" y="147"/>
                  </a:cubicBezTo>
                  <a:cubicBezTo>
                    <a:pt x="2186" y="147"/>
                    <a:pt x="1992" y="129"/>
                    <a:pt x="1816" y="94"/>
                  </a:cubicBezTo>
                  <a:cubicBezTo>
                    <a:pt x="1582" y="32"/>
                    <a:pt x="1375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27"/>
            <p:cNvSpPr/>
            <p:nvPr/>
          </p:nvSpPr>
          <p:spPr>
            <a:xfrm rot="616292">
              <a:off x="7751380" y="4974093"/>
              <a:ext cx="63320" cy="53496"/>
            </a:xfrm>
            <a:custGeom>
              <a:avLst/>
              <a:gdLst/>
              <a:ahLst/>
              <a:cxnLst/>
              <a:rect l="l" t="t" r="r" b="b"/>
              <a:pathLst>
                <a:path w="2533" h="2140" extrusionOk="0">
                  <a:moveTo>
                    <a:pt x="1253" y="0"/>
                  </a:moveTo>
                  <a:cubicBezTo>
                    <a:pt x="935" y="0"/>
                    <a:pt x="614" y="142"/>
                    <a:pt x="422" y="381"/>
                  </a:cubicBezTo>
                  <a:cubicBezTo>
                    <a:pt x="141" y="662"/>
                    <a:pt x="0" y="1084"/>
                    <a:pt x="282" y="1366"/>
                  </a:cubicBezTo>
                  <a:cubicBezTo>
                    <a:pt x="633" y="1858"/>
                    <a:pt x="1196" y="2139"/>
                    <a:pt x="1759" y="2139"/>
                  </a:cubicBezTo>
                  <a:cubicBezTo>
                    <a:pt x="2251" y="2139"/>
                    <a:pt x="2533" y="1858"/>
                    <a:pt x="2533" y="1436"/>
                  </a:cubicBezTo>
                  <a:cubicBezTo>
                    <a:pt x="2392" y="873"/>
                    <a:pt x="2111" y="451"/>
                    <a:pt x="1689" y="99"/>
                  </a:cubicBezTo>
                  <a:cubicBezTo>
                    <a:pt x="1553" y="32"/>
                    <a:pt x="1404" y="0"/>
                    <a:pt x="1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27"/>
            <p:cNvSpPr/>
            <p:nvPr/>
          </p:nvSpPr>
          <p:spPr>
            <a:xfrm rot="616292">
              <a:off x="8703279" y="4708227"/>
              <a:ext cx="56296" cy="72395"/>
            </a:xfrm>
            <a:custGeom>
              <a:avLst/>
              <a:gdLst/>
              <a:ahLst/>
              <a:cxnLst/>
              <a:rect l="l" t="t" r="r" b="b"/>
              <a:pathLst>
                <a:path w="2252" h="2896" extrusionOk="0">
                  <a:moveTo>
                    <a:pt x="744" y="1"/>
                  </a:moveTo>
                  <a:cubicBezTo>
                    <a:pt x="707" y="1"/>
                    <a:pt x="671" y="4"/>
                    <a:pt x="634" y="11"/>
                  </a:cubicBezTo>
                  <a:cubicBezTo>
                    <a:pt x="282" y="82"/>
                    <a:pt x="1" y="504"/>
                    <a:pt x="141" y="856"/>
                  </a:cubicBezTo>
                  <a:cubicBezTo>
                    <a:pt x="282" y="1207"/>
                    <a:pt x="282" y="1559"/>
                    <a:pt x="423" y="1911"/>
                  </a:cubicBezTo>
                  <a:cubicBezTo>
                    <a:pt x="634" y="2474"/>
                    <a:pt x="1197" y="2896"/>
                    <a:pt x="1830" y="2896"/>
                  </a:cubicBezTo>
                  <a:cubicBezTo>
                    <a:pt x="2111" y="2825"/>
                    <a:pt x="2252" y="2685"/>
                    <a:pt x="2252" y="2403"/>
                  </a:cubicBezTo>
                  <a:cubicBezTo>
                    <a:pt x="2252" y="2122"/>
                    <a:pt x="2041" y="2052"/>
                    <a:pt x="1830" y="1840"/>
                  </a:cubicBezTo>
                  <a:cubicBezTo>
                    <a:pt x="1478" y="1489"/>
                    <a:pt x="1267" y="1067"/>
                    <a:pt x="1267" y="574"/>
                  </a:cubicBezTo>
                  <a:cubicBezTo>
                    <a:pt x="1330" y="259"/>
                    <a:pt x="1054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27"/>
            <p:cNvSpPr/>
            <p:nvPr/>
          </p:nvSpPr>
          <p:spPr>
            <a:xfrm rot="616292">
              <a:off x="8699097" y="4581510"/>
              <a:ext cx="72120" cy="57921"/>
            </a:xfrm>
            <a:custGeom>
              <a:avLst/>
              <a:gdLst/>
              <a:ahLst/>
              <a:cxnLst/>
              <a:rect l="l" t="t" r="r" b="b"/>
              <a:pathLst>
                <a:path w="2885" h="2317" extrusionOk="0">
                  <a:moveTo>
                    <a:pt x="2269" y="0"/>
                  </a:moveTo>
                  <a:cubicBezTo>
                    <a:pt x="2216" y="0"/>
                    <a:pt x="2163" y="9"/>
                    <a:pt x="2111" y="27"/>
                  </a:cubicBezTo>
                  <a:cubicBezTo>
                    <a:pt x="1829" y="97"/>
                    <a:pt x="1548" y="238"/>
                    <a:pt x="1478" y="519"/>
                  </a:cubicBezTo>
                  <a:cubicBezTo>
                    <a:pt x="1266" y="941"/>
                    <a:pt x="915" y="1223"/>
                    <a:pt x="493" y="1223"/>
                  </a:cubicBezTo>
                  <a:cubicBezTo>
                    <a:pt x="282" y="1293"/>
                    <a:pt x="141" y="1434"/>
                    <a:pt x="71" y="1645"/>
                  </a:cubicBezTo>
                  <a:cubicBezTo>
                    <a:pt x="0" y="1926"/>
                    <a:pt x="0" y="2208"/>
                    <a:pt x="282" y="2278"/>
                  </a:cubicBezTo>
                  <a:cubicBezTo>
                    <a:pt x="335" y="2305"/>
                    <a:pt x="384" y="2316"/>
                    <a:pt x="428" y="2316"/>
                  </a:cubicBezTo>
                  <a:cubicBezTo>
                    <a:pt x="614" y="2316"/>
                    <a:pt x="717" y="2110"/>
                    <a:pt x="774" y="1997"/>
                  </a:cubicBezTo>
                  <a:cubicBezTo>
                    <a:pt x="844" y="1856"/>
                    <a:pt x="844" y="1645"/>
                    <a:pt x="985" y="1574"/>
                  </a:cubicBezTo>
                  <a:cubicBezTo>
                    <a:pt x="1205" y="1728"/>
                    <a:pt x="1451" y="1800"/>
                    <a:pt x="1691" y="1800"/>
                  </a:cubicBezTo>
                  <a:cubicBezTo>
                    <a:pt x="2221" y="1800"/>
                    <a:pt x="2717" y="1452"/>
                    <a:pt x="2814" y="871"/>
                  </a:cubicBezTo>
                  <a:cubicBezTo>
                    <a:pt x="2884" y="660"/>
                    <a:pt x="2884" y="379"/>
                    <a:pt x="2744" y="238"/>
                  </a:cubicBezTo>
                  <a:cubicBezTo>
                    <a:pt x="2585" y="80"/>
                    <a:pt x="2427" y="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27"/>
            <p:cNvSpPr/>
            <p:nvPr/>
          </p:nvSpPr>
          <p:spPr>
            <a:xfrm rot="616292">
              <a:off x="8975938" y="4604027"/>
              <a:ext cx="54521" cy="69245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27"/>
            <p:cNvSpPr/>
            <p:nvPr/>
          </p:nvSpPr>
          <p:spPr>
            <a:xfrm rot="616292">
              <a:off x="8823849" y="4296996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27"/>
            <p:cNvSpPr/>
            <p:nvPr/>
          </p:nvSpPr>
          <p:spPr>
            <a:xfrm rot="616292">
              <a:off x="8931385" y="3926646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27"/>
            <p:cNvSpPr/>
            <p:nvPr/>
          </p:nvSpPr>
          <p:spPr>
            <a:xfrm rot="616292">
              <a:off x="9011584" y="3236417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27"/>
            <p:cNvSpPr/>
            <p:nvPr/>
          </p:nvSpPr>
          <p:spPr>
            <a:xfrm rot="616292">
              <a:off x="9028194" y="3741962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27"/>
            <p:cNvSpPr/>
            <p:nvPr/>
          </p:nvSpPr>
          <p:spPr>
            <a:xfrm rot="616292">
              <a:off x="9052729" y="4474184"/>
              <a:ext cx="56296" cy="43397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27"/>
            <p:cNvSpPr/>
            <p:nvPr/>
          </p:nvSpPr>
          <p:spPr>
            <a:xfrm rot="616292">
              <a:off x="9030066" y="4336790"/>
              <a:ext cx="42222" cy="57621"/>
            </a:xfrm>
            <a:custGeom>
              <a:avLst/>
              <a:gdLst/>
              <a:ahLst/>
              <a:cxnLst/>
              <a:rect l="l" t="t" r="r" b="b"/>
              <a:pathLst>
                <a:path w="1689" h="2305" extrusionOk="0">
                  <a:moveTo>
                    <a:pt x="1126" y="1"/>
                  </a:moveTo>
                  <a:cubicBezTo>
                    <a:pt x="1003" y="1"/>
                    <a:pt x="880" y="18"/>
                    <a:pt x="774" y="53"/>
                  </a:cubicBezTo>
                  <a:cubicBezTo>
                    <a:pt x="282" y="335"/>
                    <a:pt x="0" y="968"/>
                    <a:pt x="71" y="1812"/>
                  </a:cubicBezTo>
                  <a:cubicBezTo>
                    <a:pt x="141" y="2093"/>
                    <a:pt x="352" y="2304"/>
                    <a:pt x="563" y="2304"/>
                  </a:cubicBezTo>
                  <a:cubicBezTo>
                    <a:pt x="985" y="2304"/>
                    <a:pt x="1056" y="2093"/>
                    <a:pt x="1196" y="1742"/>
                  </a:cubicBezTo>
                  <a:cubicBezTo>
                    <a:pt x="1337" y="1390"/>
                    <a:pt x="1478" y="1038"/>
                    <a:pt x="1618" y="686"/>
                  </a:cubicBezTo>
                  <a:cubicBezTo>
                    <a:pt x="1689" y="475"/>
                    <a:pt x="1689" y="264"/>
                    <a:pt x="1478" y="53"/>
                  </a:cubicBezTo>
                  <a:cubicBezTo>
                    <a:pt x="1372" y="18"/>
                    <a:pt x="1249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27"/>
            <p:cNvSpPr/>
            <p:nvPr/>
          </p:nvSpPr>
          <p:spPr>
            <a:xfrm rot="616292">
              <a:off x="8731682" y="4639843"/>
              <a:ext cx="61570" cy="34347"/>
            </a:xfrm>
            <a:custGeom>
              <a:avLst/>
              <a:gdLst/>
              <a:ahLst/>
              <a:cxnLst/>
              <a:rect l="l" t="t" r="r" b="b"/>
              <a:pathLst>
                <a:path w="2463" h="1374" extrusionOk="0">
                  <a:moveTo>
                    <a:pt x="1573" y="1"/>
                  </a:moveTo>
                  <a:cubicBezTo>
                    <a:pt x="1209" y="1"/>
                    <a:pt x="834" y="66"/>
                    <a:pt x="422" y="169"/>
                  </a:cubicBezTo>
                  <a:cubicBezTo>
                    <a:pt x="71" y="310"/>
                    <a:pt x="0" y="802"/>
                    <a:pt x="282" y="1013"/>
                  </a:cubicBezTo>
                  <a:cubicBezTo>
                    <a:pt x="638" y="1236"/>
                    <a:pt x="1050" y="1374"/>
                    <a:pt x="1448" y="1374"/>
                  </a:cubicBezTo>
                  <a:cubicBezTo>
                    <a:pt x="1679" y="1374"/>
                    <a:pt x="1904" y="1327"/>
                    <a:pt x="2111" y="1224"/>
                  </a:cubicBezTo>
                  <a:cubicBezTo>
                    <a:pt x="2322" y="1154"/>
                    <a:pt x="2462" y="872"/>
                    <a:pt x="2462" y="661"/>
                  </a:cubicBezTo>
                  <a:cubicBezTo>
                    <a:pt x="2462" y="380"/>
                    <a:pt x="2322" y="99"/>
                    <a:pt x="1970" y="28"/>
                  </a:cubicBezTo>
                  <a:cubicBezTo>
                    <a:pt x="1838" y="9"/>
                    <a:pt x="1706" y="1"/>
                    <a:pt x="1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27"/>
            <p:cNvSpPr/>
            <p:nvPr/>
          </p:nvSpPr>
          <p:spPr>
            <a:xfrm rot="616292">
              <a:off x="8904796" y="2933444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27"/>
            <p:cNvSpPr/>
            <p:nvPr/>
          </p:nvSpPr>
          <p:spPr>
            <a:xfrm rot="616292">
              <a:off x="8952461" y="3925069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27"/>
            <p:cNvSpPr/>
            <p:nvPr/>
          </p:nvSpPr>
          <p:spPr>
            <a:xfrm rot="616292">
              <a:off x="8937771" y="3097327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27"/>
            <p:cNvSpPr/>
            <p:nvPr/>
          </p:nvSpPr>
          <p:spPr>
            <a:xfrm rot="616292">
              <a:off x="8491586" y="4764693"/>
              <a:ext cx="40472" cy="65720"/>
            </a:xfrm>
            <a:custGeom>
              <a:avLst/>
              <a:gdLst/>
              <a:ahLst/>
              <a:cxnLst/>
              <a:rect l="l" t="t" r="r" b="b"/>
              <a:pathLst>
                <a:path w="1619" h="2629" extrusionOk="0">
                  <a:moveTo>
                    <a:pt x="500" y="1"/>
                  </a:moveTo>
                  <a:cubicBezTo>
                    <a:pt x="452" y="1"/>
                    <a:pt x="402" y="7"/>
                    <a:pt x="352" y="19"/>
                  </a:cubicBezTo>
                  <a:cubicBezTo>
                    <a:pt x="141" y="19"/>
                    <a:pt x="1" y="301"/>
                    <a:pt x="71" y="512"/>
                  </a:cubicBezTo>
                  <a:cubicBezTo>
                    <a:pt x="71" y="793"/>
                    <a:pt x="352" y="934"/>
                    <a:pt x="212" y="1285"/>
                  </a:cubicBezTo>
                  <a:cubicBezTo>
                    <a:pt x="141" y="1708"/>
                    <a:pt x="282" y="2200"/>
                    <a:pt x="704" y="2481"/>
                  </a:cubicBezTo>
                  <a:cubicBezTo>
                    <a:pt x="791" y="2568"/>
                    <a:pt x="932" y="2628"/>
                    <a:pt x="1076" y="2628"/>
                  </a:cubicBezTo>
                  <a:cubicBezTo>
                    <a:pt x="1166" y="2628"/>
                    <a:pt x="1257" y="2605"/>
                    <a:pt x="1337" y="2552"/>
                  </a:cubicBezTo>
                  <a:cubicBezTo>
                    <a:pt x="1619" y="2411"/>
                    <a:pt x="1478" y="2200"/>
                    <a:pt x="1408" y="1989"/>
                  </a:cubicBezTo>
                  <a:cubicBezTo>
                    <a:pt x="1267" y="1426"/>
                    <a:pt x="774" y="1004"/>
                    <a:pt x="915" y="301"/>
                  </a:cubicBezTo>
                  <a:cubicBezTo>
                    <a:pt x="915" y="127"/>
                    <a:pt x="725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27"/>
            <p:cNvSpPr/>
            <p:nvPr/>
          </p:nvSpPr>
          <p:spPr>
            <a:xfrm rot="616292">
              <a:off x="8790496" y="3964629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27"/>
            <p:cNvSpPr/>
            <p:nvPr/>
          </p:nvSpPr>
          <p:spPr>
            <a:xfrm rot="616292">
              <a:off x="8897366" y="3390504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27"/>
            <p:cNvSpPr/>
            <p:nvPr/>
          </p:nvSpPr>
          <p:spPr>
            <a:xfrm rot="616292">
              <a:off x="8959727" y="4242686"/>
              <a:ext cx="45747" cy="45747"/>
            </a:xfrm>
            <a:custGeom>
              <a:avLst/>
              <a:gdLst/>
              <a:ahLst/>
              <a:cxnLst/>
              <a:rect l="l" t="t" r="r" b="b"/>
              <a:pathLst>
                <a:path w="1830" h="1830" extrusionOk="0">
                  <a:moveTo>
                    <a:pt x="1197" y="0"/>
                  </a:moveTo>
                  <a:cubicBezTo>
                    <a:pt x="1203" y="5"/>
                    <a:pt x="1210" y="9"/>
                    <a:pt x="1216" y="14"/>
                  </a:cubicBezTo>
                  <a:lnTo>
                    <a:pt x="1216" y="14"/>
                  </a:lnTo>
                  <a:lnTo>
                    <a:pt x="1267" y="0"/>
                  </a:lnTo>
                  <a:close/>
                  <a:moveTo>
                    <a:pt x="1216" y="14"/>
                  </a:moveTo>
                  <a:lnTo>
                    <a:pt x="212" y="282"/>
                  </a:lnTo>
                  <a:cubicBezTo>
                    <a:pt x="141" y="493"/>
                    <a:pt x="71" y="633"/>
                    <a:pt x="71" y="844"/>
                  </a:cubicBezTo>
                  <a:cubicBezTo>
                    <a:pt x="1" y="1196"/>
                    <a:pt x="212" y="1618"/>
                    <a:pt x="564" y="1759"/>
                  </a:cubicBezTo>
                  <a:cubicBezTo>
                    <a:pt x="681" y="1806"/>
                    <a:pt x="798" y="1829"/>
                    <a:pt x="913" y="1829"/>
                  </a:cubicBezTo>
                  <a:cubicBezTo>
                    <a:pt x="1142" y="1829"/>
                    <a:pt x="1361" y="1735"/>
                    <a:pt x="1548" y="1548"/>
                  </a:cubicBezTo>
                  <a:cubicBezTo>
                    <a:pt x="1759" y="1266"/>
                    <a:pt x="1830" y="844"/>
                    <a:pt x="1619" y="563"/>
                  </a:cubicBezTo>
                  <a:cubicBezTo>
                    <a:pt x="1551" y="359"/>
                    <a:pt x="1417" y="154"/>
                    <a:pt x="1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27"/>
            <p:cNvSpPr/>
            <p:nvPr/>
          </p:nvSpPr>
          <p:spPr>
            <a:xfrm rot="616292">
              <a:off x="9027298" y="3160322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27"/>
            <p:cNvSpPr/>
            <p:nvPr/>
          </p:nvSpPr>
          <p:spPr>
            <a:xfrm rot="616292">
              <a:off x="7968974" y="4904908"/>
              <a:ext cx="38722" cy="43997"/>
            </a:xfrm>
            <a:custGeom>
              <a:avLst/>
              <a:gdLst/>
              <a:ahLst/>
              <a:cxnLst/>
              <a:rect l="l" t="t" r="r" b="b"/>
              <a:pathLst>
                <a:path w="1549" h="1760" extrusionOk="0">
                  <a:moveTo>
                    <a:pt x="634" y="1"/>
                  </a:moveTo>
                  <a:cubicBezTo>
                    <a:pt x="282" y="1"/>
                    <a:pt x="1" y="423"/>
                    <a:pt x="1" y="985"/>
                  </a:cubicBezTo>
                  <a:cubicBezTo>
                    <a:pt x="1" y="1408"/>
                    <a:pt x="282" y="1759"/>
                    <a:pt x="704" y="1759"/>
                  </a:cubicBezTo>
                  <a:cubicBezTo>
                    <a:pt x="1196" y="1689"/>
                    <a:pt x="1548" y="1267"/>
                    <a:pt x="1548" y="774"/>
                  </a:cubicBezTo>
                  <a:cubicBezTo>
                    <a:pt x="1478" y="352"/>
                    <a:pt x="1126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27"/>
            <p:cNvSpPr/>
            <p:nvPr/>
          </p:nvSpPr>
          <p:spPr>
            <a:xfrm rot="616292">
              <a:off x="8321315" y="4885201"/>
              <a:ext cx="48596" cy="36722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27"/>
            <p:cNvSpPr/>
            <p:nvPr/>
          </p:nvSpPr>
          <p:spPr>
            <a:xfrm rot="616292">
              <a:off x="8939255" y="4312450"/>
              <a:ext cx="50921" cy="35372"/>
            </a:xfrm>
            <a:custGeom>
              <a:avLst/>
              <a:gdLst/>
              <a:ahLst/>
              <a:cxnLst/>
              <a:rect l="l" t="t" r="r" b="b"/>
              <a:pathLst>
                <a:path w="2037" h="1415" extrusionOk="0">
                  <a:moveTo>
                    <a:pt x="1082" y="1"/>
                  </a:moveTo>
                  <a:cubicBezTo>
                    <a:pt x="550" y="1"/>
                    <a:pt x="1" y="457"/>
                    <a:pt x="66" y="852"/>
                  </a:cubicBezTo>
                  <a:cubicBezTo>
                    <a:pt x="172" y="1238"/>
                    <a:pt x="401" y="1291"/>
                    <a:pt x="647" y="1291"/>
                  </a:cubicBezTo>
                  <a:cubicBezTo>
                    <a:pt x="739" y="1291"/>
                    <a:pt x="834" y="1284"/>
                    <a:pt x="926" y="1284"/>
                  </a:cubicBezTo>
                  <a:cubicBezTo>
                    <a:pt x="1078" y="1284"/>
                    <a:pt x="1223" y="1304"/>
                    <a:pt x="1333" y="1414"/>
                  </a:cubicBezTo>
                  <a:cubicBezTo>
                    <a:pt x="1755" y="1414"/>
                    <a:pt x="2036" y="1274"/>
                    <a:pt x="2036" y="922"/>
                  </a:cubicBezTo>
                  <a:cubicBezTo>
                    <a:pt x="2036" y="429"/>
                    <a:pt x="1684" y="7"/>
                    <a:pt x="1192" y="7"/>
                  </a:cubicBezTo>
                  <a:cubicBezTo>
                    <a:pt x="1155" y="3"/>
                    <a:pt x="1119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27"/>
            <p:cNvSpPr/>
            <p:nvPr/>
          </p:nvSpPr>
          <p:spPr>
            <a:xfrm rot="616292">
              <a:off x="9017768" y="3006349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27"/>
            <p:cNvSpPr/>
            <p:nvPr/>
          </p:nvSpPr>
          <p:spPr>
            <a:xfrm rot="616292">
              <a:off x="8884112" y="4090924"/>
              <a:ext cx="47496" cy="39947"/>
            </a:xfrm>
            <a:custGeom>
              <a:avLst/>
              <a:gdLst/>
              <a:ahLst/>
              <a:cxnLst/>
              <a:rect l="l" t="t" r="r" b="b"/>
              <a:pathLst>
                <a:path w="1900" h="1598" extrusionOk="0">
                  <a:moveTo>
                    <a:pt x="688" y="1"/>
                  </a:moveTo>
                  <a:cubicBezTo>
                    <a:pt x="591" y="1"/>
                    <a:pt x="481" y="28"/>
                    <a:pt x="352" y="93"/>
                  </a:cubicBezTo>
                  <a:cubicBezTo>
                    <a:pt x="1" y="304"/>
                    <a:pt x="1" y="656"/>
                    <a:pt x="282" y="1359"/>
                  </a:cubicBezTo>
                  <a:lnTo>
                    <a:pt x="282" y="1429"/>
                  </a:lnTo>
                  <a:lnTo>
                    <a:pt x="352" y="1429"/>
                  </a:lnTo>
                  <a:cubicBezTo>
                    <a:pt x="558" y="1532"/>
                    <a:pt x="802" y="1598"/>
                    <a:pt x="1056" y="1598"/>
                  </a:cubicBezTo>
                  <a:cubicBezTo>
                    <a:pt x="1149" y="1598"/>
                    <a:pt x="1243" y="1589"/>
                    <a:pt x="1337" y="1570"/>
                  </a:cubicBezTo>
                  <a:cubicBezTo>
                    <a:pt x="1759" y="1500"/>
                    <a:pt x="1900" y="1218"/>
                    <a:pt x="1619" y="796"/>
                  </a:cubicBezTo>
                  <a:cubicBezTo>
                    <a:pt x="1548" y="726"/>
                    <a:pt x="1478" y="726"/>
                    <a:pt x="1408" y="585"/>
                  </a:cubicBezTo>
                  <a:cubicBezTo>
                    <a:pt x="1191" y="314"/>
                    <a:pt x="1015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27"/>
            <p:cNvSpPr/>
            <p:nvPr/>
          </p:nvSpPr>
          <p:spPr>
            <a:xfrm rot="616292">
              <a:off x="8800264" y="4191590"/>
              <a:ext cx="54546" cy="34872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27"/>
            <p:cNvSpPr/>
            <p:nvPr/>
          </p:nvSpPr>
          <p:spPr>
            <a:xfrm rot="616292">
              <a:off x="8852253" y="3997007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27"/>
            <p:cNvSpPr/>
            <p:nvPr/>
          </p:nvSpPr>
          <p:spPr>
            <a:xfrm rot="616292">
              <a:off x="8490346" y="4691361"/>
              <a:ext cx="38722" cy="48396"/>
            </a:xfrm>
            <a:custGeom>
              <a:avLst/>
              <a:gdLst/>
              <a:ahLst/>
              <a:cxnLst/>
              <a:rect l="l" t="t" r="r" b="b"/>
              <a:pathLst>
                <a:path w="1549" h="1936" extrusionOk="0">
                  <a:moveTo>
                    <a:pt x="493" y="1"/>
                  </a:moveTo>
                  <a:cubicBezTo>
                    <a:pt x="211" y="71"/>
                    <a:pt x="0" y="353"/>
                    <a:pt x="0" y="634"/>
                  </a:cubicBezTo>
                  <a:cubicBezTo>
                    <a:pt x="0" y="1127"/>
                    <a:pt x="352" y="1619"/>
                    <a:pt x="845" y="1830"/>
                  </a:cubicBezTo>
                  <a:cubicBezTo>
                    <a:pt x="915" y="1900"/>
                    <a:pt x="1003" y="1935"/>
                    <a:pt x="1091" y="1935"/>
                  </a:cubicBezTo>
                  <a:cubicBezTo>
                    <a:pt x="1179" y="1935"/>
                    <a:pt x="1267" y="1900"/>
                    <a:pt x="1337" y="1830"/>
                  </a:cubicBezTo>
                  <a:cubicBezTo>
                    <a:pt x="1478" y="1760"/>
                    <a:pt x="1548" y="1549"/>
                    <a:pt x="1478" y="1338"/>
                  </a:cubicBezTo>
                  <a:cubicBezTo>
                    <a:pt x="1267" y="915"/>
                    <a:pt x="1056" y="564"/>
                    <a:pt x="845" y="212"/>
                  </a:cubicBezTo>
                  <a:cubicBezTo>
                    <a:pt x="774" y="142"/>
                    <a:pt x="563" y="71"/>
                    <a:pt x="4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27"/>
            <p:cNvSpPr/>
            <p:nvPr/>
          </p:nvSpPr>
          <p:spPr>
            <a:xfrm rot="616292">
              <a:off x="8940158" y="4205670"/>
              <a:ext cx="42222" cy="39622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27"/>
            <p:cNvSpPr/>
            <p:nvPr/>
          </p:nvSpPr>
          <p:spPr>
            <a:xfrm rot="616292">
              <a:off x="8664589" y="4796198"/>
              <a:ext cx="38722" cy="45747"/>
            </a:xfrm>
            <a:custGeom>
              <a:avLst/>
              <a:gdLst/>
              <a:ahLst/>
              <a:cxnLst/>
              <a:rect l="l" t="t" r="r" b="b"/>
              <a:pathLst>
                <a:path w="1549" h="1830" extrusionOk="0">
                  <a:moveTo>
                    <a:pt x="775" y="0"/>
                  </a:moveTo>
                  <a:cubicBezTo>
                    <a:pt x="353" y="71"/>
                    <a:pt x="1" y="493"/>
                    <a:pt x="142" y="985"/>
                  </a:cubicBezTo>
                  <a:cubicBezTo>
                    <a:pt x="142" y="1407"/>
                    <a:pt x="493" y="1829"/>
                    <a:pt x="986" y="1829"/>
                  </a:cubicBezTo>
                  <a:cubicBezTo>
                    <a:pt x="1549" y="1759"/>
                    <a:pt x="1478" y="1337"/>
                    <a:pt x="1478" y="1055"/>
                  </a:cubicBezTo>
                  <a:cubicBezTo>
                    <a:pt x="1478" y="282"/>
                    <a:pt x="1197" y="0"/>
                    <a:pt x="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27"/>
            <p:cNvSpPr/>
            <p:nvPr/>
          </p:nvSpPr>
          <p:spPr>
            <a:xfrm rot="616292">
              <a:off x="8967639" y="4930647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27"/>
            <p:cNvSpPr/>
            <p:nvPr/>
          </p:nvSpPr>
          <p:spPr>
            <a:xfrm rot="616292">
              <a:off x="8910772" y="3467757"/>
              <a:ext cx="35197" cy="46721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27"/>
            <p:cNvSpPr/>
            <p:nvPr/>
          </p:nvSpPr>
          <p:spPr>
            <a:xfrm rot="616292">
              <a:off x="8639364" y="4238751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27"/>
            <p:cNvSpPr/>
            <p:nvPr/>
          </p:nvSpPr>
          <p:spPr>
            <a:xfrm rot="616292">
              <a:off x="8886919" y="4907542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27"/>
            <p:cNvSpPr/>
            <p:nvPr/>
          </p:nvSpPr>
          <p:spPr>
            <a:xfrm rot="616292">
              <a:off x="8274124" y="5012285"/>
              <a:ext cx="42222" cy="33422"/>
            </a:xfrm>
            <a:custGeom>
              <a:avLst/>
              <a:gdLst/>
              <a:ahLst/>
              <a:cxnLst/>
              <a:rect l="l" t="t" r="r" b="b"/>
              <a:pathLst>
                <a:path w="1689" h="1337" extrusionOk="0">
                  <a:moveTo>
                    <a:pt x="633" y="0"/>
                  </a:moveTo>
                  <a:cubicBezTo>
                    <a:pt x="282" y="0"/>
                    <a:pt x="0" y="352"/>
                    <a:pt x="0" y="704"/>
                  </a:cubicBezTo>
                  <a:cubicBezTo>
                    <a:pt x="71" y="1126"/>
                    <a:pt x="493" y="1337"/>
                    <a:pt x="1056" y="1337"/>
                  </a:cubicBezTo>
                  <a:cubicBezTo>
                    <a:pt x="1337" y="1266"/>
                    <a:pt x="1689" y="1126"/>
                    <a:pt x="1689" y="774"/>
                  </a:cubicBezTo>
                  <a:cubicBezTo>
                    <a:pt x="1689" y="422"/>
                    <a:pt x="1056" y="0"/>
                    <a:pt x="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27"/>
            <p:cNvSpPr/>
            <p:nvPr/>
          </p:nvSpPr>
          <p:spPr>
            <a:xfrm rot="616292">
              <a:off x="8895789" y="4786362"/>
              <a:ext cx="40472" cy="38697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27"/>
            <p:cNvSpPr/>
            <p:nvPr/>
          </p:nvSpPr>
          <p:spPr>
            <a:xfrm rot="616292">
              <a:off x="8825207" y="5069959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27"/>
            <p:cNvSpPr/>
            <p:nvPr/>
          </p:nvSpPr>
          <p:spPr>
            <a:xfrm rot="616292">
              <a:off x="8934006" y="2796873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27"/>
            <p:cNvSpPr/>
            <p:nvPr/>
          </p:nvSpPr>
          <p:spPr>
            <a:xfrm rot="616292">
              <a:off x="8748101" y="4523351"/>
              <a:ext cx="36947" cy="44322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27"/>
            <p:cNvSpPr/>
            <p:nvPr/>
          </p:nvSpPr>
          <p:spPr>
            <a:xfrm rot="616292">
              <a:off x="8998774" y="2699310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27"/>
            <p:cNvSpPr/>
            <p:nvPr/>
          </p:nvSpPr>
          <p:spPr>
            <a:xfrm rot="616292">
              <a:off x="8994455" y="4570505"/>
              <a:ext cx="42247" cy="30198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27"/>
            <p:cNvSpPr/>
            <p:nvPr/>
          </p:nvSpPr>
          <p:spPr>
            <a:xfrm rot="616292">
              <a:off x="8849636" y="4066039"/>
              <a:ext cx="33422" cy="35197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27"/>
            <p:cNvSpPr/>
            <p:nvPr/>
          </p:nvSpPr>
          <p:spPr>
            <a:xfrm rot="616292">
              <a:off x="9039611" y="3714843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27"/>
            <p:cNvSpPr/>
            <p:nvPr/>
          </p:nvSpPr>
          <p:spPr>
            <a:xfrm rot="616292">
              <a:off x="8913202" y="4582978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27"/>
            <p:cNvSpPr/>
            <p:nvPr/>
          </p:nvSpPr>
          <p:spPr>
            <a:xfrm rot="616292">
              <a:off x="8521741" y="4908315"/>
              <a:ext cx="26423" cy="36072"/>
            </a:xfrm>
            <a:custGeom>
              <a:avLst/>
              <a:gdLst/>
              <a:ahLst/>
              <a:cxnLst/>
              <a:rect l="l" t="t" r="r" b="b"/>
              <a:pathLst>
                <a:path w="1057" h="1443" extrusionOk="0">
                  <a:moveTo>
                    <a:pt x="501" y="0"/>
                  </a:moveTo>
                  <a:cubicBezTo>
                    <a:pt x="475" y="0"/>
                    <a:pt x="449" y="3"/>
                    <a:pt x="423" y="8"/>
                  </a:cubicBezTo>
                  <a:cubicBezTo>
                    <a:pt x="1" y="8"/>
                    <a:pt x="1" y="290"/>
                    <a:pt x="1" y="641"/>
                  </a:cubicBezTo>
                  <a:cubicBezTo>
                    <a:pt x="1" y="1068"/>
                    <a:pt x="213" y="1443"/>
                    <a:pt x="498" y="1443"/>
                  </a:cubicBezTo>
                  <a:cubicBezTo>
                    <a:pt x="542" y="1443"/>
                    <a:pt x="587" y="1434"/>
                    <a:pt x="634" y="1415"/>
                  </a:cubicBezTo>
                  <a:cubicBezTo>
                    <a:pt x="1056" y="1345"/>
                    <a:pt x="1056" y="1063"/>
                    <a:pt x="1056" y="712"/>
                  </a:cubicBezTo>
                  <a:cubicBezTo>
                    <a:pt x="1056" y="386"/>
                    <a:pt x="815" y="0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27"/>
            <p:cNvSpPr/>
            <p:nvPr/>
          </p:nvSpPr>
          <p:spPr>
            <a:xfrm rot="616292">
              <a:off x="8860584" y="4550672"/>
              <a:ext cx="35197" cy="30273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27"/>
            <p:cNvSpPr/>
            <p:nvPr/>
          </p:nvSpPr>
          <p:spPr>
            <a:xfrm rot="616292">
              <a:off x="8921405" y="3898266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27"/>
            <p:cNvSpPr/>
            <p:nvPr/>
          </p:nvSpPr>
          <p:spPr>
            <a:xfrm rot="616292">
              <a:off x="8956976" y="3878171"/>
              <a:ext cx="28173" cy="36947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27"/>
            <p:cNvSpPr/>
            <p:nvPr/>
          </p:nvSpPr>
          <p:spPr>
            <a:xfrm rot="616292">
              <a:off x="8913672" y="3183208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27"/>
            <p:cNvSpPr/>
            <p:nvPr/>
          </p:nvSpPr>
          <p:spPr>
            <a:xfrm rot="616292">
              <a:off x="8749853" y="4976955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27"/>
            <p:cNvSpPr/>
            <p:nvPr/>
          </p:nvSpPr>
          <p:spPr>
            <a:xfrm rot="616292">
              <a:off x="9000096" y="2852555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27"/>
            <p:cNvSpPr/>
            <p:nvPr/>
          </p:nvSpPr>
          <p:spPr>
            <a:xfrm rot="616292">
              <a:off x="8915708" y="3586693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27"/>
            <p:cNvSpPr/>
            <p:nvPr/>
          </p:nvSpPr>
          <p:spPr>
            <a:xfrm rot="616292">
              <a:off x="9037713" y="4385734"/>
              <a:ext cx="33447" cy="30248"/>
            </a:xfrm>
            <a:custGeom>
              <a:avLst/>
              <a:gdLst/>
              <a:ahLst/>
              <a:cxnLst/>
              <a:rect l="l" t="t" r="r" b="b"/>
              <a:pathLst>
                <a:path w="1338" h="1210" extrusionOk="0">
                  <a:moveTo>
                    <a:pt x="690" y="1"/>
                  </a:moveTo>
                  <a:cubicBezTo>
                    <a:pt x="488" y="1"/>
                    <a:pt x="296" y="131"/>
                    <a:pt x="141" y="337"/>
                  </a:cubicBezTo>
                  <a:cubicBezTo>
                    <a:pt x="1" y="548"/>
                    <a:pt x="71" y="830"/>
                    <a:pt x="282" y="1041"/>
                  </a:cubicBezTo>
                  <a:cubicBezTo>
                    <a:pt x="385" y="1144"/>
                    <a:pt x="563" y="1209"/>
                    <a:pt x="734" y="1209"/>
                  </a:cubicBezTo>
                  <a:cubicBezTo>
                    <a:pt x="797" y="1209"/>
                    <a:pt x="859" y="1200"/>
                    <a:pt x="915" y="1181"/>
                  </a:cubicBezTo>
                  <a:cubicBezTo>
                    <a:pt x="1056" y="1041"/>
                    <a:pt x="1126" y="900"/>
                    <a:pt x="1197" y="689"/>
                  </a:cubicBezTo>
                  <a:cubicBezTo>
                    <a:pt x="1337" y="408"/>
                    <a:pt x="1197" y="126"/>
                    <a:pt x="915" y="56"/>
                  </a:cubicBezTo>
                  <a:cubicBezTo>
                    <a:pt x="840" y="18"/>
                    <a:pt x="764" y="1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27"/>
            <p:cNvSpPr/>
            <p:nvPr/>
          </p:nvSpPr>
          <p:spPr>
            <a:xfrm rot="616292">
              <a:off x="8887610" y="4352781"/>
              <a:ext cx="29923" cy="28523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27"/>
            <p:cNvSpPr/>
            <p:nvPr/>
          </p:nvSpPr>
          <p:spPr>
            <a:xfrm rot="616292">
              <a:off x="8968924" y="4754611"/>
              <a:ext cx="26398" cy="28498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27"/>
            <p:cNvSpPr/>
            <p:nvPr/>
          </p:nvSpPr>
          <p:spPr>
            <a:xfrm rot="616292">
              <a:off x="8427550" y="4604668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74" y="0"/>
                  </a:moveTo>
                  <a:cubicBezTo>
                    <a:pt x="226" y="0"/>
                    <a:pt x="7" y="252"/>
                    <a:pt x="70" y="503"/>
                  </a:cubicBezTo>
                  <a:cubicBezTo>
                    <a:pt x="0" y="785"/>
                    <a:pt x="281" y="1066"/>
                    <a:pt x="633" y="1066"/>
                  </a:cubicBezTo>
                  <a:cubicBezTo>
                    <a:pt x="844" y="996"/>
                    <a:pt x="1055" y="785"/>
                    <a:pt x="1055" y="503"/>
                  </a:cubicBezTo>
                  <a:cubicBezTo>
                    <a:pt x="1055" y="252"/>
                    <a:pt x="886" y="0"/>
                    <a:pt x="649" y="0"/>
                  </a:cubicBezTo>
                  <a:cubicBezTo>
                    <a:pt x="621" y="0"/>
                    <a:pt x="593" y="4"/>
                    <a:pt x="563" y="11"/>
                  </a:cubicBezTo>
                  <a:cubicBezTo>
                    <a:pt x="533" y="4"/>
                    <a:pt x="503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27"/>
            <p:cNvSpPr/>
            <p:nvPr/>
          </p:nvSpPr>
          <p:spPr>
            <a:xfrm rot="616292">
              <a:off x="9020389" y="4009930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27"/>
            <p:cNvSpPr/>
            <p:nvPr/>
          </p:nvSpPr>
          <p:spPr>
            <a:xfrm rot="616292">
              <a:off x="8634025" y="4342604"/>
              <a:ext cx="26398" cy="26673"/>
            </a:xfrm>
            <a:custGeom>
              <a:avLst/>
              <a:gdLst/>
              <a:ahLst/>
              <a:cxnLst/>
              <a:rect l="l" t="t" r="r" b="b"/>
              <a:pathLst>
                <a:path w="1056" h="1067" extrusionOk="0">
                  <a:moveTo>
                    <a:pt x="493" y="0"/>
                  </a:moveTo>
                  <a:cubicBezTo>
                    <a:pt x="212" y="0"/>
                    <a:pt x="1" y="211"/>
                    <a:pt x="1" y="493"/>
                  </a:cubicBezTo>
                  <a:cubicBezTo>
                    <a:pt x="1" y="808"/>
                    <a:pt x="170" y="1066"/>
                    <a:pt x="458" y="1066"/>
                  </a:cubicBezTo>
                  <a:cubicBezTo>
                    <a:pt x="492" y="1066"/>
                    <a:pt x="527" y="1063"/>
                    <a:pt x="563" y="1056"/>
                  </a:cubicBezTo>
                  <a:cubicBezTo>
                    <a:pt x="915" y="1056"/>
                    <a:pt x="1056" y="915"/>
                    <a:pt x="1056" y="563"/>
                  </a:cubicBezTo>
                  <a:cubicBezTo>
                    <a:pt x="986" y="282"/>
                    <a:pt x="845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27"/>
            <p:cNvSpPr/>
            <p:nvPr/>
          </p:nvSpPr>
          <p:spPr>
            <a:xfrm rot="616292">
              <a:off x="8631234" y="4606552"/>
              <a:ext cx="26398" cy="22898"/>
            </a:xfrm>
            <a:custGeom>
              <a:avLst/>
              <a:gdLst/>
              <a:ahLst/>
              <a:cxnLst/>
              <a:rect l="l" t="t" r="r" b="b"/>
              <a:pathLst>
                <a:path w="1056" h="916" extrusionOk="0">
                  <a:moveTo>
                    <a:pt x="634" y="1"/>
                  </a:moveTo>
                  <a:cubicBezTo>
                    <a:pt x="282" y="1"/>
                    <a:pt x="71" y="212"/>
                    <a:pt x="0" y="493"/>
                  </a:cubicBezTo>
                  <a:cubicBezTo>
                    <a:pt x="0" y="775"/>
                    <a:pt x="211" y="915"/>
                    <a:pt x="493" y="915"/>
                  </a:cubicBezTo>
                  <a:cubicBezTo>
                    <a:pt x="774" y="915"/>
                    <a:pt x="985" y="704"/>
                    <a:pt x="1056" y="423"/>
                  </a:cubicBezTo>
                  <a:cubicBezTo>
                    <a:pt x="1056" y="141"/>
                    <a:pt x="915" y="1"/>
                    <a:pt x="6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27"/>
            <p:cNvSpPr/>
            <p:nvPr/>
          </p:nvSpPr>
          <p:spPr>
            <a:xfrm rot="616292">
              <a:off x="8481718" y="5019400"/>
              <a:ext cx="29923" cy="19349"/>
            </a:xfrm>
            <a:custGeom>
              <a:avLst/>
              <a:gdLst/>
              <a:ahLst/>
              <a:cxnLst/>
              <a:rect l="l" t="t" r="r" b="b"/>
              <a:pathLst>
                <a:path w="1197" h="774" extrusionOk="0">
                  <a:moveTo>
                    <a:pt x="493" y="0"/>
                  </a:moveTo>
                  <a:cubicBezTo>
                    <a:pt x="212" y="0"/>
                    <a:pt x="1" y="70"/>
                    <a:pt x="1" y="422"/>
                  </a:cubicBezTo>
                  <a:cubicBezTo>
                    <a:pt x="71" y="774"/>
                    <a:pt x="353" y="774"/>
                    <a:pt x="634" y="774"/>
                  </a:cubicBezTo>
                  <a:cubicBezTo>
                    <a:pt x="845" y="704"/>
                    <a:pt x="1197" y="774"/>
                    <a:pt x="1197" y="422"/>
                  </a:cubicBezTo>
                  <a:cubicBezTo>
                    <a:pt x="1126" y="0"/>
                    <a:pt x="704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27"/>
            <p:cNvSpPr/>
            <p:nvPr/>
          </p:nvSpPr>
          <p:spPr>
            <a:xfrm rot="616292">
              <a:off x="9030389" y="3395748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978" name="Google Shape;13978;p27"/>
            <p:cNvGrpSpPr/>
            <p:nvPr/>
          </p:nvGrpSpPr>
          <p:grpSpPr>
            <a:xfrm rot="1697733">
              <a:off x="8779113" y="4590226"/>
              <a:ext cx="232769" cy="226273"/>
              <a:chOff x="1103345" y="2653993"/>
              <a:chExt cx="520458" cy="505933"/>
            </a:xfrm>
          </p:grpSpPr>
          <p:sp>
            <p:nvSpPr>
              <p:cNvPr id="13979" name="Google Shape;13979;p27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980" name="Google Shape;13980;p27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3981" name="Google Shape;13981;p27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2" name="Google Shape;13982;p27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3" name="Google Shape;13983;p27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4" name="Google Shape;13984;p27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5" name="Google Shape;13985;p27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6" name="Google Shape;13986;p27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7" name="Google Shape;13987;p27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8" name="Google Shape;13988;p27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9" name="Google Shape;13989;p27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0" name="Google Shape;13990;p27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1" name="Google Shape;13991;p27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2" name="Google Shape;13992;p27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3" name="Google Shape;13993;p27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4" name="Google Shape;13994;p27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5" name="Google Shape;13995;p27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6" name="Google Shape;13996;p27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7" name="Google Shape;13997;p27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8" name="Google Shape;13998;p27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385937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5" name="Google Shape;1265;p11"/>
          <p:cNvGrpSpPr/>
          <p:nvPr/>
        </p:nvGrpSpPr>
        <p:grpSpPr>
          <a:xfrm>
            <a:off x="-10" y="2995931"/>
            <a:ext cx="9143705" cy="2191034"/>
            <a:chOff x="238825" y="2150975"/>
            <a:chExt cx="7132375" cy="1709075"/>
          </a:xfrm>
        </p:grpSpPr>
        <p:sp>
          <p:nvSpPr>
            <p:cNvPr id="1266" name="Google Shape;1266;p11"/>
            <p:cNvSpPr/>
            <p:nvPr/>
          </p:nvSpPr>
          <p:spPr>
            <a:xfrm>
              <a:off x="238825" y="2150975"/>
              <a:ext cx="5919025" cy="1706950"/>
            </a:xfrm>
            <a:custGeom>
              <a:avLst/>
              <a:gdLst/>
              <a:ahLst/>
              <a:cxnLst/>
              <a:rect l="l" t="t" r="r" b="b"/>
              <a:pathLst>
                <a:path w="236761" h="68278" extrusionOk="0">
                  <a:moveTo>
                    <a:pt x="231653" y="61344"/>
                  </a:moveTo>
                  <a:cubicBezTo>
                    <a:pt x="232909" y="61344"/>
                    <a:pt x="234164" y="61087"/>
                    <a:pt x="235391" y="60659"/>
                  </a:cubicBezTo>
                  <a:cubicBezTo>
                    <a:pt x="234763" y="59575"/>
                    <a:pt x="236761" y="56722"/>
                    <a:pt x="234906" y="54924"/>
                  </a:cubicBezTo>
                  <a:cubicBezTo>
                    <a:pt x="232481" y="52528"/>
                    <a:pt x="221068" y="51529"/>
                    <a:pt x="220469" y="49817"/>
                  </a:cubicBezTo>
                  <a:cubicBezTo>
                    <a:pt x="219841" y="48105"/>
                    <a:pt x="218101" y="46964"/>
                    <a:pt x="216531" y="47278"/>
                  </a:cubicBezTo>
                  <a:cubicBezTo>
                    <a:pt x="214991" y="47591"/>
                    <a:pt x="212080" y="48733"/>
                    <a:pt x="209998" y="48305"/>
                  </a:cubicBezTo>
                  <a:cubicBezTo>
                    <a:pt x="208942" y="48105"/>
                    <a:pt x="219955" y="45537"/>
                    <a:pt x="219271" y="44082"/>
                  </a:cubicBezTo>
                  <a:cubicBezTo>
                    <a:pt x="218700" y="42827"/>
                    <a:pt x="212280" y="38290"/>
                    <a:pt x="212137" y="37263"/>
                  </a:cubicBezTo>
                  <a:cubicBezTo>
                    <a:pt x="211824" y="35294"/>
                    <a:pt x="206402" y="33183"/>
                    <a:pt x="205803" y="30387"/>
                  </a:cubicBezTo>
                  <a:cubicBezTo>
                    <a:pt x="205204" y="27562"/>
                    <a:pt x="203121" y="26449"/>
                    <a:pt x="202123" y="23567"/>
                  </a:cubicBezTo>
                  <a:cubicBezTo>
                    <a:pt x="201124" y="20686"/>
                    <a:pt x="199384" y="21713"/>
                    <a:pt x="199384" y="21713"/>
                  </a:cubicBezTo>
                  <a:lnTo>
                    <a:pt x="197814" y="19972"/>
                  </a:lnTo>
                  <a:cubicBezTo>
                    <a:pt x="196502" y="16720"/>
                    <a:pt x="191537" y="17975"/>
                    <a:pt x="188513" y="21713"/>
                  </a:cubicBezTo>
                  <a:cubicBezTo>
                    <a:pt x="185460" y="25451"/>
                    <a:pt x="181979" y="24110"/>
                    <a:pt x="178726" y="29046"/>
                  </a:cubicBezTo>
                  <a:lnTo>
                    <a:pt x="174618" y="35294"/>
                  </a:lnTo>
                  <a:cubicBezTo>
                    <a:pt x="171393" y="40259"/>
                    <a:pt x="164860" y="46850"/>
                    <a:pt x="160038" y="50045"/>
                  </a:cubicBezTo>
                  <a:cubicBezTo>
                    <a:pt x="155216" y="53269"/>
                    <a:pt x="146570" y="55552"/>
                    <a:pt x="140664" y="55095"/>
                  </a:cubicBezTo>
                  <a:lnTo>
                    <a:pt x="113273" y="53070"/>
                  </a:lnTo>
                  <a:cubicBezTo>
                    <a:pt x="107396" y="52642"/>
                    <a:pt x="98437" y="49931"/>
                    <a:pt x="93301" y="46992"/>
                  </a:cubicBezTo>
                  <a:lnTo>
                    <a:pt x="81945" y="40573"/>
                  </a:lnTo>
                  <a:cubicBezTo>
                    <a:pt x="76781" y="37691"/>
                    <a:pt x="70532" y="33611"/>
                    <a:pt x="67879" y="31556"/>
                  </a:cubicBezTo>
                  <a:cubicBezTo>
                    <a:pt x="65282" y="29474"/>
                    <a:pt x="64426" y="26563"/>
                    <a:pt x="60175" y="24851"/>
                  </a:cubicBezTo>
                  <a:cubicBezTo>
                    <a:pt x="56580" y="23425"/>
                    <a:pt x="50759" y="22312"/>
                    <a:pt x="50531" y="21570"/>
                  </a:cubicBezTo>
                  <a:cubicBezTo>
                    <a:pt x="50331" y="20885"/>
                    <a:pt x="43740" y="18146"/>
                    <a:pt x="43255" y="16577"/>
                  </a:cubicBezTo>
                  <a:cubicBezTo>
                    <a:pt x="42656" y="14437"/>
                    <a:pt x="40545" y="10757"/>
                    <a:pt x="39118" y="7647"/>
                  </a:cubicBezTo>
                  <a:cubicBezTo>
                    <a:pt x="37692" y="4565"/>
                    <a:pt x="37948" y="3909"/>
                    <a:pt x="36636" y="1940"/>
                  </a:cubicBezTo>
                  <a:cubicBezTo>
                    <a:pt x="35323" y="0"/>
                    <a:pt x="32670" y="228"/>
                    <a:pt x="31072" y="5164"/>
                  </a:cubicBezTo>
                  <a:cubicBezTo>
                    <a:pt x="29760" y="9301"/>
                    <a:pt x="26792" y="8645"/>
                    <a:pt x="26764" y="9359"/>
                  </a:cubicBezTo>
                  <a:cubicBezTo>
                    <a:pt x="26735" y="10072"/>
                    <a:pt x="24053" y="14865"/>
                    <a:pt x="21970" y="14780"/>
                  </a:cubicBezTo>
                  <a:cubicBezTo>
                    <a:pt x="19545" y="14723"/>
                    <a:pt x="19945" y="15493"/>
                    <a:pt x="17776" y="18203"/>
                  </a:cubicBezTo>
                  <a:cubicBezTo>
                    <a:pt x="15579" y="20971"/>
                    <a:pt x="13839" y="23168"/>
                    <a:pt x="13839" y="23168"/>
                  </a:cubicBezTo>
                  <a:cubicBezTo>
                    <a:pt x="13839" y="23168"/>
                    <a:pt x="3795" y="37092"/>
                    <a:pt x="1" y="42798"/>
                  </a:cubicBezTo>
                  <a:lnTo>
                    <a:pt x="1" y="68277"/>
                  </a:lnTo>
                  <a:lnTo>
                    <a:pt x="180039" y="67878"/>
                  </a:lnTo>
                  <a:cubicBezTo>
                    <a:pt x="183976" y="66423"/>
                    <a:pt x="187971" y="65139"/>
                    <a:pt x="192108" y="64140"/>
                  </a:cubicBezTo>
                  <a:cubicBezTo>
                    <a:pt x="205632" y="60973"/>
                    <a:pt x="218472" y="60973"/>
                    <a:pt x="231653" y="613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11"/>
            <p:cNvSpPr/>
            <p:nvPr/>
          </p:nvSpPr>
          <p:spPr>
            <a:xfrm>
              <a:off x="4739075" y="3069700"/>
              <a:ext cx="2632125" cy="779650"/>
            </a:xfrm>
            <a:custGeom>
              <a:avLst/>
              <a:gdLst/>
              <a:ahLst/>
              <a:cxnLst/>
              <a:rect l="l" t="t" r="r" b="b"/>
              <a:pathLst>
                <a:path w="105285" h="31186" extrusionOk="0">
                  <a:moveTo>
                    <a:pt x="105284" y="13097"/>
                  </a:moveTo>
                  <a:cubicBezTo>
                    <a:pt x="100862" y="11898"/>
                    <a:pt x="93386" y="114"/>
                    <a:pt x="91589" y="1512"/>
                  </a:cubicBezTo>
                  <a:cubicBezTo>
                    <a:pt x="89820" y="2939"/>
                    <a:pt x="84998" y="0"/>
                    <a:pt x="82401" y="1398"/>
                  </a:cubicBezTo>
                  <a:cubicBezTo>
                    <a:pt x="79776" y="2796"/>
                    <a:pt x="76581" y="6078"/>
                    <a:pt x="75268" y="8703"/>
                  </a:cubicBezTo>
                  <a:cubicBezTo>
                    <a:pt x="73927" y="11356"/>
                    <a:pt x="72443" y="10985"/>
                    <a:pt x="69790" y="13895"/>
                  </a:cubicBezTo>
                  <a:cubicBezTo>
                    <a:pt x="67165" y="16749"/>
                    <a:pt x="61516" y="16492"/>
                    <a:pt x="57921" y="16749"/>
                  </a:cubicBezTo>
                  <a:cubicBezTo>
                    <a:pt x="57093" y="16806"/>
                    <a:pt x="51586" y="21742"/>
                    <a:pt x="43369" y="22455"/>
                  </a:cubicBezTo>
                  <a:cubicBezTo>
                    <a:pt x="30244" y="23596"/>
                    <a:pt x="25622" y="24224"/>
                    <a:pt x="12069" y="27448"/>
                  </a:cubicBezTo>
                  <a:cubicBezTo>
                    <a:pt x="7932" y="28447"/>
                    <a:pt x="3938" y="29702"/>
                    <a:pt x="0" y="31186"/>
                  </a:cubicBezTo>
                  <a:lnTo>
                    <a:pt x="105284" y="30958"/>
                  </a:lnTo>
                  <a:lnTo>
                    <a:pt x="105284" y="1309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11"/>
            <p:cNvSpPr/>
            <p:nvPr/>
          </p:nvSpPr>
          <p:spPr>
            <a:xfrm>
              <a:off x="5878925" y="3221625"/>
              <a:ext cx="1492275" cy="638425"/>
            </a:xfrm>
            <a:custGeom>
              <a:avLst/>
              <a:gdLst/>
              <a:ahLst/>
              <a:cxnLst/>
              <a:rect l="l" t="t" r="r" b="b"/>
              <a:pathLst>
                <a:path w="59691" h="25537" extrusionOk="0">
                  <a:moveTo>
                    <a:pt x="50446" y="25537"/>
                  </a:moveTo>
                  <a:lnTo>
                    <a:pt x="59690" y="25480"/>
                  </a:lnTo>
                  <a:lnTo>
                    <a:pt x="59690" y="1"/>
                  </a:lnTo>
                  <a:cubicBezTo>
                    <a:pt x="58920" y="1199"/>
                    <a:pt x="58206" y="2026"/>
                    <a:pt x="58092" y="2312"/>
                  </a:cubicBezTo>
                  <a:cubicBezTo>
                    <a:pt x="57778" y="3225"/>
                    <a:pt x="1" y="25280"/>
                    <a:pt x="1" y="25280"/>
                  </a:cubicBezTo>
                  <a:cubicBezTo>
                    <a:pt x="1" y="25280"/>
                    <a:pt x="44539" y="25537"/>
                    <a:pt x="50446" y="255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69" name="Google Shape;1269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70" name="Google Shape;1270;p11"/>
          <p:cNvSpPr txBox="1">
            <a:spLocks noGrp="1"/>
          </p:cNvSpPr>
          <p:nvPr>
            <p:ph type="title" hasCustomPrompt="1"/>
          </p:nvPr>
        </p:nvSpPr>
        <p:spPr>
          <a:xfrm>
            <a:off x="1794000" y="1054125"/>
            <a:ext cx="55560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271" name="Google Shape;1271;p11"/>
          <p:cNvSpPr txBox="1">
            <a:spLocks noGrp="1"/>
          </p:cNvSpPr>
          <p:nvPr>
            <p:ph type="body" idx="1"/>
          </p:nvPr>
        </p:nvSpPr>
        <p:spPr>
          <a:xfrm>
            <a:off x="3243000" y="2863200"/>
            <a:ext cx="2658000" cy="64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 algn="ctr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marL="914400" lvl="1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9">
  <p:cSld name="Title only 9">
    <p:spTree>
      <p:nvGrpSpPr>
        <p:cNvPr id="1" name="Shape 13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0" name="Google Shape;14000;p28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1" name="Google Shape;14001;p28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4002" name="Google Shape;14002;p28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4003" name="Google Shape;14003;p28"/>
          <p:cNvSpPr/>
          <p:nvPr/>
        </p:nvSpPr>
        <p:spPr>
          <a:xfrm rot="616292">
            <a:off x="8754563" y="371149"/>
            <a:ext cx="107292" cy="51346"/>
          </a:xfrm>
          <a:custGeom>
            <a:avLst/>
            <a:gdLst/>
            <a:ahLst/>
            <a:cxnLst/>
            <a:rect l="l" t="t" r="r" b="b"/>
            <a:pathLst>
              <a:path w="4292" h="2054" extrusionOk="0">
                <a:moveTo>
                  <a:pt x="3794" y="0"/>
                </a:moveTo>
                <a:cubicBezTo>
                  <a:pt x="3705" y="0"/>
                  <a:pt x="3611" y="16"/>
                  <a:pt x="3518" y="40"/>
                </a:cubicBezTo>
                <a:cubicBezTo>
                  <a:pt x="3447" y="110"/>
                  <a:pt x="3377" y="180"/>
                  <a:pt x="3166" y="251"/>
                </a:cubicBezTo>
                <a:cubicBezTo>
                  <a:pt x="3085" y="231"/>
                  <a:pt x="3005" y="222"/>
                  <a:pt x="2924" y="222"/>
                </a:cubicBezTo>
                <a:cubicBezTo>
                  <a:pt x="2439" y="222"/>
                  <a:pt x="1940" y="532"/>
                  <a:pt x="1337" y="532"/>
                </a:cubicBezTo>
                <a:cubicBezTo>
                  <a:pt x="915" y="602"/>
                  <a:pt x="563" y="743"/>
                  <a:pt x="282" y="1095"/>
                </a:cubicBezTo>
                <a:cubicBezTo>
                  <a:pt x="71" y="1235"/>
                  <a:pt x="0" y="1587"/>
                  <a:pt x="211" y="1798"/>
                </a:cubicBezTo>
                <a:cubicBezTo>
                  <a:pt x="264" y="1957"/>
                  <a:pt x="435" y="2036"/>
                  <a:pt x="637" y="2036"/>
                </a:cubicBezTo>
                <a:cubicBezTo>
                  <a:pt x="704" y="2036"/>
                  <a:pt x="774" y="2027"/>
                  <a:pt x="844" y="2009"/>
                </a:cubicBezTo>
                <a:cubicBezTo>
                  <a:pt x="1055" y="1869"/>
                  <a:pt x="1302" y="1798"/>
                  <a:pt x="1557" y="1798"/>
                </a:cubicBezTo>
                <a:cubicBezTo>
                  <a:pt x="1812" y="1798"/>
                  <a:pt x="2075" y="1869"/>
                  <a:pt x="2322" y="2009"/>
                </a:cubicBezTo>
                <a:cubicBezTo>
                  <a:pt x="2397" y="2039"/>
                  <a:pt x="2472" y="2053"/>
                  <a:pt x="2545" y="2053"/>
                </a:cubicBezTo>
                <a:cubicBezTo>
                  <a:pt x="2814" y="2053"/>
                  <a:pt x="3055" y="1864"/>
                  <a:pt x="3166" y="1587"/>
                </a:cubicBezTo>
                <a:cubicBezTo>
                  <a:pt x="3306" y="1235"/>
                  <a:pt x="3518" y="1024"/>
                  <a:pt x="3869" y="884"/>
                </a:cubicBezTo>
                <a:cubicBezTo>
                  <a:pt x="4151" y="813"/>
                  <a:pt x="4291" y="602"/>
                  <a:pt x="4221" y="251"/>
                </a:cubicBezTo>
                <a:cubicBezTo>
                  <a:pt x="4127" y="63"/>
                  <a:pt x="3971" y="0"/>
                  <a:pt x="379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4" name="Google Shape;14004;p28"/>
          <p:cNvSpPr/>
          <p:nvPr/>
        </p:nvSpPr>
        <p:spPr>
          <a:xfrm rot="616292">
            <a:off x="8655457" y="102276"/>
            <a:ext cx="68620" cy="71070"/>
          </a:xfrm>
          <a:custGeom>
            <a:avLst/>
            <a:gdLst/>
            <a:ahLst/>
            <a:cxnLst/>
            <a:rect l="l" t="t" r="r" b="b"/>
            <a:pathLst>
              <a:path w="2745" h="2843" extrusionOk="0">
                <a:moveTo>
                  <a:pt x="2105" y="1"/>
                </a:moveTo>
                <a:cubicBezTo>
                  <a:pt x="1965" y="1"/>
                  <a:pt x="1820" y="51"/>
                  <a:pt x="1689" y="116"/>
                </a:cubicBezTo>
                <a:cubicBezTo>
                  <a:pt x="1478" y="257"/>
                  <a:pt x="1267" y="327"/>
                  <a:pt x="1056" y="397"/>
                </a:cubicBezTo>
                <a:cubicBezTo>
                  <a:pt x="71" y="749"/>
                  <a:pt x="1" y="819"/>
                  <a:pt x="845" y="1593"/>
                </a:cubicBezTo>
                <a:cubicBezTo>
                  <a:pt x="564" y="1874"/>
                  <a:pt x="142" y="2086"/>
                  <a:pt x="353" y="2508"/>
                </a:cubicBezTo>
                <a:cubicBezTo>
                  <a:pt x="484" y="2770"/>
                  <a:pt x="697" y="2842"/>
                  <a:pt x="924" y="2842"/>
                </a:cubicBezTo>
                <a:cubicBezTo>
                  <a:pt x="1061" y="2842"/>
                  <a:pt x="1204" y="2816"/>
                  <a:pt x="1337" y="2789"/>
                </a:cubicBezTo>
                <a:cubicBezTo>
                  <a:pt x="1689" y="2789"/>
                  <a:pt x="2111" y="2578"/>
                  <a:pt x="2041" y="2156"/>
                </a:cubicBezTo>
                <a:cubicBezTo>
                  <a:pt x="2041" y="1734"/>
                  <a:pt x="2182" y="1382"/>
                  <a:pt x="2533" y="1171"/>
                </a:cubicBezTo>
                <a:cubicBezTo>
                  <a:pt x="2744" y="890"/>
                  <a:pt x="2744" y="538"/>
                  <a:pt x="2533" y="257"/>
                </a:cubicBezTo>
                <a:cubicBezTo>
                  <a:pt x="2420" y="68"/>
                  <a:pt x="2266" y="1"/>
                  <a:pt x="210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5" name="Google Shape;14005;p28"/>
          <p:cNvSpPr/>
          <p:nvPr/>
        </p:nvSpPr>
        <p:spPr>
          <a:xfrm rot="616292">
            <a:off x="8905161" y="974738"/>
            <a:ext cx="54546" cy="76419"/>
          </a:xfrm>
          <a:custGeom>
            <a:avLst/>
            <a:gdLst/>
            <a:ahLst/>
            <a:cxnLst/>
            <a:rect l="l" t="t" r="r" b="b"/>
            <a:pathLst>
              <a:path w="2182" h="3057" extrusionOk="0">
                <a:moveTo>
                  <a:pt x="916" y="0"/>
                </a:moveTo>
                <a:cubicBezTo>
                  <a:pt x="564" y="0"/>
                  <a:pt x="423" y="211"/>
                  <a:pt x="353" y="422"/>
                </a:cubicBezTo>
                <a:cubicBezTo>
                  <a:pt x="1" y="915"/>
                  <a:pt x="493" y="1477"/>
                  <a:pt x="353" y="1899"/>
                </a:cubicBezTo>
                <a:cubicBezTo>
                  <a:pt x="353" y="2322"/>
                  <a:pt x="634" y="2673"/>
                  <a:pt x="986" y="2955"/>
                </a:cubicBezTo>
                <a:cubicBezTo>
                  <a:pt x="1103" y="3025"/>
                  <a:pt x="1228" y="3056"/>
                  <a:pt x="1351" y="3056"/>
                </a:cubicBezTo>
                <a:cubicBezTo>
                  <a:pt x="1596" y="3056"/>
                  <a:pt x="1830" y="2931"/>
                  <a:pt x="1971" y="2744"/>
                </a:cubicBezTo>
                <a:cubicBezTo>
                  <a:pt x="2182" y="2462"/>
                  <a:pt x="2182" y="2111"/>
                  <a:pt x="1971" y="1829"/>
                </a:cubicBezTo>
                <a:cubicBezTo>
                  <a:pt x="1549" y="1548"/>
                  <a:pt x="1267" y="1055"/>
                  <a:pt x="1338" y="563"/>
                </a:cubicBezTo>
                <a:cubicBezTo>
                  <a:pt x="1338" y="282"/>
                  <a:pt x="1197" y="0"/>
                  <a:pt x="91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6" name="Google Shape;14006;p28"/>
          <p:cNvSpPr/>
          <p:nvPr/>
        </p:nvSpPr>
        <p:spPr>
          <a:xfrm rot="616292">
            <a:off x="8860654" y="461534"/>
            <a:ext cx="80919" cy="51971"/>
          </a:xfrm>
          <a:custGeom>
            <a:avLst/>
            <a:gdLst/>
            <a:ahLst/>
            <a:cxnLst/>
            <a:rect l="l" t="t" r="r" b="b"/>
            <a:pathLst>
              <a:path w="3237" h="2079" extrusionOk="0">
                <a:moveTo>
                  <a:pt x="780" y="1"/>
                </a:moveTo>
                <a:cubicBezTo>
                  <a:pt x="751" y="1"/>
                  <a:pt x="725" y="9"/>
                  <a:pt x="704" y="30"/>
                </a:cubicBezTo>
                <a:cubicBezTo>
                  <a:pt x="282" y="171"/>
                  <a:pt x="0" y="593"/>
                  <a:pt x="71" y="1015"/>
                </a:cubicBezTo>
                <a:cubicBezTo>
                  <a:pt x="127" y="1407"/>
                  <a:pt x="316" y="1620"/>
                  <a:pt x="604" y="1620"/>
                </a:cubicBezTo>
                <a:cubicBezTo>
                  <a:pt x="678" y="1620"/>
                  <a:pt x="758" y="1606"/>
                  <a:pt x="845" y="1578"/>
                </a:cubicBezTo>
                <a:cubicBezTo>
                  <a:pt x="997" y="1512"/>
                  <a:pt x="1156" y="1481"/>
                  <a:pt x="1312" y="1481"/>
                </a:cubicBezTo>
                <a:cubicBezTo>
                  <a:pt x="1659" y="1481"/>
                  <a:pt x="1987" y="1638"/>
                  <a:pt x="2181" y="1929"/>
                </a:cubicBezTo>
                <a:cubicBezTo>
                  <a:pt x="2259" y="2033"/>
                  <a:pt x="2383" y="2079"/>
                  <a:pt x="2521" y="2079"/>
                </a:cubicBezTo>
                <a:cubicBezTo>
                  <a:pt x="2758" y="2079"/>
                  <a:pt x="3032" y="1941"/>
                  <a:pt x="3166" y="1718"/>
                </a:cubicBezTo>
                <a:cubicBezTo>
                  <a:pt x="3236" y="1507"/>
                  <a:pt x="3236" y="1226"/>
                  <a:pt x="3025" y="1226"/>
                </a:cubicBezTo>
                <a:cubicBezTo>
                  <a:pt x="2674" y="1085"/>
                  <a:pt x="2463" y="733"/>
                  <a:pt x="2181" y="663"/>
                </a:cubicBezTo>
                <a:cubicBezTo>
                  <a:pt x="1689" y="593"/>
                  <a:pt x="1267" y="382"/>
                  <a:pt x="985" y="100"/>
                </a:cubicBezTo>
                <a:cubicBezTo>
                  <a:pt x="936" y="50"/>
                  <a:pt x="851" y="1"/>
                  <a:pt x="7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7" name="Google Shape;14007;p28"/>
          <p:cNvSpPr/>
          <p:nvPr/>
        </p:nvSpPr>
        <p:spPr>
          <a:xfrm rot="616292">
            <a:off x="8686643" y="1243556"/>
            <a:ext cx="84444" cy="33397"/>
          </a:xfrm>
          <a:custGeom>
            <a:avLst/>
            <a:gdLst/>
            <a:ahLst/>
            <a:cxnLst/>
            <a:rect l="l" t="t" r="r" b="b"/>
            <a:pathLst>
              <a:path w="3378" h="1336" extrusionOk="0">
                <a:moveTo>
                  <a:pt x="2901" y="60"/>
                </a:moveTo>
                <a:cubicBezTo>
                  <a:pt x="2873" y="60"/>
                  <a:pt x="2844" y="63"/>
                  <a:pt x="2815" y="71"/>
                </a:cubicBezTo>
                <a:cubicBezTo>
                  <a:pt x="1900" y="282"/>
                  <a:pt x="986" y="0"/>
                  <a:pt x="1" y="563"/>
                </a:cubicBezTo>
                <a:cubicBezTo>
                  <a:pt x="603" y="1056"/>
                  <a:pt x="1334" y="1336"/>
                  <a:pt x="2093" y="1336"/>
                </a:cubicBezTo>
                <a:cubicBezTo>
                  <a:pt x="2309" y="1336"/>
                  <a:pt x="2526" y="1313"/>
                  <a:pt x="2744" y="1267"/>
                </a:cubicBezTo>
                <a:cubicBezTo>
                  <a:pt x="3096" y="1196"/>
                  <a:pt x="3378" y="915"/>
                  <a:pt x="3307" y="563"/>
                </a:cubicBezTo>
                <a:cubicBezTo>
                  <a:pt x="3307" y="311"/>
                  <a:pt x="3138" y="60"/>
                  <a:pt x="2901" y="6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8" name="Google Shape;14008;p28"/>
          <p:cNvSpPr/>
          <p:nvPr/>
        </p:nvSpPr>
        <p:spPr>
          <a:xfrm rot="616292">
            <a:off x="9027427" y="80444"/>
            <a:ext cx="47496" cy="38722"/>
          </a:xfrm>
          <a:custGeom>
            <a:avLst/>
            <a:gdLst/>
            <a:ahLst/>
            <a:cxnLst/>
            <a:rect l="l" t="t" r="r" b="b"/>
            <a:pathLst>
              <a:path w="1900" h="1549" extrusionOk="0">
                <a:moveTo>
                  <a:pt x="563" y="1"/>
                </a:moveTo>
                <a:cubicBezTo>
                  <a:pt x="211" y="1"/>
                  <a:pt x="0" y="282"/>
                  <a:pt x="70" y="634"/>
                </a:cubicBezTo>
                <a:cubicBezTo>
                  <a:pt x="281" y="1196"/>
                  <a:pt x="774" y="1548"/>
                  <a:pt x="1337" y="1548"/>
                </a:cubicBezTo>
                <a:cubicBezTo>
                  <a:pt x="1688" y="1478"/>
                  <a:pt x="1899" y="1196"/>
                  <a:pt x="1759" y="845"/>
                </a:cubicBezTo>
                <a:cubicBezTo>
                  <a:pt x="1548" y="352"/>
                  <a:pt x="1126" y="71"/>
                  <a:pt x="5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09" name="Google Shape;14009;p28"/>
          <p:cNvSpPr/>
          <p:nvPr/>
        </p:nvSpPr>
        <p:spPr>
          <a:xfrm rot="616292">
            <a:off x="8606714" y="930622"/>
            <a:ext cx="51021" cy="35597"/>
          </a:xfrm>
          <a:custGeom>
            <a:avLst/>
            <a:gdLst/>
            <a:ahLst/>
            <a:cxnLst/>
            <a:rect l="l" t="t" r="r" b="b"/>
            <a:pathLst>
              <a:path w="2041" h="1424" extrusionOk="0">
                <a:moveTo>
                  <a:pt x="1337" y="1"/>
                </a:moveTo>
                <a:cubicBezTo>
                  <a:pt x="1126" y="71"/>
                  <a:pt x="985" y="141"/>
                  <a:pt x="844" y="212"/>
                </a:cubicBezTo>
                <a:cubicBezTo>
                  <a:pt x="563" y="352"/>
                  <a:pt x="0" y="493"/>
                  <a:pt x="211" y="985"/>
                </a:cubicBezTo>
                <a:cubicBezTo>
                  <a:pt x="352" y="1361"/>
                  <a:pt x="618" y="1423"/>
                  <a:pt x="862" y="1423"/>
                </a:cubicBezTo>
                <a:cubicBezTo>
                  <a:pt x="985" y="1423"/>
                  <a:pt x="1102" y="1407"/>
                  <a:pt x="1196" y="1407"/>
                </a:cubicBezTo>
                <a:cubicBezTo>
                  <a:pt x="1477" y="1407"/>
                  <a:pt x="1759" y="1196"/>
                  <a:pt x="1899" y="985"/>
                </a:cubicBezTo>
                <a:cubicBezTo>
                  <a:pt x="2040" y="774"/>
                  <a:pt x="2040" y="493"/>
                  <a:pt x="1899" y="352"/>
                </a:cubicBezTo>
                <a:cubicBezTo>
                  <a:pt x="1759" y="71"/>
                  <a:pt x="1548" y="1"/>
                  <a:pt x="133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0" name="Google Shape;14010;p28"/>
          <p:cNvSpPr/>
          <p:nvPr/>
        </p:nvSpPr>
        <p:spPr>
          <a:xfrm rot="616292">
            <a:off x="8902367" y="268942"/>
            <a:ext cx="33447" cy="51221"/>
          </a:xfrm>
          <a:custGeom>
            <a:avLst/>
            <a:gdLst/>
            <a:ahLst/>
            <a:cxnLst/>
            <a:rect l="l" t="t" r="r" b="b"/>
            <a:pathLst>
              <a:path w="1338" h="2049" extrusionOk="0">
                <a:moveTo>
                  <a:pt x="634" y="1"/>
                </a:moveTo>
                <a:cubicBezTo>
                  <a:pt x="282" y="71"/>
                  <a:pt x="1" y="563"/>
                  <a:pt x="142" y="1126"/>
                </a:cubicBezTo>
                <a:lnTo>
                  <a:pt x="282" y="1408"/>
                </a:lnTo>
                <a:cubicBezTo>
                  <a:pt x="347" y="1668"/>
                  <a:pt x="412" y="2049"/>
                  <a:pt x="756" y="2049"/>
                </a:cubicBezTo>
                <a:cubicBezTo>
                  <a:pt x="784" y="2049"/>
                  <a:pt x="813" y="2046"/>
                  <a:pt x="845" y="2041"/>
                </a:cubicBezTo>
                <a:cubicBezTo>
                  <a:pt x="1267" y="1970"/>
                  <a:pt x="1337" y="1548"/>
                  <a:pt x="1337" y="1197"/>
                </a:cubicBezTo>
                <a:cubicBezTo>
                  <a:pt x="1337" y="1056"/>
                  <a:pt x="1337" y="915"/>
                  <a:pt x="1337" y="775"/>
                </a:cubicBezTo>
                <a:cubicBezTo>
                  <a:pt x="1267" y="212"/>
                  <a:pt x="986" y="1"/>
                  <a:pt x="6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1" name="Google Shape;14011;p28"/>
          <p:cNvSpPr/>
          <p:nvPr/>
        </p:nvSpPr>
        <p:spPr>
          <a:xfrm rot="616292">
            <a:off x="8542988" y="1343938"/>
            <a:ext cx="31673" cy="59821"/>
          </a:xfrm>
          <a:custGeom>
            <a:avLst/>
            <a:gdLst/>
            <a:ahLst/>
            <a:cxnLst/>
            <a:rect l="l" t="t" r="r" b="b"/>
            <a:pathLst>
              <a:path w="1267" h="2393" extrusionOk="0">
                <a:moveTo>
                  <a:pt x="563" y="1"/>
                </a:moveTo>
                <a:cubicBezTo>
                  <a:pt x="423" y="1"/>
                  <a:pt x="423" y="1"/>
                  <a:pt x="423" y="141"/>
                </a:cubicBezTo>
                <a:cubicBezTo>
                  <a:pt x="1" y="775"/>
                  <a:pt x="352" y="1478"/>
                  <a:pt x="423" y="2111"/>
                </a:cubicBezTo>
                <a:cubicBezTo>
                  <a:pt x="423" y="2252"/>
                  <a:pt x="563" y="2393"/>
                  <a:pt x="775" y="2393"/>
                </a:cubicBezTo>
                <a:cubicBezTo>
                  <a:pt x="915" y="2393"/>
                  <a:pt x="1126" y="2322"/>
                  <a:pt x="1126" y="2111"/>
                </a:cubicBezTo>
                <a:cubicBezTo>
                  <a:pt x="1197" y="1619"/>
                  <a:pt x="1197" y="1126"/>
                  <a:pt x="1267" y="634"/>
                </a:cubicBezTo>
                <a:cubicBezTo>
                  <a:pt x="1267" y="71"/>
                  <a:pt x="704" y="282"/>
                  <a:pt x="5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2" name="Google Shape;14012;p28"/>
          <p:cNvSpPr/>
          <p:nvPr/>
        </p:nvSpPr>
        <p:spPr>
          <a:xfrm rot="616292">
            <a:off x="8871659" y="91022"/>
            <a:ext cx="28173" cy="55121"/>
          </a:xfrm>
          <a:custGeom>
            <a:avLst/>
            <a:gdLst/>
            <a:ahLst/>
            <a:cxnLst/>
            <a:rect l="l" t="t" r="r" b="b"/>
            <a:pathLst>
              <a:path w="1127" h="2205" extrusionOk="0">
                <a:moveTo>
                  <a:pt x="600" y="1"/>
                </a:moveTo>
                <a:cubicBezTo>
                  <a:pt x="566" y="1"/>
                  <a:pt x="530" y="5"/>
                  <a:pt x="493" y="14"/>
                </a:cubicBezTo>
                <a:cubicBezTo>
                  <a:pt x="212" y="14"/>
                  <a:pt x="71" y="225"/>
                  <a:pt x="141" y="507"/>
                </a:cubicBezTo>
                <a:cubicBezTo>
                  <a:pt x="212" y="859"/>
                  <a:pt x="1" y="1210"/>
                  <a:pt x="71" y="1632"/>
                </a:cubicBezTo>
                <a:cubicBezTo>
                  <a:pt x="135" y="1889"/>
                  <a:pt x="199" y="2204"/>
                  <a:pt x="530" y="2204"/>
                </a:cubicBezTo>
                <a:cubicBezTo>
                  <a:pt x="562" y="2204"/>
                  <a:pt x="597" y="2201"/>
                  <a:pt x="634" y="2195"/>
                </a:cubicBezTo>
                <a:cubicBezTo>
                  <a:pt x="986" y="2125"/>
                  <a:pt x="1126" y="1773"/>
                  <a:pt x="986" y="1421"/>
                </a:cubicBezTo>
                <a:cubicBezTo>
                  <a:pt x="845" y="1140"/>
                  <a:pt x="986" y="788"/>
                  <a:pt x="986" y="436"/>
                </a:cubicBezTo>
                <a:cubicBezTo>
                  <a:pt x="986" y="192"/>
                  <a:pt x="826" y="1"/>
                  <a:pt x="6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3" name="Google Shape;14013;p28"/>
          <p:cNvSpPr/>
          <p:nvPr/>
        </p:nvSpPr>
        <p:spPr>
          <a:xfrm rot="616292">
            <a:off x="8890886" y="173205"/>
            <a:ext cx="48971" cy="35422"/>
          </a:xfrm>
          <a:custGeom>
            <a:avLst/>
            <a:gdLst/>
            <a:ahLst/>
            <a:cxnLst/>
            <a:rect l="l" t="t" r="r" b="b"/>
            <a:pathLst>
              <a:path w="1959" h="1417" extrusionOk="0">
                <a:moveTo>
                  <a:pt x="1376" y="0"/>
                </a:moveTo>
                <a:cubicBezTo>
                  <a:pt x="1341" y="0"/>
                  <a:pt x="1305" y="3"/>
                  <a:pt x="1267" y="9"/>
                </a:cubicBezTo>
                <a:cubicBezTo>
                  <a:pt x="986" y="291"/>
                  <a:pt x="423" y="361"/>
                  <a:pt x="142" y="713"/>
                </a:cubicBezTo>
                <a:cubicBezTo>
                  <a:pt x="1" y="853"/>
                  <a:pt x="1" y="1065"/>
                  <a:pt x="142" y="1205"/>
                </a:cubicBezTo>
                <a:cubicBezTo>
                  <a:pt x="212" y="1346"/>
                  <a:pt x="353" y="1416"/>
                  <a:pt x="564" y="1416"/>
                </a:cubicBezTo>
                <a:cubicBezTo>
                  <a:pt x="1126" y="1416"/>
                  <a:pt x="1408" y="853"/>
                  <a:pt x="1830" y="502"/>
                </a:cubicBezTo>
                <a:cubicBezTo>
                  <a:pt x="1958" y="309"/>
                  <a:pt x="1736" y="0"/>
                  <a:pt x="13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4" name="Google Shape;14014;p28"/>
          <p:cNvSpPr/>
          <p:nvPr/>
        </p:nvSpPr>
        <p:spPr>
          <a:xfrm rot="616292">
            <a:off x="8688014" y="685669"/>
            <a:ext cx="36972" cy="40422"/>
          </a:xfrm>
          <a:custGeom>
            <a:avLst/>
            <a:gdLst/>
            <a:ahLst/>
            <a:cxnLst/>
            <a:rect l="l" t="t" r="r" b="b"/>
            <a:pathLst>
              <a:path w="1479" h="1617" extrusionOk="0">
                <a:moveTo>
                  <a:pt x="592" y="1"/>
                </a:moveTo>
                <a:cubicBezTo>
                  <a:pt x="481" y="1"/>
                  <a:pt x="370" y="35"/>
                  <a:pt x="282" y="93"/>
                </a:cubicBezTo>
                <a:cubicBezTo>
                  <a:pt x="71" y="304"/>
                  <a:pt x="1" y="586"/>
                  <a:pt x="142" y="797"/>
                </a:cubicBezTo>
                <a:cubicBezTo>
                  <a:pt x="212" y="1008"/>
                  <a:pt x="353" y="1149"/>
                  <a:pt x="493" y="1289"/>
                </a:cubicBezTo>
                <a:cubicBezTo>
                  <a:pt x="657" y="1453"/>
                  <a:pt x="820" y="1616"/>
                  <a:pt x="1016" y="1616"/>
                </a:cubicBezTo>
                <a:cubicBezTo>
                  <a:pt x="1073" y="1616"/>
                  <a:pt x="1133" y="1602"/>
                  <a:pt x="1197" y="1571"/>
                </a:cubicBezTo>
                <a:cubicBezTo>
                  <a:pt x="1478" y="1360"/>
                  <a:pt x="1408" y="1078"/>
                  <a:pt x="1337" y="797"/>
                </a:cubicBezTo>
                <a:cubicBezTo>
                  <a:pt x="1267" y="586"/>
                  <a:pt x="1197" y="375"/>
                  <a:pt x="986" y="234"/>
                </a:cubicBezTo>
                <a:cubicBezTo>
                  <a:pt x="903" y="69"/>
                  <a:pt x="748" y="1"/>
                  <a:pt x="5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5" name="Google Shape;14015;p28"/>
          <p:cNvSpPr/>
          <p:nvPr/>
        </p:nvSpPr>
        <p:spPr>
          <a:xfrm rot="616292">
            <a:off x="8770875" y="676573"/>
            <a:ext cx="36972" cy="34197"/>
          </a:xfrm>
          <a:custGeom>
            <a:avLst/>
            <a:gdLst/>
            <a:ahLst/>
            <a:cxnLst/>
            <a:rect l="l" t="t" r="r" b="b"/>
            <a:pathLst>
              <a:path w="1479" h="1368" extrusionOk="0">
                <a:moveTo>
                  <a:pt x="957" y="1"/>
                </a:moveTo>
                <a:cubicBezTo>
                  <a:pt x="898" y="1"/>
                  <a:pt x="836" y="15"/>
                  <a:pt x="775" y="46"/>
                </a:cubicBezTo>
                <a:cubicBezTo>
                  <a:pt x="353" y="186"/>
                  <a:pt x="1" y="749"/>
                  <a:pt x="71" y="1030"/>
                </a:cubicBezTo>
                <a:cubicBezTo>
                  <a:pt x="174" y="1236"/>
                  <a:pt x="390" y="1367"/>
                  <a:pt x="609" y="1367"/>
                </a:cubicBezTo>
                <a:cubicBezTo>
                  <a:pt x="689" y="1367"/>
                  <a:pt x="770" y="1350"/>
                  <a:pt x="845" y="1312"/>
                </a:cubicBezTo>
                <a:cubicBezTo>
                  <a:pt x="1197" y="1171"/>
                  <a:pt x="1478" y="819"/>
                  <a:pt x="1408" y="397"/>
                </a:cubicBezTo>
                <a:cubicBezTo>
                  <a:pt x="1353" y="178"/>
                  <a:pt x="1169" y="1"/>
                  <a:pt x="9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6" name="Google Shape;14016;p28"/>
          <p:cNvSpPr/>
          <p:nvPr/>
        </p:nvSpPr>
        <p:spPr>
          <a:xfrm rot="616292">
            <a:off x="8738708" y="304398"/>
            <a:ext cx="42222" cy="31023"/>
          </a:xfrm>
          <a:custGeom>
            <a:avLst/>
            <a:gdLst/>
            <a:ahLst/>
            <a:cxnLst/>
            <a:rect l="l" t="t" r="r" b="b"/>
            <a:pathLst>
              <a:path w="1689" h="1241" extrusionOk="0">
                <a:moveTo>
                  <a:pt x="1259" y="0"/>
                </a:moveTo>
                <a:cubicBezTo>
                  <a:pt x="1218" y="0"/>
                  <a:pt x="1173" y="5"/>
                  <a:pt x="1126" y="14"/>
                </a:cubicBezTo>
                <a:cubicBezTo>
                  <a:pt x="774" y="225"/>
                  <a:pt x="493" y="436"/>
                  <a:pt x="211" y="718"/>
                </a:cubicBezTo>
                <a:cubicBezTo>
                  <a:pt x="0" y="929"/>
                  <a:pt x="141" y="1140"/>
                  <a:pt x="352" y="1210"/>
                </a:cubicBezTo>
                <a:cubicBezTo>
                  <a:pt x="435" y="1231"/>
                  <a:pt x="520" y="1241"/>
                  <a:pt x="604" y="1241"/>
                </a:cubicBezTo>
                <a:cubicBezTo>
                  <a:pt x="1091" y="1241"/>
                  <a:pt x="1569" y="906"/>
                  <a:pt x="1689" y="366"/>
                </a:cubicBezTo>
                <a:cubicBezTo>
                  <a:pt x="1689" y="183"/>
                  <a:pt x="1530" y="0"/>
                  <a:pt x="12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7" name="Google Shape;14017;p28"/>
          <p:cNvSpPr/>
          <p:nvPr/>
        </p:nvSpPr>
        <p:spPr>
          <a:xfrm rot="616292">
            <a:off x="8928732" y="1262751"/>
            <a:ext cx="33422" cy="35472"/>
          </a:xfrm>
          <a:custGeom>
            <a:avLst/>
            <a:gdLst/>
            <a:ahLst/>
            <a:cxnLst/>
            <a:rect l="l" t="t" r="r" b="b"/>
            <a:pathLst>
              <a:path w="1337" h="1419" extrusionOk="0">
                <a:moveTo>
                  <a:pt x="563" y="0"/>
                </a:moveTo>
                <a:cubicBezTo>
                  <a:pt x="211" y="0"/>
                  <a:pt x="0" y="493"/>
                  <a:pt x="0" y="844"/>
                </a:cubicBezTo>
                <a:cubicBezTo>
                  <a:pt x="63" y="1159"/>
                  <a:pt x="352" y="1418"/>
                  <a:pt x="664" y="1418"/>
                </a:cubicBezTo>
                <a:cubicBezTo>
                  <a:pt x="700" y="1418"/>
                  <a:pt x="737" y="1415"/>
                  <a:pt x="774" y="1407"/>
                </a:cubicBezTo>
                <a:cubicBezTo>
                  <a:pt x="1126" y="1337"/>
                  <a:pt x="1337" y="985"/>
                  <a:pt x="1196" y="633"/>
                </a:cubicBezTo>
                <a:cubicBezTo>
                  <a:pt x="1126" y="352"/>
                  <a:pt x="985" y="0"/>
                  <a:pt x="5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8" name="Google Shape;14018;p28"/>
          <p:cNvSpPr/>
          <p:nvPr/>
        </p:nvSpPr>
        <p:spPr>
          <a:xfrm rot="616292">
            <a:off x="8984728" y="798926"/>
            <a:ext cx="36947" cy="30823"/>
          </a:xfrm>
          <a:custGeom>
            <a:avLst/>
            <a:gdLst/>
            <a:ahLst/>
            <a:cxnLst/>
            <a:rect l="l" t="t" r="r" b="b"/>
            <a:pathLst>
              <a:path w="1478" h="1233" extrusionOk="0">
                <a:moveTo>
                  <a:pt x="943" y="1"/>
                </a:moveTo>
                <a:cubicBezTo>
                  <a:pt x="891" y="1"/>
                  <a:pt x="835" y="7"/>
                  <a:pt x="774" y="19"/>
                </a:cubicBezTo>
                <a:cubicBezTo>
                  <a:pt x="352" y="160"/>
                  <a:pt x="1" y="511"/>
                  <a:pt x="71" y="863"/>
                </a:cubicBezTo>
                <a:cubicBezTo>
                  <a:pt x="187" y="1096"/>
                  <a:pt x="401" y="1233"/>
                  <a:pt x="630" y="1233"/>
                </a:cubicBezTo>
                <a:cubicBezTo>
                  <a:pt x="678" y="1233"/>
                  <a:pt x="726" y="1227"/>
                  <a:pt x="774" y="1215"/>
                </a:cubicBezTo>
                <a:cubicBezTo>
                  <a:pt x="1196" y="1144"/>
                  <a:pt x="1478" y="793"/>
                  <a:pt x="1407" y="371"/>
                </a:cubicBezTo>
                <a:cubicBezTo>
                  <a:pt x="1349" y="138"/>
                  <a:pt x="1194" y="1"/>
                  <a:pt x="9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19" name="Google Shape;14019;p28"/>
          <p:cNvSpPr/>
          <p:nvPr/>
        </p:nvSpPr>
        <p:spPr>
          <a:xfrm rot="616292">
            <a:off x="8790817" y="1020877"/>
            <a:ext cx="38697" cy="32848"/>
          </a:xfrm>
          <a:custGeom>
            <a:avLst/>
            <a:gdLst/>
            <a:ahLst/>
            <a:cxnLst/>
            <a:rect l="l" t="t" r="r" b="b"/>
            <a:pathLst>
              <a:path w="1548" h="1314" extrusionOk="0">
                <a:moveTo>
                  <a:pt x="282" y="1"/>
                </a:moveTo>
                <a:cubicBezTo>
                  <a:pt x="70" y="1"/>
                  <a:pt x="0" y="142"/>
                  <a:pt x="0" y="353"/>
                </a:cubicBezTo>
                <a:cubicBezTo>
                  <a:pt x="211" y="704"/>
                  <a:pt x="563" y="1056"/>
                  <a:pt x="915" y="1267"/>
                </a:cubicBezTo>
                <a:cubicBezTo>
                  <a:pt x="973" y="1296"/>
                  <a:pt x="1043" y="1313"/>
                  <a:pt x="1111" y="1313"/>
                </a:cubicBezTo>
                <a:cubicBezTo>
                  <a:pt x="1206" y="1313"/>
                  <a:pt x="1296" y="1279"/>
                  <a:pt x="1337" y="1197"/>
                </a:cubicBezTo>
                <a:cubicBezTo>
                  <a:pt x="1477" y="1056"/>
                  <a:pt x="1548" y="845"/>
                  <a:pt x="1407" y="704"/>
                </a:cubicBezTo>
                <a:cubicBezTo>
                  <a:pt x="1196" y="353"/>
                  <a:pt x="774" y="71"/>
                  <a:pt x="2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0" name="Google Shape;14020;p28"/>
          <p:cNvSpPr/>
          <p:nvPr/>
        </p:nvSpPr>
        <p:spPr>
          <a:xfrm rot="616292">
            <a:off x="8686932" y="1355868"/>
            <a:ext cx="35197" cy="28498"/>
          </a:xfrm>
          <a:custGeom>
            <a:avLst/>
            <a:gdLst/>
            <a:ahLst/>
            <a:cxnLst/>
            <a:rect l="l" t="t" r="r" b="b"/>
            <a:pathLst>
              <a:path w="1408" h="1140" extrusionOk="0">
                <a:moveTo>
                  <a:pt x="512" y="1"/>
                </a:moveTo>
                <a:cubicBezTo>
                  <a:pt x="459" y="1"/>
                  <a:pt x="406" y="5"/>
                  <a:pt x="352" y="14"/>
                </a:cubicBezTo>
                <a:cubicBezTo>
                  <a:pt x="141" y="14"/>
                  <a:pt x="0" y="225"/>
                  <a:pt x="71" y="436"/>
                </a:cubicBezTo>
                <a:cubicBezTo>
                  <a:pt x="141" y="858"/>
                  <a:pt x="493" y="1140"/>
                  <a:pt x="915" y="1140"/>
                </a:cubicBezTo>
                <a:cubicBezTo>
                  <a:pt x="1196" y="1140"/>
                  <a:pt x="1407" y="858"/>
                  <a:pt x="1266" y="577"/>
                </a:cubicBezTo>
                <a:cubicBezTo>
                  <a:pt x="1205" y="209"/>
                  <a:pt x="876" y="1"/>
                  <a:pt x="5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1" name="Google Shape;14021;p28"/>
          <p:cNvSpPr/>
          <p:nvPr/>
        </p:nvSpPr>
        <p:spPr>
          <a:xfrm rot="616292">
            <a:off x="8613748" y="1384628"/>
            <a:ext cx="36947" cy="28848"/>
          </a:xfrm>
          <a:custGeom>
            <a:avLst/>
            <a:gdLst/>
            <a:ahLst/>
            <a:cxnLst/>
            <a:rect l="l" t="t" r="r" b="b"/>
            <a:pathLst>
              <a:path w="1478" h="1154" extrusionOk="0">
                <a:moveTo>
                  <a:pt x="748" y="1"/>
                </a:moveTo>
                <a:cubicBezTo>
                  <a:pt x="620" y="1"/>
                  <a:pt x="500" y="53"/>
                  <a:pt x="423" y="169"/>
                </a:cubicBezTo>
                <a:cubicBezTo>
                  <a:pt x="212" y="310"/>
                  <a:pt x="1" y="591"/>
                  <a:pt x="212" y="872"/>
                </a:cubicBezTo>
                <a:cubicBezTo>
                  <a:pt x="305" y="1060"/>
                  <a:pt x="493" y="1154"/>
                  <a:pt x="712" y="1154"/>
                </a:cubicBezTo>
                <a:cubicBezTo>
                  <a:pt x="821" y="1154"/>
                  <a:pt x="939" y="1130"/>
                  <a:pt x="1056" y="1083"/>
                </a:cubicBezTo>
                <a:cubicBezTo>
                  <a:pt x="1056" y="1013"/>
                  <a:pt x="1126" y="943"/>
                  <a:pt x="1126" y="943"/>
                </a:cubicBezTo>
                <a:cubicBezTo>
                  <a:pt x="1478" y="732"/>
                  <a:pt x="1408" y="239"/>
                  <a:pt x="1056" y="99"/>
                </a:cubicBezTo>
                <a:cubicBezTo>
                  <a:pt x="961" y="35"/>
                  <a:pt x="852" y="1"/>
                  <a:pt x="7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2" name="Google Shape;14022;p28"/>
          <p:cNvSpPr/>
          <p:nvPr/>
        </p:nvSpPr>
        <p:spPr>
          <a:xfrm rot="616292">
            <a:off x="8980107" y="207108"/>
            <a:ext cx="29923" cy="26748"/>
          </a:xfrm>
          <a:custGeom>
            <a:avLst/>
            <a:gdLst/>
            <a:ahLst/>
            <a:cxnLst/>
            <a:rect l="l" t="t" r="r" b="b"/>
            <a:pathLst>
              <a:path w="1197" h="1070" extrusionOk="0">
                <a:moveTo>
                  <a:pt x="788" y="0"/>
                </a:moveTo>
                <a:cubicBezTo>
                  <a:pt x="760" y="0"/>
                  <a:pt x="732" y="5"/>
                  <a:pt x="704" y="14"/>
                </a:cubicBezTo>
                <a:cubicBezTo>
                  <a:pt x="282" y="14"/>
                  <a:pt x="0" y="366"/>
                  <a:pt x="71" y="788"/>
                </a:cubicBezTo>
                <a:cubicBezTo>
                  <a:pt x="71" y="999"/>
                  <a:pt x="282" y="1069"/>
                  <a:pt x="563" y="1069"/>
                </a:cubicBezTo>
                <a:cubicBezTo>
                  <a:pt x="774" y="999"/>
                  <a:pt x="1196" y="788"/>
                  <a:pt x="1126" y="366"/>
                </a:cubicBezTo>
                <a:cubicBezTo>
                  <a:pt x="1126" y="183"/>
                  <a:pt x="968" y="0"/>
                  <a:pt x="7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3" name="Google Shape;14023;p28"/>
          <p:cNvSpPr/>
          <p:nvPr/>
        </p:nvSpPr>
        <p:spPr>
          <a:xfrm rot="616292">
            <a:off x="8834654" y="1242293"/>
            <a:ext cx="29923" cy="26073"/>
          </a:xfrm>
          <a:custGeom>
            <a:avLst/>
            <a:gdLst/>
            <a:ahLst/>
            <a:cxnLst/>
            <a:rect l="l" t="t" r="r" b="b"/>
            <a:pathLst>
              <a:path w="1197" h="1043" extrusionOk="0">
                <a:moveTo>
                  <a:pt x="493" y="1"/>
                </a:moveTo>
                <a:cubicBezTo>
                  <a:pt x="212" y="1"/>
                  <a:pt x="71" y="282"/>
                  <a:pt x="71" y="564"/>
                </a:cubicBezTo>
                <a:cubicBezTo>
                  <a:pt x="1" y="775"/>
                  <a:pt x="142" y="915"/>
                  <a:pt x="353" y="986"/>
                </a:cubicBezTo>
                <a:cubicBezTo>
                  <a:pt x="412" y="1025"/>
                  <a:pt x="476" y="1042"/>
                  <a:pt x="541" y="1042"/>
                </a:cubicBezTo>
                <a:cubicBezTo>
                  <a:pt x="710" y="1042"/>
                  <a:pt x="884" y="927"/>
                  <a:pt x="986" y="775"/>
                </a:cubicBezTo>
                <a:cubicBezTo>
                  <a:pt x="1126" y="564"/>
                  <a:pt x="1126" y="353"/>
                  <a:pt x="1197" y="141"/>
                </a:cubicBezTo>
                <a:cubicBezTo>
                  <a:pt x="986" y="1"/>
                  <a:pt x="775" y="1"/>
                  <a:pt x="49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4" name="Google Shape;14024;p28"/>
          <p:cNvSpPr/>
          <p:nvPr/>
        </p:nvSpPr>
        <p:spPr>
          <a:xfrm rot="616292">
            <a:off x="8769055" y="1338111"/>
            <a:ext cx="26398" cy="24623"/>
          </a:xfrm>
          <a:custGeom>
            <a:avLst/>
            <a:gdLst/>
            <a:ahLst/>
            <a:cxnLst/>
            <a:rect l="l" t="t" r="r" b="b"/>
            <a:pathLst>
              <a:path w="1056" h="985" extrusionOk="0">
                <a:moveTo>
                  <a:pt x="704" y="0"/>
                </a:moveTo>
                <a:cubicBezTo>
                  <a:pt x="352" y="70"/>
                  <a:pt x="141" y="281"/>
                  <a:pt x="0" y="563"/>
                </a:cubicBezTo>
                <a:cubicBezTo>
                  <a:pt x="0" y="844"/>
                  <a:pt x="211" y="985"/>
                  <a:pt x="493" y="985"/>
                </a:cubicBezTo>
                <a:cubicBezTo>
                  <a:pt x="774" y="985"/>
                  <a:pt x="1056" y="704"/>
                  <a:pt x="1056" y="422"/>
                </a:cubicBezTo>
                <a:cubicBezTo>
                  <a:pt x="1056" y="141"/>
                  <a:pt x="915" y="0"/>
                  <a:pt x="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5" name="Google Shape;14025;p28"/>
          <p:cNvSpPr/>
          <p:nvPr/>
        </p:nvSpPr>
        <p:spPr>
          <a:xfrm rot="616292">
            <a:off x="8558454" y="1249566"/>
            <a:ext cx="29923" cy="21398"/>
          </a:xfrm>
          <a:custGeom>
            <a:avLst/>
            <a:gdLst/>
            <a:ahLst/>
            <a:cxnLst/>
            <a:rect l="l" t="t" r="r" b="b"/>
            <a:pathLst>
              <a:path w="1197" h="856" extrusionOk="0">
                <a:moveTo>
                  <a:pt x="437" y="0"/>
                </a:moveTo>
                <a:cubicBezTo>
                  <a:pt x="386" y="0"/>
                  <a:pt x="334" y="4"/>
                  <a:pt x="282" y="11"/>
                </a:cubicBezTo>
                <a:cubicBezTo>
                  <a:pt x="141" y="82"/>
                  <a:pt x="0" y="152"/>
                  <a:pt x="0" y="363"/>
                </a:cubicBezTo>
                <a:cubicBezTo>
                  <a:pt x="141" y="715"/>
                  <a:pt x="422" y="856"/>
                  <a:pt x="774" y="856"/>
                </a:cubicBezTo>
                <a:cubicBezTo>
                  <a:pt x="985" y="856"/>
                  <a:pt x="1196" y="715"/>
                  <a:pt x="1196" y="433"/>
                </a:cubicBezTo>
                <a:cubicBezTo>
                  <a:pt x="1196" y="245"/>
                  <a:pt x="859" y="0"/>
                  <a:pt x="43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6" name="Google Shape;14026;p28"/>
          <p:cNvSpPr/>
          <p:nvPr/>
        </p:nvSpPr>
        <p:spPr>
          <a:xfrm rot="616292">
            <a:off x="8670400" y="489591"/>
            <a:ext cx="79169" cy="99818"/>
          </a:xfrm>
          <a:custGeom>
            <a:avLst/>
            <a:gdLst/>
            <a:ahLst/>
            <a:cxnLst/>
            <a:rect l="l" t="t" r="r" b="b"/>
            <a:pathLst>
              <a:path w="3167" h="3993" extrusionOk="0">
                <a:moveTo>
                  <a:pt x="1408" y="1"/>
                </a:moveTo>
                <a:cubicBezTo>
                  <a:pt x="1126" y="1"/>
                  <a:pt x="915" y="141"/>
                  <a:pt x="915" y="352"/>
                </a:cubicBezTo>
                <a:cubicBezTo>
                  <a:pt x="775" y="634"/>
                  <a:pt x="775" y="845"/>
                  <a:pt x="986" y="1056"/>
                </a:cubicBezTo>
                <a:cubicBezTo>
                  <a:pt x="1267" y="1408"/>
                  <a:pt x="1126" y="1619"/>
                  <a:pt x="845" y="1830"/>
                </a:cubicBezTo>
                <a:cubicBezTo>
                  <a:pt x="423" y="2252"/>
                  <a:pt x="352" y="2885"/>
                  <a:pt x="141" y="3377"/>
                </a:cubicBezTo>
                <a:cubicBezTo>
                  <a:pt x="1" y="3518"/>
                  <a:pt x="71" y="3799"/>
                  <a:pt x="212" y="3940"/>
                </a:cubicBezTo>
                <a:cubicBezTo>
                  <a:pt x="317" y="3975"/>
                  <a:pt x="423" y="3993"/>
                  <a:pt x="520" y="3993"/>
                </a:cubicBezTo>
                <a:cubicBezTo>
                  <a:pt x="616" y="3993"/>
                  <a:pt x="704" y="3975"/>
                  <a:pt x="775" y="3940"/>
                </a:cubicBezTo>
                <a:cubicBezTo>
                  <a:pt x="986" y="3799"/>
                  <a:pt x="1126" y="3729"/>
                  <a:pt x="1267" y="3588"/>
                </a:cubicBezTo>
                <a:cubicBezTo>
                  <a:pt x="1466" y="3439"/>
                  <a:pt x="1665" y="3290"/>
                  <a:pt x="1889" y="3290"/>
                </a:cubicBezTo>
                <a:cubicBezTo>
                  <a:pt x="1981" y="3290"/>
                  <a:pt x="2078" y="3316"/>
                  <a:pt x="2181" y="3377"/>
                </a:cubicBezTo>
                <a:cubicBezTo>
                  <a:pt x="2322" y="3377"/>
                  <a:pt x="2533" y="3377"/>
                  <a:pt x="2674" y="3307"/>
                </a:cubicBezTo>
                <a:cubicBezTo>
                  <a:pt x="2955" y="2885"/>
                  <a:pt x="3166" y="2322"/>
                  <a:pt x="3166" y="1830"/>
                </a:cubicBezTo>
                <a:cubicBezTo>
                  <a:pt x="3096" y="1759"/>
                  <a:pt x="3096" y="1619"/>
                  <a:pt x="3026" y="1619"/>
                </a:cubicBezTo>
                <a:cubicBezTo>
                  <a:pt x="2393" y="1408"/>
                  <a:pt x="1900" y="915"/>
                  <a:pt x="1900" y="282"/>
                </a:cubicBezTo>
                <a:cubicBezTo>
                  <a:pt x="1830" y="71"/>
                  <a:pt x="1619" y="1"/>
                  <a:pt x="140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7" name="Google Shape;14027;p28"/>
          <p:cNvSpPr/>
          <p:nvPr/>
        </p:nvSpPr>
        <p:spPr>
          <a:xfrm rot="616292">
            <a:off x="8893201" y="109873"/>
            <a:ext cx="73444" cy="55871"/>
          </a:xfrm>
          <a:custGeom>
            <a:avLst/>
            <a:gdLst/>
            <a:ahLst/>
            <a:cxnLst/>
            <a:rect l="l" t="t" r="r" b="b"/>
            <a:pathLst>
              <a:path w="2938" h="2235" extrusionOk="0">
                <a:moveTo>
                  <a:pt x="1782" y="1"/>
                </a:moveTo>
                <a:cubicBezTo>
                  <a:pt x="1051" y="1"/>
                  <a:pt x="346" y="470"/>
                  <a:pt x="71" y="1240"/>
                </a:cubicBezTo>
                <a:cubicBezTo>
                  <a:pt x="0" y="1521"/>
                  <a:pt x="71" y="1873"/>
                  <a:pt x="352" y="2084"/>
                </a:cubicBezTo>
                <a:cubicBezTo>
                  <a:pt x="483" y="2182"/>
                  <a:pt x="628" y="2234"/>
                  <a:pt x="768" y="2234"/>
                </a:cubicBezTo>
                <a:cubicBezTo>
                  <a:pt x="930" y="2234"/>
                  <a:pt x="1083" y="2164"/>
                  <a:pt x="1196" y="2013"/>
                </a:cubicBezTo>
                <a:cubicBezTo>
                  <a:pt x="1337" y="1943"/>
                  <a:pt x="1407" y="1802"/>
                  <a:pt x="1478" y="1732"/>
                </a:cubicBezTo>
                <a:cubicBezTo>
                  <a:pt x="1548" y="1626"/>
                  <a:pt x="1601" y="1591"/>
                  <a:pt x="1662" y="1591"/>
                </a:cubicBezTo>
                <a:cubicBezTo>
                  <a:pt x="1724" y="1591"/>
                  <a:pt x="1794" y="1626"/>
                  <a:pt x="1900" y="1662"/>
                </a:cubicBezTo>
                <a:cubicBezTo>
                  <a:pt x="2076" y="1732"/>
                  <a:pt x="2230" y="1767"/>
                  <a:pt x="2360" y="1767"/>
                </a:cubicBezTo>
                <a:cubicBezTo>
                  <a:pt x="2753" y="1767"/>
                  <a:pt x="2937" y="1451"/>
                  <a:pt x="2885" y="817"/>
                </a:cubicBezTo>
                <a:cubicBezTo>
                  <a:pt x="2885" y="536"/>
                  <a:pt x="2674" y="255"/>
                  <a:pt x="2392" y="114"/>
                </a:cubicBezTo>
                <a:cubicBezTo>
                  <a:pt x="2193" y="37"/>
                  <a:pt x="1986" y="1"/>
                  <a:pt x="17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8" name="Google Shape;14028;p28"/>
          <p:cNvSpPr/>
          <p:nvPr/>
        </p:nvSpPr>
        <p:spPr>
          <a:xfrm rot="616292">
            <a:off x="8762084" y="1145617"/>
            <a:ext cx="54546" cy="44897"/>
          </a:xfrm>
          <a:custGeom>
            <a:avLst/>
            <a:gdLst/>
            <a:ahLst/>
            <a:cxnLst/>
            <a:rect l="l" t="t" r="r" b="b"/>
            <a:pathLst>
              <a:path w="2182" h="1796" extrusionOk="0">
                <a:moveTo>
                  <a:pt x="915" y="0"/>
                </a:moveTo>
                <a:cubicBezTo>
                  <a:pt x="422" y="0"/>
                  <a:pt x="71" y="352"/>
                  <a:pt x="0" y="844"/>
                </a:cubicBezTo>
                <a:cubicBezTo>
                  <a:pt x="0" y="1196"/>
                  <a:pt x="282" y="1548"/>
                  <a:pt x="633" y="1548"/>
                </a:cubicBezTo>
                <a:cubicBezTo>
                  <a:pt x="774" y="1548"/>
                  <a:pt x="915" y="1618"/>
                  <a:pt x="1055" y="1618"/>
                </a:cubicBezTo>
                <a:cubicBezTo>
                  <a:pt x="1189" y="1707"/>
                  <a:pt x="1322" y="1796"/>
                  <a:pt x="1474" y="1796"/>
                </a:cubicBezTo>
                <a:cubicBezTo>
                  <a:pt x="1562" y="1796"/>
                  <a:pt x="1656" y="1766"/>
                  <a:pt x="1759" y="1688"/>
                </a:cubicBezTo>
                <a:cubicBezTo>
                  <a:pt x="1970" y="1407"/>
                  <a:pt x="2111" y="1055"/>
                  <a:pt x="2181" y="704"/>
                </a:cubicBezTo>
                <a:cubicBezTo>
                  <a:pt x="2181" y="633"/>
                  <a:pt x="2181" y="563"/>
                  <a:pt x="2181" y="563"/>
                </a:cubicBezTo>
                <a:cubicBezTo>
                  <a:pt x="1689" y="422"/>
                  <a:pt x="1407" y="0"/>
                  <a:pt x="91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29" name="Google Shape;14029;p28"/>
          <p:cNvSpPr/>
          <p:nvPr/>
        </p:nvSpPr>
        <p:spPr>
          <a:xfrm rot="616292">
            <a:off x="8983869" y="398512"/>
            <a:ext cx="58046" cy="38422"/>
          </a:xfrm>
          <a:custGeom>
            <a:avLst/>
            <a:gdLst/>
            <a:ahLst/>
            <a:cxnLst/>
            <a:rect l="l" t="t" r="r" b="b"/>
            <a:pathLst>
              <a:path w="2322" h="1537" extrusionOk="0">
                <a:moveTo>
                  <a:pt x="1704" y="0"/>
                </a:moveTo>
                <a:cubicBezTo>
                  <a:pt x="1675" y="0"/>
                  <a:pt x="1646" y="5"/>
                  <a:pt x="1618" y="14"/>
                </a:cubicBezTo>
                <a:cubicBezTo>
                  <a:pt x="1407" y="14"/>
                  <a:pt x="1266" y="84"/>
                  <a:pt x="1055" y="84"/>
                </a:cubicBezTo>
                <a:lnTo>
                  <a:pt x="774" y="84"/>
                </a:lnTo>
                <a:cubicBezTo>
                  <a:pt x="712" y="54"/>
                  <a:pt x="647" y="40"/>
                  <a:pt x="582" y="40"/>
                </a:cubicBezTo>
                <a:cubicBezTo>
                  <a:pt x="352" y="40"/>
                  <a:pt x="125" y="216"/>
                  <a:pt x="70" y="436"/>
                </a:cubicBezTo>
                <a:cubicBezTo>
                  <a:pt x="0" y="788"/>
                  <a:pt x="141" y="1210"/>
                  <a:pt x="492" y="1421"/>
                </a:cubicBezTo>
                <a:cubicBezTo>
                  <a:pt x="669" y="1497"/>
                  <a:pt x="864" y="1536"/>
                  <a:pt x="1061" y="1536"/>
                </a:cubicBezTo>
                <a:cubicBezTo>
                  <a:pt x="1412" y="1536"/>
                  <a:pt x="1770" y="1410"/>
                  <a:pt x="2040" y="1140"/>
                </a:cubicBezTo>
                <a:cubicBezTo>
                  <a:pt x="2251" y="929"/>
                  <a:pt x="2321" y="647"/>
                  <a:pt x="2181" y="436"/>
                </a:cubicBezTo>
                <a:cubicBezTo>
                  <a:pt x="2120" y="192"/>
                  <a:pt x="1899" y="0"/>
                  <a:pt x="1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0" name="Google Shape;14030;p28"/>
          <p:cNvSpPr/>
          <p:nvPr/>
        </p:nvSpPr>
        <p:spPr>
          <a:xfrm rot="616292">
            <a:off x="8586158" y="232044"/>
            <a:ext cx="60870" cy="39422"/>
          </a:xfrm>
          <a:custGeom>
            <a:avLst/>
            <a:gdLst/>
            <a:ahLst/>
            <a:cxnLst/>
            <a:rect l="l" t="t" r="r" b="b"/>
            <a:pathLst>
              <a:path w="2435" h="1577" extrusionOk="0">
                <a:moveTo>
                  <a:pt x="1196" y="1"/>
                </a:moveTo>
                <a:lnTo>
                  <a:pt x="423" y="212"/>
                </a:lnTo>
                <a:cubicBezTo>
                  <a:pt x="212" y="212"/>
                  <a:pt x="71" y="353"/>
                  <a:pt x="71" y="564"/>
                </a:cubicBezTo>
                <a:cubicBezTo>
                  <a:pt x="1" y="775"/>
                  <a:pt x="141" y="986"/>
                  <a:pt x="282" y="1056"/>
                </a:cubicBezTo>
                <a:cubicBezTo>
                  <a:pt x="704" y="1267"/>
                  <a:pt x="1196" y="1408"/>
                  <a:pt x="1619" y="1549"/>
                </a:cubicBezTo>
                <a:cubicBezTo>
                  <a:pt x="1675" y="1567"/>
                  <a:pt x="1732" y="1576"/>
                  <a:pt x="1787" y="1576"/>
                </a:cubicBezTo>
                <a:cubicBezTo>
                  <a:pt x="2142" y="1576"/>
                  <a:pt x="2434" y="1211"/>
                  <a:pt x="2252" y="845"/>
                </a:cubicBezTo>
                <a:cubicBezTo>
                  <a:pt x="2111" y="423"/>
                  <a:pt x="1689" y="71"/>
                  <a:pt x="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1" name="Google Shape;14031;p28"/>
          <p:cNvSpPr/>
          <p:nvPr/>
        </p:nvSpPr>
        <p:spPr>
          <a:xfrm rot="616292">
            <a:off x="9029933" y="183452"/>
            <a:ext cx="54546" cy="37522"/>
          </a:xfrm>
          <a:custGeom>
            <a:avLst/>
            <a:gdLst/>
            <a:ahLst/>
            <a:cxnLst/>
            <a:rect l="l" t="t" r="r" b="b"/>
            <a:pathLst>
              <a:path w="2182" h="1501" extrusionOk="0">
                <a:moveTo>
                  <a:pt x="1185" y="1"/>
                </a:moveTo>
                <a:cubicBezTo>
                  <a:pt x="996" y="1"/>
                  <a:pt x="809" y="35"/>
                  <a:pt x="634" y="93"/>
                </a:cubicBezTo>
                <a:cubicBezTo>
                  <a:pt x="212" y="163"/>
                  <a:pt x="1" y="515"/>
                  <a:pt x="1" y="867"/>
                </a:cubicBezTo>
                <a:cubicBezTo>
                  <a:pt x="1" y="1289"/>
                  <a:pt x="423" y="1500"/>
                  <a:pt x="915" y="1500"/>
                </a:cubicBezTo>
                <a:cubicBezTo>
                  <a:pt x="1408" y="1430"/>
                  <a:pt x="1830" y="1219"/>
                  <a:pt x="2111" y="797"/>
                </a:cubicBezTo>
                <a:cubicBezTo>
                  <a:pt x="2181" y="586"/>
                  <a:pt x="2111" y="374"/>
                  <a:pt x="1970" y="234"/>
                </a:cubicBezTo>
                <a:cubicBezTo>
                  <a:pt x="1723" y="69"/>
                  <a:pt x="1452" y="1"/>
                  <a:pt x="11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2" name="Google Shape;14032;p28"/>
          <p:cNvSpPr/>
          <p:nvPr/>
        </p:nvSpPr>
        <p:spPr>
          <a:xfrm rot="616292">
            <a:off x="9023679" y="564629"/>
            <a:ext cx="56296" cy="35622"/>
          </a:xfrm>
          <a:custGeom>
            <a:avLst/>
            <a:gdLst/>
            <a:ahLst/>
            <a:cxnLst/>
            <a:rect l="l" t="t" r="r" b="b"/>
            <a:pathLst>
              <a:path w="2252" h="1425" extrusionOk="0">
                <a:moveTo>
                  <a:pt x="1650" y="0"/>
                </a:moveTo>
                <a:cubicBezTo>
                  <a:pt x="1146" y="0"/>
                  <a:pt x="689" y="137"/>
                  <a:pt x="282" y="370"/>
                </a:cubicBezTo>
                <a:cubicBezTo>
                  <a:pt x="0" y="510"/>
                  <a:pt x="0" y="862"/>
                  <a:pt x="211" y="1003"/>
                </a:cubicBezTo>
                <a:cubicBezTo>
                  <a:pt x="563" y="1284"/>
                  <a:pt x="985" y="1425"/>
                  <a:pt x="1477" y="1425"/>
                </a:cubicBezTo>
                <a:cubicBezTo>
                  <a:pt x="1829" y="1144"/>
                  <a:pt x="2111" y="792"/>
                  <a:pt x="2251" y="370"/>
                </a:cubicBezTo>
                <a:cubicBezTo>
                  <a:pt x="2251" y="159"/>
                  <a:pt x="2111" y="18"/>
                  <a:pt x="1970" y="18"/>
                </a:cubicBezTo>
                <a:cubicBezTo>
                  <a:pt x="1861" y="6"/>
                  <a:pt x="1755" y="0"/>
                  <a:pt x="165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3" name="Google Shape;14033;p28"/>
          <p:cNvSpPr/>
          <p:nvPr/>
        </p:nvSpPr>
        <p:spPr>
          <a:xfrm rot="616292">
            <a:off x="8779423" y="113672"/>
            <a:ext cx="59821" cy="48271"/>
          </a:xfrm>
          <a:custGeom>
            <a:avLst/>
            <a:gdLst/>
            <a:ahLst/>
            <a:cxnLst/>
            <a:rect l="l" t="t" r="r" b="b"/>
            <a:pathLst>
              <a:path w="2393" h="1931" extrusionOk="0">
                <a:moveTo>
                  <a:pt x="1924" y="0"/>
                </a:moveTo>
                <a:cubicBezTo>
                  <a:pt x="1693" y="0"/>
                  <a:pt x="1515" y="129"/>
                  <a:pt x="1337" y="173"/>
                </a:cubicBezTo>
                <a:cubicBezTo>
                  <a:pt x="845" y="314"/>
                  <a:pt x="423" y="596"/>
                  <a:pt x="212" y="1088"/>
                </a:cubicBezTo>
                <a:cubicBezTo>
                  <a:pt x="0" y="1299"/>
                  <a:pt x="71" y="1651"/>
                  <a:pt x="282" y="1791"/>
                </a:cubicBezTo>
                <a:cubicBezTo>
                  <a:pt x="383" y="1893"/>
                  <a:pt x="466" y="1930"/>
                  <a:pt x="544" y="1930"/>
                </a:cubicBezTo>
                <a:cubicBezTo>
                  <a:pt x="683" y="1930"/>
                  <a:pt x="805" y="1811"/>
                  <a:pt x="985" y="1721"/>
                </a:cubicBezTo>
                <a:cubicBezTo>
                  <a:pt x="1618" y="1369"/>
                  <a:pt x="1759" y="596"/>
                  <a:pt x="2392" y="173"/>
                </a:cubicBezTo>
                <a:cubicBezTo>
                  <a:pt x="2211" y="44"/>
                  <a:pt x="2058" y="0"/>
                  <a:pt x="192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4" name="Google Shape;14034;p28"/>
          <p:cNvSpPr/>
          <p:nvPr/>
        </p:nvSpPr>
        <p:spPr>
          <a:xfrm rot="616292">
            <a:off x="8995243" y="1376074"/>
            <a:ext cx="45747" cy="45947"/>
          </a:xfrm>
          <a:custGeom>
            <a:avLst/>
            <a:gdLst/>
            <a:ahLst/>
            <a:cxnLst/>
            <a:rect l="l" t="t" r="r" b="b"/>
            <a:pathLst>
              <a:path w="1830" h="1838" extrusionOk="0">
                <a:moveTo>
                  <a:pt x="1116" y="0"/>
                </a:moveTo>
                <a:cubicBezTo>
                  <a:pt x="891" y="0"/>
                  <a:pt x="677" y="139"/>
                  <a:pt x="493" y="277"/>
                </a:cubicBezTo>
                <a:cubicBezTo>
                  <a:pt x="211" y="558"/>
                  <a:pt x="0" y="980"/>
                  <a:pt x="71" y="1402"/>
                </a:cubicBezTo>
                <a:cubicBezTo>
                  <a:pt x="132" y="1647"/>
                  <a:pt x="299" y="1838"/>
                  <a:pt x="572" y="1838"/>
                </a:cubicBezTo>
                <a:cubicBezTo>
                  <a:pt x="614" y="1838"/>
                  <a:pt x="657" y="1834"/>
                  <a:pt x="704" y="1824"/>
                </a:cubicBezTo>
                <a:cubicBezTo>
                  <a:pt x="1126" y="1754"/>
                  <a:pt x="1266" y="1332"/>
                  <a:pt x="1477" y="980"/>
                </a:cubicBezTo>
                <a:cubicBezTo>
                  <a:pt x="1618" y="699"/>
                  <a:pt x="1829" y="417"/>
                  <a:pt x="1477" y="136"/>
                </a:cubicBezTo>
                <a:cubicBezTo>
                  <a:pt x="1356" y="39"/>
                  <a:pt x="1235" y="0"/>
                  <a:pt x="111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5" name="Google Shape;14035;p28"/>
          <p:cNvSpPr/>
          <p:nvPr/>
        </p:nvSpPr>
        <p:spPr>
          <a:xfrm rot="616292">
            <a:off x="8688897" y="818869"/>
            <a:ext cx="35197" cy="46721"/>
          </a:xfrm>
          <a:custGeom>
            <a:avLst/>
            <a:gdLst/>
            <a:ahLst/>
            <a:cxnLst/>
            <a:rect l="l" t="t" r="r" b="b"/>
            <a:pathLst>
              <a:path w="1408" h="1869" extrusionOk="0">
                <a:moveTo>
                  <a:pt x="1031" y="1"/>
                </a:moveTo>
                <a:cubicBezTo>
                  <a:pt x="974" y="1"/>
                  <a:pt x="911" y="9"/>
                  <a:pt x="845" y="26"/>
                </a:cubicBezTo>
                <a:cubicBezTo>
                  <a:pt x="282" y="307"/>
                  <a:pt x="1" y="940"/>
                  <a:pt x="141" y="1503"/>
                </a:cubicBezTo>
                <a:cubicBezTo>
                  <a:pt x="202" y="1686"/>
                  <a:pt x="369" y="1869"/>
                  <a:pt x="595" y="1869"/>
                </a:cubicBezTo>
                <a:cubicBezTo>
                  <a:pt x="630" y="1869"/>
                  <a:pt x="666" y="1864"/>
                  <a:pt x="704" y="1855"/>
                </a:cubicBezTo>
                <a:cubicBezTo>
                  <a:pt x="774" y="1855"/>
                  <a:pt x="845" y="1785"/>
                  <a:pt x="915" y="1714"/>
                </a:cubicBezTo>
                <a:cubicBezTo>
                  <a:pt x="1267" y="1292"/>
                  <a:pt x="1408" y="800"/>
                  <a:pt x="1408" y="307"/>
                </a:cubicBezTo>
                <a:cubicBezTo>
                  <a:pt x="1354" y="92"/>
                  <a:pt x="1218" y="1"/>
                  <a:pt x="103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6" name="Google Shape;14036;p28"/>
          <p:cNvSpPr/>
          <p:nvPr/>
        </p:nvSpPr>
        <p:spPr>
          <a:xfrm rot="616292">
            <a:off x="8793331" y="794023"/>
            <a:ext cx="47121" cy="32623"/>
          </a:xfrm>
          <a:custGeom>
            <a:avLst/>
            <a:gdLst/>
            <a:ahLst/>
            <a:cxnLst/>
            <a:rect l="l" t="t" r="r" b="b"/>
            <a:pathLst>
              <a:path w="1885" h="1305" extrusionOk="0">
                <a:moveTo>
                  <a:pt x="1530" y="1"/>
                </a:moveTo>
                <a:cubicBezTo>
                  <a:pt x="1422" y="1"/>
                  <a:pt x="1302" y="47"/>
                  <a:pt x="1181" y="47"/>
                </a:cubicBezTo>
                <a:cubicBezTo>
                  <a:pt x="970" y="47"/>
                  <a:pt x="759" y="117"/>
                  <a:pt x="618" y="188"/>
                </a:cubicBezTo>
                <a:cubicBezTo>
                  <a:pt x="0" y="311"/>
                  <a:pt x="360" y="1304"/>
                  <a:pt x="838" y="1304"/>
                </a:cubicBezTo>
                <a:cubicBezTo>
                  <a:pt x="904" y="1304"/>
                  <a:pt x="972" y="1285"/>
                  <a:pt x="1040" y="1243"/>
                </a:cubicBezTo>
                <a:cubicBezTo>
                  <a:pt x="1251" y="1102"/>
                  <a:pt x="1392" y="961"/>
                  <a:pt x="1533" y="750"/>
                </a:cubicBezTo>
                <a:cubicBezTo>
                  <a:pt x="1744" y="610"/>
                  <a:pt x="1885" y="328"/>
                  <a:pt x="1744" y="117"/>
                </a:cubicBezTo>
                <a:cubicBezTo>
                  <a:pt x="1684" y="27"/>
                  <a:pt x="1610" y="1"/>
                  <a:pt x="153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7" name="Google Shape;14037;p28"/>
          <p:cNvSpPr/>
          <p:nvPr/>
        </p:nvSpPr>
        <p:spPr>
          <a:xfrm rot="616292">
            <a:off x="8820036" y="1456935"/>
            <a:ext cx="38722" cy="33897"/>
          </a:xfrm>
          <a:custGeom>
            <a:avLst/>
            <a:gdLst/>
            <a:ahLst/>
            <a:cxnLst/>
            <a:rect l="l" t="t" r="r" b="b"/>
            <a:pathLst>
              <a:path w="1549" h="1356" extrusionOk="0">
                <a:moveTo>
                  <a:pt x="889" y="1"/>
                </a:moveTo>
                <a:cubicBezTo>
                  <a:pt x="739" y="1"/>
                  <a:pt x="598" y="54"/>
                  <a:pt x="493" y="159"/>
                </a:cubicBezTo>
                <a:cubicBezTo>
                  <a:pt x="212" y="229"/>
                  <a:pt x="0" y="581"/>
                  <a:pt x="71" y="863"/>
                </a:cubicBezTo>
                <a:cubicBezTo>
                  <a:pt x="71" y="1144"/>
                  <a:pt x="282" y="1355"/>
                  <a:pt x="563" y="1355"/>
                </a:cubicBezTo>
                <a:cubicBezTo>
                  <a:pt x="985" y="1214"/>
                  <a:pt x="1337" y="863"/>
                  <a:pt x="1478" y="441"/>
                </a:cubicBezTo>
                <a:cubicBezTo>
                  <a:pt x="1548" y="300"/>
                  <a:pt x="1407" y="229"/>
                  <a:pt x="1337" y="159"/>
                </a:cubicBezTo>
                <a:cubicBezTo>
                  <a:pt x="1196" y="54"/>
                  <a:pt x="1038" y="1"/>
                  <a:pt x="889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8" name="Google Shape;14038;p28"/>
          <p:cNvSpPr/>
          <p:nvPr/>
        </p:nvSpPr>
        <p:spPr>
          <a:xfrm rot="616292">
            <a:off x="8995286" y="371393"/>
            <a:ext cx="35197" cy="37297"/>
          </a:xfrm>
          <a:custGeom>
            <a:avLst/>
            <a:gdLst/>
            <a:ahLst/>
            <a:cxnLst/>
            <a:rect l="l" t="t" r="r" b="b"/>
            <a:pathLst>
              <a:path w="1408" h="1492" extrusionOk="0">
                <a:moveTo>
                  <a:pt x="883" y="1"/>
                </a:moveTo>
                <a:cubicBezTo>
                  <a:pt x="848" y="1"/>
                  <a:pt x="812" y="5"/>
                  <a:pt x="774" y="15"/>
                </a:cubicBezTo>
                <a:cubicBezTo>
                  <a:pt x="282" y="85"/>
                  <a:pt x="0" y="507"/>
                  <a:pt x="71" y="929"/>
                </a:cubicBezTo>
                <a:cubicBezTo>
                  <a:pt x="141" y="1281"/>
                  <a:pt x="422" y="1492"/>
                  <a:pt x="704" y="1492"/>
                </a:cubicBezTo>
                <a:cubicBezTo>
                  <a:pt x="1056" y="1492"/>
                  <a:pt x="1407" y="859"/>
                  <a:pt x="1337" y="366"/>
                </a:cubicBezTo>
                <a:cubicBezTo>
                  <a:pt x="1276" y="184"/>
                  <a:pt x="1110" y="1"/>
                  <a:pt x="8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39" name="Google Shape;14039;p28"/>
          <p:cNvSpPr/>
          <p:nvPr/>
        </p:nvSpPr>
        <p:spPr>
          <a:xfrm rot="616292">
            <a:off x="8672713" y="1092171"/>
            <a:ext cx="28173" cy="36947"/>
          </a:xfrm>
          <a:custGeom>
            <a:avLst/>
            <a:gdLst/>
            <a:ahLst/>
            <a:cxnLst/>
            <a:rect l="l" t="t" r="r" b="b"/>
            <a:pathLst>
              <a:path w="1127" h="1478" extrusionOk="0">
                <a:moveTo>
                  <a:pt x="704" y="0"/>
                </a:moveTo>
                <a:cubicBezTo>
                  <a:pt x="423" y="0"/>
                  <a:pt x="1" y="774"/>
                  <a:pt x="1" y="1126"/>
                </a:cubicBezTo>
                <a:cubicBezTo>
                  <a:pt x="1" y="1337"/>
                  <a:pt x="212" y="1477"/>
                  <a:pt x="423" y="1477"/>
                </a:cubicBezTo>
                <a:cubicBezTo>
                  <a:pt x="845" y="1477"/>
                  <a:pt x="1126" y="1126"/>
                  <a:pt x="1126" y="774"/>
                </a:cubicBezTo>
                <a:cubicBezTo>
                  <a:pt x="1056" y="492"/>
                  <a:pt x="915" y="70"/>
                  <a:pt x="70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40" name="Google Shape;14040;p28"/>
          <p:cNvSpPr/>
          <p:nvPr/>
        </p:nvSpPr>
        <p:spPr>
          <a:xfrm rot="616292">
            <a:off x="8999735" y="1153683"/>
            <a:ext cx="31698" cy="31023"/>
          </a:xfrm>
          <a:custGeom>
            <a:avLst/>
            <a:gdLst/>
            <a:ahLst/>
            <a:cxnLst/>
            <a:rect l="l" t="t" r="r" b="b"/>
            <a:pathLst>
              <a:path w="1268" h="1241" extrusionOk="0">
                <a:moveTo>
                  <a:pt x="820" y="1"/>
                </a:moveTo>
                <a:cubicBezTo>
                  <a:pt x="758" y="1"/>
                  <a:pt x="694" y="15"/>
                  <a:pt x="634" y="45"/>
                </a:cubicBezTo>
                <a:cubicBezTo>
                  <a:pt x="282" y="45"/>
                  <a:pt x="1" y="326"/>
                  <a:pt x="71" y="678"/>
                </a:cubicBezTo>
                <a:cubicBezTo>
                  <a:pt x="1" y="1030"/>
                  <a:pt x="282" y="1241"/>
                  <a:pt x="634" y="1241"/>
                </a:cubicBezTo>
                <a:cubicBezTo>
                  <a:pt x="986" y="1170"/>
                  <a:pt x="1267" y="819"/>
                  <a:pt x="1267" y="467"/>
                </a:cubicBezTo>
                <a:cubicBezTo>
                  <a:pt x="1267" y="190"/>
                  <a:pt x="1050" y="1"/>
                  <a:pt x="82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41" name="Google Shape;14041;p28"/>
          <p:cNvSpPr/>
          <p:nvPr/>
        </p:nvSpPr>
        <p:spPr>
          <a:xfrm rot="616292">
            <a:off x="8902834" y="676705"/>
            <a:ext cx="26398" cy="33947"/>
          </a:xfrm>
          <a:custGeom>
            <a:avLst/>
            <a:gdLst/>
            <a:ahLst/>
            <a:cxnLst/>
            <a:rect l="l" t="t" r="r" b="b"/>
            <a:pathLst>
              <a:path w="1056" h="1358" extrusionOk="0">
                <a:moveTo>
                  <a:pt x="665" y="1"/>
                </a:moveTo>
                <a:cubicBezTo>
                  <a:pt x="633" y="1"/>
                  <a:pt x="599" y="4"/>
                  <a:pt x="563" y="11"/>
                </a:cubicBezTo>
                <a:cubicBezTo>
                  <a:pt x="141" y="11"/>
                  <a:pt x="0" y="293"/>
                  <a:pt x="0" y="715"/>
                </a:cubicBezTo>
                <a:cubicBezTo>
                  <a:pt x="0" y="1067"/>
                  <a:pt x="211" y="1348"/>
                  <a:pt x="563" y="1348"/>
                </a:cubicBezTo>
                <a:cubicBezTo>
                  <a:pt x="593" y="1354"/>
                  <a:pt x="622" y="1357"/>
                  <a:pt x="649" y="1357"/>
                </a:cubicBezTo>
                <a:cubicBezTo>
                  <a:pt x="938" y="1357"/>
                  <a:pt x="1055" y="1030"/>
                  <a:pt x="1055" y="645"/>
                </a:cubicBezTo>
                <a:cubicBezTo>
                  <a:pt x="1055" y="266"/>
                  <a:pt x="942" y="1"/>
                  <a:pt x="6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42" name="Google Shape;14042;p28"/>
          <p:cNvSpPr/>
          <p:nvPr/>
        </p:nvSpPr>
        <p:spPr>
          <a:xfrm rot="616292">
            <a:off x="8648033" y="997718"/>
            <a:ext cx="33447" cy="30448"/>
          </a:xfrm>
          <a:custGeom>
            <a:avLst/>
            <a:gdLst/>
            <a:ahLst/>
            <a:cxnLst/>
            <a:rect l="l" t="t" r="r" b="b"/>
            <a:pathLst>
              <a:path w="1338" h="1218" extrusionOk="0">
                <a:moveTo>
                  <a:pt x="742" y="0"/>
                </a:moveTo>
                <a:cubicBezTo>
                  <a:pt x="706" y="0"/>
                  <a:pt x="670" y="4"/>
                  <a:pt x="634" y="11"/>
                </a:cubicBezTo>
                <a:cubicBezTo>
                  <a:pt x="282" y="11"/>
                  <a:pt x="1" y="292"/>
                  <a:pt x="71" y="644"/>
                </a:cubicBezTo>
                <a:cubicBezTo>
                  <a:pt x="71" y="959"/>
                  <a:pt x="297" y="1218"/>
                  <a:pt x="596" y="1218"/>
                </a:cubicBezTo>
                <a:cubicBezTo>
                  <a:pt x="631" y="1218"/>
                  <a:pt x="667" y="1214"/>
                  <a:pt x="704" y="1207"/>
                </a:cubicBezTo>
                <a:cubicBezTo>
                  <a:pt x="741" y="1214"/>
                  <a:pt x="777" y="1218"/>
                  <a:pt x="812" y="1218"/>
                </a:cubicBezTo>
                <a:cubicBezTo>
                  <a:pt x="1111" y="1218"/>
                  <a:pt x="1337" y="959"/>
                  <a:pt x="1337" y="644"/>
                </a:cubicBezTo>
                <a:cubicBezTo>
                  <a:pt x="1337" y="265"/>
                  <a:pt x="1054" y="0"/>
                  <a:pt x="74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43" name="Google Shape;14043;p28"/>
          <p:cNvSpPr/>
          <p:nvPr/>
        </p:nvSpPr>
        <p:spPr>
          <a:xfrm rot="616292">
            <a:off x="8986064" y="52298"/>
            <a:ext cx="22348" cy="19499"/>
          </a:xfrm>
          <a:custGeom>
            <a:avLst/>
            <a:gdLst/>
            <a:ahLst/>
            <a:cxnLst/>
            <a:rect l="l" t="t" r="r" b="b"/>
            <a:pathLst>
              <a:path w="894" h="780" extrusionOk="0">
                <a:moveTo>
                  <a:pt x="471" y="1"/>
                </a:moveTo>
                <a:cubicBezTo>
                  <a:pt x="0" y="68"/>
                  <a:pt x="44" y="779"/>
                  <a:pt x="480" y="779"/>
                </a:cubicBezTo>
                <a:cubicBezTo>
                  <a:pt x="500" y="779"/>
                  <a:pt x="520" y="778"/>
                  <a:pt x="542" y="775"/>
                </a:cubicBezTo>
                <a:cubicBezTo>
                  <a:pt x="753" y="775"/>
                  <a:pt x="893" y="564"/>
                  <a:pt x="893" y="353"/>
                </a:cubicBezTo>
                <a:cubicBezTo>
                  <a:pt x="823" y="142"/>
                  <a:pt x="682" y="1"/>
                  <a:pt x="47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44" name="Google Shape;14044;p28"/>
          <p:cNvGrpSpPr/>
          <p:nvPr/>
        </p:nvGrpSpPr>
        <p:grpSpPr>
          <a:xfrm>
            <a:off x="8761534" y="276585"/>
            <a:ext cx="250704" cy="243708"/>
            <a:chOff x="1103345" y="2653993"/>
            <a:chExt cx="520458" cy="505933"/>
          </a:xfrm>
        </p:grpSpPr>
        <p:sp>
          <p:nvSpPr>
            <p:cNvPr id="14045" name="Google Shape;14045;p28"/>
            <p:cNvSpPr/>
            <p:nvPr/>
          </p:nvSpPr>
          <p:spPr>
            <a:xfrm>
              <a:off x="1103345" y="2653993"/>
              <a:ext cx="520458" cy="505933"/>
            </a:xfrm>
            <a:custGeom>
              <a:avLst/>
              <a:gdLst/>
              <a:ahLst/>
              <a:cxnLst/>
              <a:rect l="l" t="t" r="r" b="b"/>
              <a:pathLst>
                <a:path w="5241" h="5095" extrusionOk="0">
                  <a:moveTo>
                    <a:pt x="1841" y="0"/>
                  </a:moveTo>
                  <a:cubicBezTo>
                    <a:pt x="1799" y="0"/>
                    <a:pt x="1757" y="5"/>
                    <a:pt x="1714" y="14"/>
                  </a:cubicBezTo>
                  <a:lnTo>
                    <a:pt x="1670" y="23"/>
                  </a:lnTo>
                  <a:cubicBezTo>
                    <a:pt x="1617" y="32"/>
                    <a:pt x="1572" y="50"/>
                    <a:pt x="1528" y="77"/>
                  </a:cubicBezTo>
                  <a:cubicBezTo>
                    <a:pt x="1483" y="94"/>
                    <a:pt x="1439" y="112"/>
                    <a:pt x="1395" y="148"/>
                  </a:cubicBezTo>
                  <a:lnTo>
                    <a:pt x="1359" y="174"/>
                  </a:lnTo>
                  <a:cubicBezTo>
                    <a:pt x="1199" y="290"/>
                    <a:pt x="1110" y="485"/>
                    <a:pt x="1119" y="681"/>
                  </a:cubicBezTo>
                  <a:lnTo>
                    <a:pt x="1128" y="983"/>
                  </a:lnTo>
                  <a:cubicBezTo>
                    <a:pt x="1137" y="1213"/>
                    <a:pt x="1235" y="1444"/>
                    <a:pt x="1386" y="1613"/>
                  </a:cubicBezTo>
                  <a:lnTo>
                    <a:pt x="1599" y="1862"/>
                  </a:lnTo>
                  <a:cubicBezTo>
                    <a:pt x="1664" y="1941"/>
                    <a:pt x="1757" y="1985"/>
                    <a:pt x="1856" y="1985"/>
                  </a:cubicBezTo>
                  <a:cubicBezTo>
                    <a:pt x="1880" y="1985"/>
                    <a:pt x="1904" y="1982"/>
                    <a:pt x="1928" y="1977"/>
                  </a:cubicBezTo>
                  <a:cubicBezTo>
                    <a:pt x="1942" y="1974"/>
                    <a:pt x="1958" y="1972"/>
                    <a:pt x="1973" y="1972"/>
                  </a:cubicBezTo>
                  <a:cubicBezTo>
                    <a:pt x="2030" y="1972"/>
                    <a:pt x="2088" y="1997"/>
                    <a:pt x="2123" y="2039"/>
                  </a:cubicBezTo>
                  <a:lnTo>
                    <a:pt x="2212" y="2128"/>
                  </a:lnTo>
                  <a:cubicBezTo>
                    <a:pt x="2238" y="2164"/>
                    <a:pt x="2247" y="2208"/>
                    <a:pt x="2230" y="2253"/>
                  </a:cubicBezTo>
                  <a:lnTo>
                    <a:pt x="2212" y="2279"/>
                  </a:lnTo>
                  <a:cubicBezTo>
                    <a:pt x="2185" y="2315"/>
                    <a:pt x="2150" y="2333"/>
                    <a:pt x="2105" y="2333"/>
                  </a:cubicBezTo>
                  <a:lnTo>
                    <a:pt x="1981" y="2306"/>
                  </a:lnTo>
                  <a:cubicBezTo>
                    <a:pt x="1901" y="2297"/>
                    <a:pt x="1839" y="2253"/>
                    <a:pt x="1812" y="2182"/>
                  </a:cubicBezTo>
                  <a:cubicBezTo>
                    <a:pt x="1768" y="2066"/>
                    <a:pt x="1661" y="1986"/>
                    <a:pt x="1546" y="1968"/>
                  </a:cubicBezTo>
                  <a:lnTo>
                    <a:pt x="1217" y="1924"/>
                  </a:lnTo>
                  <a:cubicBezTo>
                    <a:pt x="1178" y="1920"/>
                    <a:pt x="1139" y="1917"/>
                    <a:pt x="1099" y="1917"/>
                  </a:cubicBezTo>
                  <a:cubicBezTo>
                    <a:pt x="908" y="1917"/>
                    <a:pt x="720" y="1970"/>
                    <a:pt x="551" y="2066"/>
                  </a:cubicBezTo>
                  <a:lnTo>
                    <a:pt x="293" y="2226"/>
                  </a:lnTo>
                  <a:cubicBezTo>
                    <a:pt x="125" y="2324"/>
                    <a:pt x="18" y="2510"/>
                    <a:pt x="9" y="2706"/>
                  </a:cubicBezTo>
                  <a:lnTo>
                    <a:pt x="9" y="2750"/>
                  </a:lnTo>
                  <a:cubicBezTo>
                    <a:pt x="0" y="2803"/>
                    <a:pt x="9" y="2848"/>
                    <a:pt x="18" y="2901"/>
                  </a:cubicBezTo>
                  <a:cubicBezTo>
                    <a:pt x="27" y="2945"/>
                    <a:pt x="36" y="2999"/>
                    <a:pt x="54" y="3043"/>
                  </a:cubicBezTo>
                  <a:lnTo>
                    <a:pt x="71" y="3088"/>
                  </a:lnTo>
                  <a:cubicBezTo>
                    <a:pt x="142" y="3274"/>
                    <a:pt x="302" y="3407"/>
                    <a:pt x="498" y="3452"/>
                  </a:cubicBezTo>
                  <a:lnTo>
                    <a:pt x="791" y="3514"/>
                  </a:lnTo>
                  <a:cubicBezTo>
                    <a:pt x="868" y="3532"/>
                    <a:pt x="946" y="3540"/>
                    <a:pt x="1023" y="3540"/>
                  </a:cubicBezTo>
                  <a:cubicBezTo>
                    <a:pt x="1179" y="3540"/>
                    <a:pt x="1333" y="3505"/>
                    <a:pt x="1475" y="3434"/>
                  </a:cubicBezTo>
                  <a:lnTo>
                    <a:pt x="1768" y="3292"/>
                  </a:lnTo>
                  <a:cubicBezTo>
                    <a:pt x="1874" y="3239"/>
                    <a:pt x="1945" y="3132"/>
                    <a:pt x="1954" y="3008"/>
                  </a:cubicBezTo>
                  <a:cubicBezTo>
                    <a:pt x="1963" y="2937"/>
                    <a:pt x="1999" y="2865"/>
                    <a:pt x="2070" y="2830"/>
                  </a:cubicBezTo>
                  <a:lnTo>
                    <a:pt x="2194" y="2759"/>
                  </a:lnTo>
                  <a:cubicBezTo>
                    <a:pt x="2207" y="2754"/>
                    <a:pt x="2223" y="2752"/>
                    <a:pt x="2240" y="2752"/>
                  </a:cubicBezTo>
                  <a:cubicBezTo>
                    <a:pt x="2256" y="2752"/>
                    <a:pt x="2274" y="2754"/>
                    <a:pt x="2292" y="2759"/>
                  </a:cubicBezTo>
                  <a:lnTo>
                    <a:pt x="2363" y="2803"/>
                  </a:lnTo>
                  <a:cubicBezTo>
                    <a:pt x="2416" y="2830"/>
                    <a:pt x="2434" y="2892"/>
                    <a:pt x="2407" y="2945"/>
                  </a:cubicBezTo>
                  <a:lnTo>
                    <a:pt x="2363" y="3025"/>
                  </a:lnTo>
                  <a:cubicBezTo>
                    <a:pt x="2327" y="3096"/>
                    <a:pt x="2256" y="3141"/>
                    <a:pt x="2185" y="3141"/>
                  </a:cubicBezTo>
                  <a:cubicBezTo>
                    <a:pt x="2061" y="3150"/>
                    <a:pt x="1945" y="3221"/>
                    <a:pt x="1892" y="3327"/>
                  </a:cubicBezTo>
                  <a:lnTo>
                    <a:pt x="1750" y="3620"/>
                  </a:lnTo>
                  <a:cubicBezTo>
                    <a:pt x="1643" y="3825"/>
                    <a:pt x="1608" y="4065"/>
                    <a:pt x="1661" y="4295"/>
                  </a:cubicBezTo>
                  <a:lnTo>
                    <a:pt x="1723" y="4597"/>
                  </a:lnTo>
                  <a:cubicBezTo>
                    <a:pt x="1759" y="4784"/>
                    <a:pt x="1892" y="4944"/>
                    <a:pt x="2079" y="5024"/>
                  </a:cubicBezTo>
                  <a:lnTo>
                    <a:pt x="2123" y="5041"/>
                  </a:lnTo>
                  <a:cubicBezTo>
                    <a:pt x="2167" y="5059"/>
                    <a:pt x="2221" y="5068"/>
                    <a:pt x="2265" y="5077"/>
                  </a:cubicBezTo>
                  <a:cubicBezTo>
                    <a:pt x="2309" y="5086"/>
                    <a:pt x="2363" y="5095"/>
                    <a:pt x="2416" y="5095"/>
                  </a:cubicBezTo>
                  <a:lnTo>
                    <a:pt x="2460" y="5095"/>
                  </a:lnTo>
                  <a:cubicBezTo>
                    <a:pt x="2656" y="5086"/>
                    <a:pt x="2842" y="4979"/>
                    <a:pt x="2940" y="4811"/>
                  </a:cubicBezTo>
                  <a:lnTo>
                    <a:pt x="3109" y="4553"/>
                  </a:lnTo>
                  <a:cubicBezTo>
                    <a:pt x="3224" y="4358"/>
                    <a:pt x="3278" y="4118"/>
                    <a:pt x="3251" y="3887"/>
                  </a:cubicBezTo>
                  <a:lnTo>
                    <a:pt x="3215" y="3567"/>
                  </a:lnTo>
                  <a:cubicBezTo>
                    <a:pt x="3198" y="3443"/>
                    <a:pt x="3118" y="3336"/>
                    <a:pt x="3011" y="3292"/>
                  </a:cubicBezTo>
                  <a:cubicBezTo>
                    <a:pt x="2940" y="3265"/>
                    <a:pt x="2887" y="3203"/>
                    <a:pt x="2878" y="3123"/>
                  </a:cubicBezTo>
                  <a:lnTo>
                    <a:pt x="2860" y="2999"/>
                  </a:lnTo>
                  <a:cubicBezTo>
                    <a:pt x="2851" y="2954"/>
                    <a:pt x="2869" y="2910"/>
                    <a:pt x="2913" y="2892"/>
                  </a:cubicBezTo>
                  <a:lnTo>
                    <a:pt x="2984" y="2848"/>
                  </a:lnTo>
                  <a:cubicBezTo>
                    <a:pt x="3002" y="2837"/>
                    <a:pt x="3021" y="2832"/>
                    <a:pt x="3039" y="2832"/>
                  </a:cubicBezTo>
                  <a:cubicBezTo>
                    <a:pt x="3067" y="2832"/>
                    <a:pt x="3093" y="2844"/>
                    <a:pt x="3109" y="2865"/>
                  </a:cubicBezTo>
                  <a:lnTo>
                    <a:pt x="3198" y="2954"/>
                  </a:lnTo>
                  <a:cubicBezTo>
                    <a:pt x="3251" y="3008"/>
                    <a:pt x="3269" y="3079"/>
                    <a:pt x="3251" y="3159"/>
                  </a:cubicBezTo>
                  <a:cubicBezTo>
                    <a:pt x="3215" y="3274"/>
                    <a:pt x="3242" y="3398"/>
                    <a:pt x="3331" y="3487"/>
                  </a:cubicBezTo>
                  <a:lnTo>
                    <a:pt x="3571" y="3718"/>
                  </a:lnTo>
                  <a:cubicBezTo>
                    <a:pt x="3731" y="3887"/>
                    <a:pt x="3953" y="3985"/>
                    <a:pt x="4184" y="4011"/>
                  </a:cubicBezTo>
                  <a:lnTo>
                    <a:pt x="4485" y="4047"/>
                  </a:lnTo>
                  <a:cubicBezTo>
                    <a:pt x="4503" y="4048"/>
                    <a:pt x="4521" y="4049"/>
                    <a:pt x="4539" y="4049"/>
                  </a:cubicBezTo>
                  <a:cubicBezTo>
                    <a:pt x="4716" y="4049"/>
                    <a:pt x="4889" y="3971"/>
                    <a:pt x="5010" y="3834"/>
                  </a:cubicBezTo>
                  <a:lnTo>
                    <a:pt x="5036" y="3798"/>
                  </a:lnTo>
                  <a:cubicBezTo>
                    <a:pt x="5072" y="3763"/>
                    <a:pt x="5098" y="3718"/>
                    <a:pt x="5116" y="3674"/>
                  </a:cubicBezTo>
                  <a:cubicBezTo>
                    <a:pt x="5143" y="3629"/>
                    <a:pt x="5161" y="3585"/>
                    <a:pt x="5178" y="3532"/>
                  </a:cubicBezTo>
                  <a:lnTo>
                    <a:pt x="5187" y="3487"/>
                  </a:lnTo>
                  <a:cubicBezTo>
                    <a:pt x="5240" y="3301"/>
                    <a:pt x="5196" y="3096"/>
                    <a:pt x="5072" y="2945"/>
                  </a:cubicBezTo>
                  <a:lnTo>
                    <a:pt x="4876" y="2714"/>
                  </a:lnTo>
                  <a:cubicBezTo>
                    <a:pt x="4716" y="2537"/>
                    <a:pt x="4512" y="2413"/>
                    <a:pt x="4281" y="2368"/>
                  </a:cubicBezTo>
                  <a:lnTo>
                    <a:pt x="3961" y="2306"/>
                  </a:lnTo>
                  <a:cubicBezTo>
                    <a:pt x="3937" y="2301"/>
                    <a:pt x="3913" y="2298"/>
                    <a:pt x="3889" y="2298"/>
                  </a:cubicBezTo>
                  <a:cubicBezTo>
                    <a:pt x="3790" y="2298"/>
                    <a:pt x="3697" y="2341"/>
                    <a:pt x="3633" y="2413"/>
                  </a:cubicBezTo>
                  <a:cubicBezTo>
                    <a:pt x="3598" y="2462"/>
                    <a:pt x="3540" y="2489"/>
                    <a:pt x="3482" y="2489"/>
                  </a:cubicBezTo>
                  <a:cubicBezTo>
                    <a:pt x="3467" y="2489"/>
                    <a:pt x="3452" y="2487"/>
                    <a:pt x="3437" y="2484"/>
                  </a:cubicBezTo>
                  <a:lnTo>
                    <a:pt x="3331" y="2466"/>
                  </a:lnTo>
                  <a:cubicBezTo>
                    <a:pt x="3286" y="2457"/>
                    <a:pt x="3251" y="2421"/>
                    <a:pt x="3242" y="2377"/>
                  </a:cubicBezTo>
                  <a:cubicBezTo>
                    <a:pt x="3242" y="2333"/>
                    <a:pt x="3260" y="2297"/>
                    <a:pt x="3295" y="2279"/>
                  </a:cubicBezTo>
                  <a:lnTo>
                    <a:pt x="3402" y="2208"/>
                  </a:lnTo>
                  <a:cubicBezTo>
                    <a:pt x="3435" y="2185"/>
                    <a:pt x="3473" y="2174"/>
                    <a:pt x="3511" y="2174"/>
                  </a:cubicBezTo>
                  <a:cubicBezTo>
                    <a:pt x="3546" y="2174"/>
                    <a:pt x="3582" y="2183"/>
                    <a:pt x="3615" y="2199"/>
                  </a:cubicBezTo>
                  <a:cubicBezTo>
                    <a:pt x="3662" y="2223"/>
                    <a:pt x="3715" y="2234"/>
                    <a:pt x="3767" y="2234"/>
                  </a:cubicBezTo>
                  <a:cubicBezTo>
                    <a:pt x="3833" y="2234"/>
                    <a:pt x="3898" y="2216"/>
                    <a:pt x="3953" y="2182"/>
                  </a:cubicBezTo>
                  <a:lnTo>
                    <a:pt x="4228" y="2004"/>
                  </a:lnTo>
                  <a:cubicBezTo>
                    <a:pt x="4423" y="1871"/>
                    <a:pt x="4574" y="1684"/>
                    <a:pt x="4645" y="1453"/>
                  </a:cubicBezTo>
                  <a:lnTo>
                    <a:pt x="4743" y="1169"/>
                  </a:lnTo>
                  <a:cubicBezTo>
                    <a:pt x="4805" y="983"/>
                    <a:pt x="4770" y="778"/>
                    <a:pt x="4645" y="618"/>
                  </a:cubicBezTo>
                  <a:lnTo>
                    <a:pt x="4619" y="583"/>
                  </a:lnTo>
                  <a:cubicBezTo>
                    <a:pt x="4583" y="538"/>
                    <a:pt x="4548" y="503"/>
                    <a:pt x="4503" y="476"/>
                  </a:cubicBezTo>
                  <a:cubicBezTo>
                    <a:pt x="4468" y="441"/>
                    <a:pt x="4432" y="414"/>
                    <a:pt x="4388" y="388"/>
                  </a:cubicBezTo>
                  <a:lnTo>
                    <a:pt x="4343" y="370"/>
                  </a:lnTo>
                  <a:cubicBezTo>
                    <a:pt x="4255" y="325"/>
                    <a:pt x="4159" y="303"/>
                    <a:pt x="4065" y="303"/>
                  </a:cubicBezTo>
                  <a:cubicBezTo>
                    <a:pt x="3970" y="303"/>
                    <a:pt x="3877" y="325"/>
                    <a:pt x="3793" y="370"/>
                  </a:cubicBezTo>
                  <a:lnTo>
                    <a:pt x="3517" y="512"/>
                  </a:lnTo>
                  <a:cubicBezTo>
                    <a:pt x="3313" y="618"/>
                    <a:pt x="3144" y="796"/>
                    <a:pt x="3056" y="1018"/>
                  </a:cubicBezTo>
                  <a:lnTo>
                    <a:pt x="2922" y="1320"/>
                  </a:lnTo>
                  <a:cubicBezTo>
                    <a:pt x="2878" y="1427"/>
                    <a:pt x="2896" y="1560"/>
                    <a:pt x="2967" y="1649"/>
                  </a:cubicBezTo>
                  <a:cubicBezTo>
                    <a:pt x="3011" y="1711"/>
                    <a:pt x="3029" y="1791"/>
                    <a:pt x="3002" y="1862"/>
                  </a:cubicBezTo>
                  <a:lnTo>
                    <a:pt x="2949" y="1968"/>
                  </a:lnTo>
                  <a:cubicBezTo>
                    <a:pt x="2933" y="2007"/>
                    <a:pt x="2905" y="2032"/>
                    <a:pt x="2862" y="2032"/>
                  </a:cubicBezTo>
                  <a:cubicBezTo>
                    <a:pt x="2856" y="2032"/>
                    <a:pt x="2849" y="2032"/>
                    <a:pt x="2842" y="2031"/>
                  </a:cubicBezTo>
                  <a:lnTo>
                    <a:pt x="2709" y="2022"/>
                  </a:lnTo>
                  <a:cubicBezTo>
                    <a:pt x="2665" y="2013"/>
                    <a:pt x="2629" y="1977"/>
                    <a:pt x="2620" y="1933"/>
                  </a:cubicBezTo>
                  <a:lnTo>
                    <a:pt x="2611" y="1817"/>
                  </a:lnTo>
                  <a:cubicBezTo>
                    <a:pt x="2603" y="1746"/>
                    <a:pt x="2629" y="1675"/>
                    <a:pt x="2691" y="1622"/>
                  </a:cubicBezTo>
                  <a:cubicBezTo>
                    <a:pt x="2789" y="1551"/>
                    <a:pt x="2842" y="1436"/>
                    <a:pt x="2825" y="1311"/>
                  </a:cubicBezTo>
                  <a:lnTo>
                    <a:pt x="2780" y="983"/>
                  </a:lnTo>
                  <a:cubicBezTo>
                    <a:pt x="2754" y="752"/>
                    <a:pt x="2638" y="538"/>
                    <a:pt x="2469" y="379"/>
                  </a:cubicBezTo>
                  <a:lnTo>
                    <a:pt x="2247" y="165"/>
                  </a:lnTo>
                  <a:cubicBezTo>
                    <a:pt x="2136" y="61"/>
                    <a:pt x="1992" y="0"/>
                    <a:pt x="18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046" name="Google Shape;14046;p28"/>
            <p:cNvGrpSpPr/>
            <p:nvPr/>
          </p:nvGrpSpPr>
          <p:grpSpPr>
            <a:xfrm>
              <a:off x="1238301" y="2776232"/>
              <a:ext cx="245283" cy="311802"/>
              <a:chOff x="5152350" y="1627375"/>
              <a:chExt cx="61750" cy="78500"/>
            </a:xfrm>
          </p:grpSpPr>
          <p:sp>
            <p:nvSpPr>
              <p:cNvPr id="14047" name="Google Shape;14047;p28"/>
              <p:cNvSpPr/>
              <p:nvPr/>
            </p:nvSpPr>
            <p:spPr>
              <a:xfrm>
                <a:off x="5177425" y="1652250"/>
                <a:ext cx="171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685" h="542" extrusionOk="0">
                    <a:moveTo>
                      <a:pt x="622" y="364"/>
                    </a:moveTo>
                    <a:cubicBezTo>
                      <a:pt x="578" y="373"/>
                      <a:pt x="534" y="391"/>
                      <a:pt x="498" y="409"/>
                    </a:cubicBezTo>
                    <a:lnTo>
                      <a:pt x="427" y="453"/>
                    </a:lnTo>
                    <a:cubicBezTo>
                      <a:pt x="400" y="471"/>
                      <a:pt x="374" y="488"/>
                      <a:pt x="347" y="515"/>
                    </a:cubicBezTo>
                    <a:cubicBezTo>
                      <a:pt x="321" y="542"/>
                      <a:pt x="276" y="533"/>
                      <a:pt x="258" y="497"/>
                    </a:cubicBezTo>
                    <a:cubicBezTo>
                      <a:pt x="223" y="444"/>
                      <a:pt x="178" y="400"/>
                      <a:pt x="125" y="373"/>
                    </a:cubicBezTo>
                    <a:lnTo>
                      <a:pt x="45" y="329"/>
                    </a:lnTo>
                    <a:lnTo>
                      <a:pt x="45" y="329"/>
                    </a:lnTo>
                    <a:cubicBezTo>
                      <a:pt x="10" y="311"/>
                      <a:pt x="1" y="258"/>
                      <a:pt x="27" y="231"/>
                    </a:cubicBezTo>
                    <a:cubicBezTo>
                      <a:pt x="45" y="213"/>
                      <a:pt x="54" y="195"/>
                      <a:pt x="63" y="178"/>
                    </a:cubicBezTo>
                    <a:lnTo>
                      <a:pt x="81" y="151"/>
                    </a:lnTo>
                    <a:cubicBezTo>
                      <a:pt x="98" y="124"/>
                      <a:pt x="107" y="89"/>
                      <a:pt x="116" y="53"/>
                    </a:cubicBezTo>
                    <a:cubicBezTo>
                      <a:pt x="125" y="18"/>
                      <a:pt x="170" y="0"/>
                      <a:pt x="205" y="18"/>
                    </a:cubicBezTo>
                    <a:cubicBezTo>
                      <a:pt x="241" y="36"/>
                      <a:pt x="285" y="53"/>
                      <a:pt x="329" y="53"/>
                    </a:cubicBezTo>
                    <a:lnTo>
                      <a:pt x="463" y="62"/>
                    </a:lnTo>
                    <a:cubicBezTo>
                      <a:pt x="480" y="62"/>
                      <a:pt x="498" y="62"/>
                      <a:pt x="516" y="62"/>
                    </a:cubicBezTo>
                    <a:lnTo>
                      <a:pt x="560" y="62"/>
                    </a:lnTo>
                    <a:cubicBezTo>
                      <a:pt x="596" y="62"/>
                      <a:pt x="631" y="89"/>
                      <a:pt x="631" y="124"/>
                    </a:cubicBezTo>
                    <a:cubicBezTo>
                      <a:pt x="631" y="142"/>
                      <a:pt x="631" y="160"/>
                      <a:pt x="631" y="178"/>
                    </a:cubicBezTo>
                    <a:cubicBezTo>
                      <a:pt x="631" y="222"/>
                      <a:pt x="649" y="266"/>
                      <a:pt x="667" y="311"/>
                    </a:cubicBezTo>
                    <a:cubicBezTo>
                      <a:pt x="685" y="338"/>
                      <a:pt x="667" y="373"/>
                      <a:pt x="631" y="37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8" name="Google Shape;14048;p28"/>
              <p:cNvSpPr/>
              <p:nvPr/>
            </p:nvSpPr>
            <p:spPr>
              <a:xfrm>
                <a:off x="5176325" y="1640325"/>
                <a:ext cx="867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655" extrusionOk="0">
                    <a:moveTo>
                      <a:pt x="41" y="0"/>
                    </a:moveTo>
                    <a:cubicBezTo>
                      <a:pt x="36" y="0"/>
                      <a:pt x="31" y="3"/>
                      <a:pt x="27" y="6"/>
                    </a:cubicBezTo>
                    <a:lnTo>
                      <a:pt x="18" y="15"/>
                    </a:lnTo>
                    <a:cubicBezTo>
                      <a:pt x="0" y="24"/>
                      <a:pt x="0" y="42"/>
                      <a:pt x="18" y="51"/>
                    </a:cubicBezTo>
                    <a:lnTo>
                      <a:pt x="27" y="68"/>
                    </a:lnTo>
                    <a:cubicBezTo>
                      <a:pt x="36" y="77"/>
                      <a:pt x="45" y="77"/>
                      <a:pt x="54" y="77"/>
                    </a:cubicBezTo>
                    <a:lnTo>
                      <a:pt x="63" y="86"/>
                    </a:lnTo>
                    <a:cubicBezTo>
                      <a:pt x="169" y="255"/>
                      <a:pt x="249" y="441"/>
                      <a:pt x="285" y="628"/>
                    </a:cubicBezTo>
                    <a:cubicBezTo>
                      <a:pt x="293" y="646"/>
                      <a:pt x="302" y="655"/>
                      <a:pt x="320" y="655"/>
                    </a:cubicBezTo>
                    <a:cubicBezTo>
                      <a:pt x="338" y="646"/>
                      <a:pt x="347" y="637"/>
                      <a:pt x="338" y="619"/>
                    </a:cubicBezTo>
                    <a:cubicBezTo>
                      <a:pt x="285" y="424"/>
                      <a:pt x="205" y="237"/>
                      <a:pt x="89" y="68"/>
                    </a:cubicBezTo>
                    <a:lnTo>
                      <a:pt x="71" y="60"/>
                    </a:lnTo>
                    <a:cubicBezTo>
                      <a:pt x="80" y="51"/>
                      <a:pt x="80" y="33"/>
                      <a:pt x="71" y="24"/>
                    </a:cubicBezTo>
                    <a:lnTo>
                      <a:pt x="63" y="15"/>
                    </a:lnTo>
                    <a:cubicBezTo>
                      <a:pt x="57" y="5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9" name="Google Shape;14049;p28"/>
              <p:cNvSpPr/>
              <p:nvPr/>
            </p:nvSpPr>
            <p:spPr>
              <a:xfrm>
                <a:off x="5172775" y="1647350"/>
                <a:ext cx="9125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01" extrusionOk="0">
                    <a:moveTo>
                      <a:pt x="45" y="1"/>
                    </a:moveTo>
                    <a:cubicBezTo>
                      <a:pt x="27" y="1"/>
                      <a:pt x="9" y="9"/>
                      <a:pt x="0" y="27"/>
                    </a:cubicBezTo>
                    <a:lnTo>
                      <a:pt x="0" y="36"/>
                    </a:lnTo>
                    <a:cubicBezTo>
                      <a:pt x="0" y="45"/>
                      <a:pt x="9" y="63"/>
                      <a:pt x="27" y="72"/>
                    </a:cubicBezTo>
                    <a:lnTo>
                      <a:pt x="36" y="72"/>
                    </a:lnTo>
                    <a:cubicBezTo>
                      <a:pt x="45" y="72"/>
                      <a:pt x="54" y="63"/>
                      <a:pt x="62" y="63"/>
                    </a:cubicBezTo>
                    <a:lnTo>
                      <a:pt x="80" y="63"/>
                    </a:lnTo>
                    <a:cubicBezTo>
                      <a:pt x="178" y="116"/>
                      <a:pt x="267" y="196"/>
                      <a:pt x="320" y="294"/>
                    </a:cubicBezTo>
                    <a:cubicBezTo>
                      <a:pt x="320" y="298"/>
                      <a:pt x="324" y="300"/>
                      <a:pt x="330" y="300"/>
                    </a:cubicBezTo>
                    <a:cubicBezTo>
                      <a:pt x="336" y="300"/>
                      <a:pt x="342" y="298"/>
                      <a:pt x="347" y="294"/>
                    </a:cubicBezTo>
                    <a:cubicBezTo>
                      <a:pt x="364" y="294"/>
                      <a:pt x="364" y="276"/>
                      <a:pt x="364" y="267"/>
                    </a:cubicBezTo>
                    <a:cubicBezTo>
                      <a:pt x="302" y="169"/>
                      <a:pt x="205" y="89"/>
                      <a:pt x="89" y="36"/>
                    </a:cubicBezTo>
                    <a:lnTo>
                      <a:pt x="71" y="36"/>
                    </a:lnTo>
                    <a:cubicBezTo>
                      <a:pt x="71" y="18"/>
                      <a:pt x="71" y="9"/>
                      <a:pt x="5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0" name="Google Shape;14050;p28"/>
              <p:cNvSpPr/>
              <p:nvPr/>
            </p:nvSpPr>
            <p:spPr>
              <a:xfrm>
                <a:off x="5162550" y="1655700"/>
                <a:ext cx="1912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21" extrusionOk="0">
                    <a:moveTo>
                      <a:pt x="738" y="1"/>
                    </a:moveTo>
                    <a:cubicBezTo>
                      <a:pt x="734" y="1"/>
                      <a:pt x="731" y="2"/>
                      <a:pt x="729" y="4"/>
                    </a:cubicBezTo>
                    <a:cubicBezTo>
                      <a:pt x="507" y="31"/>
                      <a:pt x="294" y="84"/>
                      <a:pt x="90" y="155"/>
                    </a:cubicBezTo>
                    <a:lnTo>
                      <a:pt x="72" y="164"/>
                    </a:lnTo>
                    <a:cubicBezTo>
                      <a:pt x="65" y="158"/>
                      <a:pt x="55" y="151"/>
                      <a:pt x="46" y="151"/>
                    </a:cubicBezTo>
                    <a:cubicBezTo>
                      <a:pt x="42" y="151"/>
                      <a:pt x="39" y="152"/>
                      <a:pt x="36" y="155"/>
                    </a:cubicBezTo>
                    <a:lnTo>
                      <a:pt x="27" y="155"/>
                    </a:lnTo>
                    <a:cubicBezTo>
                      <a:pt x="10" y="155"/>
                      <a:pt x="1" y="173"/>
                      <a:pt x="10" y="191"/>
                    </a:cubicBezTo>
                    <a:lnTo>
                      <a:pt x="10" y="200"/>
                    </a:lnTo>
                    <a:cubicBezTo>
                      <a:pt x="10" y="213"/>
                      <a:pt x="19" y="221"/>
                      <a:pt x="31" y="221"/>
                    </a:cubicBezTo>
                    <a:cubicBezTo>
                      <a:pt x="36" y="221"/>
                      <a:pt x="40" y="220"/>
                      <a:pt x="45" y="217"/>
                    </a:cubicBezTo>
                    <a:lnTo>
                      <a:pt x="54" y="217"/>
                    </a:lnTo>
                    <a:cubicBezTo>
                      <a:pt x="72" y="217"/>
                      <a:pt x="81" y="200"/>
                      <a:pt x="81" y="191"/>
                    </a:cubicBezTo>
                    <a:lnTo>
                      <a:pt x="98" y="182"/>
                    </a:lnTo>
                    <a:cubicBezTo>
                      <a:pt x="303" y="120"/>
                      <a:pt x="516" y="75"/>
                      <a:pt x="738" y="49"/>
                    </a:cubicBezTo>
                    <a:cubicBezTo>
                      <a:pt x="747" y="49"/>
                      <a:pt x="765" y="40"/>
                      <a:pt x="765" y="22"/>
                    </a:cubicBezTo>
                    <a:cubicBezTo>
                      <a:pt x="758" y="9"/>
                      <a:pt x="747" y="1"/>
                      <a:pt x="73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1" name="Google Shape;14051;p28"/>
              <p:cNvSpPr/>
              <p:nvPr/>
            </p:nvSpPr>
            <p:spPr>
              <a:xfrm>
                <a:off x="5189200" y="1627375"/>
                <a:ext cx="17575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703" h="1145" extrusionOk="0">
                    <a:moveTo>
                      <a:pt x="693" y="0"/>
                    </a:moveTo>
                    <a:cubicBezTo>
                      <a:pt x="684" y="0"/>
                      <a:pt x="676" y="0"/>
                      <a:pt x="667" y="9"/>
                    </a:cubicBezTo>
                    <a:lnTo>
                      <a:pt x="658" y="18"/>
                    </a:lnTo>
                    <a:cubicBezTo>
                      <a:pt x="649" y="18"/>
                      <a:pt x="649" y="36"/>
                      <a:pt x="649" y="45"/>
                    </a:cubicBezTo>
                    <a:lnTo>
                      <a:pt x="649" y="18"/>
                    </a:lnTo>
                    <a:cubicBezTo>
                      <a:pt x="640" y="18"/>
                      <a:pt x="640" y="18"/>
                      <a:pt x="640" y="27"/>
                    </a:cubicBezTo>
                    <a:lnTo>
                      <a:pt x="640" y="45"/>
                    </a:lnTo>
                    <a:cubicBezTo>
                      <a:pt x="631" y="54"/>
                      <a:pt x="640" y="62"/>
                      <a:pt x="649" y="71"/>
                    </a:cubicBezTo>
                    <a:lnTo>
                      <a:pt x="640" y="98"/>
                    </a:lnTo>
                    <a:cubicBezTo>
                      <a:pt x="631" y="133"/>
                      <a:pt x="613" y="178"/>
                      <a:pt x="587" y="231"/>
                    </a:cubicBezTo>
                    <a:cubicBezTo>
                      <a:pt x="533" y="356"/>
                      <a:pt x="471" y="480"/>
                      <a:pt x="400" y="595"/>
                    </a:cubicBezTo>
                    <a:cubicBezTo>
                      <a:pt x="320" y="720"/>
                      <a:pt x="240" y="826"/>
                      <a:pt x="160" y="942"/>
                    </a:cubicBezTo>
                    <a:cubicBezTo>
                      <a:pt x="80" y="1031"/>
                      <a:pt x="36" y="1084"/>
                      <a:pt x="36" y="1084"/>
                    </a:cubicBezTo>
                    <a:cubicBezTo>
                      <a:pt x="9" y="1102"/>
                      <a:pt x="1" y="1128"/>
                      <a:pt x="9" y="1137"/>
                    </a:cubicBezTo>
                    <a:cubicBezTo>
                      <a:pt x="15" y="1142"/>
                      <a:pt x="20" y="1144"/>
                      <a:pt x="25" y="1144"/>
                    </a:cubicBezTo>
                    <a:cubicBezTo>
                      <a:pt x="38" y="1144"/>
                      <a:pt x="53" y="1132"/>
                      <a:pt x="72" y="1119"/>
                    </a:cubicBezTo>
                    <a:cubicBezTo>
                      <a:pt x="72" y="1119"/>
                      <a:pt x="125" y="1057"/>
                      <a:pt x="196" y="968"/>
                    </a:cubicBezTo>
                    <a:cubicBezTo>
                      <a:pt x="285" y="862"/>
                      <a:pt x="356" y="737"/>
                      <a:pt x="427" y="622"/>
                    </a:cubicBezTo>
                    <a:cubicBezTo>
                      <a:pt x="498" y="498"/>
                      <a:pt x="560" y="373"/>
                      <a:pt x="613" y="240"/>
                    </a:cubicBezTo>
                    <a:cubicBezTo>
                      <a:pt x="640" y="187"/>
                      <a:pt x="658" y="142"/>
                      <a:pt x="667" y="107"/>
                    </a:cubicBezTo>
                    <a:lnTo>
                      <a:pt x="676" y="80"/>
                    </a:lnTo>
                    <a:cubicBezTo>
                      <a:pt x="693" y="80"/>
                      <a:pt x="702" y="71"/>
                      <a:pt x="702" y="62"/>
                    </a:cubicBezTo>
                    <a:lnTo>
                      <a:pt x="702" y="54"/>
                    </a:lnTo>
                    <a:cubicBezTo>
                      <a:pt x="702" y="45"/>
                      <a:pt x="702" y="36"/>
                      <a:pt x="702" y="36"/>
                    </a:cubicBezTo>
                    <a:lnTo>
                      <a:pt x="693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2" name="Google Shape;14052;p28"/>
              <p:cNvSpPr/>
              <p:nvPr/>
            </p:nvSpPr>
            <p:spPr>
              <a:xfrm>
                <a:off x="5187650" y="1649700"/>
                <a:ext cx="222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889" h="357" extrusionOk="0">
                    <a:moveTo>
                      <a:pt x="858" y="1"/>
                    </a:moveTo>
                    <a:cubicBezTo>
                      <a:pt x="854" y="1"/>
                      <a:pt x="849" y="2"/>
                      <a:pt x="844" y="4"/>
                    </a:cubicBezTo>
                    <a:lnTo>
                      <a:pt x="835" y="4"/>
                    </a:lnTo>
                    <a:cubicBezTo>
                      <a:pt x="826" y="4"/>
                      <a:pt x="817" y="13"/>
                      <a:pt x="817" y="22"/>
                    </a:cubicBezTo>
                    <a:lnTo>
                      <a:pt x="791" y="31"/>
                    </a:lnTo>
                    <a:lnTo>
                      <a:pt x="693" y="49"/>
                    </a:lnTo>
                    <a:cubicBezTo>
                      <a:pt x="622" y="66"/>
                      <a:pt x="515" y="93"/>
                      <a:pt x="418" y="138"/>
                    </a:cubicBezTo>
                    <a:cubicBezTo>
                      <a:pt x="320" y="173"/>
                      <a:pt x="222" y="209"/>
                      <a:pt x="151" y="244"/>
                    </a:cubicBezTo>
                    <a:cubicBezTo>
                      <a:pt x="80" y="280"/>
                      <a:pt x="27" y="297"/>
                      <a:pt x="27" y="297"/>
                    </a:cubicBezTo>
                    <a:cubicBezTo>
                      <a:pt x="9" y="315"/>
                      <a:pt x="0" y="333"/>
                      <a:pt x="9" y="342"/>
                    </a:cubicBezTo>
                    <a:cubicBezTo>
                      <a:pt x="14" y="352"/>
                      <a:pt x="23" y="357"/>
                      <a:pt x="32" y="357"/>
                    </a:cubicBezTo>
                    <a:cubicBezTo>
                      <a:pt x="39" y="357"/>
                      <a:pt x="46" y="354"/>
                      <a:pt x="54" y="351"/>
                    </a:cubicBezTo>
                    <a:cubicBezTo>
                      <a:pt x="54" y="351"/>
                      <a:pt x="98" y="324"/>
                      <a:pt x="160" y="289"/>
                    </a:cubicBezTo>
                    <a:cubicBezTo>
                      <a:pt x="231" y="253"/>
                      <a:pt x="329" y="217"/>
                      <a:pt x="427" y="173"/>
                    </a:cubicBezTo>
                    <a:cubicBezTo>
                      <a:pt x="524" y="138"/>
                      <a:pt x="622" y="111"/>
                      <a:pt x="702" y="84"/>
                    </a:cubicBezTo>
                    <a:cubicBezTo>
                      <a:pt x="738" y="75"/>
                      <a:pt x="764" y="66"/>
                      <a:pt x="791" y="66"/>
                    </a:cubicBezTo>
                    <a:lnTo>
                      <a:pt x="817" y="58"/>
                    </a:lnTo>
                    <a:cubicBezTo>
                      <a:pt x="817" y="66"/>
                      <a:pt x="835" y="75"/>
                      <a:pt x="844" y="75"/>
                    </a:cubicBezTo>
                    <a:lnTo>
                      <a:pt x="853" y="75"/>
                    </a:lnTo>
                    <a:cubicBezTo>
                      <a:pt x="871" y="66"/>
                      <a:pt x="889" y="49"/>
                      <a:pt x="880" y="31"/>
                    </a:cubicBezTo>
                    <a:lnTo>
                      <a:pt x="880" y="22"/>
                    </a:lnTo>
                    <a:cubicBezTo>
                      <a:pt x="880" y="9"/>
                      <a:pt x="870" y="1"/>
                      <a:pt x="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3" name="Google Shape;14053;p28"/>
              <p:cNvSpPr/>
              <p:nvPr/>
            </p:nvSpPr>
            <p:spPr>
              <a:xfrm>
                <a:off x="5190300" y="1659425"/>
                <a:ext cx="23800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519" extrusionOk="0">
                    <a:moveTo>
                      <a:pt x="26" y="0"/>
                    </a:moveTo>
                    <a:cubicBezTo>
                      <a:pt x="14" y="0"/>
                      <a:pt x="6" y="5"/>
                      <a:pt x="1" y="15"/>
                    </a:cubicBezTo>
                    <a:cubicBezTo>
                      <a:pt x="1" y="24"/>
                      <a:pt x="10" y="42"/>
                      <a:pt x="36" y="51"/>
                    </a:cubicBezTo>
                    <a:cubicBezTo>
                      <a:pt x="36" y="51"/>
                      <a:pt x="90" y="68"/>
                      <a:pt x="179" y="104"/>
                    </a:cubicBezTo>
                    <a:cubicBezTo>
                      <a:pt x="276" y="148"/>
                      <a:pt x="374" y="193"/>
                      <a:pt x="481" y="237"/>
                    </a:cubicBezTo>
                    <a:cubicBezTo>
                      <a:pt x="587" y="290"/>
                      <a:pt x="685" y="352"/>
                      <a:pt x="765" y="397"/>
                    </a:cubicBezTo>
                    <a:cubicBezTo>
                      <a:pt x="800" y="424"/>
                      <a:pt x="836" y="441"/>
                      <a:pt x="854" y="459"/>
                    </a:cubicBezTo>
                    <a:lnTo>
                      <a:pt x="880" y="477"/>
                    </a:lnTo>
                    <a:cubicBezTo>
                      <a:pt x="880" y="486"/>
                      <a:pt x="880" y="495"/>
                      <a:pt x="889" y="503"/>
                    </a:cubicBezTo>
                    <a:lnTo>
                      <a:pt x="898" y="512"/>
                    </a:lnTo>
                    <a:cubicBezTo>
                      <a:pt x="905" y="516"/>
                      <a:pt x="913" y="518"/>
                      <a:pt x="919" y="518"/>
                    </a:cubicBezTo>
                    <a:cubicBezTo>
                      <a:pt x="929" y="518"/>
                      <a:pt x="937" y="514"/>
                      <a:pt x="942" y="503"/>
                    </a:cubicBezTo>
                    <a:cubicBezTo>
                      <a:pt x="951" y="486"/>
                      <a:pt x="951" y="468"/>
                      <a:pt x="933" y="459"/>
                    </a:cubicBezTo>
                    <a:lnTo>
                      <a:pt x="925" y="450"/>
                    </a:lnTo>
                    <a:lnTo>
                      <a:pt x="898" y="450"/>
                    </a:lnTo>
                    <a:lnTo>
                      <a:pt x="871" y="432"/>
                    </a:lnTo>
                    <a:lnTo>
                      <a:pt x="783" y="370"/>
                    </a:lnTo>
                    <a:cubicBezTo>
                      <a:pt x="703" y="326"/>
                      <a:pt x="605" y="264"/>
                      <a:pt x="498" y="201"/>
                    </a:cubicBezTo>
                    <a:cubicBezTo>
                      <a:pt x="392" y="148"/>
                      <a:pt x="276" y="95"/>
                      <a:pt x="196" y="59"/>
                    </a:cubicBezTo>
                    <a:cubicBezTo>
                      <a:pt x="107" y="24"/>
                      <a:pt x="54" y="6"/>
                      <a:pt x="54" y="6"/>
                    </a:cubicBezTo>
                    <a:cubicBezTo>
                      <a:pt x="43" y="2"/>
                      <a:pt x="34" y="0"/>
                      <a:pt x="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4" name="Google Shape;14054;p28"/>
              <p:cNvSpPr/>
              <p:nvPr/>
            </p:nvSpPr>
            <p:spPr>
              <a:xfrm>
                <a:off x="5181650" y="1660400"/>
                <a:ext cx="38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303" extrusionOk="0">
                    <a:moveTo>
                      <a:pt x="94" y="1"/>
                    </a:moveTo>
                    <a:cubicBezTo>
                      <a:pt x="85" y="1"/>
                      <a:pt x="70" y="24"/>
                      <a:pt x="63" y="47"/>
                    </a:cubicBezTo>
                    <a:cubicBezTo>
                      <a:pt x="54" y="65"/>
                      <a:pt x="54" y="83"/>
                      <a:pt x="54" y="100"/>
                    </a:cubicBezTo>
                    <a:cubicBezTo>
                      <a:pt x="45" y="136"/>
                      <a:pt x="36" y="180"/>
                      <a:pt x="27" y="234"/>
                    </a:cubicBezTo>
                    <a:cubicBezTo>
                      <a:pt x="9" y="376"/>
                      <a:pt x="1" y="518"/>
                      <a:pt x="1" y="651"/>
                    </a:cubicBezTo>
                    <a:cubicBezTo>
                      <a:pt x="9" y="793"/>
                      <a:pt x="27" y="935"/>
                      <a:pt x="54" y="1068"/>
                    </a:cubicBezTo>
                    <a:cubicBezTo>
                      <a:pt x="72" y="1122"/>
                      <a:pt x="80" y="1175"/>
                      <a:pt x="89" y="1202"/>
                    </a:cubicBezTo>
                    <a:lnTo>
                      <a:pt x="89" y="1219"/>
                    </a:lnTo>
                    <a:lnTo>
                      <a:pt x="89" y="1228"/>
                    </a:lnTo>
                    <a:lnTo>
                      <a:pt x="89" y="1237"/>
                    </a:lnTo>
                    <a:cubicBezTo>
                      <a:pt x="80" y="1246"/>
                      <a:pt x="72" y="1255"/>
                      <a:pt x="80" y="1264"/>
                    </a:cubicBezTo>
                    <a:lnTo>
                      <a:pt x="80" y="1282"/>
                    </a:lnTo>
                    <a:cubicBezTo>
                      <a:pt x="80" y="1295"/>
                      <a:pt x="90" y="1303"/>
                      <a:pt x="102" y="1303"/>
                    </a:cubicBezTo>
                    <a:cubicBezTo>
                      <a:pt x="106" y="1303"/>
                      <a:pt x="111" y="1302"/>
                      <a:pt x="116" y="1299"/>
                    </a:cubicBezTo>
                    <a:lnTo>
                      <a:pt x="125" y="1299"/>
                    </a:lnTo>
                    <a:cubicBezTo>
                      <a:pt x="143" y="1290"/>
                      <a:pt x="152" y="1273"/>
                      <a:pt x="143" y="1264"/>
                    </a:cubicBezTo>
                    <a:lnTo>
                      <a:pt x="143" y="1246"/>
                    </a:lnTo>
                    <a:cubicBezTo>
                      <a:pt x="143" y="1237"/>
                      <a:pt x="134" y="1228"/>
                      <a:pt x="125" y="1228"/>
                    </a:cubicBezTo>
                    <a:lnTo>
                      <a:pt x="116" y="1193"/>
                    </a:lnTo>
                    <a:cubicBezTo>
                      <a:pt x="107" y="1166"/>
                      <a:pt x="98" y="1122"/>
                      <a:pt x="89" y="1060"/>
                    </a:cubicBezTo>
                    <a:cubicBezTo>
                      <a:pt x="63" y="926"/>
                      <a:pt x="45" y="793"/>
                      <a:pt x="45" y="651"/>
                    </a:cubicBezTo>
                    <a:cubicBezTo>
                      <a:pt x="45" y="518"/>
                      <a:pt x="54" y="385"/>
                      <a:pt x="72" y="242"/>
                    </a:cubicBezTo>
                    <a:cubicBezTo>
                      <a:pt x="80" y="189"/>
                      <a:pt x="89" y="145"/>
                      <a:pt x="98" y="109"/>
                    </a:cubicBezTo>
                    <a:cubicBezTo>
                      <a:pt x="116" y="83"/>
                      <a:pt x="116" y="65"/>
                      <a:pt x="116" y="65"/>
                    </a:cubicBezTo>
                    <a:cubicBezTo>
                      <a:pt x="125" y="29"/>
                      <a:pt x="116" y="3"/>
                      <a:pt x="98" y="3"/>
                    </a:cubicBezTo>
                    <a:cubicBezTo>
                      <a:pt x="97" y="1"/>
                      <a:pt x="96" y="1"/>
                      <a:pt x="9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5" name="Google Shape;14055;p28"/>
              <p:cNvSpPr/>
              <p:nvPr/>
            </p:nvSpPr>
            <p:spPr>
              <a:xfrm>
                <a:off x="5184325" y="1659575"/>
                <a:ext cx="3800" cy="196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786" extrusionOk="0">
                    <a:moveTo>
                      <a:pt x="53" y="0"/>
                    </a:moveTo>
                    <a:cubicBezTo>
                      <a:pt x="36" y="0"/>
                      <a:pt x="27" y="9"/>
                      <a:pt x="27" y="27"/>
                    </a:cubicBezTo>
                    <a:cubicBezTo>
                      <a:pt x="0" y="249"/>
                      <a:pt x="27" y="480"/>
                      <a:pt x="89" y="702"/>
                    </a:cubicBezTo>
                    <a:lnTo>
                      <a:pt x="89" y="720"/>
                    </a:lnTo>
                    <a:cubicBezTo>
                      <a:pt x="80" y="728"/>
                      <a:pt x="80" y="737"/>
                      <a:pt x="80" y="746"/>
                    </a:cubicBezTo>
                    <a:lnTo>
                      <a:pt x="80" y="764"/>
                    </a:lnTo>
                    <a:cubicBezTo>
                      <a:pt x="80" y="777"/>
                      <a:pt x="90" y="785"/>
                      <a:pt x="102" y="785"/>
                    </a:cubicBezTo>
                    <a:cubicBezTo>
                      <a:pt x="106" y="785"/>
                      <a:pt x="111" y="784"/>
                      <a:pt x="116" y="782"/>
                    </a:cubicBezTo>
                    <a:lnTo>
                      <a:pt x="124" y="782"/>
                    </a:lnTo>
                    <a:cubicBezTo>
                      <a:pt x="142" y="782"/>
                      <a:pt x="151" y="764"/>
                      <a:pt x="142" y="746"/>
                    </a:cubicBezTo>
                    <a:lnTo>
                      <a:pt x="142" y="737"/>
                    </a:lnTo>
                    <a:cubicBezTo>
                      <a:pt x="142" y="720"/>
                      <a:pt x="124" y="711"/>
                      <a:pt x="116" y="711"/>
                    </a:cubicBezTo>
                    <a:lnTo>
                      <a:pt x="116" y="702"/>
                    </a:lnTo>
                    <a:cubicBezTo>
                      <a:pt x="62" y="480"/>
                      <a:pt x="45" y="258"/>
                      <a:pt x="80" y="36"/>
                    </a:cubicBezTo>
                    <a:cubicBezTo>
                      <a:pt x="80" y="18"/>
                      <a:pt x="71" y="0"/>
                      <a:pt x="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6" name="Google Shape;14056;p28"/>
              <p:cNvSpPr/>
              <p:nvPr/>
            </p:nvSpPr>
            <p:spPr>
              <a:xfrm>
                <a:off x="5187425" y="1661350"/>
                <a:ext cx="20225" cy="3505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402" extrusionOk="0">
                    <a:moveTo>
                      <a:pt x="18" y="0"/>
                    </a:moveTo>
                    <a:cubicBezTo>
                      <a:pt x="9" y="0"/>
                      <a:pt x="0" y="36"/>
                      <a:pt x="9" y="71"/>
                    </a:cubicBezTo>
                    <a:cubicBezTo>
                      <a:pt x="18" y="98"/>
                      <a:pt x="27" y="116"/>
                      <a:pt x="27" y="133"/>
                    </a:cubicBezTo>
                    <a:cubicBezTo>
                      <a:pt x="45" y="178"/>
                      <a:pt x="63" y="231"/>
                      <a:pt x="80" y="302"/>
                    </a:cubicBezTo>
                    <a:cubicBezTo>
                      <a:pt x="143" y="462"/>
                      <a:pt x="222" y="622"/>
                      <a:pt x="302" y="773"/>
                    </a:cubicBezTo>
                    <a:cubicBezTo>
                      <a:pt x="391" y="924"/>
                      <a:pt x="489" y="1066"/>
                      <a:pt x="604" y="1199"/>
                    </a:cubicBezTo>
                    <a:cubicBezTo>
                      <a:pt x="640" y="1252"/>
                      <a:pt x="684" y="1297"/>
                      <a:pt x="711" y="1324"/>
                    </a:cubicBezTo>
                    <a:lnTo>
                      <a:pt x="738" y="1350"/>
                    </a:lnTo>
                    <a:cubicBezTo>
                      <a:pt x="729" y="1359"/>
                      <a:pt x="729" y="1377"/>
                      <a:pt x="738" y="1386"/>
                    </a:cubicBezTo>
                    <a:lnTo>
                      <a:pt x="747" y="1395"/>
                    </a:lnTo>
                    <a:cubicBezTo>
                      <a:pt x="751" y="1399"/>
                      <a:pt x="758" y="1401"/>
                      <a:pt x="765" y="1401"/>
                    </a:cubicBezTo>
                    <a:cubicBezTo>
                      <a:pt x="773" y="1401"/>
                      <a:pt x="782" y="1399"/>
                      <a:pt x="791" y="1395"/>
                    </a:cubicBezTo>
                    <a:lnTo>
                      <a:pt x="791" y="1386"/>
                    </a:lnTo>
                    <a:cubicBezTo>
                      <a:pt x="809" y="1377"/>
                      <a:pt x="809" y="1359"/>
                      <a:pt x="791" y="1341"/>
                    </a:cubicBezTo>
                    <a:lnTo>
                      <a:pt x="782" y="1332"/>
                    </a:lnTo>
                    <a:lnTo>
                      <a:pt x="755" y="1332"/>
                    </a:lnTo>
                    <a:lnTo>
                      <a:pt x="729" y="1306"/>
                    </a:lnTo>
                    <a:cubicBezTo>
                      <a:pt x="702" y="1279"/>
                      <a:pt x="667" y="1235"/>
                      <a:pt x="622" y="1181"/>
                    </a:cubicBezTo>
                    <a:cubicBezTo>
                      <a:pt x="409" y="906"/>
                      <a:pt x="240" y="604"/>
                      <a:pt x="134" y="284"/>
                    </a:cubicBezTo>
                    <a:cubicBezTo>
                      <a:pt x="107" y="213"/>
                      <a:pt x="98" y="160"/>
                      <a:pt x="80" y="124"/>
                    </a:cubicBezTo>
                    <a:cubicBezTo>
                      <a:pt x="63" y="80"/>
                      <a:pt x="63" y="62"/>
                      <a:pt x="63" y="62"/>
                    </a:cubicBezTo>
                    <a:cubicBezTo>
                      <a:pt x="54" y="27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7" name="Google Shape;14057;p28"/>
              <p:cNvSpPr/>
              <p:nvPr/>
            </p:nvSpPr>
            <p:spPr>
              <a:xfrm>
                <a:off x="5169000" y="1659875"/>
                <a:ext cx="1177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27" extrusionOk="0">
                    <a:moveTo>
                      <a:pt x="445" y="0"/>
                    </a:moveTo>
                    <a:cubicBezTo>
                      <a:pt x="440" y="0"/>
                      <a:pt x="434" y="2"/>
                      <a:pt x="427" y="6"/>
                    </a:cubicBezTo>
                    <a:cubicBezTo>
                      <a:pt x="284" y="86"/>
                      <a:pt x="160" y="201"/>
                      <a:pt x="62" y="343"/>
                    </a:cubicBezTo>
                    <a:lnTo>
                      <a:pt x="54" y="361"/>
                    </a:lnTo>
                    <a:cubicBezTo>
                      <a:pt x="45" y="361"/>
                      <a:pt x="27" y="361"/>
                      <a:pt x="27" y="370"/>
                    </a:cubicBezTo>
                    <a:lnTo>
                      <a:pt x="18" y="379"/>
                    </a:lnTo>
                    <a:cubicBezTo>
                      <a:pt x="0" y="397"/>
                      <a:pt x="9" y="414"/>
                      <a:pt x="27" y="423"/>
                    </a:cubicBezTo>
                    <a:lnTo>
                      <a:pt x="36" y="423"/>
                    </a:lnTo>
                    <a:cubicBezTo>
                      <a:pt x="38" y="426"/>
                      <a:pt x="43" y="427"/>
                      <a:pt x="47" y="427"/>
                    </a:cubicBezTo>
                    <a:cubicBezTo>
                      <a:pt x="58" y="427"/>
                      <a:pt x="71" y="421"/>
                      <a:pt x="71" y="414"/>
                    </a:cubicBezTo>
                    <a:lnTo>
                      <a:pt x="71" y="406"/>
                    </a:lnTo>
                    <a:cubicBezTo>
                      <a:pt x="80" y="397"/>
                      <a:pt x="80" y="388"/>
                      <a:pt x="80" y="379"/>
                    </a:cubicBezTo>
                    <a:lnTo>
                      <a:pt x="89" y="361"/>
                    </a:lnTo>
                    <a:cubicBezTo>
                      <a:pt x="187" y="228"/>
                      <a:pt x="311" y="121"/>
                      <a:pt x="453" y="50"/>
                    </a:cubicBezTo>
                    <a:cubicBezTo>
                      <a:pt x="462" y="41"/>
                      <a:pt x="471" y="24"/>
                      <a:pt x="462" y="15"/>
                    </a:cubicBezTo>
                    <a:cubicBezTo>
                      <a:pt x="457" y="4"/>
                      <a:pt x="452" y="0"/>
                      <a:pt x="4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8" name="Google Shape;14058;p28"/>
              <p:cNvSpPr/>
              <p:nvPr/>
            </p:nvSpPr>
            <p:spPr>
              <a:xfrm>
                <a:off x="5186525" y="1645875"/>
                <a:ext cx="53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0" extrusionOk="0">
                    <a:moveTo>
                      <a:pt x="175" y="0"/>
                    </a:moveTo>
                    <a:cubicBezTo>
                      <a:pt x="165" y="0"/>
                      <a:pt x="157" y="5"/>
                      <a:pt x="152" y="15"/>
                    </a:cubicBezTo>
                    <a:lnTo>
                      <a:pt x="143" y="24"/>
                    </a:lnTo>
                    <a:cubicBezTo>
                      <a:pt x="134" y="33"/>
                      <a:pt x="134" y="51"/>
                      <a:pt x="143" y="60"/>
                    </a:cubicBezTo>
                    <a:lnTo>
                      <a:pt x="125" y="77"/>
                    </a:lnTo>
                    <a:cubicBezTo>
                      <a:pt x="54" y="184"/>
                      <a:pt x="10" y="308"/>
                      <a:pt x="1" y="442"/>
                    </a:cubicBezTo>
                    <a:cubicBezTo>
                      <a:pt x="1" y="450"/>
                      <a:pt x="19" y="459"/>
                      <a:pt x="28" y="459"/>
                    </a:cubicBezTo>
                    <a:cubicBezTo>
                      <a:pt x="45" y="459"/>
                      <a:pt x="54" y="450"/>
                      <a:pt x="54" y="442"/>
                    </a:cubicBezTo>
                    <a:cubicBezTo>
                      <a:pt x="54" y="317"/>
                      <a:pt x="90" y="193"/>
                      <a:pt x="152" y="86"/>
                    </a:cubicBezTo>
                    <a:lnTo>
                      <a:pt x="161" y="77"/>
                    </a:lnTo>
                    <a:cubicBezTo>
                      <a:pt x="170" y="77"/>
                      <a:pt x="187" y="77"/>
                      <a:pt x="196" y="68"/>
                    </a:cubicBezTo>
                    <a:lnTo>
                      <a:pt x="205" y="60"/>
                    </a:lnTo>
                    <a:cubicBezTo>
                      <a:pt x="214" y="42"/>
                      <a:pt x="214" y="24"/>
                      <a:pt x="205" y="15"/>
                    </a:cubicBezTo>
                    <a:lnTo>
                      <a:pt x="196" y="6"/>
                    </a:lnTo>
                    <a:cubicBezTo>
                      <a:pt x="189" y="3"/>
                      <a:pt x="182" y="0"/>
                      <a:pt x="1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9" name="Google Shape;14059;p28"/>
              <p:cNvSpPr/>
              <p:nvPr/>
            </p:nvSpPr>
            <p:spPr>
              <a:xfrm>
                <a:off x="5181875" y="1640100"/>
                <a:ext cx="467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614" extrusionOk="0">
                    <a:moveTo>
                      <a:pt x="48" y="1"/>
                    </a:moveTo>
                    <a:cubicBezTo>
                      <a:pt x="42" y="1"/>
                      <a:pt x="34" y="3"/>
                      <a:pt x="27" y="6"/>
                    </a:cubicBezTo>
                    <a:lnTo>
                      <a:pt x="18" y="6"/>
                    </a:lnTo>
                    <a:cubicBezTo>
                      <a:pt x="9" y="15"/>
                      <a:pt x="0" y="33"/>
                      <a:pt x="9" y="42"/>
                    </a:cubicBezTo>
                    <a:lnTo>
                      <a:pt x="9" y="60"/>
                    </a:lnTo>
                    <a:cubicBezTo>
                      <a:pt x="18" y="69"/>
                      <a:pt x="27" y="77"/>
                      <a:pt x="45" y="77"/>
                    </a:cubicBezTo>
                    <a:lnTo>
                      <a:pt x="54" y="86"/>
                    </a:lnTo>
                    <a:cubicBezTo>
                      <a:pt x="80" y="166"/>
                      <a:pt x="107" y="255"/>
                      <a:pt x="116" y="335"/>
                    </a:cubicBezTo>
                    <a:cubicBezTo>
                      <a:pt x="134" y="415"/>
                      <a:pt x="143" y="504"/>
                      <a:pt x="134" y="584"/>
                    </a:cubicBezTo>
                    <a:cubicBezTo>
                      <a:pt x="134" y="593"/>
                      <a:pt x="143" y="610"/>
                      <a:pt x="151" y="610"/>
                    </a:cubicBezTo>
                    <a:cubicBezTo>
                      <a:pt x="156" y="613"/>
                      <a:pt x="160" y="614"/>
                      <a:pt x="164" y="614"/>
                    </a:cubicBezTo>
                    <a:cubicBezTo>
                      <a:pt x="174" y="614"/>
                      <a:pt x="180" y="606"/>
                      <a:pt x="187" y="593"/>
                    </a:cubicBezTo>
                    <a:cubicBezTo>
                      <a:pt x="187" y="504"/>
                      <a:pt x="178" y="415"/>
                      <a:pt x="160" y="326"/>
                    </a:cubicBezTo>
                    <a:cubicBezTo>
                      <a:pt x="143" y="246"/>
                      <a:pt x="116" y="157"/>
                      <a:pt x="80" y="77"/>
                    </a:cubicBezTo>
                    <a:lnTo>
                      <a:pt x="71" y="60"/>
                    </a:lnTo>
                    <a:cubicBezTo>
                      <a:pt x="80" y="51"/>
                      <a:pt x="80" y="42"/>
                      <a:pt x="71" y="33"/>
                    </a:cubicBezTo>
                    <a:lnTo>
                      <a:pt x="71" y="15"/>
                    </a:lnTo>
                    <a:cubicBezTo>
                      <a:pt x="66" y="5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0" name="Google Shape;14060;p28"/>
              <p:cNvSpPr/>
              <p:nvPr/>
            </p:nvSpPr>
            <p:spPr>
              <a:xfrm>
                <a:off x="5174100" y="1658150"/>
                <a:ext cx="113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0" extrusionOk="0">
                    <a:moveTo>
                      <a:pt x="423" y="0"/>
                    </a:moveTo>
                    <a:cubicBezTo>
                      <a:pt x="419" y="0"/>
                      <a:pt x="414" y="1"/>
                      <a:pt x="409" y="4"/>
                    </a:cubicBezTo>
                    <a:cubicBezTo>
                      <a:pt x="347" y="57"/>
                      <a:pt x="276" y="119"/>
                      <a:pt x="223" y="181"/>
                    </a:cubicBezTo>
                    <a:cubicBezTo>
                      <a:pt x="160" y="244"/>
                      <a:pt x="107" y="315"/>
                      <a:pt x="63" y="386"/>
                    </a:cubicBezTo>
                    <a:lnTo>
                      <a:pt x="54" y="403"/>
                    </a:lnTo>
                    <a:cubicBezTo>
                      <a:pt x="36" y="403"/>
                      <a:pt x="27" y="403"/>
                      <a:pt x="18" y="421"/>
                    </a:cubicBezTo>
                    <a:lnTo>
                      <a:pt x="9" y="430"/>
                    </a:lnTo>
                    <a:cubicBezTo>
                      <a:pt x="1" y="439"/>
                      <a:pt x="9" y="466"/>
                      <a:pt x="27" y="466"/>
                    </a:cubicBezTo>
                    <a:lnTo>
                      <a:pt x="36" y="466"/>
                    </a:lnTo>
                    <a:cubicBezTo>
                      <a:pt x="41" y="468"/>
                      <a:pt x="46" y="469"/>
                      <a:pt x="51" y="469"/>
                    </a:cubicBezTo>
                    <a:cubicBezTo>
                      <a:pt x="63" y="469"/>
                      <a:pt x="72" y="463"/>
                      <a:pt x="72" y="457"/>
                    </a:cubicBezTo>
                    <a:lnTo>
                      <a:pt x="72" y="448"/>
                    </a:lnTo>
                    <a:cubicBezTo>
                      <a:pt x="80" y="439"/>
                      <a:pt x="80" y="430"/>
                      <a:pt x="80" y="412"/>
                    </a:cubicBezTo>
                    <a:lnTo>
                      <a:pt x="89" y="403"/>
                    </a:lnTo>
                    <a:cubicBezTo>
                      <a:pt x="134" y="332"/>
                      <a:pt x="196" y="270"/>
                      <a:pt x="258" y="208"/>
                    </a:cubicBezTo>
                    <a:cubicBezTo>
                      <a:pt x="311" y="155"/>
                      <a:pt x="382" y="93"/>
                      <a:pt x="445" y="48"/>
                    </a:cubicBezTo>
                    <a:cubicBezTo>
                      <a:pt x="454" y="39"/>
                      <a:pt x="454" y="22"/>
                      <a:pt x="445" y="13"/>
                    </a:cubicBezTo>
                    <a:cubicBezTo>
                      <a:pt x="438" y="6"/>
                      <a:pt x="432" y="0"/>
                      <a:pt x="4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1" name="Google Shape;14061;p28"/>
              <p:cNvSpPr/>
              <p:nvPr/>
            </p:nvSpPr>
            <p:spPr>
              <a:xfrm>
                <a:off x="5190750" y="1656900"/>
                <a:ext cx="12475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99" extrusionOk="0">
                    <a:moveTo>
                      <a:pt x="463" y="1"/>
                    </a:moveTo>
                    <a:cubicBezTo>
                      <a:pt x="445" y="1"/>
                      <a:pt x="436" y="9"/>
                      <a:pt x="427" y="18"/>
                    </a:cubicBezTo>
                    <a:lnTo>
                      <a:pt x="409" y="18"/>
                    </a:lnTo>
                    <a:cubicBezTo>
                      <a:pt x="368" y="12"/>
                      <a:pt x="324" y="9"/>
                      <a:pt x="280" y="9"/>
                    </a:cubicBezTo>
                    <a:cubicBezTo>
                      <a:pt x="192" y="9"/>
                      <a:pt x="101" y="21"/>
                      <a:pt x="18" y="45"/>
                    </a:cubicBezTo>
                    <a:cubicBezTo>
                      <a:pt x="1" y="45"/>
                      <a:pt x="1" y="63"/>
                      <a:pt x="1" y="80"/>
                    </a:cubicBezTo>
                    <a:cubicBezTo>
                      <a:pt x="10" y="89"/>
                      <a:pt x="18" y="98"/>
                      <a:pt x="27" y="98"/>
                    </a:cubicBezTo>
                    <a:cubicBezTo>
                      <a:pt x="131" y="61"/>
                      <a:pt x="241" y="43"/>
                      <a:pt x="346" y="43"/>
                    </a:cubicBezTo>
                    <a:cubicBezTo>
                      <a:pt x="368" y="43"/>
                      <a:pt x="389" y="43"/>
                      <a:pt x="409" y="45"/>
                    </a:cubicBezTo>
                    <a:lnTo>
                      <a:pt x="427" y="45"/>
                    </a:lnTo>
                    <a:cubicBezTo>
                      <a:pt x="427" y="63"/>
                      <a:pt x="436" y="72"/>
                      <a:pt x="454" y="72"/>
                    </a:cubicBezTo>
                    <a:lnTo>
                      <a:pt x="463" y="72"/>
                    </a:lnTo>
                    <a:cubicBezTo>
                      <a:pt x="480" y="72"/>
                      <a:pt x="498" y="63"/>
                      <a:pt x="498" y="45"/>
                    </a:cubicBezTo>
                    <a:lnTo>
                      <a:pt x="498" y="36"/>
                    </a:lnTo>
                    <a:cubicBezTo>
                      <a:pt x="498" y="18"/>
                      <a:pt x="489" y="9"/>
                      <a:pt x="47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2" name="Google Shape;14062;p28"/>
              <p:cNvSpPr/>
              <p:nvPr/>
            </p:nvSpPr>
            <p:spPr>
              <a:xfrm>
                <a:off x="5188100" y="1659250"/>
                <a:ext cx="535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60" extrusionOk="0">
                    <a:moveTo>
                      <a:pt x="36" y="1"/>
                    </a:moveTo>
                    <a:cubicBezTo>
                      <a:pt x="30" y="1"/>
                      <a:pt x="22" y="7"/>
                      <a:pt x="9" y="13"/>
                    </a:cubicBezTo>
                    <a:cubicBezTo>
                      <a:pt x="0" y="22"/>
                      <a:pt x="0" y="40"/>
                      <a:pt x="0" y="40"/>
                    </a:cubicBezTo>
                    <a:cubicBezTo>
                      <a:pt x="71" y="102"/>
                      <a:pt x="116" y="182"/>
                      <a:pt x="151" y="271"/>
                    </a:cubicBezTo>
                    <a:lnTo>
                      <a:pt x="151" y="288"/>
                    </a:lnTo>
                    <a:cubicBezTo>
                      <a:pt x="142" y="297"/>
                      <a:pt x="133" y="306"/>
                      <a:pt x="133" y="324"/>
                    </a:cubicBezTo>
                    <a:lnTo>
                      <a:pt x="133" y="333"/>
                    </a:lnTo>
                    <a:cubicBezTo>
                      <a:pt x="142" y="351"/>
                      <a:pt x="160" y="359"/>
                      <a:pt x="169" y="359"/>
                    </a:cubicBezTo>
                    <a:lnTo>
                      <a:pt x="187" y="359"/>
                    </a:lnTo>
                    <a:cubicBezTo>
                      <a:pt x="195" y="351"/>
                      <a:pt x="213" y="333"/>
                      <a:pt x="204" y="315"/>
                    </a:cubicBezTo>
                    <a:lnTo>
                      <a:pt x="204" y="306"/>
                    </a:lnTo>
                    <a:cubicBezTo>
                      <a:pt x="204" y="288"/>
                      <a:pt x="187" y="280"/>
                      <a:pt x="178" y="280"/>
                    </a:cubicBezTo>
                    <a:lnTo>
                      <a:pt x="178" y="262"/>
                    </a:lnTo>
                    <a:cubicBezTo>
                      <a:pt x="151" y="164"/>
                      <a:pt x="107" y="75"/>
                      <a:pt x="45" y="4"/>
                    </a:cubicBezTo>
                    <a:cubicBezTo>
                      <a:pt x="42" y="2"/>
                      <a:pt x="39" y="1"/>
                      <a:pt x="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3" name="Google Shape;14063;p28"/>
              <p:cNvSpPr/>
              <p:nvPr/>
            </p:nvSpPr>
            <p:spPr>
              <a:xfrm>
                <a:off x="5186325" y="1662450"/>
                <a:ext cx="188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737" extrusionOk="0">
                    <a:moveTo>
                      <a:pt x="18" y="1"/>
                    </a:moveTo>
                    <a:cubicBezTo>
                      <a:pt x="9" y="1"/>
                      <a:pt x="0" y="36"/>
                      <a:pt x="9" y="80"/>
                    </a:cubicBezTo>
                    <a:cubicBezTo>
                      <a:pt x="9" y="80"/>
                      <a:pt x="9" y="107"/>
                      <a:pt x="27" y="160"/>
                    </a:cubicBezTo>
                    <a:cubicBezTo>
                      <a:pt x="36" y="205"/>
                      <a:pt x="44" y="276"/>
                      <a:pt x="71" y="356"/>
                    </a:cubicBezTo>
                    <a:cubicBezTo>
                      <a:pt x="178" y="747"/>
                      <a:pt x="338" y="1129"/>
                      <a:pt x="551" y="1475"/>
                    </a:cubicBezTo>
                    <a:cubicBezTo>
                      <a:pt x="595" y="1546"/>
                      <a:pt x="640" y="1608"/>
                      <a:pt x="666" y="1644"/>
                    </a:cubicBezTo>
                    <a:lnTo>
                      <a:pt x="684" y="1679"/>
                    </a:lnTo>
                    <a:cubicBezTo>
                      <a:pt x="675" y="1688"/>
                      <a:pt x="675" y="1697"/>
                      <a:pt x="684" y="1715"/>
                    </a:cubicBezTo>
                    <a:lnTo>
                      <a:pt x="693" y="1724"/>
                    </a:lnTo>
                    <a:cubicBezTo>
                      <a:pt x="699" y="1730"/>
                      <a:pt x="710" y="1736"/>
                      <a:pt x="722" y="1736"/>
                    </a:cubicBezTo>
                    <a:cubicBezTo>
                      <a:pt x="727" y="1736"/>
                      <a:pt x="732" y="1735"/>
                      <a:pt x="737" y="1732"/>
                    </a:cubicBezTo>
                    <a:lnTo>
                      <a:pt x="746" y="1724"/>
                    </a:lnTo>
                    <a:cubicBezTo>
                      <a:pt x="755" y="1715"/>
                      <a:pt x="755" y="1697"/>
                      <a:pt x="746" y="1679"/>
                    </a:cubicBezTo>
                    <a:lnTo>
                      <a:pt x="737" y="1670"/>
                    </a:lnTo>
                    <a:cubicBezTo>
                      <a:pt x="728" y="1661"/>
                      <a:pt x="719" y="1661"/>
                      <a:pt x="711" y="1661"/>
                    </a:cubicBezTo>
                    <a:lnTo>
                      <a:pt x="693" y="1635"/>
                    </a:lnTo>
                    <a:cubicBezTo>
                      <a:pt x="657" y="1590"/>
                      <a:pt x="622" y="1537"/>
                      <a:pt x="577" y="1466"/>
                    </a:cubicBezTo>
                    <a:cubicBezTo>
                      <a:pt x="533" y="1395"/>
                      <a:pt x="489" y="1306"/>
                      <a:pt x="444" y="1217"/>
                    </a:cubicBezTo>
                    <a:cubicBezTo>
                      <a:pt x="400" y="1120"/>
                      <a:pt x="346" y="1022"/>
                      <a:pt x="311" y="915"/>
                    </a:cubicBezTo>
                    <a:cubicBezTo>
                      <a:pt x="231" y="729"/>
                      <a:pt x="169" y="542"/>
                      <a:pt x="116" y="347"/>
                    </a:cubicBezTo>
                    <a:cubicBezTo>
                      <a:pt x="98" y="258"/>
                      <a:pt x="89" y="196"/>
                      <a:pt x="71" y="152"/>
                    </a:cubicBezTo>
                    <a:cubicBezTo>
                      <a:pt x="53" y="107"/>
                      <a:pt x="53" y="72"/>
                      <a:pt x="53" y="72"/>
                    </a:cubicBezTo>
                    <a:cubicBezTo>
                      <a:pt x="53" y="36"/>
                      <a:pt x="27" y="1"/>
                      <a:pt x="1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4" name="Google Shape;14064;p28"/>
              <p:cNvSpPr/>
              <p:nvPr/>
            </p:nvSpPr>
            <p:spPr>
              <a:xfrm>
                <a:off x="5152350" y="1656875"/>
                <a:ext cx="30650" cy="301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205" extrusionOk="0">
                    <a:moveTo>
                      <a:pt x="1205" y="1"/>
                    </a:moveTo>
                    <a:cubicBezTo>
                      <a:pt x="1190" y="1"/>
                      <a:pt x="1168" y="8"/>
                      <a:pt x="1146" y="19"/>
                    </a:cubicBezTo>
                    <a:cubicBezTo>
                      <a:pt x="1146" y="19"/>
                      <a:pt x="1119" y="28"/>
                      <a:pt x="1084" y="46"/>
                    </a:cubicBezTo>
                    <a:lnTo>
                      <a:pt x="1013" y="81"/>
                    </a:lnTo>
                    <a:lnTo>
                      <a:pt x="924" y="135"/>
                    </a:lnTo>
                    <a:cubicBezTo>
                      <a:pt x="675" y="295"/>
                      <a:pt x="462" y="490"/>
                      <a:pt x="293" y="721"/>
                    </a:cubicBezTo>
                    <a:cubicBezTo>
                      <a:pt x="240" y="792"/>
                      <a:pt x="187" y="863"/>
                      <a:pt x="142" y="943"/>
                    </a:cubicBezTo>
                    <a:cubicBezTo>
                      <a:pt x="107" y="1005"/>
                      <a:pt x="80" y="1058"/>
                      <a:pt x="62" y="1103"/>
                    </a:cubicBezTo>
                    <a:lnTo>
                      <a:pt x="45" y="1138"/>
                    </a:lnTo>
                    <a:cubicBezTo>
                      <a:pt x="27" y="1138"/>
                      <a:pt x="18" y="1138"/>
                      <a:pt x="9" y="1156"/>
                    </a:cubicBezTo>
                    <a:lnTo>
                      <a:pt x="9" y="1165"/>
                    </a:lnTo>
                    <a:cubicBezTo>
                      <a:pt x="0" y="1174"/>
                      <a:pt x="9" y="1201"/>
                      <a:pt x="18" y="1201"/>
                    </a:cubicBezTo>
                    <a:lnTo>
                      <a:pt x="27" y="1201"/>
                    </a:lnTo>
                    <a:cubicBezTo>
                      <a:pt x="32" y="1203"/>
                      <a:pt x="36" y="1204"/>
                      <a:pt x="41" y="1204"/>
                    </a:cubicBezTo>
                    <a:cubicBezTo>
                      <a:pt x="53" y="1204"/>
                      <a:pt x="65" y="1196"/>
                      <a:pt x="71" y="1183"/>
                    </a:cubicBezTo>
                    <a:lnTo>
                      <a:pt x="71" y="1174"/>
                    </a:lnTo>
                    <a:cubicBezTo>
                      <a:pt x="80" y="1165"/>
                      <a:pt x="71" y="1147"/>
                      <a:pt x="71" y="1138"/>
                    </a:cubicBezTo>
                    <a:lnTo>
                      <a:pt x="80" y="1112"/>
                    </a:lnTo>
                    <a:cubicBezTo>
                      <a:pt x="107" y="1067"/>
                      <a:pt x="133" y="1014"/>
                      <a:pt x="169" y="952"/>
                    </a:cubicBezTo>
                    <a:cubicBezTo>
                      <a:pt x="213" y="872"/>
                      <a:pt x="267" y="801"/>
                      <a:pt x="320" y="739"/>
                    </a:cubicBezTo>
                    <a:cubicBezTo>
                      <a:pt x="489" y="517"/>
                      <a:pt x="702" y="321"/>
                      <a:pt x="942" y="179"/>
                    </a:cubicBezTo>
                    <a:lnTo>
                      <a:pt x="1030" y="126"/>
                    </a:lnTo>
                    <a:lnTo>
                      <a:pt x="1101" y="90"/>
                    </a:lnTo>
                    <a:cubicBezTo>
                      <a:pt x="1119" y="81"/>
                      <a:pt x="1146" y="73"/>
                      <a:pt x="1164" y="64"/>
                    </a:cubicBezTo>
                    <a:cubicBezTo>
                      <a:pt x="1199" y="46"/>
                      <a:pt x="1226" y="19"/>
                      <a:pt x="1226" y="10"/>
                    </a:cubicBezTo>
                    <a:cubicBezTo>
                      <a:pt x="1222" y="4"/>
                      <a:pt x="1215" y="1"/>
                      <a:pt x="1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4085955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4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1" name="Google Shape;14331;p3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4332" name="Google Shape;14332;p30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4333" name="Google Shape;14333;p30"/>
          <p:cNvSpPr txBox="1">
            <a:spLocks noGrp="1"/>
          </p:cNvSpPr>
          <p:nvPr>
            <p:ph type="subTitle" idx="1"/>
          </p:nvPr>
        </p:nvSpPr>
        <p:spPr>
          <a:xfrm>
            <a:off x="1816200" y="4018975"/>
            <a:ext cx="55116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34" name="Google Shape;14334;p30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8013824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4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" name="Google Shape;14336;p3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4337" name="Google Shape;14337;p31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4338" name="Google Shape;14338;p31"/>
          <p:cNvSpPr txBox="1">
            <a:spLocks noGrp="1"/>
          </p:cNvSpPr>
          <p:nvPr>
            <p:ph type="subTitle" idx="1"/>
          </p:nvPr>
        </p:nvSpPr>
        <p:spPr>
          <a:xfrm>
            <a:off x="1816200" y="4018975"/>
            <a:ext cx="55116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39" name="Google Shape;14339;p31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340" name="Google Shape;14340;p31"/>
          <p:cNvGrpSpPr/>
          <p:nvPr/>
        </p:nvGrpSpPr>
        <p:grpSpPr>
          <a:xfrm>
            <a:off x="5876029" y="1235664"/>
            <a:ext cx="4700908" cy="2992296"/>
            <a:chOff x="5892216" y="1235664"/>
            <a:chExt cx="4700908" cy="2992296"/>
          </a:xfrm>
        </p:grpSpPr>
        <p:grpSp>
          <p:nvGrpSpPr>
            <p:cNvPr id="14341" name="Google Shape;14341;p31"/>
            <p:cNvGrpSpPr/>
            <p:nvPr/>
          </p:nvGrpSpPr>
          <p:grpSpPr>
            <a:xfrm>
              <a:off x="5892216" y="1235664"/>
              <a:ext cx="4700908" cy="2992296"/>
              <a:chOff x="5335191" y="925639"/>
              <a:chExt cx="4700908" cy="2992296"/>
            </a:xfrm>
          </p:grpSpPr>
          <p:sp>
            <p:nvSpPr>
              <p:cNvPr id="14342" name="Google Shape;14342;p31"/>
              <p:cNvSpPr/>
              <p:nvPr/>
            </p:nvSpPr>
            <p:spPr>
              <a:xfrm rot="1274250">
                <a:off x="7091839" y="1447954"/>
                <a:ext cx="10923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93" h="76" extrusionOk="0">
                    <a:moveTo>
                      <a:pt x="41" y="1"/>
                    </a:moveTo>
                    <a:cubicBezTo>
                      <a:pt x="33" y="1"/>
                      <a:pt x="25" y="3"/>
                      <a:pt x="18" y="9"/>
                    </a:cubicBezTo>
                    <a:cubicBezTo>
                      <a:pt x="0" y="27"/>
                      <a:pt x="0" y="44"/>
                      <a:pt x="18" y="62"/>
                    </a:cubicBezTo>
                    <a:cubicBezTo>
                      <a:pt x="27" y="71"/>
                      <a:pt x="36" y="76"/>
                      <a:pt x="45" y="76"/>
                    </a:cubicBezTo>
                    <a:cubicBezTo>
                      <a:pt x="53" y="76"/>
                      <a:pt x="62" y="71"/>
                      <a:pt x="71" y="62"/>
                    </a:cubicBezTo>
                    <a:cubicBezTo>
                      <a:pt x="92" y="34"/>
                      <a:pt x="69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343" name="Google Shape;14343;p31"/>
              <p:cNvGrpSpPr/>
              <p:nvPr/>
            </p:nvGrpSpPr>
            <p:grpSpPr>
              <a:xfrm rot="9139371">
                <a:off x="5958155" y="979789"/>
                <a:ext cx="291172" cy="235498"/>
                <a:chOff x="8022729" y="2788780"/>
                <a:chExt cx="291165" cy="235492"/>
              </a:xfrm>
            </p:grpSpPr>
            <p:sp>
              <p:nvSpPr>
                <p:cNvPr id="14344" name="Google Shape;14344;p31"/>
                <p:cNvSpPr/>
                <p:nvPr/>
              </p:nvSpPr>
              <p:spPr>
                <a:xfrm>
                  <a:off x="8084275" y="2843043"/>
                  <a:ext cx="153510" cy="181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1543" extrusionOk="0">
                      <a:moveTo>
                        <a:pt x="1093" y="0"/>
                      </a:moveTo>
                      <a:lnTo>
                        <a:pt x="1093" y="0"/>
                      </a:lnTo>
                      <a:cubicBezTo>
                        <a:pt x="587" y="53"/>
                        <a:pt x="160" y="426"/>
                        <a:pt x="36" y="924"/>
                      </a:cubicBezTo>
                      <a:cubicBezTo>
                        <a:pt x="0" y="1057"/>
                        <a:pt x="18" y="1190"/>
                        <a:pt x="80" y="1315"/>
                      </a:cubicBezTo>
                      <a:cubicBezTo>
                        <a:pt x="127" y="1390"/>
                        <a:pt x="207" y="1431"/>
                        <a:pt x="292" y="1431"/>
                      </a:cubicBezTo>
                      <a:cubicBezTo>
                        <a:pt x="337" y="1431"/>
                        <a:pt x="383" y="1419"/>
                        <a:pt x="427" y="1395"/>
                      </a:cubicBezTo>
                      <a:cubicBezTo>
                        <a:pt x="453" y="1368"/>
                        <a:pt x="480" y="1341"/>
                        <a:pt x="516" y="1341"/>
                      </a:cubicBezTo>
                      <a:cubicBezTo>
                        <a:pt x="569" y="1341"/>
                        <a:pt x="595" y="1421"/>
                        <a:pt x="622" y="1466"/>
                      </a:cubicBezTo>
                      <a:cubicBezTo>
                        <a:pt x="668" y="1517"/>
                        <a:pt x="728" y="1543"/>
                        <a:pt x="789" y="1543"/>
                      </a:cubicBezTo>
                      <a:cubicBezTo>
                        <a:pt x="823" y="1543"/>
                        <a:pt x="857" y="1535"/>
                        <a:pt x="889" y="1519"/>
                      </a:cubicBezTo>
                      <a:cubicBezTo>
                        <a:pt x="977" y="1466"/>
                        <a:pt x="1048" y="1386"/>
                        <a:pt x="1084" y="1297"/>
                      </a:cubicBezTo>
                      <a:cubicBezTo>
                        <a:pt x="1279" y="906"/>
                        <a:pt x="1306" y="444"/>
                        <a:pt x="1146" y="36"/>
                      </a:cubicBezTo>
                      <a:lnTo>
                        <a:pt x="995" y="27"/>
                      </a:lnTo>
                      <a:lnTo>
                        <a:pt x="10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5" name="Google Shape;14345;p31"/>
                <p:cNvSpPr/>
                <p:nvPr/>
              </p:nvSpPr>
              <p:spPr>
                <a:xfrm>
                  <a:off x="8022729" y="2821197"/>
                  <a:ext cx="227271" cy="127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5" h="1086" extrusionOk="0">
                      <a:moveTo>
                        <a:pt x="1138" y="1"/>
                      </a:moveTo>
                      <a:cubicBezTo>
                        <a:pt x="1001" y="1"/>
                        <a:pt x="867" y="20"/>
                        <a:pt x="773" y="53"/>
                      </a:cubicBezTo>
                      <a:cubicBezTo>
                        <a:pt x="480" y="151"/>
                        <a:pt x="0" y="470"/>
                        <a:pt x="18" y="568"/>
                      </a:cubicBezTo>
                      <a:cubicBezTo>
                        <a:pt x="54" y="692"/>
                        <a:pt x="196" y="630"/>
                        <a:pt x="222" y="675"/>
                      </a:cubicBezTo>
                      <a:cubicBezTo>
                        <a:pt x="240" y="719"/>
                        <a:pt x="249" y="772"/>
                        <a:pt x="240" y="826"/>
                      </a:cubicBezTo>
                      <a:cubicBezTo>
                        <a:pt x="222" y="870"/>
                        <a:pt x="231" y="923"/>
                        <a:pt x="249" y="968"/>
                      </a:cubicBezTo>
                      <a:cubicBezTo>
                        <a:pt x="290" y="1041"/>
                        <a:pt x="368" y="1084"/>
                        <a:pt x="449" y="1084"/>
                      </a:cubicBezTo>
                      <a:cubicBezTo>
                        <a:pt x="456" y="1084"/>
                        <a:pt x="464" y="1084"/>
                        <a:pt x="471" y="1083"/>
                      </a:cubicBezTo>
                      <a:cubicBezTo>
                        <a:pt x="498" y="1085"/>
                        <a:pt x="525" y="1086"/>
                        <a:pt x="552" y="1086"/>
                      </a:cubicBezTo>
                      <a:cubicBezTo>
                        <a:pt x="966" y="1086"/>
                        <a:pt x="1358" y="893"/>
                        <a:pt x="1608" y="568"/>
                      </a:cubicBezTo>
                      <a:cubicBezTo>
                        <a:pt x="1935" y="150"/>
                        <a:pt x="1521" y="1"/>
                        <a:pt x="113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6" name="Google Shape;14346;p31"/>
                <p:cNvSpPr/>
                <p:nvPr/>
              </p:nvSpPr>
              <p:spPr>
                <a:xfrm>
                  <a:off x="8178119" y="2841986"/>
                  <a:ext cx="135775" cy="172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1466" extrusionOk="0">
                      <a:moveTo>
                        <a:pt x="339" y="0"/>
                      </a:moveTo>
                      <a:cubicBezTo>
                        <a:pt x="175" y="0"/>
                        <a:pt x="80" y="251"/>
                        <a:pt x="63" y="382"/>
                      </a:cubicBezTo>
                      <a:cubicBezTo>
                        <a:pt x="1" y="729"/>
                        <a:pt x="98" y="1084"/>
                        <a:pt x="329" y="1341"/>
                      </a:cubicBezTo>
                      <a:cubicBezTo>
                        <a:pt x="392" y="1421"/>
                        <a:pt x="480" y="1466"/>
                        <a:pt x="578" y="1466"/>
                      </a:cubicBezTo>
                      <a:cubicBezTo>
                        <a:pt x="685" y="1448"/>
                        <a:pt x="747" y="1341"/>
                        <a:pt x="800" y="1244"/>
                      </a:cubicBezTo>
                      <a:cubicBezTo>
                        <a:pt x="811" y="1310"/>
                        <a:pt x="874" y="1346"/>
                        <a:pt x="939" y="1346"/>
                      </a:cubicBezTo>
                      <a:cubicBezTo>
                        <a:pt x="979" y="1346"/>
                        <a:pt x="1019" y="1333"/>
                        <a:pt x="1049" y="1306"/>
                      </a:cubicBezTo>
                      <a:cubicBezTo>
                        <a:pt x="1120" y="1226"/>
                        <a:pt x="1155" y="1119"/>
                        <a:pt x="1138" y="1022"/>
                      </a:cubicBezTo>
                      <a:cubicBezTo>
                        <a:pt x="1102" y="791"/>
                        <a:pt x="1004" y="569"/>
                        <a:pt x="836" y="409"/>
                      </a:cubicBezTo>
                      <a:cubicBezTo>
                        <a:pt x="747" y="302"/>
                        <a:pt x="498" y="18"/>
                        <a:pt x="347" y="0"/>
                      </a:cubicBezTo>
                      <a:cubicBezTo>
                        <a:pt x="344" y="0"/>
                        <a:pt x="341" y="0"/>
                        <a:pt x="33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7" name="Google Shape;14347;p31"/>
                <p:cNvSpPr/>
                <p:nvPr/>
              </p:nvSpPr>
              <p:spPr>
                <a:xfrm>
                  <a:off x="8195855" y="2795005"/>
                  <a:ext cx="65891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30" extrusionOk="0">
                      <a:moveTo>
                        <a:pt x="258" y="1"/>
                      </a:moveTo>
                      <a:cubicBezTo>
                        <a:pt x="178" y="1"/>
                        <a:pt x="107" y="36"/>
                        <a:pt x="54" y="89"/>
                      </a:cubicBezTo>
                      <a:cubicBezTo>
                        <a:pt x="19" y="134"/>
                        <a:pt x="1" y="205"/>
                        <a:pt x="10" y="258"/>
                      </a:cubicBezTo>
                      <a:cubicBezTo>
                        <a:pt x="36" y="311"/>
                        <a:pt x="72" y="347"/>
                        <a:pt x="116" y="374"/>
                      </a:cubicBezTo>
                      <a:cubicBezTo>
                        <a:pt x="196" y="436"/>
                        <a:pt x="294" y="480"/>
                        <a:pt x="392" y="516"/>
                      </a:cubicBezTo>
                      <a:cubicBezTo>
                        <a:pt x="416" y="525"/>
                        <a:pt x="438" y="529"/>
                        <a:pt x="457" y="529"/>
                      </a:cubicBezTo>
                      <a:cubicBezTo>
                        <a:pt x="513" y="529"/>
                        <a:pt x="545" y="491"/>
                        <a:pt x="551" y="418"/>
                      </a:cubicBezTo>
                      <a:cubicBezTo>
                        <a:pt x="560" y="338"/>
                        <a:pt x="551" y="258"/>
                        <a:pt x="516" y="187"/>
                      </a:cubicBezTo>
                      <a:cubicBezTo>
                        <a:pt x="471" y="81"/>
                        <a:pt x="374" y="9"/>
                        <a:pt x="25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8" name="Google Shape;14348;p31"/>
                <p:cNvSpPr/>
                <p:nvPr/>
              </p:nvSpPr>
              <p:spPr>
                <a:xfrm>
                  <a:off x="8219932" y="2837758"/>
                  <a:ext cx="67888" cy="33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" h="281" extrusionOk="0">
                      <a:moveTo>
                        <a:pt x="148" y="0"/>
                      </a:moveTo>
                      <a:cubicBezTo>
                        <a:pt x="127" y="0"/>
                        <a:pt x="107" y="6"/>
                        <a:pt x="89" y="19"/>
                      </a:cubicBezTo>
                      <a:cubicBezTo>
                        <a:pt x="0" y="81"/>
                        <a:pt x="107" y="196"/>
                        <a:pt x="169" y="241"/>
                      </a:cubicBezTo>
                      <a:cubicBezTo>
                        <a:pt x="215" y="266"/>
                        <a:pt x="271" y="280"/>
                        <a:pt x="325" y="280"/>
                      </a:cubicBezTo>
                      <a:cubicBezTo>
                        <a:pt x="364" y="280"/>
                        <a:pt x="402" y="273"/>
                        <a:pt x="435" y="258"/>
                      </a:cubicBezTo>
                      <a:cubicBezTo>
                        <a:pt x="524" y="223"/>
                        <a:pt x="577" y="116"/>
                        <a:pt x="551" y="27"/>
                      </a:cubicBezTo>
                      <a:lnTo>
                        <a:pt x="551" y="27"/>
                      </a:lnTo>
                      <a:cubicBezTo>
                        <a:pt x="523" y="70"/>
                        <a:pt x="478" y="95"/>
                        <a:pt x="430" y="95"/>
                      </a:cubicBezTo>
                      <a:cubicBezTo>
                        <a:pt x="417" y="95"/>
                        <a:pt x="404" y="93"/>
                        <a:pt x="391" y="90"/>
                      </a:cubicBezTo>
                      <a:cubicBezTo>
                        <a:pt x="321" y="76"/>
                        <a:pt x="228" y="0"/>
                        <a:pt x="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9" name="Google Shape;14349;p31"/>
                <p:cNvSpPr/>
                <p:nvPr/>
              </p:nvSpPr>
              <p:spPr>
                <a:xfrm>
                  <a:off x="8168723" y="2788780"/>
                  <a:ext cx="63777" cy="60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" h="517" extrusionOk="0">
                      <a:moveTo>
                        <a:pt x="99" y="0"/>
                      </a:moveTo>
                      <a:lnTo>
                        <a:pt x="99" y="0"/>
                      </a:lnTo>
                      <a:cubicBezTo>
                        <a:pt x="1" y="187"/>
                        <a:pt x="81" y="409"/>
                        <a:pt x="276" y="489"/>
                      </a:cubicBezTo>
                      <a:cubicBezTo>
                        <a:pt x="304" y="503"/>
                        <a:pt x="346" y="517"/>
                        <a:pt x="388" y="517"/>
                      </a:cubicBezTo>
                      <a:cubicBezTo>
                        <a:pt x="426" y="517"/>
                        <a:pt x="464" y="505"/>
                        <a:pt x="489" y="471"/>
                      </a:cubicBezTo>
                      <a:cubicBezTo>
                        <a:pt x="543" y="400"/>
                        <a:pt x="445" y="320"/>
                        <a:pt x="392" y="276"/>
                      </a:cubicBezTo>
                      <a:cubicBezTo>
                        <a:pt x="338" y="240"/>
                        <a:pt x="276" y="205"/>
                        <a:pt x="214" y="169"/>
                      </a:cubicBezTo>
                      <a:cubicBezTo>
                        <a:pt x="152" y="125"/>
                        <a:pt x="116" y="71"/>
                        <a:pt x="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50" name="Google Shape;14350;p31"/>
                <p:cNvSpPr/>
                <p:nvPr/>
              </p:nvSpPr>
              <p:spPr>
                <a:xfrm>
                  <a:off x="8204194" y="2799233"/>
                  <a:ext cx="47098" cy="4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424" extrusionOk="0">
                      <a:moveTo>
                        <a:pt x="356" y="0"/>
                      </a:moveTo>
                      <a:cubicBezTo>
                        <a:pt x="356" y="36"/>
                        <a:pt x="329" y="71"/>
                        <a:pt x="294" y="80"/>
                      </a:cubicBezTo>
                      <a:cubicBezTo>
                        <a:pt x="258" y="89"/>
                        <a:pt x="223" y="89"/>
                        <a:pt x="178" y="89"/>
                      </a:cubicBezTo>
                      <a:cubicBezTo>
                        <a:pt x="81" y="89"/>
                        <a:pt x="1" y="187"/>
                        <a:pt x="27" y="284"/>
                      </a:cubicBezTo>
                      <a:cubicBezTo>
                        <a:pt x="57" y="367"/>
                        <a:pt x="138" y="424"/>
                        <a:pt x="226" y="424"/>
                      </a:cubicBezTo>
                      <a:cubicBezTo>
                        <a:pt x="243" y="424"/>
                        <a:pt x="259" y="422"/>
                        <a:pt x="276" y="418"/>
                      </a:cubicBezTo>
                      <a:cubicBezTo>
                        <a:pt x="347" y="382"/>
                        <a:pt x="392" y="311"/>
                        <a:pt x="400" y="231"/>
                      </a:cubicBezTo>
                      <a:cubicBezTo>
                        <a:pt x="400" y="151"/>
                        <a:pt x="383" y="71"/>
                        <a:pt x="35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51" name="Google Shape;14351;p31"/>
                <p:cNvSpPr/>
                <p:nvPr/>
              </p:nvSpPr>
              <p:spPr>
                <a:xfrm>
                  <a:off x="8066539" y="2856316"/>
                  <a:ext cx="112754" cy="34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296" extrusionOk="0">
                      <a:moveTo>
                        <a:pt x="692" y="1"/>
                      </a:moveTo>
                      <a:cubicBezTo>
                        <a:pt x="434" y="1"/>
                        <a:pt x="185" y="104"/>
                        <a:pt x="0" y="296"/>
                      </a:cubicBezTo>
                      <a:cubicBezTo>
                        <a:pt x="252" y="123"/>
                        <a:pt x="545" y="34"/>
                        <a:pt x="842" y="34"/>
                      </a:cubicBezTo>
                      <a:cubicBezTo>
                        <a:pt x="881" y="34"/>
                        <a:pt x="921" y="35"/>
                        <a:pt x="960" y="38"/>
                      </a:cubicBezTo>
                      <a:cubicBezTo>
                        <a:pt x="871" y="13"/>
                        <a:pt x="781" y="1"/>
                        <a:pt x="692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352" name="Google Shape;14352;p31"/>
              <p:cNvSpPr/>
              <p:nvPr/>
            </p:nvSpPr>
            <p:spPr>
              <a:xfrm rot="1274250">
                <a:off x="5428697" y="1784103"/>
                <a:ext cx="4513896" cy="1362555"/>
              </a:xfrm>
              <a:custGeom>
                <a:avLst/>
                <a:gdLst/>
                <a:ahLst/>
                <a:cxnLst/>
                <a:rect l="l" t="t" r="r" b="b"/>
                <a:pathLst>
                  <a:path w="38432" h="11601" extrusionOk="0">
                    <a:moveTo>
                      <a:pt x="54" y="1"/>
                    </a:moveTo>
                    <a:lnTo>
                      <a:pt x="1" y="143"/>
                    </a:lnTo>
                    <a:cubicBezTo>
                      <a:pt x="2328" y="1235"/>
                      <a:pt x="4495" y="2648"/>
                      <a:pt x="6440" y="4335"/>
                    </a:cubicBezTo>
                    <a:cubicBezTo>
                      <a:pt x="6289" y="4326"/>
                      <a:pt x="6129" y="4326"/>
                      <a:pt x="5978" y="4308"/>
                    </a:cubicBezTo>
                    <a:cubicBezTo>
                      <a:pt x="5179" y="4255"/>
                      <a:pt x="4380" y="4113"/>
                      <a:pt x="3607" y="3882"/>
                    </a:cubicBezTo>
                    <a:cubicBezTo>
                      <a:pt x="2834" y="3660"/>
                      <a:pt x="2088" y="3323"/>
                      <a:pt x="1404" y="2896"/>
                    </a:cubicBezTo>
                    <a:lnTo>
                      <a:pt x="1315" y="3021"/>
                    </a:lnTo>
                    <a:cubicBezTo>
                      <a:pt x="1999" y="3491"/>
                      <a:pt x="2745" y="3864"/>
                      <a:pt x="3527" y="4131"/>
                    </a:cubicBezTo>
                    <a:cubicBezTo>
                      <a:pt x="4308" y="4406"/>
                      <a:pt x="5117" y="4593"/>
                      <a:pt x="5943" y="4690"/>
                    </a:cubicBezTo>
                    <a:cubicBezTo>
                      <a:pt x="6271" y="4726"/>
                      <a:pt x="6591" y="4753"/>
                      <a:pt x="6920" y="4770"/>
                    </a:cubicBezTo>
                    <a:cubicBezTo>
                      <a:pt x="7280" y="4787"/>
                      <a:pt x="7640" y="4796"/>
                      <a:pt x="8000" y="4796"/>
                    </a:cubicBezTo>
                    <a:cubicBezTo>
                      <a:pt x="8963" y="4796"/>
                      <a:pt x="9924" y="4736"/>
                      <a:pt x="10881" y="4619"/>
                    </a:cubicBezTo>
                    <a:cubicBezTo>
                      <a:pt x="12524" y="4433"/>
                      <a:pt x="14132" y="4131"/>
                      <a:pt x="15739" y="3927"/>
                    </a:cubicBezTo>
                    <a:cubicBezTo>
                      <a:pt x="16547" y="3829"/>
                      <a:pt x="17347" y="3749"/>
                      <a:pt x="18146" y="3705"/>
                    </a:cubicBezTo>
                    <a:cubicBezTo>
                      <a:pt x="18440" y="3691"/>
                      <a:pt x="18736" y="3684"/>
                      <a:pt x="19032" y="3684"/>
                    </a:cubicBezTo>
                    <a:cubicBezTo>
                      <a:pt x="19531" y="3684"/>
                      <a:pt x="20030" y="3704"/>
                      <a:pt x="20526" y="3749"/>
                    </a:cubicBezTo>
                    <a:cubicBezTo>
                      <a:pt x="21299" y="3811"/>
                      <a:pt x="22072" y="3953"/>
                      <a:pt x="22818" y="4184"/>
                    </a:cubicBezTo>
                    <a:cubicBezTo>
                      <a:pt x="23191" y="4291"/>
                      <a:pt x="23546" y="4433"/>
                      <a:pt x="23901" y="4584"/>
                    </a:cubicBezTo>
                    <a:cubicBezTo>
                      <a:pt x="24079" y="4655"/>
                      <a:pt x="24257" y="4744"/>
                      <a:pt x="24425" y="4832"/>
                    </a:cubicBezTo>
                    <a:cubicBezTo>
                      <a:pt x="24603" y="4912"/>
                      <a:pt x="24772" y="5010"/>
                      <a:pt x="24941" y="5108"/>
                    </a:cubicBezTo>
                    <a:cubicBezTo>
                      <a:pt x="26291" y="5881"/>
                      <a:pt x="27525" y="6911"/>
                      <a:pt x="28813" y="7932"/>
                    </a:cubicBezTo>
                    <a:cubicBezTo>
                      <a:pt x="30092" y="8962"/>
                      <a:pt x="31478" y="10002"/>
                      <a:pt x="33067" y="10721"/>
                    </a:cubicBezTo>
                    <a:cubicBezTo>
                      <a:pt x="33884" y="11094"/>
                      <a:pt x="34746" y="11360"/>
                      <a:pt x="35634" y="11511"/>
                    </a:cubicBezTo>
                    <a:cubicBezTo>
                      <a:pt x="36019" y="11571"/>
                      <a:pt x="36408" y="11601"/>
                      <a:pt x="36798" y="11601"/>
                    </a:cubicBezTo>
                    <a:cubicBezTo>
                      <a:pt x="37345" y="11601"/>
                      <a:pt x="37893" y="11542"/>
                      <a:pt x="38432" y="11423"/>
                    </a:cubicBezTo>
                    <a:lnTo>
                      <a:pt x="37952" y="9540"/>
                    </a:lnTo>
                    <a:cubicBezTo>
                      <a:pt x="37478" y="9671"/>
                      <a:pt x="36991" y="9732"/>
                      <a:pt x="36503" y="9732"/>
                    </a:cubicBezTo>
                    <a:cubicBezTo>
                      <a:pt x="36296" y="9732"/>
                      <a:pt x="36089" y="9721"/>
                      <a:pt x="35883" y="9700"/>
                    </a:cubicBezTo>
                    <a:cubicBezTo>
                      <a:pt x="35146" y="9602"/>
                      <a:pt x="34435" y="9415"/>
                      <a:pt x="33751" y="9140"/>
                    </a:cubicBezTo>
                    <a:cubicBezTo>
                      <a:pt x="33032" y="8856"/>
                      <a:pt x="32348" y="8501"/>
                      <a:pt x="31691" y="8092"/>
                    </a:cubicBezTo>
                    <a:cubicBezTo>
                      <a:pt x="31025" y="7692"/>
                      <a:pt x="30376" y="7231"/>
                      <a:pt x="29719" y="6751"/>
                    </a:cubicBezTo>
                    <a:cubicBezTo>
                      <a:pt x="28404" y="5792"/>
                      <a:pt x="27072" y="4770"/>
                      <a:pt x="25545" y="3989"/>
                    </a:cubicBezTo>
                    <a:cubicBezTo>
                      <a:pt x="25358" y="3891"/>
                      <a:pt x="25154" y="3802"/>
                      <a:pt x="24967" y="3705"/>
                    </a:cubicBezTo>
                    <a:cubicBezTo>
                      <a:pt x="24772" y="3616"/>
                      <a:pt x="24568" y="3536"/>
                      <a:pt x="24363" y="3456"/>
                    </a:cubicBezTo>
                    <a:cubicBezTo>
                      <a:pt x="23164" y="2994"/>
                      <a:pt x="21885" y="2745"/>
                      <a:pt x="20597" y="2701"/>
                    </a:cubicBezTo>
                    <a:cubicBezTo>
                      <a:pt x="20354" y="2691"/>
                      <a:pt x="20109" y="2685"/>
                      <a:pt x="19865" y="2685"/>
                    </a:cubicBezTo>
                    <a:cubicBezTo>
                      <a:pt x="19271" y="2685"/>
                      <a:pt x="18675" y="2715"/>
                      <a:pt x="18084" y="2772"/>
                    </a:cubicBezTo>
                    <a:cubicBezTo>
                      <a:pt x="17711" y="2807"/>
                      <a:pt x="17338" y="2852"/>
                      <a:pt x="16974" y="2905"/>
                    </a:cubicBezTo>
                    <a:cubicBezTo>
                      <a:pt x="14425" y="2843"/>
                      <a:pt x="11991" y="1822"/>
                      <a:pt x="10170" y="36"/>
                    </a:cubicBezTo>
                    <a:lnTo>
                      <a:pt x="10064" y="143"/>
                    </a:lnTo>
                    <a:cubicBezTo>
                      <a:pt x="11067" y="1280"/>
                      <a:pt x="12320" y="2177"/>
                      <a:pt x="13714" y="2772"/>
                    </a:cubicBezTo>
                    <a:cubicBezTo>
                      <a:pt x="14132" y="2950"/>
                      <a:pt x="14549" y="3101"/>
                      <a:pt x="14984" y="3225"/>
                    </a:cubicBezTo>
                    <a:cubicBezTo>
                      <a:pt x="13581" y="3491"/>
                      <a:pt x="12195" y="3802"/>
                      <a:pt x="10801" y="4024"/>
                    </a:cubicBezTo>
                    <a:cubicBezTo>
                      <a:pt x="9566" y="4237"/>
                      <a:pt x="8305" y="4344"/>
                      <a:pt x="7044" y="4353"/>
                    </a:cubicBezTo>
                    <a:cubicBezTo>
                      <a:pt x="4939" y="2568"/>
                      <a:pt x="2585" y="1102"/>
                      <a:pt x="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3" name="Google Shape;14353;p31"/>
              <p:cNvSpPr/>
              <p:nvPr/>
            </p:nvSpPr>
            <p:spPr>
              <a:xfrm rot="1274250">
                <a:off x="6344511" y="1737012"/>
                <a:ext cx="7399" cy="857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30" fill="none" extrusionOk="0">
                    <a:moveTo>
                      <a:pt x="63" y="729"/>
                    </a:moveTo>
                    <a:lnTo>
                      <a:pt x="1" y="1"/>
                    </a:ln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4" name="Google Shape;14354;p31"/>
              <p:cNvSpPr/>
              <p:nvPr/>
            </p:nvSpPr>
            <p:spPr>
              <a:xfrm rot="1274250">
                <a:off x="6271592" y="1746735"/>
                <a:ext cx="65890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667" fill="none" extrusionOk="0">
                    <a:moveTo>
                      <a:pt x="0" y="116"/>
                    </a:moveTo>
                    <a:cubicBezTo>
                      <a:pt x="151" y="329"/>
                      <a:pt x="338" y="515"/>
                      <a:pt x="560" y="666"/>
                    </a:cubicBezTo>
                    <a:cubicBezTo>
                      <a:pt x="480" y="444"/>
                      <a:pt x="409" y="222"/>
                      <a:pt x="338" y="0"/>
                    </a:cubicBez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5" name="Google Shape;14355;p31"/>
              <p:cNvSpPr/>
              <p:nvPr/>
            </p:nvSpPr>
            <p:spPr>
              <a:xfrm rot="1274250">
                <a:off x="6315012" y="1744164"/>
                <a:ext cx="149398" cy="19215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636" extrusionOk="0">
                    <a:moveTo>
                      <a:pt x="675" y="1"/>
                    </a:moveTo>
                    <a:cubicBezTo>
                      <a:pt x="600" y="1"/>
                      <a:pt x="525" y="37"/>
                      <a:pt x="481" y="103"/>
                    </a:cubicBezTo>
                    <a:cubicBezTo>
                      <a:pt x="152" y="405"/>
                      <a:pt x="1" y="858"/>
                      <a:pt x="72" y="1302"/>
                    </a:cubicBezTo>
                    <a:cubicBezTo>
                      <a:pt x="114" y="1545"/>
                      <a:pt x="218" y="1636"/>
                      <a:pt x="345" y="1636"/>
                    </a:cubicBezTo>
                    <a:cubicBezTo>
                      <a:pt x="599" y="1636"/>
                      <a:pt x="940" y="1275"/>
                      <a:pt x="1040" y="1044"/>
                    </a:cubicBezTo>
                    <a:cubicBezTo>
                      <a:pt x="1173" y="760"/>
                      <a:pt x="1271" y="165"/>
                      <a:pt x="1182" y="121"/>
                    </a:cubicBezTo>
                    <a:cubicBezTo>
                      <a:pt x="1164" y="110"/>
                      <a:pt x="1147" y="106"/>
                      <a:pt x="1131" y="106"/>
                    </a:cubicBezTo>
                    <a:cubicBezTo>
                      <a:pt x="1060" y="106"/>
                      <a:pt x="1011" y="193"/>
                      <a:pt x="969" y="193"/>
                    </a:cubicBezTo>
                    <a:cubicBezTo>
                      <a:pt x="966" y="193"/>
                      <a:pt x="963" y="193"/>
                      <a:pt x="960" y="192"/>
                    </a:cubicBezTo>
                    <a:cubicBezTo>
                      <a:pt x="916" y="174"/>
                      <a:pt x="871" y="147"/>
                      <a:pt x="836" y="103"/>
                    </a:cubicBezTo>
                    <a:cubicBezTo>
                      <a:pt x="809" y="59"/>
                      <a:pt x="774" y="32"/>
                      <a:pt x="720" y="5"/>
                    </a:cubicBezTo>
                    <a:cubicBezTo>
                      <a:pt x="705" y="2"/>
                      <a:pt x="690" y="1"/>
                      <a:pt x="6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6" name="Google Shape;14356;p31"/>
              <p:cNvSpPr/>
              <p:nvPr/>
            </p:nvSpPr>
            <p:spPr>
              <a:xfrm rot="1274250">
                <a:off x="6172339" y="1778682"/>
                <a:ext cx="187805" cy="122032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039" extrusionOk="0">
                    <a:moveTo>
                      <a:pt x="430" y="1"/>
                    </a:moveTo>
                    <a:cubicBezTo>
                      <a:pt x="350" y="1"/>
                      <a:pt x="274" y="35"/>
                      <a:pt x="222" y="94"/>
                    </a:cubicBezTo>
                    <a:cubicBezTo>
                      <a:pt x="151" y="183"/>
                      <a:pt x="187" y="307"/>
                      <a:pt x="222" y="414"/>
                    </a:cubicBezTo>
                    <a:cubicBezTo>
                      <a:pt x="204" y="403"/>
                      <a:pt x="184" y="398"/>
                      <a:pt x="163" y="398"/>
                    </a:cubicBezTo>
                    <a:cubicBezTo>
                      <a:pt x="84" y="398"/>
                      <a:pt x="0" y="471"/>
                      <a:pt x="0" y="556"/>
                    </a:cubicBezTo>
                    <a:cubicBezTo>
                      <a:pt x="9" y="662"/>
                      <a:pt x="62" y="760"/>
                      <a:pt x="160" y="822"/>
                    </a:cubicBezTo>
                    <a:cubicBezTo>
                      <a:pt x="347" y="964"/>
                      <a:pt x="586" y="1036"/>
                      <a:pt x="826" y="1036"/>
                    </a:cubicBezTo>
                    <a:cubicBezTo>
                      <a:pt x="871" y="1036"/>
                      <a:pt x="939" y="1038"/>
                      <a:pt x="1015" y="1038"/>
                    </a:cubicBezTo>
                    <a:cubicBezTo>
                      <a:pt x="1180" y="1038"/>
                      <a:pt x="1383" y="1026"/>
                      <a:pt x="1475" y="947"/>
                    </a:cubicBezTo>
                    <a:cubicBezTo>
                      <a:pt x="1599" y="831"/>
                      <a:pt x="1466" y="583"/>
                      <a:pt x="1386" y="467"/>
                    </a:cubicBezTo>
                    <a:cubicBezTo>
                      <a:pt x="1173" y="183"/>
                      <a:pt x="835" y="5"/>
                      <a:pt x="480" y="5"/>
                    </a:cubicBezTo>
                    <a:cubicBezTo>
                      <a:pt x="463" y="2"/>
                      <a:pt x="446" y="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7" name="Google Shape;14357;p31"/>
              <p:cNvSpPr/>
              <p:nvPr/>
            </p:nvSpPr>
            <p:spPr>
              <a:xfrm rot="1274250">
                <a:off x="6278734" y="1746108"/>
                <a:ext cx="9514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81" h="76" extrusionOk="0">
                    <a:moveTo>
                      <a:pt x="36" y="0"/>
                    </a:moveTo>
                    <a:cubicBezTo>
                      <a:pt x="19" y="0"/>
                      <a:pt x="1" y="18"/>
                      <a:pt x="1" y="36"/>
                    </a:cubicBezTo>
                    <a:cubicBezTo>
                      <a:pt x="1" y="62"/>
                      <a:pt x="19" y="76"/>
                      <a:pt x="36" y="76"/>
                    </a:cubicBezTo>
                    <a:cubicBezTo>
                      <a:pt x="54" y="76"/>
                      <a:pt x="72" y="62"/>
                      <a:pt x="72" y="36"/>
                    </a:cubicBezTo>
                    <a:cubicBezTo>
                      <a:pt x="81" y="18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8" name="Google Shape;14358;p31"/>
              <p:cNvSpPr/>
              <p:nvPr/>
            </p:nvSpPr>
            <p:spPr>
              <a:xfrm rot="1274250">
                <a:off x="6319935" y="1746785"/>
                <a:ext cx="84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72" h="74" extrusionOk="0">
                    <a:moveTo>
                      <a:pt x="36" y="0"/>
                    </a:moveTo>
                    <a:cubicBezTo>
                      <a:pt x="18" y="0"/>
                      <a:pt x="1" y="13"/>
                      <a:pt x="1" y="40"/>
                    </a:cubicBezTo>
                    <a:cubicBezTo>
                      <a:pt x="1" y="62"/>
                      <a:pt x="18" y="73"/>
                      <a:pt x="36" y="73"/>
                    </a:cubicBezTo>
                    <a:cubicBezTo>
                      <a:pt x="54" y="73"/>
                      <a:pt x="72" y="62"/>
                      <a:pt x="72" y="40"/>
                    </a:cubicBezTo>
                    <a:cubicBezTo>
                      <a:pt x="72" y="13"/>
                      <a:pt x="54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9" name="Google Shape;14359;p31"/>
              <p:cNvSpPr/>
              <p:nvPr/>
            </p:nvSpPr>
            <p:spPr>
              <a:xfrm rot="1274250">
                <a:off x="6355695" y="1734748"/>
                <a:ext cx="9514" cy="7165"/>
              </a:xfrm>
              <a:custGeom>
                <a:avLst/>
                <a:gdLst/>
                <a:ahLst/>
                <a:cxnLst/>
                <a:rect l="l" t="t" r="r" b="b"/>
                <a:pathLst>
                  <a:path w="81" h="61" extrusionOk="0">
                    <a:moveTo>
                      <a:pt x="41" y="1"/>
                    </a:moveTo>
                    <a:cubicBezTo>
                      <a:pt x="21" y="1"/>
                      <a:pt x="1" y="12"/>
                      <a:pt x="5" y="34"/>
                    </a:cubicBezTo>
                    <a:cubicBezTo>
                      <a:pt x="10" y="52"/>
                      <a:pt x="27" y="61"/>
                      <a:pt x="44" y="61"/>
                    </a:cubicBezTo>
                    <a:cubicBezTo>
                      <a:pt x="61" y="61"/>
                      <a:pt x="76" y="52"/>
                      <a:pt x="76" y="34"/>
                    </a:cubicBezTo>
                    <a:cubicBezTo>
                      <a:pt x="81" y="12"/>
                      <a:pt x="61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0" name="Google Shape;14360;p31"/>
              <p:cNvSpPr/>
              <p:nvPr/>
            </p:nvSpPr>
            <p:spPr>
              <a:xfrm rot="1274250">
                <a:off x="6366022" y="1789625"/>
                <a:ext cx="58491" cy="104414"/>
              </a:xfrm>
              <a:custGeom>
                <a:avLst/>
                <a:gdLst/>
                <a:ahLst/>
                <a:cxnLst/>
                <a:rect l="l" t="t" r="r" b="b"/>
                <a:pathLst>
                  <a:path w="498" h="889" extrusionOk="0">
                    <a:moveTo>
                      <a:pt x="489" y="0"/>
                    </a:moveTo>
                    <a:lnTo>
                      <a:pt x="489" y="0"/>
                    </a:lnTo>
                    <a:cubicBezTo>
                      <a:pt x="426" y="338"/>
                      <a:pt x="258" y="658"/>
                      <a:pt x="0" y="889"/>
                    </a:cubicBezTo>
                    <a:cubicBezTo>
                      <a:pt x="311" y="702"/>
                      <a:pt x="498" y="356"/>
                      <a:pt x="48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1" name="Google Shape;14361;p31"/>
              <p:cNvSpPr/>
              <p:nvPr/>
            </p:nvSpPr>
            <p:spPr>
              <a:xfrm rot="1274250">
                <a:off x="6984961" y="1937973"/>
                <a:ext cx="112753" cy="134482"/>
              </a:xfrm>
              <a:custGeom>
                <a:avLst/>
                <a:gdLst/>
                <a:ahLst/>
                <a:cxnLst/>
                <a:rect l="l" t="t" r="r" b="b"/>
                <a:pathLst>
                  <a:path w="960" h="1145" extrusionOk="0">
                    <a:moveTo>
                      <a:pt x="392" y="1"/>
                    </a:moveTo>
                    <a:cubicBezTo>
                      <a:pt x="377" y="1"/>
                      <a:pt x="365" y="5"/>
                      <a:pt x="355" y="16"/>
                    </a:cubicBezTo>
                    <a:cubicBezTo>
                      <a:pt x="0" y="371"/>
                      <a:pt x="151" y="975"/>
                      <a:pt x="631" y="1135"/>
                    </a:cubicBezTo>
                    <a:cubicBezTo>
                      <a:pt x="649" y="1144"/>
                      <a:pt x="666" y="1144"/>
                      <a:pt x="684" y="1144"/>
                    </a:cubicBezTo>
                    <a:cubicBezTo>
                      <a:pt x="711" y="1126"/>
                      <a:pt x="737" y="1109"/>
                      <a:pt x="746" y="1082"/>
                    </a:cubicBezTo>
                    <a:cubicBezTo>
                      <a:pt x="808" y="993"/>
                      <a:pt x="871" y="887"/>
                      <a:pt x="915" y="789"/>
                    </a:cubicBezTo>
                    <a:cubicBezTo>
                      <a:pt x="951" y="682"/>
                      <a:pt x="959" y="558"/>
                      <a:pt x="924" y="451"/>
                    </a:cubicBezTo>
                    <a:cubicBezTo>
                      <a:pt x="871" y="327"/>
                      <a:pt x="773" y="229"/>
                      <a:pt x="649" y="167"/>
                    </a:cubicBezTo>
                    <a:cubicBezTo>
                      <a:pt x="611" y="145"/>
                      <a:pt x="471" y="1"/>
                      <a:pt x="3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2" name="Google Shape;14362;p31"/>
              <p:cNvSpPr/>
              <p:nvPr/>
            </p:nvSpPr>
            <p:spPr>
              <a:xfrm rot="1274250">
                <a:off x="6920701" y="1920890"/>
                <a:ext cx="128492" cy="87266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743" extrusionOk="0">
                    <a:moveTo>
                      <a:pt x="838" y="1"/>
                    </a:moveTo>
                    <a:cubicBezTo>
                      <a:pt x="674" y="1"/>
                      <a:pt x="470" y="80"/>
                      <a:pt x="383" y="133"/>
                    </a:cubicBezTo>
                    <a:cubicBezTo>
                      <a:pt x="196" y="248"/>
                      <a:pt x="54" y="426"/>
                      <a:pt x="1" y="648"/>
                    </a:cubicBezTo>
                    <a:cubicBezTo>
                      <a:pt x="114" y="711"/>
                      <a:pt x="238" y="742"/>
                      <a:pt x="363" y="742"/>
                    </a:cubicBezTo>
                    <a:cubicBezTo>
                      <a:pt x="483" y="742"/>
                      <a:pt x="602" y="714"/>
                      <a:pt x="711" y="657"/>
                    </a:cubicBezTo>
                    <a:cubicBezTo>
                      <a:pt x="809" y="595"/>
                      <a:pt x="898" y="506"/>
                      <a:pt x="960" y="399"/>
                    </a:cubicBezTo>
                    <a:cubicBezTo>
                      <a:pt x="1004" y="328"/>
                      <a:pt x="1093" y="160"/>
                      <a:pt x="1040" y="80"/>
                    </a:cubicBezTo>
                    <a:cubicBezTo>
                      <a:pt x="997" y="22"/>
                      <a:pt x="923" y="1"/>
                      <a:pt x="8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3" name="Google Shape;14363;p31"/>
              <p:cNvSpPr/>
              <p:nvPr/>
            </p:nvSpPr>
            <p:spPr>
              <a:xfrm rot="1274250">
                <a:off x="7051074" y="1930709"/>
                <a:ext cx="139885" cy="6741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574" extrusionOk="0">
                    <a:moveTo>
                      <a:pt x="721" y="1"/>
                    </a:moveTo>
                    <a:cubicBezTo>
                      <a:pt x="612" y="1"/>
                      <a:pt x="501" y="22"/>
                      <a:pt x="400" y="69"/>
                    </a:cubicBezTo>
                    <a:cubicBezTo>
                      <a:pt x="302" y="123"/>
                      <a:pt x="0" y="309"/>
                      <a:pt x="98" y="442"/>
                    </a:cubicBezTo>
                    <a:cubicBezTo>
                      <a:pt x="179" y="544"/>
                      <a:pt x="360" y="573"/>
                      <a:pt x="504" y="573"/>
                    </a:cubicBezTo>
                    <a:cubicBezTo>
                      <a:pt x="548" y="573"/>
                      <a:pt x="589" y="571"/>
                      <a:pt x="622" y="567"/>
                    </a:cubicBezTo>
                    <a:cubicBezTo>
                      <a:pt x="817" y="522"/>
                      <a:pt x="995" y="442"/>
                      <a:pt x="1155" y="327"/>
                    </a:cubicBezTo>
                    <a:cubicBezTo>
                      <a:pt x="1164" y="318"/>
                      <a:pt x="1172" y="309"/>
                      <a:pt x="1181" y="300"/>
                    </a:cubicBezTo>
                    <a:cubicBezTo>
                      <a:pt x="1190" y="282"/>
                      <a:pt x="1181" y="256"/>
                      <a:pt x="1172" y="247"/>
                    </a:cubicBezTo>
                    <a:cubicBezTo>
                      <a:pt x="1092" y="114"/>
                      <a:pt x="968" y="34"/>
                      <a:pt x="826" y="7"/>
                    </a:cubicBezTo>
                    <a:cubicBezTo>
                      <a:pt x="792" y="3"/>
                      <a:pt x="757" y="1"/>
                      <a:pt x="7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4" name="Google Shape;14364;p31"/>
              <p:cNvSpPr/>
              <p:nvPr/>
            </p:nvSpPr>
            <p:spPr>
              <a:xfrm rot="1274250">
                <a:off x="7039762" y="1843751"/>
                <a:ext cx="86679" cy="122267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041" extrusionOk="0">
                    <a:moveTo>
                      <a:pt x="596" y="1"/>
                    </a:moveTo>
                    <a:cubicBezTo>
                      <a:pt x="587" y="1"/>
                      <a:pt x="569" y="1"/>
                      <a:pt x="560" y="10"/>
                    </a:cubicBezTo>
                    <a:cubicBezTo>
                      <a:pt x="480" y="54"/>
                      <a:pt x="400" y="81"/>
                      <a:pt x="311" y="125"/>
                    </a:cubicBezTo>
                    <a:cubicBezTo>
                      <a:pt x="222" y="161"/>
                      <a:pt x="143" y="223"/>
                      <a:pt x="80" y="303"/>
                    </a:cubicBezTo>
                    <a:cubicBezTo>
                      <a:pt x="18" y="418"/>
                      <a:pt x="0" y="552"/>
                      <a:pt x="36" y="685"/>
                    </a:cubicBezTo>
                    <a:cubicBezTo>
                      <a:pt x="45" y="756"/>
                      <a:pt x="72" y="836"/>
                      <a:pt x="107" y="907"/>
                    </a:cubicBezTo>
                    <a:cubicBezTo>
                      <a:pt x="143" y="978"/>
                      <a:pt x="205" y="1022"/>
                      <a:pt x="285" y="1040"/>
                    </a:cubicBezTo>
                    <a:lnTo>
                      <a:pt x="427" y="934"/>
                    </a:lnTo>
                    <a:cubicBezTo>
                      <a:pt x="631" y="854"/>
                      <a:pt x="738" y="640"/>
                      <a:pt x="693" y="427"/>
                    </a:cubicBezTo>
                    <a:cubicBezTo>
                      <a:pt x="667" y="321"/>
                      <a:pt x="596" y="205"/>
                      <a:pt x="622" y="99"/>
                    </a:cubicBezTo>
                    <a:cubicBezTo>
                      <a:pt x="631" y="63"/>
                      <a:pt x="631" y="10"/>
                      <a:pt x="5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5" name="Google Shape;14365;p31"/>
              <p:cNvSpPr/>
              <p:nvPr/>
            </p:nvSpPr>
            <p:spPr>
              <a:xfrm rot="1274250">
                <a:off x="6938598" y="1871274"/>
                <a:ext cx="141999" cy="74229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632" extrusionOk="0">
                    <a:moveTo>
                      <a:pt x="359" y="1"/>
                    </a:moveTo>
                    <a:cubicBezTo>
                      <a:pt x="234" y="1"/>
                      <a:pt x="112" y="15"/>
                      <a:pt x="0" y="57"/>
                    </a:cubicBezTo>
                    <a:cubicBezTo>
                      <a:pt x="45" y="288"/>
                      <a:pt x="213" y="483"/>
                      <a:pt x="444" y="581"/>
                    </a:cubicBezTo>
                    <a:cubicBezTo>
                      <a:pt x="519" y="610"/>
                      <a:pt x="630" y="631"/>
                      <a:pt x="741" y="631"/>
                    </a:cubicBezTo>
                    <a:cubicBezTo>
                      <a:pt x="868" y="631"/>
                      <a:pt x="995" y="604"/>
                      <a:pt x="1066" y="528"/>
                    </a:cubicBezTo>
                    <a:cubicBezTo>
                      <a:pt x="1208" y="386"/>
                      <a:pt x="951" y="119"/>
                      <a:pt x="826" y="57"/>
                    </a:cubicBezTo>
                    <a:cubicBezTo>
                      <a:pt x="723" y="20"/>
                      <a:pt x="625" y="2"/>
                      <a:pt x="524" y="2"/>
                    </a:cubicBezTo>
                    <a:cubicBezTo>
                      <a:pt x="503" y="2"/>
                      <a:pt x="483" y="2"/>
                      <a:pt x="462" y="4"/>
                    </a:cubicBezTo>
                    <a:cubicBezTo>
                      <a:pt x="428" y="2"/>
                      <a:pt x="393" y="1"/>
                      <a:pt x="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6" name="Google Shape;14366;p31"/>
              <p:cNvSpPr/>
              <p:nvPr/>
            </p:nvSpPr>
            <p:spPr>
              <a:xfrm rot="1274250">
                <a:off x="6984387" y="1897410"/>
                <a:ext cx="147167" cy="109582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933" extrusionOk="0">
                    <a:moveTo>
                      <a:pt x="90" y="660"/>
                    </a:moveTo>
                    <a:lnTo>
                      <a:pt x="72" y="666"/>
                    </a:lnTo>
                    <a:cubicBezTo>
                      <a:pt x="78" y="664"/>
                      <a:pt x="84" y="662"/>
                      <a:pt x="90" y="660"/>
                    </a:cubicBezTo>
                    <a:close/>
                    <a:moveTo>
                      <a:pt x="658" y="0"/>
                    </a:moveTo>
                    <a:lnTo>
                      <a:pt x="658" y="0"/>
                    </a:lnTo>
                    <a:cubicBezTo>
                      <a:pt x="622" y="71"/>
                      <a:pt x="587" y="142"/>
                      <a:pt x="551" y="213"/>
                    </a:cubicBezTo>
                    <a:cubicBezTo>
                      <a:pt x="525" y="169"/>
                      <a:pt x="507" y="125"/>
                      <a:pt x="507" y="71"/>
                    </a:cubicBezTo>
                    <a:cubicBezTo>
                      <a:pt x="498" y="178"/>
                      <a:pt x="498" y="276"/>
                      <a:pt x="507" y="382"/>
                    </a:cubicBezTo>
                    <a:cubicBezTo>
                      <a:pt x="471" y="311"/>
                      <a:pt x="445" y="240"/>
                      <a:pt x="409" y="178"/>
                    </a:cubicBezTo>
                    <a:lnTo>
                      <a:pt x="409" y="178"/>
                    </a:lnTo>
                    <a:cubicBezTo>
                      <a:pt x="418" y="240"/>
                      <a:pt x="418" y="302"/>
                      <a:pt x="427" y="373"/>
                    </a:cubicBezTo>
                    <a:cubicBezTo>
                      <a:pt x="347" y="338"/>
                      <a:pt x="267" y="293"/>
                      <a:pt x="205" y="231"/>
                    </a:cubicBezTo>
                    <a:lnTo>
                      <a:pt x="205" y="231"/>
                    </a:lnTo>
                    <a:cubicBezTo>
                      <a:pt x="240" y="302"/>
                      <a:pt x="285" y="356"/>
                      <a:pt x="347" y="409"/>
                    </a:cubicBezTo>
                    <a:cubicBezTo>
                      <a:pt x="276" y="391"/>
                      <a:pt x="205" y="364"/>
                      <a:pt x="143" y="329"/>
                    </a:cubicBezTo>
                    <a:lnTo>
                      <a:pt x="143" y="329"/>
                    </a:lnTo>
                    <a:lnTo>
                      <a:pt x="329" y="462"/>
                    </a:lnTo>
                    <a:cubicBezTo>
                      <a:pt x="240" y="462"/>
                      <a:pt x="160" y="453"/>
                      <a:pt x="72" y="427"/>
                    </a:cubicBezTo>
                    <a:lnTo>
                      <a:pt x="72" y="427"/>
                    </a:lnTo>
                    <a:cubicBezTo>
                      <a:pt x="134" y="462"/>
                      <a:pt x="187" y="489"/>
                      <a:pt x="258" y="498"/>
                    </a:cubicBezTo>
                    <a:lnTo>
                      <a:pt x="1" y="604"/>
                    </a:lnTo>
                    <a:lnTo>
                      <a:pt x="294" y="560"/>
                    </a:lnTo>
                    <a:lnTo>
                      <a:pt x="294" y="560"/>
                    </a:lnTo>
                    <a:cubicBezTo>
                      <a:pt x="228" y="601"/>
                      <a:pt x="163" y="634"/>
                      <a:pt x="90" y="660"/>
                    </a:cubicBezTo>
                    <a:lnTo>
                      <a:pt x="90" y="660"/>
                    </a:lnTo>
                    <a:lnTo>
                      <a:pt x="329" y="578"/>
                    </a:lnTo>
                    <a:lnTo>
                      <a:pt x="329" y="578"/>
                    </a:lnTo>
                    <a:lnTo>
                      <a:pt x="116" y="782"/>
                    </a:lnTo>
                    <a:lnTo>
                      <a:pt x="374" y="640"/>
                    </a:lnTo>
                    <a:lnTo>
                      <a:pt x="169" y="853"/>
                    </a:lnTo>
                    <a:lnTo>
                      <a:pt x="169" y="853"/>
                    </a:lnTo>
                    <a:lnTo>
                      <a:pt x="400" y="693"/>
                    </a:lnTo>
                    <a:lnTo>
                      <a:pt x="240" y="897"/>
                    </a:lnTo>
                    <a:lnTo>
                      <a:pt x="489" y="675"/>
                    </a:lnTo>
                    <a:lnTo>
                      <a:pt x="489" y="675"/>
                    </a:lnTo>
                    <a:cubicBezTo>
                      <a:pt x="445" y="737"/>
                      <a:pt x="418" y="817"/>
                      <a:pt x="409" y="888"/>
                    </a:cubicBezTo>
                    <a:cubicBezTo>
                      <a:pt x="454" y="817"/>
                      <a:pt x="489" y="746"/>
                      <a:pt x="533" y="675"/>
                    </a:cubicBezTo>
                    <a:cubicBezTo>
                      <a:pt x="560" y="773"/>
                      <a:pt x="622" y="862"/>
                      <a:pt x="693" y="933"/>
                    </a:cubicBezTo>
                    <a:lnTo>
                      <a:pt x="605" y="693"/>
                    </a:lnTo>
                    <a:lnTo>
                      <a:pt x="605" y="693"/>
                    </a:lnTo>
                    <a:cubicBezTo>
                      <a:pt x="658" y="755"/>
                      <a:pt x="720" y="817"/>
                      <a:pt x="773" y="880"/>
                    </a:cubicBezTo>
                    <a:cubicBezTo>
                      <a:pt x="747" y="808"/>
                      <a:pt x="720" y="729"/>
                      <a:pt x="693" y="657"/>
                    </a:cubicBezTo>
                    <a:lnTo>
                      <a:pt x="693" y="657"/>
                    </a:lnTo>
                    <a:lnTo>
                      <a:pt x="862" y="764"/>
                    </a:lnTo>
                    <a:cubicBezTo>
                      <a:pt x="835" y="720"/>
                      <a:pt x="818" y="675"/>
                      <a:pt x="800" y="631"/>
                    </a:cubicBezTo>
                    <a:lnTo>
                      <a:pt x="800" y="631"/>
                    </a:lnTo>
                    <a:cubicBezTo>
                      <a:pt x="844" y="657"/>
                      <a:pt x="898" y="675"/>
                      <a:pt x="951" y="684"/>
                    </a:cubicBezTo>
                    <a:cubicBezTo>
                      <a:pt x="898" y="631"/>
                      <a:pt x="1031" y="631"/>
                      <a:pt x="1066" y="631"/>
                    </a:cubicBezTo>
                    <a:cubicBezTo>
                      <a:pt x="1129" y="622"/>
                      <a:pt x="1191" y="604"/>
                      <a:pt x="1253" y="586"/>
                    </a:cubicBezTo>
                    <a:lnTo>
                      <a:pt x="1111" y="586"/>
                    </a:lnTo>
                    <a:lnTo>
                      <a:pt x="1253" y="515"/>
                    </a:lnTo>
                    <a:lnTo>
                      <a:pt x="1253" y="515"/>
                    </a:lnTo>
                    <a:cubicBezTo>
                      <a:pt x="1209" y="522"/>
                      <a:pt x="1161" y="528"/>
                      <a:pt x="1111" y="528"/>
                    </a:cubicBezTo>
                    <a:cubicBezTo>
                      <a:pt x="1090" y="528"/>
                      <a:pt x="1069" y="527"/>
                      <a:pt x="1049" y="524"/>
                    </a:cubicBezTo>
                    <a:cubicBezTo>
                      <a:pt x="1120" y="507"/>
                      <a:pt x="1182" y="471"/>
                      <a:pt x="1244" y="435"/>
                    </a:cubicBezTo>
                    <a:lnTo>
                      <a:pt x="1244" y="435"/>
                    </a:lnTo>
                    <a:lnTo>
                      <a:pt x="986" y="480"/>
                    </a:lnTo>
                    <a:lnTo>
                      <a:pt x="1191" y="356"/>
                    </a:lnTo>
                    <a:lnTo>
                      <a:pt x="969" y="364"/>
                    </a:lnTo>
                    <a:lnTo>
                      <a:pt x="1191" y="267"/>
                    </a:lnTo>
                    <a:lnTo>
                      <a:pt x="951" y="311"/>
                    </a:lnTo>
                    <a:lnTo>
                      <a:pt x="1111" y="213"/>
                    </a:lnTo>
                    <a:lnTo>
                      <a:pt x="862" y="329"/>
                    </a:lnTo>
                    <a:lnTo>
                      <a:pt x="978" y="205"/>
                    </a:lnTo>
                    <a:lnTo>
                      <a:pt x="782" y="356"/>
                    </a:lnTo>
                    <a:cubicBezTo>
                      <a:pt x="844" y="276"/>
                      <a:pt x="889" y="187"/>
                      <a:pt x="907" y="98"/>
                    </a:cubicBezTo>
                    <a:lnTo>
                      <a:pt x="907" y="98"/>
                    </a:lnTo>
                    <a:cubicBezTo>
                      <a:pt x="853" y="160"/>
                      <a:pt x="791" y="222"/>
                      <a:pt x="729" y="267"/>
                    </a:cubicBezTo>
                    <a:cubicBezTo>
                      <a:pt x="773" y="213"/>
                      <a:pt x="791" y="133"/>
                      <a:pt x="782" y="62"/>
                    </a:cubicBezTo>
                    <a:lnTo>
                      <a:pt x="782" y="62"/>
                    </a:lnTo>
                    <a:lnTo>
                      <a:pt x="649" y="249"/>
                    </a:lnTo>
                    <a:lnTo>
                      <a:pt x="65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7" name="Google Shape;14367;p31"/>
              <p:cNvSpPr/>
              <p:nvPr/>
            </p:nvSpPr>
            <p:spPr>
              <a:xfrm rot="1274250">
                <a:off x="7044172" y="1951630"/>
                <a:ext cx="38759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330" h="552" fill="none" extrusionOk="0">
                    <a:moveTo>
                      <a:pt x="1" y="1"/>
                    </a:moveTo>
                    <a:cubicBezTo>
                      <a:pt x="125" y="178"/>
                      <a:pt x="231" y="365"/>
                      <a:pt x="329" y="55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8" name="Google Shape;14368;p31"/>
              <p:cNvSpPr/>
              <p:nvPr/>
            </p:nvSpPr>
            <p:spPr>
              <a:xfrm rot="1274250">
                <a:off x="7044968" y="1946208"/>
                <a:ext cx="12567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667" fill="none" extrusionOk="0">
                    <a:moveTo>
                      <a:pt x="0" y="1"/>
                    </a:moveTo>
                    <a:lnTo>
                      <a:pt x="107" y="667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9" name="Google Shape;14369;p31"/>
              <p:cNvSpPr/>
              <p:nvPr/>
            </p:nvSpPr>
            <p:spPr>
              <a:xfrm rot="1274250">
                <a:off x="7053019" y="1961876"/>
                <a:ext cx="84565" cy="7399"/>
              </a:xfrm>
              <a:custGeom>
                <a:avLst/>
                <a:gdLst/>
                <a:ahLst/>
                <a:cxnLst/>
                <a:rect l="l" t="t" r="r" b="b"/>
                <a:pathLst>
                  <a:path w="720" h="63" fill="none" extrusionOk="0">
                    <a:moveTo>
                      <a:pt x="1" y="18"/>
                    </a:moveTo>
                    <a:cubicBezTo>
                      <a:pt x="240" y="1"/>
                      <a:pt x="480" y="9"/>
                      <a:pt x="720" y="63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0" name="Google Shape;14370;p31"/>
              <p:cNvSpPr/>
              <p:nvPr/>
            </p:nvSpPr>
            <p:spPr>
              <a:xfrm rot="1274250">
                <a:off x="7047558" y="1959642"/>
                <a:ext cx="66830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312" fill="none" extrusionOk="0">
                    <a:moveTo>
                      <a:pt x="1" y="0"/>
                    </a:moveTo>
                    <a:cubicBezTo>
                      <a:pt x="205" y="71"/>
                      <a:pt x="391" y="178"/>
                      <a:pt x="569" y="31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1" name="Google Shape;14371;p31"/>
              <p:cNvSpPr/>
              <p:nvPr/>
            </p:nvSpPr>
            <p:spPr>
              <a:xfrm rot="1274250">
                <a:off x="7101138" y="2004710"/>
                <a:ext cx="8104" cy="540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34" y="0"/>
                    </a:moveTo>
                    <a:cubicBezTo>
                      <a:pt x="32" y="0"/>
                      <a:pt x="29" y="1"/>
                      <a:pt x="27" y="1"/>
                    </a:cubicBezTo>
                    <a:cubicBezTo>
                      <a:pt x="9" y="1"/>
                      <a:pt x="0" y="10"/>
                      <a:pt x="9" y="28"/>
                    </a:cubicBezTo>
                    <a:cubicBezTo>
                      <a:pt x="9" y="46"/>
                      <a:pt x="18" y="46"/>
                      <a:pt x="36" y="46"/>
                    </a:cubicBezTo>
                    <a:cubicBezTo>
                      <a:pt x="68" y="38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2" name="Google Shape;14372;p31"/>
              <p:cNvSpPr/>
              <p:nvPr/>
            </p:nvSpPr>
            <p:spPr>
              <a:xfrm rot="1274250">
                <a:off x="7130201" y="1981170"/>
                <a:ext cx="6342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54" h="54" extrusionOk="0">
                    <a:moveTo>
                      <a:pt x="18" y="0"/>
                    </a:moveTo>
                    <a:cubicBezTo>
                      <a:pt x="9" y="9"/>
                      <a:pt x="0" y="27"/>
                      <a:pt x="9" y="36"/>
                    </a:cubicBezTo>
                    <a:cubicBezTo>
                      <a:pt x="9" y="53"/>
                      <a:pt x="27" y="53"/>
                      <a:pt x="36" y="53"/>
                    </a:cubicBezTo>
                    <a:cubicBezTo>
                      <a:pt x="54" y="45"/>
                      <a:pt x="54" y="27"/>
                      <a:pt x="54" y="18"/>
                    </a:cubicBezTo>
                    <a:cubicBezTo>
                      <a:pt x="45" y="0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3" name="Google Shape;14373;p31"/>
              <p:cNvSpPr/>
              <p:nvPr/>
            </p:nvSpPr>
            <p:spPr>
              <a:xfrm rot="1274250">
                <a:off x="7067434" y="2018073"/>
                <a:ext cx="6577" cy="6577"/>
              </a:xfrm>
              <a:custGeom>
                <a:avLst/>
                <a:gdLst/>
                <a:ahLst/>
                <a:cxnLst/>
                <a:rect l="l" t="t" r="r" b="b"/>
                <a:pathLst>
                  <a:path w="56" h="56" extrusionOk="0">
                    <a:moveTo>
                      <a:pt x="29" y="1"/>
                    </a:moveTo>
                    <a:cubicBezTo>
                      <a:pt x="13" y="1"/>
                      <a:pt x="0" y="16"/>
                      <a:pt x="11" y="38"/>
                    </a:cubicBezTo>
                    <a:cubicBezTo>
                      <a:pt x="11" y="47"/>
                      <a:pt x="29" y="56"/>
                      <a:pt x="38" y="56"/>
                    </a:cubicBezTo>
                    <a:cubicBezTo>
                      <a:pt x="56" y="47"/>
                      <a:pt x="56" y="29"/>
                      <a:pt x="56" y="20"/>
                    </a:cubicBezTo>
                    <a:cubicBezTo>
                      <a:pt x="49" y="7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4" name="Google Shape;14374;p31"/>
              <p:cNvSpPr/>
              <p:nvPr/>
            </p:nvSpPr>
            <p:spPr>
              <a:xfrm rot="1274250">
                <a:off x="7040310" y="2019638"/>
                <a:ext cx="669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3" extrusionOk="0">
                    <a:moveTo>
                      <a:pt x="27" y="1"/>
                    </a:moveTo>
                    <a:cubicBezTo>
                      <a:pt x="23" y="1"/>
                      <a:pt x="20" y="2"/>
                      <a:pt x="18" y="4"/>
                    </a:cubicBezTo>
                    <a:cubicBezTo>
                      <a:pt x="0" y="4"/>
                      <a:pt x="0" y="22"/>
                      <a:pt x="0" y="40"/>
                    </a:cubicBezTo>
                    <a:cubicBezTo>
                      <a:pt x="6" y="49"/>
                      <a:pt x="16" y="53"/>
                      <a:pt x="25" y="53"/>
                    </a:cubicBezTo>
                    <a:cubicBezTo>
                      <a:pt x="41" y="53"/>
                      <a:pt x="56" y="39"/>
                      <a:pt x="45" y="22"/>
                    </a:cubicBezTo>
                    <a:cubicBezTo>
                      <a:pt x="45" y="9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5" name="Google Shape;14375;p31"/>
              <p:cNvSpPr/>
              <p:nvPr/>
            </p:nvSpPr>
            <p:spPr>
              <a:xfrm rot="1274250">
                <a:off x="6974453" y="1909203"/>
                <a:ext cx="85740" cy="67887"/>
              </a:xfrm>
              <a:custGeom>
                <a:avLst/>
                <a:gdLst/>
                <a:ahLst/>
                <a:cxnLst/>
                <a:rect l="l" t="t" r="r" b="b"/>
                <a:pathLst>
                  <a:path w="730" h="578" extrusionOk="0">
                    <a:moveTo>
                      <a:pt x="1" y="0"/>
                    </a:moveTo>
                    <a:cubicBezTo>
                      <a:pt x="107" y="62"/>
                      <a:pt x="214" y="116"/>
                      <a:pt x="338" y="151"/>
                    </a:cubicBezTo>
                    <a:cubicBezTo>
                      <a:pt x="444" y="184"/>
                      <a:pt x="558" y="209"/>
                      <a:pt x="672" y="213"/>
                    </a:cubicBezTo>
                    <a:lnTo>
                      <a:pt x="672" y="213"/>
                    </a:lnTo>
                    <a:cubicBezTo>
                      <a:pt x="539" y="390"/>
                      <a:pt x="340" y="517"/>
                      <a:pt x="125" y="577"/>
                    </a:cubicBezTo>
                    <a:cubicBezTo>
                      <a:pt x="365" y="533"/>
                      <a:pt x="569" y="400"/>
                      <a:pt x="711" y="213"/>
                    </a:cubicBezTo>
                    <a:lnTo>
                      <a:pt x="729" y="187"/>
                    </a:lnTo>
                    <a:lnTo>
                      <a:pt x="702" y="187"/>
                    </a:lnTo>
                    <a:cubicBezTo>
                      <a:pt x="454" y="178"/>
                      <a:pt x="214" y="10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6" name="Google Shape;14376;p31"/>
              <p:cNvSpPr/>
              <p:nvPr/>
            </p:nvSpPr>
            <p:spPr>
              <a:xfrm rot="1274250">
                <a:off x="7073331" y="1869984"/>
                <a:ext cx="16796" cy="85622"/>
              </a:xfrm>
              <a:custGeom>
                <a:avLst/>
                <a:gdLst/>
                <a:ahLst/>
                <a:cxnLst/>
                <a:rect l="l" t="t" r="r" b="b"/>
                <a:pathLst>
                  <a:path w="143" h="729" extrusionOk="0">
                    <a:moveTo>
                      <a:pt x="98" y="0"/>
                    </a:moveTo>
                    <a:cubicBezTo>
                      <a:pt x="62" y="53"/>
                      <a:pt x="54" y="124"/>
                      <a:pt x="71" y="187"/>
                    </a:cubicBezTo>
                    <a:cubicBezTo>
                      <a:pt x="80" y="249"/>
                      <a:pt x="89" y="311"/>
                      <a:pt x="98" y="373"/>
                    </a:cubicBezTo>
                    <a:cubicBezTo>
                      <a:pt x="107" y="506"/>
                      <a:pt x="71" y="631"/>
                      <a:pt x="0" y="728"/>
                    </a:cubicBezTo>
                    <a:cubicBezTo>
                      <a:pt x="89" y="640"/>
                      <a:pt x="142" y="506"/>
                      <a:pt x="134" y="373"/>
                    </a:cubicBezTo>
                    <a:cubicBezTo>
                      <a:pt x="125" y="311"/>
                      <a:pt x="107" y="249"/>
                      <a:pt x="89" y="187"/>
                    </a:cubicBezTo>
                    <a:cubicBezTo>
                      <a:pt x="71" y="124"/>
                      <a:pt x="80" y="62"/>
                      <a:pt x="9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7" name="Google Shape;14377;p31"/>
              <p:cNvSpPr/>
              <p:nvPr/>
            </p:nvSpPr>
            <p:spPr>
              <a:xfrm rot="1274250">
                <a:off x="7033991" y="1951703"/>
                <a:ext cx="36527" cy="93961"/>
              </a:xfrm>
              <a:custGeom>
                <a:avLst/>
                <a:gdLst/>
                <a:ahLst/>
                <a:cxnLst/>
                <a:rect l="l" t="t" r="r" b="b"/>
                <a:pathLst>
                  <a:path w="311" h="800" extrusionOk="0">
                    <a:moveTo>
                      <a:pt x="62" y="0"/>
                    </a:moveTo>
                    <a:cubicBezTo>
                      <a:pt x="18" y="62"/>
                      <a:pt x="0" y="142"/>
                      <a:pt x="27" y="213"/>
                    </a:cubicBezTo>
                    <a:cubicBezTo>
                      <a:pt x="53" y="284"/>
                      <a:pt x="89" y="355"/>
                      <a:pt x="133" y="409"/>
                    </a:cubicBezTo>
                    <a:cubicBezTo>
                      <a:pt x="178" y="471"/>
                      <a:pt x="222" y="524"/>
                      <a:pt x="258" y="595"/>
                    </a:cubicBezTo>
                    <a:cubicBezTo>
                      <a:pt x="284" y="657"/>
                      <a:pt x="293" y="729"/>
                      <a:pt x="275" y="800"/>
                    </a:cubicBezTo>
                    <a:cubicBezTo>
                      <a:pt x="311" y="729"/>
                      <a:pt x="311" y="649"/>
                      <a:pt x="275" y="578"/>
                    </a:cubicBezTo>
                    <a:cubicBezTo>
                      <a:pt x="249" y="506"/>
                      <a:pt x="204" y="444"/>
                      <a:pt x="160" y="391"/>
                    </a:cubicBezTo>
                    <a:cubicBezTo>
                      <a:pt x="115" y="338"/>
                      <a:pt x="80" y="276"/>
                      <a:pt x="53" y="204"/>
                    </a:cubicBezTo>
                    <a:cubicBezTo>
                      <a:pt x="27" y="142"/>
                      <a:pt x="27" y="62"/>
                      <a:pt x="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8" name="Google Shape;14378;p31"/>
              <p:cNvSpPr/>
              <p:nvPr/>
            </p:nvSpPr>
            <p:spPr>
              <a:xfrm rot="1274250">
                <a:off x="7059455" y="1948805"/>
                <a:ext cx="77283" cy="16561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41" extrusionOk="0">
                    <a:moveTo>
                      <a:pt x="657" y="0"/>
                    </a:moveTo>
                    <a:lnTo>
                      <a:pt x="657" y="0"/>
                    </a:lnTo>
                    <a:cubicBezTo>
                      <a:pt x="551" y="45"/>
                      <a:pt x="444" y="71"/>
                      <a:pt x="338" y="98"/>
                    </a:cubicBezTo>
                    <a:cubicBezTo>
                      <a:pt x="231" y="116"/>
                      <a:pt x="116" y="124"/>
                      <a:pt x="0" y="133"/>
                    </a:cubicBezTo>
                    <a:lnTo>
                      <a:pt x="9" y="133"/>
                    </a:lnTo>
                    <a:cubicBezTo>
                      <a:pt x="51" y="138"/>
                      <a:pt x="93" y="141"/>
                      <a:pt x="135" y="141"/>
                    </a:cubicBezTo>
                    <a:cubicBezTo>
                      <a:pt x="316" y="141"/>
                      <a:pt x="499" y="94"/>
                      <a:pt x="65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9" name="Google Shape;14379;p31"/>
              <p:cNvSpPr/>
              <p:nvPr/>
            </p:nvSpPr>
            <p:spPr>
              <a:xfrm rot="1274250">
                <a:off x="6646733" y="2018062"/>
                <a:ext cx="103475" cy="169130"/>
              </a:xfrm>
              <a:custGeom>
                <a:avLst/>
                <a:gdLst/>
                <a:ahLst/>
                <a:cxnLst/>
                <a:rect l="l" t="t" r="r" b="b"/>
                <a:pathLst>
                  <a:path w="881" h="1440" extrusionOk="0">
                    <a:moveTo>
                      <a:pt x="171" y="0"/>
                    </a:moveTo>
                    <a:cubicBezTo>
                      <a:pt x="156" y="0"/>
                      <a:pt x="143" y="6"/>
                      <a:pt x="134" y="21"/>
                    </a:cubicBezTo>
                    <a:cubicBezTo>
                      <a:pt x="10" y="278"/>
                      <a:pt x="1" y="580"/>
                      <a:pt x="116" y="856"/>
                    </a:cubicBezTo>
                    <a:cubicBezTo>
                      <a:pt x="205" y="1122"/>
                      <a:pt x="410" y="1335"/>
                      <a:pt x="667" y="1433"/>
                    </a:cubicBezTo>
                    <a:cubicBezTo>
                      <a:pt x="676" y="1437"/>
                      <a:pt x="685" y="1440"/>
                      <a:pt x="694" y="1440"/>
                    </a:cubicBezTo>
                    <a:cubicBezTo>
                      <a:pt x="703" y="1440"/>
                      <a:pt x="711" y="1437"/>
                      <a:pt x="720" y="1433"/>
                    </a:cubicBezTo>
                    <a:cubicBezTo>
                      <a:pt x="747" y="1424"/>
                      <a:pt x="765" y="1388"/>
                      <a:pt x="774" y="1353"/>
                    </a:cubicBezTo>
                    <a:cubicBezTo>
                      <a:pt x="818" y="1229"/>
                      <a:pt x="845" y="1095"/>
                      <a:pt x="862" y="962"/>
                    </a:cubicBezTo>
                    <a:cubicBezTo>
                      <a:pt x="880" y="811"/>
                      <a:pt x="862" y="660"/>
                      <a:pt x="800" y="527"/>
                    </a:cubicBezTo>
                    <a:cubicBezTo>
                      <a:pt x="729" y="385"/>
                      <a:pt x="614" y="269"/>
                      <a:pt x="472" y="189"/>
                    </a:cubicBezTo>
                    <a:cubicBezTo>
                      <a:pt x="419" y="167"/>
                      <a:pt x="254" y="0"/>
                      <a:pt x="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0" name="Google Shape;14380;p31"/>
              <p:cNvSpPr/>
              <p:nvPr/>
            </p:nvSpPr>
            <p:spPr>
              <a:xfrm rot="1274250">
                <a:off x="6575964" y="1999714"/>
                <a:ext cx="114868" cy="117569"/>
              </a:xfrm>
              <a:custGeom>
                <a:avLst/>
                <a:gdLst/>
                <a:ahLst/>
                <a:cxnLst/>
                <a:rect l="l" t="t" r="r" b="b"/>
                <a:pathLst>
                  <a:path w="978" h="1001" extrusionOk="0">
                    <a:moveTo>
                      <a:pt x="718" y="1"/>
                    </a:moveTo>
                    <a:cubicBezTo>
                      <a:pt x="550" y="1"/>
                      <a:pt x="342" y="133"/>
                      <a:pt x="267" y="208"/>
                    </a:cubicBezTo>
                    <a:cubicBezTo>
                      <a:pt x="89" y="404"/>
                      <a:pt x="0" y="652"/>
                      <a:pt x="9" y="901"/>
                    </a:cubicBezTo>
                    <a:cubicBezTo>
                      <a:pt x="104" y="968"/>
                      <a:pt x="215" y="1000"/>
                      <a:pt x="325" y="1000"/>
                    </a:cubicBezTo>
                    <a:cubicBezTo>
                      <a:pt x="462" y="1000"/>
                      <a:pt x="598" y="950"/>
                      <a:pt x="702" y="857"/>
                    </a:cubicBezTo>
                    <a:cubicBezTo>
                      <a:pt x="800" y="759"/>
                      <a:pt x="871" y="635"/>
                      <a:pt x="897" y="501"/>
                    </a:cubicBezTo>
                    <a:cubicBezTo>
                      <a:pt x="924" y="404"/>
                      <a:pt x="977" y="190"/>
                      <a:pt x="897" y="84"/>
                    </a:cubicBezTo>
                    <a:cubicBezTo>
                      <a:pt x="853" y="24"/>
                      <a:pt x="789" y="1"/>
                      <a:pt x="7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1" name="Google Shape;14381;p31"/>
              <p:cNvSpPr/>
              <p:nvPr/>
            </p:nvSpPr>
            <p:spPr>
              <a:xfrm rot="1274250">
                <a:off x="6697007" y="1986510"/>
                <a:ext cx="138828" cy="89733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64" extrusionOk="0">
                    <a:moveTo>
                      <a:pt x="690" y="1"/>
                    </a:moveTo>
                    <a:cubicBezTo>
                      <a:pt x="564" y="1"/>
                      <a:pt x="446" y="44"/>
                      <a:pt x="347" y="120"/>
                    </a:cubicBezTo>
                    <a:cubicBezTo>
                      <a:pt x="258" y="191"/>
                      <a:pt x="1" y="458"/>
                      <a:pt x="134" y="626"/>
                    </a:cubicBezTo>
                    <a:cubicBezTo>
                      <a:pt x="216" y="730"/>
                      <a:pt x="351" y="763"/>
                      <a:pt x="476" y="763"/>
                    </a:cubicBezTo>
                    <a:cubicBezTo>
                      <a:pt x="555" y="763"/>
                      <a:pt x="630" y="750"/>
                      <a:pt x="685" y="733"/>
                    </a:cubicBezTo>
                    <a:cubicBezTo>
                      <a:pt x="871" y="662"/>
                      <a:pt x="1031" y="546"/>
                      <a:pt x="1155" y="387"/>
                    </a:cubicBezTo>
                    <a:cubicBezTo>
                      <a:pt x="1164" y="369"/>
                      <a:pt x="1173" y="360"/>
                      <a:pt x="1182" y="351"/>
                    </a:cubicBezTo>
                    <a:cubicBezTo>
                      <a:pt x="1182" y="324"/>
                      <a:pt x="1173" y="298"/>
                      <a:pt x="1155" y="271"/>
                    </a:cubicBezTo>
                    <a:cubicBezTo>
                      <a:pt x="1066" y="129"/>
                      <a:pt x="916" y="31"/>
                      <a:pt x="756" y="5"/>
                    </a:cubicBezTo>
                    <a:cubicBezTo>
                      <a:pt x="734" y="2"/>
                      <a:pt x="712" y="1"/>
                      <a:pt x="6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2" name="Google Shape;14382;p31"/>
              <p:cNvSpPr/>
              <p:nvPr/>
            </p:nvSpPr>
            <p:spPr>
              <a:xfrm rot="1274250">
                <a:off x="6678278" y="1880104"/>
                <a:ext cx="90907" cy="159734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360" extrusionOk="0">
                    <a:moveTo>
                      <a:pt x="480" y="1"/>
                    </a:moveTo>
                    <a:cubicBezTo>
                      <a:pt x="471" y="1"/>
                      <a:pt x="453" y="9"/>
                      <a:pt x="445" y="18"/>
                    </a:cubicBezTo>
                    <a:cubicBezTo>
                      <a:pt x="373" y="80"/>
                      <a:pt x="302" y="116"/>
                      <a:pt x="222" y="178"/>
                    </a:cubicBezTo>
                    <a:cubicBezTo>
                      <a:pt x="143" y="249"/>
                      <a:pt x="71" y="338"/>
                      <a:pt x="36" y="436"/>
                    </a:cubicBezTo>
                    <a:cubicBezTo>
                      <a:pt x="0" y="604"/>
                      <a:pt x="18" y="773"/>
                      <a:pt x="80" y="933"/>
                    </a:cubicBezTo>
                    <a:cubicBezTo>
                      <a:pt x="107" y="1031"/>
                      <a:pt x="151" y="1120"/>
                      <a:pt x="205" y="1208"/>
                    </a:cubicBezTo>
                    <a:cubicBezTo>
                      <a:pt x="249" y="1288"/>
                      <a:pt x="320" y="1342"/>
                      <a:pt x="409" y="1359"/>
                    </a:cubicBezTo>
                    <a:lnTo>
                      <a:pt x="533" y="1226"/>
                    </a:lnTo>
                    <a:cubicBezTo>
                      <a:pt x="720" y="1120"/>
                      <a:pt x="773" y="818"/>
                      <a:pt x="675" y="551"/>
                    </a:cubicBezTo>
                    <a:cubicBezTo>
                      <a:pt x="622" y="409"/>
                      <a:pt x="533" y="267"/>
                      <a:pt x="524" y="125"/>
                    </a:cubicBezTo>
                    <a:cubicBezTo>
                      <a:pt x="524" y="72"/>
                      <a:pt x="516" y="9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3" name="Google Shape;14383;p31"/>
              <p:cNvSpPr/>
              <p:nvPr/>
            </p:nvSpPr>
            <p:spPr>
              <a:xfrm rot="1274250">
                <a:off x="6572047" y="1933250"/>
                <a:ext cx="150338" cy="93139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793" extrusionOk="0">
                    <a:moveTo>
                      <a:pt x="542" y="1"/>
                    </a:moveTo>
                    <a:cubicBezTo>
                      <a:pt x="509" y="1"/>
                      <a:pt x="476" y="3"/>
                      <a:pt x="444" y="7"/>
                    </a:cubicBezTo>
                    <a:cubicBezTo>
                      <a:pt x="293" y="7"/>
                      <a:pt x="142" y="43"/>
                      <a:pt x="0" y="114"/>
                    </a:cubicBezTo>
                    <a:cubicBezTo>
                      <a:pt x="89" y="398"/>
                      <a:pt x="293" y="629"/>
                      <a:pt x="569" y="753"/>
                    </a:cubicBezTo>
                    <a:cubicBezTo>
                      <a:pt x="636" y="777"/>
                      <a:pt x="725" y="793"/>
                      <a:pt x="816" y="793"/>
                    </a:cubicBezTo>
                    <a:cubicBezTo>
                      <a:pt x="964" y="793"/>
                      <a:pt x="1115" y="750"/>
                      <a:pt x="1181" y="629"/>
                    </a:cubicBezTo>
                    <a:cubicBezTo>
                      <a:pt x="1279" y="434"/>
                      <a:pt x="959" y="105"/>
                      <a:pt x="817" y="52"/>
                    </a:cubicBezTo>
                    <a:cubicBezTo>
                      <a:pt x="732" y="19"/>
                      <a:pt x="636" y="1"/>
                      <a:pt x="5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4" name="Google Shape;14384;p31"/>
              <p:cNvSpPr/>
              <p:nvPr/>
            </p:nvSpPr>
            <p:spPr>
              <a:xfrm rot="1274250">
                <a:off x="6634175" y="1958140"/>
                <a:ext cx="146110" cy="143056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218" extrusionOk="0">
                    <a:moveTo>
                      <a:pt x="516" y="1"/>
                    </a:moveTo>
                    <a:cubicBezTo>
                      <a:pt x="498" y="98"/>
                      <a:pt x="480" y="187"/>
                      <a:pt x="462" y="285"/>
                    </a:cubicBezTo>
                    <a:cubicBezTo>
                      <a:pt x="418" y="231"/>
                      <a:pt x="391" y="169"/>
                      <a:pt x="382" y="107"/>
                    </a:cubicBezTo>
                    <a:lnTo>
                      <a:pt x="382" y="107"/>
                    </a:lnTo>
                    <a:cubicBezTo>
                      <a:pt x="391" y="240"/>
                      <a:pt x="418" y="374"/>
                      <a:pt x="445" y="498"/>
                    </a:cubicBezTo>
                    <a:cubicBezTo>
                      <a:pt x="400" y="418"/>
                      <a:pt x="356" y="329"/>
                      <a:pt x="302" y="240"/>
                    </a:cubicBezTo>
                    <a:lnTo>
                      <a:pt x="302" y="240"/>
                    </a:lnTo>
                    <a:lnTo>
                      <a:pt x="365" y="498"/>
                    </a:lnTo>
                    <a:cubicBezTo>
                      <a:pt x="276" y="462"/>
                      <a:pt x="187" y="400"/>
                      <a:pt x="107" y="338"/>
                    </a:cubicBezTo>
                    <a:lnTo>
                      <a:pt x="107" y="338"/>
                    </a:lnTo>
                    <a:cubicBezTo>
                      <a:pt x="160" y="418"/>
                      <a:pt x="222" y="489"/>
                      <a:pt x="294" y="551"/>
                    </a:cubicBezTo>
                    <a:cubicBezTo>
                      <a:pt x="214" y="542"/>
                      <a:pt x="143" y="507"/>
                      <a:pt x="71" y="462"/>
                    </a:cubicBezTo>
                    <a:lnTo>
                      <a:pt x="71" y="462"/>
                    </a:lnTo>
                    <a:lnTo>
                      <a:pt x="294" y="622"/>
                    </a:lnTo>
                    <a:cubicBezTo>
                      <a:pt x="264" y="626"/>
                      <a:pt x="234" y="628"/>
                      <a:pt x="203" y="628"/>
                    </a:cubicBezTo>
                    <a:cubicBezTo>
                      <a:pt x="149" y="628"/>
                      <a:pt x="92" y="621"/>
                      <a:pt x="36" y="604"/>
                    </a:cubicBezTo>
                    <a:lnTo>
                      <a:pt x="36" y="604"/>
                    </a:lnTo>
                    <a:cubicBezTo>
                      <a:pt x="98" y="640"/>
                      <a:pt x="160" y="667"/>
                      <a:pt x="231" y="684"/>
                    </a:cubicBezTo>
                    <a:lnTo>
                      <a:pt x="0" y="827"/>
                    </a:lnTo>
                    <a:lnTo>
                      <a:pt x="285" y="747"/>
                    </a:lnTo>
                    <a:lnTo>
                      <a:pt x="285" y="747"/>
                    </a:lnTo>
                    <a:cubicBezTo>
                      <a:pt x="231" y="818"/>
                      <a:pt x="160" y="871"/>
                      <a:pt x="89" y="915"/>
                    </a:cubicBezTo>
                    <a:lnTo>
                      <a:pt x="320" y="773"/>
                    </a:lnTo>
                    <a:lnTo>
                      <a:pt x="160" y="1057"/>
                    </a:lnTo>
                    <a:lnTo>
                      <a:pt x="382" y="853"/>
                    </a:lnTo>
                    <a:lnTo>
                      <a:pt x="382" y="853"/>
                    </a:lnTo>
                    <a:lnTo>
                      <a:pt x="231" y="1137"/>
                    </a:lnTo>
                    <a:lnTo>
                      <a:pt x="418" y="915"/>
                    </a:lnTo>
                    <a:lnTo>
                      <a:pt x="418" y="915"/>
                    </a:lnTo>
                    <a:cubicBezTo>
                      <a:pt x="382" y="1013"/>
                      <a:pt x="356" y="1111"/>
                      <a:pt x="311" y="1208"/>
                    </a:cubicBezTo>
                    <a:cubicBezTo>
                      <a:pt x="373" y="1111"/>
                      <a:pt x="436" y="1004"/>
                      <a:pt x="507" y="906"/>
                    </a:cubicBezTo>
                    <a:lnTo>
                      <a:pt x="507" y="906"/>
                    </a:lnTo>
                    <a:cubicBezTo>
                      <a:pt x="480" y="995"/>
                      <a:pt x="462" y="1093"/>
                      <a:pt x="480" y="1182"/>
                    </a:cubicBezTo>
                    <a:lnTo>
                      <a:pt x="542" y="898"/>
                    </a:lnTo>
                    <a:cubicBezTo>
                      <a:pt x="596" y="1022"/>
                      <a:pt x="675" y="1120"/>
                      <a:pt x="764" y="1217"/>
                    </a:cubicBezTo>
                    <a:cubicBezTo>
                      <a:pt x="720" y="1120"/>
                      <a:pt x="667" y="1022"/>
                      <a:pt x="622" y="915"/>
                    </a:cubicBezTo>
                    <a:lnTo>
                      <a:pt x="622" y="915"/>
                    </a:lnTo>
                    <a:lnTo>
                      <a:pt x="835" y="1137"/>
                    </a:lnTo>
                    <a:lnTo>
                      <a:pt x="702" y="871"/>
                    </a:lnTo>
                    <a:lnTo>
                      <a:pt x="897" y="995"/>
                    </a:lnTo>
                    <a:cubicBezTo>
                      <a:pt x="862" y="942"/>
                      <a:pt x="835" y="889"/>
                      <a:pt x="800" y="827"/>
                    </a:cubicBezTo>
                    <a:lnTo>
                      <a:pt x="800" y="827"/>
                    </a:lnTo>
                    <a:cubicBezTo>
                      <a:pt x="818" y="853"/>
                      <a:pt x="951" y="871"/>
                      <a:pt x="969" y="880"/>
                    </a:cubicBezTo>
                    <a:cubicBezTo>
                      <a:pt x="906" y="818"/>
                      <a:pt x="1040" y="809"/>
                      <a:pt x="1057" y="800"/>
                    </a:cubicBezTo>
                    <a:cubicBezTo>
                      <a:pt x="1120" y="782"/>
                      <a:pt x="1182" y="747"/>
                      <a:pt x="1244" y="711"/>
                    </a:cubicBezTo>
                    <a:lnTo>
                      <a:pt x="1244" y="711"/>
                    </a:lnTo>
                    <a:lnTo>
                      <a:pt x="1093" y="720"/>
                    </a:lnTo>
                    <a:lnTo>
                      <a:pt x="1093" y="720"/>
                    </a:lnTo>
                    <a:lnTo>
                      <a:pt x="1226" y="604"/>
                    </a:lnTo>
                    <a:lnTo>
                      <a:pt x="1226" y="604"/>
                    </a:lnTo>
                    <a:cubicBezTo>
                      <a:pt x="1155" y="631"/>
                      <a:pt x="1084" y="640"/>
                      <a:pt x="1022" y="640"/>
                    </a:cubicBezTo>
                    <a:cubicBezTo>
                      <a:pt x="1084" y="604"/>
                      <a:pt x="1146" y="560"/>
                      <a:pt x="1191" y="507"/>
                    </a:cubicBezTo>
                    <a:lnTo>
                      <a:pt x="1191" y="507"/>
                    </a:lnTo>
                    <a:lnTo>
                      <a:pt x="951" y="587"/>
                    </a:lnTo>
                    <a:lnTo>
                      <a:pt x="951" y="587"/>
                    </a:lnTo>
                    <a:lnTo>
                      <a:pt x="1120" y="409"/>
                    </a:lnTo>
                    <a:lnTo>
                      <a:pt x="1120" y="409"/>
                    </a:lnTo>
                    <a:lnTo>
                      <a:pt x="906" y="445"/>
                    </a:lnTo>
                    <a:lnTo>
                      <a:pt x="1093" y="303"/>
                    </a:lnTo>
                    <a:lnTo>
                      <a:pt x="871" y="382"/>
                    </a:lnTo>
                    <a:lnTo>
                      <a:pt x="1013" y="240"/>
                    </a:lnTo>
                    <a:lnTo>
                      <a:pt x="791" y="400"/>
                    </a:lnTo>
                    <a:cubicBezTo>
                      <a:pt x="826" y="347"/>
                      <a:pt x="853" y="294"/>
                      <a:pt x="880" y="231"/>
                    </a:cubicBezTo>
                    <a:lnTo>
                      <a:pt x="880" y="231"/>
                    </a:lnTo>
                    <a:lnTo>
                      <a:pt x="720" y="445"/>
                    </a:lnTo>
                    <a:cubicBezTo>
                      <a:pt x="773" y="338"/>
                      <a:pt x="791" y="214"/>
                      <a:pt x="782" y="98"/>
                    </a:cubicBezTo>
                    <a:lnTo>
                      <a:pt x="782" y="98"/>
                    </a:lnTo>
                    <a:cubicBezTo>
                      <a:pt x="755" y="187"/>
                      <a:pt x="702" y="267"/>
                      <a:pt x="649" y="338"/>
                    </a:cubicBezTo>
                    <a:cubicBezTo>
                      <a:pt x="675" y="249"/>
                      <a:pt x="675" y="160"/>
                      <a:pt x="658" y="63"/>
                    </a:cubicBezTo>
                    <a:lnTo>
                      <a:pt x="658" y="63"/>
                    </a:lnTo>
                    <a:cubicBezTo>
                      <a:pt x="622" y="152"/>
                      <a:pt x="596" y="231"/>
                      <a:pt x="560" y="320"/>
                    </a:cubicBezTo>
                    <a:lnTo>
                      <a:pt x="5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5" name="Google Shape;14385;p31"/>
              <p:cNvSpPr/>
              <p:nvPr/>
            </p:nvSpPr>
            <p:spPr>
              <a:xfrm rot="1274250">
                <a:off x="6685148" y="2028385"/>
                <a:ext cx="54263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62" h="684" fill="none" extrusionOk="0">
                    <a:moveTo>
                      <a:pt x="0" y="0"/>
                    </a:moveTo>
                    <a:cubicBezTo>
                      <a:pt x="169" y="213"/>
                      <a:pt x="320" y="444"/>
                      <a:pt x="462" y="68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6" name="Google Shape;14386;p31"/>
              <p:cNvSpPr/>
              <p:nvPr/>
            </p:nvSpPr>
            <p:spPr>
              <a:xfrm rot="1274250">
                <a:off x="6683777" y="2022975"/>
                <a:ext cx="31477" cy="99129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4" fill="none" extrusionOk="0">
                    <a:moveTo>
                      <a:pt x="1" y="0"/>
                    </a:moveTo>
                    <a:cubicBezTo>
                      <a:pt x="90" y="276"/>
                      <a:pt x="179" y="560"/>
                      <a:pt x="267" y="84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7" name="Google Shape;14387;p31"/>
              <p:cNvSpPr/>
              <p:nvPr/>
            </p:nvSpPr>
            <p:spPr>
              <a:xfrm rot="1274250">
                <a:off x="6698442" y="2034642"/>
                <a:ext cx="85622" cy="528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5" fill="none" extrusionOk="0">
                    <a:moveTo>
                      <a:pt x="0" y="45"/>
                    </a:moveTo>
                    <a:cubicBezTo>
                      <a:pt x="240" y="0"/>
                      <a:pt x="489" y="0"/>
                      <a:pt x="728" y="45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8" name="Google Shape;14388;p31"/>
              <p:cNvSpPr/>
              <p:nvPr/>
            </p:nvSpPr>
            <p:spPr>
              <a:xfrm rot="1274250">
                <a:off x="6690310" y="2036326"/>
                <a:ext cx="75169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56" fill="none" extrusionOk="0">
                    <a:moveTo>
                      <a:pt x="0" y="1"/>
                    </a:moveTo>
                    <a:cubicBezTo>
                      <a:pt x="231" y="81"/>
                      <a:pt x="444" y="205"/>
                      <a:pt x="640" y="356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9" name="Google Shape;14389;p31"/>
              <p:cNvSpPr/>
              <p:nvPr/>
            </p:nvSpPr>
            <p:spPr>
              <a:xfrm rot="1274250">
                <a:off x="6752160" y="2086300"/>
                <a:ext cx="7517" cy="7752"/>
              </a:xfrm>
              <a:custGeom>
                <a:avLst/>
                <a:gdLst/>
                <a:ahLst/>
                <a:cxnLst/>
                <a:rect l="l" t="t" r="r" b="b"/>
                <a:pathLst>
                  <a:path w="64" h="66" extrusionOk="0">
                    <a:moveTo>
                      <a:pt x="19" y="0"/>
                    </a:moveTo>
                    <a:cubicBezTo>
                      <a:pt x="1" y="9"/>
                      <a:pt x="1" y="27"/>
                      <a:pt x="10" y="45"/>
                    </a:cubicBezTo>
                    <a:cubicBezTo>
                      <a:pt x="10" y="52"/>
                      <a:pt x="21" y="65"/>
                      <a:pt x="31" y="65"/>
                    </a:cubicBezTo>
                    <a:cubicBezTo>
                      <a:pt x="33" y="65"/>
                      <a:pt x="35" y="64"/>
                      <a:pt x="36" y="63"/>
                    </a:cubicBezTo>
                    <a:cubicBezTo>
                      <a:pt x="54" y="54"/>
                      <a:pt x="63" y="36"/>
                      <a:pt x="54" y="27"/>
                    </a:cubicBezTo>
                    <a:cubicBezTo>
                      <a:pt x="45" y="9"/>
                      <a:pt x="36" y="0"/>
                      <a:pt x="1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0" name="Google Shape;14390;p31"/>
              <p:cNvSpPr/>
              <p:nvPr/>
            </p:nvSpPr>
            <p:spPr>
              <a:xfrm rot="1274250">
                <a:off x="6777267" y="2050779"/>
                <a:ext cx="7399" cy="7282"/>
              </a:xfrm>
              <a:custGeom>
                <a:avLst/>
                <a:gdLst/>
                <a:ahLst/>
                <a:cxnLst/>
                <a:rect l="l" t="t" r="r" b="b"/>
                <a:pathLst>
                  <a:path w="63" h="62" extrusionOk="0">
                    <a:moveTo>
                      <a:pt x="25" y="1"/>
                    </a:moveTo>
                    <a:cubicBezTo>
                      <a:pt x="20" y="1"/>
                      <a:pt x="15" y="2"/>
                      <a:pt x="10" y="4"/>
                    </a:cubicBezTo>
                    <a:cubicBezTo>
                      <a:pt x="1" y="13"/>
                      <a:pt x="1" y="31"/>
                      <a:pt x="10" y="49"/>
                    </a:cubicBezTo>
                    <a:cubicBezTo>
                      <a:pt x="16" y="55"/>
                      <a:pt x="27" y="61"/>
                      <a:pt x="36" y="61"/>
                    </a:cubicBezTo>
                    <a:cubicBezTo>
                      <a:pt x="39" y="61"/>
                      <a:pt x="43" y="60"/>
                      <a:pt x="45" y="57"/>
                    </a:cubicBezTo>
                    <a:cubicBezTo>
                      <a:pt x="54" y="49"/>
                      <a:pt x="63" y="31"/>
                      <a:pt x="54" y="13"/>
                    </a:cubicBezTo>
                    <a:cubicBezTo>
                      <a:pt x="48" y="7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1" name="Google Shape;14391;p31"/>
              <p:cNvSpPr/>
              <p:nvPr/>
            </p:nvSpPr>
            <p:spPr>
              <a:xfrm rot="1274250">
                <a:off x="6720002" y="2111352"/>
                <a:ext cx="7399" cy="8339"/>
              </a:xfrm>
              <a:custGeom>
                <a:avLst/>
                <a:gdLst/>
                <a:ahLst/>
                <a:cxnLst/>
                <a:rect l="l" t="t" r="r" b="b"/>
                <a:pathLst>
                  <a:path w="63" h="71" extrusionOk="0">
                    <a:moveTo>
                      <a:pt x="23" y="1"/>
                    </a:moveTo>
                    <a:cubicBezTo>
                      <a:pt x="19" y="1"/>
                      <a:pt x="14" y="2"/>
                      <a:pt x="9" y="4"/>
                    </a:cubicBezTo>
                    <a:cubicBezTo>
                      <a:pt x="0" y="13"/>
                      <a:pt x="0" y="31"/>
                      <a:pt x="9" y="49"/>
                    </a:cubicBezTo>
                    <a:cubicBezTo>
                      <a:pt x="16" y="62"/>
                      <a:pt x="27" y="70"/>
                      <a:pt x="36" y="70"/>
                    </a:cubicBezTo>
                    <a:cubicBezTo>
                      <a:pt x="39" y="70"/>
                      <a:pt x="42" y="69"/>
                      <a:pt x="45" y="67"/>
                    </a:cubicBezTo>
                    <a:cubicBezTo>
                      <a:pt x="54" y="58"/>
                      <a:pt x="62" y="40"/>
                      <a:pt x="54" y="22"/>
                    </a:cubicBezTo>
                    <a:cubicBezTo>
                      <a:pt x="47" y="9"/>
                      <a:pt x="36" y="1"/>
                      <a:pt x="2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2" name="Google Shape;14392;p31"/>
              <p:cNvSpPr/>
              <p:nvPr/>
            </p:nvSpPr>
            <p:spPr>
              <a:xfrm rot="1274250">
                <a:off x="6692478" y="2118693"/>
                <a:ext cx="7517" cy="8222"/>
              </a:xfrm>
              <a:custGeom>
                <a:avLst/>
                <a:gdLst/>
                <a:ahLst/>
                <a:cxnLst/>
                <a:rect l="l" t="t" r="r" b="b"/>
                <a:pathLst>
                  <a:path w="64" h="70" extrusionOk="0">
                    <a:moveTo>
                      <a:pt x="27" y="0"/>
                    </a:moveTo>
                    <a:cubicBezTo>
                      <a:pt x="24" y="0"/>
                      <a:pt x="21" y="1"/>
                      <a:pt x="19" y="4"/>
                    </a:cubicBezTo>
                    <a:cubicBezTo>
                      <a:pt x="10" y="12"/>
                      <a:pt x="1" y="30"/>
                      <a:pt x="10" y="48"/>
                    </a:cubicBezTo>
                    <a:cubicBezTo>
                      <a:pt x="16" y="61"/>
                      <a:pt x="28" y="69"/>
                      <a:pt x="37" y="69"/>
                    </a:cubicBezTo>
                    <a:cubicBezTo>
                      <a:pt x="40" y="69"/>
                      <a:pt x="43" y="68"/>
                      <a:pt x="45" y="66"/>
                    </a:cubicBezTo>
                    <a:cubicBezTo>
                      <a:pt x="63" y="57"/>
                      <a:pt x="63" y="30"/>
                      <a:pt x="54" y="21"/>
                    </a:cubicBezTo>
                    <a:cubicBezTo>
                      <a:pt x="48" y="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3" name="Google Shape;14393;p31"/>
              <p:cNvSpPr/>
              <p:nvPr/>
            </p:nvSpPr>
            <p:spPr>
              <a:xfrm rot="1274250">
                <a:off x="6610146" y="1981722"/>
                <a:ext cx="89850" cy="87736"/>
              </a:xfrm>
              <a:custGeom>
                <a:avLst/>
                <a:gdLst/>
                <a:ahLst/>
                <a:cxnLst/>
                <a:rect l="l" t="t" r="r" b="b"/>
                <a:pathLst>
                  <a:path w="765" h="74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15" y="147"/>
                      <a:pt x="463" y="218"/>
                      <a:pt x="720" y="222"/>
                    </a:cubicBezTo>
                    <a:lnTo>
                      <a:pt x="720" y="222"/>
                    </a:lnTo>
                    <a:cubicBezTo>
                      <a:pt x="637" y="450"/>
                      <a:pt x="473" y="636"/>
                      <a:pt x="267" y="747"/>
                    </a:cubicBezTo>
                    <a:cubicBezTo>
                      <a:pt x="383" y="702"/>
                      <a:pt x="489" y="622"/>
                      <a:pt x="569" y="534"/>
                    </a:cubicBezTo>
                    <a:cubicBezTo>
                      <a:pt x="649" y="436"/>
                      <a:pt x="720" y="329"/>
                      <a:pt x="756" y="214"/>
                    </a:cubicBezTo>
                    <a:lnTo>
                      <a:pt x="765" y="187"/>
                    </a:lnTo>
                    <a:lnTo>
                      <a:pt x="747" y="187"/>
                    </a:lnTo>
                    <a:cubicBezTo>
                      <a:pt x="481" y="187"/>
                      <a:pt x="232" y="125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4" name="Google Shape;14394;p31"/>
              <p:cNvSpPr/>
              <p:nvPr/>
            </p:nvSpPr>
            <p:spPr>
              <a:xfrm rot="1274250">
                <a:off x="6712141" y="1917102"/>
                <a:ext cx="20906" cy="11169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951" extrusionOk="0">
                    <a:moveTo>
                      <a:pt x="27" y="0"/>
                    </a:moveTo>
                    <a:lnTo>
                      <a:pt x="27" y="0"/>
                    </a:lnTo>
                    <a:cubicBezTo>
                      <a:pt x="0" y="80"/>
                      <a:pt x="0" y="160"/>
                      <a:pt x="36" y="240"/>
                    </a:cubicBezTo>
                    <a:cubicBezTo>
                      <a:pt x="53" y="320"/>
                      <a:pt x="89" y="400"/>
                      <a:pt x="107" y="471"/>
                    </a:cubicBezTo>
                    <a:cubicBezTo>
                      <a:pt x="142" y="631"/>
                      <a:pt x="142" y="800"/>
                      <a:pt x="98" y="951"/>
                    </a:cubicBezTo>
                    <a:cubicBezTo>
                      <a:pt x="169" y="800"/>
                      <a:pt x="178" y="631"/>
                      <a:pt x="142" y="471"/>
                    </a:cubicBezTo>
                    <a:cubicBezTo>
                      <a:pt x="116" y="391"/>
                      <a:pt x="89" y="311"/>
                      <a:pt x="53" y="231"/>
                    </a:cubicBezTo>
                    <a:cubicBezTo>
                      <a:pt x="27" y="160"/>
                      <a:pt x="18" y="8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5" name="Google Shape;14395;p31"/>
              <p:cNvSpPr/>
              <p:nvPr/>
            </p:nvSpPr>
            <p:spPr>
              <a:xfrm rot="1274250">
                <a:off x="6677090" y="2029553"/>
                <a:ext cx="52266" cy="119096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014" extrusionOk="0">
                    <a:moveTo>
                      <a:pt x="27" y="1"/>
                    </a:moveTo>
                    <a:cubicBezTo>
                      <a:pt x="0" y="98"/>
                      <a:pt x="9" y="196"/>
                      <a:pt x="45" y="285"/>
                    </a:cubicBezTo>
                    <a:cubicBezTo>
                      <a:pt x="80" y="374"/>
                      <a:pt x="133" y="454"/>
                      <a:pt x="196" y="525"/>
                    </a:cubicBezTo>
                    <a:cubicBezTo>
                      <a:pt x="258" y="596"/>
                      <a:pt x="311" y="667"/>
                      <a:pt x="364" y="747"/>
                    </a:cubicBezTo>
                    <a:cubicBezTo>
                      <a:pt x="409" y="827"/>
                      <a:pt x="435" y="924"/>
                      <a:pt x="435" y="1013"/>
                    </a:cubicBezTo>
                    <a:cubicBezTo>
                      <a:pt x="444" y="916"/>
                      <a:pt x="426" y="818"/>
                      <a:pt x="382" y="738"/>
                    </a:cubicBezTo>
                    <a:cubicBezTo>
                      <a:pt x="338" y="649"/>
                      <a:pt x="284" y="578"/>
                      <a:pt x="222" y="507"/>
                    </a:cubicBezTo>
                    <a:cubicBezTo>
                      <a:pt x="160" y="436"/>
                      <a:pt x="107" y="356"/>
                      <a:pt x="71" y="276"/>
                    </a:cubicBezTo>
                    <a:cubicBezTo>
                      <a:pt x="27" y="187"/>
                      <a:pt x="18" y="98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6" name="Google Shape;14396;p31"/>
              <p:cNvSpPr/>
              <p:nvPr/>
            </p:nvSpPr>
            <p:spPr>
              <a:xfrm rot="1274250">
                <a:off x="6706839" y="2012491"/>
                <a:ext cx="72115" cy="265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226" extrusionOk="0">
                    <a:moveTo>
                      <a:pt x="613" y="1"/>
                    </a:moveTo>
                    <a:lnTo>
                      <a:pt x="613" y="1"/>
                    </a:lnTo>
                    <a:cubicBezTo>
                      <a:pt x="525" y="63"/>
                      <a:pt x="427" y="107"/>
                      <a:pt x="320" y="152"/>
                    </a:cubicBezTo>
                    <a:cubicBezTo>
                      <a:pt x="214" y="187"/>
                      <a:pt x="107" y="214"/>
                      <a:pt x="1" y="223"/>
                    </a:cubicBezTo>
                    <a:cubicBezTo>
                      <a:pt x="25" y="225"/>
                      <a:pt x="49" y="226"/>
                      <a:pt x="74" y="226"/>
                    </a:cubicBezTo>
                    <a:cubicBezTo>
                      <a:pt x="159" y="226"/>
                      <a:pt x="247" y="213"/>
                      <a:pt x="329" y="178"/>
                    </a:cubicBezTo>
                    <a:cubicBezTo>
                      <a:pt x="436" y="143"/>
                      <a:pt x="534" y="81"/>
                      <a:pt x="61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7" name="Google Shape;14397;p31"/>
              <p:cNvSpPr/>
              <p:nvPr/>
            </p:nvSpPr>
            <p:spPr>
              <a:xfrm rot="1274250">
                <a:off x="6517306" y="1754232"/>
                <a:ext cx="49095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84" extrusionOk="0">
                    <a:moveTo>
                      <a:pt x="84" y="0"/>
                    </a:moveTo>
                    <a:cubicBezTo>
                      <a:pt x="80" y="0"/>
                      <a:pt x="76" y="3"/>
                      <a:pt x="71" y="7"/>
                    </a:cubicBezTo>
                    <a:cubicBezTo>
                      <a:pt x="53" y="16"/>
                      <a:pt x="45" y="25"/>
                      <a:pt x="45" y="43"/>
                    </a:cubicBezTo>
                    <a:cubicBezTo>
                      <a:pt x="27" y="105"/>
                      <a:pt x="9" y="167"/>
                      <a:pt x="9" y="238"/>
                    </a:cubicBezTo>
                    <a:cubicBezTo>
                      <a:pt x="0" y="300"/>
                      <a:pt x="9" y="371"/>
                      <a:pt x="36" y="433"/>
                    </a:cubicBezTo>
                    <a:cubicBezTo>
                      <a:pt x="80" y="504"/>
                      <a:pt x="133" y="558"/>
                      <a:pt x="213" y="593"/>
                    </a:cubicBezTo>
                    <a:cubicBezTo>
                      <a:pt x="235" y="608"/>
                      <a:pt x="313" y="684"/>
                      <a:pt x="348" y="684"/>
                    </a:cubicBezTo>
                    <a:cubicBezTo>
                      <a:pt x="356" y="684"/>
                      <a:pt x="361" y="681"/>
                      <a:pt x="364" y="673"/>
                    </a:cubicBezTo>
                    <a:cubicBezTo>
                      <a:pt x="418" y="549"/>
                      <a:pt x="418" y="407"/>
                      <a:pt x="364" y="282"/>
                    </a:cubicBezTo>
                    <a:cubicBezTo>
                      <a:pt x="320" y="149"/>
                      <a:pt x="222" y="51"/>
                      <a:pt x="98" y="7"/>
                    </a:cubicBezTo>
                    <a:cubicBezTo>
                      <a:pt x="93" y="3"/>
                      <a:pt x="89" y="0"/>
                      <a:pt x="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8" name="Google Shape;14398;p31"/>
              <p:cNvSpPr/>
              <p:nvPr/>
            </p:nvSpPr>
            <p:spPr>
              <a:xfrm rot="1274250">
                <a:off x="6546267" y="1787190"/>
                <a:ext cx="54380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0" extrusionOk="0">
                    <a:moveTo>
                      <a:pt x="307" y="0"/>
                    </a:moveTo>
                    <a:cubicBezTo>
                      <a:pt x="239" y="0"/>
                      <a:pt x="172" y="25"/>
                      <a:pt x="116" y="76"/>
                    </a:cubicBezTo>
                    <a:cubicBezTo>
                      <a:pt x="80" y="120"/>
                      <a:pt x="45" y="182"/>
                      <a:pt x="36" y="245"/>
                    </a:cubicBezTo>
                    <a:cubicBezTo>
                      <a:pt x="18" y="289"/>
                      <a:pt x="0" y="396"/>
                      <a:pt x="36" y="440"/>
                    </a:cubicBezTo>
                    <a:cubicBezTo>
                      <a:pt x="59" y="469"/>
                      <a:pt x="90" y="480"/>
                      <a:pt x="124" y="480"/>
                    </a:cubicBezTo>
                    <a:cubicBezTo>
                      <a:pt x="205" y="480"/>
                      <a:pt x="300" y="415"/>
                      <a:pt x="338" y="378"/>
                    </a:cubicBezTo>
                    <a:cubicBezTo>
                      <a:pt x="418" y="289"/>
                      <a:pt x="462" y="165"/>
                      <a:pt x="453" y="40"/>
                    </a:cubicBezTo>
                    <a:cubicBezTo>
                      <a:pt x="408" y="14"/>
                      <a:pt x="357" y="0"/>
                      <a:pt x="3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9" name="Google Shape;14399;p31"/>
              <p:cNvSpPr/>
              <p:nvPr/>
            </p:nvSpPr>
            <p:spPr>
              <a:xfrm rot="1274250">
                <a:off x="6477502" y="1807456"/>
                <a:ext cx="65890" cy="4310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7" extrusionOk="0">
                    <a:moveTo>
                      <a:pt x="325" y="1"/>
                    </a:moveTo>
                    <a:cubicBezTo>
                      <a:pt x="294" y="1"/>
                      <a:pt x="262" y="7"/>
                      <a:pt x="232" y="19"/>
                    </a:cubicBezTo>
                    <a:cubicBezTo>
                      <a:pt x="143" y="45"/>
                      <a:pt x="63" y="108"/>
                      <a:pt x="10" y="188"/>
                    </a:cubicBezTo>
                    <a:cubicBezTo>
                      <a:pt x="10" y="188"/>
                      <a:pt x="1" y="196"/>
                      <a:pt x="1" y="205"/>
                    </a:cubicBezTo>
                    <a:cubicBezTo>
                      <a:pt x="1" y="214"/>
                      <a:pt x="10" y="223"/>
                      <a:pt x="10" y="241"/>
                    </a:cubicBezTo>
                    <a:cubicBezTo>
                      <a:pt x="54" y="303"/>
                      <a:pt x="125" y="347"/>
                      <a:pt x="205" y="365"/>
                    </a:cubicBezTo>
                    <a:cubicBezTo>
                      <a:pt x="214" y="366"/>
                      <a:pt x="224" y="367"/>
                      <a:pt x="233" y="367"/>
                    </a:cubicBezTo>
                    <a:cubicBezTo>
                      <a:pt x="294" y="367"/>
                      <a:pt x="354" y="342"/>
                      <a:pt x="401" y="303"/>
                    </a:cubicBezTo>
                    <a:cubicBezTo>
                      <a:pt x="436" y="267"/>
                      <a:pt x="560" y="143"/>
                      <a:pt x="489" y="63"/>
                    </a:cubicBezTo>
                    <a:cubicBezTo>
                      <a:pt x="443" y="22"/>
                      <a:pt x="385" y="1"/>
                      <a:pt x="3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0" name="Google Shape;14400;p31"/>
              <p:cNvSpPr/>
              <p:nvPr/>
            </p:nvSpPr>
            <p:spPr>
              <a:xfrm rot="1274250">
                <a:off x="6508733" y="1824433"/>
                <a:ext cx="43927" cy="7516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0" extrusionOk="0">
                    <a:moveTo>
                      <a:pt x="169" y="0"/>
                    </a:moveTo>
                    <a:lnTo>
                      <a:pt x="116" y="62"/>
                    </a:lnTo>
                    <a:cubicBezTo>
                      <a:pt x="27" y="142"/>
                      <a:pt x="0" y="275"/>
                      <a:pt x="53" y="382"/>
                    </a:cubicBezTo>
                    <a:cubicBezTo>
                      <a:pt x="89" y="444"/>
                      <a:pt x="116" y="515"/>
                      <a:pt x="125" y="586"/>
                    </a:cubicBezTo>
                    <a:cubicBezTo>
                      <a:pt x="125" y="604"/>
                      <a:pt x="125" y="640"/>
                      <a:pt x="151" y="640"/>
                    </a:cubicBezTo>
                    <a:cubicBezTo>
                      <a:pt x="169" y="640"/>
                      <a:pt x="160" y="640"/>
                      <a:pt x="169" y="631"/>
                    </a:cubicBezTo>
                    <a:cubicBezTo>
                      <a:pt x="204" y="604"/>
                      <a:pt x="231" y="586"/>
                      <a:pt x="267" y="560"/>
                    </a:cubicBezTo>
                    <a:cubicBezTo>
                      <a:pt x="311" y="524"/>
                      <a:pt x="338" y="480"/>
                      <a:pt x="355" y="435"/>
                    </a:cubicBezTo>
                    <a:cubicBezTo>
                      <a:pt x="373" y="355"/>
                      <a:pt x="364" y="275"/>
                      <a:pt x="329" y="204"/>
                    </a:cubicBezTo>
                    <a:cubicBezTo>
                      <a:pt x="320" y="151"/>
                      <a:pt x="293" y="107"/>
                      <a:pt x="276" y="71"/>
                    </a:cubicBezTo>
                    <a:cubicBezTo>
                      <a:pt x="249" y="36"/>
                      <a:pt x="213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1" name="Google Shape;14401;p31"/>
              <p:cNvSpPr/>
              <p:nvPr/>
            </p:nvSpPr>
            <p:spPr>
              <a:xfrm rot="1274250">
                <a:off x="6531462" y="1830096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0" y="1"/>
                    </a:moveTo>
                    <a:cubicBezTo>
                      <a:pt x="149" y="1"/>
                      <a:pt x="78" y="24"/>
                      <a:pt x="45" y="85"/>
                    </a:cubicBezTo>
                    <a:cubicBezTo>
                      <a:pt x="0" y="174"/>
                      <a:pt x="151" y="325"/>
                      <a:pt x="222" y="351"/>
                    </a:cubicBezTo>
                    <a:cubicBezTo>
                      <a:pt x="256" y="368"/>
                      <a:pt x="293" y="374"/>
                      <a:pt x="332" y="374"/>
                    </a:cubicBezTo>
                    <a:cubicBezTo>
                      <a:pt x="354" y="374"/>
                      <a:pt x="377" y="372"/>
                      <a:pt x="400" y="369"/>
                    </a:cubicBezTo>
                    <a:cubicBezTo>
                      <a:pt x="471" y="369"/>
                      <a:pt x="542" y="351"/>
                      <a:pt x="604" y="316"/>
                    </a:cubicBezTo>
                    <a:cubicBezTo>
                      <a:pt x="560" y="183"/>
                      <a:pt x="462" y="76"/>
                      <a:pt x="338" y="23"/>
                    </a:cubicBezTo>
                    <a:cubicBezTo>
                      <a:pt x="304" y="9"/>
                      <a:pt x="262" y="1"/>
                      <a:pt x="2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2" name="Google Shape;14402;p31"/>
              <p:cNvSpPr/>
              <p:nvPr/>
            </p:nvSpPr>
            <p:spPr>
              <a:xfrm rot="1274250">
                <a:off x="6502966" y="1797123"/>
                <a:ext cx="72115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14" h="569" extrusionOk="0">
                    <a:moveTo>
                      <a:pt x="240" y="0"/>
                    </a:moveTo>
                    <a:cubicBezTo>
                      <a:pt x="258" y="45"/>
                      <a:pt x="284" y="89"/>
                      <a:pt x="302" y="134"/>
                    </a:cubicBezTo>
                    <a:lnTo>
                      <a:pt x="204" y="36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6" y="169"/>
                      <a:pt x="169" y="160"/>
                      <a:pt x="142" y="160"/>
                    </a:cubicBezTo>
                    <a:cubicBezTo>
                      <a:pt x="178" y="187"/>
                      <a:pt x="116" y="196"/>
                      <a:pt x="98" y="196"/>
                    </a:cubicBezTo>
                    <a:cubicBezTo>
                      <a:pt x="71" y="205"/>
                      <a:pt x="36" y="214"/>
                      <a:pt x="0" y="231"/>
                    </a:cubicBezTo>
                    <a:lnTo>
                      <a:pt x="71" y="231"/>
                    </a:lnTo>
                    <a:lnTo>
                      <a:pt x="9" y="285"/>
                    </a:lnTo>
                    <a:cubicBezTo>
                      <a:pt x="45" y="267"/>
                      <a:pt x="80" y="267"/>
                      <a:pt x="107" y="267"/>
                    </a:cubicBezTo>
                    <a:cubicBezTo>
                      <a:pt x="80" y="285"/>
                      <a:pt x="54" y="302"/>
                      <a:pt x="27" y="329"/>
                    </a:cubicBezTo>
                    <a:lnTo>
                      <a:pt x="142" y="293"/>
                    </a:lnTo>
                    <a:lnTo>
                      <a:pt x="62" y="373"/>
                    </a:lnTo>
                    <a:lnTo>
                      <a:pt x="160" y="356"/>
                    </a:lnTo>
                    <a:lnTo>
                      <a:pt x="160" y="356"/>
                    </a:lnTo>
                    <a:lnTo>
                      <a:pt x="71" y="427"/>
                    </a:lnTo>
                    <a:lnTo>
                      <a:pt x="71" y="427"/>
                    </a:lnTo>
                    <a:lnTo>
                      <a:pt x="187" y="391"/>
                    </a:lnTo>
                    <a:lnTo>
                      <a:pt x="187" y="391"/>
                    </a:lnTo>
                    <a:cubicBezTo>
                      <a:pt x="160" y="409"/>
                      <a:pt x="142" y="436"/>
                      <a:pt x="116" y="453"/>
                    </a:cubicBezTo>
                    <a:lnTo>
                      <a:pt x="231" y="382"/>
                    </a:lnTo>
                    <a:lnTo>
                      <a:pt x="187" y="462"/>
                    </a:lnTo>
                    <a:lnTo>
                      <a:pt x="187" y="462"/>
                    </a:lnTo>
                    <a:lnTo>
                      <a:pt x="258" y="356"/>
                    </a:lnTo>
                    <a:lnTo>
                      <a:pt x="258" y="356"/>
                    </a:lnTo>
                    <a:cubicBezTo>
                      <a:pt x="240" y="409"/>
                      <a:pt x="231" y="462"/>
                      <a:pt x="231" y="524"/>
                    </a:cubicBezTo>
                    <a:cubicBezTo>
                      <a:pt x="249" y="480"/>
                      <a:pt x="276" y="444"/>
                      <a:pt x="302" y="409"/>
                    </a:cubicBezTo>
                    <a:lnTo>
                      <a:pt x="302" y="409"/>
                    </a:lnTo>
                    <a:cubicBezTo>
                      <a:pt x="284" y="453"/>
                      <a:pt x="284" y="498"/>
                      <a:pt x="302" y="542"/>
                    </a:cubicBezTo>
                    <a:cubicBezTo>
                      <a:pt x="311" y="498"/>
                      <a:pt x="329" y="462"/>
                      <a:pt x="338" y="418"/>
                    </a:cubicBezTo>
                    <a:lnTo>
                      <a:pt x="364" y="569"/>
                    </a:lnTo>
                    <a:cubicBezTo>
                      <a:pt x="373" y="524"/>
                      <a:pt x="382" y="480"/>
                      <a:pt x="391" y="436"/>
                    </a:cubicBezTo>
                    <a:cubicBezTo>
                      <a:pt x="409" y="462"/>
                      <a:pt x="427" y="489"/>
                      <a:pt x="427" y="515"/>
                    </a:cubicBezTo>
                    <a:cubicBezTo>
                      <a:pt x="427" y="453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53" y="418"/>
                      <a:pt x="444" y="373"/>
                      <a:pt x="435" y="338"/>
                    </a:cubicBezTo>
                    <a:lnTo>
                      <a:pt x="435" y="338"/>
                    </a:lnTo>
                    <a:cubicBezTo>
                      <a:pt x="480" y="347"/>
                      <a:pt x="515" y="373"/>
                      <a:pt x="551" y="409"/>
                    </a:cubicBezTo>
                    <a:cubicBezTo>
                      <a:pt x="533" y="373"/>
                      <a:pt x="498" y="338"/>
                      <a:pt x="462" y="311"/>
                    </a:cubicBezTo>
                    <a:cubicBezTo>
                      <a:pt x="506" y="311"/>
                      <a:pt x="542" y="329"/>
                      <a:pt x="578" y="347"/>
                    </a:cubicBezTo>
                    <a:lnTo>
                      <a:pt x="471" y="276"/>
                    </a:lnTo>
                    <a:cubicBezTo>
                      <a:pt x="493" y="271"/>
                      <a:pt x="513" y="269"/>
                      <a:pt x="533" y="269"/>
                    </a:cubicBezTo>
                    <a:cubicBezTo>
                      <a:pt x="553" y="269"/>
                      <a:pt x="573" y="271"/>
                      <a:pt x="595" y="276"/>
                    </a:cubicBezTo>
                    <a:cubicBezTo>
                      <a:pt x="569" y="258"/>
                      <a:pt x="533" y="249"/>
                      <a:pt x="498" y="240"/>
                    </a:cubicBezTo>
                    <a:lnTo>
                      <a:pt x="613" y="169"/>
                    </a:lnTo>
                    <a:lnTo>
                      <a:pt x="480" y="214"/>
                    </a:lnTo>
                    <a:cubicBezTo>
                      <a:pt x="506" y="178"/>
                      <a:pt x="533" y="151"/>
                      <a:pt x="569" y="125"/>
                    </a:cubicBezTo>
                    <a:lnTo>
                      <a:pt x="569" y="125"/>
                    </a:lnTo>
                    <a:lnTo>
                      <a:pt x="462" y="196"/>
                    </a:lnTo>
                    <a:lnTo>
                      <a:pt x="533" y="63"/>
                    </a:lnTo>
                    <a:lnTo>
                      <a:pt x="427" y="160"/>
                    </a:lnTo>
                    <a:lnTo>
                      <a:pt x="427" y="160"/>
                    </a:lnTo>
                    <a:cubicBezTo>
                      <a:pt x="453" y="116"/>
                      <a:pt x="471" y="71"/>
                      <a:pt x="498" y="27"/>
                    </a:cubicBezTo>
                    <a:lnTo>
                      <a:pt x="498" y="27"/>
                    </a:lnTo>
                    <a:lnTo>
                      <a:pt x="409" y="134"/>
                    </a:lnTo>
                    <a:cubicBezTo>
                      <a:pt x="427" y="89"/>
                      <a:pt x="444" y="45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82" y="98"/>
                      <a:pt x="382" y="54"/>
                      <a:pt x="382" y="9"/>
                    </a:cubicBezTo>
                    <a:lnTo>
                      <a:pt x="382" y="9"/>
                    </a:lnTo>
                    <a:lnTo>
                      <a:pt x="347" y="142"/>
                    </a:lnTo>
                    <a:cubicBezTo>
                      <a:pt x="320" y="89"/>
                      <a:pt x="284" y="36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3" name="Google Shape;14403;p31"/>
              <p:cNvSpPr/>
              <p:nvPr/>
            </p:nvSpPr>
            <p:spPr>
              <a:xfrm rot="1274250">
                <a:off x="6522172" y="179233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4" name="Google Shape;14404;p31"/>
              <p:cNvSpPr/>
              <p:nvPr/>
            </p:nvSpPr>
            <p:spPr>
              <a:xfrm rot="1274250">
                <a:off x="6532987" y="1784767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4" y="400"/>
                    </a:moveTo>
                    <a:cubicBezTo>
                      <a:pt x="90" y="267"/>
                      <a:pt x="45" y="134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5" name="Google Shape;14405;p31"/>
              <p:cNvSpPr/>
              <p:nvPr/>
            </p:nvSpPr>
            <p:spPr>
              <a:xfrm rot="1274250">
                <a:off x="6501486" y="1823926"/>
                <a:ext cx="40756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8" fill="none" extrusionOk="0">
                    <a:moveTo>
                      <a:pt x="347" y="1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6" name="Google Shape;14406;p31"/>
              <p:cNvSpPr/>
              <p:nvPr/>
            </p:nvSpPr>
            <p:spPr>
              <a:xfrm rot="1274250">
                <a:off x="6510457" y="1806815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1"/>
                    </a:moveTo>
                    <a:cubicBezTo>
                      <a:pt x="196" y="125"/>
                      <a:pt x="90" y="72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7" name="Google Shape;14407;p31"/>
              <p:cNvSpPr/>
              <p:nvPr/>
            </p:nvSpPr>
            <p:spPr>
              <a:xfrm rot="1274250">
                <a:off x="6513206" y="1798765"/>
                <a:ext cx="3171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2" extrusionOk="0">
                    <a:moveTo>
                      <a:pt x="9" y="1"/>
                    </a:moveTo>
                    <a:cubicBezTo>
                      <a:pt x="0" y="10"/>
                      <a:pt x="0" y="19"/>
                      <a:pt x="9" y="19"/>
                    </a:cubicBezTo>
                    <a:cubicBezTo>
                      <a:pt x="9" y="25"/>
                      <a:pt x="13" y="31"/>
                      <a:pt x="19" y="31"/>
                    </a:cubicBezTo>
                    <a:cubicBezTo>
                      <a:pt x="22" y="31"/>
                      <a:pt x="24" y="30"/>
                      <a:pt x="27" y="28"/>
                    </a:cubicBezTo>
                    <a:lnTo>
                      <a:pt x="27" y="10"/>
                    </a:lnTo>
                    <a:cubicBezTo>
                      <a:pt x="27" y="1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8" name="Google Shape;14408;p31"/>
              <p:cNvSpPr/>
              <p:nvPr/>
            </p:nvSpPr>
            <p:spPr>
              <a:xfrm rot="1274250">
                <a:off x="6501964" y="1815736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" y="1"/>
                    </a:moveTo>
                    <a:cubicBezTo>
                      <a:pt x="1" y="10"/>
                      <a:pt x="1" y="18"/>
                      <a:pt x="1" y="27"/>
                    </a:cubicBezTo>
                    <a:cubicBezTo>
                      <a:pt x="9" y="36"/>
                      <a:pt x="18" y="36"/>
                      <a:pt x="18" y="36"/>
                    </a:cubicBezTo>
                    <a:cubicBezTo>
                      <a:pt x="27" y="27"/>
                      <a:pt x="27" y="18"/>
                      <a:pt x="18" y="10"/>
                    </a:cubicBezTo>
                    <a:cubicBezTo>
                      <a:pt x="18" y="1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9" name="Google Shape;14409;p31"/>
              <p:cNvSpPr/>
              <p:nvPr/>
            </p:nvSpPr>
            <p:spPr>
              <a:xfrm rot="1274250">
                <a:off x="6528963" y="17870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27"/>
                    </a:cubicBezTo>
                    <a:lnTo>
                      <a:pt x="19" y="27"/>
                    </a:lnTo>
                    <a:cubicBezTo>
                      <a:pt x="28" y="27"/>
                      <a:pt x="28" y="19"/>
                      <a:pt x="19" y="10"/>
                    </a:cubicBezTo>
                    <a:cubicBezTo>
                      <a:pt x="19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0" name="Google Shape;14410;p31"/>
              <p:cNvSpPr/>
              <p:nvPr/>
            </p:nvSpPr>
            <p:spPr>
              <a:xfrm rot="1274250">
                <a:off x="6541536" y="1782978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0" y="1"/>
                    </a:moveTo>
                    <a:cubicBezTo>
                      <a:pt x="1" y="10"/>
                      <a:pt x="1" y="19"/>
                      <a:pt x="10" y="27"/>
                    </a:cubicBezTo>
                    <a:cubicBezTo>
                      <a:pt x="10" y="36"/>
                      <a:pt x="18" y="36"/>
                      <a:pt x="27" y="36"/>
                    </a:cubicBezTo>
                    <a:cubicBezTo>
                      <a:pt x="27" y="27"/>
                      <a:pt x="27" y="19"/>
                      <a:pt x="27" y="10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1" name="Google Shape;14411;p31"/>
              <p:cNvSpPr/>
              <p:nvPr/>
            </p:nvSpPr>
            <p:spPr>
              <a:xfrm rot="1274250">
                <a:off x="6542126" y="1809941"/>
                <a:ext cx="4193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8" extrusionOk="0">
                    <a:moveTo>
                      <a:pt x="232" y="1"/>
                    </a:moveTo>
                    <a:lnTo>
                      <a:pt x="232" y="1"/>
                    </a:lnTo>
                    <a:cubicBezTo>
                      <a:pt x="125" y="45"/>
                      <a:pt x="36" y="134"/>
                      <a:pt x="1" y="250"/>
                    </a:cubicBezTo>
                    <a:lnTo>
                      <a:pt x="1" y="267"/>
                    </a:lnTo>
                    <a:cubicBezTo>
                      <a:pt x="16" y="266"/>
                      <a:pt x="32" y="266"/>
                      <a:pt x="48" y="266"/>
                    </a:cubicBezTo>
                    <a:cubicBezTo>
                      <a:pt x="156" y="266"/>
                      <a:pt x="263" y="293"/>
                      <a:pt x="356" y="347"/>
                    </a:cubicBezTo>
                    <a:cubicBezTo>
                      <a:pt x="260" y="283"/>
                      <a:pt x="150" y="248"/>
                      <a:pt x="39" y="248"/>
                    </a:cubicBezTo>
                    <a:cubicBezTo>
                      <a:pt x="30" y="248"/>
                      <a:pt x="21" y="248"/>
                      <a:pt x="13" y="249"/>
                    </a:cubicBezTo>
                    <a:lnTo>
                      <a:pt x="13" y="249"/>
                    </a:lnTo>
                    <a:cubicBezTo>
                      <a:pt x="50" y="138"/>
                      <a:pt x="128" y="53"/>
                      <a:pt x="232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2" name="Google Shape;14412;p31"/>
              <p:cNvSpPr/>
              <p:nvPr/>
            </p:nvSpPr>
            <p:spPr>
              <a:xfrm rot="1274250">
                <a:off x="6526702" y="1829645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9" y="72"/>
                      <a:pt x="0" y="152"/>
                      <a:pt x="18" y="223"/>
                    </a:cubicBezTo>
                    <a:cubicBezTo>
                      <a:pt x="36" y="267"/>
                      <a:pt x="45" y="294"/>
                      <a:pt x="63" y="338"/>
                    </a:cubicBezTo>
                    <a:cubicBezTo>
                      <a:pt x="71" y="374"/>
                      <a:pt x="80" y="409"/>
                      <a:pt x="80" y="445"/>
                    </a:cubicBezTo>
                    <a:cubicBezTo>
                      <a:pt x="89" y="409"/>
                      <a:pt x="89" y="374"/>
                      <a:pt x="71" y="338"/>
                    </a:cubicBezTo>
                    <a:cubicBezTo>
                      <a:pt x="63" y="294"/>
                      <a:pt x="45" y="258"/>
                      <a:pt x="36" y="223"/>
                    </a:cubicBezTo>
                    <a:cubicBezTo>
                      <a:pt x="18" y="152"/>
                      <a:pt x="18" y="72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3" name="Google Shape;14413;p31"/>
              <p:cNvSpPr/>
              <p:nvPr/>
            </p:nvSpPr>
            <p:spPr>
              <a:xfrm rot="1274250">
                <a:off x="6527327" y="1772592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lnTo>
                      <a:pt x="10" y="1"/>
                    </a:lnTo>
                    <a:cubicBezTo>
                      <a:pt x="1" y="45"/>
                      <a:pt x="10" y="90"/>
                      <a:pt x="36" y="134"/>
                    </a:cubicBezTo>
                    <a:cubicBezTo>
                      <a:pt x="54" y="170"/>
                      <a:pt x="81" y="205"/>
                      <a:pt x="107" y="241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1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03"/>
                      <a:pt x="152" y="267"/>
                      <a:pt x="125" y="241"/>
                    </a:cubicBezTo>
                    <a:cubicBezTo>
                      <a:pt x="89" y="205"/>
                      <a:pt x="63" y="161"/>
                      <a:pt x="45" y="125"/>
                    </a:cubicBezTo>
                    <a:cubicBezTo>
                      <a:pt x="18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4" name="Google Shape;14414;p31"/>
              <p:cNvSpPr/>
              <p:nvPr/>
            </p:nvSpPr>
            <p:spPr>
              <a:xfrm rot="1274250">
                <a:off x="6504451" y="1825223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3" y="36"/>
                      <a:pt x="1" y="108"/>
                    </a:cubicBezTo>
                    <a:cubicBezTo>
                      <a:pt x="45" y="73"/>
                      <a:pt x="90" y="55"/>
                      <a:pt x="143" y="37"/>
                    </a:cubicBezTo>
                    <a:cubicBezTo>
                      <a:pt x="187" y="19"/>
                      <a:pt x="241" y="1"/>
                      <a:pt x="294" y="1"/>
                    </a:cubicBezTo>
                    <a:cubicBezTo>
                      <a:pt x="283" y="1"/>
                      <a:pt x="273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5" name="Google Shape;14415;p31"/>
              <p:cNvSpPr/>
              <p:nvPr/>
            </p:nvSpPr>
            <p:spPr>
              <a:xfrm rot="1274250">
                <a:off x="6818643" y="1713401"/>
                <a:ext cx="50269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28" h="678" extrusionOk="0">
                    <a:moveTo>
                      <a:pt x="81" y="1"/>
                    </a:moveTo>
                    <a:cubicBezTo>
                      <a:pt x="63" y="10"/>
                      <a:pt x="54" y="27"/>
                      <a:pt x="54" y="45"/>
                    </a:cubicBezTo>
                    <a:cubicBezTo>
                      <a:pt x="28" y="107"/>
                      <a:pt x="19" y="170"/>
                      <a:pt x="10" y="232"/>
                    </a:cubicBezTo>
                    <a:cubicBezTo>
                      <a:pt x="1" y="303"/>
                      <a:pt x="19" y="374"/>
                      <a:pt x="45" y="436"/>
                    </a:cubicBezTo>
                    <a:cubicBezTo>
                      <a:pt x="81" y="507"/>
                      <a:pt x="143" y="560"/>
                      <a:pt x="214" y="587"/>
                    </a:cubicBezTo>
                    <a:cubicBezTo>
                      <a:pt x="236" y="602"/>
                      <a:pt x="313" y="678"/>
                      <a:pt x="354" y="678"/>
                    </a:cubicBezTo>
                    <a:cubicBezTo>
                      <a:pt x="363" y="678"/>
                      <a:pt x="369" y="674"/>
                      <a:pt x="374" y="667"/>
                    </a:cubicBezTo>
                    <a:cubicBezTo>
                      <a:pt x="427" y="543"/>
                      <a:pt x="427" y="400"/>
                      <a:pt x="374" y="276"/>
                    </a:cubicBezTo>
                    <a:cubicBezTo>
                      <a:pt x="330" y="152"/>
                      <a:pt x="223" y="45"/>
                      <a:pt x="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6" name="Google Shape;14416;p31"/>
              <p:cNvSpPr/>
              <p:nvPr/>
            </p:nvSpPr>
            <p:spPr>
              <a:xfrm rot="1274250">
                <a:off x="6847863" y="1745600"/>
                <a:ext cx="54263" cy="56259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79" extrusionOk="0">
                    <a:moveTo>
                      <a:pt x="301" y="1"/>
                    </a:moveTo>
                    <a:cubicBezTo>
                      <a:pt x="235" y="1"/>
                      <a:pt x="170" y="25"/>
                      <a:pt x="115" y="75"/>
                    </a:cubicBezTo>
                    <a:cubicBezTo>
                      <a:pt x="80" y="119"/>
                      <a:pt x="53" y="181"/>
                      <a:pt x="44" y="243"/>
                    </a:cubicBezTo>
                    <a:cubicBezTo>
                      <a:pt x="27" y="288"/>
                      <a:pt x="0" y="394"/>
                      <a:pt x="44" y="439"/>
                    </a:cubicBezTo>
                    <a:cubicBezTo>
                      <a:pt x="65" y="467"/>
                      <a:pt x="95" y="478"/>
                      <a:pt x="127" y="478"/>
                    </a:cubicBezTo>
                    <a:cubicBezTo>
                      <a:pt x="205" y="478"/>
                      <a:pt x="300" y="414"/>
                      <a:pt x="338" y="377"/>
                    </a:cubicBezTo>
                    <a:cubicBezTo>
                      <a:pt x="417" y="288"/>
                      <a:pt x="462" y="163"/>
                      <a:pt x="453" y="48"/>
                    </a:cubicBezTo>
                    <a:cubicBezTo>
                      <a:pt x="406" y="16"/>
                      <a:pt x="353" y="1"/>
                      <a:pt x="3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7" name="Google Shape;14417;p31"/>
              <p:cNvSpPr/>
              <p:nvPr/>
            </p:nvSpPr>
            <p:spPr>
              <a:xfrm rot="1274250">
                <a:off x="6779051" y="1765997"/>
                <a:ext cx="65890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6" extrusionOk="0">
                    <a:moveTo>
                      <a:pt x="315" y="1"/>
                    </a:moveTo>
                    <a:cubicBezTo>
                      <a:pt x="287" y="1"/>
                      <a:pt x="259" y="6"/>
                      <a:pt x="232" y="17"/>
                    </a:cubicBezTo>
                    <a:cubicBezTo>
                      <a:pt x="143" y="52"/>
                      <a:pt x="63" y="105"/>
                      <a:pt x="10" y="185"/>
                    </a:cubicBezTo>
                    <a:cubicBezTo>
                      <a:pt x="1" y="194"/>
                      <a:pt x="1" y="194"/>
                      <a:pt x="1" y="203"/>
                    </a:cubicBezTo>
                    <a:cubicBezTo>
                      <a:pt x="1" y="212"/>
                      <a:pt x="1" y="230"/>
                      <a:pt x="10" y="239"/>
                    </a:cubicBezTo>
                    <a:cubicBezTo>
                      <a:pt x="54" y="301"/>
                      <a:pt x="125" y="354"/>
                      <a:pt x="205" y="363"/>
                    </a:cubicBezTo>
                    <a:cubicBezTo>
                      <a:pt x="217" y="364"/>
                      <a:pt x="228" y="365"/>
                      <a:pt x="239" y="365"/>
                    </a:cubicBezTo>
                    <a:cubicBezTo>
                      <a:pt x="296" y="365"/>
                      <a:pt x="347" y="345"/>
                      <a:pt x="392" y="301"/>
                    </a:cubicBezTo>
                    <a:cubicBezTo>
                      <a:pt x="436" y="274"/>
                      <a:pt x="560" y="141"/>
                      <a:pt x="489" y="70"/>
                    </a:cubicBezTo>
                    <a:cubicBezTo>
                      <a:pt x="440" y="27"/>
                      <a:pt x="378" y="1"/>
                      <a:pt x="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8" name="Google Shape;14418;p31"/>
              <p:cNvSpPr/>
              <p:nvPr/>
            </p:nvSpPr>
            <p:spPr>
              <a:xfrm rot="1274250">
                <a:off x="6810176" y="1782601"/>
                <a:ext cx="43927" cy="7634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50" extrusionOk="0">
                    <a:moveTo>
                      <a:pt x="169" y="1"/>
                    </a:moveTo>
                    <a:lnTo>
                      <a:pt x="115" y="63"/>
                    </a:lnTo>
                    <a:cubicBezTo>
                      <a:pt x="27" y="152"/>
                      <a:pt x="0" y="276"/>
                      <a:pt x="53" y="392"/>
                    </a:cubicBezTo>
                    <a:cubicBezTo>
                      <a:pt x="89" y="454"/>
                      <a:pt x="115" y="516"/>
                      <a:pt x="124" y="587"/>
                    </a:cubicBezTo>
                    <a:cubicBezTo>
                      <a:pt x="124" y="614"/>
                      <a:pt x="124" y="640"/>
                      <a:pt x="151" y="649"/>
                    </a:cubicBezTo>
                    <a:cubicBezTo>
                      <a:pt x="169" y="649"/>
                      <a:pt x="160" y="649"/>
                      <a:pt x="160" y="640"/>
                    </a:cubicBezTo>
                    <a:cubicBezTo>
                      <a:pt x="195" y="605"/>
                      <a:pt x="231" y="587"/>
                      <a:pt x="266" y="561"/>
                    </a:cubicBezTo>
                    <a:cubicBezTo>
                      <a:pt x="311" y="525"/>
                      <a:pt x="338" y="481"/>
                      <a:pt x="355" y="436"/>
                    </a:cubicBezTo>
                    <a:cubicBezTo>
                      <a:pt x="373" y="356"/>
                      <a:pt x="364" y="276"/>
                      <a:pt x="329" y="205"/>
                    </a:cubicBezTo>
                    <a:cubicBezTo>
                      <a:pt x="320" y="161"/>
                      <a:pt x="293" y="116"/>
                      <a:pt x="275" y="72"/>
                    </a:cubicBezTo>
                    <a:cubicBezTo>
                      <a:pt x="249" y="36"/>
                      <a:pt x="213" y="10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9" name="Google Shape;14419;p31"/>
              <p:cNvSpPr/>
              <p:nvPr/>
            </p:nvSpPr>
            <p:spPr>
              <a:xfrm rot="1274250">
                <a:off x="6832799" y="1789066"/>
                <a:ext cx="71058" cy="44162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6" extrusionOk="0">
                    <a:moveTo>
                      <a:pt x="227" y="1"/>
                    </a:moveTo>
                    <a:cubicBezTo>
                      <a:pt x="154" y="1"/>
                      <a:pt x="79" y="21"/>
                      <a:pt x="45" y="79"/>
                    </a:cubicBezTo>
                    <a:cubicBezTo>
                      <a:pt x="0" y="176"/>
                      <a:pt x="151" y="327"/>
                      <a:pt x="222" y="354"/>
                    </a:cubicBezTo>
                    <a:cubicBezTo>
                      <a:pt x="261" y="367"/>
                      <a:pt x="305" y="375"/>
                      <a:pt x="350" y="375"/>
                    </a:cubicBezTo>
                    <a:cubicBezTo>
                      <a:pt x="366" y="375"/>
                      <a:pt x="383" y="374"/>
                      <a:pt x="400" y="372"/>
                    </a:cubicBezTo>
                    <a:cubicBezTo>
                      <a:pt x="471" y="372"/>
                      <a:pt x="542" y="354"/>
                      <a:pt x="604" y="318"/>
                    </a:cubicBezTo>
                    <a:cubicBezTo>
                      <a:pt x="560" y="185"/>
                      <a:pt x="462" y="70"/>
                      <a:pt x="338" y="16"/>
                    </a:cubicBezTo>
                    <a:cubicBezTo>
                      <a:pt x="306" y="7"/>
                      <a:pt x="267" y="1"/>
                      <a:pt x="2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0" name="Google Shape;14420;p31"/>
              <p:cNvSpPr/>
              <p:nvPr/>
            </p:nvSpPr>
            <p:spPr>
              <a:xfrm rot="1274250">
                <a:off x="6804393" y="1756440"/>
                <a:ext cx="71998" cy="65773"/>
              </a:xfrm>
              <a:custGeom>
                <a:avLst/>
                <a:gdLst/>
                <a:ahLst/>
                <a:cxnLst/>
                <a:rect l="l" t="t" r="r" b="b"/>
                <a:pathLst>
                  <a:path w="613" h="560" extrusionOk="0">
                    <a:moveTo>
                      <a:pt x="231" y="0"/>
                    </a:moveTo>
                    <a:lnTo>
                      <a:pt x="302" y="133"/>
                    </a:lnTo>
                    <a:lnTo>
                      <a:pt x="204" y="36"/>
                    </a:lnTo>
                    <a:lnTo>
                      <a:pt x="266" y="160"/>
                    </a:lnTo>
                    <a:lnTo>
                      <a:pt x="178" y="107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5" y="169"/>
                      <a:pt x="169" y="160"/>
                      <a:pt x="142" y="160"/>
                    </a:cubicBezTo>
                    <a:cubicBezTo>
                      <a:pt x="169" y="187"/>
                      <a:pt x="107" y="195"/>
                      <a:pt x="98" y="195"/>
                    </a:cubicBezTo>
                    <a:cubicBezTo>
                      <a:pt x="62" y="204"/>
                      <a:pt x="36" y="213"/>
                      <a:pt x="0" y="222"/>
                    </a:cubicBezTo>
                    <a:lnTo>
                      <a:pt x="71" y="222"/>
                    </a:lnTo>
                    <a:lnTo>
                      <a:pt x="9" y="275"/>
                    </a:lnTo>
                    <a:cubicBezTo>
                      <a:pt x="44" y="266"/>
                      <a:pt x="71" y="258"/>
                      <a:pt x="107" y="258"/>
                    </a:cubicBezTo>
                    <a:cubicBezTo>
                      <a:pt x="80" y="275"/>
                      <a:pt x="53" y="302"/>
                      <a:pt x="27" y="329"/>
                    </a:cubicBezTo>
                    <a:lnTo>
                      <a:pt x="142" y="284"/>
                    </a:lnTo>
                    <a:lnTo>
                      <a:pt x="62" y="373"/>
                    </a:lnTo>
                    <a:lnTo>
                      <a:pt x="160" y="355"/>
                    </a:lnTo>
                    <a:lnTo>
                      <a:pt x="160" y="355"/>
                    </a:lnTo>
                    <a:lnTo>
                      <a:pt x="71" y="426"/>
                    </a:lnTo>
                    <a:lnTo>
                      <a:pt x="71" y="426"/>
                    </a:lnTo>
                    <a:lnTo>
                      <a:pt x="187" y="382"/>
                    </a:lnTo>
                    <a:lnTo>
                      <a:pt x="116" y="453"/>
                    </a:lnTo>
                    <a:lnTo>
                      <a:pt x="231" y="373"/>
                    </a:lnTo>
                    <a:lnTo>
                      <a:pt x="231" y="373"/>
                    </a:lnTo>
                    <a:lnTo>
                      <a:pt x="187" y="453"/>
                    </a:lnTo>
                    <a:lnTo>
                      <a:pt x="187" y="453"/>
                    </a:lnTo>
                    <a:lnTo>
                      <a:pt x="258" y="355"/>
                    </a:lnTo>
                    <a:lnTo>
                      <a:pt x="258" y="355"/>
                    </a:lnTo>
                    <a:cubicBezTo>
                      <a:pt x="240" y="400"/>
                      <a:pt x="231" y="462"/>
                      <a:pt x="231" y="515"/>
                    </a:cubicBezTo>
                    <a:cubicBezTo>
                      <a:pt x="249" y="471"/>
                      <a:pt x="275" y="435"/>
                      <a:pt x="302" y="409"/>
                    </a:cubicBezTo>
                    <a:lnTo>
                      <a:pt x="302" y="409"/>
                    </a:lnTo>
                    <a:cubicBezTo>
                      <a:pt x="284" y="444"/>
                      <a:pt x="284" y="489"/>
                      <a:pt x="302" y="533"/>
                    </a:cubicBezTo>
                    <a:cubicBezTo>
                      <a:pt x="311" y="497"/>
                      <a:pt x="329" y="453"/>
                      <a:pt x="338" y="417"/>
                    </a:cubicBezTo>
                    <a:cubicBezTo>
                      <a:pt x="346" y="462"/>
                      <a:pt x="355" y="515"/>
                      <a:pt x="364" y="560"/>
                    </a:cubicBezTo>
                    <a:cubicBezTo>
                      <a:pt x="373" y="515"/>
                      <a:pt x="382" y="471"/>
                      <a:pt x="391" y="426"/>
                    </a:cubicBezTo>
                    <a:cubicBezTo>
                      <a:pt x="409" y="453"/>
                      <a:pt x="417" y="480"/>
                      <a:pt x="426" y="515"/>
                    </a:cubicBezTo>
                    <a:cubicBezTo>
                      <a:pt x="417" y="453"/>
                      <a:pt x="409" y="391"/>
                      <a:pt x="391" y="329"/>
                    </a:cubicBezTo>
                    <a:lnTo>
                      <a:pt x="391" y="329"/>
                    </a:lnTo>
                    <a:cubicBezTo>
                      <a:pt x="417" y="364"/>
                      <a:pt x="444" y="409"/>
                      <a:pt x="462" y="444"/>
                    </a:cubicBezTo>
                    <a:cubicBezTo>
                      <a:pt x="453" y="409"/>
                      <a:pt x="444" y="364"/>
                      <a:pt x="435" y="329"/>
                    </a:cubicBezTo>
                    <a:lnTo>
                      <a:pt x="435" y="329"/>
                    </a:lnTo>
                    <a:cubicBezTo>
                      <a:pt x="480" y="346"/>
                      <a:pt x="515" y="373"/>
                      <a:pt x="551" y="400"/>
                    </a:cubicBezTo>
                    <a:cubicBezTo>
                      <a:pt x="533" y="364"/>
                      <a:pt x="497" y="329"/>
                      <a:pt x="462" y="302"/>
                    </a:cubicBezTo>
                    <a:cubicBezTo>
                      <a:pt x="506" y="302"/>
                      <a:pt x="542" y="320"/>
                      <a:pt x="577" y="346"/>
                    </a:cubicBezTo>
                    <a:lnTo>
                      <a:pt x="471" y="266"/>
                    </a:lnTo>
                    <a:cubicBezTo>
                      <a:pt x="484" y="264"/>
                      <a:pt x="496" y="263"/>
                      <a:pt x="508" y="263"/>
                    </a:cubicBezTo>
                    <a:cubicBezTo>
                      <a:pt x="537" y="263"/>
                      <a:pt x="564" y="269"/>
                      <a:pt x="595" y="275"/>
                    </a:cubicBezTo>
                    <a:cubicBezTo>
                      <a:pt x="568" y="258"/>
                      <a:pt x="533" y="249"/>
                      <a:pt x="497" y="240"/>
                    </a:cubicBezTo>
                    <a:lnTo>
                      <a:pt x="613" y="169"/>
                    </a:lnTo>
                    <a:lnTo>
                      <a:pt x="480" y="213"/>
                    </a:lnTo>
                    <a:cubicBezTo>
                      <a:pt x="506" y="178"/>
                      <a:pt x="533" y="151"/>
                      <a:pt x="568" y="124"/>
                    </a:cubicBezTo>
                    <a:lnTo>
                      <a:pt x="568" y="124"/>
                    </a:lnTo>
                    <a:lnTo>
                      <a:pt x="462" y="195"/>
                    </a:lnTo>
                    <a:lnTo>
                      <a:pt x="533" y="62"/>
                    </a:lnTo>
                    <a:lnTo>
                      <a:pt x="417" y="160"/>
                    </a:lnTo>
                    <a:lnTo>
                      <a:pt x="417" y="160"/>
                    </a:lnTo>
                    <a:lnTo>
                      <a:pt x="489" y="27"/>
                    </a:lnTo>
                    <a:lnTo>
                      <a:pt x="400" y="133"/>
                    </a:lnTo>
                    <a:cubicBezTo>
                      <a:pt x="417" y="89"/>
                      <a:pt x="435" y="44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73" y="98"/>
                      <a:pt x="373" y="53"/>
                      <a:pt x="373" y="9"/>
                    </a:cubicBezTo>
                    <a:lnTo>
                      <a:pt x="373" y="9"/>
                    </a:lnTo>
                    <a:cubicBezTo>
                      <a:pt x="364" y="53"/>
                      <a:pt x="355" y="98"/>
                      <a:pt x="346" y="142"/>
                    </a:cubicBezTo>
                    <a:cubicBezTo>
                      <a:pt x="311" y="89"/>
                      <a:pt x="275" y="36"/>
                      <a:pt x="2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1" name="Google Shape;14421;p31"/>
              <p:cNvSpPr/>
              <p:nvPr/>
            </p:nvSpPr>
            <p:spPr>
              <a:xfrm rot="1274250">
                <a:off x="6823785" y="1750651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2" name="Google Shape;14422;p31"/>
              <p:cNvSpPr/>
              <p:nvPr/>
            </p:nvSpPr>
            <p:spPr>
              <a:xfrm rot="1274250">
                <a:off x="6835239" y="1744261"/>
                <a:ext cx="14681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01" fill="none" extrusionOk="0">
                    <a:moveTo>
                      <a:pt x="125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3" name="Google Shape;14423;p31"/>
              <p:cNvSpPr/>
              <p:nvPr/>
            </p:nvSpPr>
            <p:spPr>
              <a:xfrm rot="1274250">
                <a:off x="6802738" y="1783233"/>
                <a:ext cx="4075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7" fill="none" extrusionOk="0">
                    <a:moveTo>
                      <a:pt x="347" y="0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4" name="Google Shape;14424;p31"/>
              <p:cNvSpPr/>
              <p:nvPr/>
            </p:nvSpPr>
            <p:spPr>
              <a:xfrm rot="1274250">
                <a:off x="6811687" y="1766118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0"/>
                    </a:moveTo>
                    <a:cubicBezTo>
                      <a:pt x="196" y="125"/>
                      <a:pt x="90" y="63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5" name="Google Shape;14425;p31"/>
              <p:cNvSpPr/>
              <p:nvPr/>
            </p:nvSpPr>
            <p:spPr>
              <a:xfrm rot="1274250">
                <a:off x="6815515" y="1757800"/>
                <a:ext cx="2232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19" h="32" extrusionOk="0">
                    <a:moveTo>
                      <a:pt x="8" y="1"/>
                    </a:moveTo>
                    <a:cubicBezTo>
                      <a:pt x="6" y="1"/>
                      <a:pt x="3" y="2"/>
                      <a:pt x="1" y="5"/>
                    </a:cubicBezTo>
                    <a:lnTo>
                      <a:pt x="1" y="22"/>
                    </a:lnTo>
                    <a:cubicBezTo>
                      <a:pt x="1" y="31"/>
                      <a:pt x="10" y="31"/>
                      <a:pt x="19" y="31"/>
                    </a:cubicBezTo>
                    <a:lnTo>
                      <a:pt x="19" y="14"/>
                    </a:lnTo>
                    <a:cubicBezTo>
                      <a:pt x="19" y="7"/>
                      <a:pt x="14" y="1"/>
                      <a:pt x="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6" name="Google Shape;14426;p31"/>
              <p:cNvSpPr/>
              <p:nvPr/>
            </p:nvSpPr>
            <p:spPr>
              <a:xfrm rot="1274250">
                <a:off x="6803387" y="1775075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0"/>
                    </a:moveTo>
                    <a:cubicBezTo>
                      <a:pt x="0" y="9"/>
                      <a:pt x="0" y="18"/>
                      <a:pt x="0" y="27"/>
                    </a:cubicBezTo>
                    <a:lnTo>
                      <a:pt x="18" y="27"/>
                    </a:lnTo>
                    <a:cubicBezTo>
                      <a:pt x="27" y="27"/>
                      <a:pt x="27" y="18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7" name="Google Shape;14427;p31"/>
              <p:cNvSpPr/>
              <p:nvPr/>
            </p:nvSpPr>
            <p:spPr>
              <a:xfrm rot="1274250">
                <a:off x="6829357" y="1745126"/>
                <a:ext cx="3289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5" extrusionOk="0">
                    <a:moveTo>
                      <a:pt x="19" y="1"/>
                    </a:moveTo>
                    <a:cubicBezTo>
                      <a:pt x="16" y="1"/>
                      <a:pt x="14" y="3"/>
                      <a:pt x="10" y="8"/>
                    </a:cubicBezTo>
                    <a:cubicBezTo>
                      <a:pt x="1" y="8"/>
                      <a:pt x="1" y="16"/>
                      <a:pt x="10" y="25"/>
                    </a:cubicBezTo>
                    <a:cubicBezTo>
                      <a:pt x="10" y="34"/>
                      <a:pt x="28" y="34"/>
                      <a:pt x="28" y="34"/>
                    </a:cubicBezTo>
                    <a:cubicBezTo>
                      <a:pt x="28" y="25"/>
                      <a:pt x="28" y="16"/>
                      <a:pt x="28" y="8"/>
                    </a:cubicBezTo>
                    <a:cubicBezTo>
                      <a:pt x="23" y="3"/>
                      <a:pt x="21" y="1"/>
                      <a:pt x="1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8" name="Google Shape;14428;p31"/>
              <p:cNvSpPr/>
              <p:nvPr/>
            </p:nvSpPr>
            <p:spPr>
              <a:xfrm rot="1274250">
                <a:off x="6842057" y="1741481"/>
                <a:ext cx="3289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2" extrusionOk="0">
                    <a:moveTo>
                      <a:pt x="17" y="1"/>
                    </a:moveTo>
                    <a:cubicBezTo>
                      <a:pt x="15" y="1"/>
                      <a:pt x="12" y="2"/>
                      <a:pt x="10" y="4"/>
                    </a:cubicBezTo>
                    <a:cubicBezTo>
                      <a:pt x="1" y="4"/>
                      <a:pt x="1" y="13"/>
                      <a:pt x="10" y="22"/>
                    </a:cubicBezTo>
                    <a:cubicBezTo>
                      <a:pt x="10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7" y="7"/>
                      <a:pt x="23" y="1"/>
                      <a:pt x="1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9" name="Google Shape;14429;p31"/>
              <p:cNvSpPr/>
              <p:nvPr/>
            </p:nvSpPr>
            <p:spPr>
              <a:xfrm rot="1274250">
                <a:off x="6842549" y="1768035"/>
                <a:ext cx="42987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56" extrusionOk="0">
                    <a:moveTo>
                      <a:pt x="241" y="1"/>
                    </a:moveTo>
                    <a:lnTo>
                      <a:pt x="241" y="1"/>
                    </a:lnTo>
                    <a:cubicBezTo>
                      <a:pt x="125" y="54"/>
                      <a:pt x="45" y="143"/>
                      <a:pt x="1" y="258"/>
                    </a:cubicBezTo>
                    <a:lnTo>
                      <a:pt x="1" y="267"/>
                    </a:lnTo>
                    <a:lnTo>
                      <a:pt x="19" y="267"/>
                    </a:lnTo>
                    <a:cubicBezTo>
                      <a:pt x="134" y="267"/>
                      <a:pt x="258" y="294"/>
                      <a:pt x="365" y="356"/>
                    </a:cubicBezTo>
                    <a:cubicBezTo>
                      <a:pt x="277" y="292"/>
                      <a:pt x="168" y="257"/>
                      <a:pt x="50" y="257"/>
                    </a:cubicBezTo>
                    <a:cubicBezTo>
                      <a:pt x="43" y="257"/>
                      <a:pt x="37" y="257"/>
                      <a:pt x="30" y="257"/>
                    </a:cubicBezTo>
                    <a:lnTo>
                      <a:pt x="30" y="257"/>
                    </a:lnTo>
                    <a:cubicBezTo>
                      <a:pt x="59" y="147"/>
                      <a:pt x="137" y="61"/>
                      <a:pt x="2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0" name="Google Shape;14430;p31"/>
              <p:cNvSpPr/>
              <p:nvPr/>
            </p:nvSpPr>
            <p:spPr>
              <a:xfrm rot="1274250">
                <a:off x="6827933" y="1788948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0"/>
                    </a:moveTo>
                    <a:lnTo>
                      <a:pt x="36" y="0"/>
                    </a:lnTo>
                    <a:cubicBezTo>
                      <a:pt x="9" y="71"/>
                      <a:pt x="0" y="151"/>
                      <a:pt x="18" y="222"/>
                    </a:cubicBezTo>
                    <a:cubicBezTo>
                      <a:pt x="36" y="267"/>
                      <a:pt x="45" y="293"/>
                      <a:pt x="62" y="338"/>
                    </a:cubicBezTo>
                    <a:cubicBezTo>
                      <a:pt x="80" y="364"/>
                      <a:pt x="80" y="409"/>
                      <a:pt x="80" y="444"/>
                    </a:cubicBezTo>
                    <a:cubicBezTo>
                      <a:pt x="89" y="409"/>
                      <a:pt x="89" y="364"/>
                      <a:pt x="71" y="338"/>
                    </a:cubicBezTo>
                    <a:cubicBezTo>
                      <a:pt x="62" y="293"/>
                      <a:pt x="45" y="258"/>
                      <a:pt x="36" y="222"/>
                    </a:cubicBezTo>
                    <a:cubicBezTo>
                      <a:pt x="18" y="151"/>
                      <a:pt x="18" y="71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1" name="Google Shape;14431;p31"/>
              <p:cNvSpPr/>
              <p:nvPr/>
            </p:nvSpPr>
            <p:spPr>
              <a:xfrm rot="1274250">
                <a:off x="6827955" y="1730527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cubicBezTo>
                      <a:pt x="1" y="45"/>
                      <a:pt x="10" y="98"/>
                      <a:pt x="36" y="134"/>
                    </a:cubicBezTo>
                    <a:cubicBezTo>
                      <a:pt x="63" y="170"/>
                      <a:pt x="81" y="214"/>
                      <a:pt x="116" y="249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0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12"/>
                      <a:pt x="152" y="276"/>
                      <a:pt x="125" y="241"/>
                    </a:cubicBezTo>
                    <a:cubicBezTo>
                      <a:pt x="98" y="205"/>
                      <a:pt x="72" y="170"/>
                      <a:pt x="45" y="125"/>
                    </a:cubicBezTo>
                    <a:cubicBezTo>
                      <a:pt x="27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2" name="Google Shape;14432;p31"/>
              <p:cNvSpPr/>
              <p:nvPr/>
            </p:nvSpPr>
            <p:spPr>
              <a:xfrm rot="1274250">
                <a:off x="6806122" y="1783354"/>
                <a:ext cx="33474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08" extrusionOk="0">
                    <a:moveTo>
                      <a:pt x="258" y="0"/>
                    </a:moveTo>
                    <a:cubicBezTo>
                      <a:pt x="160" y="0"/>
                      <a:pt x="66" y="43"/>
                      <a:pt x="1" y="108"/>
                    </a:cubicBezTo>
                    <a:cubicBezTo>
                      <a:pt x="36" y="81"/>
                      <a:pt x="90" y="55"/>
                      <a:pt x="134" y="37"/>
                    </a:cubicBezTo>
                    <a:cubicBezTo>
                      <a:pt x="187" y="19"/>
                      <a:pt x="232" y="10"/>
                      <a:pt x="285" y="1"/>
                    </a:cubicBezTo>
                    <a:cubicBezTo>
                      <a:pt x="276" y="1"/>
                      <a:pt x="267" y="0"/>
                      <a:pt x="25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3" name="Google Shape;14433;p31"/>
              <p:cNvSpPr/>
              <p:nvPr/>
            </p:nvSpPr>
            <p:spPr>
              <a:xfrm rot="1274250">
                <a:off x="6773558" y="1544039"/>
                <a:ext cx="50152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27" h="684" extrusionOk="0">
                    <a:moveTo>
                      <a:pt x="85" y="0"/>
                    </a:moveTo>
                    <a:cubicBezTo>
                      <a:pt x="81" y="0"/>
                      <a:pt x="76" y="2"/>
                      <a:pt x="72" y="7"/>
                    </a:cubicBezTo>
                    <a:cubicBezTo>
                      <a:pt x="63" y="7"/>
                      <a:pt x="54" y="25"/>
                      <a:pt x="54" y="42"/>
                    </a:cubicBezTo>
                    <a:cubicBezTo>
                      <a:pt x="27" y="104"/>
                      <a:pt x="18" y="167"/>
                      <a:pt x="10" y="229"/>
                    </a:cubicBezTo>
                    <a:cubicBezTo>
                      <a:pt x="1" y="300"/>
                      <a:pt x="18" y="371"/>
                      <a:pt x="45" y="433"/>
                    </a:cubicBezTo>
                    <a:cubicBezTo>
                      <a:pt x="81" y="504"/>
                      <a:pt x="143" y="557"/>
                      <a:pt x="214" y="593"/>
                    </a:cubicBezTo>
                    <a:cubicBezTo>
                      <a:pt x="236" y="608"/>
                      <a:pt x="313" y="684"/>
                      <a:pt x="354" y="684"/>
                    </a:cubicBezTo>
                    <a:cubicBezTo>
                      <a:pt x="362" y="684"/>
                      <a:pt x="369" y="680"/>
                      <a:pt x="374" y="673"/>
                    </a:cubicBezTo>
                    <a:cubicBezTo>
                      <a:pt x="427" y="549"/>
                      <a:pt x="427" y="406"/>
                      <a:pt x="374" y="273"/>
                    </a:cubicBezTo>
                    <a:cubicBezTo>
                      <a:pt x="320" y="149"/>
                      <a:pt x="223" y="51"/>
                      <a:pt x="98" y="7"/>
                    </a:cubicBezTo>
                    <a:cubicBezTo>
                      <a:pt x="94" y="2"/>
                      <a:pt x="89" y="0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4" name="Google Shape;14434;p31"/>
              <p:cNvSpPr/>
              <p:nvPr/>
            </p:nvSpPr>
            <p:spPr>
              <a:xfrm rot="1274250">
                <a:off x="6802576" y="1576692"/>
                <a:ext cx="54380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1" extrusionOk="0">
                    <a:moveTo>
                      <a:pt x="314" y="1"/>
                    </a:moveTo>
                    <a:cubicBezTo>
                      <a:pt x="245" y="1"/>
                      <a:pt x="176" y="26"/>
                      <a:pt x="125" y="77"/>
                    </a:cubicBezTo>
                    <a:cubicBezTo>
                      <a:pt x="81" y="121"/>
                      <a:pt x="54" y="174"/>
                      <a:pt x="45" y="245"/>
                    </a:cubicBezTo>
                    <a:cubicBezTo>
                      <a:pt x="27" y="290"/>
                      <a:pt x="1" y="396"/>
                      <a:pt x="45" y="441"/>
                    </a:cubicBezTo>
                    <a:cubicBezTo>
                      <a:pt x="66" y="469"/>
                      <a:pt x="96" y="480"/>
                      <a:pt x="129" y="480"/>
                    </a:cubicBezTo>
                    <a:cubicBezTo>
                      <a:pt x="209" y="480"/>
                      <a:pt x="307" y="416"/>
                      <a:pt x="338" y="379"/>
                    </a:cubicBezTo>
                    <a:cubicBezTo>
                      <a:pt x="418" y="281"/>
                      <a:pt x="463" y="165"/>
                      <a:pt x="463" y="41"/>
                    </a:cubicBezTo>
                    <a:cubicBezTo>
                      <a:pt x="417" y="15"/>
                      <a:pt x="365" y="1"/>
                      <a:pt x="3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5" name="Google Shape;14435;p31"/>
              <p:cNvSpPr/>
              <p:nvPr/>
            </p:nvSpPr>
            <p:spPr>
              <a:xfrm rot="1274250">
                <a:off x="6733942" y="1597122"/>
                <a:ext cx="65890" cy="4287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5" extrusionOk="0">
                    <a:moveTo>
                      <a:pt x="333" y="0"/>
                    </a:moveTo>
                    <a:cubicBezTo>
                      <a:pt x="302" y="0"/>
                      <a:pt x="271" y="6"/>
                      <a:pt x="240" y="19"/>
                    </a:cubicBezTo>
                    <a:cubicBezTo>
                      <a:pt x="151" y="45"/>
                      <a:pt x="72" y="107"/>
                      <a:pt x="18" y="187"/>
                    </a:cubicBezTo>
                    <a:cubicBezTo>
                      <a:pt x="9" y="187"/>
                      <a:pt x="9" y="196"/>
                      <a:pt x="0" y="205"/>
                    </a:cubicBezTo>
                    <a:cubicBezTo>
                      <a:pt x="9" y="214"/>
                      <a:pt x="9" y="223"/>
                      <a:pt x="18" y="232"/>
                    </a:cubicBezTo>
                    <a:cubicBezTo>
                      <a:pt x="63" y="303"/>
                      <a:pt x="134" y="347"/>
                      <a:pt x="214" y="365"/>
                    </a:cubicBezTo>
                    <a:cubicBezTo>
                      <a:pt x="276" y="365"/>
                      <a:pt x="347" y="347"/>
                      <a:pt x="400" y="303"/>
                    </a:cubicBezTo>
                    <a:cubicBezTo>
                      <a:pt x="445" y="267"/>
                      <a:pt x="560" y="143"/>
                      <a:pt x="498" y="63"/>
                    </a:cubicBezTo>
                    <a:cubicBezTo>
                      <a:pt x="451" y="22"/>
                      <a:pt x="393" y="0"/>
                      <a:pt x="3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6" name="Google Shape;14436;p31"/>
              <p:cNvSpPr/>
              <p:nvPr/>
            </p:nvSpPr>
            <p:spPr>
              <a:xfrm rot="1274250">
                <a:off x="6765042" y="1613935"/>
                <a:ext cx="43927" cy="7528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1" extrusionOk="0">
                    <a:moveTo>
                      <a:pt x="169" y="1"/>
                    </a:moveTo>
                    <a:lnTo>
                      <a:pt x="116" y="63"/>
                    </a:lnTo>
                    <a:cubicBezTo>
                      <a:pt x="27" y="143"/>
                      <a:pt x="1" y="276"/>
                      <a:pt x="54" y="383"/>
                    </a:cubicBezTo>
                    <a:cubicBezTo>
                      <a:pt x="90" y="445"/>
                      <a:pt x="116" y="516"/>
                      <a:pt x="125" y="587"/>
                    </a:cubicBezTo>
                    <a:cubicBezTo>
                      <a:pt x="125" y="605"/>
                      <a:pt x="125" y="640"/>
                      <a:pt x="152" y="640"/>
                    </a:cubicBezTo>
                    <a:cubicBezTo>
                      <a:pt x="152" y="640"/>
                      <a:pt x="161" y="640"/>
                      <a:pt x="169" y="632"/>
                    </a:cubicBezTo>
                    <a:cubicBezTo>
                      <a:pt x="205" y="605"/>
                      <a:pt x="232" y="587"/>
                      <a:pt x="267" y="552"/>
                    </a:cubicBezTo>
                    <a:cubicBezTo>
                      <a:pt x="312" y="525"/>
                      <a:pt x="338" y="481"/>
                      <a:pt x="356" y="427"/>
                    </a:cubicBezTo>
                    <a:cubicBezTo>
                      <a:pt x="374" y="356"/>
                      <a:pt x="365" y="276"/>
                      <a:pt x="329" y="196"/>
                    </a:cubicBezTo>
                    <a:cubicBezTo>
                      <a:pt x="320" y="152"/>
                      <a:pt x="294" y="108"/>
                      <a:pt x="276" y="72"/>
                    </a:cubicBezTo>
                    <a:cubicBezTo>
                      <a:pt x="249" y="28"/>
                      <a:pt x="214" y="1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7" name="Google Shape;14437;p31"/>
              <p:cNvSpPr/>
              <p:nvPr/>
            </p:nvSpPr>
            <p:spPr>
              <a:xfrm rot="1274250">
                <a:off x="6787799" y="1619683"/>
                <a:ext cx="72115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375" extrusionOk="0">
                    <a:moveTo>
                      <a:pt x="236" y="0"/>
                    </a:moveTo>
                    <a:cubicBezTo>
                      <a:pt x="162" y="0"/>
                      <a:pt x="83" y="22"/>
                      <a:pt x="54" y="87"/>
                    </a:cubicBezTo>
                    <a:cubicBezTo>
                      <a:pt x="1" y="175"/>
                      <a:pt x="161" y="326"/>
                      <a:pt x="223" y="353"/>
                    </a:cubicBezTo>
                    <a:cubicBezTo>
                      <a:pt x="262" y="366"/>
                      <a:pt x="306" y="374"/>
                      <a:pt x="351" y="374"/>
                    </a:cubicBezTo>
                    <a:cubicBezTo>
                      <a:pt x="367" y="374"/>
                      <a:pt x="384" y="373"/>
                      <a:pt x="401" y="371"/>
                    </a:cubicBezTo>
                    <a:cubicBezTo>
                      <a:pt x="472" y="371"/>
                      <a:pt x="543" y="353"/>
                      <a:pt x="614" y="318"/>
                    </a:cubicBezTo>
                    <a:cubicBezTo>
                      <a:pt x="569" y="184"/>
                      <a:pt x="472" y="78"/>
                      <a:pt x="338" y="16"/>
                    </a:cubicBezTo>
                    <a:cubicBezTo>
                      <a:pt x="311" y="6"/>
                      <a:pt x="274" y="0"/>
                      <a:pt x="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8" name="Google Shape;14438;p31"/>
              <p:cNvSpPr/>
              <p:nvPr/>
            </p:nvSpPr>
            <p:spPr>
              <a:xfrm rot="1274250">
                <a:off x="6760659" y="1585944"/>
                <a:ext cx="71058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69" extrusionOk="0">
                    <a:moveTo>
                      <a:pt x="560" y="133"/>
                    </a:moveTo>
                    <a:cubicBezTo>
                      <a:pt x="551" y="138"/>
                      <a:pt x="542" y="143"/>
                      <a:pt x="534" y="150"/>
                    </a:cubicBezTo>
                    <a:lnTo>
                      <a:pt x="534" y="150"/>
                    </a:lnTo>
                    <a:lnTo>
                      <a:pt x="560" y="133"/>
                    </a:lnTo>
                    <a:close/>
                    <a:moveTo>
                      <a:pt x="550" y="343"/>
                    </a:moveTo>
                    <a:lnTo>
                      <a:pt x="569" y="356"/>
                    </a:lnTo>
                    <a:cubicBezTo>
                      <a:pt x="563" y="351"/>
                      <a:pt x="556" y="347"/>
                      <a:pt x="550" y="343"/>
                    </a:cubicBezTo>
                    <a:close/>
                    <a:moveTo>
                      <a:pt x="445" y="0"/>
                    </a:moveTo>
                    <a:lnTo>
                      <a:pt x="356" y="151"/>
                    </a:lnTo>
                    <a:cubicBezTo>
                      <a:pt x="374" y="107"/>
                      <a:pt x="374" y="62"/>
                      <a:pt x="365" y="18"/>
                    </a:cubicBezTo>
                    <a:lnTo>
                      <a:pt x="365" y="18"/>
                    </a:lnTo>
                    <a:lnTo>
                      <a:pt x="338" y="151"/>
                    </a:lnTo>
                    <a:cubicBezTo>
                      <a:pt x="311" y="98"/>
                      <a:pt x="276" y="45"/>
                      <a:pt x="232" y="0"/>
                    </a:cubicBezTo>
                    <a:lnTo>
                      <a:pt x="232" y="0"/>
                    </a:lnTo>
                    <a:cubicBezTo>
                      <a:pt x="249" y="54"/>
                      <a:pt x="276" y="98"/>
                      <a:pt x="294" y="142"/>
                    </a:cubicBezTo>
                    <a:lnTo>
                      <a:pt x="196" y="45"/>
                    </a:lnTo>
                    <a:lnTo>
                      <a:pt x="196" y="45"/>
                    </a:lnTo>
                    <a:cubicBezTo>
                      <a:pt x="214" y="80"/>
                      <a:pt x="240" y="125"/>
                      <a:pt x="258" y="169"/>
                    </a:cubicBezTo>
                    <a:lnTo>
                      <a:pt x="169" y="107"/>
                    </a:lnTo>
                    <a:lnTo>
                      <a:pt x="214" y="187"/>
                    </a:lnTo>
                    <a:cubicBezTo>
                      <a:pt x="205" y="178"/>
                      <a:pt x="143" y="169"/>
                      <a:pt x="134" y="160"/>
                    </a:cubicBezTo>
                    <a:lnTo>
                      <a:pt x="134" y="160"/>
                    </a:lnTo>
                    <a:cubicBezTo>
                      <a:pt x="169" y="196"/>
                      <a:pt x="98" y="196"/>
                      <a:pt x="89" y="205"/>
                    </a:cubicBezTo>
                    <a:cubicBezTo>
                      <a:pt x="63" y="213"/>
                      <a:pt x="27" y="222"/>
                      <a:pt x="1" y="240"/>
                    </a:cubicBezTo>
                    <a:lnTo>
                      <a:pt x="72" y="240"/>
                    </a:lnTo>
                    <a:lnTo>
                      <a:pt x="10" y="293"/>
                    </a:lnTo>
                    <a:cubicBezTo>
                      <a:pt x="36" y="276"/>
                      <a:pt x="72" y="276"/>
                      <a:pt x="107" y="276"/>
                    </a:cubicBezTo>
                    <a:cubicBezTo>
                      <a:pt x="72" y="293"/>
                      <a:pt x="45" y="311"/>
                      <a:pt x="27" y="338"/>
                    </a:cubicBezTo>
                    <a:lnTo>
                      <a:pt x="134" y="302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152" y="364"/>
                    </a:lnTo>
                    <a:lnTo>
                      <a:pt x="72" y="435"/>
                    </a:lnTo>
                    <a:lnTo>
                      <a:pt x="178" y="400"/>
                    </a:lnTo>
                    <a:lnTo>
                      <a:pt x="116" y="462"/>
                    </a:lnTo>
                    <a:lnTo>
                      <a:pt x="116" y="462"/>
                    </a:lnTo>
                    <a:lnTo>
                      <a:pt x="223" y="391"/>
                    </a:lnTo>
                    <a:lnTo>
                      <a:pt x="178" y="471"/>
                    </a:lnTo>
                    <a:lnTo>
                      <a:pt x="178" y="471"/>
                    </a:lnTo>
                    <a:lnTo>
                      <a:pt x="258" y="364"/>
                    </a:lnTo>
                    <a:lnTo>
                      <a:pt x="258" y="364"/>
                    </a:lnTo>
                    <a:cubicBezTo>
                      <a:pt x="232" y="418"/>
                      <a:pt x="223" y="471"/>
                      <a:pt x="232" y="533"/>
                    </a:cubicBezTo>
                    <a:cubicBezTo>
                      <a:pt x="249" y="489"/>
                      <a:pt x="267" y="444"/>
                      <a:pt x="294" y="418"/>
                    </a:cubicBezTo>
                    <a:lnTo>
                      <a:pt x="294" y="418"/>
                    </a:lnTo>
                    <a:cubicBezTo>
                      <a:pt x="285" y="453"/>
                      <a:pt x="285" y="498"/>
                      <a:pt x="294" y="542"/>
                    </a:cubicBezTo>
                    <a:lnTo>
                      <a:pt x="338" y="427"/>
                    </a:lnTo>
                    <a:lnTo>
                      <a:pt x="365" y="569"/>
                    </a:lnTo>
                    <a:cubicBezTo>
                      <a:pt x="365" y="533"/>
                      <a:pt x="374" y="489"/>
                      <a:pt x="383" y="444"/>
                    </a:cubicBezTo>
                    <a:cubicBezTo>
                      <a:pt x="400" y="462"/>
                      <a:pt x="418" y="489"/>
                      <a:pt x="427" y="524"/>
                    </a:cubicBezTo>
                    <a:cubicBezTo>
                      <a:pt x="418" y="462"/>
                      <a:pt x="409" y="400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45" y="418"/>
                      <a:pt x="436" y="382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82"/>
                      <a:pt x="551" y="409"/>
                    </a:cubicBezTo>
                    <a:cubicBezTo>
                      <a:pt x="525" y="373"/>
                      <a:pt x="498" y="338"/>
                      <a:pt x="462" y="311"/>
                    </a:cubicBezTo>
                    <a:lnTo>
                      <a:pt x="462" y="311"/>
                    </a:lnTo>
                    <a:cubicBezTo>
                      <a:pt x="492" y="318"/>
                      <a:pt x="521" y="326"/>
                      <a:pt x="550" y="343"/>
                    </a:cubicBezTo>
                    <a:lnTo>
                      <a:pt x="550" y="343"/>
                    </a:lnTo>
                    <a:lnTo>
                      <a:pt x="462" y="284"/>
                    </a:lnTo>
                    <a:cubicBezTo>
                      <a:pt x="480" y="276"/>
                      <a:pt x="500" y="271"/>
                      <a:pt x="521" y="271"/>
                    </a:cubicBezTo>
                    <a:cubicBezTo>
                      <a:pt x="542" y="271"/>
                      <a:pt x="565" y="276"/>
                      <a:pt x="587" y="284"/>
                    </a:cubicBezTo>
                    <a:cubicBezTo>
                      <a:pt x="551" y="267"/>
                      <a:pt x="525" y="249"/>
                      <a:pt x="489" y="249"/>
                    </a:cubicBezTo>
                    <a:lnTo>
                      <a:pt x="605" y="178"/>
                    </a:lnTo>
                    <a:lnTo>
                      <a:pt x="605" y="178"/>
                    </a:lnTo>
                    <a:lnTo>
                      <a:pt x="471" y="213"/>
                    </a:lnTo>
                    <a:cubicBezTo>
                      <a:pt x="485" y="193"/>
                      <a:pt x="508" y="168"/>
                      <a:pt x="534" y="150"/>
                    </a:cubicBezTo>
                    <a:lnTo>
                      <a:pt x="534" y="150"/>
                    </a:lnTo>
                    <a:lnTo>
                      <a:pt x="445" y="205"/>
                    </a:lnTo>
                    <a:cubicBezTo>
                      <a:pt x="471" y="160"/>
                      <a:pt x="498" y="116"/>
                      <a:pt x="525" y="71"/>
                    </a:cubicBezTo>
                    <a:lnTo>
                      <a:pt x="525" y="71"/>
                    </a:lnTo>
                    <a:lnTo>
                      <a:pt x="418" y="169"/>
                    </a:lnTo>
                    <a:lnTo>
                      <a:pt x="489" y="27"/>
                    </a:lnTo>
                    <a:lnTo>
                      <a:pt x="400" y="142"/>
                    </a:lnTo>
                    <a:lnTo>
                      <a:pt x="400" y="142"/>
                    </a:lnTo>
                    <a:lnTo>
                      <a:pt x="44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9" name="Google Shape;14439;p31"/>
              <p:cNvSpPr/>
              <p:nvPr/>
            </p:nvSpPr>
            <p:spPr>
              <a:xfrm rot="1274250">
                <a:off x="6779746" y="1582410"/>
                <a:ext cx="26192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12" fill="none" extrusionOk="0">
                    <a:moveTo>
                      <a:pt x="222" y="311"/>
                    </a:moveTo>
                    <a:cubicBezTo>
                      <a:pt x="142" y="214"/>
                      <a:pt x="62" y="107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0" name="Google Shape;14440;p31"/>
              <p:cNvSpPr/>
              <p:nvPr/>
            </p:nvSpPr>
            <p:spPr>
              <a:xfrm rot="1274250">
                <a:off x="6790369" y="1574808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3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1" name="Google Shape;14441;p31"/>
              <p:cNvSpPr/>
              <p:nvPr/>
            </p:nvSpPr>
            <p:spPr>
              <a:xfrm rot="1274250">
                <a:off x="6758777" y="1613949"/>
                <a:ext cx="40873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7" fill="none" extrusionOk="0">
                    <a:moveTo>
                      <a:pt x="347" y="0"/>
                    </a:moveTo>
                    <a:cubicBezTo>
                      <a:pt x="232" y="27"/>
                      <a:pt x="116" y="27"/>
                      <a:pt x="1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2" name="Google Shape;14442;p31"/>
              <p:cNvSpPr/>
              <p:nvPr/>
            </p:nvSpPr>
            <p:spPr>
              <a:xfrm rot="1274250">
                <a:off x="6766818" y="1596665"/>
                <a:ext cx="36645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1" fill="none" extrusionOk="0">
                    <a:moveTo>
                      <a:pt x="311" y="160"/>
                    </a:moveTo>
                    <a:cubicBezTo>
                      <a:pt x="196" y="125"/>
                      <a:pt x="98" y="72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3" name="Google Shape;14443;p31"/>
              <p:cNvSpPr/>
              <p:nvPr/>
            </p:nvSpPr>
            <p:spPr>
              <a:xfrm rot="1274250">
                <a:off x="6770561" y="15888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1" y="10"/>
                      <a:pt x="1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27"/>
                      <a:pt x="27" y="18"/>
                      <a:pt x="27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4" name="Google Shape;14444;p31"/>
              <p:cNvSpPr/>
              <p:nvPr/>
            </p:nvSpPr>
            <p:spPr>
              <a:xfrm rot="1274250">
                <a:off x="6758387" y="1605376"/>
                <a:ext cx="3171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5" name="Google Shape;14445;p31"/>
              <p:cNvSpPr/>
              <p:nvPr/>
            </p:nvSpPr>
            <p:spPr>
              <a:xfrm rot="1274250">
                <a:off x="6785360" y="1576658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18"/>
                      <a:pt x="27" y="10"/>
                      <a:pt x="18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6" name="Google Shape;14446;p31"/>
              <p:cNvSpPr/>
              <p:nvPr/>
            </p:nvSpPr>
            <p:spPr>
              <a:xfrm rot="1274250">
                <a:off x="6798128" y="1572651"/>
                <a:ext cx="3171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9" y="1"/>
                    </a:moveTo>
                    <a:cubicBezTo>
                      <a:pt x="0" y="9"/>
                      <a:pt x="0" y="18"/>
                      <a:pt x="9" y="27"/>
                    </a:cubicBezTo>
                    <a:lnTo>
                      <a:pt x="27" y="27"/>
                    </a:lnTo>
                    <a:cubicBezTo>
                      <a:pt x="27" y="27"/>
                      <a:pt x="27" y="18"/>
                      <a:pt x="27" y="9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7" name="Google Shape;14447;p31"/>
              <p:cNvSpPr/>
              <p:nvPr/>
            </p:nvSpPr>
            <p:spPr>
              <a:xfrm rot="1274250">
                <a:off x="6797507" y="1599386"/>
                <a:ext cx="4287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48" extrusionOk="0">
                    <a:moveTo>
                      <a:pt x="240" y="1"/>
                    </a:moveTo>
                    <a:cubicBezTo>
                      <a:pt x="134" y="45"/>
                      <a:pt x="45" y="134"/>
                      <a:pt x="1" y="258"/>
                    </a:cubicBezTo>
                    <a:lnTo>
                      <a:pt x="1" y="267"/>
                    </a:lnTo>
                    <a:lnTo>
                      <a:pt x="18" y="267"/>
                    </a:lnTo>
                    <a:cubicBezTo>
                      <a:pt x="30" y="266"/>
                      <a:pt x="42" y="266"/>
                      <a:pt x="54" y="266"/>
                    </a:cubicBezTo>
                    <a:cubicBezTo>
                      <a:pt x="159" y="266"/>
                      <a:pt x="269" y="299"/>
                      <a:pt x="365" y="347"/>
                    </a:cubicBezTo>
                    <a:cubicBezTo>
                      <a:pt x="259" y="277"/>
                      <a:pt x="145" y="250"/>
                      <a:pt x="22" y="249"/>
                    </a:cubicBezTo>
                    <a:lnTo>
                      <a:pt x="22" y="249"/>
                    </a:lnTo>
                    <a:cubicBezTo>
                      <a:pt x="67" y="146"/>
                      <a:pt x="145" y="52"/>
                      <a:pt x="24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8" name="Google Shape;14448;p31"/>
              <p:cNvSpPr/>
              <p:nvPr/>
            </p:nvSpPr>
            <p:spPr>
              <a:xfrm rot="1274250">
                <a:off x="6782990" y="1619260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10" y="71"/>
                      <a:pt x="1" y="151"/>
                      <a:pt x="28" y="222"/>
                    </a:cubicBezTo>
                    <a:cubicBezTo>
                      <a:pt x="36" y="258"/>
                      <a:pt x="54" y="293"/>
                      <a:pt x="63" y="329"/>
                    </a:cubicBezTo>
                    <a:cubicBezTo>
                      <a:pt x="81" y="365"/>
                      <a:pt x="90" y="409"/>
                      <a:pt x="81" y="444"/>
                    </a:cubicBezTo>
                    <a:cubicBezTo>
                      <a:pt x="90" y="409"/>
                      <a:pt x="90" y="365"/>
                      <a:pt x="72" y="329"/>
                    </a:cubicBezTo>
                    <a:cubicBezTo>
                      <a:pt x="63" y="293"/>
                      <a:pt x="54" y="258"/>
                      <a:pt x="45" y="222"/>
                    </a:cubicBezTo>
                    <a:cubicBezTo>
                      <a:pt x="19" y="151"/>
                      <a:pt x="19" y="71"/>
                      <a:pt x="4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9" name="Google Shape;14449;p31"/>
              <p:cNvSpPr/>
              <p:nvPr/>
            </p:nvSpPr>
            <p:spPr>
              <a:xfrm rot="1274250">
                <a:off x="6783760" y="1562058"/>
                <a:ext cx="25135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14" h="481" extrusionOk="0">
                    <a:moveTo>
                      <a:pt x="9" y="1"/>
                    </a:moveTo>
                    <a:cubicBezTo>
                      <a:pt x="0" y="45"/>
                      <a:pt x="9" y="90"/>
                      <a:pt x="36" y="125"/>
                    </a:cubicBezTo>
                    <a:cubicBezTo>
                      <a:pt x="54" y="170"/>
                      <a:pt x="80" y="205"/>
                      <a:pt x="107" y="241"/>
                    </a:cubicBezTo>
                    <a:cubicBezTo>
                      <a:pt x="142" y="276"/>
                      <a:pt x="160" y="312"/>
                      <a:pt x="187" y="347"/>
                    </a:cubicBezTo>
                    <a:cubicBezTo>
                      <a:pt x="204" y="392"/>
                      <a:pt x="213" y="436"/>
                      <a:pt x="204" y="480"/>
                    </a:cubicBezTo>
                    <a:cubicBezTo>
                      <a:pt x="213" y="436"/>
                      <a:pt x="213" y="392"/>
                      <a:pt x="196" y="347"/>
                    </a:cubicBezTo>
                    <a:cubicBezTo>
                      <a:pt x="178" y="312"/>
                      <a:pt x="151" y="276"/>
                      <a:pt x="125" y="241"/>
                    </a:cubicBezTo>
                    <a:cubicBezTo>
                      <a:pt x="89" y="205"/>
                      <a:pt x="62" y="170"/>
                      <a:pt x="45" y="134"/>
                    </a:cubicBezTo>
                    <a:cubicBezTo>
                      <a:pt x="18" y="90"/>
                      <a:pt x="0" y="45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0" name="Google Shape;14450;p31"/>
              <p:cNvSpPr/>
              <p:nvPr/>
            </p:nvSpPr>
            <p:spPr>
              <a:xfrm rot="1274250">
                <a:off x="6761040" y="1613977"/>
                <a:ext cx="34531" cy="136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16" extrusionOk="0">
                    <a:moveTo>
                      <a:pt x="293" y="0"/>
                    </a:moveTo>
                    <a:cubicBezTo>
                      <a:pt x="187" y="0"/>
                      <a:pt x="80" y="36"/>
                      <a:pt x="0" y="116"/>
                    </a:cubicBezTo>
                    <a:cubicBezTo>
                      <a:pt x="45" y="80"/>
                      <a:pt x="89" y="63"/>
                      <a:pt x="143" y="45"/>
                    </a:cubicBezTo>
                    <a:cubicBezTo>
                      <a:pt x="187" y="18"/>
                      <a:pt x="240" y="9"/>
                      <a:pt x="29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1" name="Google Shape;14451;p31"/>
              <p:cNvSpPr/>
              <p:nvPr/>
            </p:nvSpPr>
            <p:spPr>
              <a:xfrm rot="1274250">
                <a:off x="6674059" y="1463430"/>
                <a:ext cx="49095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78" extrusionOk="0">
                    <a:moveTo>
                      <a:pt x="72" y="0"/>
                    </a:moveTo>
                    <a:cubicBezTo>
                      <a:pt x="54" y="9"/>
                      <a:pt x="45" y="27"/>
                      <a:pt x="45" y="36"/>
                    </a:cubicBezTo>
                    <a:cubicBezTo>
                      <a:pt x="27" y="98"/>
                      <a:pt x="9" y="169"/>
                      <a:pt x="9" y="231"/>
                    </a:cubicBezTo>
                    <a:cubicBezTo>
                      <a:pt x="0" y="302"/>
                      <a:pt x="9" y="373"/>
                      <a:pt x="36" y="435"/>
                    </a:cubicBezTo>
                    <a:cubicBezTo>
                      <a:pt x="80" y="507"/>
                      <a:pt x="134" y="560"/>
                      <a:pt x="205" y="586"/>
                    </a:cubicBezTo>
                    <a:cubicBezTo>
                      <a:pt x="227" y="601"/>
                      <a:pt x="304" y="677"/>
                      <a:pt x="345" y="677"/>
                    </a:cubicBezTo>
                    <a:cubicBezTo>
                      <a:pt x="353" y="677"/>
                      <a:pt x="360" y="674"/>
                      <a:pt x="365" y="666"/>
                    </a:cubicBezTo>
                    <a:cubicBezTo>
                      <a:pt x="418" y="542"/>
                      <a:pt x="418" y="400"/>
                      <a:pt x="365" y="276"/>
                    </a:cubicBezTo>
                    <a:cubicBezTo>
                      <a:pt x="320" y="151"/>
                      <a:pt x="223" y="54"/>
                      <a:pt x="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2" name="Google Shape;14452;p31"/>
              <p:cNvSpPr/>
              <p:nvPr/>
            </p:nvSpPr>
            <p:spPr>
              <a:xfrm rot="1274250">
                <a:off x="6703184" y="1495632"/>
                <a:ext cx="53323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8" extrusionOk="0">
                    <a:moveTo>
                      <a:pt x="298" y="0"/>
                    </a:moveTo>
                    <a:cubicBezTo>
                      <a:pt x="231" y="0"/>
                      <a:pt x="165" y="25"/>
                      <a:pt x="116" y="74"/>
                    </a:cubicBezTo>
                    <a:cubicBezTo>
                      <a:pt x="72" y="118"/>
                      <a:pt x="45" y="181"/>
                      <a:pt x="36" y="243"/>
                    </a:cubicBezTo>
                    <a:cubicBezTo>
                      <a:pt x="27" y="287"/>
                      <a:pt x="1" y="394"/>
                      <a:pt x="36" y="438"/>
                    </a:cubicBezTo>
                    <a:cubicBezTo>
                      <a:pt x="60" y="467"/>
                      <a:pt x="91" y="478"/>
                      <a:pt x="124" y="478"/>
                    </a:cubicBezTo>
                    <a:cubicBezTo>
                      <a:pt x="205" y="478"/>
                      <a:pt x="300" y="414"/>
                      <a:pt x="338" y="376"/>
                    </a:cubicBezTo>
                    <a:cubicBezTo>
                      <a:pt x="418" y="287"/>
                      <a:pt x="454" y="163"/>
                      <a:pt x="454" y="47"/>
                    </a:cubicBezTo>
                    <a:cubicBezTo>
                      <a:pt x="406" y="16"/>
                      <a:pt x="352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3" name="Google Shape;14453;p31"/>
              <p:cNvSpPr/>
              <p:nvPr/>
            </p:nvSpPr>
            <p:spPr>
              <a:xfrm rot="1274250">
                <a:off x="6634475" y="1516107"/>
                <a:ext cx="65773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66" extrusionOk="0">
                    <a:moveTo>
                      <a:pt x="316" y="1"/>
                    </a:moveTo>
                    <a:cubicBezTo>
                      <a:pt x="288" y="1"/>
                      <a:pt x="259" y="6"/>
                      <a:pt x="231" y="17"/>
                    </a:cubicBezTo>
                    <a:cubicBezTo>
                      <a:pt x="142" y="53"/>
                      <a:pt x="62" y="106"/>
                      <a:pt x="9" y="186"/>
                    </a:cubicBezTo>
                    <a:cubicBezTo>
                      <a:pt x="0" y="195"/>
                      <a:pt x="0" y="195"/>
                      <a:pt x="0" y="204"/>
                    </a:cubicBezTo>
                    <a:cubicBezTo>
                      <a:pt x="0" y="212"/>
                      <a:pt x="0" y="230"/>
                      <a:pt x="9" y="239"/>
                    </a:cubicBezTo>
                    <a:cubicBezTo>
                      <a:pt x="54" y="310"/>
                      <a:pt x="125" y="355"/>
                      <a:pt x="205" y="363"/>
                    </a:cubicBezTo>
                    <a:cubicBezTo>
                      <a:pt x="214" y="365"/>
                      <a:pt x="223" y="365"/>
                      <a:pt x="232" y="365"/>
                    </a:cubicBezTo>
                    <a:cubicBezTo>
                      <a:pt x="292" y="365"/>
                      <a:pt x="345" y="340"/>
                      <a:pt x="391" y="301"/>
                    </a:cubicBezTo>
                    <a:cubicBezTo>
                      <a:pt x="436" y="275"/>
                      <a:pt x="560" y="141"/>
                      <a:pt x="489" y="61"/>
                    </a:cubicBezTo>
                    <a:cubicBezTo>
                      <a:pt x="440" y="25"/>
                      <a:pt x="379" y="1"/>
                      <a:pt x="3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4" name="Google Shape;14454;p31"/>
              <p:cNvSpPr/>
              <p:nvPr/>
            </p:nvSpPr>
            <p:spPr>
              <a:xfrm rot="1274250">
                <a:off x="6665465" y="1532804"/>
                <a:ext cx="43927" cy="7622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9" extrusionOk="0">
                    <a:moveTo>
                      <a:pt x="169" y="0"/>
                    </a:moveTo>
                    <a:lnTo>
                      <a:pt x="116" y="63"/>
                    </a:lnTo>
                    <a:cubicBezTo>
                      <a:pt x="27" y="151"/>
                      <a:pt x="1" y="276"/>
                      <a:pt x="54" y="391"/>
                    </a:cubicBezTo>
                    <a:cubicBezTo>
                      <a:pt x="89" y="453"/>
                      <a:pt x="107" y="516"/>
                      <a:pt x="125" y="587"/>
                    </a:cubicBezTo>
                    <a:cubicBezTo>
                      <a:pt x="125" y="613"/>
                      <a:pt x="125" y="640"/>
                      <a:pt x="152" y="649"/>
                    </a:cubicBezTo>
                    <a:cubicBezTo>
                      <a:pt x="152" y="640"/>
                      <a:pt x="160" y="640"/>
                      <a:pt x="160" y="640"/>
                    </a:cubicBezTo>
                    <a:cubicBezTo>
                      <a:pt x="196" y="604"/>
                      <a:pt x="232" y="587"/>
                      <a:pt x="267" y="560"/>
                    </a:cubicBezTo>
                    <a:cubicBezTo>
                      <a:pt x="303" y="524"/>
                      <a:pt x="338" y="480"/>
                      <a:pt x="356" y="436"/>
                    </a:cubicBezTo>
                    <a:cubicBezTo>
                      <a:pt x="374" y="356"/>
                      <a:pt x="365" y="276"/>
                      <a:pt x="329" y="205"/>
                    </a:cubicBezTo>
                    <a:cubicBezTo>
                      <a:pt x="320" y="160"/>
                      <a:pt x="294" y="116"/>
                      <a:pt x="276" y="72"/>
                    </a:cubicBezTo>
                    <a:cubicBezTo>
                      <a:pt x="249" y="36"/>
                      <a:pt x="214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5" name="Google Shape;14455;p31"/>
              <p:cNvSpPr/>
              <p:nvPr/>
            </p:nvSpPr>
            <p:spPr>
              <a:xfrm rot="1274250">
                <a:off x="6688088" y="1539269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5" y="0"/>
                    </a:moveTo>
                    <a:cubicBezTo>
                      <a:pt x="151" y="0"/>
                      <a:pt x="74" y="21"/>
                      <a:pt x="45" y="78"/>
                    </a:cubicBezTo>
                    <a:cubicBezTo>
                      <a:pt x="1" y="176"/>
                      <a:pt x="152" y="327"/>
                      <a:pt x="214" y="353"/>
                    </a:cubicBezTo>
                    <a:cubicBezTo>
                      <a:pt x="259" y="366"/>
                      <a:pt x="305" y="375"/>
                      <a:pt x="347" y="375"/>
                    </a:cubicBezTo>
                    <a:cubicBezTo>
                      <a:pt x="362" y="375"/>
                      <a:pt x="377" y="374"/>
                      <a:pt x="391" y="371"/>
                    </a:cubicBezTo>
                    <a:cubicBezTo>
                      <a:pt x="471" y="371"/>
                      <a:pt x="542" y="353"/>
                      <a:pt x="605" y="318"/>
                    </a:cubicBezTo>
                    <a:cubicBezTo>
                      <a:pt x="560" y="185"/>
                      <a:pt x="463" y="69"/>
                      <a:pt x="338" y="16"/>
                    </a:cubicBezTo>
                    <a:cubicBezTo>
                      <a:pt x="307" y="6"/>
                      <a:pt x="266" y="0"/>
                      <a:pt x="2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6" name="Google Shape;14456;p31"/>
              <p:cNvSpPr/>
              <p:nvPr/>
            </p:nvSpPr>
            <p:spPr>
              <a:xfrm rot="1274250">
                <a:off x="6659904" y="1505334"/>
                <a:ext cx="71058" cy="66947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70" extrusionOk="0">
                    <a:moveTo>
                      <a:pt x="569" y="134"/>
                    </a:moveTo>
                    <a:lnTo>
                      <a:pt x="569" y="134"/>
                    </a:lnTo>
                    <a:cubicBezTo>
                      <a:pt x="564" y="136"/>
                      <a:pt x="559" y="139"/>
                      <a:pt x="554" y="142"/>
                    </a:cubicBezTo>
                    <a:lnTo>
                      <a:pt x="554" y="142"/>
                    </a:lnTo>
                    <a:lnTo>
                      <a:pt x="569" y="134"/>
                    </a:lnTo>
                    <a:close/>
                    <a:moveTo>
                      <a:pt x="232" y="1"/>
                    </a:moveTo>
                    <a:lnTo>
                      <a:pt x="303" y="143"/>
                    </a:lnTo>
                    <a:lnTo>
                      <a:pt x="196" y="36"/>
                    </a:lnTo>
                    <a:lnTo>
                      <a:pt x="196" y="36"/>
                    </a:lnTo>
                    <a:lnTo>
                      <a:pt x="258" y="169"/>
                    </a:lnTo>
                    <a:lnTo>
                      <a:pt x="169" y="107"/>
                    </a:lnTo>
                    <a:lnTo>
                      <a:pt x="169" y="107"/>
                    </a:lnTo>
                    <a:lnTo>
                      <a:pt x="213" y="185"/>
                    </a:lnTo>
                    <a:lnTo>
                      <a:pt x="213" y="185"/>
                    </a:lnTo>
                    <a:cubicBezTo>
                      <a:pt x="204" y="177"/>
                      <a:pt x="142" y="169"/>
                      <a:pt x="134" y="161"/>
                    </a:cubicBezTo>
                    <a:lnTo>
                      <a:pt x="134" y="161"/>
                    </a:lnTo>
                    <a:cubicBezTo>
                      <a:pt x="169" y="196"/>
                      <a:pt x="107" y="196"/>
                      <a:pt x="89" y="205"/>
                    </a:cubicBezTo>
                    <a:cubicBezTo>
                      <a:pt x="63" y="205"/>
                      <a:pt x="27" y="223"/>
                      <a:pt x="1" y="232"/>
                    </a:cubicBezTo>
                    <a:lnTo>
                      <a:pt x="72" y="232"/>
                    </a:lnTo>
                    <a:lnTo>
                      <a:pt x="9" y="285"/>
                    </a:lnTo>
                    <a:cubicBezTo>
                      <a:pt x="35" y="279"/>
                      <a:pt x="55" y="272"/>
                      <a:pt x="78" y="272"/>
                    </a:cubicBezTo>
                    <a:cubicBezTo>
                      <a:pt x="87" y="272"/>
                      <a:pt x="97" y="273"/>
                      <a:pt x="107" y="276"/>
                    </a:cubicBezTo>
                    <a:cubicBezTo>
                      <a:pt x="81" y="285"/>
                      <a:pt x="45" y="312"/>
                      <a:pt x="27" y="338"/>
                    </a:cubicBezTo>
                    <a:lnTo>
                      <a:pt x="143" y="294"/>
                    </a:lnTo>
                    <a:lnTo>
                      <a:pt x="143" y="294"/>
                    </a:lnTo>
                    <a:cubicBezTo>
                      <a:pt x="116" y="320"/>
                      <a:pt x="89" y="356"/>
                      <a:pt x="63" y="383"/>
                    </a:cubicBezTo>
                    <a:lnTo>
                      <a:pt x="160" y="365"/>
                    </a:lnTo>
                    <a:lnTo>
                      <a:pt x="160" y="365"/>
                    </a:lnTo>
                    <a:lnTo>
                      <a:pt x="72" y="436"/>
                    </a:lnTo>
                    <a:lnTo>
                      <a:pt x="178" y="391"/>
                    </a:lnTo>
                    <a:lnTo>
                      <a:pt x="178" y="391"/>
                    </a:lnTo>
                    <a:lnTo>
                      <a:pt x="116" y="462"/>
                    </a:lnTo>
                    <a:lnTo>
                      <a:pt x="223" y="383"/>
                    </a:lnTo>
                    <a:lnTo>
                      <a:pt x="187" y="462"/>
                    </a:lnTo>
                    <a:lnTo>
                      <a:pt x="258" y="365"/>
                    </a:lnTo>
                    <a:lnTo>
                      <a:pt x="258" y="365"/>
                    </a:lnTo>
                    <a:cubicBezTo>
                      <a:pt x="240" y="418"/>
                      <a:pt x="223" y="471"/>
                      <a:pt x="232" y="525"/>
                    </a:cubicBezTo>
                    <a:cubicBezTo>
                      <a:pt x="249" y="480"/>
                      <a:pt x="267" y="445"/>
                      <a:pt x="294" y="409"/>
                    </a:cubicBezTo>
                    <a:lnTo>
                      <a:pt x="294" y="409"/>
                    </a:lnTo>
                    <a:cubicBezTo>
                      <a:pt x="285" y="454"/>
                      <a:pt x="285" y="498"/>
                      <a:pt x="294" y="542"/>
                    </a:cubicBezTo>
                    <a:lnTo>
                      <a:pt x="338" y="418"/>
                    </a:lnTo>
                    <a:cubicBezTo>
                      <a:pt x="347" y="471"/>
                      <a:pt x="356" y="516"/>
                      <a:pt x="365" y="569"/>
                    </a:cubicBezTo>
                    <a:cubicBezTo>
                      <a:pt x="374" y="525"/>
                      <a:pt x="383" y="480"/>
                      <a:pt x="383" y="436"/>
                    </a:cubicBezTo>
                    <a:cubicBezTo>
                      <a:pt x="409" y="462"/>
                      <a:pt x="418" y="489"/>
                      <a:pt x="427" y="516"/>
                    </a:cubicBezTo>
                    <a:cubicBezTo>
                      <a:pt x="418" y="454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4"/>
                    </a:lnTo>
                    <a:cubicBezTo>
                      <a:pt x="454" y="418"/>
                      <a:pt x="436" y="374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74"/>
                      <a:pt x="551" y="409"/>
                    </a:cubicBezTo>
                    <a:cubicBezTo>
                      <a:pt x="525" y="374"/>
                      <a:pt x="498" y="338"/>
                      <a:pt x="462" y="312"/>
                    </a:cubicBezTo>
                    <a:cubicBezTo>
                      <a:pt x="498" y="312"/>
                      <a:pt x="542" y="329"/>
                      <a:pt x="569" y="347"/>
                    </a:cubicBezTo>
                    <a:lnTo>
                      <a:pt x="471" y="276"/>
                    </a:lnTo>
                    <a:cubicBezTo>
                      <a:pt x="489" y="272"/>
                      <a:pt x="509" y="269"/>
                      <a:pt x="530" y="269"/>
                    </a:cubicBezTo>
                    <a:cubicBezTo>
                      <a:pt x="551" y="269"/>
                      <a:pt x="573" y="272"/>
                      <a:pt x="596" y="276"/>
                    </a:cubicBezTo>
                    <a:cubicBezTo>
                      <a:pt x="560" y="258"/>
                      <a:pt x="533" y="249"/>
                      <a:pt x="498" y="240"/>
                    </a:cubicBezTo>
                    <a:lnTo>
                      <a:pt x="605" y="169"/>
                    </a:lnTo>
                    <a:lnTo>
                      <a:pt x="605" y="169"/>
                    </a:lnTo>
                    <a:lnTo>
                      <a:pt x="480" y="214"/>
                    </a:lnTo>
                    <a:cubicBezTo>
                      <a:pt x="495" y="183"/>
                      <a:pt x="523" y="160"/>
                      <a:pt x="554" y="142"/>
                    </a:cubicBezTo>
                    <a:lnTo>
                      <a:pt x="554" y="142"/>
                    </a:lnTo>
                    <a:lnTo>
                      <a:pt x="454" y="196"/>
                    </a:lnTo>
                    <a:cubicBezTo>
                      <a:pt x="480" y="152"/>
                      <a:pt x="507" y="107"/>
                      <a:pt x="533" y="63"/>
                    </a:cubicBezTo>
                    <a:lnTo>
                      <a:pt x="533" y="63"/>
                    </a:lnTo>
                    <a:lnTo>
                      <a:pt x="418" y="169"/>
                    </a:lnTo>
                    <a:cubicBezTo>
                      <a:pt x="445" y="116"/>
                      <a:pt x="462" y="72"/>
                      <a:pt x="489" y="27"/>
                    </a:cubicBezTo>
                    <a:lnTo>
                      <a:pt x="489" y="27"/>
                    </a:lnTo>
                    <a:lnTo>
                      <a:pt x="400" y="143"/>
                    </a:lnTo>
                    <a:lnTo>
                      <a:pt x="400" y="143"/>
                    </a:lnTo>
                    <a:cubicBezTo>
                      <a:pt x="418" y="98"/>
                      <a:pt x="436" y="45"/>
                      <a:pt x="445" y="1"/>
                    </a:cubicBezTo>
                    <a:lnTo>
                      <a:pt x="445" y="1"/>
                    </a:lnTo>
                    <a:lnTo>
                      <a:pt x="356" y="143"/>
                    </a:lnTo>
                    <a:lnTo>
                      <a:pt x="356" y="143"/>
                    </a:lnTo>
                    <a:cubicBezTo>
                      <a:pt x="374" y="107"/>
                      <a:pt x="374" y="63"/>
                      <a:pt x="365" y="18"/>
                    </a:cubicBezTo>
                    <a:lnTo>
                      <a:pt x="365" y="18"/>
                    </a:lnTo>
                    <a:cubicBezTo>
                      <a:pt x="356" y="63"/>
                      <a:pt x="347" y="107"/>
                      <a:pt x="338" y="152"/>
                    </a:cubicBezTo>
                    <a:cubicBezTo>
                      <a:pt x="311" y="89"/>
                      <a:pt x="276" y="45"/>
                      <a:pt x="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7" name="Google Shape;14457;p31"/>
              <p:cNvSpPr/>
              <p:nvPr/>
            </p:nvSpPr>
            <p:spPr>
              <a:xfrm rot="1274250">
                <a:off x="6679205" y="150078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2" y="321"/>
                    </a:moveTo>
                    <a:cubicBezTo>
                      <a:pt x="142" y="214"/>
                      <a:pt x="71" y="107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8" name="Google Shape;14458;p31"/>
              <p:cNvSpPr/>
              <p:nvPr/>
            </p:nvSpPr>
            <p:spPr>
              <a:xfrm rot="1274250">
                <a:off x="6689828" y="1494237"/>
                <a:ext cx="15738" cy="4604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92" fill="none" extrusionOk="0">
                    <a:moveTo>
                      <a:pt x="133" y="392"/>
                    </a:moveTo>
                    <a:cubicBezTo>
                      <a:pt x="89" y="267"/>
                      <a:pt x="45" y="134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9" name="Google Shape;14459;p31"/>
              <p:cNvSpPr/>
              <p:nvPr/>
            </p:nvSpPr>
            <p:spPr>
              <a:xfrm rot="1274250">
                <a:off x="6658022" y="1533339"/>
                <a:ext cx="40873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8" fill="none" extrusionOk="0">
                    <a:moveTo>
                      <a:pt x="347" y="1"/>
                    </a:moveTo>
                    <a:cubicBezTo>
                      <a:pt x="232" y="19"/>
                      <a:pt x="116" y="27"/>
                      <a:pt x="1" y="1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0" name="Google Shape;14460;p31"/>
              <p:cNvSpPr/>
              <p:nvPr/>
            </p:nvSpPr>
            <p:spPr>
              <a:xfrm rot="1274250">
                <a:off x="6667298" y="1515229"/>
                <a:ext cx="35588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70" fill="none" extrusionOk="0">
                    <a:moveTo>
                      <a:pt x="302" y="170"/>
                    </a:moveTo>
                    <a:cubicBezTo>
                      <a:pt x="196" y="125"/>
                      <a:pt x="89" y="72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1" name="Google Shape;14461;p31"/>
              <p:cNvSpPr/>
              <p:nvPr/>
            </p:nvSpPr>
            <p:spPr>
              <a:xfrm rot="1274250">
                <a:off x="6669892" y="1507854"/>
                <a:ext cx="3289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1" extrusionOk="0">
                    <a:moveTo>
                      <a:pt x="15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2" name="Google Shape;14462;p31"/>
              <p:cNvSpPr/>
              <p:nvPr/>
            </p:nvSpPr>
            <p:spPr>
              <a:xfrm rot="1274250">
                <a:off x="6658696" y="1525164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19"/>
                    </a:cubicBezTo>
                    <a:cubicBezTo>
                      <a:pt x="10" y="28"/>
                      <a:pt x="19" y="28"/>
                      <a:pt x="19" y="28"/>
                    </a:cubicBezTo>
                    <a:cubicBezTo>
                      <a:pt x="28" y="19"/>
                      <a:pt x="28" y="10"/>
                      <a:pt x="19" y="10"/>
                    </a:cubicBezTo>
                    <a:cubicBezTo>
                      <a:pt x="19" y="1"/>
                      <a:pt x="10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3" name="Google Shape;14463;p31"/>
              <p:cNvSpPr/>
              <p:nvPr/>
            </p:nvSpPr>
            <p:spPr>
              <a:xfrm rot="1274250">
                <a:off x="6684798" y="1495145"/>
                <a:ext cx="3289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4" name="Google Shape;14464;p31"/>
              <p:cNvSpPr/>
              <p:nvPr/>
            </p:nvSpPr>
            <p:spPr>
              <a:xfrm rot="1274250">
                <a:off x="6697459" y="1491704"/>
                <a:ext cx="3171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7" h="31" extrusionOk="0">
                    <a:moveTo>
                      <a:pt x="15" y="0"/>
                    </a:moveTo>
                    <a:cubicBezTo>
                      <a:pt x="14" y="0"/>
                      <a:pt x="12" y="1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27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5" name="Google Shape;14465;p31"/>
              <p:cNvSpPr/>
              <p:nvPr/>
            </p:nvSpPr>
            <p:spPr>
              <a:xfrm rot="1274250">
                <a:off x="6697929" y="1518255"/>
                <a:ext cx="42870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56" extrusionOk="0">
                    <a:moveTo>
                      <a:pt x="240" y="0"/>
                    </a:moveTo>
                    <a:cubicBezTo>
                      <a:pt x="125" y="53"/>
                      <a:pt x="36" y="142"/>
                      <a:pt x="0" y="258"/>
                    </a:cubicBezTo>
                    <a:lnTo>
                      <a:pt x="0" y="267"/>
                    </a:lnTo>
                    <a:lnTo>
                      <a:pt x="9" y="267"/>
                    </a:lnTo>
                    <a:cubicBezTo>
                      <a:pt x="134" y="267"/>
                      <a:pt x="258" y="293"/>
                      <a:pt x="365" y="355"/>
                    </a:cubicBezTo>
                    <a:cubicBezTo>
                      <a:pt x="269" y="292"/>
                      <a:pt x="166" y="256"/>
                      <a:pt x="49" y="256"/>
                    </a:cubicBezTo>
                    <a:cubicBezTo>
                      <a:pt x="40" y="256"/>
                      <a:pt x="31" y="257"/>
                      <a:pt x="21" y="257"/>
                    </a:cubicBezTo>
                    <a:lnTo>
                      <a:pt x="21" y="257"/>
                    </a:lnTo>
                    <a:cubicBezTo>
                      <a:pt x="58" y="146"/>
                      <a:pt x="137" y="61"/>
                      <a:pt x="24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6" name="Google Shape;14466;p31"/>
              <p:cNvSpPr/>
              <p:nvPr/>
            </p:nvSpPr>
            <p:spPr>
              <a:xfrm rot="1274250">
                <a:off x="6683625" y="1538052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10" y="72"/>
                      <a:pt x="1" y="152"/>
                      <a:pt x="19" y="223"/>
                    </a:cubicBezTo>
                    <a:cubicBezTo>
                      <a:pt x="27" y="267"/>
                      <a:pt x="45" y="303"/>
                      <a:pt x="63" y="338"/>
                    </a:cubicBezTo>
                    <a:cubicBezTo>
                      <a:pt x="72" y="374"/>
                      <a:pt x="81" y="409"/>
                      <a:pt x="81" y="445"/>
                    </a:cubicBezTo>
                    <a:cubicBezTo>
                      <a:pt x="90" y="409"/>
                      <a:pt x="81" y="374"/>
                      <a:pt x="72" y="338"/>
                    </a:cubicBezTo>
                    <a:cubicBezTo>
                      <a:pt x="63" y="303"/>
                      <a:pt x="45" y="267"/>
                      <a:pt x="36" y="223"/>
                    </a:cubicBezTo>
                    <a:cubicBezTo>
                      <a:pt x="10" y="152"/>
                      <a:pt x="10" y="81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7" name="Google Shape;14467;p31"/>
              <p:cNvSpPr/>
              <p:nvPr/>
            </p:nvSpPr>
            <p:spPr>
              <a:xfrm rot="1274250">
                <a:off x="6683353" y="1480772"/>
                <a:ext cx="26192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0" extrusionOk="0">
                    <a:moveTo>
                      <a:pt x="9" y="0"/>
                    </a:moveTo>
                    <a:cubicBezTo>
                      <a:pt x="0" y="45"/>
                      <a:pt x="9" y="89"/>
                      <a:pt x="36" y="133"/>
                    </a:cubicBezTo>
                    <a:cubicBezTo>
                      <a:pt x="53" y="169"/>
                      <a:pt x="80" y="205"/>
                      <a:pt x="116" y="240"/>
                    </a:cubicBezTo>
                    <a:cubicBezTo>
                      <a:pt x="142" y="276"/>
                      <a:pt x="169" y="311"/>
                      <a:pt x="187" y="356"/>
                    </a:cubicBezTo>
                    <a:cubicBezTo>
                      <a:pt x="204" y="391"/>
                      <a:pt x="213" y="435"/>
                      <a:pt x="204" y="480"/>
                    </a:cubicBezTo>
                    <a:cubicBezTo>
                      <a:pt x="222" y="435"/>
                      <a:pt x="222" y="382"/>
                      <a:pt x="196" y="347"/>
                    </a:cubicBezTo>
                    <a:cubicBezTo>
                      <a:pt x="178" y="302"/>
                      <a:pt x="151" y="267"/>
                      <a:pt x="125" y="231"/>
                    </a:cubicBezTo>
                    <a:cubicBezTo>
                      <a:pt x="98" y="196"/>
                      <a:pt x="71" y="160"/>
                      <a:pt x="45" y="125"/>
                    </a:cubicBezTo>
                    <a:cubicBezTo>
                      <a:pt x="18" y="89"/>
                      <a:pt x="9" y="45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8" name="Google Shape;14468;p31"/>
              <p:cNvSpPr/>
              <p:nvPr/>
            </p:nvSpPr>
            <p:spPr>
              <a:xfrm rot="1274250">
                <a:off x="6660498" y="1533290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2" y="36"/>
                      <a:pt x="0" y="108"/>
                    </a:cubicBezTo>
                    <a:cubicBezTo>
                      <a:pt x="45" y="82"/>
                      <a:pt x="89" y="55"/>
                      <a:pt x="142" y="37"/>
                    </a:cubicBezTo>
                    <a:cubicBezTo>
                      <a:pt x="187" y="20"/>
                      <a:pt x="240" y="11"/>
                      <a:pt x="293" y="2"/>
                    </a:cubicBezTo>
                    <a:cubicBezTo>
                      <a:pt x="283" y="1"/>
                      <a:pt x="272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9" name="Google Shape;14469;p31"/>
              <p:cNvSpPr/>
              <p:nvPr/>
            </p:nvSpPr>
            <p:spPr>
              <a:xfrm rot="1274250">
                <a:off x="6458764" y="1934388"/>
                <a:ext cx="83625" cy="90673"/>
              </a:xfrm>
              <a:custGeom>
                <a:avLst/>
                <a:gdLst/>
                <a:ahLst/>
                <a:cxnLst/>
                <a:rect l="l" t="t" r="r" b="b"/>
                <a:pathLst>
                  <a:path w="712" h="772" extrusionOk="0">
                    <a:moveTo>
                      <a:pt x="467" y="1"/>
                    </a:moveTo>
                    <a:cubicBezTo>
                      <a:pt x="456" y="1"/>
                      <a:pt x="445" y="3"/>
                      <a:pt x="436" y="7"/>
                    </a:cubicBezTo>
                    <a:cubicBezTo>
                      <a:pt x="356" y="25"/>
                      <a:pt x="276" y="52"/>
                      <a:pt x="205" y="87"/>
                    </a:cubicBezTo>
                    <a:cubicBezTo>
                      <a:pt x="125" y="123"/>
                      <a:pt x="72" y="185"/>
                      <a:pt x="36" y="265"/>
                    </a:cubicBezTo>
                    <a:cubicBezTo>
                      <a:pt x="1" y="354"/>
                      <a:pt x="10" y="460"/>
                      <a:pt x="45" y="549"/>
                    </a:cubicBezTo>
                    <a:cubicBezTo>
                      <a:pt x="63" y="585"/>
                      <a:pt x="63" y="771"/>
                      <a:pt x="134" y="771"/>
                    </a:cubicBezTo>
                    <a:cubicBezTo>
                      <a:pt x="498" y="744"/>
                      <a:pt x="711" y="345"/>
                      <a:pt x="525" y="34"/>
                    </a:cubicBezTo>
                    <a:cubicBezTo>
                      <a:pt x="516" y="25"/>
                      <a:pt x="507" y="16"/>
                      <a:pt x="498" y="7"/>
                    </a:cubicBezTo>
                    <a:cubicBezTo>
                      <a:pt x="489" y="3"/>
                      <a:pt x="478" y="1"/>
                      <a:pt x="4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0" name="Google Shape;14470;p31"/>
              <p:cNvSpPr/>
              <p:nvPr/>
            </p:nvSpPr>
            <p:spPr>
              <a:xfrm rot="1274250">
                <a:off x="6457852" y="2002721"/>
                <a:ext cx="100304" cy="5391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459" extrusionOk="0">
                    <a:moveTo>
                      <a:pt x="386" y="1"/>
                    </a:moveTo>
                    <a:cubicBezTo>
                      <a:pt x="329" y="1"/>
                      <a:pt x="271" y="11"/>
                      <a:pt x="214" y="28"/>
                    </a:cubicBezTo>
                    <a:cubicBezTo>
                      <a:pt x="161" y="46"/>
                      <a:pt x="36" y="90"/>
                      <a:pt x="19" y="170"/>
                    </a:cubicBezTo>
                    <a:cubicBezTo>
                      <a:pt x="1" y="312"/>
                      <a:pt x="294" y="428"/>
                      <a:pt x="401" y="445"/>
                    </a:cubicBezTo>
                    <a:cubicBezTo>
                      <a:pt x="442" y="455"/>
                      <a:pt x="484" y="459"/>
                      <a:pt x="525" y="459"/>
                    </a:cubicBezTo>
                    <a:cubicBezTo>
                      <a:pt x="645" y="459"/>
                      <a:pt x="761" y="422"/>
                      <a:pt x="854" y="357"/>
                    </a:cubicBezTo>
                    <a:cubicBezTo>
                      <a:pt x="800" y="179"/>
                      <a:pt x="658" y="55"/>
                      <a:pt x="481" y="10"/>
                    </a:cubicBezTo>
                    <a:cubicBezTo>
                      <a:pt x="449" y="4"/>
                      <a:pt x="418" y="1"/>
                      <a:pt x="3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1" name="Google Shape;14471;p31"/>
              <p:cNvSpPr/>
              <p:nvPr/>
            </p:nvSpPr>
            <p:spPr>
              <a:xfrm rot="1274250">
                <a:off x="6393958" y="1931143"/>
                <a:ext cx="82568" cy="62132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29" extrusionOk="0">
                    <a:moveTo>
                      <a:pt x="36" y="1"/>
                    </a:moveTo>
                    <a:cubicBezTo>
                      <a:pt x="27" y="10"/>
                      <a:pt x="18" y="19"/>
                      <a:pt x="18" y="36"/>
                    </a:cubicBezTo>
                    <a:cubicBezTo>
                      <a:pt x="0" y="143"/>
                      <a:pt x="27" y="250"/>
                      <a:pt x="89" y="330"/>
                    </a:cubicBezTo>
                    <a:cubicBezTo>
                      <a:pt x="160" y="418"/>
                      <a:pt x="249" y="472"/>
                      <a:pt x="356" y="498"/>
                    </a:cubicBezTo>
                    <a:cubicBezTo>
                      <a:pt x="394" y="511"/>
                      <a:pt x="473" y="528"/>
                      <a:pt x="544" y="528"/>
                    </a:cubicBezTo>
                    <a:cubicBezTo>
                      <a:pt x="620" y="528"/>
                      <a:pt x="689" y="509"/>
                      <a:pt x="693" y="445"/>
                    </a:cubicBezTo>
                    <a:cubicBezTo>
                      <a:pt x="702" y="321"/>
                      <a:pt x="560" y="187"/>
                      <a:pt x="471" y="134"/>
                    </a:cubicBezTo>
                    <a:cubicBezTo>
                      <a:pt x="347" y="54"/>
                      <a:pt x="205" y="10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2" name="Google Shape;14472;p31"/>
              <p:cNvSpPr/>
              <p:nvPr/>
            </p:nvSpPr>
            <p:spPr>
              <a:xfrm rot="1274250">
                <a:off x="6380340" y="1982479"/>
                <a:ext cx="85622" cy="6448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549" extrusionOk="0">
                    <a:moveTo>
                      <a:pt x="457" y="1"/>
                    </a:moveTo>
                    <a:cubicBezTo>
                      <a:pt x="341" y="1"/>
                      <a:pt x="231" y="67"/>
                      <a:pt x="169" y="170"/>
                    </a:cubicBezTo>
                    <a:cubicBezTo>
                      <a:pt x="134" y="250"/>
                      <a:pt x="116" y="338"/>
                      <a:pt x="45" y="392"/>
                    </a:cubicBezTo>
                    <a:cubicBezTo>
                      <a:pt x="27" y="410"/>
                      <a:pt x="1" y="436"/>
                      <a:pt x="18" y="454"/>
                    </a:cubicBezTo>
                    <a:cubicBezTo>
                      <a:pt x="18" y="463"/>
                      <a:pt x="27" y="463"/>
                      <a:pt x="36" y="472"/>
                    </a:cubicBezTo>
                    <a:cubicBezTo>
                      <a:pt x="107" y="489"/>
                      <a:pt x="161" y="516"/>
                      <a:pt x="232" y="525"/>
                    </a:cubicBezTo>
                    <a:cubicBezTo>
                      <a:pt x="271" y="542"/>
                      <a:pt x="318" y="548"/>
                      <a:pt x="364" y="548"/>
                    </a:cubicBezTo>
                    <a:cubicBezTo>
                      <a:pt x="392" y="548"/>
                      <a:pt x="419" y="546"/>
                      <a:pt x="445" y="543"/>
                    </a:cubicBezTo>
                    <a:cubicBezTo>
                      <a:pt x="534" y="507"/>
                      <a:pt x="605" y="445"/>
                      <a:pt x="649" y="356"/>
                    </a:cubicBezTo>
                    <a:cubicBezTo>
                      <a:pt x="685" y="312"/>
                      <a:pt x="702" y="259"/>
                      <a:pt x="720" y="205"/>
                    </a:cubicBezTo>
                    <a:cubicBezTo>
                      <a:pt x="729" y="152"/>
                      <a:pt x="720" y="90"/>
                      <a:pt x="685" y="45"/>
                    </a:cubicBezTo>
                    <a:lnTo>
                      <a:pt x="560" y="19"/>
                    </a:lnTo>
                    <a:cubicBezTo>
                      <a:pt x="526" y="7"/>
                      <a:pt x="491" y="1"/>
                      <a:pt x="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3" name="Google Shape;14473;p31"/>
              <p:cNvSpPr/>
              <p:nvPr/>
            </p:nvSpPr>
            <p:spPr>
              <a:xfrm rot="1274250">
                <a:off x="6430067" y="2009691"/>
                <a:ext cx="70001" cy="91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775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2" y="2"/>
                    </a:cubicBezTo>
                    <a:cubicBezTo>
                      <a:pt x="1" y="11"/>
                      <a:pt x="18" y="277"/>
                      <a:pt x="63" y="366"/>
                    </a:cubicBezTo>
                    <a:cubicBezTo>
                      <a:pt x="98" y="446"/>
                      <a:pt x="161" y="517"/>
                      <a:pt x="232" y="579"/>
                    </a:cubicBezTo>
                    <a:cubicBezTo>
                      <a:pt x="312" y="659"/>
                      <a:pt x="400" y="721"/>
                      <a:pt x="507" y="775"/>
                    </a:cubicBezTo>
                    <a:cubicBezTo>
                      <a:pt x="596" y="615"/>
                      <a:pt x="596" y="428"/>
                      <a:pt x="516" y="268"/>
                    </a:cubicBezTo>
                    <a:cubicBezTo>
                      <a:pt x="465" y="167"/>
                      <a:pt x="309" y="1"/>
                      <a:pt x="1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4" name="Google Shape;14474;p31"/>
              <p:cNvSpPr/>
              <p:nvPr/>
            </p:nvSpPr>
            <p:spPr>
              <a:xfrm rot="1274250">
                <a:off x="6416123" y="1960419"/>
                <a:ext cx="98189" cy="82451"/>
              </a:xfrm>
              <a:custGeom>
                <a:avLst/>
                <a:gdLst/>
                <a:ahLst/>
                <a:cxnLst/>
                <a:rect l="l" t="t" r="r" b="b"/>
                <a:pathLst>
                  <a:path w="836" h="702" extrusionOk="0">
                    <a:moveTo>
                      <a:pt x="116" y="0"/>
                    </a:moveTo>
                    <a:lnTo>
                      <a:pt x="187" y="71"/>
                    </a:lnTo>
                    <a:lnTo>
                      <a:pt x="80" y="36"/>
                    </a:lnTo>
                    <a:lnTo>
                      <a:pt x="80" y="36"/>
                    </a:lnTo>
                    <a:cubicBezTo>
                      <a:pt x="125" y="62"/>
                      <a:pt x="160" y="98"/>
                      <a:pt x="196" y="133"/>
                    </a:cubicBezTo>
                    <a:cubicBezTo>
                      <a:pt x="151" y="107"/>
                      <a:pt x="98" y="98"/>
                      <a:pt x="45" y="89"/>
                    </a:cubicBezTo>
                    <a:lnTo>
                      <a:pt x="45" y="89"/>
                    </a:lnTo>
                    <a:lnTo>
                      <a:pt x="205" y="187"/>
                    </a:lnTo>
                    <a:lnTo>
                      <a:pt x="205" y="187"/>
                    </a:lnTo>
                    <a:lnTo>
                      <a:pt x="36" y="160"/>
                    </a:lnTo>
                    <a:lnTo>
                      <a:pt x="160" y="258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9" y="267"/>
                    </a:lnTo>
                    <a:lnTo>
                      <a:pt x="205" y="329"/>
                    </a:lnTo>
                    <a:lnTo>
                      <a:pt x="80" y="338"/>
                    </a:lnTo>
                    <a:lnTo>
                      <a:pt x="258" y="355"/>
                    </a:lnTo>
                    <a:cubicBezTo>
                      <a:pt x="187" y="364"/>
                      <a:pt x="116" y="391"/>
                      <a:pt x="63" y="435"/>
                    </a:cubicBezTo>
                    <a:cubicBezTo>
                      <a:pt x="107" y="429"/>
                      <a:pt x="151" y="423"/>
                      <a:pt x="195" y="423"/>
                    </a:cubicBezTo>
                    <a:cubicBezTo>
                      <a:pt x="213" y="423"/>
                      <a:pt x="231" y="424"/>
                      <a:pt x="249" y="426"/>
                    </a:cubicBezTo>
                    <a:cubicBezTo>
                      <a:pt x="196" y="435"/>
                      <a:pt x="151" y="471"/>
                      <a:pt x="116" y="515"/>
                    </a:cubicBezTo>
                    <a:lnTo>
                      <a:pt x="276" y="480"/>
                    </a:lnTo>
                    <a:lnTo>
                      <a:pt x="276" y="480"/>
                    </a:lnTo>
                    <a:cubicBezTo>
                      <a:pt x="240" y="524"/>
                      <a:pt x="196" y="560"/>
                      <a:pt x="160" y="604"/>
                    </a:cubicBezTo>
                    <a:lnTo>
                      <a:pt x="160" y="604"/>
                    </a:lnTo>
                    <a:lnTo>
                      <a:pt x="311" y="542"/>
                    </a:lnTo>
                    <a:lnTo>
                      <a:pt x="311" y="542"/>
                    </a:lnTo>
                    <a:cubicBezTo>
                      <a:pt x="311" y="577"/>
                      <a:pt x="294" y="613"/>
                      <a:pt x="276" y="640"/>
                    </a:cubicBezTo>
                    <a:cubicBezTo>
                      <a:pt x="329" y="586"/>
                      <a:pt x="382" y="533"/>
                      <a:pt x="427" y="480"/>
                    </a:cubicBezTo>
                    <a:lnTo>
                      <a:pt x="427" y="480"/>
                    </a:lnTo>
                    <a:cubicBezTo>
                      <a:pt x="409" y="524"/>
                      <a:pt x="391" y="577"/>
                      <a:pt x="373" y="631"/>
                    </a:cubicBezTo>
                    <a:lnTo>
                      <a:pt x="462" y="524"/>
                    </a:lnTo>
                    <a:cubicBezTo>
                      <a:pt x="489" y="577"/>
                      <a:pt x="507" y="640"/>
                      <a:pt x="516" y="702"/>
                    </a:cubicBezTo>
                    <a:cubicBezTo>
                      <a:pt x="533" y="648"/>
                      <a:pt x="533" y="595"/>
                      <a:pt x="516" y="542"/>
                    </a:cubicBezTo>
                    <a:lnTo>
                      <a:pt x="516" y="542"/>
                    </a:lnTo>
                    <a:cubicBezTo>
                      <a:pt x="551" y="586"/>
                      <a:pt x="578" y="631"/>
                      <a:pt x="596" y="684"/>
                    </a:cubicBezTo>
                    <a:cubicBezTo>
                      <a:pt x="578" y="631"/>
                      <a:pt x="569" y="577"/>
                      <a:pt x="551" y="524"/>
                    </a:cubicBezTo>
                    <a:lnTo>
                      <a:pt x="551" y="524"/>
                    </a:lnTo>
                    <a:cubicBezTo>
                      <a:pt x="604" y="560"/>
                      <a:pt x="649" y="604"/>
                      <a:pt x="675" y="657"/>
                    </a:cubicBezTo>
                    <a:cubicBezTo>
                      <a:pt x="667" y="613"/>
                      <a:pt x="640" y="569"/>
                      <a:pt x="613" y="533"/>
                    </a:cubicBezTo>
                    <a:lnTo>
                      <a:pt x="613" y="533"/>
                    </a:lnTo>
                    <a:lnTo>
                      <a:pt x="800" y="604"/>
                    </a:lnTo>
                    <a:lnTo>
                      <a:pt x="800" y="604"/>
                    </a:lnTo>
                    <a:lnTo>
                      <a:pt x="622" y="489"/>
                    </a:lnTo>
                    <a:cubicBezTo>
                      <a:pt x="684" y="489"/>
                      <a:pt x="738" y="506"/>
                      <a:pt x="800" y="533"/>
                    </a:cubicBezTo>
                    <a:lnTo>
                      <a:pt x="613" y="453"/>
                    </a:lnTo>
                    <a:lnTo>
                      <a:pt x="826" y="453"/>
                    </a:lnTo>
                    <a:lnTo>
                      <a:pt x="622" y="400"/>
                    </a:lnTo>
                    <a:lnTo>
                      <a:pt x="835" y="382"/>
                    </a:lnTo>
                    <a:lnTo>
                      <a:pt x="631" y="355"/>
                    </a:lnTo>
                    <a:lnTo>
                      <a:pt x="818" y="320"/>
                    </a:lnTo>
                    <a:lnTo>
                      <a:pt x="578" y="320"/>
                    </a:lnTo>
                    <a:cubicBezTo>
                      <a:pt x="631" y="302"/>
                      <a:pt x="684" y="284"/>
                      <a:pt x="720" y="240"/>
                    </a:cubicBezTo>
                    <a:lnTo>
                      <a:pt x="720" y="240"/>
                    </a:lnTo>
                    <a:lnTo>
                      <a:pt x="551" y="302"/>
                    </a:lnTo>
                    <a:cubicBezTo>
                      <a:pt x="587" y="231"/>
                      <a:pt x="596" y="151"/>
                      <a:pt x="587" y="80"/>
                    </a:cubicBezTo>
                    <a:lnTo>
                      <a:pt x="587" y="80"/>
                    </a:lnTo>
                    <a:lnTo>
                      <a:pt x="524" y="249"/>
                    </a:lnTo>
                    <a:lnTo>
                      <a:pt x="524" y="71"/>
                    </a:lnTo>
                    <a:lnTo>
                      <a:pt x="462" y="231"/>
                    </a:lnTo>
                    <a:cubicBezTo>
                      <a:pt x="445" y="178"/>
                      <a:pt x="436" y="133"/>
                      <a:pt x="427" y="89"/>
                    </a:cubicBezTo>
                    <a:cubicBezTo>
                      <a:pt x="418" y="124"/>
                      <a:pt x="400" y="151"/>
                      <a:pt x="391" y="187"/>
                    </a:cubicBezTo>
                    <a:cubicBezTo>
                      <a:pt x="391" y="178"/>
                      <a:pt x="338" y="98"/>
                      <a:pt x="329" y="89"/>
                    </a:cubicBezTo>
                    <a:cubicBezTo>
                      <a:pt x="329" y="103"/>
                      <a:pt x="325" y="109"/>
                      <a:pt x="318" y="109"/>
                    </a:cubicBezTo>
                    <a:cubicBezTo>
                      <a:pt x="299" y="109"/>
                      <a:pt x="262" y="69"/>
                      <a:pt x="249" y="62"/>
                    </a:cubicBezTo>
                    <a:cubicBezTo>
                      <a:pt x="205" y="36"/>
                      <a:pt x="160" y="18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5" name="Google Shape;14475;p31"/>
              <p:cNvSpPr/>
              <p:nvPr/>
            </p:nvSpPr>
            <p:spPr>
              <a:xfrm rot="1274250">
                <a:off x="6469703" y="1955050"/>
                <a:ext cx="9514" cy="543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63" fill="none" extrusionOk="0">
                    <a:moveTo>
                      <a:pt x="0" y="463"/>
                    </a:moveTo>
                    <a:cubicBezTo>
                      <a:pt x="18" y="303"/>
                      <a:pt x="45" y="152"/>
                      <a:pt x="8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6" name="Google Shape;14476;p31"/>
              <p:cNvSpPr/>
              <p:nvPr/>
            </p:nvSpPr>
            <p:spPr>
              <a:xfrm rot="1274250">
                <a:off x="6466863" y="1964559"/>
                <a:ext cx="30302" cy="480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409" fill="none" extrusionOk="0">
                    <a:moveTo>
                      <a:pt x="0" y="409"/>
                    </a:moveTo>
                    <a:lnTo>
                      <a:pt x="258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7" name="Google Shape;14477;p31"/>
              <p:cNvSpPr/>
              <p:nvPr/>
            </p:nvSpPr>
            <p:spPr>
              <a:xfrm rot="1274250">
                <a:off x="6427175" y="1954909"/>
                <a:ext cx="43927" cy="43927"/>
              </a:xfrm>
              <a:custGeom>
                <a:avLst/>
                <a:gdLst/>
                <a:ahLst/>
                <a:cxnLst/>
                <a:rect l="l" t="t" r="r" b="b"/>
                <a:pathLst>
                  <a:path w="374" h="374" fill="none" extrusionOk="0">
                    <a:moveTo>
                      <a:pt x="373" y="374"/>
                    </a:moveTo>
                    <a:cubicBezTo>
                      <a:pt x="231" y="267"/>
                      <a:pt x="107" y="143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8" name="Google Shape;14478;p31"/>
              <p:cNvSpPr/>
              <p:nvPr/>
            </p:nvSpPr>
            <p:spPr>
              <a:xfrm rot="1274250">
                <a:off x="6452853" y="1951384"/>
                <a:ext cx="18910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445" fill="none" extrusionOk="0">
                    <a:moveTo>
                      <a:pt x="160" y="445"/>
                    </a:moveTo>
                    <a:cubicBezTo>
                      <a:pt x="89" y="303"/>
                      <a:pt x="36" y="161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9" name="Google Shape;14479;p31"/>
              <p:cNvSpPr/>
              <p:nvPr/>
            </p:nvSpPr>
            <p:spPr>
              <a:xfrm rot="1274250">
                <a:off x="6461627" y="1947964"/>
                <a:ext cx="4463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38" h="35" extrusionOk="0">
                    <a:moveTo>
                      <a:pt x="15" y="0"/>
                    </a:moveTo>
                    <a:cubicBezTo>
                      <a:pt x="1" y="0"/>
                      <a:pt x="13" y="34"/>
                      <a:pt x="23" y="34"/>
                    </a:cubicBezTo>
                    <a:cubicBezTo>
                      <a:pt x="25" y="34"/>
                      <a:pt x="27" y="32"/>
                      <a:pt x="29" y="28"/>
                    </a:cubicBezTo>
                    <a:cubicBezTo>
                      <a:pt x="38" y="19"/>
                      <a:pt x="29" y="10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0" name="Google Shape;14480;p31"/>
              <p:cNvSpPr/>
              <p:nvPr/>
            </p:nvSpPr>
            <p:spPr>
              <a:xfrm rot="1274250">
                <a:off x="6433785" y="1946312"/>
                <a:ext cx="4933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42" h="36" extrusionOk="0">
                    <a:moveTo>
                      <a:pt x="33" y="0"/>
                    </a:moveTo>
                    <a:cubicBezTo>
                      <a:pt x="24" y="0"/>
                      <a:pt x="6" y="0"/>
                      <a:pt x="6" y="9"/>
                    </a:cubicBezTo>
                    <a:cubicBezTo>
                      <a:pt x="1" y="26"/>
                      <a:pt x="13" y="36"/>
                      <a:pt x="26" y="36"/>
                    </a:cubicBezTo>
                    <a:cubicBezTo>
                      <a:pt x="32" y="36"/>
                      <a:pt x="39" y="33"/>
                      <a:pt x="42" y="27"/>
                    </a:cubicBezTo>
                    <a:cubicBezTo>
                      <a:pt x="42" y="18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1" name="Google Shape;14481;p31"/>
              <p:cNvSpPr/>
              <p:nvPr/>
            </p:nvSpPr>
            <p:spPr>
              <a:xfrm rot="1274250">
                <a:off x="6486477" y="1956572"/>
                <a:ext cx="4228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6" extrusionOk="0">
                    <a:moveTo>
                      <a:pt x="27" y="0"/>
                    </a:moveTo>
                    <a:cubicBezTo>
                      <a:pt x="18" y="0"/>
                      <a:pt x="0" y="0"/>
                      <a:pt x="0" y="9"/>
                    </a:cubicBezTo>
                    <a:cubicBezTo>
                      <a:pt x="0" y="18"/>
                      <a:pt x="0" y="27"/>
                      <a:pt x="9" y="36"/>
                    </a:cubicBezTo>
                    <a:cubicBezTo>
                      <a:pt x="18" y="36"/>
                      <a:pt x="36" y="36"/>
                      <a:pt x="36" y="27"/>
                    </a:cubicBezTo>
                    <a:cubicBezTo>
                      <a:pt x="36" y="1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2" name="Google Shape;14482;p31"/>
              <p:cNvSpPr/>
              <p:nvPr/>
            </p:nvSpPr>
            <p:spPr>
              <a:xfrm rot="1274250">
                <a:off x="6501043" y="1969132"/>
                <a:ext cx="5990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7" extrusionOk="0">
                    <a:moveTo>
                      <a:pt x="27" y="0"/>
                    </a:moveTo>
                    <a:cubicBezTo>
                      <a:pt x="12" y="0"/>
                      <a:pt x="0" y="29"/>
                      <a:pt x="24" y="37"/>
                    </a:cubicBezTo>
                    <a:cubicBezTo>
                      <a:pt x="33" y="37"/>
                      <a:pt x="42" y="28"/>
                      <a:pt x="51" y="19"/>
                    </a:cubicBezTo>
                    <a:cubicBezTo>
                      <a:pt x="51" y="10"/>
                      <a:pt x="42" y="1"/>
                      <a:pt x="33" y="1"/>
                    </a:cubicBezTo>
                    <a:cubicBezTo>
                      <a:pt x="31" y="1"/>
                      <a:pt x="29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3" name="Google Shape;14483;p31"/>
              <p:cNvSpPr/>
              <p:nvPr/>
            </p:nvSpPr>
            <p:spPr>
              <a:xfrm rot="1274250">
                <a:off x="6446405" y="2010251"/>
                <a:ext cx="61662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78" extrusionOk="0">
                    <a:moveTo>
                      <a:pt x="166" y="1"/>
                    </a:moveTo>
                    <a:cubicBezTo>
                      <a:pt x="116" y="1"/>
                      <a:pt x="67" y="6"/>
                      <a:pt x="18" y="16"/>
                    </a:cubicBezTo>
                    <a:lnTo>
                      <a:pt x="1" y="16"/>
                    </a:lnTo>
                    <a:lnTo>
                      <a:pt x="18" y="34"/>
                    </a:lnTo>
                    <a:cubicBezTo>
                      <a:pt x="143" y="149"/>
                      <a:pt x="240" y="309"/>
                      <a:pt x="303" y="478"/>
                    </a:cubicBezTo>
                    <a:cubicBezTo>
                      <a:pt x="251" y="307"/>
                      <a:pt x="167" y="153"/>
                      <a:pt x="43" y="31"/>
                    </a:cubicBezTo>
                    <a:lnTo>
                      <a:pt x="43" y="31"/>
                    </a:lnTo>
                    <a:cubicBezTo>
                      <a:pt x="88" y="22"/>
                      <a:pt x="133" y="18"/>
                      <a:pt x="178" y="18"/>
                    </a:cubicBezTo>
                    <a:cubicBezTo>
                      <a:pt x="296" y="18"/>
                      <a:pt x="412" y="46"/>
                      <a:pt x="525" y="96"/>
                    </a:cubicBezTo>
                    <a:cubicBezTo>
                      <a:pt x="417" y="33"/>
                      <a:pt x="291" y="1"/>
                      <a:pt x="16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4" name="Google Shape;14484;p31"/>
              <p:cNvSpPr/>
              <p:nvPr/>
            </p:nvSpPr>
            <p:spPr>
              <a:xfrm rot="1274250">
                <a:off x="6408171" y="1994018"/>
                <a:ext cx="47098" cy="40756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47" extrusionOk="0">
                    <a:moveTo>
                      <a:pt x="400" y="0"/>
                    </a:moveTo>
                    <a:lnTo>
                      <a:pt x="400" y="0"/>
                    </a:lnTo>
                    <a:cubicBezTo>
                      <a:pt x="311" y="9"/>
                      <a:pt x="223" y="53"/>
                      <a:pt x="160" y="124"/>
                    </a:cubicBezTo>
                    <a:cubicBezTo>
                      <a:pt x="134" y="169"/>
                      <a:pt x="116" y="204"/>
                      <a:pt x="89" y="249"/>
                    </a:cubicBezTo>
                    <a:cubicBezTo>
                      <a:pt x="72" y="293"/>
                      <a:pt x="36" y="329"/>
                      <a:pt x="1" y="346"/>
                    </a:cubicBezTo>
                    <a:cubicBezTo>
                      <a:pt x="45" y="329"/>
                      <a:pt x="81" y="302"/>
                      <a:pt x="107" y="258"/>
                    </a:cubicBezTo>
                    <a:cubicBezTo>
                      <a:pt x="134" y="222"/>
                      <a:pt x="152" y="178"/>
                      <a:pt x="178" y="142"/>
                    </a:cubicBezTo>
                    <a:cubicBezTo>
                      <a:pt x="240" y="71"/>
                      <a:pt x="311" y="18"/>
                      <a:pt x="40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5" name="Google Shape;14485;p31"/>
              <p:cNvSpPr/>
              <p:nvPr/>
            </p:nvSpPr>
            <p:spPr>
              <a:xfrm rot="1274250">
                <a:off x="6471770" y="1947083"/>
                <a:ext cx="31360" cy="6377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43" extrusionOk="0">
                    <a:moveTo>
                      <a:pt x="267" y="0"/>
                    </a:moveTo>
                    <a:cubicBezTo>
                      <a:pt x="213" y="27"/>
                      <a:pt x="178" y="63"/>
                      <a:pt x="160" y="116"/>
                    </a:cubicBezTo>
                    <a:cubicBezTo>
                      <a:pt x="142" y="169"/>
                      <a:pt x="133" y="222"/>
                      <a:pt x="133" y="276"/>
                    </a:cubicBezTo>
                    <a:cubicBezTo>
                      <a:pt x="133" y="329"/>
                      <a:pt x="125" y="382"/>
                      <a:pt x="107" y="427"/>
                    </a:cubicBezTo>
                    <a:cubicBezTo>
                      <a:pt x="89" y="480"/>
                      <a:pt x="45" y="524"/>
                      <a:pt x="0" y="542"/>
                    </a:cubicBezTo>
                    <a:cubicBezTo>
                      <a:pt x="54" y="524"/>
                      <a:pt x="98" y="489"/>
                      <a:pt x="116" y="436"/>
                    </a:cubicBezTo>
                    <a:cubicBezTo>
                      <a:pt x="142" y="391"/>
                      <a:pt x="151" y="338"/>
                      <a:pt x="160" y="285"/>
                    </a:cubicBezTo>
                    <a:cubicBezTo>
                      <a:pt x="160" y="231"/>
                      <a:pt x="160" y="178"/>
                      <a:pt x="178" y="125"/>
                    </a:cubicBezTo>
                    <a:cubicBezTo>
                      <a:pt x="187" y="71"/>
                      <a:pt x="222" y="27"/>
                      <a:pt x="26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6" name="Google Shape;14486;p31"/>
              <p:cNvSpPr/>
              <p:nvPr/>
            </p:nvSpPr>
            <p:spPr>
              <a:xfrm rot="1274250">
                <a:off x="6417992" y="1966415"/>
                <a:ext cx="49212" cy="28306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41" extrusionOk="0">
                    <a:moveTo>
                      <a:pt x="1" y="0"/>
                    </a:moveTo>
                    <a:cubicBezTo>
                      <a:pt x="152" y="54"/>
                      <a:pt x="285" y="142"/>
                      <a:pt x="418" y="240"/>
                    </a:cubicBezTo>
                    <a:cubicBezTo>
                      <a:pt x="312" y="116"/>
                      <a:pt x="161" y="2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7" name="Google Shape;14487;p31"/>
              <p:cNvSpPr/>
              <p:nvPr/>
            </p:nvSpPr>
            <p:spPr>
              <a:xfrm rot="1274250">
                <a:off x="5958326" y="1333841"/>
                <a:ext cx="147167" cy="19309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644" extrusionOk="0">
                    <a:moveTo>
                      <a:pt x="1040" y="0"/>
                    </a:moveTo>
                    <a:lnTo>
                      <a:pt x="1040" y="0"/>
                    </a:lnTo>
                    <a:cubicBezTo>
                      <a:pt x="862" y="195"/>
                      <a:pt x="613" y="320"/>
                      <a:pt x="409" y="480"/>
                    </a:cubicBezTo>
                    <a:cubicBezTo>
                      <a:pt x="196" y="639"/>
                      <a:pt x="1" y="879"/>
                      <a:pt x="45" y="1146"/>
                    </a:cubicBezTo>
                    <a:cubicBezTo>
                      <a:pt x="84" y="1445"/>
                      <a:pt x="304" y="1644"/>
                      <a:pt x="533" y="1644"/>
                    </a:cubicBezTo>
                    <a:cubicBezTo>
                      <a:pt x="665" y="1644"/>
                      <a:pt x="800" y="1579"/>
                      <a:pt x="906" y="1430"/>
                    </a:cubicBezTo>
                    <a:cubicBezTo>
                      <a:pt x="1200" y="1004"/>
                      <a:pt x="1253" y="462"/>
                      <a:pt x="10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8" name="Google Shape;14488;p31"/>
              <p:cNvSpPr/>
              <p:nvPr/>
            </p:nvSpPr>
            <p:spPr>
              <a:xfrm rot="1274250">
                <a:off x="5977276" y="1343185"/>
                <a:ext cx="159734" cy="211530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1801" extrusionOk="0">
                    <a:moveTo>
                      <a:pt x="809" y="0"/>
                    </a:moveTo>
                    <a:cubicBezTo>
                      <a:pt x="791" y="293"/>
                      <a:pt x="614" y="551"/>
                      <a:pt x="445" y="799"/>
                    </a:cubicBezTo>
                    <a:cubicBezTo>
                      <a:pt x="312" y="995"/>
                      <a:pt x="1" y="1430"/>
                      <a:pt x="187" y="1652"/>
                    </a:cubicBezTo>
                    <a:cubicBezTo>
                      <a:pt x="275" y="1757"/>
                      <a:pt x="412" y="1800"/>
                      <a:pt x="555" y="1800"/>
                    </a:cubicBezTo>
                    <a:cubicBezTo>
                      <a:pt x="716" y="1800"/>
                      <a:pt x="883" y="1746"/>
                      <a:pt x="996" y="1661"/>
                    </a:cubicBezTo>
                    <a:cubicBezTo>
                      <a:pt x="1244" y="1457"/>
                      <a:pt x="1360" y="1128"/>
                      <a:pt x="1289" y="808"/>
                    </a:cubicBezTo>
                    <a:cubicBezTo>
                      <a:pt x="1218" y="489"/>
                      <a:pt x="1049" y="204"/>
                      <a:pt x="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9" name="Google Shape;14489;p31"/>
              <p:cNvSpPr/>
              <p:nvPr/>
            </p:nvSpPr>
            <p:spPr>
              <a:xfrm rot="1274250">
                <a:off x="5932368" y="1427578"/>
                <a:ext cx="68944" cy="8433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718" extrusionOk="0">
                    <a:moveTo>
                      <a:pt x="98" y="1"/>
                    </a:moveTo>
                    <a:cubicBezTo>
                      <a:pt x="125" y="152"/>
                      <a:pt x="0" y="303"/>
                      <a:pt x="71" y="489"/>
                    </a:cubicBezTo>
                    <a:cubicBezTo>
                      <a:pt x="119" y="600"/>
                      <a:pt x="222" y="717"/>
                      <a:pt x="350" y="717"/>
                    </a:cubicBezTo>
                    <a:cubicBezTo>
                      <a:pt x="367" y="717"/>
                      <a:pt x="383" y="715"/>
                      <a:pt x="400" y="712"/>
                    </a:cubicBezTo>
                    <a:cubicBezTo>
                      <a:pt x="507" y="685"/>
                      <a:pt x="587" y="587"/>
                      <a:pt x="578" y="472"/>
                    </a:cubicBezTo>
                    <a:cubicBezTo>
                      <a:pt x="569" y="276"/>
                      <a:pt x="373" y="223"/>
                      <a:pt x="231" y="143"/>
                    </a:cubicBezTo>
                    <a:cubicBezTo>
                      <a:pt x="169" y="116"/>
                      <a:pt x="116" y="63"/>
                      <a:pt x="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0" name="Google Shape;14490;p31"/>
              <p:cNvSpPr/>
              <p:nvPr/>
            </p:nvSpPr>
            <p:spPr>
              <a:xfrm rot="1274250">
                <a:off x="5971200" y="1521353"/>
                <a:ext cx="118626" cy="4216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359" extrusionOk="0">
                    <a:moveTo>
                      <a:pt x="646" y="1"/>
                    </a:moveTo>
                    <a:cubicBezTo>
                      <a:pt x="557" y="1"/>
                      <a:pt x="77" y="134"/>
                      <a:pt x="51" y="205"/>
                    </a:cubicBezTo>
                    <a:cubicBezTo>
                      <a:pt x="0" y="334"/>
                      <a:pt x="282" y="359"/>
                      <a:pt x="433" y="359"/>
                    </a:cubicBezTo>
                    <a:cubicBezTo>
                      <a:pt x="469" y="359"/>
                      <a:pt x="497" y="357"/>
                      <a:pt x="513" y="356"/>
                    </a:cubicBezTo>
                    <a:cubicBezTo>
                      <a:pt x="717" y="311"/>
                      <a:pt x="903" y="187"/>
                      <a:pt x="1010" y="9"/>
                    </a:cubicBezTo>
                    <a:lnTo>
                      <a:pt x="1010" y="9"/>
                    </a:lnTo>
                    <a:cubicBezTo>
                      <a:pt x="975" y="30"/>
                      <a:pt x="938" y="37"/>
                      <a:pt x="899" y="37"/>
                    </a:cubicBezTo>
                    <a:cubicBezTo>
                      <a:pt x="818" y="37"/>
                      <a:pt x="730" y="7"/>
                      <a:pt x="64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1" name="Google Shape;14491;p31"/>
              <p:cNvSpPr/>
              <p:nvPr/>
            </p:nvSpPr>
            <p:spPr>
              <a:xfrm rot="1274250">
                <a:off x="5977976" y="1412704"/>
                <a:ext cx="65773" cy="126495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077" extrusionOk="0">
                    <a:moveTo>
                      <a:pt x="267" y="1"/>
                    </a:moveTo>
                    <a:lnTo>
                      <a:pt x="267" y="1"/>
                    </a:lnTo>
                    <a:cubicBezTo>
                      <a:pt x="133" y="258"/>
                      <a:pt x="0" y="427"/>
                      <a:pt x="18" y="747"/>
                    </a:cubicBezTo>
                    <a:cubicBezTo>
                      <a:pt x="18" y="844"/>
                      <a:pt x="36" y="1057"/>
                      <a:pt x="133" y="1075"/>
                    </a:cubicBezTo>
                    <a:cubicBezTo>
                      <a:pt x="138" y="1076"/>
                      <a:pt x="142" y="1076"/>
                      <a:pt x="147" y="1076"/>
                    </a:cubicBezTo>
                    <a:cubicBezTo>
                      <a:pt x="255" y="1076"/>
                      <a:pt x="428" y="885"/>
                      <a:pt x="471" y="809"/>
                    </a:cubicBezTo>
                    <a:cubicBezTo>
                      <a:pt x="560" y="658"/>
                      <a:pt x="551" y="480"/>
                      <a:pt x="453" y="347"/>
                    </a:cubicBezTo>
                    <a:cubicBezTo>
                      <a:pt x="418" y="285"/>
                      <a:pt x="356" y="249"/>
                      <a:pt x="311" y="196"/>
                    </a:cubicBezTo>
                    <a:cubicBezTo>
                      <a:pt x="258" y="143"/>
                      <a:pt x="240" y="63"/>
                      <a:pt x="2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2" name="Google Shape;14492;p31"/>
              <p:cNvSpPr/>
              <p:nvPr/>
            </p:nvSpPr>
            <p:spPr>
              <a:xfrm rot="1274250">
                <a:off x="5949121" y="1506153"/>
                <a:ext cx="55320" cy="45924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91" extrusionOk="0">
                    <a:moveTo>
                      <a:pt x="45" y="1"/>
                    </a:moveTo>
                    <a:cubicBezTo>
                      <a:pt x="44" y="1"/>
                      <a:pt x="0" y="267"/>
                      <a:pt x="80" y="347"/>
                    </a:cubicBezTo>
                    <a:cubicBezTo>
                      <a:pt x="124" y="376"/>
                      <a:pt x="174" y="391"/>
                      <a:pt x="226" y="391"/>
                    </a:cubicBezTo>
                    <a:cubicBezTo>
                      <a:pt x="300" y="391"/>
                      <a:pt x="374" y="361"/>
                      <a:pt x="426" y="303"/>
                    </a:cubicBezTo>
                    <a:cubicBezTo>
                      <a:pt x="471" y="223"/>
                      <a:pt x="355" y="152"/>
                      <a:pt x="293" y="99"/>
                    </a:cubicBezTo>
                    <a:cubicBezTo>
                      <a:pt x="222" y="45"/>
                      <a:pt x="133" y="19"/>
                      <a:pt x="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3" name="Google Shape;14493;p31"/>
              <p:cNvSpPr/>
              <p:nvPr/>
            </p:nvSpPr>
            <p:spPr>
              <a:xfrm>
                <a:off x="7093225" y="1835304"/>
                <a:ext cx="101244" cy="38994"/>
              </a:xfrm>
              <a:custGeom>
                <a:avLst/>
                <a:gdLst/>
                <a:ahLst/>
                <a:cxnLst/>
                <a:rect l="l" t="t" r="r" b="b"/>
                <a:pathLst>
                  <a:path w="862" h="332" extrusionOk="0">
                    <a:moveTo>
                      <a:pt x="581" y="1"/>
                    </a:moveTo>
                    <a:cubicBezTo>
                      <a:pt x="365" y="1"/>
                      <a:pt x="156" y="81"/>
                      <a:pt x="0" y="230"/>
                    </a:cubicBezTo>
                    <a:cubicBezTo>
                      <a:pt x="106" y="299"/>
                      <a:pt x="225" y="331"/>
                      <a:pt x="343" y="331"/>
                    </a:cubicBezTo>
                    <a:cubicBezTo>
                      <a:pt x="503" y="331"/>
                      <a:pt x="663" y="272"/>
                      <a:pt x="791" y="159"/>
                    </a:cubicBezTo>
                    <a:cubicBezTo>
                      <a:pt x="862" y="142"/>
                      <a:pt x="844" y="115"/>
                      <a:pt x="853" y="44"/>
                    </a:cubicBezTo>
                    <a:cubicBezTo>
                      <a:pt x="763" y="15"/>
                      <a:pt x="672" y="1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4" name="Google Shape;14494;p31"/>
              <p:cNvSpPr/>
              <p:nvPr/>
            </p:nvSpPr>
            <p:spPr>
              <a:xfrm>
                <a:off x="6982302" y="2167651"/>
                <a:ext cx="65773" cy="8527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26" extrusionOk="0">
                    <a:moveTo>
                      <a:pt x="83" y="1"/>
                    </a:moveTo>
                    <a:cubicBezTo>
                      <a:pt x="63" y="1"/>
                      <a:pt x="40" y="13"/>
                      <a:pt x="0" y="23"/>
                    </a:cubicBezTo>
                    <a:cubicBezTo>
                      <a:pt x="36" y="334"/>
                      <a:pt x="231" y="601"/>
                      <a:pt x="524" y="725"/>
                    </a:cubicBezTo>
                    <a:cubicBezTo>
                      <a:pt x="560" y="432"/>
                      <a:pt x="400" y="148"/>
                      <a:pt x="134" y="32"/>
                    </a:cubicBezTo>
                    <a:cubicBezTo>
                      <a:pt x="114" y="9"/>
                      <a:pt x="99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5" name="Google Shape;14495;p31"/>
              <p:cNvSpPr/>
              <p:nvPr/>
            </p:nvSpPr>
            <p:spPr>
              <a:xfrm rot="6541648">
                <a:off x="6414284" y="1166744"/>
                <a:ext cx="135441" cy="161439"/>
              </a:xfrm>
              <a:custGeom>
                <a:avLst/>
                <a:gdLst/>
                <a:ahLst/>
                <a:cxnLst/>
                <a:rect l="l" t="t" r="r" b="b"/>
                <a:pathLst>
                  <a:path w="5418" h="6458" extrusionOk="0">
                    <a:moveTo>
                      <a:pt x="4292" y="0"/>
                    </a:moveTo>
                    <a:cubicBezTo>
                      <a:pt x="4011" y="0"/>
                      <a:pt x="3729" y="211"/>
                      <a:pt x="3659" y="493"/>
                    </a:cubicBezTo>
                    <a:cubicBezTo>
                      <a:pt x="3594" y="1080"/>
                      <a:pt x="3468" y="1485"/>
                      <a:pt x="2833" y="1485"/>
                    </a:cubicBezTo>
                    <a:cubicBezTo>
                      <a:pt x="2783" y="1485"/>
                      <a:pt x="2730" y="1483"/>
                      <a:pt x="2674" y="1477"/>
                    </a:cubicBezTo>
                    <a:cubicBezTo>
                      <a:pt x="2393" y="1477"/>
                      <a:pt x="2182" y="1759"/>
                      <a:pt x="2182" y="2040"/>
                    </a:cubicBezTo>
                    <a:cubicBezTo>
                      <a:pt x="2314" y="2571"/>
                      <a:pt x="1884" y="3101"/>
                      <a:pt x="1363" y="3101"/>
                    </a:cubicBezTo>
                    <a:cubicBezTo>
                      <a:pt x="1331" y="3101"/>
                      <a:pt x="1299" y="3099"/>
                      <a:pt x="1267" y="3095"/>
                    </a:cubicBezTo>
                    <a:cubicBezTo>
                      <a:pt x="493" y="3166"/>
                      <a:pt x="212" y="3869"/>
                      <a:pt x="71" y="4432"/>
                    </a:cubicBezTo>
                    <a:cubicBezTo>
                      <a:pt x="1" y="4995"/>
                      <a:pt x="71" y="5558"/>
                      <a:pt x="282" y="6120"/>
                    </a:cubicBezTo>
                    <a:cubicBezTo>
                      <a:pt x="321" y="6353"/>
                      <a:pt x="487" y="6457"/>
                      <a:pt x="676" y="6457"/>
                    </a:cubicBezTo>
                    <a:cubicBezTo>
                      <a:pt x="831" y="6457"/>
                      <a:pt x="1000" y="6388"/>
                      <a:pt x="1126" y="6261"/>
                    </a:cubicBezTo>
                    <a:cubicBezTo>
                      <a:pt x="1408" y="5909"/>
                      <a:pt x="1548" y="5417"/>
                      <a:pt x="1478" y="4995"/>
                    </a:cubicBezTo>
                    <a:cubicBezTo>
                      <a:pt x="1337" y="4713"/>
                      <a:pt x="1408" y="4362"/>
                      <a:pt x="1689" y="4151"/>
                    </a:cubicBezTo>
                    <a:cubicBezTo>
                      <a:pt x="1741" y="4048"/>
                      <a:pt x="1830" y="3982"/>
                      <a:pt x="1929" y="3982"/>
                    </a:cubicBezTo>
                    <a:cubicBezTo>
                      <a:pt x="1965" y="3982"/>
                      <a:pt x="2003" y="3991"/>
                      <a:pt x="2041" y="4010"/>
                    </a:cubicBezTo>
                    <a:cubicBezTo>
                      <a:pt x="2182" y="4080"/>
                      <a:pt x="2252" y="4291"/>
                      <a:pt x="2252" y="4432"/>
                    </a:cubicBezTo>
                    <a:cubicBezTo>
                      <a:pt x="1970" y="5558"/>
                      <a:pt x="2041" y="5558"/>
                      <a:pt x="3096" y="5980"/>
                    </a:cubicBezTo>
                    <a:cubicBezTo>
                      <a:pt x="3307" y="6050"/>
                      <a:pt x="3518" y="6191"/>
                      <a:pt x="3729" y="6261"/>
                    </a:cubicBezTo>
                    <a:cubicBezTo>
                      <a:pt x="3799" y="6273"/>
                      <a:pt x="3870" y="6279"/>
                      <a:pt x="3939" y="6279"/>
                    </a:cubicBezTo>
                    <a:cubicBezTo>
                      <a:pt x="4286" y="6279"/>
                      <a:pt x="4608" y="6132"/>
                      <a:pt x="4784" y="5839"/>
                    </a:cubicBezTo>
                    <a:cubicBezTo>
                      <a:pt x="4995" y="5558"/>
                      <a:pt x="5136" y="5276"/>
                      <a:pt x="5277" y="4924"/>
                    </a:cubicBezTo>
                    <a:cubicBezTo>
                      <a:pt x="5417" y="4643"/>
                      <a:pt x="5347" y="4291"/>
                      <a:pt x="5066" y="4151"/>
                    </a:cubicBezTo>
                    <a:cubicBezTo>
                      <a:pt x="4960" y="4045"/>
                      <a:pt x="4820" y="3992"/>
                      <a:pt x="4679" y="3992"/>
                    </a:cubicBezTo>
                    <a:cubicBezTo>
                      <a:pt x="4538" y="3992"/>
                      <a:pt x="4397" y="4045"/>
                      <a:pt x="4292" y="4151"/>
                    </a:cubicBezTo>
                    <a:cubicBezTo>
                      <a:pt x="4151" y="4291"/>
                      <a:pt x="3940" y="4362"/>
                      <a:pt x="3659" y="4573"/>
                    </a:cubicBezTo>
                    <a:cubicBezTo>
                      <a:pt x="3518" y="4151"/>
                      <a:pt x="3377" y="3799"/>
                      <a:pt x="3307" y="3518"/>
                    </a:cubicBezTo>
                    <a:cubicBezTo>
                      <a:pt x="2955" y="2814"/>
                      <a:pt x="3377" y="1970"/>
                      <a:pt x="4151" y="1688"/>
                    </a:cubicBezTo>
                    <a:cubicBezTo>
                      <a:pt x="4925" y="1407"/>
                      <a:pt x="5136" y="1055"/>
                      <a:pt x="4855" y="493"/>
                    </a:cubicBezTo>
                    <a:cubicBezTo>
                      <a:pt x="4784" y="211"/>
                      <a:pt x="4573" y="0"/>
                      <a:pt x="42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6" name="Google Shape;14496;p31"/>
              <p:cNvSpPr/>
              <p:nvPr/>
            </p:nvSpPr>
            <p:spPr>
              <a:xfrm rot="1141648">
                <a:off x="7578023" y="1829129"/>
                <a:ext cx="82695" cy="65771"/>
              </a:xfrm>
              <a:custGeom>
                <a:avLst/>
                <a:gdLst/>
                <a:ahLst/>
                <a:cxnLst/>
                <a:rect l="l" t="t" r="r" b="b"/>
                <a:pathLst>
                  <a:path w="3308" h="2631" extrusionOk="0">
                    <a:moveTo>
                      <a:pt x="1860" y="1"/>
                    </a:moveTo>
                    <a:cubicBezTo>
                      <a:pt x="1739" y="1"/>
                      <a:pt x="1609" y="32"/>
                      <a:pt x="1478" y="98"/>
                    </a:cubicBezTo>
                    <a:cubicBezTo>
                      <a:pt x="1126" y="238"/>
                      <a:pt x="775" y="450"/>
                      <a:pt x="493" y="661"/>
                    </a:cubicBezTo>
                    <a:cubicBezTo>
                      <a:pt x="1" y="942"/>
                      <a:pt x="71" y="1575"/>
                      <a:pt x="634" y="1716"/>
                    </a:cubicBezTo>
                    <a:cubicBezTo>
                      <a:pt x="1267" y="1786"/>
                      <a:pt x="1830" y="2067"/>
                      <a:pt x="2322" y="2490"/>
                    </a:cubicBezTo>
                    <a:cubicBezTo>
                      <a:pt x="2393" y="2630"/>
                      <a:pt x="2604" y="2630"/>
                      <a:pt x="2674" y="2630"/>
                    </a:cubicBezTo>
                    <a:cubicBezTo>
                      <a:pt x="3096" y="2490"/>
                      <a:pt x="3307" y="1997"/>
                      <a:pt x="2955" y="1716"/>
                    </a:cubicBezTo>
                    <a:cubicBezTo>
                      <a:pt x="2604" y="1434"/>
                      <a:pt x="2393" y="942"/>
                      <a:pt x="2393" y="450"/>
                    </a:cubicBezTo>
                    <a:cubicBezTo>
                      <a:pt x="2344" y="158"/>
                      <a:pt x="2128" y="1"/>
                      <a:pt x="18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7" name="Google Shape;14497;p31"/>
              <p:cNvSpPr/>
              <p:nvPr/>
            </p:nvSpPr>
            <p:spPr>
              <a:xfrm rot="1141648">
                <a:off x="7265701" y="2167378"/>
                <a:ext cx="49247" cy="8581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433" extrusionOk="0">
                    <a:moveTo>
                      <a:pt x="754" y="0"/>
                    </a:moveTo>
                    <a:cubicBezTo>
                      <a:pt x="628" y="0"/>
                      <a:pt x="482" y="53"/>
                      <a:pt x="352" y="151"/>
                    </a:cubicBezTo>
                    <a:cubicBezTo>
                      <a:pt x="70" y="291"/>
                      <a:pt x="0" y="643"/>
                      <a:pt x="70" y="995"/>
                    </a:cubicBezTo>
                    <a:cubicBezTo>
                      <a:pt x="141" y="1065"/>
                      <a:pt x="141" y="1206"/>
                      <a:pt x="281" y="1276"/>
                    </a:cubicBezTo>
                    <a:cubicBezTo>
                      <a:pt x="563" y="1417"/>
                      <a:pt x="563" y="1698"/>
                      <a:pt x="422" y="2050"/>
                    </a:cubicBezTo>
                    <a:cubicBezTo>
                      <a:pt x="352" y="2261"/>
                      <a:pt x="352" y="2543"/>
                      <a:pt x="281" y="2824"/>
                    </a:cubicBezTo>
                    <a:cubicBezTo>
                      <a:pt x="211" y="3035"/>
                      <a:pt x="352" y="3246"/>
                      <a:pt x="563" y="3387"/>
                    </a:cubicBezTo>
                    <a:cubicBezTo>
                      <a:pt x="650" y="3416"/>
                      <a:pt x="750" y="3433"/>
                      <a:pt x="846" y="3433"/>
                    </a:cubicBezTo>
                    <a:cubicBezTo>
                      <a:pt x="983" y="3433"/>
                      <a:pt x="1114" y="3399"/>
                      <a:pt x="1196" y="3316"/>
                    </a:cubicBezTo>
                    <a:cubicBezTo>
                      <a:pt x="1688" y="2965"/>
                      <a:pt x="1970" y="2331"/>
                      <a:pt x="1829" y="1769"/>
                    </a:cubicBezTo>
                    <a:cubicBezTo>
                      <a:pt x="1688" y="1206"/>
                      <a:pt x="1337" y="714"/>
                      <a:pt x="1055" y="221"/>
                    </a:cubicBezTo>
                    <a:cubicBezTo>
                      <a:pt x="1018" y="70"/>
                      <a:pt x="899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8" name="Google Shape;14498;p31"/>
              <p:cNvSpPr/>
              <p:nvPr/>
            </p:nvSpPr>
            <p:spPr>
              <a:xfrm rot="1141648">
                <a:off x="7064756" y="1352009"/>
                <a:ext cx="65096" cy="45572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1823" extrusionOk="0">
                    <a:moveTo>
                      <a:pt x="1793" y="0"/>
                    </a:moveTo>
                    <a:cubicBezTo>
                      <a:pt x="1611" y="0"/>
                      <a:pt x="1423" y="93"/>
                      <a:pt x="1337" y="263"/>
                    </a:cubicBezTo>
                    <a:cubicBezTo>
                      <a:pt x="1126" y="615"/>
                      <a:pt x="845" y="615"/>
                      <a:pt x="493" y="615"/>
                    </a:cubicBezTo>
                    <a:cubicBezTo>
                      <a:pt x="142" y="615"/>
                      <a:pt x="1" y="897"/>
                      <a:pt x="142" y="1248"/>
                    </a:cubicBezTo>
                    <a:cubicBezTo>
                      <a:pt x="349" y="1612"/>
                      <a:pt x="749" y="1822"/>
                      <a:pt x="1171" y="1822"/>
                    </a:cubicBezTo>
                    <a:cubicBezTo>
                      <a:pt x="1320" y="1822"/>
                      <a:pt x="1472" y="1796"/>
                      <a:pt x="1619" y="1741"/>
                    </a:cubicBezTo>
                    <a:cubicBezTo>
                      <a:pt x="2041" y="1741"/>
                      <a:pt x="2393" y="1389"/>
                      <a:pt x="2533" y="967"/>
                    </a:cubicBezTo>
                    <a:cubicBezTo>
                      <a:pt x="2604" y="615"/>
                      <a:pt x="2463" y="263"/>
                      <a:pt x="2111" y="123"/>
                    </a:cubicBezTo>
                    <a:cubicBezTo>
                      <a:pt x="2028" y="39"/>
                      <a:pt x="1912" y="0"/>
                      <a:pt x="17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9" name="Google Shape;14499;p31"/>
              <p:cNvSpPr/>
              <p:nvPr/>
            </p:nvSpPr>
            <p:spPr>
              <a:xfrm rot="1141648">
                <a:off x="6237904" y="1237168"/>
                <a:ext cx="40472" cy="619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477" extrusionOk="0">
                    <a:moveTo>
                      <a:pt x="1126" y="0"/>
                    </a:moveTo>
                    <a:cubicBezTo>
                      <a:pt x="845" y="71"/>
                      <a:pt x="634" y="211"/>
                      <a:pt x="493" y="422"/>
                    </a:cubicBezTo>
                    <a:cubicBezTo>
                      <a:pt x="282" y="845"/>
                      <a:pt x="141" y="1267"/>
                      <a:pt x="71" y="1759"/>
                    </a:cubicBezTo>
                    <a:cubicBezTo>
                      <a:pt x="1" y="2040"/>
                      <a:pt x="212" y="2392"/>
                      <a:pt x="563" y="2463"/>
                    </a:cubicBezTo>
                    <a:cubicBezTo>
                      <a:pt x="600" y="2472"/>
                      <a:pt x="637" y="2476"/>
                      <a:pt x="675" y="2476"/>
                    </a:cubicBezTo>
                    <a:cubicBezTo>
                      <a:pt x="931" y="2476"/>
                      <a:pt x="1206" y="2276"/>
                      <a:pt x="1267" y="1970"/>
                    </a:cubicBezTo>
                    <a:cubicBezTo>
                      <a:pt x="1408" y="1478"/>
                      <a:pt x="1548" y="915"/>
                      <a:pt x="1548" y="352"/>
                    </a:cubicBezTo>
                    <a:cubicBezTo>
                      <a:pt x="1619" y="71"/>
                      <a:pt x="1408" y="0"/>
                      <a:pt x="1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0" name="Google Shape;14500;p31"/>
              <p:cNvSpPr/>
              <p:nvPr/>
            </p:nvSpPr>
            <p:spPr>
              <a:xfrm rot="1141648">
                <a:off x="6280405" y="1526419"/>
                <a:ext cx="54546" cy="37373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495" extrusionOk="0">
                    <a:moveTo>
                      <a:pt x="1352" y="1"/>
                    </a:moveTo>
                    <a:cubicBezTo>
                      <a:pt x="1276" y="1"/>
                      <a:pt x="1199" y="15"/>
                      <a:pt x="1126" y="44"/>
                    </a:cubicBezTo>
                    <a:cubicBezTo>
                      <a:pt x="422" y="185"/>
                      <a:pt x="0" y="537"/>
                      <a:pt x="141" y="959"/>
                    </a:cubicBezTo>
                    <a:cubicBezTo>
                      <a:pt x="252" y="1293"/>
                      <a:pt x="584" y="1495"/>
                      <a:pt x="961" y="1495"/>
                    </a:cubicBezTo>
                    <a:cubicBezTo>
                      <a:pt x="1061" y="1495"/>
                      <a:pt x="1164" y="1481"/>
                      <a:pt x="1267" y="1451"/>
                    </a:cubicBezTo>
                    <a:cubicBezTo>
                      <a:pt x="1829" y="1381"/>
                      <a:pt x="2181" y="959"/>
                      <a:pt x="2040" y="537"/>
                    </a:cubicBezTo>
                    <a:cubicBezTo>
                      <a:pt x="1929" y="203"/>
                      <a:pt x="1642" y="1"/>
                      <a:pt x="13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1" name="Google Shape;14501;p31"/>
              <p:cNvSpPr/>
              <p:nvPr/>
            </p:nvSpPr>
            <p:spPr>
              <a:xfrm rot="1141648">
                <a:off x="6574767" y="1235020"/>
                <a:ext cx="56296" cy="53296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2132" extrusionOk="0">
                    <a:moveTo>
                      <a:pt x="1598" y="1"/>
                    </a:moveTo>
                    <a:cubicBezTo>
                      <a:pt x="1488" y="1"/>
                      <a:pt x="1372" y="40"/>
                      <a:pt x="1267" y="119"/>
                    </a:cubicBezTo>
                    <a:cubicBezTo>
                      <a:pt x="844" y="612"/>
                      <a:pt x="422" y="1034"/>
                      <a:pt x="0" y="1597"/>
                    </a:cubicBezTo>
                    <a:lnTo>
                      <a:pt x="0" y="1808"/>
                    </a:lnTo>
                    <a:cubicBezTo>
                      <a:pt x="0" y="1878"/>
                      <a:pt x="141" y="2019"/>
                      <a:pt x="211" y="2089"/>
                    </a:cubicBezTo>
                    <a:cubicBezTo>
                      <a:pt x="289" y="2115"/>
                      <a:pt x="375" y="2131"/>
                      <a:pt x="461" y="2131"/>
                    </a:cubicBezTo>
                    <a:cubicBezTo>
                      <a:pt x="610" y="2131"/>
                      <a:pt x="755" y="2082"/>
                      <a:pt x="844" y="1948"/>
                    </a:cubicBezTo>
                    <a:cubicBezTo>
                      <a:pt x="1056" y="1456"/>
                      <a:pt x="1478" y="1175"/>
                      <a:pt x="1900" y="964"/>
                    </a:cubicBezTo>
                    <a:cubicBezTo>
                      <a:pt x="2181" y="823"/>
                      <a:pt x="2251" y="542"/>
                      <a:pt x="2040" y="330"/>
                    </a:cubicBezTo>
                    <a:cubicBezTo>
                      <a:pt x="1952" y="111"/>
                      <a:pt x="1782" y="1"/>
                      <a:pt x="15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2" name="Google Shape;14502;p31"/>
              <p:cNvSpPr/>
              <p:nvPr/>
            </p:nvSpPr>
            <p:spPr>
              <a:xfrm rot="1141648">
                <a:off x="7538849" y="2258294"/>
                <a:ext cx="40472" cy="4534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14" extrusionOk="0">
                    <a:moveTo>
                      <a:pt x="704" y="1"/>
                    </a:moveTo>
                    <a:cubicBezTo>
                      <a:pt x="282" y="71"/>
                      <a:pt x="1" y="775"/>
                      <a:pt x="142" y="1408"/>
                    </a:cubicBezTo>
                    <a:cubicBezTo>
                      <a:pt x="194" y="1669"/>
                      <a:pt x="362" y="1813"/>
                      <a:pt x="589" y="1813"/>
                    </a:cubicBezTo>
                    <a:cubicBezTo>
                      <a:pt x="668" y="1813"/>
                      <a:pt x="754" y="1796"/>
                      <a:pt x="845" y="1759"/>
                    </a:cubicBezTo>
                    <a:cubicBezTo>
                      <a:pt x="1338" y="1689"/>
                      <a:pt x="1619" y="1197"/>
                      <a:pt x="1478" y="704"/>
                    </a:cubicBezTo>
                    <a:cubicBezTo>
                      <a:pt x="1478" y="282"/>
                      <a:pt x="1127" y="1"/>
                      <a:pt x="7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3" name="Google Shape;14503;p31"/>
              <p:cNvSpPr/>
              <p:nvPr/>
            </p:nvSpPr>
            <p:spPr>
              <a:xfrm rot="1141648">
                <a:off x="6495327" y="1402701"/>
                <a:ext cx="52772" cy="41797"/>
              </a:xfrm>
              <a:custGeom>
                <a:avLst/>
                <a:gdLst/>
                <a:ahLst/>
                <a:cxnLst/>
                <a:rect l="l" t="t" r="r" b="b"/>
                <a:pathLst>
                  <a:path w="2111" h="1672" extrusionOk="0">
                    <a:moveTo>
                      <a:pt x="1513" y="0"/>
                    </a:moveTo>
                    <a:cubicBezTo>
                      <a:pt x="1407" y="0"/>
                      <a:pt x="1302" y="36"/>
                      <a:pt x="1196" y="106"/>
                    </a:cubicBezTo>
                    <a:cubicBezTo>
                      <a:pt x="915" y="317"/>
                      <a:pt x="704" y="458"/>
                      <a:pt x="493" y="669"/>
                    </a:cubicBezTo>
                    <a:cubicBezTo>
                      <a:pt x="282" y="880"/>
                      <a:pt x="0" y="1091"/>
                      <a:pt x="282" y="1443"/>
                    </a:cubicBezTo>
                    <a:cubicBezTo>
                      <a:pt x="387" y="1618"/>
                      <a:pt x="510" y="1671"/>
                      <a:pt x="642" y="1671"/>
                    </a:cubicBezTo>
                    <a:cubicBezTo>
                      <a:pt x="774" y="1671"/>
                      <a:pt x="915" y="1618"/>
                      <a:pt x="1056" y="1583"/>
                    </a:cubicBezTo>
                    <a:cubicBezTo>
                      <a:pt x="1478" y="1443"/>
                      <a:pt x="1759" y="1232"/>
                      <a:pt x="1970" y="880"/>
                    </a:cubicBezTo>
                    <a:cubicBezTo>
                      <a:pt x="2111" y="598"/>
                      <a:pt x="2040" y="317"/>
                      <a:pt x="1829" y="106"/>
                    </a:cubicBezTo>
                    <a:cubicBezTo>
                      <a:pt x="1724" y="36"/>
                      <a:pt x="1618" y="0"/>
                      <a:pt x="15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4" name="Google Shape;14504;p31"/>
              <p:cNvSpPr/>
              <p:nvPr/>
            </p:nvSpPr>
            <p:spPr>
              <a:xfrm rot="1141648">
                <a:off x="6331983" y="1689560"/>
                <a:ext cx="38722" cy="42022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681" extrusionOk="0">
                    <a:moveTo>
                      <a:pt x="726" y="1"/>
                    </a:moveTo>
                    <a:cubicBezTo>
                      <a:pt x="671" y="1"/>
                      <a:pt x="616" y="11"/>
                      <a:pt x="563" y="32"/>
                    </a:cubicBezTo>
                    <a:cubicBezTo>
                      <a:pt x="141" y="173"/>
                      <a:pt x="1" y="524"/>
                      <a:pt x="141" y="876"/>
                    </a:cubicBezTo>
                    <a:cubicBezTo>
                      <a:pt x="201" y="1355"/>
                      <a:pt x="516" y="1681"/>
                      <a:pt x="825" y="1681"/>
                    </a:cubicBezTo>
                    <a:cubicBezTo>
                      <a:pt x="879" y="1681"/>
                      <a:pt x="933" y="1671"/>
                      <a:pt x="985" y="1650"/>
                    </a:cubicBezTo>
                    <a:cubicBezTo>
                      <a:pt x="1337" y="1509"/>
                      <a:pt x="1548" y="1087"/>
                      <a:pt x="1408" y="735"/>
                    </a:cubicBezTo>
                    <a:cubicBezTo>
                      <a:pt x="1348" y="317"/>
                      <a:pt x="1035" y="1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5" name="Google Shape;14505;p31"/>
              <p:cNvSpPr/>
              <p:nvPr/>
            </p:nvSpPr>
            <p:spPr>
              <a:xfrm rot="1141648">
                <a:off x="6237664" y="1619399"/>
                <a:ext cx="47497" cy="33448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338" extrusionOk="0">
                    <a:moveTo>
                      <a:pt x="1371" y="1"/>
                    </a:moveTo>
                    <a:cubicBezTo>
                      <a:pt x="1282" y="1"/>
                      <a:pt x="1196" y="24"/>
                      <a:pt x="1126" y="71"/>
                    </a:cubicBezTo>
                    <a:cubicBezTo>
                      <a:pt x="915" y="141"/>
                      <a:pt x="704" y="282"/>
                      <a:pt x="493" y="352"/>
                    </a:cubicBezTo>
                    <a:cubicBezTo>
                      <a:pt x="282" y="493"/>
                      <a:pt x="0" y="563"/>
                      <a:pt x="71" y="845"/>
                    </a:cubicBezTo>
                    <a:cubicBezTo>
                      <a:pt x="141" y="1196"/>
                      <a:pt x="352" y="1267"/>
                      <a:pt x="704" y="1337"/>
                    </a:cubicBezTo>
                    <a:lnTo>
                      <a:pt x="915" y="1337"/>
                    </a:lnTo>
                    <a:cubicBezTo>
                      <a:pt x="1196" y="1267"/>
                      <a:pt x="1407" y="1196"/>
                      <a:pt x="1618" y="985"/>
                    </a:cubicBezTo>
                    <a:cubicBezTo>
                      <a:pt x="1829" y="845"/>
                      <a:pt x="1900" y="563"/>
                      <a:pt x="1829" y="282"/>
                    </a:cubicBezTo>
                    <a:cubicBezTo>
                      <a:pt x="1735" y="94"/>
                      <a:pt x="1548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6" name="Google Shape;14506;p31"/>
              <p:cNvSpPr/>
              <p:nvPr/>
            </p:nvSpPr>
            <p:spPr>
              <a:xfrm rot="1141648">
                <a:off x="6121907" y="1451756"/>
                <a:ext cx="49272" cy="29748"/>
              </a:xfrm>
              <a:custGeom>
                <a:avLst/>
                <a:gdLst/>
                <a:ahLst/>
                <a:cxnLst/>
                <a:rect l="l" t="t" r="r" b="b"/>
                <a:pathLst>
                  <a:path w="1971" h="1190" extrusionOk="0">
                    <a:moveTo>
                      <a:pt x="1432" y="1"/>
                    </a:moveTo>
                    <a:cubicBezTo>
                      <a:pt x="1329" y="1"/>
                      <a:pt x="1220" y="32"/>
                      <a:pt x="1126" y="64"/>
                    </a:cubicBezTo>
                    <a:cubicBezTo>
                      <a:pt x="915" y="134"/>
                      <a:pt x="704" y="205"/>
                      <a:pt x="493" y="275"/>
                    </a:cubicBezTo>
                    <a:cubicBezTo>
                      <a:pt x="282" y="345"/>
                      <a:pt x="0" y="416"/>
                      <a:pt x="0" y="697"/>
                    </a:cubicBezTo>
                    <a:cubicBezTo>
                      <a:pt x="0" y="1049"/>
                      <a:pt x="282" y="1119"/>
                      <a:pt x="563" y="1189"/>
                    </a:cubicBezTo>
                    <a:lnTo>
                      <a:pt x="915" y="1189"/>
                    </a:lnTo>
                    <a:cubicBezTo>
                      <a:pt x="1126" y="1189"/>
                      <a:pt x="1407" y="1049"/>
                      <a:pt x="1618" y="908"/>
                    </a:cubicBezTo>
                    <a:cubicBezTo>
                      <a:pt x="1759" y="697"/>
                      <a:pt x="1970" y="486"/>
                      <a:pt x="1759" y="205"/>
                    </a:cubicBezTo>
                    <a:cubicBezTo>
                      <a:pt x="1681" y="49"/>
                      <a:pt x="1560" y="1"/>
                      <a:pt x="1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7" name="Google Shape;14507;p31"/>
              <p:cNvSpPr/>
              <p:nvPr/>
            </p:nvSpPr>
            <p:spPr>
              <a:xfrm rot="1141648">
                <a:off x="8056337" y="1958040"/>
                <a:ext cx="42222" cy="298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93" extrusionOk="0">
                    <a:moveTo>
                      <a:pt x="869" y="0"/>
                    </a:moveTo>
                    <a:cubicBezTo>
                      <a:pt x="747" y="0"/>
                      <a:pt x="620" y="18"/>
                      <a:pt x="493" y="54"/>
                    </a:cubicBezTo>
                    <a:cubicBezTo>
                      <a:pt x="141" y="124"/>
                      <a:pt x="1" y="265"/>
                      <a:pt x="71" y="617"/>
                    </a:cubicBezTo>
                    <a:cubicBezTo>
                      <a:pt x="132" y="985"/>
                      <a:pt x="462" y="1193"/>
                      <a:pt x="872" y="1193"/>
                    </a:cubicBezTo>
                    <a:cubicBezTo>
                      <a:pt x="932" y="1193"/>
                      <a:pt x="993" y="1189"/>
                      <a:pt x="1056" y="1180"/>
                    </a:cubicBezTo>
                    <a:cubicBezTo>
                      <a:pt x="1408" y="1109"/>
                      <a:pt x="1689" y="687"/>
                      <a:pt x="1619" y="406"/>
                    </a:cubicBezTo>
                    <a:cubicBezTo>
                      <a:pt x="1514" y="145"/>
                      <a:pt x="1216" y="0"/>
                      <a:pt x="8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8" name="Google Shape;14508;p31"/>
              <p:cNvSpPr/>
              <p:nvPr/>
            </p:nvSpPr>
            <p:spPr>
              <a:xfrm rot="1141648">
                <a:off x="6344500" y="1739455"/>
                <a:ext cx="33423" cy="41447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658" extrusionOk="0">
                    <a:moveTo>
                      <a:pt x="647" y="0"/>
                    </a:moveTo>
                    <a:cubicBezTo>
                      <a:pt x="597" y="0"/>
                      <a:pt x="546" y="10"/>
                      <a:pt x="493" y="32"/>
                    </a:cubicBezTo>
                    <a:cubicBezTo>
                      <a:pt x="141" y="102"/>
                      <a:pt x="0" y="454"/>
                      <a:pt x="141" y="1016"/>
                    </a:cubicBezTo>
                    <a:cubicBezTo>
                      <a:pt x="206" y="1277"/>
                      <a:pt x="331" y="1657"/>
                      <a:pt x="739" y="1657"/>
                    </a:cubicBezTo>
                    <a:cubicBezTo>
                      <a:pt x="772" y="1657"/>
                      <a:pt x="807" y="1655"/>
                      <a:pt x="844" y="1650"/>
                    </a:cubicBezTo>
                    <a:cubicBezTo>
                      <a:pt x="1337" y="1509"/>
                      <a:pt x="1266" y="1157"/>
                      <a:pt x="1196" y="735"/>
                    </a:cubicBezTo>
                    <a:cubicBezTo>
                      <a:pt x="1136" y="317"/>
                      <a:pt x="924" y="0"/>
                      <a:pt x="6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9" name="Google Shape;14509;p31"/>
              <p:cNvSpPr/>
              <p:nvPr/>
            </p:nvSpPr>
            <p:spPr>
              <a:xfrm rot="1141648">
                <a:off x="5961841" y="1726136"/>
                <a:ext cx="45747" cy="24423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977" extrusionOk="0">
                    <a:moveTo>
                      <a:pt x="493" y="0"/>
                    </a:moveTo>
                    <a:cubicBezTo>
                      <a:pt x="141" y="71"/>
                      <a:pt x="0" y="422"/>
                      <a:pt x="211" y="704"/>
                    </a:cubicBezTo>
                    <a:cubicBezTo>
                      <a:pt x="397" y="889"/>
                      <a:pt x="661" y="977"/>
                      <a:pt x="921" y="977"/>
                    </a:cubicBezTo>
                    <a:cubicBezTo>
                      <a:pt x="1153" y="977"/>
                      <a:pt x="1382" y="907"/>
                      <a:pt x="1548" y="774"/>
                    </a:cubicBezTo>
                    <a:cubicBezTo>
                      <a:pt x="1829" y="493"/>
                      <a:pt x="1689" y="71"/>
                      <a:pt x="1337" y="71"/>
                    </a:cubicBezTo>
                    <a:lnTo>
                      <a:pt x="1055" y="71"/>
                    </a:lnTo>
                    <a:cubicBezTo>
                      <a:pt x="844" y="71"/>
                      <a:pt x="704" y="71"/>
                      <a:pt x="4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0" name="Google Shape;14510;p31"/>
              <p:cNvSpPr/>
              <p:nvPr/>
            </p:nvSpPr>
            <p:spPr>
              <a:xfrm rot="1141648">
                <a:off x="6047038" y="1615109"/>
                <a:ext cx="33448" cy="3019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208" extrusionOk="0">
                    <a:moveTo>
                      <a:pt x="282" y="1"/>
                    </a:moveTo>
                    <a:cubicBezTo>
                      <a:pt x="1" y="71"/>
                      <a:pt x="71" y="352"/>
                      <a:pt x="71" y="563"/>
                    </a:cubicBezTo>
                    <a:cubicBezTo>
                      <a:pt x="134" y="942"/>
                      <a:pt x="480" y="1207"/>
                      <a:pt x="855" y="1207"/>
                    </a:cubicBezTo>
                    <a:cubicBezTo>
                      <a:pt x="898" y="1207"/>
                      <a:pt x="942" y="1204"/>
                      <a:pt x="985" y="1197"/>
                    </a:cubicBezTo>
                    <a:cubicBezTo>
                      <a:pt x="1196" y="1126"/>
                      <a:pt x="1337" y="915"/>
                      <a:pt x="1337" y="704"/>
                    </a:cubicBezTo>
                    <a:cubicBezTo>
                      <a:pt x="1126" y="352"/>
                      <a:pt x="70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1" name="Google Shape;14511;p31"/>
              <p:cNvSpPr/>
              <p:nvPr/>
            </p:nvSpPr>
            <p:spPr>
              <a:xfrm rot="6541648">
                <a:off x="6509514" y="1617534"/>
                <a:ext cx="29923" cy="26748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070" extrusionOk="0">
                    <a:moveTo>
                      <a:pt x="788" y="0"/>
                    </a:moveTo>
                    <a:cubicBezTo>
                      <a:pt x="760" y="0"/>
                      <a:pt x="732" y="5"/>
                      <a:pt x="704" y="14"/>
                    </a:cubicBezTo>
                    <a:cubicBezTo>
                      <a:pt x="282" y="14"/>
                      <a:pt x="0" y="366"/>
                      <a:pt x="71" y="788"/>
                    </a:cubicBezTo>
                    <a:cubicBezTo>
                      <a:pt x="71" y="999"/>
                      <a:pt x="282" y="1069"/>
                      <a:pt x="563" y="1069"/>
                    </a:cubicBezTo>
                    <a:cubicBezTo>
                      <a:pt x="774" y="999"/>
                      <a:pt x="1196" y="788"/>
                      <a:pt x="1126" y="366"/>
                    </a:cubicBezTo>
                    <a:cubicBezTo>
                      <a:pt x="1126" y="183"/>
                      <a:pt x="968" y="0"/>
                      <a:pt x="7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2" name="Google Shape;14512;p31"/>
              <p:cNvSpPr/>
              <p:nvPr/>
            </p:nvSpPr>
            <p:spPr>
              <a:xfrm rot="1141648">
                <a:off x="7409059" y="1569234"/>
                <a:ext cx="80920" cy="92619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3705" extrusionOk="0">
                    <a:moveTo>
                      <a:pt x="2040" y="1"/>
                    </a:moveTo>
                    <a:cubicBezTo>
                      <a:pt x="1829" y="1"/>
                      <a:pt x="1618" y="71"/>
                      <a:pt x="1548" y="282"/>
                    </a:cubicBezTo>
                    <a:cubicBezTo>
                      <a:pt x="1407" y="563"/>
                      <a:pt x="1478" y="845"/>
                      <a:pt x="1689" y="985"/>
                    </a:cubicBezTo>
                    <a:cubicBezTo>
                      <a:pt x="1829" y="1126"/>
                      <a:pt x="2040" y="1126"/>
                      <a:pt x="2040" y="1337"/>
                    </a:cubicBezTo>
                    <a:cubicBezTo>
                      <a:pt x="1829" y="1830"/>
                      <a:pt x="1407" y="2252"/>
                      <a:pt x="844" y="2463"/>
                    </a:cubicBezTo>
                    <a:cubicBezTo>
                      <a:pt x="757" y="2448"/>
                      <a:pt x="673" y="2440"/>
                      <a:pt x="593" y="2440"/>
                    </a:cubicBezTo>
                    <a:cubicBezTo>
                      <a:pt x="289" y="2440"/>
                      <a:pt x="56" y="2565"/>
                      <a:pt x="0" y="2955"/>
                    </a:cubicBezTo>
                    <a:cubicBezTo>
                      <a:pt x="0" y="3307"/>
                      <a:pt x="211" y="3588"/>
                      <a:pt x="493" y="3659"/>
                    </a:cubicBezTo>
                    <a:cubicBezTo>
                      <a:pt x="565" y="3691"/>
                      <a:pt x="633" y="3705"/>
                      <a:pt x="699" y="3705"/>
                    </a:cubicBezTo>
                    <a:cubicBezTo>
                      <a:pt x="1105" y="3705"/>
                      <a:pt x="1407" y="3181"/>
                      <a:pt x="1825" y="3181"/>
                    </a:cubicBezTo>
                    <a:cubicBezTo>
                      <a:pt x="1934" y="3181"/>
                      <a:pt x="2052" y="3216"/>
                      <a:pt x="2181" y="3307"/>
                    </a:cubicBezTo>
                    <a:cubicBezTo>
                      <a:pt x="2251" y="3307"/>
                      <a:pt x="2462" y="3166"/>
                      <a:pt x="2462" y="3096"/>
                    </a:cubicBezTo>
                    <a:cubicBezTo>
                      <a:pt x="2603" y="2744"/>
                      <a:pt x="2814" y="2533"/>
                      <a:pt x="2955" y="2181"/>
                    </a:cubicBezTo>
                    <a:cubicBezTo>
                      <a:pt x="3166" y="1830"/>
                      <a:pt x="3236" y="1408"/>
                      <a:pt x="2814" y="1197"/>
                    </a:cubicBezTo>
                    <a:cubicBezTo>
                      <a:pt x="2533" y="1126"/>
                      <a:pt x="2392" y="845"/>
                      <a:pt x="2462" y="563"/>
                    </a:cubicBezTo>
                    <a:cubicBezTo>
                      <a:pt x="2533" y="282"/>
                      <a:pt x="2322" y="71"/>
                      <a:pt x="20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3" name="Google Shape;14513;p31"/>
              <p:cNvSpPr/>
              <p:nvPr/>
            </p:nvSpPr>
            <p:spPr>
              <a:xfrm rot="6541648">
                <a:off x="5806074" y="1228221"/>
                <a:ext cx="73445" cy="5587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4" name="Google Shape;14514;p31"/>
              <p:cNvSpPr/>
              <p:nvPr/>
            </p:nvSpPr>
            <p:spPr>
              <a:xfrm rot="1141648">
                <a:off x="6801104" y="1291661"/>
                <a:ext cx="63321" cy="53496"/>
              </a:xfrm>
              <a:custGeom>
                <a:avLst/>
                <a:gdLst/>
                <a:ahLst/>
                <a:cxnLst/>
                <a:rect l="l" t="t" r="r" b="b"/>
                <a:pathLst>
                  <a:path w="2533" h="2140" extrusionOk="0">
                    <a:moveTo>
                      <a:pt x="1253" y="0"/>
                    </a:moveTo>
                    <a:cubicBezTo>
                      <a:pt x="935" y="0"/>
                      <a:pt x="614" y="142"/>
                      <a:pt x="422" y="381"/>
                    </a:cubicBezTo>
                    <a:cubicBezTo>
                      <a:pt x="141" y="662"/>
                      <a:pt x="0" y="1084"/>
                      <a:pt x="282" y="1366"/>
                    </a:cubicBezTo>
                    <a:cubicBezTo>
                      <a:pt x="633" y="1858"/>
                      <a:pt x="1196" y="2139"/>
                      <a:pt x="1759" y="2139"/>
                    </a:cubicBezTo>
                    <a:cubicBezTo>
                      <a:pt x="2251" y="2139"/>
                      <a:pt x="2533" y="1858"/>
                      <a:pt x="2533" y="1436"/>
                    </a:cubicBezTo>
                    <a:cubicBezTo>
                      <a:pt x="2392" y="873"/>
                      <a:pt x="2111" y="451"/>
                      <a:pt x="1689" y="99"/>
                    </a:cubicBezTo>
                    <a:cubicBezTo>
                      <a:pt x="1553" y="32"/>
                      <a:pt x="1404" y="0"/>
                      <a:pt x="1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5" name="Google Shape;14515;p31"/>
              <p:cNvSpPr/>
              <p:nvPr/>
            </p:nvSpPr>
            <p:spPr>
              <a:xfrm rot="6541648">
                <a:off x="7129210" y="1462546"/>
                <a:ext cx="60871" cy="39422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6" name="Google Shape;14516;p31"/>
              <p:cNvSpPr/>
              <p:nvPr/>
            </p:nvSpPr>
            <p:spPr>
              <a:xfrm rot="1141648">
                <a:off x="6209683" y="1424833"/>
                <a:ext cx="40472" cy="657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629" extrusionOk="0">
                    <a:moveTo>
                      <a:pt x="500" y="1"/>
                    </a:moveTo>
                    <a:cubicBezTo>
                      <a:pt x="452" y="1"/>
                      <a:pt x="402" y="7"/>
                      <a:pt x="352" y="19"/>
                    </a:cubicBezTo>
                    <a:cubicBezTo>
                      <a:pt x="141" y="19"/>
                      <a:pt x="1" y="301"/>
                      <a:pt x="71" y="512"/>
                    </a:cubicBezTo>
                    <a:cubicBezTo>
                      <a:pt x="71" y="793"/>
                      <a:pt x="352" y="934"/>
                      <a:pt x="212" y="1285"/>
                    </a:cubicBezTo>
                    <a:cubicBezTo>
                      <a:pt x="141" y="1708"/>
                      <a:pt x="282" y="2200"/>
                      <a:pt x="704" y="2481"/>
                    </a:cubicBezTo>
                    <a:cubicBezTo>
                      <a:pt x="791" y="2568"/>
                      <a:pt x="932" y="2628"/>
                      <a:pt x="1076" y="2628"/>
                    </a:cubicBezTo>
                    <a:cubicBezTo>
                      <a:pt x="1166" y="2628"/>
                      <a:pt x="1257" y="2605"/>
                      <a:pt x="1337" y="2552"/>
                    </a:cubicBezTo>
                    <a:cubicBezTo>
                      <a:pt x="1619" y="2411"/>
                      <a:pt x="1478" y="2200"/>
                      <a:pt x="1408" y="1989"/>
                    </a:cubicBezTo>
                    <a:cubicBezTo>
                      <a:pt x="1267" y="1426"/>
                      <a:pt x="774" y="1004"/>
                      <a:pt x="915" y="301"/>
                    </a:cubicBezTo>
                    <a:cubicBezTo>
                      <a:pt x="915" y="127"/>
                      <a:pt x="725" y="1"/>
                      <a:pt x="5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7" name="Google Shape;14517;p31"/>
              <p:cNvSpPr/>
              <p:nvPr/>
            </p:nvSpPr>
            <p:spPr>
              <a:xfrm rot="1141648">
                <a:off x="5700172" y="1162228"/>
                <a:ext cx="38722" cy="4399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0" extrusionOk="0">
                    <a:moveTo>
                      <a:pt x="634" y="1"/>
                    </a:moveTo>
                    <a:cubicBezTo>
                      <a:pt x="282" y="1"/>
                      <a:pt x="1" y="423"/>
                      <a:pt x="1" y="985"/>
                    </a:cubicBezTo>
                    <a:cubicBezTo>
                      <a:pt x="1" y="1408"/>
                      <a:pt x="282" y="1759"/>
                      <a:pt x="704" y="1759"/>
                    </a:cubicBezTo>
                    <a:cubicBezTo>
                      <a:pt x="1196" y="1689"/>
                      <a:pt x="1548" y="1267"/>
                      <a:pt x="1548" y="774"/>
                    </a:cubicBezTo>
                    <a:cubicBezTo>
                      <a:pt x="1478" y="352"/>
                      <a:pt x="1126" y="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8" name="Google Shape;14518;p31"/>
              <p:cNvSpPr/>
              <p:nvPr/>
            </p:nvSpPr>
            <p:spPr>
              <a:xfrm rot="1141648">
                <a:off x="6025217" y="1518813"/>
                <a:ext cx="48597" cy="36723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1469" extrusionOk="0">
                    <a:moveTo>
                      <a:pt x="748" y="0"/>
                    </a:moveTo>
                    <a:cubicBezTo>
                      <a:pt x="537" y="0"/>
                      <a:pt x="326" y="36"/>
                      <a:pt x="115" y="106"/>
                    </a:cubicBezTo>
                    <a:lnTo>
                      <a:pt x="185" y="106"/>
                    </a:lnTo>
                    <a:cubicBezTo>
                      <a:pt x="0" y="1030"/>
                      <a:pt x="247" y="1469"/>
                      <a:pt x="879" y="1469"/>
                    </a:cubicBezTo>
                    <a:cubicBezTo>
                      <a:pt x="968" y="1469"/>
                      <a:pt x="1065" y="1460"/>
                      <a:pt x="1170" y="1442"/>
                    </a:cubicBezTo>
                    <a:cubicBezTo>
                      <a:pt x="1522" y="1442"/>
                      <a:pt x="1803" y="1372"/>
                      <a:pt x="1874" y="1020"/>
                    </a:cubicBezTo>
                    <a:cubicBezTo>
                      <a:pt x="1944" y="669"/>
                      <a:pt x="1733" y="247"/>
                      <a:pt x="1381" y="106"/>
                    </a:cubicBezTo>
                    <a:cubicBezTo>
                      <a:pt x="1170" y="36"/>
                      <a:pt x="959" y="0"/>
                      <a:pt x="7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9" name="Google Shape;14519;p31"/>
              <p:cNvSpPr/>
              <p:nvPr/>
            </p:nvSpPr>
            <p:spPr>
              <a:xfrm rot="1141648">
                <a:off x="6377407" y="1482282"/>
                <a:ext cx="38722" cy="4574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830" extrusionOk="0">
                    <a:moveTo>
                      <a:pt x="775" y="0"/>
                    </a:moveTo>
                    <a:cubicBezTo>
                      <a:pt x="353" y="71"/>
                      <a:pt x="1" y="493"/>
                      <a:pt x="142" y="985"/>
                    </a:cubicBezTo>
                    <a:cubicBezTo>
                      <a:pt x="142" y="1407"/>
                      <a:pt x="493" y="1829"/>
                      <a:pt x="986" y="1829"/>
                    </a:cubicBezTo>
                    <a:cubicBezTo>
                      <a:pt x="1549" y="1759"/>
                      <a:pt x="1478" y="1337"/>
                      <a:pt x="1478" y="1055"/>
                    </a:cubicBezTo>
                    <a:cubicBezTo>
                      <a:pt x="1478" y="282"/>
                      <a:pt x="1197" y="0"/>
                      <a:pt x="7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0" name="Google Shape;14520;p31"/>
              <p:cNvSpPr/>
              <p:nvPr/>
            </p:nvSpPr>
            <p:spPr>
              <a:xfrm rot="6541648">
                <a:off x="6581229" y="1783678"/>
                <a:ext cx="35198" cy="46722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869" extrusionOk="0">
                    <a:moveTo>
                      <a:pt x="1031" y="1"/>
                    </a:moveTo>
                    <a:cubicBezTo>
                      <a:pt x="974" y="1"/>
                      <a:pt x="911" y="9"/>
                      <a:pt x="845" y="26"/>
                    </a:cubicBezTo>
                    <a:cubicBezTo>
                      <a:pt x="282" y="307"/>
                      <a:pt x="1" y="940"/>
                      <a:pt x="141" y="1503"/>
                    </a:cubicBezTo>
                    <a:cubicBezTo>
                      <a:pt x="202" y="1686"/>
                      <a:pt x="369" y="1869"/>
                      <a:pt x="595" y="1869"/>
                    </a:cubicBezTo>
                    <a:cubicBezTo>
                      <a:pt x="630" y="1869"/>
                      <a:pt x="666" y="1864"/>
                      <a:pt x="704" y="1855"/>
                    </a:cubicBezTo>
                    <a:cubicBezTo>
                      <a:pt x="774" y="1855"/>
                      <a:pt x="845" y="1785"/>
                      <a:pt x="915" y="1714"/>
                    </a:cubicBezTo>
                    <a:cubicBezTo>
                      <a:pt x="1267" y="1292"/>
                      <a:pt x="1408" y="800"/>
                      <a:pt x="1408" y="307"/>
                    </a:cubicBezTo>
                    <a:cubicBezTo>
                      <a:pt x="1354" y="92"/>
                      <a:pt x="1218" y="1"/>
                      <a:pt x="10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1" name="Google Shape;14521;p31"/>
              <p:cNvSpPr/>
              <p:nvPr/>
            </p:nvSpPr>
            <p:spPr>
              <a:xfrm rot="1141648">
                <a:off x="6922774" y="1230758"/>
                <a:ext cx="42222" cy="334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337" extrusionOk="0">
                    <a:moveTo>
                      <a:pt x="633" y="0"/>
                    </a:moveTo>
                    <a:cubicBezTo>
                      <a:pt x="282" y="0"/>
                      <a:pt x="0" y="352"/>
                      <a:pt x="0" y="704"/>
                    </a:cubicBezTo>
                    <a:cubicBezTo>
                      <a:pt x="71" y="1126"/>
                      <a:pt x="493" y="1337"/>
                      <a:pt x="1056" y="1337"/>
                    </a:cubicBezTo>
                    <a:cubicBezTo>
                      <a:pt x="1337" y="1266"/>
                      <a:pt x="1689" y="1126"/>
                      <a:pt x="1689" y="774"/>
                    </a:cubicBezTo>
                    <a:cubicBezTo>
                      <a:pt x="1689" y="422"/>
                      <a:pt x="1056" y="0"/>
                      <a:pt x="6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2" name="Google Shape;14522;p31"/>
              <p:cNvSpPr/>
              <p:nvPr/>
            </p:nvSpPr>
            <p:spPr>
              <a:xfrm rot="1141648">
                <a:off x="6219969" y="1570475"/>
                <a:ext cx="26423" cy="3607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443" extrusionOk="0">
                    <a:moveTo>
                      <a:pt x="501" y="0"/>
                    </a:moveTo>
                    <a:cubicBezTo>
                      <a:pt x="475" y="0"/>
                      <a:pt x="449" y="3"/>
                      <a:pt x="423" y="8"/>
                    </a:cubicBezTo>
                    <a:cubicBezTo>
                      <a:pt x="1" y="8"/>
                      <a:pt x="1" y="290"/>
                      <a:pt x="1" y="641"/>
                    </a:cubicBezTo>
                    <a:cubicBezTo>
                      <a:pt x="1" y="1068"/>
                      <a:pt x="213" y="1443"/>
                      <a:pt x="498" y="1443"/>
                    </a:cubicBezTo>
                    <a:cubicBezTo>
                      <a:pt x="542" y="1443"/>
                      <a:pt x="587" y="1434"/>
                      <a:pt x="634" y="1415"/>
                    </a:cubicBezTo>
                    <a:cubicBezTo>
                      <a:pt x="1056" y="1345"/>
                      <a:pt x="1056" y="1063"/>
                      <a:pt x="1056" y="712"/>
                    </a:cubicBezTo>
                    <a:cubicBezTo>
                      <a:pt x="1056" y="386"/>
                      <a:pt x="815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3" name="Google Shape;14523;p31"/>
              <p:cNvSpPr/>
              <p:nvPr/>
            </p:nvSpPr>
            <p:spPr>
              <a:xfrm rot="1141648">
                <a:off x="6164760" y="1674539"/>
                <a:ext cx="29923" cy="19349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774" extrusionOk="0">
                    <a:moveTo>
                      <a:pt x="493" y="0"/>
                    </a:moveTo>
                    <a:cubicBezTo>
                      <a:pt x="212" y="0"/>
                      <a:pt x="1" y="70"/>
                      <a:pt x="1" y="422"/>
                    </a:cubicBezTo>
                    <a:cubicBezTo>
                      <a:pt x="71" y="774"/>
                      <a:pt x="353" y="774"/>
                      <a:pt x="634" y="774"/>
                    </a:cubicBezTo>
                    <a:cubicBezTo>
                      <a:pt x="845" y="704"/>
                      <a:pt x="1197" y="774"/>
                      <a:pt x="1197" y="422"/>
                    </a:cubicBezTo>
                    <a:cubicBezTo>
                      <a:pt x="1126" y="0"/>
                      <a:pt x="704" y="0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524" name="Google Shape;14524;p31"/>
            <p:cNvSpPr/>
            <p:nvPr/>
          </p:nvSpPr>
          <p:spPr>
            <a:xfrm rot="-6016292" flipH="1">
              <a:off x="7984162" y="2137307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31"/>
            <p:cNvSpPr/>
            <p:nvPr/>
          </p:nvSpPr>
          <p:spPr>
            <a:xfrm rot="-6016292" flipH="1">
              <a:off x="8589459" y="2952037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31"/>
            <p:cNvSpPr/>
            <p:nvPr/>
          </p:nvSpPr>
          <p:spPr>
            <a:xfrm rot="-6016292" flipH="1">
              <a:off x="8391197" y="2804264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31"/>
            <p:cNvSpPr/>
            <p:nvPr/>
          </p:nvSpPr>
          <p:spPr>
            <a:xfrm rot="-6016292" flipH="1">
              <a:off x="8716832" y="3050287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31"/>
            <p:cNvSpPr/>
            <p:nvPr/>
          </p:nvSpPr>
          <p:spPr>
            <a:xfrm rot="-6016292" flipH="1">
              <a:off x="8600898" y="3125356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31"/>
            <p:cNvSpPr/>
            <p:nvPr/>
          </p:nvSpPr>
          <p:spPr>
            <a:xfrm rot="-6016292" flipH="1">
              <a:off x="7812846" y="1856697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31"/>
            <p:cNvSpPr/>
            <p:nvPr/>
          </p:nvSpPr>
          <p:spPr>
            <a:xfrm rot="-6016292" flipH="1">
              <a:off x="8384953" y="2265063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31"/>
            <p:cNvSpPr/>
            <p:nvPr/>
          </p:nvSpPr>
          <p:spPr>
            <a:xfrm rot="-6016292" flipH="1">
              <a:off x="8517823" y="264148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31"/>
            <p:cNvSpPr/>
            <p:nvPr/>
          </p:nvSpPr>
          <p:spPr>
            <a:xfrm rot="-6016292" flipH="1">
              <a:off x="8185932" y="2483031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31"/>
            <p:cNvSpPr/>
            <p:nvPr/>
          </p:nvSpPr>
          <p:spPr>
            <a:xfrm rot="-6016292" flipH="1">
              <a:off x="8563154" y="2795232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31"/>
            <p:cNvSpPr/>
            <p:nvPr/>
          </p:nvSpPr>
          <p:spPr>
            <a:xfrm rot="-6016292" flipH="1">
              <a:off x="8737947" y="2495066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31"/>
            <p:cNvSpPr/>
            <p:nvPr/>
          </p:nvSpPr>
          <p:spPr>
            <a:xfrm rot="-6016292" flipH="1">
              <a:off x="8885105" y="3214465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31"/>
            <p:cNvSpPr/>
            <p:nvPr/>
          </p:nvSpPr>
          <p:spPr>
            <a:xfrm rot="-6016292" flipH="1">
              <a:off x="8704077" y="2798656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31"/>
            <p:cNvSpPr/>
            <p:nvPr/>
          </p:nvSpPr>
          <p:spPr>
            <a:xfrm rot="-6016292" flipH="1">
              <a:off x="8921516" y="2508587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31"/>
            <p:cNvSpPr/>
            <p:nvPr/>
          </p:nvSpPr>
          <p:spPr>
            <a:xfrm rot="-6016292" flipH="1">
              <a:off x="8386715" y="3368525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31"/>
            <p:cNvSpPr/>
            <p:nvPr/>
          </p:nvSpPr>
          <p:spPr>
            <a:xfrm rot="-6016292" flipH="1">
              <a:off x="8203089" y="2344284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31"/>
            <p:cNvSpPr/>
            <p:nvPr/>
          </p:nvSpPr>
          <p:spPr>
            <a:xfrm rot="-6016292" flipH="1">
              <a:off x="8537245" y="2497643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31"/>
            <p:cNvSpPr/>
            <p:nvPr/>
          </p:nvSpPr>
          <p:spPr>
            <a:xfrm rot="-6016292" flipH="1">
              <a:off x="7860116" y="2114017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31"/>
            <p:cNvSpPr/>
            <p:nvPr/>
          </p:nvSpPr>
          <p:spPr>
            <a:xfrm rot="-6016292" flipH="1">
              <a:off x="8170998" y="2712601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31"/>
            <p:cNvSpPr/>
            <p:nvPr/>
          </p:nvSpPr>
          <p:spPr>
            <a:xfrm rot="-6016292" flipH="1">
              <a:off x="8318255" y="2645682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31"/>
            <p:cNvSpPr/>
            <p:nvPr/>
          </p:nvSpPr>
          <p:spPr>
            <a:xfrm rot="-6016292" flipH="1">
              <a:off x="8316503" y="2499492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31"/>
            <p:cNvSpPr/>
            <p:nvPr/>
          </p:nvSpPr>
          <p:spPr>
            <a:xfrm rot="-6016292" flipH="1">
              <a:off x="7765604" y="2029161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31"/>
            <p:cNvSpPr/>
            <p:nvPr/>
          </p:nvSpPr>
          <p:spPr>
            <a:xfrm rot="-6016292" flipH="1">
              <a:off x="8031881" y="2371212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31"/>
            <p:cNvSpPr/>
            <p:nvPr/>
          </p:nvSpPr>
          <p:spPr>
            <a:xfrm rot="-6016292" flipH="1">
              <a:off x="8883367" y="2652744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31"/>
            <p:cNvSpPr/>
            <p:nvPr/>
          </p:nvSpPr>
          <p:spPr>
            <a:xfrm rot="-6016292" flipH="1">
              <a:off x="8913289" y="3336789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31"/>
            <p:cNvSpPr/>
            <p:nvPr/>
          </p:nvSpPr>
          <p:spPr>
            <a:xfrm rot="-6016292" flipH="1">
              <a:off x="8923692" y="2885916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0" name="Google Shape;14550;p31"/>
          <p:cNvGrpSpPr/>
          <p:nvPr/>
        </p:nvGrpSpPr>
        <p:grpSpPr>
          <a:xfrm flipH="1">
            <a:off x="-1432496" y="1235664"/>
            <a:ext cx="4700908" cy="2992296"/>
            <a:chOff x="5892216" y="1235664"/>
            <a:chExt cx="4700908" cy="2992296"/>
          </a:xfrm>
        </p:grpSpPr>
        <p:grpSp>
          <p:nvGrpSpPr>
            <p:cNvPr id="14551" name="Google Shape;14551;p31"/>
            <p:cNvGrpSpPr/>
            <p:nvPr/>
          </p:nvGrpSpPr>
          <p:grpSpPr>
            <a:xfrm>
              <a:off x="5892216" y="1235664"/>
              <a:ext cx="4700908" cy="2992296"/>
              <a:chOff x="5335191" y="925639"/>
              <a:chExt cx="4700908" cy="2992296"/>
            </a:xfrm>
          </p:grpSpPr>
          <p:sp>
            <p:nvSpPr>
              <p:cNvPr id="14552" name="Google Shape;14552;p31"/>
              <p:cNvSpPr/>
              <p:nvPr/>
            </p:nvSpPr>
            <p:spPr>
              <a:xfrm rot="1274250">
                <a:off x="7091839" y="1447954"/>
                <a:ext cx="10923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93" h="76" extrusionOk="0">
                    <a:moveTo>
                      <a:pt x="41" y="1"/>
                    </a:moveTo>
                    <a:cubicBezTo>
                      <a:pt x="33" y="1"/>
                      <a:pt x="25" y="3"/>
                      <a:pt x="18" y="9"/>
                    </a:cubicBezTo>
                    <a:cubicBezTo>
                      <a:pt x="0" y="27"/>
                      <a:pt x="0" y="44"/>
                      <a:pt x="18" y="62"/>
                    </a:cubicBezTo>
                    <a:cubicBezTo>
                      <a:pt x="27" y="71"/>
                      <a:pt x="36" y="76"/>
                      <a:pt x="45" y="76"/>
                    </a:cubicBezTo>
                    <a:cubicBezTo>
                      <a:pt x="53" y="76"/>
                      <a:pt x="62" y="71"/>
                      <a:pt x="71" y="62"/>
                    </a:cubicBezTo>
                    <a:cubicBezTo>
                      <a:pt x="92" y="34"/>
                      <a:pt x="69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553" name="Google Shape;14553;p31"/>
              <p:cNvGrpSpPr/>
              <p:nvPr/>
            </p:nvGrpSpPr>
            <p:grpSpPr>
              <a:xfrm rot="9139371">
                <a:off x="5958155" y="979789"/>
                <a:ext cx="291172" cy="235498"/>
                <a:chOff x="8022729" y="2788780"/>
                <a:chExt cx="291165" cy="235492"/>
              </a:xfrm>
            </p:grpSpPr>
            <p:sp>
              <p:nvSpPr>
                <p:cNvPr id="14554" name="Google Shape;14554;p31"/>
                <p:cNvSpPr/>
                <p:nvPr/>
              </p:nvSpPr>
              <p:spPr>
                <a:xfrm>
                  <a:off x="8084275" y="2843043"/>
                  <a:ext cx="153510" cy="181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1543" extrusionOk="0">
                      <a:moveTo>
                        <a:pt x="1093" y="0"/>
                      </a:moveTo>
                      <a:lnTo>
                        <a:pt x="1093" y="0"/>
                      </a:lnTo>
                      <a:cubicBezTo>
                        <a:pt x="587" y="53"/>
                        <a:pt x="160" y="426"/>
                        <a:pt x="36" y="924"/>
                      </a:cubicBezTo>
                      <a:cubicBezTo>
                        <a:pt x="0" y="1057"/>
                        <a:pt x="18" y="1190"/>
                        <a:pt x="80" y="1315"/>
                      </a:cubicBezTo>
                      <a:cubicBezTo>
                        <a:pt x="127" y="1390"/>
                        <a:pt x="207" y="1431"/>
                        <a:pt x="292" y="1431"/>
                      </a:cubicBezTo>
                      <a:cubicBezTo>
                        <a:pt x="337" y="1431"/>
                        <a:pt x="383" y="1419"/>
                        <a:pt x="427" y="1395"/>
                      </a:cubicBezTo>
                      <a:cubicBezTo>
                        <a:pt x="453" y="1368"/>
                        <a:pt x="480" y="1341"/>
                        <a:pt x="516" y="1341"/>
                      </a:cubicBezTo>
                      <a:cubicBezTo>
                        <a:pt x="569" y="1341"/>
                        <a:pt x="595" y="1421"/>
                        <a:pt x="622" y="1466"/>
                      </a:cubicBezTo>
                      <a:cubicBezTo>
                        <a:pt x="668" y="1517"/>
                        <a:pt x="728" y="1543"/>
                        <a:pt x="789" y="1543"/>
                      </a:cubicBezTo>
                      <a:cubicBezTo>
                        <a:pt x="823" y="1543"/>
                        <a:pt x="857" y="1535"/>
                        <a:pt x="889" y="1519"/>
                      </a:cubicBezTo>
                      <a:cubicBezTo>
                        <a:pt x="977" y="1466"/>
                        <a:pt x="1048" y="1386"/>
                        <a:pt x="1084" y="1297"/>
                      </a:cubicBezTo>
                      <a:cubicBezTo>
                        <a:pt x="1279" y="906"/>
                        <a:pt x="1306" y="444"/>
                        <a:pt x="1146" y="36"/>
                      </a:cubicBezTo>
                      <a:lnTo>
                        <a:pt x="995" y="27"/>
                      </a:lnTo>
                      <a:lnTo>
                        <a:pt x="109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5" name="Google Shape;14555;p31"/>
                <p:cNvSpPr/>
                <p:nvPr/>
              </p:nvSpPr>
              <p:spPr>
                <a:xfrm>
                  <a:off x="8022729" y="2821197"/>
                  <a:ext cx="227271" cy="127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5" h="1086" extrusionOk="0">
                      <a:moveTo>
                        <a:pt x="1138" y="1"/>
                      </a:moveTo>
                      <a:cubicBezTo>
                        <a:pt x="1001" y="1"/>
                        <a:pt x="867" y="20"/>
                        <a:pt x="773" y="53"/>
                      </a:cubicBezTo>
                      <a:cubicBezTo>
                        <a:pt x="480" y="151"/>
                        <a:pt x="0" y="470"/>
                        <a:pt x="18" y="568"/>
                      </a:cubicBezTo>
                      <a:cubicBezTo>
                        <a:pt x="54" y="692"/>
                        <a:pt x="196" y="630"/>
                        <a:pt x="222" y="675"/>
                      </a:cubicBezTo>
                      <a:cubicBezTo>
                        <a:pt x="240" y="719"/>
                        <a:pt x="249" y="772"/>
                        <a:pt x="240" y="826"/>
                      </a:cubicBezTo>
                      <a:cubicBezTo>
                        <a:pt x="222" y="870"/>
                        <a:pt x="231" y="923"/>
                        <a:pt x="249" y="968"/>
                      </a:cubicBezTo>
                      <a:cubicBezTo>
                        <a:pt x="290" y="1041"/>
                        <a:pt x="368" y="1084"/>
                        <a:pt x="449" y="1084"/>
                      </a:cubicBezTo>
                      <a:cubicBezTo>
                        <a:pt x="456" y="1084"/>
                        <a:pt x="464" y="1084"/>
                        <a:pt x="471" y="1083"/>
                      </a:cubicBezTo>
                      <a:cubicBezTo>
                        <a:pt x="498" y="1085"/>
                        <a:pt x="525" y="1086"/>
                        <a:pt x="552" y="1086"/>
                      </a:cubicBezTo>
                      <a:cubicBezTo>
                        <a:pt x="966" y="1086"/>
                        <a:pt x="1358" y="893"/>
                        <a:pt x="1608" y="568"/>
                      </a:cubicBezTo>
                      <a:cubicBezTo>
                        <a:pt x="1935" y="150"/>
                        <a:pt x="1521" y="1"/>
                        <a:pt x="113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6" name="Google Shape;14556;p31"/>
                <p:cNvSpPr/>
                <p:nvPr/>
              </p:nvSpPr>
              <p:spPr>
                <a:xfrm>
                  <a:off x="8178119" y="2841986"/>
                  <a:ext cx="135775" cy="172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1466" extrusionOk="0">
                      <a:moveTo>
                        <a:pt x="339" y="0"/>
                      </a:moveTo>
                      <a:cubicBezTo>
                        <a:pt x="175" y="0"/>
                        <a:pt x="80" y="251"/>
                        <a:pt x="63" y="382"/>
                      </a:cubicBezTo>
                      <a:cubicBezTo>
                        <a:pt x="1" y="729"/>
                        <a:pt x="98" y="1084"/>
                        <a:pt x="329" y="1341"/>
                      </a:cubicBezTo>
                      <a:cubicBezTo>
                        <a:pt x="392" y="1421"/>
                        <a:pt x="480" y="1466"/>
                        <a:pt x="578" y="1466"/>
                      </a:cubicBezTo>
                      <a:cubicBezTo>
                        <a:pt x="685" y="1448"/>
                        <a:pt x="747" y="1341"/>
                        <a:pt x="800" y="1244"/>
                      </a:cubicBezTo>
                      <a:cubicBezTo>
                        <a:pt x="811" y="1310"/>
                        <a:pt x="874" y="1346"/>
                        <a:pt x="939" y="1346"/>
                      </a:cubicBezTo>
                      <a:cubicBezTo>
                        <a:pt x="979" y="1346"/>
                        <a:pt x="1019" y="1333"/>
                        <a:pt x="1049" y="1306"/>
                      </a:cubicBezTo>
                      <a:cubicBezTo>
                        <a:pt x="1120" y="1226"/>
                        <a:pt x="1155" y="1119"/>
                        <a:pt x="1138" y="1022"/>
                      </a:cubicBezTo>
                      <a:cubicBezTo>
                        <a:pt x="1102" y="791"/>
                        <a:pt x="1004" y="569"/>
                        <a:pt x="836" y="409"/>
                      </a:cubicBezTo>
                      <a:cubicBezTo>
                        <a:pt x="747" y="302"/>
                        <a:pt x="498" y="18"/>
                        <a:pt x="347" y="0"/>
                      </a:cubicBezTo>
                      <a:cubicBezTo>
                        <a:pt x="344" y="0"/>
                        <a:pt x="341" y="0"/>
                        <a:pt x="33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7" name="Google Shape;14557;p31"/>
                <p:cNvSpPr/>
                <p:nvPr/>
              </p:nvSpPr>
              <p:spPr>
                <a:xfrm>
                  <a:off x="8195855" y="2795005"/>
                  <a:ext cx="65891" cy="6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" h="530" extrusionOk="0">
                      <a:moveTo>
                        <a:pt x="258" y="1"/>
                      </a:moveTo>
                      <a:cubicBezTo>
                        <a:pt x="178" y="1"/>
                        <a:pt x="107" y="36"/>
                        <a:pt x="54" y="89"/>
                      </a:cubicBezTo>
                      <a:cubicBezTo>
                        <a:pt x="19" y="134"/>
                        <a:pt x="1" y="205"/>
                        <a:pt x="10" y="258"/>
                      </a:cubicBezTo>
                      <a:cubicBezTo>
                        <a:pt x="36" y="311"/>
                        <a:pt x="72" y="347"/>
                        <a:pt x="116" y="374"/>
                      </a:cubicBezTo>
                      <a:cubicBezTo>
                        <a:pt x="196" y="436"/>
                        <a:pt x="294" y="480"/>
                        <a:pt x="392" y="516"/>
                      </a:cubicBezTo>
                      <a:cubicBezTo>
                        <a:pt x="416" y="525"/>
                        <a:pt x="438" y="529"/>
                        <a:pt x="457" y="529"/>
                      </a:cubicBezTo>
                      <a:cubicBezTo>
                        <a:pt x="513" y="529"/>
                        <a:pt x="545" y="491"/>
                        <a:pt x="551" y="418"/>
                      </a:cubicBezTo>
                      <a:cubicBezTo>
                        <a:pt x="560" y="338"/>
                        <a:pt x="551" y="258"/>
                        <a:pt x="516" y="187"/>
                      </a:cubicBezTo>
                      <a:cubicBezTo>
                        <a:pt x="471" y="81"/>
                        <a:pt x="374" y="9"/>
                        <a:pt x="25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8" name="Google Shape;14558;p31"/>
                <p:cNvSpPr/>
                <p:nvPr/>
              </p:nvSpPr>
              <p:spPr>
                <a:xfrm>
                  <a:off x="8219932" y="2837758"/>
                  <a:ext cx="67888" cy="33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8" h="281" extrusionOk="0">
                      <a:moveTo>
                        <a:pt x="148" y="0"/>
                      </a:moveTo>
                      <a:cubicBezTo>
                        <a:pt x="127" y="0"/>
                        <a:pt x="107" y="6"/>
                        <a:pt x="89" y="19"/>
                      </a:cubicBezTo>
                      <a:cubicBezTo>
                        <a:pt x="0" y="81"/>
                        <a:pt x="107" y="196"/>
                        <a:pt x="169" y="241"/>
                      </a:cubicBezTo>
                      <a:cubicBezTo>
                        <a:pt x="215" y="266"/>
                        <a:pt x="271" y="280"/>
                        <a:pt x="325" y="280"/>
                      </a:cubicBezTo>
                      <a:cubicBezTo>
                        <a:pt x="364" y="280"/>
                        <a:pt x="402" y="273"/>
                        <a:pt x="435" y="258"/>
                      </a:cubicBezTo>
                      <a:cubicBezTo>
                        <a:pt x="524" y="223"/>
                        <a:pt x="577" y="116"/>
                        <a:pt x="551" y="27"/>
                      </a:cubicBezTo>
                      <a:lnTo>
                        <a:pt x="551" y="27"/>
                      </a:lnTo>
                      <a:cubicBezTo>
                        <a:pt x="523" y="70"/>
                        <a:pt x="478" y="95"/>
                        <a:pt x="430" y="95"/>
                      </a:cubicBezTo>
                      <a:cubicBezTo>
                        <a:pt x="417" y="95"/>
                        <a:pt x="404" y="93"/>
                        <a:pt x="391" y="90"/>
                      </a:cubicBezTo>
                      <a:cubicBezTo>
                        <a:pt x="321" y="76"/>
                        <a:pt x="228" y="0"/>
                        <a:pt x="14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9" name="Google Shape;14559;p31"/>
                <p:cNvSpPr/>
                <p:nvPr/>
              </p:nvSpPr>
              <p:spPr>
                <a:xfrm>
                  <a:off x="8168723" y="2788780"/>
                  <a:ext cx="63777" cy="60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" h="517" extrusionOk="0">
                      <a:moveTo>
                        <a:pt x="99" y="0"/>
                      </a:moveTo>
                      <a:lnTo>
                        <a:pt x="99" y="0"/>
                      </a:lnTo>
                      <a:cubicBezTo>
                        <a:pt x="1" y="187"/>
                        <a:pt x="81" y="409"/>
                        <a:pt x="276" y="489"/>
                      </a:cubicBezTo>
                      <a:cubicBezTo>
                        <a:pt x="304" y="503"/>
                        <a:pt x="346" y="517"/>
                        <a:pt x="388" y="517"/>
                      </a:cubicBezTo>
                      <a:cubicBezTo>
                        <a:pt x="426" y="517"/>
                        <a:pt x="464" y="505"/>
                        <a:pt x="489" y="471"/>
                      </a:cubicBezTo>
                      <a:cubicBezTo>
                        <a:pt x="543" y="400"/>
                        <a:pt x="445" y="320"/>
                        <a:pt x="392" y="276"/>
                      </a:cubicBezTo>
                      <a:cubicBezTo>
                        <a:pt x="338" y="240"/>
                        <a:pt x="276" y="205"/>
                        <a:pt x="214" y="169"/>
                      </a:cubicBezTo>
                      <a:cubicBezTo>
                        <a:pt x="152" y="125"/>
                        <a:pt x="116" y="71"/>
                        <a:pt x="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60" name="Google Shape;14560;p31"/>
                <p:cNvSpPr/>
                <p:nvPr/>
              </p:nvSpPr>
              <p:spPr>
                <a:xfrm>
                  <a:off x="8204194" y="2799233"/>
                  <a:ext cx="47098" cy="4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424" extrusionOk="0">
                      <a:moveTo>
                        <a:pt x="356" y="0"/>
                      </a:moveTo>
                      <a:cubicBezTo>
                        <a:pt x="356" y="36"/>
                        <a:pt x="329" y="71"/>
                        <a:pt x="294" y="80"/>
                      </a:cubicBezTo>
                      <a:cubicBezTo>
                        <a:pt x="258" y="89"/>
                        <a:pt x="223" y="89"/>
                        <a:pt x="178" y="89"/>
                      </a:cubicBezTo>
                      <a:cubicBezTo>
                        <a:pt x="81" y="89"/>
                        <a:pt x="1" y="187"/>
                        <a:pt x="27" y="284"/>
                      </a:cubicBezTo>
                      <a:cubicBezTo>
                        <a:pt x="57" y="367"/>
                        <a:pt x="138" y="424"/>
                        <a:pt x="226" y="424"/>
                      </a:cubicBezTo>
                      <a:cubicBezTo>
                        <a:pt x="243" y="424"/>
                        <a:pt x="259" y="422"/>
                        <a:pt x="276" y="418"/>
                      </a:cubicBezTo>
                      <a:cubicBezTo>
                        <a:pt x="347" y="382"/>
                        <a:pt x="392" y="311"/>
                        <a:pt x="400" y="231"/>
                      </a:cubicBezTo>
                      <a:cubicBezTo>
                        <a:pt x="400" y="151"/>
                        <a:pt x="383" y="71"/>
                        <a:pt x="35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61" name="Google Shape;14561;p31"/>
                <p:cNvSpPr/>
                <p:nvPr/>
              </p:nvSpPr>
              <p:spPr>
                <a:xfrm>
                  <a:off x="8066539" y="2856316"/>
                  <a:ext cx="112754" cy="34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296" extrusionOk="0">
                      <a:moveTo>
                        <a:pt x="692" y="1"/>
                      </a:moveTo>
                      <a:cubicBezTo>
                        <a:pt x="434" y="1"/>
                        <a:pt x="185" y="104"/>
                        <a:pt x="0" y="296"/>
                      </a:cubicBezTo>
                      <a:cubicBezTo>
                        <a:pt x="252" y="123"/>
                        <a:pt x="545" y="34"/>
                        <a:pt x="842" y="34"/>
                      </a:cubicBezTo>
                      <a:cubicBezTo>
                        <a:pt x="881" y="34"/>
                        <a:pt x="921" y="35"/>
                        <a:pt x="960" y="38"/>
                      </a:cubicBezTo>
                      <a:cubicBezTo>
                        <a:pt x="871" y="13"/>
                        <a:pt x="781" y="1"/>
                        <a:pt x="692" y="1"/>
                      </a:cubicBezTo>
                      <a:close/>
                    </a:path>
                  </a:pathLst>
                </a:custGeom>
                <a:solidFill>
                  <a:srgbClr val="FAE1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562" name="Google Shape;14562;p31"/>
              <p:cNvSpPr/>
              <p:nvPr/>
            </p:nvSpPr>
            <p:spPr>
              <a:xfrm rot="1274250">
                <a:off x="5428697" y="1784103"/>
                <a:ext cx="4513896" cy="1362555"/>
              </a:xfrm>
              <a:custGeom>
                <a:avLst/>
                <a:gdLst/>
                <a:ahLst/>
                <a:cxnLst/>
                <a:rect l="l" t="t" r="r" b="b"/>
                <a:pathLst>
                  <a:path w="38432" h="11601" extrusionOk="0">
                    <a:moveTo>
                      <a:pt x="54" y="1"/>
                    </a:moveTo>
                    <a:lnTo>
                      <a:pt x="1" y="143"/>
                    </a:lnTo>
                    <a:cubicBezTo>
                      <a:pt x="2328" y="1235"/>
                      <a:pt x="4495" y="2648"/>
                      <a:pt x="6440" y="4335"/>
                    </a:cubicBezTo>
                    <a:cubicBezTo>
                      <a:pt x="6289" y="4326"/>
                      <a:pt x="6129" y="4326"/>
                      <a:pt x="5978" y="4308"/>
                    </a:cubicBezTo>
                    <a:cubicBezTo>
                      <a:pt x="5179" y="4255"/>
                      <a:pt x="4380" y="4113"/>
                      <a:pt x="3607" y="3882"/>
                    </a:cubicBezTo>
                    <a:cubicBezTo>
                      <a:pt x="2834" y="3660"/>
                      <a:pt x="2088" y="3323"/>
                      <a:pt x="1404" y="2896"/>
                    </a:cubicBezTo>
                    <a:lnTo>
                      <a:pt x="1315" y="3021"/>
                    </a:lnTo>
                    <a:cubicBezTo>
                      <a:pt x="1999" y="3491"/>
                      <a:pt x="2745" y="3864"/>
                      <a:pt x="3527" y="4131"/>
                    </a:cubicBezTo>
                    <a:cubicBezTo>
                      <a:pt x="4308" y="4406"/>
                      <a:pt x="5117" y="4593"/>
                      <a:pt x="5943" y="4690"/>
                    </a:cubicBezTo>
                    <a:cubicBezTo>
                      <a:pt x="6271" y="4726"/>
                      <a:pt x="6591" y="4753"/>
                      <a:pt x="6920" y="4770"/>
                    </a:cubicBezTo>
                    <a:cubicBezTo>
                      <a:pt x="7280" y="4787"/>
                      <a:pt x="7640" y="4796"/>
                      <a:pt x="8000" y="4796"/>
                    </a:cubicBezTo>
                    <a:cubicBezTo>
                      <a:pt x="8963" y="4796"/>
                      <a:pt x="9924" y="4736"/>
                      <a:pt x="10881" y="4619"/>
                    </a:cubicBezTo>
                    <a:cubicBezTo>
                      <a:pt x="12524" y="4433"/>
                      <a:pt x="14132" y="4131"/>
                      <a:pt x="15739" y="3927"/>
                    </a:cubicBezTo>
                    <a:cubicBezTo>
                      <a:pt x="16547" y="3829"/>
                      <a:pt x="17347" y="3749"/>
                      <a:pt x="18146" y="3705"/>
                    </a:cubicBezTo>
                    <a:cubicBezTo>
                      <a:pt x="18440" y="3691"/>
                      <a:pt x="18736" y="3684"/>
                      <a:pt x="19032" y="3684"/>
                    </a:cubicBezTo>
                    <a:cubicBezTo>
                      <a:pt x="19531" y="3684"/>
                      <a:pt x="20030" y="3704"/>
                      <a:pt x="20526" y="3749"/>
                    </a:cubicBezTo>
                    <a:cubicBezTo>
                      <a:pt x="21299" y="3811"/>
                      <a:pt x="22072" y="3953"/>
                      <a:pt x="22818" y="4184"/>
                    </a:cubicBezTo>
                    <a:cubicBezTo>
                      <a:pt x="23191" y="4291"/>
                      <a:pt x="23546" y="4433"/>
                      <a:pt x="23901" y="4584"/>
                    </a:cubicBezTo>
                    <a:cubicBezTo>
                      <a:pt x="24079" y="4655"/>
                      <a:pt x="24257" y="4744"/>
                      <a:pt x="24425" y="4832"/>
                    </a:cubicBezTo>
                    <a:cubicBezTo>
                      <a:pt x="24603" y="4912"/>
                      <a:pt x="24772" y="5010"/>
                      <a:pt x="24941" y="5108"/>
                    </a:cubicBezTo>
                    <a:cubicBezTo>
                      <a:pt x="26291" y="5881"/>
                      <a:pt x="27525" y="6911"/>
                      <a:pt x="28813" y="7932"/>
                    </a:cubicBezTo>
                    <a:cubicBezTo>
                      <a:pt x="30092" y="8962"/>
                      <a:pt x="31478" y="10002"/>
                      <a:pt x="33067" y="10721"/>
                    </a:cubicBezTo>
                    <a:cubicBezTo>
                      <a:pt x="33884" y="11094"/>
                      <a:pt x="34746" y="11360"/>
                      <a:pt x="35634" y="11511"/>
                    </a:cubicBezTo>
                    <a:cubicBezTo>
                      <a:pt x="36019" y="11571"/>
                      <a:pt x="36408" y="11601"/>
                      <a:pt x="36798" y="11601"/>
                    </a:cubicBezTo>
                    <a:cubicBezTo>
                      <a:pt x="37345" y="11601"/>
                      <a:pt x="37893" y="11542"/>
                      <a:pt x="38432" y="11423"/>
                    </a:cubicBezTo>
                    <a:lnTo>
                      <a:pt x="37952" y="9540"/>
                    </a:lnTo>
                    <a:cubicBezTo>
                      <a:pt x="37478" y="9671"/>
                      <a:pt x="36991" y="9732"/>
                      <a:pt x="36503" y="9732"/>
                    </a:cubicBezTo>
                    <a:cubicBezTo>
                      <a:pt x="36296" y="9732"/>
                      <a:pt x="36089" y="9721"/>
                      <a:pt x="35883" y="9700"/>
                    </a:cubicBezTo>
                    <a:cubicBezTo>
                      <a:pt x="35146" y="9602"/>
                      <a:pt x="34435" y="9415"/>
                      <a:pt x="33751" y="9140"/>
                    </a:cubicBezTo>
                    <a:cubicBezTo>
                      <a:pt x="33032" y="8856"/>
                      <a:pt x="32348" y="8501"/>
                      <a:pt x="31691" y="8092"/>
                    </a:cubicBezTo>
                    <a:cubicBezTo>
                      <a:pt x="31025" y="7692"/>
                      <a:pt x="30376" y="7231"/>
                      <a:pt x="29719" y="6751"/>
                    </a:cubicBezTo>
                    <a:cubicBezTo>
                      <a:pt x="28404" y="5792"/>
                      <a:pt x="27072" y="4770"/>
                      <a:pt x="25545" y="3989"/>
                    </a:cubicBezTo>
                    <a:cubicBezTo>
                      <a:pt x="25358" y="3891"/>
                      <a:pt x="25154" y="3802"/>
                      <a:pt x="24967" y="3705"/>
                    </a:cubicBezTo>
                    <a:cubicBezTo>
                      <a:pt x="24772" y="3616"/>
                      <a:pt x="24568" y="3536"/>
                      <a:pt x="24363" y="3456"/>
                    </a:cubicBezTo>
                    <a:cubicBezTo>
                      <a:pt x="23164" y="2994"/>
                      <a:pt x="21885" y="2745"/>
                      <a:pt x="20597" y="2701"/>
                    </a:cubicBezTo>
                    <a:cubicBezTo>
                      <a:pt x="20354" y="2691"/>
                      <a:pt x="20109" y="2685"/>
                      <a:pt x="19865" y="2685"/>
                    </a:cubicBezTo>
                    <a:cubicBezTo>
                      <a:pt x="19271" y="2685"/>
                      <a:pt x="18675" y="2715"/>
                      <a:pt x="18084" y="2772"/>
                    </a:cubicBezTo>
                    <a:cubicBezTo>
                      <a:pt x="17711" y="2807"/>
                      <a:pt x="17338" y="2852"/>
                      <a:pt x="16974" y="2905"/>
                    </a:cubicBezTo>
                    <a:cubicBezTo>
                      <a:pt x="14425" y="2843"/>
                      <a:pt x="11991" y="1822"/>
                      <a:pt x="10170" y="36"/>
                    </a:cubicBezTo>
                    <a:lnTo>
                      <a:pt x="10064" y="143"/>
                    </a:lnTo>
                    <a:cubicBezTo>
                      <a:pt x="11067" y="1280"/>
                      <a:pt x="12320" y="2177"/>
                      <a:pt x="13714" y="2772"/>
                    </a:cubicBezTo>
                    <a:cubicBezTo>
                      <a:pt x="14132" y="2950"/>
                      <a:pt x="14549" y="3101"/>
                      <a:pt x="14984" y="3225"/>
                    </a:cubicBezTo>
                    <a:cubicBezTo>
                      <a:pt x="13581" y="3491"/>
                      <a:pt x="12195" y="3802"/>
                      <a:pt x="10801" y="4024"/>
                    </a:cubicBezTo>
                    <a:cubicBezTo>
                      <a:pt x="9566" y="4237"/>
                      <a:pt x="8305" y="4344"/>
                      <a:pt x="7044" y="4353"/>
                    </a:cubicBezTo>
                    <a:cubicBezTo>
                      <a:pt x="4939" y="2568"/>
                      <a:pt x="2585" y="1102"/>
                      <a:pt x="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3" name="Google Shape;14563;p31"/>
              <p:cNvSpPr/>
              <p:nvPr/>
            </p:nvSpPr>
            <p:spPr>
              <a:xfrm rot="1274250">
                <a:off x="6344511" y="1737012"/>
                <a:ext cx="7399" cy="85740"/>
              </a:xfrm>
              <a:custGeom>
                <a:avLst/>
                <a:gdLst/>
                <a:ahLst/>
                <a:cxnLst/>
                <a:rect l="l" t="t" r="r" b="b"/>
                <a:pathLst>
                  <a:path w="63" h="730" fill="none" extrusionOk="0">
                    <a:moveTo>
                      <a:pt x="63" y="729"/>
                    </a:moveTo>
                    <a:lnTo>
                      <a:pt x="1" y="1"/>
                    </a:ln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4" name="Google Shape;14564;p31"/>
              <p:cNvSpPr/>
              <p:nvPr/>
            </p:nvSpPr>
            <p:spPr>
              <a:xfrm rot="1274250">
                <a:off x="6271592" y="1746735"/>
                <a:ext cx="65890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667" fill="none" extrusionOk="0">
                    <a:moveTo>
                      <a:pt x="0" y="116"/>
                    </a:moveTo>
                    <a:cubicBezTo>
                      <a:pt x="151" y="329"/>
                      <a:pt x="338" y="515"/>
                      <a:pt x="560" y="666"/>
                    </a:cubicBezTo>
                    <a:cubicBezTo>
                      <a:pt x="480" y="444"/>
                      <a:pt x="409" y="222"/>
                      <a:pt x="338" y="0"/>
                    </a:cubicBezTo>
                  </a:path>
                </a:pathLst>
              </a:custGeom>
              <a:noFill/>
              <a:ln w="67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5" name="Google Shape;14565;p31"/>
              <p:cNvSpPr/>
              <p:nvPr/>
            </p:nvSpPr>
            <p:spPr>
              <a:xfrm rot="1274250">
                <a:off x="6315012" y="1744164"/>
                <a:ext cx="149398" cy="192151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1636" extrusionOk="0">
                    <a:moveTo>
                      <a:pt x="675" y="1"/>
                    </a:moveTo>
                    <a:cubicBezTo>
                      <a:pt x="600" y="1"/>
                      <a:pt x="525" y="37"/>
                      <a:pt x="481" y="103"/>
                    </a:cubicBezTo>
                    <a:cubicBezTo>
                      <a:pt x="152" y="405"/>
                      <a:pt x="1" y="858"/>
                      <a:pt x="72" y="1302"/>
                    </a:cubicBezTo>
                    <a:cubicBezTo>
                      <a:pt x="114" y="1545"/>
                      <a:pt x="218" y="1636"/>
                      <a:pt x="345" y="1636"/>
                    </a:cubicBezTo>
                    <a:cubicBezTo>
                      <a:pt x="599" y="1636"/>
                      <a:pt x="940" y="1275"/>
                      <a:pt x="1040" y="1044"/>
                    </a:cubicBezTo>
                    <a:cubicBezTo>
                      <a:pt x="1173" y="760"/>
                      <a:pt x="1271" y="165"/>
                      <a:pt x="1182" y="121"/>
                    </a:cubicBezTo>
                    <a:cubicBezTo>
                      <a:pt x="1164" y="110"/>
                      <a:pt x="1147" y="106"/>
                      <a:pt x="1131" y="106"/>
                    </a:cubicBezTo>
                    <a:cubicBezTo>
                      <a:pt x="1060" y="106"/>
                      <a:pt x="1011" y="193"/>
                      <a:pt x="969" y="193"/>
                    </a:cubicBezTo>
                    <a:cubicBezTo>
                      <a:pt x="966" y="193"/>
                      <a:pt x="963" y="193"/>
                      <a:pt x="960" y="192"/>
                    </a:cubicBezTo>
                    <a:cubicBezTo>
                      <a:pt x="916" y="174"/>
                      <a:pt x="871" y="147"/>
                      <a:pt x="836" y="103"/>
                    </a:cubicBezTo>
                    <a:cubicBezTo>
                      <a:pt x="809" y="59"/>
                      <a:pt x="774" y="32"/>
                      <a:pt x="720" y="5"/>
                    </a:cubicBezTo>
                    <a:cubicBezTo>
                      <a:pt x="705" y="2"/>
                      <a:pt x="690" y="1"/>
                      <a:pt x="6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6" name="Google Shape;14566;p31"/>
              <p:cNvSpPr/>
              <p:nvPr/>
            </p:nvSpPr>
            <p:spPr>
              <a:xfrm rot="1274250">
                <a:off x="6172339" y="1778682"/>
                <a:ext cx="187805" cy="122032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1039" extrusionOk="0">
                    <a:moveTo>
                      <a:pt x="430" y="1"/>
                    </a:moveTo>
                    <a:cubicBezTo>
                      <a:pt x="350" y="1"/>
                      <a:pt x="274" y="35"/>
                      <a:pt x="222" y="94"/>
                    </a:cubicBezTo>
                    <a:cubicBezTo>
                      <a:pt x="151" y="183"/>
                      <a:pt x="187" y="307"/>
                      <a:pt x="222" y="414"/>
                    </a:cubicBezTo>
                    <a:cubicBezTo>
                      <a:pt x="204" y="403"/>
                      <a:pt x="184" y="398"/>
                      <a:pt x="163" y="398"/>
                    </a:cubicBezTo>
                    <a:cubicBezTo>
                      <a:pt x="84" y="398"/>
                      <a:pt x="0" y="471"/>
                      <a:pt x="0" y="556"/>
                    </a:cubicBezTo>
                    <a:cubicBezTo>
                      <a:pt x="9" y="662"/>
                      <a:pt x="62" y="760"/>
                      <a:pt x="160" y="822"/>
                    </a:cubicBezTo>
                    <a:cubicBezTo>
                      <a:pt x="347" y="964"/>
                      <a:pt x="586" y="1036"/>
                      <a:pt x="826" y="1036"/>
                    </a:cubicBezTo>
                    <a:cubicBezTo>
                      <a:pt x="871" y="1036"/>
                      <a:pt x="939" y="1038"/>
                      <a:pt x="1015" y="1038"/>
                    </a:cubicBezTo>
                    <a:cubicBezTo>
                      <a:pt x="1180" y="1038"/>
                      <a:pt x="1383" y="1026"/>
                      <a:pt x="1475" y="947"/>
                    </a:cubicBezTo>
                    <a:cubicBezTo>
                      <a:pt x="1599" y="831"/>
                      <a:pt x="1466" y="583"/>
                      <a:pt x="1386" y="467"/>
                    </a:cubicBezTo>
                    <a:cubicBezTo>
                      <a:pt x="1173" y="183"/>
                      <a:pt x="835" y="5"/>
                      <a:pt x="480" y="5"/>
                    </a:cubicBezTo>
                    <a:cubicBezTo>
                      <a:pt x="463" y="2"/>
                      <a:pt x="446" y="1"/>
                      <a:pt x="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7" name="Google Shape;14567;p31"/>
              <p:cNvSpPr/>
              <p:nvPr/>
            </p:nvSpPr>
            <p:spPr>
              <a:xfrm rot="1274250">
                <a:off x="6278734" y="1746108"/>
                <a:ext cx="9514" cy="8926"/>
              </a:xfrm>
              <a:custGeom>
                <a:avLst/>
                <a:gdLst/>
                <a:ahLst/>
                <a:cxnLst/>
                <a:rect l="l" t="t" r="r" b="b"/>
                <a:pathLst>
                  <a:path w="81" h="76" extrusionOk="0">
                    <a:moveTo>
                      <a:pt x="36" y="0"/>
                    </a:moveTo>
                    <a:cubicBezTo>
                      <a:pt x="19" y="0"/>
                      <a:pt x="1" y="18"/>
                      <a:pt x="1" y="36"/>
                    </a:cubicBezTo>
                    <a:cubicBezTo>
                      <a:pt x="1" y="62"/>
                      <a:pt x="19" y="76"/>
                      <a:pt x="36" y="76"/>
                    </a:cubicBezTo>
                    <a:cubicBezTo>
                      <a:pt x="54" y="76"/>
                      <a:pt x="72" y="62"/>
                      <a:pt x="72" y="36"/>
                    </a:cubicBezTo>
                    <a:cubicBezTo>
                      <a:pt x="81" y="18"/>
                      <a:pt x="63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8" name="Google Shape;14568;p31"/>
              <p:cNvSpPr/>
              <p:nvPr/>
            </p:nvSpPr>
            <p:spPr>
              <a:xfrm rot="1274250">
                <a:off x="6319935" y="1746785"/>
                <a:ext cx="8457" cy="8691"/>
              </a:xfrm>
              <a:custGeom>
                <a:avLst/>
                <a:gdLst/>
                <a:ahLst/>
                <a:cxnLst/>
                <a:rect l="l" t="t" r="r" b="b"/>
                <a:pathLst>
                  <a:path w="72" h="74" extrusionOk="0">
                    <a:moveTo>
                      <a:pt x="36" y="0"/>
                    </a:moveTo>
                    <a:cubicBezTo>
                      <a:pt x="18" y="0"/>
                      <a:pt x="1" y="13"/>
                      <a:pt x="1" y="40"/>
                    </a:cubicBezTo>
                    <a:cubicBezTo>
                      <a:pt x="1" y="62"/>
                      <a:pt x="18" y="73"/>
                      <a:pt x="36" y="73"/>
                    </a:cubicBezTo>
                    <a:cubicBezTo>
                      <a:pt x="54" y="73"/>
                      <a:pt x="72" y="62"/>
                      <a:pt x="72" y="40"/>
                    </a:cubicBezTo>
                    <a:cubicBezTo>
                      <a:pt x="72" y="13"/>
                      <a:pt x="54" y="0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9" name="Google Shape;14569;p31"/>
              <p:cNvSpPr/>
              <p:nvPr/>
            </p:nvSpPr>
            <p:spPr>
              <a:xfrm rot="1274250">
                <a:off x="6355695" y="1734748"/>
                <a:ext cx="9514" cy="7165"/>
              </a:xfrm>
              <a:custGeom>
                <a:avLst/>
                <a:gdLst/>
                <a:ahLst/>
                <a:cxnLst/>
                <a:rect l="l" t="t" r="r" b="b"/>
                <a:pathLst>
                  <a:path w="81" h="61" extrusionOk="0">
                    <a:moveTo>
                      <a:pt x="41" y="1"/>
                    </a:moveTo>
                    <a:cubicBezTo>
                      <a:pt x="21" y="1"/>
                      <a:pt x="1" y="12"/>
                      <a:pt x="5" y="34"/>
                    </a:cubicBezTo>
                    <a:cubicBezTo>
                      <a:pt x="10" y="52"/>
                      <a:pt x="27" y="61"/>
                      <a:pt x="44" y="61"/>
                    </a:cubicBezTo>
                    <a:cubicBezTo>
                      <a:pt x="61" y="61"/>
                      <a:pt x="76" y="52"/>
                      <a:pt x="76" y="34"/>
                    </a:cubicBezTo>
                    <a:cubicBezTo>
                      <a:pt x="81" y="12"/>
                      <a:pt x="61" y="1"/>
                      <a:pt x="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0" name="Google Shape;14570;p31"/>
              <p:cNvSpPr/>
              <p:nvPr/>
            </p:nvSpPr>
            <p:spPr>
              <a:xfrm rot="1274250">
                <a:off x="6366022" y="1789625"/>
                <a:ext cx="58491" cy="104414"/>
              </a:xfrm>
              <a:custGeom>
                <a:avLst/>
                <a:gdLst/>
                <a:ahLst/>
                <a:cxnLst/>
                <a:rect l="l" t="t" r="r" b="b"/>
                <a:pathLst>
                  <a:path w="498" h="889" extrusionOk="0">
                    <a:moveTo>
                      <a:pt x="489" y="0"/>
                    </a:moveTo>
                    <a:lnTo>
                      <a:pt x="489" y="0"/>
                    </a:lnTo>
                    <a:cubicBezTo>
                      <a:pt x="426" y="338"/>
                      <a:pt x="258" y="658"/>
                      <a:pt x="0" y="889"/>
                    </a:cubicBezTo>
                    <a:cubicBezTo>
                      <a:pt x="311" y="702"/>
                      <a:pt x="498" y="356"/>
                      <a:pt x="48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1" name="Google Shape;14571;p31"/>
              <p:cNvSpPr/>
              <p:nvPr/>
            </p:nvSpPr>
            <p:spPr>
              <a:xfrm rot="1274250">
                <a:off x="6984961" y="1937973"/>
                <a:ext cx="112753" cy="134482"/>
              </a:xfrm>
              <a:custGeom>
                <a:avLst/>
                <a:gdLst/>
                <a:ahLst/>
                <a:cxnLst/>
                <a:rect l="l" t="t" r="r" b="b"/>
                <a:pathLst>
                  <a:path w="960" h="1145" extrusionOk="0">
                    <a:moveTo>
                      <a:pt x="392" y="1"/>
                    </a:moveTo>
                    <a:cubicBezTo>
                      <a:pt x="377" y="1"/>
                      <a:pt x="365" y="5"/>
                      <a:pt x="355" y="16"/>
                    </a:cubicBezTo>
                    <a:cubicBezTo>
                      <a:pt x="0" y="371"/>
                      <a:pt x="151" y="975"/>
                      <a:pt x="631" y="1135"/>
                    </a:cubicBezTo>
                    <a:cubicBezTo>
                      <a:pt x="649" y="1144"/>
                      <a:pt x="666" y="1144"/>
                      <a:pt x="684" y="1144"/>
                    </a:cubicBezTo>
                    <a:cubicBezTo>
                      <a:pt x="711" y="1126"/>
                      <a:pt x="737" y="1109"/>
                      <a:pt x="746" y="1082"/>
                    </a:cubicBezTo>
                    <a:cubicBezTo>
                      <a:pt x="808" y="993"/>
                      <a:pt x="871" y="887"/>
                      <a:pt x="915" y="789"/>
                    </a:cubicBezTo>
                    <a:cubicBezTo>
                      <a:pt x="951" y="682"/>
                      <a:pt x="959" y="558"/>
                      <a:pt x="924" y="451"/>
                    </a:cubicBezTo>
                    <a:cubicBezTo>
                      <a:pt x="871" y="327"/>
                      <a:pt x="773" y="229"/>
                      <a:pt x="649" y="167"/>
                    </a:cubicBezTo>
                    <a:cubicBezTo>
                      <a:pt x="611" y="145"/>
                      <a:pt x="471" y="1"/>
                      <a:pt x="3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2" name="Google Shape;14572;p31"/>
              <p:cNvSpPr/>
              <p:nvPr/>
            </p:nvSpPr>
            <p:spPr>
              <a:xfrm rot="1274250">
                <a:off x="6920701" y="1920890"/>
                <a:ext cx="128492" cy="87266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743" extrusionOk="0">
                    <a:moveTo>
                      <a:pt x="838" y="1"/>
                    </a:moveTo>
                    <a:cubicBezTo>
                      <a:pt x="674" y="1"/>
                      <a:pt x="470" y="80"/>
                      <a:pt x="383" y="133"/>
                    </a:cubicBezTo>
                    <a:cubicBezTo>
                      <a:pt x="196" y="248"/>
                      <a:pt x="54" y="426"/>
                      <a:pt x="1" y="648"/>
                    </a:cubicBezTo>
                    <a:cubicBezTo>
                      <a:pt x="114" y="711"/>
                      <a:pt x="238" y="742"/>
                      <a:pt x="363" y="742"/>
                    </a:cubicBezTo>
                    <a:cubicBezTo>
                      <a:pt x="483" y="742"/>
                      <a:pt x="602" y="714"/>
                      <a:pt x="711" y="657"/>
                    </a:cubicBezTo>
                    <a:cubicBezTo>
                      <a:pt x="809" y="595"/>
                      <a:pt x="898" y="506"/>
                      <a:pt x="960" y="399"/>
                    </a:cubicBezTo>
                    <a:cubicBezTo>
                      <a:pt x="1004" y="328"/>
                      <a:pt x="1093" y="160"/>
                      <a:pt x="1040" y="80"/>
                    </a:cubicBezTo>
                    <a:cubicBezTo>
                      <a:pt x="997" y="22"/>
                      <a:pt x="923" y="1"/>
                      <a:pt x="8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3" name="Google Shape;14573;p31"/>
              <p:cNvSpPr/>
              <p:nvPr/>
            </p:nvSpPr>
            <p:spPr>
              <a:xfrm rot="1274250">
                <a:off x="7051074" y="1930709"/>
                <a:ext cx="139885" cy="6741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574" extrusionOk="0">
                    <a:moveTo>
                      <a:pt x="721" y="1"/>
                    </a:moveTo>
                    <a:cubicBezTo>
                      <a:pt x="612" y="1"/>
                      <a:pt x="501" y="22"/>
                      <a:pt x="400" y="69"/>
                    </a:cubicBezTo>
                    <a:cubicBezTo>
                      <a:pt x="302" y="123"/>
                      <a:pt x="0" y="309"/>
                      <a:pt x="98" y="442"/>
                    </a:cubicBezTo>
                    <a:cubicBezTo>
                      <a:pt x="179" y="544"/>
                      <a:pt x="360" y="573"/>
                      <a:pt x="504" y="573"/>
                    </a:cubicBezTo>
                    <a:cubicBezTo>
                      <a:pt x="548" y="573"/>
                      <a:pt x="589" y="571"/>
                      <a:pt x="622" y="567"/>
                    </a:cubicBezTo>
                    <a:cubicBezTo>
                      <a:pt x="817" y="522"/>
                      <a:pt x="995" y="442"/>
                      <a:pt x="1155" y="327"/>
                    </a:cubicBezTo>
                    <a:cubicBezTo>
                      <a:pt x="1164" y="318"/>
                      <a:pt x="1172" y="309"/>
                      <a:pt x="1181" y="300"/>
                    </a:cubicBezTo>
                    <a:cubicBezTo>
                      <a:pt x="1190" y="282"/>
                      <a:pt x="1181" y="256"/>
                      <a:pt x="1172" y="247"/>
                    </a:cubicBezTo>
                    <a:cubicBezTo>
                      <a:pt x="1092" y="114"/>
                      <a:pt x="968" y="34"/>
                      <a:pt x="826" y="7"/>
                    </a:cubicBezTo>
                    <a:cubicBezTo>
                      <a:pt x="792" y="3"/>
                      <a:pt x="757" y="1"/>
                      <a:pt x="7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4" name="Google Shape;14574;p31"/>
              <p:cNvSpPr/>
              <p:nvPr/>
            </p:nvSpPr>
            <p:spPr>
              <a:xfrm rot="1274250">
                <a:off x="7039762" y="1843751"/>
                <a:ext cx="86679" cy="122267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041" extrusionOk="0">
                    <a:moveTo>
                      <a:pt x="596" y="1"/>
                    </a:moveTo>
                    <a:cubicBezTo>
                      <a:pt x="587" y="1"/>
                      <a:pt x="569" y="1"/>
                      <a:pt x="560" y="10"/>
                    </a:cubicBezTo>
                    <a:cubicBezTo>
                      <a:pt x="480" y="54"/>
                      <a:pt x="400" y="81"/>
                      <a:pt x="311" y="125"/>
                    </a:cubicBezTo>
                    <a:cubicBezTo>
                      <a:pt x="222" y="161"/>
                      <a:pt x="143" y="223"/>
                      <a:pt x="80" y="303"/>
                    </a:cubicBezTo>
                    <a:cubicBezTo>
                      <a:pt x="18" y="418"/>
                      <a:pt x="0" y="552"/>
                      <a:pt x="36" y="685"/>
                    </a:cubicBezTo>
                    <a:cubicBezTo>
                      <a:pt x="45" y="756"/>
                      <a:pt x="72" y="836"/>
                      <a:pt x="107" y="907"/>
                    </a:cubicBezTo>
                    <a:cubicBezTo>
                      <a:pt x="143" y="978"/>
                      <a:pt x="205" y="1022"/>
                      <a:pt x="285" y="1040"/>
                    </a:cubicBezTo>
                    <a:lnTo>
                      <a:pt x="427" y="934"/>
                    </a:lnTo>
                    <a:cubicBezTo>
                      <a:pt x="631" y="854"/>
                      <a:pt x="738" y="640"/>
                      <a:pt x="693" y="427"/>
                    </a:cubicBezTo>
                    <a:cubicBezTo>
                      <a:pt x="667" y="321"/>
                      <a:pt x="596" y="205"/>
                      <a:pt x="622" y="99"/>
                    </a:cubicBezTo>
                    <a:cubicBezTo>
                      <a:pt x="631" y="63"/>
                      <a:pt x="631" y="10"/>
                      <a:pt x="59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5" name="Google Shape;14575;p31"/>
              <p:cNvSpPr/>
              <p:nvPr/>
            </p:nvSpPr>
            <p:spPr>
              <a:xfrm rot="1274250">
                <a:off x="6938598" y="1871274"/>
                <a:ext cx="141999" cy="74229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632" extrusionOk="0">
                    <a:moveTo>
                      <a:pt x="359" y="1"/>
                    </a:moveTo>
                    <a:cubicBezTo>
                      <a:pt x="234" y="1"/>
                      <a:pt x="112" y="15"/>
                      <a:pt x="0" y="57"/>
                    </a:cubicBezTo>
                    <a:cubicBezTo>
                      <a:pt x="45" y="288"/>
                      <a:pt x="213" y="483"/>
                      <a:pt x="444" y="581"/>
                    </a:cubicBezTo>
                    <a:cubicBezTo>
                      <a:pt x="519" y="610"/>
                      <a:pt x="630" y="631"/>
                      <a:pt x="741" y="631"/>
                    </a:cubicBezTo>
                    <a:cubicBezTo>
                      <a:pt x="868" y="631"/>
                      <a:pt x="995" y="604"/>
                      <a:pt x="1066" y="528"/>
                    </a:cubicBezTo>
                    <a:cubicBezTo>
                      <a:pt x="1208" y="386"/>
                      <a:pt x="951" y="119"/>
                      <a:pt x="826" y="57"/>
                    </a:cubicBezTo>
                    <a:cubicBezTo>
                      <a:pt x="723" y="20"/>
                      <a:pt x="625" y="2"/>
                      <a:pt x="524" y="2"/>
                    </a:cubicBezTo>
                    <a:cubicBezTo>
                      <a:pt x="503" y="2"/>
                      <a:pt x="483" y="2"/>
                      <a:pt x="462" y="4"/>
                    </a:cubicBezTo>
                    <a:cubicBezTo>
                      <a:pt x="428" y="2"/>
                      <a:pt x="393" y="1"/>
                      <a:pt x="3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6" name="Google Shape;14576;p31"/>
              <p:cNvSpPr/>
              <p:nvPr/>
            </p:nvSpPr>
            <p:spPr>
              <a:xfrm rot="1274250">
                <a:off x="6984387" y="1897410"/>
                <a:ext cx="147167" cy="109582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933" extrusionOk="0">
                    <a:moveTo>
                      <a:pt x="90" y="660"/>
                    </a:moveTo>
                    <a:lnTo>
                      <a:pt x="72" y="666"/>
                    </a:lnTo>
                    <a:cubicBezTo>
                      <a:pt x="78" y="664"/>
                      <a:pt x="84" y="662"/>
                      <a:pt x="90" y="660"/>
                    </a:cubicBezTo>
                    <a:close/>
                    <a:moveTo>
                      <a:pt x="658" y="0"/>
                    </a:moveTo>
                    <a:lnTo>
                      <a:pt x="658" y="0"/>
                    </a:lnTo>
                    <a:cubicBezTo>
                      <a:pt x="622" y="71"/>
                      <a:pt x="587" y="142"/>
                      <a:pt x="551" y="213"/>
                    </a:cubicBezTo>
                    <a:cubicBezTo>
                      <a:pt x="525" y="169"/>
                      <a:pt x="507" y="125"/>
                      <a:pt x="507" y="71"/>
                    </a:cubicBezTo>
                    <a:cubicBezTo>
                      <a:pt x="498" y="178"/>
                      <a:pt x="498" y="276"/>
                      <a:pt x="507" y="382"/>
                    </a:cubicBezTo>
                    <a:cubicBezTo>
                      <a:pt x="471" y="311"/>
                      <a:pt x="445" y="240"/>
                      <a:pt x="409" y="178"/>
                    </a:cubicBezTo>
                    <a:lnTo>
                      <a:pt x="409" y="178"/>
                    </a:lnTo>
                    <a:cubicBezTo>
                      <a:pt x="418" y="240"/>
                      <a:pt x="418" y="302"/>
                      <a:pt x="427" y="373"/>
                    </a:cubicBezTo>
                    <a:cubicBezTo>
                      <a:pt x="347" y="338"/>
                      <a:pt x="267" y="293"/>
                      <a:pt x="205" y="231"/>
                    </a:cubicBezTo>
                    <a:lnTo>
                      <a:pt x="205" y="231"/>
                    </a:lnTo>
                    <a:cubicBezTo>
                      <a:pt x="240" y="302"/>
                      <a:pt x="285" y="356"/>
                      <a:pt x="347" y="409"/>
                    </a:cubicBezTo>
                    <a:cubicBezTo>
                      <a:pt x="276" y="391"/>
                      <a:pt x="205" y="364"/>
                      <a:pt x="143" y="329"/>
                    </a:cubicBezTo>
                    <a:lnTo>
                      <a:pt x="143" y="329"/>
                    </a:lnTo>
                    <a:lnTo>
                      <a:pt x="329" y="462"/>
                    </a:lnTo>
                    <a:cubicBezTo>
                      <a:pt x="240" y="462"/>
                      <a:pt x="160" y="453"/>
                      <a:pt x="72" y="427"/>
                    </a:cubicBezTo>
                    <a:lnTo>
                      <a:pt x="72" y="427"/>
                    </a:lnTo>
                    <a:cubicBezTo>
                      <a:pt x="134" y="462"/>
                      <a:pt x="187" y="489"/>
                      <a:pt x="258" y="498"/>
                    </a:cubicBezTo>
                    <a:lnTo>
                      <a:pt x="1" y="604"/>
                    </a:lnTo>
                    <a:lnTo>
                      <a:pt x="294" y="560"/>
                    </a:lnTo>
                    <a:lnTo>
                      <a:pt x="294" y="560"/>
                    </a:lnTo>
                    <a:cubicBezTo>
                      <a:pt x="228" y="601"/>
                      <a:pt x="163" y="634"/>
                      <a:pt x="90" y="660"/>
                    </a:cubicBezTo>
                    <a:lnTo>
                      <a:pt x="90" y="660"/>
                    </a:lnTo>
                    <a:lnTo>
                      <a:pt x="329" y="578"/>
                    </a:lnTo>
                    <a:lnTo>
                      <a:pt x="329" y="578"/>
                    </a:lnTo>
                    <a:lnTo>
                      <a:pt x="116" y="782"/>
                    </a:lnTo>
                    <a:lnTo>
                      <a:pt x="374" y="640"/>
                    </a:lnTo>
                    <a:lnTo>
                      <a:pt x="169" y="853"/>
                    </a:lnTo>
                    <a:lnTo>
                      <a:pt x="169" y="853"/>
                    </a:lnTo>
                    <a:lnTo>
                      <a:pt x="400" y="693"/>
                    </a:lnTo>
                    <a:lnTo>
                      <a:pt x="240" y="897"/>
                    </a:lnTo>
                    <a:lnTo>
                      <a:pt x="489" y="675"/>
                    </a:lnTo>
                    <a:lnTo>
                      <a:pt x="489" y="675"/>
                    </a:lnTo>
                    <a:cubicBezTo>
                      <a:pt x="445" y="737"/>
                      <a:pt x="418" y="817"/>
                      <a:pt x="409" y="888"/>
                    </a:cubicBezTo>
                    <a:cubicBezTo>
                      <a:pt x="454" y="817"/>
                      <a:pt x="489" y="746"/>
                      <a:pt x="533" y="675"/>
                    </a:cubicBezTo>
                    <a:cubicBezTo>
                      <a:pt x="560" y="773"/>
                      <a:pt x="622" y="862"/>
                      <a:pt x="693" y="933"/>
                    </a:cubicBezTo>
                    <a:lnTo>
                      <a:pt x="605" y="693"/>
                    </a:lnTo>
                    <a:lnTo>
                      <a:pt x="605" y="693"/>
                    </a:lnTo>
                    <a:cubicBezTo>
                      <a:pt x="658" y="755"/>
                      <a:pt x="720" y="817"/>
                      <a:pt x="773" y="880"/>
                    </a:cubicBezTo>
                    <a:cubicBezTo>
                      <a:pt x="747" y="808"/>
                      <a:pt x="720" y="729"/>
                      <a:pt x="693" y="657"/>
                    </a:cubicBezTo>
                    <a:lnTo>
                      <a:pt x="693" y="657"/>
                    </a:lnTo>
                    <a:lnTo>
                      <a:pt x="862" y="764"/>
                    </a:lnTo>
                    <a:cubicBezTo>
                      <a:pt x="835" y="720"/>
                      <a:pt x="818" y="675"/>
                      <a:pt x="800" y="631"/>
                    </a:cubicBezTo>
                    <a:lnTo>
                      <a:pt x="800" y="631"/>
                    </a:lnTo>
                    <a:cubicBezTo>
                      <a:pt x="844" y="657"/>
                      <a:pt x="898" y="675"/>
                      <a:pt x="951" y="684"/>
                    </a:cubicBezTo>
                    <a:cubicBezTo>
                      <a:pt x="898" y="631"/>
                      <a:pt x="1031" y="631"/>
                      <a:pt x="1066" y="631"/>
                    </a:cubicBezTo>
                    <a:cubicBezTo>
                      <a:pt x="1129" y="622"/>
                      <a:pt x="1191" y="604"/>
                      <a:pt x="1253" y="586"/>
                    </a:cubicBezTo>
                    <a:lnTo>
                      <a:pt x="1111" y="586"/>
                    </a:lnTo>
                    <a:lnTo>
                      <a:pt x="1253" y="515"/>
                    </a:lnTo>
                    <a:lnTo>
                      <a:pt x="1253" y="515"/>
                    </a:lnTo>
                    <a:cubicBezTo>
                      <a:pt x="1209" y="522"/>
                      <a:pt x="1161" y="528"/>
                      <a:pt x="1111" y="528"/>
                    </a:cubicBezTo>
                    <a:cubicBezTo>
                      <a:pt x="1090" y="528"/>
                      <a:pt x="1069" y="527"/>
                      <a:pt x="1049" y="524"/>
                    </a:cubicBezTo>
                    <a:cubicBezTo>
                      <a:pt x="1120" y="507"/>
                      <a:pt x="1182" y="471"/>
                      <a:pt x="1244" y="435"/>
                    </a:cubicBezTo>
                    <a:lnTo>
                      <a:pt x="1244" y="435"/>
                    </a:lnTo>
                    <a:lnTo>
                      <a:pt x="986" y="480"/>
                    </a:lnTo>
                    <a:lnTo>
                      <a:pt x="1191" y="356"/>
                    </a:lnTo>
                    <a:lnTo>
                      <a:pt x="969" y="364"/>
                    </a:lnTo>
                    <a:lnTo>
                      <a:pt x="1191" y="267"/>
                    </a:lnTo>
                    <a:lnTo>
                      <a:pt x="951" y="311"/>
                    </a:lnTo>
                    <a:lnTo>
                      <a:pt x="1111" y="213"/>
                    </a:lnTo>
                    <a:lnTo>
                      <a:pt x="862" y="329"/>
                    </a:lnTo>
                    <a:lnTo>
                      <a:pt x="978" y="205"/>
                    </a:lnTo>
                    <a:lnTo>
                      <a:pt x="782" y="356"/>
                    </a:lnTo>
                    <a:cubicBezTo>
                      <a:pt x="844" y="276"/>
                      <a:pt x="889" y="187"/>
                      <a:pt x="907" y="98"/>
                    </a:cubicBezTo>
                    <a:lnTo>
                      <a:pt x="907" y="98"/>
                    </a:lnTo>
                    <a:cubicBezTo>
                      <a:pt x="853" y="160"/>
                      <a:pt x="791" y="222"/>
                      <a:pt x="729" y="267"/>
                    </a:cubicBezTo>
                    <a:cubicBezTo>
                      <a:pt x="773" y="213"/>
                      <a:pt x="791" y="133"/>
                      <a:pt x="782" y="62"/>
                    </a:cubicBezTo>
                    <a:lnTo>
                      <a:pt x="782" y="62"/>
                    </a:lnTo>
                    <a:lnTo>
                      <a:pt x="649" y="249"/>
                    </a:lnTo>
                    <a:lnTo>
                      <a:pt x="65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7" name="Google Shape;14577;p31"/>
              <p:cNvSpPr/>
              <p:nvPr/>
            </p:nvSpPr>
            <p:spPr>
              <a:xfrm rot="1274250">
                <a:off x="7044172" y="1951630"/>
                <a:ext cx="38759" cy="64833"/>
              </a:xfrm>
              <a:custGeom>
                <a:avLst/>
                <a:gdLst/>
                <a:ahLst/>
                <a:cxnLst/>
                <a:rect l="l" t="t" r="r" b="b"/>
                <a:pathLst>
                  <a:path w="330" h="552" fill="none" extrusionOk="0">
                    <a:moveTo>
                      <a:pt x="1" y="1"/>
                    </a:moveTo>
                    <a:cubicBezTo>
                      <a:pt x="125" y="178"/>
                      <a:pt x="231" y="365"/>
                      <a:pt x="329" y="55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8" name="Google Shape;14578;p31"/>
              <p:cNvSpPr/>
              <p:nvPr/>
            </p:nvSpPr>
            <p:spPr>
              <a:xfrm rot="1274250">
                <a:off x="7044968" y="1946208"/>
                <a:ext cx="12567" cy="7834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667" fill="none" extrusionOk="0">
                    <a:moveTo>
                      <a:pt x="0" y="1"/>
                    </a:moveTo>
                    <a:lnTo>
                      <a:pt x="107" y="667"/>
                    </a:ln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9" name="Google Shape;14579;p31"/>
              <p:cNvSpPr/>
              <p:nvPr/>
            </p:nvSpPr>
            <p:spPr>
              <a:xfrm rot="1274250">
                <a:off x="7053019" y="1961876"/>
                <a:ext cx="84565" cy="7399"/>
              </a:xfrm>
              <a:custGeom>
                <a:avLst/>
                <a:gdLst/>
                <a:ahLst/>
                <a:cxnLst/>
                <a:rect l="l" t="t" r="r" b="b"/>
                <a:pathLst>
                  <a:path w="720" h="63" fill="none" extrusionOk="0">
                    <a:moveTo>
                      <a:pt x="1" y="18"/>
                    </a:moveTo>
                    <a:cubicBezTo>
                      <a:pt x="240" y="1"/>
                      <a:pt x="480" y="9"/>
                      <a:pt x="720" y="63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0" name="Google Shape;14580;p31"/>
              <p:cNvSpPr/>
              <p:nvPr/>
            </p:nvSpPr>
            <p:spPr>
              <a:xfrm rot="1274250">
                <a:off x="7047558" y="1959642"/>
                <a:ext cx="66830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312" fill="none" extrusionOk="0">
                    <a:moveTo>
                      <a:pt x="1" y="0"/>
                    </a:moveTo>
                    <a:cubicBezTo>
                      <a:pt x="205" y="71"/>
                      <a:pt x="391" y="178"/>
                      <a:pt x="569" y="311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1" name="Google Shape;14581;p31"/>
              <p:cNvSpPr/>
              <p:nvPr/>
            </p:nvSpPr>
            <p:spPr>
              <a:xfrm rot="1274250">
                <a:off x="7101138" y="2004710"/>
                <a:ext cx="8104" cy="5403"/>
              </a:xfrm>
              <a:custGeom>
                <a:avLst/>
                <a:gdLst/>
                <a:ahLst/>
                <a:cxnLst/>
                <a:rect l="l" t="t" r="r" b="b"/>
                <a:pathLst>
                  <a:path w="69" h="46" extrusionOk="0">
                    <a:moveTo>
                      <a:pt x="34" y="0"/>
                    </a:moveTo>
                    <a:cubicBezTo>
                      <a:pt x="32" y="0"/>
                      <a:pt x="29" y="1"/>
                      <a:pt x="27" y="1"/>
                    </a:cubicBezTo>
                    <a:cubicBezTo>
                      <a:pt x="9" y="1"/>
                      <a:pt x="0" y="10"/>
                      <a:pt x="9" y="28"/>
                    </a:cubicBezTo>
                    <a:cubicBezTo>
                      <a:pt x="9" y="46"/>
                      <a:pt x="18" y="46"/>
                      <a:pt x="36" y="46"/>
                    </a:cubicBezTo>
                    <a:cubicBezTo>
                      <a:pt x="68" y="38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2" name="Google Shape;14582;p31"/>
              <p:cNvSpPr/>
              <p:nvPr/>
            </p:nvSpPr>
            <p:spPr>
              <a:xfrm rot="1274250">
                <a:off x="7130201" y="1981170"/>
                <a:ext cx="6342" cy="6342"/>
              </a:xfrm>
              <a:custGeom>
                <a:avLst/>
                <a:gdLst/>
                <a:ahLst/>
                <a:cxnLst/>
                <a:rect l="l" t="t" r="r" b="b"/>
                <a:pathLst>
                  <a:path w="54" h="54" extrusionOk="0">
                    <a:moveTo>
                      <a:pt x="18" y="0"/>
                    </a:moveTo>
                    <a:cubicBezTo>
                      <a:pt x="9" y="9"/>
                      <a:pt x="0" y="27"/>
                      <a:pt x="9" y="36"/>
                    </a:cubicBezTo>
                    <a:cubicBezTo>
                      <a:pt x="9" y="53"/>
                      <a:pt x="27" y="53"/>
                      <a:pt x="36" y="53"/>
                    </a:cubicBezTo>
                    <a:cubicBezTo>
                      <a:pt x="54" y="45"/>
                      <a:pt x="54" y="27"/>
                      <a:pt x="54" y="18"/>
                    </a:cubicBezTo>
                    <a:cubicBezTo>
                      <a:pt x="45" y="0"/>
                      <a:pt x="36" y="0"/>
                      <a:pt x="1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3" name="Google Shape;14583;p31"/>
              <p:cNvSpPr/>
              <p:nvPr/>
            </p:nvSpPr>
            <p:spPr>
              <a:xfrm rot="1274250">
                <a:off x="7067434" y="2018073"/>
                <a:ext cx="6577" cy="6577"/>
              </a:xfrm>
              <a:custGeom>
                <a:avLst/>
                <a:gdLst/>
                <a:ahLst/>
                <a:cxnLst/>
                <a:rect l="l" t="t" r="r" b="b"/>
                <a:pathLst>
                  <a:path w="56" h="56" extrusionOk="0">
                    <a:moveTo>
                      <a:pt x="29" y="1"/>
                    </a:moveTo>
                    <a:cubicBezTo>
                      <a:pt x="13" y="1"/>
                      <a:pt x="0" y="16"/>
                      <a:pt x="11" y="38"/>
                    </a:cubicBezTo>
                    <a:cubicBezTo>
                      <a:pt x="11" y="47"/>
                      <a:pt x="29" y="56"/>
                      <a:pt x="38" y="56"/>
                    </a:cubicBezTo>
                    <a:cubicBezTo>
                      <a:pt x="56" y="47"/>
                      <a:pt x="56" y="29"/>
                      <a:pt x="56" y="20"/>
                    </a:cubicBezTo>
                    <a:cubicBezTo>
                      <a:pt x="49" y="7"/>
                      <a:pt x="38" y="1"/>
                      <a:pt x="2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4" name="Google Shape;14584;p31"/>
              <p:cNvSpPr/>
              <p:nvPr/>
            </p:nvSpPr>
            <p:spPr>
              <a:xfrm rot="1274250">
                <a:off x="7040310" y="2019638"/>
                <a:ext cx="669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3" extrusionOk="0">
                    <a:moveTo>
                      <a:pt x="27" y="1"/>
                    </a:moveTo>
                    <a:cubicBezTo>
                      <a:pt x="23" y="1"/>
                      <a:pt x="20" y="2"/>
                      <a:pt x="18" y="4"/>
                    </a:cubicBezTo>
                    <a:cubicBezTo>
                      <a:pt x="0" y="4"/>
                      <a:pt x="0" y="22"/>
                      <a:pt x="0" y="40"/>
                    </a:cubicBezTo>
                    <a:cubicBezTo>
                      <a:pt x="6" y="49"/>
                      <a:pt x="16" y="53"/>
                      <a:pt x="25" y="53"/>
                    </a:cubicBezTo>
                    <a:cubicBezTo>
                      <a:pt x="41" y="53"/>
                      <a:pt x="56" y="39"/>
                      <a:pt x="45" y="22"/>
                    </a:cubicBezTo>
                    <a:cubicBezTo>
                      <a:pt x="45" y="9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5" name="Google Shape;14585;p31"/>
              <p:cNvSpPr/>
              <p:nvPr/>
            </p:nvSpPr>
            <p:spPr>
              <a:xfrm rot="1274250">
                <a:off x="6974453" y="1909203"/>
                <a:ext cx="85740" cy="67887"/>
              </a:xfrm>
              <a:custGeom>
                <a:avLst/>
                <a:gdLst/>
                <a:ahLst/>
                <a:cxnLst/>
                <a:rect l="l" t="t" r="r" b="b"/>
                <a:pathLst>
                  <a:path w="730" h="578" extrusionOk="0">
                    <a:moveTo>
                      <a:pt x="1" y="0"/>
                    </a:moveTo>
                    <a:cubicBezTo>
                      <a:pt x="107" y="62"/>
                      <a:pt x="214" y="116"/>
                      <a:pt x="338" y="151"/>
                    </a:cubicBezTo>
                    <a:cubicBezTo>
                      <a:pt x="444" y="184"/>
                      <a:pt x="558" y="209"/>
                      <a:pt x="672" y="213"/>
                    </a:cubicBezTo>
                    <a:lnTo>
                      <a:pt x="672" y="213"/>
                    </a:lnTo>
                    <a:cubicBezTo>
                      <a:pt x="539" y="390"/>
                      <a:pt x="340" y="517"/>
                      <a:pt x="125" y="577"/>
                    </a:cubicBezTo>
                    <a:cubicBezTo>
                      <a:pt x="365" y="533"/>
                      <a:pt x="569" y="400"/>
                      <a:pt x="711" y="213"/>
                    </a:cubicBezTo>
                    <a:lnTo>
                      <a:pt x="729" y="187"/>
                    </a:lnTo>
                    <a:lnTo>
                      <a:pt x="702" y="187"/>
                    </a:lnTo>
                    <a:cubicBezTo>
                      <a:pt x="454" y="178"/>
                      <a:pt x="214" y="10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6" name="Google Shape;14586;p31"/>
              <p:cNvSpPr/>
              <p:nvPr/>
            </p:nvSpPr>
            <p:spPr>
              <a:xfrm rot="1274250">
                <a:off x="7073331" y="1869984"/>
                <a:ext cx="16796" cy="85622"/>
              </a:xfrm>
              <a:custGeom>
                <a:avLst/>
                <a:gdLst/>
                <a:ahLst/>
                <a:cxnLst/>
                <a:rect l="l" t="t" r="r" b="b"/>
                <a:pathLst>
                  <a:path w="143" h="729" extrusionOk="0">
                    <a:moveTo>
                      <a:pt x="98" y="0"/>
                    </a:moveTo>
                    <a:cubicBezTo>
                      <a:pt x="62" y="53"/>
                      <a:pt x="54" y="124"/>
                      <a:pt x="71" y="187"/>
                    </a:cubicBezTo>
                    <a:cubicBezTo>
                      <a:pt x="80" y="249"/>
                      <a:pt x="89" y="311"/>
                      <a:pt x="98" y="373"/>
                    </a:cubicBezTo>
                    <a:cubicBezTo>
                      <a:pt x="107" y="506"/>
                      <a:pt x="71" y="631"/>
                      <a:pt x="0" y="728"/>
                    </a:cubicBezTo>
                    <a:cubicBezTo>
                      <a:pt x="89" y="640"/>
                      <a:pt x="142" y="506"/>
                      <a:pt x="134" y="373"/>
                    </a:cubicBezTo>
                    <a:cubicBezTo>
                      <a:pt x="125" y="311"/>
                      <a:pt x="107" y="249"/>
                      <a:pt x="89" y="187"/>
                    </a:cubicBezTo>
                    <a:cubicBezTo>
                      <a:pt x="71" y="124"/>
                      <a:pt x="80" y="62"/>
                      <a:pt x="9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7" name="Google Shape;14587;p31"/>
              <p:cNvSpPr/>
              <p:nvPr/>
            </p:nvSpPr>
            <p:spPr>
              <a:xfrm rot="1274250">
                <a:off x="7033991" y="1951703"/>
                <a:ext cx="36527" cy="93961"/>
              </a:xfrm>
              <a:custGeom>
                <a:avLst/>
                <a:gdLst/>
                <a:ahLst/>
                <a:cxnLst/>
                <a:rect l="l" t="t" r="r" b="b"/>
                <a:pathLst>
                  <a:path w="311" h="800" extrusionOk="0">
                    <a:moveTo>
                      <a:pt x="62" y="0"/>
                    </a:moveTo>
                    <a:cubicBezTo>
                      <a:pt x="18" y="62"/>
                      <a:pt x="0" y="142"/>
                      <a:pt x="27" y="213"/>
                    </a:cubicBezTo>
                    <a:cubicBezTo>
                      <a:pt x="53" y="284"/>
                      <a:pt x="89" y="355"/>
                      <a:pt x="133" y="409"/>
                    </a:cubicBezTo>
                    <a:cubicBezTo>
                      <a:pt x="178" y="471"/>
                      <a:pt x="222" y="524"/>
                      <a:pt x="258" y="595"/>
                    </a:cubicBezTo>
                    <a:cubicBezTo>
                      <a:pt x="284" y="657"/>
                      <a:pt x="293" y="729"/>
                      <a:pt x="275" y="800"/>
                    </a:cubicBezTo>
                    <a:cubicBezTo>
                      <a:pt x="311" y="729"/>
                      <a:pt x="311" y="649"/>
                      <a:pt x="275" y="578"/>
                    </a:cubicBezTo>
                    <a:cubicBezTo>
                      <a:pt x="249" y="506"/>
                      <a:pt x="204" y="444"/>
                      <a:pt x="160" y="391"/>
                    </a:cubicBezTo>
                    <a:cubicBezTo>
                      <a:pt x="115" y="338"/>
                      <a:pt x="80" y="276"/>
                      <a:pt x="53" y="204"/>
                    </a:cubicBezTo>
                    <a:cubicBezTo>
                      <a:pt x="27" y="142"/>
                      <a:pt x="27" y="62"/>
                      <a:pt x="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8" name="Google Shape;14588;p31"/>
              <p:cNvSpPr/>
              <p:nvPr/>
            </p:nvSpPr>
            <p:spPr>
              <a:xfrm rot="1274250">
                <a:off x="7059455" y="1948805"/>
                <a:ext cx="77283" cy="16561"/>
              </a:xfrm>
              <a:custGeom>
                <a:avLst/>
                <a:gdLst/>
                <a:ahLst/>
                <a:cxnLst/>
                <a:rect l="l" t="t" r="r" b="b"/>
                <a:pathLst>
                  <a:path w="658" h="141" extrusionOk="0">
                    <a:moveTo>
                      <a:pt x="657" y="0"/>
                    </a:moveTo>
                    <a:lnTo>
                      <a:pt x="657" y="0"/>
                    </a:lnTo>
                    <a:cubicBezTo>
                      <a:pt x="551" y="45"/>
                      <a:pt x="444" y="71"/>
                      <a:pt x="338" y="98"/>
                    </a:cubicBezTo>
                    <a:cubicBezTo>
                      <a:pt x="231" y="116"/>
                      <a:pt x="116" y="124"/>
                      <a:pt x="0" y="133"/>
                    </a:cubicBezTo>
                    <a:lnTo>
                      <a:pt x="9" y="133"/>
                    </a:lnTo>
                    <a:cubicBezTo>
                      <a:pt x="51" y="138"/>
                      <a:pt x="93" y="141"/>
                      <a:pt x="135" y="141"/>
                    </a:cubicBezTo>
                    <a:cubicBezTo>
                      <a:pt x="316" y="141"/>
                      <a:pt x="499" y="94"/>
                      <a:pt x="65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9" name="Google Shape;14589;p31"/>
              <p:cNvSpPr/>
              <p:nvPr/>
            </p:nvSpPr>
            <p:spPr>
              <a:xfrm rot="1274250">
                <a:off x="6646733" y="2018062"/>
                <a:ext cx="103475" cy="169130"/>
              </a:xfrm>
              <a:custGeom>
                <a:avLst/>
                <a:gdLst/>
                <a:ahLst/>
                <a:cxnLst/>
                <a:rect l="l" t="t" r="r" b="b"/>
                <a:pathLst>
                  <a:path w="881" h="1440" extrusionOk="0">
                    <a:moveTo>
                      <a:pt x="171" y="0"/>
                    </a:moveTo>
                    <a:cubicBezTo>
                      <a:pt x="156" y="0"/>
                      <a:pt x="143" y="6"/>
                      <a:pt x="134" y="21"/>
                    </a:cubicBezTo>
                    <a:cubicBezTo>
                      <a:pt x="10" y="278"/>
                      <a:pt x="1" y="580"/>
                      <a:pt x="116" y="856"/>
                    </a:cubicBezTo>
                    <a:cubicBezTo>
                      <a:pt x="205" y="1122"/>
                      <a:pt x="410" y="1335"/>
                      <a:pt x="667" y="1433"/>
                    </a:cubicBezTo>
                    <a:cubicBezTo>
                      <a:pt x="676" y="1437"/>
                      <a:pt x="685" y="1440"/>
                      <a:pt x="694" y="1440"/>
                    </a:cubicBezTo>
                    <a:cubicBezTo>
                      <a:pt x="703" y="1440"/>
                      <a:pt x="711" y="1437"/>
                      <a:pt x="720" y="1433"/>
                    </a:cubicBezTo>
                    <a:cubicBezTo>
                      <a:pt x="747" y="1424"/>
                      <a:pt x="765" y="1388"/>
                      <a:pt x="774" y="1353"/>
                    </a:cubicBezTo>
                    <a:cubicBezTo>
                      <a:pt x="818" y="1229"/>
                      <a:pt x="845" y="1095"/>
                      <a:pt x="862" y="962"/>
                    </a:cubicBezTo>
                    <a:cubicBezTo>
                      <a:pt x="880" y="811"/>
                      <a:pt x="862" y="660"/>
                      <a:pt x="800" y="527"/>
                    </a:cubicBezTo>
                    <a:cubicBezTo>
                      <a:pt x="729" y="385"/>
                      <a:pt x="614" y="269"/>
                      <a:pt x="472" y="189"/>
                    </a:cubicBezTo>
                    <a:cubicBezTo>
                      <a:pt x="419" y="167"/>
                      <a:pt x="254" y="0"/>
                      <a:pt x="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0" name="Google Shape;14590;p31"/>
              <p:cNvSpPr/>
              <p:nvPr/>
            </p:nvSpPr>
            <p:spPr>
              <a:xfrm rot="1274250">
                <a:off x="6575964" y="1999714"/>
                <a:ext cx="114868" cy="117569"/>
              </a:xfrm>
              <a:custGeom>
                <a:avLst/>
                <a:gdLst/>
                <a:ahLst/>
                <a:cxnLst/>
                <a:rect l="l" t="t" r="r" b="b"/>
                <a:pathLst>
                  <a:path w="978" h="1001" extrusionOk="0">
                    <a:moveTo>
                      <a:pt x="718" y="1"/>
                    </a:moveTo>
                    <a:cubicBezTo>
                      <a:pt x="550" y="1"/>
                      <a:pt x="342" y="133"/>
                      <a:pt x="267" y="208"/>
                    </a:cubicBezTo>
                    <a:cubicBezTo>
                      <a:pt x="89" y="404"/>
                      <a:pt x="0" y="652"/>
                      <a:pt x="9" y="901"/>
                    </a:cubicBezTo>
                    <a:cubicBezTo>
                      <a:pt x="104" y="968"/>
                      <a:pt x="215" y="1000"/>
                      <a:pt x="325" y="1000"/>
                    </a:cubicBezTo>
                    <a:cubicBezTo>
                      <a:pt x="462" y="1000"/>
                      <a:pt x="598" y="950"/>
                      <a:pt x="702" y="857"/>
                    </a:cubicBezTo>
                    <a:cubicBezTo>
                      <a:pt x="800" y="759"/>
                      <a:pt x="871" y="635"/>
                      <a:pt x="897" y="501"/>
                    </a:cubicBezTo>
                    <a:cubicBezTo>
                      <a:pt x="924" y="404"/>
                      <a:pt x="977" y="190"/>
                      <a:pt x="897" y="84"/>
                    </a:cubicBezTo>
                    <a:cubicBezTo>
                      <a:pt x="853" y="24"/>
                      <a:pt x="789" y="1"/>
                      <a:pt x="7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1" name="Google Shape;14591;p31"/>
              <p:cNvSpPr/>
              <p:nvPr/>
            </p:nvSpPr>
            <p:spPr>
              <a:xfrm rot="1274250">
                <a:off x="6697007" y="1986510"/>
                <a:ext cx="138828" cy="89733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64" extrusionOk="0">
                    <a:moveTo>
                      <a:pt x="690" y="1"/>
                    </a:moveTo>
                    <a:cubicBezTo>
                      <a:pt x="564" y="1"/>
                      <a:pt x="446" y="44"/>
                      <a:pt x="347" y="120"/>
                    </a:cubicBezTo>
                    <a:cubicBezTo>
                      <a:pt x="258" y="191"/>
                      <a:pt x="1" y="458"/>
                      <a:pt x="134" y="626"/>
                    </a:cubicBezTo>
                    <a:cubicBezTo>
                      <a:pt x="216" y="730"/>
                      <a:pt x="351" y="763"/>
                      <a:pt x="476" y="763"/>
                    </a:cubicBezTo>
                    <a:cubicBezTo>
                      <a:pt x="555" y="763"/>
                      <a:pt x="630" y="750"/>
                      <a:pt x="685" y="733"/>
                    </a:cubicBezTo>
                    <a:cubicBezTo>
                      <a:pt x="871" y="662"/>
                      <a:pt x="1031" y="546"/>
                      <a:pt x="1155" y="387"/>
                    </a:cubicBezTo>
                    <a:cubicBezTo>
                      <a:pt x="1164" y="369"/>
                      <a:pt x="1173" y="360"/>
                      <a:pt x="1182" y="351"/>
                    </a:cubicBezTo>
                    <a:cubicBezTo>
                      <a:pt x="1182" y="324"/>
                      <a:pt x="1173" y="298"/>
                      <a:pt x="1155" y="271"/>
                    </a:cubicBezTo>
                    <a:cubicBezTo>
                      <a:pt x="1066" y="129"/>
                      <a:pt x="916" y="31"/>
                      <a:pt x="756" y="5"/>
                    </a:cubicBezTo>
                    <a:cubicBezTo>
                      <a:pt x="734" y="2"/>
                      <a:pt x="712" y="1"/>
                      <a:pt x="6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2" name="Google Shape;14592;p31"/>
              <p:cNvSpPr/>
              <p:nvPr/>
            </p:nvSpPr>
            <p:spPr>
              <a:xfrm rot="1274250">
                <a:off x="6678278" y="1880104"/>
                <a:ext cx="90907" cy="159734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360" extrusionOk="0">
                    <a:moveTo>
                      <a:pt x="480" y="1"/>
                    </a:moveTo>
                    <a:cubicBezTo>
                      <a:pt x="471" y="1"/>
                      <a:pt x="453" y="9"/>
                      <a:pt x="445" y="18"/>
                    </a:cubicBezTo>
                    <a:cubicBezTo>
                      <a:pt x="373" y="80"/>
                      <a:pt x="302" y="116"/>
                      <a:pt x="222" y="178"/>
                    </a:cubicBezTo>
                    <a:cubicBezTo>
                      <a:pt x="143" y="249"/>
                      <a:pt x="71" y="338"/>
                      <a:pt x="36" y="436"/>
                    </a:cubicBezTo>
                    <a:cubicBezTo>
                      <a:pt x="0" y="604"/>
                      <a:pt x="18" y="773"/>
                      <a:pt x="80" y="933"/>
                    </a:cubicBezTo>
                    <a:cubicBezTo>
                      <a:pt x="107" y="1031"/>
                      <a:pt x="151" y="1120"/>
                      <a:pt x="205" y="1208"/>
                    </a:cubicBezTo>
                    <a:cubicBezTo>
                      <a:pt x="249" y="1288"/>
                      <a:pt x="320" y="1342"/>
                      <a:pt x="409" y="1359"/>
                    </a:cubicBezTo>
                    <a:lnTo>
                      <a:pt x="533" y="1226"/>
                    </a:lnTo>
                    <a:cubicBezTo>
                      <a:pt x="720" y="1120"/>
                      <a:pt x="773" y="818"/>
                      <a:pt x="675" y="551"/>
                    </a:cubicBezTo>
                    <a:cubicBezTo>
                      <a:pt x="622" y="409"/>
                      <a:pt x="533" y="267"/>
                      <a:pt x="524" y="125"/>
                    </a:cubicBezTo>
                    <a:cubicBezTo>
                      <a:pt x="524" y="72"/>
                      <a:pt x="516" y="9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3" name="Google Shape;14593;p31"/>
              <p:cNvSpPr/>
              <p:nvPr/>
            </p:nvSpPr>
            <p:spPr>
              <a:xfrm rot="1274250">
                <a:off x="6572047" y="1933250"/>
                <a:ext cx="150338" cy="93139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793" extrusionOk="0">
                    <a:moveTo>
                      <a:pt x="542" y="1"/>
                    </a:moveTo>
                    <a:cubicBezTo>
                      <a:pt x="509" y="1"/>
                      <a:pt x="476" y="3"/>
                      <a:pt x="444" y="7"/>
                    </a:cubicBezTo>
                    <a:cubicBezTo>
                      <a:pt x="293" y="7"/>
                      <a:pt x="142" y="43"/>
                      <a:pt x="0" y="114"/>
                    </a:cubicBezTo>
                    <a:cubicBezTo>
                      <a:pt x="89" y="398"/>
                      <a:pt x="293" y="629"/>
                      <a:pt x="569" y="753"/>
                    </a:cubicBezTo>
                    <a:cubicBezTo>
                      <a:pt x="636" y="777"/>
                      <a:pt x="725" y="793"/>
                      <a:pt x="816" y="793"/>
                    </a:cubicBezTo>
                    <a:cubicBezTo>
                      <a:pt x="964" y="793"/>
                      <a:pt x="1115" y="750"/>
                      <a:pt x="1181" y="629"/>
                    </a:cubicBezTo>
                    <a:cubicBezTo>
                      <a:pt x="1279" y="434"/>
                      <a:pt x="959" y="105"/>
                      <a:pt x="817" y="52"/>
                    </a:cubicBezTo>
                    <a:cubicBezTo>
                      <a:pt x="732" y="19"/>
                      <a:pt x="636" y="1"/>
                      <a:pt x="5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4" name="Google Shape;14594;p31"/>
              <p:cNvSpPr/>
              <p:nvPr/>
            </p:nvSpPr>
            <p:spPr>
              <a:xfrm rot="1274250">
                <a:off x="6634175" y="1958140"/>
                <a:ext cx="146110" cy="143056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218" extrusionOk="0">
                    <a:moveTo>
                      <a:pt x="516" y="1"/>
                    </a:moveTo>
                    <a:cubicBezTo>
                      <a:pt x="498" y="98"/>
                      <a:pt x="480" y="187"/>
                      <a:pt x="462" y="285"/>
                    </a:cubicBezTo>
                    <a:cubicBezTo>
                      <a:pt x="418" y="231"/>
                      <a:pt x="391" y="169"/>
                      <a:pt x="382" y="107"/>
                    </a:cubicBezTo>
                    <a:lnTo>
                      <a:pt x="382" y="107"/>
                    </a:lnTo>
                    <a:cubicBezTo>
                      <a:pt x="391" y="240"/>
                      <a:pt x="418" y="374"/>
                      <a:pt x="445" y="498"/>
                    </a:cubicBezTo>
                    <a:cubicBezTo>
                      <a:pt x="400" y="418"/>
                      <a:pt x="356" y="329"/>
                      <a:pt x="302" y="240"/>
                    </a:cubicBezTo>
                    <a:lnTo>
                      <a:pt x="302" y="240"/>
                    </a:lnTo>
                    <a:lnTo>
                      <a:pt x="365" y="498"/>
                    </a:lnTo>
                    <a:cubicBezTo>
                      <a:pt x="276" y="462"/>
                      <a:pt x="187" y="400"/>
                      <a:pt x="107" y="338"/>
                    </a:cubicBezTo>
                    <a:lnTo>
                      <a:pt x="107" y="338"/>
                    </a:lnTo>
                    <a:cubicBezTo>
                      <a:pt x="160" y="418"/>
                      <a:pt x="222" y="489"/>
                      <a:pt x="294" y="551"/>
                    </a:cubicBezTo>
                    <a:cubicBezTo>
                      <a:pt x="214" y="542"/>
                      <a:pt x="143" y="507"/>
                      <a:pt x="71" y="462"/>
                    </a:cubicBezTo>
                    <a:lnTo>
                      <a:pt x="71" y="462"/>
                    </a:lnTo>
                    <a:lnTo>
                      <a:pt x="294" y="622"/>
                    </a:lnTo>
                    <a:cubicBezTo>
                      <a:pt x="264" y="626"/>
                      <a:pt x="234" y="628"/>
                      <a:pt x="203" y="628"/>
                    </a:cubicBezTo>
                    <a:cubicBezTo>
                      <a:pt x="149" y="628"/>
                      <a:pt x="92" y="621"/>
                      <a:pt x="36" y="604"/>
                    </a:cubicBezTo>
                    <a:lnTo>
                      <a:pt x="36" y="604"/>
                    </a:lnTo>
                    <a:cubicBezTo>
                      <a:pt x="98" y="640"/>
                      <a:pt x="160" y="667"/>
                      <a:pt x="231" y="684"/>
                    </a:cubicBezTo>
                    <a:lnTo>
                      <a:pt x="0" y="827"/>
                    </a:lnTo>
                    <a:lnTo>
                      <a:pt x="285" y="747"/>
                    </a:lnTo>
                    <a:lnTo>
                      <a:pt x="285" y="747"/>
                    </a:lnTo>
                    <a:cubicBezTo>
                      <a:pt x="231" y="818"/>
                      <a:pt x="160" y="871"/>
                      <a:pt x="89" y="915"/>
                    </a:cubicBezTo>
                    <a:lnTo>
                      <a:pt x="320" y="773"/>
                    </a:lnTo>
                    <a:lnTo>
                      <a:pt x="160" y="1057"/>
                    </a:lnTo>
                    <a:lnTo>
                      <a:pt x="382" y="853"/>
                    </a:lnTo>
                    <a:lnTo>
                      <a:pt x="382" y="853"/>
                    </a:lnTo>
                    <a:lnTo>
                      <a:pt x="231" y="1137"/>
                    </a:lnTo>
                    <a:lnTo>
                      <a:pt x="418" y="915"/>
                    </a:lnTo>
                    <a:lnTo>
                      <a:pt x="418" y="915"/>
                    </a:lnTo>
                    <a:cubicBezTo>
                      <a:pt x="382" y="1013"/>
                      <a:pt x="356" y="1111"/>
                      <a:pt x="311" y="1208"/>
                    </a:cubicBezTo>
                    <a:cubicBezTo>
                      <a:pt x="373" y="1111"/>
                      <a:pt x="436" y="1004"/>
                      <a:pt x="507" y="906"/>
                    </a:cubicBezTo>
                    <a:lnTo>
                      <a:pt x="507" y="906"/>
                    </a:lnTo>
                    <a:cubicBezTo>
                      <a:pt x="480" y="995"/>
                      <a:pt x="462" y="1093"/>
                      <a:pt x="480" y="1182"/>
                    </a:cubicBezTo>
                    <a:lnTo>
                      <a:pt x="542" y="898"/>
                    </a:lnTo>
                    <a:cubicBezTo>
                      <a:pt x="596" y="1022"/>
                      <a:pt x="675" y="1120"/>
                      <a:pt x="764" y="1217"/>
                    </a:cubicBezTo>
                    <a:cubicBezTo>
                      <a:pt x="720" y="1120"/>
                      <a:pt x="667" y="1022"/>
                      <a:pt x="622" y="915"/>
                    </a:cubicBezTo>
                    <a:lnTo>
                      <a:pt x="622" y="915"/>
                    </a:lnTo>
                    <a:lnTo>
                      <a:pt x="835" y="1137"/>
                    </a:lnTo>
                    <a:lnTo>
                      <a:pt x="702" y="871"/>
                    </a:lnTo>
                    <a:lnTo>
                      <a:pt x="897" y="995"/>
                    </a:lnTo>
                    <a:cubicBezTo>
                      <a:pt x="862" y="942"/>
                      <a:pt x="835" y="889"/>
                      <a:pt x="800" y="827"/>
                    </a:cubicBezTo>
                    <a:lnTo>
                      <a:pt x="800" y="827"/>
                    </a:lnTo>
                    <a:cubicBezTo>
                      <a:pt x="818" y="853"/>
                      <a:pt x="951" y="871"/>
                      <a:pt x="969" y="880"/>
                    </a:cubicBezTo>
                    <a:cubicBezTo>
                      <a:pt x="906" y="818"/>
                      <a:pt x="1040" y="809"/>
                      <a:pt x="1057" y="800"/>
                    </a:cubicBezTo>
                    <a:cubicBezTo>
                      <a:pt x="1120" y="782"/>
                      <a:pt x="1182" y="747"/>
                      <a:pt x="1244" y="711"/>
                    </a:cubicBezTo>
                    <a:lnTo>
                      <a:pt x="1244" y="711"/>
                    </a:lnTo>
                    <a:lnTo>
                      <a:pt x="1093" y="720"/>
                    </a:lnTo>
                    <a:lnTo>
                      <a:pt x="1093" y="720"/>
                    </a:lnTo>
                    <a:lnTo>
                      <a:pt x="1226" y="604"/>
                    </a:lnTo>
                    <a:lnTo>
                      <a:pt x="1226" y="604"/>
                    </a:lnTo>
                    <a:cubicBezTo>
                      <a:pt x="1155" y="631"/>
                      <a:pt x="1084" y="640"/>
                      <a:pt x="1022" y="640"/>
                    </a:cubicBezTo>
                    <a:cubicBezTo>
                      <a:pt x="1084" y="604"/>
                      <a:pt x="1146" y="560"/>
                      <a:pt x="1191" y="507"/>
                    </a:cubicBezTo>
                    <a:lnTo>
                      <a:pt x="1191" y="507"/>
                    </a:lnTo>
                    <a:lnTo>
                      <a:pt x="951" y="587"/>
                    </a:lnTo>
                    <a:lnTo>
                      <a:pt x="951" y="587"/>
                    </a:lnTo>
                    <a:lnTo>
                      <a:pt x="1120" y="409"/>
                    </a:lnTo>
                    <a:lnTo>
                      <a:pt x="1120" y="409"/>
                    </a:lnTo>
                    <a:lnTo>
                      <a:pt x="906" y="445"/>
                    </a:lnTo>
                    <a:lnTo>
                      <a:pt x="1093" y="303"/>
                    </a:lnTo>
                    <a:lnTo>
                      <a:pt x="871" y="382"/>
                    </a:lnTo>
                    <a:lnTo>
                      <a:pt x="1013" y="240"/>
                    </a:lnTo>
                    <a:lnTo>
                      <a:pt x="791" y="400"/>
                    </a:lnTo>
                    <a:cubicBezTo>
                      <a:pt x="826" y="347"/>
                      <a:pt x="853" y="294"/>
                      <a:pt x="880" y="231"/>
                    </a:cubicBezTo>
                    <a:lnTo>
                      <a:pt x="880" y="231"/>
                    </a:lnTo>
                    <a:lnTo>
                      <a:pt x="720" y="445"/>
                    </a:lnTo>
                    <a:cubicBezTo>
                      <a:pt x="773" y="338"/>
                      <a:pt x="791" y="214"/>
                      <a:pt x="782" y="98"/>
                    </a:cubicBezTo>
                    <a:lnTo>
                      <a:pt x="782" y="98"/>
                    </a:lnTo>
                    <a:cubicBezTo>
                      <a:pt x="755" y="187"/>
                      <a:pt x="702" y="267"/>
                      <a:pt x="649" y="338"/>
                    </a:cubicBezTo>
                    <a:cubicBezTo>
                      <a:pt x="675" y="249"/>
                      <a:pt x="675" y="160"/>
                      <a:pt x="658" y="63"/>
                    </a:cubicBezTo>
                    <a:lnTo>
                      <a:pt x="658" y="63"/>
                    </a:lnTo>
                    <a:cubicBezTo>
                      <a:pt x="622" y="152"/>
                      <a:pt x="596" y="231"/>
                      <a:pt x="560" y="320"/>
                    </a:cubicBezTo>
                    <a:lnTo>
                      <a:pt x="51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5" name="Google Shape;14595;p31"/>
              <p:cNvSpPr/>
              <p:nvPr/>
            </p:nvSpPr>
            <p:spPr>
              <a:xfrm rot="1274250">
                <a:off x="6685148" y="2028385"/>
                <a:ext cx="54263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62" h="684" fill="none" extrusionOk="0">
                    <a:moveTo>
                      <a:pt x="0" y="0"/>
                    </a:moveTo>
                    <a:cubicBezTo>
                      <a:pt x="169" y="213"/>
                      <a:pt x="320" y="444"/>
                      <a:pt x="462" y="68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6" name="Google Shape;14596;p31"/>
              <p:cNvSpPr/>
              <p:nvPr/>
            </p:nvSpPr>
            <p:spPr>
              <a:xfrm rot="1274250">
                <a:off x="6683777" y="2022975"/>
                <a:ext cx="31477" cy="99129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4" fill="none" extrusionOk="0">
                    <a:moveTo>
                      <a:pt x="1" y="0"/>
                    </a:moveTo>
                    <a:cubicBezTo>
                      <a:pt x="90" y="276"/>
                      <a:pt x="179" y="560"/>
                      <a:pt x="267" y="844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7" name="Google Shape;14597;p31"/>
              <p:cNvSpPr/>
              <p:nvPr/>
            </p:nvSpPr>
            <p:spPr>
              <a:xfrm rot="1274250">
                <a:off x="6698442" y="2034642"/>
                <a:ext cx="85622" cy="528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45" fill="none" extrusionOk="0">
                    <a:moveTo>
                      <a:pt x="0" y="45"/>
                    </a:moveTo>
                    <a:cubicBezTo>
                      <a:pt x="240" y="0"/>
                      <a:pt x="489" y="0"/>
                      <a:pt x="728" y="45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8" name="Google Shape;14598;p31"/>
              <p:cNvSpPr/>
              <p:nvPr/>
            </p:nvSpPr>
            <p:spPr>
              <a:xfrm rot="1274250">
                <a:off x="6690310" y="2036326"/>
                <a:ext cx="75169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640" h="356" fill="none" extrusionOk="0">
                    <a:moveTo>
                      <a:pt x="0" y="1"/>
                    </a:moveTo>
                    <a:cubicBezTo>
                      <a:pt x="231" y="81"/>
                      <a:pt x="444" y="205"/>
                      <a:pt x="640" y="356"/>
                    </a:cubicBezTo>
                  </a:path>
                </a:pathLst>
              </a:custGeom>
              <a:noFill/>
              <a:ln w="450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9" name="Google Shape;14599;p31"/>
              <p:cNvSpPr/>
              <p:nvPr/>
            </p:nvSpPr>
            <p:spPr>
              <a:xfrm rot="1274250">
                <a:off x="6752160" y="2086300"/>
                <a:ext cx="7517" cy="7752"/>
              </a:xfrm>
              <a:custGeom>
                <a:avLst/>
                <a:gdLst/>
                <a:ahLst/>
                <a:cxnLst/>
                <a:rect l="l" t="t" r="r" b="b"/>
                <a:pathLst>
                  <a:path w="64" h="66" extrusionOk="0">
                    <a:moveTo>
                      <a:pt x="19" y="0"/>
                    </a:moveTo>
                    <a:cubicBezTo>
                      <a:pt x="1" y="9"/>
                      <a:pt x="1" y="27"/>
                      <a:pt x="10" y="45"/>
                    </a:cubicBezTo>
                    <a:cubicBezTo>
                      <a:pt x="10" y="52"/>
                      <a:pt x="21" y="65"/>
                      <a:pt x="31" y="65"/>
                    </a:cubicBezTo>
                    <a:cubicBezTo>
                      <a:pt x="33" y="65"/>
                      <a:pt x="35" y="64"/>
                      <a:pt x="36" y="63"/>
                    </a:cubicBezTo>
                    <a:cubicBezTo>
                      <a:pt x="54" y="54"/>
                      <a:pt x="63" y="36"/>
                      <a:pt x="54" y="27"/>
                    </a:cubicBezTo>
                    <a:cubicBezTo>
                      <a:pt x="45" y="9"/>
                      <a:pt x="36" y="0"/>
                      <a:pt x="1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0" name="Google Shape;14600;p31"/>
              <p:cNvSpPr/>
              <p:nvPr/>
            </p:nvSpPr>
            <p:spPr>
              <a:xfrm rot="1274250">
                <a:off x="6777267" y="2050779"/>
                <a:ext cx="7399" cy="7282"/>
              </a:xfrm>
              <a:custGeom>
                <a:avLst/>
                <a:gdLst/>
                <a:ahLst/>
                <a:cxnLst/>
                <a:rect l="l" t="t" r="r" b="b"/>
                <a:pathLst>
                  <a:path w="63" h="62" extrusionOk="0">
                    <a:moveTo>
                      <a:pt x="25" y="1"/>
                    </a:moveTo>
                    <a:cubicBezTo>
                      <a:pt x="20" y="1"/>
                      <a:pt x="15" y="2"/>
                      <a:pt x="10" y="4"/>
                    </a:cubicBezTo>
                    <a:cubicBezTo>
                      <a:pt x="1" y="13"/>
                      <a:pt x="1" y="31"/>
                      <a:pt x="10" y="49"/>
                    </a:cubicBezTo>
                    <a:cubicBezTo>
                      <a:pt x="16" y="55"/>
                      <a:pt x="27" y="61"/>
                      <a:pt x="36" y="61"/>
                    </a:cubicBezTo>
                    <a:cubicBezTo>
                      <a:pt x="39" y="61"/>
                      <a:pt x="43" y="60"/>
                      <a:pt x="45" y="57"/>
                    </a:cubicBezTo>
                    <a:cubicBezTo>
                      <a:pt x="54" y="49"/>
                      <a:pt x="63" y="31"/>
                      <a:pt x="54" y="13"/>
                    </a:cubicBezTo>
                    <a:cubicBezTo>
                      <a:pt x="48" y="7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1" name="Google Shape;14601;p31"/>
              <p:cNvSpPr/>
              <p:nvPr/>
            </p:nvSpPr>
            <p:spPr>
              <a:xfrm rot="1274250">
                <a:off x="6720002" y="2111352"/>
                <a:ext cx="7399" cy="8339"/>
              </a:xfrm>
              <a:custGeom>
                <a:avLst/>
                <a:gdLst/>
                <a:ahLst/>
                <a:cxnLst/>
                <a:rect l="l" t="t" r="r" b="b"/>
                <a:pathLst>
                  <a:path w="63" h="71" extrusionOk="0">
                    <a:moveTo>
                      <a:pt x="23" y="1"/>
                    </a:moveTo>
                    <a:cubicBezTo>
                      <a:pt x="19" y="1"/>
                      <a:pt x="14" y="2"/>
                      <a:pt x="9" y="4"/>
                    </a:cubicBezTo>
                    <a:cubicBezTo>
                      <a:pt x="0" y="13"/>
                      <a:pt x="0" y="31"/>
                      <a:pt x="9" y="49"/>
                    </a:cubicBezTo>
                    <a:cubicBezTo>
                      <a:pt x="16" y="62"/>
                      <a:pt x="27" y="70"/>
                      <a:pt x="36" y="70"/>
                    </a:cubicBezTo>
                    <a:cubicBezTo>
                      <a:pt x="39" y="70"/>
                      <a:pt x="42" y="69"/>
                      <a:pt x="45" y="67"/>
                    </a:cubicBezTo>
                    <a:cubicBezTo>
                      <a:pt x="54" y="58"/>
                      <a:pt x="62" y="40"/>
                      <a:pt x="54" y="22"/>
                    </a:cubicBezTo>
                    <a:cubicBezTo>
                      <a:pt x="47" y="9"/>
                      <a:pt x="36" y="1"/>
                      <a:pt x="2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2" name="Google Shape;14602;p31"/>
              <p:cNvSpPr/>
              <p:nvPr/>
            </p:nvSpPr>
            <p:spPr>
              <a:xfrm rot="1274250">
                <a:off x="6692478" y="2118693"/>
                <a:ext cx="7517" cy="8222"/>
              </a:xfrm>
              <a:custGeom>
                <a:avLst/>
                <a:gdLst/>
                <a:ahLst/>
                <a:cxnLst/>
                <a:rect l="l" t="t" r="r" b="b"/>
                <a:pathLst>
                  <a:path w="64" h="70" extrusionOk="0">
                    <a:moveTo>
                      <a:pt x="27" y="0"/>
                    </a:moveTo>
                    <a:cubicBezTo>
                      <a:pt x="24" y="0"/>
                      <a:pt x="21" y="1"/>
                      <a:pt x="19" y="4"/>
                    </a:cubicBezTo>
                    <a:cubicBezTo>
                      <a:pt x="10" y="12"/>
                      <a:pt x="1" y="30"/>
                      <a:pt x="10" y="48"/>
                    </a:cubicBezTo>
                    <a:cubicBezTo>
                      <a:pt x="16" y="61"/>
                      <a:pt x="28" y="69"/>
                      <a:pt x="37" y="69"/>
                    </a:cubicBezTo>
                    <a:cubicBezTo>
                      <a:pt x="40" y="69"/>
                      <a:pt x="43" y="68"/>
                      <a:pt x="45" y="66"/>
                    </a:cubicBezTo>
                    <a:cubicBezTo>
                      <a:pt x="63" y="57"/>
                      <a:pt x="63" y="30"/>
                      <a:pt x="54" y="21"/>
                    </a:cubicBezTo>
                    <a:cubicBezTo>
                      <a:pt x="48" y="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3" name="Google Shape;14603;p31"/>
              <p:cNvSpPr/>
              <p:nvPr/>
            </p:nvSpPr>
            <p:spPr>
              <a:xfrm rot="1274250">
                <a:off x="6610146" y="1981722"/>
                <a:ext cx="89850" cy="87736"/>
              </a:xfrm>
              <a:custGeom>
                <a:avLst/>
                <a:gdLst/>
                <a:ahLst/>
                <a:cxnLst/>
                <a:rect l="l" t="t" r="r" b="b"/>
                <a:pathLst>
                  <a:path w="765" h="74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15" y="147"/>
                      <a:pt x="463" y="218"/>
                      <a:pt x="720" y="222"/>
                    </a:cubicBezTo>
                    <a:lnTo>
                      <a:pt x="720" y="222"/>
                    </a:lnTo>
                    <a:cubicBezTo>
                      <a:pt x="637" y="450"/>
                      <a:pt x="473" y="636"/>
                      <a:pt x="267" y="747"/>
                    </a:cubicBezTo>
                    <a:cubicBezTo>
                      <a:pt x="383" y="702"/>
                      <a:pt x="489" y="622"/>
                      <a:pt x="569" y="534"/>
                    </a:cubicBezTo>
                    <a:cubicBezTo>
                      <a:pt x="649" y="436"/>
                      <a:pt x="720" y="329"/>
                      <a:pt x="756" y="214"/>
                    </a:cubicBezTo>
                    <a:lnTo>
                      <a:pt x="765" y="187"/>
                    </a:lnTo>
                    <a:lnTo>
                      <a:pt x="747" y="187"/>
                    </a:lnTo>
                    <a:cubicBezTo>
                      <a:pt x="481" y="187"/>
                      <a:pt x="232" y="125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4" name="Google Shape;14604;p31"/>
              <p:cNvSpPr/>
              <p:nvPr/>
            </p:nvSpPr>
            <p:spPr>
              <a:xfrm rot="1274250">
                <a:off x="6712141" y="1917102"/>
                <a:ext cx="20906" cy="111696"/>
              </a:xfrm>
              <a:custGeom>
                <a:avLst/>
                <a:gdLst/>
                <a:ahLst/>
                <a:cxnLst/>
                <a:rect l="l" t="t" r="r" b="b"/>
                <a:pathLst>
                  <a:path w="178" h="951" extrusionOk="0">
                    <a:moveTo>
                      <a:pt x="27" y="0"/>
                    </a:moveTo>
                    <a:lnTo>
                      <a:pt x="27" y="0"/>
                    </a:lnTo>
                    <a:cubicBezTo>
                      <a:pt x="0" y="80"/>
                      <a:pt x="0" y="160"/>
                      <a:pt x="36" y="240"/>
                    </a:cubicBezTo>
                    <a:cubicBezTo>
                      <a:pt x="53" y="320"/>
                      <a:pt x="89" y="400"/>
                      <a:pt x="107" y="471"/>
                    </a:cubicBezTo>
                    <a:cubicBezTo>
                      <a:pt x="142" y="631"/>
                      <a:pt x="142" y="800"/>
                      <a:pt x="98" y="951"/>
                    </a:cubicBezTo>
                    <a:cubicBezTo>
                      <a:pt x="169" y="800"/>
                      <a:pt x="178" y="631"/>
                      <a:pt x="142" y="471"/>
                    </a:cubicBezTo>
                    <a:cubicBezTo>
                      <a:pt x="116" y="391"/>
                      <a:pt x="89" y="311"/>
                      <a:pt x="53" y="231"/>
                    </a:cubicBezTo>
                    <a:cubicBezTo>
                      <a:pt x="27" y="160"/>
                      <a:pt x="18" y="8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5" name="Google Shape;14605;p31"/>
              <p:cNvSpPr/>
              <p:nvPr/>
            </p:nvSpPr>
            <p:spPr>
              <a:xfrm rot="1274250">
                <a:off x="6677090" y="2029553"/>
                <a:ext cx="52266" cy="119096"/>
              </a:xfrm>
              <a:custGeom>
                <a:avLst/>
                <a:gdLst/>
                <a:ahLst/>
                <a:cxnLst/>
                <a:rect l="l" t="t" r="r" b="b"/>
                <a:pathLst>
                  <a:path w="445" h="1014" extrusionOk="0">
                    <a:moveTo>
                      <a:pt x="27" y="1"/>
                    </a:moveTo>
                    <a:cubicBezTo>
                      <a:pt x="0" y="98"/>
                      <a:pt x="9" y="196"/>
                      <a:pt x="45" y="285"/>
                    </a:cubicBezTo>
                    <a:cubicBezTo>
                      <a:pt x="80" y="374"/>
                      <a:pt x="133" y="454"/>
                      <a:pt x="196" y="525"/>
                    </a:cubicBezTo>
                    <a:cubicBezTo>
                      <a:pt x="258" y="596"/>
                      <a:pt x="311" y="667"/>
                      <a:pt x="364" y="747"/>
                    </a:cubicBezTo>
                    <a:cubicBezTo>
                      <a:pt x="409" y="827"/>
                      <a:pt x="435" y="924"/>
                      <a:pt x="435" y="1013"/>
                    </a:cubicBezTo>
                    <a:cubicBezTo>
                      <a:pt x="444" y="916"/>
                      <a:pt x="426" y="818"/>
                      <a:pt x="382" y="738"/>
                    </a:cubicBezTo>
                    <a:cubicBezTo>
                      <a:pt x="338" y="649"/>
                      <a:pt x="284" y="578"/>
                      <a:pt x="222" y="507"/>
                    </a:cubicBezTo>
                    <a:cubicBezTo>
                      <a:pt x="160" y="436"/>
                      <a:pt x="107" y="356"/>
                      <a:pt x="71" y="276"/>
                    </a:cubicBezTo>
                    <a:cubicBezTo>
                      <a:pt x="27" y="187"/>
                      <a:pt x="18" y="98"/>
                      <a:pt x="2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6" name="Google Shape;14606;p31"/>
              <p:cNvSpPr/>
              <p:nvPr/>
            </p:nvSpPr>
            <p:spPr>
              <a:xfrm rot="1274250">
                <a:off x="6706839" y="2012491"/>
                <a:ext cx="72115" cy="265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226" extrusionOk="0">
                    <a:moveTo>
                      <a:pt x="613" y="1"/>
                    </a:moveTo>
                    <a:lnTo>
                      <a:pt x="613" y="1"/>
                    </a:lnTo>
                    <a:cubicBezTo>
                      <a:pt x="525" y="63"/>
                      <a:pt x="427" y="107"/>
                      <a:pt x="320" y="152"/>
                    </a:cubicBezTo>
                    <a:cubicBezTo>
                      <a:pt x="214" y="187"/>
                      <a:pt x="107" y="214"/>
                      <a:pt x="1" y="223"/>
                    </a:cubicBezTo>
                    <a:cubicBezTo>
                      <a:pt x="25" y="225"/>
                      <a:pt x="49" y="226"/>
                      <a:pt x="74" y="226"/>
                    </a:cubicBezTo>
                    <a:cubicBezTo>
                      <a:pt x="159" y="226"/>
                      <a:pt x="247" y="213"/>
                      <a:pt x="329" y="178"/>
                    </a:cubicBezTo>
                    <a:cubicBezTo>
                      <a:pt x="436" y="143"/>
                      <a:pt x="534" y="81"/>
                      <a:pt x="613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7" name="Google Shape;14607;p31"/>
              <p:cNvSpPr/>
              <p:nvPr/>
            </p:nvSpPr>
            <p:spPr>
              <a:xfrm rot="1274250">
                <a:off x="6517306" y="1754232"/>
                <a:ext cx="49095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84" extrusionOk="0">
                    <a:moveTo>
                      <a:pt x="84" y="0"/>
                    </a:moveTo>
                    <a:cubicBezTo>
                      <a:pt x="80" y="0"/>
                      <a:pt x="76" y="3"/>
                      <a:pt x="71" y="7"/>
                    </a:cubicBezTo>
                    <a:cubicBezTo>
                      <a:pt x="53" y="16"/>
                      <a:pt x="45" y="25"/>
                      <a:pt x="45" y="43"/>
                    </a:cubicBezTo>
                    <a:cubicBezTo>
                      <a:pt x="27" y="105"/>
                      <a:pt x="9" y="167"/>
                      <a:pt x="9" y="238"/>
                    </a:cubicBezTo>
                    <a:cubicBezTo>
                      <a:pt x="0" y="300"/>
                      <a:pt x="9" y="371"/>
                      <a:pt x="36" y="433"/>
                    </a:cubicBezTo>
                    <a:cubicBezTo>
                      <a:pt x="80" y="504"/>
                      <a:pt x="133" y="558"/>
                      <a:pt x="213" y="593"/>
                    </a:cubicBezTo>
                    <a:cubicBezTo>
                      <a:pt x="235" y="608"/>
                      <a:pt x="313" y="684"/>
                      <a:pt x="348" y="684"/>
                    </a:cubicBezTo>
                    <a:cubicBezTo>
                      <a:pt x="356" y="684"/>
                      <a:pt x="361" y="681"/>
                      <a:pt x="364" y="673"/>
                    </a:cubicBezTo>
                    <a:cubicBezTo>
                      <a:pt x="418" y="549"/>
                      <a:pt x="418" y="407"/>
                      <a:pt x="364" y="282"/>
                    </a:cubicBezTo>
                    <a:cubicBezTo>
                      <a:pt x="320" y="149"/>
                      <a:pt x="222" y="51"/>
                      <a:pt x="98" y="7"/>
                    </a:cubicBezTo>
                    <a:cubicBezTo>
                      <a:pt x="93" y="3"/>
                      <a:pt x="89" y="0"/>
                      <a:pt x="8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8" name="Google Shape;14608;p31"/>
              <p:cNvSpPr/>
              <p:nvPr/>
            </p:nvSpPr>
            <p:spPr>
              <a:xfrm rot="1274250">
                <a:off x="6546267" y="1787190"/>
                <a:ext cx="54380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0" extrusionOk="0">
                    <a:moveTo>
                      <a:pt x="307" y="0"/>
                    </a:moveTo>
                    <a:cubicBezTo>
                      <a:pt x="239" y="0"/>
                      <a:pt x="172" y="25"/>
                      <a:pt x="116" y="76"/>
                    </a:cubicBezTo>
                    <a:cubicBezTo>
                      <a:pt x="80" y="120"/>
                      <a:pt x="45" y="182"/>
                      <a:pt x="36" y="245"/>
                    </a:cubicBezTo>
                    <a:cubicBezTo>
                      <a:pt x="18" y="289"/>
                      <a:pt x="0" y="396"/>
                      <a:pt x="36" y="440"/>
                    </a:cubicBezTo>
                    <a:cubicBezTo>
                      <a:pt x="59" y="469"/>
                      <a:pt x="90" y="480"/>
                      <a:pt x="124" y="480"/>
                    </a:cubicBezTo>
                    <a:cubicBezTo>
                      <a:pt x="205" y="480"/>
                      <a:pt x="300" y="415"/>
                      <a:pt x="338" y="378"/>
                    </a:cubicBezTo>
                    <a:cubicBezTo>
                      <a:pt x="418" y="289"/>
                      <a:pt x="462" y="165"/>
                      <a:pt x="453" y="40"/>
                    </a:cubicBezTo>
                    <a:cubicBezTo>
                      <a:pt x="408" y="14"/>
                      <a:pt x="357" y="0"/>
                      <a:pt x="3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9" name="Google Shape;14609;p31"/>
              <p:cNvSpPr/>
              <p:nvPr/>
            </p:nvSpPr>
            <p:spPr>
              <a:xfrm rot="1274250">
                <a:off x="6477502" y="1807456"/>
                <a:ext cx="65890" cy="4310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7" extrusionOk="0">
                    <a:moveTo>
                      <a:pt x="325" y="1"/>
                    </a:moveTo>
                    <a:cubicBezTo>
                      <a:pt x="294" y="1"/>
                      <a:pt x="262" y="7"/>
                      <a:pt x="232" y="19"/>
                    </a:cubicBezTo>
                    <a:cubicBezTo>
                      <a:pt x="143" y="45"/>
                      <a:pt x="63" y="108"/>
                      <a:pt x="10" y="188"/>
                    </a:cubicBezTo>
                    <a:cubicBezTo>
                      <a:pt x="10" y="188"/>
                      <a:pt x="1" y="196"/>
                      <a:pt x="1" y="205"/>
                    </a:cubicBezTo>
                    <a:cubicBezTo>
                      <a:pt x="1" y="214"/>
                      <a:pt x="10" y="223"/>
                      <a:pt x="10" y="241"/>
                    </a:cubicBezTo>
                    <a:cubicBezTo>
                      <a:pt x="54" y="303"/>
                      <a:pt x="125" y="347"/>
                      <a:pt x="205" y="365"/>
                    </a:cubicBezTo>
                    <a:cubicBezTo>
                      <a:pt x="214" y="366"/>
                      <a:pt x="224" y="367"/>
                      <a:pt x="233" y="367"/>
                    </a:cubicBezTo>
                    <a:cubicBezTo>
                      <a:pt x="294" y="367"/>
                      <a:pt x="354" y="342"/>
                      <a:pt x="401" y="303"/>
                    </a:cubicBezTo>
                    <a:cubicBezTo>
                      <a:pt x="436" y="267"/>
                      <a:pt x="560" y="143"/>
                      <a:pt x="489" y="63"/>
                    </a:cubicBezTo>
                    <a:cubicBezTo>
                      <a:pt x="443" y="22"/>
                      <a:pt x="385" y="1"/>
                      <a:pt x="3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0" name="Google Shape;14610;p31"/>
              <p:cNvSpPr/>
              <p:nvPr/>
            </p:nvSpPr>
            <p:spPr>
              <a:xfrm rot="1274250">
                <a:off x="6508733" y="1824433"/>
                <a:ext cx="43927" cy="75169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0" extrusionOk="0">
                    <a:moveTo>
                      <a:pt x="169" y="0"/>
                    </a:moveTo>
                    <a:lnTo>
                      <a:pt x="116" y="62"/>
                    </a:lnTo>
                    <a:cubicBezTo>
                      <a:pt x="27" y="142"/>
                      <a:pt x="0" y="275"/>
                      <a:pt x="53" y="382"/>
                    </a:cubicBezTo>
                    <a:cubicBezTo>
                      <a:pt x="89" y="444"/>
                      <a:pt x="116" y="515"/>
                      <a:pt x="125" y="586"/>
                    </a:cubicBezTo>
                    <a:cubicBezTo>
                      <a:pt x="125" y="604"/>
                      <a:pt x="125" y="640"/>
                      <a:pt x="151" y="640"/>
                    </a:cubicBezTo>
                    <a:cubicBezTo>
                      <a:pt x="169" y="640"/>
                      <a:pt x="160" y="640"/>
                      <a:pt x="169" y="631"/>
                    </a:cubicBezTo>
                    <a:cubicBezTo>
                      <a:pt x="204" y="604"/>
                      <a:pt x="231" y="586"/>
                      <a:pt x="267" y="560"/>
                    </a:cubicBezTo>
                    <a:cubicBezTo>
                      <a:pt x="311" y="524"/>
                      <a:pt x="338" y="480"/>
                      <a:pt x="355" y="435"/>
                    </a:cubicBezTo>
                    <a:cubicBezTo>
                      <a:pt x="373" y="355"/>
                      <a:pt x="364" y="275"/>
                      <a:pt x="329" y="204"/>
                    </a:cubicBezTo>
                    <a:cubicBezTo>
                      <a:pt x="320" y="151"/>
                      <a:pt x="293" y="107"/>
                      <a:pt x="276" y="71"/>
                    </a:cubicBezTo>
                    <a:cubicBezTo>
                      <a:pt x="249" y="36"/>
                      <a:pt x="213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1" name="Google Shape;14611;p31"/>
              <p:cNvSpPr/>
              <p:nvPr/>
            </p:nvSpPr>
            <p:spPr>
              <a:xfrm rot="1274250">
                <a:off x="6531462" y="1830096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0" y="1"/>
                    </a:moveTo>
                    <a:cubicBezTo>
                      <a:pt x="149" y="1"/>
                      <a:pt x="78" y="24"/>
                      <a:pt x="45" y="85"/>
                    </a:cubicBezTo>
                    <a:cubicBezTo>
                      <a:pt x="0" y="174"/>
                      <a:pt x="151" y="325"/>
                      <a:pt x="222" y="351"/>
                    </a:cubicBezTo>
                    <a:cubicBezTo>
                      <a:pt x="256" y="368"/>
                      <a:pt x="293" y="374"/>
                      <a:pt x="332" y="374"/>
                    </a:cubicBezTo>
                    <a:cubicBezTo>
                      <a:pt x="354" y="374"/>
                      <a:pt x="377" y="372"/>
                      <a:pt x="400" y="369"/>
                    </a:cubicBezTo>
                    <a:cubicBezTo>
                      <a:pt x="471" y="369"/>
                      <a:pt x="542" y="351"/>
                      <a:pt x="604" y="316"/>
                    </a:cubicBezTo>
                    <a:cubicBezTo>
                      <a:pt x="560" y="183"/>
                      <a:pt x="462" y="76"/>
                      <a:pt x="338" y="23"/>
                    </a:cubicBezTo>
                    <a:cubicBezTo>
                      <a:pt x="304" y="9"/>
                      <a:pt x="262" y="1"/>
                      <a:pt x="2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2" name="Google Shape;14612;p31"/>
              <p:cNvSpPr/>
              <p:nvPr/>
            </p:nvSpPr>
            <p:spPr>
              <a:xfrm rot="1274250">
                <a:off x="6502966" y="1797123"/>
                <a:ext cx="72115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14" h="569" extrusionOk="0">
                    <a:moveTo>
                      <a:pt x="240" y="0"/>
                    </a:moveTo>
                    <a:cubicBezTo>
                      <a:pt x="258" y="45"/>
                      <a:pt x="284" y="89"/>
                      <a:pt x="302" y="134"/>
                    </a:cubicBezTo>
                    <a:lnTo>
                      <a:pt x="204" y="36"/>
                    </a:lnTo>
                    <a:lnTo>
                      <a:pt x="267" y="160"/>
                    </a:lnTo>
                    <a:lnTo>
                      <a:pt x="267" y="160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6" y="169"/>
                      <a:pt x="169" y="160"/>
                      <a:pt x="142" y="160"/>
                    </a:cubicBezTo>
                    <a:cubicBezTo>
                      <a:pt x="178" y="187"/>
                      <a:pt x="116" y="196"/>
                      <a:pt x="98" y="196"/>
                    </a:cubicBezTo>
                    <a:cubicBezTo>
                      <a:pt x="71" y="205"/>
                      <a:pt x="36" y="214"/>
                      <a:pt x="0" y="231"/>
                    </a:cubicBezTo>
                    <a:lnTo>
                      <a:pt x="71" y="231"/>
                    </a:lnTo>
                    <a:lnTo>
                      <a:pt x="9" y="285"/>
                    </a:lnTo>
                    <a:cubicBezTo>
                      <a:pt x="45" y="267"/>
                      <a:pt x="80" y="267"/>
                      <a:pt x="107" y="267"/>
                    </a:cubicBezTo>
                    <a:cubicBezTo>
                      <a:pt x="80" y="285"/>
                      <a:pt x="54" y="302"/>
                      <a:pt x="27" y="329"/>
                    </a:cubicBezTo>
                    <a:lnTo>
                      <a:pt x="142" y="293"/>
                    </a:lnTo>
                    <a:lnTo>
                      <a:pt x="62" y="373"/>
                    </a:lnTo>
                    <a:lnTo>
                      <a:pt x="160" y="356"/>
                    </a:lnTo>
                    <a:lnTo>
                      <a:pt x="160" y="356"/>
                    </a:lnTo>
                    <a:lnTo>
                      <a:pt x="71" y="427"/>
                    </a:lnTo>
                    <a:lnTo>
                      <a:pt x="71" y="427"/>
                    </a:lnTo>
                    <a:lnTo>
                      <a:pt x="187" y="391"/>
                    </a:lnTo>
                    <a:lnTo>
                      <a:pt x="187" y="391"/>
                    </a:lnTo>
                    <a:cubicBezTo>
                      <a:pt x="160" y="409"/>
                      <a:pt x="142" y="436"/>
                      <a:pt x="116" y="453"/>
                    </a:cubicBezTo>
                    <a:lnTo>
                      <a:pt x="231" y="382"/>
                    </a:lnTo>
                    <a:lnTo>
                      <a:pt x="187" y="462"/>
                    </a:lnTo>
                    <a:lnTo>
                      <a:pt x="187" y="462"/>
                    </a:lnTo>
                    <a:lnTo>
                      <a:pt x="258" y="356"/>
                    </a:lnTo>
                    <a:lnTo>
                      <a:pt x="258" y="356"/>
                    </a:lnTo>
                    <a:cubicBezTo>
                      <a:pt x="240" y="409"/>
                      <a:pt x="231" y="462"/>
                      <a:pt x="231" y="524"/>
                    </a:cubicBezTo>
                    <a:cubicBezTo>
                      <a:pt x="249" y="480"/>
                      <a:pt x="276" y="444"/>
                      <a:pt x="302" y="409"/>
                    </a:cubicBezTo>
                    <a:lnTo>
                      <a:pt x="302" y="409"/>
                    </a:lnTo>
                    <a:cubicBezTo>
                      <a:pt x="284" y="453"/>
                      <a:pt x="284" y="498"/>
                      <a:pt x="302" y="542"/>
                    </a:cubicBezTo>
                    <a:cubicBezTo>
                      <a:pt x="311" y="498"/>
                      <a:pt x="329" y="462"/>
                      <a:pt x="338" y="418"/>
                    </a:cubicBezTo>
                    <a:lnTo>
                      <a:pt x="364" y="569"/>
                    </a:lnTo>
                    <a:cubicBezTo>
                      <a:pt x="373" y="524"/>
                      <a:pt x="382" y="480"/>
                      <a:pt x="391" y="436"/>
                    </a:cubicBezTo>
                    <a:cubicBezTo>
                      <a:pt x="409" y="462"/>
                      <a:pt x="427" y="489"/>
                      <a:pt x="427" y="515"/>
                    </a:cubicBezTo>
                    <a:cubicBezTo>
                      <a:pt x="427" y="453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53" y="418"/>
                      <a:pt x="444" y="373"/>
                      <a:pt x="435" y="338"/>
                    </a:cubicBezTo>
                    <a:lnTo>
                      <a:pt x="435" y="338"/>
                    </a:lnTo>
                    <a:cubicBezTo>
                      <a:pt x="480" y="347"/>
                      <a:pt x="515" y="373"/>
                      <a:pt x="551" y="409"/>
                    </a:cubicBezTo>
                    <a:cubicBezTo>
                      <a:pt x="533" y="373"/>
                      <a:pt x="498" y="338"/>
                      <a:pt x="462" y="311"/>
                    </a:cubicBezTo>
                    <a:cubicBezTo>
                      <a:pt x="506" y="311"/>
                      <a:pt x="542" y="329"/>
                      <a:pt x="578" y="347"/>
                    </a:cubicBezTo>
                    <a:lnTo>
                      <a:pt x="471" y="276"/>
                    </a:lnTo>
                    <a:cubicBezTo>
                      <a:pt x="493" y="271"/>
                      <a:pt x="513" y="269"/>
                      <a:pt x="533" y="269"/>
                    </a:cubicBezTo>
                    <a:cubicBezTo>
                      <a:pt x="553" y="269"/>
                      <a:pt x="573" y="271"/>
                      <a:pt x="595" y="276"/>
                    </a:cubicBezTo>
                    <a:cubicBezTo>
                      <a:pt x="569" y="258"/>
                      <a:pt x="533" y="249"/>
                      <a:pt x="498" y="240"/>
                    </a:cubicBezTo>
                    <a:lnTo>
                      <a:pt x="613" y="169"/>
                    </a:lnTo>
                    <a:lnTo>
                      <a:pt x="480" y="214"/>
                    </a:lnTo>
                    <a:cubicBezTo>
                      <a:pt x="506" y="178"/>
                      <a:pt x="533" y="151"/>
                      <a:pt x="569" y="125"/>
                    </a:cubicBezTo>
                    <a:lnTo>
                      <a:pt x="569" y="125"/>
                    </a:lnTo>
                    <a:lnTo>
                      <a:pt x="462" y="196"/>
                    </a:lnTo>
                    <a:lnTo>
                      <a:pt x="533" y="63"/>
                    </a:lnTo>
                    <a:lnTo>
                      <a:pt x="427" y="160"/>
                    </a:lnTo>
                    <a:lnTo>
                      <a:pt x="427" y="160"/>
                    </a:lnTo>
                    <a:cubicBezTo>
                      <a:pt x="453" y="116"/>
                      <a:pt x="471" y="71"/>
                      <a:pt x="498" y="27"/>
                    </a:cubicBezTo>
                    <a:lnTo>
                      <a:pt x="498" y="27"/>
                    </a:lnTo>
                    <a:lnTo>
                      <a:pt x="409" y="134"/>
                    </a:lnTo>
                    <a:cubicBezTo>
                      <a:pt x="427" y="89"/>
                      <a:pt x="444" y="45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82" y="98"/>
                      <a:pt x="382" y="54"/>
                      <a:pt x="382" y="9"/>
                    </a:cubicBezTo>
                    <a:lnTo>
                      <a:pt x="382" y="9"/>
                    </a:lnTo>
                    <a:lnTo>
                      <a:pt x="347" y="142"/>
                    </a:lnTo>
                    <a:cubicBezTo>
                      <a:pt x="320" y="89"/>
                      <a:pt x="284" y="36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3" name="Google Shape;14613;p31"/>
              <p:cNvSpPr/>
              <p:nvPr/>
            </p:nvSpPr>
            <p:spPr>
              <a:xfrm rot="1274250">
                <a:off x="6522172" y="179233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4" name="Google Shape;14614;p31"/>
              <p:cNvSpPr/>
              <p:nvPr/>
            </p:nvSpPr>
            <p:spPr>
              <a:xfrm rot="1274250">
                <a:off x="6532987" y="1784767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4" y="400"/>
                    </a:moveTo>
                    <a:cubicBezTo>
                      <a:pt x="90" y="267"/>
                      <a:pt x="45" y="134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5" name="Google Shape;14615;p31"/>
              <p:cNvSpPr/>
              <p:nvPr/>
            </p:nvSpPr>
            <p:spPr>
              <a:xfrm rot="1274250">
                <a:off x="6501486" y="1823926"/>
                <a:ext cx="40756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8" fill="none" extrusionOk="0">
                    <a:moveTo>
                      <a:pt x="347" y="1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6" name="Google Shape;14616;p31"/>
              <p:cNvSpPr/>
              <p:nvPr/>
            </p:nvSpPr>
            <p:spPr>
              <a:xfrm rot="1274250">
                <a:off x="6510457" y="1806815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1"/>
                    </a:moveTo>
                    <a:cubicBezTo>
                      <a:pt x="196" y="125"/>
                      <a:pt x="90" y="72"/>
                      <a:pt x="1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7" name="Google Shape;14617;p31"/>
              <p:cNvSpPr/>
              <p:nvPr/>
            </p:nvSpPr>
            <p:spPr>
              <a:xfrm rot="1274250">
                <a:off x="6513206" y="1798765"/>
                <a:ext cx="3171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2" extrusionOk="0">
                    <a:moveTo>
                      <a:pt x="9" y="1"/>
                    </a:moveTo>
                    <a:cubicBezTo>
                      <a:pt x="0" y="10"/>
                      <a:pt x="0" y="19"/>
                      <a:pt x="9" y="19"/>
                    </a:cubicBezTo>
                    <a:cubicBezTo>
                      <a:pt x="9" y="25"/>
                      <a:pt x="13" y="31"/>
                      <a:pt x="19" y="31"/>
                    </a:cubicBezTo>
                    <a:cubicBezTo>
                      <a:pt x="22" y="31"/>
                      <a:pt x="24" y="30"/>
                      <a:pt x="27" y="28"/>
                    </a:cubicBezTo>
                    <a:lnTo>
                      <a:pt x="27" y="10"/>
                    </a:lnTo>
                    <a:cubicBezTo>
                      <a:pt x="27" y="1"/>
                      <a:pt x="18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8" name="Google Shape;14618;p31"/>
              <p:cNvSpPr/>
              <p:nvPr/>
            </p:nvSpPr>
            <p:spPr>
              <a:xfrm rot="1274250">
                <a:off x="6501964" y="1815736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" y="1"/>
                    </a:moveTo>
                    <a:cubicBezTo>
                      <a:pt x="1" y="10"/>
                      <a:pt x="1" y="18"/>
                      <a:pt x="1" y="27"/>
                    </a:cubicBezTo>
                    <a:cubicBezTo>
                      <a:pt x="9" y="36"/>
                      <a:pt x="18" y="36"/>
                      <a:pt x="18" y="36"/>
                    </a:cubicBezTo>
                    <a:cubicBezTo>
                      <a:pt x="27" y="27"/>
                      <a:pt x="27" y="18"/>
                      <a:pt x="18" y="10"/>
                    </a:cubicBezTo>
                    <a:cubicBezTo>
                      <a:pt x="18" y="1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9" name="Google Shape;14619;p31"/>
              <p:cNvSpPr/>
              <p:nvPr/>
            </p:nvSpPr>
            <p:spPr>
              <a:xfrm rot="1274250">
                <a:off x="6528963" y="17870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27"/>
                    </a:cubicBezTo>
                    <a:lnTo>
                      <a:pt x="19" y="27"/>
                    </a:lnTo>
                    <a:cubicBezTo>
                      <a:pt x="28" y="27"/>
                      <a:pt x="28" y="19"/>
                      <a:pt x="19" y="10"/>
                    </a:cubicBezTo>
                    <a:cubicBezTo>
                      <a:pt x="19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0" name="Google Shape;14620;p31"/>
              <p:cNvSpPr/>
              <p:nvPr/>
            </p:nvSpPr>
            <p:spPr>
              <a:xfrm rot="1274250">
                <a:off x="6541536" y="1782978"/>
                <a:ext cx="3289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28" h="37" extrusionOk="0">
                    <a:moveTo>
                      <a:pt x="10" y="1"/>
                    </a:moveTo>
                    <a:cubicBezTo>
                      <a:pt x="1" y="10"/>
                      <a:pt x="1" y="19"/>
                      <a:pt x="10" y="27"/>
                    </a:cubicBezTo>
                    <a:cubicBezTo>
                      <a:pt x="10" y="36"/>
                      <a:pt x="18" y="36"/>
                      <a:pt x="27" y="36"/>
                    </a:cubicBezTo>
                    <a:cubicBezTo>
                      <a:pt x="27" y="27"/>
                      <a:pt x="27" y="19"/>
                      <a:pt x="27" y="10"/>
                    </a:cubicBezTo>
                    <a:cubicBezTo>
                      <a:pt x="10" y="1"/>
                      <a:pt x="10" y="1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1" name="Google Shape;14621;p31"/>
              <p:cNvSpPr/>
              <p:nvPr/>
            </p:nvSpPr>
            <p:spPr>
              <a:xfrm rot="1274250">
                <a:off x="6542126" y="1809941"/>
                <a:ext cx="4193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8" extrusionOk="0">
                    <a:moveTo>
                      <a:pt x="232" y="1"/>
                    </a:moveTo>
                    <a:lnTo>
                      <a:pt x="232" y="1"/>
                    </a:lnTo>
                    <a:cubicBezTo>
                      <a:pt x="125" y="45"/>
                      <a:pt x="36" y="134"/>
                      <a:pt x="1" y="250"/>
                    </a:cubicBezTo>
                    <a:lnTo>
                      <a:pt x="1" y="267"/>
                    </a:lnTo>
                    <a:cubicBezTo>
                      <a:pt x="16" y="266"/>
                      <a:pt x="32" y="266"/>
                      <a:pt x="48" y="266"/>
                    </a:cubicBezTo>
                    <a:cubicBezTo>
                      <a:pt x="156" y="266"/>
                      <a:pt x="263" y="293"/>
                      <a:pt x="356" y="347"/>
                    </a:cubicBezTo>
                    <a:cubicBezTo>
                      <a:pt x="260" y="283"/>
                      <a:pt x="150" y="248"/>
                      <a:pt x="39" y="248"/>
                    </a:cubicBezTo>
                    <a:cubicBezTo>
                      <a:pt x="30" y="248"/>
                      <a:pt x="21" y="248"/>
                      <a:pt x="13" y="249"/>
                    </a:cubicBezTo>
                    <a:lnTo>
                      <a:pt x="13" y="249"/>
                    </a:lnTo>
                    <a:cubicBezTo>
                      <a:pt x="50" y="138"/>
                      <a:pt x="128" y="53"/>
                      <a:pt x="232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2" name="Google Shape;14622;p31"/>
              <p:cNvSpPr/>
              <p:nvPr/>
            </p:nvSpPr>
            <p:spPr>
              <a:xfrm rot="1274250">
                <a:off x="6526702" y="1829645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9" y="72"/>
                      <a:pt x="0" y="152"/>
                      <a:pt x="18" y="223"/>
                    </a:cubicBezTo>
                    <a:cubicBezTo>
                      <a:pt x="36" y="267"/>
                      <a:pt x="45" y="294"/>
                      <a:pt x="63" y="338"/>
                    </a:cubicBezTo>
                    <a:cubicBezTo>
                      <a:pt x="71" y="374"/>
                      <a:pt x="80" y="409"/>
                      <a:pt x="80" y="445"/>
                    </a:cubicBezTo>
                    <a:cubicBezTo>
                      <a:pt x="89" y="409"/>
                      <a:pt x="89" y="374"/>
                      <a:pt x="71" y="338"/>
                    </a:cubicBezTo>
                    <a:cubicBezTo>
                      <a:pt x="63" y="294"/>
                      <a:pt x="45" y="258"/>
                      <a:pt x="36" y="223"/>
                    </a:cubicBezTo>
                    <a:cubicBezTo>
                      <a:pt x="18" y="152"/>
                      <a:pt x="18" y="72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3" name="Google Shape;14623;p31"/>
              <p:cNvSpPr/>
              <p:nvPr/>
            </p:nvSpPr>
            <p:spPr>
              <a:xfrm rot="1274250">
                <a:off x="6527327" y="1772592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lnTo>
                      <a:pt x="10" y="1"/>
                    </a:lnTo>
                    <a:cubicBezTo>
                      <a:pt x="1" y="45"/>
                      <a:pt x="10" y="90"/>
                      <a:pt x="36" y="134"/>
                    </a:cubicBezTo>
                    <a:cubicBezTo>
                      <a:pt x="54" y="170"/>
                      <a:pt x="81" y="205"/>
                      <a:pt x="107" y="241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1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03"/>
                      <a:pt x="152" y="267"/>
                      <a:pt x="125" y="241"/>
                    </a:cubicBezTo>
                    <a:cubicBezTo>
                      <a:pt x="89" y="205"/>
                      <a:pt x="63" y="161"/>
                      <a:pt x="45" y="125"/>
                    </a:cubicBezTo>
                    <a:cubicBezTo>
                      <a:pt x="18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4" name="Google Shape;14624;p31"/>
              <p:cNvSpPr/>
              <p:nvPr/>
            </p:nvSpPr>
            <p:spPr>
              <a:xfrm rot="1274250">
                <a:off x="6504451" y="1825223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3" y="36"/>
                      <a:pt x="1" y="108"/>
                    </a:cubicBezTo>
                    <a:cubicBezTo>
                      <a:pt x="45" y="73"/>
                      <a:pt x="90" y="55"/>
                      <a:pt x="143" y="37"/>
                    </a:cubicBezTo>
                    <a:cubicBezTo>
                      <a:pt x="187" y="19"/>
                      <a:pt x="241" y="1"/>
                      <a:pt x="294" y="1"/>
                    </a:cubicBezTo>
                    <a:cubicBezTo>
                      <a:pt x="283" y="1"/>
                      <a:pt x="273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5" name="Google Shape;14625;p31"/>
              <p:cNvSpPr/>
              <p:nvPr/>
            </p:nvSpPr>
            <p:spPr>
              <a:xfrm rot="1274250">
                <a:off x="6818643" y="1713401"/>
                <a:ext cx="50269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28" h="678" extrusionOk="0">
                    <a:moveTo>
                      <a:pt x="81" y="1"/>
                    </a:moveTo>
                    <a:cubicBezTo>
                      <a:pt x="63" y="10"/>
                      <a:pt x="54" y="27"/>
                      <a:pt x="54" y="45"/>
                    </a:cubicBezTo>
                    <a:cubicBezTo>
                      <a:pt x="28" y="107"/>
                      <a:pt x="19" y="170"/>
                      <a:pt x="10" y="232"/>
                    </a:cubicBezTo>
                    <a:cubicBezTo>
                      <a:pt x="1" y="303"/>
                      <a:pt x="19" y="374"/>
                      <a:pt x="45" y="436"/>
                    </a:cubicBezTo>
                    <a:cubicBezTo>
                      <a:pt x="81" y="507"/>
                      <a:pt x="143" y="560"/>
                      <a:pt x="214" y="587"/>
                    </a:cubicBezTo>
                    <a:cubicBezTo>
                      <a:pt x="236" y="602"/>
                      <a:pt x="313" y="678"/>
                      <a:pt x="354" y="678"/>
                    </a:cubicBezTo>
                    <a:cubicBezTo>
                      <a:pt x="363" y="678"/>
                      <a:pt x="369" y="674"/>
                      <a:pt x="374" y="667"/>
                    </a:cubicBezTo>
                    <a:cubicBezTo>
                      <a:pt x="427" y="543"/>
                      <a:pt x="427" y="400"/>
                      <a:pt x="374" y="276"/>
                    </a:cubicBezTo>
                    <a:cubicBezTo>
                      <a:pt x="330" y="152"/>
                      <a:pt x="223" y="45"/>
                      <a:pt x="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6" name="Google Shape;14626;p31"/>
              <p:cNvSpPr/>
              <p:nvPr/>
            </p:nvSpPr>
            <p:spPr>
              <a:xfrm rot="1274250">
                <a:off x="6847863" y="1745600"/>
                <a:ext cx="54263" cy="56259"/>
              </a:xfrm>
              <a:custGeom>
                <a:avLst/>
                <a:gdLst/>
                <a:ahLst/>
                <a:cxnLst/>
                <a:rect l="l" t="t" r="r" b="b"/>
                <a:pathLst>
                  <a:path w="462" h="479" extrusionOk="0">
                    <a:moveTo>
                      <a:pt x="301" y="1"/>
                    </a:moveTo>
                    <a:cubicBezTo>
                      <a:pt x="235" y="1"/>
                      <a:pt x="170" y="25"/>
                      <a:pt x="115" y="75"/>
                    </a:cubicBezTo>
                    <a:cubicBezTo>
                      <a:pt x="80" y="119"/>
                      <a:pt x="53" y="181"/>
                      <a:pt x="44" y="243"/>
                    </a:cubicBezTo>
                    <a:cubicBezTo>
                      <a:pt x="27" y="288"/>
                      <a:pt x="0" y="394"/>
                      <a:pt x="44" y="439"/>
                    </a:cubicBezTo>
                    <a:cubicBezTo>
                      <a:pt x="65" y="467"/>
                      <a:pt x="95" y="478"/>
                      <a:pt x="127" y="478"/>
                    </a:cubicBezTo>
                    <a:cubicBezTo>
                      <a:pt x="205" y="478"/>
                      <a:pt x="300" y="414"/>
                      <a:pt x="338" y="377"/>
                    </a:cubicBezTo>
                    <a:cubicBezTo>
                      <a:pt x="417" y="288"/>
                      <a:pt x="462" y="163"/>
                      <a:pt x="453" y="48"/>
                    </a:cubicBezTo>
                    <a:cubicBezTo>
                      <a:pt x="406" y="16"/>
                      <a:pt x="353" y="1"/>
                      <a:pt x="3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7" name="Google Shape;14627;p31"/>
              <p:cNvSpPr/>
              <p:nvPr/>
            </p:nvSpPr>
            <p:spPr>
              <a:xfrm rot="1274250">
                <a:off x="6779051" y="1765997"/>
                <a:ext cx="65890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6" extrusionOk="0">
                    <a:moveTo>
                      <a:pt x="315" y="1"/>
                    </a:moveTo>
                    <a:cubicBezTo>
                      <a:pt x="287" y="1"/>
                      <a:pt x="259" y="6"/>
                      <a:pt x="232" y="17"/>
                    </a:cubicBezTo>
                    <a:cubicBezTo>
                      <a:pt x="143" y="52"/>
                      <a:pt x="63" y="105"/>
                      <a:pt x="10" y="185"/>
                    </a:cubicBezTo>
                    <a:cubicBezTo>
                      <a:pt x="1" y="194"/>
                      <a:pt x="1" y="194"/>
                      <a:pt x="1" y="203"/>
                    </a:cubicBezTo>
                    <a:cubicBezTo>
                      <a:pt x="1" y="212"/>
                      <a:pt x="1" y="230"/>
                      <a:pt x="10" y="239"/>
                    </a:cubicBezTo>
                    <a:cubicBezTo>
                      <a:pt x="54" y="301"/>
                      <a:pt x="125" y="354"/>
                      <a:pt x="205" y="363"/>
                    </a:cubicBezTo>
                    <a:cubicBezTo>
                      <a:pt x="217" y="364"/>
                      <a:pt x="228" y="365"/>
                      <a:pt x="239" y="365"/>
                    </a:cubicBezTo>
                    <a:cubicBezTo>
                      <a:pt x="296" y="365"/>
                      <a:pt x="347" y="345"/>
                      <a:pt x="392" y="301"/>
                    </a:cubicBezTo>
                    <a:cubicBezTo>
                      <a:pt x="436" y="274"/>
                      <a:pt x="560" y="141"/>
                      <a:pt x="489" y="70"/>
                    </a:cubicBezTo>
                    <a:cubicBezTo>
                      <a:pt x="440" y="27"/>
                      <a:pt x="378" y="1"/>
                      <a:pt x="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8" name="Google Shape;14628;p31"/>
              <p:cNvSpPr/>
              <p:nvPr/>
            </p:nvSpPr>
            <p:spPr>
              <a:xfrm rot="1274250">
                <a:off x="6810176" y="1782601"/>
                <a:ext cx="43927" cy="76343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50" extrusionOk="0">
                    <a:moveTo>
                      <a:pt x="169" y="1"/>
                    </a:moveTo>
                    <a:lnTo>
                      <a:pt x="115" y="63"/>
                    </a:lnTo>
                    <a:cubicBezTo>
                      <a:pt x="27" y="152"/>
                      <a:pt x="0" y="276"/>
                      <a:pt x="53" y="392"/>
                    </a:cubicBezTo>
                    <a:cubicBezTo>
                      <a:pt x="89" y="454"/>
                      <a:pt x="115" y="516"/>
                      <a:pt x="124" y="587"/>
                    </a:cubicBezTo>
                    <a:cubicBezTo>
                      <a:pt x="124" y="614"/>
                      <a:pt x="124" y="640"/>
                      <a:pt x="151" y="649"/>
                    </a:cubicBezTo>
                    <a:cubicBezTo>
                      <a:pt x="169" y="649"/>
                      <a:pt x="160" y="649"/>
                      <a:pt x="160" y="640"/>
                    </a:cubicBezTo>
                    <a:cubicBezTo>
                      <a:pt x="195" y="605"/>
                      <a:pt x="231" y="587"/>
                      <a:pt x="266" y="561"/>
                    </a:cubicBezTo>
                    <a:cubicBezTo>
                      <a:pt x="311" y="525"/>
                      <a:pt x="338" y="481"/>
                      <a:pt x="355" y="436"/>
                    </a:cubicBezTo>
                    <a:cubicBezTo>
                      <a:pt x="373" y="356"/>
                      <a:pt x="364" y="276"/>
                      <a:pt x="329" y="205"/>
                    </a:cubicBezTo>
                    <a:cubicBezTo>
                      <a:pt x="320" y="161"/>
                      <a:pt x="293" y="116"/>
                      <a:pt x="275" y="72"/>
                    </a:cubicBezTo>
                    <a:cubicBezTo>
                      <a:pt x="249" y="36"/>
                      <a:pt x="213" y="10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9" name="Google Shape;14629;p31"/>
              <p:cNvSpPr/>
              <p:nvPr/>
            </p:nvSpPr>
            <p:spPr>
              <a:xfrm rot="1274250">
                <a:off x="6832799" y="1789066"/>
                <a:ext cx="71058" cy="44162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6" extrusionOk="0">
                    <a:moveTo>
                      <a:pt x="227" y="1"/>
                    </a:moveTo>
                    <a:cubicBezTo>
                      <a:pt x="154" y="1"/>
                      <a:pt x="79" y="21"/>
                      <a:pt x="45" y="79"/>
                    </a:cubicBezTo>
                    <a:cubicBezTo>
                      <a:pt x="0" y="176"/>
                      <a:pt x="151" y="327"/>
                      <a:pt x="222" y="354"/>
                    </a:cubicBezTo>
                    <a:cubicBezTo>
                      <a:pt x="261" y="367"/>
                      <a:pt x="305" y="375"/>
                      <a:pt x="350" y="375"/>
                    </a:cubicBezTo>
                    <a:cubicBezTo>
                      <a:pt x="366" y="375"/>
                      <a:pt x="383" y="374"/>
                      <a:pt x="400" y="372"/>
                    </a:cubicBezTo>
                    <a:cubicBezTo>
                      <a:pt x="471" y="372"/>
                      <a:pt x="542" y="354"/>
                      <a:pt x="604" y="318"/>
                    </a:cubicBezTo>
                    <a:cubicBezTo>
                      <a:pt x="560" y="185"/>
                      <a:pt x="462" y="70"/>
                      <a:pt x="338" y="16"/>
                    </a:cubicBezTo>
                    <a:cubicBezTo>
                      <a:pt x="306" y="7"/>
                      <a:pt x="267" y="1"/>
                      <a:pt x="2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0" name="Google Shape;14630;p31"/>
              <p:cNvSpPr/>
              <p:nvPr/>
            </p:nvSpPr>
            <p:spPr>
              <a:xfrm rot="1274250">
                <a:off x="6804393" y="1756440"/>
                <a:ext cx="71998" cy="65773"/>
              </a:xfrm>
              <a:custGeom>
                <a:avLst/>
                <a:gdLst/>
                <a:ahLst/>
                <a:cxnLst/>
                <a:rect l="l" t="t" r="r" b="b"/>
                <a:pathLst>
                  <a:path w="613" h="560" extrusionOk="0">
                    <a:moveTo>
                      <a:pt x="231" y="0"/>
                    </a:moveTo>
                    <a:lnTo>
                      <a:pt x="302" y="133"/>
                    </a:lnTo>
                    <a:lnTo>
                      <a:pt x="204" y="36"/>
                    </a:lnTo>
                    <a:lnTo>
                      <a:pt x="266" y="160"/>
                    </a:lnTo>
                    <a:lnTo>
                      <a:pt x="178" y="107"/>
                    </a:lnTo>
                    <a:lnTo>
                      <a:pt x="178" y="107"/>
                    </a:lnTo>
                    <a:lnTo>
                      <a:pt x="222" y="178"/>
                    </a:lnTo>
                    <a:cubicBezTo>
                      <a:pt x="195" y="169"/>
                      <a:pt x="169" y="160"/>
                      <a:pt x="142" y="160"/>
                    </a:cubicBezTo>
                    <a:cubicBezTo>
                      <a:pt x="169" y="187"/>
                      <a:pt x="107" y="195"/>
                      <a:pt x="98" y="195"/>
                    </a:cubicBezTo>
                    <a:cubicBezTo>
                      <a:pt x="62" y="204"/>
                      <a:pt x="36" y="213"/>
                      <a:pt x="0" y="222"/>
                    </a:cubicBezTo>
                    <a:lnTo>
                      <a:pt x="71" y="222"/>
                    </a:lnTo>
                    <a:lnTo>
                      <a:pt x="9" y="275"/>
                    </a:lnTo>
                    <a:cubicBezTo>
                      <a:pt x="44" y="266"/>
                      <a:pt x="71" y="258"/>
                      <a:pt x="107" y="258"/>
                    </a:cubicBezTo>
                    <a:cubicBezTo>
                      <a:pt x="80" y="275"/>
                      <a:pt x="53" y="302"/>
                      <a:pt x="27" y="329"/>
                    </a:cubicBezTo>
                    <a:lnTo>
                      <a:pt x="142" y="284"/>
                    </a:lnTo>
                    <a:lnTo>
                      <a:pt x="62" y="373"/>
                    </a:lnTo>
                    <a:lnTo>
                      <a:pt x="160" y="355"/>
                    </a:lnTo>
                    <a:lnTo>
                      <a:pt x="160" y="355"/>
                    </a:lnTo>
                    <a:lnTo>
                      <a:pt x="71" y="426"/>
                    </a:lnTo>
                    <a:lnTo>
                      <a:pt x="71" y="426"/>
                    </a:lnTo>
                    <a:lnTo>
                      <a:pt x="187" y="382"/>
                    </a:lnTo>
                    <a:lnTo>
                      <a:pt x="116" y="453"/>
                    </a:lnTo>
                    <a:lnTo>
                      <a:pt x="231" y="373"/>
                    </a:lnTo>
                    <a:lnTo>
                      <a:pt x="231" y="373"/>
                    </a:lnTo>
                    <a:lnTo>
                      <a:pt x="187" y="453"/>
                    </a:lnTo>
                    <a:lnTo>
                      <a:pt x="187" y="453"/>
                    </a:lnTo>
                    <a:lnTo>
                      <a:pt x="258" y="355"/>
                    </a:lnTo>
                    <a:lnTo>
                      <a:pt x="258" y="355"/>
                    </a:lnTo>
                    <a:cubicBezTo>
                      <a:pt x="240" y="400"/>
                      <a:pt x="231" y="462"/>
                      <a:pt x="231" y="515"/>
                    </a:cubicBezTo>
                    <a:cubicBezTo>
                      <a:pt x="249" y="471"/>
                      <a:pt x="275" y="435"/>
                      <a:pt x="302" y="409"/>
                    </a:cubicBezTo>
                    <a:lnTo>
                      <a:pt x="302" y="409"/>
                    </a:lnTo>
                    <a:cubicBezTo>
                      <a:pt x="284" y="444"/>
                      <a:pt x="284" y="489"/>
                      <a:pt x="302" y="533"/>
                    </a:cubicBezTo>
                    <a:cubicBezTo>
                      <a:pt x="311" y="497"/>
                      <a:pt x="329" y="453"/>
                      <a:pt x="338" y="417"/>
                    </a:cubicBezTo>
                    <a:cubicBezTo>
                      <a:pt x="346" y="462"/>
                      <a:pt x="355" y="515"/>
                      <a:pt x="364" y="560"/>
                    </a:cubicBezTo>
                    <a:cubicBezTo>
                      <a:pt x="373" y="515"/>
                      <a:pt x="382" y="471"/>
                      <a:pt x="391" y="426"/>
                    </a:cubicBezTo>
                    <a:cubicBezTo>
                      <a:pt x="409" y="453"/>
                      <a:pt x="417" y="480"/>
                      <a:pt x="426" y="515"/>
                    </a:cubicBezTo>
                    <a:cubicBezTo>
                      <a:pt x="417" y="453"/>
                      <a:pt x="409" y="391"/>
                      <a:pt x="391" y="329"/>
                    </a:cubicBezTo>
                    <a:lnTo>
                      <a:pt x="391" y="329"/>
                    </a:lnTo>
                    <a:cubicBezTo>
                      <a:pt x="417" y="364"/>
                      <a:pt x="444" y="409"/>
                      <a:pt x="462" y="444"/>
                    </a:cubicBezTo>
                    <a:cubicBezTo>
                      <a:pt x="453" y="409"/>
                      <a:pt x="444" y="364"/>
                      <a:pt x="435" y="329"/>
                    </a:cubicBezTo>
                    <a:lnTo>
                      <a:pt x="435" y="329"/>
                    </a:lnTo>
                    <a:cubicBezTo>
                      <a:pt x="480" y="346"/>
                      <a:pt x="515" y="373"/>
                      <a:pt x="551" y="400"/>
                    </a:cubicBezTo>
                    <a:cubicBezTo>
                      <a:pt x="533" y="364"/>
                      <a:pt x="497" y="329"/>
                      <a:pt x="462" y="302"/>
                    </a:cubicBezTo>
                    <a:cubicBezTo>
                      <a:pt x="506" y="302"/>
                      <a:pt x="542" y="320"/>
                      <a:pt x="577" y="346"/>
                    </a:cubicBezTo>
                    <a:lnTo>
                      <a:pt x="471" y="266"/>
                    </a:lnTo>
                    <a:cubicBezTo>
                      <a:pt x="484" y="264"/>
                      <a:pt x="496" y="263"/>
                      <a:pt x="508" y="263"/>
                    </a:cubicBezTo>
                    <a:cubicBezTo>
                      <a:pt x="537" y="263"/>
                      <a:pt x="564" y="269"/>
                      <a:pt x="595" y="275"/>
                    </a:cubicBezTo>
                    <a:cubicBezTo>
                      <a:pt x="568" y="258"/>
                      <a:pt x="533" y="249"/>
                      <a:pt x="497" y="240"/>
                    </a:cubicBezTo>
                    <a:lnTo>
                      <a:pt x="613" y="169"/>
                    </a:lnTo>
                    <a:lnTo>
                      <a:pt x="480" y="213"/>
                    </a:lnTo>
                    <a:cubicBezTo>
                      <a:pt x="506" y="178"/>
                      <a:pt x="533" y="151"/>
                      <a:pt x="568" y="124"/>
                    </a:cubicBezTo>
                    <a:lnTo>
                      <a:pt x="568" y="124"/>
                    </a:lnTo>
                    <a:lnTo>
                      <a:pt x="462" y="195"/>
                    </a:lnTo>
                    <a:lnTo>
                      <a:pt x="533" y="62"/>
                    </a:lnTo>
                    <a:lnTo>
                      <a:pt x="417" y="160"/>
                    </a:lnTo>
                    <a:lnTo>
                      <a:pt x="417" y="160"/>
                    </a:lnTo>
                    <a:lnTo>
                      <a:pt x="489" y="27"/>
                    </a:lnTo>
                    <a:lnTo>
                      <a:pt x="400" y="133"/>
                    </a:lnTo>
                    <a:cubicBezTo>
                      <a:pt x="417" y="89"/>
                      <a:pt x="435" y="44"/>
                      <a:pt x="453" y="0"/>
                    </a:cubicBezTo>
                    <a:lnTo>
                      <a:pt x="453" y="0"/>
                    </a:lnTo>
                    <a:lnTo>
                      <a:pt x="364" y="142"/>
                    </a:lnTo>
                    <a:cubicBezTo>
                      <a:pt x="373" y="98"/>
                      <a:pt x="373" y="53"/>
                      <a:pt x="373" y="9"/>
                    </a:cubicBezTo>
                    <a:lnTo>
                      <a:pt x="373" y="9"/>
                    </a:lnTo>
                    <a:cubicBezTo>
                      <a:pt x="364" y="53"/>
                      <a:pt x="355" y="98"/>
                      <a:pt x="346" y="142"/>
                    </a:cubicBezTo>
                    <a:cubicBezTo>
                      <a:pt x="311" y="89"/>
                      <a:pt x="275" y="36"/>
                      <a:pt x="2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1" name="Google Shape;14631;p31"/>
              <p:cNvSpPr/>
              <p:nvPr/>
            </p:nvSpPr>
            <p:spPr>
              <a:xfrm rot="1274250">
                <a:off x="6823785" y="1750651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3" y="320"/>
                    </a:moveTo>
                    <a:cubicBezTo>
                      <a:pt x="143" y="214"/>
                      <a:pt x="72" y="107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2" name="Google Shape;14632;p31"/>
              <p:cNvSpPr/>
              <p:nvPr/>
            </p:nvSpPr>
            <p:spPr>
              <a:xfrm rot="1274250">
                <a:off x="6835239" y="1744261"/>
                <a:ext cx="14681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25" h="401" fill="none" extrusionOk="0">
                    <a:moveTo>
                      <a:pt x="125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3" name="Google Shape;14633;p31"/>
              <p:cNvSpPr/>
              <p:nvPr/>
            </p:nvSpPr>
            <p:spPr>
              <a:xfrm rot="1274250">
                <a:off x="6802738" y="1783233"/>
                <a:ext cx="40756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7" fill="none" extrusionOk="0">
                    <a:moveTo>
                      <a:pt x="347" y="0"/>
                    </a:moveTo>
                    <a:cubicBezTo>
                      <a:pt x="231" y="27"/>
                      <a:pt x="116" y="27"/>
                      <a:pt x="0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4" name="Google Shape;14634;p31"/>
              <p:cNvSpPr/>
              <p:nvPr/>
            </p:nvSpPr>
            <p:spPr>
              <a:xfrm rot="1274250">
                <a:off x="6811687" y="1766118"/>
                <a:ext cx="35588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61" fill="none" extrusionOk="0">
                    <a:moveTo>
                      <a:pt x="303" y="160"/>
                    </a:moveTo>
                    <a:cubicBezTo>
                      <a:pt x="196" y="125"/>
                      <a:pt x="90" y="63"/>
                      <a:pt x="1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5" name="Google Shape;14635;p31"/>
              <p:cNvSpPr/>
              <p:nvPr/>
            </p:nvSpPr>
            <p:spPr>
              <a:xfrm rot="1274250">
                <a:off x="6815515" y="1757800"/>
                <a:ext cx="2232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19" h="32" extrusionOk="0">
                    <a:moveTo>
                      <a:pt x="8" y="1"/>
                    </a:moveTo>
                    <a:cubicBezTo>
                      <a:pt x="6" y="1"/>
                      <a:pt x="3" y="2"/>
                      <a:pt x="1" y="5"/>
                    </a:cubicBezTo>
                    <a:lnTo>
                      <a:pt x="1" y="22"/>
                    </a:lnTo>
                    <a:cubicBezTo>
                      <a:pt x="1" y="31"/>
                      <a:pt x="10" y="31"/>
                      <a:pt x="19" y="31"/>
                    </a:cubicBezTo>
                    <a:lnTo>
                      <a:pt x="19" y="14"/>
                    </a:lnTo>
                    <a:cubicBezTo>
                      <a:pt x="19" y="7"/>
                      <a:pt x="14" y="1"/>
                      <a:pt x="8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6" name="Google Shape;14636;p31"/>
              <p:cNvSpPr/>
              <p:nvPr/>
            </p:nvSpPr>
            <p:spPr>
              <a:xfrm rot="1274250">
                <a:off x="6803387" y="1775075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0" y="0"/>
                    </a:moveTo>
                    <a:cubicBezTo>
                      <a:pt x="0" y="9"/>
                      <a:pt x="0" y="18"/>
                      <a:pt x="0" y="27"/>
                    </a:cubicBezTo>
                    <a:lnTo>
                      <a:pt x="18" y="27"/>
                    </a:lnTo>
                    <a:cubicBezTo>
                      <a:pt x="27" y="27"/>
                      <a:pt x="27" y="18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7" name="Google Shape;14637;p31"/>
              <p:cNvSpPr/>
              <p:nvPr/>
            </p:nvSpPr>
            <p:spPr>
              <a:xfrm rot="1274250">
                <a:off x="6829357" y="1745126"/>
                <a:ext cx="3289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5" extrusionOk="0">
                    <a:moveTo>
                      <a:pt x="19" y="1"/>
                    </a:moveTo>
                    <a:cubicBezTo>
                      <a:pt x="16" y="1"/>
                      <a:pt x="14" y="3"/>
                      <a:pt x="10" y="8"/>
                    </a:cubicBezTo>
                    <a:cubicBezTo>
                      <a:pt x="1" y="8"/>
                      <a:pt x="1" y="16"/>
                      <a:pt x="10" y="25"/>
                    </a:cubicBezTo>
                    <a:cubicBezTo>
                      <a:pt x="10" y="34"/>
                      <a:pt x="28" y="34"/>
                      <a:pt x="28" y="34"/>
                    </a:cubicBezTo>
                    <a:cubicBezTo>
                      <a:pt x="28" y="25"/>
                      <a:pt x="28" y="16"/>
                      <a:pt x="28" y="8"/>
                    </a:cubicBezTo>
                    <a:cubicBezTo>
                      <a:pt x="23" y="3"/>
                      <a:pt x="21" y="1"/>
                      <a:pt x="1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8" name="Google Shape;14638;p31"/>
              <p:cNvSpPr/>
              <p:nvPr/>
            </p:nvSpPr>
            <p:spPr>
              <a:xfrm rot="1274250">
                <a:off x="6842057" y="1741481"/>
                <a:ext cx="3289" cy="375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2" extrusionOk="0">
                    <a:moveTo>
                      <a:pt x="17" y="1"/>
                    </a:moveTo>
                    <a:cubicBezTo>
                      <a:pt x="15" y="1"/>
                      <a:pt x="12" y="2"/>
                      <a:pt x="10" y="4"/>
                    </a:cubicBezTo>
                    <a:cubicBezTo>
                      <a:pt x="1" y="4"/>
                      <a:pt x="1" y="13"/>
                      <a:pt x="10" y="22"/>
                    </a:cubicBezTo>
                    <a:cubicBezTo>
                      <a:pt x="10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7" y="7"/>
                      <a:pt x="23" y="1"/>
                      <a:pt x="17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9" name="Google Shape;14639;p31"/>
              <p:cNvSpPr/>
              <p:nvPr/>
            </p:nvSpPr>
            <p:spPr>
              <a:xfrm rot="1274250">
                <a:off x="6842549" y="1768035"/>
                <a:ext cx="42987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56" extrusionOk="0">
                    <a:moveTo>
                      <a:pt x="241" y="1"/>
                    </a:moveTo>
                    <a:lnTo>
                      <a:pt x="241" y="1"/>
                    </a:lnTo>
                    <a:cubicBezTo>
                      <a:pt x="125" y="54"/>
                      <a:pt x="45" y="143"/>
                      <a:pt x="1" y="258"/>
                    </a:cubicBezTo>
                    <a:lnTo>
                      <a:pt x="1" y="267"/>
                    </a:lnTo>
                    <a:lnTo>
                      <a:pt x="19" y="267"/>
                    </a:lnTo>
                    <a:cubicBezTo>
                      <a:pt x="134" y="267"/>
                      <a:pt x="258" y="294"/>
                      <a:pt x="365" y="356"/>
                    </a:cubicBezTo>
                    <a:cubicBezTo>
                      <a:pt x="277" y="292"/>
                      <a:pt x="168" y="257"/>
                      <a:pt x="50" y="257"/>
                    </a:cubicBezTo>
                    <a:cubicBezTo>
                      <a:pt x="43" y="257"/>
                      <a:pt x="37" y="257"/>
                      <a:pt x="30" y="257"/>
                    </a:cubicBezTo>
                    <a:lnTo>
                      <a:pt x="30" y="257"/>
                    </a:lnTo>
                    <a:cubicBezTo>
                      <a:pt x="59" y="147"/>
                      <a:pt x="137" y="61"/>
                      <a:pt x="24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0" name="Google Shape;14640;p31"/>
              <p:cNvSpPr/>
              <p:nvPr/>
            </p:nvSpPr>
            <p:spPr>
              <a:xfrm rot="1274250">
                <a:off x="6827933" y="1788948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0"/>
                    </a:moveTo>
                    <a:lnTo>
                      <a:pt x="36" y="0"/>
                    </a:lnTo>
                    <a:cubicBezTo>
                      <a:pt x="9" y="71"/>
                      <a:pt x="0" y="151"/>
                      <a:pt x="18" y="222"/>
                    </a:cubicBezTo>
                    <a:cubicBezTo>
                      <a:pt x="36" y="267"/>
                      <a:pt x="45" y="293"/>
                      <a:pt x="62" y="338"/>
                    </a:cubicBezTo>
                    <a:cubicBezTo>
                      <a:pt x="80" y="364"/>
                      <a:pt x="80" y="409"/>
                      <a:pt x="80" y="444"/>
                    </a:cubicBezTo>
                    <a:cubicBezTo>
                      <a:pt x="89" y="409"/>
                      <a:pt x="89" y="364"/>
                      <a:pt x="71" y="338"/>
                    </a:cubicBezTo>
                    <a:cubicBezTo>
                      <a:pt x="62" y="293"/>
                      <a:pt x="45" y="258"/>
                      <a:pt x="36" y="222"/>
                    </a:cubicBezTo>
                    <a:cubicBezTo>
                      <a:pt x="18" y="151"/>
                      <a:pt x="18" y="71"/>
                      <a:pt x="36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1" name="Google Shape;14641;p31"/>
              <p:cNvSpPr/>
              <p:nvPr/>
            </p:nvSpPr>
            <p:spPr>
              <a:xfrm rot="1274250">
                <a:off x="6827955" y="1730527"/>
                <a:ext cx="26192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1" extrusionOk="0">
                    <a:moveTo>
                      <a:pt x="10" y="1"/>
                    </a:moveTo>
                    <a:cubicBezTo>
                      <a:pt x="1" y="45"/>
                      <a:pt x="10" y="98"/>
                      <a:pt x="36" y="134"/>
                    </a:cubicBezTo>
                    <a:cubicBezTo>
                      <a:pt x="63" y="170"/>
                      <a:pt x="81" y="214"/>
                      <a:pt x="116" y="249"/>
                    </a:cubicBezTo>
                    <a:cubicBezTo>
                      <a:pt x="143" y="276"/>
                      <a:pt x="169" y="312"/>
                      <a:pt x="187" y="356"/>
                    </a:cubicBezTo>
                    <a:cubicBezTo>
                      <a:pt x="205" y="392"/>
                      <a:pt x="214" y="436"/>
                      <a:pt x="205" y="480"/>
                    </a:cubicBezTo>
                    <a:cubicBezTo>
                      <a:pt x="223" y="436"/>
                      <a:pt x="214" y="392"/>
                      <a:pt x="196" y="347"/>
                    </a:cubicBezTo>
                    <a:cubicBezTo>
                      <a:pt x="178" y="312"/>
                      <a:pt x="152" y="276"/>
                      <a:pt x="125" y="241"/>
                    </a:cubicBezTo>
                    <a:cubicBezTo>
                      <a:pt x="98" y="205"/>
                      <a:pt x="72" y="170"/>
                      <a:pt x="45" y="125"/>
                    </a:cubicBezTo>
                    <a:cubicBezTo>
                      <a:pt x="27" y="90"/>
                      <a:pt x="10" y="45"/>
                      <a:pt x="1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2" name="Google Shape;14642;p31"/>
              <p:cNvSpPr/>
              <p:nvPr/>
            </p:nvSpPr>
            <p:spPr>
              <a:xfrm rot="1274250">
                <a:off x="6806122" y="1783354"/>
                <a:ext cx="33474" cy="1268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08" extrusionOk="0">
                    <a:moveTo>
                      <a:pt x="258" y="0"/>
                    </a:moveTo>
                    <a:cubicBezTo>
                      <a:pt x="160" y="0"/>
                      <a:pt x="66" y="43"/>
                      <a:pt x="1" y="108"/>
                    </a:cubicBezTo>
                    <a:cubicBezTo>
                      <a:pt x="36" y="81"/>
                      <a:pt x="90" y="55"/>
                      <a:pt x="134" y="37"/>
                    </a:cubicBezTo>
                    <a:cubicBezTo>
                      <a:pt x="187" y="19"/>
                      <a:pt x="232" y="10"/>
                      <a:pt x="285" y="1"/>
                    </a:cubicBezTo>
                    <a:cubicBezTo>
                      <a:pt x="276" y="1"/>
                      <a:pt x="267" y="0"/>
                      <a:pt x="258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3" name="Google Shape;14643;p31"/>
              <p:cNvSpPr/>
              <p:nvPr/>
            </p:nvSpPr>
            <p:spPr>
              <a:xfrm rot="1274250">
                <a:off x="6773558" y="1544039"/>
                <a:ext cx="50152" cy="80337"/>
              </a:xfrm>
              <a:custGeom>
                <a:avLst/>
                <a:gdLst/>
                <a:ahLst/>
                <a:cxnLst/>
                <a:rect l="l" t="t" r="r" b="b"/>
                <a:pathLst>
                  <a:path w="427" h="684" extrusionOk="0">
                    <a:moveTo>
                      <a:pt x="85" y="0"/>
                    </a:moveTo>
                    <a:cubicBezTo>
                      <a:pt x="81" y="0"/>
                      <a:pt x="76" y="2"/>
                      <a:pt x="72" y="7"/>
                    </a:cubicBezTo>
                    <a:cubicBezTo>
                      <a:pt x="63" y="7"/>
                      <a:pt x="54" y="25"/>
                      <a:pt x="54" y="42"/>
                    </a:cubicBezTo>
                    <a:cubicBezTo>
                      <a:pt x="27" y="104"/>
                      <a:pt x="18" y="167"/>
                      <a:pt x="10" y="229"/>
                    </a:cubicBezTo>
                    <a:cubicBezTo>
                      <a:pt x="1" y="300"/>
                      <a:pt x="18" y="371"/>
                      <a:pt x="45" y="433"/>
                    </a:cubicBezTo>
                    <a:cubicBezTo>
                      <a:pt x="81" y="504"/>
                      <a:pt x="143" y="557"/>
                      <a:pt x="214" y="593"/>
                    </a:cubicBezTo>
                    <a:cubicBezTo>
                      <a:pt x="236" y="608"/>
                      <a:pt x="313" y="684"/>
                      <a:pt x="354" y="684"/>
                    </a:cubicBezTo>
                    <a:cubicBezTo>
                      <a:pt x="362" y="684"/>
                      <a:pt x="369" y="680"/>
                      <a:pt x="374" y="673"/>
                    </a:cubicBezTo>
                    <a:cubicBezTo>
                      <a:pt x="427" y="549"/>
                      <a:pt x="427" y="406"/>
                      <a:pt x="374" y="273"/>
                    </a:cubicBezTo>
                    <a:cubicBezTo>
                      <a:pt x="320" y="149"/>
                      <a:pt x="223" y="51"/>
                      <a:pt x="98" y="7"/>
                    </a:cubicBezTo>
                    <a:cubicBezTo>
                      <a:pt x="94" y="2"/>
                      <a:pt x="89" y="0"/>
                      <a:pt x="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4" name="Google Shape;14644;p31"/>
              <p:cNvSpPr/>
              <p:nvPr/>
            </p:nvSpPr>
            <p:spPr>
              <a:xfrm rot="1274250">
                <a:off x="6802576" y="1576692"/>
                <a:ext cx="54380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463" h="481" extrusionOk="0">
                    <a:moveTo>
                      <a:pt x="314" y="1"/>
                    </a:moveTo>
                    <a:cubicBezTo>
                      <a:pt x="245" y="1"/>
                      <a:pt x="176" y="26"/>
                      <a:pt x="125" y="77"/>
                    </a:cubicBezTo>
                    <a:cubicBezTo>
                      <a:pt x="81" y="121"/>
                      <a:pt x="54" y="174"/>
                      <a:pt x="45" y="245"/>
                    </a:cubicBezTo>
                    <a:cubicBezTo>
                      <a:pt x="27" y="290"/>
                      <a:pt x="1" y="396"/>
                      <a:pt x="45" y="441"/>
                    </a:cubicBezTo>
                    <a:cubicBezTo>
                      <a:pt x="66" y="469"/>
                      <a:pt x="96" y="480"/>
                      <a:pt x="129" y="480"/>
                    </a:cubicBezTo>
                    <a:cubicBezTo>
                      <a:pt x="209" y="480"/>
                      <a:pt x="307" y="416"/>
                      <a:pt x="338" y="379"/>
                    </a:cubicBezTo>
                    <a:cubicBezTo>
                      <a:pt x="418" y="281"/>
                      <a:pt x="463" y="165"/>
                      <a:pt x="463" y="41"/>
                    </a:cubicBezTo>
                    <a:cubicBezTo>
                      <a:pt x="417" y="15"/>
                      <a:pt x="365" y="1"/>
                      <a:pt x="31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5" name="Google Shape;14645;p31"/>
              <p:cNvSpPr/>
              <p:nvPr/>
            </p:nvSpPr>
            <p:spPr>
              <a:xfrm rot="1274250">
                <a:off x="6733942" y="1597122"/>
                <a:ext cx="65890" cy="4287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365" extrusionOk="0">
                    <a:moveTo>
                      <a:pt x="333" y="0"/>
                    </a:moveTo>
                    <a:cubicBezTo>
                      <a:pt x="302" y="0"/>
                      <a:pt x="271" y="6"/>
                      <a:pt x="240" y="19"/>
                    </a:cubicBezTo>
                    <a:cubicBezTo>
                      <a:pt x="151" y="45"/>
                      <a:pt x="72" y="107"/>
                      <a:pt x="18" y="187"/>
                    </a:cubicBezTo>
                    <a:cubicBezTo>
                      <a:pt x="9" y="187"/>
                      <a:pt x="9" y="196"/>
                      <a:pt x="0" y="205"/>
                    </a:cubicBezTo>
                    <a:cubicBezTo>
                      <a:pt x="9" y="214"/>
                      <a:pt x="9" y="223"/>
                      <a:pt x="18" y="232"/>
                    </a:cubicBezTo>
                    <a:cubicBezTo>
                      <a:pt x="63" y="303"/>
                      <a:pt x="134" y="347"/>
                      <a:pt x="214" y="365"/>
                    </a:cubicBezTo>
                    <a:cubicBezTo>
                      <a:pt x="276" y="365"/>
                      <a:pt x="347" y="347"/>
                      <a:pt x="400" y="303"/>
                    </a:cubicBezTo>
                    <a:cubicBezTo>
                      <a:pt x="445" y="267"/>
                      <a:pt x="560" y="143"/>
                      <a:pt x="498" y="63"/>
                    </a:cubicBezTo>
                    <a:cubicBezTo>
                      <a:pt x="451" y="22"/>
                      <a:pt x="393" y="0"/>
                      <a:pt x="3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6" name="Google Shape;14646;p31"/>
              <p:cNvSpPr/>
              <p:nvPr/>
            </p:nvSpPr>
            <p:spPr>
              <a:xfrm rot="1274250">
                <a:off x="6765042" y="1613935"/>
                <a:ext cx="43927" cy="7528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1" extrusionOk="0">
                    <a:moveTo>
                      <a:pt x="169" y="1"/>
                    </a:moveTo>
                    <a:lnTo>
                      <a:pt x="116" y="63"/>
                    </a:lnTo>
                    <a:cubicBezTo>
                      <a:pt x="27" y="143"/>
                      <a:pt x="1" y="276"/>
                      <a:pt x="54" y="383"/>
                    </a:cubicBezTo>
                    <a:cubicBezTo>
                      <a:pt x="90" y="445"/>
                      <a:pt x="116" y="516"/>
                      <a:pt x="125" y="587"/>
                    </a:cubicBezTo>
                    <a:cubicBezTo>
                      <a:pt x="125" y="605"/>
                      <a:pt x="125" y="640"/>
                      <a:pt x="152" y="640"/>
                    </a:cubicBezTo>
                    <a:cubicBezTo>
                      <a:pt x="152" y="640"/>
                      <a:pt x="161" y="640"/>
                      <a:pt x="169" y="632"/>
                    </a:cubicBezTo>
                    <a:cubicBezTo>
                      <a:pt x="205" y="605"/>
                      <a:pt x="232" y="587"/>
                      <a:pt x="267" y="552"/>
                    </a:cubicBezTo>
                    <a:cubicBezTo>
                      <a:pt x="312" y="525"/>
                      <a:pt x="338" y="481"/>
                      <a:pt x="356" y="427"/>
                    </a:cubicBezTo>
                    <a:cubicBezTo>
                      <a:pt x="374" y="356"/>
                      <a:pt x="365" y="276"/>
                      <a:pt x="329" y="196"/>
                    </a:cubicBezTo>
                    <a:cubicBezTo>
                      <a:pt x="320" y="152"/>
                      <a:pt x="294" y="108"/>
                      <a:pt x="276" y="72"/>
                    </a:cubicBezTo>
                    <a:cubicBezTo>
                      <a:pt x="249" y="28"/>
                      <a:pt x="214" y="1"/>
                      <a:pt x="1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7" name="Google Shape;14647;p31"/>
              <p:cNvSpPr/>
              <p:nvPr/>
            </p:nvSpPr>
            <p:spPr>
              <a:xfrm rot="1274250">
                <a:off x="6787799" y="1619683"/>
                <a:ext cx="72115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14" h="375" extrusionOk="0">
                    <a:moveTo>
                      <a:pt x="236" y="0"/>
                    </a:moveTo>
                    <a:cubicBezTo>
                      <a:pt x="162" y="0"/>
                      <a:pt x="83" y="22"/>
                      <a:pt x="54" y="87"/>
                    </a:cubicBezTo>
                    <a:cubicBezTo>
                      <a:pt x="1" y="175"/>
                      <a:pt x="161" y="326"/>
                      <a:pt x="223" y="353"/>
                    </a:cubicBezTo>
                    <a:cubicBezTo>
                      <a:pt x="262" y="366"/>
                      <a:pt x="306" y="374"/>
                      <a:pt x="351" y="374"/>
                    </a:cubicBezTo>
                    <a:cubicBezTo>
                      <a:pt x="367" y="374"/>
                      <a:pt x="384" y="373"/>
                      <a:pt x="401" y="371"/>
                    </a:cubicBezTo>
                    <a:cubicBezTo>
                      <a:pt x="472" y="371"/>
                      <a:pt x="543" y="353"/>
                      <a:pt x="614" y="318"/>
                    </a:cubicBezTo>
                    <a:cubicBezTo>
                      <a:pt x="569" y="184"/>
                      <a:pt x="472" y="78"/>
                      <a:pt x="338" y="16"/>
                    </a:cubicBezTo>
                    <a:cubicBezTo>
                      <a:pt x="311" y="6"/>
                      <a:pt x="274" y="0"/>
                      <a:pt x="23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8" name="Google Shape;14648;p31"/>
              <p:cNvSpPr/>
              <p:nvPr/>
            </p:nvSpPr>
            <p:spPr>
              <a:xfrm rot="1274250">
                <a:off x="6760659" y="1585944"/>
                <a:ext cx="71058" cy="6683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69" extrusionOk="0">
                    <a:moveTo>
                      <a:pt x="560" y="133"/>
                    </a:moveTo>
                    <a:cubicBezTo>
                      <a:pt x="551" y="138"/>
                      <a:pt x="542" y="143"/>
                      <a:pt x="534" y="150"/>
                    </a:cubicBezTo>
                    <a:lnTo>
                      <a:pt x="534" y="150"/>
                    </a:lnTo>
                    <a:lnTo>
                      <a:pt x="560" y="133"/>
                    </a:lnTo>
                    <a:close/>
                    <a:moveTo>
                      <a:pt x="550" y="343"/>
                    </a:moveTo>
                    <a:lnTo>
                      <a:pt x="569" y="356"/>
                    </a:lnTo>
                    <a:cubicBezTo>
                      <a:pt x="563" y="351"/>
                      <a:pt x="556" y="347"/>
                      <a:pt x="550" y="343"/>
                    </a:cubicBezTo>
                    <a:close/>
                    <a:moveTo>
                      <a:pt x="445" y="0"/>
                    </a:moveTo>
                    <a:lnTo>
                      <a:pt x="356" y="151"/>
                    </a:lnTo>
                    <a:cubicBezTo>
                      <a:pt x="374" y="107"/>
                      <a:pt x="374" y="62"/>
                      <a:pt x="365" y="18"/>
                    </a:cubicBezTo>
                    <a:lnTo>
                      <a:pt x="365" y="18"/>
                    </a:lnTo>
                    <a:lnTo>
                      <a:pt x="338" y="151"/>
                    </a:lnTo>
                    <a:cubicBezTo>
                      <a:pt x="311" y="98"/>
                      <a:pt x="276" y="45"/>
                      <a:pt x="232" y="0"/>
                    </a:cubicBezTo>
                    <a:lnTo>
                      <a:pt x="232" y="0"/>
                    </a:lnTo>
                    <a:cubicBezTo>
                      <a:pt x="249" y="54"/>
                      <a:pt x="276" y="98"/>
                      <a:pt x="294" y="142"/>
                    </a:cubicBezTo>
                    <a:lnTo>
                      <a:pt x="196" y="45"/>
                    </a:lnTo>
                    <a:lnTo>
                      <a:pt x="196" y="45"/>
                    </a:lnTo>
                    <a:cubicBezTo>
                      <a:pt x="214" y="80"/>
                      <a:pt x="240" y="125"/>
                      <a:pt x="258" y="169"/>
                    </a:cubicBezTo>
                    <a:lnTo>
                      <a:pt x="169" y="107"/>
                    </a:lnTo>
                    <a:lnTo>
                      <a:pt x="214" y="187"/>
                    </a:lnTo>
                    <a:cubicBezTo>
                      <a:pt x="205" y="178"/>
                      <a:pt x="143" y="169"/>
                      <a:pt x="134" y="160"/>
                    </a:cubicBezTo>
                    <a:lnTo>
                      <a:pt x="134" y="160"/>
                    </a:lnTo>
                    <a:cubicBezTo>
                      <a:pt x="169" y="196"/>
                      <a:pt x="98" y="196"/>
                      <a:pt x="89" y="205"/>
                    </a:cubicBezTo>
                    <a:cubicBezTo>
                      <a:pt x="63" y="213"/>
                      <a:pt x="27" y="222"/>
                      <a:pt x="1" y="240"/>
                    </a:cubicBezTo>
                    <a:lnTo>
                      <a:pt x="72" y="240"/>
                    </a:lnTo>
                    <a:lnTo>
                      <a:pt x="10" y="293"/>
                    </a:lnTo>
                    <a:cubicBezTo>
                      <a:pt x="36" y="276"/>
                      <a:pt x="72" y="276"/>
                      <a:pt x="107" y="276"/>
                    </a:cubicBezTo>
                    <a:cubicBezTo>
                      <a:pt x="72" y="293"/>
                      <a:pt x="45" y="311"/>
                      <a:pt x="27" y="338"/>
                    </a:cubicBezTo>
                    <a:lnTo>
                      <a:pt x="134" y="302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152" y="364"/>
                    </a:lnTo>
                    <a:lnTo>
                      <a:pt x="72" y="435"/>
                    </a:lnTo>
                    <a:lnTo>
                      <a:pt x="178" y="400"/>
                    </a:lnTo>
                    <a:lnTo>
                      <a:pt x="116" y="462"/>
                    </a:lnTo>
                    <a:lnTo>
                      <a:pt x="116" y="462"/>
                    </a:lnTo>
                    <a:lnTo>
                      <a:pt x="223" y="391"/>
                    </a:lnTo>
                    <a:lnTo>
                      <a:pt x="178" y="471"/>
                    </a:lnTo>
                    <a:lnTo>
                      <a:pt x="178" y="471"/>
                    </a:lnTo>
                    <a:lnTo>
                      <a:pt x="258" y="364"/>
                    </a:lnTo>
                    <a:lnTo>
                      <a:pt x="258" y="364"/>
                    </a:lnTo>
                    <a:cubicBezTo>
                      <a:pt x="232" y="418"/>
                      <a:pt x="223" y="471"/>
                      <a:pt x="232" y="533"/>
                    </a:cubicBezTo>
                    <a:cubicBezTo>
                      <a:pt x="249" y="489"/>
                      <a:pt x="267" y="444"/>
                      <a:pt x="294" y="418"/>
                    </a:cubicBezTo>
                    <a:lnTo>
                      <a:pt x="294" y="418"/>
                    </a:lnTo>
                    <a:cubicBezTo>
                      <a:pt x="285" y="453"/>
                      <a:pt x="285" y="498"/>
                      <a:pt x="294" y="542"/>
                    </a:cubicBezTo>
                    <a:lnTo>
                      <a:pt x="338" y="427"/>
                    </a:lnTo>
                    <a:lnTo>
                      <a:pt x="365" y="569"/>
                    </a:lnTo>
                    <a:cubicBezTo>
                      <a:pt x="365" y="533"/>
                      <a:pt x="374" y="489"/>
                      <a:pt x="383" y="444"/>
                    </a:cubicBezTo>
                    <a:cubicBezTo>
                      <a:pt x="400" y="462"/>
                      <a:pt x="418" y="489"/>
                      <a:pt x="427" y="524"/>
                    </a:cubicBezTo>
                    <a:cubicBezTo>
                      <a:pt x="418" y="462"/>
                      <a:pt x="409" y="400"/>
                      <a:pt x="391" y="338"/>
                    </a:cubicBezTo>
                    <a:lnTo>
                      <a:pt x="391" y="338"/>
                    </a:lnTo>
                    <a:lnTo>
                      <a:pt x="462" y="453"/>
                    </a:lnTo>
                    <a:cubicBezTo>
                      <a:pt x="445" y="418"/>
                      <a:pt x="436" y="382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82"/>
                      <a:pt x="551" y="409"/>
                    </a:cubicBezTo>
                    <a:cubicBezTo>
                      <a:pt x="525" y="373"/>
                      <a:pt x="498" y="338"/>
                      <a:pt x="462" y="311"/>
                    </a:cubicBezTo>
                    <a:lnTo>
                      <a:pt x="462" y="311"/>
                    </a:lnTo>
                    <a:cubicBezTo>
                      <a:pt x="492" y="318"/>
                      <a:pt x="521" y="326"/>
                      <a:pt x="550" y="343"/>
                    </a:cubicBezTo>
                    <a:lnTo>
                      <a:pt x="550" y="343"/>
                    </a:lnTo>
                    <a:lnTo>
                      <a:pt x="462" y="284"/>
                    </a:lnTo>
                    <a:cubicBezTo>
                      <a:pt x="480" y="276"/>
                      <a:pt x="500" y="271"/>
                      <a:pt x="521" y="271"/>
                    </a:cubicBezTo>
                    <a:cubicBezTo>
                      <a:pt x="542" y="271"/>
                      <a:pt x="565" y="276"/>
                      <a:pt x="587" y="284"/>
                    </a:cubicBezTo>
                    <a:cubicBezTo>
                      <a:pt x="551" y="267"/>
                      <a:pt x="525" y="249"/>
                      <a:pt x="489" y="249"/>
                    </a:cubicBezTo>
                    <a:lnTo>
                      <a:pt x="605" y="178"/>
                    </a:lnTo>
                    <a:lnTo>
                      <a:pt x="605" y="178"/>
                    </a:lnTo>
                    <a:lnTo>
                      <a:pt x="471" y="213"/>
                    </a:lnTo>
                    <a:cubicBezTo>
                      <a:pt x="485" y="193"/>
                      <a:pt x="508" y="168"/>
                      <a:pt x="534" y="150"/>
                    </a:cubicBezTo>
                    <a:lnTo>
                      <a:pt x="534" y="150"/>
                    </a:lnTo>
                    <a:lnTo>
                      <a:pt x="445" y="205"/>
                    </a:lnTo>
                    <a:cubicBezTo>
                      <a:pt x="471" y="160"/>
                      <a:pt x="498" y="116"/>
                      <a:pt x="525" y="71"/>
                    </a:cubicBezTo>
                    <a:lnTo>
                      <a:pt x="525" y="71"/>
                    </a:lnTo>
                    <a:lnTo>
                      <a:pt x="418" y="169"/>
                    </a:lnTo>
                    <a:lnTo>
                      <a:pt x="489" y="27"/>
                    </a:lnTo>
                    <a:lnTo>
                      <a:pt x="400" y="142"/>
                    </a:lnTo>
                    <a:lnTo>
                      <a:pt x="400" y="142"/>
                    </a:lnTo>
                    <a:lnTo>
                      <a:pt x="44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9" name="Google Shape;14649;p31"/>
              <p:cNvSpPr/>
              <p:nvPr/>
            </p:nvSpPr>
            <p:spPr>
              <a:xfrm rot="1274250">
                <a:off x="6779746" y="1582410"/>
                <a:ext cx="26192" cy="366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12" fill="none" extrusionOk="0">
                    <a:moveTo>
                      <a:pt x="222" y="311"/>
                    </a:moveTo>
                    <a:cubicBezTo>
                      <a:pt x="142" y="214"/>
                      <a:pt x="62" y="107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0" name="Google Shape;14650;p31"/>
              <p:cNvSpPr/>
              <p:nvPr/>
            </p:nvSpPr>
            <p:spPr>
              <a:xfrm rot="1274250">
                <a:off x="6790369" y="1574808"/>
                <a:ext cx="15738" cy="47098"/>
              </a:xfrm>
              <a:custGeom>
                <a:avLst/>
                <a:gdLst/>
                <a:ahLst/>
                <a:cxnLst/>
                <a:rect l="l" t="t" r="r" b="b"/>
                <a:pathLst>
                  <a:path w="134" h="401" fill="none" extrusionOk="0">
                    <a:moveTo>
                      <a:pt x="133" y="400"/>
                    </a:moveTo>
                    <a:lnTo>
                      <a:pt x="0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1" name="Google Shape;14651;p31"/>
              <p:cNvSpPr/>
              <p:nvPr/>
            </p:nvSpPr>
            <p:spPr>
              <a:xfrm rot="1274250">
                <a:off x="6758777" y="1613949"/>
                <a:ext cx="40873" cy="317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7" fill="none" extrusionOk="0">
                    <a:moveTo>
                      <a:pt x="347" y="0"/>
                    </a:moveTo>
                    <a:cubicBezTo>
                      <a:pt x="232" y="27"/>
                      <a:pt x="116" y="27"/>
                      <a:pt x="1" y="9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2" name="Google Shape;14652;p31"/>
              <p:cNvSpPr/>
              <p:nvPr/>
            </p:nvSpPr>
            <p:spPr>
              <a:xfrm rot="1274250">
                <a:off x="6766818" y="1596665"/>
                <a:ext cx="36645" cy="18910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61" fill="none" extrusionOk="0">
                    <a:moveTo>
                      <a:pt x="311" y="160"/>
                    </a:moveTo>
                    <a:cubicBezTo>
                      <a:pt x="196" y="125"/>
                      <a:pt x="98" y="72"/>
                      <a:pt x="0" y="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3" name="Google Shape;14653;p31"/>
              <p:cNvSpPr/>
              <p:nvPr/>
            </p:nvSpPr>
            <p:spPr>
              <a:xfrm rot="1274250">
                <a:off x="6770561" y="1588800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1" y="10"/>
                      <a:pt x="1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27"/>
                      <a:pt x="27" y="18"/>
                      <a:pt x="27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4" name="Google Shape;14654;p31"/>
              <p:cNvSpPr/>
              <p:nvPr/>
            </p:nvSpPr>
            <p:spPr>
              <a:xfrm rot="1274250">
                <a:off x="6758387" y="1605376"/>
                <a:ext cx="3171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5" name="Google Shape;14655;p31"/>
              <p:cNvSpPr/>
              <p:nvPr/>
            </p:nvSpPr>
            <p:spPr>
              <a:xfrm rot="1274250">
                <a:off x="6785360" y="1576658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9" y="1"/>
                    </a:moveTo>
                    <a:cubicBezTo>
                      <a:pt x="0" y="10"/>
                      <a:pt x="0" y="18"/>
                      <a:pt x="9" y="18"/>
                    </a:cubicBezTo>
                    <a:cubicBezTo>
                      <a:pt x="9" y="27"/>
                      <a:pt x="18" y="27"/>
                      <a:pt x="18" y="27"/>
                    </a:cubicBezTo>
                    <a:cubicBezTo>
                      <a:pt x="27" y="18"/>
                      <a:pt x="27" y="10"/>
                      <a:pt x="18" y="10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6" name="Google Shape;14656;p31"/>
              <p:cNvSpPr/>
              <p:nvPr/>
            </p:nvSpPr>
            <p:spPr>
              <a:xfrm rot="1274250">
                <a:off x="6798128" y="1572651"/>
                <a:ext cx="3171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7" h="28" extrusionOk="0">
                    <a:moveTo>
                      <a:pt x="9" y="1"/>
                    </a:moveTo>
                    <a:cubicBezTo>
                      <a:pt x="0" y="9"/>
                      <a:pt x="0" y="18"/>
                      <a:pt x="9" y="27"/>
                    </a:cubicBezTo>
                    <a:lnTo>
                      <a:pt x="27" y="27"/>
                    </a:lnTo>
                    <a:cubicBezTo>
                      <a:pt x="27" y="27"/>
                      <a:pt x="27" y="18"/>
                      <a:pt x="27" y="9"/>
                    </a:cubicBezTo>
                    <a:cubicBezTo>
                      <a:pt x="18" y="1"/>
                      <a:pt x="9" y="1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7" name="Google Shape;14657;p31"/>
              <p:cNvSpPr/>
              <p:nvPr/>
            </p:nvSpPr>
            <p:spPr>
              <a:xfrm rot="1274250">
                <a:off x="6797507" y="1599386"/>
                <a:ext cx="42870" cy="4087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48" extrusionOk="0">
                    <a:moveTo>
                      <a:pt x="240" y="1"/>
                    </a:moveTo>
                    <a:cubicBezTo>
                      <a:pt x="134" y="45"/>
                      <a:pt x="45" y="134"/>
                      <a:pt x="1" y="258"/>
                    </a:cubicBezTo>
                    <a:lnTo>
                      <a:pt x="1" y="267"/>
                    </a:lnTo>
                    <a:lnTo>
                      <a:pt x="18" y="267"/>
                    </a:lnTo>
                    <a:cubicBezTo>
                      <a:pt x="30" y="266"/>
                      <a:pt x="42" y="266"/>
                      <a:pt x="54" y="266"/>
                    </a:cubicBezTo>
                    <a:cubicBezTo>
                      <a:pt x="159" y="266"/>
                      <a:pt x="269" y="299"/>
                      <a:pt x="365" y="347"/>
                    </a:cubicBezTo>
                    <a:cubicBezTo>
                      <a:pt x="259" y="277"/>
                      <a:pt x="145" y="250"/>
                      <a:pt x="22" y="249"/>
                    </a:cubicBezTo>
                    <a:lnTo>
                      <a:pt x="22" y="249"/>
                    </a:lnTo>
                    <a:cubicBezTo>
                      <a:pt x="67" y="146"/>
                      <a:pt x="145" y="52"/>
                      <a:pt x="240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8" name="Google Shape;14658;p31"/>
              <p:cNvSpPr/>
              <p:nvPr/>
            </p:nvSpPr>
            <p:spPr>
              <a:xfrm rot="1274250">
                <a:off x="6782990" y="1619260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10" y="71"/>
                      <a:pt x="1" y="151"/>
                      <a:pt x="28" y="222"/>
                    </a:cubicBezTo>
                    <a:cubicBezTo>
                      <a:pt x="36" y="258"/>
                      <a:pt x="54" y="293"/>
                      <a:pt x="63" y="329"/>
                    </a:cubicBezTo>
                    <a:cubicBezTo>
                      <a:pt x="81" y="365"/>
                      <a:pt x="90" y="409"/>
                      <a:pt x="81" y="444"/>
                    </a:cubicBezTo>
                    <a:cubicBezTo>
                      <a:pt x="90" y="409"/>
                      <a:pt x="90" y="365"/>
                      <a:pt x="72" y="329"/>
                    </a:cubicBezTo>
                    <a:cubicBezTo>
                      <a:pt x="63" y="293"/>
                      <a:pt x="54" y="258"/>
                      <a:pt x="45" y="222"/>
                    </a:cubicBezTo>
                    <a:cubicBezTo>
                      <a:pt x="19" y="151"/>
                      <a:pt x="19" y="71"/>
                      <a:pt x="4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9" name="Google Shape;14659;p31"/>
              <p:cNvSpPr/>
              <p:nvPr/>
            </p:nvSpPr>
            <p:spPr>
              <a:xfrm rot="1274250">
                <a:off x="6783760" y="1562058"/>
                <a:ext cx="25135" cy="56494"/>
              </a:xfrm>
              <a:custGeom>
                <a:avLst/>
                <a:gdLst/>
                <a:ahLst/>
                <a:cxnLst/>
                <a:rect l="l" t="t" r="r" b="b"/>
                <a:pathLst>
                  <a:path w="214" h="481" extrusionOk="0">
                    <a:moveTo>
                      <a:pt x="9" y="1"/>
                    </a:moveTo>
                    <a:cubicBezTo>
                      <a:pt x="0" y="45"/>
                      <a:pt x="9" y="90"/>
                      <a:pt x="36" y="125"/>
                    </a:cubicBezTo>
                    <a:cubicBezTo>
                      <a:pt x="54" y="170"/>
                      <a:pt x="80" y="205"/>
                      <a:pt x="107" y="241"/>
                    </a:cubicBezTo>
                    <a:cubicBezTo>
                      <a:pt x="142" y="276"/>
                      <a:pt x="160" y="312"/>
                      <a:pt x="187" y="347"/>
                    </a:cubicBezTo>
                    <a:cubicBezTo>
                      <a:pt x="204" y="392"/>
                      <a:pt x="213" y="436"/>
                      <a:pt x="204" y="480"/>
                    </a:cubicBezTo>
                    <a:cubicBezTo>
                      <a:pt x="213" y="436"/>
                      <a:pt x="213" y="392"/>
                      <a:pt x="196" y="347"/>
                    </a:cubicBezTo>
                    <a:cubicBezTo>
                      <a:pt x="178" y="312"/>
                      <a:pt x="151" y="276"/>
                      <a:pt x="125" y="241"/>
                    </a:cubicBezTo>
                    <a:cubicBezTo>
                      <a:pt x="89" y="205"/>
                      <a:pt x="62" y="170"/>
                      <a:pt x="45" y="134"/>
                    </a:cubicBezTo>
                    <a:cubicBezTo>
                      <a:pt x="18" y="90"/>
                      <a:pt x="0" y="45"/>
                      <a:pt x="9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0" name="Google Shape;14660;p31"/>
              <p:cNvSpPr/>
              <p:nvPr/>
            </p:nvSpPr>
            <p:spPr>
              <a:xfrm rot="1274250">
                <a:off x="6761040" y="1613977"/>
                <a:ext cx="34531" cy="13624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16" extrusionOk="0">
                    <a:moveTo>
                      <a:pt x="293" y="0"/>
                    </a:moveTo>
                    <a:cubicBezTo>
                      <a:pt x="187" y="0"/>
                      <a:pt x="80" y="36"/>
                      <a:pt x="0" y="116"/>
                    </a:cubicBezTo>
                    <a:cubicBezTo>
                      <a:pt x="45" y="80"/>
                      <a:pt x="89" y="63"/>
                      <a:pt x="143" y="45"/>
                    </a:cubicBezTo>
                    <a:cubicBezTo>
                      <a:pt x="187" y="18"/>
                      <a:pt x="240" y="9"/>
                      <a:pt x="29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1" name="Google Shape;14661;p31"/>
              <p:cNvSpPr/>
              <p:nvPr/>
            </p:nvSpPr>
            <p:spPr>
              <a:xfrm rot="1274250">
                <a:off x="6674059" y="1463430"/>
                <a:ext cx="49095" cy="7963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78" extrusionOk="0">
                    <a:moveTo>
                      <a:pt x="72" y="0"/>
                    </a:moveTo>
                    <a:cubicBezTo>
                      <a:pt x="54" y="9"/>
                      <a:pt x="45" y="27"/>
                      <a:pt x="45" y="36"/>
                    </a:cubicBezTo>
                    <a:cubicBezTo>
                      <a:pt x="27" y="98"/>
                      <a:pt x="9" y="169"/>
                      <a:pt x="9" y="231"/>
                    </a:cubicBezTo>
                    <a:cubicBezTo>
                      <a:pt x="0" y="302"/>
                      <a:pt x="9" y="373"/>
                      <a:pt x="36" y="435"/>
                    </a:cubicBezTo>
                    <a:cubicBezTo>
                      <a:pt x="80" y="507"/>
                      <a:pt x="134" y="560"/>
                      <a:pt x="205" y="586"/>
                    </a:cubicBezTo>
                    <a:cubicBezTo>
                      <a:pt x="227" y="601"/>
                      <a:pt x="304" y="677"/>
                      <a:pt x="345" y="677"/>
                    </a:cubicBezTo>
                    <a:cubicBezTo>
                      <a:pt x="353" y="677"/>
                      <a:pt x="360" y="674"/>
                      <a:pt x="365" y="666"/>
                    </a:cubicBezTo>
                    <a:cubicBezTo>
                      <a:pt x="418" y="542"/>
                      <a:pt x="418" y="400"/>
                      <a:pt x="365" y="276"/>
                    </a:cubicBezTo>
                    <a:cubicBezTo>
                      <a:pt x="320" y="151"/>
                      <a:pt x="223" y="54"/>
                      <a:pt x="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2" name="Google Shape;14662;p31"/>
              <p:cNvSpPr/>
              <p:nvPr/>
            </p:nvSpPr>
            <p:spPr>
              <a:xfrm rot="1274250">
                <a:off x="6703184" y="1495632"/>
                <a:ext cx="53323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454" h="478" extrusionOk="0">
                    <a:moveTo>
                      <a:pt x="298" y="0"/>
                    </a:moveTo>
                    <a:cubicBezTo>
                      <a:pt x="231" y="0"/>
                      <a:pt x="165" y="25"/>
                      <a:pt x="116" y="74"/>
                    </a:cubicBezTo>
                    <a:cubicBezTo>
                      <a:pt x="72" y="118"/>
                      <a:pt x="45" y="181"/>
                      <a:pt x="36" y="243"/>
                    </a:cubicBezTo>
                    <a:cubicBezTo>
                      <a:pt x="27" y="287"/>
                      <a:pt x="1" y="394"/>
                      <a:pt x="36" y="438"/>
                    </a:cubicBezTo>
                    <a:cubicBezTo>
                      <a:pt x="60" y="467"/>
                      <a:pt x="91" y="478"/>
                      <a:pt x="124" y="478"/>
                    </a:cubicBezTo>
                    <a:cubicBezTo>
                      <a:pt x="205" y="478"/>
                      <a:pt x="300" y="414"/>
                      <a:pt x="338" y="376"/>
                    </a:cubicBezTo>
                    <a:cubicBezTo>
                      <a:pt x="418" y="287"/>
                      <a:pt x="454" y="163"/>
                      <a:pt x="454" y="47"/>
                    </a:cubicBezTo>
                    <a:cubicBezTo>
                      <a:pt x="406" y="16"/>
                      <a:pt x="352" y="0"/>
                      <a:pt x="29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3" name="Google Shape;14663;p31"/>
              <p:cNvSpPr/>
              <p:nvPr/>
            </p:nvSpPr>
            <p:spPr>
              <a:xfrm rot="1274250">
                <a:off x="6634475" y="1516107"/>
                <a:ext cx="65773" cy="42987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66" extrusionOk="0">
                    <a:moveTo>
                      <a:pt x="316" y="1"/>
                    </a:moveTo>
                    <a:cubicBezTo>
                      <a:pt x="288" y="1"/>
                      <a:pt x="259" y="6"/>
                      <a:pt x="231" y="17"/>
                    </a:cubicBezTo>
                    <a:cubicBezTo>
                      <a:pt x="142" y="53"/>
                      <a:pt x="62" y="106"/>
                      <a:pt x="9" y="186"/>
                    </a:cubicBezTo>
                    <a:cubicBezTo>
                      <a:pt x="0" y="195"/>
                      <a:pt x="0" y="195"/>
                      <a:pt x="0" y="204"/>
                    </a:cubicBezTo>
                    <a:cubicBezTo>
                      <a:pt x="0" y="212"/>
                      <a:pt x="0" y="230"/>
                      <a:pt x="9" y="239"/>
                    </a:cubicBezTo>
                    <a:cubicBezTo>
                      <a:pt x="54" y="310"/>
                      <a:pt x="125" y="355"/>
                      <a:pt x="205" y="363"/>
                    </a:cubicBezTo>
                    <a:cubicBezTo>
                      <a:pt x="214" y="365"/>
                      <a:pt x="223" y="365"/>
                      <a:pt x="232" y="365"/>
                    </a:cubicBezTo>
                    <a:cubicBezTo>
                      <a:pt x="292" y="365"/>
                      <a:pt x="345" y="340"/>
                      <a:pt x="391" y="301"/>
                    </a:cubicBezTo>
                    <a:cubicBezTo>
                      <a:pt x="436" y="275"/>
                      <a:pt x="560" y="141"/>
                      <a:pt x="489" y="61"/>
                    </a:cubicBezTo>
                    <a:cubicBezTo>
                      <a:pt x="440" y="25"/>
                      <a:pt x="379" y="1"/>
                      <a:pt x="31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4" name="Google Shape;14664;p31"/>
              <p:cNvSpPr/>
              <p:nvPr/>
            </p:nvSpPr>
            <p:spPr>
              <a:xfrm rot="1274250">
                <a:off x="6665465" y="1532804"/>
                <a:ext cx="43927" cy="76226"/>
              </a:xfrm>
              <a:custGeom>
                <a:avLst/>
                <a:gdLst/>
                <a:ahLst/>
                <a:cxnLst/>
                <a:rect l="l" t="t" r="r" b="b"/>
                <a:pathLst>
                  <a:path w="374" h="649" extrusionOk="0">
                    <a:moveTo>
                      <a:pt x="169" y="0"/>
                    </a:moveTo>
                    <a:lnTo>
                      <a:pt x="116" y="63"/>
                    </a:lnTo>
                    <a:cubicBezTo>
                      <a:pt x="27" y="151"/>
                      <a:pt x="1" y="276"/>
                      <a:pt x="54" y="391"/>
                    </a:cubicBezTo>
                    <a:cubicBezTo>
                      <a:pt x="89" y="453"/>
                      <a:pt x="107" y="516"/>
                      <a:pt x="125" y="587"/>
                    </a:cubicBezTo>
                    <a:cubicBezTo>
                      <a:pt x="125" y="613"/>
                      <a:pt x="125" y="640"/>
                      <a:pt x="152" y="649"/>
                    </a:cubicBezTo>
                    <a:cubicBezTo>
                      <a:pt x="152" y="640"/>
                      <a:pt x="160" y="640"/>
                      <a:pt x="160" y="640"/>
                    </a:cubicBezTo>
                    <a:cubicBezTo>
                      <a:pt x="196" y="604"/>
                      <a:pt x="232" y="587"/>
                      <a:pt x="267" y="560"/>
                    </a:cubicBezTo>
                    <a:cubicBezTo>
                      <a:pt x="303" y="524"/>
                      <a:pt x="338" y="480"/>
                      <a:pt x="356" y="436"/>
                    </a:cubicBezTo>
                    <a:cubicBezTo>
                      <a:pt x="374" y="356"/>
                      <a:pt x="365" y="276"/>
                      <a:pt x="329" y="205"/>
                    </a:cubicBezTo>
                    <a:cubicBezTo>
                      <a:pt x="320" y="160"/>
                      <a:pt x="294" y="116"/>
                      <a:pt x="276" y="72"/>
                    </a:cubicBezTo>
                    <a:cubicBezTo>
                      <a:pt x="249" y="36"/>
                      <a:pt x="214" y="9"/>
                      <a:pt x="1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5" name="Google Shape;14665;p31"/>
              <p:cNvSpPr/>
              <p:nvPr/>
            </p:nvSpPr>
            <p:spPr>
              <a:xfrm rot="1274250">
                <a:off x="6688088" y="1539269"/>
                <a:ext cx="71058" cy="44044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75" extrusionOk="0">
                    <a:moveTo>
                      <a:pt x="225" y="0"/>
                    </a:moveTo>
                    <a:cubicBezTo>
                      <a:pt x="151" y="0"/>
                      <a:pt x="74" y="21"/>
                      <a:pt x="45" y="78"/>
                    </a:cubicBezTo>
                    <a:cubicBezTo>
                      <a:pt x="1" y="176"/>
                      <a:pt x="152" y="327"/>
                      <a:pt x="214" y="353"/>
                    </a:cubicBezTo>
                    <a:cubicBezTo>
                      <a:pt x="259" y="366"/>
                      <a:pt x="305" y="375"/>
                      <a:pt x="347" y="375"/>
                    </a:cubicBezTo>
                    <a:cubicBezTo>
                      <a:pt x="362" y="375"/>
                      <a:pt x="377" y="374"/>
                      <a:pt x="391" y="371"/>
                    </a:cubicBezTo>
                    <a:cubicBezTo>
                      <a:pt x="471" y="371"/>
                      <a:pt x="542" y="353"/>
                      <a:pt x="605" y="318"/>
                    </a:cubicBezTo>
                    <a:cubicBezTo>
                      <a:pt x="560" y="185"/>
                      <a:pt x="463" y="69"/>
                      <a:pt x="338" y="16"/>
                    </a:cubicBezTo>
                    <a:cubicBezTo>
                      <a:pt x="307" y="6"/>
                      <a:pt x="266" y="0"/>
                      <a:pt x="22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6" name="Google Shape;14666;p31"/>
              <p:cNvSpPr/>
              <p:nvPr/>
            </p:nvSpPr>
            <p:spPr>
              <a:xfrm rot="1274250">
                <a:off x="6659904" y="1505334"/>
                <a:ext cx="71058" cy="66947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70" extrusionOk="0">
                    <a:moveTo>
                      <a:pt x="569" y="134"/>
                    </a:moveTo>
                    <a:lnTo>
                      <a:pt x="569" y="134"/>
                    </a:lnTo>
                    <a:cubicBezTo>
                      <a:pt x="564" y="136"/>
                      <a:pt x="559" y="139"/>
                      <a:pt x="554" y="142"/>
                    </a:cubicBezTo>
                    <a:lnTo>
                      <a:pt x="554" y="142"/>
                    </a:lnTo>
                    <a:lnTo>
                      <a:pt x="569" y="134"/>
                    </a:lnTo>
                    <a:close/>
                    <a:moveTo>
                      <a:pt x="232" y="1"/>
                    </a:moveTo>
                    <a:lnTo>
                      <a:pt x="303" y="143"/>
                    </a:lnTo>
                    <a:lnTo>
                      <a:pt x="196" y="36"/>
                    </a:lnTo>
                    <a:lnTo>
                      <a:pt x="196" y="36"/>
                    </a:lnTo>
                    <a:lnTo>
                      <a:pt x="258" y="169"/>
                    </a:lnTo>
                    <a:lnTo>
                      <a:pt x="169" y="107"/>
                    </a:lnTo>
                    <a:lnTo>
                      <a:pt x="169" y="107"/>
                    </a:lnTo>
                    <a:lnTo>
                      <a:pt x="213" y="185"/>
                    </a:lnTo>
                    <a:lnTo>
                      <a:pt x="213" y="185"/>
                    </a:lnTo>
                    <a:cubicBezTo>
                      <a:pt x="204" y="177"/>
                      <a:pt x="142" y="169"/>
                      <a:pt x="134" y="161"/>
                    </a:cubicBezTo>
                    <a:lnTo>
                      <a:pt x="134" y="161"/>
                    </a:lnTo>
                    <a:cubicBezTo>
                      <a:pt x="169" y="196"/>
                      <a:pt x="107" y="196"/>
                      <a:pt x="89" y="205"/>
                    </a:cubicBezTo>
                    <a:cubicBezTo>
                      <a:pt x="63" y="205"/>
                      <a:pt x="27" y="223"/>
                      <a:pt x="1" y="232"/>
                    </a:cubicBezTo>
                    <a:lnTo>
                      <a:pt x="72" y="232"/>
                    </a:lnTo>
                    <a:lnTo>
                      <a:pt x="9" y="285"/>
                    </a:lnTo>
                    <a:cubicBezTo>
                      <a:pt x="35" y="279"/>
                      <a:pt x="55" y="272"/>
                      <a:pt x="78" y="272"/>
                    </a:cubicBezTo>
                    <a:cubicBezTo>
                      <a:pt x="87" y="272"/>
                      <a:pt x="97" y="273"/>
                      <a:pt x="107" y="276"/>
                    </a:cubicBezTo>
                    <a:cubicBezTo>
                      <a:pt x="81" y="285"/>
                      <a:pt x="45" y="312"/>
                      <a:pt x="27" y="338"/>
                    </a:cubicBezTo>
                    <a:lnTo>
                      <a:pt x="143" y="294"/>
                    </a:lnTo>
                    <a:lnTo>
                      <a:pt x="143" y="294"/>
                    </a:lnTo>
                    <a:cubicBezTo>
                      <a:pt x="116" y="320"/>
                      <a:pt x="89" y="356"/>
                      <a:pt x="63" y="383"/>
                    </a:cubicBezTo>
                    <a:lnTo>
                      <a:pt x="160" y="365"/>
                    </a:lnTo>
                    <a:lnTo>
                      <a:pt x="160" y="365"/>
                    </a:lnTo>
                    <a:lnTo>
                      <a:pt x="72" y="436"/>
                    </a:lnTo>
                    <a:lnTo>
                      <a:pt x="178" y="391"/>
                    </a:lnTo>
                    <a:lnTo>
                      <a:pt x="178" y="391"/>
                    </a:lnTo>
                    <a:lnTo>
                      <a:pt x="116" y="462"/>
                    </a:lnTo>
                    <a:lnTo>
                      <a:pt x="223" y="383"/>
                    </a:lnTo>
                    <a:lnTo>
                      <a:pt x="187" y="462"/>
                    </a:lnTo>
                    <a:lnTo>
                      <a:pt x="258" y="365"/>
                    </a:lnTo>
                    <a:lnTo>
                      <a:pt x="258" y="365"/>
                    </a:lnTo>
                    <a:cubicBezTo>
                      <a:pt x="240" y="418"/>
                      <a:pt x="223" y="471"/>
                      <a:pt x="232" y="525"/>
                    </a:cubicBezTo>
                    <a:cubicBezTo>
                      <a:pt x="249" y="480"/>
                      <a:pt x="267" y="445"/>
                      <a:pt x="294" y="409"/>
                    </a:cubicBezTo>
                    <a:lnTo>
                      <a:pt x="294" y="409"/>
                    </a:lnTo>
                    <a:cubicBezTo>
                      <a:pt x="285" y="454"/>
                      <a:pt x="285" y="498"/>
                      <a:pt x="294" y="542"/>
                    </a:cubicBezTo>
                    <a:lnTo>
                      <a:pt x="338" y="418"/>
                    </a:lnTo>
                    <a:cubicBezTo>
                      <a:pt x="347" y="471"/>
                      <a:pt x="356" y="516"/>
                      <a:pt x="365" y="569"/>
                    </a:cubicBezTo>
                    <a:cubicBezTo>
                      <a:pt x="374" y="525"/>
                      <a:pt x="383" y="480"/>
                      <a:pt x="383" y="436"/>
                    </a:cubicBezTo>
                    <a:cubicBezTo>
                      <a:pt x="409" y="462"/>
                      <a:pt x="418" y="489"/>
                      <a:pt x="427" y="516"/>
                    </a:cubicBezTo>
                    <a:cubicBezTo>
                      <a:pt x="418" y="454"/>
                      <a:pt x="409" y="391"/>
                      <a:pt x="391" y="338"/>
                    </a:cubicBezTo>
                    <a:lnTo>
                      <a:pt x="391" y="338"/>
                    </a:lnTo>
                    <a:lnTo>
                      <a:pt x="462" y="454"/>
                    </a:lnTo>
                    <a:cubicBezTo>
                      <a:pt x="454" y="418"/>
                      <a:pt x="436" y="374"/>
                      <a:pt x="427" y="338"/>
                    </a:cubicBezTo>
                    <a:lnTo>
                      <a:pt x="427" y="338"/>
                    </a:lnTo>
                    <a:cubicBezTo>
                      <a:pt x="471" y="356"/>
                      <a:pt x="516" y="374"/>
                      <a:pt x="551" y="409"/>
                    </a:cubicBezTo>
                    <a:cubicBezTo>
                      <a:pt x="525" y="374"/>
                      <a:pt x="498" y="338"/>
                      <a:pt x="462" y="312"/>
                    </a:cubicBezTo>
                    <a:cubicBezTo>
                      <a:pt x="498" y="312"/>
                      <a:pt x="542" y="329"/>
                      <a:pt x="569" y="347"/>
                    </a:cubicBezTo>
                    <a:lnTo>
                      <a:pt x="471" y="276"/>
                    </a:lnTo>
                    <a:cubicBezTo>
                      <a:pt x="489" y="272"/>
                      <a:pt x="509" y="269"/>
                      <a:pt x="530" y="269"/>
                    </a:cubicBezTo>
                    <a:cubicBezTo>
                      <a:pt x="551" y="269"/>
                      <a:pt x="573" y="272"/>
                      <a:pt x="596" y="276"/>
                    </a:cubicBezTo>
                    <a:cubicBezTo>
                      <a:pt x="560" y="258"/>
                      <a:pt x="533" y="249"/>
                      <a:pt x="498" y="240"/>
                    </a:cubicBezTo>
                    <a:lnTo>
                      <a:pt x="605" y="169"/>
                    </a:lnTo>
                    <a:lnTo>
                      <a:pt x="605" y="169"/>
                    </a:lnTo>
                    <a:lnTo>
                      <a:pt x="480" y="214"/>
                    </a:lnTo>
                    <a:cubicBezTo>
                      <a:pt x="495" y="183"/>
                      <a:pt x="523" y="160"/>
                      <a:pt x="554" y="142"/>
                    </a:cubicBezTo>
                    <a:lnTo>
                      <a:pt x="554" y="142"/>
                    </a:lnTo>
                    <a:lnTo>
                      <a:pt x="454" y="196"/>
                    </a:lnTo>
                    <a:cubicBezTo>
                      <a:pt x="480" y="152"/>
                      <a:pt x="507" y="107"/>
                      <a:pt x="533" y="63"/>
                    </a:cubicBezTo>
                    <a:lnTo>
                      <a:pt x="533" y="63"/>
                    </a:lnTo>
                    <a:lnTo>
                      <a:pt x="418" y="169"/>
                    </a:lnTo>
                    <a:cubicBezTo>
                      <a:pt x="445" y="116"/>
                      <a:pt x="462" y="72"/>
                      <a:pt x="489" y="27"/>
                    </a:cubicBezTo>
                    <a:lnTo>
                      <a:pt x="489" y="27"/>
                    </a:lnTo>
                    <a:lnTo>
                      <a:pt x="400" y="143"/>
                    </a:lnTo>
                    <a:lnTo>
                      <a:pt x="400" y="143"/>
                    </a:lnTo>
                    <a:cubicBezTo>
                      <a:pt x="418" y="98"/>
                      <a:pt x="436" y="45"/>
                      <a:pt x="445" y="1"/>
                    </a:cubicBezTo>
                    <a:lnTo>
                      <a:pt x="445" y="1"/>
                    </a:lnTo>
                    <a:lnTo>
                      <a:pt x="356" y="143"/>
                    </a:lnTo>
                    <a:lnTo>
                      <a:pt x="356" y="143"/>
                    </a:lnTo>
                    <a:cubicBezTo>
                      <a:pt x="374" y="107"/>
                      <a:pt x="374" y="63"/>
                      <a:pt x="365" y="18"/>
                    </a:cubicBezTo>
                    <a:lnTo>
                      <a:pt x="365" y="18"/>
                    </a:lnTo>
                    <a:cubicBezTo>
                      <a:pt x="356" y="63"/>
                      <a:pt x="347" y="107"/>
                      <a:pt x="338" y="152"/>
                    </a:cubicBezTo>
                    <a:cubicBezTo>
                      <a:pt x="311" y="89"/>
                      <a:pt x="276" y="45"/>
                      <a:pt x="2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7" name="Google Shape;14667;p31"/>
              <p:cNvSpPr/>
              <p:nvPr/>
            </p:nvSpPr>
            <p:spPr>
              <a:xfrm rot="1274250">
                <a:off x="6679205" y="1500783"/>
                <a:ext cx="26192" cy="377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21" fill="none" extrusionOk="0">
                    <a:moveTo>
                      <a:pt x="222" y="321"/>
                    </a:moveTo>
                    <a:cubicBezTo>
                      <a:pt x="142" y="214"/>
                      <a:pt x="71" y="107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8" name="Google Shape;14668;p31"/>
              <p:cNvSpPr/>
              <p:nvPr/>
            </p:nvSpPr>
            <p:spPr>
              <a:xfrm rot="1274250">
                <a:off x="6689828" y="1494237"/>
                <a:ext cx="15738" cy="46041"/>
              </a:xfrm>
              <a:custGeom>
                <a:avLst/>
                <a:gdLst/>
                <a:ahLst/>
                <a:cxnLst/>
                <a:rect l="l" t="t" r="r" b="b"/>
                <a:pathLst>
                  <a:path w="134" h="392" fill="none" extrusionOk="0">
                    <a:moveTo>
                      <a:pt x="133" y="392"/>
                    </a:moveTo>
                    <a:cubicBezTo>
                      <a:pt x="89" y="267"/>
                      <a:pt x="45" y="134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9" name="Google Shape;14669;p31"/>
              <p:cNvSpPr/>
              <p:nvPr/>
            </p:nvSpPr>
            <p:spPr>
              <a:xfrm rot="1274250">
                <a:off x="6658022" y="1533339"/>
                <a:ext cx="40873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8" fill="none" extrusionOk="0">
                    <a:moveTo>
                      <a:pt x="347" y="1"/>
                    </a:moveTo>
                    <a:cubicBezTo>
                      <a:pt x="232" y="19"/>
                      <a:pt x="116" y="27"/>
                      <a:pt x="1" y="10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0" name="Google Shape;14670;p31"/>
              <p:cNvSpPr/>
              <p:nvPr/>
            </p:nvSpPr>
            <p:spPr>
              <a:xfrm rot="1274250">
                <a:off x="6667298" y="1515229"/>
                <a:ext cx="35588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70" fill="none" extrusionOk="0">
                    <a:moveTo>
                      <a:pt x="302" y="170"/>
                    </a:moveTo>
                    <a:cubicBezTo>
                      <a:pt x="196" y="125"/>
                      <a:pt x="89" y="72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1" name="Google Shape;14671;p31"/>
              <p:cNvSpPr/>
              <p:nvPr/>
            </p:nvSpPr>
            <p:spPr>
              <a:xfrm rot="1274250">
                <a:off x="6669892" y="1507854"/>
                <a:ext cx="3289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8" h="31" extrusionOk="0">
                    <a:moveTo>
                      <a:pt x="15" y="0"/>
                    </a:moveTo>
                    <a:cubicBezTo>
                      <a:pt x="14" y="0"/>
                      <a:pt x="12" y="2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18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2" name="Google Shape;14672;p31"/>
              <p:cNvSpPr/>
              <p:nvPr/>
            </p:nvSpPr>
            <p:spPr>
              <a:xfrm rot="1274250">
                <a:off x="6658696" y="1525164"/>
                <a:ext cx="3289" cy="3289"/>
              </a:xfrm>
              <a:custGeom>
                <a:avLst/>
                <a:gdLst/>
                <a:ahLst/>
                <a:cxnLst/>
                <a:rect l="l" t="t" r="r" b="b"/>
                <a:pathLst>
                  <a:path w="28" h="28" extrusionOk="0">
                    <a:moveTo>
                      <a:pt x="1" y="1"/>
                    </a:moveTo>
                    <a:cubicBezTo>
                      <a:pt x="1" y="10"/>
                      <a:pt x="1" y="19"/>
                      <a:pt x="1" y="19"/>
                    </a:cubicBezTo>
                    <a:cubicBezTo>
                      <a:pt x="10" y="28"/>
                      <a:pt x="19" y="28"/>
                      <a:pt x="19" y="28"/>
                    </a:cubicBezTo>
                    <a:cubicBezTo>
                      <a:pt x="28" y="19"/>
                      <a:pt x="28" y="10"/>
                      <a:pt x="19" y="10"/>
                    </a:cubicBezTo>
                    <a:cubicBezTo>
                      <a:pt x="19" y="1"/>
                      <a:pt x="10" y="1"/>
                      <a:pt x="1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3" name="Google Shape;14673;p31"/>
              <p:cNvSpPr/>
              <p:nvPr/>
            </p:nvSpPr>
            <p:spPr>
              <a:xfrm rot="1274250">
                <a:off x="6684798" y="1495145"/>
                <a:ext cx="3289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28" h="36" extrusionOk="0">
                    <a:moveTo>
                      <a:pt x="9" y="0"/>
                    </a:moveTo>
                    <a:cubicBezTo>
                      <a:pt x="0" y="9"/>
                      <a:pt x="0" y="18"/>
                      <a:pt x="9" y="27"/>
                    </a:cubicBezTo>
                    <a:cubicBezTo>
                      <a:pt x="9" y="36"/>
                      <a:pt x="27" y="36"/>
                      <a:pt x="27" y="36"/>
                    </a:cubicBezTo>
                    <a:cubicBezTo>
                      <a:pt x="27" y="27"/>
                      <a:pt x="27" y="18"/>
                      <a:pt x="27" y="9"/>
                    </a:cubicBezTo>
                    <a:cubicBezTo>
                      <a:pt x="27" y="0"/>
                      <a:pt x="18" y="0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4" name="Google Shape;14674;p31"/>
              <p:cNvSpPr/>
              <p:nvPr/>
            </p:nvSpPr>
            <p:spPr>
              <a:xfrm rot="1274250">
                <a:off x="6697459" y="1491704"/>
                <a:ext cx="3171" cy="3641"/>
              </a:xfrm>
              <a:custGeom>
                <a:avLst/>
                <a:gdLst/>
                <a:ahLst/>
                <a:cxnLst/>
                <a:rect l="l" t="t" r="r" b="b"/>
                <a:pathLst>
                  <a:path w="27" h="31" extrusionOk="0">
                    <a:moveTo>
                      <a:pt x="15" y="0"/>
                    </a:moveTo>
                    <a:cubicBezTo>
                      <a:pt x="14" y="0"/>
                      <a:pt x="12" y="1"/>
                      <a:pt x="9" y="4"/>
                    </a:cubicBezTo>
                    <a:cubicBezTo>
                      <a:pt x="0" y="4"/>
                      <a:pt x="0" y="13"/>
                      <a:pt x="9" y="22"/>
                    </a:cubicBezTo>
                    <a:cubicBezTo>
                      <a:pt x="9" y="31"/>
                      <a:pt x="27" y="31"/>
                      <a:pt x="27" y="31"/>
                    </a:cubicBezTo>
                    <a:cubicBezTo>
                      <a:pt x="27" y="22"/>
                      <a:pt x="27" y="13"/>
                      <a:pt x="27" y="13"/>
                    </a:cubicBezTo>
                    <a:cubicBezTo>
                      <a:pt x="21" y="7"/>
                      <a:pt x="19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5" name="Google Shape;14675;p31"/>
              <p:cNvSpPr/>
              <p:nvPr/>
            </p:nvSpPr>
            <p:spPr>
              <a:xfrm rot="1274250">
                <a:off x="6697929" y="1518255"/>
                <a:ext cx="42870" cy="4181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56" extrusionOk="0">
                    <a:moveTo>
                      <a:pt x="240" y="0"/>
                    </a:moveTo>
                    <a:cubicBezTo>
                      <a:pt x="125" y="53"/>
                      <a:pt x="36" y="142"/>
                      <a:pt x="0" y="258"/>
                    </a:cubicBezTo>
                    <a:lnTo>
                      <a:pt x="0" y="267"/>
                    </a:lnTo>
                    <a:lnTo>
                      <a:pt x="9" y="267"/>
                    </a:lnTo>
                    <a:cubicBezTo>
                      <a:pt x="134" y="267"/>
                      <a:pt x="258" y="293"/>
                      <a:pt x="365" y="355"/>
                    </a:cubicBezTo>
                    <a:cubicBezTo>
                      <a:pt x="269" y="292"/>
                      <a:pt x="166" y="256"/>
                      <a:pt x="49" y="256"/>
                    </a:cubicBezTo>
                    <a:cubicBezTo>
                      <a:pt x="40" y="256"/>
                      <a:pt x="31" y="257"/>
                      <a:pt x="21" y="257"/>
                    </a:cubicBezTo>
                    <a:lnTo>
                      <a:pt x="21" y="257"/>
                    </a:lnTo>
                    <a:cubicBezTo>
                      <a:pt x="58" y="146"/>
                      <a:pt x="137" y="61"/>
                      <a:pt x="24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6" name="Google Shape;14676;p31"/>
              <p:cNvSpPr/>
              <p:nvPr/>
            </p:nvSpPr>
            <p:spPr>
              <a:xfrm rot="1274250">
                <a:off x="6683625" y="1538052"/>
                <a:ext cx="10571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90" h="445" extrusionOk="0">
                    <a:moveTo>
                      <a:pt x="36" y="1"/>
                    </a:moveTo>
                    <a:cubicBezTo>
                      <a:pt x="10" y="72"/>
                      <a:pt x="1" y="152"/>
                      <a:pt x="19" y="223"/>
                    </a:cubicBezTo>
                    <a:cubicBezTo>
                      <a:pt x="27" y="267"/>
                      <a:pt x="45" y="303"/>
                      <a:pt x="63" y="338"/>
                    </a:cubicBezTo>
                    <a:cubicBezTo>
                      <a:pt x="72" y="374"/>
                      <a:pt x="81" y="409"/>
                      <a:pt x="81" y="445"/>
                    </a:cubicBezTo>
                    <a:cubicBezTo>
                      <a:pt x="90" y="409"/>
                      <a:pt x="81" y="374"/>
                      <a:pt x="72" y="338"/>
                    </a:cubicBezTo>
                    <a:cubicBezTo>
                      <a:pt x="63" y="303"/>
                      <a:pt x="45" y="267"/>
                      <a:pt x="36" y="223"/>
                    </a:cubicBezTo>
                    <a:cubicBezTo>
                      <a:pt x="10" y="152"/>
                      <a:pt x="10" y="81"/>
                      <a:pt x="3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7" name="Google Shape;14677;p31"/>
              <p:cNvSpPr/>
              <p:nvPr/>
            </p:nvSpPr>
            <p:spPr>
              <a:xfrm rot="1274250">
                <a:off x="6683353" y="1480772"/>
                <a:ext cx="26192" cy="5637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80" extrusionOk="0">
                    <a:moveTo>
                      <a:pt x="9" y="0"/>
                    </a:moveTo>
                    <a:cubicBezTo>
                      <a:pt x="0" y="45"/>
                      <a:pt x="9" y="89"/>
                      <a:pt x="36" y="133"/>
                    </a:cubicBezTo>
                    <a:cubicBezTo>
                      <a:pt x="53" y="169"/>
                      <a:pt x="80" y="205"/>
                      <a:pt x="116" y="240"/>
                    </a:cubicBezTo>
                    <a:cubicBezTo>
                      <a:pt x="142" y="276"/>
                      <a:pt x="169" y="311"/>
                      <a:pt x="187" y="356"/>
                    </a:cubicBezTo>
                    <a:cubicBezTo>
                      <a:pt x="204" y="391"/>
                      <a:pt x="213" y="435"/>
                      <a:pt x="204" y="480"/>
                    </a:cubicBezTo>
                    <a:cubicBezTo>
                      <a:pt x="222" y="435"/>
                      <a:pt x="222" y="382"/>
                      <a:pt x="196" y="347"/>
                    </a:cubicBezTo>
                    <a:cubicBezTo>
                      <a:pt x="178" y="302"/>
                      <a:pt x="151" y="267"/>
                      <a:pt x="125" y="231"/>
                    </a:cubicBezTo>
                    <a:cubicBezTo>
                      <a:pt x="98" y="196"/>
                      <a:pt x="71" y="160"/>
                      <a:pt x="45" y="125"/>
                    </a:cubicBezTo>
                    <a:cubicBezTo>
                      <a:pt x="18" y="89"/>
                      <a:pt x="9" y="45"/>
                      <a:pt x="9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8" name="Google Shape;14678;p31"/>
              <p:cNvSpPr/>
              <p:nvPr/>
            </p:nvSpPr>
            <p:spPr>
              <a:xfrm rot="1274250">
                <a:off x="6660498" y="1533290"/>
                <a:ext cx="34531" cy="12802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09" extrusionOk="0">
                    <a:moveTo>
                      <a:pt x="262" y="0"/>
                    </a:moveTo>
                    <a:cubicBezTo>
                      <a:pt x="166" y="0"/>
                      <a:pt x="72" y="36"/>
                      <a:pt x="0" y="108"/>
                    </a:cubicBezTo>
                    <a:cubicBezTo>
                      <a:pt x="45" y="82"/>
                      <a:pt x="89" y="55"/>
                      <a:pt x="142" y="37"/>
                    </a:cubicBezTo>
                    <a:cubicBezTo>
                      <a:pt x="187" y="20"/>
                      <a:pt x="240" y="11"/>
                      <a:pt x="293" y="2"/>
                    </a:cubicBezTo>
                    <a:cubicBezTo>
                      <a:pt x="283" y="1"/>
                      <a:pt x="272" y="0"/>
                      <a:pt x="262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9" name="Google Shape;14679;p31"/>
              <p:cNvSpPr/>
              <p:nvPr/>
            </p:nvSpPr>
            <p:spPr>
              <a:xfrm rot="1274250">
                <a:off x="6458764" y="1934388"/>
                <a:ext cx="83625" cy="90673"/>
              </a:xfrm>
              <a:custGeom>
                <a:avLst/>
                <a:gdLst/>
                <a:ahLst/>
                <a:cxnLst/>
                <a:rect l="l" t="t" r="r" b="b"/>
                <a:pathLst>
                  <a:path w="712" h="772" extrusionOk="0">
                    <a:moveTo>
                      <a:pt x="467" y="1"/>
                    </a:moveTo>
                    <a:cubicBezTo>
                      <a:pt x="456" y="1"/>
                      <a:pt x="445" y="3"/>
                      <a:pt x="436" y="7"/>
                    </a:cubicBezTo>
                    <a:cubicBezTo>
                      <a:pt x="356" y="25"/>
                      <a:pt x="276" y="52"/>
                      <a:pt x="205" y="87"/>
                    </a:cubicBezTo>
                    <a:cubicBezTo>
                      <a:pt x="125" y="123"/>
                      <a:pt x="72" y="185"/>
                      <a:pt x="36" y="265"/>
                    </a:cubicBezTo>
                    <a:cubicBezTo>
                      <a:pt x="1" y="354"/>
                      <a:pt x="10" y="460"/>
                      <a:pt x="45" y="549"/>
                    </a:cubicBezTo>
                    <a:cubicBezTo>
                      <a:pt x="63" y="585"/>
                      <a:pt x="63" y="771"/>
                      <a:pt x="134" y="771"/>
                    </a:cubicBezTo>
                    <a:cubicBezTo>
                      <a:pt x="498" y="744"/>
                      <a:pt x="711" y="345"/>
                      <a:pt x="525" y="34"/>
                    </a:cubicBezTo>
                    <a:cubicBezTo>
                      <a:pt x="516" y="25"/>
                      <a:pt x="507" y="16"/>
                      <a:pt x="498" y="7"/>
                    </a:cubicBezTo>
                    <a:cubicBezTo>
                      <a:pt x="489" y="3"/>
                      <a:pt x="478" y="1"/>
                      <a:pt x="4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0" name="Google Shape;14680;p31"/>
              <p:cNvSpPr/>
              <p:nvPr/>
            </p:nvSpPr>
            <p:spPr>
              <a:xfrm rot="1274250">
                <a:off x="6457852" y="2002721"/>
                <a:ext cx="100304" cy="5391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459" extrusionOk="0">
                    <a:moveTo>
                      <a:pt x="386" y="1"/>
                    </a:moveTo>
                    <a:cubicBezTo>
                      <a:pt x="329" y="1"/>
                      <a:pt x="271" y="11"/>
                      <a:pt x="214" y="28"/>
                    </a:cubicBezTo>
                    <a:cubicBezTo>
                      <a:pt x="161" y="46"/>
                      <a:pt x="36" y="90"/>
                      <a:pt x="19" y="170"/>
                    </a:cubicBezTo>
                    <a:cubicBezTo>
                      <a:pt x="1" y="312"/>
                      <a:pt x="294" y="428"/>
                      <a:pt x="401" y="445"/>
                    </a:cubicBezTo>
                    <a:cubicBezTo>
                      <a:pt x="442" y="455"/>
                      <a:pt x="484" y="459"/>
                      <a:pt x="525" y="459"/>
                    </a:cubicBezTo>
                    <a:cubicBezTo>
                      <a:pt x="645" y="459"/>
                      <a:pt x="761" y="422"/>
                      <a:pt x="854" y="357"/>
                    </a:cubicBezTo>
                    <a:cubicBezTo>
                      <a:pt x="800" y="179"/>
                      <a:pt x="658" y="55"/>
                      <a:pt x="481" y="10"/>
                    </a:cubicBezTo>
                    <a:cubicBezTo>
                      <a:pt x="449" y="4"/>
                      <a:pt x="418" y="1"/>
                      <a:pt x="38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1" name="Google Shape;14681;p31"/>
              <p:cNvSpPr/>
              <p:nvPr/>
            </p:nvSpPr>
            <p:spPr>
              <a:xfrm rot="1274250">
                <a:off x="6393958" y="1931143"/>
                <a:ext cx="82568" cy="62132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29" extrusionOk="0">
                    <a:moveTo>
                      <a:pt x="36" y="1"/>
                    </a:moveTo>
                    <a:cubicBezTo>
                      <a:pt x="27" y="10"/>
                      <a:pt x="18" y="19"/>
                      <a:pt x="18" y="36"/>
                    </a:cubicBezTo>
                    <a:cubicBezTo>
                      <a:pt x="0" y="143"/>
                      <a:pt x="27" y="250"/>
                      <a:pt x="89" y="330"/>
                    </a:cubicBezTo>
                    <a:cubicBezTo>
                      <a:pt x="160" y="418"/>
                      <a:pt x="249" y="472"/>
                      <a:pt x="356" y="498"/>
                    </a:cubicBezTo>
                    <a:cubicBezTo>
                      <a:pt x="394" y="511"/>
                      <a:pt x="473" y="528"/>
                      <a:pt x="544" y="528"/>
                    </a:cubicBezTo>
                    <a:cubicBezTo>
                      <a:pt x="620" y="528"/>
                      <a:pt x="689" y="509"/>
                      <a:pt x="693" y="445"/>
                    </a:cubicBezTo>
                    <a:cubicBezTo>
                      <a:pt x="702" y="321"/>
                      <a:pt x="560" y="187"/>
                      <a:pt x="471" y="134"/>
                    </a:cubicBezTo>
                    <a:cubicBezTo>
                      <a:pt x="347" y="54"/>
                      <a:pt x="205" y="10"/>
                      <a:pt x="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2" name="Google Shape;14682;p31"/>
              <p:cNvSpPr/>
              <p:nvPr/>
            </p:nvSpPr>
            <p:spPr>
              <a:xfrm rot="1274250">
                <a:off x="6380340" y="1982479"/>
                <a:ext cx="85622" cy="64481"/>
              </a:xfrm>
              <a:custGeom>
                <a:avLst/>
                <a:gdLst/>
                <a:ahLst/>
                <a:cxnLst/>
                <a:rect l="l" t="t" r="r" b="b"/>
                <a:pathLst>
                  <a:path w="729" h="549" extrusionOk="0">
                    <a:moveTo>
                      <a:pt x="457" y="1"/>
                    </a:moveTo>
                    <a:cubicBezTo>
                      <a:pt x="341" y="1"/>
                      <a:pt x="231" y="67"/>
                      <a:pt x="169" y="170"/>
                    </a:cubicBezTo>
                    <a:cubicBezTo>
                      <a:pt x="134" y="250"/>
                      <a:pt x="116" y="338"/>
                      <a:pt x="45" y="392"/>
                    </a:cubicBezTo>
                    <a:cubicBezTo>
                      <a:pt x="27" y="410"/>
                      <a:pt x="1" y="436"/>
                      <a:pt x="18" y="454"/>
                    </a:cubicBezTo>
                    <a:cubicBezTo>
                      <a:pt x="18" y="463"/>
                      <a:pt x="27" y="463"/>
                      <a:pt x="36" y="472"/>
                    </a:cubicBezTo>
                    <a:cubicBezTo>
                      <a:pt x="107" y="489"/>
                      <a:pt x="161" y="516"/>
                      <a:pt x="232" y="525"/>
                    </a:cubicBezTo>
                    <a:cubicBezTo>
                      <a:pt x="271" y="542"/>
                      <a:pt x="318" y="548"/>
                      <a:pt x="364" y="548"/>
                    </a:cubicBezTo>
                    <a:cubicBezTo>
                      <a:pt x="392" y="548"/>
                      <a:pt x="419" y="546"/>
                      <a:pt x="445" y="543"/>
                    </a:cubicBezTo>
                    <a:cubicBezTo>
                      <a:pt x="534" y="507"/>
                      <a:pt x="605" y="445"/>
                      <a:pt x="649" y="356"/>
                    </a:cubicBezTo>
                    <a:cubicBezTo>
                      <a:pt x="685" y="312"/>
                      <a:pt x="702" y="259"/>
                      <a:pt x="720" y="205"/>
                    </a:cubicBezTo>
                    <a:cubicBezTo>
                      <a:pt x="729" y="152"/>
                      <a:pt x="720" y="90"/>
                      <a:pt x="685" y="45"/>
                    </a:cubicBezTo>
                    <a:lnTo>
                      <a:pt x="560" y="19"/>
                    </a:lnTo>
                    <a:cubicBezTo>
                      <a:pt x="526" y="7"/>
                      <a:pt x="491" y="1"/>
                      <a:pt x="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3" name="Google Shape;14683;p31"/>
              <p:cNvSpPr/>
              <p:nvPr/>
            </p:nvSpPr>
            <p:spPr>
              <a:xfrm rot="1274250">
                <a:off x="6430067" y="2009691"/>
                <a:ext cx="70001" cy="91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775" extrusionOk="0">
                    <a:moveTo>
                      <a:pt x="172" y="1"/>
                    </a:moveTo>
                    <a:cubicBezTo>
                      <a:pt x="165" y="1"/>
                      <a:pt x="158" y="1"/>
                      <a:pt x="152" y="2"/>
                    </a:cubicBezTo>
                    <a:cubicBezTo>
                      <a:pt x="1" y="11"/>
                      <a:pt x="18" y="277"/>
                      <a:pt x="63" y="366"/>
                    </a:cubicBezTo>
                    <a:cubicBezTo>
                      <a:pt x="98" y="446"/>
                      <a:pt x="161" y="517"/>
                      <a:pt x="232" y="579"/>
                    </a:cubicBezTo>
                    <a:cubicBezTo>
                      <a:pt x="312" y="659"/>
                      <a:pt x="400" y="721"/>
                      <a:pt x="507" y="775"/>
                    </a:cubicBezTo>
                    <a:cubicBezTo>
                      <a:pt x="596" y="615"/>
                      <a:pt x="596" y="428"/>
                      <a:pt x="516" y="268"/>
                    </a:cubicBezTo>
                    <a:cubicBezTo>
                      <a:pt x="465" y="167"/>
                      <a:pt x="309" y="1"/>
                      <a:pt x="1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4" name="Google Shape;14684;p31"/>
              <p:cNvSpPr/>
              <p:nvPr/>
            </p:nvSpPr>
            <p:spPr>
              <a:xfrm rot="1274250">
                <a:off x="6416123" y="1960419"/>
                <a:ext cx="98189" cy="82451"/>
              </a:xfrm>
              <a:custGeom>
                <a:avLst/>
                <a:gdLst/>
                <a:ahLst/>
                <a:cxnLst/>
                <a:rect l="l" t="t" r="r" b="b"/>
                <a:pathLst>
                  <a:path w="836" h="702" extrusionOk="0">
                    <a:moveTo>
                      <a:pt x="116" y="0"/>
                    </a:moveTo>
                    <a:lnTo>
                      <a:pt x="187" y="71"/>
                    </a:lnTo>
                    <a:lnTo>
                      <a:pt x="80" y="36"/>
                    </a:lnTo>
                    <a:lnTo>
                      <a:pt x="80" y="36"/>
                    </a:lnTo>
                    <a:cubicBezTo>
                      <a:pt x="125" y="62"/>
                      <a:pt x="160" y="98"/>
                      <a:pt x="196" y="133"/>
                    </a:cubicBezTo>
                    <a:cubicBezTo>
                      <a:pt x="151" y="107"/>
                      <a:pt x="98" y="98"/>
                      <a:pt x="45" y="89"/>
                    </a:cubicBezTo>
                    <a:lnTo>
                      <a:pt x="45" y="89"/>
                    </a:lnTo>
                    <a:lnTo>
                      <a:pt x="205" y="187"/>
                    </a:lnTo>
                    <a:lnTo>
                      <a:pt x="205" y="187"/>
                    </a:lnTo>
                    <a:lnTo>
                      <a:pt x="36" y="160"/>
                    </a:lnTo>
                    <a:lnTo>
                      <a:pt x="160" y="258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9" y="267"/>
                    </a:lnTo>
                    <a:lnTo>
                      <a:pt x="205" y="329"/>
                    </a:lnTo>
                    <a:lnTo>
                      <a:pt x="80" y="338"/>
                    </a:lnTo>
                    <a:lnTo>
                      <a:pt x="258" y="355"/>
                    </a:lnTo>
                    <a:cubicBezTo>
                      <a:pt x="187" y="364"/>
                      <a:pt x="116" y="391"/>
                      <a:pt x="63" y="435"/>
                    </a:cubicBezTo>
                    <a:cubicBezTo>
                      <a:pt x="107" y="429"/>
                      <a:pt x="151" y="423"/>
                      <a:pt x="195" y="423"/>
                    </a:cubicBezTo>
                    <a:cubicBezTo>
                      <a:pt x="213" y="423"/>
                      <a:pt x="231" y="424"/>
                      <a:pt x="249" y="426"/>
                    </a:cubicBezTo>
                    <a:cubicBezTo>
                      <a:pt x="196" y="435"/>
                      <a:pt x="151" y="471"/>
                      <a:pt x="116" y="515"/>
                    </a:cubicBezTo>
                    <a:lnTo>
                      <a:pt x="276" y="480"/>
                    </a:lnTo>
                    <a:lnTo>
                      <a:pt x="276" y="480"/>
                    </a:lnTo>
                    <a:cubicBezTo>
                      <a:pt x="240" y="524"/>
                      <a:pt x="196" y="560"/>
                      <a:pt x="160" y="604"/>
                    </a:cubicBezTo>
                    <a:lnTo>
                      <a:pt x="160" y="604"/>
                    </a:lnTo>
                    <a:lnTo>
                      <a:pt x="311" y="542"/>
                    </a:lnTo>
                    <a:lnTo>
                      <a:pt x="311" y="542"/>
                    </a:lnTo>
                    <a:cubicBezTo>
                      <a:pt x="311" y="577"/>
                      <a:pt x="294" y="613"/>
                      <a:pt x="276" y="640"/>
                    </a:cubicBezTo>
                    <a:cubicBezTo>
                      <a:pt x="329" y="586"/>
                      <a:pt x="382" y="533"/>
                      <a:pt x="427" y="480"/>
                    </a:cubicBezTo>
                    <a:lnTo>
                      <a:pt x="427" y="480"/>
                    </a:lnTo>
                    <a:cubicBezTo>
                      <a:pt x="409" y="524"/>
                      <a:pt x="391" y="577"/>
                      <a:pt x="373" y="631"/>
                    </a:cubicBezTo>
                    <a:lnTo>
                      <a:pt x="462" y="524"/>
                    </a:lnTo>
                    <a:cubicBezTo>
                      <a:pt x="489" y="577"/>
                      <a:pt x="507" y="640"/>
                      <a:pt x="516" y="702"/>
                    </a:cubicBezTo>
                    <a:cubicBezTo>
                      <a:pt x="533" y="648"/>
                      <a:pt x="533" y="595"/>
                      <a:pt x="516" y="542"/>
                    </a:cubicBezTo>
                    <a:lnTo>
                      <a:pt x="516" y="542"/>
                    </a:lnTo>
                    <a:cubicBezTo>
                      <a:pt x="551" y="586"/>
                      <a:pt x="578" y="631"/>
                      <a:pt x="596" y="684"/>
                    </a:cubicBezTo>
                    <a:cubicBezTo>
                      <a:pt x="578" y="631"/>
                      <a:pt x="569" y="577"/>
                      <a:pt x="551" y="524"/>
                    </a:cubicBezTo>
                    <a:lnTo>
                      <a:pt x="551" y="524"/>
                    </a:lnTo>
                    <a:cubicBezTo>
                      <a:pt x="604" y="560"/>
                      <a:pt x="649" y="604"/>
                      <a:pt x="675" y="657"/>
                    </a:cubicBezTo>
                    <a:cubicBezTo>
                      <a:pt x="667" y="613"/>
                      <a:pt x="640" y="569"/>
                      <a:pt x="613" y="533"/>
                    </a:cubicBezTo>
                    <a:lnTo>
                      <a:pt x="613" y="533"/>
                    </a:lnTo>
                    <a:lnTo>
                      <a:pt x="800" y="604"/>
                    </a:lnTo>
                    <a:lnTo>
                      <a:pt x="800" y="604"/>
                    </a:lnTo>
                    <a:lnTo>
                      <a:pt x="622" y="489"/>
                    </a:lnTo>
                    <a:cubicBezTo>
                      <a:pt x="684" y="489"/>
                      <a:pt x="738" y="506"/>
                      <a:pt x="800" y="533"/>
                    </a:cubicBezTo>
                    <a:lnTo>
                      <a:pt x="613" y="453"/>
                    </a:lnTo>
                    <a:lnTo>
                      <a:pt x="826" y="453"/>
                    </a:lnTo>
                    <a:lnTo>
                      <a:pt x="622" y="400"/>
                    </a:lnTo>
                    <a:lnTo>
                      <a:pt x="835" y="382"/>
                    </a:lnTo>
                    <a:lnTo>
                      <a:pt x="631" y="355"/>
                    </a:lnTo>
                    <a:lnTo>
                      <a:pt x="818" y="320"/>
                    </a:lnTo>
                    <a:lnTo>
                      <a:pt x="578" y="320"/>
                    </a:lnTo>
                    <a:cubicBezTo>
                      <a:pt x="631" y="302"/>
                      <a:pt x="684" y="284"/>
                      <a:pt x="720" y="240"/>
                    </a:cubicBezTo>
                    <a:lnTo>
                      <a:pt x="720" y="240"/>
                    </a:lnTo>
                    <a:lnTo>
                      <a:pt x="551" y="302"/>
                    </a:lnTo>
                    <a:cubicBezTo>
                      <a:pt x="587" y="231"/>
                      <a:pt x="596" y="151"/>
                      <a:pt x="587" y="80"/>
                    </a:cubicBezTo>
                    <a:lnTo>
                      <a:pt x="587" y="80"/>
                    </a:lnTo>
                    <a:lnTo>
                      <a:pt x="524" y="249"/>
                    </a:lnTo>
                    <a:lnTo>
                      <a:pt x="524" y="71"/>
                    </a:lnTo>
                    <a:lnTo>
                      <a:pt x="462" y="231"/>
                    </a:lnTo>
                    <a:cubicBezTo>
                      <a:pt x="445" y="178"/>
                      <a:pt x="436" y="133"/>
                      <a:pt x="427" y="89"/>
                    </a:cubicBezTo>
                    <a:cubicBezTo>
                      <a:pt x="418" y="124"/>
                      <a:pt x="400" y="151"/>
                      <a:pt x="391" y="187"/>
                    </a:cubicBezTo>
                    <a:cubicBezTo>
                      <a:pt x="391" y="178"/>
                      <a:pt x="338" y="98"/>
                      <a:pt x="329" y="89"/>
                    </a:cubicBezTo>
                    <a:cubicBezTo>
                      <a:pt x="329" y="103"/>
                      <a:pt x="325" y="109"/>
                      <a:pt x="318" y="109"/>
                    </a:cubicBezTo>
                    <a:cubicBezTo>
                      <a:pt x="299" y="109"/>
                      <a:pt x="262" y="69"/>
                      <a:pt x="249" y="62"/>
                    </a:cubicBezTo>
                    <a:cubicBezTo>
                      <a:pt x="205" y="36"/>
                      <a:pt x="160" y="18"/>
                      <a:pt x="1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5" name="Google Shape;14685;p31"/>
              <p:cNvSpPr/>
              <p:nvPr/>
            </p:nvSpPr>
            <p:spPr>
              <a:xfrm rot="1274250">
                <a:off x="6469703" y="1955050"/>
                <a:ext cx="9514" cy="54380"/>
              </a:xfrm>
              <a:custGeom>
                <a:avLst/>
                <a:gdLst/>
                <a:ahLst/>
                <a:cxnLst/>
                <a:rect l="l" t="t" r="r" b="b"/>
                <a:pathLst>
                  <a:path w="81" h="463" fill="none" extrusionOk="0">
                    <a:moveTo>
                      <a:pt x="0" y="463"/>
                    </a:moveTo>
                    <a:cubicBezTo>
                      <a:pt x="18" y="303"/>
                      <a:pt x="45" y="152"/>
                      <a:pt x="8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6" name="Google Shape;14686;p31"/>
              <p:cNvSpPr/>
              <p:nvPr/>
            </p:nvSpPr>
            <p:spPr>
              <a:xfrm rot="1274250">
                <a:off x="6466863" y="1964559"/>
                <a:ext cx="30302" cy="480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409" fill="none" extrusionOk="0">
                    <a:moveTo>
                      <a:pt x="0" y="409"/>
                    </a:moveTo>
                    <a:lnTo>
                      <a:pt x="258" y="0"/>
                    </a:ln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7" name="Google Shape;14687;p31"/>
              <p:cNvSpPr/>
              <p:nvPr/>
            </p:nvSpPr>
            <p:spPr>
              <a:xfrm rot="1274250">
                <a:off x="6427175" y="1954909"/>
                <a:ext cx="43927" cy="43927"/>
              </a:xfrm>
              <a:custGeom>
                <a:avLst/>
                <a:gdLst/>
                <a:ahLst/>
                <a:cxnLst/>
                <a:rect l="l" t="t" r="r" b="b"/>
                <a:pathLst>
                  <a:path w="374" h="374" fill="none" extrusionOk="0">
                    <a:moveTo>
                      <a:pt x="373" y="374"/>
                    </a:moveTo>
                    <a:cubicBezTo>
                      <a:pt x="231" y="267"/>
                      <a:pt x="107" y="143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8" name="Google Shape;14688;p31"/>
              <p:cNvSpPr/>
              <p:nvPr/>
            </p:nvSpPr>
            <p:spPr>
              <a:xfrm rot="1274250">
                <a:off x="6452853" y="1951384"/>
                <a:ext cx="18910" cy="5226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445" fill="none" extrusionOk="0">
                    <a:moveTo>
                      <a:pt x="160" y="445"/>
                    </a:moveTo>
                    <a:cubicBezTo>
                      <a:pt x="89" y="303"/>
                      <a:pt x="36" y="161"/>
                      <a:pt x="0" y="1"/>
                    </a:cubicBezTo>
                  </a:path>
                </a:pathLst>
              </a:custGeom>
              <a:noFill/>
              <a:ln w="225" cap="flat" cmpd="sng">
                <a:solidFill>
                  <a:srgbClr val="FAE1E1"/>
                </a:solidFill>
                <a:prstDash val="solid"/>
                <a:miter lim="8881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9" name="Google Shape;14689;p31"/>
              <p:cNvSpPr/>
              <p:nvPr/>
            </p:nvSpPr>
            <p:spPr>
              <a:xfrm rot="1274250">
                <a:off x="6461627" y="1947964"/>
                <a:ext cx="4463" cy="4111"/>
              </a:xfrm>
              <a:custGeom>
                <a:avLst/>
                <a:gdLst/>
                <a:ahLst/>
                <a:cxnLst/>
                <a:rect l="l" t="t" r="r" b="b"/>
                <a:pathLst>
                  <a:path w="38" h="35" extrusionOk="0">
                    <a:moveTo>
                      <a:pt x="15" y="0"/>
                    </a:moveTo>
                    <a:cubicBezTo>
                      <a:pt x="1" y="0"/>
                      <a:pt x="13" y="34"/>
                      <a:pt x="23" y="34"/>
                    </a:cubicBezTo>
                    <a:cubicBezTo>
                      <a:pt x="25" y="34"/>
                      <a:pt x="27" y="32"/>
                      <a:pt x="29" y="28"/>
                    </a:cubicBezTo>
                    <a:cubicBezTo>
                      <a:pt x="38" y="19"/>
                      <a:pt x="29" y="10"/>
                      <a:pt x="20" y="1"/>
                    </a:cubicBezTo>
                    <a:cubicBezTo>
                      <a:pt x="18" y="0"/>
                      <a:pt x="17" y="0"/>
                      <a:pt x="15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0" name="Google Shape;14690;p31"/>
              <p:cNvSpPr/>
              <p:nvPr/>
            </p:nvSpPr>
            <p:spPr>
              <a:xfrm rot="1274250">
                <a:off x="6433785" y="1946312"/>
                <a:ext cx="4933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42" h="36" extrusionOk="0">
                    <a:moveTo>
                      <a:pt x="33" y="0"/>
                    </a:moveTo>
                    <a:cubicBezTo>
                      <a:pt x="24" y="0"/>
                      <a:pt x="6" y="0"/>
                      <a:pt x="6" y="9"/>
                    </a:cubicBezTo>
                    <a:cubicBezTo>
                      <a:pt x="1" y="26"/>
                      <a:pt x="13" y="36"/>
                      <a:pt x="26" y="36"/>
                    </a:cubicBezTo>
                    <a:cubicBezTo>
                      <a:pt x="32" y="36"/>
                      <a:pt x="39" y="33"/>
                      <a:pt x="42" y="27"/>
                    </a:cubicBezTo>
                    <a:cubicBezTo>
                      <a:pt x="42" y="18"/>
                      <a:pt x="42" y="0"/>
                      <a:pt x="33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1" name="Google Shape;14691;p31"/>
              <p:cNvSpPr/>
              <p:nvPr/>
            </p:nvSpPr>
            <p:spPr>
              <a:xfrm rot="1274250">
                <a:off x="6486477" y="1956572"/>
                <a:ext cx="4228" cy="4228"/>
              </a:xfrm>
              <a:custGeom>
                <a:avLst/>
                <a:gdLst/>
                <a:ahLst/>
                <a:cxnLst/>
                <a:rect l="l" t="t" r="r" b="b"/>
                <a:pathLst>
                  <a:path w="36" h="36" extrusionOk="0">
                    <a:moveTo>
                      <a:pt x="27" y="0"/>
                    </a:moveTo>
                    <a:cubicBezTo>
                      <a:pt x="18" y="0"/>
                      <a:pt x="0" y="0"/>
                      <a:pt x="0" y="9"/>
                    </a:cubicBezTo>
                    <a:cubicBezTo>
                      <a:pt x="0" y="18"/>
                      <a:pt x="0" y="27"/>
                      <a:pt x="9" y="36"/>
                    </a:cubicBezTo>
                    <a:cubicBezTo>
                      <a:pt x="18" y="36"/>
                      <a:pt x="36" y="36"/>
                      <a:pt x="36" y="27"/>
                    </a:cubicBezTo>
                    <a:cubicBezTo>
                      <a:pt x="36" y="18"/>
                      <a:pt x="36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2" name="Google Shape;14692;p31"/>
              <p:cNvSpPr/>
              <p:nvPr/>
            </p:nvSpPr>
            <p:spPr>
              <a:xfrm rot="1274250">
                <a:off x="6501043" y="1969132"/>
                <a:ext cx="5990" cy="434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7" extrusionOk="0">
                    <a:moveTo>
                      <a:pt x="27" y="0"/>
                    </a:moveTo>
                    <a:cubicBezTo>
                      <a:pt x="12" y="0"/>
                      <a:pt x="0" y="29"/>
                      <a:pt x="24" y="37"/>
                    </a:cubicBezTo>
                    <a:cubicBezTo>
                      <a:pt x="33" y="37"/>
                      <a:pt x="42" y="28"/>
                      <a:pt x="51" y="19"/>
                    </a:cubicBezTo>
                    <a:cubicBezTo>
                      <a:pt x="51" y="10"/>
                      <a:pt x="42" y="1"/>
                      <a:pt x="33" y="1"/>
                    </a:cubicBezTo>
                    <a:cubicBezTo>
                      <a:pt x="31" y="1"/>
                      <a:pt x="29" y="0"/>
                      <a:pt x="2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3" name="Google Shape;14693;p31"/>
              <p:cNvSpPr/>
              <p:nvPr/>
            </p:nvSpPr>
            <p:spPr>
              <a:xfrm rot="1274250">
                <a:off x="6446405" y="2010251"/>
                <a:ext cx="61662" cy="56142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78" extrusionOk="0">
                    <a:moveTo>
                      <a:pt x="166" y="1"/>
                    </a:moveTo>
                    <a:cubicBezTo>
                      <a:pt x="116" y="1"/>
                      <a:pt x="67" y="6"/>
                      <a:pt x="18" y="16"/>
                    </a:cubicBezTo>
                    <a:lnTo>
                      <a:pt x="1" y="16"/>
                    </a:lnTo>
                    <a:lnTo>
                      <a:pt x="18" y="34"/>
                    </a:lnTo>
                    <a:cubicBezTo>
                      <a:pt x="143" y="149"/>
                      <a:pt x="240" y="309"/>
                      <a:pt x="303" y="478"/>
                    </a:cubicBezTo>
                    <a:cubicBezTo>
                      <a:pt x="251" y="307"/>
                      <a:pt x="167" y="153"/>
                      <a:pt x="43" y="31"/>
                    </a:cubicBezTo>
                    <a:lnTo>
                      <a:pt x="43" y="31"/>
                    </a:lnTo>
                    <a:cubicBezTo>
                      <a:pt x="88" y="22"/>
                      <a:pt x="133" y="18"/>
                      <a:pt x="178" y="18"/>
                    </a:cubicBezTo>
                    <a:cubicBezTo>
                      <a:pt x="296" y="18"/>
                      <a:pt x="412" y="46"/>
                      <a:pt x="525" y="96"/>
                    </a:cubicBezTo>
                    <a:cubicBezTo>
                      <a:pt x="417" y="33"/>
                      <a:pt x="291" y="1"/>
                      <a:pt x="166" y="1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4" name="Google Shape;14694;p31"/>
              <p:cNvSpPr/>
              <p:nvPr/>
            </p:nvSpPr>
            <p:spPr>
              <a:xfrm rot="1274250">
                <a:off x="6408171" y="1994018"/>
                <a:ext cx="47098" cy="40756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47" extrusionOk="0">
                    <a:moveTo>
                      <a:pt x="400" y="0"/>
                    </a:moveTo>
                    <a:lnTo>
                      <a:pt x="400" y="0"/>
                    </a:lnTo>
                    <a:cubicBezTo>
                      <a:pt x="311" y="9"/>
                      <a:pt x="223" y="53"/>
                      <a:pt x="160" y="124"/>
                    </a:cubicBezTo>
                    <a:cubicBezTo>
                      <a:pt x="134" y="169"/>
                      <a:pt x="116" y="204"/>
                      <a:pt x="89" y="249"/>
                    </a:cubicBezTo>
                    <a:cubicBezTo>
                      <a:pt x="72" y="293"/>
                      <a:pt x="36" y="329"/>
                      <a:pt x="1" y="346"/>
                    </a:cubicBezTo>
                    <a:cubicBezTo>
                      <a:pt x="45" y="329"/>
                      <a:pt x="81" y="302"/>
                      <a:pt x="107" y="258"/>
                    </a:cubicBezTo>
                    <a:cubicBezTo>
                      <a:pt x="134" y="222"/>
                      <a:pt x="152" y="178"/>
                      <a:pt x="178" y="142"/>
                    </a:cubicBezTo>
                    <a:cubicBezTo>
                      <a:pt x="240" y="71"/>
                      <a:pt x="311" y="18"/>
                      <a:pt x="400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5" name="Google Shape;14695;p31"/>
              <p:cNvSpPr/>
              <p:nvPr/>
            </p:nvSpPr>
            <p:spPr>
              <a:xfrm rot="1274250">
                <a:off x="6471770" y="1947083"/>
                <a:ext cx="31360" cy="63776"/>
              </a:xfrm>
              <a:custGeom>
                <a:avLst/>
                <a:gdLst/>
                <a:ahLst/>
                <a:cxnLst/>
                <a:rect l="l" t="t" r="r" b="b"/>
                <a:pathLst>
                  <a:path w="267" h="543" extrusionOk="0">
                    <a:moveTo>
                      <a:pt x="267" y="0"/>
                    </a:moveTo>
                    <a:cubicBezTo>
                      <a:pt x="213" y="27"/>
                      <a:pt x="178" y="63"/>
                      <a:pt x="160" y="116"/>
                    </a:cubicBezTo>
                    <a:cubicBezTo>
                      <a:pt x="142" y="169"/>
                      <a:pt x="133" y="222"/>
                      <a:pt x="133" y="276"/>
                    </a:cubicBezTo>
                    <a:cubicBezTo>
                      <a:pt x="133" y="329"/>
                      <a:pt x="125" y="382"/>
                      <a:pt x="107" y="427"/>
                    </a:cubicBezTo>
                    <a:cubicBezTo>
                      <a:pt x="89" y="480"/>
                      <a:pt x="45" y="524"/>
                      <a:pt x="0" y="542"/>
                    </a:cubicBezTo>
                    <a:cubicBezTo>
                      <a:pt x="54" y="524"/>
                      <a:pt x="98" y="489"/>
                      <a:pt x="116" y="436"/>
                    </a:cubicBezTo>
                    <a:cubicBezTo>
                      <a:pt x="142" y="391"/>
                      <a:pt x="151" y="338"/>
                      <a:pt x="160" y="285"/>
                    </a:cubicBezTo>
                    <a:cubicBezTo>
                      <a:pt x="160" y="231"/>
                      <a:pt x="160" y="178"/>
                      <a:pt x="178" y="125"/>
                    </a:cubicBezTo>
                    <a:cubicBezTo>
                      <a:pt x="187" y="71"/>
                      <a:pt x="222" y="27"/>
                      <a:pt x="267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6" name="Google Shape;14696;p31"/>
              <p:cNvSpPr/>
              <p:nvPr/>
            </p:nvSpPr>
            <p:spPr>
              <a:xfrm rot="1274250">
                <a:off x="6417992" y="1966415"/>
                <a:ext cx="49212" cy="28306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41" extrusionOk="0">
                    <a:moveTo>
                      <a:pt x="1" y="0"/>
                    </a:moveTo>
                    <a:cubicBezTo>
                      <a:pt x="152" y="54"/>
                      <a:pt x="285" y="142"/>
                      <a:pt x="418" y="240"/>
                    </a:cubicBezTo>
                    <a:cubicBezTo>
                      <a:pt x="312" y="116"/>
                      <a:pt x="161" y="27"/>
                      <a:pt x="1" y="0"/>
                    </a:cubicBezTo>
                    <a:close/>
                  </a:path>
                </a:pathLst>
              </a:custGeom>
              <a:solidFill>
                <a:srgbClr val="FAE1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7" name="Google Shape;14697;p31"/>
              <p:cNvSpPr/>
              <p:nvPr/>
            </p:nvSpPr>
            <p:spPr>
              <a:xfrm rot="1274250">
                <a:off x="5958326" y="1333841"/>
                <a:ext cx="147167" cy="193090"/>
              </a:xfrm>
              <a:custGeom>
                <a:avLst/>
                <a:gdLst/>
                <a:ahLst/>
                <a:cxnLst/>
                <a:rect l="l" t="t" r="r" b="b"/>
                <a:pathLst>
                  <a:path w="1253" h="1644" extrusionOk="0">
                    <a:moveTo>
                      <a:pt x="1040" y="0"/>
                    </a:moveTo>
                    <a:lnTo>
                      <a:pt x="1040" y="0"/>
                    </a:lnTo>
                    <a:cubicBezTo>
                      <a:pt x="862" y="195"/>
                      <a:pt x="613" y="320"/>
                      <a:pt x="409" y="480"/>
                    </a:cubicBezTo>
                    <a:cubicBezTo>
                      <a:pt x="196" y="639"/>
                      <a:pt x="1" y="879"/>
                      <a:pt x="45" y="1146"/>
                    </a:cubicBezTo>
                    <a:cubicBezTo>
                      <a:pt x="84" y="1445"/>
                      <a:pt x="304" y="1644"/>
                      <a:pt x="533" y="1644"/>
                    </a:cubicBezTo>
                    <a:cubicBezTo>
                      <a:pt x="665" y="1644"/>
                      <a:pt x="800" y="1579"/>
                      <a:pt x="906" y="1430"/>
                    </a:cubicBezTo>
                    <a:cubicBezTo>
                      <a:pt x="1200" y="1004"/>
                      <a:pt x="1253" y="462"/>
                      <a:pt x="10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8" name="Google Shape;14698;p31"/>
              <p:cNvSpPr/>
              <p:nvPr/>
            </p:nvSpPr>
            <p:spPr>
              <a:xfrm rot="1274250">
                <a:off x="5977276" y="1343185"/>
                <a:ext cx="159734" cy="211530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1801" extrusionOk="0">
                    <a:moveTo>
                      <a:pt x="809" y="0"/>
                    </a:moveTo>
                    <a:cubicBezTo>
                      <a:pt x="791" y="293"/>
                      <a:pt x="614" y="551"/>
                      <a:pt x="445" y="799"/>
                    </a:cubicBezTo>
                    <a:cubicBezTo>
                      <a:pt x="312" y="995"/>
                      <a:pt x="1" y="1430"/>
                      <a:pt x="187" y="1652"/>
                    </a:cubicBezTo>
                    <a:cubicBezTo>
                      <a:pt x="275" y="1757"/>
                      <a:pt x="412" y="1800"/>
                      <a:pt x="555" y="1800"/>
                    </a:cubicBezTo>
                    <a:cubicBezTo>
                      <a:pt x="716" y="1800"/>
                      <a:pt x="883" y="1746"/>
                      <a:pt x="996" y="1661"/>
                    </a:cubicBezTo>
                    <a:cubicBezTo>
                      <a:pt x="1244" y="1457"/>
                      <a:pt x="1360" y="1128"/>
                      <a:pt x="1289" y="808"/>
                    </a:cubicBezTo>
                    <a:cubicBezTo>
                      <a:pt x="1218" y="489"/>
                      <a:pt x="1049" y="204"/>
                      <a:pt x="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9" name="Google Shape;14699;p31"/>
              <p:cNvSpPr/>
              <p:nvPr/>
            </p:nvSpPr>
            <p:spPr>
              <a:xfrm rot="1274250">
                <a:off x="5932368" y="1427578"/>
                <a:ext cx="68944" cy="84330"/>
              </a:xfrm>
              <a:custGeom>
                <a:avLst/>
                <a:gdLst/>
                <a:ahLst/>
                <a:cxnLst/>
                <a:rect l="l" t="t" r="r" b="b"/>
                <a:pathLst>
                  <a:path w="587" h="718" extrusionOk="0">
                    <a:moveTo>
                      <a:pt x="98" y="1"/>
                    </a:moveTo>
                    <a:cubicBezTo>
                      <a:pt x="125" y="152"/>
                      <a:pt x="0" y="303"/>
                      <a:pt x="71" y="489"/>
                    </a:cubicBezTo>
                    <a:cubicBezTo>
                      <a:pt x="119" y="600"/>
                      <a:pt x="222" y="717"/>
                      <a:pt x="350" y="717"/>
                    </a:cubicBezTo>
                    <a:cubicBezTo>
                      <a:pt x="367" y="717"/>
                      <a:pt x="383" y="715"/>
                      <a:pt x="400" y="712"/>
                    </a:cubicBezTo>
                    <a:cubicBezTo>
                      <a:pt x="507" y="685"/>
                      <a:pt x="587" y="587"/>
                      <a:pt x="578" y="472"/>
                    </a:cubicBezTo>
                    <a:cubicBezTo>
                      <a:pt x="569" y="276"/>
                      <a:pt x="373" y="223"/>
                      <a:pt x="231" y="143"/>
                    </a:cubicBezTo>
                    <a:cubicBezTo>
                      <a:pt x="169" y="116"/>
                      <a:pt x="116" y="63"/>
                      <a:pt x="9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0" name="Google Shape;14700;p31"/>
              <p:cNvSpPr/>
              <p:nvPr/>
            </p:nvSpPr>
            <p:spPr>
              <a:xfrm rot="1274250">
                <a:off x="5971200" y="1521353"/>
                <a:ext cx="118626" cy="4216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359" extrusionOk="0">
                    <a:moveTo>
                      <a:pt x="646" y="1"/>
                    </a:moveTo>
                    <a:cubicBezTo>
                      <a:pt x="557" y="1"/>
                      <a:pt x="77" y="134"/>
                      <a:pt x="51" y="205"/>
                    </a:cubicBezTo>
                    <a:cubicBezTo>
                      <a:pt x="0" y="334"/>
                      <a:pt x="282" y="359"/>
                      <a:pt x="433" y="359"/>
                    </a:cubicBezTo>
                    <a:cubicBezTo>
                      <a:pt x="469" y="359"/>
                      <a:pt x="497" y="357"/>
                      <a:pt x="513" y="356"/>
                    </a:cubicBezTo>
                    <a:cubicBezTo>
                      <a:pt x="717" y="311"/>
                      <a:pt x="903" y="187"/>
                      <a:pt x="1010" y="9"/>
                    </a:cubicBezTo>
                    <a:lnTo>
                      <a:pt x="1010" y="9"/>
                    </a:lnTo>
                    <a:cubicBezTo>
                      <a:pt x="975" y="30"/>
                      <a:pt x="938" y="37"/>
                      <a:pt x="899" y="37"/>
                    </a:cubicBezTo>
                    <a:cubicBezTo>
                      <a:pt x="818" y="37"/>
                      <a:pt x="730" y="7"/>
                      <a:pt x="64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1" name="Google Shape;14701;p31"/>
              <p:cNvSpPr/>
              <p:nvPr/>
            </p:nvSpPr>
            <p:spPr>
              <a:xfrm rot="1274250">
                <a:off x="5977976" y="1412704"/>
                <a:ext cx="65773" cy="126495"/>
              </a:xfrm>
              <a:custGeom>
                <a:avLst/>
                <a:gdLst/>
                <a:ahLst/>
                <a:cxnLst/>
                <a:rect l="l" t="t" r="r" b="b"/>
                <a:pathLst>
                  <a:path w="560" h="1077" extrusionOk="0">
                    <a:moveTo>
                      <a:pt x="267" y="1"/>
                    </a:moveTo>
                    <a:lnTo>
                      <a:pt x="267" y="1"/>
                    </a:lnTo>
                    <a:cubicBezTo>
                      <a:pt x="133" y="258"/>
                      <a:pt x="0" y="427"/>
                      <a:pt x="18" y="747"/>
                    </a:cubicBezTo>
                    <a:cubicBezTo>
                      <a:pt x="18" y="844"/>
                      <a:pt x="36" y="1057"/>
                      <a:pt x="133" y="1075"/>
                    </a:cubicBezTo>
                    <a:cubicBezTo>
                      <a:pt x="138" y="1076"/>
                      <a:pt x="142" y="1076"/>
                      <a:pt x="147" y="1076"/>
                    </a:cubicBezTo>
                    <a:cubicBezTo>
                      <a:pt x="255" y="1076"/>
                      <a:pt x="428" y="885"/>
                      <a:pt x="471" y="809"/>
                    </a:cubicBezTo>
                    <a:cubicBezTo>
                      <a:pt x="560" y="658"/>
                      <a:pt x="551" y="480"/>
                      <a:pt x="453" y="347"/>
                    </a:cubicBezTo>
                    <a:cubicBezTo>
                      <a:pt x="418" y="285"/>
                      <a:pt x="356" y="249"/>
                      <a:pt x="311" y="196"/>
                    </a:cubicBezTo>
                    <a:cubicBezTo>
                      <a:pt x="258" y="143"/>
                      <a:pt x="240" y="63"/>
                      <a:pt x="2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2" name="Google Shape;14702;p31"/>
              <p:cNvSpPr/>
              <p:nvPr/>
            </p:nvSpPr>
            <p:spPr>
              <a:xfrm rot="1274250">
                <a:off x="5949121" y="1506153"/>
                <a:ext cx="55320" cy="45924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91" extrusionOk="0">
                    <a:moveTo>
                      <a:pt x="45" y="1"/>
                    </a:moveTo>
                    <a:cubicBezTo>
                      <a:pt x="44" y="1"/>
                      <a:pt x="0" y="267"/>
                      <a:pt x="80" y="347"/>
                    </a:cubicBezTo>
                    <a:cubicBezTo>
                      <a:pt x="124" y="376"/>
                      <a:pt x="174" y="391"/>
                      <a:pt x="226" y="391"/>
                    </a:cubicBezTo>
                    <a:cubicBezTo>
                      <a:pt x="300" y="391"/>
                      <a:pt x="374" y="361"/>
                      <a:pt x="426" y="303"/>
                    </a:cubicBezTo>
                    <a:cubicBezTo>
                      <a:pt x="471" y="223"/>
                      <a:pt x="355" y="152"/>
                      <a:pt x="293" y="99"/>
                    </a:cubicBezTo>
                    <a:cubicBezTo>
                      <a:pt x="222" y="45"/>
                      <a:pt x="133" y="19"/>
                      <a:pt x="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3" name="Google Shape;14703;p31"/>
              <p:cNvSpPr/>
              <p:nvPr/>
            </p:nvSpPr>
            <p:spPr>
              <a:xfrm>
                <a:off x="7093225" y="1835304"/>
                <a:ext cx="101244" cy="38994"/>
              </a:xfrm>
              <a:custGeom>
                <a:avLst/>
                <a:gdLst/>
                <a:ahLst/>
                <a:cxnLst/>
                <a:rect l="l" t="t" r="r" b="b"/>
                <a:pathLst>
                  <a:path w="862" h="332" extrusionOk="0">
                    <a:moveTo>
                      <a:pt x="581" y="1"/>
                    </a:moveTo>
                    <a:cubicBezTo>
                      <a:pt x="365" y="1"/>
                      <a:pt x="156" y="81"/>
                      <a:pt x="0" y="230"/>
                    </a:cubicBezTo>
                    <a:cubicBezTo>
                      <a:pt x="106" y="299"/>
                      <a:pt x="225" y="331"/>
                      <a:pt x="343" y="331"/>
                    </a:cubicBezTo>
                    <a:cubicBezTo>
                      <a:pt x="503" y="331"/>
                      <a:pt x="663" y="272"/>
                      <a:pt x="791" y="159"/>
                    </a:cubicBezTo>
                    <a:cubicBezTo>
                      <a:pt x="862" y="142"/>
                      <a:pt x="844" y="115"/>
                      <a:pt x="853" y="44"/>
                    </a:cubicBezTo>
                    <a:cubicBezTo>
                      <a:pt x="763" y="15"/>
                      <a:pt x="672" y="1"/>
                      <a:pt x="5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4" name="Google Shape;14704;p31"/>
              <p:cNvSpPr/>
              <p:nvPr/>
            </p:nvSpPr>
            <p:spPr>
              <a:xfrm>
                <a:off x="6982302" y="2167651"/>
                <a:ext cx="65773" cy="85271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26" extrusionOk="0">
                    <a:moveTo>
                      <a:pt x="83" y="1"/>
                    </a:moveTo>
                    <a:cubicBezTo>
                      <a:pt x="63" y="1"/>
                      <a:pt x="40" y="13"/>
                      <a:pt x="0" y="23"/>
                    </a:cubicBezTo>
                    <a:cubicBezTo>
                      <a:pt x="36" y="334"/>
                      <a:pt x="231" y="601"/>
                      <a:pt x="524" y="725"/>
                    </a:cubicBezTo>
                    <a:cubicBezTo>
                      <a:pt x="560" y="432"/>
                      <a:pt x="400" y="148"/>
                      <a:pt x="134" y="32"/>
                    </a:cubicBezTo>
                    <a:cubicBezTo>
                      <a:pt x="114" y="9"/>
                      <a:pt x="99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5" name="Google Shape;14705;p31"/>
              <p:cNvSpPr/>
              <p:nvPr/>
            </p:nvSpPr>
            <p:spPr>
              <a:xfrm rot="6541648">
                <a:off x="6414284" y="1166744"/>
                <a:ext cx="135441" cy="161439"/>
              </a:xfrm>
              <a:custGeom>
                <a:avLst/>
                <a:gdLst/>
                <a:ahLst/>
                <a:cxnLst/>
                <a:rect l="l" t="t" r="r" b="b"/>
                <a:pathLst>
                  <a:path w="5418" h="6458" extrusionOk="0">
                    <a:moveTo>
                      <a:pt x="4292" y="0"/>
                    </a:moveTo>
                    <a:cubicBezTo>
                      <a:pt x="4011" y="0"/>
                      <a:pt x="3729" y="211"/>
                      <a:pt x="3659" y="493"/>
                    </a:cubicBezTo>
                    <a:cubicBezTo>
                      <a:pt x="3594" y="1080"/>
                      <a:pt x="3468" y="1485"/>
                      <a:pt x="2833" y="1485"/>
                    </a:cubicBezTo>
                    <a:cubicBezTo>
                      <a:pt x="2783" y="1485"/>
                      <a:pt x="2730" y="1483"/>
                      <a:pt x="2674" y="1477"/>
                    </a:cubicBezTo>
                    <a:cubicBezTo>
                      <a:pt x="2393" y="1477"/>
                      <a:pt x="2182" y="1759"/>
                      <a:pt x="2182" y="2040"/>
                    </a:cubicBezTo>
                    <a:cubicBezTo>
                      <a:pt x="2314" y="2571"/>
                      <a:pt x="1884" y="3101"/>
                      <a:pt x="1363" y="3101"/>
                    </a:cubicBezTo>
                    <a:cubicBezTo>
                      <a:pt x="1331" y="3101"/>
                      <a:pt x="1299" y="3099"/>
                      <a:pt x="1267" y="3095"/>
                    </a:cubicBezTo>
                    <a:cubicBezTo>
                      <a:pt x="493" y="3166"/>
                      <a:pt x="212" y="3869"/>
                      <a:pt x="71" y="4432"/>
                    </a:cubicBezTo>
                    <a:cubicBezTo>
                      <a:pt x="1" y="4995"/>
                      <a:pt x="71" y="5558"/>
                      <a:pt x="282" y="6120"/>
                    </a:cubicBezTo>
                    <a:cubicBezTo>
                      <a:pt x="321" y="6353"/>
                      <a:pt x="487" y="6457"/>
                      <a:pt x="676" y="6457"/>
                    </a:cubicBezTo>
                    <a:cubicBezTo>
                      <a:pt x="831" y="6457"/>
                      <a:pt x="1000" y="6388"/>
                      <a:pt x="1126" y="6261"/>
                    </a:cubicBezTo>
                    <a:cubicBezTo>
                      <a:pt x="1408" y="5909"/>
                      <a:pt x="1548" y="5417"/>
                      <a:pt x="1478" y="4995"/>
                    </a:cubicBezTo>
                    <a:cubicBezTo>
                      <a:pt x="1337" y="4713"/>
                      <a:pt x="1408" y="4362"/>
                      <a:pt x="1689" y="4151"/>
                    </a:cubicBezTo>
                    <a:cubicBezTo>
                      <a:pt x="1741" y="4048"/>
                      <a:pt x="1830" y="3982"/>
                      <a:pt x="1929" y="3982"/>
                    </a:cubicBezTo>
                    <a:cubicBezTo>
                      <a:pt x="1965" y="3982"/>
                      <a:pt x="2003" y="3991"/>
                      <a:pt x="2041" y="4010"/>
                    </a:cubicBezTo>
                    <a:cubicBezTo>
                      <a:pt x="2182" y="4080"/>
                      <a:pt x="2252" y="4291"/>
                      <a:pt x="2252" y="4432"/>
                    </a:cubicBezTo>
                    <a:cubicBezTo>
                      <a:pt x="1970" y="5558"/>
                      <a:pt x="2041" y="5558"/>
                      <a:pt x="3096" y="5980"/>
                    </a:cubicBezTo>
                    <a:cubicBezTo>
                      <a:pt x="3307" y="6050"/>
                      <a:pt x="3518" y="6191"/>
                      <a:pt x="3729" y="6261"/>
                    </a:cubicBezTo>
                    <a:cubicBezTo>
                      <a:pt x="3799" y="6273"/>
                      <a:pt x="3870" y="6279"/>
                      <a:pt x="3939" y="6279"/>
                    </a:cubicBezTo>
                    <a:cubicBezTo>
                      <a:pt x="4286" y="6279"/>
                      <a:pt x="4608" y="6132"/>
                      <a:pt x="4784" y="5839"/>
                    </a:cubicBezTo>
                    <a:cubicBezTo>
                      <a:pt x="4995" y="5558"/>
                      <a:pt x="5136" y="5276"/>
                      <a:pt x="5277" y="4924"/>
                    </a:cubicBezTo>
                    <a:cubicBezTo>
                      <a:pt x="5417" y="4643"/>
                      <a:pt x="5347" y="4291"/>
                      <a:pt x="5066" y="4151"/>
                    </a:cubicBezTo>
                    <a:cubicBezTo>
                      <a:pt x="4960" y="4045"/>
                      <a:pt x="4820" y="3992"/>
                      <a:pt x="4679" y="3992"/>
                    </a:cubicBezTo>
                    <a:cubicBezTo>
                      <a:pt x="4538" y="3992"/>
                      <a:pt x="4397" y="4045"/>
                      <a:pt x="4292" y="4151"/>
                    </a:cubicBezTo>
                    <a:cubicBezTo>
                      <a:pt x="4151" y="4291"/>
                      <a:pt x="3940" y="4362"/>
                      <a:pt x="3659" y="4573"/>
                    </a:cubicBezTo>
                    <a:cubicBezTo>
                      <a:pt x="3518" y="4151"/>
                      <a:pt x="3377" y="3799"/>
                      <a:pt x="3307" y="3518"/>
                    </a:cubicBezTo>
                    <a:cubicBezTo>
                      <a:pt x="2955" y="2814"/>
                      <a:pt x="3377" y="1970"/>
                      <a:pt x="4151" y="1688"/>
                    </a:cubicBezTo>
                    <a:cubicBezTo>
                      <a:pt x="4925" y="1407"/>
                      <a:pt x="5136" y="1055"/>
                      <a:pt x="4855" y="493"/>
                    </a:cubicBezTo>
                    <a:cubicBezTo>
                      <a:pt x="4784" y="211"/>
                      <a:pt x="4573" y="0"/>
                      <a:pt x="42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6" name="Google Shape;14706;p31"/>
              <p:cNvSpPr/>
              <p:nvPr/>
            </p:nvSpPr>
            <p:spPr>
              <a:xfrm rot="1141648">
                <a:off x="7578023" y="1829129"/>
                <a:ext cx="82695" cy="65771"/>
              </a:xfrm>
              <a:custGeom>
                <a:avLst/>
                <a:gdLst/>
                <a:ahLst/>
                <a:cxnLst/>
                <a:rect l="l" t="t" r="r" b="b"/>
                <a:pathLst>
                  <a:path w="3308" h="2631" extrusionOk="0">
                    <a:moveTo>
                      <a:pt x="1860" y="1"/>
                    </a:moveTo>
                    <a:cubicBezTo>
                      <a:pt x="1739" y="1"/>
                      <a:pt x="1609" y="32"/>
                      <a:pt x="1478" y="98"/>
                    </a:cubicBezTo>
                    <a:cubicBezTo>
                      <a:pt x="1126" y="238"/>
                      <a:pt x="775" y="450"/>
                      <a:pt x="493" y="661"/>
                    </a:cubicBezTo>
                    <a:cubicBezTo>
                      <a:pt x="1" y="942"/>
                      <a:pt x="71" y="1575"/>
                      <a:pt x="634" y="1716"/>
                    </a:cubicBezTo>
                    <a:cubicBezTo>
                      <a:pt x="1267" y="1786"/>
                      <a:pt x="1830" y="2067"/>
                      <a:pt x="2322" y="2490"/>
                    </a:cubicBezTo>
                    <a:cubicBezTo>
                      <a:pt x="2393" y="2630"/>
                      <a:pt x="2604" y="2630"/>
                      <a:pt x="2674" y="2630"/>
                    </a:cubicBezTo>
                    <a:cubicBezTo>
                      <a:pt x="3096" y="2490"/>
                      <a:pt x="3307" y="1997"/>
                      <a:pt x="2955" y="1716"/>
                    </a:cubicBezTo>
                    <a:cubicBezTo>
                      <a:pt x="2604" y="1434"/>
                      <a:pt x="2393" y="942"/>
                      <a:pt x="2393" y="450"/>
                    </a:cubicBezTo>
                    <a:cubicBezTo>
                      <a:pt x="2344" y="158"/>
                      <a:pt x="2128" y="1"/>
                      <a:pt x="18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7" name="Google Shape;14707;p31"/>
              <p:cNvSpPr/>
              <p:nvPr/>
            </p:nvSpPr>
            <p:spPr>
              <a:xfrm rot="1141648">
                <a:off x="7265701" y="2167378"/>
                <a:ext cx="49247" cy="8581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433" extrusionOk="0">
                    <a:moveTo>
                      <a:pt x="754" y="0"/>
                    </a:moveTo>
                    <a:cubicBezTo>
                      <a:pt x="628" y="0"/>
                      <a:pt x="482" y="53"/>
                      <a:pt x="352" y="151"/>
                    </a:cubicBezTo>
                    <a:cubicBezTo>
                      <a:pt x="70" y="291"/>
                      <a:pt x="0" y="643"/>
                      <a:pt x="70" y="995"/>
                    </a:cubicBezTo>
                    <a:cubicBezTo>
                      <a:pt x="141" y="1065"/>
                      <a:pt x="141" y="1206"/>
                      <a:pt x="281" y="1276"/>
                    </a:cubicBezTo>
                    <a:cubicBezTo>
                      <a:pt x="563" y="1417"/>
                      <a:pt x="563" y="1698"/>
                      <a:pt x="422" y="2050"/>
                    </a:cubicBezTo>
                    <a:cubicBezTo>
                      <a:pt x="352" y="2261"/>
                      <a:pt x="352" y="2543"/>
                      <a:pt x="281" y="2824"/>
                    </a:cubicBezTo>
                    <a:cubicBezTo>
                      <a:pt x="211" y="3035"/>
                      <a:pt x="352" y="3246"/>
                      <a:pt x="563" y="3387"/>
                    </a:cubicBezTo>
                    <a:cubicBezTo>
                      <a:pt x="650" y="3416"/>
                      <a:pt x="750" y="3433"/>
                      <a:pt x="846" y="3433"/>
                    </a:cubicBezTo>
                    <a:cubicBezTo>
                      <a:pt x="983" y="3433"/>
                      <a:pt x="1114" y="3399"/>
                      <a:pt x="1196" y="3316"/>
                    </a:cubicBezTo>
                    <a:cubicBezTo>
                      <a:pt x="1688" y="2965"/>
                      <a:pt x="1970" y="2331"/>
                      <a:pt x="1829" y="1769"/>
                    </a:cubicBezTo>
                    <a:cubicBezTo>
                      <a:pt x="1688" y="1206"/>
                      <a:pt x="1337" y="714"/>
                      <a:pt x="1055" y="221"/>
                    </a:cubicBezTo>
                    <a:cubicBezTo>
                      <a:pt x="1018" y="70"/>
                      <a:pt x="899" y="0"/>
                      <a:pt x="7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8" name="Google Shape;14708;p31"/>
              <p:cNvSpPr/>
              <p:nvPr/>
            </p:nvSpPr>
            <p:spPr>
              <a:xfrm rot="1141648">
                <a:off x="7064756" y="1352009"/>
                <a:ext cx="65096" cy="45572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1823" extrusionOk="0">
                    <a:moveTo>
                      <a:pt x="1793" y="0"/>
                    </a:moveTo>
                    <a:cubicBezTo>
                      <a:pt x="1611" y="0"/>
                      <a:pt x="1423" y="93"/>
                      <a:pt x="1337" y="263"/>
                    </a:cubicBezTo>
                    <a:cubicBezTo>
                      <a:pt x="1126" y="615"/>
                      <a:pt x="845" y="615"/>
                      <a:pt x="493" y="615"/>
                    </a:cubicBezTo>
                    <a:cubicBezTo>
                      <a:pt x="142" y="615"/>
                      <a:pt x="1" y="897"/>
                      <a:pt x="142" y="1248"/>
                    </a:cubicBezTo>
                    <a:cubicBezTo>
                      <a:pt x="349" y="1612"/>
                      <a:pt x="749" y="1822"/>
                      <a:pt x="1171" y="1822"/>
                    </a:cubicBezTo>
                    <a:cubicBezTo>
                      <a:pt x="1320" y="1822"/>
                      <a:pt x="1472" y="1796"/>
                      <a:pt x="1619" y="1741"/>
                    </a:cubicBezTo>
                    <a:cubicBezTo>
                      <a:pt x="2041" y="1741"/>
                      <a:pt x="2393" y="1389"/>
                      <a:pt x="2533" y="967"/>
                    </a:cubicBezTo>
                    <a:cubicBezTo>
                      <a:pt x="2604" y="615"/>
                      <a:pt x="2463" y="263"/>
                      <a:pt x="2111" y="123"/>
                    </a:cubicBezTo>
                    <a:cubicBezTo>
                      <a:pt x="2028" y="39"/>
                      <a:pt x="1912" y="0"/>
                      <a:pt x="17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9" name="Google Shape;14709;p31"/>
              <p:cNvSpPr/>
              <p:nvPr/>
            </p:nvSpPr>
            <p:spPr>
              <a:xfrm rot="1141648">
                <a:off x="6237904" y="1237168"/>
                <a:ext cx="40472" cy="619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477" extrusionOk="0">
                    <a:moveTo>
                      <a:pt x="1126" y="0"/>
                    </a:moveTo>
                    <a:cubicBezTo>
                      <a:pt x="845" y="71"/>
                      <a:pt x="634" y="211"/>
                      <a:pt x="493" y="422"/>
                    </a:cubicBezTo>
                    <a:cubicBezTo>
                      <a:pt x="282" y="845"/>
                      <a:pt x="141" y="1267"/>
                      <a:pt x="71" y="1759"/>
                    </a:cubicBezTo>
                    <a:cubicBezTo>
                      <a:pt x="1" y="2040"/>
                      <a:pt x="212" y="2392"/>
                      <a:pt x="563" y="2463"/>
                    </a:cubicBezTo>
                    <a:cubicBezTo>
                      <a:pt x="600" y="2472"/>
                      <a:pt x="637" y="2476"/>
                      <a:pt x="675" y="2476"/>
                    </a:cubicBezTo>
                    <a:cubicBezTo>
                      <a:pt x="931" y="2476"/>
                      <a:pt x="1206" y="2276"/>
                      <a:pt x="1267" y="1970"/>
                    </a:cubicBezTo>
                    <a:cubicBezTo>
                      <a:pt x="1408" y="1478"/>
                      <a:pt x="1548" y="915"/>
                      <a:pt x="1548" y="352"/>
                    </a:cubicBezTo>
                    <a:cubicBezTo>
                      <a:pt x="1619" y="71"/>
                      <a:pt x="1408" y="0"/>
                      <a:pt x="1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0" name="Google Shape;14710;p31"/>
              <p:cNvSpPr/>
              <p:nvPr/>
            </p:nvSpPr>
            <p:spPr>
              <a:xfrm rot="1141648">
                <a:off x="6280405" y="1526419"/>
                <a:ext cx="54546" cy="37373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495" extrusionOk="0">
                    <a:moveTo>
                      <a:pt x="1352" y="1"/>
                    </a:moveTo>
                    <a:cubicBezTo>
                      <a:pt x="1276" y="1"/>
                      <a:pt x="1199" y="15"/>
                      <a:pt x="1126" y="44"/>
                    </a:cubicBezTo>
                    <a:cubicBezTo>
                      <a:pt x="422" y="185"/>
                      <a:pt x="0" y="537"/>
                      <a:pt x="141" y="959"/>
                    </a:cubicBezTo>
                    <a:cubicBezTo>
                      <a:pt x="252" y="1293"/>
                      <a:pt x="584" y="1495"/>
                      <a:pt x="961" y="1495"/>
                    </a:cubicBezTo>
                    <a:cubicBezTo>
                      <a:pt x="1061" y="1495"/>
                      <a:pt x="1164" y="1481"/>
                      <a:pt x="1267" y="1451"/>
                    </a:cubicBezTo>
                    <a:cubicBezTo>
                      <a:pt x="1829" y="1381"/>
                      <a:pt x="2181" y="959"/>
                      <a:pt x="2040" y="537"/>
                    </a:cubicBezTo>
                    <a:cubicBezTo>
                      <a:pt x="1929" y="203"/>
                      <a:pt x="1642" y="1"/>
                      <a:pt x="13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1" name="Google Shape;14711;p31"/>
              <p:cNvSpPr/>
              <p:nvPr/>
            </p:nvSpPr>
            <p:spPr>
              <a:xfrm rot="1141648">
                <a:off x="6574767" y="1235020"/>
                <a:ext cx="56296" cy="53296"/>
              </a:xfrm>
              <a:custGeom>
                <a:avLst/>
                <a:gdLst/>
                <a:ahLst/>
                <a:cxnLst/>
                <a:rect l="l" t="t" r="r" b="b"/>
                <a:pathLst>
                  <a:path w="2252" h="2132" extrusionOk="0">
                    <a:moveTo>
                      <a:pt x="1598" y="1"/>
                    </a:moveTo>
                    <a:cubicBezTo>
                      <a:pt x="1488" y="1"/>
                      <a:pt x="1372" y="40"/>
                      <a:pt x="1267" y="119"/>
                    </a:cubicBezTo>
                    <a:cubicBezTo>
                      <a:pt x="844" y="612"/>
                      <a:pt x="422" y="1034"/>
                      <a:pt x="0" y="1597"/>
                    </a:cubicBezTo>
                    <a:lnTo>
                      <a:pt x="0" y="1808"/>
                    </a:lnTo>
                    <a:cubicBezTo>
                      <a:pt x="0" y="1878"/>
                      <a:pt x="141" y="2019"/>
                      <a:pt x="211" y="2089"/>
                    </a:cubicBezTo>
                    <a:cubicBezTo>
                      <a:pt x="289" y="2115"/>
                      <a:pt x="375" y="2131"/>
                      <a:pt x="461" y="2131"/>
                    </a:cubicBezTo>
                    <a:cubicBezTo>
                      <a:pt x="610" y="2131"/>
                      <a:pt x="755" y="2082"/>
                      <a:pt x="844" y="1948"/>
                    </a:cubicBezTo>
                    <a:cubicBezTo>
                      <a:pt x="1056" y="1456"/>
                      <a:pt x="1478" y="1175"/>
                      <a:pt x="1900" y="964"/>
                    </a:cubicBezTo>
                    <a:cubicBezTo>
                      <a:pt x="2181" y="823"/>
                      <a:pt x="2251" y="542"/>
                      <a:pt x="2040" y="330"/>
                    </a:cubicBezTo>
                    <a:cubicBezTo>
                      <a:pt x="1952" y="111"/>
                      <a:pt x="1782" y="1"/>
                      <a:pt x="15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2" name="Google Shape;14712;p31"/>
              <p:cNvSpPr/>
              <p:nvPr/>
            </p:nvSpPr>
            <p:spPr>
              <a:xfrm rot="1141648">
                <a:off x="7538849" y="2258294"/>
                <a:ext cx="40472" cy="45347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1814" extrusionOk="0">
                    <a:moveTo>
                      <a:pt x="704" y="1"/>
                    </a:moveTo>
                    <a:cubicBezTo>
                      <a:pt x="282" y="71"/>
                      <a:pt x="1" y="775"/>
                      <a:pt x="142" y="1408"/>
                    </a:cubicBezTo>
                    <a:cubicBezTo>
                      <a:pt x="194" y="1669"/>
                      <a:pt x="362" y="1813"/>
                      <a:pt x="589" y="1813"/>
                    </a:cubicBezTo>
                    <a:cubicBezTo>
                      <a:pt x="668" y="1813"/>
                      <a:pt x="754" y="1796"/>
                      <a:pt x="845" y="1759"/>
                    </a:cubicBezTo>
                    <a:cubicBezTo>
                      <a:pt x="1338" y="1689"/>
                      <a:pt x="1619" y="1197"/>
                      <a:pt x="1478" y="704"/>
                    </a:cubicBezTo>
                    <a:cubicBezTo>
                      <a:pt x="1478" y="282"/>
                      <a:pt x="1127" y="1"/>
                      <a:pt x="7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3" name="Google Shape;14713;p31"/>
              <p:cNvSpPr/>
              <p:nvPr/>
            </p:nvSpPr>
            <p:spPr>
              <a:xfrm rot="1141648">
                <a:off x="6495327" y="1402701"/>
                <a:ext cx="52772" cy="41797"/>
              </a:xfrm>
              <a:custGeom>
                <a:avLst/>
                <a:gdLst/>
                <a:ahLst/>
                <a:cxnLst/>
                <a:rect l="l" t="t" r="r" b="b"/>
                <a:pathLst>
                  <a:path w="2111" h="1672" extrusionOk="0">
                    <a:moveTo>
                      <a:pt x="1513" y="0"/>
                    </a:moveTo>
                    <a:cubicBezTo>
                      <a:pt x="1407" y="0"/>
                      <a:pt x="1302" y="36"/>
                      <a:pt x="1196" y="106"/>
                    </a:cubicBezTo>
                    <a:cubicBezTo>
                      <a:pt x="915" y="317"/>
                      <a:pt x="704" y="458"/>
                      <a:pt x="493" y="669"/>
                    </a:cubicBezTo>
                    <a:cubicBezTo>
                      <a:pt x="282" y="880"/>
                      <a:pt x="0" y="1091"/>
                      <a:pt x="282" y="1443"/>
                    </a:cubicBezTo>
                    <a:cubicBezTo>
                      <a:pt x="387" y="1618"/>
                      <a:pt x="510" y="1671"/>
                      <a:pt x="642" y="1671"/>
                    </a:cubicBezTo>
                    <a:cubicBezTo>
                      <a:pt x="774" y="1671"/>
                      <a:pt x="915" y="1618"/>
                      <a:pt x="1056" y="1583"/>
                    </a:cubicBezTo>
                    <a:cubicBezTo>
                      <a:pt x="1478" y="1443"/>
                      <a:pt x="1759" y="1232"/>
                      <a:pt x="1970" y="880"/>
                    </a:cubicBezTo>
                    <a:cubicBezTo>
                      <a:pt x="2111" y="598"/>
                      <a:pt x="2040" y="317"/>
                      <a:pt x="1829" y="106"/>
                    </a:cubicBezTo>
                    <a:cubicBezTo>
                      <a:pt x="1724" y="36"/>
                      <a:pt x="1618" y="0"/>
                      <a:pt x="15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4" name="Google Shape;14714;p31"/>
              <p:cNvSpPr/>
              <p:nvPr/>
            </p:nvSpPr>
            <p:spPr>
              <a:xfrm rot="1141648">
                <a:off x="6331983" y="1689560"/>
                <a:ext cx="38722" cy="42022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681" extrusionOk="0">
                    <a:moveTo>
                      <a:pt x="726" y="1"/>
                    </a:moveTo>
                    <a:cubicBezTo>
                      <a:pt x="671" y="1"/>
                      <a:pt x="616" y="11"/>
                      <a:pt x="563" y="32"/>
                    </a:cubicBezTo>
                    <a:cubicBezTo>
                      <a:pt x="141" y="173"/>
                      <a:pt x="1" y="524"/>
                      <a:pt x="141" y="876"/>
                    </a:cubicBezTo>
                    <a:cubicBezTo>
                      <a:pt x="201" y="1355"/>
                      <a:pt x="516" y="1681"/>
                      <a:pt x="825" y="1681"/>
                    </a:cubicBezTo>
                    <a:cubicBezTo>
                      <a:pt x="879" y="1681"/>
                      <a:pt x="933" y="1671"/>
                      <a:pt x="985" y="1650"/>
                    </a:cubicBezTo>
                    <a:cubicBezTo>
                      <a:pt x="1337" y="1509"/>
                      <a:pt x="1548" y="1087"/>
                      <a:pt x="1408" y="735"/>
                    </a:cubicBezTo>
                    <a:cubicBezTo>
                      <a:pt x="1348" y="317"/>
                      <a:pt x="1035" y="1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5" name="Google Shape;14715;p31"/>
              <p:cNvSpPr/>
              <p:nvPr/>
            </p:nvSpPr>
            <p:spPr>
              <a:xfrm rot="1141648">
                <a:off x="6237664" y="1619399"/>
                <a:ext cx="47497" cy="33448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338" extrusionOk="0">
                    <a:moveTo>
                      <a:pt x="1371" y="1"/>
                    </a:moveTo>
                    <a:cubicBezTo>
                      <a:pt x="1282" y="1"/>
                      <a:pt x="1196" y="24"/>
                      <a:pt x="1126" y="71"/>
                    </a:cubicBezTo>
                    <a:cubicBezTo>
                      <a:pt x="915" y="141"/>
                      <a:pt x="704" y="282"/>
                      <a:pt x="493" y="352"/>
                    </a:cubicBezTo>
                    <a:cubicBezTo>
                      <a:pt x="282" y="493"/>
                      <a:pt x="0" y="563"/>
                      <a:pt x="71" y="845"/>
                    </a:cubicBezTo>
                    <a:cubicBezTo>
                      <a:pt x="141" y="1196"/>
                      <a:pt x="352" y="1267"/>
                      <a:pt x="704" y="1337"/>
                    </a:cubicBezTo>
                    <a:lnTo>
                      <a:pt x="915" y="1337"/>
                    </a:lnTo>
                    <a:cubicBezTo>
                      <a:pt x="1196" y="1267"/>
                      <a:pt x="1407" y="1196"/>
                      <a:pt x="1618" y="985"/>
                    </a:cubicBezTo>
                    <a:cubicBezTo>
                      <a:pt x="1829" y="845"/>
                      <a:pt x="1900" y="563"/>
                      <a:pt x="1829" y="282"/>
                    </a:cubicBezTo>
                    <a:cubicBezTo>
                      <a:pt x="1735" y="94"/>
                      <a:pt x="1548" y="1"/>
                      <a:pt x="13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6" name="Google Shape;14716;p31"/>
              <p:cNvSpPr/>
              <p:nvPr/>
            </p:nvSpPr>
            <p:spPr>
              <a:xfrm rot="1141648">
                <a:off x="6121907" y="1451756"/>
                <a:ext cx="49272" cy="29748"/>
              </a:xfrm>
              <a:custGeom>
                <a:avLst/>
                <a:gdLst/>
                <a:ahLst/>
                <a:cxnLst/>
                <a:rect l="l" t="t" r="r" b="b"/>
                <a:pathLst>
                  <a:path w="1971" h="1190" extrusionOk="0">
                    <a:moveTo>
                      <a:pt x="1432" y="1"/>
                    </a:moveTo>
                    <a:cubicBezTo>
                      <a:pt x="1329" y="1"/>
                      <a:pt x="1220" y="32"/>
                      <a:pt x="1126" y="64"/>
                    </a:cubicBezTo>
                    <a:cubicBezTo>
                      <a:pt x="915" y="134"/>
                      <a:pt x="704" y="205"/>
                      <a:pt x="493" y="275"/>
                    </a:cubicBezTo>
                    <a:cubicBezTo>
                      <a:pt x="282" y="345"/>
                      <a:pt x="0" y="416"/>
                      <a:pt x="0" y="697"/>
                    </a:cubicBezTo>
                    <a:cubicBezTo>
                      <a:pt x="0" y="1049"/>
                      <a:pt x="282" y="1119"/>
                      <a:pt x="563" y="1189"/>
                    </a:cubicBezTo>
                    <a:lnTo>
                      <a:pt x="915" y="1189"/>
                    </a:lnTo>
                    <a:cubicBezTo>
                      <a:pt x="1126" y="1189"/>
                      <a:pt x="1407" y="1049"/>
                      <a:pt x="1618" y="908"/>
                    </a:cubicBezTo>
                    <a:cubicBezTo>
                      <a:pt x="1759" y="697"/>
                      <a:pt x="1970" y="486"/>
                      <a:pt x="1759" y="205"/>
                    </a:cubicBezTo>
                    <a:cubicBezTo>
                      <a:pt x="1681" y="49"/>
                      <a:pt x="1560" y="1"/>
                      <a:pt x="1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7" name="Google Shape;14717;p31"/>
              <p:cNvSpPr/>
              <p:nvPr/>
            </p:nvSpPr>
            <p:spPr>
              <a:xfrm rot="1141648">
                <a:off x="8056337" y="1958040"/>
                <a:ext cx="42222" cy="298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193" extrusionOk="0">
                    <a:moveTo>
                      <a:pt x="869" y="0"/>
                    </a:moveTo>
                    <a:cubicBezTo>
                      <a:pt x="747" y="0"/>
                      <a:pt x="620" y="18"/>
                      <a:pt x="493" y="54"/>
                    </a:cubicBezTo>
                    <a:cubicBezTo>
                      <a:pt x="141" y="124"/>
                      <a:pt x="1" y="265"/>
                      <a:pt x="71" y="617"/>
                    </a:cubicBezTo>
                    <a:cubicBezTo>
                      <a:pt x="132" y="985"/>
                      <a:pt x="462" y="1193"/>
                      <a:pt x="872" y="1193"/>
                    </a:cubicBezTo>
                    <a:cubicBezTo>
                      <a:pt x="932" y="1193"/>
                      <a:pt x="993" y="1189"/>
                      <a:pt x="1056" y="1180"/>
                    </a:cubicBezTo>
                    <a:cubicBezTo>
                      <a:pt x="1408" y="1109"/>
                      <a:pt x="1689" y="687"/>
                      <a:pt x="1619" y="406"/>
                    </a:cubicBezTo>
                    <a:cubicBezTo>
                      <a:pt x="1514" y="145"/>
                      <a:pt x="1216" y="0"/>
                      <a:pt x="8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8" name="Google Shape;14718;p31"/>
              <p:cNvSpPr/>
              <p:nvPr/>
            </p:nvSpPr>
            <p:spPr>
              <a:xfrm rot="1141648">
                <a:off x="6344500" y="1739455"/>
                <a:ext cx="33423" cy="41447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658" extrusionOk="0">
                    <a:moveTo>
                      <a:pt x="647" y="0"/>
                    </a:moveTo>
                    <a:cubicBezTo>
                      <a:pt x="597" y="0"/>
                      <a:pt x="546" y="10"/>
                      <a:pt x="493" y="32"/>
                    </a:cubicBezTo>
                    <a:cubicBezTo>
                      <a:pt x="141" y="102"/>
                      <a:pt x="0" y="454"/>
                      <a:pt x="141" y="1016"/>
                    </a:cubicBezTo>
                    <a:cubicBezTo>
                      <a:pt x="206" y="1277"/>
                      <a:pt x="331" y="1657"/>
                      <a:pt x="739" y="1657"/>
                    </a:cubicBezTo>
                    <a:cubicBezTo>
                      <a:pt x="772" y="1657"/>
                      <a:pt x="807" y="1655"/>
                      <a:pt x="844" y="1650"/>
                    </a:cubicBezTo>
                    <a:cubicBezTo>
                      <a:pt x="1337" y="1509"/>
                      <a:pt x="1266" y="1157"/>
                      <a:pt x="1196" y="735"/>
                    </a:cubicBezTo>
                    <a:cubicBezTo>
                      <a:pt x="1136" y="317"/>
                      <a:pt x="924" y="0"/>
                      <a:pt x="6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9" name="Google Shape;14719;p31"/>
              <p:cNvSpPr/>
              <p:nvPr/>
            </p:nvSpPr>
            <p:spPr>
              <a:xfrm rot="1141648">
                <a:off x="5961841" y="1726136"/>
                <a:ext cx="45747" cy="24423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977" extrusionOk="0">
                    <a:moveTo>
                      <a:pt x="493" y="0"/>
                    </a:moveTo>
                    <a:cubicBezTo>
                      <a:pt x="141" y="71"/>
                      <a:pt x="0" y="422"/>
                      <a:pt x="211" y="704"/>
                    </a:cubicBezTo>
                    <a:cubicBezTo>
                      <a:pt x="397" y="889"/>
                      <a:pt x="661" y="977"/>
                      <a:pt x="921" y="977"/>
                    </a:cubicBezTo>
                    <a:cubicBezTo>
                      <a:pt x="1153" y="977"/>
                      <a:pt x="1382" y="907"/>
                      <a:pt x="1548" y="774"/>
                    </a:cubicBezTo>
                    <a:cubicBezTo>
                      <a:pt x="1829" y="493"/>
                      <a:pt x="1689" y="71"/>
                      <a:pt x="1337" y="71"/>
                    </a:cubicBezTo>
                    <a:lnTo>
                      <a:pt x="1055" y="71"/>
                    </a:lnTo>
                    <a:cubicBezTo>
                      <a:pt x="844" y="71"/>
                      <a:pt x="704" y="71"/>
                      <a:pt x="4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0" name="Google Shape;14720;p31"/>
              <p:cNvSpPr/>
              <p:nvPr/>
            </p:nvSpPr>
            <p:spPr>
              <a:xfrm rot="1141648">
                <a:off x="6047038" y="1615109"/>
                <a:ext cx="33448" cy="3019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208" extrusionOk="0">
                    <a:moveTo>
                      <a:pt x="282" y="1"/>
                    </a:moveTo>
                    <a:cubicBezTo>
                      <a:pt x="1" y="71"/>
                      <a:pt x="71" y="352"/>
                      <a:pt x="71" y="563"/>
                    </a:cubicBezTo>
                    <a:cubicBezTo>
                      <a:pt x="134" y="942"/>
                      <a:pt x="480" y="1207"/>
                      <a:pt x="855" y="1207"/>
                    </a:cubicBezTo>
                    <a:cubicBezTo>
                      <a:pt x="898" y="1207"/>
                      <a:pt x="942" y="1204"/>
                      <a:pt x="985" y="1197"/>
                    </a:cubicBezTo>
                    <a:cubicBezTo>
                      <a:pt x="1196" y="1126"/>
                      <a:pt x="1337" y="915"/>
                      <a:pt x="1337" y="704"/>
                    </a:cubicBezTo>
                    <a:cubicBezTo>
                      <a:pt x="1126" y="352"/>
                      <a:pt x="704" y="71"/>
                      <a:pt x="2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1" name="Google Shape;14721;p31"/>
              <p:cNvSpPr/>
              <p:nvPr/>
            </p:nvSpPr>
            <p:spPr>
              <a:xfrm rot="6541648">
                <a:off x="6509514" y="1617534"/>
                <a:ext cx="29923" cy="26748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070" extrusionOk="0">
                    <a:moveTo>
                      <a:pt x="788" y="0"/>
                    </a:moveTo>
                    <a:cubicBezTo>
                      <a:pt x="760" y="0"/>
                      <a:pt x="732" y="5"/>
                      <a:pt x="704" y="14"/>
                    </a:cubicBezTo>
                    <a:cubicBezTo>
                      <a:pt x="282" y="14"/>
                      <a:pt x="0" y="366"/>
                      <a:pt x="71" y="788"/>
                    </a:cubicBezTo>
                    <a:cubicBezTo>
                      <a:pt x="71" y="999"/>
                      <a:pt x="282" y="1069"/>
                      <a:pt x="563" y="1069"/>
                    </a:cubicBezTo>
                    <a:cubicBezTo>
                      <a:pt x="774" y="999"/>
                      <a:pt x="1196" y="788"/>
                      <a:pt x="1126" y="366"/>
                    </a:cubicBezTo>
                    <a:cubicBezTo>
                      <a:pt x="1126" y="183"/>
                      <a:pt x="968" y="0"/>
                      <a:pt x="78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2" name="Google Shape;14722;p31"/>
              <p:cNvSpPr/>
              <p:nvPr/>
            </p:nvSpPr>
            <p:spPr>
              <a:xfrm rot="1141648">
                <a:off x="7409059" y="1569234"/>
                <a:ext cx="80920" cy="92619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3705" extrusionOk="0">
                    <a:moveTo>
                      <a:pt x="2040" y="1"/>
                    </a:moveTo>
                    <a:cubicBezTo>
                      <a:pt x="1829" y="1"/>
                      <a:pt x="1618" y="71"/>
                      <a:pt x="1548" y="282"/>
                    </a:cubicBezTo>
                    <a:cubicBezTo>
                      <a:pt x="1407" y="563"/>
                      <a:pt x="1478" y="845"/>
                      <a:pt x="1689" y="985"/>
                    </a:cubicBezTo>
                    <a:cubicBezTo>
                      <a:pt x="1829" y="1126"/>
                      <a:pt x="2040" y="1126"/>
                      <a:pt x="2040" y="1337"/>
                    </a:cubicBezTo>
                    <a:cubicBezTo>
                      <a:pt x="1829" y="1830"/>
                      <a:pt x="1407" y="2252"/>
                      <a:pt x="844" y="2463"/>
                    </a:cubicBezTo>
                    <a:cubicBezTo>
                      <a:pt x="757" y="2448"/>
                      <a:pt x="673" y="2440"/>
                      <a:pt x="593" y="2440"/>
                    </a:cubicBezTo>
                    <a:cubicBezTo>
                      <a:pt x="289" y="2440"/>
                      <a:pt x="56" y="2565"/>
                      <a:pt x="0" y="2955"/>
                    </a:cubicBezTo>
                    <a:cubicBezTo>
                      <a:pt x="0" y="3307"/>
                      <a:pt x="211" y="3588"/>
                      <a:pt x="493" y="3659"/>
                    </a:cubicBezTo>
                    <a:cubicBezTo>
                      <a:pt x="565" y="3691"/>
                      <a:pt x="633" y="3705"/>
                      <a:pt x="699" y="3705"/>
                    </a:cubicBezTo>
                    <a:cubicBezTo>
                      <a:pt x="1105" y="3705"/>
                      <a:pt x="1407" y="3181"/>
                      <a:pt x="1825" y="3181"/>
                    </a:cubicBezTo>
                    <a:cubicBezTo>
                      <a:pt x="1934" y="3181"/>
                      <a:pt x="2052" y="3216"/>
                      <a:pt x="2181" y="3307"/>
                    </a:cubicBezTo>
                    <a:cubicBezTo>
                      <a:pt x="2251" y="3307"/>
                      <a:pt x="2462" y="3166"/>
                      <a:pt x="2462" y="3096"/>
                    </a:cubicBezTo>
                    <a:cubicBezTo>
                      <a:pt x="2603" y="2744"/>
                      <a:pt x="2814" y="2533"/>
                      <a:pt x="2955" y="2181"/>
                    </a:cubicBezTo>
                    <a:cubicBezTo>
                      <a:pt x="3166" y="1830"/>
                      <a:pt x="3236" y="1408"/>
                      <a:pt x="2814" y="1197"/>
                    </a:cubicBezTo>
                    <a:cubicBezTo>
                      <a:pt x="2533" y="1126"/>
                      <a:pt x="2392" y="845"/>
                      <a:pt x="2462" y="563"/>
                    </a:cubicBezTo>
                    <a:cubicBezTo>
                      <a:pt x="2533" y="282"/>
                      <a:pt x="2322" y="71"/>
                      <a:pt x="20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3" name="Google Shape;14723;p31"/>
              <p:cNvSpPr/>
              <p:nvPr/>
            </p:nvSpPr>
            <p:spPr>
              <a:xfrm rot="6541648">
                <a:off x="5806074" y="1228221"/>
                <a:ext cx="73445" cy="5587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4" name="Google Shape;14724;p31"/>
              <p:cNvSpPr/>
              <p:nvPr/>
            </p:nvSpPr>
            <p:spPr>
              <a:xfrm rot="1141648">
                <a:off x="6801104" y="1291661"/>
                <a:ext cx="63321" cy="53496"/>
              </a:xfrm>
              <a:custGeom>
                <a:avLst/>
                <a:gdLst/>
                <a:ahLst/>
                <a:cxnLst/>
                <a:rect l="l" t="t" r="r" b="b"/>
                <a:pathLst>
                  <a:path w="2533" h="2140" extrusionOk="0">
                    <a:moveTo>
                      <a:pt x="1253" y="0"/>
                    </a:moveTo>
                    <a:cubicBezTo>
                      <a:pt x="935" y="0"/>
                      <a:pt x="614" y="142"/>
                      <a:pt x="422" y="381"/>
                    </a:cubicBezTo>
                    <a:cubicBezTo>
                      <a:pt x="141" y="662"/>
                      <a:pt x="0" y="1084"/>
                      <a:pt x="282" y="1366"/>
                    </a:cubicBezTo>
                    <a:cubicBezTo>
                      <a:pt x="633" y="1858"/>
                      <a:pt x="1196" y="2139"/>
                      <a:pt x="1759" y="2139"/>
                    </a:cubicBezTo>
                    <a:cubicBezTo>
                      <a:pt x="2251" y="2139"/>
                      <a:pt x="2533" y="1858"/>
                      <a:pt x="2533" y="1436"/>
                    </a:cubicBezTo>
                    <a:cubicBezTo>
                      <a:pt x="2392" y="873"/>
                      <a:pt x="2111" y="451"/>
                      <a:pt x="1689" y="99"/>
                    </a:cubicBezTo>
                    <a:cubicBezTo>
                      <a:pt x="1553" y="32"/>
                      <a:pt x="1404" y="0"/>
                      <a:pt x="1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5" name="Google Shape;14725;p31"/>
              <p:cNvSpPr/>
              <p:nvPr/>
            </p:nvSpPr>
            <p:spPr>
              <a:xfrm rot="6541648">
                <a:off x="7129210" y="1462546"/>
                <a:ext cx="60871" cy="39422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6" name="Google Shape;14726;p31"/>
              <p:cNvSpPr/>
              <p:nvPr/>
            </p:nvSpPr>
            <p:spPr>
              <a:xfrm rot="1141648">
                <a:off x="6209683" y="1424833"/>
                <a:ext cx="40472" cy="6572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2629" extrusionOk="0">
                    <a:moveTo>
                      <a:pt x="500" y="1"/>
                    </a:moveTo>
                    <a:cubicBezTo>
                      <a:pt x="452" y="1"/>
                      <a:pt x="402" y="7"/>
                      <a:pt x="352" y="19"/>
                    </a:cubicBezTo>
                    <a:cubicBezTo>
                      <a:pt x="141" y="19"/>
                      <a:pt x="1" y="301"/>
                      <a:pt x="71" y="512"/>
                    </a:cubicBezTo>
                    <a:cubicBezTo>
                      <a:pt x="71" y="793"/>
                      <a:pt x="352" y="934"/>
                      <a:pt x="212" y="1285"/>
                    </a:cubicBezTo>
                    <a:cubicBezTo>
                      <a:pt x="141" y="1708"/>
                      <a:pt x="282" y="2200"/>
                      <a:pt x="704" y="2481"/>
                    </a:cubicBezTo>
                    <a:cubicBezTo>
                      <a:pt x="791" y="2568"/>
                      <a:pt x="932" y="2628"/>
                      <a:pt x="1076" y="2628"/>
                    </a:cubicBezTo>
                    <a:cubicBezTo>
                      <a:pt x="1166" y="2628"/>
                      <a:pt x="1257" y="2605"/>
                      <a:pt x="1337" y="2552"/>
                    </a:cubicBezTo>
                    <a:cubicBezTo>
                      <a:pt x="1619" y="2411"/>
                      <a:pt x="1478" y="2200"/>
                      <a:pt x="1408" y="1989"/>
                    </a:cubicBezTo>
                    <a:cubicBezTo>
                      <a:pt x="1267" y="1426"/>
                      <a:pt x="774" y="1004"/>
                      <a:pt x="915" y="301"/>
                    </a:cubicBezTo>
                    <a:cubicBezTo>
                      <a:pt x="915" y="127"/>
                      <a:pt x="725" y="1"/>
                      <a:pt x="5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7" name="Google Shape;14727;p31"/>
              <p:cNvSpPr/>
              <p:nvPr/>
            </p:nvSpPr>
            <p:spPr>
              <a:xfrm rot="1141648">
                <a:off x="5700172" y="1162228"/>
                <a:ext cx="38722" cy="4399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0" extrusionOk="0">
                    <a:moveTo>
                      <a:pt x="634" y="1"/>
                    </a:moveTo>
                    <a:cubicBezTo>
                      <a:pt x="282" y="1"/>
                      <a:pt x="1" y="423"/>
                      <a:pt x="1" y="985"/>
                    </a:cubicBezTo>
                    <a:cubicBezTo>
                      <a:pt x="1" y="1408"/>
                      <a:pt x="282" y="1759"/>
                      <a:pt x="704" y="1759"/>
                    </a:cubicBezTo>
                    <a:cubicBezTo>
                      <a:pt x="1196" y="1689"/>
                      <a:pt x="1548" y="1267"/>
                      <a:pt x="1548" y="774"/>
                    </a:cubicBezTo>
                    <a:cubicBezTo>
                      <a:pt x="1478" y="352"/>
                      <a:pt x="1126" y="1"/>
                      <a:pt x="6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8" name="Google Shape;14728;p31"/>
              <p:cNvSpPr/>
              <p:nvPr/>
            </p:nvSpPr>
            <p:spPr>
              <a:xfrm rot="1141648">
                <a:off x="6025217" y="1518813"/>
                <a:ext cx="48597" cy="36723"/>
              </a:xfrm>
              <a:custGeom>
                <a:avLst/>
                <a:gdLst/>
                <a:ahLst/>
                <a:cxnLst/>
                <a:rect l="l" t="t" r="r" b="b"/>
                <a:pathLst>
                  <a:path w="1944" h="1469" extrusionOk="0">
                    <a:moveTo>
                      <a:pt x="748" y="0"/>
                    </a:moveTo>
                    <a:cubicBezTo>
                      <a:pt x="537" y="0"/>
                      <a:pt x="326" y="36"/>
                      <a:pt x="115" y="106"/>
                    </a:cubicBezTo>
                    <a:lnTo>
                      <a:pt x="185" y="106"/>
                    </a:lnTo>
                    <a:cubicBezTo>
                      <a:pt x="0" y="1030"/>
                      <a:pt x="247" y="1469"/>
                      <a:pt x="879" y="1469"/>
                    </a:cubicBezTo>
                    <a:cubicBezTo>
                      <a:pt x="968" y="1469"/>
                      <a:pt x="1065" y="1460"/>
                      <a:pt x="1170" y="1442"/>
                    </a:cubicBezTo>
                    <a:cubicBezTo>
                      <a:pt x="1522" y="1442"/>
                      <a:pt x="1803" y="1372"/>
                      <a:pt x="1874" y="1020"/>
                    </a:cubicBezTo>
                    <a:cubicBezTo>
                      <a:pt x="1944" y="669"/>
                      <a:pt x="1733" y="247"/>
                      <a:pt x="1381" y="106"/>
                    </a:cubicBezTo>
                    <a:cubicBezTo>
                      <a:pt x="1170" y="36"/>
                      <a:pt x="959" y="0"/>
                      <a:pt x="7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9" name="Google Shape;14729;p31"/>
              <p:cNvSpPr/>
              <p:nvPr/>
            </p:nvSpPr>
            <p:spPr>
              <a:xfrm rot="1141648">
                <a:off x="6377407" y="1482282"/>
                <a:ext cx="38722" cy="4574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830" extrusionOk="0">
                    <a:moveTo>
                      <a:pt x="775" y="0"/>
                    </a:moveTo>
                    <a:cubicBezTo>
                      <a:pt x="353" y="71"/>
                      <a:pt x="1" y="493"/>
                      <a:pt x="142" y="985"/>
                    </a:cubicBezTo>
                    <a:cubicBezTo>
                      <a:pt x="142" y="1407"/>
                      <a:pt x="493" y="1829"/>
                      <a:pt x="986" y="1829"/>
                    </a:cubicBezTo>
                    <a:cubicBezTo>
                      <a:pt x="1549" y="1759"/>
                      <a:pt x="1478" y="1337"/>
                      <a:pt x="1478" y="1055"/>
                    </a:cubicBezTo>
                    <a:cubicBezTo>
                      <a:pt x="1478" y="282"/>
                      <a:pt x="1197" y="0"/>
                      <a:pt x="7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0" name="Google Shape;14730;p31"/>
              <p:cNvSpPr/>
              <p:nvPr/>
            </p:nvSpPr>
            <p:spPr>
              <a:xfrm rot="6541648">
                <a:off x="6581229" y="1783678"/>
                <a:ext cx="35198" cy="46722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869" extrusionOk="0">
                    <a:moveTo>
                      <a:pt x="1031" y="1"/>
                    </a:moveTo>
                    <a:cubicBezTo>
                      <a:pt x="974" y="1"/>
                      <a:pt x="911" y="9"/>
                      <a:pt x="845" y="26"/>
                    </a:cubicBezTo>
                    <a:cubicBezTo>
                      <a:pt x="282" y="307"/>
                      <a:pt x="1" y="940"/>
                      <a:pt x="141" y="1503"/>
                    </a:cubicBezTo>
                    <a:cubicBezTo>
                      <a:pt x="202" y="1686"/>
                      <a:pt x="369" y="1869"/>
                      <a:pt x="595" y="1869"/>
                    </a:cubicBezTo>
                    <a:cubicBezTo>
                      <a:pt x="630" y="1869"/>
                      <a:pt x="666" y="1864"/>
                      <a:pt x="704" y="1855"/>
                    </a:cubicBezTo>
                    <a:cubicBezTo>
                      <a:pt x="774" y="1855"/>
                      <a:pt x="845" y="1785"/>
                      <a:pt x="915" y="1714"/>
                    </a:cubicBezTo>
                    <a:cubicBezTo>
                      <a:pt x="1267" y="1292"/>
                      <a:pt x="1408" y="800"/>
                      <a:pt x="1408" y="307"/>
                    </a:cubicBezTo>
                    <a:cubicBezTo>
                      <a:pt x="1354" y="92"/>
                      <a:pt x="1218" y="1"/>
                      <a:pt x="10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1" name="Google Shape;14731;p31"/>
              <p:cNvSpPr/>
              <p:nvPr/>
            </p:nvSpPr>
            <p:spPr>
              <a:xfrm rot="1141648">
                <a:off x="6922774" y="1230758"/>
                <a:ext cx="42222" cy="33423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337" extrusionOk="0">
                    <a:moveTo>
                      <a:pt x="633" y="0"/>
                    </a:moveTo>
                    <a:cubicBezTo>
                      <a:pt x="282" y="0"/>
                      <a:pt x="0" y="352"/>
                      <a:pt x="0" y="704"/>
                    </a:cubicBezTo>
                    <a:cubicBezTo>
                      <a:pt x="71" y="1126"/>
                      <a:pt x="493" y="1337"/>
                      <a:pt x="1056" y="1337"/>
                    </a:cubicBezTo>
                    <a:cubicBezTo>
                      <a:pt x="1337" y="1266"/>
                      <a:pt x="1689" y="1126"/>
                      <a:pt x="1689" y="774"/>
                    </a:cubicBezTo>
                    <a:cubicBezTo>
                      <a:pt x="1689" y="422"/>
                      <a:pt x="1056" y="0"/>
                      <a:pt x="6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2" name="Google Shape;14732;p31"/>
              <p:cNvSpPr/>
              <p:nvPr/>
            </p:nvSpPr>
            <p:spPr>
              <a:xfrm rot="1141648">
                <a:off x="6219969" y="1570475"/>
                <a:ext cx="26423" cy="3607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443" extrusionOk="0">
                    <a:moveTo>
                      <a:pt x="501" y="0"/>
                    </a:moveTo>
                    <a:cubicBezTo>
                      <a:pt x="475" y="0"/>
                      <a:pt x="449" y="3"/>
                      <a:pt x="423" y="8"/>
                    </a:cubicBezTo>
                    <a:cubicBezTo>
                      <a:pt x="1" y="8"/>
                      <a:pt x="1" y="290"/>
                      <a:pt x="1" y="641"/>
                    </a:cubicBezTo>
                    <a:cubicBezTo>
                      <a:pt x="1" y="1068"/>
                      <a:pt x="213" y="1443"/>
                      <a:pt x="498" y="1443"/>
                    </a:cubicBezTo>
                    <a:cubicBezTo>
                      <a:pt x="542" y="1443"/>
                      <a:pt x="587" y="1434"/>
                      <a:pt x="634" y="1415"/>
                    </a:cubicBezTo>
                    <a:cubicBezTo>
                      <a:pt x="1056" y="1345"/>
                      <a:pt x="1056" y="1063"/>
                      <a:pt x="1056" y="712"/>
                    </a:cubicBezTo>
                    <a:cubicBezTo>
                      <a:pt x="1056" y="386"/>
                      <a:pt x="815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3" name="Google Shape;14733;p31"/>
              <p:cNvSpPr/>
              <p:nvPr/>
            </p:nvSpPr>
            <p:spPr>
              <a:xfrm rot="1141648">
                <a:off x="6164760" y="1674539"/>
                <a:ext cx="29923" cy="19349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774" extrusionOk="0">
                    <a:moveTo>
                      <a:pt x="493" y="0"/>
                    </a:moveTo>
                    <a:cubicBezTo>
                      <a:pt x="212" y="0"/>
                      <a:pt x="1" y="70"/>
                      <a:pt x="1" y="422"/>
                    </a:cubicBezTo>
                    <a:cubicBezTo>
                      <a:pt x="71" y="774"/>
                      <a:pt x="353" y="774"/>
                      <a:pt x="634" y="774"/>
                    </a:cubicBezTo>
                    <a:cubicBezTo>
                      <a:pt x="845" y="704"/>
                      <a:pt x="1197" y="774"/>
                      <a:pt x="1197" y="422"/>
                    </a:cubicBezTo>
                    <a:cubicBezTo>
                      <a:pt x="1126" y="0"/>
                      <a:pt x="704" y="0"/>
                      <a:pt x="4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734" name="Google Shape;14734;p31"/>
            <p:cNvSpPr/>
            <p:nvPr/>
          </p:nvSpPr>
          <p:spPr>
            <a:xfrm rot="-6016292" flipH="1">
              <a:off x="7984162" y="2137307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31"/>
            <p:cNvSpPr/>
            <p:nvPr/>
          </p:nvSpPr>
          <p:spPr>
            <a:xfrm rot="-6016292" flipH="1">
              <a:off x="8589459" y="2952037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31"/>
            <p:cNvSpPr/>
            <p:nvPr/>
          </p:nvSpPr>
          <p:spPr>
            <a:xfrm rot="-6016292" flipH="1">
              <a:off x="8391197" y="2804264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31"/>
            <p:cNvSpPr/>
            <p:nvPr/>
          </p:nvSpPr>
          <p:spPr>
            <a:xfrm rot="-6016292" flipH="1">
              <a:off x="8716832" y="3050287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31"/>
            <p:cNvSpPr/>
            <p:nvPr/>
          </p:nvSpPr>
          <p:spPr>
            <a:xfrm rot="-6016292" flipH="1">
              <a:off x="8600898" y="3125356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31"/>
            <p:cNvSpPr/>
            <p:nvPr/>
          </p:nvSpPr>
          <p:spPr>
            <a:xfrm rot="-6016292" flipH="1">
              <a:off x="7812846" y="1856697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31"/>
            <p:cNvSpPr/>
            <p:nvPr/>
          </p:nvSpPr>
          <p:spPr>
            <a:xfrm rot="-6016292" flipH="1">
              <a:off x="8384953" y="2265063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31"/>
            <p:cNvSpPr/>
            <p:nvPr/>
          </p:nvSpPr>
          <p:spPr>
            <a:xfrm rot="-6016292" flipH="1">
              <a:off x="8517823" y="264148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31"/>
            <p:cNvSpPr/>
            <p:nvPr/>
          </p:nvSpPr>
          <p:spPr>
            <a:xfrm rot="-6016292" flipH="1">
              <a:off x="8185932" y="2483031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31"/>
            <p:cNvSpPr/>
            <p:nvPr/>
          </p:nvSpPr>
          <p:spPr>
            <a:xfrm rot="-6016292" flipH="1">
              <a:off x="8563154" y="2795232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31"/>
            <p:cNvSpPr/>
            <p:nvPr/>
          </p:nvSpPr>
          <p:spPr>
            <a:xfrm rot="-6016292" flipH="1">
              <a:off x="8737947" y="2495066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31"/>
            <p:cNvSpPr/>
            <p:nvPr/>
          </p:nvSpPr>
          <p:spPr>
            <a:xfrm rot="-6016292" flipH="1">
              <a:off x="8885105" y="3214465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31"/>
            <p:cNvSpPr/>
            <p:nvPr/>
          </p:nvSpPr>
          <p:spPr>
            <a:xfrm rot="-6016292" flipH="1">
              <a:off x="8704077" y="2798656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31"/>
            <p:cNvSpPr/>
            <p:nvPr/>
          </p:nvSpPr>
          <p:spPr>
            <a:xfrm rot="-6016292" flipH="1">
              <a:off x="8921516" y="2508587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31"/>
            <p:cNvSpPr/>
            <p:nvPr/>
          </p:nvSpPr>
          <p:spPr>
            <a:xfrm rot="-6016292" flipH="1">
              <a:off x="8386715" y="3368525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31"/>
            <p:cNvSpPr/>
            <p:nvPr/>
          </p:nvSpPr>
          <p:spPr>
            <a:xfrm rot="-6016292" flipH="1">
              <a:off x="8203089" y="2344284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31"/>
            <p:cNvSpPr/>
            <p:nvPr/>
          </p:nvSpPr>
          <p:spPr>
            <a:xfrm rot="-6016292" flipH="1">
              <a:off x="8537245" y="2497643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31"/>
            <p:cNvSpPr/>
            <p:nvPr/>
          </p:nvSpPr>
          <p:spPr>
            <a:xfrm rot="-6016292" flipH="1">
              <a:off x="7860116" y="2114017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31"/>
            <p:cNvSpPr/>
            <p:nvPr/>
          </p:nvSpPr>
          <p:spPr>
            <a:xfrm rot="-6016292" flipH="1">
              <a:off x="8170998" y="2712601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31"/>
            <p:cNvSpPr/>
            <p:nvPr/>
          </p:nvSpPr>
          <p:spPr>
            <a:xfrm rot="-6016292" flipH="1">
              <a:off x="8318255" y="2645682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31"/>
            <p:cNvSpPr/>
            <p:nvPr/>
          </p:nvSpPr>
          <p:spPr>
            <a:xfrm rot="-6016292" flipH="1">
              <a:off x="8316503" y="2499492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31"/>
            <p:cNvSpPr/>
            <p:nvPr/>
          </p:nvSpPr>
          <p:spPr>
            <a:xfrm rot="-6016292" flipH="1">
              <a:off x="7765604" y="2029161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31"/>
            <p:cNvSpPr/>
            <p:nvPr/>
          </p:nvSpPr>
          <p:spPr>
            <a:xfrm rot="-6016292" flipH="1">
              <a:off x="8031881" y="2371212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31"/>
            <p:cNvSpPr/>
            <p:nvPr/>
          </p:nvSpPr>
          <p:spPr>
            <a:xfrm rot="-6016292" flipH="1">
              <a:off x="8883367" y="2652744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31"/>
            <p:cNvSpPr/>
            <p:nvPr/>
          </p:nvSpPr>
          <p:spPr>
            <a:xfrm rot="-6016292" flipH="1">
              <a:off x="8913289" y="3336789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31"/>
            <p:cNvSpPr/>
            <p:nvPr/>
          </p:nvSpPr>
          <p:spPr>
            <a:xfrm rot="-6016292" flipH="1">
              <a:off x="8923692" y="2885916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0385591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4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1" name="Google Shape;14761;p32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62" name="Google Shape;14762;p3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4763" name="Google Shape;14763;p32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4764" name="Google Shape;14764;p32"/>
          <p:cNvSpPr txBox="1">
            <a:spLocks noGrp="1"/>
          </p:cNvSpPr>
          <p:nvPr>
            <p:ph type="title" idx="2"/>
          </p:nvPr>
        </p:nvSpPr>
        <p:spPr>
          <a:xfrm>
            <a:off x="1955613" y="3137200"/>
            <a:ext cx="1881600" cy="35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4765" name="Google Shape;14765;p32"/>
          <p:cNvSpPr txBox="1">
            <a:spLocks noGrp="1"/>
          </p:cNvSpPr>
          <p:nvPr>
            <p:ph type="subTitle" idx="1"/>
          </p:nvPr>
        </p:nvSpPr>
        <p:spPr>
          <a:xfrm>
            <a:off x="1825113" y="3617825"/>
            <a:ext cx="2142600" cy="7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1pPr>
            <a:lvl2pPr lvl="1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sp>
        <p:nvSpPr>
          <p:cNvPr id="14766" name="Google Shape;14766;p32"/>
          <p:cNvSpPr txBox="1">
            <a:spLocks noGrp="1"/>
          </p:cNvSpPr>
          <p:nvPr>
            <p:ph type="title" idx="3"/>
          </p:nvPr>
        </p:nvSpPr>
        <p:spPr>
          <a:xfrm>
            <a:off x="5306788" y="3137200"/>
            <a:ext cx="1881600" cy="357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4767" name="Google Shape;14767;p32"/>
          <p:cNvSpPr txBox="1">
            <a:spLocks noGrp="1"/>
          </p:cNvSpPr>
          <p:nvPr>
            <p:ph type="subTitle" idx="4"/>
          </p:nvPr>
        </p:nvSpPr>
        <p:spPr>
          <a:xfrm>
            <a:off x="5176288" y="3617825"/>
            <a:ext cx="2142600" cy="7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1pPr>
            <a:lvl2pPr lvl="1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2pPr>
            <a:lvl3pPr lvl="2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3pPr>
            <a:lvl4pPr lvl="3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4pPr>
            <a:lvl5pPr lvl="4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5pPr>
            <a:lvl6pPr lvl="5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6pPr>
            <a:lvl7pPr lvl="6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7pPr>
            <a:lvl8pPr lvl="7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8pPr>
            <a:lvl9pPr lvl="8" rtl="0">
              <a:spcBef>
                <a:spcPts val="0"/>
              </a:spcBef>
              <a:spcAft>
                <a:spcPts val="0"/>
              </a:spcAft>
              <a:buSzPts val="1500"/>
              <a:buNone/>
              <a:defRPr sz="1500"/>
            </a:lvl9pPr>
          </a:lstStyle>
          <a:p>
            <a:endParaRPr/>
          </a:p>
        </p:txBody>
      </p:sp>
      <p:grpSp>
        <p:nvGrpSpPr>
          <p:cNvPr id="14768" name="Google Shape;14768;p32"/>
          <p:cNvGrpSpPr/>
          <p:nvPr/>
        </p:nvGrpSpPr>
        <p:grpSpPr>
          <a:xfrm>
            <a:off x="4" y="36298"/>
            <a:ext cx="9143983" cy="5070672"/>
            <a:chOff x="4" y="36298"/>
            <a:chExt cx="9143983" cy="5070672"/>
          </a:xfrm>
        </p:grpSpPr>
        <p:sp>
          <p:nvSpPr>
            <p:cNvPr id="14769" name="Google Shape;14769;p32"/>
            <p:cNvSpPr/>
            <p:nvPr/>
          </p:nvSpPr>
          <p:spPr>
            <a:xfrm rot="616292">
              <a:off x="9041257" y="4235689"/>
              <a:ext cx="96743" cy="75844"/>
            </a:xfrm>
            <a:custGeom>
              <a:avLst/>
              <a:gdLst/>
              <a:ahLst/>
              <a:cxnLst/>
              <a:rect l="l" t="t" r="r" b="b"/>
              <a:pathLst>
                <a:path w="3870" h="3034" extrusionOk="0">
                  <a:moveTo>
                    <a:pt x="1260" y="0"/>
                  </a:moveTo>
                  <a:cubicBezTo>
                    <a:pt x="1013" y="0"/>
                    <a:pt x="712" y="99"/>
                    <a:pt x="493" y="142"/>
                  </a:cubicBezTo>
                  <a:cubicBezTo>
                    <a:pt x="71" y="283"/>
                    <a:pt x="0" y="635"/>
                    <a:pt x="211" y="846"/>
                  </a:cubicBezTo>
                  <a:cubicBezTo>
                    <a:pt x="493" y="1127"/>
                    <a:pt x="563" y="1620"/>
                    <a:pt x="634" y="2042"/>
                  </a:cubicBezTo>
                  <a:cubicBezTo>
                    <a:pt x="634" y="2253"/>
                    <a:pt x="774" y="2534"/>
                    <a:pt x="915" y="2675"/>
                  </a:cubicBezTo>
                  <a:cubicBezTo>
                    <a:pt x="1038" y="2922"/>
                    <a:pt x="1256" y="3033"/>
                    <a:pt x="1480" y="3033"/>
                  </a:cubicBezTo>
                  <a:cubicBezTo>
                    <a:pt x="1767" y="3033"/>
                    <a:pt x="2063" y="2850"/>
                    <a:pt x="2181" y="2534"/>
                  </a:cubicBezTo>
                  <a:cubicBezTo>
                    <a:pt x="2251" y="2464"/>
                    <a:pt x="2251" y="2323"/>
                    <a:pt x="2251" y="2182"/>
                  </a:cubicBezTo>
                  <a:cubicBezTo>
                    <a:pt x="2181" y="1690"/>
                    <a:pt x="2533" y="1268"/>
                    <a:pt x="2955" y="1268"/>
                  </a:cubicBezTo>
                  <a:cubicBezTo>
                    <a:pt x="3096" y="1268"/>
                    <a:pt x="3236" y="1198"/>
                    <a:pt x="3377" y="1127"/>
                  </a:cubicBezTo>
                  <a:cubicBezTo>
                    <a:pt x="3588" y="1057"/>
                    <a:pt x="3869" y="916"/>
                    <a:pt x="3799" y="564"/>
                  </a:cubicBezTo>
                  <a:cubicBezTo>
                    <a:pt x="3716" y="356"/>
                    <a:pt x="3559" y="296"/>
                    <a:pt x="3386" y="296"/>
                  </a:cubicBezTo>
                  <a:cubicBezTo>
                    <a:pt x="3267" y="296"/>
                    <a:pt x="3140" y="325"/>
                    <a:pt x="3025" y="353"/>
                  </a:cubicBezTo>
                  <a:cubicBezTo>
                    <a:pt x="2849" y="500"/>
                    <a:pt x="2637" y="573"/>
                    <a:pt x="2423" y="573"/>
                  </a:cubicBezTo>
                  <a:cubicBezTo>
                    <a:pt x="2124" y="573"/>
                    <a:pt x="1824" y="430"/>
                    <a:pt x="1618" y="142"/>
                  </a:cubicBezTo>
                  <a:cubicBezTo>
                    <a:pt x="1539" y="36"/>
                    <a:pt x="1409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32"/>
            <p:cNvSpPr/>
            <p:nvPr/>
          </p:nvSpPr>
          <p:spPr>
            <a:xfrm rot="616292">
              <a:off x="8580059" y="4512351"/>
              <a:ext cx="89718" cy="66295"/>
            </a:xfrm>
            <a:custGeom>
              <a:avLst/>
              <a:gdLst/>
              <a:ahLst/>
              <a:cxnLst/>
              <a:rect l="l" t="t" r="r" b="b"/>
              <a:pathLst>
                <a:path w="3589" h="2652" extrusionOk="0">
                  <a:moveTo>
                    <a:pt x="528" y="1"/>
                  </a:moveTo>
                  <a:cubicBezTo>
                    <a:pt x="386" y="1"/>
                    <a:pt x="257" y="139"/>
                    <a:pt x="212" y="362"/>
                  </a:cubicBezTo>
                  <a:cubicBezTo>
                    <a:pt x="142" y="713"/>
                    <a:pt x="142" y="1135"/>
                    <a:pt x="71" y="1558"/>
                  </a:cubicBezTo>
                  <a:cubicBezTo>
                    <a:pt x="1" y="1980"/>
                    <a:pt x="1" y="2191"/>
                    <a:pt x="353" y="2331"/>
                  </a:cubicBezTo>
                  <a:cubicBezTo>
                    <a:pt x="408" y="2341"/>
                    <a:pt x="459" y="2345"/>
                    <a:pt x="505" y="2345"/>
                  </a:cubicBezTo>
                  <a:cubicBezTo>
                    <a:pt x="812" y="2345"/>
                    <a:pt x="934" y="2154"/>
                    <a:pt x="1056" y="1909"/>
                  </a:cubicBezTo>
                  <a:cubicBezTo>
                    <a:pt x="1127" y="1769"/>
                    <a:pt x="1197" y="1698"/>
                    <a:pt x="1267" y="1558"/>
                  </a:cubicBezTo>
                  <a:cubicBezTo>
                    <a:pt x="1549" y="1839"/>
                    <a:pt x="1830" y="2120"/>
                    <a:pt x="2111" y="2402"/>
                  </a:cubicBezTo>
                  <a:cubicBezTo>
                    <a:pt x="2283" y="2573"/>
                    <a:pt x="2500" y="2652"/>
                    <a:pt x="2717" y="2652"/>
                  </a:cubicBezTo>
                  <a:cubicBezTo>
                    <a:pt x="3035" y="2652"/>
                    <a:pt x="3351" y="2483"/>
                    <a:pt x="3518" y="2191"/>
                  </a:cubicBezTo>
                  <a:cubicBezTo>
                    <a:pt x="3589" y="1909"/>
                    <a:pt x="3589" y="1628"/>
                    <a:pt x="3378" y="1417"/>
                  </a:cubicBezTo>
                  <a:cubicBezTo>
                    <a:pt x="2885" y="924"/>
                    <a:pt x="2322" y="573"/>
                    <a:pt x="1689" y="432"/>
                  </a:cubicBezTo>
                  <a:cubicBezTo>
                    <a:pt x="1338" y="432"/>
                    <a:pt x="1056" y="291"/>
                    <a:pt x="775" y="151"/>
                  </a:cubicBezTo>
                  <a:cubicBezTo>
                    <a:pt x="697" y="47"/>
                    <a:pt x="610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32"/>
            <p:cNvSpPr/>
            <p:nvPr/>
          </p:nvSpPr>
          <p:spPr>
            <a:xfrm rot="616292">
              <a:off x="8785738" y="2819812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32"/>
            <p:cNvSpPr/>
            <p:nvPr/>
          </p:nvSpPr>
          <p:spPr>
            <a:xfrm rot="616292">
              <a:off x="8625311" y="3635729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32"/>
            <p:cNvSpPr/>
            <p:nvPr/>
          </p:nvSpPr>
          <p:spPr>
            <a:xfrm rot="616292">
              <a:off x="9028644" y="142226"/>
              <a:ext cx="68620" cy="71070"/>
            </a:xfrm>
            <a:custGeom>
              <a:avLst/>
              <a:gdLst/>
              <a:ahLst/>
              <a:cxnLst/>
              <a:rect l="l" t="t" r="r" b="b"/>
              <a:pathLst>
                <a:path w="2745" h="2843" extrusionOk="0">
                  <a:moveTo>
                    <a:pt x="2105" y="1"/>
                  </a:moveTo>
                  <a:cubicBezTo>
                    <a:pt x="1965" y="1"/>
                    <a:pt x="1820" y="51"/>
                    <a:pt x="1689" y="116"/>
                  </a:cubicBezTo>
                  <a:cubicBezTo>
                    <a:pt x="1478" y="257"/>
                    <a:pt x="1267" y="327"/>
                    <a:pt x="1056" y="397"/>
                  </a:cubicBezTo>
                  <a:cubicBezTo>
                    <a:pt x="71" y="749"/>
                    <a:pt x="1" y="819"/>
                    <a:pt x="845" y="1593"/>
                  </a:cubicBezTo>
                  <a:cubicBezTo>
                    <a:pt x="564" y="1874"/>
                    <a:pt x="142" y="2086"/>
                    <a:pt x="353" y="2508"/>
                  </a:cubicBezTo>
                  <a:cubicBezTo>
                    <a:pt x="484" y="2770"/>
                    <a:pt x="697" y="2842"/>
                    <a:pt x="924" y="2842"/>
                  </a:cubicBezTo>
                  <a:cubicBezTo>
                    <a:pt x="1061" y="2842"/>
                    <a:pt x="1204" y="2816"/>
                    <a:pt x="1337" y="2789"/>
                  </a:cubicBezTo>
                  <a:cubicBezTo>
                    <a:pt x="1689" y="2789"/>
                    <a:pt x="2111" y="2578"/>
                    <a:pt x="2041" y="2156"/>
                  </a:cubicBezTo>
                  <a:cubicBezTo>
                    <a:pt x="2041" y="1734"/>
                    <a:pt x="2182" y="1382"/>
                    <a:pt x="2533" y="1171"/>
                  </a:cubicBezTo>
                  <a:cubicBezTo>
                    <a:pt x="2744" y="890"/>
                    <a:pt x="2744" y="538"/>
                    <a:pt x="2533" y="257"/>
                  </a:cubicBezTo>
                  <a:cubicBezTo>
                    <a:pt x="2420" y="68"/>
                    <a:pt x="2266" y="1"/>
                    <a:pt x="2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32"/>
            <p:cNvSpPr/>
            <p:nvPr/>
          </p:nvSpPr>
          <p:spPr>
            <a:xfrm rot="616292">
              <a:off x="9035686" y="1331113"/>
              <a:ext cx="54546" cy="76419"/>
            </a:xfrm>
            <a:custGeom>
              <a:avLst/>
              <a:gdLst/>
              <a:ahLst/>
              <a:cxnLst/>
              <a:rect l="l" t="t" r="r" b="b"/>
              <a:pathLst>
                <a:path w="2182" h="3057" extrusionOk="0">
                  <a:moveTo>
                    <a:pt x="916" y="0"/>
                  </a:moveTo>
                  <a:cubicBezTo>
                    <a:pt x="564" y="0"/>
                    <a:pt x="423" y="211"/>
                    <a:pt x="353" y="422"/>
                  </a:cubicBezTo>
                  <a:cubicBezTo>
                    <a:pt x="1" y="915"/>
                    <a:pt x="493" y="1477"/>
                    <a:pt x="353" y="1899"/>
                  </a:cubicBezTo>
                  <a:cubicBezTo>
                    <a:pt x="353" y="2322"/>
                    <a:pt x="634" y="2673"/>
                    <a:pt x="986" y="2955"/>
                  </a:cubicBezTo>
                  <a:cubicBezTo>
                    <a:pt x="1103" y="3025"/>
                    <a:pt x="1228" y="3056"/>
                    <a:pt x="1351" y="3056"/>
                  </a:cubicBezTo>
                  <a:cubicBezTo>
                    <a:pt x="1596" y="3056"/>
                    <a:pt x="1830" y="2931"/>
                    <a:pt x="1971" y="2744"/>
                  </a:cubicBezTo>
                  <a:cubicBezTo>
                    <a:pt x="2182" y="2462"/>
                    <a:pt x="2182" y="2111"/>
                    <a:pt x="1971" y="1829"/>
                  </a:cubicBezTo>
                  <a:cubicBezTo>
                    <a:pt x="1549" y="1548"/>
                    <a:pt x="1267" y="1055"/>
                    <a:pt x="1338" y="563"/>
                  </a:cubicBezTo>
                  <a:cubicBezTo>
                    <a:pt x="1338" y="282"/>
                    <a:pt x="1197" y="0"/>
                    <a:pt x="9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32"/>
            <p:cNvSpPr/>
            <p:nvPr/>
          </p:nvSpPr>
          <p:spPr>
            <a:xfrm rot="616292">
              <a:off x="8980367" y="2504584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32"/>
            <p:cNvSpPr/>
            <p:nvPr/>
          </p:nvSpPr>
          <p:spPr>
            <a:xfrm rot="616292">
              <a:off x="8722881" y="3067411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32"/>
            <p:cNvSpPr/>
            <p:nvPr/>
          </p:nvSpPr>
          <p:spPr>
            <a:xfrm rot="616292">
              <a:off x="8791294" y="4195081"/>
              <a:ext cx="63345" cy="49946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32"/>
            <p:cNvSpPr/>
            <p:nvPr/>
          </p:nvSpPr>
          <p:spPr>
            <a:xfrm rot="616292">
              <a:off x="8859772" y="4688167"/>
              <a:ext cx="61595" cy="42572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32"/>
            <p:cNvSpPr/>
            <p:nvPr/>
          </p:nvSpPr>
          <p:spPr>
            <a:xfrm rot="616292">
              <a:off x="8865643" y="2005994"/>
              <a:ext cx="84444" cy="33397"/>
            </a:xfrm>
            <a:custGeom>
              <a:avLst/>
              <a:gdLst/>
              <a:ahLst/>
              <a:cxnLst/>
              <a:rect l="l" t="t" r="r" b="b"/>
              <a:pathLst>
                <a:path w="3378" h="1336" extrusionOk="0">
                  <a:moveTo>
                    <a:pt x="2901" y="60"/>
                  </a:moveTo>
                  <a:cubicBezTo>
                    <a:pt x="2873" y="60"/>
                    <a:pt x="2844" y="63"/>
                    <a:pt x="2815" y="71"/>
                  </a:cubicBezTo>
                  <a:cubicBezTo>
                    <a:pt x="1900" y="282"/>
                    <a:pt x="986" y="0"/>
                    <a:pt x="1" y="563"/>
                  </a:cubicBezTo>
                  <a:cubicBezTo>
                    <a:pt x="603" y="1056"/>
                    <a:pt x="1334" y="1336"/>
                    <a:pt x="2093" y="1336"/>
                  </a:cubicBezTo>
                  <a:cubicBezTo>
                    <a:pt x="2309" y="1336"/>
                    <a:pt x="2526" y="1313"/>
                    <a:pt x="2744" y="1267"/>
                  </a:cubicBezTo>
                  <a:cubicBezTo>
                    <a:pt x="3096" y="1196"/>
                    <a:pt x="3378" y="915"/>
                    <a:pt x="3307" y="563"/>
                  </a:cubicBezTo>
                  <a:cubicBezTo>
                    <a:pt x="3307" y="311"/>
                    <a:pt x="3138" y="60"/>
                    <a:pt x="2901" y="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32"/>
            <p:cNvSpPr/>
            <p:nvPr/>
          </p:nvSpPr>
          <p:spPr>
            <a:xfrm rot="616292">
              <a:off x="8807666" y="4566382"/>
              <a:ext cx="56621" cy="43972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32"/>
            <p:cNvSpPr/>
            <p:nvPr/>
          </p:nvSpPr>
          <p:spPr>
            <a:xfrm rot="616292">
              <a:off x="8376763" y="4626059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32"/>
            <p:cNvSpPr/>
            <p:nvPr/>
          </p:nvSpPr>
          <p:spPr>
            <a:xfrm rot="616292">
              <a:off x="8930461" y="4025123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32"/>
            <p:cNvSpPr/>
            <p:nvPr/>
          </p:nvSpPr>
          <p:spPr>
            <a:xfrm rot="616292">
              <a:off x="8750242" y="4861163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32"/>
            <p:cNvSpPr/>
            <p:nvPr/>
          </p:nvSpPr>
          <p:spPr>
            <a:xfrm rot="616292">
              <a:off x="9057127" y="418294"/>
              <a:ext cx="47496" cy="38722"/>
            </a:xfrm>
            <a:custGeom>
              <a:avLst/>
              <a:gdLst/>
              <a:ahLst/>
              <a:cxnLst/>
              <a:rect l="l" t="t" r="r" b="b"/>
              <a:pathLst>
                <a:path w="1900" h="1549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281" y="1196"/>
                    <a:pt x="774" y="1548"/>
                    <a:pt x="1337" y="1548"/>
                  </a:cubicBezTo>
                  <a:cubicBezTo>
                    <a:pt x="1688" y="1478"/>
                    <a:pt x="1899" y="1196"/>
                    <a:pt x="1759" y="845"/>
                  </a:cubicBezTo>
                  <a:cubicBezTo>
                    <a:pt x="1548" y="352"/>
                    <a:pt x="1126" y="71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32"/>
            <p:cNvSpPr/>
            <p:nvPr/>
          </p:nvSpPr>
          <p:spPr>
            <a:xfrm rot="616292">
              <a:off x="8766485" y="4455100"/>
              <a:ext cx="45747" cy="37847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32"/>
            <p:cNvSpPr/>
            <p:nvPr/>
          </p:nvSpPr>
          <p:spPr>
            <a:xfrm rot="616292">
              <a:off x="8877052" y="2361060"/>
              <a:ext cx="51021" cy="35597"/>
            </a:xfrm>
            <a:custGeom>
              <a:avLst/>
              <a:gdLst/>
              <a:ahLst/>
              <a:cxnLst/>
              <a:rect l="l" t="t" r="r" b="b"/>
              <a:pathLst>
                <a:path w="2041" h="1424" extrusionOk="0">
                  <a:moveTo>
                    <a:pt x="1337" y="1"/>
                  </a:moveTo>
                  <a:cubicBezTo>
                    <a:pt x="1126" y="71"/>
                    <a:pt x="985" y="141"/>
                    <a:pt x="844" y="212"/>
                  </a:cubicBezTo>
                  <a:cubicBezTo>
                    <a:pt x="563" y="352"/>
                    <a:pt x="0" y="493"/>
                    <a:pt x="211" y="985"/>
                  </a:cubicBezTo>
                  <a:cubicBezTo>
                    <a:pt x="352" y="1361"/>
                    <a:pt x="618" y="1423"/>
                    <a:pt x="862" y="1423"/>
                  </a:cubicBezTo>
                  <a:cubicBezTo>
                    <a:pt x="985" y="1423"/>
                    <a:pt x="1102" y="1407"/>
                    <a:pt x="1196" y="1407"/>
                  </a:cubicBezTo>
                  <a:cubicBezTo>
                    <a:pt x="1477" y="1407"/>
                    <a:pt x="1759" y="1196"/>
                    <a:pt x="1899" y="985"/>
                  </a:cubicBezTo>
                  <a:cubicBezTo>
                    <a:pt x="2040" y="774"/>
                    <a:pt x="2040" y="493"/>
                    <a:pt x="1899" y="352"/>
                  </a:cubicBezTo>
                  <a:cubicBezTo>
                    <a:pt x="1759" y="71"/>
                    <a:pt x="1548" y="1"/>
                    <a:pt x="1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32"/>
            <p:cNvSpPr/>
            <p:nvPr/>
          </p:nvSpPr>
          <p:spPr>
            <a:xfrm rot="616292">
              <a:off x="8766614" y="4772218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32"/>
            <p:cNvSpPr/>
            <p:nvPr/>
          </p:nvSpPr>
          <p:spPr>
            <a:xfrm rot="616292">
              <a:off x="8909092" y="5030359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32"/>
            <p:cNvSpPr/>
            <p:nvPr/>
          </p:nvSpPr>
          <p:spPr>
            <a:xfrm rot="616292">
              <a:off x="8946692" y="3612392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32"/>
            <p:cNvSpPr/>
            <p:nvPr/>
          </p:nvSpPr>
          <p:spPr>
            <a:xfrm rot="616292">
              <a:off x="8794326" y="389522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32"/>
            <p:cNvSpPr/>
            <p:nvPr/>
          </p:nvSpPr>
          <p:spPr>
            <a:xfrm rot="616292">
              <a:off x="8989122" y="2801197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32"/>
            <p:cNvSpPr/>
            <p:nvPr/>
          </p:nvSpPr>
          <p:spPr>
            <a:xfrm rot="616292">
              <a:off x="8828500" y="4068791"/>
              <a:ext cx="42222" cy="46746"/>
            </a:xfrm>
            <a:custGeom>
              <a:avLst/>
              <a:gdLst/>
              <a:ahLst/>
              <a:cxnLst/>
              <a:rect l="l" t="t" r="r" b="b"/>
              <a:pathLst>
                <a:path w="1689" h="1870" extrusionOk="0">
                  <a:moveTo>
                    <a:pt x="451" y="0"/>
                  </a:moveTo>
                  <a:cubicBezTo>
                    <a:pt x="399" y="0"/>
                    <a:pt x="343" y="17"/>
                    <a:pt x="282" y="58"/>
                  </a:cubicBezTo>
                  <a:cubicBezTo>
                    <a:pt x="0" y="129"/>
                    <a:pt x="0" y="410"/>
                    <a:pt x="71" y="692"/>
                  </a:cubicBezTo>
                  <a:cubicBezTo>
                    <a:pt x="141" y="1043"/>
                    <a:pt x="352" y="1325"/>
                    <a:pt x="563" y="1606"/>
                  </a:cubicBezTo>
                  <a:cubicBezTo>
                    <a:pt x="691" y="1776"/>
                    <a:pt x="870" y="1869"/>
                    <a:pt x="1054" y="1869"/>
                  </a:cubicBezTo>
                  <a:cubicBezTo>
                    <a:pt x="1174" y="1869"/>
                    <a:pt x="1296" y="1830"/>
                    <a:pt x="1407" y="1747"/>
                  </a:cubicBezTo>
                  <a:cubicBezTo>
                    <a:pt x="1689" y="1536"/>
                    <a:pt x="1618" y="1184"/>
                    <a:pt x="1477" y="973"/>
                  </a:cubicBezTo>
                  <a:cubicBezTo>
                    <a:pt x="1266" y="692"/>
                    <a:pt x="1055" y="410"/>
                    <a:pt x="774" y="199"/>
                  </a:cubicBezTo>
                  <a:cubicBezTo>
                    <a:pt x="675" y="100"/>
                    <a:pt x="575" y="0"/>
                    <a:pt x="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32"/>
            <p:cNvSpPr/>
            <p:nvPr/>
          </p:nvSpPr>
          <p:spPr>
            <a:xfrm rot="616292">
              <a:off x="8957636" y="1477255"/>
              <a:ext cx="48971" cy="35422"/>
            </a:xfrm>
            <a:custGeom>
              <a:avLst/>
              <a:gdLst/>
              <a:ahLst/>
              <a:cxnLst/>
              <a:rect l="l" t="t" r="r" b="b"/>
              <a:pathLst>
                <a:path w="1959" h="1417" extrusionOk="0">
                  <a:moveTo>
                    <a:pt x="1376" y="0"/>
                  </a:moveTo>
                  <a:cubicBezTo>
                    <a:pt x="1341" y="0"/>
                    <a:pt x="1305" y="3"/>
                    <a:pt x="1267" y="9"/>
                  </a:cubicBezTo>
                  <a:cubicBezTo>
                    <a:pt x="986" y="291"/>
                    <a:pt x="423" y="361"/>
                    <a:pt x="142" y="713"/>
                  </a:cubicBezTo>
                  <a:cubicBezTo>
                    <a:pt x="1" y="853"/>
                    <a:pt x="1" y="1065"/>
                    <a:pt x="142" y="1205"/>
                  </a:cubicBezTo>
                  <a:cubicBezTo>
                    <a:pt x="212" y="1346"/>
                    <a:pt x="353" y="1416"/>
                    <a:pt x="564" y="1416"/>
                  </a:cubicBezTo>
                  <a:cubicBezTo>
                    <a:pt x="1126" y="1416"/>
                    <a:pt x="1408" y="853"/>
                    <a:pt x="1830" y="502"/>
                  </a:cubicBezTo>
                  <a:cubicBezTo>
                    <a:pt x="1958" y="309"/>
                    <a:pt x="1736" y="0"/>
                    <a:pt x="1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32"/>
            <p:cNvSpPr/>
            <p:nvPr/>
          </p:nvSpPr>
          <p:spPr>
            <a:xfrm rot="616292">
              <a:off x="8406140" y="4804199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32"/>
            <p:cNvSpPr/>
            <p:nvPr/>
          </p:nvSpPr>
          <p:spPr>
            <a:xfrm rot="616292">
              <a:off x="8958601" y="1186469"/>
              <a:ext cx="36972" cy="40422"/>
            </a:xfrm>
            <a:custGeom>
              <a:avLst/>
              <a:gdLst/>
              <a:ahLst/>
              <a:cxnLst/>
              <a:rect l="l" t="t" r="r" b="b"/>
              <a:pathLst>
                <a:path w="1479" h="1617" extrusionOk="0">
                  <a:moveTo>
                    <a:pt x="592" y="1"/>
                  </a:moveTo>
                  <a:cubicBezTo>
                    <a:pt x="481" y="1"/>
                    <a:pt x="370" y="35"/>
                    <a:pt x="282" y="93"/>
                  </a:cubicBezTo>
                  <a:cubicBezTo>
                    <a:pt x="71" y="304"/>
                    <a:pt x="1" y="586"/>
                    <a:pt x="142" y="797"/>
                  </a:cubicBezTo>
                  <a:cubicBezTo>
                    <a:pt x="212" y="1008"/>
                    <a:pt x="353" y="1149"/>
                    <a:pt x="493" y="1289"/>
                  </a:cubicBezTo>
                  <a:cubicBezTo>
                    <a:pt x="657" y="1453"/>
                    <a:pt x="820" y="1616"/>
                    <a:pt x="1016" y="1616"/>
                  </a:cubicBezTo>
                  <a:cubicBezTo>
                    <a:pt x="1073" y="1616"/>
                    <a:pt x="1133" y="1602"/>
                    <a:pt x="1197" y="1571"/>
                  </a:cubicBezTo>
                  <a:cubicBezTo>
                    <a:pt x="1478" y="1360"/>
                    <a:pt x="1408" y="1078"/>
                    <a:pt x="1337" y="797"/>
                  </a:cubicBezTo>
                  <a:cubicBezTo>
                    <a:pt x="1267" y="586"/>
                    <a:pt x="1197" y="375"/>
                    <a:pt x="986" y="234"/>
                  </a:cubicBezTo>
                  <a:cubicBezTo>
                    <a:pt x="903" y="69"/>
                    <a:pt x="748" y="1"/>
                    <a:pt x="5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32"/>
            <p:cNvSpPr/>
            <p:nvPr/>
          </p:nvSpPr>
          <p:spPr>
            <a:xfrm rot="616292">
              <a:off x="8675196" y="4640973"/>
              <a:ext cx="42222" cy="33447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32"/>
            <p:cNvSpPr/>
            <p:nvPr/>
          </p:nvSpPr>
          <p:spPr>
            <a:xfrm rot="616292">
              <a:off x="8669121" y="4147019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32"/>
            <p:cNvSpPr/>
            <p:nvPr/>
          </p:nvSpPr>
          <p:spPr>
            <a:xfrm rot="616292">
              <a:off x="8834050" y="1799323"/>
              <a:ext cx="36972" cy="34197"/>
            </a:xfrm>
            <a:custGeom>
              <a:avLst/>
              <a:gdLst/>
              <a:ahLst/>
              <a:cxnLst/>
              <a:rect l="l" t="t" r="r" b="b"/>
              <a:pathLst>
                <a:path w="1479" h="1368" extrusionOk="0">
                  <a:moveTo>
                    <a:pt x="957" y="1"/>
                  </a:moveTo>
                  <a:cubicBezTo>
                    <a:pt x="898" y="1"/>
                    <a:pt x="836" y="15"/>
                    <a:pt x="775" y="46"/>
                  </a:cubicBezTo>
                  <a:cubicBezTo>
                    <a:pt x="353" y="186"/>
                    <a:pt x="1" y="749"/>
                    <a:pt x="71" y="1030"/>
                  </a:cubicBezTo>
                  <a:cubicBezTo>
                    <a:pt x="174" y="1236"/>
                    <a:pt x="390" y="1367"/>
                    <a:pt x="609" y="1367"/>
                  </a:cubicBezTo>
                  <a:cubicBezTo>
                    <a:pt x="689" y="1367"/>
                    <a:pt x="770" y="1350"/>
                    <a:pt x="845" y="1312"/>
                  </a:cubicBezTo>
                  <a:cubicBezTo>
                    <a:pt x="1197" y="1171"/>
                    <a:pt x="1478" y="819"/>
                    <a:pt x="1408" y="397"/>
                  </a:cubicBezTo>
                  <a:cubicBezTo>
                    <a:pt x="1353" y="178"/>
                    <a:pt x="1169" y="1"/>
                    <a:pt x="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32"/>
            <p:cNvSpPr/>
            <p:nvPr/>
          </p:nvSpPr>
          <p:spPr>
            <a:xfrm rot="616292">
              <a:off x="8783033" y="3647848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32"/>
            <p:cNvSpPr/>
            <p:nvPr/>
          </p:nvSpPr>
          <p:spPr>
            <a:xfrm rot="616292">
              <a:off x="9046245" y="1055851"/>
              <a:ext cx="33422" cy="35472"/>
            </a:xfrm>
            <a:custGeom>
              <a:avLst/>
              <a:gdLst/>
              <a:ahLst/>
              <a:cxnLst/>
              <a:rect l="l" t="t" r="r" b="b"/>
              <a:pathLst>
                <a:path w="1337" h="1419" extrusionOk="0">
                  <a:moveTo>
                    <a:pt x="563" y="0"/>
                  </a:moveTo>
                  <a:cubicBezTo>
                    <a:pt x="211" y="0"/>
                    <a:pt x="0" y="493"/>
                    <a:pt x="0" y="844"/>
                  </a:cubicBezTo>
                  <a:cubicBezTo>
                    <a:pt x="63" y="1159"/>
                    <a:pt x="352" y="1418"/>
                    <a:pt x="664" y="1418"/>
                  </a:cubicBezTo>
                  <a:cubicBezTo>
                    <a:pt x="700" y="1418"/>
                    <a:pt x="737" y="1415"/>
                    <a:pt x="774" y="1407"/>
                  </a:cubicBezTo>
                  <a:cubicBezTo>
                    <a:pt x="1126" y="1337"/>
                    <a:pt x="1337" y="985"/>
                    <a:pt x="1196" y="633"/>
                  </a:cubicBezTo>
                  <a:cubicBezTo>
                    <a:pt x="1126" y="352"/>
                    <a:pt x="985" y="0"/>
                    <a:pt x="5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32"/>
            <p:cNvSpPr/>
            <p:nvPr/>
          </p:nvSpPr>
          <p:spPr>
            <a:xfrm rot="616292">
              <a:off x="8859715" y="3297726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32"/>
            <p:cNvSpPr/>
            <p:nvPr/>
          </p:nvSpPr>
          <p:spPr>
            <a:xfrm rot="616292">
              <a:off x="8945367" y="1839739"/>
              <a:ext cx="38697" cy="32848"/>
            </a:xfrm>
            <a:custGeom>
              <a:avLst/>
              <a:gdLst/>
              <a:ahLst/>
              <a:cxnLst/>
              <a:rect l="l" t="t" r="r" b="b"/>
              <a:pathLst>
                <a:path w="1548" h="1314" extrusionOk="0">
                  <a:moveTo>
                    <a:pt x="282" y="1"/>
                  </a:moveTo>
                  <a:cubicBezTo>
                    <a:pt x="70" y="1"/>
                    <a:pt x="0" y="142"/>
                    <a:pt x="0" y="353"/>
                  </a:cubicBezTo>
                  <a:cubicBezTo>
                    <a:pt x="211" y="704"/>
                    <a:pt x="563" y="1056"/>
                    <a:pt x="915" y="1267"/>
                  </a:cubicBezTo>
                  <a:cubicBezTo>
                    <a:pt x="973" y="1296"/>
                    <a:pt x="1043" y="1313"/>
                    <a:pt x="1111" y="1313"/>
                  </a:cubicBezTo>
                  <a:cubicBezTo>
                    <a:pt x="1206" y="1313"/>
                    <a:pt x="1296" y="1279"/>
                    <a:pt x="1337" y="1197"/>
                  </a:cubicBezTo>
                  <a:cubicBezTo>
                    <a:pt x="1477" y="1056"/>
                    <a:pt x="1548" y="845"/>
                    <a:pt x="1407" y="704"/>
                  </a:cubicBezTo>
                  <a:cubicBezTo>
                    <a:pt x="1196" y="353"/>
                    <a:pt x="77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32"/>
            <p:cNvSpPr/>
            <p:nvPr/>
          </p:nvSpPr>
          <p:spPr>
            <a:xfrm rot="616292">
              <a:off x="8357128" y="4978246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32"/>
            <p:cNvSpPr/>
            <p:nvPr/>
          </p:nvSpPr>
          <p:spPr>
            <a:xfrm rot="616292">
              <a:off x="8967344" y="3991769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32"/>
            <p:cNvSpPr/>
            <p:nvPr/>
          </p:nvSpPr>
          <p:spPr>
            <a:xfrm rot="616292">
              <a:off x="8938270" y="3907156"/>
              <a:ext cx="35197" cy="28498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32"/>
            <p:cNvSpPr/>
            <p:nvPr/>
          </p:nvSpPr>
          <p:spPr>
            <a:xfrm rot="616292">
              <a:off x="8583498" y="3320353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32"/>
            <p:cNvSpPr/>
            <p:nvPr/>
          </p:nvSpPr>
          <p:spPr>
            <a:xfrm rot="616292">
              <a:off x="8930482" y="1364333"/>
              <a:ext cx="29923" cy="26748"/>
            </a:xfrm>
            <a:custGeom>
              <a:avLst/>
              <a:gdLst/>
              <a:ahLst/>
              <a:cxnLst/>
              <a:rect l="l" t="t" r="r" b="b"/>
              <a:pathLst>
                <a:path w="1197" h="1070" extrusionOk="0">
                  <a:moveTo>
                    <a:pt x="788" y="0"/>
                  </a:moveTo>
                  <a:cubicBezTo>
                    <a:pt x="760" y="0"/>
                    <a:pt x="732" y="5"/>
                    <a:pt x="704" y="14"/>
                  </a:cubicBezTo>
                  <a:cubicBezTo>
                    <a:pt x="282" y="14"/>
                    <a:pt x="0" y="366"/>
                    <a:pt x="71" y="788"/>
                  </a:cubicBezTo>
                  <a:cubicBezTo>
                    <a:pt x="71" y="999"/>
                    <a:pt x="282" y="1069"/>
                    <a:pt x="563" y="1069"/>
                  </a:cubicBezTo>
                  <a:cubicBezTo>
                    <a:pt x="774" y="999"/>
                    <a:pt x="1196" y="788"/>
                    <a:pt x="1126" y="366"/>
                  </a:cubicBezTo>
                  <a:cubicBezTo>
                    <a:pt x="1126" y="183"/>
                    <a:pt x="968" y="0"/>
                    <a:pt x="7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32"/>
            <p:cNvSpPr/>
            <p:nvPr/>
          </p:nvSpPr>
          <p:spPr>
            <a:xfrm rot="616292">
              <a:off x="9005866" y="1638705"/>
              <a:ext cx="29923" cy="26073"/>
            </a:xfrm>
            <a:custGeom>
              <a:avLst/>
              <a:gdLst/>
              <a:ahLst/>
              <a:cxnLst/>
              <a:rect l="l" t="t" r="r" b="b"/>
              <a:pathLst>
                <a:path w="1197" h="1043" extrusionOk="0">
                  <a:moveTo>
                    <a:pt x="493" y="1"/>
                  </a:moveTo>
                  <a:cubicBezTo>
                    <a:pt x="212" y="1"/>
                    <a:pt x="71" y="282"/>
                    <a:pt x="71" y="564"/>
                  </a:cubicBezTo>
                  <a:cubicBezTo>
                    <a:pt x="1" y="775"/>
                    <a:pt x="142" y="915"/>
                    <a:pt x="353" y="986"/>
                  </a:cubicBezTo>
                  <a:cubicBezTo>
                    <a:pt x="412" y="1025"/>
                    <a:pt x="476" y="1042"/>
                    <a:pt x="541" y="1042"/>
                  </a:cubicBezTo>
                  <a:cubicBezTo>
                    <a:pt x="710" y="1042"/>
                    <a:pt x="884" y="927"/>
                    <a:pt x="986" y="775"/>
                  </a:cubicBezTo>
                  <a:cubicBezTo>
                    <a:pt x="1126" y="564"/>
                    <a:pt x="1126" y="353"/>
                    <a:pt x="1197" y="141"/>
                  </a:cubicBezTo>
                  <a:cubicBezTo>
                    <a:pt x="986" y="1"/>
                    <a:pt x="775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32"/>
            <p:cNvSpPr/>
            <p:nvPr/>
          </p:nvSpPr>
          <p:spPr>
            <a:xfrm rot="616292">
              <a:off x="9020393" y="3889399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32"/>
            <p:cNvSpPr/>
            <p:nvPr/>
          </p:nvSpPr>
          <p:spPr>
            <a:xfrm rot="616292">
              <a:off x="8964753" y="445690"/>
              <a:ext cx="24648" cy="25773"/>
            </a:xfrm>
            <a:custGeom>
              <a:avLst/>
              <a:gdLst/>
              <a:ahLst/>
              <a:cxnLst/>
              <a:rect l="l" t="t" r="r" b="b"/>
              <a:pathLst>
                <a:path w="986" h="1031" extrusionOk="0">
                  <a:moveTo>
                    <a:pt x="460" y="0"/>
                  </a:moveTo>
                  <a:cubicBezTo>
                    <a:pt x="425" y="0"/>
                    <a:pt x="389" y="5"/>
                    <a:pt x="352" y="14"/>
                  </a:cubicBezTo>
                  <a:cubicBezTo>
                    <a:pt x="1" y="14"/>
                    <a:pt x="1" y="225"/>
                    <a:pt x="1" y="507"/>
                  </a:cubicBezTo>
                  <a:cubicBezTo>
                    <a:pt x="119" y="744"/>
                    <a:pt x="238" y="1031"/>
                    <a:pt x="483" y="1031"/>
                  </a:cubicBezTo>
                  <a:cubicBezTo>
                    <a:pt x="529" y="1031"/>
                    <a:pt x="579" y="1021"/>
                    <a:pt x="634" y="999"/>
                  </a:cubicBezTo>
                  <a:cubicBezTo>
                    <a:pt x="915" y="929"/>
                    <a:pt x="986" y="647"/>
                    <a:pt x="915" y="436"/>
                  </a:cubicBezTo>
                  <a:cubicBezTo>
                    <a:pt x="854" y="192"/>
                    <a:pt x="687" y="0"/>
                    <a:pt x="4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32"/>
            <p:cNvSpPr/>
            <p:nvPr/>
          </p:nvSpPr>
          <p:spPr>
            <a:xfrm rot="616292">
              <a:off x="9000616" y="2972229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32"/>
            <p:cNvSpPr/>
            <p:nvPr/>
          </p:nvSpPr>
          <p:spPr>
            <a:xfrm rot="616292">
              <a:off x="8533586" y="4742472"/>
              <a:ext cx="152739" cy="5274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32"/>
            <p:cNvSpPr/>
            <p:nvPr/>
          </p:nvSpPr>
          <p:spPr>
            <a:xfrm rot="616292">
              <a:off x="8981250" y="545753"/>
              <a:ext cx="79169" cy="99818"/>
            </a:xfrm>
            <a:custGeom>
              <a:avLst/>
              <a:gdLst/>
              <a:ahLst/>
              <a:cxnLst/>
              <a:rect l="l" t="t" r="r" b="b"/>
              <a:pathLst>
                <a:path w="3167" h="3993" extrusionOk="0">
                  <a:moveTo>
                    <a:pt x="1408" y="1"/>
                  </a:moveTo>
                  <a:cubicBezTo>
                    <a:pt x="1126" y="1"/>
                    <a:pt x="915" y="141"/>
                    <a:pt x="915" y="352"/>
                  </a:cubicBezTo>
                  <a:cubicBezTo>
                    <a:pt x="775" y="634"/>
                    <a:pt x="775" y="845"/>
                    <a:pt x="986" y="1056"/>
                  </a:cubicBezTo>
                  <a:cubicBezTo>
                    <a:pt x="1267" y="1408"/>
                    <a:pt x="1126" y="1619"/>
                    <a:pt x="845" y="1830"/>
                  </a:cubicBezTo>
                  <a:cubicBezTo>
                    <a:pt x="423" y="2252"/>
                    <a:pt x="352" y="2885"/>
                    <a:pt x="141" y="3377"/>
                  </a:cubicBezTo>
                  <a:cubicBezTo>
                    <a:pt x="1" y="3518"/>
                    <a:pt x="71" y="3799"/>
                    <a:pt x="212" y="3940"/>
                  </a:cubicBezTo>
                  <a:cubicBezTo>
                    <a:pt x="317" y="3975"/>
                    <a:pt x="423" y="3993"/>
                    <a:pt x="520" y="3993"/>
                  </a:cubicBezTo>
                  <a:cubicBezTo>
                    <a:pt x="616" y="3993"/>
                    <a:pt x="704" y="3975"/>
                    <a:pt x="775" y="3940"/>
                  </a:cubicBezTo>
                  <a:cubicBezTo>
                    <a:pt x="986" y="3799"/>
                    <a:pt x="1126" y="3729"/>
                    <a:pt x="1267" y="3588"/>
                  </a:cubicBezTo>
                  <a:cubicBezTo>
                    <a:pt x="1466" y="3439"/>
                    <a:pt x="1665" y="3290"/>
                    <a:pt x="1889" y="3290"/>
                  </a:cubicBezTo>
                  <a:cubicBezTo>
                    <a:pt x="1981" y="3290"/>
                    <a:pt x="2078" y="3316"/>
                    <a:pt x="2181" y="3377"/>
                  </a:cubicBezTo>
                  <a:cubicBezTo>
                    <a:pt x="2322" y="3377"/>
                    <a:pt x="2533" y="3377"/>
                    <a:pt x="2674" y="3307"/>
                  </a:cubicBezTo>
                  <a:cubicBezTo>
                    <a:pt x="2955" y="2885"/>
                    <a:pt x="3166" y="2322"/>
                    <a:pt x="3166" y="1830"/>
                  </a:cubicBezTo>
                  <a:cubicBezTo>
                    <a:pt x="3096" y="1759"/>
                    <a:pt x="3096" y="1619"/>
                    <a:pt x="3026" y="1619"/>
                  </a:cubicBezTo>
                  <a:cubicBezTo>
                    <a:pt x="2393" y="1408"/>
                    <a:pt x="1900" y="915"/>
                    <a:pt x="1900" y="282"/>
                  </a:cubicBezTo>
                  <a:cubicBezTo>
                    <a:pt x="1830" y="71"/>
                    <a:pt x="1619" y="1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32"/>
            <p:cNvSpPr/>
            <p:nvPr/>
          </p:nvSpPr>
          <p:spPr>
            <a:xfrm rot="616292">
              <a:off x="8550081" y="5021357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32"/>
            <p:cNvSpPr/>
            <p:nvPr/>
          </p:nvSpPr>
          <p:spPr>
            <a:xfrm rot="616292">
              <a:off x="8865838" y="42398"/>
              <a:ext cx="73444" cy="55871"/>
            </a:xfrm>
            <a:custGeom>
              <a:avLst/>
              <a:gdLst/>
              <a:ahLst/>
              <a:cxnLst/>
              <a:rect l="l" t="t" r="r" b="b"/>
              <a:pathLst>
                <a:path w="2938" h="2235" extrusionOk="0">
                  <a:moveTo>
                    <a:pt x="1782" y="1"/>
                  </a:moveTo>
                  <a:cubicBezTo>
                    <a:pt x="1051" y="1"/>
                    <a:pt x="346" y="470"/>
                    <a:pt x="71" y="1240"/>
                  </a:cubicBezTo>
                  <a:cubicBezTo>
                    <a:pt x="0" y="1521"/>
                    <a:pt x="71" y="1873"/>
                    <a:pt x="352" y="2084"/>
                  </a:cubicBezTo>
                  <a:cubicBezTo>
                    <a:pt x="483" y="2182"/>
                    <a:pt x="628" y="2234"/>
                    <a:pt x="768" y="2234"/>
                  </a:cubicBezTo>
                  <a:cubicBezTo>
                    <a:pt x="930" y="2234"/>
                    <a:pt x="1083" y="2164"/>
                    <a:pt x="1196" y="2013"/>
                  </a:cubicBezTo>
                  <a:cubicBezTo>
                    <a:pt x="1337" y="1943"/>
                    <a:pt x="1407" y="1802"/>
                    <a:pt x="1478" y="1732"/>
                  </a:cubicBezTo>
                  <a:cubicBezTo>
                    <a:pt x="1548" y="1626"/>
                    <a:pt x="1601" y="1591"/>
                    <a:pt x="1662" y="1591"/>
                  </a:cubicBezTo>
                  <a:cubicBezTo>
                    <a:pt x="1724" y="1591"/>
                    <a:pt x="1794" y="1626"/>
                    <a:pt x="1900" y="1662"/>
                  </a:cubicBezTo>
                  <a:cubicBezTo>
                    <a:pt x="2076" y="1732"/>
                    <a:pt x="2230" y="1767"/>
                    <a:pt x="2360" y="1767"/>
                  </a:cubicBezTo>
                  <a:cubicBezTo>
                    <a:pt x="2753" y="1767"/>
                    <a:pt x="2937" y="1451"/>
                    <a:pt x="2885" y="817"/>
                  </a:cubicBezTo>
                  <a:cubicBezTo>
                    <a:pt x="2885" y="536"/>
                    <a:pt x="2674" y="255"/>
                    <a:pt x="2392" y="114"/>
                  </a:cubicBezTo>
                  <a:cubicBezTo>
                    <a:pt x="2193" y="37"/>
                    <a:pt x="1986" y="1"/>
                    <a:pt x="1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32"/>
            <p:cNvSpPr/>
            <p:nvPr/>
          </p:nvSpPr>
          <p:spPr>
            <a:xfrm rot="616292">
              <a:off x="8799813" y="4342799"/>
              <a:ext cx="79144" cy="55421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32"/>
            <p:cNvSpPr/>
            <p:nvPr/>
          </p:nvSpPr>
          <p:spPr>
            <a:xfrm rot="616292">
              <a:off x="8963971" y="2144357"/>
              <a:ext cx="78469" cy="45397"/>
            </a:xfrm>
            <a:custGeom>
              <a:avLst/>
              <a:gdLst/>
              <a:ahLst/>
              <a:cxnLst/>
              <a:rect l="l" t="t" r="r" b="b"/>
              <a:pathLst>
                <a:path w="3139" h="1816" extrusionOk="0">
                  <a:moveTo>
                    <a:pt x="2114" y="0"/>
                  </a:moveTo>
                  <a:cubicBezTo>
                    <a:pt x="1556" y="0"/>
                    <a:pt x="1009" y="94"/>
                    <a:pt x="493" y="281"/>
                  </a:cubicBezTo>
                  <a:cubicBezTo>
                    <a:pt x="353" y="422"/>
                    <a:pt x="282" y="633"/>
                    <a:pt x="141" y="774"/>
                  </a:cubicBezTo>
                  <a:cubicBezTo>
                    <a:pt x="1" y="1055"/>
                    <a:pt x="1" y="1477"/>
                    <a:pt x="282" y="1688"/>
                  </a:cubicBezTo>
                  <a:cubicBezTo>
                    <a:pt x="371" y="1777"/>
                    <a:pt x="496" y="1816"/>
                    <a:pt x="627" y="1816"/>
                  </a:cubicBezTo>
                  <a:cubicBezTo>
                    <a:pt x="810" y="1816"/>
                    <a:pt x="1004" y="1741"/>
                    <a:pt x="1126" y="1618"/>
                  </a:cubicBezTo>
                  <a:cubicBezTo>
                    <a:pt x="1267" y="1442"/>
                    <a:pt x="1390" y="1389"/>
                    <a:pt x="1522" y="1389"/>
                  </a:cubicBezTo>
                  <a:cubicBezTo>
                    <a:pt x="1654" y="1389"/>
                    <a:pt x="1795" y="1442"/>
                    <a:pt x="1971" y="1477"/>
                  </a:cubicBezTo>
                  <a:cubicBezTo>
                    <a:pt x="2082" y="1533"/>
                    <a:pt x="2196" y="1558"/>
                    <a:pt x="2306" y="1558"/>
                  </a:cubicBezTo>
                  <a:cubicBezTo>
                    <a:pt x="2754" y="1558"/>
                    <a:pt x="3139" y="1141"/>
                    <a:pt x="3026" y="633"/>
                  </a:cubicBezTo>
                  <a:cubicBezTo>
                    <a:pt x="3026" y="422"/>
                    <a:pt x="2955" y="211"/>
                    <a:pt x="2885" y="70"/>
                  </a:cubicBezTo>
                  <a:lnTo>
                    <a:pt x="2955" y="70"/>
                  </a:lnTo>
                  <a:cubicBezTo>
                    <a:pt x="2674" y="24"/>
                    <a:pt x="2393" y="0"/>
                    <a:pt x="2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32"/>
            <p:cNvSpPr/>
            <p:nvPr/>
          </p:nvSpPr>
          <p:spPr>
            <a:xfrm rot="616292">
              <a:off x="9014001" y="4833882"/>
              <a:ext cx="75644" cy="51421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32"/>
            <p:cNvSpPr/>
            <p:nvPr/>
          </p:nvSpPr>
          <p:spPr>
            <a:xfrm rot="616292">
              <a:off x="8917166" y="3743651"/>
              <a:ext cx="77394" cy="55646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32"/>
            <p:cNvSpPr/>
            <p:nvPr/>
          </p:nvSpPr>
          <p:spPr>
            <a:xfrm rot="616292">
              <a:off x="9035297" y="4116196"/>
              <a:ext cx="91143" cy="40222"/>
            </a:xfrm>
            <a:custGeom>
              <a:avLst/>
              <a:gdLst/>
              <a:ahLst/>
              <a:cxnLst/>
              <a:rect l="l" t="t" r="r" b="b"/>
              <a:pathLst>
                <a:path w="3646" h="1609" extrusionOk="0">
                  <a:moveTo>
                    <a:pt x="1193" y="0"/>
                  </a:moveTo>
                  <a:cubicBezTo>
                    <a:pt x="556" y="0"/>
                    <a:pt x="222" y="383"/>
                    <a:pt x="58" y="1149"/>
                  </a:cubicBezTo>
                  <a:cubicBezTo>
                    <a:pt x="0" y="1379"/>
                    <a:pt x="130" y="1609"/>
                    <a:pt x="295" y="1609"/>
                  </a:cubicBezTo>
                  <a:cubicBezTo>
                    <a:pt x="332" y="1609"/>
                    <a:pt x="371" y="1597"/>
                    <a:pt x="409" y="1572"/>
                  </a:cubicBezTo>
                  <a:cubicBezTo>
                    <a:pt x="657" y="1407"/>
                    <a:pt x="952" y="1338"/>
                    <a:pt x="1239" y="1338"/>
                  </a:cubicBezTo>
                  <a:cubicBezTo>
                    <a:pt x="1443" y="1338"/>
                    <a:pt x="1641" y="1373"/>
                    <a:pt x="1816" y="1431"/>
                  </a:cubicBezTo>
                  <a:cubicBezTo>
                    <a:pt x="2309" y="1360"/>
                    <a:pt x="2801" y="1220"/>
                    <a:pt x="3223" y="868"/>
                  </a:cubicBezTo>
                  <a:cubicBezTo>
                    <a:pt x="3434" y="727"/>
                    <a:pt x="3645" y="657"/>
                    <a:pt x="3575" y="305"/>
                  </a:cubicBezTo>
                  <a:cubicBezTo>
                    <a:pt x="3528" y="118"/>
                    <a:pt x="3387" y="86"/>
                    <a:pt x="3236" y="86"/>
                  </a:cubicBezTo>
                  <a:cubicBezTo>
                    <a:pt x="3161" y="86"/>
                    <a:pt x="3083" y="94"/>
                    <a:pt x="3012" y="94"/>
                  </a:cubicBezTo>
                  <a:cubicBezTo>
                    <a:pt x="2801" y="129"/>
                    <a:pt x="2590" y="147"/>
                    <a:pt x="2388" y="147"/>
                  </a:cubicBezTo>
                  <a:cubicBezTo>
                    <a:pt x="2186" y="147"/>
                    <a:pt x="1992" y="129"/>
                    <a:pt x="1816" y="94"/>
                  </a:cubicBezTo>
                  <a:cubicBezTo>
                    <a:pt x="1582" y="32"/>
                    <a:pt x="1375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32"/>
            <p:cNvSpPr/>
            <p:nvPr/>
          </p:nvSpPr>
          <p:spPr>
            <a:xfrm rot="616292">
              <a:off x="8975938" y="4604027"/>
              <a:ext cx="54521" cy="69245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32"/>
            <p:cNvSpPr/>
            <p:nvPr/>
          </p:nvSpPr>
          <p:spPr>
            <a:xfrm rot="616292">
              <a:off x="8915574" y="4409859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32"/>
            <p:cNvSpPr/>
            <p:nvPr/>
          </p:nvSpPr>
          <p:spPr>
            <a:xfrm rot="616292">
              <a:off x="8847398" y="2240883"/>
              <a:ext cx="61570" cy="47971"/>
            </a:xfrm>
            <a:custGeom>
              <a:avLst/>
              <a:gdLst/>
              <a:ahLst/>
              <a:cxnLst/>
              <a:rect l="l" t="t" r="r" b="b"/>
              <a:pathLst>
                <a:path w="2463" h="1919" extrusionOk="0">
                  <a:moveTo>
                    <a:pt x="773" y="0"/>
                  </a:moveTo>
                  <a:cubicBezTo>
                    <a:pt x="481" y="0"/>
                    <a:pt x="249" y="241"/>
                    <a:pt x="142" y="565"/>
                  </a:cubicBezTo>
                  <a:cubicBezTo>
                    <a:pt x="1" y="846"/>
                    <a:pt x="212" y="1268"/>
                    <a:pt x="564" y="1338"/>
                  </a:cubicBezTo>
                  <a:cubicBezTo>
                    <a:pt x="845" y="1409"/>
                    <a:pt x="1056" y="1549"/>
                    <a:pt x="1267" y="1760"/>
                  </a:cubicBezTo>
                  <a:cubicBezTo>
                    <a:pt x="1408" y="1866"/>
                    <a:pt x="1566" y="1919"/>
                    <a:pt x="1716" y="1919"/>
                  </a:cubicBezTo>
                  <a:cubicBezTo>
                    <a:pt x="1865" y="1919"/>
                    <a:pt x="2006" y="1866"/>
                    <a:pt x="2111" y="1760"/>
                  </a:cubicBezTo>
                  <a:cubicBezTo>
                    <a:pt x="2322" y="1620"/>
                    <a:pt x="2463" y="1409"/>
                    <a:pt x="2463" y="1127"/>
                  </a:cubicBezTo>
                  <a:cubicBezTo>
                    <a:pt x="2393" y="1127"/>
                    <a:pt x="2393" y="987"/>
                    <a:pt x="2393" y="916"/>
                  </a:cubicBezTo>
                  <a:cubicBezTo>
                    <a:pt x="1971" y="565"/>
                    <a:pt x="1548" y="283"/>
                    <a:pt x="1056" y="72"/>
                  </a:cubicBezTo>
                  <a:cubicBezTo>
                    <a:pt x="957" y="23"/>
                    <a:pt x="862" y="0"/>
                    <a:pt x="7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32"/>
            <p:cNvSpPr/>
            <p:nvPr/>
          </p:nvSpPr>
          <p:spPr>
            <a:xfrm rot="616292">
              <a:off x="8888747" y="734592"/>
              <a:ext cx="54546" cy="44897"/>
            </a:xfrm>
            <a:custGeom>
              <a:avLst/>
              <a:gdLst/>
              <a:ahLst/>
              <a:cxnLst/>
              <a:rect l="l" t="t" r="r" b="b"/>
              <a:pathLst>
                <a:path w="2182" h="1796" extrusionOk="0">
                  <a:moveTo>
                    <a:pt x="915" y="0"/>
                  </a:moveTo>
                  <a:cubicBezTo>
                    <a:pt x="422" y="0"/>
                    <a:pt x="71" y="352"/>
                    <a:pt x="0" y="844"/>
                  </a:cubicBezTo>
                  <a:cubicBezTo>
                    <a:pt x="0" y="1196"/>
                    <a:pt x="282" y="1548"/>
                    <a:pt x="633" y="1548"/>
                  </a:cubicBezTo>
                  <a:cubicBezTo>
                    <a:pt x="774" y="1548"/>
                    <a:pt x="915" y="1618"/>
                    <a:pt x="1055" y="1618"/>
                  </a:cubicBezTo>
                  <a:cubicBezTo>
                    <a:pt x="1189" y="1707"/>
                    <a:pt x="1322" y="1796"/>
                    <a:pt x="1474" y="1796"/>
                  </a:cubicBezTo>
                  <a:cubicBezTo>
                    <a:pt x="1562" y="1796"/>
                    <a:pt x="1656" y="1766"/>
                    <a:pt x="1759" y="1688"/>
                  </a:cubicBezTo>
                  <a:cubicBezTo>
                    <a:pt x="1970" y="1407"/>
                    <a:pt x="2111" y="1055"/>
                    <a:pt x="2181" y="704"/>
                  </a:cubicBezTo>
                  <a:cubicBezTo>
                    <a:pt x="2181" y="633"/>
                    <a:pt x="2181" y="563"/>
                    <a:pt x="2181" y="563"/>
                  </a:cubicBezTo>
                  <a:cubicBezTo>
                    <a:pt x="1689" y="422"/>
                    <a:pt x="1407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32"/>
            <p:cNvSpPr/>
            <p:nvPr/>
          </p:nvSpPr>
          <p:spPr>
            <a:xfrm rot="616292">
              <a:off x="8909094" y="3455724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32"/>
            <p:cNvSpPr/>
            <p:nvPr/>
          </p:nvSpPr>
          <p:spPr>
            <a:xfrm rot="616292">
              <a:off x="9052729" y="4474184"/>
              <a:ext cx="56296" cy="43397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32"/>
            <p:cNvSpPr/>
            <p:nvPr/>
          </p:nvSpPr>
          <p:spPr>
            <a:xfrm rot="616292">
              <a:off x="9030066" y="4336790"/>
              <a:ext cx="42222" cy="57621"/>
            </a:xfrm>
            <a:custGeom>
              <a:avLst/>
              <a:gdLst/>
              <a:ahLst/>
              <a:cxnLst/>
              <a:rect l="l" t="t" r="r" b="b"/>
              <a:pathLst>
                <a:path w="1689" h="2305" extrusionOk="0">
                  <a:moveTo>
                    <a:pt x="1126" y="1"/>
                  </a:moveTo>
                  <a:cubicBezTo>
                    <a:pt x="1003" y="1"/>
                    <a:pt x="880" y="18"/>
                    <a:pt x="774" y="53"/>
                  </a:cubicBezTo>
                  <a:cubicBezTo>
                    <a:pt x="282" y="335"/>
                    <a:pt x="0" y="968"/>
                    <a:pt x="71" y="1812"/>
                  </a:cubicBezTo>
                  <a:cubicBezTo>
                    <a:pt x="141" y="2093"/>
                    <a:pt x="352" y="2304"/>
                    <a:pt x="563" y="2304"/>
                  </a:cubicBezTo>
                  <a:cubicBezTo>
                    <a:pt x="985" y="2304"/>
                    <a:pt x="1056" y="2093"/>
                    <a:pt x="1196" y="1742"/>
                  </a:cubicBezTo>
                  <a:cubicBezTo>
                    <a:pt x="1337" y="1390"/>
                    <a:pt x="1478" y="1038"/>
                    <a:pt x="1618" y="686"/>
                  </a:cubicBezTo>
                  <a:cubicBezTo>
                    <a:pt x="1689" y="475"/>
                    <a:pt x="1689" y="264"/>
                    <a:pt x="1478" y="53"/>
                  </a:cubicBezTo>
                  <a:cubicBezTo>
                    <a:pt x="1372" y="18"/>
                    <a:pt x="1249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32"/>
            <p:cNvSpPr/>
            <p:nvPr/>
          </p:nvSpPr>
          <p:spPr>
            <a:xfrm rot="616292">
              <a:off x="9003146" y="2003156"/>
              <a:ext cx="60870" cy="39422"/>
            </a:xfrm>
            <a:custGeom>
              <a:avLst/>
              <a:gdLst/>
              <a:ahLst/>
              <a:cxnLst/>
              <a:rect l="l" t="t" r="r" b="b"/>
              <a:pathLst>
                <a:path w="2435" h="1577" extrusionOk="0">
                  <a:moveTo>
                    <a:pt x="1196" y="1"/>
                  </a:moveTo>
                  <a:lnTo>
                    <a:pt x="423" y="212"/>
                  </a:lnTo>
                  <a:cubicBezTo>
                    <a:pt x="212" y="212"/>
                    <a:pt x="71" y="353"/>
                    <a:pt x="71" y="564"/>
                  </a:cubicBezTo>
                  <a:cubicBezTo>
                    <a:pt x="1" y="775"/>
                    <a:pt x="141" y="986"/>
                    <a:pt x="282" y="1056"/>
                  </a:cubicBezTo>
                  <a:cubicBezTo>
                    <a:pt x="704" y="1267"/>
                    <a:pt x="1196" y="1408"/>
                    <a:pt x="1619" y="1549"/>
                  </a:cubicBezTo>
                  <a:cubicBezTo>
                    <a:pt x="1675" y="1567"/>
                    <a:pt x="1732" y="1576"/>
                    <a:pt x="1787" y="1576"/>
                  </a:cubicBezTo>
                  <a:cubicBezTo>
                    <a:pt x="2142" y="1576"/>
                    <a:pt x="2434" y="1211"/>
                    <a:pt x="2252" y="845"/>
                  </a:cubicBezTo>
                  <a:cubicBezTo>
                    <a:pt x="2111" y="423"/>
                    <a:pt x="1689" y="71"/>
                    <a:pt x="1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32"/>
            <p:cNvSpPr/>
            <p:nvPr/>
          </p:nvSpPr>
          <p:spPr>
            <a:xfrm rot="616292">
              <a:off x="8743974" y="3303344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32"/>
            <p:cNvSpPr/>
            <p:nvPr/>
          </p:nvSpPr>
          <p:spPr>
            <a:xfrm rot="616292">
              <a:off x="8880583" y="576902"/>
              <a:ext cx="54546" cy="37522"/>
            </a:xfrm>
            <a:custGeom>
              <a:avLst/>
              <a:gdLst/>
              <a:ahLst/>
              <a:cxnLst/>
              <a:rect l="l" t="t" r="r" b="b"/>
              <a:pathLst>
                <a:path w="2182" h="1501" extrusionOk="0">
                  <a:moveTo>
                    <a:pt x="1185" y="1"/>
                  </a:moveTo>
                  <a:cubicBezTo>
                    <a:pt x="996" y="1"/>
                    <a:pt x="809" y="35"/>
                    <a:pt x="634" y="93"/>
                  </a:cubicBezTo>
                  <a:cubicBezTo>
                    <a:pt x="212" y="163"/>
                    <a:pt x="1" y="515"/>
                    <a:pt x="1" y="867"/>
                  </a:cubicBezTo>
                  <a:cubicBezTo>
                    <a:pt x="1" y="1289"/>
                    <a:pt x="423" y="1500"/>
                    <a:pt x="915" y="1500"/>
                  </a:cubicBezTo>
                  <a:cubicBezTo>
                    <a:pt x="1408" y="1430"/>
                    <a:pt x="1830" y="1219"/>
                    <a:pt x="2111" y="797"/>
                  </a:cubicBezTo>
                  <a:cubicBezTo>
                    <a:pt x="2181" y="586"/>
                    <a:pt x="2111" y="374"/>
                    <a:pt x="1970" y="234"/>
                  </a:cubicBezTo>
                  <a:cubicBezTo>
                    <a:pt x="1723" y="69"/>
                    <a:pt x="1452" y="1"/>
                    <a:pt x="1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32"/>
            <p:cNvSpPr/>
            <p:nvPr/>
          </p:nvSpPr>
          <p:spPr>
            <a:xfrm rot="616292">
              <a:off x="8795446" y="3019666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32"/>
            <p:cNvSpPr/>
            <p:nvPr/>
          </p:nvSpPr>
          <p:spPr>
            <a:xfrm rot="616292">
              <a:off x="8931329" y="899854"/>
              <a:ext cx="56296" cy="35622"/>
            </a:xfrm>
            <a:custGeom>
              <a:avLst/>
              <a:gdLst/>
              <a:ahLst/>
              <a:cxnLst/>
              <a:rect l="l" t="t" r="r" b="b"/>
              <a:pathLst>
                <a:path w="2252" h="1425" extrusionOk="0">
                  <a:moveTo>
                    <a:pt x="1650" y="0"/>
                  </a:moveTo>
                  <a:cubicBezTo>
                    <a:pt x="1146" y="0"/>
                    <a:pt x="689" y="137"/>
                    <a:pt x="282" y="370"/>
                  </a:cubicBezTo>
                  <a:cubicBezTo>
                    <a:pt x="0" y="510"/>
                    <a:pt x="0" y="862"/>
                    <a:pt x="211" y="1003"/>
                  </a:cubicBezTo>
                  <a:cubicBezTo>
                    <a:pt x="563" y="1284"/>
                    <a:pt x="985" y="1425"/>
                    <a:pt x="1477" y="1425"/>
                  </a:cubicBezTo>
                  <a:cubicBezTo>
                    <a:pt x="1829" y="1144"/>
                    <a:pt x="2111" y="792"/>
                    <a:pt x="2251" y="370"/>
                  </a:cubicBezTo>
                  <a:cubicBezTo>
                    <a:pt x="2251" y="159"/>
                    <a:pt x="2111" y="18"/>
                    <a:pt x="1970" y="18"/>
                  </a:cubicBezTo>
                  <a:cubicBezTo>
                    <a:pt x="1861" y="6"/>
                    <a:pt x="1755" y="0"/>
                    <a:pt x="1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32"/>
            <p:cNvSpPr/>
            <p:nvPr/>
          </p:nvSpPr>
          <p:spPr>
            <a:xfrm rot="616292">
              <a:off x="8959727" y="4242686"/>
              <a:ext cx="45747" cy="45747"/>
            </a:xfrm>
            <a:custGeom>
              <a:avLst/>
              <a:gdLst/>
              <a:ahLst/>
              <a:cxnLst/>
              <a:rect l="l" t="t" r="r" b="b"/>
              <a:pathLst>
                <a:path w="1830" h="1830" extrusionOk="0">
                  <a:moveTo>
                    <a:pt x="1197" y="0"/>
                  </a:moveTo>
                  <a:cubicBezTo>
                    <a:pt x="1203" y="5"/>
                    <a:pt x="1210" y="9"/>
                    <a:pt x="1216" y="14"/>
                  </a:cubicBezTo>
                  <a:lnTo>
                    <a:pt x="1216" y="14"/>
                  </a:lnTo>
                  <a:lnTo>
                    <a:pt x="1267" y="0"/>
                  </a:lnTo>
                  <a:close/>
                  <a:moveTo>
                    <a:pt x="1216" y="14"/>
                  </a:moveTo>
                  <a:lnTo>
                    <a:pt x="212" y="282"/>
                  </a:lnTo>
                  <a:cubicBezTo>
                    <a:pt x="141" y="493"/>
                    <a:pt x="71" y="633"/>
                    <a:pt x="71" y="844"/>
                  </a:cubicBezTo>
                  <a:cubicBezTo>
                    <a:pt x="1" y="1196"/>
                    <a:pt x="212" y="1618"/>
                    <a:pt x="564" y="1759"/>
                  </a:cubicBezTo>
                  <a:cubicBezTo>
                    <a:pt x="681" y="1806"/>
                    <a:pt x="798" y="1829"/>
                    <a:pt x="913" y="1829"/>
                  </a:cubicBezTo>
                  <a:cubicBezTo>
                    <a:pt x="1142" y="1829"/>
                    <a:pt x="1361" y="1735"/>
                    <a:pt x="1548" y="1548"/>
                  </a:cubicBezTo>
                  <a:cubicBezTo>
                    <a:pt x="1759" y="1266"/>
                    <a:pt x="1830" y="844"/>
                    <a:pt x="1619" y="563"/>
                  </a:cubicBezTo>
                  <a:cubicBezTo>
                    <a:pt x="1551" y="359"/>
                    <a:pt x="1417" y="154"/>
                    <a:pt x="1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32"/>
            <p:cNvSpPr/>
            <p:nvPr/>
          </p:nvSpPr>
          <p:spPr>
            <a:xfrm rot="616292">
              <a:off x="8908210" y="1091897"/>
              <a:ext cx="59821" cy="48271"/>
            </a:xfrm>
            <a:custGeom>
              <a:avLst/>
              <a:gdLst/>
              <a:ahLst/>
              <a:cxnLst/>
              <a:rect l="l" t="t" r="r" b="b"/>
              <a:pathLst>
                <a:path w="2393" h="1931" extrusionOk="0">
                  <a:moveTo>
                    <a:pt x="1924" y="0"/>
                  </a:moveTo>
                  <a:cubicBezTo>
                    <a:pt x="1693" y="0"/>
                    <a:pt x="1515" y="129"/>
                    <a:pt x="1337" y="173"/>
                  </a:cubicBezTo>
                  <a:cubicBezTo>
                    <a:pt x="845" y="314"/>
                    <a:pt x="423" y="596"/>
                    <a:pt x="212" y="1088"/>
                  </a:cubicBezTo>
                  <a:cubicBezTo>
                    <a:pt x="0" y="1299"/>
                    <a:pt x="71" y="1651"/>
                    <a:pt x="282" y="1791"/>
                  </a:cubicBezTo>
                  <a:cubicBezTo>
                    <a:pt x="383" y="1893"/>
                    <a:pt x="466" y="1930"/>
                    <a:pt x="544" y="1930"/>
                  </a:cubicBezTo>
                  <a:cubicBezTo>
                    <a:pt x="683" y="1930"/>
                    <a:pt x="805" y="1811"/>
                    <a:pt x="985" y="1721"/>
                  </a:cubicBezTo>
                  <a:cubicBezTo>
                    <a:pt x="1618" y="1369"/>
                    <a:pt x="1759" y="596"/>
                    <a:pt x="2392" y="173"/>
                  </a:cubicBezTo>
                  <a:cubicBezTo>
                    <a:pt x="2211" y="44"/>
                    <a:pt x="2058" y="0"/>
                    <a:pt x="1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32"/>
            <p:cNvSpPr/>
            <p:nvPr/>
          </p:nvSpPr>
          <p:spPr>
            <a:xfrm rot="616292">
              <a:off x="8921140" y="2670151"/>
              <a:ext cx="48596" cy="36722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32"/>
            <p:cNvSpPr/>
            <p:nvPr/>
          </p:nvSpPr>
          <p:spPr>
            <a:xfrm rot="616292">
              <a:off x="8939255" y="4312450"/>
              <a:ext cx="50921" cy="35372"/>
            </a:xfrm>
            <a:custGeom>
              <a:avLst/>
              <a:gdLst/>
              <a:ahLst/>
              <a:cxnLst/>
              <a:rect l="l" t="t" r="r" b="b"/>
              <a:pathLst>
                <a:path w="2037" h="1415" extrusionOk="0">
                  <a:moveTo>
                    <a:pt x="1082" y="1"/>
                  </a:moveTo>
                  <a:cubicBezTo>
                    <a:pt x="550" y="1"/>
                    <a:pt x="1" y="457"/>
                    <a:pt x="66" y="852"/>
                  </a:cubicBezTo>
                  <a:cubicBezTo>
                    <a:pt x="172" y="1238"/>
                    <a:pt x="401" y="1291"/>
                    <a:pt x="647" y="1291"/>
                  </a:cubicBezTo>
                  <a:cubicBezTo>
                    <a:pt x="739" y="1291"/>
                    <a:pt x="834" y="1284"/>
                    <a:pt x="926" y="1284"/>
                  </a:cubicBezTo>
                  <a:cubicBezTo>
                    <a:pt x="1078" y="1284"/>
                    <a:pt x="1223" y="1304"/>
                    <a:pt x="1333" y="1414"/>
                  </a:cubicBezTo>
                  <a:cubicBezTo>
                    <a:pt x="1755" y="1414"/>
                    <a:pt x="2036" y="1274"/>
                    <a:pt x="2036" y="922"/>
                  </a:cubicBezTo>
                  <a:cubicBezTo>
                    <a:pt x="2036" y="429"/>
                    <a:pt x="1684" y="7"/>
                    <a:pt x="1192" y="7"/>
                  </a:cubicBezTo>
                  <a:cubicBezTo>
                    <a:pt x="1155" y="3"/>
                    <a:pt x="1119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32"/>
            <p:cNvSpPr/>
            <p:nvPr/>
          </p:nvSpPr>
          <p:spPr>
            <a:xfrm rot="616292">
              <a:off x="9010705" y="734074"/>
              <a:ext cx="45747" cy="45947"/>
            </a:xfrm>
            <a:custGeom>
              <a:avLst/>
              <a:gdLst/>
              <a:ahLst/>
              <a:cxnLst/>
              <a:rect l="l" t="t" r="r" b="b"/>
              <a:pathLst>
                <a:path w="1830" h="1838" extrusionOk="0">
                  <a:moveTo>
                    <a:pt x="1116" y="0"/>
                  </a:moveTo>
                  <a:cubicBezTo>
                    <a:pt x="891" y="0"/>
                    <a:pt x="677" y="139"/>
                    <a:pt x="493" y="277"/>
                  </a:cubicBezTo>
                  <a:cubicBezTo>
                    <a:pt x="211" y="558"/>
                    <a:pt x="0" y="980"/>
                    <a:pt x="71" y="1402"/>
                  </a:cubicBezTo>
                  <a:cubicBezTo>
                    <a:pt x="132" y="1647"/>
                    <a:pt x="299" y="1838"/>
                    <a:pt x="572" y="1838"/>
                  </a:cubicBezTo>
                  <a:cubicBezTo>
                    <a:pt x="614" y="1838"/>
                    <a:pt x="657" y="1834"/>
                    <a:pt x="704" y="1824"/>
                  </a:cubicBezTo>
                  <a:cubicBezTo>
                    <a:pt x="1126" y="1754"/>
                    <a:pt x="1266" y="1332"/>
                    <a:pt x="1477" y="980"/>
                  </a:cubicBezTo>
                  <a:cubicBezTo>
                    <a:pt x="1618" y="699"/>
                    <a:pt x="1829" y="417"/>
                    <a:pt x="1477" y="136"/>
                  </a:cubicBezTo>
                  <a:cubicBezTo>
                    <a:pt x="1356" y="39"/>
                    <a:pt x="1235" y="0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32"/>
            <p:cNvSpPr/>
            <p:nvPr/>
          </p:nvSpPr>
          <p:spPr>
            <a:xfrm rot="616292">
              <a:off x="8884112" y="4090924"/>
              <a:ext cx="47496" cy="39947"/>
            </a:xfrm>
            <a:custGeom>
              <a:avLst/>
              <a:gdLst/>
              <a:ahLst/>
              <a:cxnLst/>
              <a:rect l="l" t="t" r="r" b="b"/>
              <a:pathLst>
                <a:path w="1900" h="1598" extrusionOk="0">
                  <a:moveTo>
                    <a:pt x="688" y="1"/>
                  </a:moveTo>
                  <a:cubicBezTo>
                    <a:pt x="591" y="1"/>
                    <a:pt x="481" y="28"/>
                    <a:pt x="352" y="93"/>
                  </a:cubicBezTo>
                  <a:cubicBezTo>
                    <a:pt x="1" y="304"/>
                    <a:pt x="1" y="656"/>
                    <a:pt x="282" y="1359"/>
                  </a:cubicBezTo>
                  <a:lnTo>
                    <a:pt x="282" y="1429"/>
                  </a:lnTo>
                  <a:lnTo>
                    <a:pt x="352" y="1429"/>
                  </a:lnTo>
                  <a:cubicBezTo>
                    <a:pt x="558" y="1532"/>
                    <a:pt x="802" y="1598"/>
                    <a:pt x="1056" y="1598"/>
                  </a:cubicBezTo>
                  <a:cubicBezTo>
                    <a:pt x="1149" y="1598"/>
                    <a:pt x="1243" y="1589"/>
                    <a:pt x="1337" y="1570"/>
                  </a:cubicBezTo>
                  <a:cubicBezTo>
                    <a:pt x="1759" y="1500"/>
                    <a:pt x="1900" y="1218"/>
                    <a:pt x="1619" y="796"/>
                  </a:cubicBezTo>
                  <a:cubicBezTo>
                    <a:pt x="1548" y="726"/>
                    <a:pt x="1478" y="726"/>
                    <a:pt x="1408" y="585"/>
                  </a:cubicBezTo>
                  <a:cubicBezTo>
                    <a:pt x="1191" y="314"/>
                    <a:pt x="1015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32"/>
            <p:cNvSpPr/>
            <p:nvPr/>
          </p:nvSpPr>
          <p:spPr>
            <a:xfrm rot="616292">
              <a:off x="8699289" y="3423665"/>
              <a:ext cx="54546" cy="34872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32"/>
            <p:cNvSpPr/>
            <p:nvPr/>
          </p:nvSpPr>
          <p:spPr>
            <a:xfrm rot="616292">
              <a:off x="8785678" y="2451207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32"/>
            <p:cNvSpPr/>
            <p:nvPr/>
          </p:nvSpPr>
          <p:spPr>
            <a:xfrm rot="616292">
              <a:off x="8755521" y="3754470"/>
              <a:ext cx="42222" cy="39622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32"/>
            <p:cNvSpPr/>
            <p:nvPr/>
          </p:nvSpPr>
          <p:spPr>
            <a:xfrm rot="616292">
              <a:off x="8609964" y="4885597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32"/>
            <p:cNvSpPr/>
            <p:nvPr/>
          </p:nvSpPr>
          <p:spPr>
            <a:xfrm rot="616292">
              <a:off x="8850097" y="1232632"/>
              <a:ext cx="35197" cy="46721"/>
            </a:xfrm>
            <a:custGeom>
              <a:avLst/>
              <a:gdLst/>
              <a:ahLst/>
              <a:cxnLst/>
              <a:rect l="l" t="t" r="r" b="b"/>
              <a:pathLst>
                <a:path w="1408" h="1869" extrusionOk="0">
                  <a:moveTo>
                    <a:pt x="1031" y="1"/>
                  </a:moveTo>
                  <a:cubicBezTo>
                    <a:pt x="974" y="1"/>
                    <a:pt x="911" y="9"/>
                    <a:pt x="845" y="26"/>
                  </a:cubicBezTo>
                  <a:cubicBezTo>
                    <a:pt x="282" y="307"/>
                    <a:pt x="1" y="940"/>
                    <a:pt x="141" y="1503"/>
                  </a:cubicBezTo>
                  <a:cubicBezTo>
                    <a:pt x="202" y="1686"/>
                    <a:pt x="369" y="1869"/>
                    <a:pt x="595" y="1869"/>
                  </a:cubicBezTo>
                  <a:cubicBezTo>
                    <a:pt x="630" y="1869"/>
                    <a:pt x="666" y="1864"/>
                    <a:pt x="704" y="1855"/>
                  </a:cubicBezTo>
                  <a:cubicBezTo>
                    <a:pt x="774" y="1855"/>
                    <a:pt x="845" y="1785"/>
                    <a:pt x="915" y="1714"/>
                  </a:cubicBezTo>
                  <a:cubicBezTo>
                    <a:pt x="1267" y="1292"/>
                    <a:pt x="1408" y="800"/>
                    <a:pt x="1408" y="307"/>
                  </a:cubicBezTo>
                  <a:cubicBezTo>
                    <a:pt x="1354" y="92"/>
                    <a:pt x="1218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32"/>
            <p:cNvSpPr/>
            <p:nvPr/>
          </p:nvSpPr>
          <p:spPr>
            <a:xfrm rot="616292">
              <a:off x="8639364" y="4238751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32"/>
            <p:cNvSpPr/>
            <p:nvPr/>
          </p:nvSpPr>
          <p:spPr>
            <a:xfrm rot="616292">
              <a:off x="8886919" y="4907542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32"/>
            <p:cNvSpPr/>
            <p:nvPr/>
          </p:nvSpPr>
          <p:spPr>
            <a:xfrm rot="616292">
              <a:off x="8895789" y="4786362"/>
              <a:ext cx="40472" cy="38697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32"/>
            <p:cNvSpPr/>
            <p:nvPr/>
          </p:nvSpPr>
          <p:spPr>
            <a:xfrm rot="616292">
              <a:off x="8825207" y="5069959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32"/>
            <p:cNvSpPr/>
            <p:nvPr/>
          </p:nvSpPr>
          <p:spPr>
            <a:xfrm rot="616292">
              <a:off x="8932306" y="161461"/>
              <a:ext cx="47121" cy="32623"/>
            </a:xfrm>
            <a:custGeom>
              <a:avLst/>
              <a:gdLst/>
              <a:ahLst/>
              <a:cxnLst/>
              <a:rect l="l" t="t" r="r" b="b"/>
              <a:pathLst>
                <a:path w="1885" h="1305" extrusionOk="0">
                  <a:moveTo>
                    <a:pt x="1530" y="1"/>
                  </a:moveTo>
                  <a:cubicBezTo>
                    <a:pt x="1422" y="1"/>
                    <a:pt x="1302" y="47"/>
                    <a:pt x="1181" y="47"/>
                  </a:cubicBezTo>
                  <a:cubicBezTo>
                    <a:pt x="970" y="47"/>
                    <a:pt x="759" y="117"/>
                    <a:pt x="618" y="188"/>
                  </a:cubicBezTo>
                  <a:cubicBezTo>
                    <a:pt x="0" y="311"/>
                    <a:pt x="360" y="1304"/>
                    <a:pt x="838" y="1304"/>
                  </a:cubicBezTo>
                  <a:cubicBezTo>
                    <a:pt x="904" y="1304"/>
                    <a:pt x="972" y="1285"/>
                    <a:pt x="1040" y="1243"/>
                  </a:cubicBezTo>
                  <a:cubicBezTo>
                    <a:pt x="1251" y="1102"/>
                    <a:pt x="1392" y="961"/>
                    <a:pt x="1533" y="750"/>
                  </a:cubicBezTo>
                  <a:cubicBezTo>
                    <a:pt x="1744" y="610"/>
                    <a:pt x="1885" y="328"/>
                    <a:pt x="1744" y="117"/>
                  </a:cubicBezTo>
                  <a:cubicBezTo>
                    <a:pt x="1684" y="27"/>
                    <a:pt x="1610" y="1"/>
                    <a:pt x="1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32"/>
            <p:cNvSpPr/>
            <p:nvPr/>
          </p:nvSpPr>
          <p:spPr>
            <a:xfrm rot="616292">
              <a:off x="8748101" y="4523351"/>
              <a:ext cx="36947" cy="44322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32"/>
            <p:cNvSpPr/>
            <p:nvPr/>
          </p:nvSpPr>
          <p:spPr>
            <a:xfrm rot="616292">
              <a:off x="8966561" y="303910"/>
              <a:ext cx="38722" cy="33897"/>
            </a:xfrm>
            <a:custGeom>
              <a:avLst/>
              <a:gdLst/>
              <a:ahLst/>
              <a:cxnLst/>
              <a:rect l="l" t="t" r="r" b="b"/>
              <a:pathLst>
                <a:path w="1549" h="1356" extrusionOk="0">
                  <a:moveTo>
                    <a:pt x="889" y="1"/>
                  </a:moveTo>
                  <a:cubicBezTo>
                    <a:pt x="739" y="1"/>
                    <a:pt x="598" y="54"/>
                    <a:pt x="493" y="159"/>
                  </a:cubicBezTo>
                  <a:cubicBezTo>
                    <a:pt x="212" y="229"/>
                    <a:pt x="0" y="581"/>
                    <a:pt x="71" y="863"/>
                  </a:cubicBezTo>
                  <a:cubicBezTo>
                    <a:pt x="71" y="1144"/>
                    <a:pt x="282" y="1355"/>
                    <a:pt x="563" y="1355"/>
                  </a:cubicBezTo>
                  <a:cubicBezTo>
                    <a:pt x="985" y="1214"/>
                    <a:pt x="1337" y="863"/>
                    <a:pt x="1478" y="441"/>
                  </a:cubicBezTo>
                  <a:cubicBezTo>
                    <a:pt x="1548" y="300"/>
                    <a:pt x="1407" y="229"/>
                    <a:pt x="1337" y="159"/>
                  </a:cubicBezTo>
                  <a:cubicBezTo>
                    <a:pt x="1196" y="54"/>
                    <a:pt x="1038" y="1"/>
                    <a:pt x="8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32"/>
            <p:cNvSpPr/>
            <p:nvPr/>
          </p:nvSpPr>
          <p:spPr>
            <a:xfrm rot="616292">
              <a:off x="8994455" y="4570505"/>
              <a:ext cx="42247" cy="30198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32"/>
            <p:cNvSpPr/>
            <p:nvPr/>
          </p:nvSpPr>
          <p:spPr>
            <a:xfrm rot="616292">
              <a:off x="8889549" y="3012864"/>
              <a:ext cx="33422" cy="35197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32"/>
            <p:cNvSpPr/>
            <p:nvPr/>
          </p:nvSpPr>
          <p:spPr>
            <a:xfrm rot="616292">
              <a:off x="8827836" y="2592068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32"/>
            <p:cNvSpPr/>
            <p:nvPr/>
          </p:nvSpPr>
          <p:spPr>
            <a:xfrm rot="616292">
              <a:off x="8913202" y="4582978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32"/>
            <p:cNvSpPr/>
            <p:nvPr/>
          </p:nvSpPr>
          <p:spPr>
            <a:xfrm rot="616292">
              <a:off x="8641122" y="3969884"/>
              <a:ext cx="35197" cy="30273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32"/>
            <p:cNvSpPr/>
            <p:nvPr/>
          </p:nvSpPr>
          <p:spPr>
            <a:xfrm rot="616292">
              <a:off x="8998855" y="3110166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32"/>
            <p:cNvSpPr/>
            <p:nvPr/>
          </p:nvSpPr>
          <p:spPr>
            <a:xfrm rot="616292">
              <a:off x="8790063" y="2098571"/>
              <a:ext cx="28173" cy="36947"/>
            </a:xfrm>
            <a:custGeom>
              <a:avLst/>
              <a:gdLst/>
              <a:ahLst/>
              <a:cxnLst/>
              <a:rect l="l" t="t" r="r" b="b"/>
              <a:pathLst>
                <a:path w="1127" h="1478" extrusionOk="0">
                  <a:moveTo>
                    <a:pt x="704" y="0"/>
                  </a:moveTo>
                  <a:cubicBezTo>
                    <a:pt x="423" y="0"/>
                    <a:pt x="1" y="774"/>
                    <a:pt x="1" y="1126"/>
                  </a:cubicBezTo>
                  <a:cubicBezTo>
                    <a:pt x="1" y="1337"/>
                    <a:pt x="212" y="1477"/>
                    <a:pt x="423" y="1477"/>
                  </a:cubicBezTo>
                  <a:cubicBezTo>
                    <a:pt x="845" y="1477"/>
                    <a:pt x="1126" y="1126"/>
                    <a:pt x="1126" y="774"/>
                  </a:cubicBezTo>
                  <a:cubicBezTo>
                    <a:pt x="1056" y="492"/>
                    <a:pt x="915" y="70"/>
                    <a:pt x="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32"/>
            <p:cNvSpPr/>
            <p:nvPr/>
          </p:nvSpPr>
          <p:spPr>
            <a:xfrm rot="616292">
              <a:off x="8913672" y="3183208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32"/>
            <p:cNvSpPr/>
            <p:nvPr/>
          </p:nvSpPr>
          <p:spPr>
            <a:xfrm rot="616292">
              <a:off x="8749853" y="4976955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32"/>
            <p:cNvSpPr/>
            <p:nvPr/>
          </p:nvSpPr>
          <p:spPr>
            <a:xfrm rot="616292">
              <a:off x="8864996" y="303893"/>
              <a:ext cx="26398" cy="33947"/>
            </a:xfrm>
            <a:custGeom>
              <a:avLst/>
              <a:gdLst/>
              <a:ahLst/>
              <a:cxnLst/>
              <a:rect l="l" t="t" r="r" b="b"/>
              <a:pathLst>
                <a:path w="1056" h="1358" extrusionOk="0">
                  <a:moveTo>
                    <a:pt x="665" y="1"/>
                  </a:moveTo>
                  <a:cubicBezTo>
                    <a:pt x="633" y="1"/>
                    <a:pt x="599" y="4"/>
                    <a:pt x="563" y="11"/>
                  </a:cubicBezTo>
                  <a:cubicBezTo>
                    <a:pt x="141" y="11"/>
                    <a:pt x="0" y="293"/>
                    <a:pt x="0" y="715"/>
                  </a:cubicBezTo>
                  <a:cubicBezTo>
                    <a:pt x="0" y="1067"/>
                    <a:pt x="211" y="1348"/>
                    <a:pt x="563" y="1348"/>
                  </a:cubicBezTo>
                  <a:cubicBezTo>
                    <a:pt x="593" y="1354"/>
                    <a:pt x="622" y="1357"/>
                    <a:pt x="649" y="1357"/>
                  </a:cubicBezTo>
                  <a:cubicBezTo>
                    <a:pt x="938" y="1357"/>
                    <a:pt x="1055" y="1030"/>
                    <a:pt x="1055" y="645"/>
                  </a:cubicBezTo>
                  <a:cubicBezTo>
                    <a:pt x="1055" y="266"/>
                    <a:pt x="942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32"/>
            <p:cNvSpPr/>
            <p:nvPr/>
          </p:nvSpPr>
          <p:spPr>
            <a:xfrm rot="616292">
              <a:off x="8849633" y="1543918"/>
              <a:ext cx="33447" cy="30448"/>
            </a:xfrm>
            <a:custGeom>
              <a:avLst/>
              <a:gdLst/>
              <a:ahLst/>
              <a:cxnLst/>
              <a:rect l="l" t="t" r="r" b="b"/>
              <a:pathLst>
                <a:path w="1338" h="1218" extrusionOk="0">
                  <a:moveTo>
                    <a:pt x="742" y="0"/>
                  </a:moveTo>
                  <a:cubicBezTo>
                    <a:pt x="706" y="0"/>
                    <a:pt x="670" y="4"/>
                    <a:pt x="634" y="11"/>
                  </a:cubicBezTo>
                  <a:cubicBezTo>
                    <a:pt x="282" y="11"/>
                    <a:pt x="1" y="292"/>
                    <a:pt x="71" y="644"/>
                  </a:cubicBezTo>
                  <a:cubicBezTo>
                    <a:pt x="71" y="959"/>
                    <a:pt x="297" y="1218"/>
                    <a:pt x="596" y="1218"/>
                  </a:cubicBezTo>
                  <a:cubicBezTo>
                    <a:pt x="631" y="1218"/>
                    <a:pt x="667" y="1214"/>
                    <a:pt x="704" y="1207"/>
                  </a:cubicBezTo>
                  <a:cubicBezTo>
                    <a:pt x="741" y="1214"/>
                    <a:pt x="777" y="1218"/>
                    <a:pt x="812" y="1218"/>
                  </a:cubicBezTo>
                  <a:cubicBezTo>
                    <a:pt x="1111" y="1218"/>
                    <a:pt x="1337" y="959"/>
                    <a:pt x="1337" y="644"/>
                  </a:cubicBezTo>
                  <a:cubicBezTo>
                    <a:pt x="1337" y="265"/>
                    <a:pt x="1054" y="0"/>
                    <a:pt x="7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32"/>
            <p:cNvSpPr/>
            <p:nvPr/>
          </p:nvSpPr>
          <p:spPr>
            <a:xfrm rot="616292">
              <a:off x="9037713" y="4385734"/>
              <a:ext cx="33447" cy="30248"/>
            </a:xfrm>
            <a:custGeom>
              <a:avLst/>
              <a:gdLst/>
              <a:ahLst/>
              <a:cxnLst/>
              <a:rect l="l" t="t" r="r" b="b"/>
              <a:pathLst>
                <a:path w="1338" h="1210" extrusionOk="0">
                  <a:moveTo>
                    <a:pt x="690" y="1"/>
                  </a:moveTo>
                  <a:cubicBezTo>
                    <a:pt x="488" y="1"/>
                    <a:pt x="296" y="131"/>
                    <a:pt x="141" y="337"/>
                  </a:cubicBezTo>
                  <a:cubicBezTo>
                    <a:pt x="1" y="548"/>
                    <a:pt x="71" y="830"/>
                    <a:pt x="282" y="1041"/>
                  </a:cubicBezTo>
                  <a:cubicBezTo>
                    <a:pt x="385" y="1144"/>
                    <a:pt x="563" y="1209"/>
                    <a:pt x="734" y="1209"/>
                  </a:cubicBezTo>
                  <a:cubicBezTo>
                    <a:pt x="797" y="1209"/>
                    <a:pt x="859" y="1200"/>
                    <a:pt x="915" y="1181"/>
                  </a:cubicBezTo>
                  <a:cubicBezTo>
                    <a:pt x="1056" y="1041"/>
                    <a:pt x="1126" y="900"/>
                    <a:pt x="1197" y="689"/>
                  </a:cubicBezTo>
                  <a:cubicBezTo>
                    <a:pt x="1337" y="408"/>
                    <a:pt x="1197" y="126"/>
                    <a:pt x="915" y="56"/>
                  </a:cubicBezTo>
                  <a:cubicBezTo>
                    <a:pt x="840" y="18"/>
                    <a:pt x="764" y="1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32"/>
            <p:cNvSpPr/>
            <p:nvPr/>
          </p:nvSpPr>
          <p:spPr>
            <a:xfrm rot="616292">
              <a:off x="8695022" y="3904269"/>
              <a:ext cx="29923" cy="28523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32"/>
            <p:cNvSpPr/>
            <p:nvPr/>
          </p:nvSpPr>
          <p:spPr>
            <a:xfrm rot="616292">
              <a:off x="8968924" y="4754611"/>
              <a:ext cx="26398" cy="28498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32"/>
            <p:cNvSpPr/>
            <p:nvPr/>
          </p:nvSpPr>
          <p:spPr>
            <a:xfrm rot="616292">
              <a:off x="9020389" y="4009930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32"/>
            <p:cNvSpPr/>
            <p:nvPr/>
          </p:nvSpPr>
          <p:spPr>
            <a:xfrm rot="616292">
              <a:off x="9030389" y="3395748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867" name="Google Shape;14867;p32"/>
            <p:cNvGrpSpPr/>
            <p:nvPr/>
          </p:nvGrpSpPr>
          <p:grpSpPr>
            <a:xfrm>
              <a:off x="8766108" y="239644"/>
              <a:ext cx="203291" cy="197618"/>
              <a:chOff x="1103345" y="2653993"/>
              <a:chExt cx="520458" cy="505933"/>
            </a:xfrm>
          </p:grpSpPr>
          <p:sp>
            <p:nvSpPr>
              <p:cNvPr id="14868" name="Google Shape;14868;p32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869" name="Google Shape;14869;p32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4870" name="Google Shape;14870;p32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1" name="Google Shape;14871;p32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2" name="Google Shape;14872;p32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3" name="Google Shape;14873;p32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4" name="Google Shape;14874;p32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5" name="Google Shape;14875;p32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6" name="Google Shape;14876;p32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7" name="Google Shape;14877;p32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8" name="Google Shape;14878;p32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79" name="Google Shape;14879;p32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0" name="Google Shape;14880;p32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1" name="Google Shape;14881;p32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2" name="Google Shape;14882;p32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3" name="Google Shape;14883;p32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4" name="Google Shape;14884;p32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5" name="Google Shape;14885;p32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6" name="Google Shape;14886;p32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87" name="Google Shape;14887;p32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4888" name="Google Shape;14888;p32"/>
            <p:cNvGrpSpPr/>
            <p:nvPr/>
          </p:nvGrpSpPr>
          <p:grpSpPr>
            <a:xfrm rot="2700000" flipH="1">
              <a:off x="8646095" y="2605477"/>
              <a:ext cx="360070" cy="350022"/>
              <a:chOff x="1103345" y="2653993"/>
              <a:chExt cx="520458" cy="505933"/>
            </a:xfrm>
          </p:grpSpPr>
          <p:sp>
            <p:nvSpPr>
              <p:cNvPr id="14889" name="Google Shape;14889;p32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890" name="Google Shape;14890;p32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4891" name="Google Shape;14891;p32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2" name="Google Shape;14892;p32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3" name="Google Shape;14893;p32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4" name="Google Shape;14894;p32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5" name="Google Shape;14895;p32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6" name="Google Shape;14896;p32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7" name="Google Shape;14897;p32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8" name="Google Shape;14898;p32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899" name="Google Shape;14899;p32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0" name="Google Shape;14900;p32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1" name="Google Shape;14901;p32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2" name="Google Shape;14902;p32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3" name="Google Shape;14903;p32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4" name="Google Shape;14904;p32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5" name="Google Shape;14905;p32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6" name="Google Shape;14906;p32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7" name="Google Shape;14907;p32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08" name="Google Shape;14908;p32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4909" name="Google Shape;14909;p32"/>
            <p:cNvGrpSpPr/>
            <p:nvPr/>
          </p:nvGrpSpPr>
          <p:grpSpPr>
            <a:xfrm rot="-6567829" flipH="1">
              <a:off x="8482608" y="4485687"/>
              <a:ext cx="201647" cy="196020"/>
              <a:chOff x="1103345" y="2653993"/>
              <a:chExt cx="520458" cy="505933"/>
            </a:xfrm>
          </p:grpSpPr>
          <p:sp>
            <p:nvSpPr>
              <p:cNvPr id="14910" name="Google Shape;14910;p32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911" name="Google Shape;14911;p32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4912" name="Google Shape;14912;p32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3" name="Google Shape;14913;p32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4" name="Google Shape;14914;p32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5" name="Google Shape;14915;p32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6" name="Google Shape;14916;p32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7" name="Google Shape;14917;p32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8" name="Google Shape;14918;p32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19" name="Google Shape;14919;p32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0" name="Google Shape;14920;p32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1" name="Google Shape;14921;p32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2" name="Google Shape;14922;p32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3" name="Google Shape;14923;p32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4" name="Google Shape;14924;p32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5" name="Google Shape;14925;p32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6" name="Google Shape;14926;p32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7" name="Google Shape;14927;p32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8" name="Google Shape;14928;p32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929" name="Google Shape;14929;p32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4930" name="Google Shape;14930;p32"/>
            <p:cNvGrpSpPr/>
            <p:nvPr/>
          </p:nvGrpSpPr>
          <p:grpSpPr>
            <a:xfrm>
              <a:off x="8749868" y="1357310"/>
              <a:ext cx="232970" cy="226801"/>
              <a:chOff x="5112600" y="1731275"/>
              <a:chExt cx="58650" cy="57100"/>
            </a:xfrm>
          </p:grpSpPr>
          <p:sp>
            <p:nvSpPr>
              <p:cNvPr id="14931" name="Google Shape;14931;p32"/>
              <p:cNvSpPr/>
              <p:nvPr/>
            </p:nvSpPr>
            <p:spPr>
              <a:xfrm>
                <a:off x="5112725" y="1754225"/>
                <a:ext cx="41200" cy="29725"/>
              </a:xfrm>
              <a:custGeom>
                <a:avLst/>
                <a:gdLst/>
                <a:ahLst/>
                <a:cxnLst/>
                <a:rect l="l" t="t" r="r" b="b"/>
                <a:pathLst>
                  <a:path w="1648" h="1189" extrusionOk="0">
                    <a:moveTo>
                      <a:pt x="375" y="1"/>
                    </a:moveTo>
                    <a:cubicBezTo>
                      <a:pt x="173" y="1"/>
                      <a:pt x="1" y="125"/>
                      <a:pt x="13" y="468"/>
                    </a:cubicBezTo>
                    <a:cubicBezTo>
                      <a:pt x="22" y="770"/>
                      <a:pt x="431" y="1055"/>
                      <a:pt x="733" y="1135"/>
                    </a:cubicBezTo>
                    <a:cubicBezTo>
                      <a:pt x="841" y="1167"/>
                      <a:pt x="968" y="1188"/>
                      <a:pt x="1093" y="1188"/>
                    </a:cubicBezTo>
                    <a:cubicBezTo>
                      <a:pt x="1315" y="1188"/>
                      <a:pt x="1534" y="1120"/>
                      <a:pt x="1647" y="921"/>
                    </a:cubicBezTo>
                    <a:cubicBezTo>
                      <a:pt x="1603" y="753"/>
                      <a:pt x="1487" y="619"/>
                      <a:pt x="1328" y="566"/>
                    </a:cubicBezTo>
                    <a:cubicBezTo>
                      <a:pt x="1043" y="424"/>
                      <a:pt x="910" y="175"/>
                      <a:pt x="635" y="60"/>
                    </a:cubicBezTo>
                    <a:cubicBezTo>
                      <a:pt x="551" y="23"/>
                      <a:pt x="460" y="1"/>
                      <a:pt x="3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2" name="Google Shape;14932;p32"/>
              <p:cNvSpPr/>
              <p:nvPr/>
            </p:nvSpPr>
            <p:spPr>
              <a:xfrm>
                <a:off x="5112600" y="1752600"/>
                <a:ext cx="41325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1298" extrusionOk="0">
                    <a:moveTo>
                      <a:pt x="1652" y="986"/>
                    </a:moveTo>
                    <a:cubicBezTo>
                      <a:pt x="1608" y="818"/>
                      <a:pt x="1492" y="684"/>
                      <a:pt x="1333" y="631"/>
                    </a:cubicBezTo>
                    <a:cubicBezTo>
                      <a:pt x="1048" y="489"/>
                      <a:pt x="915" y="240"/>
                      <a:pt x="640" y="125"/>
                    </a:cubicBezTo>
                    <a:cubicBezTo>
                      <a:pt x="356" y="1"/>
                      <a:pt x="0" y="45"/>
                      <a:pt x="18" y="533"/>
                    </a:cubicBezTo>
                    <a:cubicBezTo>
                      <a:pt x="27" y="835"/>
                      <a:pt x="436" y="1120"/>
                      <a:pt x="738" y="1200"/>
                    </a:cubicBezTo>
                    <a:cubicBezTo>
                      <a:pt x="1039" y="1288"/>
                      <a:pt x="1475" y="1297"/>
                      <a:pt x="1652" y="98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3" name="Google Shape;14933;p32"/>
              <p:cNvSpPr/>
              <p:nvPr/>
            </p:nvSpPr>
            <p:spPr>
              <a:xfrm>
                <a:off x="5132350" y="1731875"/>
                <a:ext cx="32000" cy="45525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821" extrusionOk="0">
                    <a:moveTo>
                      <a:pt x="517" y="1"/>
                    </a:moveTo>
                    <a:cubicBezTo>
                      <a:pt x="496" y="1"/>
                      <a:pt x="475" y="2"/>
                      <a:pt x="454" y="4"/>
                    </a:cubicBezTo>
                    <a:cubicBezTo>
                      <a:pt x="392" y="30"/>
                      <a:pt x="10" y="314"/>
                      <a:pt x="10" y="581"/>
                    </a:cubicBezTo>
                    <a:cubicBezTo>
                      <a:pt x="1" y="892"/>
                      <a:pt x="54" y="1203"/>
                      <a:pt x="161" y="1496"/>
                    </a:cubicBezTo>
                    <a:cubicBezTo>
                      <a:pt x="220" y="1652"/>
                      <a:pt x="435" y="1820"/>
                      <a:pt x="659" y="1820"/>
                    </a:cubicBezTo>
                    <a:cubicBezTo>
                      <a:pt x="868" y="1820"/>
                      <a:pt x="1084" y="1675"/>
                      <a:pt x="1191" y="1238"/>
                    </a:cubicBezTo>
                    <a:cubicBezTo>
                      <a:pt x="1280" y="963"/>
                      <a:pt x="1262" y="661"/>
                      <a:pt x="1147" y="403"/>
                    </a:cubicBezTo>
                    <a:cubicBezTo>
                      <a:pt x="1031" y="156"/>
                      <a:pt x="786" y="1"/>
                      <a:pt x="5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4" name="Google Shape;14934;p32"/>
              <p:cNvSpPr/>
              <p:nvPr/>
            </p:nvSpPr>
            <p:spPr>
              <a:xfrm>
                <a:off x="5132350" y="1731275"/>
                <a:ext cx="32000" cy="54200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2168" extrusionOk="0">
                    <a:moveTo>
                      <a:pt x="1191" y="1262"/>
                    </a:moveTo>
                    <a:cubicBezTo>
                      <a:pt x="1280" y="987"/>
                      <a:pt x="1262" y="685"/>
                      <a:pt x="1147" y="427"/>
                    </a:cubicBezTo>
                    <a:cubicBezTo>
                      <a:pt x="1022" y="161"/>
                      <a:pt x="747" y="1"/>
                      <a:pt x="454" y="28"/>
                    </a:cubicBezTo>
                    <a:cubicBezTo>
                      <a:pt x="392" y="54"/>
                      <a:pt x="10" y="338"/>
                      <a:pt x="10" y="605"/>
                    </a:cubicBezTo>
                    <a:cubicBezTo>
                      <a:pt x="1" y="916"/>
                      <a:pt x="54" y="1227"/>
                      <a:pt x="161" y="1520"/>
                    </a:cubicBezTo>
                    <a:cubicBezTo>
                      <a:pt x="276" y="1822"/>
                      <a:pt x="969" y="2168"/>
                      <a:pt x="1191" y="126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5" name="Google Shape;14935;p32"/>
              <p:cNvSpPr/>
              <p:nvPr/>
            </p:nvSpPr>
            <p:spPr>
              <a:xfrm>
                <a:off x="5159675" y="1752375"/>
                <a:ext cx="2250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712" extrusionOk="0">
                    <a:moveTo>
                      <a:pt x="27" y="1"/>
                    </a:moveTo>
                    <a:cubicBezTo>
                      <a:pt x="18" y="1"/>
                      <a:pt x="0" y="10"/>
                      <a:pt x="0" y="18"/>
                    </a:cubicBezTo>
                    <a:lnTo>
                      <a:pt x="0" y="36"/>
                    </a:lnTo>
                    <a:cubicBezTo>
                      <a:pt x="0" y="45"/>
                      <a:pt x="9" y="45"/>
                      <a:pt x="9" y="54"/>
                    </a:cubicBezTo>
                    <a:lnTo>
                      <a:pt x="9" y="72"/>
                    </a:lnTo>
                    <a:cubicBezTo>
                      <a:pt x="9" y="89"/>
                      <a:pt x="9" y="116"/>
                      <a:pt x="9" y="152"/>
                    </a:cubicBezTo>
                    <a:cubicBezTo>
                      <a:pt x="0" y="223"/>
                      <a:pt x="0" y="294"/>
                      <a:pt x="9" y="374"/>
                    </a:cubicBezTo>
                    <a:cubicBezTo>
                      <a:pt x="9" y="445"/>
                      <a:pt x="18" y="516"/>
                      <a:pt x="27" y="596"/>
                    </a:cubicBezTo>
                    <a:cubicBezTo>
                      <a:pt x="36" y="649"/>
                      <a:pt x="45" y="693"/>
                      <a:pt x="45" y="693"/>
                    </a:cubicBezTo>
                    <a:cubicBezTo>
                      <a:pt x="45" y="711"/>
                      <a:pt x="62" y="711"/>
                      <a:pt x="71" y="711"/>
                    </a:cubicBezTo>
                    <a:cubicBezTo>
                      <a:pt x="80" y="711"/>
                      <a:pt x="89" y="693"/>
                      <a:pt x="89" y="685"/>
                    </a:cubicBezTo>
                    <a:cubicBezTo>
                      <a:pt x="89" y="685"/>
                      <a:pt x="71" y="640"/>
                      <a:pt x="62" y="587"/>
                    </a:cubicBezTo>
                    <a:cubicBezTo>
                      <a:pt x="54" y="516"/>
                      <a:pt x="45" y="445"/>
                      <a:pt x="36" y="374"/>
                    </a:cubicBezTo>
                    <a:cubicBezTo>
                      <a:pt x="36" y="294"/>
                      <a:pt x="36" y="223"/>
                      <a:pt x="36" y="152"/>
                    </a:cubicBezTo>
                    <a:lnTo>
                      <a:pt x="36" y="81"/>
                    </a:lnTo>
                    <a:lnTo>
                      <a:pt x="36" y="54"/>
                    </a:lnTo>
                    <a:cubicBezTo>
                      <a:pt x="45" y="54"/>
                      <a:pt x="54" y="45"/>
                      <a:pt x="54" y="36"/>
                    </a:cubicBezTo>
                    <a:lnTo>
                      <a:pt x="54" y="27"/>
                    </a:lnTo>
                    <a:cubicBezTo>
                      <a:pt x="6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6" name="Google Shape;14936;p32"/>
              <p:cNvSpPr/>
              <p:nvPr/>
            </p:nvSpPr>
            <p:spPr>
              <a:xfrm>
                <a:off x="5150125" y="1744600"/>
                <a:ext cx="11575" cy="27400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096" extrusionOk="0">
                    <a:moveTo>
                      <a:pt x="27" y="1"/>
                    </a:moveTo>
                    <a:cubicBezTo>
                      <a:pt x="9" y="1"/>
                      <a:pt x="0" y="19"/>
                      <a:pt x="9" y="27"/>
                    </a:cubicBezTo>
                    <a:lnTo>
                      <a:pt x="9" y="36"/>
                    </a:lnTo>
                    <a:cubicBezTo>
                      <a:pt x="9" y="43"/>
                      <a:pt x="14" y="49"/>
                      <a:pt x="19" y="49"/>
                    </a:cubicBezTo>
                    <a:cubicBezTo>
                      <a:pt x="22" y="49"/>
                      <a:pt x="24" y="48"/>
                      <a:pt x="27" y="45"/>
                    </a:cubicBezTo>
                    <a:lnTo>
                      <a:pt x="27" y="63"/>
                    </a:lnTo>
                    <a:lnTo>
                      <a:pt x="27" y="81"/>
                    </a:lnTo>
                    <a:cubicBezTo>
                      <a:pt x="27" y="107"/>
                      <a:pt x="36" y="152"/>
                      <a:pt x="45" y="196"/>
                    </a:cubicBezTo>
                    <a:cubicBezTo>
                      <a:pt x="71" y="321"/>
                      <a:pt x="107" y="445"/>
                      <a:pt x="151" y="560"/>
                    </a:cubicBezTo>
                    <a:cubicBezTo>
                      <a:pt x="196" y="685"/>
                      <a:pt x="249" y="800"/>
                      <a:pt x="311" y="907"/>
                    </a:cubicBezTo>
                    <a:cubicBezTo>
                      <a:pt x="338" y="960"/>
                      <a:pt x="364" y="996"/>
                      <a:pt x="373" y="1022"/>
                    </a:cubicBezTo>
                    <a:cubicBezTo>
                      <a:pt x="391" y="1049"/>
                      <a:pt x="400" y="1058"/>
                      <a:pt x="400" y="1058"/>
                    </a:cubicBezTo>
                    <a:cubicBezTo>
                      <a:pt x="415" y="1080"/>
                      <a:pt x="429" y="1096"/>
                      <a:pt x="439" y="1096"/>
                    </a:cubicBezTo>
                    <a:cubicBezTo>
                      <a:pt x="441" y="1096"/>
                      <a:pt x="443" y="1095"/>
                      <a:pt x="444" y="1093"/>
                    </a:cubicBezTo>
                    <a:cubicBezTo>
                      <a:pt x="462" y="1084"/>
                      <a:pt x="453" y="1058"/>
                      <a:pt x="436" y="1040"/>
                    </a:cubicBezTo>
                    <a:cubicBezTo>
                      <a:pt x="436" y="1040"/>
                      <a:pt x="427" y="1022"/>
                      <a:pt x="409" y="996"/>
                    </a:cubicBezTo>
                    <a:cubicBezTo>
                      <a:pt x="391" y="978"/>
                      <a:pt x="373" y="942"/>
                      <a:pt x="347" y="898"/>
                    </a:cubicBezTo>
                    <a:cubicBezTo>
                      <a:pt x="285" y="791"/>
                      <a:pt x="231" y="676"/>
                      <a:pt x="178" y="560"/>
                    </a:cubicBezTo>
                    <a:cubicBezTo>
                      <a:pt x="134" y="445"/>
                      <a:pt x="98" y="329"/>
                      <a:pt x="71" y="205"/>
                    </a:cubicBezTo>
                    <a:cubicBezTo>
                      <a:pt x="63" y="152"/>
                      <a:pt x="45" y="107"/>
                      <a:pt x="45" y="81"/>
                    </a:cubicBezTo>
                    <a:lnTo>
                      <a:pt x="45" y="54"/>
                    </a:lnTo>
                    <a:cubicBezTo>
                      <a:pt x="54" y="54"/>
                      <a:pt x="63" y="45"/>
                      <a:pt x="63" y="36"/>
                    </a:cubicBezTo>
                    <a:lnTo>
                      <a:pt x="63" y="19"/>
                    </a:lnTo>
                    <a:cubicBezTo>
                      <a:pt x="63" y="10"/>
                      <a:pt x="45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7" name="Google Shape;14937;p32"/>
              <p:cNvSpPr/>
              <p:nvPr/>
            </p:nvSpPr>
            <p:spPr>
              <a:xfrm>
                <a:off x="5140575" y="1741275"/>
                <a:ext cx="18450" cy="32725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09" extrusionOk="0">
                    <a:moveTo>
                      <a:pt x="18" y="1"/>
                    </a:moveTo>
                    <a:cubicBezTo>
                      <a:pt x="9" y="9"/>
                      <a:pt x="0" y="18"/>
                      <a:pt x="9" y="36"/>
                    </a:cubicBezTo>
                    <a:lnTo>
                      <a:pt x="9" y="45"/>
                    </a:lnTo>
                    <a:cubicBezTo>
                      <a:pt x="9" y="54"/>
                      <a:pt x="18" y="54"/>
                      <a:pt x="27" y="54"/>
                    </a:cubicBezTo>
                    <a:lnTo>
                      <a:pt x="36" y="89"/>
                    </a:lnTo>
                    <a:cubicBezTo>
                      <a:pt x="54" y="125"/>
                      <a:pt x="71" y="178"/>
                      <a:pt x="98" y="231"/>
                    </a:cubicBezTo>
                    <a:cubicBezTo>
                      <a:pt x="143" y="356"/>
                      <a:pt x="214" y="516"/>
                      <a:pt x="302" y="676"/>
                    </a:cubicBezTo>
                    <a:cubicBezTo>
                      <a:pt x="373" y="818"/>
                      <a:pt x="462" y="951"/>
                      <a:pt x="551" y="1093"/>
                    </a:cubicBezTo>
                    <a:cubicBezTo>
                      <a:pt x="622" y="1200"/>
                      <a:pt x="675" y="1271"/>
                      <a:pt x="675" y="1271"/>
                    </a:cubicBezTo>
                    <a:cubicBezTo>
                      <a:pt x="690" y="1293"/>
                      <a:pt x="711" y="1308"/>
                      <a:pt x="722" y="1308"/>
                    </a:cubicBezTo>
                    <a:cubicBezTo>
                      <a:pt x="725" y="1308"/>
                      <a:pt x="727" y="1308"/>
                      <a:pt x="729" y="1306"/>
                    </a:cubicBezTo>
                    <a:cubicBezTo>
                      <a:pt x="738" y="1306"/>
                      <a:pt x="729" y="1271"/>
                      <a:pt x="711" y="1244"/>
                    </a:cubicBezTo>
                    <a:cubicBezTo>
                      <a:pt x="711" y="1244"/>
                      <a:pt x="658" y="1173"/>
                      <a:pt x="587" y="1066"/>
                    </a:cubicBezTo>
                    <a:cubicBezTo>
                      <a:pt x="507" y="960"/>
                      <a:pt x="418" y="809"/>
                      <a:pt x="329" y="658"/>
                    </a:cubicBezTo>
                    <a:cubicBezTo>
                      <a:pt x="249" y="507"/>
                      <a:pt x="178" y="347"/>
                      <a:pt x="125" y="223"/>
                    </a:cubicBezTo>
                    <a:cubicBezTo>
                      <a:pt x="98" y="169"/>
                      <a:pt x="80" y="116"/>
                      <a:pt x="63" y="80"/>
                    </a:cubicBezTo>
                    <a:lnTo>
                      <a:pt x="54" y="54"/>
                    </a:lnTo>
                    <a:cubicBezTo>
                      <a:pt x="63" y="45"/>
                      <a:pt x="63" y="36"/>
                      <a:pt x="63" y="27"/>
                    </a:cubicBezTo>
                    <a:lnTo>
                      <a:pt x="63" y="18"/>
                    </a:lnTo>
                    <a:cubicBezTo>
                      <a:pt x="54" y="1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8" name="Google Shape;14938;p32"/>
              <p:cNvSpPr/>
              <p:nvPr/>
            </p:nvSpPr>
            <p:spPr>
              <a:xfrm>
                <a:off x="5143900" y="1757475"/>
                <a:ext cx="1312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712" extrusionOk="0">
                    <a:moveTo>
                      <a:pt x="18" y="1"/>
                    </a:moveTo>
                    <a:cubicBezTo>
                      <a:pt x="1" y="10"/>
                      <a:pt x="1" y="28"/>
                      <a:pt x="10" y="36"/>
                    </a:cubicBezTo>
                    <a:lnTo>
                      <a:pt x="18" y="45"/>
                    </a:lnTo>
                    <a:cubicBezTo>
                      <a:pt x="18" y="54"/>
                      <a:pt x="27" y="63"/>
                      <a:pt x="36" y="63"/>
                    </a:cubicBezTo>
                    <a:lnTo>
                      <a:pt x="45" y="81"/>
                    </a:lnTo>
                    <a:lnTo>
                      <a:pt x="89" y="161"/>
                    </a:lnTo>
                    <a:cubicBezTo>
                      <a:pt x="125" y="223"/>
                      <a:pt x="178" y="312"/>
                      <a:pt x="232" y="392"/>
                    </a:cubicBezTo>
                    <a:cubicBezTo>
                      <a:pt x="285" y="472"/>
                      <a:pt x="347" y="543"/>
                      <a:pt x="400" y="605"/>
                    </a:cubicBezTo>
                    <a:cubicBezTo>
                      <a:pt x="445" y="658"/>
                      <a:pt x="462" y="685"/>
                      <a:pt x="480" y="694"/>
                    </a:cubicBezTo>
                    <a:cubicBezTo>
                      <a:pt x="489" y="711"/>
                      <a:pt x="507" y="711"/>
                      <a:pt x="516" y="711"/>
                    </a:cubicBezTo>
                    <a:cubicBezTo>
                      <a:pt x="525" y="703"/>
                      <a:pt x="507" y="667"/>
                      <a:pt x="507" y="667"/>
                    </a:cubicBezTo>
                    <a:cubicBezTo>
                      <a:pt x="507" y="667"/>
                      <a:pt x="480" y="631"/>
                      <a:pt x="427" y="578"/>
                    </a:cubicBezTo>
                    <a:cubicBezTo>
                      <a:pt x="365" y="507"/>
                      <a:pt x="312" y="445"/>
                      <a:pt x="258" y="374"/>
                    </a:cubicBezTo>
                    <a:cubicBezTo>
                      <a:pt x="205" y="294"/>
                      <a:pt x="152" y="214"/>
                      <a:pt x="116" y="152"/>
                    </a:cubicBezTo>
                    <a:cubicBezTo>
                      <a:pt x="98" y="116"/>
                      <a:pt x="81" y="90"/>
                      <a:pt x="72" y="72"/>
                    </a:cubicBezTo>
                    <a:lnTo>
                      <a:pt x="54" y="54"/>
                    </a:lnTo>
                    <a:cubicBezTo>
                      <a:pt x="63" y="45"/>
                      <a:pt x="63" y="36"/>
                      <a:pt x="54" y="28"/>
                    </a:cubicBezTo>
                    <a:lnTo>
                      <a:pt x="54" y="19"/>
                    </a:lnTo>
                    <a:cubicBezTo>
                      <a:pt x="54" y="1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9" name="Google Shape;14939;p32"/>
              <p:cNvSpPr/>
              <p:nvPr/>
            </p:nvSpPr>
            <p:spPr>
              <a:xfrm>
                <a:off x="5134575" y="1753400"/>
                <a:ext cx="21350" cy="2330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932" extrusionOk="0">
                    <a:moveTo>
                      <a:pt x="28" y="0"/>
                    </a:moveTo>
                    <a:cubicBezTo>
                      <a:pt x="24" y="0"/>
                      <a:pt x="21" y="1"/>
                      <a:pt x="18" y="4"/>
                    </a:cubicBezTo>
                    <a:lnTo>
                      <a:pt x="9" y="4"/>
                    </a:lnTo>
                    <a:cubicBezTo>
                      <a:pt x="1" y="13"/>
                      <a:pt x="1" y="31"/>
                      <a:pt x="9" y="40"/>
                    </a:cubicBezTo>
                    <a:lnTo>
                      <a:pt x="18" y="48"/>
                    </a:lnTo>
                    <a:cubicBezTo>
                      <a:pt x="18" y="57"/>
                      <a:pt x="27" y="75"/>
                      <a:pt x="45" y="75"/>
                    </a:cubicBezTo>
                    <a:lnTo>
                      <a:pt x="54" y="84"/>
                    </a:lnTo>
                    <a:lnTo>
                      <a:pt x="125" y="199"/>
                    </a:lnTo>
                    <a:cubicBezTo>
                      <a:pt x="205" y="306"/>
                      <a:pt x="285" y="404"/>
                      <a:pt x="374" y="510"/>
                    </a:cubicBezTo>
                    <a:cubicBezTo>
                      <a:pt x="462" y="608"/>
                      <a:pt x="560" y="706"/>
                      <a:pt x="658" y="794"/>
                    </a:cubicBezTo>
                    <a:cubicBezTo>
                      <a:pt x="738" y="866"/>
                      <a:pt x="791" y="910"/>
                      <a:pt x="791" y="910"/>
                    </a:cubicBezTo>
                    <a:cubicBezTo>
                      <a:pt x="811" y="923"/>
                      <a:pt x="830" y="931"/>
                      <a:pt x="839" y="931"/>
                    </a:cubicBezTo>
                    <a:cubicBezTo>
                      <a:pt x="842" y="931"/>
                      <a:pt x="844" y="930"/>
                      <a:pt x="844" y="928"/>
                    </a:cubicBezTo>
                    <a:cubicBezTo>
                      <a:pt x="853" y="919"/>
                      <a:pt x="844" y="901"/>
                      <a:pt x="818" y="883"/>
                    </a:cubicBezTo>
                    <a:cubicBezTo>
                      <a:pt x="818" y="883"/>
                      <a:pt x="764" y="839"/>
                      <a:pt x="685" y="768"/>
                    </a:cubicBezTo>
                    <a:cubicBezTo>
                      <a:pt x="587" y="679"/>
                      <a:pt x="489" y="581"/>
                      <a:pt x="400" y="484"/>
                    </a:cubicBezTo>
                    <a:cubicBezTo>
                      <a:pt x="311" y="386"/>
                      <a:pt x="223" y="288"/>
                      <a:pt x="152" y="182"/>
                    </a:cubicBezTo>
                    <a:cubicBezTo>
                      <a:pt x="116" y="137"/>
                      <a:pt x="89" y="93"/>
                      <a:pt x="72" y="75"/>
                    </a:cubicBezTo>
                    <a:lnTo>
                      <a:pt x="54" y="48"/>
                    </a:lnTo>
                    <a:cubicBezTo>
                      <a:pt x="63" y="40"/>
                      <a:pt x="63" y="31"/>
                      <a:pt x="54" y="22"/>
                    </a:cubicBezTo>
                    <a:lnTo>
                      <a:pt x="54" y="13"/>
                    </a:lnTo>
                    <a:cubicBezTo>
                      <a:pt x="48" y="7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0" name="Google Shape;14940;p32"/>
              <p:cNvSpPr/>
              <p:nvPr/>
            </p:nvSpPr>
            <p:spPr>
              <a:xfrm>
                <a:off x="5125925" y="1751100"/>
                <a:ext cx="295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86" extrusionOk="0">
                    <a:moveTo>
                      <a:pt x="27" y="1"/>
                    </a:moveTo>
                    <a:cubicBezTo>
                      <a:pt x="20" y="1"/>
                      <a:pt x="14" y="3"/>
                      <a:pt x="9" y="7"/>
                    </a:cubicBezTo>
                    <a:lnTo>
                      <a:pt x="9" y="16"/>
                    </a:lnTo>
                    <a:cubicBezTo>
                      <a:pt x="0" y="25"/>
                      <a:pt x="0" y="34"/>
                      <a:pt x="9" y="52"/>
                    </a:cubicBezTo>
                    <a:lnTo>
                      <a:pt x="36" y="52"/>
                    </a:lnTo>
                    <a:lnTo>
                      <a:pt x="1110" y="1055"/>
                    </a:lnTo>
                    <a:cubicBezTo>
                      <a:pt x="1130" y="1075"/>
                      <a:pt x="1150" y="1085"/>
                      <a:pt x="1163" y="1085"/>
                    </a:cubicBezTo>
                    <a:cubicBezTo>
                      <a:pt x="1167" y="1085"/>
                      <a:pt x="1170" y="1084"/>
                      <a:pt x="1173" y="1082"/>
                    </a:cubicBezTo>
                    <a:cubicBezTo>
                      <a:pt x="1181" y="1073"/>
                      <a:pt x="1164" y="1046"/>
                      <a:pt x="1137" y="1020"/>
                    </a:cubicBezTo>
                    <a:lnTo>
                      <a:pt x="54" y="43"/>
                    </a:lnTo>
                    <a:cubicBezTo>
                      <a:pt x="54" y="34"/>
                      <a:pt x="54" y="25"/>
                      <a:pt x="54" y="16"/>
                    </a:cubicBezTo>
                    <a:lnTo>
                      <a:pt x="45" y="7"/>
                    </a:lnTo>
                    <a:cubicBezTo>
                      <a:pt x="40" y="3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1" name="Google Shape;14941;p32"/>
              <p:cNvSpPr/>
              <p:nvPr/>
            </p:nvSpPr>
            <p:spPr>
              <a:xfrm>
                <a:off x="5140575" y="1767750"/>
                <a:ext cx="1290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516" h="487" extrusionOk="0">
                    <a:moveTo>
                      <a:pt x="23" y="1"/>
                    </a:moveTo>
                    <a:cubicBezTo>
                      <a:pt x="18" y="1"/>
                      <a:pt x="14" y="3"/>
                      <a:pt x="9" y="7"/>
                    </a:cubicBezTo>
                    <a:lnTo>
                      <a:pt x="9" y="16"/>
                    </a:lnTo>
                    <a:cubicBezTo>
                      <a:pt x="0" y="25"/>
                      <a:pt x="0" y="43"/>
                      <a:pt x="9" y="52"/>
                    </a:cubicBezTo>
                    <a:lnTo>
                      <a:pt x="45" y="52"/>
                    </a:lnTo>
                    <a:lnTo>
                      <a:pt x="63" y="61"/>
                    </a:lnTo>
                    <a:lnTo>
                      <a:pt x="116" y="105"/>
                    </a:lnTo>
                    <a:cubicBezTo>
                      <a:pt x="169" y="149"/>
                      <a:pt x="222" y="194"/>
                      <a:pt x="276" y="247"/>
                    </a:cubicBezTo>
                    <a:cubicBezTo>
                      <a:pt x="329" y="300"/>
                      <a:pt x="382" y="354"/>
                      <a:pt x="418" y="398"/>
                    </a:cubicBezTo>
                    <a:cubicBezTo>
                      <a:pt x="453" y="443"/>
                      <a:pt x="471" y="478"/>
                      <a:pt x="471" y="478"/>
                    </a:cubicBezTo>
                    <a:cubicBezTo>
                      <a:pt x="480" y="487"/>
                      <a:pt x="498" y="487"/>
                      <a:pt x="507" y="487"/>
                    </a:cubicBezTo>
                    <a:cubicBezTo>
                      <a:pt x="516" y="469"/>
                      <a:pt x="516" y="460"/>
                      <a:pt x="507" y="451"/>
                    </a:cubicBezTo>
                    <a:cubicBezTo>
                      <a:pt x="507" y="451"/>
                      <a:pt x="489" y="416"/>
                      <a:pt x="445" y="371"/>
                    </a:cubicBezTo>
                    <a:lnTo>
                      <a:pt x="294" y="220"/>
                    </a:lnTo>
                    <a:cubicBezTo>
                      <a:pt x="240" y="167"/>
                      <a:pt x="178" y="123"/>
                      <a:pt x="134" y="87"/>
                    </a:cubicBezTo>
                    <a:lnTo>
                      <a:pt x="71" y="43"/>
                    </a:lnTo>
                    <a:lnTo>
                      <a:pt x="54" y="34"/>
                    </a:lnTo>
                    <a:cubicBezTo>
                      <a:pt x="63" y="25"/>
                      <a:pt x="54" y="16"/>
                      <a:pt x="45" y="7"/>
                    </a:cubicBezTo>
                    <a:lnTo>
                      <a:pt x="36" y="7"/>
                    </a:lnTo>
                    <a:cubicBezTo>
                      <a:pt x="32" y="3"/>
                      <a:pt x="27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2" name="Google Shape;14942;p32"/>
              <p:cNvSpPr/>
              <p:nvPr/>
            </p:nvSpPr>
            <p:spPr>
              <a:xfrm>
                <a:off x="5118375" y="1762725"/>
                <a:ext cx="3400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701" extrusionOk="0">
                    <a:moveTo>
                      <a:pt x="23" y="1"/>
                    </a:moveTo>
                    <a:cubicBezTo>
                      <a:pt x="13" y="1"/>
                      <a:pt x="7" y="9"/>
                      <a:pt x="0" y="22"/>
                    </a:cubicBezTo>
                    <a:lnTo>
                      <a:pt x="0" y="31"/>
                    </a:lnTo>
                    <a:cubicBezTo>
                      <a:pt x="0" y="40"/>
                      <a:pt x="9" y="57"/>
                      <a:pt x="27" y="57"/>
                    </a:cubicBezTo>
                    <a:lnTo>
                      <a:pt x="36" y="57"/>
                    </a:lnTo>
                    <a:cubicBezTo>
                      <a:pt x="45" y="57"/>
                      <a:pt x="54" y="48"/>
                      <a:pt x="62" y="40"/>
                    </a:cubicBezTo>
                    <a:lnTo>
                      <a:pt x="89" y="48"/>
                    </a:lnTo>
                    <a:cubicBezTo>
                      <a:pt x="133" y="57"/>
                      <a:pt x="178" y="75"/>
                      <a:pt x="249" y="93"/>
                    </a:cubicBezTo>
                    <a:cubicBezTo>
                      <a:pt x="311" y="111"/>
                      <a:pt x="382" y="137"/>
                      <a:pt x="462" y="173"/>
                    </a:cubicBezTo>
                    <a:cubicBezTo>
                      <a:pt x="533" y="208"/>
                      <a:pt x="622" y="235"/>
                      <a:pt x="693" y="279"/>
                    </a:cubicBezTo>
                    <a:cubicBezTo>
                      <a:pt x="844" y="350"/>
                      <a:pt x="977" y="439"/>
                      <a:pt x="1110" y="537"/>
                    </a:cubicBezTo>
                    <a:cubicBezTo>
                      <a:pt x="1164" y="572"/>
                      <a:pt x="1208" y="608"/>
                      <a:pt x="1235" y="635"/>
                    </a:cubicBezTo>
                    <a:cubicBezTo>
                      <a:pt x="1270" y="652"/>
                      <a:pt x="1288" y="670"/>
                      <a:pt x="1288" y="670"/>
                    </a:cubicBezTo>
                    <a:cubicBezTo>
                      <a:pt x="1308" y="690"/>
                      <a:pt x="1328" y="700"/>
                      <a:pt x="1341" y="700"/>
                    </a:cubicBezTo>
                    <a:cubicBezTo>
                      <a:pt x="1345" y="700"/>
                      <a:pt x="1348" y="699"/>
                      <a:pt x="1350" y="697"/>
                    </a:cubicBezTo>
                    <a:cubicBezTo>
                      <a:pt x="1359" y="688"/>
                      <a:pt x="1341" y="661"/>
                      <a:pt x="1315" y="635"/>
                    </a:cubicBezTo>
                    <a:lnTo>
                      <a:pt x="1261" y="599"/>
                    </a:lnTo>
                    <a:cubicBezTo>
                      <a:pt x="1235" y="572"/>
                      <a:pt x="1190" y="537"/>
                      <a:pt x="1137" y="501"/>
                    </a:cubicBezTo>
                    <a:cubicBezTo>
                      <a:pt x="1004" y="404"/>
                      <a:pt x="862" y="324"/>
                      <a:pt x="711" y="253"/>
                    </a:cubicBezTo>
                    <a:cubicBezTo>
                      <a:pt x="631" y="208"/>
                      <a:pt x="551" y="173"/>
                      <a:pt x="471" y="146"/>
                    </a:cubicBezTo>
                    <a:cubicBezTo>
                      <a:pt x="382" y="120"/>
                      <a:pt x="311" y="93"/>
                      <a:pt x="249" y="75"/>
                    </a:cubicBezTo>
                    <a:cubicBezTo>
                      <a:pt x="187" y="57"/>
                      <a:pt x="133" y="40"/>
                      <a:pt x="89" y="31"/>
                    </a:cubicBezTo>
                    <a:lnTo>
                      <a:pt x="62" y="22"/>
                    </a:lnTo>
                    <a:cubicBezTo>
                      <a:pt x="62" y="13"/>
                      <a:pt x="54" y="4"/>
                      <a:pt x="45" y="4"/>
                    </a:cubicBezTo>
                    <a:lnTo>
                      <a:pt x="36" y="4"/>
                    </a:lnTo>
                    <a:cubicBezTo>
                      <a:pt x="31" y="2"/>
                      <a:pt x="27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3" name="Google Shape;14943;p32"/>
              <p:cNvSpPr/>
              <p:nvPr/>
            </p:nvSpPr>
            <p:spPr>
              <a:xfrm>
                <a:off x="5133700" y="1772500"/>
                <a:ext cx="151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57" extrusionOk="0">
                    <a:moveTo>
                      <a:pt x="26" y="0"/>
                    </a:moveTo>
                    <a:cubicBezTo>
                      <a:pt x="18" y="0"/>
                      <a:pt x="9" y="6"/>
                      <a:pt x="9" y="13"/>
                    </a:cubicBezTo>
                    <a:lnTo>
                      <a:pt x="9" y="22"/>
                    </a:lnTo>
                    <a:cubicBezTo>
                      <a:pt x="0" y="39"/>
                      <a:pt x="9" y="48"/>
                      <a:pt x="18" y="57"/>
                    </a:cubicBezTo>
                    <a:lnTo>
                      <a:pt x="27" y="57"/>
                    </a:lnTo>
                    <a:cubicBezTo>
                      <a:pt x="36" y="57"/>
                      <a:pt x="44" y="48"/>
                      <a:pt x="53" y="39"/>
                    </a:cubicBezTo>
                    <a:lnTo>
                      <a:pt x="62" y="48"/>
                    </a:lnTo>
                    <a:cubicBezTo>
                      <a:pt x="240" y="128"/>
                      <a:pt x="409" y="226"/>
                      <a:pt x="560" y="350"/>
                    </a:cubicBezTo>
                    <a:cubicBezTo>
                      <a:pt x="564" y="355"/>
                      <a:pt x="571" y="357"/>
                      <a:pt x="577" y="357"/>
                    </a:cubicBezTo>
                    <a:cubicBezTo>
                      <a:pt x="584" y="357"/>
                      <a:pt x="591" y="355"/>
                      <a:pt x="595" y="350"/>
                    </a:cubicBezTo>
                    <a:cubicBezTo>
                      <a:pt x="604" y="332"/>
                      <a:pt x="604" y="315"/>
                      <a:pt x="586" y="315"/>
                    </a:cubicBezTo>
                    <a:cubicBezTo>
                      <a:pt x="426" y="199"/>
                      <a:pt x="258" y="102"/>
                      <a:pt x="71" y="30"/>
                    </a:cubicBezTo>
                    <a:lnTo>
                      <a:pt x="62" y="30"/>
                    </a:lnTo>
                    <a:cubicBezTo>
                      <a:pt x="62" y="13"/>
                      <a:pt x="53" y="4"/>
                      <a:pt x="44" y="4"/>
                    </a:cubicBezTo>
                    <a:lnTo>
                      <a:pt x="36" y="4"/>
                    </a:lnTo>
                    <a:cubicBezTo>
                      <a:pt x="33" y="1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4" name="Google Shape;14944;p32"/>
              <p:cNvSpPr/>
              <p:nvPr/>
            </p:nvSpPr>
            <p:spPr>
              <a:xfrm>
                <a:off x="5133700" y="1775475"/>
                <a:ext cx="1377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87" extrusionOk="0">
                    <a:moveTo>
                      <a:pt x="27" y="0"/>
                    </a:moveTo>
                    <a:cubicBezTo>
                      <a:pt x="18" y="0"/>
                      <a:pt x="0" y="9"/>
                      <a:pt x="0" y="18"/>
                    </a:cubicBezTo>
                    <a:lnTo>
                      <a:pt x="0" y="27"/>
                    </a:lnTo>
                    <a:cubicBezTo>
                      <a:pt x="0" y="45"/>
                      <a:pt x="9" y="54"/>
                      <a:pt x="27" y="54"/>
                    </a:cubicBezTo>
                    <a:lnTo>
                      <a:pt x="36" y="54"/>
                    </a:lnTo>
                    <a:cubicBezTo>
                      <a:pt x="44" y="54"/>
                      <a:pt x="53" y="45"/>
                      <a:pt x="53" y="36"/>
                    </a:cubicBezTo>
                    <a:lnTo>
                      <a:pt x="71" y="36"/>
                    </a:lnTo>
                    <a:cubicBezTo>
                      <a:pt x="222" y="62"/>
                      <a:pt x="373" y="107"/>
                      <a:pt x="515" y="187"/>
                    </a:cubicBezTo>
                    <a:cubicBezTo>
                      <a:pt x="524" y="187"/>
                      <a:pt x="542" y="187"/>
                      <a:pt x="542" y="178"/>
                    </a:cubicBezTo>
                    <a:cubicBezTo>
                      <a:pt x="551" y="160"/>
                      <a:pt x="542" y="151"/>
                      <a:pt x="533" y="142"/>
                    </a:cubicBezTo>
                    <a:cubicBezTo>
                      <a:pt x="391" y="71"/>
                      <a:pt x="231" y="36"/>
                      <a:pt x="71" y="18"/>
                    </a:cubicBezTo>
                    <a:lnTo>
                      <a:pt x="62" y="18"/>
                    </a:lnTo>
                    <a:cubicBezTo>
                      <a:pt x="53" y="9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5" name="Google Shape;14945;p32"/>
              <p:cNvSpPr/>
              <p:nvPr/>
            </p:nvSpPr>
            <p:spPr>
              <a:xfrm>
                <a:off x="5152775" y="1749800"/>
                <a:ext cx="7150" cy="224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898" extrusionOk="0">
                    <a:moveTo>
                      <a:pt x="75" y="0"/>
                    </a:moveTo>
                    <a:cubicBezTo>
                      <a:pt x="68" y="0"/>
                      <a:pt x="59" y="4"/>
                      <a:pt x="54" y="15"/>
                    </a:cubicBezTo>
                    <a:lnTo>
                      <a:pt x="54" y="24"/>
                    </a:lnTo>
                    <a:cubicBezTo>
                      <a:pt x="54" y="24"/>
                      <a:pt x="54" y="33"/>
                      <a:pt x="63" y="33"/>
                    </a:cubicBezTo>
                    <a:lnTo>
                      <a:pt x="63" y="41"/>
                    </a:lnTo>
                    <a:lnTo>
                      <a:pt x="54" y="59"/>
                    </a:lnTo>
                    <a:cubicBezTo>
                      <a:pt x="36" y="86"/>
                      <a:pt x="28" y="121"/>
                      <a:pt x="19" y="157"/>
                    </a:cubicBezTo>
                    <a:cubicBezTo>
                      <a:pt x="1" y="255"/>
                      <a:pt x="1" y="361"/>
                      <a:pt x="36" y="468"/>
                    </a:cubicBezTo>
                    <a:cubicBezTo>
                      <a:pt x="63" y="565"/>
                      <a:pt x="107" y="663"/>
                      <a:pt x="161" y="752"/>
                    </a:cubicBezTo>
                    <a:cubicBezTo>
                      <a:pt x="196" y="823"/>
                      <a:pt x="232" y="867"/>
                      <a:pt x="232" y="867"/>
                    </a:cubicBezTo>
                    <a:cubicBezTo>
                      <a:pt x="238" y="887"/>
                      <a:pt x="250" y="897"/>
                      <a:pt x="259" y="897"/>
                    </a:cubicBezTo>
                    <a:cubicBezTo>
                      <a:pt x="262" y="897"/>
                      <a:pt x="265" y="896"/>
                      <a:pt x="267" y="894"/>
                    </a:cubicBezTo>
                    <a:cubicBezTo>
                      <a:pt x="285" y="885"/>
                      <a:pt x="285" y="867"/>
                      <a:pt x="267" y="850"/>
                    </a:cubicBezTo>
                    <a:cubicBezTo>
                      <a:pt x="267" y="850"/>
                      <a:pt x="241" y="805"/>
                      <a:pt x="196" y="734"/>
                    </a:cubicBezTo>
                    <a:cubicBezTo>
                      <a:pt x="143" y="645"/>
                      <a:pt x="99" y="557"/>
                      <a:pt x="72" y="459"/>
                    </a:cubicBezTo>
                    <a:cubicBezTo>
                      <a:pt x="36" y="361"/>
                      <a:pt x="28" y="263"/>
                      <a:pt x="45" y="157"/>
                    </a:cubicBezTo>
                    <a:cubicBezTo>
                      <a:pt x="54" y="130"/>
                      <a:pt x="63" y="95"/>
                      <a:pt x="72" y="68"/>
                    </a:cubicBezTo>
                    <a:lnTo>
                      <a:pt x="81" y="50"/>
                    </a:lnTo>
                    <a:cubicBezTo>
                      <a:pt x="90" y="50"/>
                      <a:pt x="99" y="50"/>
                      <a:pt x="107" y="41"/>
                    </a:cubicBezTo>
                    <a:cubicBezTo>
                      <a:pt x="116" y="24"/>
                      <a:pt x="107" y="15"/>
                      <a:pt x="99" y="6"/>
                    </a:cubicBezTo>
                    <a:lnTo>
                      <a:pt x="90" y="6"/>
                    </a:lnTo>
                    <a:cubicBezTo>
                      <a:pt x="86" y="2"/>
                      <a:pt x="81" y="0"/>
                      <a:pt x="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6" name="Google Shape;14946;p32"/>
              <p:cNvSpPr/>
              <p:nvPr/>
            </p:nvSpPr>
            <p:spPr>
              <a:xfrm>
                <a:off x="5157000" y="1744875"/>
                <a:ext cx="447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07" extrusionOk="0">
                    <a:moveTo>
                      <a:pt x="125" y="1"/>
                    </a:moveTo>
                    <a:cubicBezTo>
                      <a:pt x="118" y="1"/>
                      <a:pt x="112" y="3"/>
                      <a:pt x="107" y="8"/>
                    </a:cubicBezTo>
                    <a:lnTo>
                      <a:pt x="107" y="16"/>
                    </a:lnTo>
                    <a:cubicBezTo>
                      <a:pt x="107" y="16"/>
                      <a:pt x="107" y="25"/>
                      <a:pt x="107" y="25"/>
                    </a:cubicBezTo>
                    <a:lnTo>
                      <a:pt x="98" y="43"/>
                    </a:lnTo>
                    <a:cubicBezTo>
                      <a:pt x="81" y="70"/>
                      <a:pt x="63" y="105"/>
                      <a:pt x="45" y="132"/>
                    </a:cubicBezTo>
                    <a:cubicBezTo>
                      <a:pt x="10" y="230"/>
                      <a:pt x="1" y="336"/>
                      <a:pt x="10" y="443"/>
                    </a:cubicBezTo>
                    <a:cubicBezTo>
                      <a:pt x="18" y="549"/>
                      <a:pt x="45" y="647"/>
                      <a:pt x="81" y="745"/>
                    </a:cubicBezTo>
                    <a:cubicBezTo>
                      <a:pt x="107" y="825"/>
                      <a:pt x="134" y="878"/>
                      <a:pt x="134" y="878"/>
                    </a:cubicBezTo>
                    <a:cubicBezTo>
                      <a:pt x="141" y="892"/>
                      <a:pt x="154" y="907"/>
                      <a:pt x="164" y="907"/>
                    </a:cubicBezTo>
                    <a:cubicBezTo>
                      <a:pt x="166" y="907"/>
                      <a:pt x="168" y="906"/>
                      <a:pt x="169" y="905"/>
                    </a:cubicBezTo>
                    <a:cubicBezTo>
                      <a:pt x="169" y="905"/>
                      <a:pt x="178" y="878"/>
                      <a:pt x="169" y="860"/>
                    </a:cubicBezTo>
                    <a:cubicBezTo>
                      <a:pt x="169" y="860"/>
                      <a:pt x="143" y="807"/>
                      <a:pt x="116" y="736"/>
                    </a:cubicBezTo>
                    <a:cubicBezTo>
                      <a:pt x="72" y="638"/>
                      <a:pt x="54" y="540"/>
                      <a:pt x="36" y="443"/>
                    </a:cubicBezTo>
                    <a:cubicBezTo>
                      <a:pt x="27" y="345"/>
                      <a:pt x="36" y="238"/>
                      <a:pt x="72" y="141"/>
                    </a:cubicBezTo>
                    <a:cubicBezTo>
                      <a:pt x="81" y="114"/>
                      <a:pt x="89" y="87"/>
                      <a:pt x="107" y="52"/>
                    </a:cubicBezTo>
                    <a:lnTo>
                      <a:pt x="125" y="43"/>
                    </a:lnTo>
                    <a:lnTo>
                      <a:pt x="152" y="43"/>
                    </a:lnTo>
                    <a:cubicBezTo>
                      <a:pt x="161" y="34"/>
                      <a:pt x="161" y="16"/>
                      <a:pt x="152" y="8"/>
                    </a:cubicBezTo>
                    <a:lnTo>
                      <a:pt x="143" y="8"/>
                    </a:lnTo>
                    <a:cubicBezTo>
                      <a:pt x="138" y="3"/>
                      <a:pt x="132" y="1"/>
                      <a:pt x="1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7" name="Google Shape;14947;p32"/>
              <p:cNvSpPr/>
              <p:nvPr/>
            </p:nvSpPr>
            <p:spPr>
              <a:xfrm>
                <a:off x="5128350" y="1771400"/>
                <a:ext cx="2290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92" extrusionOk="0">
                    <a:moveTo>
                      <a:pt x="383" y="0"/>
                    </a:moveTo>
                    <a:cubicBezTo>
                      <a:pt x="303" y="0"/>
                      <a:pt x="225" y="10"/>
                      <a:pt x="152" y="30"/>
                    </a:cubicBezTo>
                    <a:cubicBezTo>
                      <a:pt x="116" y="48"/>
                      <a:pt x="90" y="57"/>
                      <a:pt x="63" y="74"/>
                    </a:cubicBezTo>
                    <a:lnTo>
                      <a:pt x="45" y="92"/>
                    </a:lnTo>
                    <a:cubicBezTo>
                      <a:pt x="41" y="88"/>
                      <a:pt x="34" y="86"/>
                      <a:pt x="29" y="86"/>
                    </a:cubicBezTo>
                    <a:cubicBezTo>
                      <a:pt x="23" y="86"/>
                      <a:pt x="19" y="88"/>
                      <a:pt x="19" y="92"/>
                    </a:cubicBezTo>
                    <a:cubicBezTo>
                      <a:pt x="1" y="101"/>
                      <a:pt x="1" y="119"/>
                      <a:pt x="19" y="128"/>
                    </a:cubicBezTo>
                    <a:cubicBezTo>
                      <a:pt x="23" y="132"/>
                      <a:pt x="28" y="134"/>
                      <a:pt x="32" y="134"/>
                    </a:cubicBezTo>
                    <a:cubicBezTo>
                      <a:pt x="36" y="134"/>
                      <a:pt x="41" y="132"/>
                      <a:pt x="45" y="128"/>
                    </a:cubicBezTo>
                    <a:lnTo>
                      <a:pt x="54" y="128"/>
                    </a:lnTo>
                    <a:cubicBezTo>
                      <a:pt x="54" y="119"/>
                      <a:pt x="54" y="110"/>
                      <a:pt x="54" y="110"/>
                    </a:cubicBezTo>
                    <a:lnTo>
                      <a:pt x="72" y="92"/>
                    </a:lnTo>
                    <a:cubicBezTo>
                      <a:pt x="99" y="74"/>
                      <a:pt x="125" y="66"/>
                      <a:pt x="161" y="57"/>
                    </a:cubicBezTo>
                    <a:cubicBezTo>
                      <a:pt x="224" y="40"/>
                      <a:pt x="287" y="30"/>
                      <a:pt x="350" y="30"/>
                    </a:cubicBezTo>
                    <a:cubicBezTo>
                      <a:pt x="385" y="30"/>
                      <a:pt x="419" y="33"/>
                      <a:pt x="454" y="39"/>
                    </a:cubicBezTo>
                    <a:cubicBezTo>
                      <a:pt x="552" y="57"/>
                      <a:pt x="649" y="83"/>
                      <a:pt x="738" y="128"/>
                    </a:cubicBezTo>
                    <a:cubicBezTo>
                      <a:pt x="818" y="154"/>
                      <a:pt x="871" y="181"/>
                      <a:pt x="871" y="181"/>
                    </a:cubicBezTo>
                    <a:cubicBezTo>
                      <a:pt x="879" y="189"/>
                      <a:pt x="886" y="191"/>
                      <a:pt x="893" y="191"/>
                    </a:cubicBezTo>
                    <a:cubicBezTo>
                      <a:pt x="903" y="191"/>
                      <a:pt x="911" y="186"/>
                      <a:pt x="916" y="181"/>
                    </a:cubicBezTo>
                    <a:cubicBezTo>
                      <a:pt x="916" y="172"/>
                      <a:pt x="907" y="154"/>
                      <a:pt x="889" y="146"/>
                    </a:cubicBezTo>
                    <a:cubicBezTo>
                      <a:pt x="889" y="146"/>
                      <a:pt x="836" y="119"/>
                      <a:pt x="756" y="92"/>
                    </a:cubicBezTo>
                    <a:cubicBezTo>
                      <a:pt x="658" y="48"/>
                      <a:pt x="560" y="21"/>
                      <a:pt x="463" y="3"/>
                    </a:cubicBezTo>
                    <a:cubicBezTo>
                      <a:pt x="436" y="1"/>
                      <a:pt x="409" y="0"/>
                      <a:pt x="3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8" name="Google Shape;14948;p32"/>
              <p:cNvSpPr/>
              <p:nvPr/>
            </p:nvSpPr>
            <p:spPr>
              <a:xfrm>
                <a:off x="5159675" y="1752375"/>
                <a:ext cx="2250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712" extrusionOk="0">
                    <a:moveTo>
                      <a:pt x="0" y="36"/>
                    </a:moveTo>
                    <a:lnTo>
                      <a:pt x="0" y="18"/>
                    </a:lnTo>
                    <a:cubicBezTo>
                      <a:pt x="0" y="10"/>
                      <a:pt x="18" y="1"/>
                      <a:pt x="27" y="1"/>
                    </a:cubicBezTo>
                    <a:lnTo>
                      <a:pt x="36" y="1"/>
                    </a:lnTo>
                    <a:cubicBezTo>
                      <a:pt x="54" y="1"/>
                      <a:pt x="62" y="10"/>
                      <a:pt x="54" y="27"/>
                    </a:cubicBezTo>
                    <a:lnTo>
                      <a:pt x="54" y="36"/>
                    </a:lnTo>
                    <a:cubicBezTo>
                      <a:pt x="54" y="45"/>
                      <a:pt x="45" y="54"/>
                      <a:pt x="36" y="54"/>
                    </a:cubicBezTo>
                    <a:lnTo>
                      <a:pt x="36" y="81"/>
                    </a:lnTo>
                    <a:lnTo>
                      <a:pt x="36" y="152"/>
                    </a:lnTo>
                    <a:cubicBezTo>
                      <a:pt x="36" y="223"/>
                      <a:pt x="36" y="294"/>
                      <a:pt x="36" y="374"/>
                    </a:cubicBezTo>
                    <a:cubicBezTo>
                      <a:pt x="45" y="445"/>
                      <a:pt x="54" y="516"/>
                      <a:pt x="62" y="587"/>
                    </a:cubicBezTo>
                    <a:cubicBezTo>
                      <a:pt x="71" y="640"/>
                      <a:pt x="89" y="685"/>
                      <a:pt x="89" y="685"/>
                    </a:cubicBezTo>
                    <a:cubicBezTo>
                      <a:pt x="89" y="693"/>
                      <a:pt x="80" y="711"/>
                      <a:pt x="71" y="711"/>
                    </a:cubicBezTo>
                    <a:cubicBezTo>
                      <a:pt x="62" y="711"/>
                      <a:pt x="45" y="711"/>
                      <a:pt x="45" y="693"/>
                    </a:cubicBezTo>
                    <a:cubicBezTo>
                      <a:pt x="45" y="693"/>
                      <a:pt x="36" y="649"/>
                      <a:pt x="27" y="596"/>
                    </a:cubicBezTo>
                    <a:cubicBezTo>
                      <a:pt x="18" y="516"/>
                      <a:pt x="9" y="445"/>
                      <a:pt x="9" y="374"/>
                    </a:cubicBezTo>
                    <a:cubicBezTo>
                      <a:pt x="0" y="294"/>
                      <a:pt x="0" y="223"/>
                      <a:pt x="9" y="152"/>
                    </a:cubicBezTo>
                    <a:cubicBezTo>
                      <a:pt x="9" y="116"/>
                      <a:pt x="9" y="89"/>
                      <a:pt x="9" y="72"/>
                    </a:cubicBezTo>
                    <a:lnTo>
                      <a:pt x="9" y="54"/>
                    </a:lnTo>
                    <a:cubicBezTo>
                      <a:pt x="9" y="45"/>
                      <a:pt x="0" y="45"/>
                      <a:pt x="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9" name="Google Shape;14949;p32"/>
              <p:cNvSpPr/>
              <p:nvPr/>
            </p:nvSpPr>
            <p:spPr>
              <a:xfrm>
                <a:off x="5150125" y="1744600"/>
                <a:ext cx="11575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103" extrusionOk="0">
                    <a:moveTo>
                      <a:pt x="9" y="36"/>
                    </a:moveTo>
                    <a:lnTo>
                      <a:pt x="9" y="27"/>
                    </a:lnTo>
                    <a:cubicBezTo>
                      <a:pt x="0" y="19"/>
                      <a:pt x="9" y="1"/>
                      <a:pt x="27" y="1"/>
                    </a:cubicBezTo>
                    <a:lnTo>
                      <a:pt x="36" y="1"/>
                    </a:lnTo>
                    <a:cubicBezTo>
                      <a:pt x="45" y="1"/>
                      <a:pt x="63" y="10"/>
                      <a:pt x="63" y="19"/>
                    </a:cubicBezTo>
                    <a:lnTo>
                      <a:pt x="63" y="36"/>
                    </a:lnTo>
                    <a:cubicBezTo>
                      <a:pt x="63" y="45"/>
                      <a:pt x="54" y="54"/>
                      <a:pt x="45" y="54"/>
                    </a:cubicBezTo>
                    <a:lnTo>
                      <a:pt x="45" y="81"/>
                    </a:lnTo>
                    <a:cubicBezTo>
                      <a:pt x="45" y="107"/>
                      <a:pt x="63" y="152"/>
                      <a:pt x="71" y="205"/>
                    </a:cubicBezTo>
                    <a:cubicBezTo>
                      <a:pt x="98" y="329"/>
                      <a:pt x="134" y="445"/>
                      <a:pt x="178" y="560"/>
                    </a:cubicBezTo>
                    <a:cubicBezTo>
                      <a:pt x="231" y="676"/>
                      <a:pt x="285" y="791"/>
                      <a:pt x="347" y="898"/>
                    </a:cubicBezTo>
                    <a:cubicBezTo>
                      <a:pt x="373" y="942"/>
                      <a:pt x="391" y="978"/>
                      <a:pt x="409" y="996"/>
                    </a:cubicBezTo>
                    <a:cubicBezTo>
                      <a:pt x="427" y="1022"/>
                      <a:pt x="436" y="1040"/>
                      <a:pt x="436" y="1040"/>
                    </a:cubicBezTo>
                    <a:cubicBezTo>
                      <a:pt x="453" y="1058"/>
                      <a:pt x="462" y="1084"/>
                      <a:pt x="444" y="1093"/>
                    </a:cubicBezTo>
                    <a:cubicBezTo>
                      <a:pt x="436" y="1102"/>
                      <a:pt x="418" y="1084"/>
                      <a:pt x="400" y="1058"/>
                    </a:cubicBezTo>
                    <a:cubicBezTo>
                      <a:pt x="400" y="1058"/>
                      <a:pt x="391" y="1049"/>
                      <a:pt x="373" y="1022"/>
                    </a:cubicBezTo>
                    <a:cubicBezTo>
                      <a:pt x="364" y="996"/>
                      <a:pt x="338" y="960"/>
                      <a:pt x="311" y="907"/>
                    </a:cubicBezTo>
                    <a:cubicBezTo>
                      <a:pt x="249" y="800"/>
                      <a:pt x="196" y="685"/>
                      <a:pt x="151" y="560"/>
                    </a:cubicBezTo>
                    <a:cubicBezTo>
                      <a:pt x="107" y="445"/>
                      <a:pt x="71" y="321"/>
                      <a:pt x="45" y="196"/>
                    </a:cubicBezTo>
                    <a:cubicBezTo>
                      <a:pt x="36" y="152"/>
                      <a:pt x="27" y="107"/>
                      <a:pt x="27" y="81"/>
                    </a:cubicBezTo>
                    <a:lnTo>
                      <a:pt x="27" y="63"/>
                    </a:lnTo>
                    <a:lnTo>
                      <a:pt x="27" y="45"/>
                    </a:lnTo>
                    <a:cubicBezTo>
                      <a:pt x="18" y="54"/>
                      <a:pt x="9" y="45"/>
                      <a:pt x="9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0" name="Google Shape;14950;p32"/>
              <p:cNvSpPr/>
              <p:nvPr/>
            </p:nvSpPr>
            <p:spPr>
              <a:xfrm>
                <a:off x="5140575" y="1741275"/>
                <a:ext cx="184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16" extrusionOk="0">
                    <a:moveTo>
                      <a:pt x="9" y="45"/>
                    </a:moveTo>
                    <a:lnTo>
                      <a:pt x="9" y="36"/>
                    </a:lnTo>
                    <a:cubicBezTo>
                      <a:pt x="0" y="18"/>
                      <a:pt x="9" y="9"/>
                      <a:pt x="18" y="1"/>
                    </a:cubicBezTo>
                    <a:lnTo>
                      <a:pt x="27" y="1"/>
                    </a:lnTo>
                    <a:cubicBezTo>
                      <a:pt x="36" y="1"/>
                      <a:pt x="54" y="1"/>
                      <a:pt x="63" y="18"/>
                    </a:cubicBezTo>
                    <a:lnTo>
                      <a:pt x="63" y="27"/>
                    </a:lnTo>
                    <a:cubicBezTo>
                      <a:pt x="63" y="36"/>
                      <a:pt x="63" y="45"/>
                      <a:pt x="54" y="54"/>
                    </a:cubicBezTo>
                    <a:lnTo>
                      <a:pt x="63" y="80"/>
                    </a:lnTo>
                    <a:cubicBezTo>
                      <a:pt x="80" y="116"/>
                      <a:pt x="98" y="169"/>
                      <a:pt x="125" y="223"/>
                    </a:cubicBezTo>
                    <a:cubicBezTo>
                      <a:pt x="178" y="347"/>
                      <a:pt x="249" y="507"/>
                      <a:pt x="329" y="658"/>
                    </a:cubicBezTo>
                    <a:cubicBezTo>
                      <a:pt x="418" y="809"/>
                      <a:pt x="507" y="960"/>
                      <a:pt x="587" y="1066"/>
                    </a:cubicBezTo>
                    <a:cubicBezTo>
                      <a:pt x="658" y="1173"/>
                      <a:pt x="711" y="1244"/>
                      <a:pt x="711" y="1244"/>
                    </a:cubicBezTo>
                    <a:cubicBezTo>
                      <a:pt x="729" y="1271"/>
                      <a:pt x="738" y="1306"/>
                      <a:pt x="729" y="1306"/>
                    </a:cubicBezTo>
                    <a:cubicBezTo>
                      <a:pt x="720" y="1315"/>
                      <a:pt x="693" y="1297"/>
                      <a:pt x="675" y="1271"/>
                    </a:cubicBezTo>
                    <a:cubicBezTo>
                      <a:pt x="675" y="1271"/>
                      <a:pt x="622" y="1200"/>
                      <a:pt x="551" y="1093"/>
                    </a:cubicBezTo>
                    <a:cubicBezTo>
                      <a:pt x="462" y="951"/>
                      <a:pt x="373" y="818"/>
                      <a:pt x="302" y="676"/>
                    </a:cubicBezTo>
                    <a:cubicBezTo>
                      <a:pt x="214" y="516"/>
                      <a:pt x="143" y="356"/>
                      <a:pt x="98" y="231"/>
                    </a:cubicBezTo>
                    <a:cubicBezTo>
                      <a:pt x="71" y="178"/>
                      <a:pt x="54" y="125"/>
                      <a:pt x="36" y="89"/>
                    </a:cubicBezTo>
                    <a:lnTo>
                      <a:pt x="27" y="54"/>
                    </a:lnTo>
                    <a:cubicBezTo>
                      <a:pt x="18" y="54"/>
                      <a:pt x="9" y="54"/>
                      <a:pt x="9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1" name="Google Shape;14951;p32"/>
              <p:cNvSpPr/>
              <p:nvPr/>
            </p:nvSpPr>
            <p:spPr>
              <a:xfrm>
                <a:off x="5143900" y="1757475"/>
                <a:ext cx="1312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712" extrusionOk="0">
                    <a:moveTo>
                      <a:pt x="18" y="45"/>
                    </a:moveTo>
                    <a:lnTo>
                      <a:pt x="10" y="36"/>
                    </a:lnTo>
                    <a:cubicBezTo>
                      <a:pt x="1" y="28"/>
                      <a:pt x="1" y="10"/>
                      <a:pt x="18" y="1"/>
                    </a:cubicBezTo>
                    <a:lnTo>
                      <a:pt x="27" y="1"/>
                    </a:lnTo>
                    <a:cubicBezTo>
                      <a:pt x="36" y="1"/>
                      <a:pt x="54" y="1"/>
                      <a:pt x="54" y="19"/>
                    </a:cubicBezTo>
                    <a:lnTo>
                      <a:pt x="54" y="28"/>
                    </a:lnTo>
                    <a:cubicBezTo>
                      <a:pt x="63" y="36"/>
                      <a:pt x="63" y="45"/>
                      <a:pt x="54" y="54"/>
                    </a:cubicBezTo>
                    <a:lnTo>
                      <a:pt x="72" y="72"/>
                    </a:lnTo>
                    <a:cubicBezTo>
                      <a:pt x="81" y="90"/>
                      <a:pt x="98" y="116"/>
                      <a:pt x="116" y="152"/>
                    </a:cubicBezTo>
                    <a:cubicBezTo>
                      <a:pt x="152" y="214"/>
                      <a:pt x="205" y="294"/>
                      <a:pt x="258" y="374"/>
                    </a:cubicBezTo>
                    <a:cubicBezTo>
                      <a:pt x="312" y="445"/>
                      <a:pt x="365" y="507"/>
                      <a:pt x="427" y="578"/>
                    </a:cubicBezTo>
                    <a:cubicBezTo>
                      <a:pt x="480" y="631"/>
                      <a:pt x="507" y="667"/>
                      <a:pt x="507" y="667"/>
                    </a:cubicBezTo>
                    <a:cubicBezTo>
                      <a:pt x="507" y="667"/>
                      <a:pt x="525" y="703"/>
                      <a:pt x="516" y="711"/>
                    </a:cubicBezTo>
                    <a:cubicBezTo>
                      <a:pt x="507" y="711"/>
                      <a:pt x="489" y="711"/>
                      <a:pt x="480" y="694"/>
                    </a:cubicBezTo>
                    <a:cubicBezTo>
                      <a:pt x="462" y="685"/>
                      <a:pt x="445" y="658"/>
                      <a:pt x="400" y="605"/>
                    </a:cubicBezTo>
                    <a:cubicBezTo>
                      <a:pt x="347" y="543"/>
                      <a:pt x="285" y="472"/>
                      <a:pt x="232" y="392"/>
                    </a:cubicBezTo>
                    <a:cubicBezTo>
                      <a:pt x="178" y="312"/>
                      <a:pt x="125" y="223"/>
                      <a:pt x="89" y="161"/>
                    </a:cubicBezTo>
                    <a:lnTo>
                      <a:pt x="45" y="81"/>
                    </a:lnTo>
                    <a:lnTo>
                      <a:pt x="36" y="63"/>
                    </a:lnTo>
                    <a:cubicBezTo>
                      <a:pt x="27" y="63"/>
                      <a:pt x="18" y="54"/>
                      <a:pt x="18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2" name="Google Shape;14952;p32"/>
              <p:cNvSpPr/>
              <p:nvPr/>
            </p:nvSpPr>
            <p:spPr>
              <a:xfrm>
                <a:off x="5134575" y="1753275"/>
                <a:ext cx="21350" cy="235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942" extrusionOk="0">
                    <a:moveTo>
                      <a:pt x="18" y="53"/>
                    </a:moveTo>
                    <a:lnTo>
                      <a:pt x="9" y="45"/>
                    </a:lnTo>
                    <a:cubicBezTo>
                      <a:pt x="1" y="36"/>
                      <a:pt x="1" y="18"/>
                      <a:pt x="9" y="9"/>
                    </a:cubicBezTo>
                    <a:lnTo>
                      <a:pt x="18" y="9"/>
                    </a:lnTo>
                    <a:cubicBezTo>
                      <a:pt x="27" y="0"/>
                      <a:pt x="45" y="9"/>
                      <a:pt x="54" y="18"/>
                    </a:cubicBezTo>
                    <a:lnTo>
                      <a:pt x="54" y="27"/>
                    </a:lnTo>
                    <a:cubicBezTo>
                      <a:pt x="63" y="36"/>
                      <a:pt x="63" y="45"/>
                      <a:pt x="54" y="53"/>
                    </a:cubicBezTo>
                    <a:lnTo>
                      <a:pt x="72" y="80"/>
                    </a:lnTo>
                    <a:cubicBezTo>
                      <a:pt x="89" y="98"/>
                      <a:pt x="116" y="142"/>
                      <a:pt x="152" y="187"/>
                    </a:cubicBezTo>
                    <a:cubicBezTo>
                      <a:pt x="223" y="293"/>
                      <a:pt x="311" y="391"/>
                      <a:pt x="400" y="489"/>
                    </a:cubicBezTo>
                    <a:cubicBezTo>
                      <a:pt x="489" y="586"/>
                      <a:pt x="587" y="684"/>
                      <a:pt x="685" y="773"/>
                    </a:cubicBezTo>
                    <a:cubicBezTo>
                      <a:pt x="764" y="844"/>
                      <a:pt x="818" y="888"/>
                      <a:pt x="818" y="888"/>
                    </a:cubicBezTo>
                    <a:cubicBezTo>
                      <a:pt x="844" y="906"/>
                      <a:pt x="853" y="924"/>
                      <a:pt x="844" y="933"/>
                    </a:cubicBezTo>
                    <a:cubicBezTo>
                      <a:pt x="844" y="942"/>
                      <a:pt x="818" y="933"/>
                      <a:pt x="791" y="915"/>
                    </a:cubicBezTo>
                    <a:cubicBezTo>
                      <a:pt x="791" y="915"/>
                      <a:pt x="738" y="871"/>
                      <a:pt x="658" y="799"/>
                    </a:cubicBezTo>
                    <a:cubicBezTo>
                      <a:pt x="560" y="711"/>
                      <a:pt x="462" y="613"/>
                      <a:pt x="374" y="515"/>
                    </a:cubicBezTo>
                    <a:cubicBezTo>
                      <a:pt x="285" y="409"/>
                      <a:pt x="205" y="311"/>
                      <a:pt x="125" y="204"/>
                    </a:cubicBezTo>
                    <a:lnTo>
                      <a:pt x="54" y="89"/>
                    </a:lnTo>
                    <a:lnTo>
                      <a:pt x="45" y="80"/>
                    </a:lnTo>
                    <a:lnTo>
                      <a:pt x="45" y="80"/>
                    </a:lnTo>
                    <a:lnTo>
                      <a:pt x="45" y="80"/>
                    </a:lnTo>
                    <a:cubicBezTo>
                      <a:pt x="27" y="80"/>
                      <a:pt x="18" y="62"/>
                      <a:pt x="18" y="5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3" name="Google Shape;14953;p32"/>
              <p:cNvSpPr/>
              <p:nvPr/>
            </p:nvSpPr>
            <p:spPr>
              <a:xfrm>
                <a:off x="5125925" y="1751050"/>
                <a:ext cx="29550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93" extrusionOk="0">
                    <a:moveTo>
                      <a:pt x="18" y="54"/>
                    </a:moveTo>
                    <a:lnTo>
                      <a:pt x="9" y="54"/>
                    </a:lnTo>
                    <a:cubicBezTo>
                      <a:pt x="0" y="36"/>
                      <a:pt x="0" y="27"/>
                      <a:pt x="9" y="18"/>
                    </a:cubicBezTo>
                    <a:lnTo>
                      <a:pt x="9" y="9"/>
                    </a:lnTo>
                    <a:cubicBezTo>
                      <a:pt x="18" y="0"/>
                      <a:pt x="36" y="0"/>
                      <a:pt x="45" y="9"/>
                    </a:cubicBezTo>
                    <a:lnTo>
                      <a:pt x="54" y="18"/>
                    </a:lnTo>
                    <a:cubicBezTo>
                      <a:pt x="54" y="27"/>
                      <a:pt x="54" y="36"/>
                      <a:pt x="54" y="45"/>
                    </a:cubicBezTo>
                    <a:lnTo>
                      <a:pt x="1137" y="1022"/>
                    </a:lnTo>
                    <a:cubicBezTo>
                      <a:pt x="1164" y="1048"/>
                      <a:pt x="1181" y="1075"/>
                      <a:pt x="1173" y="1084"/>
                    </a:cubicBezTo>
                    <a:cubicBezTo>
                      <a:pt x="1164" y="1093"/>
                      <a:pt x="1137" y="1084"/>
                      <a:pt x="1110" y="1057"/>
                    </a:cubicBezTo>
                    <a:lnTo>
                      <a:pt x="36" y="54"/>
                    </a:lnTo>
                    <a:cubicBezTo>
                      <a:pt x="27" y="54"/>
                      <a:pt x="27" y="54"/>
                      <a:pt x="18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4" name="Google Shape;14954;p32"/>
              <p:cNvSpPr/>
              <p:nvPr/>
            </p:nvSpPr>
            <p:spPr>
              <a:xfrm>
                <a:off x="5140575" y="1767700"/>
                <a:ext cx="129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16" h="489" extrusionOk="0">
                    <a:moveTo>
                      <a:pt x="18" y="54"/>
                    </a:moveTo>
                    <a:lnTo>
                      <a:pt x="9" y="54"/>
                    </a:lnTo>
                    <a:cubicBezTo>
                      <a:pt x="0" y="45"/>
                      <a:pt x="0" y="27"/>
                      <a:pt x="9" y="18"/>
                    </a:cubicBezTo>
                    <a:lnTo>
                      <a:pt x="9" y="9"/>
                    </a:lnTo>
                    <a:cubicBezTo>
                      <a:pt x="18" y="0"/>
                      <a:pt x="27" y="0"/>
                      <a:pt x="36" y="9"/>
                    </a:cubicBezTo>
                    <a:lnTo>
                      <a:pt x="45" y="9"/>
                    </a:lnTo>
                    <a:cubicBezTo>
                      <a:pt x="54" y="18"/>
                      <a:pt x="63" y="27"/>
                      <a:pt x="54" y="36"/>
                    </a:cubicBezTo>
                    <a:lnTo>
                      <a:pt x="71" y="45"/>
                    </a:lnTo>
                    <a:lnTo>
                      <a:pt x="134" y="89"/>
                    </a:lnTo>
                    <a:cubicBezTo>
                      <a:pt x="178" y="125"/>
                      <a:pt x="240" y="169"/>
                      <a:pt x="294" y="222"/>
                    </a:cubicBezTo>
                    <a:lnTo>
                      <a:pt x="445" y="373"/>
                    </a:lnTo>
                    <a:cubicBezTo>
                      <a:pt x="489" y="418"/>
                      <a:pt x="507" y="453"/>
                      <a:pt x="507" y="453"/>
                    </a:cubicBezTo>
                    <a:cubicBezTo>
                      <a:pt x="516" y="462"/>
                      <a:pt x="516" y="471"/>
                      <a:pt x="507" y="489"/>
                    </a:cubicBezTo>
                    <a:cubicBezTo>
                      <a:pt x="498" y="489"/>
                      <a:pt x="480" y="489"/>
                      <a:pt x="471" y="480"/>
                    </a:cubicBezTo>
                    <a:cubicBezTo>
                      <a:pt x="471" y="480"/>
                      <a:pt x="453" y="445"/>
                      <a:pt x="418" y="400"/>
                    </a:cubicBezTo>
                    <a:cubicBezTo>
                      <a:pt x="382" y="356"/>
                      <a:pt x="329" y="302"/>
                      <a:pt x="276" y="249"/>
                    </a:cubicBezTo>
                    <a:cubicBezTo>
                      <a:pt x="222" y="196"/>
                      <a:pt x="169" y="151"/>
                      <a:pt x="116" y="107"/>
                    </a:cubicBezTo>
                    <a:lnTo>
                      <a:pt x="63" y="63"/>
                    </a:lnTo>
                    <a:lnTo>
                      <a:pt x="45" y="54"/>
                    </a:lnTo>
                    <a:cubicBezTo>
                      <a:pt x="36" y="54"/>
                      <a:pt x="27" y="54"/>
                      <a:pt x="18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5" name="Google Shape;14955;p32"/>
              <p:cNvSpPr/>
              <p:nvPr/>
            </p:nvSpPr>
            <p:spPr>
              <a:xfrm>
                <a:off x="5118375" y="1762600"/>
                <a:ext cx="34000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711" extrusionOk="0">
                    <a:moveTo>
                      <a:pt x="36" y="62"/>
                    </a:moveTo>
                    <a:lnTo>
                      <a:pt x="27" y="62"/>
                    </a:lnTo>
                    <a:cubicBezTo>
                      <a:pt x="9" y="62"/>
                      <a:pt x="0" y="45"/>
                      <a:pt x="0" y="36"/>
                    </a:cubicBezTo>
                    <a:lnTo>
                      <a:pt x="0" y="27"/>
                    </a:lnTo>
                    <a:cubicBezTo>
                      <a:pt x="9" y="9"/>
                      <a:pt x="18" y="0"/>
                      <a:pt x="36" y="9"/>
                    </a:cubicBezTo>
                    <a:lnTo>
                      <a:pt x="45" y="9"/>
                    </a:lnTo>
                    <a:cubicBezTo>
                      <a:pt x="54" y="9"/>
                      <a:pt x="62" y="18"/>
                      <a:pt x="62" y="27"/>
                    </a:cubicBezTo>
                    <a:lnTo>
                      <a:pt x="89" y="36"/>
                    </a:lnTo>
                    <a:cubicBezTo>
                      <a:pt x="133" y="45"/>
                      <a:pt x="187" y="62"/>
                      <a:pt x="249" y="80"/>
                    </a:cubicBezTo>
                    <a:cubicBezTo>
                      <a:pt x="311" y="98"/>
                      <a:pt x="382" y="125"/>
                      <a:pt x="471" y="151"/>
                    </a:cubicBezTo>
                    <a:cubicBezTo>
                      <a:pt x="551" y="178"/>
                      <a:pt x="631" y="213"/>
                      <a:pt x="711" y="258"/>
                    </a:cubicBezTo>
                    <a:cubicBezTo>
                      <a:pt x="862" y="329"/>
                      <a:pt x="1004" y="409"/>
                      <a:pt x="1137" y="506"/>
                    </a:cubicBezTo>
                    <a:cubicBezTo>
                      <a:pt x="1190" y="542"/>
                      <a:pt x="1235" y="577"/>
                      <a:pt x="1261" y="604"/>
                    </a:cubicBezTo>
                    <a:lnTo>
                      <a:pt x="1315" y="640"/>
                    </a:lnTo>
                    <a:cubicBezTo>
                      <a:pt x="1341" y="666"/>
                      <a:pt x="1359" y="693"/>
                      <a:pt x="1350" y="702"/>
                    </a:cubicBezTo>
                    <a:cubicBezTo>
                      <a:pt x="1341" y="711"/>
                      <a:pt x="1315" y="702"/>
                      <a:pt x="1288" y="675"/>
                    </a:cubicBezTo>
                    <a:cubicBezTo>
                      <a:pt x="1288" y="675"/>
                      <a:pt x="1270" y="657"/>
                      <a:pt x="1235" y="640"/>
                    </a:cubicBezTo>
                    <a:cubicBezTo>
                      <a:pt x="1208" y="613"/>
                      <a:pt x="1164" y="577"/>
                      <a:pt x="1110" y="542"/>
                    </a:cubicBezTo>
                    <a:cubicBezTo>
                      <a:pt x="977" y="444"/>
                      <a:pt x="844" y="355"/>
                      <a:pt x="693" y="284"/>
                    </a:cubicBezTo>
                    <a:cubicBezTo>
                      <a:pt x="622" y="240"/>
                      <a:pt x="533" y="213"/>
                      <a:pt x="462" y="178"/>
                    </a:cubicBezTo>
                    <a:cubicBezTo>
                      <a:pt x="382" y="142"/>
                      <a:pt x="311" y="116"/>
                      <a:pt x="249" y="98"/>
                    </a:cubicBezTo>
                    <a:cubicBezTo>
                      <a:pt x="178" y="80"/>
                      <a:pt x="133" y="62"/>
                      <a:pt x="89" y="53"/>
                    </a:cubicBezTo>
                    <a:lnTo>
                      <a:pt x="62" y="45"/>
                    </a:lnTo>
                    <a:cubicBezTo>
                      <a:pt x="54" y="53"/>
                      <a:pt x="45" y="62"/>
                      <a:pt x="36" y="6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6" name="Google Shape;14956;p32"/>
              <p:cNvSpPr/>
              <p:nvPr/>
            </p:nvSpPr>
            <p:spPr>
              <a:xfrm>
                <a:off x="5133700" y="1772350"/>
                <a:ext cx="1512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66" extrusionOk="0">
                    <a:moveTo>
                      <a:pt x="27" y="63"/>
                    </a:moveTo>
                    <a:lnTo>
                      <a:pt x="18" y="63"/>
                    </a:lnTo>
                    <a:cubicBezTo>
                      <a:pt x="9" y="54"/>
                      <a:pt x="0" y="45"/>
                      <a:pt x="9" y="28"/>
                    </a:cubicBezTo>
                    <a:lnTo>
                      <a:pt x="9" y="19"/>
                    </a:lnTo>
                    <a:cubicBezTo>
                      <a:pt x="9" y="10"/>
                      <a:pt x="27" y="1"/>
                      <a:pt x="36" y="10"/>
                    </a:cubicBezTo>
                    <a:lnTo>
                      <a:pt x="44" y="10"/>
                    </a:lnTo>
                    <a:cubicBezTo>
                      <a:pt x="53" y="10"/>
                      <a:pt x="62" y="19"/>
                      <a:pt x="62" y="36"/>
                    </a:cubicBezTo>
                    <a:lnTo>
                      <a:pt x="71" y="36"/>
                    </a:lnTo>
                    <a:cubicBezTo>
                      <a:pt x="258" y="108"/>
                      <a:pt x="426" y="205"/>
                      <a:pt x="586" y="321"/>
                    </a:cubicBezTo>
                    <a:cubicBezTo>
                      <a:pt x="604" y="321"/>
                      <a:pt x="604" y="338"/>
                      <a:pt x="595" y="356"/>
                    </a:cubicBezTo>
                    <a:cubicBezTo>
                      <a:pt x="586" y="365"/>
                      <a:pt x="569" y="365"/>
                      <a:pt x="560" y="356"/>
                    </a:cubicBezTo>
                    <a:cubicBezTo>
                      <a:pt x="409" y="232"/>
                      <a:pt x="240" y="134"/>
                      <a:pt x="62" y="54"/>
                    </a:cubicBezTo>
                    <a:lnTo>
                      <a:pt x="53" y="45"/>
                    </a:lnTo>
                    <a:cubicBezTo>
                      <a:pt x="44" y="54"/>
                      <a:pt x="36" y="63"/>
                      <a:pt x="27" y="6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7" name="Google Shape;14957;p32"/>
              <p:cNvSpPr/>
              <p:nvPr/>
            </p:nvSpPr>
            <p:spPr>
              <a:xfrm>
                <a:off x="5133700" y="1775475"/>
                <a:ext cx="1377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87" extrusionOk="0">
                    <a:moveTo>
                      <a:pt x="36" y="54"/>
                    </a:moveTo>
                    <a:lnTo>
                      <a:pt x="27" y="54"/>
                    </a:lnTo>
                    <a:cubicBezTo>
                      <a:pt x="9" y="54"/>
                      <a:pt x="0" y="45"/>
                      <a:pt x="0" y="27"/>
                    </a:cubicBezTo>
                    <a:lnTo>
                      <a:pt x="0" y="18"/>
                    </a:lnTo>
                    <a:cubicBezTo>
                      <a:pt x="0" y="9"/>
                      <a:pt x="18" y="0"/>
                      <a:pt x="27" y="0"/>
                    </a:cubicBezTo>
                    <a:lnTo>
                      <a:pt x="44" y="0"/>
                    </a:lnTo>
                    <a:cubicBezTo>
                      <a:pt x="53" y="0"/>
                      <a:pt x="53" y="9"/>
                      <a:pt x="62" y="18"/>
                    </a:cubicBezTo>
                    <a:lnTo>
                      <a:pt x="71" y="18"/>
                    </a:lnTo>
                    <a:cubicBezTo>
                      <a:pt x="231" y="36"/>
                      <a:pt x="391" y="71"/>
                      <a:pt x="533" y="142"/>
                    </a:cubicBezTo>
                    <a:cubicBezTo>
                      <a:pt x="542" y="151"/>
                      <a:pt x="551" y="160"/>
                      <a:pt x="542" y="178"/>
                    </a:cubicBezTo>
                    <a:cubicBezTo>
                      <a:pt x="542" y="187"/>
                      <a:pt x="524" y="187"/>
                      <a:pt x="515" y="187"/>
                    </a:cubicBezTo>
                    <a:cubicBezTo>
                      <a:pt x="373" y="107"/>
                      <a:pt x="222" y="62"/>
                      <a:pt x="71" y="36"/>
                    </a:cubicBezTo>
                    <a:lnTo>
                      <a:pt x="53" y="36"/>
                    </a:lnTo>
                    <a:cubicBezTo>
                      <a:pt x="53" y="45"/>
                      <a:pt x="44" y="54"/>
                      <a:pt x="36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8" name="Google Shape;14958;p32"/>
              <p:cNvSpPr/>
              <p:nvPr/>
            </p:nvSpPr>
            <p:spPr>
              <a:xfrm>
                <a:off x="5152775" y="1749725"/>
                <a:ext cx="7150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906" extrusionOk="0">
                    <a:moveTo>
                      <a:pt x="54" y="27"/>
                    </a:moveTo>
                    <a:lnTo>
                      <a:pt x="54" y="18"/>
                    </a:lnTo>
                    <a:cubicBezTo>
                      <a:pt x="63" y="0"/>
                      <a:pt x="81" y="0"/>
                      <a:pt x="90" y="9"/>
                    </a:cubicBezTo>
                    <a:lnTo>
                      <a:pt x="99" y="9"/>
                    </a:lnTo>
                    <a:cubicBezTo>
                      <a:pt x="107" y="18"/>
                      <a:pt x="116" y="27"/>
                      <a:pt x="107" y="44"/>
                    </a:cubicBezTo>
                    <a:lnTo>
                      <a:pt x="107" y="44"/>
                    </a:lnTo>
                    <a:lnTo>
                      <a:pt x="107" y="44"/>
                    </a:lnTo>
                    <a:cubicBezTo>
                      <a:pt x="99" y="53"/>
                      <a:pt x="90" y="53"/>
                      <a:pt x="81" y="53"/>
                    </a:cubicBezTo>
                    <a:lnTo>
                      <a:pt x="81" y="53"/>
                    </a:lnTo>
                    <a:lnTo>
                      <a:pt x="72" y="71"/>
                    </a:lnTo>
                    <a:cubicBezTo>
                      <a:pt x="63" y="98"/>
                      <a:pt x="54" y="133"/>
                      <a:pt x="45" y="160"/>
                    </a:cubicBezTo>
                    <a:cubicBezTo>
                      <a:pt x="28" y="266"/>
                      <a:pt x="36" y="364"/>
                      <a:pt x="72" y="462"/>
                    </a:cubicBezTo>
                    <a:cubicBezTo>
                      <a:pt x="99" y="560"/>
                      <a:pt x="143" y="648"/>
                      <a:pt x="196" y="737"/>
                    </a:cubicBezTo>
                    <a:cubicBezTo>
                      <a:pt x="241" y="808"/>
                      <a:pt x="267" y="853"/>
                      <a:pt x="267" y="853"/>
                    </a:cubicBezTo>
                    <a:cubicBezTo>
                      <a:pt x="285" y="870"/>
                      <a:pt x="285" y="888"/>
                      <a:pt x="267" y="897"/>
                    </a:cubicBezTo>
                    <a:cubicBezTo>
                      <a:pt x="258" y="906"/>
                      <a:pt x="241" y="897"/>
                      <a:pt x="232" y="870"/>
                    </a:cubicBezTo>
                    <a:cubicBezTo>
                      <a:pt x="232" y="870"/>
                      <a:pt x="196" y="826"/>
                      <a:pt x="161" y="755"/>
                    </a:cubicBezTo>
                    <a:cubicBezTo>
                      <a:pt x="107" y="666"/>
                      <a:pt x="63" y="568"/>
                      <a:pt x="36" y="471"/>
                    </a:cubicBezTo>
                    <a:cubicBezTo>
                      <a:pt x="1" y="364"/>
                      <a:pt x="1" y="258"/>
                      <a:pt x="19" y="160"/>
                    </a:cubicBezTo>
                    <a:cubicBezTo>
                      <a:pt x="28" y="124"/>
                      <a:pt x="36" y="89"/>
                      <a:pt x="54" y="62"/>
                    </a:cubicBezTo>
                    <a:lnTo>
                      <a:pt x="63" y="44"/>
                    </a:lnTo>
                    <a:lnTo>
                      <a:pt x="63" y="36"/>
                    </a:lnTo>
                    <a:cubicBezTo>
                      <a:pt x="54" y="36"/>
                      <a:pt x="54" y="27"/>
                      <a:pt x="54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9" name="Google Shape;14959;p32"/>
              <p:cNvSpPr/>
              <p:nvPr/>
            </p:nvSpPr>
            <p:spPr>
              <a:xfrm>
                <a:off x="5157000" y="1744825"/>
                <a:ext cx="4475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16" extrusionOk="0">
                    <a:moveTo>
                      <a:pt x="107" y="18"/>
                    </a:moveTo>
                    <a:lnTo>
                      <a:pt x="107" y="10"/>
                    </a:lnTo>
                    <a:cubicBezTo>
                      <a:pt x="116" y="1"/>
                      <a:pt x="134" y="1"/>
                      <a:pt x="143" y="10"/>
                    </a:cubicBezTo>
                    <a:lnTo>
                      <a:pt x="152" y="10"/>
                    </a:lnTo>
                    <a:cubicBezTo>
                      <a:pt x="161" y="18"/>
                      <a:pt x="161" y="36"/>
                      <a:pt x="152" y="45"/>
                    </a:cubicBezTo>
                    <a:lnTo>
                      <a:pt x="152" y="45"/>
                    </a:lnTo>
                    <a:lnTo>
                      <a:pt x="152" y="45"/>
                    </a:lnTo>
                    <a:cubicBezTo>
                      <a:pt x="143" y="45"/>
                      <a:pt x="125" y="45"/>
                      <a:pt x="125" y="45"/>
                    </a:cubicBezTo>
                    <a:lnTo>
                      <a:pt x="125" y="45"/>
                    </a:lnTo>
                    <a:lnTo>
                      <a:pt x="107" y="54"/>
                    </a:lnTo>
                    <a:cubicBezTo>
                      <a:pt x="89" y="89"/>
                      <a:pt x="81" y="116"/>
                      <a:pt x="72" y="143"/>
                    </a:cubicBezTo>
                    <a:cubicBezTo>
                      <a:pt x="36" y="240"/>
                      <a:pt x="27" y="347"/>
                      <a:pt x="36" y="445"/>
                    </a:cubicBezTo>
                    <a:cubicBezTo>
                      <a:pt x="54" y="542"/>
                      <a:pt x="72" y="640"/>
                      <a:pt x="116" y="738"/>
                    </a:cubicBezTo>
                    <a:cubicBezTo>
                      <a:pt x="143" y="809"/>
                      <a:pt x="169" y="862"/>
                      <a:pt x="169" y="862"/>
                    </a:cubicBezTo>
                    <a:cubicBezTo>
                      <a:pt x="178" y="880"/>
                      <a:pt x="169" y="907"/>
                      <a:pt x="169" y="907"/>
                    </a:cubicBezTo>
                    <a:cubicBezTo>
                      <a:pt x="161" y="915"/>
                      <a:pt x="143" y="898"/>
                      <a:pt x="134" y="880"/>
                    </a:cubicBezTo>
                    <a:cubicBezTo>
                      <a:pt x="134" y="880"/>
                      <a:pt x="107" y="827"/>
                      <a:pt x="81" y="747"/>
                    </a:cubicBezTo>
                    <a:cubicBezTo>
                      <a:pt x="45" y="649"/>
                      <a:pt x="18" y="551"/>
                      <a:pt x="10" y="445"/>
                    </a:cubicBezTo>
                    <a:cubicBezTo>
                      <a:pt x="1" y="338"/>
                      <a:pt x="10" y="232"/>
                      <a:pt x="45" y="134"/>
                    </a:cubicBezTo>
                    <a:cubicBezTo>
                      <a:pt x="63" y="107"/>
                      <a:pt x="81" y="72"/>
                      <a:pt x="98" y="45"/>
                    </a:cubicBezTo>
                    <a:lnTo>
                      <a:pt x="107" y="27"/>
                    </a:lnTo>
                    <a:lnTo>
                      <a:pt x="107" y="27"/>
                    </a:lnTo>
                    <a:cubicBezTo>
                      <a:pt x="107" y="27"/>
                      <a:pt x="107" y="18"/>
                      <a:pt x="107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0" name="Google Shape;14960;p32"/>
              <p:cNvSpPr/>
              <p:nvPr/>
            </p:nvSpPr>
            <p:spPr>
              <a:xfrm>
                <a:off x="5128350" y="1771250"/>
                <a:ext cx="2290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205" extrusionOk="0">
                    <a:moveTo>
                      <a:pt x="54" y="134"/>
                    </a:moveTo>
                    <a:lnTo>
                      <a:pt x="45" y="134"/>
                    </a:lnTo>
                    <a:cubicBezTo>
                      <a:pt x="36" y="143"/>
                      <a:pt x="28" y="143"/>
                      <a:pt x="19" y="134"/>
                    </a:cubicBezTo>
                    <a:lnTo>
                      <a:pt x="19" y="134"/>
                    </a:lnTo>
                    <a:cubicBezTo>
                      <a:pt x="1" y="125"/>
                      <a:pt x="1" y="107"/>
                      <a:pt x="19" y="98"/>
                    </a:cubicBezTo>
                    <a:lnTo>
                      <a:pt x="19" y="98"/>
                    </a:lnTo>
                    <a:lnTo>
                      <a:pt x="19" y="98"/>
                    </a:lnTo>
                    <a:cubicBezTo>
                      <a:pt x="19" y="89"/>
                      <a:pt x="36" y="89"/>
                      <a:pt x="45" y="98"/>
                    </a:cubicBezTo>
                    <a:lnTo>
                      <a:pt x="45" y="98"/>
                    </a:lnTo>
                    <a:lnTo>
                      <a:pt x="63" y="80"/>
                    </a:lnTo>
                    <a:cubicBezTo>
                      <a:pt x="90" y="63"/>
                      <a:pt x="116" y="54"/>
                      <a:pt x="152" y="36"/>
                    </a:cubicBezTo>
                    <a:cubicBezTo>
                      <a:pt x="250" y="9"/>
                      <a:pt x="356" y="1"/>
                      <a:pt x="463" y="9"/>
                    </a:cubicBezTo>
                    <a:cubicBezTo>
                      <a:pt x="560" y="27"/>
                      <a:pt x="658" y="54"/>
                      <a:pt x="756" y="98"/>
                    </a:cubicBezTo>
                    <a:cubicBezTo>
                      <a:pt x="836" y="125"/>
                      <a:pt x="889" y="152"/>
                      <a:pt x="889" y="152"/>
                    </a:cubicBezTo>
                    <a:cubicBezTo>
                      <a:pt x="907" y="160"/>
                      <a:pt x="916" y="178"/>
                      <a:pt x="916" y="187"/>
                    </a:cubicBezTo>
                    <a:cubicBezTo>
                      <a:pt x="907" y="196"/>
                      <a:pt x="889" y="205"/>
                      <a:pt x="871" y="187"/>
                    </a:cubicBezTo>
                    <a:cubicBezTo>
                      <a:pt x="871" y="187"/>
                      <a:pt x="818" y="160"/>
                      <a:pt x="738" y="134"/>
                    </a:cubicBezTo>
                    <a:cubicBezTo>
                      <a:pt x="649" y="89"/>
                      <a:pt x="552" y="63"/>
                      <a:pt x="454" y="45"/>
                    </a:cubicBezTo>
                    <a:cubicBezTo>
                      <a:pt x="356" y="27"/>
                      <a:pt x="258" y="36"/>
                      <a:pt x="161" y="63"/>
                    </a:cubicBezTo>
                    <a:cubicBezTo>
                      <a:pt x="125" y="72"/>
                      <a:pt x="99" y="80"/>
                      <a:pt x="72" y="98"/>
                    </a:cubicBezTo>
                    <a:lnTo>
                      <a:pt x="54" y="116"/>
                    </a:lnTo>
                    <a:lnTo>
                      <a:pt x="54" y="116"/>
                    </a:lnTo>
                    <a:cubicBezTo>
                      <a:pt x="54" y="116"/>
                      <a:pt x="54" y="125"/>
                      <a:pt x="54" y="13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1" name="Google Shape;14961;p32"/>
              <p:cNvSpPr/>
              <p:nvPr/>
            </p:nvSpPr>
            <p:spPr>
              <a:xfrm>
                <a:off x="5118050" y="1777050"/>
                <a:ext cx="373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453" extrusionOk="0">
                    <a:moveTo>
                      <a:pt x="1291" y="1"/>
                    </a:moveTo>
                    <a:cubicBezTo>
                      <a:pt x="1222" y="1"/>
                      <a:pt x="1143" y="18"/>
                      <a:pt x="1070" y="44"/>
                    </a:cubicBezTo>
                    <a:cubicBezTo>
                      <a:pt x="973" y="78"/>
                      <a:pt x="841" y="89"/>
                      <a:pt x="712" y="89"/>
                    </a:cubicBezTo>
                    <a:cubicBezTo>
                      <a:pt x="571" y="89"/>
                      <a:pt x="434" y="76"/>
                      <a:pt x="351" y="62"/>
                    </a:cubicBezTo>
                    <a:cubicBezTo>
                      <a:pt x="329" y="58"/>
                      <a:pt x="306" y="57"/>
                      <a:pt x="284" y="57"/>
                    </a:cubicBezTo>
                    <a:cubicBezTo>
                      <a:pt x="135" y="57"/>
                      <a:pt x="1" y="130"/>
                      <a:pt x="155" y="230"/>
                    </a:cubicBezTo>
                    <a:cubicBezTo>
                      <a:pt x="422" y="381"/>
                      <a:pt x="724" y="452"/>
                      <a:pt x="1026" y="452"/>
                    </a:cubicBezTo>
                    <a:cubicBezTo>
                      <a:pt x="1212" y="444"/>
                      <a:pt x="1372" y="337"/>
                      <a:pt x="1461" y="177"/>
                    </a:cubicBezTo>
                    <a:cubicBezTo>
                      <a:pt x="1494" y="49"/>
                      <a:pt x="1409" y="1"/>
                      <a:pt x="12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2" name="Google Shape;14962;p32"/>
              <p:cNvSpPr/>
              <p:nvPr/>
            </p:nvSpPr>
            <p:spPr>
              <a:xfrm>
                <a:off x="5137925" y="1748000"/>
                <a:ext cx="33325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324" extrusionOk="0">
                    <a:moveTo>
                      <a:pt x="1072" y="1"/>
                    </a:moveTo>
                    <a:cubicBezTo>
                      <a:pt x="1016" y="1"/>
                      <a:pt x="971" y="201"/>
                      <a:pt x="897" y="327"/>
                    </a:cubicBezTo>
                    <a:cubicBezTo>
                      <a:pt x="781" y="531"/>
                      <a:pt x="728" y="451"/>
                      <a:pt x="551" y="744"/>
                    </a:cubicBezTo>
                    <a:cubicBezTo>
                      <a:pt x="382" y="1037"/>
                      <a:pt x="444" y="1082"/>
                      <a:pt x="195" y="1170"/>
                    </a:cubicBezTo>
                    <a:cubicBezTo>
                      <a:pt x="1" y="1247"/>
                      <a:pt x="251" y="1323"/>
                      <a:pt x="489" y="1323"/>
                    </a:cubicBezTo>
                    <a:cubicBezTo>
                      <a:pt x="555" y="1323"/>
                      <a:pt x="621" y="1317"/>
                      <a:pt x="675" y="1304"/>
                    </a:cubicBezTo>
                    <a:cubicBezTo>
                      <a:pt x="1137" y="1197"/>
                      <a:pt x="1332" y="797"/>
                      <a:pt x="1181" y="229"/>
                    </a:cubicBezTo>
                    <a:cubicBezTo>
                      <a:pt x="1137" y="62"/>
                      <a:pt x="1103" y="1"/>
                      <a:pt x="10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963" name="Google Shape;14963;p32"/>
            <p:cNvSpPr/>
            <p:nvPr/>
          </p:nvSpPr>
          <p:spPr>
            <a:xfrm rot="-616292" flipH="1">
              <a:off x="5991" y="4235689"/>
              <a:ext cx="96743" cy="75844"/>
            </a:xfrm>
            <a:custGeom>
              <a:avLst/>
              <a:gdLst/>
              <a:ahLst/>
              <a:cxnLst/>
              <a:rect l="l" t="t" r="r" b="b"/>
              <a:pathLst>
                <a:path w="3870" h="3034" extrusionOk="0">
                  <a:moveTo>
                    <a:pt x="1260" y="0"/>
                  </a:moveTo>
                  <a:cubicBezTo>
                    <a:pt x="1013" y="0"/>
                    <a:pt x="712" y="99"/>
                    <a:pt x="493" y="142"/>
                  </a:cubicBezTo>
                  <a:cubicBezTo>
                    <a:pt x="71" y="283"/>
                    <a:pt x="0" y="635"/>
                    <a:pt x="211" y="846"/>
                  </a:cubicBezTo>
                  <a:cubicBezTo>
                    <a:pt x="493" y="1127"/>
                    <a:pt x="563" y="1620"/>
                    <a:pt x="634" y="2042"/>
                  </a:cubicBezTo>
                  <a:cubicBezTo>
                    <a:pt x="634" y="2253"/>
                    <a:pt x="774" y="2534"/>
                    <a:pt x="915" y="2675"/>
                  </a:cubicBezTo>
                  <a:cubicBezTo>
                    <a:pt x="1038" y="2922"/>
                    <a:pt x="1256" y="3033"/>
                    <a:pt x="1480" y="3033"/>
                  </a:cubicBezTo>
                  <a:cubicBezTo>
                    <a:pt x="1767" y="3033"/>
                    <a:pt x="2063" y="2850"/>
                    <a:pt x="2181" y="2534"/>
                  </a:cubicBezTo>
                  <a:cubicBezTo>
                    <a:pt x="2251" y="2464"/>
                    <a:pt x="2251" y="2323"/>
                    <a:pt x="2251" y="2182"/>
                  </a:cubicBezTo>
                  <a:cubicBezTo>
                    <a:pt x="2181" y="1690"/>
                    <a:pt x="2533" y="1268"/>
                    <a:pt x="2955" y="1268"/>
                  </a:cubicBezTo>
                  <a:cubicBezTo>
                    <a:pt x="3096" y="1268"/>
                    <a:pt x="3236" y="1198"/>
                    <a:pt x="3377" y="1127"/>
                  </a:cubicBezTo>
                  <a:cubicBezTo>
                    <a:pt x="3588" y="1057"/>
                    <a:pt x="3869" y="916"/>
                    <a:pt x="3799" y="564"/>
                  </a:cubicBezTo>
                  <a:cubicBezTo>
                    <a:pt x="3716" y="356"/>
                    <a:pt x="3559" y="296"/>
                    <a:pt x="3386" y="296"/>
                  </a:cubicBezTo>
                  <a:cubicBezTo>
                    <a:pt x="3267" y="296"/>
                    <a:pt x="3140" y="325"/>
                    <a:pt x="3025" y="353"/>
                  </a:cubicBezTo>
                  <a:cubicBezTo>
                    <a:pt x="2849" y="500"/>
                    <a:pt x="2637" y="573"/>
                    <a:pt x="2423" y="573"/>
                  </a:cubicBezTo>
                  <a:cubicBezTo>
                    <a:pt x="2124" y="573"/>
                    <a:pt x="1824" y="430"/>
                    <a:pt x="1618" y="142"/>
                  </a:cubicBezTo>
                  <a:cubicBezTo>
                    <a:pt x="1539" y="36"/>
                    <a:pt x="1409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32"/>
            <p:cNvSpPr/>
            <p:nvPr/>
          </p:nvSpPr>
          <p:spPr>
            <a:xfrm rot="-616292" flipH="1">
              <a:off x="474213" y="4512351"/>
              <a:ext cx="89718" cy="66295"/>
            </a:xfrm>
            <a:custGeom>
              <a:avLst/>
              <a:gdLst/>
              <a:ahLst/>
              <a:cxnLst/>
              <a:rect l="l" t="t" r="r" b="b"/>
              <a:pathLst>
                <a:path w="3589" h="2652" extrusionOk="0">
                  <a:moveTo>
                    <a:pt x="528" y="1"/>
                  </a:moveTo>
                  <a:cubicBezTo>
                    <a:pt x="386" y="1"/>
                    <a:pt x="257" y="139"/>
                    <a:pt x="212" y="362"/>
                  </a:cubicBezTo>
                  <a:cubicBezTo>
                    <a:pt x="142" y="713"/>
                    <a:pt x="142" y="1135"/>
                    <a:pt x="71" y="1558"/>
                  </a:cubicBezTo>
                  <a:cubicBezTo>
                    <a:pt x="1" y="1980"/>
                    <a:pt x="1" y="2191"/>
                    <a:pt x="353" y="2331"/>
                  </a:cubicBezTo>
                  <a:cubicBezTo>
                    <a:pt x="408" y="2341"/>
                    <a:pt x="459" y="2345"/>
                    <a:pt x="505" y="2345"/>
                  </a:cubicBezTo>
                  <a:cubicBezTo>
                    <a:pt x="812" y="2345"/>
                    <a:pt x="934" y="2154"/>
                    <a:pt x="1056" y="1909"/>
                  </a:cubicBezTo>
                  <a:cubicBezTo>
                    <a:pt x="1127" y="1769"/>
                    <a:pt x="1197" y="1698"/>
                    <a:pt x="1267" y="1558"/>
                  </a:cubicBezTo>
                  <a:cubicBezTo>
                    <a:pt x="1549" y="1839"/>
                    <a:pt x="1830" y="2120"/>
                    <a:pt x="2111" y="2402"/>
                  </a:cubicBezTo>
                  <a:cubicBezTo>
                    <a:pt x="2283" y="2573"/>
                    <a:pt x="2500" y="2652"/>
                    <a:pt x="2717" y="2652"/>
                  </a:cubicBezTo>
                  <a:cubicBezTo>
                    <a:pt x="3035" y="2652"/>
                    <a:pt x="3351" y="2483"/>
                    <a:pt x="3518" y="2191"/>
                  </a:cubicBezTo>
                  <a:cubicBezTo>
                    <a:pt x="3589" y="1909"/>
                    <a:pt x="3589" y="1628"/>
                    <a:pt x="3378" y="1417"/>
                  </a:cubicBezTo>
                  <a:cubicBezTo>
                    <a:pt x="2885" y="924"/>
                    <a:pt x="2322" y="573"/>
                    <a:pt x="1689" y="432"/>
                  </a:cubicBezTo>
                  <a:cubicBezTo>
                    <a:pt x="1338" y="432"/>
                    <a:pt x="1056" y="291"/>
                    <a:pt x="775" y="151"/>
                  </a:cubicBezTo>
                  <a:cubicBezTo>
                    <a:pt x="697" y="47"/>
                    <a:pt x="610" y="1"/>
                    <a:pt x="5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32"/>
            <p:cNvSpPr/>
            <p:nvPr/>
          </p:nvSpPr>
          <p:spPr>
            <a:xfrm rot="-616292" flipH="1">
              <a:off x="250960" y="2819812"/>
              <a:ext cx="107292" cy="51346"/>
            </a:xfrm>
            <a:custGeom>
              <a:avLst/>
              <a:gdLst/>
              <a:ahLst/>
              <a:cxnLst/>
              <a:rect l="l" t="t" r="r" b="b"/>
              <a:pathLst>
                <a:path w="4292" h="2054" extrusionOk="0">
                  <a:moveTo>
                    <a:pt x="3794" y="0"/>
                  </a:moveTo>
                  <a:cubicBezTo>
                    <a:pt x="3705" y="0"/>
                    <a:pt x="3611" y="16"/>
                    <a:pt x="3518" y="40"/>
                  </a:cubicBezTo>
                  <a:cubicBezTo>
                    <a:pt x="3447" y="110"/>
                    <a:pt x="3377" y="180"/>
                    <a:pt x="3166" y="251"/>
                  </a:cubicBezTo>
                  <a:cubicBezTo>
                    <a:pt x="3085" y="231"/>
                    <a:pt x="3005" y="222"/>
                    <a:pt x="2924" y="222"/>
                  </a:cubicBezTo>
                  <a:cubicBezTo>
                    <a:pt x="2439" y="222"/>
                    <a:pt x="1940" y="532"/>
                    <a:pt x="1337" y="532"/>
                  </a:cubicBezTo>
                  <a:cubicBezTo>
                    <a:pt x="915" y="602"/>
                    <a:pt x="563" y="743"/>
                    <a:pt x="282" y="1095"/>
                  </a:cubicBezTo>
                  <a:cubicBezTo>
                    <a:pt x="71" y="1235"/>
                    <a:pt x="0" y="1587"/>
                    <a:pt x="211" y="1798"/>
                  </a:cubicBezTo>
                  <a:cubicBezTo>
                    <a:pt x="264" y="1957"/>
                    <a:pt x="435" y="2036"/>
                    <a:pt x="637" y="2036"/>
                  </a:cubicBezTo>
                  <a:cubicBezTo>
                    <a:pt x="704" y="2036"/>
                    <a:pt x="774" y="2027"/>
                    <a:pt x="844" y="2009"/>
                  </a:cubicBezTo>
                  <a:cubicBezTo>
                    <a:pt x="1055" y="1869"/>
                    <a:pt x="1302" y="1798"/>
                    <a:pt x="1557" y="1798"/>
                  </a:cubicBezTo>
                  <a:cubicBezTo>
                    <a:pt x="1812" y="1798"/>
                    <a:pt x="2075" y="1869"/>
                    <a:pt x="2322" y="2009"/>
                  </a:cubicBezTo>
                  <a:cubicBezTo>
                    <a:pt x="2397" y="2039"/>
                    <a:pt x="2472" y="2053"/>
                    <a:pt x="2545" y="2053"/>
                  </a:cubicBezTo>
                  <a:cubicBezTo>
                    <a:pt x="2814" y="2053"/>
                    <a:pt x="3055" y="1864"/>
                    <a:pt x="3166" y="1587"/>
                  </a:cubicBezTo>
                  <a:cubicBezTo>
                    <a:pt x="3306" y="1235"/>
                    <a:pt x="3518" y="1024"/>
                    <a:pt x="3869" y="884"/>
                  </a:cubicBezTo>
                  <a:cubicBezTo>
                    <a:pt x="4151" y="813"/>
                    <a:pt x="4291" y="602"/>
                    <a:pt x="4221" y="251"/>
                  </a:cubicBezTo>
                  <a:cubicBezTo>
                    <a:pt x="4127" y="63"/>
                    <a:pt x="3971" y="0"/>
                    <a:pt x="3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32"/>
            <p:cNvSpPr/>
            <p:nvPr/>
          </p:nvSpPr>
          <p:spPr>
            <a:xfrm rot="-616292" flipH="1">
              <a:off x="451835" y="3635729"/>
              <a:ext cx="66845" cy="93493"/>
            </a:xfrm>
            <a:custGeom>
              <a:avLst/>
              <a:gdLst/>
              <a:ahLst/>
              <a:cxnLst/>
              <a:rect l="l" t="t" r="r" b="b"/>
              <a:pathLst>
                <a:path w="2674" h="3740" extrusionOk="0">
                  <a:moveTo>
                    <a:pt x="1911" y="1"/>
                  </a:moveTo>
                  <a:cubicBezTo>
                    <a:pt x="1657" y="1"/>
                    <a:pt x="1423" y="145"/>
                    <a:pt x="1267" y="406"/>
                  </a:cubicBezTo>
                  <a:cubicBezTo>
                    <a:pt x="1055" y="688"/>
                    <a:pt x="915" y="1110"/>
                    <a:pt x="915" y="1461"/>
                  </a:cubicBezTo>
                  <a:cubicBezTo>
                    <a:pt x="1055" y="1954"/>
                    <a:pt x="774" y="2446"/>
                    <a:pt x="352" y="2657"/>
                  </a:cubicBezTo>
                  <a:cubicBezTo>
                    <a:pt x="141" y="2728"/>
                    <a:pt x="0" y="3009"/>
                    <a:pt x="71" y="3290"/>
                  </a:cubicBezTo>
                  <a:cubicBezTo>
                    <a:pt x="119" y="3582"/>
                    <a:pt x="335" y="3739"/>
                    <a:pt x="580" y="3739"/>
                  </a:cubicBezTo>
                  <a:cubicBezTo>
                    <a:pt x="690" y="3739"/>
                    <a:pt x="806" y="3708"/>
                    <a:pt x="915" y="3642"/>
                  </a:cubicBezTo>
                  <a:cubicBezTo>
                    <a:pt x="1267" y="3361"/>
                    <a:pt x="1618" y="3079"/>
                    <a:pt x="2040" y="2798"/>
                  </a:cubicBezTo>
                  <a:cubicBezTo>
                    <a:pt x="2181" y="2728"/>
                    <a:pt x="2251" y="2517"/>
                    <a:pt x="2251" y="2306"/>
                  </a:cubicBezTo>
                  <a:cubicBezTo>
                    <a:pt x="2251" y="1813"/>
                    <a:pt x="2322" y="1391"/>
                    <a:pt x="2533" y="969"/>
                  </a:cubicBezTo>
                  <a:cubicBezTo>
                    <a:pt x="2673" y="617"/>
                    <a:pt x="2533" y="195"/>
                    <a:pt x="2181" y="55"/>
                  </a:cubicBezTo>
                  <a:cubicBezTo>
                    <a:pt x="2090" y="18"/>
                    <a:pt x="1999" y="1"/>
                    <a:pt x="1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32"/>
            <p:cNvSpPr/>
            <p:nvPr/>
          </p:nvSpPr>
          <p:spPr>
            <a:xfrm rot="-616292" flipH="1">
              <a:off x="82705" y="2504584"/>
              <a:ext cx="80919" cy="51971"/>
            </a:xfrm>
            <a:custGeom>
              <a:avLst/>
              <a:gdLst/>
              <a:ahLst/>
              <a:cxnLst/>
              <a:rect l="l" t="t" r="r" b="b"/>
              <a:pathLst>
                <a:path w="3237" h="2079" extrusionOk="0">
                  <a:moveTo>
                    <a:pt x="780" y="1"/>
                  </a:moveTo>
                  <a:cubicBezTo>
                    <a:pt x="751" y="1"/>
                    <a:pt x="725" y="9"/>
                    <a:pt x="704" y="30"/>
                  </a:cubicBezTo>
                  <a:cubicBezTo>
                    <a:pt x="282" y="171"/>
                    <a:pt x="0" y="593"/>
                    <a:pt x="71" y="1015"/>
                  </a:cubicBezTo>
                  <a:cubicBezTo>
                    <a:pt x="127" y="1407"/>
                    <a:pt x="316" y="1620"/>
                    <a:pt x="604" y="1620"/>
                  </a:cubicBezTo>
                  <a:cubicBezTo>
                    <a:pt x="678" y="1620"/>
                    <a:pt x="758" y="1606"/>
                    <a:pt x="845" y="1578"/>
                  </a:cubicBezTo>
                  <a:cubicBezTo>
                    <a:pt x="997" y="1512"/>
                    <a:pt x="1156" y="1481"/>
                    <a:pt x="1312" y="1481"/>
                  </a:cubicBezTo>
                  <a:cubicBezTo>
                    <a:pt x="1659" y="1481"/>
                    <a:pt x="1987" y="1638"/>
                    <a:pt x="2181" y="1929"/>
                  </a:cubicBezTo>
                  <a:cubicBezTo>
                    <a:pt x="2259" y="2033"/>
                    <a:pt x="2383" y="2079"/>
                    <a:pt x="2521" y="2079"/>
                  </a:cubicBezTo>
                  <a:cubicBezTo>
                    <a:pt x="2758" y="2079"/>
                    <a:pt x="3032" y="1941"/>
                    <a:pt x="3166" y="1718"/>
                  </a:cubicBezTo>
                  <a:cubicBezTo>
                    <a:pt x="3236" y="1507"/>
                    <a:pt x="3236" y="1226"/>
                    <a:pt x="3025" y="1226"/>
                  </a:cubicBezTo>
                  <a:cubicBezTo>
                    <a:pt x="2674" y="1085"/>
                    <a:pt x="2463" y="733"/>
                    <a:pt x="2181" y="663"/>
                  </a:cubicBezTo>
                  <a:cubicBezTo>
                    <a:pt x="1689" y="593"/>
                    <a:pt x="1267" y="382"/>
                    <a:pt x="985" y="100"/>
                  </a:cubicBezTo>
                  <a:cubicBezTo>
                    <a:pt x="936" y="50"/>
                    <a:pt x="851" y="1"/>
                    <a:pt x="7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32"/>
            <p:cNvSpPr/>
            <p:nvPr/>
          </p:nvSpPr>
          <p:spPr>
            <a:xfrm rot="-616292" flipH="1">
              <a:off x="341941" y="3067411"/>
              <a:ext cx="79169" cy="65770"/>
            </a:xfrm>
            <a:custGeom>
              <a:avLst/>
              <a:gdLst/>
              <a:ahLst/>
              <a:cxnLst/>
              <a:rect l="l" t="t" r="r" b="b"/>
              <a:pathLst>
                <a:path w="3167" h="2631" extrusionOk="0">
                  <a:moveTo>
                    <a:pt x="2463" y="1"/>
                  </a:moveTo>
                  <a:cubicBezTo>
                    <a:pt x="2182" y="1"/>
                    <a:pt x="2041" y="212"/>
                    <a:pt x="2111" y="423"/>
                  </a:cubicBezTo>
                  <a:cubicBezTo>
                    <a:pt x="2280" y="873"/>
                    <a:pt x="2044" y="1098"/>
                    <a:pt x="1762" y="1098"/>
                  </a:cubicBezTo>
                  <a:cubicBezTo>
                    <a:pt x="1692" y="1098"/>
                    <a:pt x="1619" y="1084"/>
                    <a:pt x="1548" y="1056"/>
                  </a:cubicBezTo>
                  <a:cubicBezTo>
                    <a:pt x="1422" y="1022"/>
                    <a:pt x="1311" y="1006"/>
                    <a:pt x="1212" y="1006"/>
                  </a:cubicBezTo>
                  <a:cubicBezTo>
                    <a:pt x="704" y="1006"/>
                    <a:pt x="518" y="1418"/>
                    <a:pt x="282" y="1830"/>
                  </a:cubicBezTo>
                  <a:cubicBezTo>
                    <a:pt x="71" y="1971"/>
                    <a:pt x="1" y="2252"/>
                    <a:pt x="71" y="2533"/>
                  </a:cubicBezTo>
                  <a:cubicBezTo>
                    <a:pt x="282" y="2463"/>
                    <a:pt x="493" y="2393"/>
                    <a:pt x="634" y="2252"/>
                  </a:cubicBezTo>
                  <a:cubicBezTo>
                    <a:pt x="810" y="2076"/>
                    <a:pt x="950" y="1953"/>
                    <a:pt x="1065" y="1953"/>
                  </a:cubicBezTo>
                  <a:cubicBezTo>
                    <a:pt x="1179" y="1953"/>
                    <a:pt x="1267" y="2076"/>
                    <a:pt x="1337" y="2393"/>
                  </a:cubicBezTo>
                  <a:cubicBezTo>
                    <a:pt x="1371" y="2559"/>
                    <a:pt x="1451" y="2631"/>
                    <a:pt x="1541" y="2631"/>
                  </a:cubicBezTo>
                  <a:cubicBezTo>
                    <a:pt x="1642" y="2631"/>
                    <a:pt x="1756" y="2541"/>
                    <a:pt x="1830" y="2393"/>
                  </a:cubicBezTo>
                  <a:cubicBezTo>
                    <a:pt x="2111" y="1900"/>
                    <a:pt x="2463" y="1408"/>
                    <a:pt x="2885" y="1056"/>
                  </a:cubicBezTo>
                  <a:cubicBezTo>
                    <a:pt x="3096" y="915"/>
                    <a:pt x="3166" y="634"/>
                    <a:pt x="3096" y="423"/>
                  </a:cubicBezTo>
                  <a:cubicBezTo>
                    <a:pt x="2955" y="142"/>
                    <a:pt x="2744" y="1"/>
                    <a:pt x="2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32"/>
            <p:cNvSpPr/>
            <p:nvPr/>
          </p:nvSpPr>
          <p:spPr>
            <a:xfrm rot="-616292" flipH="1">
              <a:off x="289351" y="4195081"/>
              <a:ext cx="63345" cy="49946"/>
            </a:xfrm>
            <a:custGeom>
              <a:avLst/>
              <a:gdLst/>
              <a:ahLst/>
              <a:cxnLst/>
              <a:rect l="l" t="t" r="r" b="b"/>
              <a:pathLst>
                <a:path w="2534" h="1998" extrusionOk="0">
                  <a:moveTo>
                    <a:pt x="1555" y="1"/>
                  </a:moveTo>
                  <a:cubicBezTo>
                    <a:pt x="1350" y="1"/>
                    <a:pt x="1179" y="144"/>
                    <a:pt x="1056" y="431"/>
                  </a:cubicBezTo>
                  <a:cubicBezTo>
                    <a:pt x="915" y="713"/>
                    <a:pt x="775" y="854"/>
                    <a:pt x="493" y="994"/>
                  </a:cubicBezTo>
                  <a:cubicBezTo>
                    <a:pt x="1" y="1205"/>
                    <a:pt x="1" y="1416"/>
                    <a:pt x="493" y="1698"/>
                  </a:cubicBezTo>
                  <a:cubicBezTo>
                    <a:pt x="725" y="1871"/>
                    <a:pt x="1052" y="1997"/>
                    <a:pt x="1356" y="1997"/>
                  </a:cubicBezTo>
                  <a:cubicBezTo>
                    <a:pt x="1422" y="1997"/>
                    <a:pt x="1486" y="1992"/>
                    <a:pt x="1548" y="1979"/>
                  </a:cubicBezTo>
                  <a:cubicBezTo>
                    <a:pt x="1971" y="1979"/>
                    <a:pt x="2322" y="1627"/>
                    <a:pt x="2463" y="1276"/>
                  </a:cubicBezTo>
                  <a:cubicBezTo>
                    <a:pt x="2533" y="854"/>
                    <a:pt x="2393" y="431"/>
                    <a:pt x="2041" y="220"/>
                  </a:cubicBezTo>
                  <a:cubicBezTo>
                    <a:pt x="1865" y="74"/>
                    <a:pt x="1701" y="1"/>
                    <a:pt x="15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32"/>
            <p:cNvSpPr/>
            <p:nvPr/>
          </p:nvSpPr>
          <p:spPr>
            <a:xfrm rot="-616292" flipH="1">
              <a:off x="222623" y="4688167"/>
              <a:ext cx="61595" cy="42572"/>
            </a:xfrm>
            <a:custGeom>
              <a:avLst/>
              <a:gdLst/>
              <a:ahLst/>
              <a:cxnLst/>
              <a:rect l="l" t="t" r="r" b="b"/>
              <a:pathLst>
                <a:path w="2464" h="1703" extrusionOk="0">
                  <a:moveTo>
                    <a:pt x="1757" y="1"/>
                  </a:moveTo>
                  <a:cubicBezTo>
                    <a:pt x="1689" y="1"/>
                    <a:pt x="1619" y="9"/>
                    <a:pt x="1549" y="27"/>
                  </a:cubicBezTo>
                  <a:cubicBezTo>
                    <a:pt x="1338" y="97"/>
                    <a:pt x="1127" y="168"/>
                    <a:pt x="915" y="308"/>
                  </a:cubicBezTo>
                  <a:lnTo>
                    <a:pt x="634" y="308"/>
                  </a:lnTo>
                  <a:cubicBezTo>
                    <a:pt x="353" y="308"/>
                    <a:pt x="71" y="379"/>
                    <a:pt x="1" y="731"/>
                  </a:cubicBezTo>
                  <a:cubicBezTo>
                    <a:pt x="1" y="942"/>
                    <a:pt x="71" y="1223"/>
                    <a:pt x="282" y="1434"/>
                  </a:cubicBezTo>
                  <a:cubicBezTo>
                    <a:pt x="517" y="1617"/>
                    <a:pt x="800" y="1702"/>
                    <a:pt x="1085" y="1702"/>
                  </a:cubicBezTo>
                  <a:cubicBezTo>
                    <a:pt x="1568" y="1702"/>
                    <a:pt x="2057" y="1455"/>
                    <a:pt x="2322" y="1012"/>
                  </a:cubicBezTo>
                  <a:cubicBezTo>
                    <a:pt x="2463" y="801"/>
                    <a:pt x="2393" y="449"/>
                    <a:pt x="2252" y="238"/>
                  </a:cubicBezTo>
                  <a:cubicBezTo>
                    <a:pt x="2147" y="80"/>
                    <a:pt x="1962" y="1"/>
                    <a:pt x="1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32"/>
            <p:cNvSpPr/>
            <p:nvPr/>
          </p:nvSpPr>
          <p:spPr>
            <a:xfrm rot="-616292" flipH="1">
              <a:off x="279704" y="4566382"/>
              <a:ext cx="56621" cy="43972"/>
            </a:xfrm>
            <a:custGeom>
              <a:avLst/>
              <a:gdLst/>
              <a:ahLst/>
              <a:cxnLst/>
              <a:rect l="l" t="t" r="r" b="b"/>
              <a:pathLst>
                <a:path w="2265" h="1759" extrusionOk="0">
                  <a:moveTo>
                    <a:pt x="1683" y="0"/>
                  </a:moveTo>
                  <a:cubicBezTo>
                    <a:pt x="1584" y="0"/>
                    <a:pt x="1477" y="23"/>
                    <a:pt x="1366" y="71"/>
                  </a:cubicBezTo>
                  <a:cubicBezTo>
                    <a:pt x="1155" y="211"/>
                    <a:pt x="874" y="211"/>
                    <a:pt x="593" y="211"/>
                  </a:cubicBezTo>
                  <a:cubicBezTo>
                    <a:pt x="449" y="150"/>
                    <a:pt x="335" y="118"/>
                    <a:pt x="250" y="118"/>
                  </a:cubicBezTo>
                  <a:cubicBezTo>
                    <a:pt x="42" y="118"/>
                    <a:pt x="0" y="305"/>
                    <a:pt x="100" y="704"/>
                  </a:cubicBezTo>
                  <a:cubicBezTo>
                    <a:pt x="241" y="1407"/>
                    <a:pt x="593" y="1759"/>
                    <a:pt x="1155" y="1759"/>
                  </a:cubicBezTo>
                  <a:cubicBezTo>
                    <a:pt x="1648" y="1689"/>
                    <a:pt x="2140" y="1266"/>
                    <a:pt x="2210" y="704"/>
                  </a:cubicBezTo>
                  <a:cubicBezTo>
                    <a:pt x="2265" y="268"/>
                    <a:pt x="2024" y="0"/>
                    <a:pt x="1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32"/>
            <p:cNvSpPr/>
            <p:nvPr/>
          </p:nvSpPr>
          <p:spPr>
            <a:xfrm rot="-616292" flipH="1">
              <a:off x="726756" y="4626059"/>
              <a:ext cx="40472" cy="61920"/>
            </a:xfrm>
            <a:custGeom>
              <a:avLst/>
              <a:gdLst/>
              <a:ahLst/>
              <a:cxnLst/>
              <a:rect l="l" t="t" r="r" b="b"/>
              <a:pathLst>
                <a:path w="1619" h="2477" extrusionOk="0">
                  <a:moveTo>
                    <a:pt x="1126" y="0"/>
                  </a:moveTo>
                  <a:cubicBezTo>
                    <a:pt x="845" y="71"/>
                    <a:pt x="634" y="211"/>
                    <a:pt x="493" y="422"/>
                  </a:cubicBezTo>
                  <a:cubicBezTo>
                    <a:pt x="282" y="845"/>
                    <a:pt x="141" y="1267"/>
                    <a:pt x="71" y="1759"/>
                  </a:cubicBezTo>
                  <a:cubicBezTo>
                    <a:pt x="1" y="2040"/>
                    <a:pt x="212" y="2392"/>
                    <a:pt x="563" y="2463"/>
                  </a:cubicBezTo>
                  <a:cubicBezTo>
                    <a:pt x="600" y="2472"/>
                    <a:pt x="637" y="2476"/>
                    <a:pt x="675" y="2476"/>
                  </a:cubicBezTo>
                  <a:cubicBezTo>
                    <a:pt x="931" y="2476"/>
                    <a:pt x="1206" y="2276"/>
                    <a:pt x="1267" y="1970"/>
                  </a:cubicBezTo>
                  <a:cubicBezTo>
                    <a:pt x="1408" y="1478"/>
                    <a:pt x="1548" y="915"/>
                    <a:pt x="1548" y="352"/>
                  </a:cubicBezTo>
                  <a:cubicBezTo>
                    <a:pt x="1619" y="71"/>
                    <a:pt x="1408" y="0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32"/>
            <p:cNvSpPr/>
            <p:nvPr/>
          </p:nvSpPr>
          <p:spPr>
            <a:xfrm rot="-616292" flipH="1">
              <a:off x="155484" y="4025123"/>
              <a:ext cx="58046" cy="35797"/>
            </a:xfrm>
            <a:custGeom>
              <a:avLst/>
              <a:gdLst/>
              <a:ahLst/>
              <a:cxnLst/>
              <a:rect l="l" t="t" r="r" b="b"/>
              <a:pathLst>
                <a:path w="2322" h="1432" extrusionOk="0">
                  <a:moveTo>
                    <a:pt x="1633" y="0"/>
                  </a:moveTo>
                  <a:cubicBezTo>
                    <a:pt x="1562" y="0"/>
                    <a:pt x="1486" y="9"/>
                    <a:pt x="1407" y="25"/>
                  </a:cubicBezTo>
                  <a:lnTo>
                    <a:pt x="985" y="166"/>
                  </a:lnTo>
                  <a:cubicBezTo>
                    <a:pt x="633" y="306"/>
                    <a:pt x="141" y="166"/>
                    <a:pt x="71" y="658"/>
                  </a:cubicBezTo>
                  <a:cubicBezTo>
                    <a:pt x="0" y="1010"/>
                    <a:pt x="563" y="1361"/>
                    <a:pt x="1126" y="1432"/>
                  </a:cubicBezTo>
                  <a:cubicBezTo>
                    <a:pt x="1337" y="1432"/>
                    <a:pt x="1618" y="1361"/>
                    <a:pt x="1829" y="1291"/>
                  </a:cubicBezTo>
                  <a:cubicBezTo>
                    <a:pt x="2111" y="1150"/>
                    <a:pt x="2322" y="728"/>
                    <a:pt x="2181" y="377"/>
                  </a:cubicBezTo>
                  <a:cubicBezTo>
                    <a:pt x="2072" y="104"/>
                    <a:pt x="1878" y="0"/>
                    <a:pt x="16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32"/>
            <p:cNvSpPr/>
            <p:nvPr/>
          </p:nvSpPr>
          <p:spPr>
            <a:xfrm rot="-616292" flipH="1">
              <a:off x="340953" y="4861163"/>
              <a:ext cx="52796" cy="36947"/>
            </a:xfrm>
            <a:custGeom>
              <a:avLst/>
              <a:gdLst/>
              <a:ahLst/>
              <a:cxnLst/>
              <a:rect l="l" t="t" r="r" b="b"/>
              <a:pathLst>
                <a:path w="2112" h="1478" extrusionOk="0">
                  <a:moveTo>
                    <a:pt x="493" y="1"/>
                  </a:moveTo>
                  <a:cubicBezTo>
                    <a:pt x="141" y="1"/>
                    <a:pt x="1" y="212"/>
                    <a:pt x="71" y="563"/>
                  </a:cubicBezTo>
                  <a:cubicBezTo>
                    <a:pt x="282" y="1126"/>
                    <a:pt x="845" y="1478"/>
                    <a:pt x="1478" y="1478"/>
                  </a:cubicBezTo>
                  <a:cubicBezTo>
                    <a:pt x="1759" y="1478"/>
                    <a:pt x="1900" y="1267"/>
                    <a:pt x="2041" y="1056"/>
                  </a:cubicBezTo>
                  <a:cubicBezTo>
                    <a:pt x="2111" y="845"/>
                    <a:pt x="2041" y="563"/>
                    <a:pt x="1830" y="423"/>
                  </a:cubicBezTo>
                  <a:cubicBezTo>
                    <a:pt x="1478" y="141"/>
                    <a:pt x="986" y="1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32"/>
            <p:cNvSpPr/>
            <p:nvPr/>
          </p:nvSpPr>
          <p:spPr>
            <a:xfrm rot="-616292" flipH="1">
              <a:off x="331759" y="4455100"/>
              <a:ext cx="45747" cy="37847"/>
            </a:xfrm>
            <a:custGeom>
              <a:avLst/>
              <a:gdLst/>
              <a:ahLst/>
              <a:cxnLst/>
              <a:rect l="l" t="t" r="r" b="b"/>
              <a:pathLst>
                <a:path w="1830" h="1514" extrusionOk="0">
                  <a:moveTo>
                    <a:pt x="900" y="1"/>
                  </a:moveTo>
                  <a:cubicBezTo>
                    <a:pt x="796" y="1"/>
                    <a:pt x="684" y="12"/>
                    <a:pt x="563" y="36"/>
                  </a:cubicBezTo>
                  <a:cubicBezTo>
                    <a:pt x="282" y="36"/>
                    <a:pt x="1" y="177"/>
                    <a:pt x="71" y="670"/>
                  </a:cubicBezTo>
                  <a:cubicBezTo>
                    <a:pt x="212" y="1162"/>
                    <a:pt x="634" y="1514"/>
                    <a:pt x="1196" y="1514"/>
                  </a:cubicBezTo>
                  <a:cubicBezTo>
                    <a:pt x="1548" y="1443"/>
                    <a:pt x="1830" y="1092"/>
                    <a:pt x="1759" y="740"/>
                  </a:cubicBezTo>
                  <a:cubicBezTo>
                    <a:pt x="1701" y="274"/>
                    <a:pt x="140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32"/>
            <p:cNvSpPr/>
            <p:nvPr/>
          </p:nvSpPr>
          <p:spPr>
            <a:xfrm rot="-616292" flipH="1">
              <a:off x="326355" y="4772218"/>
              <a:ext cx="51021" cy="53846"/>
            </a:xfrm>
            <a:custGeom>
              <a:avLst/>
              <a:gdLst/>
              <a:ahLst/>
              <a:cxnLst/>
              <a:rect l="l" t="t" r="r" b="b"/>
              <a:pathLst>
                <a:path w="2041" h="2154" extrusionOk="0">
                  <a:moveTo>
                    <a:pt x="598" y="1"/>
                  </a:moveTo>
                  <a:cubicBezTo>
                    <a:pt x="490" y="1"/>
                    <a:pt x="381" y="46"/>
                    <a:pt x="281" y="171"/>
                  </a:cubicBezTo>
                  <a:cubicBezTo>
                    <a:pt x="0" y="452"/>
                    <a:pt x="211" y="663"/>
                    <a:pt x="422" y="874"/>
                  </a:cubicBezTo>
                  <a:cubicBezTo>
                    <a:pt x="633" y="1085"/>
                    <a:pt x="774" y="1437"/>
                    <a:pt x="915" y="1718"/>
                  </a:cubicBezTo>
                  <a:cubicBezTo>
                    <a:pt x="976" y="1963"/>
                    <a:pt x="1196" y="2154"/>
                    <a:pt x="1437" y="2154"/>
                  </a:cubicBezTo>
                  <a:cubicBezTo>
                    <a:pt x="1474" y="2154"/>
                    <a:pt x="1511" y="2150"/>
                    <a:pt x="1548" y="2140"/>
                  </a:cubicBezTo>
                  <a:cubicBezTo>
                    <a:pt x="1899" y="2000"/>
                    <a:pt x="2040" y="1789"/>
                    <a:pt x="1829" y="1507"/>
                  </a:cubicBezTo>
                  <a:cubicBezTo>
                    <a:pt x="1618" y="1296"/>
                    <a:pt x="1548" y="1015"/>
                    <a:pt x="1548" y="733"/>
                  </a:cubicBezTo>
                  <a:cubicBezTo>
                    <a:pt x="1548" y="452"/>
                    <a:pt x="1337" y="311"/>
                    <a:pt x="1126" y="241"/>
                  </a:cubicBezTo>
                  <a:cubicBezTo>
                    <a:pt x="989" y="15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32"/>
            <p:cNvSpPr/>
            <p:nvPr/>
          </p:nvSpPr>
          <p:spPr>
            <a:xfrm rot="-616292" flipH="1">
              <a:off x="176828" y="5030359"/>
              <a:ext cx="58071" cy="34972"/>
            </a:xfrm>
            <a:custGeom>
              <a:avLst/>
              <a:gdLst/>
              <a:ahLst/>
              <a:cxnLst/>
              <a:rect l="l" t="t" r="r" b="b"/>
              <a:pathLst>
                <a:path w="2323" h="1399" extrusionOk="0">
                  <a:moveTo>
                    <a:pt x="794" y="1"/>
                  </a:moveTo>
                  <a:cubicBezTo>
                    <a:pt x="622" y="1"/>
                    <a:pt x="443" y="78"/>
                    <a:pt x="353" y="214"/>
                  </a:cubicBezTo>
                  <a:cubicBezTo>
                    <a:pt x="71" y="425"/>
                    <a:pt x="1" y="777"/>
                    <a:pt x="142" y="1059"/>
                  </a:cubicBezTo>
                  <a:cubicBezTo>
                    <a:pt x="271" y="1274"/>
                    <a:pt x="453" y="1358"/>
                    <a:pt x="655" y="1358"/>
                  </a:cubicBezTo>
                  <a:cubicBezTo>
                    <a:pt x="783" y="1358"/>
                    <a:pt x="920" y="1324"/>
                    <a:pt x="1056" y="1270"/>
                  </a:cubicBezTo>
                  <a:cubicBezTo>
                    <a:pt x="1134" y="1192"/>
                    <a:pt x="1211" y="1162"/>
                    <a:pt x="1292" y="1162"/>
                  </a:cubicBezTo>
                  <a:cubicBezTo>
                    <a:pt x="1432" y="1162"/>
                    <a:pt x="1582" y="1251"/>
                    <a:pt x="1759" y="1340"/>
                  </a:cubicBezTo>
                  <a:cubicBezTo>
                    <a:pt x="1801" y="1381"/>
                    <a:pt x="1854" y="1398"/>
                    <a:pt x="1910" y="1398"/>
                  </a:cubicBezTo>
                  <a:cubicBezTo>
                    <a:pt x="2047" y="1398"/>
                    <a:pt x="2202" y="1299"/>
                    <a:pt x="2252" y="1199"/>
                  </a:cubicBezTo>
                  <a:cubicBezTo>
                    <a:pt x="2322" y="918"/>
                    <a:pt x="2252" y="707"/>
                    <a:pt x="2111" y="636"/>
                  </a:cubicBezTo>
                  <a:cubicBezTo>
                    <a:pt x="1689" y="566"/>
                    <a:pt x="1337" y="355"/>
                    <a:pt x="1056" y="74"/>
                  </a:cubicBezTo>
                  <a:cubicBezTo>
                    <a:pt x="981" y="24"/>
                    <a:pt x="889" y="1"/>
                    <a:pt x="7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32"/>
            <p:cNvSpPr/>
            <p:nvPr/>
          </p:nvSpPr>
          <p:spPr>
            <a:xfrm rot="-616292" flipH="1">
              <a:off x="163851" y="3612392"/>
              <a:ext cx="33447" cy="51221"/>
            </a:xfrm>
            <a:custGeom>
              <a:avLst/>
              <a:gdLst/>
              <a:ahLst/>
              <a:cxnLst/>
              <a:rect l="l" t="t" r="r" b="b"/>
              <a:pathLst>
                <a:path w="1338" h="2049" extrusionOk="0">
                  <a:moveTo>
                    <a:pt x="634" y="1"/>
                  </a:moveTo>
                  <a:cubicBezTo>
                    <a:pt x="282" y="71"/>
                    <a:pt x="1" y="563"/>
                    <a:pt x="142" y="1126"/>
                  </a:cubicBezTo>
                  <a:lnTo>
                    <a:pt x="282" y="1408"/>
                  </a:lnTo>
                  <a:cubicBezTo>
                    <a:pt x="347" y="1668"/>
                    <a:pt x="412" y="2049"/>
                    <a:pt x="756" y="2049"/>
                  </a:cubicBezTo>
                  <a:cubicBezTo>
                    <a:pt x="784" y="2049"/>
                    <a:pt x="813" y="2046"/>
                    <a:pt x="845" y="2041"/>
                  </a:cubicBezTo>
                  <a:cubicBezTo>
                    <a:pt x="1267" y="1970"/>
                    <a:pt x="1337" y="1548"/>
                    <a:pt x="1337" y="1197"/>
                  </a:cubicBezTo>
                  <a:cubicBezTo>
                    <a:pt x="1337" y="1056"/>
                    <a:pt x="1337" y="915"/>
                    <a:pt x="1337" y="775"/>
                  </a:cubicBezTo>
                  <a:cubicBezTo>
                    <a:pt x="1267" y="212"/>
                    <a:pt x="986" y="1"/>
                    <a:pt x="6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32"/>
            <p:cNvSpPr/>
            <p:nvPr/>
          </p:nvSpPr>
          <p:spPr>
            <a:xfrm rot="-616292" flipH="1">
              <a:off x="317992" y="3895225"/>
              <a:ext cx="31673" cy="59821"/>
            </a:xfrm>
            <a:custGeom>
              <a:avLst/>
              <a:gdLst/>
              <a:ahLst/>
              <a:cxnLst/>
              <a:rect l="l" t="t" r="r" b="b"/>
              <a:pathLst>
                <a:path w="1267" h="2393" extrusionOk="0">
                  <a:moveTo>
                    <a:pt x="563" y="1"/>
                  </a:moveTo>
                  <a:cubicBezTo>
                    <a:pt x="423" y="1"/>
                    <a:pt x="423" y="1"/>
                    <a:pt x="423" y="141"/>
                  </a:cubicBezTo>
                  <a:cubicBezTo>
                    <a:pt x="1" y="775"/>
                    <a:pt x="352" y="1478"/>
                    <a:pt x="423" y="2111"/>
                  </a:cubicBezTo>
                  <a:cubicBezTo>
                    <a:pt x="423" y="2252"/>
                    <a:pt x="563" y="2393"/>
                    <a:pt x="775" y="2393"/>
                  </a:cubicBezTo>
                  <a:cubicBezTo>
                    <a:pt x="915" y="2393"/>
                    <a:pt x="1126" y="2322"/>
                    <a:pt x="1126" y="2111"/>
                  </a:cubicBezTo>
                  <a:cubicBezTo>
                    <a:pt x="1197" y="1619"/>
                    <a:pt x="1197" y="1126"/>
                    <a:pt x="1267" y="634"/>
                  </a:cubicBezTo>
                  <a:cubicBezTo>
                    <a:pt x="1267" y="71"/>
                    <a:pt x="704" y="282"/>
                    <a:pt x="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32"/>
            <p:cNvSpPr/>
            <p:nvPr/>
          </p:nvSpPr>
          <p:spPr>
            <a:xfrm rot="-616292" flipH="1">
              <a:off x="126696" y="2801197"/>
              <a:ext cx="28173" cy="55121"/>
            </a:xfrm>
            <a:custGeom>
              <a:avLst/>
              <a:gdLst/>
              <a:ahLst/>
              <a:cxnLst/>
              <a:rect l="l" t="t" r="r" b="b"/>
              <a:pathLst>
                <a:path w="1127" h="2205" extrusionOk="0">
                  <a:moveTo>
                    <a:pt x="600" y="1"/>
                  </a:moveTo>
                  <a:cubicBezTo>
                    <a:pt x="566" y="1"/>
                    <a:pt x="530" y="5"/>
                    <a:pt x="493" y="14"/>
                  </a:cubicBezTo>
                  <a:cubicBezTo>
                    <a:pt x="212" y="14"/>
                    <a:pt x="71" y="225"/>
                    <a:pt x="141" y="507"/>
                  </a:cubicBezTo>
                  <a:cubicBezTo>
                    <a:pt x="212" y="859"/>
                    <a:pt x="1" y="1210"/>
                    <a:pt x="71" y="1632"/>
                  </a:cubicBezTo>
                  <a:cubicBezTo>
                    <a:pt x="135" y="1889"/>
                    <a:pt x="199" y="2204"/>
                    <a:pt x="530" y="2204"/>
                  </a:cubicBezTo>
                  <a:cubicBezTo>
                    <a:pt x="562" y="2204"/>
                    <a:pt x="597" y="2201"/>
                    <a:pt x="634" y="2195"/>
                  </a:cubicBezTo>
                  <a:cubicBezTo>
                    <a:pt x="986" y="2125"/>
                    <a:pt x="1126" y="1773"/>
                    <a:pt x="986" y="1421"/>
                  </a:cubicBezTo>
                  <a:cubicBezTo>
                    <a:pt x="845" y="1140"/>
                    <a:pt x="986" y="788"/>
                    <a:pt x="986" y="436"/>
                  </a:cubicBezTo>
                  <a:cubicBezTo>
                    <a:pt x="986" y="192"/>
                    <a:pt x="826" y="1"/>
                    <a:pt x="6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32"/>
            <p:cNvSpPr/>
            <p:nvPr/>
          </p:nvSpPr>
          <p:spPr>
            <a:xfrm rot="-616292" flipH="1">
              <a:off x="273269" y="4068791"/>
              <a:ext cx="42222" cy="46746"/>
            </a:xfrm>
            <a:custGeom>
              <a:avLst/>
              <a:gdLst/>
              <a:ahLst/>
              <a:cxnLst/>
              <a:rect l="l" t="t" r="r" b="b"/>
              <a:pathLst>
                <a:path w="1689" h="1870" extrusionOk="0">
                  <a:moveTo>
                    <a:pt x="451" y="0"/>
                  </a:moveTo>
                  <a:cubicBezTo>
                    <a:pt x="399" y="0"/>
                    <a:pt x="343" y="17"/>
                    <a:pt x="282" y="58"/>
                  </a:cubicBezTo>
                  <a:cubicBezTo>
                    <a:pt x="0" y="129"/>
                    <a:pt x="0" y="410"/>
                    <a:pt x="71" y="692"/>
                  </a:cubicBezTo>
                  <a:cubicBezTo>
                    <a:pt x="141" y="1043"/>
                    <a:pt x="352" y="1325"/>
                    <a:pt x="563" y="1606"/>
                  </a:cubicBezTo>
                  <a:cubicBezTo>
                    <a:pt x="691" y="1776"/>
                    <a:pt x="870" y="1869"/>
                    <a:pt x="1054" y="1869"/>
                  </a:cubicBezTo>
                  <a:cubicBezTo>
                    <a:pt x="1174" y="1869"/>
                    <a:pt x="1296" y="1830"/>
                    <a:pt x="1407" y="1747"/>
                  </a:cubicBezTo>
                  <a:cubicBezTo>
                    <a:pt x="1689" y="1536"/>
                    <a:pt x="1618" y="1184"/>
                    <a:pt x="1477" y="973"/>
                  </a:cubicBezTo>
                  <a:cubicBezTo>
                    <a:pt x="1266" y="692"/>
                    <a:pt x="1055" y="410"/>
                    <a:pt x="774" y="199"/>
                  </a:cubicBezTo>
                  <a:cubicBezTo>
                    <a:pt x="675" y="100"/>
                    <a:pt x="575" y="0"/>
                    <a:pt x="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32"/>
            <p:cNvSpPr/>
            <p:nvPr/>
          </p:nvSpPr>
          <p:spPr>
            <a:xfrm rot="-616292" flipH="1">
              <a:off x="688579" y="4804199"/>
              <a:ext cx="49271" cy="29748"/>
            </a:xfrm>
            <a:custGeom>
              <a:avLst/>
              <a:gdLst/>
              <a:ahLst/>
              <a:cxnLst/>
              <a:rect l="l" t="t" r="r" b="b"/>
              <a:pathLst>
                <a:path w="1971" h="1190" extrusionOk="0">
                  <a:moveTo>
                    <a:pt x="1432" y="1"/>
                  </a:moveTo>
                  <a:cubicBezTo>
                    <a:pt x="1329" y="1"/>
                    <a:pt x="1220" y="32"/>
                    <a:pt x="1126" y="64"/>
                  </a:cubicBezTo>
                  <a:cubicBezTo>
                    <a:pt x="915" y="134"/>
                    <a:pt x="704" y="205"/>
                    <a:pt x="493" y="275"/>
                  </a:cubicBezTo>
                  <a:cubicBezTo>
                    <a:pt x="282" y="345"/>
                    <a:pt x="0" y="416"/>
                    <a:pt x="0" y="697"/>
                  </a:cubicBezTo>
                  <a:cubicBezTo>
                    <a:pt x="0" y="1049"/>
                    <a:pt x="282" y="1119"/>
                    <a:pt x="563" y="1189"/>
                  </a:cubicBezTo>
                  <a:lnTo>
                    <a:pt x="915" y="1189"/>
                  </a:lnTo>
                  <a:cubicBezTo>
                    <a:pt x="1126" y="1189"/>
                    <a:pt x="1407" y="1049"/>
                    <a:pt x="1618" y="908"/>
                  </a:cubicBezTo>
                  <a:cubicBezTo>
                    <a:pt x="1759" y="697"/>
                    <a:pt x="1970" y="486"/>
                    <a:pt x="1759" y="205"/>
                  </a:cubicBezTo>
                  <a:cubicBezTo>
                    <a:pt x="1681" y="49"/>
                    <a:pt x="1560" y="1"/>
                    <a:pt x="14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32"/>
            <p:cNvSpPr/>
            <p:nvPr/>
          </p:nvSpPr>
          <p:spPr>
            <a:xfrm rot="-616292" flipH="1">
              <a:off x="426573" y="4640973"/>
              <a:ext cx="42222" cy="33447"/>
            </a:xfrm>
            <a:custGeom>
              <a:avLst/>
              <a:gdLst/>
              <a:ahLst/>
              <a:cxnLst/>
              <a:rect l="l" t="t" r="r" b="b"/>
              <a:pathLst>
                <a:path w="1689" h="1338" extrusionOk="0">
                  <a:moveTo>
                    <a:pt x="1408" y="0"/>
                  </a:moveTo>
                  <a:cubicBezTo>
                    <a:pt x="1056" y="141"/>
                    <a:pt x="704" y="141"/>
                    <a:pt x="352" y="141"/>
                  </a:cubicBezTo>
                  <a:cubicBezTo>
                    <a:pt x="323" y="134"/>
                    <a:pt x="295" y="130"/>
                    <a:pt x="270" y="130"/>
                  </a:cubicBezTo>
                  <a:cubicBezTo>
                    <a:pt x="57" y="130"/>
                    <a:pt x="1" y="382"/>
                    <a:pt x="1" y="634"/>
                  </a:cubicBezTo>
                  <a:cubicBezTo>
                    <a:pt x="212" y="915"/>
                    <a:pt x="282" y="1337"/>
                    <a:pt x="774" y="1337"/>
                  </a:cubicBezTo>
                  <a:cubicBezTo>
                    <a:pt x="1197" y="1126"/>
                    <a:pt x="1548" y="774"/>
                    <a:pt x="1689" y="352"/>
                  </a:cubicBezTo>
                  <a:cubicBezTo>
                    <a:pt x="1689" y="141"/>
                    <a:pt x="1619" y="0"/>
                    <a:pt x="1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32"/>
            <p:cNvSpPr/>
            <p:nvPr/>
          </p:nvSpPr>
          <p:spPr>
            <a:xfrm rot="-616292" flipH="1">
              <a:off x="437897" y="4147019"/>
              <a:ext cx="36972" cy="35472"/>
            </a:xfrm>
            <a:custGeom>
              <a:avLst/>
              <a:gdLst/>
              <a:ahLst/>
              <a:cxnLst/>
              <a:rect l="l" t="t" r="r" b="b"/>
              <a:pathLst>
                <a:path w="1479" h="1419" extrusionOk="0">
                  <a:moveTo>
                    <a:pt x="564" y="1"/>
                  </a:moveTo>
                  <a:cubicBezTo>
                    <a:pt x="212" y="141"/>
                    <a:pt x="1" y="493"/>
                    <a:pt x="141" y="845"/>
                  </a:cubicBezTo>
                  <a:cubicBezTo>
                    <a:pt x="204" y="1160"/>
                    <a:pt x="493" y="1419"/>
                    <a:pt x="856" y="1419"/>
                  </a:cubicBezTo>
                  <a:cubicBezTo>
                    <a:pt x="898" y="1419"/>
                    <a:pt x="942" y="1415"/>
                    <a:pt x="986" y="1408"/>
                  </a:cubicBezTo>
                  <a:cubicBezTo>
                    <a:pt x="1267" y="1408"/>
                    <a:pt x="1478" y="1267"/>
                    <a:pt x="1408" y="915"/>
                  </a:cubicBezTo>
                  <a:cubicBezTo>
                    <a:pt x="1337" y="564"/>
                    <a:pt x="845" y="1"/>
                    <a:pt x="5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32"/>
            <p:cNvSpPr/>
            <p:nvPr/>
          </p:nvSpPr>
          <p:spPr>
            <a:xfrm rot="-616292" flipH="1">
              <a:off x="318736" y="3647848"/>
              <a:ext cx="42222" cy="31023"/>
            </a:xfrm>
            <a:custGeom>
              <a:avLst/>
              <a:gdLst/>
              <a:ahLst/>
              <a:cxnLst/>
              <a:rect l="l" t="t" r="r" b="b"/>
              <a:pathLst>
                <a:path w="1689" h="1241" extrusionOk="0">
                  <a:moveTo>
                    <a:pt x="1259" y="0"/>
                  </a:moveTo>
                  <a:cubicBezTo>
                    <a:pt x="1218" y="0"/>
                    <a:pt x="1173" y="5"/>
                    <a:pt x="1126" y="14"/>
                  </a:cubicBezTo>
                  <a:cubicBezTo>
                    <a:pt x="774" y="225"/>
                    <a:pt x="493" y="436"/>
                    <a:pt x="211" y="718"/>
                  </a:cubicBezTo>
                  <a:cubicBezTo>
                    <a:pt x="0" y="929"/>
                    <a:pt x="141" y="1140"/>
                    <a:pt x="352" y="1210"/>
                  </a:cubicBezTo>
                  <a:cubicBezTo>
                    <a:pt x="435" y="1231"/>
                    <a:pt x="520" y="1241"/>
                    <a:pt x="604" y="1241"/>
                  </a:cubicBezTo>
                  <a:cubicBezTo>
                    <a:pt x="1091" y="1241"/>
                    <a:pt x="1569" y="906"/>
                    <a:pt x="1689" y="366"/>
                  </a:cubicBezTo>
                  <a:cubicBezTo>
                    <a:pt x="1689" y="183"/>
                    <a:pt x="1530" y="0"/>
                    <a:pt x="1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32"/>
            <p:cNvSpPr/>
            <p:nvPr/>
          </p:nvSpPr>
          <p:spPr>
            <a:xfrm rot="-616292" flipH="1">
              <a:off x="247328" y="3297726"/>
              <a:ext cx="36947" cy="30823"/>
            </a:xfrm>
            <a:custGeom>
              <a:avLst/>
              <a:gdLst/>
              <a:ahLst/>
              <a:cxnLst/>
              <a:rect l="l" t="t" r="r" b="b"/>
              <a:pathLst>
                <a:path w="1478" h="1233" extrusionOk="0">
                  <a:moveTo>
                    <a:pt x="943" y="1"/>
                  </a:moveTo>
                  <a:cubicBezTo>
                    <a:pt x="891" y="1"/>
                    <a:pt x="835" y="7"/>
                    <a:pt x="774" y="19"/>
                  </a:cubicBezTo>
                  <a:cubicBezTo>
                    <a:pt x="352" y="160"/>
                    <a:pt x="1" y="511"/>
                    <a:pt x="71" y="863"/>
                  </a:cubicBezTo>
                  <a:cubicBezTo>
                    <a:pt x="187" y="1096"/>
                    <a:pt x="401" y="1233"/>
                    <a:pt x="630" y="1233"/>
                  </a:cubicBezTo>
                  <a:cubicBezTo>
                    <a:pt x="678" y="1233"/>
                    <a:pt x="726" y="1227"/>
                    <a:pt x="774" y="1215"/>
                  </a:cubicBezTo>
                  <a:cubicBezTo>
                    <a:pt x="1196" y="1144"/>
                    <a:pt x="1478" y="793"/>
                    <a:pt x="1407" y="371"/>
                  </a:cubicBezTo>
                  <a:cubicBezTo>
                    <a:pt x="1349" y="138"/>
                    <a:pt x="1194" y="1"/>
                    <a:pt x="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32"/>
            <p:cNvSpPr/>
            <p:nvPr/>
          </p:nvSpPr>
          <p:spPr>
            <a:xfrm rot="-616292" flipH="1">
              <a:off x="753415" y="4978246"/>
              <a:ext cx="33447" cy="30198"/>
            </a:xfrm>
            <a:custGeom>
              <a:avLst/>
              <a:gdLst/>
              <a:ahLst/>
              <a:cxnLst/>
              <a:rect l="l" t="t" r="r" b="b"/>
              <a:pathLst>
                <a:path w="1338" h="1208" extrusionOk="0">
                  <a:moveTo>
                    <a:pt x="282" y="1"/>
                  </a:moveTo>
                  <a:cubicBezTo>
                    <a:pt x="1" y="71"/>
                    <a:pt x="71" y="352"/>
                    <a:pt x="71" y="563"/>
                  </a:cubicBezTo>
                  <a:cubicBezTo>
                    <a:pt x="134" y="942"/>
                    <a:pt x="480" y="1207"/>
                    <a:pt x="855" y="1207"/>
                  </a:cubicBezTo>
                  <a:cubicBezTo>
                    <a:pt x="898" y="1207"/>
                    <a:pt x="942" y="1204"/>
                    <a:pt x="985" y="1197"/>
                  </a:cubicBezTo>
                  <a:cubicBezTo>
                    <a:pt x="1196" y="1126"/>
                    <a:pt x="1337" y="915"/>
                    <a:pt x="1337" y="704"/>
                  </a:cubicBezTo>
                  <a:cubicBezTo>
                    <a:pt x="1126" y="352"/>
                    <a:pt x="704" y="71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32"/>
            <p:cNvSpPr/>
            <p:nvPr/>
          </p:nvSpPr>
          <p:spPr>
            <a:xfrm rot="-616292" flipH="1">
              <a:off x="144949" y="3991769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12" y="1"/>
                  </a:moveTo>
                  <a:cubicBezTo>
                    <a:pt x="754" y="1"/>
                    <a:pt x="694" y="15"/>
                    <a:pt x="634" y="45"/>
                  </a:cubicBezTo>
                  <a:cubicBezTo>
                    <a:pt x="212" y="115"/>
                    <a:pt x="1" y="537"/>
                    <a:pt x="71" y="889"/>
                  </a:cubicBezTo>
                  <a:cubicBezTo>
                    <a:pt x="71" y="1170"/>
                    <a:pt x="353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12" y="190"/>
                    <a:pt x="1026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32"/>
            <p:cNvSpPr/>
            <p:nvPr/>
          </p:nvSpPr>
          <p:spPr>
            <a:xfrm rot="-616292" flipH="1">
              <a:off x="170523" y="3907156"/>
              <a:ext cx="35197" cy="28498"/>
            </a:xfrm>
            <a:custGeom>
              <a:avLst/>
              <a:gdLst/>
              <a:ahLst/>
              <a:cxnLst/>
              <a:rect l="l" t="t" r="r" b="b"/>
              <a:pathLst>
                <a:path w="1408" h="1140" extrusionOk="0">
                  <a:moveTo>
                    <a:pt x="512" y="1"/>
                  </a:moveTo>
                  <a:cubicBezTo>
                    <a:pt x="459" y="1"/>
                    <a:pt x="406" y="5"/>
                    <a:pt x="352" y="14"/>
                  </a:cubicBezTo>
                  <a:cubicBezTo>
                    <a:pt x="141" y="14"/>
                    <a:pt x="0" y="225"/>
                    <a:pt x="71" y="436"/>
                  </a:cubicBezTo>
                  <a:cubicBezTo>
                    <a:pt x="141" y="858"/>
                    <a:pt x="493" y="1140"/>
                    <a:pt x="915" y="1140"/>
                  </a:cubicBezTo>
                  <a:cubicBezTo>
                    <a:pt x="1196" y="1140"/>
                    <a:pt x="1407" y="858"/>
                    <a:pt x="1266" y="577"/>
                  </a:cubicBezTo>
                  <a:cubicBezTo>
                    <a:pt x="1205" y="209"/>
                    <a:pt x="876" y="1"/>
                    <a:pt x="5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32"/>
            <p:cNvSpPr/>
            <p:nvPr/>
          </p:nvSpPr>
          <p:spPr>
            <a:xfrm rot="-616292" flipH="1">
              <a:off x="523546" y="3320353"/>
              <a:ext cx="36947" cy="28848"/>
            </a:xfrm>
            <a:custGeom>
              <a:avLst/>
              <a:gdLst/>
              <a:ahLst/>
              <a:cxnLst/>
              <a:rect l="l" t="t" r="r" b="b"/>
              <a:pathLst>
                <a:path w="1478" h="1154" extrusionOk="0">
                  <a:moveTo>
                    <a:pt x="748" y="1"/>
                  </a:moveTo>
                  <a:cubicBezTo>
                    <a:pt x="620" y="1"/>
                    <a:pt x="500" y="53"/>
                    <a:pt x="423" y="169"/>
                  </a:cubicBezTo>
                  <a:cubicBezTo>
                    <a:pt x="212" y="310"/>
                    <a:pt x="1" y="591"/>
                    <a:pt x="212" y="872"/>
                  </a:cubicBezTo>
                  <a:cubicBezTo>
                    <a:pt x="305" y="1060"/>
                    <a:pt x="493" y="1154"/>
                    <a:pt x="712" y="1154"/>
                  </a:cubicBezTo>
                  <a:cubicBezTo>
                    <a:pt x="821" y="1154"/>
                    <a:pt x="939" y="1130"/>
                    <a:pt x="1056" y="1083"/>
                  </a:cubicBezTo>
                  <a:cubicBezTo>
                    <a:pt x="1056" y="1013"/>
                    <a:pt x="1126" y="943"/>
                    <a:pt x="1126" y="943"/>
                  </a:cubicBezTo>
                  <a:cubicBezTo>
                    <a:pt x="1478" y="732"/>
                    <a:pt x="1408" y="239"/>
                    <a:pt x="1056" y="99"/>
                  </a:cubicBezTo>
                  <a:cubicBezTo>
                    <a:pt x="961" y="35"/>
                    <a:pt x="852" y="1"/>
                    <a:pt x="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32"/>
            <p:cNvSpPr/>
            <p:nvPr/>
          </p:nvSpPr>
          <p:spPr>
            <a:xfrm rot="-616292" flipH="1">
              <a:off x="97200" y="3889399"/>
              <a:ext cx="26398" cy="24623"/>
            </a:xfrm>
            <a:custGeom>
              <a:avLst/>
              <a:gdLst/>
              <a:ahLst/>
              <a:cxnLst/>
              <a:rect l="l" t="t" r="r" b="b"/>
              <a:pathLst>
                <a:path w="1056" h="985" extrusionOk="0">
                  <a:moveTo>
                    <a:pt x="704" y="0"/>
                  </a:moveTo>
                  <a:cubicBezTo>
                    <a:pt x="352" y="70"/>
                    <a:pt x="141" y="281"/>
                    <a:pt x="0" y="563"/>
                  </a:cubicBezTo>
                  <a:cubicBezTo>
                    <a:pt x="0" y="844"/>
                    <a:pt x="211" y="985"/>
                    <a:pt x="493" y="985"/>
                  </a:cubicBezTo>
                  <a:cubicBezTo>
                    <a:pt x="774" y="985"/>
                    <a:pt x="1056" y="704"/>
                    <a:pt x="1056" y="422"/>
                  </a:cubicBezTo>
                  <a:cubicBezTo>
                    <a:pt x="1056" y="141"/>
                    <a:pt x="915" y="0"/>
                    <a:pt x="7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32"/>
            <p:cNvSpPr/>
            <p:nvPr/>
          </p:nvSpPr>
          <p:spPr>
            <a:xfrm rot="-616292" flipH="1">
              <a:off x="113451" y="2972229"/>
              <a:ext cx="29923" cy="21398"/>
            </a:xfrm>
            <a:custGeom>
              <a:avLst/>
              <a:gdLst/>
              <a:ahLst/>
              <a:cxnLst/>
              <a:rect l="l" t="t" r="r" b="b"/>
              <a:pathLst>
                <a:path w="1197" h="856" extrusionOk="0">
                  <a:moveTo>
                    <a:pt x="437" y="0"/>
                  </a:moveTo>
                  <a:cubicBezTo>
                    <a:pt x="386" y="0"/>
                    <a:pt x="334" y="4"/>
                    <a:pt x="282" y="11"/>
                  </a:cubicBezTo>
                  <a:cubicBezTo>
                    <a:pt x="141" y="82"/>
                    <a:pt x="0" y="152"/>
                    <a:pt x="0" y="363"/>
                  </a:cubicBezTo>
                  <a:cubicBezTo>
                    <a:pt x="141" y="715"/>
                    <a:pt x="422" y="856"/>
                    <a:pt x="774" y="856"/>
                  </a:cubicBezTo>
                  <a:cubicBezTo>
                    <a:pt x="985" y="856"/>
                    <a:pt x="1196" y="715"/>
                    <a:pt x="1196" y="433"/>
                  </a:cubicBezTo>
                  <a:cubicBezTo>
                    <a:pt x="1196" y="245"/>
                    <a:pt x="859" y="0"/>
                    <a:pt x="4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32"/>
            <p:cNvSpPr/>
            <p:nvPr/>
          </p:nvSpPr>
          <p:spPr>
            <a:xfrm rot="-616292" flipH="1">
              <a:off x="457666" y="4742472"/>
              <a:ext cx="152739" cy="52746"/>
            </a:xfrm>
            <a:custGeom>
              <a:avLst/>
              <a:gdLst/>
              <a:ahLst/>
              <a:cxnLst/>
              <a:rect l="l" t="t" r="r" b="b"/>
              <a:pathLst>
                <a:path w="6110" h="2110" extrusionOk="0">
                  <a:moveTo>
                    <a:pt x="5448" y="1"/>
                  </a:moveTo>
                  <a:cubicBezTo>
                    <a:pt x="5410" y="1"/>
                    <a:pt x="5373" y="4"/>
                    <a:pt x="5336" y="12"/>
                  </a:cubicBezTo>
                  <a:cubicBezTo>
                    <a:pt x="5125" y="12"/>
                    <a:pt x="4984" y="82"/>
                    <a:pt x="4843" y="293"/>
                  </a:cubicBezTo>
                  <a:cubicBezTo>
                    <a:pt x="4685" y="451"/>
                    <a:pt x="4572" y="543"/>
                    <a:pt x="4440" y="543"/>
                  </a:cubicBezTo>
                  <a:cubicBezTo>
                    <a:pt x="4337" y="543"/>
                    <a:pt x="4224" y="487"/>
                    <a:pt x="4070" y="363"/>
                  </a:cubicBezTo>
                  <a:cubicBezTo>
                    <a:pt x="3785" y="142"/>
                    <a:pt x="3471" y="34"/>
                    <a:pt x="3168" y="34"/>
                  </a:cubicBezTo>
                  <a:cubicBezTo>
                    <a:pt x="2797" y="34"/>
                    <a:pt x="2441" y="195"/>
                    <a:pt x="2170" y="504"/>
                  </a:cubicBezTo>
                  <a:cubicBezTo>
                    <a:pt x="1961" y="797"/>
                    <a:pt x="1802" y="965"/>
                    <a:pt x="1589" y="965"/>
                  </a:cubicBezTo>
                  <a:cubicBezTo>
                    <a:pt x="1444" y="965"/>
                    <a:pt x="1273" y="886"/>
                    <a:pt x="1045" y="715"/>
                  </a:cubicBezTo>
                  <a:cubicBezTo>
                    <a:pt x="937" y="629"/>
                    <a:pt x="810" y="589"/>
                    <a:pt x="683" y="589"/>
                  </a:cubicBezTo>
                  <a:cubicBezTo>
                    <a:pt x="395" y="589"/>
                    <a:pt x="109" y="795"/>
                    <a:pt x="60" y="1137"/>
                  </a:cubicBezTo>
                  <a:cubicBezTo>
                    <a:pt x="1" y="1609"/>
                    <a:pt x="387" y="2031"/>
                    <a:pt x="845" y="2031"/>
                  </a:cubicBezTo>
                  <a:cubicBezTo>
                    <a:pt x="933" y="2031"/>
                    <a:pt x="1024" y="2016"/>
                    <a:pt x="1115" y="1981"/>
                  </a:cubicBezTo>
                  <a:cubicBezTo>
                    <a:pt x="1361" y="1911"/>
                    <a:pt x="1607" y="1876"/>
                    <a:pt x="1854" y="1876"/>
                  </a:cubicBezTo>
                  <a:cubicBezTo>
                    <a:pt x="2100" y="1876"/>
                    <a:pt x="2346" y="1911"/>
                    <a:pt x="2592" y="1981"/>
                  </a:cubicBezTo>
                  <a:cubicBezTo>
                    <a:pt x="2703" y="2070"/>
                    <a:pt x="2834" y="2110"/>
                    <a:pt x="2966" y="2110"/>
                  </a:cubicBezTo>
                  <a:cubicBezTo>
                    <a:pt x="3256" y="2110"/>
                    <a:pt x="3551" y="1919"/>
                    <a:pt x="3648" y="1630"/>
                  </a:cubicBezTo>
                  <a:cubicBezTo>
                    <a:pt x="3718" y="1419"/>
                    <a:pt x="3859" y="1278"/>
                    <a:pt x="3999" y="1137"/>
                  </a:cubicBezTo>
                  <a:cubicBezTo>
                    <a:pt x="4140" y="1278"/>
                    <a:pt x="4210" y="1278"/>
                    <a:pt x="4351" y="1348"/>
                  </a:cubicBezTo>
                  <a:cubicBezTo>
                    <a:pt x="4455" y="1609"/>
                    <a:pt x="4714" y="1754"/>
                    <a:pt x="4956" y="1754"/>
                  </a:cubicBezTo>
                  <a:cubicBezTo>
                    <a:pt x="5040" y="1754"/>
                    <a:pt x="5122" y="1736"/>
                    <a:pt x="5195" y="1700"/>
                  </a:cubicBezTo>
                  <a:cubicBezTo>
                    <a:pt x="5617" y="1489"/>
                    <a:pt x="6110" y="1208"/>
                    <a:pt x="6110" y="574"/>
                  </a:cubicBezTo>
                  <a:cubicBezTo>
                    <a:pt x="6110" y="259"/>
                    <a:pt x="5771" y="1"/>
                    <a:pt x="5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32"/>
            <p:cNvSpPr/>
            <p:nvPr/>
          </p:nvSpPr>
          <p:spPr>
            <a:xfrm rot="-616292" flipH="1">
              <a:off x="490142" y="5021357"/>
              <a:ext cx="103767" cy="52971"/>
            </a:xfrm>
            <a:custGeom>
              <a:avLst/>
              <a:gdLst/>
              <a:ahLst/>
              <a:cxnLst/>
              <a:rect l="l" t="t" r="r" b="b"/>
              <a:pathLst>
                <a:path w="4151" h="2119" extrusionOk="0">
                  <a:moveTo>
                    <a:pt x="474" y="1"/>
                  </a:moveTo>
                  <a:cubicBezTo>
                    <a:pt x="121" y="1"/>
                    <a:pt x="0" y="391"/>
                    <a:pt x="0" y="782"/>
                  </a:cubicBezTo>
                  <a:cubicBezTo>
                    <a:pt x="0" y="1134"/>
                    <a:pt x="282" y="1415"/>
                    <a:pt x="633" y="1415"/>
                  </a:cubicBezTo>
                  <a:cubicBezTo>
                    <a:pt x="681" y="1431"/>
                    <a:pt x="736" y="1436"/>
                    <a:pt x="794" y="1436"/>
                  </a:cubicBezTo>
                  <a:cubicBezTo>
                    <a:pt x="898" y="1436"/>
                    <a:pt x="1012" y="1420"/>
                    <a:pt x="1112" y="1420"/>
                  </a:cubicBezTo>
                  <a:cubicBezTo>
                    <a:pt x="1204" y="1420"/>
                    <a:pt x="1285" y="1434"/>
                    <a:pt x="1337" y="1486"/>
                  </a:cubicBezTo>
                  <a:cubicBezTo>
                    <a:pt x="1829" y="2119"/>
                    <a:pt x="2533" y="1697"/>
                    <a:pt x="3095" y="1978"/>
                  </a:cubicBezTo>
                  <a:cubicBezTo>
                    <a:pt x="3149" y="1987"/>
                    <a:pt x="3203" y="1991"/>
                    <a:pt x="3256" y="1991"/>
                  </a:cubicBezTo>
                  <a:cubicBezTo>
                    <a:pt x="3619" y="1991"/>
                    <a:pt x="3949" y="1784"/>
                    <a:pt x="4010" y="1415"/>
                  </a:cubicBezTo>
                  <a:cubicBezTo>
                    <a:pt x="4151" y="1063"/>
                    <a:pt x="3940" y="852"/>
                    <a:pt x="3588" y="641"/>
                  </a:cubicBezTo>
                  <a:cubicBezTo>
                    <a:pt x="2673" y="8"/>
                    <a:pt x="1548" y="149"/>
                    <a:pt x="563" y="8"/>
                  </a:cubicBezTo>
                  <a:cubicBezTo>
                    <a:pt x="532" y="3"/>
                    <a:pt x="502" y="1"/>
                    <a:pt x="4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32"/>
            <p:cNvSpPr/>
            <p:nvPr/>
          </p:nvSpPr>
          <p:spPr>
            <a:xfrm rot="-616292" flipH="1">
              <a:off x="265034" y="4342799"/>
              <a:ext cx="79144" cy="55421"/>
            </a:xfrm>
            <a:custGeom>
              <a:avLst/>
              <a:gdLst/>
              <a:ahLst/>
              <a:cxnLst/>
              <a:rect l="l" t="t" r="r" b="b"/>
              <a:pathLst>
                <a:path w="3166" h="2217" extrusionOk="0">
                  <a:moveTo>
                    <a:pt x="1161" y="1"/>
                  </a:moveTo>
                  <a:cubicBezTo>
                    <a:pt x="1038" y="1"/>
                    <a:pt x="985" y="141"/>
                    <a:pt x="1056" y="599"/>
                  </a:cubicBezTo>
                  <a:cubicBezTo>
                    <a:pt x="1088" y="758"/>
                    <a:pt x="1032" y="802"/>
                    <a:pt x="949" y="802"/>
                  </a:cubicBezTo>
                  <a:cubicBezTo>
                    <a:pt x="850" y="802"/>
                    <a:pt x="710" y="739"/>
                    <a:pt x="633" y="739"/>
                  </a:cubicBezTo>
                  <a:cubicBezTo>
                    <a:pt x="211" y="880"/>
                    <a:pt x="0" y="1091"/>
                    <a:pt x="0" y="1443"/>
                  </a:cubicBezTo>
                  <a:cubicBezTo>
                    <a:pt x="0" y="1795"/>
                    <a:pt x="282" y="2146"/>
                    <a:pt x="633" y="2217"/>
                  </a:cubicBezTo>
                  <a:lnTo>
                    <a:pt x="1126" y="2217"/>
                  </a:lnTo>
                  <a:cubicBezTo>
                    <a:pt x="1478" y="2146"/>
                    <a:pt x="1689" y="2146"/>
                    <a:pt x="1829" y="2006"/>
                  </a:cubicBezTo>
                  <a:cubicBezTo>
                    <a:pt x="2040" y="1795"/>
                    <a:pt x="2322" y="1654"/>
                    <a:pt x="2603" y="1654"/>
                  </a:cubicBezTo>
                  <a:cubicBezTo>
                    <a:pt x="2885" y="1583"/>
                    <a:pt x="3096" y="1513"/>
                    <a:pt x="3096" y="1232"/>
                  </a:cubicBezTo>
                  <a:cubicBezTo>
                    <a:pt x="3166" y="950"/>
                    <a:pt x="2955" y="810"/>
                    <a:pt x="2814" y="599"/>
                  </a:cubicBezTo>
                  <a:cubicBezTo>
                    <a:pt x="2463" y="317"/>
                    <a:pt x="2111" y="458"/>
                    <a:pt x="1689" y="247"/>
                  </a:cubicBezTo>
                  <a:cubicBezTo>
                    <a:pt x="1478" y="141"/>
                    <a:pt x="1284" y="1"/>
                    <a:pt x="1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32"/>
            <p:cNvSpPr/>
            <p:nvPr/>
          </p:nvSpPr>
          <p:spPr>
            <a:xfrm rot="-616292" flipH="1">
              <a:off x="54345" y="4833882"/>
              <a:ext cx="75644" cy="51421"/>
            </a:xfrm>
            <a:custGeom>
              <a:avLst/>
              <a:gdLst/>
              <a:ahLst/>
              <a:cxnLst/>
              <a:rect l="l" t="t" r="r" b="b"/>
              <a:pathLst>
                <a:path w="3026" h="2057" extrusionOk="0">
                  <a:moveTo>
                    <a:pt x="2405" y="0"/>
                  </a:moveTo>
                  <a:cubicBezTo>
                    <a:pt x="2308" y="0"/>
                    <a:pt x="2208" y="23"/>
                    <a:pt x="2111" y="71"/>
                  </a:cubicBezTo>
                  <a:cubicBezTo>
                    <a:pt x="1759" y="142"/>
                    <a:pt x="1337" y="282"/>
                    <a:pt x="985" y="282"/>
                  </a:cubicBezTo>
                  <a:cubicBezTo>
                    <a:pt x="282" y="423"/>
                    <a:pt x="0" y="1197"/>
                    <a:pt x="422" y="1760"/>
                  </a:cubicBezTo>
                  <a:cubicBezTo>
                    <a:pt x="621" y="1978"/>
                    <a:pt x="814" y="2056"/>
                    <a:pt x="1002" y="2056"/>
                  </a:cubicBezTo>
                  <a:cubicBezTo>
                    <a:pt x="1483" y="2056"/>
                    <a:pt x="1938" y="1549"/>
                    <a:pt x="2392" y="1549"/>
                  </a:cubicBezTo>
                  <a:cubicBezTo>
                    <a:pt x="2814" y="1549"/>
                    <a:pt x="3025" y="1056"/>
                    <a:pt x="3025" y="634"/>
                  </a:cubicBezTo>
                  <a:cubicBezTo>
                    <a:pt x="3025" y="255"/>
                    <a:pt x="273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32"/>
            <p:cNvSpPr/>
            <p:nvPr/>
          </p:nvSpPr>
          <p:spPr>
            <a:xfrm rot="-616292" flipH="1">
              <a:off x="149430" y="3743651"/>
              <a:ext cx="77394" cy="55646"/>
            </a:xfrm>
            <a:custGeom>
              <a:avLst/>
              <a:gdLst/>
              <a:ahLst/>
              <a:cxnLst/>
              <a:rect l="l" t="t" r="r" b="b"/>
              <a:pathLst>
                <a:path w="3096" h="2226" extrusionOk="0">
                  <a:moveTo>
                    <a:pt x="1841" y="1"/>
                  </a:moveTo>
                  <a:cubicBezTo>
                    <a:pt x="1499" y="1"/>
                    <a:pt x="1167" y="203"/>
                    <a:pt x="1056" y="537"/>
                  </a:cubicBezTo>
                  <a:cubicBezTo>
                    <a:pt x="915" y="888"/>
                    <a:pt x="704" y="1170"/>
                    <a:pt x="423" y="1381"/>
                  </a:cubicBezTo>
                  <a:cubicBezTo>
                    <a:pt x="1" y="1592"/>
                    <a:pt x="141" y="2084"/>
                    <a:pt x="563" y="2225"/>
                  </a:cubicBezTo>
                  <a:lnTo>
                    <a:pt x="1126" y="2225"/>
                  </a:lnTo>
                  <a:cubicBezTo>
                    <a:pt x="1478" y="2155"/>
                    <a:pt x="1900" y="2084"/>
                    <a:pt x="2252" y="1944"/>
                  </a:cubicBezTo>
                  <a:cubicBezTo>
                    <a:pt x="3096" y="1522"/>
                    <a:pt x="3025" y="326"/>
                    <a:pt x="2111" y="44"/>
                  </a:cubicBezTo>
                  <a:cubicBezTo>
                    <a:pt x="2023" y="15"/>
                    <a:pt x="1932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32"/>
            <p:cNvSpPr/>
            <p:nvPr/>
          </p:nvSpPr>
          <p:spPr>
            <a:xfrm rot="-616292" flipH="1">
              <a:off x="17551" y="4116196"/>
              <a:ext cx="91143" cy="40222"/>
            </a:xfrm>
            <a:custGeom>
              <a:avLst/>
              <a:gdLst/>
              <a:ahLst/>
              <a:cxnLst/>
              <a:rect l="l" t="t" r="r" b="b"/>
              <a:pathLst>
                <a:path w="3646" h="1609" extrusionOk="0">
                  <a:moveTo>
                    <a:pt x="1193" y="0"/>
                  </a:moveTo>
                  <a:cubicBezTo>
                    <a:pt x="556" y="0"/>
                    <a:pt x="222" y="383"/>
                    <a:pt x="58" y="1149"/>
                  </a:cubicBezTo>
                  <a:cubicBezTo>
                    <a:pt x="0" y="1379"/>
                    <a:pt x="130" y="1609"/>
                    <a:pt x="295" y="1609"/>
                  </a:cubicBezTo>
                  <a:cubicBezTo>
                    <a:pt x="332" y="1609"/>
                    <a:pt x="371" y="1597"/>
                    <a:pt x="409" y="1572"/>
                  </a:cubicBezTo>
                  <a:cubicBezTo>
                    <a:pt x="657" y="1407"/>
                    <a:pt x="952" y="1338"/>
                    <a:pt x="1239" y="1338"/>
                  </a:cubicBezTo>
                  <a:cubicBezTo>
                    <a:pt x="1443" y="1338"/>
                    <a:pt x="1641" y="1373"/>
                    <a:pt x="1816" y="1431"/>
                  </a:cubicBezTo>
                  <a:cubicBezTo>
                    <a:pt x="2309" y="1360"/>
                    <a:pt x="2801" y="1220"/>
                    <a:pt x="3223" y="868"/>
                  </a:cubicBezTo>
                  <a:cubicBezTo>
                    <a:pt x="3434" y="727"/>
                    <a:pt x="3645" y="657"/>
                    <a:pt x="3575" y="305"/>
                  </a:cubicBezTo>
                  <a:cubicBezTo>
                    <a:pt x="3528" y="118"/>
                    <a:pt x="3387" y="86"/>
                    <a:pt x="3236" y="86"/>
                  </a:cubicBezTo>
                  <a:cubicBezTo>
                    <a:pt x="3161" y="86"/>
                    <a:pt x="3083" y="94"/>
                    <a:pt x="3012" y="94"/>
                  </a:cubicBezTo>
                  <a:cubicBezTo>
                    <a:pt x="2801" y="129"/>
                    <a:pt x="2590" y="147"/>
                    <a:pt x="2388" y="147"/>
                  </a:cubicBezTo>
                  <a:cubicBezTo>
                    <a:pt x="2186" y="147"/>
                    <a:pt x="1992" y="129"/>
                    <a:pt x="1816" y="94"/>
                  </a:cubicBezTo>
                  <a:cubicBezTo>
                    <a:pt x="1582" y="32"/>
                    <a:pt x="1375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32"/>
            <p:cNvSpPr/>
            <p:nvPr/>
          </p:nvSpPr>
          <p:spPr>
            <a:xfrm rot="-616292" flipH="1">
              <a:off x="113532" y="4604027"/>
              <a:ext cx="54521" cy="69245"/>
            </a:xfrm>
            <a:custGeom>
              <a:avLst/>
              <a:gdLst/>
              <a:ahLst/>
              <a:cxnLst/>
              <a:rect l="l" t="t" r="r" b="b"/>
              <a:pathLst>
                <a:path w="2181" h="2770" extrusionOk="0">
                  <a:moveTo>
                    <a:pt x="1646" y="0"/>
                  </a:moveTo>
                  <a:cubicBezTo>
                    <a:pt x="1587" y="0"/>
                    <a:pt x="1530" y="9"/>
                    <a:pt x="1477" y="26"/>
                  </a:cubicBezTo>
                  <a:cubicBezTo>
                    <a:pt x="985" y="167"/>
                    <a:pt x="563" y="519"/>
                    <a:pt x="352" y="1011"/>
                  </a:cubicBezTo>
                  <a:cubicBezTo>
                    <a:pt x="211" y="1222"/>
                    <a:pt x="0" y="1574"/>
                    <a:pt x="211" y="1715"/>
                  </a:cubicBezTo>
                  <a:cubicBezTo>
                    <a:pt x="563" y="1996"/>
                    <a:pt x="915" y="2348"/>
                    <a:pt x="1196" y="2770"/>
                  </a:cubicBezTo>
                  <a:lnTo>
                    <a:pt x="1266" y="2770"/>
                  </a:lnTo>
                  <a:cubicBezTo>
                    <a:pt x="1759" y="2629"/>
                    <a:pt x="1899" y="2066"/>
                    <a:pt x="1618" y="1785"/>
                  </a:cubicBezTo>
                  <a:cubicBezTo>
                    <a:pt x="1477" y="1574"/>
                    <a:pt x="1407" y="1433"/>
                    <a:pt x="1548" y="1222"/>
                  </a:cubicBezTo>
                  <a:cubicBezTo>
                    <a:pt x="1688" y="1082"/>
                    <a:pt x="1829" y="941"/>
                    <a:pt x="1970" y="800"/>
                  </a:cubicBezTo>
                  <a:cubicBezTo>
                    <a:pt x="2111" y="660"/>
                    <a:pt x="2181" y="448"/>
                    <a:pt x="2111" y="237"/>
                  </a:cubicBezTo>
                  <a:cubicBezTo>
                    <a:pt x="2005" y="79"/>
                    <a:pt x="1820" y="0"/>
                    <a:pt x="16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32"/>
            <p:cNvSpPr/>
            <p:nvPr/>
          </p:nvSpPr>
          <p:spPr>
            <a:xfrm rot="-616292" flipH="1">
              <a:off x="151022" y="4409859"/>
              <a:ext cx="77394" cy="39422"/>
            </a:xfrm>
            <a:custGeom>
              <a:avLst/>
              <a:gdLst/>
              <a:ahLst/>
              <a:cxnLst/>
              <a:rect l="l" t="t" r="r" b="b"/>
              <a:pathLst>
                <a:path w="3096" h="1577" extrusionOk="0">
                  <a:moveTo>
                    <a:pt x="2287" y="0"/>
                  </a:moveTo>
                  <a:cubicBezTo>
                    <a:pt x="2172" y="0"/>
                    <a:pt x="2060" y="32"/>
                    <a:pt x="1970" y="99"/>
                  </a:cubicBezTo>
                  <a:cubicBezTo>
                    <a:pt x="1688" y="240"/>
                    <a:pt x="1337" y="310"/>
                    <a:pt x="1055" y="310"/>
                  </a:cubicBezTo>
                  <a:cubicBezTo>
                    <a:pt x="774" y="310"/>
                    <a:pt x="493" y="451"/>
                    <a:pt x="282" y="662"/>
                  </a:cubicBezTo>
                  <a:cubicBezTo>
                    <a:pt x="70" y="803"/>
                    <a:pt x="0" y="1084"/>
                    <a:pt x="141" y="1295"/>
                  </a:cubicBezTo>
                  <a:cubicBezTo>
                    <a:pt x="211" y="1506"/>
                    <a:pt x="422" y="1577"/>
                    <a:pt x="633" y="1577"/>
                  </a:cubicBezTo>
                  <a:cubicBezTo>
                    <a:pt x="809" y="1506"/>
                    <a:pt x="1003" y="1471"/>
                    <a:pt x="1205" y="1471"/>
                  </a:cubicBezTo>
                  <a:cubicBezTo>
                    <a:pt x="1407" y="1471"/>
                    <a:pt x="1618" y="1506"/>
                    <a:pt x="1829" y="1577"/>
                  </a:cubicBezTo>
                  <a:cubicBezTo>
                    <a:pt x="2111" y="1577"/>
                    <a:pt x="2322" y="1436"/>
                    <a:pt x="2603" y="1295"/>
                  </a:cubicBezTo>
                  <a:cubicBezTo>
                    <a:pt x="2884" y="1084"/>
                    <a:pt x="3095" y="733"/>
                    <a:pt x="2884" y="381"/>
                  </a:cubicBezTo>
                  <a:cubicBezTo>
                    <a:pt x="2789" y="142"/>
                    <a:pt x="2531" y="0"/>
                    <a:pt x="2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32"/>
            <p:cNvSpPr/>
            <p:nvPr/>
          </p:nvSpPr>
          <p:spPr>
            <a:xfrm rot="-616292" flipH="1">
              <a:off x="176851" y="3455724"/>
              <a:ext cx="58046" cy="38422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704" y="0"/>
                  </a:moveTo>
                  <a:cubicBezTo>
                    <a:pt x="1675" y="0"/>
                    <a:pt x="1646" y="5"/>
                    <a:pt x="1618" y="14"/>
                  </a:cubicBezTo>
                  <a:cubicBezTo>
                    <a:pt x="1407" y="14"/>
                    <a:pt x="1266" y="84"/>
                    <a:pt x="1055" y="84"/>
                  </a:cubicBezTo>
                  <a:lnTo>
                    <a:pt x="774" y="84"/>
                  </a:lnTo>
                  <a:cubicBezTo>
                    <a:pt x="712" y="54"/>
                    <a:pt x="647" y="40"/>
                    <a:pt x="582" y="40"/>
                  </a:cubicBezTo>
                  <a:cubicBezTo>
                    <a:pt x="352" y="40"/>
                    <a:pt x="125" y="216"/>
                    <a:pt x="70" y="436"/>
                  </a:cubicBezTo>
                  <a:cubicBezTo>
                    <a:pt x="0" y="788"/>
                    <a:pt x="141" y="1210"/>
                    <a:pt x="492" y="1421"/>
                  </a:cubicBezTo>
                  <a:cubicBezTo>
                    <a:pt x="669" y="1497"/>
                    <a:pt x="864" y="1536"/>
                    <a:pt x="1061" y="1536"/>
                  </a:cubicBezTo>
                  <a:cubicBezTo>
                    <a:pt x="1412" y="1536"/>
                    <a:pt x="1770" y="1410"/>
                    <a:pt x="2040" y="1140"/>
                  </a:cubicBezTo>
                  <a:cubicBezTo>
                    <a:pt x="2251" y="929"/>
                    <a:pt x="2321" y="647"/>
                    <a:pt x="2181" y="436"/>
                  </a:cubicBezTo>
                  <a:cubicBezTo>
                    <a:pt x="2120" y="192"/>
                    <a:pt x="1899" y="0"/>
                    <a:pt x="1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32"/>
            <p:cNvSpPr/>
            <p:nvPr/>
          </p:nvSpPr>
          <p:spPr>
            <a:xfrm rot="-616292" flipH="1">
              <a:off x="34966" y="4474184"/>
              <a:ext cx="56296" cy="43397"/>
            </a:xfrm>
            <a:custGeom>
              <a:avLst/>
              <a:gdLst/>
              <a:ahLst/>
              <a:cxnLst/>
              <a:rect l="l" t="t" r="r" b="b"/>
              <a:pathLst>
                <a:path w="2252" h="1736" extrusionOk="0">
                  <a:moveTo>
                    <a:pt x="1240" y="1"/>
                  </a:moveTo>
                  <a:cubicBezTo>
                    <a:pt x="1031" y="1"/>
                    <a:pt x="818" y="57"/>
                    <a:pt x="633" y="180"/>
                  </a:cubicBezTo>
                  <a:cubicBezTo>
                    <a:pt x="211" y="391"/>
                    <a:pt x="0" y="813"/>
                    <a:pt x="141" y="1235"/>
                  </a:cubicBezTo>
                  <a:cubicBezTo>
                    <a:pt x="282" y="1610"/>
                    <a:pt x="516" y="1735"/>
                    <a:pt x="803" y="1735"/>
                  </a:cubicBezTo>
                  <a:cubicBezTo>
                    <a:pt x="946" y="1735"/>
                    <a:pt x="1102" y="1704"/>
                    <a:pt x="1266" y="1657"/>
                  </a:cubicBezTo>
                  <a:lnTo>
                    <a:pt x="1266" y="1728"/>
                  </a:lnTo>
                  <a:cubicBezTo>
                    <a:pt x="1407" y="1376"/>
                    <a:pt x="1689" y="1306"/>
                    <a:pt x="1900" y="1094"/>
                  </a:cubicBezTo>
                  <a:cubicBezTo>
                    <a:pt x="2251" y="954"/>
                    <a:pt x="2251" y="461"/>
                    <a:pt x="1970" y="250"/>
                  </a:cubicBezTo>
                  <a:cubicBezTo>
                    <a:pt x="1772" y="92"/>
                    <a:pt x="1508" y="1"/>
                    <a:pt x="1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32"/>
            <p:cNvSpPr/>
            <p:nvPr/>
          </p:nvSpPr>
          <p:spPr>
            <a:xfrm rot="-616292" flipH="1">
              <a:off x="71703" y="4336790"/>
              <a:ext cx="42222" cy="57621"/>
            </a:xfrm>
            <a:custGeom>
              <a:avLst/>
              <a:gdLst/>
              <a:ahLst/>
              <a:cxnLst/>
              <a:rect l="l" t="t" r="r" b="b"/>
              <a:pathLst>
                <a:path w="1689" h="2305" extrusionOk="0">
                  <a:moveTo>
                    <a:pt x="1126" y="1"/>
                  </a:moveTo>
                  <a:cubicBezTo>
                    <a:pt x="1003" y="1"/>
                    <a:pt x="880" y="18"/>
                    <a:pt x="774" y="53"/>
                  </a:cubicBezTo>
                  <a:cubicBezTo>
                    <a:pt x="282" y="335"/>
                    <a:pt x="0" y="968"/>
                    <a:pt x="71" y="1812"/>
                  </a:cubicBezTo>
                  <a:cubicBezTo>
                    <a:pt x="141" y="2093"/>
                    <a:pt x="352" y="2304"/>
                    <a:pt x="563" y="2304"/>
                  </a:cubicBezTo>
                  <a:cubicBezTo>
                    <a:pt x="985" y="2304"/>
                    <a:pt x="1056" y="2093"/>
                    <a:pt x="1196" y="1742"/>
                  </a:cubicBezTo>
                  <a:cubicBezTo>
                    <a:pt x="1337" y="1390"/>
                    <a:pt x="1478" y="1038"/>
                    <a:pt x="1618" y="686"/>
                  </a:cubicBezTo>
                  <a:cubicBezTo>
                    <a:pt x="1689" y="475"/>
                    <a:pt x="1689" y="264"/>
                    <a:pt x="1478" y="53"/>
                  </a:cubicBezTo>
                  <a:cubicBezTo>
                    <a:pt x="1372" y="18"/>
                    <a:pt x="1249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32"/>
            <p:cNvSpPr/>
            <p:nvPr/>
          </p:nvSpPr>
          <p:spPr>
            <a:xfrm rot="-616292" flipH="1">
              <a:off x="350771" y="3303344"/>
              <a:ext cx="49246" cy="51421"/>
            </a:xfrm>
            <a:custGeom>
              <a:avLst/>
              <a:gdLst/>
              <a:ahLst/>
              <a:cxnLst/>
              <a:rect l="l" t="t" r="r" b="b"/>
              <a:pathLst>
                <a:path w="1970" h="2057" extrusionOk="0">
                  <a:moveTo>
                    <a:pt x="1518" y="0"/>
                  </a:moveTo>
                  <a:cubicBezTo>
                    <a:pt x="1481" y="0"/>
                    <a:pt x="1444" y="5"/>
                    <a:pt x="1407" y="14"/>
                  </a:cubicBezTo>
                  <a:cubicBezTo>
                    <a:pt x="774" y="154"/>
                    <a:pt x="211" y="717"/>
                    <a:pt x="71" y="1421"/>
                  </a:cubicBezTo>
                  <a:cubicBezTo>
                    <a:pt x="0" y="1632"/>
                    <a:pt x="141" y="1843"/>
                    <a:pt x="352" y="1983"/>
                  </a:cubicBezTo>
                  <a:cubicBezTo>
                    <a:pt x="427" y="2033"/>
                    <a:pt x="510" y="2057"/>
                    <a:pt x="593" y="2057"/>
                  </a:cubicBezTo>
                  <a:cubicBezTo>
                    <a:pt x="745" y="2057"/>
                    <a:pt x="894" y="1979"/>
                    <a:pt x="985" y="1843"/>
                  </a:cubicBezTo>
                  <a:cubicBezTo>
                    <a:pt x="1267" y="1491"/>
                    <a:pt x="1548" y="1139"/>
                    <a:pt x="1829" y="788"/>
                  </a:cubicBezTo>
                  <a:cubicBezTo>
                    <a:pt x="1900" y="647"/>
                    <a:pt x="1900" y="577"/>
                    <a:pt x="1970" y="436"/>
                  </a:cubicBezTo>
                  <a:cubicBezTo>
                    <a:pt x="1970" y="191"/>
                    <a:pt x="1758" y="0"/>
                    <a:pt x="1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32"/>
            <p:cNvSpPr/>
            <p:nvPr/>
          </p:nvSpPr>
          <p:spPr>
            <a:xfrm rot="-616292" flipH="1">
              <a:off x="295773" y="3019666"/>
              <a:ext cx="52771" cy="44272"/>
            </a:xfrm>
            <a:custGeom>
              <a:avLst/>
              <a:gdLst/>
              <a:ahLst/>
              <a:cxnLst/>
              <a:rect l="l" t="t" r="r" b="b"/>
              <a:pathLst>
                <a:path w="2111" h="1771" extrusionOk="0">
                  <a:moveTo>
                    <a:pt x="1302" y="0"/>
                  </a:moveTo>
                  <a:cubicBezTo>
                    <a:pt x="1216" y="0"/>
                    <a:pt x="1131" y="18"/>
                    <a:pt x="1055" y="55"/>
                  </a:cubicBezTo>
                  <a:lnTo>
                    <a:pt x="422" y="126"/>
                  </a:lnTo>
                  <a:cubicBezTo>
                    <a:pt x="211" y="126"/>
                    <a:pt x="0" y="266"/>
                    <a:pt x="0" y="477"/>
                  </a:cubicBezTo>
                  <a:cubicBezTo>
                    <a:pt x="0" y="688"/>
                    <a:pt x="141" y="899"/>
                    <a:pt x="352" y="899"/>
                  </a:cubicBezTo>
                  <a:cubicBezTo>
                    <a:pt x="774" y="899"/>
                    <a:pt x="915" y="1181"/>
                    <a:pt x="1196" y="1533"/>
                  </a:cubicBezTo>
                  <a:cubicBezTo>
                    <a:pt x="1296" y="1699"/>
                    <a:pt x="1443" y="1771"/>
                    <a:pt x="1585" y="1771"/>
                  </a:cubicBezTo>
                  <a:cubicBezTo>
                    <a:pt x="1743" y="1771"/>
                    <a:pt x="1896" y="1681"/>
                    <a:pt x="1970" y="1533"/>
                  </a:cubicBezTo>
                  <a:cubicBezTo>
                    <a:pt x="2110" y="1111"/>
                    <a:pt x="2110" y="688"/>
                    <a:pt x="1829" y="337"/>
                  </a:cubicBezTo>
                  <a:cubicBezTo>
                    <a:pt x="1778" y="131"/>
                    <a:pt x="1538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32"/>
            <p:cNvSpPr/>
            <p:nvPr/>
          </p:nvSpPr>
          <p:spPr>
            <a:xfrm rot="-616292" flipH="1">
              <a:off x="138517" y="4242686"/>
              <a:ext cx="45747" cy="45747"/>
            </a:xfrm>
            <a:custGeom>
              <a:avLst/>
              <a:gdLst/>
              <a:ahLst/>
              <a:cxnLst/>
              <a:rect l="l" t="t" r="r" b="b"/>
              <a:pathLst>
                <a:path w="1830" h="1830" extrusionOk="0">
                  <a:moveTo>
                    <a:pt x="1197" y="0"/>
                  </a:moveTo>
                  <a:cubicBezTo>
                    <a:pt x="1203" y="5"/>
                    <a:pt x="1210" y="9"/>
                    <a:pt x="1216" y="14"/>
                  </a:cubicBezTo>
                  <a:lnTo>
                    <a:pt x="1216" y="14"/>
                  </a:lnTo>
                  <a:lnTo>
                    <a:pt x="1267" y="0"/>
                  </a:lnTo>
                  <a:close/>
                  <a:moveTo>
                    <a:pt x="1216" y="14"/>
                  </a:moveTo>
                  <a:lnTo>
                    <a:pt x="212" y="282"/>
                  </a:lnTo>
                  <a:cubicBezTo>
                    <a:pt x="141" y="493"/>
                    <a:pt x="71" y="633"/>
                    <a:pt x="71" y="844"/>
                  </a:cubicBezTo>
                  <a:cubicBezTo>
                    <a:pt x="1" y="1196"/>
                    <a:pt x="212" y="1618"/>
                    <a:pt x="564" y="1759"/>
                  </a:cubicBezTo>
                  <a:cubicBezTo>
                    <a:pt x="681" y="1806"/>
                    <a:pt x="798" y="1829"/>
                    <a:pt x="913" y="1829"/>
                  </a:cubicBezTo>
                  <a:cubicBezTo>
                    <a:pt x="1142" y="1829"/>
                    <a:pt x="1361" y="1735"/>
                    <a:pt x="1548" y="1548"/>
                  </a:cubicBezTo>
                  <a:cubicBezTo>
                    <a:pt x="1759" y="1266"/>
                    <a:pt x="1830" y="844"/>
                    <a:pt x="1619" y="563"/>
                  </a:cubicBezTo>
                  <a:cubicBezTo>
                    <a:pt x="1551" y="359"/>
                    <a:pt x="1417" y="154"/>
                    <a:pt x="1216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32"/>
            <p:cNvSpPr/>
            <p:nvPr/>
          </p:nvSpPr>
          <p:spPr>
            <a:xfrm rot="-616292" flipH="1">
              <a:off x="174254" y="2670151"/>
              <a:ext cx="48596" cy="36722"/>
            </a:xfrm>
            <a:custGeom>
              <a:avLst/>
              <a:gdLst/>
              <a:ahLst/>
              <a:cxnLst/>
              <a:rect l="l" t="t" r="r" b="b"/>
              <a:pathLst>
                <a:path w="1944" h="1469" extrusionOk="0">
                  <a:moveTo>
                    <a:pt x="748" y="0"/>
                  </a:moveTo>
                  <a:cubicBezTo>
                    <a:pt x="537" y="0"/>
                    <a:pt x="326" y="36"/>
                    <a:pt x="115" y="106"/>
                  </a:cubicBezTo>
                  <a:lnTo>
                    <a:pt x="185" y="106"/>
                  </a:lnTo>
                  <a:cubicBezTo>
                    <a:pt x="0" y="1030"/>
                    <a:pt x="247" y="1469"/>
                    <a:pt x="879" y="1469"/>
                  </a:cubicBezTo>
                  <a:cubicBezTo>
                    <a:pt x="968" y="1469"/>
                    <a:pt x="1065" y="1460"/>
                    <a:pt x="1170" y="1442"/>
                  </a:cubicBezTo>
                  <a:cubicBezTo>
                    <a:pt x="1522" y="1442"/>
                    <a:pt x="1803" y="1372"/>
                    <a:pt x="1874" y="1020"/>
                  </a:cubicBezTo>
                  <a:cubicBezTo>
                    <a:pt x="1944" y="669"/>
                    <a:pt x="1733" y="247"/>
                    <a:pt x="1381" y="106"/>
                  </a:cubicBezTo>
                  <a:cubicBezTo>
                    <a:pt x="1170" y="36"/>
                    <a:pt x="959" y="0"/>
                    <a:pt x="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32"/>
            <p:cNvSpPr/>
            <p:nvPr/>
          </p:nvSpPr>
          <p:spPr>
            <a:xfrm rot="-616292" flipH="1">
              <a:off x="153815" y="4312450"/>
              <a:ext cx="50921" cy="35372"/>
            </a:xfrm>
            <a:custGeom>
              <a:avLst/>
              <a:gdLst/>
              <a:ahLst/>
              <a:cxnLst/>
              <a:rect l="l" t="t" r="r" b="b"/>
              <a:pathLst>
                <a:path w="2037" h="1415" extrusionOk="0">
                  <a:moveTo>
                    <a:pt x="1082" y="1"/>
                  </a:moveTo>
                  <a:cubicBezTo>
                    <a:pt x="550" y="1"/>
                    <a:pt x="1" y="457"/>
                    <a:pt x="66" y="852"/>
                  </a:cubicBezTo>
                  <a:cubicBezTo>
                    <a:pt x="172" y="1238"/>
                    <a:pt x="401" y="1291"/>
                    <a:pt x="647" y="1291"/>
                  </a:cubicBezTo>
                  <a:cubicBezTo>
                    <a:pt x="739" y="1291"/>
                    <a:pt x="834" y="1284"/>
                    <a:pt x="926" y="1284"/>
                  </a:cubicBezTo>
                  <a:cubicBezTo>
                    <a:pt x="1078" y="1284"/>
                    <a:pt x="1223" y="1304"/>
                    <a:pt x="1333" y="1414"/>
                  </a:cubicBezTo>
                  <a:cubicBezTo>
                    <a:pt x="1755" y="1414"/>
                    <a:pt x="2036" y="1274"/>
                    <a:pt x="2036" y="922"/>
                  </a:cubicBezTo>
                  <a:cubicBezTo>
                    <a:pt x="2036" y="429"/>
                    <a:pt x="1684" y="7"/>
                    <a:pt x="1192" y="7"/>
                  </a:cubicBezTo>
                  <a:cubicBezTo>
                    <a:pt x="1155" y="3"/>
                    <a:pt x="1119" y="1"/>
                    <a:pt x="10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32"/>
            <p:cNvSpPr/>
            <p:nvPr/>
          </p:nvSpPr>
          <p:spPr>
            <a:xfrm rot="-616292" flipH="1">
              <a:off x="212382" y="4090924"/>
              <a:ext cx="47496" cy="39947"/>
            </a:xfrm>
            <a:custGeom>
              <a:avLst/>
              <a:gdLst/>
              <a:ahLst/>
              <a:cxnLst/>
              <a:rect l="l" t="t" r="r" b="b"/>
              <a:pathLst>
                <a:path w="1900" h="1598" extrusionOk="0">
                  <a:moveTo>
                    <a:pt x="688" y="1"/>
                  </a:moveTo>
                  <a:cubicBezTo>
                    <a:pt x="591" y="1"/>
                    <a:pt x="481" y="28"/>
                    <a:pt x="352" y="93"/>
                  </a:cubicBezTo>
                  <a:cubicBezTo>
                    <a:pt x="1" y="304"/>
                    <a:pt x="1" y="656"/>
                    <a:pt x="282" y="1359"/>
                  </a:cubicBezTo>
                  <a:lnTo>
                    <a:pt x="282" y="1429"/>
                  </a:lnTo>
                  <a:lnTo>
                    <a:pt x="352" y="1429"/>
                  </a:lnTo>
                  <a:cubicBezTo>
                    <a:pt x="558" y="1532"/>
                    <a:pt x="802" y="1598"/>
                    <a:pt x="1056" y="1598"/>
                  </a:cubicBezTo>
                  <a:cubicBezTo>
                    <a:pt x="1149" y="1598"/>
                    <a:pt x="1243" y="1589"/>
                    <a:pt x="1337" y="1570"/>
                  </a:cubicBezTo>
                  <a:cubicBezTo>
                    <a:pt x="1759" y="1500"/>
                    <a:pt x="1900" y="1218"/>
                    <a:pt x="1619" y="796"/>
                  </a:cubicBezTo>
                  <a:cubicBezTo>
                    <a:pt x="1548" y="726"/>
                    <a:pt x="1478" y="726"/>
                    <a:pt x="1408" y="585"/>
                  </a:cubicBezTo>
                  <a:cubicBezTo>
                    <a:pt x="1191" y="314"/>
                    <a:pt x="1015" y="1"/>
                    <a:pt x="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32"/>
            <p:cNvSpPr/>
            <p:nvPr/>
          </p:nvSpPr>
          <p:spPr>
            <a:xfrm rot="-616292" flipH="1">
              <a:off x="390155" y="3423665"/>
              <a:ext cx="54546" cy="34872"/>
            </a:xfrm>
            <a:custGeom>
              <a:avLst/>
              <a:gdLst/>
              <a:ahLst/>
              <a:cxnLst/>
              <a:rect l="l" t="t" r="r" b="b"/>
              <a:pathLst>
                <a:path w="2182" h="1395" extrusionOk="0">
                  <a:moveTo>
                    <a:pt x="1121" y="1"/>
                  </a:moveTo>
                  <a:cubicBezTo>
                    <a:pt x="930" y="1"/>
                    <a:pt x="740" y="40"/>
                    <a:pt x="564" y="128"/>
                  </a:cubicBezTo>
                  <a:cubicBezTo>
                    <a:pt x="212" y="199"/>
                    <a:pt x="1" y="550"/>
                    <a:pt x="71" y="902"/>
                  </a:cubicBezTo>
                  <a:cubicBezTo>
                    <a:pt x="212" y="1324"/>
                    <a:pt x="493" y="1395"/>
                    <a:pt x="915" y="1395"/>
                  </a:cubicBezTo>
                  <a:cubicBezTo>
                    <a:pt x="1337" y="1324"/>
                    <a:pt x="1759" y="1113"/>
                    <a:pt x="2041" y="691"/>
                  </a:cubicBezTo>
                  <a:cubicBezTo>
                    <a:pt x="2182" y="550"/>
                    <a:pt x="2111" y="339"/>
                    <a:pt x="1900" y="199"/>
                  </a:cubicBezTo>
                  <a:cubicBezTo>
                    <a:pt x="1655" y="76"/>
                    <a:pt x="1386" y="1"/>
                    <a:pt x="1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32"/>
            <p:cNvSpPr/>
            <p:nvPr/>
          </p:nvSpPr>
          <p:spPr>
            <a:xfrm rot="-616292" flipH="1">
              <a:off x="321365" y="2451207"/>
              <a:ext cx="36947" cy="45972"/>
            </a:xfrm>
            <a:custGeom>
              <a:avLst/>
              <a:gdLst/>
              <a:ahLst/>
              <a:cxnLst/>
              <a:rect l="l" t="t" r="r" b="b"/>
              <a:pathLst>
                <a:path w="1478" h="1839" extrusionOk="0">
                  <a:moveTo>
                    <a:pt x="809" y="0"/>
                  </a:moveTo>
                  <a:cubicBezTo>
                    <a:pt x="775" y="0"/>
                    <a:pt x="740" y="3"/>
                    <a:pt x="704" y="9"/>
                  </a:cubicBezTo>
                  <a:cubicBezTo>
                    <a:pt x="282" y="9"/>
                    <a:pt x="0" y="572"/>
                    <a:pt x="71" y="1065"/>
                  </a:cubicBezTo>
                  <a:cubicBezTo>
                    <a:pt x="141" y="1557"/>
                    <a:pt x="352" y="1838"/>
                    <a:pt x="774" y="1838"/>
                  </a:cubicBezTo>
                  <a:cubicBezTo>
                    <a:pt x="1196" y="1838"/>
                    <a:pt x="1478" y="1346"/>
                    <a:pt x="1407" y="783"/>
                  </a:cubicBezTo>
                  <a:cubicBezTo>
                    <a:pt x="1407" y="333"/>
                    <a:pt x="1172" y="0"/>
                    <a:pt x="8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32"/>
            <p:cNvSpPr/>
            <p:nvPr/>
          </p:nvSpPr>
          <p:spPr>
            <a:xfrm rot="-616292" flipH="1">
              <a:off x="346248" y="3754470"/>
              <a:ext cx="42222" cy="39622"/>
            </a:xfrm>
            <a:custGeom>
              <a:avLst/>
              <a:gdLst/>
              <a:ahLst/>
              <a:cxnLst/>
              <a:rect l="l" t="t" r="r" b="b"/>
              <a:pathLst>
                <a:path w="1689" h="1585" extrusionOk="0">
                  <a:moveTo>
                    <a:pt x="901" y="1"/>
                  </a:moveTo>
                  <a:cubicBezTo>
                    <a:pt x="543" y="1"/>
                    <a:pt x="187" y="263"/>
                    <a:pt x="71" y="670"/>
                  </a:cubicBezTo>
                  <a:cubicBezTo>
                    <a:pt x="1" y="1162"/>
                    <a:pt x="212" y="1514"/>
                    <a:pt x="774" y="1585"/>
                  </a:cubicBezTo>
                  <a:lnTo>
                    <a:pt x="1267" y="1585"/>
                  </a:lnTo>
                  <a:cubicBezTo>
                    <a:pt x="1408" y="1303"/>
                    <a:pt x="1478" y="1022"/>
                    <a:pt x="1619" y="740"/>
                  </a:cubicBezTo>
                  <a:cubicBezTo>
                    <a:pt x="1689" y="389"/>
                    <a:pt x="1478" y="107"/>
                    <a:pt x="1126" y="37"/>
                  </a:cubicBezTo>
                  <a:cubicBezTo>
                    <a:pt x="1053" y="12"/>
                    <a:pt x="977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32"/>
            <p:cNvSpPr/>
            <p:nvPr/>
          </p:nvSpPr>
          <p:spPr>
            <a:xfrm rot="-616292" flipH="1">
              <a:off x="504104" y="4885597"/>
              <a:ext cx="29923" cy="49746"/>
            </a:xfrm>
            <a:custGeom>
              <a:avLst/>
              <a:gdLst/>
              <a:ahLst/>
              <a:cxnLst/>
              <a:rect l="l" t="t" r="r" b="b"/>
              <a:pathLst>
                <a:path w="1197" h="1990" extrusionOk="0">
                  <a:moveTo>
                    <a:pt x="620" y="0"/>
                  </a:moveTo>
                  <a:cubicBezTo>
                    <a:pt x="360" y="0"/>
                    <a:pt x="105" y="160"/>
                    <a:pt x="71" y="494"/>
                  </a:cubicBezTo>
                  <a:cubicBezTo>
                    <a:pt x="1" y="916"/>
                    <a:pt x="71" y="1338"/>
                    <a:pt x="282" y="1690"/>
                  </a:cubicBezTo>
                  <a:cubicBezTo>
                    <a:pt x="340" y="1863"/>
                    <a:pt x="541" y="1989"/>
                    <a:pt x="767" y="1989"/>
                  </a:cubicBezTo>
                  <a:cubicBezTo>
                    <a:pt x="816" y="1989"/>
                    <a:pt x="866" y="1984"/>
                    <a:pt x="915" y="1971"/>
                  </a:cubicBezTo>
                  <a:cubicBezTo>
                    <a:pt x="1197" y="1830"/>
                    <a:pt x="1197" y="1549"/>
                    <a:pt x="1197" y="1338"/>
                  </a:cubicBezTo>
                  <a:lnTo>
                    <a:pt x="1197" y="846"/>
                  </a:lnTo>
                  <a:lnTo>
                    <a:pt x="1197" y="564"/>
                  </a:lnTo>
                  <a:cubicBezTo>
                    <a:pt x="1197" y="195"/>
                    <a:pt x="906" y="0"/>
                    <a:pt x="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32"/>
            <p:cNvSpPr/>
            <p:nvPr/>
          </p:nvSpPr>
          <p:spPr>
            <a:xfrm rot="-616292" flipH="1">
              <a:off x="465905" y="4238751"/>
              <a:ext cx="38722" cy="42222"/>
            </a:xfrm>
            <a:custGeom>
              <a:avLst/>
              <a:gdLst/>
              <a:ahLst/>
              <a:cxnLst/>
              <a:rect l="l" t="t" r="r" b="b"/>
              <a:pathLst>
                <a:path w="1549" h="1689" extrusionOk="0">
                  <a:moveTo>
                    <a:pt x="774" y="0"/>
                  </a:moveTo>
                  <a:cubicBezTo>
                    <a:pt x="352" y="0"/>
                    <a:pt x="71" y="563"/>
                    <a:pt x="71" y="985"/>
                  </a:cubicBezTo>
                  <a:cubicBezTo>
                    <a:pt x="1" y="1407"/>
                    <a:pt x="352" y="1689"/>
                    <a:pt x="774" y="1689"/>
                  </a:cubicBezTo>
                  <a:cubicBezTo>
                    <a:pt x="1197" y="1548"/>
                    <a:pt x="1548" y="1056"/>
                    <a:pt x="1408" y="633"/>
                  </a:cubicBezTo>
                  <a:cubicBezTo>
                    <a:pt x="1337" y="211"/>
                    <a:pt x="1197" y="0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32"/>
            <p:cNvSpPr/>
            <p:nvPr/>
          </p:nvSpPr>
          <p:spPr>
            <a:xfrm rot="-616292" flipH="1">
              <a:off x="218374" y="4907542"/>
              <a:ext cx="38697" cy="38722"/>
            </a:xfrm>
            <a:custGeom>
              <a:avLst/>
              <a:gdLst/>
              <a:ahLst/>
              <a:cxnLst/>
              <a:rect l="l" t="t" r="r" b="b"/>
              <a:pathLst>
                <a:path w="1548" h="1549" extrusionOk="0">
                  <a:moveTo>
                    <a:pt x="704" y="1"/>
                  </a:moveTo>
                  <a:cubicBezTo>
                    <a:pt x="281" y="71"/>
                    <a:pt x="0" y="423"/>
                    <a:pt x="70" y="845"/>
                  </a:cubicBezTo>
                  <a:cubicBezTo>
                    <a:pt x="70" y="1267"/>
                    <a:pt x="422" y="1548"/>
                    <a:pt x="774" y="1548"/>
                  </a:cubicBezTo>
                  <a:cubicBezTo>
                    <a:pt x="1196" y="1478"/>
                    <a:pt x="1548" y="1126"/>
                    <a:pt x="1477" y="704"/>
                  </a:cubicBezTo>
                  <a:cubicBezTo>
                    <a:pt x="1477" y="282"/>
                    <a:pt x="1126" y="1"/>
                    <a:pt x="7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32"/>
            <p:cNvSpPr/>
            <p:nvPr/>
          </p:nvSpPr>
          <p:spPr>
            <a:xfrm rot="-616292" flipH="1">
              <a:off x="207729" y="4786362"/>
              <a:ext cx="40472" cy="38697"/>
            </a:xfrm>
            <a:custGeom>
              <a:avLst/>
              <a:gdLst/>
              <a:ahLst/>
              <a:cxnLst/>
              <a:rect l="l" t="t" r="r" b="b"/>
              <a:pathLst>
                <a:path w="1619" h="1548" extrusionOk="0">
                  <a:moveTo>
                    <a:pt x="563" y="0"/>
                  </a:moveTo>
                  <a:cubicBezTo>
                    <a:pt x="211" y="0"/>
                    <a:pt x="0" y="352"/>
                    <a:pt x="71" y="704"/>
                  </a:cubicBezTo>
                  <a:cubicBezTo>
                    <a:pt x="141" y="1196"/>
                    <a:pt x="563" y="1548"/>
                    <a:pt x="1056" y="1548"/>
                  </a:cubicBezTo>
                  <a:cubicBezTo>
                    <a:pt x="1407" y="1548"/>
                    <a:pt x="1618" y="1266"/>
                    <a:pt x="1618" y="915"/>
                  </a:cubicBezTo>
                  <a:cubicBezTo>
                    <a:pt x="1478" y="422"/>
                    <a:pt x="1056" y="7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32"/>
            <p:cNvSpPr/>
            <p:nvPr/>
          </p:nvSpPr>
          <p:spPr>
            <a:xfrm rot="-616292" flipH="1">
              <a:off x="278312" y="5069959"/>
              <a:ext cx="40472" cy="33672"/>
            </a:xfrm>
            <a:custGeom>
              <a:avLst/>
              <a:gdLst/>
              <a:ahLst/>
              <a:cxnLst/>
              <a:rect l="l" t="t" r="r" b="b"/>
              <a:pathLst>
                <a:path w="1619" h="1347" extrusionOk="0">
                  <a:moveTo>
                    <a:pt x="563" y="1"/>
                  </a:moveTo>
                  <a:cubicBezTo>
                    <a:pt x="211" y="1"/>
                    <a:pt x="0" y="282"/>
                    <a:pt x="70" y="634"/>
                  </a:cubicBezTo>
                  <a:cubicBezTo>
                    <a:pt x="135" y="1019"/>
                    <a:pt x="493" y="1346"/>
                    <a:pt x="929" y="1346"/>
                  </a:cubicBezTo>
                  <a:cubicBezTo>
                    <a:pt x="971" y="1346"/>
                    <a:pt x="1013" y="1343"/>
                    <a:pt x="1055" y="1337"/>
                  </a:cubicBezTo>
                  <a:cubicBezTo>
                    <a:pt x="1407" y="1337"/>
                    <a:pt x="1618" y="1126"/>
                    <a:pt x="1618" y="845"/>
                  </a:cubicBezTo>
                  <a:cubicBezTo>
                    <a:pt x="1618" y="493"/>
                    <a:pt x="915" y="1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32"/>
            <p:cNvSpPr/>
            <p:nvPr/>
          </p:nvSpPr>
          <p:spPr>
            <a:xfrm rot="-616292" flipH="1">
              <a:off x="358942" y="4523351"/>
              <a:ext cx="36947" cy="44322"/>
            </a:xfrm>
            <a:custGeom>
              <a:avLst/>
              <a:gdLst/>
              <a:ahLst/>
              <a:cxnLst/>
              <a:rect l="l" t="t" r="r" b="b"/>
              <a:pathLst>
                <a:path w="1478" h="1773" extrusionOk="0">
                  <a:moveTo>
                    <a:pt x="625" y="0"/>
                  </a:moveTo>
                  <a:cubicBezTo>
                    <a:pt x="543" y="0"/>
                    <a:pt x="452" y="24"/>
                    <a:pt x="352" y="74"/>
                  </a:cubicBezTo>
                  <a:cubicBezTo>
                    <a:pt x="141" y="144"/>
                    <a:pt x="1" y="425"/>
                    <a:pt x="1" y="707"/>
                  </a:cubicBezTo>
                  <a:cubicBezTo>
                    <a:pt x="1" y="988"/>
                    <a:pt x="212" y="1059"/>
                    <a:pt x="493" y="1059"/>
                  </a:cubicBezTo>
                  <a:cubicBezTo>
                    <a:pt x="530" y="1046"/>
                    <a:pt x="566" y="1040"/>
                    <a:pt x="598" y="1040"/>
                  </a:cubicBezTo>
                  <a:cubicBezTo>
                    <a:pt x="752" y="1040"/>
                    <a:pt x="857" y="1166"/>
                    <a:pt x="915" y="1340"/>
                  </a:cubicBezTo>
                  <a:cubicBezTo>
                    <a:pt x="915" y="1528"/>
                    <a:pt x="915" y="1773"/>
                    <a:pt x="1116" y="1773"/>
                  </a:cubicBezTo>
                  <a:cubicBezTo>
                    <a:pt x="1140" y="1773"/>
                    <a:pt x="1166" y="1769"/>
                    <a:pt x="1196" y="1762"/>
                  </a:cubicBezTo>
                  <a:cubicBezTo>
                    <a:pt x="1478" y="1692"/>
                    <a:pt x="1478" y="1410"/>
                    <a:pt x="1478" y="1129"/>
                  </a:cubicBezTo>
                  <a:cubicBezTo>
                    <a:pt x="1337" y="847"/>
                    <a:pt x="1196" y="496"/>
                    <a:pt x="985" y="214"/>
                  </a:cubicBezTo>
                  <a:cubicBezTo>
                    <a:pt x="895" y="78"/>
                    <a:pt x="774" y="0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32"/>
            <p:cNvSpPr/>
            <p:nvPr/>
          </p:nvSpPr>
          <p:spPr>
            <a:xfrm rot="-616292" flipH="1">
              <a:off x="107289" y="4570505"/>
              <a:ext cx="42247" cy="30198"/>
            </a:xfrm>
            <a:custGeom>
              <a:avLst/>
              <a:gdLst/>
              <a:ahLst/>
              <a:cxnLst/>
              <a:rect l="l" t="t" r="r" b="b"/>
              <a:pathLst>
                <a:path w="1690" h="1208" extrusionOk="0">
                  <a:moveTo>
                    <a:pt x="764" y="1"/>
                  </a:moveTo>
                  <a:cubicBezTo>
                    <a:pt x="721" y="1"/>
                    <a:pt x="678" y="4"/>
                    <a:pt x="634" y="11"/>
                  </a:cubicBezTo>
                  <a:cubicBezTo>
                    <a:pt x="282" y="11"/>
                    <a:pt x="1" y="293"/>
                    <a:pt x="71" y="645"/>
                  </a:cubicBezTo>
                  <a:cubicBezTo>
                    <a:pt x="142" y="1067"/>
                    <a:pt x="493" y="1207"/>
                    <a:pt x="986" y="1207"/>
                  </a:cubicBezTo>
                  <a:cubicBezTo>
                    <a:pt x="1338" y="1207"/>
                    <a:pt x="1689" y="1137"/>
                    <a:pt x="1619" y="645"/>
                  </a:cubicBezTo>
                  <a:cubicBezTo>
                    <a:pt x="1493" y="266"/>
                    <a:pt x="1140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32"/>
            <p:cNvSpPr/>
            <p:nvPr/>
          </p:nvSpPr>
          <p:spPr>
            <a:xfrm rot="-616292" flipH="1">
              <a:off x="221019" y="3012864"/>
              <a:ext cx="33422" cy="35197"/>
            </a:xfrm>
            <a:custGeom>
              <a:avLst/>
              <a:gdLst/>
              <a:ahLst/>
              <a:cxnLst/>
              <a:rect l="l" t="t" r="r" b="b"/>
              <a:pathLst>
                <a:path w="1337" h="1408" extrusionOk="0">
                  <a:moveTo>
                    <a:pt x="703" y="1"/>
                  </a:moveTo>
                  <a:cubicBezTo>
                    <a:pt x="352" y="1"/>
                    <a:pt x="0" y="353"/>
                    <a:pt x="70" y="775"/>
                  </a:cubicBezTo>
                  <a:cubicBezTo>
                    <a:pt x="70" y="1127"/>
                    <a:pt x="211" y="1408"/>
                    <a:pt x="703" y="1408"/>
                  </a:cubicBezTo>
                  <a:cubicBezTo>
                    <a:pt x="1055" y="1408"/>
                    <a:pt x="1337" y="1056"/>
                    <a:pt x="1337" y="704"/>
                  </a:cubicBezTo>
                  <a:cubicBezTo>
                    <a:pt x="1266" y="353"/>
                    <a:pt x="1196" y="7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32"/>
            <p:cNvSpPr/>
            <p:nvPr/>
          </p:nvSpPr>
          <p:spPr>
            <a:xfrm rot="-616292" flipH="1">
              <a:off x="280957" y="2592068"/>
              <a:ext cx="35197" cy="37297"/>
            </a:xfrm>
            <a:custGeom>
              <a:avLst/>
              <a:gdLst/>
              <a:ahLst/>
              <a:cxnLst/>
              <a:rect l="l" t="t" r="r" b="b"/>
              <a:pathLst>
                <a:path w="1408" h="1492" extrusionOk="0">
                  <a:moveTo>
                    <a:pt x="883" y="1"/>
                  </a:moveTo>
                  <a:cubicBezTo>
                    <a:pt x="848" y="1"/>
                    <a:pt x="812" y="5"/>
                    <a:pt x="774" y="15"/>
                  </a:cubicBezTo>
                  <a:cubicBezTo>
                    <a:pt x="282" y="85"/>
                    <a:pt x="0" y="507"/>
                    <a:pt x="71" y="929"/>
                  </a:cubicBezTo>
                  <a:cubicBezTo>
                    <a:pt x="141" y="1281"/>
                    <a:pt x="422" y="1492"/>
                    <a:pt x="704" y="1492"/>
                  </a:cubicBezTo>
                  <a:cubicBezTo>
                    <a:pt x="1056" y="1492"/>
                    <a:pt x="1407" y="859"/>
                    <a:pt x="1337" y="366"/>
                  </a:cubicBezTo>
                  <a:cubicBezTo>
                    <a:pt x="1276" y="184"/>
                    <a:pt x="1110" y="1"/>
                    <a:pt x="8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32"/>
            <p:cNvSpPr/>
            <p:nvPr/>
          </p:nvSpPr>
          <p:spPr>
            <a:xfrm rot="-616292" flipH="1">
              <a:off x="197341" y="4582978"/>
              <a:ext cx="33447" cy="35547"/>
            </a:xfrm>
            <a:custGeom>
              <a:avLst/>
              <a:gdLst/>
              <a:ahLst/>
              <a:cxnLst/>
              <a:rect l="l" t="t" r="r" b="b"/>
              <a:pathLst>
                <a:path w="1338" h="1422" extrusionOk="0">
                  <a:moveTo>
                    <a:pt x="998" y="1"/>
                  </a:moveTo>
                  <a:cubicBezTo>
                    <a:pt x="971" y="1"/>
                    <a:pt x="943" y="5"/>
                    <a:pt x="915" y="14"/>
                  </a:cubicBezTo>
                  <a:cubicBezTo>
                    <a:pt x="423" y="85"/>
                    <a:pt x="71" y="507"/>
                    <a:pt x="71" y="999"/>
                  </a:cubicBezTo>
                  <a:cubicBezTo>
                    <a:pt x="1" y="1210"/>
                    <a:pt x="282" y="1421"/>
                    <a:pt x="493" y="1421"/>
                  </a:cubicBezTo>
                  <a:cubicBezTo>
                    <a:pt x="985" y="1280"/>
                    <a:pt x="1267" y="858"/>
                    <a:pt x="1337" y="436"/>
                  </a:cubicBezTo>
                  <a:cubicBezTo>
                    <a:pt x="1337" y="192"/>
                    <a:pt x="1178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32"/>
            <p:cNvSpPr/>
            <p:nvPr/>
          </p:nvSpPr>
          <p:spPr>
            <a:xfrm rot="-616292" flipH="1">
              <a:off x="467672" y="3969884"/>
              <a:ext cx="35197" cy="30273"/>
            </a:xfrm>
            <a:custGeom>
              <a:avLst/>
              <a:gdLst/>
              <a:ahLst/>
              <a:cxnLst/>
              <a:rect l="l" t="t" r="r" b="b"/>
              <a:pathLst>
                <a:path w="1408" h="1211" extrusionOk="0">
                  <a:moveTo>
                    <a:pt x="774" y="1"/>
                  </a:moveTo>
                  <a:cubicBezTo>
                    <a:pt x="352" y="1"/>
                    <a:pt x="0" y="352"/>
                    <a:pt x="0" y="775"/>
                  </a:cubicBezTo>
                  <a:cubicBezTo>
                    <a:pt x="0" y="1019"/>
                    <a:pt x="212" y="1210"/>
                    <a:pt x="453" y="1210"/>
                  </a:cubicBezTo>
                  <a:cubicBezTo>
                    <a:pt x="489" y="1210"/>
                    <a:pt x="526" y="1206"/>
                    <a:pt x="563" y="1197"/>
                  </a:cubicBezTo>
                  <a:cubicBezTo>
                    <a:pt x="915" y="1197"/>
                    <a:pt x="1407" y="845"/>
                    <a:pt x="1337" y="493"/>
                  </a:cubicBezTo>
                  <a:cubicBezTo>
                    <a:pt x="1337" y="141"/>
                    <a:pt x="1055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32"/>
            <p:cNvSpPr/>
            <p:nvPr/>
          </p:nvSpPr>
          <p:spPr>
            <a:xfrm rot="-616292" flipH="1">
              <a:off x="111688" y="3110166"/>
              <a:ext cx="33447" cy="31948"/>
            </a:xfrm>
            <a:custGeom>
              <a:avLst/>
              <a:gdLst/>
              <a:ahLst/>
              <a:cxnLst/>
              <a:rect l="l" t="t" r="r" b="b"/>
              <a:pathLst>
                <a:path w="1338" h="1278" extrusionOk="0">
                  <a:moveTo>
                    <a:pt x="602" y="0"/>
                  </a:moveTo>
                  <a:cubicBezTo>
                    <a:pt x="566" y="0"/>
                    <a:pt x="530" y="4"/>
                    <a:pt x="493" y="11"/>
                  </a:cubicBezTo>
                  <a:cubicBezTo>
                    <a:pt x="142" y="81"/>
                    <a:pt x="1" y="433"/>
                    <a:pt x="71" y="714"/>
                  </a:cubicBezTo>
                  <a:cubicBezTo>
                    <a:pt x="142" y="1066"/>
                    <a:pt x="423" y="1277"/>
                    <a:pt x="775" y="1277"/>
                  </a:cubicBezTo>
                  <a:cubicBezTo>
                    <a:pt x="1127" y="1207"/>
                    <a:pt x="1338" y="925"/>
                    <a:pt x="1267" y="644"/>
                  </a:cubicBezTo>
                  <a:cubicBezTo>
                    <a:pt x="1204" y="266"/>
                    <a:pt x="915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32"/>
            <p:cNvSpPr/>
            <p:nvPr/>
          </p:nvSpPr>
          <p:spPr>
            <a:xfrm rot="-616292" flipH="1">
              <a:off x="198621" y="3183208"/>
              <a:ext cx="31698" cy="31023"/>
            </a:xfrm>
            <a:custGeom>
              <a:avLst/>
              <a:gdLst/>
              <a:ahLst/>
              <a:cxnLst/>
              <a:rect l="l" t="t" r="r" b="b"/>
              <a:pathLst>
                <a:path w="1268" h="1241" extrusionOk="0">
                  <a:moveTo>
                    <a:pt x="820" y="1"/>
                  </a:moveTo>
                  <a:cubicBezTo>
                    <a:pt x="758" y="1"/>
                    <a:pt x="694" y="15"/>
                    <a:pt x="634" y="45"/>
                  </a:cubicBezTo>
                  <a:cubicBezTo>
                    <a:pt x="282" y="45"/>
                    <a:pt x="1" y="326"/>
                    <a:pt x="71" y="678"/>
                  </a:cubicBezTo>
                  <a:cubicBezTo>
                    <a:pt x="1" y="1030"/>
                    <a:pt x="282" y="1241"/>
                    <a:pt x="634" y="1241"/>
                  </a:cubicBezTo>
                  <a:cubicBezTo>
                    <a:pt x="986" y="1170"/>
                    <a:pt x="1267" y="819"/>
                    <a:pt x="1267" y="467"/>
                  </a:cubicBezTo>
                  <a:cubicBezTo>
                    <a:pt x="1267" y="190"/>
                    <a:pt x="1050" y="1"/>
                    <a:pt x="8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32"/>
            <p:cNvSpPr/>
            <p:nvPr/>
          </p:nvSpPr>
          <p:spPr>
            <a:xfrm rot="-616292" flipH="1">
              <a:off x="360690" y="4976955"/>
              <a:ext cx="33447" cy="32773"/>
            </a:xfrm>
            <a:custGeom>
              <a:avLst/>
              <a:gdLst/>
              <a:ahLst/>
              <a:cxnLst/>
              <a:rect l="l" t="t" r="r" b="b"/>
              <a:pathLst>
                <a:path w="1338" h="1311" extrusionOk="0">
                  <a:moveTo>
                    <a:pt x="848" y="0"/>
                  </a:moveTo>
                  <a:cubicBezTo>
                    <a:pt x="781" y="0"/>
                    <a:pt x="709" y="14"/>
                    <a:pt x="634" y="45"/>
                  </a:cubicBezTo>
                  <a:cubicBezTo>
                    <a:pt x="282" y="115"/>
                    <a:pt x="1" y="467"/>
                    <a:pt x="71" y="889"/>
                  </a:cubicBezTo>
                  <a:cubicBezTo>
                    <a:pt x="142" y="1170"/>
                    <a:pt x="423" y="1311"/>
                    <a:pt x="634" y="1311"/>
                  </a:cubicBezTo>
                  <a:cubicBezTo>
                    <a:pt x="1056" y="1240"/>
                    <a:pt x="1337" y="818"/>
                    <a:pt x="1337" y="467"/>
                  </a:cubicBezTo>
                  <a:cubicBezTo>
                    <a:pt x="1282" y="190"/>
                    <a:pt x="1096" y="0"/>
                    <a:pt x="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32"/>
            <p:cNvSpPr/>
            <p:nvPr/>
          </p:nvSpPr>
          <p:spPr>
            <a:xfrm rot="-616292" flipH="1">
              <a:off x="72830" y="4385734"/>
              <a:ext cx="33447" cy="30248"/>
            </a:xfrm>
            <a:custGeom>
              <a:avLst/>
              <a:gdLst/>
              <a:ahLst/>
              <a:cxnLst/>
              <a:rect l="l" t="t" r="r" b="b"/>
              <a:pathLst>
                <a:path w="1338" h="1210" extrusionOk="0">
                  <a:moveTo>
                    <a:pt x="690" y="1"/>
                  </a:moveTo>
                  <a:cubicBezTo>
                    <a:pt x="488" y="1"/>
                    <a:pt x="296" y="131"/>
                    <a:pt x="141" y="337"/>
                  </a:cubicBezTo>
                  <a:cubicBezTo>
                    <a:pt x="1" y="548"/>
                    <a:pt x="71" y="830"/>
                    <a:pt x="282" y="1041"/>
                  </a:cubicBezTo>
                  <a:cubicBezTo>
                    <a:pt x="385" y="1144"/>
                    <a:pt x="563" y="1209"/>
                    <a:pt x="734" y="1209"/>
                  </a:cubicBezTo>
                  <a:cubicBezTo>
                    <a:pt x="797" y="1209"/>
                    <a:pt x="859" y="1200"/>
                    <a:pt x="915" y="1181"/>
                  </a:cubicBezTo>
                  <a:cubicBezTo>
                    <a:pt x="1056" y="1041"/>
                    <a:pt x="1126" y="900"/>
                    <a:pt x="1197" y="689"/>
                  </a:cubicBezTo>
                  <a:cubicBezTo>
                    <a:pt x="1337" y="408"/>
                    <a:pt x="1197" y="126"/>
                    <a:pt x="915" y="56"/>
                  </a:cubicBezTo>
                  <a:cubicBezTo>
                    <a:pt x="840" y="18"/>
                    <a:pt x="764" y="1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32"/>
            <p:cNvSpPr/>
            <p:nvPr/>
          </p:nvSpPr>
          <p:spPr>
            <a:xfrm rot="-616292" flipH="1">
              <a:off x="419046" y="3904269"/>
              <a:ext cx="29923" cy="28523"/>
            </a:xfrm>
            <a:custGeom>
              <a:avLst/>
              <a:gdLst/>
              <a:ahLst/>
              <a:cxnLst/>
              <a:rect l="l" t="t" r="r" b="b"/>
              <a:pathLst>
                <a:path w="1197" h="1141" extrusionOk="0">
                  <a:moveTo>
                    <a:pt x="788" y="1"/>
                  </a:moveTo>
                  <a:cubicBezTo>
                    <a:pt x="760" y="1"/>
                    <a:pt x="732" y="5"/>
                    <a:pt x="704" y="14"/>
                  </a:cubicBezTo>
                  <a:cubicBezTo>
                    <a:pt x="352" y="14"/>
                    <a:pt x="71" y="366"/>
                    <a:pt x="0" y="718"/>
                  </a:cubicBezTo>
                  <a:cubicBezTo>
                    <a:pt x="0" y="929"/>
                    <a:pt x="282" y="1140"/>
                    <a:pt x="493" y="1140"/>
                  </a:cubicBezTo>
                  <a:cubicBezTo>
                    <a:pt x="845" y="1070"/>
                    <a:pt x="1126" y="718"/>
                    <a:pt x="1196" y="366"/>
                  </a:cubicBezTo>
                  <a:cubicBezTo>
                    <a:pt x="1135" y="183"/>
                    <a:pt x="969" y="1"/>
                    <a:pt x="7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32"/>
            <p:cNvSpPr/>
            <p:nvPr/>
          </p:nvSpPr>
          <p:spPr>
            <a:xfrm rot="-616292" flipH="1">
              <a:off x="148669" y="4754611"/>
              <a:ext cx="26398" cy="28498"/>
            </a:xfrm>
            <a:custGeom>
              <a:avLst/>
              <a:gdLst/>
              <a:ahLst/>
              <a:cxnLst/>
              <a:rect l="l" t="t" r="r" b="b"/>
              <a:pathLst>
                <a:path w="1056" h="1140" extrusionOk="0">
                  <a:moveTo>
                    <a:pt x="601" y="1"/>
                  </a:moveTo>
                  <a:cubicBezTo>
                    <a:pt x="565" y="1"/>
                    <a:pt x="529" y="5"/>
                    <a:pt x="493" y="14"/>
                  </a:cubicBezTo>
                  <a:cubicBezTo>
                    <a:pt x="141" y="14"/>
                    <a:pt x="0" y="366"/>
                    <a:pt x="0" y="648"/>
                  </a:cubicBezTo>
                  <a:cubicBezTo>
                    <a:pt x="0" y="929"/>
                    <a:pt x="141" y="1140"/>
                    <a:pt x="422" y="1140"/>
                  </a:cubicBezTo>
                  <a:cubicBezTo>
                    <a:pt x="774" y="1140"/>
                    <a:pt x="1055" y="859"/>
                    <a:pt x="1055" y="507"/>
                  </a:cubicBezTo>
                  <a:cubicBezTo>
                    <a:pt x="1055" y="201"/>
                    <a:pt x="842" y="1"/>
                    <a:pt x="6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32"/>
            <p:cNvSpPr/>
            <p:nvPr/>
          </p:nvSpPr>
          <p:spPr>
            <a:xfrm rot="-616292" flipH="1">
              <a:off x="86655" y="4009930"/>
              <a:ext cx="36947" cy="21248"/>
            </a:xfrm>
            <a:custGeom>
              <a:avLst/>
              <a:gdLst/>
              <a:ahLst/>
              <a:cxnLst/>
              <a:rect l="l" t="t" r="r" b="b"/>
              <a:pathLst>
                <a:path w="1478" h="850" extrusionOk="0">
                  <a:moveTo>
                    <a:pt x="1062" y="1"/>
                  </a:moveTo>
                  <a:cubicBezTo>
                    <a:pt x="990" y="1"/>
                    <a:pt x="915" y="5"/>
                    <a:pt x="845" y="5"/>
                  </a:cubicBezTo>
                  <a:cubicBezTo>
                    <a:pt x="704" y="76"/>
                    <a:pt x="563" y="76"/>
                    <a:pt x="423" y="146"/>
                  </a:cubicBezTo>
                  <a:cubicBezTo>
                    <a:pt x="212" y="216"/>
                    <a:pt x="1" y="427"/>
                    <a:pt x="141" y="638"/>
                  </a:cubicBezTo>
                  <a:cubicBezTo>
                    <a:pt x="212" y="849"/>
                    <a:pt x="423" y="849"/>
                    <a:pt x="634" y="849"/>
                  </a:cubicBezTo>
                  <a:lnTo>
                    <a:pt x="985" y="709"/>
                  </a:lnTo>
                  <a:cubicBezTo>
                    <a:pt x="1197" y="638"/>
                    <a:pt x="1478" y="709"/>
                    <a:pt x="1478" y="357"/>
                  </a:cubicBezTo>
                  <a:cubicBezTo>
                    <a:pt x="1478" y="40"/>
                    <a:pt x="1280" y="1"/>
                    <a:pt x="1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32"/>
            <p:cNvSpPr/>
            <p:nvPr/>
          </p:nvSpPr>
          <p:spPr>
            <a:xfrm rot="-616292" flipH="1">
              <a:off x="91254" y="3395748"/>
              <a:ext cx="22348" cy="19499"/>
            </a:xfrm>
            <a:custGeom>
              <a:avLst/>
              <a:gdLst/>
              <a:ahLst/>
              <a:cxnLst/>
              <a:rect l="l" t="t" r="r" b="b"/>
              <a:pathLst>
                <a:path w="894" h="780" extrusionOk="0">
                  <a:moveTo>
                    <a:pt x="471" y="1"/>
                  </a:moveTo>
                  <a:cubicBezTo>
                    <a:pt x="0" y="68"/>
                    <a:pt x="44" y="779"/>
                    <a:pt x="480" y="779"/>
                  </a:cubicBezTo>
                  <a:cubicBezTo>
                    <a:pt x="500" y="779"/>
                    <a:pt x="520" y="778"/>
                    <a:pt x="542" y="775"/>
                  </a:cubicBezTo>
                  <a:cubicBezTo>
                    <a:pt x="753" y="775"/>
                    <a:pt x="893" y="564"/>
                    <a:pt x="893" y="353"/>
                  </a:cubicBezTo>
                  <a:cubicBezTo>
                    <a:pt x="823" y="142"/>
                    <a:pt x="682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032" name="Google Shape;15032;p32"/>
            <p:cNvGrpSpPr/>
            <p:nvPr/>
          </p:nvGrpSpPr>
          <p:grpSpPr>
            <a:xfrm rot="-2700000">
              <a:off x="288389" y="3985300"/>
              <a:ext cx="226111" cy="219801"/>
              <a:chOff x="1103345" y="2653993"/>
              <a:chExt cx="520458" cy="505933"/>
            </a:xfrm>
          </p:grpSpPr>
          <p:sp>
            <p:nvSpPr>
              <p:cNvPr id="15033" name="Google Shape;15033;p32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5034" name="Google Shape;15034;p32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5035" name="Google Shape;15035;p32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36" name="Google Shape;15036;p32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37" name="Google Shape;15037;p32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38" name="Google Shape;15038;p32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39" name="Google Shape;15039;p32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0" name="Google Shape;15040;p32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1" name="Google Shape;15041;p32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2" name="Google Shape;15042;p32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3" name="Google Shape;15043;p32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4" name="Google Shape;15044;p32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5" name="Google Shape;15045;p32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6" name="Google Shape;15046;p32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7" name="Google Shape;15047;p32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8" name="Google Shape;15048;p32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49" name="Google Shape;15049;p32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50" name="Google Shape;15050;p32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51" name="Google Shape;15051;p32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52" name="Google Shape;15052;p32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5053" name="Google Shape;15053;p32"/>
            <p:cNvGrpSpPr/>
            <p:nvPr/>
          </p:nvGrpSpPr>
          <p:grpSpPr>
            <a:xfrm rot="6567829">
              <a:off x="154885" y="4803249"/>
              <a:ext cx="201647" cy="196020"/>
              <a:chOff x="1103345" y="2653993"/>
              <a:chExt cx="520458" cy="505933"/>
            </a:xfrm>
          </p:grpSpPr>
          <p:sp>
            <p:nvSpPr>
              <p:cNvPr id="15054" name="Google Shape;15054;p32"/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5055" name="Google Shape;15055;p32"/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5056" name="Google Shape;15056;p32"/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57" name="Google Shape;15057;p32"/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58" name="Google Shape;15058;p32"/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59" name="Google Shape;15059;p32"/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0" name="Google Shape;15060;p32"/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1" name="Google Shape;15061;p32"/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2" name="Google Shape;15062;p32"/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3" name="Google Shape;15063;p32"/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4" name="Google Shape;15064;p32"/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5" name="Google Shape;15065;p32"/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6" name="Google Shape;15066;p32"/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7" name="Google Shape;15067;p32"/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8" name="Google Shape;15068;p32"/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69" name="Google Shape;15069;p32"/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70" name="Google Shape;15070;p32"/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71" name="Google Shape;15071;p32"/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72" name="Google Shape;15072;p32"/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073" name="Google Shape;15073;p32"/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5074" name="Google Shape;15074;p32"/>
            <p:cNvGrpSpPr/>
            <p:nvPr/>
          </p:nvGrpSpPr>
          <p:grpSpPr>
            <a:xfrm rot="3643589">
              <a:off x="245000" y="2555080"/>
              <a:ext cx="302954" cy="294927"/>
              <a:chOff x="5112600" y="1731275"/>
              <a:chExt cx="58650" cy="57100"/>
            </a:xfrm>
          </p:grpSpPr>
          <p:sp>
            <p:nvSpPr>
              <p:cNvPr id="15075" name="Google Shape;15075;p32"/>
              <p:cNvSpPr/>
              <p:nvPr/>
            </p:nvSpPr>
            <p:spPr>
              <a:xfrm>
                <a:off x="5112725" y="1754225"/>
                <a:ext cx="41200" cy="29725"/>
              </a:xfrm>
              <a:custGeom>
                <a:avLst/>
                <a:gdLst/>
                <a:ahLst/>
                <a:cxnLst/>
                <a:rect l="l" t="t" r="r" b="b"/>
                <a:pathLst>
                  <a:path w="1648" h="1189" extrusionOk="0">
                    <a:moveTo>
                      <a:pt x="375" y="1"/>
                    </a:moveTo>
                    <a:cubicBezTo>
                      <a:pt x="173" y="1"/>
                      <a:pt x="1" y="125"/>
                      <a:pt x="13" y="468"/>
                    </a:cubicBezTo>
                    <a:cubicBezTo>
                      <a:pt x="22" y="770"/>
                      <a:pt x="431" y="1055"/>
                      <a:pt x="733" y="1135"/>
                    </a:cubicBezTo>
                    <a:cubicBezTo>
                      <a:pt x="841" y="1167"/>
                      <a:pt x="968" y="1188"/>
                      <a:pt x="1093" y="1188"/>
                    </a:cubicBezTo>
                    <a:cubicBezTo>
                      <a:pt x="1315" y="1188"/>
                      <a:pt x="1534" y="1120"/>
                      <a:pt x="1647" y="921"/>
                    </a:cubicBezTo>
                    <a:cubicBezTo>
                      <a:pt x="1603" y="753"/>
                      <a:pt x="1487" y="619"/>
                      <a:pt x="1328" y="566"/>
                    </a:cubicBezTo>
                    <a:cubicBezTo>
                      <a:pt x="1043" y="424"/>
                      <a:pt x="910" y="175"/>
                      <a:pt x="635" y="60"/>
                    </a:cubicBezTo>
                    <a:cubicBezTo>
                      <a:pt x="551" y="23"/>
                      <a:pt x="460" y="1"/>
                      <a:pt x="3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6" name="Google Shape;15076;p32"/>
              <p:cNvSpPr/>
              <p:nvPr/>
            </p:nvSpPr>
            <p:spPr>
              <a:xfrm>
                <a:off x="5112600" y="1752600"/>
                <a:ext cx="41325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1653" h="1298" extrusionOk="0">
                    <a:moveTo>
                      <a:pt x="1652" y="986"/>
                    </a:moveTo>
                    <a:cubicBezTo>
                      <a:pt x="1608" y="818"/>
                      <a:pt x="1492" y="684"/>
                      <a:pt x="1333" y="631"/>
                    </a:cubicBezTo>
                    <a:cubicBezTo>
                      <a:pt x="1048" y="489"/>
                      <a:pt x="915" y="240"/>
                      <a:pt x="640" y="125"/>
                    </a:cubicBezTo>
                    <a:cubicBezTo>
                      <a:pt x="356" y="1"/>
                      <a:pt x="0" y="45"/>
                      <a:pt x="18" y="533"/>
                    </a:cubicBezTo>
                    <a:cubicBezTo>
                      <a:pt x="27" y="835"/>
                      <a:pt x="436" y="1120"/>
                      <a:pt x="738" y="1200"/>
                    </a:cubicBezTo>
                    <a:cubicBezTo>
                      <a:pt x="1039" y="1288"/>
                      <a:pt x="1475" y="1297"/>
                      <a:pt x="1652" y="98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7" name="Google Shape;15077;p32"/>
              <p:cNvSpPr/>
              <p:nvPr/>
            </p:nvSpPr>
            <p:spPr>
              <a:xfrm>
                <a:off x="5132350" y="1731875"/>
                <a:ext cx="32000" cy="45525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821" extrusionOk="0">
                    <a:moveTo>
                      <a:pt x="517" y="1"/>
                    </a:moveTo>
                    <a:cubicBezTo>
                      <a:pt x="496" y="1"/>
                      <a:pt x="475" y="2"/>
                      <a:pt x="454" y="4"/>
                    </a:cubicBezTo>
                    <a:cubicBezTo>
                      <a:pt x="392" y="30"/>
                      <a:pt x="10" y="314"/>
                      <a:pt x="10" y="581"/>
                    </a:cubicBezTo>
                    <a:cubicBezTo>
                      <a:pt x="1" y="892"/>
                      <a:pt x="54" y="1203"/>
                      <a:pt x="161" y="1496"/>
                    </a:cubicBezTo>
                    <a:cubicBezTo>
                      <a:pt x="220" y="1652"/>
                      <a:pt x="435" y="1820"/>
                      <a:pt x="659" y="1820"/>
                    </a:cubicBezTo>
                    <a:cubicBezTo>
                      <a:pt x="868" y="1820"/>
                      <a:pt x="1084" y="1675"/>
                      <a:pt x="1191" y="1238"/>
                    </a:cubicBezTo>
                    <a:cubicBezTo>
                      <a:pt x="1280" y="963"/>
                      <a:pt x="1262" y="661"/>
                      <a:pt x="1147" y="403"/>
                    </a:cubicBezTo>
                    <a:cubicBezTo>
                      <a:pt x="1031" y="156"/>
                      <a:pt x="786" y="1"/>
                      <a:pt x="5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8" name="Google Shape;15078;p32"/>
              <p:cNvSpPr/>
              <p:nvPr/>
            </p:nvSpPr>
            <p:spPr>
              <a:xfrm>
                <a:off x="5132350" y="1731275"/>
                <a:ext cx="32000" cy="54200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2168" extrusionOk="0">
                    <a:moveTo>
                      <a:pt x="1191" y="1262"/>
                    </a:moveTo>
                    <a:cubicBezTo>
                      <a:pt x="1280" y="987"/>
                      <a:pt x="1262" y="685"/>
                      <a:pt x="1147" y="427"/>
                    </a:cubicBezTo>
                    <a:cubicBezTo>
                      <a:pt x="1022" y="161"/>
                      <a:pt x="747" y="1"/>
                      <a:pt x="454" y="28"/>
                    </a:cubicBezTo>
                    <a:cubicBezTo>
                      <a:pt x="392" y="54"/>
                      <a:pt x="10" y="338"/>
                      <a:pt x="10" y="605"/>
                    </a:cubicBezTo>
                    <a:cubicBezTo>
                      <a:pt x="1" y="916"/>
                      <a:pt x="54" y="1227"/>
                      <a:pt x="161" y="1520"/>
                    </a:cubicBezTo>
                    <a:cubicBezTo>
                      <a:pt x="276" y="1822"/>
                      <a:pt x="969" y="2168"/>
                      <a:pt x="1191" y="126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9" name="Google Shape;15079;p32"/>
              <p:cNvSpPr/>
              <p:nvPr/>
            </p:nvSpPr>
            <p:spPr>
              <a:xfrm>
                <a:off x="5159675" y="1752375"/>
                <a:ext cx="2250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712" extrusionOk="0">
                    <a:moveTo>
                      <a:pt x="27" y="1"/>
                    </a:moveTo>
                    <a:cubicBezTo>
                      <a:pt x="18" y="1"/>
                      <a:pt x="0" y="10"/>
                      <a:pt x="0" y="18"/>
                    </a:cubicBezTo>
                    <a:lnTo>
                      <a:pt x="0" y="36"/>
                    </a:lnTo>
                    <a:cubicBezTo>
                      <a:pt x="0" y="45"/>
                      <a:pt x="9" y="45"/>
                      <a:pt x="9" y="54"/>
                    </a:cubicBezTo>
                    <a:lnTo>
                      <a:pt x="9" y="72"/>
                    </a:lnTo>
                    <a:cubicBezTo>
                      <a:pt x="9" y="89"/>
                      <a:pt x="9" y="116"/>
                      <a:pt x="9" y="152"/>
                    </a:cubicBezTo>
                    <a:cubicBezTo>
                      <a:pt x="0" y="223"/>
                      <a:pt x="0" y="294"/>
                      <a:pt x="9" y="374"/>
                    </a:cubicBezTo>
                    <a:cubicBezTo>
                      <a:pt x="9" y="445"/>
                      <a:pt x="18" y="516"/>
                      <a:pt x="27" y="596"/>
                    </a:cubicBezTo>
                    <a:cubicBezTo>
                      <a:pt x="36" y="649"/>
                      <a:pt x="45" y="693"/>
                      <a:pt x="45" y="693"/>
                    </a:cubicBezTo>
                    <a:cubicBezTo>
                      <a:pt x="45" y="711"/>
                      <a:pt x="62" y="711"/>
                      <a:pt x="71" y="711"/>
                    </a:cubicBezTo>
                    <a:cubicBezTo>
                      <a:pt x="80" y="711"/>
                      <a:pt x="89" y="693"/>
                      <a:pt x="89" y="685"/>
                    </a:cubicBezTo>
                    <a:cubicBezTo>
                      <a:pt x="89" y="685"/>
                      <a:pt x="71" y="640"/>
                      <a:pt x="62" y="587"/>
                    </a:cubicBezTo>
                    <a:cubicBezTo>
                      <a:pt x="54" y="516"/>
                      <a:pt x="45" y="445"/>
                      <a:pt x="36" y="374"/>
                    </a:cubicBezTo>
                    <a:cubicBezTo>
                      <a:pt x="36" y="294"/>
                      <a:pt x="36" y="223"/>
                      <a:pt x="36" y="152"/>
                    </a:cubicBezTo>
                    <a:lnTo>
                      <a:pt x="36" y="81"/>
                    </a:lnTo>
                    <a:lnTo>
                      <a:pt x="36" y="54"/>
                    </a:lnTo>
                    <a:cubicBezTo>
                      <a:pt x="45" y="54"/>
                      <a:pt x="54" y="45"/>
                      <a:pt x="54" y="36"/>
                    </a:cubicBezTo>
                    <a:lnTo>
                      <a:pt x="54" y="27"/>
                    </a:lnTo>
                    <a:cubicBezTo>
                      <a:pt x="62" y="10"/>
                      <a:pt x="54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0" name="Google Shape;15080;p32"/>
              <p:cNvSpPr/>
              <p:nvPr/>
            </p:nvSpPr>
            <p:spPr>
              <a:xfrm>
                <a:off x="5150125" y="1744600"/>
                <a:ext cx="11575" cy="27400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096" extrusionOk="0">
                    <a:moveTo>
                      <a:pt x="27" y="1"/>
                    </a:moveTo>
                    <a:cubicBezTo>
                      <a:pt x="9" y="1"/>
                      <a:pt x="0" y="19"/>
                      <a:pt x="9" y="27"/>
                    </a:cubicBezTo>
                    <a:lnTo>
                      <a:pt x="9" y="36"/>
                    </a:lnTo>
                    <a:cubicBezTo>
                      <a:pt x="9" y="43"/>
                      <a:pt x="14" y="49"/>
                      <a:pt x="19" y="49"/>
                    </a:cubicBezTo>
                    <a:cubicBezTo>
                      <a:pt x="22" y="49"/>
                      <a:pt x="24" y="48"/>
                      <a:pt x="27" y="45"/>
                    </a:cubicBezTo>
                    <a:lnTo>
                      <a:pt x="27" y="63"/>
                    </a:lnTo>
                    <a:lnTo>
                      <a:pt x="27" y="81"/>
                    </a:lnTo>
                    <a:cubicBezTo>
                      <a:pt x="27" y="107"/>
                      <a:pt x="36" y="152"/>
                      <a:pt x="45" y="196"/>
                    </a:cubicBezTo>
                    <a:cubicBezTo>
                      <a:pt x="71" y="321"/>
                      <a:pt x="107" y="445"/>
                      <a:pt x="151" y="560"/>
                    </a:cubicBezTo>
                    <a:cubicBezTo>
                      <a:pt x="196" y="685"/>
                      <a:pt x="249" y="800"/>
                      <a:pt x="311" y="907"/>
                    </a:cubicBezTo>
                    <a:cubicBezTo>
                      <a:pt x="338" y="960"/>
                      <a:pt x="364" y="996"/>
                      <a:pt x="373" y="1022"/>
                    </a:cubicBezTo>
                    <a:cubicBezTo>
                      <a:pt x="391" y="1049"/>
                      <a:pt x="400" y="1058"/>
                      <a:pt x="400" y="1058"/>
                    </a:cubicBezTo>
                    <a:cubicBezTo>
                      <a:pt x="415" y="1080"/>
                      <a:pt x="429" y="1096"/>
                      <a:pt x="439" y="1096"/>
                    </a:cubicBezTo>
                    <a:cubicBezTo>
                      <a:pt x="441" y="1096"/>
                      <a:pt x="443" y="1095"/>
                      <a:pt x="444" y="1093"/>
                    </a:cubicBezTo>
                    <a:cubicBezTo>
                      <a:pt x="462" y="1084"/>
                      <a:pt x="453" y="1058"/>
                      <a:pt x="436" y="1040"/>
                    </a:cubicBezTo>
                    <a:cubicBezTo>
                      <a:pt x="436" y="1040"/>
                      <a:pt x="427" y="1022"/>
                      <a:pt x="409" y="996"/>
                    </a:cubicBezTo>
                    <a:cubicBezTo>
                      <a:pt x="391" y="978"/>
                      <a:pt x="373" y="942"/>
                      <a:pt x="347" y="898"/>
                    </a:cubicBezTo>
                    <a:cubicBezTo>
                      <a:pt x="285" y="791"/>
                      <a:pt x="231" y="676"/>
                      <a:pt x="178" y="560"/>
                    </a:cubicBezTo>
                    <a:cubicBezTo>
                      <a:pt x="134" y="445"/>
                      <a:pt x="98" y="329"/>
                      <a:pt x="71" y="205"/>
                    </a:cubicBezTo>
                    <a:cubicBezTo>
                      <a:pt x="63" y="152"/>
                      <a:pt x="45" y="107"/>
                      <a:pt x="45" y="81"/>
                    </a:cubicBezTo>
                    <a:lnTo>
                      <a:pt x="45" y="54"/>
                    </a:lnTo>
                    <a:cubicBezTo>
                      <a:pt x="54" y="54"/>
                      <a:pt x="63" y="45"/>
                      <a:pt x="63" y="36"/>
                    </a:cubicBezTo>
                    <a:lnTo>
                      <a:pt x="63" y="19"/>
                    </a:lnTo>
                    <a:cubicBezTo>
                      <a:pt x="63" y="10"/>
                      <a:pt x="45" y="1"/>
                      <a:pt x="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1" name="Google Shape;15081;p32"/>
              <p:cNvSpPr/>
              <p:nvPr/>
            </p:nvSpPr>
            <p:spPr>
              <a:xfrm>
                <a:off x="5140575" y="1741275"/>
                <a:ext cx="18450" cy="32725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09" extrusionOk="0">
                    <a:moveTo>
                      <a:pt x="18" y="1"/>
                    </a:moveTo>
                    <a:cubicBezTo>
                      <a:pt x="9" y="9"/>
                      <a:pt x="0" y="18"/>
                      <a:pt x="9" y="36"/>
                    </a:cubicBezTo>
                    <a:lnTo>
                      <a:pt x="9" y="45"/>
                    </a:lnTo>
                    <a:cubicBezTo>
                      <a:pt x="9" y="54"/>
                      <a:pt x="18" y="54"/>
                      <a:pt x="27" y="54"/>
                    </a:cubicBezTo>
                    <a:lnTo>
                      <a:pt x="36" y="89"/>
                    </a:lnTo>
                    <a:cubicBezTo>
                      <a:pt x="54" y="125"/>
                      <a:pt x="71" y="178"/>
                      <a:pt x="98" y="231"/>
                    </a:cubicBezTo>
                    <a:cubicBezTo>
                      <a:pt x="143" y="356"/>
                      <a:pt x="214" y="516"/>
                      <a:pt x="302" y="676"/>
                    </a:cubicBezTo>
                    <a:cubicBezTo>
                      <a:pt x="373" y="818"/>
                      <a:pt x="462" y="951"/>
                      <a:pt x="551" y="1093"/>
                    </a:cubicBezTo>
                    <a:cubicBezTo>
                      <a:pt x="622" y="1200"/>
                      <a:pt x="675" y="1271"/>
                      <a:pt x="675" y="1271"/>
                    </a:cubicBezTo>
                    <a:cubicBezTo>
                      <a:pt x="690" y="1293"/>
                      <a:pt x="711" y="1308"/>
                      <a:pt x="722" y="1308"/>
                    </a:cubicBezTo>
                    <a:cubicBezTo>
                      <a:pt x="725" y="1308"/>
                      <a:pt x="727" y="1308"/>
                      <a:pt x="729" y="1306"/>
                    </a:cubicBezTo>
                    <a:cubicBezTo>
                      <a:pt x="738" y="1306"/>
                      <a:pt x="729" y="1271"/>
                      <a:pt x="711" y="1244"/>
                    </a:cubicBezTo>
                    <a:cubicBezTo>
                      <a:pt x="711" y="1244"/>
                      <a:pt x="658" y="1173"/>
                      <a:pt x="587" y="1066"/>
                    </a:cubicBezTo>
                    <a:cubicBezTo>
                      <a:pt x="507" y="960"/>
                      <a:pt x="418" y="809"/>
                      <a:pt x="329" y="658"/>
                    </a:cubicBezTo>
                    <a:cubicBezTo>
                      <a:pt x="249" y="507"/>
                      <a:pt x="178" y="347"/>
                      <a:pt x="125" y="223"/>
                    </a:cubicBezTo>
                    <a:cubicBezTo>
                      <a:pt x="98" y="169"/>
                      <a:pt x="80" y="116"/>
                      <a:pt x="63" y="80"/>
                    </a:cubicBezTo>
                    <a:lnTo>
                      <a:pt x="54" y="54"/>
                    </a:lnTo>
                    <a:cubicBezTo>
                      <a:pt x="63" y="45"/>
                      <a:pt x="63" y="36"/>
                      <a:pt x="63" y="27"/>
                    </a:cubicBezTo>
                    <a:lnTo>
                      <a:pt x="63" y="18"/>
                    </a:lnTo>
                    <a:cubicBezTo>
                      <a:pt x="54" y="1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2" name="Google Shape;15082;p32"/>
              <p:cNvSpPr/>
              <p:nvPr/>
            </p:nvSpPr>
            <p:spPr>
              <a:xfrm>
                <a:off x="5143900" y="1757475"/>
                <a:ext cx="1312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712" extrusionOk="0">
                    <a:moveTo>
                      <a:pt x="18" y="1"/>
                    </a:moveTo>
                    <a:cubicBezTo>
                      <a:pt x="1" y="10"/>
                      <a:pt x="1" y="28"/>
                      <a:pt x="10" y="36"/>
                    </a:cubicBezTo>
                    <a:lnTo>
                      <a:pt x="18" y="45"/>
                    </a:lnTo>
                    <a:cubicBezTo>
                      <a:pt x="18" y="54"/>
                      <a:pt x="27" y="63"/>
                      <a:pt x="36" y="63"/>
                    </a:cubicBezTo>
                    <a:lnTo>
                      <a:pt x="45" y="81"/>
                    </a:lnTo>
                    <a:lnTo>
                      <a:pt x="89" y="161"/>
                    </a:lnTo>
                    <a:cubicBezTo>
                      <a:pt x="125" y="223"/>
                      <a:pt x="178" y="312"/>
                      <a:pt x="232" y="392"/>
                    </a:cubicBezTo>
                    <a:cubicBezTo>
                      <a:pt x="285" y="472"/>
                      <a:pt x="347" y="543"/>
                      <a:pt x="400" y="605"/>
                    </a:cubicBezTo>
                    <a:cubicBezTo>
                      <a:pt x="445" y="658"/>
                      <a:pt x="462" y="685"/>
                      <a:pt x="480" y="694"/>
                    </a:cubicBezTo>
                    <a:cubicBezTo>
                      <a:pt x="489" y="711"/>
                      <a:pt x="507" y="711"/>
                      <a:pt x="516" y="711"/>
                    </a:cubicBezTo>
                    <a:cubicBezTo>
                      <a:pt x="525" y="703"/>
                      <a:pt x="507" y="667"/>
                      <a:pt x="507" y="667"/>
                    </a:cubicBezTo>
                    <a:cubicBezTo>
                      <a:pt x="507" y="667"/>
                      <a:pt x="480" y="631"/>
                      <a:pt x="427" y="578"/>
                    </a:cubicBezTo>
                    <a:cubicBezTo>
                      <a:pt x="365" y="507"/>
                      <a:pt x="312" y="445"/>
                      <a:pt x="258" y="374"/>
                    </a:cubicBezTo>
                    <a:cubicBezTo>
                      <a:pt x="205" y="294"/>
                      <a:pt x="152" y="214"/>
                      <a:pt x="116" y="152"/>
                    </a:cubicBezTo>
                    <a:cubicBezTo>
                      <a:pt x="98" y="116"/>
                      <a:pt x="81" y="90"/>
                      <a:pt x="72" y="72"/>
                    </a:cubicBezTo>
                    <a:lnTo>
                      <a:pt x="54" y="54"/>
                    </a:lnTo>
                    <a:cubicBezTo>
                      <a:pt x="63" y="45"/>
                      <a:pt x="63" y="36"/>
                      <a:pt x="54" y="28"/>
                    </a:cubicBezTo>
                    <a:lnTo>
                      <a:pt x="54" y="19"/>
                    </a:lnTo>
                    <a:cubicBezTo>
                      <a:pt x="54" y="1"/>
                      <a:pt x="36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3" name="Google Shape;15083;p32"/>
              <p:cNvSpPr/>
              <p:nvPr/>
            </p:nvSpPr>
            <p:spPr>
              <a:xfrm>
                <a:off x="5134575" y="1753400"/>
                <a:ext cx="21350" cy="2330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932" extrusionOk="0">
                    <a:moveTo>
                      <a:pt x="28" y="0"/>
                    </a:moveTo>
                    <a:cubicBezTo>
                      <a:pt x="24" y="0"/>
                      <a:pt x="21" y="1"/>
                      <a:pt x="18" y="4"/>
                    </a:cubicBezTo>
                    <a:lnTo>
                      <a:pt x="9" y="4"/>
                    </a:lnTo>
                    <a:cubicBezTo>
                      <a:pt x="1" y="13"/>
                      <a:pt x="1" y="31"/>
                      <a:pt x="9" y="40"/>
                    </a:cubicBezTo>
                    <a:lnTo>
                      <a:pt x="18" y="48"/>
                    </a:lnTo>
                    <a:cubicBezTo>
                      <a:pt x="18" y="57"/>
                      <a:pt x="27" y="75"/>
                      <a:pt x="45" y="75"/>
                    </a:cubicBezTo>
                    <a:lnTo>
                      <a:pt x="54" y="84"/>
                    </a:lnTo>
                    <a:lnTo>
                      <a:pt x="125" y="199"/>
                    </a:lnTo>
                    <a:cubicBezTo>
                      <a:pt x="205" y="306"/>
                      <a:pt x="285" y="404"/>
                      <a:pt x="374" y="510"/>
                    </a:cubicBezTo>
                    <a:cubicBezTo>
                      <a:pt x="462" y="608"/>
                      <a:pt x="560" y="706"/>
                      <a:pt x="658" y="794"/>
                    </a:cubicBezTo>
                    <a:cubicBezTo>
                      <a:pt x="738" y="866"/>
                      <a:pt x="791" y="910"/>
                      <a:pt x="791" y="910"/>
                    </a:cubicBezTo>
                    <a:cubicBezTo>
                      <a:pt x="811" y="923"/>
                      <a:pt x="830" y="931"/>
                      <a:pt x="839" y="931"/>
                    </a:cubicBezTo>
                    <a:cubicBezTo>
                      <a:pt x="842" y="931"/>
                      <a:pt x="844" y="930"/>
                      <a:pt x="844" y="928"/>
                    </a:cubicBezTo>
                    <a:cubicBezTo>
                      <a:pt x="853" y="919"/>
                      <a:pt x="844" y="901"/>
                      <a:pt x="818" y="883"/>
                    </a:cubicBezTo>
                    <a:cubicBezTo>
                      <a:pt x="818" y="883"/>
                      <a:pt x="764" y="839"/>
                      <a:pt x="685" y="768"/>
                    </a:cubicBezTo>
                    <a:cubicBezTo>
                      <a:pt x="587" y="679"/>
                      <a:pt x="489" y="581"/>
                      <a:pt x="400" y="484"/>
                    </a:cubicBezTo>
                    <a:cubicBezTo>
                      <a:pt x="311" y="386"/>
                      <a:pt x="223" y="288"/>
                      <a:pt x="152" y="182"/>
                    </a:cubicBezTo>
                    <a:cubicBezTo>
                      <a:pt x="116" y="137"/>
                      <a:pt x="89" y="93"/>
                      <a:pt x="72" y="75"/>
                    </a:cubicBezTo>
                    <a:lnTo>
                      <a:pt x="54" y="48"/>
                    </a:lnTo>
                    <a:cubicBezTo>
                      <a:pt x="63" y="40"/>
                      <a:pt x="63" y="31"/>
                      <a:pt x="54" y="22"/>
                    </a:cubicBezTo>
                    <a:lnTo>
                      <a:pt x="54" y="13"/>
                    </a:lnTo>
                    <a:cubicBezTo>
                      <a:pt x="48" y="7"/>
                      <a:pt x="37" y="0"/>
                      <a:pt x="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4" name="Google Shape;15084;p32"/>
              <p:cNvSpPr/>
              <p:nvPr/>
            </p:nvSpPr>
            <p:spPr>
              <a:xfrm>
                <a:off x="5125925" y="1751100"/>
                <a:ext cx="295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86" extrusionOk="0">
                    <a:moveTo>
                      <a:pt x="27" y="1"/>
                    </a:moveTo>
                    <a:cubicBezTo>
                      <a:pt x="20" y="1"/>
                      <a:pt x="14" y="3"/>
                      <a:pt x="9" y="7"/>
                    </a:cubicBezTo>
                    <a:lnTo>
                      <a:pt x="9" y="16"/>
                    </a:lnTo>
                    <a:cubicBezTo>
                      <a:pt x="0" y="25"/>
                      <a:pt x="0" y="34"/>
                      <a:pt x="9" y="52"/>
                    </a:cubicBezTo>
                    <a:lnTo>
                      <a:pt x="36" y="52"/>
                    </a:lnTo>
                    <a:lnTo>
                      <a:pt x="1110" y="1055"/>
                    </a:lnTo>
                    <a:cubicBezTo>
                      <a:pt x="1130" y="1075"/>
                      <a:pt x="1150" y="1085"/>
                      <a:pt x="1163" y="1085"/>
                    </a:cubicBezTo>
                    <a:cubicBezTo>
                      <a:pt x="1167" y="1085"/>
                      <a:pt x="1170" y="1084"/>
                      <a:pt x="1173" y="1082"/>
                    </a:cubicBezTo>
                    <a:cubicBezTo>
                      <a:pt x="1181" y="1073"/>
                      <a:pt x="1164" y="1046"/>
                      <a:pt x="1137" y="1020"/>
                    </a:cubicBezTo>
                    <a:lnTo>
                      <a:pt x="54" y="43"/>
                    </a:lnTo>
                    <a:cubicBezTo>
                      <a:pt x="54" y="34"/>
                      <a:pt x="54" y="25"/>
                      <a:pt x="54" y="16"/>
                    </a:cubicBezTo>
                    <a:lnTo>
                      <a:pt x="45" y="7"/>
                    </a:lnTo>
                    <a:cubicBezTo>
                      <a:pt x="40" y="3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5" name="Google Shape;15085;p32"/>
              <p:cNvSpPr/>
              <p:nvPr/>
            </p:nvSpPr>
            <p:spPr>
              <a:xfrm>
                <a:off x="5140575" y="1767750"/>
                <a:ext cx="12900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516" h="487" extrusionOk="0">
                    <a:moveTo>
                      <a:pt x="23" y="1"/>
                    </a:moveTo>
                    <a:cubicBezTo>
                      <a:pt x="18" y="1"/>
                      <a:pt x="14" y="3"/>
                      <a:pt x="9" y="7"/>
                    </a:cubicBezTo>
                    <a:lnTo>
                      <a:pt x="9" y="16"/>
                    </a:lnTo>
                    <a:cubicBezTo>
                      <a:pt x="0" y="25"/>
                      <a:pt x="0" y="43"/>
                      <a:pt x="9" y="52"/>
                    </a:cubicBezTo>
                    <a:lnTo>
                      <a:pt x="45" y="52"/>
                    </a:lnTo>
                    <a:lnTo>
                      <a:pt x="63" y="61"/>
                    </a:lnTo>
                    <a:lnTo>
                      <a:pt x="116" y="105"/>
                    </a:lnTo>
                    <a:cubicBezTo>
                      <a:pt x="169" y="149"/>
                      <a:pt x="222" y="194"/>
                      <a:pt x="276" y="247"/>
                    </a:cubicBezTo>
                    <a:cubicBezTo>
                      <a:pt x="329" y="300"/>
                      <a:pt x="382" y="354"/>
                      <a:pt x="418" y="398"/>
                    </a:cubicBezTo>
                    <a:cubicBezTo>
                      <a:pt x="453" y="443"/>
                      <a:pt x="471" y="478"/>
                      <a:pt x="471" y="478"/>
                    </a:cubicBezTo>
                    <a:cubicBezTo>
                      <a:pt x="480" y="487"/>
                      <a:pt x="498" y="487"/>
                      <a:pt x="507" y="487"/>
                    </a:cubicBezTo>
                    <a:cubicBezTo>
                      <a:pt x="516" y="469"/>
                      <a:pt x="516" y="460"/>
                      <a:pt x="507" y="451"/>
                    </a:cubicBezTo>
                    <a:cubicBezTo>
                      <a:pt x="507" y="451"/>
                      <a:pt x="489" y="416"/>
                      <a:pt x="445" y="371"/>
                    </a:cubicBezTo>
                    <a:lnTo>
                      <a:pt x="294" y="220"/>
                    </a:lnTo>
                    <a:cubicBezTo>
                      <a:pt x="240" y="167"/>
                      <a:pt x="178" y="123"/>
                      <a:pt x="134" y="87"/>
                    </a:cubicBezTo>
                    <a:lnTo>
                      <a:pt x="71" y="43"/>
                    </a:lnTo>
                    <a:lnTo>
                      <a:pt x="54" y="34"/>
                    </a:lnTo>
                    <a:cubicBezTo>
                      <a:pt x="63" y="25"/>
                      <a:pt x="54" y="16"/>
                      <a:pt x="45" y="7"/>
                    </a:cubicBezTo>
                    <a:lnTo>
                      <a:pt x="36" y="7"/>
                    </a:lnTo>
                    <a:cubicBezTo>
                      <a:pt x="32" y="3"/>
                      <a:pt x="27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6" name="Google Shape;15086;p32"/>
              <p:cNvSpPr/>
              <p:nvPr/>
            </p:nvSpPr>
            <p:spPr>
              <a:xfrm>
                <a:off x="5118375" y="1762725"/>
                <a:ext cx="3400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701" extrusionOk="0">
                    <a:moveTo>
                      <a:pt x="23" y="1"/>
                    </a:moveTo>
                    <a:cubicBezTo>
                      <a:pt x="13" y="1"/>
                      <a:pt x="7" y="9"/>
                      <a:pt x="0" y="22"/>
                    </a:cubicBezTo>
                    <a:lnTo>
                      <a:pt x="0" y="31"/>
                    </a:lnTo>
                    <a:cubicBezTo>
                      <a:pt x="0" y="40"/>
                      <a:pt x="9" y="57"/>
                      <a:pt x="27" y="57"/>
                    </a:cubicBezTo>
                    <a:lnTo>
                      <a:pt x="36" y="57"/>
                    </a:lnTo>
                    <a:cubicBezTo>
                      <a:pt x="45" y="57"/>
                      <a:pt x="54" y="48"/>
                      <a:pt x="62" y="40"/>
                    </a:cubicBezTo>
                    <a:lnTo>
                      <a:pt x="89" y="48"/>
                    </a:lnTo>
                    <a:cubicBezTo>
                      <a:pt x="133" y="57"/>
                      <a:pt x="178" y="75"/>
                      <a:pt x="249" y="93"/>
                    </a:cubicBezTo>
                    <a:cubicBezTo>
                      <a:pt x="311" y="111"/>
                      <a:pt x="382" y="137"/>
                      <a:pt x="462" y="173"/>
                    </a:cubicBezTo>
                    <a:cubicBezTo>
                      <a:pt x="533" y="208"/>
                      <a:pt x="622" y="235"/>
                      <a:pt x="693" y="279"/>
                    </a:cubicBezTo>
                    <a:cubicBezTo>
                      <a:pt x="844" y="350"/>
                      <a:pt x="977" y="439"/>
                      <a:pt x="1110" y="537"/>
                    </a:cubicBezTo>
                    <a:cubicBezTo>
                      <a:pt x="1164" y="572"/>
                      <a:pt x="1208" y="608"/>
                      <a:pt x="1235" y="635"/>
                    </a:cubicBezTo>
                    <a:cubicBezTo>
                      <a:pt x="1270" y="652"/>
                      <a:pt x="1288" y="670"/>
                      <a:pt x="1288" y="670"/>
                    </a:cubicBezTo>
                    <a:cubicBezTo>
                      <a:pt x="1308" y="690"/>
                      <a:pt x="1328" y="700"/>
                      <a:pt x="1341" y="700"/>
                    </a:cubicBezTo>
                    <a:cubicBezTo>
                      <a:pt x="1345" y="700"/>
                      <a:pt x="1348" y="699"/>
                      <a:pt x="1350" y="697"/>
                    </a:cubicBezTo>
                    <a:cubicBezTo>
                      <a:pt x="1359" y="688"/>
                      <a:pt x="1341" y="661"/>
                      <a:pt x="1315" y="635"/>
                    </a:cubicBezTo>
                    <a:lnTo>
                      <a:pt x="1261" y="599"/>
                    </a:lnTo>
                    <a:cubicBezTo>
                      <a:pt x="1235" y="572"/>
                      <a:pt x="1190" y="537"/>
                      <a:pt x="1137" y="501"/>
                    </a:cubicBezTo>
                    <a:cubicBezTo>
                      <a:pt x="1004" y="404"/>
                      <a:pt x="862" y="324"/>
                      <a:pt x="711" y="253"/>
                    </a:cubicBezTo>
                    <a:cubicBezTo>
                      <a:pt x="631" y="208"/>
                      <a:pt x="551" y="173"/>
                      <a:pt x="471" y="146"/>
                    </a:cubicBezTo>
                    <a:cubicBezTo>
                      <a:pt x="382" y="120"/>
                      <a:pt x="311" y="93"/>
                      <a:pt x="249" y="75"/>
                    </a:cubicBezTo>
                    <a:cubicBezTo>
                      <a:pt x="187" y="57"/>
                      <a:pt x="133" y="40"/>
                      <a:pt x="89" y="31"/>
                    </a:cubicBezTo>
                    <a:lnTo>
                      <a:pt x="62" y="22"/>
                    </a:lnTo>
                    <a:cubicBezTo>
                      <a:pt x="62" y="13"/>
                      <a:pt x="54" y="4"/>
                      <a:pt x="45" y="4"/>
                    </a:cubicBezTo>
                    <a:lnTo>
                      <a:pt x="36" y="4"/>
                    </a:lnTo>
                    <a:cubicBezTo>
                      <a:pt x="31" y="2"/>
                      <a:pt x="27" y="1"/>
                      <a:pt x="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7" name="Google Shape;15087;p32"/>
              <p:cNvSpPr/>
              <p:nvPr/>
            </p:nvSpPr>
            <p:spPr>
              <a:xfrm>
                <a:off x="5133700" y="1772500"/>
                <a:ext cx="1512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57" extrusionOk="0">
                    <a:moveTo>
                      <a:pt x="26" y="0"/>
                    </a:moveTo>
                    <a:cubicBezTo>
                      <a:pt x="18" y="0"/>
                      <a:pt x="9" y="6"/>
                      <a:pt x="9" y="13"/>
                    </a:cubicBezTo>
                    <a:lnTo>
                      <a:pt x="9" y="22"/>
                    </a:lnTo>
                    <a:cubicBezTo>
                      <a:pt x="0" y="39"/>
                      <a:pt x="9" y="48"/>
                      <a:pt x="18" y="57"/>
                    </a:cubicBezTo>
                    <a:lnTo>
                      <a:pt x="27" y="57"/>
                    </a:lnTo>
                    <a:cubicBezTo>
                      <a:pt x="36" y="57"/>
                      <a:pt x="44" y="48"/>
                      <a:pt x="53" y="39"/>
                    </a:cubicBezTo>
                    <a:lnTo>
                      <a:pt x="62" y="48"/>
                    </a:lnTo>
                    <a:cubicBezTo>
                      <a:pt x="240" y="128"/>
                      <a:pt x="409" y="226"/>
                      <a:pt x="560" y="350"/>
                    </a:cubicBezTo>
                    <a:cubicBezTo>
                      <a:pt x="564" y="355"/>
                      <a:pt x="571" y="357"/>
                      <a:pt x="577" y="357"/>
                    </a:cubicBezTo>
                    <a:cubicBezTo>
                      <a:pt x="584" y="357"/>
                      <a:pt x="591" y="355"/>
                      <a:pt x="595" y="350"/>
                    </a:cubicBezTo>
                    <a:cubicBezTo>
                      <a:pt x="604" y="332"/>
                      <a:pt x="604" y="315"/>
                      <a:pt x="586" y="315"/>
                    </a:cubicBezTo>
                    <a:cubicBezTo>
                      <a:pt x="426" y="199"/>
                      <a:pt x="258" y="102"/>
                      <a:pt x="71" y="30"/>
                    </a:cubicBezTo>
                    <a:lnTo>
                      <a:pt x="62" y="30"/>
                    </a:lnTo>
                    <a:cubicBezTo>
                      <a:pt x="62" y="13"/>
                      <a:pt x="53" y="4"/>
                      <a:pt x="44" y="4"/>
                    </a:cubicBezTo>
                    <a:lnTo>
                      <a:pt x="36" y="4"/>
                    </a:lnTo>
                    <a:cubicBezTo>
                      <a:pt x="33" y="1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8" name="Google Shape;15088;p32"/>
              <p:cNvSpPr/>
              <p:nvPr/>
            </p:nvSpPr>
            <p:spPr>
              <a:xfrm>
                <a:off x="5133700" y="1775475"/>
                <a:ext cx="1377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87" extrusionOk="0">
                    <a:moveTo>
                      <a:pt x="27" y="0"/>
                    </a:moveTo>
                    <a:cubicBezTo>
                      <a:pt x="18" y="0"/>
                      <a:pt x="0" y="9"/>
                      <a:pt x="0" y="18"/>
                    </a:cubicBezTo>
                    <a:lnTo>
                      <a:pt x="0" y="27"/>
                    </a:lnTo>
                    <a:cubicBezTo>
                      <a:pt x="0" y="45"/>
                      <a:pt x="9" y="54"/>
                      <a:pt x="27" y="54"/>
                    </a:cubicBezTo>
                    <a:lnTo>
                      <a:pt x="36" y="54"/>
                    </a:lnTo>
                    <a:cubicBezTo>
                      <a:pt x="44" y="54"/>
                      <a:pt x="53" y="45"/>
                      <a:pt x="53" y="36"/>
                    </a:cubicBezTo>
                    <a:lnTo>
                      <a:pt x="71" y="36"/>
                    </a:lnTo>
                    <a:cubicBezTo>
                      <a:pt x="222" y="62"/>
                      <a:pt x="373" y="107"/>
                      <a:pt x="515" y="187"/>
                    </a:cubicBezTo>
                    <a:cubicBezTo>
                      <a:pt x="524" y="187"/>
                      <a:pt x="542" y="187"/>
                      <a:pt x="542" y="178"/>
                    </a:cubicBezTo>
                    <a:cubicBezTo>
                      <a:pt x="551" y="160"/>
                      <a:pt x="542" y="151"/>
                      <a:pt x="533" y="142"/>
                    </a:cubicBezTo>
                    <a:cubicBezTo>
                      <a:pt x="391" y="71"/>
                      <a:pt x="231" y="36"/>
                      <a:pt x="71" y="18"/>
                    </a:cubicBezTo>
                    <a:lnTo>
                      <a:pt x="62" y="18"/>
                    </a:lnTo>
                    <a:cubicBezTo>
                      <a:pt x="53" y="9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9" name="Google Shape;15089;p32"/>
              <p:cNvSpPr/>
              <p:nvPr/>
            </p:nvSpPr>
            <p:spPr>
              <a:xfrm>
                <a:off x="5152775" y="1749800"/>
                <a:ext cx="7150" cy="224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898" extrusionOk="0">
                    <a:moveTo>
                      <a:pt x="75" y="0"/>
                    </a:moveTo>
                    <a:cubicBezTo>
                      <a:pt x="68" y="0"/>
                      <a:pt x="59" y="4"/>
                      <a:pt x="54" y="15"/>
                    </a:cubicBezTo>
                    <a:lnTo>
                      <a:pt x="54" y="24"/>
                    </a:lnTo>
                    <a:cubicBezTo>
                      <a:pt x="54" y="24"/>
                      <a:pt x="54" y="33"/>
                      <a:pt x="63" y="33"/>
                    </a:cubicBezTo>
                    <a:lnTo>
                      <a:pt x="63" y="41"/>
                    </a:lnTo>
                    <a:lnTo>
                      <a:pt x="54" y="59"/>
                    </a:lnTo>
                    <a:cubicBezTo>
                      <a:pt x="36" y="86"/>
                      <a:pt x="28" y="121"/>
                      <a:pt x="19" y="157"/>
                    </a:cubicBezTo>
                    <a:cubicBezTo>
                      <a:pt x="1" y="255"/>
                      <a:pt x="1" y="361"/>
                      <a:pt x="36" y="468"/>
                    </a:cubicBezTo>
                    <a:cubicBezTo>
                      <a:pt x="63" y="565"/>
                      <a:pt x="107" y="663"/>
                      <a:pt x="161" y="752"/>
                    </a:cubicBezTo>
                    <a:cubicBezTo>
                      <a:pt x="196" y="823"/>
                      <a:pt x="232" y="867"/>
                      <a:pt x="232" y="867"/>
                    </a:cubicBezTo>
                    <a:cubicBezTo>
                      <a:pt x="238" y="887"/>
                      <a:pt x="250" y="897"/>
                      <a:pt x="259" y="897"/>
                    </a:cubicBezTo>
                    <a:cubicBezTo>
                      <a:pt x="262" y="897"/>
                      <a:pt x="265" y="896"/>
                      <a:pt x="267" y="894"/>
                    </a:cubicBezTo>
                    <a:cubicBezTo>
                      <a:pt x="285" y="885"/>
                      <a:pt x="285" y="867"/>
                      <a:pt x="267" y="850"/>
                    </a:cubicBezTo>
                    <a:cubicBezTo>
                      <a:pt x="267" y="850"/>
                      <a:pt x="241" y="805"/>
                      <a:pt x="196" y="734"/>
                    </a:cubicBezTo>
                    <a:cubicBezTo>
                      <a:pt x="143" y="645"/>
                      <a:pt x="99" y="557"/>
                      <a:pt x="72" y="459"/>
                    </a:cubicBezTo>
                    <a:cubicBezTo>
                      <a:pt x="36" y="361"/>
                      <a:pt x="28" y="263"/>
                      <a:pt x="45" y="157"/>
                    </a:cubicBezTo>
                    <a:cubicBezTo>
                      <a:pt x="54" y="130"/>
                      <a:pt x="63" y="95"/>
                      <a:pt x="72" y="68"/>
                    </a:cubicBezTo>
                    <a:lnTo>
                      <a:pt x="81" y="50"/>
                    </a:lnTo>
                    <a:cubicBezTo>
                      <a:pt x="90" y="50"/>
                      <a:pt x="99" y="50"/>
                      <a:pt x="107" y="41"/>
                    </a:cubicBezTo>
                    <a:cubicBezTo>
                      <a:pt x="116" y="24"/>
                      <a:pt x="107" y="15"/>
                      <a:pt x="99" y="6"/>
                    </a:cubicBezTo>
                    <a:lnTo>
                      <a:pt x="90" y="6"/>
                    </a:lnTo>
                    <a:cubicBezTo>
                      <a:pt x="86" y="2"/>
                      <a:pt x="81" y="0"/>
                      <a:pt x="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0" name="Google Shape;15090;p32"/>
              <p:cNvSpPr/>
              <p:nvPr/>
            </p:nvSpPr>
            <p:spPr>
              <a:xfrm>
                <a:off x="5157000" y="1744875"/>
                <a:ext cx="447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07" extrusionOk="0">
                    <a:moveTo>
                      <a:pt x="125" y="1"/>
                    </a:moveTo>
                    <a:cubicBezTo>
                      <a:pt x="118" y="1"/>
                      <a:pt x="112" y="3"/>
                      <a:pt x="107" y="8"/>
                    </a:cubicBezTo>
                    <a:lnTo>
                      <a:pt x="107" y="16"/>
                    </a:lnTo>
                    <a:cubicBezTo>
                      <a:pt x="107" y="16"/>
                      <a:pt x="107" y="25"/>
                      <a:pt x="107" y="25"/>
                    </a:cubicBezTo>
                    <a:lnTo>
                      <a:pt x="98" y="43"/>
                    </a:lnTo>
                    <a:cubicBezTo>
                      <a:pt x="81" y="70"/>
                      <a:pt x="63" y="105"/>
                      <a:pt x="45" y="132"/>
                    </a:cubicBezTo>
                    <a:cubicBezTo>
                      <a:pt x="10" y="230"/>
                      <a:pt x="1" y="336"/>
                      <a:pt x="10" y="443"/>
                    </a:cubicBezTo>
                    <a:cubicBezTo>
                      <a:pt x="18" y="549"/>
                      <a:pt x="45" y="647"/>
                      <a:pt x="81" y="745"/>
                    </a:cubicBezTo>
                    <a:cubicBezTo>
                      <a:pt x="107" y="825"/>
                      <a:pt x="134" y="878"/>
                      <a:pt x="134" y="878"/>
                    </a:cubicBezTo>
                    <a:cubicBezTo>
                      <a:pt x="141" y="892"/>
                      <a:pt x="154" y="907"/>
                      <a:pt x="164" y="907"/>
                    </a:cubicBezTo>
                    <a:cubicBezTo>
                      <a:pt x="166" y="907"/>
                      <a:pt x="168" y="906"/>
                      <a:pt x="169" y="905"/>
                    </a:cubicBezTo>
                    <a:cubicBezTo>
                      <a:pt x="169" y="905"/>
                      <a:pt x="178" y="878"/>
                      <a:pt x="169" y="860"/>
                    </a:cubicBezTo>
                    <a:cubicBezTo>
                      <a:pt x="169" y="860"/>
                      <a:pt x="143" y="807"/>
                      <a:pt x="116" y="736"/>
                    </a:cubicBezTo>
                    <a:cubicBezTo>
                      <a:pt x="72" y="638"/>
                      <a:pt x="54" y="540"/>
                      <a:pt x="36" y="443"/>
                    </a:cubicBezTo>
                    <a:cubicBezTo>
                      <a:pt x="27" y="345"/>
                      <a:pt x="36" y="238"/>
                      <a:pt x="72" y="141"/>
                    </a:cubicBezTo>
                    <a:cubicBezTo>
                      <a:pt x="81" y="114"/>
                      <a:pt x="89" y="87"/>
                      <a:pt x="107" y="52"/>
                    </a:cubicBezTo>
                    <a:lnTo>
                      <a:pt x="125" y="43"/>
                    </a:lnTo>
                    <a:lnTo>
                      <a:pt x="152" y="43"/>
                    </a:lnTo>
                    <a:cubicBezTo>
                      <a:pt x="161" y="34"/>
                      <a:pt x="161" y="16"/>
                      <a:pt x="152" y="8"/>
                    </a:cubicBezTo>
                    <a:lnTo>
                      <a:pt x="143" y="8"/>
                    </a:lnTo>
                    <a:cubicBezTo>
                      <a:pt x="138" y="3"/>
                      <a:pt x="132" y="1"/>
                      <a:pt x="1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1" name="Google Shape;15091;p32"/>
              <p:cNvSpPr/>
              <p:nvPr/>
            </p:nvSpPr>
            <p:spPr>
              <a:xfrm>
                <a:off x="5128350" y="1771400"/>
                <a:ext cx="2290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92" extrusionOk="0">
                    <a:moveTo>
                      <a:pt x="383" y="0"/>
                    </a:moveTo>
                    <a:cubicBezTo>
                      <a:pt x="303" y="0"/>
                      <a:pt x="225" y="10"/>
                      <a:pt x="152" y="30"/>
                    </a:cubicBezTo>
                    <a:cubicBezTo>
                      <a:pt x="116" y="48"/>
                      <a:pt x="90" y="57"/>
                      <a:pt x="63" y="74"/>
                    </a:cubicBezTo>
                    <a:lnTo>
                      <a:pt x="45" y="92"/>
                    </a:lnTo>
                    <a:cubicBezTo>
                      <a:pt x="41" y="88"/>
                      <a:pt x="34" y="86"/>
                      <a:pt x="29" y="86"/>
                    </a:cubicBezTo>
                    <a:cubicBezTo>
                      <a:pt x="23" y="86"/>
                      <a:pt x="19" y="88"/>
                      <a:pt x="19" y="92"/>
                    </a:cubicBezTo>
                    <a:cubicBezTo>
                      <a:pt x="1" y="101"/>
                      <a:pt x="1" y="119"/>
                      <a:pt x="19" y="128"/>
                    </a:cubicBezTo>
                    <a:cubicBezTo>
                      <a:pt x="23" y="132"/>
                      <a:pt x="28" y="134"/>
                      <a:pt x="32" y="134"/>
                    </a:cubicBezTo>
                    <a:cubicBezTo>
                      <a:pt x="36" y="134"/>
                      <a:pt x="41" y="132"/>
                      <a:pt x="45" y="128"/>
                    </a:cubicBezTo>
                    <a:lnTo>
                      <a:pt x="54" y="128"/>
                    </a:lnTo>
                    <a:cubicBezTo>
                      <a:pt x="54" y="119"/>
                      <a:pt x="54" y="110"/>
                      <a:pt x="54" y="110"/>
                    </a:cubicBezTo>
                    <a:lnTo>
                      <a:pt x="72" y="92"/>
                    </a:lnTo>
                    <a:cubicBezTo>
                      <a:pt x="99" y="74"/>
                      <a:pt x="125" y="66"/>
                      <a:pt x="161" y="57"/>
                    </a:cubicBezTo>
                    <a:cubicBezTo>
                      <a:pt x="224" y="40"/>
                      <a:pt x="287" y="30"/>
                      <a:pt x="350" y="30"/>
                    </a:cubicBezTo>
                    <a:cubicBezTo>
                      <a:pt x="385" y="30"/>
                      <a:pt x="419" y="33"/>
                      <a:pt x="454" y="39"/>
                    </a:cubicBezTo>
                    <a:cubicBezTo>
                      <a:pt x="552" y="57"/>
                      <a:pt x="649" y="83"/>
                      <a:pt x="738" y="128"/>
                    </a:cubicBezTo>
                    <a:cubicBezTo>
                      <a:pt x="818" y="154"/>
                      <a:pt x="871" y="181"/>
                      <a:pt x="871" y="181"/>
                    </a:cubicBezTo>
                    <a:cubicBezTo>
                      <a:pt x="879" y="189"/>
                      <a:pt x="886" y="191"/>
                      <a:pt x="893" y="191"/>
                    </a:cubicBezTo>
                    <a:cubicBezTo>
                      <a:pt x="903" y="191"/>
                      <a:pt x="911" y="186"/>
                      <a:pt x="916" y="181"/>
                    </a:cubicBezTo>
                    <a:cubicBezTo>
                      <a:pt x="916" y="172"/>
                      <a:pt x="907" y="154"/>
                      <a:pt x="889" y="146"/>
                    </a:cubicBezTo>
                    <a:cubicBezTo>
                      <a:pt x="889" y="146"/>
                      <a:pt x="836" y="119"/>
                      <a:pt x="756" y="92"/>
                    </a:cubicBezTo>
                    <a:cubicBezTo>
                      <a:pt x="658" y="48"/>
                      <a:pt x="560" y="21"/>
                      <a:pt x="463" y="3"/>
                    </a:cubicBezTo>
                    <a:cubicBezTo>
                      <a:pt x="436" y="1"/>
                      <a:pt x="409" y="0"/>
                      <a:pt x="3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2" name="Google Shape;15092;p32"/>
              <p:cNvSpPr/>
              <p:nvPr/>
            </p:nvSpPr>
            <p:spPr>
              <a:xfrm>
                <a:off x="5159675" y="1752375"/>
                <a:ext cx="2250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712" extrusionOk="0">
                    <a:moveTo>
                      <a:pt x="0" y="36"/>
                    </a:moveTo>
                    <a:lnTo>
                      <a:pt x="0" y="18"/>
                    </a:lnTo>
                    <a:cubicBezTo>
                      <a:pt x="0" y="10"/>
                      <a:pt x="18" y="1"/>
                      <a:pt x="27" y="1"/>
                    </a:cubicBezTo>
                    <a:lnTo>
                      <a:pt x="36" y="1"/>
                    </a:lnTo>
                    <a:cubicBezTo>
                      <a:pt x="54" y="1"/>
                      <a:pt x="62" y="10"/>
                      <a:pt x="54" y="27"/>
                    </a:cubicBezTo>
                    <a:lnTo>
                      <a:pt x="54" y="36"/>
                    </a:lnTo>
                    <a:cubicBezTo>
                      <a:pt x="54" y="45"/>
                      <a:pt x="45" y="54"/>
                      <a:pt x="36" y="54"/>
                    </a:cubicBezTo>
                    <a:lnTo>
                      <a:pt x="36" y="81"/>
                    </a:lnTo>
                    <a:lnTo>
                      <a:pt x="36" y="152"/>
                    </a:lnTo>
                    <a:cubicBezTo>
                      <a:pt x="36" y="223"/>
                      <a:pt x="36" y="294"/>
                      <a:pt x="36" y="374"/>
                    </a:cubicBezTo>
                    <a:cubicBezTo>
                      <a:pt x="45" y="445"/>
                      <a:pt x="54" y="516"/>
                      <a:pt x="62" y="587"/>
                    </a:cubicBezTo>
                    <a:cubicBezTo>
                      <a:pt x="71" y="640"/>
                      <a:pt x="89" y="685"/>
                      <a:pt x="89" y="685"/>
                    </a:cubicBezTo>
                    <a:cubicBezTo>
                      <a:pt x="89" y="693"/>
                      <a:pt x="80" y="711"/>
                      <a:pt x="71" y="711"/>
                    </a:cubicBezTo>
                    <a:cubicBezTo>
                      <a:pt x="62" y="711"/>
                      <a:pt x="45" y="711"/>
                      <a:pt x="45" y="693"/>
                    </a:cubicBezTo>
                    <a:cubicBezTo>
                      <a:pt x="45" y="693"/>
                      <a:pt x="36" y="649"/>
                      <a:pt x="27" y="596"/>
                    </a:cubicBezTo>
                    <a:cubicBezTo>
                      <a:pt x="18" y="516"/>
                      <a:pt x="9" y="445"/>
                      <a:pt x="9" y="374"/>
                    </a:cubicBezTo>
                    <a:cubicBezTo>
                      <a:pt x="0" y="294"/>
                      <a:pt x="0" y="223"/>
                      <a:pt x="9" y="152"/>
                    </a:cubicBezTo>
                    <a:cubicBezTo>
                      <a:pt x="9" y="116"/>
                      <a:pt x="9" y="89"/>
                      <a:pt x="9" y="72"/>
                    </a:cubicBezTo>
                    <a:lnTo>
                      <a:pt x="9" y="54"/>
                    </a:lnTo>
                    <a:cubicBezTo>
                      <a:pt x="9" y="45"/>
                      <a:pt x="0" y="45"/>
                      <a:pt x="0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3" name="Google Shape;15093;p32"/>
              <p:cNvSpPr/>
              <p:nvPr/>
            </p:nvSpPr>
            <p:spPr>
              <a:xfrm>
                <a:off x="5150125" y="1744600"/>
                <a:ext cx="11575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1103" extrusionOk="0">
                    <a:moveTo>
                      <a:pt x="9" y="36"/>
                    </a:moveTo>
                    <a:lnTo>
                      <a:pt x="9" y="27"/>
                    </a:lnTo>
                    <a:cubicBezTo>
                      <a:pt x="0" y="19"/>
                      <a:pt x="9" y="1"/>
                      <a:pt x="27" y="1"/>
                    </a:cubicBezTo>
                    <a:lnTo>
                      <a:pt x="36" y="1"/>
                    </a:lnTo>
                    <a:cubicBezTo>
                      <a:pt x="45" y="1"/>
                      <a:pt x="63" y="10"/>
                      <a:pt x="63" y="19"/>
                    </a:cubicBezTo>
                    <a:lnTo>
                      <a:pt x="63" y="36"/>
                    </a:lnTo>
                    <a:cubicBezTo>
                      <a:pt x="63" y="45"/>
                      <a:pt x="54" y="54"/>
                      <a:pt x="45" y="54"/>
                    </a:cubicBezTo>
                    <a:lnTo>
                      <a:pt x="45" y="81"/>
                    </a:lnTo>
                    <a:cubicBezTo>
                      <a:pt x="45" y="107"/>
                      <a:pt x="63" y="152"/>
                      <a:pt x="71" y="205"/>
                    </a:cubicBezTo>
                    <a:cubicBezTo>
                      <a:pt x="98" y="329"/>
                      <a:pt x="134" y="445"/>
                      <a:pt x="178" y="560"/>
                    </a:cubicBezTo>
                    <a:cubicBezTo>
                      <a:pt x="231" y="676"/>
                      <a:pt x="285" y="791"/>
                      <a:pt x="347" y="898"/>
                    </a:cubicBezTo>
                    <a:cubicBezTo>
                      <a:pt x="373" y="942"/>
                      <a:pt x="391" y="978"/>
                      <a:pt x="409" y="996"/>
                    </a:cubicBezTo>
                    <a:cubicBezTo>
                      <a:pt x="427" y="1022"/>
                      <a:pt x="436" y="1040"/>
                      <a:pt x="436" y="1040"/>
                    </a:cubicBezTo>
                    <a:cubicBezTo>
                      <a:pt x="453" y="1058"/>
                      <a:pt x="462" y="1084"/>
                      <a:pt x="444" y="1093"/>
                    </a:cubicBezTo>
                    <a:cubicBezTo>
                      <a:pt x="436" y="1102"/>
                      <a:pt x="418" y="1084"/>
                      <a:pt x="400" y="1058"/>
                    </a:cubicBezTo>
                    <a:cubicBezTo>
                      <a:pt x="400" y="1058"/>
                      <a:pt x="391" y="1049"/>
                      <a:pt x="373" y="1022"/>
                    </a:cubicBezTo>
                    <a:cubicBezTo>
                      <a:pt x="364" y="996"/>
                      <a:pt x="338" y="960"/>
                      <a:pt x="311" y="907"/>
                    </a:cubicBezTo>
                    <a:cubicBezTo>
                      <a:pt x="249" y="800"/>
                      <a:pt x="196" y="685"/>
                      <a:pt x="151" y="560"/>
                    </a:cubicBezTo>
                    <a:cubicBezTo>
                      <a:pt x="107" y="445"/>
                      <a:pt x="71" y="321"/>
                      <a:pt x="45" y="196"/>
                    </a:cubicBezTo>
                    <a:cubicBezTo>
                      <a:pt x="36" y="152"/>
                      <a:pt x="27" y="107"/>
                      <a:pt x="27" y="81"/>
                    </a:cubicBezTo>
                    <a:lnTo>
                      <a:pt x="27" y="63"/>
                    </a:lnTo>
                    <a:lnTo>
                      <a:pt x="27" y="45"/>
                    </a:lnTo>
                    <a:cubicBezTo>
                      <a:pt x="18" y="54"/>
                      <a:pt x="9" y="45"/>
                      <a:pt x="9" y="3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4" name="Google Shape;15094;p32"/>
              <p:cNvSpPr/>
              <p:nvPr/>
            </p:nvSpPr>
            <p:spPr>
              <a:xfrm>
                <a:off x="5140575" y="1741275"/>
                <a:ext cx="184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16" extrusionOk="0">
                    <a:moveTo>
                      <a:pt x="9" y="45"/>
                    </a:moveTo>
                    <a:lnTo>
                      <a:pt x="9" y="36"/>
                    </a:lnTo>
                    <a:cubicBezTo>
                      <a:pt x="0" y="18"/>
                      <a:pt x="9" y="9"/>
                      <a:pt x="18" y="1"/>
                    </a:cubicBezTo>
                    <a:lnTo>
                      <a:pt x="27" y="1"/>
                    </a:lnTo>
                    <a:cubicBezTo>
                      <a:pt x="36" y="1"/>
                      <a:pt x="54" y="1"/>
                      <a:pt x="63" y="18"/>
                    </a:cubicBezTo>
                    <a:lnTo>
                      <a:pt x="63" y="27"/>
                    </a:lnTo>
                    <a:cubicBezTo>
                      <a:pt x="63" y="36"/>
                      <a:pt x="63" y="45"/>
                      <a:pt x="54" y="54"/>
                    </a:cubicBezTo>
                    <a:lnTo>
                      <a:pt x="63" y="80"/>
                    </a:lnTo>
                    <a:cubicBezTo>
                      <a:pt x="80" y="116"/>
                      <a:pt x="98" y="169"/>
                      <a:pt x="125" y="223"/>
                    </a:cubicBezTo>
                    <a:cubicBezTo>
                      <a:pt x="178" y="347"/>
                      <a:pt x="249" y="507"/>
                      <a:pt x="329" y="658"/>
                    </a:cubicBezTo>
                    <a:cubicBezTo>
                      <a:pt x="418" y="809"/>
                      <a:pt x="507" y="960"/>
                      <a:pt x="587" y="1066"/>
                    </a:cubicBezTo>
                    <a:cubicBezTo>
                      <a:pt x="658" y="1173"/>
                      <a:pt x="711" y="1244"/>
                      <a:pt x="711" y="1244"/>
                    </a:cubicBezTo>
                    <a:cubicBezTo>
                      <a:pt x="729" y="1271"/>
                      <a:pt x="738" y="1306"/>
                      <a:pt x="729" y="1306"/>
                    </a:cubicBezTo>
                    <a:cubicBezTo>
                      <a:pt x="720" y="1315"/>
                      <a:pt x="693" y="1297"/>
                      <a:pt x="675" y="1271"/>
                    </a:cubicBezTo>
                    <a:cubicBezTo>
                      <a:pt x="675" y="1271"/>
                      <a:pt x="622" y="1200"/>
                      <a:pt x="551" y="1093"/>
                    </a:cubicBezTo>
                    <a:cubicBezTo>
                      <a:pt x="462" y="951"/>
                      <a:pt x="373" y="818"/>
                      <a:pt x="302" y="676"/>
                    </a:cubicBezTo>
                    <a:cubicBezTo>
                      <a:pt x="214" y="516"/>
                      <a:pt x="143" y="356"/>
                      <a:pt x="98" y="231"/>
                    </a:cubicBezTo>
                    <a:cubicBezTo>
                      <a:pt x="71" y="178"/>
                      <a:pt x="54" y="125"/>
                      <a:pt x="36" y="89"/>
                    </a:cubicBezTo>
                    <a:lnTo>
                      <a:pt x="27" y="54"/>
                    </a:lnTo>
                    <a:cubicBezTo>
                      <a:pt x="18" y="54"/>
                      <a:pt x="9" y="54"/>
                      <a:pt x="9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5" name="Google Shape;15095;p32"/>
              <p:cNvSpPr/>
              <p:nvPr/>
            </p:nvSpPr>
            <p:spPr>
              <a:xfrm>
                <a:off x="5143900" y="1757475"/>
                <a:ext cx="1312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712" extrusionOk="0">
                    <a:moveTo>
                      <a:pt x="18" y="45"/>
                    </a:moveTo>
                    <a:lnTo>
                      <a:pt x="10" y="36"/>
                    </a:lnTo>
                    <a:cubicBezTo>
                      <a:pt x="1" y="28"/>
                      <a:pt x="1" y="10"/>
                      <a:pt x="18" y="1"/>
                    </a:cubicBezTo>
                    <a:lnTo>
                      <a:pt x="27" y="1"/>
                    </a:lnTo>
                    <a:cubicBezTo>
                      <a:pt x="36" y="1"/>
                      <a:pt x="54" y="1"/>
                      <a:pt x="54" y="19"/>
                    </a:cubicBezTo>
                    <a:lnTo>
                      <a:pt x="54" y="28"/>
                    </a:lnTo>
                    <a:cubicBezTo>
                      <a:pt x="63" y="36"/>
                      <a:pt x="63" y="45"/>
                      <a:pt x="54" y="54"/>
                    </a:cubicBezTo>
                    <a:lnTo>
                      <a:pt x="72" y="72"/>
                    </a:lnTo>
                    <a:cubicBezTo>
                      <a:pt x="81" y="90"/>
                      <a:pt x="98" y="116"/>
                      <a:pt x="116" y="152"/>
                    </a:cubicBezTo>
                    <a:cubicBezTo>
                      <a:pt x="152" y="214"/>
                      <a:pt x="205" y="294"/>
                      <a:pt x="258" y="374"/>
                    </a:cubicBezTo>
                    <a:cubicBezTo>
                      <a:pt x="312" y="445"/>
                      <a:pt x="365" y="507"/>
                      <a:pt x="427" y="578"/>
                    </a:cubicBezTo>
                    <a:cubicBezTo>
                      <a:pt x="480" y="631"/>
                      <a:pt x="507" y="667"/>
                      <a:pt x="507" y="667"/>
                    </a:cubicBezTo>
                    <a:cubicBezTo>
                      <a:pt x="507" y="667"/>
                      <a:pt x="525" y="703"/>
                      <a:pt x="516" y="711"/>
                    </a:cubicBezTo>
                    <a:cubicBezTo>
                      <a:pt x="507" y="711"/>
                      <a:pt x="489" y="711"/>
                      <a:pt x="480" y="694"/>
                    </a:cubicBezTo>
                    <a:cubicBezTo>
                      <a:pt x="462" y="685"/>
                      <a:pt x="445" y="658"/>
                      <a:pt x="400" y="605"/>
                    </a:cubicBezTo>
                    <a:cubicBezTo>
                      <a:pt x="347" y="543"/>
                      <a:pt x="285" y="472"/>
                      <a:pt x="232" y="392"/>
                    </a:cubicBezTo>
                    <a:cubicBezTo>
                      <a:pt x="178" y="312"/>
                      <a:pt x="125" y="223"/>
                      <a:pt x="89" y="161"/>
                    </a:cubicBezTo>
                    <a:lnTo>
                      <a:pt x="45" y="81"/>
                    </a:lnTo>
                    <a:lnTo>
                      <a:pt x="36" y="63"/>
                    </a:lnTo>
                    <a:cubicBezTo>
                      <a:pt x="27" y="63"/>
                      <a:pt x="18" y="54"/>
                      <a:pt x="18" y="4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6" name="Google Shape;15096;p32"/>
              <p:cNvSpPr/>
              <p:nvPr/>
            </p:nvSpPr>
            <p:spPr>
              <a:xfrm>
                <a:off x="5134575" y="1753275"/>
                <a:ext cx="21350" cy="235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942" extrusionOk="0">
                    <a:moveTo>
                      <a:pt x="18" y="53"/>
                    </a:moveTo>
                    <a:lnTo>
                      <a:pt x="9" y="45"/>
                    </a:lnTo>
                    <a:cubicBezTo>
                      <a:pt x="1" y="36"/>
                      <a:pt x="1" y="18"/>
                      <a:pt x="9" y="9"/>
                    </a:cubicBezTo>
                    <a:lnTo>
                      <a:pt x="18" y="9"/>
                    </a:lnTo>
                    <a:cubicBezTo>
                      <a:pt x="27" y="0"/>
                      <a:pt x="45" y="9"/>
                      <a:pt x="54" y="18"/>
                    </a:cubicBezTo>
                    <a:lnTo>
                      <a:pt x="54" y="27"/>
                    </a:lnTo>
                    <a:cubicBezTo>
                      <a:pt x="63" y="36"/>
                      <a:pt x="63" y="45"/>
                      <a:pt x="54" y="53"/>
                    </a:cubicBezTo>
                    <a:lnTo>
                      <a:pt x="72" y="80"/>
                    </a:lnTo>
                    <a:cubicBezTo>
                      <a:pt x="89" y="98"/>
                      <a:pt x="116" y="142"/>
                      <a:pt x="152" y="187"/>
                    </a:cubicBezTo>
                    <a:cubicBezTo>
                      <a:pt x="223" y="293"/>
                      <a:pt x="311" y="391"/>
                      <a:pt x="400" y="489"/>
                    </a:cubicBezTo>
                    <a:cubicBezTo>
                      <a:pt x="489" y="586"/>
                      <a:pt x="587" y="684"/>
                      <a:pt x="685" y="773"/>
                    </a:cubicBezTo>
                    <a:cubicBezTo>
                      <a:pt x="764" y="844"/>
                      <a:pt x="818" y="888"/>
                      <a:pt x="818" y="888"/>
                    </a:cubicBezTo>
                    <a:cubicBezTo>
                      <a:pt x="844" y="906"/>
                      <a:pt x="853" y="924"/>
                      <a:pt x="844" y="933"/>
                    </a:cubicBezTo>
                    <a:cubicBezTo>
                      <a:pt x="844" y="942"/>
                      <a:pt x="818" y="933"/>
                      <a:pt x="791" y="915"/>
                    </a:cubicBezTo>
                    <a:cubicBezTo>
                      <a:pt x="791" y="915"/>
                      <a:pt x="738" y="871"/>
                      <a:pt x="658" y="799"/>
                    </a:cubicBezTo>
                    <a:cubicBezTo>
                      <a:pt x="560" y="711"/>
                      <a:pt x="462" y="613"/>
                      <a:pt x="374" y="515"/>
                    </a:cubicBezTo>
                    <a:cubicBezTo>
                      <a:pt x="285" y="409"/>
                      <a:pt x="205" y="311"/>
                      <a:pt x="125" y="204"/>
                    </a:cubicBezTo>
                    <a:lnTo>
                      <a:pt x="54" y="89"/>
                    </a:lnTo>
                    <a:lnTo>
                      <a:pt x="45" y="80"/>
                    </a:lnTo>
                    <a:lnTo>
                      <a:pt x="45" y="80"/>
                    </a:lnTo>
                    <a:lnTo>
                      <a:pt x="45" y="80"/>
                    </a:lnTo>
                    <a:cubicBezTo>
                      <a:pt x="27" y="80"/>
                      <a:pt x="18" y="62"/>
                      <a:pt x="18" y="5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7" name="Google Shape;15097;p32"/>
              <p:cNvSpPr/>
              <p:nvPr/>
            </p:nvSpPr>
            <p:spPr>
              <a:xfrm>
                <a:off x="5125925" y="1751050"/>
                <a:ext cx="29550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93" extrusionOk="0">
                    <a:moveTo>
                      <a:pt x="18" y="54"/>
                    </a:moveTo>
                    <a:lnTo>
                      <a:pt x="9" y="54"/>
                    </a:lnTo>
                    <a:cubicBezTo>
                      <a:pt x="0" y="36"/>
                      <a:pt x="0" y="27"/>
                      <a:pt x="9" y="18"/>
                    </a:cubicBezTo>
                    <a:lnTo>
                      <a:pt x="9" y="9"/>
                    </a:lnTo>
                    <a:cubicBezTo>
                      <a:pt x="18" y="0"/>
                      <a:pt x="36" y="0"/>
                      <a:pt x="45" y="9"/>
                    </a:cubicBezTo>
                    <a:lnTo>
                      <a:pt x="54" y="18"/>
                    </a:lnTo>
                    <a:cubicBezTo>
                      <a:pt x="54" y="27"/>
                      <a:pt x="54" y="36"/>
                      <a:pt x="54" y="45"/>
                    </a:cubicBezTo>
                    <a:lnTo>
                      <a:pt x="1137" y="1022"/>
                    </a:lnTo>
                    <a:cubicBezTo>
                      <a:pt x="1164" y="1048"/>
                      <a:pt x="1181" y="1075"/>
                      <a:pt x="1173" y="1084"/>
                    </a:cubicBezTo>
                    <a:cubicBezTo>
                      <a:pt x="1164" y="1093"/>
                      <a:pt x="1137" y="1084"/>
                      <a:pt x="1110" y="1057"/>
                    </a:cubicBezTo>
                    <a:lnTo>
                      <a:pt x="36" y="54"/>
                    </a:lnTo>
                    <a:cubicBezTo>
                      <a:pt x="27" y="54"/>
                      <a:pt x="27" y="54"/>
                      <a:pt x="18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8" name="Google Shape;15098;p32"/>
              <p:cNvSpPr/>
              <p:nvPr/>
            </p:nvSpPr>
            <p:spPr>
              <a:xfrm>
                <a:off x="5140575" y="1767700"/>
                <a:ext cx="1290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516" h="489" extrusionOk="0">
                    <a:moveTo>
                      <a:pt x="18" y="54"/>
                    </a:moveTo>
                    <a:lnTo>
                      <a:pt x="9" y="54"/>
                    </a:lnTo>
                    <a:cubicBezTo>
                      <a:pt x="0" y="45"/>
                      <a:pt x="0" y="27"/>
                      <a:pt x="9" y="18"/>
                    </a:cubicBezTo>
                    <a:lnTo>
                      <a:pt x="9" y="9"/>
                    </a:lnTo>
                    <a:cubicBezTo>
                      <a:pt x="18" y="0"/>
                      <a:pt x="27" y="0"/>
                      <a:pt x="36" y="9"/>
                    </a:cubicBezTo>
                    <a:lnTo>
                      <a:pt x="45" y="9"/>
                    </a:lnTo>
                    <a:cubicBezTo>
                      <a:pt x="54" y="18"/>
                      <a:pt x="63" y="27"/>
                      <a:pt x="54" y="36"/>
                    </a:cubicBezTo>
                    <a:lnTo>
                      <a:pt x="71" y="45"/>
                    </a:lnTo>
                    <a:lnTo>
                      <a:pt x="134" y="89"/>
                    </a:lnTo>
                    <a:cubicBezTo>
                      <a:pt x="178" y="125"/>
                      <a:pt x="240" y="169"/>
                      <a:pt x="294" y="222"/>
                    </a:cubicBezTo>
                    <a:lnTo>
                      <a:pt x="445" y="373"/>
                    </a:lnTo>
                    <a:cubicBezTo>
                      <a:pt x="489" y="418"/>
                      <a:pt x="507" y="453"/>
                      <a:pt x="507" y="453"/>
                    </a:cubicBezTo>
                    <a:cubicBezTo>
                      <a:pt x="516" y="462"/>
                      <a:pt x="516" y="471"/>
                      <a:pt x="507" y="489"/>
                    </a:cubicBezTo>
                    <a:cubicBezTo>
                      <a:pt x="498" y="489"/>
                      <a:pt x="480" y="489"/>
                      <a:pt x="471" y="480"/>
                    </a:cubicBezTo>
                    <a:cubicBezTo>
                      <a:pt x="471" y="480"/>
                      <a:pt x="453" y="445"/>
                      <a:pt x="418" y="400"/>
                    </a:cubicBezTo>
                    <a:cubicBezTo>
                      <a:pt x="382" y="356"/>
                      <a:pt x="329" y="302"/>
                      <a:pt x="276" y="249"/>
                    </a:cubicBezTo>
                    <a:cubicBezTo>
                      <a:pt x="222" y="196"/>
                      <a:pt x="169" y="151"/>
                      <a:pt x="116" y="107"/>
                    </a:cubicBezTo>
                    <a:lnTo>
                      <a:pt x="63" y="63"/>
                    </a:lnTo>
                    <a:lnTo>
                      <a:pt x="45" y="54"/>
                    </a:lnTo>
                    <a:cubicBezTo>
                      <a:pt x="36" y="54"/>
                      <a:pt x="27" y="54"/>
                      <a:pt x="18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9" name="Google Shape;15099;p32"/>
              <p:cNvSpPr/>
              <p:nvPr/>
            </p:nvSpPr>
            <p:spPr>
              <a:xfrm>
                <a:off x="5118375" y="1762600"/>
                <a:ext cx="34000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1360" h="711" extrusionOk="0">
                    <a:moveTo>
                      <a:pt x="36" y="62"/>
                    </a:moveTo>
                    <a:lnTo>
                      <a:pt x="27" y="62"/>
                    </a:lnTo>
                    <a:cubicBezTo>
                      <a:pt x="9" y="62"/>
                      <a:pt x="0" y="45"/>
                      <a:pt x="0" y="36"/>
                    </a:cubicBezTo>
                    <a:lnTo>
                      <a:pt x="0" y="27"/>
                    </a:lnTo>
                    <a:cubicBezTo>
                      <a:pt x="9" y="9"/>
                      <a:pt x="18" y="0"/>
                      <a:pt x="36" y="9"/>
                    </a:cubicBezTo>
                    <a:lnTo>
                      <a:pt x="45" y="9"/>
                    </a:lnTo>
                    <a:cubicBezTo>
                      <a:pt x="54" y="9"/>
                      <a:pt x="62" y="18"/>
                      <a:pt x="62" y="27"/>
                    </a:cubicBezTo>
                    <a:lnTo>
                      <a:pt x="89" y="36"/>
                    </a:lnTo>
                    <a:cubicBezTo>
                      <a:pt x="133" y="45"/>
                      <a:pt x="187" y="62"/>
                      <a:pt x="249" y="80"/>
                    </a:cubicBezTo>
                    <a:cubicBezTo>
                      <a:pt x="311" y="98"/>
                      <a:pt x="382" y="125"/>
                      <a:pt x="471" y="151"/>
                    </a:cubicBezTo>
                    <a:cubicBezTo>
                      <a:pt x="551" y="178"/>
                      <a:pt x="631" y="213"/>
                      <a:pt x="711" y="258"/>
                    </a:cubicBezTo>
                    <a:cubicBezTo>
                      <a:pt x="862" y="329"/>
                      <a:pt x="1004" y="409"/>
                      <a:pt x="1137" y="506"/>
                    </a:cubicBezTo>
                    <a:cubicBezTo>
                      <a:pt x="1190" y="542"/>
                      <a:pt x="1235" y="577"/>
                      <a:pt x="1261" y="604"/>
                    </a:cubicBezTo>
                    <a:lnTo>
                      <a:pt x="1315" y="640"/>
                    </a:lnTo>
                    <a:cubicBezTo>
                      <a:pt x="1341" y="666"/>
                      <a:pt x="1359" y="693"/>
                      <a:pt x="1350" y="702"/>
                    </a:cubicBezTo>
                    <a:cubicBezTo>
                      <a:pt x="1341" y="711"/>
                      <a:pt x="1315" y="702"/>
                      <a:pt x="1288" y="675"/>
                    </a:cubicBezTo>
                    <a:cubicBezTo>
                      <a:pt x="1288" y="675"/>
                      <a:pt x="1270" y="657"/>
                      <a:pt x="1235" y="640"/>
                    </a:cubicBezTo>
                    <a:cubicBezTo>
                      <a:pt x="1208" y="613"/>
                      <a:pt x="1164" y="577"/>
                      <a:pt x="1110" y="542"/>
                    </a:cubicBezTo>
                    <a:cubicBezTo>
                      <a:pt x="977" y="444"/>
                      <a:pt x="844" y="355"/>
                      <a:pt x="693" y="284"/>
                    </a:cubicBezTo>
                    <a:cubicBezTo>
                      <a:pt x="622" y="240"/>
                      <a:pt x="533" y="213"/>
                      <a:pt x="462" y="178"/>
                    </a:cubicBezTo>
                    <a:cubicBezTo>
                      <a:pt x="382" y="142"/>
                      <a:pt x="311" y="116"/>
                      <a:pt x="249" y="98"/>
                    </a:cubicBezTo>
                    <a:cubicBezTo>
                      <a:pt x="178" y="80"/>
                      <a:pt x="133" y="62"/>
                      <a:pt x="89" y="53"/>
                    </a:cubicBezTo>
                    <a:lnTo>
                      <a:pt x="62" y="45"/>
                    </a:lnTo>
                    <a:cubicBezTo>
                      <a:pt x="54" y="53"/>
                      <a:pt x="45" y="62"/>
                      <a:pt x="36" y="6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0" name="Google Shape;15100;p32"/>
              <p:cNvSpPr/>
              <p:nvPr/>
            </p:nvSpPr>
            <p:spPr>
              <a:xfrm>
                <a:off x="5133700" y="1772350"/>
                <a:ext cx="1512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66" extrusionOk="0">
                    <a:moveTo>
                      <a:pt x="27" y="63"/>
                    </a:moveTo>
                    <a:lnTo>
                      <a:pt x="18" y="63"/>
                    </a:lnTo>
                    <a:cubicBezTo>
                      <a:pt x="9" y="54"/>
                      <a:pt x="0" y="45"/>
                      <a:pt x="9" y="28"/>
                    </a:cubicBezTo>
                    <a:lnTo>
                      <a:pt x="9" y="19"/>
                    </a:lnTo>
                    <a:cubicBezTo>
                      <a:pt x="9" y="10"/>
                      <a:pt x="27" y="1"/>
                      <a:pt x="36" y="10"/>
                    </a:cubicBezTo>
                    <a:lnTo>
                      <a:pt x="44" y="10"/>
                    </a:lnTo>
                    <a:cubicBezTo>
                      <a:pt x="53" y="10"/>
                      <a:pt x="62" y="19"/>
                      <a:pt x="62" y="36"/>
                    </a:cubicBezTo>
                    <a:lnTo>
                      <a:pt x="71" y="36"/>
                    </a:lnTo>
                    <a:cubicBezTo>
                      <a:pt x="258" y="108"/>
                      <a:pt x="426" y="205"/>
                      <a:pt x="586" y="321"/>
                    </a:cubicBezTo>
                    <a:cubicBezTo>
                      <a:pt x="604" y="321"/>
                      <a:pt x="604" y="338"/>
                      <a:pt x="595" y="356"/>
                    </a:cubicBezTo>
                    <a:cubicBezTo>
                      <a:pt x="586" y="365"/>
                      <a:pt x="569" y="365"/>
                      <a:pt x="560" y="356"/>
                    </a:cubicBezTo>
                    <a:cubicBezTo>
                      <a:pt x="409" y="232"/>
                      <a:pt x="240" y="134"/>
                      <a:pt x="62" y="54"/>
                    </a:cubicBezTo>
                    <a:lnTo>
                      <a:pt x="53" y="45"/>
                    </a:lnTo>
                    <a:cubicBezTo>
                      <a:pt x="44" y="54"/>
                      <a:pt x="36" y="63"/>
                      <a:pt x="27" y="6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1" name="Google Shape;15101;p32"/>
              <p:cNvSpPr/>
              <p:nvPr/>
            </p:nvSpPr>
            <p:spPr>
              <a:xfrm>
                <a:off x="5133700" y="1775475"/>
                <a:ext cx="1377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87" extrusionOk="0">
                    <a:moveTo>
                      <a:pt x="36" y="54"/>
                    </a:moveTo>
                    <a:lnTo>
                      <a:pt x="27" y="54"/>
                    </a:lnTo>
                    <a:cubicBezTo>
                      <a:pt x="9" y="54"/>
                      <a:pt x="0" y="45"/>
                      <a:pt x="0" y="27"/>
                    </a:cubicBezTo>
                    <a:lnTo>
                      <a:pt x="0" y="18"/>
                    </a:lnTo>
                    <a:cubicBezTo>
                      <a:pt x="0" y="9"/>
                      <a:pt x="18" y="0"/>
                      <a:pt x="27" y="0"/>
                    </a:cubicBezTo>
                    <a:lnTo>
                      <a:pt x="44" y="0"/>
                    </a:lnTo>
                    <a:cubicBezTo>
                      <a:pt x="53" y="0"/>
                      <a:pt x="53" y="9"/>
                      <a:pt x="62" y="18"/>
                    </a:cubicBezTo>
                    <a:lnTo>
                      <a:pt x="71" y="18"/>
                    </a:lnTo>
                    <a:cubicBezTo>
                      <a:pt x="231" y="36"/>
                      <a:pt x="391" y="71"/>
                      <a:pt x="533" y="142"/>
                    </a:cubicBezTo>
                    <a:cubicBezTo>
                      <a:pt x="542" y="151"/>
                      <a:pt x="551" y="160"/>
                      <a:pt x="542" y="178"/>
                    </a:cubicBezTo>
                    <a:cubicBezTo>
                      <a:pt x="542" y="187"/>
                      <a:pt x="524" y="187"/>
                      <a:pt x="515" y="187"/>
                    </a:cubicBezTo>
                    <a:cubicBezTo>
                      <a:pt x="373" y="107"/>
                      <a:pt x="222" y="62"/>
                      <a:pt x="71" y="36"/>
                    </a:cubicBezTo>
                    <a:lnTo>
                      <a:pt x="53" y="36"/>
                    </a:lnTo>
                    <a:cubicBezTo>
                      <a:pt x="53" y="45"/>
                      <a:pt x="44" y="54"/>
                      <a:pt x="36" y="5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2" name="Google Shape;15102;p32"/>
              <p:cNvSpPr/>
              <p:nvPr/>
            </p:nvSpPr>
            <p:spPr>
              <a:xfrm>
                <a:off x="5152775" y="1749725"/>
                <a:ext cx="7150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906" extrusionOk="0">
                    <a:moveTo>
                      <a:pt x="54" y="27"/>
                    </a:moveTo>
                    <a:lnTo>
                      <a:pt x="54" y="18"/>
                    </a:lnTo>
                    <a:cubicBezTo>
                      <a:pt x="63" y="0"/>
                      <a:pt x="81" y="0"/>
                      <a:pt x="90" y="9"/>
                    </a:cubicBezTo>
                    <a:lnTo>
                      <a:pt x="99" y="9"/>
                    </a:lnTo>
                    <a:cubicBezTo>
                      <a:pt x="107" y="18"/>
                      <a:pt x="116" y="27"/>
                      <a:pt x="107" y="44"/>
                    </a:cubicBezTo>
                    <a:lnTo>
                      <a:pt x="107" y="44"/>
                    </a:lnTo>
                    <a:lnTo>
                      <a:pt x="107" y="44"/>
                    </a:lnTo>
                    <a:cubicBezTo>
                      <a:pt x="99" y="53"/>
                      <a:pt x="90" y="53"/>
                      <a:pt x="81" y="53"/>
                    </a:cubicBezTo>
                    <a:lnTo>
                      <a:pt x="81" y="53"/>
                    </a:lnTo>
                    <a:lnTo>
                      <a:pt x="72" y="71"/>
                    </a:lnTo>
                    <a:cubicBezTo>
                      <a:pt x="63" y="98"/>
                      <a:pt x="54" y="133"/>
                      <a:pt x="45" y="160"/>
                    </a:cubicBezTo>
                    <a:cubicBezTo>
                      <a:pt x="28" y="266"/>
                      <a:pt x="36" y="364"/>
                      <a:pt x="72" y="462"/>
                    </a:cubicBezTo>
                    <a:cubicBezTo>
                      <a:pt x="99" y="560"/>
                      <a:pt x="143" y="648"/>
                      <a:pt x="196" y="737"/>
                    </a:cubicBezTo>
                    <a:cubicBezTo>
                      <a:pt x="241" y="808"/>
                      <a:pt x="267" y="853"/>
                      <a:pt x="267" y="853"/>
                    </a:cubicBezTo>
                    <a:cubicBezTo>
                      <a:pt x="285" y="870"/>
                      <a:pt x="285" y="888"/>
                      <a:pt x="267" y="897"/>
                    </a:cubicBezTo>
                    <a:cubicBezTo>
                      <a:pt x="258" y="906"/>
                      <a:pt x="241" y="897"/>
                      <a:pt x="232" y="870"/>
                    </a:cubicBezTo>
                    <a:cubicBezTo>
                      <a:pt x="232" y="870"/>
                      <a:pt x="196" y="826"/>
                      <a:pt x="161" y="755"/>
                    </a:cubicBezTo>
                    <a:cubicBezTo>
                      <a:pt x="107" y="666"/>
                      <a:pt x="63" y="568"/>
                      <a:pt x="36" y="471"/>
                    </a:cubicBezTo>
                    <a:cubicBezTo>
                      <a:pt x="1" y="364"/>
                      <a:pt x="1" y="258"/>
                      <a:pt x="19" y="160"/>
                    </a:cubicBezTo>
                    <a:cubicBezTo>
                      <a:pt x="28" y="124"/>
                      <a:pt x="36" y="89"/>
                      <a:pt x="54" y="62"/>
                    </a:cubicBezTo>
                    <a:lnTo>
                      <a:pt x="63" y="44"/>
                    </a:lnTo>
                    <a:lnTo>
                      <a:pt x="63" y="36"/>
                    </a:lnTo>
                    <a:cubicBezTo>
                      <a:pt x="54" y="36"/>
                      <a:pt x="54" y="27"/>
                      <a:pt x="54" y="2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3" name="Google Shape;15103;p32"/>
              <p:cNvSpPr/>
              <p:nvPr/>
            </p:nvSpPr>
            <p:spPr>
              <a:xfrm>
                <a:off x="5157000" y="1744825"/>
                <a:ext cx="4475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16" extrusionOk="0">
                    <a:moveTo>
                      <a:pt x="107" y="18"/>
                    </a:moveTo>
                    <a:lnTo>
                      <a:pt x="107" y="10"/>
                    </a:lnTo>
                    <a:cubicBezTo>
                      <a:pt x="116" y="1"/>
                      <a:pt x="134" y="1"/>
                      <a:pt x="143" y="10"/>
                    </a:cubicBezTo>
                    <a:lnTo>
                      <a:pt x="152" y="10"/>
                    </a:lnTo>
                    <a:cubicBezTo>
                      <a:pt x="161" y="18"/>
                      <a:pt x="161" y="36"/>
                      <a:pt x="152" y="45"/>
                    </a:cubicBezTo>
                    <a:lnTo>
                      <a:pt x="152" y="45"/>
                    </a:lnTo>
                    <a:lnTo>
                      <a:pt x="152" y="45"/>
                    </a:lnTo>
                    <a:cubicBezTo>
                      <a:pt x="143" y="45"/>
                      <a:pt x="125" y="45"/>
                      <a:pt x="125" y="45"/>
                    </a:cubicBezTo>
                    <a:lnTo>
                      <a:pt x="125" y="45"/>
                    </a:lnTo>
                    <a:lnTo>
                      <a:pt x="107" y="54"/>
                    </a:lnTo>
                    <a:cubicBezTo>
                      <a:pt x="89" y="89"/>
                      <a:pt x="81" y="116"/>
                      <a:pt x="72" y="143"/>
                    </a:cubicBezTo>
                    <a:cubicBezTo>
                      <a:pt x="36" y="240"/>
                      <a:pt x="27" y="347"/>
                      <a:pt x="36" y="445"/>
                    </a:cubicBezTo>
                    <a:cubicBezTo>
                      <a:pt x="54" y="542"/>
                      <a:pt x="72" y="640"/>
                      <a:pt x="116" y="738"/>
                    </a:cubicBezTo>
                    <a:cubicBezTo>
                      <a:pt x="143" y="809"/>
                      <a:pt x="169" y="862"/>
                      <a:pt x="169" y="862"/>
                    </a:cubicBezTo>
                    <a:cubicBezTo>
                      <a:pt x="178" y="880"/>
                      <a:pt x="169" y="907"/>
                      <a:pt x="169" y="907"/>
                    </a:cubicBezTo>
                    <a:cubicBezTo>
                      <a:pt x="161" y="915"/>
                      <a:pt x="143" y="898"/>
                      <a:pt x="134" y="880"/>
                    </a:cubicBezTo>
                    <a:cubicBezTo>
                      <a:pt x="134" y="880"/>
                      <a:pt x="107" y="827"/>
                      <a:pt x="81" y="747"/>
                    </a:cubicBezTo>
                    <a:cubicBezTo>
                      <a:pt x="45" y="649"/>
                      <a:pt x="18" y="551"/>
                      <a:pt x="10" y="445"/>
                    </a:cubicBezTo>
                    <a:cubicBezTo>
                      <a:pt x="1" y="338"/>
                      <a:pt x="10" y="232"/>
                      <a:pt x="45" y="134"/>
                    </a:cubicBezTo>
                    <a:cubicBezTo>
                      <a:pt x="63" y="107"/>
                      <a:pt x="81" y="72"/>
                      <a:pt x="98" y="45"/>
                    </a:cubicBezTo>
                    <a:lnTo>
                      <a:pt x="107" y="27"/>
                    </a:lnTo>
                    <a:lnTo>
                      <a:pt x="107" y="27"/>
                    </a:lnTo>
                    <a:cubicBezTo>
                      <a:pt x="107" y="27"/>
                      <a:pt x="107" y="18"/>
                      <a:pt x="107" y="1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4" name="Google Shape;15104;p32"/>
              <p:cNvSpPr/>
              <p:nvPr/>
            </p:nvSpPr>
            <p:spPr>
              <a:xfrm>
                <a:off x="5128350" y="1771250"/>
                <a:ext cx="2290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916" h="205" extrusionOk="0">
                    <a:moveTo>
                      <a:pt x="54" y="134"/>
                    </a:moveTo>
                    <a:lnTo>
                      <a:pt x="45" y="134"/>
                    </a:lnTo>
                    <a:cubicBezTo>
                      <a:pt x="36" y="143"/>
                      <a:pt x="28" y="143"/>
                      <a:pt x="19" y="134"/>
                    </a:cubicBezTo>
                    <a:lnTo>
                      <a:pt x="19" y="134"/>
                    </a:lnTo>
                    <a:cubicBezTo>
                      <a:pt x="1" y="125"/>
                      <a:pt x="1" y="107"/>
                      <a:pt x="19" y="98"/>
                    </a:cubicBezTo>
                    <a:lnTo>
                      <a:pt x="19" y="98"/>
                    </a:lnTo>
                    <a:lnTo>
                      <a:pt x="19" y="98"/>
                    </a:lnTo>
                    <a:cubicBezTo>
                      <a:pt x="19" y="89"/>
                      <a:pt x="36" y="89"/>
                      <a:pt x="45" y="98"/>
                    </a:cubicBezTo>
                    <a:lnTo>
                      <a:pt x="45" y="98"/>
                    </a:lnTo>
                    <a:lnTo>
                      <a:pt x="63" y="80"/>
                    </a:lnTo>
                    <a:cubicBezTo>
                      <a:pt x="90" y="63"/>
                      <a:pt x="116" y="54"/>
                      <a:pt x="152" y="36"/>
                    </a:cubicBezTo>
                    <a:cubicBezTo>
                      <a:pt x="250" y="9"/>
                      <a:pt x="356" y="1"/>
                      <a:pt x="463" y="9"/>
                    </a:cubicBezTo>
                    <a:cubicBezTo>
                      <a:pt x="560" y="27"/>
                      <a:pt x="658" y="54"/>
                      <a:pt x="756" y="98"/>
                    </a:cubicBezTo>
                    <a:cubicBezTo>
                      <a:pt x="836" y="125"/>
                      <a:pt x="889" y="152"/>
                      <a:pt x="889" y="152"/>
                    </a:cubicBezTo>
                    <a:cubicBezTo>
                      <a:pt x="907" y="160"/>
                      <a:pt x="916" y="178"/>
                      <a:pt x="916" y="187"/>
                    </a:cubicBezTo>
                    <a:cubicBezTo>
                      <a:pt x="907" y="196"/>
                      <a:pt x="889" y="205"/>
                      <a:pt x="871" y="187"/>
                    </a:cubicBezTo>
                    <a:cubicBezTo>
                      <a:pt x="871" y="187"/>
                      <a:pt x="818" y="160"/>
                      <a:pt x="738" y="134"/>
                    </a:cubicBezTo>
                    <a:cubicBezTo>
                      <a:pt x="649" y="89"/>
                      <a:pt x="552" y="63"/>
                      <a:pt x="454" y="45"/>
                    </a:cubicBezTo>
                    <a:cubicBezTo>
                      <a:pt x="356" y="27"/>
                      <a:pt x="258" y="36"/>
                      <a:pt x="161" y="63"/>
                    </a:cubicBezTo>
                    <a:cubicBezTo>
                      <a:pt x="125" y="72"/>
                      <a:pt x="99" y="80"/>
                      <a:pt x="72" y="98"/>
                    </a:cubicBezTo>
                    <a:lnTo>
                      <a:pt x="54" y="116"/>
                    </a:lnTo>
                    <a:lnTo>
                      <a:pt x="54" y="116"/>
                    </a:lnTo>
                    <a:cubicBezTo>
                      <a:pt x="54" y="116"/>
                      <a:pt x="54" y="125"/>
                      <a:pt x="54" y="13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5" name="Google Shape;15105;p32"/>
              <p:cNvSpPr/>
              <p:nvPr/>
            </p:nvSpPr>
            <p:spPr>
              <a:xfrm>
                <a:off x="5118050" y="1777050"/>
                <a:ext cx="373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453" extrusionOk="0">
                    <a:moveTo>
                      <a:pt x="1291" y="1"/>
                    </a:moveTo>
                    <a:cubicBezTo>
                      <a:pt x="1222" y="1"/>
                      <a:pt x="1143" y="18"/>
                      <a:pt x="1070" y="44"/>
                    </a:cubicBezTo>
                    <a:cubicBezTo>
                      <a:pt x="973" y="78"/>
                      <a:pt x="841" y="89"/>
                      <a:pt x="712" y="89"/>
                    </a:cubicBezTo>
                    <a:cubicBezTo>
                      <a:pt x="571" y="89"/>
                      <a:pt x="434" y="76"/>
                      <a:pt x="351" y="62"/>
                    </a:cubicBezTo>
                    <a:cubicBezTo>
                      <a:pt x="329" y="58"/>
                      <a:pt x="306" y="57"/>
                      <a:pt x="284" y="57"/>
                    </a:cubicBezTo>
                    <a:cubicBezTo>
                      <a:pt x="135" y="57"/>
                      <a:pt x="1" y="130"/>
                      <a:pt x="155" y="230"/>
                    </a:cubicBezTo>
                    <a:cubicBezTo>
                      <a:pt x="422" y="381"/>
                      <a:pt x="724" y="452"/>
                      <a:pt x="1026" y="452"/>
                    </a:cubicBezTo>
                    <a:cubicBezTo>
                      <a:pt x="1212" y="444"/>
                      <a:pt x="1372" y="337"/>
                      <a:pt x="1461" y="177"/>
                    </a:cubicBezTo>
                    <a:cubicBezTo>
                      <a:pt x="1494" y="49"/>
                      <a:pt x="1409" y="1"/>
                      <a:pt x="12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6" name="Google Shape;15106;p32"/>
              <p:cNvSpPr/>
              <p:nvPr/>
            </p:nvSpPr>
            <p:spPr>
              <a:xfrm>
                <a:off x="5137925" y="1748000"/>
                <a:ext cx="33325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324" extrusionOk="0">
                    <a:moveTo>
                      <a:pt x="1072" y="1"/>
                    </a:moveTo>
                    <a:cubicBezTo>
                      <a:pt x="1016" y="1"/>
                      <a:pt x="971" y="201"/>
                      <a:pt x="897" y="327"/>
                    </a:cubicBezTo>
                    <a:cubicBezTo>
                      <a:pt x="781" y="531"/>
                      <a:pt x="728" y="451"/>
                      <a:pt x="551" y="744"/>
                    </a:cubicBezTo>
                    <a:cubicBezTo>
                      <a:pt x="382" y="1037"/>
                      <a:pt x="444" y="1082"/>
                      <a:pt x="195" y="1170"/>
                    </a:cubicBezTo>
                    <a:cubicBezTo>
                      <a:pt x="1" y="1247"/>
                      <a:pt x="251" y="1323"/>
                      <a:pt x="489" y="1323"/>
                    </a:cubicBezTo>
                    <a:cubicBezTo>
                      <a:pt x="555" y="1323"/>
                      <a:pt x="621" y="1317"/>
                      <a:pt x="675" y="1304"/>
                    </a:cubicBezTo>
                    <a:cubicBezTo>
                      <a:pt x="1137" y="1197"/>
                      <a:pt x="1332" y="797"/>
                      <a:pt x="1181" y="229"/>
                    </a:cubicBezTo>
                    <a:cubicBezTo>
                      <a:pt x="1137" y="62"/>
                      <a:pt x="1103" y="1"/>
                      <a:pt x="107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6964487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0">
  <p:cSld name="Title only 10">
    <p:spTree>
      <p:nvGrpSpPr>
        <p:cNvPr id="1" name="Shape 16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7" name="Google Shape;16337;p3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6338" name="Google Shape;16338;p34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6339" name="Google Shape;16339;p34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0087754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1" name="Google Shape;16341;p35"/>
          <p:cNvSpPr/>
          <p:nvPr/>
        </p:nvSpPr>
        <p:spPr>
          <a:xfrm>
            <a:off x="-201525" y="4661925"/>
            <a:ext cx="9595963" cy="1209072"/>
          </a:xfrm>
          <a:custGeom>
            <a:avLst/>
            <a:gdLst/>
            <a:ahLst/>
            <a:cxnLst/>
            <a:rect l="l" t="t" r="r" b="b"/>
            <a:pathLst>
              <a:path w="54262" h="6837" extrusionOk="0">
                <a:moveTo>
                  <a:pt x="39072" y="1"/>
                </a:moveTo>
                <a:cubicBezTo>
                  <a:pt x="37792" y="1"/>
                  <a:pt x="36499" y="89"/>
                  <a:pt x="35196" y="279"/>
                </a:cubicBezTo>
                <a:cubicBezTo>
                  <a:pt x="30692" y="946"/>
                  <a:pt x="26427" y="2097"/>
                  <a:pt x="21984" y="2097"/>
                </a:cubicBezTo>
                <a:cubicBezTo>
                  <a:pt x="20797" y="2097"/>
                  <a:pt x="19597" y="2015"/>
                  <a:pt x="18377" y="1820"/>
                </a:cubicBezTo>
                <a:cubicBezTo>
                  <a:pt x="15040" y="1314"/>
                  <a:pt x="11409" y="518"/>
                  <a:pt x="7947" y="518"/>
                </a:cubicBezTo>
                <a:cubicBezTo>
                  <a:pt x="5099" y="518"/>
                  <a:pt x="2364" y="1057"/>
                  <a:pt x="0" y="2741"/>
                </a:cubicBezTo>
                <a:lnTo>
                  <a:pt x="0" y="4797"/>
                </a:lnTo>
                <a:cubicBezTo>
                  <a:pt x="823" y="4682"/>
                  <a:pt x="1652" y="4618"/>
                  <a:pt x="2480" y="4600"/>
                </a:cubicBezTo>
                <a:cubicBezTo>
                  <a:pt x="2713" y="4593"/>
                  <a:pt x="2946" y="4589"/>
                  <a:pt x="3179" y="4589"/>
                </a:cubicBezTo>
                <a:cubicBezTo>
                  <a:pt x="7561" y="4589"/>
                  <a:pt x="11821" y="5926"/>
                  <a:pt x="16216" y="6223"/>
                </a:cubicBezTo>
                <a:cubicBezTo>
                  <a:pt x="17562" y="6328"/>
                  <a:pt x="18903" y="6380"/>
                  <a:pt x="20242" y="6380"/>
                </a:cubicBezTo>
                <a:cubicBezTo>
                  <a:pt x="24736" y="6380"/>
                  <a:pt x="29195" y="5788"/>
                  <a:pt x="33655" y="4600"/>
                </a:cubicBezTo>
                <a:cubicBezTo>
                  <a:pt x="35756" y="4084"/>
                  <a:pt x="37856" y="3850"/>
                  <a:pt x="39956" y="3850"/>
                </a:cubicBezTo>
                <a:cubicBezTo>
                  <a:pt x="42870" y="3850"/>
                  <a:pt x="45784" y="4300"/>
                  <a:pt x="48700" y="5064"/>
                </a:cubicBezTo>
                <a:cubicBezTo>
                  <a:pt x="50542" y="5574"/>
                  <a:pt x="52512" y="6014"/>
                  <a:pt x="54262" y="6837"/>
                </a:cubicBezTo>
                <a:lnTo>
                  <a:pt x="54262" y="3726"/>
                </a:lnTo>
                <a:cubicBezTo>
                  <a:pt x="49474" y="1523"/>
                  <a:pt x="44377" y="1"/>
                  <a:pt x="390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42" name="Google Shape;16342;p35"/>
          <p:cNvSpPr txBox="1">
            <a:spLocks noGrp="1"/>
          </p:cNvSpPr>
          <p:nvPr>
            <p:ph type="body" idx="1"/>
          </p:nvPr>
        </p:nvSpPr>
        <p:spPr>
          <a:xfrm>
            <a:off x="713225" y="1370725"/>
            <a:ext cx="3764100" cy="323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0638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25"/>
              <a:buChar char="●"/>
              <a:defRPr sz="1200"/>
            </a:lvl1pPr>
            <a:lvl2pPr marL="914400" lvl="1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2pPr>
            <a:lvl3pPr marL="1371600" lvl="2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3pPr>
            <a:lvl4pPr marL="1828800" lvl="3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4pPr>
            <a:lvl5pPr marL="2286000" lvl="4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5pPr>
            <a:lvl6pPr marL="2743200" lvl="5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6pPr>
            <a:lvl7pPr marL="3200400" lvl="6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7pPr>
            <a:lvl8pPr marL="3657600" lvl="7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8pPr>
            <a:lvl9pPr marL="4114800" lvl="8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9pPr>
          </a:lstStyle>
          <a:p>
            <a:endParaRPr/>
          </a:p>
        </p:txBody>
      </p:sp>
      <p:sp>
        <p:nvSpPr>
          <p:cNvPr id="16343" name="Google Shape;16343;p35"/>
          <p:cNvSpPr txBox="1">
            <a:spLocks noGrp="1"/>
          </p:cNvSpPr>
          <p:nvPr>
            <p:ph type="body" idx="2"/>
          </p:nvPr>
        </p:nvSpPr>
        <p:spPr>
          <a:xfrm>
            <a:off x="4666725" y="1370650"/>
            <a:ext cx="3764100" cy="323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0638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25"/>
              <a:buChar char="●"/>
              <a:defRPr sz="1200"/>
            </a:lvl1pPr>
            <a:lvl2pPr marL="914400" lvl="1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2pPr>
            <a:lvl3pPr marL="1371600" lvl="2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3pPr>
            <a:lvl4pPr marL="1828800" lvl="3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4pPr>
            <a:lvl5pPr marL="2286000" lvl="4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5pPr>
            <a:lvl6pPr marL="2743200" lvl="5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6pPr>
            <a:lvl7pPr marL="3200400" lvl="6" indent="-284162" rtl="0">
              <a:spcBef>
                <a:spcPts val="0"/>
              </a:spcBef>
              <a:spcAft>
                <a:spcPts val="0"/>
              </a:spcAft>
              <a:buSzPts val="875"/>
              <a:buChar char="●"/>
              <a:defRPr/>
            </a:lvl7pPr>
            <a:lvl8pPr marL="3657600" lvl="7" indent="-284162" rtl="0">
              <a:spcBef>
                <a:spcPts val="0"/>
              </a:spcBef>
              <a:spcAft>
                <a:spcPts val="0"/>
              </a:spcAft>
              <a:buSzPts val="875"/>
              <a:buChar char="○"/>
              <a:defRPr/>
            </a:lvl8pPr>
            <a:lvl9pPr marL="4114800" lvl="8" indent="-284162" rtl="0">
              <a:spcBef>
                <a:spcPts val="0"/>
              </a:spcBef>
              <a:spcAft>
                <a:spcPts val="0"/>
              </a:spcAft>
              <a:buSzPts val="875"/>
              <a:buChar char="■"/>
              <a:defRPr/>
            </a:lvl9pPr>
          </a:lstStyle>
          <a:p>
            <a:endParaRPr/>
          </a:p>
        </p:txBody>
      </p:sp>
      <p:sp>
        <p:nvSpPr>
          <p:cNvPr id="16344" name="Google Shape;16344;p3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16345" name="Google Shape;16345;p35"/>
          <p:cNvSpPr/>
          <p:nvPr/>
        </p:nvSpPr>
        <p:spPr>
          <a:xfrm>
            <a:off x="-46450" y="789775"/>
            <a:ext cx="3285200" cy="414025"/>
          </a:xfrm>
          <a:custGeom>
            <a:avLst/>
            <a:gdLst/>
            <a:ahLst/>
            <a:cxnLst/>
            <a:rect l="l" t="t" r="r" b="b"/>
            <a:pathLst>
              <a:path w="131408" h="16561" extrusionOk="0">
                <a:moveTo>
                  <a:pt x="0" y="0"/>
                </a:moveTo>
                <a:cubicBezTo>
                  <a:pt x="2212" y="2655"/>
                  <a:pt x="7035" y="13672"/>
                  <a:pt x="13273" y="15928"/>
                </a:cubicBezTo>
                <a:cubicBezTo>
                  <a:pt x="19512" y="18185"/>
                  <a:pt x="28936" y="13495"/>
                  <a:pt x="37431" y="13539"/>
                </a:cubicBezTo>
                <a:cubicBezTo>
                  <a:pt x="45926" y="13583"/>
                  <a:pt x="52917" y="16415"/>
                  <a:pt x="64244" y="16194"/>
                </a:cubicBezTo>
                <a:cubicBezTo>
                  <a:pt x="75571" y="15973"/>
                  <a:pt x="94198" y="12522"/>
                  <a:pt x="105392" y="12212"/>
                </a:cubicBezTo>
                <a:cubicBezTo>
                  <a:pt x="116586" y="11902"/>
                  <a:pt x="127072" y="13981"/>
                  <a:pt x="131408" y="14335"/>
                </a:cubicBezTo>
              </a:path>
            </a:pathLst>
          </a:cu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197646379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070350" y="1022750"/>
            <a:ext cx="4392900" cy="259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500" b="0">
                <a:latin typeface="Chewy"/>
                <a:ea typeface="Chewy"/>
                <a:cs typeface="Chewy"/>
                <a:sym typeface="Chew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Font typeface="Chewy"/>
              <a:buNone/>
              <a:defRPr sz="5200">
                <a:latin typeface="Chewy"/>
                <a:ea typeface="Chewy"/>
                <a:cs typeface="Chewy"/>
                <a:sym typeface="Chewy"/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070350" y="3682150"/>
            <a:ext cx="4392900" cy="451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55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 rot="1402665">
            <a:off x="-313136" y="-354845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913875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>
            <a:off x="-44590" y="-31162"/>
            <a:ext cx="848969" cy="760098"/>
            <a:chOff x="-44590" y="-31162"/>
            <a:chExt cx="848969" cy="760098"/>
          </a:xfrm>
        </p:grpSpPr>
        <p:sp>
          <p:nvSpPr>
            <p:cNvPr id="14" name="Google Shape;14;p2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20;p2"/>
          <p:cNvGrpSpPr/>
          <p:nvPr/>
        </p:nvGrpSpPr>
        <p:grpSpPr>
          <a:xfrm>
            <a:off x="670952" y="-197670"/>
            <a:ext cx="1232356" cy="951123"/>
            <a:chOff x="670952" y="-197670"/>
            <a:chExt cx="1232356" cy="951123"/>
          </a:xfrm>
        </p:grpSpPr>
        <p:sp>
          <p:nvSpPr>
            <p:cNvPr id="21" name="Google Shape;21;p2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" name="Google Shape;29;p2"/>
          <p:cNvGrpSpPr/>
          <p:nvPr/>
        </p:nvGrpSpPr>
        <p:grpSpPr>
          <a:xfrm>
            <a:off x="8736736" y="2864125"/>
            <a:ext cx="306550" cy="246616"/>
            <a:chOff x="8736736" y="2864125"/>
            <a:chExt cx="306550" cy="246616"/>
          </a:xfrm>
        </p:grpSpPr>
        <p:sp>
          <p:nvSpPr>
            <p:cNvPr id="30" name="Google Shape;30;p2"/>
            <p:cNvSpPr/>
            <p:nvPr/>
          </p:nvSpPr>
          <p:spPr>
            <a:xfrm>
              <a:off x="8736736" y="29257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8906155" y="28641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8838239" y="30289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33;p2"/>
          <p:cNvGrpSpPr/>
          <p:nvPr/>
        </p:nvGrpSpPr>
        <p:grpSpPr>
          <a:xfrm>
            <a:off x="177886" y="1354125"/>
            <a:ext cx="306550" cy="246616"/>
            <a:chOff x="177886" y="1277925"/>
            <a:chExt cx="306550" cy="246616"/>
          </a:xfrm>
        </p:grpSpPr>
        <p:sp>
          <p:nvSpPr>
            <p:cNvPr id="34" name="Google Shape;34;p2"/>
            <p:cNvSpPr/>
            <p:nvPr/>
          </p:nvSpPr>
          <p:spPr>
            <a:xfrm>
              <a:off x="177886" y="13395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47305" y="12779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79389" y="14427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37;p2"/>
          <p:cNvGrpSpPr/>
          <p:nvPr/>
        </p:nvGrpSpPr>
        <p:grpSpPr>
          <a:xfrm rot="3333252">
            <a:off x="7903346" y="-294571"/>
            <a:ext cx="1264408" cy="1553384"/>
            <a:chOff x="556167" y="-402644"/>
            <a:chExt cx="911061" cy="1119281"/>
          </a:xfrm>
        </p:grpSpPr>
        <p:sp>
          <p:nvSpPr>
            <p:cNvPr id="38" name="Google Shape;38;p2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" name="Google Shape;47;p2"/>
          <p:cNvGrpSpPr/>
          <p:nvPr/>
        </p:nvGrpSpPr>
        <p:grpSpPr>
          <a:xfrm>
            <a:off x="-138062" y="4058558"/>
            <a:ext cx="1313568" cy="1474703"/>
            <a:chOff x="-138062" y="3249908"/>
            <a:chExt cx="1313568" cy="1474703"/>
          </a:xfrm>
        </p:grpSpPr>
        <p:sp>
          <p:nvSpPr>
            <p:cNvPr id="48" name="Google Shape;48;p2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8930898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3"/>
          <p:cNvSpPr/>
          <p:nvPr/>
        </p:nvSpPr>
        <p:spPr>
          <a:xfrm rot="2049221">
            <a:off x="-1114373" y="4022650"/>
            <a:ext cx="3726026" cy="1477123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62;p3"/>
          <p:cNvSpPr txBox="1">
            <a:spLocks noGrp="1"/>
          </p:cNvSpPr>
          <p:nvPr>
            <p:ph type="title"/>
          </p:nvPr>
        </p:nvSpPr>
        <p:spPr>
          <a:xfrm>
            <a:off x="4572012" y="2339485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3" name="Google Shape;63;p3"/>
          <p:cNvSpPr txBox="1">
            <a:spLocks noGrp="1"/>
          </p:cNvSpPr>
          <p:nvPr>
            <p:ph type="title" idx="2" hasCustomPrompt="1"/>
          </p:nvPr>
        </p:nvSpPr>
        <p:spPr>
          <a:xfrm>
            <a:off x="4572000" y="1044075"/>
            <a:ext cx="13293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4" name="Google Shape;64;p3"/>
          <p:cNvSpPr txBox="1">
            <a:spLocks noGrp="1"/>
          </p:cNvSpPr>
          <p:nvPr>
            <p:ph type="subTitle" idx="1"/>
          </p:nvPr>
        </p:nvSpPr>
        <p:spPr>
          <a:xfrm>
            <a:off x="4572000" y="3252225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5" name="Google Shape;65;p3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66;p3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" name="Google Shape;67;p3"/>
          <p:cNvGrpSpPr/>
          <p:nvPr/>
        </p:nvGrpSpPr>
        <p:grpSpPr>
          <a:xfrm>
            <a:off x="8141966" y="4340861"/>
            <a:ext cx="853744" cy="1055150"/>
            <a:chOff x="8141966" y="4340861"/>
            <a:chExt cx="853744" cy="1055150"/>
          </a:xfrm>
        </p:grpSpPr>
        <p:sp>
          <p:nvSpPr>
            <p:cNvPr id="68" name="Google Shape;68;p3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3"/>
          <p:cNvGrpSpPr/>
          <p:nvPr/>
        </p:nvGrpSpPr>
        <p:grpSpPr>
          <a:xfrm>
            <a:off x="8357299" y="3605079"/>
            <a:ext cx="1004220" cy="894684"/>
            <a:chOff x="8306286" y="4189629"/>
            <a:chExt cx="1004220" cy="894684"/>
          </a:xfrm>
        </p:grpSpPr>
        <p:sp>
          <p:nvSpPr>
            <p:cNvPr id="79" name="Google Shape;79;p3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3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" name="Google Shape;87;p3"/>
          <p:cNvGrpSpPr/>
          <p:nvPr/>
        </p:nvGrpSpPr>
        <p:grpSpPr>
          <a:xfrm>
            <a:off x="612379" y="-509926"/>
            <a:ext cx="1084855" cy="1192287"/>
            <a:chOff x="-98921" y="-213901"/>
            <a:chExt cx="1084855" cy="1192287"/>
          </a:xfrm>
        </p:grpSpPr>
        <p:sp>
          <p:nvSpPr>
            <p:cNvPr id="88" name="Google Shape;88;p3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3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3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3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3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3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3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3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3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" name="Google Shape;100;p3"/>
          <p:cNvGrpSpPr/>
          <p:nvPr/>
        </p:nvGrpSpPr>
        <p:grpSpPr>
          <a:xfrm rot="4642715">
            <a:off x="-471840" y="-82062"/>
            <a:ext cx="1336325" cy="1473895"/>
            <a:chOff x="-350454" y="1005313"/>
            <a:chExt cx="1336373" cy="1473949"/>
          </a:xfrm>
        </p:grpSpPr>
        <p:sp>
          <p:nvSpPr>
            <p:cNvPr id="101" name="Google Shape;101;p3"/>
            <p:cNvSpPr/>
            <p:nvPr/>
          </p:nvSpPr>
          <p:spPr>
            <a:xfrm rot="1284187">
              <a:off x="-27581" y="1186964"/>
              <a:ext cx="204607" cy="532371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 rot="1284187">
              <a:off x="-87332" y="1811175"/>
              <a:ext cx="496413" cy="259163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 rot="1284187">
              <a:off x="-223283" y="1547799"/>
              <a:ext cx="708497" cy="830838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 rot="1284187">
              <a:off x="685513" y="1491584"/>
              <a:ext cx="239062" cy="260275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 rot="1284187">
              <a:off x="646837" y="1646334"/>
              <a:ext cx="326159" cy="132461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 rot="1284187">
              <a:off x="594941" y="1734436"/>
              <a:ext cx="244013" cy="251484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 rot="1284187">
              <a:off x="553980" y="1622034"/>
              <a:ext cx="153481" cy="121650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 rot="1284187">
              <a:off x="92900" y="1330838"/>
              <a:ext cx="141861" cy="605321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 rot="1284187">
              <a:off x="293520" y="1028609"/>
              <a:ext cx="187936" cy="318877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 rot="1284187">
              <a:off x="394131" y="1163367"/>
              <a:ext cx="259068" cy="248251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 rot="1284187">
              <a:off x="349885" y="1344851"/>
              <a:ext cx="330403" cy="137816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 rot="1284187">
              <a:off x="313209" y="1283566"/>
              <a:ext cx="95686" cy="168936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" name="Google Shape;113;p3"/>
          <p:cNvGrpSpPr/>
          <p:nvPr/>
        </p:nvGrpSpPr>
        <p:grpSpPr>
          <a:xfrm>
            <a:off x="1950186" y="242288"/>
            <a:ext cx="306550" cy="246616"/>
            <a:chOff x="780261" y="1027988"/>
            <a:chExt cx="306550" cy="246616"/>
          </a:xfrm>
        </p:grpSpPr>
        <p:sp>
          <p:nvSpPr>
            <p:cNvPr id="114" name="Google Shape;114;p3"/>
            <p:cNvSpPr/>
            <p:nvPr/>
          </p:nvSpPr>
          <p:spPr>
            <a:xfrm>
              <a:off x="780261" y="108959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949680" y="102798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881764" y="1192770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117;p3"/>
          <p:cNvSpPr/>
          <p:nvPr/>
        </p:nvSpPr>
        <p:spPr>
          <a:xfrm rot="10737425">
            <a:off x="7889734" y="4752046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18;p3"/>
          <p:cNvSpPr/>
          <p:nvPr/>
        </p:nvSpPr>
        <p:spPr>
          <a:xfrm rot="10737425">
            <a:off x="7721465" y="4816729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19;p3"/>
          <p:cNvSpPr/>
          <p:nvPr/>
        </p:nvSpPr>
        <p:spPr>
          <a:xfrm rot="10737425">
            <a:off x="7784712" y="4652237"/>
            <a:ext cx="138801" cy="81835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0" name="Google Shape;120;p3"/>
          <p:cNvGrpSpPr/>
          <p:nvPr/>
        </p:nvGrpSpPr>
        <p:grpSpPr>
          <a:xfrm>
            <a:off x="8440798" y="-85238"/>
            <a:ext cx="802107" cy="720546"/>
            <a:chOff x="8440798" y="-85238"/>
            <a:chExt cx="802107" cy="720546"/>
          </a:xfrm>
        </p:grpSpPr>
        <p:sp>
          <p:nvSpPr>
            <p:cNvPr id="121" name="Google Shape;121;p3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3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3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" name="Google Shape;128;p3"/>
          <p:cNvGrpSpPr/>
          <p:nvPr/>
        </p:nvGrpSpPr>
        <p:grpSpPr>
          <a:xfrm flipH="1">
            <a:off x="133610" y="3673263"/>
            <a:ext cx="762950" cy="1927407"/>
            <a:chOff x="8361510" y="3452088"/>
            <a:chExt cx="762950" cy="1927407"/>
          </a:xfrm>
        </p:grpSpPr>
        <p:sp>
          <p:nvSpPr>
            <p:cNvPr id="129" name="Google Shape;129;p3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" name="Google Shape;141;p3"/>
          <p:cNvGrpSpPr/>
          <p:nvPr/>
        </p:nvGrpSpPr>
        <p:grpSpPr>
          <a:xfrm rot="2700000">
            <a:off x="7653928" y="-495848"/>
            <a:ext cx="1087220" cy="1218368"/>
            <a:chOff x="-146778" y="-163348"/>
            <a:chExt cx="1087231" cy="1218380"/>
          </a:xfrm>
        </p:grpSpPr>
        <p:sp>
          <p:nvSpPr>
            <p:cNvPr id="142" name="Google Shape;142;p3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3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3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" name="Google Shape;146;p3"/>
          <p:cNvGrpSpPr/>
          <p:nvPr/>
        </p:nvGrpSpPr>
        <p:grpSpPr>
          <a:xfrm>
            <a:off x="7327086" y="110375"/>
            <a:ext cx="306550" cy="246616"/>
            <a:chOff x="366411" y="1167375"/>
            <a:chExt cx="306550" cy="246616"/>
          </a:xfrm>
        </p:grpSpPr>
        <p:sp>
          <p:nvSpPr>
            <p:cNvPr id="147" name="Google Shape;147;p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" name="Google Shape;150;p3"/>
          <p:cNvGrpSpPr/>
          <p:nvPr/>
        </p:nvGrpSpPr>
        <p:grpSpPr>
          <a:xfrm>
            <a:off x="8706124" y="878025"/>
            <a:ext cx="306550" cy="246616"/>
            <a:chOff x="8757949" y="3645550"/>
            <a:chExt cx="306550" cy="246616"/>
          </a:xfrm>
        </p:grpSpPr>
        <p:sp>
          <p:nvSpPr>
            <p:cNvPr id="151" name="Google Shape;151;p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" name="Google Shape;154;p3"/>
          <p:cNvGrpSpPr/>
          <p:nvPr/>
        </p:nvGrpSpPr>
        <p:grpSpPr>
          <a:xfrm rot="5168114">
            <a:off x="421960" y="4406989"/>
            <a:ext cx="853722" cy="1055122"/>
            <a:chOff x="8141966" y="4340861"/>
            <a:chExt cx="853744" cy="1055150"/>
          </a:xfrm>
        </p:grpSpPr>
        <p:sp>
          <p:nvSpPr>
            <p:cNvPr id="155" name="Google Shape;155;p3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" name="Google Shape;165;p3"/>
          <p:cNvGrpSpPr/>
          <p:nvPr/>
        </p:nvGrpSpPr>
        <p:grpSpPr>
          <a:xfrm>
            <a:off x="1643624" y="4676700"/>
            <a:ext cx="306550" cy="233991"/>
            <a:chOff x="281699" y="4701425"/>
            <a:chExt cx="306550" cy="233991"/>
          </a:xfrm>
        </p:grpSpPr>
        <p:sp>
          <p:nvSpPr>
            <p:cNvPr id="166" name="Google Shape;166;p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64525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5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56" name="Google Shape;256;p5"/>
          <p:cNvSpPr txBox="1">
            <a:spLocks noGrp="1"/>
          </p:cNvSpPr>
          <p:nvPr>
            <p:ph type="subTitle" idx="1"/>
          </p:nvPr>
        </p:nvSpPr>
        <p:spPr>
          <a:xfrm>
            <a:off x="713275" y="2557128"/>
            <a:ext cx="2261400" cy="11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57" name="Google Shape;257;p5"/>
          <p:cNvSpPr txBox="1">
            <a:spLocks noGrp="1"/>
          </p:cNvSpPr>
          <p:nvPr>
            <p:ph type="subTitle" idx="2"/>
          </p:nvPr>
        </p:nvSpPr>
        <p:spPr>
          <a:xfrm>
            <a:off x="6169375" y="2557128"/>
            <a:ext cx="2261400" cy="110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58" name="Google Shape;258;p5"/>
          <p:cNvSpPr txBox="1">
            <a:spLocks noGrp="1"/>
          </p:cNvSpPr>
          <p:nvPr>
            <p:ph type="subTitle" idx="3"/>
          </p:nvPr>
        </p:nvSpPr>
        <p:spPr>
          <a:xfrm>
            <a:off x="713250" y="1977638"/>
            <a:ext cx="2261400" cy="53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9" name="Google Shape;259;p5"/>
          <p:cNvSpPr txBox="1">
            <a:spLocks noGrp="1"/>
          </p:cNvSpPr>
          <p:nvPr>
            <p:ph type="subTitle" idx="4"/>
          </p:nvPr>
        </p:nvSpPr>
        <p:spPr>
          <a:xfrm>
            <a:off x="6169350" y="1977638"/>
            <a:ext cx="2261400" cy="53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60" name="Google Shape;260;p5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" name="Google Shape;261;p5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2" name="Google Shape;262;p5"/>
          <p:cNvGrpSpPr/>
          <p:nvPr/>
        </p:nvGrpSpPr>
        <p:grpSpPr>
          <a:xfrm>
            <a:off x="-44590" y="-31162"/>
            <a:ext cx="848969" cy="760098"/>
            <a:chOff x="-44590" y="-31162"/>
            <a:chExt cx="848969" cy="760098"/>
          </a:xfrm>
        </p:grpSpPr>
        <p:sp>
          <p:nvSpPr>
            <p:cNvPr id="263" name="Google Shape;263;p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" name="Google Shape;269;p5"/>
          <p:cNvGrpSpPr/>
          <p:nvPr/>
        </p:nvGrpSpPr>
        <p:grpSpPr>
          <a:xfrm rot="3333252">
            <a:off x="7903346" y="-294571"/>
            <a:ext cx="1264408" cy="1553384"/>
            <a:chOff x="556167" y="-402644"/>
            <a:chExt cx="911061" cy="1119281"/>
          </a:xfrm>
        </p:grpSpPr>
        <p:sp>
          <p:nvSpPr>
            <p:cNvPr id="270" name="Google Shape;270;p5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5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5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5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5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5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5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5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5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9" name="Google Shape;279;p5"/>
          <p:cNvGrpSpPr/>
          <p:nvPr/>
        </p:nvGrpSpPr>
        <p:grpSpPr>
          <a:xfrm flipH="1">
            <a:off x="8049310" y="3892788"/>
            <a:ext cx="762950" cy="1927407"/>
            <a:chOff x="8361510" y="3452088"/>
            <a:chExt cx="762950" cy="1927407"/>
          </a:xfrm>
        </p:grpSpPr>
        <p:sp>
          <p:nvSpPr>
            <p:cNvPr id="280" name="Google Shape;280;p5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5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5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5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5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92;p5"/>
          <p:cNvGrpSpPr/>
          <p:nvPr/>
        </p:nvGrpSpPr>
        <p:grpSpPr>
          <a:xfrm>
            <a:off x="366411" y="786375"/>
            <a:ext cx="306550" cy="246616"/>
            <a:chOff x="366411" y="1167375"/>
            <a:chExt cx="306550" cy="246616"/>
          </a:xfrm>
        </p:grpSpPr>
        <p:sp>
          <p:nvSpPr>
            <p:cNvPr id="293" name="Google Shape;293;p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" name="Google Shape;296;p5"/>
          <p:cNvGrpSpPr/>
          <p:nvPr/>
        </p:nvGrpSpPr>
        <p:grpSpPr>
          <a:xfrm>
            <a:off x="8617899" y="945600"/>
            <a:ext cx="306550" cy="246616"/>
            <a:chOff x="8757949" y="3645550"/>
            <a:chExt cx="306550" cy="246616"/>
          </a:xfrm>
        </p:grpSpPr>
        <p:sp>
          <p:nvSpPr>
            <p:cNvPr id="297" name="Google Shape;297;p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0" name="Google Shape;300;p5"/>
          <p:cNvGrpSpPr/>
          <p:nvPr/>
        </p:nvGrpSpPr>
        <p:grpSpPr>
          <a:xfrm>
            <a:off x="8651299" y="4785900"/>
            <a:ext cx="306550" cy="233991"/>
            <a:chOff x="281699" y="4701425"/>
            <a:chExt cx="306550" cy="233991"/>
          </a:xfrm>
        </p:grpSpPr>
        <p:sp>
          <p:nvSpPr>
            <p:cNvPr id="301" name="Google Shape;301;p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" name="Google Shape;304;p5"/>
          <p:cNvGrpSpPr/>
          <p:nvPr/>
        </p:nvGrpSpPr>
        <p:grpSpPr>
          <a:xfrm>
            <a:off x="248724" y="4658200"/>
            <a:ext cx="306550" cy="233991"/>
            <a:chOff x="281699" y="4701425"/>
            <a:chExt cx="306550" cy="233991"/>
          </a:xfrm>
        </p:grpSpPr>
        <p:sp>
          <p:nvSpPr>
            <p:cNvPr id="305" name="Google Shape;305;p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" name="Google Shape;308;p5"/>
          <p:cNvGrpSpPr/>
          <p:nvPr/>
        </p:nvGrpSpPr>
        <p:grpSpPr>
          <a:xfrm rot="5011388">
            <a:off x="247751" y="4496065"/>
            <a:ext cx="1004202" cy="894668"/>
            <a:chOff x="8306286" y="4189629"/>
            <a:chExt cx="1004220" cy="894684"/>
          </a:xfrm>
        </p:grpSpPr>
        <p:sp>
          <p:nvSpPr>
            <p:cNvPr id="309" name="Google Shape;309;p5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5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5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5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5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5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5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5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" name="Google Shape;317;p5"/>
          <p:cNvGrpSpPr/>
          <p:nvPr/>
        </p:nvGrpSpPr>
        <p:grpSpPr>
          <a:xfrm rot="9389442">
            <a:off x="-239596" y="3935283"/>
            <a:ext cx="802111" cy="720550"/>
            <a:chOff x="8440798" y="-85238"/>
            <a:chExt cx="802107" cy="720546"/>
          </a:xfrm>
        </p:grpSpPr>
        <p:sp>
          <p:nvSpPr>
            <p:cNvPr id="318" name="Google Shape;318;p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92987414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Google Shape;326;p6"/>
          <p:cNvSpPr txBox="1">
            <a:spLocks noGrp="1"/>
          </p:cNvSpPr>
          <p:nvPr>
            <p:ph type="ctrTitle"/>
          </p:nvPr>
        </p:nvSpPr>
        <p:spPr>
          <a:xfrm>
            <a:off x="714850" y="429768"/>
            <a:ext cx="77142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27" name="Google Shape;327;p6"/>
          <p:cNvSpPr/>
          <p:nvPr/>
        </p:nvSpPr>
        <p:spPr>
          <a:xfrm rot="1402665">
            <a:off x="-313136" y="-354845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8" name="Google Shape;328;p6"/>
          <p:cNvSpPr/>
          <p:nvPr/>
        </p:nvSpPr>
        <p:spPr>
          <a:xfrm>
            <a:off x="7913875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9" name="Google Shape;329;p6"/>
          <p:cNvGrpSpPr/>
          <p:nvPr/>
        </p:nvGrpSpPr>
        <p:grpSpPr>
          <a:xfrm rot="-4281840">
            <a:off x="-80870" y="-379757"/>
            <a:ext cx="1264433" cy="1553415"/>
            <a:chOff x="556167" y="-402644"/>
            <a:chExt cx="911061" cy="1119281"/>
          </a:xfrm>
        </p:grpSpPr>
        <p:sp>
          <p:nvSpPr>
            <p:cNvPr id="330" name="Google Shape;330;p6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" name="Google Shape;339;p6"/>
          <p:cNvGrpSpPr/>
          <p:nvPr/>
        </p:nvGrpSpPr>
        <p:grpSpPr>
          <a:xfrm>
            <a:off x="8167185" y="4075438"/>
            <a:ext cx="762950" cy="1927407"/>
            <a:chOff x="8361510" y="3452088"/>
            <a:chExt cx="762950" cy="1927407"/>
          </a:xfrm>
        </p:grpSpPr>
        <p:sp>
          <p:nvSpPr>
            <p:cNvPr id="340" name="Google Shape;340;p6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2" name="Google Shape;352;p6"/>
          <p:cNvGrpSpPr/>
          <p:nvPr/>
        </p:nvGrpSpPr>
        <p:grpSpPr>
          <a:xfrm rot="-761871">
            <a:off x="8447022" y="-119753"/>
            <a:ext cx="802072" cy="720514"/>
            <a:chOff x="8440798" y="-85238"/>
            <a:chExt cx="802107" cy="720546"/>
          </a:xfrm>
        </p:grpSpPr>
        <p:sp>
          <p:nvSpPr>
            <p:cNvPr id="353" name="Google Shape;353;p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" name="Google Shape;360;p6"/>
          <p:cNvGrpSpPr/>
          <p:nvPr/>
        </p:nvGrpSpPr>
        <p:grpSpPr>
          <a:xfrm>
            <a:off x="334211" y="928475"/>
            <a:ext cx="306550" cy="246616"/>
            <a:chOff x="366411" y="1167375"/>
            <a:chExt cx="306550" cy="246616"/>
          </a:xfrm>
        </p:grpSpPr>
        <p:sp>
          <p:nvSpPr>
            <p:cNvPr id="361" name="Google Shape;361;p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4" name="Google Shape;364;p6"/>
          <p:cNvGrpSpPr/>
          <p:nvPr/>
        </p:nvGrpSpPr>
        <p:grpSpPr>
          <a:xfrm>
            <a:off x="8605549" y="3645550"/>
            <a:ext cx="306550" cy="246616"/>
            <a:chOff x="8757949" y="3645550"/>
            <a:chExt cx="306550" cy="246616"/>
          </a:xfrm>
        </p:grpSpPr>
        <p:sp>
          <p:nvSpPr>
            <p:cNvPr id="365" name="Google Shape;365;p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" name="Google Shape;368;p6"/>
          <p:cNvGrpSpPr/>
          <p:nvPr/>
        </p:nvGrpSpPr>
        <p:grpSpPr>
          <a:xfrm>
            <a:off x="8729124" y="727350"/>
            <a:ext cx="306550" cy="246616"/>
            <a:chOff x="8757949" y="3645550"/>
            <a:chExt cx="306550" cy="246616"/>
          </a:xfrm>
        </p:grpSpPr>
        <p:sp>
          <p:nvSpPr>
            <p:cNvPr id="369" name="Google Shape;369;p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2" name="Google Shape;372;p6"/>
          <p:cNvGrpSpPr/>
          <p:nvPr/>
        </p:nvGrpSpPr>
        <p:grpSpPr>
          <a:xfrm>
            <a:off x="137524" y="4779700"/>
            <a:ext cx="306550" cy="233991"/>
            <a:chOff x="281699" y="4701425"/>
            <a:chExt cx="306550" cy="233991"/>
          </a:xfrm>
        </p:grpSpPr>
        <p:sp>
          <p:nvSpPr>
            <p:cNvPr id="373" name="Google Shape;373;p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849633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3" name="Google Shape;1273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7"/>
          <p:cNvSpPr txBox="1">
            <a:spLocks noGrp="1"/>
          </p:cNvSpPr>
          <p:nvPr>
            <p:ph type="title"/>
          </p:nvPr>
        </p:nvSpPr>
        <p:spPr>
          <a:xfrm>
            <a:off x="700075" y="448020"/>
            <a:ext cx="7730700" cy="69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8" name="Google Shape;378;p7"/>
          <p:cNvSpPr txBox="1">
            <a:spLocks noGrp="1"/>
          </p:cNvSpPr>
          <p:nvPr>
            <p:ph type="body" idx="1"/>
          </p:nvPr>
        </p:nvSpPr>
        <p:spPr>
          <a:xfrm>
            <a:off x="1018000" y="1487050"/>
            <a:ext cx="3554100" cy="265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79400">
              <a:spcBef>
                <a:spcPts val="0"/>
              </a:spcBef>
              <a:spcAft>
                <a:spcPts val="0"/>
              </a:spcAft>
              <a:buSzPts val="800"/>
              <a:buFont typeface="Open Sans"/>
              <a:buChar char="●"/>
              <a:defRPr sz="1400"/>
            </a:lvl1pPr>
            <a:lvl2pPr marL="914400" lvl="1" indent="-27940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/>
            </a:lvl2pPr>
            <a:lvl3pPr marL="1371600" lvl="2" indent="-27940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/>
            </a:lvl3pPr>
            <a:lvl4pPr marL="1828800" lvl="3" indent="-27940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/>
            </a:lvl6pPr>
            <a:lvl7pPr marL="3200400" lvl="6" indent="-27305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/>
            </a:lvl7pPr>
            <a:lvl8pPr marL="3657600" lvl="7" indent="-27305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/>
            </a:lvl8pPr>
            <a:lvl9pPr marL="4114800" lvl="8" indent="-26670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/>
            </a:lvl9pPr>
          </a:lstStyle>
          <a:p>
            <a:endParaRPr/>
          </a:p>
        </p:txBody>
      </p:sp>
      <p:sp>
        <p:nvSpPr>
          <p:cNvPr id="379" name="Google Shape;379;p7"/>
          <p:cNvSpPr/>
          <p:nvPr/>
        </p:nvSpPr>
        <p:spPr>
          <a:xfrm rot="9003160">
            <a:off x="-903860" y="-142294"/>
            <a:ext cx="2492309" cy="1037458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13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0" name="Google Shape;380;p7"/>
          <p:cNvSpPr/>
          <p:nvPr/>
        </p:nvSpPr>
        <p:spPr>
          <a:xfrm>
            <a:off x="8736736" y="3916333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" name="Google Shape;381;p7"/>
          <p:cNvSpPr/>
          <p:nvPr/>
        </p:nvSpPr>
        <p:spPr>
          <a:xfrm>
            <a:off x="8906155" y="3854725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2" name="Google Shape;382;p7"/>
          <p:cNvSpPr/>
          <p:nvPr/>
        </p:nvSpPr>
        <p:spPr>
          <a:xfrm>
            <a:off x="8838239" y="401950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3" name="Google Shape;383;p7"/>
          <p:cNvSpPr/>
          <p:nvPr/>
        </p:nvSpPr>
        <p:spPr>
          <a:xfrm>
            <a:off x="177886" y="882333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4" name="Google Shape;384;p7"/>
          <p:cNvSpPr/>
          <p:nvPr/>
        </p:nvSpPr>
        <p:spPr>
          <a:xfrm>
            <a:off x="347305" y="820725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5" name="Google Shape;385;p7"/>
          <p:cNvSpPr/>
          <p:nvPr/>
        </p:nvSpPr>
        <p:spPr>
          <a:xfrm>
            <a:off x="279389" y="98550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6" name="Google Shape;386;p7"/>
          <p:cNvGrpSpPr/>
          <p:nvPr/>
        </p:nvGrpSpPr>
        <p:grpSpPr>
          <a:xfrm>
            <a:off x="7855424" y="3837125"/>
            <a:ext cx="702348" cy="1475540"/>
            <a:chOff x="7855424" y="3837125"/>
            <a:chExt cx="702348" cy="1475540"/>
          </a:xfrm>
        </p:grpSpPr>
        <p:sp>
          <p:nvSpPr>
            <p:cNvPr id="387" name="Google Shape;387;p7"/>
            <p:cNvSpPr/>
            <p:nvPr/>
          </p:nvSpPr>
          <p:spPr>
            <a:xfrm>
              <a:off x="8059429" y="4195954"/>
              <a:ext cx="498342" cy="1116711"/>
            </a:xfrm>
            <a:custGeom>
              <a:avLst/>
              <a:gdLst/>
              <a:ahLst/>
              <a:cxnLst/>
              <a:rect l="l" t="t" r="r" b="b"/>
              <a:pathLst>
                <a:path w="5958" h="13351" fill="none" extrusionOk="0">
                  <a:moveTo>
                    <a:pt x="805" y="1"/>
                  </a:moveTo>
                  <a:cubicBezTo>
                    <a:pt x="598" y="283"/>
                    <a:pt x="523" y="623"/>
                    <a:pt x="457" y="963"/>
                  </a:cubicBezTo>
                  <a:cubicBezTo>
                    <a:pt x="1" y="3361"/>
                    <a:pt x="150" y="5891"/>
                    <a:pt x="1071" y="8148"/>
                  </a:cubicBezTo>
                  <a:cubicBezTo>
                    <a:pt x="1527" y="9285"/>
                    <a:pt x="2191" y="10322"/>
                    <a:pt x="3021" y="11226"/>
                  </a:cubicBezTo>
                  <a:cubicBezTo>
                    <a:pt x="3842" y="12122"/>
                    <a:pt x="4846" y="12852"/>
                    <a:pt x="5958" y="13350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8316214" y="4933688"/>
              <a:ext cx="29191" cy="235286"/>
            </a:xfrm>
            <a:custGeom>
              <a:avLst/>
              <a:gdLst/>
              <a:ahLst/>
              <a:cxnLst/>
              <a:rect l="l" t="t" r="r" b="b"/>
              <a:pathLst>
                <a:path w="349" h="2813" fill="none" extrusionOk="0">
                  <a:moveTo>
                    <a:pt x="83" y="0"/>
                  </a:moveTo>
                  <a:cubicBezTo>
                    <a:pt x="0" y="946"/>
                    <a:pt x="92" y="1900"/>
                    <a:pt x="349" y="281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7855424" y="3837125"/>
              <a:ext cx="545516" cy="556390"/>
            </a:xfrm>
            <a:custGeom>
              <a:avLst/>
              <a:gdLst/>
              <a:ahLst/>
              <a:cxnLst/>
              <a:rect l="l" t="t" r="r" b="b"/>
              <a:pathLst>
                <a:path w="6522" h="6652" extrusionOk="0">
                  <a:moveTo>
                    <a:pt x="4646" y="1"/>
                  </a:moveTo>
                  <a:cubicBezTo>
                    <a:pt x="4545" y="1"/>
                    <a:pt x="4441" y="36"/>
                    <a:pt x="4356" y="93"/>
                  </a:cubicBezTo>
                  <a:cubicBezTo>
                    <a:pt x="4091" y="258"/>
                    <a:pt x="3950" y="565"/>
                    <a:pt x="3842" y="864"/>
                  </a:cubicBezTo>
                  <a:cubicBezTo>
                    <a:pt x="3518" y="1694"/>
                    <a:pt x="3278" y="2540"/>
                    <a:pt x="3112" y="3411"/>
                  </a:cubicBezTo>
                  <a:cubicBezTo>
                    <a:pt x="2697" y="2872"/>
                    <a:pt x="2249" y="2366"/>
                    <a:pt x="1776" y="1893"/>
                  </a:cubicBezTo>
                  <a:cubicBezTo>
                    <a:pt x="1569" y="1694"/>
                    <a:pt x="1345" y="1495"/>
                    <a:pt x="1079" y="1403"/>
                  </a:cubicBezTo>
                  <a:cubicBezTo>
                    <a:pt x="1023" y="1387"/>
                    <a:pt x="960" y="1376"/>
                    <a:pt x="898" y="1376"/>
                  </a:cubicBezTo>
                  <a:cubicBezTo>
                    <a:pt x="778" y="1376"/>
                    <a:pt x="661" y="1415"/>
                    <a:pt x="606" y="1520"/>
                  </a:cubicBezTo>
                  <a:cubicBezTo>
                    <a:pt x="548" y="1644"/>
                    <a:pt x="606" y="1785"/>
                    <a:pt x="672" y="1901"/>
                  </a:cubicBezTo>
                  <a:cubicBezTo>
                    <a:pt x="905" y="2291"/>
                    <a:pt x="1270" y="2598"/>
                    <a:pt x="1635" y="2872"/>
                  </a:cubicBezTo>
                  <a:cubicBezTo>
                    <a:pt x="2050" y="3179"/>
                    <a:pt x="2473" y="3461"/>
                    <a:pt x="2913" y="3718"/>
                  </a:cubicBezTo>
                  <a:cubicBezTo>
                    <a:pt x="2691" y="3692"/>
                    <a:pt x="2469" y="3679"/>
                    <a:pt x="2246" y="3679"/>
                  </a:cubicBezTo>
                  <a:cubicBezTo>
                    <a:pt x="1902" y="3679"/>
                    <a:pt x="1558" y="3711"/>
                    <a:pt x="1220" y="3776"/>
                  </a:cubicBezTo>
                  <a:cubicBezTo>
                    <a:pt x="830" y="3851"/>
                    <a:pt x="440" y="3975"/>
                    <a:pt x="150" y="4241"/>
                  </a:cubicBezTo>
                  <a:cubicBezTo>
                    <a:pt x="83" y="4291"/>
                    <a:pt x="34" y="4357"/>
                    <a:pt x="17" y="4432"/>
                  </a:cubicBezTo>
                  <a:cubicBezTo>
                    <a:pt x="0" y="4589"/>
                    <a:pt x="100" y="4730"/>
                    <a:pt x="249" y="4764"/>
                  </a:cubicBezTo>
                  <a:cubicBezTo>
                    <a:pt x="316" y="4779"/>
                    <a:pt x="386" y="4788"/>
                    <a:pt x="457" y="4788"/>
                  </a:cubicBezTo>
                  <a:cubicBezTo>
                    <a:pt x="536" y="4788"/>
                    <a:pt x="615" y="4777"/>
                    <a:pt x="689" y="4755"/>
                  </a:cubicBezTo>
                  <a:lnTo>
                    <a:pt x="2713" y="4382"/>
                  </a:lnTo>
                  <a:lnTo>
                    <a:pt x="2713" y="4382"/>
                  </a:lnTo>
                  <a:cubicBezTo>
                    <a:pt x="2249" y="4639"/>
                    <a:pt x="1817" y="4971"/>
                    <a:pt x="1444" y="5361"/>
                  </a:cubicBezTo>
                  <a:cubicBezTo>
                    <a:pt x="1220" y="5568"/>
                    <a:pt x="1054" y="5834"/>
                    <a:pt x="963" y="6124"/>
                  </a:cubicBezTo>
                  <a:cubicBezTo>
                    <a:pt x="938" y="6199"/>
                    <a:pt x="938" y="6282"/>
                    <a:pt x="963" y="6365"/>
                  </a:cubicBezTo>
                  <a:cubicBezTo>
                    <a:pt x="1013" y="6464"/>
                    <a:pt x="1120" y="6531"/>
                    <a:pt x="1237" y="6539"/>
                  </a:cubicBezTo>
                  <a:cubicBezTo>
                    <a:pt x="1265" y="6543"/>
                    <a:pt x="1293" y="6545"/>
                    <a:pt x="1321" y="6545"/>
                  </a:cubicBezTo>
                  <a:cubicBezTo>
                    <a:pt x="1548" y="6545"/>
                    <a:pt x="1766" y="6431"/>
                    <a:pt x="1950" y="6290"/>
                  </a:cubicBezTo>
                  <a:cubicBezTo>
                    <a:pt x="2241" y="6041"/>
                    <a:pt x="2498" y="5751"/>
                    <a:pt x="2697" y="5419"/>
                  </a:cubicBezTo>
                  <a:cubicBezTo>
                    <a:pt x="2879" y="5154"/>
                    <a:pt x="3070" y="4913"/>
                    <a:pt x="3236" y="4639"/>
                  </a:cubicBezTo>
                  <a:cubicBezTo>
                    <a:pt x="3427" y="5311"/>
                    <a:pt x="3651" y="6025"/>
                    <a:pt x="4190" y="6464"/>
                  </a:cubicBezTo>
                  <a:cubicBezTo>
                    <a:pt x="4311" y="6568"/>
                    <a:pt x="4476" y="6652"/>
                    <a:pt x="4632" y="6652"/>
                  </a:cubicBezTo>
                  <a:cubicBezTo>
                    <a:pt x="4701" y="6652"/>
                    <a:pt x="4768" y="6635"/>
                    <a:pt x="4829" y="6597"/>
                  </a:cubicBezTo>
                  <a:cubicBezTo>
                    <a:pt x="4995" y="6506"/>
                    <a:pt x="5045" y="6282"/>
                    <a:pt x="5020" y="6099"/>
                  </a:cubicBezTo>
                  <a:cubicBezTo>
                    <a:pt x="4987" y="5792"/>
                    <a:pt x="4796" y="5535"/>
                    <a:pt x="4613" y="5286"/>
                  </a:cubicBezTo>
                  <a:cubicBezTo>
                    <a:pt x="4322" y="4889"/>
                    <a:pt x="4030" y="4484"/>
                    <a:pt x="3645" y="4172"/>
                  </a:cubicBezTo>
                  <a:lnTo>
                    <a:pt x="3645" y="4172"/>
                  </a:lnTo>
                  <a:cubicBezTo>
                    <a:pt x="4204" y="4616"/>
                    <a:pt x="4874" y="4915"/>
                    <a:pt x="5576" y="5054"/>
                  </a:cubicBezTo>
                  <a:cubicBezTo>
                    <a:pt x="5640" y="5064"/>
                    <a:pt x="5706" y="5072"/>
                    <a:pt x="5770" y="5072"/>
                  </a:cubicBezTo>
                  <a:cubicBezTo>
                    <a:pt x="5873" y="5072"/>
                    <a:pt x="5969" y="5051"/>
                    <a:pt x="6040" y="4979"/>
                  </a:cubicBezTo>
                  <a:cubicBezTo>
                    <a:pt x="6132" y="4871"/>
                    <a:pt x="6148" y="4722"/>
                    <a:pt x="6082" y="4598"/>
                  </a:cubicBezTo>
                  <a:cubicBezTo>
                    <a:pt x="6016" y="4473"/>
                    <a:pt x="5924" y="4374"/>
                    <a:pt x="5808" y="4299"/>
                  </a:cubicBezTo>
                  <a:cubicBezTo>
                    <a:pt x="5211" y="3868"/>
                    <a:pt x="4448" y="3727"/>
                    <a:pt x="3717" y="3677"/>
                  </a:cubicBezTo>
                  <a:cubicBezTo>
                    <a:pt x="4414" y="3577"/>
                    <a:pt x="5103" y="3444"/>
                    <a:pt x="5792" y="3295"/>
                  </a:cubicBezTo>
                  <a:cubicBezTo>
                    <a:pt x="6057" y="3229"/>
                    <a:pt x="6356" y="3137"/>
                    <a:pt x="6489" y="2897"/>
                  </a:cubicBezTo>
                  <a:cubicBezTo>
                    <a:pt x="6513" y="2855"/>
                    <a:pt x="6522" y="2814"/>
                    <a:pt x="6522" y="2772"/>
                  </a:cubicBezTo>
                  <a:cubicBezTo>
                    <a:pt x="6522" y="2631"/>
                    <a:pt x="6356" y="2557"/>
                    <a:pt x="6223" y="2532"/>
                  </a:cubicBezTo>
                  <a:cubicBezTo>
                    <a:pt x="6101" y="2509"/>
                    <a:pt x="5978" y="2499"/>
                    <a:pt x="5855" y="2499"/>
                  </a:cubicBezTo>
                  <a:cubicBezTo>
                    <a:pt x="5533" y="2499"/>
                    <a:pt x="5210" y="2569"/>
                    <a:pt x="4904" y="2665"/>
                  </a:cubicBezTo>
                  <a:cubicBezTo>
                    <a:pt x="4373" y="2830"/>
                    <a:pt x="3867" y="3071"/>
                    <a:pt x="3402" y="3370"/>
                  </a:cubicBezTo>
                  <a:cubicBezTo>
                    <a:pt x="4016" y="2573"/>
                    <a:pt x="4589" y="1727"/>
                    <a:pt x="4929" y="781"/>
                  </a:cubicBezTo>
                  <a:cubicBezTo>
                    <a:pt x="4979" y="665"/>
                    <a:pt x="5003" y="541"/>
                    <a:pt x="5012" y="408"/>
                  </a:cubicBezTo>
                  <a:cubicBezTo>
                    <a:pt x="5020" y="275"/>
                    <a:pt x="4962" y="151"/>
                    <a:pt x="4862" y="68"/>
                  </a:cubicBezTo>
                  <a:cubicBezTo>
                    <a:pt x="4798" y="21"/>
                    <a:pt x="4723" y="1"/>
                    <a:pt x="4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8103844" y="4137153"/>
              <a:ext cx="57295" cy="48011"/>
            </a:xfrm>
            <a:custGeom>
              <a:avLst/>
              <a:gdLst/>
              <a:ahLst/>
              <a:cxnLst/>
              <a:rect l="l" t="t" r="r" b="b"/>
              <a:pathLst>
                <a:path w="685" h="574" extrusionOk="0">
                  <a:moveTo>
                    <a:pt x="324" y="1"/>
                  </a:moveTo>
                  <a:cubicBezTo>
                    <a:pt x="205" y="1"/>
                    <a:pt x="87" y="73"/>
                    <a:pt x="50" y="206"/>
                  </a:cubicBezTo>
                  <a:cubicBezTo>
                    <a:pt x="1" y="355"/>
                    <a:pt x="92" y="513"/>
                    <a:pt x="241" y="563"/>
                  </a:cubicBezTo>
                  <a:cubicBezTo>
                    <a:pt x="268" y="570"/>
                    <a:pt x="295" y="573"/>
                    <a:pt x="321" y="573"/>
                  </a:cubicBezTo>
                  <a:cubicBezTo>
                    <a:pt x="532" y="573"/>
                    <a:pt x="684" y="347"/>
                    <a:pt x="573" y="148"/>
                  </a:cubicBezTo>
                  <a:cubicBezTo>
                    <a:pt x="518" y="48"/>
                    <a:pt x="421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8223704" y="4669877"/>
              <a:ext cx="227257" cy="357572"/>
            </a:xfrm>
            <a:custGeom>
              <a:avLst/>
              <a:gdLst/>
              <a:ahLst/>
              <a:cxnLst/>
              <a:rect l="l" t="t" r="r" b="b"/>
              <a:pathLst>
                <a:path w="2717" h="4275" extrusionOk="0">
                  <a:moveTo>
                    <a:pt x="1228" y="0"/>
                  </a:moveTo>
                  <a:cubicBezTo>
                    <a:pt x="1" y="0"/>
                    <a:pt x="1156" y="4224"/>
                    <a:pt x="1156" y="4224"/>
                  </a:cubicBezTo>
                  <a:lnTo>
                    <a:pt x="1189" y="4274"/>
                  </a:lnTo>
                  <a:cubicBezTo>
                    <a:pt x="1189" y="4274"/>
                    <a:pt x="2716" y="93"/>
                    <a:pt x="1264" y="1"/>
                  </a:cubicBezTo>
                  <a:cubicBezTo>
                    <a:pt x="1252" y="1"/>
                    <a:pt x="1240" y="0"/>
                    <a:pt x="1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8289866" y="4882331"/>
              <a:ext cx="73605" cy="158252"/>
            </a:xfrm>
            <a:custGeom>
              <a:avLst/>
              <a:gdLst/>
              <a:ahLst/>
              <a:cxnLst/>
              <a:rect l="l" t="t" r="r" b="b"/>
              <a:pathLst>
                <a:path w="880" h="1892" extrusionOk="0">
                  <a:moveTo>
                    <a:pt x="0" y="0"/>
                  </a:moveTo>
                  <a:lnTo>
                    <a:pt x="349" y="1859"/>
                  </a:lnTo>
                  <a:lnTo>
                    <a:pt x="382" y="1892"/>
                  </a:lnTo>
                  <a:cubicBezTo>
                    <a:pt x="598" y="1469"/>
                    <a:pt x="880" y="83"/>
                    <a:pt x="880" y="83"/>
                  </a:cubicBezTo>
                  <a:lnTo>
                    <a:pt x="880" y="83"/>
                  </a:lnTo>
                  <a:cubicBezTo>
                    <a:pt x="730" y="158"/>
                    <a:pt x="614" y="299"/>
                    <a:pt x="573" y="465"/>
                  </a:cubicBezTo>
                  <a:cubicBezTo>
                    <a:pt x="457" y="291"/>
                    <a:pt x="365" y="141"/>
                    <a:pt x="166" y="50"/>
                  </a:cubicBezTo>
                  <a:cubicBezTo>
                    <a:pt x="150" y="4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8084439" y="4377795"/>
              <a:ext cx="229766" cy="259710"/>
            </a:xfrm>
            <a:custGeom>
              <a:avLst/>
              <a:gdLst/>
              <a:ahLst/>
              <a:cxnLst/>
              <a:rect l="l" t="t" r="r" b="b"/>
              <a:pathLst>
                <a:path w="2747" h="3105" extrusionOk="0">
                  <a:moveTo>
                    <a:pt x="2747" y="0"/>
                  </a:moveTo>
                  <a:lnTo>
                    <a:pt x="1867" y="432"/>
                  </a:lnTo>
                  <a:cubicBezTo>
                    <a:pt x="1577" y="565"/>
                    <a:pt x="1311" y="722"/>
                    <a:pt x="1062" y="905"/>
                  </a:cubicBezTo>
                  <a:cubicBezTo>
                    <a:pt x="822" y="1112"/>
                    <a:pt x="623" y="1353"/>
                    <a:pt x="465" y="1627"/>
                  </a:cubicBezTo>
                  <a:cubicBezTo>
                    <a:pt x="241" y="2008"/>
                    <a:pt x="83" y="2431"/>
                    <a:pt x="0" y="2871"/>
                  </a:cubicBezTo>
                  <a:cubicBezTo>
                    <a:pt x="274" y="2987"/>
                    <a:pt x="565" y="3070"/>
                    <a:pt x="855" y="3103"/>
                  </a:cubicBezTo>
                  <a:cubicBezTo>
                    <a:pt x="869" y="3104"/>
                    <a:pt x="883" y="3104"/>
                    <a:pt x="897" y="3104"/>
                  </a:cubicBezTo>
                  <a:cubicBezTo>
                    <a:pt x="1330" y="3104"/>
                    <a:pt x="1735" y="2860"/>
                    <a:pt x="2000" y="2523"/>
                  </a:cubicBezTo>
                  <a:cubicBezTo>
                    <a:pt x="2274" y="2174"/>
                    <a:pt x="2415" y="1734"/>
                    <a:pt x="2506" y="1303"/>
                  </a:cubicBezTo>
                  <a:cubicBezTo>
                    <a:pt x="2597" y="872"/>
                    <a:pt x="2639" y="432"/>
                    <a:pt x="2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8084439" y="4377795"/>
              <a:ext cx="229097" cy="242312"/>
            </a:xfrm>
            <a:custGeom>
              <a:avLst/>
              <a:gdLst/>
              <a:ahLst/>
              <a:cxnLst/>
              <a:rect l="l" t="t" r="r" b="b"/>
              <a:pathLst>
                <a:path w="2739" h="2897" fill="none" extrusionOk="0">
                  <a:moveTo>
                    <a:pt x="2738" y="0"/>
                  </a:moveTo>
                  <a:cubicBezTo>
                    <a:pt x="2415" y="573"/>
                    <a:pt x="1917" y="1029"/>
                    <a:pt x="1419" y="1452"/>
                  </a:cubicBezTo>
                  <a:cubicBezTo>
                    <a:pt x="921" y="1876"/>
                    <a:pt x="365" y="2357"/>
                    <a:pt x="0" y="2896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5" name="Google Shape;395;p7"/>
          <p:cNvSpPr/>
          <p:nvPr/>
        </p:nvSpPr>
        <p:spPr>
          <a:xfrm rot="-953983">
            <a:off x="7160175" y="4307847"/>
            <a:ext cx="2492301" cy="1037455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13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" name="Google Shape;396;p7"/>
          <p:cNvSpPr/>
          <p:nvPr/>
        </p:nvSpPr>
        <p:spPr>
          <a:xfrm rot="-8449463" flipH="1">
            <a:off x="6965209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" name="Google Shape;397;p7"/>
          <p:cNvSpPr/>
          <p:nvPr/>
        </p:nvSpPr>
        <p:spPr>
          <a:xfrm rot="1937252" flipH="1">
            <a:off x="-862548" y="3758030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8" name="Google Shape;398;p7"/>
          <p:cNvGrpSpPr/>
          <p:nvPr/>
        </p:nvGrpSpPr>
        <p:grpSpPr>
          <a:xfrm flipH="1">
            <a:off x="8288000" y="-55462"/>
            <a:ext cx="848969" cy="760098"/>
            <a:chOff x="-44590" y="-31162"/>
            <a:chExt cx="848969" cy="760098"/>
          </a:xfrm>
        </p:grpSpPr>
        <p:sp>
          <p:nvSpPr>
            <p:cNvPr id="399" name="Google Shape;399;p7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7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7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7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7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7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5" name="Google Shape;405;p7"/>
          <p:cNvGrpSpPr/>
          <p:nvPr/>
        </p:nvGrpSpPr>
        <p:grpSpPr>
          <a:xfrm flipH="1">
            <a:off x="96981" y="3862863"/>
            <a:ext cx="762950" cy="1927407"/>
            <a:chOff x="8361510" y="3452088"/>
            <a:chExt cx="762950" cy="1927407"/>
          </a:xfrm>
        </p:grpSpPr>
        <p:sp>
          <p:nvSpPr>
            <p:cNvPr id="406" name="Google Shape;406;p7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7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7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7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7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7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7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7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7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7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7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7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8" name="Google Shape;418;p7"/>
          <p:cNvGrpSpPr/>
          <p:nvPr/>
        </p:nvGrpSpPr>
        <p:grpSpPr>
          <a:xfrm flipH="1">
            <a:off x="7855418" y="138375"/>
            <a:ext cx="306550" cy="246616"/>
            <a:chOff x="366411" y="1167375"/>
            <a:chExt cx="306550" cy="246616"/>
          </a:xfrm>
        </p:grpSpPr>
        <p:sp>
          <p:nvSpPr>
            <p:cNvPr id="419" name="Google Shape;419;p7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7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7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2" name="Google Shape;422;p7"/>
          <p:cNvGrpSpPr/>
          <p:nvPr/>
        </p:nvGrpSpPr>
        <p:grpSpPr>
          <a:xfrm>
            <a:off x="698970" y="4755975"/>
            <a:ext cx="306550" cy="233991"/>
            <a:chOff x="281699" y="4701425"/>
            <a:chExt cx="306550" cy="233991"/>
          </a:xfrm>
        </p:grpSpPr>
        <p:sp>
          <p:nvSpPr>
            <p:cNvPr id="423" name="Google Shape;423;p7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7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7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09735377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Google Shape;427;p8"/>
          <p:cNvSpPr txBox="1">
            <a:spLocks noGrp="1"/>
          </p:cNvSpPr>
          <p:nvPr>
            <p:ph type="title"/>
          </p:nvPr>
        </p:nvSpPr>
        <p:spPr>
          <a:xfrm>
            <a:off x="2192850" y="1341400"/>
            <a:ext cx="4758300" cy="259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428" name="Google Shape;428;p8"/>
          <p:cNvSpPr/>
          <p:nvPr/>
        </p:nvSpPr>
        <p:spPr>
          <a:xfrm rot="8100000">
            <a:off x="-1013412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9" name="Google Shape;429;p8"/>
          <p:cNvGrpSpPr/>
          <p:nvPr/>
        </p:nvGrpSpPr>
        <p:grpSpPr>
          <a:xfrm>
            <a:off x="-8" y="-123181"/>
            <a:ext cx="911061" cy="1119281"/>
            <a:chOff x="556167" y="-402644"/>
            <a:chExt cx="911061" cy="1119281"/>
          </a:xfrm>
        </p:grpSpPr>
        <p:sp>
          <p:nvSpPr>
            <p:cNvPr id="430" name="Google Shape;430;p8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8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8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8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8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8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8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8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8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9" name="Google Shape;439;p8"/>
          <p:cNvGrpSpPr/>
          <p:nvPr/>
        </p:nvGrpSpPr>
        <p:grpSpPr>
          <a:xfrm rot="-5912067">
            <a:off x="8424851" y="-207249"/>
            <a:ext cx="853721" cy="1055121"/>
            <a:chOff x="8141966" y="4340861"/>
            <a:chExt cx="853744" cy="1055150"/>
          </a:xfrm>
        </p:grpSpPr>
        <p:sp>
          <p:nvSpPr>
            <p:cNvPr id="440" name="Google Shape;440;p8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8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8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8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8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8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8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8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8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8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0" name="Google Shape;450;p8"/>
          <p:cNvGrpSpPr/>
          <p:nvPr/>
        </p:nvGrpSpPr>
        <p:grpSpPr>
          <a:xfrm rot="5011388">
            <a:off x="-138624" y="4313153"/>
            <a:ext cx="1004202" cy="894668"/>
            <a:chOff x="8306286" y="4189629"/>
            <a:chExt cx="1004220" cy="894684"/>
          </a:xfrm>
        </p:grpSpPr>
        <p:sp>
          <p:nvSpPr>
            <p:cNvPr id="451" name="Google Shape;451;p8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8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8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8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8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8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8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8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" name="Google Shape;459;p8"/>
          <p:cNvGrpSpPr/>
          <p:nvPr/>
        </p:nvGrpSpPr>
        <p:grpSpPr>
          <a:xfrm rot="-5400000">
            <a:off x="539748" y="-139338"/>
            <a:ext cx="802107" cy="720546"/>
            <a:chOff x="8440798" y="-85238"/>
            <a:chExt cx="802107" cy="720546"/>
          </a:xfrm>
        </p:grpSpPr>
        <p:sp>
          <p:nvSpPr>
            <p:cNvPr id="460" name="Google Shape;460;p8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8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8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8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8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8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8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" name="Google Shape;467;p8"/>
          <p:cNvGrpSpPr/>
          <p:nvPr/>
        </p:nvGrpSpPr>
        <p:grpSpPr>
          <a:xfrm>
            <a:off x="32761" y="973975"/>
            <a:ext cx="306550" cy="246616"/>
            <a:chOff x="366411" y="1167375"/>
            <a:chExt cx="306550" cy="246616"/>
          </a:xfrm>
        </p:grpSpPr>
        <p:sp>
          <p:nvSpPr>
            <p:cNvPr id="468" name="Google Shape;468;p8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8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471;p8"/>
          <p:cNvGrpSpPr/>
          <p:nvPr/>
        </p:nvGrpSpPr>
        <p:grpSpPr>
          <a:xfrm>
            <a:off x="677099" y="4866175"/>
            <a:ext cx="306550" cy="233991"/>
            <a:chOff x="281699" y="4701425"/>
            <a:chExt cx="306550" cy="233991"/>
          </a:xfrm>
        </p:grpSpPr>
        <p:sp>
          <p:nvSpPr>
            <p:cNvPr id="472" name="Google Shape;472;p8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5" name="Google Shape;475;p8"/>
          <p:cNvGrpSpPr/>
          <p:nvPr/>
        </p:nvGrpSpPr>
        <p:grpSpPr>
          <a:xfrm>
            <a:off x="8551999" y="877650"/>
            <a:ext cx="306550" cy="246616"/>
            <a:chOff x="8757949" y="3645550"/>
            <a:chExt cx="306550" cy="246616"/>
          </a:xfrm>
        </p:grpSpPr>
        <p:sp>
          <p:nvSpPr>
            <p:cNvPr id="476" name="Google Shape;476;p8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9" name="Google Shape;479;p8"/>
          <p:cNvSpPr/>
          <p:nvPr/>
        </p:nvSpPr>
        <p:spPr>
          <a:xfrm rot="2905830" flipH="1">
            <a:off x="7873271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0" name="Google Shape;480;p8"/>
          <p:cNvGrpSpPr/>
          <p:nvPr/>
        </p:nvGrpSpPr>
        <p:grpSpPr>
          <a:xfrm>
            <a:off x="8323797" y="4139963"/>
            <a:ext cx="762950" cy="1927407"/>
            <a:chOff x="8361510" y="3452088"/>
            <a:chExt cx="762950" cy="1927407"/>
          </a:xfrm>
        </p:grpSpPr>
        <p:sp>
          <p:nvSpPr>
            <p:cNvPr id="481" name="Google Shape;481;p8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8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8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000916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9"/>
          <p:cNvSpPr txBox="1">
            <a:spLocks noGrp="1"/>
          </p:cNvSpPr>
          <p:nvPr>
            <p:ph type="ctrTitle"/>
          </p:nvPr>
        </p:nvSpPr>
        <p:spPr>
          <a:xfrm flipH="1">
            <a:off x="1254475" y="843700"/>
            <a:ext cx="4121400" cy="214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495" name="Google Shape;495;p9"/>
          <p:cNvSpPr txBox="1">
            <a:spLocks noGrp="1"/>
          </p:cNvSpPr>
          <p:nvPr>
            <p:ph type="subTitle" idx="1"/>
          </p:nvPr>
        </p:nvSpPr>
        <p:spPr>
          <a:xfrm flipH="1">
            <a:off x="1245200" y="2973300"/>
            <a:ext cx="4121400" cy="115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9"/>
          <p:cNvSpPr/>
          <p:nvPr/>
        </p:nvSpPr>
        <p:spPr>
          <a:xfrm rot="-1402665" flipH="1">
            <a:off x="7852979" y="-445508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" name="Google Shape;497;p9"/>
          <p:cNvSpPr/>
          <p:nvPr/>
        </p:nvSpPr>
        <p:spPr>
          <a:xfrm>
            <a:off x="7534911" y="276383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" name="Google Shape;498;p9"/>
          <p:cNvSpPr/>
          <p:nvPr/>
        </p:nvSpPr>
        <p:spPr>
          <a:xfrm>
            <a:off x="7704330" y="214775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" name="Google Shape;499;p9"/>
          <p:cNvSpPr/>
          <p:nvPr/>
        </p:nvSpPr>
        <p:spPr>
          <a:xfrm>
            <a:off x="7636414" y="37955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0" name="Google Shape;500;p9"/>
          <p:cNvGrpSpPr/>
          <p:nvPr/>
        </p:nvGrpSpPr>
        <p:grpSpPr>
          <a:xfrm>
            <a:off x="8076977" y="-105220"/>
            <a:ext cx="1232356" cy="951123"/>
            <a:chOff x="8076977" y="-105220"/>
            <a:chExt cx="1232356" cy="951123"/>
          </a:xfrm>
        </p:grpSpPr>
        <p:sp>
          <p:nvSpPr>
            <p:cNvPr id="501" name="Google Shape;501;p9"/>
            <p:cNvSpPr/>
            <p:nvPr/>
          </p:nvSpPr>
          <p:spPr>
            <a:xfrm>
              <a:off x="8370221" y="-10522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9"/>
            <p:cNvSpPr/>
            <p:nvPr/>
          </p:nvSpPr>
          <p:spPr>
            <a:xfrm>
              <a:off x="8658725" y="-2613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9"/>
            <p:cNvSpPr/>
            <p:nvPr/>
          </p:nvSpPr>
          <p:spPr>
            <a:xfrm>
              <a:off x="8076977" y="27668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9"/>
            <p:cNvSpPr/>
            <p:nvPr/>
          </p:nvSpPr>
          <p:spPr>
            <a:xfrm>
              <a:off x="8326945" y="51872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9"/>
            <p:cNvSpPr/>
            <p:nvPr/>
          </p:nvSpPr>
          <p:spPr>
            <a:xfrm>
              <a:off x="8523231" y="48935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9"/>
            <p:cNvSpPr/>
            <p:nvPr/>
          </p:nvSpPr>
          <p:spPr>
            <a:xfrm>
              <a:off x="8619828" y="47699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9"/>
            <p:cNvSpPr/>
            <p:nvPr/>
          </p:nvSpPr>
          <p:spPr>
            <a:xfrm>
              <a:off x="8542035" y="18075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9"/>
            <p:cNvSpPr/>
            <p:nvPr/>
          </p:nvSpPr>
          <p:spPr>
            <a:xfrm>
              <a:off x="8572792" y="17905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9" name="Google Shape;509;p9"/>
          <p:cNvSpPr/>
          <p:nvPr/>
        </p:nvSpPr>
        <p:spPr>
          <a:xfrm>
            <a:off x="8641136" y="4819933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74" y="1"/>
                </a:moveTo>
                <a:cubicBezTo>
                  <a:pt x="166" y="1"/>
                  <a:pt x="0" y="100"/>
                  <a:pt x="0" y="225"/>
                </a:cubicBezTo>
                <a:cubicBezTo>
                  <a:pt x="0" y="349"/>
                  <a:pt x="166" y="449"/>
                  <a:pt x="374" y="449"/>
                </a:cubicBezTo>
                <a:cubicBezTo>
                  <a:pt x="573" y="449"/>
                  <a:pt x="739" y="349"/>
                  <a:pt x="739" y="225"/>
                </a:cubicBezTo>
                <a:cubicBezTo>
                  <a:pt x="739" y="109"/>
                  <a:pt x="573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0" name="Google Shape;510;p9"/>
          <p:cNvSpPr/>
          <p:nvPr/>
        </p:nvSpPr>
        <p:spPr>
          <a:xfrm>
            <a:off x="8810555" y="4758325"/>
            <a:ext cx="137131" cy="83319"/>
          </a:xfrm>
          <a:custGeom>
            <a:avLst/>
            <a:gdLst/>
            <a:ahLst/>
            <a:cxnLst/>
            <a:rect l="l" t="t" r="r" b="b"/>
            <a:pathLst>
              <a:path w="739" h="449" extrusionOk="0">
                <a:moveTo>
                  <a:pt x="365" y="1"/>
                </a:moveTo>
                <a:cubicBezTo>
                  <a:pt x="166" y="1"/>
                  <a:pt x="0" y="109"/>
                  <a:pt x="0" y="225"/>
                </a:cubicBezTo>
                <a:cubicBezTo>
                  <a:pt x="0" y="349"/>
                  <a:pt x="166" y="449"/>
                  <a:pt x="365" y="449"/>
                </a:cubicBezTo>
                <a:cubicBezTo>
                  <a:pt x="572" y="449"/>
                  <a:pt x="738" y="349"/>
                  <a:pt x="738" y="225"/>
                </a:cubicBezTo>
                <a:cubicBezTo>
                  <a:pt x="738" y="109"/>
                  <a:pt x="572" y="1"/>
                  <a:pt x="365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1" name="Google Shape;511;p9"/>
          <p:cNvSpPr/>
          <p:nvPr/>
        </p:nvSpPr>
        <p:spPr>
          <a:xfrm>
            <a:off x="8742639" y="4923107"/>
            <a:ext cx="138801" cy="81834"/>
          </a:xfrm>
          <a:custGeom>
            <a:avLst/>
            <a:gdLst/>
            <a:ahLst/>
            <a:cxnLst/>
            <a:rect l="l" t="t" r="r" b="b"/>
            <a:pathLst>
              <a:path w="748" h="441" extrusionOk="0">
                <a:moveTo>
                  <a:pt x="374" y="1"/>
                </a:moveTo>
                <a:cubicBezTo>
                  <a:pt x="167" y="1"/>
                  <a:pt x="1" y="100"/>
                  <a:pt x="1" y="216"/>
                </a:cubicBezTo>
                <a:cubicBezTo>
                  <a:pt x="1" y="341"/>
                  <a:pt x="167" y="440"/>
                  <a:pt x="374" y="440"/>
                </a:cubicBezTo>
                <a:cubicBezTo>
                  <a:pt x="582" y="440"/>
                  <a:pt x="748" y="341"/>
                  <a:pt x="748" y="216"/>
                </a:cubicBezTo>
                <a:cubicBezTo>
                  <a:pt x="748" y="100"/>
                  <a:pt x="582" y="1"/>
                  <a:pt x="374" y="1"/>
                </a:cubicBezTo>
                <a:close/>
              </a:path>
            </a:pathLst>
          </a:custGeom>
          <a:solidFill>
            <a:srgbClr val="FE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2" name="Google Shape;512;p9"/>
          <p:cNvSpPr/>
          <p:nvPr/>
        </p:nvSpPr>
        <p:spPr>
          <a:xfrm flipH="1">
            <a:off x="-840878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3" name="Google Shape;513;p9"/>
          <p:cNvGrpSpPr/>
          <p:nvPr/>
        </p:nvGrpSpPr>
        <p:grpSpPr>
          <a:xfrm>
            <a:off x="959511" y="4782575"/>
            <a:ext cx="306550" cy="242416"/>
            <a:chOff x="959511" y="4782575"/>
            <a:chExt cx="306550" cy="242416"/>
          </a:xfrm>
        </p:grpSpPr>
        <p:sp>
          <p:nvSpPr>
            <p:cNvPr id="514" name="Google Shape;514;p9"/>
            <p:cNvSpPr/>
            <p:nvPr/>
          </p:nvSpPr>
          <p:spPr>
            <a:xfrm>
              <a:off x="959511" y="4839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9"/>
            <p:cNvSpPr/>
            <p:nvPr/>
          </p:nvSpPr>
          <p:spPr>
            <a:xfrm>
              <a:off x="1128930" y="47825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9"/>
            <p:cNvSpPr/>
            <p:nvPr/>
          </p:nvSpPr>
          <p:spPr>
            <a:xfrm>
              <a:off x="1061014" y="4943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" name="Google Shape;517;p9"/>
          <p:cNvGrpSpPr/>
          <p:nvPr/>
        </p:nvGrpSpPr>
        <p:grpSpPr>
          <a:xfrm>
            <a:off x="-8190" y="4439113"/>
            <a:ext cx="848969" cy="760098"/>
            <a:chOff x="-8190" y="4439113"/>
            <a:chExt cx="848969" cy="760098"/>
          </a:xfrm>
        </p:grpSpPr>
        <p:sp>
          <p:nvSpPr>
            <p:cNvPr id="518" name="Google Shape;518;p9"/>
            <p:cNvSpPr/>
            <p:nvPr/>
          </p:nvSpPr>
          <p:spPr>
            <a:xfrm>
              <a:off x="284641" y="4947188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9"/>
            <p:cNvSpPr/>
            <p:nvPr/>
          </p:nvSpPr>
          <p:spPr>
            <a:xfrm>
              <a:off x="565469" y="4482801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9"/>
            <p:cNvSpPr/>
            <p:nvPr/>
          </p:nvSpPr>
          <p:spPr>
            <a:xfrm>
              <a:off x="386803" y="4439113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9"/>
            <p:cNvSpPr/>
            <p:nvPr/>
          </p:nvSpPr>
          <p:spPr>
            <a:xfrm>
              <a:off x="-8190" y="4603045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9"/>
            <p:cNvSpPr/>
            <p:nvPr/>
          </p:nvSpPr>
          <p:spPr>
            <a:xfrm>
              <a:off x="135856" y="4604745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9"/>
            <p:cNvSpPr/>
            <p:nvPr/>
          </p:nvSpPr>
          <p:spPr>
            <a:xfrm>
              <a:off x="110251" y="4934308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4" name="Google Shape;524;p9"/>
          <p:cNvGrpSpPr/>
          <p:nvPr/>
        </p:nvGrpSpPr>
        <p:grpSpPr>
          <a:xfrm rot="936323">
            <a:off x="-5349" y="3249759"/>
            <a:ext cx="800202" cy="945080"/>
            <a:chOff x="70940" y="3249908"/>
            <a:chExt cx="800233" cy="945117"/>
          </a:xfrm>
        </p:grpSpPr>
        <p:sp>
          <p:nvSpPr>
            <p:cNvPr id="525" name="Google Shape;525;p9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9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9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9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9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9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8381836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p10"/>
          <p:cNvSpPr txBox="1">
            <a:spLocks noGrp="1"/>
          </p:cNvSpPr>
          <p:nvPr>
            <p:ph type="title"/>
          </p:nvPr>
        </p:nvSpPr>
        <p:spPr>
          <a:xfrm>
            <a:off x="4009425" y="3003475"/>
            <a:ext cx="4469700" cy="159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533" name="Google Shape;533;p10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4" name="Google Shape;534;p10"/>
          <p:cNvGrpSpPr/>
          <p:nvPr/>
        </p:nvGrpSpPr>
        <p:grpSpPr>
          <a:xfrm>
            <a:off x="-265637" y="0"/>
            <a:ext cx="1718925" cy="809372"/>
            <a:chOff x="-44600" y="2477850"/>
            <a:chExt cx="1718925" cy="809372"/>
          </a:xfrm>
        </p:grpSpPr>
        <p:sp>
          <p:nvSpPr>
            <p:cNvPr id="535" name="Google Shape;535;p10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10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10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10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10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3" name="Google Shape;543;p10"/>
          <p:cNvGrpSpPr/>
          <p:nvPr/>
        </p:nvGrpSpPr>
        <p:grpSpPr>
          <a:xfrm rot="-7688932">
            <a:off x="-86198" y="923739"/>
            <a:ext cx="802098" cy="720538"/>
            <a:chOff x="8440798" y="-85238"/>
            <a:chExt cx="802107" cy="720546"/>
          </a:xfrm>
        </p:grpSpPr>
        <p:sp>
          <p:nvSpPr>
            <p:cNvPr id="544" name="Google Shape;544;p10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10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10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10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10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10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10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" name="Google Shape;551;p10"/>
          <p:cNvGrpSpPr/>
          <p:nvPr/>
        </p:nvGrpSpPr>
        <p:grpSpPr>
          <a:xfrm>
            <a:off x="239424" y="562750"/>
            <a:ext cx="306550" cy="246616"/>
            <a:chOff x="8757949" y="3645550"/>
            <a:chExt cx="306550" cy="246616"/>
          </a:xfrm>
        </p:grpSpPr>
        <p:sp>
          <p:nvSpPr>
            <p:cNvPr id="552" name="Google Shape;552;p1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1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1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5" name="Google Shape;555;p10"/>
          <p:cNvSpPr/>
          <p:nvPr/>
        </p:nvSpPr>
        <p:spPr>
          <a:xfrm rot="-8862748" flipH="1">
            <a:off x="7207425" y="-85857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6" name="Google Shape;556;p10"/>
          <p:cNvGrpSpPr/>
          <p:nvPr/>
        </p:nvGrpSpPr>
        <p:grpSpPr>
          <a:xfrm rot="10800000" flipH="1">
            <a:off x="8354574" y="-356249"/>
            <a:ext cx="702348" cy="1475540"/>
            <a:chOff x="7855424" y="3837125"/>
            <a:chExt cx="702348" cy="1475540"/>
          </a:xfrm>
        </p:grpSpPr>
        <p:sp>
          <p:nvSpPr>
            <p:cNvPr id="557" name="Google Shape;557;p10"/>
            <p:cNvSpPr/>
            <p:nvPr/>
          </p:nvSpPr>
          <p:spPr>
            <a:xfrm>
              <a:off x="8059429" y="4195954"/>
              <a:ext cx="498342" cy="1116711"/>
            </a:xfrm>
            <a:custGeom>
              <a:avLst/>
              <a:gdLst/>
              <a:ahLst/>
              <a:cxnLst/>
              <a:rect l="l" t="t" r="r" b="b"/>
              <a:pathLst>
                <a:path w="5958" h="13351" fill="none" extrusionOk="0">
                  <a:moveTo>
                    <a:pt x="805" y="1"/>
                  </a:moveTo>
                  <a:cubicBezTo>
                    <a:pt x="598" y="283"/>
                    <a:pt x="523" y="623"/>
                    <a:pt x="457" y="963"/>
                  </a:cubicBezTo>
                  <a:cubicBezTo>
                    <a:pt x="1" y="3361"/>
                    <a:pt x="150" y="5891"/>
                    <a:pt x="1071" y="8148"/>
                  </a:cubicBezTo>
                  <a:cubicBezTo>
                    <a:pt x="1527" y="9285"/>
                    <a:pt x="2191" y="10322"/>
                    <a:pt x="3021" y="11226"/>
                  </a:cubicBezTo>
                  <a:cubicBezTo>
                    <a:pt x="3842" y="12122"/>
                    <a:pt x="4846" y="12852"/>
                    <a:pt x="5958" y="13350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10"/>
            <p:cNvSpPr/>
            <p:nvPr/>
          </p:nvSpPr>
          <p:spPr>
            <a:xfrm>
              <a:off x="8316214" y="4933688"/>
              <a:ext cx="29191" cy="235286"/>
            </a:xfrm>
            <a:custGeom>
              <a:avLst/>
              <a:gdLst/>
              <a:ahLst/>
              <a:cxnLst/>
              <a:rect l="l" t="t" r="r" b="b"/>
              <a:pathLst>
                <a:path w="349" h="2813" fill="none" extrusionOk="0">
                  <a:moveTo>
                    <a:pt x="83" y="0"/>
                  </a:moveTo>
                  <a:cubicBezTo>
                    <a:pt x="0" y="946"/>
                    <a:pt x="92" y="1900"/>
                    <a:pt x="349" y="281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10"/>
            <p:cNvSpPr/>
            <p:nvPr/>
          </p:nvSpPr>
          <p:spPr>
            <a:xfrm>
              <a:off x="7855424" y="3837125"/>
              <a:ext cx="545516" cy="556390"/>
            </a:xfrm>
            <a:custGeom>
              <a:avLst/>
              <a:gdLst/>
              <a:ahLst/>
              <a:cxnLst/>
              <a:rect l="l" t="t" r="r" b="b"/>
              <a:pathLst>
                <a:path w="6522" h="6652" extrusionOk="0">
                  <a:moveTo>
                    <a:pt x="4646" y="1"/>
                  </a:moveTo>
                  <a:cubicBezTo>
                    <a:pt x="4545" y="1"/>
                    <a:pt x="4441" y="36"/>
                    <a:pt x="4356" y="93"/>
                  </a:cubicBezTo>
                  <a:cubicBezTo>
                    <a:pt x="4091" y="258"/>
                    <a:pt x="3950" y="565"/>
                    <a:pt x="3842" y="864"/>
                  </a:cubicBezTo>
                  <a:cubicBezTo>
                    <a:pt x="3518" y="1694"/>
                    <a:pt x="3278" y="2540"/>
                    <a:pt x="3112" y="3411"/>
                  </a:cubicBezTo>
                  <a:cubicBezTo>
                    <a:pt x="2697" y="2872"/>
                    <a:pt x="2249" y="2366"/>
                    <a:pt x="1776" y="1893"/>
                  </a:cubicBezTo>
                  <a:cubicBezTo>
                    <a:pt x="1569" y="1694"/>
                    <a:pt x="1345" y="1495"/>
                    <a:pt x="1079" y="1403"/>
                  </a:cubicBezTo>
                  <a:cubicBezTo>
                    <a:pt x="1023" y="1387"/>
                    <a:pt x="960" y="1376"/>
                    <a:pt x="898" y="1376"/>
                  </a:cubicBezTo>
                  <a:cubicBezTo>
                    <a:pt x="778" y="1376"/>
                    <a:pt x="661" y="1415"/>
                    <a:pt x="606" y="1520"/>
                  </a:cubicBezTo>
                  <a:cubicBezTo>
                    <a:pt x="548" y="1644"/>
                    <a:pt x="606" y="1785"/>
                    <a:pt x="672" y="1901"/>
                  </a:cubicBezTo>
                  <a:cubicBezTo>
                    <a:pt x="905" y="2291"/>
                    <a:pt x="1270" y="2598"/>
                    <a:pt x="1635" y="2872"/>
                  </a:cubicBezTo>
                  <a:cubicBezTo>
                    <a:pt x="2050" y="3179"/>
                    <a:pt x="2473" y="3461"/>
                    <a:pt x="2913" y="3718"/>
                  </a:cubicBezTo>
                  <a:cubicBezTo>
                    <a:pt x="2691" y="3692"/>
                    <a:pt x="2469" y="3679"/>
                    <a:pt x="2246" y="3679"/>
                  </a:cubicBezTo>
                  <a:cubicBezTo>
                    <a:pt x="1902" y="3679"/>
                    <a:pt x="1558" y="3711"/>
                    <a:pt x="1220" y="3776"/>
                  </a:cubicBezTo>
                  <a:cubicBezTo>
                    <a:pt x="830" y="3851"/>
                    <a:pt x="440" y="3975"/>
                    <a:pt x="150" y="4241"/>
                  </a:cubicBezTo>
                  <a:cubicBezTo>
                    <a:pt x="83" y="4291"/>
                    <a:pt x="34" y="4357"/>
                    <a:pt x="17" y="4432"/>
                  </a:cubicBezTo>
                  <a:cubicBezTo>
                    <a:pt x="0" y="4589"/>
                    <a:pt x="100" y="4730"/>
                    <a:pt x="249" y="4764"/>
                  </a:cubicBezTo>
                  <a:cubicBezTo>
                    <a:pt x="316" y="4779"/>
                    <a:pt x="386" y="4788"/>
                    <a:pt x="457" y="4788"/>
                  </a:cubicBezTo>
                  <a:cubicBezTo>
                    <a:pt x="536" y="4788"/>
                    <a:pt x="615" y="4777"/>
                    <a:pt x="689" y="4755"/>
                  </a:cubicBezTo>
                  <a:lnTo>
                    <a:pt x="2713" y="4382"/>
                  </a:lnTo>
                  <a:lnTo>
                    <a:pt x="2713" y="4382"/>
                  </a:lnTo>
                  <a:cubicBezTo>
                    <a:pt x="2249" y="4639"/>
                    <a:pt x="1817" y="4971"/>
                    <a:pt x="1444" y="5361"/>
                  </a:cubicBezTo>
                  <a:cubicBezTo>
                    <a:pt x="1220" y="5568"/>
                    <a:pt x="1054" y="5834"/>
                    <a:pt x="963" y="6124"/>
                  </a:cubicBezTo>
                  <a:cubicBezTo>
                    <a:pt x="938" y="6199"/>
                    <a:pt x="938" y="6282"/>
                    <a:pt x="963" y="6365"/>
                  </a:cubicBezTo>
                  <a:cubicBezTo>
                    <a:pt x="1013" y="6464"/>
                    <a:pt x="1120" y="6531"/>
                    <a:pt x="1237" y="6539"/>
                  </a:cubicBezTo>
                  <a:cubicBezTo>
                    <a:pt x="1265" y="6543"/>
                    <a:pt x="1293" y="6545"/>
                    <a:pt x="1321" y="6545"/>
                  </a:cubicBezTo>
                  <a:cubicBezTo>
                    <a:pt x="1548" y="6545"/>
                    <a:pt x="1766" y="6431"/>
                    <a:pt x="1950" y="6290"/>
                  </a:cubicBezTo>
                  <a:cubicBezTo>
                    <a:pt x="2241" y="6041"/>
                    <a:pt x="2498" y="5751"/>
                    <a:pt x="2697" y="5419"/>
                  </a:cubicBezTo>
                  <a:cubicBezTo>
                    <a:pt x="2879" y="5154"/>
                    <a:pt x="3070" y="4913"/>
                    <a:pt x="3236" y="4639"/>
                  </a:cubicBezTo>
                  <a:cubicBezTo>
                    <a:pt x="3427" y="5311"/>
                    <a:pt x="3651" y="6025"/>
                    <a:pt x="4190" y="6464"/>
                  </a:cubicBezTo>
                  <a:cubicBezTo>
                    <a:pt x="4311" y="6568"/>
                    <a:pt x="4476" y="6652"/>
                    <a:pt x="4632" y="6652"/>
                  </a:cubicBezTo>
                  <a:cubicBezTo>
                    <a:pt x="4701" y="6652"/>
                    <a:pt x="4768" y="6635"/>
                    <a:pt x="4829" y="6597"/>
                  </a:cubicBezTo>
                  <a:cubicBezTo>
                    <a:pt x="4995" y="6506"/>
                    <a:pt x="5045" y="6282"/>
                    <a:pt x="5020" y="6099"/>
                  </a:cubicBezTo>
                  <a:cubicBezTo>
                    <a:pt x="4987" y="5792"/>
                    <a:pt x="4796" y="5535"/>
                    <a:pt x="4613" y="5286"/>
                  </a:cubicBezTo>
                  <a:cubicBezTo>
                    <a:pt x="4322" y="4889"/>
                    <a:pt x="4030" y="4484"/>
                    <a:pt x="3645" y="4172"/>
                  </a:cubicBezTo>
                  <a:lnTo>
                    <a:pt x="3645" y="4172"/>
                  </a:lnTo>
                  <a:cubicBezTo>
                    <a:pt x="4204" y="4616"/>
                    <a:pt x="4874" y="4915"/>
                    <a:pt x="5576" y="5054"/>
                  </a:cubicBezTo>
                  <a:cubicBezTo>
                    <a:pt x="5640" y="5064"/>
                    <a:pt x="5706" y="5072"/>
                    <a:pt x="5770" y="5072"/>
                  </a:cubicBezTo>
                  <a:cubicBezTo>
                    <a:pt x="5873" y="5072"/>
                    <a:pt x="5969" y="5051"/>
                    <a:pt x="6040" y="4979"/>
                  </a:cubicBezTo>
                  <a:cubicBezTo>
                    <a:pt x="6132" y="4871"/>
                    <a:pt x="6148" y="4722"/>
                    <a:pt x="6082" y="4598"/>
                  </a:cubicBezTo>
                  <a:cubicBezTo>
                    <a:pt x="6016" y="4473"/>
                    <a:pt x="5924" y="4374"/>
                    <a:pt x="5808" y="4299"/>
                  </a:cubicBezTo>
                  <a:cubicBezTo>
                    <a:pt x="5211" y="3868"/>
                    <a:pt x="4448" y="3727"/>
                    <a:pt x="3717" y="3677"/>
                  </a:cubicBezTo>
                  <a:cubicBezTo>
                    <a:pt x="4414" y="3577"/>
                    <a:pt x="5103" y="3444"/>
                    <a:pt x="5792" y="3295"/>
                  </a:cubicBezTo>
                  <a:cubicBezTo>
                    <a:pt x="6057" y="3229"/>
                    <a:pt x="6356" y="3137"/>
                    <a:pt x="6489" y="2897"/>
                  </a:cubicBezTo>
                  <a:cubicBezTo>
                    <a:pt x="6513" y="2855"/>
                    <a:pt x="6522" y="2814"/>
                    <a:pt x="6522" y="2772"/>
                  </a:cubicBezTo>
                  <a:cubicBezTo>
                    <a:pt x="6522" y="2631"/>
                    <a:pt x="6356" y="2557"/>
                    <a:pt x="6223" y="2532"/>
                  </a:cubicBezTo>
                  <a:cubicBezTo>
                    <a:pt x="6101" y="2509"/>
                    <a:pt x="5978" y="2499"/>
                    <a:pt x="5855" y="2499"/>
                  </a:cubicBezTo>
                  <a:cubicBezTo>
                    <a:pt x="5533" y="2499"/>
                    <a:pt x="5210" y="2569"/>
                    <a:pt x="4904" y="2665"/>
                  </a:cubicBezTo>
                  <a:cubicBezTo>
                    <a:pt x="4373" y="2830"/>
                    <a:pt x="3867" y="3071"/>
                    <a:pt x="3402" y="3370"/>
                  </a:cubicBezTo>
                  <a:cubicBezTo>
                    <a:pt x="4016" y="2573"/>
                    <a:pt x="4589" y="1727"/>
                    <a:pt x="4929" y="781"/>
                  </a:cubicBezTo>
                  <a:cubicBezTo>
                    <a:pt x="4979" y="665"/>
                    <a:pt x="5003" y="541"/>
                    <a:pt x="5012" y="408"/>
                  </a:cubicBezTo>
                  <a:cubicBezTo>
                    <a:pt x="5020" y="275"/>
                    <a:pt x="4962" y="151"/>
                    <a:pt x="4862" y="68"/>
                  </a:cubicBezTo>
                  <a:cubicBezTo>
                    <a:pt x="4798" y="21"/>
                    <a:pt x="4723" y="1"/>
                    <a:pt x="4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10"/>
            <p:cNvSpPr/>
            <p:nvPr/>
          </p:nvSpPr>
          <p:spPr>
            <a:xfrm>
              <a:off x="8103844" y="4137153"/>
              <a:ext cx="57295" cy="48011"/>
            </a:xfrm>
            <a:custGeom>
              <a:avLst/>
              <a:gdLst/>
              <a:ahLst/>
              <a:cxnLst/>
              <a:rect l="l" t="t" r="r" b="b"/>
              <a:pathLst>
                <a:path w="685" h="574" extrusionOk="0">
                  <a:moveTo>
                    <a:pt x="324" y="1"/>
                  </a:moveTo>
                  <a:cubicBezTo>
                    <a:pt x="205" y="1"/>
                    <a:pt x="87" y="73"/>
                    <a:pt x="50" y="206"/>
                  </a:cubicBezTo>
                  <a:cubicBezTo>
                    <a:pt x="1" y="355"/>
                    <a:pt x="92" y="513"/>
                    <a:pt x="241" y="563"/>
                  </a:cubicBezTo>
                  <a:cubicBezTo>
                    <a:pt x="268" y="570"/>
                    <a:pt x="295" y="573"/>
                    <a:pt x="321" y="573"/>
                  </a:cubicBezTo>
                  <a:cubicBezTo>
                    <a:pt x="532" y="573"/>
                    <a:pt x="684" y="347"/>
                    <a:pt x="573" y="148"/>
                  </a:cubicBezTo>
                  <a:cubicBezTo>
                    <a:pt x="518" y="48"/>
                    <a:pt x="421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10"/>
            <p:cNvSpPr/>
            <p:nvPr/>
          </p:nvSpPr>
          <p:spPr>
            <a:xfrm>
              <a:off x="8223704" y="4669877"/>
              <a:ext cx="227257" cy="357572"/>
            </a:xfrm>
            <a:custGeom>
              <a:avLst/>
              <a:gdLst/>
              <a:ahLst/>
              <a:cxnLst/>
              <a:rect l="l" t="t" r="r" b="b"/>
              <a:pathLst>
                <a:path w="2717" h="4275" extrusionOk="0">
                  <a:moveTo>
                    <a:pt x="1228" y="0"/>
                  </a:moveTo>
                  <a:cubicBezTo>
                    <a:pt x="1" y="0"/>
                    <a:pt x="1156" y="4224"/>
                    <a:pt x="1156" y="4224"/>
                  </a:cubicBezTo>
                  <a:lnTo>
                    <a:pt x="1189" y="4274"/>
                  </a:lnTo>
                  <a:cubicBezTo>
                    <a:pt x="1189" y="4274"/>
                    <a:pt x="2716" y="93"/>
                    <a:pt x="1264" y="1"/>
                  </a:cubicBezTo>
                  <a:cubicBezTo>
                    <a:pt x="1252" y="1"/>
                    <a:pt x="1240" y="0"/>
                    <a:pt x="1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10"/>
            <p:cNvSpPr/>
            <p:nvPr/>
          </p:nvSpPr>
          <p:spPr>
            <a:xfrm>
              <a:off x="8289866" y="4882331"/>
              <a:ext cx="73605" cy="158252"/>
            </a:xfrm>
            <a:custGeom>
              <a:avLst/>
              <a:gdLst/>
              <a:ahLst/>
              <a:cxnLst/>
              <a:rect l="l" t="t" r="r" b="b"/>
              <a:pathLst>
                <a:path w="880" h="1892" extrusionOk="0">
                  <a:moveTo>
                    <a:pt x="0" y="0"/>
                  </a:moveTo>
                  <a:lnTo>
                    <a:pt x="349" y="1859"/>
                  </a:lnTo>
                  <a:lnTo>
                    <a:pt x="382" y="1892"/>
                  </a:lnTo>
                  <a:cubicBezTo>
                    <a:pt x="598" y="1469"/>
                    <a:pt x="880" y="83"/>
                    <a:pt x="880" y="83"/>
                  </a:cubicBezTo>
                  <a:lnTo>
                    <a:pt x="880" y="83"/>
                  </a:lnTo>
                  <a:cubicBezTo>
                    <a:pt x="730" y="158"/>
                    <a:pt x="614" y="299"/>
                    <a:pt x="573" y="465"/>
                  </a:cubicBezTo>
                  <a:cubicBezTo>
                    <a:pt x="457" y="291"/>
                    <a:pt x="365" y="141"/>
                    <a:pt x="166" y="50"/>
                  </a:cubicBezTo>
                  <a:cubicBezTo>
                    <a:pt x="150" y="4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10"/>
            <p:cNvSpPr/>
            <p:nvPr/>
          </p:nvSpPr>
          <p:spPr>
            <a:xfrm>
              <a:off x="8084439" y="4377795"/>
              <a:ext cx="229766" cy="259710"/>
            </a:xfrm>
            <a:custGeom>
              <a:avLst/>
              <a:gdLst/>
              <a:ahLst/>
              <a:cxnLst/>
              <a:rect l="l" t="t" r="r" b="b"/>
              <a:pathLst>
                <a:path w="2747" h="3105" extrusionOk="0">
                  <a:moveTo>
                    <a:pt x="2747" y="0"/>
                  </a:moveTo>
                  <a:lnTo>
                    <a:pt x="1867" y="432"/>
                  </a:lnTo>
                  <a:cubicBezTo>
                    <a:pt x="1577" y="565"/>
                    <a:pt x="1311" y="722"/>
                    <a:pt x="1062" y="905"/>
                  </a:cubicBezTo>
                  <a:cubicBezTo>
                    <a:pt x="822" y="1112"/>
                    <a:pt x="623" y="1353"/>
                    <a:pt x="465" y="1627"/>
                  </a:cubicBezTo>
                  <a:cubicBezTo>
                    <a:pt x="241" y="2008"/>
                    <a:pt x="83" y="2431"/>
                    <a:pt x="0" y="2871"/>
                  </a:cubicBezTo>
                  <a:cubicBezTo>
                    <a:pt x="274" y="2987"/>
                    <a:pt x="565" y="3070"/>
                    <a:pt x="855" y="3103"/>
                  </a:cubicBezTo>
                  <a:cubicBezTo>
                    <a:pt x="869" y="3104"/>
                    <a:pt x="883" y="3104"/>
                    <a:pt x="897" y="3104"/>
                  </a:cubicBezTo>
                  <a:cubicBezTo>
                    <a:pt x="1330" y="3104"/>
                    <a:pt x="1735" y="2860"/>
                    <a:pt x="2000" y="2523"/>
                  </a:cubicBezTo>
                  <a:cubicBezTo>
                    <a:pt x="2274" y="2174"/>
                    <a:pt x="2415" y="1734"/>
                    <a:pt x="2506" y="1303"/>
                  </a:cubicBezTo>
                  <a:cubicBezTo>
                    <a:pt x="2597" y="872"/>
                    <a:pt x="2639" y="432"/>
                    <a:pt x="2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10"/>
            <p:cNvSpPr/>
            <p:nvPr/>
          </p:nvSpPr>
          <p:spPr>
            <a:xfrm>
              <a:off x="8084439" y="4377795"/>
              <a:ext cx="229097" cy="242312"/>
            </a:xfrm>
            <a:custGeom>
              <a:avLst/>
              <a:gdLst/>
              <a:ahLst/>
              <a:cxnLst/>
              <a:rect l="l" t="t" r="r" b="b"/>
              <a:pathLst>
                <a:path w="2739" h="2897" fill="none" extrusionOk="0">
                  <a:moveTo>
                    <a:pt x="2738" y="0"/>
                  </a:moveTo>
                  <a:cubicBezTo>
                    <a:pt x="2415" y="573"/>
                    <a:pt x="1917" y="1029"/>
                    <a:pt x="1419" y="1452"/>
                  </a:cubicBezTo>
                  <a:cubicBezTo>
                    <a:pt x="921" y="1876"/>
                    <a:pt x="365" y="2357"/>
                    <a:pt x="0" y="2896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5" name="Google Shape;565;p10"/>
          <p:cNvGrpSpPr/>
          <p:nvPr/>
        </p:nvGrpSpPr>
        <p:grpSpPr>
          <a:xfrm rot="10800000" flipH="1">
            <a:off x="8442841" y="1119281"/>
            <a:ext cx="853744" cy="1055150"/>
            <a:chOff x="8141966" y="4340861"/>
            <a:chExt cx="853744" cy="1055150"/>
          </a:xfrm>
        </p:grpSpPr>
        <p:sp>
          <p:nvSpPr>
            <p:cNvPr id="566" name="Google Shape;566;p10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10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10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10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10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10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10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10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10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10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6" name="Google Shape;576;p10"/>
          <p:cNvGrpSpPr/>
          <p:nvPr/>
        </p:nvGrpSpPr>
        <p:grpSpPr>
          <a:xfrm>
            <a:off x="281699" y="4701425"/>
            <a:ext cx="306550" cy="233991"/>
            <a:chOff x="281699" y="4701425"/>
            <a:chExt cx="306550" cy="233991"/>
          </a:xfrm>
        </p:grpSpPr>
        <p:sp>
          <p:nvSpPr>
            <p:cNvPr id="577" name="Google Shape;577;p10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10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10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99270906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p11"/>
          <p:cNvSpPr txBox="1">
            <a:spLocks noGrp="1"/>
          </p:cNvSpPr>
          <p:nvPr>
            <p:ph type="title" hasCustomPrompt="1"/>
          </p:nvPr>
        </p:nvSpPr>
        <p:spPr>
          <a:xfrm>
            <a:off x="1858275" y="2662825"/>
            <a:ext cx="5487900" cy="14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0000">
                <a:solidFill>
                  <a:schemeClr val="l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82" name="Google Shape;582;p11"/>
          <p:cNvSpPr txBox="1">
            <a:spLocks noGrp="1"/>
          </p:cNvSpPr>
          <p:nvPr>
            <p:ph type="subTitle" idx="1"/>
          </p:nvPr>
        </p:nvSpPr>
        <p:spPr>
          <a:xfrm>
            <a:off x="1858275" y="4086825"/>
            <a:ext cx="5487900" cy="39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583" name="Google Shape;583;p11"/>
          <p:cNvSpPr/>
          <p:nvPr/>
        </p:nvSpPr>
        <p:spPr>
          <a:xfrm rot="2905830" flipH="1">
            <a:off x="7873271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4" name="Google Shape;584;p11"/>
          <p:cNvSpPr/>
          <p:nvPr/>
        </p:nvSpPr>
        <p:spPr>
          <a:xfrm rot="8100000">
            <a:off x="-1013412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5" name="Google Shape;585;p11"/>
          <p:cNvGrpSpPr/>
          <p:nvPr/>
        </p:nvGrpSpPr>
        <p:grpSpPr>
          <a:xfrm>
            <a:off x="7486049" y="4402571"/>
            <a:ext cx="573999" cy="1003431"/>
            <a:chOff x="8185349" y="4299471"/>
            <a:chExt cx="573999" cy="1003431"/>
          </a:xfrm>
        </p:grpSpPr>
        <p:sp>
          <p:nvSpPr>
            <p:cNvPr id="586" name="Google Shape;586;p11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11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11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11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11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11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11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11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11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11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11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7" name="Google Shape;597;p11"/>
          <p:cNvGrpSpPr/>
          <p:nvPr/>
        </p:nvGrpSpPr>
        <p:grpSpPr>
          <a:xfrm>
            <a:off x="8258535" y="3940576"/>
            <a:ext cx="762950" cy="1927407"/>
            <a:chOff x="8361510" y="3452088"/>
            <a:chExt cx="762950" cy="1927407"/>
          </a:xfrm>
        </p:grpSpPr>
        <p:sp>
          <p:nvSpPr>
            <p:cNvPr id="598" name="Google Shape;598;p11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11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11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11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11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11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11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11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11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11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11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11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0" name="Google Shape;610;p11"/>
          <p:cNvGrpSpPr/>
          <p:nvPr/>
        </p:nvGrpSpPr>
        <p:grpSpPr>
          <a:xfrm>
            <a:off x="-44590" y="-31162"/>
            <a:ext cx="848969" cy="760098"/>
            <a:chOff x="-44590" y="-31162"/>
            <a:chExt cx="848969" cy="760098"/>
          </a:xfrm>
        </p:grpSpPr>
        <p:sp>
          <p:nvSpPr>
            <p:cNvPr id="611" name="Google Shape;611;p11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11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11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11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11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11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7" name="Google Shape;617;p11"/>
          <p:cNvGrpSpPr/>
          <p:nvPr/>
        </p:nvGrpSpPr>
        <p:grpSpPr>
          <a:xfrm rot="-2285012">
            <a:off x="-197863" y="873643"/>
            <a:ext cx="911047" cy="1119263"/>
            <a:chOff x="556167" y="-402644"/>
            <a:chExt cx="911061" cy="1119281"/>
          </a:xfrm>
        </p:grpSpPr>
        <p:sp>
          <p:nvSpPr>
            <p:cNvPr id="618" name="Google Shape;618;p11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11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11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11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11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11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11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11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11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7" name="Google Shape;627;p11"/>
          <p:cNvGrpSpPr/>
          <p:nvPr/>
        </p:nvGrpSpPr>
        <p:grpSpPr>
          <a:xfrm>
            <a:off x="226624" y="817250"/>
            <a:ext cx="306550" cy="246616"/>
            <a:chOff x="366411" y="1167375"/>
            <a:chExt cx="306550" cy="246616"/>
          </a:xfrm>
        </p:grpSpPr>
        <p:sp>
          <p:nvSpPr>
            <p:cNvPr id="628" name="Google Shape;628;p11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11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11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1" name="Google Shape;631;p11"/>
          <p:cNvGrpSpPr/>
          <p:nvPr/>
        </p:nvGrpSpPr>
        <p:grpSpPr>
          <a:xfrm>
            <a:off x="281699" y="4701425"/>
            <a:ext cx="306550" cy="233991"/>
            <a:chOff x="281699" y="4701425"/>
            <a:chExt cx="306550" cy="233991"/>
          </a:xfrm>
        </p:grpSpPr>
        <p:sp>
          <p:nvSpPr>
            <p:cNvPr id="632" name="Google Shape;632;p11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11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11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" name="Google Shape;635;p11"/>
          <p:cNvGrpSpPr/>
          <p:nvPr/>
        </p:nvGrpSpPr>
        <p:grpSpPr>
          <a:xfrm>
            <a:off x="8580849" y="189775"/>
            <a:ext cx="306550" cy="246616"/>
            <a:chOff x="8757949" y="3645550"/>
            <a:chExt cx="306550" cy="246616"/>
          </a:xfrm>
        </p:grpSpPr>
        <p:sp>
          <p:nvSpPr>
            <p:cNvPr id="636" name="Google Shape;636;p11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11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11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5257001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2"/>
        </a:solidFill>
        <a:effectLst/>
      </p:bgPr>
    </p:bg>
    <p:spTree>
      <p:nvGrpSpPr>
        <p:cNvPr id="1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8439168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" name="Google Shape;641;p13"/>
          <p:cNvSpPr/>
          <p:nvPr/>
        </p:nvSpPr>
        <p:spPr>
          <a:xfrm rot="8100000">
            <a:off x="-1013412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2" name="Google Shape;642;p13"/>
          <p:cNvSpPr txBox="1">
            <a:spLocks noGrp="1"/>
          </p:cNvSpPr>
          <p:nvPr>
            <p:ph type="ctrTitle"/>
          </p:nvPr>
        </p:nvSpPr>
        <p:spPr>
          <a:xfrm flipH="1">
            <a:off x="1505523" y="1557825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43" name="Google Shape;643;p13"/>
          <p:cNvSpPr txBox="1">
            <a:spLocks noGrp="1"/>
          </p:cNvSpPr>
          <p:nvPr>
            <p:ph type="subTitle" idx="1"/>
          </p:nvPr>
        </p:nvSpPr>
        <p:spPr>
          <a:xfrm flipH="1">
            <a:off x="1505600" y="2052525"/>
            <a:ext cx="2043900" cy="93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44" name="Google Shape;644;p13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714974" y="1525100"/>
            <a:ext cx="939600" cy="57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45" name="Google Shape;645;p13"/>
          <p:cNvSpPr txBox="1">
            <a:spLocks noGrp="1"/>
          </p:cNvSpPr>
          <p:nvPr>
            <p:ph type="ctrTitle" idx="3"/>
          </p:nvPr>
        </p:nvSpPr>
        <p:spPr>
          <a:xfrm flipH="1">
            <a:off x="5596337" y="1557825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46" name="Google Shape;646;p13"/>
          <p:cNvSpPr txBox="1">
            <a:spLocks noGrp="1"/>
          </p:cNvSpPr>
          <p:nvPr>
            <p:ph type="subTitle" idx="4"/>
          </p:nvPr>
        </p:nvSpPr>
        <p:spPr>
          <a:xfrm flipH="1">
            <a:off x="5596350" y="2052525"/>
            <a:ext cx="2043900" cy="93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47" name="Google Shape;647;p13"/>
          <p:cNvSpPr txBox="1">
            <a:spLocks noGrp="1"/>
          </p:cNvSpPr>
          <p:nvPr>
            <p:ph type="title" idx="5" hasCustomPrompt="1"/>
          </p:nvPr>
        </p:nvSpPr>
        <p:spPr>
          <a:xfrm flipH="1">
            <a:off x="7484251" y="1525850"/>
            <a:ext cx="942900" cy="574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48" name="Google Shape;648;p13"/>
          <p:cNvSpPr txBox="1">
            <a:spLocks noGrp="1"/>
          </p:cNvSpPr>
          <p:nvPr>
            <p:ph type="ctrTitle" idx="6"/>
          </p:nvPr>
        </p:nvSpPr>
        <p:spPr>
          <a:xfrm flipH="1">
            <a:off x="1505525" y="2952752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49" name="Google Shape;649;p13"/>
          <p:cNvSpPr txBox="1">
            <a:spLocks noGrp="1"/>
          </p:cNvSpPr>
          <p:nvPr>
            <p:ph type="subTitle" idx="7"/>
          </p:nvPr>
        </p:nvSpPr>
        <p:spPr>
          <a:xfrm flipH="1">
            <a:off x="1505499" y="3447500"/>
            <a:ext cx="2043900" cy="931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50" name="Google Shape;650;p13"/>
          <p:cNvSpPr txBox="1">
            <a:spLocks noGrp="1"/>
          </p:cNvSpPr>
          <p:nvPr>
            <p:ph type="title" idx="8" hasCustomPrompt="1"/>
          </p:nvPr>
        </p:nvSpPr>
        <p:spPr>
          <a:xfrm flipH="1">
            <a:off x="718375" y="2920025"/>
            <a:ext cx="939600" cy="57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51" name="Google Shape;651;p13"/>
          <p:cNvSpPr txBox="1">
            <a:spLocks noGrp="1"/>
          </p:cNvSpPr>
          <p:nvPr>
            <p:ph type="ctrTitle" idx="9"/>
          </p:nvPr>
        </p:nvSpPr>
        <p:spPr>
          <a:xfrm flipH="1">
            <a:off x="5596325" y="2952750"/>
            <a:ext cx="20439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200"/>
              <a:buNone/>
              <a:defRPr sz="30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52" name="Google Shape;652;p13"/>
          <p:cNvSpPr txBox="1">
            <a:spLocks noGrp="1"/>
          </p:cNvSpPr>
          <p:nvPr>
            <p:ph type="subTitle" idx="13"/>
          </p:nvPr>
        </p:nvSpPr>
        <p:spPr>
          <a:xfrm flipH="1">
            <a:off x="5596324" y="3447500"/>
            <a:ext cx="2043900" cy="931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53" name="Google Shape;653;p13"/>
          <p:cNvSpPr txBox="1">
            <a:spLocks noGrp="1"/>
          </p:cNvSpPr>
          <p:nvPr>
            <p:ph type="title" idx="14" hasCustomPrompt="1"/>
          </p:nvPr>
        </p:nvSpPr>
        <p:spPr>
          <a:xfrm flipH="1">
            <a:off x="7487850" y="2920024"/>
            <a:ext cx="942900" cy="57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800"/>
              <a:buNone/>
              <a:defRPr sz="4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Font typeface="Fira Sans Extra Condensed Medium"/>
              <a:buNone/>
              <a:defRPr sz="48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54" name="Google Shape;654;p13"/>
          <p:cNvSpPr txBox="1">
            <a:spLocks noGrp="1"/>
          </p:cNvSpPr>
          <p:nvPr>
            <p:ph type="ctrTitle" idx="15"/>
          </p:nvPr>
        </p:nvSpPr>
        <p:spPr>
          <a:xfrm>
            <a:off x="713250" y="431300"/>
            <a:ext cx="77175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55" name="Google Shape;655;p13"/>
          <p:cNvSpPr/>
          <p:nvPr/>
        </p:nvSpPr>
        <p:spPr>
          <a:xfrm rot="2905830" flipH="1">
            <a:off x="7873271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56" name="Google Shape;656;p13"/>
          <p:cNvGrpSpPr/>
          <p:nvPr/>
        </p:nvGrpSpPr>
        <p:grpSpPr>
          <a:xfrm>
            <a:off x="8398152" y="3892164"/>
            <a:ext cx="972124" cy="1438523"/>
            <a:chOff x="8398152" y="3892164"/>
            <a:chExt cx="972124" cy="1438523"/>
          </a:xfrm>
        </p:grpSpPr>
        <p:sp>
          <p:nvSpPr>
            <p:cNvPr id="657" name="Google Shape;657;p13"/>
            <p:cNvSpPr/>
            <p:nvPr/>
          </p:nvSpPr>
          <p:spPr>
            <a:xfrm rot="-2522978">
              <a:off x="8496376" y="3970923"/>
              <a:ext cx="408224" cy="450210"/>
            </a:xfrm>
            <a:custGeom>
              <a:avLst/>
              <a:gdLst/>
              <a:ahLst/>
              <a:cxnLst/>
              <a:rect l="l" t="t" r="r" b="b"/>
              <a:pathLst>
                <a:path w="7924" h="8739" extrusionOk="0">
                  <a:moveTo>
                    <a:pt x="3313" y="1"/>
                  </a:moveTo>
                  <a:cubicBezTo>
                    <a:pt x="2596" y="1"/>
                    <a:pt x="1817" y="110"/>
                    <a:pt x="1012" y="400"/>
                  </a:cubicBezTo>
                  <a:lnTo>
                    <a:pt x="929" y="433"/>
                  </a:lnTo>
                  <a:lnTo>
                    <a:pt x="888" y="450"/>
                  </a:lnTo>
                  <a:cubicBezTo>
                    <a:pt x="888" y="450"/>
                    <a:pt x="0" y="4299"/>
                    <a:pt x="1477" y="7037"/>
                  </a:cubicBezTo>
                  <a:cubicBezTo>
                    <a:pt x="1834" y="7718"/>
                    <a:pt x="2356" y="8298"/>
                    <a:pt x="2987" y="8738"/>
                  </a:cubicBezTo>
                  <a:lnTo>
                    <a:pt x="3004" y="8738"/>
                  </a:lnTo>
                  <a:cubicBezTo>
                    <a:pt x="3028" y="8738"/>
                    <a:pt x="3053" y="8730"/>
                    <a:pt x="3078" y="8730"/>
                  </a:cubicBezTo>
                  <a:cubicBezTo>
                    <a:pt x="3211" y="8705"/>
                    <a:pt x="3344" y="8672"/>
                    <a:pt x="3476" y="8630"/>
                  </a:cubicBezTo>
                  <a:lnTo>
                    <a:pt x="3601" y="8589"/>
                  </a:lnTo>
                  <a:cubicBezTo>
                    <a:pt x="4132" y="8406"/>
                    <a:pt x="4630" y="8149"/>
                    <a:pt x="5086" y="7825"/>
                  </a:cubicBezTo>
                  <a:cubicBezTo>
                    <a:pt x="6480" y="6822"/>
                    <a:pt x="7924" y="4830"/>
                    <a:pt x="7152" y="1072"/>
                  </a:cubicBezTo>
                  <a:cubicBezTo>
                    <a:pt x="7152" y="1064"/>
                    <a:pt x="7152" y="1055"/>
                    <a:pt x="7152" y="1047"/>
                  </a:cubicBezTo>
                  <a:lnTo>
                    <a:pt x="7086" y="1006"/>
                  </a:lnTo>
                  <a:cubicBezTo>
                    <a:pt x="6758" y="811"/>
                    <a:pt x="5263" y="1"/>
                    <a:pt x="3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13"/>
            <p:cNvSpPr/>
            <p:nvPr/>
          </p:nvSpPr>
          <p:spPr>
            <a:xfrm rot="-2522978">
              <a:off x="8476083" y="4015440"/>
              <a:ext cx="320593" cy="206945"/>
            </a:xfrm>
            <a:custGeom>
              <a:avLst/>
              <a:gdLst/>
              <a:ahLst/>
              <a:cxnLst/>
              <a:rect l="l" t="t" r="r" b="b"/>
              <a:pathLst>
                <a:path w="6223" h="4017" extrusionOk="0">
                  <a:moveTo>
                    <a:pt x="83" y="1"/>
                  </a:moveTo>
                  <a:lnTo>
                    <a:pt x="0" y="25"/>
                  </a:lnTo>
                  <a:cubicBezTo>
                    <a:pt x="258" y="299"/>
                    <a:pt x="465" y="614"/>
                    <a:pt x="623" y="955"/>
                  </a:cubicBezTo>
                  <a:cubicBezTo>
                    <a:pt x="896" y="1544"/>
                    <a:pt x="1037" y="2282"/>
                    <a:pt x="1054" y="3137"/>
                  </a:cubicBezTo>
                  <a:cubicBezTo>
                    <a:pt x="1054" y="3137"/>
                    <a:pt x="1054" y="3145"/>
                    <a:pt x="1054" y="3153"/>
                  </a:cubicBezTo>
                  <a:lnTo>
                    <a:pt x="1054" y="3195"/>
                  </a:lnTo>
                  <a:cubicBezTo>
                    <a:pt x="1054" y="3203"/>
                    <a:pt x="1062" y="3211"/>
                    <a:pt x="1071" y="3220"/>
                  </a:cubicBezTo>
                  <a:cubicBezTo>
                    <a:pt x="1079" y="3228"/>
                    <a:pt x="1087" y="3228"/>
                    <a:pt x="1096" y="3228"/>
                  </a:cubicBezTo>
                  <a:cubicBezTo>
                    <a:pt x="1099" y="3229"/>
                    <a:pt x="1102" y="3230"/>
                    <a:pt x="1105" y="3230"/>
                  </a:cubicBezTo>
                  <a:cubicBezTo>
                    <a:pt x="1118" y="3230"/>
                    <a:pt x="1130" y="3217"/>
                    <a:pt x="1137" y="3203"/>
                  </a:cubicBezTo>
                  <a:cubicBezTo>
                    <a:pt x="1228" y="2597"/>
                    <a:pt x="1419" y="2017"/>
                    <a:pt x="1701" y="1477"/>
                  </a:cubicBezTo>
                  <a:cubicBezTo>
                    <a:pt x="1975" y="963"/>
                    <a:pt x="2274" y="681"/>
                    <a:pt x="2630" y="623"/>
                  </a:cubicBezTo>
                  <a:cubicBezTo>
                    <a:pt x="2681" y="613"/>
                    <a:pt x="2732" y="608"/>
                    <a:pt x="2785" y="608"/>
                  </a:cubicBezTo>
                  <a:cubicBezTo>
                    <a:pt x="3076" y="608"/>
                    <a:pt x="3389" y="761"/>
                    <a:pt x="3643" y="1021"/>
                  </a:cubicBezTo>
                  <a:cubicBezTo>
                    <a:pt x="4049" y="1444"/>
                    <a:pt x="4199" y="2000"/>
                    <a:pt x="4257" y="2382"/>
                  </a:cubicBezTo>
                  <a:cubicBezTo>
                    <a:pt x="4323" y="2913"/>
                    <a:pt x="4323" y="3444"/>
                    <a:pt x="4257" y="3966"/>
                  </a:cubicBezTo>
                  <a:cubicBezTo>
                    <a:pt x="4257" y="3983"/>
                    <a:pt x="4257" y="3991"/>
                    <a:pt x="4265" y="3991"/>
                  </a:cubicBezTo>
                  <a:cubicBezTo>
                    <a:pt x="4265" y="4008"/>
                    <a:pt x="4281" y="4008"/>
                    <a:pt x="4290" y="4016"/>
                  </a:cubicBezTo>
                  <a:cubicBezTo>
                    <a:pt x="4306" y="4016"/>
                    <a:pt x="4331" y="4008"/>
                    <a:pt x="4331" y="3983"/>
                  </a:cubicBezTo>
                  <a:lnTo>
                    <a:pt x="4373" y="3875"/>
                  </a:lnTo>
                  <a:cubicBezTo>
                    <a:pt x="4713" y="2888"/>
                    <a:pt x="5070" y="1876"/>
                    <a:pt x="5733" y="1046"/>
                  </a:cubicBezTo>
                  <a:cubicBezTo>
                    <a:pt x="5908" y="838"/>
                    <a:pt x="6065" y="706"/>
                    <a:pt x="6223" y="664"/>
                  </a:cubicBezTo>
                  <a:cubicBezTo>
                    <a:pt x="6223" y="656"/>
                    <a:pt x="6223" y="648"/>
                    <a:pt x="6223" y="639"/>
                  </a:cubicBezTo>
                  <a:lnTo>
                    <a:pt x="6157" y="598"/>
                  </a:lnTo>
                  <a:cubicBezTo>
                    <a:pt x="5966" y="689"/>
                    <a:pt x="5800" y="822"/>
                    <a:pt x="5675" y="996"/>
                  </a:cubicBezTo>
                  <a:cubicBezTo>
                    <a:pt x="5053" y="1776"/>
                    <a:pt x="4696" y="2722"/>
                    <a:pt x="4373" y="3651"/>
                  </a:cubicBezTo>
                  <a:cubicBezTo>
                    <a:pt x="4406" y="3228"/>
                    <a:pt x="4398" y="2797"/>
                    <a:pt x="4340" y="2373"/>
                  </a:cubicBezTo>
                  <a:cubicBezTo>
                    <a:pt x="4281" y="1975"/>
                    <a:pt x="4124" y="1411"/>
                    <a:pt x="3701" y="971"/>
                  </a:cubicBezTo>
                  <a:cubicBezTo>
                    <a:pt x="3433" y="689"/>
                    <a:pt x="3099" y="533"/>
                    <a:pt x="2786" y="533"/>
                  </a:cubicBezTo>
                  <a:cubicBezTo>
                    <a:pt x="2731" y="533"/>
                    <a:pt x="2676" y="538"/>
                    <a:pt x="2622" y="548"/>
                  </a:cubicBezTo>
                  <a:cubicBezTo>
                    <a:pt x="2240" y="614"/>
                    <a:pt x="1917" y="905"/>
                    <a:pt x="1635" y="1444"/>
                  </a:cubicBezTo>
                  <a:cubicBezTo>
                    <a:pt x="1402" y="1884"/>
                    <a:pt x="1228" y="2357"/>
                    <a:pt x="1129" y="2838"/>
                  </a:cubicBezTo>
                  <a:cubicBezTo>
                    <a:pt x="1104" y="2183"/>
                    <a:pt x="954" y="1535"/>
                    <a:pt x="697" y="930"/>
                  </a:cubicBezTo>
                  <a:cubicBezTo>
                    <a:pt x="540" y="590"/>
                    <a:pt x="332" y="274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13"/>
            <p:cNvSpPr/>
            <p:nvPr/>
          </p:nvSpPr>
          <p:spPr>
            <a:xfrm rot="-2522978">
              <a:off x="8741314" y="4147832"/>
              <a:ext cx="94534" cy="225337"/>
            </a:xfrm>
            <a:custGeom>
              <a:avLst/>
              <a:gdLst/>
              <a:ahLst/>
              <a:cxnLst/>
              <a:rect l="l" t="t" r="r" b="b"/>
              <a:pathLst>
                <a:path w="1835" h="4374" extrusionOk="0">
                  <a:moveTo>
                    <a:pt x="1801" y="1"/>
                  </a:moveTo>
                  <a:cubicBezTo>
                    <a:pt x="1784" y="1"/>
                    <a:pt x="1759" y="9"/>
                    <a:pt x="1751" y="34"/>
                  </a:cubicBezTo>
                  <a:cubicBezTo>
                    <a:pt x="1743" y="67"/>
                    <a:pt x="1734" y="109"/>
                    <a:pt x="1718" y="150"/>
                  </a:cubicBezTo>
                  <a:cubicBezTo>
                    <a:pt x="1452" y="1179"/>
                    <a:pt x="1112" y="2291"/>
                    <a:pt x="581" y="3353"/>
                  </a:cubicBezTo>
                  <a:cubicBezTo>
                    <a:pt x="407" y="3710"/>
                    <a:pt x="216" y="4050"/>
                    <a:pt x="0" y="4373"/>
                  </a:cubicBezTo>
                  <a:lnTo>
                    <a:pt x="117" y="4340"/>
                  </a:lnTo>
                  <a:cubicBezTo>
                    <a:pt x="324" y="4017"/>
                    <a:pt x="515" y="3676"/>
                    <a:pt x="681" y="3336"/>
                  </a:cubicBezTo>
                  <a:cubicBezTo>
                    <a:pt x="1212" y="2249"/>
                    <a:pt x="1552" y="1096"/>
                    <a:pt x="1826" y="51"/>
                  </a:cubicBezTo>
                  <a:cubicBezTo>
                    <a:pt x="1834" y="42"/>
                    <a:pt x="1834" y="34"/>
                    <a:pt x="1826" y="34"/>
                  </a:cubicBezTo>
                  <a:cubicBezTo>
                    <a:pt x="1826" y="17"/>
                    <a:pt x="1817" y="9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13"/>
            <p:cNvSpPr/>
            <p:nvPr/>
          </p:nvSpPr>
          <p:spPr>
            <a:xfrm rot="-2522978">
              <a:off x="8677106" y="4175335"/>
              <a:ext cx="56875" cy="272115"/>
            </a:xfrm>
            <a:custGeom>
              <a:avLst/>
              <a:gdLst/>
              <a:ahLst/>
              <a:cxnLst/>
              <a:rect l="l" t="t" r="r" b="b"/>
              <a:pathLst>
                <a:path w="1104" h="5282" extrusionOk="0">
                  <a:moveTo>
                    <a:pt x="46" y="0"/>
                  </a:moveTo>
                  <a:cubicBezTo>
                    <a:pt x="25" y="0"/>
                    <a:pt x="4" y="13"/>
                    <a:pt x="8" y="38"/>
                  </a:cubicBezTo>
                  <a:lnTo>
                    <a:pt x="0" y="29"/>
                  </a:lnTo>
                  <a:lnTo>
                    <a:pt x="0" y="96"/>
                  </a:lnTo>
                  <a:cubicBezTo>
                    <a:pt x="0" y="104"/>
                    <a:pt x="0" y="112"/>
                    <a:pt x="0" y="112"/>
                  </a:cubicBezTo>
                  <a:cubicBezTo>
                    <a:pt x="0" y="129"/>
                    <a:pt x="0" y="145"/>
                    <a:pt x="0" y="154"/>
                  </a:cubicBezTo>
                  <a:cubicBezTo>
                    <a:pt x="0" y="1431"/>
                    <a:pt x="266" y="2684"/>
                    <a:pt x="606" y="3904"/>
                  </a:cubicBezTo>
                  <a:cubicBezTo>
                    <a:pt x="738" y="4368"/>
                    <a:pt x="879" y="4825"/>
                    <a:pt x="1021" y="5281"/>
                  </a:cubicBezTo>
                  <a:cubicBezTo>
                    <a:pt x="1045" y="5281"/>
                    <a:pt x="1070" y="5281"/>
                    <a:pt x="1104" y="5273"/>
                  </a:cubicBezTo>
                  <a:cubicBezTo>
                    <a:pt x="971" y="4858"/>
                    <a:pt x="846" y="4435"/>
                    <a:pt x="722" y="4012"/>
                  </a:cubicBezTo>
                  <a:cubicBezTo>
                    <a:pt x="365" y="2759"/>
                    <a:pt x="83" y="1481"/>
                    <a:pt x="83" y="162"/>
                  </a:cubicBezTo>
                  <a:lnTo>
                    <a:pt x="83" y="38"/>
                  </a:lnTo>
                  <a:cubicBezTo>
                    <a:pt x="87" y="13"/>
                    <a:pt x="6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13"/>
            <p:cNvSpPr/>
            <p:nvPr/>
          </p:nvSpPr>
          <p:spPr>
            <a:xfrm rot="-2522978">
              <a:off x="8702420" y="4309151"/>
              <a:ext cx="186029" cy="88971"/>
            </a:xfrm>
            <a:custGeom>
              <a:avLst/>
              <a:gdLst/>
              <a:ahLst/>
              <a:cxnLst/>
              <a:rect l="l" t="t" r="r" b="b"/>
              <a:pathLst>
                <a:path w="3611" h="1727" extrusionOk="0">
                  <a:moveTo>
                    <a:pt x="183" y="0"/>
                  </a:moveTo>
                  <a:lnTo>
                    <a:pt x="1" y="25"/>
                  </a:lnTo>
                  <a:cubicBezTo>
                    <a:pt x="358" y="706"/>
                    <a:pt x="880" y="1286"/>
                    <a:pt x="1511" y="1726"/>
                  </a:cubicBezTo>
                  <a:lnTo>
                    <a:pt x="1528" y="1726"/>
                  </a:lnTo>
                  <a:cubicBezTo>
                    <a:pt x="1552" y="1726"/>
                    <a:pt x="1577" y="1718"/>
                    <a:pt x="1602" y="1718"/>
                  </a:cubicBezTo>
                  <a:cubicBezTo>
                    <a:pt x="1735" y="1693"/>
                    <a:pt x="1868" y="1660"/>
                    <a:pt x="2000" y="1618"/>
                  </a:cubicBezTo>
                  <a:lnTo>
                    <a:pt x="2125" y="1577"/>
                  </a:lnTo>
                  <a:cubicBezTo>
                    <a:pt x="2656" y="1394"/>
                    <a:pt x="3154" y="1137"/>
                    <a:pt x="3610" y="813"/>
                  </a:cubicBezTo>
                  <a:cubicBezTo>
                    <a:pt x="3376" y="650"/>
                    <a:pt x="3098" y="566"/>
                    <a:pt x="2820" y="566"/>
                  </a:cubicBezTo>
                  <a:cubicBezTo>
                    <a:pt x="2774" y="566"/>
                    <a:pt x="2727" y="568"/>
                    <a:pt x="2681" y="573"/>
                  </a:cubicBezTo>
                  <a:cubicBezTo>
                    <a:pt x="2648" y="581"/>
                    <a:pt x="2606" y="589"/>
                    <a:pt x="2573" y="598"/>
                  </a:cubicBezTo>
                  <a:cubicBezTo>
                    <a:pt x="2258" y="664"/>
                    <a:pt x="1901" y="896"/>
                    <a:pt x="1569" y="1419"/>
                  </a:cubicBezTo>
                  <a:cubicBezTo>
                    <a:pt x="1569" y="1062"/>
                    <a:pt x="1436" y="731"/>
                    <a:pt x="1221" y="457"/>
                  </a:cubicBezTo>
                  <a:cubicBezTo>
                    <a:pt x="1187" y="415"/>
                    <a:pt x="1146" y="374"/>
                    <a:pt x="1104" y="341"/>
                  </a:cubicBezTo>
                  <a:cubicBezTo>
                    <a:pt x="847" y="125"/>
                    <a:pt x="524" y="9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13"/>
            <p:cNvSpPr/>
            <p:nvPr/>
          </p:nvSpPr>
          <p:spPr>
            <a:xfrm rot="-2522978">
              <a:off x="8673532" y="4436307"/>
              <a:ext cx="475351" cy="843803"/>
            </a:xfrm>
            <a:custGeom>
              <a:avLst/>
              <a:gdLst/>
              <a:ahLst/>
              <a:cxnLst/>
              <a:rect l="l" t="t" r="r" b="b"/>
              <a:pathLst>
                <a:path w="9227" h="16379" fill="none" extrusionOk="0">
                  <a:moveTo>
                    <a:pt x="9227" y="0"/>
                  </a:moveTo>
                  <a:cubicBezTo>
                    <a:pt x="8895" y="1071"/>
                    <a:pt x="8447" y="2108"/>
                    <a:pt x="7882" y="3087"/>
                  </a:cubicBezTo>
                  <a:cubicBezTo>
                    <a:pt x="7335" y="4049"/>
                    <a:pt x="6679" y="4954"/>
                    <a:pt x="6032" y="5850"/>
                  </a:cubicBezTo>
                  <a:lnTo>
                    <a:pt x="3493" y="9351"/>
                  </a:lnTo>
                  <a:cubicBezTo>
                    <a:pt x="1942" y="11491"/>
                    <a:pt x="341" y="13756"/>
                    <a:pt x="0" y="16378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13"/>
            <p:cNvSpPr/>
            <p:nvPr/>
          </p:nvSpPr>
          <p:spPr>
            <a:xfrm rot="-2522978">
              <a:off x="8704850" y="4423342"/>
              <a:ext cx="142394" cy="560406"/>
            </a:xfrm>
            <a:custGeom>
              <a:avLst/>
              <a:gdLst/>
              <a:ahLst/>
              <a:cxnLst/>
              <a:rect l="l" t="t" r="r" b="b"/>
              <a:pathLst>
                <a:path w="2764" h="10878" extrusionOk="0">
                  <a:moveTo>
                    <a:pt x="2091" y="0"/>
                  </a:moveTo>
                  <a:cubicBezTo>
                    <a:pt x="1245" y="797"/>
                    <a:pt x="656" y="1825"/>
                    <a:pt x="390" y="2962"/>
                  </a:cubicBezTo>
                  <a:cubicBezTo>
                    <a:pt x="58" y="4480"/>
                    <a:pt x="365" y="6032"/>
                    <a:pt x="349" y="7575"/>
                  </a:cubicBezTo>
                  <a:cubicBezTo>
                    <a:pt x="340" y="8720"/>
                    <a:pt x="191" y="9741"/>
                    <a:pt x="0" y="10877"/>
                  </a:cubicBezTo>
                  <a:cubicBezTo>
                    <a:pt x="672" y="9475"/>
                    <a:pt x="1295" y="8040"/>
                    <a:pt x="1851" y="6588"/>
                  </a:cubicBezTo>
                  <a:cubicBezTo>
                    <a:pt x="2108" y="5916"/>
                    <a:pt x="2357" y="5244"/>
                    <a:pt x="2481" y="4530"/>
                  </a:cubicBezTo>
                  <a:cubicBezTo>
                    <a:pt x="2763" y="3012"/>
                    <a:pt x="2481" y="1469"/>
                    <a:pt x="2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" name="Google Shape;664;p13"/>
          <p:cNvGrpSpPr/>
          <p:nvPr/>
        </p:nvGrpSpPr>
        <p:grpSpPr>
          <a:xfrm>
            <a:off x="-146778" y="-163348"/>
            <a:ext cx="1087231" cy="1218380"/>
            <a:chOff x="-146778" y="-163348"/>
            <a:chExt cx="1087231" cy="1218380"/>
          </a:xfrm>
        </p:grpSpPr>
        <p:sp>
          <p:nvSpPr>
            <p:cNvPr id="665" name="Google Shape;665;p13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13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13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13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9" name="Google Shape;669;p13"/>
          <p:cNvGrpSpPr/>
          <p:nvPr/>
        </p:nvGrpSpPr>
        <p:grpSpPr>
          <a:xfrm>
            <a:off x="366411" y="1167375"/>
            <a:ext cx="306550" cy="246616"/>
            <a:chOff x="366411" y="1167375"/>
            <a:chExt cx="306550" cy="246616"/>
          </a:xfrm>
        </p:grpSpPr>
        <p:sp>
          <p:nvSpPr>
            <p:cNvPr id="670" name="Google Shape;670;p1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" name="Google Shape;673;p13"/>
          <p:cNvGrpSpPr/>
          <p:nvPr/>
        </p:nvGrpSpPr>
        <p:grpSpPr>
          <a:xfrm>
            <a:off x="281699" y="4701425"/>
            <a:ext cx="306550" cy="233991"/>
            <a:chOff x="281699" y="4701425"/>
            <a:chExt cx="306550" cy="233991"/>
          </a:xfrm>
        </p:grpSpPr>
        <p:sp>
          <p:nvSpPr>
            <p:cNvPr id="674" name="Google Shape;674;p1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1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1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" name="Google Shape;677;p13"/>
          <p:cNvGrpSpPr/>
          <p:nvPr/>
        </p:nvGrpSpPr>
        <p:grpSpPr>
          <a:xfrm>
            <a:off x="556167" y="-402644"/>
            <a:ext cx="911061" cy="1119281"/>
            <a:chOff x="556167" y="-402644"/>
            <a:chExt cx="911061" cy="1119281"/>
          </a:xfrm>
        </p:grpSpPr>
        <p:sp>
          <p:nvSpPr>
            <p:cNvPr id="678" name="Google Shape;678;p13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13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13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13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13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13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13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13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13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7" name="Google Shape;687;p13"/>
          <p:cNvGrpSpPr/>
          <p:nvPr/>
        </p:nvGrpSpPr>
        <p:grpSpPr>
          <a:xfrm>
            <a:off x="8757949" y="3645550"/>
            <a:ext cx="306550" cy="246616"/>
            <a:chOff x="8757949" y="3645550"/>
            <a:chExt cx="306550" cy="246616"/>
          </a:xfrm>
        </p:grpSpPr>
        <p:sp>
          <p:nvSpPr>
            <p:cNvPr id="688" name="Google Shape;688;p1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1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1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1101052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" name="Google Shape;692;p14"/>
          <p:cNvSpPr txBox="1">
            <a:spLocks noGrp="1"/>
          </p:cNvSpPr>
          <p:nvPr>
            <p:ph type="title"/>
          </p:nvPr>
        </p:nvSpPr>
        <p:spPr>
          <a:xfrm>
            <a:off x="4644275" y="3357308"/>
            <a:ext cx="3310200" cy="481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21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93" name="Google Shape;693;p14"/>
          <p:cNvSpPr txBox="1">
            <a:spLocks noGrp="1"/>
          </p:cNvSpPr>
          <p:nvPr>
            <p:ph type="subTitle" idx="1"/>
          </p:nvPr>
        </p:nvSpPr>
        <p:spPr>
          <a:xfrm>
            <a:off x="3920375" y="1212838"/>
            <a:ext cx="4100400" cy="205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694" name="Google Shape;694;p14"/>
          <p:cNvSpPr/>
          <p:nvPr/>
        </p:nvSpPr>
        <p:spPr>
          <a:xfrm>
            <a:off x="-74175" y="2702400"/>
            <a:ext cx="1600" cy="1600"/>
          </a:xfrm>
          <a:custGeom>
            <a:avLst/>
            <a:gdLst/>
            <a:ahLst/>
            <a:cxnLst/>
            <a:rect l="l" t="t" r="r" b="b"/>
            <a:pathLst>
              <a:path w="64" h="64" extrusionOk="0">
                <a:moveTo>
                  <a:pt x="63" y="0"/>
                </a:moveTo>
                <a:cubicBezTo>
                  <a:pt x="21" y="21"/>
                  <a:pt x="0" y="21"/>
                  <a:pt x="0" y="63"/>
                </a:cubicBezTo>
                <a:cubicBezTo>
                  <a:pt x="42" y="63"/>
                  <a:pt x="63" y="21"/>
                  <a:pt x="63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" name="Google Shape;695;p14"/>
          <p:cNvSpPr/>
          <p:nvPr/>
        </p:nvSpPr>
        <p:spPr>
          <a:xfrm>
            <a:off x="-72600" y="2702400"/>
            <a:ext cx="25" cy="25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6" name="Google Shape;696;p14"/>
          <p:cNvSpPr/>
          <p:nvPr/>
        </p:nvSpPr>
        <p:spPr>
          <a:xfrm rot="1402665">
            <a:off x="-313136" y="-354845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7" name="Google Shape;697;p14"/>
          <p:cNvSpPr/>
          <p:nvPr/>
        </p:nvSpPr>
        <p:spPr>
          <a:xfrm>
            <a:off x="7913875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8" name="Google Shape;698;p14"/>
          <p:cNvGrpSpPr/>
          <p:nvPr/>
        </p:nvGrpSpPr>
        <p:grpSpPr>
          <a:xfrm>
            <a:off x="4" y="-123176"/>
            <a:ext cx="1084855" cy="1192287"/>
            <a:chOff x="-98921" y="-213901"/>
            <a:chExt cx="1084855" cy="1192287"/>
          </a:xfrm>
        </p:grpSpPr>
        <p:sp>
          <p:nvSpPr>
            <p:cNvPr id="699" name="Google Shape;699;p14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14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14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14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14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14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14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14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14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14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14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14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1" name="Google Shape;711;p14"/>
          <p:cNvGrpSpPr/>
          <p:nvPr/>
        </p:nvGrpSpPr>
        <p:grpSpPr>
          <a:xfrm rot="-5400000">
            <a:off x="585048" y="-238338"/>
            <a:ext cx="802107" cy="720546"/>
            <a:chOff x="8440798" y="-85238"/>
            <a:chExt cx="802107" cy="720546"/>
          </a:xfrm>
        </p:grpSpPr>
        <p:sp>
          <p:nvSpPr>
            <p:cNvPr id="712" name="Google Shape;712;p14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14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14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14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14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14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14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9" name="Google Shape;719;p14"/>
          <p:cNvGrpSpPr/>
          <p:nvPr/>
        </p:nvGrpSpPr>
        <p:grpSpPr>
          <a:xfrm rot="8100000">
            <a:off x="8212245" y="4060818"/>
            <a:ext cx="1264470" cy="1553460"/>
            <a:chOff x="556167" y="-402644"/>
            <a:chExt cx="911061" cy="1119281"/>
          </a:xfrm>
        </p:grpSpPr>
        <p:sp>
          <p:nvSpPr>
            <p:cNvPr id="720" name="Google Shape;720;p14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14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14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14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14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14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14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14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14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" name="Google Shape;729;p14"/>
          <p:cNvGrpSpPr/>
          <p:nvPr/>
        </p:nvGrpSpPr>
        <p:grpSpPr>
          <a:xfrm rot="-6389541">
            <a:off x="-105591" y="4228326"/>
            <a:ext cx="1087279" cy="1218434"/>
            <a:chOff x="-146778" y="-163348"/>
            <a:chExt cx="1087231" cy="1218380"/>
          </a:xfrm>
        </p:grpSpPr>
        <p:sp>
          <p:nvSpPr>
            <p:cNvPr id="730" name="Google Shape;730;p14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14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14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14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4" name="Google Shape;734;p14"/>
          <p:cNvGrpSpPr/>
          <p:nvPr/>
        </p:nvGrpSpPr>
        <p:grpSpPr>
          <a:xfrm>
            <a:off x="205786" y="681350"/>
            <a:ext cx="306550" cy="246616"/>
            <a:chOff x="366411" y="1167375"/>
            <a:chExt cx="306550" cy="246616"/>
          </a:xfrm>
        </p:grpSpPr>
        <p:sp>
          <p:nvSpPr>
            <p:cNvPr id="735" name="Google Shape;735;p14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14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14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8" name="Google Shape;738;p14"/>
          <p:cNvGrpSpPr/>
          <p:nvPr/>
        </p:nvGrpSpPr>
        <p:grpSpPr>
          <a:xfrm>
            <a:off x="134474" y="4213725"/>
            <a:ext cx="306550" cy="233991"/>
            <a:chOff x="281699" y="4701425"/>
            <a:chExt cx="306550" cy="233991"/>
          </a:xfrm>
        </p:grpSpPr>
        <p:sp>
          <p:nvSpPr>
            <p:cNvPr id="739" name="Google Shape;739;p14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14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14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2" name="Google Shape;742;p14"/>
          <p:cNvGrpSpPr/>
          <p:nvPr/>
        </p:nvGrpSpPr>
        <p:grpSpPr>
          <a:xfrm>
            <a:off x="8691211" y="3967100"/>
            <a:ext cx="306550" cy="246616"/>
            <a:chOff x="8757949" y="3645550"/>
            <a:chExt cx="306550" cy="246616"/>
          </a:xfrm>
        </p:grpSpPr>
        <p:sp>
          <p:nvSpPr>
            <p:cNvPr id="743" name="Google Shape;743;p14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14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14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126340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15"/>
          <p:cNvSpPr txBox="1">
            <a:spLocks noGrp="1"/>
          </p:cNvSpPr>
          <p:nvPr>
            <p:ph type="ctrTitle"/>
          </p:nvPr>
        </p:nvSpPr>
        <p:spPr>
          <a:xfrm>
            <a:off x="713225" y="429768"/>
            <a:ext cx="7717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748" name="Google Shape;748;p15"/>
          <p:cNvSpPr/>
          <p:nvPr/>
        </p:nvSpPr>
        <p:spPr>
          <a:xfrm rot="2905830" flipH="1">
            <a:off x="7872621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9" name="Google Shape;749;p15"/>
          <p:cNvSpPr/>
          <p:nvPr/>
        </p:nvSpPr>
        <p:spPr>
          <a:xfrm rot="8100000">
            <a:off x="-1014062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0" name="Google Shape;750;p15"/>
          <p:cNvGrpSpPr/>
          <p:nvPr/>
        </p:nvGrpSpPr>
        <p:grpSpPr>
          <a:xfrm rot="3333252">
            <a:off x="7896896" y="-294571"/>
            <a:ext cx="1264408" cy="1553384"/>
            <a:chOff x="556167" y="-402644"/>
            <a:chExt cx="911061" cy="1119281"/>
          </a:xfrm>
        </p:grpSpPr>
        <p:sp>
          <p:nvSpPr>
            <p:cNvPr id="751" name="Google Shape;751;p15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15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15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15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15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15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15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15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15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0" name="Google Shape;760;p15"/>
          <p:cNvGrpSpPr/>
          <p:nvPr/>
        </p:nvGrpSpPr>
        <p:grpSpPr>
          <a:xfrm rot="1882352">
            <a:off x="8410046" y="4161244"/>
            <a:ext cx="1004219" cy="894683"/>
            <a:chOff x="8306286" y="4189629"/>
            <a:chExt cx="1004220" cy="894684"/>
          </a:xfrm>
        </p:grpSpPr>
        <p:sp>
          <p:nvSpPr>
            <p:cNvPr id="761" name="Google Shape;761;p15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15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15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15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15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15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15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15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" name="Google Shape;769;p15"/>
          <p:cNvGrpSpPr/>
          <p:nvPr/>
        </p:nvGrpSpPr>
        <p:grpSpPr>
          <a:xfrm flipH="1">
            <a:off x="129185" y="3690963"/>
            <a:ext cx="762950" cy="1927407"/>
            <a:chOff x="8361510" y="3452088"/>
            <a:chExt cx="762950" cy="1927407"/>
          </a:xfrm>
        </p:grpSpPr>
        <p:sp>
          <p:nvSpPr>
            <p:cNvPr id="770" name="Google Shape;770;p15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15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15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15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15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15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15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15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15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15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15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15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2" name="Google Shape;782;p15"/>
          <p:cNvGrpSpPr/>
          <p:nvPr/>
        </p:nvGrpSpPr>
        <p:grpSpPr>
          <a:xfrm rot="-5400000">
            <a:off x="452573" y="-221838"/>
            <a:ext cx="802107" cy="720546"/>
            <a:chOff x="8440798" y="-85238"/>
            <a:chExt cx="802107" cy="720546"/>
          </a:xfrm>
        </p:grpSpPr>
        <p:sp>
          <p:nvSpPr>
            <p:cNvPr id="783" name="Google Shape;783;p1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1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1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1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1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1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1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0" name="Google Shape;790;p15"/>
          <p:cNvGrpSpPr/>
          <p:nvPr/>
        </p:nvGrpSpPr>
        <p:grpSpPr>
          <a:xfrm rot="-1414813">
            <a:off x="-248602" y="-181658"/>
            <a:ext cx="1264450" cy="1553435"/>
            <a:chOff x="556167" y="-402644"/>
            <a:chExt cx="911061" cy="1119281"/>
          </a:xfrm>
        </p:grpSpPr>
        <p:sp>
          <p:nvSpPr>
            <p:cNvPr id="791" name="Google Shape;791;p15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15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15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15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15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15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15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15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15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0" name="Google Shape;800;p15"/>
          <p:cNvGrpSpPr/>
          <p:nvPr/>
        </p:nvGrpSpPr>
        <p:grpSpPr>
          <a:xfrm>
            <a:off x="8780711" y="759150"/>
            <a:ext cx="306550" cy="246616"/>
            <a:chOff x="366411" y="1167375"/>
            <a:chExt cx="306550" cy="246616"/>
          </a:xfrm>
        </p:grpSpPr>
        <p:sp>
          <p:nvSpPr>
            <p:cNvPr id="801" name="Google Shape;801;p1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1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1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4" name="Google Shape;804;p15"/>
          <p:cNvGrpSpPr/>
          <p:nvPr/>
        </p:nvGrpSpPr>
        <p:grpSpPr>
          <a:xfrm>
            <a:off x="493349" y="4820875"/>
            <a:ext cx="306550" cy="233991"/>
            <a:chOff x="281699" y="4701425"/>
            <a:chExt cx="306550" cy="233991"/>
          </a:xfrm>
        </p:grpSpPr>
        <p:sp>
          <p:nvSpPr>
            <p:cNvPr id="805" name="Google Shape;805;p1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1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1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8" name="Google Shape;808;p15"/>
          <p:cNvGrpSpPr/>
          <p:nvPr/>
        </p:nvGrpSpPr>
        <p:grpSpPr>
          <a:xfrm>
            <a:off x="8152474" y="4695113"/>
            <a:ext cx="306550" cy="246616"/>
            <a:chOff x="8757949" y="3645550"/>
            <a:chExt cx="306550" cy="246616"/>
          </a:xfrm>
        </p:grpSpPr>
        <p:sp>
          <p:nvSpPr>
            <p:cNvPr id="809" name="Google Shape;809;p1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1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1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2880819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p16"/>
          <p:cNvSpPr txBox="1">
            <a:spLocks noGrp="1"/>
          </p:cNvSpPr>
          <p:nvPr>
            <p:ph type="ctrTitle"/>
          </p:nvPr>
        </p:nvSpPr>
        <p:spPr>
          <a:xfrm>
            <a:off x="713225" y="429768"/>
            <a:ext cx="7717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814" name="Google Shape;814;p16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5" name="Google Shape;815;p16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6" name="Google Shape;816;p16"/>
          <p:cNvGrpSpPr/>
          <p:nvPr/>
        </p:nvGrpSpPr>
        <p:grpSpPr>
          <a:xfrm rot="-5400000">
            <a:off x="7729563" y="4486525"/>
            <a:ext cx="1718925" cy="809372"/>
            <a:chOff x="-44600" y="2477850"/>
            <a:chExt cx="1718925" cy="809372"/>
          </a:xfrm>
        </p:grpSpPr>
        <p:sp>
          <p:nvSpPr>
            <p:cNvPr id="817" name="Google Shape;817;p16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16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16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16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16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16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16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16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" name="Google Shape;825;p16"/>
          <p:cNvGrpSpPr/>
          <p:nvPr/>
        </p:nvGrpSpPr>
        <p:grpSpPr>
          <a:xfrm>
            <a:off x="211124" y="4235333"/>
            <a:ext cx="573999" cy="1003431"/>
            <a:chOff x="8185349" y="4299471"/>
            <a:chExt cx="573999" cy="1003431"/>
          </a:xfrm>
        </p:grpSpPr>
        <p:sp>
          <p:nvSpPr>
            <p:cNvPr id="826" name="Google Shape;826;p16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16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16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16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16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16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16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16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16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16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16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" name="Google Shape;837;p16"/>
          <p:cNvGrpSpPr/>
          <p:nvPr/>
        </p:nvGrpSpPr>
        <p:grpSpPr>
          <a:xfrm rot="4915403">
            <a:off x="-123497" y="-311105"/>
            <a:ext cx="1313594" cy="1474731"/>
            <a:chOff x="-138062" y="3249908"/>
            <a:chExt cx="1313568" cy="1474703"/>
          </a:xfrm>
        </p:grpSpPr>
        <p:sp>
          <p:nvSpPr>
            <p:cNvPr id="838" name="Google Shape;838;p16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16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16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16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16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16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16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16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16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16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16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16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" name="Google Shape;850;p16"/>
          <p:cNvGrpSpPr/>
          <p:nvPr/>
        </p:nvGrpSpPr>
        <p:grpSpPr>
          <a:xfrm>
            <a:off x="189311" y="1064400"/>
            <a:ext cx="306550" cy="246616"/>
            <a:chOff x="366411" y="1167375"/>
            <a:chExt cx="306550" cy="246616"/>
          </a:xfrm>
        </p:grpSpPr>
        <p:sp>
          <p:nvSpPr>
            <p:cNvPr id="851" name="Google Shape;851;p1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1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1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4" name="Google Shape;854;p16"/>
          <p:cNvGrpSpPr/>
          <p:nvPr/>
        </p:nvGrpSpPr>
        <p:grpSpPr>
          <a:xfrm>
            <a:off x="59849" y="4833225"/>
            <a:ext cx="306550" cy="233991"/>
            <a:chOff x="281699" y="4701425"/>
            <a:chExt cx="306550" cy="233991"/>
          </a:xfrm>
        </p:grpSpPr>
        <p:sp>
          <p:nvSpPr>
            <p:cNvPr id="855" name="Google Shape;855;p1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1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1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" name="Google Shape;858;p16"/>
          <p:cNvGrpSpPr/>
          <p:nvPr/>
        </p:nvGrpSpPr>
        <p:grpSpPr>
          <a:xfrm>
            <a:off x="8757949" y="3645550"/>
            <a:ext cx="306550" cy="246616"/>
            <a:chOff x="8757949" y="3645550"/>
            <a:chExt cx="306550" cy="246616"/>
          </a:xfrm>
        </p:grpSpPr>
        <p:sp>
          <p:nvSpPr>
            <p:cNvPr id="859" name="Google Shape;859;p1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2" name="Google Shape;862;p16"/>
          <p:cNvGrpSpPr/>
          <p:nvPr/>
        </p:nvGrpSpPr>
        <p:grpSpPr>
          <a:xfrm rot="5650501">
            <a:off x="8287884" y="159383"/>
            <a:ext cx="1087180" cy="1218323"/>
            <a:chOff x="-146778" y="-163348"/>
            <a:chExt cx="1087231" cy="1218380"/>
          </a:xfrm>
        </p:grpSpPr>
        <p:sp>
          <p:nvSpPr>
            <p:cNvPr id="863" name="Google Shape;863;p16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6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6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6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771399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4_1">
    <p:spTree>
      <p:nvGrpSpPr>
        <p:cNvPr id="1" name="Shape 3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80" name="Google Shape;3280;p19"/>
          <p:cNvGrpSpPr/>
          <p:nvPr/>
        </p:nvGrpSpPr>
        <p:grpSpPr>
          <a:xfrm rot="10800000">
            <a:off x="-1213" y="3"/>
            <a:ext cx="9146431" cy="2711897"/>
            <a:chOff x="-2750" y="2485803"/>
            <a:chExt cx="9146431" cy="2711897"/>
          </a:xfrm>
        </p:grpSpPr>
        <p:sp>
          <p:nvSpPr>
            <p:cNvPr id="3281" name="Google Shape;3281;p19"/>
            <p:cNvSpPr/>
            <p:nvPr/>
          </p:nvSpPr>
          <p:spPr>
            <a:xfrm>
              <a:off x="1028088" y="3479784"/>
              <a:ext cx="996087" cy="759436"/>
            </a:xfrm>
            <a:custGeom>
              <a:avLst/>
              <a:gdLst/>
              <a:ahLst/>
              <a:cxnLst/>
              <a:rect l="l" t="t" r="r" b="b"/>
              <a:pathLst>
                <a:path w="31101" h="23712" extrusionOk="0">
                  <a:moveTo>
                    <a:pt x="30935" y="1"/>
                  </a:moveTo>
                  <a:cubicBezTo>
                    <a:pt x="30869" y="1"/>
                    <a:pt x="30787" y="39"/>
                    <a:pt x="30730" y="115"/>
                  </a:cubicBezTo>
                  <a:cubicBezTo>
                    <a:pt x="30245" y="743"/>
                    <a:pt x="29646" y="1285"/>
                    <a:pt x="28989" y="1684"/>
                  </a:cubicBezTo>
                  <a:cubicBezTo>
                    <a:pt x="28362" y="2055"/>
                    <a:pt x="27648" y="2398"/>
                    <a:pt x="26964" y="2683"/>
                  </a:cubicBezTo>
                  <a:cubicBezTo>
                    <a:pt x="26367" y="2922"/>
                    <a:pt x="25410" y="3300"/>
                    <a:pt x="25030" y="3300"/>
                  </a:cubicBezTo>
                  <a:cubicBezTo>
                    <a:pt x="24956" y="3300"/>
                    <a:pt x="24904" y="3286"/>
                    <a:pt x="24881" y="3254"/>
                  </a:cubicBezTo>
                  <a:cubicBezTo>
                    <a:pt x="24167" y="3596"/>
                    <a:pt x="23426" y="4309"/>
                    <a:pt x="22741" y="4880"/>
                  </a:cubicBezTo>
                  <a:cubicBezTo>
                    <a:pt x="21400" y="6021"/>
                    <a:pt x="20515" y="7619"/>
                    <a:pt x="19374" y="8703"/>
                  </a:cubicBezTo>
                  <a:cubicBezTo>
                    <a:pt x="19089" y="8988"/>
                    <a:pt x="18803" y="9188"/>
                    <a:pt x="18461" y="9388"/>
                  </a:cubicBezTo>
                  <a:cubicBezTo>
                    <a:pt x="18147" y="9559"/>
                    <a:pt x="17862" y="9702"/>
                    <a:pt x="17519" y="9816"/>
                  </a:cubicBezTo>
                  <a:cubicBezTo>
                    <a:pt x="16835" y="10044"/>
                    <a:pt x="16121" y="10272"/>
                    <a:pt x="15408" y="10529"/>
                  </a:cubicBezTo>
                  <a:cubicBezTo>
                    <a:pt x="13981" y="10986"/>
                    <a:pt x="12555" y="11528"/>
                    <a:pt x="11128" y="12298"/>
                  </a:cubicBezTo>
                  <a:cubicBezTo>
                    <a:pt x="10415" y="12698"/>
                    <a:pt x="9730" y="13154"/>
                    <a:pt x="9045" y="13696"/>
                  </a:cubicBezTo>
                  <a:cubicBezTo>
                    <a:pt x="9011" y="13730"/>
                    <a:pt x="8968" y="13743"/>
                    <a:pt x="8921" y="13743"/>
                  </a:cubicBezTo>
                  <a:cubicBezTo>
                    <a:pt x="8771" y="13743"/>
                    <a:pt x="8589" y="13611"/>
                    <a:pt x="8589" y="13611"/>
                  </a:cubicBezTo>
                  <a:cubicBezTo>
                    <a:pt x="8475" y="13696"/>
                    <a:pt x="7990" y="14467"/>
                    <a:pt x="7904" y="14552"/>
                  </a:cubicBezTo>
                  <a:cubicBezTo>
                    <a:pt x="7590" y="14838"/>
                    <a:pt x="7448" y="15180"/>
                    <a:pt x="7162" y="15522"/>
                  </a:cubicBezTo>
                  <a:cubicBezTo>
                    <a:pt x="6021" y="16835"/>
                    <a:pt x="4994" y="18204"/>
                    <a:pt x="3910" y="19517"/>
                  </a:cubicBezTo>
                  <a:cubicBezTo>
                    <a:pt x="3368" y="20145"/>
                    <a:pt x="2825" y="20744"/>
                    <a:pt x="2255" y="21286"/>
                  </a:cubicBezTo>
                  <a:cubicBezTo>
                    <a:pt x="1684" y="21799"/>
                    <a:pt x="1028" y="22513"/>
                    <a:pt x="400" y="22741"/>
                  </a:cubicBezTo>
                  <a:cubicBezTo>
                    <a:pt x="115" y="22855"/>
                    <a:pt x="1" y="22941"/>
                    <a:pt x="29" y="23369"/>
                  </a:cubicBezTo>
                  <a:cubicBezTo>
                    <a:pt x="48" y="23575"/>
                    <a:pt x="141" y="23658"/>
                    <a:pt x="267" y="23658"/>
                  </a:cubicBezTo>
                  <a:cubicBezTo>
                    <a:pt x="333" y="23658"/>
                    <a:pt x="408" y="23636"/>
                    <a:pt x="486" y="23597"/>
                  </a:cubicBezTo>
                  <a:lnTo>
                    <a:pt x="571" y="23711"/>
                  </a:lnTo>
                  <a:cubicBezTo>
                    <a:pt x="971" y="23568"/>
                    <a:pt x="1342" y="23369"/>
                    <a:pt x="1713" y="23112"/>
                  </a:cubicBezTo>
                  <a:cubicBezTo>
                    <a:pt x="2055" y="22855"/>
                    <a:pt x="2426" y="22570"/>
                    <a:pt x="2740" y="22284"/>
                  </a:cubicBezTo>
                  <a:cubicBezTo>
                    <a:pt x="3425" y="21714"/>
                    <a:pt x="3995" y="21086"/>
                    <a:pt x="4566" y="20401"/>
                  </a:cubicBezTo>
                  <a:cubicBezTo>
                    <a:pt x="5707" y="19089"/>
                    <a:pt x="6734" y="17662"/>
                    <a:pt x="7819" y="16407"/>
                  </a:cubicBezTo>
                  <a:cubicBezTo>
                    <a:pt x="8104" y="16093"/>
                    <a:pt x="8332" y="15808"/>
                    <a:pt x="8617" y="15522"/>
                  </a:cubicBezTo>
                  <a:lnTo>
                    <a:pt x="8846" y="15294"/>
                  </a:lnTo>
                  <a:lnTo>
                    <a:pt x="9045" y="15094"/>
                  </a:lnTo>
                  <a:cubicBezTo>
                    <a:pt x="9188" y="14952"/>
                    <a:pt x="9331" y="14838"/>
                    <a:pt x="9473" y="14695"/>
                  </a:cubicBezTo>
                  <a:cubicBezTo>
                    <a:pt x="10101" y="14153"/>
                    <a:pt x="10729" y="13725"/>
                    <a:pt x="11385" y="13325"/>
                  </a:cubicBezTo>
                  <a:cubicBezTo>
                    <a:pt x="12698" y="12555"/>
                    <a:pt x="14096" y="12013"/>
                    <a:pt x="15465" y="11528"/>
                  </a:cubicBezTo>
                  <a:cubicBezTo>
                    <a:pt x="16150" y="11271"/>
                    <a:pt x="16863" y="11014"/>
                    <a:pt x="17577" y="10729"/>
                  </a:cubicBezTo>
                  <a:cubicBezTo>
                    <a:pt x="17947" y="10615"/>
                    <a:pt x="18518" y="10615"/>
                    <a:pt x="18975" y="10444"/>
                  </a:cubicBezTo>
                  <a:cubicBezTo>
                    <a:pt x="19089" y="10130"/>
                    <a:pt x="19431" y="9702"/>
                    <a:pt x="19745" y="9388"/>
                  </a:cubicBezTo>
                  <a:cubicBezTo>
                    <a:pt x="20401" y="8732"/>
                    <a:pt x="20915" y="8018"/>
                    <a:pt x="21428" y="7334"/>
                  </a:cubicBezTo>
                  <a:cubicBezTo>
                    <a:pt x="21942" y="6677"/>
                    <a:pt x="22456" y="5993"/>
                    <a:pt x="23026" y="5479"/>
                  </a:cubicBezTo>
                  <a:cubicBezTo>
                    <a:pt x="23654" y="4994"/>
                    <a:pt x="24282" y="4566"/>
                    <a:pt x="24966" y="4252"/>
                  </a:cubicBezTo>
                  <a:cubicBezTo>
                    <a:pt x="25651" y="3881"/>
                    <a:pt x="26307" y="3596"/>
                    <a:pt x="27021" y="3282"/>
                  </a:cubicBezTo>
                  <a:cubicBezTo>
                    <a:pt x="27734" y="2968"/>
                    <a:pt x="28447" y="2626"/>
                    <a:pt x="29132" y="2169"/>
                  </a:cubicBezTo>
                  <a:cubicBezTo>
                    <a:pt x="29817" y="1713"/>
                    <a:pt x="30502" y="1142"/>
                    <a:pt x="31015" y="400"/>
                  </a:cubicBezTo>
                  <a:cubicBezTo>
                    <a:pt x="31101" y="258"/>
                    <a:pt x="31101" y="115"/>
                    <a:pt x="31015" y="29"/>
                  </a:cubicBezTo>
                  <a:cubicBezTo>
                    <a:pt x="30996" y="10"/>
                    <a:pt x="30968" y="1"/>
                    <a:pt x="30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82" name="Google Shape;3282;p19"/>
            <p:cNvGrpSpPr/>
            <p:nvPr/>
          </p:nvGrpSpPr>
          <p:grpSpPr>
            <a:xfrm>
              <a:off x="-2750" y="2485803"/>
              <a:ext cx="9146431" cy="2711897"/>
              <a:chOff x="234536" y="2524975"/>
              <a:chExt cx="7139514" cy="2116850"/>
            </a:xfrm>
          </p:grpSpPr>
          <p:sp>
            <p:nvSpPr>
              <p:cNvPr id="3283" name="Google Shape;3283;p19"/>
              <p:cNvSpPr/>
              <p:nvPr/>
            </p:nvSpPr>
            <p:spPr>
              <a:xfrm>
                <a:off x="4029325" y="4412125"/>
                <a:ext cx="949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1974" extrusionOk="0">
                    <a:moveTo>
                      <a:pt x="143" y="1"/>
                    </a:moveTo>
                    <a:cubicBezTo>
                      <a:pt x="29" y="1"/>
                      <a:pt x="229" y="286"/>
                      <a:pt x="115" y="286"/>
                    </a:cubicBezTo>
                    <a:cubicBezTo>
                      <a:pt x="29" y="286"/>
                      <a:pt x="1" y="314"/>
                      <a:pt x="115" y="372"/>
                    </a:cubicBezTo>
                    <a:cubicBezTo>
                      <a:pt x="115" y="457"/>
                      <a:pt x="143" y="486"/>
                      <a:pt x="172" y="486"/>
                    </a:cubicBezTo>
                    <a:cubicBezTo>
                      <a:pt x="257" y="486"/>
                      <a:pt x="315" y="486"/>
                      <a:pt x="400" y="514"/>
                    </a:cubicBezTo>
                    <a:lnTo>
                      <a:pt x="600" y="600"/>
                    </a:lnTo>
                    <a:cubicBezTo>
                      <a:pt x="742" y="628"/>
                      <a:pt x="885" y="714"/>
                      <a:pt x="1028" y="742"/>
                    </a:cubicBezTo>
                    <a:lnTo>
                      <a:pt x="1884" y="1056"/>
                    </a:lnTo>
                    <a:cubicBezTo>
                      <a:pt x="2169" y="1170"/>
                      <a:pt x="2426" y="1285"/>
                      <a:pt x="2711" y="1427"/>
                    </a:cubicBezTo>
                    <a:cubicBezTo>
                      <a:pt x="2854" y="1484"/>
                      <a:pt x="2997" y="1570"/>
                      <a:pt x="3111" y="1627"/>
                    </a:cubicBezTo>
                    <a:cubicBezTo>
                      <a:pt x="3225" y="1713"/>
                      <a:pt x="3310" y="1798"/>
                      <a:pt x="3396" y="1884"/>
                    </a:cubicBezTo>
                    <a:cubicBezTo>
                      <a:pt x="3427" y="1945"/>
                      <a:pt x="3482" y="1973"/>
                      <a:pt x="3540" y="1973"/>
                    </a:cubicBezTo>
                    <a:cubicBezTo>
                      <a:pt x="3590" y="1973"/>
                      <a:pt x="3642" y="1952"/>
                      <a:pt x="3681" y="1912"/>
                    </a:cubicBezTo>
                    <a:cubicBezTo>
                      <a:pt x="3795" y="1855"/>
                      <a:pt x="3795" y="1713"/>
                      <a:pt x="3710" y="1627"/>
                    </a:cubicBezTo>
                    <a:cubicBezTo>
                      <a:pt x="3567" y="1456"/>
                      <a:pt x="3425" y="1342"/>
                      <a:pt x="3282" y="1285"/>
                    </a:cubicBezTo>
                    <a:lnTo>
                      <a:pt x="2854" y="1056"/>
                    </a:lnTo>
                    <a:cubicBezTo>
                      <a:pt x="2569" y="914"/>
                      <a:pt x="571" y="58"/>
                      <a:pt x="429" y="29"/>
                    </a:cubicBezTo>
                    <a:lnTo>
                      <a:pt x="14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19"/>
              <p:cNvSpPr/>
              <p:nvPr/>
            </p:nvSpPr>
            <p:spPr>
              <a:xfrm>
                <a:off x="4030050" y="4421400"/>
                <a:ext cx="92025" cy="39325"/>
              </a:xfrm>
              <a:custGeom>
                <a:avLst/>
                <a:gdLst/>
                <a:ahLst/>
                <a:cxnLst/>
                <a:rect l="l" t="t" r="r" b="b"/>
                <a:pathLst>
                  <a:path w="3681" h="1573" extrusionOk="0">
                    <a:moveTo>
                      <a:pt x="0" y="1"/>
                    </a:moveTo>
                    <a:cubicBezTo>
                      <a:pt x="0" y="29"/>
                      <a:pt x="57" y="115"/>
                      <a:pt x="86" y="115"/>
                    </a:cubicBezTo>
                    <a:cubicBezTo>
                      <a:pt x="114" y="115"/>
                      <a:pt x="228" y="143"/>
                      <a:pt x="286" y="143"/>
                    </a:cubicBezTo>
                    <a:lnTo>
                      <a:pt x="514" y="229"/>
                    </a:lnTo>
                    <a:cubicBezTo>
                      <a:pt x="656" y="257"/>
                      <a:pt x="799" y="286"/>
                      <a:pt x="942" y="371"/>
                    </a:cubicBezTo>
                    <a:lnTo>
                      <a:pt x="1798" y="685"/>
                    </a:lnTo>
                    <a:cubicBezTo>
                      <a:pt x="2083" y="799"/>
                      <a:pt x="2368" y="942"/>
                      <a:pt x="2625" y="1028"/>
                    </a:cubicBezTo>
                    <a:cubicBezTo>
                      <a:pt x="2739" y="1113"/>
                      <a:pt x="2853" y="1170"/>
                      <a:pt x="2996" y="1256"/>
                    </a:cubicBezTo>
                    <a:cubicBezTo>
                      <a:pt x="3110" y="1313"/>
                      <a:pt x="3253" y="1427"/>
                      <a:pt x="3281" y="1513"/>
                    </a:cubicBezTo>
                    <a:cubicBezTo>
                      <a:pt x="3334" y="1548"/>
                      <a:pt x="3398" y="1572"/>
                      <a:pt x="3459" y="1572"/>
                    </a:cubicBezTo>
                    <a:cubicBezTo>
                      <a:pt x="3497" y="1572"/>
                      <a:pt x="3534" y="1563"/>
                      <a:pt x="3567" y="1541"/>
                    </a:cubicBezTo>
                    <a:cubicBezTo>
                      <a:pt x="3681" y="1513"/>
                      <a:pt x="3681" y="1399"/>
                      <a:pt x="3652" y="1342"/>
                    </a:cubicBezTo>
                    <a:lnTo>
                      <a:pt x="3652" y="1342"/>
                    </a:lnTo>
                    <a:cubicBezTo>
                      <a:pt x="3595" y="1370"/>
                      <a:pt x="3538" y="1384"/>
                      <a:pt x="3488" y="1384"/>
                    </a:cubicBezTo>
                    <a:cubicBezTo>
                      <a:pt x="3438" y="1384"/>
                      <a:pt x="3396" y="1370"/>
                      <a:pt x="3367" y="1342"/>
                    </a:cubicBezTo>
                    <a:cubicBezTo>
                      <a:pt x="3281" y="1256"/>
                      <a:pt x="3196" y="1142"/>
                      <a:pt x="3082" y="1085"/>
                    </a:cubicBezTo>
                    <a:cubicBezTo>
                      <a:pt x="2939" y="999"/>
                      <a:pt x="2853" y="914"/>
                      <a:pt x="2711" y="828"/>
                    </a:cubicBezTo>
                    <a:cubicBezTo>
                      <a:pt x="2425" y="685"/>
                      <a:pt x="2112" y="628"/>
                      <a:pt x="1826" y="514"/>
                    </a:cubicBezTo>
                    <a:cubicBezTo>
                      <a:pt x="1541" y="400"/>
                      <a:pt x="1256" y="343"/>
                      <a:pt x="942" y="229"/>
                    </a:cubicBezTo>
                    <a:lnTo>
                      <a:pt x="514" y="115"/>
                    </a:lnTo>
                    <a:lnTo>
                      <a:pt x="286" y="86"/>
                    </a:lnTo>
                    <a:cubicBezTo>
                      <a:pt x="228" y="86"/>
                      <a:pt x="143" y="29"/>
                      <a:pt x="86" y="29"/>
                    </a:cubicBezTo>
                    <a:cubicBezTo>
                      <a:pt x="29" y="29"/>
                      <a:pt x="29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19"/>
              <p:cNvSpPr/>
              <p:nvPr/>
            </p:nvSpPr>
            <p:spPr>
              <a:xfrm>
                <a:off x="4089950" y="4438475"/>
                <a:ext cx="94900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3325" extrusionOk="0">
                    <a:moveTo>
                      <a:pt x="676" y="0"/>
                    </a:moveTo>
                    <a:cubicBezTo>
                      <a:pt x="650" y="0"/>
                      <a:pt x="625" y="1"/>
                      <a:pt x="600" y="2"/>
                    </a:cubicBezTo>
                    <a:cubicBezTo>
                      <a:pt x="1" y="2"/>
                      <a:pt x="172" y="716"/>
                      <a:pt x="429" y="1115"/>
                    </a:cubicBezTo>
                    <a:cubicBezTo>
                      <a:pt x="800" y="1714"/>
                      <a:pt x="1399" y="2000"/>
                      <a:pt x="1827" y="2513"/>
                    </a:cubicBezTo>
                    <a:cubicBezTo>
                      <a:pt x="1998" y="2713"/>
                      <a:pt x="2141" y="3084"/>
                      <a:pt x="2369" y="3255"/>
                    </a:cubicBezTo>
                    <a:cubicBezTo>
                      <a:pt x="2429" y="3304"/>
                      <a:pt x="2480" y="3325"/>
                      <a:pt x="2523" y="3325"/>
                    </a:cubicBezTo>
                    <a:cubicBezTo>
                      <a:pt x="2707" y="3325"/>
                      <a:pt x="2762" y="2949"/>
                      <a:pt x="2854" y="2741"/>
                    </a:cubicBezTo>
                    <a:cubicBezTo>
                      <a:pt x="3025" y="2399"/>
                      <a:pt x="3168" y="2000"/>
                      <a:pt x="3425" y="1686"/>
                    </a:cubicBezTo>
                    <a:cubicBezTo>
                      <a:pt x="3567" y="1429"/>
                      <a:pt x="3739" y="1229"/>
                      <a:pt x="3796" y="944"/>
                    </a:cubicBezTo>
                    <a:cubicBezTo>
                      <a:pt x="3139" y="887"/>
                      <a:pt x="2654" y="659"/>
                      <a:pt x="2084" y="402"/>
                    </a:cubicBezTo>
                    <a:cubicBezTo>
                      <a:pt x="1678" y="239"/>
                      <a:pt x="1144" y="0"/>
                      <a:pt x="6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19"/>
              <p:cNvSpPr/>
              <p:nvPr/>
            </p:nvSpPr>
            <p:spPr>
              <a:xfrm>
                <a:off x="4092825" y="4439950"/>
                <a:ext cx="92025" cy="80675"/>
              </a:xfrm>
              <a:custGeom>
                <a:avLst/>
                <a:gdLst/>
                <a:ahLst/>
                <a:cxnLst/>
                <a:rect l="l" t="t" r="r" b="b"/>
                <a:pathLst>
                  <a:path w="3681" h="3227" extrusionOk="0">
                    <a:moveTo>
                      <a:pt x="200" y="0"/>
                    </a:moveTo>
                    <a:cubicBezTo>
                      <a:pt x="0" y="229"/>
                      <a:pt x="143" y="685"/>
                      <a:pt x="314" y="1028"/>
                    </a:cubicBezTo>
                    <a:cubicBezTo>
                      <a:pt x="685" y="1627"/>
                      <a:pt x="1284" y="1912"/>
                      <a:pt x="1712" y="2397"/>
                    </a:cubicBezTo>
                    <a:cubicBezTo>
                      <a:pt x="1883" y="2625"/>
                      <a:pt x="2026" y="2968"/>
                      <a:pt x="2254" y="3167"/>
                    </a:cubicBezTo>
                    <a:cubicBezTo>
                      <a:pt x="2311" y="3209"/>
                      <a:pt x="2360" y="3227"/>
                      <a:pt x="2402" y="3227"/>
                    </a:cubicBezTo>
                    <a:cubicBezTo>
                      <a:pt x="2591" y="3227"/>
                      <a:pt x="2646" y="2864"/>
                      <a:pt x="2739" y="2654"/>
                    </a:cubicBezTo>
                    <a:cubicBezTo>
                      <a:pt x="2910" y="2311"/>
                      <a:pt x="3053" y="1912"/>
                      <a:pt x="3310" y="1598"/>
                    </a:cubicBezTo>
                    <a:cubicBezTo>
                      <a:pt x="3452" y="1370"/>
                      <a:pt x="3624" y="1170"/>
                      <a:pt x="3681" y="885"/>
                    </a:cubicBezTo>
                    <a:lnTo>
                      <a:pt x="3624" y="885"/>
                    </a:lnTo>
                    <a:lnTo>
                      <a:pt x="3424" y="1199"/>
                    </a:lnTo>
                    <a:cubicBezTo>
                      <a:pt x="3196" y="1513"/>
                      <a:pt x="3024" y="1912"/>
                      <a:pt x="2853" y="2254"/>
                    </a:cubicBezTo>
                    <a:cubicBezTo>
                      <a:pt x="2763" y="2481"/>
                      <a:pt x="2690" y="2852"/>
                      <a:pt x="2507" y="2852"/>
                    </a:cubicBezTo>
                    <a:cubicBezTo>
                      <a:pt x="2459" y="2852"/>
                      <a:pt x="2404" y="2827"/>
                      <a:pt x="2340" y="2768"/>
                    </a:cubicBezTo>
                    <a:cubicBezTo>
                      <a:pt x="2111" y="2568"/>
                      <a:pt x="1997" y="2226"/>
                      <a:pt x="1826" y="1998"/>
                    </a:cubicBezTo>
                    <a:cubicBezTo>
                      <a:pt x="1398" y="1513"/>
                      <a:pt x="770" y="1227"/>
                      <a:pt x="428" y="628"/>
                    </a:cubicBezTo>
                    <a:cubicBezTo>
                      <a:pt x="314" y="428"/>
                      <a:pt x="200" y="20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19"/>
              <p:cNvSpPr/>
              <p:nvPr/>
            </p:nvSpPr>
            <p:spPr>
              <a:xfrm>
                <a:off x="4156300" y="4404800"/>
                <a:ext cx="205450" cy="93650"/>
              </a:xfrm>
              <a:custGeom>
                <a:avLst/>
                <a:gdLst/>
                <a:ahLst/>
                <a:cxnLst/>
                <a:rect l="l" t="t" r="r" b="b"/>
                <a:pathLst>
                  <a:path w="8218" h="3746" extrusionOk="0">
                    <a:moveTo>
                      <a:pt x="6032" y="1"/>
                    </a:moveTo>
                    <a:cubicBezTo>
                      <a:pt x="5596" y="1"/>
                      <a:pt x="5157" y="73"/>
                      <a:pt x="4765" y="208"/>
                    </a:cubicBezTo>
                    <a:cubicBezTo>
                      <a:pt x="3909" y="493"/>
                      <a:pt x="3082" y="864"/>
                      <a:pt x="2369" y="1378"/>
                    </a:cubicBezTo>
                    <a:cubicBezTo>
                      <a:pt x="1627" y="1920"/>
                      <a:pt x="286" y="2662"/>
                      <a:pt x="29" y="3632"/>
                    </a:cubicBezTo>
                    <a:lnTo>
                      <a:pt x="16" y="3682"/>
                    </a:lnTo>
                    <a:lnTo>
                      <a:pt x="16" y="3682"/>
                    </a:lnTo>
                    <a:cubicBezTo>
                      <a:pt x="158" y="3248"/>
                      <a:pt x="906" y="3116"/>
                      <a:pt x="1341" y="3061"/>
                    </a:cubicBezTo>
                    <a:cubicBezTo>
                      <a:pt x="1998" y="2947"/>
                      <a:pt x="2597" y="2747"/>
                      <a:pt x="3196" y="2405"/>
                    </a:cubicBezTo>
                    <a:cubicBezTo>
                      <a:pt x="4451" y="1806"/>
                      <a:pt x="5564" y="1406"/>
                      <a:pt x="6934" y="1207"/>
                    </a:cubicBezTo>
                    <a:cubicBezTo>
                      <a:pt x="7219" y="1121"/>
                      <a:pt x="8218" y="1064"/>
                      <a:pt x="8132" y="607"/>
                    </a:cubicBezTo>
                    <a:cubicBezTo>
                      <a:pt x="8046" y="351"/>
                      <a:pt x="7362" y="237"/>
                      <a:pt x="7162" y="179"/>
                    </a:cubicBezTo>
                    <a:cubicBezTo>
                      <a:pt x="6812" y="58"/>
                      <a:pt x="6423" y="1"/>
                      <a:pt x="6032" y="1"/>
                    </a:cubicBezTo>
                    <a:close/>
                    <a:moveTo>
                      <a:pt x="16" y="3682"/>
                    </a:moveTo>
                    <a:lnTo>
                      <a:pt x="16" y="3682"/>
                    </a:lnTo>
                    <a:cubicBezTo>
                      <a:pt x="10" y="3702"/>
                      <a:pt x="4" y="3724"/>
                      <a:pt x="0" y="3746"/>
                    </a:cubicBezTo>
                    <a:lnTo>
                      <a:pt x="16" y="3682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19"/>
              <p:cNvSpPr/>
              <p:nvPr/>
            </p:nvSpPr>
            <p:spPr>
              <a:xfrm>
                <a:off x="4149875" y="4505200"/>
                <a:ext cx="145550" cy="133075"/>
              </a:xfrm>
              <a:custGeom>
                <a:avLst/>
                <a:gdLst/>
                <a:ahLst/>
                <a:cxnLst/>
                <a:rect l="l" t="t" r="r" b="b"/>
                <a:pathLst>
                  <a:path w="5822" h="5323" extrusionOk="0">
                    <a:moveTo>
                      <a:pt x="1548" y="1"/>
                    </a:moveTo>
                    <a:cubicBezTo>
                      <a:pt x="1473" y="1"/>
                      <a:pt x="1404" y="14"/>
                      <a:pt x="1342" y="44"/>
                    </a:cubicBezTo>
                    <a:cubicBezTo>
                      <a:pt x="857" y="329"/>
                      <a:pt x="543" y="1328"/>
                      <a:pt x="343" y="1870"/>
                    </a:cubicBezTo>
                    <a:cubicBezTo>
                      <a:pt x="58" y="2697"/>
                      <a:pt x="1" y="3696"/>
                      <a:pt x="1" y="4580"/>
                    </a:cubicBezTo>
                    <a:cubicBezTo>
                      <a:pt x="1" y="4780"/>
                      <a:pt x="29" y="5037"/>
                      <a:pt x="58" y="5294"/>
                    </a:cubicBezTo>
                    <a:lnTo>
                      <a:pt x="5816" y="5294"/>
                    </a:lnTo>
                    <a:cubicBezTo>
                      <a:pt x="5761" y="4993"/>
                      <a:pt x="5704" y="4746"/>
                      <a:pt x="5621" y="4552"/>
                    </a:cubicBezTo>
                    <a:cubicBezTo>
                      <a:pt x="5308" y="3468"/>
                      <a:pt x="4851" y="2269"/>
                      <a:pt x="3995" y="1613"/>
                    </a:cubicBezTo>
                    <a:cubicBezTo>
                      <a:pt x="3504" y="1251"/>
                      <a:pt x="2265" y="1"/>
                      <a:pt x="1548" y="1"/>
                    </a:cubicBezTo>
                    <a:close/>
                    <a:moveTo>
                      <a:pt x="5816" y="5294"/>
                    </a:moveTo>
                    <a:lnTo>
                      <a:pt x="5816" y="5294"/>
                    </a:lnTo>
                    <a:cubicBezTo>
                      <a:pt x="5818" y="5303"/>
                      <a:pt x="5819" y="5313"/>
                      <a:pt x="5821" y="5322"/>
                    </a:cubicBezTo>
                    <a:lnTo>
                      <a:pt x="5821" y="5294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19"/>
              <p:cNvSpPr/>
              <p:nvPr/>
            </p:nvSpPr>
            <p:spPr>
              <a:xfrm>
                <a:off x="4129200" y="4519125"/>
                <a:ext cx="69925" cy="1191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4766" extrusionOk="0">
                    <a:moveTo>
                      <a:pt x="2511" y="0"/>
                    </a:moveTo>
                    <a:cubicBezTo>
                      <a:pt x="2083" y="485"/>
                      <a:pt x="1541" y="913"/>
                      <a:pt x="1141" y="1456"/>
                    </a:cubicBezTo>
                    <a:cubicBezTo>
                      <a:pt x="685" y="2083"/>
                      <a:pt x="400" y="2882"/>
                      <a:pt x="171" y="3653"/>
                    </a:cubicBezTo>
                    <a:cubicBezTo>
                      <a:pt x="86" y="4023"/>
                      <a:pt x="0" y="4423"/>
                      <a:pt x="0" y="4765"/>
                    </a:cubicBezTo>
                    <a:lnTo>
                      <a:pt x="1027" y="4765"/>
                    </a:lnTo>
                    <a:cubicBezTo>
                      <a:pt x="942" y="3567"/>
                      <a:pt x="1284" y="2511"/>
                      <a:pt x="1940" y="1427"/>
                    </a:cubicBezTo>
                    <a:cubicBezTo>
                      <a:pt x="2083" y="1170"/>
                      <a:pt x="2796" y="200"/>
                      <a:pt x="2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19"/>
              <p:cNvSpPr/>
              <p:nvPr/>
            </p:nvSpPr>
            <p:spPr>
              <a:xfrm>
                <a:off x="4172700" y="4455325"/>
                <a:ext cx="246125" cy="128025"/>
              </a:xfrm>
              <a:custGeom>
                <a:avLst/>
                <a:gdLst/>
                <a:ahLst/>
                <a:cxnLst/>
                <a:rect l="l" t="t" r="r" b="b"/>
                <a:pathLst>
                  <a:path w="9845" h="5121" extrusionOk="0">
                    <a:moveTo>
                      <a:pt x="4981" y="0"/>
                    </a:moveTo>
                    <a:cubicBezTo>
                      <a:pt x="4358" y="0"/>
                      <a:pt x="3681" y="129"/>
                      <a:pt x="3225" y="298"/>
                    </a:cubicBezTo>
                    <a:cubicBezTo>
                      <a:pt x="2397" y="584"/>
                      <a:pt x="1256" y="898"/>
                      <a:pt x="685" y="1696"/>
                    </a:cubicBezTo>
                    <a:cubicBezTo>
                      <a:pt x="1" y="2609"/>
                      <a:pt x="571" y="3408"/>
                      <a:pt x="1285" y="4065"/>
                    </a:cubicBezTo>
                    <a:cubicBezTo>
                      <a:pt x="1983" y="4738"/>
                      <a:pt x="2944" y="5085"/>
                      <a:pt x="3861" y="5085"/>
                    </a:cubicBezTo>
                    <a:cubicBezTo>
                      <a:pt x="3992" y="5085"/>
                      <a:pt x="4123" y="5078"/>
                      <a:pt x="4252" y="5063"/>
                    </a:cubicBezTo>
                    <a:cubicBezTo>
                      <a:pt x="5621" y="4921"/>
                      <a:pt x="7390" y="5120"/>
                      <a:pt x="8132" y="3836"/>
                    </a:cubicBezTo>
                    <a:cubicBezTo>
                      <a:pt x="8532" y="3152"/>
                      <a:pt x="9844" y="2438"/>
                      <a:pt x="8846" y="1725"/>
                    </a:cubicBezTo>
                    <a:cubicBezTo>
                      <a:pt x="8389" y="1411"/>
                      <a:pt x="7761" y="1326"/>
                      <a:pt x="7248" y="1040"/>
                    </a:cubicBezTo>
                    <a:cubicBezTo>
                      <a:pt x="6848" y="783"/>
                      <a:pt x="6506" y="441"/>
                      <a:pt x="6107" y="213"/>
                    </a:cubicBezTo>
                    <a:cubicBezTo>
                      <a:pt x="5816" y="62"/>
                      <a:pt x="5411" y="0"/>
                      <a:pt x="49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19"/>
              <p:cNvSpPr/>
              <p:nvPr/>
            </p:nvSpPr>
            <p:spPr>
              <a:xfrm>
                <a:off x="4165575" y="4497350"/>
                <a:ext cx="51375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785" extrusionOk="0">
                    <a:moveTo>
                      <a:pt x="983" y="1"/>
                    </a:moveTo>
                    <a:cubicBezTo>
                      <a:pt x="793" y="1"/>
                      <a:pt x="607" y="91"/>
                      <a:pt x="428" y="329"/>
                    </a:cubicBezTo>
                    <a:cubicBezTo>
                      <a:pt x="0" y="928"/>
                      <a:pt x="799" y="1299"/>
                      <a:pt x="999" y="1784"/>
                    </a:cubicBezTo>
                    <a:cubicBezTo>
                      <a:pt x="999" y="1642"/>
                      <a:pt x="942" y="1385"/>
                      <a:pt x="999" y="1299"/>
                    </a:cubicBezTo>
                    <a:cubicBezTo>
                      <a:pt x="1085" y="1100"/>
                      <a:pt x="1256" y="1100"/>
                      <a:pt x="1398" y="1043"/>
                    </a:cubicBezTo>
                    <a:cubicBezTo>
                      <a:pt x="1570" y="957"/>
                      <a:pt x="1855" y="757"/>
                      <a:pt x="1941" y="529"/>
                    </a:cubicBezTo>
                    <a:cubicBezTo>
                      <a:pt x="2055" y="244"/>
                      <a:pt x="1712" y="244"/>
                      <a:pt x="1513" y="187"/>
                    </a:cubicBezTo>
                    <a:cubicBezTo>
                      <a:pt x="1335" y="77"/>
                      <a:pt x="1157" y="1"/>
                      <a:pt x="9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19"/>
              <p:cNvSpPr/>
              <p:nvPr/>
            </p:nvSpPr>
            <p:spPr>
              <a:xfrm>
                <a:off x="4196950" y="4507000"/>
                <a:ext cx="71350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1057" extrusionOk="0">
                    <a:moveTo>
                      <a:pt x="771" y="0"/>
                    </a:moveTo>
                    <a:cubicBezTo>
                      <a:pt x="486" y="0"/>
                      <a:pt x="258" y="57"/>
                      <a:pt x="1" y="143"/>
                    </a:cubicBezTo>
                    <a:cubicBezTo>
                      <a:pt x="70" y="135"/>
                      <a:pt x="138" y="132"/>
                      <a:pt x="207" y="132"/>
                    </a:cubicBezTo>
                    <a:cubicBezTo>
                      <a:pt x="393" y="132"/>
                      <a:pt x="575" y="158"/>
                      <a:pt x="743" y="200"/>
                    </a:cubicBezTo>
                    <a:cubicBezTo>
                      <a:pt x="999" y="229"/>
                      <a:pt x="1256" y="257"/>
                      <a:pt x="1513" y="343"/>
                    </a:cubicBezTo>
                    <a:cubicBezTo>
                      <a:pt x="1741" y="400"/>
                      <a:pt x="1998" y="514"/>
                      <a:pt x="2226" y="628"/>
                    </a:cubicBezTo>
                    <a:cubicBezTo>
                      <a:pt x="2426" y="771"/>
                      <a:pt x="2654" y="856"/>
                      <a:pt x="2854" y="1056"/>
                    </a:cubicBezTo>
                    <a:cubicBezTo>
                      <a:pt x="2512" y="657"/>
                      <a:pt x="1998" y="400"/>
                      <a:pt x="1541" y="200"/>
                    </a:cubicBezTo>
                    <a:cubicBezTo>
                      <a:pt x="1313" y="115"/>
                      <a:pt x="1028" y="0"/>
                      <a:pt x="7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19"/>
              <p:cNvSpPr/>
              <p:nvPr/>
            </p:nvSpPr>
            <p:spPr>
              <a:xfrm>
                <a:off x="4196250" y="4509850"/>
                <a:ext cx="43525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2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4" y="172"/>
                      <a:pt x="200" y="286"/>
                      <a:pt x="343" y="428"/>
                    </a:cubicBezTo>
                    <a:lnTo>
                      <a:pt x="771" y="742"/>
                    </a:lnTo>
                    <a:cubicBezTo>
                      <a:pt x="1113" y="971"/>
                      <a:pt x="1427" y="1142"/>
                      <a:pt x="1741" y="1256"/>
                    </a:cubicBezTo>
                    <a:cubicBezTo>
                      <a:pt x="1455" y="1085"/>
                      <a:pt x="1170" y="856"/>
                      <a:pt x="856" y="657"/>
                    </a:cubicBezTo>
                    <a:cubicBezTo>
                      <a:pt x="714" y="543"/>
                      <a:pt x="599" y="400"/>
                      <a:pt x="457" y="286"/>
                    </a:cubicBezTo>
                    <a:cubicBezTo>
                      <a:pt x="314" y="172"/>
                      <a:pt x="171" y="8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19"/>
              <p:cNvSpPr/>
              <p:nvPr/>
            </p:nvSpPr>
            <p:spPr>
              <a:xfrm>
                <a:off x="4189825" y="4512000"/>
                <a:ext cx="45225" cy="46700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186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6" y="200"/>
                      <a:pt x="172" y="428"/>
                      <a:pt x="286" y="599"/>
                    </a:cubicBezTo>
                    <a:cubicBezTo>
                      <a:pt x="400" y="770"/>
                      <a:pt x="571" y="913"/>
                      <a:pt x="714" y="1056"/>
                    </a:cubicBezTo>
                    <a:cubicBezTo>
                      <a:pt x="999" y="1313"/>
                      <a:pt x="1313" y="1512"/>
                      <a:pt x="1598" y="1741"/>
                    </a:cubicBezTo>
                    <a:cubicBezTo>
                      <a:pt x="1570" y="1769"/>
                      <a:pt x="1570" y="1798"/>
                      <a:pt x="1598" y="1855"/>
                    </a:cubicBezTo>
                    <a:cubicBezTo>
                      <a:pt x="1617" y="1864"/>
                      <a:pt x="1635" y="1868"/>
                      <a:pt x="1653" y="1868"/>
                    </a:cubicBezTo>
                    <a:cubicBezTo>
                      <a:pt x="1743" y="1868"/>
                      <a:pt x="1808" y="1760"/>
                      <a:pt x="1712" y="1712"/>
                    </a:cubicBezTo>
                    <a:cubicBezTo>
                      <a:pt x="1698" y="1684"/>
                      <a:pt x="1684" y="1669"/>
                      <a:pt x="1666" y="1669"/>
                    </a:cubicBezTo>
                    <a:cubicBezTo>
                      <a:pt x="1648" y="1669"/>
                      <a:pt x="1627" y="1684"/>
                      <a:pt x="1598" y="1712"/>
                    </a:cubicBezTo>
                    <a:cubicBezTo>
                      <a:pt x="1313" y="1455"/>
                      <a:pt x="1028" y="1198"/>
                      <a:pt x="799" y="913"/>
                    </a:cubicBezTo>
                    <a:cubicBezTo>
                      <a:pt x="657" y="770"/>
                      <a:pt x="543" y="599"/>
                      <a:pt x="400" y="45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19"/>
              <p:cNvSpPr/>
              <p:nvPr/>
            </p:nvSpPr>
            <p:spPr>
              <a:xfrm>
                <a:off x="4175550" y="4515550"/>
                <a:ext cx="77325" cy="78825"/>
              </a:xfrm>
              <a:custGeom>
                <a:avLst/>
                <a:gdLst/>
                <a:ahLst/>
                <a:cxnLst/>
                <a:rect l="l" t="t" r="r" b="b"/>
                <a:pathLst>
                  <a:path w="3093" h="3153" extrusionOk="0">
                    <a:moveTo>
                      <a:pt x="1" y="1"/>
                    </a:moveTo>
                    <a:lnTo>
                      <a:pt x="1" y="86"/>
                    </a:lnTo>
                    <a:cubicBezTo>
                      <a:pt x="229" y="457"/>
                      <a:pt x="429" y="714"/>
                      <a:pt x="657" y="942"/>
                    </a:cubicBezTo>
                    <a:cubicBezTo>
                      <a:pt x="743" y="1085"/>
                      <a:pt x="857" y="1199"/>
                      <a:pt x="971" y="1342"/>
                    </a:cubicBezTo>
                    <a:lnTo>
                      <a:pt x="1285" y="1770"/>
                    </a:lnTo>
                    <a:cubicBezTo>
                      <a:pt x="1484" y="2055"/>
                      <a:pt x="1741" y="2312"/>
                      <a:pt x="2027" y="2512"/>
                    </a:cubicBezTo>
                    <a:cubicBezTo>
                      <a:pt x="2283" y="2740"/>
                      <a:pt x="2569" y="2911"/>
                      <a:pt x="2854" y="3025"/>
                    </a:cubicBezTo>
                    <a:cubicBezTo>
                      <a:pt x="2854" y="3054"/>
                      <a:pt x="2825" y="3082"/>
                      <a:pt x="2883" y="3139"/>
                    </a:cubicBezTo>
                    <a:cubicBezTo>
                      <a:pt x="2901" y="3149"/>
                      <a:pt x="2919" y="3153"/>
                      <a:pt x="2937" y="3153"/>
                    </a:cubicBezTo>
                    <a:cubicBezTo>
                      <a:pt x="3028" y="3153"/>
                      <a:pt x="3092" y="3044"/>
                      <a:pt x="2997" y="2997"/>
                    </a:cubicBezTo>
                    <a:cubicBezTo>
                      <a:pt x="2982" y="2968"/>
                      <a:pt x="2954" y="2954"/>
                      <a:pt x="2925" y="2954"/>
                    </a:cubicBezTo>
                    <a:cubicBezTo>
                      <a:pt x="2897" y="2954"/>
                      <a:pt x="2868" y="2968"/>
                      <a:pt x="2854" y="2997"/>
                    </a:cubicBezTo>
                    <a:cubicBezTo>
                      <a:pt x="2283" y="2654"/>
                      <a:pt x="1741" y="2198"/>
                      <a:pt x="1399" y="1627"/>
                    </a:cubicBezTo>
                    <a:cubicBezTo>
                      <a:pt x="1285" y="1484"/>
                      <a:pt x="1228" y="1342"/>
                      <a:pt x="1114" y="1171"/>
                    </a:cubicBezTo>
                    <a:lnTo>
                      <a:pt x="800" y="743"/>
                    </a:lnTo>
                    <a:cubicBezTo>
                      <a:pt x="543" y="486"/>
                      <a:pt x="286" y="20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19"/>
              <p:cNvSpPr/>
              <p:nvPr/>
            </p:nvSpPr>
            <p:spPr>
              <a:xfrm>
                <a:off x="4179125" y="4513425"/>
                <a:ext cx="600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2623" extrusionOk="0">
                    <a:moveTo>
                      <a:pt x="0" y="0"/>
                    </a:moveTo>
                    <a:cubicBezTo>
                      <a:pt x="143" y="228"/>
                      <a:pt x="371" y="428"/>
                      <a:pt x="514" y="685"/>
                    </a:cubicBezTo>
                    <a:cubicBezTo>
                      <a:pt x="571" y="799"/>
                      <a:pt x="628" y="942"/>
                      <a:pt x="714" y="1027"/>
                    </a:cubicBezTo>
                    <a:cubicBezTo>
                      <a:pt x="799" y="1141"/>
                      <a:pt x="856" y="1284"/>
                      <a:pt x="942" y="1427"/>
                    </a:cubicBezTo>
                    <a:cubicBezTo>
                      <a:pt x="1085" y="1684"/>
                      <a:pt x="1256" y="1940"/>
                      <a:pt x="1513" y="2112"/>
                    </a:cubicBezTo>
                    <a:cubicBezTo>
                      <a:pt x="1712" y="2283"/>
                      <a:pt x="1941" y="2397"/>
                      <a:pt x="2169" y="2511"/>
                    </a:cubicBezTo>
                    <a:cubicBezTo>
                      <a:pt x="1969" y="2397"/>
                      <a:pt x="1741" y="2254"/>
                      <a:pt x="1570" y="2083"/>
                    </a:cubicBezTo>
                    <a:cubicBezTo>
                      <a:pt x="1370" y="1883"/>
                      <a:pt x="1227" y="1655"/>
                      <a:pt x="1085" y="1398"/>
                    </a:cubicBezTo>
                    <a:cubicBezTo>
                      <a:pt x="999" y="1256"/>
                      <a:pt x="971" y="1141"/>
                      <a:pt x="885" y="999"/>
                    </a:cubicBezTo>
                    <a:cubicBezTo>
                      <a:pt x="828" y="856"/>
                      <a:pt x="742" y="742"/>
                      <a:pt x="657" y="599"/>
                    </a:cubicBezTo>
                    <a:cubicBezTo>
                      <a:pt x="457" y="371"/>
                      <a:pt x="257" y="171"/>
                      <a:pt x="0" y="0"/>
                    </a:cubicBezTo>
                    <a:close/>
                    <a:moveTo>
                      <a:pt x="2270" y="2437"/>
                    </a:moveTo>
                    <a:cubicBezTo>
                      <a:pt x="2241" y="2437"/>
                      <a:pt x="2205" y="2457"/>
                      <a:pt x="2169" y="2511"/>
                    </a:cubicBezTo>
                    <a:cubicBezTo>
                      <a:pt x="2169" y="2540"/>
                      <a:pt x="2169" y="2568"/>
                      <a:pt x="2226" y="2597"/>
                    </a:cubicBezTo>
                    <a:cubicBezTo>
                      <a:pt x="2245" y="2615"/>
                      <a:pt x="2264" y="2623"/>
                      <a:pt x="2283" y="2623"/>
                    </a:cubicBezTo>
                    <a:cubicBezTo>
                      <a:pt x="2350" y="2623"/>
                      <a:pt x="2401" y="2521"/>
                      <a:pt x="2312" y="2454"/>
                    </a:cubicBezTo>
                    <a:cubicBezTo>
                      <a:pt x="2301" y="2443"/>
                      <a:pt x="2287" y="2437"/>
                      <a:pt x="2270" y="243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19"/>
              <p:cNvSpPr/>
              <p:nvPr/>
            </p:nvSpPr>
            <p:spPr>
              <a:xfrm>
                <a:off x="4194100" y="4512700"/>
                <a:ext cx="34975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485" extrusionOk="0">
                    <a:moveTo>
                      <a:pt x="1" y="1"/>
                    </a:moveTo>
                    <a:cubicBezTo>
                      <a:pt x="86" y="172"/>
                      <a:pt x="229" y="314"/>
                      <a:pt x="343" y="429"/>
                    </a:cubicBezTo>
                    <a:cubicBezTo>
                      <a:pt x="429" y="571"/>
                      <a:pt x="571" y="628"/>
                      <a:pt x="714" y="742"/>
                    </a:cubicBezTo>
                    <a:cubicBezTo>
                      <a:pt x="999" y="971"/>
                      <a:pt x="1227" y="1199"/>
                      <a:pt x="1399" y="1484"/>
                    </a:cubicBezTo>
                    <a:cubicBezTo>
                      <a:pt x="1370" y="1313"/>
                      <a:pt x="1256" y="1170"/>
                      <a:pt x="1142" y="1028"/>
                    </a:cubicBezTo>
                    <a:cubicBezTo>
                      <a:pt x="1056" y="885"/>
                      <a:pt x="914" y="742"/>
                      <a:pt x="800" y="628"/>
                    </a:cubicBezTo>
                    <a:cubicBezTo>
                      <a:pt x="685" y="486"/>
                      <a:pt x="571" y="400"/>
                      <a:pt x="429" y="286"/>
                    </a:cubicBezTo>
                    <a:cubicBezTo>
                      <a:pt x="286" y="172"/>
                      <a:pt x="143" y="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19"/>
              <p:cNvSpPr/>
              <p:nvPr/>
            </p:nvSpPr>
            <p:spPr>
              <a:xfrm>
                <a:off x="4196250" y="4506275"/>
                <a:ext cx="60750" cy="3635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454" extrusionOk="0">
                    <a:moveTo>
                      <a:pt x="0" y="1"/>
                    </a:moveTo>
                    <a:cubicBezTo>
                      <a:pt x="200" y="115"/>
                      <a:pt x="400" y="172"/>
                      <a:pt x="599" y="286"/>
                    </a:cubicBezTo>
                    <a:cubicBezTo>
                      <a:pt x="828" y="372"/>
                      <a:pt x="1027" y="429"/>
                      <a:pt x="1199" y="514"/>
                    </a:cubicBezTo>
                    <a:cubicBezTo>
                      <a:pt x="1598" y="686"/>
                      <a:pt x="1997" y="885"/>
                      <a:pt x="2226" y="1285"/>
                    </a:cubicBezTo>
                    <a:cubicBezTo>
                      <a:pt x="2140" y="1114"/>
                      <a:pt x="1997" y="942"/>
                      <a:pt x="1798" y="800"/>
                    </a:cubicBezTo>
                    <a:cubicBezTo>
                      <a:pt x="1627" y="657"/>
                      <a:pt x="1455" y="514"/>
                      <a:pt x="1227" y="400"/>
                    </a:cubicBezTo>
                    <a:cubicBezTo>
                      <a:pt x="1027" y="286"/>
                      <a:pt x="856" y="172"/>
                      <a:pt x="628" y="144"/>
                    </a:cubicBezTo>
                    <a:cubicBezTo>
                      <a:pt x="457" y="29"/>
                      <a:pt x="257" y="1"/>
                      <a:pt x="0" y="1"/>
                    </a:cubicBezTo>
                    <a:close/>
                    <a:moveTo>
                      <a:pt x="2293" y="1263"/>
                    </a:moveTo>
                    <a:cubicBezTo>
                      <a:pt x="2276" y="1263"/>
                      <a:pt x="2254" y="1271"/>
                      <a:pt x="2226" y="1285"/>
                    </a:cubicBezTo>
                    <a:cubicBezTo>
                      <a:pt x="2197" y="1313"/>
                      <a:pt x="2197" y="1399"/>
                      <a:pt x="2226" y="1427"/>
                    </a:cubicBezTo>
                    <a:cubicBezTo>
                      <a:pt x="2250" y="1446"/>
                      <a:pt x="2275" y="1454"/>
                      <a:pt x="2298" y="1454"/>
                    </a:cubicBezTo>
                    <a:cubicBezTo>
                      <a:pt x="2379" y="1454"/>
                      <a:pt x="2429" y="1352"/>
                      <a:pt x="2340" y="1285"/>
                    </a:cubicBezTo>
                    <a:cubicBezTo>
                      <a:pt x="2326" y="1271"/>
                      <a:pt x="2311" y="1263"/>
                      <a:pt x="2293" y="126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19"/>
              <p:cNvSpPr/>
              <p:nvPr/>
            </p:nvSpPr>
            <p:spPr>
              <a:xfrm>
                <a:off x="4191975" y="4520550"/>
                <a:ext cx="50200" cy="51125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2045" extrusionOk="0">
                    <a:moveTo>
                      <a:pt x="0" y="0"/>
                    </a:moveTo>
                    <a:cubicBezTo>
                      <a:pt x="86" y="257"/>
                      <a:pt x="200" y="428"/>
                      <a:pt x="314" y="657"/>
                    </a:cubicBezTo>
                    <a:cubicBezTo>
                      <a:pt x="428" y="856"/>
                      <a:pt x="599" y="999"/>
                      <a:pt x="742" y="1170"/>
                    </a:cubicBezTo>
                    <a:cubicBezTo>
                      <a:pt x="885" y="1370"/>
                      <a:pt x="1056" y="1513"/>
                      <a:pt x="1227" y="1655"/>
                    </a:cubicBezTo>
                    <a:cubicBezTo>
                      <a:pt x="1427" y="1741"/>
                      <a:pt x="1598" y="1855"/>
                      <a:pt x="1798" y="1884"/>
                    </a:cubicBezTo>
                    <a:cubicBezTo>
                      <a:pt x="1777" y="1964"/>
                      <a:pt x="1829" y="2045"/>
                      <a:pt x="1880" y="2045"/>
                    </a:cubicBezTo>
                    <a:cubicBezTo>
                      <a:pt x="1902" y="2045"/>
                      <a:pt x="1923" y="2031"/>
                      <a:pt x="1940" y="1998"/>
                    </a:cubicBezTo>
                    <a:cubicBezTo>
                      <a:pt x="2007" y="1909"/>
                      <a:pt x="1935" y="1837"/>
                      <a:pt x="1859" y="1837"/>
                    </a:cubicBezTo>
                    <a:cubicBezTo>
                      <a:pt x="1838" y="1837"/>
                      <a:pt x="1816" y="1843"/>
                      <a:pt x="1798" y="1855"/>
                    </a:cubicBezTo>
                    <a:cubicBezTo>
                      <a:pt x="1427" y="1712"/>
                      <a:pt x="1084" y="1399"/>
                      <a:pt x="799" y="1085"/>
                    </a:cubicBezTo>
                    <a:cubicBezTo>
                      <a:pt x="656" y="885"/>
                      <a:pt x="571" y="714"/>
                      <a:pt x="428" y="54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19"/>
              <p:cNvSpPr/>
              <p:nvPr/>
            </p:nvSpPr>
            <p:spPr>
              <a:xfrm>
                <a:off x="4186250" y="4502000"/>
                <a:ext cx="849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3397" h="572" extrusionOk="0">
                    <a:moveTo>
                      <a:pt x="1285" y="1"/>
                    </a:moveTo>
                    <a:cubicBezTo>
                      <a:pt x="1142" y="29"/>
                      <a:pt x="999" y="29"/>
                      <a:pt x="857" y="58"/>
                    </a:cubicBezTo>
                    <a:cubicBezTo>
                      <a:pt x="571" y="143"/>
                      <a:pt x="286" y="200"/>
                      <a:pt x="1" y="200"/>
                    </a:cubicBezTo>
                    <a:lnTo>
                      <a:pt x="1" y="257"/>
                    </a:lnTo>
                    <a:cubicBezTo>
                      <a:pt x="143" y="300"/>
                      <a:pt x="293" y="315"/>
                      <a:pt x="443" y="315"/>
                    </a:cubicBezTo>
                    <a:cubicBezTo>
                      <a:pt x="593" y="315"/>
                      <a:pt x="743" y="300"/>
                      <a:pt x="885" y="286"/>
                    </a:cubicBezTo>
                    <a:cubicBezTo>
                      <a:pt x="1028" y="257"/>
                      <a:pt x="1171" y="200"/>
                      <a:pt x="1313" y="200"/>
                    </a:cubicBezTo>
                    <a:cubicBezTo>
                      <a:pt x="1456" y="172"/>
                      <a:pt x="1599" y="172"/>
                      <a:pt x="1741" y="172"/>
                    </a:cubicBezTo>
                    <a:cubicBezTo>
                      <a:pt x="2027" y="172"/>
                      <a:pt x="2312" y="172"/>
                      <a:pt x="2597" y="200"/>
                    </a:cubicBezTo>
                    <a:lnTo>
                      <a:pt x="3025" y="315"/>
                    </a:lnTo>
                    <a:cubicBezTo>
                      <a:pt x="3168" y="343"/>
                      <a:pt x="3310" y="429"/>
                      <a:pt x="3396" y="571"/>
                    </a:cubicBezTo>
                    <a:cubicBezTo>
                      <a:pt x="3368" y="400"/>
                      <a:pt x="3225" y="315"/>
                      <a:pt x="3025" y="257"/>
                    </a:cubicBezTo>
                    <a:cubicBezTo>
                      <a:pt x="2882" y="172"/>
                      <a:pt x="2740" y="143"/>
                      <a:pt x="2597" y="115"/>
                    </a:cubicBezTo>
                    <a:cubicBezTo>
                      <a:pt x="2283" y="29"/>
                      <a:pt x="1998" y="1"/>
                      <a:pt x="17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19"/>
              <p:cNvSpPr/>
              <p:nvPr/>
            </p:nvSpPr>
            <p:spPr>
              <a:xfrm>
                <a:off x="4186975" y="4529100"/>
                <a:ext cx="258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968" extrusionOk="0">
                    <a:moveTo>
                      <a:pt x="57" y="1"/>
                    </a:moveTo>
                    <a:lnTo>
                      <a:pt x="57" y="1"/>
                    </a:lnTo>
                    <a:cubicBezTo>
                      <a:pt x="0" y="258"/>
                      <a:pt x="57" y="400"/>
                      <a:pt x="86" y="600"/>
                    </a:cubicBezTo>
                    <a:cubicBezTo>
                      <a:pt x="114" y="771"/>
                      <a:pt x="200" y="914"/>
                      <a:pt x="286" y="1057"/>
                    </a:cubicBezTo>
                    <a:cubicBezTo>
                      <a:pt x="400" y="1199"/>
                      <a:pt x="514" y="1313"/>
                      <a:pt x="628" y="1456"/>
                    </a:cubicBezTo>
                    <a:cubicBezTo>
                      <a:pt x="714" y="1542"/>
                      <a:pt x="799" y="1656"/>
                      <a:pt x="856" y="1798"/>
                    </a:cubicBezTo>
                    <a:cubicBezTo>
                      <a:pt x="799" y="1827"/>
                      <a:pt x="771" y="1913"/>
                      <a:pt x="828" y="1941"/>
                    </a:cubicBezTo>
                    <a:cubicBezTo>
                      <a:pt x="852" y="1960"/>
                      <a:pt x="877" y="1967"/>
                      <a:pt x="900" y="1967"/>
                    </a:cubicBezTo>
                    <a:cubicBezTo>
                      <a:pt x="981" y="1967"/>
                      <a:pt x="1031" y="1865"/>
                      <a:pt x="942" y="1798"/>
                    </a:cubicBezTo>
                    <a:cubicBezTo>
                      <a:pt x="913" y="1798"/>
                      <a:pt x="913" y="1770"/>
                      <a:pt x="856" y="1770"/>
                    </a:cubicBezTo>
                    <a:cubicBezTo>
                      <a:pt x="828" y="1627"/>
                      <a:pt x="771" y="1485"/>
                      <a:pt x="685" y="1370"/>
                    </a:cubicBezTo>
                    <a:cubicBezTo>
                      <a:pt x="571" y="1228"/>
                      <a:pt x="485" y="1085"/>
                      <a:pt x="400" y="942"/>
                    </a:cubicBezTo>
                    <a:cubicBezTo>
                      <a:pt x="343" y="800"/>
                      <a:pt x="286" y="657"/>
                      <a:pt x="229" y="486"/>
                    </a:cubicBezTo>
                    <a:cubicBezTo>
                      <a:pt x="200" y="343"/>
                      <a:pt x="114" y="172"/>
                      <a:pt x="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19"/>
              <p:cNvSpPr/>
              <p:nvPr/>
            </p:nvSpPr>
            <p:spPr>
              <a:xfrm>
                <a:off x="4195525" y="4505575"/>
                <a:ext cx="51375" cy="3710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2" y="143"/>
                      <a:pt x="315" y="257"/>
                      <a:pt x="486" y="400"/>
                    </a:cubicBezTo>
                    <a:cubicBezTo>
                      <a:pt x="657" y="485"/>
                      <a:pt x="857" y="599"/>
                      <a:pt x="1028" y="742"/>
                    </a:cubicBezTo>
                    <a:cubicBezTo>
                      <a:pt x="1370" y="999"/>
                      <a:pt x="1713" y="1256"/>
                      <a:pt x="2055" y="1484"/>
                    </a:cubicBezTo>
                    <a:cubicBezTo>
                      <a:pt x="1770" y="1170"/>
                      <a:pt x="1456" y="885"/>
                      <a:pt x="1085" y="628"/>
                    </a:cubicBezTo>
                    <a:cubicBezTo>
                      <a:pt x="942" y="542"/>
                      <a:pt x="771" y="343"/>
                      <a:pt x="600" y="229"/>
                    </a:cubicBezTo>
                    <a:cubicBezTo>
                      <a:pt x="372" y="143"/>
                      <a:pt x="200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19"/>
              <p:cNvSpPr/>
              <p:nvPr/>
            </p:nvSpPr>
            <p:spPr>
              <a:xfrm>
                <a:off x="4226675" y="4548625"/>
                <a:ext cx="565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52" extrusionOk="0">
                    <a:moveTo>
                      <a:pt x="122" y="0"/>
                    </a:moveTo>
                    <a:cubicBezTo>
                      <a:pt x="54" y="0"/>
                      <a:pt x="1" y="67"/>
                      <a:pt x="67" y="133"/>
                    </a:cubicBezTo>
                    <a:cubicBezTo>
                      <a:pt x="80" y="146"/>
                      <a:pt x="96" y="151"/>
                      <a:pt x="112" y="151"/>
                    </a:cubicBezTo>
                    <a:cubicBezTo>
                      <a:pt x="167" y="151"/>
                      <a:pt x="225" y="85"/>
                      <a:pt x="181" y="19"/>
                    </a:cubicBezTo>
                    <a:cubicBezTo>
                      <a:pt x="162" y="6"/>
                      <a:pt x="141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19"/>
              <p:cNvSpPr/>
              <p:nvPr/>
            </p:nvSpPr>
            <p:spPr>
              <a:xfrm>
                <a:off x="4239050" y="4539800"/>
                <a:ext cx="3575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73" extrusionOk="0">
                    <a:moveTo>
                      <a:pt x="71" y="1"/>
                    </a:moveTo>
                    <a:cubicBezTo>
                      <a:pt x="36" y="1"/>
                      <a:pt x="0" y="29"/>
                      <a:pt x="0" y="86"/>
                    </a:cubicBezTo>
                    <a:cubicBezTo>
                      <a:pt x="0" y="144"/>
                      <a:pt x="36" y="172"/>
                      <a:pt x="71" y="172"/>
                    </a:cubicBezTo>
                    <a:cubicBezTo>
                      <a:pt x="107" y="172"/>
                      <a:pt x="143" y="144"/>
                      <a:pt x="143" y="86"/>
                    </a:cubicBezTo>
                    <a:cubicBezTo>
                      <a:pt x="143" y="29"/>
                      <a:pt x="107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19"/>
              <p:cNvSpPr/>
              <p:nvPr/>
            </p:nvSpPr>
            <p:spPr>
              <a:xfrm>
                <a:off x="4244675" y="4541475"/>
                <a:ext cx="6275" cy="36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47" extrusionOk="0">
                    <a:moveTo>
                      <a:pt x="129" y="1"/>
                    </a:moveTo>
                    <a:cubicBezTo>
                      <a:pt x="49" y="1"/>
                      <a:pt x="1" y="67"/>
                      <a:pt x="89" y="134"/>
                    </a:cubicBezTo>
                    <a:cubicBezTo>
                      <a:pt x="103" y="143"/>
                      <a:pt x="117" y="147"/>
                      <a:pt x="130" y="147"/>
                    </a:cubicBezTo>
                    <a:cubicBezTo>
                      <a:pt x="199" y="147"/>
                      <a:pt x="251" y="43"/>
                      <a:pt x="203" y="19"/>
                    </a:cubicBezTo>
                    <a:cubicBezTo>
                      <a:pt x="177" y="7"/>
                      <a:pt x="152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19"/>
              <p:cNvSpPr/>
              <p:nvPr/>
            </p:nvSpPr>
            <p:spPr>
              <a:xfrm>
                <a:off x="4265125" y="4531575"/>
                <a:ext cx="5500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220" h="161" extrusionOk="0">
                    <a:moveTo>
                      <a:pt x="118" y="0"/>
                    </a:moveTo>
                    <a:cubicBezTo>
                      <a:pt x="62" y="0"/>
                      <a:pt x="1" y="84"/>
                      <a:pt x="70" y="130"/>
                    </a:cubicBezTo>
                    <a:cubicBezTo>
                      <a:pt x="84" y="152"/>
                      <a:pt x="102" y="160"/>
                      <a:pt x="119" y="160"/>
                    </a:cubicBezTo>
                    <a:cubicBezTo>
                      <a:pt x="172" y="160"/>
                      <a:pt x="220" y="80"/>
                      <a:pt x="155" y="16"/>
                    </a:cubicBezTo>
                    <a:cubicBezTo>
                      <a:pt x="145" y="5"/>
                      <a:pt x="132" y="0"/>
                      <a:pt x="1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19"/>
              <p:cNvSpPr/>
              <p:nvPr/>
            </p:nvSpPr>
            <p:spPr>
              <a:xfrm>
                <a:off x="4268925" y="4514875"/>
                <a:ext cx="62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41" extrusionOk="0">
                    <a:moveTo>
                      <a:pt x="129" y="1"/>
                    </a:moveTo>
                    <a:cubicBezTo>
                      <a:pt x="49" y="1"/>
                      <a:pt x="1" y="91"/>
                      <a:pt x="89" y="113"/>
                    </a:cubicBezTo>
                    <a:cubicBezTo>
                      <a:pt x="102" y="133"/>
                      <a:pt x="118" y="140"/>
                      <a:pt x="134" y="140"/>
                    </a:cubicBezTo>
                    <a:cubicBezTo>
                      <a:pt x="189" y="140"/>
                      <a:pt x="247" y="50"/>
                      <a:pt x="203" y="28"/>
                    </a:cubicBezTo>
                    <a:cubicBezTo>
                      <a:pt x="177" y="8"/>
                      <a:pt x="152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19"/>
              <p:cNvSpPr/>
              <p:nvPr/>
            </p:nvSpPr>
            <p:spPr>
              <a:xfrm>
                <a:off x="4137050" y="4474325"/>
                <a:ext cx="67750" cy="160425"/>
              </a:xfrm>
              <a:custGeom>
                <a:avLst/>
                <a:gdLst/>
                <a:ahLst/>
                <a:cxnLst/>
                <a:rect l="l" t="t" r="r" b="b"/>
                <a:pathLst>
                  <a:path w="2710" h="6417" extrusionOk="0">
                    <a:moveTo>
                      <a:pt x="2291" y="0"/>
                    </a:moveTo>
                    <a:cubicBezTo>
                      <a:pt x="1758" y="0"/>
                      <a:pt x="850" y="654"/>
                      <a:pt x="656" y="965"/>
                    </a:cubicBezTo>
                    <a:cubicBezTo>
                      <a:pt x="57" y="1964"/>
                      <a:pt x="0" y="3219"/>
                      <a:pt x="57" y="4360"/>
                    </a:cubicBezTo>
                    <a:cubicBezTo>
                      <a:pt x="57" y="4959"/>
                      <a:pt x="228" y="6358"/>
                      <a:pt x="1056" y="6415"/>
                    </a:cubicBezTo>
                    <a:cubicBezTo>
                      <a:pt x="1075" y="6416"/>
                      <a:pt x="1094" y="6417"/>
                      <a:pt x="1113" y="6417"/>
                    </a:cubicBezTo>
                    <a:cubicBezTo>
                      <a:pt x="2097" y="6417"/>
                      <a:pt x="1711" y="4236"/>
                      <a:pt x="1683" y="3676"/>
                    </a:cubicBezTo>
                    <a:cubicBezTo>
                      <a:pt x="1683" y="3076"/>
                      <a:pt x="1655" y="2449"/>
                      <a:pt x="1855" y="1878"/>
                    </a:cubicBezTo>
                    <a:cubicBezTo>
                      <a:pt x="1997" y="1450"/>
                      <a:pt x="2654" y="994"/>
                      <a:pt x="2682" y="537"/>
                    </a:cubicBezTo>
                    <a:cubicBezTo>
                      <a:pt x="2709" y="145"/>
                      <a:pt x="2541" y="0"/>
                      <a:pt x="22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19"/>
              <p:cNvSpPr/>
              <p:nvPr/>
            </p:nvSpPr>
            <p:spPr>
              <a:xfrm>
                <a:off x="3186200" y="3561875"/>
                <a:ext cx="69225" cy="117000"/>
              </a:xfrm>
              <a:custGeom>
                <a:avLst/>
                <a:gdLst/>
                <a:ahLst/>
                <a:cxnLst/>
                <a:rect l="l" t="t" r="r" b="b"/>
                <a:pathLst>
                  <a:path w="2769" h="4680" extrusionOk="0">
                    <a:moveTo>
                      <a:pt x="2511" y="0"/>
                    </a:moveTo>
                    <a:cubicBezTo>
                      <a:pt x="2369" y="0"/>
                      <a:pt x="2283" y="115"/>
                      <a:pt x="2283" y="257"/>
                    </a:cubicBezTo>
                    <a:lnTo>
                      <a:pt x="2283" y="286"/>
                    </a:lnTo>
                    <a:cubicBezTo>
                      <a:pt x="2283" y="428"/>
                      <a:pt x="2226" y="628"/>
                      <a:pt x="2169" y="799"/>
                    </a:cubicBezTo>
                    <a:lnTo>
                      <a:pt x="1941" y="1341"/>
                    </a:lnTo>
                    <a:cubicBezTo>
                      <a:pt x="1770" y="1684"/>
                      <a:pt x="1598" y="2055"/>
                      <a:pt x="1370" y="2397"/>
                    </a:cubicBezTo>
                    <a:cubicBezTo>
                      <a:pt x="1170" y="2768"/>
                      <a:pt x="942" y="3110"/>
                      <a:pt x="742" y="3424"/>
                    </a:cubicBezTo>
                    <a:cubicBezTo>
                      <a:pt x="628" y="3595"/>
                      <a:pt x="514" y="3795"/>
                      <a:pt x="372" y="3938"/>
                    </a:cubicBezTo>
                    <a:lnTo>
                      <a:pt x="200" y="4166"/>
                    </a:lnTo>
                    <a:cubicBezTo>
                      <a:pt x="143" y="4252"/>
                      <a:pt x="58" y="4366"/>
                      <a:pt x="29" y="4394"/>
                    </a:cubicBezTo>
                    <a:cubicBezTo>
                      <a:pt x="1" y="4423"/>
                      <a:pt x="1" y="4508"/>
                      <a:pt x="29" y="4566"/>
                    </a:cubicBezTo>
                    <a:cubicBezTo>
                      <a:pt x="10" y="4642"/>
                      <a:pt x="29" y="4680"/>
                      <a:pt x="69" y="4680"/>
                    </a:cubicBezTo>
                    <a:cubicBezTo>
                      <a:pt x="89" y="4680"/>
                      <a:pt x="115" y="4670"/>
                      <a:pt x="143" y="4651"/>
                    </a:cubicBezTo>
                    <a:cubicBezTo>
                      <a:pt x="229" y="4566"/>
                      <a:pt x="286" y="4480"/>
                      <a:pt x="343" y="4394"/>
                    </a:cubicBezTo>
                    <a:lnTo>
                      <a:pt x="571" y="4138"/>
                    </a:lnTo>
                    <a:cubicBezTo>
                      <a:pt x="714" y="3995"/>
                      <a:pt x="799" y="3824"/>
                      <a:pt x="942" y="3653"/>
                    </a:cubicBezTo>
                    <a:cubicBezTo>
                      <a:pt x="1199" y="3339"/>
                      <a:pt x="1456" y="2968"/>
                      <a:pt x="1655" y="2654"/>
                    </a:cubicBezTo>
                    <a:cubicBezTo>
                      <a:pt x="1884" y="2283"/>
                      <a:pt x="2141" y="1941"/>
                      <a:pt x="2312" y="1570"/>
                    </a:cubicBezTo>
                    <a:cubicBezTo>
                      <a:pt x="2426" y="1398"/>
                      <a:pt x="2483" y="1199"/>
                      <a:pt x="2597" y="999"/>
                    </a:cubicBezTo>
                    <a:cubicBezTo>
                      <a:pt x="2654" y="799"/>
                      <a:pt x="2740" y="571"/>
                      <a:pt x="2768" y="286"/>
                    </a:cubicBezTo>
                    <a:cubicBezTo>
                      <a:pt x="2768" y="143"/>
                      <a:pt x="2654" y="57"/>
                      <a:pt x="2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19"/>
              <p:cNvSpPr/>
              <p:nvPr/>
            </p:nvSpPr>
            <p:spPr>
              <a:xfrm>
                <a:off x="3186200" y="3563975"/>
                <a:ext cx="68500" cy="1149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4596" extrusionOk="0">
                    <a:moveTo>
                      <a:pt x="2589" y="1"/>
                    </a:moveTo>
                    <a:cubicBezTo>
                      <a:pt x="2565" y="1"/>
                      <a:pt x="2539" y="10"/>
                      <a:pt x="2511" y="31"/>
                    </a:cubicBezTo>
                    <a:cubicBezTo>
                      <a:pt x="2369" y="31"/>
                      <a:pt x="2283" y="145"/>
                      <a:pt x="2283" y="287"/>
                    </a:cubicBezTo>
                    <a:lnTo>
                      <a:pt x="2283" y="316"/>
                    </a:lnTo>
                    <a:cubicBezTo>
                      <a:pt x="2283" y="430"/>
                      <a:pt x="2226" y="630"/>
                      <a:pt x="2169" y="829"/>
                    </a:cubicBezTo>
                    <a:cubicBezTo>
                      <a:pt x="2141" y="1001"/>
                      <a:pt x="2026" y="1172"/>
                      <a:pt x="1941" y="1343"/>
                    </a:cubicBezTo>
                    <a:cubicBezTo>
                      <a:pt x="1770" y="1714"/>
                      <a:pt x="1598" y="2056"/>
                      <a:pt x="1370" y="2427"/>
                    </a:cubicBezTo>
                    <a:cubicBezTo>
                      <a:pt x="1199" y="2770"/>
                      <a:pt x="942" y="3112"/>
                      <a:pt x="742" y="3454"/>
                    </a:cubicBezTo>
                    <a:cubicBezTo>
                      <a:pt x="628" y="3626"/>
                      <a:pt x="486" y="3768"/>
                      <a:pt x="372" y="3939"/>
                    </a:cubicBezTo>
                    <a:lnTo>
                      <a:pt x="200" y="4196"/>
                    </a:lnTo>
                    <a:cubicBezTo>
                      <a:pt x="143" y="4282"/>
                      <a:pt x="58" y="4367"/>
                      <a:pt x="29" y="4424"/>
                    </a:cubicBezTo>
                    <a:cubicBezTo>
                      <a:pt x="1" y="4453"/>
                      <a:pt x="1" y="4567"/>
                      <a:pt x="29" y="4596"/>
                    </a:cubicBezTo>
                    <a:cubicBezTo>
                      <a:pt x="29" y="4567"/>
                      <a:pt x="29" y="4567"/>
                      <a:pt x="58" y="4539"/>
                    </a:cubicBezTo>
                    <a:cubicBezTo>
                      <a:pt x="86" y="4482"/>
                      <a:pt x="172" y="4367"/>
                      <a:pt x="229" y="4310"/>
                    </a:cubicBezTo>
                    <a:lnTo>
                      <a:pt x="429" y="4054"/>
                    </a:lnTo>
                    <a:cubicBezTo>
                      <a:pt x="514" y="3882"/>
                      <a:pt x="657" y="3740"/>
                      <a:pt x="771" y="3569"/>
                    </a:cubicBezTo>
                    <a:cubicBezTo>
                      <a:pt x="1028" y="3226"/>
                      <a:pt x="1285" y="2912"/>
                      <a:pt x="1484" y="2570"/>
                    </a:cubicBezTo>
                    <a:cubicBezTo>
                      <a:pt x="1713" y="2199"/>
                      <a:pt x="1998" y="1857"/>
                      <a:pt x="2169" y="1486"/>
                    </a:cubicBezTo>
                    <a:cubicBezTo>
                      <a:pt x="2226" y="1314"/>
                      <a:pt x="2283" y="1143"/>
                      <a:pt x="2340" y="972"/>
                    </a:cubicBezTo>
                    <a:cubicBezTo>
                      <a:pt x="2426" y="772"/>
                      <a:pt x="2454" y="601"/>
                      <a:pt x="2454" y="459"/>
                    </a:cubicBezTo>
                    <a:lnTo>
                      <a:pt x="2454" y="430"/>
                    </a:lnTo>
                    <a:cubicBezTo>
                      <a:pt x="2454" y="287"/>
                      <a:pt x="2597" y="173"/>
                      <a:pt x="2740" y="173"/>
                    </a:cubicBezTo>
                    <a:cubicBezTo>
                      <a:pt x="2718" y="87"/>
                      <a:pt x="2664" y="1"/>
                      <a:pt x="25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19"/>
              <p:cNvSpPr/>
              <p:nvPr/>
            </p:nvSpPr>
            <p:spPr>
              <a:xfrm>
                <a:off x="3221875" y="3472025"/>
                <a:ext cx="91325" cy="12945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5178" extrusionOk="0">
                    <a:moveTo>
                      <a:pt x="664" y="0"/>
                    </a:moveTo>
                    <a:cubicBezTo>
                      <a:pt x="562" y="0"/>
                      <a:pt x="478" y="68"/>
                      <a:pt x="428" y="256"/>
                    </a:cubicBezTo>
                    <a:cubicBezTo>
                      <a:pt x="314" y="656"/>
                      <a:pt x="457" y="1084"/>
                      <a:pt x="428" y="1455"/>
                    </a:cubicBezTo>
                    <a:cubicBezTo>
                      <a:pt x="371" y="2310"/>
                      <a:pt x="0" y="3138"/>
                      <a:pt x="57" y="4022"/>
                    </a:cubicBezTo>
                    <a:cubicBezTo>
                      <a:pt x="125" y="4538"/>
                      <a:pt x="333" y="5178"/>
                      <a:pt x="724" y="5178"/>
                    </a:cubicBezTo>
                    <a:cubicBezTo>
                      <a:pt x="831" y="5178"/>
                      <a:pt x="950" y="5131"/>
                      <a:pt x="1084" y="5021"/>
                    </a:cubicBezTo>
                    <a:cubicBezTo>
                      <a:pt x="1598" y="4650"/>
                      <a:pt x="2026" y="3965"/>
                      <a:pt x="2311" y="3395"/>
                    </a:cubicBezTo>
                    <a:cubicBezTo>
                      <a:pt x="2711" y="2624"/>
                      <a:pt x="3025" y="1997"/>
                      <a:pt x="3652" y="1426"/>
                    </a:cubicBezTo>
                    <a:cubicBezTo>
                      <a:pt x="3453" y="1169"/>
                      <a:pt x="3053" y="1112"/>
                      <a:pt x="2739" y="998"/>
                    </a:cubicBezTo>
                    <a:cubicBezTo>
                      <a:pt x="2226" y="827"/>
                      <a:pt x="1769" y="599"/>
                      <a:pt x="1341" y="370"/>
                    </a:cubicBezTo>
                    <a:cubicBezTo>
                      <a:pt x="1118" y="240"/>
                      <a:pt x="858" y="0"/>
                      <a:pt x="6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19"/>
              <p:cNvSpPr/>
              <p:nvPr/>
            </p:nvSpPr>
            <p:spPr>
              <a:xfrm>
                <a:off x="3221875" y="3472025"/>
                <a:ext cx="91325" cy="129100"/>
              </a:xfrm>
              <a:custGeom>
                <a:avLst/>
                <a:gdLst/>
                <a:ahLst/>
                <a:cxnLst/>
                <a:rect l="l" t="t" r="r" b="b"/>
                <a:pathLst>
                  <a:path w="3653" h="5164" extrusionOk="0">
                    <a:moveTo>
                      <a:pt x="644" y="0"/>
                    </a:moveTo>
                    <a:cubicBezTo>
                      <a:pt x="537" y="0"/>
                      <a:pt x="449" y="68"/>
                      <a:pt x="400" y="256"/>
                    </a:cubicBezTo>
                    <a:cubicBezTo>
                      <a:pt x="314" y="656"/>
                      <a:pt x="457" y="1084"/>
                      <a:pt x="400" y="1455"/>
                    </a:cubicBezTo>
                    <a:cubicBezTo>
                      <a:pt x="371" y="2310"/>
                      <a:pt x="0" y="3138"/>
                      <a:pt x="57" y="4022"/>
                    </a:cubicBezTo>
                    <a:cubicBezTo>
                      <a:pt x="86" y="4536"/>
                      <a:pt x="314" y="5135"/>
                      <a:pt x="714" y="5164"/>
                    </a:cubicBezTo>
                    <a:cubicBezTo>
                      <a:pt x="571" y="4964"/>
                      <a:pt x="485" y="4650"/>
                      <a:pt x="457" y="4336"/>
                    </a:cubicBezTo>
                    <a:cubicBezTo>
                      <a:pt x="371" y="3452"/>
                      <a:pt x="742" y="2624"/>
                      <a:pt x="799" y="1797"/>
                    </a:cubicBezTo>
                    <a:cubicBezTo>
                      <a:pt x="856" y="1397"/>
                      <a:pt x="714" y="969"/>
                      <a:pt x="799" y="570"/>
                    </a:cubicBezTo>
                    <a:cubicBezTo>
                      <a:pt x="847" y="386"/>
                      <a:pt x="929" y="321"/>
                      <a:pt x="1029" y="321"/>
                    </a:cubicBezTo>
                    <a:cubicBezTo>
                      <a:pt x="1225" y="321"/>
                      <a:pt x="1495" y="571"/>
                      <a:pt x="1741" y="684"/>
                    </a:cubicBezTo>
                    <a:cubicBezTo>
                      <a:pt x="2197" y="941"/>
                      <a:pt x="2654" y="1141"/>
                      <a:pt x="3139" y="1312"/>
                    </a:cubicBezTo>
                    <a:cubicBezTo>
                      <a:pt x="3310" y="1369"/>
                      <a:pt x="3453" y="1397"/>
                      <a:pt x="3624" y="1455"/>
                    </a:cubicBezTo>
                    <a:lnTo>
                      <a:pt x="3652" y="1426"/>
                    </a:lnTo>
                    <a:cubicBezTo>
                      <a:pt x="3453" y="1169"/>
                      <a:pt x="3053" y="1112"/>
                      <a:pt x="2739" y="998"/>
                    </a:cubicBezTo>
                    <a:cubicBezTo>
                      <a:pt x="2226" y="827"/>
                      <a:pt x="1769" y="599"/>
                      <a:pt x="1341" y="370"/>
                    </a:cubicBezTo>
                    <a:cubicBezTo>
                      <a:pt x="1118" y="240"/>
                      <a:pt x="846" y="0"/>
                      <a:pt x="6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19"/>
              <p:cNvSpPr/>
              <p:nvPr/>
            </p:nvSpPr>
            <p:spPr>
              <a:xfrm>
                <a:off x="3256100" y="3399775"/>
                <a:ext cx="271075" cy="108450"/>
              </a:xfrm>
              <a:custGeom>
                <a:avLst/>
                <a:gdLst/>
                <a:ahLst/>
                <a:cxnLst/>
                <a:rect l="l" t="t" r="r" b="b"/>
                <a:pathLst>
                  <a:path w="10843" h="4338" extrusionOk="0">
                    <a:moveTo>
                      <a:pt x="10385" y="0"/>
                    </a:moveTo>
                    <a:cubicBezTo>
                      <a:pt x="9971" y="0"/>
                      <a:pt x="9305" y="452"/>
                      <a:pt x="9074" y="578"/>
                    </a:cubicBezTo>
                    <a:cubicBezTo>
                      <a:pt x="7505" y="1491"/>
                      <a:pt x="6050" y="2033"/>
                      <a:pt x="4338" y="2433"/>
                    </a:cubicBezTo>
                    <a:cubicBezTo>
                      <a:pt x="3482" y="2604"/>
                      <a:pt x="2711" y="2889"/>
                      <a:pt x="1941" y="3317"/>
                    </a:cubicBezTo>
                    <a:cubicBezTo>
                      <a:pt x="1540" y="3550"/>
                      <a:pt x="951" y="3891"/>
                      <a:pt x="464" y="3891"/>
                    </a:cubicBezTo>
                    <a:cubicBezTo>
                      <a:pt x="293" y="3891"/>
                      <a:pt x="134" y="3849"/>
                      <a:pt x="1" y="3745"/>
                    </a:cubicBezTo>
                    <a:lnTo>
                      <a:pt x="1" y="3745"/>
                    </a:lnTo>
                    <a:lnTo>
                      <a:pt x="143" y="3859"/>
                    </a:lnTo>
                    <a:cubicBezTo>
                      <a:pt x="627" y="4232"/>
                      <a:pt x="1330" y="4338"/>
                      <a:pt x="2060" y="4338"/>
                    </a:cubicBezTo>
                    <a:cubicBezTo>
                      <a:pt x="2839" y="4338"/>
                      <a:pt x="3648" y="4218"/>
                      <a:pt x="4252" y="4173"/>
                    </a:cubicBezTo>
                    <a:cubicBezTo>
                      <a:pt x="5393" y="4088"/>
                      <a:pt x="6506" y="3802"/>
                      <a:pt x="7562" y="3374"/>
                    </a:cubicBezTo>
                    <a:cubicBezTo>
                      <a:pt x="8503" y="3032"/>
                      <a:pt x="9502" y="2319"/>
                      <a:pt x="10073" y="1463"/>
                    </a:cubicBezTo>
                    <a:cubicBezTo>
                      <a:pt x="10244" y="1206"/>
                      <a:pt x="10843" y="521"/>
                      <a:pt x="10700" y="207"/>
                    </a:cubicBezTo>
                    <a:cubicBezTo>
                      <a:pt x="10648" y="57"/>
                      <a:pt x="10532" y="0"/>
                      <a:pt x="103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19"/>
              <p:cNvSpPr/>
              <p:nvPr/>
            </p:nvSpPr>
            <p:spPr>
              <a:xfrm>
                <a:off x="3124150" y="3188925"/>
                <a:ext cx="201875" cy="274950"/>
              </a:xfrm>
              <a:custGeom>
                <a:avLst/>
                <a:gdLst/>
                <a:ahLst/>
                <a:cxnLst/>
                <a:rect l="l" t="t" r="r" b="b"/>
                <a:pathLst>
                  <a:path w="8075" h="10998" extrusionOk="0">
                    <a:moveTo>
                      <a:pt x="2483" y="1"/>
                    </a:moveTo>
                    <a:cubicBezTo>
                      <a:pt x="2413" y="1"/>
                      <a:pt x="2337" y="8"/>
                      <a:pt x="2254" y="25"/>
                    </a:cubicBezTo>
                    <a:cubicBezTo>
                      <a:pt x="828" y="310"/>
                      <a:pt x="86" y="2307"/>
                      <a:pt x="57" y="3620"/>
                    </a:cubicBezTo>
                    <a:cubicBezTo>
                      <a:pt x="0" y="4847"/>
                      <a:pt x="571" y="6473"/>
                      <a:pt x="1284" y="7443"/>
                    </a:cubicBezTo>
                    <a:cubicBezTo>
                      <a:pt x="1969" y="8328"/>
                      <a:pt x="2796" y="9355"/>
                      <a:pt x="3709" y="9925"/>
                    </a:cubicBezTo>
                    <a:cubicBezTo>
                      <a:pt x="4287" y="10293"/>
                      <a:pt x="5226" y="10998"/>
                      <a:pt x="5950" y="10998"/>
                    </a:cubicBezTo>
                    <a:cubicBezTo>
                      <a:pt x="6013" y="10998"/>
                      <a:pt x="6075" y="10992"/>
                      <a:pt x="6135" y="10981"/>
                    </a:cubicBezTo>
                    <a:cubicBezTo>
                      <a:pt x="7048" y="10753"/>
                      <a:pt x="7476" y="8014"/>
                      <a:pt x="7675" y="7186"/>
                    </a:cubicBezTo>
                    <a:cubicBezTo>
                      <a:pt x="8075" y="5788"/>
                      <a:pt x="7647" y="4190"/>
                      <a:pt x="7190" y="2849"/>
                    </a:cubicBezTo>
                    <a:cubicBezTo>
                      <a:pt x="6871" y="1997"/>
                      <a:pt x="5979" y="51"/>
                      <a:pt x="4888" y="51"/>
                    </a:cubicBezTo>
                    <a:cubicBezTo>
                      <a:pt x="4810" y="51"/>
                      <a:pt x="4731" y="61"/>
                      <a:pt x="4651" y="82"/>
                    </a:cubicBezTo>
                    <a:cubicBezTo>
                      <a:pt x="4128" y="234"/>
                      <a:pt x="4154" y="604"/>
                      <a:pt x="3877" y="604"/>
                    </a:cubicBezTo>
                    <a:cubicBezTo>
                      <a:pt x="3792" y="604"/>
                      <a:pt x="3678" y="569"/>
                      <a:pt x="3510" y="481"/>
                    </a:cubicBezTo>
                    <a:cubicBezTo>
                      <a:pt x="3120" y="262"/>
                      <a:pt x="2896" y="1"/>
                      <a:pt x="24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19"/>
              <p:cNvSpPr/>
              <p:nvPr/>
            </p:nvSpPr>
            <p:spPr>
              <a:xfrm>
                <a:off x="3091325" y="3261100"/>
                <a:ext cx="189775" cy="182400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7296" extrusionOk="0">
                    <a:moveTo>
                      <a:pt x="652" y="1"/>
                    </a:moveTo>
                    <a:cubicBezTo>
                      <a:pt x="224" y="1"/>
                      <a:pt x="111" y="712"/>
                      <a:pt x="86" y="1161"/>
                    </a:cubicBezTo>
                    <a:cubicBezTo>
                      <a:pt x="1" y="3015"/>
                      <a:pt x="885" y="4328"/>
                      <a:pt x="2283" y="5441"/>
                    </a:cubicBezTo>
                    <a:cubicBezTo>
                      <a:pt x="3111" y="6068"/>
                      <a:pt x="3995" y="6610"/>
                      <a:pt x="4965" y="6896"/>
                    </a:cubicBezTo>
                    <a:cubicBezTo>
                      <a:pt x="5793" y="7152"/>
                      <a:pt x="6649" y="7124"/>
                      <a:pt x="7448" y="7295"/>
                    </a:cubicBezTo>
                    <a:cubicBezTo>
                      <a:pt x="7590" y="6867"/>
                      <a:pt x="6135" y="6439"/>
                      <a:pt x="5736" y="6296"/>
                    </a:cubicBezTo>
                    <a:cubicBezTo>
                      <a:pt x="3881" y="5555"/>
                      <a:pt x="2512" y="4556"/>
                      <a:pt x="1798" y="2502"/>
                    </a:cubicBezTo>
                    <a:cubicBezTo>
                      <a:pt x="1599" y="1931"/>
                      <a:pt x="1542" y="333"/>
                      <a:pt x="857" y="48"/>
                    </a:cubicBezTo>
                    <a:cubicBezTo>
                      <a:pt x="781" y="16"/>
                      <a:pt x="713" y="1"/>
                      <a:pt x="6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19"/>
              <p:cNvSpPr/>
              <p:nvPr/>
            </p:nvSpPr>
            <p:spPr>
              <a:xfrm>
                <a:off x="3258250" y="3253725"/>
                <a:ext cx="254675" cy="215775"/>
              </a:xfrm>
              <a:custGeom>
                <a:avLst/>
                <a:gdLst/>
                <a:ahLst/>
                <a:cxnLst/>
                <a:rect l="l" t="t" r="r" b="b"/>
                <a:pathLst>
                  <a:path w="10187" h="8631" extrusionOk="0">
                    <a:moveTo>
                      <a:pt x="6530" y="0"/>
                    </a:moveTo>
                    <a:cubicBezTo>
                      <a:pt x="5097" y="0"/>
                      <a:pt x="3666" y="1304"/>
                      <a:pt x="2454" y="2112"/>
                    </a:cubicBezTo>
                    <a:cubicBezTo>
                      <a:pt x="1313" y="2854"/>
                      <a:pt x="428" y="4166"/>
                      <a:pt x="200" y="5564"/>
                    </a:cubicBezTo>
                    <a:cubicBezTo>
                      <a:pt x="0" y="6848"/>
                      <a:pt x="0" y="8132"/>
                      <a:pt x="1398" y="8532"/>
                    </a:cubicBezTo>
                    <a:cubicBezTo>
                      <a:pt x="1635" y="8601"/>
                      <a:pt x="1881" y="8630"/>
                      <a:pt x="2132" y="8630"/>
                    </a:cubicBezTo>
                    <a:cubicBezTo>
                      <a:pt x="3120" y="8630"/>
                      <a:pt x="4180" y="8171"/>
                      <a:pt x="5022" y="7875"/>
                    </a:cubicBezTo>
                    <a:cubicBezTo>
                      <a:pt x="6021" y="7533"/>
                      <a:pt x="7590" y="6563"/>
                      <a:pt x="8018" y="5564"/>
                    </a:cubicBezTo>
                    <a:cubicBezTo>
                      <a:pt x="8275" y="5022"/>
                      <a:pt x="8332" y="4337"/>
                      <a:pt x="8560" y="3767"/>
                    </a:cubicBezTo>
                    <a:cubicBezTo>
                      <a:pt x="8845" y="3111"/>
                      <a:pt x="9445" y="2454"/>
                      <a:pt x="9701" y="1741"/>
                    </a:cubicBezTo>
                    <a:cubicBezTo>
                      <a:pt x="10186" y="172"/>
                      <a:pt x="8275" y="543"/>
                      <a:pt x="7390" y="172"/>
                    </a:cubicBezTo>
                    <a:cubicBezTo>
                      <a:pt x="7105" y="53"/>
                      <a:pt x="6817" y="0"/>
                      <a:pt x="65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19"/>
              <p:cNvSpPr/>
              <p:nvPr/>
            </p:nvSpPr>
            <p:spPr>
              <a:xfrm>
                <a:off x="3251125" y="3421350"/>
                <a:ext cx="6562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018" extrusionOk="0">
                    <a:moveTo>
                      <a:pt x="399" y="1"/>
                    </a:moveTo>
                    <a:cubicBezTo>
                      <a:pt x="542" y="628"/>
                      <a:pt x="0" y="1684"/>
                      <a:pt x="885" y="1969"/>
                    </a:cubicBezTo>
                    <a:cubicBezTo>
                      <a:pt x="997" y="2002"/>
                      <a:pt x="1099" y="2017"/>
                      <a:pt x="1192" y="2017"/>
                    </a:cubicBezTo>
                    <a:cubicBezTo>
                      <a:pt x="1664" y="2017"/>
                      <a:pt x="1906" y="1628"/>
                      <a:pt x="2168" y="1199"/>
                    </a:cubicBezTo>
                    <a:cubicBezTo>
                      <a:pt x="2283" y="999"/>
                      <a:pt x="2625" y="714"/>
                      <a:pt x="2311" y="486"/>
                    </a:cubicBezTo>
                    <a:cubicBezTo>
                      <a:pt x="2226" y="425"/>
                      <a:pt x="2089" y="406"/>
                      <a:pt x="1943" y="406"/>
                    </a:cubicBezTo>
                    <a:cubicBezTo>
                      <a:pt x="1745" y="406"/>
                      <a:pt x="1529" y="441"/>
                      <a:pt x="1398" y="457"/>
                    </a:cubicBezTo>
                    <a:cubicBezTo>
                      <a:pt x="1221" y="479"/>
                      <a:pt x="1079" y="570"/>
                      <a:pt x="918" y="570"/>
                    </a:cubicBezTo>
                    <a:cubicBezTo>
                      <a:pt x="871" y="570"/>
                      <a:pt x="822" y="562"/>
                      <a:pt x="770" y="543"/>
                    </a:cubicBezTo>
                    <a:cubicBezTo>
                      <a:pt x="599" y="429"/>
                      <a:pt x="457" y="143"/>
                      <a:pt x="3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19"/>
              <p:cNvSpPr/>
              <p:nvPr/>
            </p:nvSpPr>
            <p:spPr>
              <a:xfrm>
                <a:off x="3289625" y="3365725"/>
                <a:ext cx="55675" cy="81325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3253" extrusionOk="0">
                    <a:moveTo>
                      <a:pt x="2226" y="0"/>
                    </a:moveTo>
                    <a:cubicBezTo>
                      <a:pt x="2169" y="342"/>
                      <a:pt x="2027" y="656"/>
                      <a:pt x="1884" y="970"/>
                    </a:cubicBezTo>
                    <a:cubicBezTo>
                      <a:pt x="1741" y="1284"/>
                      <a:pt x="1570" y="1569"/>
                      <a:pt x="1370" y="1826"/>
                    </a:cubicBezTo>
                    <a:cubicBezTo>
                      <a:pt x="1171" y="2111"/>
                      <a:pt x="942" y="2368"/>
                      <a:pt x="743" y="2568"/>
                    </a:cubicBezTo>
                    <a:cubicBezTo>
                      <a:pt x="514" y="2825"/>
                      <a:pt x="286" y="3053"/>
                      <a:pt x="1" y="3224"/>
                    </a:cubicBezTo>
                    <a:lnTo>
                      <a:pt x="1" y="3253"/>
                    </a:lnTo>
                    <a:cubicBezTo>
                      <a:pt x="315" y="3196"/>
                      <a:pt x="628" y="2967"/>
                      <a:pt x="885" y="2768"/>
                    </a:cubicBezTo>
                    <a:cubicBezTo>
                      <a:pt x="1142" y="2511"/>
                      <a:pt x="1342" y="2226"/>
                      <a:pt x="1513" y="1940"/>
                    </a:cubicBezTo>
                    <a:cubicBezTo>
                      <a:pt x="1884" y="1370"/>
                      <a:pt x="2169" y="713"/>
                      <a:pt x="2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19"/>
              <p:cNvSpPr/>
              <p:nvPr/>
            </p:nvSpPr>
            <p:spPr>
              <a:xfrm>
                <a:off x="3289625" y="3381400"/>
                <a:ext cx="21425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857" h="2683" extrusionOk="0">
                    <a:moveTo>
                      <a:pt x="857" y="1"/>
                    </a:moveTo>
                    <a:lnTo>
                      <a:pt x="857" y="1"/>
                    </a:lnTo>
                    <a:cubicBezTo>
                      <a:pt x="600" y="372"/>
                      <a:pt x="429" y="828"/>
                      <a:pt x="229" y="1313"/>
                    </a:cubicBezTo>
                    <a:cubicBezTo>
                      <a:pt x="172" y="1513"/>
                      <a:pt x="86" y="1770"/>
                      <a:pt x="58" y="1970"/>
                    </a:cubicBezTo>
                    <a:cubicBezTo>
                      <a:pt x="29" y="2226"/>
                      <a:pt x="1" y="2455"/>
                      <a:pt x="29" y="2683"/>
                    </a:cubicBezTo>
                    <a:lnTo>
                      <a:pt x="58" y="2683"/>
                    </a:lnTo>
                    <a:cubicBezTo>
                      <a:pt x="172" y="2483"/>
                      <a:pt x="229" y="2226"/>
                      <a:pt x="315" y="2027"/>
                    </a:cubicBezTo>
                    <a:cubicBezTo>
                      <a:pt x="372" y="1798"/>
                      <a:pt x="429" y="1542"/>
                      <a:pt x="457" y="1342"/>
                    </a:cubicBezTo>
                    <a:cubicBezTo>
                      <a:pt x="514" y="885"/>
                      <a:pt x="657" y="429"/>
                      <a:pt x="8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19"/>
              <p:cNvSpPr/>
              <p:nvPr/>
            </p:nvSpPr>
            <p:spPr>
              <a:xfrm>
                <a:off x="3277500" y="3368375"/>
                <a:ext cx="16500" cy="82250"/>
              </a:xfrm>
              <a:custGeom>
                <a:avLst/>
                <a:gdLst/>
                <a:ahLst/>
                <a:cxnLst/>
                <a:rect l="l" t="t" r="r" b="b"/>
                <a:pathLst>
                  <a:path w="660" h="3290" extrusionOk="0">
                    <a:moveTo>
                      <a:pt x="528" y="0"/>
                    </a:moveTo>
                    <a:cubicBezTo>
                      <a:pt x="472" y="0"/>
                      <a:pt x="413" y="30"/>
                      <a:pt x="400" y="94"/>
                    </a:cubicBezTo>
                    <a:cubicBezTo>
                      <a:pt x="372" y="151"/>
                      <a:pt x="429" y="236"/>
                      <a:pt x="486" y="236"/>
                    </a:cubicBezTo>
                    <a:cubicBezTo>
                      <a:pt x="315" y="722"/>
                      <a:pt x="200" y="1178"/>
                      <a:pt x="86" y="1692"/>
                    </a:cubicBezTo>
                    <a:cubicBezTo>
                      <a:pt x="58" y="1948"/>
                      <a:pt x="1" y="2234"/>
                      <a:pt x="1" y="2519"/>
                    </a:cubicBezTo>
                    <a:cubicBezTo>
                      <a:pt x="58" y="2776"/>
                      <a:pt x="86" y="3090"/>
                      <a:pt x="143" y="3289"/>
                    </a:cubicBezTo>
                    <a:lnTo>
                      <a:pt x="200" y="3289"/>
                    </a:lnTo>
                    <a:lnTo>
                      <a:pt x="229" y="2462"/>
                    </a:lnTo>
                    <a:cubicBezTo>
                      <a:pt x="229" y="2234"/>
                      <a:pt x="229" y="1948"/>
                      <a:pt x="258" y="1692"/>
                    </a:cubicBezTo>
                    <a:cubicBezTo>
                      <a:pt x="286" y="1235"/>
                      <a:pt x="400" y="722"/>
                      <a:pt x="514" y="236"/>
                    </a:cubicBezTo>
                    <a:cubicBezTo>
                      <a:pt x="543" y="236"/>
                      <a:pt x="571" y="179"/>
                      <a:pt x="628" y="122"/>
                    </a:cubicBezTo>
                    <a:cubicBezTo>
                      <a:pt x="660" y="44"/>
                      <a:pt x="596" y="0"/>
                      <a:pt x="5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19"/>
              <p:cNvSpPr/>
              <p:nvPr/>
            </p:nvSpPr>
            <p:spPr>
              <a:xfrm>
                <a:off x="3258950" y="3319150"/>
                <a:ext cx="24350" cy="1414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5658" extrusionOk="0">
                    <a:moveTo>
                      <a:pt x="842" y="0"/>
                    </a:moveTo>
                    <a:cubicBezTo>
                      <a:pt x="786" y="0"/>
                      <a:pt x="727" y="30"/>
                      <a:pt x="714" y="94"/>
                    </a:cubicBezTo>
                    <a:cubicBezTo>
                      <a:pt x="714" y="123"/>
                      <a:pt x="743" y="151"/>
                      <a:pt x="800" y="208"/>
                    </a:cubicBezTo>
                    <a:cubicBezTo>
                      <a:pt x="600" y="579"/>
                      <a:pt x="429" y="979"/>
                      <a:pt x="315" y="1407"/>
                    </a:cubicBezTo>
                    <a:cubicBezTo>
                      <a:pt x="229" y="1863"/>
                      <a:pt x="144" y="2348"/>
                      <a:pt x="144" y="2805"/>
                    </a:cubicBezTo>
                    <a:lnTo>
                      <a:pt x="144" y="3489"/>
                    </a:lnTo>
                    <a:cubicBezTo>
                      <a:pt x="144" y="3689"/>
                      <a:pt x="115" y="3946"/>
                      <a:pt x="115" y="4146"/>
                    </a:cubicBezTo>
                    <a:cubicBezTo>
                      <a:pt x="115" y="4574"/>
                      <a:pt x="86" y="5002"/>
                      <a:pt x="1" y="5544"/>
                    </a:cubicBezTo>
                    <a:lnTo>
                      <a:pt x="86" y="5658"/>
                    </a:lnTo>
                    <a:cubicBezTo>
                      <a:pt x="229" y="5201"/>
                      <a:pt x="229" y="4688"/>
                      <a:pt x="286" y="4231"/>
                    </a:cubicBezTo>
                    <a:cubicBezTo>
                      <a:pt x="315" y="3974"/>
                      <a:pt x="315" y="3775"/>
                      <a:pt x="315" y="3518"/>
                    </a:cubicBezTo>
                    <a:cubicBezTo>
                      <a:pt x="315" y="3290"/>
                      <a:pt x="286" y="3061"/>
                      <a:pt x="286" y="2833"/>
                    </a:cubicBezTo>
                    <a:cubicBezTo>
                      <a:pt x="258" y="1949"/>
                      <a:pt x="429" y="1064"/>
                      <a:pt x="800" y="237"/>
                    </a:cubicBezTo>
                    <a:cubicBezTo>
                      <a:pt x="828" y="237"/>
                      <a:pt x="885" y="208"/>
                      <a:pt x="942" y="123"/>
                    </a:cubicBezTo>
                    <a:cubicBezTo>
                      <a:pt x="974" y="44"/>
                      <a:pt x="910" y="0"/>
                      <a:pt x="8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19"/>
              <p:cNvSpPr/>
              <p:nvPr/>
            </p:nvSpPr>
            <p:spPr>
              <a:xfrm>
                <a:off x="3266100" y="3345550"/>
                <a:ext cx="17200" cy="115050"/>
              </a:xfrm>
              <a:custGeom>
                <a:avLst/>
                <a:gdLst/>
                <a:ahLst/>
                <a:cxnLst/>
                <a:rect l="l" t="t" r="r" b="b"/>
                <a:pathLst>
                  <a:path w="688" h="4602" extrusionOk="0">
                    <a:moveTo>
                      <a:pt x="556" y="0"/>
                    </a:moveTo>
                    <a:cubicBezTo>
                      <a:pt x="500" y="0"/>
                      <a:pt x="441" y="30"/>
                      <a:pt x="428" y="94"/>
                    </a:cubicBezTo>
                    <a:cubicBezTo>
                      <a:pt x="400" y="122"/>
                      <a:pt x="428" y="179"/>
                      <a:pt x="457" y="208"/>
                    </a:cubicBezTo>
                    <a:cubicBezTo>
                      <a:pt x="286" y="522"/>
                      <a:pt x="143" y="836"/>
                      <a:pt x="86" y="1178"/>
                    </a:cubicBezTo>
                    <a:cubicBezTo>
                      <a:pt x="0" y="1549"/>
                      <a:pt x="0" y="1948"/>
                      <a:pt x="29" y="2348"/>
                    </a:cubicBezTo>
                    <a:cubicBezTo>
                      <a:pt x="29" y="2576"/>
                      <a:pt x="114" y="2747"/>
                      <a:pt x="114" y="2918"/>
                    </a:cubicBezTo>
                    <a:cubicBezTo>
                      <a:pt x="143" y="3090"/>
                      <a:pt x="143" y="3289"/>
                      <a:pt x="143" y="3461"/>
                    </a:cubicBezTo>
                    <a:cubicBezTo>
                      <a:pt x="143" y="3860"/>
                      <a:pt x="114" y="4202"/>
                      <a:pt x="143" y="4602"/>
                    </a:cubicBezTo>
                    <a:lnTo>
                      <a:pt x="171" y="4602"/>
                    </a:lnTo>
                    <a:cubicBezTo>
                      <a:pt x="286" y="4231"/>
                      <a:pt x="400" y="3860"/>
                      <a:pt x="400" y="3461"/>
                    </a:cubicBezTo>
                    <a:cubicBezTo>
                      <a:pt x="400" y="3289"/>
                      <a:pt x="400" y="3061"/>
                      <a:pt x="371" y="2890"/>
                    </a:cubicBezTo>
                    <a:cubicBezTo>
                      <a:pt x="314" y="2662"/>
                      <a:pt x="257" y="2490"/>
                      <a:pt x="228" y="2319"/>
                    </a:cubicBezTo>
                    <a:cubicBezTo>
                      <a:pt x="143" y="1948"/>
                      <a:pt x="114" y="1549"/>
                      <a:pt x="171" y="1207"/>
                    </a:cubicBezTo>
                    <a:cubicBezTo>
                      <a:pt x="257" y="893"/>
                      <a:pt x="371" y="522"/>
                      <a:pt x="514" y="236"/>
                    </a:cubicBezTo>
                    <a:cubicBezTo>
                      <a:pt x="542" y="236"/>
                      <a:pt x="599" y="208"/>
                      <a:pt x="656" y="122"/>
                    </a:cubicBezTo>
                    <a:cubicBezTo>
                      <a:pt x="688" y="44"/>
                      <a:pt x="624" y="0"/>
                      <a:pt x="5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19"/>
              <p:cNvSpPr/>
              <p:nvPr/>
            </p:nvSpPr>
            <p:spPr>
              <a:xfrm>
                <a:off x="3283925" y="3381400"/>
                <a:ext cx="1145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2626" extrusionOk="0">
                    <a:moveTo>
                      <a:pt x="371" y="1"/>
                    </a:moveTo>
                    <a:lnTo>
                      <a:pt x="371" y="1"/>
                    </a:lnTo>
                    <a:cubicBezTo>
                      <a:pt x="400" y="429"/>
                      <a:pt x="314" y="885"/>
                      <a:pt x="229" y="1313"/>
                    </a:cubicBezTo>
                    <a:cubicBezTo>
                      <a:pt x="172" y="1513"/>
                      <a:pt x="86" y="1741"/>
                      <a:pt x="29" y="1941"/>
                    </a:cubicBezTo>
                    <a:cubicBezTo>
                      <a:pt x="1" y="2169"/>
                      <a:pt x="1" y="2426"/>
                      <a:pt x="29" y="2626"/>
                    </a:cubicBezTo>
                    <a:lnTo>
                      <a:pt x="86" y="2626"/>
                    </a:lnTo>
                    <a:lnTo>
                      <a:pt x="286" y="1970"/>
                    </a:lnTo>
                    <a:cubicBezTo>
                      <a:pt x="371" y="1770"/>
                      <a:pt x="371" y="1542"/>
                      <a:pt x="400" y="1342"/>
                    </a:cubicBezTo>
                    <a:cubicBezTo>
                      <a:pt x="428" y="1114"/>
                      <a:pt x="457" y="885"/>
                      <a:pt x="457" y="657"/>
                    </a:cubicBezTo>
                    <a:cubicBezTo>
                      <a:pt x="457" y="429"/>
                      <a:pt x="428" y="201"/>
                      <a:pt x="3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19"/>
              <p:cNvSpPr/>
              <p:nvPr/>
            </p:nvSpPr>
            <p:spPr>
              <a:xfrm>
                <a:off x="3291775" y="3367000"/>
                <a:ext cx="37925" cy="8575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3430" extrusionOk="0">
                    <a:moveTo>
                      <a:pt x="1377" y="0"/>
                    </a:moveTo>
                    <a:cubicBezTo>
                      <a:pt x="1323" y="0"/>
                      <a:pt x="1268" y="30"/>
                      <a:pt x="1256" y="92"/>
                    </a:cubicBezTo>
                    <a:cubicBezTo>
                      <a:pt x="1256" y="206"/>
                      <a:pt x="1284" y="234"/>
                      <a:pt x="1370" y="234"/>
                    </a:cubicBezTo>
                    <a:cubicBezTo>
                      <a:pt x="1398" y="234"/>
                      <a:pt x="1484" y="206"/>
                      <a:pt x="1484" y="149"/>
                    </a:cubicBezTo>
                    <a:cubicBezTo>
                      <a:pt x="1516" y="52"/>
                      <a:pt x="1448" y="0"/>
                      <a:pt x="1377" y="0"/>
                    </a:cubicBezTo>
                    <a:close/>
                    <a:moveTo>
                      <a:pt x="1370" y="234"/>
                    </a:moveTo>
                    <a:lnTo>
                      <a:pt x="1370" y="234"/>
                    </a:lnTo>
                    <a:cubicBezTo>
                      <a:pt x="1398" y="862"/>
                      <a:pt x="1199" y="1376"/>
                      <a:pt x="913" y="1889"/>
                    </a:cubicBezTo>
                    <a:cubicBezTo>
                      <a:pt x="771" y="2146"/>
                      <a:pt x="571" y="2374"/>
                      <a:pt x="428" y="2631"/>
                    </a:cubicBezTo>
                    <a:cubicBezTo>
                      <a:pt x="257" y="2888"/>
                      <a:pt x="114" y="3145"/>
                      <a:pt x="0" y="3430"/>
                    </a:cubicBezTo>
                    <a:cubicBezTo>
                      <a:pt x="257" y="3230"/>
                      <a:pt x="428" y="3031"/>
                      <a:pt x="628" y="2774"/>
                    </a:cubicBezTo>
                    <a:cubicBezTo>
                      <a:pt x="799" y="2517"/>
                      <a:pt x="942" y="2289"/>
                      <a:pt x="1056" y="2003"/>
                    </a:cubicBezTo>
                    <a:cubicBezTo>
                      <a:pt x="1142" y="1718"/>
                      <a:pt x="1256" y="1433"/>
                      <a:pt x="1341" y="1147"/>
                    </a:cubicBezTo>
                    <a:cubicBezTo>
                      <a:pt x="1398" y="805"/>
                      <a:pt x="1398" y="520"/>
                      <a:pt x="1370" y="2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19"/>
              <p:cNvSpPr/>
              <p:nvPr/>
            </p:nvSpPr>
            <p:spPr>
              <a:xfrm>
                <a:off x="3271800" y="3350675"/>
                <a:ext cx="19800" cy="914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3656" extrusionOk="0">
                    <a:moveTo>
                      <a:pt x="640" y="0"/>
                    </a:moveTo>
                    <a:cubicBezTo>
                      <a:pt x="564" y="0"/>
                      <a:pt x="522" y="180"/>
                      <a:pt x="628" y="260"/>
                    </a:cubicBezTo>
                    <a:cubicBezTo>
                      <a:pt x="636" y="261"/>
                      <a:pt x="643" y="262"/>
                      <a:pt x="650" y="262"/>
                    </a:cubicBezTo>
                    <a:cubicBezTo>
                      <a:pt x="773" y="262"/>
                      <a:pt x="792" y="30"/>
                      <a:pt x="657" y="3"/>
                    </a:cubicBezTo>
                    <a:cubicBezTo>
                      <a:pt x="651" y="1"/>
                      <a:pt x="646" y="0"/>
                      <a:pt x="640" y="0"/>
                    </a:cubicBezTo>
                    <a:close/>
                    <a:moveTo>
                      <a:pt x="628" y="260"/>
                    </a:moveTo>
                    <a:cubicBezTo>
                      <a:pt x="457" y="459"/>
                      <a:pt x="343" y="716"/>
                      <a:pt x="229" y="973"/>
                    </a:cubicBezTo>
                    <a:cubicBezTo>
                      <a:pt x="143" y="1258"/>
                      <a:pt x="86" y="1572"/>
                      <a:pt x="58" y="1858"/>
                    </a:cubicBezTo>
                    <a:cubicBezTo>
                      <a:pt x="29" y="2143"/>
                      <a:pt x="0" y="2457"/>
                      <a:pt x="29" y="2742"/>
                    </a:cubicBezTo>
                    <a:cubicBezTo>
                      <a:pt x="58" y="3027"/>
                      <a:pt x="143" y="3313"/>
                      <a:pt x="143" y="3655"/>
                    </a:cubicBezTo>
                    <a:lnTo>
                      <a:pt x="172" y="3655"/>
                    </a:lnTo>
                    <a:cubicBezTo>
                      <a:pt x="200" y="3370"/>
                      <a:pt x="200" y="3027"/>
                      <a:pt x="200" y="2742"/>
                    </a:cubicBezTo>
                    <a:cubicBezTo>
                      <a:pt x="229" y="2428"/>
                      <a:pt x="200" y="2143"/>
                      <a:pt x="200" y="1858"/>
                    </a:cubicBezTo>
                    <a:cubicBezTo>
                      <a:pt x="229" y="1315"/>
                      <a:pt x="343" y="745"/>
                      <a:pt x="628" y="2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19"/>
              <p:cNvSpPr/>
              <p:nvPr/>
            </p:nvSpPr>
            <p:spPr>
              <a:xfrm>
                <a:off x="3283200" y="3381400"/>
                <a:ext cx="79925" cy="78500"/>
              </a:xfrm>
              <a:custGeom>
                <a:avLst/>
                <a:gdLst/>
                <a:ahLst/>
                <a:cxnLst/>
                <a:rect l="l" t="t" r="r" b="b"/>
                <a:pathLst>
                  <a:path w="3197" h="3140" extrusionOk="0">
                    <a:moveTo>
                      <a:pt x="3168" y="1"/>
                    </a:moveTo>
                    <a:cubicBezTo>
                      <a:pt x="3168" y="201"/>
                      <a:pt x="3111" y="372"/>
                      <a:pt x="3025" y="514"/>
                    </a:cubicBezTo>
                    <a:cubicBezTo>
                      <a:pt x="3140" y="372"/>
                      <a:pt x="3197" y="172"/>
                      <a:pt x="3168" y="1"/>
                    </a:cubicBezTo>
                    <a:close/>
                    <a:moveTo>
                      <a:pt x="3025" y="514"/>
                    </a:moveTo>
                    <a:lnTo>
                      <a:pt x="3025" y="514"/>
                    </a:lnTo>
                    <a:cubicBezTo>
                      <a:pt x="2911" y="714"/>
                      <a:pt x="2826" y="828"/>
                      <a:pt x="2683" y="999"/>
                    </a:cubicBezTo>
                    <a:cubicBezTo>
                      <a:pt x="2426" y="1285"/>
                      <a:pt x="2141" y="1513"/>
                      <a:pt x="1827" y="1741"/>
                    </a:cubicBezTo>
                    <a:cubicBezTo>
                      <a:pt x="1684" y="1855"/>
                      <a:pt x="1485" y="1941"/>
                      <a:pt x="1342" y="2055"/>
                    </a:cubicBezTo>
                    <a:cubicBezTo>
                      <a:pt x="1199" y="2169"/>
                      <a:pt x="1028" y="2226"/>
                      <a:pt x="885" y="2340"/>
                    </a:cubicBezTo>
                    <a:cubicBezTo>
                      <a:pt x="572" y="2569"/>
                      <a:pt x="201" y="2768"/>
                      <a:pt x="1" y="3139"/>
                    </a:cubicBezTo>
                    <a:cubicBezTo>
                      <a:pt x="286" y="2883"/>
                      <a:pt x="629" y="2740"/>
                      <a:pt x="971" y="2569"/>
                    </a:cubicBezTo>
                    <a:cubicBezTo>
                      <a:pt x="1142" y="2455"/>
                      <a:pt x="1285" y="2369"/>
                      <a:pt x="1456" y="2226"/>
                    </a:cubicBezTo>
                    <a:cubicBezTo>
                      <a:pt x="1599" y="2141"/>
                      <a:pt x="1741" y="1998"/>
                      <a:pt x="1884" y="1855"/>
                    </a:cubicBezTo>
                    <a:cubicBezTo>
                      <a:pt x="2169" y="1599"/>
                      <a:pt x="2455" y="1313"/>
                      <a:pt x="2712" y="1028"/>
                    </a:cubicBezTo>
                    <a:cubicBezTo>
                      <a:pt x="2826" y="885"/>
                      <a:pt x="2940" y="714"/>
                      <a:pt x="3025" y="5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19"/>
              <p:cNvSpPr/>
              <p:nvPr/>
            </p:nvSpPr>
            <p:spPr>
              <a:xfrm>
                <a:off x="3247750" y="3368375"/>
                <a:ext cx="17650" cy="66550"/>
              </a:xfrm>
              <a:custGeom>
                <a:avLst/>
                <a:gdLst/>
                <a:ahLst/>
                <a:cxnLst/>
                <a:rect l="l" t="t" r="r" b="b"/>
                <a:pathLst>
                  <a:path w="706" h="2662" extrusionOk="0">
                    <a:moveTo>
                      <a:pt x="149" y="0"/>
                    </a:moveTo>
                    <a:cubicBezTo>
                      <a:pt x="93" y="0"/>
                      <a:pt x="34" y="30"/>
                      <a:pt x="21" y="94"/>
                    </a:cubicBezTo>
                    <a:cubicBezTo>
                      <a:pt x="0" y="156"/>
                      <a:pt x="54" y="202"/>
                      <a:pt x="107" y="202"/>
                    </a:cubicBezTo>
                    <a:cubicBezTo>
                      <a:pt x="127" y="202"/>
                      <a:pt x="148" y="195"/>
                      <a:pt x="164" y="179"/>
                    </a:cubicBezTo>
                    <a:cubicBezTo>
                      <a:pt x="249" y="379"/>
                      <a:pt x="192" y="550"/>
                      <a:pt x="192" y="722"/>
                    </a:cubicBezTo>
                    <a:cubicBezTo>
                      <a:pt x="192" y="950"/>
                      <a:pt x="164" y="1150"/>
                      <a:pt x="164" y="1406"/>
                    </a:cubicBezTo>
                    <a:cubicBezTo>
                      <a:pt x="164" y="1663"/>
                      <a:pt x="192" y="1863"/>
                      <a:pt x="306" y="2063"/>
                    </a:cubicBezTo>
                    <a:cubicBezTo>
                      <a:pt x="420" y="2291"/>
                      <a:pt x="563" y="2462"/>
                      <a:pt x="677" y="2662"/>
                    </a:cubicBezTo>
                    <a:lnTo>
                      <a:pt x="706" y="2662"/>
                    </a:lnTo>
                    <a:cubicBezTo>
                      <a:pt x="677" y="2405"/>
                      <a:pt x="592" y="2234"/>
                      <a:pt x="534" y="2005"/>
                    </a:cubicBezTo>
                    <a:cubicBezTo>
                      <a:pt x="449" y="1806"/>
                      <a:pt x="392" y="1606"/>
                      <a:pt x="335" y="1406"/>
                    </a:cubicBezTo>
                    <a:cubicBezTo>
                      <a:pt x="306" y="1178"/>
                      <a:pt x="306" y="978"/>
                      <a:pt x="306" y="750"/>
                    </a:cubicBezTo>
                    <a:cubicBezTo>
                      <a:pt x="306" y="579"/>
                      <a:pt x="278" y="379"/>
                      <a:pt x="192" y="179"/>
                    </a:cubicBezTo>
                    <a:cubicBezTo>
                      <a:pt x="192" y="151"/>
                      <a:pt x="249" y="151"/>
                      <a:pt x="249" y="122"/>
                    </a:cubicBezTo>
                    <a:cubicBezTo>
                      <a:pt x="281" y="44"/>
                      <a:pt x="217" y="0"/>
                      <a:pt x="1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19"/>
              <p:cNvSpPr/>
              <p:nvPr/>
            </p:nvSpPr>
            <p:spPr>
              <a:xfrm>
                <a:off x="3293900" y="3372850"/>
                <a:ext cx="22850" cy="8205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282" extrusionOk="0">
                    <a:moveTo>
                      <a:pt x="914" y="0"/>
                    </a:moveTo>
                    <a:lnTo>
                      <a:pt x="914" y="0"/>
                    </a:lnTo>
                    <a:cubicBezTo>
                      <a:pt x="743" y="543"/>
                      <a:pt x="600" y="1113"/>
                      <a:pt x="457" y="1655"/>
                    </a:cubicBezTo>
                    <a:cubicBezTo>
                      <a:pt x="400" y="1941"/>
                      <a:pt x="286" y="2197"/>
                      <a:pt x="201" y="2483"/>
                    </a:cubicBezTo>
                    <a:cubicBezTo>
                      <a:pt x="144" y="2768"/>
                      <a:pt x="58" y="2996"/>
                      <a:pt x="1" y="3282"/>
                    </a:cubicBezTo>
                    <a:lnTo>
                      <a:pt x="29" y="3282"/>
                    </a:lnTo>
                    <a:cubicBezTo>
                      <a:pt x="201" y="3082"/>
                      <a:pt x="343" y="2797"/>
                      <a:pt x="429" y="2540"/>
                    </a:cubicBezTo>
                    <a:cubicBezTo>
                      <a:pt x="543" y="2254"/>
                      <a:pt x="572" y="1969"/>
                      <a:pt x="629" y="1712"/>
                    </a:cubicBezTo>
                    <a:cubicBezTo>
                      <a:pt x="743" y="1142"/>
                      <a:pt x="828" y="571"/>
                      <a:pt x="9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19"/>
              <p:cNvSpPr/>
              <p:nvPr/>
            </p:nvSpPr>
            <p:spPr>
              <a:xfrm>
                <a:off x="3290625" y="3378425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102" y="1"/>
                    </a:moveTo>
                    <a:cubicBezTo>
                      <a:pt x="65" y="1"/>
                      <a:pt x="29" y="19"/>
                      <a:pt x="18" y="63"/>
                    </a:cubicBezTo>
                    <a:cubicBezTo>
                      <a:pt x="1" y="132"/>
                      <a:pt x="57" y="170"/>
                      <a:pt x="110" y="170"/>
                    </a:cubicBezTo>
                    <a:cubicBezTo>
                      <a:pt x="144" y="170"/>
                      <a:pt x="178" y="154"/>
                      <a:pt x="189" y="120"/>
                    </a:cubicBezTo>
                    <a:cubicBezTo>
                      <a:pt x="224" y="49"/>
                      <a:pt x="161" y="1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19"/>
              <p:cNvSpPr/>
              <p:nvPr/>
            </p:nvSpPr>
            <p:spPr>
              <a:xfrm>
                <a:off x="3307900" y="3377050"/>
                <a:ext cx="612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10" extrusionOk="0">
                    <a:moveTo>
                      <a:pt x="116" y="1"/>
                    </a:moveTo>
                    <a:cubicBezTo>
                      <a:pt x="58" y="1"/>
                      <a:pt x="0" y="95"/>
                      <a:pt x="40" y="175"/>
                    </a:cubicBezTo>
                    <a:cubicBezTo>
                      <a:pt x="64" y="199"/>
                      <a:pt x="93" y="210"/>
                      <a:pt x="120" y="210"/>
                    </a:cubicBezTo>
                    <a:cubicBezTo>
                      <a:pt x="188" y="210"/>
                      <a:pt x="244" y="142"/>
                      <a:pt x="183" y="61"/>
                    </a:cubicBezTo>
                    <a:cubicBezTo>
                      <a:pt x="166" y="18"/>
                      <a:pt x="141" y="1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19"/>
              <p:cNvSpPr/>
              <p:nvPr/>
            </p:nvSpPr>
            <p:spPr>
              <a:xfrm>
                <a:off x="3314925" y="3369075"/>
                <a:ext cx="5075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17" extrusionOk="0">
                    <a:moveTo>
                      <a:pt x="110" y="1"/>
                    </a:moveTo>
                    <a:cubicBezTo>
                      <a:pt x="71" y="1"/>
                      <a:pt x="29" y="30"/>
                      <a:pt x="16" y="94"/>
                    </a:cubicBezTo>
                    <a:cubicBezTo>
                      <a:pt x="0" y="173"/>
                      <a:pt x="45" y="217"/>
                      <a:pt x="93" y="217"/>
                    </a:cubicBezTo>
                    <a:cubicBezTo>
                      <a:pt x="132" y="217"/>
                      <a:pt x="174" y="187"/>
                      <a:pt x="187" y="123"/>
                    </a:cubicBezTo>
                    <a:cubicBezTo>
                      <a:pt x="203" y="44"/>
                      <a:pt x="158" y="1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19"/>
              <p:cNvSpPr/>
              <p:nvPr/>
            </p:nvSpPr>
            <p:spPr>
              <a:xfrm>
                <a:off x="3343125" y="3362575"/>
                <a:ext cx="54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16" extrusionOk="0">
                    <a:moveTo>
                      <a:pt x="114" y="1"/>
                    </a:moveTo>
                    <a:cubicBezTo>
                      <a:pt x="66" y="1"/>
                      <a:pt x="14" y="30"/>
                      <a:pt x="1" y="98"/>
                    </a:cubicBezTo>
                    <a:cubicBezTo>
                      <a:pt x="1" y="172"/>
                      <a:pt x="47" y="216"/>
                      <a:pt x="96" y="216"/>
                    </a:cubicBezTo>
                    <a:cubicBezTo>
                      <a:pt x="141" y="216"/>
                      <a:pt x="187" y="179"/>
                      <a:pt x="200" y="98"/>
                    </a:cubicBezTo>
                    <a:cubicBezTo>
                      <a:pt x="215" y="37"/>
                      <a:pt x="167" y="1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19"/>
              <p:cNvSpPr/>
              <p:nvPr/>
            </p:nvSpPr>
            <p:spPr>
              <a:xfrm>
                <a:off x="3359125" y="3376925"/>
                <a:ext cx="582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33" h="196" extrusionOk="0">
                    <a:moveTo>
                      <a:pt x="135" y="0"/>
                    </a:moveTo>
                    <a:cubicBezTo>
                      <a:pt x="91" y="0"/>
                      <a:pt x="43" y="30"/>
                      <a:pt x="17" y="94"/>
                    </a:cubicBezTo>
                    <a:cubicBezTo>
                      <a:pt x="1" y="158"/>
                      <a:pt x="48" y="195"/>
                      <a:pt x="102" y="195"/>
                    </a:cubicBezTo>
                    <a:cubicBezTo>
                      <a:pt x="145" y="195"/>
                      <a:pt x="192" y="173"/>
                      <a:pt x="217" y="123"/>
                    </a:cubicBezTo>
                    <a:cubicBezTo>
                      <a:pt x="232" y="44"/>
                      <a:pt x="188" y="0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19"/>
              <p:cNvSpPr/>
              <p:nvPr/>
            </p:nvSpPr>
            <p:spPr>
              <a:xfrm>
                <a:off x="3141975" y="3344000"/>
                <a:ext cx="191500" cy="154800"/>
              </a:xfrm>
              <a:custGeom>
                <a:avLst/>
                <a:gdLst/>
                <a:ahLst/>
                <a:cxnLst/>
                <a:rect l="l" t="t" r="r" b="b"/>
                <a:pathLst>
                  <a:path w="7660" h="6192" extrusionOk="0">
                    <a:moveTo>
                      <a:pt x="1286" y="0"/>
                    </a:moveTo>
                    <a:cubicBezTo>
                      <a:pt x="1120" y="0"/>
                      <a:pt x="957" y="64"/>
                      <a:pt x="799" y="213"/>
                    </a:cubicBezTo>
                    <a:cubicBezTo>
                      <a:pt x="1" y="926"/>
                      <a:pt x="857" y="2495"/>
                      <a:pt x="1342" y="3123"/>
                    </a:cubicBezTo>
                    <a:cubicBezTo>
                      <a:pt x="2141" y="4350"/>
                      <a:pt x="3111" y="5634"/>
                      <a:pt x="4509" y="6119"/>
                    </a:cubicBezTo>
                    <a:cubicBezTo>
                      <a:pt x="4632" y="6166"/>
                      <a:pt x="4846" y="6191"/>
                      <a:pt x="5100" y="6191"/>
                    </a:cubicBezTo>
                    <a:cubicBezTo>
                      <a:pt x="6080" y="6191"/>
                      <a:pt x="7659" y="5815"/>
                      <a:pt x="6934" y="4864"/>
                    </a:cubicBezTo>
                    <a:cubicBezTo>
                      <a:pt x="6563" y="4407"/>
                      <a:pt x="5564" y="4464"/>
                      <a:pt x="5079" y="4150"/>
                    </a:cubicBezTo>
                    <a:cubicBezTo>
                      <a:pt x="4423" y="3722"/>
                      <a:pt x="3967" y="3095"/>
                      <a:pt x="3539" y="2495"/>
                    </a:cubicBezTo>
                    <a:cubicBezTo>
                      <a:pt x="3176" y="1964"/>
                      <a:pt x="2200" y="0"/>
                      <a:pt x="1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19"/>
              <p:cNvSpPr/>
              <p:nvPr/>
            </p:nvSpPr>
            <p:spPr>
              <a:xfrm>
                <a:off x="4962325" y="2913350"/>
                <a:ext cx="78500" cy="76725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3069" extrusionOk="0">
                    <a:moveTo>
                      <a:pt x="2904" y="0"/>
                    </a:moveTo>
                    <a:cubicBezTo>
                      <a:pt x="2825" y="0"/>
                      <a:pt x="2736" y="74"/>
                      <a:pt x="2711" y="148"/>
                    </a:cubicBezTo>
                    <a:cubicBezTo>
                      <a:pt x="2654" y="263"/>
                      <a:pt x="2597" y="405"/>
                      <a:pt x="2512" y="519"/>
                    </a:cubicBezTo>
                    <a:cubicBezTo>
                      <a:pt x="2426" y="662"/>
                      <a:pt x="2340" y="776"/>
                      <a:pt x="2226" y="862"/>
                    </a:cubicBezTo>
                    <a:cubicBezTo>
                      <a:pt x="2027" y="1119"/>
                      <a:pt x="1770" y="1347"/>
                      <a:pt x="1570" y="1547"/>
                    </a:cubicBezTo>
                    <a:lnTo>
                      <a:pt x="800" y="2203"/>
                    </a:lnTo>
                    <a:cubicBezTo>
                      <a:pt x="657" y="2317"/>
                      <a:pt x="571" y="2402"/>
                      <a:pt x="429" y="2517"/>
                    </a:cubicBezTo>
                    <a:lnTo>
                      <a:pt x="229" y="2659"/>
                    </a:lnTo>
                    <a:cubicBezTo>
                      <a:pt x="172" y="2688"/>
                      <a:pt x="86" y="2773"/>
                      <a:pt x="58" y="2802"/>
                    </a:cubicBezTo>
                    <a:cubicBezTo>
                      <a:pt x="29" y="2830"/>
                      <a:pt x="1" y="2888"/>
                      <a:pt x="29" y="2945"/>
                    </a:cubicBezTo>
                    <a:cubicBezTo>
                      <a:pt x="29" y="3032"/>
                      <a:pt x="46" y="3069"/>
                      <a:pt x="67" y="3069"/>
                    </a:cubicBezTo>
                    <a:cubicBezTo>
                      <a:pt x="73" y="3069"/>
                      <a:pt x="80" y="3065"/>
                      <a:pt x="86" y="3059"/>
                    </a:cubicBezTo>
                    <a:cubicBezTo>
                      <a:pt x="201" y="3030"/>
                      <a:pt x="229" y="2973"/>
                      <a:pt x="315" y="2916"/>
                    </a:cubicBezTo>
                    <a:lnTo>
                      <a:pt x="514" y="2773"/>
                    </a:lnTo>
                    <a:cubicBezTo>
                      <a:pt x="657" y="2659"/>
                      <a:pt x="800" y="2602"/>
                      <a:pt x="914" y="2488"/>
                    </a:cubicBezTo>
                    <a:cubicBezTo>
                      <a:pt x="1171" y="2288"/>
                      <a:pt x="1456" y="2089"/>
                      <a:pt x="1713" y="1889"/>
                    </a:cubicBezTo>
                    <a:cubicBezTo>
                      <a:pt x="1941" y="1661"/>
                      <a:pt x="2198" y="1461"/>
                      <a:pt x="2455" y="1204"/>
                    </a:cubicBezTo>
                    <a:cubicBezTo>
                      <a:pt x="2569" y="1090"/>
                      <a:pt x="2711" y="947"/>
                      <a:pt x="2797" y="805"/>
                    </a:cubicBezTo>
                    <a:cubicBezTo>
                      <a:pt x="2911" y="662"/>
                      <a:pt x="3025" y="519"/>
                      <a:pt x="3082" y="291"/>
                    </a:cubicBezTo>
                    <a:cubicBezTo>
                      <a:pt x="3139" y="205"/>
                      <a:pt x="3054" y="91"/>
                      <a:pt x="2940" y="6"/>
                    </a:cubicBezTo>
                    <a:cubicBezTo>
                      <a:pt x="2928" y="2"/>
                      <a:pt x="2916" y="0"/>
                      <a:pt x="29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19"/>
              <p:cNvSpPr/>
              <p:nvPr/>
            </p:nvSpPr>
            <p:spPr>
              <a:xfrm>
                <a:off x="4963050" y="2912625"/>
                <a:ext cx="77775" cy="73650"/>
              </a:xfrm>
              <a:custGeom>
                <a:avLst/>
                <a:gdLst/>
                <a:ahLst/>
                <a:cxnLst/>
                <a:rect l="l" t="t" r="r" b="b"/>
                <a:pathLst>
                  <a:path w="3111" h="2946" extrusionOk="0">
                    <a:moveTo>
                      <a:pt x="2903" y="1"/>
                    </a:moveTo>
                    <a:cubicBezTo>
                      <a:pt x="2824" y="1"/>
                      <a:pt x="2736" y="75"/>
                      <a:pt x="2711" y="149"/>
                    </a:cubicBezTo>
                    <a:cubicBezTo>
                      <a:pt x="2711" y="263"/>
                      <a:pt x="2597" y="406"/>
                      <a:pt x="2511" y="520"/>
                    </a:cubicBezTo>
                    <a:cubicBezTo>
                      <a:pt x="2454" y="634"/>
                      <a:pt x="2340" y="777"/>
                      <a:pt x="2226" y="862"/>
                    </a:cubicBezTo>
                    <a:cubicBezTo>
                      <a:pt x="2026" y="1090"/>
                      <a:pt x="1826" y="1347"/>
                      <a:pt x="1570" y="1547"/>
                    </a:cubicBezTo>
                    <a:lnTo>
                      <a:pt x="799" y="2203"/>
                    </a:lnTo>
                    <a:cubicBezTo>
                      <a:pt x="657" y="2289"/>
                      <a:pt x="571" y="2403"/>
                      <a:pt x="428" y="2517"/>
                    </a:cubicBezTo>
                    <a:lnTo>
                      <a:pt x="229" y="2660"/>
                    </a:lnTo>
                    <a:cubicBezTo>
                      <a:pt x="172" y="2717"/>
                      <a:pt x="86" y="2774"/>
                      <a:pt x="57" y="2802"/>
                    </a:cubicBezTo>
                    <a:cubicBezTo>
                      <a:pt x="29" y="2831"/>
                      <a:pt x="0" y="2917"/>
                      <a:pt x="29" y="2945"/>
                    </a:cubicBezTo>
                    <a:cubicBezTo>
                      <a:pt x="29" y="2945"/>
                      <a:pt x="29" y="2917"/>
                      <a:pt x="57" y="2917"/>
                    </a:cubicBezTo>
                    <a:cubicBezTo>
                      <a:pt x="86" y="2917"/>
                      <a:pt x="172" y="2831"/>
                      <a:pt x="229" y="2802"/>
                    </a:cubicBezTo>
                    <a:lnTo>
                      <a:pt x="457" y="2660"/>
                    </a:lnTo>
                    <a:cubicBezTo>
                      <a:pt x="599" y="2546"/>
                      <a:pt x="714" y="2489"/>
                      <a:pt x="856" y="2374"/>
                    </a:cubicBezTo>
                    <a:cubicBezTo>
                      <a:pt x="1113" y="2203"/>
                      <a:pt x="1341" y="1975"/>
                      <a:pt x="1598" y="1775"/>
                    </a:cubicBezTo>
                    <a:cubicBezTo>
                      <a:pt x="1855" y="1547"/>
                      <a:pt x="2140" y="1347"/>
                      <a:pt x="2340" y="1119"/>
                    </a:cubicBezTo>
                    <a:cubicBezTo>
                      <a:pt x="2454" y="1005"/>
                      <a:pt x="2483" y="862"/>
                      <a:pt x="2597" y="777"/>
                    </a:cubicBezTo>
                    <a:cubicBezTo>
                      <a:pt x="2711" y="662"/>
                      <a:pt x="2768" y="520"/>
                      <a:pt x="2825" y="406"/>
                    </a:cubicBezTo>
                    <a:cubicBezTo>
                      <a:pt x="2847" y="319"/>
                      <a:pt x="2935" y="281"/>
                      <a:pt x="3027" y="281"/>
                    </a:cubicBezTo>
                    <a:cubicBezTo>
                      <a:pt x="3055" y="281"/>
                      <a:pt x="3083" y="285"/>
                      <a:pt x="3110" y="292"/>
                    </a:cubicBezTo>
                    <a:cubicBezTo>
                      <a:pt x="3110" y="234"/>
                      <a:pt x="3025" y="120"/>
                      <a:pt x="2939" y="6"/>
                    </a:cubicBezTo>
                    <a:cubicBezTo>
                      <a:pt x="2928" y="2"/>
                      <a:pt x="2916" y="1"/>
                      <a:pt x="29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19"/>
              <p:cNvSpPr/>
              <p:nvPr/>
            </p:nvSpPr>
            <p:spPr>
              <a:xfrm>
                <a:off x="5013250" y="2841500"/>
                <a:ext cx="86050" cy="100875"/>
              </a:xfrm>
              <a:custGeom>
                <a:avLst/>
                <a:gdLst/>
                <a:ahLst/>
                <a:cxnLst/>
                <a:rect l="l" t="t" r="r" b="b"/>
                <a:pathLst>
                  <a:path w="3442" h="4035" extrusionOk="0">
                    <a:moveTo>
                      <a:pt x="1405" y="1"/>
                    </a:moveTo>
                    <a:cubicBezTo>
                      <a:pt x="1341" y="1"/>
                      <a:pt x="1278" y="41"/>
                      <a:pt x="1216" y="141"/>
                    </a:cubicBezTo>
                    <a:cubicBezTo>
                      <a:pt x="1045" y="397"/>
                      <a:pt x="1045" y="797"/>
                      <a:pt x="931" y="1082"/>
                    </a:cubicBezTo>
                    <a:cubicBezTo>
                      <a:pt x="703" y="1710"/>
                      <a:pt x="218" y="2252"/>
                      <a:pt x="75" y="2965"/>
                    </a:cubicBezTo>
                    <a:cubicBezTo>
                      <a:pt x="0" y="3413"/>
                      <a:pt x="34" y="4035"/>
                      <a:pt x="461" y="4035"/>
                    </a:cubicBezTo>
                    <a:cubicBezTo>
                      <a:pt x="523" y="4035"/>
                      <a:pt x="594" y="4022"/>
                      <a:pt x="674" y="3993"/>
                    </a:cubicBezTo>
                    <a:cubicBezTo>
                      <a:pt x="1131" y="3821"/>
                      <a:pt x="1587" y="3393"/>
                      <a:pt x="1958" y="3051"/>
                    </a:cubicBezTo>
                    <a:cubicBezTo>
                      <a:pt x="2415" y="2566"/>
                      <a:pt x="2843" y="2138"/>
                      <a:pt x="3442" y="1853"/>
                    </a:cubicBezTo>
                    <a:cubicBezTo>
                      <a:pt x="3328" y="1624"/>
                      <a:pt x="3043" y="1482"/>
                      <a:pt x="2843" y="1282"/>
                    </a:cubicBezTo>
                    <a:cubicBezTo>
                      <a:pt x="2500" y="1082"/>
                      <a:pt x="2187" y="768"/>
                      <a:pt x="1901" y="483"/>
                    </a:cubicBezTo>
                    <a:cubicBezTo>
                      <a:pt x="1755" y="295"/>
                      <a:pt x="1579" y="1"/>
                      <a:pt x="14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19"/>
              <p:cNvSpPr/>
              <p:nvPr/>
            </p:nvSpPr>
            <p:spPr>
              <a:xfrm>
                <a:off x="5013700" y="2841500"/>
                <a:ext cx="85600" cy="99825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3993" extrusionOk="0">
                    <a:moveTo>
                      <a:pt x="1387" y="1"/>
                    </a:moveTo>
                    <a:cubicBezTo>
                      <a:pt x="1323" y="1"/>
                      <a:pt x="1260" y="41"/>
                      <a:pt x="1198" y="141"/>
                    </a:cubicBezTo>
                    <a:cubicBezTo>
                      <a:pt x="1027" y="397"/>
                      <a:pt x="1027" y="797"/>
                      <a:pt x="913" y="1082"/>
                    </a:cubicBezTo>
                    <a:cubicBezTo>
                      <a:pt x="685" y="1710"/>
                      <a:pt x="200" y="2252"/>
                      <a:pt x="57" y="2965"/>
                    </a:cubicBezTo>
                    <a:cubicBezTo>
                      <a:pt x="0" y="3365"/>
                      <a:pt x="29" y="3878"/>
                      <a:pt x="314" y="3993"/>
                    </a:cubicBezTo>
                    <a:cubicBezTo>
                      <a:pt x="257" y="3821"/>
                      <a:pt x="285" y="3536"/>
                      <a:pt x="314" y="3336"/>
                    </a:cubicBezTo>
                    <a:cubicBezTo>
                      <a:pt x="457" y="2623"/>
                      <a:pt x="913" y="2081"/>
                      <a:pt x="1170" y="1425"/>
                    </a:cubicBezTo>
                    <a:cubicBezTo>
                      <a:pt x="1284" y="1139"/>
                      <a:pt x="1256" y="797"/>
                      <a:pt x="1427" y="512"/>
                    </a:cubicBezTo>
                    <a:cubicBezTo>
                      <a:pt x="1487" y="414"/>
                      <a:pt x="1547" y="376"/>
                      <a:pt x="1607" y="376"/>
                    </a:cubicBezTo>
                    <a:cubicBezTo>
                      <a:pt x="1775" y="376"/>
                      <a:pt x="1943" y="678"/>
                      <a:pt x="2111" y="825"/>
                    </a:cubicBezTo>
                    <a:cubicBezTo>
                      <a:pt x="2397" y="1111"/>
                      <a:pt x="2711" y="1396"/>
                      <a:pt x="3025" y="1653"/>
                    </a:cubicBezTo>
                    <a:cubicBezTo>
                      <a:pt x="3139" y="1738"/>
                      <a:pt x="3281" y="1824"/>
                      <a:pt x="3395" y="1910"/>
                    </a:cubicBezTo>
                    <a:cubicBezTo>
                      <a:pt x="3395" y="1853"/>
                      <a:pt x="3424" y="1853"/>
                      <a:pt x="3424" y="1853"/>
                    </a:cubicBezTo>
                    <a:cubicBezTo>
                      <a:pt x="3310" y="1624"/>
                      <a:pt x="3025" y="1482"/>
                      <a:pt x="2825" y="1282"/>
                    </a:cubicBezTo>
                    <a:cubicBezTo>
                      <a:pt x="2482" y="1082"/>
                      <a:pt x="2169" y="768"/>
                      <a:pt x="1883" y="483"/>
                    </a:cubicBezTo>
                    <a:cubicBezTo>
                      <a:pt x="1737" y="295"/>
                      <a:pt x="1561" y="1"/>
                      <a:pt x="13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19"/>
              <p:cNvSpPr/>
              <p:nvPr/>
            </p:nvSpPr>
            <p:spPr>
              <a:xfrm>
                <a:off x="5058625" y="2853375"/>
                <a:ext cx="226850" cy="50250"/>
              </a:xfrm>
              <a:custGeom>
                <a:avLst/>
                <a:gdLst/>
                <a:ahLst/>
                <a:cxnLst/>
                <a:rect l="l" t="t" r="r" b="b"/>
                <a:pathLst>
                  <a:path w="9074" h="2010" extrusionOk="0">
                    <a:moveTo>
                      <a:pt x="8621" y="0"/>
                    </a:moveTo>
                    <a:cubicBezTo>
                      <a:pt x="8294" y="0"/>
                      <a:pt x="7872" y="129"/>
                      <a:pt x="7704" y="179"/>
                    </a:cubicBezTo>
                    <a:cubicBezTo>
                      <a:pt x="6764" y="386"/>
                      <a:pt x="5897" y="482"/>
                      <a:pt x="5007" y="482"/>
                    </a:cubicBezTo>
                    <a:cubicBezTo>
                      <a:pt x="4548" y="482"/>
                      <a:pt x="4082" y="456"/>
                      <a:pt x="3596" y="408"/>
                    </a:cubicBezTo>
                    <a:cubicBezTo>
                      <a:pt x="3370" y="389"/>
                      <a:pt x="3150" y="380"/>
                      <a:pt x="2933" y="380"/>
                    </a:cubicBezTo>
                    <a:cubicBezTo>
                      <a:pt x="2467" y="380"/>
                      <a:pt x="2018" y="424"/>
                      <a:pt x="1570" y="522"/>
                    </a:cubicBezTo>
                    <a:cubicBezTo>
                      <a:pt x="1321" y="580"/>
                      <a:pt x="990" y="654"/>
                      <a:pt x="687" y="654"/>
                    </a:cubicBezTo>
                    <a:cubicBezTo>
                      <a:pt x="400" y="654"/>
                      <a:pt x="140" y="587"/>
                      <a:pt x="1" y="379"/>
                    </a:cubicBezTo>
                    <a:lnTo>
                      <a:pt x="1" y="379"/>
                    </a:lnTo>
                    <a:lnTo>
                      <a:pt x="58" y="493"/>
                    </a:lnTo>
                    <a:cubicBezTo>
                      <a:pt x="657" y="1349"/>
                      <a:pt x="2226" y="1520"/>
                      <a:pt x="3168" y="1777"/>
                    </a:cubicBezTo>
                    <a:cubicBezTo>
                      <a:pt x="3821" y="1925"/>
                      <a:pt x="4505" y="2010"/>
                      <a:pt x="5187" y="2010"/>
                    </a:cubicBezTo>
                    <a:cubicBezTo>
                      <a:pt x="5428" y="2010"/>
                      <a:pt x="5668" y="1999"/>
                      <a:pt x="5907" y="1977"/>
                    </a:cubicBezTo>
                    <a:cubicBezTo>
                      <a:pt x="6734" y="1920"/>
                      <a:pt x="7619" y="1634"/>
                      <a:pt x="8275" y="1092"/>
                    </a:cubicBezTo>
                    <a:cubicBezTo>
                      <a:pt x="8446" y="921"/>
                      <a:pt x="9074" y="550"/>
                      <a:pt x="9045" y="265"/>
                    </a:cubicBezTo>
                    <a:cubicBezTo>
                      <a:pt x="9034" y="64"/>
                      <a:pt x="8851" y="0"/>
                      <a:pt x="86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19"/>
              <p:cNvSpPr/>
              <p:nvPr/>
            </p:nvSpPr>
            <p:spPr>
              <a:xfrm>
                <a:off x="4998700" y="2609350"/>
                <a:ext cx="150550" cy="2357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9428" extrusionOk="0">
                    <a:moveTo>
                      <a:pt x="2599" y="1"/>
                    </a:moveTo>
                    <a:cubicBezTo>
                      <a:pt x="1501" y="1"/>
                      <a:pt x="558" y="1288"/>
                      <a:pt x="286" y="2265"/>
                    </a:cubicBezTo>
                    <a:cubicBezTo>
                      <a:pt x="1" y="3178"/>
                      <a:pt x="58" y="4605"/>
                      <a:pt x="400" y="5518"/>
                    </a:cubicBezTo>
                    <a:cubicBezTo>
                      <a:pt x="714" y="6374"/>
                      <a:pt x="1142" y="7372"/>
                      <a:pt x="1713" y="8029"/>
                    </a:cubicBezTo>
                    <a:cubicBezTo>
                      <a:pt x="2112" y="8457"/>
                      <a:pt x="2740" y="9370"/>
                      <a:pt x="3339" y="9427"/>
                    </a:cubicBezTo>
                    <a:cubicBezTo>
                      <a:pt x="3349" y="9427"/>
                      <a:pt x="3359" y="9428"/>
                      <a:pt x="3369" y="9428"/>
                    </a:cubicBezTo>
                    <a:cubicBezTo>
                      <a:pt x="4078" y="9428"/>
                      <a:pt x="5000" y="7422"/>
                      <a:pt x="5394" y="6859"/>
                    </a:cubicBezTo>
                    <a:cubicBezTo>
                      <a:pt x="6021" y="5917"/>
                      <a:pt x="6021" y="4548"/>
                      <a:pt x="5964" y="3378"/>
                    </a:cubicBezTo>
                    <a:cubicBezTo>
                      <a:pt x="5907" y="2579"/>
                      <a:pt x="5593" y="667"/>
                      <a:pt x="4595" y="639"/>
                    </a:cubicBezTo>
                    <a:cubicBezTo>
                      <a:pt x="4564" y="636"/>
                      <a:pt x="4535" y="634"/>
                      <a:pt x="4508" y="634"/>
                    </a:cubicBezTo>
                    <a:cubicBezTo>
                      <a:pt x="4182" y="634"/>
                      <a:pt x="4103" y="839"/>
                      <a:pt x="3939" y="839"/>
                    </a:cubicBezTo>
                    <a:cubicBezTo>
                      <a:pt x="3864" y="839"/>
                      <a:pt x="3770" y="795"/>
                      <a:pt x="3625" y="667"/>
                    </a:cubicBezTo>
                    <a:cubicBezTo>
                      <a:pt x="3311" y="382"/>
                      <a:pt x="3254" y="68"/>
                      <a:pt x="2769" y="11"/>
                    </a:cubicBezTo>
                    <a:cubicBezTo>
                      <a:pt x="2712" y="4"/>
                      <a:pt x="2655" y="1"/>
                      <a:pt x="25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19"/>
              <p:cNvSpPr/>
              <p:nvPr/>
            </p:nvSpPr>
            <p:spPr>
              <a:xfrm>
                <a:off x="4965175" y="2646000"/>
                <a:ext cx="126300" cy="183325"/>
              </a:xfrm>
              <a:custGeom>
                <a:avLst/>
                <a:gdLst/>
                <a:ahLst/>
                <a:cxnLst/>
                <a:rect l="l" t="t" r="r" b="b"/>
                <a:pathLst>
                  <a:path w="5052" h="7333" extrusionOk="0">
                    <a:moveTo>
                      <a:pt x="1153" y="1"/>
                    </a:moveTo>
                    <a:cubicBezTo>
                      <a:pt x="858" y="1"/>
                      <a:pt x="630" y="470"/>
                      <a:pt x="514" y="771"/>
                    </a:cubicBezTo>
                    <a:cubicBezTo>
                      <a:pt x="1" y="2197"/>
                      <a:pt x="400" y="3453"/>
                      <a:pt x="1256" y="4622"/>
                    </a:cubicBezTo>
                    <a:cubicBezTo>
                      <a:pt x="1770" y="5307"/>
                      <a:pt x="2341" y="5935"/>
                      <a:pt x="2997" y="6391"/>
                    </a:cubicBezTo>
                    <a:cubicBezTo>
                      <a:pt x="3624" y="6791"/>
                      <a:pt x="4281" y="6962"/>
                      <a:pt x="4851" y="7333"/>
                    </a:cubicBezTo>
                    <a:cubicBezTo>
                      <a:pt x="5051" y="7048"/>
                      <a:pt x="4024" y="6363"/>
                      <a:pt x="3767" y="6163"/>
                    </a:cubicBezTo>
                    <a:cubicBezTo>
                      <a:pt x="2512" y="5079"/>
                      <a:pt x="1656" y="3966"/>
                      <a:pt x="1542" y="2226"/>
                    </a:cubicBezTo>
                    <a:cubicBezTo>
                      <a:pt x="1513" y="1712"/>
                      <a:pt x="1827" y="485"/>
                      <a:pt x="1370" y="86"/>
                    </a:cubicBezTo>
                    <a:cubicBezTo>
                      <a:pt x="1295" y="26"/>
                      <a:pt x="1222" y="1"/>
                      <a:pt x="1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19"/>
              <p:cNvSpPr/>
              <p:nvPr/>
            </p:nvSpPr>
            <p:spPr>
              <a:xfrm>
                <a:off x="5067200" y="2714725"/>
                <a:ext cx="242525" cy="147150"/>
              </a:xfrm>
              <a:custGeom>
                <a:avLst/>
                <a:gdLst/>
                <a:ahLst/>
                <a:cxnLst/>
                <a:rect l="l" t="t" r="r" b="b"/>
                <a:pathLst>
                  <a:path w="9701" h="5886" extrusionOk="0">
                    <a:moveTo>
                      <a:pt x="6202" y="1"/>
                    </a:moveTo>
                    <a:cubicBezTo>
                      <a:pt x="5250" y="1"/>
                      <a:pt x="4190" y="467"/>
                      <a:pt x="3281" y="732"/>
                    </a:cubicBezTo>
                    <a:cubicBezTo>
                      <a:pt x="2226" y="1017"/>
                      <a:pt x="1255" y="1845"/>
                      <a:pt x="742" y="2872"/>
                    </a:cubicBezTo>
                    <a:cubicBezTo>
                      <a:pt x="285" y="3785"/>
                      <a:pt x="0" y="4784"/>
                      <a:pt x="999" y="5468"/>
                    </a:cubicBezTo>
                    <a:cubicBezTo>
                      <a:pt x="1493" y="5809"/>
                      <a:pt x="2140" y="5886"/>
                      <a:pt x="2769" y="5886"/>
                    </a:cubicBezTo>
                    <a:cubicBezTo>
                      <a:pt x="3193" y="5886"/>
                      <a:pt x="3610" y="5851"/>
                      <a:pt x="3966" y="5839"/>
                    </a:cubicBezTo>
                    <a:cubicBezTo>
                      <a:pt x="4822" y="5782"/>
                      <a:pt x="6249" y="5440"/>
                      <a:pt x="6819" y="4755"/>
                    </a:cubicBezTo>
                    <a:cubicBezTo>
                      <a:pt x="7133" y="4413"/>
                      <a:pt x="7361" y="3899"/>
                      <a:pt x="7647" y="3500"/>
                    </a:cubicBezTo>
                    <a:cubicBezTo>
                      <a:pt x="8018" y="3043"/>
                      <a:pt x="8617" y="2729"/>
                      <a:pt x="8959" y="2216"/>
                    </a:cubicBezTo>
                    <a:cubicBezTo>
                      <a:pt x="9701" y="1160"/>
                      <a:pt x="8132" y="932"/>
                      <a:pt x="7533" y="447"/>
                    </a:cubicBezTo>
                    <a:cubicBezTo>
                      <a:pt x="7139" y="121"/>
                      <a:pt x="6684" y="1"/>
                      <a:pt x="62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19"/>
              <p:cNvSpPr/>
              <p:nvPr/>
            </p:nvSpPr>
            <p:spPr>
              <a:xfrm>
                <a:off x="5060050" y="2807925"/>
                <a:ext cx="56375" cy="44750"/>
              </a:xfrm>
              <a:custGeom>
                <a:avLst/>
                <a:gdLst/>
                <a:ahLst/>
                <a:cxnLst/>
                <a:rect l="l" t="t" r="r" b="b"/>
                <a:pathLst>
                  <a:path w="2255" h="1790" extrusionOk="0">
                    <a:moveTo>
                      <a:pt x="685" y="0"/>
                    </a:moveTo>
                    <a:cubicBezTo>
                      <a:pt x="657" y="542"/>
                      <a:pt x="1" y="1198"/>
                      <a:pt x="657" y="1626"/>
                    </a:cubicBezTo>
                    <a:cubicBezTo>
                      <a:pt x="820" y="1742"/>
                      <a:pt x="965" y="1789"/>
                      <a:pt x="1095" y="1789"/>
                    </a:cubicBezTo>
                    <a:cubicBezTo>
                      <a:pt x="1350" y="1789"/>
                      <a:pt x="1552" y="1606"/>
                      <a:pt x="1741" y="1398"/>
                    </a:cubicBezTo>
                    <a:cubicBezTo>
                      <a:pt x="1941" y="1198"/>
                      <a:pt x="2255" y="1113"/>
                      <a:pt x="2026" y="856"/>
                    </a:cubicBezTo>
                    <a:cubicBezTo>
                      <a:pt x="1884" y="685"/>
                      <a:pt x="1513" y="599"/>
                      <a:pt x="1313" y="571"/>
                    </a:cubicBezTo>
                    <a:cubicBezTo>
                      <a:pt x="1250" y="571"/>
                      <a:pt x="1181" y="582"/>
                      <a:pt x="1111" y="582"/>
                    </a:cubicBezTo>
                    <a:cubicBezTo>
                      <a:pt x="1024" y="582"/>
                      <a:pt x="936" y="564"/>
                      <a:pt x="857" y="485"/>
                    </a:cubicBezTo>
                    <a:cubicBezTo>
                      <a:pt x="743" y="399"/>
                      <a:pt x="714" y="143"/>
                      <a:pt x="6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19"/>
              <p:cNvSpPr/>
              <p:nvPr/>
            </p:nvSpPr>
            <p:spPr>
              <a:xfrm>
                <a:off x="5092875" y="2786525"/>
                <a:ext cx="62775" cy="49375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1975" extrusionOk="0">
                    <a:moveTo>
                      <a:pt x="2511" y="0"/>
                    </a:moveTo>
                    <a:lnTo>
                      <a:pt x="2511" y="0"/>
                    </a:lnTo>
                    <a:cubicBezTo>
                      <a:pt x="2368" y="257"/>
                      <a:pt x="2197" y="457"/>
                      <a:pt x="1997" y="628"/>
                    </a:cubicBezTo>
                    <a:cubicBezTo>
                      <a:pt x="1826" y="856"/>
                      <a:pt x="1627" y="1027"/>
                      <a:pt x="1398" y="1170"/>
                    </a:cubicBezTo>
                    <a:cubicBezTo>
                      <a:pt x="1170" y="1341"/>
                      <a:pt x="970" y="1455"/>
                      <a:pt x="713" y="1598"/>
                    </a:cubicBezTo>
                    <a:cubicBezTo>
                      <a:pt x="514" y="1741"/>
                      <a:pt x="257" y="1855"/>
                      <a:pt x="0" y="1912"/>
                    </a:cubicBezTo>
                    <a:lnTo>
                      <a:pt x="0" y="1969"/>
                    </a:lnTo>
                    <a:cubicBezTo>
                      <a:pt x="37" y="1972"/>
                      <a:pt x="74" y="1974"/>
                      <a:pt x="111" y="1974"/>
                    </a:cubicBezTo>
                    <a:cubicBezTo>
                      <a:pt x="359" y="1974"/>
                      <a:pt x="604" y="1893"/>
                      <a:pt x="828" y="1769"/>
                    </a:cubicBezTo>
                    <a:cubicBezTo>
                      <a:pt x="1084" y="1683"/>
                      <a:pt x="1284" y="1484"/>
                      <a:pt x="1512" y="1284"/>
                    </a:cubicBezTo>
                    <a:cubicBezTo>
                      <a:pt x="1940" y="970"/>
                      <a:pt x="2340" y="485"/>
                      <a:pt x="2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19"/>
              <p:cNvSpPr/>
              <p:nvPr/>
            </p:nvSpPr>
            <p:spPr>
              <a:xfrm>
                <a:off x="5094300" y="2789375"/>
                <a:ext cx="307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884" extrusionOk="0">
                    <a:moveTo>
                      <a:pt x="1227" y="0"/>
                    </a:moveTo>
                    <a:cubicBezTo>
                      <a:pt x="942" y="228"/>
                      <a:pt x="714" y="514"/>
                      <a:pt x="485" y="856"/>
                    </a:cubicBezTo>
                    <a:cubicBezTo>
                      <a:pt x="371" y="999"/>
                      <a:pt x="286" y="1170"/>
                      <a:pt x="171" y="1341"/>
                    </a:cubicBezTo>
                    <a:cubicBezTo>
                      <a:pt x="86" y="1512"/>
                      <a:pt x="29" y="1712"/>
                      <a:pt x="0" y="1883"/>
                    </a:cubicBezTo>
                    <a:cubicBezTo>
                      <a:pt x="143" y="1741"/>
                      <a:pt x="228" y="1598"/>
                      <a:pt x="343" y="1427"/>
                    </a:cubicBezTo>
                    <a:cubicBezTo>
                      <a:pt x="457" y="1284"/>
                      <a:pt x="514" y="1084"/>
                      <a:pt x="599" y="913"/>
                    </a:cubicBezTo>
                    <a:cubicBezTo>
                      <a:pt x="799" y="599"/>
                      <a:pt x="1027" y="286"/>
                      <a:pt x="1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19"/>
              <p:cNvSpPr/>
              <p:nvPr/>
            </p:nvSpPr>
            <p:spPr>
              <a:xfrm>
                <a:off x="5086450" y="2774450"/>
                <a:ext cx="29250" cy="60600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2424" extrusionOk="0">
                    <a:moveTo>
                      <a:pt x="1047" y="0"/>
                    </a:moveTo>
                    <a:cubicBezTo>
                      <a:pt x="1011" y="0"/>
                      <a:pt x="972" y="16"/>
                      <a:pt x="942" y="55"/>
                    </a:cubicBezTo>
                    <a:cubicBezTo>
                      <a:pt x="913" y="84"/>
                      <a:pt x="942" y="112"/>
                      <a:pt x="970" y="169"/>
                    </a:cubicBezTo>
                    <a:cubicBezTo>
                      <a:pt x="742" y="483"/>
                      <a:pt x="514" y="825"/>
                      <a:pt x="343" y="1196"/>
                    </a:cubicBezTo>
                    <a:cubicBezTo>
                      <a:pt x="229" y="1368"/>
                      <a:pt x="115" y="1596"/>
                      <a:pt x="86" y="1796"/>
                    </a:cubicBezTo>
                    <a:cubicBezTo>
                      <a:pt x="57" y="2052"/>
                      <a:pt x="0" y="2252"/>
                      <a:pt x="0" y="2423"/>
                    </a:cubicBezTo>
                    <a:lnTo>
                      <a:pt x="57" y="2423"/>
                    </a:lnTo>
                    <a:lnTo>
                      <a:pt x="257" y="1824"/>
                    </a:lnTo>
                    <a:cubicBezTo>
                      <a:pt x="343" y="1624"/>
                      <a:pt x="400" y="1425"/>
                      <a:pt x="485" y="1225"/>
                    </a:cubicBezTo>
                    <a:cubicBezTo>
                      <a:pt x="628" y="854"/>
                      <a:pt x="828" y="512"/>
                      <a:pt x="1028" y="141"/>
                    </a:cubicBezTo>
                    <a:cubicBezTo>
                      <a:pt x="1036" y="158"/>
                      <a:pt x="1045" y="165"/>
                      <a:pt x="1054" y="165"/>
                    </a:cubicBezTo>
                    <a:cubicBezTo>
                      <a:pt x="1074" y="165"/>
                      <a:pt x="1093" y="132"/>
                      <a:pt x="1113" y="112"/>
                    </a:cubicBezTo>
                    <a:cubicBezTo>
                      <a:pt x="1169" y="56"/>
                      <a:pt x="1115" y="0"/>
                      <a:pt x="10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19"/>
              <p:cNvSpPr/>
              <p:nvPr/>
            </p:nvSpPr>
            <p:spPr>
              <a:xfrm>
                <a:off x="5070750" y="2732350"/>
                <a:ext cx="49225" cy="1041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4165" extrusionOk="0">
                    <a:moveTo>
                      <a:pt x="1846" y="1"/>
                    </a:moveTo>
                    <a:cubicBezTo>
                      <a:pt x="1810" y="1"/>
                      <a:pt x="1771" y="16"/>
                      <a:pt x="1741" y="56"/>
                    </a:cubicBezTo>
                    <a:cubicBezTo>
                      <a:pt x="1713" y="84"/>
                      <a:pt x="1713" y="141"/>
                      <a:pt x="1741" y="170"/>
                    </a:cubicBezTo>
                    <a:cubicBezTo>
                      <a:pt x="1484" y="427"/>
                      <a:pt x="1285" y="712"/>
                      <a:pt x="1113" y="997"/>
                    </a:cubicBezTo>
                    <a:cubicBezTo>
                      <a:pt x="885" y="1311"/>
                      <a:pt x="743" y="1653"/>
                      <a:pt x="628" y="2024"/>
                    </a:cubicBezTo>
                    <a:cubicBezTo>
                      <a:pt x="600" y="2196"/>
                      <a:pt x="571" y="2367"/>
                      <a:pt x="514" y="2567"/>
                    </a:cubicBezTo>
                    <a:cubicBezTo>
                      <a:pt x="429" y="2738"/>
                      <a:pt x="400" y="2909"/>
                      <a:pt x="315" y="3080"/>
                    </a:cubicBezTo>
                    <a:cubicBezTo>
                      <a:pt x="172" y="3451"/>
                      <a:pt x="86" y="3765"/>
                      <a:pt x="1" y="4050"/>
                    </a:cubicBezTo>
                    <a:lnTo>
                      <a:pt x="29" y="4164"/>
                    </a:lnTo>
                    <a:cubicBezTo>
                      <a:pt x="257" y="3879"/>
                      <a:pt x="400" y="3480"/>
                      <a:pt x="543" y="3109"/>
                    </a:cubicBezTo>
                    <a:cubicBezTo>
                      <a:pt x="600" y="2937"/>
                      <a:pt x="685" y="2766"/>
                      <a:pt x="714" y="2595"/>
                    </a:cubicBezTo>
                    <a:lnTo>
                      <a:pt x="828" y="2053"/>
                    </a:lnTo>
                    <a:cubicBezTo>
                      <a:pt x="999" y="1368"/>
                      <a:pt x="1313" y="740"/>
                      <a:pt x="1770" y="170"/>
                    </a:cubicBezTo>
                    <a:cubicBezTo>
                      <a:pt x="1791" y="180"/>
                      <a:pt x="1811" y="187"/>
                      <a:pt x="1831" y="187"/>
                    </a:cubicBezTo>
                    <a:cubicBezTo>
                      <a:pt x="1865" y="187"/>
                      <a:pt x="1894" y="167"/>
                      <a:pt x="1912" y="113"/>
                    </a:cubicBezTo>
                    <a:cubicBezTo>
                      <a:pt x="1968" y="57"/>
                      <a:pt x="1914" y="1"/>
                      <a:pt x="18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19"/>
              <p:cNvSpPr/>
              <p:nvPr/>
            </p:nvSpPr>
            <p:spPr>
              <a:xfrm>
                <a:off x="5075750" y="2753750"/>
                <a:ext cx="37100" cy="8627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451" extrusionOk="0">
                    <a:moveTo>
                      <a:pt x="1361" y="1"/>
                    </a:moveTo>
                    <a:cubicBezTo>
                      <a:pt x="1325" y="1"/>
                      <a:pt x="1285" y="16"/>
                      <a:pt x="1256" y="56"/>
                    </a:cubicBezTo>
                    <a:cubicBezTo>
                      <a:pt x="1227" y="84"/>
                      <a:pt x="1227" y="141"/>
                      <a:pt x="1256" y="170"/>
                    </a:cubicBezTo>
                    <a:cubicBezTo>
                      <a:pt x="1056" y="341"/>
                      <a:pt x="856" y="569"/>
                      <a:pt x="714" y="797"/>
                    </a:cubicBezTo>
                    <a:cubicBezTo>
                      <a:pt x="571" y="1083"/>
                      <a:pt x="485" y="1368"/>
                      <a:pt x="428" y="1711"/>
                    </a:cubicBezTo>
                    <a:cubicBezTo>
                      <a:pt x="400" y="1882"/>
                      <a:pt x="400" y="2024"/>
                      <a:pt x="371" y="2167"/>
                    </a:cubicBezTo>
                    <a:lnTo>
                      <a:pt x="257" y="2595"/>
                    </a:lnTo>
                    <a:cubicBezTo>
                      <a:pt x="200" y="2880"/>
                      <a:pt x="86" y="3166"/>
                      <a:pt x="0" y="3451"/>
                    </a:cubicBezTo>
                    <a:cubicBezTo>
                      <a:pt x="200" y="3194"/>
                      <a:pt x="343" y="2909"/>
                      <a:pt x="428" y="2624"/>
                    </a:cubicBezTo>
                    <a:cubicBezTo>
                      <a:pt x="514" y="2481"/>
                      <a:pt x="543" y="2310"/>
                      <a:pt x="543" y="2167"/>
                    </a:cubicBezTo>
                    <a:cubicBezTo>
                      <a:pt x="571" y="1996"/>
                      <a:pt x="571" y="1853"/>
                      <a:pt x="571" y="1682"/>
                    </a:cubicBezTo>
                    <a:cubicBezTo>
                      <a:pt x="628" y="1397"/>
                      <a:pt x="685" y="1140"/>
                      <a:pt x="828" y="826"/>
                    </a:cubicBezTo>
                    <a:cubicBezTo>
                      <a:pt x="942" y="598"/>
                      <a:pt x="1113" y="370"/>
                      <a:pt x="1284" y="170"/>
                    </a:cubicBezTo>
                    <a:cubicBezTo>
                      <a:pt x="1305" y="180"/>
                      <a:pt x="1326" y="187"/>
                      <a:pt x="1346" y="187"/>
                    </a:cubicBezTo>
                    <a:cubicBezTo>
                      <a:pt x="1379" y="187"/>
                      <a:pt x="1409" y="167"/>
                      <a:pt x="1427" y="113"/>
                    </a:cubicBezTo>
                    <a:cubicBezTo>
                      <a:pt x="1483" y="57"/>
                      <a:pt x="1429" y="1"/>
                      <a:pt x="13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19"/>
              <p:cNvSpPr/>
              <p:nvPr/>
            </p:nvSpPr>
            <p:spPr>
              <a:xfrm>
                <a:off x="5091450" y="2784375"/>
                <a:ext cx="207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970" extrusionOk="0">
                    <a:moveTo>
                      <a:pt x="828" y="0"/>
                    </a:moveTo>
                    <a:cubicBezTo>
                      <a:pt x="742" y="371"/>
                      <a:pt x="599" y="685"/>
                      <a:pt x="428" y="971"/>
                    </a:cubicBezTo>
                    <a:cubicBezTo>
                      <a:pt x="314" y="1113"/>
                      <a:pt x="200" y="1256"/>
                      <a:pt x="143" y="1427"/>
                    </a:cubicBezTo>
                    <a:cubicBezTo>
                      <a:pt x="57" y="1627"/>
                      <a:pt x="0" y="1769"/>
                      <a:pt x="0" y="1969"/>
                    </a:cubicBezTo>
                    <a:lnTo>
                      <a:pt x="314" y="1541"/>
                    </a:lnTo>
                    <a:cubicBezTo>
                      <a:pt x="428" y="1399"/>
                      <a:pt x="485" y="1227"/>
                      <a:pt x="571" y="1085"/>
                    </a:cubicBezTo>
                    <a:cubicBezTo>
                      <a:pt x="628" y="913"/>
                      <a:pt x="713" y="771"/>
                      <a:pt x="742" y="571"/>
                    </a:cubicBezTo>
                    <a:cubicBezTo>
                      <a:pt x="828" y="400"/>
                      <a:pt x="828" y="229"/>
                      <a:pt x="8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19"/>
              <p:cNvSpPr/>
              <p:nvPr/>
            </p:nvSpPr>
            <p:spPr>
              <a:xfrm>
                <a:off x="5095000" y="2783350"/>
                <a:ext cx="48525" cy="56675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2267" extrusionOk="0">
                    <a:moveTo>
                      <a:pt x="1801" y="0"/>
                    </a:moveTo>
                    <a:cubicBezTo>
                      <a:pt x="1767" y="0"/>
                      <a:pt x="1732" y="13"/>
                      <a:pt x="1713" y="41"/>
                    </a:cubicBezTo>
                    <a:cubicBezTo>
                      <a:pt x="1684" y="99"/>
                      <a:pt x="1713" y="127"/>
                      <a:pt x="1741" y="156"/>
                    </a:cubicBezTo>
                    <a:cubicBezTo>
                      <a:pt x="1627" y="612"/>
                      <a:pt x="1342" y="983"/>
                      <a:pt x="1028" y="1297"/>
                    </a:cubicBezTo>
                    <a:cubicBezTo>
                      <a:pt x="857" y="1468"/>
                      <a:pt x="686" y="1611"/>
                      <a:pt x="486" y="1753"/>
                    </a:cubicBezTo>
                    <a:cubicBezTo>
                      <a:pt x="315" y="1896"/>
                      <a:pt x="143" y="2096"/>
                      <a:pt x="1" y="2267"/>
                    </a:cubicBezTo>
                    <a:cubicBezTo>
                      <a:pt x="258" y="2181"/>
                      <a:pt x="429" y="2039"/>
                      <a:pt x="628" y="1925"/>
                    </a:cubicBezTo>
                    <a:cubicBezTo>
                      <a:pt x="828" y="1782"/>
                      <a:pt x="999" y="1611"/>
                      <a:pt x="1142" y="1440"/>
                    </a:cubicBezTo>
                    <a:cubicBezTo>
                      <a:pt x="1313" y="1211"/>
                      <a:pt x="1456" y="1040"/>
                      <a:pt x="1570" y="840"/>
                    </a:cubicBezTo>
                    <a:cubicBezTo>
                      <a:pt x="1684" y="612"/>
                      <a:pt x="1741" y="412"/>
                      <a:pt x="1770" y="156"/>
                    </a:cubicBezTo>
                    <a:cubicBezTo>
                      <a:pt x="1778" y="164"/>
                      <a:pt x="1789" y="167"/>
                      <a:pt x="1801" y="167"/>
                    </a:cubicBezTo>
                    <a:cubicBezTo>
                      <a:pt x="1829" y="167"/>
                      <a:pt x="1864" y="147"/>
                      <a:pt x="1884" y="127"/>
                    </a:cubicBezTo>
                    <a:cubicBezTo>
                      <a:pt x="1941" y="51"/>
                      <a:pt x="1871" y="0"/>
                      <a:pt x="18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19"/>
              <p:cNvSpPr/>
              <p:nvPr/>
            </p:nvSpPr>
            <p:spPr>
              <a:xfrm>
                <a:off x="5085725" y="2759825"/>
                <a:ext cx="32550" cy="67375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695" extrusionOk="0">
                    <a:moveTo>
                      <a:pt x="1182" y="1"/>
                    </a:moveTo>
                    <a:cubicBezTo>
                      <a:pt x="1093" y="1"/>
                      <a:pt x="1040" y="138"/>
                      <a:pt x="1114" y="212"/>
                    </a:cubicBezTo>
                    <a:cubicBezTo>
                      <a:pt x="942" y="326"/>
                      <a:pt x="800" y="497"/>
                      <a:pt x="657" y="669"/>
                    </a:cubicBezTo>
                    <a:cubicBezTo>
                      <a:pt x="514" y="897"/>
                      <a:pt x="400" y="1097"/>
                      <a:pt x="286" y="1325"/>
                    </a:cubicBezTo>
                    <a:cubicBezTo>
                      <a:pt x="229" y="1525"/>
                      <a:pt x="115" y="1753"/>
                      <a:pt x="86" y="1981"/>
                    </a:cubicBezTo>
                    <a:cubicBezTo>
                      <a:pt x="29" y="2209"/>
                      <a:pt x="1" y="2466"/>
                      <a:pt x="1" y="2694"/>
                    </a:cubicBezTo>
                    <a:lnTo>
                      <a:pt x="29" y="2694"/>
                    </a:lnTo>
                    <a:cubicBezTo>
                      <a:pt x="144" y="2495"/>
                      <a:pt x="229" y="2238"/>
                      <a:pt x="286" y="2010"/>
                    </a:cubicBezTo>
                    <a:cubicBezTo>
                      <a:pt x="372" y="1810"/>
                      <a:pt x="400" y="1553"/>
                      <a:pt x="457" y="1353"/>
                    </a:cubicBezTo>
                    <a:cubicBezTo>
                      <a:pt x="600" y="925"/>
                      <a:pt x="828" y="497"/>
                      <a:pt x="1142" y="212"/>
                    </a:cubicBezTo>
                    <a:cubicBezTo>
                      <a:pt x="1158" y="220"/>
                      <a:pt x="1173" y="224"/>
                      <a:pt x="1186" y="224"/>
                    </a:cubicBezTo>
                    <a:cubicBezTo>
                      <a:pt x="1269" y="224"/>
                      <a:pt x="1302" y="86"/>
                      <a:pt x="1228" y="12"/>
                    </a:cubicBezTo>
                    <a:cubicBezTo>
                      <a:pt x="1212" y="4"/>
                      <a:pt x="1197" y="1"/>
                      <a:pt x="1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19"/>
              <p:cNvSpPr/>
              <p:nvPr/>
            </p:nvSpPr>
            <p:spPr>
              <a:xfrm>
                <a:off x="5093114" y="2800856"/>
                <a:ext cx="79200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3168" h="1684" extrusionOk="0">
                    <a:moveTo>
                      <a:pt x="3167" y="0"/>
                    </a:moveTo>
                    <a:cubicBezTo>
                      <a:pt x="3110" y="143"/>
                      <a:pt x="3025" y="286"/>
                      <a:pt x="2911" y="400"/>
                    </a:cubicBezTo>
                    <a:cubicBezTo>
                      <a:pt x="2797" y="514"/>
                      <a:pt x="2654" y="571"/>
                      <a:pt x="2540" y="656"/>
                    </a:cubicBezTo>
                    <a:cubicBezTo>
                      <a:pt x="2283" y="799"/>
                      <a:pt x="2026" y="942"/>
                      <a:pt x="1741" y="1027"/>
                    </a:cubicBezTo>
                    <a:cubicBezTo>
                      <a:pt x="1598" y="1056"/>
                      <a:pt x="1456" y="1142"/>
                      <a:pt x="1313" y="1170"/>
                    </a:cubicBezTo>
                    <a:lnTo>
                      <a:pt x="856" y="1284"/>
                    </a:lnTo>
                    <a:cubicBezTo>
                      <a:pt x="600" y="1370"/>
                      <a:pt x="257" y="1455"/>
                      <a:pt x="0" y="1684"/>
                    </a:cubicBezTo>
                    <a:cubicBezTo>
                      <a:pt x="286" y="1570"/>
                      <a:pt x="600" y="1541"/>
                      <a:pt x="913" y="1455"/>
                    </a:cubicBezTo>
                    <a:cubicBezTo>
                      <a:pt x="1056" y="1427"/>
                      <a:pt x="1199" y="1398"/>
                      <a:pt x="1370" y="1370"/>
                    </a:cubicBezTo>
                    <a:cubicBezTo>
                      <a:pt x="1513" y="1284"/>
                      <a:pt x="1655" y="1256"/>
                      <a:pt x="1798" y="1170"/>
                    </a:cubicBezTo>
                    <a:cubicBezTo>
                      <a:pt x="2083" y="1027"/>
                      <a:pt x="2369" y="942"/>
                      <a:pt x="2625" y="742"/>
                    </a:cubicBezTo>
                    <a:cubicBezTo>
                      <a:pt x="2768" y="656"/>
                      <a:pt x="2854" y="571"/>
                      <a:pt x="2968" y="428"/>
                    </a:cubicBezTo>
                    <a:cubicBezTo>
                      <a:pt x="3053" y="314"/>
                      <a:pt x="3167" y="171"/>
                      <a:pt x="3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19"/>
              <p:cNvSpPr/>
              <p:nvPr/>
            </p:nvSpPr>
            <p:spPr>
              <a:xfrm>
                <a:off x="5073600" y="2763750"/>
                <a:ext cx="11675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467" h="2167" extrusionOk="0">
                    <a:moveTo>
                      <a:pt x="343" y="0"/>
                    </a:moveTo>
                    <a:cubicBezTo>
                      <a:pt x="311" y="0"/>
                      <a:pt x="277" y="16"/>
                      <a:pt x="258" y="55"/>
                    </a:cubicBezTo>
                    <a:cubicBezTo>
                      <a:pt x="201" y="112"/>
                      <a:pt x="286" y="198"/>
                      <a:pt x="343" y="198"/>
                    </a:cubicBezTo>
                    <a:cubicBezTo>
                      <a:pt x="343" y="340"/>
                      <a:pt x="315" y="483"/>
                      <a:pt x="258" y="626"/>
                    </a:cubicBezTo>
                    <a:cubicBezTo>
                      <a:pt x="172" y="768"/>
                      <a:pt x="115" y="940"/>
                      <a:pt x="58" y="1111"/>
                    </a:cubicBezTo>
                    <a:cubicBezTo>
                      <a:pt x="29" y="1311"/>
                      <a:pt x="1" y="1510"/>
                      <a:pt x="29" y="1681"/>
                    </a:cubicBezTo>
                    <a:cubicBezTo>
                      <a:pt x="58" y="1881"/>
                      <a:pt x="115" y="2052"/>
                      <a:pt x="201" y="2166"/>
                    </a:cubicBezTo>
                    <a:lnTo>
                      <a:pt x="258" y="2166"/>
                    </a:lnTo>
                    <a:lnTo>
                      <a:pt x="258" y="1624"/>
                    </a:lnTo>
                    <a:cubicBezTo>
                      <a:pt x="258" y="1453"/>
                      <a:pt x="201" y="1311"/>
                      <a:pt x="258" y="1111"/>
                    </a:cubicBezTo>
                    <a:cubicBezTo>
                      <a:pt x="258" y="968"/>
                      <a:pt x="315" y="797"/>
                      <a:pt x="343" y="626"/>
                    </a:cubicBezTo>
                    <a:cubicBezTo>
                      <a:pt x="400" y="483"/>
                      <a:pt x="400" y="312"/>
                      <a:pt x="400" y="169"/>
                    </a:cubicBezTo>
                    <a:cubicBezTo>
                      <a:pt x="400" y="169"/>
                      <a:pt x="429" y="169"/>
                      <a:pt x="429" y="112"/>
                    </a:cubicBezTo>
                    <a:cubicBezTo>
                      <a:pt x="466" y="56"/>
                      <a:pt x="406" y="0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19"/>
              <p:cNvSpPr/>
              <p:nvPr/>
            </p:nvSpPr>
            <p:spPr>
              <a:xfrm>
                <a:off x="5095725" y="2784375"/>
                <a:ext cx="36400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2312" extrusionOk="0">
                    <a:moveTo>
                      <a:pt x="1455" y="0"/>
                    </a:moveTo>
                    <a:cubicBezTo>
                      <a:pt x="1199" y="371"/>
                      <a:pt x="970" y="799"/>
                      <a:pt x="714" y="1142"/>
                    </a:cubicBezTo>
                    <a:cubicBezTo>
                      <a:pt x="599" y="1341"/>
                      <a:pt x="457" y="1513"/>
                      <a:pt x="343" y="1712"/>
                    </a:cubicBezTo>
                    <a:cubicBezTo>
                      <a:pt x="257" y="1884"/>
                      <a:pt x="114" y="2112"/>
                      <a:pt x="0" y="2312"/>
                    </a:cubicBezTo>
                    <a:cubicBezTo>
                      <a:pt x="171" y="2169"/>
                      <a:pt x="343" y="1998"/>
                      <a:pt x="485" y="1827"/>
                    </a:cubicBezTo>
                    <a:cubicBezTo>
                      <a:pt x="628" y="1655"/>
                      <a:pt x="742" y="1427"/>
                      <a:pt x="856" y="1227"/>
                    </a:cubicBezTo>
                    <a:cubicBezTo>
                      <a:pt x="1056" y="828"/>
                      <a:pt x="1256" y="428"/>
                      <a:pt x="14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19"/>
              <p:cNvSpPr/>
              <p:nvPr/>
            </p:nvSpPr>
            <p:spPr>
              <a:xfrm>
                <a:off x="5109475" y="2783075"/>
                <a:ext cx="46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85" h="133" extrusionOk="0">
                    <a:moveTo>
                      <a:pt x="65" y="1"/>
                    </a:moveTo>
                    <a:cubicBezTo>
                      <a:pt x="46" y="1"/>
                      <a:pt x="29" y="8"/>
                      <a:pt x="21" y="24"/>
                    </a:cubicBezTo>
                    <a:cubicBezTo>
                      <a:pt x="0" y="86"/>
                      <a:pt x="69" y="133"/>
                      <a:pt x="119" y="133"/>
                    </a:cubicBezTo>
                    <a:cubicBezTo>
                      <a:pt x="139" y="133"/>
                      <a:pt x="156" y="125"/>
                      <a:pt x="164" y="110"/>
                    </a:cubicBezTo>
                    <a:cubicBezTo>
                      <a:pt x="184" y="48"/>
                      <a:pt x="116" y="1"/>
                      <a:pt x="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19"/>
              <p:cNvSpPr/>
              <p:nvPr/>
            </p:nvSpPr>
            <p:spPr>
              <a:xfrm>
                <a:off x="5123775" y="2786525"/>
                <a:ext cx="45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156" extrusionOk="0">
                    <a:moveTo>
                      <a:pt x="106" y="0"/>
                    </a:moveTo>
                    <a:cubicBezTo>
                      <a:pt x="58" y="0"/>
                      <a:pt x="1" y="38"/>
                      <a:pt x="20" y="114"/>
                    </a:cubicBezTo>
                    <a:cubicBezTo>
                      <a:pt x="29" y="143"/>
                      <a:pt x="51" y="155"/>
                      <a:pt x="76" y="155"/>
                    </a:cubicBezTo>
                    <a:cubicBezTo>
                      <a:pt x="124" y="155"/>
                      <a:pt x="181" y="105"/>
                      <a:pt x="162" y="29"/>
                    </a:cubicBezTo>
                    <a:cubicBezTo>
                      <a:pt x="153" y="10"/>
                      <a:pt x="131" y="0"/>
                      <a:pt x="1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19"/>
              <p:cNvSpPr/>
              <p:nvPr/>
            </p:nvSpPr>
            <p:spPr>
              <a:xfrm>
                <a:off x="5130225" y="2781575"/>
                <a:ext cx="4975" cy="4375"/>
              </a:xfrm>
              <a:custGeom>
                <a:avLst/>
                <a:gdLst/>
                <a:ahLst/>
                <a:cxnLst/>
                <a:rect l="l" t="t" r="r" b="b"/>
                <a:pathLst>
                  <a:path w="199" h="175" extrusionOk="0">
                    <a:moveTo>
                      <a:pt x="96" y="0"/>
                    </a:moveTo>
                    <a:cubicBezTo>
                      <a:pt x="68" y="0"/>
                      <a:pt x="38" y="16"/>
                      <a:pt x="18" y="55"/>
                    </a:cubicBezTo>
                    <a:cubicBezTo>
                      <a:pt x="1" y="126"/>
                      <a:pt x="49" y="175"/>
                      <a:pt x="94" y="175"/>
                    </a:cubicBezTo>
                    <a:cubicBezTo>
                      <a:pt x="123" y="175"/>
                      <a:pt x="150" y="156"/>
                      <a:pt x="161" y="112"/>
                    </a:cubicBezTo>
                    <a:cubicBezTo>
                      <a:pt x="198" y="56"/>
                      <a:pt x="150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19"/>
              <p:cNvSpPr/>
              <p:nvPr/>
            </p:nvSpPr>
            <p:spPr>
              <a:xfrm>
                <a:off x="5153500" y="2783350"/>
                <a:ext cx="572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81" extrusionOk="0">
                    <a:moveTo>
                      <a:pt x="131" y="0"/>
                    </a:moveTo>
                    <a:cubicBezTo>
                      <a:pt x="105" y="0"/>
                      <a:pt x="76" y="13"/>
                      <a:pt x="57" y="41"/>
                    </a:cubicBezTo>
                    <a:cubicBezTo>
                      <a:pt x="0" y="118"/>
                      <a:pt x="45" y="181"/>
                      <a:pt x="98" y="181"/>
                    </a:cubicBezTo>
                    <a:cubicBezTo>
                      <a:pt x="124" y="181"/>
                      <a:pt x="153" y="165"/>
                      <a:pt x="172" y="127"/>
                    </a:cubicBezTo>
                    <a:cubicBezTo>
                      <a:pt x="229" y="51"/>
                      <a:pt x="184" y="0"/>
                      <a:pt x="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19"/>
              <p:cNvSpPr/>
              <p:nvPr/>
            </p:nvSpPr>
            <p:spPr>
              <a:xfrm>
                <a:off x="5162975" y="2799150"/>
                <a:ext cx="5600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31" extrusionOk="0">
                    <a:moveTo>
                      <a:pt x="107" y="1"/>
                    </a:moveTo>
                    <a:cubicBezTo>
                      <a:pt x="78" y="1"/>
                      <a:pt x="47" y="11"/>
                      <a:pt x="21" y="37"/>
                    </a:cubicBezTo>
                    <a:cubicBezTo>
                      <a:pt x="1" y="77"/>
                      <a:pt x="64" y="130"/>
                      <a:pt x="114" y="130"/>
                    </a:cubicBezTo>
                    <a:cubicBezTo>
                      <a:pt x="136" y="130"/>
                      <a:pt x="155" y="120"/>
                      <a:pt x="164" y="94"/>
                    </a:cubicBezTo>
                    <a:cubicBezTo>
                      <a:pt x="223" y="55"/>
                      <a:pt x="172" y="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19"/>
              <p:cNvSpPr/>
              <p:nvPr/>
            </p:nvSpPr>
            <p:spPr>
              <a:xfrm>
                <a:off x="4998700" y="2724950"/>
                <a:ext cx="118050" cy="149225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5969" extrusionOk="0">
                    <a:moveTo>
                      <a:pt x="1035" y="1"/>
                    </a:moveTo>
                    <a:cubicBezTo>
                      <a:pt x="952" y="1"/>
                      <a:pt x="864" y="21"/>
                      <a:pt x="771" y="66"/>
                    </a:cubicBezTo>
                    <a:cubicBezTo>
                      <a:pt x="1" y="466"/>
                      <a:pt x="315" y="1892"/>
                      <a:pt x="543" y="2492"/>
                    </a:cubicBezTo>
                    <a:cubicBezTo>
                      <a:pt x="885" y="3633"/>
                      <a:pt x="1342" y="4860"/>
                      <a:pt x="2312" y="5602"/>
                    </a:cubicBezTo>
                    <a:cubicBezTo>
                      <a:pt x="2528" y="5774"/>
                      <a:pt x="3187" y="5969"/>
                      <a:pt x="3740" y="5969"/>
                    </a:cubicBezTo>
                    <a:cubicBezTo>
                      <a:pt x="4282" y="5969"/>
                      <a:pt x="4721" y="5782"/>
                      <a:pt x="4538" y="5202"/>
                    </a:cubicBezTo>
                    <a:cubicBezTo>
                      <a:pt x="4338" y="4774"/>
                      <a:pt x="3567" y="4574"/>
                      <a:pt x="3254" y="4204"/>
                    </a:cubicBezTo>
                    <a:cubicBezTo>
                      <a:pt x="2854" y="3747"/>
                      <a:pt x="2626" y="3148"/>
                      <a:pt x="2426" y="2520"/>
                    </a:cubicBezTo>
                    <a:cubicBezTo>
                      <a:pt x="2219" y="1977"/>
                      <a:pt x="1848" y="1"/>
                      <a:pt x="10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19"/>
              <p:cNvSpPr/>
              <p:nvPr/>
            </p:nvSpPr>
            <p:spPr>
              <a:xfrm>
                <a:off x="5617150" y="2608900"/>
                <a:ext cx="285350" cy="206875"/>
              </a:xfrm>
              <a:custGeom>
                <a:avLst/>
                <a:gdLst/>
                <a:ahLst/>
                <a:cxnLst/>
                <a:rect l="l" t="t" r="r" b="b"/>
                <a:pathLst>
                  <a:path w="11414" h="8275" extrusionOk="0">
                    <a:moveTo>
                      <a:pt x="8275" y="1"/>
                    </a:moveTo>
                    <a:lnTo>
                      <a:pt x="8275" y="1"/>
                    </a:lnTo>
                    <a:cubicBezTo>
                      <a:pt x="7790" y="742"/>
                      <a:pt x="6420" y="1370"/>
                      <a:pt x="5222" y="1827"/>
                    </a:cubicBezTo>
                    <a:cubicBezTo>
                      <a:pt x="5208" y="1832"/>
                      <a:pt x="5193" y="1835"/>
                      <a:pt x="5176" y="1835"/>
                    </a:cubicBezTo>
                    <a:cubicBezTo>
                      <a:pt x="4848" y="1835"/>
                      <a:pt x="3916" y="880"/>
                      <a:pt x="3652" y="880"/>
                    </a:cubicBezTo>
                    <a:cubicBezTo>
                      <a:pt x="3642" y="880"/>
                      <a:pt x="3632" y="882"/>
                      <a:pt x="3624" y="885"/>
                    </a:cubicBezTo>
                    <a:cubicBezTo>
                      <a:pt x="3339" y="999"/>
                      <a:pt x="3824" y="2369"/>
                      <a:pt x="3624" y="2454"/>
                    </a:cubicBezTo>
                    <a:cubicBezTo>
                      <a:pt x="2768" y="2882"/>
                      <a:pt x="0" y="3881"/>
                      <a:pt x="628" y="6021"/>
                    </a:cubicBezTo>
                    <a:cubicBezTo>
                      <a:pt x="824" y="6717"/>
                      <a:pt x="1579" y="6866"/>
                      <a:pt x="2326" y="6866"/>
                    </a:cubicBezTo>
                    <a:cubicBezTo>
                      <a:pt x="2773" y="6866"/>
                      <a:pt x="3218" y="6813"/>
                      <a:pt x="3538" y="6791"/>
                    </a:cubicBezTo>
                    <a:cubicBezTo>
                      <a:pt x="4080" y="6734"/>
                      <a:pt x="3681" y="6221"/>
                      <a:pt x="4252" y="6106"/>
                    </a:cubicBezTo>
                    <a:cubicBezTo>
                      <a:pt x="4253" y="6106"/>
                      <a:pt x="4254" y="6106"/>
                      <a:pt x="4256" y="6106"/>
                    </a:cubicBezTo>
                    <a:cubicBezTo>
                      <a:pt x="4388" y="6106"/>
                      <a:pt x="4054" y="7505"/>
                      <a:pt x="4223" y="7505"/>
                    </a:cubicBezTo>
                    <a:cubicBezTo>
                      <a:pt x="4423" y="7447"/>
                      <a:pt x="4936" y="6306"/>
                      <a:pt x="5136" y="6306"/>
                    </a:cubicBezTo>
                    <a:cubicBezTo>
                      <a:pt x="6078" y="6306"/>
                      <a:pt x="6620" y="7704"/>
                      <a:pt x="7790" y="8275"/>
                    </a:cubicBezTo>
                    <a:lnTo>
                      <a:pt x="7305" y="6420"/>
                    </a:lnTo>
                    <a:cubicBezTo>
                      <a:pt x="7504" y="6078"/>
                      <a:pt x="8703" y="5136"/>
                      <a:pt x="8931" y="4594"/>
                    </a:cubicBezTo>
                    <a:cubicBezTo>
                      <a:pt x="9216" y="3881"/>
                      <a:pt x="11413" y="3967"/>
                      <a:pt x="10700" y="3738"/>
                    </a:cubicBezTo>
                    <a:cubicBezTo>
                      <a:pt x="9273" y="3310"/>
                      <a:pt x="9359" y="3596"/>
                      <a:pt x="8646" y="2397"/>
                    </a:cubicBezTo>
                    <a:cubicBezTo>
                      <a:pt x="8132" y="1513"/>
                      <a:pt x="8360" y="1028"/>
                      <a:pt x="8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19"/>
              <p:cNvSpPr/>
              <p:nvPr/>
            </p:nvSpPr>
            <p:spPr>
              <a:xfrm>
                <a:off x="5537975" y="2737300"/>
                <a:ext cx="112725" cy="114150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4566" extrusionOk="0">
                    <a:moveTo>
                      <a:pt x="4423" y="0"/>
                    </a:moveTo>
                    <a:cubicBezTo>
                      <a:pt x="4109" y="86"/>
                      <a:pt x="3852" y="257"/>
                      <a:pt x="3595" y="400"/>
                    </a:cubicBezTo>
                    <a:cubicBezTo>
                      <a:pt x="3396" y="542"/>
                      <a:pt x="3167" y="714"/>
                      <a:pt x="2996" y="856"/>
                    </a:cubicBezTo>
                    <a:cubicBezTo>
                      <a:pt x="2825" y="999"/>
                      <a:pt x="2597" y="1142"/>
                      <a:pt x="2397" y="1313"/>
                    </a:cubicBezTo>
                    <a:cubicBezTo>
                      <a:pt x="2169" y="1455"/>
                      <a:pt x="1998" y="1655"/>
                      <a:pt x="1769" y="1826"/>
                    </a:cubicBezTo>
                    <a:cubicBezTo>
                      <a:pt x="1398" y="2169"/>
                      <a:pt x="1056" y="2568"/>
                      <a:pt x="742" y="3025"/>
                    </a:cubicBezTo>
                    <a:cubicBezTo>
                      <a:pt x="457" y="3453"/>
                      <a:pt x="200" y="3938"/>
                      <a:pt x="0" y="4423"/>
                    </a:cubicBezTo>
                    <a:lnTo>
                      <a:pt x="257" y="4565"/>
                    </a:lnTo>
                    <a:cubicBezTo>
                      <a:pt x="714" y="3681"/>
                      <a:pt x="1341" y="2882"/>
                      <a:pt x="2112" y="2283"/>
                    </a:cubicBezTo>
                    <a:cubicBezTo>
                      <a:pt x="2283" y="2140"/>
                      <a:pt x="2511" y="1998"/>
                      <a:pt x="2711" y="1855"/>
                    </a:cubicBezTo>
                    <a:cubicBezTo>
                      <a:pt x="2939" y="1712"/>
                      <a:pt x="3110" y="1598"/>
                      <a:pt x="3339" y="1455"/>
                    </a:cubicBezTo>
                    <a:cubicBezTo>
                      <a:pt x="3567" y="1313"/>
                      <a:pt x="3795" y="1170"/>
                      <a:pt x="3966" y="1085"/>
                    </a:cubicBezTo>
                    <a:cubicBezTo>
                      <a:pt x="4166" y="970"/>
                      <a:pt x="4366" y="856"/>
                      <a:pt x="4508" y="856"/>
                    </a:cubicBezTo>
                    <a:lnTo>
                      <a:pt x="442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19"/>
              <p:cNvSpPr/>
              <p:nvPr/>
            </p:nvSpPr>
            <p:spPr>
              <a:xfrm>
                <a:off x="5545825" y="2736575"/>
                <a:ext cx="106300" cy="11415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4566" extrusionOk="0">
                    <a:moveTo>
                      <a:pt x="4109" y="1"/>
                    </a:moveTo>
                    <a:cubicBezTo>
                      <a:pt x="3938" y="29"/>
                      <a:pt x="3795" y="86"/>
                      <a:pt x="3652" y="172"/>
                    </a:cubicBezTo>
                    <a:lnTo>
                      <a:pt x="3766" y="486"/>
                    </a:lnTo>
                    <a:cubicBezTo>
                      <a:pt x="3567" y="543"/>
                      <a:pt x="3395" y="629"/>
                      <a:pt x="3224" y="771"/>
                    </a:cubicBezTo>
                    <a:cubicBezTo>
                      <a:pt x="3053" y="914"/>
                      <a:pt x="2853" y="1057"/>
                      <a:pt x="2654" y="1256"/>
                    </a:cubicBezTo>
                    <a:cubicBezTo>
                      <a:pt x="2482" y="1427"/>
                      <a:pt x="2254" y="1570"/>
                      <a:pt x="2083" y="1713"/>
                    </a:cubicBezTo>
                    <a:cubicBezTo>
                      <a:pt x="1912" y="1884"/>
                      <a:pt x="1712" y="2027"/>
                      <a:pt x="1541" y="2198"/>
                    </a:cubicBezTo>
                    <a:cubicBezTo>
                      <a:pt x="856" y="2854"/>
                      <a:pt x="371" y="3681"/>
                      <a:pt x="0" y="4566"/>
                    </a:cubicBezTo>
                    <a:cubicBezTo>
                      <a:pt x="485" y="3653"/>
                      <a:pt x="1084" y="2883"/>
                      <a:pt x="1855" y="2283"/>
                    </a:cubicBezTo>
                    <a:cubicBezTo>
                      <a:pt x="2083" y="2141"/>
                      <a:pt x="2254" y="1998"/>
                      <a:pt x="2482" y="1855"/>
                    </a:cubicBezTo>
                    <a:cubicBezTo>
                      <a:pt x="2682" y="1713"/>
                      <a:pt x="2910" y="1599"/>
                      <a:pt x="3110" y="1456"/>
                    </a:cubicBezTo>
                    <a:cubicBezTo>
                      <a:pt x="3338" y="1313"/>
                      <a:pt x="3510" y="1171"/>
                      <a:pt x="3709" y="1057"/>
                    </a:cubicBezTo>
                    <a:cubicBezTo>
                      <a:pt x="3909" y="942"/>
                      <a:pt x="4080" y="857"/>
                      <a:pt x="4251" y="857"/>
                    </a:cubicBezTo>
                    <a:lnTo>
                      <a:pt x="410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19"/>
              <p:cNvSpPr/>
              <p:nvPr/>
            </p:nvSpPr>
            <p:spPr>
              <a:xfrm>
                <a:off x="5620000" y="2683075"/>
                <a:ext cx="7777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3111" h="3955" extrusionOk="0">
                    <a:moveTo>
                      <a:pt x="2426" y="1"/>
                    </a:moveTo>
                    <a:cubicBezTo>
                      <a:pt x="1370" y="572"/>
                      <a:pt x="0" y="1542"/>
                      <a:pt x="428" y="3111"/>
                    </a:cubicBezTo>
                    <a:cubicBezTo>
                      <a:pt x="622" y="3790"/>
                      <a:pt x="1370" y="3954"/>
                      <a:pt x="2116" y="3954"/>
                    </a:cubicBezTo>
                    <a:cubicBezTo>
                      <a:pt x="2467" y="3954"/>
                      <a:pt x="2818" y="3918"/>
                      <a:pt x="3110" y="3881"/>
                    </a:cubicBezTo>
                    <a:lnTo>
                      <a:pt x="2882" y="3339"/>
                    </a:lnTo>
                    <a:cubicBezTo>
                      <a:pt x="2454" y="2198"/>
                      <a:pt x="2312" y="1057"/>
                      <a:pt x="2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19"/>
              <p:cNvSpPr/>
              <p:nvPr/>
            </p:nvSpPr>
            <p:spPr>
              <a:xfrm>
                <a:off x="5629275" y="2754425"/>
                <a:ext cx="685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1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" y="114"/>
                      <a:pt x="29" y="171"/>
                      <a:pt x="57" y="257"/>
                    </a:cubicBezTo>
                    <a:cubicBezTo>
                      <a:pt x="251" y="936"/>
                      <a:pt x="1012" y="1100"/>
                      <a:pt x="1757" y="1100"/>
                    </a:cubicBezTo>
                    <a:cubicBezTo>
                      <a:pt x="2109" y="1100"/>
                      <a:pt x="2456" y="1064"/>
                      <a:pt x="2739" y="1027"/>
                    </a:cubicBezTo>
                    <a:cubicBezTo>
                      <a:pt x="2654" y="885"/>
                      <a:pt x="2597" y="713"/>
                      <a:pt x="2511" y="485"/>
                    </a:cubicBezTo>
                    <a:cubicBezTo>
                      <a:pt x="2235" y="516"/>
                      <a:pt x="1898" y="550"/>
                      <a:pt x="1555" y="550"/>
                    </a:cubicBezTo>
                    <a:cubicBezTo>
                      <a:pt x="941" y="550"/>
                      <a:pt x="312" y="44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19"/>
              <p:cNvSpPr/>
              <p:nvPr/>
            </p:nvSpPr>
            <p:spPr>
              <a:xfrm>
                <a:off x="5674200" y="2683075"/>
                <a:ext cx="15725" cy="75650"/>
              </a:xfrm>
              <a:custGeom>
                <a:avLst/>
                <a:gdLst/>
                <a:ahLst/>
                <a:cxnLst/>
                <a:rect l="l" t="t" r="r" b="b"/>
                <a:pathLst>
                  <a:path w="629" h="3026" extrusionOk="0">
                    <a:moveTo>
                      <a:pt x="258" y="1"/>
                    </a:moveTo>
                    <a:cubicBezTo>
                      <a:pt x="144" y="58"/>
                      <a:pt x="87" y="115"/>
                      <a:pt x="1" y="144"/>
                    </a:cubicBezTo>
                    <a:cubicBezTo>
                      <a:pt x="1" y="1000"/>
                      <a:pt x="201" y="1913"/>
                      <a:pt x="514" y="2826"/>
                    </a:cubicBezTo>
                    <a:lnTo>
                      <a:pt x="629" y="3025"/>
                    </a:lnTo>
                    <a:cubicBezTo>
                      <a:pt x="258" y="1998"/>
                      <a:pt x="144" y="942"/>
                      <a:pt x="2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19"/>
              <p:cNvSpPr/>
              <p:nvPr/>
            </p:nvSpPr>
            <p:spPr>
              <a:xfrm>
                <a:off x="5774800" y="2601675"/>
                <a:ext cx="196875" cy="178625"/>
              </a:xfrm>
              <a:custGeom>
                <a:avLst/>
                <a:gdLst/>
                <a:ahLst/>
                <a:cxnLst/>
                <a:rect l="l" t="t" r="r" b="b"/>
                <a:pathLst>
                  <a:path w="7875" h="7145" extrusionOk="0">
                    <a:moveTo>
                      <a:pt x="4273" y="1"/>
                    </a:moveTo>
                    <a:cubicBezTo>
                      <a:pt x="3524" y="1"/>
                      <a:pt x="2760" y="186"/>
                      <a:pt x="2054" y="546"/>
                    </a:cubicBezTo>
                    <a:cubicBezTo>
                      <a:pt x="1427" y="860"/>
                      <a:pt x="571" y="1431"/>
                      <a:pt x="257" y="2087"/>
                    </a:cubicBezTo>
                    <a:cubicBezTo>
                      <a:pt x="57" y="2515"/>
                      <a:pt x="200" y="2886"/>
                      <a:pt x="200" y="3314"/>
                    </a:cubicBezTo>
                    <a:cubicBezTo>
                      <a:pt x="187" y="3305"/>
                      <a:pt x="176" y="3301"/>
                      <a:pt x="165" y="3301"/>
                    </a:cubicBezTo>
                    <a:cubicBezTo>
                      <a:pt x="1" y="3301"/>
                      <a:pt x="16" y="4259"/>
                      <a:pt x="257" y="4741"/>
                    </a:cubicBezTo>
                    <a:cubicBezTo>
                      <a:pt x="656" y="5597"/>
                      <a:pt x="1398" y="6082"/>
                      <a:pt x="2111" y="6595"/>
                    </a:cubicBezTo>
                    <a:cubicBezTo>
                      <a:pt x="2617" y="6974"/>
                      <a:pt x="3153" y="7145"/>
                      <a:pt x="3683" y="7145"/>
                    </a:cubicBezTo>
                    <a:cubicBezTo>
                      <a:pt x="4709" y="7145"/>
                      <a:pt x="5715" y="6508"/>
                      <a:pt x="6448" y="5511"/>
                    </a:cubicBezTo>
                    <a:cubicBezTo>
                      <a:pt x="6962" y="4798"/>
                      <a:pt x="7875" y="3542"/>
                      <a:pt x="7789" y="2658"/>
                    </a:cubicBezTo>
                    <a:cubicBezTo>
                      <a:pt x="7704" y="1830"/>
                      <a:pt x="7047" y="946"/>
                      <a:pt x="6363" y="546"/>
                    </a:cubicBezTo>
                    <a:cubicBezTo>
                      <a:pt x="5727" y="179"/>
                      <a:pt x="5007" y="1"/>
                      <a:pt x="42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19"/>
              <p:cNvSpPr/>
              <p:nvPr/>
            </p:nvSpPr>
            <p:spPr>
              <a:xfrm>
                <a:off x="5710600" y="2546375"/>
                <a:ext cx="218275" cy="137625"/>
              </a:xfrm>
              <a:custGeom>
                <a:avLst/>
                <a:gdLst/>
                <a:ahLst/>
                <a:cxnLst/>
                <a:rect l="l" t="t" r="r" b="b"/>
                <a:pathLst>
                  <a:path w="8731" h="5505" extrusionOk="0">
                    <a:moveTo>
                      <a:pt x="5745" y="1"/>
                    </a:moveTo>
                    <a:cubicBezTo>
                      <a:pt x="4390" y="1"/>
                      <a:pt x="3160" y="471"/>
                      <a:pt x="1855" y="961"/>
                    </a:cubicBezTo>
                    <a:cubicBezTo>
                      <a:pt x="1370" y="1161"/>
                      <a:pt x="942" y="1332"/>
                      <a:pt x="656" y="1817"/>
                    </a:cubicBezTo>
                    <a:cubicBezTo>
                      <a:pt x="0" y="2930"/>
                      <a:pt x="571" y="5041"/>
                      <a:pt x="1855" y="5440"/>
                    </a:cubicBezTo>
                    <a:cubicBezTo>
                      <a:pt x="2006" y="5484"/>
                      <a:pt x="2159" y="5504"/>
                      <a:pt x="2311" y="5504"/>
                    </a:cubicBezTo>
                    <a:cubicBezTo>
                      <a:pt x="3451" y="5504"/>
                      <a:pt x="4598" y="4393"/>
                      <a:pt x="5478" y="3814"/>
                    </a:cubicBezTo>
                    <a:cubicBezTo>
                      <a:pt x="6249" y="3329"/>
                      <a:pt x="8389" y="2758"/>
                      <a:pt x="8560" y="1674"/>
                    </a:cubicBezTo>
                    <a:cubicBezTo>
                      <a:pt x="8731" y="761"/>
                      <a:pt x="7361" y="190"/>
                      <a:pt x="6677" y="76"/>
                    </a:cubicBezTo>
                    <a:cubicBezTo>
                      <a:pt x="6358" y="24"/>
                      <a:pt x="6049" y="1"/>
                      <a:pt x="57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19"/>
              <p:cNvSpPr/>
              <p:nvPr/>
            </p:nvSpPr>
            <p:spPr>
              <a:xfrm>
                <a:off x="5688475" y="2524975"/>
                <a:ext cx="168375" cy="161700"/>
              </a:xfrm>
              <a:custGeom>
                <a:avLst/>
                <a:gdLst/>
                <a:ahLst/>
                <a:cxnLst/>
                <a:rect l="l" t="t" r="r" b="b"/>
                <a:pathLst>
                  <a:path w="6735" h="6468" extrusionOk="0">
                    <a:moveTo>
                      <a:pt x="4882" y="0"/>
                    </a:moveTo>
                    <a:cubicBezTo>
                      <a:pt x="4088" y="0"/>
                      <a:pt x="3327" y="425"/>
                      <a:pt x="2654" y="761"/>
                    </a:cubicBezTo>
                    <a:cubicBezTo>
                      <a:pt x="1598" y="1246"/>
                      <a:pt x="514" y="2017"/>
                      <a:pt x="172" y="3243"/>
                    </a:cubicBezTo>
                    <a:cubicBezTo>
                      <a:pt x="1" y="3928"/>
                      <a:pt x="257" y="6439"/>
                      <a:pt x="1170" y="6468"/>
                    </a:cubicBezTo>
                    <a:cubicBezTo>
                      <a:pt x="1176" y="6468"/>
                      <a:pt x="1182" y="6468"/>
                      <a:pt x="1187" y="6468"/>
                    </a:cubicBezTo>
                    <a:cubicBezTo>
                      <a:pt x="2082" y="6468"/>
                      <a:pt x="2000" y="4238"/>
                      <a:pt x="2312" y="3671"/>
                    </a:cubicBezTo>
                    <a:cubicBezTo>
                      <a:pt x="2996" y="2502"/>
                      <a:pt x="4509" y="2673"/>
                      <a:pt x="5450" y="2045"/>
                    </a:cubicBezTo>
                    <a:cubicBezTo>
                      <a:pt x="6249" y="1532"/>
                      <a:pt x="6734" y="533"/>
                      <a:pt x="5536" y="105"/>
                    </a:cubicBezTo>
                    <a:cubicBezTo>
                      <a:pt x="5316" y="32"/>
                      <a:pt x="5098" y="0"/>
                      <a:pt x="48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19"/>
              <p:cNvSpPr/>
              <p:nvPr/>
            </p:nvSpPr>
            <p:spPr>
              <a:xfrm>
                <a:off x="5727700" y="2719225"/>
                <a:ext cx="192625" cy="126400"/>
              </a:xfrm>
              <a:custGeom>
                <a:avLst/>
                <a:gdLst/>
                <a:ahLst/>
                <a:cxnLst/>
                <a:rect l="l" t="t" r="r" b="b"/>
                <a:pathLst>
                  <a:path w="7705" h="5056" extrusionOk="0">
                    <a:moveTo>
                      <a:pt x="3082" y="1"/>
                    </a:moveTo>
                    <a:cubicBezTo>
                      <a:pt x="2971" y="1"/>
                      <a:pt x="2849" y="29"/>
                      <a:pt x="2711" y="96"/>
                    </a:cubicBezTo>
                    <a:cubicBezTo>
                      <a:pt x="2055" y="381"/>
                      <a:pt x="1342" y="1037"/>
                      <a:pt x="971" y="1693"/>
                    </a:cubicBezTo>
                    <a:cubicBezTo>
                      <a:pt x="686" y="2178"/>
                      <a:pt x="1" y="2892"/>
                      <a:pt x="115" y="3434"/>
                    </a:cubicBezTo>
                    <a:cubicBezTo>
                      <a:pt x="229" y="4119"/>
                      <a:pt x="1085" y="4861"/>
                      <a:pt x="1684" y="5003"/>
                    </a:cubicBezTo>
                    <a:cubicBezTo>
                      <a:pt x="1821" y="5040"/>
                      <a:pt x="1970" y="5056"/>
                      <a:pt x="2125" y="5056"/>
                    </a:cubicBezTo>
                    <a:cubicBezTo>
                      <a:pt x="2941" y="5056"/>
                      <a:pt x="3961" y="4615"/>
                      <a:pt x="4680" y="4375"/>
                    </a:cubicBezTo>
                    <a:cubicBezTo>
                      <a:pt x="5508" y="4119"/>
                      <a:pt x="6278" y="3748"/>
                      <a:pt x="6820" y="3034"/>
                    </a:cubicBezTo>
                    <a:cubicBezTo>
                      <a:pt x="7705" y="1950"/>
                      <a:pt x="6249" y="1808"/>
                      <a:pt x="5422" y="1551"/>
                    </a:cubicBezTo>
                    <a:cubicBezTo>
                      <a:pt x="4937" y="1408"/>
                      <a:pt x="4537" y="1294"/>
                      <a:pt x="4195" y="895"/>
                    </a:cubicBezTo>
                    <a:cubicBezTo>
                      <a:pt x="3804" y="503"/>
                      <a:pt x="3542" y="1"/>
                      <a:pt x="30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19"/>
              <p:cNvSpPr/>
              <p:nvPr/>
            </p:nvSpPr>
            <p:spPr>
              <a:xfrm>
                <a:off x="5718425" y="2665250"/>
                <a:ext cx="77075" cy="71500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2860" extrusionOk="0">
                    <a:moveTo>
                      <a:pt x="1884" y="1"/>
                    </a:moveTo>
                    <a:lnTo>
                      <a:pt x="1884" y="1"/>
                    </a:lnTo>
                    <a:cubicBezTo>
                      <a:pt x="1370" y="685"/>
                      <a:pt x="1" y="999"/>
                      <a:pt x="486" y="2141"/>
                    </a:cubicBezTo>
                    <a:cubicBezTo>
                      <a:pt x="730" y="2704"/>
                      <a:pt x="1085" y="2859"/>
                      <a:pt x="1502" y="2859"/>
                    </a:cubicBezTo>
                    <a:cubicBezTo>
                      <a:pt x="1720" y="2859"/>
                      <a:pt x="1954" y="2817"/>
                      <a:pt x="2198" y="2768"/>
                    </a:cubicBezTo>
                    <a:cubicBezTo>
                      <a:pt x="2569" y="2740"/>
                      <a:pt x="3082" y="2854"/>
                      <a:pt x="3025" y="2340"/>
                    </a:cubicBezTo>
                    <a:cubicBezTo>
                      <a:pt x="2940" y="1998"/>
                      <a:pt x="2512" y="1570"/>
                      <a:pt x="2283" y="1342"/>
                    </a:cubicBezTo>
                    <a:cubicBezTo>
                      <a:pt x="2055" y="1170"/>
                      <a:pt x="1770" y="1113"/>
                      <a:pt x="1713" y="828"/>
                    </a:cubicBezTo>
                    <a:cubicBezTo>
                      <a:pt x="1656" y="571"/>
                      <a:pt x="1798" y="200"/>
                      <a:pt x="18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19"/>
              <p:cNvSpPr/>
              <p:nvPr/>
            </p:nvSpPr>
            <p:spPr>
              <a:xfrm>
                <a:off x="5765525" y="2705900"/>
                <a:ext cx="12200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4880" h="974" extrusionOk="0">
                    <a:moveTo>
                      <a:pt x="4879" y="1"/>
                    </a:moveTo>
                    <a:lnTo>
                      <a:pt x="4879" y="1"/>
                    </a:lnTo>
                    <a:cubicBezTo>
                      <a:pt x="4480" y="229"/>
                      <a:pt x="4109" y="372"/>
                      <a:pt x="3709" y="429"/>
                    </a:cubicBezTo>
                    <a:cubicBezTo>
                      <a:pt x="3310" y="543"/>
                      <a:pt x="2882" y="629"/>
                      <a:pt x="2454" y="657"/>
                    </a:cubicBezTo>
                    <a:cubicBezTo>
                      <a:pt x="2328" y="666"/>
                      <a:pt x="2206" y="669"/>
                      <a:pt x="2084" y="669"/>
                    </a:cubicBezTo>
                    <a:cubicBezTo>
                      <a:pt x="1789" y="669"/>
                      <a:pt x="1501" y="649"/>
                      <a:pt x="1198" y="629"/>
                    </a:cubicBezTo>
                    <a:cubicBezTo>
                      <a:pt x="770" y="572"/>
                      <a:pt x="399" y="543"/>
                      <a:pt x="0" y="400"/>
                    </a:cubicBezTo>
                    <a:lnTo>
                      <a:pt x="0" y="429"/>
                    </a:lnTo>
                    <a:cubicBezTo>
                      <a:pt x="342" y="714"/>
                      <a:pt x="770" y="857"/>
                      <a:pt x="1198" y="943"/>
                    </a:cubicBezTo>
                    <a:cubicBezTo>
                      <a:pt x="1362" y="964"/>
                      <a:pt x="1525" y="974"/>
                      <a:pt x="1689" y="974"/>
                    </a:cubicBezTo>
                    <a:cubicBezTo>
                      <a:pt x="1953" y="974"/>
                      <a:pt x="2218" y="949"/>
                      <a:pt x="2482" y="914"/>
                    </a:cubicBezTo>
                    <a:cubicBezTo>
                      <a:pt x="3310" y="771"/>
                      <a:pt x="4166" y="515"/>
                      <a:pt x="48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19"/>
              <p:cNvSpPr/>
              <p:nvPr/>
            </p:nvSpPr>
            <p:spPr>
              <a:xfrm>
                <a:off x="5763375" y="2682375"/>
                <a:ext cx="813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3254" h="1456" extrusionOk="0">
                    <a:moveTo>
                      <a:pt x="3253" y="0"/>
                    </a:moveTo>
                    <a:cubicBezTo>
                      <a:pt x="2682" y="57"/>
                      <a:pt x="2112" y="229"/>
                      <a:pt x="1541" y="457"/>
                    </a:cubicBezTo>
                    <a:cubicBezTo>
                      <a:pt x="1256" y="571"/>
                      <a:pt x="971" y="657"/>
                      <a:pt x="714" y="856"/>
                    </a:cubicBezTo>
                    <a:cubicBezTo>
                      <a:pt x="485" y="1028"/>
                      <a:pt x="229" y="1170"/>
                      <a:pt x="0" y="1427"/>
                    </a:cubicBezTo>
                    <a:lnTo>
                      <a:pt x="0" y="1456"/>
                    </a:lnTo>
                    <a:cubicBezTo>
                      <a:pt x="286" y="1370"/>
                      <a:pt x="571" y="1284"/>
                      <a:pt x="828" y="1142"/>
                    </a:cubicBezTo>
                    <a:cubicBezTo>
                      <a:pt x="1085" y="1028"/>
                      <a:pt x="1341" y="828"/>
                      <a:pt x="1570" y="714"/>
                    </a:cubicBezTo>
                    <a:cubicBezTo>
                      <a:pt x="2140" y="457"/>
                      <a:pt x="2682" y="200"/>
                      <a:pt x="32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19"/>
              <p:cNvSpPr/>
              <p:nvPr/>
            </p:nvSpPr>
            <p:spPr>
              <a:xfrm>
                <a:off x="5754825" y="2651475"/>
                <a:ext cx="87925" cy="60875"/>
              </a:xfrm>
              <a:custGeom>
                <a:avLst/>
                <a:gdLst/>
                <a:ahLst/>
                <a:cxnLst/>
                <a:rect l="l" t="t" r="r" b="b"/>
                <a:pathLst>
                  <a:path w="3517" h="2435" extrusionOk="0">
                    <a:moveTo>
                      <a:pt x="3259" y="0"/>
                    </a:moveTo>
                    <a:cubicBezTo>
                      <a:pt x="3238" y="0"/>
                      <a:pt x="3217" y="3"/>
                      <a:pt x="3196" y="10"/>
                    </a:cubicBezTo>
                    <a:cubicBezTo>
                      <a:pt x="3110" y="38"/>
                      <a:pt x="3110" y="124"/>
                      <a:pt x="3139" y="181"/>
                    </a:cubicBezTo>
                    <a:cubicBezTo>
                      <a:pt x="2568" y="409"/>
                      <a:pt x="1997" y="666"/>
                      <a:pt x="1455" y="980"/>
                    </a:cubicBezTo>
                    <a:cubicBezTo>
                      <a:pt x="1170" y="1151"/>
                      <a:pt x="885" y="1322"/>
                      <a:pt x="628" y="1579"/>
                    </a:cubicBezTo>
                    <a:cubicBezTo>
                      <a:pt x="371" y="1836"/>
                      <a:pt x="171" y="2121"/>
                      <a:pt x="0" y="2406"/>
                    </a:cubicBezTo>
                    <a:lnTo>
                      <a:pt x="29" y="2435"/>
                    </a:lnTo>
                    <a:lnTo>
                      <a:pt x="827" y="1807"/>
                    </a:lnTo>
                    <a:cubicBezTo>
                      <a:pt x="1113" y="1607"/>
                      <a:pt x="1313" y="1379"/>
                      <a:pt x="1598" y="1179"/>
                    </a:cubicBezTo>
                    <a:cubicBezTo>
                      <a:pt x="2111" y="837"/>
                      <a:pt x="2625" y="552"/>
                      <a:pt x="3167" y="238"/>
                    </a:cubicBezTo>
                    <a:cubicBezTo>
                      <a:pt x="3187" y="258"/>
                      <a:pt x="3236" y="278"/>
                      <a:pt x="3283" y="278"/>
                    </a:cubicBezTo>
                    <a:cubicBezTo>
                      <a:pt x="3302" y="278"/>
                      <a:pt x="3322" y="275"/>
                      <a:pt x="3338" y="266"/>
                    </a:cubicBezTo>
                    <a:cubicBezTo>
                      <a:pt x="3516" y="190"/>
                      <a:pt x="3422" y="0"/>
                      <a:pt x="3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19"/>
              <p:cNvSpPr/>
              <p:nvPr/>
            </p:nvSpPr>
            <p:spPr>
              <a:xfrm>
                <a:off x="5731275" y="2598700"/>
                <a:ext cx="1494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5976" h="4061" extrusionOk="0">
                    <a:moveTo>
                      <a:pt x="5728" y="1"/>
                    </a:moveTo>
                    <a:cubicBezTo>
                      <a:pt x="5712" y="1"/>
                      <a:pt x="5695" y="3"/>
                      <a:pt x="5678" y="9"/>
                    </a:cubicBezTo>
                    <a:cubicBezTo>
                      <a:pt x="5593" y="66"/>
                      <a:pt x="5564" y="95"/>
                      <a:pt x="5593" y="152"/>
                    </a:cubicBezTo>
                    <a:cubicBezTo>
                      <a:pt x="5079" y="266"/>
                      <a:pt x="4566" y="437"/>
                      <a:pt x="4081" y="694"/>
                    </a:cubicBezTo>
                    <a:cubicBezTo>
                      <a:pt x="3567" y="951"/>
                      <a:pt x="3082" y="1265"/>
                      <a:pt x="2654" y="1664"/>
                    </a:cubicBezTo>
                    <a:cubicBezTo>
                      <a:pt x="2426" y="1835"/>
                      <a:pt x="2226" y="2063"/>
                      <a:pt x="1998" y="2235"/>
                    </a:cubicBezTo>
                    <a:lnTo>
                      <a:pt x="1370" y="2777"/>
                    </a:lnTo>
                    <a:cubicBezTo>
                      <a:pt x="942" y="3119"/>
                      <a:pt x="514" y="3433"/>
                      <a:pt x="29" y="3918"/>
                    </a:cubicBezTo>
                    <a:lnTo>
                      <a:pt x="0" y="4061"/>
                    </a:lnTo>
                    <a:cubicBezTo>
                      <a:pt x="543" y="3804"/>
                      <a:pt x="999" y="3404"/>
                      <a:pt x="1513" y="3091"/>
                    </a:cubicBezTo>
                    <a:cubicBezTo>
                      <a:pt x="1741" y="2919"/>
                      <a:pt x="1969" y="2720"/>
                      <a:pt x="2169" y="2520"/>
                    </a:cubicBezTo>
                    <a:cubicBezTo>
                      <a:pt x="2397" y="2292"/>
                      <a:pt x="2568" y="2063"/>
                      <a:pt x="2797" y="1864"/>
                    </a:cubicBezTo>
                    <a:cubicBezTo>
                      <a:pt x="3567" y="1093"/>
                      <a:pt x="4537" y="523"/>
                      <a:pt x="5593" y="209"/>
                    </a:cubicBezTo>
                    <a:cubicBezTo>
                      <a:pt x="5635" y="251"/>
                      <a:pt x="5692" y="277"/>
                      <a:pt x="5753" y="277"/>
                    </a:cubicBezTo>
                    <a:cubicBezTo>
                      <a:pt x="5775" y="277"/>
                      <a:pt x="5798" y="274"/>
                      <a:pt x="5821" y="266"/>
                    </a:cubicBezTo>
                    <a:cubicBezTo>
                      <a:pt x="5975" y="215"/>
                      <a:pt x="5875" y="1"/>
                      <a:pt x="57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19"/>
              <p:cNvSpPr/>
              <p:nvPr/>
            </p:nvSpPr>
            <p:spPr>
              <a:xfrm>
                <a:off x="5738400" y="2620100"/>
                <a:ext cx="1166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4664" h="3462" extrusionOk="0">
                    <a:moveTo>
                      <a:pt x="4416" y="1"/>
                    </a:moveTo>
                    <a:cubicBezTo>
                      <a:pt x="4400" y="1"/>
                      <a:pt x="4383" y="3"/>
                      <a:pt x="4366" y="9"/>
                    </a:cubicBezTo>
                    <a:cubicBezTo>
                      <a:pt x="4281" y="66"/>
                      <a:pt x="4281" y="123"/>
                      <a:pt x="4281" y="152"/>
                    </a:cubicBezTo>
                    <a:cubicBezTo>
                      <a:pt x="3853" y="237"/>
                      <a:pt x="3482" y="351"/>
                      <a:pt x="3082" y="551"/>
                    </a:cubicBezTo>
                    <a:cubicBezTo>
                      <a:pt x="2654" y="808"/>
                      <a:pt x="2255" y="1122"/>
                      <a:pt x="1941" y="1493"/>
                    </a:cubicBezTo>
                    <a:cubicBezTo>
                      <a:pt x="1741" y="1664"/>
                      <a:pt x="1627" y="1835"/>
                      <a:pt x="1484" y="2006"/>
                    </a:cubicBezTo>
                    <a:cubicBezTo>
                      <a:pt x="1285" y="2206"/>
                      <a:pt x="1142" y="2377"/>
                      <a:pt x="971" y="2520"/>
                    </a:cubicBezTo>
                    <a:cubicBezTo>
                      <a:pt x="657" y="2834"/>
                      <a:pt x="258" y="3119"/>
                      <a:pt x="1" y="3433"/>
                    </a:cubicBezTo>
                    <a:lnTo>
                      <a:pt x="1" y="3461"/>
                    </a:lnTo>
                    <a:cubicBezTo>
                      <a:pt x="429" y="3262"/>
                      <a:pt x="828" y="3062"/>
                      <a:pt x="1228" y="2720"/>
                    </a:cubicBezTo>
                    <a:cubicBezTo>
                      <a:pt x="1399" y="2548"/>
                      <a:pt x="1570" y="2406"/>
                      <a:pt x="1713" y="2206"/>
                    </a:cubicBezTo>
                    <a:cubicBezTo>
                      <a:pt x="1884" y="1978"/>
                      <a:pt x="1998" y="1778"/>
                      <a:pt x="2141" y="1578"/>
                    </a:cubicBezTo>
                    <a:cubicBezTo>
                      <a:pt x="2398" y="1236"/>
                      <a:pt x="2740" y="922"/>
                      <a:pt x="3139" y="665"/>
                    </a:cubicBezTo>
                    <a:cubicBezTo>
                      <a:pt x="3510" y="437"/>
                      <a:pt x="3881" y="294"/>
                      <a:pt x="4281" y="209"/>
                    </a:cubicBezTo>
                    <a:cubicBezTo>
                      <a:pt x="4322" y="251"/>
                      <a:pt x="4364" y="277"/>
                      <a:pt x="4428" y="277"/>
                    </a:cubicBezTo>
                    <a:cubicBezTo>
                      <a:pt x="4452" y="277"/>
                      <a:pt x="4478" y="274"/>
                      <a:pt x="4509" y="266"/>
                    </a:cubicBezTo>
                    <a:cubicBezTo>
                      <a:pt x="4663" y="214"/>
                      <a:pt x="4563" y="1"/>
                      <a:pt x="44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19"/>
              <p:cNvSpPr/>
              <p:nvPr/>
            </p:nvSpPr>
            <p:spPr>
              <a:xfrm>
                <a:off x="5761950" y="2665250"/>
                <a:ext cx="67775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1913" extrusionOk="0">
                    <a:moveTo>
                      <a:pt x="2711" y="1"/>
                    </a:moveTo>
                    <a:lnTo>
                      <a:pt x="2711" y="1"/>
                    </a:lnTo>
                    <a:cubicBezTo>
                      <a:pt x="2340" y="429"/>
                      <a:pt x="1884" y="714"/>
                      <a:pt x="1398" y="942"/>
                    </a:cubicBezTo>
                    <a:cubicBezTo>
                      <a:pt x="1142" y="1056"/>
                      <a:pt x="885" y="1170"/>
                      <a:pt x="628" y="1313"/>
                    </a:cubicBezTo>
                    <a:cubicBezTo>
                      <a:pt x="371" y="1456"/>
                      <a:pt x="172" y="1627"/>
                      <a:pt x="0" y="1884"/>
                    </a:cubicBezTo>
                    <a:lnTo>
                      <a:pt x="0" y="1912"/>
                    </a:lnTo>
                    <a:cubicBezTo>
                      <a:pt x="286" y="1855"/>
                      <a:pt x="485" y="1741"/>
                      <a:pt x="742" y="1598"/>
                    </a:cubicBezTo>
                    <a:cubicBezTo>
                      <a:pt x="999" y="1484"/>
                      <a:pt x="1199" y="1313"/>
                      <a:pt x="1456" y="1170"/>
                    </a:cubicBezTo>
                    <a:cubicBezTo>
                      <a:pt x="1712" y="1028"/>
                      <a:pt x="1912" y="857"/>
                      <a:pt x="2140" y="657"/>
                    </a:cubicBezTo>
                    <a:cubicBezTo>
                      <a:pt x="2397" y="457"/>
                      <a:pt x="2568" y="257"/>
                      <a:pt x="27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19"/>
              <p:cNvSpPr/>
              <p:nvPr/>
            </p:nvSpPr>
            <p:spPr>
              <a:xfrm>
                <a:off x="5762650" y="2686225"/>
                <a:ext cx="109275" cy="39200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1568" extrusionOk="0">
                    <a:moveTo>
                      <a:pt x="4150" y="0"/>
                    </a:moveTo>
                    <a:cubicBezTo>
                      <a:pt x="4128" y="0"/>
                      <a:pt x="4105" y="6"/>
                      <a:pt x="4081" y="18"/>
                    </a:cubicBezTo>
                    <a:cubicBezTo>
                      <a:pt x="3995" y="46"/>
                      <a:pt x="3995" y="160"/>
                      <a:pt x="4024" y="217"/>
                    </a:cubicBezTo>
                    <a:cubicBezTo>
                      <a:pt x="4066" y="259"/>
                      <a:pt x="4107" y="286"/>
                      <a:pt x="4160" y="286"/>
                    </a:cubicBezTo>
                    <a:cubicBezTo>
                      <a:pt x="4180" y="286"/>
                      <a:pt x="4201" y="282"/>
                      <a:pt x="4224" y="274"/>
                    </a:cubicBezTo>
                    <a:cubicBezTo>
                      <a:pt x="4371" y="201"/>
                      <a:pt x="4286" y="0"/>
                      <a:pt x="4150" y="0"/>
                    </a:cubicBezTo>
                    <a:close/>
                    <a:moveTo>
                      <a:pt x="4024" y="217"/>
                    </a:moveTo>
                    <a:cubicBezTo>
                      <a:pt x="3539" y="731"/>
                      <a:pt x="2826" y="988"/>
                      <a:pt x="2141" y="1130"/>
                    </a:cubicBezTo>
                    <a:cubicBezTo>
                      <a:pt x="1798" y="1187"/>
                      <a:pt x="1428" y="1187"/>
                      <a:pt x="1085" y="1273"/>
                    </a:cubicBezTo>
                    <a:cubicBezTo>
                      <a:pt x="714" y="1302"/>
                      <a:pt x="372" y="1359"/>
                      <a:pt x="1" y="1473"/>
                    </a:cubicBezTo>
                    <a:cubicBezTo>
                      <a:pt x="218" y="1540"/>
                      <a:pt x="426" y="1567"/>
                      <a:pt x="635" y="1567"/>
                    </a:cubicBezTo>
                    <a:cubicBezTo>
                      <a:pt x="783" y="1567"/>
                      <a:pt x="931" y="1553"/>
                      <a:pt x="1085" y="1530"/>
                    </a:cubicBezTo>
                    <a:cubicBezTo>
                      <a:pt x="1428" y="1501"/>
                      <a:pt x="1798" y="1444"/>
                      <a:pt x="2141" y="1330"/>
                    </a:cubicBezTo>
                    <a:cubicBezTo>
                      <a:pt x="2512" y="1216"/>
                      <a:pt x="2854" y="1073"/>
                      <a:pt x="3168" y="902"/>
                    </a:cubicBezTo>
                    <a:cubicBezTo>
                      <a:pt x="3510" y="731"/>
                      <a:pt x="3767" y="503"/>
                      <a:pt x="4024" y="21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19"/>
              <p:cNvSpPr/>
              <p:nvPr/>
            </p:nvSpPr>
            <p:spPr>
              <a:xfrm>
                <a:off x="5759100" y="2633600"/>
                <a:ext cx="96600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3864" h="2608" extrusionOk="0">
                    <a:moveTo>
                      <a:pt x="3710" y="1"/>
                    </a:moveTo>
                    <a:cubicBezTo>
                      <a:pt x="3629" y="1"/>
                      <a:pt x="3548" y="108"/>
                      <a:pt x="3567" y="239"/>
                    </a:cubicBezTo>
                    <a:cubicBezTo>
                      <a:pt x="3196" y="239"/>
                      <a:pt x="2882" y="325"/>
                      <a:pt x="2568" y="439"/>
                    </a:cubicBezTo>
                    <a:cubicBezTo>
                      <a:pt x="2254" y="582"/>
                      <a:pt x="1912" y="753"/>
                      <a:pt x="1598" y="981"/>
                    </a:cubicBezTo>
                    <a:cubicBezTo>
                      <a:pt x="1313" y="1181"/>
                      <a:pt x="999" y="1409"/>
                      <a:pt x="742" y="1695"/>
                    </a:cubicBezTo>
                    <a:cubicBezTo>
                      <a:pt x="514" y="1951"/>
                      <a:pt x="257" y="2265"/>
                      <a:pt x="0" y="2579"/>
                    </a:cubicBezTo>
                    <a:lnTo>
                      <a:pt x="29" y="2608"/>
                    </a:lnTo>
                    <a:cubicBezTo>
                      <a:pt x="314" y="2436"/>
                      <a:pt x="599" y="2180"/>
                      <a:pt x="885" y="1951"/>
                    </a:cubicBezTo>
                    <a:cubicBezTo>
                      <a:pt x="1170" y="1695"/>
                      <a:pt x="1427" y="1438"/>
                      <a:pt x="1712" y="1181"/>
                    </a:cubicBezTo>
                    <a:cubicBezTo>
                      <a:pt x="2254" y="725"/>
                      <a:pt x="2882" y="382"/>
                      <a:pt x="3567" y="268"/>
                    </a:cubicBezTo>
                    <a:cubicBezTo>
                      <a:pt x="3592" y="318"/>
                      <a:pt x="3629" y="339"/>
                      <a:pt x="3668" y="339"/>
                    </a:cubicBezTo>
                    <a:cubicBezTo>
                      <a:pt x="3762" y="339"/>
                      <a:pt x="3864" y="218"/>
                      <a:pt x="3824" y="97"/>
                    </a:cubicBezTo>
                    <a:cubicBezTo>
                      <a:pt x="3794" y="29"/>
                      <a:pt x="3752" y="1"/>
                      <a:pt x="37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19"/>
              <p:cNvSpPr/>
              <p:nvPr/>
            </p:nvSpPr>
            <p:spPr>
              <a:xfrm>
                <a:off x="5748400" y="2719900"/>
                <a:ext cx="139125" cy="27400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1096" extrusionOk="0">
                    <a:moveTo>
                      <a:pt x="188" y="0"/>
                    </a:moveTo>
                    <a:cubicBezTo>
                      <a:pt x="125" y="0"/>
                      <a:pt x="62" y="4"/>
                      <a:pt x="0" y="12"/>
                    </a:cubicBezTo>
                    <a:lnTo>
                      <a:pt x="0" y="69"/>
                    </a:lnTo>
                    <a:cubicBezTo>
                      <a:pt x="457" y="154"/>
                      <a:pt x="885" y="383"/>
                      <a:pt x="1370" y="554"/>
                    </a:cubicBezTo>
                    <a:cubicBezTo>
                      <a:pt x="1570" y="668"/>
                      <a:pt x="1826" y="725"/>
                      <a:pt x="2083" y="810"/>
                    </a:cubicBezTo>
                    <a:cubicBezTo>
                      <a:pt x="2311" y="868"/>
                      <a:pt x="2540" y="925"/>
                      <a:pt x="2796" y="953"/>
                    </a:cubicBezTo>
                    <a:cubicBezTo>
                      <a:pt x="3253" y="1010"/>
                      <a:pt x="3738" y="1096"/>
                      <a:pt x="4252" y="1096"/>
                    </a:cubicBezTo>
                    <a:cubicBezTo>
                      <a:pt x="4508" y="1096"/>
                      <a:pt x="4737" y="1067"/>
                      <a:pt x="4965" y="1010"/>
                    </a:cubicBezTo>
                    <a:cubicBezTo>
                      <a:pt x="5165" y="953"/>
                      <a:pt x="5421" y="839"/>
                      <a:pt x="5564" y="639"/>
                    </a:cubicBezTo>
                    <a:lnTo>
                      <a:pt x="5564" y="639"/>
                    </a:lnTo>
                    <a:cubicBezTo>
                      <a:pt x="5393" y="810"/>
                      <a:pt x="5165" y="868"/>
                      <a:pt x="4936" y="925"/>
                    </a:cubicBezTo>
                    <a:cubicBezTo>
                      <a:pt x="4680" y="953"/>
                      <a:pt x="4451" y="953"/>
                      <a:pt x="4223" y="953"/>
                    </a:cubicBezTo>
                    <a:cubicBezTo>
                      <a:pt x="3738" y="925"/>
                      <a:pt x="3253" y="839"/>
                      <a:pt x="2796" y="696"/>
                    </a:cubicBezTo>
                    <a:cubicBezTo>
                      <a:pt x="2568" y="639"/>
                      <a:pt x="2311" y="582"/>
                      <a:pt x="2112" y="525"/>
                    </a:cubicBezTo>
                    <a:cubicBezTo>
                      <a:pt x="1883" y="440"/>
                      <a:pt x="1684" y="383"/>
                      <a:pt x="1427" y="268"/>
                    </a:cubicBezTo>
                    <a:cubicBezTo>
                      <a:pt x="1032" y="145"/>
                      <a:pt x="595" y="0"/>
                      <a:pt x="1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19"/>
              <p:cNvSpPr/>
              <p:nvPr/>
            </p:nvSpPr>
            <p:spPr>
              <a:xfrm>
                <a:off x="5755525" y="2611325"/>
                <a:ext cx="54350" cy="69650"/>
              </a:xfrm>
              <a:custGeom>
                <a:avLst/>
                <a:gdLst/>
                <a:ahLst/>
                <a:cxnLst/>
                <a:rect l="l" t="t" r="r" b="b"/>
                <a:pathLst>
                  <a:path w="2174" h="2786" extrusionOk="0">
                    <a:moveTo>
                      <a:pt x="1953" y="0"/>
                    </a:moveTo>
                    <a:cubicBezTo>
                      <a:pt x="1931" y="0"/>
                      <a:pt x="1908" y="6"/>
                      <a:pt x="1884" y="18"/>
                    </a:cubicBezTo>
                    <a:cubicBezTo>
                      <a:pt x="1741" y="46"/>
                      <a:pt x="1770" y="189"/>
                      <a:pt x="1884" y="246"/>
                    </a:cubicBezTo>
                    <a:cubicBezTo>
                      <a:pt x="1741" y="446"/>
                      <a:pt x="1570" y="588"/>
                      <a:pt x="1399" y="731"/>
                    </a:cubicBezTo>
                    <a:cubicBezTo>
                      <a:pt x="1170" y="874"/>
                      <a:pt x="971" y="1016"/>
                      <a:pt x="742" y="1216"/>
                    </a:cubicBezTo>
                    <a:cubicBezTo>
                      <a:pt x="571" y="1444"/>
                      <a:pt x="343" y="1644"/>
                      <a:pt x="257" y="1929"/>
                    </a:cubicBezTo>
                    <a:cubicBezTo>
                      <a:pt x="143" y="2186"/>
                      <a:pt x="86" y="2471"/>
                      <a:pt x="1" y="2785"/>
                    </a:cubicBezTo>
                    <a:lnTo>
                      <a:pt x="29" y="2785"/>
                    </a:lnTo>
                    <a:cubicBezTo>
                      <a:pt x="200" y="2557"/>
                      <a:pt x="314" y="2300"/>
                      <a:pt x="457" y="2072"/>
                    </a:cubicBezTo>
                    <a:cubicBezTo>
                      <a:pt x="600" y="1815"/>
                      <a:pt x="714" y="1616"/>
                      <a:pt x="885" y="1387"/>
                    </a:cubicBezTo>
                    <a:cubicBezTo>
                      <a:pt x="1056" y="1188"/>
                      <a:pt x="1256" y="1016"/>
                      <a:pt x="1456" y="817"/>
                    </a:cubicBezTo>
                    <a:cubicBezTo>
                      <a:pt x="1655" y="674"/>
                      <a:pt x="1827" y="474"/>
                      <a:pt x="1912" y="246"/>
                    </a:cubicBezTo>
                    <a:lnTo>
                      <a:pt x="2026" y="246"/>
                    </a:lnTo>
                    <a:cubicBezTo>
                      <a:pt x="2173" y="197"/>
                      <a:pt x="2089" y="0"/>
                      <a:pt x="19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19"/>
              <p:cNvSpPr/>
              <p:nvPr/>
            </p:nvSpPr>
            <p:spPr>
              <a:xfrm>
                <a:off x="5761225" y="2683075"/>
                <a:ext cx="94900" cy="44250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1770" extrusionOk="0">
                    <a:moveTo>
                      <a:pt x="3796" y="1"/>
                    </a:moveTo>
                    <a:cubicBezTo>
                      <a:pt x="3168" y="229"/>
                      <a:pt x="2512" y="572"/>
                      <a:pt x="1884" y="857"/>
                    </a:cubicBezTo>
                    <a:cubicBezTo>
                      <a:pt x="1570" y="1000"/>
                      <a:pt x="1228" y="1114"/>
                      <a:pt x="914" y="1285"/>
                    </a:cubicBezTo>
                    <a:cubicBezTo>
                      <a:pt x="600" y="1428"/>
                      <a:pt x="315" y="1570"/>
                      <a:pt x="1" y="1741"/>
                    </a:cubicBezTo>
                    <a:lnTo>
                      <a:pt x="1" y="1770"/>
                    </a:lnTo>
                    <a:cubicBezTo>
                      <a:pt x="343" y="1770"/>
                      <a:pt x="714" y="1656"/>
                      <a:pt x="1028" y="1570"/>
                    </a:cubicBezTo>
                    <a:cubicBezTo>
                      <a:pt x="1342" y="1456"/>
                      <a:pt x="1656" y="1256"/>
                      <a:pt x="1998" y="1057"/>
                    </a:cubicBezTo>
                    <a:cubicBezTo>
                      <a:pt x="2626" y="743"/>
                      <a:pt x="3225" y="343"/>
                      <a:pt x="37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19"/>
              <p:cNvSpPr/>
              <p:nvPr/>
            </p:nvSpPr>
            <p:spPr>
              <a:xfrm>
                <a:off x="5825975" y="2661200"/>
                <a:ext cx="820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39" extrusionOk="0">
                    <a:moveTo>
                      <a:pt x="183" y="1"/>
                    </a:moveTo>
                    <a:cubicBezTo>
                      <a:pt x="164" y="1"/>
                      <a:pt x="144" y="7"/>
                      <a:pt x="121" y="20"/>
                    </a:cubicBezTo>
                    <a:cubicBezTo>
                      <a:pt x="1" y="68"/>
                      <a:pt x="84" y="239"/>
                      <a:pt x="164" y="239"/>
                    </a:cubicBezTo>
                    <a:cubicBezTo>
                      <a:pt x="179" y="239"/>
                      <a:pt x="194" y="233"/>
                      <a:pt x="207" y="220"/>
                    </a:cubicBezTo>
                    <a:cubicBezTo>
                      <a:pt x="328" y="171"/>
                      <a:pt x="285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19"/>
              <p:cNvSpPr/>
              <p:nvPr/>
            </p:nvSpPr>
            <p:spPr>
              <a:xfrm>
                <a:off x="5842075" y="2678575"/>
                <a:ext cx="777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65" extrusionOk="0">
                    <a:moveTo>
                      <a:pt x="167" y="0"/>
                    </a:moveTo>
                    <a:cubicBezTo>
                      <a:pt x="119" y="0"/>
                      <a:pt x="71" y="28"/>
                      <a:pt x="48" y="95"/>
                    </a:cubicBezTo>
                    <a:cubicBezTo>
                      <a:pt x="0" y="207"/>
                      <a:pt x="59" y="265"/>
                      <a:pt x="130" y="265"/>
                    </a:cubicBezTo>
                    <a:cubicBezTo>
                      <a:pt x="187" y="265"/>
                      <a:pt x="251" y="228"/>
                      <a:pt x="276" y="152"/>
                    </a:cubicBezTo>
                    <a:cubicBezTo>
                      <a:pt x="311" y="66"/>
                      <a:pt x="241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19"/>
              <p:cNvSpPr/>
              <p:nvPr/>
            </p:nvSpPr>
            <p:spPr>
              <a:xfrm>
                <a:off x="5853100" y="2679050"/>
                <a:ext cx="9600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384" h="238" extrusionOk="0">
                    <a:moveTo>
                      <a:pt x="186" y="0"/>
                    </a:moveTo>
                    <a:cubicBezTo>
                      <a:pt x="165" y="0"/>
                      <a:pt x="143" y="6"/>
                      <a:pt x="121" y="19"/>
                    </a:cubicBezTo>
                    <a:cubicBezTo>
                      <a:pt x="0" y="67"/>
                      <a:pt x="83" y="238"/>
                      <a:pt x="198" y="238"/>
                    </a:cubicBezTo>
                    <a:cubicBezTo>
                      <a:pt x="219" y="238"/>
                      <a:pt x="241" y="232"/>
                      <a:pt x="263" y="219"/>
                    </a:cubicBezTo>
                    <a:cubicBezTo>
                      <a:pt x="384" y="171"/>
                      <a:pt x="301" y="0"/>
                      <a:pt x="1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19"/>
              <p:cNvSpPr/>
              <p:nvPr/>
            </p:nvSpPr>
            <p:spPr>
              <a:xfrm>
                <a:off x="5883025" y="2702100"/>
                <a:ext cx="1047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49" extrusionOk="0">
                    <a:moveTo>
                      <a:pt x="210" y="0"/>
                    </a:moveTo>
                    <a:cubicBezTo>
                      <a:pt x="191" y="0"/>
                      <a:pt x="171" y="3"/>
                      <a:pt x="151" y="10"/>
                    </a:cubicBezTo>
                    <a:cubicBezTo>
                      <a:pt x="0" y="85"/>
                      <a:pt x="92" y="249"/>
                      <a:pt x="194" y="249"/>
                    </a:cubicBezTo>
                    <a:cubicBezTo>
                      <a:pt x="208" y="249"/>
                      <a:pt x="222" y="245"/>
                      <a:pt x="236" y="239"/>
                    </a:cubicBezTo>
                    <a:lnTo>
                      <a:pt x="293" y="239"/>
                    </a:lnTo>
                    <a:cubicBezTo>
                      <a:pt x="418" y="163"/>
                      <a:pt x="346" y="0"/>
                      <a:pt x="2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19"/>
              <p:cNvSpPr/>
              <p:nvPr/>
            </p:nvSpPr>
            <p:spPr>
              <a:xfrm>
                <a:off x="5883650" y="2730625"/>
                <a:ext cx="98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49" extrusionOk="0">
                    <a:moveTo>
                      <a:pt x="177" y="0"/>
                    </a:moveTo>
                    <a:cubicBezTo>
                      <a:pt x="160" y="0"/>
                      <a:pt x="143" y="4"/>
                      <a:pt x="126" y="11"/>
                    </a:cubicBezTo>
                    <a:cubicBezTo>
                      <a:pt x="0" y="86"/>
                      <a:pt x="95" y="249"/>
                      <a:pt x="217" y="249"/>
                    </a:cubicBezTo>
                    <a:cubicBezTo>
                      <a:pt x="233" y="249"/>
                      <a:pt x="251" y="246"/>
                      <a:pt x="268" y="239"/>
                    </a:cubicBezTo>
                    <a:cubicBezTo>
                      <a:pt x="393" y="164"/>
                      <a:pt x="299" y="0"/>
                      <a:pt x="1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19"/>
              <p:cNvSpPr/>
              <p:nvPr/>
            </p:nvSpPr>
            <p:spPr>
              <a:xfrm>
                <a:off x="5662075" y="2619625"/>
                <a:ext cx="179775" cy="211250"/>
              </a:xfrm>
              <a:custGeom>
                <a:avLst/>
                <a:gdLst/>
                <a:ahLst/>
                <a:cxnLst/>
                <a:rect l="l" t="t" r="r" b="b"/>
                <a:pathLst>
                  <a:path w="7191" h="8450" extrusionOk="0">
                    <a:moveTo>
                      <a:pt x="1977" y="1"/>
                    </a:moveTo>
                    <a:cubicBezTo>
                      <a:pt x="1150" y="1"/>
                      <a:pt x="482" y="367"/>
                      <a:pt x="286" y="1369"/>
                    </a:cubicBezTo>
                    <a:cubicBezTo>
                      <a:pt x="58" y="2567"/>
                      <a:pt x="1" y="4308"/>
                      <a:pt x="343" y="5506"/>
                    </a:cubicBezTo>
                    <a:cubicBezTo>
                      <a:pt x="629" y="6391"/>
                      <a:pt x="1171" y="7561"/>
                      <a:pt x="1913" y="8074"/>
                    </a:cubicBezTo>
                    <a:cubicBezTo>
                      <a:pt x="2307" y="8334"/>
                      <a:pt x="2709" y="8450"/>
                      <a:pt x="3102" y="8450"/>
                    </a:cubicBezTo>
                    <a:cubicBezTo>
                      <a:pt x="3789" y="8450"/>
                      <a:pt x="4449" y="8095"/>
                      <a:pt x="4994" y="7532"/>
                    </a:cubicBezTo>
                    <a:cubicBezTo>
                      <a:pt x="5422" y="7104"/>
                      <a:pt x="5821" y="6533"/>
                      <a:pt x="6135" y="5991"/>
                    </a:cubicBezTo>
                    <a:cubicBezTo>
                      <a:pt x="6849" y="4793"/>
                      <a:pt x="7191" y="3081"/>
                      <a:pt x="6135" y="1940"/>
                    </a:cubicBezTo>
                    <a:cubicBezTo>
                      <a:pt x="5389" y="1139"/>
                      <a:pt x="3435" y="1"/>
                      <a:pt x="19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19"/>
              <p:cNvSpPr/>
              <p:nvPr/>
            </p:nvSpPr>
            <p:spPr>
              <a:xfrm>
                <a:off x="6851875" y="2782925"/>
                <a:ext cx="209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8399" h="6593" extrusionOk="0">
                    <a:moveTo>
                      <a:pt x="3347" y="1"/>
                    </a:moveTo>
                    <a:cubicBezTo>
                      <a:pt x="3344" y="1"/>
                      <a:pt x="3341" y="1"/>
                      <a:pt x="3339" y="1"/>
                    </a:cubicBezTo>
                    <a:cubicBezTo>
                      <a:pt x="3082" y="30"/>
                      <a:pt x="3225" y="1171"/>
                      <a:pt x="3054" y="1200"/>
                    </a:cubicBezTo>
                    <a:cubicBezTo>
                      <a:pt x="2312" y="1342"/>
                      <a:pt x="1" y="1571"/>
                      <a:pt x="86" y="3340"/>
                    </a:cubicBezTo>
                    <a:cubicBezTo>
                      <a:pt x="172" y="4281"/>
                      <a:pt x="1541" y="4424"/>
                      <a:pt x="2226" y="4538"/>
                    </a:cubicBezTo>
                    <a:cubicBezTo>
                      <a:pt x="2251" y="4541"/>
                      <a:pt x="2274" y="4543"/>
                      <a:pt x="2295" y="4543"/>
                    </a:cubicBezTo>
                    <a:cubicBezTo>
                      <a:pt x="2619" y="4543"/>
                      <a:pt x="2465" y="4166"/>
                      <a:pt x="2869" y="4166"/>
                    </a:cubicBezTo>
                    <a:cubicBezTo>
                      <a:pt x="2882" y="4166"/>
                      <a:pt x="2896" y="4166"/>
                      <a:pt x="2911" y="4167"/>
                    </a:cubicBezTo>
                    <a:cubicBezTo>
                      <a:pt x="3054" y="4167"/>
                      <a:pt x="2483" y="5194"/>
                      <a:pt x="2626" y="5251"/>
                    </a:cubicBezTo>
                    <a:cubicBezTo>
                      <a:pt x="2629" y="5252"/>
                      <a:pt x="2632" y="5252"/>
                      <a:pt x="2635" y="5252"/>
                    </a:cubicBezTo>
                    <a:cubicBezTo>
                      <a:pt x="2811" y="5252"/>
                      <a:pt x="3358" y="4535"/>
                      <a:pt x="3522" y="4535"/>
                    </a:cubicBezTo>
                    <a:cubicBezTo>
                      <a:pt x="3528" y="4535"/>
                      <a:pt x="3534" y="4536"/>
                      <a:pt x="3539" y="4538"/>
                    </a:cubicBezTo>
                    <a:cubicBezTo>
                      <a:pt x="4252" y="4738"/>
                      <a:pt x="4395" y="5908"/>
                      <a:pt x="5222" y="6592"/>
                    </a:cubicBezTo>
                    <a:lnTo>
                      <a:pt x="5136" y="5023"/>
                    </a:lnTo>
                    <a:cubicBezTo>
                      <a:pt x="5336" y="4766"/>
                      <a:pt x="6477" y="4310"/>
                      <a:pt x="6706" y="3967"/>
                    </a:cubicBezTo>
                    <a:cubicBezTo>
                      <a:pt x="6850" y="3768"/>
                      <a:pt x="7191" y="3723"/>
                      <a:pt x="7525" y="3723"/>
                    </a:cubicBezTo>
                    <a:cubicBezTo>
                      <a:pt x="7796" y="3723"/>
                      <a:pt x="8063" y="3753"/>
                      <a:pt x="8214" y="3753"/>
                    </a:cubicBezTo>
                    <a:cubicBezTo>
                      <a:pt x="8358" y="3753"/>
                      <a:pt x="8399" y="3727"/>
                      <a:pt x="8246" y="3625"/>
                    </a:cubicBezTo>
                    <a:cubicBezTo>
                      <a:pt x="7219" y="3026"/>
                      <a:pt x="7219" y="3283"/>
                      <a:pt x="6905" y="2170"/>
                    </a:cubicBezTo>
                    <a:cubicBezTo>
                      <a:pt x="6677" y="1399"/>
                      <a:pt x="6962" y="1057"/>
                      <a:pt x="7077" y="258"/>
                    </a:cubicBezTo>
                    <a:lnTo>
                      <a:pt x="7077" y="258"/>
                    </a:lnTo>
                    <a:cubicBezTo>
                      <a:pt x="6563" y="715"/>
                      <a:pt x="5422" y="886"/>
                      <a:pt x="4395" y="1029"/>
                    </a:cubicBezTo>
                    <a:cubicBezTo>
                      <a:pt x="4391" y="1029"/>
                      <a:pt x="4388" y="1029"/>
                      <a:pt x="4384" y="1029"/>
                    </a:cubicBezTo>
                    <a:cubicBezTo>
                      <a:pt x="4126" y="1029"/>
                      <a:pt x="3551" y="1"/>
                      <a:pt x="33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19"/>
              <p:cNvSpPr/>
              <p:nvPr/>
            </p:nvSpPr>
            <p:spPr>
              <a:xfrm>
                <a:off x="6767000" y="2854275"/>
                <a:ext cx="104150" cy="67800"/>
              </a:xfrm>
              <a:custGeom>
                <a:avLst/>
                <a:gdLst/>
                <a:ahLst/>
                <a:cxnLst/>
                <a:rect l="l" t="t" r="r" b="b"/>
                <a:pathLst>
                  <a:path w="4166" h="2712" extrusionOk="0">
                    <a:moveTo>
                      <a:pt x="4166" y="1"/>
                    </a:moveTo>
                    <a:cubicBezTo>
                      <a:pt x="3881" y="1"/>
                      <a:pt x="3652" y="58"/>
                      <a:pt x="3481" y="143"/>
                    </a:cubicBezTo>
                    <a:cubicBezTo>
                      <a:pt x="3281" y="200"/>
                      <a:pt x="3082" y="286"/>
                      <a:pt x="2911" y="400"/>
                    </a:cubicBezTo>
                    <a:cubicBezTo>
                      <a:pt x="2739" y="457"/>
                      <a:pt x="2568" y="543"/>
                      <a:pt x="2340" y="600"/>
                    </a:cubicBezTo>
                    <a:cubicBezTo>
                      <a:pt x="2169" y="685"/>
                      <a:pt x="1998" y="771"/>
                      <a:pt x="1798" y="885"/>
                    </a:cubicBezTo>
                    <a:cubicBezTo>
                      <a:pt x="1455" y="1113"/>
                      <a:pt x="1084" y="1313"/>
                      <a:pt x="799" y="1598"/>
                    </a:cubicBezTo>
                    <a:cubicBezTo>
                      <a:pt x="485" y="1884"/>
                      <a:pt x="229" y="2198"/>
                      <a:pt x="0" y="2540"/>
                    </a:cubicBezTo>
                    <a:lnTo>
                      <a:pt x="171" y="2711"/>
                    </a:lnTo>
                    <a:cubicBezTo>
                      <a:pt x="714" y="2112"/>
                      <a:pt x="1313" y="1627"/>
                      <a:pt x="2026" y="1313"/>
                    </a:cubicBezTo>
                    <a:lnTo>
                      <a:pt x="2568" y="1113"/>
                    </a:lnTo>
                    <a:cubicBezTo>
                      <a:pt x="2739" y="1028"/>
                      <a:pt x="2911" y="999"/>
                      <a:pt x="3139" y="914"/>
                    </a:cubicBezTo>
                    <a:cubicBezTo>
                      <a:pt x="3310" y="857"/>
                      <a:pt x="3510" y="771"/>
                      <a:pt x="3652" y="742"/>
                    </a:cubicBezTo>
                    <a:cubicBezTo>
                      <a:pt x="3794" y="722"/>
                      <a:pt x="3921" y="702"/>
                      <a:pt x="4023" y="702"/>
                    </a:cubicBezTo>
                    <a:cubicBezTo>
                      <a:pt x="4066" y="702"/>
                      <a:pt x="4104" y="706"/>
                      <a:pt x="4137" y="714"/>
                    </a:cubicBezTo>
                    <a:lnTo>
                      <a:pt x="416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19"/>
              <p:cNvSpPr/>
              <p:nvPr/>
            </p:nvSpPr>
            <p:spPr>
              <a:xfrm>
                <a:off x="6771975" y="2854275"/>
                <a:ext cx="99900" cy="67800"/>
              </a:xfrm>
              <a:custGeom>
                <a:avLst/>
                <a:gdLst/>
                <a:ahLst/>
                <a:cxnLst/>
                <a:rect l="l" t="t" r="r" b="b"/>
                <a:pathLst>
                  <a:path w="3996" h="2712" extrusionOk="0">
                    <a:moveTo>
                      <a:pt x="3995" y="1"/>
                    </a:moveTo>
                    <a:cubicBezTo>
                      <a:pt x="3853" y="1"/>
                      <a:pt x="3710" y="1"/>
                      <a:pt x="3596" y="29"/>
                    </a:cubicBezTo>
                    <a:lnTo>
                      <a:pt x="3596" y="286"/>
                    </a:lnTo>
                    <a:cubicBezTo>
                      <a:pt x="3453" y="286"/>
                      <a:pt x="3311" y="314"/>
                      <a:pt x="3140" y="400"/>
                    </a:cubicBezTo>
                    <a:cubicBezTo>
                      <a:pt x="2968" y="457"/>
                      <a:pt x="2797" y="571"/>
                      <a:pt x="2597" y="628"/>
                    </a:cubicBezTo>
                    <a:cubicBezTo>
                      <a:pt x="2426" y="742"/>
                      <a:pt x="2255" y="828"/>
                      <a:pt x="2084" y="885"/>
                    </a:cubicBezTo>
                    <a:cubicBezTo>
                      <a:pt x="1884" y="999"/>
                      <a:pt x="1741" y="1056"/>
                      <a:pt x="1570" y="1170"/>
                    </a:cubicBezTo>
                    <a:cubicBezTo>
                      <a:pt x="943" y="1541"/>
                      <a:pt x="400" y="2055"/>
                      <a:pt x="1" y="2711"/>
                    </a:cubicBezTo>
                    <a:cubicBezTo>
                      <a:pt x="543" y="2112"/>
                      <a:pt x="1142" y="1627"/>
                      <a:pt x="1856" y="1313"/>
                    </a:cubicBezTo>
                    <a:lnTo>
                      <a:pt x="2398" y="1113"/>
                    </a:lnTo>
                    <a:cubicBezTo>
                      <a:pt x="2569" y="1028"/>
                      <a:pt x="2740" y="999"/>
                      <a:pt x="2968" y="914"/>
                    </a:cubicBezTo>
                    <a:cubicBezTo>
                      <a:pt x="3140" y="857"/>
                      <a:pt x="3311" y="771"/>
                      <a:pt x="3510" y="742"/>
                    </a:cubicBezTo>
                    <a:cubicBezTo>
                      <a:pt x="3631" y="722"/>
                      <a:pt x="3738" y="702"/>
                      <a:pt x="3841" y="702"/>
                    </a:cubicBezTo>
                    <a:cubicBezTo>
                      <a:pt x="3883" y="702"/>
                      <a:pt x="3925" y="706"/>
                      <a:pt x="3967" y="714"/>
                    </a:cubicBezTo>
                    <a:lnTo>
                      <a:pt x="399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19"/>
              <p:cNvSpPr/>
              <p:nvPr/>
            </p:nvSpPr>
            <p:spPr>
              <a:xfrm>
                <a:off x="6849380" y="2824174"/>
                <a:ext cx="54950" cy="777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3111" extrusionOk="0">
                    <a:moveTo>
                      <a:pt x="2197" y="1"/>
                    </a:moveTo>
                    <a:cubicBezTo>
                      <a:pt x="1227" y="229"/>
                      <a:pt x="0" y="685"/>
                      <a:pt x="57" y="1969"/>
                    </a:cubicBezTo>
                    <a:cubicBezTo>
                      <a:pt x="86" y="2797"/>
                      <a:pt x="1255" y="2996"/>
                      <a:pt x="1969" y="3111"/>
                    </a:cubicBezTo>
                    <a:cubicBezTo>
                      <a:pt x="1940" y="2968"/>
                      <a:pt x="1940" y="2825"/>
                      <a:pt x="1912" y="2683"/>
                    </a:cubicBezTo>
                    <a:cubicBezTo>
                      <a:pt x="1798" y="1712"/>
                      <a:pt x="1912" y="828"/>
                      <a:pt x="21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19"/>
              <p:cNvSpPr/>
              <p:nvPr/>
            </p:nvSpPr>
            <p:spPr>
              <a:xfrm>
                <a:off x="6852600" y="2864275"/>
                <a:ext cx="47800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313" extrusionOk="0">
                    <a:moveTo>
                      <a:pt x="0" y="0"/>
                    </a:moveTo>
                    <a:lnTo>
                      <a:pt x="0" y="171"/>
                    </a:lnTo>
                    <a:cubicBezTo>
                      <a:pt x="29" y="999"/>
                      <a:pt x="1198" y="1198"/>
                      <a:pt x="1912" y="1313"/>
                    </a:cubicBezTo>
                    <a:cubicBezTo>
                      <a:pt x="1883" y="1170"/>
                      <a:pt x="1883" y="1027"/>
                      <a:pt x="1855" y="856"/>
                    </a:cubicBezTo>
                    <a:cubicBezTo>
                      <a:pt x="1227" y="742"/>
                      <a:pt x="285" y="59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19"/>
              <p:cNvSpPr/>
              <p:nvPr/>
            </p:nvSpPr>
            <p:spPr>
              <a:xfrm>
                <a:off x="6895400" y="2819325"/>
                <a:ext cx="10725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398" extrusionOk="0">
                    <a:moveTo>
                      <a:pt x="428" y="1"/>
                    </a:moveTo>
                    <a:cubicBezTo>
                      <a:pt x="342" y="1"/>
                      <a:pt x="285" y="29"/>
                      <a:pt x="200" y="29"/>
                    </a:cubicBezTo>
                    <a:cubicBezTo>
                      <a:pt x="57" y="714"/>
                      <a:pt x="0" y="1456"/>
                      <a:pt x="86" y="2226"/>
                    </a:cubicBezTo>
                    <a:cubicBezTo>
                      <a:pt x="86" y="2283"/>
                      <a:pt x="86" y="2312"/>
                      <a:pt x="143" y="2397"/>
                    </a:cubicBezTo>
                    <a:cubicBezTo>
                      <a:pt x="57" y="1541"/>
                      <a:pt x="171" y="714"/>
                      <a:pt x="4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19"/>
              <p:cNvSpPr/>
              <p:nvPr/>
            </p:nvSpPr>
            <p:spPr>
              <a:xfrm>
                <a:off x="6974050" y="2794225"/>
                <a:ext cx="160325" cy="139575"/>
              </a:xfrm>
              <a:custGeom>
                <a:avLst/>
                <a:gdLst/>
                <a:ahLst/>
                <a:cxnLst/>
                <a:rect l="l" t="t" r="r" b="b"/>
                <a:pathLst>
                  <a:path w="6413" h="5583" extrusionOk="0">
                    <a:moveTo>
                      <a:pt x="3187" y="1"/>
                    </a:moveTo>
                    <a:cubicBezTo>
                      <a:pt x="2881" y="1"/>
                      <a:pt x="2575" y="40"/>
                      <a:pt x="2275" y="120"/>
                    </a:cubicBezTo>
                    <a:cubicBezTo>
                      <a:pt x="1733" y="234"/>
                      <a:pt x="934" y="519"/>
                      <a:pt x="592" y="947"/>
                    </a:cubicBezTo>
                    <a:cubicBezTo>
                      <a:pt x="335" y="1233"/>
                      <a:pt x="364" y="1575"/>
                      <a:pt x="306" y="1889"/>
                    </a:cubicBezTo>
                    <a:cubicBezTo>
                      <a:pt x="296" y="1873"/>
                      <a:pt x="285" y="1866"/>
                      <a:pt x="273" y="1866"/>
                    </a:cubicBezTo>
                    <a:cubicBezTo>
                      <a:pt x="158" y="1866"/>
                      <a:pt x="0" y="2587"/>
                      <a:pt x="78" y="3002"/>
                    </a:cubicBezTo>
                    <a:cubicBezTo>
                      <a:pt x="221" y="3715"/>
                      <a:pt x="763" y="4257"/>
                      <a:pt x="1191" y="4799"/>
                    </a:cubicBezTo>
                    <a:cubicBezTo>
                      <a:pt x="1639" y="5343"/>
                      <a:pt x="2204" y="5582"/>
                      <a:pt x="2796" y="5582"/>
                    </a:cubicBezTo>
                    <a:cubicBezTo>
                      <a:pt x="3447" y="5582"/>
                      <a:pt x="4131" y="5292"/>
                      <a:pt x="4729" y="4799"/>
                    </a:cubicBezTo>
                    <a:cubicBezTo>
                      <a:pt x="5271" y="4314"/>
                      <a:pt x="6184" y="3572"/>
                      <a:pt x="6298" y="2859"/>
                    </a:cubicBezTo>
                    <a:cubicBezTo>
                      <a:pt x="6412" y="2174"/>
                      <a:pt x="6041" y="1375"/>
                      <a:pt x="5585" y="947"/>
                    </a:cubicBezTo>
                    <a:cubicBezTo>
                      <a:pt x="4948" y="332"/>
                      <a:pt x="4074" y="1"/>
                      <a:pt x="3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19"/>
              <p:cNvSpPr/>
              <p:nvPr/>
            </p:nvSpPr>
            <p:spPr>
              <a:xfrm>
                <a:off x="6940325" y="2744500"/>
                <a:ext cx="177650" cy="93725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3749" extrusionOk="0">
                    <a:moveTo>
                      <a:pt x="3629" y="0"/>
                    </a:moveTo>
                    <a:cubicBezTo>
                      <a:pt x="3023" y="0"/>
                      <a:pt x="2414" y="73"/>
                      <a:pt x="1798" y="140"/>
                    </a:cubicBezTo>
                    <a:cubicBezTo>
                      <a:pt x="1370" y="169"/>
                      <a:pt x="999" y="254"/>
                      <a:pt x="685" y="568"/>
                    </a:cubicBezTo>
                    <a:cubicBezTo>
                      <a:pt x="1" y="1282"/>
                      <a:pt x="58" y="3022"/>
                      <a:pt x="971" y="3564"/>
                    </a:cubicBezTo>
                    <a:cubicBezTo>
                      <a:pt x="1199" y="3696"/>
                      <a:pt x="1445" y="3748"/>
                      <a:pt x="1699" y="3748"/>
                    </a:cubicBezTo>
                    <a:cubicBezTo>
                      <a:pt x="2490" y="3748"/>
                      <a:pt x="3361" y="3238"/>
                      <a:pt x="4052" y="3022"/>
                    </a:cubicBezTo>
                    <a:cubicBezTo>
                      <a:pt x="4765" y="2822"/>
                      <a:pt x="6506" y="2765"/>
                      <a:pt x="6820" y="1995"/>
                    </a:cubicBezTo>
                    <a:cubicBezTo>
                      <a:pt x="7105" y="1310"/>
                      <a:pt x="6192" y="597"/>
                      <a:pt x="5678" y="397"/>
                    </a:cubicBezTo>
                    <a:cubicBezTo>
                      <a:pt x="4997" y="94"/>
                      <a:pt x="4315" y="0"/>
                      <a:pt x="36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19"/>
              <p:cNvSpPr/>
              <p:nvPr/>
            </p:nvSpPr>
            <p:spPr>
              <a:xfrm>
                <a:off x="6915350" y="2721675"/>
                <a:ext cx="152675" cy="108875"/>
              </a:xfrm>
              <a:custGeom>
                <a:avLst/>
                <a:gdLst/>
                <a:ahLst/>
                <a:cxnLst/>
                <a:rect l="l" t="t" r="r" b="b"/>
                <a:pathLst>
                  <a:path w="6107" h="4355" extrusionOk="0">
                    <a:moveTo>
                      <a:pt x="4232" y="1"/>
                    </a:moveTo>
                    <a:cubicBezTo>
                      <a:pt x="3782" y="1"/>
                      <a:pt x="3329" y="117"/>
                      <a:pt x="2911" y="197"/>
                    </a:cubicBezTo>
                    <a:cubicBezTo>
                      <a:pt x="1998" y="369"/>
                      <a:pt x="1000" y="739"/>
                      <a:pt x="543" y="1624"/>
                    </a:cubicBezTo>
                    <a:cubicBezTo>
                      <a:pt x="286" y="2080"/>
                      <a:pt x="1" y="4078"/>
                      <a:pt x="714" y="4335"/>
                    </a:cubicBezTo>
                    <a:cubicBezTo>
                      <a:pt x="755" y="4348"/>
                      <a:pt x="794" y="4354"/>
                      <a:pt x="833" y="4354"/>
                    </a:cubicBezTo>
                    <a:cubicBezTo>
                      <a:pt x="1443" y="4354"/>
                      <a:pt x="1790" y="2745"/>
                      <a:pt x="2112" y="2423"/>
                    </a:cubicBezTo>
                    <a:cubicBezTo>
                      <a:pt x="2826" y="1624"/>
                      <a:pt x="3967" y="2080"/>
                      <a:pt x="4823" y="1767"/>
                    </a:cubicBezTo>
                    <a:cubicBezTo>
                      <a:pt x="5536" y="1510"/>
                      <a:pt x="6107" y="825"/>
                      <a:pt x="5251" y="283"/>
                    </a:cubicBezTo>
                    <a:cubicBezTo>
                      <a:pt x="4927" y="71"/>
                      <a:pt x="4580" y="1"/>
                      <a:pt x="42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19"/>
              <p:cNvSpPr/>
              <p:nvPr/>
            </p:nvSpPr>
            <p:spPr>
              <a:xfrm>
                <a:off x="6921075" y="2871875"/>
                <a:ext cx="1533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6135" h="3775" extrusionOk="0">
                    <a:moveTo>
                      <a:pt x="2722" y="0"/>
                    </a:moveTo>
                    <a:cubicBezTo>
                      <a:pt x="2683" y="0"/>
                      <a:pt x="2641" y="4"/>
                      <a:pt x="2597" y="10"/>
                    </a:cubicBezTo>
                    <a:cubicBezTo>
                      <a:pt x="2026" y="67"/>
                      <a:pt x="1341" y="466"/>
                      <a:pt x="970" y="894"/>
                    </a:cubicBezTo>
                    <a:cubicBezTo>
                      <a:pt x="628" y="1208"/>
                      <a:pt x="0" y="1636"/>
                      <a:pt x="0" y="2064"/>
                    </a:cubicBezTo>
                    <a:cubicBezTo>
                      <a:pt x="0" y="2606"/>
                      <a:pt x="485" y="3320"/>
                      <a:pt x="913" y="3576"/>
                    </a:cubicBezTo>
                    <a:cubicBezTo>
                      <a:pt x="1207" y="3730"/>
                      <a:pt x="1581" y="3774"/>
                      <a:pt x="1968" y="3774"/>
                    </a:cubicBezTo>
                    <a:cubicBezTo>
                      <a:pt x="2446" y="3774"/>
                      <a:pt x="2944" y="3706"/>
                      <a:pt x="3338" y="3691"/>
                    </a:cubicBezTo>
                    <a:cubicBezTo>
                      <a:pt x="4023" y="3633"/>
                      <a:pt x="4708" y="3548"/>
                      <a:pt x="5250" y="3120"/>
                    </a:cubicBezTo>
                    <a:cubicBezTo>
                      <a:pt x="6135" y="2435"/>
                      <a:pt x="5022" y="2007"/>
                      <a:pt x="4423" y="1693"/>
                    </a:cubicBezTo>
                    <a:cubicBezTo>
                      <a:pt x="4052" y="1465"/>
                      <a:pt x="3766" y="1322"/>
                      <a:pt x="3567" y="923"/>
                    </a:cubicBezTo>
                    <a:cubicBezTo>
                      <a:pt x="3303" y="474"/>
                      <a:pt x="3210" y="0"/>
                      <a:pt x="27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19"/>
              <p:cNvSpPr/>
              <p:nvPr/>
            </p:nvSpPr>
            <p:spPr>
              <a:xfrm>
                <a:off x="6932475" y="2822175"/>
                <a:ext cx="52100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2312" extrusionOk="0">
                    <a:moveTo>
                      <a:pt x="1656" y="1"/>
                    </a:moveTo>
                    <a:lnTo>
                      <a:pt x="1656" y="1"/>
                    </a:lnTo>
                    <a:cubicBezTo>
                      <a:pt x="1142" y="429"/>
                      <a:pt x="1" y="343"/>
                      <a:pt x="172" y="1342"/>
                    </a:cubicBezTo>
                    <a:cubicBezTo>
                      <a:pt x="315" y="2112"/>
                      <a:pt x="828" y="2169"/>
                      <a:pt x="1370" y="2226"/>
                    </a:cubicBezTo>
                    <a:cubicBezTo>
                      <a:pt x="1513" y="2255"/>
                      <a:pt x="1677" y="2312"/>
                      <a:pt x="1813" y="2312"/>
                    </a:cubicBezTo>
                    <a:cubicBezTo>
                      <a:pt x="1948" y="2312"/>
                      <a:pt x="2055" y="2255"/>
                      <a:pt x="2084" y="2055"/>
                    </a:cubicBezTo>
                    <a:cubicBezTo>
                      <a:pt x="2084" y="1770"/>
                      <a:pt x="1827" y="1342"/>
                      <a:pt x="1684" y="1142"/>
                    </a:cubicBezTo>
                    <a:cubicBezTo>
                      <a:pt x="1570" y="942"/>
                      <a:pt x="1370" y="857"/>
                      <a:pt x="1370" y="600"/>
                    </a:cubicBezTo>
                    <a:cubicBezTo>
                      <a:pt x="1370" y="372"/>
                      <a:pt x="1541" y="143"/>
                      <a:pt x="16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19"/>
              <p:cNvSpPr/>
              <p:nvPr/>
            </p:nvSpPr>
            <p:spPr>
              <a:xfrm>
                <a:off x="6963875" y="2860700"/>
                <a:ext cx="9630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952" extrusionOk="0">
                    <a:moveTo>
                      <a:pt x="0" y="0"/>
                    </a:moveTo>
                    <a:lnTo>
                      <a:pt x="0" y="29"/>
                    </a:lnTo>
                    <a:cubicBezTo>
                      <a:pt x="200" y="314"/>
                      <a:pt x="542" y="514"/>
                      <a:pt x="856" y="657"/>
                    </a:cubicBezTo>
                    <a:cubicBezTo>
                      <a:pt x="1170" y="799"/>
                      <a:pt x="1541" y="885"/>
                      <a:pt x="1855" y="913"/>
                    </a:cubicBezTo>
                    <a:cubicBezTo>
                      <a:pt x="2054" y="938"/>
                      <a:pt x="2256" y="951"/>
                      <a:pt x="2457" y="951"/>
                    </a:cubicBezTo>
                    <a:cubicBezTo>
                      <a:pt x="2946" y="951"/>
                      <a:pt x="3427" y="875"/>
                      <a:pt x="3852" y="714"/>
                    </a:cubicBezTo>
                    <a:lnTo>
                      <a:pt x="3852" y="714"/>
                    </a:lnTo>
                    <a:cubicBezTo>
                      <a:pt x="3538" y="771"/>
                      <a:pt x="3167" y="799"/>
                      <a:pt x="2853" y="799"/>
                    </a:cubicBezTo>
                    <a:cubicBezTo>
                      <a:pt x="2540" y="799"/>
                      <a:pt x="2169" y="771"/>
                      <a:pt x="1855" y="714"/>
                    </a:cubicBezTo>
                    <a:cubicBezTo>
                      <a:pt x="1541" y="628"/>
                      <a:pt x="1198" y="514"/>
                      <a:pt x="885" y="428"/>
                    </a:cubicBezTo>
                    <a:cubicBezTo>
                      <a:pt x="571" y="314"/>
                      <a:pt x="285" y="17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19"/>
              <p:cNvSpPr/>
              <p:nvPr/>
            </p:nvSpPr>
            <p:spPr>
              <a:xfrm>
                <a:off x="6964575" y="2850650"/>
                <a:ext cx="678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2712" h="546" extrusionOk="0">
                    <a:moveTo>
                      <a:pt x="2187" y="0"/>
                    </a:moveTo>
                    <a:cubicBezTo>
                      <a:pt x="1902" y="0"/>
                      <a:pt x="1613" y="25"/>
                      <a:pt x="1313" y="60"/>
                    </a:cubicBezTo>
                    <a:cubicBezTo>
                      <a:pt x="1085" y="117"/>
                      <a:pt x="857" y="146"/>
                      <a:pt x="657" y="203"/>
                    </a:cubicBezTo>
                    <a:cubicBezTo>
                      <a:pt x="429" y="288"/>
                      <a:pt x="229" y="345"/>
                      <a:pt x="1" y="488"/>
                    </a:cubicBezTo>
                    <a:lnTo>
                      <a:pt x="1" y="545"/>
                    </a:lnTo>
                    <a:cubicBezTo>
                      <a:pt x="257" y="545"/>
                      <a:pt x="457" y="488"/>
                      <a:pt x="714" y="459"/>
                    </a:cubicBezTo>
                    <a:cubicBezTo>
                      <a:pt x="942" y="431"/>
                      <a:pt x="1142" y="345"/>
                      <a:pt x="1399" y="288"/>
                    </a:cubicBezTo>
                    <a:cubicBezTo>
                      <a:pt x="1798" y="146"/>
                      <a:pt x="2255" y="60"/>
                      <a:pt x="2711" y="31"/>
                    </a:cubicBezTo>
                    <a:cubicBezTo>
                      <a:pt x="2537" y="10"/>
                      <a:pt x="2362" y="0"/>
                      <a:pt x="21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19"/>
              <p:cNvSpPr/>
              <p:nvPr/>
            </p:nvSpPr>
            <p:spPr>
              <a:xfrm>
                <a:off x="6957450" y="2824275"/>
                <a:ext cx="77575" cy="31450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1258" extrusionOk="0">
                    <a:moveTo>
                      <a:pt x="2904" y="0"/>
                    </a:moveTo>
                    <a:cubicBezTo>
                      <a:pt x="2897" y="0"/>
                      <a:pt x="2890" y="1"/>
                      <a:pt x="2882" y="2"/>
                    </a:cubicBezTo>
                    <a:cubicBezTo>
                      <a:pt x="2825" y="59"/>
                      <a:pt x="2825" y="88"/>
                      <a:pt x="2825" y="145"/>
                    </a:cubicBezTo>
                    <a:cubicBezTo>
                      <a:pt x="2369" y="231"/>
                      <a:pt x="1855" y="288"/>
                      <a:pt x="1398" y="459"/>
                    </a:cubicBezTo>
                    <a:cubicBezTo>
                      <a:pt x="1142" y="516"/>
                      <a:pt x="885" y="601"/>
                      <a:pt x="657" y="744"/>
                    </a:cubicBezTo>
                    <a:cubicBezTo>
                      <a:pt x="400" y="887"/>
                      <a:pt x="172" y="1058"/>
                      <a:pt x="0" y="1229"/>
                    </a:cubicBezTo>
                    <a:lnTo>
                      <a:pt x="0" y="1258"/>
                    </a:lnTo>
                    <a:lnTo>
                      <a:pt x="714" y="944"/>
                    </a:lnTo>
                    <a:cubicBezTo>
                      <a:pt x="970" y="830"/>
                      <a:pt x="1170" y="716"/>
                      <a:pt x="1427" y="630"/>
                    </a:cubicBezTo>
                    <a:cubicBezTo>
                      <a:pt x="1855" y="430"/>
                      <a:pt x="2369" y="345"/>
                      <a:pt x="2825" y="202"/>
                    </a:cubicBezTo>
                    <a:cubicBezTo>
                      <a:pt x="2854" y="231"/>
                      <a:pt x="2882" y="259"/>
                      <a:pt x="2968" y="259"/>
                    </a:cubicBezTo>
                    <a:cubicBezTo>
                      <a:pt x="3103" y="232"/>
                      <a:pt x="3033" y="0"/>
                      <a:pt x="29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19"/>
              <p:cNvSpPr/>
              <p:nvPr/>
            </p:nvSpPr>
            <p:spPr>
              <a:xfrm>
                <a:off x="6942475" y="2791450"/>
                <a:ext cx="132500" cy="48575"/>
              </a:xfrm>
              <a:custGeom>
                <a:avLst/>
                <a:gdLst/>
                <a:ahLst/>
                <a:cxnLst/>
                <a:rect l="l" t="t" r="r" b="b"/>
                <a:pathLst>
                  <a:path w="5300" h="1943" extrusionOk="0">
                    <a:moveTo>
                      <a:pt x="5129" y="1"/>
                    </a:moveTo>
                    <a:cubicBezTo>
                      <a:pt x="5122" y="1"/>
                      <a:pt x="5115" y="1"/>
                      <a:pt x="5107" y="3"/>
                    </a:cubicBezTo>
                    <a:cubicBezTo>
                      <a:pt x="5050" y="3"/>
                      <a:pt x="5022" y="88"/>
                      <a:pt x="5022" y="117"/>
                    </a:cubicBezTo>
                    <a:cubicBezTo>
                      <a:pt x="4594" y="117"/>
                      <a:pt x="4166" y="145"/>
                      <a:pt x="3738" y="231"/>
                    </a:cubicBezTo>
                    <a:cubicBezTo>
                      <a:pt x="3310" y="345"/>
                      <a:pt x="2882" y="488"/>
                      <a:pt x="2454" y="688"/>
                    </a:cubicBezTo>
                    <a:cubicBezTo>
                      <a:pt x="2254" y="802"/>
                      <a:pt x="2026" y="887"/>
                      <a:pt x="1855" y="1001"/>
                    </a:cubicBezTo>
                    <a:cubicBezTo>
                      <a:pt x="1627" y="1116"/>
                      <a:pt x="1455" y="1230"/>
                      <a:pt x="1256" y="1287"/>
                    </a:cubicBezTo>
                    <a:lnTo>
                      <a:pt x="57" y="1829"/>
                    </a:lnTo>
                    <a:lnTo>
                      <a:pt x="0" y="1943"/>
                    </a:lnTo>
                    <a:cubicBezTo>
                      <a:pt x="428" y="1857"/>
                      <a:pt x="885" y="1658"/>
                      <a:pt x="1313" y="1515"/>
                    </a:cubicBezTo>
                    <a:cubicBezTo>
                      <a:pt x="1541" y="1429"/>
                      <a:pt x="1741" y="1315"/>
                      <a:pt x="1969" y="1230"/>
                    </a:cubicBezTo>
                    <a:cubicBezTo>
                      <a:pt x="2169" y="1116"/>
                      <a:pt x="2340" y="973"/>
                      <a:pt x="2540" y="859"/>
                    </a:cubicBezTo>
                    <a:cubicBezTo>
                      <a:pt x="3310" y="431"/>
                      <a:pt x="4166" y="174"/>
                      <a:pt x="5022" y="145"/>
                    </a:cubicBezTo>
                    <a:cubicBezTo>
                      <a:pt x="5022" y="231"/>
                      <a:pt x="5107" y="260"/>
                      <a:pt x="5165" y="260"/>
                    </a:cubicBezTo>
                    <a:cubicBezTo>
                      <a:pt x="5300" y="233"/>
                      <a:pt x="5256" y="1"/>
                      <a:pt x="5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19"/>
              <p:cNvSpPr/>
              <p:nvPr/>
            </p:nvSpPr>
            <p:spPr>
              <a:xfrm>
                <a:off x="6944600" y="2805000"/>
                <a:ext cx="1054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1829" extrusionOk="0">
                    <a:moveTo>
                      <a:pt x="4020" y="0"/>
                    </a:moveTo>
                    <a:cubicBezTo>
                      <a:pt x="4012" y="0"/>
                      <a:pt x="4004" y="1"/>
                      <a:pt x="3995" y="3"/>
                    </a:cubicBezTo>
                    <a:cubicBezTo>
                      <a:pt x="3967" y="31"/>
                      <a:pt x="3938" y="88"/>
                      <a:pt x="3938" y="117"/>
                    </a:cubicBezTo>
                    <a:cubicBezTo>
                      <a:pt x="3808" y="105"/>
                      <a:pt x="3668" y="98"/>
                      <a:pt x="3527" y="98"/>
                    </a:cubicBezTo>
                    <a:cubicBezTo>
                      <a:pt x="3327" y="98"/>
                      <a:pt x="3123" y="112"/>
                      <a:pt x="2940" y="146"/>
                    </a:cubicBezTo>
                    <a:cubicBezTo>
                      <a:pt x="2569" y="231"/>
                      <a:pt x="2226" y="402"/>
                      <a:pt x="1912" y="602"/>
                    </a:cubicBezTo>
                    <a:cubicBezTo>
                      <a:pt x="1713" y="716"/>
                      <a:pt x="1570" y="830"/>
                      <a:pt x="1456" y="944"/>
                    </a:cubicBezTo>
                    <a:cubicBezTo>
                      <a:pt x="1313" y="1030"/>
                      <a:pt x="1114" y="1144"/>
                      <a:pt x="971" y="1230"/>
                    </a:cubicBezTo>
                    <a:cubicBezTo>
                      <a:pt x="657" y="1401"/>
                      <a:pt x="315" y="1544"/>
                      <a:pt x="1" y="1772"/>
                    </a:cubicBezTo>
                    <a:lnTo>
                      <a:pt x="1" y="1829"/>
                    </a:lnTo>
                    <a:cubicBezTo>
                      <a:pt x="372" y="1743"/>
                      <a:pt x="714" y="1686"/>
                      <a:pt x="1085" y="1487"/>
                    </a:cubicBezTo>
                    <a:cubicBezTo>
                      <a:pt x="1256" y="1401"/>
                      <a:pt x="1427" y="1287"/>
                      <a:pt x="1570" y="1173"/>
                    </a:cubicBezTo>
                    <a:cubicBezTo>
                      <a:pt x="1770" y="1059"/>
                      <a:pt x="1855" y="916"/>
                      <a:pt x="1998" y="830"/>
                    </a:cubicBezTo>
                    <a:cubicBezTo>
                      <a:pt x="2283" y="574"/>
                      <a:pt x="2626" y="402"/>
                      <a:pt x="2968" y="288"/>
                    </a:cubicBezTo>
                    <a:cubicBezTo>
                      <a:pt x="3253" y="174"/>
                      <a:pt x="3624" y="146"/>
                      <a:pt x="3938" y="146"/>
                    </a:cubicBezTo>
                    <a:cubicBezTo>
                      <a:pt x="3938" y="203"/>
                      <a:pt x="3995" y="260"/>
                      <a:pt x="4081" y="260"/>
                    </a:cubicBezTo>
                    <a:cubicBezTo>
                      <a:pt x="4215" y="206"/>
                      <a:pt x="4147" y="0"/>
                      <a:pt x="40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19"/>
              <p:cNvSpPr/>
              <p:nvPr/>
            </p:nvSpPr>
            <p:spPr>
              <a:xfrm>
                <a:off x="6963150" y="2834300"/>
                <a:ext cx="606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943" extrusionOk="0">
                    <a:moveTo>
                      <a:pt x="2426" y="1"/>
                    </a:moveTo>
                    <a:lnTo>
                      <a:pt x="2426" y="1"/>
                    </a:lnTo>
                    <a:cubicBezTo>
                      <a:pt x="2055" y="258"/>
                      <a:pt x="1627" y="400"/>
                      <a:pt x="1227" y="486"/>
                    </a:cubicBezTo>
                    <a:cubicBezTo>
                      <a:pt x="1028" y="514"/>
                      <a:pt x="800" y="543"/>
                      <a:pt x="600" y="628"/>
                    </a:cubicBezTo>
                    <a:cubicBezTo>
                      <a:pt x="372" y="685"/>
                      <a:pt x="172" y="771"/>
                      <a:pt x="1" y="914"/>
                    </a:cubicBezTo>
                    <a:lnTo>
                      <a:pt x="1" y="942"/>
                    </a:lnTo>
                    <a:cubicBezTo>
                      <a:pt x="200" y="942"/>
                      <a:pt x="429" y="914"/>
                      <a:pt x="628" y="857"/>
                    </a:cubicBezTo>
                    <a:cubicBezTo>
                      <a:pt x="857" y="828"/>
                      <a:pt x="1056" y="771"/>
                      <a:pt x="1285" y="685"/>
                    </a:cubicBezTo>
                    <a:cubicBezTo>
                      <a:pt x="1484" y="628"/>
                      <a:pt x="1713" y="543"/>
                      <a:pt x="1884" y="429"/>
                    </a:cubicBezTo>
                    <a:cubicBezTo>
                      <a:pt x="2083" y="343"/>
                      <a:pt x="2283" y="200"/>
                      <a:pt x="2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19"/>
              <p:cNvSpPr/>
              <p:nvPr/>
            </p:nvSpPr>
            <p:spPr>
              <a:xfrm>
                <a:off x="6961025" y="2859225"/>
                <a:ext cx="91125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3645" h="659" extrusionOk="0">
                    <a:moveTo>
                      <a:pt x="3446" y="0"/>
                    </a:moveTo>
                    <a:cubicBezTo>
                      <a:pt x="3439" y="0"/>
                      <a:pt x="3431" y="1"/>
                      <a:pt x="3424" y="2"/>
                    </a:cubicBezTo>
                    <a:cubicBezTo>
                      <a:pt x="3367" y="2"/>
                      <a:pt x="3310" y="88"/>
                      <a:pt x="3367" y="145"/>
                    </a:cubicBezTo>
                    <a:cubicBezTo>
                      <a:pt x="2969" y="366"/>
                      <a:pt x="2536" y="450"/>
                      <a:pt x="2096" y="450"/>
                    </a:cubicBezTo>
                    <a:cubicBezTo>
                      <a:pt x="1968" y="450"/>
                      <a:pt x="1840" y="443"/>
                      <a:pt x="1712" y="430"/>
                    </a:cubicBezTo>
                    <a:lnTo>
                      <a:pt x="856" y="345"/>
                    </a:lnTo>
                    <a:cubicBezTo>
                      <a:pt x="571" y="288"/>
                      <a:pt x="285" y="288"/>
                      <a:pt x="0" y="288"/>
                    </a:cubicBezTo>
                    <a:cubicBezTo>
                      <a:pt x="285" y="430"/>
                      <a:pt x="571" y="516"/>
                      <a:pt x="799" y="573"/>
                    </a:cubicBezTo>
                    <a:cubicBezTo>
                      <a:pt x="1084" y="659"/>
                      <a:pt x="1398" y="659"/>
                      <a:pt x="1683" y="659"/>
                    </a:cubicBezTo>
                    <a:cubicBezTo>
                      <a:pt x="1997" y="659"/>
                      <a:pt x="2283" y="630"/>
                      <a:pt x="2568" y="544"/>
                    </a:cubicBezTo>
                    <a:cubicBezTo>
                      <a:pt x="2853" y="487"/>
                      <a:pt x="3139" y="373"/>
                      <a:pt x="3367" y="202"/>
                    </a:cubicBezTo>
                    <a:cubicBezTo>
                      <a:pt x="3395" y="231"/>
                      <a:pt x="3424" y="259"/>
                      <a:pt x="3509" y="259"/>
                    </a:cubicBezTo>
                    <a:cubicBezTo>
                      <a:pt x="3645" y="232"/>
                      <a:pt x="3575" y="0"/>
                      <a:pt x="34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19"/>
              <p:cNvSpPr/>
              <p:nvPr/>
            </p:nvSpPr>
            <p:spPr>
              <a:xfrm>
                <a:off x="6964575" y="2814650"/>
                <a:ext cx="84650" cy="31800"/>
              </a:xfrm>
              <a:custGeom>
                <a:avLst/>
                <a:gdLst/>
                <a:ahLst/>
                <a:cxnLst/>
                <a:rect l="l" t="t" r="r" b="b"/>
                <a:pathLst>
                  <a:path w="3386" h="1272" extrusionOk="0">
                    <a:moveTo>
                      <a:pt x="3300" y="0"/>
                    </a:moveTo>
                    <a:cubicBezTo>
                      <a:pt x="3232" y="0"/>
                      <a:pt x="3139" y="68"/>
                      <a:pt x="3139" y="159"/>
                    </a:cubicBezTo>
                    <a:cubicBezTo>
                      <a:pt x="3150" y="211"/>
                      <a:pt x="3186" y="232"/>
                      <a:pt x="3227" y="232"/>
                    </a:cubicBezTo>
                    <a:cubicBezTo>
                      <a:pt x="3299" y="232"/>
                      <a:pt x="3386" y="164"/>
                      <a:pt x="3367" y="73"/>
                    </a:cubicBezTo>
                    <a:cubicBezTo>
                      <a:pt x="3367" y="22"/>
                      <a:pt x="3338" y="0"/>
                      <a:pt x="3300" y="0"/>
                    </a:cubicBezTo>
                    <a:close/>
                    <a:moveTo>
                      <a:pt x="2684" y="91"/>
                    </a:moveTo>
                    <a:cubicBezTo>
                      <a:pt x="2563" y="91"/>
                      <a:pt x="2440" y="105"/>
                      <a:pt x="2312" y="130"/>
                    </a:cubicBezTo>
                    <a:cubicBezTo>
                      <a:pt x="2026" y="159"/>
                      <a:pt x="1741" y="216"/>
                      <a:pt x="1456" y="330"/>
                    </a:cubicBezTo>
                    <a:cubicBezTo>
                      <a:pt x="1228" y="444"/>
                      <a:pt x="942" y="558"/>
                      <a:pt x="685" y="730"/>
                    </a:cubicBezTo>
                    <a:cubicBezTo>
                      <a:pt x="429" y="872"/>
                      <a:pt x="172" y="1044"/>
                      <a:pt x="1" y="1215"/>
                    </a:cubicBezTo>
                    <a:lnTo>
                      <a:pt x="1" y="1272"/>
                    </a:lnTo>
                    <a:cubicBezTo>
                      <a:pt x="286" y="1158"/>
                      <a:pt x="543" y="1044"/>
                      <a:pt x="771" y="901"/>
                    </a:cubicBezTo>
                    <a:cubicBezTo>
                      <a:pt x="1028" y="758"/>
                      <a:pt x="1285" y="587"/>
                      <a:pt x="1541" y="473"/>
                    </a:cubicBezTo>
                    <a:cubicBezTo>
                      <a:pt x="1947" y="306"/>
                      <a:pt x="2413" y="139"/>
                      <a:pt x="2872" y="139"/>
                    </a:cubicBezTo>
                    <a:cubicBezTo>
                      <a:pt x="2961" y="139"/>
                      <a:pt x="3051" y="145"/>
                      <a:pt x="3139" y="159"/>
                    </a:cubicBezTo>
                    <a:cubicBezTo>
                      <a:pt x="2982" y="112"/>
                      <a:pt x="2834" y="91"/>
                      <a:pt x="2684" y="9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19"/>
              <p:cNvSpPr/>
              <p:nvPr/>
            </p:nvSpPr>
            <p:spPr>
              <a:xfrm>
                <a:off x="6952450" y="2859975"/>
                <a:ext cx="103450" cy="44500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1780" extrusionOk="0">
                    <a:moveTo>
                      <a:pt x="1" y="1"/>
                    </a:moveTo>
                    <a:lnTo>
                      <a:pt x="1" y="58"/>
                    </a:lnTo>
                    <a:cubicBezTo>
                      <a:pt x="343" y="229"/>
                      <a:pt x="628" y="486"/>
                      <a:pt x="914" y="714"/>
                    </a:cubicBezTo>
                    <a:cubicBezTo>
                      <a:pt x="1056" y="828"/>
                      <a:pt x="1228" y="971"/>
                      <a:pt x="1427" y="1057"/>
                    </a:cubicBezTo>
                    <a:cubicBezTo>
                      <a:pt x="1598" y="1171"/>
                      <a:pt x="1770" y="1228"/>
                      <a:pt x="1941" y="1285"/>
                    </a:cubicBezTo>
                    <a:cubicBezTo>
                      <a:pt x="2312" y="1485"/>
                      <a:pt x="2654" y="1627"/>
                      <a:pt x="3054" y="1684"/>
                    </a:cubicBezTo>
                    <a:cubicBezTo>
                      <a:pt x="3225" y="1713"/>
                      <a:pt x="3453" y="1770"/>
                      <a:pt x="3624" y="1770"/>
                    </a:cubicBezTo>
                    <a:cubicBezTo>
                      <a:pt x="3656" y="1776"/>
                      <a:pt x="3690" y="1780"/>
                      <a:pt x="3725" y="1780"/>
                    </a:cubicBezTo>
                    <a:cubicBezTo>
                      <a:pt x="3845" y="1780"/>
                      <a:pt x="3983" y="1738"/>
                      <a:pt x="4138" y="1627"/>
                    </a:cubicBezTo>
                    <a:lnTo>
                      <a:pt x="4138" y="1627"/>
                    </a:lnTo>
                    <a:cubicBezTo>
                      <a:pt x="3938" y="1741"/>
                      <a:pt x="3767" y="1741"/>
                      <a:pt x="3596" y="1741"/>
                    </a:cubicBezTo>
                    <a:cubicBezTo>
                      <a:pt x="3424" y="1741"/>
                      <a:pt x="3225" y="1656"/>
                      <a:pt x="3054" y="1599"/>
                    </a:cubicBezTo>
                    <a:cubicBezTo>
                      <a:pt x="2711" y="1485"/>
                      <a:pt x="2340" y="1313"/>
                      <a:pt x="2026" y="1114"/>
                    </a:cubicBezTo>
                    <a:cubicBezTo>
                      <a:pt x="1855" y="999"/>
                      <a:pt x="1713" y="942"/>
                      <a:pt x="1513" y="828"/>
                    </a:cubicBezTo>
                    <a:cubicBezTo>
                      <a:pt x="1370" y="714"/>
                      <a:pt x="1199" y="629"/>
                      <a:pt x="1056" y="514"/>
                    </a:cubicBezTo>
                    <a:cubicBezTo>
                      <a:pt x="742" y="286"/>
                      <a:pt x="372" y="8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19"/>
              <p:cNvSpPr/>
              <p:nvPr/>
            </p:nvSpPr>
            <p:spPr>
              <a:xfrm>
                <a:off x="6965300" y="2787175"/>
                <a:ext cx="53325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2133" h="1829" extrusionOk="0">
                    <a:moveTo>
                      <a:pt x="1962" y="0"/>
                    </a:moveTo>
                    <a:cubicBezTo>
                      <a:pt x="1955" y="0"/>
                      <a:pt x="1948" y="1"/>
                      <a:pt x="1940" y="3"/>
                    </a:cubicBezTo>
                    <a:cubicBezTo>
                      <a:pt x="1826" y="31"/>
                      <a:pt x="1826" y="145"/>
                      <a:pt x="1912" y="231"/>
                    </a:cubicBezTo>
                    <a:cubicBezTo>
                      <a:pt x="1769" y="374"/>
                      <a:pt x="1627" y="431"/>
                      <a:pt x="1427" y="516"/>
                    </a:cubicBezTo>
                    <a:cubicBezTo>
                      <a:pt x="1227" y="573"/>
                      <a:pt x="1056" y="659"/>
                      <a:pt x="828" y="744"/>
                    </a:cubicBezTo>
                    <a:cubicBezTo>
                      <a:pt x="628" y="859"/>
                      <a:pt x="428" y="1001"/>
                      <a:pt x="286" y="1172"/>
                    </a:cubicBezTo>
                    <a:cubicBezTo>
                      <a:pt x="143" y="1401"/>
                      <a:pt x="57" y="1572"/>
                      <a:pt x="0" y="1829"/>
                    </a:cubicBezTo>
                    <a:lnTo>
                      <a:pt x="57" y="1829"/>
                    </a:lnTo>
                    <a:cubicBezTo>
                      <a:pt x="228" y="1686"/>
                      <a:pt x="371" y="1515"/>
                      <a:pt x="514" y="1372"/>
                    </a:cubicBezTo>
                    <a:cubicBezTo>
                      <a:pt x="656" y="1229"/>
                      <a:pt x="771" y="1030"/>
                      <a:pt x="942" y="944"/>
                    </a:cubicBezTo>
                    <a:cubicBezTo>
                      <a:pt x="1084" y="830"/>
                      <a:pt x="1284" y="716"/>
                      <a:pt x="1484" y="602"/>
                    </a:cubicBezTo>
                    <a:cubicBezTo>
                      <a:pt x="1655" y="516"/>
                      <a:pt x="1826" y="402"/>
                      <a:pt x="1940" y="259"/>
                    </a:cubicBezTo>
                    <a:lnTo>
                      <a:pt x="1997" y="259"/>
                    </a:lnTo>
                    <a:cubicBezTo>
                      <a:pt x="2133" y="232"/>
                      <a:pt x="2088" y="0"/>
                      <a:pt x="19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19"/>
              <p:cNvSpPr/>
              <p:nvPr/>
            </p:nvSpPr>
            <p:spPr>
              <a:xfrm>
                <a:off x="6959575" y="2854275"/>
                <a:ext cx="82075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3283" h="703" extrusionOk="0">
                    <a:moveTo>
                      <a:pt x="3282" y="1"/>
                    </a:moveTo>
                    <a:lnTo>
                      <a:pt x="3282" y="1"/>
                    </a:lnTo>
                    <a:cubicBezTo>
                      <a:pt x="2740" y="58"/>
                      <a:pt x="2169" y="172"/>
                      <a:pt x="1627" y="286"/>
                    </a:cubicBezTo>
                    <a:cubicBezTo>
                      <a:pt x="1342" y="314"/>
                      <a:pt x="1085" y="343"/>
                      <a:pt x="800" y="429"/>
                    </a:cubicBezTo>
                    <a:cubicBezTo>
                      <a:pt x="515" y="486"/>
                      <a:pt x="286" y="543"/>
                      <a:pt x="1" y="600"/>
                    </a:cubicBezTo>
                    <a:lnTo>
                      <a:pt x="1" y="628"/>
                    </a:lnTo>
                    <a:cubicBezTo>
                      <a:pt x="182" y="683"/>
                      <a:pt x="363" y="702"/>
                      <a:pt x="544" y="702"/>
                    </a:cubicBezTo>
                    <a:cubicBezTo>
                      <a:pt x="648" y="702"/>
                      <a:pt x="752" y="696"/>
                      <a:pt x="857" y="685"/>
                    </a:cubicBezTo>
                    <a:cubicBezTo>
                      <a:pt x="1142" y="628"/>
                      <a:pt x="1370" y="571"/>
                      <a:pt x="1656" y="486"/>
                    </a:cubicBezTo>
                    <a:cubicBezTo>
                      <a:pt x="2198" y="343"/>
                      <a:pt x="2740" y="172"/>
                      <a:pt x="32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19"/>
              <p:cNvSpPr/>
              <p:nvPr/>
            </p:nvSpPr>
            <p:spPr>
              <a:xfrm>
                <a:off x="7021150" y="2831900"/>
                <a:ext cx="6575" cy="465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86" extrusionOk="0">
                    <a:moveTo>
                      <a:pt x="137" y="1"/>
                    </a:moveTo>
                    <a:cubicBezTo>
                      <a:pt x="127" y="1"/>
                      <a:pt x="116" y="4"/>
                      <a:pt x="106" y="11"/>
                    </a:cubicBezTo>
                    <a:cubicBezTo>
                      <a:pt x="0" y="37"/>
                      <a:pt x="17" y="186"/>
                      <a:pt x="132" y="186"/>
                    </a:cubicBezTo>
                    <a:cubicBezTo>
                      <a:pt x="142" y="186"/>
                      <a:pt x="152" y="184"/>
                      <a:pt x="163" y="182"/>
                    </a:cubicBezTo>
                    <a:cubicBezTo>
                      <a:pt x="263" y="157"/>
                      <a:pt x="210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19"/>
              <p:cNvSpPr/>
              <p:nvPr/>
            </p:nvSpPr>
            <p:spPr>
              <a:xfrm>
                <a:off x="7029600" y="2849325"/>
                <a:ext cx="6550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76" extrusionOk="0">
                    <a:moveTo>
                      <a:pt x="139" y="1"/>
                    </a:moveTo>
                    <a:cubicBezTo>
                      <a:pt x="106" y="1"/>
                      <a:pt x="73" y="17"/>
                      <a:pt x="53" y="56"/>
                    </a:cubicBezTo>
                    <a:cubicBezTo>
                      <a:pt x="0" y="126"/>
                      <a:pt x="45" y="175"/>
                      <a:pt x="108" y="175"/>
                    </a:cubicBezTo>
                    <a:cubicBezTo>
                      <a:pt x="146" y="175"/>
                      <a:pt x="192" y="157"/>
                      <a:pt x="224" y="113"/>
                    </a:cubicBezTo>
                    <a:cubicBezTo>
                      <a:pt x="262" y="57"/>
                      <a:pt x="201" y="1"/>
                      <a:pt x="1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19"/>
              <p:cNvSpPr/>
              <p:nvPr/>
            </p:nvSpPr>
            <p:spPr>
              <a:xfrm>
                <a:off x="7038775" y="2851350"/>
                <a:ext cx="695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32" extrusionOk="0">
                    <a:moveTo>
                      <a:pt x="131" y="1"/>
                    </a:moveTo>
                    <a:cubicBezTo>
                      <a:pt x="125" y="1"/>
                      <a:pt x="120" y="2"/>
                      <a:pt x="114" y="3"/>
                    </a:cubicBezTo>
                    <a:cubicBezTo>
                      <a:pt x="0" y="3"/>
                      <a:pt x="57" y="232"/>
                      <a:pt x="171" y="232"/>
                    </a:cubicBezTo>
                    <a:cubicBezTo>
                      <a:pt x="278" y="178"/>
                      <a:pt x="210" y="1"/>
                      <a:pt x="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19"/>
              <p:cNvSpPr/>
              <p:nvPr/>
            </p:nvSpPr>
            <p:spPr>
              <a:xfrm>
                <a:off x="7057525" y="2875600"/>
                <a:ext cx="7425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178" extrusionOk="0">
                    <a:moveTo>
                      <a:pt x="133" y="1"/>
                    </a:moveTo>
                    <a:cubicBezTo>
                      <a:pt x="125" y="1"/>
                      <a:pt x="116" y="2"/>
                      <a:pt x="106" y="4"/>
                    </a:cubicBezTo>
                    <a:cubicBezTo>
                      <a:pt x="1" y="30"/>
                      <a:pt x="17" y="178"/>
                      <a:pt x="110" y="178"/>
                    </a:cubicBezTo>
                    <a:cubicBezTo>
                      <a:pt x="118" y="178"/>
                      <a:pt x="126" y="177"/>
                      <a:pt x="135" y="175"/>
                    </a:cubicBezTo>
                    <a:lnTo>
                      <a:pt x="163" y="175"/>
                    </a:lnTo>
                    <a:cubicBezTo>
                      <a:pt x="296" y="175"/>
                      <a:pt x="255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19"/>
              <p:cNvSpPr/>
              <p:nvPr/>
            </p:nvSpPr>
            <p:spPr>
              <a:xfrm>
                <a:off x="7053350" y="2897000"/>
                <a:ext cx="66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13" extrusionOk="0">
                    <a:moveTo>
                      <a:pt x="129" y="1"/>
                    </a:moveTo>
                    <a:cubicBezTo>
                      <a:pt x="120" y="1"/>
                      <a:pt x="111" y="2"/>
                      <a:pt x="102" y="4"/>
                    </a:cubicBezTo>
                    <a:cubicBezTo>
                      <a:pt x="0" y="29"/>
                      <a:pt x="12" y="212"/>
                      <a:pt x="116" y="212"/>
                    </a:cubicBezTo>
                    <a:cubicBezTo>
                      <a:pt x="129" y="212"/>
                      <a:pt x="143" y="210"/>
                      <a:pt x="159" y="203"/>
                    </a:cubicBezTo>
                    <a:cubicBezTo>
                      <a:pt x="265" y="177"/>
                      <a:pt x="2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19"/>
              <p:cNvSpPr/>
              <p:nvPr/>
            </p:nvSpPr>
            <p:spPr>
              <a:xfrm>
                <a:off x="6882550" y="2775000"/>
                <a:ext cx="145550" cy="171225"/>
              </a:xfrm>
              <a:custGeom>
                <a:avLst/>
                <a:gdLst/>
                <a:ahLst/>
                <a:cxnLst/>
                <a:rect l="l" t="t" r="r" b="b"/>
                <a:pathLst>
                  <a:path w="5822" h="6849" extrusionOk="0">
                    <a:moveTo>
                      <a:pt x="1894" y="0"/>
                    </a:moveTo>
                    <a:cubicBezTo>
                      <a:pt x="1443" y="0"/>
                      <a:pt x="1050" y="219"/>
                      <a:pt x="799" y="775"/>
                    </a:cubicBezTo>
                    <a:cubicBezTo>
                      <a:pt x="400" y="1631"/>
                      <a:pt x="0" y="2943"/>
                      <a:pt x="86" y="3942"/>
                    </a:cubicBezTo>
                    <a:cubicBezTo>
                      <a:pt x="143" y="4655"/>
                      <a:pt x="371" y="5711"/>
                      <a:pt x="828" y="6225"/>
                    </a:cubicBezTo>
                    <a:cubicBezTo>
                      <a:pt x="1200" y="6659"/>
                      <a:pt x="1649" y="6849"/>
                      <a:pt x="2109" y="6849"/>
                    </a:cubicBezTo>
                    <a:cubicBezTo>
                      <a:pt x="2495" y="6849"/>
                      <a:pt x="2889" y="6716"/>
                      <a:pt x="3253" y="6481"/>
                    </a:cubicBezTo>
                    <a:cubicBezTo>
                      <a:pt x="3681" y="6196"/>
                      <a:pt x="4052" y="5882"/>
                      <a:pt x="4423" y="5511"/>
                    </a:cubicBezTo>
                    <a:cubicBezTo>
                      <a:pt x="5222" y="4741"/>
                      <a:pt x="5821" y="3485"/>
                      <a:pt x="5165" y="2373"/>
                    </a:cubicBezTo>
                    <a:cubicBezTo>
                      <a:pt x="4689" y="1524"/>
                      <a:pt x="3087" y="0"/>
                      <a:pt x="18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19"/>
              <p:cNvSpPr/>
              <p:nvPr/>
            </p:nvSpPr>
            <p:spPr>
              <a:xfrm>
                <a:off x="5527275" y="3106475"/>
                <a:ext cx="271075" cy="88275"/>
              </a:xfrm>
              <a:custGeom>
                <a:avLst/>
                <a:gdLst/>
                <a:ahLst/>
                <a:cxnLst/>
                <a:rect l="l" t="t" r="r" b="b"/>
                <a:pathLst>
                  <a:path w="10843" h="3531" extrusionOk="0">
                    <a:moveTo>
                      <a:pt x="5326" y="1"/>
                    </a:moveTo>
                    <a:cubicBezTo>
                      <a:pt x="4185" y="1"/>
                      <a:pt x="3030" y="645"/>
                      <a:pt x="1998" y="1069"/>
                    </a:cubicBezTo>
                    <a:lnTo>
                      <a:pt x="0" y="1440"/>
                    </a:lnTo>
                    <a:cubicBezTo>
                      <a:pt x="1617" y="1933"/>
                      <a:pt x="4233" y="3531"/>
                      <a:pt x="5828" y="3531"/>
                    </a:cubicBezTo>
                    <a:cubicBezTo>
                      <a:pt x="5894" y="3531"/>
                      <a:pt x="5958" y="3528"/>
                      <a:pt x="6021" y="3522"/>
                    </a:cubicBezTo>
                    <a:cubicBezTo>
                      <a:pt x="7133" y="3437"/>
                      <a:pt x="10101" y="2210"/>
                      <a:pt x="10843" y="1382"/>
                    </a:cubicBezTo>
                    <a:cubicBezTo>
                      <a:pt x="9844" y="612"/>
                      <a:pt x="6848" y="99"/>
                      <a:pt x="5593" y="13"/>
                    </a:cubicBezTo>
                    <a:cubicBezTo>
                      <a:pt x="5504" y="5"/>
                      <a:pt x="5415" y="1"/>
                      <a:pt x="53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19"/>
              <p:cNvSpPr/>
              <p:nvPr/>
            </p:nvSpPr>
            <p:spPr>
              <a:xfrm>
                <a:off x="5524425" y="2907050"/>
                <a:ext cx="124675" cy="239700"/>
              </a:xfrm>
              <a:custGeom>
                <a:avLst/>
                <a:gdLst/>
                <a:ahLst/>
                <a:cxnLst/>
                <a:rect l="l" t="t" r="r" b="b"/>
                <a:pathLst>
                  <a:path w="4987" h="9588" extrusionOk="0">
                    <a:moveTo>
                      <a:pt x="2511" y="1"/>
                    </a:moveTo>
                    <a:cubicBezTo>
                      <a:pt x="2509" y="32"/>
                      <a:pt x="2507" y="62"/>
                      <a:pt x="2506" y="92"/>
                    </a:cubicBezTo>
                    <a:lnTo>
                      <a:pt x="2506" y="92"/>
                    </a:lnTo>
                    <a:cubicBezTo>
                      <a:pt x="2508" y="90"/>
                      <a:pt x="2509" y="89"/>
                      <a:pt x="2511" y="87"/>
                    </a:cubicBezTo>
                    <a:lnTo>
                      <a:pt x="2511" y="1"/>
                    </a:lnTo>
                    <a:close/>
                    <a:moveTo>
                      <a:pt x="2506" y="92"/>
                    </a:moveTo>
                    <a:lnTo>
                      <a:pt x="2506" y="92"/>
                    </a:lnTo>
                    <a:cubicBezTo>
                      <a:pt x="1569" y="1291"/>
                      <a:pt x="1399" y="3028"/>
                      <a:pt x="1569" y="4423"/>
                    </a:cubicBezTo>
                    <a:cubicBezTo>
                      <a:pt x="1684" y="5279"/>
                      <a:pt x="1969" y="6563"/>
                      <a:pt x="1655" y="7419"/>
                    </a:cubicBezTo>
                    <a:cubicBezTo>
                      <a:pt x="1341" y="8275"/>
                      <a:pt x="285" y="8703"/>
                      <a:pt x="0" y="9588"/>
                    </a:cubicBezTo>
                    <a:cubicBezTo>
                      <a:pt x="2026" y="9046"/>
                      <a:pt x="4166" y="7876"/>
                      <a:pt x="4565" y="5650"/>
                    </a:cubicBezTo>
                    <a:cubicBezTo>
                      <a:pt x="4987" y="3402"/>
                      <a:pt x="2446" y="2095"/>
                      <a:pt x="2506" y="9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19"/>
              <p:cNvSpPr/>
              <p:nvPr/>
            </p:nvSpPr>
            <p:spPr>
              <a:xfrm>
                <a:off x="3597075" y="3386400"/>
                <a:ext cx="202600" cy="159275"/>
              </a:xfrm>
              <a:custGeom>
                <a:avLst/>
                <a:gdLst/>
                <a:ahLst/>
                <a:cxnLst/>
                <a:rect l="l" t="t" r="r" b="b"/>
                <a:pathLst>
                  <a:path w="8104" h="6371" extrusionOk="0">
                    <a:moveTo>
                      <a:pt x="8103" y="1"/>
                    </a:moveTo>
                    <a:lnTo>
                      <a:pt x="8103" y="1"/>
                    </a:lnTo>
                    <a:cubicBezTo>
                      <a:pt x="8062" y="41"/>
                      <a:pt x="8022" y="83"/>
                      <a:pt x="7984" y="127"/>
                    </a:cubicBezTo>
                    <a:lnTo>
                      <a:pt x="7984" y="127"/>
                    </a:lnTo>
                    <a:cubicBezTo>
                      <a:pt x="8014" y="122"/>
                      <a:pt x="8045" y="118"/>
                      <a:pt x="8075" y="115"/>
                    </a:cubicBezTo>
                    <a:lnTo>
                      <a:pt x="8103" y="1"/>
                    </a:lnTo>
                    <a:close/>
                    <a:moveTo>
                      <a:pt x="7984" y="127"/>
                    </a:moveTo>
                    <a:cubicBezTo>
                      <a:pt x="6567" y="333"/>
                      <a:pt x="5320" y="1451"/>
                      <a:pt x="4565" y="2568"/>
                    </a:cubicBezTo>
                    <a:cubicBezTo>
                      <a:pt x="4052" y="3282"/>
                      <a:pt x="3424" y="4423"/>
                      <a:pt x="2625" y="4822"/>
                    </a:cubicBezTo>
                    <a:cubicBezTo>
                      <a:pt x="2285" y="4993"/>
                      <a:pt x="1898" y="5013"/>
                      <a:pt x="1507" y="5013"/>
                    </a:cubicBezTo>
                    <a:cubicBezTo>
                      <a:pt x="1386" y="5013"/>
                      <a:pt x="1265" y="5011"/>
                      <a:pt x="1144" y="5011"/>
                    </a:cubicBezTo>
                    <a:cubicBezTo>
                      <a:pt x="738" y="5011"/>
                      <a:pt x="341" y="5032"/>
                      <a:pt x="0" y="5222"/>
                    </a:cubicBezTo>
                    <a:cubicBezTo>
                      <a:pt x="1113" y="5865"/>
                      <a:pt x="2405" y="6371"/>
                      <a:pt x="3639" y="6371"/>
                    </a:cubicBezTo>
                    <a:cubicBezTo>
                      <a:pt x="4431" y="6371"/>
                      <a:pt x="5198" y="6163"/>
                      <a:pt x="5878" y="5650"/>
                    </a:cubicBezTo>
                    <a:cubicBezTo>
                      <a:pt x="7623" y="4293"/>
                      <a:pt x="6733" y="1564"/>
                      <a:pt x="7984" y="1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19"/>
              <p:cNvSpPr/>
              <p:nvPr/>
            </p:nvSpPr>
            <p:spPr>
              <a:xfrm>
                <a:off x="5455950" y="3136025"/>
                <a:ext cx="98450" cy="168375"/>
              </a:xfrm>
              <a:custGeom>
                <a:avLst/>
                <a:gdLst/>
                <a:ahLst/>
                <a:cxnLst/>
                <a:rect l="l" t="t" r="r" b="b"/>
                <a:pathLst>
                  <a:path w="3938" h="6735" extrusionOk="0">
                    <a:moveTo>
                      <a:pt x="2083" y="1"/>
                    </a:moveTo>
                    <a:lnTo>
                      <a:pt x="1940" y="200"/>
                    </a:lnTo>
                    <a:cubicBezTo>
                      <a:pt x="2739" y="600"/>
                      <a:pt x="2739" y="2426"/>
                      <a:pt x="2511" y="3282"/>
                    </a:cubicBezTo>
                    <a:cubicBezTo>
                      <a:pt x="2026" y="4794"/>
                      <a:pt x="742" y="5479"/>
                      <a:pt x="0" y="6734"/>
                    </a:cubicBezTo>
                    <a:cubicBezTo>
                      <a:pt x="1427" y="6449"/>
                      <a:pt x="2796" y="6249"/>
                      <a:pt x="3510" y="4709"/>
                    </a:cubicBezTo>
                    <a:cubicBezTo>
                      <a:pt x="3880" y="3853"/>
                      <a:pt x="3938" y="2997"/>
                      <a:pt x="3510" y="2141"/>
                    </a:cubicBezTo>
                    <a:cubicBezTo>
                      <a:pt x="3167" y="1484"/>
                      <a:pt x="2568" y="457"/>
                      <a:pt x="20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19"/>
              <p:cNvSpPr/>
              <p:nvPr/>
            </p:nvSpPr>
            <p:spPr>
              <a:xfrm>
                <a:off x="4361725" y="2908500"/>
                <a:ext cx="79925" cy="224700"/>
              </a:xfrm>
              <a:custGeom>
                <a:avLst/>
                <a:gdLst/>
                <a:ahLst/>
                <a:cxnLst/>
                <a:rect l="l" t="t" r="r" b="b"/>
                <a:pathLst>
                  <a:path w="3197" h="8988" extrusionOk="0">
                    <a:moveTo>
                      <a:pt x="1399" y="0"/>
                    </a:moveTo>
                    <a:cubicBezTo>
                      <a:pt x="1370" y="257"/>
                      <a:pt x="1370" y="514"/>
                      <a:pt x="1370" y="742"/>
                    </a:cubicBezTo>
                    <a:cubicBezTo>
                      <a:pt x="1342" y="1084"/>
                      <a:pt x="1342" y="1398"/>
                      <a:pt x="1256" y="1712"/>
                    </a:cubicBezTo>
                    <a:cubicBezTo>
                      <a:pt x="1228" y="1969"/>
                      <a:pt x="1085" y="2226"/>
                      <a:pt x="1056" y="2454"/>
                    </a:cubicBezTo>
                    <a:cubicBezTo>
                      <a:pt x="999" y="2796"/>
                      <a:pt x="1113" y="3110"/>
                      <a:pt x="1085" y="3424"/>
                    </a:cubicBezTo>
                    <a:cubicBezTo>
                      <a:pt x="1056" y="3795"/>
                      <a:pt x="999" y="4137"/>
                      <a:pt x="914" y="4508"/>
                    </a:cubicBezTo>
                    <a:cubicBezTo>
                      <a:pt x="714" y="5278"/>
                      <a:pt x="714" y="6106"/>
                      <a:pt x="571" y="6876"/>
                    </a:cubicBezTo>
                    <a:cubicBezTo>
                      <a:pt x="514" y="7304"/>
                      <a:pt x="372" y="7789"/>
                      <a:pt x="257" y="8217"/>
                    </a:cubicBezTo>
                    <a:cubicBezTo>
                      <a:pt x="229" y="8388"/>
                      <a:pt x="1" y="8816"/>
                      <a:pt x="200" y="8988"/>
                    </a:cubicBezTo>
                    <a:cubicBezTo>
                      <a:pt x="429" y="8702"/>
                      <a:pt x="714" y="8417"/>
                      <a:pt x="971" y="8103"/>
                    </a:cubicBezTo>
                    <a:cubicBezTo>
                      <a:pt x="1969" y="6848"/>
                      <a:pt x="3196" y="5393"/>
                      <a:pt x="3196" y="3652"/>
                    </a:cubicBezTo>
                    <a:cubicBezTo>
                      <a:pt x="3196" y="2168"/>
                      <a:pt x="2055" y="1170"/>
                      <a:pt x="1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19"/>
              <p:cNvSpPr/>
              <p:nvPr/>
            </p:nvSpPr>
            <p:spPr>
              <a:xfrm>
                <a:off x="4356025" y="2915625"/>
                <a:ext cx="68500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9245" extrusionOk="0">
                    <a:moveTo>
                      <a:pt x="1598" y="0"/>
                    </a:moveTo>
                    <a:cubicBezTo>
                      <a:pt x="1570" y="1427"/>
                      <a:pt x="999" y="2768"/>
                      <a:pt x="600" y="4138"/>
                    </a:cubicBezTo>
                    <a:cubicBezTo>
                      <a:pt x="143" y="5821"/>
                      <a:pt x="0" y="7447"/>
                      <a:pt x="172" y="9245"/>
                    </a:cubicBezTo>
                    <a:lnTo>
                      <a:pt x="457" y="8817"/>
                    </a:lnTo>
                    <a:cubicBezTo>
                      <a:pt x="628" y="8674"/>
                      <a:pt x="1627" y="5593"/>
                      <a:pt x="1941" y="4851"/>
                    </a:cubicBezTo>
                    <a:cubicBezTo>
                      <a:pt x="2739" y="2911"/>
                      <a:pt x="1627" y="1883"/>
                      <a:pt x="15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19"/>
              <p:cNvSpPr/>
              <p:nvPr/>
            </p:nvSpPr>
            <p:spPr>
              <a:xfrm>
                <a:off x="3571375" y="3336475"/>
                <a:ext cx="499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6420" extrusionOk="0">
                    <a:moveTo>
                      <a:pt x="372" y="0"/>
                    </a:moveTo>
                    <a:cubicBezTo>
                      <a:pt x="372" y="171"/>
                      <a:pt x="429" y="371"/>
                      <a:pt x="429" y="542"/>
                    </a:cubicBezTo>
                    <a:cubicBezTo>
                      <a:pt x="429" y="742"/>
                      <a:pt x="458" y="970"/>
                      <a:pt x="372" y="1170"/>
                    </a:cubicBezTo>
                    <a:cubicBezTo>
                      <a:pt x="372" y="1370"/>
                      <a:pt x="286" y="1541"/>
                      <a:pt x="286" y="1712"/>
                    </a:cubicBezTo>
                    <a:cubicBezTo>
                      <a:pt x="286" y="1912"/>
                      <a:pt x="372" y="2169"/>
                      <a:pt x="372" y="2397"/>
                    </a:cubicBezTo>
                    <a:cubicBezTo>
                      <a:pt x="400" y="2682"/>
                      <a:pt x="372" y="2939"/>
                      <a:pt x="343" y="3167"/>
                    </a:cubicBezTo>
                    <a:cubicBezTo>
                      <a:pt x="229" y="3738"/>
                      <a:pt x="315" y="4309"/>
                      <a:pt x="286" y="4879"/>
                    </a:cubicBezTo>
                    <a:cubicBezTo>
                      <a:pt x="229" y="5193"/>
                      <a:pt x="172" y="5536"/>
                      <a:pt x="144" y="5849"/>
                    </a:cubicBezTo>
                    <a:cubicBezTo>
                      <a:pt x="144" y="5992"/>
                      <a:pt x="1" y="6306"/>
                      <a:pt x="144" y="6420"/>
                    </a:cubicBezTo>
                    <a:cubicBezTo>
                      <a:pt x="315" y="6163"/>
                      <a:pt x="486" y="5963"/>
                      <a:pt x="629" y="5707"/>
                    </a:cubicBezTo>
                    <a:cubicBezTo>
                      <a:pt x="1285" y="4708"/>
                      <a:pt x="1998" y="3567"/>
                      <a:pt x="1884" y="2368"/>
                    </a:cubicBezTo>
                    <a:cubicBezTo>
                      <a:pt x="1799" y="1313"/>
                      <a:pt x="914" y="742"/>
                      <a:pt x="3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19"/>
              <p:cNvSpPr/>
              <p:nvPr/>
            </p:nvSpPr>
            <p:spPr>
              <a:xfrm>
                <a:off x="3564975" y="3342175"/>
                <a:ext cx="40675" cy="164800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6592" extrusionOk="0">
                    <a:moveTo>
                      <a:pt x="599" y="1"/>
                    </a:moveTo>
                    <a:lnTo>
                      <a:pt x="599" y="1"/>
                    </a:lnTo>
                    <a:cubicBezTo>
                      <a:pt x="714" y="971"/>
                      <a:pt x="400" y="1998"/>
                      <a:pt x="200" y="2996"/>
                    </a:cubicBezTo>
                    <a:cubicBezTo>
                      <a:pt x="0" y="4195"/>
                      <a:pt x="29" y="5365"/>
                      <a:pt x="286" y="6591"/>
                    </a:cubicBezTo>
                    <a:lnTo>
                      <a:pt x="428" y="6221"/>
                    </a:lnTo>
                    <a:cubicBezTo>
                      <a:pt x="542" y="6135"/>
                      <a:pt x="1027" y="3909"/>
                      <a:pt x="1199" y="3339"/>
                    </a:cubicBezTo>
                    <a:cubicBezTo>
                      <a:pt x="1627" y="1912"/>
                      <a:pt x="771" y="1313"/>
                      <a:pt x="5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19"/>
              <p:cNvSpPr/>
              <p:nvPr/>
            </p:nvSpPr>
            <p:spPr>
              <a:xfrm>
                <a:off x="420000" y="2986950"/>
                <a:ext cx="65650" cy="117725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4709" extrusionOk="0">
                    <a:moveTo>
                      <a:pt x="1256" y="1"/>
                    </a:moveTo>
                    <a:cubicBezTo>
                      <a:pt x="942" y="314"/>
                      <a:pt x="486" y="1028"/>
                      <a:pt x="286" y="1513"/>
                    </a:cubicBezTo>
                    <a:cubicBezTo>
                      <a:pt x="1" y="2112"/>
                      <a:pt x="1" y="2683"/>
                      <a:pt x="286" y="3282"/>
                    </a:cubicBezTo>
                    <a:cubicBezTo>
                      <a:pt x="743" y="4366"/>
                      <a:pt x="1684" y="4509"/>
                      <a:pt x="2626" y="4708"/>
                    </a:cubicBezTo>
                    <a:cubicBezTo>
                      <a:pt x="2141" y="3824"/>
                      <a:pt x="1256" y="3367"/>
                      <a:pt x="971" y="2312"/>
                    </a:cubicBezTo>
                    <a:cubicBezTo>
                      <a:pt x="800" y="1712"/>
                      <a:pt x="800" y="457"/>
                      <a:pt x="1370" y="172"/>
                    </a:cubicBezTo>
                    <a:lnTo>
                      <a:pt x="125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19"/>
              <p:cNvSpPr/>
              <p:nvPr/>
            </p:nvSpPr>
            <p:spPr>
              <a:xfrm>
                <a:off x="4873875" y="3511225"/>
                <a:ext cx="249700" cy="181925"/>
              </a:xfrm>
              <a:custGeom>
                <a:avLst/>
                <a:gdLst/>
                <a:ahLst/>
                <a:cxnLst/>
                <a:rect l="l" t="t" r="r" b="b"/>
                <a:pathLst>
                  <a:path w="9988" h="7277" extrusionOk="0">
                    <a:moveTo>
                      <a:pt x="6620" y="1"/>
                    </a:moveTo>
                    <a:lnTo>
                      <a:pt x="6620" y="1"/>
                    </a:lnTo>
                    <a:cubicBezTo>
                      <a:pt x="5622" y="571"/>
                      <a:pt x="5194" y="1798"/>
                      <a:pt x="4423" y="1855"/>
                    </a:cubicBezTo>
                    <a:cubicBezTo>
                      <a:pt x="4224" y="1855"/>
                      <a:pt x="3739" y="885"/>
                      <a:pt x="3567" y="885"/>
                    </a:cubicBezTo>
                    <a:cubicBezTo>
                      <a:pt x="3426" y="885"/>
                      <a:pt x="3815" y="2112"/>
                      <a:pt x="3631" y="2112"/>
                    </a:cubicBezTo>
                    <a:cubicBezTo>
                      <a:pt x="3629" y="2112"/>
                      <a:pt x="3627" y="2112"/>
                      <a:pt x="3624" y="2112"/>
                    </a:cubicBezTo>
                    <a:cubicBezTo>
                      <a:pt x="3139" y="2026"/>
                      <a:pt x="3453" y="1570"/>
                      <a:pt x="2997" y="1541"/>
                    </a:cubicBezTo>
                    <a:cubicBezTo>
                      <a:pt x="2773" y="1524"/>
                      <a:pt x="2475" y="1499"/>
                      <a:pt x="2161" y="1499"/>
                    </a:cubicBezTo>
                    <a:cubicBezTo>
                      <a:pt x="1432" y="1499"/>
                      <a:pt x="617" y="1634"/>
                      <a:pt x="457" y="2312"/>
                    </a:cubicBezTo>
                    <a:cubicBezTo>
                      <a:pt x="1" y="4195"/>
                      <a:pt x="2455" y="4994"/>
                      <a:pt x="3253" y="5308"/>
                    </a:cubicBezTo>
                    <a:cubicBezTo>
                      <a:pt x="3425" y="5393"/>
                      <a:pt x="3054" y="6592"/>
                      <a:pt x="3311" y="6706"/>
                    </a:cubicBezTo>
                    <a:cubicBezTo>
                      <a:pt x="3317" y="6707"/>
                      <a:pt x="3325" y="6708"/>
                      <a:pt x="3333" y="6708"/>
                    </a:cubicBezTo>
                    <a:cubicBezTo>
                      <a:pt x="3602" y="6708"/>
                      <a:pt x="4364" y="5816"/>
                      <a:pt x="4646" y="5816"/>
                    </a:cubicBezTo>
                    <a:cubicBezTo>
                      <a:pt x="4659" y="5816"/>
                      <a:pt x="4670" y="5818"/>
                      <a:pt x="4680" y="5821"/>
                    </a:cubicBezTo>
                    <a:cubicBezTo>
                      <a:pt x="5736" y="6164"/>
                      <a:pt x="6963" y="6620"/>
                      <a:pt x="7419" y="7276"/>
                    </a:cubicBezTo>
                    <a:cubicBezTo>
                      <a:pt x="7448" y="6335"/>
                      <a:pt x="7191" y="5964"/>
                      <a:pt x="7619" y="5165"/>
                    </a:cubicBezTo>
                    <a:cubicBezTo>
                      <a:pt x="8190" y="4052"/>
                      <a:pt x="8161" y="4309"/>
                      <a:pt x="9388" y="3881"/>
                    </a:cubicBezTo>
                    <a:cubicBezTo>
                      <a:pt x="9987" y="3681"/>
                      <a:pt x="8047" y="3824"/>
                      <a:pt x="7762" y="3196"/>
                    </a:cubicBezTo>
                    <a:cubicBezTo>
                      <a:pt x="7562" y="2740"/>
                      <a:pt x="6449" y="1998"/>
                      <a:pt x="6278" y="1713"/>
                    </a:cubicBezTo>
                    <a:lnTo>
                      <a:pt x="662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19"/>
              <p:cNvSpPr/>
              <p:nvPr/>
            </p:nvSpPr>
            <p:spPr>
              <a:xfrm>
                <a:off x="4799700" y="3494100"/>
                <a:ext cx="103450" cy="94900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3796" extrusionOk="0">
                    <a:moveTo>
                      <a:pt x="200" y="1"/>
                    </a:moveTo>
                    <a:lnTo>
                      <a:pt x="0" y="144"/>
                    </a:lnTo>
                    <a:cubicBezTo>
                      <a:pt x="200" y="543"/>
                      <a:pt x="428" y="971"/>
                      <a:pt x="714" y="1313"/>
                    </a:cubicBezTo>
                    <a:cubicBezTo>
                      <a:pt x="999" y="1684"/>
                      <a:pt x="1313" y="2027"/>
                      <a:pt x="1684" y="2340"/>
                    </a:cubicBezTo>
                    <a:lnTo>
                      <a:pt x="2197" y="2740"/>
                    </a:lnTo>
                    <a:cubicBezTo>
                      <a:pt x="2397" y="2854"/>
                      <a:pt x="2568" y="2997"/>
                      <a:pt x="2740" y="3111"/>
                    </a:cubicBezTo>
                    <a:cubicBezTo>
                      <a:pt x="2911" y="3254"/>
                      <a:pt x="3110" y="3368"/>
                      <a:pt x="3310" y="3510"/>
                    </a:cubicBezTo>
                    <a:cubicBezTo>
                      <a:pt x="3510" y="3624"/>
                      <a:pt x="3738" y="3767"/>
                      <a:pt x="4023" y="3796"/>
                    </a:cubicBezTo>
                    <a:lnTo>
                      <a:pt x="4138" y="3082"/>
                    </a:lnTo>
                    <a:cubicBezTo>
                      <a:pt x="3995" y="3082"/>
                      <a:pt x="3824" y="2997"/>
                      <a:pt x="3624" y="2883"/>
                    </a:cubicBezTo>
                    <a:cubicBezTo>
                      <a:pt x="3453" y="2797"/>
                      <a:pt x="3253" y="2683"/>
                      <a:pt x="3053" y="2569"/>
                    </a:cubicBezTo>
                    <a:cubicBezTo>
                      <a:pt x="2854" y="2483"/>
                      <a:pt x="2682" y="2369"/>
                      <a:pt x="2483" y="2255"/>
                    </a:cubicBezTo>
                    <a:cubicBezTo>
                      <a:pt x="2312" y="2141"/>
                      <a:pt x="2140" y="1998"/>
                      <a:pt x="1969" y="1913"/>
                    </a:cubicBezTo>
                    <a:cubicBezTo>
                      <a:pt x="1256" y="1427"/>
                      <a:pt x="685" y="771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19"/>
              <p:cNvSpPr/>
              <p:nvPr/>
            </p:nvSpPr>
            <p:spPr>
              <a:xfrm>
                <a:off x="4804700" y="3491975"/>
                <a:ext cx="98450" cy="96325"/>
              </a:xfrm>
              <a:custGeom>
                <a:avLst/>
                <a:gdLst/>
                <a:ahLst/>
                <a:cxnLst/>
                <a:rect l="l" t="t" r="r" b="b"/>
                <a:pathLst>
                  <a:path w="3938" h="3853" extrusionOk="0">
                    <a:moveTo>
                      <a:pt x="0" y="0"/>
                    </a:moveTo>
                    <a:cubicBezTo>
                      <a:pt x="371" y="856"/>
                      <a:pt x="828" y="1512"/>
                      <a:pt x="1484" y="2055"/>
                    </a:cubicBezTo>
                    <a:cubicBezTo>
                      <a:pt x="1626" y="2197"/>
                      <a:pt x="1798" y="2340"/>
                      <a:pt x="1969" y="2454"/>
                    </a:cubicBezTo>
                    <a:cubicBezTo>
                      <a:pt x="2140" y="2597"/>
                      <a:pt x="2340" y="2711"/>
                      <a:pt x="2511" y="2853"/>
                    </a:cubicBezTo>
                    <a:cubicBezTo>
                      <a:pt x="2682" y="2996"/>
                      <a:pt x="2853" y="3082"/>
                      <a:pt x="3053" y="3224"/>
                    </a:cubicBezTo>
                    <a:cubicBezTo>
                      <a:pt x="3224" y="3339"/>
                      <a:pt x="3367" y="3453"/>
                      <a:pt x="3510" y="3453"/>
                    </a:cubicBezTo>
                    <a:lnTo>
                      <a:pt x="3424" y="3738"/>
                    </a:lnTo>
                    <a:cubicBezTo>
                      <a:pt x="3538" y="3795"/>
                      <a:pt x="3681" y="3852"/>
                      <a:pt x="3823" y="3852"/>
                    </a:cubicBezTo>
                    <a:lnTo>
                      <a:pt x="3938" y="3053"/>
                    </a:lnTo>
                    <a:cubicBezTo>
                      <a:pt x="3795" y="3053"/>
                      <a:pt x="3624" y="2996"/>
                      <a:pt x="3424" y="2882"/>
                    </a:cubicBezTo>
                    <a:cubicBezTo>
                      <a:pt x="3253" y="2768"/>
                      <a:pt x="3082" y="2654"/>
                      <a:pt x="2853" y="2568"/>
                    </a:cubicBezTo>
                    <a:cubicBezTo>
                      <a:pt x="2654" y="2454"/>
                      <a:pt x="2482" y="2340"/>
                      <a:pt x="2283" y="2226"/>
                    </a:cubicBezTo>
                    <a:cubicBezTo>
                      <a:pt x="2112" y="2140"/>
                      <a:pt x="1940" y="2026"/>
                      <a:pt x="1769" y="1883"/>
                    </a:cubicBezTo>
                    <a:cubicBezTo>
                      <a:pt x="1056" y="1370"/>
                      <a:pt x="485" y="74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19"/>
              <p:cNvSpPr/>
              <p:nvPr/>
            </p:nvSpPr>
            <p:spPr>
              <a:xfrm>
                <a:off x="4875300" y="3549950"/>
                <a:ext cx="68500" cy="840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360" extrusionOk="0">
                    <a:moveTo>
                      <a:pt x="2041" y="0"/>
                    </a:moveTo>
                    <a:cubicBezTo>
                      <a:pt x="1312" y="0"/>
                      <a:pt x="491" y="108"/>
                      <a:pt x="343" y="763"/>
                    </a:cubicBezTo>
                    <a:cubicBezTo>
                      <a:pt x="1" y="2132"/>
                      <a:pt x="1228" y="2903"/>
                      <a:pt x="2226" y="3359"/>
                    </a:cubicBezTo>
                    <a:cubicBezTo>
                      <a:pt x="2084" y="2446"/>
                      <a:pt x="2141" y="1419"/>
                      <a:pt x="2483" y="420"/>
                    </a:cubicBezTo>
                    <a:cubicBezTo>
                      <a:pt x="2512" y="278"/>
                      <a:pt x="2711" y="164"/>
                      <a:pt x="2740" y="21"/>
                    </a:cubicBezTo>
                    <a:cubicBezTo>
                      <a:pt x="2540" y="13"/>
                      <a:pt x="2296" y="0"/>
                      <a:pt x="20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19"/>
              <p:cNvSpPr/>
              <p:nvPr/>
            </p:nvSpPr>
            <p:spPr>
              <a:xfrm>
                <a:off x="4883875" y="3549225"/>
                <a:ext cx="61350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992" extrusionOk="0">
                    <a:moveTo>
                      <a:pt x="1738" y="1"/>
                    </a:moveTo>
                    <a:cubicBezTo>
                      <a:pt x="998" y="1"/>
                      <a:pt x="177" y="108"/>
                      <a:pt x="29" y="763"/>
                    </a:cubicBezTo>
                    <a:cubicBezTo>
                      <a:pt x="0" y="849"/>
                      <a:pt x="0" y="906"/>
                      <a:pt x="0" y="991"/>
                    </a:cubicBezTo>
                    <a:cubicBezTo>
                      <a:pt x="280" y="525"/>
                      <a:pt x="1055" y="440"/>
                      <a:pt x="1719" y="440"/>
                    </a:cubicBezTo>
                    <a:cubicBezTo>
                      <a:pt x="1867" y="440"/>
                      <a:pt x="2010" y="444"/>
                      <a:pt x="2140" y="449"/>
                    </a:cubicBezTo>
                    <a:cubicBezTo>
                      <a:pt x="2197" y="278"/>
                      <a:pt x="2368" y="193"/>
                      <a:pt x="2454" y="21"/>
                    </a:cubicBezTo>
                    <a:cubicBezTo>
                      <a:pt x="2247" y="14"/>
                      <a:pt x="1997" y="1"/>
                      <a:pt x="17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19"/>
              <p:cNvSpPr/>
              <p:nvPr/>
            </p:nvSpPr>
            <p:spPr>
              <a:xfrm>
                <a:off x="4924525" y="3566875"/>
                <a:ext cx="10725" cy="6635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654" extrusionOk="0">
                    <a:moveTo>
                      <a:pt x="429" y="0"/>
                    </a:moveTo>
                    <a:cubicBezTo>
                      <a:pt x="400" y="86"/>
                      <a:pt x="371" y="171"/>
                      <a:pt x="371" y="200"/>
                    </a:cubicBezTo>
                    <a:cubicBezTo>
                      <a:pt x="115" y="970"/>
                      <a:pt x="1" y="1798"/>
                      <a:pt x="29" y="2568"/>
                    </a:cubicBezTo>
                    <a:lnTo>
                      <a:pt x="257" y="2654"/>
                    </a:lnTo>
                    <a:cubicBezTo>
                      <a:pt x="143" y="1798"/>
                      <a:pt x="172" y="913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19"/>
              <p:cNvSpPr/>
              <p:nvPr/>
            </p:nvSpPr>
            <p:spPr>
              <a:xfrm>
                <a:off x="4938075" y="3618650"/>
                <a:ext cx="176225" cy="273450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10938" extrusionOk="0">
                    <a:moveTo>
                      <a:pt x="3844" y="1"/>
                    </a:moveTo>
                    <a:cubicBezTo>
                      <a:pt x="3793" y="1"/>
                      <a:pt x="3739" y="14"/>
                      <a:pt x="3681" y="41"/>
                    </a:cubicBezTo>
                    <a:cubicBezTo>
                      <a:pt x="1798" y="925"/>
                      <a:pt x="1" y="5233"/>
                      <a:pt x="628" y="7231"/>
                    </a:cubicBezTo>
                    <a:cubicBezTo>
                      <a:pt x="1009" y="8284"/>
                      <a:pt x="2674" y="10938"/>
                      <a:pt x="4339" y="10938"/>
                    </a:cubicBezTo>
                    <a:cubicBezTo>
                      <a:pt x="4794" y="10938"/>
                      <a:pt x="5250" y="10739"/>
                      <a:pt x="5679" y="10255"/>
                    </a:cubicBezTo>
                    <a:cubicBezTo>
                      <a:pt x="7048" y="8657"/>
                      <a:pt x="5308" y="7345"/>
                      <a:pt x="4823" y="5833"/>
                    </a:cubicBezTo>
                    <a:cubicBezTo>
                      <a:pt x="4443" y="4721"/>
                      <a:pt x="4811" y="1"/>
                      <a:pt x="38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19"/>
              <p:cNvSpPr/>
              <p:nvPr/>
            </p:nvSpPr>
            <p:spPr>
              <a:xfrm>
                <a:off x="5048650" y="3381700"/>
                <a:ext cx="254675" cy="183775"/>
              </a:xfrm>
              <a:custGeom>
                <a:avLst/>
                <a:gdLst/>
                <a:ahLst/>
                <a:cxnLst/>
                <a:rect l="l" t="t" r="r" b="b"/>
                <a:pathLst>
                  <a:path w="10187" h="7351" extrusionOk="0">
                    <a:moveTo>
                      <a:pt x="6172" y="0"/>
                    </a:moveTo>
                    <a:cubicBezTo>
                      <a:pt x="4804" y="0"/>
                      <a:pt x="3646" y="881"/>
                      <a:pt x="2739" y="2015"/>
                    </a:cubicBezTo>
                    <a:cubicBezTo>
                      <a:pt x="2054" y="2871"/>
                      <a:pt x="1769" y="3983"/>
                      <a:pt x="1170" y="4896"/>
                    </a:cubicBezTo>
                    <a:cubicBezTo>
                      <a:pt x="771" y="5495"/>
                      <a:pt x="0" y="5923"/>
                      <a:pt x="457" y="6694"/>
                    </a:cubicBezTo>
                    <a:cubicBezTo>
                      <a:pt x="771" y="7186"/>
                      <a:pt x="1480" y="7351"/>
                      <a:pt x="2286" y="7351"/>
                    </a:cubicBezTo>
                    <a:cubicBezTo>
                      <a:pt x="3161" y="7351"/>
                      <a:pt x="4152" y="7157"/>
                      <a:pt x="4879" y="6979"/>
                    </a:cubicBezTo>
                    <a:cubicBezTo>
                      <a:pt x="5165" y="6894"/>
                      <a:pt x="5450" y="6836"/>
                      <a:pt x="5621" y="6779"/>
                    </a:cubicBezTo>
                    <a:cubicBezTo>
                      <a:pt x="7048" y="6437"/>
                      <a:pt x="9016" y="5610"/>
                      <a:pt x="9587" y="4012"/>
                    </a:cubicBezTo>
                    <a:cubicBezTo>
                      <a:pt x="10186" y="2186"/>
                      <a:pt x="8874" y="731"/>
                      <a:pt x="7276" y="189"/>
                    </a:cubicBezTo>
                    <a:cubicBezTo>
                      <a:pt x="6894" y="59"/>
                      <a:pt x="6526" y="0"/>
                      <a:pt x="6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19"/>
              <p:cNvSpPr/>
              <p:nvPr/>
            </p:nvSpPr>
            <p:spPr>
              <a:xfrm>
                <a:off x="5000125" y="3569000"/>
                <a:ext cx="298200" cy="249800"/>
              </a:xfrm>
              <a:custGeom>
                <a:avLst/>
                <a:gdLst/>
                <a:ahLst/>
                <a:cxnLst/>
                <a:rect l="l" t="t" r="r" b="b"/>
                <a:pathLst>
                  <a:path w="11928" h="9992" extrusionOk="0">
                    <a:moveTo>
                      <a:pt x="1057" y="1"/>
                    </a:moveTo>
                    <a:lnTo>
                      <a:pt x="800" y="200"/>
                    </a:lnTo>
                    <a:cubicBezTo>
                      <a:pt x="1" y="1627"/>
                      <a:pt x="1684" y="2683"/>
                      <a:pt x="2198" y="3938"/>
                    </a:cubicBezTo>
                    <a:cubicBezTo>
                      <a:pt x="2997" y="5935"/>
                      <a:pt x="2968" y="7961"/>
                      <a:pt x="4909" y="9359"/>
                    </a:cubicBezTo>
                    <a:cubicBezTo>
                      <a:pt x="5463" y="9747"/>
                      <a:pt x="6029" y="9992"/>
                      <a:pt x="6639" y="9992"/>
                    </a:cubicBezTo>
                    <a:cubicBezTo>
                      <a:pt x="6970" y="9992"/>
                      <a:pt x="7314" y="9920"/>
                      <a:pt x="7676" y="9759"/>
                    </a:cubicBezTo>
                    <a:cubicBezTo>
                      <a:pt x="8447" y="9388"/>
                      <a:pt x="9788" y="8931"/>
                      <a:pt x="10472" y="8361"/>
                    </a:cubicBezTo>
                    <a:cubicBezTo>
                      <a:pt x="11927" y="7077"/>
                      <a:pt x="11186" y="5564"/>
                      <a:pt x="10330" y="4223"/>
                    </a:cubicBezTo>
                    <a:cubicBezTo>
                      <a:pt x="9331" y="2626"/>
                      <a:pt x="7648" y="999"/>
                      <a:pt x="5764" y="771"/>
                    </a:cubicBezTo>
                    <a:cubicBezTo>
                      <a:pt x="4053" y="543"/>
                      <a:pt x="2483" y="914"/>
                      <a:pt x="10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19"/>
              <p:cNvSpPr/>
              <p:nvPr/>
            </p:nvSpPr>
            <p:spPr>
              <a:xfrm>
                <a:off x="4913125" y="3521125"/>
                <a:ext cx="114850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4594" h="6854" extrusionOk="0">
                    <a:moveTo>
                      <a:pt x="2872" y="1"/>
                    </a:moveTo>
                    <a:cubicBezTo>
                      <a:pt x="2104" y="1"/>
                      <a:pt x="836" y="1298"/>
                      <a:pt x="342" y="2886"/>
                    </a:cubicBezTo>
                    <a:cubicBezTo>
                      <a:pt x="0" y="3999"/>
                      <a:pt x="342" y="6053"/>
                      <a:pt x="1198" y="6766"/>
                    </a:cubicBezTo>
                    <a:cubicBezTo>
                      <a:pt x="1273" y="6826"/>
                      <a:pt x="1352" y="6854"/>
                      <a:pt x="1436" y="6854"/>
                    </a:cubicBezTo>
                    <a:cubicBezTo>
                      <a:pt x="2353" y="6854"/>
                      <a:pt x="3783" y="3551"/>
                      <a:pt x="4280" y="2715"/>
                    </a:cubicBezTo>
                    <a:cubicBezTo>
                      <a:pt x="4594" y="2173"/>
                      <a:pt x="3880" y="1859"/>
                      <a:pt x="3424" y="461"/>
                    </a:cubicBezTo>
                    <a:cubicBezTo>
                      <a:pt x="3325" y="142"/>
                      <a:pt x="3126" y="1"/>
                      <a:pt x="28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19"/>
              <p:cNvSpPr/>
              <p:nvPr/>
            </p:nvSpPr>
            <p:spPr>
              <a:xfrm>
                <a:off x="4999425" y="3381425"/>
                <a:ext cx="122700" cy="186900"/>
              </a:xfrm>
              <a:custGeom>
                <a:avLst/>
                <a:gdLst/>
                <a:ahLst/>
                <a:cxnLst/>
                <a:rect l="l" t="t" r="r" b="b"/>
                <a:pathLst>
                  <a:path w="4908" h="7476" extrusionOk="0">
                    <a:moveTo>
                      <a:pt x="3432" y="0"/>
                    </a:moveTo>
                    <a:cubicBezTo>
                      <a:pt x="2287" y="0"/>
                      <a:pt x="623" y="678"/>
                      <a:pt x="143" y="3652"/>
                    </a:cubicBezTo>
                    <a:cubicBezTo>
                      <a:pt x="0" y="4479"/>
                      <a:pt x="400" y="7304"/>
                      <a:pt x="1313" y="7475"/>
                    </a:cubicBezTo>
                    <a:cubicBezTo>
                      <a:pt x="1541" y="6448"/>
                      <a:pt x="4908" y="1712"/>
                      <a:pt x="4566" y="342"/>
                    </a:cubicBezTo>
                    <a:cubicBezTo>
                      <a:pt x="4525" y="201"/>
                      <a:pt x="4056" y="0"/>
                      <a:pt x="34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19"/>
              <p:cNvSpPr/>
              <p:nvPr/>
            </p:nvSpPr>
            <p:spPr>
              <a:xfrm>
                <a:off x="5039375" y="3529050"/>
                <a:ext cx="87050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170" extrusionOk="0">
                    <a:moveTo>
                      <a:pt x="3481" y="1"/>
                    </a:moveTo>
                    <a:lnTo>
                      <a:pt x="3481" y="1"/>
                    </a:lnTo>
                    <a:cubicBezTo>
                      <a:pt x="2853" y="258"/>
                      <a:pt x="2254" y="515"/>
                      <a:pt x="1655" y="800"/>
                    </a:cubicBezTo>
                    <a:cubicBezTo>
                      <a:pt x="1370" y="942"/>
                      <a:pt x="1056" y="1085"/>
                      <a:pt x="771" y="1313"/>
                    </a:cubicBezTo>
                    <a:cubicBezTo>
                      <a:pt x="485" y="1542"/>
                      <a:pt x="229" y="1827"/>
                      <a:pt x="0" y="2141"/>
                    </a:cubicBezTo>
                    <a:lnTo>
                      <a:pt x="57" y="2169"/>
                    </a:lnTo>
                    <a:cubicBezTo>
                      <a:pt x="343" y="1970"/>
                      <a:pt x="628" y="1798"/>
                      <a:pt x="913" y="1599"/>
                    </a:cubicBezTo>
                    <a:cubicBezTo>
                      <a:pt x="1170" y="1428"/>
                      <a:pt x="1427" y="1228"/>
                      <a:pt x="1712" y="1028"/>
                    </a:cubicBezTo>
                    <a:cubicBezTo>
                      <a:pt x="2283" y="686"/>
                      <a:pt x="2911" y="400"/>
                      <a:pt x="34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19"/>
              <p:cNvSpPr/>
              <p:nvPr/>
            </p:nvSpPr>
            <p:spPr>
              <a:xfrm>
                <a:off x="5042925" y="3562575"/>
                <a:ext cx="87050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1057" extrusionOk="0">
                    <a:moveTo>
                      <a:pt x="3482" y="1"/>
                    </a:moveTo>
                    <a:cubicBezTo>
                      <a:pt x="2911" y="144"/>
                      <a:pt x="2341" y="144"/>
                      <a:pt x="1713" y="229"/>
                    </a:cubicBezTo>
                    <a:cubicBezTo>
                      <a:pt x="1428" y="258"/>
                      <a:pt x="1114" y="315"/>
                      <a:pt x="828" y="400"/>
                    </a:cubicBezTo>
                    <a:cubicBezTo>
                      <a:pt x="543" y="543"/>
                      <a:pt x="229" y="714"/>
                      <a:pt x="1" y="1028"/>
                    </a:cubicBezTo>
                    <a:lnTo>
                      <a:pt x="1" y="1057"/>
                    </a:lnTo>
                    <a:cubicBezTo>
                      <a:pt x="286" y="914"/>
                      <a:pt x="572" y="800"/>
                      <a:pt x="857" y="743"/>
                    </a:cubicBezTo>
                    <a:cubicBezTo>
                      <a:pt x="1142" y="657"/>
                      <a:pt x="1428" y="543"/>
                      <a:pt x="1713" y="486"/>
                    </a:cubicBezTo>
                    <a:cubicBezTo>
                      <a:pt x="2283" y="343"/>
                      <a:pt x="2854" y="258"/>
                      <a:pt x="34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19"/>
              <p:cNvSpPr/>
              <p:nvPr/>
            </p:nvSpPr>
            <p:spPr>
              <a:xfrm>
                <a:off x="5040075" y="3579125"/>
                <a:ext cx="89900" cy="17725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709" extrusionOk="0">
                    <a:moveTo>
                      <a:pt x="1239" y="1"/>
                    </a:moveTo>
                    <a:cubicBezTo>
                      <a:pt x="1148" y="1"/>
                      <a:pt x="1059" y="8"/>
                      <a:pt x="971" y="24"/>
                    </a:cubicBezTo>
                    <a:cubicBezTo>
                      <a:pt x="657" y="81"/>
                      <a:pt x="343" y="223"/>
                      <a:pt x="1" y="423"/>
                    </a:cubicBezTo>
                    <a:lnTo>
                      <a:pt x="1" y="452"/>
                    </a:lnTo>
                    <a:cubicBezTo>
                      <a:pt x="343" y="423"/>
                      <a:pt x="628" y="395"/>
                      <a:pt x="942" y="395"/>
                    </a:cubicBezTo>
                    <a:cubicBezTo>
                      <a:pt x="1133" y="395"/>
                      <a:pt x="1335" y="382"/>
                      <a:pt x="1534" y="382"/>
                    </a:cubicBezTo>
                    <a:cubicBezTo>
                      <a:pt x="1633" y="382"/>
                      <a:pt x="1732" y="385"/>
                      <a:pt x="1827" y="395"/>
                    </a:cubicBezTo>
                    <a:cubicBezTo>
                      <a:pt x="2397" y="423"/>
                      <a:pt x="2968" y="594"/>
                      <a:pt x="3596" y="708"/>
                    </a:cubicBezTo>
                    <a:cubicBezTo>
                      <a:pt x="3054" y="452"/>
                      <a:pt x="2512" y="252"/>
                      <a:pt x="1912" y="109"/>
                    </a:cubicBezTo>
                    <a:cubicBezTo>
                      <a:pt x="1707" y="48"/>
                      <a:pt x="1472" y="1"/>
                      <a:pt x="1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19"/>
              <p:cNvSpPr/>
              <p:nvPr/>
            </p:nvSpPr>
            <p:spPr>
              <a:xfrm>
                <a:off x="5038650" y="3594675"/>
                <a:ext cx="73500" cy="7992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3197" extrusionOk="0">
                    <a:moveTo>
                      <a:pt x="29" y="1"/>
                    </a:moveTo>
                    <a:lnTo>
                      <a:pt x="1" y="58"/>
                    </a:lnTo>
                    <a:cubicBezTo>
                      <a:pt x="172" y="372"/>
                      <a:pt x="343" y="686"/>
                      <a:pt x="571" y="1000"/>
                    </a:cubicBezTo>
                    <a:cubicBezTo>
                      <a:pt x="743" y="1342"/>
                      <a:pt x="999" y="1627"/>
                      <a:pt x="1256" y="1913"/>
                    </a:cubicBezTo>
                    <a:cubicBezTo>
                      <a:pt x="1713" y="2455"/>
                      <a:pt x="2255" y="2968"/>
                      <a:pt x="2940" y="3196"/>
                    </a:cubicBezTo>
                    <a:cubicBezTo>
                      <a:pt x="2312" y="2826"/>
                      <a:pt x="1855" y="2283"/>
                      <a:pt x="1427" y="1684"/>
                    </a:cubicBezTo>
                    <a:cubicBezTo>
                      <a:pt x="1199" y="1370"/>
                      <a:pt x="1028" y="1057"/>
                      <a:pt x="828" y="771"/>
                    </a:cubicBezTo>
                    <a:cubicBezTo>
                      <a:pt x="600" y="486"/>
                      <a:pt x="372" y="201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19"/>
              <p:cNvSpPr/>
              <p:nvPr/>
            </p:nvSpPr>
            <p:spPr>
              <a:xfrm>
                <a:off x="5030100" y="3601100"/>
                <a:ext cx="47800" cy="1056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4224" extrusionOk="0">
                    <a:moveTo>
                      <a:pt x="0" y="1"/>
                    </a:moveTo>
                    <a:lnTo>
                      <a:pt x="0" y="58"/>
                    </a:lnTo>
                    <a:cubicBezTo>
                      <a:pt x="29" y="86"/>
                      <a:pt x="57" y="229"/>
                      <a:pt x="86" y="286"/>
                    </a:cubicBezTo>
                    <a:cubicBezTo>
                      <a:pt x="114" y="400"/>
                      <a:pt x="114" y="514"/>
                      <a:pt x="172" y="571"/>
                    </a:cubicBezTo>
                    <a:lnTo>
                      <a:pt x="257" y="1199"/>
                    </a:lnTo>
                    <a:cubicBezTo>
                      <a:pt x="343" y="1570"/>
                      <a:pt x="485" y="1969"/>
                      <a:pt x="628" y="2369"/>
                    </a:cubicBezTo>
                    <a:cubicBezTo>
                      <a:pt x="742" y="2768"/>
                      <a:pt x="885" y="3139"/>
                      <a:pt x="1085" y="3482"/>
                    </a:cubicBezTo>
                    <a:cubicBezTo>
                      <a:pt x="1284" y="3853"/>
                      <a:pt x="1541" y="4109"/>
                      <a:pt x="1912" y="4223"/>
                    </a:cubicBezTo>
                    <a:cubicBezTo>
                      <a:pt x="1598" y="4052"/>
                      <a:pt x="1341" y="3767"/>
                      <a:pt x="1199" y="3425"/>
                    </a:cubicBezTo>
                    <a:cubicBezTo>
                      <a:pt x="1027" y="3082"/>
                      <a:pt x="942" y="2683"/>
                      <a:pt x="828" y="2283"/>
                    </a:cubicBezTo>
                    <a:cubicBezTo>
                      <a:pt x="742" y="1912"/>
                      <a:pt x="657" y="1484"/>
                      <a:pt x="571" y="1085"/>
                    </a:cubicBezTo>
                    <a:cubicBezTo>
                      <a:pt x="485" y="914"/>
                      <a:pt x="457" y="685"/>
                      <a:pt x="343" y="514"/>
                    </a:cubicBezTo>
                    <a:cubicBezTo>
                      <a:pt x="314" y="400"/>
                      <a:pt x="257" y="343"/>
                      <a:pt x="200" y="229"/>
                    </a:cubicBezTo>
                    <a:cubicBezTo>
                      <a:pt x="114" y="143"/>
                      <a:pt x="86" y="58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19"/>
              <p:cNvSpPr/>
              <p:nvPr/>
            </p:nvSpPr>
            <p:spPr>
              <a:xfrm>
                <a:off x="5018675" y="3601100"/>
                <a:ext cx="20725" cy="1134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4538" extrusionOk="0">
                    <a:moveTo>
                      <a:pt x="372" y="1"/>
                    </a:moveTo>
                    <a:cubicBezTo>
                      <a:pt x="229" y="429"/>
                      <a:pt x="143" y="828"/>
                      <a:pt x="86" y="1256"/>
                    </a:cubicBezTo>
                    <a:cubicBezTo>
                      <a:pt x="1" y="1684"/>
                      <a:pt x="1" y="2084"/>
                      <a:pt x="58" y="2511"/>
                    </a:cubicBezTo>
                    <a:cubicBezTo>
                      <a:pt x="58" y="2939"/>
                      <a:pt x="86" y="3339"/>
                      <a:pt x="201" y="3710"/>
                    </a:cubicBezTo>
                    <a:cubicBezTo>
                      <a:pt x="343" y="4052"/>
                      <a:pt x="514" y="4395"/>
                      <a:pt x="828" y="4537"/>
                    </a:cubicBezTo>
                    <a:cubicBezTo>
                      <a:pt x="543" y="4366"/>
                      <a:pt x="457" y="3967"/>
                      <a:pt x="372" y="3596"/>
                    </a:cubicBezTo>
                    <a:cubicBezTo>
                      <a:pt x="315" y="3253"/>
                      <a:pt x="315" y="2825"/>
                      <a:pt x="315" y="2426"/>
                    </a:cubicBezTo>
                    <a:cubicBezTo>
                      <a:pt x="315" y="2026"/>
                      <a:pt x="372" y="1598"/>
                      <a:pt x="400" y="1228"/>
                    </a:cubicBezTo>
                    <a:cubicBezTo>
                      <a:pt x="457" y="828"/>
                      <a:pt x="457" y="400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19"/>
              <p:cNvSpPr/>
              <p:nvPr/>
            </p:nvSpPr>
            <p:spPr>
              <a:xfrm>
                <a:off x="5026525" y="3499100"/>
                <a:ext cx="53525" cy="90625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3625" extrusionOk="0">
                    <a:moveTo>
                      <a:pt x="2141" y="1"/>
                    </a:moveTo>
                    <a:lnTo>
                      <a:pt x="2141" y="1"/>
                    </a:lnTo>
                    <a:cubicBezTo>
                      <a:pt x="1598" y="400"/>
                      <a:pt x="1142" y="999"/>
                      <a:pt x="743" y="1598"/>
                    </a:cubicBezTo>
                    <a:cubicBezTo>
                      <a:pt x="514" y="1912"/>
                      <a:pt x="343" y="2198"/>
                      <a:pt x="200" y="2540"/>
                    </a:cubicBezTo>
                    <a:cubicBezTo>
                      <a:pt x="58" y="2911"/>
                      <a:pt x="1" y="3253"/>
                      <a:pt x="29" y="3624"/>
                    </a:cubicBezTo>
                    <a:lnTo>
                      <a:pt x="58" y="3624"/>
                    </a:lnTo>
                    <a:cubicBezTo>
                      <a:pt x="172" y="3253"/>
                      <a:pt x="315" y="2968"/>
                      <a:pt x="486" y="2654"/>
                    </a:cubicBezTo>
                    <a:cubicBezTo>
                      <a:pt x="628" y="2340"/>
                      <a:pt x="771" y="2026"/>
                      <a:pt x="942" y="1741"/>
                    </a:cubicBezTo>
                    <a:cubicBezTo>
                      <a:pt x="1142" y="1427"/>
                      <a:pt x="1313" y="1113"/>
                      <a:pt x="1513" y="828"/>
                    </a:cubicBezTo>
                    <a:cubicBezTo>
                      <a:pt x="1684" y="514"/>
                      <a:pt x="1912" y="286"/>
                      <a:pt x="21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19"/>
              <p:cNvSpPr/>
              <p:nvPr/>
            </p:nvSpPr>
            <p:spPr>
              <a:xfrm>
                <a:off x="5027250" y="3524075"/>
                <a:ext cx="47800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3082" extrusionOk="0">
                    <a:moveTo>
                      <a:pt x="1912" y="0"/>
                    </a:moveTo>
                    <a:cubicBezTo>
                      <a:pt x="1427" y="314"/>
                      <a:pt x="999" y="771"/>
                      <a:pt x="628" y="1313"/>
                    </a:cubicBezTo>
                    <a:cubicBezTo>
                      <a:pt x="457" y="1541"/>
                      <a:pt x="286" y="1855"/>
                      <a:pt x="171" y="2169"/>
                    </a:cubicBezTo>
                    <a:cubicBezTo>
                      <a:pt x="57" y="2454"/>
                      <a:pt x="0" y="2796"/>
                      <a:pt x="29" y="3082"/>
                    </a:cubicBezTo>
                    <a:lnTo>
                      <a:pt x="57" y="3082"/>
                    </a:lnTo>
                    <a:cubicBezTo>
                      <a:pt x="171" y="2796"/>
                      <a:pt x="314" y="2511"/>
                      <a:pt x="428" y="2254"/>
                    </a:cubicBezTo>
                    <a:cubicBezTo>
                      <a:pt x="571" y="2026"/>
                      <a:pt x="685" y="1741"/>
                      <a:pt x="828" y="1455"/>
                    </a:cubicBezTo>
                    <a:cubicBezTo>
                      <a:pt x="970" y="1199"/>
                      <a:pt x="1141" y="942"/>
                      <a:pt x="1313" y="685"/>
                    </a:cubicBezTo>
                    <a:cubicBezTo>
                      <a:pt x="1541" y="457"/>
                      <a:pt x="1712" y="200"/>
                      <a:pt x="1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19"/>
              <p:cNvSpPr/>
              <p:nvPr/>
            </p:nvSpPr>
            <p:spPr>
              <a:xfrm>
                <a:off x="4994425" y="3599675"/>
                <a:ext cx="28575" cy="74925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2997" extrusionOk="0">
                    <a:moveTo>
                      <a:pt x="1085" y="1"/>
                    </a:moveTo>
                    <a:cubicBezTo>
                      <a:pt x="885" y="172"/>
                      <a:pt x="714" y="372"/>
                      <a:pt x="571" y="628"/>
                    </a:cubicBezTo>
                    <a:cubicBezTo>
                      <a:pt x="429" y="885"/>
                      <a:pt x="343" y="1142"/>
                      <a:pt x="229" y="1427"/>
                    </a:cubicBezTo>
                    <a:cubicBezTo>
                      <a:pt x="143" y="1655"/>
                      <a:pt x="58" y="1941"/>
                      <a:pt x="29" y="2226"/>
                    </a:cubicBezTo>
                    <a:cubicBezTo>
                      <a:pt x="1" y="2483"/>
                      <a:pt x="1" y="2768"/>
                      <a:pt x="86" y="2996"/>
                    </a:cubicBezTo>
                    <a:cubicBezTo>
                      <a:pt x="58" y="2740"/>
                      <a:pt x="86" y="2483"/>
                      <a:pt x="172" y="2226"/>
                    </a:cubicBezTo>
                    <a:cubicBezTo>
                      <a:pt x="229" y="1998"/>
                      <a:pt x="343" y="1741"/>
                      <a:pt x="457" y="1484"/>
                    </a:cubicBezTo>
                    <a:cubicBezTo>
                      <a:pt x="571" y="1227"/>
                      <a:pt x="714" y="1028"/>
                      <a:pt x="800" y="771"/>
                    </a:cubicBezTo>
                    <a:lnTo>
                      <a:pt x="1142" y="29"/>
                    </a:lnTo>
                    <a:lnTo>
                      <a:pt x="10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19"/>
              <p:cNvSpPr/>
              <p:nvPr/>
            </p:nvSpPr>
            <p:spPr>
              <a:xfrm>
                <a:off x="5000125" y="3564275"/>
                <a:ext cx="699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2798" h="2715" extrusionOk="0">
                    <a:moveTo>
                      <a:pt x="1561" y="0"/>
                    </a:moveTo>
                    <a:cubicBezTo>
                      <a:pt x="1106" y="0"/>
                      <a:pt x="637" y="271"/>
                      <a:pt x="372" y="760"/>
                    </a:cubicBezTo>
                    <a:cubicBezTo>
                      <a:pt x="1" y="1445"/>
                      <a:pt x="201" y="2273"/>
                      <a:pt x="714" y="2586"/>
                    </a:cubicBezTo>
                    <a:cubicBezTo>
                      <a:pt x="872" y="2673"/>
                      <a:pt x="1045" y="2714"/>
                      <a:pt x="1221" y="2714"/>
                    </a:cubicBezTo>
                    <a:cubicBezTo>
                      <a:pt x="1680" y="2714"/>
                      <a:pt x="2158" y="2434"/>
                      <a:pt x="2426" y="1959"/>
                    </a:cubicBezTo>
                    <a:cubicBezTo>
                      <a:pt x="2797" y="1274"/>
                      <a:pt x="2654" y="447"/>
                      <a:pt x="2084" y="133"/>
                    </a:cubicBezTo>
                    <a:cubicBezTo>
                      <a:pt x="1921" y="43"/>
                      <a:pt x="1742" y="0"/>
                      <a:pt x="1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19"/>
              <p:cNvSpPr/>
              <p:nvPr/>
            </p:nvSpPr>
            <p:spPr>
              <a:xfrm>
                <a:off x="5030800" y="3517650"/>
                <a:ext cx="71375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2626" extrusionOk="0">
                    <a:moveTo>
                      <a:pt x="2854" y="0"/>
                    </a:moveTo>
                    <a:cubicBezTo>
                      <a:pt x="2597" y="172"/>
                      <a:pt x="2312" y="314"/>
                      <a:pt x="2055" y="485"/>
                    </a:cubicBezTo>
                    <a:cubicBezTo>
                      <a:pt x="1798" y="685"/>
                      <a:pt x="1570" y="885"/>
                      <a:pt x="1313" y="1085"/>
                    </a:cubicBezTo>
                    <a:cubicBezTo>
                      <a:pt x="1057" y="1313"/>
                      <a:pt x="800" y="1513"/>
                      <a:pt x="600" y="1769"/>
                    </a:cubicBezTo>
                    <a:lnTo>
                      <a:pt x="286" y="2169"/>
                    </a:lnTo>
                    <a:cubicBezTo>
                      <a:pt x="172" y="2312"/>
                      <a:pt x="58" y="2454"/>
                      <a:pt x="1" y="2625"/>
                    </a:cubicBezTo>
                    <a:lnTo>
                      <a:pt x="29" y="2625"/>
                    </a:lnTo>
                    <a:cubicBezTo>
                      <a:pt x="144" y="2511"/>
                      <a:pt x="286" y="2426"/>
                      <a:pt x="400" y="2340"/>
                    </a:cubicBezTo>
                    <a:cubicBezTo>
                      <a:pt x="543" y="2226"/>
                      <a:pt x="629" y="2140"/>
                      <a:pt x="743" y="2026"/>
                    </a:cubicBezTo>
                    <a:cubicBezTo>
                      <a:pt x="971" y="1798"/>
                      <a:pt x="1171" y="1570"/>
                      <a:pt x="1427" y="1313"/>
                    </a:cubicBezTo>
                    <a:cubicBezTo>
                      <a:pt x="1884" y="856"/>
                      <a:pt x="2398" y="457"/>
                      <a:pt x="28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19"/>
              <p:cNvSpPr/>
              <p:nvPr/>
            </p:nvSpPr>
            <p:spPr>
              <a:xfrm>
                <a:off x="5009400" y="3531200"/>
                <a:ext cx="14300" cy="76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3054" extrusionOk="0">
                    <a:moveTo>
                      <a:pt x="286" y="1"/>
                    </a:moveTo>
                    <a:lnTo>
                      <a:pt x="286" y="1"/>
                    </a:lnTo>
                    <a:cubicBezTo>
                      <a:pt x="144" y="229"/>
                      <a:pt x="58" y="514"/>
                      <a:pt x="29" y="799"/>
                    </a:cubicBezTo>
                    <a:cubicBezTo>
                      <a:pt x="1" y="1085"/>
                      <a:pt x="1" y="1370"/>
                      <a:pt x="1" y="1655"/>
                    </a:cubicBezTo>
                    <a:cubicBezTo>
                      <a:pt x="29" y="1941"/>
                      <a:pt x="29" y="2198"/>
                      <a:pt x="144" y="2454"/>
                    </a:cubicBezTo>
                    <a:cubicBezTo>
                      <a:pt x="229" y="2683"/>
                      <a:pt x="343" y="2911"/>
                      <a:pt x="514" y="3053"/>
                    </a:cubicBezTo>
                    <a:lnTo>
                      <a:pt x="572" y="3025"/>
                    </a:lnTo>
                    <a:cubicBezTo>
                      <a:pt x="514" y="2740"/>
                      <a:pt x="486" y="2483"/>
                      <a:pt x="429" y="2226"/>
                    </a:cubicBezTo>
                    <a:cubicBezTo>
                      <a:pt x="372" y="1969"/>
                      <a:pt x="286" y="1770"/>
                      <a:pt x="229" y="1513"/>
                    </a:cubicBezTo>
                    <a:cubicBezTo>
                      <a:pt x="172" y="1085"/>
                      <a:pt x="144" y="543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19"/>
              <p:cNvSpPr/>
              <p:nvPr/>
            </p:nvSpPr>
            <p:spPr>
              <a:xfrm>
                <a:off x="4974450" y="3593825"/>
                <a:ext cx="435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1742" h="435" extrusionOk="0">
                    <a:moveTo>
                      <a:pt x="1309" y="1"/>
                    </a:moveTo>
                    <a:cubicBezTo>
                      <a:pt x="1186" y="1"/>
                      <a:pt x="1057" y="63"/>
                      <a:pt x="885" y="63"/>
                    </a:cubicBezTo>
                    <a:cubicBezTo>
                      <a:pt x="571" y="92"/>
                      <a:pt x="258" y="178"/>
                      <a:pt x="1" y="434"/>
                    </a:cubicBezTo>
                    <a:cubicBezTo>
                      <a:pt x="143" y="377"/>
                      <a:pt x="286" y="349"/>
                      <a:pt x="429" y="292"/>
                    </a:cubicBezTo>
                    <a:cubicBezTo>
                      <a:pt x="500" y="277"/>
                      <a:pt x="571" y="270"/>
                      <a:pt x="643" y="270"/>
                    </a:cubicBezTo>
                    <a:cubicBezTo>
                      <a:pt x="714" y="270"/>
                      <a:pt x="785" y="277"/>
                      <a:pt x="857" y="292"/>
                    </a:cubicBezTo>
                    <a:cubicBezTo>
                      <a:pt x="999" y="292"/>
                      <a:pt x="1142" y="349"/>
                      <a:pt x="1285" y="349"/>
                    </a:cubicBezTo>
                    <a:cubicBezTo>
                      <a:pt x="1427" y="349"/>
                      <a:pt x="1542" y="292"/>
                      <a:pt x="1713" y="292"/>
                    </a:cubicBezTo>
                    <a:lnTo>
                      <a:pt x="1741" y="263"/>
                    </a:lnTo>
                    <a:cubicBezTo>
                      <a:pt x="1684" y="92"/>
                      <a:pt x="1513" y="6"/>
                      <a:pt x="1370" y="6"/>
                    </a:cubicBezTo>
                    <a:cubicBezTo>
                      <a:pt x="1350" y="2"/>
                      <a:pt x="1330" y="1"/>
                      <a:pt x="13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19"/>
              <p:cNvSpPr/>
              <p:nvPr/>
            </p:nvSpPr>
            <p:spPr>
              <a:xfrm>
                <a:off x="4983725" y="3597550"/>
                <a:ext cx="41400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627" extrusionOk="0">
                    <a:moveTo>
                      <a:pt x="1656" y="0"/>
                    </a:moveTo>
                    <a:cubicBezTo>
                      <a:pt x="1484" y="0"/>
                      <a:pt x="1313" y="114"/>
                      <a:pt x="1142" y="228"/>
                    </a:cubicBezTo>
                    <a:cubicBezTo>
                      <a:pt x="942" y="342"/>
                      <a:pt x="857" y="514"/>
                      <a:pt x="714" y="656"/>
                    </a:cubicBezTo>
                    <a:cubicBezTo>
                      <a:pt x="571" y="799"/>
                      <a:pt x="429" y="942"/>
                      <a:pt x="315" y="1113"/>
                    </a:cubicBezTo>
                    <a:cubicBezTo>
                      <a:pt x="200" y="1255"/>
                      <a:pt x="58" y="1398"/>
                      <a:pt x="1" y="1626"/>
                    </a:cubicBezTo>
                    <a:cubicBezTo>
                      <a:pt x="86" y="1484"/>
                      <a:pt x="229" y="1341"/>
                      <a:pt x="429" y="1227"/>
                    </a:cubicBezTo>
                    <a:cubicBezTo>
                      <a:pt x="571" y="1084"/>
                      <a:pt x="714" y="970"/>
                      <a:pt x="857" y="856"/>
                    </a:cubicBezTo>
                    <a:cubicBezTo>
                      <a:pt x="999" y="742"/>
                      <a:pt x="1171" y="656"/>
                      <a:pt x="1285" y="514"/>
                    </a:cubicBezTo>
                    <a:cubicBezTo>
                      <a:pt x="1427" y="371"/>
                      <a:pt x="1513" y="228"/>
                      <a:pt x="1656" y="29"/>
                    </a:cubicBezTo>
                    <a:lnTo>
                      <a:pt x="165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19"/>
              <p:cNvSpPr/>
              <p:nvPr/>
            </p:nvSpPr>
            <p:spPr>
              <a:xfrm>
                <a:off x="5042225" y="3607525"/>
                <a:ext cx="42825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2540" extrusionOk="0">
                    <a:moveTo>
                      <a:pt x="286" y="0"/>
                    </a:moveTo>
                    <a:lnTo>
                      <a:pt x="0" y="257"/>
                    </a:lnTo>
                    <a:cubicBezTo>
                      <a:pt x="257" y="685"/>
                      <a:pt x="457" y="1142"/>
                      <a:pt x="742" y="1513"/>
                    </a:cubicBezTo>
                    <a:cubicBezTo>
                      <a:pt x="885" y="1684"/>
                      <a:pt x="1056" y="1855"/>
                      <a:pt x="1199" y="2026"/>
                    </a:cubicBezTo>
                    <a:cubicBezTo>
                      <a:pt x="1341" y="2226"/>
                      <a:pt x="1541" y="2397"/>
                      <a:pt x="1712" y="2540"/>
                    </a:cubicBezTo>
                    <a:cubicBezTo>
                      <a:pt x="1541" y="2397"/>
                      <a:pt x="1398" y="2169"/>
                      <a:pt x="1284" y="1969"/>
                    </a:cubicBezTo>
                    <a:cubicBezTo>
                      <a:pt x="1170" y="1741"/>
                      <a:pt x="999" y="1570"/>
                      <a:pt x="885" y="1370"/>
                    </a:cubicBezTo>
                    <a:cubicBezTo>
                      <a:pt x="628" y="971"/>
                      <a:pt x="457" y="457"/>
                      <a:pt x="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19"/>
              <p:cNvSpPr/>
              <p:nvPr/>
            </p:nvSpPr>
            <p:spPr>
              <a:xfrm>
                <a:off x="5012275" y="3615375"/>
                <a:ext cx="10725" cy="891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3567" extrusionOk="0">
                    <a:moveTo>
                      <a:pt x="114" y="0"/>
                    </a:moveTo>
                    <a:cubicBezTo>
                      <a:pt x="86" y="143"/>
                      <a:pt x="57" y="286"/>
                      <a:pt x="29" y="485"/>
                    </a:cubicBezTo>
                    <a:cubicBezTo>
                      <a:pt x="0" y="657"/>
                      <a:pt x="0" y="828"/>
                      <a:pt x="0" y="970"/>
                    </a:cubicBezTo>
                    <a:lnTo>
                      <a:pt x="0" y="1855"/>
                    </a:lnTo>
                    <a:cubicBezTo>
                      <a:pt x="0" y="2140"/>
                      <a:pt x="0" y="2483"/>
                      <a:pt x="29" y="2796"/>
                    </a:cubicBezTo>
                    <a:cubicBezTo>
                      <a:pt x="57" y="3082"/>
                      <a:pt x="114" y="3396"/>
                      <a:pt x="314" y="3567"/>
                    </a:cubicBezTo>
                    <a:cubicBezTo>
                      <a:pt x="171" y="3367"/>
                      <a:pt x="86" y="3082"/>
                      <a:pt x="86" y="2796"/>
                    </a:cubicBezTo>
                    <a:cubicBezTo>
                      <a:pt x="86" y="2511"/>
                      <a:pt x="114" y="2197"/>
                      <a:pt x="114" y="1855"/>
                    </a:cubicBezTo>
                    <a:lnTo>
                      <a:pt x="200" y="942"/>
                    </a:lnTo>
                    <a:cubicBezTo>
                      <a:pt x="200" y="742"/>
                      <a:pt x="228" y="657"/>
                      <a:pt x="285" y="514"/>
                    </a:cubicBezTo>
                    <a:cubicBezTo>
                      <a:pt x="314" y="371"/>
                      <a:pt x="371" y="200"/>
                      <a:pt x="428" y="29"/>
                    </a:cubicBezTo>
                    <a:lnTo>
                      <a:pt x="11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19"/>
              <p:cNvSpPr/>
              <p:nvPr/>
            </p:nvSpPr>
            <p:spPr>
              <a:xfrm>
                <a:off x="5037950" y="3592550"/>
                <a:ext cx="65650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2317" extrusionOk="0">
                    <a:moveTo>
                      <a:pt x="286" y="0"/>
                    </a:moveTo>
                    <a:lnTo>
                      <a:pt x="0" y="200"/>
                    </a:lnTo>
                    <a:cubicBezTo>
                      <a:pt x="143" y="485"/>
                      <a:pt x="314" y="742"/>
                      <a:pt x="514" y="913"/>
                    </a:cubicBezTo>
                    <a:cubicBezTo>
                      <a:pt x="742" y="1142"/>
                      <a:pt x="970" y="1284"/>
                      <a:pt x="1199" y="1455"/>
                    </a:cubicBezTo>
                    <a:cubicBezTo>
                      <a:pt x="1455" y="1598"/>
                      <a:pt x="1655" y="1769"/>
                      <a:pt x="1883" y="1912"/>
                    </a:cubicBezTo>
                    <a:cubicBezTo>
                      <a:pt x="1997" y="1998"/>
                      <a:pt x="2083" y="2112"/>
                      <a:pt x="2226" y="2169"/>
                    </a:cubicBezTo>
                    <a:cubicBezTo>
                      <a:pt x="2325" y="2243"/>
                      <a:pt x="2423" y="2317"/>
                      <a:pt x="2559" y="2317"/>
                    </a:cubicBezTo>
                    <a:cubicBezTo>
                      <a:pt x="2580" y="2317"/>
                      <a:pt x="2602" y="2315"/>
                      <a:pt x="2625" y="2311"/>
                    </a:cubicBezTo>
                    <a:cubicBezTo>
                      <a:pt x="2482" y="2311"/>
                      <a:pt x="2368" y="2197"/>
                      <a:pt x="2283" y="2083"/>
                    </a:cubicBezTo>
                    <a:cubicBezTo>
                      <a:pt x="2169" y="2026"/>
                      <a:pt x="2055" y="1912"/>
                      <a:pt x="1940" y="1798"/>
                    </a:cubicBezTo>
                    <a:cubicBezTo>
                      <a:pt x="1741" y="1627"/>
                      <a:pt x="1512" y="1427"/>
                      <a:pt x="1313" y="1284"/>
                    </a:cubicBezTo>
                    <a:cubicBezTo>
                      <a:pt x="1113" y="1085"/>
                      <a:pt x="885" y="913"/>
                      <a:pt x="713" y="714"/>
                    </a:cubicBezTo>
                    <a:cubicBezTo>
                      <a:pt x="514" y="485"/>
                      <a:pt x="400" y="286"/>
                      <a:pt x="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19"/>
              <p:cNvSpPr/>
              <p:nvPr/>
            </p:nvSpPr>
            <p:spPr>
              <a:xfrm>
                <a:off x="5053625" y="3586125"/>
                <a:ext cx="63525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2541" h="885" extrusionOk="0">
                    <a:moveTo>
                      <a:pt x="1" y="1"/>
                    </a:moveTo>
                    <a:lnTo>
                      <a:pt x="1" y="428"/>
                    </a:lnTo>
                    <a:cubicBezTo>
                      <a:pt x="229" y="428"/>
                      <a:pt x="429" y="428"/>
                      <a:pt x="657" y="457"/>
                    </a:cubicBezTo>
                    <a:cubicBezTo>
                      <a:pt x="857" y="514"/>
                      <a:pt x="1085" y="514"/>
                      <a:pt x="1313" y="543"/>
                    </a:cubicBezTo>
                    <a:lnTo>
                      <a:pt x="1970" y="657"/>
                    </a:lnTo>
                    <a:cubicBezTo>
                      <a:pt x="2084" y="685"/>
                      <a:pt x="2169" y="685"/>
                      <a:pt x="2283" y="714"/>
                    </a:cubicBezTo>
                    <a:cubicBezTo>
                      <a:pt x="2312" y="714"/>
                      <a:pt x="2398" y="742"/>
                      <a:pt x="2426" y="799"/>
                    </a:cubicBezTo>
                    <a:cubicBezTo>
                      <a:pt x="2455" y="828"/>
                      <a:pt x="2540" y="828"/>
                      <a:pt x="2540" y="884"/>
                    </a:cubicBezTo>
                    <a:lnTo>
                      <a:pt x="2540" y="884"/>
                    </a:lnTo>
                    <a:cubicBezTo>
                      <a:pt x="2540" y="828"/>
                      <a:pt x="2455" y="799"/>
                      <a:pt x="2426" y="742"/>
                    </a:cubicBezTo>
                    <a:cubicBezTo>
                      <a:pt x="2398" y="714"/>
                      <a:pt x="2312" y="685"/>
                      <a:pt x="2283" y="685"/>
                    </a:cubicBezTo>
                    <a:cubicBezTo>
                      <a:pt x="2169" y="657"/>
                      <a:pt x="2084" y="600"/>
                      <a:pt x="1970" y="543"/>
                    </a:cubicBezTo>
                    <a:lnTo>
                      <a:pt x="1313" y="314"/>
                    </a:lnTo>
                    <a:cubicBezTo>
                      <a:pt x="1114" y="257"/>
                      <a:pt x="885" y="229"/>
                      <a:pt x="686" y="143"/>
                    </a:cubicBezTo>
                    <a:cubicBezTo>
                      <a:pt x="486" y="115"/>
                      <a:pt x="258" y="29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19"/>
              <p:cNvSpPr/>
              <p:nvPr/>
            </p:nvSpPr>
            <p:spPr>
              <a:xfrm>
                <a:off x="5055050" y="3596100"/>
                <a:ext cx="93475" cy="48925"/>
              </a:xfrm>
              <a:custGeom>
                <a:avLst/>
                <a:gdLst/>
                <a:ahLst/>
                <a:cxnLst/>
                <a:rect l="l" t="t" r="r" b="b"/>
                <a:pathLst>
                  <a:path w="3739" h="1957" extrusionOk="0">
                    <a:moveTo>
                      <a:pt x="172" y="1"/>
                    </a:moveTo>
                    <a:lnTo>
                      <a:pt x="1" y="343"/>
                    </a:lnTo>
                    <a:cubicBezTo>
                      <a:pt x="144" y="429"/>
                      <a:pt x="286" y="486"/>
                      <a:pt x="429" y="600"/>
                    </a:cubicBezTo>
                    <a:lnTo>
                      <a:pt x="857" y="914"/>
                    </a:lnTo>
                    <a:cubicBezTo>
                      <a:pt x="1142" y="1114"/>
                      <a:pt x="1456" y="1228"/>
                      <a:pt x="1770" y="1342"/>
                    </a:cubicBezTo>
                    <a:cubicBezTo>
                      <a:pt x="2084" y="1485"/>
                      <a:pt x="2426" y="1599"/>
                      <a:pt x="2740" y="1713"/>
                    </a:cubicBezTo>
                    <a:lnTo>
                      <a:pt x="3225" y="1856"/>
                    </a:lnTo>
                    <a:cubicBezTo>
                      <a:pt x="3386" y="1878"/>
                      <a:pt x="3510" y="1957"/>
                      <a:pt x="3641" y="1957"/>
                    </a:cubicBezTo>
                    <a:cubicBezTo>
                      <a:pt x="3673" y="1957"/>
                      <a:pt x="3705" y="1952"/>
                      <a:pt x="3739" y="1941"/>
                    </a:cubicBezTo>
                    <a:cubicBezTo>
                      <a:pt x="3567" y="1941"/>
                      <a:pt x="3425" y="1856"/>
                      <a:pt x="3282" y="1770"/>
                    </a:cubicBezTo>
                    <a:lnTo>
                      <a:pt x="2797" y="1570"/>
                    </a:lnTo>
                    <a:cubicBezTo>
                      <a:pt x="2483" y="1428"/>
                      <a:pt x="2198" y="1285"/>
                      <a:pt x="1884" y="1142"/>
                    </a:cubicBezTo>
                    <a:cubicBezTo>
                      <a:pt x="1599" y="1000"/>
                      <a:pt x="1285" y="800"/>
                      <a:pt x="1000" y="629"/>
                    </a:cubicBezTo>
                    <a:cubicBezTo>
                      <a:pt x="857" y="515"/>
                      <a:pt x="743" y="429"/>
                      <a:pt x="600" y="315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19"/>
              <p:cNvSpPr/>
              <p:nvPr/>
            </p:nvSpPr>
            <p:spPr>
              <a:xfrm>
                <a:off x="5046500" y="3539750"/>
                <a:ext cx="920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3682" h="1856" extrusionOk="0">
                    <a:moveTo>
                      <a:pt x="3681" y="1"/>
                    </a:moveTo>
                    <a:lnTo>
                      <a:pt x="3681" y="1"/>
                    </a:lnTo>
                    <a:cubicBezTo>
                      <a:pt x="3082" y="172"/>
                      <a:pt x="2483" y="400"/>
                      <a:pt x="1827" y="600"/>
                    </a:cubicBezTo>
                    <a:cubicBezTo>
                      <a:pt x="1513" y="714"/>
                      <a:pt x="1227" y="857"/>
                      <a:pt x="885" y="1000"/>
                    </a:cubicBezTo>
                    <a:cubicBezTo>
                      <a:pt x="771" y="1085"/>
                      <a:pt x="571" y="1142"/>
                      <a:pt x="429" y="1256"/>
                    </a:cubicBezTo>
                    <a:cubicBezTo>
                      <a:pt x="371" y="1285"/>
                      <a:pt x="286" y="1370"/>
                      <a:pt x="229" y="1399"/>
                    </a:cubicBezTo>
                    <a:cubicBezTo>
                      <a:pt x="143" y="1428"/>
                      <a:pt x="58" y="1542"/>
                      <a:pt x="1" y="1599"/>
                    </a:cubicBezTo>
                    <a:lnTo>
                      <a:pt x="229" y="1856"/>
                    </a:lnTo>
                    <a:cubicBezTo>
                      <a:pt x="400" y="1599"/>
                      <a:pt x="714" y="1428"/>
                      <a:pt x="971" y="1256"/>
                    </a:cubicBezTo>
                    <a:cubicBezTo>
                      <a:pt x="1256" y="1085"/>
                      <a:pt x="1541" y="942"/>
                      <a:pt x="1855" y="800"/>
                    </a:cubicBezTo>
                    <a:cubicBezTo>
                      <a:pt x="2483" y="514"/>
                      <a:pt x="3082" y="201"/>
                      <a:pt x="36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19"/>
              <p:cNvSpPr/>
              <p:nvPr/>
            </p:nvSpPr>
            <p:spPr>
              <a:xfrm>
                <a:off x="5024400" y="3515500"/>
                <a:ext cx="13575" cy="7350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940" extrusionOk="0">
                    <a:moveTo>
                      <a:pt x="514" y="1"/>
                    </a:moveTo>
                    <a:lnTo>
                      <a:pt x="514" y="1"/>
                    </a:lnTo>
                    <a:cubicBezTo>
                      <a:pt x="457" y="258"/>
                      <a:pt x="400" y="486"/>
                      <a:pt x="314" y="714"/>
                    </a:cubicBezTo>
                    <a:lnTo>
                      <a:pt x="114" y="1484"/>
                    </a:lnTo>
                    <a:cubicBezTo>
                      <a:pt x="86" y="1713"/>
                      <a:pt x="0" y="1970"/>
                      <a:pt x="0" y="2226"/>
                    </a:cubicBezTo>
                    <a:cubicBezTo>
                      <a:pt x="0" y="2483"/>
                      <a:pt x="29" y="2683"/>
                      <a:pt x="114" y="2940"/>
                    </a:cubicBezTo>
                    <a:lnTo>
                      <a:pt x="143" y="2940"/>
                    </a:lnTo>
                    <a:cubicBezTo>
                      <a:pt x="228" y="2683"/>
                      <a:pt x="257" y="2426"/>
                      <a:pt x="285" y="2198"/>
                    </a:cubicBezTo>
                    <a:cubicBezTo>
                      <a:pt x="314" y="1941"/>
                      <a:pt x="285" y="1713"/>
                      <a:pt x="314" y="1484"/>
                    </a:cubicBezTo>
                    <a:cubicBezTo>
                      <a:pt x="371" y="1256"/>
                      <a:pt x="400" y="999"/>
                      <a:pt x="428" y="771"/>
                    </a:cubicBezTo>
                    <a:cubicBezTo>
                      <a:pt x="514" y="457"/>
                      <a:pt x="542" y="229"/>
                      <a:pt x="5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19"/>
              <p:cNvSpPr/>
              <p:nvPr/>
            </p:nvSpPr>
            <p:spPr>
              <a:xfrm>
                <a:off x="4990875" y="3571150"/>
                <a:ext cx="28550" cy="2552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1021" extrusionOk="0">
                    <a:moveTo>
                      <a:pt x="0" y="0"/>
                    </a:moveTo>
                    <a:cubicBezTo>
                      <a:pt x="86" y="57"/>
                      <a:pt x="86" y="200"/>
                      <a:pt x="171" y="343"/>
                    </a:cubicBezTo>
                    <a:cubicBezTo>
                      <a:pt x="200" y="428"/>
                      <a:pt x="200" y="485"/>
                      <a:pt x="228" y="571"/>
                    </a:cubicBezTo>
                    <a:cubicBezTo>
                      <a:pt x="314" y="628"/>
                      <a:pt x="314" y="685"/>
                      <a:pt x="371" y="742"/>
                    </a:cubicBezTo>
                    <a:cubicBezTo>
                      <a:pt x="485" y="856"/>
                      <a:pt x="571" y="970"/>
                      <a:pt x="713" y="999"/>
                    </a:cubicBezTo>
                    <a:cubicBezTo>
                      <a:pt x="785" y="1013"/>
                      <a:pt x="849" y="1020"/>
                      <a:pt x="917" y="1020"/>
                    </a:cubicBezTo>
                    <a:cubicBezTo>
                      <a:pt x="984" y="1020"/>
                      <a:pt x="1056" y="1013"/>
                      <a:pt x="1141" y="999"/>
                    </a:cubicBezTo>
                    <a:lnTo>
                      <a:pt x="1141" y="970"/>
                    </a:lnTo>
                    <a:cubicBezTo>
                      <a:pt x="1027" y="856"/>
                      <a:pt x="942" y="742"/>
                      <a:pt x="856" y="685"/>
                    </a:cubicBezTo>
                    <a:cubicBezTo>
                      <a:pt x="742" y="600"/>
                      <a:pt x="628" y="571"/>
                      <a:pt x="514" y="485"/>
                    </a:cubicBezTo>
                    <a:cubicBezTo>
                      <a:pt x="485" y="457"/>
                      <a:pt x="428" y="428"/>
                      <a:pt x="371" y="371"/>
                    </a:cubicBezTo>
                    <a:cubicBezTo>
                      <a:pt x="342" y="343"/>
                      <a:pt x="314" y="286"/>
                      <a:pt x="285" y="257"/>
                    </a:cubicBezTo>
                    <a:cubicBezTo>
                      <a:pt x="200" y="143"/>
                      <a:pt x="14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19"/>
              <p:cNvSpPr/>
              <p:nvPr/>
            </p:nvSpPr>
            <p:spPr>
              <a:xfrm>
                <a:off x="5121850" y="3525975"/>
                <a:ext cx="842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68" extrusionOk="0">
                    <a:moveTo>
                      <a:pt x="206" y="0"/>
                    </a:moveTo>
                    <a:cubicBezTo>
                      <a:pt x="158" y="0"/>
                      <a:pt x="102" y="28"/>
                      <a:pt x="68" y="95"/>
                    </a:cubicBezTo>
                    <a:cubicBezTo>
                      <a:pt x="1" y="197"/>
                      <a:pt x="53" y="268"/>
                      <a:pt x="125" y="268"/>
                    </a:cubicBezTo>
                    <a:cubicBezTo>
                      <a:pt x="174" y="268"/>
                      <a:pt x="233" y="234"/>
                      <a:pt x="268" y="152"/>
                    </a:cubicBezTo>
                    <a:cubicBezTo>
                      <a:pt x="337" y="66"/>
                      <a:pt x="280" y="0"/>
                      <a:pt x="2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19"/>
              <p:cNvSpPr/>
              <p:nvPr/>
            </p:nvSpPr>
            <p:spPr>
              <a:xfrm>
                <a:off x="5132150" y="3537925"/>
                <a:ext cx="7300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46" extrusionOk="0">
                    <a:moveTo>
                      <a:pt x="154" y="1"/>
                    </a:moveTo>
                    <a:cubicBezTo>
                      <a:pt x="115" y="1"/>
                      <a:pt x="76" y="22"/>
                      <a:pt x="56" y="74"/>
                    </a:cubicBezTo>
                    <a:cubicBezTo>
                      <a:pt x="1" y="166"/>
                      <a:pt x="52" y="245"/>
                      <a:pt x="125" y="245"/>
                    </a:cubicBezTo>
                    <a:cubicBezTo>
                      <a:pt x="166" y="245"/>
                      <a:pt x="214" y="221"/>
                      <a:pt x="255" y="160"/>
                    </a:cubicBezTo>
                    <a:cubicBezTo>
                      <a:pt x="292" y="68"/>
                      <a:pt x="223" y="1"/>
                      <a:pt x="1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19"/>
              <p:cNvSpPr/>
              <p:nvPr/>
            </p:nvSpPr>
            <p:spPr>
              <a:xfrm>
                <a:off x="5123175" y="3559275"/>
                <a:ext cx="10050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11" extrusionOk="0">
                    <a:moveTo>
                      <a:pt x="230" y="0"/>
                    </a:moveTo>
                    <a:cubicBezTo>
                      <a:pt x="175" y="0"/>
                      <a:pt x="114" y="31"/>
                      <a:pt x="72" y="104"/>
                    </a:cubicBezTo>
                    <a:cubicBezTo>
                      <a:pt x="0" y="230"/>
                      <a:pt x="98" y="310"/>
                      <a:pt x="194" y="310"/>
                    </a:cubicBezTo>
                    <a:cubicBezTo>
                      <a:pt x="251" y="310"/>
                      <a:pt x="308" y="282"/>
                      <a:pt x="329" y="219"/>
                    </a:cubicBezTo>
                    <a:cubicBezTo>
                      <a:pt x="401" y="92"/>
                      <a:pt x="325" y="0"/>
                      <a:pt x="2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19"/>
              <p:cNvSpPr/>
              <p:nvPr/>
            </p:nvSpPr>
            <p:spPr>
              <a:xfrm>
                <a:off x="5125275" y="3593750"/>
                <a:ext cx="797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76" extrusionOk="0">
                    <a:moveTo>
                      <a:pt x="179" y="0"/>
                    </a:moveTo>
                    <a:cubicBezTo>
                      <a:pt x="80" y="0"/>
                      <a:pt x="1" y="190"/>
                      <a:pt x="102" y="266"/>
                    </a:cubicBezTo>
                    <a:cubicBezTo>
                      <a:pt x="118" y="272"/>
                      <a:pt x="133" y="275"/>
                      <a:pt x="147" y="275"/>
                    </a:cubicBezTo>
                    <a:cubicBezTo>
                      <a:pt x="261" y="275"/>
                      <a:pt x="318" y="86"/>
                      <a:pt x="216" y="9"/>
                    </a:cubicBezTo>
                    <a:cubicBezTo>
                      <a:pt x="204" y="3"/>
                      <a:pt x="192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19"/>
              <p:cNvSpPr/>
              <p:nvPr/>
            </p:nvSpPr>
            <p:spPr>
              <a:xfrm>
                <a:off x="5114100" y="3604325"/>
                <a:ext cx="902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331" extrusionOk="0">
                    <a:moveTo>
                      <a:pt x="214" y="1"/>
                    </a:moveTo>
                    <a:cubicBezTo>
                      <a:pt x="160" y="1"/>
                      <a:pt x="98" y="37"/>
                      <a:pt x="64" y="128"/>
                    </a:cubicBezTo>
                    <a:cubicBezTo>
                      <a:pt x="0" y="257"/>
                      <a:pt x="53" y="331"/>
                      <a:pt x="127" y="331"/>
                    </a:cubicBezTo>
                    <a:cubicBezTo>
                      <a:pt x="184" y="331"/>
                      <a:pt x="255" y="286"/>
                      <a:pt x="292" y="186"/>
                    </a:cubicBezTo>
                    <a:cubicBezTo>
                      <a:pt x="361" y="83"/>
                      <a:pt x="296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19"/>
              <p:cNvSpPr/>
              <p:nvPr/>
            </p:nvSpPr>
            <p:spPr>
              <a:xfrm>
                <a:off x="5140225" y="3642625"/>
                <a:ext cx="10675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427" h="336" extrusionOk="0">
                    <a:moveTo>
                      <a:pt x="267" y="1"/>
                    </a:moveTo>
                    <a:cubicBezTo>
                      <a:pt x="201" y="1"/>
                      <a:pt x="123" y="41"/>
                      <a:pt x="75" y="137"/>
                    </a:cubicBezTo>
                    <a:cubicBezTo>
                      <a:pt x="1" y="249"/>
                      <a:pt x="96" y="336"/>
                      <a:pt x="203" y="336"/>
                    </a:cubicBezTo>
                    <a:cubicBezTo>
                      <a:pt x="260" y="336"/>
                      <a:pt x="320" y="311"/>
                      <a:pt x="360" y="251"/>
                    </a:cubicBezTo>
                    <a:lnTo>
                      <a:pt x="360" y="194"/>
                    </a:lnTo>
                    <a:cubicBezTo>
                      <a:pt x="426" y="78"/>
                      <a:pt x="358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19"/>
              <p:cNvSpPr/>
              <p:nvPr/>
            </p:nvSpPr>
            <p:spPr>
              <a:xfrm>
                <a:off x="5097525" y="3647750"/>
                <a:ext cx="872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49" h="268" extrusionOk="0">
                    <a:moveTo>
                      <a:pt x="232" y="0"/>
                    </a:moveTo>
                    <a:cubicBezTo>
                      <a:pt x="182" y="0"/>
                      <a:pt x="119" y="32"/>
                      <a:pt x="71" y="103"/>
                    </a:cubicBezTo>
                    <a:cubicBezTo>
                      <a:pt x="1" y="191"/>
                      <a:pt x="60" y="268"/>
                      <a:pt x="142" y="268"/>
                    </a:cubicBezTo>
                    <a:cubicBezTo>
                      <a:pt x="194" y="268"/>
                      <a:pt x="255" y="238"/>
                      <a:pt x="299" y="160"/>
                    </a:cubicBezTo>
                    <a:cubicBezTo>
                      <a:pt x="349" y="61"/>
                      <a:pt x="302" y="0"/>
                      <a:pt x="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19"/>
              <p:cNvSpPr/>
              <p:nvPr/>
            </p:nvSpPr>
            <p:spPr>
              <a:xfrm>
                <a:off x="5106850" y="3671375"/>
                <a:ext cx="9575" cy="785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314" extrusionOk="0">
                    <a:moveTo>
                      <a:pt x="227" y="1"/>
                    </a:moveTo>
                    <a:cubicBezTo>
                      <a:pt x="169" y="1"/>
                      <a:pt x="103" y="37"/>
                      <a:pt x="69" y="128"/>
                    </a:cubicBezTo>
                    <a:cubicBezTo>
                      <a:pt x="0" y="231"/>
                      <a:pt x="65" y="313"/>
                      <a:pt x="147" y="313"/>
                    </a:cubicBezTo>
                    <a:cubicBezTo>
                      <a:pt x="201" y="313"/>
                      <a:pt x="263" y="277"/>
                      <a:pt x="297" y="186"/>
                    </a:cubicBezTo>
                    <a:cubicBezTo>
                      <a:pt x="383" y="83"/>
                      <a:pt x="314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19"/>
              <p:cNvSpPr/>
              <p:nvPr/>
            </p:nvSpPr>
            <p:spPr>
              <a:xfrm>
                <a:off x="5080850" y="3667425"/>
                <a:ext cx="797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54" extrusionOk="0">
                    <a:moveTo>
                      <a:pt x="172" y="1"/>
                    </a:moveTo>
                    <a:cubicBezTo>
                      <a:pt x="129" y="1"/>
                      <a:pt x="84" y="26"/>
                      <a:pt x="53" y="87"/>
                    </a:cubicBezTo>
                    <a:cubicBezTo>
                      <a:pt x="1" y="191"/>
                      <a:pt x="55" y="253"/>
                      <a:pt x="131" y="253"/>
                    </a:cubicBezTo>
                    <a:cubicBezTo>
                      <a:pt x="180" y="253"/>
                      <a:pt x="237" y="228"/>
                      <a:pt x="281" y="172"/>
                    </a:cubicBezTo>
                    <a:cubicBezTo>
                      <a:pt x="318" y="81"/>
                      <a:pt x="249" y="1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19"/>
              <p:cNvSpPr/>
              <p:nvPr/>
            </p:nvSpPr>
            <p:spPr>
              <a:xfrm>
                <a:off x="5075400" y="3703725"/>
                <a:ext cx="81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326" h="241" extrusionOk="0">
                    <a:moveTo>
                      <a:pt x="179" y="1"/>
                    </a:moveTo>
                    <a:cubicBezTo>
                      <a:pt x="136" y="1"/>
                      <a:pt x="92" y="19"/>
                      <a:pt x="71" y="61"/>
                    </a:cubicBezTo>
                    <a:cubicBezTo>
                      <a:pt x="1" y="167"/>
                      <a:pt x="61" y="240"/>
                      <a:pt x="138" y="240"/>
                    </a:cubicBezTo>
                    <a:cubicBezTo>
                      <a:pt x="185" y="240"/>
                      <a:pt x="238" y="212"/>
                      <a:pt x="271" y="147"/>
                    </a:cubicBezTo>
                    <a:cubicBezTo>
                      <a:pt x="325" y="57"/>
                      <a:pt x="254" y="1"/>
                      <a:pt x="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19"/>
              <p:cNvSpPr/>
              <p:nvPr/>
            </p:nvSpPr>
            <p:spPr>
              <a:xfrm>
                <a:off x="5036125" y="3710700"/>
                <a:ext cx="9575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344" extrusionOk="0">
                    <a:moveTo>
                      <a:pt x="218" y="0"/>
                    </a:moveTo>
                    <a:cubicBezTo>
                      <a:pt x="164" y="0"/>
                      <a:pt x="106" y="38"/>
                      <a:pt x="73" y="125"/>
                    </a:cubicBezTo>
                    <a:cubicBezTo>
                      <a:pt x="1" y="251"/>
                      <a:pt x="77" y="343"/>
                      <a:pt x="172" y="343"/>
                    </a:cubicBezTo>
                    <a:cubicBezTo>
                      <a:pt x="227" y="343"/>
                      <a:pt x="288" y="312"/>
                      <a:pt x="330" y="239"/>
                    </a:cubicBezTo>
                    <a:cubicBezTo>
                      <a:pt x="383" y="98"/>
                      <a:pt x="305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19"/>
              <p:cNvSpPr/>
              <p:nvPr/>
            </p:nvSpPr>
            <p:spPr>
              <a:xfrm>
                <a:off x="5015225" y="3701950"/>
                <a:ext cx="7675" cy="600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40" extrusionOk="0">
                    <a:moveTo>
                      <a:pt x="164" y="1"/>
                    </a:moveTo>
                    <a:cubicBezTo>
                      <a:pt x="120" y="1"/>
                      <a:pt x="75" y="22"/>
                      <a:pt x="53" y="75"/>
                    </a:cubicBezTo>
                    <a:cubicBezTo>
                      <a:pt x="1" y="163"/>
                      <a:pt x="66" y="240"/>
                      <a:pt x="138" y="240"/>
                    </a:cubicBezTo>
                    <a:cubicBezTo>
                      <a:pt x="183" y="240"/>
                      <a:pt x="231" y="209"/>
                      <a:pt x="253" y="132"/>
                    </a:cubicBezTo>
                    <a:cubicBezTo>
                      <a:pt x="307" y="61"/>
                      <a:pt x="237" y="1"/>
                      <a:pt x="1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19"/>
              <p:cNvSpPr/>
              <p:nvPr/>
            </p:nvSpPr>
            <p:spPr>
              <a:xfrm>
                <a:off x="4992650" y="3672125"/>
                <a:ext cx="9675" cy="797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19" extrusionOk="0">
                    <a:moveTo>
                      <a:pt x="226" y="1"/>
                    </a:moveTo>
                    <a:cubicBezTo>
                      <a:pt x="169" y="1"/>
                      <a:pt x="105" y="38"/>
                      <a:pt x="72" y="127"/>
                    </a:cubicBezTo>
                    <a:cubicBezTo>
                      <a:pt x="1" y="234"/>
                      <a:pt x="63" y="318"/>
                      <a:pt x="147" y="318"/>
                    </a:cubicBezTo>
                    <a:cubicBezTo>
                      <a:pt x="198" y="318"/>
                      <a:pt x="257" y="288"/>
                      <a:pt x="300" y="213"/>
                    </a:cubicBezTo>
                    <a:cubicBezTo>
                      <a:pt x="387" y="91"/>
                      <a:pt x="315" y="1"/>
                      <a:pt x="2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19"/>
              <p:cNvSpPr/>
              <p:nvPr/>
            </p:nvSpPr>
            <p:spPr>
              <a:xfrm>
                <a:off x="4975800" y="3636825"/>
                <a:ext cx="8050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26" extrusionOk="0">
                    <a:moveTo>
                      <a:pt x="190" y="0"/>
                    </a:moveTo>
                    <a:cubicBezTo>
                      <a:pt x="110" y="0"/>
                      <a:pt x="1" y="135"/>
                      <a:pt x="61" y="255"/>
                    </a:cubicBezTo>
                    <a:cubicBezTo>
                      <a:pt x="78" y="305"/>
                      <a:pt x="109" y="326"/>
                      <a:pt x="143" y="326"/>
                    </a:cubicBezTo>
                    <a:cubicBezTo>
                      <a:pt x="225" y="326"/>
                      <a:pt x="321" y="205"/>
                      <a:pt x="261" y="84"/>
                    </a:cubicBezTo>
                    <a:cubicBezTo>
                      <a:pt x="252" y="24"/>
                      <a:pt x="224" y="0"/>
                      <a:pt x="1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19"/>
              <p:cNvSpPr/>
              <p:nvPr/>
            </p:nvSpPr>
            <p:spPr>
              <a:xfrm>
                <a:off x="4968675" y="3601025"/>
                <a:ext cx="6525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261" h="316" extrusionOk="0">
                    <a:moveTo>
                      <a:pt x="166" y="0"/>
                    </a:moveTo>
                    <a:cubicBezTo>
                      <a:pt x="114" y="0"/>
                      <a:pt x="50" y="56"/>
                      <a:pt x="32" y="146"/>
                    </a:cubicBezTo>
                    <a:cubicBezTo>
                      <a:pt x="0" y="258"/>
                      <a:pt x="57" y="316"/>
                      <a:pt x="119" y="316"/>
                    </a:cubicBezTo>
                    <a:cubicBezTo>
                      <a:pt x="167" y="316"/>
                      <a:pt x="219" y="279"/>
                      <a:pt x="232" y="203"/>
                    </a:cubicBezTo>
                    <a:cubicBezTo>
                      <a:pt x="260" y="146"/>
                      <a:pt x="260" y="89"/>
                      <a:pt x="232" y="61"/>
                    </a:cubicBezTo>
                    <a:cubicBezTo>
                      <a:pt x="221" y="19"/>
                      <a:pt x="196" y="0"/>
                      <a:pt x="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19"/>
              <p:cNvSpPr/>
              <p:nvPr/>
            </p:nvSpPr>
            <p:spPr>
              <a:xfrm>
                <a:off x="4983300" y="3565175"/>
                <a:ext cx="1007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403" h="324" extrusionOk="0">
                    <a:moveTo>
                      <a:pt x="239" y="1"/>
                    </a:moveTo>
                    <a:cubicBezTo>
                      <a:pt x="183" y="1"/>
                      <a:pt x="118" y="38"/>
                      <a:pt x="75" y="125"/>
                    </a:cubicBezTo>
                    <a:cubicBezTo>
                      <a:pt x="0" y="237"/>
                      <a:pt x="84" y="324"/>
                      <a:pt x="182" y="324"/>
                    </a:cubicBezTo>
                    <a:cubicBezTo>
                      <a:pt x="235" y="324"/>
                      <a:pt x="292" y="299"/>
                      <a:pt x="332" y="239"/>
                    </a:cubicBezTo>
                    <a:cubicBezTo>
                      <a:pt x="402" y="98"/>
                      <a:pt x="331" y="1"/>
                      <a:pt x="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19"/>
              <p:cNvSpPr/>
              <p:nvPr/>
            </p:nvSpPr>
            <p:spPr>
              <a:xfrm>
                <a:off x="5012700" y="3524450"/>
                <a:ext cx="8425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41" extrusionOk="0">
                    <a:moveTo>
                      <a:pt x="193" y="0"/>
                    </a:moveTo>
                    <a:cubicBezTo>
                      <a:pt x="95" y="0"/>
                      <a:pt x="1" y="186"/>
                      <a:pt x="69" y="299"/>
                    </a:cubicBezTo>
                    <a:cubicBezTo>
                      <a:pt x="92" y="328"/>
                      <a:pt x="118" y="341"/>
                      <a:pt x="144" y="341"/>
                    </a:cubicBezTo>
                    <a:cubicBezTo>
                      <a:pt x="242" y="341"/>
                      <a:pt x="336" y="156"/>
                      <a:pt x="268" y="42"/>
                    </a:cubicBezTo>
                    <a:cubicBezTo>
                      <a:pt x="245" y="13"/>
                      <a:pt x="219" y="0"/>
                      <a:pt x="1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19"/>
              <p:cNvSpPr/>
              <p:nvPr/>
            </p:nvSpPr>
            <p:spPr>
              <a:xfrm>
                <a:off x="5032675" y="3510875"/>
                <a:ext cx="10275" cy="7850"/>
              </a:xfrm>
              <a:custGeom>
                <a:avLst/>
                <a:gdLst/>
                <a:ahLst/>
                <a:cxnLst/>
                <a:rect l="l" t="t" r="r" b="b"/>
                <a:pathLst>
                  <a:path w="411" h="314" extrusionOk="0">
                    <a:moveTo>
                      <a:pt x="237" y="1"/>
                    </a:moveTo>
                    <a:cubicBezTo>
                      <a:pt x="174" y="1"/>
                      <a:pt x="103" y="37"/>
                      <a:pt x="69" y="129"/>
                    </a:cubicBezTo>
                    <a:cubicBezTo>
                      <a:pt x="0" y="231"/>
                      <a:pt x="65" y="314"/>
                      <a:pt x="153" y="314"/>
                    </a:cubicBezTo>
                    <a:cubicBezTo>
                      <a:pt x="211" y="314"/>
                      <a:pt x="280" y="277"/>
                      <a:pt x="325" y="186"/>
                    </a:cubicBezTo>
                    <a:cubicBezTo>
                      <a:pt x="411" y="83"/>
                      <a:pt x="332" y="1"/>
                      <a:pt x="2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19"/>
              <p:cNvSpPr/>
              <p:nvPr/>
            </p:nvSpPr>
            <p:spPr>
              <a:xfrm>
                <a:off x="5078200" y="3492900"/>
                <a:ext cx="7550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73" extrusionOk="0">
                    <a:moveTo>
                      <a:pt x="199" y="0"/>
                    </a:moveTo>
                    <a:cubicBezTo>
                      <a:pt x="117" y="0"/>
                      <a:pt x="17" y="85"/>
                      <a:pt x="17" y="192"/>
                    </a:cubicBezTo>
                    <a:cubicBezTo>
                      <a:pt x="0" y="305"/>
                      <a:pt x="67" y="373"/>
                      <a:pt x="144" y="373"/>
                    </a:cubicBezTo>
                    <a:cubicBezTo>
                      <a:pt x="202" y="373"/>
                      <a:pt x="265" y="334"/>
                      <a:pt x="302" y="249"/>
                    </a:cubicBezTo>
                    <a:lnTo>
                      <a:pt x="302" y="106"/>
                    </a:lnTo>
                    <a:cubicBezTo>
                      <a:pt x="291" y="31"/>
                      <a:pt x="248" y="0"/>
                      <a:pt x="1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19"/>
              <p:cNvSpPr/>
              <p:nvPr/>
            </p:nvSpPr>
            <p:spPr>
              <a:xfrm>
                <a:off x="5072900" y="3519025"/>
                <a:ext cx="7850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62" extrusionOk="0">
                    <a:moveTo>
                      <a:pt x="168" y="0"/>
                    </a:moveTo>
                    <a:cubicBezTo>
                      <a:pt x="160" y="0"/>
                      <a:pt x="152" y="1"/>
                      <a:pt x="143" y="2"/>
                    </a:cubicBezTo>
                    <a:cubicBezTo>
                      <a:pt x="9" y="56"/>
                      <a:pt x="1" y="262"/>
                      <a:pt x="119" y="262"/>
                    </a:cubicBezTo>
                    <a:cubicBezTo>
                      <a:pt x="127" y="262"/>
                      <a:pt x="135" y="261"/>
                      <a:pt x="143" y="259"/>
                    </a:cubicBezTo>
                    <a:lnTo>
                      <a:pt x="171" y="259"/>
                    </a:lnTo>
                    <a:cubicBezTo>
                      <a:pt x="307" y="232"/>
                      <a:pt x="314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19"/>
              <p:cNvSpPr/>
              <p:nvPr/>
            </p:nvSpPr>
            <p:spPr>
              <a:xfrm>
                <a:off x="5072900" y="3520675"/>
                <a:ext cx="782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51" extrusionOk="0">
                    <a:moveTo>
                      <a:pt x="154" y="1"/>
                    </a:moveTo>
                    <a:cubicBezTo>
                      <a:pt x="150" y="1"/>
                      <a:pt x="143" y="8"/>
                      <a:pt x="143" y="22"/>
                    </a:cubicBezTo>
                    <a:cubicBezTo>
                      <a:pt x="157" y="8"/>
                      <a:pt x="157" y="1"/>
                      <a:pt x="154" y="1"/>
                    </a:cubicBezTo>
                    <a:close/>
                    <a:moveTo>
                      <a:pt x="189" y="14"/>
                    </a:moveTo>
                    <a:cubicBezTo>
                      <a:pt x="175" y="14"/>
                      <a:pt x="160" y="16"/>
                      <a:pt x="143" y="22"/>
                    </a:cubicBezTo>
                    <a:cubicBezTo>
                      <a:pt x="0" y="22"/>
                      <a:pt x="29" y="250"/>
                      <a:pt x="143" y="250"/>
                    </a:cubicBezTo>
                    <a:lnTo>
                      <a:pt x="171" y="250"/>
                    </a:lnTo>
                    <a:cubicBezTo>
                      <a:pt x="300" y="225"/>
                      <a:pt x="313" y="14"/>
                      <a:pt x="189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19"/>
              <p:cNvSpPr/>
              <p:nvPr/>
            </p:nvSpPr>
            <p:spPr>
              <a:xfrm>
                <a:off x="5098900" y="3512450"/>
                <a:ext cx="75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81" extrusionOk="0">
                    <a:moveTo>
                      <a:pt x="193" y="1"/>
                    </a:moveTo>
                    <a:cubicBezTo>
                      <a:pt x="113" y="1"/>
                      <a:pt x="16" y="76"/>
                      <a:pt x="16" y="208"/>
                    </a:cubicBezTo>
                    <a:cubicBezTo>
                      <a:pt x="1" y="314"/>
                      <a:pt x="74" y="380"/>
                      <a:pt x="151" y="380"/>
                    </a:cubicBezTo>
                    <a:cubicBezTo>
                      <a:pt x="218" y="380"/>
                      <a:pt x="288" y="329"/>
                      <a:pt x="301" y="208"/>
                    </a:cubicBezTo>
                    <a:lnTo>
                      <a:pt x="301" y="123"/>
                    </a:lnTo>
                    <a:cubicBezTo>
                      <a:pt x="301" y="39"/>
                      <a:pt x="251" y="1"/>
                      <a:pt x="1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19"/>
              <p:cNvSpPr/>
              <p:nvPr/>
            </p:nvSpPr>
            <p:spPr>
              <a:xfrm>
                <a:off x="4913125" y="3521675"/>
                <a:ext cx="74900" cy="170750"/>
              </a:xfrm>
              <a:custGeom>
                <a:avLst/>
                <a:gdLst/>
                <a:ahLst/>
                <a:cxnLst/>
                <a:rect l="l" t="t" r="r" b="b"/>
                <a:pathLst>
                  <a:path w="2996" h="6830" extrusionOk="0">
                    <a:moveTo>
                      <a:pt x="2881" y="0"/>
                    </a:moveTo>
                    <a:cubicBezTo>
                      <a:pt x="2098" y="0"/>
                      <a:pt x="858" y="1316"/>
                      <a:pt x="342" y="2864"/>
                    </a:cubicBezTo>
                    <a:cubicBezTo>
                      <a:pt x="0" y="3977"/>
                      <a:pt x="342" y="6031"/>
                      <a:pt x="1227" y="6744"/>
                    </a:cubicBezTo>
                    <a:cubicBezTo>
                      <a:pt x="1284" y="6801"/>
                      <a:pt x="1341" y="6830"/>
                      <a:pt x="1427" y="6830"/>
                    </a:cubicBezTo>
                    <a:cubicBezTo>
                      <a:pt x="1170" y="6288"/>
                      <a:pt x="885" y="5688"/>
                      <a:pt x="799" y="5089"/>
                    </a:cubicBezTo>
                    <a:cubicBezTo>
                      <a:pt x="742" y="4376"/>
                      <a:pt x="942" y="3549"/>
                      <a:pt x="1170" y="2892"/>
                    </a:cubicBezTo>
                    <a:cubicBezTo>
                      <a:pt x="1427" y="2151"/>
                      <a:pt x="1626" y="1437"/>
                      <a:pt x="2197" y="867"/>
                    </a:cubicBezTo>
                    <a:cubicBezTo>
                      <a:pt x="2368" y="695"/>
                      <a:pt x="2796" y="439"/>
                      <a:pt x="2910" y="239"/>
                    </a:cubicBezTo>
                    <a:cubicBezTo>
                      <a:pt x="2996" y="153"/>
                      <a:pt x="2996" y="96"/>
                      <a:pt x="2996" y="11"/>
                    </a:cubicBezTo>
                    <a:cubicBezTo>
                      <a:pt x="2959" y="4"/>
                      <a:pt x="2920" y="0"/>
                      <a:pt x="28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19"/>
              <p:cNvSpPr/>
              <p:nvPr/>
            </p:nvSpPr>
            <p:spPr>
              <a:xfrm>
                <a:off x="5000500" y="3381925"/>
                <a:ext cx="88100" cy="153575"/>
              </a:xfrm>
              <a:custGeom>
                <a:avLst/>
                <a:gdLst/>
                <a:ahLst/>
                <a:cxnLst/>
                <a:rect l="l" t="t" r="r" b="b"/>
                <a:pathLst>
                  <a:path w="3524" h="6143" extrusionOk="0">
                    <a:moveTo>
                      <a:pt x="3326" y="1"/>
                    </a:moveTo>
                    <a:cubicBezTo>
                      <a:pt x="2185" y="1"/>
                      <a:pt x="556" y="723"/>
                      <a:pt x="72" y="3632"/>
                    </a:cubicBezTo>
                    <a:cubicBezTo>
                      <a:pt x="1" y="4033"/>
                      <a:pt x="67" y="4844"/>
                      <a:pt x="237" y="5645"/>
                    </a:cubicBezTo>
                    <a:lnTo>
                      <a:pt x="237" y="5645"/>
                    </a:lnTo>
                    <a:cubicBezTo>
                      <a:pt x="152" y="5091"/>
                      <a:pt x="277" y="4481"/>
                      <a:pt x="385" y="4003"/>
                    </a:cubicBezTo>
                    <a:cubicBezTo>
                      <a:pt x="528" y="3318"/>
                      <a:pt x="785" y="2719"/>
                      <a:pt x="1184" y="2177"/>
                    </a:cubicBezTo>
                    <a:cubicBezTo>
                      <a:pt x="1812" y="1264"/>
                      <a:pt x="2639" y="579"/>
                      <a:pt x="3524" y="8"/>
                    </a:cubicBezTo>
                    <a:cubicBezTo>
                      <a:pt x="3460" y="4"/>
                      <a:pt x="3394" y="1"/>
                      <a:pt x="3326" y="1"/>
                    </a:cubicBezTo>
                    <a:close/>
                    <a:moveTo>
                      <a:pt x="237" y="5645"/>
                    </a:moveTo>
                    <a:cubicBezTo>
                      <a:pt x="251" y="5741"/>
                      <a:pt x="273" y="5835"/>
                      <a:pt x="301" y="5927"/>
                    </a:cubicBezTo>
                    <a:lnTo>
                      <a:pt x="301" y="5927"/>
                    </a:lnTo>
                    <a:cubicBezTo>
                      <a:pt x="278" y="5834"/>
                      <a:pt x="257" y="5739"/>
                      <a:pt x="237" y="5645"/>
                    </a:cubicBezTo>
                    <a:close/>
                    <a:moveTo>
                      <a:pt x="301" y="5927"/>
                    </a:moveTo>
                    <a:lnTo>
                      <a:pt x="301" y="5927"/>
                    </a:lnTo>
                    <a:cubicBezTo>
                      <a:pt x="319" y="6000"/>
                      <a:pt x="337" y="6072"/>
                      <a:pt x="357" y="6143"/>
                    </a:cubicBezTo>
                    <a:lnTo>
                      <a:pt x="385" y="6143"/>
                    </a:lnTo>
                    <a:cubicBezTo>
                      <a:pt x="352" y="6073"/>
                      <a:pt x="324" y="6001"/>
                      <a:pt x="301" y="59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19"/>
              <p:cNvSpPr/>
              <p:nvPr/>
            </p:nvSpPr>
            <p:spPr>
              <a:xfrm>
                <a:off x="2840975" y="2900500"/>
                <a:ext cx="4362575" cy="1739900"/>
              </a:xfrm>
              <a:custGeom>
                <a:avLst/>
                <a:gdLst/>
                <a:ahLst/>
                <a:cxnLst/>
                <a:rect l="l" t="t" r="r" b="b"/>
                <a:pathLst>
                  <a:path w="174503" h="69596" extrusionOk="0">
                    <a:moveTo>
                      <a:pt x="145371" y="1"/>
                    </a:moveTo>
                    <a:cubicBezTo>
                      <a:pt x="145094" y="1"/>
                      <a:pt x="144819" y="3"/>
                      <a:pt x="144544" y="6"/>
                    </a:cubicBezTo>
                    <a:cubicBezTo>
                      <a:pt x="139551" y="63"/>
                      <a:pt x="134672" y="1290"/>
                      <a:pt x="129822" y="1718"/>
                    </a:cubicBezTo>
                    <a:cubicBezTo>
                      <a:pt x="129499" y="1767"/>
                      <a:pt x="129256" y="1787"/>
                      <a:pt x="129070" y="1787"/>
                    </a:cubicBezTo>
                    <a:cubicBezTo>
                      <a:pt x="128059" y="1787"/>
                      <a:pt x="128771" y="1176"/>
                      <a:pt x="127710" y="1176"/>
                    </a:cubicBezTo>
                    <a:cubicBezTo>
                      <a:pt x="126455" y="1176"/>
                      <a:pt x="123602" y="1918"/>
                      <a:pt x="122346" y="2260"/>
                    </a:cubicBezTo>
                    <a:cubicBezTo>
                      <a:pt x="119921" y="2974"/>
                      <a:pt x="117610" y="3858"/>
                      <a:pt x="115299" y="4771"/>
                    </a:cubicBezTo>
                    <a:cubicBezTo>
                      <a:pt x="112988" y="5713"/>
                      <a:pt x="110705" y="6626"/>
                      <a:pt x="108365" y="7539"/>
                    </a:cubicBezTo>
                    <a:cubicBezTo>
                      <a:pt x="107224" y="7967"/>
                      <a:pt x="106054" y="8395"/>
                      <a:pt x="104884" y="8737"/>
                    </a:cubicBezTo>
                    <a:cubicBezTo>
                      <a:pt x="103715" y="9108"/>
                      <a:pt x="102488" y="9536"/>
                      <a:pt x="101318" y="10107"/>
                    </a:cubicBezTo>
                    <a:cubicBezTo>
                      <a:pt x="100177" y="10677"/>
                      <a:pt x="99064" y="11390"/>
                      <a:pt x="98065" y="12161"/>
                    </a:cubicBezTo>
                    <a:cubicBezTo>
                      <a:pt x="97067" y="12903"/>
                      <a:pt x="96068" y="13616"/>
                      <a:pt x="95041" y="14301"/>
                    </a:cubicBezTo>
                    <a:cubicBezTo>
                      <a:pt x="92986" y="15670"/>
                      <a:pt x="90789" y="16954"/>
                      <a:pt x="88735" y="18409"/>
                    </a:cubicBezTo>
                    <a:cubicBezTo>
                      <a:pt x="87794" y="19094"/>
                      <a:pt x="86652" y="19579"/>
                      <a:pt x="85540" y="20093"/>
                    </a:cubicBezTo>
                    <a:cubicBezTo>
                      <a:pt x="84398" y="20578"/>
                      <a:pt x="83286" y="21006"/>
                      <a:pt x="82116" y="21434"/>
                    </a:cubicBezTo>
                    <a:cubicBezTo>
                      <a:pt x="79805" y="22290"/>
                      <a:pt x="77493" y="23117"/>
                      <a:pt x="75125" y="23945"/>
                    </a:cubicBezTo>
                    <a:cubicBezTo>
                      <a:pt x="70475" y="25571"/>
                      <a:pt x="65767" y="27112"/>
                      <a:pt x="61087" y="28795"/>
                    </a:cubicBezTo>
                    <a:cubicBezTo>
                      <a:pt x="58719" y="29594"/>
                      <a:pt x="56408" y="30450"/>
                      <a:pt x="54097" y="31449"/>
                    </a:cubicBezTo>
                    <a:cubicBezTo>
                      <a:pt x="52927" y="31962"/>
                      <a:pt x="51786" y="32447"/>
                      <a:pt x="50645" y="33132"/>
                    </a:cubicBezTo>
                    <a:cubicBezTo>
                      <a:pt x="50359" y="33303"/>
                      <a:pt x="50017" y="33531"/>
                      <a:pt x="49789" y="33703"/>
                    </a:cubicBezTo>
                    <a:lnTo>
                      <a:pt x="49018" y="34245"/>
                    </a:lnTo>
                    <a:lnTo>
                      <a:pt x="47506" y="35300"/>
                    </a:lnTo>
                    <a:lnTo>
                      <a:pt x="41286" y="39552"/>
                    </a:lnTo>
                    <a:lnTo>
                      <a:pt x="39745" y="40664"/>
                    </a:lnTo>
                    <a:lnTo>
                      <a:pt x="39374" y="40950"/>
                    </a:lnTo>
                    <a:lnTo>
                      <a:pt x="38946" y="41264"/>
                    </a:lnTo>
                    <a:cubicBezTo>
                      <a:pt x="38661" y="41492"/>
                      <a:pt x="38404" y="41720"/>
                      <a:pt x="38176" y="41948"/>
                    </a:cubicBezTo>
                    <a:cubicBezTo>
                      <a:pt x="37720" y="42405"/>
                      <a:pt x="37292" y="42833"/>
                      <a:pt x="36835" y="43232"/>
                    </a:cubicBezTo>
                    <a:cubicBezTo>
                      <a:pt x="36607" y="43403"/>
                      <a:pt x="36407" y="43575"/>
                      <a:pt x="36179" y="43717"/>
                    </a:cubicBezTo>
                    <a:cubicBezTo>
                      <a:pt x="36122" y="43774"/>
                      <a:pt x="35894" y="43917"/>
                      <a:pt x="35836" y="43946"/>
                    </a:cubicBezTo>
                    <a:cubicBezTo>
                      <a:pt x="35694" y="44003"/>
                      <a:pt x="35580" y="44088"/>
                      <a:pt x="35437" y="44145"/>
                    </a:cubicBezTo>
                    <a:cubicBezTo>
                      <a:pt x="33326" y="45144"/>
                      <a:pt x="30957" y="45686"/>
                      <a:pt x="28561" y="46228"/>
                    </a:cubicBezTo>
                    <a:cubicBezTo>
                      <a:pt x="27334" y="46485"/>
                      <a:pt x="26136" y="46713"/>
                      <a:pt x="24909" y="47056"/>
                    </a:cubicBezTo>
                    <a:cubicBezTo>
                      <a:pt x="24309" y="47198"/>
                      <a:pt x="23710" y="47369"/>
                      <a:pt x="23054" y="47569"/>
                    </a:cubicBezTo>
                    <a:cubicBezTo>
                      <a:pt x="22426" y="47797"/>
                      <a:pt x="21884" y="47969"/>
                      <a:pt x="21314" y="48140"/>
                    </a:cubicBezTo>
                    <a:cubicBezTo>
                      <a:pt x="20172" y="48511"/>
                      <a:pt x="18974" y="48796"/>
                      <a:pt x="17747" y="49138"/>
                    </a:cubicBezTo>
                    <a:cubicBezTo>
                      <a:pt x="16549" y="49509"/>
                      <a:pt x="15265" y="49966"/>
                      <a:pt x="14066" y="50679"/>
                    </a:cubicBezTo>
                    <a:cubicBezTo>
                      <a:pt x="13998" y="50721"/>
                      <a:pt x="13931" y="50739"/>
                      <a:pt x="13864" y="50739"/>
                    </a:cubicBezTo>
                    <a:cubicBezTo>
                      <a:pt x="13427" y="50739"/>
                      <a:pt x="13006" y="49971"/>
                      <a:pt x="12601" y="49971"/>
                    </a:cubicBezTo>
                    <a:cubicBezTo>
                      <a:pt x="12518" y="49971"/>
                      <a:pt x="12436" y="50003"/>
                      <a:pt x="12354" y="50080"/>
                    </a:cubicBezTo>
                    <a:cubicBezTo>
                      <a:pt x="12212" y="50194"/>
                      <a:pt x="11727" y="51507"/>
                      <a:pt x="11584" y="51649"/>
                    </a:cubicBezTo>
                    <a:cubicBezTo>
                      <a:pt x="11441" y="51792"/>
                      <a:pt x="11755" y="52562"/>
                      <a:pt x="11641" y="52705"/>
                    </a:cubicBezTo>
                    <a:lnTo>
                      <a:pt x="11013" y="53475"/>
                    </a:lnTo>
                    <a:cubicBezTo>
                      <a:pt x="10157" y="54474"/>
                      <a:pt x="9359" y="55473"/>
                      <a:pt x="8588" y="56500"/>
                    </a:cubicBezTo>
                    <a:cubicBezTo>
                      <a:pt x="7047" y="58554"/>
                      <a:pt x="5621" y="60694"/>
                      <a:pt x="4194" y="62834"/>
                    </a:cubicBezTo>
                    <a:cubicBezTo>
                      <a:pt x="3481" y="63918"/>
                      <a:pt x="2796" y="64945"/>
                      <a:pt x="2083" y="66058"/>
                    </a:cubicBezTo>
                    <a:cubicBezTo>
                      <a:pt x="1370" y="67171"/>
                      <a:pt x="742" y="68255"/>
                      <a:pt x="86" y="69368"/>
                    </a:cubicBezTo>
                    <a:lnTo>
                      <a:pt x="0" y="69596"/>
                    </a:lnTo>
                    <a:lnTo>
                      <a:pt x="3024" y="69596"/>
                    </a:lnTo>
                    <a:lnTo>
                      <a:pt x="3024" y="69510"/>
                    </a:lnTo>
                    <a:cubicBezTo>
                      <a:pt x="3424" y="68797"/>
                      <a:pt x="3852" y="68112"/>
                      <a:pt x="4223" y="67456"/>
                    </a:cubicBezTo>
                    <a:cubicBezTo>
                      <a:pt x="4879" y="66400"/>
                      <a:pt x="5592" y="65316"/>
                      <a:pt x="6277" y="64232"/>
                    </a:cubicBezTo>
                    <a:cubicBezTo>
                      <a:pt x="7647" y="62092"/>
                      <a:pt x="9016" y="59981"/>
                      <a:pt x="10471" y="57955"/>
                    </a:cubicBezTo>
                    <a:cubicBezTo>
                      <a:pt x="11213" y="56956"/>
                      <a:pt x="11984" y="55958"/>
                      <a:pt x="12754" y="54987"/>
                    </a:cubicBezTo>
                    <a:cubicBezTo>
                      <a:pt x="13553" y="54046"/>
                      <a:pt x="14295" y="53276"/>
                      <a:pt x="15265" y="52705"/>
                    </a:cubicBezTo>
                    <a:cubicBezTo>
                      <a:pt x="17148" y="51535"/>
                      <a:pt x="19573" y="51079"/>
                      <a:pt x="21998" y="50280"/>
                    </a:cubicBezTo>
                    <a:cubicBezTo>
                      <a:pt x="22598" y="50108"/>
                      <a:pt x="23254" y="49852"/>
                      <a:pt x="23767" y="49681"/>
                    </a:cubicBezTo>
                    <a:cubicBezTo>
                      <a:pt x="24338" y="49509"/>
                      <a:pt x="24909" y="49338"/>
                      <a:pt x="25479" y="49195"/>
                    </a:cubicBezTo>
                    <a:cubicBezTo>
                      <a:pt x="26678" y="48853"/>
                      <a:pt x="27847" y="48625"/>
                      <a:pt x="29046" y="48339"/>
                    </a:cubicBezTo>
                    <a:cubicBezTo>
                      <a:pt x="31471" y="47769"/>
                      <a:pt x="33953" y="47227"/>
                      <a:pt x="36322" y="46000"/>
                    </a:cubicBezTo>
                    <a:cubicBezTo>
                      <a:pt x="36464" y="45943"/>
                      <a:pt x="36607" y="45857"/>
                      <a:pt x="36749" y="45772"/>
                    </a:cubicBezTo>
                    <a:cubicBezTo>
                      <a:pt x="36978" y="45657"/>
                      <a:pt x="37006" y="45629"/>
                      <a:pt x="37235" y="45486"/>
                    </a:cubicBezTo>
                    <a:cubicBezTo>
                      <a:pt x="37577" y="45258"/>
                      <a:pt x="37834" y="45058"/>
                      <a:pt x="38091" y="44802"/>
                    </a:cubicBezTo>
                    <a:cubicBezTo>
                      <a:pt x="38576" y="44345"/>
                      <a:pt x="39032" y="43860"/>
                      <a:pt x="39460" y="43432"/>
                    </a:cubicBezTo>
                    <a:cubicBezTo>
                      <a:pt x="39688" y="43232"/>
                      <a:pt x="39888" y="43061"/>
                      <a:pt x="40116" y="42833"/>
                    </a:cubicBezTo>
                    <a:cubicBezTo>
                      <a:pt x="40230" y="42719"/>
                      <a:pt x="40316" y="42662"/>
                      <a:pt x="40430" y="42576"/>
                    </a:cubicBezTo>
                    <a:lnTo>
                      <a:pt x="40830" y="42291"/>
                    </a:lnTo>
                    <a:lnTo>
                      <a:pt x="42313" y="41206"/>
                    </a:lnTo>
                    <a:lnTo>
                      <a:pt x="48448" y="36841"/>
                    </a:lnTo>
                    <a:lnTo>
                      <a:pt x="49988" y="35728"/>
                    </a:lnTo>
                    <a:cubicBezTo>
                      <a:pt x="50502" y="35386"/>
                      <a:pt x="51016" y="34958"/>
                      <a:pt x="51444" y="34673"/>
                    </a:cubicBezTo>
                    <a:cubicBezTo>
                      <a:pt x="52442" y="34073"/>
                      <a:pt x="53555" y="33560"/>
                      <a:pt x="54696" y="33075"/>
                    </a:cubicBezTo>
                    <a:cubicBezTo>
                      <a:pt x="56950" y="32105"/>
                      <a:pt x="59261" y="31249"/>
                      <a:pt x="61573" y="30393"/>
                    </a:cubicBezTo>
                    <a:cubicBezTo>
                      <a:pt x="66223" y="28681"/>
                      <a:pt x="70931" y="27083"/>
                      <a:pt x="75610" y="25400"/>
                    </a:cubicBezTo>
                    <a:cubicBezTo>
                      <a:pt x="77950" y="24572"/>
                      <a:pt x="80261" y="23716"/>
                      <a:pt x="82601" y="22832"/>
                    </a:cubicBezTo>
                    <a:cubicBezTo>
                      <a:pt x="83771" y="22375"/>
                      <a:pt x="84912" y="21890"/>
                      <a:pt x="86053" y="21405"/>
                    </a:cubicBezTo>
                    <a:cubicBezTo>
                      <a:pt x="87194" y="20863"/>
                      <a:pt x="88364" y="20378"/>
                      <a:pt x="89477" y="19579"/>
                    </a:cubicBezTo>
                    <a:cubicBezTo>
                      <a:pt x="91474" y="18124"/>
                      <a:pt x="93614" y="16840"/>
                      <a:pt x="95726" y="15442"/>
                    </a:cubicBezTo>
                    <a:cubicBezTo>
                      <a:pt x="96753" y="14729"/>
                      <a:pt x="97808" y="14015"/>
                      <a:pt x="98778" y="13245"/>
                    </a:cubicBezTo>
                    <a:cubicBezTo>
                      <a:pt x="99749" y="12475"/>
                      <a:pt x="100776" y="11818"/>
                      <a:pt x="101860" y="11276"/>
                    </a:cubicBezTo>
                    <a:cubicBezTo>
                      <a:pt x="102916" y="10734"/>
                      <a:pt x="105426" y="10820"/>
                      <a:pt x="106596" y="10420"/>
                    </a:cubicBezTo>
                    <a:cubicBezTo>
                      <a:pt x="107766" y="10021"/>
                      <a:pt x="106482" y="9251"/>
                      <a:pt x="108765" y="8680"/>
                    </a:cubicBezTo>
                    <a:cubicBezTo>
                      <a:pt x="111104" y="7767"/>
                      <a:pt x="113358" y="6768"/>
                      <a:pt x="115698" y="5855"/>
                    </a:cubicBezTo>
                    <a:cubicBezTo>
                      <a:pt x="117981" y="4914"/>
                      <a:pt x="120292" y="4029"/>
                      <a:pt x="122631" y="3316"/>
                    </a:cubicBezTo>
                    <a:cubicBezTo>
                      <a:pt x="124885" y="2631"/>
                      <a:pt x="127425" y="3059"/>
                      <a:pt x="129936" y="2774"/>
                    </a:cubicBezTo>
                    <a:cubicBezTo>
                      <a:pt x="134872" y="2317"/>
                      <a:pt x="139694" y="1062"/>
                      <a:pt x="144573" y="1005"/>
                    </a:cubicBezTo>
                    <a:cubicBezTo>
                      <a:pt x="144913" y="997"/>
                      <a:pt x="145262" y="993"/>
                      <a:pt x="145618" y="993"/>
                    </a:cubicBezTo>
                    <a:cubicBezTo>
                      <a:pt x="150404" y="993"/>
                      <a:pt x="156486" y="1678"/>
                      <a:pt x="159381" y="2289"/>
                    </a:cubicBezTo>
                    <a:cubicBezTo>
                      <a:pt x="159403" y="2303"/>
                      <a:pt x="159423" y="2309"/>
                      <a:pt x="159440" y="2309"/>
                    </a:cubicBezTo>
                    <a:cubicBezTo>
                      <a:pt x="159592" y="2309"/>
                      <a:pt x="159569" y="1829"/>
                      <a:pt x="159678" y="1829"/>
                    </a:cubicBezTo>
                    <a:cubicBezTo>
                      <a:pt x="159683" y="1829"/>
                      <a:pt x="159689" y="1830"/>
                      <a:pt x="159695" y="1832"/>
                    </a:cubicBezTo>
                    <a:cubicBezTo>
                      <a:pt x="160808" y="1889"/>
                      <a:pt x="161949" y="1918"/>
                      <a:pt x="163004" y="2003"/>
                    </a:cubicBezTo>
                    <a:cubicBezTo>
                      <a:pt x="164231" y="2061"/>
                      <a:pt x="165487" y="2175"/>
                      <a:pt x="166685" y="2317"/>
                    </a:cubicBezTo>
                    <a:cubicBezTo>
                      <a:pt x="169139" y="2574"/>
                      <a:pt x="171564" y="2916"/>
                      <a:pt x="173989" y="3287"/>
                    </a:cubicBezTo>
                    <a:cubicBezTo>
                      <a:pt x="174008" y="3289"/>
                      <a:pt x="174027" y="3290"/>
                      <a:pt x="174045" y="3290"/>
                    </a:cubicBezTo>
                    <a:cubicBezTo>
                      <a:pt x="174278" y="3290"/>
                      <a:pt x="174474" y="3126"/>
                      <a:pt x="174474" y="2888"/>
                    </a:cubicBezTo>
                    <a:cubicBezTo>
                      <a:pt x="174503" y="2631"/>
                      <a:pt x="174332" y="2431"/>
                      <a:pt x="174104" y="2403"/>
                    </a:cubicBezTo>
                    <a:cubicBezTo>
                      <a:pt x="171650" y="2032"/>
                      <a:pt x="169225" y="1690"/>
                      <a:pt x="166771" y="1433"/>
                    </a:cubicBezTo>
                    <a:cubicBezTo>
                      <a:pt x="165515" y="1290"/>
                      <a:pt x="164288" y="1176"/>
                      <a:pt x="163062" y="1119"/>
                    </a:cubicBezTo>
                    <a:cubicBezTo>
                      <a:pt x="161806" y="1005"/>
                      <a:pt x="160579" y="976"/>
                      <a:pt x="159352" y="891"/>
                    </a:cubicBezTo>
                    <a:cubicBezTo>
                      <a:pt x="156784" y="748"/>
                      <a:pt x="154245" y="491"/>
                      <a:pt x="151677" y="292"/>
                    </a:cubicBezTo>
                    <a:cubicBezTo>
                      <a:pt x="151535" y="292"/>
                      <a:pt x="151363" y="263"/>
                      <a:pt x="151221" y="263"/>
                    </a:cubicBezTo>
                    <a:cubicBezTo>
                      <a:pt x="149273" y="88"/>
                      <a:pt x="147304" y="1"/>
                      <a:pt x="1453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19"/>
              <p:cNvSpPr/>
              <p:nvPr/>
            </p:nvSpPr>
            <p:spPr>
              <a:xfrm>
                <a:off x="3436575" y="4047300"/>
                <a:ext cx="2122100" cy="212950"/>
              </a:xfrm>
              <a:custGeom>
                <a:avLst/>
                <a:gdLst/>
                <a:ahLst/>
                <a:cxnLst/>
                <a:rect l="l" t="t" r="r" b="b"/>
                <a:pathLst>
                  <a:path w="84884" h="8518" extrusionOk="0">
                    <a:moveTo>
                      <a:pt x="51610" y="0"/>
                    </a:moveTo>
                    <a:cubicBezTo>
                      <a:pt x="51203" y="0"/>
                      <a:pt x="50793" y="23"/>
                      <a:pt x="50388" y="71"/>
                    </a:cubicBezTo>
                    <a:cubicBezTo>
                      <a:pt x="49418" y="185"/>
                      <a:pt x="45966" y="1497"/>
                      <a:pt x="45110" y="1783"/>
                    </a:cubicBezTo>
                    <a:cubicBezTo>
                      <a:pt x="44684" y="1918"/>
                      <a:pt x="44415" y="1962"/>
                      <a:pt x="44226" y="1962"/>
                    </a:cubicBezTo>
                    <a:cubicBezTo>
                      <a:pt x="43851" y="1962"/>
                      <a:pt x="43787" y="1787"/>
                      <a:pt x="43431" y="1787"/>
                    </a:cubicBezTo>
                    <a:cubicBezTo>
                      <a:pt x="43244" y="1787"/>
                      <a:pt x="42977" y="1835"/>
                      <a:pt x="42542" y="1982"/>
                    </a:cubicBezTo>
                    <a:cubicBezTo>
                      <a:pt x="39204" y="3124"/>
                      <a:pt x="35837" y="4636"/>
                      <a:pt x="32442" y="5092"/>
                    </a:cubicBezTo>
                    <a:cubicBezTo>
                      <a:pt x="31188" y="5262"/>
                      <a:pt x="29919" y="5353"/>
                      <a:pt x="28669" y="5353"/>
                    </a:cubicBezTo>
                    <a:cubicBezTo>
                      <a:pt x="28240" y="5353"/>
                      <a:pt x="27814" y="5343"/>
                      <a:pt x="27391" y="5321"/>
                    </a:cubicBezTo>
                    <a:cubicBezTo>
                      <a:pt x="26963" y="5264"/>
                      <a:pt x="26535" y="5235"/>
                      <a:pt x="26136" y="5207"/>
                    </a:cubicBezTo>
                    <a:lnTo>
                      <a:pt x="25480" y="5121"/>
                    </a:lnTo>
                    <a:lnTo>
                      <a:pt x="24880" y="5035"/>
                    </a:lnTo>
                    <a:cubicBezTo>
                      <a:pt x="24053" y="4893"/>
                      <a:pt x="23254" y="4693"/>
                      <a:pt x="22398" y="4493"/>
                    </a:cubicBezTo>
                    <a:cubicBezTo>
                      <a:pt x="19031" y="3609"/>
                      <a:pt x="15722" y="2325"/>
                      <a:pt x="12184" y="1383"/>
                    </a:cubicBezTo>
                    <a:cubicBezTo>
                      <a:pt x="10443" y="927"/>
                      <a:pt x="8617" y="527"/>
                      <a:pt x="6763" y="356"/>
                    </a:cubicBezTo>
                    <a:cubicBezTo>
                      <a:pt x="6232" y="306"/>
                      <a:pt x="5682" y="276"/>
                      <a:pt x="5124" y="276"/>
                    </a:cubicBezTo>
                    <a:cubicBezTo>
                      <a:pt x="4722" y="276"/>
                      <a:pt x="4316" y="292"/>
                      <a:pt x="3909" y="328"/>
                    </a:cubicBezTo>
                    <a:cubicBezTo>
                      <a:pt x="2939" y="385"/>
                      <a:pt x="1941" y="556"/>
                      <a:pt x="1028" y="898"/>
                    </a:cubicBezTo>
                    <a:lnTo>
                      <a:pt x="999" y="898"/>
                    </a:lnTo>
                    <a:cubicBezTo>
                      <a:pt x="343" y="1098"/>
                      <a:pt x="0" y="1811"/>
                      <a:pt x="200" y="2496"/>
                    </a:cubicBezTo>
                    <a:cubicBezTo>
                      <a:pt x="413" y="3134"/>
                      <a:pt x="918" y="3517"/>
                      <a:pt x="1426" y="3517"/>
                    </a:cubicBezTo>
                    <a:cubicBezTo>
                      <a:pt x="1532" y="3517"/>
                      <a:pt x="1638" y="3501"/>
                      <a:pt x="1741" y="3466"/>
                    </a:cubicBezTo>
                    <a:cubicBezTo>
                      <a:pt x="2743" y="3151"/>
                      <a:pt x="3768" y="3028"/>
                      <a:pt x="4818" y="3028"/>
                    </a:cubicBezTo>
                    <a:cubicBezTo>
                      <a:pt x="5383" y="3028"/>
                      <a:pt x="5955" y="3064"/>
                      <a:pt x="6534" y="3124"/>
                    </a:cubicBezTo>
                    <a:cubicBezTo>
                      <a:pt x="8161" y="3323"/>
                      <a:pt x="9873" y="3666"/>
                      <a:pt x="11527" y="4122"/>
                    </a:cubicBezTo>
                    <a:cubicBezTo>
                      <a:pt x="14866" y="5064"/>
                      <a:pt x="18232" y="6262"/>
                      <a:pt x="21742" y="7204"/>
                    </a:cubicBezTo>
                    <a:cubicBezTo>
                      <a:pt x="22655" y="7404"/>
                      <a:pt x="23539" y="8374"/>
                      <a:pt x="24452" y="8516"/>
                    </a:cubicBezTo>
                    <a:cubicBezTo>
                      <a:pt x="24458" y="8517"/>
                      <a:pt x="24463" y="8517"/>
                      <a:pt x="24468" y="8517"/>
                    </a:cubicBezTo>
                    <a:cubicBezTo>
                      <a:pt x="24708" y="8517"/>
                      <a:pt x="24924" y="7885"/>
                      <a:pt x="25139" y="7885"/>
                    </a:cubicBezTo>
                    <a:cubicBezTo>
                      <a:pt x="25148" y="7885"/>
                      <a:pt x="25157" y="7886"/>
                      <a:pt x="25166" y="7889"/>
                    </a:cubicBezTo>
                    <a:lnTo>
                      <a:pt x="25537" y="7917"/>
                    </a:lnTo>
                    <a:lnTo>
                      <a:pt x="25851" y="7946"/>
                    </a:lnTo>
                    <a:cubicBezTo>
                      <a:pt x="26307" y="7974"/>
                      <a:pt x="26792" y="8031"/>
                      <a:pt x="27249" y="8031"/>
                    </a:cubicBezTo>
                    <a:cubicBezTo>
                      <a:pt x="27519" y="8040"/>
                      <a:pt x="27790" y="8044"/>
                      <a:pt x="28060" y="8044"/>
                    </a:cubicBezTo>
                    <a:cubicBezTo>
                      <a:pt x="29644" y="8044"/>
                      <a:pt x="31224" y="7904"/>
                      <a:pt x="32784" y="7660"/>
                    </a:cubicBezTo>
                    <a:cubicBezTo>
                      <a:pt x="36407" y="7090"/>
                      <a:pt x="39860" y="5891"/>
                      <a:pt x="43227" y="4664"/>
                    </a:cubicBezTo>
                    <a:cubicBezTo>
                      <a:pt x="44910" y="4065"/>
                      <a:pt x="46565" y="3409"/>
                      <a:pt x="48220" y="2838"/>
                    </a:cubicBezTo>
                    <a:cubicBezTo>
                      <a:pt x="48732" y="2650"/>
                      <a:pt x="49153" y="2483"/>
                      <a:pt x="49714" y="2483"/>
                    </a:cubicBezTo>
                    <a:cubicBezTo>
                      <a:pt x="50090" y="2483"/>
                      <a:pt x="50529" y="2558"/>
                      <a:pt x="51102" y="2753"/>
                    </a:cubicBezTo>
                    <a:cubicBezTo>
                      <a:pt x="51301" y="2850"/>
                      <a:pt x="51459" y="2890"/>
                      <a:pt x="51586" y="2890"/>
                    </a:cubicBezTo>
                    <a:cubicBezTo>
                      <a:pt x="52177" y="2890"/>
                      <a:pt x="52133" y="2033"/>
                      <a:pt x="52720" y="2033"/>
                    </a:cubicBezTo>
                    <a:cubicBezTo>
                      <a:pt x="52750" y="2033"/>
                      <a:pt x="52781" y="2035"/>
                      <a:pt x="52814" y="2040"/>
                    </a:cubicBezTo>
                    <a:cubicBezTo>
                      <a:pt x="56066" y="2410"/>
                      <a:pt x="59576" y="4493"/>
                      <a:pt x="63370" y="4750"/>
                    </a:cubicBezTo>
                    <a:cubicBezTo>
                      <a:pt x="64645" y="4808"/>
                      <a:pt x="65946" y="5023"/>
                      <a:pt x="67194" y="5023"/>
                    </a:cubicBezTo>
                    <a:cubicBezTo>
                      <a:pt x="67789" y="5023"/>
                      <a:pt x="68372" y="4974"/>
                      <a:pt x="68934" y="4836"/>
                    </a:cubicBezTo>
                    <a:cubicBezTo>
                      <a:pt x="69430" y="5133"/>
                      <a:pt x="69774" y="5255"/>
                      <a:pt x="70017" y="5255"/>
                    </a:cubicBezTo>
                    <a:cubicBezTo>
                      <a:pt x="70473" y="5255"/>
                      <a:pt x="70572" y="4825"/>
                      <a:pt x="70646" y="4322"/>
                    </a:cubicBezTo>
                    <a:cubicBezTo>
                      <a:pt x="70732" y="3637"/>
                      <a:pt x="73043" y="2924"/>
                      <a:pt x="74041" y="2639"/>
                    </a:cubicBezTo>
                    <a:cubicBezTo>
                      <a:pt x="75725" y="2125"/>
                      <a:pt x="77408" y="1669"/>
                      <a:pt x="79120" y="1497"/>
                    </a:cubicBezTo>
                    <a:cubicBezTo>
                      <a:pt x="79657" y="1444"/>
                      <a:pt x="80194" y="1412"/>
                      <a:pt x="80728" y="1412"/>
                    </a:cubicBezTo>
                    <a:cubicBezTo>
                      <a:pt x="81897" y="1412"/>
                      <a:pt x="83054" y="1562"/>
                      <a:pt x="84170" y="1954"/>
                    </a:cubicBezTo>
                    <a:cubicBezTo>
                      <a:pt x="84231" y="1978"/>
                      <a:pt x="84292" y="1990"/>
                      <a:pt x="84351" y="1990"/>
                    </a:cubicBezTo>
                    <a:cubicBezTo>
                      <a:pt x="84567" y="1990"/>
                      <a:pt x="84753" y="1836"/>
                      <a:pt x="84798" y="1612"/>
                    </a:cubicBezTo>
                    <a:cubicBezTo>
                      <a:pt x="84884" y="1326"/>
                      <a:pt x="84741" y="1041"/>
                      <a:pt x="84484" y="927"/>
                    </a:cubicBezTo>
                    <a:cubicBezTo>
                      <a:pt x="83114" y="388"/>
                      <a:pt x="81638" y="167"/>
                      <a:pt x="80195" y="167"/>
                    </a:cubicBezTo>
                    <a:cubicBezTo>
                      <a:pt x="79805" y="167"/>
                      <a:pt x="79417" y="183"/>
                      <a:pt x="79035" y="213"/>
                    </a:cubicBezTo>
                    <a:cubicBezTo>
                      <a:pt x="77209" y="356"/>
                      <a:pt x="75411" y="756"/>
                      <a:pt x="73728" y="1212"/>
                    </a:cubicBezTo>
                    <a:cubicBezTo>
                      <a:pt x="71959" y="1669"/>
                      <a:pt x="70275" y="2125"/>
                      <a:pt x="68592" y="2496"/>
                    </a:cubicBezTo>
                    <a:cubicBezTo>
                      <a:pt x="67235" y="2767"/>
                      <a:pt x="65895" y="2967"/>
                      <a:pt x="64560" y="2967"/>
                    </a:cubicBezTo>
                    <a:cubicBezTo>
                      <a:pt x="64211" y="2967"/>
                      <a:pt x="63862" y="2954"/>
                      <a:pt x="63513" y="2924"/>
                    </a:cubicBezTo>
                    <a:cubicBezTo>
                      <a:pt x="61858" y="2781"/>
                      <a:pt x="60232" y="2268"/>
                      <a:pt x="58548" y="1669"/>
                    </a:cubicBezTo>
                    <a:cubicBezTo>
                      <a:pt x="56865" y="1098"/>
                      <a:pt x="55182" y="413"/>
                      <a:pt x="53270" y="128"/>
                    </a:cubicBezTo>
                    <a:cubicBezTo>
                      <a:pt x="52738" y="45"/>
                      <a:pt x="52177" y="0"/>
                      <a:pt x="516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19"/>
              <p:cNvSpPr/>
              <p:nvPr/>
            </p:nvSpPr>
            <p:spPr>
              <a:xfrm>
                <a:off x="4659900" y="2734450"/>
                <a:ext cx="1010775" cy="819600"/>
              </a:xfrm>
              <a:custGeom>
                <a:avLst/>
                <a:gdLst/>
                <a:ahLst/>
                <a:cxnLst/>
                <a:rect l="l" t="t" r="r" b="b"/>
                <a:pathLst>
                  <a:path w="40431" h="32784" extrusionOk="0">
                    <a:moveTo>
                      <a:pt x="40059" y="0"/>
                    </a:moveTo>
                    <a:cubicBezTo>
                      <a:pt x="39788" y="91"/>
                      <a:pt x="39552" y="147"/>
                      <a:pt x="39393" y="147"/>
                    </a:cubicBezTo>
                    <a:cubicBezTo>
                      <a:pt x="39301" y="147"/>
                      <a:pt x="39235" y="128"/>
                      <a:pt x="39203" y="86"/>
                    </a:cubicBezTo>
                    <a:cubicBezTo>
                      <a:pt x="38062" y="656"/>
                      <a:pt x="36835" y="1798"/>
                      <a:pt x="35808" y="2711"/>
                    </a:cubicBezTo>
                    <a:cubicBezTo>
                      <a:pt x="33668" y="4537"/>
                      <a:pt x="32356" y="7048"/>
                      <a:pt x="30558" y="8703"/>
                    </a:cubicBezTo>
                    <a:cubicBezTo>
                      <a:pt x="30130" y="9130"/>
                      <a:pt x="29674" y="9501"/>
                      <a:pt x="29160" y="9815"/>
                    </a:cubicBezTo>
                    <a:cubicBezTo>
                      <a:pt x="28675" y="10129"/>
                      <a:pt x="28161" y="10357"/>
                      <a:pt x="27591" y="10557"/>
                    </a:cubicBezTo>
                    <a:lnTo>
                      <a:pt x="24167" y="11841"/>
                    </a:lnTo>
                    <a:cubicBezTo>
                      <a:pt x="21884" y="12697"/>
                      <a:pt x="19545" y="13639"/>
                      <a:pt x="17291" y="14951"/>
                    </a:cubicBezTo>
                    <a:cubicBezTo>
                      <a:pt x="16149" y="15636"/>
                      <a:pt x="15037" y="16378"/>
                      <a:pt x="14009" y="17234"/>
                    </a:cubicBezTo>
                    <a:cubicBezTo>
                      <a:pt x="13931" y="17294"/>
                      <a:pt x="13829" y="17316"/>
                      <a:pt x="13725" y="17316"/>
                    </a:cubicBezTo>
                    <a:cubicBezTo>
                      <a:pt x="13488" y="17316"/>
                      <a:pt x="13239" y="17205"/>
                      <a:pt x="13239" y="17205"/>
                    </a:cubicBezTo>
                    <a:cubicBezTo>
                      <a:pt x="13096" y="17319"/>
                      <a:pt x="12326" y="18518"/>
                      <a:pt x="12240" y="18632"/>
                    </a:cubicBezTo>
                    <a:cubicBezTo>
                      <a:pt x="11727" y="19117"/>
                      <a:pt x="11556" y="19630"/>
                      <a:pt x="11128" y="20172"/>
                    </a:cubicBezTo>
                    <a:cubicBezTo>
                      <a:pt x="9330" y="22227"/>
                      <a:pt x="7818" y="24367"/>
                      <a:pt x="6135" y="26392"/>
                    </a:cubicBezTo>
                    <a:cubicBezTo>
                      <a:pt x="5307" y="27391"/>
                      <a:pt x="4451" y="28361"/>
                      <a:pt x="3538" y="29189"/>
                    </a:cubicBezTo>
                    <a:cubicBezTo>
                      <a:pt x="2625" y="30044"/>
                      <a:pt x="1598" y="31157"/>
                      <a:pt x="599" y="31585"/>
                    </a:cubicBezTo>
                    <a:cubicBezTo>
                      <a:pt x="171" y="31756"/>
                      <a:pt x="0" y="31871"/>
                      <a:pt x="57" y="32299"/>
                    </a:cubicBezTo>
                    <a:cubicBezTo>
                      <a:pt x="112" y="32592"/>
                      <a:pt x="250" y="32709"/>
                      <a:pt x="456" y="32709"/>
                    </a:cubicBezTo>
                    <a:cubicBezTo>
                      <a:pt x="569" y="32709"/>
                      <a:pt x="704" y="32673"/>
                      <a:pt x="856" y="32612"/>
                    </a:cubicBezTo>
                    <a:lnTo>
                      <a:pt x="999" y="32784"/>
                    </a:lnTo>
                    <a:cubicBezTo>
                      <a:pt x="1598" y="32527"/>
                      <a:pt x="2254" y="32184"/>
                      <a:pt x="2825" y="31785"/>
                    </a:cubicBezTo>
                    <a:cubicBezTo>
                      <a:pt x="3395" y="31385"/>
                      <a:pt x="3909" y="30958"/>
                      <a:pt x="4451" y="30501"/>
                    </a:cubicBezTo>
                    <a:cubicBezTo>
                      <a:pt x="5478" y="29559"/>
                      <a:pt x="6420" y="28532"/>
                      <a:pt x="7276" y="27505"/>
                    </a:cubicBezTo>
                    <a:cubicBezTo>
                      <a:pt x="9016" y="25422"/>
                      <a:pt x="10586" y="23254"/>
                      <a:pt x="12240" y="21257"/>
                    </a:cubicBezTo>
                    <a:cubicBezTo>
                      <a:pt x="12668" y="20772"/>
                      <a:pt x="13096" y="20287"/>
                      <a:pt x="13524" y="19830"/>
                    </a:cubicBezTo>
                    <a:lnTo>
                      <a:pt x="13838" y="19516"/>
                    </a:lnTo>
                    <a:lnTo>
                      <a:pt x="14181" y="19202"/>
                    </a:lnTo>
                    <a:cubicBezTo>
                      <a:pt x="14409" y="18974"/>
                      <a:pt x="14666" y="18774"/>
                      <a:pt x="14865" y="18575"/>
                    </a:cubicBezTo>
                    <a:cubicBezTo>
                      <a:pt x="15835" y="17776"/>
                      <a:pt x="16834" y="17062"/>
                      <a:pt x="17861" y="16406"/>
                    </a:cubicBezTo>
                    <a:cubicBezTo>
                      <a:pt x="19973" y="15122"/>
                      <a:pt x="22170" y="14152"/>
                      <a:pt x="24452" y="13268"/>
                    </a:cubicBezTo>
                    <a:cubicBezTo>
                      <a:pt x="25594" y="12811"/>
                      <a:pt x="26735" y="12383"/>
                      <a:pt x="27876" y="11870"/>
                    </a:cubicBezTo>
                    <a:cubicBezTo>
                      <a:pt x="28447" y="11670"/>
                      <a:pt x="29388" y="11641"/>
                      <a:pt x="30130" y="11299"/>
                    </a:cubicBezTo>
                    <a:cubicBezTo>
                      <a:pt x="30273" y="10814"/>
                      <a:pt x="30815" y="10158"/>
                      <a:pt x="31300" y="9673"/>
                    </a:cubicBezTo>
                    <a:cubicBezTo>
                      <a:pt x="32299" y="8674"/>
                      <a:pt x="33126" y="7533"/>
                      <a:pt x="33896" y="6506"/>
                    </a:cubicBezTo>
                    <a:cubicBezTo>
                      <a:pt x="34695" y="5421"/>
                      <a:pt x="35466" y="4423"/>
                      <a:pt x="36407" y="3595"/>
                    </a:cubicBezTo>
                    <a:cubicBezTo>
                      <a:pt x="37320" y="2796"/>
                      <a:pt x="38376" y="2140"/>
                      <a:pt x="39432" y="1569"/>
                    </a:cubicBezTo>
                    <a:cubicBezTo>
                      <a:pt x="39745" y="1398"/>
                      <a:pt x="40116" y="1227"/>
                      <a:pt x="40430" y="1084"/>
                    </a:cubicBezTo>
                    <a:cubicBezTo>
                      <a:pt x="40288" y="685"/>
                      <a:pt x="40145" y="371"/>
                      <a:pt x="400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19"/>
              <p:cNvSpPr/>
              <p:nvPr/>
            </p:nvSpPr>
            <p:spPr>
              <a:xfrm>
                <a:off x="3947300" y="3672425"/>
                <a:ext cx="321725" cy="234000"/>
              </a:xfrm>
              <a:custGeom>
                <a:avLst/>
                <a:gdLst/>
                <a:ahLst/>
                <a:cxnLst/>
                <a:rect l="l" t="t" r="r" b="b"/>
                <a:pathLst>
                  <a:path w="12869" h="9360" extrusionOk="0">
                    <a:moveTo>
                      <a:pt x="9502" y="1"/>
                    </a:moveTo>
                    <a:lnTo>
                      <a:pt x="9502" y="1"/>
                    </a:lnTo>
                    <a:cubicBezTo>
                      <a:pt x="8903" y="828"/>
                      <a:pt x="7362" y="1427"/>
                      <a:pt x="5992" y="1941"/>
                    </a:cubicBezTo>
                    <a:cubicBezTo>
                      <a:pt x="5977" y="1946"/>
                      <a:pt x="5961" y="1948"/>
                      <a:pt x="5943" y="1948"/>
                    </a:cubicBezTo>
                    <a:cubicBezTo>
                      <a:pt x="5549" y="1948"/>
                      <a:pt x="4583" y="821"/>
                      <a:pt x="4237" y="821"/>
                    </a:cubicBezTo>
                    <a:cubicBezTo>
                      <a:pt x="4222" y="821"/>
                      <a:pt x="4208" y="824"/>
                      <a:pt x="4195" y="828"/>
                    </a:cubicBezTo>
                    <a:cubicBezTo>
                      <a:pt x="3852" y="971"/>
                      <a:pt x="4394" y="2512"/>
                      <a:pt x="4138" y="2626"/>
                    </a:cubicBezTo>
                    <a:cubicBezTo>
                      <a:pt x="3139" y="3054"/>
                      <a:pt x="0" y="4081"/>
                      <a:pt x="628" y="6506"/>
                    </a:cubicBezTo>
                    <a:cubicBezTo>
                      <a:pt x="863" y="7367"/>
                      <a:pt x="1875" y="7517"/>
                      <a:pt x="2792" y="7517"/>
                    </a:cubicBezTo>
                    <a:cubicBezTo>
                      <a:pt x="3213" y="7517"/>
                      <a:pt x="3613" y="7485"/>
                      <a:pt x="3909" y="7476"/>
                    </a:cubicBezTo>
                    <a:cubicBezTo>
                      <a:pt x="4537" y="7476"/>
                      <a:pt x="4109" y="6820"/>
                      <a:pt x="4737" y="6763"/>
                    </a:cubicBezTo>
                    <a:cubicBezTo>
                      <a:pt x="4741" y="6762"/>
                      <a:pt x="4744" y="6762"/>
                      <a:pt x="4748" y="6762"/>
                    </a:cubicBezTo>
                    <a:cubicBezTo>
                      <a:pt x="4948" y="6762"/>
                      <a:pt x="4455" y="8332"/>
                      <a:pt x="4680" y="8332"/>
                    </a:cubicBezTo>
                    <a:cubicBezTo>
                      <a:pt x="4937" y="8275"/>
                      <a:pt x="5564" y="7020"/>
                      <a:pt x="5792" y="7020"/>
                    </a:cubicBezTo>
                    <a:cubicBezTo>
                      <a:pt x="6791" y="7077"/>
                      <a:pt x="7362" y="8646"/>
                      <a:pt x="8674" y="9359"/>
                    </a:cubicBezTo>
                    <a:lnTo>
                      <a:pt x="8161" y="7134"/>
                    </a:lnTo>
                    <a:cubicBezTo>
                      <a:pt x="8389" y="6763"/>
                      <a:pt x="9816" y="5764"/>
                      <a:pt x="10044" y="5194"/>
                    </a:cubicBezTo>
                    <a:cubicBezTo>
                      <a:pt x="10386" y="4395"/>
                      <a:pt x="12868" y="4537"/>
                      <a:pt x="12098" y="4281"/>
                    </a:cubicBezTo>
                    <a:cubicBezTo>
                      <a:pt x="10529" y="3767"/>
                      <a:pt x="10557" y="4081"/>
                      <a:pt x="9816" y="2683"/>
                    </a:cubicBezTo>
                    <a:cubicBezTo>
                      <a:pt x="9273" y="1684"/>
                      <a:pt x="9559" y="1199"/>
                      <a:pt x="95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19"/>
              <p:cNvSpPr/>
              <p:nvPr/>
            </p:nvSpPr>
            <p:spPr>
              <a:xfrm>
                <a:off x="3855275" y="3811525"/>
                <a:ext cx="130575" cy="124850"/>
              </a:xfrm>
              <a:custGeom>
                <a:avLst/>
                <a:gdLst/>
                <a:ahLst/>
                <a:cxnLst/>
                <a:rect l="l" t="t" r="r" b="b"/>
                <a:pathLst>
                  <a:path w="5223" h="4994" extrusionOk="0">
                    <a:moveTo>
                      <a:pt x="5108" y="1"/>
                    </a:moveTo>
                    <a:cubicBezTo>
                      <a:pt x="4709" y="86"/>
                      <a:pt x="4423" y="257"/>
                      <a:pt x="4195" y="400"/>
                    </a:cubicBezTo>
                    <a:cubicBezTo>
                      <a:pt x="3938" y="571"/>
                      <a:pt x="3681" y="771"/>
                      <a:pt x="3482" y="914"/>
                    </a:cubicBezTo>
                    <a:cubicBezTo>
                      <a:pt x="3253" y="1056"/>
                      <a:pt x="2997" y="1228"/>
                      <a:pt x="2768" y="1399"/>
                    </a:cubicBezTo>
                    <a:cubicBezTo>
                      <a:pt x="2512" y="1570"/>
                      <a:pt x="2283" y="1770"/>
                      <a:pt x="2084" y="1969"/>
                    </a:cubicBezTo>
                    <a:cubicBezTo>
                      <a:pt x="1656" y="2369"/>
                      <a:pt x="1228" y="2797"/>
                      <a:pt x="914" y="3282"/>
                    </a:cubicBezTo>
                    <a:cubicBezTo>
                      <a:pt x="543" y="3795"/>
                      <a:pt x="258" y="4280"/>
                      <a:pt x="1" y="4823"/>
                    </a:cubicBezTo>
                    <a:lnTo>
                      <a:pt x="286" y="4994"/>
                    </a:lnTo>
                    <a:cubicBezTo>
                      <a:pt x="857" y="3995"/>
                      <a:pt x="1570" y="3139"/>
                      <a:pt x="2483" y="2511"/>
                    </a:cubicBezTo>
                    <a:cubicBezTo>
                      <a:pt x="2683" y="2340"/>
                      <a:pt x="2940" y="2198"/>
                      <a:pt x="3139" y="2055"/>
                    </a:cubicBezTo>
                    <a:cubicBezTo>
                      <a:pt x="3396" y="1912"/>
                      <a:pt x="3624" y="1798"/>
                      <a:pt x="3853" y="1627"/>
                    </a:cubicBezTo>
                    <a:cubicBezTo>
                      <a:pt x="4109" y="1484"/>
                      <a:pt x="4366" y="1342"/>
                      <a:pt x="4566" y="1199"/>
                    </a:cubicBezTo>
                    <a:cubicBezTo>
                      <a:pt x="4823" y="1085"/>
                      <a:pt x="5051" y="971"/>
                      <a:pt x="5222" y="971"/>
                    </a:cubicBezTo>
                    <a:lnTo>
                      <a:pt x="510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19"/>
              <p:cNvSpPr/>
              <p:nvPr/>
            </p:nvSpPr>
            <p:spPr>
              <a:xfrm>
                <a:off x="3864550" y="3811525"/>
                <a:ext cx="122725" cy="126275"/>
              </a:xfrm>
              <a:custGeom>
                <a:avLst/>
                <a:gdLst/>
                <a:ahLst/>
                <a:cxnLst/>
                <a:rect l="l" t="t" r="r" b="b"/>
                <a:pathLst>
                  <a:path w="4909" h="5051" extrusionOk="0">
                    <a:moveTo>
                      <a:pt x="4766" y="1"/>
                    </a:moveTo>
                    <a:cubicBezTo>
                      <a:pt x="4594" y="58"/>
                      <a:pt x="4423" y="115"/>
                      <a:pt x="4281" y="200"/>
                    </a:cubicBezTo>
                    <a:lnTo>
                      <a:pt x="4366" y="543"/>
                    </a:lnTo>
                    <a:cubicBezTo>
                      <a:pt x="4195" y="543"/>
                      <a:pt x="3995" y="685"/>
                      <a:pt x="3767" y="828"/>
                    </a:cubicBezTo>
                    <a:cubicBezTo>
                      <a:pt x="3539" y="971"/>
                      <a:pt x="3310" y="1142"/>
                      <a:pt x="3111" y="1342"/>
                    </a:cubicBezTo>
                    <a:cubicBezTo>
                      <a:pt x="2854" y="1513"/>
                      <a:pt x="2626" y="1655"/>
                      <a:pt x="2426" y="1827"/>
                    </a:cubicBezTo>
                    <a:cubicBezTo>
                      <a:pt x="2169" y="1998"/>
                      <a:pt x="1998" y="2169"/>
                      <a:pt x="1770" y="2369"/>
                    </a:cubicBezTo>
                    <a:cubicBezTo>
                      <a:pt x="999" y="3082"/>
                      <a:pt x="400" y="3967"/>
                      <a:pt x="1" y="5051"/>
                    </a:cubicBezTo>
                    <a:cubicBezTo>
                      <a:pt x="571" y="4052"/>
                      <a:pt x="1285" y="3196"/>
                      <a:pt x="2169" y="2540"/>
                    </a:cubicBezTo>
                    <a:cubicBezTo>
                      <a:pt x="2369" y="2369"/>
                      <a:pt x="2597" y="2226"/>
                      <a:pt x="2854" y="2083"/>
                    </a:cubicBezTo>
                    <a:cubicBezTo>
                      <a:pt x="3054" y="1941"/>
                      <a:pt x="3310" y="1798"/>
                      <a:pt x="3567" y="1655"/>
                    </a:cubicBezTo>
                    <a:cubicBezTo>
                      <a:pt x="3796" y="1513"/>
                      <a:pt x="4052" y="1342"/>
                      <a:pt x="4281" y="1228"/>
                    </a:cubicBezTo>
                    <a:cubicBezTo>
                      <a:pt x="4509" y="1113"/>
                      <a:pt x="4737" y="999"/>
                      <a:pt x="4908" y="999"/>
                    </a:cubicBezTo>
                    <a:lnTo>
                      <a:pt x="476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19"/>
              <p:cNvSpPr/>
              <p:nvPr/>
            </p:nvSpPr>
            <p:spPr>
              <a:xfrm>
                <a:off x="3950875" y="3752325"/>
                <a:ext cx="85600" cy="110425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4417" extrusionOk="0">
                    <a:moveTo>
                      <a:pt x="2825" y="0"/>
                    </a:moveTo>
                    <a:cubicBezTo>
                      <a:pt x="1569" y="600"/>
                      <a:pt x="0" y="1627"/>
                      <a:pt x="457" y="3424"/>
                    </a:cubicBezTo>
                    <a:cubicBezTo>
                      <a:pt x="662" y="4244"/>
                      <a:pt x="1589" y="4416"/>
                      <a:pt x="2465" y="4416"/>
                    </a:cubicBezTo>
                    <a:cubicBezTo>
                      <a:pt x="2808" y="4416"/>
                      <a:pt x="3143" y="4390"/>
                      <a:pt x="3424" y="4366"/>
                    </a:cubicBezTo>
                    <a:cubicBezTo>
                      <a:pt x="3367" y="4166"/>
                      <a:pt x="3281" y="3995"/>
                      <a:pt x="3224" y="3767"/>
                    </a:cubicBezTo>
                    <a:cubicBezTo>
                      <a:pt x="2796" y="2483"/>
                      <a:pt x="2682" y="1199"/>
                      <a:pt x="28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19"/>
              <p:cNvSpPr/>
              <p:nvPr/>
            </p:nvSpPr>
            <p:spPr>
              <a:xfrm>
                <a:off x="3962275" y="3829350"/>
                <a:ext cx="74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1302" extrusionOk="0">
                    <a:moveTo>
                      <a:pt x="1" y="1"/>
                    </a:moveTo>
                    <a:cubicBezTo>
                      <a:pt x="1" y="115"/>
                      <a:pt x="1" y="201"/>
                      <a:pt x="29" y="286"/>
                    </a:cubicBezTo>
                    <a:cubicBezTo>
                      <a:pt x="260" y="1126"/>
                      <a:pt x="1217" y="1302"/>
                      <a:pt x="2105" y="1302"/>
                    </a:cubicBezTo>
                    <a:cubicBezTo>
                      <a:pt x="2423" y="1302"/>
                      <a:pt x="2733" y="1279"/>
                      <a:pt x="2997" y="1256"/>
                    </a:cubicBezTo>
                    <a:cubicBezTo>
                      <a:pt x="2882" y="1085"/>
                      <a:pt x="2825" y="914"/>
                      <a:pt x="2768" y="657"/>
                    </a:cubicBezTo>
                    <a:cubicBezTo>
                      <a:pt x="2510" y="673"/>
                      <a:pt x="2215" y="692"/>
                      <a:pt x="1913" y="692"/>
                    </a:cubicBezTo>
                    <a:cubicBezTo>
                      <a:pt x="1150" y="692"/>
                      <a:pt x="348" y="574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19"/>
              <p:cNvSpPr/>
              <p:nvPr/>
            </p:nvSpPr>
            <p:spPr>
              <a:xfrm>
                <a:off x="4013625" y="3752325"/>
                <a:ext cx="15025" cy="85625"/>
              </a:xfrm>
              <a:custGeom>
                <a:avLst/>
                <a:gdLst/>
                <a:ahLst/>
                <a:cxnLst/>
                <a:rect l="l" t="t" r="r" b="b"/>
                <a:pathLst>
                  <a:path w="601" h="3425" extrusionOk="0">
                    <a:moveTo>
                      <a:pt x="315" y="0"/>
                    </a:moveTo>
                    <a:lnTo>
                      <a:pt x="315" y="0"/>
                    </a:lnTo>
                    <a:cubicBezTo>
                      <a:pt x="201" y="29"/>
                      <a:pt x="144" y="86"/>
                      <a:pt x="29" y="143"/>
                    </a:cubicBezTo>
                    <a:cubicBezTo>
                      <a:pt x="1" y="1142"/>
                      <a:pt x="144" y="2140"/>
                      <a:pt x="486" y="3168"/>
                    </a:cubicBezTo>
                    <a:cubicBezTo>
                      <a:pt x="515" y="3225"/>
                      <a:pt x="572" y="3339"/>
                      <a:pt x="600" y="3424"/>
                    </a:cubicBezTo>
                    <a:cubicBezTo>
                      <a:pt x="229" y="2226"/>
                      <a:pt x="172" y="1056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19"/>
              <p:cNvSpPr/>
              <p:nvPr/>
            </p:nvSpPr>
            <p:spPr>
              <a:xfrm>
                <a:off x="4038600" y="3359350"/>
                <a:ext cx="259450" cy="427050"/>
              </a:xfrm>
              <a:custGeom>
                <a:avLst/>
                <a:gdLst/>
                <a:ahLst/>
                <a:cxnLst/>
                <a:rect l="l" t="t" r="r" b="b"/>
                <a:pathLst>
                  <a:path w="10378" h="17082" extrusionOk="0">
                    <a:moveTo>
                      <a:pt x="4620" y="1"/>
                    </a:moveTo>
                    <a:cubicBezTo>
                      <a:pt x="1574" y="1"/>
                      <a:pt x="696" y="4060"/>
                      <a:pt x="314" y="6789"/>
                    </a:cubicBezTo>
                    <a:cubicBezTo>
                      <a:pt x="172" y="8016"/>
                      <a:pt x="1" y="9357"/>
                      <a:pt x="29" y="10584"/>
                    </a:cubicBezTo>
                    <a:cubicBezTo>
                      <a:pt x="29" y="11497"/>
                      <a:pt x="172" y="12495"/>
                      <a:pt x="429" y="13380"/>
                    </a:cubicBezTo>
                    <a:cubicBezTo>
                      <a:pt x="600" y="14065"/>
                      <a:pt x="885" y="14749"/>
                      <a:pt x="1199" y="15349"/>
                    </a:cubicBezTo>
                    <a:cubicBezTo>
                      <a:pt x="1484" y="15891"/>
                      <a:pt x="1570" y="16632"/>
                      <a:pt x="2026" y="16918"/>
                    </a:cubicBezTo>
                    <a:cubicBezTo>
                      <a:pt x="2241" y="17031"/>
                      <a:pt x="2510" y="17081"/>
                      <a:pt x="2786" y="17081"/>
                    </a:cubicBezTo>
                    <a:cubicBezTo>
                      <a:pt x="3207" y="17081"/>
                      <a:pt x="3645" y="16965"/>
                      <a:pt x="3938" y="16775"/>
                    </a:cubicBezTo>
                    <a:cubicBezTo>
                      <a:pt x="5193" y="15948"/>
                      <a:pt x="5079" y="14493"/>
                      <a:pt x="5308" y="13123"/>
                    </a:cubicBezTo>
                    <a:cubicBezTo>
                      <a:pt x="5564" y="11497"/>
                      <a:pt x="6335" y="9956"/>
                      <a:pt x="7077" y="8529"/>
                    </a:cubicBezTo>
                    <a:cubicBezTo>
                      <a:pt x="7990" y="6789"/>
                      <a:pt x="10015" y="5334"/>
                      <a:pt x="10215" y="3251"/>
                    </a:cubicBezTo>
                    <a:cubicBezTo>
                      <a:pt x="10378" y="1857"/>
                      <a:pt x="9670" y="690"/>
                      <a:pt x="8508" y="690"/>
                    </a:cubicBezTo>
                    <a:cubicBezTo>
                      <a:pt x="8243" y="690"/>
                      <a:pt x="7954" y="750"/>
                      <a:pt x="7647" y="883"/>
                    </a:cubicBezTo>
                    <a:cubicBezTo>
                      <a:pt x="7296" y="1037"/>
                      <a:pt x="7118" y="1143"/>
                      <a:pt x="6973" y="1143"/>
                    </a:cubicBezTo>
                    <a:cubicBezTo>
                      <a:pt x="6823" y="1143"/>
                      <a:pt x="6709" y="1030"/>
                      <a:pt x="6477" y="740"/>
                    </a:cubicBezTo>
                    <a:cubicBezTo>
                      <a:pt x="6049" y="227"/>
                      <a:pt x="5650" y="84"/>
                      <a:pt x="5051" y="27"/>
                    </a:cubicBezTo>
                    <a:cubicBezTo>
                      <a:pt x="4902" y="9"/>
                      <a:pt x="4759" y="1"/>
                      <a:pt x="46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19"/>
              <p:cNvSpPr/>
              <p:nvPr/>
            </p:nvSpPr>
            <p:spPr>
              <a:xfrm>
                <a:off x="4124900" y="3787825"/>
                <a:ext cx="391650" cy="243125"/>
              </a:xfrm>
              <a:custGeom>
                <a:avLst/>
                <a:gdLst/>
                <a:ahLst/>
                <a:cxnLst/>
                <a:rect l="l" t="t" r="r" b="b"/>
                <a:pathLst>
                  <a:path w="15666" h="9725" extrusionOk="0">
                    <a:moveTo>
                      <a:pt x="3432" y="0"/>
                    </a:moveTo>
                    <a:cubicBezTo>
                      <a:pt x="2013" y="0"/>
                      <a:pt x="374" y="174"/>
                      <a:pt x="172" y="1091"/>
                    </a:cubicBezTo>
                    <a:cubicBezTo>
                      <a:pt x="1" y="2090"/>
                      <a:pt x="1142" y="3317"/>
                      <a:pt x="1627" y="4059"/>
                    </a:cubicBezTo>
                    <a:cubicBezTo>
                      <a:pt x="2483" y="5343"/>
                      <a:pt x="2740" y="7169"/>
                      <a:pt x="3910" y="8196"/>
                    </a:cubicBezTo>
                    <a:cubicBezTo>
                      <a:pt x="5051" y="9223"/>
                      <a:pt x="6535" y="9451"/>
                      <a:pt x="7990" y="9594"/>
                    </a:cubicBezTo>
                    <a:cubicBezTo>
                      <a:pt x="8612" y="9659"/>
                      <a:pt x="9264" y="9725"/>
                      <a:pt x="9909" y="9725"/>
                    </a:cubicBezTo>
                    <a:cubicBezTo>
                      <a:pt x="10951" y="9725"/>
                      <a:pt x="11977" y="9554"/>
                      <a:pt x="12840" y="8938"/>
                    </a:cubicBezTo>
                    <a:cubicBezTo>
                      <a:pt x="13696" y="8338"/>
                      <a:pt x="14838" y="7511"/>
                      <a:pt x="15323" y="6569"/>
                    </a:cubicBezTo>
                    <a:cubicBezTo>
                      <a:pt x="15665" y="5942"/>
                      <a:pt x="15380" y="5913"/>
                      <a:pt x="14866" y="5428"/>
                    </a:cubicBezTo>
                    <a:cubicBezTo>
                      <a:pt x="14324" y="4915"/>
                      <a:pt x="13953" y="4315"/>
                      <a:pt x="13411" y="3773"/>
                    </a:cubicBezTo>
                    <a:cubicBezTo>
                      <a:pt x="12241" y="2575"/>
                      <a:pt x="10815" y="1291"/>
                      <a:pt x="9245" y="663"/>
                    </a:cubicBezTo>
                    <a:cubicBezTo>
                      <a:pt x="7990" y="178"/>
                      <a:pt x="6678" y="150"/>
                      <a:pt x="5308" y="64"/>
                    </a:cubicBezTo>
                    <a:cubicBezTo>
                      <a:pt x="4941" y="54"/>
                      <a:pt x="4221" y="0"/>
                      <a:pt x="34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19"/>
              <p:cNvSpPr/>
              <p:nvPr/>
            </p:nvSpPr>
            <p:spPr>
              <a:xfrm>
                <a:off x="4157725" y="3508300"/>
                <a:ext cx="313175" cy="277775"/>
              </a:xfrm>
              <a:custGeom>
                <a:avLst/>
                <a:gdLst/>
                <a:ahLst/>
                <a:cxnLst/>
                <a:rect l="l" t="t" r="r" b="b"/>
                <a:pathLst>
                  <a:path w="12527" h="11111" extrusionOk="0">
                    <a:moveTo>
                      <a:pt x="9568" y="1"/>
                    </a:moveTo>
                    <a:cubicBezTo>
                      <a:pt x="8920" y="1"/>
                      <a:pt x="8230" y="153"/>
                      <a:pt x="7676" y="260"/>
                    </a:cubicBezTo>
                    <a:cubicBezTo>
                      <a:pt x="6449" y="489"/>
                      <a:pt x="5136" y="660"/>
                      <a:pt x="4023" y="1287"/>
                    </a:cubicBezTo>
                    <a:cubicBezTo>
                      <a:pt x="3082" y="1858"/>
                      <a:pt x="2568" y="2828"/>
                      <a:pt x="2112" y="3798"/>
                    </a:cubicBezTo>
                    <a:cubicBezTo>
                      <a:pt x="1598" y="4825"/>
                      <a:pt x="1456" y="6052"/>
                      <a:pt x="1170" y="7137"/>
                    </a:cubicBezTo>
                    <a:cubicBezTo>
                      <a:pt x="1028" y="7793"/>
                      <a:pt x="257" y="9990"/>
                      <a:pt x="0" y="10617"/>
                    </a:cubicBezTo>
                    <a:cubicBezTo>
                      <a:pt x="0" y="10617"/>
                      <a:pt x="189" y="10613"/>
                      <a:pt x="487" y="10613"/>
                    </a:cubicBezTo>
                    <a:cubicBezTo>
                      <a:pt x="1230" y="10613"/>
                      <a:pt x="2654" y="10642"/>
                      <a:pt x="3510" y="10846"/>
                    </a:cubicBezTo>
                    <a:cubicBezTo>
                      <a:pt x="4319" y="11048"/>
                      <a:pt x="5246" y="11111"/>
                      <a:pt x="6176" y="11111"/>
                    </a:cubicBezTo>
                    <a:cubicBezTo>
                      <a:pt x="6821" y="11111"/>
                      <a:pt x="7467" y="11080"/>
                      <a:pt x="8075" y="11045"/>
                    </a:cubicBezTo>
                    <a:cubicBezTo>
                      <a:pt x="10415" y="10846"/>
                      <a:pt x="11784" y="8820"/>
                      <a:pt x="12269" y="6680"/>
                    </a:cubicBezTo>
                    <a:cubicBezTo>
                      <a:pt x="12526" y="5567"/>
                      <a:pt x="12526" y="4426"/>
                      <a:pt x="12526" y="3342"/>
                    </a:cubicBezTo>
                    <a:cubicBezTo>
                      <a:pt x="12526" y="2828"/>
                      <a:pt x="12526" y="2372"/>
                      <a:pt x="12070" y="2086"/>
                    </a:cubicBezTo>
                    <a:cubicBezTo>
                      <a:pt x="11926" y="2002"/>
                      <a:pt x="11811" y="1969"/>
                      <a:pt x="11713" y="1969"/>
                    </a:cubicBezTo>
                    <a:cubicBezTo>
                      <a:pt x="11379" y="1969"/>
                      <a:pt x="11233" y="2343"/>
                      <a:pt x="10814" y="2343"/>
                    </a:cubicBezTo>
                    <a:cubicBezTo>
                      <a:pt x="10786" y="2258"/>
                      <a:pt x="10786" y="2200"/>
                      <a:pt x="10729" y="2115"/>
                    </a:cubicBezTo>
                    <a:cubicBezTo>
                      <a:pt x="11527" y="1544"/>
                      <a:pt x="11527" y="574"/>
                      <a:pt x="10643" y="203"/>
                    </a:cubicBezTo>
                    <a:cubicBezTo>
                      <a:pt x="10324" y="54"/>
                      <a:pt x="9953" y="1"/>
                      <a:pt x="95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19"/>
              <p:cNvSpPr/>
              <p:nvPr/>
            </p:nvSpPr>
            <p:spPr>
              <a:xfrm>
                <a:off x="4052875" y="3816950"/>
                <a:ext cx="179775" cy="199050"/>
              </a:xfrm>
              <a:custGeom>
                <a:avLst/>
                <a:gdLst/>
                <a:ahLst/>
                <a:cxnLst/>
                <a:rect l="l" t="t" r="r" b="b"/>
                <a:pathLst>
                  <a:path w="7191" h="7962" extrusionOk="0">
                    <a:moveTo>
                      <a:pt x="2200" y="0"/>
                    </a:moveTo>
                    <a:cubicBezTo>
                      <a:pt x="2135" y="0"/>
                      <a:pt x="2075" y="47"/>
                      <a:pt x="2026" y="155"/>
                    </a:cubicBezTo>
                    <a:cubicBezTo>
                      <a:pt x="1712" y="754"/>
                      <a:pt x="1199" y="1267"/>
                      <a:pt x="913" y="1895"/>
                    </a:cubicBezTo>
                    <a:cubicBezTo>
                      <a:pt x="286" y="3122"/>
                      <a:pt x="0" y="4720"/>
                      <a:pt x="1056" y="5861"/>
                    </a:cubicBezTo>
                    <a:cubicBezTo>
                      <a:pt x="1712" y="6546"/>
                      <a:pt x="2568" y="7145"/>
                      <a:pt x="3424" y="7544"/>
                    </a:cubicBezTo>
                    <a:cubicBezTo>
                      <a:pt x="3862" y="7737"/>
                      <a:pt x="4579" y="7962"/>
                      <a:pt x="5206" y="7962"/>
                    </a:cubicBezTo>
                    <a:cubicBezTo>
                      <a:pt x="5601" y="7962"/>
                      <a:pt x="5960" y="7873"/>
                      <a:pt x="6192" y="7630"/>
                    </a:cubicBezTo>
                    <a:cubicBezTo>
                      <a:pt x="7190" y="6574"/>
                      <a:pt x="4737" y="4406"/>
                      <a:pt x="4194" y="3550"/>
                    </a:cubicBezTo>
                    <a:cubicBezTo>
                      <a:pt x="3795" y="2922"/>
                      <a:pt x="3481" y="2294"/>
                      <a:pt x="3196" y="1610"/>
                    </a:cubicBezTo>
                    <a:cubicBezTo>
                      <a:pt x="3076" y="1321"/>
                      <a:pt x="2551" y="0"/>
                      <a:pt x="2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19"/>
              <p:cNvSpPr/>
              <p:nvPr/>
            </p:nvSpPr>
            <p:spPr>
              <a:xfrm>
                <a:off x="4058575" y="3893350"/>
                <a:ext cx="151950" cy="123850"/>
              </a:xfrm>
              <a:custGeom>
                <a:avLst/>
                <a:gdLst/>
                <a:ahLst/>
                <a:cxnLst/>
                <a:rect l="l" t="t" r="r" b="b"/>
                <a:pathLst>
                  <a:path w="6078" h="4954" extrusionOk="0">
                    <a:moveTo>
                      <a:pt x="379" y="1"/>
                    </a:moveTo>
                    <a:cubicBezTo>
                      <a:pt x="350" y="1"/>
                      <a:pt x="319" y="3"/>
                      <a:pt x="286" y="9"/>
                    </a:cubicBezTo>
                    <a:cubicBezTo>
                      <a:pt x="257" y="9"/>
                      <a:pt x="229" y="66"/>
                      <a:pt x="200" y="66"/>
                    </a:cubicBezTo>
                    <a:cubicBezTo>
                      <a:pt x="0" y="1007"/>
                      <a:pt x="86" y="2006"/>
                      <a:pt x="799" y="2833"/>
                    </a:cubicBezTo>
                    <a:cubicBezTo>
                      <a:pt x="1427" y="3518"/>
                      <a:pt x="2283" y="4117"/>
                      <a:pt x="3139" y="4517"/>
                    </a:cubicBezTo>
                    <a:cubicBezTo>
                      <a:pt x="3585" y="4713"/>
                      <a:pt x="4331" y="4954"/>
                      <a:pt x="4974" y="4954"/>
                    </a:cubicBezTo>
                    <a:cubicBezTo>
                      <a:pt x="5361" y="4954"/>
                      <a:pt x="5710" y="4867"/>
                      <a:pt x="5935" y="4631"/>
                    </a:cubicBezTo>
                    <a:cubicBezTo>
                      <a:pt x="5992" y="4545"/>
                      <a:pt x="6049" y="4460"/>
                      <a:pt x="6078" y="4403"/>
                    </a:cubicBezTo>
                    <a:cubicBezTo>
                      <a:pt x="5907" y="3861"/>
                      <a:pt x="5365" y="3604"/>
                      <a:pt x="4908" y="3433"/>
                    </a:cubicBezTo>
                    <a:cubicBezTo>
                      <a:pt x="4366" y="3233"/>
                      <a:pt x="3852" y="3005"/>
                      <a:pt x="3481" y="2605"/>
                    </a:cubicBezTo>
                    <a:cubicBezTo>
                      <a:pt x="3339" y="2463"/>
                      <a:pt x="3339" y="2377"/>
                      <a:pt x="3196" y="2263"/>
                    </a:cubicBezTo>
                    <a:cubicBezTo>
                      <a:pt x="3192" y="2261"/>
                      <a:pt x="3186" y="2260"/>
                      <a:pt x="3178" y="2260"/>
                    </a:cubicBezTo>
                    <a:cubicBezTo>
                      <a:pt x="3099" y="2260"/>
                      <a:pt x="2867" y="2380"/>
                      <a:pt x="2808" y="2380"/>
                    </a:cubicBezTo>
                    <a:cubicBezTo>
                      <a:pt x="2803" y="2380"/>
                      <a:pt x="2799" y="2379"/>
                      <a:pt x="2797" y="2377"/>
                    </a:cubicBezTo>
                    <a:cubicBezTo>
                      <a:pt x="2768" y="2291"/>
                      <a:pt x="2825" y="1863"/>
                      <a:pt x="2768" y="1835"/>
                    </a:cubicBezTo>
                    <a:cubicBezTo>
                      <a:pt x="2568" y="1721"/>
                      <a:pt x="2397" y="1806"/>
                      <a:pt x="2226" y="1664"/>
                    </a:cubicBezTo>
                    <a:cubicBezTo>
                      <a:pt x="1712" y="1293"/>
                      <a:pt x="1370" y="922"/>
                      <a:pt x="971" y="437"/>
                    </a:cubicBezTo>
                    <a:cubicBezTo>
                      <a:pt x="790" y="230"/>
                      <a:pt x="656" y="1"/>
                      <a:pt x="3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19"/>
              <p:cNvSpPr/>
              <p:nvPr/>
            </p:nvSpPr>
            <p:spPr>
              <a:xfrm>
                <a:off x="4002925" y="3686700"/>
                <a:ext cx="97750" cy="215450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8618" extrusionOk="0">
                    <a:moveTo>
                      <a:pt x="1513" y="1"/>
                    </a:moveTo>
                    <a:lnTo>
                      <a:pt x="1428" y="86"/>
                    </a:lnTo>
                    <a:cubicBezTo>
                      <a:pt x="1425" y="86"/>
                      <a:pt x="1422" y="86"/>
                      <a:pt x="1420" y="86"/>
                    </a:cubicBezTo>
                    <a:cubicBezTo>
                      <a:pt x="1212" y="86"/>
                      <a:pt x="598" y="1147"/>
                      <a:pt x="429" y="1541"/>
                    </a:cubicBezTo>
                    <a:cubicBezTo>
                      <a:pt x="58" y="2340"/>
                      <a:pt x="1" y="3139"/>
                      <a:pt x="87" y="3966"/>
                    </a:cubicBezTo>
                    <a:cubicBezTo>
                      <a:pt x="229" y="4765"/>
                      <a:pt x="429" y="5479"/>
                      <a:pt x="714" y="6221"/>
                    </a:cubicBezTo>
                    <a:cubicBezTo>
                      <a:pt x="943" y="6848"/>
                      <a:pt x="1371" y="8132"/>
                      <a:pt x="1884" y="8617"/>
                    </a:cubicBezTo>
                    <a:cubicBezTo>
                      <a:pt x="2426" y="8047"/>
                      <a:pt x="2512" y="6962"/>
                      <a:pt x="2854" y="6249"/>
                    </a:cubicBezTo>
                    <a:cubicBezTo>
                      <a:pt x="3168" y="5564"/>
                      <a:pt x="3625" y="4965"/>
                      <a:pt x="3910" y="4337"/>
                    </a:cubicBezTo>
                    <a:cubicBezTo>
                      <a:pt x="3311" y="3852"/>
                      <a:pt x="2940" y="3510"/>
                      <a:pt x="2626" y="2854"/>
                    </a:cubicBezTo>
                    <a:cubicBezTo>
                      <a:pt x="2226" y="1998"/>
                      <a:pt x="2055" y="799"/>
                      <a:pt x="15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19"/>
              <p:cNvSpPr/>
              <p:nvPr/>
            </p:nvSpPr>
            <p:spPr>
              <a:xfrm>
                <a:off x="4002925" y="3687400"/>
                <a:ext cx="48550" cy="21332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533" extrusionOk="0">
                    <a:moveTo>
                      <a:pt x="1420" y="1"/>
                    </a:moveTo>
                    <a:cubicBezTo>
                      <a:pt x="1212" y="1"/>
                      <a:pt x="598" y="1090"/>
                      <a:pt x="429" y="1485"/>
                    </a:cubicBezTo>
                    <a:cubicBezTo>
                      <a:pt x="87" y="2255"/>
                      <a:pt x="1" y="3083"/>
                      <a:pt x="144" y="3910"/>
                    </a:cubicBezTo>
                    <a:cubicBezTo>
                      <a:pt x="286" y="4680"/>
                      <a:pt x="457" y="5394"/>
                      <a:pt x="743" y="6135"/>
                    </a:cubicBezTo>
                    <a:cubicBezTo>
                      <a:pt x="1000" y="6792"/>
                      <a:pt x="1428" y="8076"/>
                      <a:pt x="1913" y="8532"/>
                    </a:cubicBezTo>
                    <a:cubicBezTo>
                      <a:pt x="1913" y="8504"/>
                      <a:pt x="1941" y="8504"/>
                      <a:pt x="1941" y="8475"/>
                    </a:cubicBezTo>
                    <a:cubicBezTo>
                      <a:pt x="1941" y="8418"/>
                      <a:pt x="1941" y="8361"/>
                      <a:pt x="1913" y="8275"/>
                    </a:cubicBezTo>
                    <a:cubicBezTo>
                      <a:pt x="1741" y="7648"/>
                      <a:pt x="1856" y="6849"/>
                      <a:pt x="1884" y="6193"/>
                    </a:cubicBezTo>
                    <a:lnTo>
                      <a:pt x="1884" y="4709"/>
                    </a:lnTo>
                    <a:cubicBezTo>
                      <a:pt x="1856" y="4395"/>
                      <a:pt x="1856" y="3996"/>
                      <a:pt x="1513" y="3938"/>
                    </a:cubicBezTo>
                    <a:cubicBezTo>
                      <a:pt x="1713" y="3682"/>
                      <a:pt x="1741" y="3539"/>
                      <a:pt x="1627" y="3225"/>
                    </a:cubicBezTo>
                    <a:cubicBezTo>
                      <a:pt x="1513" y="2854"/>
                      <a:pt x="1456" y="2483"/>
                      <a:pt x="1456" y="2084"/>
                    </a:cubicBezTo>
                    <a:cubicBezTo>
                      <a:pt x="1456" y="1570"/>
                      <a:pt x="1428" y="1057"/>
                      <a:pt x="1513" y="543"/>
                    </a:cubicBezTo>
                    <a:cubicBezTo>
                      <a:pt x="1570" y="343"/>
                      <a:pt x="1599" y="115"/>
                      <a:pt x="1456" y="1"/>
                    </a:cubicBezTo>
                    <a:lnTo>
                      <a:pt x="1428" y="1"/>
                    </a:lnTo>
                    <a:cubicBezTo>
                      <a:pt x="1425" y="1"/>
                      <a:pt x="1422" y="1"/>
                      <a:pt x="14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19"/>
              <p:cNvSpPr/>
              <p:nvPr/>
            </p:nvSpPr>
            <p:spPr>
              <a:xfrm>
                <a:off x="4092100" y="3745200"/>
                <a:ext cx="81650" cy="80200"/>
              </a:xfrm>
              <a:custGeom>
                <a:avLst/>
                <a:gdLst/>
                <a:ahLst/>
                <a:cxnLst/>
                <a:rect l="l" t="t" r="r" b="b"/>
                <a:pathLst>
                  <a:path w="3266" h="3208" extrusionOk="0">
                    <a:moveTo>
                      <a:pt x="2197" y="0"/>
                    </a:moveTo>
                    <a:lnTo>
                      <a:pt x="2197" y="0"/>
                    </a:lnTo>
                    <a:cubicBezTo>
                      <a:pt x="1570" y="713"/>
                      <a:pt x="0" y="913"/>
                      <a:pt x="428" y="2226"/>
                    </a:cubicBezTo>
                    <a:cubicBezTo>
                      <a:pt x="684" y="3086"/>
                      <a:pt x="1224" y="3207"/>
                      <a:pt x="1863" y="3207"/>
                    </a:cubicBezTo>
                    <a:cubicBezTo>
                      <a:pt x="2008" y="3207"/>
                      <a:pt x="2158" y="3201"/>
                      <a:pt x="2312" y="3196"/>
                    </a:cubicBezTo>
                    <a:cubicBezTo>
                      <a:pt x="2352" y="3192"/>
                      <a:pt x="2397" y="3191"/>
                      <a:pt x="2444" y="3191"/>
                    </a:cubicBezTo>
                    <a:cubicBezTo>
                      <a:pt x="2508" y="3191"/>
                      <a:pt x="2578" y="3193"/>
                      <a:pt x="2647" y="3193"/>
                    </a:cubicBezTo>
                    <a:cubicBezTo>
                      <a:pt x="2953" y="3193"/>
                      <a:pt x="3266" y="3157"/>
                      <a:pt x="3225" y="2768"/>
                    </a:cubicBezTo>
                    <a:cubicBezTo>
                      <a:pt x="3225" y="2425"/>
                      <a:pt x="2768" y="1855"/>
                      <a:pt x="2511" y="1598"/>
                    </a:cubicBezTo>
                    <a:cubicBezTo>
                      <a:pt x="2312" y="1370"/>
                      <a:pt x="2026" y="1284"/>
                      <a:pt x="1941" y="913"/>
                    </a:cubicBezTo>
                    <a:cubicBezTo>
                      <a:pt x="1884" y="628"/>
                      <a:pt x="2083" y="200"/>
                      <a:pt x="21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19"/>
              <p:cNvSpPr/>
              <p:nvPr/>
            </p:nvSpPr>
            <p:spPr>
              <a:xfrm>
                <a:off x="4139900" y="3802975"/>
                <a:ext cx="139100" cy="20700"/>
              </a:xfrm>
              <a:custGeom>
                <a:avLst/>
                <a:gdLst/>
                <a:ahLst/>
                <a:cxnLst/>
                <a:rect l="l" t="t" r="r" b="b"/>
                <a:pathLst>
                  <a:path w="5564" h="828" extrusionOk="0">
                    <a:moveTo>
                      <a:pt x="29" y="0"/>
                    </a:moveTo>
                    <a:lnTo>
                      <a:pt x="0" y="29"/>
                    </a:lnTo>
                    <a:cubicBezTo>
                      <a:pt x="371" y="400"/>
                      <a:pt x="828" y="599"/>
                      <a:pt x="1313" y="714"/>
                    </a:cubicBezTo>
                    <a:cubicBezTo>
                      <a:pt x="1798" y="828"/>
                      <a:pt x="2283" y="828"/>
                      <a:pt x="2796" y="828"/>
                    </a:cubicBezTo>
                    <a:cubicBezTo>
                      <a:pt x="3795" y="714"/>
                      <a:pt x="4736" y="485"/>
                      <a:pt x="5564" y="0"/>
                    </a:cubicBezTo>
                    <a:lnTo>
                      <a:pt x="5564" y="0"/>
                    </a:lnTo>
                    <a:cubicBezTo>
                      <a:pt x="5136" y="171"/>
                      <a:pt x="4679" y="314"/>
                      <a:pt x="4223" y="400"/>
                    </a:cubicBezTo>
                    <a:cubicBezTo>
                      <a:pt x="3738" y="457"/>
                      <a:pt x="3281" y="485"/>
                      <a:pt x="2796" y="485"/>
                    </a:cubicBezTo>
                    <a:cubicBezTo>
                      <a:pt x="2311" y="485"/>
                      <a:pt x="1855" y="428"/>
                      <a:pt x="1398" y="343"/>
                    </a:cubicBezTo>
                    <a:cubicBezTo>
                      <a:pt x="942" y="286"/>
                      <a:pt x="514" y="171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19"/>
              <p:cNvSpPr/>
              <p:nvPr/>
            </p:nvSpPr>
            <p:spPr>
              <a:xfrm>
                <a:off x="4139900" y="3772300"/>
                <a:ext cx="93450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3738" h="1342" extrusionOk="0">
                    <a:moveTo>
                      <a:pt x="3738" y="0"/>
                    </a:moveTo>
                    <a:cubicBezTo>
                      <a:pt x="3110" y="57"/>
                      <a:pt x="2425" y="172"/>
                      <a:pt x="1798" y="371"/>
                    </a:cubicBezTo>
                    <a:cubicBezTo>
                      <a:pt x="1455" y="485"/>
                      <a:pt x="1141" y="542"/>
                      <a:pt x="856" y="714"/>
                    </a:cubicBezTo>
                    <a:cubicBezTo>
                      <a:pt x="571" y="856"/>
                      <a:pt x="285" y="1028"/>
                      <a:pt x="0" y="1284"/>
                    </a:cubicBezTo>
                    <a:lnTo>
                      <a:pt x="0" y="1341"/>
                    </a:lnTo>
                    <a:cubicBezTo>
                      <a:pt x="314" y="1284"/>
                      <a:pt x="656" y="1199"/>
                      <a:pt x="970" y="1085"/>
                    </a:cubicBezTo>
                    <a:cubicBezTo>
                      <a:pt x="1284" y="970"/>
                      <a:pt x="1569" y="799"/>
                      <a:pt x="1855" y="685"/>
                    </a:cubicBezTo>
                    <a:cubicBezTo>
                      <a:pt x="2511" y="400"/>
                      <a:pt x="3110" y="172"/>
                      <a:pt x="37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19"/>
              <p:cNvSpPr/>
              <p:nvPr/>
            </p:nvSpPr>
            <p:spPr>
              <a:xfrm>
                <a:off x="4130625" y="3736450"/>
                <a:ext cx="104400" cy="6082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2433" extrusionOk="0">
                    <a:moveTo>
                      <a:pt x="3878" y="1"/>
                    </a:moveTo>
                    <a:cubicBezTo>
                      <a:pt x="3861" y="1"/>
                      <a:pt x="3842" y="3"/>
                      <a:pt x="3824" y="8"/>
                    </a:cubicBezTo>
                    <a:cubicBezTo>
                      <a:pt x="3766" y="65"/>
                      <a:pt x="3738" y="122"/>
                      <a:pt x="3766" y="207"/>
                    </a:cubicBezTo>
                    <a:cubicBezTo>
                      <a:pt x="3082" y="379"/>
                      <a:pt x="2454" y="578"/>
                      <a:pt x="1798" y="921"/>
                    </a:cubicBezTo>
                    <a:cubicBezTo>
                      <a:pt x="1455" y="1092"/>
                      <a:pt x="1084" y="1263"/>
                      <a:pt x="799" y="1520"/>
                    </a:cubicBezTo>
                    <a:cubicBezTo>
                      <a:pt x="485" y="1777"/>
                      <a:pt x="228" y="2091"/>
                      <a:pt x="0" y="2404"/>
                    </a:cubicBezTo>
                    <a:lnTo>
                      <a:pt x="57" y="2433"/>
                    </a:lnTo>
                    <a:lnTo>
                      <a:pt x="970" y="1805"/>
                    </a:lnTo>
                    <a:cubicBezTo>
                      <a:pt x="1313" y="1634"/>
                      <a:pt x="1598" y="1377"/>
                      <a:pt x="1912" y="1206"/>
                    </a:cubicBezTo>
                    <a:cubicBezTo>
                      <a:pt x="2483" y="835"/>
                      <a:pt x="3110" y="550"/>
                      <a:pt x="3766" y="265"/>
                    </a:cubicBezTo>
                    <a:cubicBezTo>
                      <a:pt x="3788" y="329"/>
                      <a:pt x="3857" y="361"/>
                      <a:pt x="3915" y="361"/>
                    </a:cubicBezTo>
                    <a:cubicBezTo>
                      <a:pt x="3934" y="361"/>
                      <a:pt x="3952" y="357"/>
                      <a:pt x="3966" y="350"/>
                    </a:cubicBezTo>
                    <a:cubicBezTo>
                      <a:pt x="4176" y="272"/>
                      <a:pt x="4073" y="1"/>
                      <a:pt x="38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19"/>
              <p:cNvSpPr/>
              <p:nvPr/>
            </p:nvSpPr>
            <p:spPr>
              <a:xfrm>
                <a:off x="4107075" y="3679400"/>
                <a:ext cx="175800" cy="98625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945" extrusionOk="0">
                    <a:moveTo>
                      <a:pt x="6754" y="0"/>
                    </a:moveTo>
                    <a:cubicBezTo>
                      <a:pt x="6738" y="0"/>
                      <a:pt x="6722" y="2"/>
                      <a:pt x="6706" y="7"/>
                    </a:cubicBezTo>
                    <a:cubicBezTo>
                      <a:pt x="6592" y="64"/>
                      <a:pt x="6592" y="121"/>
                      <a:pt x="6592" y="207"/>
                    </a:cubicBezTo>
                    <a:cubicBezTo>
                      <a:pt x="6021" y="293"/>
                      <a:pt x="5422" y="435"/>
                      <a:pt x="4851" y="663"/>
                    </a:cubicBezTo>
                    <a:cubicBezTo>
                      <a:pt x="4252" y="920"/>
                      <a:pt x="3681" y="1234"/>
                      <a:pt x="3139" y="1634"/>
                    </a:cubicBezTo>
                    <a:cubicBezTo>
                      <a:pt x="2854" y="1833"/>
                      <a:pt x="2597" y="2062"/>
                      <a:pt x="2340" y="2233"/>
                    </a:cubicBezTo>
                    <a:cubicBezTo>
                      <a:pt x="2112" y="2404"/>
                      <a:pt x="1855" y="2575"/>
                      <a:pt x="1570" y="2775"/>
                    </a:cubicBezTo>
                    <a:cubicBezTo>
                      <a:pt x="1028" y="3117"/>
                      <a:pt x="571" y="3431"/>
                      <a:pt x="58" y="3773"/>
                    </a:cubicBezTo>
                    <a:lnTo>
                      <a:pt x="1" y="3945"/>
                    </a:lnTo>
                    <a:cubicBezTo>
                      <a:pt x="628" y="3716"/>
                      <a:pt x="1199" y="3317"/>
                      <a:pt x="1770" y="3003"/>
                    </a:cubicBezTo>
                    <a:cubicBezTo>
                      <a:pt x="2055" y="2832"/>
                      <a:pt x="2340" y="2661"/>
                      <a:pt x="2597" y="2432"/>
                    </a:cubicBezTo>
                    <a:cubicBezTo>
                      <a:pt x="2854" y="2233"/>
                      <a:pt x="3054" y="2004"/>
                      <a:pt x="3310" y="1805"/>
                    </a:cubicBezTo>
                    <a:cubicBezTo>
                      <a:pt x="4281" y="1006"/>
                      <a:pt x="5422" y="521"/>
                      <a:pt x="6620" y="235"/>
                    </a:cubicBezTo>
                    <a:cubicBezTo>
                      <a:pt x="6664" y="279"/>
                      <a:pt x="6708" y="340"/>
                      <a:pt x="6777" y="340"/>
                    </a:cubicBezTo>
                    <a:cubicBezTo>
                      <a:pt x="6798" y="340"/>
                      <a:pt x="6822" y="334"/>
                      <a:pt x="6848" y="321"/>
                    </a:cubicBezTo>
                    <a:cubicBezTo>
                      <a:pt x="7032" y="269"/>
                      <a:pt x="6927" y="0"/>
                      <a:pt x="67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19"/>
              <p:cNvSpPr/>
              <p:nvPr/>
            </p:nvSpPr>
            <p:spPr>
              <a:xfrm>
                <a:off x="4113500" y="3703650"/>
                <a:ext cx="136575" cy="86500"/>
              </a:xfrm>
              <a:custGeom>
                <a:avLst/>
                <a:gdLst/>
                <a:ahLst/>
                <a:cxnLst/>
                <a:rect l="l" t="t" r="r" b="b"/>
                <a:pathLst>
                  <a:path w="5463" h="3460" extrusionOk="0">
                    <a:moveTo>
                      <a:pt x="5184" y="0"/>
                    </a:moveTo>
                    <a:cubicBezTo>
                      <a:pt x="5169" y="0"/>
                      <a:pt x="5153" y="3"/>
                      <a:pt x="5136" y="7"/>
                    </a:cubicBezTo>
                    <a:cubicBezTo>
                      <a:pt x="5051" y="36"/>
                      <a:pt x="5022" y="93"/>
                      <a:pt x="5022" y="150"/>
                    </a:cubicBezTo>
                    <a:cubicBezTo>
                      <a:pt x="4566" y="178"/>
                      <a:pt x="4052" y="293"/>
                      <a:pt x="3624" y="464"/>
                    </a:cubicBezTo>
                    <a:cubicBezTo>
                      <a:pt x="3139" y="692"/>
                      <a:pt x="2654" y="1006"/>
                      <a:pt x="2283" y="1405"/>
                    </a:cubicBezTo>
                    <a:cubicBezTo>
                      <a:pt x="2055" y="1577"/>
                      <a:pt x="1884" y="1805"/>
                      <a:pt x="1712" y="1976"/>
                    </a:cubicBezTo>
                    <a:cubicBezTo>
                      <a:pt x="1513" y="2147"/>
                      <a:pt x="1341" y="2318"/>
                      <a:pt x="1142" y="2461"/>
                    </a:cubicBezTo>
                    <a:cubicBezTo>
                      <a:pt x="742" y="2803"/>
                      <a:pt x="286" y="3089"/>
                      <a:pt x="0" y="3431"/>
                    </a:cubicBezTo>
                    <a:lnTo>
                      <a:pt x="0" y="3460"/>
                    </a:lnTo>
                    <a:cubicBezTo>
                      <a:pt x="486" y="3288"/>
                      <a:pt x="942" y="3060"/>
                      <a:pt x="1427" y="2746"/>
                    </a:cubicBezTo>
                    <a:cubicBezTo>
                      <a:pt x="1627" y="2604"/>
                      <a:pt x="1855" y="2433"/>
                      <a:pt x="2026" y="2204"/>
                    </a:cubicBezTo>
                    <a:cubicBezTo>
                      <a:pt x="2197" y="2005"/>
                      <a:pt x="2340" y="1805"/>
                      <a:pt x="2511" y="1605"/>
                    </a:cubicBezTo>
                    <a:cubicBezTo>
                      <a:pt x="2882" y="1234"/>
                      <a:pt x="3282" y="892"/>
                      <a:pt x="3738" y="664"/>
                    </a:cubicBezTo>
                    <a:cubicBezTo>
                      <a:pt x="4138" y="435"/>
                      <a:pt x="4594" y="293"/>
                      <a:pt x="5051" y="236"/>
                    </a:cubicBezTo>
                    <a:cubicBezTo>
                      <a:pt x="5051" y="279"/>
                      <a:pt x="5118" y="340"/>
                      <a:pt x="5201" y="340"/>
                    </a:cubicBezTo>
                    <a:cubicBezTo>
                      <a:pt x="5226" y="340"/>
                      <a:pt x="5252" y="334"/>
                      <a:pt x="5279" y="321"/>
                    </a:cubicBezTo>
                    <a:cubicBezTo>
                      <a:pt x="5462" y="269"/>
                      <a:pt x="5357" y="0"/>
                      <a:pt x="5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19"/>
              <p:cNvSpPr/>
              <p:nvPr/>
            </p:nvSpPr>
            <p:spPr>
              <a:xfrm>
                <a:off x="4138475" y="3750900"/>
                <a:ext cx="799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3196" h="1913" extrusionOk="0">
                    <a:moveTo>
                      <a:pt x="3196" y="0"/>
                    </a:moveTo>
                    <a:lnTo>
                      <a:pt x="3196" y="0"/>
                    </a:lnTo>
                    <a:cubicBezTo>
                      <a:pt x="2739" y="428"/>
                      <a:pt x="2197" y="714"/>
                      <a:pt x="1626" y="942"/>
                    </a:cubicBezTo>
                    <a:cubicBezTo>
                      <a:pt x="1341" y="1056"/>
                      <a:pt x="1056" y="1113"/>
                      <a:pt x="770" y="1284"/>
                    </a:cubicBezTo>
                    <a:cubicBezTo>
                      <a:pt x="485" y="1427"/>
                      <a:pt x="228" y="1627"/>
                      <a:pt x="0" y="1855"/>
                    </a:cubicBezTo>
                    <a:lnTo>
                      <a:pt x="0" y="1912"/>
                    </a:lnTo>
                    <a:cubicBezTo>
                      <a:pt x="314" y="1826"/>
                      <a:pt x="599" y="1712"/>
                      <a:pt x="885" y="1627"/>
                    </a:cubicBezTo>
                    <a:cubicBezTo>
                      <a:pt x="1170" y="1513"/>
                      <a:pt x="1455" y="1370"/>
                      <a:pt x="1712" y="1227"/>
                    </a:cubicBezTo>
                    <a:cubicBezTo>
                      <a:pt x="1997" y="1085"/>
                      <a:pt x="2226" y="913"/>
                      <a:pt x="2511" y="714"/>
                    </a:cubicBezTo>
                    <a:cubicBezTo>
                      <a:pt x="2796" y="514"/>
                      <a:pt x="3025" y="286"/>
                      <a:pt x="3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19"/>
              <p:cNvSpPr/>
              <p:nvPr/>
            </p:nvSpPr>
            <p:spPr>
              <a:xfrm>
                <a:off x="4137050" y="3779250"/>
                <a:ext cx="127225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5089" h="1435" extrusionOk="0">
                    <a:moveTo>
                      <a:pt x="4791" y="1"/>
                    </a:moveTo>
                    <a:cubicBezTo>
                      <a:pt x="4773" y="1"/>
                      <a:pt x="4755" y="3"/>
                      <a:pt x="4736" y="8"/>
                    </a:cubicBezTo>
                    <a:cubicBezTo>
                      <a:pt x="4651" y="65"/>
                      <a:pt x="4651" y="150"/>
                      <a:pt x="4679" y="236"/>
                    </a:cubicBezTo>
                    <a:cubicBezTo>
                      <a:pt x="4023" y="721"/>
                      <a:pt x="3253" y="949"/>
                      <a:pt x="2454" y="1006"/>
                    </a:cubicBezTo>
                    <a:cubicBezTo>
                      <a:pt x="2083" y="1092"/>
                      <a:pt x="1655" y="1063"/>
                      <a:pt x="1255" y="1092"/>
                    </a:cubicBezTo>
                    <a:cubicBezTo>
                      <a:pt x="856" y="1120"/>
                      <a:pt x="428" y="1120"/>
                      <a:pt x="57" y="1235"/>
                    </a:cubicBezTo>
                    <a:lnTo>
                      <a:pt x="0" y="1263"/>
                    </a:lnTo>
                    <a:cubicBezTo>
                      <a:pt x="399" y="1377"/>
                      <a:pt x="799" y="1434"/>
                      <a:pt x="1227" y="1434"/>
                    </a:cubicBezTo>
                    <a:cubicBezTo>
                      <a:pt x="1655" y="1434"/>
                      <a:pt x="2083" y="1377"/>
                      <a:pt x="2454" y="1292"/>
                    </a:cubicBezTo>
                    <a:cubicBezTo>
                      <a:pt x="2882" y="1235"/>
                      <a:pt x="3281" y="1120"/>
                      <a:pt x="3681" y="949"/>
                    </a:cubicBezTo>
                    <a:cubicBezTo>
                      <a:pt x="4023" y="778"/>
                      <a:pt x="4394" y="550"/>
                      <a:pt x="4679" y="264"/>
                    </a:cubicBezTo>
                    <a:cubicBezTo>
                      <a:pt x="4722" y="329"/>
                      <a:pt x="4781" y="361"/>
                      <a:pt x="4832" y="361"/>
                    </a:cubicBezTo>
                    <a:cubicBezTo>
                      <a:pt x="4849" y="361"/>
                      <a:pt x="4865" y="357"/>
                      <a:pt x="4879" y="350"/>
                    </a:cubicBezTo>
                    <a:cubicBezTo>
                      <a:pt x="5088" y="272"/>
                      <a:pt x="4986" y="1"/>
                      <a:pt x="47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19"/>
              <p:cNvSpPr/>
              <p:nvPr/>
            </p:nvSpPr>
            <p:spPr>
              <a:xfrm>
                <a:off x="4139175" y="3718675"/>
                <a:ext cx="112275" cy="63625"/>
              </a:xfrm>
              <a:custGeom>
                <a:avLst/>
                <a:gdLst/>
                <a:ahLst/>
                <a:cxnLst/>
                <a:rect l="l" t="t" r="r" b="b"/>
                <a:pathLst>
                  <a:path w="4491" h="2545" extrusionOk="0">
                    <a:moveTo>
                      <a:pt x="4306" y="1"/>
                    </a:moveTo>
                    <a:cubicBezTo>
                      <a:pt x="4204" y="1"/>
                      <a:pt x="4101" y="88"/>
                      <a:pt x="4138" y="234"/>
                    </a:cubicBezTo>
                    <a:cubicBezTo>
                      <a:pt x="4069" y="229"/>
                      <a:pt x="4001" y="226"/>
                      <a:pt x="3932" y="226"/>
                    </a:cubicBezTo>
                    <a:cubicBezTo>
                      <a:pt x="3603" y="226"/>
                      <a:pt x="3280" y="282"/>
                      <a:pt x="2997" y="376"/>
                    </a:cubicBezTo>
                    <a:cubicBezTo>
                      <a:pt x="2597" y="491"/>
                      <a:pt x="2198" y="662"/>
                      <a:pt x="1855" y="861"/>
                    </a:cubicBezTo>
                    <a:cubicBezTo>
                      <a:pt x="1484" y="1090"/>
                      <a:pt x="1142" y="1289"/>
                      <a:pt x="828" y="1575"/>
                    </a:cubicBezTo>
                    <a:cubicBezTo>
                      <a:pt x="486" y="1860"/>
                      <a:pt x="200" y="2202"/>
                      <a:pt x="1" y="2516"/>
                    </a:cubicBezTo>
                    <a:lnTo>
                      <a:pt x="29" y="2545"/>
                    </a:lnTo>
                    <a:cubicBezTo>
                      <a:pt x="400" y="2374"/>
                      <a:pt x="742" y="2117"/>
                      <a:pt x="1056" y="1860"/>
                    </a:cubicBezTo>
                    <a:cubicBezTo>
                      <a:pt x="1370" y="1632"/>
                      <a:pt x="1713" y="1346"/>
                      <a:pt x="2026" y="1118"/>
                    </a:cubicBezTo>
                    <a:cubicBezTo>
                      <a:pt x="2654" y="662"/>
                      <a:pt x="3367" y="291"/>
                      <a:pt x="4166" y="262"/>
                    </a:cubicBezTo>
                    <a:cubicBezTo>
                      <a:pt x="4184" y="316"/>
                      <a:pt x="4224" y="339"/>
                      <a:pt x="4269" y="339"/>
                    </a:cubicBezTo>
                    <a:cubicBezTo>
                      <a:pt x="4368" y="339"/>
                      <a:pt x="4491" y="228"/>
                      <a:pt x="4452" y="91"/>
                    </a:cubicBezTo>
                    <a:cubicBezTo>
                      <a:pt x="4421" y="29"/>
                      <a:pt x="4363" y="1"/>
                      <a:pt x="43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19"/>
              <p:cNvSpPr/>
              <p:nvPr/>
            </p:nvSpPr>
            <p:spPr>
              <a:xfrm>
                <a:off x="4122050" y="3805050"/>
                <a:ext cx="154100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6164" h="1677" extrusionOk="0">
                    <a:moveTo>
                      <a:pt x="89" y="1"/>
                    </a:moveTo>
                    <a:cubicBezTo>
                      <a:pt x="60" y="1"/>
                      <a:pt x="30" y="1"/>
                      <a:pt x="1" y="3"/>
                    </a:cubicBezTo>
                    <a:lnTo>
                      <a:pt x="1" y="60"/>
                    </a:lnTo>
                    <a:cubicBezTo>
                      <a:pt x="543" y="231"/>
                      <a:pt x="971" y="488"/>
                      <a:pt x="1456" y="773"/>
                    </a:cubicBezTo>
                    <a:cubicBezTo>
                      <a:pt x="1713" y="916"/>
                      <a:pt x="1970" y="1001"/>
                      <a:pt x="2226" y="1116"/>
                    </a:cubicBezTo>
                    <a:cubicBezTo>
                      <a:pt x="2455" y="1201"/>
                      <a:pt x="2740" y="1258"/>
                      <a:pt x="2997" y="1344"/>
                    </a:cubicBezTo>
                    <a:cubicBezTo>
                      <a:pt x="3539" y="1487"/>
                      <a:pt x="4081" y="1601"/>
                      <a:pt x="4595" y="1658"/>
                    </a:cubicBezTo>
                    <a:cubicBezTo>
                      <a:pt x="4713" y="1670"/>
                      <a:pt x="4831" y="1676"/>
                      <a:pt x="4947" y="1676"/>
                    </a:cubicBezTo>
                    <a:cubicBezTo>
                      <a:pt x="5111" y="1676"/>
                      <a:pt x="5272" y="1663"/>
                      <a:pt x="5422" y="1629"/>
                    </a:cubicBezTo>
                    <a:cubicBezTo>
                      <a:pt x="5707" y="1544"/>
                      <a:pt x="5993" y="1487"/>
                      <a:pt x="6164" y="1230"/>
                    </a:cubicBezTo>
                    <a:lnTo>
                      <a:pt x="6164" y="1230"/>
                    </a:lnTo>
                    <a:cubicBezTo>
                      <a:pt x="5964" y="1401"/>
                      <a:pt x="5707" y="1487"/>
                      <a:pt x="5422" y="1487"/>
                    </a:cubicBezTo>
                    <a:cubicBezTo>
                      <a:pt x="5353" y="1494"/>
                      <a:pt x="5282" y="1498"/>
                      <a:pt x="5211" y="1498"/>
                    </a:cubicBezTo>
                    <a:cubicBezTo>
                      <a:pt x="5016" y="1498"/>
                      <a:pt x="4819" y="1471"/>
                      <a:pt x="4652" y="1429"/>
                    </a:cubicBezTo>
                    <a:cubicBezTo>
                      <a:pt x="4109" y="1372"/>
                      <a:pt x="3596" y="1230"/>
                      <a:pt x="3082" y="1059"/>
                    </a:cubicBezTo>
                    <a:cubicBezTo>
                      <a:pt x="2826" y="944"/>
                      <a:pt x="2569" y="859"/>
                      <a:pt x="2312" y="773"/>
                    </a:cubicBezTo>
                    <a:cubicBezTo>
                      <a:pt x="2084" y="659"/>
                      <a:pt x="1855" y="545"/>
                      <a:pt x="1599" y="431"/>
                    </a:cubicBezTo>
                    <a:cubicBezTo>
                      <a:pt x="1139" y="241"/>
                      <a:pt x="627" y="1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19"/>
              <p:cNvSpPr/>
              <p:nvPr/>
            </p:nvSpPr>
            <p:spPr>
              <a:xfrm>
                <a:off x="4136325" y="3687750"/>
                <a:ext cx="66400" cy="73875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2955" extrusionOk="0">
                    <a:moveTo>
                      <a:pt x="2388" y="1"/>
                    </a:moveTo>
                    <a:cubicBezTo>
                      <a:pt x="2364" y="1"/>
                      <a:pt x="2339" y="5"/>
                      <a:pt x="2312" y="16"/>
                    </a:cubicBezTo>
                    <a:cubicBezTo>
                      <a:pt x="2169" y="44"/>
                      <a:pt x="2226" y="215"/>
                      <a:pt x="2312" y="301"/>
                    </a:cubicBezTo>
                    <a:cubicBezTo>
                      <a:pt x="2140" y="501"/>
                      <a:pt x="1941" y="643"/>
                      <a:pt x="1712" y="786"/>
                    </a:cubicBezTo>
                    <a:cubicBezTo>
                      <a:pt x="1456" y="929"/>
                      <a:pt x="1170" y="1071"/>
                      <a:pt x="942" y="1300"/>
                    </a:cubicBezTo>
                    <a:cubicBezTo>
                      <a:pt x="685" y="1499"/>
                      <a:pt x="428" y="1756"/>
                      <a:pt x="286" y="2041"/>
                    </a:cubicBezTo>
                    <a:cubicBezTo>
                      <a:pt x="143" y="2327"/>
                      <a:pt x="29" y="2641"/>
                      <a:pt x="0" y="2954"/>
                    </a:cubicBezTo>
                    <a:lnTo>
                      <a:pt x="29" y="2954"/>
                    </a:lnTo>
                    <a:lnTo>
                      <a:pt x="571" y="2213"/>
                    </a:lnTo>
                    <a:cubicBezTo>
                      <a:pt x="742" y="1956"/>
                      <a:pt x="885" y="1728"/>
                      <a:pt x="1113" y="1499"/>
                    </a:cubicBezTo>
                    <a:cubicBezTo>
                      <a:pt x="1313" y="1300"/>
                      <a:pt x="1570" y="1100"/>
                      <a:pt x="1827" y="929"/>
                    </a:cubicBezTo>
                    <a:cubicBezTo>
                      <a:pt x="1998" y="757"/>
                      <a:pt x="2226" y="586"/>
                      <a:pt x="2340" y="329"/>
                    </a:cubicBezTo>
                    <a:lnTo>
                      <a:pt x="2454" y="329"/>
                    </a:lnTo>
                    <a:cubicBezTo>
                      <a:pt x="2656" y="254"/>
                      <a:pt x="2568" y="1"/>
                      <a:pt x="23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19"/>
              <p:cNvSpPr/>
              <p:nvPr/>
            </p:nvSpPr>
            <p:spPr>
              <a:xfrm>
                <a:off x="4135600" y="3774425"/>
                <a:ext cx="111300" cy="4017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1607" extrusionOk="0">
                    <a:moveTo>
                      <a:pt x="4452" y="1"/>
                    </a:moveTo>
                    <a:lnTo>
                      <a:pt x="4452" y="1"/>
                    </a:lnTo>
                    <a:cubicBezTo>
                      <a:pt x="3710" y="201"/>
                      <a:pt x="2968" y="543"/>
                      <a:pt x="2198" y="771"/>
                    </a:cubicBezTo>
                    <a:cubicBezTo>
                      <a:pt x="1856" y="914"/>
                      <a:pt x="1456" y="1000"/>
                      <a:pt x="1114" y="1142"/>
                    </a:cubicBezTo>
                    <a:cubicBezTo>
                      <a:pt x="743" y="1285"/>
                      <a:pt x="400" y="1428"/>
                      <a:pt x="1" y="1570"/>
                    </a:cubicBezTo>
                    <a:lnTo>
                      <a:pt x="1" y="1599"/>
                    </a:lnTo>
                    <a:cubicBezTo>
                      <a:pt x="69" y="1604"/>
                      <a:pt x="139" y="1606"/>
                      <a:pt x="209" y="1606"/>
                    </a:cubicBezTo>
                    <a:cubicBezTo>
                      <a:pt x="545" y="1606"/>
                      <a:pt x="887" y="1551"/>
                      <a:pt x="1171" y="1456"/>
                    </a:cubicBezTo>
                    <a:cubicBezTo>
                      <a:pt x="1570" y="1342"/>
                      <a:pt x="1913" y="1171"/>
                      <a:pt x="2284" y="1000"/>
                    </a:cubicBezTo>
                    <a:cubicBezTo>
                      <a:pt x="3054" y="714"/>
                      <a:pt x="3739" y="343"/>
                      <a:pt x="4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19"/>
              <p:cNvSpPr/>
              <p:nvPr/>
            </p:nvSpPr>
            <p:spPr>
              <a:xfrm>
                <a:off x="4214575" y="3747125"/>
                <a:ext cx="980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83" extrusionOk="0">
                    <a:moveTo>
                      <a:pt x="165" y="1"/>
                    </a:moveTo>
                    <a:cubicBezTo>
                      <a:pt x="151" y="1"/>
                      <a:pt x="137" y="3"/>
                      <a:pt x="123" y="9"/>
                    </a:cubicBezTo>
                    <a:cubicBezTo>
                      <a:pt x="0" y="82"/>
                      <a:pt x="68" y="283"/>
                      <a:pt x="180" y="283"/>
                    </a:cubicBezTo>
                    <a:cubicBezTo>
                      <a:pt x="198" y="283"/>
                      <a:pt x="217" y="277"/>
                      <a:pt x="237" y="266"/>
                    </a:cubicBezTo>
                    <a:cubicBezTo>
                      <a:pt x="392" y="214"/>
                      <a:pt x="291" y="1"/>
                      <a:pt x="1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19"/>
              <p:cNvSpPr/>
              <p:nvPr/>
            </p:nvSpPr>
            <p:spPr>
              <a:xfrm>
                <a:off x="4230525" y="3769050"/>
                <a:ext cx="867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74" extrusionOk="0">
                    <a:moveTo>
                      <a:pt x="190" y="0"/>
                    </a:moveTo>
                    <a:cubicBezTo>
                      <a:pt x="135" y="0"/>
                      <a:pt x="79" y="32"/>
                      <a:pt x="56" y="102"/>
                    </a:cubicBezTo>
                    <a:cubicBezTo>
                      <a:pt x="1" y="193"/>
                      <a:pt x="87" y="273"/>
                      <a:pt x="179" y="273"/>
                    </a:cubicBezTo>
                    <a:cubicBezTo>
                      <a:pt x="230" y="273"/>
                      <a:pt x="282" y="249"/>
                      <a:pt x="313" y="187"/>
                    </a:cubicBezTo>
                    <a:cubicBezTo>
                      <a:pt x="346" y="69"/>
                      <a:pt x="270" y="0"/>
                      <a:pt x="1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19"/>
              <p:cNvSpPr/>
              <p:nvPr/>
            </p:nvSpPr>
            <p:spPr>
              <a:xfrm>
                <a:off x="4243900" y="3769750"/>
                <a:ext cx="9675" cy="6800"/>
              </a:xfrm>
              <a:custGeom>
                <a:avLst/>
                <a:gdLst/>
                <a:ahLst/>
                <a:cxnLst/>
                <a:rect l="l" t="t" r="r" b="b"/>
                <a:pathLst>
                  <a:path w="387" h="272" extrusionOk="0">
                    <a:moveTo>
                      <a:pt x="183" y="1"/>
                    </a:moveTo>
                    <a:cubicBezTo>
                      <a:pt x="163" y="1"/>
                      <a:pt x="142" y="6"/>
                      <a:pt x="120" y="17"/>
                    </a:cubicBezTo>
                    <a:cubicBezTo>
                      <a:pt x="1" y="64"/>
                      <a:pt x="61" y="272"/>
                      <a:pt x="184" y="272"/>
                    </a:cubicBezTo>
                    <a:cubicBezTo>
                      <a:pt x="208" y="272"/>
                      <a:pt x="235" y="264"/>
                      <a:pt x="263" y="245"/>
                    </a:cubicBezTo>
                    <a:cubicBezTo>
                      <a:pt x="387" y="220"/>
                      <a:pt x="316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19"/>
              <p:cNvSpPr/>
              <p:nvPr/>
            </p:nvSpPr>
            <p:spPr>
              <a:xfrm>
                <a:off x="4275200" y="3798975"/>
                <a:ext cx="103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264" extrusionOk="0">
                    <a:moveTo>
                      <a:pt x="193" y="0"/>
                    </a:moveTo>
                    <a:cubicBezTo>
                      <a:pt x="171" y="0"/>
                      <a:pt x="147" y="6"/>
                      <a:pt x="123" y="18"/>
                    </a:cubicBezTo>
                    <a:cubicBezTo>
                      <a:pt x="1" y="67"/>
                      <a:pt x="68" y="263"/>
                      <a:pt x="180" y="263"/>
                    </a:cubicBezTo>
                    <a:cubicBezTo>
                      <a:pt x="198" y="263"/>
                      <a:pt x="217" y="258"/>
                      <a:pt x="238" y="246"/>
                    </a:cubicBezTo>
                    <a:lnTo>
                      <a:pt x="266" y="246"/>
                    </a:lnTo>
                    <a:cubicBezTo>
                      <a:pt x="413" y="197"/>
                      <a:pt x="329" y="0"/>
                      <a:pt x="1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19"/>
              <p:cNvSpPr/>
              <p:nvPr/>
            </p:nvSpPr>
            <p:spPr>
              <a:xfrm>
                <a:off x="4272925" y="3831100"/>
                <a:ext cx="99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82" extrusionOk="0">
                    <a:moveTo>
                      <a:pt x="200" y="1"/>
                    </a:moveTo>
                    <a:cubicBezTo>
                      <a:pt x="178" y="1"/>
                      <a:pt x="155" y="6"/>
                      <a:pt x="129" y="17"/>
                    </a:cubicBezTo>
                    <a:cubicBezTo>
                      <a:pt x="0" y="68"/>
                      <a:pt x="80" y="282"/>
                      <a:pt x="223" y="282"/>
                    </a:cubicBezTo>
                    <a:cubicBezTo>
                      <a:pt x="238" y="282"/>
                      <a:pt x="255" y="279"/>
                      <a:pt x="271" y="273"/>
                    </a:cubicBezTo>
                    <a:cubicBezTo>
                      <a:pt x="396" y="224"/>
                      <a:pt x="347" y="1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19"/>
              <p:cNvSpPr/>
              <p:nvPr/>
            </p:nvSpPr>
            <p:spPr>
              <a:xfrm>
                <a:off x="3701200" y="4604475"/>
                <a:ext cx="131275" cy="33800"/>
              </a:xfrm>
              <a:custGeom>
                <a:avLst/>
                <a:gdLst/>
                <a:ahLst/>
                <a:cxnLst/>
                <a:rect l="l" t="t" r="r" b="b"/>
                <a:pathLst>
                  <a:path w="5251" h="1352" extrusionOk="0">
                    <a:moveTo>
                      <a:pt x="2722" y="0"/>
                    </a:moveTo>
                    <a:cubicBezTo>
                      <a:pt x="1749" y="0"/>
                      <a:pt x="842" y="522"/>
                      <a:pt x="86" y="1237"/>
                    </a:cubicBezTo>
                    <a:cubicBezTo>
                      <a:pt x="29" y="1294"/>
                      <a:pt x="1" y="1323"/>
                      <a:pt x="1" y="1351"/>
                    </a:cubicBezTo>
                    <a:lnTo>
                      <a:pt x="5251" y="1351"/>
                    </a:lnTo>
                    <a:cubicBezTo>
                      <a:pt x="4937" y="923"/>
                      <a:pt x="4509" y="581"/>
                      <a:pt x="4024" y="324"/>
                    </a:cubicBezTo>
                    <a:cubicBezTo>
                      <a:pt x="3582" y="99"/>
                      <a:pt x="3146" y="0"/>
                      <a:pt x="27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19"/>
              <p:cNvSpPr/>
              <p:nvPr/>
            </p:nvSpPr>
            <p:spPr>
              <a:xfrm>
                <a:off x="3610625" y="4589575"/>
                <a:ext cx="949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1948" extrusionOk="0">
                    <a:moveTo>
                      <a:pt x="2527" y="1"/>
                    </a:moveTo>
                    <a:cubicBezTo>
                      <a:pt x="1719" y="1"/>
                      <a:pt x="691" y="413"/>
                      <a:pt x="0" y="1947"/>
                    </a:cubicBezTo>
                    <a:lnTo>
                      <a:pt x="3167" y="1947"/>
                    </a:lnTo>
                    <a:cubicBezTo>
                      <a:pt x="3567" y="1348"/>
                      <a:pt x="3795" y="806"/>
                      <a:pt x="3767" y="464"/>
                    </a:cubicBezTo>
                    <a:cubicBezTo>
                      <a:pt x="3753" y="305"/>
                      <a:pt x="3222" y="1"/>
                      <a:pt x="25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19"/>
              <p:cNvSpPr/>
              <p:nvPr/>
            </p:nvSpPr>
            <p:spPr>
              <a:xfrm>
                <a:off x="3610625" y="4589950"/>
                <a:ext cx="74925" cy="48325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1933" extrusionOk="0">
                    <a:moveTo>
                      <a:pt x="2503" y="0"/>
                    </a:moveTo>
                    <a:cubicBezTo>
                      <a:pt x="1683" y="0"/>
                      <a:pt x="658" y="405"/>
                      <a:pt x="0" y="1932"/>
                    </a:cubicBezTo>
                    <a:lnTo>
                      <a:pt x="457" y="1932"/>
                    </a:lnTo>
                    <a:cubicBezTo>
                      <a:pt x="571" y="1790"/>
                      <a:pt x="656" y="1647"/>
                      <a:pt x="771" y="1533"/>
                    </a:cubicBezTo>
                    <a:cubicBezTo>
                      <a:pt x="1427" y="877"/>
                      <a:pt x="2169" y="392"/>
                      <a:pt x="2996" y="49"/>
                    </a:cubicBezTo>
                    <a:cubicBezTo>
                      <a:pt x="2845" y="19"/>
                      <a:pt x="2678" y="0"/>
                      <a:pt x="2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19"/>
              <p:cNvSpPr/>
              <p:nvPr/>
            </p:nvSpPr>
            <p:spPr>
              <a:xfrm>
                <a:off x="4670600" y="4114675"/>
                <a:ext cx="140525" cy="227000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9080" extrusionOk="0">
                    <a:moveTo>
                      <a:pt x="3139" y="1"/>
                    </a:moveTo>
                    <a:lnTo>
                      <a:pt x="3139" y="1"/>
                    </a:lnTo>
                    <a:cubicBezTo>
                      <a:pt x="3138" y="1"/>
                      <a:pt x="3138" y="1"/>
                      <a:pt x="3138" y="2"/>
                    </a:cubicBezTo>
                    <a:lnTo>
                      <a:pt x="3138" y="2"/>
                    </a:lnTo>
                    <a:cubicBezTo>
                      <a:pt x="3138" y="1"/>
                      <a:pt x="3138" y="1"/>
                      <a:pt x="3139" y="1"/>
                    </a:cubicBezTo>
                    <a:close/>
                    <a:moveTo>
                      <a:pt x="3138" y="2"/>
                    </a:moveTo>
                    <a:cubicBezTo>
                      <a:pt x="3049" y="149"/>
                      <a:pt x="2111" y="1485"/>
                      <a:pt x="1712" y="1941"/>
                    </a:cubicBezTo>
                    <a:cubicBezTo>
                      <a:pt x="885" y="2997"/>
                      <a:pt x="0" y="4965"/>
                      <a:pt x="200" y="6420"/>
                    </a:cubicBezTo>
                    <a:cubicBezTo>
                      <a:pt x="314" y="7362"/>
                      <a:pt x="913" y="8132"/>
                      <a:pt x="1712" y="8503"/>
                    </a:cubicBezTo>
                    <a:cubicBezTo>
                      <a:pt x="2221" y="8691"/>
                      <a:pt x="3182" y="9079"/>
                      <a:pt x="3746" y="9079"/>
                    </a:cubicBezTo>
                    <a:cubicBezTo>
                      <a:pt x="3783" y="9079"/>
                      <a:pt x="3819" y="9077"/>
                      <a:pt x="3852" y="9074"/>
                    </a:cubicBezTo>
                    <a:cubicBezTo>
                      <a:pt x="4594" y="8960"/>
                      <a:pt x="5136" y="7961"/>
                      <a:pt x="5336" y="7248"/>
                    </a:cubicBezTo>
                    <a:cubicBezTo>
                      <a:pt x="5621" y="6420"/>
                      <a:pt x="5164" y="5764"/>
                      <a:pt x="5050" y="4937"/>
                    </a:cubicBezTo>
                    <a:cubicBezTo>
                      <a:pt x="4965" y="4138"/>
                      <a:pt x="4879" y="3368"/>
                      <a:pt x="4594" y="2569"/>
                    </a:cubicBezTo>
                    <a:cubicBezTo>
                      <a:pt x="4312" y="1836"/>
                      <a:pt x="3140" y="46"/>
                      <a:pt x="3138" y="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19"/>
              <p:cNvSpPr/>
              <p:nvPr/>
            </p:nvSpPr>
            <p:spPr>
              <a:xfrm>
                <a:off x="4575725" y="4025450"/>
                <a:ext cx="174075" cy="181950"/>
              </a:xfrm>
              <a:custGeom>
                <a:avLst/>
                <a:gdLst/>
                <a:ahLst/>
                <a:cxnLst/>
                <a:rect l="l" t="t" r="r" b="b"/>
                <a:pathLst>
                  <a:path w="6963" h="7278" extrusionOk="0">
                    <a:moveTo>
                      <a:pt x="3431" y="0"/>
                    </a:moveTo>
                    <a:cubicBezTo>
                      <a:pt x="3005" y="0"/>
                      <a:pt x="2584" y="121"/>
                      <a:pt x="2197" y="403"/>
                    </a:cubicBezTo>
                    <a:cubicBezTo>
                      <a:pt x="1056" y="1259"/>
                      <a:pt x="685" y="2486"/>
                      <a:pt x="542" y="3827"/>
                    </a:cubicBezTo>
                    <a:cubicBezTo>
                      <a:pt x="371" y="5396"/>
                      <a:pt x="0" y="6765"/>
                      <a:pt x="1826" y="7222"/>
                    </a:cubicBezTo>
                    <a:cubicBezTo>
                      <a:pt x="1976" y="7260"/>
                      <a:pt x="2130" y="7278"/>
                      <a:pt x="2287" y="7278"/>
                    </a:cubicBezTo>
                    <a:cubicBezTo>
                      <a:pt x="3301" y="7278"/>
                      <a:pt x="4425" y="6540"/>
                      <a:pt x="4993" y="5824"/>
                    </a:cubicBezTo>
                    <a:cubicBezTo>
                      <a:pt x="5621" y="5139"/>
                      <a:pt x="6135" y="4140"/>
                      <a:pt x="6534" y="3341"/>
                    </a:cubicBezTo>
                    <a:cubicBezTo>
                      <a:pt x="6962" y="2486"/>
                      <a:pt x="6934" y="2428"/>
                      <a:pt x="6277" y="1658"/>
                    </a:cubicBezTo>
                    <a:cubicBezTo>
                      <a:pt x="5622" y="778"/>
                      <a:pt x="4512" y="0"/>
                      <a:pt x="34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19"/>
              <p:cNvSpPr/>
              <p:nvPr/>
            </p:nvSpPr>
            <p:spPr>
              <a:xfrm>
                <a:off x="4752625" y="4087100"/>
                <a:ext cx="167650" cy="170850"/>
              </a:xfrm>
              <a:custGeom>
                <a:avLst/>
                <a:gdLst/>
                <a:ahLst/>
                <a:cxnLst/>
                <a:rect l="l" t="t" r="r" b="b"/>
                <a:pathLst>
                  <a:path w="6706" h="6834" extrusionOk="0">
                    <a:moveTo>
                      <a:pt x="2509" y="0"/>
                    </a:moveTo>
                    <a:cubicBezTo>
                      <a:pt x="1620" y="0"/>
                      <a:pt x="616" y="155"/>
                      <a:pt x="400" y="733"/>
                    </a:cubicBezTo>
                    <a:cubicBezTo>
                      <a:pt x="0" y="1789"/>
                      <a:pt x="1883" y="3871"/>
                      <a:pt x="2397" y="4642"/>
                    </a:cubicBezTo>
                    <a:cubicBezTo>
                      <a:pt x="2928" y="5465"/>
                      <a:pt x="3905" y="6833"/>
                      <a:pt x="5028" y="6833"/>
                    </a:cubicBezTo>
                    <a:cubicBezTo>
                      <a:pt x="5111" y="6833"/>
                      <a:pt x="5194" y="6826"/>
                      <a:pt x="5279" y="6810"/>
                    </a:cubicBezTo>
                    <a:cubicBezTo>
                      <a:pt x="6477" y="6610"/>
                      <a:pt x="6705" y="4071"/>
                      <a:pt x="6449" y="3101"/>
                    </a:cubicBezTo>
                    <a:cubicBezTo>
                      <a:pt x="6049" y="1646"/>
                      <a:pt x="5279" y="390"/>
                      <a:pt x="3767" y="105"/>
                    </a:cubicBezTo>
                    <a:cubicBezTo>
                      <a:pt x="3504" y="53"/>
                      <a:pt x="3026" y="0"/>
                      <a:pt x="25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19"/>
              <p:cNvSpPr/>
              <p:nvPr/>
            </p:nvSpPr>
            <p:spPr>
              <a:xfrm>
                <a:off x="4684150" y="3875900"/>
                <a:ext cx="105575" cy="179075"/>
              </a:xfrm>
              <a:custGeom>
                <a:avLst/>
                <a:gdLst/>
                <a:ahLst/>
                <a:cxnLst/>
                <a:rect l="l" t="t" r="r" b="b"/>
                <a:pathLst>
                  <a:path w="4223" h="7163" extrusionOk="0">
                    <a:moveTo>
                      <a:pt x="2717" y="1"/>
                    </a:moveTo>
                    <a:cubicBezTo>
                      <a:pt x="2466" y="1"/>
                      <a:pt x="2164" y="94"/>
                      <a:pt x="1798" y="307"/>
                    </a:cubicBezTo>
                    <a:cubicBezTo>
                      <a:pt x="571" y="1078"/>
                      <a:pt x="86" y="2504"/>
                      <a:pt x="29" y="3874"/>
                    </a:cubicBezTo>
                    <a:cubicBezTo>
                      <a:pt x="0" y="4587"/>
                      <a:pt x="86" y="5358"/>
                      <a:pt x="485" y="5957"/>
                    </a:cubicBezTo>
                    <a:cubicBezTo>
                      <a:pt x="742" y="6356"/>
                      <a:pt x="1341" y="6955"/>
                      <a:pt x="1769" y="7098"/>
                    </a:cubicBezTo>
                    <a:cubicBezTo>
                      <a:pt x="1902" y="7142"/>
                      <a:pt x="2013" y="7163"/>
                      <a:pt x="2107" y="7163"/>
                    </a:cubicBezTo>
                    <a:cubicBezTo>
                      <a:pt x="2617" y="7163"/>
                      <a:pt x="2621" y="6564"/>
                      <a:pt x="2911" y="5985"/>
                    </a:cubicBezTo>
                    <a:cubicBezTo>
                      <a:pt x="3567" y="4673"/>
                      <a:pt x="4223" y="3646"/>
                      <a:pt x="3995" y="2105"/>
                    </a:cubicBezTo>
                    <a:cubicBezTo>
                      <a:pt x="3820" y="1011"/>
                      <a:pt x="3544" y="1"/>
                      <a:pt x="27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19"/>
              <p:cNvSpPr/>
              <p:nvPr/>
            </p:nvSpPr>
            <p:spPr>
              <a:xfrm>
                <a:off x="4742625" y="3913350"/>
                <a:ext cx="189775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6785" extrusionOk="0">
                    <a:moveTo>
                      <a:pt x="4725" y="0"/>
                    </a:moveTo>
                    <a:cubicBezTo>
                      <a:pt x="4117" y="0"/>
                      <a:pt x="3508" y="152"/>
                      <a:pt x="3025" y="322"/>
                    </a:cubicBezTo>
                    <a:cubicBezTo>
                      <a:pt x="1855" y="721"/>
                      <a:pt x="1570" y="2633"/>
                      <a:pt x="1057" y="3831"/>
                    </a:cubicBezTo>
                    <a:cubicBezTo>
                      <a:pt x="857" y="4316"/>
                      <a:pt x="743" y="4858"/>
                      <a:pt x="572" y="5343"/>
                    </a:cubicBezTo>
                    <a:cubicBezTo>
                      <a:pt x="400" y="5885"/>
                      <a:pt x="1" y="6142"/>
                      <a:pt x="629" y="6427"/>
                    </a:cubicBezTo>
                    <a:cubicBezTo>
                      <a:pt x="1028" y="6599"/>
                      <a:pt x="1770" y="6542"/>
                      <a:pt x="2198" y="6599"/>
                    </a:cubicBezTo>
                    <a:cubicBezTo>
                      <a:pt x="2617" y="6692"/>
                      <a:pt x="3037" y="6785"/>
                      <a:pt x="3440" y="6785"/>
                    </a:cubicBezTo>
                    <a:cubicBezTo>
                      <a:pt x="3531" y="6785"/>
                      <a:pt x="3621" y="6780"/>
                      <a:pt x="3710" y="6770"/>
                    </a:cubicBezTo>
                    <a:cubicBezTo>
                      <a:pt x="4880" y="6741"/>
                      <a:pt x="5707" y="5429"/>
                      <a:pt x="6364" y="4544"/>
                    </a:cubicBezTo>
                    <a:cubicBezTo>
                      <a:pt x="6991" y="3603"/>
                      <a:pt x="7590" y="2033"/>
                      <a:pt x="6677" y="864"/>
                    </a:cubicBezTo>
                    <a:cubicBezTo>
                      <a:pt x="6167" y="214"/>
                      <a:pt x="5446" y="0"/>
                      <a:pt x="4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19"/>
              <p:cNvSpPr/>
              <p:nvPr/>
            </p:nvSpPr>
            <p:spPr>
              <a:xfrm>
                <a:off x="4746925" y="4023375"/>
                <a:ext cx="6635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2654" h="2341" extrusionOk="0">
                    <a:moveTo>
                      <a:pt x="2654" y="1"/>
                    </a:moveTo>
                    <a:cubicBezTo>
                      <a:pt x="2140" y="315"/>
                      <a:pt x="1655" y="600"/>
                      <a:pt x="1141" y="942"/>
                    </a:cubicBezTo>
                    <a:cubicBezTo>
                      <a:pt x="913" y="1142"/>
                      <a:pt x="656" y="1313"/>
                      <a:pt x="485" y="1513"/>
                    </a:cubicBezTo>
                    <a:cubicBezTo>
                      <a:pt x="257" y="1770"/>
                      <a:pt x="114" y="2026"/>
                      <a:pt x="0" y="2340"/>
                    </a:cubicBezTo>
                    <a:lnTo>
                      <a:pt x="57" y="2340"/>
                    </a:lnTo>
                    <a:cubicBezTo>
                      <a:pt x="257" y="2141"/>
                      <a:pt x="485" y="1912"/>
                      <a:pt x="685" y="1741"/>
                    </a:cubicBezTo>
                    <a:cubicBezTo>
                      <a:pt x="913" y="1570"/>
                      <a:pt x="1084" y="1313"/>
                      <a:pt x="1341" y="1142"/>
                    </a:cubicBezTo>
                    <a:cubicBezTo>
                      <a:pt x="1769" y="742"/>
                      <a:pt x="2226" y="372"/>
                      <a:pt x="2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19"/>
              <p:cNvSpPr/>
              <p:nvPr/>
            </p:nvSpPr>
            <p:spPr>
              <a:xfrm>
                <a:off x="4751900" y="4049050"/>
                <a:ext cx="756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3026" h="1456" extrusionOk="0">
                    <a:moveTo>
                      <a:pt x="3025" y="1"/>
                    </a:moveTo>
                    <a:lnTo>
                      <a:pt x="3025" y="1"/>
                    </a:lnTo>
                    <a:cubicBezTo>
                      <a:pt x="2483" y="201"/>
                      <a:pt x="1941" y="315"/>
                      <a:pt x="1427" y="457"/>
                    </a:cubicBezTo>
                    <a:cubicBezTo>
                      <a:pt x="1142" y="543"/>
                      <a:pt x="857" y="600"/>
                      <a:pt x="600" y="771"/>
                    </a:cubicBezTo>
                    <a:cubicBezTo>
                      <a:pt x="343" y="914"/>
                      <a:pt x="143" y="1142"/>
                      <a:pt x="1" y="1427"/>
                    </a:cubicBezTo>
                    <a:lnTo>
                      <a:pt x="29" y="1456"/>
                    </a:lnTo>
                    <a:cubicBezTo>
                      <a:pt x="286" y="1285"/>
                      <a:pt x="486" y="1171"/>
                      <a:pt x="743" y="1028"/>
                    </a:cubicBezTo>
                    <a:cubicBezTo>
                      <a:pt x="999" y="914"/>
                      <a:pt x="1228" y="771"/>
                      <a:pt x="1484" y="686"/>
                    </a:cubicBezTo>
                    <a:cubicBezTo>
                      <a:pt x="1998" y="486"/>
                      <a:pt x="2512" y="315"/>
                      <a:pt x="30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19"/>
              <p:cNvSpPr/>
              <p:nvPr/>
            </p:nvSpPr>
            <p:spPr>
              <a:xfrm>
                <a:off x="4749050" y="4072925"/>
                <a:ext cx="89200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3568" h="616" extrusionOk="0">
                    <a:moveTo>
                      <a:pt x="2092" y="1"/>
                    </a:moveTo>
                    <a:cubicBezTo>
                      <a:pt x="1978" y="1"/>
                      <a:pt x="1862" y="5"/>
                      <a:pt x="1741" y="16"/>
                    </a:cubicBezTo>
                    <a:cubicBezTo>
                      <a:pt x="1427" y="16"/>
                      <a:pt x="1142" y="16"/>
                      <a:pt x="800" y="101"/>
                    </a:cubicBezTo>
                    <a:cubicBezTo>
                      <a:pt x="514" y="216"/>
                      <a:pt x="229" y="358"/>
                      <a:pt x="1" y="587"/>
                    </a:cubicBezTo>
                    <a:lnTo>
                      <a:pt x="1" y="615"/>
                    </a:lnTo>
                    <a:cubicBezTo>
                      <a:pt x="286" y="529"/>
                      <a:pt x="571" y="444"/>
                      <a:pt x="857" y="387"/>
                    </a:cubicBezTo>
                    <a:cubicBezTo>
                      <a:pt x="1142" y="358"/>
                      <a:pt x="1427" y="244"/>
                      <a:pt x="1713" y="244"/>
                    </a:cubicBezTo>
                    <a:cubicBezTo>
                      <a:pt x="2089" y="193"/>
                      <a:pt x="2466" y="183"/>
                      <a:pt x="2836" y="183"/>
                    </a:cubicBezTo>
                    <a:cubicBezTo>
                      <a:pt x="3083" y="183"/>
                      <a:pt x="3328" y="187"/>
                      <a:pt x="3567" y="187"/>
                    </a:cubicBezTo>
                    <a:cubicBezTo>
                      <a:pt x="3055" y="94"/>
                      <a:pt x="2599" y="1"/>
                      <a:pt x="20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19"/>
              <p:cNvSpPr/>
              <p:nvPr/>
            </p:nvSpPr>
            <p:spPr>
              <a:xfrm>
                <a:off x="4750475" y="4092575"/>
                <a:ext cx="9490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2084" extrusionOk="0">
                    <a:moveTo>
                      <a:pt x="1" y="0"/>
                    </a:moveTo>
                    <a:lnTo>
                      <a:pt x="1" y="29"/>
                    </a:lnTo>
                    <a:cubicBezTo>
                      <a:pt x="286" y="286"/>
                      <a:pt x="571" y="514"/>
                      <a:pt x="857" y="714"/>
                    </a:cubicBezTo>
                    <a:cubicBezTo>
                      <a:pt x="1142" y="942"/>
                      <a:pt x="1484" y="1113"/>
                      <a:pt x="1798" y="1313"/>
                    </a:cubicBezTo>
                    <a:cubicBezTo>
                      <a:pt x="2369" y="1684"/>
                      <a:pt x="3054" y="1998"/>
                      <a:pt x="3795" y="2083"/>
                    </a:cubicBezTo>
                    <a:cubicBezTo>
                      <a:pt x="3082" y="1883"/>
                      <a:pt x="2483" y="1541"/>
                      <a:pt x="1912" y="1113"/>
                    </a:cubicBezTo>
                    <a:cubicBezTo>
                      <a:pt x="1627" y="885"/>
                      <a:pt x="1342" y="656"/>
                      <a:pt x="999" y="457"/>
                    </a:cubicBezTo>
                    <a:cubicBezTo>
                      <a:pt x="685" y="286"/>
                      <a:pt x="372" y="8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19"/>
              <p:cNvSpPr/>
              <p:nvPr/>
            </p:nvSpPr>
            <p:spPr>
              <a:xfrm>
                <a:off x="4745475" y="4099700"/>
                <a:ext cx="76350" cy="77075"/>
              </a:xfrm>
              <a:custGeom>
                <a:avLst/>
                <a:gdLst/>
                <a:ahLst/>
                <a:cxnLst/>
                <a:rect l="l" t="t" r="r" b="b"/>
                <a:pathLst>
                  <a:path w="3054" h="3083" extrusionOk="0">
                    <a:moveTo>
                      <a:pt x="1" y="1"/>
                    </a:moveTo>
                    <a:lnTo>
                      <a:pt x="1" y="29"/>
                    </a:lnTo>
                    <a:cubicBezTo>
                      <a:pt x="58" y="86"/>
                      <a:pt x="115" y="143"/>
                      <a:pt x="172" y="229"/>
                    </a:cubicBezTo>
                    <a:cubicBezTo>
                      <a:pt x="201" y="286"/>
                      <a:pt x="286" y="371"/>
                      <a:pt x="315" y="457"/>
                    </a:cubicBezTo>
                    <a:lnTo>
                      <a:pt x="600" y="942"/>
                    </a:lnTo>
                    <a:cubicBezTo>
                      <a:pt x="828" y="1256"/>
                      <a:pt x="1057" y="1541"/>
                      <a:pt x="1285" y="1827"/>
                    </a:cubicBezTo>
                    <a:cubicBezTo>
                      <a:pt x="1513" y="2112"/>
                      <a:pt x="1770" y="2426"/>
                      <a:pt x="2055" y="2654"/>
                    </a:cubicBezTo>
                    <a:cubicBezTo>
                      <a:pt x="2341" y="2882"/>
                      <a:pt x="2712" y="3025"/>
                      <a:pt x="3054" y="3082"/>
                    </a:cubicBezTo>
                    <a:cubicBezTo>
                      <a:pt x="2712" y="2996"/>
                      <a:pt x="2398" y="2797"/>
                      <a:pt x="2141" y="2540"/>
                    </a:cubicBezTo>
                    <a:cubicBezTo>
                      <a:pt x="1884" y="2283"/>
                      <a:pt x="1684" y="1969"/>
                      <a:pt x="1456" y="1684"/>
                    </a:cubicBezTo>
                    <a:cubicBezTo>
                      <a:pt x="1256" y="1370"/>
                      <a:pt x="1057" y="1028"/>
                      <a:pt x="828" y="742"/>
                    </a:cubicBezTo>
                    <a:cubicBezTo>
                      <a:pt x="714" y="600"/>
                      <a:pt x="572" y="457"/>
                      <a:pt x="458" y="314"/>
                    </a:cubicBezTo>
                    <a:cubicBezTo>
                      <a:pt x="400" y="257"/>
                      <a:pt x="315" y="172"/>
                      <a:pt x="258" y="143"/>
                    </a:cubicBezTo>
                    <a:cubicBezTo>
                      <a:pt x="172" y="115"/>
                      <a:pt x="115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19"/>
              <p:cNvSpPr/>
              <p:nvPr/>
            </p:nvSpPr>
            <p:spPr>
              <a:xfrm>
                <a:off x="4741925" y="4099000"/>
                <a:ext cx="4637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3624" extrusionOk="0">
                    <a:moveTo>
                      <a:pt x="0" y="0"/>
                    </a:moveTo>
                    <a:cubicBezTo>
                      <a:pt x="0" y="342"/>
                      <a:pt x="29" y="713"/>
                      <a:pt x="114" y="1056"/>
                    </a:cubicBezTo>
                    <a:cubicBezTo>
                      <a:pt x="172" y="1427"/>
                      <a:pt x="314" y="1741"/>
                      <a:pt x="457" y="2111"/>
                    </a:cubicBezTo>
                    <a:cubicBezTo>
                      <a:pt x="600" y="2425"/>
                      <a:pt x="742" y="2739"/>
                      <a:pt x="999" y="3053"/>
                    </a:cubicBezTo>
                    <a:cubicBezTo>
                      <a:pt x="1199" y="3310"/>
                      <a:pt x="1484" y="3567"/>
                      <a:pt x="1855" y="3624"/>
                    </a:cubicBezTo>
                    <a:cubicBezTo>
                      <a:pt x="1541" y="3538"/>
                      <a:pt x="1284" y="3253"/>
                      <a:pt x="1113" y="2967"/>
                    </a:cubicBezTo>
                    <a:cubicBezTo>
                      <a:pt x="913" y="2682"/>
                      <a:pt x="771" y="2340"/>
                      <a:pt x="685" y="1997"/>
                    </a:cubicBezTo>
                    <a:cubicBezTo>
                      <a:pt x="571" y="1683"/>
                      <a:pt x="485" y="1313"/>
                      <a:pt x="400" y="999"/>
                    </a:cubicBezTo>
                    <a:cubicBezTo>
                      <a:pt x="286" y="685"/>
                      <a:pt x="172" y="314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19"/>
              <p:cNvSpPr/>
              <p:nvPr/>
            </p:nvSpPr>
            <p:spPr>
              <a:xfrm>
                <a:off x="4732650" y="4006250"/>
                <a:ext cx="27125" cy="8350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3340" extrusionOk="0">
                    <a:moveTo>
                      <a:pt x="1085" y="1"/>
                    </a:moveTo>
                    <a:lnTo>
                      <a:pt x="1085" y="1"/>
                    </a:lnTo>
                    <a:cubicBezTo>
                      <a:pt x="685" y="429"/>
                      <a:pt x="400" y="1000"/>
                      <a:pt x="229" y="1570"/>
                    </a:cubicBezTo>
                    <a:cubicBezTo>
                      <a:pt x="115" y="1855"/>
                      <a:pt x="57" y="2141"/>
                      <a:pt x="0" y="2455"/>
                    </a:cubicBezTo>
                    <a:cubicBezTo>
                      <a:pt x="0" y="2768"/>
                      <a:pt x="0" y="3111"/>
                      <a:pt x="143" y="3339"/>
                    </a:cubicBezTo>
                    <a:lnTo>
                      <a:pt x="200" y="3339"/>
                    </a:lnTo>
                    <a:cubicBezTo>
                      <a:pt x="200" y="3054"/>
                      <a:pt x="229" y="2768"/>
                      <a:pt x="286" y="2483"/>
                    </a:cubicBezTo>
                    <a:cubicBezTo>
                      <a:pt x="343" y="2198"/>
                      <a:pt x="371" y="1913"/>
                      <a:pt x="428" y="1627"/>
                    </a:cubicBezTo>
                    <a:cubicBezTo>
                      <a:pt x="514" y="1342"/>
                      <a:pt x="571" y="1057"/>
                      <a:pt x="685" y="828"/>
                    </a:cubicBezTo>
                    <a:cubicBezTo>
                      <a:pt x="828" y="543"/>
                      <a:pt x="942" y="286"/>
                      <a:pt x="10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19"/>
              <p:cNvSpPr/>
              <p:nvPr/>
            </p:nvSpPr>
            <p:spPr>
              <a:xfrm>
                <a:off x="4738350" y="4027650"/>
                <a:ext cx="25000" cy="713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2855" extrusionOk="0">
                    <a:moveTo>
                      <a:pt x="999" y="1"/>
                    </a:moveTo>
                    <a:lnTo>
                      <a:pt x="999" y="1"/>
                    </a:lnTo>
                    <a:cubicBezTo>
                      <a:pt x="628" y="343"/>
                      <a:pt x="343" y="828"/>
                      <a:pt x="172" y="1285"/>
                    </a:cubicBezTo>
                    <a:cubicBezTo>
                      <a:pt x="115" y="1542"/>
                      <a:pt x="1" y="1770"/>
                      <a:pt x="1" y="2055"/>
                    </a:cubicBezTo>
                    <a:cubicBezTo>
                      <a:pt x="1" y="2312"/>
                      <a:pt x="29" y="2597"/>
                      <a:pt x="143" y="2854"/>
                    </a:cubicBezTo>
                    <a:lnTo>
                      <a:pt x="172" y="2854"/>
                    </a:lnTo>
                    <a:cubicBezTo>
                      <a:pt x="200" y="2597"/>
                      <a:pt x="200" y="2340"/>
                      <a:pt x="286" y="2112"/>
                    </a:cubicBezTo>
                    <a:cubicBezTo>
                      <a:pt x="315" y="1855"/>
                      <a:pt x="343" y="1599"/>
                      <a:pt x="400" y="1399"/>
                    </a:cubicBezTo>
                    <a:cubicBezTo>
                      <a:pt x="457" y="1142"/>
                      <a:pt x="543" y="914"/>
                      <a:pt x="628" y="686"/>
                    </a:cubicBezTo>
                    <a:cubicBezTo>
                      <a:pt x="743" y="429"/>
                      <a:pt x="857" y="201"/>
                      <a:pt x="9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19"/>
              <p:cNvSpPr/>
              <p:nvPr/>
            </p:nvSpPr>
            <p:spPr>
              <a:xfrm>
                <a:off x="4724800" y="4099700"/>
                <a:ext cx="10725" cy="649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597" extrusionOk="0">
                    <a:moveTo>
                      <a:pt x="400" y="1"/>
                    </a:moveTo>
                    <a:cubicBezTo>
                      <a:pt x="257" y="172"/>
                      <a:pt x="143" y="400"/>
                      <a:pt x="86" y="600"/>
                    </a:cubicBezTo>
                    <a:cubicBezTo>
                      <a:pt x="1" y="828"/>
                      <a:pt x="1" y="1085"/>
                      <a:pt x="1" y="1285"/>
                    </a:cubicBezTo>
                    <a:cubicBezTo>
                      <a:pt x="1" y="1484"/>
                      <a:pt x="1" y="1741"/>
                      <a:pt x="86" y="1969"/>
                    </a:cubicBezTo>
                    <a:cubicBezTo>
                      <a:pt x="143" y="2226"/>
                      <a:pt x="229" y="2426"/>
                      <a:pt x="400" y="2597"/>
                    </a:cubicBezTo>
                    <a:cubicBezTo>
                      <a:pt x="286" y="2426"/>
                      <a:pt x="257" y="2198"/>
                      <a:pt x="229" y="1969"/>
                    </a:cubicBezTo>
                    <a:cubicBezTo>
                      <a:pt x="229" y="1741"/>
                      <a:pt x="229" y="1541"/>
                      <a:pt x="257" y="1313"/>
                    </a:cubicBezTo>
                    <a:cubicBezTo>
                      <a:pt x="286" y="1113"/>
                      <a:pt x="371" y="885"/>
                      <a:pt x="371" y="685"/>
                    </a:cubicBezTo>
                    <a:cubicBezTo>
                      <a:pt x="400" y="457"/>
                      <a:pt x="400" y="257"/>
                      <a:pt x="4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19"/>
              <p:cNvSpPr/>
              <p:nvPr/>
            </p:nvSpPr>
            <p:spPr>
              <a:xfrm>
                <a:off x="4714825" y="4065850"/>
                <a:ext cx="65650" cy="58400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2336" extrusionOk="0">
                    <a:moveTo>
                      <a:pt x="1259" y="0"/>
                    </a:moveTo>
                    <a:cubicBezTo>
                      <a:pt x="739" y="0"/>
                      <a:pt x="262" y="345"/>
                      <a:pt x="143" y="870"/>
                    </a:cubicBezTo>
                    <a:cubicBezTo>
                      <a:pt x="0" y="1497"/>
                      <a:pt x="400" y="2153"/>
                      <a:pt x="1056" y="2296"/>
                    </a:cubicBezTo>
                    <a:cubicBezTo>
                      <a:pt x="1155" y="2323"/>
                      <a:pt x="1255" y="2336"/>
                      <a:pt x="1354" y="2336"/>
                    </a:cubicBezTo>
                    <a:cubicBezTo>
                      <a:pt x="1878" y="2336"/>
                      <a:pt x="2362" y="1973"/>
                      <a:pt x="2482" y="1469"/>
                    </a:cubicBezTo>
                    <a:cubicBezTo>
                      <a:pt x="2625" y="870"/>
                      <a:pt x="2226" y="213"/>
                      <a:pt x="1569" y="42"/>
                    </a:cubicBezTo>
                    <a:cubicBezTo>
                      <a:pt x="1466" y="14"/>
                      <a:pt x="1361" y="0"/>
                      <a:pt x="1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19"/>
              <p:cNvSpPr/>
              <p:nvPr/>
            </p:nvSpPr>
            <p:spPr>
              <a:xfrm>
                <a:off x="4739775" y="4017675"/>
                <a:ext cx="47825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2626" extrusionOk="0">
                    <a:moveTo>
                      <a:pt x="1912" y="0"/>
                    </a:moveTo>
                    <a:lnTo>
                      <a:pt x="1912" y="0"/>
                    </a:lnTo>
                    <a:cubicBezTo>
                      <a:pt x="1684" y="172"/>
                      <a:pt x="1513" y="371"/>
                      <a:pt x="1285" y="571"/>
                    </a:cubicBezTo>
                    <a:cubicBezTo>
                      <a:pt x="1113" y="799"/>
                      <a:pt x="914" y="970"/>
                      <a:pt x="771" y="1170"/>
                    </a:cubicBezTo>
                    <a:cubicBezTo>
                      <a:pt x="571" y="1398"/>
                      <a:pt x="400" y="1598"/>
                      <a:pt x="286" y="1855"/>
                    </a:cubicBezTo>
                    <a:lnTo>
                      <a:pt x="115" y="2226"/>
                    </a:lnTo>
                    <a:cubicBezTo>
                      <a:pt x="58" y="2340"/>
                      <a:pt x="1" y="2511"/>
                      <a:pt x="1" y="2625"/>
                    </a:cubicBezTo>
                    <a:lnTo>
                      <a:pt x="58" y="2625"/>
                    </a:lnTo>
                    <a:cubicBezTo>
                      <a:pt x="115" y="2540"/>
                      <a:pt x="229" y="2426"/>
                      <a:pt x="286" y="2311"/>
                    </a:cubicBezTo>
                    <a:cubicBezTo>
                      <a:pt x="400" y="2226"/>
                      <a:pt x="486" y="2112"/>
                      <a:pt x="543" y="1998"/>
                    </a:cubicBezTo>
                    <a:cubicBezTo>
                      <a:pt x="686" y="1798"/>
                      <a:pt x="828" y="1541"/>
                      <a:pt x="971" y="1313"/>
                    </a:cubicBezTo>
                    <a:cubicBezTo>
                      <a:pt x="1228" y="856"/>
                      <a:pt x="1570" y="428"/>
                      <a:pt x="1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19"/>
              <p:cNvSpPr/>
              <p:nvPr/>
            </p:nvSpPr>
            <p:spPr>
              <a:xfrm>
                <a:off x="4707675" y="4043350"/>
                <a:ext cx="32125" cy="6065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2426" extrusionOk="0">
                    <a:moveTo>
                      <a:pt x="58" y="1"/>
                    </a:moveTo>
                    <a:cubicBezTo>
                      <a:pt x="1" y="257"/>
                      <a:pt x="1" y="514"/>
                      <a:pt x="58" y="714"/>
                    </a:cubicBezTo>
                    <a:cubicBezTo>
                      <a:pt x="86" y="971"/>
                      <a:pt x="172" y="1199"/>
                      <a:pt x="286" y="1399"/>
                    </a:cubicBezTo>
                    <a:cubicBezTo>
                      <a:pt x="400" y="1627"/>
                      <a:pt x="514" y="1827"/>
                      <a:pt x="686" y="1998"/>
                    </a:cubicBezTo>
                    <a:cubicBezTo>
                      <a:pt x="857" y="2198"/>
                      <a:pt x="1056" y="2312"/>
                      <a:pt x="1256" y="2426"/>
                    </a:cubicBezTo>
                    <a:lnTo>
                      <a:pt x="1285" y="2397"/>
                    </a:lnTo>
                    <a:cubicBezTo>
                      <a:pt x="1199" y="2169"/>
                      <a:pt x="1056" y="1969"/>
                      <a:pt x="942" y="1798"/>
                    </a:cubicBezTo>
                    <a:cubicBezTo>
                      <a:pt x="800" y="1598"/>
                      <a:pt x="657" y="1427"/>
                      <a:pt x="543" y="1256"/>
                    </a:cubicBezTo>
                    <a:cubicBezTo>
                      <a:pt x="258" y="942"/>
                      <a:pt x="86" y="514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19"/>
              <p:cNvSpPr/>
              <p:nvPr/>
            </p:nvSpPr>
            <p:spPr>
              <a:xfrm>
                <a:off x="4691275" y="4096850"/>
                <a:ext cx="39250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629" extrusionOk="0">
                    <a:moveTo>
                      <a:pt x="1142" y="0"/>
                    </a:moveTo>
                    <a:cubicBezTo>
                      <a:pt x="999" y="0"/>
                      <a:pt x="857" y="86"/>
                      <a:pt x="714" y="115"/>
                    </a:cubicBezTo>
                    <a:cubicBezTo>
                      <a:pt x="457" y="200"/>
                      <a:pt x="172" y="343"/>
                      <a:pt x="1" y="628"/>
                    </a:cubicBezTo>
                    <a:cubicBezTo>
                      <a:pt x="86" y="543"/>
                      <a:pt x="229" y="485"/>
                      <a:pt x="343" y="428"/>
                    </a:cubicBezTo>
                    <a:cubicBezTo>
                      <a:pt x="486" y="400"/>
                      <a:pt x="600" y="371"/>
                      <a:pt x="742" y="371"/>
                    </a:cubicBezTo>
                    <a:cubicBezTo>
                      <a:pt x="885" y="371"/>
                      <a:pt x="1028" y="371"/>
                      <a:pt x="1170" y="286"/>
                    </a:cubicBezTo>
                    <a:cubicBezTo>
                      <a:pt x="1313" y="257"/>
                      <a:pt x="1427" y="229"/>
                      <a:pt x="1570" y="200"/>
                    </a:cubicBezTo>
                    <a:lnTo>
                      <a:pt x="1570" y="143"/>
                    </a:lnTo>
                    <a:cubicBezTo>
                      <a:pt x="1456" y="0"/>
                      <a:pt x="1284" y="0"/>
                      <a:pt x="11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19"/>
              <p:cNvSpPr/>
              <p:nvPr/>
            </p:nvSpPr>
            <p:spPr>
              <a:xfrm>
                <a:off x="4709825" y="4096125"/>
                <a:ext cx="292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656" extrusionOk="0">
                    <a:moveTo>
                      <a:pt x="1170" y="1"/>
                    </a:moveTo>
                    <a:cubicBezTo>
                      <a:pt x="999" y="29"/>
                      <a:pt x="856" y="172"/>
                      <a:pt x="742" y="286"/>
                    </a:cubicBezTo>
                    <a:cubicBezTo>
                      <a:pt x="628" y="400"/>
                      <a:pt x="571" y="572"/>
                      <a:pt x="457" y="714"/>
                    </a:cubicBezTo>
                    <a:cubicBezTo>
                      <a:pt x="400" y="857"/>
                      <a:pt x="286" y="1000"/>
                      <a:pt x="200" y="1142"/>
                    </a:cubicBezTo>
                    <a:cubicBezTo>
                      <a:pt x="115" y="1313"/>
                      <a:pt x="29" y="1456"/>
                      <a:pt x="0" y="1656"/>
                    </a:cubicBezTo>
                    <a:cubicBezTo>
                      <a:pt x="57" y="1513"/>
                      <a:pt x="172" y="1370"/>
                      <a:pt x="286" y="1256"/>
                    </a:cubicBezTo>
                    <a:cubicBezTo>
                      <a:pt x="400" y="1114"/>
                      <a:pt x="485" y="1000"/>
                      <a:pt x="600" y="857"/>
                    </a:cubicBezTo>
                    <a:cubicBezTo>
                      <a:pt x="714" y="743"/>
                      <a:pt x="856" y="629"/>
                      <a:pt x="913" y="514"/>
                    </a:cubicBezTo>
                    <a:cubicBezTo>
                      <a:pt x="1028" y="372"/>
                      <a:pt x="1113" y="201"/>
                      <a:pt x="1170" y="29"/>
                    </a:cubicBezTo>
                    <a:lnTo>
                      <a:pt x="117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19"/>
              <p:cNvSpPr/>
              <p:nvPr/>
            </p:nvSpPr>
            <p:spPr>
              <a:xfrm>
                <a:off x="4759050" y="4100425"/>
                <a:ext cx="59225" cy="45675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1827" extrusionOk="0">
                    <a:moveTo>
                      <a:pt x="171" y="0"/>
                    </a:moveTo>
                    <a:lnTo>
                      <a:pt x="0" y="257"/>
                    </a:lnTo>
                    <a:cubicBezTo>
                      <a:pt x="342" y="542"/>
                      <a:pt x="713" y="913"/>
                      <a:pt x="1141" y="1141"/>
                    </a:cubicBezTo>
                    <a:cubicBezTo>
                      <a:pt x="1341" y="1284"/>
                      <a:pt x="1569" y="1370"/>
                      <a:pt x="1741" y="1512"/>
                    </a:cubicBezTo>
                    <a:cubicBezTo>
                      <a:pt x="1940" y="1655"/>
                      <a:pt x="2140" y="1769"/>
                      <a:pt x="2368" y="1826"/>
                    </a:cubicBezTo>
                    <a:cubicBezTo>
                      <a:pt x="2169" y="1712"/>
                      <a:pt x="1969" y="1569"/>
                      <a:pt x="1769" y="1427"/>
                    </a:cubicBezTo>
                    <a:cubicBezTo>
                      <a:pt x="1598" y="1284"/>
                      <a:pt x="1370" y="1141"/>
                      <a:pt x="1198" y="999"/>
                    </a:cubicBezTo>
                    <a:cubicBezTo>
                      <a:pt x="828" y="713"/>
                      <a:pt x="514" y="371"/>
                      <a:pt x="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19"/>
              <p:cNvSpPr/>
              <p:nvPr/>
            </p:nvSpPr>
            <p:spPr>
              <a:xfrm>
                <a:off x="4734075" y="4113250"/>
                <a:ext cx="32125" cy="7135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2854" extrusionOk="0">
                    <a:moveTo>
                      <a:pt x="0" y="1"/>
                    </a:moveTo>
                    <a:cubicBezTo>
                      <a:pt x="29" y="143"/>
                      <a:pt x="29" y="257"/>
                      <a:pt x="29" y="400"/>
                    </a:cubicBezTo>
                    <a:cubicBezTo>
                      <a:pt x="29" y="543"/>
                      <a:pt x="86" y="685"/>
                      <a:pt x="143" y="771"/>
                    </a:cubicBezTo>
                    <a:lnTo>
                      <a:pt x="428" y="1541"/>
                    </a:lnTo>
                    <a:cubicBezTo>
                      <a:pt x="514" y="1770"/>
                      <a:pt x="600" y="2026"/>
                      <a:pt x="742" y="2283"/>
                    </a:cubicBezTo>
                    <a:cubicBezTo>
                      <a:pt x="885" y="2540"/>
                      <a:pt x="1028" y="2740"/>
                      <a:pt x="1284" y="2854"/>
                    </a:cubicBezTo>
                    <a:cubicBezTo>
                      <a:pt x="1056" y="2711"/>
                      <a:pt x="914" y="2454"/>
                      <a:pt x="799" y="2255"/>
                    </a:cubicBezTo>
                    <a:cubicBezTo>
                      <a:pt x="714" y="1998"/>
                      <a:pt x="657" y="1741"/>
                      <a:pt x="571" y="1484"/>
                    </a:cubicBezTo>
                    <a:lnTo>
                      <a:pt x="343" y="743"/>
                    </a:lnTo>
                    <a:cubicBezTo>
                      <a:pt x="314" y="600"/>
                      <a:pt x="286" y="486"/>
                      <a:pt x="286" y="400"/>
                    </a:cubicBezTo>
                    <a:lnTo>
                      <a:pt x="28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19"/>
              <p:cNvSpPr/>
              <p:nvPr/>
            </p:nvSpPr>
            <p:spPr>
              <a:xfrm>
                <a:off x="4749775" y="4089725"/>
                <a:ext cx="80625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1475" extrusionOk="0">
                    <a:moveTo>
                      <a:pt x="257" y="0"/>
                    </a:moveTo>
                    <a:lnTo>
                      <a:pt x="0" y="200"/>
                    </a:lnTo>
                    <a:cubicBezTo>
                      <a:pt x="228" y="400"/>
                      <a:pt x="457" y="542"/>
                      <a:pt x="742" y="685"/>
                    </a:cubicBezTo>
                    <a:cubicBezTo>
                      <a:pt x="999" y="799"/>
                      <a:pt x="1284" y="913"/>
                      <a:pt x="1569" y="999"/>
                    </a:cubicBezTo>
                    <a:cubicBezTo>
                      <a:pt x="1855" y="1084"/>
                      <a:pt x="2112" y="1170"/>
                      <a:pt x="2397" y="1256"/>
                    </a:cubicBezTo>
                    <a:cubicBezTo>
                      <a:pt x="2540" y="1284"/>
                      <a:pt x="2682" y="1370"/>
                      <a:pt x="2796" y="1398"/>
                    </a:cubicBezTo>
                    <a:cubicBezTo>
                      <a:pt x="2905" y="1420"/>
                      <a:pt x="3013" y="1474"/>
                      <a:pt x="3121" y="1474"/>
                    </a:cubicBezTo>
                    <a:cubicBezTo>
                      <a:pt x="3156" y="1474"/>
                      <a:pt x="3190" y="1469"/>
                      <a:pt x="3224" y="1455"/>
                    </a:cubicBezTo>
                    <a:lnTo>
                      <a:pt x="3224" y="1455"/>
                    </a:lnTo>
                    <a:cubicBezTo>
                      <a:pt x="3196" y="1466"/>
                      <a:pt x="3169" y="1471"/>
                      <a:pt x="3141" y="1471"/>
                    </a:cubicBezTo>
                    <a:cubicBezTo>
                      <a:pt x="3027" y="1471"/>
                      <a:pt x="2917" y="1393"/>
                      <a:pt x="2825" y="1370"/>
                    </a:cubicBezTo>
                    <a:cubicBezTo>
                      <a:pt x="2682" y="1313"/>
                      <a:pt x="2568" y="1256"/>
                      <a:pt x="2425" y="1170"/>
                    </a:cubicBezTo>
                    <a:cubicBezTo>
                      <a:pt x="2169" y="1084"/>
                      <a:pt x="1883" y="942"/>
                      <a:pt x="1655" y="856"/>
                    </a:cubicBezTo>
                    <a:cubicBezTo>
                      <a:pt x="1398" y="742"/>
                      <a:pt x="1113" y="656"/>
                      <a:pt x="885" y="514"/>
                    </a:cubicBezTo>
                    <a:cubicBezTo>
                      <a:pt x="656" y="371"/>
                      <a:pt x="428" y="228"/>
                      <a:pt x="2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19"/>
              <p:cNvSpPr/>
              <p:nvPr/>
            </p:nvSpPr>
            <p:spPr>
              <a:xfrm>
                <a:off x="4763325" y="4083300"/>
                <a:ext cx="6777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315" extrusionOk="0">
                    <a:moveTo>
                      <a:pt x="714" y="0"/>
                    </a:moveTo>
                    <a:cubicBezTo>
                      <a:pt x="485" y="0"/>
                      <a:pt x="286" y="0"/>
                      <a:pt x="0" y="57"/>
                    </a:cubicBezTo>
                    <a:lnTo>
                      <a:pt x="57" y="314"/>
                    </a:lnTo>
                    <a:cubicBezTo>
                      <a:pt x="257" y="257"/>
                      <a:pt x="485" y="229"/>
                      <a:pt x="714" y="229"/>
                    </a:cubicBezTo>
                    <a:cubicBezTo>
                      <a:pt x="913" y="200"/>
                      <a:pt x="1142" y="200"/>
                      <a:pt x="1398" y="200"/>
                    </a:cubicBezTo>
                    <a:cubicBezTo>
                      <a:pt x="1532" y="200"/>
                      <a:pt x="1677" y="187"/>
                      <a:pt x="1827" y="187"/>
                    </a:cubicBezTo>
                    <a:cubicBezTo>
                      <a:pt x="1902" y="187"/>
                      <a:pt x="1979" y="191"/>
                      <a:pt x="2055" y="200"/>
                    </a:cubicBezTo>
                    <a:lnTo>
                      <a:pt x="2368" y="200"/>
                    </a:lnTo>
                    <a:cubicBezTo>
                      <a:pt x="2454" y="200"/>
                      <a:pt x="2483" y="200"/>
                      <a:pt x="2568" y="229"/>
                    </a:cubicBezTo>
                    <a:cubicBezTo>
                      <a:pt x="2597" y="229"/>
                      <a:pt x="2654" y="229"/>
                      <a:pt x="2711" y="314"/>
                    </a:cubicBezTo>
                    <a:cubicBezTo>
                      <a:pt x="2711" y="229"/>
                      <a:pt x="2597" y="229"/>
                      <a:pt x="2568" y="200"/>
                    </a:cubicBezTo>
                    <a:cubicBezTo>
                      <a:pt x="2483" y="200"/>
                      <a:pt x="2454" y="172"/>
                      <a:pt x="2368" y="172"/>
                    </a:cubicBezTo>
                    <a:cubicBezTo>
                      <a:pt x="2283" y="114"/>
                      <a:pt x="2169" y="114"/>
                      <a:pt x="2055" y="114"/>
                    </a:cubicBezTo>
                    <a:cubicBezTo>
                      <a:pt x="1855" y="86"/>
                      <a:pt x="1598" y="86"/>
                      <a:pt x="1398" y="57"/>
                    </a:cubicBezTo>
                    <a:cubicBezTo>
                      <a:pt x="1170" y="57"/>
                      <a:pt x="913" y="0"/>
                      <a:pt x="7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19"/>
              <p:cNvSpPr/>
              <p:nvPr/>
            </p:nvSpPr>
            <p:spPr>
              <a:xfrm>
                <a:off x="4768325" y="4091150"/>
                <a:ext cx="10202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926" extrusionOk="0">
                    <a:moveTo>
                      <a:pt x="86" y="0"/>
                    </a:moveTo>
                    <a:lnTo>
                      <a:pt x="0" y="286"/>
                    </a:lnTo>
                    <a:cubicBezTo>
                      <a:pt x="200" y="314"/>
                      <a:pt x="342" y="343"/>
                      <a:pt x="514" y="400"/>
                    </a:cubicBezTo>
                    <a:cubicBezTo>
                      <a:pt x="656" y="485"/>
                      <a:pt x="827" y="542"/>
                      <a:pt x="999" y="599"/>
                    </a:cubicBezTo>
                    <a:cubicBezTo>
                      <a:pt x="1370" y="713"/>
                      <a:pt x="1683" y="742"/>
                      <a:pt x="2026" y="771"/>
                    </a:cubicBezTo>
                    <a:cubicBezTo>
                      <a:pt x="2397" y="799"/>
                      <a:pt x="2711" y="885"/>
                      <a:pt x="3081" y="885"/>
                    </a:cubicBezTo>
                    <a:lnTo>
                      <a:pt x="3567" y="913"/>
                    </a:lnTo>
                    <a:cubicBezTo>
                      <a:pt x="3681" y="913"/>
                      <a:pt x="3807" y="926"/>
                      <a:pt x="3922" y="926"/>
                    </a:cubicBezTo>
                    <a:cubicBezTo>
                      <a:pt x="3979" y="926"/>
                      <a:pt x="4033" y="923"/>
                      <a:pt x="4080" y="913"/>
                    </a:cubicBezTo>
                    <a:lnTo>
                      <a:pt x="4080" y="913"/>
                    </a:lnTo>
                    <a:cubicBezTo>
                      <a:pt x="4040" y="919"/>
                      <a:pt x="4001" y="921"/>
                      <a:pt x="3964" y="921"/>
                    </a:cubicBezTo>
                    <a:cubicBezTo>
                      <a:pt x="3813" y="921"/>
                      <a:pt x="3681" y="885"/>
                      <a:pt x="3567" y="885"/>
                    </a:cubicBezTo>
                    <a:lnTo>
                      <a:pt x="3081" y="799"/>
                    </a:lnTo>
                    <a:cubicBezTo>
                      <a:pt x="2711" y="742"/>
                      <a:pt x="2397" y="713"/>
                      <a:pt x="2026" y="628"/>
                    </a:cubicBezTo>
                    <a:cubicBezTo>
                      <a:pt x="1683" y="571"/>
                      <a:pt x="1370" y="485"/>
                      <a:pt x="1027" y="371"/>
                    </a:cubicBezTo>
                    <a:cubicBezTo>
                      <a:pt x="856" y="314"/>
                      <a:pt x="713" y="228"/>
                      <a:pt x="571" y="171"/>
                    </a:cubicBezTo>
                    <a:cubicBezTo>
                      <a:pt x="399" y="86"/>
                      <a:pt x="257" y="29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19"/>
              <p:cNvSpPr/>
              <p:nvPr/>
            </p:nvSpPr>
            <p:spPr>
              <a:xfrm>
                <a:off x="4753325" y="4029075"/>
                <a:ext cx="7492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2141" extrusionOk="0">
                    <a:moveTo>
                      <a:pt x="2997" y="1"/>
                    </a:moveTo>
                    <a:lnTo>
                      <a:pt x="2997" y="1"/>
                    </a:lnTo>
                    <a:cubicBezTo>
                      <a:pt x="2455" y="258"/>
                      <a:pt x="1941" y="543"/>
                      <a:pt x="1427" y="828"/>
                    </a:cubicBezTo>
                    <a:cubicBezTo>
                      <a:pt x="1171" y="971"/>
                      <a:pt x="942" y="1142"/>
                      <a:pt x="686" y="1342"/>
                    </a:cubicBezTo>
                    <a:cubicBezTo>
                      <a:pt x="571" y="1428"/>
                      <a:pt x="429" y="1513"/>
                      <a:pt x="315" y="1627"/>
                    </a:cubicBezTo>
                    <a:cubicBezTo>
                      <a:pt x="258" y="1656"/>
                      <a:pt x="229" y="1713"/>
                      <a:pt x="144" y="1798"/>
                    </a:cubicBezTo>
                    <a:cubicBezTo>
                      <a:pt x="115" y="1855"/>
                      <a:pt x="29" y="1941"/>
                      <a:pt x="1" y="1998"/>
                    </a:cubicBezTo>
                    <a:lnTo>
                      <a:pt x="258" y="2141"/>
                    </a:lnTo>
                    <a:cubicBezTo>
                      <a:pt x="372" y="1941"/>
                      <a:pt x="571" y="1713"/>
                      <a:pt x="800" y="1513"/>
                    </a:cubicBezTo>
                    <a:cubicBezTo>
                      <a:pt x="999" y="1342"/>
                      <a:pt x="1256" y="1142"/>
                      <a:pt x="1513" y="971"/>
                    </a:cubicBezTo>
                    <a:cubicBezTo>
                      <a:pt x="1998" y="629"/>
                      <a:pt x="2512" y="286"/>
                      <a:pt x="29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19"/>
              <p:cNvSpPr/>
              <p:nvPr/>
            </p:nvSpPr>
            <p:spPr>
              <a:xfrm>
                <a:off x="4723375" y="4027650"/>
                <a:ext cx="14300" cy="6067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427" extrusionOk="0">
                    <a:moveTo>
                      <a:pt x="0" y="1"/>
                    </a:moveTo>
                    <a:cubicBezTo>
                      <a:pt x="29" y="201"/>
                      <a:pt x="29" y="400"/>
                      <a:pt x="29" y="600"/>
                    </a:cubicBezTo>
                    <a:cubicBezTo>
                      <a:pt x="29" y="828"/>
                      <a:pt x="29" y="1028"/>
                      <a:pt x="58" y="1256"/>
                    </a:cubicBezTo>
                    <a:cubicBezTo>
                      <a:pt x="86" y="1456"/>
                      <a:pt x="143" y="1684"/>
                      <a:pt x="200" y="1884"/>
                    </a:cubicBezTo>
                    <a:cubicBezTo>
                      <a:pt x="286" y="2055"/>
                      <a:pt x="371" y="2283"/>
                      <a:pt x="514" y="2426"/>
                    </a:cubicBezTo>
                    <a:lnTo>
                      <a:pt x="571" y="2426"/>
                    </a:lnTo>
                    <a:cubicBezTo>
                      <a:pt x="571" y="2198"/>
                      <a:pt x="514" y="1998"/>
                      <a:pt x="457" y="1770"/>
                    </a:cubicBezTo>
                    <a:cubicBezTo>
                      <a:pt x="428" y="1570"/>
                      <a:pt x="314" y="1399"/>
                      <a:pt x="286" y="1199"/>
                    </a:cubicBezTo>
                    <a:cubicBezTo>
                      <a:pt x="229" y="1028"/>
                      <a:pt x="200" y="800"/>
                      <a:pt x="172" y="600"/>
                    </a:cubicBezTo>
                    <a:cubicBezTo>
                      <a:pt x="172" y="400"/>
                      <a:pt x="86" y="17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19"/>
              <p:cNvSpPr/>
              <p:nvPr/>
            </p:nvSpPr>
            <p:spPr>
              <a:xfrm>
                <a:off x="4696275" y="4081025"/>
                <a:ext cx="356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691" extrusionOk="0">
                    <a:moveTo>
                      <a:pt x="56" y="0"/>
                    </a:moveTo>
                    <a:cubicBezTo>
                      <a:pt x="38" y="0"/>
                      <a:pt x="19" y="2"/>
                      <a:pt x="0" y="6"/>
                    </a:cubicBezTo>
                    <a:cubicBezTo>
                      <a:pt x="114" y="34"/>
                      <a:pt x="171" y="177"/>
                      <a:pt x="286" y="291"/>
                    </a:cubicBezTo>
                    <a:lnTo>
                      <a:pt x="428" y="434"/>
                    </a:lnTo>
                    <a:cubicBezTo>
                      <a:pt x="514" y="491"/>
                      <a:pt x="542" y="491"/>
                      <a:pt x="599" y="548"/>
                    </a:cubicBezTo>
                    <a:cubicBezTo>
                      <a:pt x="742" y="605"/>
                      <a:pt x="856" y="691"/>
                      <a:pt x="999" y="691"/>
                    </a:cubicBezTo>
                    <a:cubicBezTo>
                      <a:pt x="1142" y="691"/>
                      <a:pt x="1284" y="691"/>
                      <a:pt x="1427" y="605"/>
                    </a:cubicBezTo>
                    <a:lnTo>
                      <a:pt x="1427" y="576"/>
                    </a:lnTo>
                    <a:cubicBezTo>
                      <a:pt x="1284" y="491"/>
                      <a:pt x="1170" y="434"/>
                      <a:pt x="1084" y="405"/>
                    </a:cubicBezTo>
                    <a:cubicBezTo>
                      <a:pt x="970" y="348"/>
                      <a:pt x="828" y="348"/>
                      <a:pt x="714" y="320"/>
                    </a:cubicBezTo>
                    <a:cubicBezTo>
                      <a:pt x="685" y="320"/>
                      <a:pt x="571" y="291"/>
                      <a:pt x="542" y="263"/>
                    </a:cubicBezTo>
                    <a:cubicBezTo>
                      <a:pt x="514" y="205"/>
                      <a:pt x="428" y="177"/>
                      <a:pt x="400" y="148"/>
                    </a:cubicBezTo>
                    <a:cubicBezTo>
                      <a:pt x="276" y="74"/>
                      <a:pt x="174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19"/>
              <p:cNvSpPr/>
              <p:nvPr/>
            </p:nvSpPr>
            <p:spPr>
              <a:xfrm>
                <a:off x="4810000" y="4019875"/>
                <a:ext cx="727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91" h="254" extrusionOk="0">
                    <a:moveTo>
                      <a:pt x="129" y="1"/>
                    </a:moveTo>
                    <a:cubicBezTo>
                      <a:pt x="77" y="1"/>
                      <a:pt x="28" y="26"/>
                      <a:pt x="16" y="84"/>
                    </a:cubicBezTo>
                    <a:cubicBezTo>
                      <a:pt x="1" y="195"/>
                      <a:pt x="56" y="253"/>
                      <a:pt x="122" y="253"/>
                    </a:cubicBezTo>
                    <a:cubicBezTo>
                      <a:pt x="175" y="253"/>
                      <a:pt x="235" y="216"/>
                      <a:pt x="273" y="141"/>
                    </a:cubicBezTo>
                    <a:cubicBezTo>
                      <a:pt x="290" y="56"/>
                      <a:pt x="206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19"/>
              <p:cNvSpPr/>
              <p:nvPr/>
            </p:nvSpPr>
            <p:spPr>
              <a:xfrm>
                <a:off x="4823550" y="4028175"/>
                <a:ext cx="62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17" extrusionOk="0">
                    <a:moveTo>
                      <a:pt x="132" y="0"/>
                    </a:moveTo>
                    <a:cubicBezTo>
                      <a:pt x="83" y="0"/>
                      <a:pt x="29" y="30"/>
                      <a:pt x="17" y="94"/>
                    </a:cubicBezTo>
                    <a:cubicBezTo>
                      <a:pt x="1" y="172"/>
                      <a:pt x="54" y="216"/>
                      <a:pt x="110" y="216"/>
                    </a:cubicBezTo>
                    <a:cubicBezTo>
                      <a:pt x="156" y="216"/>
                      <a:pt x="203" y="187"/>
                      <a:pt x="216" y="123"/>
                    </a:cubicBezTo>
                    <a:cubicBezTo>
                      <a:pt x="248" y="44"/>
                      <a:pt x="193" y="0"/>
                      <a:pt x="1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19"/>
              <p:cNvSpPr/>
              <p:nvPr/>
            </p:nvSpPr>
            <p:spPr>
              <a:xfrm>
                <a:off x="4822450" y="4046900"/>
                <a:ext cx="832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333" h="271" extrusionOk="0">
                    <a:moveTo>
                      <a:pt x="178" y="0"/>
                    </a:moveTo>
                    <a:cubicBezTo>
                      <a:pt x="112" y="0"/>
                      <a:pt x="45" y="37"/>
                      <a:pt x="32" y="115"/>
                    </a:cubicBezTo>
                    <a:cubicBezTo>
                      <a:pt x="0" y="211"/>
                      <a:pt x="75" y="271"/>
                      <a:pt x="156" y="271"/>
                    </a:cubicBezTo>
                    <a:cubicBezTo>
                      <a:pt x="222" y="271"/>
                      <a:pt x="292" y="232"/>
                      <a:pt x="317" y="144"/>
                    </a:cubicBezTo>
                    <a:cubicBezTo>
                      <a:pt x="333" y="51"/>
                      <a:pt x="256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19"/>
              <p:cNvSpPr/>
              <p:nvPr/>
            </p:nvSpPr>
            <p:spPr>
              <a:xfrm>
                <a:off x="4834675" y="4074675"/>
                <a:ext cx="69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34" extrusionOk="0">
                    <a:moveTo>
                      <a:pt x="116" y="0"/>
                    </a:moveTo>
                    <a:cubicBezTo>
                      <a:pt x="0" y="0"/>
                      <a:pt x="9" y="178"/>
                      <a:pt x="142" y="231"/>
                    </a:cubicBezTo>
                    <a:cubicBezTo>
                      <a:pt x="147" y="233"/>
                      <a:pt x="152" y="234"/>
                      <a:pt x="157" y="234"/>
                    </a:cubicBezTo>
                    <a:cubicBezTo>
                      <a:pt x="234" y="234"/>
                      <a:pt x="276" y="30"/>
                      <a:pt x="142" y="3"/>
                    </a:cubicBezTo>
                    <a:cubicBezTo>
                      <a:pt x="133" y="1"/>
                      <a:pt x="124" y="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19"/>
              <p:cNvSpPr/>
              <p:nvPr/>
            </p:nvSpPr>
            <p:spPr>
              <a:xfrm>
                <a:off x="4827125" y="4086125"/>
                <a:ext cx="792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317" h="271" extrusionOk="0">
                    <a:moveTo>
                      <a:pt x="162" y="1"/>
                    </a:moveTo>
                    <a:cubicBezTo>
                      <a:pt x="96" y="1"/>
                      <a:pt x="29" y="37"/>
                      <a:pt x="16" y="116"/>
                    </a:cubicBezTo>
                    <a:cubicBezTo>
                      <a:pt x="0" y="211"/>
                      <a:pt x="82" y="271"/>
                      <a:pt x="162" y="271"/>
                    </a:cubicBezTo>
                    <a:cubicBezTo>
                      <a:pt x="226" y="271"/>
                      <a:pt x="289" y="233"/>
                      <a:pt x="302" y="144"/>
                    </a:cubicBezTo>
                    <a:cubicBezTo>
                      <a:pt x="317" y="51"/>
                      <a:pt x="240" y="1"/>
                      <a:pt x="1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19"/>
              <p:cNvSpPr/>
              <p:nvPr/>
            </p:nvSpPr>
            <p:spPr>
              <a:xfrm>
                <a:off x="4864200" y="4111200"/>
                <a:ext cx="7925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17" h="310" extrusionOk="0">
                    <a:moveTo>
                      <a:pt x="184" y="0"/>
                    </a:moveTo>
                    <a:cubicBezTo>
                      <a:pt x="118" y="0"/>
                      <a:pt x="44" y="44"/>
                      <a:pt x="17" y="140"/>
                    </a:cubicBezTo>
                    <a:cubicBezTo>
                      <a:pt x="1" y="251"/>
                      <a:pt x="83" y="309"/>
                      <a:pt x="163" y="309"/>
                    </a:cubicBezTo>
                    <a:cubicBezTo>
                      <a:pt x="227" y="309"/>
                      <a:pt x="290" y="273"/>
                      <a:pt x="302" y="197"/>
                    </a:cubicBezTo>
                    <a:lnTo>
                      <a:pt x="302" y="140"/>
                    </a:lnTo>
                    <a:cubicBezTo>
                      <a:pt x="317" y="51"/>
                      <a:pt x="255" y="0"/>
                      <a:pt x="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19"/>
              <p:cNvSpPr/>
              <p:nvPr/>
            </p:nvSpPr>
            <p:spPr>
              <a:xfrm>
                <a:off x="4824275" y="4124225"/>
                <a:ext cx="7200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27" extrusionOk="0">
                    <a:moveTo>
                      <a:pt x="157" y="0"/>
                    </a:moveTo>
                    <a:cubicBezTo>
                      <a:pt x="95" y="0"/>
                      <a:pt x="30" y="36"/>
                      <a:pt x="16" y="104"/>
                    </a:cubicBezTo>
                    <a:cubicBezTo>
                      <a:pt x="0" y="182"/>
                      <a:pt x="71" y="226"/>
                      <a:pt x="142" y="226"/>
                    </a:cubicBezTo>
                    <a:cubicBezTo>
                      <a:pt x="201" y="226"/>
                      <a:pt x="260" y="197"/>
                      <a:pt x="273" y="132"/>
                    </a:cubicBezTo>
                    <a:cubicBezTo>
                      <a:pt x="288" y="43"/>
                      <a:pt x="225" y="0"/>
                      <a:pt x="1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19"/>
              <p:cNvSpPr/>
              <p:nvPr/>
            </p:nvSpPr>
            <p:spPr>
              <a:xfrm>
                <a:off x="4841400" y="4140975"/>
                <a:ext cx="7900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91" extrusionOk="0">
                    <a:moveTo>
                      <a:pt x="173" y="1"/>
                    </a:moveTo>
                    <a:cubicBezTo>
                      <a:pt x="103" y="1"/>
                      <a:pt x="30" y="51"/>
                      <a:pt x="16" y="147"/>
                    </a:cubicBezTo>
                    <a:cubicBezTo>
                      <a:pt x="0" y="240"/>
                      <a:pt x="60" y="291"/>
                      <a:pt x="132" y="291"/>
                    </a:cubicBezTo>
                    <a:cubicBezTo>
                      <a:pt x="193" y="291"/>
                      <a:pt x="262" y="254"/>
                      <a:pt x="301" y="176"/>
                    </a:cubicBezTo>
                    <a:cubicBezTo>
                      <a:pt x="316" y="58"/>
                      <a:pt x="247" y="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19"/>
              <p:cNvSpPr/>
              <p:nvPr/>
            </p:nvSpPr>
            <p:spPr>
              <a:xfrm>
                <a:off x="4814300" y="4142950"/>
                <a:ext cx="647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15" extrusionOk="0">
                    <a:moveTo>
                      <a:pt x="153" y="0"/>
                    </a:moveTo>
                    <a:cubicBezTo>
                      <a:pt x="101" y="0"/>
                      <a:pt x="43" y="29"/>
                      <a:pt x="16" y="97"/>
                    </a:cubicBezTo>
                    <a:cubicBezTo>
                      <a:pt x="1" y="171"/>
                      <a:pt x="48" y="215"/>
                      <a:pt x="105" y="215"/>
                    </a:cubicBezTo>
                    <a:cubicBezTo>
                      <a:pt x="157" y="215"/>
                      <a:pt x="217" y="178"/>
                      <a:pt x="244" y="97"/>
                    </a:cubicBezTo>
                    <a:cubicBezTo>
                      <a:pt x="259" y="36"/>
                      <a:pt x="210" y="0"/>
                      <a:pt x="1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19"/>
              <p:cNvSpPr/>
              <p:nvPr/>
            </p:nvSpPr>
            <p:spPr>
              <a:xfrm>
                <a:off x="4820675" y="4173250"/>
                <a:ext cx="657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23" extrusionOk="0">
                    <a:moveTo>
                      <a:pt x="120" y="0"/>
                    </a:moveTo>
                    <a:cubicBezTo>
                      <a:pt x="73" y="0"/>
                      <a:pt x="29" y="25"/>
                      <a:pt x="17" y="83"/>
                    </a:cubicBezTo>
                    <a:cubicBezTo>
                      <a:pt x="0" y="168"/>
                      <a:pt x="65" y="223"/>
                      <a:pt x="131" y="223"/>
                    </a:cubicBezTo>
                    <a:cubicBezTo>
                      <a:pt x="176" y="223"/>
                      <a:pt x="223" y="198"/>
                      <a:pt x="246" y="140"/>
                    </a:cubicBezTo>
                    <a:cubicBezTo>
                      <a:pt x="263" y="55"/>
                      <a:pt x="188" y="0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19"/>
              <p:cNvSpPr/>
              <p:nvPr/>
            </p:nvSpPr>
            <p:spPr>
              <a:xfrm>
                <a:off x="4785025" y="4186775"/>
                <a:ext cx="7975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83" extrusionOk="0">
                    <a:moveTo>
                      <a:pt x="156" y="0"/>
                    </a:moveTo>
                    <a:cubicBezTo>
                      <a:pt x="92" y="0"/>
                      <a:pt x="29" y="37"/>
                      <a:pt x="17" y="113"/>
                    </a:cubicBezTo>
                    <a:cubicBezTo>
                      <a:pt x="1" y="224"/>
                      <a:pt x="83" y="282"/>
                      <a:pt x="163" y="282"/>
                    </a:cubicBezTo>
                    <a:cubicBezTo>
                      <a:pt x="227" y="282"/>
                      <a:pt x="289" y="245"/>
                      <a:pt x="302" y="170"/>
                    </a:cubicBezTo>
                    <a:cubicBezTo>
                      <a:pt x="318" y="58"/>
                      <a:pt x="236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19"/>
              <p:cNvSpPr/>
              <p:nvPr/>
            </p:nvSpPr>
            <p:spPr>
              <a:xfrm>
                <a:off x="4761850" y="4182250"/>
                <a:ext cx="6175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27" extrusionOk="0">
                    <a:moveTo>
                      <a:pt x="137" y="0"/>
                    </a:moveTo>
                    <a:cubicBezTo>
                      <a:pt x="91" y="0"/>
                      <a:pt x="44" y="30"/>
                      <a:pt x="31" y="94"/>
                    </a:cubicBezTo>
                    <a:cubicBezTo>
                      <a:pt x="1" y="183"/>
                      <a:pt x="57" y="226"/>
                      <a:pt x="117" y="226"/>
                    </a:cubicBezTo>
                    <a:cubicBezTo>
                      <a:pt x="172" y="226"/>
                      <a:pt x="230" y="191"/>
                      <a:pt x="230" y="122"/>
                    </a:cubicBezTo>
                    <a:cubicBezTo>
                      <a:pt x="246" y="44"/>
                      <a:pt x="193" y="0"/>
                      <a:pt x="1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19"/>
              <p:cNvSpPr/>
              <p:nvPr/>
            </p:nvSpPr>
            <p:spPr>
              <a:xfrm>
                <a:off x="4731550" y="4162375"/>
                <a:ext cx="7900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91" extrusionOk="0">
                    <a:moveTo>
                      <a:pt x="173" y="1"/>
                    </a:moveTo>
                    <a:cubicBezTo>
                      <a:pt x="103" y="1"/>
                      <a:pt x="30" y="51"/>
                      <a:pt x="16" y="147"/>
                    </a:cubicBezTo>
                    <a:cubicBezTo>
                      <a:pt x="0" y="240"/>
                      <a:pt x="77" y="291"/>
                      <a:pt x="155" y="291"/>
                    </a:cubicBezTo>
                    <a:cubicBezTo>
                      <a:pt x="221" y="291"/>
                      <a:pt x="288" y="254"/>
                      <a:pt x="301" y="176"/>
                    </a:cubicBezTo>
                    <a:cubicBezTo>
                      <a:pt x="316" y="58"/>
                      <a:pt x="247" y="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19"/>
              <p:cNvSpPr/>
              <p:nvPr/>
            </p:nvSpPr>
            <p:spPr>
              <a:xfrm>
                <a:off x="4704150" y="4136875"/>
                <a:ext cx="78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75" extrusionOk="0">
                    <a:moveTo>
                      <a:pt x="136" y="1"/>
                    </a:moveTo>
                    <a:cubicBezTo>
                      <a:pt x="56" y="1"/>
                      <a:pt x="1" y="121"/>
                      <a:pt x="85" y="226"/>
                    </a:cubicBezTo>
                    <a:cubicBezTo>
                      <a:pt x="113" y="261"/>
                      <a:pt x="143" y="275"/>
                      <a:pt x="170" y="275"/>
                    </a:cubicBezTo>
                    <a:cubicBezTo>
                      <a:pt x="254" y="275"/>
                      <a:pt x="313" y="140"/>
                      <a:pt x="227" y="54"/>
                    </a:cubicBezTo>
                    <a:cubicBezTo>
                      <a:pt x="197" y="16"/>
                      <a:pt x="165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19"/>
              <p:cNvSpPr/>
              <p:nvPr/>
            </p:nvSpPr>
            <p:spPr>
              <a:xfrm>
                <a:off x="4686275" y="4108950"/>
                <a:ext cx="61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67" extrusionOk="0">
                    <a:moveTo>
                      <a:pt x="135" y="0"/>
                    </a:moveTo>
                    <a:cubicBezTo>
                      <a:pt x="66" y="0"/>
                      <a:pt x="1" y="86"/>
                      <a:pt x="1" y="173"/>
                    </a:cubicBezTo>
                    <a:cubicBezTo>
                      <a:pt x="27" y="237"/>
                      <a:pt x="81" y="266"/>
                      <a:pt x="131" y="266"/>
                    </a:cubicBezTo>
                    <a:cubicBezTo>
                      <a:pt x="192" y="266"/>
                      <a:pt x="245" y="223"/>
                      <a:pt x="229" y="144"/>
                    </a:cubicBezTo>
                    <a:cubicBezTo>
                      <a:pt x="229" y="87"/>
                      <a:pt x="229" y="59"/>
                      <a:pt x="201" y="30"/>
                    </a:cubicBezTo>
                    <a:cubicBezTo>
                      <a:pt x="180" y="9"/>
                      <a:pt x="157" y="0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19"/>
              <p:cNvSpPr/>
              <p:nvPr/>
            </p:nvSpPr>
            <p:spPr>
              <a:xfrm>
                <a:off x="4689475" y="4077275"/>
                <a:ext cx="832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333" h="271" extrusionOk="0">
                    <a:moveTo>
                      <a:pt x="176" y="1"/>
                    </a:moveTo>
                    <a:cubicBezTo>
                      <a:pt x="111" y="1"/>
                      <a:pt x="41" y="39"/>
                      <a:pt x="15" y="127"/>
                    </a:cubicBezTo>
                    <a:cubicBezTo>
                      <a:pt x="0" y="220"/>
                      <a:pt x="77" y="271"/>
                      <a:pt x="155" y="271"/>
                    </a:cubicBezTo>
                    <a:cubicBezTo>
                      <a:pt x="221" y="271"/>
                      <a:pt x="288" y="234"/>
                      <a:pt x="301" y="156"/>
                    </a:cubicBezTo>
                    <a:cubicBezTo>
                      <a:pt x="333" y="60"/>
                      <a:pt x="258" y="1"/>
                      <a:pt x="1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19"/>
              <p:cNvSpPr/>
              <p:nvPr/>
            </p:nvSpPr>
            <p:spPr>
              <a:xfrm>
                <a:off x="4703800" y="4037925"/>
                <a:ext cx="7850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85" extrusionOk="0">
                    <a:moveTo>
                      <a:pt x="166" y="1"/>
                    </a:moveTo>
                    <a:cubicBezTo>
                      <a:pt x="71" y="1"/>
                      <a:pt x="1" y="201"/>
                      <a:pt x="99" y="275"/>
                    </a:cubicBezTo>
                    <a:cubicBezTo>
                      <a:pt x="116" y="282"/>
                      <a:pt x="132" y="285"/>
                      <a:pt x="148" y="285"/>
                    </a:cubicBezTo>
                    <a:cubicBezTo>
                      <a:pt x="259" y="285"/>
                      <a:pt x="313" y="118"/>
                      <a:pt x="213" y="18"/>
                    </a:cubicBezTo>
                    <a:cubicBezTo>
                      <a:pt x="197" y="6"/>
                      <a:pt x="181" y="1"/>
                      <a:pt x="1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19"/>
              <p:cNvSpPr/>
              <p:nvPr/>
            </p:nvSpPr>
            <p:spPr>
              <a:xfrm>
                <a:off x="4719375" y="4023275"/>
                <a:ext cx="8675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91" extrusionOk="0">
                    <a:moveTo>
                      <a:pt x="203" y="1"/>
                    </a:moveTo>
                    <a:cubicBezTo>
                      <a:pt x="134" y="1"/>
                      <a:pt x="60" y="51"/>
                      <a:pt x="46" y="147"/>
                    </a:cubicBezTo>
                    <a:cubicBezTo>
                      <a:pt x="0" y="240"/>
                      <a:pt x="62" y="291"/>
                      <a:pt x="143" y="291"/>
                    </a:cubicBezTo>
                    <a:cubicBezTo>
                      <a:pt x="211" y="291"/>
                      <a:pt x="292" y="254"/>
                      <a:pt x="332" y="176"/>
                    </a:cubicBezTo>
                    <a:cubicBezTo>
                      <a:pt x="346" y="58"/>
                      <a:pt x="277" y="1"/>
                      <a:pt x="2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19"/>
              <p:cNvSpPr/>
              <p:nvPr/>
            </p:nvSpPr>
            <p:spPr>
              <a:xfrm>
                <a:off x="4757525" y="4000500"/>
                <a:ext cx="867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347" h="321" extrusionOk="0">
                    <a:moveTo>
                      <a:pt x="189" y="1"/>
                    </a:moveTo>
                    <a:cubicBezTo>
                      <a:pt x="97" y="1"/>
                      <a:pt x="1" y="101"/>
                      <a:pt x="61" y="202"/>
                    </a:cubicBezTo>
                    <a:cubicBezTo>
                      <a:pt x="61" y="277"/>
                      <a:pt x="123" y="320"/>
                      <a:pt x="191" y="320"/>
                    </a:cubicBezTo>
                    <a:cubicBezTo>
                      <a:pt x="253" y="320"/>
                      <a:pt x="319" y="284"/>
                      <a:pt x="346" y="202"/>
                    </a:cubicBezTo>
                    <a:cubicBezTo>
                      <a:pt x="346" y="117"/>
                      <a:pt x="346" y="88"/>
                      <a:pt x="289" y="60"/>
                    </a:cubicBezTo>
                    <a:cubicBezTo>
                      <a:pt x="264" y="18"/>
                      <a:pt x="227" y="1"/>
                      <a:pt x="1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19"/>
              <p:cNvSpPr/>
              <p:nvPr/>
            </p:nvSpPr>
            <p:spPr>
              <a:xfrm>
                <a:off x="4759325" y="4023625"/>
                <a:ext cx="84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94" extrusionOk="0">
                    <a:moveTo>
                      <a:pt x="184" y="0"/>
                    </a:moveTo>
                    <a:cubicBezTo>
                      <a:pt x="167" y="0"/>
                      <a:pt x="150" y="6"/>
                      <a:pt x="132" y="19"/>
                    </a:cubicBezTo>
                    <a:cubicBezTo>
                      <a:pt x="0" y="46"/>
                      <a:pt x="63" y="194"/>
                      <a:pt x="163" y="194"/>
                    </a:cubicBezTo>
                    <a:cubicBezTo>
                      <a:pt x="172" y="194"/>
                      <a:pt x="180" y="193"/>
                      <a:pt x="189" y="190"/>
                    </a:cubicBezTo>
                    <a:lnTo>
                      <a:pt x="217" y="190"/>
                    </a:lnTo>
                    <a:cubicBezTo>
                      <a:pt x="338" y="166"/>
                      <a:pt x="275" y="0"/>
                      <a:pt x="1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19"/>
              <p:cNvSpPr/>
              <p:nvPr/>
            </p:nvSpPr>
            <p:spPr>
              <a:xfrm>
                <a:off x="4760300" y="4024550"/>
                <a:ext cx="9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201" extrusionOk="0">
                    <a:moveTo>
                      <a:pt x="173" y="1"/>
                    </a:moveTo>
                    <a:cubicBezTo>
                      <a:pt x="156" y="1"/>
                      <a:pt x="139" y="4"/>
                      <a:pt x="121" y="11"/>
                    </a:cubicBezTo>
                    <a:cubicBezTo>
                      <a:pt x="1" y="35"/>
                      <a:pt x="63" y="201"/>
                      <a:pt x="137" y="201"/>
                    </a:cubicBezTo>
                    <a:cubicBezTo>
                      <a:pt x="151" y="201"/>
                      <a:pt x="165" y="195"/>
                      <a:pt x="178" y="182"/>
                    </a:cubicBezTo>
                    <a:lnTo>
                      <a:pt x="235" y="182"/>
                    </a:lnTo>
                    <a:cubicBezTo>
                      <a:pt x="360" y="157"/>
                      <a:pt x="288" y="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19"/>
              <p:cNvSpPr/>
              <p:nvPr/>
            </p:nvSpPr>
            <p:spPr>
              <a:xfrm>
                <a:off x="4783325" y="4012700"/>
                <a:ext cx="8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338" extrusionOk="0">
                    <a:moveTo>
                      <a:pt x="183" y="1"/>
                    </a:moveTo>
                    <a:cubicBezTo>
                      <a:pt x="90" y="1"/>
                      <a:pt x="1" y="88"/>
                      <a:pt x="56" y="199"/>
                    </a:cubicBezTo>
                    <a:cubicBezTo>
                      <a:pt x="69" y="298"/>
                      <a:pt x="123" y="338"/>
                      <a:pt x="179" y="338"/>
                    </a:cubicBezTo>
                    <a:cubicBezTo>
                      <a:pt x="253" y="338"/>
                      <a:pt x="329" y="268"/>
                      <a:pt x="313" y="171"/>
                    </a:cubicBezTo>
                    <a:lnTo>
                      <a:pt x="313" y="85"/>
                    </a:lnTo>
                    <a:cubicBezTo>
                      <a:pt x="283" y="26"/>
                      <a:pt x="233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19"/>
              <p:cNvSpPr/>
              <p:nvPr/>
            </p:nvSpPr>
            <p:spPr>
              <a:xfrm>
                <a:off x="527000" y="2884700"/>
                <a:ext cx="1341750" cy="779525"/>
              </a:xfrm>
              <a:custGeom>
                <a:avLst/>
                <a:gdLst/>
                <a:ahLst/>
                <a:cxnLst/>
                <a:rect l="l" t="t" r="r" b="b"/>
                <a:pathLst>
                  <a:path w="53670" h="31181" extrusionOk="0">
                    <a:moveTo>
                      <a:pt x="3013" y="1831"/>
                    </a:moveTo>
                    <a:lnTo>
                      <a:pt x="3013" y="1831"/>
                    </a:lnTo>
                    <a:cubicBezTo>
                      <a:pt x="3002" y="1833"/>
                      <a:pt x="2996" y="1835"/>
                      <a:pt x="2996" y="1837"/>
                    </a:cubicBezTo>
                    <a:cubicBezTo>
                      <a:pt x="3260" y="1993"/>
                      <a:pt x="3422" y="2058"/>
                      <a:pt x="3509" y="2058"/>
                    </a:cubicBezTo>
                    <a:cubicBezTo>
                      <a:pt x="3550" y="2058"/>
                      <a:pt x="3574" y="2044"/>
                      <a:pt x="3585" y="2018"/>
                    </a:cubicBezTo>
                    <a:lnTo>
                      <a:pt x="3585" y="2018"/>
                    </a:lnTo>
                    <a:cubicBezTo>
                      <a:pt x="3398" y="1964"/>
                      <a:pt x="3212" y="1904"/>
                      <a:pt x="3025" y="1837"/>
                    </a:cubicBezTo>
                    <a:cubicBezTo>
                      <a:pt x="3021" y="1835"/>
                      <a:pt x="3017" y="1833"/>
                      <a:pt x="3013" y="1831"/>
                    </a:cubicBezTo>
                    <a:close/>
                    <a:moveTo>
                      <a:pt x="113" y="1"/>
                    </a:moveTo>
                    <a:cubicBezTo>
                      <a:pt x="70" y="1"/>
                      <a:pt x="33" y="4"/>
                      <a:pt x="1" y="10"/>
                    </a:cubicBezTo>
                    <a:lnTo>
                      <a:pt x="229" y="125"/>
                    </a:lnTo>
                    <a:lnTo>
                      <a:pt x="457" y="267"/>
                    </a:lnTo>
                    <a:lnTo>
                      <a:pt x="685" y="381"/>
                    </a:lnTo>
                    <a:cubicBezTo>
                      <a:pt x="799" y="438"/>
                      <a:pt x="942" y="553"/>
                      <a:pt x="1085" y="667"/>
                    </a:cubicBezTo>
                    <a:cubicBezTo>
                      <a:pt x="1370" y="838"/>
                      <a:pt x="1655" y="1095"/>
                      <a:pt x="1969" y="1294"/>
                    </a:cubicBezTo>
                    <a:cubicBezTo>
                      <a:pt x="2140" y="1409"/>
                      <a:pt x="2283" y="1523"/>
                      <a:pt x="2511" y="1637"/>
                    </a:cubicBezTo>
                    <a:cubicBezTo>
                      <a:pt x="2654" y="1665"/>
                      <a:pt x="2654" y="1694"/>
                      <a:pt x="2797" y="1751"/>
                    </a:cubicBezTo>
                    <a:cubicBezTo>
                      <a:pt x="2850" y="1778"/>
                      <a:pt x="2953" y="1804"/>
                      <a:pt x="3013" y="1831"/>
                    </a:cubicBezTo>
                    <a:lnTo>
                      <a:pt x="3013" y="1831"/>
                    </a:lnTo>
                    <a:cubicBezTo>
                      <a:pt x="3074" y="1819"/>
                      <a:pt x="3290" y="1795"/>
                      <a:pt x="3503" y="1736"/>
                    </a:cubicBezTo>
                    <a:lnTo>
                      <a:pt x="3503" y="1736"/>
                    </a:lnTo>
                    <a:cubicBezTo>
                      <a:pt x="3572" y="1864"/>
                      <a:pt x="3607" y="1966"/>
                      <a:pt x="3585" y="2018"/>
                    </a:cubicBezTo>
                    <a:lnTo>
                      <a:pt x="3585" y="2018"/>
                    </a:lnTo>
                    <a:cubicBezTo>
                      <a:pt x="4824" y="2379"/>
                      <a:pt x="6061" y="2475"/>
                      <a:pt x="7276" y="2550"/>
                    </a:cubicBezTo>
                    <a:cubicBezTo>
                      <a:pt x="7990" y="2607"/>
                      <a:pt x="8674" y="2664"/>
                      <a:pt x="9359" y="2750"/>
                    </a:cubicBezTo>
                    <a:cubicBezTo>
                      <a:pt x="9673" y="2778"/>
                      <a:pt x="10015" y="2807"/>
                      <a:pt x="10358" y="2892"/>
                    </a:cubicBezTo>
                    <a:cubicBezTo>
                      <a:pt x="10672" y="2921"/>
                      <a:pt x="11014" y="2978"/>
                      <a:pt x="11385" y="3063"/>
                    </a:cubicBezTo>
                    <a:cubicBezTo>
                      <a:pt x="12812" y="3320"/>
                      <a:pt x="14210" y="3377"/>
                      <a:pt x="15351" y="3891"/>
                    </a:cubicBezTo>
                    <a:cubicBezTo>
                      <a:pt x="15950" y="4119"/>
                      <a:pt x="16407" y="4490"/>
                      <a:pt x="16920" y="4975"/>
                    </a:cubicBezTo>
                    <a:cubicBezTo>
                      <a:pt x="17405" y="5460"/>
                      <a:pt x="17919" y="5945"/>
                      <a:pt x="18404" y="6487"/>
                    </a:cubicBezTo>
                    <a:cubicBezTo>
                      <a:pt x="19374" y="7514"/>
                      <a:pt x="27534" y="13107"/>
                      <a:pt x="28476" y="14219"/>
                    </a:cubicBezTo>
                    <a:cubicBezTo>
                      <a:pt x="28932" y="14790"/>
                      <a:pt x="29417" y="15361"/>
                      <a:pt x="29845" y="15903"/>
                    </a:cubicBezTo>
                    <a:cubicBezTo>
                      <a:pt x="30330" y="16473"/>
                      <a:pt x="30758" y="17044"/>
                      <a:pt x="31186" y="17615"/>
                    </a:cubicBezTo>
                    <a:cubicBezTo>
                      <a:pt x="32042" y="18756"/>
                      <a:pt x="32898" y="19954"/>
                      <a:pt x="33840" y="21096"/>
                    </a:cubicBezTo>
                    <a:cubicBezTo>
                      <a:pt x="34810" y="22237"/>
                      <a:pt x="35837" y="23350"/>
                      <a:pt x="37092" y="24234"/>
                    </a:cubicBezTo>
                    <a:cubicBezTo>
                      <a:pt x="37406" y="24462"/>
                      <a:pt x="35923" y="25204"/>
                      <a:pt x="36693" y="25347"/>
                    </a:cubicBezTo>
                    <a:cubicBezTo>
                      <a:pt x="37008" y="25543"/>
                      <a:pt x="37228" y="25622"/>
                      <a:pt x="37427" y="25622"/>
                    </a:cubicBezTo>
                    <a:cubicBezTo>
                      <a:pt x="37750" y="25622"/>
                      <a:pt x="38018" y="25412"/>
                      <a:pt x="38548" y="25147"/>
                    </a:cubicBezTo>
                    <a:lnTo>
                      <a:pt x="38804" y="25233"/>
                    </a:lnTo>
                    <a:lnTo>
                      <a:pt x="39061" y="25347"/>
                    </a:lnTo>
                    <a:cubicBezTo>
                      <a:pt x="39689" y="25632"/>
                      <a:pt x="40374" y="25918"/>
                      <a:pt x="41030" y="26203"/>
                    </a:cubicBezTo>
                    <a:cubicBezTo>
                      <a:pt x="42342" y="26745"/>
                      <a:pt x="43626" y="27287"/>
                      <a:pt x="44939" y="27772"/>
                    </a:cubicBezTo>
                    <a:lnTo>
                      <a:pt x="46936" y="28543"/>
                    </a:lnTo>
                    <a:cubicBezTo>
                      <a:pt x="47621" y="28799"/>
                      <a:pt x="50246" y="28799"/>
                      <a:pt x="50902" y="29085"/>
                    </a:cubicBezTo>
                    <a:cubicBezTo>
                      <a:pt x="51501" y="29370"/>
                      <a:pt x="50103" y="29941"/>
                      <a:pt x="50674" y="30283"/>
                    </a:cubicBezTo>
                    <a:cubicBezTo>
                      <a:pt x="50959" y="30426"/>
                      <a:pt x="51244" y="30568"/>
                      <a:pt x="51501" y="30740"/>
                    </a:cubicBezTo>
                    <a:cubicBezTo>
                      <a:pt x="51644" y="30797"/>
                      <a:pt x="51758" y="30911"/>
                      <a:pt x="51901" y="30996"/>
                    </a:cubicBezTo>
                    <a:lnTo>
                      <a:pt x="52072" y="31082"/>
                    </a:lnTo>
                    <a:lnTo>
                      <a:pt x="52186" y="31167"/>
                    </a:lnTo>
                    <a:cubicBezTo>
                      <a:pt x="52186" y="31167"/>
                      <a:pt x="52186" y="31180"/>
                      <a:pt x="52203" y="31180"/>
                    </a:cubicBezTo>
                    <a:cubicBezTo>
                      <a:pt x="52211" y="31180"/>
                      <a:pt x="52224" y="31177"/>
                      <a:pt x="52243" y="31167"/>
                    </a:cubicBezTo>
                    <a:cubicBezTo>
                      <a:pt x="52329" y="31139"/>
                      <a:pt x="52386" y="31025"/>
                      <a:pt x="52528" y="30854"/>
                    </a:cubicBezTo>
                    <a:cubicBezTo>
                      <a:pt x="52899" y="30340"/>
                      <a:pt x="53213" y="29798"/>
                      <a:pt x="53498" y="29227"/>
                    </a:cubicBezTo>
                    <a:cubicBezTo>
                      <a:pt x="53613" y="29028"/>
                      <a:pt x="53670" y="28885"/>
                      <a:pt x="53670" y="28799"/>
                    </a:cubicBezTo>
                    <a:cubicBezTo>
                      <a:pt x="53670" y="28742"/>
                      <a:pt x="53641" y="28771"/>
                      <a:pt x="53641" y="28742"/>
                    </a:cubicBezTo>
                    <a:lnTo>
                      <a:pt x="53527" y="28657"/>
                    </a:lnTo>
                    <a:lnTo>
                      <a:pt x="53242" y="28485"/>
                    </a:lnTo>
                    <a:cubicBezTo>
                      <a:pt x="53070" y="28371"/>
                      <a:pt x="52899" y="28314"/>
                      <a:pt x="52728" y="28200"/>
                    </a:cubicBezTo>
                    <a:cubicBezTo>
                      <a:pt x="52357" y="28029"/>
                      <a:pt x="52015" y="27886"/>
                      <a:pt x="51644" y="27744"/>
                    </a:cubicBezTo>
                    <a:cubicBezTo>
                      <a:pt x="50931" y="27487"/>
                      <a:pt x="50217" y="27316"/>
                      <a:pt x="49504" y="27173"/>
                    </a:cubicBezTo>
                    <a:cubicBezTo>
                      <a:pt x="48077" y="26888"/>
                      <a:pt x="46765" y="26631"/>
                      <a:pt x="45481" y="26089"/>
                    </a:cubicBezTo>
                    <a:cubicBezTo>
                      <a:pt x="44168" y="25604"/>
                      <a:pt x="42827" y="25147"/>
                      <a:pt x="41543" y="24605"/>
                    </a:cubicBezTo>
                    <a:cubicBezTo>
                      <a:pt x="40916" y="24320"/>
                      <a:pt x="40259" y="24063"/>
                      <a:pt x="39632" y="23778"/>
                    </a:cubicBezTo>
                    <a:lnTo>
                      <a:pt x="39404" y="23664"/>
                    </a:lnTo>
                    <a:lnTo>
                      <a:pt x="39204" y="23549"/>
                    </a:lnTo>
                    <a:lnTo>
                      <a:pt x="38776" y="23350"/>
                    </a:lnTo>
                    <a:lnTo>
                      <a:pt x="37920" y="22808"/>
                    </a:lnTo>
                    <a:cubicBezTo>
                      <a:pt x="36807" y="22037"/>
                      <a:pt x="35837" y="21067"/>
                      <a:pt x="34924" y="19983"/>
                    </a:cubicBezTo>
                    <a:cubicBezTo>
                      <a:pt x="33982" y="18927"/>
                      <a:pt x="33126" y="17786"/>
                      <a:pt x="32242" y="16616"/>
                    </a:cubicBezTo>
                    <a:cubicBezTo>
                      <a:pt x="31785" y="16017"/>
                      <a:pt x="31300" y="15446"/>
                      <a:pt x="30844" y="14876"/>
                    </a:cubicBezTo>
                    <a:cubicBezTo>
                      <a:pt x="30387" y="14248"/>
                      <a:pt x="29874" y="13763"/>
                      <a:pt x="29417" y="13192"/>
                    </a:cubicBezTo>
                    <a:cubicBezTo>
                      <a:pt x="28447" y="12080"/>
                      <a:pt x="20287" y="6487"/>
                      <a:pt x="19260" y="5403"/>
                    </a:cubicBezTo>
                    <a:cubicBezTo>
                      <a:pt x="18746" y="4889"/>
                      <a:pt x="18233" y="4376"/>
                      <a:pt x="17691" y="3891"/>
                    </a:cubicBezTo>
                    <a:lnTo>
                      <a:pt x="17263" y="3491"/>
                    </a:lnTo>
                    <a:cubicBezTo>
                      <a:pt x="17177" y="3406"/>
                      <a:pt x="17320" y="2949"/>
                      <a:pt x="17234" y="2892"/>
                    </a:cubicBezTo>
                    <a:cubicBezTo>
                      <a:pt x="17120" y="2807"/>
                      <a:pt x="16720" y="2122"/>
                      <a:pt x="16663" y="2065"/>
                    </a:cubicBezTo>
                    <a:cubicBezTo>
                      <a:pt x="16619" y="2032"/>
                      <a:pt x="16578" y="2018"/>
                      <a:pt x="16538" y="2018"/>
                    </a:cubicBezTo>
                    <a:cubicBezTo>
                      <a:pt x="16290" y="2018"/>
                      <a:pt x="16108" y="2566"/>
                      <a:pt x="15831" y="2566"/>
                    </a:cubicBezTo>
                    <a:cubicBezTo>
                      <a:pt x="15805" y="2566"/>
                      <a:pt x="15778" y="2561"/>
                      <a:pt x="15750" y="2550"/>
                    </a:cubicBezTo>
                    <a:cubicBezTo>
                      <a:pt x="15037" y="2236"/>
                      <a:pt x="14295" y="2093"/>
                      <a:pt x="13582" y="1979"/>
                    </a:cubicBezTo>
                    <a:cubicBezTo>
                      <a:pt x="12869" y="1894"/>
                      <a:pt x="12212" y="1837"/>
                      <a:pt x="11528" y="1751"/>
                    </a:cubicBezTo>
                    <a:cubicBezTo>
                      <a:pt x="11157" y="1694"/>
                      <a:pt x="10843" y="1637"/>
                      <a:pt x="10500" y="1551"/>
                    </a:cubicBezTo>
                    <a:cubicBezTo>
                      <a:pt x="10129" y="1494"/>
                      <a:pt x="9787" y="1466"/>
                      <a:pt x="9416" y="1409"/>
                    </a:cubicBezTo>
                    <a:cubicBezTo>
                      <a:pt x="8703" y="1351"/>
                      <a:pt x="7990" y="1323"/>
                      <a:pt x="7305" y="1266"/>
                    </a:cubicBezTo>
                    <a:cubicBezTo>
                      <a:pt x="5935" y="1209"/>
                      <a:pt x="4566" y="1095"/>
                      <a:pt x="3310" y="695"/>
                    </a:cubicBezTo>
                    <a:lnTo>
                      <a:pt x="3310" y="695"/>
                    </a:lnTo>
                    <a:cubicBezTo>
                      <a:pt x="3310" y="695"/>
                      <a:pt x="3310" y="695"/>
                      <a:pt x="3310" y="695"/>
                    </a:cubicBezTo>
                    <a:cubicBezTo>
                      <a:pt x="3253" y="695"/>
                      <a:pt x="3139" y="667"/>
                      <a:pt x="3111" y="581"/>
                    </a:cubicBezTo>
                    <a:cubicBezTo>
                      <a:pt x="3082" y="581"/>
                      <a:pt x="2939" y="553"/>
                      <a:pt x="2882" y="524"/>
                    </a:cubicBezTo>
                    <a:cubicBezTo>
                      <a:pt x="2797" y="496"/>
                      <a:pt x="2654" y="381"/>
                      <a:pt x="2511" y="324"/>
                    </a:cubicBezTo>
                    <a:cubicBezTo>
                      <a:pt x="2501" y="317"/>
                      <a:pt x="2494" y="314"/>
                      <a:pt x="2491" y="314"/>
                    </a:cubicBezTo>
                    <a:cubicBezTo>
                      <a:pt x="2469" y="314"/>
                      <a:pt x="2572" y="448"/>
                      <a:pt x="2723" y="641"/>
                    </a:cubicBezTo>
                    <a:lnTo>
                      <a:pt x="2723" y="641"/>
                    </a:lnTo>
                    <a:cubicBezTo>
                      <a:pt x="1909" y="468"/>
                      <a:pt x="635" y="1"/>
                      <a:pt x="1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19"/>
              <p:cNvSpPr/>
              <p:nvPr/>
            </p:nvSpPr>
            <p:spPr>
              <a:xfrm>
                <a:off x="3226850" y="4312650"/>
                <a:ext cx="2221275" cy="325625"/>
              </a:xfrm>
              <a:custGeom>
                <a:avLst/>
                <a:gdLst/>
                <a:ahLst/>
                <a:cxnLst/>
                <a:rect l="l" t="t" r="r" b="b"/>
                <a:pathLst>
                  <a:path w="88851" h="13025" extrusionOk="0">
                    <a:moveTo>
                      <a:pt x="49417" y="0"/>
                    </a:moveTo>
                    <a:cubicBezTo>
                      <a:pt x="48229" y="0"/>
                      <a:pt x="46511" y="180"/>
                      <a:pt x="45652" y="270"/>
                    </a:cubicBezTo>
                    <a:cubicBezTo>
                      <a:pt x="43598" y="556"/>
                      <a:pt x="41544" y="1012"/>
                      <a:pt x="39518" y="1469"/>
                    </a:cubicBezTo>
                    <a:cubicBezTo>
                      <a:pt x="37492" y="1925"/>
                      <a:pt x="35495" y="2439"/>
                      <a:pt x="33469" y="2867"/>
                    </a:cubicBezTo>
                    <a:cubicBezTo>
                      <a:pt x="32471" y="3067"/>
                      <a:pt x="31415" y="3266"/>
                      <a:pt x="30416" y="3438"/>
                    </a:cubicBezTo>
                    <a:cubicBezTo>
                      <a:pt x="29389" y="3580"/>
                      <a:pt x="28362" y="3780"/>
                      <a:pt x="27335" y="4094"/>
                    </a:cubicBezTo>
                    <a:cubicBezTo>
                      <a:pt x="26279" y="4436"/>
                      <a:pt x="25338" y="4893"/>
                      <a:pt x="24396" y="5406"/>
                    </a:cubicBezTo>
                    <a:cubicBezTo>
                      <a:pt x="23511" y="5891"/>
                      <a:pt x="22570" y="6348"/>
                      <a:pt x="21657" y="6776"/>
                    </a:cubicBezTo>
                    <a:cubicBezTo>
                      <a:pt x="19774" y="7632"/>
                      <a:pt x="17834" y="8431"/>
                      <a:pt x="15950" y="9372"/>
                    </a:cubicBezTo>
                    <a:cubicBezTo>
                      <a:pt x="15094" y="9857"/>
                      <a:pt x="14096" y="10085"/>
                      <a:pt x="13126" y="10342"/>
                    </a:cubicBezTo>
                    <a:cubicBezTo>
                      <a:pt x="12127" y="10599"/>
                      <a:pt x="11128" y="10856"/>
                      <a:pt x="10130" y="11056"/>
                    </a:cubicBezTo>
                    <a:cubicBezTo>
                      <a:pt x="8104" y="11484"/>
                      <a:pt x="6107" y="11883"/>
                      <a:pt x="4081" y="12282"/>
                    </a:cubicBezTo>
                    <a:lnTo>
                      <a:pt x="1" y="13024"/>
                    </a:lnTo>
                    <a:lnTo>
                      <a:pt x="6735" y="13024"/>
                    </a:lnTo>
                    <a:cubicBezTo>
                      <a:pt x="7961" y="12767"/>
                      <a:pt x="9160" y="12539"/>
                      <a:pt x="10358" y="12282"/>
                    </a:cubicBezTo>
                    <a:cubicBezTo>
                      <a:pt x="11357" y="12054"/>
                      <a:pt x="12384" y="11826"/>
                      <a:pt x="13383" y="11512"/>
                    </a:cubicBezTo>
                    <a:cubicBezTo>
                      <a:pt x="14381" y="11227"/>
                      <a:pt x="15408" y="10941"/>
                      <a:pt x="16407" y="10456"/>
                    </a:cubicBezTo>
                    <a:cubicBezTo>
                      <a:pt x="18233" y="9486"/>
                      <a:pt x="20145" y="8716"/>
                      <a:pt x="22056" y="7831"/>
                    </a:cubicBezTo>
                    <a:cubicBezTo>
                      <a:pt x="22998" y="7346"/>
                      <a:pt x="23939" y="6890"/>
                      <a:pt x="24852" y="6348"/>
                    </a:cubicBezTo>
                    <a:cubicBezTo>
                      <a:pt x="25766" y="5863"/>
                      <a:pt x="26679" y="5435"/>
                      <a:pt x="27620" y="5092"/>
                    </a:cubicBezTo>
                    <a:cubicBezTo>
                      <a:pt x="27905" y="4998"/>
                      <a:pt x="28291" y="4968"/>
                      <a:pt x="28719" y="4968"/>
                    </a:cubicBezTo>
                    <a:cubicBezTo>
                      <a:pt x="29438" y="4968"/>
                      <a:pt x="30277" y="5051"/>
                      <a:pt x="30957" y="5051"/>
                    </a:cubicBezTo>
                    <a:cubicBezTo>
                      <a:pt x="31213" y="5051"/>
                      <a:pt x="31447" y="5039"/>
                      <a:pt x="31643" y="5007"/>
                    </a:cubicBezTo>
                    <a:cubicBezTo>
                      <a:pt x="32670" y="4807"/>
                      <a:pt x="31700" y="4037"/>
                      <a:pt x="33640" y="3808"/>
                    </a:cubicBezTo>
                    <a:cubicBezTo>
                      <a:pt x="35666" y="3352"/>
                      <a:pt x="37663" y="2867"/>
                      <a:pt x="39689" y="2353"/>
                    </a:cubicBezTo>
                    <a:cubicBezTo>
                      <a:pt x="41686" y="1868"/>
                      <a:pt x="43741" y="1440"/>
                      <a:pt x="45738" y="1155"/>
                    </a:cubicBezTo>
                    <a:cubicBezTo>
                      <a:pt x="46064" y="1112"/>
                      <a:pt x="46393" y="1094"/>
                      <a:pt x="46725" y="1094"/>
                    </a:cubicBezTo>
                    <a:cubicBezTo>
                      <a:pt x="48369" y="1094"/>
                      <a:pt x="50082" y="1540"/>
                      <a:pt x="51815" y="1611"/>
                    </a:cubicBezTo>
                    <a:cubicBezTo>
                      <a:pt x="52964" y="1674"/>
                      <a:pt x="54108" y="1689"/>
                      <a:pt x="55248" y="1689"/>
                    </a:cubicBezTo>
                    <a:cubicBezTo>
                      <a:pt x="56359" y="1689"/>
                      <a:pt x="57466" y="1675"/>
                      <a:pt x="58567" y="1675"/>
                    </a:cubicBezTo>
                    <a:cubicBezTo>
                      <a:pt x="60461" y="1675"/>
                      <a:pt x="62338" y="1718"/>
                      <a:pt x="64198" y="1954"/>
                    </a:cubicBezTo>
                    <a:cubicBezTo>
                      <a:pt x="68278" y="2496"/>
                      <a:pt x="73842" y="3980"/>
                      <a:pt x="76325" y="4893"/>
                    </a:cubicBezTo>
                    <a:cubicBezTo>
                      <a:pt x="76341" y="4909"/>
                      <a:pt x="76356" y="4917"/>
                      <a:pt x="76370" y="4917"/>
                    </a:cubicBezTo>
                    <a:cubicBezTo>
                      <a:pt x="76472" y="4917"/>
                      <a:pt x="76510" y="4521"/>
                      <a:pt x="76628" y="4521"/>
                    </a:cubicBezTo>
                    <a:cubicBezTo>
                      <a:pt x="76631" y="4521"/>
                      <a:pt x="76635" y="4521"/>
                      <a:pt x="76638" y="4522"/>
                    </a:cubicBezTo>
                    <a:cubicBezTo>
                      <a:pt x="77551" y="4721"/>
                      <a:pt x="78493" y="4893"/>
                      <a:pt x="79406" y="5092"/>
                    </a:cubicBezTo>
                    <a:cubicBezTo>
                      <a:pt x="80405" y="5321"/>
                      <a:pt x="81403" y="5577"/>
                      <a:pt x="82402" y="5863"/>
                    </a:cubicBezTo>
                    <a:cubicBezTo>
                      <a:pt x="84399" y="6405"/>
                      <a:pt x="86396" y="6975"/>
                      <a:pt x="88337" y="7603"/>
                    </a:cubicBezTo>
                    <a:cubicBezTo>
                      <a:pt x="88371" y="7613"/>
                      <a:pt x="88406" y="7618"/>
                      <a:pt x="88440" y="7618"/>
                    </a:cubicBezTo>
                    <a:cubicBezTo>
                      <a:pt x="88601" y="7618"/>
                      <a:pt x="88741" y="7511"/>
                      <a:pt x="88765" y="7346"/>
                    </a:cubicBezTo>
                    <a:cubicBezTo>
                      <a:pt x="88850" y="7175"/>
                      <a:pt x="88736" y="6947"/>
                      <a:pt x="88536" y="6890"/>
                    </a:cubicBezTo>
                    <a:cubicBezTo>
                      <a:pt x="86539" y="6291"/>
                      <a:pt x="84542" y="5692"/>
                      <a:pt x="82545" y="5149"/>
                    </a:cubicBezTo>
                    <a:cubicBezTo>
                      <a:pt x="81546" y="4893"/>
                      <a:pt x="80490" y="4636"/>
                      <a:pt x="79492" y="4379"/>
                    </a:cubicBezTo>
                    <a:cubicBezTo>
                      <a:pt x="78464" y="4179"/>
                      <a:pt x="77466" y="3980"/>
                      <a:pt x="76467" y="3751"/>
                    </a:cubicBezTo>
                    <a:cubicBezTo>
                      <a:pt x="74356" y="3295"/>
                      <a:pt x="72302" y="2753"/>
                      <a:pt x="70190" y="2296"/>
                    </a:cubicBezTo>
                    <a:cubicBezTo>
                      <a:pt x="70047" y="2239"/>
                      <a:pt x="69933" y="2211"/>
                      <a:pt x="69848" y="2211"/>
                    </a:cubicBezTo>
                    <a:cubicBezTo>
                      <a:pt x="68022" y="1783"/>
                      <a:pt x="66196" y="1440"/>
                      <a:pt x="64313" y="1183"/>
                    </a:cubicBezTo>
                    <a:cubicBezTo>
                      <a:pt x="62120" y="883"/>
                      <a:pt x="59920" y="852"/>
                      <a:pt x="57736" y="852"/>
                    </a:cubicBezTo>
                    <a:cubicBezTo>
                      <a:pt x="57154" y="852"/>
                      <a:pt x="56573" y="854"/>
                      <a:pt x="55994" y="854"/>
                    </a:cubicBezTo>
                    <a:cubicBezTo>
                      <a:pt x="54618" y="854"/>
                      <a:pt x="53252" y="841"/>
                      <a:pt x="51901" y="755"/>
                    </a:cubicBezTo>
                    <a:cubicBezTo>
                      <a:pt x="50161" y="755"/>
                      <a:pt x="51245" y="213"/>
                      <a:pt x="50218" y="42"/>
                    </a:cubicBezTo>
                    <a:cubicBezTo>
                      <a:pt x="50004" y="13"/>
                      <a:pt x="49729" y="0"/>
                      <a:pt x="494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19"/>
              <p:cNvSpPr/>
              <p:nvPr/>
            </p:nvSpPr>
            <p:spPr>
              <a:xfrm>
                <a:off x="3274650" y="4019175"/>
                <a:ext cx="1123475" cy="619100"/>
              </a:xfrm>
              <a:custGeom>
                <a:avLst/>
                <a:gdLst/>
                <a:ahLst/>
                <a:cxnLst/>
                <a:rect l="l" t="t" r="r" b="b"/>
                <a:pathLst>
                  <a:path w="44939" h="24764" extrusionOk="0">
                    <a:moveTo>
                      <a:pt x="44665" y="1"/>
                    </a:moveTo>
                    <a:cubicBezTo>
                      <a:pt x="44590" y="1"/>
                      <a:pt x="44514" y="36"/>
                      <a:pt x="44454" y="112"/>
                    </a:cubicBezTo>
                    <a:cubicBezTo>
                      <a:pt x="43712" y="882"/>
                      <a:pt x="42799" y="1453"/>
                      <a:pt x="41886" y="1852"/>
                    </a:cubicBezTo>
                    <a:cubicBezTo>
                      <a:pt x="40944" y="2280"/>
                      <a:pt x="39974" y="2565"/>
                      <a:pt x="39004" y="2879"/>
                    </a:cubicBezTo>
                    <a:cubicBezTo>
                      <a:pt x="38221" y="3103"/>
                      <a:pt x="36963" y="3415"/>
                      <a:pt x="36389" y="3415"/>
                    </a:cubicBezTo>
                    <a:cubicBezTo>
                      <a:pt x="36231" y="3415"/>
                      <a:pt x="36125" y="3391"/>
                      <a:pt x="36094" y="3336"/>
                    </a:cubicBezTo>
                    <a:cubicBezTo>
                      <a:pt x="35095" y="3650"/>
                      <a:pt x="33954" y="4477"/>
                      <a:pt x="33012" y="5076"/>
                    </a:cubicBezTo>
                    <a:cubicBezTo>
                      <a:pt x="31044" y="6332"/>
                      <a:pt x="29617" y="8215"/>
                      <a:pt x="27962" y="9385"/>
                    </a:cubicBezTo>
                    <a:cubicBezTo>
                      <a:pt x="27534" y="9670"/>
                      <a:pt x="27106" y="9927"/>
                      <a:pt x="26678" y="10098"/>
                    </a:cubicBezTo>
                    <a:cubicBezTo>
                      <a:pt x="26222" y="10298"/>
                      <a:pt x="25794" y="10412"/>
                      <a:pt x="25309" y="10526"/>
                    </a:cubicBezTo>
                    <a:cubicBezTo>
                      <a:pt x="24310" y="10754"/>
                      <a:pt x="23340" y="10954"/>
                      <a:pt x="22313" y="11182"/>
                    </a:cubicBezTo>
                    <a:cubicBezTo>
                      <a:pt x="20316" y="11610"/>
                      <a:pt x="18261" y="12067"/>
                      <a:pt x="16235" y="12894"/>
                    </a:cubicBezTo>
                    <a:cubicBezTo>
                      <a:pt x="15237" y="13293"/>
                      <a:pt x="14210" y="13778"/>
                      <a:pt x="13240" y="14378"/>
                    </a:cubicBezTo>
                    <a:cubicBezTo>
                      <a:pt x="13188" y="14406"/>
                      <a:pt x="13132" y="14418"/>
                      <a:pt x="13076" y="14418"/>
                    </a:cubicBezTo>
                    <a:cubicBezTo>
                      <a:pt x="12849" y="14418"/>
                      <a:pt x="12612" y="14235"/>
                      <a:pt x="12612" y="14235"/>
                    </a:cubicBezTo>
                    <a:cubicBezTo>
                      <a:pt x="12498" y="14321"/>
                      <a:pt x="11699" y="15205"/>
                      <a:pt x="11613" y="15319"/>
                    </a:cubicBezTo>
                    <a:cubicBezTo>
                      <a:pt x="11128" y="15662"/>
                      <a:pt x="10928" y="16061"/>
                      <a:pt x="10500" y="16432"/>
                    </a:cubicBezTo>
                    <a:cubicBezTo>
                      <a:pt x="8789" y="17916"/>
                      <a:pt x="7248" y="19485"/>
                      <a:pt x="5650" y="20940"/>
                    </a:cubicBezTo>
                    <a:cubicBezTo>
                      <a:pt x="4851" y="21653"/>
                      <a:pt x="3995" y="22338"/>
                      <a:pt x="3196" y="22937"/>
                    </a:cubicBezTo>
                    <a:cubicBezTo>
                      <a:pt x="2340" y="23508"/>
                      <a:pt x="1370" y="24335"/>
                      <a:pt x="486" y="24564"/>
                    </a:cubicBezTo>
                    <a:cubicBezTo>
                      <a:pt x="257" y="24621"/>
                      <a:pt x="86" y="24649"/>
                      <a:pt x="1" y="24763"/>
                    </a:cubicBezTo>
                    <a:lnTo>
                      <a:pt x="2768" y="24763"/>
                    </a:lnTo>
                    <a:cubicBezTo>
                      <a:pt x="3111" y="24592"/>
                      <a:pt x="3482" y="24364"/>
                      <a:pt x="3795" y="24136"/>
                    </a:cubicBezTo>
                    <a:cubicBezTo>
                      <a:pt x="4765" y="23479"/>
                      <a:pt x="5621" y="22738"/>
                      <a:pt x="6477" y="21996"/>
                    </a:cubicBezTo>
                    <a:cubicBezTo>
                      <a:pt x="8161" y="20483"/>
                      <a:pt x="9673" y="18886"/>
                      <a:pt x="11299" y="17459"/>
                    </a:cubicBezTo>
                    <a:cubicBezTo>
                      <a:pt x="11670" y="17088"/>
                      <a:pt x="12098" y="16746"/>
                      <a:pt x="12498" y="16460"/>
                    </a:cubicBezTo>
                    <a:lnTo>
                      <a:pt x="12812" y="16232"/>
                    </a:lnTo>
                    <a:lnTo>
                      <a:pt x="13125" y="16032"/>
                    </a:lnTo>
                    <a:lnTo>
                      <a:pt x="13782" y="15604"/>
                    </a:lnTo>
                    <a:cubicBezTo>
                      <a:pt x="14666" y="15034"/>
                      <a:pt x="15551" y="14577"/>
                      <a:pt x="16492" y="14178"/>
                    </a:cubicBezTo>
                    <a:cubicBezTo>
                      <a:pt x="18375" y="13350"/>
                      <a:pt x="20344" y="12865"/>
                      <a:pt x="22313" y="12380"/>
                    </a:cubicBezTo>
                    <a:cubicBezTo>
                      <a:pt x="23311" y="12152"/>
                      <a:pt x="24310" y="11924"/>
                      <a:pt x="25309" y="11667"/>
                    </a:cubicBezTo>
                    <a:cubicBezTo>
                      <a:pt x="25794" y="11553"/>
                      <a:pt x="26536" y="11667"/>
                      <a:pt x="27220" y="11467"/>
                    </a:cubicBezTo>
                    <a:cubicBezTo>
                      <a:pt x="27392" y="11068"/>
                      <a:pt x="27934" y="10611"/>
                      <a:pt x="28390" y="10240"/>
                    </a:cubicBezTo>
                    <a:cubicBezTo>
                      <a:pt x="29360" y="9527"/>
                      <a:pt x="30159" y="8700"/>
                      <a:pt x="30929" y="7929"/>
                    </a:cubicBezTo>
                    <a:cubicBezTo>
                      <a:pt x="31728" y="7159"/>
                      <a:pt x="32470" y="6446"/>
                      <a:pt x="33326" y="5847"/>
                    </a:cubicBezTo>
                    <a:cubicBezTo>
                      <a:pt x="34182" y="5276"/>
                      <a:pt x="35095" y="4905"/>
                      <a:pt x="36065" y="4534"/>
                    </a:cubicBezTo>
                    <a:cubicBezTo>
                      <a:pt x="37035" y="4192"/>
                      <a:pt x="38034" y="3935"/>
                      <a:pt x="39033" y="3621"/>
                    </a:cubicBezTo>
                    <a:cubicBezTo>
                      <a:pt x="40031" y="3279"/>
                      <a:pt x="41030" y="2965"/>
                      <a:pt x="42029" y="2480"/>
                    </a:cubicBezTo>
                    <a:cubicBezTo>
                      <a:pt x="43027" y="1995"/>
                      <a:pt x="43997" y="1338"/>
                      <a:pt x="44796" y="511"/>
                    </a:cubicBezTo>
                    <a:cubicBezTo>
                      <a:pt x="44910" y="368"/>
                      <a:pt x="44939" y="197"/>
                      <a:pt x="44853" y="83"/>
                    </a:cubicBezTo>
                    <a:cubicBezTo>
                      <a:pt x="44799" y="29"/>
                      <a:pt x="44733" y="1"/>
                      <a:pt x="446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19"/>
              <p:cNvSpPr/>
              <p:nvPr/>
            </p:nvSpPr>
            <p:spPr>
              <a:xfrm>
                <a:off x="3857425" y="3011200"/>
                <a:ext cx="158375" cy="183650"/>
              </a:xfrm>
              <a:custGeom>
                <a:avLst/>
                <a:gdLst/>
                <a:ahLst/>
                <a:cxnLst/>
                <a:rect l="l" t="t" r="r" b="b"/>
                <a:pathLst>
                  <a:path w="6335" h="7346" extrusionOk="0">
                    <a:moveTo>
                      <a:pt x="2711" y="1"/>
                    </a:moveTo>
                    <a:lnTo>
                      <a:pt x="2711" y="1"/>
                    </a:lnTo>
                    <a:cubicBezTo>
                      <a:pt x="2768" y="657"/>
                      <a:pt x="2312" y="1684"/>
                      <a:pt x="1884" y="2569"/>
                    </a:cubicBezTo>
                    <a:cubicBezTo>
                      <a:pt x="1769" y="2768"/>
                      <a:pt x="657" y="2711"/>
                      <a:pt x="571" y="2882"/>
                    </a:cubicBezTo>
                    <a:cubicBezTo>
                      <a:pt x="457" y="3111"/>
                      <a:pt x="1370" y="3567"/>
                      <a:pt x="1313" y="3738"/>
                    </a:cubicBezTo>
                    <a:cubicBezTo>
                      <a:pt x="1028" y="4423"/>
                      <a:pt x="0" y="6392"/>
                      <a:pt x="1341" y="7248"/>
                    </a:cubicBezTo>
                    <a:cubicBezTo>
                      <a:pt x="1451" y="7316"/>
                      <a:pt x="1564" y="7346"/>
                      <a:pt x="1680" y="7346"/>
                    </a:cubicBezTo>
                    <a:cubicBezTo>
                      <a:pt x="2288" y="7346"/>
                      <a:pt x="2950" y="6519"/>
                      <a:pt x="3310" y="6135"/>
                    </a:cubicBezTo>
                    <a:cubicBezTo>
                      <a:pt x="3567" y="5821"/>
                      <a:pt x="3110" y="5736"/>
                      <a:pt x="3396" y="5393"/>
                    </a:cubicBezTo>
                    <a:cubicBezTo>
                      <a:pt x="3399" y="5387"/>
                      <a:pt x="3403" y="5384"/>
                      <a:pt x="3409" y="5384"/>
                    </a:cubicBezTo>
                    <a:cubicBezTo>
                      <a:pt x="3502" y="5384"/>
                      <a:pt x="3918" y="6173"/>
                      <a:pt x="4010" y="6173"/>
                    </a:cubicBezTo>
                    <a:cubicBezTo>
                      <a:pt x="4016" y="6173"/>
                      <a:pt x="4020" y="6170"/>
                      <a:pt x="4023" y="6164"/>
                    </a:cubicBezTo>
                    <a:cubicBezTo>
                      <a:pt x="4138" y="6049"/>
                      <a:pt x="3881" y="5165"/>
                      <a:pt x="3995" y="5051"/>
                    </a:cubicBezTo>
                    <a:cubicBezTo>
                      <a:pt x="4181" y="4876"/>
                      <a:pt x="4433" y="4835"/>
                      <a:pt x="4725" y="4835"/>
                    </a:cubicBezTo>
                    <a:cubicBezTo>
                      <a:pt x="4983" y="4835"/>
                      <a:pt x="5272" y="4867"/>
                      <a:pt x="5573" y="4867"/>
                    </a:cubicBezTo>
                    <a:cubicBezTo>
                      <a:pt x="5822" y="4867"/>
                      <a:pt x="6079" y="4845"/>
                      <a:pt x="6335" y="4766"/>
                    </a:cubicBezTo>
                    <a:lnTo>
                      <a:pt x="5193" y="4024"/>
                    </a:lnTo>
                    <a:cubicBezTo>
                      <a:pt x="5136" y="3738"/>
                      <a:pt x="5364" y="2597"/>
                      <a:pt x="5222" y="2198"/>
                    </a:cubicBezTo>
                    <a:cubicBezTo>
                      <a:pt x="5068" y="1736"/>
                      <a:pt x="6067" y="790"/>
                      <a:pt x="5897" y="790"/>
                    </a:cubicBezTo>
                    <a:cubicBezTo>
                      <a:pt x="5878" y="790"/>
                      <a:pt x="5844" y="802"/>
                      <a:pt x="5792" y="828"/>
                    </a:cubicBezTo>
                    <a:cubicBezTo>
                      <a:pt x="5153" y="1139"/>
                      <a:pt x="5005" y="1309"/>
                      <a:pt x="4727" y="1309"/>
                    </a:cubicBezTo>
                    <a:cubicBezTo>
                      <a:pt x="4570" y="1309"/>
                      <a:pt x="4373" y="1255"/>
                      <a:pt x="4023" y="1142"/>
                    </a:cubicBezTo>
                    <a:cubicBezTo>
                      <a:pt x="3310" y="885"/>
                      <a:pt x="3225" y="543"/>
                      <a:pt x="27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19"/>
              <p:cNvSpPr/>
              <p:nvPr/>
            </p:nvSpPr>
            <p:spPr>
              <a:xfrm>
                <a:off x="3875250" y="3171700"/>
                <a:ext cx="28550" cy="117000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4680" extrusionOk="0">
                    <a:moveTo>
                      <a:pt x="571" y="0"/>
                    </a:moveTo>
                    <a:cubicBezTo>
                      <a:pt x="429" y="200"/>
                      <a:pt x="343" y="428"/>
                      <a:pt x="315" y="628"/>
                    </a:cubicBezTo>
                    <a:cubicBezTo>
                      <a:pt x="286" y="856"/>
                      <a:pt x="257" y="1028"/>
                      <a:pt x="200" y="1199"/>
                    </a:cubicBezTo>
                    <a:cubicBezTo>
                      <a:pt x="172" y="1398"/>
                      <a:pt x="143" y="1570"/>
                      <a:pt x="115" y="1769"/>
                    </a:cubicBezTo>
                    <a:cubicBezTo>
                      <a:pt x="58" y="1969"/>
                      <a:pt x="29" y="2169"/>
                      <a:pt x="29" y="2340"/>
                    </a:cubicBezTo>
                    <a:cubicBezTo>
                      <a:pt x="1" y="2739"/>
                      <a:pt x="1" y="3139"/>
                      <a:pt x="29" y="3538"/>
                    </a:cubicBezTo>
                    <a:cubicBezTo>
                      <a:pt x="58" y="3909"/>
                      <a:pt x="172" y="4309"/>
                      <a:pt x="286" y="4680"/>
                    </a:cubicBezTo>
                    <a:lnTo>
                      <a:pt x="486" y="4594"/>
                    </a:lnTo>
                    <a:cubicBezTo>
                      <a:pt x="343" y="3852"/>
                      <a:pt x="315" y="3110"/>
                      <a:pt x="457" y="2397"/>
                    </a:cubicBezTo>
                    <a:cubicBezTo>
                      <a:pt x="486" y="2197"/>
                      <a:pt x="543" y="2026"/>
                      <a:pt x="600" y="1855"/>
                    </a:cubicBezTo>
                    <a:cubicBezTo>
                      <a:pt x="628" y="1684"/>
                      <a:pt x="714" y="1484"/>
                      <a:pt x="771" y="1313"/>
                    </a:cubicBezTo>
                    <a:cubicBezTo>
                      <a:pt x="857" y="1142"/>
                      <a:pt x="885" y="970"/>
                      <a:pt x="914" y="771"/>
                    </a:cubicBezTo>
                    <a:cubicBezTo>
                      <a:pt x="999" y="600"/>
                      <a:pt x="1028" y="457"/>
                      <a:pt x="1142" y="400"/>
                    </a:cubicBezTo>
                    <a:lnTo>
                      <a:pt x="57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19"/>
              <p:cNvSpPr/>
              <p:nvPr/>
            </p:nvSpPr>
            <p:spPr>
              <a:xfrm>
                <a:off x="3878825" y="3172400"/>
                <a:ext cx="23550" cy="1148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595" extrusionOk="0">
                    <a:moveTo>
                      <a:pt x="457" y="1"/>
                    </a:moveTo>
                    <a:cubicBezTo>
                      <a:pt x="400" y="115"/>
                      <a:pt x="314" y="229"/>
                      <a:pt x="286" y="315"/>
                    </a:cubicBezTo>
                    <a:lnTo>
                      <a:pt x="457" y="429"/>
                    </a:lnTo>
                    <a:cubicBezTo>
                      <a:pt x="400" y="543"/>
                      <a:pt x="343" y="686"/>
                      <a:pt x="314" y="857"/>
                    </a:cubicBezTo>
                    <a:cubicBezTo>
                      <a:pt x="286" y="1000"/>
                      <a:pt x="257" y="1228"/>
                      <a:pt x="200" y="1399"/>
                    </a:cubicBezTo>
                    <a:cubicBezTo>
                      <a:pt x="172" y="1599"/>
                      <a:pt x="143" y="1798"/>
                      <a:pt x="114" y="1970"/>
                    </a:cubicBezTo>
                    <a:cubicBezTo>
                      <a:pt x="57" y="2141"/>
                      <a:pt x="29" y="2312"/>
                      <a:pt x="29" y="2512"/>
                    </a:cubicBezTo>
                    <a:cubicBezTo>
                      <a:pt x="0" y="3168"/>
                      <a:pt x="114" y="3881"/>
                      <a:pt x="314" y="4595"/>
                    </a:cubicBezTo>
                    <a:cubicBezTo>
                      <a:pt x="172" y="3853"/>
                      <a:pt x="143" y="3111"/>
                      <a:pt x="286" y="2398"/>
                    </a:cubicBezTo>
                    <a:cubicBezTo>
                      <a:pt x="314" y="2226"/>
                      <a:pt x="371" y="2027"/>
                      <a:pt x="428" y="1855"/>
                    </a:cubicBezTo>
                    <a:cubicBezTo>
                      <a:pt x="485" y="1684"/>
                      <a:pt x="514" y="1513"/>
                      <a:pt x="600" y="1313"/>
                    </a:cubicBezTo>
                    <a:cubicBezTo>
                      <a:pt x="628" y="1142"/>
                      <a:pt x="657" y="971"/>
                      <a:pt x="742" y="800"/>
                    </a:cubicBezTo>
                    <a:cubicBezTo>
                      <a:pt x="828" y="629"/>
                      <a:pt x="885" y="457"/>
                      <a:pt x="942" y="400"/>
                    </a:cubicBezTo>
                    <a:lnTo>
                      <a:pt x="45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19"/>
              <p:cNvSpPr/>
              <p:nvPr/>
            </p:nvSpPr>
            <p:spPr>
              <a:xfrm>
                <a:off x="3865975" y="3125325"/>
                <a:ext cx="70650" cy="71075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843" extrusionOk="0">
                    <a:moveTo>
                      <a:pt x="657" y="1"/>
                    </a:moveTo>
                    <a:cubicBezTo>
                      <a:pt x="286" y="885"/>
                      <a:pt x="1" y="2112"/>
                      <a:pt x="999" y="2740"/>
                    </a:cubicBezTo>
                    <a:cubicBezTo>
                      <a:pt x="1112" y="2812"/>
                      <a:pt x="1229" y="2843"/>
                      <a:pt x="1346" y="2843"/>
                    </a:cubicBezTo>
                    <a:cubicBezTo>
                      <a:pt x="1884" y="2843"/>
                      <a:pt x="2451" y="2191"/>
                      <a:pt x="2825" y="1770"/>
                    </a:cubicBezTo>
                    <a:cubicBezTo>
                      <a:pt x="2711" y="1713"/>
                      <a:pt x="2569" y="1684"/>
                      <a:pt x="2483" y="1599"/>
                    </a:cubicBezTo>
                    <a:cubicBezTo>
                      <a:pt x="1713" y="1199"/>
                      <a:pt x="1114" y="628"/>
                      <a:pt x="6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19"/>
              <p:cNvSpPr/>
              <p:nvPr/>
            </p:nvSpPr>
            <p:spPr>
              <a:xfrm>
                <a:off x="3887375" y="3165275"/>
                <a:ext cx="49250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1245" extrusionOk="0">
                    <a:moveTo>
                      <a:pt x="1570" y="1"/>
                    </a:moveTo>
                    <a:cubicBezTo>
                      <a:pt x="1226" y="398"/>
                      <a:pt x="661" y="1040"/>
                      <a:pt x="126" y="1040"/>
                    </a:cubicBezTo>
                    <a:cubicBezTo>
                      <a:pt x="84" y="1040"/>
                      <a:pt x="42" y="1036"/>
                      <a:pt x="1" y="1028"/>
                    </a:cubicBezTo>
                    <a:lnTo>
                      <a:pt x="1" y="1028"/>
                    </a:lnTo>
                    <a:cubicBezTo>
                      <a:pt x="58" y="1085"/>
                      <a:pt x="115" y="1113"/>
                      <a:pt x="143" y="1142"/>
                    </a:cubicBezTo>
                    <a:cubicBezTo>
                      <a:pt x="256" y="1214"/>
                      <a:pt x="373" y="1245"/>
                      <a:pt x="490" y="1245"/>
                    </a:cubicBezTo>
                    <a:cubicBezTo>
                      <a:pt x="1028" y="1245"/>
                      <a:pt x="1595" y="593"/>
                      <a:pt x="1969" y="172"/>
                    </a:cubicBezTo>
                    <a:cubicBezTo>
                      <a:pt x="1827" y="143"/>
                      <a:pt x="1713" y="86"/>
                      <a:pt x="15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19"/>
              <p:cNvSpPr/>
              <p:nvPr/>
            </p:nvSpPr>
            <p:spPr>
              <a:xfrm>
                <a:off x="3880250" y="3125325"/>
                <a:ext cx="421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1485" extrusionOk="0">
                    <a:moveTo>
                      <a:pt x="86" y="1"/>
                    </a:moveTo>
                    <a:cubicBezTo>
                      <a:pt x="57" y="29"/>
                      <a:pt x="57" y="115"/>
                      <a:pt x="0" y="172"/>
                    </a:cubicBezTo>
                    <a:cubicBezTo>
                      <a:pt x="428" y="628"/>
                      <a:pt x="942" y="1056"/>
                      <a:pt x="1541" y="1399"/>
                    </a:cubicBezTo>
                    <a:cubicBezTo>
                      <a:pt x="1570" y="1427"/>
                      <a:pt x="1627" y="1456"/>
                      <a:pt x="1684" y="1484"/>
                    </a:cubicBezTo>
                    <a:cubicBezTo>
                      <a:pt x="1056" y="1085"/>
                      <a:pt x="485" y="571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19"/>
              <p:cNvSpPr/>
              <p:nvPr/>
            </p:nvSpPr>
            <p:spPr>
              <a:xfrm>
                <a:off x="3735450" y="2830550"/>
                <a:ext cx="218300" cy="275800"/>
              </a:xfrm>
              <a:custGeom>
                <a:avLst/>
                <a:gdLst/>
                <a:ahLst/>
                <a:cxnLst/>
                <a:rect l="l" t="t" r="r" b="b"/>
                <a:pathLst>
                  <a:path w="8732" h="11032" extrusionOk="0">
                    <a:moveTo>
                      <a:pt x="4441" y="1"/>
                    </a:moveTo>
                    <a:cubicBezTo>
                      <a:pt x="4016" y="1"/>
                      <a:pt x="3610" y="251"/>
                      <a:pt x="3367" y="807"/>
                    </a:cubicBezTo>
                    <a:cubicBezTo>
                      <a:pt x="3230" y="1197"/>
                      <a:pt x="3221" y="1310"/>
                      <a:pt x="2986" y="1310"/>
                    </a:cubicBezTo>
                    <a:cubicBezTo>
                      <a:pt x="2929" y="1310"/>
                      <a:pt x="2858" y="1303"/>
                      <a:pt x="2768" y="1292"/>
                    </a:cubicBezTo>
                    <a:cubicBezTo>
                      <a:pt x="2732" y="1290"/>
                      <a:pt x="2697" y="1288"/>
                      <a:pt x="2663" y="1288"/>
                    </a:cubicBezTo>
                    <a:cubicBezTo>
                      <a:pt x="2296" y="1288"/>
                      <a:pt x="2057" y="1428"/>
                      <a:pt x="1769" y="1663"/>
                    </a:cubicBezTo>
                    <a:cubicBezTo>
                      <a:pt x="0" y="3090"/>
                      <a:pt x="1427" y="5572"/>
                      <a:pt x="2454" y="7113"/>
                    </a:cubicBezTo>
                    <a:cubicBezTo>
                      <a:pt x="2911" y="7769"/>
                      <a:pt x="3424" y="8482"/>
                      <a:pt x="3938" y="9053"/>
                    </a:cubicBezTo>
                    <a:cubicBezTo>
                      <a:pt x="4366" y="9481"/>
                      <a:pt x="4879" y="9909"/>
                      <a:pt x="5364" y="10194"/>
                    </a:cubicBezTo>
                    <a:cubicBezTo>
                      <a:pt x="5764" y="10394"/>
                      <a:pt x="6163" y="10565"/>
                      <a:pt x="6591" y="10708"/>
                    </a:cubicBezTo>
                    <a:cubicBezTo>
                      <a:pt x="6914" y="10823"/>
                      <a:pt x="7200" y="11032"/>
                      <a:pt x="7449" y="11032"/>
                    </a:cubicBezTo>
                    <a:cubicBezTo>
                      <a:pt x="7507" y="11032"/>
                      <a:pt x="7564" y="11020"/>
                      <a:pt x="7618" y="10993"/>
                    </a:cubicBezTo>
                    <a:cubicBezTo>
                      <a:pt x="8018" y="10907"/>
                      <a:pt x="8360" y="10422"/>
                      <a:pt x="8474" y="10023"/>
                    </a:cubicBezTo>
                    <a:cubicBezTo>
                      <a:pt x="8731" y="9081"/>
                      <a:pt x="8046" y="8425"/>
                      <a:pt x="7561" y="7683"/>
                    </a:cubicBezTo>
                    <a:cubicBezTo>
                      <a:pt x="6991" y="6827"/>
                      <a:pt x="6648" y="5714"/>
                      <a:pt x="6420" y="4687"/>
                    </a:cubicBezTo>
                    <a:cubicBezTo>
                      <a:pt x="6078" y="3403"/>
                      <a:pt x="6420" y="1806"/>
                      <a:pt x="5621" y="693"/>
                    </a:cubicBezTo>
                    <a:cubicBezTo>
                      <a:pt x="5307" y="251"/>
                      <a:pt x="4865" y="1"/>
                      <a:pt x="44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19"/>
              <p:cNvSpPr/>
              <p:nvPr/>
            </p:nvSpPr>
            <p:spPr>
              <a:xfrm>
                <a:off x="3949450" y="2978400"/>
                <a:ext cx="253950" cy="164875"/>
              </a:xfrm>
              <a:custGeom>
                <a:avLst/>
                <a:gdLst/>
                <a:ahLst/>
                <a:cxnLst/>
                <a:rect l="l" t="t" r="r" b="b"/>
                <a:pathLst>
                  <a:path w="10158" h="6595" extrusionOk="0">
                    <a:moveTo>
                      <a:pt x="7875" y="0"/>
                    </a:moveTo>
                    <a:cubicBezTo>
                      <a:pt x="6791" y="0"/>
                      <a:pt x="5564" y="57"/>
                      <a:pt x="4565" y="514"/>
                    </a:cubicBezTo>
                    <a:cubicBezTo>
                      <a:pt x="3738" y="885"/>
                      <a:pt x="3082" y="1484"/>
                      <a:pt x="2425" y="2083"/>
                    </a:cubicBezTo>
                    <a:cubicBezTo>
                      <a:pt x="1912" y="2568"/>
                      <a:pt x="0" y="4194"/>
                      <a:pt x="457" y="4993"/>
                    </a:cubicBezTo>
                    <a:cubicBezTo>
                      <a:pt x="770" y="5535"/>
                      <a:pt x="1826" y="5535"/>
                      <a:pt x="2397" y="5707"/>
                    </a:cubicBezTo>
                    <a:cubicBezTo>
                      <a:pt x="3330" y="5926"/>
                      <a:pt x="4236" y="6594"/>
                      <a:pt x="5193" y="6594"/>
                    </a:cubicBezTo>
                    <a:cubicBezTo>
                      <a:pt x="5231" y="6594"/>
                      <a:pt x="5269" y="6593"/>
                      <a:pt x="5307" y="6591"/>
                    </a:cubicBezTo>
                    <a:cubicBezTo>
                      <a:pt x="6306" y="6505"/>
                      <a:pt x="7048" y="5935"/>
                      <a:pt x="7846" y="5307"/>
                    </a:cubicBezTo>
                    <a:cubicBezTo>
                      <a:pt x="8645" y="4622"/>
                      <a:pt x="9587" y="3823"/>
                      <a:pt x="9844" y="2682"/>
                    </a:cubicBezTo>
                    <a:cubicBezTo>
                      <a:pt x="9986" y="1969"/>
                      <a:pt x="10158" y="1056"/>
                      <a:pt x="9986" y="371"/>
                    </a:cubicBezTo>
                    <a:cubicBezTo>
                      <a:pt x="9912" y="92"/>
                      <a:pt x="9825" y="43"/>
                      <a:pt x="9647" y="43"/>
                    </a:cubicBezTo>
                    <a:cubicBezTo>
                      <a:pt x="9553" y="43"/>
                      <a:pt x="9432" y="57"/>
                      <a:pt x="9273" y="57"/>
                    </a:cubicBezTo>
                    <a:cubicBezTo>
                      <a:pt x="9204" y="61"/>
                      <a:pt x="9135" y="63"/>
                      <a:pt x="9067" y="63"/>
                    </a:cubicBezTo>
                    <a:cubicBezTo>
                      <a:pt x="8658" y="63"/>
                      <a:pt x="8266" y="0"/>
                      <a:pt x="7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19"/>
              <p:cNvSpPr/>
              <p:nvPr/>
            </p:nvSpPr>
            <p:spPr>
              <a:xfrm>
                <a:off x="3897375" y="2820375"/>
                <a:ext cx="182625" cy="250775"/>
              </a:xfrm>
              <a:custGeom>
                <a:avLst/>
                <a:gdLst/>
                <a:ahLst/>
                <a:cxnLst/>
                <a:rect l="l" t="t" r="r" b="b"/>
                <a:pathLst>
                  <a:path w="7305" h="10031" extrusionOk="0">
                    <a:moveTo>
                      <a:pt x="3148" y="0"/>
                    </a:moveTo>
                    <a:cubicBezTo>
                      <a:pt x="3049" y="0"/>
                      <a:pt x="2941" y="23"/>
                      <a:pt x="2825" y="73"/>
                    </a:cubicBezTo>
                    <a:cubicBezTo>
                      <a:pt x="2283" y="272"/>
                      <a:pt x="1826" y="986"/>
                      <a:pt x="1455" y="1499"/>
                    </a:cubicBezTo>
                    <a:cubicBezTo>
                      <a:pt x="999" y="2184"/>
                      <a:pt x="457" y="2897"/>
                      <a:pt x="200" y="3696"/>
                    </a:cubicBezTo>
                    <a:cubicBezTo>
                      <a:pt x="0" y="4410"/>
                      <a:pt x="171" y="5123"/>
                      <a:pt x="400" y="5808"/>
                    </a:cubicBezTo>
                    <a:cubicBezTo>
                      <a:pt x="599" y="6549"/>
                      <a:pt x="1027" y="7206"/>
                      <a:pt x="1398" y="7833"/>
                    </a:cubicBezTo>
                    <a:cubicBezTo>
                      <a:pt x="1569" y="8204"/>
                      <a:pt x="2169" y="9631"/>
                      <a:pt x="2311" y="10030"/>
                    </a:cubicBezTo>
                    <a:cubicBezTo>
                      <a:pt x="2311" y="10030"/>
                      <a:pt x="3396" y="8889"/>
                      <a:pt x="4023" y="8461"/>
                    </a:cubicBezTo>
                    <a:cubicBezTo>
                      <a:pt x="4851" y="7948"/>
                      <a:pt x="5621" y="7120"/>
                      <a:pt x="6277" y="6378"/>
                    </a:cubicBezTo>
                    <a:cubicBezTo>
                      <a:pt x="7304" y="5180"/>
                      <a:pt x="7105" y="3554"/>
                      <a:pt x="6391" y="2327"/>
                    </a:cubicBezTo>
                    <a:cubicBezTo>
                      <a:pt x="6020" y="1670"/>
                      <a:pt x="5535" y="1128"/>
                      <a:pt x="5079" y="615"/>
                    </a:cubicBezTo>
                    <a:cubicBezTo>
                      <a:pt x="4889" y="425"/>
                      <a:pt x="4700" y="216"/>
                      <a:pt x="4461" y="216"/>
                    </a:cubicBezTo>
                    <a:cubicBezTo>
                      <a:pt x="4412" y="216"/>
                      <a:pt x="4362" y="225"/>
                      <a:pt x="4309" y="244"/>
                    </a:cubicBezTo>
                    <a:cubicBezTo>
                      <a:pt x="3881" y="387"/>
                      <a:pt x="4109" y="700"/>
                      <a:pt x="3852" y="957"/>
                    </a:cubicBezTo>
                    <a:cubicBezTo>
                      <a:pt x="3766" y="957"/>
                      <a:pt x="3738" y="957"/>
                      <a:pt x="3709" y="929"/>
                    </a:cubicBezTo>
                    <a:cubicBezTo>
                      <a:pt x="3801" y="399"/>
                      <a:pt x="3559" y="0"/>
                      <a:pt x="3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19"/>
              <p:cNvSpPr/>
              <p:nvPr/>
            </p:nvSpPr>
            <p:spPr>
              <a:xfrm>
                <a:off x="3949300" y="3112125"/>
                <a:ext cx="13070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3411" extrusionOk="0">
                    <a:moveTo>
                      <a:pt x="203" y="0"/>
                    </a:moveTo>
                    <a:cubicBezTo>
                      <a:pt x="75" y="0"/>
                      <a:pt x="1" y="50"/>
                      <a:pt x="35" y="186"/>
                    </a:cubicBezTo>
                    <a:cubicBezTo>
                      <a:pt x="149" y="614"/>
                      <a:pt x="149" y="1128"/>
                      <a:pt x="234" y="1556"/>
                    </a:cubicBezTo>
                    <a:cubicBezTo>
                      <a:pt x="491" y="2498"/>
                      <a:pt x="1062" y="3382"/>
                      <a:pt x="2060" y="3411"/>
                    </a:cubicBezTo>
                    <a:cubicBezTo>
                      <a:pt x="2660" y="3411"/>
                      <a:pt x="3316" y="3296"/>
                      <a:pt x="3886" y="3097"/>
                    </a:cubicBezTo>
                    <a:cubicBezTo>
                      <a:pt x="4343" y="2925"/>
                      <a:pt x="5227" y="2412"/>
                      <a:pt x="5227" y="1813"/>
                    </a:cubicBezTo>
                    <a:cubicBezTo>
                      <a:pt x="5227" y="843"/>
                      <a:pt x="3173" y="957"/>
                      <a:pt x="2517" y="814"/>
                    </a:cubicBezTo>
                    <a:cubicBezTo>
                      <a:pt x="2060" y="700"/>
                      <a:pt x="1661" y="557"/>
                      <a:pt x="1233" y="358"/>
                    </a:cubicBezTo>
                    <a:cubicBezTo>
                      <a:pt x="1093" y="277"/>
                      <a:pt x="503" y="0"/>
                      <a:pt x="2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19"/>
              <p:cNvSpPr/>
              <p:nvPr/>
            </p:nvSpPr>
            <p:spPr>
              <a:xfrm>
                <a:off x="3963700" y="3150075"/>
                <a:ext cx="116300" cy="46700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1868" extrusionOk="0">
                    <a:moveTo>
                      <a:pt x="4304" y="1"/>
                    </a:moveTo>
                    <a:cubicBezTo>
                      <a:pt x="4077" y="1"/>
                      <a:pt x="3846" y="84"/>
                      <a:pt x="3653" y="181"/>
                    </a:cubicBezTo>
                    <a:cubicBezTo>
                      <a:pt x="3339" y="323"/>
                      <a:pt x="2997" y="466"/>
                      <a:pt x="2626" y="466"/>
                    </a:cubicBezTo>
                    <a:cubicBezTo>
                      <a:pt x="2512" y="466"/>
                      <a:pt x="2454" y="437"/>
                      <a:pt x="2340" y="437"/>
                    </a:cubicBezTo>
                    <a:cubicBezTo>
                      <a:pt x="2312" y="437"/>
                      <a:pt x="2226" y="694"/>
                      <a:pt x="2198" y="694"/>
                    </a:cubicBezTo>
                    <a:cubicBezTo>
                      <a:pt x="2169" y="694"/>
                      <a:pt x="2026" y="466"/>
                      <a:pt x="1941" y="466"/>
                    </a:cubicBezTo>
                    <a:cubicBezTo>
                      <a:pt x="1855" y="494"/>
                      <a:pt x="1770" y="609"/>
                      <a:pt x="1627" y="637"/>
                    </a:cubicBezTo>
                    <a:cubicBezTo>
                      <a:pt x="1374" y="691"/>
                      <a:pt x="1155" y="711"/>
                      <a:pt x="927" y="711"/>
                    </a:cubicBezTo>
                    <a:cubicBezTo>
                      <a:pt x="795" y="711"/>
                      <a:pt x="660" y="705"/>
                      <a:pt x="514" y="694"/>
                    </a:cubicBezTo>
                    <a:cubicBezTo>
                      <a:pt x="442" y="694"/>
                      <a:pt x="377" y="687"/>
                      <a:pt x="316" y="687"/>
                    </a:cubicBezTo>
                    <a:cubicBezTo>
                      <a:pt x="211" y="687"/>
                      <a:pt x="120" y="710"/>
                      <a:pt x="29" y="837"/>
                    </a:cubicBezTo>
                    <a:cubicBezTo>
                      <a:pt x="29" y="865"/>
                      <a:pt x="1" y="865"/>
                      <a:pt x="1" y="894"/>
                    </a:cubicBezTo>
                    <a:cubicBezTo>
                      <a:pt x="305" y="1447"/>
                      <a:pt x="769" y="1865"/>
                      <a:pt x="1420" y="1865"/>
                    </a:cubicBezTo>
                    <a:cubicBezTo>
                      <a:pt x="1441" y="1865"/>
                      <a:pt x="1463" y="1865"/>
                      <a:pt x="1484" y="1864"/>
                    </a:cubicBezTo>
                    <a:cubicBezTo>
                      <a:pt x="1535" y="1866"/>
                      <a:pt x="1587" y="1868"/>
                      <a:pt x="1639" y="1868"/>
                    </a:cubicBezTo>
                    <a:cubicBezTo>
                      <a:pt x="2195" y="1868"/>
                      <a:pt x="2788" y="1730"/>
                      <a:pt x="3310" y="1522"/>
                    </a:cubicBezTo>
                    <a:cubicBezTo>
                      <a:pt x="3795" y="1322"/>
                      <a:pt x="4651" y="808"/>
                      <a:pt x="4651" y="266"/>
                    </a:cubicBezTo>
                    <a:cubicBezTo>
                      <a:pt x="4651" y="181"/>
                      <a:pt x="4623" y="95"/>
                      <a:pt x="4623" y="66"/>
                    </a:cubicBezTo>
                    <a:cubicBezTo>
                      <a:pt x="4521" y="20"/>
                      <a:pt x="4413" y="1"/>
                      <a:pt x="4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19"/>
              <p:cNvSpPr/>
              <p:nvPr/>
            </p:nvSpPr>
            <p:spPr>
              <a:xfrm>
                <a:off x="3858850" y="3085375"/>
                <a:ext cx="99875" cy="97075"/>
              </a:xfrm>
              <a:custGeom>
                <a:avLst/>
                <a:gdLst/>
                <a:ahLst/>
                <a:cxnLst/>
                <a:rect l="l" t="t" r="r" b="b"/>
                <a:pathLst>
                  <a:path w="3995" h="3883" extrusionOk="0">
                    <a:moveTo>
                      <a:pt x="143" y="1"/>
                    </a:moveTo>
                    <a:lnTo>
                      <a:pt x="86" y="58"/>
                    </a:lnTo>
                    <a:cubicBezTo>
                      <a:pt x="0" y="144"/>
                      <a:pt x="200" y="1000"/>
                      <a:pt x="257" y="1228"/>
                    </a:cubicBezTo>
                    <a:cubicBezTo>
                      <a:pt x="428" y="1770"/>
                      <a:pt x="714" y="2198"/>
                      <a:pt x="1142" y="2512"/>
                    </a:cubicBezTo>
                    <a:cubicBezTo>
                      <a:pt x="1541" y="2854"/>
                      <a:pt x="1941" y="3082"/>
                      <a:pt x="2397" y="3311"/>
                    </a:cubicBezTo>
                    <a:cubicBezTo>
                      <a:pt x="2811" y="3476"/>
                      <a:pt x="3520" y="3883"/>
                      <a:pt x="3953" y="3883"/>
                    </a:cubicBezTo>
                    <a:cubicBezTo>
                      <a:pt x="3967" y="3883"/>
                      <a:pt x="3981" y="3882"/>
                      <a:pt x="3995" y="3881"/>
                    </a:cubicBezTo>
                    <a:cubicBezTo>
                      <a:pt x="3995" y="3339"/>
                      <a:pt x="3567" y="2797"/>
                      <a:pt x="3424" y="2312"/>
                    </a:cubicBezTo>
                    <a:cubicBezTo>
                      <a:pt x="3282" y="1856"/>
                      <a:pt x="3253" y="1342"/>
                      <a:pt x="3110" y="885"/>
                    </a:cubicBezTo>
                    <a:cubicBezTo>
                      <a:pt x="2934" y="908"/>
                      <a:pt x="2778" y="921"/>
                      <a:pt x="2629" y="921"/>
                    </a:cubicBezTo>
                    <a:cubicBezTo>
                      <a:pt x="2394" y="921"/>
                      <a:pt x="2174" y="887"/>
                      <a:pt x="1912" y="800"/>
                    </a:cubicBezTo>
                    <a:cubicBezTo>
                      <a:pt x="1370" y="600"/>
                      <a:pt x="714" y="87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19"/>
              <p:cNvSpPr/>
              <p:nvPr/>
            </p:nvSpPr>
            <p:spPr>
              <a:xfrm>
                <a:off x="3860275" y="3086000"/>
                <a:ext cx="98450" cy="95125"/>
              </a:xfrm>
              <a:custGeom>
                <a:avLst/>
                <a:gdLst/>
                <a:ahLst/>
                <a:cxnLst/>
                <a:rect l="l" t="t" r="r" b="b"/>
                <a:pathLst>
                  <a:path w="3938" h="3805" extrusionOk="0">
                    <a:moveTo>
                      <a:pt x="87" y="1"/>
                    </a:moveTo>
                    <a:cubicBezTo>
                      <a:pt x="77" y="1"/>
                      <a:pt x="68" y="2"/>
                      <a:pt x="58" y="5"/>
                    </a:cubicBezTo>
                    <a:lnTo>
                      <a:pt x="58" y="33"/>
                    </a:lnTo>
                    <a:cubicBezTo>
                      <a:pt x="1" y="119"/>
                      <a:pt x="172" y="975"/>
                      <a:pt x="229" y="1203"/>
                    </a:cubicBezTo>
                    <a:cubicBezTo>
                      <a:pt x="429" y="1716"/>
                      <a:pt x="742" y="2144"/>
                      <a:pt x="1085" y="2458"/>
                    </a:cubicBezTo>
                    <a:cubicBezTo>
                      <a:pt x="1484" y="2772"/>
                      <a:pt x="1884" y="3029"/>
                      <a:pt x="2340" y="3229"/>
                    </a:cubicBezTo>
                    <a:cubicBezTo>
                      <a:pt x="2742" y="3416"/>
                      <a:pt x="3420" y="3804"/>
                      <a:pt x="3855" y="3804"/>
                    </a:cubicBezTo>
                    <a:cubicBezTo>
                      <a:pt x="3884" y="3804"/>
                      <a:pt x="3912" y="3803"/>
                      <a:pt x="3938" y="3799"/>
                    </a:cubicBezTo>
                    <a:lnTo>
                      <a:pt x="3938" y="3771"/>
                    </a:lnTo>
                    <a:cubicBezTo>
                      <a:pt x="3909" y="3742"/>
                      <a:pt x="3881" y="3742"/>
                      <a:pt x="3852" y="3714"/>
                    </a:cubicBezTo>
                    <a:cubicBezTo>
                      <a:pt x="3481" y="3485"/>
                      <a:pt x="3196" y="3057"/>
                      <a:pt x="2911" y="2744"/>
                    </a:cubicBezTo>
                    <a:cubicBezTo>
                      <a:pt x="2683" y="2487"/>
                      <a:pt x="2483" y="2259"/>
                      <a:pt x="2283" y="2030"/>
                    </a:cubicBezTo>
                    <a:cubicBezTo>
                      <a:pt x="2173" y="1920"/>
                      <a:pt x="2029" y="1793"/>
                      <a:pt x="1890" y="1793"/>
                    </a:cubicBezTo>
                    <a:cubicBezTo>
                      <a:pt x="1849" y="1793"/>
                      <a:pt x="1809" y="1804"/>
                      <a:pt x="1770" y="1831"/>
                    </a:cubicBezTo>
                    <a:cubicBezTo>
                      <a:pt x="1741" y="1602"/>
                      <a:pt x="1741" y="1545"/>
                      <a:pt x="1513" y="1431"/>
                    </a:cubicBezTo>
                    <a:cubicBezTo>
                      <a:pt x="1313" y="1317"/>
                      <a:pt x="1085" y="1146"/>
                      <a:pt x="942" y="975"/>
                    </a:cubicBezTo>
                    <a:cubicBezTo>
                      <a:pt x="742" y="718"/>
                      <a:pt x="486" y="490"/>
                      <a:pt x="314" y="204"/>
                    </a:cubicBezTo>
                    <a:cubicBezTo>
                      <a:pt x="236" y="126"/>
                      <a:pt x="182" y="1"/>
                      <a:pt x="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19"/>
              <p:cNvSpPr/>
              <p:nvPr/>
            </p:nvSpPr>
            <p:spPr>
              <a:xfrm>
                <a:off x="3922325" y="3062550"/>
                <a:ext cx="64950" cy="50775"/>
              </a:xfrm>
              <a:custGeom>
                <a:avLst/>
                <a:gdLst/>
                <a:ahLst/>
                <a:cxnLst/>
                <a:rect l="l" t="t" r="r" b="b"/>
                <a:pathLst>
                  <a:path w="2598" h="2031" extrusionOk="0">
                    <a:moveTo>
                      <a:pt x="657" y="1"/>
                    </a:moveTo>
                    <a:lnTo>
                      <a:pt x="657" y="1"/>
                    </a:lnTo>
                    <a:cubicBezTo>
                      <a:pt x="686" y="629"/>
                      <a:pt x="1" y="1485"/>
                      <a:pt x="800" y="1913"/>
                    </a:cubicBezTo>
                    <a:cubicBezTo>
                      <a:pt x="949" y="1995"/>
                      <a:pt x="1083" y="2030"/>
                      <a:pt x="1206" y="2030"/>
                    </a:cubicBezTo>
                    <a:cubicBezTo>
                      <a:pt x="1554" y="2030"/>
                      <a:pt x="1817" y="1751"/>
                      <a:pt x="2112" y="1456"/>
                    </a:cubicBezTo>
                    <a:cubicBezTo>
                      <a:pt x="2255" y="1285"/>
                      <a:pt x="2597" y="1085"/>
                      <a:pt x="2369" y="828"/>
                    </a:cubicBezTo>
                    <a:cubicBezTo>
                      <a:pt x="2169" y="657"/>
                      <a:pt x="1713" y="600"/>
                      <a:pt x="1513" y="600"/>
                    </a:cubicBezTo>
                    <a:cubicBezTo>
                      <a:pt x="1373" y="600"/>
                      <a:pt x="1254" y="643"/>
                      <a:pt x="1143" y="643"/>
                    </a:cubicBezTo>
                    <a:cubicBezTo>
                      <a:pt x="1074" y="643"/>
                      <a:pt x="1008" y="626"/>
                      <a:pt x="942" y="572"/>
                    </a:cubicBezTo>
                    <a:cubicBezTo>
                      <a:pt x="800" y="486"/>
                      <a:pt x="686" y="144"/>
                      <a:pt x="6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19"/>
              <p:cNvSpPr/>
              <p:nvPr/>
            </p:nvSpPr>
            <p:spPr>
              <a:xfrm>
                <a:off x="3960850" y="3026900"/>
                <a:ext cx="64925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2626" extrusionOk="0">
                    <a:moveTo>
                      <a:pt x="2597" y="0"/>
                    </a:moveTo>
                    <a:lnTo>
                      <a:pt x="2597" y="0"/>
                    </a:lnTo>
                    <a:cubicBezTo>
                      <a:pt x="2454" y="286"/>
                      <a:pt x="2312" y="571"/>
                      <a:pt x="2112" y="828"/>
                    </a:cubicBezTo>
                    <a:cubicBezTo>
                      <a:pt x="1912" y="1085"/>
                      <a:pt x="1713" y="1341"/>
                      <a:pt x="1484" y="1541"/>
                    </a:cubicBezTo>
                    <a:cubicBezTo>
                      <a:pt x="1285" y="1769"/>
                      <a:pt x="1028" y="1941"/>
                      <a:pt x="771" y="2112"/>
                    </a:cubicBezTo>
                    <a:cubicBezTo>
                      <a:pt x="543" y="2283"/>
                      <a:pt x="286" y="2483"/>
                      <a:pt x="1" y="2568"/>
                    </a:cubicBezTo>
                    <a:lnTo>
                      <a:pt x="1" y="2625"/>
                    </a:lnTo>
                    <a:cubicBezTo>
                      <a:pt x="314" y="2625"/>
                      <a:pt x="628" y="2483"/>
                      <a:pt x="914" y="2340"/>
                    </a:cubicBezTo>
                    <a:cubicBezTo>
                      <a:pt x="1199" y="2140"/>
                      <a:pt x="1427" y="1941"/>
                      <a:pt x="1627" y="1684"/>
                    </a:cubicBezTo>
                    <a:cubicBezTo>
                      <a:pt x="2055" y="1199"/>
                      <a:pt x="2426" y="657"/>
                      <a:pt x="25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19"/>
              <p:cNvSpPr/>
              <p:nvPr/>
            </p:nvSpPr>
            <p:spPr>
              <a:xfrm>
                <a:off x="3961575" y="3034025"/>
                <a:ext cx="29250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2398" extrusionOk="0">
                    <a:moveTo>
                      <a:pt x="1170" y="1"/>
                    </a:moveTo>
                    <a:lnTo>
                      <a:pt x="1170" y="1"/>
                    </a:lnTo>
                    <a:cubicBezTo>
                      <a:pt x="885" y="343"/>
                      <a:pt x="656" y="714"/>
                      <a:pt x="428" y="1113"/>
                    </a:cubicBezTo>
                    <a:cubicBezTo>
                      <a:pt x="314" y="1342"/>
                      <a:pt x="200" y="1513"/>
                      <a:pt x="143" y="1713"/>
                    </a:cubicBezTo>
                    <a:cubicBezTo>
                      <a:pt x="57" y="1941"/>
                      <a:pt x="0" y="2141"/>
                      <a:pt x="0" y="2397"/>
                    </a:cubicBezTo>
                    <a:lnTo>
                      <a:pt x="29" y="2397"/>
                    </a:lnTo>
                    <a:cubicBezTo>
                      <a:pt x="171" y="2226"/>
                      <a:pt x="285" y="1998"/>
                      <a:pt x="400" y="1827"/>
                    </a:cubicBezTo>
                    <a:cubicBezTo>
                      <a:pt x="514" y="1627"/>
                      <a:pt x="571" y="1399"/>
                      <a:pt x="656" y="1228"/>
                    </a:cubicBezTo>
                    <a:cubicBezTo>
                      <a:pt x="742" y="800"/>
                      <a:pt x="970" y="372"/>
                      <a:pt x="11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19"/>
              <p:cNvSpPr/>
              <p:nvPr/>
            </p:nvSpPr>
            <p:spPr>
              <a:xfrm>
                <a:off x="3951575" y="3017925"/>
                <a:ext cx="2732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1093" h="3013" extrusionOk="0">
                    <a:moveTo>
                      <a:pt x="948" y="1"/>
                    </a:moveTo>
                    <a:cubicBezTo>
                      <a:pt x="905" y="1"/>
                      <a:pt x="859" y="22"/>
                      <a:pt x="828" y="74"/>
                    </a:cubicBezTo>
                    <a:cubicBezTo>
                      <a:pt x="800" y="160"/>
                      <a:pt x="828" y="188"/>
                      <a:pt x="857" y="217"/>
                    </a:cubicBezTo>
                    <a:cubicBezTo>
                      <a:pt x="657" y="645"/>
                      <a:pt x="429" y="1044"/>
                      <a:pt x="257" y="1501"/>
                    </a:cubicBezTo>
                    <a:cubicBezTo>
                      <a:pt x="143" y="1757"/>
                      <a:pt x="86" y="2014"/>
                      <a:pt x="58" y="2271"/>
                    </a:cubicBezTo>
                    <a:cubicBezTo>
                      <a:pt x="1" y="2556"/>
                      <a:pt x="1" y="2785"/>
                      <a:pt x="58" y="3013"/>
                    </a:cubicBezTo>
                    <a:lnTo>
                      <a:pt x="86" y="3013"/>
                    </a:lnTo>
                    <a:lnTo>
                      <a:pt x="257" y="2242"/>
                    </a:lnTo>
                    <a:cubicBezTo>
                      <a:pt x="343" y="2043"/>
                      <a:pt x="372" y="1786"/>
                      <a:pt x="429" y="1529"/>
                    </a:cubicBezTo>
                    <a:cubicBezTo>
                      <a:pt x="543" y="1101"/>
                      <a:pt x="714" y="645"/>
                      <a:pt x="914" y="217"/>
                    </a:cubicBezTo>
                    <a:cubicBezTo>
                      <a:pt x="971" y="217"/>
                      <a:pt x="999" y="217"/>
                      <a:pt x="1056" y="160"/>
                    </a:cubicBezTo>
                    <a:cubicBezTo>
                      <a:pt x="1093" y="69"/>
                      <a:pt x="1025" y="1"/>
                      <a:pt x="9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19"/>
              <p:cNvSpPr/>
              <p:nvPr/>
            </p:nvSpPr>
            <p:spPr>
              <a:xfrm>
                <a:off x="3933025" y="2970625"/>
                <a:ext cx="44100" cy="127625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5105" extrusionOk="0">
                    <a:moveTo>
                      <a:pt x="1634" y="0"/>
                    </a:moveTo>
                    <a:cubicBezTo>
                      <a:pt x="1587" y="0"/>
                      <a:pt x="1536" y="25"/>
                      <a:pt x="1513" y="83"/>
                    </a:cubicBezTo>
                    <a:cubicBezTo>
                      <a:pt x="1456" y="111"/>
                      <a:pt x="1513" y="140"/>
                      <a:pt x="1542" y="197"/>
                    </a:cubicBezTo>
                    <a:cubicBezTo>
                      <a:pt x="1285" y="511"/>
                      <a:pt x="1085" y="853"/>
                      <a:pt x="885" y="1224"/>
                    </a:cubicBezTo>
                    <a:cubicBezTo>
                      <a:pt x="714" y="1624"/>
                      <a:pt x="571" y="2052"/>
                      <a:pt x="514" y="2480"/>
                    </a:cubicBezTo>
                    <a:lnTo>
                      <a:pt x="400" y="3107"/>
                    </a:lnTo>
                    <a:cubicBezTo>
                      <a:pt x="372" y="3336"/>
                      <a:pt x="286" y="3535"/>
                      <a:pt x="258" y="3764"/>
                    </a:cubicBezTo>
                    <a:cubicBezTo>
                      <a:pt x="143" y="4163"/>
                      <a:pt x="86" y="4534"/>
                      <a:pt x="1" y="4990"/>
                    </a:cubicBezTo>
                    <a:lnTo>
                      <a:pt x="29" y="5105"/>
                    </a:lnTo>
                    <a:cubicBezTo>
                      <a:pt x="229" y="4705"/>
                      <a:pt x="315" y="4249"/>
                      <a:pt x="457" y="3821"/>
                    </a:cubicBezTo>
                    <a:cubicBezTo>
                      <a:pt x="543" y="3621"/>
                      <a:pt x="571" y="3393"/>
                      <a:pt x="600" y="3193"/>
                    </a:cubicBezTo>
                    <a:cubicBezTo>
                      <a:pt x="657" y="2965"/>
                      <a:pt x="657" y="2765"/>
                      <a:pt x="686" y="2537"/>
                    </a:cubicBezTo>
                    <a:cubicBezTo>
                      <a:pt x="800" y="1709"/>
                      <a:pt x="1114" y="939"/>
                      <a:pt x="1570" y="226"/>
                    </a:cubicBezTo>
                    <a:cubicBezTo>
                      <a:pt x="1599" y="226"/>
                      <a:pt x="1684" y="226"/>
                      <a:pt x="1713" y="140"/>
                    </a:cubicBezTo>
                    <a:cubicBezTo>
                      <a:pt x="1764" y="55"/>
                      <a:pt x="1703" y="0"/>
                      <a:pt x="16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19"/>
              <p:cNvSpPr/>
              <p:nvPr/>
            </p:nvSpPr>
            <p:spPr>
              <a:xfrm>
                <a:off x="3939450" y="2996525"/>
                <a:ext cx="32325" cy="10530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4212" extrusionOk="0">
                    <a:moveTo>
                      <a:pt x="1135" y="1"/>
                    </a:moveTo>
                    <a:cubicBezTo>
                      <a:pt x="1091" y="1"/>
                      <a:pt x="1048" y="23"/>
                      <a:pt x="1028" y="74"/>
                    </a:cubicBezTo>
                    <a:cubicBezTo>
                      <a:pt x="1028" y="131"/>
                      <a:pt x="1028" y="160"/>
                      <a:pt x="1056" y="188"/>
                    </a:cubicBezTo>
                    <a:cubicBezTo>
                      <a:pt x="857" y="445"/>
                      <a:pt x="657" y="730"/>
                      <a:pt x="543" y="1016"/>
                    </a:cubicBezTo>
                    <a:cubicBezTo>
                      <a:pt x="400" y="1329"/>
                      <a:pt x="314" y="1729"/>
                      <a:pt x="286" y="2071"/>
                    </a:cubicBezTo>
                    <a:lnTo>
                      <a:pt x="286" y="2613"/>
                    </a:lnTo>
                    <a:cubicBezTo>
                      <a:pt x="257" y="2756"/>
                      <a:pt x="257" y="2927"/>
                      <a:pt x="200" y="3127"/>
                    </a:cubicBezTo>
                    <a:cubicBezTo>
                      <a:pt x="172" y="3441"/>
                      <a:pt x="58" y="3783"/>
                      <a:pt x="1" y="4211"/>
                    </a:cubicBezTo>
                    <a:lnTo>
                      <a:pt x="29" y="4211"/>
                    </a:lnTo>
                    <a:cubicBezTo>
                      <a:pt x="200" y="3869"/>
                      <a:pt x="343" y="3526"/>
                      <a:pt x="429" y="3184"/>
                    </a:cubicBezTo>
                    <a:cubicBezTo>
                      <a:pt x="457" y="2956"/>
                      <a:pt x="486" y="2785"/>
                      <a:pt x="486" y="2613"/>
                    </a:cubicBezTo>
                    <a:cubicBezTo>
                      <a:pt x="486" y="2442"/>
                      <a:pt x="457" y="2243"/>
                      <a:pt x="457" y="2071"/>
                    </a:cubicBezTo>
                    <a:cubicBezTo>
                      <a:pt x="457" y="1729"/>
                      <a:pt x="543" y="1358"/>
                      <a:pt x="628" y="1044"/>
                    </a:cubicBezTo>
                    <a:cubicBezTo>
                      <a:pt x="742" y="759"/>
                      <a:pt x="914" y="474"/>
                      <a:pt x="1113" y="217"/>
                    </a:cubicBezTo>
                    <a:cubicBezTo>
                      <a:pt x="1142" y="217"/>
                      <a:pt x="1199" y="217"/>
                      <a:pt x="1256" y="160"/>
                    </a:cubicBezTo>
                    <a:cubicBezTo>
                      <a:pt x="1292" y="69"/>
                      <a:pt x="1213" y="1"/>
                      <a:pt x="11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19"/>
              <p:cNvSpPr/>
              <p:nvPr/>
            </p:nvSpPr>
            <p:spPr>
              <a:xfrm>
                <a:off x="3958000" y="3031900"/>
                <a:ext cx="1785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2369" extrusionOk="0">
                    <a:moveTo>
                      <a:pt x="685" y="0"/>
                    </a:moveTo>
                    <a:cubicBezTo>
                      <a:pt x="657" y="428"/>
                      <a:pt x="514" y="799"/>
                      <a:pt x="371" y="1170"/>
                    </a:cubicBezTo>
                    <a:cubicBezTo>
                      <a:pt x="286" y="1341"/>
                      <a:pt x="172" y="1512"/>
                      <a:pt x="115" y="1741"/>
                    </a:cubicBezTo>
                    <a:cubicBezTo>
                      <a:pt x="29" y="1940"/>
                      <a:pt x="0" y="2169"/>
                      <a:pt x="0" y="2368"/>
                    </a:cubicBezTo>
                    <a:lnTo>
                      <a:pt x="29" y="2368"/>
                    </a:lnTo>
                    <a:cubicBezTo>
                      <a:pt x="143" y="2197"/>
                      <a:pt x="257" y="2026"/>
                      <a:pt x="314" y="1855"/>
                    </a:cubicBezTo>
                    <a:cubicBezTo>
                      <a:pt x="428" y="1655"/>
                      <a:pt x="457" y="1455"/>
                      <a:pt x="543" y="1227"/>
                    </a:cubicBezTo>
                    <a:cubicBezTo>
                      <a:pt x="600" y="1027"/>
                      <a:pt x="685" y="856"/>
                      <a:pt x="714" y="628"/>
                    </a:cubicBezTo>
                    <a:cubicBezTo>
                      <a:pt x="685" y="428"/>
                      <a:pt x="714" y="200"/>
                      <a:pt x="6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19"/>
              <p:cNvSpPr/>
              <p:nvPr/>
            </p:nvSpPr>
            <p:spPr>
              <a:xfrm>
                <a:off x="3962275" y="3025075"/>
                <a:ext cx="48725" cy="72475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2899" extrusionOk="0">
                    <a:moveTo>
                      <a:pt x="1804" y="0"/>
                    </a:moveTo>
                    <a:cubicBezTo>
                      <a:pt x="1761" y="0"/>
                      <a:pt x="1715" y="22"/>
                      <a:pt x="1684" y="73"/>
                    </a:cubicBezTo>
                    <a:cubicBezTo>
                      <a:pt x="1656" y="159"/>
                      <a:pt x="1684" y="216"/>
                      <a:pt x="1770" y="216"/>
                    </a:cubicBezTo>
                    <a:cubicBezTo>
                      <a:pt x="1656" y="758"/>
                      <a:pt x="1370" y="1272"/>
                      <a:pt x="1056" y="1643"/>
                    </a:cubicBezTo>
                    <a:cubicBezTo>
                      <a:pt x="857" y="1871"/>
                      <a:pt x="685" y="2042"/>
                      <a:pt x="514" y="2242"/>
                    </a:cubicBezTo>
                    <a:cubicBezTo>
                      <a:pt x="343" y="2470"/>
                      <a:pt x="143" y="2641"/>
                      <a:pt x="1" y="2898"/>
                    </a:cubicBezTo>
                    <a:cubicBezTo>
                      <a:pt x="257" y="2755"/>
                      <a:pt x="486" y="2584"/>
                      <a:pt x="657" y="2384"/>
                    </a:cubicBezTo>
                    <a:cubicBezTo>
                      <a:pt x="857" y="2213"/>
                      <a:pt x="1056" y="1956"/>
                      <a:pt x="1199" y="1757"/>
                    </a:cubicBezTo>
                    <a:cubicBezTo>
                      <a:pt x="1370" y="1500"/>
                      <a:pt x="1513" y="1243"/>
                      <a:pt x="1627" y="1015"/>
                    </a:cubicBezTo>
                    <a:cubicBezTo>
                      <a:pt x="1713" y="758"/>
                      <a:pt x="1798" y="501"/>
                      <a:pt x="1798" y="216"/>
                    </a:cubicBezTo>
                    <a:cubicBezTo>
                      <a:pt x="1827" y="216"/>
                      <a:pt x="1855" y="187"/>
                      <a:pt x="1912" y="159"/>
                    </a:cubicBezTo>
                    <a:cubicBezTo>
                      <a:pt x="1949" y="68"/>
                      <a:pt x="1880" y="0"/>
                      <a:pt x="18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19"/>
              <p:cNvSpPr/>
              <p:nvPr/>
            </p:nvSpPr>
            <p:spPr>
              <a:xfrm>
                <a:off x="3949450" y="3001675"/>
                <a:ext cx="28900" cy="823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3292" extrusionOk="0">
                    <a:moveTo>
                      <a:pt x="1017" y="1"/>
                    </a:moveTo>
                    <a:cubicBezTo>
                      <a:pt x="930" y="1"/>
                      <a:pt x="898" y="164"/>
                      <a:pt x="999" y="239"/>
                    </a:cubicBezTo>
                    <a:cubicBezTo>
                      <a:pt x="1016" y="246"/>
                      <a:pt x="1032" y="249"/>
                      <a:pt x="1046" y="249"/>
                    </a:cubicBezTo>
                    <a:cubicBezTo>
                      <a:pt x="1146" y="249"/>
                      <a:pt x="1156" y="86"/>
                      <a:pt x="1056" y="11"/>
                    </a:cubicBezTo>
                    <a:cubicBezTo>
                      <a:pt x="1042" y="4"/>
                      <a:pt x="1029" y="1"/>
                      <a:pt x="1017" y="1"/>
                    </a:cubicBezTo>
                    <a:close/>
                    <a:moveTo>
                      <a:pt x="999" y="239"/>
                    </a:moveTo>
                    <a:lnTo>
                      <a:pt x="999" y="239"/>
                    </a:lnTo>
                    <a:cubicBezTo>
                      <a:pt x="799" y="410"/>
                      <a:pt x="656" y="638"/>
                      <a:pt x="514" y="838"/>
                    </a:cubicBezTo>
                    <a:cubicBezTo>
                      <a:pt x="371" y="1095"/>
                      <a:pt x="285" y="1352"/>
                      <a:pt x="200" y="1637"/>
                    </a:cubicBezTo>
                    <a:cubicBezTo>
                      <a:pt x="143" y="1865"/>
                      <a:pt x="57" y="2151"/>
                      <a:pt x="29" y="2436"/>
                    </a:cubicBezTo>
                    <a:cubicBezTo>
                      <a:pt x="0" y="2721"/>
                      <a:pt x="0" y="3007"/>
                      <a:pt x="0" y="3292"/>
                    </a:cubicBezTo>
                    <a:lnTo>
                      <a:pt x="29" y="3292"/>
                    </a:lnTo>
                    <a:cubicBezTo>
                      <a:pt x="86" y="3007"/>
                      <a:pt x="171" y="2778"/>
                      <a:pt x="200" y="2493"/>
                    </a:cubicBezTo>
                    <a:cubicBezTo>
                      <a:pt x="285" y="2208"/>
                      <a:pt x="285" y="1951"/>
                      <a:pt x="342" y="1666"/>
                    </a:cubicBezTo>
                    <a:cubicBezTo>
                      <a:pt x="457" y="1123"/>
                      <a:pt x="628" y="638"/>
                      <a:pt x="999" y="23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19"/>
              <p:cNvSpPr/>
              <p:nvPr/>
            </p:nvSpPr>
            <p:spPr>
              <a:xfrm>
                <a:off x="3951575" y="3043300"/>
                <a:ext cx="87775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3511" h="2341" extrusionOk="0">
                    <a:moveTo>
                      <a:pt x="3510" y="1"/>
                    </a:moveTo>
                    <a:cubicBezTo>
                      <a:pt x="3482" y="172"/>
                      <a:pt x="3396" y="343"/>
                      <a:pt x="3253" y="457"/>
                    </a:cubicBezTo>
                    <a:cubicBezTo>
                      <a:pt x="3139" y="600"/>
                      <a:pt x="2997" y="714"/>
                      <a:pt x="2854" y="828"/>
                    </a:cubicBezTo>
                    <a:cubicBezTo>
                      <a:pt x="2569" y="1028"/>
                      <a:pt x="2255" y="1199"/>
                      <a:pt x="1941" y="1342"/>
                    </a:cubicBezTo>
                    <a:cubicBezTo>
                      <a:pt x="1798" y="1427"/>
                      <a:pt x="1627" y="1484"/>
                      <a:pt x="1427" y="1570"/>
                    </a:cubicBezTo>
                    <a:cubicBezTo>
                      <a:pt x="1285" y="1627"/>
                      <a:pt x="1113" y="1684"/>
                      <a:pt x="942" y="1741"/>
                    </a:cubicBezTo>
                    <a:cubicBezTo>
                      <a:pt x="628" y="1884"/>
                      <a:pt x="257" y="2026"/>
                      <a:pt x="1" y="2312"/>
                    </a:cubicBezTo>
                    <a:lnTo>
                      <a:pt x="1" y="2340"/>
                    </a:lnTo>
                    <a:cubicBezTo>
                      <a:pt x="343" y="2169"/>
                      <a:pt x="657" y="2112"/>
                      <a:pt x="999" y="1998"/>
                    </a:cubicBezTo>
                    <a:cubicBezTo>
                      <a:pt x="1199" y="1912"/>
                      <a:pt x="1370" y="1884"/>
                      <a:pt x="1513" y="1770"/>
                    </a:cubicBezTo>
                    <a:cubicBezTo>
                      <a:pt x="1684" y="1713"/>
                      <a:pt x="1827" y="1598"/>
                      <a:pt x="1969" y="1541"/>
                    </a:cubicBezTo>
                    <a:cubicBezTo>
                      <a:pt x="2283" y="1342"/>
                      <a:pt x="2569" y="1142"/>
                      <a:pt x="2854" y="914"/>
                    </a:cubicBezTo>
                    <a:cubicBezTo>
                      <a:pt x="2997" y="828"/>
                      <a:pt x="3139" y="685"/>
                      <a:pt x="3253" y="543"/>
                    </a:cubicBezTo>
                    <a:cubicBezTo>
                      <a:pt x="3396" y="400"/>
                      <a:pt x="3510" y="200"/>
                      <a:pt x="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19"/>
              <p:cNvSpPr/>
              <p:nvPr/>
            </p:nvSpPr>
            <p:spPr>
              <a:xfrm>
                <a:off x="3932325" y="3011675"/>
                <a:ext cx="10875" cy="6232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493" extrusionOk="0">
                    <a:moveTo>
                      <a:pt x="291" y="1"/>
                    </a:moveTo>
                    <a:cubicBezTo>
                      <a:pt x="243" y="1"/>
                      <a:pt x="194" y="28"/>
                      <a:pt x="171" y="96"/>
                    </a:cubicBezTo>
                    <a:cubicBezTo>
                      <a:pt x="114" y="181"/>
                      <a:pt x="200" y="238"/>
                      <a:pt x="286" y="238"/>
                    </a:cubicBezTo>
                    <a:cubicBezTo>
                      <a:pt x="286" y="381"/>
                      <a:pt x="257" y="552"/>
                      <a:pt x="200" y="723"/>
                    </a:cubicBezTo>
                    <a:cubicBezTo>
                      <a:pt x="171" y="895"/>
                      <a:pt x="114" y="1123"/>
                      <a:pt x="57" y="1323"/>
                    </a:cubicBezTo>
                    <a:cubicBezTo>
                      <a:pt x="29" y="1551"/>
                      <a:pt x="0" y="1751"/>
                      <a:pt x="57" y="1979"/>
                    </a:cubicBezTo>
                    <a:cubicBezTo>
                      <a:pt x="114" y="2179"/>
                      <a:pt x="200" y="2378"/>
                      <a:pt x="371" y="2492"/>
                    </a:cubicBezTo>
                    <a:lnTo>
                      <a:pt x="428" y="2492"/>
                    </a:lnTo>
                    <a:cubicBezTo>
                      <a:pt x="428" y="2293"/>
                      <a:pt x="400" y="2122"/>
                      <a:pt x="343" y="1893"/>
                    </a:cubicBezTo>
                    <a:cubicBezTo>
                      <a:pt x="314" y="1722"/>
                      <a:pt x="286" y="1551"/>
                      <a:pt x="286" y="1323"/>
                    </a:cubicBezTo>
                    <a:cubicBezTo>
                      <a:pt x="286" y="1123"/>
                      <a:pt x="314" y="923"/>
                      <a:pt x="343" y="723"/>
                    </a:cubicBezTo>
                    <a:cubicBezTo>
                      <a:pt x="400" y="552"/>
                      <a:pt x="400" y="353"/>
                      <a:pt x="343" y="181"/>
                    </a:cubicBezTo>
                    <a:cubicBezTo>
                      <a:pt x="343" y="181"/>
                      <a:pt x="400" y="181"/>
                      <a:pt x="400" y="153"/>
                    </a:cubicBezTo>
                    <a:cubicBezTo>
                      <a:pt x="434" y="66"/>
                      <a:pt x="364" y="1"/>
                      <a:pt x="2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19"/>
              <p:cNvSpPr/>
              <p:nvPr/>
            </p:nvSpPr>
            <p:spPr>
              <a:xfrm>
                <a:off x="3963700" y="3029025"/>
                <a:ext cx="34275" cy="7137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2855" extrusionOk="0"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142" y="457"/>
                      <a:pt x="914" y="971"/>
                      <a:pt x="657" y="1428"/>
                    </a:cubicBezTo>
                    <a:cubicBezTo>
                      <a:pt x="571" y="1684"/>
                      <a:pt x="429" y="1884"/>
                      <a:pt x="315" y="2141"/>
                    </a:cubicBezTo>
                    <a:cubicBezTo>
                      <a:pt x="200" y="2398"/>
                      <a:pt x="86" y="2597"/>
                      <a:pt x="1" y="2854"/>
                    </a:cubicBezTo>
                    <a:lnTo>
                      <a:pt x="29" y="2854"/>
                    </a:lnTo>
                    <a:cubicBezTo>
                      <a:pt x="229" y="2683"/>
                      <a:pt x="372" y="2455"/>
                      <a:pt x="514" y="2198"/>
                    </a:cubicBezTo>
                    <a:cubicBezTo>
                      <a:pt x="657" y="1998"/>
                      <a:pt x="743" y="1713"/>
                      <a:pt x="857" y="1456"/>
                    </a:cubicBezTo>
                    <a:cubicBezTo>
                      <a:pt x="1028" y="1000"/>
                      <a:pt x="1199" y="486"/>
                      <a:pt x="13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19"/>
              <p:cNvSpPr/>
              <p:nvPr/>
            </p:nvSpPr>
            <p:spPr>
              <a:xfrm>
                <a:off x="3972025" y="3028400"/>
                <a:ext cx="5975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82" extrusionOk="0">
                    <a:moveTo>
                      <a:pt x="120" y="1"/>
                    </a:moveTo>
                    <a:cubicBezTo>
                      <a:pt x="89" y="1"/>
                      <a:pt x="58" y="16"/>
                      <a:pt x="39" y="54"/>
                    </a:cubicBezTo>
                    <a:cubicBezTo>
                      <a:pt x="1" y="131"/>
                      <a:pt x="64" y="181"/>
                      <a:pt x="119" y="181"/>
                    </a:cubicBezTo>
                    <a:cubicBezTo>
                      <a:pt x="146" y="181"/>
                      <a:pt x="172" y="169"/>
                      <a:pt x="181" y="140"/>
                    </a:cubicBezTo>
                    <a:cubicBezTo>
                      <a:pt x="238" y="64"/>
                      <a:pt x="181" y="1"/>
                      <a:pt x="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19"/>
              <p:cNvSpPr/>
              <p:nvPr/>
            </p:nvSpPr>
            <p:spPr>
              <a:xfrm>
                <a:off x="3989600" y="3030700"/>
                <a:ext cx="4550" cy="4875"/>
              </a:xfrm>
              <a:custGeom>
                <a:avLst/>
                <a:gdLst/>
                <a:ahLst/>
                <a:cxnLst/>
                <a:rect l="l" t="t" r="r" b="b"/>
                <a:pathLst>
                  <a:path w="182" h="195" extrusionOk="0">
                    <a:moveTo>
                      <a:pt x="114" y="0"/>
                    </a:moveTo>
                    <a:cubicBezTo>
                      <a:pt x="64" y="0"/>
                      <a:pt x="0" y="74"/>
                      <a:pt x="20" y="134"/>
                    </a:cubicBezTo>
                    <a:cubicBezTo>
                      <a:pt x="31" y="176"/>
                      <a:pt x="57" y="194"/>
                      <a:pt x="84" y="194"/>
                    </a:cubicBezTo>
                    <a:cubicBezTo>
                      <a:pt x="131" y="194"/>
                      <a:pt x="181" y="138"/>
                      <a:pt x="163" y="48"/>
                    </a:cubicBezTo>
                    <a:cubicBezTo>
                      <a:pt x="154" y="14"/>
                      <a:pt x="136" y="0"/>
                      <a:pt x="1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19"/>
              <p:cNvSpPr/>
              <p:nvPr/>
            </p:nvSpPr>
            <p:spPr>
              <a:xfrm>
                <a:off x="3996075" y="3024800"/>
                <a:ext cx="522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6" extrusionOk="0">
                    <a:moveTo>
                      <a:pt x="85" y="1"/>
                    </a:moveTo>
                    <a:cubicBezTo>
                      <a:pt x="55" y="1"/>
                      <a:pt x="28" y="16"/>
                      <a:pt x="18" y="56"/>
                    </a:cubicBezTo>
                    <a:cubicBezTo>
                      <a:pt x="1" y="126"/>
                      <a:pt x="59" y="175"/>
                      <a:pt x="113" y="175"/>
                    </a:cubicBezTo>
                    <a:cubicBezTo>
                      <a:pt x="147" y="175"/>
                      <a:pt x="178" y="156"/>
                      <a:pt x="189" y="113"/>
                    </a:cubicBezTo>
                    <a:cubicBezTo>
                      <a:pt x="208" y="57"/>
                      <a:pt x="141" y="1"/>
                      <a:pt x="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19"/>
              <p:cNvSpPr/>
              <p:nvPr/>
            </p:nvSpPr>
            <p:spPr>
              <a:xfrm>
                <a:off x="4023100" y="3023350"/>
                <a:ext cx="6375" cy="4975"/>
              </a:xfrm>
              <a:custGeom>
                <a:avLst/>
                <a:gdLst/>
                <a:ahLst/>
                <a:cxnLst/>
                <a:rect l="l" t="t" r="r" b="b"/>
                <a:pathLst>
                  <a:path w="255" h="199" extrusionOk="0">
                    <a:moveTo>
                      <a:pt x="157" y="1"/>
                    </a:moveTo>
                    <a:cubicBezTo>
                      <a:pt x="118" y="1"/>
                      <a:pt x="74" y="25"/>
                      <a:pt x="50" y="85"/>
                    </a:cubicBezTo>
                    <a:cubicBezTo>
                      <a:pt x="0" y="151"/>
                      <a:pt x="37" y="198"/>
                      <a:pt x="93" y="198"/>
                    </a:cubicBezTo>
                    <a:cubicBezTo>
                      <a:pt x="134" y="198"/>
                      <a:pt x="185" y="174"/>
                      <a:pt x="221" y="114"/>
                    </a:cubicBezTo>
                    <a:cubicBezTo>
                      <a:pt x="254" y="48"/>
                      <a:pt x="211" y="1"/>
                      <a:pt x="1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19"/>
              <p:cNvSpPr/>
              <p:nvPr/>
            </p:nvSpPr>
            <p:spPr>
              <a:xfrm>
                <a:off x="4035975" y="3040125"/>
                <a:ext cx="5750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182" extrusionOk="0">
                    <a:moveTo>
                      <a:pt x="115" y="1"/>
                    </a:moveTo>
                    <a:cubicBezTo>
                      <a:pt x="83" y="1"/>
                      <a:pt x="49" y="13"/>
                      <a:pt x="20" y="42"/>
                    </a:cubicBezTo>
                    <a:cubicBezTo>
                      <a:pt x="1" y="118"/>
                      <a:pt x="71" y="181"/>
                      <a:pt x="128" y="181"/>
                    </a:cubicBezTo>
                    <a:cubicBezTo>
                      <a:pt x="156" y="181"/>
                      <a:pt x="182" y="166"/>
                      <a:pt x="191" y="128"/>
                    </a:cubicBezTo>
                    <a:cubicBezTo>
                      <a:pt x="229" y="52"/>
                      <a:pt x="178" y="1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19"/>
              <p:cNvSpPr/>
              <p:nvPr/>
            </p:nvSpPr>
            <p:spPr>
              <a:xfrm>
                <a:off x="3583525" y="3755900"/>
                <a:ext cx="194125" cy="152000"/>
              </a:xfrm>
              <a:custGeom>
                <a:avLst/>
                <a:gdLst/>
                <a:ahLst/>
                <a:cxnLst/>
                <a:rect l="l" t="t" r="r" b="b"/>
                <a:pathLst>
                  <a:path w="7765" h="6080" extrusionOk="0">
                    <a:moveTo>
                      <a:pt x="4822" y="0"/>
                    </a:moveTo>
                    <a:lnTo>
                      <a:pt x="4822" y="0"/>
                    </a:lnTo>
                    <a:cubicBezTo>
                      <a:pt x="4080" y="628"/>
                      <a:pt x="3966" y="1741"/>
                      <a:pt x="3310" y="1912"/>
                    </a:cubicBezTo>
                    <a:cubicBezTo>
                      <a:pt x="3307" y="1912"/>
                      <a:pt x="3304" y="1913"/>
                      <a:pt x="3301" y="1913"/>
                    </a:cubicBezTo>
                    <a:cubicBezTo>
                      <a:pt x="3148" y="1913"/>
                      <a:pt x="2615" y="1255"/>
                      <a:pt x="2436" y="1255"/>
                    </a:cubicBezTo>
                    <a:cubicBezTo>
                      <a:pt x="2432" y="1255"/>
                      <a:pt x="2429" y="1255"/>
                      <a:pt x="2425" y="1256"/>
                    </a:cubicBezTo>
                    <a:cubicBezTo>
                      <a:pt x="2283" y="1313"/>
                      <a:pt x="2825" y="2226"/>
                      <a:pt x="2682" y="2254"/>
                    </a:cubicBezTo>
                    <a:cubicBezTo>
                      <a:pt x="2655" y="2258"/>
                      <a:pt x="2631" y="2259"/>
                      <a:pt x="2608" y="2259"/>
                    </a:cubicBezTo>
                    <a:cubicBezTo>
                      <a:pt x="2296" y="2259"/>
                      <a:pt x="2385" y="1935"/>
                      <a:pt x="2095" y="1935"/>
                    </a:cubicBezTo>
                    <a:cubicBezTo>
                      <a:pt x="2074" y="1935"/>
                      <a:pt x="2051" y="1937"/>
                      <a:pt x="2026" y="1940"/>
                    </a:cubicBezTo>
                    <a:cubicBezTo>
                      <a:pt x="1427" y="2054"/>
                      <a:pt x="114" y="2197"/>
                      <a:pt x="86" y="3053"/>
                    </a:cubicBezTo>
                    <a:cubicBezTo>
                      <a:pt x="0" y="4708"/>
                      <a:pt x="2140" y="4879"/>
                      <a:pt x="2853" y="4993"/>
                    </a:cubicBezTo>
                    <a:cubicBezTo>
                      <a:pt x="3024" y="5022"/>
                      <a:pt x="2939" y="6077"/>
                      <a:pt x="3139" y="6077"/>
                    </a:cubicBezTo>
                    <a:cubicBezTo>
                      <a:pt x="3145" y="6079"/>
                      <a:pt x="3151" y="6080"/>
                      <a:pt x="3157" y="6080"/>
                    </a:cubicBezTo>
                    <a:cubicBezTo>
                      <a:pt x="3387" y="6080"/>
                      <a:pt x="3860" y="5134"/>
                      <a:pt x="4090" y="5134"/>
                    </a:cubicBezTo>
                    <a:cubicBezTo>
                      <a:pt x="4096" y="5134"/>
                      <a:pt x="4103" y="5134"/>
                      <a:pt x="4109" y="5136"/>
                    </a:cubicBezTo>
                    <a:cubicBezTo>
                      <a:pt x="5022" y="5221"/>
                      <a:pt x="6106" y="5364"/>
                      <a:pt x="6591" y="5792"/>
                    </a:cubicBezTo>
                    <a:cubicBezTo>
                      <a:pt x="6448" y="5050"/>
                      <a:pt x="6220" y="4765"/>
                      <a:pt x="6420" y="4052"/>
                    </a:cubicBezTo>
                    <a:cubicBezTo>
                      <a:pt x="6705" y="3053"/>
                      <a:pt x="6705" y="3281"/>
                      <a:pt x="7647" y="2654"/>
                    </a:cubicBezTo>
                    <a:cubicBezTo>
                      <a:pt x="7764" y="2580"/>
                      <a:pt x="7747" y="2558"/>
                      <a:pt x="7652" y="2558"/>
                    </a:cubicBezTo>
                    <a:cubicBezTo>
                      <a:pt x="7504" y="2558"/>
                      <a:pt x="7168" y="2611"/>
                      <a:pt x="6853" y="2611"/>
                    </a:cubicBezTo>
                    <a:cubicBezTo>
                      <a:pt x="6582" y="2611"/>
                      <a:pt x="6328" y="2572"/>
                      <a:pt x="6220" y="2425"/>
                    </a:cubicBezTo>
                    <a:cubicBezTo>
                      <a:pt x="5963" y="2083"/>
                      <a:pt x="4908" y="1655"/>
                      <a:pt x="4736" y="1455"/>
                    </a:cubicBezTo>
                    <a:lnTo>
                      <a:pt x="482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19"/>
              <p:cNvSpPr/>
              <p:nvPr/>
            </p:nvSpPr>
            <p:spPr>
              <a:xfrm>
                <a:off x="3505050" y="3783700"/>
                <a:ext cx="97025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3881" h="2398" extrusionOk="0">
                    <a:moveTo>
                      <a:pt x="172" y="1"/>
                    </a:moveTo>
                    <a:lnTo>
                      <a:pt x="0" y="144"/>
                    </a:lnTo>
                    <a:cubicBezTo>
                      <a:pt x="257" y="429"/>
                      <a:pt x="514" y="714"/>
                      <a:pt x="799" y="971"/>
                    </a:cubicBezTo>
                    <a:cubicBezTo>
                      <a:pt x="1085" y="1228"/>
                      <a:pt x="1399" y="1427"/>
                      <a:pt x="1712" y="1627"/>
                    </a:cubicBezTo>
                    <a:cubicBezTo>
                      <a:pt x="1855" y="1713"/>
                      <a:pt x="2026" y="1798"/>
                      <a:pt x="2226" y="1855"/>
                    </a:cubicBezTo>
                    <a:cubicBezTo>
                      <a:pt x="2369" y="1941"/>
                      <a:pt x="2568" y="1998"/>
                      <a:pt x="2711" y="2084"/>
                    </a:cubicBezTo>
                    <a:lnTo>
                      <a:pt x="3253" y="2283"/>
                    </a:lnTo>
                    <a:cubicBezTo>
                      <a:pt x="3424" y="2341"/>
                      <a:pt x="3653" y="2398"/>
                      <a:pt x="3881" y="2398"/>
                    </a:cubicBezTo>
                    <a:lnTo>
                      <a:pt x="3881" y="1770"/>
                    </a:lnTo>
                    <a:cubicBezTo>
                      <a:pt x="3850" y="1778"/>
                      <a:pt x="3820" y="1781"/>
                      <a:pt x="3787" y="1781"/>
                    </a:cubicBezTo>
                    <a:cubicBezTo>
                      <a:pt x="3699" y="1781"/>
                      <a:pt x="3599" y="1755"/>
                      <a:pt x="3453" y="1713"/>
                    </a:cubicBezTo>
                    <a:cubicBezTo>
                      <a:pt x="3310" y="1684"/>
                      <a:pt x="3139" y="1656"/>
                      <a:pt x="2968" y="1570"/>
                    </a:cubicBezTo>
                    <a:cubicBezTo>
                      <a:pt x="2740" y="1542"/>
                      <a:pt x="2597" y="1513"/>
                      <a:pt x="2426" y="1427"/>
                    </a:cubicBezTo>
                    <a:cubicBezTo>
                      <a:pt x="2255" y="1399"/>
                      <a:pt x="2112" y="1342"/>
                      <a:pt x="1941" y="1256"/>
                    </a:cubicBezTo>
                    <a:cubicBezTo>
                      <a:pt x="1256" y="971"/>
                      <a:pt x="685" y="543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19"/>
              <p:cNvSpPr/>
              <p:nvPr/>
            </p:nvSpPr>
            <p:spPr>
              <a:xfrm>
                <a:off x="3509325" y="3785125"/>
                <a:ext cx="94175" cy="59950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398" extrusionOk="0">
                    <a:moveTo>
                      <a:pt x="1" y="1"/>
                    </a:moveTo>
                    <a:cubicBezTo>
                      <a:pt x="400" y="486"/>
                      <a:pt x="914" y="1000"/>
                      <a:pt x="1513" y="1313"/>
                    </a:cubicBezTo>
                    <a:cubicBezTo>
                      <a:pt x="1656" y="1399"/>
                      <a:pt x="1827" y="1485"/>
                      <a:pt x="1969" y="1570"/>
                    </a:cubicBezTo>
                    <a:cubicBezTo>
                      <a:pt x="2112" y="1627"/>
                      <a:pt x="2283" y="1713"/>
                      <a:pt x="2483" y="1770"/>
                    </a:cubicBezTo>
                    <a:cubicBezTo>
                      <a:pt x="2654" y="1856"/>
                      <a:pt x="2797" y="1913"/>
                      <a:pt x="2968" y="1998"/>
                    </a:cubicBezTo>
                    <a:cubicBezTo>
                      <a:pt x="3139" y="2055"/>
                      <a:pt x="3282" y="2112"/>
                      <a:pt x="3396" y="2112"/>
                    </a:cubicBezTo>
                    <a:lnTo>
                      <a:pt x="3396" y="2341"/>
                    </a:lnTo>
                    <a:cubicBezTo>
                      <a:pt x="3510" y="2398"/>
                      <a:pt x="3624" y="2398"/>
                      <a:pt x="3767" y="2398"/>
                    </a:cubicBezTo>
                    <a:lnTo>
                      <a:pt x="3710" y="1741"/>
                    </a:lnTo>
                    <a:cubicBezTo>
                      <a:pt x="3676" y="1750"/>
                      <a:pt x="3643" y="1753"/>
                      <a:pt x="3607" y="1753"/>
                    </a:cubicBezTo>
                    <a:cubicBezTo>
                      <a:pt x="3522" y="1753"/>
                      <a:pt x="3423" y="1733"/>
                      <a:pt x="3282" y="1713"/>
                    </a:cubicBezTo>
                    <a:cubicBezTo>
                      <a:pt x="3111" y="1684"/>
                      <a:pt x="2968" y="1599"/>
                      <a:pt x="2797" y="1570"/>
                    </a:cubicBezTo>
                    <a:cubicBezTo>
                      <a:pt x="2626" y="1485"/>
                      <a:pt x="2426" y="1456"/>
                      <a:pt x="2255" y="1428"/>
                    </a:cubicBezTo>
                    <a:cubicBezTo>
                      <a:pt x="2084" y="1342"/>
                      <a:pt x="1941" y="1313"/>
                      <a:pt x="1770" y="1256"/>
                    </a:cubicBezTo>
                    <a:cubicBezTo>
                      <a:pt x="1113" y="971"/>
                      <a:pt x="514" y="54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19"/>
              <p:cNvSpPr/>
              <p:nvPr/>
            </p:nvSpPr>
            <p:spPr>
              <a:xfrm>
                <a:off x="3584225" y="3803675"/>
                <a:ext cx="51375" cy="72075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2883" extrusionOk="0">
                    <a:moveTo>
                      <a:pt x="1827" y="1"/>
                    </a:moveTo>
                    <a:lnTo>
                      <a:pt x="1827" y="1"/>
                    </a:lnTo>
                    <a:cubicBezTo>
                      <a:pt x="1199" y="115"/>
                      <a:pt x="115" y="315"/>
                      <a:pt x="86" y="1085"/>
                    </a:cubicBezTo>
                    <a:cubicBezTo>
                      <a:pt x="1" y="2283"/>
                      <a:pt x="1142" y="2711"/>
                      <a:pt x="2055" y="2883"/>
                    </a:cubicBezTo>
                    <a:cubicBezTo>
                      <a:pt x="1770" y="2141"/>
                      <a:pt x="1655" y="1285"/>
                      <a:pt x="1770" y="429"/>
                    </a:cubicBezTo>
                    <a:cubicBezTo>
                      <a:pt x="1770" y="286"/>
                      <a:pt x="1798" y="143"/>
                      <a:pt x="18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19"/>
              <p:cNvSpPr/>
              <p:nvPr/>
            </p:nvSpPr>
            <p:spPr>
              <a:xfrm>
                <a:off x="3586375" y="3803675"/>
                <a:ext cx="43525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1257" extrusionOk="0">
                    <a:moveTo>
                      <a:pt x="1741" y="1"/>
                    </a:moveTo>
                    <a:lnTo>
                      <a:pt x="1741" y="1"/>
                    </a:lnTo>
                    <a:cubicBezTo>
                      <a:pt x="1113" y="115"/>
                      <a:pt x="29" y="315"/>
                      <a:pt x="0" y="1085"/>
                    </a:cubicBezTo>
                    <a:lnTo>
                      <a:pt x="0" y="1256"/>
                    </a:lnTo>
                    <a:cubicBezTo>
                      <a:pt x="200" y="714"/>
                      <a:pt x="1113" y="543"/>
                      <a:pt x="1684" y="429"/>
                    </a:cubicBezTo>
                    <a:cubicBezTo>
                      <a:pt x="1684" y="286"/>
                      <a:pt x="1712" y="143"/>
                      <a:pt x="17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19"/>
              <p:cNvSpPr/>
              <p:nvPr/>
            </p:nvSpPr>
            <p:spPr>
              <a:xfrm>
                <a:off x="3625650" y="3820800"/>
                <a:ext cx="9950" cy="5495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2198" extrusionOk="0">
                    <a:moveTo>
                      <a:pt x="55" y="1"/>
                    </a:moveTo>
                    <a:cubicBezTo>
                      <a:pt x="53" y="76"/>
                      <a:pt x="51" y="152"/>
                      <a:pt x="51" y="227"/>
                    </a:cubicBezTo>
                    <a:lnTo>
                      <a:pt x="51" y="227"/>
                    </a:lnTo>
                    <a:cubicBezTo>
                      <a:pt x="53" y="209"/>
                      <a:pt x="54" y="190"/>
                      <a:pt x="55" y="172"/>
                    </a:cubicBezTo>
                    <a:lnTo>
                      <a:pt x="55" y="1"/>
                    </a:lnTo>
                    <a:close/>
                    <a:moveTo>
                      <a:pt x="51" y="227"/>
                    </a:moveTo>
                    <a:lnTo>
                      <a:pt x="51" y="227"/>
                    </a:lnTo>
                    <a:cubicBezTo>
                      <a:pt x="0" y="921"/>
                      <a:pt x="31" y="1585"/>
                      <a:pt x="198" y="2169"/>
                    </a:cubicBezTo>
                    <a:cubicBezTo>
                      <a:pt x="284" y="2169"/>
                      <a:pt x="341" y="2198"/>
                      <a:pt x="398" y="2198"/>
                    </a:cubicBezTo>
                    <a:cubicBezTo>
                      <a:pt x="166" y="1606"/>
                      <a:pt x="51" y="921"/>
                      <a:pt x="51" y="22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19"/>
              <p:cNvSpPr/>
              <p:nvPr/>
            </p:nvSpPr>
            <p:spPr>
              <a:xfrm>
                <a:off x="3660550" y="3844625"/>
                <a:ext cx="158375" cy="222375"/>
              </a:xfrm>
              <a:custGeom>
                <a:avLst/>
                <a:gdLst/>
                <a:ahLst/>
                <a:cxnLst/>
                <a:rect l="l" t="t" r="r" b="b"/>
                <a:pathLst>
                  <a:path w="6335" h="8895" extrusionOk="0">
                    <a:moveTo>
                      <a:pt x="2324" y="1"/>
                    </a:moveTo>
                    <a:cubicBezTo>
                      <a:pt x="2264" y="1"/>
                      <a:pt x="2203" y="24"/>
                      <a:pt x="2140" y="75"/>
                    </a:cubicBezTo>
                    <a:cubicBezTo>
                      <a:pt x="771" y="1102"/>
                      <a:pt x="1" y="4954"/>
                      <a:pt x="856" y="6494"/>
                    </a:cubicBezTo>
                    <a:cubicBezTo>
                      <a:pt x="1272" y="7242"/>
                      <a:pt x="2849" y="8895"/>
                      <a:pt x="4162" y="8895"/>
                    </a:cubicBezTo>
                    <a:cubicBezTo>
                      <a:pt x="4653" y="8895"/>
                      <a:pt x="5108" y="8663"/>
                      <a:pt x="5450" y="8064"/>
                    </a:cubicBezTo>
                    <a:cubicBezTo>
                      <a:pt x="6335" y="6494"/>
                      <a:pt x="4651" y="5753"/>
                      <a:pt x="4024" y="4611"/>
                    </a:cubicBezTo>
                    <a:cubicBezTo>
                      <a:pt x="3548" y="3739"/>
                      <a:pt x="3072" y="1"/>
                      <a:pt x="2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19"/>
              <p:cNvSpPr/>
              <p:nvPr/>
            </p:nvSpPr>
            <p:spPr>
              <a:xfrm>
                <a:off x="3715475" y="3617800"/>
                <a:ext cx="192625" cy="172425"/>
              </a:xfrm>
              <a:custGeom>
                <a:avLst/>
                <a:gdLst/>
                <a:ahLst/>
                <a:cxnLst/>
                <a:rect l="l" t="t" r="r" b="b"/>
                <a:pathLst>
                  <a:path w="7705" h="6897" extrusionOk="0">
                    <a:moveTo>
                      <a:pt x="4650" y="0"/>
                    </a:moveTo>
                    <a:cubicBezTo>
                      <a:pt x="3220" y="0"/>
                      <a:pt x="2209" y="1078"/>
                      <a:pt x="1570" y="2329"/>
                    </a:cubicBezTo>
                    <a:cubicBezTo>
                      <a:pt x="1142" y="3185"/>
                      <a:pt x="1113" y="4126"/>
                      <a:pt x="799" y="5011"/>
                    </a:cubicBezTo>
                    <a:cubicBezTo>
                      <a:pt x="571" y="5581"/>
                      <a:pt x="0" y="6066"/>
                      <a:pt x="514" y="6608"/>
                    </a:cubicBezTo>
                    <a:cubicBezTo>
                      <a:pt x="695" y="6814"/>
                      <a:pt x="980" y="6896"/>
                      <a:pt x="1322" y="6896"/>
                    </a:cubicBezTo>
                    <a:cubicBezTo>
                      <a:pt x="2164" y="6896"/>
                      <a:pt x="3346" y="6395"/>
                      <a:pt x="4138" y="6009"/>
                    </a:cubicBezTo>
                    <a:cubicBezTo>
                      <a:pt x="4394" y="5895"/>
                      <a:pt x="4566" y="5781"/>
                      <a:pt x="4708" y="5724"/>
                    </a:cubicBezTo>
                    <a:cubicBezTo>
                      <a:pt x="5821" y="5182"/>
                      <a:pt x="7305" y="4155"/>
                      <a:pt x="7504" y="2728"/>
                    </a:cubicBezTo>
                    <a:cubicBezTo>
                      <a:pt x="7704" y="1130"/>
                      <a:pt x="6363" y="160"/>
                      <a:pt x="4965" y="17"/>
                    </a:cubicBezTo>
                    <a:cubicBezTo>
                      <a:pt x="4858" y="6"/>
                      <a:pt x="4753" y="0"/>
                      <a:pt x="46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19"/>
              <p:cNvSpPr/>
              <p:nvPr/>
            </p:nvSpPr>
            <p:spPr>
              <a:xfrm>
                <a:off x="3689075" y="3799075"/>
                <a:ext cx="265375" cy="186125"/>
              </a:xfrm>
              <a:custGeom>
                <a:avLst/>
                <a:gdLst/>
                <a:ahLst/>
                <a:cxnLst/>
                <a:rect l="l" t="t" r="r" b="b"/>
                <a:pathLst>
                  <a:path w="10615" h="7445" extrusionOk="0">
                    <a:moveTo>
                      <a:pt x="4815" y="0"/>
                    </a:moveTo>
                    <a:cubicBezTo>
                      <a:pt x="4713" y="0"/>
                      <a:pt x="4611" y="5"/>
                      <a:pt x="4509" y="14"/>
                    </a:cubicBezTo>
                    <a:cubicBezTo>
                      <a:pt x="3456" y="117"/>
                      <a:pt x="2537" y="444"/>
                      <a:pt x="1602" y="444"/>
                    </a:cubicBezTo>
                    <a:cubicBezTo>
                      <a:pt x="1245" y="444"/>
                      <a:pt x="885" y="397"/>
                      <a:pt x="514" y="270"/>
                    </a:cubicBezTo>
                    <a:lnTo>
                      <a:pt x="429" y="413"/>
                    </a:lnTo>
                    <a:cubicBezTo>
                      <a:pt x="1" y="1726"/>
                      <a:pt x="1570" y="2296"/>
                      <a:pt x="2169" y="3209"/>
                    </a:cubicBezTo>
                    <a:cubicBezTo>
                      <a:pt x="3168" y="4721"/>
                      <a:pt x="3482" y="6405"/>
                      <a:pt x="5279" y="7175"/>
                    </a:cubicBezTo>
                    <a:cubicBezTo>
                      <a:pt x="5648" y="7346"/>
                      <a:pt x="6017" y="7445"/>
                      <a:pt x="6380" y="7445"/>
                    </a:cubicBezTo>
                    <a:cubicBezTo>
                      <a:pt x="6804" y="7445"/>
                      <a:pt x="7220" y="7311"/>
                      <a:pt x="7619" y="7004"/>
                    </a:cubicBezTo>
                    <a:cubicBezTo>
                      <a:pt x="8190" y="6576"/>
                      <a:pt x="9217" y="5977"/>
                      <a:pt x="9645" y="5349"/>
                    </a:cubicBezTo>
                    <a:cubicBezTo>
                      <a:pt x="10615" y="4065"/>
                      <a:pt x="9759" y="2981"/>
                      <a:pt x="8846" y="2011"/>
                    </a:cubicBezTo>
                    <a:cubicBezTo>
                      <a:pt x="7803" y="968"/>
                      <a:pt x="6334" y="0"/>
                      <a:pt x="48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19"/>
              <p:cNvSpPr/>
              <p:nvPr/>
            </p:nvSpPr>
            <p:spPr>
              <a:xfrm>
                <a:off x="3618475" y="3773825"/>
                <a:ext cx="87050" cy="146475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5859" extrusionOk="0">
                    <a:moveTo>
                      <a:pt x="1818" y="1"/>
                    </a:moveTo>
                    <a:cubicBezTo>
                      <a:pt x="1155" y="1"/>
                      <a:pt x="251" y="1389"/>
                      <a:pt x="114" y="2850"/>
                    </a:cubicBezTo>
                    <a:cubicBezTo>
                      <a:pt x="0" y="3791"/>
                      <a:pt x="628" y="5418"/>
                      <a:pt x="1484" y="5817"/>
                    </a:cubicBezTo>
                    <a:cubicBezTo>
                      <a:pt x="1534" y="5845"/>
                      <a:pt x="1584" y="5858"/>
                      <a:pt x="1634" y="5858"/>
                    </a:cubicBezTo>
                    <a:cubicBezTo>
                      <a:pt x="2397" y="5858"/>
                      <a:pt x="3042" y="2740"/>
                      <a:pt x="3310" y="1937"/>
                    </a:cubicBezTo>
                    <a:cubicBezTo>
                      <a:pt x="3481" y="1452"/>
                      <a:pt x="2853" y="1309"/>
                      <a:pt x="2254" y="282"/>
                    </a:cubicBezTo>
                    <a:cubicBezTo>
                      <a:pt x="2134" y="88"/>
                      <a:pt x="1984" y="1"/>
                      <a:pt x="18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19"/>
              <p:cNvSpPr/>
              <p:nvPr/>
            </p:nvSpPr>
            <p:spPr>
              <a:xfrm>
                <a:off x="3664950" y="3639425"/>
                <a:ext cx="92625" cy="164300"/>
              </a:xfrm>
              <a:custGeom>
                <a:avLst/>
                <a:gdLst/>
                <a:ahLst/>
                <a:cxnLst/>
                <a:rect l="l" t="t" r="r" b="b"/>
                <a:pathLst>
                  <a:path w="3705" h="6572" extrusionOk="0">
                    <a:moveTo>
                      <a:pt x="2675" y="0"/>
                    </a:moveTo>
                    <a:cubicBezTo>
                      <a:pt x="1782" y="0"/>
                      <a:pt x="0" y="631"/>
                      <a:pt x="110" y="3661"/>
                    </a:cubicBezTo>
                    <a:cubicBezTo>
                      <a:pt x="138" y="4369"/>
                      <a:pt x="899" y="6571"/>
                      <a:pt x="1692" y="6571"/>
                    </a:cubicBezTo>
                    <a:cubicBezTo>
                      <a:pt x="1697" y="6571"/>
                      <a:pt x="1703" y="6571"/>
                      <a:pt x="1708" y="6571"/>
                    </a:cubicBezTo>
                    <a:cubicBezTo>
                      <a:pt x="1708" y="5686"/>
                      <a:pt x="3705" y="1150"/>
                      <a:pt x="3163" y="123"/>
                    </a:cubicBezTo>
                    <a:cubicBezTo>
                      <a:pt x="3130" y="57"/>
                      <a:pt x="2942" y="0"/>
                      <a:pt x="26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19"/>
              <p:cNvSpPr/>
              <p:nvPr/>
            </p:nvSpPr>
            <p:spPr>
              <a:xfrm>
                <a:off x="3715475" y="3754475"/>
                <a:ext cx="61375" cy="59925"/>
              </a:xfrm>
              <a:custGeom>
                <a:avLst/>
                <a:gdLst/>
                <a:ahLst/>
                <a:cxnLst/>
                <a:rect l="l" t="t" r="r" b="b"/>
                <a:pathLst>
                  <a:path w="2455" h="2397" extrusionOk="0">
                    <a:moveTo>
                      <a:pt x="2454" y="0"/>
                    </a:moveTo>
                    <a:cubicBezTo>
                      <a:pt x="1998" y="314"/>
                      <a:pt x="1541" y="599"/>
                      <a:pt x="1113" y="970"/>
                    </a:cubicBezTo>
                    <a:cubicBezTo>
                      <a:pt x="885" y="1141"/>
                      <a:pt x="628" y="1313"/>
                      <a:pt x="457" y="1569"/>
                    </a:cubicBezTo>
                    <a:cubicBezTo>
                      <a:pt x="286" y="1826"/>
                      <a:pt x="115" y="2083"/>
                      <a:pt x="0" y="2397"/>
                    </a:cubicBezTo>
                    <a:lnTo>
                      <a:pt x="29" y="2397"/>
                    </a:lnTo>
                    <a:cubicBezTo>
                      <a:pt x="257" y="2169"/>
                      <a:pt x="428" y="1969"/>
                      <a:pt x="628" y="1798"/>
                    </a:cubicBezTo>
                    <a:cubicBezTo>
                      <a:pt x="856" y="1598"/>
                      <a:pt x="1028" y="1370"/>
                      <a:pt x="1256" y="1198"/>
                    </a:cubicBezTo>
                    <a:cubicBezTo>
                      <a:pt x="1655" y="770"/>
                      <a:pt x="2083" y="400"/>
                      <a:pt x="2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19"/>
              <p:cNvSpPr/>
              <p:nvPr/>
            </p:nvSpPr>
            <p:spPr>
              <a:xfrm>
                <a:off x="3719050" y="3781575"/>
                <a:ext cx="67075" cy="37100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1484" extrusionOk="0">
                    <a:moveTo>
                      <a:pt x="2682" y="0"/>
                    </a:moveTo>
                    <a:cubicBezTo>
                      <a:pt x="2226" y="200"/>
                      <a:pt x="1741" y="314"/>
                      <a:pt x="1284" y="485"/>
                    </a:cubicBezTo>
                    <a:cubicBezTo>
                      <a:pt x="1027" y="571"/>
                      <a:pt x="828" y="628"/>
                      <a:pt x="571" y="799"/>
                    </a:cubicBezTo>
                    <a:cubicBezTo>
                      <a:pt x="371" y="999"/>
                      <a:pt x="143" y="1199"/>
                      <a:pt x="0" y="1455"/>
                    </a:cubicBezTo>
                    <a:lnTo>
                      <a:pt x="0" y="1484"/>
                    </a:lnTo>
                    <a:cubicBezTo>
                      <a:pt x="228" y="1313"/>
                      <a:pt x="428" y="1199"/>
                      <a:pt x="656" y="1056"/>
                    </a:cubicBezTo>
                    <a:cubicBezTo>
                      <a:pt x="856" y="942"/>
                      <a:pt x="1084" y="828"/>
                      <a:pt x="1284" y="714"/>
                    </a:cubicBezTo>
                    <a:cubicBezTo>
                      <a:pt x="1741" y="457"/>
                      <a:pt x="2254" y="314"/>
                      <a:pt x="26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19"/>
              <p:cNvSpPr/>
              <p:nvPr/>
            </p:nvSpPr>
            <p:spPr>
              <a:xfrm>
                <a:off x="3717625" y="3804275"/>
                <a:ext cx="73475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2939" h="662" extrusionOk="0">
                    <a:moveTo>
                      <a:pt x="1645" y="1"/>
                    </a:moveTo>
                    <a:cubicBezTo>
                      <a:pt x="1592" y="1"/>
                      <a:pt x="1538" y="2"/>
                      <a:pt x="1484" y="5"/>
                    </a:cubicBezTo>
                    <a:cubicBezTo>
                      <a:pt x="1227" y="5"/>
                      <a:pt x="999" y="5"/>
                      <a:pt x="713" y="119"/>
                    </a:cubicBezTo>
                    <a:cubicBezTo>
                      <a:pt x="457" y="234"/>
                      <a:pt x="200" y="376"/>
                      <a:pt x="0" y="633"/>
                    </a:cubicBezTo>
                    <a:lnTo>
                      <a:pt x="0" y="662"/>
                    </a:lnTo>
                    <a:cubicBezTo>
                      <a:pt x="228" y="547"/>
                      <a:pt x="485" y="490"/>
                      <a:pt x="742" y="433"/>
                    </a:cubicBezTo>
                    <a:cubicBezTo>
                      <a:pt x="999" y="405"/>
                      <a:pt x="1227" y="291"/>
                      <a:pt x="1484" y="291"/>
                    </a:cubicBezTo>
                    <a:cubicBezTo>
                      <a:pt x="1940" y="205"/>
                      <a:pt x="2454" y="234"/>
                      <a:pt x="2939" y="205"/>
                    </a:cubicBezTo>
                    <a:cubicBezTo>
                      <a:pt x="2505" y="103"/>
                      <a:pt x="2094" y="1"/>
                      <a:pt x="16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19"/>
              <p:cNvSpPr/>
              <p:nvPr/>
            </p:nvSpPr>
            <p:spPr>
              <a:xfrm>
                <a:off x="3718325" y="3824375"/>
                <a:ext cx="720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883" h="2055" extrusionOk="0">
                    <a:moveTo>
                      <a:pt x="1" y="0"/>
                    </a:moveTo>
                    <a:lnTo>
                      <a:pt x="1" y="29"/>
                    </a:lnTo>
                    <a:cubicBezTo>
                      <a:pt x="200" y="286"/>
                      <a:pt x="429" y="485"/>
                      <a:pt x="628" y="714"/>
                    </a:cubicBezTo>
                    <a:cubicBezTo>
                      <a:pt x="857" y="913"/>
                      <a:pt x="1113" y="1113"/>
                      <a:pt x="1313" y="1313"/>
                    </a:cubicBezTo>
                    <a:cubicBezTo>
                      <a:pt x="1741" y="1655"/>
                      <a:pt x="2283" y="2026"/>
                      <a:pt x="2882" y="2055"/>
                    </a:cubicBezTo>
                    <a:cubicBezTo>
                      <a:pt x="2312" y="1883"/>
                      <a:pt x="1855" y="1541"/>
                      <a:pt x="1427" y="1113"/>
                    </a:cubicBezTo>
                    <a:cubicBezTo>
                      <a:pt x="1199" y="885"/>
                      <a:pt x="999" y="628"/>
                      <a:pt x="771" y="457"/>
                    </a:cubicBezTo>
                    <a:cubicBezTo>
                      <a:pt x="514" y="286"/>
                      <a:pt x="286" y="1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19"/>
              <p:cNvSpPr/>
              <p:nvPr/>
            </p:nvSpPr>
            <p:spPr>
              <a:xfrm>
                <a:off x="3711900" y="3830775"/>
                <a:ext cx="55675" cy="77075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3083" extrusionOk="0">
                    <a:moveTo>
                      <a:pt x="1" y="1"/>
                    </a:moveTo>
                    <a:lnTo>
                      <a:pt x="1" y="30"/>
                    </a:lnTo>
                    <a:cubicBezTo>
                      <a:pt x="29" y="58"/>
                      <a:pt x="86" y="144"/>
                      <a:pt x="115" y="201"/>
                    </a:cubicBezTo>
                    <a:cubicBezTo>
                      <a:pt x="143" y="286"/>
                      <a:pt x="172" y="343"/>
                      <a:pt x="229" y="458"/>
                    </a:cubicBezTo>
                    <a:lnTo>
                      <a:pt x="400" y="914"/>
                    </a:lnTo>
                    <a:cubicBezTo>
                      <a:pt x="543" y="1228"/>
                      <a:pt x="714" y="1513"/>
                      <a:pt x="857" y="1799"/>
                    </a:cubicBezTo>
                    <a:cubicBezTo>
                      <a:pt x="1028" y="2084"/>
                      <a:pt x="1171" y="2426"/>
                      <a:pt x="1427" y="2626"/>
                    </a:cubicBezTo>
                    <a:cubicBezTo>
                      <a:pt x="1656" y="2911"/>
                      <a:pt x="1941" y="3082"/>
                      <a:pt x="2226" y="3082"/>
                    </a:cubicBezTo>
                    <a:cubicBezTo>
                      <a:pt x="1941" y="3025"/>
                      <a:pt x="1684" y="2797"/>
                      <a:pt x="1513" y="2569"/>
                    </a:cubicBezTo>
                    <a:cubicBezTo>
                      <a:pt x="1313" y="2312"/>
                      <a:pt x="1171" y="1998"/>
                      <a:pt x="1028" y="1713"/>
                    </a:cubicBezTo>
                    <a:cubicBezTo>
                      <a:pt x="885" y="1371"/>
                      <a:pt x="743" y="1057"/>
                      <a:pt x="600" y="771"/>
                    </a:cubicBezTo>
                    <a:cubicBezTo>
                      <a:pt x="543" y="629"/>
                      <a:pt x="429" y="486"/>
                      <a:pt x="372" y="343"/>
                    </a:cubicBezTo>
                    <a:cubicBezTo>
                      <a:pt x="315" y="286"/>
                      <a:pt x="258" y="201"/>
                      <a:pt x="229" y="144"/>
                    </a:cubicBezTo>
                    <a:cubicBezTo>
                      <a:pt x="143" y="87"/>
                      <a:pt x="115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19"/>
              <p:cNvSpPr/>
              <p:nvPr/>
            </p:nvSpPr>
            <p:spPr>
              <a:xfrm>
                <a:off x="3709050" y="3830775"/>
                <a:ext cx="28550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3654" extrusionOk="0">
                    <a:moveTo>
                      <a:pt x="58" y="1"/>
                    </a:moveTo>
                    <a:cubicBezTo>
                      <a:pt x="1" y="343"/>
                      <a:pt x="1" y="714"/>
                      <a:pt x="1" y="1057"/>
                    </a:cubicBezTo>
                    <a:cubicBezTo>
                      <a:pt x="58" y="1428"/>
                      <a:pt x="115" y="1741"/>
                      <a:pt x="172" y="2084"/>
                    </a:cubicBezTo>
                    <a:cubicBezTo>
                      <a:pt x="257" y="2426"/>
                      <a:pt x="372" y="2740"/>
                      <a:pt x="514" y="3054"/>
                    </a:cubicBezTo>
                    <a:cubicBezTo>
                      <a:pt x="657" y="3339"/>
                      <a:pt x="857" y="3596"/>
                      <a:pt x="1142" y="3653"/>
                    </a:cubicBezTo>
                    <a:cubicBezTo>
                      <a:pt x="914" y="3539"/>
                      <a:pt x="714" y="3254"/>
                      <a:pt x="628" y="2997"/>
                    </a:cubicBezTo>
                    <a:cubicBezTo>
                      <a:pt x="514" y="2712"/>
                      <a:pt x="429" y="2369"/>
                      <a:pt x="372" y="2027"/>
                    </a:cubicBezTo>
                    <a:cubicBezTo>
                      <a:pt x="286" y="1713"/>
                      <a:pt x="286" y="1342"/>
                      <a:pt x="257" y="1000"/>
                    </a:cubicBezTo>
                    <a:cubicBezTo>
                      <a:pt x="229" y="657"/>
                      <a:pt x="143" y="315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19"/>
              <p:cNvSpPr/>
              <p:nvPr/>
            </p:nvSpPr>
            <p:spPr>
              <a:xfrm>
                <a:off x="3704050" y="3738050"/>
                <a:ext cx="31425" cy="83500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340" extrusionOk="0">
                    <a:moveTo>
                      <a:pt x="1256" y="1"/>
                    </a:moveTo>
                    <a:cubicBezTo>
                      <a:pt x="857" y="429"/>
                      <a:pt x="572" y="999"/>
                      <a:pt x="343" y="1542"/>
                    </a:cubicBezTo>
                    <a:cubicBezTo>
                      <a:pt x="258" y="1855"/>
                      <a:pt x="144" y="2141"/>
                      <a:pt x="58" y="2455"/>
                    </a:cubicBezTo>
                    <a:cubicBezTo>
                      <a:pt x="30" y="2768"/>
                      <a:pt x="1" y="3082"/>
                      <a:pt x="115" y="3339"/>
                    </a:cubicBezTo>
                    <a:lnTo>
                      <a:pt x="144" y="3339"/>
                    </a:lnTo>
                    <a:cubicBezTo>
                      <a:pt x="172" y="3025"/>
                      <a:pt x="258" y="2768"/>
                      <a:pt x="315" y="2483"/>
                    </a:cubicBezTo>
                    <a:lnTo>
                      <a:pt x="543" y="1627"/>
                    </a:lnTo>
                    <a:cubicBezTo>
                      <a:pt x="600" y="1342"/>
                      <a:pt x="714" y="1057"/>
                      <a:pt x="857" y="800"/>
                    </a:cubicBezTo>
                    <a:cubicBezTo>
                      <a:pt x="971" y="514"/>
                      <a:pt x="1114" y="286"/>
                      <a:pt x="12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19"/>
              <p:cNvSpPr/>
              <p:nvPr/>
            </p:nvSpPr>
            <p:spPr>
              <a:xfrm>
                <a:off x="3707625" y="3758750"/>
                <a:ext cx="2785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2911" extrusionOk="0">
                    <a:moveTo>
                      <a:pt x="1113" y="0"/>
                    </a:moveTo>
                    <a:cubicBezTo>
                      <a:pt x="742" y="371"/>
                      <a:pt x="486" y="828"/>
                      <a:pt x="286" y="1341"/>
                    </a:cubicBezTo>
                    <a:cubicBezTo>
                      <a:pt x="172" y="1570"/>
                      <a:pt x="58" y="1826"/>
                      <a:pt x="29" y="2112"/>
                    </a:cubicBezTo>
                    <a:cubicBezTo>
                      <a:pt x="1" y="2397"/>
                      <a:pt x="1" y="2654"/>
                      <a:pt x="58" y="2911"/>
                    </a:cubicBezTo>
                    <a:lnTo>
                      <a:pt x="115" y="2911"/>
                    </a:lnTo>
                    <a:cubicBezTo>
                      <a:pt x="143" y="2654"/>
                      <a:pt x="200" y="2397"/>
                      <a:pt x="286" y="2140"/>
                    </a:cubicBezTo>
                    <a:cubicBezTo>
                      <a:pt x="343" y="1912"/>
                      <a:pt x="400" y="1655"/>
                      <a:pt x="457" y="1398"/>
                    </a:cubicBezTo>
                    <a:cubicBezTo>
                      <a:pt x="543" y="1142"/>
                      <a:pt x="628" y="942"/>
                      <a:pt x="742" y="685"/>
                    </a:cubicBezTo>
                    <a:cubicBezTo>
                      <a:pt x="857" y="485"/>
                      <a:pt x="971" y="229"/>
                      <a:pt x="1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19"/>
              <p:cNvSpPr/>
              <p:nvPr/>
            </p:nvSpPr>
            <p:spPr>
              <a:xfrm>
                <a:off x="3691225" y="3831500"/>
                <a:ext cx="13575" cy="649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597" extrusionOk="0">
                    <a:moveTo>
                      <a:pt x="514" y="1"/>
                    </a:moveTo>
                    <a:cubicBezTo>
                      <a:pt x="371" y="172"/>
                      <a:pt x="257" y="400"/>
                      <a:pt x="200" y="600"/>
                    </a:cubicBezTo>
                    <a:cubicBezTo>
                      <a:pt x="115" y="828"/>
                      <a:pt x="86" y="1056"/>
                      <a:pt x="57" y="1284"/>
                    </a:cubicBezTo>
                    <a:cubicBezTo>
                      <a:pt x="0" y="1513"/>
                      <a:pt x="0" y="1741"/>
                      <a:pt x="0" y="1998"/>
                    </a:cubicBezTo>
                    <a:cubicBezTo>
                      <a:pt x="0" y="2255"/>
                      <a:pt x="57" y="2454"/>
                      <a:pt x="200" y="2597"/>
                    </a:cubicBezTo>
                    <a:cubicBezTo>
                      <a:pt x="115" y="2426"/>
                      <a:pt x="115" y="2169"/>
                      <a:pt x="115" y="1969"/>
                    </a:cubicBezTo>
                    <a:cubicBezTo>
                      <a:pt x="115" y="1741"/>
                      <a:pt x="143" y="1541"/>
                      <a:pt x="229" y="1313"/>
                    </a:cubicBezTo>
                    <a:cubicBezTo>
                      <a:pt x="257" y="1085"/>
                      <a:pt x="371" y="885"/>
                      <a:pt x="400" y="657"/>
                    </a:cubicBezTo>
                    <a:cubicBezTo>
                      <a:pt x="428" y="457"/>
                      <a:pt x="514" y="257"/>
                      <a:pt x="5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19"/>
              <p:cNvSpPr/>
              <p:nvPr/>
            </p:nvSpPr>
            <p:spPr>
              <a:xfrm>
                <a:off x="3686950" y="3798100"/>
                <a:ext cx="55650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2347" extrusionOk="0">
                    <a:moveTo>
                      <a:pt x="1140" y="1"/>
                    </a:moveTo>
                    <a:cubicBezTo>
                      <a:pt x="696" y="1"/>
                      <a:pt x="284" y="363"/>
                      <a:pt x="143" y="880"/>
                    </a:cubicBezTo>
                    <a:cubicBezTo>
                      <a:pt x="0" y="1508"/>
                      <a:pt x="257" y="2164"/>
                      <a:pt x="742" y="2307"/>
                    </a:cubicBezTo>
                    <a:cubicBezTo>
                      <a:pt x="823" y="2334"/>
                      <a:pt x="907" y="2346"/>
                      <a:pt x="990" y="2346"/>
                    </a:cubicBezTo>
                    <a:cubicBezTo>
                      <a:pt x="1434" y="2346"/>
                      <a:pt x="1882" y="1984"/>
                      <a:pt x="2026" y="1479"/>
                    </a:cubicBezTo>
                    <a:cubicBezTo>
                      <a:pt x="2226" y="823"/>
                      <a:pt x="1969" y="195"/>
                      <a:pt x="1427" y="53"/>
                    </a:cubicBezTo>
                    <a:cubicBezTo>
                      <a:pt x="1331" y="17"/>
                      <a:pt x="1235" y="1"/>
                      <a:pt x="1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19"/>
              <p:cNvSpPr/>
              <p:nvPr/>
            </p:nvSpPr>
            <p:spPr>
              <a:xfrm>
                <a:off x="3709050" y="3749475"/>
                <a:ext cx="47825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2683" extrusionOk="0">
                    <a:moveTo>
                      <a:pt x="1912" y="0"/>
                    </a:moveTo>
                    <a:lnTo>
                      <a:pt x="1912" y="0"/>
                    </a:lnTo>
                    <a:cubicBezTo>
                      <a:pt x="1713" y="172"/>
                      <a:pt x="1513" y="343"/>
                      <a:pt x="1342" y="571"/>
                    </a:cubicBezTo>
                    <a:cubicBezTo>
                      <a:pt x="1142" y="771"/>
                      <a:pt x="971" y="970"/>
                      <a:pt x="800" y="1199"/>
                    </a:cubicBezTo>
                    <a:cubicBezTo>
                      <a:pt x="628" y="1427"/>
                      <a:pt x="429" y="1627"/>
                      <a:pt x="343" y="1883"/>
                    </a:cubicBezTo>
                    <a:lnTo>
                      <a:pt x="143" y="2254"/>
                    </a:lnTo>
                    <a:cubicBezTo>
                      <a:pt x="86" y="2397"/>
                      <a:pt x="1" y="2540"/>
                      <a:pt x="1" y="2682"/>
                    </a:cubicBezTo>
                    <a:lnTo>
                      <a:pt x="58" y="2682"/>
                    </a:lnTo>
                    <a:cubicBezTo>
                      <a:pt x="115" y="2568"/>
                      <a:pt x="200" y="2454"/>
                      <a:pt x="286" y="2340"/>
                    </a:cubicBezTo>
                    <a:cubicBezTo>
                      <a:pt x="400" y="2254"/>
                      <a:pt x="486" y="2140"/>
                      <a:pt x="543" y="2026"/>
                    </a:cubicBezTo>
                    <a:cubicBezTo>
                      <a:pt x="685" y="1826"/>
                      <a:pt x="828" y="1570"/>
                      <a:pt x="971" y="1313"/>
                    </a:cubicBezTo>
                    <a:cubicBezTo>
                      <a:pt x="1228" y="885"/>
                      <a:pt x="1570" y="457"/>
                      <a:pt x="1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19"/>
              <p:cNvSpPr/>
              <p:nvPr/>
            </p:nvSpPr>
            <p:spPr>
              <a:xfrm>
                <a:off x="3686225" y="3775875"/>
                <a:ext cx="21425" cy="62075"/>
              </a:xfrm>
              <a:custGeom>
                <a:avLst/>
                <a:gdLst/>
                <a:ahLst/>
                <a:cxnLst/>
                <a:rect l="l" t="t" r="r" b="b"/>
                <a:pathLst>
                  <a:path w="857" h="2483" extrusionOk="0">
                    <a:moveTo>
                      <a:pt x="58" y="0"/>
                    </a:moveTo>
                    <a:cubicBezTo>
                      <a:pt x="1" y="257"/>
                      <a:pt x="1" y="514"/>
                      <a:pt x="1" y="713"/>
                    </a:cubicBezTo>
                    <a:cubicBezTo>
                      <a:pt x="1" y="970"/>
                      <a:pt x="58" y="1198"/>
                      <a:pt x="143" y="1427"/>
                    </a:cubicBezTo>
                    <a:cubicBezTo>
                      <a:pt x="200" y="1655"/>
                      <a:pt x="286" y="1855"/>
                      <a:pt x="372" y="2054"/>
                    </a:cubicBezTo>
                    <a:cubicBezTo>
                      <a:pt x="486" y="2226"/>
                      <a:pt x="628" y="2368"/>
                      <a:pt x="800" y="2482"/>
                    </a:cubicBezTo>
                    <a:lnTo>
                      <a:pt x="857" y="2425"/>
                    </a:lnTo>
                    <a:cubicBezTo>
                      <a:pt x="771" y="2226"/>
                      <a:pt x="714" y="1997"/>
                      <a:pt x="600" y="1826"/>
                    </a:cubicBezTo>
                    <a:cubicBezTo>
                      <a:pt x="543" y="1655"/>
                      <a:pt x="372" y="1455"/>
                      <a:pt x="315" y="1284"/>
                    </a:cubicBezTo>
                    <a:cubicBezTo>
                      <a:pt x="143" y="942"/>
                      <a:pt x="58" y="485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19"/>
              <p:cNvSpPr/>
              <p:nvPr/>
            </p:nvSpPr>
            <p:spPr>
              <a:xfrm>
                <a:off x="3665550" y="3828650"/>
                <a:ext cx="3497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600" extrusionOk="0">
                    <a:moveTo>
                      <a:pt x="1027" y="0"/>
                    </a:moveTo>
                    <a:cubicBezTo>
                      <a:pt x="885" y="0"/>
                      <a:pt x="799" y="57"/>
                      <a:pt x="685" y="115"/>
                    </a:cubicBezTo>
                    <a:cubicBezTo>
                      <a:pt x="428" y="229"/>
                      <a:pt x="171" y="371"/>
                      <a:pt x="0" y="600"/>
                    </a:cubicBezTo>
                    <a:cubicBezTo>
                      <a:pt x="114" y="543"/>
                      <a:pt x="228" y="457"/>
                      <a:pt x="314" y="428"/>
                    </a:cubicBezTo>
                    <a:cubicBezTo>
                      <a:pt x="428" y="400"/>
                      <a:pt x="542" y="371"/>
                      <a:pt x="685" y="371"/>
                    </a:cubicBezTo>
                    <a:cubicBezTo>
                      <a:pt x="799" y="371"/>
                      <a:pt x="913" y="371"/>
                      <a:pt x="1027" y="286"/>
                    </a:cubicBezTo>
                    <a:cubicBezTo>
                      <a:pt x="1142" y="257"/>
                      <a:pt x="1256" y="229"/>
                      <a:pt x="1398" y="172"/>
                    </a:cubicBezTo>
                    <a:lnTo>
                      <a:pt x="1398" y="143"/>
                    </a:lnTo>
                    <a:cubicBezTo>
                      <a:pt x="1313" y="0"/>
                      <a:pt x="1170" y="0"/>
                      <a:pt x="10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19"/>
              <p:cNvSpPr/>
              <p:nvPr/>
            </p:nvSpPr>
            <p:spPr>
              <a:xfrm>
                <a:off x="3679100" y="3827925"/>
                <a:ext cx="2855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1685" extrusionOk="0">
                    <a:moveTo>
                      <a:pt x="1142" y="1"/>
                    </a:moveTo>
                    <a:cubicBezTo>
                      <a:pt x="999" y="29"/>
                      <a:pt x="856" y="172"/>
                      <a:pt x="742" y="286"/>
                    </a:cubicBezTo>
                    <a:cubicBezTo>
                      <a:pt x="628" y="400"/>
                      <a:pt x="571" y="572"/>
                      <a:pt x="457" y="714"/>
                    </a:cubicBezTo>
                    <a:cubicBezTo>
                      <a:pt x="371" y="857"/>
                      <a:pt x="286" y="999"/>
                      <a:pt x="200" y="1171"/>
                    </a:cubicBezTo>
                    <a:cubicBezTo>
                      <a:pt x="114" y="1313"/>
                      <a:pt x="0" y="1485"/>
                      <a:pt x="0" y="1684"/>
                    </a:cubicBezTo>
                    <a:cubicBezTo>
                      <a:pt x="57" y="1542"/>
                      <a:pt x="172" y="1399"/>
                      <a:pt x="286" y="1256"/>
                    </a:cubicBezTo>
                    <a:cubicBezTo>
                      <a:pt x="400" y="1114"/>
                      <a:pt x="485" y="999"/>
                      <a:pt x="571" y="857"/>
                    </a:cubicBezTo>
                    <a:cubicBezTo>
                      <a:pt x="685" y="714"/>
                      <a:pt x="771" y="629"/>
                      <a:pt x="885" y="486"/>
                    </a:cubicBezTo>
                    <a:cubicBezTo>
                      <a:pt x="999" y="343"/>
                      <a:pt x="1056" y="201"/>
                      <a:pt x="1142" y="29"/>
                    </a:cubicBezTo>
                    <a:lnTo>
                      <a:pt x="11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19"/>
              <p:cNvSpPr/>
              <p:nvPr/>
            </p:nvSpPr>
            <p:spPr>
              <a:xfrm>
                <a:off x="3722600" y="3832225"/>
                <a:ext cx="44975" cy="456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27" extrusionOk="0">
                    <a:moveTo>
                      <a:pt x="143" y="0"/>
                    </a:moveTo>
                    <a:lnTo>
                      <a:pt x="1" y="257"/>
                    </a:lnTo>
                    <a:cubicBezTo>
                      <a:pt x="286" y="542"/>
                      <a:pt x="543" y="885"/>
                      <a:pt x="828" y="1141"/>
                    </a:cubicBezTo>
                    <a:cubicBezTo>
                      <a:pt x="999" y="1284"/>
                      <a:pt x="1142" y="1370"/>
                      <a:pt x="1285" y="1512"/>
                    </a:cubicBezTo>
                    <a:cubicBezTo>
                      <a:pt x="1427" y="1598"/>
                      <a:pt x="1599" y="1741"/>
                      <a:pt x="1798" y="1826"/>
                    </a:cubicBezTo>
                    <a:cubicBezTo>
                      <a:pt x="1599" y="1712"/>
                      <a:pt x="1456" y="1569"/>
                      <a:pt x="1313" y="1427"/>
                    </a:cubicBezTo>
                    <a:lnTo>
                      <a:pt x="885" y="999"/>
                    </a:lnTo>
                    <a:cubicBezTo>
                      <a:pt x="600" y="713"/>
                      <a:pt x="400" y="342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19"/>
              <p:cNvSpPr/>
              <p:nvPr/>
            </p:nvSpPr>
            <p:spPr>
              <a:xfrm>
                <a:off x="3701200" y="3845775"/>
                <a:ext cx="1787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2882" extrusionOk="0">
                    <a:moveTo>
                      <a:pt x="1" y="0"/>
                    </a:moveTo>
                    <a:lnTo>
                      <a:pt x="1" y="400"/>
                    </a:lnTo>
                    <a:cubicBezTo>
                      <a:pt x="1" y="542"/>
                      <a:pt x="29" y="685"/>
                      <a:pt x="29" y="828"/>
                    </a:cubicBezTo>
                    <a:lnTo>
                      <a:pt x="172" y="1569"/>
                    </a:lnTo>
                    <a:cubicBezTo>
                      <a:pt x="258" y="1826"/>
                      <a:pt x="286" y="2054"/>
                      <a:pt x="372" y="2311"/>
                    </a:cubicBezTo>
                    <a:cubicBezTo>
                      <a:pt x="429" y="2568"/>
                      <a:pt x="543" y="2768"/>
                      <a:pt x="714" y="2882"/>
                    </a:cubicBezTo>
                    <a:cubicBezTo>
                      <a:pt x="543" y="2739"/>
                      <a:pt x="457" y="2482"/>
                      <a:pt x="400" y="2283"/>
                    </a:cubicBezTo>
                    <a:cubicBezTo>
                      <a:pt x="315" y="2026"/>
                      <a:pt x="315" y="1769"/>
                      <a:pt x="286" y="1541"/>
                    </a:cubicBezTo>
                    <a:lnTo>
                      <a:pt x="172" y="742"/>
                    </a:lnTo>
                    <a:cubicBezTo>
                      <a:pt x="144" y="599"/>
                      <a:pt x="144" y="485"/>
                      <a:pt x="144" y="400"/>
                    </a:cubicBezTo>
                    <a:cubicBezTo>
                      <a:pt x="144" y="285"/>
                      <a:pt x="172" y="114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19"/>
              <p:cNvSpPr/>
              <p:nvPr/>
            </p:nvSpPr>
            <p:spPr>
              <a:xfrm>
                <a:off x="3716200" y="3820800"/>
                <a:ext cx="62750" cy="36600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1464" extrusionOk="0">
                    <a:moveTo>
                      <a:pt x="143" y="1"/>
                    </a:moveTo>
                    <a:lnTo>
                      <a:pt x="0" y="200"/>
                    </a:lnTo>
                    <a:cubicBezTo>
                      <a:pt x="143" y="429"/>
                      <a:pt x="371" y="571"/>
                      <a:pt x="571" y="714"/>
                    </a:cubicBezTo>
                    <a:cubicBezTo>
                      <a:pt x="799" y="857"/>
                      <a:pt x="999" y="914"/>
                      <a:pt x="1227" y="999"/>
                    </a:cubicBezTo>
                    <a:cubicBezTo>
                      <a:pt x="1427" y="1056"/>
                      <a:pt x="1655" y="1170"/>
                      <a:pt x="1855" y="1227"/>
                    </a:cubicBezTo>
                    <a:cubicBezTo>
                      <a:pt x="1969" y="1284"/>
                      <a:pt x="2083" y="1342"/>
                      <a:pt x="2197" y="1370"/>
                    </a:cubicBezTo>
                    <a:cubicBezTo>
                      <a:pt x="2267" y="1417"/>
                      <a:pt x="2356" y="1463"/>
                      <a:pt x="2448" y="1463"/>
                    </a:cubicBezTo>
                    <a:cubicBezTo>
                      <a:pt x="2468" y="1463"/>
                      <a:pt x="2489" y="1461"/>
                      <a:pt x="2509" y="1456"/>
                    </a:cubicBezTo>
                    <a:lnTo>
                      <a:pt x="2509" y="1456"/>
                    </a:lnTo>
                    <a:cubicBezTo>
                      <a:pt x="2489" y="1461"/>
                      <a:pt x="2470" y="1463"/>
                      <a:pt x="2450" y="1463"/>
                    </a:cubicBezTo>
                    <a:cubicBezTo>
                      <a:pt x="2357" y="1463"/>
                      <a:pt x="2267" y="1412"/>
                      <a:pt x="2197" y="1342"/>
                    </a:cubicBezTo>
                    <a:cubicBezTo>
                      <a:pt x="2083" y="1313"/>
                      <a:pt x="1969" y="1227"/>
                      <a:pt x="1855" y="1170"/>
                    </a:cubicBezTo>
                    <a:cubicBezTo>
                      <a:pt x="1655" y="1056"/>
                      <a:pt x="1484" y="914"/>
                      <a:pt x="1255" y="857"/>
                    </a:cubicBezTo>
                    <a:cubicBezTo>
                      <a:pt x="1056" y="742"/>
                      <a:pt x="856" y="628"/>
                      <a:pt x="656" y="486"/>
                    </a:cubicBezTo>
                    <a:cubicBezTo>
                      <a:pt x="485" y="343"/>
                      <a:pt x="285" y="172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19"/>
              <p:cNvSpPr/>
              <p:nvPr/>
            </p:nvSpPr>
            <p:spPr>
              <a:xfrm>
                <a:off x="3729025" y="3815100"/>
                <a:ext cx="563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255" h="343" extrusionOk="0">
                    <a:moveTo>
                      <a:pt x="571" y="0"/>
                    </a:moveTo>
                    <a:cubicBezTo>
                      <a:pt x="400" y="0"/>
                      <a:pt x="200" y="0"/>
                      <a:pt x="1" y="29"/>
                    </a:cubicBezTo>
                    <a:lnTo>
                      <a:pt x="29" y="343"/>
                    </a:lnTo>
                    <a:cubicBezTo>
                      <a:pt x="172" y="286"/>
                      <a:pt x="400" y="257"/>
                      <a:pt x="571" y="229"/>
                    </a:cubicBezTo>
                    <a:cubicBezTo>
                      <a:pt x="742" y="200"/>
                      <a:pt x="914" y="200"/>
                      <a:pt x="1142" y="200"/>
                    </a:cubicBezTo>
                    <a:cubicBezTo>
                      <a:pt x="1313" y="200"/>
                      <a:pt x="1484" y="143"/>
                      <a:pt x="1713" y="143"/>
                    </a:cubicBezTo>
                    <a:lnTo>
                      <a:pt x="1998" y="143"/>
                    </a:lnTo>
                    <a:cubicBezTo>
                      <a:pt x="2026" y="143"/>
                      <a:pt x="2112" y="143"/>
                      <a:pt x="2141" y="200"/>
                    </a:cubicBezTo>
                    <a:cubicBezTo>
                      <a:pt x="2169" y="200"/>
                      <a:pt x="2254" y="200"/>
                      <a:pt x="2255" y="256"/>
                    </a:cubicBezTo>
                    <a:lnTo>
                      <a:pt x="2255" y="256"/>
                    </a:lnTo>
                    <a:cubicBezTo>
                      <a:pt x="2254" y="200"/>
                      <a:pt x="2169" y="200"/>
                      <a:pt x="2141" y="143"/>
                    </a:cubicBezTo>
                    <a:cubicBezTo>
                      <a:pt x="2112" y="143"/>
                      <a:pt x="2055" y="114"/>
                      <a:pt x="1998" y="114"/>
                    </a:cubicBezTo>
                    <a:cubicBezTo>
                      <a:pt x="1884" y="86"/>
                      <a:pt x="1827" y="86"/>
                      <a:pt x="1713" y="86"/>
                    </a:cubicBezTo>
                    <a:cubicBezTo>
                      <a:pt x="1541" y="29"/>
                      <a:pt x="1342" y="29"/>
                      <a:pt x="1142" y="29"/>
                    </a:cubicBezTo>
                    <a:cubicBezTo>
                      <a:pt x="971" y="29"/>
                      <a:pt x="771" y="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19"/>
              <p:cNvSpPr/>
              <p:nvPr/>
            </p:nvSpPr>
            <p:spPr>
              <a:xfrm>
                <a:off x="3731875" y="3822225"/>
                <a:ext cx="83475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3339" h="955" extrusionOk="0">
                    <a:moveTo>
                      <a:pt x="143" y="1"/>
                    </a:moveTo>
                    <a:lnTo>
                      <a:pt x="1" y="286"/>
                    </a:lnTo>
                    <a:cubicBezTo>
                      <a:pt x="143" y="343"/>
                      <a:pt x="229" y="372"/>
                      <a:pt x="372" y="429"/>
                    </a:cubicBezTo>
                    <a:cubicBezTo>
                      <a:pt x="486" y="514"/>
                      <a:pt x="628" y="571"/>
                      <a:pt x="771" y="628"/>
                    </a:cubicBezTo>
                    <a:cubicBezTo>
                      <a:pt x="1056" y="714"/>
                      <a:pt x="1342" y="742"/>
                      <a:pt x="1627" y="800"/>
                    </a:cubicBezTo>
                    <a:cubicBezTo>
                      <a:pt x="1912" y="828"/>
                      <a:pt x="2198" y="914"/>
                      <a:pt x="2483" y="914"/>
                    </a:cubicBezTo>
                    <a:lnTo>
                      <a:pt x="2911" y="942"/>
                    </a:lnTo>
                    <a:cubicBezTo>
                      <a:pt x="3006" y="942"/>
                      <a:pt x="3101" y="955"/>
                      <a:pt x="3196" y="955"/>
                    </a:cubicBezTo>
                    <a:cubicBezTo>
                      <a:pt x="3244" y="955"/>
                      <a:pt x="3291" y="952"/>
                      <a:pt x="3339" y="942"/>
                    </a:cubicBezTo>
                    <a:lnTo>
                      <a:pt x="3339" y="942"/>
                    </a:lnTo>
                    <a:cubicBezTo>
                      <a:pt x="3310" y="948"/>
                      <a:pt x="3282" y="950"/>
                      <a:pt x="3253" y="950"/>
                    </a:cubicBezTo>
                    <a:cubicBezTo>
                      <a:pt x="3139" y="950"/>
                      <a:pt x="3025" y="914"/>
                      <a:pt x="2911" y="914"/>
                    </a:cubicBezTo>
                    <a:lnTo>
                      <a:pt x="2483" y="828"/>
                    </a:lnTo>
                    <a:cubicBezTo>
                      <a:pt x="2198" y="800"/>
                      <a:pt x="1941" y="714"/>
                      <a:pt x="1656" y="657"/>
                    </a:cubicBezTo>
                    <a:cubicBezTo>
                      <a:pt x="1370" y="571"/>
                      <a:pt x="1142" y="514"/>
                      <a:pt x="885" y="400"/>
                    </a:cubicBezTo>
                    <a:cubicBezTo>
                      <a:pt x="743" y="343"/>
                      <a:pt x="628" y="257"/>
                      <a:pt x="514" y="200"/>
                    </a:cubicBezTo>
                    <a:cubicBezTo>
                      <a:pt x="372" y="115"/>
                      <a:pt x="229" y="58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19"/>
              <p:cNvSpPr/>
              <p:nvPr/>
            </p:nvSpPr>
            <p:spPr>
              <a:xfrm>
                <a:off x="3722600" y="3760875"/>
                <a:ext cx="670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2141" extrusionOk="0">
                    <a:moveTo>
                      <a:pt x="2683" y="1"/>
                    </a:moveTo>
                    <a:lnTo>
                      <a:pt x="2683" y="1"/>
                    </a:lnTo>
                    <a:cubicBezTo>
                      <a:pt x="2226" y="258"/>
                      <a:pt x="1741" y="543"/>
                      <a:pt x="1285" y="857"/>
                    </a:cubicBezTo>
                    <a:cubicBezTo>
                      <a:pt x="1085" y="999"/>
                      <a:pt x="828" y="1171"/>
                      <a:pt x="600" y="1342"/>
                    </a:cubicBezTo>
                    <a:cubicBezTo>
                      <a:pt x="514" y="1456"/>
                      <a:pt x="400" y="1542"/>
                      <a:pt x="286" y="1656"/>
                    </a:cubicBezTo>
                    <a:cubicBezTo>
                      <a:pt x="229" y="1684"/>
                      <a:pt x="172" y="1741"/>
                      <a:pt x="143" y="1827"/>
                    </a:cubicBezTo>
                    <a:cubicBezTo>
                      <a:pt x="115" y="1884"/>
                      <a:pt x="29" y="1970"/>
                      <a:pt x="1" y="2027"/>
                    </a:cubicBezTo>
                    <a:lnTo>
                      <a:pt x="143" y="2141"/>
                    </a:lnTo>
                    <a:cubicBezTo>
                      <a:pt x="258" y="1941"/>
                      <a:pt x="457" y="1713"/>
                      <a:pt x="686" y="1513"/>
                    </a:cubicBezTo>
                    <a:lnTo>
                      <a:pt x="1313" y="971"/>
                    </a:lnTo>
                    <a:cubicBezTo>
                      <a:pt x="1741" y="600"/>
                      <a:pt x="2226" y="286"/>
                      <a:pt x="26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19"/>
              <p:cNvSpPr/>
              <p:nvPr/>
            </p:nvSpPr>
            <p:spPr>
              <a:xfrm>
                <a:off x="3700500" y="3758750"/>
                <a:ext cx="7875" cy="6207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483" extrusionOk="0">
                    <a:moveTo>
                      <a:pt x="57" y="0"/>
                    </a:moveTo>
                    <a:cubicBezTo>
                      <a:pt x="57" y="229"/>
                      <a:pt x="57" y="428"/>
                      <a:pt x="29" y="656"/>
                    </a:cubicBezTo>
                    <a:cubicBezTo>
                      <a:pt x="0" y="885"/>
                      <a:pt x="0" y="1084"/>
                      <a:pt x="0" y="1313"/>
                    </a:cubicBezTo>
                    <a:cubicBezTo>
                      <a:pt x="0" y="1512"/>
                      <a:pt x="0" y="1741"/>
                      <a:pt x="29" y="1940"/>
                    </a:cubicBezTo>
                    <a:cubicBezTo>
                      <a:pt x="57" y="2112"/>
                      <a:pt x="143" y="2340"/>
                      <a:pt x="257" y="2483"/>
                    </a:cubicBezTo>
                    <a:lnTo>
                      <a:pt x="286" y="2483"/>
                    </a:lnTo>
                    <a:cubicBezTo>
                      <a:pt x="314" y="2254"/>
                      <a:pt x="286" y="2055"/>
                      <a:pt x="286" y="1826"/>
                    </a:cubicBezTo>
                    <a:cubicBezTo>
                      <a:pt x="286" y="1627"/>
                      <a:pt x="200" y="1427"/>
                      <a:pt x="172" y="1256"/>
                    </a:cubicBezTo>
                    <a:cubicBezTo>
                      <a:pt x="143" y="1084"/>
                      <a:pt x="143" y="856"/>
                      <a:pt x="143" y="656"/>
                    </a:cubicBezTo>
                    <a:cubicBezTo>
                      <a:pt x="143" y="400"/>
                      <a:pt x="143" y="200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19"/>
              <p:cNvSpPr/>
              <p:nvPr/>
            </p:nvSpPr>
            <p:spPr>
              <a:xfrm>
                <a:off x="3673400" y="3812250"/>
                <a:ext cx="2855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685" extrusionOk="0">
                    <a:moveTo>
                      <a:pt x="0" y="0"/>
                    </a:moveTo>
                    <a:cubicBezTo>
                      <a:pt x="114" y="57"/>
                      <a:pt x="143" y="200"/>
                      <a:pt x="228" y="314"/>
                    </a:cubicBezTo>
                    <a:cubicBezTo>
                      <a:pt x="257" y="343"/>
                      <a:pt x="285" y="400"/>
                      <a:pt x="342" y="428"/>
                    </a:cubicBezTo>
                    <a:cubicBezTo>
                      <a:pt x="400" y="514"/>
                      <a:pt x="400" y="514"/>
                      <a:pt x="485" y="542"/>
                    </a:cubicBezTo>
                    <a:cubicBezTo>
                      <a:pt x="571" y="628"/>
                      <a:pt x="656" y="685"/>
                      <a:pt x="799" y="685"/>
                    </a:cubicBezTo>
                    <a:cubicBezTo>
                      <a:pt x="913" y="685"/>
                      <a:pt x="1056" y="685"/>
                      <a:pt x="1141" y="571"/>
                    </a:cubicBezTo>
                    <a:lnTo>
                      <a:pt x="1141" y="542"/>
                    </a:lnTo>
                    <a:cubicBezTo>
                      <a:pt x="1056" y="485"/>
                      <a:pt x="970" y="400"/>
                      <a:pt x="856" y="371"/>
                    </a:cubicBezTo>
                    <a:cubicBezTo>
                      <a:pt x="770" y="343"/>
                      <a:pt x="656" y="343"/>
                      <a:pt x="571" y="285"/>
                    </a:cubicBezTo>
                    <a:cubicBezTo>
                      <a:pt x="542" y="285"/>
                      <a:pt x="485" y="257"/>
                      <a:pt x="428" y="228"/>
                    </a:cubicBezTo>
                    <a:lnTo>
                      <a:pt x="342" y="114"/>
                    </a:lnTo>
                    <a:cubicBezTo>
                      <a:pt x="228" y="114"/>
                      <a:pt x="114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19"/>
              <p:cNvSpPr/>
              <p:nvPr/>
            </p:nvSpPr>
            <p:spPr>
              <a:xfrm>
                <a:off x="3774150" y="3751950"/>
                <a:ext cx="67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29" extrusionOk="0">
                    <a:moveTo>
                      <a:pt x="166" y="0"/>
                    </a:moveTo>
                    <a:cubicBezTo>
                      <a:pt x="118" y="0"/>
                      <a:pt x="63" y="36"/>
                      <a:pt x="50" y="101"/>
                    </a:cubicBezTo>
                    <a:cubicBezTo>
                      <a:pt x="0" y="184"/>
                      <a:pt x="57" y="229"/>
                      <a:pt x="119" y="229"/>
                    </a:cubicBezTo>
                    <a:cubicBezTo>
                      <a:pt x="163" y="229"/>
                      <a:pt x="209" y="206"/>
                      <a:pt x="221" y="158"/>
                    </a:cubicBezTo>
                    <a:cubicBezTo>
                      <a:pt x="268" y="50"/>
                      <a:pt x="222" y="0"/>
                      <a:pt x="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19"/>
              <p:cNvSpPr/>
              <p:nvPr/>
            </p:nvSpPr>
            <p:spPr>
              <a:xfrm>
                <a:off x="3784525" y="3759325"/>
                <a:ext cx="5575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32" extrusionOk="0">
                    <a:moveTo>
                      <a:pt x="124" y="0"/>
                    </a:moveTo>
                    <a:cubicBezTo>
                      <a:pt x="86" y="0"/>
                      <a:pt x="47" y="30"/>
                      <a:pt x="35" y="91"/>
                    </a:cubicBezTo>
                    <a:cubicBezTo>
                      <a:pt x="1" y="176"/>
                      <a:pt x="58" y="231"/>
                      <a:pt x="116" y="231"/>
                    </a:cubicBezTo>
                    <a:cubicBezTo>
                      <a:pt x="155" y="231"/>
                      <a:pt x="194" y="206"/>
                      <a:pt x="206" y="148"/>
                    </a:cubicBezTo>
                    <a:cubicBezTo>
                      <a:pt x="222" y="51"/>
                      <a:pt x="174" y="0"/>
                      <a:pt x="1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19"/>
              <p:cNvSpPr/>
              <p:nvPr/>
            </p:nvSpPr>
            <p:spPr>
              <a:xfrm>
                <a:off x="3782150" y="3778400"/>
                <a:ext cx="65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71" extrusionOk="0">
                    <a:moveTo>
                      <a:pt x="150" y="1"/>
                    </a:moveTo>
                    <a:cubicBezTo>
                      <a:pt x="100" y="1"/>
                      <a:pt x="41" y="39"/>
                      <a:pt x="16" y="127"/>
                    </a:cubicBezTo>
                    <a:cubicBezTo>
                      <a:pt x="0" y="220"/>
                      <a:pt x="52" y="271"/>
                      <a:pt x="106" y="271"/>
                    </a:cubicBezTo>
                    <a:cubicBezTo>
                      <a:pt x="153" y="271"/>
                      <a:pt x="202" y="234"/>
                      <a:pt x="215" y="156"/>
                    </a:cubicBezTo>
                    <a:cubicBezTo>
                      <a:pt x="263" y="61"/>
                      <a:pt x="213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19"/>
              <p:cNvSpPr/>
              <p:nvPr/>
            </p:nvSpPr>
            <p:spPr>
              <a:xfrm>
                <a:off x="3789075" y="3806475"/>
                <a:ext cx="545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06" extrusionOk="0">
                    <a:moveTo>
                      <a:pt x="119" y="0"/>
                    </a:moveTo>
                    <a:cubicBezTo>
                      <a:pt x="21" y="0"/>
                      <a:pt x="0" y="203"/>
                      <a:pt x="81" y="203"/>
                    </a:cubicBezTo>
                    <a:cubicBezTo>
                      <a:pt x="88" y="205"/>
                      <a:pt x="96" y="205"/>
                      <a:pt x="102" y="205"/>
                    </a:cubicBezTo>
                    <a:cubicBezTo>
                      <a:pt x="198" y="205"/>
                      <a:pt x="218" y="30"/>
                      <a:pt x="138" y="3"/>
                    </a:cubicBezTo>
                    <a:cubicBezTo>
                      <a:pt x="131" y="1"/>
                      <a:pt x="125" y="0"/>
                      <a:pt x="1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19"/>
              <p:cNvSpPr/>
              <p:nvPr/>
            </p:nvSpPr>
            <p:spPr>
              <a:xfrm>
                <a:off x="3781375" y="3817925"/>
                <a:ext cx="73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60" extrusionOk="0">
                    <a:moveTo>
                      <a:pt x="186" y="1"/>
                    </a:moveTo>
                    <a:cubicBezTo>
                      <a:pt x="135" y="1"/>
                      <a:pt x="73" y="37"/>
                      <a:pt x="47" y="116"/>
                    </a:cubicBezTo>
                    <a:cubicBezTo>
                      <a:pt x="0" y="208"/>
                      <a:pt x="46" y="259"/>
                      <a:pt x="106" y="259"/>
                    </a:cubicBezTo>
                    <a:cubicBezTo>
                      <a:pt x="158" y="259"/>
                      <a:pt x="220" y="223"/>
                      <a:pt x="246" y="144"/>
                    </a:cubicBezTo>
                    <a:cubicBezTo>
                      <a:pt x="293" y="51"/>
                      <a:pt x="247" y="1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19"/>
              <p:cNvSpPr/>
              <p:nvPr/>
            </p:nvSpPr>
            <p:spPr>
              <a:xfrm>
                <a:off x="3809550" y="3842725"/>
                <a:ext cx="7300" cy="7650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06" extrusionOk="0">
                    <a:moveTo>
                      <a:pt x="177" y="0"/>
                    </a:moveTo>
                    <a:cubicBezTo>
                      <a:pt x="122" y="0"/>
                      <a:pt x="59" y="45"/>
                      <a:pt x="32" y="151"/>
                    </a:cubicBezTo>
                    <a:cubicBezTo>
                      <a:pt x="1" y="246"/>
                      <a:pt x="57" y="306"/>
                      <a:pt x="123" y="306"/>
                    </a:cubicBezTo>
                    <a:cubicBezTo>
                      <a:pt x="176" y="306"/>
                      <a:pt x="235" y="268"/>
                      <a:pt x="261" y="179"/>
                    </a:cubicBezTo>
                    <a:lnTo>
                      <a:pt x="261" y="151"/>
                    </a:lnTo>
                    <a:cubicBezTo>
                      <a:pt x="291" y="59"/>
                      <a:pt x="240" y="0"/>
                      <a:pt x="1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19"/>
              <p:cNvSpPr/>
              <p:nvPr/>
            </p:nvSpPr>
            <p:spPr>
              <a:xfrm>
                <a:off x="3775000" y="3855075"/>
                <a:ext cx="6200" cy="680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72" extrusionOk="0">
                    <a:moveTo>
                      <a:pt x="129" y="1"/>
                    </a:moveTo>
                    <a:cubicBezTo>
                      <a:pt x="81" y="1"/>
                      <a:pt x="29" y="37"/>
                      <a:pt x="16" y="113"/>
                    </a:cubicBezTo>
                    <a:cubicBezTo>
                      <a:pt x="1" y="221"/>
                      <a:pt x="52" y="271"/>
                      <a:pt x="107" y="271"/>
                    </a:cubicBezTo>
                    <a:cubicBezTo>
                      <a:pt x="154" y="271"/>
                      <a:pt x="203" y="236"/>
                      <a:pt x="216" y="170"/>
                    </a:cubicBezTo>
                    <a:cubicBezTo>
                      <a:pt x="248" y="59"/>
                      <a:pt x="191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19"/>
              <p:cNvSpPr/>
              <p:nvPr/>
            </p:nvSpPr>
            <p:spPr>
              <a:xfrm>
                <a:off x="3786425" y="3872675"/>
                <a:ext cx="6875" cy="785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14" extrusionOk="0">
                    <a:moveTo>
                      <a:pt x="172" y="0"/>
                    </a:moveTo>
                    <a:cubicBezTo>
                      <a:pt x="120" y="0"/>
                      <a:pt x="55" y="43"/>
                      <a:pt x="16" y="123"/>
                    </a:cubicBezTo>
                    <a:cubicBezTo>
                      <a:pt x="0" y="248"/>
                      <a:pt x="53" y="313"/>
                      <a:pt x="114" y="313"/>
                    </a:cubicBezTo>
                    <a:cubicBezTo>
                      <a:pt x="164" y="313"/>
                      <a:pt x="218" y="269"/>
                      <a:pt x="244" y="180"/>
                    </a:cubicBezTo>
                    <a:cubicBezTo>
                      <a:pt x="275" y="57"/>
                      <a:pt x="231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19"/>
              <p:cNvSpPr/>
              <p:nvPr/>
            </p:nvSpPr>
            <p:spPr>
              <a:xfrm>
                <a:off x="3764325" y="3875450"/>
                <a:ext cx="505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16" extrusionOk="0">
                    <a:moveTo>
                      <a:pt x="115" y="1"/>
                    </a:moveTo>
                    <a:cubicBezTo>
                      <a:pt x="74" y="1"/>
                      <a:pt x="29" y="30"/>
                      <a:pt x="15" y="97"/>
                    </a:cubicBezTo>
                    <a:cubicBezTo>
                      <a:pt x="0" y="172"/>
                      <a:pt x="40" y="215"/>
                      <a:pt x="85" y="215"/>
                    </a:cubicBezTo>
                    <a:cubicBezTo>
                      <a:pt x="127" y="215"/>
                      <a:pt x="173" y="179"/>
                      <a:pt x="186" y="97"/>
                    </a:cubicBezTo>
                    <a:cubicBezTo>
                      <a:pt x="201" y="37"/>
                      <a:pt x="161" y="1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19"/>
              <p:cNvSpPr/>
              <p:nvPr/>
            </p:nvSpPr>
            <p:spPr>
              <a:xfrm>
                <a:off x="3765700" y="3905750"/>
                <a:ext cx="5875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24" extrusionOk="0">
                    <a:moveTo>
                      <a:pt x="122" y="1"/>
                    </a:moveTo>
                    <a:cubicBezTo>
                      <a:pt x="82" y="1"/>
                      <a:pt x="40" y="26"/>
                      <a:pt x="17" y="83"/>
                    </a:cubicBezTo>
                    <a:cubicBezTo>
                      <a:pt x="0" y="169"/>
                      <a:pt x="54" y="223"/>
                      <a:pt x="113" y="223"/>
                    </a:cubicBezTo>
                    <a:cubicBezTo>
                      <a:pt x="152" y="223"/>
                      <a:pt x="194" y="198"/>
                      <a:pt x="217" y="141"/>
                    </a:cubicBezTo>
                    <a:cubicBezTo>
                      <a:pt x="234" y="55"/>
                      <a:pt x="180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19"/>
              <p:cNvSpPr/>
              <p:nvPr/>
            </p:nvSpPr>
            <p:spPr>
              <a:xfrm>
                <a:off x="3734975" y="3919275"/>
                <a:ext cx="740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83" extrusionOk="0">
                    <a:moveTo>
                      <a:pt x="182" y="1"/>
                    </a:moveTo>
                    <a:cubicBezTo>
                      <a:pt x="132" y="1"/>
                      <a:pt x="73" y="37"/>
                      <a:pt x="48" y="113"/>
                    </a:cubicBezTo>
                    <a:cubicBezTo>
                      <a:pt x="0" y="224"/>
                      <a:pt x="50" y="283"/>
                      <a:pt x="113" y="283"/>
                    </a:cubicBezTo>
                    <a:cubicBezTo>
                      <a:pt x="164" y="283"/>
                      <a:pt x="222" y="246"/>
                      <a:pt x="248" y="170"/>
                    </a:cubicBezTo>
                    <a:cubicBezTo>
                      <a:pt x="295" y="59"/>
                      <a:pt x="246" y="1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19"/>
              <p:cNvSpPr/>
              <p:nvPr/>
            </p:nvSpPr>
            <p:spPr>
              <a:xfrm>
                <a:off x="3716500" y="3914750"/>
                <a:ext cx="5800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27" extrusionOk="0">
                    <a:moveTo>
                      <a:pt x="139" y="1"/>
                    </a:moveTo>
                    <a:cubicBezTo>
                      <a:pt x="100" y="1"/>
                      <a:pt x="58" y="30"/>
                      <a:pt x="45" y="94"/>
                    </a:cubicBezTo>
                    <a:cubicBezTo>
                      <a:pt x="0" y="184"/>
                      <a:pt x="41" y="227"/>
                      <a:pt x="95" y="227"/>
                    </a:cubicBezTo>
                    <a:cubicBezTo>
                      <a:pt x="144" y="227"/>
                      <a:pt x="203" y="191"/>
                      <a:pt x="216" y="123"/>
                    </a:cubicBezTo>
                    <a:cubicBezTo>
                      <a:pt x="232" y="45"/>
                      <a:pt x="187" y="1"/>
                      <a:pt x="1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19"/>
              <p:cNvSpPr/>
              <p:nvPr/>
            </p:nvSpPr>
            <p:spPr>
              <a:xfrm>
                <a:off x="3693300" y="3894900"/>
                <a:ext cx="7250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91" extrusionOk="0">
                    <a:moveTo>
                      <a:pt x="194" y="0"/>
                    </a:moveTo>
                    <a:cubicBezTo>
                      <a:pt x="141" y="0"/>
                      <a:pt x="73" y="50"/>
                      <a:pt x="32" y="147"/>
                    </a:cubicBezTo>
                    <a:cubicBezTo>
                      <a:pt x="1" y="239"/>
                      <a:pt x="53" y="290"/>
                      <a:pt x="117" y="290"/>
                    </a:cubicBezTo>
                    <a:cubicBezTo>
                      <a:pt x="171" y="290"/>
                      <a:pt x="234" y="254"/>
                      <a:pt x="260" y="175"/>
                    </a:cubicBezTo>
                    <a:cubicBezTo>
                      <a:pt x="289" y="57"/>
                      <a:pt x="250" y="0"/>
                      <a:pt x="1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19"/>
              <p:cNvSpPr/>
              <p:nvPr/>
            </p:nvSpPr>
            <p:spPr>
              <a:xfrm>
                <a:off x="3673075" y="3868725"/>
                <a:ext cx="68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301" extrusionOk="0">
                    <a:moveTo>
                      <a:pt x="146" y="1"/>
                    </a:moveTo>
                    <a:cubicBezTo>
                      <a:pt x="82" y="1"/>
                      <a:pt x="0" y="136"/>
                      <a:pt x="70" y="252"/>
                    </a:cubicBezTo>
                    <a:cubicBezTo>
                      <a:pt x="84" y="286"/>
                      <a:pt x="104" y="301"/>
                      <a:pt x="125" y="301"/>
                    </a:cubicBezTo>
                    <a:cubicBezTo>
                      <a:pt x="193" y="301"/>
                      <a:pt x="271" y="154"/>
                      <a:pt x="184" y="24"/>
                    </a:cubicBezTo>
                    <a:cubicBezTo>
                      <a:pt x="174" y="8"/>
                      <a:pt x="160" y="1"/>
                      <a:pt x="1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19"/>
              <p:cNvSpPr/>
              <p:nvPr/>
            </p:nvSpPr>
            <p:spPr>
              <a:xfrm>
                <a:off x="3661975" y="3840750"/>
                <a:ext cx="572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76" extrusionOk="0">
                    <a:moveTo>
                      <a:pt x="122" y="0"/>
                    </a:moveTo>
                    <a:cubicBezTo>
                      <a:pt x="66" y="0"/>
                      <a:pt x="1" y="86"/>
                      <a:pt x="1" y="173"/>
                    </a:cubicBezTo>
                    <a:cubicBezTo>
                      <a:pt x="1" y="244"/>
                      <a:pt x="31" y="276"/>
                      <a:pt x="70" y="276"/>
                    </a:cubicBezTo>
                    <a:cubicBezTo>
                      <a:pt x="124" y="276"/>
                      <a:pt x="196" y="215"/>
                      <a:pt x="229" y="116"/>
                    </a:cubicBezTo>
                    <a:cubicBezTo>
                      <a:pt x="229" y="87"/>
                      <a:pt x="229" y="59"/>
                      <a:pt x="172" y="30"/>
                    </a:cubicBezTo>
                    <a:cubicBezTo>
                      <a:pt x="158" y="9"/>
                      <a:pt x="141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19"/>
              <p:cNvSpPr/>
              <p:nvPr/>
            </p:nvSpPr>
            <p:spPr>
              <a:xfrm>
                <a:off x="3668025" y="3808725"/>
                <a:ext cx="6575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92" extrusionOk="0">
                    <a:moveTo>
                      <a:pt x="150" y="0"/>
                    </a:moveTo>
                    <a:cubicBezTo>
                      <a:pt x="99" y="0"/>
                      <a:pt x="41" y="37"/>
                      <a:pt x="15" y="113"/>
                    </a:cubicBezTo>
                    <a:cubicBezTo>
                      <a:pt x="0" y="235"/>
                      <a:pt x="50" y="292"/>
                      <a:pt x="105" y="292"/>
                    </a:cubicBezTo>
                    <a:cubicBezTo>
                      <a:pt x="152" y="292"/>
                      <a:pt x="202" y="249"/>
                      <a:pt x="215" y="170"/>
                    </a:cubicBezTo>
                    <a:cubicBezTo>
                      <a:pt x="263" y="58"/>
                      <a:pt x="213" y="0"/>
                      <a:pt x="1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19"/>
              <p:cNvSpPr/>
              <p:nvPr/>
            </p:nvSpPr>
            <p:spPr>
              <a:xfrm>
                <a:off x="3683875" y="3770150"/>
                <a:ext cx="7000" cy="6975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79" extrusionOk="0">
                    <a:moveTo>
                      <a:pt x="150" y="1"/>
                    </a:moveTo>
                    <a:cubicBezTo>
                      <a:pt x="61" y="1"/>
                      <a:pt x="1" y="187"/>
                      <a:pt x="95" y="258"/>
                    </a:cubicBezTo>
                    <a:cubicBezTo>
                      <a:pt x="114" y="272"/>
                      <a:pt x="132" y="278"/>
                      <a:pt x="149" y="278"/>
                    </a:cubicBezTo>
                    <a:cubicBezTo>
                      <a:pt x="233" y="278"/>
                      <a:pt x="280" y="124"/>
                      <a:pt x="209" y="29"/>
                    </a:cubicBezTo>
                    <a:cubicBezTo>
                      <a:pt x="189" y="9"/>
                      <a:pt x="168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19"/>
              <p:cNvSpPr/>
              <p:nvPr/>
            </p:nvSpPr>
            <p:spPr>
              <a:xfrm>
                <a:off x="3698600" y="3754975"/>
                <a:ext cx="7675" cy="7325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93" extrusionOk="0">
                    <a:moveTo>
                      <a:pt x="192" y="1"/>
                    </a:moveTo>
                    <a:cubicBezTo>
                      <a:pt x="138" y="1"/>
                      <a:pt x="74" y="43"/>
                      <a:pt x="48" y="123"/>
                    </a:cubicBezTo>
                    <a:cubicBezTo>
                      <a:pt x="0" y="234"/>
                      <a:pt x="59" y="292"/>
                      <a:pt x="130" y="292"/>
                    </a:cubicBezTo>
                    <a:cubicBezTo>
                      <a:pt x="186" y="292"/>
                      <a:pt x="251" y="256"/>
                      <a:pt x="276" y="180"/>
                    </a:cubicBezTo>
                    <a:cubicBezTo>
                      <a:pt x="307" y="57"/>
                      <a:pt x="255" y="1"/>
                      <a:pt x="1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19"/>
              <p:cNvSpPr/>
              <p:nvPr/>
            </p:nvSpPr>
            <p:spPr>
              <a:xfrm>
                <a:off x="3732800" y="3731600"/>
                <a:ext cx="695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31" extrusionOk="0">
                    <a:moveTo>
                      <a:pt x="159" y="0"/>
                    </a:moveTo>
                    <a:cubicBezTo>
                      <a:pt x="80" y="0"/>
                      <a:pt x="1" y="101"/>
                      <a:pt x="21" y="202"/>
                    </a:cubicBezTo>
                    <a:cubicBezTo>
                      <a:pt x="21" y="287"/>
                      <a:pt x="78" y="330"/>
                      <a:pt x="135" y="330"/>
                    </a:cubicBezTo>
                    <a:cubicBezTo>
                      <a:pt x="192" y="330"/>
                      <a:pt x="249" y="287"/>
                      <a:pt x="249" y="202"/>
                    </a:cubicBezTo>
                    <a:cubicBezTo>
                      <a:pt x="278" y="145"/>
                      <a:pt x="278" y="116"/>
                      <a:pt x="249" y="59"/>
                    </a:cubicBezTo>
                    <a:cubicBezTo>
                      <a:pt x="224" y="17"/>
                      <a:pt x="192" y="0"/>
                      <a:pt x="1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19"/>
              <p:cNvSpPr/>
              <p:nvPr/>
            </p:nvSpPr>
            <p:spPr>
              <a:xfrm>
                <a:off x="3732950" y="3755375"/>
                <a:ext cx="630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03" extrusionOk="0">
                    <a:moveTo>
                      <a:pt x="164" y="0"/>
                    </a:moveTo>
                    <a:cubicBezTo>
                      <a:pt x="146" y="0"/>
                      <a:pt x="125" y="6"/>
                      <a:pt x="100" y="21"/>
                    </a:cubicBezTo>
                    <a:cubicBezTo>
                      <a:pt x="0" y="46"/>
                      <a:pt x="10" y="203"/>
                      <a:pt x="91" y="203"/>
                    </a:cubicBezTo>
                    <a:cubicBezTo>
                      <a:pt x="102" y="203"/>
                      <a:pt x="115" y="199"/>
                      <a:pt x="129" y="192"/>
                    </a:cubicBezTo>
                    <a:lnTo>
                      <a:pt x="157" y="192"/>
                    </a:lnTo>
                    <a:cubicBezTo>
                      <a:pt x="252" y="145"/>
                      <a:pt x="249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19"/>
              <p:cNvSpPr/>
              <p:nvPr/>
            </p:nvSpPr>
            <p:spPr>
              <a:xfrm>
                <a:off x="3733050" y="3756125"/>
                <a:ext cx="6250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10" extrusionOk="0">
                    <a:moveTo>
                      <a:pt x="155" y="1"/>
                    </a:moveTo>
                    <a:cubicBezTo>
                      <a:pt x="138" y="1"/>
                      <a:pt x="119" y="6"/>
                      <a:pt x="96" y="20"/>
                    </a:cubicBezTo>
                    <a:cubicBezTo>
                      <a:pt x="0" y="44"/>
                      <a:pt x="26" y="210"/>
                      <a:pt x="87" y="210"/>
                    </a:cubicBezTo>
                    <a:cubicBezTo>
                      <a:pt x="99" y="210"/>
                      <a:pt x="112" y="204"/>
                      <a:pt x="125" y="191"/>
                    </a:cubicBezTo>
                    <a:lnTo>
                      <a:pt x="153" y="191"/>
                    </a:lnTo>
                    <a:cubicBezTo>
                      <a:pt x="250" y="167"/>
                      <a:pt x="244" y="1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19"/>
              <p:cNvSpPr/>
              <p:nvPr/>
            </p:nvSpPr>
            <p:spPr>
              <a:xfrm>
                <a:off x="3753525" y="3744500"/>
                <a:ext cx="6275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26" extrusionOk="0">
                    <a:moveTo>
                      <a:pt x="144" y="1"/>
                    </a:moveTo>
                    <a:cubicBezTo>
                      <a:pt x="79" y="1"/>
                      <a:pt x="1" y="88"/>
                      <a:pt x="19" y="199"/>
                    </a:cubicBezTo>
                    <a:cubicBezTo>
                      <a:pt x="19" y="288"/>
                      <a:pt x="70" y="326"/>
                      <a:pt x="121" y="326"/>
                    </a:cubicBezTo>
                    <a:cubicBezTo>
                      <a:pt x="185" y="326"/>
                      <a:pt x="251" y="266"/>
                      <a:pt x="219" y="171"/>
                    </a:cubicBezTo>
                    <a:lnTo>
                      <a:pt x="219" y="85"/>
                    </a:lnTo>
                    <a:cubicBezTo>
                      <a:pt x="209" y="26"/>
                      <a:pt x="178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19"/>
              <p:cNvSpPr/>
              <p:nvPr/>
            </p:nvSpPr>
            <p:spPr>
              <a:xfrm>
                <a:off x="3618475" y="3774425"/>
                <a:ext cx="44250" cy="146275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5851" extrusionOk="0">
                    <a:moveTo>
                      <a:pt x="1769" y="1"/>
                    </a:moveTo>
                    <a:cubicBezTo>
                      <a:pt x="1141" y="1"/>
                      <a:pt x="228" y="1342"/>
                      <a:pt x="114" y="2826"/>
                    </a:cubicBezTo>
                    <a:cubicBezTo>
                      <a:pt x="0" y="3767"/>
                      <a:pt x="628" y="5394"/>
                      <a:pt x="1484" y="5793"/>
                    </a:cubicBezTo>
                    <a:cubicBezTo>
                      <a:pt x="1569" y="5850"/>
                      <a:pt x="1598" y="5850"/>
                      <a:pt x="1655" y="5850"/>
                    </a:cubicBezTo>
                    <a:cubicBezTo>
                      <a:pt x="1370" y="5451"/>
                      <a:pt x="1027" y="5023"/>
                      <a:pt x="885" y="4538"/>
                    </a:cubicBezTo>
                    <a:cubicBezTo>
                      <a:pt x="713" y="3967"/>
                      <a:pt x="742" y="3254"/>
                      <a:pt x="828" y="2683"/>
                    </a:cubicBezTo>
                    <a:cubicBezTo>
                      <a:pt x="885" y="2027"/>
                      <a:pt x="942" y="1399"/>
                      <a:pt x="1313" y="828"/>
                    </a:cubicBezTo>
                    <a:cubicBezTo>
                      <a:pt x="1427" y="629"/>
                      <a:pt x="1712" y="400"/>
                      <a:pt x="1769" y="172"/>
                    </a:cubicBezTo>
                    <a:lnTo>
                      <a:pt x="176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19"/>
              <p:cNvSpPr/>
              <p:nvPr/>
            </p:nvSpPr>
            <p:spPr>
              <a:xfrm>
                <a:off x="3664825" y="3640325"/>
                <a:ext cx="57100" cy="139850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5594" extrusionOk="0">
                    <a:moveTo>
                      <a:pt x="2283" y="1"/>
                    </a:moveTo>
                    <a:lnTo>
                      <a:pt x="2283" y="1"/>
                    </a:lnTo>
                    <a:cubicBezTo>
                      <a:pt x="1342" y="144"/>
                      <a:pt x="1" y="971"/>
                      <a:pt x="58" y="3625"/>
                    </a:cubicBezTo>
                    <a:cubicBezTo>
                      <a:pt x="115" y="3995"/>
                      <a:pt x="343" y="4937"/>
                      <a:pt x="714" y="5593"/>
                    </a:cubicBezTo>
                    <a:lnTo>
                      <a:pt x="743" y="5593"/>
                    </a:lnTo>
                    <a:cubicBezTo>
                      <a:pt x="400" y="5137"/>
                      <a:pt x="400" y="4423"/>
                      <a:pt x="400" y="3853"/>
                    </a:cubicBezTo>
                    <a:cubicBezTo>
                      <a:pt x="400" y="3282"/>
                      <a:pt x="486" y="2740"/>
                      <a:pt x="714" y="2226"/>
                    </a:cubicBezTo>
                    <a:cubicBezTo>
                      <a:pt x="1113" y="1313"/>
                      <a:pt x="1627" y="657"/>
                      <a:pt x="22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19"/>
              <p:cNvSpPr/>
              <p:nvPr/>
            </p:nvSpPr>
            <p:spPr>
              <a:xfrm>
                <a:off x="776650" y="2861400"/>
                <a:ext cx="686225" cy="812775"/>
              </a:xfrm>
              <a:custGeom>
                <a:avLst/>
                <a:gdLst/>
                <a:ahLst/>
                <a:cxnLst/>
                <a:rect l="l" t="t" r="r" b="b"/>
                <a:pathLst>
                  <a:path w="27449" h="325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1000"/>
                      <a:pt x="828" y="2055"/>
                      <a:pt x="1199" y="3082"/>
                    </a:cubicBezTo>
                    <a:cubicBezTo>
                      <a:pt x="1484" y="3767"/>
                      <a:pt x="1741" y="4480"/>
                      <a:pt x="1998" y="5165"/>
                    </a:cubicBezTo>
                    <a:cubicBezTo>
                      <a:pt x="2255" y="5850"/>
                      <a:pt x="2455" y="6563"/>
                      <a:pt x="2683" y="7277"/>
                    </a:cubicBezTo>
                    <a:cubicBezTo>
                      <a:pt x="3139" y="8703"/>
                      <a:pt x="10757" y="14666"/>
                      <a:pt x="11300" y="16093"/>
                    </a:cubicBezTo>
                    <a:cubicBezTo>
                      <a:pt x="11842" y="17520"/>
                      <a:pt x="12469" y="18946"/>
                      <a:pt x="13382" y="20202"/>
                    </a:cubicBezTo>
                    <a:cubicBezTo>
                      <a:pt x="13582" y="20544"/>
                      <a:pt x="11899" y="20687"/>
                      <a:pt x="12612" y="21115"/>
                    </a:cubicBezTo>
                    <a:cubicBezTo>
                      <a:pt x="12985" y="21573"/>
                      <a:pt x="13217" y="21688"/>
                      <a:pt x="13548" y="21688"/>
                    </a:cubicBezTo>
                    <a:cubicBezTo>
                      <a:pt x="13774" y="21688"/>
                      <a:pt x="14045" y="21634"/>
                      <a:pt x="14438" y="21600"/>
                    </a:cubicBezTo>
                    <a:lnTo>
                      <a:pt x="14609" y="21828"/>
                    </a:lnTo>
                    <a:lnTo>
                      <a:pt x="14838" y="22028"/>
                    </a:lnTo>
                    <a:cubicBezTo>
                      <a:pt x="15380" y="22570"/>
                      <a:pt x="15865" y="23083"/>
                      <a:pt x="16407" y="23568"/>
                    </a:cubicBezTo>
                    <a:cubicBezTo>
                      <a:pt x="17434" y="24596"/>
                      <a:pt x="18518" y="25566"/>
                      <a:pt x="19574" y="26536"/>
                    </a:cubicBezTo>
                    <a:lnTo>
                      <a:pt x="21229" y="28019"/>
                    </a:lnTo>
                    <a:cubicBezTo>
                      <a:pt x="21742" y="28533"/>
                      <a:pt x="22284" y="29018"/>
                      <a:pt x="22798" y="29532"/>
                    </a:cubicBezTo>
                    <a:cubicBezTo>
                      <a:pt x="23283" y="30017"/>
                      <a:pt x="23797" y="30530"/>
                      <a:pt x="24225" y="31015"/>
                    </a:cubicBezTo>
                    <a:cubicBezTo>
                      <a:pt x="24453" y="31272"/>
                      <a:pt x="24653" y="31529"/>
                      <a:pt x="24852" y="31786"/>
                    </a:cubicBezTo>
                    <a:cubicBezTo>
                      <a:pt x="24966" y="31928"/>
                      <a:pt x="25024" y="32071"/>
                      <a:pt x="25138" y="32157"/>
                    </a:cubicBezTo>
                    <a:lnTo>
                      <a:pt x="25252" y="32356"/>
                    </a:lnTo>
                    <a:lnTo>
                      <a:pt x="25309" y="32442"/>
                    </a:lnTo>
                    <a:cubicBezTo>
                      <a:pt x="25309" y="32484"/>
                      <a:pt x="25309" y="32510"/>
                      <a:pt x="25342" y="32510"/>
                    </a:cubicBezTo>
                    <a:cubicBezTo>
                      <a:pt x="25355" y="32510"/>
                      <a:pt x="25372" y="32507"/>
                      <a:pt x="25394" y="32499"/>
                    </a:cubicBezTo>
                    <a:cubicBezTo>
                      <a:pt x="25423" y="32442"/>
                      <a:pt x="25566" y="32413"/>
                      <a:pt x="25737" y="32271"/>
                    </a:cubicBezTo>
                    <a:cubicBezTo>
                      <a:pt x="26222" y="31957"/>
                      <a:pt x="26707" y="31557"/>
                      <a:pt x="27135" y="31129"/>
                    </a:cubicBezTo>
                    <a:cubicBezTo>
                      <a:pt x="27306" y="30958"/>
                      <a:pt x="27392" y="30873"/>
                      <a:pt x="27420" y="30816"/>
                    </a:cubicBezTo>
                    <a:cubicBezTo>
                      <a:pt x="27449" y="30787"/>
                      <a:pt x="27420" y="30787"/>
                      <a:pt x="27420" y="30730"/>
                    </a:cubicBezTo>
                    <a:lnTo>
                      <a:pt x="27363" y="30644"/>
                    </a:lnTo>
                    <a:lnTo>
                      <a:pt x="27135" y="30359"/>
                    </a:lnTo>
                    <a:cubicBezTo>
                      <a:pt x="27049" y="30216"/>
                      <a:pt x="26907" y="30017"/>
                      <a:pt x="26764" y="29874"/>
                    </a:cubicBezTo>
                    <a:cubicBezTo>
                      <a:pt x="26479" y="29589"/>
                      <a:pt x="26193" y="29303"/>
                      <a:pt x="25908" y="29075"/>
                    </a:cubicBezTo>
                    <a:cubicBezTo>
                      <a:pt x="25280" y="28562"/>
                      <a:pt x="24681" y="28105"/>
                      <a:pt x="24082" y="27706"/>
                    </a:cubicBezTo>
                    <a:cubicBezTo>
                      <a:pt x="22855" y="26935"/>
                      <a:pt x="21685" y="26165"/>
                      <a:pt x="20658" y="25223"/>
                    </a:cubicBezTo>
                    <a:cubicBezTo>
                      <a:pt x="19545" y="24253"/>
                      <a:pt x="18490" y="23283"/>
                      <a:pt x="17434" y="22313"/>
                    </a:cubicBezTo>
                    <a:cubicBezTo>
                      <a:pt x="16949" y="21856"/>
                      <a:pt x="16407" y="21343"/>
                      <a:pt x="15922" y="20858"/>
                    </a:cubicBezTo>
                    <a:lnTo>
                      <a:pt x="15722" y="20687"/>
                    </a:lnTo>
                    <a:lnTo>
                      <a:pt x="15551" y="20515"/>
                    </a:lnTo>
                    <a:cubicBezTo>
                      <a:pt x="15437" y="20401"/>
                      <a:pt x="15351" y="20287"/>
                      <a:pt x="15237" y="20145"/>
                    </a:cubicBezTo>
                    <a:cubicBezTo>
                      <a:pt x="15009" y="19859"/>
                      <a:pt x="14809" y="19602"/>
                      <a:pt x="14638" y="19317"/>
                    </a:cubicBezTo>
                    <a:cubicBezTo>
                      <a:pt x="13839" y="18233"/>
                      <a:pt x="13240" y="16949"/>
                      <a:pt x="12698" y="15579"/>
                    </a:cubicBezTo>
                    <a:cubicBezTo>
                      <a:pt x="12213" y="14238"/>
                      <a:pt x="4537" y="8304"/>
                      <a:pt x="4081" y="6877"/>
                    </a:cubicBezTo>
                    <a:cubicBezTo>
                      <a:pt x="3853" y="6164"/>
                      <a:pt x="3596" y="5451"/>
                      <a:pt x="3368" y="4737"/>
                    </a:cubicBezTo>
                    <a:cubicBezTo>
                      <a:pt x="3082" y="3995"/>
                      <a:pt x="2797" y="3339"/>
                      <a:pt x="2540" y="2626"/>
                    </a:cubicBezTo>
                    <a:cubicBezTo>
                      <a:pt x="2198" y="1856"/>
                      <a:pt x="1884" y="1028"/>
                      <a:pt x="1570" y="258"/>
                    </a:cubicBezTo>
                    <a:cubicBezTo>
                      <a:pt x="1085" y="172"/>
                      <a:pt x="571" y="144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19"/>
              <p:cNvSpPr/>
              <p:nvPr/>
            </p:nvSpPr>
            <p:spPr>
              <a:xfrm>
                <a:off x="2279600" y="2934875"/>
                <a:ext cx="3068650" cy="1703400"/>
              </a:xfrm>
              <a:custGeom>
                <a:avLst/>
                <a:gdLst/>
                <a:ahLst/>
                <a:cxnLst/>
                <a:rect l="l" t="t" r="r" b="b"/>
                <a:pathLst>
                  <a:path w="122746" h="68136" extrusionOk="0">
                    <a:moveTo>
                      <a:pt x="122318" y="1"/>
                    </a:moveTo>
                    <a:cubicBezTo>
                      <a:pt x="120235" y="143"/>
                      <a:pt x="118181" y="343"/>
                      <a:pt x="116098" y="543"/>
                    </a:cubicBezTo>
                    <a:cubicBezTo>
                      <a:pt x="115071" y="657"/>
                      <a:pt x="114043" y="800"/>
                      <a:pt x="112988" y="942"/>
                    </a:cubicBezTo>
                    <a:cubicBezTo>
                      <a:pt x="111961" y="1085"/>
                      <a:pt x="110962" y="1285"/>
                      <a:pt x="109935" y="1427"/>
                    </a:cubicBezTo>
                    <a:cubicBezTo>
                      <a:pt x="107823" y="1770"/>
                      <a:pt x="105683" y="2055"/>
                      <a:pt x="103544" y="2340"/>
                    </a:cubicBezTo>
                    <a:cubicBezTo>
                      <a:pt x="103401" y="2369"/>
                      <a:pt x="103287" y="2369"/>
                      <a:pt x="103144" y="2397"/>
                    </a:cubicBezTo>
                    <a:cubicBezTo>
                      <a:pt x="101289" y="2683"/>
                      <a:pt x="99492" y="2968"/>
                      <a:pt x="97637" y="3425"/>
                    </a:cubicBezTo>
                    <a:cubicBezTo>
                      <a:pt x="93529" y="4395"/>
                      <a:pt x="89734" y="6278"/>
                      <a:pt x="85854" y="7533"/>
                    </a:cubicBezTo>
                    <a:cubicBezTo>
                      <a:pt x="85419" y="7709"/>
                      <a:pt x="85162" y="7770"/>
                      <a:pt x="84998" y="7770"/>
                    </a:cubicBezTo>
                    <a:cubicBezTo>
                      <a:pt x="84617" y="7770"/>
                      <a:pt x="84740" y="7440"/>
                      <a:pt x="84318" y="7440"/>
                    </a:cubicBezTo>
                    <a:cubicBezTo>
                      <a:pt x="84241" y="7440"/>
                      <a:pt x="84146" y="7450"/>
                      <a:pt x="84028" y="7476"/>
                    </a:cubicBezTo>
                    <a:cubicBezTo>
                      <a:pt x="83000" y="7676"/>
                      <a:pt x="80803" y="8817"/>
                      <a:pt x="79833" y="9331"/>
                    </a:cubicBezTo>
                    <a:cubicBezTo>
                      <a:pt x="77979" y="10358"/>
                      <a:pt x="76238" y="11499"/>
                      <a:pt x="74469" y="12669"/>
                    </a:cubicBezTo>
                    <a:cubicBezTo>
                      <a:pt x="72729" y="13867"/>
                      <a:pt x="71017" y="15066"/>
                      <a:pt x="69276" y="16178"/>
                    </a:cubicBezTo>
                    <a:cubicBezTo>
                      <a:pt x="68392" y="16749"/>
                      <a:pt x="67536" y="17263"/>
                      <a:pt x="66623" y="17805"/>
                    </a:cubicBezTo>
                    <a:cubicBezTo>
                      <a:pt x="65738" y="18318"/>
                      <a:pt x="64825" y="18889"/>
                      <a:pt x="63969" y="19602"/>
                    </a:cubicBezTo>
                    <a:cubicBezTo>
                      <a:pt x="63113" y="20258"/>
                      <a:pt x="62314" y="21057"/>
                      <a:pt x="61630" y="21885"/>
                    </a:cubicBezTo>
                    <a:cubicBezTo>
                      <a:pt x="60973" y="22684"/>
                      <a:pt x="60260" y="23454"/>
                      <a:pt x="59490" y="24196"/>
                    </a:cubicBezTo>
                    <a:cubicBezTo>
                      <a:pt x="58035" y="25680"/>
                      <a:pt x="56465" y="27106"/>
                      <a:pt x="55010" y="28675"/>
                    </a:cubicBezTo>
                    <a:cubicBezTo>
                      <a:pt x="54354" y="29446"/>
                      <a:pt x="53498" y="30016"/>
                      <a:pt x="52642" y="30616"/>
                    </a:cubicBezTo>
                    <a:cubicBezTo>
                      <a:pt x="51786" y="31215"/>
                      <a:pt x="50930" y="31785"/>
                      <a:pt x="50074" y="32356"/>
                    </a:cubicBezTo>
                    <a:cubicBezTo>
                      <a:pt x="48334" y="33497"/>
                      <a:pt x="46565" y="34610"/>
                      <a:pt x="44767" y="35666"/>
                    </a:cubicBezTo>
                    <a:cubicBezTo>
                      <a:pt x="41201" y="37863"/>
                      <a:pt x="37606" y="40003"/>
                      <a:pt x="34039" y="42200"/>
                    </a:cubicBezTo>
                    <a:cubicBezTo>
                      <a:pt x="32242" y="43312"/>
                      <a:pt x="30473" y="44454"/>
                      <a:pt x="28761" y="45652"/>
                    </a:cubicBezTo>
                    <a:cubicBezTo>
                      <a:pt x="27905" y="46280"/>
                      <a:pt x="27020" y="46879"/>
                      <a:pt x="26193" y="47678"/>
                    </a:cubicBezTo>
                    <a:cubicBezTo>
                      <a:pt x="25964" y="47849"/>
                      <a:pt x="25765" y="48077"/>
                      <a:pt x="25594" y="48277"/>
                    </a:cubicBezTo>
                    <a:lnTo>
                      <a:pt x="25051" y="48848"/>
                    </a:lnTo>
                    <a:lnTo>
                      <a:pt x="23967" y="50017"/>
                    </a:lnTo>
                    <a:lnTo>
                      <a:pt x="19630" y="54611"/>
                    </a:lnTo>
                    <a:lnTo>
                      <a:pt x="18546" y="55809"/>
                    </a:lnTo>
                    <a:lnTo>
                      <a:pt x="18261" y="56095"/>
                    </a:lnTo>
                    <a:cubicBezTo>
                      <a:pt x="18175" y="56180"/>
                      <a:pt x="18061" y="56294"/>
                      <a:pt x="17975" y="56437"/>
                    </a:cubicBezTo>
                    <a:cubicBezTo>
                      <a:pt x="17804" y="56665"/>
                      <a:pt x="17633" y="56894"/>
                      <a:pt x="17490" y="57122"/>
                    </a:cubicBezTo>
                    <a:cubicBezTo>
                      <a:pt x="17177" y="57578"/>
                      <a:pt x="16891" y="58006"/>
                      <a:pt x="16606" y="58406"/>
                    </a:cubicBezTo>
                    <a:cubicBezTo>
                      <a:pt x="16463" y="58577"/>
                      <a:pt x="16264" y="58805"/>
                      <a:pt x="16178" y="58891"/>
                    </a:cubicBezTo>
                    <a:cubicBezTo>
                      <a:pt x="16121" y="58976"/>
                      <a:pt x="15950" y="59119"/>
                      <a:pt x="15921" y="59148"/>
                    </a:cubicBezTo>
                    <a:cubicBezTo>
                      <a:pt x="15807" y="59205"/>
                      <a:pt x="15750" y="59290"/>
                      <a:pt x="15636" y="59376"/>
                    </a:cubicBezTo>
                    <a:cubicBezTo>
                      <a:pt x="14095" y="60574"/>
                      <a:pt x="12212" y="61430"/>
                      <a:pt x="10357" y="62286"/>
                    </a:cubicBezTo>
                    <a:cubicBezTo>
                      <a:pt x="9416" y="62714"/>
                      <a:pt x="8474" y="63142"/>
                      <a:pt x="7504" y="63599"/>
                    </a:cubicBezTo>
                    <a:cubicBezTo>
                      <a:pt x="7048" y="63855"/>
                      <a:pt x="6534" y="64112"/>
                      <a:pt x="6078" y="64369"/>
                    </a:cubicBezTo>
                    <a:cubicBezTo>
                      <a:pt x="5564" y="64654"/>
                      <a:pt x="5193" y="64883"/>
                      <a:pt x="4708" y="65139"/>
                    </a:cubicBezTo>
                    <a:cubicBezTo>
                      <a:pt x="3823" y="65624"/>
                      <a:pt x="2910" y="66110"/>
                      <a:pt x="1969" y="66595"/>
                    </a:cubicBezTo>
                    <a:cubicBezTo>
                      <a:pt x="1341" y="66965"/>
                      <a:pt x="656" y="67393"/>
                      <a:pt x="0" y="67850"/>
                    </a:cubicBezTo>
                    <a:lnTo>
                      <a:pt x="3595" y="67850"/>
                    </a:lnTo>
                    <a:lnTo>
                      <a:pt x="3595" y="68135"/>
                    </a:lnTo>
                    <a:cubicBezTo>
                      <a:pt x="4223" y="67793"/>
                      <a:pt x="4879" y="67422"/>
                      <a:pt x="5535" y="67080"/>
                    </a:cubicBezTo>
                    <a:cubicBezTo>
                      <a:pt x="6020" y="66823"/>
                      <a:pt x="6477" y="66509"/>
                      <a:pt x="6905" y="66252"/>
                    </a:cubicBezTo>
                    <a:cubicBezTo>
                      <a:pt x="7333" y="65995"/>
                      <a:pt x="7761" y="65739"/>
                      <a:pt x="8217" y="65539"/>
                    </a:cubicBezTo>
                    <a:cubicBezTo>
                      <a:pt x="9102" y="65082"/>
                      <a:pt x="10072" y="64654"/>
                      <a:pt x="11014" y="64169"/>
                    </a:cubicBezTo>
                    <a:cubicBezTo>
                      <a:pt x="12897" y="63285"/>
                      <a:pt x="14808" y="62343"/>
                      <a:pt x="16606" y="60917"/>
                    </a:cubicBezTo>
                    <a:cubicBezTo>
                      <a:pt x="16720" y="60860"/>
                      <a:pt x="16806" y="60745"/>
                      <a:pt x="16920" y="60631"/>
                    </a:cubicBezTo>
                    <a:lnTo>
                      <a:pt x="17234" y="60318"/>
                    </a:lnTo>
                    <a:cubicBezTo>
                      <a:pt x="17490" y="60089"/>
                      <a:pt x="17662" y="59861"/>
                      <a:pt x="17804" y="59604"/>
                    </a:cubicBezTo>
                    <a:cubicBezTo>
                      <a:pt x="18175" y="59148"/>
                      <a:pt x="18460" y="58691"/>
                      <a:pt x="18746" y="58263"/>
                    </a:cubicBezTo>
                    <a:cubicBezTo>
                      <a:pt x="18888" y="58035"/>
                      <a:pt x="19031" y="57835"/>
                      <a:pt x="19174" y="57664"/>
                    </a:cubicBezTo>
                    <a:cubicBezTo>
                      <a:pt x="19231" y="57550"/>
                      <a:pt x="19316" y="57464"/>
                      <a:pt x="19374" y="57350"/>
                    </a:cubicBezTo>
                    <a:lnTo>
                      <a:pt x="19630" y="57065"/>
                    </a:lnTo>
                    <a:lnTo>
                      <a:pt x="20715" y="55895"/>
                    </a:lnTo>
                    <a:lnTo>
                      <a:pt x="25023" y="51216"/>
                    </a:lnTo>
                    <a:lnTo>
                      <a:pt x="26079" y="50017"/>
                    </a:lnTo>
                    <a:cubicBezTo>
                      <a:pt x="26450" y="49618"/>
                      <a:pt x="26792" y="49161"/>
                      <a:pt x="27134" y="48876"/>
                    </a:cubicBezTo>
                    <a:cubicBezTo>
                      <a:pt x="27848" y="48191"/>
                      <a:pt x="28675" y="47592"/>
                      <a:pt x="29502" y="46993"/>
                    </a:cubicBezTo>
                    <a:cubicBezTo>
                      <a:pt x="31186" y="45766"/>
                      <a:pt x="32955" y="44625"/>
                      <a:pt x="34724" y="43512"/>
                    </a:cubicBezTo>
                    <a:cubicBezTo>
                      <a:pt x="38262" y="41287"/>
                      <a:pt x="41828" y="39090"/>
                      <a:pt x="45395" y="36893"/>
                    </a:cubicBezTo>
                    <a:cubicBezTo>
                      <a:pt x="47164" y="35780"/>
                      <a:pt x="48961" y="34639"/>
                      <a:pt x="50702" y="33497"/>
                    </a:cubicBezTo>
                    <a:cubicBezTo>
                      <a:pt x="51586" y="32927"/>
                      <a:pt x="52442" y="32328"/>
                      <a:pt x="53298" y="31728"/>
                    </a:cubicBezTo>
                    <a:cubicBezTo>
                      <a:pt x="54154" y="31072"/>
                      <a:pt x="55039" y="30473"/>
                      <a:pt x="55809" y="29617"/>
                    </a:cubicBezTo>
                    <a:cubicBezTo>
                      <a:pt x="57179" y="28076"/>
                      <a:pt x="58719" y="26621"/>
                      <a:pt x="60203" y="25080"/>
                    </a:cubicBezTo>
                    <a:cubicBezTo>
                      <a:pt x="60973" y="24339"/>
                      <a:pt x="61687" y="23511"/>
                      <a:pt x="62343" y="22684"/>
                    </a:cubicBezTo>
                    <a:cubicBezTo>
                      <a:pt x="63028" y="21913"/>
                      <a:pt x="63741" y="21172"/>
                      <a:pt x="64540" y="20515"/>
                    </a:cubicBezTo>
                    <a:cubicBezTo>
                      <a:pt x="65310" y="19888"/>
                      <a:pt x="67336" y="19488"/>
                      <a:pt x="68278" y="18946"/>
                    </a:cubicBezTo>
                    <a:cubicBezTo>
                      <a:pt x="69162" y="18404"/>
                      <a:pt x="67992" y="18033"/>
                      <a:pt x="69790" y="17091"/>
                    </a:cubicBezTo>
                    <a:cubicBezTo>
                      <a:pt x="71530" y="15922"/>
                      <a:pt x="73242" y="14723"/>
                      <a:pt x="74983" y="13525"/>
                    </a:cubicBezTo>
                    <a:cubicBezTo>
                      <a:pt x="76695" y="12355"/>
                      <a:pt x="78435" y="11214"/>
                      <a:pt x="80261" y="10187"/>
                    </a:cubicBezTo>
                    <a:cubicBezTo>
                      <a:pt x="82002" y="9217"/>
                      <a:pt x="84113" y="9102"/>
                      <a:pt x="86139" y="8389"/>
                    </a:cubicBezTo>
                    <a:cubicBezTo>
                      <a:pt x="90133" y="7105"/>
                      <a:pt x="93900" y="5222"/>
                      <a:pt x="97894" y="4252"/>
                    </a:cubicBezTo>
                    <a:cubicBezTo>
                      <a:pt x="101889" y="3310"/>
                      <a:pt x="107595" y="2654"/>
                      <a:pt x="110220" y="2626"/>
                    </a:cubicBezTo>
                    <a:cubicBezTo>
                      <a:pt x="110230" y="2629"/>
                      <a:pt x="110238" y="2630"/>
                      <a:pt x="110246" y="2630"/>
                    </a:cubicBezTo>
                    <a:cubicBezTo>
                      <a:pt x="110382" y="2630"/>
                      <a:pt x="110310" y="2195"/>
                      <a:pt x="110391" y="2141"/>
                    </a:cubicBezTo>
                    <a:cubicBezTo>
                      <a:pt x="111333" y="1998"/>
                      <a:pt x="112246" y="1827"/>
                      <a:pt x="113159" y="1684"/>
                    </a:cubicBezTo>
                    <a:cubicBezTo>
                      <a:pt x="114186" y="1541"/>
                      <a:pt x="115185" y="1399"/>
                      <a:pt x="116212" y="1285"/>
                    </a:cubicBezTo>
                    <a:cubicBezTo>
                      <a:pt x="118238" y="1085"/>
                      <a:pt x="120320" y="914"/>
                      <a:pt x="122375" y="771"/>
                    </a:cubicBezTo>
                    <a:cubicBezTo>
                      <a:pt x="122575" y="771"/>
                      <a:pt x="122746" y="571"/>
                      <a:pt x="122717" y="372"/>
                    </a:cubicBezTo>
                    <a:cubicBezTo>
                      <a:pt x="122717" y="143"/>
                      <a:pt x="122517" y="1"/>
                      <a:pt x="1223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19"/>
              <p:cNvSpPr/>
              <p:nvPr/>
            </p:nvSpPr>
            <p:spPr>
              <a:xfrm>
                <a:off x="2445075" y="4145700"/>
                <a:ext cx="1736225" cy="433850"/>
              </a:xfrm>
              <a:custGeom>
                <a:avLst/>
                <a:gdLst/>
                <a:ahLst/>
                <a:cxnLst/>
                <a:rect l="l" t="t" r="r" b="b"/>
                <a:pathLst>
                  <a:path w="69449" h="17354" extrusionOk="0">
                    <a:moveTo>
                      <a:pt x="67675" y="1"/>
                    </a:moveTo>
                    <a:cubicBezTo>
                      <a:pt x="66577" y="1"/>
                      <a:pt x="65481" y="187"/>
                      <a:pt x="64455" y="529"/>
                    </a:cubicBezTo>
                    <a:cubicBezTo>
                      <a:pt x="62971" y="985"/>
                      <a:pt x="61602" y="1613"/>
                      <a:pt x="60232" y="2298"/>
                    </a:cubicBezTo>
                    <a:cubicBezTo>
                      <a:pt x="58891" y="2982"/>
                      <a:pt x="57607" y="3696"/>
                      <a:pt x="56238" y="4295"/>
                    </a:cubicBezTo>
                    <a:cubicBezTo>
                      <a:pt x="54925" y="4894"/>
                      <a:pt x="53556" y="5408"/>
                      <a:pt x="52186" y="5579"/>
                    </a:cubicBezTo>
                    <a:cubicBezTo>
                      <a:pt x="51666" y="5643"/>
                      <a:pt x="51143" y="5671"/>
                      <a:pt x="50615" y="5671"/>
                    </a:cubicBezTo>
                    <a:cubicBezTo>
                      <a:pt x="49723" y="5671"/>
                      <a:pt x="48820" y="5590"/>
                      <a:pt x="47906" y="5465"/>
                    </a:cubicBezTo>
                    <a:cubicBezTo>
                      <a:pt x="46667" y="5322"/>
                      <a:pt x="45408" y="5159"/>
                      <a:pt x="44113" y="5159"/>
                    </a:cubicBezTo>
                    <a:cubicBezTo>
                      <a:pt x="43857" y="5159"/>
                      <a:pt x="43600" y="5165"/>
                      <a:pt x="43341" y="5179"/>
                    </a:cubicBezTo>
                    <a:cubicBezTo>
                      <a:pt x="42542" y="5265"/>
                      <a:pt x="41715" y="5408"/>
                      <a:pt x="40973" y="5665"/>
                    </a:cubicBezTo>
                    <a:cubicBezTo>
                      <a:pt x="40203" y="5893"/>
                      <a:pt x="37578" y="7662"/>
                      <a:pt x="36950" y="8033"/>
                    </a:cubicBezTo>
                    <a:cubicBezTo>
                      <a:pt x="36480" y="8309"/>
                      <a:pt x="36244" y="8369"/>
                      <a:pt x="36076" y="8369"/>
                    </a:cubicBezTo>
                    <a:cubicBezTo>
                      <a:pt x="35947" y="8369"/>
                      <a:pt x="35858" y="8333"/>
                      <a:pt x="35733" y="8333"/>
                    </a:cubicBezTo>
                    <a:cubicBezTo>
                      <a:pt x="35567" y="8333"/>
                      <a:pt x="35338" y="8396"/>
                      <a:pt x="34867" y="8689"/>
                    </a:cubicBezTo>
                    <a:cubicBezTo>
                      <a:pt x="32299" y="10230"/>
                      <a:pt x="29817" y="12084"/>
                      <a:pt x="27135" y="13083"/>
                    </a:cubicBezTo>
                    <a:cubicBezTo>
                      <a:pt x="25794" y="13568"/>
                      <a:pt x="24424" y="13967"/>
                      <a:pt x="22998" y="14167"/>
                    </a:cubicBezTo>
                    <a:cubicBezTo>
                      <a:pt x="22655" y="14253"/>
                      <a:pt x="22284" y="14281"/>
                      <a:pt x="21970" y="14310"/>
                    </a:cubicBezTo>
                    <a:lnTo>
                      <a:pt x="21428" y="14395"/>
                    </a:lnTo>
                    <a:lnTo>
                      <a:pt x="20886" y="14424"/>
                    </a:lnTo>
                    <a:cubicBezTo>
                      <a:pt x="20530" y="14438"/>
                      <a:pt x="20173" y="14445"/>
                      <a:pt x="19816" y="14445"/>
                    </a:cubicBezTo>
                    <a:cubicBezTo>
                      <a:pt x="19460" y="14445"/>
                      <a:pt x="19103" y="14438"/>
                      <a:pt x="18746" y="14424"/>
                    </a:cubicBezTo>
                    <a:cubicBezTo>
                      <a:pt x="15865" y="14310"/>
                      <a:pt x="12897" y="13853"/>
                      <a:pt x="9873" y="13739"/>
                    </a:cubicBezTo>
                    <a:cubicBezTo>
                      <a:pt x="9356" y="13719"/>
                      <a:pt x="8829" y="13706"/>
                      <a:pt x="8296" y="13706"/>
                    </a:cubicBezTo>
                    <a:cubicBezTo>
                      <a:pt x="7299" y="13706"/>
                      <a:pt x="6283" y="13752"/>
                      <a:pt x="5279" y="13882"/>
                    </a:cubicBezTo>
                    <a:cubicBezTo>
                      <a:pt x="4480" y="13996"/>
                      <a:pt x="3710" y="14139"/>
                      <a:pt x="2911" y="14395"/>
                    </a:cubicBezTo>
                    <a:cubicBezTo>
                      <a:pt x="2141" y="14652"/>
                      <a:pt x="1342" y="14966"/>
                      <a:pt x="685" y="15394"/>
                    </a:cubicBezTo>
                    <a:lnTo>
                      <a:pt x="628" y="15422"/>
                    </a:lnTo>
                    <a:cubicBezTo>
                      <a:pt x="143" y="15708"/>
                      <a:pt x="1" y="16393"/>
                      <a:pt x="286" y="16878"/>
                    </a:cubicBezTo>
                    <a:cubicBezTo>
                      <a:pt x="480" y="17168"/>
                      <a:pt x="831" y="17353"/>
                      <a:pt x="1188" y="17353"/>
                    </a:cubicBezTo>
                    <a:cubicBezTo>
                      <a:pt x="1357" y="17353"/>
                      <a:pt x="1528" y="17312"/>
                      <a:pt x="1684" y="17220"/>
                    </a:cubicBezTo>
                    <a:cubicBezTo>
                      <a:pt x="2854" y="16535"/>
                      <a:pt x="4166" y="16221"/>
                      <a:pt x="5564" y="16079"/>
                    </a:cubicBezTo>
                    <a:cubicBezTo>
                      <a:pt x="6403" y="15991"/>
                      <a:pt x="7264" y="15957"/>
                      <a:pt x="8145" y="15957"/>
                    </a:cubicBezTo>
                    <a:cubicBezTo>
                      <a:pt x="8703" y="15957"/>
                      <a:pt x="9269" y="15971"/>
                      <a:pt x="9844" y="15993"/>
                    </a:cubicBezTo>
                    <a:cubicBezTo>
                      <a:pt x="12726" y="16136"/>
                      <a:pt x="15693" y="16535"/>
                      <a:pt x="18718" y="16649"/>
                    </a:cubicBezTo>
                    <a:cubicBezTo>
                      <a:pt x="19426" y="16677"/>
                      <a:pt x="20264" y="17224"/>
                      <a:pt x="21034" y="17224"/>
                    </a:cubicBezTo>
                    <a:cubicBezTo>
                      <a:pt x="21070" y="17224"/>
                      <a:pt x="21107" y="17223"/>
                      <a:pt x="21143" y="17220"/>
                    </a:cubicBezTo>
                    <a:cubicBezTo>
                      <a:pt x="21314" y="17220"/>
                      <a:pt x="21428" y="16564"/>
                      <a:pt x="21600" y="16535"/>
                    </a:cubicBezTo>
                    <a:lnTo>
                      <a:pt x="21885" y="16507"/>
                    </a:lnTo>
                    <a:lnTo>
                      <a:pt x="22170" y="16450"/>
                    </a:lnTo>
                    <a:cubicBezTo>
                      <a:pt x="22570" y="16393"/>
                      <a:pt x="22969" y="16364"/>
                      <a:pt x="23311" y="16278"/>
                    </a:cubicBezTo>
                    <a:cubicBezTo>
                      <a:pt x="24852" y="15993"/>
                      <a:pt x="26336" y="15537"/>
                      <a:pt x="27762" y="14994"/>
                    </a:cubicBezTo>
                    <a:cubicBezTo>
                      <a:pt x="30673" y="13853"/>
                      <a:pt x="33298" y="12255"/>
                      <a:pt x="35837" y="10658"/>
                    </a:cubicBezTo>
                    <a:cubicBezTo>
                      <a:pt x="37121" y="9830"/>
                      <a:pt x="38376" y="9003"/>
                      <a:pt x="39632" y="8261"/>
                    </a:cubicBezTo>
                    <a:cubicBezTo>
                      <a:pt x="40171" y="7918"/>
                      <a:pt x="40584" y="7638"/>
                      <a:pt x="41484" y="7638"/>
                    </a:cubicBezTo>
                    <a:cubicBezTo>
                      <a:pt x="41633" y="7638"/>
                      <a:pt x="41794" y="7646"/>
                      <a:pt x="41972" y="7662"/>
                    </a:cubicBezTo>
                    <a:cubicBezTo>
                      <a:pt x="42077" y="7684"/>
                      <a:pt x="42167" y="7694"/>
                      <a:pt x="42246" y="7694"/>
                    </a:cubicBezTo>
                    <a:cubicBezTo>
                      <a:pt x="42973" y="7694"/>
                      <a:pt x="42637" y="6826"/>
                      <a:pt x="43255" y="6749"/>
                    </a:cubicBezTo>
                    <a:cubicBezTo>
                      <a:pt x="43583" y="6715"/>
                      <a:pt x="43918" y="6700"/>
                      <a:pt x="44259" y="6700"/>
                    </a:cubicBezTo>
                    <a:cubicBezTo>
                      <a:pt x="46205" y="6700"/>
                      <a:pt x="48347" y="7174"/>
                      <a:pt x="50500" y="7174"/>
                    </a:cubicBezTo>
                    <a:cubicBezTo>
                      <a:pt x="51120" y="7174"/>
                      <a:pt x="51740" y="7135"/>
                      <a:pt x="52357" y="7034"/>
                    </a:cubicBezTo>
                    <a:cubicBezTo>
                      <a:pt x="53927" y="6806"/>
                      <a:pt x="55553" y="6749"/>
                      <a:pt x="56951" y="6121"/>
                    </a:cubicBezTo>
                    <a:cubicBezTo>
                      <a:pt x="57282" y="6236"/>
                      <a:pt x="57533" y="6286"/>
                      <a:pt x="57723" y="6286"/>
                    </a:cubicBezTo>
                    <a:cubicBezTo>
                      <a:pt x="58285" y="6286"/>
                      <a:pt x="58306" y="5849"/>
                      <a:pt x="58263" y="5379"/>
                    </a:cubicBezTo>
                    <a:cubicBezTo>
                      <a:pt x="58206" y="4809"/>
                      <a:pt x="59975" y="3810"/>
                      <a:pt x="60774" y="3382"/>
                    </a:cubicBezTo>
                    <a:cubicBezTo>
                      <a:pt x="62087" y="2669"/>
                      <a:pt x="63371" y="1984"/>
                      <a:pt x="64740" y="1527"/>
                    </a:cubicBezTo>
                    <a:cubicBezTo>
                      <a:pt x="65782" y="1151"/>
                      <a:pt x="66875" y="929"/>
                      <a:pt x="67980" y="929"/>
                    </a:cubicBezTo>
                    <a:cubicBezTo>
                      <a:pt x="68298" y="929"/>
                      <a:pt x="68616" y="947"/>
                      <a:pt x="68934" y="985"/>
                    </a:cubicBezTo>
                    <a:cubicBezTo>
                      <a:pt x="68953" y="987"/>
                      <a:pt x="68972" y="988"/>
                      <a:pt x="68990" y="988"/>
                    </a:cubicBezTo>
                    <a:cubicBezTo>
                      <a:pt x="69219" y="988"/>
                      <a:pt x="69391" y="824"/>
                      <a:pt x="69391" y="586"/>
                    </a:cubicBezTo>
                    <a:cubicBezTo>
                      <a:pt x="69448" y="329"/>
                      <a:pt x="69248" y="129"/>
                      <a:pt x="69049" y="101"/>
                    </a:cubicBezTo>
                    <a:cubicBezTo>
                      <a:pt x="68594" y="33"/>
                      <a:pt x="68134" y="1"/>
                      <a:pt x="676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19"/>
              <p:cNvSpPr/>
              <p:nvPr/>
            </p:nvSpPr>
            <p:spPr>
              <a:xfrm>
                <a:off x="3352400" y="2881250"/>
                <a:ext cx="855275" cy="998000"/>
              </a:xfrm>
              <a:custGeom>
                <a:avLst/>
                <a:gdLst/>
                <a:ahLst/>
                <a:cxnLst/>
                <a:rect l="l" t="t" r="r" b="b"/>
                <a:pathLst>
                  <a:path w="34211" h="39920" extrusionOk="0">
                    <a:moveTo>
                      <a:pt x="33938" y="1"/>
                    </a:moveTo>
                    <a:cubicBezTo>
                      <a:pt x="33840" y="1"/>
                      <a:pt x="33731" y="80"/>
                      <a:pt x="33669" y="206"/>
                    </a:cubicBezTo>
                    <a:cubicBezTo>
                      <a:pt x="33212" y="1204"/>
                      <a:pt x="32584" y="2032"/>
                      <a:pt x="31814" y="2773"/>
                    </a:cubicBezTo>
                    <a:cubicBezTo>
                      <a:pt x="31072" y="3487"/>
                      <a:pt x="30245" y="4114"/>
                      <a:pt x="29417" y="4742"/>
                    </a:cubicBezTo>
                    <a:cubicBezTo>
                      <a:pt x="28678" y="5323"/>
                      <a:pt x="27330" y="6245"/>
                      <a:pt x="26950" y="6245"/>
                    </a:cubicBezTo>
                    <a:cubicBezTo>
                      <a:pt x="26920" y="6245"/>
                      <a:pt x="26895" y="6239"/>
                      <a:pt x="26878" y="6226"/>
                    </a:cubicBezTo>
                    <a:cubicBezTo>
                      <a:pt x="25993" y="6911"/>
                      <a:pt x="25223" y="8080"/>
                      <a:pt x="24510" y="9022"/>
                    </a:cubicBezTo>
                    <a:cubicBezTo>
                      <a:pt x="23083" y="10905"/>
                      <a:pt x="22398" y="13188"/>
                      <a:pt x="21229" y="14900"/>
                    </a:cubicBezTo>
                    <a:cubicBezTo>
                      <a:pt x="20943" y="15328"/>
                      <a:pt x="20629" y="15698"/>
                      <a:pt x="20258" y="16041"/>
                    </a:cubicBezTo>
                    <a:cubicBezTo>
                      <a:pt x="19916" y="16383"/>
                      <a:pt x="19545" y="16640"/>
                      <a:pt x="19117" y="16925"/>
                    </a:cubicBezTo>
                    <a:cubicBezTo>
                      <a:pt x="18318" y="17496"/>
                      <a:pt x="17405" y="18038"/>
                      <a:pt x="16549" y="18609"/>
                    </a:cubicBezTo>
                    <a:cubicBezTo>
                      <a:pt x="14809" y="19750"/>
                      <a:pt x="13068" y="20920"/>
                      <a:pt x="11413" y="22403"/>
                    </a:cubicBezTo>
                    <a:cubicBezTo>
                      <a:pt x="10615" y="23202"/>
                      <a:pt x="9816" y="24030"/>
                      <a:pt x="9102" y="24914"/>
                    </a:cubicBezTo>
                    <a:cubicBezTo>
                      <a:pt x="9010" y="25022"/>
                      <a:pt x="8835" y="25047"/>
                      <a:pt x="8693" y="25047"/>
                    </a:cubicBezTo>
                    <a:cubicBezTo>
                      <a:pt x="8572" y="25047"/>
                      <a:pt x="8475" y="25028"/>
                      <a:pt x="8475" y="25028"/>
                    </a:cubicBezTo>
                    <a:cubicBezTo>
                      <a:pt x="8361" y="25114"/>
                      <a:pt x="7933" y="26255"/>
                      <a:pt x="7847" y="26369"/>
                    </a:cubicBezTo>
                    <a:cubicBezTo>
                      <a:pt x="7533" y="26883"/>
                      <a:pt x="7476" y="27340"/>
                      <a:pt x="7191" y="27853"/>
                    </a:cubicBezTo>
                    <a:cubicBezTo>
                      <a:pt x="6078" y="29850"/>
                      <a:pt x="5136" y="31905"/>
                      <a:pt x="4109" y="33845"/>
                    </a:cubicBezTo>
                    <a:cubicBezTo>
                      <a:pt x="3624" y="34786"/>
                      <a:pt x="3082" y="35728"/>
                      <a:pt x="2483" y="36584"/>
                    </a:cubicBezTo>
                    <a:cubicBezTo>
                      <a:pt x="1855" y="37440"/>
                      <a:pt x="1199" y="38553"/>
                      <a:pt x="429" y="39066"/>
                    </a:cubicBezTo>
                    <a:cubicBezTo>
                      <a:pt x="143" y="39294"/>
                      <a:pt x="1" y="39437"/>
                      <a:pt x="86" y="39637"/>
                    </a:cubicBezTo>
                    <a:cubicBezTo>
                      <a:pt x="163" y="39836"/>
                      <a:pt x="272" y="39920"/>
                      <a:pt x="405" y="39920"/>
                    </a:cubicBezTo>
                    <a:cubicBezTo>
                      <a:pt x="521" y="39920"/>
                      <a:pt x="654" y="39857"/>
                      <a:pt x="800" y="39751"/>
                    </a:cubicBezTo>
                    <a:lnTo>
                      <a:pt x="942" y="39865"/>
                    </a:lnTo>
                    <a:cubicBezTo>
                      <a:pt x="1399" y="39551"/>
                      <a:pt x="1855" y="39152"/>
                      <a:pt x="2255" y="38724"/>
                    </a:cubicBezTo>
                    <a:cubicBezTo>
                      <a:pt x="2683" y="38296"/>
                      <a:pt x="3025" y="37839"/>
                      <a:pt x="3396" y="37354"/>
                    </a:cubicBezTo>
                    <a:cubicBezTo>
                      <a:pt x="4081" y="36441"/>
                      <a:pt x="4680" y="35414"/>
                      <a:pt x="5222" y="34387"/>
                    </a:cubicBezTo>
                    <a:cubicBezTo>
                      <a:pt x="6335" y="32390"/>
                      <a:pt x="7219" y="30335"/>
                      <a:pt x="8246" y="28395"/>
                    </a:cubicBezTo>
                    <a:cubicBezTo>
                      <a:pt x="8532" y="27910"/>
                      <a:pt x="8789" y="27454"/>
                      <a:pt x="9074" y="27026"/>
                    </a:cubicBezTo>
                    <a:lnTo>
                      <a:pt x="9274" y="26712"/>
                    </a:lnTo>
                    <a:lnTo>
                      <a:pt x="9502" y="26369"/>
                    </a:lnTo>
                    <a:cubicBezTo>
                      <a:pt x="9644" y="26170"/>
                      <a:pt x="9816" y="25941"/>
                      <a:pt x="9958" y="25742"/>
                    </a:cubicBezTo>
                    <a:cubicBezTo>
                      <a:pt x="10615" y="24914"/>
                      <a:pt x="11328" y="24144"/>
                      <a:pt x="12070" y="23431"/>
                    </a:cubicBezTo>
                    <a:cubicBezTo>
                      <a:pt x="13553" y="22004"/>
                      <a:pt x="15237" y="20777"/>
                      <a:pt x="16949" y="19636"/>
                    </a:cubicBezTo>
                    <a:cubicBezTo>
                      <a:pt x="17805" y="19065"/>
                      <a:pt x="18661" y="18495"/>
                      <a:pt x="19517" y="17895"/>
                    </a:cubicBezTo>
                    <a:cubicBezTo>
                      <a:pt x="19945" y="17610"/>
                      <a:pt x="20686" y="17439"/>
                      <a:pt x="21257" y="17011"/>
                    </a:cubicBezTo>
                    <a:cubicBezTo>
                      <a:pt x="21343" y="16554"/>
                      <a:pt x="21657" y="15927"/>
                      <a:pt x="21970" y="15442"/>
                    </a:cubicBezTo>
                    <a:cubicBezTo>
                      <a:pt x="22655" y="14443"/>
                      <a:pt x="23112" y="13359"/>
                      <a:pt x="23597" y="12360"/>
                    </a:cubicBezTo>
                    <a:cubicBezTo>
                      <a:pt x="24053" y="11362"/>
                      <a:pt x="24538" y="10363"/>
                      <a:pt x="25137" y="9536"/>
                    </a:cubicBezTo>
                    <a:cubicBezTo>
                      <a:pt x="25765" y="8737"/>
                      <a:pt x="26507" y="8023"/>
                      <a:pt x="27277" y="7339"/>
                    </a:cubicBezTo>
                    <a:cubicBezTo>
                      <a:pt x="28076" y="6682"/>
                      <a:pt x="28932" y="6055"/>
                      <a:pt x="29760" y="5398"/>
                    </a:cubicBezTo>
                    <a:cubicBezTo>
                      <a:pt x="30559" y="4771"/>
                      <a:pt x="31386" y="4086"/>
                      <a:pt x="32185" y="3258"/>
                    </a:cubicBezTo>
                    <a:cubicBezTo>
                      <a:pt x="32955" y="2460"/>
                      <a:pt x="33669" y="1489"/>
                      <a:pt x="34125" y="405"/>
                    </a:cubicBezTo>
                    <a:cubicBezTo>
                      <a:pt x="34211" y="263"/>
                      <a:pt x="34182" y="91"/>
                      <a:pt x="34040" y="34"/>
                    </a:cubicBezTo>
                    <a:cubicBezTo>
                      <a:pt x="34009" y="11"/>
                      <a:pt x="33974" y="1"/>
                      <a:pt x="339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19"/>
              <p:cNvSpPr/>
              <p:nvPr/>
            </p:nvSpPr>
            <p:spPr>
              <a:xfrm>
                <a:off x="2832400" y="3527350"/>
                <a:ext cx="221875" cy="216175"/>
              </a:xfrm>
              <a:custGeom>
                <a:avLst/>
                <a:gdLst/>
                <a:ahLst/>
                <a:cxnLst/>
                <a:rect l="l" t="t" r="r" b="b"/>
                <a:pathLst>
                  <a:path w="8875" h="8647" extrusionOk="0">
                    <a:moveTo>
                      <a:pt x="2057" y="0"/>
                    </a:moveTo>
                    <a:cubicBezTo>
                      <a:pt x="2035" y="0"/>
                      <a:pt x="2033" y="46"/>
                      <a:pt x="2055" y="155"/>
                    </a:cubicBezTo>
                    <a:cubicBezTo>
                      <a:pt x="2283" y="1581"/>
                      <a:pt x="2511" y="1381"/>
                      <a:pt x="1798" y="2523"/>
                    </a:cubicBezTo>
                    <a:cubicBezTo>
                      <a:pt x="1285" y="3322"/>
                      <a:pt x="828" y="3322"/>
                      <a:pt x="1" y="3807"/>
                    </a:cubicBezTo>
                    <a:cubicBezTo>
                      <a:pt x="828" y="3949"/>
                      <a:pt x="1855" y="4919"/>
                      <a:pt x="2768" y="5775"/>
                    </a:cubicBezTo>
                    <a:cubicBezTo>
                      <a:pt x="2968" y="6004"/>
                      <a:pt x="2511" y="7430"/>
                      <a:pt x="2683" y="7601"/>
                    </a:cubicBezTo>
                    <a:cubicBezTo>
                      <a:pt x="2704" y="7620"/>
                      <a:pt x="2730" y="7628"/>
                      <a:pt x="2761" y="7628"/>
                    </a:cubicBezTo>
                    <a:cubicBezTo>
                      <a:pt x="3044" y="7628"/>
                      <a:pt x="3703" y="6931"/>
                      <a:pt x="3923" y="6931"/>
                    </a:cubicBezTo>
                    <a:cubicBezTo>
                      <a:pt x="3940" y="6931"/>
                      <a:pt x="3955" y="6936"/>
                      <a:pt x="3967" y="6945"/>
                    </a:cubicBezTo>
                    <a:cubicBezTo>
                      <a:pt x="4499" y="7414"/>
                      <a:pt x="5732" y="8646"/>
                      <a:pt x="6928" y="8646"/>
                    </a:cubicBezTo>
                    <a:cubicBezTo>
                      <a:pt x="7334" y="8646"/>
                      <a:pt x="7735" y="8505"/>
                      <a:pt x="8104" y="8144"/>
                    </a:cubicBezTo>
                    <a:cubicBezTo>
                      <a:pt x="8874" y="7373"/>
                      <a:pt x="7904" y="5918"/>
                      <a:pt x="7505" y="5205"/>
                    </a:cubicBezTo>
                    <a:cubicBezTo>
                      <a:pt x="7409" y="5053"/>
                      <a:pt x="7318" y="5014"/>
                      <a:pt x="7226" y="5014"/>
                    </a:cubicBezTo>
                    <a:cubicBezTo>
                      <a:pt x="7134" y="5014"/>
                      <a:pt x="7042" y="5053"/>
                      <a:pt x="6947" y="5053"/>
                    </a:cubicBezTo>
                    <a:cubicBezTo>
                      <a:pt x="6852" y="5053"/>
                      <a:pt x="6753" y="5014"/>
                      <a:pt x="6649" y="4862"/>
                    </a:cubicBezTo>
                    <a:cubicBezTo>
                      <a:pt x="6534" y="4720"/>
                      <a:pt x="7876" y="4434"/>
                      <a:pt x="7790" y="4292"/>
                    </a:cubicBezTo>
                    <a:cubicBezTo>
                      <a:pt x="7676" y="4092"/>
                      <a:pt x="6534" y="4092"/>
                      <a:pt x="6477" y="3921"/>
                    </a:cubicBezTo>
                    <a:cubicBezTo>
                      <a:pt x="6107" y="3150"/>
                      <a:pt x="7020" y="2066"/>
                      <a:pt x="6962" y="782"/>
                    </a:cubicBezTo>
                    <a:lnTo>
                      <a:pt x="6962" y="782"/>
                    </a:lnTo>
                    <a:lnTo>
                      <a:pt x="5621" y="2038"/>
                    </a:lnTo>
                    <a:cubicBezTo>
                      <a:pt x="5230" y="2038"/>
                      <a:pt x="4016" y="1352"/>
                      <a:pt x="3511" y="1352"/>
                    </a:cubicBezTo>
                    <a:cubicBezTo>
                      <a:pt x="3501" y="1352"/>
                      <a:pt x="3491" y="1352"/>
                      <a:pt x="3482" y="1353"/>
                    </a:cubicBezTo>
                    <a:cubicBezTo>
                      <a:pt x="3467" y="1355"/>
                      <a:pt x="3453" y="1356"/>
                      <a:pt x="3438" y="1356"/>
                    </a:cubicBezTo>
                    <a:cubicBezTo>
                      <a:pt x="2865" y="1356"/>
                      <a:pt x="2174" y="0"/>
                      <a:pt x="20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19"/>
              <p:cNvSpPr/>
              <p:nvPr/>
            </p:nvSpPr>
            <p:spPr>
              <a:xfrm>
                <a:off x="3011450" y="3711675"/>
                <a:ext cx="1334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5336" h="2551" extrusionOk="0">
                    <a:moveTo>
                      <a:pt x="628" y="0"/>
                    </a:moveTo>
                    <a:lnTo>
                      <a:pt x="0" y="514"/>
                    </a:lnTo>
                    <a:cubicBezTo>
                      <a:pt x="171" y="771"/>
                      <a:pt x="428" y="942"/>
                      <a:pt x="628" y="1056"/>
                    </a:cubicBezTo>
                    <a:cubicBezTo>
                      <a:pt x="856" y="1170"/>
                      <a:pt x="1056" y="1284"/>
                      <a:pt x="1284" y="1398"/>
                    </a:cubicBezTo>
                    <a:cubicBezTo>
                      <a:pt x="1455" y="1512"/>
                      <a:pt x="1655" y="1655"/>
                      <a:pt x="1883" y="1769"/>
                    </a:cubicBezTo>
                    <a:lnTo>
                      <a:pt x="2511" y="2083"/>
                    </a:lnTo>
                    <a:cubicBezTo>
                      <a:pt x="2996" y="2254"/>
                      <a:pt x="3453" y="2397"/>
                      <a:pt x="3909" y="2482"/>
                    </a:cubicBezTo>
                    <a:cubicBezTo>
                      <a:pt x="4243" y="2524"/>
                      <a:pt x="4608" y="2551"/>
                      <a:pt x="4959" y="2551"/>
                    </a:cubicBezTo>
                    <a:cubicBezTo>
                      <a:pt x="5087" y="2551"/>
                      <a:pt x="5213" y="2547"/>
                      <a:pt x="5336" y="2539"/>
                    </a:cubicBezTo>
                    <a:lnTo>
                      <a:pt x="5336" y="2254"/>
                    </a:lnTo>
                    <a:cubicBezTo>
                      <a:pt x="4394" y="2197"/>
                      <a:pt x="3510" y="1969"/>
                      <a:pt x="2739" y="1541"/>
                    </a:cubicBezTo>
                    <a:cubicBezTo>
                      <a:pt x="2511" y="1427"/>
                      <a:pt x="2340" y="1313"/>
                      <a:pt x="2169" y="1170"/>
                    </a:cubicBezTo>
                    <a:cubicBezTo>
                      <a:pt x="1969" y="1084"/>
                      <a:pt x="1798" y="942"/>
                      <a:pt x="1598" y="799"/>
                    </a:cubicBezTo>
                    <a:cubicBezTo>
                      <a:pt x="1370" y="656"/>
                      <a:pt x="1199" y="542"/>
                      <a:pt x="1027" y="400"/>
                    </a:cubicBezTo>
                    <a:cubicBezTo>
                      <a:pt x="828" y="257"/>
                      <a:pt x="685" y="143"/>
                      <a:pt x="6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19"/>
              <p:cNvSpPr/>
              <p:nvPr/>
            </p:nvSpPr>
            <p:spPr>
              <a:xfrm>
                <a:off x="3012150" y="3711675"/>
                <a:ext cx="133425" cy="57050"/>
              </a:xfrm>
              <a:custGeom>
                <a:avLst/>
                <a:gdLst/>
                <a:ahLst/>
                <a:cxnLst/>
                <a:rect l="l" t="t" r="r" b="b"/>
                <a:pathLst>
                  <a:path w="5337" h="2282" extrusionOk="0">
                    <a:moveTo>
                      <a:pt x="628" y="0"/>
                    </a:moveTo>
                    <a:lnTo>
                      <a:pt x="1" y="514"/>
                    </a:lnTo>
                    <a:cubicBezTo>
                      <a:pt x="86" y="656"/>
                      <a:pt x="200" y="771"/>
                      <a:pt x="315" y="828"/>
                    </a:cubicBezTo>
                    <a:lnTo>
                      <a:pt x="543" y="628"/>
                    </a:lnTo>
                    <a:cubicBezTo>
                      <a:pt x="628" y="771"/>
                      <a:pt x="828" y="856"/>
                      <a:pt x="999" y="970"/>
                    </a:cubicBezTo>
                    <a:cubicBezTo>
                      <a:pt x="1171" y="1084"/>
                      <a:pt x="1399" y="1170"/>
                      <a:pt x="1599" y="1284"/>
                    </a:cubicBezTo>
                    <a:cubicBezTo>
                      <a:pt x="1827" y="1398"/>
                      <a:pt x="1998" y="1512"/>
                      <a:pt x="2198" y="1598"/>
                    </a:cubicBezTo>
                    <a:cubicBezTo>
                      <a:pt x="2397" y="1712"/>
                      <a:pt x="2597" y="1826"/>
                      <a:pt x="2825" y="1883"/>
                    </a:cubicBezTo>
                    <a:cubicBezTo>
                      <a:pt x="3433" y="2153"/>
                      <a:pt x="4094" y="2281"/>
                      <a:pt x="4780" y="2281"/>
                    </a:cubicBezTo>
                    <a:cubicBezTo>
                      <a:pt x="4964" y="2281"/>
                      <a:pt x="5150" y="2272"/>
                      <a:pt x="5336" y="2254"/>
                    </a:cubicBezTo>
                    <a:cubicBezTo>
                      <a:pt x="4423" y="2197"/>
                      <a:pt x="3539" y="1969"/>
                      <a:pt x="2740" y="1541"/>
                    </a:cubicBezTo>
                    <a:cubicBezTo>
                      <a:pt x="2569" y="1427"/>
                      <a:pt x="2340" y="1284"/>
                      <a:pt x="2169" y="1198"/>
                    </a:cubicBezTo>
                    <a:cubicBezTo>
                      <a:pt x="1998" y="1084"/>
                      <a:pt x="1827" y="942"/>
                      <a:pt x="1599" y="799"/>
                    </a:cubicBezTo>
                    <a:cubicBezTo>
                      <a:pt x="1399" y="656"/>
                      <a:pt x="1199" y="542"/>
                      <a:pt x="1028" y="400"/>
                    </a:cubicBezTo>
                    <a:cubicBezTo>
                      <a:pt x="857" y="285"/>
                      <a:pt x="714" y="143"/>
                      <a:pt x="6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19"/>
              <p:cNvSpPr/>
              <p:nvPr/>
            </p:nvSpPr>
            <p:spPr>
              <a:xfrm>
                <a:off x="2954375" y="3663875"/>
                <a:ext cx="100600" cy="79275"/>
              </a:xfrm>
              <a:custGeom>
                <a:avLst/>
                <a:gdLst/>
                <a:ahLst/>
                <a:cxnLst/>
                <a:rect l="l" t="t" r="r" b="b"/>
                <a:pathLst>
                  <a:path w="4024" h="3171" extrusionOk="0">
                    <a:moveTo>
                      <a:pt x="2854" y="0"/>
                    </a:moveTo>
                    <a:cubicBezTo>
                      <a:pt x="2740" y="115"/>
                      <a:pt x="2626" y="257"/>
                      <a:pt x="2511" y="400"/>
                    </a:cubicBezTo>
                    <a:cubicBezTo>
                      <a:pt x="1770" y="1199"/>
                      <a:pt x="914" y="1827"/>
                      <a:pt x="1" y="2169"/>
                    </a:cubicBezTo>
                    <a:cubicBezTo>
                      <a:pt x="602" y="2658"/>
                      <a:pt x="1377" y="3171"/>
                      <a:pt x="2145" y="3171"/>
                    </a:cubicBezTo>
                    <a:cubicBezTo>
                      <a:pt x="2544" y="3171"/>
                      <a:pt x="2940" y="3033"/>
                      <a:pt x="3310" y="2683"/>
                    </a:cubicBezTo>
                    <a:cubicBezTo>
                      <a:pt x="4024" y="1998"/>
                      <a:pt x="3310" y="742"/>
                      <a:pt x="28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19"/>
              <p:cNvSpPr/>
              <p:nvPr/>
            </p:nvSpPr>
            <p:spPr>
              <a:xfrm>
                <a:off x="3016425" y="3663150"/>
                <a:ext cx="38550" cy="69950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2798" extrusionOk="0">
                    <a:moveTo>
                      <a:pt x="372" y="1"/>
                    </a:moveTo>
                    <a:cubicBezTo>
                      <a:pt x="258" y="144"/>
                      <a:pt x="144" y="286"/>
                      <a:pt x="1" y="429"/>
                    </a:cubicBezTo>
                    <a:cubicBezTo>
                      <a:pt x="400" y="1085"/>
                      <a:pt x="1000" y="2141"/>
                      <a:pt x="657" y="2797"/>
                    </a:cubicBezTo>
                    <a:cubicBezTo>
                      <a:pt x="714" y="2769"/>
                      <a:pt x="743" y="2740"/>
                      <a:pt x="828" y="2654"/>
                    </a:cubicBezTo>
                    <a:cubicBezTo>
                      <a:pt x="1542" y="1998"/>
                      <a:pt x="828" y="743"/>
                      <a:pt x="3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19"/>
              <p:cNvSpPr/>
              <p:nvPr/>
            </p:nvSpPr>
            <p:spPr>
              <a:xfrm>
                <a:off x="2953675" y="3678850"/>
                <a:ext cx="58500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340" h="1713" extrusionOk="0">
                    <a:moveTo>
                      <a:pt x="2339" y="1"/>
                    </a:moveTo>
                    <a:cubicBezTo>
                      <a:pt x="1626" y="714"/>
                      <a:pt x="827" y="1256"/>
                      <a:pt x="0" y="1570"/>
                    </a:cubicBezTo>
                    <a:cubicBezTo>
                      <a:pt x="86" y="1598"/>
                      <a:pt x="171" y="1684"/>
                      <a:pt x="228" y="1713"/>
                    </a:cubicBezTo>
                    <a:cubicBezTo>
                      <a:pt x="942" y="1370"/>
                      <a:pt x="1626" y="857"/>
                      <a:pt x="2197" y="172"/>
                    </a:cubicBezTo>
                    <a:cubicBezTo>
                      <a:pt x="2226" y="115"/>
                      <a:pt x="2254" y="86"/>
                      <a:pt x="23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19"/>
              <p:cNvSpPr/>
              <p:nvPr/>
            </p:nvSpPr>
            <p:spPr>
              <a:xfrm>
                <a:off x="2581325" y="3610675"/>
                <a:ext cx="366650" cy="196775"/>
              </a:xfrm>
              <a:custGeom>
                <a:avLst/>
                <a:gdLst/>
                <a:ahLst/>
                <a:cxnLst/>
                <a:rect l="l" t="t" r="r" b="b"/>
                <a:pathLst>
                  <a:path w="14666" h="7871" extrusionOk="0">
                    <a:moveTo>
                      <a:pt x="12853" y="1"/>
                    </a:moveTo>
                    <a:cubicBezTo>
                      <a:pt x="12123" y="1"/>
                      <a:pt x="11419" y="414"/>
                      <a:pt x="10700" y="673"/>
                    </a:cubicBezTo>
                    <a:cubicBezTo>
                      <a:pt x="9473" y="1101"/>
                      <a:pt x="8103" y="1101"/>
                      <a:pt x="6762" y="1101"/>
                    </a:cubicBezTo>
                    <a:cubicBezTo>
                      <a:pt x="5547" y="1101"/>
                      <a:pt x="4232" y="523"/>
                      <a:pt x="2981" y="523"/>
                    </a:cubicBezTo>
                    <a:cubicBezTo>
                      <a:pt x="2588" y="523"/>
                      <a:pt x="2202" y="580"/>
                      <a:pt x="1826" y="730"/>
                    </a:cubicBezTo>
                    <a:cubicBezTo>
                      <a:pt x="542" y="1244"/>
                      <a:pt x="0" y="2699"/>
                      <a:pt x="1142" y="3669"/>
                    </a:cubicBezTo>
                    <a:cubicBezTo>
                      <a:pt x="1627" y="4097"/>
                      <a:pt x="1712" y="4012"/>
                      <a:pt x="1512" y="4611"/>
                    </a:cubicBezTo>
                    <a:cubicBezTo>
                      <a:pt x="1313" y="5153"/>
                      <a:pt x="1398" y="5524"/>
                      <a:pt x="1570" y="6009"/>
                    </a:cubicBezTo>
                    <a:cubicBezTo>
                      <a:pt x="2120" y="7415"/>
                      <a:pt x="3282" y="7871"/>
                      <a:pt x="4573" y="7871"/>
                    </a:cubicBezTo>
                    <a:cubicBezTo>
                      <a:pt x="5823" y="7871"/>
                      <a:pt x="7193" y="7443"/>
                      <a:pt x="8246" y="7036"/>
                    </a:cubicBezTo>
                    <a:cubicBezTo>
                      <a:pt x="9159" y="6694"/>
                      <a:pt x="10158" y="6294"/>
                      <a:pt x="11014" y="5809"/>
                    </a:cubicBezTo>
                    <a:cubicBezTo>
                      <a:pt x="11670" y="5410"/>
                      <a:pt x="12298" y="4896"/>
                      <a:pt x="12840" y="4383"/>
                    </a:cubicBezTo>
                    <a:cubicBezTo>
                      <a:pt x="13239" y="3955"/>
                      <a:pt x="13582" y="3470"/>
                      <a:pt x="13924" y="2984"/>
                    </a:cubicBezTo>
                    <a:cubicBezTo>
                      <a:pt x="14209" y="2556"/>
                      <a:pt x="14666" y="2186"/>
                      <a:pt x="14666" y="1701"/>
                    </a:cubicBezTo>
                    <a:cubicBezTo>
                      <a:pt x="14666" y="1158"/>
                      <a:pt x="14238" y="531"/>
                      <a:pt x="13810" y="274"/>
                    </a:cubicBezTo>
                    <a:cubicBezTo>
                      <a:pt x="13484" y="77"/>
                      <a:pt x="13166" y="1"/>
                      <a:pt x="128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19"/>
              <p:cNvSpPr/>
              <p:nvPr/>
            </p:nvSpPr>
            <p:spPr>
              <a:xfrm>
                <a:off x="2855950" y="3261575"/>
                <a:ext cx="196175" cy="347450"/>
              </a:xfrm>
              <a:custGeom>
                <a:avLst/>
                <a:gdLst/>
                <a:ahLst/>
                <a:cxnLst/>
                <a:rect l="l" t="t" r="r" b="b"/>
                <a:pathLst>
                  <a:path w="7847" h="13898" extrusionOk="0">
                    <a:moveTo>
                      <a:pt x="1912" y="0"/>
                    </a:moveTo>
                    <a:cubicBezTo>
                      <a:pt x="1398" y="0"/>
                      <a:pt x="1455" y="257"/>
                      <a:pt x="1313" y="828"/>
                    </a:cubicBezTo>
                    <a:cubicBezTo>
                      <a:pt x="1141" y="1427"/>
                      <a:pt x="885" y="1998"/>
                      <a:pt x="713" y="2597"/>
                    </a:cubicBezTo>
                    <a:cubicBezTo>
                      <a:pt x="314" y="3995"/>
                      <a:pt x="0" y="5593"/>
                      <a:pt x="171" y="7076"/>
                    </a:cubicBezTo>
                    <a:cubicBezTo>
                      <a:pt x="314" y="8246"/>
                      <a:pt x="828" y="9273"/>
                      <a:pt x="1284" y="10358"/>
                    </a:cubicBezTo>
                    <a:cubicBezTo>
                      <a:pt x="1634" y="11111"/>
                      <a:pt x="2746" y="13898"/>
                      <a:pt x="3806" y="13898"/>
                    </a:cubicBezTo>
                    <a:cubicBezTo>
                      <a:pt x="3869" y="13898"/>
                      <a:pt x="3932" y="13888"/>
                      <a:pt x="3995" y="13867"/>
                    </a:cubicBezTo>
                    <a:cubicBezTo>
                      <a:pt x="4765" y="13639"/>
                      <a:pt x="5165" y="12269"/>
                      <a:pt x="5535" y="11584"/>
                    </a:cubicBezTo>
                    <a:cubicBezTo>
                      <a:pt x="6135" y="10443"/>
                      <a:pt x="7276" y="9530"/>
                      <a:pt x="7561" y="8218"/>
                    </a:cubicBezTo>
                    <a:cubicBezTo>
                      <a:pt x="7847" y="6877"/>
                      <a:pt x="7419" y="5707"/>
                      <a:pt x="6962" y="4508"/>
                    </a:cubicBezTo>
                    <a:cubicBezTo>
                      <a:pt x="6448" y="3167"/>
                      <a:pt x="5849" y="1712"/>
                      <a:pt x="4594" y="999"/>
                    </a:cubicBezTo>
                    <a:cubicBezTo>
                      <a:pt x="3823" y="571"/>
                      <a:pt x="2825" y="0"/>
                      <a:pt x="1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19"/>
              <p:cNvSpPr/>
              <p:nvPr/>
            </p:nvSpPr>
            <p:spPr>
              <a:xfrm>
                <a:off x="2625400" y="3399275"/>
                <a:ext cx="290475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11619" h="9233" extrusionOk="0">
                    <a:moveTo>
                      <a:pt x="5430" y="1"/>
                    </a:moveTo>
                    <a:cubicBezTo>
                      <a:pt x="4940" y="1"/>
                      <a:pt x="4447" y="72"/>
                      <a:pt x="3972" y="199"/>
                    </a:cubicBezTo>
                    <a:cubicBezTo>
                      <a:pt x="3088" y="456"/>
                      <a:pt x="2317" y="884"/>
                      <a:pt x="1518" y="1312"/>
                    </a:cubicBezTo>
                    <a:cubicBezTo>
                      <a:pt x="1176" y="1511"/>
                      <a:pt x="805" y="1711"/>
                      <a:pt x="805" y="2168"/>
                    </a:cubicBezTo>
                    <a:cubicBezTo>
                      <a:pt x="805" y="2767"/>
                      <a:pt x="1262" y="2624"/>
                      <a:pt x="1490" y="3024"/>
                    </a:cubicBezTo>
                    <a:cubicBezTo>
                      <a:pt x="1433" y="3052"/>
                      <a:pt x="1404" y="3138"/>
                      <a:pt x="1376" y="3166"/>
                    </a:cubicBezTo>
                    <a:cubicBezTo>
                      <a:pt x="1187" y="3060"/>
                      <a:pt x="1000" y="3011"/>
                      <a:pt x="828" y="3011"/>
                    </a:cubicBezTo>
                    <a:cubicBezTo>
                      <a:pt x="354" y="3011"/>
                      <a:pt x="0" y="3393"/>
                      <a:pt x="63" y="4022"/>
                    </a:cubicBezTo>
                    <a:cubicBezTo>
                      <a:pt x="120" y="4821"/>
                      <a:pt x="805" y="5706"/>
                      <a:pt x="1262" y="6305"/>
                    </a:cubicBezTo>
                    <a:cubicBezTo>
                      <a:pt x="1918" y="7132"/>
                      <a:pt x="2546" y="8074"/>
                      <a:pt x="3430" y="8673"/>
                    </a:cubicBezTo>
                    <a:cubicBezTo>
                      <a:pt x="4077" y="9112"/>
                      <a:pt x="4779" y="9233"/>
                      <a:pt x="5477" y="9233"/>
                    </a:cubicBezTo>
                    <a:cubicBezTo>
                      <a:pt x="5642" y="9233"/>
                      <a:pt x="5806" y="9226"/>
                      <a:pt x="5970" y="9215"/>
                    </a:cubicBezTo>
                    <a:cubicBezTo>
                      <a:pt x="6911" y="9186"/>
                      <a:pt x="7824" y="8844"/>
                      <a:pt x="8737" y="8616"/>
                    </a:cubicBezTo>
                    <a:cubicBezTo>
                      <a:pt x="9222" y="8502"/>
                      <a:pt x="11077" y="8273"/>
                      <a:pt x="11619" y="8188"/>
                    </a:cubicBezTo>
                    <a:cubicBezTo>
                      <a:pt x="11619" y="8188"/>
                      <a:pt x="10677" y="6419"/>
                      <a:pt x="10392" y="5363"/>
                    </a:cubicBezTo>
                    <a:cubicBezTo>
                      <a:pt x="10078" y="4193"/>
                      <a:pt x="9365" y="2852"/>
                      <a:pt x="8737" y="1768"/>
                    </a:cubicBezTo>
                    <a:cubicBezTo>
                      <a:pt x="7953" y="489"/>
                      <a:pt x="6707" y="1"/>
                      <a:pt x="54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19"/>
              <p:cNvSpPr/>
              <p:nvPr/>
            </p:nvSpPr>
            <p:spPr>
              <a:xfrm>
                <a:off x="2955100" y="3474000"/>
                <a:ext cx="13340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336" h="6398" extrusionOk="0">
                    <a:moveTo>
                      <a:pt x="4045" y="0"/>
                    </a:moveTo>
                    <a:cubicBezTo>
                      <a:pt x="3040" y="0"/>
                      <a:pt x="2515" y="2479"/>
                      <a:pt x="2140" y="3202"/>
                    </a:cubicBezTo>
                    <a:cubicBezTo>
                      <a:pt x="1855" y="3744"/>
                      <a:pt x="1541" y="4229"/>
                      <a:pt x="1170" y="4742"/>
                    </a:cubicBezTo>
                    <a:cubicBezTo>
                      <a:pt x="970" y="4971"/>
                      <a:pt x="0" y="6226"/>
                      <a:pt x="599" y="6226"/>
                    </a:cubicBezTo>
                    <a:cubicBezTo>
                      <a:pt x="1141" y="6226"/>
                      <a:pt x="1712" y="6397"/>
                      <a:pt x="2283" y="6397"/>
                    </a:cubicBezTo>
                    <a:cubicBezTo>
                      <a:pt x="3395" y="6340"/>
                      <a:pt x="4622" y="5912"/>
                      <a:pt x="5022" y="4657"/>
                    </a:cubicBezTo>
                    <a:cubicBezTo>
                      <a:pt x="5250" y="3886"/>
                      <a:pt x="5336" y="3030"/>
                      <a:pt x="5279" y="2203"/>
                    </a:cubicBezTo>
                    <a:cubicBezTo>
                      <a:pt x="5193" y="1518"/>
                      <a:pt x="4908" y="234"/>
                      <a:pt x="4251" y="35"/>
                    </a:cubicBezTo>
                    <a:cubicBezTo>
                      <a:pt x="4180" y="11"/>
                      <a:pt x="4112" y="0"/>
                      <a:pt x="40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19"/>
              <p:cNvSpPr/>
              <p:nvPr/>
            </p:nvSpPr>
            <p:spPr>
              <a:xfrm>
                <a:off x="3031425" y="3472700"/>
                <a:ext cx="58500" cy="156250"/>
              </a:xfrm>
              <a:custGeom>
                <a:avLst/>
                <a:gdLst/>
                <a:ahLst/>
                <a:cxnLst/>
                <a:rect l="l" t="t" r="r" b="b"/>
                <a:pathLst>
                  <a:path w="2340" h="6250" extrusionOk="0">
                    <a:moveTo>
                      <a:pt x="999" y="1"/>
                    </a:moveTo>
                    <a:cubicBezTo>
                      <a:pt x="713" y="372"/>
                      <a:pt x="713" y="857"/>
                      <a:pt x="799" y="1285"/>
                    </a:cubicBezTo>
                    <a:cubicBezTo>
                      <a:pt x="828" y="1798"/>
                      <a:pt x="913" y="2255"/>
                      <a:pt x="770" y="2711"/>
                    </a:cubicBezTo>
                    <a:cubicBezTo>
                      <a:pt x="713" y="2854"/>
                      <a:pt x="656" y="2940"/>
                      <a:pt x="628" y="3082"/>
                    </a:cubicBezTo>
                    <a:cubicBezTo>
                      <a:pt x="628" y="3111"/>
                      <a:pt x="856" y="3282"/>
                      <a:pt x="856" y="3339"/>
                    </a:cubicBezTo>
                    <a:cubicBezTo>
                      <a:pt x="828" y="3396"/>
                      <a:pt x="514" y="3510"/>
                      <a:pt x="514" y="3567"/>
                    </a:cubicBezTo>
                    <a:cubicBezTo>
                      <a:pt x="485" y="3767"/>
                      <a:pt x="628" y="3910"/>
                      <a:pt x="571" y="4081"/>
                    </a:cubicBezTo>
                    <a:cubicBezTo>
                      <a:pt x="514" y="4566"/>
                      <a:pt x="400" y="5051"/>
                      <a:pt x="228" y="5508"/>
                    </a:cubicBezTo>
                    <a:cubicBezTo>
                      <a:pt x="114" y="5764"/>
                      <a:pt x="0" y="5964"/>
                      <a:pt x="200" y="6192"/>
                    </a:cubicBezTo>
                    <a:lnTo>
                      <a:pt x="257" y="6249"/>
                    </a:lnTo>
                    <a:cubicBezTo>
                      <a:pt x="1056" y="6050"/>
                      <a:pt x="1712" y="5565"/>
                      <a:pt x="1997" y="4680"/>
                    </a:cubicBezTo>
                    <a:cubicBezTo>
                      <a:pt x="2226" y="3938"/>
                      <a:pt x="2340" y="3054"/>
                      <a:pt x="2254" y="2226"/>
                    </a:cubicBezTo>
                    <a:cubicBezTo>
                      <a:pt x="2197" y="1542"/>
                      <a:pt x="1912" y="258"/>
                      <a:pt x="1227" y="58"/>
                    </a:cubicBezTo>
                    <a:cubicBezTo>
                      <a:pt x="1141" y="1"/>
                      <a:pt x="1084" y="1"/>
                      <a:pt x="9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19"/>
              <p:cNvSpPr/>
              <p:nvPr/>
            </p:nvSpPr>
            <p:spPr>
              <a:xfrm>
                <a:off x="2900875" y="3635650"/>
                <a:ext cx="147675" cy="99700"/>
              </a:xfrm>
              <a:custGeom>
                <a:avLst/>
                <a:gdLst/>
                <a:ahLst/>
                <a:cxnLst/>
                <a:rect l="l" t="t" r="r" b="b"/>
                <a:pathLst>
                  <a:path w="5907" h="3988" extrusionOk="0">
                    <a:moveTo>
                      <a:pt x="5551" y="0"/>
                    </a:moveTo>
                    <a:cubicBezTo>
                      <a:pt x="5014" y="0"/>
                      <a:pt x="4391" y="245"/>
                      <a:pt x="3881" y="245"/>
                    </a:cubicBezTo>
                    <a:cubicBezTo>
                      <a:pt x="3826" y="248"/>
                      <a:pt x="3771" y="249"/>
                      <a:pt x="3716" y="249"/>
                    </a:cubicBezTo>
                    <a:cubicBezTo>
                      <a:pt x="3223" y="249"/>
                      <a:pt x="2716" y="156"/>
                      <a:pt x="2242" y="156"/>
                    </a:cubicBezTo>
                    <a:cubicBezTo>
                      <a:pt x="2189" y="156"/>
                      <a:pt x="2136" y="157"/>
                      <a:pt x="2084" y="159"/>
                    </a:cubicBezTo>
                    <a:cubicBezTo>
                      <a:pt x="1998" y="787"/>
                      <a:pt x="1884" y="1244"/>
                      <a:pt x="1570" y="1729"/>
                    </a:cubicBezTo>
                    <a:cubicBezTo>
                      <a:pt x="1142" y="2413"/>
                      <a:pt x="343" y="3013"/>
                      <a:pt x="1" y="3726"/>
                    </a:cubicBezTo>
                    <a:lnTo>
                      <a:pt x="86" y="3812"/>
                    </a:lnTo>
                    <a:cubicBezTo>
                      <a:pt x="137" y="3888"/>
                      <a:pt x="985" y="3987"/>
                      <a:pt x="1389" y="3987"/>
                    </a:cubicBezTo>
                    <a:cubicBezTo>
                      <a:pt x="1437" y="3987"/>
                      <a:pt x="1479" y="3986"/>
                      <a:pt x="1513" y="3983"/>
                    </a:cubicBezTo>
                    <a:cubicBezTo>
                      <a:pt x="2198" y="3926"/>
                      <a:pt x="2797" y="3697"/>
                      <a:pt x="3339" y="3269"/>
                    </a:cubicBezTo>
                    <a:cubicBezTo>
                      <a:pt x="3881" y="2841"/>
                      <a:pt x="4309" y="2442"/>
                      <a:pt x="4709" y="1900"/>
                    </a:cubicBezTo>
                    <a:cubicBezTo>
                      <a:pt x="5051" y="1443"/>
                      <a:pt x="5764" y="616"/>
                      <a:pt x="5907" y="45"/>
                    </a:cubicBezTo>
                    <a:cubicBezTo>
                      <a:pt x="5795" y="13"/>
                      <a:pt x="5675" y="0"/>
                      <a:pt x="55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19"/>
              <p:cNvSpPr/>
              <p:nvPr/>
            </p:nvSpPr>
            <p:spPr>
              <a:xfrm>
                <a:off x="2901600" y="3636775"/>
                <a:ext cx="146250" cy="98575"/>
              </a:xfrm>
              <a:custGeom>
                <a:avLst/>
                <a:gdLst/>
                <a:ahLst/>
                <a:cxnLst/>
                <a:rect l="l" t="t" r="r" b="b"/>
                <a:pathLst>
                  <a:path w="5850" h="3943" extrusionOk="0">
                    <a:moveTo>
                      <a:pt x="5764" y="0"/>
                    </a:moveTo>
                    <a:lnTo>
                      <a:pt x="5678" y="114"/>
                    </a:lnTo>
                    <a:cubicBezTo>
                      <a:pt x="5279" y="514"/>
                      <a:pt x="4708" y="714"/>
                      <a:pt x="4194" y="970"/>
                    </a:cubicBezTo>
                    <a:cubicBezTo>
                      <a:pt x="3852" y="1142"/>
                      <a:pt x="3538" y="1313"/>
                      <a:pt x="3167" y="1541"/>
                    </a:cubicBezTo>
                    <a:cubicBezTo>
                      <a:pt x="2968" y="1684"/>
                      <a:pt x="2682" y="1826"/>
                      <a:pt x="2739" y="2112"/>
                    </a:cubicBezTo>
                    <a:cubicBezTo>
                      <a:pt x="2483" y="2112"/>
                      <a:pt x="2397" y="2112"/>
                      <a:pt x="2197" y="2340"/>
                    </a:cubicBezTo>
                    <a:cubicBezTo>
                      <a:pt x="1997" y="2568"/>
                      <a:pt x="1741" y="2796"/>
                      <a:pt x="1455" y="2939"/>
                    </a:cubicBezTo>
                    <a:cubicBezTo>
                      <a:pt x="1113" y="3110"/>
                      <a:pt x="742" y="3367"/>
                      <a:pt x="343" y="3453"/>
                    </a:cubicBezTo>
                    <a:cubicBezTo>
                      <a:pt x="171" y="3510"/>
                      <a:pt x="0" y="3567"/>
                      <a:pt x="0" y="3709"/>
                    </a:cubicBezTo>
                    <a:lnTo>
                      <a:pt x="29" y="3767"/>
                    </a:lnTo>
                    <a:cubicBezTo>
                      <a:pt x="54" y="3843"/>
                      <a:pt x="922" y="3942"/>
                      <a:pt x="1331" y="3942"/>
                    </a:cubicBezTo>
                    <a:cubicBezTo>
                      <a:pt x="1380" y="3942"/>
                      <a:pt x="1422" y="3941"/>
                      <a:pt x="1455" y="3938"/>
                    </a:cubicBezTo>
                    <a:cubicBezTo>
                      <a:pt x="2140" y="3909"/>
                      <a:pt x="2739" y="3652"/>
                      <a:pt x="3281" y="3224"/>
                    </a:cubicBezTo>
                    <a:cubicBezTo>
                      <a:pt x="3824" y="2796"/>
                      <a:pt x="4252" y="2397"/>
                      <a:pt x="4622" y="1855"/>
                    </a:cubicBezTo>
                    <a:cubicBezTo>
                      <a:pt x="4993" y="1398"/>
                      <a:pt x="5707" y="571"/>
                      <a:pt x="58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19"/>
              <p:cNvSpPr/>
              <p:nvPr/>
            </p:nvSpPr>
            <p:spPr>
              <a:xfrm>
                <a:off x="2900875" y="3574725"/>
                <a:ext cx="71350" cy="69225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2769" extrusionOk="0">
                    <a:moveTo>
                      <a:pt x="1697" y="0"/>
                    </a:moveTo>
                    <a:cubicBezTo>
                      <a:pt x="1643" y="0"/>
                      <a:pt x="1582" y="17"/>
                      <a:pt x="1513" y="57"/>
                    </a:cubicBezTo>
                    <a:cubicBezTo>
                      <a:pt x="1285" y="257"/>
                      <a:pt x="1056" y="827"/>
                      <a:pt x="999" y="1113"/>
                    </a:cubicBezTo>
                    <a:cubicBezTo>
                      <a:pt x="914" y="1341"/>
                      <a:pt x="942" y="1626"/>
                      <a:pt x="743" y="1826"/>
                    </a:cubicBezTo>
                    <a:cubicBezTo>
                      <a:pt x="571" y="1969"/>
                      <a:pt x="200" y="1969"/>
                      <a:pt x="1" y="1969"/>
                    </a:cubicBezTo>
                    <a:cubicBezTo>
                      <a:pt x="545" y="2115"/>
                      <a:pt x="1089" y="2768"/>
                      <a:pt x="1656" y="2768"/>
                    </a:cubicBezTo>
                    <a:cubicBezTo>
                      <a:pt x="1861" y="2768"/>
                      <a:pt x="2070" y="2682"/>
                      <a:pt x="2283" y="2454"/>
                    </a:cubicBezTo>
                    <a:cubicBezTo>
                      <a:pt x="2854" y="1769"/>
                      <a:pt x="2512" y="1255"/>
                      <a:pt x="2198" y="628"/>
                    </a:cubicBezTo>
                    <a:cubicBezTo>
                      <a:pt x="2056" y="392"/>
                      <a:pt x="1954" y="0"/>
                      <a:pt x="16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19"/>
              <p:cNvSpPr/>
              <p:nvPr/>
            </p:nvSpPr>
            <p:spPr>
              <a:xfrm>
                <a:off x="2888750" y="3497675"/>
                <a:ext cx="57100" cy="108450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4338" extrusionOk="0">
                    <a:moveTo>
                      <a:pt x="1" y="1"/>
                    </a:moveTo>
                    <a:cubicBezTo>
                      <a:pt x="343" y="257"/>
                      <a:pt x="571" y="571"/>
                      <a:pt x="828" y="942"/>
                    </a:cubicBezTo>
                    <a:cubicBezTo>
                      <a:pt x="1085" y="1256"/>
                      <a:pt x="1256" y="1627"/>
                      <a:pt x="1427" y="1998"/>
                    </a:cubicBezTo>
                    <a:cubicBezTo>
                      <a:pt x="1627" y="2369"/>
                      <a:pt x="1770" y="2768"/>
                      <a:pt x="1855" y="3139"/>
                    </a:cubicBezTo>
                    <a:cubicBezTo>
                      <a:pt x="1998" y="3539"/>
                      <a:pt x="2084" y="3938"/>
                      <a:pt x="2141" y="4337"/>
                    </a:cubicBezTo>
                    <a:lnTo>
                      <a:pt x="2198" y="4337"/>
                    </a:lnTo>
                    <a:cubicBezTo>
                      <a:pt x="2283" y="3909"/>
                      <a:pt x="2255" y="3481"/>
                      <a:pt x="2141" y="3053"/>
                    </a:cubicBezTo>
                    <a:cubicBezTo>
                      <a:pt x="2055" y="2625"/>
                      <a:pt x="1855" y="2255"/>
                      <a:pt x="1656" y="1855"/>
                    </a:cubicBezTo>
                    <a:cubicBezTo>
                      <a:pt x="1228" y="1142"/>
                      <a:pt x="685" y="45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19"/>
              <p:cNvSpPr/>
              <p:nvPr/>
            </p:nvSpPr>
            <p:spPr>
              <a:xfrm>
                <a:off x="2885200" y="3544750"/>
                <a:ext cx="59925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2369" extrusionOk="0">
                    <a:moveTo>
                      <a:pt x="0" y="1"/>
                    </a:moveTo>
                    <a:cubicBezTo>
                      <a:pt x="285" y="514"/>
                      <a:pt x="656" y="971"/>
                      <a:pt x="1027" y="1370"/>
                    </a:cubicBezTo>
                    <a:cubicBezTo>
                      <a:pt x="1227" y="1598"/>
                      <a:pt x="1427" y="1798"/>
                      <a:pt x="1655" y="1941"/>
                    </a:cubicBezTo>
                    <a:cubicBezTo>
                      <a:pt x="1855" y="2112"/>
                      <a:pt x="2111" y="2255"/>
                      <a:pt x="2368" y="2369"/>
                    </a:cubicBezTo>
                    <a:lnTo>
                      <a:pt x="2397" y="2340"/>
                    </a:lnTo>
                    <a:cubicBezTo>
                      <a:pt x="2226" y="2083"/>
                      <a:pt x="2026" y="1912"/>
                      <a:pt x="1826" y="1684"/>
                    </a:cubicBezTo>
                    <a:cubicBezTo>
                      <a:pt x="1598" y="1484"/>
                      <a:pt x="1398" y="1342"/>
                      <a:pt x="1170" y="1142"/>
                    </a:cubicBezTo>
                    <a:cubicBezTo>
                      <a:pt x="770" y="885"/>
                      <a:pt x="371" y="45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19"/>
              <p:cNvSpPr/>
              <p:nvPr/>
            </p:nvSpPr>
            <p:spPr>
              <a:xfrm>
                <a:off x="2859400" y="3557800"/>
                <a:ext cx="82875" cy="56350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2254" extrusionOk="0">
                    <a:moveTo>
                      <a:pt x="218" y="0"/>
                    </a:moveTo>
                    <a:cubicBezTo>
                      <a:pt x="99" y="0"/>
                      <a:pt x="0" y="159"/>
                      <a:pt x="119" y="278"/>
                    </a:cubicBezTo>
                    <a:cubicBezTo>
                      <a:pt x="141" y="311"/>
                      <a:pt x="168" y="323"/>
                      <a:pt x="194" y="323"/>
                    </a:cubicBezTo>
                    <a:cubicBezTo>
                      <a:pt x="234" y="323"/>
                      <a:pt x="273" y="295"/>
                      <a:pt x="290" y="278"/>
                    </a:cubicBezTo>
                    <a:cubicBezTo>
                      <a:pt x="690" y="734"/>
                      <a:pt x="1118" y="1162"/>
                      <a:pt x="1574" y="1533"/>
                    </a:cubicBezTo>
                    <a:cubicBezTo>
                      <a:pt x="1831" y="1733"/>
                      <a:pt x="2116" y="1932"/>
                      <a:pt x="2402" y="2075"/>
                    </a:cubicBezTo>
                    <a:cubicBezTo>
                      <a:pt x="2639" y="2194"/>
                      <a:pt x="2897" y="2253"/>
                      <a:pt x="3158" y="2253"/>
                    </a:cubicBezTo>
                    <a:cubicBezTo>
                      <a:pt x="3210" y="2253"/>
                      <a:pt x="3262" y="2251"/>
                      <a:pt x="3315" y="2246"/>
                    </a:cubicBezTo>
                    <a:lnTo>
                      <a:pt x="3315" y="2218"/>
                    </a:lnTo>
                    <a:lnTo>
                      <a:pt x="2487" y="1733"/>
                    </a:lnTo>
                    <a:cubicBezTo>
                      <a:pt x="2259" y="1590"/>
                      <a:pt x="1974" y="1447"/>
                      <a:pt x="1717" y="1276"/>
                    </a:cubicBezTo>
                    <a:cubicBezTo>
                      <a:pt x="1203" y="962"/>
                      <a:pt x="804" y="591"/>
                      <a:pt x="319" y="220"/>
                    </a:cubicBezTo>
                    <a:cubicBezTo>
                      <a:pt x="347" y="163"/>
                      <a:pt x="347" y="106"/>
                      <a:pt x="290" y="21"/>
                    </a:cubicBezTo>
                    <a:cubicBezTo>
                      <a:pt x="266" y="6"/>
                      <a:pt x="242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19"/>
              <p:cNvSpPr/>
              <p:nvPr/>
            </p:nvSpPr>
            <p:spPr>
              <a:xfrm>
                <a:off x="2802325" y="3543525"/>
                <a:ext cx="139250" cy="98975"/>
              </a:xfrm>
              <a:custGeom>
                <a:avLst/>
                <a:gdLst/>
                <a:ahLst/>
                <a:cxnLst/>
                <a:rect l="l" t="t" r="r" b="b"/>
                <a:pathLst>
                  <a:path w="5570" h="3959" extrusionOk="0">
                    <a:moveTo>
                      <a:pt x="218" y="1"/>
                    </a:moveTo>
                    <a:cubicBezTo>
                      <a:pt x="100" y="1"/>
                      <a:pt x="1" y="159"/>
                      <a:pt x="119" y="278"/>
                    </a:cubicBezTo>
                    <a:cubicBezTo>
                      <a:pt x="134" y="292"/>
                      <a:pt x="162" y="299"/>
                      <a:pt x="191" y="299"/>
                    </a:cubicBezTo>
                    <a:cubicBezTo>
                      <a:pt x="219" y="299"/>
                      <a:pt x="248" y="292"/>
                      <a:pt x="262" y="278"/>
                    </a:cubicBezTo>
                    <a:cubicBezTo>
                      <a:pt x="547" y="706"/>
                      <a:pt x="861" y="1105"/>
                      <a:pt x="1261" y="1448"/>
                    </a:cubicBezTo>
                    <a:cubicBezTo>
                      <a:pt x="1689" y="1847"/>
                      <a:pt x="2145" y="2161"/>
                      <a:pt x="2602" y="2418"/>
                    </a:cubicBezTo>
                    <a:cubicBezTo>
                      <a:pt x="2858" y="2560"/>
                      <a:pt x="3115" y="2675"/>
                      <a:pt x="3315" y="2789"/>
                    </a:cubicBezTo>
                    <a:cubicBezTo>
                      <a:pt x="3543" y="2874"/>
                      <a:pt x="3800" y="3017"/>
                      <a:pt x="4000" y="3160"/>
                    </a:cubicBezTo>
                    <a:cubicBezTo>
                      <a:pt x="4456" y="3445"/>
                      <a:pt x="4884" y="3702"/>
                      <a:pt x="5426" y="3959"/>
                    </a:cubicBezTo>
                    <a:lnTo>
                      <a:pt x="5569" y="3930"/>
                    </a:lnTo>
                    <a:cubicBezTo>
                      <a:pt x="5170" y="3531"/>
                      <a:pt x="4685" y="3245"/>
                      <a:pt x="4228" y="2903"/>
                    </a:cubicBezTo>
                    <a:cubicBezTo>
                      <a:pt x="4000" y="2732"/>
                      <a:pt x="3743" y="2589"/>
                      <a:pt x="3515" y="2503"/>
                    </a:cubicBezTo>
                    <a:cubicBezTo>
                      <a:pt x="3258" y="2361"/>
                      <a:pt x="3001" y="2275"/>
                      <a:pt x="2744" y="2161"/>
                    </a:cubicBezTo>
                    <a:cubicBezTo>
                      <a:pt x="1831" y="1733"/>
                      <a:pt x="1004" y="1077"/>
                      <a:pt x="319" y="249"/>
                    </a:cubicBezTo>
                    <a:cubicBezTo>
                      <a:pt x="376" y="164"/>
                      <a:pt x="376" y="107"/>
                      <a:pt x="291" y="21"/>
                    </a:cubicBezTo>
                    <a:cubicBezTo>
                      <a:pt x="267" y="7"/>
                      <a:pt x="242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19"/>
              <p:cNvSpPr/>
              <p:nvPr/>
            </p:nvSpPr>
            <p:spPr>
              <a:xfrm>
                <a:off x="2830925" y="3560375"/>
                <a:ext cx="114925" cy="72850"/>
              </a:xfrm>
              <a:custGeom>
                <a:avLst/>
                <a:gdLst/>
                <a:ahLst/>
                <a:cxnLst/>
                <a:rect l="l" t="t" r="r" b="b"/>
                <a:pathLst>
                  <a:path w="4597" h="2914" extrusionOk="0">
                    <a:moveTo>
                      <a:pt x="206" y="1"/>
                    </a:moveTo>
                    <a:cubicBezTo>
                      <a:pt x="92" y="1"/>
                      <a:pt x="1" y="173"/>
                      <a:pt x="117" y="289"/>
                    </a:cubicBezTo>
                    <a:cubicBezTo>
                      <a:pt x="131" y="303"/>
                      <a:pt x="152" y="310"/>
                      <a:pt x="177" y="310"/>
                    </a:cubicBezTo>
                    <a:cubicBezTo>
                      <a:pt x="202" y="310"/>
                      <a:pt x="231" y="303"/>
                      <a:pt x="259" y="289"/>
                    </a:cubicBezTo>
                    <a:cubicBezTo>
                      <a:pt x="431" y="631"/>
                      <a:pt x="687" y="973"/>
                      <a:pt x="1001" y="1259"/>
                    </a:cubicBezTo>
                    <a:cubicBezTo>
                      <a:pt x="1344" y="1516"/>
                      <a:pt x="1743" y="1772"/>
                      <a:pt x="2171" y="1915"/>
                    </a:cubicBezTo>
                    <a:cubicBezTo>
                      <a:pt x="2399" y="2029"/>
                      <a:pt x="2656" y="2058"/>
                      <a:pt x="2827" y="2143"/>
                    </a:cubicBezTo>
                    <a:cubicBezTo>
                      <a:pt x="2998" y="2200"/>
                      <a:pt x="3227" y="2286"/>
                      <a:pt x="3398" y="2400"/>
                    </a:cubicBezTo>
                    <a:cubicBezTo>
                      <a:pt x="3769" y="2571"/>
                      <a:pt x="4168" y="2771"/>
                      <a:pt x="4596" y="2914"/>
                    </a:cubicBezTo>
                    <a:lnTo>
                      <a:pt x="4596" y="2885"/>
                    </a:lnTo>
                    <a:cubicBezTo>
                      <a:pt x="4282" y="2600"/>
                      <a:pt x="3940" y="2286"/>
                      <a:pt x="3541" y="2058"/>
                    </a:cubicBezTo>
                    <a:cubicBezTo>
                      <a:pt x="3312" y="1972"/>
                      <a:pt x="3113" y="1886"/>
                      <a:pt x="2884" y="1829"/>
                    </a:cubicBezTo>
                    <a:cubicBezTo>
                      <a:pt x="2685" y="1744"/>
                      <a:pt x="2456" y="1744"/>
                      <a:pt x="2257" y="1687"/>
                    </a:cubicBezTo>
                    <a:cubicBezTo>
                      <a:pt x="1857" y="1573"/>
                      <a:pt x="1458" y="1401"/>
                      <a:pt x="1115" y="1116"/>
                    </a:cubicBezTo>
                    <a:cubicBezTo>
                      <a:pt x="773" y="888"/>
                      <a:pt x="545" y="574"/>
                      <a:pt x="288" y="260"/>
                    </a:cubicBezTo>
                    <a:cubicBezTo>
                      <a:pt x="345" y="203"/>
                      <a:pt x="345" y="117"/>
                      <a:pt x="288" y="32"/>
                    </a:cubicBezTo>
                    <a:cubicBezTo>
                      <a:pt x="261" y="10"/>
                      <a:pt x="233" y="1"/>
                      <a:pt x="2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19"/>
              <p:cNvSpPr/>
              <p:nvPr/>
            </p:nvSpPr>
            <p:spPr>
              <a:xfrm>
                <a:off x="2876625" y="3565450"/>
                <a:ext cx="64225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2569" h="1798" extrusionOk="0">
                    <a:moveTo>
                      <a:pt x="1" y="0"/>
                    </a:moveTo>
                    <a:cubicBezTo>
                      <a:pt x="486" y="200"/>
                      <a:pt x="885" y="514"/>
                      <a:pt x="1285" y="856"/>
                    </a:cubicBezTo>
                    <a:cubicBezTo>
                      <a:pt x="1456" y="1027"/>
                      <a:pt x="1627" y="1255"/>
                      <a:pt x="1855" y="1398"/>
                    </a:cubicBezTo>
                    <a:cubicBezTo>
                      <a:pt x="2055" y="1541"/>
                      <a:pt x="2283" y="1683"/>
                      <a:pt x="2569" y="1798"/>
                    </a:cubicBezTo>
                    <a:lnTo>
                      <a:pt x="2569" y="1741"/>
                    </a:lnTo>
                    <a:cubicBezTo>
                      <a:pt x="2397" y="1541"/>
                      <a:pt x="2198" y="1370"/>
                      <a:pt x="2026" y="1170"/>
                    </a:cubicBezTo>
                    <a:cubicBezTo>
                      <a:pt x="1855" y="999"/>
                      <a:pt x="1627" y="856"/>
                      <a:pt x="1427" y="685"/>
                    </a:cubicBezTo>
                    <a:cubicBezTo>
                      <a:pt x="1199" y="542"/>
                      <a:pt x="999" y="371"/>
                      <a:pt x="742" y="257"/>
                    </a:cubicBezTo>
                    <a:cubicBezTo>
                      <a:pt x="486" y="114"/>
                      <a:pt x="257" y="5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19"/>
              <p:cNvSpPr/>
              <p:nvPr/>
            </p:nvSpPr>
            <p:spPr>
              <a:xfrm>
                <a:off x="2880075" y="3518550"/>
                <a:ext cx="69325" cy="86150"/>
              </a:xfrm>
              <a:custGeom>
                <a:avLst/>
                <a:gdLst/>
                <a:ahLst/>
                <a:cxnLst/>
                <a:rect l="l" t="t" r="r" b="b"/>
                <a:pathLst>
                  <a:path w="2773" h="3446" extrusionOk="0">
                    <a:moveTo>
                      <a:pt x="218" y="1"/>
                    </a:moveTo>
                    <a:cubicBezTo>
                      <a:pt x="100" y="1"/>
                      <a:pt x="1" y="159"/>
                      <a:pt x="119" y="278"/>
                    </a:cubicBezTo>
                    <a:cubicBezTo>
                      <a:pt x="140" y="310"/>
                      <a:pt x="165" y="322"/>
                      <a:pt x="190" y="322"/>
                    </a:cubicBezTo>
                    <a:cubicBezTo>
                      <a:pt x="232" y="322"/>
                      <a:pt x="273" y="286"/>
                      <a:pt x="291" y="250"/>
                    </a:cubicBezTo>
                    <a:cubicBezTo>
                      <a:pt x="890" y="535"/>
                      <a:pt x="1346" y="1049"/>
                      <a:pt x="1717" y="1648"/>
                    </a:cubicBezTo>
                    <a:cubicBezTo>
                      <a:pt x="1888" y="1962"/>
                      <a:pt x="2031" y="2276"/>
                      <a:pt x="2202" y="2561"/>
                    </a:cubicBezTo>
                    <a:cubicBezTo>
                      <a:pt x="2402" y="2875"/>
                      <a:pt x="2573" y="3160"/>
                      <a:pt x="2773" y="3445"/>
                    </a:cubicBezTo>
                    <a:cubicBezTo>
                      <a:pt x="2716" y="3103"/>
                      <a:pt x="2573" y="2732"/>
                      <a:pt x="2488" y="2390"/>
                    </a:cubicBezTo>
                    <a:cubicBezTo>
                      <a:pt x="2345" y="2076"/>
                      <a:pt x="2145" y="1790"/>
                      <a:pt x="1917" y="1505"/>
                    </a:cubicBezTo>
                    <a:cubicBezTo>
                      <a:pt x="1717" y="1220"/>
                      <a:pt x="1489" y="935"/>
                      <a:pt x="1204" y="706"/>
                    </a:cubicBezTo>
                    <a:cubicBezTo>
                      <a:pt x="918" y="507"/>
                      <a:pt x="633" y="307"/>
                      <a:pt x="319" y="221"/>
                    </a:cubicBezTo>
                    <a:cubicBezTo>
                      <a:pt x="348" y="136"/>
                      <a:pt x="319" y="79"/>
                      <a:pt x="291" y="21"/>
                    </a:cubicBezTo>
                    <a:cubicBezTo>
                      <a:pt x="267" y="7"/>
                      <a:pt x="242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19"/>
              <p:cNvSpPr/>
              <p:nvPr/>
            </p:nvSpPr>
            <p:spPr>
              <a:xfrm>
                <a:off x="2839550" y="3551975"/>
                <a:ext cx="88450" cy="64850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594" extrusionOk="0">
                    <a:moveTo>
                      <a:pt x="192" y="0"/>
                    </a:moveTo>
                    <a:cubicBezTo>
                      <a:pt x="154" y="0"/>
                      <a:pt x="116" y="16"/>
                      <a:pt x="86" y="54"/>
                    </a:cubicBezTo>
                    <a:cubicBezTo>
                      <a:pt x="0" y="160"/>
                      <a:pt x="106" y="267"/>
                      <a:pt x="200" y="267"/>
                    </a:cubicBezTo>
                    <a:cubicBezTo>
                      <a:pt x="232" y="267"/>
                      <a:pt x="263" y="254"/>
                      <a:pt x="285" y="225"/>
                    </a:cubicBezTo>
                    <a:cubicBezTo>
                      <a:pt x="390" y="120"/>
                      <a:pt x="295" y="0"/>
                      <a:pt x="192" y="0"/>
                    </a:cubicBezTo>
                    <a:close/>
                    <a:moveTo>
                      <a:pt x="285" y="225"/>
                    </a:moveTo>
                    <a:cubicBezTo>
                      <a:pt x="428" y="511"/>
                      <a:pt x="628" y="796"/>
                      <a:pt x="827" y="1053"/>
                    </a:cubicBezTo>
                    <a:cubicBezTo>
                      <a:pt x="1084" y="1309"/>
                      <a:pt x="1369" y="1509"/>
                      <a:pt x="1655" y="1737"/>
                    </a:cubicBezTo>
                    <a:cubicBezTo>
                      <a:pt x="1969" y="1937"/>
                      <a:pt x="2254" y="2108"/>
                      <a:pt x="2596" y="2251"/>
                    </a:cubicBezTo>
                    <a:cubicBezTo>
                      <a:pt x="2910" y="2394"/>
                      <a:pt x="3253" y="2508"/>
                      <a:pt x="3538" y="2593"/>
                    </a:cubicBezTo>
                    <a:lnTo>
                      <a:pt x="3538" y="2536"/>
                    </a:lnTo>
                    <a:cubicBezTo>
                      <a:pt x="3253" y="2337"/>
                      <a:pt x="2939" y="2194"/>
                      <a:pt x="2653" y="2023"/>
                    </a:cubicBezTo>
                    <a:cubicBezTo>
                      <a:pt x="2340" y="1823"/>
                      <a:pt x="1997" y="1737"/>
                      <a:pt x="1712" y="1538"/>
                    </a:cubicBezTo>
                    <a:cubicBezTo>
                      <a:pt x="1198" y="1224"/>
                      <a:pt x="656" y="824"/>
                      <a:pt x="285" y="22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19"/>
              <p:cNvSpPr/>
              <p:nvPr/>
            </p:nvSpPr>
            <p:spPr>
              <a:xfrm>
                <a:off x="2913000" y="3486975"/>
                <a:ext cx="39275" cy="13127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5251" extrusionOk="0">
                    <a:moveTo>
                      <a:pt x="1" y="1"/>
                    </a:moveTo>
                    <a:cubicBezTo>
                      <a:pt x="229" y="115"/>
                      <a:pt x="372" y="286"/>
                      <a:pt x="457" y="486"/>
                    </a:cubicBezTo>
                    <a:cubicBezTo>
                      <a:pt x="571" y="657"/>
                      <a:pt x="686" y="885"/>
                      <a:pt x="743" y="1113"/>
                    </a:cubicBezTo>
                    <a:cubicBezTo>
                      <a:pt x="885" y="1541"/>
                      <a:pt x="999" y="1998"/>
                      <a:pt x="1085" y="2483"/>
                    </a:cubicBezTo>
                    <a:cubicBezTo>
                      <a:pt x="1114" y="2683"/>
                      <a:pt x="1142" y="2939"/>
                      <a:pt x="1171" y="3196"/>
                    </a:cubicBezTo>
                    <a:cubicBezTo>
                      <a:pt x="1228" y="3396"/>
                      <a:pt x="1228" y="3653"/>
                      <a:pt x="1228" y="3852"/>
                    </a:cubicBezTo>
                    <a:cubicBezTo>
                      <a:pt x="1256" y="4337"/>
                      <a:pt x="1285" y="4822"/>
                      <a:pt x="1541" y="5250"/>
                    </a:cubicBezTo>
                    <a:lnTo>
                      <a:pt x="1570" y="5250"/>
                    </a:lnTo>
                    <a:cubicBezTo>
                      <a:pt x="1456" y="4794"/>
                      <a:pt x="1513" y="4309"/>
                      <a:pt x="1513" y="3852"/>
                    </a:cubicBezTo>
                    <a:cubicBezTo>
                      <a:pt x="1513" y="3624"/>
                      <a:pt x="1513" y="3396"/>
                      <a:pt x="1456" y="3139"/>
                    </a:cubicBezTo>
                    <a:cubicBezTo>
                      <a:pt x="1427" y="2911"/>
                      <a:pt x="1370" y="2683"/>
                      <a:pt x="1313" y="2426"/>
                    </a:cubicBezTo>
                    <a:cubicBezTo>
                      <a:pt x="1228" y="1969"/>
                      <a:pt x="1085" y="1513"/>
                      <a:pt x="885" y="1085"/>
                    </a:cubicBezTo>
                    <a:cubicBezTo>
                      <a:pt x="800" y="857"/>
                      <a:pt x="686" y="657"/>
                      <a:pt x="543" y="429"/>
                    </a:cubicBezTo>
                    <a:cubicBezTo>
                      <a:pt x="400" y="257"/>
                      <a:pt x="229" y="8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19"/>
              <p:cNvSpPr/>
              <p:nvPr/>
            </p:nvSpPr>
            <p:spPr>
              <a:xfrm>
                <a:off x="2838075" y="3602475"/>
                <a:ext cx="778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3112" h="1059" extrusionOk="0">
                    <a:moveTo>
                      <a:pt x="205" y="0"/>
                    </a:moveTo>
                    <a:cubicBezTo>
                      <a:pt x="91" y="0"/>
                      <a:pt x="1" y="167"/>
                      <a:pt x="116" y="260"/>
                    </a:cubicBezTo>
                    <a:cubicBezTo>
                      <a:pt x="150" y="294"/>
                      <a:pt x="182" y="308"/>
                      <a:pt x="210" y="308"/>
                    </a:cubicBezTo>
                    <a:cubicBezTo>
                      <a:pt x="274" y="308"/>
                      <a:pt x="316" y="234"/>
                      <a:pt x="316" y="174"/>
                    </a:cubicBezTo>
                    <a:cubicBezTo>
                      <a:pt x="544" y="231"/>
                      <a:pt x="715" y="345"/>
                      <a:pt x="886" y="459"/>
                    </a:cubicBezTo>
                    <a:cubicBezTo>
                      <a:pt x="1115" y="545"/>
                      <a:pt x="1314" y="745"/>
                      <a:pt x="1571" y="859"/>
                    </a:cubicBezTo>
                    <a:cubicBezTo>
                      <a:pt x="1828" y="944"/>
                      <a:pt x="2113" y="1058"/>
                      <a:pt x="2370" y="1058"/>
                    </a:cubicBezTo>
                    <a:cubicBezTo>
                      <a:pt x="2598" y="1058"/>
                      <a:pt x="2855" y="1030"/>
                      <a:pt x="3112" y="916"/>
                    </a:cubicBezTo>
                    <a:lnTo>
                      <a:pt x="3112" y="887"/>
                    </a:lnTo>
                    <a:cubicBezTo>
                      <a:pt x="2855" y="802"/>
                      <a:pt x="2598" y="773"/>
                      <a:pt x="2370" y="745"/>
                    </a:cubicBezTo>
                    <a:cubicBezTo>
                      <a:pt x="2113" y="659"/>
                      <a:pt x="1856" y="659"/>
                      <a:pt x="1657" y="602"/>
                    </a:cubicBezTo>
                    <a:cubicBezTo>
                      <a:pt x="1428" y="516"/>
                      <a:pt x="1229" y="374"/>
                      <a:pt x="972" y="260"/>
                    </a:cubicBezTo>
                    <a:cubicBezTo>
                      <a:pt x="744" y="202"/>
                      <a:pt x="544" y="88"/>
                      <a:pt x="316" y="88"/>
                    </a:cubicBezTo>
                    <a:cubicBezTo>
                      <a:pt x="316" y="88"/>
                      <a:pt x="316" y="60"/>
                      <a:pt x="287" y="31"/>
                    </a:cubicBezTo>
                    <a:cubicBezTo>
                      <a:pt x="260" y="9"/>
                      <a:pt x="232" y="0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19"/>
              <p:cNvSpPr/>
              <p:nvPr/>
            </p:nvSpPr>
            <p:spPr>
              <a:xfrm>
                <a:off x="2880900" y="3534775"/>
                <a:ext cx="73500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279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57" y="485"/>
                      <a:pt x="971" y="942"/>
                      <a:pt x="1427" y="1427"/>
                    </a:cubicBezTo>
                    <a:cubicBezTo>
                      <a:pt x="1684" y="1655"/>
                      <a:pt x="1884" y="1912"/>
                      <a:pt x="2141" y="2140"/>
                    </a:cubicBezTo>
                    <a:cubicBezTo>
                      <a:pt x="2398" y="2340"/>
                      <a:pt x="2597" y="2597"/>
                      <a:pt x="2883" y="2796"/>
                    </a:cubicBezTo>
                    <a:lnTo>
                      <a:pt x="2940" y="2768"/>
                    </a:lnTo>
                    <a:cubicBezTo>
                      <a:pt x="2797" y="2454"/>
                      <a:pt x="2569" y="2169"/>
                      <a:pt x="2369" y="1912"/>
                    </a:cubicBezTo>
                    <a:cubicBezTo>
                      <a:pt x="2141" y="1655"/>
                      <a:pt x="1855" y="1455"/>
                      <a:pt x="1599" y="1227"/>
                    </a:cubicBezTo>
                    <a:cubicBezTo>
                      <a:pt x="1057" y="799"/>
                      <a:pt x="543" y="37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19"/>
              <p:cNvSpPr/>
              <p:nvPr/>
            </p:nvSpPr>
            <p:spPr>
              <a:xfrm>
                <a:off x="2871450" y="3562000"/>
                <a:ext cx="7600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58" extrusionOk="0">
                    <a:moveTo>
                      <a:pt x="171" y="1"/>
                    </a:moveTo>
                    <a:cubicBezTo>
                      <a:pt x="77" y="1"/>
                      <a:pt x="1" y="131"/>
                      <a:pt x="93" y="224"/>
                    </a:cubicBezTo>
                    <a:cubicBezTo>
                      <a:pt x="117" y="248"/>
                      <a:pt x="141" y="258"/>
                      <a:pt x="163" y="258"/>
                    </a:cubicBezTo>
                    <a:cubicBezTo>
                      <a:pt x="247" y="258"/>
                      <a:pt x="304" y="114"/>
                      <a:pt x="236" y="24"/>
                    </a:cubicBezTo>
                    <a:cubicBezTo>
                      <a:pt x="215" y="8"/>
                      <a:pt x="192" y="1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19"/>
              <p:cNvSpPr/>
              <p:nvPr/>
            </p:nvSpPr>
            <p:spPr>
              <a:xfrm>
                <a:off x="2880900" y="3542550"/>
                <a:ext cx="76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03" extrusionOk="0">
                    <a:moveTo>
                      <a:pt x="170" y="0"/>
                    </a:moveTo>
                    <a:cubicBezTo>
                      <a:pt x="162" y="0"/>
                      <a:pt x="153" y="1"/>
                      <a:pt x="143" y="3"/>
                    </a:cubicBezTo>
                    <a:cubicBezTo>
                      <a:pt x="1" y="3"/>
                      <a:pt x="29" y="203"/>
                      <a:pt x="172" y="203"/>
                    </a:cubicBezTo>
                    <a:cubicBezTo>
                      <a:pt x="305" y="176"/>
                      <a:pt x="289" y="0"/>
                      <a:pt x="1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19"/>
              <p:cNvSpPr/>
              <p:nvPr/>
            </p:nvSpPr>
            <p:spPr>
              <a:xfrm>
                <a:off x="2876275" y="3529975"/>
                <a:ext cx="7675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81" extrusionOk="0">
                    <a:moveTo>
                      <a:pt x="168" y="0"/>
                    </a:moveTo>
                    <a:cubicBezTo>
                      <a:pt x="87" y="0"/>
                      <a:pt x="1" y="154"/>
                      <a:pt x="72" y="249"/>
                    </a:cubicBezTo>
                    <a:cubicBezTo>
                      <a:pt x="93" y="271"/>
                      <a:pt x="116" y="280"/>
                      <a:pt x="138" y="280"/>
                    </a:cubicBezTo>
                    <a:cubicBezTo>
                      <a:pt x="231" y="280"/>
                      <a:pt x="307" y="113"/>
                      <a:pt x="214" y="21"/>
                    </a:cubicBezTo>
                    <a:cubicBezTo>
                      <a:pt x="200" y="7"/>
                      <a:pt x="184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19"/>
              <p:cNvSpPr/>
              <p:nvPr/>
            </p:nvSpPr>
            <p:spPr>
              <a:xfrm>
                <a:off x="2883650" y="3494300"/>
                <a:ext cx="8025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81" extrusionOk="0">
                    <a:moveTo>
                      <a:pt x="158" y="1"/>
                    </a:moveTo>
                    <a:cubicBezTo>
                      <a:pt x="79" y="1"/>
                      <a:pt x="0" y="155"/>
                      <a:pt x="119" y="250"/>
                    </a:cubicBezTo>
                    <a:cubicBezTo>
                      <a:pt x="141" y="271"/>
                      <a:pt x="163" y="281"/>
                      <a:pt x="183" y="281"/>
                    </a:cubicBezTo>
                    <a:cubicBezTo>
                      <a:pt x="267" y="281"/>
                      <a:pt x="320" y="114"/>
                      <a:pt x="205" y="21"/>
                    </a:cubicBezTo>
                    <a:cubicBezTo>
                      <a:pt x="190" y="7"/>
                      <a:pt x="174" y="1"/>
                      <a:pt x="1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19"/>
              <p:cNvSpPr/>
              <p:nvPr/>
            </p:nvSpPr>
            <p:spPr>
              <a:xfrm>
                <a:off x="2907075" y="3482900"/>
                <a:ext cx="82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273" extrusionOk="0">
                    <a:moveTo>
                      <a:pt x="179" y="0"/>
                    </a:moveTo>
                    <a:cubicBezTo>
                      <a:pt x="83" y="0"/>
                      <a:pt x="0" y="154"/>
                      <a:pt x="95" y="249"/>
                    </a:cubicBezTo>
                    <a:cubicBezTo>
                      <a:pt x="116" y="265"/>
                      <a:pt x="139" y="272"/>
                      <a:pt x="160" y="272"/>
                    </a:cubicBezTo>
                    <a:cubicBezTo>
                      <a:pt x="253" y="272"/>
                      <a:pt x="331" y="137"/>
                      <a:pt x="238" y="21"/>
                    </a:cubicBezTo>
                    <a:cubicBezTo>
                      <a:pt x="219" y="6"/>
                      <a:pt x="199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19"/>
              <p:cNvSpPr/>
              <p:nvPr/>
            </p:nvSpPr>
            <p:spPr>
              <a:xfrm>
                <a:off x="3256100" y="4366750"/>
                <a:ext cx="265375" cy="247200"/>
              </a:xfrm>
              <a:custGeom>
                <a:avLst/>
                <a:gdLst/>
                <a:ahLst/>
                <a:cxnLst/>
                <a:rect l="l" t="t" r="r" b="b"/>
                <a:pathLst>
                  <a:path w="10615" h="9888" extrusionOk="0">
                    <a:moveTo>
                      <a:pt x="5454" y="0"/>
                    </a:moveTo>
                    <a:cubicBezTo>
                      <a:pt x="4018" y="0"/>
                      <a:pt x="2579" y="695"/>
                      <a:pt x="1627" y="1987"/>
                    </a:cubicBezTo>
                    <a:cubicBezTo>
                      <a:pt x="1" y="4155"/>
                      <a:pt x="372" y="7265"/>
                      <a:pt x="2397" y="8892"/>
                    </a:cubicBezTo>
                    <a:cubicBezTo>
                      <a:pt x="3221" y="9564"/>
                      <a:pt x="4200" y="9888"/>
                      <a:pt x="5179" y="9888"/>
                    </a:cubicBezTo>
                    <a:cubicBezTo>
                      <a:pt x="6609" y="9888"/>
                      <a:pt x="8040" y="9197"/>
                      <a:pt x="8988" y="7893"/>
                    </a:cubicBezTo>
                    <a:cubicBezTo>
                      <a:pt x="10615" y="5725"/>
                      <a:pt x="10244" y="2615"/>
                      <a:pt x="8218" y="988"/>
                    </a:cubicBezTo>
                    <a:cubicBezTo>
                      <a:pt x="7399" y="319"/>
                      <a:pt x="6427" y="0"/>
                      <a:pt x="54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19"/>
              <p:cNvSpPr/>
              <p:nvPr/>
            </p:nvSpPr>
            <p:spPr>
              <a:xfrm>
                <a:off x="3403750" y="4452975"/>
                <a:ext cx="261825" cy="185300"/>
              </a:xfrm>
              <a:custGeom>
                <a:avLst/>
                <a:gdLst/>
                <a:ahLst/>
                <a:cxnLst/>
                <a:rect l="l" t="t" r="r" b="b"/>
                <a:pathLst>
                  <a:path w="10473" h="7412" extrusionOk="0">
                    <a:moveTo>
                      <a:pt x="5994" y="0"/>
                    </a:moveTo>
                    <a:cubicBezTo>
                      <a:pt x="4460" y="0"/>
                      <a:pt x="3074" y="839"/>
                      <a:pt x="1856" y="1448"/>
                    </a:cubicBezTo>
                    <a:cubicBezTo>
                      <a:pt x="1741" y="1534"/>
                      <a:pt x="942" y="1962"/>
                      <a:pt x="857" y="2019"/>
                    </a:cubicBezTo>
                    <a:cubicBezTo>
                      <a:pt x="1" y="2447"/>
                      <a:pt x="1" y="2076"/>
                      <a:pt x="914" y="4244"/>
                    </a:cubicBezTo>
                    <a:cubicBezTo>
                      <a:pt x="1085" y="5300"/>
                      <a:pt x="1599" y="6413"/>
                      <a:pt x="1941" y="7411"/>
                    </a:cubicBezTo>
                    <a:lnTo>
                      <a:pt x="9616" y="7411"/>
                    </a:lnTo>
                    <a:cubicBezTo>
                      <a:pt x="10187" y="6356"/>
                      <a:pt x="10472" y="5129"/>
                      <a:pt x="10130" y="3645"/>
                    </a:cubicBezTo>
                    <a:cubicBezTo>
                      <a:pt x="9702" y="1848"/>
                      <a:pt x="8703" y="449"/>
                      <a:pt x="6792" y="79"/>
                    </a:cubicBezTo>
                    <a:cubicBezTo>
                      <a:pt x="6521" y="25"/>
                      <a:pt x="6256" y="0"/>
                      <a:pt x="59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19"/>
              <p:cNvSpPr/>
              <p:nvPr/>
            </p:nvSpPr>
            <p:spPr>
              <a:xfrm>
                <a:off x="3295350" y="4524050"/>
                <a:ext cx="145525" cy="114225"/>
              </a:xfrm>
              <a:custGeom>
                <a:avLst/>
                <a:gdLst/>
                <a:ahLst/>
                <a:cxnLst/>
                <a:rect l="l" t="t" r="r" b="b"/>
                <a:pathLst>
                  <a:path w="5821" h="4569" extrusionOk="0">
                    <a:moveTo>
                      <a:pt x="4212" y="0"/>
                    </a:moveTo>
                    <a:cubicBezTo>
                      <a:pt x="4206" y="0"/>
                      <a:pt x="4200" y="1"/>
                      <a:pt x="4194" y="3"/>
                    </a:cubicBezTo>
                    <a:cubicBezTo>
                      <a:pt x="3281" y="317"/>
                      <a:pt x="2111" y="2172"/>
                      <a:pt x="1398" y="2999"/>
                    </a:cubicBezTo>
                    <a:cubicBezTo>
                      <a:pt x="970" y="3456"/>
                      <a:pt x="485" y="3998"/>
                      <a:pt x="0" y="4568"/>
                    </a:cubicBezTo>
                    <a:lnTo>
                      <a:pt x="5821" y="4568"/>
                    </a:lnTo>
                    <a:cubicBezTo>
                      <a:pt x="5792" y="4426"/>
                      <a:pt x="5706" y="4283"/>
                      <a:pt x="5678" y="4140"/>
                    </a:cubicBezTo>
                    <a:cubicBezTo>
                      <a:pt x="5342" y="2964"/>
                      <a:pt x="4538" y="0"/>
                      <a:pt x="42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19"/>
              <p:cNvSpPr/>
              <p:nvPr/>
            </p:nvSpPr>
            <p:spPr>
              <a:xfrm>
                <a:off x="3084925" y="4430325"/>
                <a:ext cx="291750" cy="211500"/>
              </a:xfrm>
              <a:custGeom>
                <a:avLst/>
                <a:gdLst/>
                <a:ahLst/>
                <a:cxnLst/>
                <a:rect l="l" t="t" r="r" b="b"/>
                <a:pathLst>
                  <a:path w="11670" h="8460" extrusionOk="0">
                    <a:moveTo>
                      <a:pt x="4416" y="0"/>
                    </a:moveTo>
                    <a:cubicBezTo>
                      <a:pt x="2322" y="0"/>
                      <a:pt x="25" y="1333"/>
                      <a:pt x="257" y="3724"/>
                    </a:cubicBezTo>
                    <a:cubicBezTo>
                      <a:pt x="314" y="4323"/>
                      <a:pt x="457" y="4722"/>
                      <a:pt x="371" y="5321"/>
                    </a:cubicBezTo>
                    <a:cubicBezTo>
                      <a:pt x="257" y="5978"/>
                      <a:pt x="0" y="6463"/>
                      <a:pt x="371" y="7147"/>
                    </a:cubicBezTo>
                    <a:cubicBezTo>
                      <a:pt x="1056" y="8460"/>
                      <a:pt x="2796" y="7775"/>
                      <a:pt x="3909" y="8203"/>
                    </a:cubicBezTo>
                    <a:cubicBezTo>
                      <a:pt x="3995" y="8260"/>
                      <a:pt x="4080" y="8289"/>
                      <a:pt x="4137" y="8317"/>
                    </a:cubicBezTo>
                    <a:lnTo>
                      <a:pt x="7304" y="8317"/>
                    </a:lnTo>
                    <a:cubicBezTo>
                      <a:pt x="7932" y="8060"/>
                      <a:pt x="8446" y="7690"/>
                      <a:pt x="9045" y="7147"/>
                    </a:cubicBezTo>
                    <a:cubicBezTo>
                      <a:pt x="9558" y="6605"/>
                      <a:pt x="9986" y="5921"/>
                      <a:pt x="10414" y="5321"/>
                    </a:cubicBezTo>
                    <a:cubicBezTo>
                      <a:pt x="10700" y="4922"/>
                      <a:pt x="11584" y="4180"/>
                      <a:pt x="11641" y="3667"/>
                    </a:cubicBezTo>
                    <a:cubicBezTo>
                      <a:pt x="11670" y="2725"/>
                      <a:pt x="9787" y="2240"/>
                      <a:pt x="9159" y="1898"/>
                    </a:cubicBezTo>
                    <a:cubicBezTo>
                      <a:pt x="8075" y="1241"/>
                      <a:pt x="6990" y="642"/>
                      <a:pt x="5792" y="214"/>
                    </a:cubicBezTo>
                    <a:cubicBezTo>
                      <a:pt x="5366" y="70"/>
                      <a:pt x="4896" y="0"/>
                      <a:pt x="44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19"/>
              <p:cNvSpPr/>
              <p:nvPr/>
            </p:nvSpPr>
            <p:spPr>
              <a:xfrm>
                <a:off x="3388075" y="4274500"/>
                <a:ext cx="246100" cy="2337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9351" extrusionOk="0">
                    <a:moveTo>
                      <a:pt x="5375" y="1"/>
                    </a:moveTo>
                    <a:cubicBezTo>
                      <a:pt x="4722" y="1"/>
                      <a:pt x="4076" y="83"/>
                      <a:pt x="3510" y="513"/>
                    </a:cubicBezTo>
                    <a:cubicBezTo>
                      <a:pt x="2625" y="1140"/>
                      <a:pt x="2140" y="2253"/>
                      <a:pt x="1712" y="3280"/>
                    </a:cubicBezTo>
                    <a:cubicBezTo>
                      <a:pt x="1113" y="4821"/>
                      <a:pt x="0" y="7360"/>
                      <a:pt x="942" y="8958"/>
                    </a:cubicBezTo>
                    <a:cubicBezTo>
                      <a:pt x="1148" y="9238"/>
                      <a:pt x="1271" y="9351"/>
                      <a:pt x="1392" y="9351"/>
                    </a:cubicBezTo>
                    <a:cubicBezTo>
                      <a:pt x="1506" y="9351"/>
                      <a:pt x="1619" y="9252"/>
                      <a:pt x="1798" y="9101"/>
                    </a:cubicBezTo>
                    <a:cubicBezTo>
                      <a:pt x="2340" y="8673"/>
                      <a:pt x="3110" y="8387"/>
                      <a:pt x="3709" y="8131"/>
                    </a:cubicBezTo>
                    <a:cubicBezTo>
                      <a:pt x="5507" y="7417"/>
                      <a:pt x="7476" y="6961"/>
                      <a:pt x="8817" y="5449"/>
                    </a:cubicBezTo>
                    <a:cubicBezTo>
                      <a:pt x="9673" y="4478"/>
                      <a:pt x="9844" y="3223"/>
                      <a:pt x="9073" y="2224"/>
                    </a:cubicBezTo>
                    <a:cubicBezTo>
                      <a:pt x="8703" y="1739"/>
                      <a:pt x="8531" y="1083"/>
                      <a:pt x="8132" y="655"/>
                    </a:cubicBezTo>
                    <a:cubicBezTo>
                      <a:pt x="7704" y="170"/>
                      <a:pt x="6905" y="85"/>
                      <a:pt x="6277" y="27"/>
                    </a:cubicBezTo>
                    <a:cubicBezTo>
                      <a:pt x="5980" y="18"/>
                      <a:pt x="5677" y="1"/>
                      <a:pt x="53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19"/>
              <p:cNvSpPr/>
              <p:nvPr/>
            </p:nvSpPr>
            <p:spPr>
              <a:xfrm>
                <a:off x="3186200" y="4218300"/>
                <a:ext cx="240400" cy="278225"/>
              </a:xfrm>
              <a:custGeom>
                <a:avLst/>
                <a:gdLst/>
                <a:ahLst/>
                <a:cxnLst/>
                <a:rect l="l" t="t" r="r" b="b"/>
                <a:pathLst>
                  <a:path w="9616" h="11129" extrusionOk="0">
                    <a:moveTo>
                      <a:pt x="3275" y="1"/>
                    </a:moveTo>
                    <a:cubicBezTo>
                      <a:pt x="2393" y="1"/>
                      <a:pt x="1584" y="396"/>
                      <a:pt x="1028" y="1248"/>
                    </a:cubicBezTo>
                    <a:cubicBezTo>
                      <a:pt x="628" y="1847"/>
                      <a:pt x="657" y="2275"/>
                      <a:pt x="514" y="2989"/>
                    </a:cubicBezTo>
                    <a:cubicBezTo>
                      <a:pt x="372" y="3674"/>
                      <a:pt x="1" y="4187"/>
                      <a:pt x="58" y="4929"/>
                    </a:cubicBezTo>
                    <a:cubicBezTo>
                      <a:pt x="229" y="6327"/>
                      <a:pt x="1798" y="8096"/>
                      <a:pt x="2911" y="8809"/>
                    </a:cubicBezTo>
                    <a:cubicBezTo>
                      <a:pt x="3995" y="9523"/>
                      <a:pt x="6620" y="10778"/>
                      <a:pt x="7875" y="11120"/>
                    </a:cubicBezTo>
                    <a:cubicBezTo>
                      <a:pt x="7894" y="11126"/>
                      <a:pt x="7912" y="11128"/>
                      <a:pt x="7930" y="11128"/>
                    </a:cubicBezTo>
                    <a:cubicBezTo>
                      <a:pt x="8571" y="11128"/>
                      <a:pt x="8775" y="7665"/>
                      <a:pt x="9302" y="4472"/>
                    </a:cubicBezTo>
                    <a:cubicBezTo>
                      <a:pt x="9616" y="2561"/>
                      <a:pt x="5736" y="763"/>
                      <a:pt x="4737" y="335"/>
                    </a:cubicBezTo>
                    <a:cubicBezTo>
                      <a:pt x="4247" y="115"/>
                      <a:pt x="3750" y="1"/>
                      <a:pt x="3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19"/>
              <p:cNvSpPr/>
              <p:nvPr/>
            </p:nvSpPr>
            <p:spPr>
              <a:xfrm>
                <a:off x="3311025" y="4524125"/>
                <a:ext cx="83475" cy="27125"/>
              </a:xfrm>
              <a:custGeom>
                <a:avLst/>
                <a:gdLst/>
                <a:ahLst/>
                <a:cxnLst/>
                <a:rect l="l" t="t" r="r" b="b"/>
                <a:pathLst>
                  <a:path w="3339" h="1085" extrusionOk="0">
                    <a:moveTo>
                      <a:pt x="3339" y="0"/>
                    </a:moveTo>
                    <a:cubicBezTo>
                      <a:pt x="3054" y="114"/>
                      <a:pt x="2797" y="228"/>
                      <a:pt x="2512" y="285"/>
                    </a:cubicBezTo>
                    <a:cubicBezTo>
                      <a:pt x="2226" y="371"/>
                      <a:pt x="1998" y="514"/>
                      <a:pt x="1713" y="571"/>
                    </a:cubicBezTo>
                    <a:cubicBezTo>
                      <a:pt x="1085" y="742"/>
                      <a:pt x="514" y="885"/>
                      <a:pt x="1" y="1084"/>
                    </a:cubicBezTo>
                    <a:cubicBezTo>
                      <a:pt x="571" y="999"/>
                      <a:pt x="1171" y="942"/>
                      <a:pt x="1741" y="828"/>
                    </a:cubicBezTo>
                    <a:cubicBezTo>
                      <a:pt x="2027" y="742"/>
                      <a:pt x="2312" y="713"/>
                      <a:pt x="2597" y="571"/>
                    </a:cubicBezTo>
                    <a:cubicBezTo>
                      <a:pt x="2882" y="428"/>
                      <a:pt x="3139" y="285"/>
                      <a:pt x="3339" y="29"/>
                    </a:cubicBezTo>
                    <a:lnTo>
                      <a:pt x="333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19"/>
              <p:cNvSpPr/>
              <p:nvPr/>
            </p:nvSpPr>
            <p:spPr>
              <a:xfrm>
                <a:off x="3308175" y="4517700"/>
                <a:ext cx="83475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3339" h="437" extrusionOk="0">
                    <a:moveTo>
                      <a:pt x="3339" y="0"/>
                    </a:moveTo>
                    <a:cubicBezTo>
                      <a:pt x="3054" y="57"/>
                      <a:pt x="2825" y="86"/>
                      <a:pt x="2540" y="86"/>
                    </a:cubicBezTo>
                    <a:cubicBezTo>
                      <a:pt x="2369" y="86"/>
                      <a:pt x="2185" y="99"/>
                      <a:pt x="1997" y="99"/>
                    </a:cubicBezTo>
                    <a:cubicBezTo>
                      <a:pt x="1903" y="99"/>
                      <a:pt x="1808" y="95"/>
                      <a:pt x="1713" y="86"/>
                    </a:cubicBezTo>
                    <a:cubicBezTo>
                      <a:pt x="1583" y="92"/>
                      <a:pt x="1454" y="94"/>
                      <a:pt x="1325" y="94"/>
                    </a:cubicBezTo>
                    <a:cubicBezTo>
                      <a:pt x="1094" y="94"/>
                      <a:pt x="864" y="88"/>
                      <a:pt x="633" y="88"/>
                    </a:cubicBezTo>
                    <a:cubicBezTo>
                      <a:pt x="422" y="88"/>
                      <a:pt x="211" y="93"/>
                      <a:pt x="1" y="114"/>
                    </a:cubicBezTo>
                    <a:cubicBezTo>
                      <a:pt x="571" y="143"/>
                      <a:pt x="1113" y="286"/>
                      <a:pt x="1684" y="371"/>
                    </a:cubicBezTo>
                    <a:cubicBezTo>
                      <a:pt x="1879" y="391"/>
                      <a:pt x="2074" y="437"/>
                      <a:pt x="2269" y="437"/>
                    </a:cubicBezTo>
                    <a:cubicBezTo>
                      <a:pt x="2359" y="437"/>
                      <a:pt x="2450" y="427"/>
                      <a:pt x="2540" y="400"/>
                    </a:cubicBezTo>
                    <a:cubicBezTo>
                      <a:pt x="2825" y="371"/>
                      <a:pt x="3111" y="257"/>
                      <a:pt x="3339" y="57"/>
                    </a:cubicBezTo>
                    <a:lnTo>
                      <a:pt x="333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19"/>
              <p:cNvSpPr/>
              <p:nvPr/>
            </p:nvSpPr>
            <p:spPr>
              <a:xfrm>
                <a:off x="3308900" y="4491300"/>
                <a:ext cx="84900" cy="30550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122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5" y="315"/>
                      <a:pt x="999" y="685"/>
                      <a:pt x="1569" y="914"/>
                    </a:cubicBezTo>
                    <a:cubicBezTo>
                      <a:pt x="1855" y="1056"/>
                      <a:pt x="2140" y="1170"/>
                      <a:pt x="2454" y="1199"/>
                    </a:cubicBezTo>
                    <a:cubicBezTo>
                      <a:pt x="2542" y="1215"/>
                      <a:pt x="2631" y="1222"/>
                      <a:pt x="2722" y="1222"/>
                    </a:cubicBezTo>
                    <a:cubicBezTo>
                      <a:pt x="2955" y="1222"/>
                      <a:pt x="3190" y="1175"/>
                      <a:pt x="3395" y="1113"/>
                    </a:cubicBezTo>
                    <a:lnTo>
                      <a:pt x="3395" y="1056"/>
                    </a:lnTo>
                    <a:cubicBezTo>
                      <a:pt x="3082" y="1028"/>
                      <a:pt x="2825" y="971"/>
                      <a:pt x="2540" y="885"/>
                    </a:cubicBezTo>
                    <a:cubicBezTo>
                      <a:pt x="2254" y="828"/>
                      <a:pt x="1969" y="771"/>
                      <a:pt x="1684" y="685"/>
                    </a:cubicBezTo>
                    <a:cubicBezTo>
                      <a:pt x="1113" y="486"/>
                      <a:pt x="571" y="20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19"/>
              <p:cNvSpPr/>
              <p:nvPr/>
            </p:nvSpPr>
            <p:spPr>
              <a:xfrm>
                <a:off x="3328875" y="4427100"/>
                <a:ext cx="66350" cy="87050"/>
              </a:xfrm>
              <a:custGeom>
                <a:avLst/>
                <a:gdLst/>
                <a:ahLst/>
                <a:cxnLst/>
                <a:rect l="l" t="t" r="r" b="b"/>
                <a:pathLst>
                  <a:path w="2654" h="3482" extrusionOk="0">
                    <a:moveTo>
                      <a:pt x="0" y="1"/>
                    </a:moveTo>
                    <a:cubicBezTo>
                      <a:pt x="571" y="457"/>
                      <a:pt x="999" y="1056"/>
                      <a:pt x="1341" y="1684"/>
                    </a:cubicBezTo>
                    <a:cubicBezTo>
                      <a:pt x="1512" y="1998"/>
                      <a:pt x="1712" y="2312"/>
                      <a:pt x="1912" y="2626"/>
                    </a:cubicBezTo>
                    <a:cubicBezTo>
                      <a:pt x="2140" y="2968"/>
                      <a:pt x="2340" y="3253"/>
                      <a:pt x="2625" y="3482"/>
                    </a:cubicBezTo>
                    <a:lnTo>
                      <a:pt x="2654" y="3453"/>
                    </a:lnTo>
                    <a:cubicBezTo>
                      <a:pt x="2482" y="3139"/>
                      <a:pt x="2340" y="2768"/>
                      <a:pt x="2168" y="2455"/>
                    </a:cubicBezTo>
                    <a:cubicBezTo>
                      <a:pt x="1997" y="2141"/>
                      <a:pt x="1769" y="1798"/>
                      <a:pt x="1569" y="1513"/>
                    </a:cubicBezTo>
                    <a:cubicBezTo>
                      <a:pt x="1084" y="914"/>
                      <a:pt x="628" y="3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19"/>
              <p:cNvSpPr/>
              <p:nvPr/>
            </p:nvSpPr>
            <p:spPr>
              <a:xfrm>
                <a:off x="3361675" y="4407125"/>
                <a:ext cx="39975" cy="103475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41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86" y="229"/>
                      <a:pt x="486" y="543"/>
                      <a:pt x="628" y="914"/>
                    </a:cubicBezTo>
                    <a:cubicBezTo>
                      <a:pt x="771" y="1256"/>
                      <a:pt x="856" y="1627"/>
                      <a:pt x="914" y="1970"/>
                    </a:cubicBezTo>
                    <a:cubicBezTo>
                      <a:pt x="999" y="2369"/>
                      <a:pt x="1056" y="2711"/>
                      <a:pt x="1142" y="3082"/>
                    </a:cubicBezTo>
                    <a:cubicBezTo>
                      <a:pt x="1170" y="3254"/>
                      <a:pt x="1256" y="3425"/>
                      <a:pt x="1313" y="3624"/>
                    </a:cubicBezTo>
                    <a:cubicBezTo>
                      <a:pt x="1342" y="3682"/>
                      <a:pt x="1399" y="3796"/>
                      <a:pt x="1427" y="3910"/>
                    </a:cubicBezTo>
                    <a:cubicBezTo>
                      <a:pt x="1484" y="3967"/>
                      <a:pt x="1484" y="4081"/>
                      <a:pt x="1598" y="4138"/>
                    </a:cubicBezTo>
                    <a:lnTo>
                      <a:pt x="1598" y="4110"/>
                    </a:lnTo>
                    <a:cubicBezTo>
                      <a:pt x="1570" y="4052"/>
                      <a:pt x="1541" y="3938"/>
                      <a:pt x="1541" y="3853"/>
                    </a:cubicBezTo>
                    <a:cubicBezTo>
                      <a:pt x="1484" y="3767"/>
                      <a:pt x="1484" y="3682"/>
                      <a:pt x="1484" y="3567"/>
                    </a:cubicBezTo>
                    <a:lnTo>
                      <a:pt x="1399" y="2997"/>
                    </a:lnTo>
                    <a:cubicBezTo>
                      <a:pt x="1313" y="2654"/>
                      <a:pt x="1199" y="2255"/>
                      <a:pt x="1113" y="1913"/>
                    </a:cubicBezTo>
                    <a:cubicBezTo>
                      <a:pt x="999" y="1542"/>
                      <a:pt x="885" y="1142"/>
                      <a:pt x="714" y="800"/>
                    </a:cubicBezTo>
                    <a:cubicBezTo>
                      <a:pt x="600" y="486"/>
                      <a:pt x="314" y="144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19"/>
              <p:cNvSpPr/>
              <p:nvPr/>
            </p:nvSpPr>
            <p:spPr>
              <a:xfrm>
                <a:off x="3398050" y="4409275"/>
                <a:ext cx="17150" cy="101325"/>
              </a:xfrm>
              <a:custGeom>
                <a:avLst/>
                <a:gdLst/>
                <a:ahLst/>
                <a:cxnLst/>
                <a:rect l="l" t="t" r="r" b="b"/>
                <a:pathLst>
                  <a:path w="686" h="40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7" y="257"/>
                      <a:pt x="372" y="571"/>
                      <a:pt x="429" y="914"/>
                    </a:cubicBezTo>
                    <a:cubicBezTo>
                      <a:pt x="486" y="1284"/>
                      <a:pt x="457" y="1627"/>
                      <a:pt x="457" y="1969"/>
                    </a:cubicBezTo>
                    <a:cubicBezTo>
                      <a:pt x="429" y="2312"/>
                      <a:pt x="372" y="2683"/>
                      <a:pt x="315" y="2996"/>
                    </a:cubicBezTo>
                    <a:cubicBezTo>
                      <a:pt x="286" y="3339"/>
                      <a:pt x="257" y="3710"/>
                      <a:pt x="286" y="4052"/>
                    </a:cubicBezTo>
                    <a:lnTo>
                      <a:pt x="315" y="4052"/>
                    </a:lnTo>
                    <a:cubicBezTo>
                      <a:pt x="457" y="3738"/>
                      <a:pt x="571" y="3396"/>
                      <a:pt x="600" y="3025"/>
                    </a:cubicBezTo>
                    <a:cubicBezTo>
                      <a:pt x="685" y="2683"/>
                      <a:pt x="685" y="2312"/>
                      <a:pt x="685" y="1969"/>
                    </a:cubicBezTo>
                    <a:cubicBezTo>
                      <a:pt x="685" y="1598"/>
                      <a:pt x="657" y="1256"/>
                      <a:pt x="571" y="885"/>
                    </a:cubicBezTo>
                    <a:cubicBezTo>
                      <a:pt x="457" y="543"/>
                      <a:pt x="286" y="17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19"/>
              <p:cNvSpPr/>
              <p:nvPr/>
            </p:nvSpPr>
            <p:spPr>
              <a:xfrm>
                <a:off x="3352400" y="4521275"/>
                <a:ext cx="53525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683" extrusionOk="0">
                    <a:moveTo>
                      <a:pt x="2112" y="0"/>
                    </a:moveTo>
                    <a:cubicBezTo>
                      <a:pt x="1969" y="285"/>
                      <a:pt x="1827" y="514"/>
                      <a:pt x="1684" y="770"/>
                    </a:cubicBezTo>
                    <a:cubicBezTo>
                      <a:pt x="1541" y="999"/>
                      <a:pt x="1399" y="1255"/>
                      <a:pt x="1227" y="1484"/>
                    </a:cubicBezTo>
                    <a:cubicBezTo>
                      <a:pt x="1056" y="1683"/>
                      <a:pt x="857" y="1940"/>
                      <a:pt x="657" y="2111"/>
                    </a:cubicBezTo>
                    <a:cubicBezTo>
                      <a:pt x="486" y="2340"/>
                      <a:pt x="257" y="2511"/>
                      <a:pt x="1" y="2682"/>
                    </a:cubicBezTo>
                    <a:cubicBezTo>
                      <a:pt x="543" y="2425"/>
                      <a:pt x="999" y="2083"/>
                      <a:pt x="1399" y="1626"/>
                    </a:cubicBezTo>
                    <a:cubicBezTo>
                      <a:pt x="1570" y="1398"/>
                      <a:pt x="1798" y="1198"/>
                      <a:pt x="1941" y="913"/>
                    </a:cubicBezTo>
                    <a:cubicBezTo>
                      <a:pt x="2083" y="628"/>
                      <a:pt x="2141" y="314"/>
                      <a:pt x="21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19"/>
              <p:cNvSpPr/>
              <p:nvPr/>
            </p:nvSpPr>
            <p:spPr>
              <a:xfrm>
                <a:off x="3358100" y="4510575"/>
                <a:ext cx="47100" cy="570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2283" extrusionOk="0">
                    <a:moveTo>
                      <a:pt x="1855" y="0"/>
                    </a:moveTo>
                    <a:cubicBezTo>
                      <a:pt x="1741" y="228"/>
                      <a:pt x="1599" y="428"/>
                      <a:pt x="1456" y="656"/>
                    </a:cubicBezTo>
                    <a:cubicBezTo>
                      <a:pt x="1313" y="856"/>
                      <a:pt x="1199" y="1084"/>
                      <a:pt x="1057" y="1255"/>
                    </a:cubicBezTo>
                    <a:cubicBezTo>
                      <a:pt x="914" y="1427"/>
                      <a:pt x="743" y="1655"/>
                      <a:pt x="572" y="1798"/>
                    </a:cubicBezTo>
                    <a:cubicBezTo>
                      <a:pt x="400" y="1997"/>
                      <a:pt x="201" y="2140"/>
                      <a:pt x="1" y="2283"/>
                    </a:cubicBezTo>
                    <a:cubicBezTo>
                      <a:pt x="457" y="2140"/>
                      <a:pt x="885" y="1826"/>
                      <a:pt x="1256" y="1427"/>
                    </a:cubicBezTo>
                    <a:cubicBezTo>
                      <a:pt x="1427" y="1255"/>
                      <a:pt x="1599" y="1056"/>
                      <a:pt x="1713" y="799"/>
                    </a:cubicBezTo>
                    <a:cubicBezTo>
                      <a:pt x="1827" y="542"/>
                      <a:pt x="1884" y="285"/>
                      <a:pt x="18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19"/>
              <p:cNvSpPr/>
              <p:nvPr/>
            </p:nvSpPr>
            <p:spPr>
              <a:xfrm>
                <a:off x="3410900" y="4454925"/>
                <a:ext cx="2855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2369" extrusionOk="0">
                    <a:moveTo>
                      <a:pt x="1056" y="1"/>
                    </a:moveTo>
                    <a:lnTo>
                      <a:pt x="1056" y="1"/>
                    </a:lnTo>
                    <a:cubicBezTo>
                      <a:pt x="1084" y="200"/>
                      <a:pt x="1056" y="429"/>
                      <a:pt x="942" y="628"/>
                    </a:cubicBezTo>
                    <a:cubicBezTo>
                      <a:pt x="885" y="857"/>
                      <a:pt x="771" y="1028"/>
                      <a:pt x="656" y="1199"/>
                    </a:cubicBezTo>
                    <a:cubicBezTo>
                      <a:pt x="571" y="1370"/>
                      <a:pt x="428" y="1570"/>
                      <a:pt x="314" y="1741"/>
                    </a:cubicBezTo>
                    <a:cubicBezTo>
                      <a:pt x="200" y="1912"/>
                      <a:pt x="86" y="2140"/>
                      <a:pt x="0" y="2340"/>
                    </a:cubicBezTo>
                    <a:lnTo>
                      <a:pt x="29" y="2369"/>
                    </a:lnTo>
                    <a:cubicBezTo>
                      <a:pt x="228" y="2283"/>
                      <a:pt x="428" y="2140"/>
                      <a:pt x="571" y="1941"/>
                    </a:cubicBezTo>
                    <a:cubicBezTo>
                      <a:pt x="714" y="1770"/>
                      <a:pt x="799" y="1570"/>
                      <a:pt x="885" y="1342"/>
                    </a:cubicBezTo>
                    <a:cubicBezTo>
                      <a:pt x="999" y="1142"/>
                      <a:pt x="1056" y="914"/>
                      <a:pt x="1084" y="714"/>
                    </a:cubicBezTo>
                    <a:cubicBezTo>
                      <a:pt x="1142" y="457"/>
                      <a:pt x="1142" y="200"/>
                      <a:pt x="10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19"/>
              <p:cNvSpPr/>
              <p:nvPr/>
            </p:nvSpPr>
            <p:spPr>
              <a:xfrm>
                <a:off x="3365250" y="4482250"/>
                <a:ext cx="65650" cy="59725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2389" extrusionOk="0">
                    <a:moveTo>
                      <a:pt x="1227" y="1"/>
                    </a:moveTo>
                    <a:cubicBezTo>
                      <a:pt x="891" y="1"/>
                      <a:pt x="567" y="147"/>
                      <a:pt x="343" y="420"/>
                    </a:cubicBezTo>
                    <a:cubicBezTo>
                      <a:pt x="0" y="933"/>
                      <a:pt x="114" y="1675"/>
                      <a:pt x="628" y="2103"/>
                    </a:cubicBezTo>
                    <a:cubicBezTo>
                      <a:pt x="870" y="2294"/>
                      <a:pt x="1147" y="2389"/>
                      <a:pt x="1414" y="2389"/>
                    </a:cubicBezTo>
                    <a:cubicBezTo>
                      <a:pt x="1745" y="2389"/>
                      <a:pt x="2062" y="2244"/>
                      <a:pt x="2283" y="1960"/>
                    </a:cubicBezTo>
                    <a:cubicBezTo>
                      <a:pt x="2625" y="1475"/>
                      <a:pt x="2540" y="705"/>
                      <a:pt x="1997" y="277"/>
                    </a:cubicBezTo>
                    <a:cubicBezTo>
                      <a:pt x="1760" y="90"/>
                      <a:pt x="1490" y="1"/>
                      <a:pt x="1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19"/>
              <p:cNvSpPr/>
              <p:nvPr/>
            </p:nvSpPr>
            <p:spPr>
              <a:xfrm>
                <a:off x="3332425" y="4527675"/>
                <a:ext cx="69925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571" extrusionOk="0">
                    <a:moveTo>
                      <a:pt x="2768" y="1"/>
                    </a:moveTo>
                    <a:cubicBezTo>
                      <a:pt x="2654" y="86"/>
                      <a:pt x="2569" y="115"/>
                      <a:pt x="2426" y="172"/>
                    </a:cubicBezTo>
                    <a:cubicBezTo>
                      <a:pt x="2312" y="229"/>
                      <a:pt x="2169" y="315"/>
                      <a:pt x="2055" y="400"/>
                    </a:cubicBezTo>
                    <a:cubicBezTo>
                      <a:pt x="1855" y="543"/>
                      <a:pt x="1627" y="714"/>
                      <a:pt x="1427" y="857"/>
                    </a:cubicBezTo>
                    <a:cubicBezTo>
                      <a:pt x="942" y="1028"/>
                      <a:pt x="486" y="1285"/>
                      <a:pt x="1" y="1570"/>
                    </a:cubicBezTo>
                    <a:cubicBezTo>
                      <a:pt x="229" y="1513"/>
                      <a:pt x="486" y="1399"/>
                      <a:pt x="743" y="1313"/>
                    </a:cubicBezTo>
                    <a:lnTo>
                      <a:pt x="1484" y="999"/>
                    </a:lnTo>
                    <a:cubicBezTo>
                      <a:pt x="1741" y="857"/>
                      <a:pt x="1998" y="743"/>
                      <a:pt x="2198" y="571"/>
                    </a:cubicBezTo>
                    <a:lnTo>
                      <a:pt x="2512" y="315"/>
                    </a:lnTo>
                    <a:cubicBezTo>
                      <a:pt x="2626" y="229"/>
                      <a:pt x="2740" y="115"/>
                      <a:pt x="27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19"/>
              <p:cNvSpPr/>
              <p:nvPr/>
            </p:nvSpPr>
            <p:spPr>
              <a:xfrm>
                <a:off x="3408750" y="4506275"/>
                <a:ext cx="13575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797" extrusionOk="0">
                    <a:moveTo>
                      <a:pt x="1" y="1"/>
                    </a:moveTo>
                    <a:cubicBezTo>
                      <a:pt x="29" y="258"/>
                      <a:pt x="58" y="457"/>
                      <a:pt x="115" y="714"/>
                    </a:cubicBezTo>
                    <a:cubicBezTo>
                      <a:pt x="143" y="942"/>
                      <a:pt x="229" y="1142"/>
                      <a:pt x="286" y="1399"/>
                    </a:cubicBezTo>
                    <a:cubicBezTo>
                      <a:pt x="372" y="1855"/>
                      <a:pt x="372" y="2312"/>
                      <a:pt x="229" y="2797"/>
                    </a:cubicBezTo>
                    <a:cubicBezTo>
                      <a:pt x="372" y="2569"/>
                      <a:pt x="429" y="2369"/>
                      <a:pt x="457" y="2112"/>
                    </a:cubicBezTo>
                    <a:cubicBezTo>
                      <a:pt x="514" y="1855"/>
                      <a:pt x="543" y="1599"/>
                      <a:pt x="514" y="1370"/>
                    </a:cubicBezTo>
                    <a:cubicBezTo>
                      <a:pt x="514" y="1114"/>
                      <a:pt x="457" y="857"/>
                      <a:pt x="400" y="657"/>
                    </a:cubicBezTo>
                    <a:cubicBezTo>
                      <a:pt x="314" y="429"/>
                      <a:pt x="229" y="172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19"/>
              <p:cNvSpPr/>
              <p:nvPr/>
            </p:nvSpPr>
            <p:spPr>
              <a:xfrm>
                <a:off x="3415875" y="4514125"/>
                <a:ext cx="414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451" extrusionOk="0">
                    <a:moveTo>
                      <a:pt x="29" y="1"/>
                    </a:moveTo>
                    <a:lnTo>
                      <a:pt x="1" y="58"/>
                    </a:lnTo>
                    <a:cubicBezTo>
                      <a:pt x="58" y="229"/>
                      <a:pt x="201" y="286"/>
                      <a:pt x="343" y="372"/>
                    </a:cubicBezTo>
                    <a:cubicBezTo>
                      <a:pt x="486" y="429"/>
                      <a:pt x="629" y="400"/>
                      <a:pt x="771" y="429"/>
                    </a:cubicBezTo>
                    <a:cubicBezTo>
                      <a:pt x="852" y="443"/>
                      <a:pt x="933" y="451"/>
                      <a:pt x="1014" y="451"/>
                    </a:cubicBezTo>
                    <a:cubicBezTo>
                      <a:pt x="1244" y="451"/>
                      <a:pt x="1465" y="392"/>
                      <a:pt x="1656" y="286"/>
                    </a:cubicBezTo>
                    <a:lnTo>
                      <a:pt x="1656" y="286"/>
                    </a:lnTo>
                    <a:cubicBezTo>
                      <a:pt x="1585" y="315"/>
                      <a:pt x="1513" y="329"/>
                      <a:pt x="1442" y="329"/>
                    </a:cubicBezTo>
                    <a:cubicBezTo>
                      <a:pt x="1371" y="329"/>
                      <a:pt x="1299" y="315"/>
                      <a:pt x="1228" y="286"/>
                    </a:cubicBezTo>
                    <a:cubicBezTo>
                      <a:pt x="1085" y="286"/>
                      <a:pt x="943" y="257"/>
                      <a:pt x="828" y="200"/>
                    </a:cubicBezTo>
                    <a:cubicBezTo>
                      <a:pt x="686" y="143"/>
                      <a:pt x="543" y="86"/>
                      <a:pt x="429" y="86"/>
                    </a:cubicBezTo>
                    <a:cubicBezTo>
                      <a:pt x="286" y="29"/>
                      <a:pt x="172" y="29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19"/>
              <p:cNvSpPr/>
              <p:nvPr/>
            </p:nvSpPr>
            <p:spPr>
              <a:xfrm>
                <a:off x="3408050" y="4490600"/>
                <a:ext cx="40675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035" extrusionOk="0">
                    <a:moveTo>
                      <a:pt x="1626" y="0"/>
                    </a:moveTo>
                    <a:lnTo>
                      <a:pt x="1626" y="0"/>
                    </a:lnTo>
                    <a:cubicBezTo>
                      <a:pt x="1541" y="86"/>
                      <a:pt x="1398" y="171"/>
                      <a:pt x="1256" y="228"/>
                    </a:cubicBezTo>
                    <a:lnTo>
                      <a:pt x="828" y="457"/>
                    </a:lnTo>
                    <a:cubicBezTo>
                      <a:pt x="685" y="514"/>
                      <a:pt x="542" y="571"/>
                      <a:pt x="400" y="656"/>
                    </a:cubicBezTo>
                    <a:cubicBezTo>
                      <a:pt x="257" y="742"/>
                      <a:pt x="143" y="856"/>
                      <a:pt x="0" y="999"/>
                    </a:cubicBezTo>
                    <a:lnTo>
                      <a:pt x="0" y="1027"/>
                    </a:lnTo>
                    <a:cubicBezTo>
                      <a:pt x="32" y="1033"/>
                      <a:pt x="63" y="1035"/>
                      <a:pt x="94" y="1035"/>
                    </a:cubicBezTo>
                    <a:cubicBezTo>
                      <a:pt x="233" y="1035"/>
                      <a:pt x="369" y="988"/>
                      <a:pt x="485" y="942"/>
                    </a:cubicBezTo>
                    <a:cubicBezTo>
                      <a:pt x="628" y="885"/>
                      <a:pt x="770" y="771"/>
                      <a:pt x="913" y="713"/>
                    </a:cubicBezTo>
                    <a:cubicBezTo>
                      <a:pt x="1056" y="599"/>
                      <a:pt x="1198" y="514"/>
                      <a:pt x="1313" y="428"/>
                    </a:cubicBezTo>
                    <a:cubicBezTo>
                      <a:pt x="1427" y="228"/>
                      <a:pt x="1569" y="143"/>
                      <a:pt x="16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19"/>
              <p:cNvSpPr/>
              <p:nvPr/>
            </p:nvSpPr>
            <p:spPr>
              <a:xfrm>
                <a:off x="3352400" y="4435675"/>
                <a:ext cx="3925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262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3" y="171"/>
                      <a:pt x="286" y="400"/>
                      <a:pt x="400" y="599"/>
                    </a:cubicBezTo>
                    <a:cubicBezTo>
                      <a:pt x="514" y="828"/>
                      <a:pt x="657" y="1027"/>
                      <a:pt x="771" y="1256"/>
                    </a:cubicBezTo>
                    <a:cubicBezTo>
                      <a:pt x="971" y="1684"/>
                      <a:pt x="1113" y="2140"/>
                      <a:pt x="1285" y="2625"/>
                    </a:cubicBezTo>
                    <a:lnTo>
                      <a:pt x="1570" y="2482"/>
                    </a:lnTo>
                    <a:cubicBezTo>
                      <a:pt x="1370" y="2054"/>
                      <a:pt x="1199" y="1569"/>
                      <a:pt x="914" y="1199"/>
                    </a:cubicBezTo>
                    <a:cubicBezTo>
                      <a:pt x="771" y="970"/>
                      <a:pt x="628" y="799"/>
                      <a:pt x="486" y="571"/>
                    </a:cubicBezTo>
                    <a:cubicBezTo>
                      <a:pt x="343" y="371"/>
                      <a:pt x="200" y="17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19"/>
              <p:cNvSpPr/>
              <p:nvPr/>
            </p:nvSpPr>
            <p:spPr>
              <a:xfrm>
                <a:off x="3410900" y="4422125"/>
                <a:ext cx="12150" cy="79900"/>
              </a:xfrm>
              <a:custGeom>
                <a:avLst/>
                <a:gdLst/>
                <a:ahLst/>
                <a:cxnLst/>
                <a:rect l="l" t="t" r="r" b="b"/>
                <a:pathLst>
                  <a:path w="486" h="3196" extrusionOk="0">
                    <a:moveTo>
                      <a:pt x="200" y="0"/>
                    </a:moveTo>
                    <a:lnTo>
                      <a:pt x="200" y="0"/>
                    </a:lnTo>
                    <a:cubicBezTo>
                      <a:pt x="343" y="228"/>
                      <a:pt x="371" y="514"/>
                      <a:pt x="371" y="770"/>
                    </a:cubicBezTo>
                    <a:cubicBezTo>
                      <a:pt x="371" y="1027"/>
                      <a:pt x="343" y="1313"/>
                      <a:pt x="314" y="1541"/>
                    </a:cubicBezTo>
                    <a:lnTo>
                      <a:pt x="200" y="2340"/>
                    </a:lnTo>
                    <a:cubicBezTo>
                      <a:pt x="200" y="2482"/>
                      <a:pt x="171" y="2568"/>
                      <a:pt x="143" y="2682"/>
                    </a:cubicBezTo>
                    <a:cubicBezTo>
                      <a:pt x="86" y="2796"/>
                      <a:pt x="29" y="2939"/>
                      <a:pt x="0" y="3082"/>
                    </a:cubicBezTo>
                    <a:lnTo>
                      <a:pt x="286" y="3196"/>
                    </a:lnTo>
                    <a:cubicBezTo>
                      <a:pt x="314" y="3053"/>
                      <a:pt x="343" y="2939"/>
                      <a:pt x="371" y="2796"/>
                    </a:cubicBezTo>
                    <a:cubicBezTo>
                      <a:pt x="428" y="2654"/>
                      <a:pt x="428" y="2511"/>
                      <a:pt x="428" y="2368"/>
                    </a:cubicBezTo>
                    <a:lnTo>
                      <a:pt x="457" y="1598"/>
                    </a:lnTo>
                    <a:cubicBezTo>
                      <a:pt x="457" y="1341"/>
                      <a:pt x="485" y="1056"/>
                      <a:pt x="457" y="770"/>
                    </a:cubicBezTo>
                    <a:cubicBezTo>
                      <a:pt x="428" y="514"/>
                      <a:pt x="371" y="228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19"/>
              <p:cNvSpPr/>
              <p:nvPr/>
            </p:nvSpPr>
            <p:spPr>
              <a:xfrm>
                <a:off x="3336000" y="4450650"/>
                <a:ext cx="6065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2626" extrusionOk="0">
                    <a:moveTo>
                      <a:pt x="1" y="0"/>
                    </a:moveTo>
                    <a:cubicBezTo>
                      <a:pt x="143" y="58"/>
                      <a:pt x="200" y="200"/>
                      <a:pt x="314" y="257"/>
                    </a:cubicBezTo>
                    <a:cubicBezTo>
                      <a:pt x="428" y="371"/>
                      <a:pt x="514" y="485"/>
                      <a:pt x="600" y="571"/>
                    </a:cubicBezTo>
                    <a:cubicBezTo>
                      <a:pt x="771" y="799"/>
                      <a:pt x="999" y="999"/>
                      <a:pt x="1199" y="1227"/>
                    </a:cubicBezTo>
                    <a:cubicBezTo>
                      <a:pt x="1427" y="1427"/>
                      <a:pt x="1598" y="1655"/>
                      <a:pt x="1769" y="1855"/>
                    </a:cubicBezTo>
                    <a:cubicBezTo>
                      <a:pt x="1941" y="2112"/>
                      <a:pt x="2055" y="2340"/>
                      <a:pt x="2169" y="2625"/>
                    </a:cubicBezTo>
                    <a:lnTo>
                      <a:pt x="2426" y="2483"/>
                    </a:lnTo>
                    <a:cubicBezTo>
                      <a:pt x="2311" y="2197"/>
                      <a:pt x="2140" y="1941"/>
                      <a:pt x="1912" y="1712"/>
                    </a:cubicBezTo>
                    <a:cubicBezTo>
                      <a:pt x="1741" y="1513"/>
                      <a:pt x="1513" y="1313"/>
                      <a:pt x="1313" y="1113"/>
                    </a:cubicBezTo>
                    <a:cubicBezTo>
                      <a:pt x="1085" y="942"/>
                      <a:pt x="885" y="714"/>
                      <a:pt x="657" y="542"/>
                    </a:cubicBezTo>
                    <a:cubicBezTo>
                      <a:pt x="571" y="428"/>
                      <a:pt x="457" y="343"/>
                      <a:pt x="343" y="257"/>
                    </a:cubicBezTo>
                    <a:cubicBezTo>
                      <a:pt x="229" y="200"/>
                      <a:pt x="143" y="5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19"/>
              <p:cNvSpPr/>
              <p:nvPr/>
            </p:nvSpPr>
            <p:spPr>
              <a:xfrm>
                <a:off x="3323875" y="4487025"/>
                <a:ext cx="57075" cy="29975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1199" extrusionOk="0">
                    <a:moveTo>
                      <a:pt x="0" y="0"/>
                    </a:moveTo>
                    <a:cubicBezTo>
                      <a:pt x="57" y="29"/>
                      <a:pt x="114" y="58"/>
                      <a:pt x="143" y="86"/>
                    </a:cubicBezTo>
                    <a:cubicBezTo>
                      <a:pt x="257" y="172"/>
                      <a:pt x="343" y="229"/>
                      <a:pt x="428" y="286"/>
                    </a:cubicBezTo>
                    <a:cubicBezTo>
                      <a:pt x="628" y="371"/>
                      <a:pt x="828" y="486"/>
                      <a:pt x="1056" y="600"/>
                    </a:cubicBezTo>
                    <a:cubicBezTo>
                      <a:pt x="1256" y="714"/>
                      <a:pt x="1427" y="799"/>
                      <a:pt x="1655" y="914"/>
                    </a:cubicBezTo>
                    <a:cubicBezTo>
                      <a:pt x="1855" y="1028"/>
                      <a:pt x="2055" y="1142"/>
                      <a:pt x="2283" y="1199"/>
                    </a:cubicBezTo>
                    <a:lnTo>
                      <a:pt x="2283" y="885"/>
                    </a:lnTo>
                    <a:cubicBezTo>
                      <a:pt x="2112" y="856"/>
                      <a:pt x="1855" y="771"/>
                      <a:pt x="1684" y="714"/>
                    </a:cubicBezTo>
                    <a:cubicBezTo>
                      <a:pt x="1484" y="628"/>
                      <a:pt x="1256" y="571"/>
                      <a:pt x="1056" y="457"/>
                    </a:cubicBezTo>
                    <a:cubicBezTo>
                      <a:pt x="828" y="371"/>
                      <a:pt x="628" y="286"/>
                      <a:pt x="428" y="200"/>
                    </a:cubicBezTo>
                    <a:cubicBezTo>
                      <a:pt x="343" y="172"/>
                      <a:pt x="229" y="86"/>
                      <a:pt x="143" y="58"/>
                    </a:cubicBezTo>
                    <a:cubicBezTo>
                      <a:pt x="114" y="29"/>
                      <a:pt x="57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19"/>
              <p:cNvSpPr/>
              <p:nvPr/>
            </p:nvSpPr>
            <p:spPr>
              <a:xfrm>
                <a:off x="3292475" y="4444950"/>
                <a:ext cx="87775" cy="64200"/>
              </a:xfrm>
              <a:custGeom>
                <a:avLst/>
                <a:gdLst/>
                <a:ahLst/>
                <a:cxnLst/>
                <a:rect l="l" t="t" r="r" b="b"/>
                <a:pathLst>
                  <a:path w="3511" h="2568" extrusionOk="0">
                    <a:moveTo>
                      <a:pt x="1" y="0"/>
                    </a:moveTo>
                    <a:cubicBezTo>
                      <a:pt x="201" y="29"/>
                      <a:pt x="286" y="171"/>
                      <a:pt x="486" y="257"/>
                    </a:cubicBezTo>
                    <a:lnTo>
                      <a:pt x="914" y="542"/>
                    </a:lnTo>
                    <a:cubicBezTo>
                      <a:pt x="1199" y="713"/>
                      <a:pt x="1485" y="913"/>
                      <a:pt x="1770" y="1141"/>
                    </a:cubicBezTo>
                    <a:cubicBezTo>
                      <a:pt x="2055" y="1341"/>
                      <a:pt x="2341" y="1569"/>
                      <a:pt x="2569" y="1769"/>
                    </a:cubicBezTo>
                    <a:cubicBezTo>
                      <a:pt x="2711" y="1883"/>
                      <a:pt x="2797" y="2026"/>
                      <a:pt x="2940" y="2169"/>
                    </a:cubicBezTo>
                    <a:cubicBezTo>
                      <a:pt x="3054" y="2311"/>
                      <a:pt x="3197" y="2425"/>
                      <a:pt x="3339" y="2568"/>
                    </a:cubicBezTo>
                    <a:lnTo>
                      <a:pt x="3510" y="2283"/>
                    </a:lnTo>
                    <a:cubicBezTo>
                      <a:pt x="3368" y="2169"/>
                      <a:pt x="3225" y="2054"/>
                      <a:pt x="3111" y="1969"/>
                    </a:cubicBezTo>
                    <a:cubicBezTo>
                      <a:pt x="2997" y="1855"/>
                      <a:pt x="2883" y="1712"/>
                      <a:pt x="2711" y="1598"/>
                    </a:cubicBezTo>
                    <a:cubicBezTo>
                      <a:pt x="2426" y="1398"/>
                      <a:pt x="2141" y="1170"/>
                      <a:pt x="1827" y="999"/>
                    </a:cubicBezTo>
                    <a:cubicBezTo>
                      <a:pt x="1542" y="828"/>
                      <a:pt x="1228" y="599"/>
                      <a:pt x="942" y="457"/>
                    </a:cubicBezTo>
                    <a:lnTo>
                      <a:pt x="486" y="200"/>
                    </a:lnTo>
                    <a:cubicBezTo>
                      <a:pt x="343" y="143"/>
                      <a:pt x="201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19"/>
              <p:cNvSpPr/>
              <p:nvPr/>
            </p:nvSpPr>
            <p:spPr>
              <a:xfrm>
                <a:off x="3298200" y="4519125"/>
                <a:ext cx="8775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3510" h="800" extrusionOk="0">
                    <a:moveTo>
                      <a:pt x="3367" y="0"/>
                    </a:moveTo>
                    <a:cubicBezTo>
                      <a:pt x="3167" y="172"/>
                      <a:pt x="2882" y="229"/>
                      <a:pt x="2597" y="343"/>
                    </a:cubicBezTo>
                    <a:lnTo>
                      <a:pt x="1741" y="571"/>
                    </a:lnTo>
                    <a:cubicBezTo>
                      <a:pt x="1170" y="657"/>
                      <a:pt x="599" y="742"/>
                      <a:pt x="0" y="799"/>
                    </a:cubicBezTo>
                    <a:cubicBezTo>
                      <a:pt x="571" y="799"/>
                      <a:pt x="1170" y="771"/>
                      <a:pt x="1741" y="714"/>
                    </a:cubicBezTo>
                    <a:cubicBezTo>
                      <a:pt x="2026" y="657"/>
                      <a:pt x="2311" y="628"/>
                      <a:pt x="2654" y="571"/>
                    </a:cubicBezTo>
                    <a:lnTo>
                      <a:pt x="3082" y="457"/>
                    </a:lnTo>
                    <a:cubicBezTo>
                      <a:pt x="3139" y="428"/>
                      <a:pt x="3224" y="428"/>
                      <a:pt x="3281" y="371"/>
                    </a:cubicBezTo>
                    <a:cubicBezTo>
                      <a:pt x="3367" y="343"/>
                      <a:pt x="3453" y="286"/>
                      <a:pt x="3510" y="229"/>
                    </a:cubicBezTo>
                    <a:lnTo>
                      <a:pt x="336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19"/>
              <p:cNvSpPr/>
              <p:nvPr/>
            </p:nvSpPr>
            <p:spPr>
              <a:xfrm>
                <a:off x="3393775" y="4522700"/>
                <a:ext cx="13575" cy="620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483" extrusionOk="0">
                    <a:moveTo>
                      <a:pt x="400" y="0"/>
                    </a:moveTo>
                    <a:cubicBezTo>
                      <a:pt x="314" y="200"/>
                      <a:pt x="286" y="428"/>
                      <a:pt x="257" y="599"/>
                    </a:cubicBezTo>
                    <a:cubicBezTo>
                      <a:pt x="200" y="799"/>
                      <a:pt x="200" y="999"/>
                      <a:pt x="200" y="1198"/>
                    </a:cubicBezTo>
                    <a:cubicBezTo>
                      <a:pt x="172" y="1427"/>
                      <a:pt x="143" y="1598"/>
                      <a:pt x="58" y="1798"/>
                    </a:cubicBezTo>
                    <a:cubicBezTo>
                      <a:pt x="29" y="2054"/>
                      <a:pt x="0" y="2283"/>
                      <a:pt x="29" y="2482"/>
                    </a:cubicBezTo>
                    <a:cubicBezTo>
                      <a:pt x="58" y="2283"/>
                      <a:pt x="143" y="2083"/>
                      <a:pt x="200" y="1883"/>
                    </a:cubicBezTo>
                    <a:cubicBezTo>
                      <a:pt x="286" y="1712"/>
                      <a:pt x="343" y="1484"/>
                      <a:pt x="428" y="1284"/>
                    </a:cubicBezTo>
                    <a:cubicBezTo>
                      <a:pt x="486" y="1056"/>
                      <a:pt x="543" y="856"/>
                      <a:pt x="543" y="628"/>
                    </a:cubicBezTo>
                    <a:cubicBezTo>
                      <a:pt x="543" y="428"/>
                      <a:pt x="486" y="200"/>
                      <a:pt x="4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19"/>
              <p:cNvSpPr/>
              <p:nvPr/>
            </p:nvSpPr>
            <p:spPr>
              <a:xfrm>
                <a:off x="3414450" y="4517700"/>
                <a:ext cx="25725" cy="2997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1199" extrusionOk="0">
                    <a:moveTo>
                      <a:pt x="1" y="0"/>
                    </a:moveTo>
                    <a:lnTo>
                      <a:pt x="1" y="57"/>
                    </a:lnTo>
                    <a:cubicBezTo>
                      <a:pt x="58" y="200"/>
                      <a:pt x="172" y="257"/>
                      <a:pt x="229" y="371"/>
                    </a:cubicBezTo>
                    <a:cubicBezTo>
                      <a:pt x="315" y="428"/>
                      <a:pt x="457" y="514"/>
                      <a:pt x="514" y="571"/>
                    </a:cubicBezTo>
                    <a:lnTo>
                      <a:pt x="657" y="714"/>
                    </a:lnTo>
                    <a:cubicBezTo>
                      <a:pt x="714" y="771"/>
                      <a:pt x="743" y="828"/>
                      <a:pt x="771" y="913"/>
                    </a:cubicBezTo>
                    <a:cubicBezTo>
                      <a:pt x="800" y="999"/>
                      <a:pt x="885" y="1142"/>
                      <a:pt x="1028" y="1199"/>
                    </a:cubicBezTo>
                    <a:cubicBezTo>
                      <a:pt x="914" y="1085"/>
                      <a:pt x="914" y="970"/>
                      <a:pt x="885" y="828"/>
                    </a:cubicBezTo>
                    <a:cubicBezTo>
                      <a:pt x="857" y="771"/>
                      <a:pt x="857" y="685"/>
                      <a:pt x="800" y="628"/>
                    </a:cubicBezTo>
                    <a:cubicBezTo>
                      <a:pt x="771" y="542"/>
                      <a:pt x="743" y="514"/>
                      <a:pt x="714" y="428"/>
                    </a:cubicBezTo>
                    <a:cubicBezTo>
                      <a:pt x="600" y="343"/>
                      <a:pt x="514" y="200"/>
                      <a:pt x="429" y="114"/>
                    </a:cubicBezTo>
                    <a:cubicBezTo>
                      <a:pt x="286" y="57"/>
                      <a:pt x="172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19"/>
              <p:cNvSpPr/>
              <p:nvPr/>
            </p:nvSpPr>
            <p:spPr>
              <a:xfrm>
                <a:off x="3306650" y="4547925"/>
                <a:ext cx="807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237" extrusionOk="0">
                    <a:moveTo>
                      <a:pt x="166" y="0"/>
                    </a:moveTo>
                    <a:cubicBezTo>
                      <a:pt x="131" y="0"/>
                      <a:pt x="94" y="14"/>
                      <a:pt x="62" y="47"/>
                    </a:cubicBezTo>
                    <a:cubicBezTo>
                      <a:pt x="0" y="149"/>
                      <a:pt x="85" y="236"/>
                      <a:pt x="169" y="236"/>
                    </a:cubicBezTo>
                    <a:cubicBezTo>
                      <a:pt x="203" y="236"/>
                      <a:pt x="237" y="222"/>
                      <a:pt x="261" y="189"/>
                    </a:cubicBezTo>
                    <a:cubicBezTo>
                      <a:pt x="322" y="88"/>
                      <a:pt x="253" y="0"/>
                      <a:pt x="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19"/>
              <p:cNvSpPr/>
              <p:nvPr/>
            </p:nvSpPr>
            <p:spPr>
              <a:xfrm>
                <a:off x="3297375" y="4536025"/>
                <a:ext cx="80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16" extrusionOk="0">
                    <a:moveTo>
                      <a:pt x="167" y="1"/>
                    </a:moveTo>
                    <a:cubicBezTo>
                      <a:pt x="129" y="1"/>
                      <a:pt x="89" y="20"/>
                      <a:pt x="62" y="66"/>
                    </a:cubicBezTo>
                    <a:cubicBezTo>
                      <a:pt x="0" y="148"/>
                      <a:pt x="86" y="215"/>
                      <a:pt x="170" y="215"/>
                    </a:cubicBezTo>
                    <a:cubicBezTo>
                      <a:pt x="204" y="215"/>
                      <a:pt x="237" y="205"/>
                      <a:pt x="261" y="180"/>
                    </a:cubicBezTo>
                    <a:cubicBezTo>
                      <a:pt x="319" y="84"/>
                      <a:pt x="24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19"/>
              <p:cNvSpPr/>
              <p:nvPr/>
            </p:nvSpPr>
            <p:spPr>
              <a:xfrm>
                <a:off x="3303300" y="4517650"/>
                <a:ext cx="104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62" extrusionOk="0">
                    <a:moveTo>
                      <a:pt x="206" y="0"/>
                    </a:moveTo>
                    <a:cubicBezTo>
                      <a:pt x="161" y="0"/>
                      <a:pt x="115" y="18"/>
                      <a:pt x="81" y="59"/>
                    </a:cubicBezTo>
                    <a:cubicBezTo>
                      <a:pt x="1" y="160"/>
                      <a:pt x="106" y="261"/>
                      <a:pt x="214" y="261"/>
                    </a:cubicBezTo>
                    <a:cubicBezTo>
                      <a:pt x="259" y="261"/>
                      <a:pt x="305" y="244"/>
                      <a:pt x="338" y="202"/>
                    </a:cubicBezTo>
                    <a:cubicBezTo>
                      <a:pt x="419" y="101"/>
                      <a:pt x="314" y="0"/>
                      <a:pt x="2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19"/>
              <p:cNvSpPr/>
              <p:nvPr/>
            </p:nvSpPr>
            <p:spPr>
              <a:xfrm>
                <a:off x="3305925" y="4487600"/>
                <a:ext cx="6850" cy="57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30" extrusionOk="0">
                    <a:moveTo>
                      <a:pt x="134" y="0"/>
                    </a:moveTo>
                    <a:cubicBezTo>
                      <a:pt x="52" y="0"/>
                      <a:pt x="1" y="138"/>
                      <a:pt x="91" y="206"/>
                    </a:cubicBezTo>
                    <a:cubicBezTo>
                      <a:pt x="112" y="222"/>
                      <a:pt x="133" y="229"/>
                      <a:pt x="152" y="229"/>
                    </a:cubicBezTo>
                    <a:cubicBezTo>
                      <a:pt x="231" y="229"/>
                      <a:pt x="274" y="104"/>
                      <a:pt x="205" y="35"/>
                    </a:cubicBezTo>
                    <a:cubicBezTo>
                      <a:pt x="180" y="10"/>
                      <a:pt x="156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19"/>
              <p:cNvSpPr/>
              <p:nvPr/>
            </p:nvSpPr>
            <p:spPr>
              <a:xfrm>
                <a:off x="3314000" y="4479125"/>
                <a:ext cx="104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62" extrusionOk="0">
                    <a:moveTo>
                      <a:pt x="218" y="1"/>
                    </a:moveTo>
                    <a:cubicBezTo>
                      <a:pt x="172" y="1"/>
                      <a:pt x="123" y="18"/>
                      <a:pt x="81" y="60"/>
                    </a:cubicBezTo>
                    <a:cubicBezTo>
                      <a:pt x="1" y="161"/>
                      <a:pt x="106" y="261"/>
                      <a:pt x="214" y="261"/>
                    </a:cubicBezTo>
                    <a:cubicBezTo>
                      <a:pt x="259" y="261"/>
                      <a:pt x="305" y="244"/>
                      <a:pt x="338" y="202"/>
                    </a:cubicBezTo>
                    <a:cubicBezTo>
                      <a:pt x="419" y="101"/>
                      <a:pt x="328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19"/>
              <p:cNvSpPr/>
              <p:nvPr/>
            </p:nvSpPr>
            <p:spPr>
              <a:xfrm>
                <a:off x="3290325" y="4439625"/>
                <a:ext cx="10025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291" extrusionOk="0">
                    <a:moveTo>
                      <a:pt x="165" y="0"/>
                    </a:moveTo>
                    <a:cubicBezTo>
                      <a:pt x="126" y="0"/>
                      <a:pt x="87" y="13"/>
                      <a:pt x="58" y="42"/>
                    </a:cubicBezTo>
                    <a:lnTo>
                      <a:pt x="58" y="70"/>
                    </a:lnTo>
                    <a:cubicBezTo>
                      <a:pt x="0" y="187"/>
                      <a:pt x="87" y="290"/>
                      <a:pt x="185" y="290"/>
                    </a:cubicBezTo>
                    <a:cubicBezTo>
                      <a:pt x="231" y="290"/>
                      <a:pt x="279" y="268"/>
                      <a:pt x="315" y="213"/>
                    </a:cubicBezTo>
                    <a:cubicBezTo>
                      <a:pt x="400" y="107"/>
                      <a:pt x="279" y="0"/>
                      <a:pt x="1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19"/>
              <p:cNvSpPr/>
              <p:nvPr/>
            </p:nvSpPr>
            <p:spPr>
              <a:xfrm>
                <a:off x="3331850" y="4446750"/>
                <a:ext cx="93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244" extrusionOk="0">
                    <a:moveTo>
                      <a:pt x="180" y="0"/>
                    </a:moveTo>
                    <a:cubicBezTo>
                      <a:pt x="146" y="0"/>
                      <a:pt x="110" y="13"/>
                      <a:pt x="81" y="42"/>
                    </a:cubicBezTo>
                    <a:cubicBezTo>
                      <a:pt x="0" y="143"/>
                      <a:pt x="91" y="244"/>
                      <a:pt x="191" y="244"/>
                    </a:cubicBezTo>
                    <a:cubicBezTo>
                      <a:pt x="232" y="244"/>
                      <a:pt x="276" y="227"/>
                      <a:pt x="309" y="185"/>
                    </a:cubicBezTo>
                    <a:cubicBezTo>
                      <a:pt x="372" y="100"/>
                      <a:pt x="279" y="0"/>
                      <a:pt x="1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19"/>
              <p:cNvSpPr/>
              <p:nvPr/>
            </p:nvSpPr>
            <p:spPr>
              <a:xfrm>
                <a:off x="3323275" y="4422775"/>
                <a:ext cx="9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62" extrusionOk="0">
                    <a:moveTo>
                      <a:pt x="212" y="1"/>
                    </a:moveTo>
                    <a:cubicBezTo>
                      <a:pt x="170" y="1"/>
                      <a:pt x="123" y="18"/>
                      <a:pt x="81" y="60"/>
                    </a:cubicBezTo>
                    <a:cubicBezTo>
                      <a:pt x="1" y="161"/>
                      <a:pt x="105" y="261"/>
                      <a:pt x="204" y="261"/>
                    </a:cubicBezTo>
                    <a:cubicBezTo>
                      <a:pt x="245" y="261"/>
                      <a:pt x="285" y="244"/>
                      <a:pt x="310" y="202"/>
                    </a:cubicBezTo>
                    <a:cubicBezTo>
                      <a:pt x="390" y="101"/>
                      <a:pt x="314" y="1"/>
                      <a:pt x="2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19"/>
              <p:cNvSpPr/>
              <p:nvPr/>
            </p:nvSpPr>
            <p:spPr>
              <a:xfrm>
                <a:off x="3349675" y="4433775"/>
                <a:ext cx="782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10" extrusionOk="0">
                    <a:moveTo>
                      <a:pt x="170" y="0"/>
                    </a:moveTo>
                    <a:cubicBezTo>
                      <a:pt x="139" y="0"/>
                      <a:pt x="106" y="14"/>
                      <a:pt x="81" y="48"/>
                    </a:cubicBezTo>
                    <a:cubicBezTo>
                      <a:pt x="0" y="128"/>
                      <a:pt x="91" y="209"/>
                      <a:pt x="171" y="209"/>
                    </a:cubicBezTo>
                    <a:cubicBezTo>
                      <a:pt x="204" y="209"/>
                      <a:pt x="236" y="195"/>
                      <a:pt x="252" y="162"/>
                    </a:cubicBezTo>
                    <a:cubicBezTo>
                      <a:pt x="313" y="81"/>
                      <a:pt x="245" y="0"/>
                      <a:pt x="1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19"/>
              <p:cNvSpPr/>
              <p:nvPr/>
            </p:nvSpPr>
            <p:spPr>
              <a:xfrm>
                <a:off x="3356075" y="4404075"/>
                <a:ext cx="777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15" extrusionOk="0">
                    <a:moveTo>
                      <a:pt x="168" y="0"/>
                    </a:moveTo>
                    <a:cubicBezTo>
                      <a:pt x="134" y="0"/>
                      <a:pt x="100" y="20"/>
                      <a:pt x="82" y="66"/>
                    </a:cubicBezTo>
                    <a:cubicBezTo>
                      <a:pt x="0" y="148"/>
                      <a:pt x="94" y="215"/>
                      <a:pt x="175" y="215"/>
                    </a:cubicBezTo>
                    <a:cubicBezTo>
                      <a:pt x="207" y="215"/>
                      <a:pt x="237" y="204"/>
                      <a:pt x="253" y="180"/>
                    </a:cubicBezTo>
                    <a:cubicBezTo>
                      <a:pt x="311" y="84"/>
                      <a:pt x="239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19"/>
              <p:cNvSpPr/>
              <p:nvPr/>
            </p:nvSpPr>
            <p:spPr>
              <a:xfrm>
                <a:off x="3391750" y="4404950"/>
                <a:ext cx="99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399" h="262" extrusionOk="0">
                    <a:moveTo>
                      <a:pt x="200" y="0"/>
                    </a:moveTo>
                    <a:cubicBezTo>
                      <a:pt x="158" y="0"/>
                      <a:pt x="115" y="18"/>
                      <a:pt x="81" y="59"/>
                    </a:cubicBezTo>
                    <a:cubicBezTo>
                      <a:pt x="1" y="160"/>
                      <a:pt x="106" y="261"/>
                      <a:pt x="214" y="261"/>
                    </a:cubicBezTo>
                    <a:cubicBezTo>
                      <a:pt x="259" y="261"/>
                      <a:pt x="305" y="244"/>
                      <a:pt x="338" y="202"/>
                    </a:cubicBezTo>
                    <a:cubicBezTo>
                      <a:pt x="399" y="101"/>
                      <a:pt x="302" y="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19"/>
              <p:cNvSpPr/>
              <p:nvPr/>
            </p:nvSpPr>
            <p:spPr>
              <a:xfrm>
                <a:off x="3413150" y="4419750"/>
                <a:ext cx="7775" cy="57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28" extrusionOk="0">
                    <a:moveTo>
                      <a:pt x="167" y="1"/>
                    </a:moveTo>
                    <a:cubicBezTo>
                      <a:pt x="134" y="1"/>
                      <a:pt x="100" y="20"/>
                      <a:pt x="81" y="67"/>
                    </a:cubicBezTo>
                    <a:cubicBezTo>
                      <a:pt x="1" y="147"/>
                      <a:pt x="91" y="228"/>
                      <a:pt x="171" y="228"/>
                    </a:cubicBezTo>
                    <a:cubicBezTo>
                      <a:pt x="205" y="228"/>
                      <a:pt x="236" y="214"/>
                      <a:pt x="253" y="181"/>
                    </a:cubicBezTo>
                    <a:cubicBezTo>
                      <a:pt x="310" y="84"/>
                      <a:pt x="238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19"/>
              <p:cNvSpPr/>
              <p:nvPr/>
            </p:nvSpPr>
            <p:spPr>
              <a:xfrm>
                <a:off x="3431675" y="4449875"/>
                <a:ext cx="10500" cy="625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250" extrusionOk="0">
                    <a:moveTo>
                      <a:pt x="206" y="1"/>
                    </a:moveTo>
                    <a:cubicBezTo>
                      <a:pt x="161" y="1"/>
                      <a:pt x="116" y="18"/>
                      <a:pt x="82" y="60"/>
                    </a:cubicBezTo>
                    <a:cubicBezTo>
                      <a:pt x="1" y="162"/>
                      <a:pt x="108" y="249"/>
                      <a:pt x="218" y="249"/>
                    </a:cubicBezTo>
                    <a:cubicBezTo>
                      <a:pt x="262" y="249"/>
                      <a:pt x="306" y="235"/>
                      <a:pt x="339" y="203"/>
                    </a:cubicBezTo>
                    <a:cubicBezTo>
                      <a:pt x="420" y="102"/>
                      <a:pt x="315" y="1"/>
                      <a:pt x="2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19"/>
              <p:cNvSpPr/>
              <p:nvPr/>
            </p:nvSpPr>
            <p:spPr>
              <a:xfrm>
                <a:off x="3448250" y="4484375"/>
                <a:ext cx="6625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265" h="298" extrusionOk="0">
                    <a:moveTo>
                      <a:pt x="154" y="1"/>
                    </a:moveTo>
                    <a:cubicBezTo>
                      <a:pt x="83" y="1"/>
                      <a:pt x="1" y="85"/>
                      <a:pt x="18" y="192"/>
                    </a:cubicBezTo>
                    <a:cubicBezTo>
                      <a:pt x="40" y="267"/>
                      <a:pt x="82" y="298"/>
                      <a:pt x="124" y="298"/>
                    </a:cubicBezTo>
                    <a:cubicBezTo>
                      <a:pt x="193" y="298"/>
                      <a:pt x="265" y="213"/>
                      <a:pt x="247" y="106"/>
                    </a:cubicBezTo>
                    <a:cubicBezTo>
                      <a:pt x="236" y="31"/>
                      <a:pt x="197" y="1"/>
                      <a:pt x="1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19"/>
              <p:cNvSpPr/>
              <p:nvPr/>
            </p:nvSpPr>
            <p:spPr>
              <a:xfrm>
                <a:off x="3455125" y="4518725"/>
                <a:ext cx="6900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52" extrusionOk="0">
                    <a:moveTo>
                      <a:pt x="129" y="0"/>
                    </a:moveTo>
                    <a:cubicBezTo>
                      <a:pt x="89" y="0"/>
                      <a:pt x="49" y="22"/>
                      <a:pt x="29" y="73"/>
                    </a:cubicBezTo>
                    <a:cubicBezTo>
                      <a:pt x="0" y="102"/>
                      <a:pt x="0" y="159"/>
                      <a:pt x="29" y="188"/>
                    </a:cubicBezTo>
                    <a:cubicBezTo>
                      <a:pt x="52" y="233"/>
                      <a:pt x="88" y="252"/>
                      <a:pt x="126" y="252"/>
                    </a:cubicBezTo>
                    <a:cubicBezTo>
                      <a:pt x="182" y="252"/>
                      <a:pt x="240" y="210"/>
                      <a:pt x="257" y="159"/>
                    </a:cubicBezTo>
                    <a:cubicBezTo>
                      <a:pt x="275" y="68"/>
                      <a:pt x="200" y="0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19"/>
              <p:cNvSpPr/>
              <p:nvPr/>
            </p:nvSpPr>
            <p:spPr>
              <a:xfrm>
                <a:off x="3437400" y="4546175"/>
                <a:ext cx="9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62" extrusionOk="0">
                    <a:moveTo>
                      <a:pt x="187" y="1"/>
                    </a:moveTo>
                    <a:cubicBezTo>
                      <a:pt x="146" y="1"/>
                      <a:pt x="107" y="18"/>
                      <a:pt x="82" y="60"/>
                    </a:cubicBezTo>
                    <a:cubicBezTo>
                      <a:pt x="1" y="161"/>
                      <a:pt x="106" y="261"/>
                      <a:pt x="204" y="261"/>
                    </a:cubicBezTo>
                    <a:cubicBezTo>
                      <a:pt x="245" y="261"/>
                      <a:pt x="285" y="244"/>
                      <a:pt x="310" y="202"/>
                    </a:cubicBezTo>
                    <a:cubicBezTo>
                      <a:pt x="390" y="101"/>
                      <a:pt x="286" y="1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19"/>
              <p:cNvSpPr/>
              <p:nvPr/>
            </p:nvSpPr>
            <p:spPr>
              <a:xfrm>
                <a:off x="3409500" y="4574850"/>
                <a:ext cx="8500" cy="6975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79" extrusionOk="0">
                    <a:moveTo>
                      <a:pt x="159" y="0"/>
                    </a:moveTo>
                    <a:cubicBezTo>
                      <a:pt x="71" y="0"/>
                      <a:pt x="1" y="120"/>
                      <a:pt x="85" y="225"/>
                    </a:cubicBezTo>
                    <a:cubicBezTo>
                      <a:pt x="115" y="263"/>
                      <a:pt x="149" y="279"/>
                      <a:pt x="181" y="279"/>
                    </a:cubicBezTo>
                    <a:cubicBezTo>
                      <a:pt x="270" y="279"/>
                      <a:pt x="340" y="159"/>
                      <a:pt x="256" y="54"/>
                    </a:cubicBezTo>
                    <a:cubicBezTo>
                      <a:pt x="226" y="16"/>
                      <a:pt x="191" y="0"/>
                      <a:pt x="1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19"/>
              <p:cNvSpPr/>
              <p:nvPr/>
            </p:nvSpPr>
            <p:spPr>
              <a:xfrm>
                <a:off x="3388900" y="4581850"/>
                <a:ext cx="104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262" extrusionOk="0">
                    <a:moveTo>
                      <a:pt x="205" y="0"/>
                    </a:moveTo>
                    <a:cubicBezTo>
                      <a:pt x="160" y="0"/>
                      <a:pt x="115" y="18"/>
                      <a:pt x="81" y="59"/>
                    </a:cubicBezTo>
                    <a:cubicBezTo>
                      <a:pt x="1" y="160"/>
                      <a:pt x="105" y="261"/>
                      <a:pt x="214" y="261"/>
                    </a:cubicBezTo>
                    <a:cubicBezTo>
                      <a:pt x="259" y="261"/>
                      <a:pt x="305" y="244"/>
                      <a:pt x="338" y="202"/>
                    </a:cubicBezTo>
                    <a:cubicBezTo>
                      <a:pt x="419" y="101"/>
                      <a:pt x="314" y="0"/>
                      <a:pt x="2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19"/>
              <p:cNvSpPr/>
              <p:nvPr/>
            </p:nvSpPr>
            <p:spPr>
              <a:xfrm>
                <a:off x="3346700" y="4585950"/>
                <a:ext cx="8125" cy="757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03" extrusionOk="0">
                    <a:moveTo>
                      <a:pt x="155" y="1"/>
                    </a:moveTo>
                    <a:cubicBezTo>
                      <a:pt x="112" y="1"/>
                      <a:pt x="66" y="20"/>
                      <a:pt x="29" y="67"/>
                    </a:cubicBezTo>
                    <a:cubicBezTo>
                      <a:pt x="0" y="95"/>
                      <a:pt x="0" y="181"/>
                      <a:pt x="0" y="209"/>
                    </a:cubicBezTo>
                    <a:cubicBezTo>
                      <a:pt x="26" y="273"/>
                      <a:pt x="86" y="303"/>
                      <a:pt x="145" y="303"/>
                    </a:cubicBezTo>
                    <a:cubicBezTo>
                      <a:pt x="217" y="303"/>
                      <a:pt x="286" y="259"/>
                      <a:pt x="286" y="181"/>
                    </a:cubicBezTo>
                    <a:cubicBezTo>
                      <a:pt x="324" y="84"/>
                      <a:pt x="246" y="1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19"/>
              <p:cNvSpPr/>
              <p:nvPr/>
            </p:nvSpPr>
            <p:spPr>
              <a:xfrm>
                <a:off x="3352575" y="4566150"/>
                <a:ext cx="8375" cy="5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12" extrusionOk="0">
                    <a:moveTo>
                      <a:pt x="113" y="0"/>
                    </a:moveTo>
                    <a:cubicBezTo>
                      <a:pt x="1" y="0"/>
                      <a:pt x="59" y="202"/>
                      <a:pt x="193" y="202"/>
                    </a:cubicBezTo>
                    <a:cubicBezTo>
                      <a:pt x="209" y="209"/>
                      <a:pt x="223" y="211"/>
                      <a:pt x="235" y="211"/>
                    </a:cubicBezTo>
                    <a:cubicBezTo>
                      <a:pt x="334" y="211"/>
                      <a:pt x="320" y="28"/>
                      <a:pt x="193" y="3"/>
                    </a:cubicBezTo>
                    <a:lnTo>
                      <a:pt x="136" y="3"/>
                    </a:lnTo>
                    <a:cubicBezTo>
                      <a:pt x="128" y="1"/>
                      <a:pt x="120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19"/>
              <p:cNvSpPr/>
              <p:nvPr/>
            </p:nvSpPr>
            <p:spPr>
              <a:xfrm>
                <a:off x="3352550" y="4564725"/>
                <a:ext cx="84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31" extrusionOk="0">
                    <a:moveTo>
                      <a:pt x="116" y="0"/>
                    </a:moveTo>
                    <a:cubicBezTo>
                      <a:pt x="1" y="0"/>
                      <a:pt x="59" y="231"/>
                      <a:pt x="194" y="231"/>
                    </a:cubicBezTo>
                    <a:cubicBezTo>
                      <a:pt x="337" y="231"/>
                      <a:pt x="337" y="31"/>
                      <a:pt x="194" y="2"/>
                    </a:cubicBezTo>
                    <a:lnTo>
                      <a:pt x="137" y="2"/>
                    </a:lnTo>
                    <a:cubicBezTo>
                      <a:pt x="130" y="1"/>
                      <a:pt x="123" y="0"/>
                      <a:pt x="1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19"/>
              <p:cNvSpPr/>
              <p:nvPr/>
            </p:nvSpPr>
            <p:spPr>
              <a:xfrm>
                <a:off x="3327425" y="4563000"/>
                <a:ext cx="845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6" extrusionOk="0">
                    <a:moveTo>
                      <a:pt x="163" y="1"/>
                    </a:moveTo>
                    <a:cubicBezTo>
                      <a:pt x="101" y="1"/>
                      <a:pt x="35" y="37"/>
                      <a:pt x="1" y="129"/>
                    </a:cubicBezTo>
                    <a:lnTo>
                      <a:pt x="1" y="186"/>
                    </a:lnTo>
                    <a:cubicBezTo>
                      <a:pt x="1" y="285"/>
                      <a:pt x="72" y="335"/>
                      <a:pt x="144" y="335"/>
                    </a:cubicBezTo>
                    <a:cubicBezTo>
                      <a:pt x="215" y="335"/>
                      <a:pt x="286" y="285"/>
                      <a:pt x="286" y="186"/>
                    </a:cubicBezTo>
                    <a:cubicBezTo>
                      <a:pt x="338" y="83"/>
                      <a:pt x="255" y="1"/>
                      <a:pt x="1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19"/>
              <p:cNvSpPr/>
              <p:nvPr/>
            </p:nvSpPr>
            <p:spPr>
              <a:xfrm>
                <a:off x="2738250" y="4227375"/>
                <a:ext cx="283925" cy="207600"/>
              </a:xfrm>
              <a:custGeom>
                <a:avLst/>
                <a:gdLst/>
                <a:ahLst/>
                <a:cxnLst/>
                <a:rect l="l" t="t" r="r" b="b"/>
                <a:pathLst>
                  <a:path w="11357" h="8304" extrusionOk="0">
                    <a:moveTo>
                      <a:pt x="3396" y="1"/>
                    </a:moveTo>
                    <a:lnTo>
                      <a:pt x="3995" y="1912"/>
                    </a:lnTo>
                    <a:cubicBezTo>
                      <a:pt x="3824" y="2283"/>
                      <a:pt x="2625" y="3225"/>
                      <a:pt x="2454" y="3767"/>
                    </a:cubicBezTo>
                    <a:cubicBezTo>
                      <a:pt x="2197" y="4480"/>
                      <a:pt x="0" y="4509"/>
                      <a:pt x="714" y="4709"/>
                    </a:cubicBezTo>
                    <a:cubicBezTo>
                      <a:pt x="2140" y="5051"/>
                      <a:pt x="2055" y="4766"/>
                      <a:pt x="2825" y="5935"/>
                    </a:cubicBezTo>
                    <a:cubicBezTo>
                      <a:pt x="3339" y="6791"/>
                      <a:pt x="3139" y="7276"/>
                      <a:pt x="3282" y="8304"/>
                    </a:cubicBezTo>
                    <a:cubicBezTo>
                      <a:pt x="3738" y="7505"/>
                      <a:pt x="5051" y="6877"/>
                      <a:pt x="6249" y="6335"/>
                    </a:cubicBezTo>
                    <a:cubicBezTo>
                      <a:pt x="6267" y="6326"/>
                      <a:pt x="6287" y="6322"/>
                      <a:pt x="6311" y="6322"/>
                    </a:cubicBezTo>
                    <a:cubicBezTo>
                      <a:pt x="6650" y="6322"/>
                      <a:pt x="7557" y="7171"/>
                      <a:pt x="7834" y="7171"/>
                    </a:cubicBezTo>
                    <a:cubicBezTo>
                      <a:pt x="7850" y="7171"/>
                      <a:pt x="7864" y="7168"/>
                      <a:pt x="7875" y="7162"/>
                    </a:cubicBezTo>
                    <a:cubicBezTo>
                      <a:pt x="8161" y="7020"/>
                      <a:pt x="7590" y="5707"/>
                      <a:pt x="7818" y="5593"/>
                    </a:cubicBezTo>
                    <a:cubicBezTo>
                      <a:pt x="8617" y="5165"/>
                      <a:pt x="11356" y="4024"/>
                      <a:pt x="10643" y="1912"/>
                    </a:cubicBezTo>
                    <a:cubicBezTo>
                      <a:pt x="10419" y="1321"/>
                      <a:pt x="9775" y="1169"/>
                      <a:pt x="9107" y="1169"/>
                    </a:cubicBezTo>
                    <a:cubicBezTo>
                      <a:pt x="8581" y="1169"/>
                      <a:pt x="8040" y="1263"/>
                      <a:pt x="7676" y="1313"/>
                    </a:cubicBezTo>
                    <a:cubicBezTo>
                      <a:pt x="7133" y="1370"/>
                      <a:pt x="7561" y="1912"/>
                      <a:pt x="6991" y="2027"/>
                    </a:cubicBezTo>
                    <a:cubicBezTo>
                      <a:pt x="6989" y="2027"/>
                      <a:pt x="6987" y="2027"/>
                      <a:pt x="6986" y="2027"/>
                    </a:cubicBezTo>
                    <a:cubicBezTo>
                      <a:pt x="6827" y="2027"/>
                      <a:pt x="7126" y="628"/>
                      <a:pt x="6967" y="628"/>
                    </a:cubicBezTo>
                    <a:cubicBezTo>
                      <a:pt x="6966" y="628"/>
                      <a:pt x="6964" y="628"/>
                      <a:pt x="6962" y="629"/>
                    </a:cubicBezTo>
                    <a:cubicBezTo>
                      <a:pt x="6734" y="657"/>
                      <a:pt x="6277" y="1855"/>
                      <a:pt x="6049" y="1855"/>
                    </a:cubicBezTo>
                    <a:cubicBezTo>
                      <a:pt x="5165" y="1855"/>
                      <a:pt x="4594" y="543"/>
                      <a:pt x="3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19"/>
              <p:cNvSpPr/>
              <p:nvPr/>
            </p:nvSpPr>
            <p:spPr>
              <a:xfrm>
                <a:off x="2983625" y="4032650"/>
                <a:ext cx="227575" cy="266100"/>
              </a:xfrm>
              <a:custGeom>
                <a:avLst/>
                <a:gdLst/>
                <a:ahLst/>
                <a:cxnLst/>
                <a:rect l="l" t="t" r="r" b="b"/>
                <a:pathLst>
                  <a:path w="9103" h="10644" extrusionOk="0">
                    <a:moveTo>
                      <a:pt x="8446" y="1"/>
                    </a:moveTo>
                    <a:cubicBezTo>
                      <a:pt x="8018" y="914"/>
                      <a:pt x="3053" y="7619"/>
                      <a:pt x="2312" y="8218"/>
                    </a:cubicBezTo>
                    <a:cubicBezTo>
                      <a:pt x="2140" y="8360"/>
                      <a:pt x="1941" y="8532"/>
                      <a:pt x="1741" y="8674"/>
                    </a:cubicBezTo>
                    <a:cubicBezTo>
                      <a:pt x="1570" y="8817"/>
                      <a:pt x="1341" y="8931"/>
                      <a:pt x="1142" y="9102"/>
                    </a:cubicBezTo>
                    <a:cubicBezTo>
                      <a:pt x="913" y="9245"/>
                      <a:pt x="742" y="9388"/>
                      <a:pt x="514" y="9530"/>
                    </a:cubicBezTo>
                    <a:cubicBezTo>
                      <a:pt x="314" y="9644"/>
                      <a:pt x="143" y="9759"/>
                      <a:pt x="0" y="9787"/>
                    </a:cubicBezTo>
                    <a:lnTo>
                      <a:pt x="172" y="10643"/>
                    </a:lnTo>
                    <a:cubicBezTo>
                      <a:pt x="485" y="10557"/>
                      <a:pt x="742" y="10386"/>
                      <a:pt x="942" y="10215"/>
                    </a:cubicBezTo>
                    <a:cubicBezTo>
                      <a:pt x="1170" y="10044"/>
                      <a:pt x="1341" y="9901"/>
                      <a:pt x="1570" y="9701"/>
                    </a:cubicBezTo>
                    <a:cubicBezTo>
                      <a:pt x="1741" y="9559"/>
                      <a:pt x="1941" y="9388"/>
                      <a:pt x="2140" y="9216"/>
                    </a:cubicBezTo>
                    <a:cubicBezTo>
                      <a:pt x="2312" y="9045"/>
                      <a:pt x="2540" y="8846"/>
                      <a:pt x="2711" y="8674"/>
                    </a:cubicBezTo>
                    <a:cubicBezTo>
                      <a:pt x="3053" y="8332"/>
                      <a:pt x="8902" y="1113"/>
                      <a:pt x="9102" y="628"/>
                    </a:cubicBezTo>
                    <a:lnTo>
                      <a:pt x="844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19"/>
              <p:cNvSpPr/>
              <p:nvPr/>
            </p:nvSpPr>
            <p:spPr>
              <a:xfrm>
                <a:off x="2984325" y="4031950"/>
                <a:ext cx="216875" cy="265350"/>
              </a:xfrm>
              <a:custGeom>
                <a:avLst/>
                <a:gdLst/>
                <a:ahLst/>
                <a:cxnLst/>
                <a:rect l="l" t="t" r="r" b="b"/>
                <a:pathLst>
                  <a:path w="8675" h="10614" extrusionOk="0">
                    <a:moveTo>
                      <a:pt x="8447" y="0"/>
                    </a:moveTo>
                    <a:cubicBezTo>
                      <a:pt x="7990" y="885"/>
                      <a:pt x="3082" y="7561"/>
                      <a:pt x="2312" y="8189"/>
                    </a:cubicBezTo>
                    <a:cubicBezTo>
                      <a:pt x="2141" y="8388"/>
                      <a:pt x="1970" y="8531"/>
                      <a:pt x="1741" y="8674"/>
                    </a:cubicBezTo>
                    <a:cubicBezTo>
                      <a:pt x="1570" y="8816"/>
                      <a:pt x="1371" y="8959"/>
                      <a:pt x="1142" y="9102"/>
                    </a:cubicBezTo>
                    <a:cubicBezTo>
                      <a:pt x="943" y="9244"/>
                      <a:pt x="714" y="9416"/>
                      <a:pt x="543" y="9530"/>
                    </a:cubicBezTo>
                    <a:cubicBezTo>
                      <a:pt x="372" y="9672"/>
                      <a:pt x="144" y="9758"/>
                      <a:pt x="1" y="9758"/>
                    </a:cubicBezTo>
                    <a:lnTo>
                      <a:pt x="172" y="10614"/>
                    </a:lnTo>
                    <a:cubicBezTo>
                      <a:pt x="315" y="10585"/>
                      <a:pt x="457" y="10528"/>
                      <a:pt x="600" y="10443"/>
                    </a:cubicBezTo>
                    <a:lnTo>
                      <a:pt x="515" y="10157"/>
                    </a:lnTo>
                    <a:cubicBezTo>
                      <a:pt x="657" y="10129"/>
                      <a:pt x="828" y="9986"/>
                      <a:pt x="1000" y="9844"/>
                    </a:cubicBezTo>
                    <a:cubicBezTo>
                      <a:pt x="1171" y="9701"/>
                      <a:pt x="1371" y="9530"/>
                      <a:pt x="1542" y="9330"/>
                    </a:cubicBezTo>
                    <a:cubicBezTo>
                      <a:pt x="1741" y="9159"/>
                      <a:pt x="1941" y="9016"/>
                      <a:pt x="2112" y="8845"/>
                    </a:cubicBezTo>
                    <a:cubicBezTo>
                      <a:pt x="2284" y="8702"/>
                      <a:pt x="2426" y="8531"/>
                      <a:pt x="2597" y="8360"/>
                    </a:cubicBezTo>
                    <a:cubicBezTo>
                      <a:pt x="3710" y="7133"/>
                      <a:pt x="8275" y="1141"/>
                      <a:pt x="8675" y="171"/>
                    </a:cubicBezTo>
                    <a:lnTo>
                      <a:pt x="84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19"/>
              <p:cNvSpPr/>
              <p:nvPr/>
            </p:nvSpPr>
            <p:spPr>
              <a:xfrm>
                <a:off x="2936550" y="4254575"/>
                <a:ext cx="80625" cy="98375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3935" extrusionOk="0">
                    <a:moveTo>
                      <a:pt x="1144" y="0"/>
                    </a:moveTo>
                    <a:cubicBezTo>
                      <a:pt x="743" y="0"/>
                      <a:pt x="332" y="58"/>
                      <a:pt x="0" y="111"/>
                    </a:cubicBezTo>
                    <a:cubicBezTo>
                      <a:pt x="86" y="254"/>
                      <a:pt x="172" y="454"/>
                      <a:pt x="229" y="625"/>
                    </a:cubicBezTo>
                    <a:cubicBezTo>
                      <a:pt x="714" y="1737"/>
                      <a:pt x="913" y="2879"/>
                      <a:pt x="856" y="3934"/>
                    </a:cubicBezTo>
                    <a:cubicBezTo>
                      <a:pt x="1912" y="3335"/>
                      <a:pt x="3224" y="2337"/>
                      <a:pt x="2654" y="767"/>
                    </a:cubicBezTo>
                    <a:cubicBezTo>
                      <a:pt x="2457" y="161"/>
                      <a:pt x="1815" y="0"/>
                      <a:pt x="11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19"/>
              <p:cNvSpPr/>
              <p:nvPr/>
            </p:nvSpPr>
            <p:spPr>
              <a:xfrm>
                <a:off x="2937250" y="4254575"/>
                <a:ext cx="6850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025" extrusionOk="0">
                    <a:moveTo>
                      <a:pt x="1146" y="0"/>
                    </a:moveTo>
                    <a:cubicBezTo>
                      <a:pt x="743" y="0"/>
                      <a:pt x="332" y="58"/>
                      <a:pt x="1" y="111"/>
                    </a:cubicBezTo>
                    <a:cubicBezTo>
                      <a:pt x="58" y="311"/>
                      <a:pt x="172" y="454"/>
                      <a:pt x="229" y="653"/>
                    </a:cubicBezTo>
                    <a:cubicBezTo>
                      <a:pt x="561" y="606"/>
                      <a:pt x="967" y="554"/>
                      <a:pt x="1362" y="554"/>
                    </a:cubicBezTo>
                    <a:cubicBezTo>
                      <a:pt x="1919" y="554"/>
                      <a:pt x="2456" y="657"/>
                      <a:pt x="2740" y="1024"/>
                    </a:cubicBezTo>
                    <a:cubicBezTo>
                      <a:pt x="2711" y="910"/>
                      <a:pt x="2711" y="824"/>
                      <a:pt x="2683" y="767"/>
                    </a:cubicBezTo>
                    <a:cubicBezTo>
                      <a:pt x="2469" y="161"/>
                      <a:pt x="1819" y="0"/>
                      <a:pt x="11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19"/>
              <p:cNvSpPr/>
              <p:nvPr/>
            </p:nvSpPr>
            <p:spPr>
              <a:xfrm>
                <a:off x="2946525" y="4278750"/>
                <a:ext cx="17150" cy="74900"/>
              </a:xfrm>
              <a:custGeom>
                <a:avLst/>
                <a:gdLst/>
                <a:ahLst/>
                <a:cxnLst/>
                <a:rect l="l" t="t" r="r" b="b"/>
                <a:pathLst>
                  <a:path w="686" h="29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" y="14"/>
                      <a:pt x="10" y="27"/>
                      <a:pt x="15" y="38"/>
                    </a:cubicBezTo>
                    <a:lnTo>
                      <a:pt x="15" y="38"/>
                    </a:lnTo>
                    <a:cubicBezTo>
                      <a:pt x="10" y="26"/>
                      <a:pt x="6" y="13"/>
                      <a:pt x="1" y="0"/>
                    </a:cubicBezTo>
                    <a:close/>
                    <a:moveTo>
                      <a:pt x="15" y="38"/>
                    </a:moveTo>
                    <a:cubicBezTo>
                      <a:pt x="375" y="1026"/>
                      <a:pt x="514" y="2066"/>
                      <a:pt x="486" y="2996"/>
                    </a:cubicBezTo>
                    <a:cubicBezTo>
                      <a:pt x="543" y="2967"/>
                      <a:pt x="628" y="2910"/>
                      <a:pt x="686" y="2853"/>
                    </a:cubicBezTo>
                    <a:cubicBezTo>
                      <a:pt x="657" y="1997"/>
                      <a:pt x="457" y="1084"/>
                      <a:pt x="86" y="228"/>
                    </a:cubicBezTo>
                    <a:cubicBezTo>
                      <a:pt x="63" y="133"/>
                      <a:pt x="39" y="97"/>
                      <a:pt x="15" y="3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19"/>
              <p:cNvSpPr/>
              <p:nvPr/>
            </p:nvSpPr>
            <p:spPr>
              <a:xfrm>
                <a:off x="2738950" y="4327725"/>
                <a:ext cx="214025" cy="310550"/>
              </a:xfrm>
              <a:custGeom>
                <a:avLst/>
                <a:gdLst/>
                <a:ahLst/>
                <a:cxnLst/>
                <a:rect l="l" t="t" r="r" b="b"/>
                <a:pathLst>
                  <a:path w="8561" h="12422" extrusionOk="0">
                    <a:moveTo>
                      <a:pt x="5728" y="0"/>
                    </a:moveTo>
                    <a:cubicBezTo>
                      <a:pt x="5333" y="0"/>
                      <a:pt x="4908" y="152"/>
                      <a:pt x="4623" y="381"/>
                    </a:cubicBezTo>
                    <a:cubicBezTo>
                      <a:pt x="3567" y="1180"/>
                      <a:pt x="3767" y="2435"/>
                      <a:pt x="3653" y="3690"/>
                    </a:cubicBezTo>
                    <a:cubicBezTo>
                      <a:pt x="3539" y="5117"/>
                      <a:pt x="2940" y="6544"/>
                      <a:pt x="2398" y="7856"/>
                    </a:cubicBezTo>
                    <a:cubicBezTo>
                      <a:pt x="1770" y="9368"/>
                      <a:pt x="229" y="10709"/>
                      <a:pt x="1" y="12421"/>
                    </a:cubicBezTo>
                    <a:lnTo>
                      <a:pt x="7904" y="12421"/>
                    </a:lnTo>
                    <a:cubicBezTo>
                      <a:pt x="8247" y="11280"/>
                      <a:pt x="8389" y="9996"/>
                      <a:pt x="8475" y="8940"/>
                    </a:cubicBezTo>
                    <a:cubicBezTo>
                      <a:pt x="8532" y="7856"/>
                      <a:pt x="8561" y="6686"/>
                      <a:pt x="8503" y="5574"/>
                    </a:cubicBezTo>
                    <a:cubicBezTo>
                      <a:pt x="8418" y="4746"/>
                      <a:pt x="8247" y="3890"/>
                      <a:pt x="7961" y="3120"/>
                    </a:cubicBezTo>
                    <a:cubicBezTo>
                      <a:pt x="7762" y="2549"/>
                      <a:pt x="7476" y="1979"/>
                      <a:pt x="7134" y="1436"/>
                    </a:cubicBezTo>
                    <a:cubicBezTo>
                      <a:pt x="6849" y="980"/>
                      <a:pt x="6763" y="324"/>
                      <a:pt x="6278" y="124"/>
                    </a:cubicBezTo>
                    <a:cubicBezTo>
                      <a:pt x="6116" y="38"/>
                      <a:pt x="5926" y="0"/>
                      <a:pt x="57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19"/>
              <p:cNvSpPr/>
              <p:nvPr/>
            </p:nvSpPr>
            <p:spPr>
              <a:xfrm>
                <a:off x="2510000" y="4131600"/>
                <a:ext cx="349525" cy="206075"/>
              </a:xfrm>
              <a:custGeom>
                <a:avLst/>
                <a:gdLst/>
                <a:ahLst/>
                <a:cxnLst/>
                <a:rect l="l" t="t" r="r" b="b"/>
                <a:pathLst>
                  <a:path w="13981" h="8243" extrusionOk="0">
                    <a:moveTo>
                      <a:pt x="5813" y="1"/>
                    </a:moveTo>
                    <a:cubicBezTo>
                      <a:pt x="4563" y="1"/>
                      <a:pt x="3253" y="122"/>
                      <a:pt x="2254" y="950"/>
                    </a:cubicBezTo>
                    <a:cubicBezTo>
                      <a:pt x="1541" y="1549"/>
                      <a:pt x="571" y="2320"/>
                      <a:pt x="228" y="3233"/>
                    </a:cubicBezTo>
                    <a:cubicBezTo>
                      <a:pt x="0" y="3775"/>
                      <a:pt x="257" y="3775"/>
                      <a:pt x="713" y="4174"/>
                    </a:cubicBezTo>
                    <a:cubicBezTo>
                      <a:pt x="1227" y="4602"/>
                      <a:pt x="1598" y="5116"/>
                      <a:pt x="2111" y="5544"/>
                    </a:cubicBezTo>
                    <a:cubicBezTo>
                      <a:pt x="3253" y="6514"/>
                      <a:pt x="4565" y="7541"/>
                      <a:pt x="5992" y="7969"/>
                    </a:cubicBezTo>
                    <a:cubicBezTo>
                      <a:pt x="6804" y="8192"/>
                      <a:pt x="7630" y="8242"/>
                      <a:pt x="8460" y="8242"/>
                    </a:cubicBezTo>
                    <a:cubicBezTo>
                      <a:pt x="8797" y="8242"/>
                      <a:pt x="9135" y="8234"/>
                      <a:pt x="9473" y="8226"/>
                    </a:cubicBezTo>
                    <a:cubicBezTo>
                      <a:pt x="10414" y="8169"/>
                      <a:pt x="13753" y="8226"/>
                      <a:pt x="13867" y="6970"/>
                    </a:cubicBezTo>
                    <a:cubicBezTo>
                      <a:pt x="13981" y="6029"/>
                      <a:pt x="12868" y="5087"/>
                      <a:pt x="12412" y="4431"/>
                    </a:cubicBezTo>
                    <a:cubicBezTo>
                      <a:pt x="11584" y="3318"/>
                      <a:pt x="11242" y="1749"/>
                      <a:pt x="10129" y="950"/>
                    </a:cubicBezTo>
                    <a:cubicBezTo>
                      <a:pt x="9073" y="123"/>
                      <a:pt x="7789" y="37"/>
                      <a:pt x="6448" y="9"/>
                    </a:cubicBezTo>
                    <a:cubicBezTo>
                      <a:pt x="6239" y="4"/>
                      <a:pt x="6027" y="1"/>
                      <a:pt x="58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19"/>
              <p:cNvSpPr/>
              <p:nvPr/>
            </p:nvSpPr>
            <p:spPr>
              <a:xfrm>
                <a:off x="2568475" y="4343625"/>
                <a:ext cx="267525" cy="251400"/>
              </a:xfrm>
              <a:custGeom>
                <a:avLst/>
                <a:gdLst/>
                <a:ahLst/>
                <a:cxnLst/>
                <a:rect l="l" t="t" r="r" b="b"/>
                <a:pathLst>
                  <a:path w="10701" h="10056" extrusionOk="0">
                    <a:moveTo>
                      <a:pt x="6491" y="0"/>
                    </a:moveTo>
                    <a:cubicBezTo>
                      <a:pt x="5526" y="0"/>
                      <a:pt x="4503" y="108"/>
                      <a:pt x="3567" y="230"/>
                    </a:cubicBezTo>
                    <a:cubicBezTo>
                      <a:pt x="1513" y="544"/>
                      <a:pt x="429" y="2455"/>
                      <a:pt x="143" y="4367"/>
                    </a:cubicBezTo>
                    <a:cubicBezTo>
                      <a:pt x="1" y="5366"/>
                      <a:pt x="86" y="6364"/>
                      <a:pt x="143" y="7334"/>
                    </a:cubicBezTo>
                    <a:cubicBezTo>
                      <a:pt x="200" y="7762"/>
                      <a:pt x="229" y="8190"/>
                      <a:pt x="657" y="8390"/>
                    </a:cubicBezTo>
                    <a:cubicBezTo>
                      <a:pt x="760" y="8439"/>
                      <a:pt x="846" y="8459"/>
                      <a:pt x="920" y="8459"/>
                    </a:cubicBezTo>
                    <a:cubicBezTo>
                      <a:pt x="1235" y="8459"/>
                      <a:pt x="1343" y="8099"/>
                      <a:pt x="1713" y="8076"/>
                    </a:cubicBezTo>
                    <a:cubicBezTo>
                      <a:pt x="1770" y="8162"/>
                      <a:pt x="1770" y="8190"/>
                      <a:pt x="1798" y="8247"/>
                    </a:cubicBezTo>
                    <a:cubicBezTo>
                      <a:pt x="1113" y="8875"/>
                      <a:pt x="1199" y="9674"/>
                      <a:pt x="1998" y="9959"/>
                    </a:cubicBezTo>
                    <a:cubicBezTo>
                      <a:pt x="2203" y="10027"/>
                      <a:pt x="2427" y="10055"/>
                      <a:pt x="2662" y="10055"/>
                    </a:cubicBezTo>
                    <a:cubicBezTo>
                      <a:pt x="3311" y="10055"/>
                      <a:pt x="4036" y="9842"/>
                      <a:pt x="4623" y="9674"/>
                    </a:cubicBezTo>
                    <a:cubicBezTo>
                      <a:pt x="5679" y="9389"/>
                      <a:pt x="6820" y="9160"/>
                      <a:pt x="7761" y="8504"/>
                    </a:cubicBezTo>
                    <a:cubicBezTo>
                      <a:pt x="8532" y="7962"/>
                      <a:pt x="8931" y="7077"/>
                      <a:pt x="9274" y="6193"/>
                    </a:cubicBezTo>
                    <a:cubicBezTo>
                      <a:pt x="9645" y="5223"/>
                      <a:pt x="9702" y="4167"/>
                      <a:pt x="9901" y="3169"/>
                    </a:cubicBezTo>
                    <a:cubicBezTo>
                      <a:pt x="9987" y="2598"/>
                      <a:pt x="10529" y="544"/>
                      <a:pt x="10700" y="30"/>
                    </a:cubicBezTo>
                    <a:lnTo>
                      <a:pt x="10700" y="30"/>
                    </a:lnTo>
                    <a:cubicBezTo>
                      <a:pt x="10700" y="30"/>
                      <a:pt x="9708" y="128"/>
                      <a:pt x="8750" y="128"/>
                    </a:cubicBezTo>
                    <a:cubicBezTo>
                      <a:pt x="8340" y="128"/>
                      <a:pt x="7936" y="110"/>
                      <a:pt x="7619" y="59"/>
                    </a:cubicBezTo>
                    <a:cubicBezTo>
                      <a:pt x="7258" y="18"/>
                      <a:pt x="6879" y="0"/>
                      <a:pt x="64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19"/>
              <p:cNvSpPr/>
              <p:nvPr/>
            </p:nvSpPr>
            <p:spPr>
              <a:xfrm>
                <a:off x="2756800" y="4132125"/>
                <a:ext cx="161950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6478" h="6854" extrusionOk="0">
                    <a:moveTo>
                      <a:pt x="1914" y="0"/>
                    </a:moveTo>
                    <a:cubicBezTo>
                      <a:pt x="1479" y="0"/>
                      <a:pt x="1067" y="93"/>
                      <a:pt x="828" y="358"/>
                    </a:cubicBezTo>
                    <a:cubicBezTo>
                      <a:pt x="0" y="1357"/>
                      <a:pt x="2340" y="3098"/>
                      <a:pt x="2853" y="3839"/>
                    </a:cubicBezTo>
                    <a:cubicBezTo>
                      <a:pt x="3253" y="4381"/>
                      <a:pt x="3567" y="4867"/>
                      <a:pt x="3852" y="5494"/>
                    </a:cubicBezTo>
                    <a:cubicBezTo>
                      <a:pt x="3970" y="5754"/>
                      <a:pt x="4518" y="6854"/>
                      <a:pt x="4833" y="6854"/>
                    </a:cubicBezTo>
                    <a:cubicBezTo>
                      <a:pt x="4898" y="6854"/>
                      <a:pt x="4954" y="6806"/>
                      <a:pt x="4993" y="6693"/>
                    </a:cubicBezTo>
                    <a:cubicBezTo>
                      <a:pt x="5222" y="6122"/>
                      <a:pt x="5650" y="5665"/>
                      <a:pt x="5849" y="5095"/>
                    </a:cubicBezTo>
                    <a:cubicBezTo>
                      <a:pt x="6334" y="3925"/>
                      <a:pt x="6477" y="2498"/>
                      <a:pt x="5478" y="1557"/>
                    </a:cubicBezTo>
                    <a:cubicBezTo>
                      <a:pt x="4851" y="986"/>
                      <a:pt x="4080" y="530"/>
                      <a:pt x="3281" y="244"/>
                    </a:cubicBezTo>
                    <a:cubicBezTo>
                      <a:pt x="2946" y="122"/>
                      <a:pt x="2415" y="0"/>
                      <a:pt x="19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19"/>
              <p:cNvSpPr/>
              <p:nvPr/>
            </p:nvSpPr>
            <p:spPr>
              <a:xfrm>
                <a:off x="2776050" y="4133250"/>
                <a:ext cx="139125" cy="98950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3958" extrusionOk="0">
                    <a:moveTo>
                      <a:pt x="1147" y="1"/>
                    </a:moveTo>
                    <a:cubicBezTo>
                      <a:pt x="719" y="1"/>
                      <a:pt x="322" y="96"/>
                      <a:pt x="86" y="371"/>
                    </a:cubicBezTo>
                    <a:cubicBezTo>
                      <a:pt x="58" y="399"/>
                      <a:pt x="29" y="485"/>
                      <a:pt x="1" y="542"/>
                    </a:cubicBezTo>
                    <a:cubicBezTo>
                      <a:pt x="172" y="970"/>
                      <a:pt x="628" y="1198"/>
                      <a:pt x="1056" y="1312"/>
                    </a:cubicBezTo>
                    <a:cubicBezTo>
                      <a:pt x="1513" y="1398"/>
                      <a:pt x="1998" y="1597"/>
                      <a:pt x="2340" y="1911"/>
                    </a:cubicBezTo>
                    <a:cubicBezTo>
                      <a:pt x="2454" y="2025"/>
                      <a:pt x="2454" y="2111"/>
                      <a:pt x="2597" y="2197"/>
                    </a:cubicBezTo>
                    <a:cubicBezTo>
                      <a:pt x="2623" y="2197"/>
                      <a:pt x="2844" y="2051"/>
                      <a:pt x="2900" y="2051"/>
                    </a:cubicBezTo>
                    <a:cubicBezTo>
                      <a:pt x="2905" y="2051"/>
                      <a:pt x="2909" y="2052"/>
                      <a:pt x="2911" y="2054"/>
                    </a:cubicBezTo>
                    <a:cubicBezTo>
                      <a:pt x="2996" y="2082"/>
                      <a:pt x="2911" y="2482"/>
                      <a:pt x="2996" y="2510"/>
                    </a:cubicBezTo>
                    <a:cubicBezTo>
                      <a:pt x="3168" y="2625"/>
                      <a:pt x="3339" y="2539"/>
                      <a:pt x="3482" y="2653"/>
                    </a:cubicBezTo>
                    <a:cubicBezTo>
                      <a:pt x="3938" y="2938"/>
                      <a:pt x="4309" y="3224"/>
                      <a:pt x="4651" y="3623"/>
                    </a:cubicBezTo>
                    <a:cubicBezTo>
                      <a:pt x="4842" y="3790"/>
                      <a:pt x="4973" y="3957"/>
                      <a:pt x="5178" y="3957"/>
                    </a:cubicBezTo>
                    <a:cubicBezTo>
                      <a:pt x="5218" y="3957"/>
                      <a:pt x="5261" y="3951"/>
                      <a:pt x="5308" y="3937"/>
                    </a:cubicBezTo>
                    <a:cubicBezTo>
                      <a:pt x="5336" y="3937"/>
                      <a:pt x="5365" y="3908"/>
                      <a:pt x="5422" y="3908"/>
                    </a:cubicBezTo>
                    <a:cubicBezTo>
                      <a:pt x="5564" y="3053"/>
                      <a:pt x="5422" y="2168"/>
                      <a:pt x="4737" y="1597"/>
                    </a:cubicBezTo>
                    <a:cubicBezTo>
                      <a:pt x="4138" y="1027"/>
                      <a:pt x="3339" y="542"/>
                      <a:pt x="2568" y="256"/>
                    </a:cubicBezTo>
                    <a:cubicBezTo>
                      <a:pt x="2198" y="133"/>
                      <a:pt x="1652" y="1"/>
                      <a:pt x="11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19"/>
              <p:cNvSpPr/>
              <p:nvPr/>
            </p:nvSpPr>
            <p:spPr>
              <a:xfrm>
                <a:off x="2885200" y="4225250"/>
                <a:ext cx="88450" cy="18762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7505" extrusionOk="0">
                    <a:moveTo>
                      <a:pt x="1512" y="0"/>
                    </a:moveTo>
                    <a:cubicBezTo>
                      <a:pt x="1084" y="542"/>
                      <a:pt x="1084" y="1512"/>
                      <a:pt x="827" y="2140"/>
                    </a:cubicBezTo>
                    <a:cubicBezTo>
                      <a:pt x="571" y="2768"/>
                      <a:pt x="228" y="3281"/>
                      <a:pt x="0" y="3909"/>
                    </a:cubicBezTo>
                    <a:cubicBezTo>
                      <a:pt x="542" y="4251"/>
                      <a:pt x="913" y="4537"/>
                      <a:pt x="1227" y="5079"/>
                    </a:cubicBezTo>
                    <a:cubicBezTo>
                      <a:pt x="1655" y="5792"/>
                      <a:pt x="1912" y="6848"/>
                      <a:pt x="2397" y="7504"/>
                    </a:cubicBezTo>
                    <a:lnTo>
                      <a:pt x="2511" y="7476"/>
                    </a:lnTo>
                    <a:cubicBezTo>
                      <a:pt x="2513" y="7476"/>
                      <a:pt x="2515" y="7476"/>
                      <a:pt x="2517" y="7476"/>
                    </a:cubicBezTo>
                    <a:cubicBezTo>
                      <a:pt x="2667" y="7476"/>
                      <a:pt x="3169" y="6444"/>
                      <a:pt x="3281" y="6106"/>
                    </a:cubicBezTo>
                    <a:cubicBezTo>
                      <a:pt x="3538" y="5393"/>
                      <a:pt x="3538" y="4679"/>
                      <a:pt x="3395" y="3966"/>
                    </a:cubicBezTo>
                    <a:cubicBezTo>
                      <a:pt x="3224" y="3281"/>
                      <a:pt x="3024" y="2682"/>
                      <a:pt x="2711" y="2055"/>
                    </a:cubicBezTo>
                    <a:cubicBezTo>
                      <a:pt x="2425" y="1484"/>
                      <a:pt x="1969" y="400"/>
                      <a:pt x="15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19"/>
              <p:cNvSpPr/>
              <p:nvPr/>
            </p:nvSpPr>
            <p:spPr>
              <a:xfrm>
                <a:off x="2920850" y="4223825"/>
                <a:ext cx="5280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2112" h="7478" extrusionOk="0">
                    <a:moveTo>
                      <a:pt x="58" y="0"/>
                    </a:moveTo>
                    <a:cubicBezTo>
                      <a:pt x="58" y="29"/>
                      <a:pt x="1" y="57"/>
                      <a:pt x="1" y="57"/>
                    </a:cubicBezTo>
                    <a:cubicBezTo>
                      <a:pt x="1" y="143"/>
                      <a:pt x="1" y="171"/>
                      <a:pt x="58" y="228"/>
                    </a:cubicBezTo>
                    <a:cubicBezTo>
                      <a:pt x="257" y="799"/>
                      <a:pt x="172" y="1484"/>
                      <a:pt x="229" y="2083"/>
                    </a:cubicBezTo>
                    <a:cubicBezTo>
                      <a:pt x="229" y="2540"/>
                      <a:pt x="257" y="2939"/>
                      <a:pt x="286" y="3367"/>
                    </a:cubicBezTo>
                    <a:cubicBezTo>
                      <a:pt x="343" y="3624"/>
                      <a:pt x="372" y="3995"/>
                      <a:pt x="657" y="4023"/>
                    </a:cubicBezTo>
                    <a:cubicBezTo>
                      <a:pt x="543" y="4280"/>
                      <a:pt x="486" y="4366"/>
                      <a:pt x="600" y="4679"/>
                    </a:cubicBezTo>
                    <a:cubicBezTo>
                      <a:pt x="742" y="4993"/>
                      <a:pt x="857" y="5307"/>
                      <a:pt x="857" y="5678"/>
                    </a:cubicBezTo>
                    <a:cubicBezTo>
                      <a:pt x="885" y="6135"/>
                      <a:pt x="971" y="6563"/>
                      <a:pt x="885" y="7019"/>
                    </a:cubicBezTo>
                    <a:cubicBezTo>
                      <a:pt x="885" y="7190"/>
                      <a:pt x="857" y="7418"/>
                      <a:pt x="999" y="7476"/>
                    </a:cubicBezTo>
                    <a:lnTo>
                      <a:pt x="1056" y="7476"/>
                    </a:lnTo>
                    <a:cubicBezTo>
                      <a:pt x="1060" y="7477"/>
                      <a:pt x="1064" y="7478"/>
                      <a:pt x="1068" y="7478"/>
                    </a:cubicBezTo>
                    <a:cubicBezTo>
                      <a:pt x="1226" y="7478"/>
                      <a:pt x="1716" y="6468"/>
                      <a:pt x="1827" y="6135"/>
                    </a:cubicBezTo>
                    <a:cubicBezTo>
                      <a:pt x="2083" y="5421"/>
                      <a:pt x="2112" y="4708"/>
                      <a:pt x="1941" y="3938"/>
                    </a:cubicBezTo>
                    <a:cubicBezTo>
                      <a:pt x="1741" y="3281"/>
                      <a:pt x="1570" y="2654"/>
                      <a:pt x="1256" y="2026"/>
                    </a:cubicBezTo>
                    <a:cubicBezTo>
                      <a:pt x="971" y="1455"/>
                      <a:pt x="514" y="400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19"/>
              <p:cNvSpPr/>
              <p:nvPr/>
            </p:nvSpPr>
            <p:spPr>
              <a:xfrm>
                <a:off x="2818125" y="4296575"/>
                <a:ext cx="77075" cy="71350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2854" extrusionOk="0">
                    <a:moveTo>
                      <a:pt x="1518" y="22"/>
                    </a:moveTo>
                    <a:cubicBezTo>
                      <a:pt x="1313" y="22"/>
                      <a:pt x="1092" y="51"/>
                      <a:pt x="857" y="86"/>
                    </a:cubicBezTo>
                    <a:cubicBezTo>
                      <a:pt x="543" y="115"/>
                      <a:pt x="1" y="0"/>
                      <a:pt x="87" y="514"/>
                    </a:cubicBezTo>
                    <a:cubicBezTo>
                      <a:pt x="115" y="856"/>
                      <a:pt x="543" y="1284"/>
                      <a:pt x="800" y="1513"/>
                    </a:cubicBezTo>
                    <a:cubicBezTo>
                      <a:pt x="1028" y="1684"/>
                      <a:pt x="1313" y="1769"/>
                      <a:pt x="1371" y="2055"/>
                    </a:cubicBezTo>
                    <a:cubicBezTo>
                      <a:pt x="1428" y="2283"/>
                      <a:pt x="1256" y="2654"/>
                      <a:pt x="1199" y="2854"/>
                    </a:cubicBezTo>
                    <a:cubicBezTo>
                      <a:pt x="1684" y="2197"/>
                      <a:pt x="3082" y="1912"/>
                      <a:pt x="2626" y="771"/>
                    </a:cubicBezTo>
                    <a:cubicBezTo>
                      <a:pt x="2368" y="175"/>
                      <a:pt x="1986" y="22"/>
                      <a:pt x="1518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19"/>
              <p:cNvSpPr/>
              <p:nvPr/>
            </p:nvSpPr>
            <p:spPr>
              <a:xfrm>
                <a:off x="2727550" y="4302975"/>
                <a:ext cx="12200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4880" h="943" extrusionOk="0">
                    <a:moveTo>
                      <a:pt x="3226" y="0"/>
                    </a:moveTo>
                    <a:cubicBezTo>
                      <a:pt x="2950" y="0"/>
                      <a:pt x="2673" y="32"/>
                      <a:pt x="2397" y="87"/>
                    </a:cubicBezTo>
                    <a:cubicBezTo>
                      <a:pt x="1541" y="172"/>
                      <a:pt x="714" y="429"/>
                      <a:pt x="0" y="943"/>
                    </a:cubicBezTo>
                    <a:cubicBezTo>
                      <a:pt x="400" y="715"/>
                      <a:pt x="771" y="600"/>
                      <a:pt x="1170" y="515"/>
                    </a:cubicBezTo>
                    <a:cubicBezTo>
                      <a:pt x="1570" y="401"/>
                      <a:pt x="1998" y="315"/>
                      <a:pt x="2426" y="315"/>
                    </a:cubicBezTo>
                    <a:cubicBezTo>
                      <a:pt x="2540" y="307"/>
                      <a:pt x="2653" y="304"/>
                      <a:pt x="2765" y="304"/>
                    </a:cubicBezTo>
                    <a:cubicBezTo>
                      <a:pt x="3070" y="304"/>
                      <a:pt x="3368" y="330"/>
                      <a:pt x="3681" y="372"/>
                    </a:cubicBezTo>
                    <a:cubicBezTo>
                      <a:pt x="4080" y="401"/>
                      <a:pt x="4508" y="458"/>
                      <a:pt x="4879" y="572"/>
                    </a:cubicBezTo>
                    <a:lnTo>
                      <a:pt x="4879" y="543"/>
                    </a:lnTo>
                    <a:cubicBezTo>
                      <a:pt x="4537" y="258"/>
                      <a:pt x="4109" y="115"/>
                      <a:pt x="3681" y="30"/>
                    </a:cubicBezTo>
                    <a:cubicBezTo>
                      <a:pt x="3529" y="10"/>
                      <a:pt x="3378" y="0"/>
                      <a:pt x="3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19"/>
              <p:cNvSpPr/>
              <p:nvPr/>
            </p:nvSpPr>
            <p:spPr>
              <a:xfrm>
                <a:off x="2769625" y="4315125"/>
                <a:ext cx="79925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3197" h="1399" extrusionOk="0">
                    <a:moveTo>
                      <a:pt x="3196" y="0"/>
                    </a:moveTo>
                    <a:cubicBezTo>
                      <a:pt x="2911" y="86"/>
                      <a:pt x="2626" y="200"/>
                      <a:pt x="2369" y="314"/>
                    </a:cubicBezTo>
                    <a:cubicBezTo>
                      <a:pt x="2141" y="400"/>
                      <a:pt x="1884" y="599"/>
                      <a:pt x="1627" y="714"/>
                    </a:cubicBezTo>
                    <a:cubicBezTo>
                      <a:pt x="1114" y="970"/>
                      <a:pt x="571" y="1227"/>
                      <a:pt x="1" y="1398"/>
                    </a:cubicBezTo>
                    <a:cubicBezTo>
                      <a:pt x="571" y="1341"/>
                      <a:pt x="1142" y="1170"/>
                      <a:pt x="1656" y="942"/>
                    </a:cubicBezTo>
                    <a:cubicBezTo>
                      <a:pt x="1941" y="828"/>
                      <a:pt x="2255" y="714"/>
                      <a:pt x="2483" y="599"/>
                    </a:cubicBezTo>
                    <a:cubicBezTo>
                      <a:pt x="2740" y="457"/>
                      <a:pt x="2997" y="257"/>
                      <a:pt x="3196" y="57"/>
                    </a:cubicBezTo>
                    <a:lnTo>
                      <a:pt x="319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19"/>
              <p:cNvSpPr/>
              <p:nvPr/>
            </p:nvSpPr>
            <p:spPr>
              <a:xfrm>
                <a:off x="2771600" y="4320825"/>
                <a:ext cx="87925" cy="60175"/>
              </a:xfrm>
              <a:custGeom>
                <a:avLst/>
                <a:gdLst/>
                <a:ahLst/>
                <a:cxnLst/>
                <a:rect l="l" t="t" r="r" b="b"/>
                <a:pathLst>
                  <a:path w="3517" h="2407" extrusionOk="0">
                    <a:moveTo>
                      <a:pt x="3488" y="1"/>
                    </a:moveTo>
                    <a:lnTo>
                      <a:pt x="2689" y="600"/>
                    </a:lnTo>
                    <a:cubicBezTo>
                      <a:pt x="2404" y="799"/>
                      <a:pt x="2204" y="1028"/>
                      <a:pt x="1919" y="1227"/>
                    </a:cubicBezTo>
                    <a:cubicBezTo>
                      <a:pt x="1405" y="1570"/>
                      <a:pt x="892" y="1884"/>
                      <a:pt x="350" y="2169"/>
                    </a:cubicBezTo>
                    <a:cubicBezTo>
                      <a:pt x="330" y="2149"/>
                      <a:pt x="281" y="2129"/>
                      <a:pt x="234" y="2129"/>
                    </a:cubicBezTo>
                    <a:cubicBezTo>
                      <a:pt x="214" y="2129"/>
                      <a:pt x="195" y="2132"/>
                      <a:pt x="179" y="2140"/>
                    </a:cubicBezTo>
                    <a:cubicBezTo>
                      <a:pt x="1" y="2217"/>
                      <a:pt x="95" y="2406"/>
                      <a:pt x="258" y="2406"/>
                    </a:cubicBezTo>
                    <a:cubicBezTo>
                      <a:pt x="278" y="2406"/>
                      <a:pt x="299" y="2403"/>
                      <a:pt x="321" y="2397"/>
                    </a:cubicBezTo>
                    <a:cubicBezTo>
                      <a:pt x="407" y="2369"/>
                      <a:pt x="407" y="2283"/>
                      <a:pt x="378" y="2226"/>
                    </a:cubicBezTo>
                    <a:cubicBezTo>
                      <a:pt x="949" y="1998"/>
                      <a:pt x="1520" y="1741"/>
                      <a:pt x="2062" y="1427"/>
                    </a:cubicBezTo>
                    <a:cubicBezTo>
                      <a:pt x="2347" y="1284"/>
                      <a:pt x="2632" y="1113"/>
                      <a:pt x="2889" y="856"/>
                    </a:cubicBezTo>
                    <a:cubicBezTo>
                      <a:pt x="3117" y="600"/>
                      <a:pt x="3346" y="371"/>
                      <a:pt x="3517" y="29"/>
                    </a:cubicBezTo>
                    <a:lnTo>
                      <a:pt x="348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19"/>
              <p:cNvSpPr/>
              <p:nvPr/>
            </p:nvSpPr>
            <p:spPr>
              <a:xfrm>
                <a:off x="2732375" y="4336525"/>
                <a:ext cx="149275" cy="97975"/>
              </a:xfrm>
              <a:custGeom>
                <a:avLst/>
                <a:gdLst/>
                <a:ahLst/>
                <a:cxnLst/>
                <a:rect l="l" t="t" r="r" b="b"/>
                <a:pathLst>
                  <a:path w="5971" h="3919" extrusionOk="0">
                    <a:moveTo>
                      <a:pt x="5970" y="0"/>
                    </a:moveTo>
                    <a:lnTo>
                      <a:pt x="5970" y="0"/>
                    </a:lnTo>
                    <a:cubicBezTo>
                      <a:pt x="5428" y="228"/>
                      <a:pt x="4972" y="628"/>
                      <a:pt x="4487" y="942"/>
                    </a:cubicBezTo>
                    <a:cubicBezTo>
                      <a:pt x="4230" y="1084"/>
                      <a:pt x="4030" y="1256"/>
                      <a:pt x="3802" y="1484"/>
                    </a:cubicBezTo>
                    <a:cubicBezTo>
                      <a:pt x="3602" y="1684"/>
                      <a:pt x="3402" y="1912"/>
                      <a:pt x="3203" y="2083"/>
                    </a:cubicBezTo>
                    <a:cubicBezTo>
                      <a:pt x="2404" y="2882"/>
                      <a:pt x="1405" y="3396"/>
                      <a:pt x="378" y="3738"/>
                    </a:cubicBezTo>
                    <a:cubicBezTo>
                      <a:pt x="357" y="3674"/>
                      <a:pt x="287" y="3642"/>
                      <a:pt x="230" y="3642"/>
                    </a:cubicBezTo>
                    <a:cubicBezTo>
                      <a:pt x="210" y="3642"/>
                      <a:pt x="193" y="3645"/>
                      <a:pt x="178" y="3652"/>
                    </a:cubicBezTo>
                    <a:cubicBezTo>
                      <a:pt x="0" y="3729"/>
                      <a:pt x="94" y="3918"/>
                      <a:pt x="238" y="3918"/>
                    </a:cubicBezTo>
                    <a:cubicBezTo>
                      <a:pt x="255" y="3918"/>
                      <a:pt x="274" y="3915"/>
                      <a:pt x="292" y="3909"/>
                    </a:cubicBezTo>
                    <a:cubicBezTo>
                      <a:pt x="378" y="3881"/>
                      <a:pt x="407" y="3824"/>
                      <a:pt x="378" y="3766"/>
                    </a:cubicBezTo>
                    <a:cubicBezTo>
                      <a:pt x="920" y="3624"/>
                      <a:pt x="1405" y="3481"/>
                      <a:pt x="1919" y="3224"/>
                    </a:cubicBezTo>
                    <a:cubicBezTo>
                      <a:pt x="2404" y="2968"/>
                      <a:pt x="2917" y="2654"/>
                      <a:pt x="3345" y="2254"/>
                    </a:cubicBezTo>
                    <a:cubicBezTo>
                      <a:pt x="3545" y="2083"/>
                      <a:pt x="3773" y="1883"/>
                      <a:pt x="3973" y="1684"/>
                    </a:cubicBezTo>
                    <a:lnTo>
                      <a:pt x="4629" y="1170"/>
                    </a:lnTo>
                    <a:cubicBezTo>
                      <a:pt x="5086" y="799"/>
                      <a:pt x="5485" y="485"/>
                      <a:pt x="5942" y="143"/>
                    </a:cubicBezTo>
                    <a:lnTo>
                      <a:pt x="59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19"/>
              <p:cNvSpPr/>
              <p:nvPr/>
            </p:nvSpPr>
            <p:spPr>
              <a:xfrm>
                <a:off x="2760250" y="4325825"/>
                <a:ext cx="116400" cy="85325"/>
              </a:xfrm>
              <a:custGeom>
                <a:avLst/>
                <a:gdLst/>
                <a:ahLst/>
                <a:cxnLst/>
                <a:rect l="l" t="t" r="r" b="b"/>
                <a:pathLst>
                  <a:path w="4656" h="3413" extrusionOk="0">
                    <a:moveTo>
                      <a:pt x="4656" y="0"/>
                    </a:moveTo>
                    <a:cubicBezTo>
                      <a:pt x="4228" y="200"/>
                      <a:pt x="3828" y="400"/>
                      <a:pt x="3429" y="714"/>
                    </a:cubicBezTo>
                    <a:cubicBezTo>
                      <a:pt x="3258" y="913"/>
                      <a:pt x="3086" y="1056"/>
                      <a:pt x="2944" y="1256"/>
                    </a:cubicBezTo>
                    <a:cubicBezTo>
                      <a:pt x="2772" y="1427"/>
                      <a:pt x="2658" y="1655"/>
                      <a:pt x="2516" y="1826"/>
                    </a:cubicBezTo>
                    <a:cubicBezTo>
                      <a:pt x="2259" y="2197"/>
                      <a:pt x="1917" y="2511"/>
                      <a:pt x="1517" y="2768"/>
                    </a:cubicBezTo>
                    <a:cubicBezTo>
                      <a:pt x="1146" y="2968"/>
                      <a:pt x="775" y="3110"/>
                      <a:pt x="376" y="3224"/>
                    </a:cubicBezTo>
                    <a:cubicBezTo>
                      <a:pt x="354" y="3160"/>
                      <a:pt x="301" y="3128"/>
                      <a:pt x="227" y="3128"/>
                    </a:cubicBezTo>
                    <a:cubicBezTo>
                      <a:pt x="203" y="3128"/>
                      <a:pt x="176" y="3132"/>
                      <a:pt x="148" y="3139"/>
                    </a:cubicBezTo>
                    <a:cubicBezTo>
                      <a:pt x="0" y="3212"/>
                      <a:pt x="85" y="3413"/>
                      <a:pt x="221" y="3413"/>
                    </a:cubicBezTo>
                    <a:cubicBezTo>
                      <a:pt x="243" y="3413"/>
                      <a:pt x="266" y="3408"/>
                      <a:pt x="290" y="3396"/>
                    </a:cubicBezTo>
                    <a:cubicBezTo>
                      <a:pt x="376" y="3367"/>
                      <a:pt x="376" y="3338"/>
                      <a:pt x="376" y="3253"/>
                    </a:cubicBezTo>
                    <a:cubicBezTo>
                      <a:pt x="804" y="3224"/>
                      <a:pt x="1203" y="3082"/>
                      <a:pt x="1574" y="2911"/>
                    </a:cubicBezTo>
                    <a:cubicBezTo>
                      <a:pt x="2002" y="2682"/>
                      <a:pt x="2402" y="2368"/>
                      <a:pt x="2715" y="2026"/>
                    </a:cubicBezTo>
                    <a:cubicBezTo>
                      <a:pt x="2915" y="1826"/>
                      <a:pt x="3058" y="1655"/>
                      <a:pt x="3200" y="1484"/>
                    </a:cubicBezTo>
                    <a:cubicBezTo>
                      <a:pt x="3343" y="1313"/>
                      <a:pt x="3486" y="1113"/>
                      <a:pt x="3657" y="970"/>
                    </a:cubicBezTo>
                    <a:cubicBezTo>
                      <a:pt x="3971" y="656"/>
                      <a:pt x="4342" y="371"/>
                      <a:pt x="4656" y="57"/>
                    </a:cubicBezTo>
                    <a:lnTo>
                      <a:pt x="465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19"/>
              <p:cNvSpPr/>
              <p:nvPr/>
            </p:nvSpPr>
            <p:spPr>
              <a:xfrm>
                <a:off x="2784600" y="4321550"/>
                <a:ext cx="6707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1855" extrusionOk="0">
                    <a:moveTo>
                      <a:pt x="2683" y="0"/>
                    </a:moveTo>
                    <a:cubicBezTo>
                      <a:pt x="2398" y="86"/>
                      <a:pt x="2169" y="171"/>
                      <a:pt x="1941" y="285"/>
                    </a:cubicBezTo>
                    <a:cubicBezTo>
                      <a:pt x="1684" y="399"/>
                      <a:pt x="1456" y="571"/>
                      <a:pt x="1228" y="713"/>
                    </a:cubicBezTo>
                    <a:cubicBezTo>
                      <a:pt x="971" y="856"/>
                      <a:pt x="743" y="1027"/>
                      <a:pt x="543" y="1227"/>
                    </a:cubicBezTo>
                    <a:cubicBezTo>
                      <a:pt x="315" y="1398"/>
                      <a:pt x="144" y="1626"/>
                      <a:pt x="1" y="1855"/>
                    </a:cubicBezTo>
                    <a:cubicBezTo>
                      <a:pt x="372" y="1427"/>
                      <a:pt x="828" y="1141"/>
                      <a:pt x="1313" y="942"/>
                    </a:cubicBezTo>
                    <a:cubicBezTo>
                      <a:pt x="1570" y="827"/>
                      <a:pt x="1827" y="713"/>
                      <a:pt x="2027" y="571"/>
                    </a:cubicBezTo>
                    <a:cubicBezTo>
                      <a:pt x="2284" y="428"/>
                      <a:pt x="2512" y="257"/>
                      <a:pt x="2683" y="57"/>
                    </a:cubicBezTo>
                    <a:lnTo>
                      <a:pt x="26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19"/>
              <p:cNvSpPr/>
              <p:nvPr/>
            </p:nvSpPr>
            <p:spPr>
              <a:xfrm>
                <a:off x="2742400" y="4308100"/>
                <a:ext cx="109275" cy="38150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1526" extrusionOk="0">
                    <a:moveTo>
                      <a:pt x="3607" y="1"/>
                    </a:moveTo>
                    <a:cubicBezTo>
                      <a:pt x="3502" y="1"/>
                      <a:pt x="3395" y="8"/>
                      <a:pt x="3287" y="24"/>
                    </a:cubicBezTo>
                    <a:cubicBezTo>
                      <a:pt x="2944" y="53"/>
                      <a:pt x="2573" y="110"/>
                      <a:pt x="2231" y="224"/>
                    </a:cubicBezTo>
                    <a:cubicBezTo>
                      <a:pt x="1860" y="338"/>
                      <a:pt x="1518" y="452"/>
                      <a:pt x="1204" y="624"/>
                    </a:cubicBezTo>
                    <a:cubicBezTo>
                      <a:pt x="862" y="795"/>
                      <a:pt x="576" y="1023"/>
                      <a:pt x="348" y="1308"/>
                    </a:cubicBezTo>
                    <a:cubicBezTo>
                      <a:pt x="862" y="795"/>
                      <a:pt x="1546" y="595"/>
                      <a:pt x="2231" y="452"/>
                    </a:cubicBezTo>
                    <a:cubicBezTo>
                      <a:pt x="2573" y="367"/>
                      <a:pt x="2944" y="367"/>
                      <a:pt x="3287" y="310"/>
                    </a:cubicBezTo>
                    <a:cubicBezTo>
                      <a:pt x="3658" y="253"/>
                      <a:pt x="4000" y="196"/>
                      <a:pt x="4371" y="82"/>
                    </a:cubicBezTo>
                    <a:cubicBezTo>
                      <a:pt x="4109" y="41"/>
                      <a:pt x="3861" y="1"/>
                      <a:pt x="3607" y="1"/>
                    </a:cubicBezTo>
                    <a:close/>
                    <a:moveTo>
                      <a:pt x="211" y="1240"/>
                    </a:moveTo>
                    <a:cubicBezTo>
                      <a:pt x="192" y="1240"/>
                      <a:pt x="171" y="1244"/>
                      <a:pt x="148" y="1251"/>
                    </a:cubicBezTo>
                    <a:cubicBezTo>
                      <a:pt x="1" y="1325"/>
                      <a:pt x="86" y="1525"/>
                      <a:pt x="222" y="1525"/>
                    </a:cubicBezTo>
                    <a:cubicBezTo>
                      <a:pt x="244" y="1525"/>
                      <a:pt x="267" y="1520"/>
                      <a:pt x="291" y="1508"/>
                    </a:cubicBezTo>
                    <a:cubicBezTo>
                      <a:pt x="376" y="1480"/>
                      <a:pt x="376" y="1365"/>
                      <a:pt x="348" y="1308"/>
                    </a:cubicBezTo>
                    <a:cubicBezTo>
                      <a:pt x="306" y="1267"/>
                      <a:pt x="264" y="1240"/>
                      <a:pt x="211" y="124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19"/>
              <p:cNvSpPr/>
              <p:nvPr/>
            </p:nvSpPr>
            <p:spPr>
              <a:xfrm>
                <a:off x="2758625" y="4335100"/>
                <a:ext cx="96625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3865" h="2589" extrusionOk="0">
                    <a:moveTo>
                      <a:pt x="3808" y="0"/>
                    </a:moveTo>
                    <a:cubicBezTo>
                      <a:pt x="3551" y="228"/>
                      <a:pt x="3265" y="428"/>
                      <a:pt x="2980" y="685"/>
                    </a:cubicBezTo>
                    <a:cubicBezTo>
                      <a:pt x="2695" y="942"/>
                      <a:pt x="2438" y="1227"/>
                      <a:pt x="2153" y="1427"/>
                    </a:cubicBezTo>
                    <a:cubicBezTo>
                      <a:pt x="1582" y="1855"/>
                      <a:pt x="954" y="2226"/>
                      <a:pt x="298" y="2311"/>
                    </a:cubicBezTo>
                    <a:cubicBezTo>
                      <a:pt x="273" y="2262"/>
                      <a:pt x="237" y="2241"/>
                      <a:pt x="199" y="2241"/>
                    </a:cubicBezTo>
                    <a:cubicBezTo>
                      <a:pt x="105" y="2241"/>
                      <a:pt x="1" y="2369"/>
                      <a:pt x="41" y="2511"/>
                    </a:cubicBezTo>
                    <a:cubicBezTo>
                      <a:pt x="69" y="2566"/>
                      <a:pt x="108" y="2588"/>
                      <a:pt x="147" y="2588"/>
                    </a:cubicBezTo>
                    <a:cubicBezTo>
                      <a:pt x="231" y="2588"/>
                      <a:pt x="318" y="2485"/>
                      <a:pt x="298" y="2368"/>
                    </a:cubicBezTo>
                    <a:cubicBezTo>
                      <a:pt x="641" y="2311"/>
                      <a:pt x="983" y="2254"/>
                      <a:pt x="1297" y="2140"/>
                    </a:cubicBezTo>
                    <a:cubicBezTo>
                      <a:pt x="1611" y="1997"/>
                      <a:pt x="1924" y="1826"/>
                      <a:pt x="2267" y="1598"/>
                    </a:cubicBezTo>
                    <a:cubicBezTo>
                      <a:pt x="2524" y="1398"/>
                      <a:pt x="2866" y="1170"/>
                      <a:pt x="3094" y="885"/>
                    </a:cubicBezTo>
                    <a:cubicBezTo>
                      <a:pt x="3351" y="656"/>
                      <a:pt x="3608" y="314"/>
                      <a:pt x="3865" y="29"/>
                    </a:cubicBezTo>
                    <a:lnTo>
                      <a:pt x="380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19"/>
              <p:cNvSpPr/>
              <p:nvPr/>
            </p:nvSpPr>
            <p:spPr>
              <a:xfrm>
                <a:off x="2727550" y="4287300"/>
                <a:ext cx="1369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5479" h="1108" extrusionOk="0">
                    <a:moveTo>
                      <a:pt x="1370" y="1"/>
                    </a:moveTo>
                    <a:cubicBezTo>
                      <a:pt x="1113" y="1"/>
                      <a:pt x="856" y="29"/>
                      <a:pt x="657" y="58"/>
                    </a:cubicBezTo>
                    <a:cubicBezTo>
                      <a:pt x="400" y="86"/>
                      <a:pt x="143" y="200"/>
                      <a:pt x="0" y="428"/>
                    </a:cubicBezTo>
                    <a:cubicBezTo>
                      <a:pt x="172" y="229"/>
                      <a:pt x="400" y="172"/>
                      <a:pt x="657" y="143"/>
                    </a:cubicBezTo>
                    <a:cubicBezTo>
                      <a:pt x="771" y="115"/>
                      <a:pt x="885" y="100"/>
                      <a:pt x="1003" y="100"/>
                    </a:cubicBezTo>
                    <a:cubicBezTo>
                      <a:pt x="1120" y="100"/>
                      <a:pt x="1242" y="115"/>
                      <a:pt x="1370" y="143"/>
                    </a:cubicBezTo>
                    <a:cubicBezTo>
                      <a:pt x="1826" y="172"/>
                      <a:pt x="2283" y="286"/>
                      <a:pt x="2739" y="371"/>
                    </a:cubicBezTo>
                    <a:cubicBezTo>
                      <a:pt x="2968" y="457"/>
                      <a:pt x="3225" y="514"/>
                      <a:pt x="3424" y="600"/>
                    </a:cubicBezTo>
                    <a:cubicBezTo>
                      <a:pt x="3624" y="657"/>
                      <a:pt x="3852" y="742"/>
                      <a:pt x="4052" y="856"/>
                    </a:cubicBezTo>
                    <a:cubicBezTo>
                      <a:pt x="4400" y="973"/>
                      <a:pt x="4806" y="1108"/>
                      <a:pt x="5206" y="1108"/>
                    </a:cubicBezTo>
                    <a:cubicBezTo>
                      <a:pt x="5297" y="1108"/>
                      <a:pt x="5388" y="1101"/>
                      <a:pt x="5479" y="1085"/>
                    </a:cubicBezTo>
                    <a:lnTo>
                      <a:pt x="5479" y="1056"/>
                    </a:lnTo>
                    <a:cubicBezTo>
                      <a:pt x="5022" y="942"/>
                      <a:pt x="4594" y="742"/>
                      <a:pt x="4166" y="514"/>
                    </a:cubicBezTo>
                    <a:cubicBezTo>
                      <a:pt x="3966" y="400"/>
                      <a:pt x="3738" y="343"/>
                      <a:pt x="3510" y="286"/>
                    </a:cubicBezTo>
                    <a:cubicBezTo>
                      <a:pt x="3253" y="200"/>
                      <a:pt x="3025" y="172"/>
                      <a:pt x="2797" y="143"/>
                    </a:cubicBezTo>
                    <a:cubicBezTo>
                      <a:pt x="2311" y="58"/>
                      <a:pt x="1826" y="1"/>
                      <a:pt x="13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19"/>
              <p:cNvSpPr/>
              <p:nvPr/>
            </p:nvSpPr>
            <p:spPr>
              <a:xfrm>
                <a:off x="2802900" y="4350775"/>
                <a:ext cx="55200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208" h="2807" extrusionOk="0">
                    <a:moveTo>
                      <a:pt x="2151" y="1"/>
                    </a:moveTo>
                    <a:cubicBezTo>
                      <a:pt x="1980" y="258"/>
                      <a:pt x="1865" y="514"/>
                      <a:pt x="1723" y="714"/>
                    </a:cubicBezTo>
                    <a:cubicBezTo>
                      <a:pt x="1580" y="971"/>
                      <a:pt x="1494" y="1199"/>
                      <a:pt x="1295" y="1399"/>
                    </a:cubicBezTo>
                    <a:cubicBezTo>
                      <a:pt x="1152" y="1627"/>
                      <a:pt x="952" y="1798"/>
                      <a:pt x="724" y="1970"/>
                    </a:cubicBezTo>
                    <a:cubicBezTo>
                      <a:pt x="553" y="2141"/>
                      <a:pt x="382" y="2340"/>
                      <a:pt x="268" y="2540"/>
                    </a:cubicBezTo>
                    <a:lnTo>
                      <a:pt x="153" y="2540"/>
                    </a:lnTo>
                    <a:cubicBezTo>
                      <a:pt x="1" y="2616"/>
                      <a:pt x="98" y="2806"/>
                      <a:pt x="242" y="2806"/>
                    </a:cubicBezTo>
                    <a:cubicBezTo>
                      <a:pt x="259" y="2806"/>
                      <a:pt x="277" y="2803"/>
                      <a:pt x="296" y="2797"/>
                    </a:cubicBezTo>
                    <a:cubicBezTo>
                      <a:pt x="439" y="2768"/>
                      <a:pt x="410" y="2626"/>
                      <a:pt x="296" y="2540"/>
                    </a:cubicBezTo>
                    <a:cubicBezTo>
                      <a:pt x="439" y="2369"/>
                      <a:pt x="639" y="2226"/>
                      <a:pt x="810" y="2084"/>
                    </a:cubicBezTo>
                    <a:cubicBezTo>
                      <a:pt x="1009" y="1941"/>
                      <a:pt x="1238" y="1798"/>
                      <a:pt x="1437" y="1599"/>
                    </a:cubicBezTo>
                    <a:cubicBezTo>
                      <a:pt x="1637" y="1399"/>
                      <a:pt x="1837" y="1199"/>
                      <a:pt x="1951" y="914"/>
                    </a:cubicBezTo>
                    <a:cubicBezTo>
                      <a:pt x="2037" y="657"/>
                      <a:pt x="2122" y="372"/>
                      <a:pt x="22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19"/>
              <p:cNvSpPr/>
              <p:nvPr/>
            </p:nvSpPr>
            <p:spPr>
              <a:xfrm>
                <a:off x="2758225" y="4305850"/>
                <a:ext cx="949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1741" extrusionOk="0">
                    <a:moveTo>
                      <a:pt x="3795" y="0"/>
                    </a:moveTo>
                    <a:cubicBezTo>
                      <a:pt x="3453" y="0"/>
                      <a:pt x="3082" y="114"/>
                      <a:pt x="2768" y="200"/>
                    </a:cubicBezTo>
                    <a:cubicBezTo>
                      <a:pt x="2454" y="314"/>
                      <a:pt x="2140" y="485"/>
                      <a:pt x="1798" y="685"/>
                    </a:cubicBezTo>
                    <a:cubicBezTo>
                      <a:pt x="1170" y="1027"/>
                      <a:pt x="599" y="1398"/>
                      <a:pt x="0" y="1741"/>
                    </a:cubicBezTo>
                    <a:cubicBezTo>
                      <a:pt x="628" y="1484"/>
                      <a:pt x="1284" y="1170"/>
                      <a:pt x="1912" y="885"/>
                    </a:cubicBezTo>
                    <a:cubicBezTo>
                      <a:pt x="2226" y="742"/>
                      <a:pt x="2568" y="628"/>
                      <a:pt x="2882" y="485"/>
                    </a:cubicBezTo>
                    <a:cubicBezTo>
                      <a:pt x="3196" y="343"/>
                      <a:pt x="3481" y="200"/>
                      <a:pt x="3795" y="29"/>
                    </a:cubicBezTo>
                    <a:lnTo>
                      <a:pt x="379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19"/>
              <p:cNvSpPr/>
              <p:nvPr/>
            </p:nvSpPr>
            <p:spPr>
              <a:xfrm>
                <a:off x="2780050" y="4365500"/>
                <a:ext cx="8425" cy="575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230" extrusionOk="0">
                    <a:moveTo>
                      <a:pt x="140" y="1"/>
                    </a:moveTo>
                    <a:cubicBezTo>
                      <a:pt x="126" y="1"/>
                      <a:pt x="111" y="4"/>
                      <a:pt x="97" y="11"/>
                    </a:cubicBezTo>
                    <a:cubicBezTo>
                      <a:pt x="1" y="59"/>
                      <a:pt x="47" y="230"/>
                      <a:pt x="150" y="230"/>
                    </a:cubicBezTo>
                    <a:cubicBezTo>
                      <a:pt x="169" y="230"/>
                      <a:pt x="189" y="224"/>
                      <a:pt x="211" y="211"/>
                    </a:cubicBezTo>
                    <a:cubicBezTo>
                      <a:pt x="337" y="161"/>
                      <a:pt x="242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19"/>
              <p:cNvSpPr/>
              <p:nvPr/>
            </p:nvSpPr>
            <p:spPr>
              <a:xfrm>
                <a:off x="2764475" y="4347700"/>
                <a:ext cx="790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48" extrusionOk="0">
                    <a:moveTo>
                      <a:pt x="163" y="0"/>
                    </a:moveTo>
                    <a:cubicBezTo>
                      <a:pt x="111" y="0"/>
                      <a:pt x="58" y="28"/>
                      <a:pt x="36" y="95"/>
                    </a:cubicBezTo>
                    <a:cubicBezTo>
                      <a:pt x="1" y="182"/>
                      <a:pt x="71" y="247"/>
                      <a:pt x="145" y="247"/>
                    </a:cubicBezTo>
                    <a:cubicBezTo>
                      <a:pt x="192" y="247"/>
                      <a:pt x="241" y="220"/>
                      <a:pt x="264" y="152"/>
                    </a:cubicBezTo>
                    <a:cubicBezTo>
                      <a:pt x="316" y="66"/>
                      <a:pt x="242" y="0"/>
                      <a:pt x="1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19"/>
              <p:cNvSpPr/>
              <p:nvPr/>
            </p:nvSpPr>
            <p:spPr>
              <a:xfrm>
                <a:off x="2751650" y="4347450"/>
                <a:ext cx="960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384" h="239" extrusionOk="0">
                    <a:moveTo>
                      <a:pt x="195" y="1"/>
                    </a:moveTo>
                    <a:cubicBezTo>
                      <a:pt x="172" y="1"/>
                      <a:pt x="147" y="6"/>
                      <a:pt x="121" y="20"/>
                    </a:cubicBezTo>
                    <a:cubicBezTo>
                      <a:pt x="0" y="68"/>
                      <a:pt x="83" y="238"/>
                      <a:pt x="198" y="238"/>
                    </a:cubicBezTo>
                    <a:cubicBezTo>
                      <a:pt x="219" y="238"/>
                      <a:pt x="241" y="233"/>
                      <a:pt x="263" y="219"/>
                    </a:cubicBezTo>
                    <a:cubicBezTo>
                      <a:pt x="384" y="171"/>
                      <a:pt x="321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19"/>
              <p:cNvSpPr/>
              <p:nvPr/>
            </p:nvSpPr>
            <p:spPr>
              <a:xfrm>
                <a:off x="2721550" y="4324150"/>
                <a:ext cx="987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49" extrusionOk="0">
                    <a:moveTo>
                      <a:pt x="225" y="0"/>
                    </a:moveTo>
                    <a:cubicBezTo>
                      <a:pt x="211" y="0"/>
                      <a:pt x="197" y="3"/>
                      <a:pt x="183" y="10"/>
                    </a:cubicBezTo>
                    <a:lnTo>
                      <a:pt x="126" y="10"/>
                    </a:lnTo>
                    <a:cubicBezTo>
                      <a:pt x="1" y="85"/>
                      <a:pt x="74" y="249"/>
                      <a:pt x="209" y="249"/>
                    </a:cubicBezTo>
                    <a:cubicBezTo>
                      <a:pt x="228" y="249"/>
                      <a:pt x="248" y="245"/>
                      <a:pt x="269" y="238"/>
                    </a:cubicBezTo>
                    <a:cubicBezTo>
                      <a:pt x="394" y="163"/>
                      <a:pt x="321" y="0"/>
                      <a:pt x="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19"/>
              <p:cNvSpPr/>
              <p:nvPr/>
            </p:nvSpPr>
            <p:spPr>
              <a:xfrm>
                <a:off x="2721550" y="4296100"/>
                <a:ext cx="9750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58" extrusionOk="0">
                    <a:moveTo>
                      <a:pt x="191" y="1"/>
                    </a:moveTo>
                    <a:cubicBezTo>
                      <a:pt x="170" y="1"/>
                      <a:pt x="148" y="6"/>
                      <a:pt x="126" y="19"/>
                    </a:cubicBezTo>
                    <a:cubicBezTo>
                      <a:pt x="1" y="95"/>
                      <a:pt x="96" y="258"/>
                      <a:pt x="217" y="258"/>
                    </a:cubicBezTo>
                    <a:cubicBezTo>
                      <a:pt x="234" y="258"/>
                      <a:pt x="252" y="255"/>
                      <a:pt x="269" y="248"/>
                    </a:cubicBezTo>
                    <a:cubicBezTo>
                      <a:pt x="390" y="175"/>
                      <a:pt x="306" y="1"/>
                      <a:pt x="1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19"/>
              <p:cNvSpPr/>
              <p:nvPr/>
            </p:nvSpPr>
            <p:spPr>
              <a:xfrm>
                <a:off x="6292650" y="2986250"/>
                <a:ext cx="171925" cy="265250"/>
              </a:xfrm>
              <a:custGeom>
                <a:avLst/>
                <a:gdLst/>
                <a:ahLst/>
                <a:cxnLst/>
                <a:rect l="l" t="t" r="r" b="b"/>
                <a:pathLst>
                  <a:path w="6877" h="10610" extrusionOk="0">
                    <a:moveTo>
                      <a:pt x="2882" y="0"/>
                    </a:moveTo>
                    <a:cubicBezTo>
                      <a:pt x="2854" y="171"/>
                      <a:pt x="1912" y="1883"/>
                      <a:pt x="1513" y="2539"/>
                    </a:cubicBezTo>
                    <a:cubicBezTo>
                      <a:pt x="657" y="3909"/>
                      <a:pt x="0" y="6420"/>
                      <a:pt x="457" y="8103"/>
                    </a:cubicBezTo>
                    <a:cubicBezTo>
                      <a:pt x="742" y="9159"/>
                      <a:pt x="1570" y="9986"/>
                      <a:pt x="2568" y="10272"/>
                    </a:cubicBezTo>
                    <a:cubicBezTo>
                      <a:pt x="3082" y="10406"/>
                      <a:pt x="4033" y="10610"/>
                      <a:pt x="4710" y="10610"/>
                    </a:cubicBezTo>
                    <a:cubicBezTo>
                      <a:pt x="4897" y="10610"/>
                      <a:pt x="5063" y="10594"/>
                      <a:pt x="5193" y="10557"/>
                    </a:cubicBezTo>
                    <a:cubicBezTo>
                      <a:pt x="6078" y="10300"/>
                      <a:pt x="6563" y="8988"/>
                      <a:pt x="6705" y="8132"/>
                    </a:cubicBezTo>
                    <a:cubicBezTo>
                      <a:pt x="6877" y="7105"/>
                      <a:pt x="6277" y="6391"/>
                      <a:pt x="5992" y="5450"/>
                    </a:cubicBezTo>
                    <a:cubicBezTo>
                      <a:pt x="5735" y="4537"/>
                      <a:pt x="5507" y="3595"/>
                      <a:pt x="5051" y="2739"/>
                    </a:cubicBezTo>
                    <a:cubicBezTo>
                      <a:pt x="4594" y="1883"/>
                      <a:pt x="2882" y="0"/>
                      <a:pt x="28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19"/>
              <p:cNvSpPr/>
              <p:nvPr/>
            </p:nvSpPr>
            <p:spPr>
              <a:xfrm>
                <a:off x="6174950" y="2896800"/>
                <a:ext cx="186900" cy="219475"/>
              </a:xfrm>
              <a:custGeom>
                <a:avLst/>
                <a:gdLst/>
                <a:ahLst/>
                <a:cxnLst/>
                <a:rect l="l" t="t" r="r" b="b"/>
                <a:pathLst>
                  <a:path w="7476" h="8779" extrusionOk="0">
                    <a:moveTo>
                      <a:pt x="3296" y="1"/>
                    </a:moveTo>
                    <a:cubicBezTo>
                      <a:pt x="2640" y="1"/>
                      <a:pt x="2008" y="211"/>
                      <a:pt x="1484" y="725"/>
                    </a:cubicBezTo>
                    <a:cubicBezTo>
                      <a:pt x="314" y="1895"/>
                      <a:pt x="86" y="3407"/>
                      <a:pt x="143" y="5033"/>
                    </a:cubicBezTo>
                    <a:cubicBezTo>
                      <a:pt x="172" y="6888"/>
                      <a:pt x="1" y="8571"/>
                      <a:pt x="2198" y="8771"/>
                    </a:cubicBezTo>
                    <a:cubicBezTo>
                      <a:pt x="2256" y="8776"/>
                      <a:pt x="2315" y="8778"/>
                      <a:pt x="2374" y="8778"/>
                    </a:cubicBezTo>
                    <a:cubicBezTo>
                      <a:pt x="3692" y="8778"/>
                      <a:pt x="5080" y="7585"/>
                      <a:pt x="5735" y="6574"/>
                    </a:cubicBezTo>
                    <a:cubicBezTo>
                      <a:pt x="6306" y="5632"/>
                      <a:pt x="6791" y="4405"/>
                      <a:pt x="7134" y="3407"/>
                    </a:cubicBezTo>
                    <a:cubicBezTo>
                      <a:pt x="7476" y="2323"/>
                      <a:pt x="7419" y="2294"/>
                      <a:pt x="6563" y="1467"/>
                    </a:cubicBezTo>
                    <a:cubicBezTo>
                      <a:pt x="5705" y="664"/>
                      <a:pt x="4462" y="1"/>
                      <a:pt x="32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19"/>
              <p:cNvSpPr/>
              <p:nvPr/>
            </p:nvSpPr>
            <p:spPr>
              <a:xfrm>
                <a:off x="6371825" y="2936975"/>
                <a:ext cx="213300" cy="194225"/>
              </a:xfrm>
              <a:custGeom>
                <a:avLst/>
                <a:gdLst/>
                <a:ahLst/>
                <a:cxnLst/>
                <a:rect l="l" t="t" r="r" b="b"/>
                <a:pathLst>
                  <a:path w="8532" h="7769" extrusionOk="0">
                    <a:moveTo>
                      <a:pt x="4141" y="0"/>
                    </a:moveTo>
                    <a:cubicBezTo>
                      <a:pt x="3137" y="0"/>
                      <a:pt x="614" y="282"/>
                      <a:pt x="343" y="1315"/>
                    </a:cubicBezTo>
                    <a:cubicBezTo>
                      <a:pt x="0" y="2713"/>
                      <a:pt x="2597" y="4824"/>
                      <a:pt x="3339" y="5652"/>
                    </a:cubicBezTo>
                    <a:cubicBezTo>
                      <a:pt x="4059" y="6472"/>
                      <a:pt x="5321" y="7768"/>
                      <a:pt x="6578" y="7768"/>
                    </a:cubicBezTo>
                    <a:cubicBezTo>
                      <a:pt x="6764" y="7768"/>
                      <a:pt x="6950" y="7740"/>
                      <a:pt x="7133" y="7677"/>
                    </a:cubicBezTo>
                    <a:cubicBezTo>
                      <a:pt x="8532" y="7192"/>
                      <a:pt x="8389" y="4168"/>
                      <a:pt x="7904" y="3084"/>
                    </a:cubicBezTo>
                    <a:cubicBezTo>
                      <a:pt x="7191" y="1429"/>
                      <a:pt x="6106" y="59"/>
                      <a:pt x="4280" y="2"/>
                    </a:cubicBezTo>
                    <a:cubicBezTo>
                      <a:pt x="4238" y="1"/>
                      <a:pt x="4191" y="0"/>
                      <a:pt x="41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19"/>
              <p:cNvSpPr/>
              <p:nvPr/>
            </p:nvSpPr>
            <p:spPr>
              <a:xfrm>
                <a:off x="6262675" y="2702600"/>
                <a:ext cx="127000" cy="214175"/>
              </a:xfrm>
              <a:custGeom>
                <a:avLst/>
                <a:gdLst/>
                <a:ahLst/>
                <a:cxnLst/>
                <a:rect l="l" t="t" r="r" b="b"/>
                <a:pathLst>
                  <a:path w="5080" h="8567" extrusionOk="0">
                    <a:moveTo>
                      <a:pt x="2875" y="0"/>
                    </a:moveTo>
                    <a:cubicBezTo>
                      <a:pt x="2544" y="0"/>
                      <a:pt x="2153" y="159"/>
                      <a:pt x="1684" y="532"/>
                    </a:cubicBezTo>
                    <a:cubicBezTo>
                      <a:pt x="286" y="1645"/>
                      <a:pt x="1" y="3386"/>
                      <a:pt x="144" y="5069"/>
                    </a:cubicBezTo>
                    <a:cubicBezTo>
                      <a:pt x="229" y="5868"/>
                      <a:pt x="515" y="6781"/>
                      <a:pt x="1057" y="7409"/>
                    </a:cubicBezTo>
                    <a:cubicBezTo>
                      <a:pt x="1399" y="7837"/>
                      <a:pt x="2226" y="8493"/>
                      <a:pt x="2712" y="8550"/>
                    </a:cubicBezTo>
                    <a:cubicBezTo>
                      <a:pt x="2797" y="8561"/>
                      <a:pt x="2874" y="8567"/>
                      <a:pt x="2945" y="8567"/>
                    </a:cubicBezTo>
                    <a:cubicBezTo>
                      <a:pt x="3772" y="8567"/>
                      <a:pt x="3647" y="7826"/>
                      <a:pt x="3910" y="7038"/>
                    </a:cubicBezTo>
                    <a:cubicBezTo>
                      <a:pt x="4481" y="5354"/>
                      <a:pt x="5080" y="3985"/>
                      <a:pt x="4538" y="2244"/>
                    </a:cubicBezTo>
                    <a:cubicBezTo>
                      <a:pt x="4187" y="1070"/>
                      <a:pt x="3733" y="0"/>
                      <a:pt x="2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19"/>
              <p:cNvSpPr/>
              <p:nvPr/>
            </p:nvSpPr>
            <p:spPr>
              <a:xfrm>
                <a:off x="6350425" y="2726825"/>
                <a:ext cx="207600" cy="209375"/>
              </a:xfrm>
              <a:custGeom>
                <a:avLst/>
                <a:gdLst/>
                <a:ahLst/>
                <a:cxnLst/>
                <a:rect l="l" t="t" r="r" b="b"/>
                <a:pathLst>
                  <a:path w="8304" h="8375" extrusionOk="0">
                    <a:moveTo>
                      <a:pt x="5129" y="1"/>
                    </a:moveTo>
                    <a:cubicBezTo>
                      <a:pt x="4211" y="1"/>
                      <a:pt x="3275" y="357"/>
                      <a:pt x="2597" y="705"/>
                    </a:cubicBezTo>
                    <a:cubicBezTo>
                      <a:pt x="1284" y="1389"/>
                      <a:pt x="1256" y="3701"/>
                      <a:pt x="856" y="5184"/>
                    </a:cubicBezTo>
                    <a:cubicBezTo>
                      <a:pt x="685" y="5812"/>
                      <a:pt x="685" y="6468"/>
                      <a:pt x="543" y="7096"/>
                    </a:cubicBezTo>
                    <a:cubicBezTo>
                      <a:pt x="400" y="7724"/>
                      <a:pt x="0" y="8123"/>
                      <a:pt x="771" y="8323"/>
                    </a:cubicBezTo>
                    <a:cubicBezTo>
                      <a:pt x="906" y="8360"/>
                      <a:pt x="1065" y="8374"/>
                      <a:pt x="1235" y="8374"/>
                    </a:cubicBezTo>
                    <a:cubicBezTo>
                      <a:pt x="1713" y="8374"/>
                      <a:pt x="2283" y="8266"/>
                      <a:pt x="2682" y="8266"/>
                    </a:cubicBezTo>
                    <a:cubicBezTo>
                      <a:pt x="2961" y="8305"/>
                      <a:pt x="3239" y="8327"/>
                      <a:pt x="3517" y="8327"/>
                    </a:cubicBezTo>
                    <a:cubicBezTo>
                      <a:pt x="3838" y="8327"/>
                      <a:pt x="4159" y="8298"/>
                      <a:pt x="4480" y="8237"/>
                    </a:cubicBezTo>
                    <a:cubicBezTo>
                      <a:pt x="5850" y="7980"/>
                      <a:pt x="6620" y="6268"/>
                      <a:pt x="7248" y="5099"/>
                    </a:cubicBezTo>
                    <a:cubicBezTo>
                      <a:pt x="7847" y="3872"/>
                      <a:pt x="8303" y="1903"/>
                      <a:pt x="6991" y="705"/>
                    </a:cubicBezTo>
                    <a:cubicBezTo>
                      <a:pt x="6451" y="189"/>
                      <a:pt x="5795" y="1"/>
                      <a:pt x="5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19"/>
              <p:cNvSpPr/>
              <p:nvPr/>
            </p:nvSpPr>
            <p:spPr>
              <a:xfrm>
                <a:off x="6357550" y="2865700"/>
                <a:ext cx="68500" cy="8205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282" extrusionOk="0">
                    <a:moveTo>
                      <a:pt x="2740" y="0"/>
                    </a:moveTo>
                    <a:lnTo>
                      <a:pt x="2740" y="0"/>
                    </a:lnTo>
                    <a:cubicBezTo>
                      <a:pt x="2198" y="457"/>
                      <a:pt x="1627" y="885"/>
                      <a:pt x="1142" y="1427"/>
                    </a:cubicBezTo>
                    <a:cubicBezTo>
                      <a:pt x="885" y="1684"/>
                      <a:pt x="600" y="1940"/>
                      <a:pt x="429" y="2254"/>
                    </a:cubicBezTo>
                    <a:cubicBezTo>
                      <a:pt x="200" y="2568"/>
                      <a:pt x="58" y="2882"/>
                      <a:pt x="1" y="3281"/>
                    </a:cubicBezTo>
                    <a:lnTo>
                      <a:pt x="29" y="3281"/>
                    </a:lnTo>
                    <a:cubicBezTo>
                      <a:pt x="258" y="2996"/>
                      <a:pt x="457" y="2711"/>
                      <a:pt x="686" y="2454"/>
                    </a:cubicBezTo>
                    <a:cubicBezTo>
                      <a:pt x="885" y="2226"/>
                      <a:pt x="1114" y="1883"/>
                      <a:pt x="1313" y="1655"/>
                    </a:cubicBezTo>
                    <a:cubicBezTo>
                      <a:pt x="1827" y="1084"/>
                      <a:pt x="2312" y="542"/>
                      <a:pt x="27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19"/>
              <p:cNvSpPr/>
              <p:nvPr/>
            </p:nvSpPr>
            <p:spPr>
              <a:xfrm>
                <a:off x="6364700" y="2894225"/>
                <a:ext cx="82750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3310" h="2312" extrusionOk="0">
                    <a:moveTo>
                      <a:pt x="3310" y="0"/>
                    </a:moveTo>
                    <a:lnTo>
                      <a:pt x="3310" y="0"/>
                    </a:lnTo>
                    <a:cubicBezTo>
                      <a:pt x="2739" y="371"/>
                      <a:pt x="2111" y="571"/>
                      <a:pt x="1484" y="856"/>
                    </a:cubicBezTo>
                    <a:cubicBezTo>
                      <a:pt x="1170" y="999"/>
                      <a:pt x="856" y="1142"/>
                      <a:pt x="599" y="1398"/>
                    </a:cubicBezTo>
                    <a:cubicBezTo>
                      <a:pt x="342" y="1655"/>
                      <a:pt x="114" y="1941"/>
                      <a:pt x="0" y="2283"/>
                    </a:cubicBezTo>
                    <a:lnTo>
                      <a:pt x="29" y="2312"/>
                    </a:lnTo>
                    <a:cubicBezTo>
                      <a:pt x="285" y="2083"/>
                      <a:pt x="514" y="1884"/>
                      <a:pt x="828" y="1712"/>
                    </a:cubicBezTo>
                    <a:cubicBezTo>
                      <a:pt x="1113" y="1541"/>
                      <a:pt x="1341" y="1313"/>
                      <a:pt x="1626" y="1142"/>
                    </a:cubicBezTo>
                    <a:cubicBezTo>
                      <a:pt x="2169" y="742"/>
                      <a:pt x="2768" y="457"/>
                      <a:pt x="33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19"/>
              <p:cNvSpPr/>
              <p:nvPr/>
            </p:nvSpPr>
            <p:spPr>
              <a:xfrm>
                <a:off x="6361825" y="2925550"/>
                <a:ext cx="102750" cy="28625"/>
              </a:xfrm>
              <a:custGeom>
                <a:avLst/>
                <a:gdLst/>
                <a:ahLst/>
                <a:cxnLst/>
                <a:rect l="l" t="t" r="r" b="b"/>
                <a:pathLst>
                  <a:path w="4110" h="1145" extrusionOk="0">
                    <a:moveTo>
                      <a:pt x="3498" y="0"/>
                    </a:moveTo>
                    <a:cubicBezTo>
                      <a:pt x="2986" y="0"/>
                      <a:pt x="2471" y="15"/>
                      <a:pt x="1941" y="117"/>
                    </a:cubicBezTo>
                    <a:cubicBezTo>
                      <a:pt x="1570" y="174"/>
                      <a:pt x="1228" y="203"/>
                      <a:pt x="857" y="402"/>
                    </a:cubicBezTo>
                    <a:cubicBezTo>
                      <a:pt x="543" y="573"/>
                      <a:pt x="229" y="773"/>
                      <a:pt x="1" y="1116"/>
                    </a:cubicBezTo>
                    <a:lnTo>
                      <a:pt x="29" y="1144"/>
                    </a:lnTo>
                    <a:lnTo>
                      <a:pt x="1000" y="716"/>
                    </a:lnTo>
                    <a:cubicBezTo>
                      <a:pt x="1313" y="602"/>
                      <a:pt x="1656" y="459"/>
                      <a:pt x="1998" y="402"/>
                    </a:cubicBezTo>
                    <a:cubicBezTo>
                      <a:pt x="2683" y="174"/>
                      <a:pt x="3396" y="117"/>
                      <a:pt x="4110" y="3"/>
                    </a:cubicBezTo>
                    <a:cubicBezTo>
                      <a:pt x="3906" y="3"/>
                      <a:pt x="3702" y="0"/>
                      <a:pt x="34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19"/>
              <p:cNvSpPr/>
              <p:nvPr/>
            </p:nvSpPr>
            <p:spPr>
              <a:xfrm>
                <a:off x="6363275" y="2958425"/>
                <a:ext cx="1198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4794" h="1806" extrusionOk="0">
                    <a:moveTo>
                      <a:pt x="0" y="0"/>
                    </a:moveTo>
                    <a:lnTo>
                      <a:pt x="0" y="29"/>
                    </a:lnTo>
                    <a:cubicBezTo>
                      <a:pt x="371" y="257"/>
                      <a:pt x="770" y="514"/>
                      <a:pt x="1113" y="714"/>
                    </a:cubicBezTo>
                    <a:cubicBezTo>
                      <a:pt x="1512" y="942"/>
                      <a:pt x="1912" y="1113"/>
                      <a:pt x="2283" y="1256"/>
                    </a:cubicBezTo>
                    <a:cubicBezTo>
                      <a:pt x="3012" y="1542"/>
                      <a:pt x="3789" y="1805"/>
                      <a:pt x="4571" y="1805"/>
                    </a:cubicBezTo>
                    <a:cubicBezTo>
                      <a:pt x="4645" y="1805"/>
                      <a:pt x="4719" y="1803"/>
                      <a:pt x="4793" y="1798"/>
                    </a:cubicBezTo>
                    <a:cubicBezTo>
                      <a:pt x="3937" y="1712"/>
                      <a:pt x="3167" y="1370"/>
                      <a:pt x="2397" y="999"/>
                    </a:cubicBezTo>
                    <a:cubicBezTo>
                      <a:pt x="1997" y="799"/>
                      <a:pt x="1655" y="571"/>
                      <a:pt x="1255" y="400"/>
                    </a:cubicBezTo>
                    <a:cubicBezTo>
                      <a:pt x="856" y="229"/>
                      <a:pt x="457" y="8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19"/>
              <p:cNvSpPr/>
              <p:nvPr/>
            </p:nvSpPr>
            <p:spPr>
              <a:xfrm>
                <a:off x="6357550" y="2969000"/>
                <a:ext cx="104175" cy="76125"/>
              </a:xfrm>
              <a:custGeom>
                <a:avLst/>
                <a:gdLst/>
                <a:ahLst/>
                <a:cxnLst/>
                <a:rect l="l" t="t" r="r" b="b"/>
                <a:pathLst>
                  <a:path w="4167" h="3045" extrusionOk="0">
                    <a:moveTo>
                      <a:pt x="37" y="1"/>
                    </a:moveTo>
                    <a:cubicBezTo>
                      <a:pt x="25" y="1"/>
                      <a:pt x="13" y="2"/>
                      <a:pt x="1" y="5"/>
                    </a:cubicBezTo>
                    <a:lnTo>
                      <a:pt x="1" y="34"/>
                    </a:lnTo>
                    <a:cubicBezTo>
                      <a:pt x="58" y="91"/>
                      <a:pt x="172" y="148"/>
                      <a:pt x="258" y="262"/>
                    </a:cubicBezTo>
                    <a:cubicBezTo>
                      <a:pt x="315" y="319"/>
                      <a:pt x="400" y="433"/>
                      <a:pt x="457" y="519"/>
                    </a:cubicBezTo>
                    <a:lnTo>
                      <a:pt x="885" y="1004"/>
                    </a:lnTo>
                    <a:cubicBezTo>
                      <a:pt x="1171" y="1375"/>
                      <a:pt x="1542" y="1660"/>
                      <a:pt x="1855" y="1945"/>
                    </a:cubicBezTo>
                    <a:cubicBezTo>
                      <a:pt x="2169" y="2231"/>
                      <a:pt x="2540" y="2545"/>
                      <a:pt x="2911" y="2801"/>
                    </a:cubicBezTo>
                    <a:cubicBezTo>
                      <a:pt x="3216" y="2942"/>
                      <a:pt x="3579" y="3045"/>
                      <a:pt x="3937" y="3045"/>
                    </a:cubicBezTo>
                    <a:cubicBezTo>
                      <a:pt x="4014" y="3045"/>
                      <a:pt x="4091" y="3040"/>
                      <a:pt x="4166" y="3030"/>
                    </a:cubicBezTo>
                    <a:cubicBezTo>
                      <a:pt x="3738" y="3001"/>
                      <a:pt x="3311" y="2830"/>
                      <a:pt x="2997" y="2573"/>
                    </a:cubicBezTo>
                    <a:cubicBezTo>
                      <a:pt x="2626" y="2316"/>
                      <a:pt x="2340" y="2003"/>
                      <a:pt x="2027" y="1689"/>
                    </a:cubicBezTo>
                    <a:cubicBezTo>
                      <a:pt x="1713" y="1375"/>
                      <a:pt x="1456" y="1004"/>
                      <a:pt x="1114" y="719"/>
                    </a:cubicBezTo>
                    <a:cubicBezTo>
                      <a:pt x="914" y="576"/>
                      <a:pt x="771" y="405"/>
                      <a:pt x="600" y="291"/>
                    </a:cubicBezTo>
                    <a:cubicBezTo>
                      <a:pt x="486" y="234"/>
                      <a:pt x="429" y="148"/>
                      <a:pt x="315" y="119"/>
                    </a:cubicBezTo>
                    <a:cubicBezTo>
                      <a:pt x="213" y="94"/>
                      <a:pt x="134" y="1"/>
                      <a:pt x="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19"/>
              <p:cNvSpPr/>
              <p:nvPr/>
            </p:nvSpPr>
            <p:spPr>
              <a:xfrm>
                <a:off x="6354000" y="2967700"/>
                <a:ext cx="69200" cy="99875"/>
              </a:xfrm>
              <a:custGeom>
                <a:avLst/>
                <a:gdLst/>
                <a:ahLst/>
                <a:cxnLst/>
                <a:rect l="l" t="t" r="r" b="b"/>
                <a:pathLst>
                  <a:path w="2768" h="3995" extrusionOk="0">
                    <a:moveTo>
                      <a:pt x="0" y="0"/>
                    </a:moveTo>
                    <a:cubicBezTo>
                      <a:pt x="57" y="428"/>
                      <a:pt x="171" y="856"/>
                      <a:pt x="314" y="1227"/>
                    </a:cubicBezTo>
                    <a:cubicBezTo>
                      <a:pt x="457" y="1627"/>
                      <a:pt x="685" y="2026"/>
                      <a:pt x="885" y="2368"/>
                    </a:cubicBezTo>
                    <a:cubicBezTo>
                      <a:pt x="1113" y="2739"/>
                      <a:pt x="1341" y="3082"/>
                      <a:pt x="1684" y="3424"/>
                    </a:cubicBezTo>
                    <a:cubicBezTo>
                      <a:pt x="1997" y="3738"/>
                      <a:pt x="2397" y="3995"/>
                      <a:pt x="2768" y="3995"/>
                    </a:cubicBezTo>
                    <a:cubicBezTo>
                      <a:pt x="2397" y="3909"/>
                      <a:pt x="2054" y="3624"/>
                      <a:pt x="1769" y="3310"/>
                    </a:cubicBezTo>
                    <a:cubicBezTo>
                      <a:pt x="1541" y="2996"/>
                      <a:pt x="1313" y="2625"/>
                      <a:pt x="1141" y="2283"/>
                    </a:cubicBezTo>
                    <a:cubicBezTo>
                      <a:pt x="970" y="1912"/>
                      <a:pt x="828" y="1484"/>
                      <a:pt x="628" y="1141"/>
                    </a:cubicBezTo>
                    <a:cubicBezTo>
                      <a:pt x="457" y="742"/>
                      <a:pt x="285" y="371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19"/>
              <p:cNvSpPr/>
              <p:nvPr/>
            </p:nvSpPr>
            <p:spPr>
              <a:xfrm>
                <a:off x="6339000" y="2855700"/>
                <a:ext cx="22150" cy="10275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4110" extrusionOk="0">
                    <a:moveTo>
                      <a:pt x="885" y="1"/>
                    </a:moveTo>
                    <a:cubicBezTo>
                      <a:pt x="486" y="571"/>
                      <a:pt x="286" y="1285"/>
                      <a:pt x="144" y="1998"/>
                    </a:cubicBezTo>
                    <a:cubicBezTo>
                      <a:pt x="58" y="2369"/>
                      <a:pt x="1" y="2711"/>
                      <a:pt x="29" y="3082"/>
                    </a:cubicBezTo>
                    <a:cubicBezTo>
                      <a:pt x="58" y="3425"/>
                      <a:pt x="144" y="3824"/>
                      <a:pt x="343" y="4109"/>
                    </a:cubicBezTo>
                    <a:lnTo>
                      <a:pt x="372" y="4109"/>
                    </a:lnTo>
                    <a:cubicBezTo>
                      <a:pt x="343" y="3767"/>
                      <a:pt x="343" y="3425"/>
                      <a:pt x="343" y="3082"/>
                    </a:cubicBezTo>
                    <a:cubicBezTo>
                      <a:pt x="343" y="2711"/>
                      <a:pt x="343" y="2397"/>
                      <a:pt x="372" y="2055"/>
                    </a:cubicBezTo>
                    <a:cubicBezTo>
                      <a:pt x="429" y="1684"/>
                      <a:pt x="486" y="1370"/>
                      <a:pt x="572" y="999"/>
                    </a:cubicBezTo>
                    <a:cubicBezTo>
                      <a:pt x="629" y="657"/>
                      <a:pt x="743" y="343"/>
                      <a:pt x="8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19"/>
              <p:cNvSpPr/>
              <p:nvPr/>
            </p:nvSpPr>
            <p:spPr>
              <a:xfrm>
                <a:off x="6346150" y="2879950"/>
                <a:ext cx="22125" cy="87775"/>
              </a:xfrm>
              <a:custGeom>
                <a:avLst/>
                <a:gdLst/>
                <a:ahLst/>
                <a:cxnLst/>
                <a:rect l="l" t="t" r="r" b="b"/>
                <a:pathLst>
                  <a:path w="885" h="3511" extrusionOk="0">
                    <a:moveTo>
                      <a:pt x="885" y="1"/>
                    </a:moveTo>
                    <a:lnTo>
                      <a:pt x="885" y="1"/>
                    </a:lnTo>
                    <a:cubicBezTo>
                      <a:pt x="485" y="457"/>
                      <a:pt x="286" y="1085"/>
                      <a:pt x="143" y="1684"/>
                    </a:cubicBezTo>
                    <a:cubicBezTo>
                      <a:pt x="57" y="1998"/>
                      <a:pt x="0" y="2283"/>
                      <a:pt x="29" y="2597"/>
                    </a:cubicBezTo>
                    <a:cubicBezTo>
                      <a:pt x="57" y="2940"/>
                      <a:pt x="143" y="3253"/>
                      <a:pt x="343" y="3510"/>
                    </a:cubicBezTo>
                    <a:lnTo>
                      <a:pt x="371" y="3510"/>
                    </a:lnTo>
                    <a:lnTo>
                      <a:pt x="371" y="2597"/>
                    </a:lnTo>
                    <a:cubicBezTo>
                      <a:pt x="371" y="2312"/>
                      <a:pt x="371" y="2027"/>
                      <a:pt x="428" y="1713"/>
                    </a:cubicBezTo>
                    <a:cubicBezTo>
                      <a:pt x="457" y="1427"/>
                      <a:pt x="485" y="1114"/>
                      <a:pt x="599" y="828"/>
                    </a:cubicBezTo>
                    <a:cubicBezTo>
                      <a:pt x="628" y="571"/>
                      <a:pt x="742" y="286"/>
                      <a:pt x="8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19"/>
              <p:cNvSpPr/>
              <p:nvPr/>
            </p:nvSpPr>
            <p:spPr>
              <a:xfrm>
                <a:off x="6339725" y="2969125"/>
                <a:ext cx="17150" cy="77775"/>
              </a:xfrm>
              <a:custGeom>
                <a:avLst/>
                <a:gdLst/>
                <a:ahLst/>
                <a:cxnLst/>
                <a:rect l="l" t="t" r="r" b="b"/>
                <a:pathLst>
                  <a:path w="686" h="3111" extrusionOk="0">
                    <a:moveTo>
                      <a:pt x="286" y="0"/>
                    </a:moveTo>
                    <a:cubicBezTo>
                      <a:pt x="143" y="257"/>
                      <a:pt x="58" y="514"/>
                      <a:pt x="29" y="799"/>
                    </a:cubicBezTo>
                    <a:cubicBezTo>
                      <a:pt x="0" y="1084"/>
                      <a:pt x="29" y="1370"/>
                      <a:pt x="58" y="1598"/>
                    </a:cubicBezTo>
                    <a:cubicBezTo>
                      <a:pt x="115" y="1883"/>
                      <a:pt x="172" y="2140"/>
                      <a:pt x="257" y="2425"/>
                    </a:cubicBezTo>
                    <a:cubicBezTo>
                      <a:pt x="314" y="2711"/>
                      <a:pt x="457" y="2968"/>
                      <a:pt x="685" y="3110"/>
                    </a:cubicBezTo>
                    <a:cubicBezTo>
                      <a:pt x="486" y="2882"/>
                      <a:pt x="428" y="2654"/>
                      <a:pt x="400" y="2397"/>
                    </a:cubicBezTo>
                    <a:cubicBezTo>
                      <a:pt x="343" y="2140"/>
                      <a:pt x="314" y="1855"/>
                      <a:pt x="314" y="1598"/>
                    </a:cubicBezTo>
                    <a:cubicBezTo>
                      <a:pt x="314" y="1370"/>
                      <a:pt x="343" y="1084"/>
                      <a:pt x="343" y="828"/>
                    </a:cubicBezTo>
                    <a:cubicBezTo>
                      <a:pt x="343" y="571"/>
                      <a:pt x="343" y="286"/>
                      <a:pt x="3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19"/>
              <p:cNvSpPr/>
              <p:nvPr/>
            </p:nvSpPr>
            <p:spPr>
              <a:xfrm>
                <a:off x="6323325" y="2926925"/>
                <a:ext cx="74925" cy="7015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2806" extrusionOk="0">
                    <a:moveTo>
                      <a:pt x="1540" y="1"/>
                    </a:moveTo>
                    <a:cubicBezTo>
                      <a:pt x="789" y="1"/>
                      <a:pt x="140" y="527"/>
                      <a:pt x="86" y="1260"/>
                    </a:cubicBezTo>
                    <a:cubicBezTo>
                      <a:pt x="0" y="2059"/>
                      <a:pt x="571" y="2715"/>
                      <a:pt x="1370" y="2801"/>
                    </a:cubicBezTo>
                    <a:cubicBezTo>
                      <a:pt x="1409" y="2804"/>
                      <a:pt x="1448" y="2805"/>
                      <a:pt x="1486" y="2805"/>
                    </a:cubicBezTo>
                    <a:cubicBezTo>
                      <a:pt x="2211" y="2805"/>
                      <a:pt x="2858" y="2304"/>
                      <a:pt x="2939" y="1546"/>
                    </a:cubicBezTo>
                    <a:cubicBezTo>
                      <a:pt x="2996" y="804"/>
                      <a:pt x="2425" y="90"/>
                      <a:pt x="1655" y="5"/>
                    </a:cubicBezTo>
                    <a:cubicBezTo>
                      <a:pt x="1616" y="2"/>
                      <a:pt x="1578" y="1"/>
                      <a:pt x="15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19"/>
              <p:cNvSpPr/>
              <p:nvPr/>
            </p:nvSpPr>
            <p:spPr>
              <a:xfrm>
                <a:off x="6348275" y="2864275"/>
                <a:ext cx="46400" cy="8702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3481" extrusionOk="0">
                    <a:moveTo>
                      <a:pt x="1855" y="0"/>
                    </a:moveTo>
                    <a:lnTo>
                      <a:pt x="1855" y="0"/>
                    </a:lnTo>
                    <a:cubicBezTo>
                      <a:pt x="1656" y="228"/>
                      <a:pt x="1427" y="485"/>
                      <a:pt x="1256" y="770"/>
                    </a:cubicBezTo>
                    <a:cubicBezTo>
                      <a:pt x="1085" y="1056"/>
                      <a:pt x="857" y="1313"/>
                      <a:pt x="714" y="1598"/>
                    </a:cubicBezTo>
                    <a:cubicBezTo>
                      <a:pt x="543" y="1883"/>
                      <a:pt x="372" y="2168"/>
                      <a:pt x="258" y="2482"/>
                    </a:cubicBezTo>
                    <a:lnTo>
                      <a:pt x="115" y="2939"/>
                    </a:lnTo>
                    <a:cubicBezTo>
                      <a:pt x="86" y="3082"/>
                      <a:pt x="1" y="3310"/>
                      <a:pt x="58" y="3481"/>
                    </a:cubicBezTo>
                    <a:lnTo>
                      <a:pt x="86" y="3481"/>
                    </a:lnTo>
                    <a:cubicBezTo>
                      <a:pt x="144" y="3338"/>
                      <a:pt x="229" y="3196"/>
                      <a:pt x="343" y="3053"/>
                    </a:cubicBezTo>
                    <a:cubicBezTo>
                      <a:pt x="429" y="2910"/>
                      <a:pt x="514" y="2768"/>
                      <a:pt x="571" y="2625"/>
                    </a:cubicBezTo>
                    <a:cubicBezTo>
                      <a:pt x="714" y="2340"/>
                      <a:pt x="828" y="2026"/>
                      <a:pt x="971" y="1741"/>
                    </a:cubicBezTo>
                    <a:cubicBezTo>
                      <a:pt x="1228" y="1141"/>
                      <a:pt x="1542" y="571"/>
                      <a:pt x="18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19"/>
              <p:cNvSpPr/>
              <p:nvPr/>
            </p:nvSpPr>
            <p:spPr>
              <a:xfrm>
                <a:off x="6306900" y="2909200"/>
                <a:ext cx="47125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2683" extrusionOk="0">
                    <a:moveTo>
                      <a:pt x="1" y="1"/>
                    </a:moveTo>
                    <a:cubicBezTo>
                      <a:pt x="1" y="286"/>
                      <a:pt x="30" y="571"/>
                      <a:pt x="144" y="857"/>
                    </a:cubicBezTo>
                    <a:cubicBezTo>
                      <a:pt x="229" y="1142"/>
                      <a:pt x="372" y="1399"/>
                      <a:pt x="515" y="1655"/>
                    </a:cubicBezTo>
                    <a:cubicBezTo>
                      <a:pt x="714" y="1884"/>
                      <a:pt x="857" y="2140"/>
                      <a:pt x="1085" y="2283"/>
                    </a:cubicBezTo>
                    <a:cubicBezTo>
                      <a:pt x="1313" y="2483"/>
                      <a:pt x="1570" y="2626"/>
                      <a:pt x="1856" y="2683"/>
                    </a:cubicBezTo>
                    <a:lnTo>
                      <a:pt x="1884" y="2654"/>
                    </a:lnTo>
                    <a:cubicBezTo>
                      <a:pt x="1713" y="2397"/>
                      <a:pt x="1513" y="2226"/>
                      <a:pt x="1342" y="1998"/>
                    </a:cubicBezTo>
                    <a:cubicBezTo>
                      <a:pt x="1171" y="1798"/>
                      <a:pt x="943" y="1655"/>
                      <a:pt x="771" y="1427"/>
                    </a:cubicBezTo>
                    <a:cubicBezTo>
                      <a:pt x="372" y="1056"/>
                      <a:pt x="87" y="54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19"/>
              <p:cNvSpPr/>
              <p:nvPr/>
            </p:nvSpPr>
            <p:spPr>
              <a:xfrm>
                <a:off x="6296925" y="2968025"/>
                <a:ext cx="44975" cy="24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86" extrusionOk="0">
                    <a:moveTo>
                      <a:pt x="1442" y="1"/>
                    </a:moveTo>
                    <a:cubicBezTo>
                      <a:pt x="1384" y="1"/>
                      <a:pt x="1329" y="7"/>
                      <a:pt x="1284" y="16"/>
                    </a:cubicBezTo>
                    <a:cubicBezTo>
                      <a:pt x="1085" y="44"/>
                      <a:pt x="971" y="158"/>
                      <a:pt x="828" y="215"/>
                    </a:cubicBezTo>
                    <a:cubicBezTo>
                      <a:pt x="457" y="444"/>
                      <a:pt x="143" y="643"/>
                      <a:pt x="1" y="986"/>
                    </a:cubicBezTo>
                    <a:cubicBezTo>
                      <a:pt x="115" y="872"/>
                      <a:pt x="257" y="758"/>
                      <a:pt x="429" y="701"/>
                    </a:cubicBezTo>
                    <a:cubicBezTo>
                      <a:pt x="571" y="615"/>
                      <a:pt x="714" y="558"/>
                      <a:pt x="885" y="501"/>
                    </a:cubicBezTo>
                    <a:cubicBezTo>
                      <a:pt x="1056" y="472"/>
                      <a:pt x="1199" y="444"/>
                      <a:pt x="1342" y="358"/>
                    </a:cubicBezTo>
                    <a:cubicBezTo>
                      <a:pt x="1484" y="301"/>
                      <a:pt x="1627" y="215"/>
                      <a:pt x="1798" y="158"/>
                    </a:cubicBezTo>
                    <a:lnTo>
                      <a:pt x="1798" y="130"/>
                    </a:lnTo>
                    <a:cubicBezTo>
                      <a:pt x="1719" y="31"/>
                      <a:pt x="1572" y="1"/>
                      <a:pt x="14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19"/>
              <p:cNvSpPr/>
              <p:nvPr/>
            </p:nvSpPr>
            <p:spPr>
              <a:xfrm>
                <a:off x="6322600" y="2965550"/>
                <a:ext cx="28550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2141" extrusionOk="0">
                    <a:moveTo>
                      <a:pt x="1113" y="1"/>
                    </a:moveTo>
                    <a:cubicBezTo>
                      <a:pt x="885" y="115"/>
                      <a:pt x="743" y="257"/>
                      <a:pt x="657" y="400"/>
                    </a:cubicBezTo>
                    <a:cubicBezTo>
                      <a:pt x="514" y="571"/>
                      <a:pt x="457" y="742"/>
                      <a:pt x="400" y="942"/>
                    </a:cubicBezTo>
                    <a:cubicBezTo>
                      <a:pt x="315" y="1113"/>
                      <a:pt x="257" y="1285"/>
                      <a:pt x="172" y="1513"/>
                    </a:cubicBezTo>
                    <a:cubicBezTo>
                      <a:pt x="86" y="1741"/>
                      <a:pt x="1" y="1941"/>
                      <a:pt x="29" y="2141"/>
                    </a:cubicBezTo>
                    <a:cubicBezTo>
                      <a:pt x="86" y="1969"/>
                      <a:pt x="172" y="1798"/>
                      <a:pt x="286" y="1598"/>
                    </a:cubicBezTo>
                    <a:cubicBezTo>
                      <a:pt x="400" y="1427"/>
                      <a:pt x="514" y="1256"/>
                      <a:pt x="600" y="1113"/>
                    </a:cubicBezTo>
                    <a:cubicBezTo>
                      <a:pt x="714" y="942"/>
                      <a:pt x="857" y="800"/>
                      <a:pt x="942" y="600"/>
                    </a:cubicBezTo>
                    <a:cubicBezTo>
                      <a:pt x="999" y="429"/>
                      <a:pt x="1085" y="257"/>
                      <a:pt x="1142" y="29"/>
                    </a:cubicBezTo>
                    <a:lnTo>
                      <a:pt x="111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19"/>
              <p:cNvSpPr/>
              <p:nvPr/>
            </p:nvSpPr>
            <p:spPr>
              <a:xfrm>
                <a:off x="6376100" y="2965550"/>
                <a:ext cx="75650" cy="43550"/>
              </a:xfrm>
              <a:custGeom>
                <a:avLst/>
                <a:gdLst/>
                <a:ahLst/>
                <a:cxnLst/>
                <a:rect l="l" t="t" r="r" b="b"/>
                <a:pathLst>
                  <a:path w="3026" h="1742" extrusionOk="0">
                    <a:moveTo>
                      <a:pt x="172" y="1"/>
                    </a:moveTo>
                    <a:lnTo>
                      <a:pt x="1" y="314"/>
                    </a:lnTo>
                    <a:cubicBezTo>
                      <a:pt x="514" y="600"/>
                      <a:pt x="971" y="942"/>
                      <a:pt x="1456" y="1170"/>
                    </a:cubicBezTo>
                    <a:cubicBezTo>
                      <a:pt x="1741" y="1285"/>
                      <a:pt x="1998" y="1399"/>
                      <a:pt x="2255" y="1513"/>
                    </a:cubicBezTo>
                    <a:cubicBezTo>
                      <a:pt x="2511" y="1598"/>
                      <a:pt x="2797" y="1713"/>
                      <a:pt x="3025" y="1741"/>
                    </a:cubicBezTo>
                    <a:cubicBezTo>
                      <a:pt x="2740" y="1684"/>
                      <a:pt x="2511" y="1541"/>
                      <a:pt x="2283" y="1399"/>
                    </a:cubicBezTo>
                    <a:cubicBezTo>
                      <a:pt x="2026" y="1256"/>
                      <a:pt x="1798" y="1142"/>
                      <a:pt x="1541" y="999"/>
                    </a:cubicBezTo>
                    <a:cubicBezTo>
                      <a:pt x="1028" y="714"/>
                      <a:pt x="657" y="372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19"/>
              <p:cNvSpPr/>
              <p:nvPr/>
            </p:nvSpPr>
            <p:spPr>
              <a:xfrm>
                <a:off x="6347575" y="2984100"/>
                <a:ext cx="49950" cy="81350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3254" extrusionOk="0">
                    <a:moveTo>
                      <a:pt x="371" y="0"/>
                    </a:moveTo>
                    <a:lnTo>
                      <a:pt x="0" y="86"/>
                    </a:lnTo>
                    <a:cubicBezTo>
                      <a:pt x="29" y="229"/>
                      <a:pt x="86" y="371"/>
                      <a:pt x="114" y="543"/>
                    </a:cubicBezTo>
                    <a:cubicBezTo>
                      <a:pt x="143" y="714"/>
                      <a:pt x="257" y="856"/>
                      <a:pt x="314" y="999"/>
                    </a:cubicBezTo>
                    <a:lnTo>
                      <a:pt x="799" y="1826"/>
                    </a:lnTo>
                    <a:cubicBezTo>
                      <a:pt x="942" y="2112"/>
                      <a:pt x="1085" y="2397"/>
                      <a:pt x="1284" y="2654"/>
                    </a:cubicBezTo>
                    <a:cubicBezTo>
                      <a:pt x="1455" y="2911"/>
                      <a:pt x="1712" y="3139"/>
                      <a:pt x="1998" y="3253"/>
                    </a:cubicBezTo>
                    <a:cubicBezTo>
                      <a:pt x="1712" y="3110"/>
                      <a:pt x="1513" y="2854"/>
                      <a:pt x="1370" y="2625"/>
                    </a:cubicBezTo>
                    <a:cubicBezTo>
                      <a:pt x="1170" y="2369"/>
                      <a:pt x="1085" y="2055"/>
                      <a:pt x="970" y="1769"/>
                    </a:cubicBezTo>
                    <a:lnTo>
                      <a:pt x="571" y="913"/>
                    </a:lnTo>
                    <a:cubicBezTo>
                      <a:pt x="485" y="771"/>
                      <a:pt x="457" y="657"/>
                      <a:pt x="428" y="485"/>
                    </a:cubicBezTo>
                    <a:cubicBezTo>
                      <a:pt x="400" y="343"/>
                      <a:pt x="400" y="143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19"/>
              <p:cNvSpPr/>
              <p:nvPr/>
            </p:nvSpPr>
            <p:spPr>
              <a:xfrm>
                <a:off x="6362550" y="2952725"/>
                <a:ext cx="99175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3967" h="1253" extrusionOk="0">
                    <a:moveTo>
                      <a:pt x="143" y="0"/>
                    </a:moveTo>
                    <a:lnTo>
                      <a:pt x="0" y="342"/>
                    </a:lnTo>
                    <a:cubicBezTo>
                      <a:pt x="286" y="542"/>
                      <a:pt x="657" y="685"/>
                      <a:pt x="971" y="770"/>
                    </a:cubicBezTo>
                    <a:cubicBezTo>
                      <a:pt x="1284" y="885"/>
                      <a:pt x="1655" y="942"/>
                      <a:pt x="1969" y="970"/>
                    </a:cubicBezTo>
                    <a:cubicBezTo>
                      <a:pt x="2283" y="1027"/>
                      <a:pt x="2654" y="1084"/>
                      <a:pt x="2968" y="1170"/>
                    </a:cubicBezTo>
                    <a:cubicBezTo>
                      <a:pt x="3139" y="1198"/>
                      <a:pt x="3282" y="1227"/>
                      <a:pt x="3453" y="1227"/>
                    </a:cubicBezTo>
                    <a:cubicBezTo>
                      <a:pt x="3586" y="1227"/>
                      <a:pt x="3707" y="1252"/>
                      <a:pt x="3814" y="1252"/>
                    </a:cubicBezTo>
                    <a:cubicBezTo>
                      <a:pt x="3868" y="1252"/>
                      <a:pt x="3919" y="1246"/>
                      <a:pt x="3966" y="1227"/>
                    </a:cubicBezTo>
                    <a:lnTo>
                      <a:pt x="3966" y="1227"/>
                    </a:lnTo>
                    <a:cubicBezTo>
                      <a:pt x="3913" y="1245"/>
                      <a:pt x="3863" y="1251"/>
                      <a:pt x="3813" y="1251"/>
                    </a:cubicBezTo>
                    <a:cubicBezTo>
                      <a:pt x="3701" y="1251"/>
                      <a:pt x="3591" y="1218"/>
                      <a:pt x="3453" y="1198"/>
                    </a:cubicBezTo>
                    <a:cubicBezTo>
                      <a:pt x="3282" y="1170"/>
                      <a:pt x="3139" y="1113"/>
                      <a:pt x="2968" y="1056"/>
                    </a:cubicBezTo>
                    <a:cubicBezTo>
                      <a:pt x="2654" y="942"/>
                      <a:pt x="2340" y="856"/>
                      <a:pt x="1969" y="799"/>
                    </a:cubicBezTo>
                    <a:cubicBezTo>
                      <a:pt x="1655" y="742"/>
                      <a:pt x="1342" y="628"/>
                      <a:pt x="999" y="514"/>
                    </a:cubicBezTo>
                    <a:cubicBezTo>
                      <a:pt x="685" y="399"/>
                      <a:pt x="400" y="228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19"/>
              <p:cNvSpPr/>
              <p:nvPr/>
            </p:nvSpPr>
            <p:spPr>
              <a:xfrm>
                <a:off x="6378250" y="2940575"/>
                <a:ext cx="699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572" extrusionOk="0">
                    <a:moveTo>
                      <a:pt x="2425" y="1"/>
                    </a:moveTo>
                    <a:cubicBezTo>
                      <a:pt x="2140" y="1"/>
                      <a:pt x="1883" y="30"/>
                      <a:pt x="1598" y="87"/>
                    </a:cubicBezTo>
                    <a:cubicBezTo>
                      <a:pt x="1313" y="115"/>
                      <a:pt x="1056" y="144"/>
                      <a:pt x="799" y="172"/>
                    </a:cubicBezTo>
                    <a:cubicBezTo>
                      <a:pt x="514" y="229"/>
                      <a:pt x="286" y="258"/>
                      <a:pt x="0" y="315"/>
                    </a:cubicBezTo>
                    <a:lnTo>
                      <a:pt x="86" y="572"/>
                    </a:lnTo>
                    <a:cubicBezTo>
                      <a:pt x="314" y="515"/>
                      <a:pt x="599" y="429"/>
                      <a:pt x="856" y="372"/>
                    </a:cubicBezTo>
                    <a:cubicBezTo>
                      <a:pt x="1084" y="286"/>
                      <a:pt x="1370" y="258"/>
                      <a:pt x="1627" y="172"/>
                    </a:cubicBezTo>
                    <a:cubicBezTo>
                      <a:pt x="1883" y="144"/>
                      <a:pt x="2169" y="87"/>
                      <a:pt x="2425" y="30"/>
                    </a:cubicBezTo>
                    <a:cubicBezTo>
                      <a:pt x="2568" y="30"/>
                      <a:pt x="2654" y="1"/>
                      <a:pt x="27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19"/>
              <p:cNvSpPr/>
              <p:nvPr/>
            </p:nvSpPr>
            <p:spPr>
              <a:xfrm>
                <a:off x="6386100" y="2954850"/>
                <a:ext cx="122625" cy="12875"/>
              </a:xfrm>
              <a:custGeom>
                <a:avLst/>
                <a:gdLst/>
                <a:ahLst/>
                <a:cxnLst/>
                <a:rect l="l" t="t" r="r" b="b"/>
                <a:pathLst>
                  <a:path w="4905" h="515" extrusionOk="0">
                    <a:moveTo>
                      <a:pt x="0" y="1"/>
                    </a:moveTo>
                    <a:lnTo>
                      <a:pt x="0" y="286"/>
                    </a:lnTo>
                    <a:cubicBezTo>
                      <a:pt x="200" y="286"/>
                      <a:pt x="400" y="314"/>
                      <a:pt x="599" y="372"/>
                    </a:cubicBezTo>
                    <a:cubicBezTo>
                      <a:pt x="770" y="400"/>
                      <a:pt x="999" y="457"/>
                      <a:pt x="1198" y="457"/>
                    </a:cubicBezTo>
                    <a:cubicBezTo>
                      <a:pt x="1626" y="514"/>
                      <a:pt x="2054" y="514"/>
                      <a:pt x="2454" y="514"/>
                    </a:cubicBezTo>
                    <a:cubicBezTo>
                      <a:pt x="2882" y="514"/>
                      <a:pt x="3281" y="514"/>
                      <a:pt x="3709" y="457"/>
                    </a:cubicBezTo>
                    <a:lnTo>
                      <a:pt x="4308" y="429"/>
                    </a:lnTo>
                    <a:cubicBezTo>
                      <a:pt x="4535" y="400"/>
                      <a:pt x="4734" y="428"/>
                      <a:pt x="4904" y="373"/>
                    </a:cubicBezTo>
                    <a:lnTo>
                      <a:pt x="4904" y="373"/>
                    </a:lnTo>
                    <a:cubicBezTo>
                      <a:pt x="4820" y="400"/>
                      <a:pt x="4728" y="407"/>
                      <a:pt x="4629" y="407"/>
                    </a:cubicBezTo>
                    <a:cubicBezTo>
                      <a:pt x="4530" y="407"/>
                      <a:pt x="4423" y="400"/>
                      <a:pt x="4308" y="400"/>
                    </a:cubicBezTo>
                    <a:lnTo>
                      <a:pt x="3709" y="400"/>
                    </a:lnTo>
                    <a:cubicBezTo>
                      <a:pt x="3281" y="400"/>
                      <a:pt x="2882" y="400"/>
                      <a:pt x="2454" y="372"/>
                    </a:cubicBezTo>
                    <a:cubicBezTo>
                      <a:pt x="2026" y="314"/>
                      <a:pt x="1626" y="314"/>
                      <a:pt x="1255" y="257"/>
                    </a:cubicBezTo>
                    <a:cubicBezTo>
                      <a:pt x="1027" y="229"/>
                      <a:pt x="856" y="143"/>
                      <a:pt x="628" y="115"/>
                    </a:cubicBezTo>
                    <a:cubicBezTo>
                      <a:pt x="428" y="29"/>
                      <a:pt x="20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19"/>
              <p:cNvSpPr/>
              <p:nvPr/>
            </p:nvSpPr>
            <p:spPr>
              <a:xfrm>
                <a:off x="6364700" y="2869250"/>
                <a:ext cx="81325" cy="75650"/>
              </a:xfrm>
              <a:custGeom>
                <a:avLst/>
                <a:gdLst/>
                <a:ahLst/>
                <a:cxnLst/>
                <a:rect l="l" t="t" r="r" b="b"/>
                <a:pathLst>
                  <a:path w="3253" h="3026" extrusionOk="0">
                    <a:moveTo>
                      <a:pt x="3253" y="1"/>
                    </a:moveTo>
                    <a:cubicBezTo>
                      <a:pt x="2625" y="400"/>
                      <a:pt x="2054" y="828"/>
                      <a:pt x="1541" y="1256"/>
                    </a:cubicBezTo>
                    <a:cubicBezTo>
                      <a:pt x="1256" y="1456"/>
                      <a:pt x="999" y="1713"/>
                      <a:pt x="713" y="1969"/>
                    </a:cubicBezTo>
                    <a:lnTo>
                      <a:pt x="314" y="2369"/>
                    </a:lnTo>
                    <a:cubicBezTo>
                      <a:pt x="257" y="2426"/>
                      <a:pt x="200" y="2512"/>
                      <a:pt x="143" y="2597"/>
                    </a:cubicBezTo>
                    <a:lnTo>
                      <a:pt x="0" y="2883"/>
                    </a:lnTo>
                    <a:lnTo>
                      <a:pt x="342" y="3025"/>
                    </a:lnTo>
                    <a:cubicBezTo>
                      <a:pt x="428" y="2740"/>
                      <a:pt x="685" y="2455"/>
                      <a:pt x="885" y="2169"/>
                    </a:cubicBezTo>
                    <a:cubicBezTo>
                      <a:pt x="1141" y="1941"/>
                      <a:pt x="1398" y="1656"/>
                      <a:pt x="1626" y="1399"/>
                    </a:cubicBezTo>
                    <a:cubicBezTo>
                      <a:pt x="2169" y="885"/>
                      <a:pt x="2711" y="429"/>
                      <a:pt x="32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19"/>
              <p:cNvSpPr/>
              <p:nvPr/>
            </p:nvSpPr>
            <p:spPr>
              <a:xfrm>
                <a:off x="6321175" y="2887100"/>
                <a:ext cx="28550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27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" y="257"/>
                      <a:pt x="143" y="457"/>
                      <a:pt x="172" y="713"/>
                    </a:cubicBezTo>
                    <a:cubicBezTo>
                      <a:pt x="200" y="970"/>
                      <a:pt x="229" y="1227"/>
                      <a:pt x="314" y="1455"/>
                    </a:cubicBezTo>
                    <a:cubicBezTo>
                      <a:pt x="372" y="1712"/>
                      <a:pt x="457" y="1969"/>
                      <a:pt x="600" y="2169"/>
                    </a:cubicBezTo>
                    <a:cubicBezTo>
                      <a:pt x="742" y="2397"/>
                      <a:pt x="885" y="2597"/>
                      <a:pt x="1085" y="2739"/>
                    </a:cubicBezTo>
                    <a:lnTo>
                      <a:pt x="1142" y="2739"/>
                    </a:lnTo>
                    <a:cubicBezTo>
                      <a:pt x="1085" y="2454"/>
                      <a:pt x="999" y="2254"/>
                      <a:pt x="914" y="2026"/>
                    </a:cubicBezTo>
                    <a:cubicBezTo>
                      <a:pt x="800" y="1798"/>
                      <a:pt x="714" y="1598"/>
                      <a:pt x="600" y="1398"/>
                    </a:cubicBezTo>
                    <a:cubicBezTo>
                      <a:pt x="486" y="1170"/>
                      <a:pt x="429" y="913"/>
                      <a:pt x="343" y="685"/>
                    </a:cubicBezTo>
                    <a:cubicBezTo>
                      <a:pt x="229" y="428"/>
                      <a:pt x="143" y="17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19"/>
              <p:cNvSpPr/>
              <p:nvPr/>
            </p:nvSpPr>
            <p:spPr>
              <a:xfrm>
                <a:off x="6297650" y="2954000"/>
                <a:ext cx="44950" cy="17425"/>
              </a:xfrm>
              <a:custGeom>
                <a:avLst/>
                <a:gdLst/>
                <a:ahLst/>
                <a:cxnLst/>
                <a:rect l="l" t="t" r="r" b="b"/>
                <a:pathLst>
                  <a:path w="1798" h="697" extrusionOk="0">
                    <a:moveTo>
                      <a:pt x="67" y="1"/>
                    </a:moveTo>
                    <a:cubicBezTo>
                      <a:pt x="45" y="1"/>
                      <a:pt x="23" y="2"/>
                      <a:pt x="0" y="6"/>
                    </a:cubicBezTo>
                    <a:lnTo>
                      <a:pt x="0" y="35"/>
                    </a:lnTo>
                    <a:cubicBezTo>
                      <a:pt x="143" y="63"/>
                      <a:pt x="257" y="177"/>
                      <a:pt x="371" y="291"/>
                    </a:cubicBezTo>
                    <a:cubicBezTo>
                      <a:pt x="428" y="348"/>
                      <a:pt x="457" y="406"/>
                      <a:pt x="571" y="463"/>
                    </a:cubicBezTo>
                    <a:cubicBezTo>
                      <a:pt x="685" y="520"/>
                      <a:pt x="713" y="520"/>
                      <a:pt x="827" y="577"/>
                    </a:cubicBezTo>
                    <a:cubicBezTo>
                      <a:pt x="975" y="626"/>
                      <a:pt x="1102" y="697"/>
                      <a:pt x="1244" y="697"/>
                    </a:cubicBezTo>
                    <a:cubicBezTo>
                      <a:pt x="1266" y="697"/>
                      <a:pt x="1289" y="695"/>
                      <a:pt x="1313" y="691"/>
                    </a:cubicBezTo>
                    <a:cubicBezTo>
                      <a:pt x="1512" y="691"/>
                      <a:pt x="1655" y="605"/>
                      <a:pt x="1798" y="491"/>
                    </a:cubicBezTo>
                    <a:lnTo>
                      <a:pt x="1798" y="463"/>
                    </a:lnTo>
                    <a:cubicBezTo>
                      <a:pt x="1598" y="406"/>
                      <a:pt x="1455" y="348"/>
                      <a:pt x="1313" y="320"/>
                    </a:cubicBezTo>
                    <a:cubicBezTo>
                      <a:pt x="1241" y="306"/>
                      <a:pt x="1170" y="306"/>
                      <a:pt x="1099" y="306"/>
                    </a:cubicBezTo>
                    <a:cubicBezTo>
                      <a:pt x="1027" y="306"/>
                      <a:pt x="956" y="306"/>
                      <a:pt x="885" y="291"/>
                    </a:cubicBezTo>
                    <a:cubicBezTo>
                      <a:pt x="827" y="291"/>
                      <a:pt x="713" y="263"/>
                      <a:pt x="685" y="263"/>
                    </a:cubicBezTo>
                    <a:lnTo>
                      <a:pt x="457" y="149"/>
                    </a:lnTo>
                    <a:cubicBezTo>
                      <a:pt x="333" y="75"/>
                      <a:pt x="209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19"/>
              <p:cNvSpPr/>
              <p:nvPr/>
            </p:nvSpPr>
            <p:spPr>
              <a:xfrm>
                <a:off x="6422475" y="2862475"/>
                <a:ext cx="7150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58" extrusionOk="0">
                    <a:moveTo>
                      <a:pt x="143" y="1"/>
                    </a:moveTo>
                    <a:cubicBezTo>
                      <a:pt x="72" y="1"/>
                      <a:pt x="0" y="44"/>
                      <a:pt x="0" y="129"/>
                    </a:cubicBezTo>
                    <a:cubicBezTo>
                      <a:pt x="0" y="215"/>
                      <a:pt x="72" y="258"/>
                      <a:pt x="143" y="258"/>
                    </a:cubicBezTo>
                    <a:cubicBezTo>
                      <a:pt x="214" y="258"/>
                      <a:pt x="286" y="215"/>
                      <a:pt x="286" y="129"/>
                    </a:cubicBezTo>
                    <a:cubicBezTo>
                      <a:pt x="286" y="44"/>
                      <a:pt x="214" y="1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19"/>
              <p:cNvSpPr/>
              <p:nvPr/>
            </p:nvSpPr>
            <p:spPr>
              <a:xfrm>
                <a:off x="6439575" y="2868900"/>
                <a:ext cx="682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58" extrusionOk="0">
                    <a:moveTo>
                      <a:pt x="140" y="1"/>
                    </a:moveTo>
                    <a:cubicBezTo>
                      <a:pt x="72" y="1"/>
                      <a:pt x="1" y="43"/>
                      <a:pt x="1" y="129"/>
                    </a:cubicBezTo>
                    <a:cubicBezTo>
                      <a:pt x="1" y="215"/>
                      <a:pt x="65" y="257"/>
                      <a:pt x="129" y="257"/>
                    </a:cubicBezTo>
                    <a:cubicBezTo>
                      <a:pt x="194" y="257"/>
                      <a:pt x="258" y="215"/>
                      <a:pt x="258" y="129"/>
                    </a:cubicBezTo>
                    <a:cubicBezTo>
                      <a:pt x="272" y="43"/>
                      <a:pt x="208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19"/>
              <p:cNvSpPr/>
              <p:nvPr/>
            </p:nvSpPr>
            <p:spPr>
              <a:xfrm>
                <a:off x="6442450" y="2890925"/>
                <a:ext cx="82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33" extrusionOk="0">
                    <a:moveTo>
                      <a:pt x="186" y="0"/>
                    </a:moveTo>
                    <a:cubicBezTo>
                      <a:pt x="106" y="0"/>
                      <a:pt x="15" y="58"/>
                      <a:pt x="0" y="161"/>
                    </a:cubicBezTo>
                    <a:cubicBezTo>
                      <a:pt x="0" y="275"/>
                      <a:pt x="79" y="332"/>
                      <a:pt x="157" y="332"/>
                    </a:cubicBezTo>
                    <a:cubicBezTo>
                      <a:pt x="235" y="332"/>
                      <a:pt x="314" y="275"/>
                      <a:pt x="314" y="161"/>
                    </a:cubicBezTo>
                    <a:cubicBezTo>
                      <a:pt x="328" y="51"/>
                      <a:pt x="262" y="0"/>
                      <a:pt x="1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19"/>
              <p:cNvSpPr/>
              <p:nvPr/>
            </p:nvSpPr>
            <p:spPr>
              <a:xfrm>
                <a:off x="6460275" y="2922700"/>
                <a:ext cx="85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62" extrusionOk="0">
                    <a:moveTo>
                      <a:pt x="148" y="1"/>
                    </a:moveTo>
                    <a:cubicBezTo>
                      <a:pt x="1" y="1"/>
                      <a:pt x="9" y="259"/>
                      <a:pt x="172" y="259"/>
                    </a:cubicBezTo>
                    <a:cubicBezTo>
                      <a:pt x="180" y="261"/>
                      <a:pt x="188" y="261"/>
                      <a:pt x="195" y="261"/>
                    </a:cubicBezTo>
                    <a:cubicBezTo>
                      <a:pt x="342" y="261"/>
                      <a:pt x="335" y="3"/>
                      <a:pt x="172" y="3"/>
                    </a:cubicBezTo>
                    <a:cubicBezTo>
                      <a:pt x="163" y="1"/>
                      <a:pt x="156" y="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19"/>
              <p:cNvSpPr/>
              <p:nvPr/>
            </p:nvSpPr>
            <p:spPr>
              <a:xfrm>
                <a:off x="6454225" y="2936175"/>
                <a:ext cx="8850" cy="8625"/>
              </a:xfrm>
              <a:custGeom>
                <a:avLst/>
                <a:gdLst/>
                <a:ahLst/>
                <a:cxnLst/>
                <a:rect l="l" t="t" r="r" b="b"/>
                <a:pathLst>
                  <a:path w="354" h="345" extrusionOk="0">
                    <a:moveTo>
                      <a:pt x="227" y="1"/>
                    </a:moveTo>
                    <a:cubicBezTo>
                      <a:pt x="140" y="1"/>
                      <a:pt x="30" y="67"/>
                      <a:pt x="14" y="177"/>
                    </a:cubicBezTo>
                    <a:cubicBezTo>
                      <a:pt x="0" y="288"/>
                      <a:pt x="67" y="345"/>
                      <a:pt x="143" y="345"/>
                    </a:cubicBezTo>
                    <a:cubicBezTo>
                      <a:pt x="223" y="345"/>
                      <a:pt x="313" y="281"/>
                      <a:pt x="328" y="148"/>
                    </a:cubicBezTo>
                    <a:cubicBezTo>
                      <a:pt x="354" y="46"/>
                      <a:pt x="298" y="1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19"/>
              <p:cNvSpPr/>
              <p:nvPr/>
            </p:nvSpPr>
            <p:spPr>
              <a:xfrm>
                <a:off x="6503075" y="2959925"/>
                <a:ext cx="822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47" extrusionOk="0">
                    <a:moveTo>
                      <a:pt x="186" y="1"/>
                    </a:moveTo>
                    <a:cubicBezTo>
                      <a:pt x="105" y="1"/>
                      <a:pt x="15" y="65"/>
                      <a:pt x="0" y="197"/>
                    </a:cubicBezTo>
                    <a:cubicBezTo>
                      <a:pt x="0" y="297"/>
                      <a:pt x="79" y="347"/>
                      <a:pt x="157" y="347"/>
                    </a:cubicBezTo>
                    <a:cubicBezTo>
                      <a:pt x="236" y="347"/>
                      <a:pt x="314" y="297"/>
                      <a:pt x="314" y="197"/>
                    </a:cubicBezTo>
                    <a:lnTo>
                      <a:pt x="314" y="169"/>
                    </a:lnTo>
                    <a:cubicBezTo>
                      <a:pt x="328" y="58"/>
                      <a:pt x="261" y="1"/>
                      <a:pt x="1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19"/>
              <p:cNvSpPr/>
              <p:nvPr/>
            </p:nvSpPr>
            <p:spPr>
              <a:xfrm>
                <a:off x="6457075" y="2981500"/>
                <a:ext cx="785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314" h="301" extrusionOk="0">
                    <a:moveTo>
                      <a:pt x="175" y="1"/>
                    </a:moveTo>
                    <a:cubicBezTo>
                      <a:pt x="98" y="1"/>
                      <a:pt x="14" y="58"/>
                      <a:pt x="14" y="162"/>
                    </a:cubicBezTo>
                    <a:cubicBezTo>
                      <a:pt x="1" y="258"/>
                      <a:pt x="66" y="301"/>
                      <a:pt x="138" y="301"/>
                    </a:cubicBezTo>
                    <a:cubicBezTo>
                      <a:pt x="215" y="301"/>
                      <a:pt x="300" y="250"/>
                      <a:pt x="300" y="162"/>
                    </a:cubicBezTo>
                    <a:cubicBezTo>
                      <a:pt x="313" y="51"/>
                      <a:pt x="247" y="1"/>
                      <a:pt x="1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19"/>
              <p:cNvSpPr/>
              <p:nvPr/>
            </p:nvSpPr>
            <p:spPr>
              <a:xfrm>
                <a:off x="6479175" y="2999175"/>
                <a:ext cx="89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3" extrusionOk="0">
                    <a:moveTo>
                      <a:pt x="211" y="0"/>
                    </a:moveTo>
                    <a:cubicBezTo>
                      <a:pt x="127" y="0"/>
                      <a:pt x="29" y="64"/>
                      <a:pt x="15" y="196"/>
                    </a:cubicBezTo>
                    <a:cubicBezTo>
                      <a:pt x="1" y="293"/>
                      <a:pt x="74" y="343"/>
                      <a:pt x="153" y="343"/>
                    </a:cubicBezTo>
                    <a:cubicBezTo>
                      <a:pt x="237" y="343"/>
                      <a:pt x="329" y="286"/>
                      <a:pt x="329" y="168"/>
                    </a:cubicBezTo>
                    <a:cubicBezTo>
                      <a:pt x="356" y="57"/>
                      <a:pt x="290" y="0"/>
                      <a:pt x="2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19"/>
              <p:cNvSpPr/>
              <p:nvPr/>
            </p:nvSpPr>
            <p:spPr>
              <a:xfrm>
                <a:off x="6448150" y="3006550"/>
                <a:ext cx="67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71" extrusionOk="0">
                    <a:moveTo>
                      <a:pt x="156" y="0"/>
                    </a:moveTo>
                    <a:cubicBezTo>
                      <a:pt x="84" y="0"/>
                      <a:pt x="0" y="50"/>
                      <a:pt x="0" y="158"/>
                    </a:cubicBezTo>
                    <a:cubicBezTo>
                      <a:pt x="0" y="234"/>
                      <a:pt x="51" y="271"/>
                      <a:pt x="107" y="271"/>
                    </a:cubicBezTo>
                    <a:cubicBezTo>
                      <a:pt x="177" y="271"/>
                      <a:pt x="257" y="212"/>
                      <a:pt x="257" y="101"/>
                    </a:cubicBezTo>
                    <a:cubicBezTo>
                      <a:pt x="270" y="36"/>
                      <a:pt x="217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19"/>
              <p:cNvSpPr/>
              <p:nvPr/>
            </p:nvSpPr>
            <p:spPr>
              <a:xfrm>
                <a:off x="6460275" y="3041525"/>
                <a:ext cx="60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58" extrusionOk="0">
                    <a:moveTo>
                      <a:pt x="125" y="0"/>
                    </a:moveTo>
                    <a:cubicBezTo>
                      <a:pt x="65" y="0"/>
                      <a:pt x="0" y="43"/>
                      <a:pt x="0" y="129"/>
                    </a:cubicBezTo>
                    <a:cubicBezTo>
                      <a:pt x="0" y="220"/>
                      <a:pt x="49" y="258"/>
                      <a:pt x="101" y="258"/>
                    </a:cubicBezTo>
                    <a:cubicBezTo>
                      <a:pt x="162" y="258"/>
                      <a:pt x="229" y="206"/>
                      <a:pt x="229" y="129"/>
                    </a:cubicBezTo>
                    <a:cubicBezTo>
                      <a:pt x="243" y="43"/>
                      <a:pt x="186" y="0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19"/>
              <p:cNvSpPr/>
              <p:nvPr/>
            </p:nvSpPr>
            <p:spPr>
              <a:xfrm>
                <a:off x="6421050" y="3063000"/>
                <a:ext cx="82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333" extrusionOk="0">
                    <a:moveTo>
                      <a:pt x="185" y="1"/>
                    </a:moveTo>
                    <a:cubicBezTo>
                      <a:pt x="105" y="1"/>
                      <a:pt x="15" y="65"/>
                      <a:pt x="0" y="183"/>
                    </a:cubicBezTo>
                    <a:cubicBezTo>
                      <a:pt x="0" y="283"/>
                      <a:pt x="79" y="332"/>
                      <a:pt x="157" y="332"/>
                    </a:cubicBezTo>
                    <a:cubicBezTo>
                      <a:pt x="236" y="332"/>
                      <a:pt x="314" y="283"/>
                      <a:pt x="314" y="183"/>
                    </a:cubicBezTo>
                    <a:cubicBezTo>
                      <a:pt x="328" y="58"/>
                      <a:pt x="261" y="1"/>
                      <a:pt x="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19"/>
              <p:cNvSpPr/>
              <p:nvPr/>
            </p:nvSpPr>
            <p:spPr>
              <a:xfrm>
                <a:off x="6393225" y="3062925"/>
                <a:ext cx="6800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58" extrusionOk="0">
                    <a:moveTo>
                      <a:pt x="150" y="0"/>
                    </a:moveTo>
                    <a:cubicBezTo>
                      <a:pt x="86" y="0"/>
                      <a:pt x="15" y="43"/>
                      <a:pt x="0" y="129"/>
                    </a:cubicBezTo>
                    <a:cubicBezTo>
                      <a:pt x="0" y="220"/>
                      <a:pt x="55" y="258"/>
                      <a:pt x="113" y="258"/>
                    </a:cubicBezTo>
                    <a:cubicBezTo>
                      <a:pt x="182" y="258"/>
                      <a:pt x="257" y="206"/>
                      <a:pt x="257" y="129"/>
                    </a:cubicBezTo>
                    <a:cubicBezTo>
                      <a:pt x="271" y="43"/>
                      <a:pt x="214" y="0"/>
                      <a:pt x="1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19"/>
              <p:cNvSpPr/>
              <p:nvPr/>
            </p:nvSpPr>
            <p:spPr>
              <a:xfrm>
                <a:off x="6353650" y="3043925"/>
                <a:ext cx="85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44" extrusionOk="0">
                    <a:moveTo>
                      <a:pt x="200" y="0"/>
                    </a:moveTo>
                    <a:cubicBezTo>
                      <a:pt x="120" y="0"/>
                      <a:pt x="29" y="57"/>
                      <a:pt x="14" y="175"/>
                    </a:cubicBezTo>
                    <a:cubicBezTo>
                      <a:pt x="0" y="286"/>
                      <a:pt x="74" y="343"/>
                      <a:pt x="153" y="343"/>
                    </a:cubicBezTo>
                    <a:cubicBezTo>
                      <a:pt x="237" y="343"/>
                      <a:pt x="328" y="279"/>
                      <a:pt x="328" y="147"/>
                    </a:cubicBezTo>
                    <a:cubicBezTo>
                      <a:pt x="342" y="50"/>
                      <a:pt x="276" y="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19"/>
              <p:cNvSpPr/>
              <p:nvPr/>
            </p:nvSpPr>
            <p:spPr>
              <a:xfrm>
                <a:off x="6316200" y="3018725"/>
                <a:ext cx="9825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41" extrusionOk="0">
                    <a:moveTo>
                      <a:pt x="171" y="0"/>
                    </a:moveTo>
                    <a:cubicBezTo>
                      <a:pt x="67" y="0"/>
                      <a:pt x="1" y="186"/>
                      <a:pt x="114" y="299"/>
                    </a:cubicBezTo>
                    <a:cubicBezTo>
                      <a:pt x="143" y="328"/>
                      <a:pt x="174" y="341"/>
                      <a:pt x="202" y="341"/>
                    </a:cubicBezTo>
                    <a:cubicBezTo>
                      <a:pt x="313" y="341"/>
                      <a:pt x="393" y="155"/>
                      <a:pt x="257" y="42"/>
                    </a:cubicBezTo>
                    <a:cubicBezTo>
                      <a:pt x="227" y="13"/>
                      <a:pt x="198" y="0"/>
                      <a:pt x="1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19"/>
              <p:cNvSpPr/>
              <p:nvPr/>
            </p:nvSpPr>
            <p:spPr>
              <a:xfrm>
                <a:off x="6290675" y="2989075"/>
                <a:ext cx="7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305" extrusionOk="0">
                    <a:moveTo>
                      <a:pt x="155" y="0"/>
                    </a:moveTo>
                    <a:cubicBezTo>
                      <a:pt x="62" y="0"/>
                      <a:pt x="1" y="92"/>
                      <a:pt x="22" y="201"/>
                    </a:cubicBezTo>
                    <a:cubicBezTo>
                      <a:pt x="46" y="273"/>
                      <a:pt x="100" y="304"/>
                      <a:pt x="155" y="304"/>
                    </a:cubicBezTo>
                    <a:cubicBezTo>
                      <a:pt x="231" y="304"/>
                      <a:pt x="308" y="243"/>
                      <a:pt x="308" y="144"/>
                    </a:cubicBezTo>
                    <a:cubicBezTo>
                      <a:pt x="308" y="87"/>
                      <a:pt x="279" y="58"/>
                      <a:pt x="251" y="30"/>
                    </a:cubicBezTo>
                    <a:cubicBezTo>
                      <a:pt x="216" y="9"/>
                      <a:pt x="184" y="0"/>
                      <a:pt x="1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19"/>
              <p:cNvSpPr/>
              <p:nvPr/>
            </p:nvSpPr>
            <p:spPr>
              <a:xfrm>
                <a:off x="6290150" y="2950550"/>
                <a:ext cx="890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344" extrusionOk="0">
                    <a:moveTo>
                      <a:pt x="219" y="1"/>
                    </a:moveTo>
                    <a:cubicBezTo>
                      <a:pt x="133" y="1"/>
                      <a:pt x="30" y="67"/>
                      <a:pt x="15" y="173"/>
                    </a:cubicBezTo>
                    <a:cubicBezTo>
                      <a:pt x="0" y="287"/>
                      <a:pt x="72" y="344"/>
                      <a:pt x="150" y="344"/>
                    </a:cubicBezTo>
                    <a:cubicBezTo>
                      <a:pt x="229" y="344"/>
                      <a:pt x="314" y="287"/>
                      <a:pt x="329" y="173"/>
                    </a:cubicBezTo>
                    <a:cubicBezTo>
                      <a:pt x="355" y="52"/>
                      <a:pt x="294" y="1"/>
                      <a:pt x="2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19"/>
              <p:cNvSpPr/>
              <p:nvPr/>
            </p:nvSpPr>
            <p:spPr>
              <a:xfrm>
                <a:off x="6300425" y="2902875"/>
                <a:ext cx="9475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26" extrusionOk="0">
                    <a:moveTo>
                      <a:pt x="134" y="1"/>
                    </a:moveTo>
                    <a:cubicBezTo>
                      <a:pt x="20" y="1"/>
                      <a:pt x="0" y="238"/>
                      <a:pt x="146" y="311"/>
                    </a:cubicBezTo>
                    <a:cubicBezTo>
                      <a:pt x="166" y="321"/>
                      <a:pt x="185" y="325"/>
                      <a:pt x="203" y="325"/>
                    </a:cubicBezTo>
                    <a:cubicBezTo>
                      <a:pt x="333" y="325"/>
                      <a:pt x="379" y="76"/>
                      <a:pt x="203" y="25"/>
                    </a:cubicBezTo>
                    <a:cubicBezTo>
                      <a:pt x="177" y="8"/>
                      <a:pt x="15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19"/>
              <p:cNvSpPr/>
              <p:nvPr/>
            </p:nvSpPr>
            <p:spPr>
              <a:xfrm>
                <a:off x="6316950" y="2881475"/>
                <a:ext cx="88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55" h="366" extrusionOk="0">
                    <a:moveTo>
                      <a:pt x="212" y="0"/>
                    </a:moveTo>
                    <a:cubicBezTo>
                      <a:pt x="132" y="0"/>
                      <a:pt x="42" y="64"/>
                      <a:pt x="27" y="197"/>
                    </a:cubicBezTo>
                    <a:cubicBezTo>
                      <a:pt x="1" y="314"/>
                      <a:pt x="58" y="366"/>
                      <a:pt x="131" y="366"/>
                    </a:cubicBezTo>
                    <a:cubicBezTo>
                      <a:pt x="217" y="366"/>
                      <a:pt x="325" y="292"/>
                      <a:pt x="341" y="168"/>
                    </a:cubicBezTo>
                    <a:cubicBezTo>
                      <a:pt x="355" y="57"/>
                      <a:pt x="288" y="0"/>
                      <a:pt x="2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19"/>
              <p:cNvSpPr/>
              <p:nvPr/>
            </p:nvSpPr>
            <p:spPr>
              <a:xfrm>
                <a:off x="6357900" y="2848775"/>
                <a:ext cx="967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50" extrusionOk="0">
                    <a:moveTo>
                      <a:pt x="195" y="0"/>
                    </a:moveTo>
                    <a:cubicBezTo>
                      <a:pt x="88" y="0"/>
                      <a:pt x="1" y="141"/>
                      <a:pt x="44" y="249"/>
                    </a:cubicBezTo>
                    <a:cubicBezTo>
                      <a:pt x="70" y="314"/>
                      <a:pt x="144" y="350"/>
                      <a:pt x="217" y="350"/>
                    </a:cubicBezTo>
                    <a:cubicBezTo>
                      <a:pt x="302" y="350"/>
                      <a:pt x="386" y="300"/>
                      <a:pt x="386" y="192"/>
                    </a:cubicBezTo>
                    <a:cubicBezTo>
                      <a:pt x="386" y="135"/>
                      <a:pt x="329" y="78"/>
                      <a:pt x="301" y="49"/>
                    </a:cubicBezTo>
                    <a:cubicBezTo>
                      <a:pt x="266" y="15"/>
                      <a:pt x="230" y="0"/>
                      <a:pt x="1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19"/>
              <p:cNvSpPr/>
              <p:nvPr/>
            </p:nvSpPr>
            <p:spPr>
              <a:xfrm>
                <a:off x="6363100" y="2874900"/>
                <a:ext cx="1090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36" h="251" extrusionOk="0">
                    <a:moveTo>
                      <a:pt x="229" y="0"/>
                    </a:moveTo>
                    <a:cubicBezTo>
                      <a:pt x="196" y="0"/>
                      <a:pt x="160" y="10"/>
                      <a:pt x="121" y="32"/>
                    </a:cubicBezTo>
                    <a:cubicBezTo>
                      <a:pt x="1" y="80"/>
                      <a:pt x="84" y="250"/>
                      <a:pt x="199" y="250"/>
                    </a:cubicBezTo>
                    <a:cubicBezTo>
                      <a:pt x="220" y="250"/>
                      <a:pt x="242" y="245"/>
                      <a:pt x="264" y="231"/>
                    </a:cubicBezTo>
                    <a:lnTo>
                      <a:pt x="321" y="231"/>
                    </a:lnTo>
                    <a:cubicBezTo>
                      <a:pt x="436" y="162"/>
                      <a:pt x="365" y="0"/>
                      <a:pt x="2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19"/>
              <p:cNvSpPr/>
              <p:nvPr/>
            </p:nvSpPr>
            <p:spPr>
              <a:xfrm>
                <a:off x="6364400" y="2875600"/>
                <a:ext cx="1032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71" extrusionOk="0">
                    <a:moveTo>
                      <a:pt x="219" y="1"/>
                    </a:moveTo>
                    <a:cubicBezTo>
                      <a:pt x="191" y="1"/>
                      <a:pt x="159" y="10"/>
                      <a:pt x="126" y="32"/>
                    </a:cubicBezTo>
                    <a:cubicBezTo>
                      <a:pt x="1" y="107"/>
                      <a:pt x="96" y="270"/>
                      <a:pt x="217" y="270"/>
                    </a:cubicBezTo>
                    <a:cubicBezTo>
                      <a:pt x="234" y="270"/>
                      <a:pt x="251" y="267"/>
                      <a:pt x="269" y="260"/>
                    </a:cubicBezTo>
                    <a:lnTo>
                      <a:pt x="297" y="260"/>
                    </a:lnTo>
                    <a:cubicBezTo>
                      <a:pt x="413" y="168"/>
                      <a:pt x="341" y="1"/>
                      <a:pt x="2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19"/>
              <p:cNvSpPr/>
              <p:nvPr/>
            </p:nvSpPr>
            <p:spPr>
              <a:xfrm>
                <a:off x="6389575" y="2858600"/>
                <a:ext cx="10975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68" extrusionOk="0">
                    <a:moveTo>
                      <a:pt x="232" y="1"/>
                    </a:moveTo>
                    <a:cubicBezTo>
                      <a:pt x="124" y="1"/>
                      <a:pt x="1" y="135"/>
                      <a:pt x="61" y="256"/>
                    </a:cubicBezTo>
                    <a:cubicBezTo>
                      <a:pt x="94" y="333"/>
                      <a:pt x="161" y="368"/>
                      <a:pt x="228" y="368"/>
                    </a:cubicBezTo>
                    <a:cubicBezTo>
                      <a:pt x="334" y="368"/>
                      <a:pt x="438" y="281"/>
                      <a:pt x="403" y="141"/>
                    </a:cubicBezTo>
                    <a:cubicBezTo>
                      <a:pt x="403" y="113"/>
                      <a:pt x="346" y="113"/>
                      <a:pt x="346" y="84"/>
                    </a:cubicBezTo>
                    <a:cubicBezTo>
                      <a:pt x="321" y="25"/>
                      <a:pt x="278" y="1"/>
                      <a:pt x="2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19"/>
              <p:cNvSpPr/>
              <p:nvPr/>
            </p:nvSpPr>
            <p:spPr>
              <a:xfrm>
                <a:off x="3119150" y="3716450"/>
                <a:ext cx="316725" cy="294075"/>
              </a:xfrm>
              <a:custGeom>
                <a:avLst/>
                <a:gdLst/>
                <a:ahLst/>
                <a:cxnLst/>
                <a:rect l="l" t="t" r="r" b="b"/>
                <a:pathLst>
                  <a:path w="12669" h="11763" extrusionOk="0">
                    <a:moveTo>
                      <a:pt x="6494" y="0"/>
                    </a:moveTo>
                    <a:cubicBezTo>
                      <a:pt x="5175" y="0"/>
                      <a:pt x="3838" y="484"/>
                      <a:pt x="2740" y="1464"/>
                    </a:cubicBezTo>
                    <a:cubicBezTo>
                      <a:pt x="343" y="3604"/>
                      <a:pt x="1" y="7313"/>
                      <a:pt x="1998" y="9767"/>
                    </a:cubicBezTo>
                    <a:cubicBezTo>
                      <a:pt x="3084" y="11085"/>
                      <a:pt x="4625" y="11763"/>
                      <a:pt x="6186" y="11763"/>
                    </a:cubicBezTo>
                    <a:cubicBezTo>
                      <a:pt x="7496" y="11763"/>
                      <a:pt x="8821" y="11285"/>
                      <a:pt x="9901" y="10309"/>
                    </a:cubicBezTo>
                    <a:cubicBezTo>
                      <a:pt x="12326" y="8169"/>
                      <a:pt x="12669" y="4460"/>
                      <a:pt x="10672" y="2006"/>
                    </a:cubicBezTo>
                    <a:cubicBezTo>
                      <a:pt x="9589" y="676"/>
                      <a:pt x="8055" y="0"/>
                      <a:pt x="64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19"/>
              <p:cNvSpPr/>
              <p:nvPr/>
            </p:nvSpPr>
            <p:spPr>
              <a:xfrm>
                <a:off x="3290350" y="3872550"/>
                <a:ext cx="290325" cy="310400"/>
              </a:xfrm>
              <a:custGeom>
                <a:avLst/>
                <a:gdLst/>
                <a:ahLst/>
                <a:cxnLst/>
                <a:rect l="l" t="t" r="r" b="b"/>
                <a:pathLst>
                  <a:path w="11613" h="12416" extrusionOk="0">
                    <a:moveTo>
                      <a:pt x="6444" y="1"/>
                    </a:moveTo>
                    <a:cubicBezTo>
                      <a:pt x="5028" y="1"/>
                      <a:pt x="3642" y="468"/>
                      <a:pt x="2397" y="755"/>
                    </a:cubicBezTo>
                    <a:cubicBezTo>
                      <a:pt x="2254" y="784"/>
                      <a:pt x="1227" y="1098"/>
                      <a:pt x="1113" y="1155"/>
                    </a:cubicBezTo>
                    <a:cubicBezTo>
                      <a:pt x="0" y="1469"/>
                      <a:pt x="57" y="983"/>
                      <a:pt x="628" y="3780"/>
                    </a:cubicBezTo>
                    <a:cubicBezTo>
                      <a:pt x="599" y="5121"/>
                      <a:pt x="999" y="6633"/>
                      <a:pt x="1142" y="7945"/>
                    </a:cubicBezTo>
                    <a:cubicBezTo>
                      <a:pt x="1313" y="9457"/>
                      <a:pt x="1912" y="10770"/>
                      <a:pt x="3139" y="11683"/>
                    </a:cubicBezTo>
                    <a:cubicBezTo>
                      <a:pt x="3846" y="12208"/>
                      <a:pt x="4571" y="12415"/>
                      <a:pt x="5276" y="12415"/>
                    </a:cubicBezTo>
                    <a:cubicBezTo>
                      <a:pt x="6562" y="12415"/>
                      <a:pt x="7781" y="11727"/>
                      <a:pt x="8703" y="11027"/>
                    </a:cubicBezTo>
                    <a:cubicBezTo>
                      <a:pt x="10386" y="9686"/>
                      <a:pt x="11613" y="8059"/>
                      <a:pt x="11556" y="5463"/>
                    </a:cubicBezTo>
                    <a:cubicBezTo>
                      <a:pt x="11470" y="3266"/>
                      <a:pt x="10671" y="1383"/>
                      <a:pt x="8531" y="413"/>
                    </a:cubicBezTo>
                    <a:cubicBezTo>
                      <a:pt x="7837" y="113"/>
                      <a:pt x="7137" y="1"/>
                      <a:pt x="64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19"/>
              <p:cNvSpPr/>
              <p:nvPr/>
            </p:nvSpPr>
            <p:spPr>
              <a:xfrm>
                <a:off x="3022150" y="3906350"/>
                <a:ext cx="294600" cy="351550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14062" extrusionOk="0">
                    <a:moveTo>
                      <a:pt x="10427" y="1"/>
                    </a:moveTo>
                    <a:cubicBezTo>
                      <a:pt x="10423" y="1"/>
                      <a:pt x="10419" y="1"/>
                      <a:pt x="10414" y="2"/>
                    </a:cubicBezTo>
                    <a:cubicBezTo>
                      <a:pt x="9273" y="145"/>
                      <a:pt x="7476" y="2000"/>
                      <a:pt x="6448" y="2741"/>
                    </a:cubicBezTo>
                    <a:cubicBezTo>
                      <a:pt x="4137" y="4425"/>
                      <a:pt x="0" y="7078"/>
                      <a:pt x="1798" y="10702"/>
                    </a:cubicBezTo>
                    <a:cubicBezTo>
                      <a:pt x="2801" y="12683"/>
                      <a:pt x="4408" y="14061"/>
                      <a:pt x="6556" y="14061"/>
                    </a:cubicBezTo>
                    <a:cubicBezTo>
                      <a:pt x="6790" y="14061"/>
                      <a:pt x="7030" y="14045"/>
                      <a:pt x="7276" y="14012"/>
                    </a:cubicBezTo>
                    <a:cubicBezTo>
                      <a:pt x="9501" y="13698"/>
                      <a:pt x="11727" y="11957"/>
                      <a:pt x="11755" y="9418"/>
                    </a:cubicBezTo>
                    <a:cubicBezTo>
                      <a:pt x="11784" y="7906"/>
                      <a:pt x="11299" y="6679"/>
                      <a:pt x="11185" y="5167"/>
                    </a:cubicBezTo>
                    <a:cubicBezTo>
                      <a:pt x="11044" y="3700"/>
                      <a:pt x="10791" y="1"/>
                      <a:pt x="104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19"/>
              <p:cNvSpPr/>
              <p:nvPr/>
            </p:nvSpPr>
            <p:spPr>
              <a:xfrm>
                <a:off x="2899450" y="3738350"/>
                <a:ext cx="365250" cy="267875"/>
              </a:xfrm>
              <a:custGeom>
                <a:avLst/>
                <a:gdLst/>
                <a:ahLst/>
                <a:cxnLst/>
                <a:rect l="l" t="t" r="r" b="b"/>
                <a:pathLst>
                  <a:path w="14610" h="10715" extrusionOk="0">
                    <a:moveTo>
                      <a:pt x="5404" y="0"/>
                    </a:moveTo>
                    <a:cubicBezTo>
                      <a:pt x="3312" y="0"/>
                      <a:pt x="1219" y="1071"/>
                      <a:pt x="971" y="3384"/>
                    </a:cubicBezTo>
                    <a:cubicBezTo>
                      <a:pt x="914" y="4097"/>
                      <a:pt x="971" y="4611"/>
                      <a:pt x="714" y="5296"/>
                    </a:cubicBezTo>
                    <a:cubicBezTo>
                      <a:pt x="400" y="6066"/>
                      <a:pt x="1" y="6580"/>
                      <a:pt x="257" y="7464"/>
                    </a:cubicBezTo>
                    <a:cubicBezTo>
                      <a:pt x="714" y="9176"/>
                      <a:pt x="2911" y="8834"/>
                      <a:pt x="4109" y="9633"/>
                    </a:cubicBezTo>
                    <a:cubicBezTo>
                      <a:pt x="5159" y="10342"/>
                      <a:pt x="6223" y="10715"/>
                      <a:pt x="7307" y="10715"/>
                    </a:cubicBezTo>
                    <a:cubicBezTo>
                      <a:pt x="8316" y="10715"/>
                      <a:pt x="9341" y="10392"/>
                      <a:pt x="10386" y="9718"/>
                    </a:cubicBezTo>
                    <a:cubicBezTo>
                      <a:pt x="11128" y="9205"/>
                      <a:pt x="11784" y="8577"/>
                      <a:pt x="12526" y="7892"/>
                    </a:cubicBezTo>
                    <a:cubicBezTo>
                      <a:pt x="12926" y="7493"/>
                      <a:pt x="14181" y="6865"/>
                      <a:pt x="14324" y="6294"/>
                    </a:cubicBezTo>
                    <a:cubicBezTo>
                      <a:pt x="14609" y="5182"/>
                      <a:pt x="12498" y="4155"/>
                      <a:pt x="11842" y="3584"/>
                    </a:cubicBezTo>
                    <a:cubicBezTo>
                      <a:pt x="10700" y="2557"/>
                      <a:pt x="9587" y="1587"/>
                      <a:pt x="8275" y="759"/>
                    </a:cubicBezTo>
                    <a:cubicBezTo>
                      <a:pt x="7465" y="260"/>
                      <a:pt x="6435" y="0"/>
                      <a:pt x="54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19"/>
              <p:cNvSpPr/>
              <p:nvPr/>
            </p:nvSpPr>
            <p:spPr>
              <a:xfrm>
                <a:off x="3284650" y="3643025"/>
                <a:ext cx="312450" cy="250275"/>
              </a:xfrm>
              <a:custGeom>
                <a:avLst/>
                <a:gdLst/>
                <a:ahLst/>
                <a:cxnLst/>
                <a:rect l="l" t="t" r="r" b="b"/>
                <a:pathLst>
                  <a:path w="12498" h="10011" extrusionOk="0">
                    <a:moveTo>
                      <a:pt x="6887" y="0"/>
                    </a:moveTo>
                    <a:cubicBezTo>
                      <a:pt x="6491" y="0"/>
                      <a:pt x="6097" y="65"/>
                      <a:pt x="5706" y="235"/>
                    </a:cubicBezTo>
                    <a:cubicBezTo>
                      <a:pt x="4508" y="720"/>
                      <a:pt x="3681" y="1890"/>
                      <a:pt x="2967" y="3003"/>
                    </a:cubicBezTo>
                    <a:cubicBezTo>
                      <a:pt x="1855" y="4658"/>
                      <a:pt x="0" y="7311"/>
                      <a:pt x="685" y="9423"/>
                    </a:cubicBezTo>
                    <a:cubicBezTo>
                      <a:pt x="906" y="9849"/>
                      <a:pt x="1047" y="10010"/>
                      <a:pt x="1227" y="10010"/>
                    </a:cubicBezTo>
                    <a:cubicBezTo>
                      <a:pt x="1348" y="10010"/>
                      <a:pt x="1488" y="9937"/>
                      <a:pt x="1683" y="9822"/>
                    </a:cubicBezTo>
                    <a:cubicBezTo>
                      <a:pt x="2397" y="9423"/>
                      <a:pt x="3367" y="9309"/>
                      <a:pt x="4137" y="9166"/>
                    </a:cubicBezTo>
                    <a:cubicBezTo>
                      <a:pt x="6391" y="8795"/>
                      <a:pt x="8816" y="8795"/>
                      <a:pt x="10757" y="7368"/>
                    </a:cubicBezTo>
                    <a:cubicBezTo>
                      <a:pt x="11984" y="6455"/>
                      <a:pt x="12497" y="5029"/>
                      <a:pt x="11812" y="3659"/>
                    </a:cubicBezTo>
                    <a:cubicBezTo>
                      <a:pt x="11499" y="3003"/>
                      <a:pt x="11470" y="2147"/>
                      <a:pt x="11099" y="1576"/>
                    </a:cubicBezTo>
                    <a:cubicBezTo>
                      <a:pt x="10700" y="949"/>
                      <a:pt x="9787" y="578"/>
                      <a:pt x="9073" y="407"/>
                    </a:cubicBezTo>
                    <a:cubicBezTo>
                      <a:pt x="8351" y="221"/>
                      <a:pt x="7617" y="0"/>
                      <a:pt x="68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19"/>
              <p:cNvSpPr/>
              <p:nvPr/>
            </p:nvSpPr>
            <p:spPr>
              <a:xfrm>
                <a:off x="3073500" y="3511300"/>
                <a:ext cx="296750" cy="358000"/>
              </a:xfrm>
              <a:custGeom>
                <a:avLst/>
                <a:gdLst/>
                <a:ahLst/>
                <a:cxnLst/>
                <a:rect l="l" t="t" r="r" b="b"/>
                <a:pathLst>
                  <a:path w="11870" h="14320" extrusionOk="0">
                    <a:moveTo>
                      <a:pt x="4314" y="1"/>
                    </a:moveTo>
                    <a:cubicBezTo>
                      <a:pt x="3540" y="1"/>
                      <a:pt x="2785" y="295"/>
                      <a:pt x="2140" y="968"/>
                    </a:cubicBezTo>
                    <a:cubicBezTo>
                      <a:pt x="1541" y="1567"/>
                      <a:pt x="1456" y="2109"/>
                      <a:pt x="1142" y="2879"/>
                    </a:cubicBezTo>
                    <a:cubicBezTo>
                      <a:pt x="828" y="3678"/>
                      <a:pt x="200" y="4135"/>
                      <a:pt x="143" y="5019"/>
                    </a:cubicBezTo>
                    <a:cubicBezTo>
                      <a:pt x="1" y="6703"/>
                      <a:pt x="1456" y="9185"/>
                      <a:pt x="2568" y="10298"/>
                    </a:cubicBezTo>
                    <a:cubicBezTo>
                      <a:pt x="3681" y="11382"/>
                      <a:pt x="6506" y="13550"/>
                      <a:pt x="7761" y="14292"/>
                    </a:cubicBezTo>
                    <a:cubicBezTo>
                      <a:pt x="7796" y="14310"/>
                      <a:pt x="7831" y="14319"/>
                      <a:pt x="7867" y="14319"/>
                    </a:cubicBezTo>
                    <a:cubicBezTo>
                      <a:pt x="8628" y="14319"/>
                      <a:pt x="9652" y="10388"/>
                      <a:pt x="11014" y="6874"/>
                    </a:cubicBezTo>
                    <a:cubicBezTo>
                      <a:pt x="11870" y="4734"/>
                      <a:pt x="7733" y="1652"/>
                      <a:pt x="6677" y="854"/>
                    </a:cubicBezTo>
                    <a:cubicBezTo>
                      <a:pt x="5937" y="316"/>
                      <a:pt x="5115" y="1"/>
                      <a:pt x="43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19"/>
              <p:cNvSpPr/>
              <p:nvPr/>
            </p:nvSpPr>
            <p:spPr>
              <a:xfrm>
                <a:off x="3171925" y="3903550"/>
                <a:ext cx="1041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4167" h="546" extrusionOk="0">
                    <a:moveTo>
                      <a:pt x="4167" y="0"/>
                    </a:moveTo>
                    <a:cubicBezTo>
                      <a:pt x="3796" y="29"/>
                      <a:pt x="3482" y="114"/>
                      <a:pt x="3139" y="114"/>
                    </a:cubicBezTo>
                    <a:cubicBezTo>
                      <a:pt x="2797" y="143"/>
                      <a:pt x="2455" y="229"/>
                      <a:pt x="2084" y="257"/>
                    </a:cubicBezTo>
                    <a:cubicBezTo>
                      <a:pt x="1428" y="314"/>
                      <a:pt x="714" y="314"/>
                      <a:pt x="29" y="343"/>
                    </a:cubicBezTo>
                    <a:lnTo>
                      <a:pt x="29" y="400"/>
                    </a:lnTo>
                    <a:lnTo>
                      <a:pt x="1" y="400"/>
                    </a:lnTo>
                    <a:cubicBezTo>
                      <a:pt x="657" y="457"/>
                      <a:pt x="1370" y="542"/>
                      <a:pt x="2084" y="542"/>
                    </a:cubicBezTo>
                    <a:cubicBezTo>
                      <a:pt x="2207" y="542"/>
                      <a:pt x="2328" y="546"/>
                      <a:pt x="2447" y="546"/>
                    </a:cubicBezTo>
                    <a:cubicBezTo>
                      <a:pt x="2686" y="546"/>
                      <a:pt x="2921" y="533"/>
                      <a:pt x="3168" y="457"/>
                    </a:cubicBezTo>
                    <a:cubicBezTo>
                      <a:pt x="3510" y="400"/>
                      <a:pt x="3881" y="257"/>
                      <a:pt x="4167" y="29"/>
                    </a:cubicBezTo>
                    <a:lnTo>
                      <a:pt x="416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19"/>
              <p:cNvSpPr/>
              <p:nvPr/>
            </p:nvSpPr>
            <p:spPr>
              <a:xfrm>
                <a:off x="3176225" y="3877875"/>
                <a:ext cx="977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00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28" y="171"/>
                      <a:pt x="1256" y="485"/>
                      <a:pt x="1883" y="713"/>
                    </a:cubicBezTo>
                    <a:cubicBezTo>
                      <a:pt x="2197" y="828"/>
                      <a:pt x="2540" y="942"/>
                      <a:pt x="2882" y="999"/>
                    </a:cubicBezTo>
                    <a:cubicBezTo>
                      <a:pt x="2962" y="1005"/>
                      <a:pt x="3040" y="1008"/>
                      <a:pt x="3117" y="1008"/>
                    </a:cubicBezTo>
                    <a:cubicBezTo>
                      <a:pt x="3399" y="1008"/>
                      <a:pt x="3663" y="962"/>
                      <a:pt x="3909" y="828"/>
                    </a:cubicBezTo>
                    <a:lnTo>
                      <a:pt x="3909" y="770"/>
                    </a:lnTo>
                    <a:cubicBezTo>
                      <a:pt x="3567" y="770"/>
                      <a:pt x="3281" y="713"/>
                      <a:pt x="2967" y="628"/>
                    </a:cubicBezTo>
                    <a:cubicBezTo>
                      <a:pt x="2625" y="571"/>
                      <a:pt x="2311" y="542"/>
                      <a:pt x="1997" y="428"/>
                    </a:cubicBezTo>
                    <a:cubicBezTo>
                      <a:pt x="1313" y="228"/>
                      <a:pt x="685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19"/>
              <p:cNvSpPr/>
              <p:nvPr/>
            </p:nvSpPr>
            <p:spPr>
              <a:xfrm>
                <a:off x="3184050" y="3842925"/>
                <a:ext cx="9205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682" h="22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86" y="542"/>
                      <a:pt x="1028" y="1084"/>
                      <a:pt x="1599" y="1512"/>
                    </a:cubicBezTo>
                    <a:cubicBezTo>
                      <a:pt x="1884" y="1712"/>
                      <a:pt x="2227" y="1969"/>
                      <a:pt x="2569" y="2083"/>
                    </a:cubicBezTo>
                    <a:cubicBezTo>
                      <a:pt x="2831" y="2143"/>
                      <a:pt x="3079" y="2204"/>
                      <a:pt x="3343" y="2204"/>
                    </a:cubicBezTo>
                    <a:cubicBezTo>
                      <a:pt x="3453" y="2204"/>
                      <a:pt x="3565" y="2194"/>
                      <a:pt x="3682" y="2168"/>
                    </a:cubicBezTo>
                    <a:lnTo>
                      <a:pt x="3682" y="2140"/>
                    </a:lnTo>
                    <a:cubicBezTo>
                      <a:pt x="3311" y="1997"/>
                      <a:pt x="2997" y="1883"/>
                      <a:pt x="2712" y="1712"/>
                    </a:cubicBezTo>
                    <a:cubicBezTo>
                      <a:pt x="2398" y="1569"/>
                      <a:pt x="2084" y="1427"/>
                      <a:pt x="1799" y="1255"/>
                    </a:cubicBezTo>
                    <a:cubicBezTo>
                      <a:pt x="1171" y="885"/>
                      <a:pt x="600" y="42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19"/>
              <p:cNvSpPr/>
              <p:nvPr/>
            </p:nvSpPr>
            <p:spPr>
              <a:xfrm>
                <a:off x="3222575" y="3772300"/>
                <a:ext cx="57800" cy="119150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4766" extrusionOk="0">
                    <a:moveTo>
                      <a:pt x="1" y="0"/>
                    </a:moveTo>
                    <a:cubicBezTo>
                      <a:pt x="571" y="685"/>
                      <a:pt x="885" y="1513"/>
                      <a:pt x="1199" y="2311"/>
                    </a:cubicBezTo>
                    <a:cubicBezTo>
                      <a:pt x="1342" y="2739"/>
                      <a:pt x="1456" y="3167"/>
                      <a:pt x="1627" y="3567"/>
                    </a:cubicBezTo>
                    <a:cubicBezTo>
                      <a:pt x="1798" y="3966"/>
                      <a:pt x="1998" y="4394"/>
                      <a:pt x="2283" y="4765"/>
                    </a:cubicBezTo>
                    <a:lnTo>
                      <a:pt x="2312" y="4765"/>
                    </a:lnTo>
                    <a:cubicBezTo>
                      <a:pt x="2198" y="4337"/>
                      <a:pt x="2112" y="3909"/>
                      <a:pt x="1969" y="3453"/>
                    </a:cubicBezTo>
                    <a:cubicBezTo>
                      <a:pt x="1827" y="3025"/>
                      <a:pt x="1627" y="2654"/>
                      <a:pt x="1456" y="2226"/>
                    </a:cubicBezTo>
                    <a:cubicBezTo>
                      <a:pt x="1056" y="1398"/>
                      <a:pt x="628" y="62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19"/>
              <p:cNvSpPr/>
              <p:nvPr/>
            </p:nvSpPr>
            <p:spPr>
              <a:xfrm>
                <a:off x="3265375" y="3758025"/>
                <a:ext cx="25700" cy="1320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5280" extrusionOk="0">
                    <a:moveTo>
                      <a:pt x="1" y="1"/>
                    </a:moveTo>
                    <a:cubicBezTo>
                      <a:pt x="286" y="343"/>
                      <a:pt x="457" y="771"/>
                      <a:pt x="571" y="1228"/>
                    </a:cubicBezTo>
                    <a:cubicBezTo>
                      <a:pt x="685" y="1656"/>
                      <a:pt x="685" y="2112"/>
                      <a:pt x="685" y="2569"/>
                    </a:cubicBezTo>
                    <a:cubicBezTo>
                      <a:pt x="685" y="3054"/>
                      <a:pt x="628" y="3482"/>
                      <a:pt x="685" y="3938"/>
                    </a:cubicBezTo>
                    <a:cubicBezTo>
                      <a:pt x="685" y="4138"/>
                      <a:pt x="714" y="4395"/>
                      <a:pt x="743" y="4623"/>
                    </a:cubicBezTo>
                    <a:cubicBezTo>
                      <a:pt x="771" y="4709"/>
                      <a:pt x="771" y="4823"/>
                      <a:pt x="828" y="4965"/>
                    </a:cubicBezTo>
                    <a:cubicBezTo>
                      <a:pt x="857" y="5079"/>
                      <a:pt x="857" y="5222"/>
                      <a:pt x="999" y="5279"/>
                    </a:cubicBezTo>
                    <a:lnTo>
                      <a:pt x="999" y="5251"/>
                    </a:lnTo>
                    <a:cubicBezTo>
                      <a:pt x="971" y="5165"/>
                      <a:pt x="971" y="5022"/>
                      <a:pt x="971" y="4937"/>
                    </a:cubicBezTo>
                    <a:lnTo>
                      <a:pt x="971" y="4623"/>
                    </a:lnTo>
                    <a:lnTo>
                      <a:pt x="999" y="3938"/>
                    </a:lnTo>
                    <a:cubicBezTo>
                      <a:pt x="1028" y="3482"/>
                      <a:pt x="971" y="2997"/>
                      <a:pt x="914" y="2569"/>
                    </a:cubicBezTo>
                    <a:cubicBezTo>
                      <a:pt x="885" y="2112"/>
                      <a:pt x="857" y="1656"/>
                      <a:pt x="714" y="1199"/>
                    </a:cubicBezTo>
                    <a:cubicBezTo>
                      <a:pt x="600" y="714"/>
                      <a:pt x="343" y="28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19"/>
              <p:cNvSpPr/>
              <p:nvPr/>
            </p:nvSpPr>
            <p:spPr>
              <a:xfrm>
                <a:off x="3291050" y="3770150"/>
                <a:ext cx="28575" cy="119875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4795" extrusionOk="0">
                    <a:moveTo>
                      <a:pt x="657" y="1"/>
                    </a:moveTo>
                    <a:cubicBezTo>
                      <a:pt x="885" y="343"/>
                      <a:pt x="942" y="771"/>
                      <a:pt x="942" y="1171"/>
                    </a:cubicBezTo>
                    <a:cubicBezTo>
                      <a:pt x="885" y="1599"/>
                      <a:pt x="828" y="1998"/>
                      <a:pt x="714" y="2369"/>
                    </a:cubicBezTo>
                    <a:cubicBezTo>
                      <a:pt x="600" y="2768"/>
                      <a:pt x="429" y="3168"/>
                      <a:pt x="315" y="3567"/>
                    </a:cubicBezTo>
                    <a:cubicBezTo>
                      <a:pt x="201" y="3938"/>
                      <a:pt x="86" y="4366"/>
                      <a:pt x="1" y="4794"/>
                    </a:cubicBezTo>
                    <a:lnTo>
                      <a:pt x="29" y="4794"/>
                    </a:lnTo>
                    <a:cubicBezTo>
                      <a:pt x="286" y="4452"/>
                      <a:pt x="457" y="4052"/>
                      <a:pt x="657" y="3653"/>
                    </a:cubicBezTo>
                    <a:cubicBezTo>
                      <a:pt x="828" y="3282"/>
                      <a:pt x="885" y="2854"/>
                      <a:pt x="999" y="2426"/>
                    </a:cubicBezTo>
                    <a:cubicBezTo>
                      <a:pt x="1085" y="1998"/>
                      <a:pt x="1142" y="1570"/>
                      <a:pt x="1142" y="1142"/>
                    </a:cubicBezTo>
                    <a:cubicBezTo>
                      <a:pt x="1085" y="771"/>
                      <a:pt x="971" y="315"/>
                      <a:pt x="6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19"/>
              <p:cNvSpPr/>
              <p:nvPr/>
            </p:nvSpPr>
            <p:spPr>
              <a:xfrm>
                <a:off x="3212600" y="3902825"/>
                <a:ext cx="77775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3111" h="2598" extrusionOk="0">
                    <a:moveTo>
                      <a:pt x="3082" y="1"/>
                    </a:moveTo>
                    <a:cubicBezTo>
                      <a:pt x="2854" y="286"/>
                      <a:pt x="2654" y="543"/>
                      <a:pt x="2397" y="743"/>
                    </a:cubicBezTo>
                    <a:cubicBezTo>
                      <a:pt x="2140" y="999"/>
                      <a:pt x="1940" y="1256"/>
                      <a:pt x="1684" y="1456"/>
                    </a:cubicBezTo>
                    <a:cubicBezTo>
                      <a:pt x="1427" y="1684"/>
                      <a:pt x="1142" y="1884"/>
                      <a:pt x="856" y="2055"/>
                    </a:cubicBezTo>
                    <a:cubicBezTo>
                      <a:pt x="599" y="2312"/>
                      <a:pt x="314" y="2454"/>
                      <a:pt x="0" y="2597"/>
                    </a:cubicBezTo>
                    <a:cubicBezTo>
                      <a:pt x="685" y="2454"/>
                      <a:pt x="1284" y="2141"/>
                      <a:pt x="1855" y="1713"/>
                    </a:cubicBezTo>
                    <a:cubicBezTo>
                      <a:pt x="2140" y="1484"/>
                      <a:pt x="2426" y="1285"/>
                      <a:pt x="2654" y="999"/>
                    </a:cubicBezTo>
                    <a:cubicBezTo>
                      <a:pt x="2854" y="714"/>
                      <a:pt x="3025" y="400"/>
                      <a:pt x="3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19"/>
              <p:cNvSpPr/>
              <p:nvPr/>
            </p:nvSpPr>
            <p:spPr>
              <a:xfrm>
                <a:off x="3223300" y="3892125"/>
                <a:ext cx="670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2683" h="2141" extrusionOk="0">
                    <a:moveTo>
                      <a:pt x="2654" y="1"/>
                    </a:moveTo>
                    <a:cubicBezTo>
                      <a:pt x="2426" y="258"/>
                      <a:pt x="2254" y="429"/>
                      <a:pt x="2026" y="628"/>
                    </a:cubicBezTo>
                    <a:cubicBezTo>
                      <a:pt x="1826" y="857"/>
                      <a:pt x="1655" y="1056"/>
                      <a:pt x="1427" y="1256"/>
                    </a:cubicBezTo>
                    <a:cubicBezTo>
                      <a:pt x="1227" y="1427"/>
                      <a:pt x="970" y="1599"/>
                      <a:pt x="714" y="1741"/>
                    </a:cubicBezTo>
                    <a:cubicBezTo>
                      <a:pt x="542" y="1884"/>
                      <a:pt x="286" y="2027"/>
                      <a:pt x="0" y="2141"/>
                    </a:cubicBezTo>
                    <a:cubicBezTo>
                      <a:pt x="599" y="2055"/>
                      <a:pt x="1142" y="1827"/>
                      <a:pt x="1655" y="1456"/>
                    </a:cubicBezTo>
                    <a:cubicBezTo>
                      <a:pt x="1883" y="1285"/>
                      <a:pt x="2140" y="1114"/>
                      <a:pt x="2311" y="857"/>
                    </a:cubicBezTo>
                    <a:cubicBezTo>
                      <a:pt x="2511" y="600"/>
                      <a:pt x="2682" y="315"/>
                      <a:pt x="26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19"/>
              <p:cNvSpPr/>
              <p:nvPr/>
            </p:nvSpPr>
            <p:spPr>
              <a:xfrm>
                <a:off x="3298900" y="3834350"/>
                <a:ext cx="44975" cy="62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483" extrusionOk="0">
                    <a:moveTo>
                      <a:pt x="1770" y="1"/>
                    </a:moveTo>
                    <a:cubicBezTo>
                      <a:pt x="1770" y="286"/>
                      <a:pt x="1656" y="486"/>
                      <a:pt x="1513" y="714"/>
                    </a:cubicBezTo>
                    <a:cubicBezTo>
                      <a:pt x="1370" y="914"/>
                      <a:pt x="1228" y="1142"/>
                      <a:pt x="1056" y="1313"/>
                    </a:cubicBezTo>
                    <a:cubicBezTo>
                      <a:pt x="857" y="1484"/>
                      <a:pt x="657" y="1656"/>
                      <a:pt x="514" y="1855"/>
                    </a:cubicBezTo>
                    <a:cubicBezTo>
                      <a:pt x="343" y="2026"/>
                      <a:pt x="143" y="2226"/>
                      <a:pt x="1" y="2454"/>
                    </a:cubicBezTo>
                    <a:lnTo>
                      <a:pt x="1" y="2483"/>
                    </a:lnTo>
                    <a:cubicBezTo>
                      <a:pt x="286" y="2426"/>
                      <a:pt x="514" y="2283"/>
                      <a:pt x="714" y="2083"/>
                    </a:cubicBezTo>
                    <a:cubicBezTo>
                      <a:pt x="942" y="1912"/>
                      <a:pt x="1085" y="1684"/>
                      <a:pt x="1256" y="1484"/>
                    </a:cubicBezTo>
                    <a:cubicBezTo>
                      <a:pt x="1399" y="1256"/>
                      <a:pt x="1541" y="1028"/>
                      <a:pt x="1684" y="771"/>
                    </a:cubicBezTo>
                    <a:cubicBezTo>
                      <a:pt x="1713" y="514"/>
                      <a:pt x="1798" y="229"/>
                      <a:pt x="17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19"/>
              <p:cNvSpPr/>
              <p:nvPr/>
            </p:nvSpPr>
            <p:spPr>
              <a:xfrm>
                <a:off x="3245400" y="3854800"/>
                <a:ext cx="76350" cy="72550"/>
              </a:xfrm>
              <a:custGeom>
                <a:avLst/>
                <a:gdLst/>
                <a:ahLst/>
                <a:cxnLst/>
                <a:rect l="l" t="t" r="r" b="b"/>
                <a:pathLst>
                  <a:path w="3054" h="2902" extrusionOk="0">
                    <a:moveTo>
                      <a:pt x="1437" y="1"/>
                    </a:moveTo>
                    <a:cubicBezTo>
                      <a:pt x="1138" y="1"/>
                      <a:pt x="847" y="105"/>
                      <a:pt x="628" y="324"/>
                    </a:cubicBezTo>
                    <a:cubicBezTo>
                      <a:pt x="58" y="809"/>
                      <a:pt x="1" y="1751"/>
                      <a:pt x="543" y="2350"/>
                    </a:cubicBezTo>
                    <a:cubicBezTo>
                      <a:pt x="838" y="2710"/>
                      <a:pt x="1255" y="2901"/>
                      <a:pt x="1660" y="2901"/>
                    </a:cubicBezTo>
                    <a:cubicBezTo>
                      <a:pt x="1960" y="2901"/>
                      <a:pt x="2252" y="2797"/>
                      <a:pt x="2483" y="2578"/>
                    </a:cubicBezTo>
                    <a:cubicBezTo>
                      <a:pt x="2997" y="2093"/>
                      <a:pt x="3054" y="1151"/>
                      <a:pt x="2540" y="552"/>
                    </a:cubicBezTo>
                    <a:cubicBezTo>
                      <a:pt x="2262" y="192"/>
                      <a:pt x="1842" y="1"/>
                      <a:pt x="14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19"/>
              <p:cNvSpPr/>
              <p:nvPr/>
            </p:nvSpPr>
            <p:spPr>
              <a:xfrm>
                <a:off x="3194050" y="3907100"/>
                <a:ext cx="90625" cy="30000"/>
              </a:xfrm>
              <a:custGeom>
                <a:avLst/>
                <a:gdLst/>
                <a:ahLst/>
                <a:cxnLst/>
                <a:rect l="l" t="t" r="r" b="b"/>
                <a:pathLst>
                  <a:path w="3625" h="1200" extrusionOk="0">
                    <a:moveTo>
                      <a:pt x="3596" y="1"/>
                    </a:moveTo>
                    <a:cubicBezTo>
                      <a:pt x="3453" y="58"/>
                      <a:pt x="3310" y="58"/>
                      <a:pt x="3139" y="115"/>
                    </a:cubicBezTo>
                    <a:cubicBezTo>
                      <a:pt x="2996" y="144"/>
                      <a:pt x="2825" y="172"/>
                      <a:pt x="2682" y="258"/>
                    </a:cubicBezTo>
                    <a:cubicBezTo>
                      <a:pt x="2397" y="343"/>
                      <a:pt x="2112" y="486"/>
                      <a:pt x="1827" y="600"/>
                    </a:cubicBezTo>
                    <a:cubicBezTo>
                      <a:pt x="1199" y="857"/>
                      <a:pt x="600" y="1000"/>
                      <a:pt x="0" y="1199"/>
                    </a:cubicBezTo>
                    <a:lnTo>
                      <a:pt x="971" y="1114"/>
                    </a:lnTo>
                    <a:cubicBezTo>
                      <a:pt x="1284" y="1028"/>
                      <a:pt x="1598" y="1000"/>
                      <a:pt x="1884" y="885"/>
                    </a:cubicBezTo>
                    <a:cubicBezTo>
                      <a:pt x="2197" y="828"/>
                      <a:pt x="2540" y="743"/>
                      <a:pt x="2825" y="572"/>
                    </a:cubicBezTo>
                    <a:lnTo>
                      <a:pt x="3253" y="343"/>
                    </a:lnTo>
                    <a:cubicBezTo>
                      <a:pt x="3396" y="286"/>
                      <a:pt x="3538" y="172"/>
                      <a:pt x="3624" y="29"/>
                    </a:cubicBezTo>
                    <a:lnTo>
                      <a:pt x="359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19"/>
              <p:cNvSpPr/>
              <p:nvPr/>
            </p:nvSpPr>
            <p:spPr>
              <a:xfrm>
                <a:off x="3286775" y="3886425"/>
                <a:ext cx="18575" cy="82050"/>
              </a:xfrm>
              <a:custGeom>
                <a:avLst/>
                <a:gdLst/>
                <a:ahLst/>
                <a:cxnLst/>
                <a:rect l="l" t="t" r="r" b="b"/>
                <a:pathLst>
                  <a:path w="743" h="3282" extrusionOk="0">
                    <a:moveTo>
                      <a:pt x="429" y="0"/>
                    </a:moveTo>
                    <a:cubicBezTo>
                      <a:pt x="400" y="286"/>
                      <a:pt x="400" y="571"/>
                      <a:pt x="400" y="856"/>
                    </a:cubicBezTo>
                    <a:cubicBezTo>
                      <a:pt x="400" y="1142"/>
                      <a:pt x="429" y="1399"/>
                      <a:pt x="429" y="1684"/>
                    </a:cubicBezTo>
                    <a:cubicBezTo>
                      <a:pt x="429" y="2255"/>
                      <a:pt x="286" y="2825"/>
                      <a:pt x="1" y="3282"/>
                    </a:cubicBezTo>
                    <a:cubicBezTo>
                      <a:pt x="200" y="3082"/>
                      <a:pt x="343" y="2825"/>
                      <a:pt x="457" y="2568"/>
                    </a:cubicBezTo>
                    <a:cubicBezTo>
                      <a:pt x="571" y="2283"/>
                      <a:pt x="628" y="1998"/>
                      <a:pt x="685" y="1712"/>
                    </a:cubicBezTo>
                    <a:cubicBezTo>
                      <a:pt x="714" y="1427"/>
                      <a:pt x="742" y="1113"/>
                      <a:pt x="714" y="828"/>
                    </a:cubicBezTo>
                    <a:cubicBezTo>
                      <a:pt x="685" y="543"/>
                      <a:pt x="600" y="257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19"/>
              <p:cNvSpPr/>
              <p:nvPr/>
            </p:nvSpPr>
            <p:spPr>
              <a:xfrm>
                <a:off x="3303900" y="3897125"/>
                <a:ext cx="46375" cy="20325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813" extrusionOk="0">
                    <a:moveTo>
                      <a:pt x="29" y="0"/>
                    </a:moveTo>
                    <a:lnTo>
                      <a:pt x="0" y="58"/>
                    </a:lnTo>
                    <a:cubicBezTo>
                      <a:pt x="29" y="257"/>
                      <a:pt x="172" y="400"/>
                      <a:pt x="314" y="514"/>
                    </a:cubicBezTo>
                    <a:cubicBezTo>
                      <a:pt x="457" y="628"/>
                      <a:pt x="628" y="657"/>
                      <a:pt x="799" y="685"/>
                    </a:cubicBezTo>
                    <a:cubicBezTo>
                      <a:pt x="1009" y="761"/>
                      <a:pt x="1256" y="812"/>
                      <a:pt x="1490" y="812"/>
                    </a:cubicBezTo>
                    <a:cubicBezTo>
                      <a:pt x="1608" y="812"/>
                      <a:pt x="1722" y="799"/>
                      <a:pt x="1826" y="771"/>
                    </a:cubicBezTo>
                    <a:lnTo>
                      <a:pt x="1855" y="771"/>
                    </a:lnTo>
                    <a:cubicBezTo>
                      <a:pt x="1655" y="771"/>
                      <a:pt x="1513" y="714"/>
                      <a:pt x="1341" y="657"/>
                    </a:cubicBezTo>
                    <a:lnTo>
                      <a:pt x="913" y="428"/>
                    </a:lnTo>
                    <a:cubicBezTo>
                      <a:pt x="771" y="371"/>
                      <a:pt x="628" y="257"/>
                      <a:pt x="485" y="172"/>
                    </a:cubicBezTo>
                    <a:cubicBezTo>
                      <a:pt x="343" y="115"/>
                      <a:pt x="200" y="86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19"/>
              <p:cNvSpPr/>
              <p:nvPr/>
            </p:nvSpPr>
            <p:spPr>
              <a:xfrm>
                <a:off x="3293200" y="3877875"/>
                <a:ext cx="549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811" extrusionOk="0">
                    <a:moveTo>
                      <a:pt x="2197" y="0"/>
                    </a:moveTo>
                    <a:cubicBezTo>
                      <a:pt x="2055" y="114"/>
                      <a:pt x="1855" y="143"/>
                      <a:pt x="1655" y="200"/>
                    </a:cubicBezTo>
                    <a:cubicBezTo>
                      <a:pt x="1484" y="285"/>
                      <a:pt x="1313" y="314"/>
                      <a:pt x="1085" y="342"/>
                    </a:cubicBezTo>
                    <a:cubicBezTo>
                      <a:pt x="913" y="400"/>
                      <a:pt x="714" y="400"/>
                      <a:pt x="514" y="457"/>
                    </a:cubicBezTo>
                    <a:cubicBezTo>
                      <a:pt x="343" y="542"/>
                      <a:pt x="172" y="599"/>
                      <a:pt x="0" y="713"/>
                    </a:cubicBezTo>
                    <a:lnTo>
                      <a:pt x="0" y="742"/>
                    </a:lnTo>
                    <a:cubicBezTo>
                      <a:pt x="110" y="789"/>
                      <a:pt x="220" y="810"/>
                      <a:pt x="330" y="810"/>
                    </a:cubicBezTo>
                    <a:cubicBezTo>
                      <a:pt x="420" y="810"/>
                      <a:pt x="510" y="796"/>
                      <a:pt x="600" y="770"/>
                    </a:cubicBezTo>
                    <a:cubicBezTo>
                      <a:pt x="799" y="742"/>
                      <a:pt x="942" y="685"/>
                      <a:pt x="1170" y="571"/>
                    </a:cubicBezTo>
                    <a:cubicBezTo>
                      <a:pt x="1341" y="485"/>
                      <a:pt x="1513" y="428"/>
                      <a:pt x="1712" y="314"/>
                    </a:cubicBezTo>
                    <a:cubicBezTo>
                      <a:pt x="1884" y="285"/>
                      <a:pt x="2055" y="171"/>
                      <a:pt x="21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19"/>
              <p:cNvSpPr/>
              <p:nvPr/>
            </p:nvSpPr>
            <p:spPr>
              <a:xfrm>
                <a:off x="3248250" y="3790125"/>
                <a:ext cx="31425" cy="84200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368" extrusionOk="0">
                    <a:moveTo>
                      <a:pt x="1" y="1"/>
                    </a:moveTo>
                    <a:cubicBezTo>
                      <a:pt x="144" y="257"/>
                      <a:pt x="258" y="543"/>
                      <a:pt x="315" y="828"/>
                    </a:cubicBezTo>
                    <a:cubicBezTo>
                      <a:pt x="400" y="1113"/>
                      <a:pt x="514" y="1399"/>
                      <a:pt x="600" y="1656"/>
                    </a:cubicBezTo>
                    <a:cubicBezTo>
                      <a:pt x="800" y="2198"/>
                      <a:pt x="828" y="2797"/>
                      <a:pt x="942" y="3367"/>
                    </a:cubicBezTo>
                    <a:lnTo>
                      <a:pt x="1256" y="3253"/>
                    </a:lnTo>
                    <a:cubicBezTo>
                      <a:pt x="1085" y="2711"/>
                      <a:pt x="971" y="2112"/>
                      <a:pt x="743" y="1570"/>
                    </a:cubicBezTo>
                    <a:cubicBezTo>
                      <a:pt x="657" y="1285"/>
                      <a:pt x="514" y="1056"/>
                      <a:pt x="400" y="800"/>
                    </a:cubicBezTo>
                    <a:cubicBezTo>
                      <a:pt x="286" y="514"/>
                      <a:pt x="172" y="25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19"/>
              <p:cNvSpPr/>
              <p:nvPr/>
            </p:nvSpPr>
            <p:spPr>
              <a:xfrm>
                <a:off x="3301050" y="3790850"/>
                <a:ext cx="27850" cy="92750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3710" extrusionOk="0">
                    <a:moveTo>
                      <a:pt x="970" y="0"/>
                    </a:moveTo>
                    <a:cubicBezTo>
                      <a:pt x="1056" y="286"/>
                      <a:pt x="1056" y="656"/>
                      <a:pt x="999" y="942"/>
                    </a:cubicBezTo>
                    <a:cubicBezTo>
                      <a:pt x="913" y="1256"/>
                      <a:pt x="828" y="1541"/>
                      <a:pt x="714" y="1826"/>
                    </a:cubicBezTo>
                    <a:lnTo>
                      <a:pt x="428" y="2711"/>
                    </a:lnTo>
                    <a:cubicBezTo>
                      <a:pt x="400" y="2853"/>
                      <a:pt x="314" y="2996"/>
                      <a:pt x="257" y="3110"/>
                    </a:cubicBezTo>
                    <a:cubicBezTo>
                      <a:pt x="171" y="3224"/>
                      <a:pt x="57" y="3367"/>
                      <a:pt x="0" y="3510"/>
                    </a:cubicBezTo>
                    <a:lnTo>
                      <a:pt x="314" y="3709"/>
                    </a:lnTo>
                    <a:cubicBezTo>
                      <a:pt x="400" y="3595"/>
                      <a:pt x="457" y="3481"/>
                      <a:pt x="542" y="3310"/>
                    </a:cubicBezTo>
                    <a:cubicBezTo>
                      <a:pt x="599" y="3167"/>
                      <a:pt x="685" y="2968"/>
                      <a:pt x="685" y="2796"/>
                    </a:cubicBezTo>
                    <a:lnTo>
                      <a:pt x="885" y="1883"/>
                    </a:lnTo>
                    <a:cubicBezTo>
                      <a:pt x="970" y="1541"/>
                      <a:pt x="1056" y="1256"/>
                      <a:pt x="1056" y="942"/>
                    </a:cubicBezTo>
                    <a:cubicBezTo>
                      <a:pt x="1113" y="628"/>
                      <a:pt x="1113" y="286"/>
                      <a:pt x="9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19"/>
              <p:cNvSpPr/>
              <p:nvPr/>
            </p:nvSpPr>
            <p:spPr>
              <a:xfrm>
                <a:off x="3224000" y="3802250"/>
                <a:ext cx="56375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2255" h="3596" extrusionOk="0">
                    <a:moveTo>
                      <a:pt x="1" y="1"/>
                    </a:moveTo>
                    <a:cubicBezTo>
                      <a:pt x="143" y="58"/>
                      <a:pt x="229" y="229"/>
                      <a:pt x="315" y="372"/>
                    </a:cubicBezTo>
                    <a:cubicBezTo>
                      <a:pt x="429" y="514"/>
                      <a:pt x="514" y="657"/>
                      <a:pt x="629" y="857"/>
                    </a:cubicBezTo>
                    <a:cubicBezTo>
                      <a:pt x="800" y="1142"/>
                      <a:pt x="971" y="1456"/>
                      <a:pt x="1142" y="1741"/>
                    </a:cubicBezTo>
                    <a:cubicBezTo>
                      <a:pt x="1342" y="2026"/>
                      <a:pt x="1513" y="2340"/>
                      <a:pt x="1656" y="2626"/>
                    </a:cubicBezTo>
                    <a:cubicBezTo>
                      <a:pt x="1798" y="2940"/>
                      <a:pt x="1884" y="3282"/>
                      <a:pt x="1941" y="3596"/>
                    </a:cubicBezTo>
                    <a:lnTo>
                      <a:pt x="2255" y="3510"/>
                    </a:lnTo>
                    <a:cubicBezTo>
                      <a:pt x="2198" y="3168"/>
                      <a:pt x="2055" y="2797"/>
                      <a:pt x="1855" y="2512"/>
                    </a:cubicBezTo>
                    <a:cubicBezTo>
                      <a:pt x="1684" y="2198"/>
                      <a:pt x="1513" y="1912"/>
                      <a:pt x="1285" y="1627"/>
                    </a:cubicBezTo>
                    <a:cubicBezTo>
                      <a:pt x="1085" y="1342"/>
                      <a:pt x="885" y="1056"/>
                      <a:pt x="686" y="771"/>
                    </a:cubicBezTo>
                    <a:lnTo>
                      <a:pt x="372" y="343"/>
                    </a:lnTo>
                    <a:cubicBezTo>
                      <a:pt x="258" y="200"/>
                      <a:pt x="144" y="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19"/>
              <p:cNvSpPr/>
              <p:nvPr/>
            </p:nvSpPr>
            <p:spPr>
              <a:xfrm>
                <a:off x="3201900" y="3840075"/>
                <a:ext cx="62800" cy="49950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1998" extrusionOk="0">
                    <a:moveTo>
                      <a:pt x="0" y="0"/>
                    </a:moveTo>
                    <a:cubicBezTo>
                      <a:pt x="29" y="86"/>
                      <a:pt x="86" y="114"/>
                      <a:pt x="143" y="143"/>
                    </a:cubicBezTo>
                    <a:cubicBezTo>
                      <a:pt x="114" y="114"/>
                      <a:pt x="29" y="86"/>
                      <a:pt x="0" y="0"/>
                    </a:cubicBezTo>
                    <a:close/>
                    <a:moveTo>
                      <a:pt x="143" y="143"/>
                    </a:moveTo>
                    <a:cubicBezTo>
                      <a:pt x="257" y="257"/>
                      <a:pt x="314" y="371"/>
                      <a:pt x="428" y="428"/>
                    </a:cubicBezTo>
                    <a:cubicBezTo>
                      <a:pt x="657" y="628"/>
                      <a:pt x="828" y="799"/>
                      <a:pt x="1027" y="970"/>
                    </a:cubicBezTo>
                    <a:lnTo>
                      <a:pt x="1684" y="1512"/>
                    </a:lnTo>
                    <a:cubicBezTo>
                      <a:pt x="1883" y="1683"/>
                      <a:pt x="2112" y="1826"/>
                      <a:pt x="2368" y="1997"/>
                    </a:cubicBezTo>
                    <a:lnTo>
                      <a:pt x="2511" y="1683"/>
                    </a:lnTo>
                    <a:cubicBezTo>
                      <a:pt x="2283" y="1569"/>
                      <a:pt x="2026" y="1427"/>
                      <a:pt x="1826" y="1284"/>
                    </a:cubicBezTo>
                    <a:cubicBezTo>
                      <a:pt x="1598" y="1141"/>
                      <a:pt x="1370" y="999"/>
                      <a:pt x="1142" y="856"/>
                    </a:cubicBezTo>
                    <a:cubicBezTo>
                      <a:pt x="942" y="713"/>
                      <a:pt x="714" y="542"/>
                      <a:pt x="457" y="399"/>
                    </a:cubicBezTo>
                    <a:cubicBezTo>
                      <a:pt x="371" y="314"/>
                      <a:pt x="257" y="228"/>
                      <a:pt x="143" y="14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19"/>
              <p:cNvSpPr/>
              <p:nvPr/>
            </p:nvSpPr>
            <p:spPr>
              <a:xfrm>
                <a:off x="3176225" y="3781575"/>
                <a:ext cx="88475" cy="96325"/>
              </a:xfrm>
              <a:custGeom>
                <a:avLst/>
                <a:gdLst/>
                <a:ahLst/>
                <a:cxnLst/>
                <a:rect l="l" t="t" r="r" b="b"/>
                <a:pathLst>
                  <a:path w="3539" h="3853" extrusionOk="0">
                    <a:moveTo>
                      <a:pt x="0" y="0"/>
                    </a:moveTo>
                    <a:cubicBezTo>
                      <a:pt x="171" y="114"/>
                      <a:pt x="314" y="286"/>
                      <a:pt x="457" y="428"/>
                    </a:cubicBezTo>
                    <a:lnTo>
                      <a:pt x="913" y="885"/>
                    </a:lnTo>
                    <a:cubicBezTo>
                      <a:pt x="1198" y="1199"/>
                      <a:pt x="1484" y="1484"/>
                      <a:pt x="1769" y="1826"/>
                    </a:cubicBezTo>
                    <a:cubicBezTo>
                      <a:pt x="2054" y="2140"/>
                      <a:pt x="2340" y="2454"/>
                      <a:pt x="2568" y="2768"/>
                    </a:cubicBezTo>
                    <a:lnTo>
                      <a:pt x="2882" y="3310"/>
                    </a:lnTo>
                    <a:cubicBezTo>
                      <a:pt x="2996" y="3481"/>
                      <a:pt x="3139" y="3681"/>
                      <a:pt x="3224" y="3852"/>
                    </a:cubicBezTo>
                    <a:lnTo>
                      <a:pt x="3538" y="3681"/>
                    </a:lnTo>
                    <a:cubicBezTo>
                      <a:pt x="3395" y="3481"/>
                      <a:pt x="3253" y="3339"/>
                      <a:pt x="3139" y="3167"/>
                    </a:cubicBezTo>
                    <a:cubicBezTo>
                      <a:pt x="3025" y="2996"/>
                      <a:pt x="2910" y="2825"/>
                      <a:pt x="2768" y="2625"/>
                    </a:cubicBezTo>
                    <a:cubicBezTo>
                      <a:pt x="2482" y="2283"/>
                      <a:pt x="2197" y="1998"/>
                      <a:pt x="1883" y="1712"/>
                    </a:cubicBezTo>
                    <a:cubicBezTo>
                      <a:pt x="1598" y="1427"/>
                      <a:pt x="1284" y="1113"/>
                      <a:pt x="942" y="828"/>
                    </a:cubicBezTo>
                    <a:lnTo>
                      <a:pt x="485" y="400"/>
                    </a:lnTo>
                    <a:cubicBezTo>
                      <a:pt x="314" y="257"/>
                      <a:pt x="200" y="5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19"/>
              <p:cNvSpPr/>
              <p:nvPr/>
            </p:nvSpPr>
            <p:spPr>
              <a:xfrm>
                <a:off x="3161225" y="3894975"/>
                <a:ext cx="105600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4224" h="458" extrusionOk="0">
                    <a:moveTo>
                      <a:pt x="4081" y="1"/>
                    </a:moveTo>
                    <a:cubicBezTo>
                      <a:pt x="3853" y="144"/>
                      <a:pt x="3482" y="172"/>
                      <a:pt x="3140" y="201"/>
                    </a:cubicBezTo>
                    <a:cubicBezTo>
                      <a:pt x="2954" y="215"/>
                      <a:pt x="2783" y="222"/>
                      <a:pt x="2612" y="222"/>
                    </a:cubicBezTo>
                    <a:cubicBezTo>
                      <a:pt x="2440" y="222"/>
                      <a:pt x="2269" y="215"/>
                      <a:pt x="2084" y="201"/>
                    </a:cubicBezTo>
                    <a:cubicBezTo>
                      <a:pt x="1371" y="172"/>
                      <a:pt x="714" y="144"/>
                      <a:pt x="1" y="29"/>
                    </a:cubicBezTo>
                    <a:lnTo>
                      <a:pt x="1" y="29"/>
                    </a:lnTo>
                    <a:cubicBezTo>
                      <a:pt x="657" y="172"/>
                      <a:pt x="1371" y="286"/>
                      <a:pt x="2055" y="372"/>
                    </a:cubicBezTo>
                    <a:cubicBezTo>
                      <a:pt x="2426" y="429"/>
                      <a:pt x="2769" y="457"/>
                      <a:pt x="3140" y="457"/>
                    </a:cubicBezTo>
                    <a:lnTo>
                      <a:pt x="3653" y="457"/>
                    </a:lnTo>
                    <a:cubicBezTo>
                      <a:pt x="3767" y="457"/>
                      <a:pt x="3853" y="429"/>
                      <a:pt x="3938" y="429"/>
                    </a:cubicBezTo>
                    <a:cubicBezTo>
                      <a:pt x="4024" y="429"/>
                      <a:pt x="4167" y="343"/>
                      <a:pt x="4224" y="315"/>
                    </a:cubicBezTo>
                    <a:lnTo>
                      <a:pt x="408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19"/>
              <p:cNvSpPr/>
              <p:nvPr/>
            </p:nvSpPr>
            <p:spPr>
              <a:xfrm>
                <a:off x="3261825" y="3905675"/>
                <a:ext cx="27825" cy="69225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2769" extrusionOk="0">
                    <a:moveTo>
                      <a:pt x="1027" y="1"/>
                    </a:moveTo>
                    <a:cubicBezTo>
                      <a:pt x="885" y="201"/>
                      <a:pt x="770" y="457"/>
                      <a:pt x="713" y="657"/>
                    </a:cubicBezTo>
                    <a:cubicBezTo>
                      <a:pt x="599" y="885"/>
                      <a:pt x="599" y="1142"/>
                      <a:pt x="485" y="1370"/>
                    </a:cubicBezTo>
                    <a:cubicBezTo>
                      <a:pt x="428" y="1599"/>
                      <a:pt x="314" y="1855"/>
                      <a:pt x="200" y="2055"/>
                    </a:cubicBezTo>
                    <a:cubicBezTo>
                      <a:pt x="143" y="2283"/>
                      <a:pt x="29" y="2483"/>
                      <a:pt x="0" y="2768"/>
                    </a:cubicBezTo>
                    <a:cubicBezTo>
                      <a:pt x="114" y="2512"/>
                      <a:pt x="200" y="2340"/>
                      <a:pt x="342" y="2141"/>
                    </a:cubicBezTo>
                    <a:cubicBezTo>
                      <a:pt x="485" y="1913"/>
                      <a:pt x="628" y="1713"/>
                      <a:pt x="742" y="1485"/>
                    </a:cubicBezTo>
                    <a:cubicBezTo>
                      <a:pt x="856" y="1256"/>
                      <a:pt x="999" y="1028"/>
                      <a:pt x="1027" y="771"/>
                    </a:cubicBezTo>
                    <a:cubicBezTo>
                      <a:pt x="1056" y="514"/>
                      <a:pt x="1113" y="286"/>
                      <a:pt x="10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19"/>
              <p:cNvSpPr/>
              <p:nvPr/>
            </p:nvSpPr>
            <p:spPr>
              <a:xfrm>
                <a:off x="3298900" y="3902825"/>
                <a:ext cx="25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599" extrusionOk="0">
                    <a:moveTo>
                      <a:pt x="58" y="1"/>
                    </a:moveTo>
                    <a:lnTo>
                      <a:pt x="1" y="29"/>
                    </a:lnTo>
                    <a:cubicBezTo>
                      <a:pt x="86" y="200"/>
                      <a:pt x="143" y="315"/>
                      <a:pt x="257" y="457"/>
                    </a:cubicBezTo>
                    <a:cubicBezTo>
                      <a:pt x="315" y="600"/>
                      <a:pt x="486" y="686"/>
                      <a:pt x="543" y="771"/>
                    </a:cubicBezTo>
                    <a:cubicBezTo>
                      <a:pt x="571" y="828"/>
                      <a:pt x="657" y="914"/>
                      <a:pt x="685" y="971"/>
                    </a:cubicBezTo>
                    <a:cubicBezTo>
                      <a:pt x="714" y="1028"/>
                      <a:pt x="743" y="1085"/>
                      <a:pt x="743" y="1171"/>
                    </a:cubicBezTo>
                    <a:cubicBezTo>
                      <a:pt x="800" y="1313"/>
                      <a:pt x="828" y="1484"/>
                      <a:pt x="999" y="1599"/>
                    </a:cubicBezTo>
                    <a:cubicBezTo>
                      <a:pt x="942" y="1456"/>
                      <a:pt x="942" y="1313"/>
                      <a:pt x="942" y="1142"/>
                    </a:cubicBezTo>
                    <a:cubicBezTo>
                      <a:pt x="942" y="1056"/>
                      <a:pt x="942" y="971"/>
                      <a:pt x="914" y="885"/>
                    </a:cubicBezTo>
                    <a:cubicBezTo>
                      <a:pt x="857" y="771"/>
                      <a:pt x="828" y="743"/>
                      <a:pt x="800" y="628"/>
                    </a:cubicBezTo>
                    <a:cubicBezTo>
                      <a:pt x="714" y="457"/>
                      <a:pt x="657" y="315"/>
                      <a:pt x="514" y="200"/>
                    </a:cubicBezTo>
                    <a:cubicBezTo>
                      <a:pt x="372" y="115"/>
                      <a:pt x="229" y="1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19"/>
              <p:cNvSpPr/>
              <p:nvPr/>
            </p:nvSpPr>
            <p:spPr>
              <a:xfrm>
                <a:off x="3166325" y="3909175"/>
                <a:ext cx="106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270" extrusionOk="0">
                    <a:moveTo>
                      <a:pt x="197" y="1"/>
                    </a:moveTo>
                    <a:cubicBezTo>
                      <a:pt x="168" y="1"/>
                      <a:pt x="138" y="10"/>
                      <a:pt x="111" y="32"/>
                    </a:cubicBezTo>
                    <a:cubicBezTo>
                      <a:pt x="1" y="142"/>
                      <a:pt x="94" y="269"/>
                      <a:pt x="208" y="269"/>
                    </a:cubicBezTo>
                    <a:cubicBezTo>
                      <a:pt x="242" y="269"/>
                      <a:pt x="278" y="258"/>
                      <a:pt x="311" y="232"/>
                    </a:cubicBezTo>
                    <a:cubicBezTo>
                      <a:pt x="426" y="163"/>
                      <a:pt x="318" y="1"/>
                      <a:pt x="1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19"/>
              <p:cNvSpPr/>
              <p:nvPr/>
            </p:nvSpPr>
            <p:spPr>
              <a:xfrm>
                <a:off x="3159050" y="3892975"/>
                <a:ext cx="101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47" extrusionOk="0">
                    <a:moveTo>
                      <a:pt x="198" y="1"/>
                    </a:moveTo>
                    <a:cubicBezTo>
                      <a:pt x="171" y="1"/>
                      <a:pt x="143" y="8"/>
                      <a:pt x="116" y="24"/>
                    </a:cubicBezTo>
                    <a:cubicBezTo>
                      <a:pt x="1" y="116"/>
                      <a:pt x="92" y="247"/>
                      <a:pt x="206" y="247"/>
                    </a:cubicBezTo>
                    <a:cubicBezTo>
                      <a:pt x="233" y="247"/>
                      <a:pt x="261" y="240"/>
                      <a:pt x="288" y="224"/>
                    </a:cubicBezTo>
                    <a:cubicBezTo>
                      <a:pt x="403" y="131"/>
                      <a:pt x="313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19"/>
              <p:cNvSpPr/>
              <p:nvPr/>
            </p:nvSpPr>
            <p:spPr>
              <a:xfrm>
                <a:off x="3170600" y="3873250"/>
                <a:ext cx="1275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510" h="331" extrusionOk="0">
                    <a:moveTo>
                      <a:pt x="238" y="1"/>
                    </a:moveTo>
                    <a:cubicBezTo>
                      <a:pt x="203" y="1"/>
                      <a:pt x="169" y="13"/>
                      <a:pt x="140" y="42"/>
                    </a:cubicBezTo>
                    <a:cubicBezTo>
                      <a:pt x="1" y="158"/>
                      <a:pt x="143" y="330"/>
                      <a:pt x="294" y="330"/>
                    </a:cubicBezTo>
                    <a:cubicBezTo>
                      <a:pt x="329" y="330"/>
                      <a:pt x="364" y="321"/>
                      <a:pt x="396" y="299"/>
                    </a:cubicBezTo>
                    <a:cubicBezTo>
                      <a:pt x="510" y="186"/>
                      <a:pt x="371" y="1"/>
                      <a:pt x="2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19"/>
              <p:cNvSpPr/>
              <p:nvPr/>
            </p:nvSpPr>
            <p:spPr>
              <a:xfrm>
                <a:off x="3180375" y="3838500"/>
                <a:ext cx="890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286" extrusionOk="0">
                    <a:moveTo>
                      <a:pt x="187" y="1"/>
                    </a:moveTo>
                    <a:cubicBezTo>
                      <a:pt x="89" y="1"/>
                      <a:pt x="0" y="150"/>
                      <a:pt x="91" y="263"/>
                    </a:cubicBezTo>
                    <a:cubicBezTo>
                      <a:pt x="107" y="279"/>
                      <a:pt x="127" y="286"/>
                      <a:pt x="148" y="286"/>
                    </a:cubicBezTo>
                    <a:cubicBezTo>
                      <a:pt x="240" y="286"/>
                      <a:pt x="355" y="151"/>
                      <a:pt x="262" y="34"/>
                    </a:cubicBezTo>
                    <a:cubicBezTo>
                      <a:pt x="238" y="11"/>
                      <a:pt x="212" y="1"/>
                      <a:pt x="1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19"/>
              <p:cNvSpPr/>
              <p:nvPr/>
            </p:nvSpPr>
            <p:spPr>
              <a:xfrm>
                <a:off x="3192700" y="3831800"/>
                <a:ext cx="12000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320" extrusionOk="0">
                    <a:moveTo>
                      <a:pt x="241" y="0"/>
                    </a:moveTo>
                    <a:cubicBezTo>
                      <a:pt x="201" y="0"/>
                      <a:pt x="156" y="14"/>
                      <a:pt x="112" y="46"/>
                    </a:cubicBezTo>
                    <a:cubicBezTo>
                      <a:pt x="1" y="156"/>
                      <a:pt x="114" y="319"/>
                      <a:pt x="250" y="319"/>
                    </a:cubicBezTo>
                    <a:cubicBezTo>
                      <a:pt x="289" y="319"/>
                      <a:pt x="330" y="306"/>
                      <a:pt x="368" y="274"/>
                    </a:cubicBezTo>
                    <a:cubicBezTo>
                      <a:pt x="479" y="163"/>
                      <a:pt x="383" y="0"/>
                      <a:pt x="2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19"/>
              <p:cNvSpPr/>
              <p:nvPr/>
            </p:nvSpPr>
            <p:spPr>
              <a:xfrm>
                <a:off x="3172825" y="3778650"/>
                <a:ext cx="133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350" extrusionOk="0">
                    <a:moveTo>
                      <a:pt x="239" y="1"/>
                    </a:moveTo>
                    <a:cubicBezTo>
                      <a:pt x="204" y="1"/>
                      <a:pt x="168" y="10"/>
                      <a:pt x="136" y="32"/>
                    </a:cubicBezTo>
                    <a:lnTo>
                      <a:pt x="108" y="60"/>
                    </a:lnTo>
                    <a:cubicBezTo>
                      <a:pt x="1" y="189"/>
                      <a:pt x="102" y="349"/>
                      <a:pt x="244" y="349"/>
                    </a:cubicBezTo>
                    <a:cubicBezTo>
                      <a:pt x="291" y="349"/>
                      <a:pt x="343" y="331"/>
                      <a:pt x="393" y="288"/>
                    </a:cubicBezTo>
                    <a:cubicBezTo>
                      <a:pt x="532" y="173"/>
                      <a:pt x="389" y="1"/>
                      <a:pt x="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19"/>
              <p:cNvSpPr/>
              <p:nvPr/>
            </p:nvSpPr>
            <p:spPr>
              <a:xfrm>
                <a:off x="3221300" y="3798475"/>
                <a:ext cx="112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7" extrusionOk="0">
                    <a:moveTo>
                      <a:pt x="215" y="0"/>
                    </a:moveTo>
                    <a:cubicBezTo>
                      <a:pt x="179" y="0"/>
                      <a:pt x="141" y="11"/>
                      <a:pt x="109" y="38"/>
                    </a:cubicBezTo>
                    <a:cubicBezTo>
                      <a:pt x="1" y="146"/>
                      <a:pt x="105" y="286"/>
                      <a:pt x="225" y="286"/>
                    </a:cubicBezTo>
                    <a:cubicBezTo>
                      <a:pt x="263" y="286"/>
                      <a:pt x="302" y="272"/>
                      <a:pt x="337" y="237"/>
                    </a:cubicBezTo>
                    <a:cubicBezTo>
                      <a:pt x="447" y="127"/>
                      <a:pt x="336" y="0"/>
                      <a:pt x="2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19"/>
              <p:cNvSpPr/>
              <p:nvPr/>
            </p:nvSpPr>
            <p:spPr>
              <a:xfrm>
                <a:off x="3215750" y="3768025"/>
                <a:ext cx="129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519" h="335" extrusionOk="0">
                    <a:moveTo>
                      <a:pt x="259" y="0"/>
                    </a:moveTo>
                    <a:cubicBezTo>
                      <a:pt x="216" y="0"/>
                      <a:pt x="171" y="17"/>
                      <a:pt x="131" y="57"/>
                    </a:cubicBezTo>
                    <a:cubicBezTo>
                      <a:pt x="1" y="187"/>
                      <a:pt x="102" y="334"/>
                      <a:pt x="245" y="334"/>
                    </a:cubicBezTo>
                    <a:cubicBezTo>
                      <a:pt x="291" y="334"/>
                      <a:pt x="340" y="320"/>
                      <a:pt x="388" y="285"/>
                    </a:cubicBezTo>
                    <a:cubicBezTo>
                      <a:pt x="519" y="176"/>
                      <a:pt x="399" y="0"/>
                      <a:pt x="2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19"/>
              <p:cNvSpPr/>
              <p:nvPr/>
            </p:nvSpPr>
            <p:spPr>
              <a:xfrm>
                <a:off x="3244650" y="3787750"/>
                <a:ext cx="99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248" extrusionOk="0">
                    <a:moveTo>
                      <a:pt x="192" y="1"/>
                    </a:moveTo>
                    <a:cubicBezTo>
                      <a:pt x="157" y="1"/>
                      <a:pt x="121" y="12"/>
                      <a:pt x="88" y="39"/>
                    </a:cubicBezTo>
                    <a:cubicBezTo>
                      <a:pt x="0" y="126"/>
                      <a:pt x="81" y="247"/>
                      <a:pt x="187" y="247"/>
                    </a:cubicBezTo>
                    <a:cubicBezTo>
                      <a:pt x="220" y="247"/>
                      <a:pt x="254" y="236"/>
                      <a:pt x="288" y="210"/>
                    </a:cubicBezTo>
                    <a:cubicBezTo>
                      <a:pt x="397" y="122"/>
                      <a:pt x="305" y="1"/>
                      <a:pt x="1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19"/>
              <p:cNvSpPr/>
              <p:nvPr/>
            </p:nvSpPr>
            <p:spPr>
              <a:xfrm>
                <a:off x="3259000" y="3754550"/>
                <a:ext cx="9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60" extrusionOk="0">
                    <a:moveTo>
                      <a:pt x="214" y="0"/>
                    </a:moveTo>
                    <a:cubicBezTo>
                      <a:pt x="180" y="0"/>
                      <a:pt x="143" y="16"/>
                      <a:pt x="113" y="54"/>
                    </a:cubicBezTo>
                    <a:cubicBezTo>
                      <a:pt x="1" y="122"/>
                      <a:pt x="83" y="260"/>
                      <a:pt x="193" y="260"/>
                    </a:cubicBezTo>
                    <a:cubicBezTo>
                      <a:pt x="222" y="260"/>
                      <a:pt x="254" y="250"/>
                      <a:pt x="284" y="225"/>
                    </a:cubicBezTo>
                    <a:cubicBezTo>
                      <a:pt x="389" y="121"/>
                      <a:pt x="309" y="0"/>
                      <a:pt x="2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19"/>
              <p:cNvSpPr/>
              <p:nvPr/>
            </p:nvSpPr>
            <p:spPr>
              <a:xfrm>
                <a:off x="3299925" y="3764650"/>
                <a:ext cx="126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20" extrusionOk="0">
                    <a:moveTo>
                      <a:pt x="236" y="0"/>
                    </a:moveTo>
                    <a:cubicBezTo>
                      <a:pt x="209" y="0"/>
                      <a:pt x="183" y="7"/>
                      <a:pt x="159" y="21"/>
                    </a:cubicBezTo>
                    <a:cubicBezTo>
                      <a:pt x="1" y="134"/>
                      <a:pt x="130" y="320"/>
                      <a:pt x="276" y="320"/>
                    </a:cubicBezTo>
                    <a:cubicBezTo>
                      <a:pt x="314" y="320"/>
                      <a:pt x="352" y="307"/>
                      <a:pt x="388" y="278"/>
                    </a:cubicBezTo>
                    <a:cubicBezTo>
                      <a:pt x="507" y="159"/>
                      <a:pt x="368" y="0"/>
                      <a:pt x="2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19"/>
              <p:cNvSpPr/>
              <p:nvPr/>
            </p:nvSpPr>
            <p:spPr>
              <a:xfrm>
                <a:off x="3321125" y="3787750"/>
                <a:ext cx="1050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248" extrusionOk="0">
                    <a:moveTo>
                      <a:pt x="202" y="1"/>
                    </a:moveTo>
                    <a:cubicBezTo>
                      <a:pt x="170" y="1"/>
                      <a:pt x="137" y="12"/>
                      <a:pt x="110" y="39"/>
                    </a:cubicBezTo>
                    <a:cubicBezTo>
                      <a:pt x="1" y="126"/>
                      <a:pt x="93" y="247"/>
                      <a:pt x="206" y="247"/>
                    </a:cubicBezTo>
                    <a:cubicBezTo>
                      <a:pt x="241" y="247"/>
                      <a:pt x="277" y="236"/>
                      <a:pt x="310" y="210"/>
                    </a:cubicBezTo>
                    <a:cubicBezTo>
                      <a:pt x="420" y="122"/>
                      <a:pt x="311" y="1"/>
                      <a:pt x="2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19"/>
              <p:cNvSpPr/>
              <p:nvPr/>
            </p:nvSpPr>
            <p:spPr>
              <a:xfrm>
                <a:off x="3335675" y="3827750"/>
                <a:ext cx="132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339" extrusionOk="0">
                    <a:moveTo>
                      <a:pt x="301" y="0"/>
                    </a:moveTo>
                    <a:cubicBezTo>
                      <a:pt x="253" y="0"/>
                      <a:pt x="202" y="19"/>
                      <a:pt x="156" y="65"/>
                    </a:cubicBezTo>
                    <a:cubicBezTo>
                      <a:pt x="1" y="176"/>
                      <a:pt x="121" y="338"/>
                      <a:pt x="263" y="338"/>
                    </a:cubicBezTo>
                    <a:cubicBezTo>
                      <a:pt x="304" y="338"/>
                      <a:pt x="346" y="325"/>
                      <a:pt x="384" y="293"/>
                    </a:cubicBezTo>
                    <a:cubicBezTo>
                      <a:pt x="531" y="147"/>
                      <a:pt x="432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19"/>
              <p:cNvSpPr/>
              <p:nvPr/>
            </p:nvSpPr>
            <p:spPr>
              <a:xfrm>
                <a:off x="3348125" y="3872425"/>
                <a:ext cx="75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07" extrusionOk="0">
                    <a:moveTo>
                      <a:pt x="177" y="1"/>
                    </a:moveTo>
                    <a:cubicBezTo>
                      <a:pt x="97" y="1"/>
                      <a:pt x="0" y="62"/>
                      <a:pt x="0" y="161"/>
                    </a:cubicBezTo>
                    <a:cubicBezTo>
                      <a:pt x="13" y="261"/>
                      <a:pt x="75" y="306"/>
                      <a:pt x="138" y="306"/>
                    </a:cubicBezTo>
                    <a:cubicBezTo>
                      <a:pt x="219" y="306"/>
                      <a:pt x="302" y="232"/>
                      <a:pt x="286" y="104"/>
                    </a:cubicBezTo>
                    <a:cubicBezTo>
                      <a:pt x="286" y="32"/>
                      <a:pt x="236" y="1"/>
                      <a:pt x="1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19"/>
              <p:cNvSpPr/>
              <p:nvPr/>
            </p:nvSpPr>
            <p:spPr>
              <a:xfrm>
                <a:off x="3348125" y="3913350"/>
                <a:ext cx="7425" cy="735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94" extrusionOk="0">
                    <a:moveTo>
                      <a:pt x="133" y="0"/>
                    </a:moveTo>
                    <a:cubicBezTo>
                      <a:pt x="95" y="0"/>
                      <a:pt x="56" y="20"/>
                      <a:pt x="29" y="65"/>
                    </a:cubicBezTo>
                    <a:cubicBezTo>
                      <a:pt x="0" y="122"/>
                      <a:pt x="0" y="150"/>
                      <a:pt x="0" y="207"/>
                    </a:cubicBezTo>
                    <a:cubicBezTo>
                      <a:pt x="15" y="265"/>
                      <a:pt x="57" y="293"/>
                      <a:pt x="107" y="293"/>
                    </a:cubicBezTo>
                    <a:cubicBezTo>
                      <a:pt x="157" y="293"/>
                      <a:pt x="214" y="265"/>
                      <a:pt x="257" y="207"/>
                    </a:cubicBezTo>
                    <a:cubicBezTo>
                      <a:pt x="296" y="90"/>
                      <a:pt x="215" y="0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19"/>
              <p:cNvSpPr/>
              <p:nvPr/>
            </p:nvSpPr>
            <p:spPr>
              <a:xfrm>
                <a:off x="3319750" y="3941025"/>
                <a:ext cx="12675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41" extrusionOk="0">
                    <a:moveTo>
                      <a:pt x="235" y="0"/>
                    </a:moveTo>
                    <a:cubicBezTo>
                      <a:pt x="200" y="0"/>
                      <a:pt x="166" y="13"/>
                      <a:pt x="137" y="42"/>
                    </a:cubicBezTo>
                    <a:cubicBezTo>
                      <a:pt x="1" y="155"/>
                      <a:pt x="135" y="341"/>
                      <a:pt x="281" y="341"/>
                    </a:cubicBezTo>
                    <a:cubicBezTo>
                      <a:pt x="319" y="341"/>
                      <a:pt x="358" y="328"/>
                      <a:pt x="394" y="299"/>
                    </a:cubicBezTo>
                    <a:cubicBezTo>
                      <a:pt x="507" y="185"/>
                      <a:pt x="368" y="0"/>
                      <a:pt x="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19"/>
              <p:cNvSpPr/>
              <p:nvPr/>
            </p:nvSpPr>
            <p:spPr>
              <a:xfrm>
                <a:off x="3281700" y="3967800"/>
                <a:ext cx="8925" cy="83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32" extrusionOk="0">
                    <a:moveTo>
                      <a:pt x="209" y="0"/>
                    </a:moveTo>
                    <a:cubicBezTo>
                      <a:pt x="110" y="0"/>
                      <a:pt x="1" y="135"/>
                      <a:pt x="61" y="255"/>
                    </a:cubicBezTo>
                    <a:cubicBezTo>
                      <a:pt x="79" y="308"/>
                      <a:pt x="116" y="331"/>
                      <a:pt x="157" y="331"/>
                    </a:cubicBezTo>
                    <a:cubicBezTo>
                      <a:pt x="248" y="331"/>
                      <a:pt x="357" y="221"/>
                      <a:pt x="318" y="84"/>
                    </a:cubicBezTo>
                    <a:cubicBezTo>
                      <a:pt x="292" y="24"/>
                      <a:pt x="252" y="0"/>
                      <a:pt x="2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19"/>
              <p:cNvSpPr/>
              <p:nvPr/>
            </p:nvSpPr>
            <p:spPr>
              <a:xfrm>
                <a:off x="3254925" y="3970600"/>
                <a:ext cx="1305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522" h="331" extrusionOk="0">
                    <a:moveTo>
                      <a:pt x="262" y="1"/>
                    </a:moveTo>
                    <a:cubicBezTo>
                      <a:pt x="219" y="1"/>
                      <a:pt x="174" y="17"/>
                      <a:pt x="133" y="57"/>
                    </a:cubicBezTo>
                    <a:cubicBezTo>
                      <a:pt x="0" y="168"/>
                      <a:pt x="109" y="331"/>
                      <a:pt x="257" y="331"/>
                    </a:cubicBezTo>
                    <a:cubicBezTo>
                      <a:pt x="300" y="331"/>
                      <a:pt x="346" y="317"/>
                      <a:pt x="390" y="286"/>
                    </a:cubicBezTo>
                    <a:cubicBezTo>
                      <a:pt x="521" y="176"/>
                      <a:pt x="402" y="1"/>
                      <a:pt x="2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19"/>
              <p:cNvSpPr/>
              <p:nvPr/>
            </p:nvSpPr>
            <p:spPr>
              <a:xfrm>
                <a:off x="3205450" y="3964225"/>
                <a:ext cx="937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75" h="381" extrusionOk="0">
                    <a:moveTo>
                      <a:pt x="189" y="1"/>
                    </a:moveTo>
                    <a:cubicBezTo>
                      <a:pt x="150" y="1"/>
                      <a:pt x="112" y="25"/>
                      <a:pt x="87" y="84"/>
                    </a:cubicBezTo>
                    <a:cubicBezTo>
                      <a:pt x="1" y="113"/>
                      <a:pt x="1" y="141"/>
                      <a:pt x="1" y="227"/>
                    </a:cubicBezTo>
                    <a:cubicBezTo>
                      <a:pt x="1" y="330"/>
                      <a:pt x="78" y="380"/>
                      <a:pt x="156" y="380"/>
                    </a:cubicBezTo>
                    <a:cubicBezTo>
                      <a:pt x="228" y="380"/>
                      <a:pt x="301" y="338"/>
                      <a:pt x="315" y="255"/>
                    </a:cubicBezTo>
                    <a:cubicBezTo>
                      <a:pt x="375" y="135"/>
                      <a:pt x="280" y="1"/>
                      <a:pt x="1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19"/>
              <p:cNvSpPr/>
              <p:nvPr/>
            </p:nvSpPr>
            <p:spPr>
              <a:xfrm>
                <a:off x="3217125" y="3942725"/>
                <a:ext cx="9500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380" h="291" extrusionOk="0">
                    <a:moveTo>
                      <a:pt x="169" y="0"/>
                    </a:moveTo>
                    <a:cubicBezTo>
                      <a:pt x="42" y="0"/>
                      <a:pt x="1" y="234"/>
                      <a:pt x="190" y="288"/>
                    </a:cubicBezTo>
                    <a:cubicBezTo>
                      <a:pt x="199" y="290"/>
                      <a:pt x="207" y="290"/>
                      <a:pt x="214" y="290"/>
                    </a:cubicBezTo>
                    <a:cubicBezTo>
                      <a:pt x="339" y="290"/>
                      <a:pt x="380" y="83"/>
                      <a:pt x="219" y="3"/>
                    </a:cubicBezTo>
                    <a:lnTo>
                      <a:pt x="190" y="3"/>
                    </a:lnTo>
                    <a:cubicBezTo>
                      <a:pt x="183" y="1"/>
                      <a:pt x="176" y="0"/>
                      <a:pt x="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19"/>
              <p:cNvSpPr/>
              <p:nvPr/>
            </p:nvSpPr>
            <p:spPr>
              <a:xfrm>
                <a:off x="3217375" y="3941150"/>
                <a:ext cx="9275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96" extrusionOk="0">
                    <a:moveTo>
                      <a:pt x="141" y="0"/>
                    </a:moveTo>
                    <a:cubicBezTo>
                      <a:pt x="29" y="0"/>
                      <a:pt x="0" y="217"/>
                      <a:pt x="180" y="294"/>
                    </a:cubicBezTo>
                    <a:cubicBezTo>
                      <a:pt x="189" y="295"/>
                      <a:pt x="198" y="296"/>
                      <a:pt x="206" y="296"/>
                    </a:cubicBezTo>
                    <a:cubicBezTo>
                      <a:pt x="354" y="296"/>
                      <a:pt x="371" y="63"/>
                      <a:pt x="209" y="8"/>
                    </a:cubicBezTo>
                    <a:lnTo>
                      <a:pt x="180" y="8"/>
                    </a:lnTo>
                    <a:cubicBezTo>
                      <a:pt x="166" y="3"/>
                      <a:pt x="153" y="0"/>
                      <a:pt x="1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19"/>
              <p:cNvSpPr/>
              <p:nvPr/>
            </p:nvSpPr>
            <p:spPr>
              <a:xfrm>
                <a:off x="3187925" y="3932375"/>
                <a:ext cx="10475" cy="1017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407" extrusionOk="0">
                    <a:moveTo>
                      <a:pt x="185" y="1"/>
                    </a:moveTo>
                    <a:cubicBezTo>
                      <a:pt x="136" y="1"/>
                      <a:pt x="92" y="30"/>
                      <a:pt x="74" y="103"/>
                    </a:cubicBezTo>
                    <a:cubicBezTo>
                      <a:pt x="17" y="131"/>
                      <a:pt x="17" y="131"/>
                      <a:pt x="17" y="160"/>
                    </a:cubicBezTo>
                    <a:cubicBezTo>
                      <a:pt x="0" y="314"/>
                      <a:pt x="106" y="406"/>
                      <a:pt x="206" y="406"/>
                    </a:cubicBezTo>
                    <a:cubicBezTo>
                      <a:pt x="273" y="406"/>
                      <a:pt x="337" y="365"/>
                      <a:pt x="360" y="274"/>
                    </a:cubicBezTo>
                    <a:cubicBezTo>
                      <a:pt x="418" y="137"/>
                      <a:pt x="290" y="1"/>
                      <a:pt x="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19"/>
              <p:cNvSpPr/>
              <p:nvPr/>
            </p:nvSpPr>
            <p:spPr>
              <a:xfrm>
                <a:off x="4625650" y="3111050"/>
                <a:ext cx="146250" cy="211200"/>
              </a:xfrm>
              <a:custGeom>
                <a:avLst/>
                <a:gdLst/>
                <a:ahLst/>
                <a:cxnLst/>
                <a:rect l="l" t="t" r="r" b="b"/>
                <a:pathLst>
                  <a:path w="5850" h="8448" extrusionOk="0">
                    <a:moveTo>
                      <a:pt x="1288" y="1"/>
                    </a:moveTo>
                    <a:cubicBezTo>
                      <a:pt x="1287" y="1"/>
                      <a:pt x="1286" y="1"/>
                      <a:pt x="1285" y="1"/>
                    </a:cubicBezTo>
                    <a:cubicBezTo>
                      <a:pt x="1342" y="172"/>
                      <a:pt x="828" y="1713"/>
                      <a:pt x="628" y="2312"/>
                    </a:cubicBezTo>
                    <a:cubicBezTo>
                      <a:pt x="200" y="3596"/>
                      <a:pt x="1" y="5765"/>
                      <a:pt x="685" y="7049"/>
                    </a:cubicBezTo>
                    <a:cubicBezTo>
                      <a:pt x="1113" y="7876"/>
                      <a:pt x="1941" y="8418"/>
                      <a:pt x="2797" y="8447"/>
                    </a:cubicBezTo>
                    <a:cubicBezTo>
                      <a:pt x="2892" y="8447"/>
                      <a:pt x="3004" y="8447"/>
                      <a:pt x="3126" y="8447"/>
                    </a:cubicBezTo>
                    <a:cubicBezTo>
                      <a:pt x="3738" y="8447"/>
                      <a:pt x="4613" y="8428"/>
                      <a:pt x="4994" y="8190"/>
                    </a:cubicBezTo>
                    <a:cubicBezTo>
                      <a:pt x="5678" y="7819"/>
                      <a:pt x="5850" y="6678"/>
                      <a:pt x="5821" y="5907"/>
                    </a:cubicBezTo>
                    <a:cubicBezTo>
                      <a:pt x="5793" y="5023"/>
                      <a:pt x="5193" y="4566"/>
                      <a:pt x="4794" y="3853"/>
                    </a:cubicBezTo>
                    <a:cubicBezTo>
                      <a:pt x="4423" y="3140"/>
                      <a:pt x="4109" y="2426"/>
                      <a:pt x="3567" y="1827"/>
                    </a:cubicBezTo>
                    <a:cubicBezTo>
                      <a:pt x="3088" y="1207"/>
                      <a:pt x="1409" y="1"/>
                      <a:pt x="12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19"/>
              <p:cNvSpPr/>
              <p:nvPr/>
            </p:nvSpPr>
            <p:spPr>
              <a:xfrm>
                <a:off x="4501525" y="3054175"/>
                <a:ext cx="149125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965" h="7494" extrusionOk="0">
                    <a:moveTo>
                      <a:pt x="2822" y="1"/>
                    </a:moveTo>
                    <a:cubicBezTo>
                      <a:pt x="2034" y="1"/>
                      <a:pt x="1285" y="279"/>
                      <a:pt x="800" y="992"/>
                    </a:cubicBezTo>
                    <a:cubicBezTo>
                      <a:pt x="1" y="2162"/>
                      <a:pt x="87" y="3446"/>
                      <a:pt x="400" y="4758"/>
                    </a:cubicBezTo>
                    <a:cubicBezTo>
                      <a:pt x="744" y="6187"/>
                      <a:pt x="868" y="7494"/>
                      <a:pt x="2340" y="7494"/>
                    </a:cubicBezTo>
                    <a:cubicBezTo>
                      <a:pt x="2455" y="7494"/>
                      <a:pt x="2579" y="7486"/>
                      <a:pt x="2712" y="7469"/>
                    </a:cubicBezTo>
                    <a:cubicBezTo>
                      <a:pt x="3881" y="7326"/>
                      <a:pt x="4851" y="6014"/>
                      <a:pt x="5251" y="5015"/>
                    </a:cubicBezTo>
                    <a:cubicBezTo>
                      <a:pt x="5622" y="4159"/>
                      <a:pt x="5793" y="3018"/>
                      <a:pt x="5879" y="2133"/>
                    </a:cubicBezTo>
                    <a:cubicBezTo>
                      <a:pt x="5964" y="1192"/>
                      <a:pt x="5936" y="1163"/>
                      <a:pt x="5080" y="678"/>
                    </a:cubicBezTo>
                    <a:cubicBezTo>
                      <a:pt x="4438" y="279"/>
                      <a:pt x="3610" y="1"/>
                      <a:pt x="28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19"/>
              <p:cNvSpPr/>
              <p:nvPr/>
            </p:nvSpPr>
            <p:spPr>
              <a:xfrm>
                <a:off x="4668450" y="3048850"/>
                <a:ext cx="194050" cy="150175"/>
              </a:xfrm>
              <a:custGeom>
                <a:avLst/>
                <a:gdLst/>
                <a:ahLst/>
                <a:cxnLst/>
                <a:rect l="l" t="t" r="r" b="b"/>
                <a:pathLst>
                  <a:path w="7762" h="6007" extrusionOk="0">
                    <a:moveTo>
                      <a:pt x="3675" y="0"/>
                    </a:moveTo>
                    <a:cubicBezTo>
                      <a:pt x="3483" y="0"/>
                      <a:pt x="3286" y="21"/>
                      <a:pt x="3082" y="64"/>
                    </a:cubicBezTo>
                    <a:cubicBezTo>
                      <a:pt x="2369" y="207"/>
                      <a:pt x="143" y="891"/>
                      <a:pt x="86" y="1833"/>
                    </a:cubicBezTo>
                    <a:cubicBezTo>
                      <a:pt x="1" y="3031"/>
                      <a:pt x="2483" y="4258"/>
                      <a:pt x="3225" y="4800"/>
                    </a:cubicBezTo>
                    <a:cubicBezTo>
                      <a:pt x="3867" y="5266"/>
                      <a:pt x="4923" y="6007"/>
                      <a:pt x="5884" y="6007"/>
                    </a:cubicBezTo>
                    <a:cubicBezTo>
                      <a:pt x="6160" y="6007"/>
                      <a:pt x="6429" y="5945"/>
                      <a:pt x="6677" y="5799"/>
                    </a:cubicBezTo>
                    <a:cubicBezTo>
                      <a:pt x="7761" y="5171"/>
                      <a:pt x="7134" y="2689"/>
                      <a:pt x="6563" y="1890"/>
                    </a:cubicBezTo>
                    <a:cubicBezTo>
                      <a:pt x="5825" y="807"/>
                      <a:pt x="4874" y="0"/>
                      <a:pt x="36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19"/>
              <p:cNvSpPr/>
              <p:nvPr/>
            </p:nvSpPr>
            <p:spPr>
              <a:xfrm>
                <a:off x="4542200" y="2882675"/>
                <a:ext cx="107725" cy="176475"/>
              </a:xfrm>
              <a:custGeom>
                <a:avLst/>
                <a:gdLst/>
                <a:ahLst/>
                <a:cxnLst/>
                <a:rect l="l" t="t" r="r" b="b"/>
                <a:pathLst>
                  <a:path w="4309" h="7059" extrusionOk="0">
                    <a:moveTo>
                      <a:pt x="1985" y="0"/>
                    </a:moveTo>
                    <a:cubicBezTo>
                      <a:pt x="1660" y="0"/>
                      <a:pt x="1305" y="201"/>
                      <a:pt x="913" y="691"/>
                    </a:cubicBezTo>
                    <a:cubicBezTo>
                      <a:pt x="0" y="1860"/>
                      <a:pt x="29" y="3344"/>
                      <a:pt x="428" y="4685"/>
                    </a:cubicBezTo>
                    <a:cubicBezTo>
                      <a:pt x="599" y="5341"/>
                      <a:pt x="970" y="6026"/>
                      <a:pt x="1541" y="6454"/>
                    </a:cubicBezTo>
                    <a:cubicBezTo>
                      <a:pt x="1888" y="6694"/>
                      <a:pt x="2583" y="7059"/>
                      <a:pt x="3046" y="7059"/>
                    </a:cubicBezTo>
                    <a:cubicBezTo>
                      <a:pt x="3078" y="7059"/>
                      <a:pt x="3109" y="7057"/>
                      <a:pt x="3139" y="7053"/>
                    </a:cubicBezTo>
                    <a:cubicBezTo>
                      <a:pt x="4023" y="6996"/>
                      <a:pt x="3738" y="6340"/>
                      <a:pt x="3852" y="5598"/>
                    </a:cubicBezTo>
                    <a:cubicBezTo>
                      <a:pt x="4023" y="4143"/>
                      <a:pt x="4309" y="2916"/>
                      <a:pt x="3567" y="1575"/>
                    </a:cubicBezTo>
                    <a:cubicBezTo>
                      <a:pt x="3117" y="732"/>
                      <a:pt x="2606" y="0"/>
                      <a:pt x="19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19"/>
              <p:cNvSpPr/>
              <p:nvPr/>
            </p:nvSpPr>
            <p:spPr>
              <a:xfrm>
                <a:off x="4636350" y="2876375"/>
                <a:ext cx="145550" cy="191950"/>
              </a:xfrm>
              <a:custGeom>
                <a:avLst/>
                <a:gdLst/>
                <a:ahLst/>
                <a:cxnLst/>
                <a:rect l="l" t="t" r="r" b="b"/>
                <a:pathLst>
                  <a:path w="5822" h="7678" extrusionOk="0">
                    <a:moveTo>
                      <a:pt x="3518" y="1"/>
                    </a:moveTo>
                    <a:cubicBezTo>
                      <a:pt x="2563" y="1"/>
                      <a:pt x="1593" y="595"/>
                      <a:pt x="971" y="1114"/>
                    </a:cubicBezTo>
                    <a:cubicBezTo>
                      <a:pt x="1" y="1941"/>
                      <a:pt x="371" y="3824"/>
                      <a:pt x="286" y="5108"/>
                    </a:cubicBezTo>
                    <a:cubicBezTo>
                      <a:pt x="257" y="5650"/>
                      <a:pt x="371" y="6164"/>
                      <a:pt x="371" y="6706"/>
                    </a:cubicBezTo>
                    <a:cubicBezTo>
                      <a:pt x="371" y="7277"/>
                      <a:pt x="115" y="7648"/>
                      <a:pt x="771" y="7676"/>
                    </a:cubicBezTo>
                    <a:cubicBezTo>
                      <a:pt x="787" y="7677"/>
                      <a:pt x="803" y="7678"/>
                      <a:pt x="819" y="7678"/>
                    </a:cubicBezTo>
                    <a:cubicBezTo>
                      <a:pt x="1247" y="7678"/>
                      <a:pt x="1871" y="7332"/>
                      <a:pt x="2283" y="7277"/>
                    </a:cubicBezTo>
                    <a:cubicBezTo>
                      <a:pt x="2797" y="7163"/>
                      <a:pt x="3282" y="7077"/>
                      <a:pt x="3767" y="6877"/>
                    </a:cubicBezTo>
                    <a:cubicBezTo>
                      <a:pt x="4823" y="6421"/>
                      <a:pt x="5193" y="4880"/>
                      <a:pt x="5507" y="3824"/>
                    </a:cubicBezTo>
                    <a:cubicBezTo>
                      <a:pt x="5793" y="2712"/>
                      <a:pt x="5821" y="1028"/>
                      <a:pt x="4566" y="286"/>
                    </a:cubicBezTo>
                    <a:cubicBezTo>
                      <a:pt x="4231" y="84"/>
                      <a:pt x="3876" y="1"/>
                      <a:pt x="35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19"/>
              <p:cNvSpPr/>
              <p:nvPr/>
            </p:nvSpPr>
            <p:spPr>
              <a:xfrm>
                <a:off x="4647050" y="2999800"/>
                <a:ext cx="42825" cy="79900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3196" extrusionOk="0">
                    <a:moveTo>
                      <a:pt x="1712" y="0"/>
                    </a:moveTo>
                    <a:lnTo>
                      <a:pt x="1712" y="0"/>
                    </a:lnTo>
                    <a:cubicBezTo>
                      <a:pt x="1370" y="457"/>
                      <a:pt x="971" y="913"/>
                      <a:pt x="657" y="1455"/>
                    </a:cubicBezTo>
                    <a:cubicBezTo>
                      <a:pt x="486" y="1684"/>
                      <a:pt x="286" y="1940"/>
                      <a:pt x="200" y="2283"/>
                    </a:cubicBezTo>
                    <a:cubicBezTo>
                      <a:pt x="86" y="2568"/>
                      <a:pt x="1" y="2882"/>
                      <a:pt x="1" y="3196"/>
                    </a:cubicBezTo>
                    <a:lnTo>
                      <a:pt x="58" y="3196"/>
                    </a:lnTo>
                    <a:cubicBezTo>
                      <a:pt x="200" y="2910"/>
                      <a:pt x="286" y="2654"/>
                      <a:pt x="429" y="2368"/>
                    </a:cubicBezTo>
                    <a:cubicBezTo>
                      <a:pt x="571" y="2140"/>
                      <a:pt x="685" y="1826"/>
                      <a:pt x="828" y="1598"/>
                    </a:cubicBezTo>
                    <a:cubicBezTo>
                      <a:pt x="1113" y="1056"/>
                      <a:pt x="1427" y="571"/>
                      <a:pt x="17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19"/>
              <p:cNvSpPr/>
              <p:nvPr/>
            </p:nvSpPr>
            <p:spPr>
              <a:xfrm>
                <a:off x="4652750" y="3019775"/>
                <a:ext cx="58525" cy="62075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483" extrusionOk="0">
                    <a:moveTo>
                      <a:pt x="2340" y="0"/>
                    </a:moveTo>
                    <a:lnTo>
                      <a:pt x="2340" y="0"/>
                    </a:lnTo>
                    <a:cubicBezTo>
                      <a:pt x="1912" y="399"/>
                      <a:pt x="1456" y="685"/>
                      <a:pt x="999" y="1056"/>
                    </a:cubicBezTo>
                    <a:cubicBezTo>
                      <a:pt x="771" y="1227"/>
                      <a:pt x="543" y="1398"/>
                      <a:pt x="343" y="1655"/>
                    </a:cubicBezTo>
                    <a:cubicBezTo>
                      <a:pt x="172" y="1912"/>
                      <a:pt x="29" y="2197"/>
                      <a:pt x="1" y="2482"/>
                    </a:cubicBezTo>
                    <a:lnTo>
                      <a:pt x="29" y="2482"/>
                    </a:lnTo>
                    <a:cubicBezTo>
                      <a:pt x="201" y="2226"/>
                      <a:pt x="400" y="1997"/>
                      <a:pt x="571" y="1826"/>
                    </a:cubicBezTo>
                    <a:cubicBezTo>
                      <a:pt x="743" y="1626"/>
                      <a:pt x="914" y="1398"/>
                      <a:pt x="1142" y="1227"/>
                    </a:cubicBezTo>
                    <a:cubicBezTo>
                      <a:pt x="1570" y="827"/>
                      <a:pt x="1998" y="485"/>
                      <a:pt x="23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19"/>
              <p:cNvSpPr/>
              <p:nvPr/>
            </p:nvSpPr>
            <p:spPr>
              <a:xfrm>
                <a:off x="4652050" y="3042600"/>
                <a:ext cx="79200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3168" h="1627" extrusionOk="0">
                    <a:moveTo>
                      <a:pt x="3167" y="0"/>
                    </a:moveTo>
                    <a:lnTo>
                      <a:pt x="3167" y="0"/>
                    </a:lnTo>
                    <a:cubicBezTo>
                      <a:pt x="2597" y="143"/>
                      <a:pt x="1998" y="228"/>
                      <a:pt x="1427" y="457"/>
                    </a:cubicBezTo>
                    <a:cubicBezTo>
                      <a:pt x="1142" y="571"/>
                      <a:pt x="856" y="656"/>
                      <a:pt x="599" y="885"/>
                    </a:cubicBezTo>
                    <a:cubicBezTo>
                      <a:pt x="343" y="1084"/>
                      <a:pt x="143" y="1341"/>
                      <a:pt x="0" y="1626"/>
                    </a:cubicBezTo>
                    <a:lnTo>
                      <a:pt x="29" y="1626"/>
                    </a:lnTo>
                    <a:lnTo>
                      <a:pt x="771" y="1084"/>
                    </a:lnTo>
                    <a:cubicBezTo>
                      <a:pt x="1027" y="942"/>
                      <a:pt x="1284" y="770"/>
                      <a:pt x="1512" y="628"/>
                    </a:cubicBezTo>
                    <a:cubicBezTo>
                      <a:pt x="2026" y="428"/>
                      <a:pt x="2597" y="200"/>
                      <a:pt x="3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19"/>
              <p:cNvSpPr/>
              <p:nvPr/>
            </p:nvSpPr>
            <p:spPr>
              <a:xfrm>
                <a:off x="4654175" y="3087250"/>
                <a:ext cx="105600" cy="18225"/>
              </a:xfrm>
              <a:custGeom>
                <a:avLst/>
                <a:gdLst/>
                <a:ahLst/>
                <a:cxnLst/>
                <a:rect l="l" t="t" r="r" b="b"/>
                <a:pathLst>
                  <a:path w="4224" h="729" extrusionOk="0">
                    <a:moveTo>
                      <a:pt x="275" y="1"/>
                    </a:moveTo>
                    <a:cubicBezTo>
                      <a:pt x="185" y="1"/>
                      <a:pt x="94" y="4"/>
                      <a:pt x="1" y="12"/>
                    </a:cubicBezTo>
                    <a:lnTo>
                      <a:pt x="1" y="69"/>
                    </a:lnTo>
                    <a:cubicBezTo>
                      <a:pt x="372" y="154"/>
                      <a:pt x="686" y="297"/>
                      <a:pt x="1057" y="411"/>
                    </a:cubicBezTo>
                    <a:cubicBezTo>
                      <a:pt x="1399" y="525"/>
                      <a:pt x="1770" y="582"/>
                      <a:pt x="2112" y="639"/>
                    </a:cubicBezTo>
                    <a:cubicBezTo>
                      <a:pt x="2455" y="684"/>
                      <a:pt x="2821" y="729"/>
                      <a:pt x="3194" y="729"/>
                    </a:cubicBezTo>
                    <a:cubicBezTo>
                      <a:pt x="3536" y="729"/>
                      <a:pt x="3883" y="691"/>
                      <a:pt x="4224" y="582"/>
                    </a:cubicBezTo>
                    <a:lnTo>
                      <a:pt x="4224" y="582"/>
                    </a:lnTo>
                    <a:cubicBezTo>
                      <a:pt x="4045" y="611"/>
                      <a:pt x="3867" y="623"/>
                      <a:pt x="3689" y="623"/>
                    </a:cubicBezTo>
                    <a:cubicBezTo>
                      <a:pt x="3155" y="623"/>
                      <a:pt x="2626" y="511"/>
                      <a:pt x="2112" y="383"/>
                    </a:cubicBezTo>
                    <a:cubicBezTo>
                      <a:pt x="1770" y="268"/>
                      <a:pt x="1427" y="154"/>
                      <a:pt x="1085" y="97"/>
                    </a:cubicBezTo>
                    <a:cubicBezTo>
                      <a:pt x="807" y="33"/>
                      <a:pt x="545" y="1"/>
                      <a:pt x="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19"/>
              <p:cNvSpPr/>
              <p:nvPr/>
            </p:nvSpPr>
            <p:spPr>
              <a:xfrm>
                <a:off x="4650625" y="3095100"/>
                <a:ext cx="9845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3938" h="1892" extrusionOk="0">
                    <a:moveTo>
                      <a:pt x="86" y="0"/>
                    </a:moveTo>
                    <a:cubicBezTo>
                      <a:pt x="59" y="0"/>
                      <a:pt x="31" y="4"/>
                      <a:pt x="0" y="11"/>
                    </a:cubicBezTo>
                    <a:lnTo>
                      <a:pt x="0" y="69"/>
                    </a:lnTo>
                    <a:cubicBezTo>
                      <a:pt x="86" y="69"/>
                      <a:pt x="143" y="126"/>
                      <a:pt x="228" y="154"/>
                    </a:cubicBezTo>
                    <a:cubicBezTo>
                      <a:pt x="286" y="211"/>
                      <a:pt x="371" y="268"/>
                      <a:pt x="428" y="354"/>
                    </a:cubicBezTo>
                    <a:lnTo>
                      <a:pt x="856" y="668"/>
                    </a:lnTo>
                    <a:cubicBezTo>
                      <a:pt x="1141" y="867"/>
                      <a:pt x="1512" y="1067"/>
                      <a:pt x="1798" y="1267"/>
                    </a:cubicBezTo>
                    <a:cubicBezTo>
                      <a:pt x="2112" y="1438"/>
                      <a:pt x="2425" y="1666"/>
                      <a:pt x="2796" y="1780"/>
                    </a:cubicBezTo>
                    <a:cubicBezTo>
                      <a:pt x="3007" y="1856"/>
                      <a:pt x="3210" y="1891"/>
                      <a:pt x="3409" y="1891"/>
                    </a:cubicBezTo>
                    <a:cubicBezTo>
                      <a:pt x="3587" y="1891"/>
                      <a:pt x="3763" y="1863"/>
                      <a:pt x="3938" y="1809"/>
                    </a:cubicBezTo>
                    <a:lnTo>
                      <a:pt x="3938" y="1809"/>
                    </a:lnTo>
                    <a:cubicBezTo>
                      <a:pt x="3836" y="1833"/>
                      <a:pt x="3736" y="1843"/>
                      <a:pt x="3638" y="1843"/>
                    </a:cubicBezTo>
                    <a:cubicBezTo>
                      <a:pt x="3380" y="1843"/>
                      <a:pt x="3138" y="1770"/>
                      <a:pt x="2910" y="1666"/>
                    </a:cubicBezTo>
                    <a:cubicBezTo>
                      <a:pt x="2568" y="1524"/>
                      <a:pt x="2254" y="1324"/>
                      <a:pt x="1969" y="1096"/>
                    </a:cubicBezTo>
                    <a:cubicBezTo>
                      <a:pt x="1655" y="896"/>
                      <a:pt x="1370" y="668"/>
                      <a:pt x="1027" y="468"/>
                    </a:cubicBezTo>
                    <a:cubicBezTo>
                      <a:pt x="913" y="354"/>
                      <a:pt x="714" y="268"/>
                      <a:pt x="542" y="154"/>
                    </a:cubicBezTo>
                    <a:cubicBezTo>
                      <a:pt x="485" y="126"/>
                      <a:pt x="371" y="97"/>
                      <a:pt x="286" y="69"/>
                    </a:cubicBezTo>
                    <a:cubicBezTo>
                      <a:pt x="223" y="27"/>
                      <a:pt x="160" y="0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19"/>
              <p:cNvSpPr/>
              <p:nvPr/>
            </p:nvSpPr>
            <p:spPr>
              <a:xfrm>
                <a:off x="4647050" y="3096075"/>
                <a:ext cx="74200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2968" h="2797" extrusionOk="0">
                    <a:moveTo>
                      <a:pt x="1" y="1"/>
                    </a:moveTo>
                    <a:cubicBezTo>
                      <a:pt x="143" y="343"/>
                      <a:pt x="286" y="657"/>
                      <a:pt x="486" y="943"/>
                    </a:cubicBezTo>
                    <a:cubicBezTo>
                      <a:pt x="657" y="1285"/>
                      <a:pt x="914" y="1513"/>
                      <a:pt x="1142" y="1770"/>
                    </a:cubicBezTo>
                    <a:cubicBezTo>
                      <a:pt x="1399" y="2027"/>
                      <a:pt x="1655" y="2284"/>
                      <a:pt x="1941" y="2483"/>
                    </a:cubicBezTo>
                    <a:cubicBezTo>
                      <a:pt x="2185" y="2683"/>
                      <a:pt x="2464" y="2797"/>
                      <a:pt x="2737" y="2797"/>
                    </a:cubicBezTo>
                    <a:cubicBezTo>
                      <a:pt x="2815" y="2797"/>
                      <a:pt x="2892" y="2788"/>
                      <a:pt x="2968" y="2769"/>
                    </a:cubicBezTo>
                    <a:cubicBezTo>
                      <a:pt x="2626" y="2769"/>
                      <a:pt x="2340" y="2626"/>
                      <a:pt x="2055" y="2426"/>
                    </a:cubicBezTo>
                    <a:cubicBezTo>
                      <a:pt x="1798" y="2198"/>
                      <a:pt x="1541" y="1941"/>
                      <a:pt x="1342" y="1656"/>
                    </a:cubicBezTo>
                    <a:cubicBezTo>
                      <a:pt x="1113" y="1371"/>
                      <a:pt x="942" y="1085"/>
                      <a:pt x="714" y="800"/>
                    </a:cubicBezTo>
                    <a:cubicBezTo>
                      <a:pt x="514" y="515"/>
                      <a:pt x="286" y="229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19"/>
              <p:cNvSpPr/>
              <p:nvPr/>
            </p:nvSpPr>
            <p:spPr>
              <a:xfrm>
                <a:off x="4627075" y="3004075"/>
                <a:ext cx="143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3453" extrusionOk="0">
                    <a:moveTo>
                      <a:pt x="286" y="0"/>
                    </a:moveTo>
                    <a:lnTo>
                      <a:pt x="286" y="0"/>
                    </a:lnTo>
                    <a:cubicBezTo>
                      <a:pt x="58" y="542"/>
                      <a:pt x="1" y="1170"/>
                      <a:pt x="1" y="1769"/>
                    </a:cubicBezTo>
                    <a:cubicBezTo>
                      <a:pt x="1" y="2055"/>
                      <a:pt x="1" y="2369"/>
                      <a:pt x="86" y="2682"/>
                    </a:cubicBezTo>
                    <a:cubicBezTo>
                      <a:pt x="172" y="2968"/>
                      <a:pt x="314" y="3253"/>
                      <a:pt x="514" y="3453"/>
                    </a:cubicBezTo>
                    <a:lnTo>
                      <a:pt x="571" y="3453"/>
                    </a:lnTo>
                    <a:cubicBezTo>
                      <a:pt x="486" y="3167"/>
                      <a:pt x="429" y="2882"/>
                      <a:pt x="372" y="2597"/>
                    </a:cubicBezTo>
                    <a:cubicBezTo>
                      <a:pt x="343" y="2311"/>
                      <a:pt x="286" y="2026"/>
                      <a:pt x="229" y="1741"/>
                    </a:cubicBezTo>
                    <a:cubicBezTo>
                      <a:pt x="200" y="1455"/>
                      <a:pt x="200" y="1170"/>
                      <a:pt x="200" y="885"/>
                    </a:cubicBezTo>
                    <a:cubicBezTo>
                      <a:pt x="200" y="571"/>
                      <a:pt x="229" y="286"/>
                      <a:pt x="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19"/>
              <p:cNvSpPr/>
              <p:nvPr/>
            </p:nvSpPr>
            <p:spPr>
              <a:xfrm>
                <a:off x="4636350" y="3022625"/>
                <a:ext cx="12875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968" extrusionOk="0">
                    <a:moveTo>
                      <a:pt x="343" y="0"/>
                    </a:moveTo>
                    <a:cubicBezTo>
                      <a:pt x="86" y="457"/>
                      <a:pt x="1" y="999"/>
                      <a:pt x="1" y="1512"/>
                    </a:cubicBezTo>
                    <a:cubicBezTo>
                      <a:pt x="1" y="1741"/>
                      <a:pt x="1" y="2026"/>
                      <a:pt x="86" y="2283"/>
                    </a:cubicBezTo>
                    <a:cubicBezTo>
                      <a:pt x="143" y="2540"/>
                      <a:pt x="286" y="2796"/>
                      <a:pt x="486" y="2968"/>
                    </a:cubicBezTo>
                    <a:lnTo>
                      <a:pt x="514" y="2968"/>
                    </a:lnTo>
                    <a:cubicBezTo>
                      <a:pt x="429" y="2711"/>
                      <a:pt x="400" y="2454"/>
                      <a:pt x="371" y="2226"/>
                    </a:cubicBezTo>
                    <a:cubicBezTo>
                      <a:pt x="343" y="1969"/>
                      <a:pt x="257" y="1741"/>
                      <a:pt x="257" y="1512"/>
                    </a:cubicBezTo>
                    <a:cubicBezTo>
                      <a:pt x="229" y="1256"/>
                      <a:pt x="229" y="999"/>
                      <a:pt x="257" y="742"/>
                    </a:cubicBezTo>
                    <a:cubicBezTo>
                      <a:pt x="229" y="514"/>
                      <a:pt x="257" y="257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19"/>
              <p:cNvSpPr/>
              <p:nvPr/>
            </p:nvSpPr>
            <p:spPr>
              <a:xfrm>
                <a:off x="4638500" y="3098950"/>
                <a:ext cx="24275" cy="6207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2483" extrusionOk="0">
                    <a:moveTo>
                      <a:pt x="86" y="0"/>
                    </a:moveTo>
                    <a:cubicBezTo>
                      <a:pt x="29" y="228"/>
                      <a:pt x="0" y="485"/>
                      <a:pt x="29" y="685"/>
                    </a:cubicBezTo>
                    <a:cubicBezTo>
                      <a:pt x="29" y="942"/>
                      <a:pt x="143" y="1170"/>
                      <a:pt x="200" y="1370"/>
                    </a:cubicBezTo>
                    <a:cubicBezTo>
                      <a:pt x="285" y="1598"/>
                      <a:pt x="400" y="1798"/>
                      <a:pt x="485" y="2026"/>
                    </a:cubicBezTo>
                    <a:cubicBezTo>
                      <a:pt x="599" y="2226"/>
                      <a:pt x="742" y="2397"/>
                      <a:pt x="970" y="2482"/>
                    </a:cubicBezTo>
                    <a:cubicBezTo>
                      <a:pt x="771" y="2340"/>
                      <a:pt x="685" y="2169"/>
                      <a:pt x="599" y="1940"/>
                    </a:cubicBezTo>
                    <a:cubicBezTo>
                      <a:pt x="542" y="1741"/>
                      <a:pt x="457" y="1512"/>
                      <a:pt x="428" y="1313"/>
                    </a:cubicBezTo>
                    <a:cubicBezTo>
                      <a:pt x="400" y="1084"/>
                      <a:pt x="400" y="885"/>
                      <a:pt x="314" y="656"/>
                    </a:cubicBezTo>
                    <a:cubicBezTo>
                      <a:pt x="285" y="457"/>
                      <a:pt x="200" y="228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19"/>
              <p:cNvSpPr/>
              <p:nvPr/>
            </p:nvSpPr>
            <p:spPr>
              <a:xfrm>
                <a:off x="4620650" y="3062300"/>
                <a:ext cx="63525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2541" h="2312" extrusionOk="0">
                    <a:moveTo>
                      <a:pt x="1295" y="1"/>
                    </a:moveTo>
                    <a:cubicBezTo>
                      <a:pt x="1244" y="1"/>
                      <a:pt x="1193" y="4"/>
                      <a:pt x="1142" y="11"/>
                    </a:cubicBezTo>
                    <a:cubicBezTo>
                      <a:pt x="486" y="97"/>
                      <a:pt x="1" y="696"/>
                      <a:pt x="58" y="1295"/>
                    </a:cubicBezTo>
                    <a:cubicBezTo>
                      <a:pt x="135" y="1883"/>
                      <a:pt x="624" y="2311"/>
                      <a:pt x="1198" y="2311"/>
                    </a:cubicBezTo>
                    <a:cubicBezTo>
                      <a:pt x="1264" y="2311"/>
                      <a:pt x="1331" y="2305"/>
                      <a:pt x="1399" y="2294"/>
                    </a:cubicBezTo>
                    <a:cubicBezTo>
                      <a:pt x="2027" y="2236"/>
                      <a:pt x="2540" y="1666"/>
                      <a:pt x="2455" y="1010"/>
                    </a:cubicBezTo>
                    <a:cubicBezTo>
                      <a:pt x="2402" y="433"/>
                      <a:pt x="1868" y="1"/>
                      <a:pt x="12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19"/>
              <p:cNvSpPr/>
              <p:nvPr/>
            </p:nvSpPr>
            <p:spPr>
              <a:xfrm>
                <a:off x="4639200" y="3004775"/>
                <a:ext cx="24275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3225" extrusionOk="0">
                    <a:moveTo>
                      <a:pt x="971" y="1"/>
                    </a:moveTo>
                    <a:cubicBezTo>
                      <a:pt x="828" y="258"/>
                      <a:pt x="714" y="514"/>
                      <a:pt x="600" y="743"/>
                    </a:cubicBezTo>
                    <a:cubicBezTo>
                      <a:pt x="514" y="999"/>
                      <a:pt x="400" y="1256"/>
                      <a:pt x="286" y="1542"/>
                    </a:cubicBezTo>
                    <a:cubicBezTo>
                      <a:pt x="172" y="1798"/>
                      <a:pt x="115" y="2084"/>
                      <a:pt x="86" y="2369"/>
                    </a:cubicBezTo>
                    <a:lnTo>
                      <a:pt x="29" y="2797"/>
                    </a:lnTo>
                    <a:cubicBezTo>
                      <a:pt x="29" y="2940"/>
                      <a:pt x="1" y="3082"/>
                      <a:pt x="86" y="3225"/>
                    </a:cubicBezTo>
                    <a:lnTo>
                      <a:pt x="115" y="3225"/>
                    </a:lnTo>
                    <a:cubicBezTo>
                      <a:pt x="143" y="3054"/>
                      <a:pt x="172" y="2968"/>
                      <a:pt x="257" y="2826"/>
                    </a:cubicBezTo>
                    <a:cubicBezTo>
                      <a:pt x="286" y="2683"/>
                      <a:pt x="372" y="2540"/>
                      <a:pt x="400" y="2426"/>
                    </a:cubicBezTo>
                    <a:cubicBezTo>
                      <a:pt x="457" y="2169"/>
                      <a:pt x="514" y="1884"/>
                      <a:pt x="571" y="1599"/>
                    </a:cubicBezTo>
                    <a:cubicBezTo>
                      <a:pt x="657" y="1028"/>
                      <a:pt x="828" y="543"/>
                      <a:pt x="9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19"/>
              <p:cNvSpPr/>
              <p:nvPr/>
            </p:nvSpPr>
            <p:spPr>
              <a:xfrm>
                <a:off x="4599250" y="3057575"/>
                <a:ext cx="4925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18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" y="229"/>
                      <a:pt x="144" y="457"/>
                      <a:pt x="258" y="685"/>
                    </a:cubicBezTo>
                    <a:cubicBezTo>
                      <a:pt x="400" y="885"/>
                      <a:pt x="543" y="1056"/>
                      <a:pt x="714" y="1256"/>
                    </a:cubicBezTo>
                    <a:cubicBezTo>
                      <a:pt x="885" y="1427"/>
                      <a:pt x="1057" y="1570"/>
                      <a:pt x="1285" y="1655"/>
                    </a:cubicBezTo>
                    <a:cubicBezTo>
                      <a:pt x="1485" y="1769"/>
                      <a:pt x="1713" y="1855"/>
                      <a:pt x="1970" y="1883"/>
                    </a:cubicBezTo>
                    <a:lnTo>
                      <a:pt x="1970" y="1855"/>
                    </a:lnTo>
                    <a:cubicBezTo>
                      <a:pt x="1770" y="1655"/>
                      <a:pt x="1599" y="1570"/>
                      <a:pt x="1427" y="1427"/>
                    </a:cubicBezTo>
                    <a:cubicBezTo>
                      <a:pt x="1256" y="1284"/>
                      <a:pt x="1028" y="1199"/>
                      <a:pt x="857" y="1056"/>
                    </a:cubicBezTo>
                    <a:cubicBezTo>
                      <a:pt x="486" y="771"/>
                      <a:pt x="172" y="42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19"/>
              <p:cNvSpPr/>
              <p:nvPr/>
            </p:nvSpPr>
            <p:spPr>
              <a:xfrm>
                <a:off x="4604250" y="3101050"/>
                <a:ext cx="33550" cy="27150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1086" extrusionOk="0">
                    <a:moveTo>
                      <a:pt x="1174" y="1"/>
                    </a:moveTo>
                    <a:cubicBezTo>
                      <a:pt x="1065" y="1"/>
                      <a:pt x="949" y="32"/>
                      <a:pt x="857" y="87"/>
                    </a:cubicBezTo>
                    <a:cubicBezTo>
                      <a:pt x="714" y="144"/>
                      <a:pt x="628" y="258"/>
                      <a:pt x="514" y="316"/>
                    </a:cubicBezTo>
                    <a:cubicBezTo>
                      <a:pt x="286" y="544"/>
                      <a:pt x="86" y="744"/>
                      <a:pt x="1" y="1086"/>
                    </a:cubicBezTo>
                    <a:cubicBezTo>
                      <a:pt x="86" y="943"/>
                      <a:pt x="200" y="858"/>
                      <a:pt x="286" y="744"/>
                    </a:cubicBezTo>
                    <a:cubicBezTo>
                      <a:pt x="400" y="686"/>
                      <a:pt x="514" y="572"/>
                      <a:pt x="657" y="544"/>
                    </a:cubicBezTo>
                    <a:cubicBezTo>
                      <a:pt x="800" y="458"/>
                      <a:pt x="914" y="430"/>
                      <a:pt x="999" y="316"/>
                    </a:cubicBezTo>
                    <a:cubicBezTo>
                      <a:pt x="1113" y="258"/>
                      <a:pt x="1227" y="144"/>
                      <a:pt x="1342" y="87"/>
                    </a:cubicBezTo>
                    <a:lnTo>
                      <a:pt x="1342" y="30"/>
                    </a:lnTo>
                    <a:cubicBezTo>
                      <a:pt x="1291" y="10"/>
                      <a:pt x="1233" y="1"/>
                      <a:pt x="1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19"/>
              <p:cNvSpPr/>
              <p:nvPr/>
            </p:nvSpPr>
            <p:spPr>
              <a:xfrm>
                <a:off x="4629225" y="3097525"/>
                <a:ext cx="157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628" h="1884" extrusionOk="0">
                    <a:moveTo>
                      <a:pt x="571" y="0"/>
                    </a:moveTo>
                    <a:cubicBezTo>
                      <a:pt x="428" y="114"/>
                      <a:pt x="343" y="257"/>
                      <a:pt x="257" y="428"/>
                    </a:cubicBezTo>
                    <a:cubicBezTo>
                      <a:pt x="200" y="571"/>
                      <a:pt x="143" y="742"/>
                      <a:pt x="114" y="913"/>
                    </a:cubicBezTo>
                    <a:cubicBezTo>
                      <a:pt x="86" y="1113"/>
                      <a:pt x="57" y="1255"/>
                      <a:pt x="57" y="1427"/>
                    </a:cubicBezTo>
                    <a:cubicBezTo>
                      <a:pt x="57" y="1541"/>
                      <a:pt x="0" y="1712"/>
                      <a:pt x="86" y="1883"/>
                    </a:cubicBezTo>
                    <a:cubicBezTo>
                      <a:pt x="86" y="1712"/>
                      <a:pt x="143" y="1569"/>
                      <a:pt x="200" y="1427"/>
                    </a:cubicBezTo>
                    <a:cubicBezTo>
                      <a:pt x="228" y="1284"/>
                      <a:pt x="286" y="1113"/>
                      <a:pt x="371" y="970"/>
                    </a:cubicBezTo>
                    <a:cubicBezTo>
                      <a:pt x="428" y="827"/>
                      <a:pt x="514" y="685"/>
                      <a:pt x="542" y="485"/>
                    </a:cubicBezTo>
                    <a:cubicBezTo>
                      <a:pt x="571" y="314"/>
                      <a:pt x="628" y="171"/>
                      <a:pt x="6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19"/>
              <p:cNvSpPr/>
              <p:nvPr/>
            </p:nvSpPr>
            <p:spPr>
              <a:xfrm>
                <a:off x="4667025" y="3090375"/>
                <a:ext cx="685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886" extrusionOk="0">
                    <a:moveTo>
                      <a:pt x="115" y="1"/>
                    </a:moveTo>
                    <a:lnTo>
                      <a:pt x="0" y="286"/>
                    </a:lnTo>
                    <a:cubicBezTo>
                      <a:pt x="428" y="429"/>
                      <a:pt x="885" y="600"/>
                      <a:pt x="1341" y="714"/>
                    </a:cubicBezTo>
                    <a:cubicBezTo>
                      <a:pt x="1598" y="743"/>
                      <a:pt x="1827" y="771"/>
                      <a:pt x="2026" y="828"/>
                    </a:cubicBezTo>
                    <a:cubicBezTo>
                      <a:pt x="2254" y="857"/>
                      <a:pt x="2483" y="885"/>
                      <a:pt x="2740" y="885"/>
                    </a:cubicBezTo>
                    <a:cubicBezTo>
                      <a:pt x="2483" y="885"/>
                      <a:pt x="2283" y="828"/>
                      <a:pt x="2055" y="743"/>
                    </a:cubicBezTo>
                    <a:cubicBezTo>
                      <a:pt x="1855" y="685"/>
                      <a:pt x="1598" y="628"/>
                      <a:pt x="1399" y="571"/>
                    </a:cubicBezTo>
                    <a:cubicBezTo>
                      <a:pt x="971" y="429"/>
                      <a:pt x="543" y="200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19"/>
              <p:cNvSpPr/>
              <p:nvPr/>
            </p:nvSpPr>
            <p:spPr>
              <a:xfrm>
                <a:off x="4644900" y="3111075"/>
                <a:ext cx="52825" cy="58500"/>
              </a:xfrm>
              <a:custGeom>
                <a:avLst/>
                <a:gdLst/>
                <a:ahLst/>
                <a:cxnLst/>
                <a:rect l="l" t="t" r="r" b="b"/>
                <a:pathLst>
                  <a:path w="2113" h="2340" extrusionOk="0">
                    <a:moveTo>
                      <a:pt x="229" y="0"/>
                    </a:moveTo>
                    <a:lnTo>
                      <a:pt x="1" y="114"/>
                    </a:lnTo>
                    <a:cubicBezTo>
                      <a:pt x="58" y="200"/>
                      <a:pt x="87" y="314"/>
                      <a:pt x="172" y="457"/>
                    </a:cubicBezTo>
                    <a:cubicBezTo>
                      <a:pt x="229" y="599"/>
                      <a:pt x="343" y="713"/>
                      <a:pt x="429" y="828"/>
                    </a:cubicBezTo>
                    <a:lnTo>
                      <a:pt x="914" y="1427"/>
                    </a:lnTo>
                    <a:cubicBezTo>
                      <a:pt x="1085" y="1598"/>
                      <a:pt x="1228" y="1826"/>
                      <a:pt x="1456" y="1997"/>
                    </a:cubicBezTo>
                    <a:cubicBezTo>
                      <a:pt x="1627" y="2169"/>
                      <a:pt x="1884" y="2311"/>
                      <a:pt x="2112" y="2340"/>
                    </a:cubicBezTo>
                    <a:cubicBezTo>
                      <a:pt x="1884" y="2283"/>
                      <a:pt x="1656" y="2140"/>
                      <a:pt x="1485" y="1912"/>
                    </a:cubicBezTo>
                    <a:cubicBezTo>
                      <a:pt x="1313" y="1741"/>
                      <a:pt x="1171" y="1541"/>
                      <a:pt x="1028" y="1313"/>
                    </a:cubicBezTo>
                    <a:lnTo>
                      <a:pt x="543" y="685"/>
                    </a:lnTo>
                    <a:cubicBezTo>
                      <a:pt x="486" y="571"/>
                      <a:pt x="400" y="485"/>
                      <a:pt x="372" y="343"/>
                    </a:cubicBezTo>
                    <a:cubicBezTo>
                      <a:pt x="343" y="228"/>
                      <a:pt x="258" y="114"/>
                      <a:pt x="2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19"/>
              <p:cNvSpPr/>
              <p:nvPr/>
            </p:nvSpPr>
            <p:spPr>
              <a:xfrm>
                <a:off x="4653475" y="3082525"/>
                <a:ext cx="85625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471" extrusionOk="0">
                    <a:moveTo>
                      <a:pt x="114" y="1"/>
                    </a:moveTo>
                    <a:lnTo>
                      <a:pt x="0" y="286"/>
                    </a:lnTo>
                    <a:cubicBezTo>
                      <a:pt x="286" y="400"/>
                      <a:pt x="571" y="457"/>
                      <a:pt x="856" y="457"/>
                    </a:cubicBezTo>
                    <a:cubicBezTo>
                      <a:pt x="951" y="467"/>
                      <a:pt x="1047" y="470"/>
                      <a:pt x="1142" y="470"/>
                    </a:cubicBezTo>
                    <a:cubicBezTo>
                      <a:pt x="1332" y="470"/>
                      <a:pt x="1522" y="457"/>
                      <a:pt x="1712" y="457"/>
                    </a:cubicBezTo>
                    <a:cubicBezTo>
                      <a:pt x="1998" y="429"/>
                      <a:pt x="2283" y="429"/>
                      <a:pt x="2568" y="429"/>
                    </a:cubicBezTo>
                    <a:cubicBezTo>
                      <a:pt x="2711" y="429"/>
                      <a:pt x="2854" y="429"/>
                      <a:pt x="2996" y="400"/>
                    </a:cubicBezTo>
                    <a:cubicBezTo>
                      <a:pt x="3139" y="343"/>
                      <a:pt x="3282" y="400"/>
                      <a:pt x="3424" y="286"/>
                    </a:cubicBezTo>
                    <a:lnTo>
                      <a:pt x="3424" y="286"/>
                    </a:lnTo>
                    <a:cubicBezTo>
                      <a:pt x="3310" y="343"/>
                      <a:pt x="3139" y="315"/>
                      <a:pt x="2996" y="343"/>
                    </a:cubicBezTo>
                    <a:lnTo>
                      <a:pt x="2568" y="343"/>
                    </a:lnTo>
                    <a:cubicBezTo>
                      <a:pt x="2283" y="315"/>
                      <a:pt x="1998" y="315"/>
                      <a:pt x="1712" y="315"/>
                    </a:cubicBezTo>
                    <a:cubicBezTo>
                      <a:pt x="1427" y="315"/>
                      <a:pt x="1142" y="286"/>
                      <a:pt x="885" y="258"/>
                    </a:cubicBezTo>
                    <a:cubicBezTo>
                      <a:pt x="600" y="201"/>
                      <a:pt x="343" y="144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19"/>
              <p:cNvSpPr/>
              <p:nvPr/>
            </p:nvSpPr>
            <p:spPr>
              <a:xfrm>
                <a:off x="4663450" y="3055425"/>
                <a:ext cx="64225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2569" h="1057" extrusionOk="0">
                    <a:moveTo>
                      <a:pt x="2541" y="34"/>
                    </a:moveTo>
                    <a:cubicBezTo>
                      <a:pt x="2550" y="41"/>
                      <a:pt x="2559" y="49"/>
                      <a:pt x="2569" y="58"/>
                    </a:cubicBezTo>
                    <a:cubicBezTo>
                      <a:pt x="2562" y="45"/>
                      <a:pt x="2552" y="37"/>
                      <a:pt x="2541" y="34"/>
                    </a:cubicBezTo>
                    <a:close/>
                    <a:moveTo>
                      <a:pt x="2426" y="1"/>
                    </a:moveTo>
                    <a:cubicBezTo>
                      <a:pt x="2340" y="1"/>
                      <a:pt x="2312" y="1"/>
                      <a:pt x="2255" y="58"/>
                    </a:cubicBezTo>
                    <a:cubicBezTo>
                      <a:pt x="2141" y="86"/>
                      <a:pt x="2027" y="86"/>
                      <a:pt x="1912" y="115"/>
                    </a:cubicBezTo>
                    <a:cubicBezTo>
                      <a:pt x="1713" y="172"/>
                      <a:pt x="1484" y="229"/>
                      <a:pt x="1285" y="286"/>
                    </a:cubicBezTo>
                    <a:lnTo>
                      <a:pt x="628" y="514"/>
                    </a:lnTo>
                    <a:cubicBezTo>
                      <a:pt x="429" y="571"/>
                      <a:pt x="201" y="657"/>
                      <a:pt x="1" y="800"/>
                    </a:cubicBezTo>
                    <a:lnTo>
                      <a:pt x="143" y="1056"/>
                    </a:lnTo>
                    <a:cubicBezTo>
                      <a:pt x="286" y="942"/>
                      <a:pt x="543" y="828"/>
                      <a:pt x="714" y="714"/>
                    </a:cubicBezTo>
                    <a:cubicBezTo>
                      <a:pt x="914" y="628"/>
                      <a:pt x="1114" y="514"/>
                      <a:pt x="1313" y="429"/>
                    </a:cubicBezTo>
                    <a:cubicBezTo>
                      <a:pt x="1542" y="315"/>
                      <a:pt x="1741" y="257"/>
                      <a:pt x="1912" y="200"/>
                    </a:cubicBezTo>
                    <a:lnTo>
                      <a:pt x="2255" y="86"/>
                    </a:lnTo>
                    <a:cubicBezTo>
                      <a:pt x="2283" y="58"/>
                      <a:pt x="2340" y="58"/>
                      <a:pt x="2426" y="58"/>
                    </a:cubicBezTo>
                    <a:cubicBezTo>
                      <a:pt x="2445" y="58"/>
                      <a:pt x="2489" y="32"/>
                      <a:pt x="2525" y="32"/>
                    </a:cubicBezTo>
                    <a:cubicBezTo>
                      <a:pt x="2531" y="32"/>
                      <a:pt x="2536" y="33"/>
                      <a:pt x="2541" y="34"/>
                    </a:cubicBezTo>
                    <a:lnTo>
                      <a:pt x="2541" y="34"/>
                    </a:lnTo>
                    <a:cubicBezTo>
                      <a:pt x="2494" y="1"/>
                      <a:pt x="2450" y="1"/>
                      <a:pt x="24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19"/>
              <p:cNvSpPr/>
              <p:nvPr/>
            </p:nvSpPr>
            <p:spPr>
              <a:xfrm>
                <a:off x="4671300" y="3065475"/>
                <a:ext cx="1026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4106" h="826" extrusionOk="0">
                    <a:moveTo>
                      <a:pt x="4106" y="1"/>
                    </a:moveTo>
                    <a:cubicBezTo>
                      <a:pt x="3963" y="112"/>
                      <a:pt x="3766" y="112"/>
                      <a:pt x="3596" y="141"/>
                    </a:cubicBezTo>
                    <a:lnTo>
                      <a:pt x="3111" y="255"/>
                    </a:lnTo>
                    <a:cubicBezTo>
                      <a:pt x="2740" y="312"/>
                      <a:pt x="2426" y="398"/>
                      <a:pt x="2083" y="426"/>
                    </a:cubicBezTo>
                    <a:cubicBezTo>
                      <a:pt x="1713" y="512"/>
                      <a:pt x="1399" y="540"/>
                      <a:pt x="1028" y="540"/>
                    </a:cubicBezTo>
                    <a:cubicBezTo>
                      <a:pt x="857" y="540"/>
                      <a:pt x="714" y="540"/>
                      <a:pt x="543" y="512"/>
                    </a:cubicBezTo>
                    <a:lnTo>
                      <a:pt x="1" y="512"/>
                    </a:lnTo>
                    <a:lnTo>
                      <a:pt x="29" y="826"/>
                    </a:lnTo>
                    <a:cubicBezTo>
                      <a:pt x="229" y="797"/>
                      <a:pt x="372" y="797"/>
                      <a:pt x="543" y="797"/>
                    </a:cubicBezTo>
                    <a:lnTo>
                      <a:pt x="1085" y="797"/>
                    </a:lnTo>
                    <a:cubicBezTo>
                      <a:pt x="1427" y="740"/>
                      <a:pt x="1798" y="683"/>
                      <a:pt x="2112" y="569"/>
                    </a:cubicBezTo>
                    <a:cubicBezTo>
                      <a:pt x="2426" y="512"/>
                      <a:pt x="2768" y="398"/>
                      <a:pt x="3111" y="312"/>
                    </a:cubicBezTo>
                    <a:lnTo>
                      <a:pt x="3596" y="169"/>
                    </a:lnTo>
                    <a:cubicBezTo>
                      <a:pt x="3766" y="113"/>
                      <a:pt x="3963" y="112"/>
                      <a:pt x="41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19"/>
              <p:cNvSpPr/>
              <p:nvPr/>
            </p:nvSpPr>
            <p:spPr>
              <a:xfrm>
                <a:off x="4652750" y="3001225"/>
                <a:ext cx="5425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2968" extrusionOk="0">
                    <a:moveTo>
                      <a:pt x="2169" y="0"/>
                    </a:moveTo>
                    <a:lnTo>
                      <a:pt x="2169" y="0"/>
                    </a:lnTo>
                    <a:cubicBezTo>
                      <a:pt x="1741" y="428"/>
                      <a:pt x="1342" y="885"/>
                      <a:pt x="971" y="1370"/>
                    </a:cubicBezTo>
                    <a:cubicBezTo>
                      <a:pt x="771" y="1598"/>
                      <a:pt x="571" y="1826"/>
                      <a:pt x="429" y="2112"/>
                    </a:cubicBezTo>
                    <a:cubicBezTo>
                      <a:pt x="343" y="2254"/>
                      <a:pt x="258" y="2368"/>
                      <a:pt x="172" y="2511"/>
                    </a:cubicBezTo>
                    <a:lnTo>
                      <a:pt x="58" y="2711"/>
                    </a:lnTo>
                    <a:cubicBezTo>
                      <a:pt x="29" y="2796"/>
                      <a:pt x="1" y="2882"/>
                      <a:pt x="1" y="2968"/>
                    </a:cubicBezTo>
                    <a:lnTo>
                      <a:pt x="286" y="2968"/>
                    </a:lnTo>
                    <a:cubicBezTo>
                      <a:pt x="286" y="2711"/>
                      <a:pt x="457" y="2425"/>
                      <a:pt x="600" y="2169"/>
                    </a:cubicBezTo>
                    <a:cubicBezTo>
                      <a:pt x="743" y="1940"/>
                      <a:pt x="914" y="1684"/>
                      <a:pt x="1056" y="1427"/>
                    </a:cubicBezTo>
                    <a:cubicBezTo>
                      <a:pt x="1427" y="942"/>
                      <a:pt x="1770" y="428"/>
                      <a:pt x="2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19"/>
              <p:cNvSpPr/>
              <p:nvPr/>
            </p:nvSpPr>
            <p:spPr>
              <a:xfrm>
                <a:off x="4607100" y="3036875"/>
                <a:ext cx="349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21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5" y="172"/>
                      <a:pt x="172" y="372"/>
                      <a:pt x="258" y="571"/>
                    </a:cubicBezTo>
                    <a:cubicBezTo>
                      <a:pt x="315" y="743"/>
                      <a:pt x="400" y="971"/>
                      <a:pt x="514" y="1171"/>
                    </a:cubicBezTo>
                    <a:cubicBezTo>
                      <a:pt x="600" y="1370"/>
                      <a:pt x="686" y="1570"/>
                      <a:pt x="857" y="1713"/>
                    </a:cubicBezTo>
                    <a:cubicBezTo>
                      <a:pt x="999" y="1855"/>
                      <a:pt x="1171" y="1998"/>
                      <a:pt x="1342" y="2112"/>
                    </a:cubicBezTo>
                    <a:lnTo>
                      <a:pt x="1399" y="2084"/>
                    </a:lnTo>
                    <a:cubicBezTo>
                      <a:pt x="1313" y="1855"/>
                      <a:pt x="1228" y="1684"/>
                      <a:pt x="1113" y="1513"/>
                    </a:cubicBezTo>
                    <a:cubicBezTo>
                      <a:pt x="999" y="1313"/>
                      <a:pt x="857" y="1171"/>
                      <a:pt x="743" y="1028"/>
                    </a:cubicBezTo>
                    <a:lnTo>
                      <a:pt x="429" y="514"/>
                    </a:lnTo>
                    <a:cubicBezTo>
                      <a:pt x="286" y="315"/>
                      <a:pt x="143" y="11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19"/>
              <p:cNvSpPr/>
              <p:nvPr/>
            </p:nvSpPr>
            <p:spPr>
              <a:xfrm>
                <a:off x="4599250" y="3095850"/>
                <a:ext cx="3855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346" extrusionOk="0">
                    <a:moveTo>
                      <a:pt x="144" y="0"/>
                    </a:moveTo>
                    <a:cubicBezTo>
                      <a:pt x="96" y="0"/>
                      <a:pt x="48" y="10"/>
                      <a:pt x="1" y="39"/>
                    </a:cubicBezTo>
                    <a:cubicBezTo>
                      <a:pt x="144" y="39"/>
                      <a:pt x="258" y="96"/>
                      <a:pt x="343" y="181"/>
                    </a:cubicBezTo>
                    <a:cubicBezTo>
                      <a:pt x="429" y="210"/>
                      <a:pt x="457" y="238"/>
                      <a:pt x="543" y="295"/>
                    </a:cubicBezTo>
                    <a:cubicBezTo>
                      <a:pt x="629" y="324"/>
                      <a:pt x="686" y="324"/>
                      <a:pt x="743" y="324"/>
                    </a:cubicBezTo>
                    <a:cubicBezTo>
                      <a:pt x="814" y="338"/>
                      <a:pt x="885" y="345"/>
                      <a:pt x="957" y="345"/>
                    </a:cubicBezTo>
                    <a:cubicBezTo>
                      <a:pt x="1028" y="345"/>
                      <a:pt x="1099" y="338"/>
                      <a:pt x="1171" y="324"/>
                    </a:cubicBezTo>
                    <a:cubicBezTo>
                      <a:pt x="1313" y="295"/>
                      <a:pt x="1427" y="210"/>
                      <a:pt x="1542" y="67"/>
                    </a:cubicBezTo>
                    <a:lnTo>
                      <a:pt x="1542" y="39"/>
                    </a:lnTo>
                    <a:cubicBezTo>
                      <a:pt x="1399" y="10"/>
                      <a:pt x="1256" y="10"/>
                      <a:pt x="1142" y="10"/>
                    </a:cubicBezTo>
                    <a:cubicBezTo>
                      <a:pt x="1028" y="10"/>
                      <a:pt x="885" y="39"/>
                      <a:pt x="771" y="67"/>
                    </a:cubicBezTo>
                    <a:lnTo>
                      <a:pt x="600" y="67"/>
                    </a:lnTo>
                    <a:cubicBezTo>
                      <a:pt x="543" y="67"/>
                      <a:pt x="486" y="39"/>
                      <a:pt x="429" y="39"/>
                    </a:cubicBezTo>
                    <a:cubicBezTo>
                      <a:pt x="334" y="39"/>
                      <a:pt x="239" y="0"/>
                      <a:pt x="1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19"/>
              <p:cNvSpPr/>
              <p:nvPr/>
            </p:nvSpPr>
            <p:spPr>
              <a:xfrm>
                <a:off x="4686275" y="2996525"/>
                <a:ext cx="61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62" extrusionOk="0">
                    <a:moveTo>
                      <a:pt x="161" y="1"/>
                    </a:moveTo>
                    <a:cubicBezTo>
                      <a:pt x="94" y="1"/>
                      <a:pt x="1" y="69"/>
                      <a:pt x="1" y="160"/>
                    </a:cubicBezTo>
                    <a:cubicBezTo>
                      <a:pt x="24" y="229"/>
                      <a:pt x="71" y="261"/>
                      <a:pt x="116" y="261"/>
                    </a:cubicBezTo>
                    <a:cubicBezTo>
                      <a:pt x="182" y="261"/>
                      <a:pt x="246" y="193"/>
                      <a:pt x="229" y="74"/>
                    </a:cubicBezTo>
                    <a:cubicBezTo>
                      <a:pt x="229" y="23"/>
                      <a:pt x="199" y="1"/>
                      <a:pt x="1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19"/>
              <p:cNvSpPr/>
              <p:nvPr/>
            </p:nvSpPr>
            <p:spPr>
              <a:xfrm>
                <a:off x="4701975" y="2999550"/>
                <a:ext cx="5475" cy="570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28" extrusionOk="0">
                    <a:moveTo>
                      <a:pt x="132" y="1"/>
                    </a:moveTo>
                    <a:cubicBezTo>
                      <a:pt x="74" y="1"/>
                      <a:pt x="1" y="66"/>
                      <a:pt x="1" y="153"/>
                    </a:cubicBezTo>
                    <a:cubicBezTo>
                      <a:pt x="11" y="206"/>
                      <a:pt x="46" y="228"/>
                      <a:pt x="83" y="228"/>
                    </a:cubicBezTo>
                    <a:cubicBezTo>
                      <a:pt x="146" y="228"/>
                      <a:pt x="218" y="167"/>
                      <a:pt x="200" y="96"/>
                    </a:cubicBezTo>
                    <a:cubicBezTo>
                      <a:pt x="200" y="28"/>
                      <a:pt x="169" y="1"/>
                      <a:pt x="1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19"/>
              <p:cNvSpPr/>
              <p:nvPr/>
            </p:nvSpPr>
            <p:spPr>
              <a:xfrm>
                <a:off x="4707250" y="3016525"/>
                <a:ext cx="7600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04" h="310" extrusionOk="0">
                    <a:moveTo>
                      <a:pt x="180" y="0"/>
                    </a:moveTo>
                    <a:cubicBezTo>
                      <a:pt x="95" y="0"/>
                      <a:pt x="1" y="68"/>
                      <a:pt x="18" y="187"/>
                    </a:cubicBezTo>
                    <a:cubicBezTo>
                      <a:pt x="42" y="271"/>
                      <a:pt x="95" y="309"/>
                      <a:pt x="150" y="309"/>
                    </a:cubicBezTo>
                    <a:cubicBezTo>
                      <a:pt x="226" y="309"/>
                      <a:pt x="303" y="234"/>
                      <a:pt x="303" y="102"/>
                    </a:cubicBezTo>
                    <a:cubicBezTo>
                      <a:pt x="292" y="32"/>
                      <a:pt x="238" y="0"/>
                      <a:pt x="1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19"/>
              <p:cNvSpPr/>
              <p:nvPr/>
            </p:nvSpPr>
            <p:spPr>
              <a:xfrm>
                <a:off x="4727325" y="3039725"/>
                <a:ext cx="74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10" extrusionOk="0">
                    <a:moveTo>
                      <a:pt x="128" y="1"/>
                    </a:moveTo>
                    <a:cubicBezTo>
                      <a:pt x="1" y="26"/>
                      <a:pt x="32" y="210"/>
                      <a:pt x="141" y="210"/>
                    </a:cubicBezTo>
                    <a:cubicBezTo>
                      <a:pt x="154" y="210"/>
                      <a:pt x="169" y="207"/>
                      <a:pt x="185" y="201"/>
                    </a:cubicBezTo>
                    <a:cubicBezTo>
                      <a:pt x="299" y="201"/>
                      <a:pt x="270" y="1"/>
                      <a:pt x="1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19"/>
              <p:cNvSpPr/>
              <p:nvPr/>
            </p:nvSpPr>
            <p:spPr>
              <a:xfrm>
                <a:off x="4724375" y="3052175"/>
                <a:ext cx="73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92" h="282" extrusionOk="0">
                    <a:moveTo>
                      <a:pt x="173" y="1"/>
                    </a:moveTo>
                    <a:cubicBezTo>
                      <a:pt x="94" y="1"/>
                      <a:pt x="1" y="69"/>
                      <a:pt x="18" y="188"/>
                    </a:cubicBezTo>
                    <a:cubicBezTo>
                      <a:pt x="28" y="253"/>
                      <a:pt x="73" y="281"/>
                      <a:pt x="122" y="281"/>
                    </a:cubicBezTo>
                    <a:cubicBezTo>
                      <a:pt x="201" y="281"/>
                      <a:pt x="292" y="208"/>
                      <a:pt x="274" y="102"/>
                    </a:cubicBezTo>
                    <a:cubicBezTo>
                      <a:pt x="274" y="33"/>
                      <a:pt x="227" y="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19"/>
              <p:cNvSpPr/>
              <p:nvPr/>
            </p:nvSpPr>
            <p:spPr>
              <a:xfrm>
                <a:off x="4768875" y="3062225"/>
                <a:ext cx="8025" cy="7700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08" extrusionOk="0">
                    <a:moveTo>
                      <a:pt x="181" y="0"/>
                    </a:moveTo>
                    <a:cubicBezTo>
                      <a:pt x="92" y="0"/>
                      <a:pt x="1" y="75"/>
                      <a:pt x="35" y="214"/>
                    </a:cubicBezTo>
                    <a:cubicBezTo>
                      <a:pt x="35" y="279"/>
                      <a:pt x="77" y="307"/>
                      <a:pt x="128" y="307"/>
                    </a:cubicBezTo>
                    <a:cubicBezTo>
                      <a:pt x="211" y="307"/>
                      <a:pt x="320" y="234"/>
                      <a:pt x="320" y="128"/>
                    </a:cubicBezTo>
                    <a:lnTo>
                      <a:pt x="320" y="100"/>
                    </a:lnTo>
                    <a:cubicBezTo>
                      <a:pt x="298" y="32"/>
                      <a:pt x="240" y="0"/>
                      <a:pt x="1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19"/>
              <p:cNvSpPr/>
              <p:nvPr/>
            </p:nvSpPr>
            <p:spPr>
              <a:xfrm>
                <a:off x="4734800" y="3088150"/>
                <a:ext cx="68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9" extrusionOk="0">
                    <a:moveTo>
                      <a:pt x="136" y="1"/>
                    </a:moveTo>
                    <a:cubicBezTo>
                      <a:pt x="68" y="1"/>
                      <a:pt x="0" y="59"/>
                      <a:pt x="0" y="175"/>
                    </a:cubicBezTo>
                    <a:cubicBezTo>
                      <a:pt x="11" y="241"/>
                      <a:pt x="55" y="269"/>
                      <a:pt x="104" y="269"/>
                    </a:cubicBezTo>
                    <a:cubicBezTo>
                      <a:pt x="183" y="269"/>
                      <a:pt x="274" y="196"/>
                      <a:pt x="257" y="90"/>
                    </a:cubicBezTo>
                    <a:cubicBezTo>
                      <a:pt x="233" y="30"/>
                      <a:pt x="184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19"/>
              <p:cNvSpPr/>
              <p:nvPr/>
            </p:nvSpPr>
            <p:spPr>
              <a:xfrm>
                <a:off x="4755775" y="3098750"/>
                <a:ext cx="8000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20" h="310" extrusionOk="0">
                    <a:moveTo>
                      <a:pt x="174" y="0"/>
                    </a:moveTo>
                    <a:cubicBezTo>
                      <a:pt x="90" y="0"/>
                      <a:pt x="0" y="75"/>
                      <a:pt x="17" y="208"/>
                    </a:cubicBezTo>
                    <a:cubicBezTo>
                      <a:pt x="29" y="277"/>
                      <a:pt x="82" y="309"/>
                      <a:pt x="140" y="309"/>
                    </a:cubicBezTo>
                    <a:cubicBezTo>
                      <a:pt x="225" y="309"/>
                      <a:pt x="319" y="241"/>
                      <a:pt x="302" y="122"/>
                    </a:cubicBezTo>
                    <a:cubicBezTo>
                      <a:pt x="290" y="39"/>
                      <a:pt x="234" y="0"/>
                      <a:pt x="1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19"/>
              <p:cNvSpPr/>
              <p:nvPr/>
            </p:nvSpPr>
            <p:spPr>
              <a:xfrm>
                <a:off x="4731925" y="3110650"/>
                <a:ext cx="5750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234" extrusionOk="0">
                    <a:moveTo>
                      <a:pt x="136" y="1"/>
                    </a:moveTo>
                    <a:cubicBezTo>
                      <a:pt x="71" y="1"/>
                      <a:pt x="1" y="69"/>
                      <a:pt x="1" y="160"/>
                    </a:cubicBezTo>
                    <a:cubicBezTo>
                      <a:pt x="1" y="211"/>
                      <a:pt x="31" y="233"/>
                      <a:pt x="69" y="233"/>
                    </a:cubicBezTo>
                    <a:cubicBezTo>
                      <a:pt x="136" y="233"/>
                      <a:pt x="229" y="165"/>
                      <a:pt x="229" y="74"/>
                    </a:cubicBezTo>
                    <a:cubicBezTo>
                      <a:pt x="209" y="23"/>
                      <a:pt x="173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19"/>
              <p:cNvSpPr/>
              <p:nvPr/>
            </p:nvSpPr>
            <p:spPr>
              <a:xfrm>
                <a:off x="4746925" y="3136825"/>
                <a:ext cx="6125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2" extrusionOk="0">
                    <a:moveTo>
                      <a:pt x="147" y="0"/>
                    </a:moveTo>
                    <a:cubicBezTo>
                      <a:pt x="81" y="0"/>
                      <a:pt x="0" y="55"/>
                      <a:pt x="0" y="140"/>
                    </a:cubicBezTo>
                    <a:cubicBezTo>
                      <a:pt x="25" y="202"/>
                      <a:pt x="76" y="231"/>
                      <a:pt x="124" y="231"/>
                    </a:cubicBezTo>
                    <a:cubicBezTo>
                      <a:pt x="187" y="231"/>
                      <a:pt x="245" y="180"/>
                      <a:pt x="228" y="83"/>
                    </a:cubicBezTo>
                    <a:cubicBezTo>
                      <a:pt x="228" y="25"/>
                      <a:pt x="191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19"/>
              <p:cNvSpPr/>
              <p:nvPr/>
            </p:nvSpPr>
            <p:spPr>
              <a:xfrm>
                <a:off x="4717975" y="3161975"/>
                <a:ext cx="8400" cy="69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77" extrusionOk="0">
                    <a:moveTo>
                      <a:pt x="173" y="1"/>
                    </a:moveTo>
                    <a:cubicBezTo>
                      <a:pt x="90" y="1"/>
                      <a:pt x="0" y="62"/>
                      <a:pt x="17" y="161"/>
                    </a:cubicBezTo>
                    <a:cubicBezTo>
                      <a:pt x="40" y="243"/>
                      <a:pt x="101" y="277"/>
                      <a:pt x="162" y="277"/>
                    </a:cubicBezTo>
                    <a:cubicBezTo>
                      <a:pt x="250" y="277"/>
                      <a:pt x="336" y="205"/>
                      <a:pt x="302" y="104"/>
                    </a:cubicBezTo>
                    <a:cubicBezTo>
                      <a:pt x="290" y="32"/>
                      <a:pt x="233" y="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19"/>
              <p:cNvSpPr/>
              <p:nvPr/>
            </p:nvSpPr>
            <p:spPr>
              <a:xfrm>
                <a:off x="4696275" y="3166200"/>
                <a:ext cx="5725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53" extrusionOk="0">
                    <a:moveTo>
                      <a:pt x="137" y="1"/>
                    </a:moveTo>
                    <a:cubicBezTo>
                      <a:pt x="73" y="1"/>
                      <a:pt x="0" y="54"/>
                      <a:pt x="0" y="135"/>
                    </a:cubicBezTo>
                    <a:cubicBezTo>
                      <a:pt x="0" y="219"/>
                      <a:pt x="41" y="252"/>
                      <a:pt x="88" y="252"/>
                    </a:cubicBezTo>
                    <a:cubicBezTo>
                      <a:pt x="152" y="252"/>
                      <a:pt x="229" y="189"/>
                      <a:pt x="229" y="106"/>
                    </a:cubicBezTo>
                    <a:cubicBezTo>
                      <a:pt x="229" y="32"/>
                      <a:pt x="186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19"/>
              <p:cNvSpPr/>
              <p:nvPr/>
            </p:nvSpPr>
            <p:spPr>
              <a:xfrm>
                <a:off x="4660200" y="3157600"/>
                <a:ext cx="75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330" extrusionOk="0">
                    <a:moveTo>
                      <a:pt x="173" y="0"/>
                    </a:moveTo>
                    <a:cubicBezTo>
                      <a:pt x="89" y="0"/>
                      <a:pt x="0" y="78"/>
                      <a:pt x="17" y="193"/>
                    </a:cubicBezTo>
                    <a:cubicBezTo>
                      <a:pt x="29" y="289"/>
                      <a:pt x="81" y="330"/>
                      <a:pt x="137" y="330"/>
                    </a:cubicBezTo>
                    <a:cubicBezTo>
                      <a:pt x="216" y="330"/>
                      <a:pt x="302" y="252"/>
                      <a:pt x="302" y="136"/>
                    </a:cubicBezTo>
                    <a:cubicBezTo>
                      <a:pt x="290" y="41"/>
                      <a:pt x="23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19"/>
              <p:cNvSpPr/>
              <p:nvPr/>
            </p:nvSpPr>
            <p:spPr>
              <a:xfrm>
                <a:off x="4625300" y="3144375"/>
                <a:ext cx="9000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285" extrusionOk="0">
                    <a:moveTo>
                      <a:pt x="174" y="1"/>
                    </a:moveTo>
                    <a:cubicBezTo>
                      <a:pt x="57" y="1"/>
                      <a:pt x="0" y="215"/>
                      <a:pt x="129" y="266"/>
                    </a:cubicBezTo>
                    <a:cubicBezTo>
                      <a:pt x="150" y="279"/>
                      <a:pt x="171" y="285"/>
                      <a:pt x="191" y="285"/>
                    </a:cubicBezTo>
                    <a:cubicBezTo>
                      <a:pt x="299" y="285"/>
                      <a:pt x="359" y="106"/>
                      <a:pt x="214" y="9"/>
                    </a:cubicBezTo>
                    <a:cubicBezTo>
                      <a:pt x="200" y="4"/>
                      <a:pt x="187" y="1"/>
                      <a:pt x="1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19"/>
              <p:cNvSpPr/>
              <p:nvPr/>
            </p:nvSpPr>
            <p:spPr>
              <a:xfrm>
                <a:off x="4599325" y="3125925"/>
                <a:ext cx="71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25" extrusionOk="0">
                    <a:moveTo>
                      <a:pt x="134" y="1"/>
                    </a:moveTo>
                    <a:cubicBezTo>
                      <a:pt x="44" y="1"/>
                      <a:pt x="1" y="100"/>
                      <a:pt x="26" y="177"/>
                    </a:cubicBezTo>
                    <a:cubicBezTo>
                      <a:pt x="61" y="211"/>
                      <a:pt x="100" y="225"/>
                      <a:pt x="136" y="225"/>
                    </a:cubicBezTo>
                    <a:cubicBezTo>
                      <a:pt x="220" y="225"/>
                      <a:pt x="286" y="151"/>
                      <a:pt x="226" y="91"/>
                    </a:cubicBezTo>
                    <a:cubicBezTo>
                      <a:pt x="226" y="34"/>
                      <a:pt x="198" y="5"/>
                      <a:pt x="169" y="5"/>
                    </a:cubicBezTo>
                    <a:cubicBezTo>
                      <a:pt x="157" y="2"/>
                      <a:pt x="145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19"/>
              <p:cNvSpPr/>
              <p:nvPr/>
            </p:nvSpPr>
            <p:spPr>
              <a:xfrm>
                <a:off x="4592425" y="3093200"/>
                <a:ext cx="7575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310" extrusionOk="0">
                    <a:moveTo>
                      <a:pt x="178" y="0"/>
                    </a:moveTo>
                    <a:cubicBezTo>
                      <a:pt x="93" y="0"/>
                      <a:pt x="0" y="72"/>
                      <a:pt x="17" y="173"/>
                    </a:cubicBezTo>
                    <a:cubicBezTo>
                      <a:pt x="29" y="269"/>
                      <a:pt x="81" y="309"/>
                      <a:pt x="138" y="309"/>
                    </a:cubicBezTo>
                    <a:cubicBezTo>
                      <a:pt x="216" y="309"/>
                      <a:pt x="302" y="232"/>
                      <a:pt x="302" y="116"/>
                    </a:cubicBezTo>
                    <a:cubicBezTo>
                      <a:pt x="291" y="34"/>
                      <a:pt x="236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19"/>
              <p:cNvSpPr/>
              <p:nvPr/>
            </p:nvSpPr>
            <p:spPr>
              <a:xfrm>
                <a:off x="4593050" y="3051800"/>
                <a:ext cx="88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3" extrusionOk="0">
                    <a:moveTo>
                      <a:pt x="144" y="1"/>
                    </a:moveTo>
                    <a:cubicBezTo>
                      <a:pt x="18" y="1"/>
                      <a:pt x="0" y="260"/>
                      <a:pt x="163" y="260"/>
                    </a:cubicBezTo>
                    <a:cubicBezTo>
                      <a:pt x="172" y="261"/>
                      <a:pt x="180" y="262"/>
                      <a:pt x="187" y="262"/>
                    </a:cubicBezTo>
                    <a:cubicBezTo>
                      <a:pt x="312" y="262"/>
                      <a:pt x="351" y="57"/>
                      <a:pt x="163" y="3"/>
                    </a:cubicBezTo>
                    <a:cubicBezTo>
                      <a:pt x="156" y="2"/>
                      <a:pt x="150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19"/>
              <p:cNvSpPr/>
              <p:nvPr/>
            </p:nvSpPr>
            <p:spPr>
              <a:xfrm>
                <a:off x="4603125" y="3032050"/>
                <a:ext cx="7575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98" extrusionOk="0">
                    <a:moveTo>
                      <a:pt x="173" y="0"/>
                    </a:moveTo>
                    <a:cubicBezTo>
                      <a:pt x="90" y="0"/>
                      <a:pt x="1" y="78"/>
                      <a:pt x="17" y="194"/>
                    </a:cubicBezTo>
                    <a:cubicBezTo>
                      <a:pt x="29" y="266"/>
                      <a:pt x="81" y="297"/>
                      <a:pt x="137" y="297"/>
                    </a:cubicBezTo>
                    <a:cubicBezTo>
                      <a:pt x="216" y="297"/>
                      <a:pt x="302" y="236"/>
                      <a:pt x="302" y="137"/>
                    </a:cubicBezTo>
                    <a:cubicBezTo>
                      <a:pt x="290" y="41"/>
                      <a:pt x="233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19"/>
              <p:cNvSpPr/>
              <p:nvPr/>
            </p:nvSpPr>
            <p:spPr>
              <a:xfrm>
                <a:off x="4631050" y="2996875"/>
                <a:ext cx="8650" cy="83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32" extrusionOk="0">
                    <a:moveTo>
                      <a:pt x="189" y="0"/>
                    </a:moveTo>
                    <a:cubicBezTo>
                      <a:pt x="81" y="0"/>
                      <a:pt x="1" y="167"/>
                      <a:pt x="70" y="260"/>
                    </a:cubicBezTo>
                    <a:cubicBezTo>
                      <a:pt x="90" y="310"/>
                      <a:pt x="131" y="332"/>
                      <a:pt x="175" y="332"/>
                    </a:cubicBezTo>
                    <a:cubicBezTo>
                      <a:pt x="256" y="332"/>
                      <a:pt x="345" y="257"/>
                      <a:pt x="327" y="146"/>
                    </a:cubicBezTo>
                    <a:cubicBezTo>
                      <a:pt x="327" y="117"/>
                      <a:pt x="298" y="60"/>
                      <a:pt x="270" y="32"/>
                    </a:cubicBezTo>
                    <a:cubicBezTo>
                      <a:pt x="242" y="10"/>
                      <a:pt x="215" y="0"/>
                      <a:pt x="1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19"/>
              <p:cNvSpPr/>
              <p:nvPr/>
            </p:nvSpPr>
            <p:spPr>
              <a:xfrm>
                <a:off x="4639875" y="3018000"/>
                <a:ext cx="8600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224" extrusionOk="0">
                    <a:moveTo>
                      <a:pt x="182" y="1"/>
                    </a:moveTo>
                    <a:cubicBezTo>
                      <a:pt x="151" y="1"/>
                      <a:pt x="117" y="13"/>
                      <a:pt x="88" y="43"/>
                    </a:cubicBezTo>
                    <a:cubicBezTo>
                      <a:pt x="1" y="108"/>
                      <a:pt x="80" y="223"/>
                      <a:pt x="160" y="223"/>
                    </a:cubicBezTo>
                    <a:cubicBezTo>
                      <a:pt x="185" y="223"/>
                      <a:pt x="210" y="212"/>
                      <a:pt x="230" y="185"/>
                    </a:cubicBezTo>
                    <a:lnTo>
                      <a:pt x="259" y="185"/>
                    </a:lnTo>
                    <a:cubicBezTo>
                      <a:pt x="344" y="101"/>
                      <a:pt x="272" y="1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19"/>
              <p:cNvSpPr/>
              <p:nvPr/>
            </p:nvSpPr>
            <p:spPr>
              <a:xfrm>
                <a:off x="4640175" y="3019100"/>
                <a:ext cx="91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31" extrusionOk="0">
                    <a:moveTo>
                      <a:pt x="183" y="1"/>
                    </a:moveTo>
                    <a:cubicBezTo>
                      <a:pt x="164" y="1"/>
                      <a:pt x="144" y="5"/>
                      <a:pt x="124" y="15"/>
                    </a:cubicBezTo>
                    <a:lnTo>
                      <a:pt x="124" y="15"/>
                    </a:lnTo>
                    <a:cubicBezTo>
                      <a:pt x="124" y="14"/>
                      <a:pt x="124" y="14"/>
                      <a:pt x="123" y="14"/>
                    </a:cubicBezTo>
                    <a:cubicBezTo>
                      <a:pt x="120" y="14"/>
                      <a:pt x="114" y="18"/>
                      <a:pt x="104" y="27"/>
                    </a:cubicBezTo>
                    <a:cubicBezTo>
                      <a:pt x="111" y="22"/>
                      <a:pt x="118" y="18"/>
                      <a:pt x="124" y="15"/>
                    </a:cubicBezTo>
                    <a:lnTo>
                      <a:pt x="124" y="15"/>
                    </a:lnTo>
                    <a:cubicBezTo>
                      <a:pt x="129" y="16"/>
                      <a:pt x="122" y="27"/>
                      <a:pt x="104" y="27"/>
                    </a:cubicBezTo>
                    <a:cubicBezTo>
                      <a:pt x="0" y="105"/>
                      <a:pt x="157" y="230"/>
                      <a:pt x="229" y="230"/>
                    </a:cubicBezTo>
                    <a:cubicBezTo>
                      <a:pt x="236" y="230"/>
                      <a:pt x="242" y="229"/>
                      <a:pt x="247" y="227"/>
                    </a:cubicBezTo>
                    <a:lnTo>
                      <a:pt x="276" y="170"/>
                    </a:lnTo>
                    <a:cubicBezTo>
                      <a:pt x="365" y="103"/>
                      <a:pt x="279" y="1"/>
                      <a:pt x="1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19"/>
              <p:cNvSpPr/>
              <p:nvPr/>
            </p:nvSpPr>
            <p:spPr>
              <a:xfrm>
                <a:off x="4659675" y="3000075"/>
                <a:ext cx="9475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16" extrusionOk="0">
                    <a:moveTo>
                      <a:pt x="196" y="0"/>
                    </a:moveTo>
                    <a:cubicBezTo>
                      <a:pt x="87" y="0"/>
                      <a:pt x="0" y="151"/>
                      <a:pt x="66" y="217"/>
                    </a:cubicBezTo>
                    <a:cubicBezTo>
                      <a:pt x="97" y="288"/>
                      <a:pt x="148" y="316"/>
                      <a:pt x="199" y="316"/>
                    </a:cubicBezTo>
                    <a:cubicBezTo>
                      <a:pt x="291" y="316"/>
                      <a:pt x="378" y="224"/>
                      <a:pt x="323" y="132"/>
                    </a:cubicBezTo>
                    <a:cubicBezTo>
                      <a:pt x="323" y="75"/>
                      <a:pt x="294" y="46"/>
                      <a:pt x="294" y="46"/>
                    </a:cubicBezTo>
                    <a:cubicBezTo>
                      <a:pt x="262" y="14"/>
                      <a:pt x="228" y="0"/>
                      <a:pt x="1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19"/>
              <p:cNvSpPr/>
              <p:nvPr/>
            </p:nvSpPr>
            <p:spPr>
              <a:xfrm>
                <a:off x="1882275" y="3779425"/>
                <a:ext cx="68500" cy="3445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378" extrusionOk="0">
                    <a:moveTo>
                      <a:pt x="86" y="1"/>
                    </a:moveTo>
                    <a:cubicBezTo>
                      <a:pt x="1" y="1"/>
                      <a:pt x="143" y="229"/>
                      <a:pt x="86" y="229"/>
                    </a:cubicBezTo>
                    <a:cubicBezTo>
                      <a:pt x="29" y="229"/>
                      <a:pt x="1" y="257"/>
                      <a:pt x="29" y="372"/>
                    </a:cubicBezTo>
                    <a:cubicBezTo>
                      <a:pt x="29" y="400"/>
                      <a:pt x="86" y="429"/>
                      <a:pt x="115" y="429"/>
                    </a:cubicBezTo>
                    <a:cubicBezTo>
                      <a:pt x="143" y="429"/>
                      <a:pt x="229" y="486"/>
                      <a:pt x="258" y="486"/>
                    </a:cubicBezTo>
                    <a:lnTo>
                      <a:pt x="429" y="514"/>
                    </a:lnTo>
                    <a:cubicBezTo>
                      <a:pt x="543" y="514"/>
                      <a:pt x="657" y="543"/>
                      <a:pt x="743" y="571"/>
                    </a:cubicBezTo>
                    <a:cubicBezTo>
                      <a:pt x="971" y="628"/>
                      <a:pt x="1171" y="685"/>
                      <a:pt x="1399" y="771"/>
                    </a:cubicBezTo>
                    <a:cubicBezTo>
                      <a:pt x="1570" y="828"/>
                      <a:pt x="1798" y="914"/>
                      <a:pt x="1998" y="999"/>
                    </a:cubicBezTo>
                    <a:cubicBezTo>
                      <a:pt x="2112" y="1028"/>
                      <a:pt x="2169" y="1085"/>
                      <a:pt x="2283" y="1142"/>
                    </a:cubicBezTo>
                    <a:cubicBezTo>
                      <a:pt x="2369" y="1199"/>
                      <a:pt x="2454" y="1256"/>
                      <a:pt x="2512" y="1313"/>
                    </a:cubicBezTo>
                    <a:cubicBezTo>
                      <a:pt x="2540" y="1356"/>
                      <a:pt x="2576" y="1377"/>
                      <a:pt x="2611" y="1377"/>
                    </a:cubicBezTo>
                    <a:cubicBezTo>
                      <a:pt x="2647" y="1377"/>
                      <a:pt x="2683" y="1356"/>
                      <a:pt x="2711" y="1313"/>
                    </a:cubicBezTo>
                    <a:cubicBezTo>
                      <a:pt x="2740" y="1256"/>
                      <a:pt x="2740" y="1142"/>
                      <a:pt x="2711" y="1085"/>
                    </a:cubicBezTo>
                    <a:cubicBezTo>
                      <a:pt x="2597" y="942"/>
                      <a:pt x="2512" y="914"/>
                      <a:pt x="2397" y="828"/>
                    </a:cubicBezTo>
                    <a:cubicBezTo>
                      <a:pt x="2283" y="800"/>
                      <a:pt x="2169" y="714"/>
                      <a:pt x="2084" y="685"/>
                    </a:cubicBezTo>
                    <a:cubicBezTo>
                      <a:pt x="1855" y="628"/>
                      <a:pt x="400" y="58"/>
                      <a:pt x="286" y="58"/>
                    </a:cubicBezTo>
                    <a:lnTo>
                      <a:pt x="8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19"/>
              <p:cNvSpPr/>
              <p:nvPr/>
            </p:nvSpPr>
            <p:spPr>
              <a:xfrm>
                <a:off x="1883000" y="3785850"/>
                <a:ext cx="67750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2710" h="1014" extrusionOk="0">
                    <a:moveTo>
                      <a:pt x="0" y="1"/>
                    </a:moveTo>
                    <a:cubicBezTo>
                      <a:pt x="0" y="29"/>
                      <a:pt x="29" y="58"/>
                      <a:pt x="86" y="58"/>
                    </a:cubicBezTo>
                    <a:cubicBezTo>
                      <a:pt x="114" y="58"/>
                      <a:pt x="171" y="58"/>
                      <a:pt x="229" y="115"/>
                    </a:cubicBezTo>
                    <a:lnTo>
                      <a:pt x="400" y="143"/>
                    </a:lnTo>
                    <a:cubicBezTo>
                      <a:pt x="514" y="172"/>
                      <a:pt x="599" y="172"/>
                      <a:pt x="714" y="229"/>
                    </a:cubicBezTo>
                    <a:cubicBezTo>
                      <a:pt x="942" y="286"/>
                      <a:pt x="1142" y="314"/>
                      <a:pt x="1370" y="400"/>
                    </a:cubicBezTo>
                    <a:cubicBezTo>
                      <a:pt x="1570" y="457"/>
                      <a:pt x="1798" y="543"/>
                      <a:pt x="1969" y="657"/>
                    </a:cubicBezTo>
                    <a:cubicBezTo>
                      <a:pt x="2083" y="685"/>
                      <a:pt x="2169" y="742"/>
                      <a:pt x="2254" y="771"/>
                    </a:cubicBezTo>
                    <a:cubicBezTo>
                      <a:pt x="2311" y="856"/>
                      <a:pt x="2425" y="914"/>
                      <a:pt x="2454" y="971"/>
                    </a:cubicBezTo>
                    <a:cubicBezTo>
                      <a:pt x="2483" y="999"/>
                      <a:pt x="2525" y="1013"/>
                      <a:pt x="2568" y="1013"/>
                    </a:cubicBezTo>
                    <a:cubicBezTo>
                      <a:pt x="2611" y="1013"/>
                      <a:pt x="2654" y="999"/>
                      <a:pt x="2682" y="971"/>
                    </a:cubicBezTo>
                    <a:cubicBezTo>
                      <a:pt x="2687" y="976"/>
                      <a:pt x="2692" y="978"/>
                      <a:pt x="2695" y="978"/>
                    </a:cubicBezTo>
                    <a:cubicBezTo>
                      <a:pt x="2710" y="978"/>
                      <a:pt x="2706" y="927"/>
                      <a:pt x="2682" y="856"/>
                    </a:cubicBezTo>
                    <a:cubicBezTo>
                      <a:pt x="2654" y="899"/>
                      <a:pt x="2618" y="921"/>
                      <a:pt x="2582" y="921"/>
                    </a:cubicBezTo>
                    <a:cubicBezTo>
                      <a:pt x="2547" y="921"/>
                      <a:pt x="2511" y="899"/>
                      <a:pt x="2483" y="856"/>
                    </a:cubicBezTo>
                    <a:cubicBezTo>
                      <a:pt x="2425" y="799"/>
                      <a:pt x="2340" y="714"/>
                      <a:pt x="2254" y="685"/>
                    </a:cubicBezTo>
                    <a:cubicBezTo>
                      <a:pt x="2140" y="657"/>
                      <a:pt x="2083" y="571"/>
                      <a:pt x="1969" y="514"/>
                    </a:cubicBezTo>
                    <a:cubicBezTo>
                      <a:pt x="1769" y="428"/>
                      <a:pt x="1541" y="371"/>
                      <a:pt x="1341" y="314"/>
                    </a:cubicBezTo>
                    <a:cubicBezTo>
                      <a:pt x="1113" y="257"/>
                      <a:pt x="913" y="229"/>
                      <a:pt x="685" y="143"/>
                    </a:cubicBezTo>
                    <a:cubicBezTo>
                      <a:pt x="571" y="115"/>
                      <a:pt x="485" y="115"/>
                      <a:pt x="371" y="86"/>
                    </a:cubicBezTo>
                    <a:lnTo>
                      <a:pt x="171" y="29"/>
                    </a:lnTo>
                    <a:lnTo>
                      <a:pt x="29" y="29"/>
                    </a:lnTo>
                    <a:cubicBezTo>
                      <a:pt x="29" y="29"/>
                      <a:pt x="0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19"/>
              <p:cNvSpPr/>
              <p:nvPr/>
            </p:nvSpPr>
            <p:spPr>
              <a:xfrm>
                <a:off x="1927925" y="3795200"/>
                <a:ext cx="68500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2607" extrusionOk="0">
                    <a:moveTo>
                      <a:pt x="639" y="0"/>
                    </a:moveTo>
                    <a:cubicBezTo>
                      <a:pt x="565" y="0"/>
                      <a:pt x="495" y="8"/>
                      <a:pt x="429" y="26"/>
                    </a:cubicBezTo>
                    <a:cubicBezTo>
                      <a:pt x="1" y="83"/>
                      <a:pt x="143" y="625"/>
                      <a:pt x="343" y="939"/>
                    </a:cubicBezTo>
                    <a:cubicBezTo>
                      <a:pt x="628" y="1424"/>
                      <a:pt x="1114" y="1595"/>
                      <a:pt x="1427" y="1995"/>
                    </a:cubicBezTo>
                    <a:cubicBezTo>
                      <a:pt x="1570" y="2166"/>
                      <a:pt x="1684" y="2423"/>
                      <a:pt x="1855" y="2565"/>
                    </a:cubicBezTo>
                    <a:cubicBezTo>
                      <a:pt x="1894" y="2594"/>
                      <a:pt x="1925" y="2607"/>
                      <a:pt x="1953" y="2607"/>
                    </a:cubicBezTo>
                    <a:cubicBezTo>
                      <a:pt x="2087" y="2607"/>
                      <a:pt x="2103" y="2294"/>
                      <a:pt x="2198" y="2080"/>
                    </a:cubicBezTo>
                    <a:cubicBezTo>
                      <a:pt x="2312" y="1766"/>
                      <a:pt x="2426" y="1481"/>
                      <a:pt x="2569" y="1196"/>
                    </a:cubicBezTo>
                    <a:cubicBezTo>
                      <a:pt x="2597" y="996"/>
                      <a:pt x="2740" y="768"/>
                      <a:pt x="2740" y="568"/>
                    </a:cubicBezTo>
                    <a:lnTo>
                      <a:pt x="2740" y="568"/>
                    </a:lnTo>
                    <a:cubicBezTo>
                      <a:pt x="2706" y="570"/>
                      <a:pt x="2673" y="571"/>
                      <a:pt x="2640" y="571"/>
                    </a:cubicBezTo>
                    <a:cubicBezTo>
                      <a:pt x="2228" y="571"/>
                      <a:pt x="1881" y="411"/>
                      <a:pt x="1484" y="226"/>
                    </a:cubicBezTo>
                    <a:cubicBezTo>
                      <a:pt x="1236" y="113"/>
                      <a:pt x="917" y="0"/>
                      <a:pt x="6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19"/>
              <p:cNvSpPr/>
              <p:nvPr/>
            </p:nvSpPr>
            <p:spPr>
              <a:xfrm>
                <a:off x="1927925" y="3797250"/>
                <a:ext cx="68500" cy="6202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2481" extrusionOk="0">
                    <a:moveTo>
                      <a:pt x="2740" y="486"/>
                    </a:moveTo>
                    <a:cubicBezTo>
                      <a:pt x="2683" y="572"/>
                      <a:pt x="2597" y="657"/>
                      <a:pt x="2569" y="771"/>
                    </a:cubicBezTo>
                    <a:cubicBezTo>
                      <a:pt x="2426" y="1057"/>
                      <a:pt x="2312" y="1371"/>
                      <a:pt x="2198" y="1656"/>
                    </a:cubicBezTo>
                    <a:cubicBezTo>
                      <a:pt x="2173" y="1767"/>
                      <a:pt x="2159" y="1899"/>
                      <a:pt x="2128" y="1999"/>
                    </a:cubicBezTo>
                    <a:lnTo>
                      <a:pt x="2128" y="1999"/>
                    </a:lnTo>
                    <a:cubicBezTo>
                      <a:pt x="2132" y="1989"/>
                      <a:pt x="2136" y="1979"/>
                      <a:pt x="2141" y="1970"/>
                    </a:cubicBezTo>
                    <a:cubicBezTo>
                      <a:pt x="2255" y="1656"/>
                      <a:pt x="2340" y="1371"/>
                      <a:pt x="2483" y="1085"/>
                    </a:cubicBezTo>
                    <a:cubicBezTo>
                      <a:pt x="2597" y="914"/>
                      <a:pt x="2740" y="686"/>
                      <a:pt x="2740" y="486"/>
                    </a:cubicBezTo>
                    <a:close/>
                    <a:moveTo>
                      <a:pt x="2128" y="1999"/>
                    </a:moveTo>
                    <a:lnTo>
                      <a:pt x="2128" y="1999"/>
                    </a:lnTo>
                    <a:cubicBezTo>
                      <a:pt x="2121" y="2017"/>
                      <a:pt x="2115" y="2035"/>
                      <a:pt x="2109" y="2053"/>
                    </a:cubicBezTo>
                    <a:lnTo>
                      <a:pt x="2109" y="2053"/>
                    </a:lnTo>
                    <a:cubicBezTo>
                      <a:pt x="2116" y="2036"/>
                      <a:pt x="2122" y="2018"/>
                      <a:pt x="2128" y="1999"/>
                    </a:cubicBezTo>
                    <a:close/>
                    <a:moveTo>
                      <a:pt x="143" y="1"/>
                    </a:moveTo>
                    <a:lnTo>
                      <a:pt x="143" y="1"/>
                    </a:lnTo>
                    <a:cubicBezTo>
                      <a:pt x="1" y="201"/>
                      <a:pt x="143" y="572"/>
                      <a:pt x="286" y="828"/>
                    </a:cubicBezTo>
                    <a:cubicBezTo>
                      <a:pt x="571" y="1285"/>
                      <a:pt x="1028" y="1485"/>
                      <a:pt x="1342" y="1856"/>
                    </a:cubicBezTo>
                    <a:cubicBezTo>
                      <a:pt x="1484" y="2055"/>
                      <a:pt x="1599" y="2284"/>
                      <a:pt x="1770" y="2426"/>
                    </a:cubicBezTo>
                    <a:cubicBezTo>
                      <a:pt x="1818" y="2464"/>
                      <a:pt x="1858" y="2480"/>
                      <a:pt x="1890" y="2480"/>
                    </a:cubicBezTo>
                    <a:cubicBezTo>
                      <a:pt x="2013" y="2480"/>
                      <a:pt x="2042" y="2250"/>
                      <a:pt x="2109" y="2053"/>
                    </a:cubicBezTo>
                    <a:lnTo>
                      <a:pt x="2109" y="2053"/>
                    </a:lnTo>
                    <a:cubicBezTo>
                      <a:pt x="2081" y="2115"/>
                      <a:pt x="2042" y="2156"/>
                      <a:pt x="1982" y="2156"/>
                    </a:cubicBezTo>
                    <a:cubicBezTo>
                      <a:pt x="1947" y="2156"/>
                      <a:pt x="1906" y="2143"/>
                      <a:pt x="1855" y="2112"/>
                    </a:cubicBezTo>
                    <a:cubicBezTo>
                      <a:pt x="1684" y="1970"/>
                      <a:pt x="1570" y="1713"/>
                      <a:pt x="1427" y="1542"/>
                    </a:cubicBezTo>
                    <a:cubicBezTo>
                      <a:pt x="1114" y="1142"/>
                      <a:pt x="628" y="971"/>
                      <a:pt x="343" y="515"/>
                    </a:cubicBezTo>
                    <a:cubicBezTo>
                      <a:pt x="286" y="372"/>
                      <a:pt x="172" y="201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19"/>
              <p:cNvSpPr/>
              <p:nvPr/>
            </p:nvSpPr>
            <p:spPr>
              <a:xfrm>
                <a:off x="1975725" y="3755250"/>
                <a:ext cx="146250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5850" h="3479" extrusionOk="0">
                    <a:moveTo>
                      <a:pt x="4480" y="1"/>
                    </a:moveTo>
                    <a:cubicBezTo>
                      <a:pt x="4087" y="1"/>
                      <a:pt x="3681" y="102"/>
                      <a:pt x="3339" y="254"/>
                    </a:cubicBezTo>
                    <a:cubicBezTo>
                      <a:pt x="2768" y="540"/>
                      <a:pt x="2197" y="911"/>
                      <a:pt x="1684" y="1367"/>
                    </a:cubicBezTo>
                    <a:cubicBezTo>
                      <a:pt x="1220" y="1804"/>
                      <a:pt x="337" y="2450"/>
                      <a:pt x="137" y="3231"/>
                    </a:cubicBezTo>
                    <a:lnTo>
                      <a:pt x="137" y="3231"/>
                    </a:lnTo>
                    <a:cubicBezTo>
                      <a:pt x="347" y="3012"/>
                      <a:pt x="733" y="2909"/>
                      <a:pt x="971" y="2822"/>
                    </a:cubicBezTo>
                    <a:cubicBezTo>
                      <a:pt x="1456" y="2680"/>
                      <a:pt x="1855" y="2480"/>
                      <a:pt x="2283" y="2195"/>
                    </a:cubicBezTo>
                    <a:cubicBezTo>
                      <a:pt x="3139" y="1595"/>
                      <a:pt x="3966" y="1224"/>
                      <a:pt x="4937" y="939"/>
                    </a:cubicBezTo>
                    <a:cubicBezTo>
                      <a:pt x="5136" y="854"/>
                      <a:pt x="5850" y="739"/>
                      <a:pt x="5764" y="369"/>
                    </a:cubicBezTo>
                    <a:cubicBezTo>
                      <a:pt x="5678" y="140"/>
                      <a:pt x="5222" y="112"/>
                      <a:pt x="5051" y="83"/>
                    </a:cubicBezTo>
                    <a:cubicBezTo>
                      <a:pt x="4870" y="26"/>
                      <a:pt x="4677" y="1"/>
                      <a:pt x="4480" y="1"/>
                    </a:cubicBezTo>
                    <a:close/>
                    <a:moveTo>
                      <a:pt x="137" y="3231"/>
                    </a:moveTo>
                    <a:lnTo>
                      <a:pt x="137" y="3231"/>
                    </a:lnTo>
                    <a:cubicBezTo>
                      <a:pt x="70" y="3300"/>
                      <a:pt x="21" y="3382"/>
                      <a:pt x="0" y="3479"/>
                    </a:cubicBezTo>
                    <a:lnTo>
                      <a:pt x="115" y="3336"/>
                    </a:lnTo>
                    <a:cubicBezTo>
                      <a:pt x="121" y="3300"/>
                      <a:pt x="128" y="3265"/>
                      <a:pt x="137" y="32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19"/>
              <p:cNvSpPr/>
              <p:nvPr/>
            </p:nvSpPr>
            <p:spPr>
              <a:xfrm>
                <a:off x="1977875" y="3844575"/>
                <a:ext cx="118425" cy="175125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7005" extrusionOk="0">
                    <a:moveTo>
                      <a:pt x="1001" y="1"/>
                    </a:moveTo>
                    <a:cubicBezTo>
                      <a:pt x="935" y="1"/>
                      <a:pt x="877" y="15"/>
                      <a:pt x="827" y="48"/>
                    </a:cubicBezTo>
                    <a:cubicBezTo>
                      <a:pt x="457" y="305"/>
                      <a:pt x="285" y="1161"/>
                      <a:pt x="171" y="1589"/>
                    </a:cubicBezTo>
                    <a:cubicBezTo>
                      <a:pt x="0" y="2217"/>
                      <a:pt x="29" y="3073"/>
                      <a:pt x="57" y="3786"/>
                    </a:cubicBezTo>
                    <a:cubicBezTo>
                      <a:pt x="114" y="4528"/>
                      <a:pt x="485" y="5526"/>
                      <a:pt x="913" y="6097"/>
                    </a:cubicBezTo>
                    <a:cubicBezTo>
                      <a:pt x="1291" y="6558"/>
                      <a:pt x="1930" y="7004"/>
                      <a:pt x="2526" y="7004"/>
                    </a:cubicBezTo>
                    <a:cubicBezTo>
                      <a:pt x="2741" y="7004"/>
                      <a:pt x="2950" y="6946"/>
                      <a:pt x="3139" y="6810"/>
                    </a:cubicBezTo>
                    <a:cubicBezTo>
                      <a:pt x="3424" y="6639"/>
                      <a:pt x="3395" y="6382"/>
                      <a:pt x="3481" y="6068"/>
                    </a:cubicBezTo>
                    <a:cubicBezTo>
                      <a:pt x="3573" y="5846"/>
                      <a:pt x="3640" y="5804"/>
                      <a:pt x="3720" y="5804"/>
                    </a:cubicBezTo>
                    <a:cubicBezTo>
                      <a:pt x="3768" y="5804"/>
                      <a:pt x="3822" y="5820"/>
                      <a:pt x="3888" y="5820"/>
                    </a:cubicBezTo>
                    <a:cubicBezTo>
                      <a:pt x="3949" y="5820"/>
                      <a:pt x="4020" y="5806"/>
                      <a:pt x="4109" y="5755"/>
                    </a:cubicBezTo>
                    <a:cubicBezTo>
                      <a:pt x="4736" y="5384"/>
                      <a:pt x="4337" y="3929"/>
                      <a:pt x="4166" y="3358"/>
                    </a:cubicBezTo>
                    <a:cubicBezTo>
                      <a:pt x="3880" y="2502"/>
                      <a:pt x="3481" y="1589"/>
                      <a:pt x="2825" y="1104"/>
                    </a:cubicBezTo>
                    <a:cubicBezTo>
                      <a:pt x="2446" y="877"/>
                      <a:pt x="1508" y="1"/>
                      <a:pt x="10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19"/>
              <p:cNvSpPr/>
              <p:nvPr/>
            </p:nvSpPr>
            <p:spPr>
              <a:xfrm>
                <a:off x="1964300" y="3854325"/>
                <a:ext cx="45675" cy="161225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6449" extrusionOk="0">
                    <a:moveTo>
                      <a:pt x="1656" y="1"/>
                    </a:moveTo>
                    <a:cubicBezTo>
                      <a:pt x="1342" y="429"/>
                      <a:pt x="1000" y="828"/>
                      <a:pt x="743" y="1284"/>
                    </a:cubicBezTo>
                    <a:cubicBezTo>
                      <a:pt x="457" y="1855"/>
                      <a:pt x="286" y="2511"/>
                      <a:pt x="172" y="3139"/>
                    </a:cubicBezTo>
                    <a:cubicBezTo>
                      <a:pt x="1" y="4252"/>
                      <a:pt x="115" y="5279"/>
                      <a:pt x="800" y="6106"/>
                    </a:cubicBezTo>
                    <a:cubicBezTo>
                      <a:pt x="914" y="6259"/>
                      <a:pt x="1117" y="6449"/>
                      <a:pt x="1290" y="6449"/>
                    </a:cubicBezTo>
                    <a:cubicBezTo>
                      <a:pt x="1377" y="6449"/>
                      <a:pt x="1456" y="6401"/>
                      <a:pt x="1513" y="6278"/>
                    </a:cubicBezTo>
                    <a:cubicBezTo>
                      <a:pt x="1684" y="5850"/>
                      <a:pt x="1142" y="5108"/>
                      <a:pt x="1000" y="4708"/>
                    </a:cubicBezTo>
                    <a:cubicBezTo>
                      <a:pt x="572" y="3481"/>
                      <a:pt x="800" y="2397"/>
                      <a:pt x="1285" y="1227"/>
                    </a:cubicBezTo>
                    <a:cubicBezTo>
                      <a:pt x="1399" y="999"/>
                      <a:pt x="1827" y="143"/>
                      <a:pt x="16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19"/>
              <p:cNvSpPr/>
              <p:nvPr/>
            </p:nvSpPr>
            <p:spPr>
              <a:xfrm>
                <a:off x="1992125" y="3795400"/>
                <a:ext cx="176225" cy="105200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4208" extrusionOk="0">
                    <a:moveTo>
                      <a:pt x="3611" y="1"/>
                    </a:moveTo>
                    <a:cubicBezTo>
                      <a:pt x="3110" y="1"/>
                      <a:pt x="2535" y="168"/>
                      <a:pt x="2169" y="360"/>
                    </a:cubicBezTo>
                    <a:cubicBezTo>
                      <a:pt x="1570" y="674"/>
                      <a:pt x="771" y="1017"/>
                      <a:pt x="429" y="1644"/>
                    </a:cubicBezTo>
                    <a:cubicBezTo>
                      <a:pt x="1" y="2443"/>
                      <a:pt x="457" y="3042"/>
                      <a:pt x="999" y="3556"/>
                    </a:cubicBezTo>
                    <a:cubicBezTo>
                      <a:pt x="1473" y="3962"/>
                      <a:pt x="2090" y="4208"/>
                      <a:pt x="2695" y="4208"/>
                    </a:cubicBezTo>
                    <a:cubicBezTo>
                      <a:pt x="2854" y="4208"/>
                      <a:pt x="3013" y="4191"/>
                      <a:pt x="3168" y="4155"/>
                    </a:cubicBezTo>
                    <a:cubicBezTo>
                      <a:pt x="4109" y="3927"/>
                      <a:pt x="5422" y="3927"/>
                      <a:pt x="5878" y="2871"/>
                    </a:cubicBezTo>
                    <a:cubicBezTo>
                      <a:pt x="6135" y="2300"/>
                      <a:pt x="7048" y="1616"/>
                      <a:pt x="6278" y="1131"/>
                    </a:cubicBezTo>
                    <a:cubicBezTo>
                      <a:pt x="5964" y="902"/>
                      <a:pt x="5450" y="902"/>
                      <a:pt x="5108" y="703"/>
                    </a:cubicBezTo>
                    <a:cubicBezTo>
                      <a:pt x="4823" y="560"/>
                      <a:pt x="4537" y="275"/>
                      <a:pt x="4252" y="132"/>
                    </a:cubicBezTo>
                    <a:cubicBezTo>
                      <a:pt x="4076" y="39"/>
                      <a:pt x="3852" y="1"/>
                      <a:pt x="36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19"/>
              <p:cNvSpPr/>
              <p:nvPr/>
            </p:nvSpPr>
            <p:spPr>
              <a:xfrm>
                <a:off x="1985700" y="3837250"/>
                <a:ext cx="36425" cy="36350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454" extrusionOk="0">
                    <a:moveTo>
                      <a:pt x="738" y="0"/>
                    </a:moveTo>
                    <a:cubicBezTo>
                      <a:pt x="575" y="0"/>
                      <a:pt x="421" y="77"/>
                      <a:pt x="286" y="313"/>
                    </a:cubicBezTo>
                    <a:cubicBezTo>
                      <a:pt x="1" y="826"/>
                      <a:pt x="600" y="1083"/>
                      <a:pt x="800" y="1454"/>
                    </a:cubicBezTo>
                    <a:cubicBezTo>
                      <a:pt x="743" y="1340"/>
                      <a:pt x="714" y="1140"/>
                      <a:pt x="743" y="1026"/>
                    </a:cubicBezTo>
                    <a:cubicBezTo>
                      <a:pt x="800" y="883"/>
                      <a:pt x="942" y="883"/>
                      <a:pt x="1028" y="798"/>
                    </a:cubicBezTo>
                    <a:cubicBezTo>
                      <a:pt x="1142" y="741"/>
                      <a:pt x="1370" y="512"/>
                      <a:pt x="1399" y="370"/>
                    </a:cubicBezTo>
                    <a:cubicBezTo>
                      <a:pt x="1456" y="113"/>
                      <a:pt x="1228" y="141"/>
                      <a:pt x="1085" y="84"/>
                    </a:cubicBezTo>
                    <a:cubicBezTo>
                      <a:pt x="968" y="38"/>
                      <a:pt x="851" y="0"/>
                      <a:pt x="7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19"/>
              <p:cNvSpPr/>
              <p:nvPr/>
            </p:nvSpPr>
            <p:spPr>
              <a:xfrm>
                <a:off x="2007825" y="3843625"/>
                <a:ext cx="528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2112" h="686" extrusionOk="0">
                    <a:moveTo>
                      <a:pt x="543" y="1"/>
                    </a:moveTo>
                    <a:cubicBezTo>
                      <a:pt x="371" y="58"/>
                      <a:pt x="200" y="86"/>
                      <a:pt x="0" y="200"/>
                    </a:cubicBezTo>
                    <a:cubicBezTo>
                      <a:pt x="200" y="143"/>
                      <a:pt x="371" y="143"/>
                      <a:pt x="543" y="143"/>
                    </a:cubicBezTo>
                    <a:cubicBezTo>
                      <a:pt x="714" y="172"/>
                      <a:pt x="913" y="172"/>
                      <a:pt x="1085" y="229"/>
                    </a:cubicBezTo>
                    <a:cubicBezTo>
                      <a:pt x="1256" y="257"/>
                      <a:pt x="1427" y="343"/>
                      <a:pt x="1627" y="400"/>
                    </a:cubicBezTo>
                    <a:cubicBezTo>
                      <a:pt x="1798" y="486"/>
                      <a:pt x="1969" y="571"/>
                      <a:pt x="2112" y="685"/>
                    </a:cubicBezTo>
                    <a:cubicBezTo>
                      <a:pt x="1826" y="400"/>
                      <a:pt x="1484" y="229"/>
                      <a:pt x="1113" y="115"/>
                    </a:cubicBezTo>
                    <a:cubicBezTo>
                      <a:pt x="942" y="58"/>
                      <a:pt x="714" y="1"/>
                      <a:pt x="5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19"/>
              <p:cNvSpPr/>
              <p:nvPr/>
            </p:nvSpPr>
            <p:spPr>
              <a:xfrm>
                <a:off x="2007825" y="3846475"/>
                <a:ext cx="335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943" extrusionOk="0">
                    <a:moveTo>
                      <a:pt x="0" y="1"/>
                    </a:moveTo>
                    <a:cubicBezTo>
                      <a:pt x="115" y="115"/>
                      <a:pt x="172" y="229"/>
                      <a:pt x="286" y="315"/>
                    </a:cubicBezTo>
                    <a:cubicBezTo>
                      <a:pt x="400" y="429"/>
                      <a:pt x="514" y="514"/>
                      <a:pt x="628" y="571"/>
                    </a:cubicBezTo>
                    <a:cubicBezTo>
                      <a:pt x="828" y="714"/>
                      <a:pt x="1085" y="857"/>
                      <a:pt x="1341" y="942"/>
                    </a:cubicBezTo>
                    <a:cubicBezTo>
                      <a:pt x="1085" y="771"/>
                      <a:pt x="856" y="657"/>
                      <a:pt x="685" y="457"/>
                    </a:cubicBezTo>
                    <a:cubicBezTo>
                      <a:pt x="571" y="400"/>
                      <a:pt x="485" y="286"/>
                      <a:pt x="371" y="229"/>
                    </a:cubicBezTo>
                    <a:cubicBezTo>
                      <a:pt x="257" y="143"/>
                      <a:pt x="115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19"/>
              <p:cNvSpPr/>
              <p:nvPr/>
            </p:nvSpPr>
            <p:spPr>
              <a:xfrm>
                <a:off x="2003550" y="3850050"/>
                <a:ext cx="34025" cy="350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403" extrusionOk="0">
                    <a:moveTo>
                      <a:pt x="0" y="0"/>
                    </a:moveTo>
                    <a:lnTo>
                      <a:pt x="228" y="428"/>
                    </a:lnTo>
                    <a:cubicBezTo>
                      <a:pt x="314" y="571"/>
                      <a:pt x="428" y="685"/>
                      <a:pt x="542" y="799"/>
                    </a:cubicBezTo>
                    <a:cubicBezTo>
                      <a:pt x="742" y="970"/>
                      <a:pt x="999" y="1142"/>
                      <a:pt x="1227" y="1284"/>
                    </a:cubicBezTo>
                    <a:cubicBezTo>
                      <a:pt x="999" y="1113"/>
                      <a:pt x="799" y="942"/>
                      <a:pt x="571" y="714"/>
                    </a:cubicBezTo>
                    <a:cubicBezTo>
                      <a:pt x="457" y="600"/>
                      <a:pt x="371" y="457"/>
                      <a:pt x="286" y="343"/>
                    </a:cubicBezTo>
                    <a:lnTo>
                      <a:pt x="0" y="0"/>
                    </a:lnTo>
                    <a:close/>
                    <a:moveTo>
                      <a:pt x="1257" y="1272"/>
                    </a:moveTo>
                    <a:cubicBezTo>
                      <a:pt x="1240" y="1272"/>
                      <a:pt x="1227" y="1284"/>
                      <a:pt x="1227" y="1284"/>
                    </a:cubicBezTo>
                    <a:lnTo>
                      <a:pt x="1227" y="1398"/>
                    </a:lnTo>
                    <a:cubicBezTo>
                      <a:pt x="1233" y="1402"/>
                      <a:pt x="1240" y="1403"/>
                      <a:pt x="1247" y="1403"/>
                    </a:cubicBezTo>
                    <a:cubicBezTo>
                      <a:pt x="1301" y="1403"/>
                      <a:pt x="1360" y="1310"/>
                      <a:pt x="1284" y="1284"/>
                    </a:cubicBezTo>
                    <a:cubicBezTo>
                      <a:pt x="1275" y="1275"/>
                      <a:pt x="1265" y="1272"/>
                      <a:pt x="1257" y="127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19"/>
              <p:cNvSpPr/>
              <p:nvPr/>
            </p:nvSpPr>
            <p:spPr>
              <a:xfrm>
                <a:off x="1992850" y="3853625"/>
                <a:ext cx="59525" cy="58175"/>
              </a:xfrm>
              <a:custGeom>
                <a:avLst/>
                <a:gdLst/>
                <a:ahLst/>
                <a:cxnLst/>
                <a:rect l="l" t="t" r="r" b="b"/>
                <a:pathLst>
                  <a:path w="2381" h="2327" extrusionOk="0">
                    <a:moveTo>
                      <a:pt x="0" y="0"/>
                    </a:moveTo>
                    <a:lnTo>
                      <a:pt x="0" y="86"/>
                    </a:lnTo>
                    <a:cubicBezTo>
                      <a:pt x="171" y="314"/>
                      <a:pt x="371" y="485"/>
                      <a:pt x="514" y="713"/>
                    </a:cubicBezTo>
                    <a:cubicBezTo>
                      <a:pt x="571" y="827"/>
                      <a:pt x="685" y="942"/>
                      <a:pt x="742" y="999"/>
                    </a:cubicBezTo>
                    <a:cubicBezTo>
                      <a:pt x="828" y="1113"/>
                      <a:pt x="885" y="1227"/>
                      <a:pt x="999" y="1312"/>
                    </a:cubicBezTo>
                    <a:cubicBezTo>
                      <a:pt x="1170" y="1541"/>
                      <a:pt x="1341" y="1712"/>
                      <a:pt x="1569" y="1883"/>
                    </a:cubicBezTo>
                    <a:cubicBezTo>
                      <a:pt x="1736" y="2002"/>
                      <a:pt x="1921" y="2101"/>
                      <a:pt x="2094" y="2196"/>
                    </a:cubicBezTo>
                    <a:lnTo>
                      <a:pt x="2094" y="2196"/>
                    </a:lnTo>
                    <a:cubicBezTo>
                      <a:pt x="1709" y="1970"/>
                      <a:pt x="1371" y="1649"/>
                      <a:pt x="1056" y="1255"/>
                    </a:cubicBezTo>
                    <a:cubicBezTo>
                      <a:pt x="999" y="1141"/>
                      <a:pt x="913" y="1027"/>
                      <a:pt x="856" y="885"/>
                    </a:cubicBezTo>
                    <a:cubicBezTo>
                      <a:pt x="771" y="799"/>
                      <a:pt x="685" y="685"/>
                      <a:pt x="599" y="571"/>
                    </a:cubicBezTo>
                    <a:cubicBezTo>
                      <a:pt x="428" y="399"/>
                      <a:pt x="200" y="143"/>
                      <a:pt x="0" y="0"/>
                    </a:cubicBezTo>
                    <a:close/>
                    <a:moveTo>
                      <a:pt x="2094" y="2196"/>
                    </a:moveTo>
                    <a:cubicBezTo>
                      <a:pt x="2128" y="2216"/>
                      <a:pt x="2162" y="2236"/>
                      <a:pt x="2197" y="2254"/>
                    </a:cubicBezTo>
                    <a:cubicBezTo>
                      <a:pt x="2164" y="2235"/>
                      <a:pt x="2129" y="2216"/>
                      <a:pt x="2094" y="2196"/>
                    </a:cubicBezTo>
                    <a:close/>
                    <a:moveTo>
                      <a:pt x="2284" y="2201"/>
                    </a:moveTo>
                    <a:cubicBezTo>
                      <a:pt x="2262" y="2201"/>
                      <a:pt x="2237" y="2234"/>
                      <a:pt x="2197" y="2254"/>
                    </a:cubicBezTo>
                    <a:cubicBezTo>
                      <a:pt x="2197" y="2283"/>
                      <a:pt x="2197" y="2311"/>
                      <a:pt x="2254" y="2311"/>
                    </a:cubicBezTo>
                    <a:cubicBezTo>
                      <a:pt x="2265" y="2322"/>
                      <a:pt x="2278" y="2327"/>
                      <a:pt x="2289" y="2327"/>
                    </a:cubicBezTo>
                    <a:cubicBezTo>
                      <a:pt x="2338" y="2327"/>
                      <a:pt x="2380" y="2248"/>
                      <a:pt x="2311" y="2226"/>
                    </a:cubicBezTo>
                    <a:cubicBezTo>
                      <a:pt x="2302" y="2208"/>
                      <a:pt x="2294" y="2201"/>
                      <a:pt x="2284" y="22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19"/>
              <p:cNvSpPr/>
              <p:nvPr/>
            </p:nvSpPr>
            <p:spPr>
              <a:xfrm>
                <a:off x="1995700" y="3850050"/>
                <a:ext cx="4615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1846" h="1974" extrusionOk="0">
                    <a:moveTo>
                      <a:pt x="0" y="0"/>
                    </a:moveTo>
                    <a:cubicBezTo>
                      <a:pt x="114" y="229"/>
                      <a:pt x="286" y="371"/>
                      <a:pt x="400" y="542"/>
                    </a:cubicBezTo>
                    <a:cubicBezTo>
                      <a:pt x="457" y="600"/>
                      <a:pt x="485" y="714"/>
                      <a:pt x="571" y="828"/>
                    </a:cubicBezTo>
                    <a:cubicBezTo>
                      <a:pt x="628" y="885"/>
                      <a:pt x="685" y="1028"/>
                      <a:pt x="742" y="1113"/>
                    </a:cubicBezTo>
                    <a:cubicBezTo>
                      <a:pt x="856" y="1313"/>
                      <a:pt x="999" y="1513"/>
                      <a:pt x="1170" y="1655"/>
                    </a:cubicBezTo>
                    <a:cubicBezTo>
                      <a:pt x="1298" y="1732"/>
                      <a:pt x="1450" y="1832"/>
                      <a:pt x="1624" y="1872"/>
                    </a:cubicBezTo>
                    <a:lnTo>
                      <a:pt x="1624" y="1872"/>
                    </a:lnTo>
                    <a:cubicBezTo>
                      <a:pt x="1466" y="1812"/>
                      <a:pt x="1333" y="1703"/>
                      <a:pt x="1199" y="1570"/>
                    </a:cubicBezTo>
                    <a:cubicBezTo>
                      <a:pt x="1056" y="1427"/>
                      <a:pt x="913" y="1256"/>
                      <a:pt x="799" y="1028"/>
                    </a:cubicBezTo>
                    <a:cubicBezTo>
                      <a:pt x="771" y="942"/>
                      <a:pt x="714" y="828"/>
                      <a:pt x="657" y="714"/>
                    </a:cubicBezTo>
                    <a:cubicBezTo>
                      <a:pt x="600" y="600"/>
                      <a:pt x="571" y="514"/>
                      <a:pt x="485" y="428"/>
                    </a:cubicBezTo>
                    <a:cubicBezTo>
                      <a:pt x="343" y="257"/>
                      <a:pt x="172" y="114"/>
                      <a:pt x="0" y="0"/>
                    </a:cubicBezTo>
                    <a:close/>
                    <a:moveTo>
                      <a:pt x="1744" y="1843"/>
                    </a:moveTo>
                    <a:cubicBezTo>
                      <a:pt x="1723" y="1843"/>
                      <a:pt x="1699" y="1861"/>
                      <a:pt x="1662" y="1880"/>
                    </a:cubicBezTo>
                    <a:lnTo>
                      <a:pt x="1662" y="1880"/>
                    </a:lnTo>
                    <a:cubicBezTo>
                      <a:pt x="1649" y="1878"/>
                      <a:pt x="1636" y="1875"/>
                      <a:pt x="1624" y="1872"/>
                    </a:cubicBezTo>
                    <a:lnTo>
                      <a:pt x="1624" y="1872"/>
                    </a:lnTo>
                    <a:cubicBezTo>
                      <a:pt x="1634" y="1876"/>
                      <a:pt x="1645" y="1880"/>
                      <a:pt x="1655" y="1883"/>
                    </a:cubicBezTo>
                    <a:cubicBezTo>
                      <a:pt x="1658" y="1882"/>
                      <a:pt x="1660" y="1881"/>
                      <a:pt x="1662" y="1880"/>
                    </a:cubicBezTo>
                    <a:lnTo>
                      <a:pt x="1662" y="1880"/>
                    </a:lnTo>
                    <a:cubicBezTo>
                      <a:pt x="1669" y="1881"/>
                      <a:pt x="1676" y="1882"/>
                      <a:pt x="1684" y="1883"/>
                    </a:cubicBezTo>
                    <a:cubicBezTo>
                      <a:pt x="1684" y="1941"/>
                      <a:pt x="1684" y="1969"/>
                      <a:pt x="1712" y="1969"/>
                    </a:cubicBezTo>
                    <a:cubicBezTo>
                      <a:pt x="1719" y="1972"/>
                      <a:pt x="1725" y="1974"/>
                      <a:pt x="1732" y="1974"/>
                    </a:cubicBezTo>
                    <a:cubicBezTo>
                      <a:pt x="1786" y="1974"/>
                      <a:pt x="1846" y="1880"/>
                      <a:pt x="1769" y="1855"/>
                    </a:cubicBezTo>
                    <a:cubicBezTo>
                      <a:pt x="1761" y="1847"/>
                      <a:pt x="1753" y="1843"/>
                      <a:pt x="1744" y="184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19"/>
              <p:cNvSpPr/>
              <p:nvPr/>
            </p:nvSpPr>
            <p:spPr>
              <a:xfrm>
                <a:off x="2006400" y="3850050"/>
                <a:ext cx="26425" cy="271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08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7" y="143"/>
                      <a:pt x="143" y="229"/>
                      <a:pt x="257" y="314"/>
                    </a:cubicBezTo>
                    <a:cubicBezTo>
                      <a:pt x="314" y="400"/>
                      <a:pt x="428" y="457"/>
                      <a:pt x="542" y="542"/>
                    </a:cubicBezTo>
                    <a:cubicBezTo>
                      <a:pt x="742" y="685"/>
                      <a:pt x="913" y="856"/>
                      <a:pt x="1056" y="1085"/>
                    </a:cubicBezTo>
                    <a:cubicBezTo>
                      <a:pt x="1027" y="970"/>
                      <a:pt x="970" y="828"/>
                      <a:pt x="856" y="742"/>
                    </a:cubicBezTo>
                    <a:cubicBezTo>
                      <a:pt x="771" y="657"/>
                      <a:pt x="714" y="571"/>
                      <a:pt x="600" y="457"/>
                    </a:cubicBezTo>
                    <a:cubicBezTo>
                      <a:pt x="485" y="400"/>
                      <a:pt x="428" y="286"/>
                      <a:pt x="314" y="22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19"/>
              <p:cNvSpPr/>
              <p:nvPr/>
            </p:nvSpPr>
            <p:spPr>
              <a:xfrm>
                <a:off x="2007100" y="3844450"/>
                <a:ext cx="4625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028" extrusionOk="0">
                    <a:moveTo>
                      <a:pt x="154" y="0"/>
                    </a:moveTo>
                    <a:cubicBezTo>
                      <a:pt x="104" y="0"/>
                      <a:pt x="54" y="7"/>
                      <a:pt x="1" y="25"/>
                    </a:cubicBezTo>
                    <a:cubicBezTo>
                      <a:pt x="144" y="82"/>
                      <a:pt x="286" y="139"/>
                      <a:pt x="457" y="196"/>
                    </a:cubicBezTo>
                    <a:cubicBezTo>
                      <a:pt x="600" y="253"/>
                      <a:pt x="800" y="253"/>
                      <a:pt x="942" y="338"/>
                    </a:cubicBezTo>
                    <a:cubicBezTo>
                      <a:pt x="1228" y="453"/>
                      <a:pt x="1513" y="624"/>
                      <a:pt x="1713" y="909"/>
                    </a:cubicBezTo>
                    <a:cubicBezTo>
                      <a:pt x="1656" y="766"/>
                      <a:pt x="1513" y="624"/>
                      <a:pt x="1399" y="510"/>
                    </a:cubicBezTo>
                    <a:cubicBezTo>
                      <a:pt x="1256" y="396"/>
                      <a:pt x="1114" y="338"/>
                      <a:pt x="971" y="224"/>
                    </a:cubicBezTo>
                    <a:cubicBezTo>
                      <a:pt x="828" y="139"/>
                      <a:pt x="686" y="82"/>
                      <a:pt x="514" y="53"/>
                    </a:cubicBezTo>
                    <a:cubicBezTo>
                      <a:pt x="377" y="33"/>
                      <a:pt x="266" y="0"/>
                      <a:pt x="154" y="0"/>
                    </a:cubicBezTo>
                    <a:close/>
                    <a:moveTo>
                      <a:pt x="1751" y="884"/>
                    </a:moveTo>
                    <a:cubicBezTo>
                      <a:pt x="1725" y="884"/>
                      <a:pt x="1713" y="909"/>
                      <a:pt x="1713" y="909"/>
                    </a:cubicBezTo>
                    <a:cubicBezTo>
                      <a:pt x="1684" y="938"/>
                      <a:pt x="1684" y="966"/>
                      <a:pt x="1713" y="1023"/>
                    </a:cubicBezTo>
                    <a:cubicBezTo>
                      <a:pt x="1722" y="1026"/>
                      <a:pt x="1731" y="1028"/>
                      <a:pt x="1740" y="1028"/>
                    </a:cubicBezTo>
                    <a:cubicBezTo>
                      <a:pt x="1810" y="1028"/>
                      <a:pt x="1849" y="935"/>
                      <a:pt x="1798" y="909"/>
                    </a:cubicBezTo>
                    <a:cubicBezTo>
                      <a:pt x="1779" y="890"/>
                      <a:pt x="1764" y="884"/>
                      <a:pt x="1751" y="88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19"/>
              <p:cNvSpPr/>
              <p:nvPr/>
            </p:nvSpPr>
            <p:spPr>
              <a:xfrm>
                <a:off x="2004250" y="3855050"/>
                <a:ext cx="3912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56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5" y="228"/>
                      <a:pt x="200" y="371"/>
                      <a:pt x="286" y="542"/>
                    </a:cubicBezTo>
                    <a:cubicBezTo>
                      <a:pt x="400" y="685"/>
                      <a:pt x="514" y="828"/>
                      <a:pt x="628" y="942"/>
                    </a:cubicBezTo>
                    <a:cubicBezTo>
                      <a:pt x="714" y="1056"/>
                      <a:pt x="857" y="1198"/>
                      <a:pt x="999" y="1255"/>
                    </a:cubicBezTo>
                    <a:cubicBezTo>
                      <a:pt x="1142" y="1341"/>
                      <a:pt x="1285" y="1398"/>
                      <a:pt x="1427" y="1455"/>
                    </a:cubicBezTo>
                    <a:cubicBezTo>
                      <a:pt x="1408" y="1495"/>
                      <a:pt x="1456" y="1561"/>
                      <a:pt x="1497" y="1561"/>
                    </a:cubicBezTo>
                    <a:cubicBezTo>
                      <a:pt x="1516" y="1561"/>
                      <a:pt x="1533" y="1548"/>
                      <a:pt x="1541" y="1512"/>
                    </a:cubicBezTo>
                    <a:cubicBezTo>
                      <a:pt x="1565" y="1466"/>
                      <a:pt x="1513" y="1383"/>
                      <a:pt x="1462" y="1383"/>
                    </a:cubicBezTo>
                    <a:cubicBezTo>
                      <a:pt x="1450" y="1383"/>
                      <a:pt x="1438" y="1387"/>
                      <a:pt x="1427" y="1398"/>
                    </a:cubicBezTo>
                    <a:cubicBezTo>
                      <a:pt x="1142" y="1284"/>
                      <a:pt x="914" y="1084"/>
                      <a:pt x="686" y="828"/>
                    </a:cubicBezTo>
                    <a:lnTo>
                      <a:pt x="372" y="400"/>
                    </a:lnTo>
                    <a:cubicBezTo>
                      <a:pt x="258" y="257"/>
                      <a:pt x="143" y="11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19"/>
              <p:cNvSpPr/>
              <p:nvPr/>
            </p:nvSpPr>
            <p:spPr>
              <a:xfrm>
                <a:off x="2002125" y="3837925"/>
                <a:ext cx="6065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343" extrusionOk="0">
                    <a:moveTo>
                      <a:pt x="1227" y="0"/>
                    </a:moveTo>
                    <a:cubicBezTo>
                      <a:pt x="1113" y="29"/>
                      <a:pt x="1027" y="29"/>
                      <a:pt x="913" y="29"/>
                    </a:cubicBezTo>
                    <a:cubicBezTo>
                      <a:pt x="799" y="29"/>
                      <a:pt x="713" y="57"/>
                      <a:pt x="599" y="86"/>
                    </a:cubicBezTo>
                    <a:cubicBezTo>
                      <a:pt x="371" y="172"/>
                      <a:pt x="200" y="229"/>
                      <a:pt x="0" y="286"/>
                    </a:cubicBezTo>
                    <a:cubicBezTo>
                      <a:pt x="59" y="302"/>
                      <a:pt x="120" y="309"/>
                      <a:pt x="182" y="309"/>
                    </a:cubicBezTo>
                    <a:cubicBezTo>
                      <a:pt x="331" y="309"/>
                      <a:pt x="487" y="269"/>
                      <a:pt x="628" y="229"/>
                    </a:cubicBezTo>
                    <a:cubicBezTo>
                      <a:pt x="713" y="200"/>
                      <a:pt x="799" y="200"/>
                      <a:pt x="913" y="172"/>
                    </a:cubicBezTo>
                    <a:cubicBezTo>
                      <a:pt x="1027" y="172"/>
                      <a:pt x="1141" y="143"/>
                      <a:pt x="1227" y="143"/>
                    </a:cubicBezTo>
                    <a:cubicBezTo>
                      <a:pt x="1427" y="86"/>
                      <a:pt x="1626" y="86"/>
                      <a:pt x="1855" y="86"/>
                    </a:cubicBezTo>
                    <a:cubicBezTo>
                      <a:pt x="1940" y="114"/>
                      <a:pt x="2054" y="114"/>
                      <a:pt x="2169" y="172"/>
                    </a:cubicBezTo>
                    <a:cubicBezTo>
                      <a:pt x="2226" y="200"/>
                      <a:pt x="2340" y="229"/>
                      <a:pt x="2425" y="343"/>
                    </a:cubicBezTo>
                    <a:cubicBezTo>
                      <a:pt x="2340" y="229"/>
                      <a:pt x="2226" y="172"/>
                      <a:pt x="2197" y="143"/>
                    </a:cubicBezTo>
                    <a:cubicBezTo>
                      <a:pt x="2083" y="57"/>
                      <a:pt x="1997" y="57"/>
                      <a:pt x="1883" y="29"/>
                    </a:cubicBezTo>
                    <a:cubicBezTo>
                      <a:pt x="1655" y="0"/>
                      <a:pt x="1455" y="0"/>
                      <a:pt x="1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19"/>
              <p:cNvSpPr/>
              <p:nvPr/>
            </p:nvSpPr>
            <p:spPr>
              <a:xfrm>
                <a:off x="2002125" y="3864325"/>
                <a:ext cx="19075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46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" y="143"/>
                      <a:pt x="29" y="285"/>
                      <a:pt x="57" y="428"/>
                    </a:cubicBezTo>
                    <a:cubicBezTo>
                      <a:pt x="86" y="571"/>
                      <a:pt x="171" y="685"/>
                      <a:pt x="228" y="770"/>
                    </a:cubicBezTo>
                    <a:cubicBezTo>
                      <a:pt x="314" y="884"/>
                      <a:pt x="428" y="999"/>
                      <a:pt x="485" y="1084"/>
                    </a:cubicBezTo>
                    <a:cubicBezTo>
                      <a:pt x="517" y="1116"/>
                      <a:pt x="558" y="1166"/>
                      <a:pt x="592" y="1213"/>
                    </a:cubicBezTo>
                    <a:lnTo>
                      <a:pt x="592" y="1213"/>
                    </a:lnTo>
                    <a:cubicBezTo>
                      <a:pt x="558" y="1154"/>
                      <a:pt x="517" y="1091"/>
                      <a:pt x="485" y="1027"/>
                    </a:cubicBezTo>
                    <a:lnTo>
                      <a:pt x="285" y="713"/>
                    </a:lnTo>
                    <a:cubicBezTo>
                      <a:pt x="200" y="599"/>
                      <a:pt x="171" y="457"/>
                      <a:pt x="143" y="371"/>
                    </a:cubicBezTo>
                    <a:cubicBezTo>
                      <a:pt x="86" y="257"/>
                      <a:pt x="57" y="114"/>
                      <a:pt x="0" y="0"/>
                    </a:cubicBezTo>
                    <a:close/>
                    <a:moveTo>
                      <a:pt x="592" y="1213"/>
                    </a:moveTo>
                    <a:lnTo>
                      <a:pt x="592" y="1213"/>
                    </a:lnTo>
                    <a:cubicBezTo>
                      <a:pt x="616" y="1253"/>
                      <a:pt x="637" y="1291"/>
                      <a:pt x="650" y="1324"/>
                    </a:cubicBezTo>
                    <a:lnTo>
                      <a:pt x="650" y="1324"/>
                    </a:lnTo>
                    <a:cubicBezTo>
                      <a:pt x="652" y="1321"/>
                      <a:pt x="654" y="1317"/>
                      <a:pt x="656" y="1312"/>
                    </a:cubicBezTo>
                    <a:cubicBezTo>
                      <a:pt x="644" y="1287"/>
                      <a:pt x="620" y="1251"/>
                      <a:pt x="592" y="1213"/>
                    </a:cubicBezTo>
                    <a:close/>
                    <a:moveTo>
                      <a:pt x="650" y="1324"/>
                    </a:moveTo>
                    <a:cubicBezTo>
                      <a:pt x="624" y="1374"/>
                      <a:pt x="601" y="1402"/>
                      <a:pt x="628" y="1455"/>
                    </a:cubicBezTo>
                    <a:cubicBezTo>
                      <a:pt x="640" y="1459"/>
                      <a:pt x="651" y="1461"/>
                      <a:pt x="661" y="1461"/>
                    </a:cubicBezTo>
                    <a:cubicBezTo>
                      <a:pt x="727" y="1461"/>
                      <a:pt x="763" y="1390"/>
                      <a:pt x="713" y="1341"/>
                    </a:cubicBezTo>
                    <a:lnTo>
                      <a:pt x="656" y="1341"/>
                    </a:lnTo>
                    <a:cubicBezTo>
                      <a:pt x="655" y="1336"/>
                      <a:pt x="653" y="1330"/>
                      <a:pt x="650" y="13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19"/>
              <p:cNvSpPr/>
              <p:nvPr/>
            </p:nvSpPr>
            <p:spPr>
              <a:xfrm>
                <a:off x="2007100" y="3842925"/>
                <a:ext cx="39275" cy="271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085" extrusionOk="0">
                    <a:moveTo>
                      <a:pt x="1" y="0"/>
                    </a:moveTo>
                    <a:cubicBezTo>
                      <a:pt x="144" y="114"/>
                      <a:pt x="258" y="171"/>
                      <a:pt x="400" y="285"/>
                    </a:cubicBezTo>
                    <a:cubicBezTo>
                      <a:pt x="543" y="371"/>
                      <a:pt x="657" y="428"/>
                      <a:pt x="800" y="542"/>
                    </a:cubicBezTo>
                    <a:cubicBezTo>
                      <a:pt x="1028" y="713"/>
                      <a:pt x="1285" y="885"/>
                      <a:pt x="1570" y="1084"/>
                    </a:cubicBezTo>
                    <a:cubicBezTo>
                      <a:pt x="1313" y="856"/>
                      <a:pt x="1085" y="656"/>
                      <a:pt x="828" y="457"/>
                    </a:cubicBezTo>
                    <a:cubicBezTo>
                      <a:pt x="686" y="371"/>
                      <a:pt x="572" y="257"/>
                      <a:pt x="429" y="171"/>
                    </a:cubicBezTo>
                    <a:cubicBezTo>
                      <a:pt x="286" y="114"/>
                      <a:pt x="144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19"/>
              <p:cNvSpPr/>
              <p:nvPr/>
            </p:nvSpPr>
            <p:spPr>
              <a:xfrm>
                <a:off x="2031525" y="3875600"/>
                <a:ext cx="4025" cy="32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28" extrusionOk="0">
                    <a:moveTo>
                      <a:pt x="110" y="1"/>
                    </a:moveTo>
                    <a:cubicBezTo>
                      <a:pt x="40" y="1"/>
                      <a:pt x="0" y="94"/>
                      <a:pt x="51" y="120"/>
                    </a:cubicBezTo>
                    <a:cubicBezTo>
                      <a:pt x="66" y="125"/>
                      <a:pt x="80" y="127"/>
                      <a:pt x="91" y="127"/>
                    </a:cubicBezTo>
                    <a:cubicBezTo>
                      <a:pt x="145" y="127"/>
                      <a:pt x="160" y="76"/>
                      <a:pt x="137" y="6"/>
                    </a:cubicBezTo>
                    <a:cubicBezTo>
                      <a:pt x="127" y="2"/>
                      <a:pt x="118" y="1"/>
                      <a:pt x="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19"/>
              <p:cNvSpPr/>
              <p:nvPr/>
            </p:nvSpPr>
            <p:spPr>
              <a:xfrm>
                <a:off x="2039575" y="3868425"/>
                <a:ext cx="3225" cy="270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08" extrusionOk="0">
                    <a:moveTo>
                      <a:pt x="50" y="0"/>
                    </a:moveTo>
                    <a:cubicBezTo>
                      <a:pt x="21" y="0"/>
                      <a:pt x="0" y="21"/>
                      <a:pt x="14" y="64"/>
                    </a:cubicBezTo>
                    <a:cubicBezTo>
                      <a:pt x="14" y="93"/>
                      <a:pt x="43" y="107"/>
                      <a:pt x="71" y="107"/>
                    </a:cubicBezTo>
                    <a:cubicBezTo>
                      <a:pt x="100" y="107"/>
                      <a:pt x="128" y="93"/>
                      <a:pt x="128" y="64"/>
                    </a:cubicBezTo>
                    <a:cubicBezTo>
                      <a:pt x="114" y="21"/>
                      <a:pt x="79" y="0"/>
                      <a:pt x="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19"/>
              <p:cNvSpPr/>
              <p:nvPr/>
            </p:nvSpPr>
            <p:spPr>
              <a:xfrm>
                <a:off x="2045000" y="3868475"/>
                <a:ext cx="39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25" extrusionOk="0">
                    <a:moveTo>
                      <a:pt x="72" y="1"/>
                    </a:moveTo>
                    <a:cubicBezTo>
                      <a:pt x="43" y="1"/>
                      <a:pt x="0" y="94"/>
                      <a:pt x="26" y="119"/>
                    </a:cubicBezTo>
                    <a:cubicBezTo>
                      <a:pt x="33" y="123"/>
                      <a:pt x="42" y="125"/>
                      <a:pt x="50" y="125"/>
                    </a:cubicBezTo>
                    <a:cubicBezTo>
                      <a:pt x="103" y="125"/>
                      <a:pt x="157" y="54"/>
                      <a:pt x="83" y="5"/>
                    </a:cubicBezTo>
                    <a:cubicBezTo>
                      <a:pt x="80" y="2"/>
                      <a:pt x="76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19"/>
              <p:cNvSpPr/>
              <p:nvPr/>
            </p:nvSpPr>
            <p:spPr>
              <a:xfrm>
                <a:off x="2058050" y="3859900"/>
                <a:ext cx="5150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26" extrusionOk="0">
                    <a:moveTo>
                      <a:pt x="107" y="0"/>
                    </a:moveTo>
                    <a:cubicBezTo>
                      <a:pt x="54" y="0"/>
                      <a:pt x="0" y="71"/>
                      <a:pt x="74" y="120"/>
                    </a:cubicBezTo>
                    <a:cubicBezTo>
                      <a:pt x="82" y="124"/>
                      <a:pt x="90" y="126"/>
                      <a:pt x="99" y="126"/>
                    </a:cubicBezTo>
                    <a:cubicBezTo>
                      <a:pt x="152" y="126"/>
                      <a:pt x="205" y="55"/>
                      <a:pt x="131" y="6"/>
                    </a:cubicBezTo>
                    <a:cubicBezTo>
                      <a:pt x="124" y="2"/>
                      <a:pt x="115" y="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19"/>
              <p:cNvSpPr/>
              <p:nvPr/>
            </p:nvSpPr>
            <p:spPr>
              <a:xfrm>
                <a:off x="2060150" y="3846300"/>
                <a:ext cx="46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27" extrusionOk="0">
                    <a:moveTo>
                      <a:pt x="91" y="0"/>
                    </a:moveTo>
                    <a:cubicBezTo>
                      <a:pt x="31" y="0"/>
                      <a:pt x="0" y="51"/>
                      <a:pt x="47" y="122"/>
                    </a:cubicBezTo>
                    <a:cubicBezTo>
                      <a:pt x="57" y="125"/>
                      <a:pt x="66" y="126"/>
                      <a:pt x="74" y="126"/>
                    </a:cubicBezTo>
                    <a:cubicBezTo>
                      <a:pt x="144" y="126"/>
                      <a:pt x="184" y="33"/>
                      <a:pt x="133" y="8"/>
                    </a:cubicBezTo>
                    <a:cubicBezTo>
                      <a:pt x="118" y="3"/>
                      <a:pt x="103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19"/>
              <p:cNvSpPr/>
              <p:nvPr/>
            </p:nvSpPr>
            <p:spPr>
              <a:xfrm>
                <a:off x="1966450" y="3818275"/>
                <a:ext cx="46400" cy="13165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5266" extrusionOk="0">
                    <a:moveTo>
                      <a:pt x="1532" y="1"/>
                    </a:moveTo>
                    <a:cubicBezTo>
                      <a:pt x="1159" y="1"/>
                      <a:pt x="512" y="591"/>
                      <a:pt x="371" y="872"/>
                    </a:cubicBezTo>
                    <a:cubicBezTo>
                      <a:pt x="1" y="1728"/>
                      <a:pt x="58" y="2726"/>
                      <a:pt x="143" y="3668"/>
                    </a:cubicBezTo>
                    <a:cubicBezTo>
                      <a:pt x="172" y="4153"/>
                      <a:pt x="371" y="5266"/>
                      <a:pt x="942" y="5266"/>
                    </a:cubicBezTo>
                    <a:cubicBezTo>
                      <a:pt x="1741" y="5266"/>
                      <a:pt x="1313" y="3497"/>
                      <a:pt x="1284" y="2983"/>
                    </a:cubicBezTo>
                    <a:cubicBezTo>
                      <a:pt x="1227" y="2498"/>
                      <a:pt x="1199" y="1985"/>
                      <a:pt x="1313" y="1528"/>
                    </a:cubicBezTo>
                    <a:cubicBezTo>
                      <a:pt x="1370" y="1157"/>
                      <a:pt x="1855" y="729"/>
                      <a:pt x="1798" y="387"/>
                    </a:cubicBezTo>
                    <a:cubicBezTo>
                      <a:pt x="1798" y="107"/>
                      <a:pt x="1689" y="1"/>
                      <a:pt x="15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19"/>
              <p:cNvSpPr/>
              <p:nvPr/>
            </p:nvSpPr>
            <p:spPr>
              <a:xfrm>
                <a:off x="6500225" y="4342825"/>
                <a:ext cx="111300" cy="1316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5265" extrusionOk="0">
                    <a:moveTo>
                      <a:pt x="302" y="1"/>
                    </a:moveTo>
                    <a:cubicBezTo>
                      <a:pt x="287" y="1"/>
                      <a:pt x="272" y="2"/>
                      <a:pt x="257" y="5"/>
                    </a:cubicBezTo>
                    <a:cubicBezTo>
                      <a:pt x="57" y="62"/>
                      <a:pt x="0" y="233"/>
                      <a:pt x="29" y="404"/>
                    </a:cubicBezTo>
                    <a:cubicBezTo>
                      <a:pt x="143" y="775"/>
                      <a:pt x="286" y="1004"/>
                      <a:pt x="428" y="1260"/>
                    </a:cubicBezTo>
                    <a:cubicBezTo>
                      <a:pt x="599" y="1517"/>
                      <a:pt x="742" y="1717"/>
                      <a:pt x="913" y="1945"/>
                    </a:cubicBezTo>
                    <a:cubicBezTo>
                      <a:pt x="1284" y="2373"/>
                      <a:pt x="1627" y="2716"/>
                      <a:pt x="1997" y="3115"/>
                    </a:cubicBezTo>
                    <a:cubicBezTo>
                      <a:pt x="2340" y="3514"/>
                      <a:pt x="2711" y="3857"/>
                      <a:pt x="3110" y="4228"/>
                    </a:cubicBezTo>
                    <a:cubicBezTo>
                      <a:pt x="3281" y="4399"/>
                      <a:pt x="3481" y="4570"/>
                      <a:pt x="3681" y="4770"/>
                    </a:cubicBezTo>
                    <a:lnTo>
                      <a:pt x="3966" y="4998"/>
                    </a:lnTo>
                    <a:cubicBezTo>
                      <a:pt x="4052" y="5084"/>
                      <a:pt x="4137" y="5198"/>
                      <a:pt x="4280" y="5255"/>
                    </a:cubicBezTo>
                    <a:cubicBezTo>
                      <a:pt x="4293" y="5261"/>
                      <a:pt x="4307" y="5265"/>
                      <a:pt x="4322" y="5265"/>
                    </a:cubicBezTo>
                    <a:cubicBezTo>
                      <a:pt x="4371" y="5265"/>
                      <a:pt x="4423" y="5223"/>
                      <a:pt x="4423" y="5112"/>
                    </a:cubicBezTo>
                    <a:cubicBezTo>
                      <a:pt x="4451" y="5055"/>
                      <a:pt x="4423" y="4941"/>
                      <a:pt x="4337" y="4913"/>
                    </a:cubicBezTo>
                    <a:cubicBezTo>
                      <a:pt x="4280" y="4855"/>
                      <a:pt x="4166" y="4770"/>
                      <a:pt x="4109" y="4684"/>
                    </a:cubicBezTo>
                    <a:lnTo>
                      <a:pt x="3824" y="4427"/>
                    </a:lnTo>
                    <a:lnTo>
                      <a:pt x="3281" y="3914"/>
                    </a:lnTo>
                    <a:cubicBezTo>
                      <a:pt x="2910" y="3543"/>
                      <a:pt x="2568" y="3144"/>
                      <a:pt x="2254" y="2773"/>
                    </a:cubicBezTo>
                    <a:cubicBezTo>
                      <a:pt x="1912" y="2373"/>
                      <a:pt x="1569" y="1974"/>
                      <a:pt x="1284" y="1546"/>
                    </a:cubicBezTo>
                    <a:cubicBezTo>
                      <a:pt x="1113" y="1346"/>
                      <a:pt x="970" y="1118"/>
                      <a:pt x="856" y="918"/>
                    </a:cubicBezTo>
                    <a:cubicBezTo>
                      <a:pt x="742" y="690"/>
                      <a:pt x="628" y="490"/>
                      <a:pt x="599" y="290"/>
                    </a:cubicBezTo>
                    <a:lnTo>
                      <a:pt x="599" y="262"/>
                    </a:lnTo>
                    <a:cubicBezTo>
                      <a:pt x="574" y="108"/>
                      <a:pt x="433" y="1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19"/>
              <p:cNvSpPr/>
              <p:nvPr/>
            </p:nvSpPr>
            <p:spPr>
              <a:xfrm>
                <a:off x="6500925" y="4345675"/>
                <a:ext cx="110600" cy="127825"/>
              </a:xfrm>
              <a:custGeom>
                <a:avLst/>
                <a:gdLst/>
                <a:ahLst/>
                <a:cxnLst/>
                <a:rect l="l" t="t" r="r" b="b"/>
                <a:pathLst>
                  <a:path w="4424" h="5113" extrusionOk="0">
                    <a:moveTo>
                      <a:pt x="246" y="1"/>
                    </a:moveTo>
                    <a:cubicBezTo>
                      <a:pt x="231" y="1"/>
                      <a:pt x="215" y="2"/>
                      <a:pt x="200" y="5"/>
                    </a:cubicBezTo>
                    <a:cubicBezTo>
                      <a:pt x="191" y="3"/>
                      <a:pt x="181" y="1"/>
                      <a:pt x="171" y="1"/>
                    </a:cubicBezTo>
                    <a:cubicBezTo>
                      <a:pt x="72" y="1"/>
                      <a:pt x="1" y="132"/>
                      <a:pt x="1" y="262"/>
                    </a:cubicBezTo>
                    <a:cubicBezTo>
                      <a:pt x="41" y="242"/>
                      <a:pt x="82" y="233"/>
                      <a:pt x="123" y="233"/>
                    </a:cubicBezTo>
                    <a:cubicBezTo>
                      <a:pt x="256" y="233"/>
                      <a:pt x="378" y="330"/>
                      <a:pt x="400" y="462"/>
                    </a:cubicBezTo>
                    <a:lnTo>
                      <a:pt x="400" y="519"/>
                    </a:lnTo>
                    <a:cubicBezTo>
                      <a:pt x="429" y="690"/>
                      <a:pt x="543" y="890"/>
                      <a:pt x="686" y="1118"/>
                    </a:cubicBezTo>
                    <a:cubicBezTo>
                      <a:pt x="828" y="1318"/>
                      <a:pt x="885" y="1546"/>
                      <a:pt x="1028" y="1746"/>
                    </a:cubicBezTo>
                    <a:cubicBezTo>
                      <a:pt x="1370" y="2145"/>
                      <a:pt x="1741" y="2544"/>
                      <a:pt x="2112" y="2887"/>
                    </a:cubicBezTo>
                    <a:cubicBezTo>
                      <a:pt x="2455" y="3258"/>
                      <a:pt x="2825" y="3657"/>
                      <a:pt x="3168" y="4000"/>
                    </a:cubicBezTo>
                    <a:cubicBezTo>
                      <a:pt x="3368" y="4171"/>
                      <a:pt x="3539" y="4371"/>
                      <a:pt x="3738" y="4542"/>
                    </a:cubicBezTo>
                    <a:lnTo>
                      <a:pt x="4024" y="4799"/>
                    </a:lnTo>
                    <a:cubicBezTo>
                      <a:pt x="4138" y="4856"/>
                      <a:pt x="4252" y="4970"/>
                      <a:pt x="4309" y="4998"/>
                    </a:cubicBezTo>
                    <a:cubicBezTo>
                      <a:pt x="4338" y="5027"/>
                      <a:pt x="4395" y="5027"/>
                      <a:pt x="4395" y="5112"/>
                    </a:cubicBezTo>
                    <a:cubicBezTo>
                      <a:pt x="4423" y="5027"/>
                      <a:pt x="4395" y="4941"/>
                      <a:pt x="4309" y="4884"/>
                    </a:cubicBezTo>
                    <a:cubicBezTo>
                      <a:pt x="4252" y="4856"/>
                      <a:pt x="4138" y="4741"/>
                      <a:pt x="4052" y="4684"/>
                    </a:cubicBezTo>
                    <a:lnTo>
                      <a:pt x="3767" y="4428"/>
                    </a:lnTo>
                    <a:lnTo>
                      <a:pt x="3253" y="3886"/>
                    </a:lnTo>
                    <a:cubicBezTo>
                      <a:pt x="2882" y="3543"/>
                      <a:pt x="2540" y="3144"/>
                      <a:pt x="2198" y="2744"/>
                    </a:cubicBezTo>
                    <a:cubicBezTo>
                      <a:pt x="1884" y="2373"/>
                      <a:pt x="1541" y="1974"/>
                      <a:pt x="1256" y="1546"/>
                    </a:cubicBezTo>
                    <a:lnTo>
                      <a:pt x="828" y="890"/>
                    </a:lnTo>
                    <a:cubicBezTo>
                      <a:pt x="714" y="690"/>
                      <a:pt x="571" y="433"/>
                      <a:pt x="571" y="290"/>
                    </a:cubicBezTo>
                    <a:lnTo>
                      <a:pt x="571" y="262"/>
                    </a:lnTo>
                    <a:cubicBezTo>
                      <a:pt x="546" y="108"/>
                      <a:pt x="383" y="1"/>
                      <a:pt x="2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19"/>
              <p:cNvSpPr/>
              <p:nvPr/>
            </p:nvSpPr>
            <p:spPr>
              <a:xfrm>
                <a:off x="6416050" y="4226000"/>
                <a:ext cx="123575" cy="164450"/>
              </a:xfrm>
              <a:custGeom>
                <a:avLst/>
                <a:gdLst/>
                <a:ahLst/>
                <a:cxnLst/>
                <a:rect l="l" t="t" r="r" b="b"/>
                <a:pathLst>
                  <a:path w="4943" h="6578" extrusionOk="0">
                    <a:moveTo>
                      <a:pt x="2999" y="0"/>
                    </a:moveTo>
                    <a:cubicBezTo>
                      <a:pt x="2767" y="0"/>
                      <a:pt x="2525" y="413"/>
                      <a:pt x="2283" y="655"/>
                    </a:cubicBezTo>
                    <a:cubicBezTo>
                      <a:pt x="1855" y="1083"/>
                      <a:pt x="1398" y="1511"/>
                      <a:pt x="913" y="1825"/>
                    </a:cubicBezTo>
                    <a:cubicBezTo>
                      <a:pt x="628" y="2082"/>
                      <a:pt x="229" y="2253"/>
                      <a:pt x="0" y="2624"/>
                    </a:cubicBezTo>
                    <a:cubicBezTo>
                      <a:pt x="913" y="3166"/>
                      <a:pt x="1484" y="3908"/>
                      <a:pt x="2112" y="4735"/>
                    </a:cubicBezTo>
                    <a:cubicBezTo>
                      <a:pt x="2625" y="5363"/>
                      <a:pt x="3282" y="6105"/>
                      <a:pt x="3966" y="6476"/>
                    </a:cubicBezTo>
                    <a:cubicBezTo>
                      <a:pt x="4099" y="6546"/>
                      <a:pt x="4214" y="6578"/>
                      <a:pt x="4314" y="6578"/>
                    </a:cubicBezTo>
                    <a:cubicBezTo>
                      <a:pt x="4860" y="6578"/>
                      <a:pt x="4943" y="5634"/>
                      <a:pt x="4822" y="4935"/>
                    </a:cubicBezTo>
                    <a:cubicBezTo>
                      <a:pt x="4651" y="3765"/>
                      <a:pt x="3966" y="2852"/>
                      <a:pt x="3653" y="1796"/>
                    </a:cubicBezTo>
                    <a:cubicBezTo>
                      <a:pt x="3510" y="1340"/>
                      <a:pt x="3538" y="712"/>
                      <a:pt x="3282" y="256"/>
                    </a:cubicBezTo>
                    <a:cubicBezTo>
                      <a:pt x="3190" y="71"/>
                      <a:pt x="3095" y="0"/>
                      <a:pt x="29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19"/>
              <p:cNvSpPr/>
              <p:nvPr/>
            </p:nvSpPr>
            <p:spPr>
              <a:xfrm>
                <a:off x="6416050" y="4226000"/>
                <a:ext cx="123425" cy="163325"/>
              </a:xfrm>
              <a:custGeom>
                <a:avLst/>
                <a:gdLst/>
                <a:ahLst/>
                <a:cxnLst/>
                <a:rect l="l" t="t" r="r" b="b"/>
                <a:pathLst>
                  <a:path w="4937" h="6533" extrusionOk="0">
                    <a:moveTo>
                      <a:pt x="3038" y="0"/>
                    </a:moveTo>
                    <a:cubicBezTo>
                      <a:pt x="2798" y="0"/>
                      <a:pt x="2562" y="413"/>
                      <a:pt x="2340" y="655"/>
                    </a:cubicBezTo>
                    <a:cubicBezTo>
                      <a:pt x="1912" y="1083"/>
                      <a:pt x="1427" y="1511"/>
                      <a:pt x="942" y="1825"/>
                    </a:cubicBezTo>
                    <a:cubicBezTo>
                      <a:pt x="628" y="2082"/>
                      <a:pt x="229" y="2253"/>
                      <a:pt x="0" y="2624"/>
                    </a:cubicBezTo>
                    <a:cubicBezTo>
                      <a:pt x="57" y="2624"/>
                      <a:pt x="57" y="2652"/>
                      <a:pt x="86" y="2652"/>
                    </a:cubicBezTo>
                    <a:cubicBezTo>
                      <a:pt x="257" y="2538"/>
                      <a:pt x="428" y="2453"/>
                      <a:pt x="571" y="2338"/>
                    </a:cubicBezTo>
                    <a:cubicBezTo>
                      <a:pt x="1085" y="2025"/>
                      <a:pt x="1513" y="1597"/>
                      <a:pt x="1969" y="1169"/>
                    </a:cubicBezTo>
                    <a:cubicBezTo>
                      <a:pt x="2190" y="927"/>
                      <a:pt x="2440" y="501"/>
                      <a:pt x="2678" y="501"/>
                    </a:cubicBezTo>
                    <a:cubicBezTo>
                      <a:pt x="2778" y="501"/>
                      <a:pt x="2875" y="576"/>
                      <a:pt x="2968" y="769"/>
                    </a:cubicBezTo>
                    <a:cubicBezTo>
                      <a:pt x="3196" y="1226"/>
                      <a:pt x="3196" y="1796"/>
                      <a:pt x="3339" y="2310"/>
                    </a:cubicBezTo>
                    <a:cubicBezTo>
                      <a:pt x="3653" y="3366"/>
                      <a:pt x="4309" y="4307"/>
                      <a:pt x="4508" y="5448"/>
                    </a:cubicBezTo>
                    <a:cubicBezTo>
                      <a:pt x="4537" y="5791"/>
                      <a:pt x="4566" y="6219"/>
                      <a:pt x="4451" y="6533"/>
                    </a:cubicBezTo>
                    <a:cubicBezTo>
                      <a:pt x="4879" y="6390"/>
                      <a:pt x="4936" y="5591"/>
                      <a:pt x="4851" y="4935"/>
                    </a:cubicBezTo>
                    <a:cubicBezTo>
                      <a:pt x="4680" y="3765"/>
                      <a:pt x="3995" y="2880"/>
                      <a:pt x="3681" y="1796"/>
                    </a:cubicBezTo>
                    <a:cubicBezTo>
                      <a:pt x="3538" y="1340"/>
                      <a:pt x="3567" y="741"/>
                      <a:pt x="3339" y="256"/>
                    </a:cubicBezTo>
                    <a:cubicBezTo>
                      <a:pt x="3238" y="71"/>
                      <a:pt x="3138" y="0"/>
                      <a:pt x="3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19"/>
              <p:cNvSpPr/>
              <p:nvPr/>
            </p:nvSpPr>
            <p:spPr>
              <a:xfrm>
                <a:off x="6147850" y="4208525"/>
                <a:ext cx="329575" cy="94950"/>
              </a:xfrm>
              <a:custGeom>
                <a:avLst/>
                <a:gdLst/>
                <a:ahLst/>
                <a:cxnLst/>
                <a:rect l="l" t="t" r="r" b="b"/>
                <a:pathLst>
                  <a:path w="13183" h="3798" extrusionOk="0">
                    <a:moveTo>
                      <a:pt x="537" y="0"/>
                    </a:moveTo>
                    <a:cubicBezTo>
                      <a:pt x="265" y="0"/>
                      <a:pt x="59" y="90"/>
                      <a:pt x="29" y="355"/>
                    </a:cubicBezTo>
                    <a:cubicBezTo>
                      <a:pt x="0" y="812"/>
                      <a:pt x="856" y="1497"/>
                      <a:pt x="1142" y="1782"/>
                    </a:cubicBezTo>
                    <a:cubicBezTo>
                      <a:pt x="2026" y="2724"/>
                      <a:pt x="3367" y="3351"/>
                      <a:pt x="4537" y="3551"/>
                    </a:cubicBezTo>
                    <a:cubicBezTo>
                      <a:pt x="5324" y="3705"/>
                      <a:pt x="6122" y="3797"/>
                      <a:pt x="6924" y="3797"/>
                    </a:cubicBezTo>
                    <a:cubicBezTo>
                      <a:pt x="7459" y="3797"/>
                      <a:pt x="7995" y="3756"/>
                      <a:pt x="8531" y="3665"/>
                    </a:cubicBezTo>
                    <a:cubicBezTo>
                      <a:pt x="9844" y="3465"/>
                      <a:pt x="12126" y="3437"/>
                      <a:pt x="13068" y="2181"/>
                    </a:cubicBezTo>
                    <a:lnTo>
                      <a:pt x="13182" y="2010"/>
                    </a:lnTo>
                    <a:lnTo>
                      <a:pt x="13182" y="2010"/>
                    </a:lnTo>
                    <a:cubicBezTo>
                      <a:pt x="13019" y="2250"/>
                      <a:pt x="12747" y="2336"/>
                      <a:pt x="12435" y="2336"/>
                    </a:cubicBezTo>
                    <a:cubicBezTo>
                      <a:pt x="11931" y="2336"/>
                      <a:pt x="11323" y="2112"/>
                      <a:pt x="10900" y="1953"/>
                    </a:cubicBezTo>
                    <a:cubicBezTo>
                      <a:pt x="9901" y="1611"/>
                      <a:pt x="8959" y="1468"/>
                      <a:pt x="7961" y="1468"/>
                    </a:cubicBezTo>
                    <a:cubicBezTo>
                      <a:pt x="5878" y="1411"/>
                      <a:pt x="4080" y="1154"/>
                      <a:pt x="2026" y="384"/>
                    </a:cubicBezTo>
                    <a:cubicBezTo>
                      <a:pt x="1733" y="292"/>
                      <a:pt x="1027" y="0"/>
                      <a:pt x="5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19"/>
              <p:cNvSpPr/>
              <p:nvPr/>
            </p:nvSpPr>
            <p:spPr>
              <a:xfrm>
                <a:off x="6351125" y="3853625"/>
                <a:ext cx="221150" cy="370925"/>
              </a:xfrm>
              <a:custGeom>
                <a:avLst/>
                <a:gdLst/>
                <a:ahLst/>
                <a:cxnLst/>
                <a:rect l="l" t="t" r="r" b="b"/>
                <a:pathLst>
                  <a:path w="8846" h="14837" extrusionOk="0">
                    <a:moveTo>
                      <a:pt x="4937" y="0"/>
                    </a:moveTo>
                    <a:cubicBezTo>
                      <a:pt x="4252" y="0"/>
                      <a:pt x="4110" y="457"/>
                      <a:pt x="3653" y="885"/>
                    </a:cubicBezTo>
                    <a:cubicBezTo>
                      <a:pt x="3446" y="1075"/>
                      <a:pt x="3307" y="1143"/>
                      <a:pt x="3194" y="1143"/>
                    </a:cubicBezTo>
                    <a:cubicBezTo>
                      <a:pt x="2918" y="1143"/>
                      <a:pt x="2802" y="734"/>
                      <a:pt x="2255" y="713"/>
                    </a:cubicBezTo>
                    <a:cubicBezTo>
                      <a:pt x="2228" y="711"/>
                      <a:pt x="2202" y="710"/>
                      <a:pt x="2176" y="710"/>
                    </a:cubicBezTo>
                    <a:cubicBezTo>
                      <a:pt x="781" y="710"/>
                      <a:pt x="284" y="3674"/>
                      <a:pt x="172" y="4850"/>
                    </a:cubicBezTo>
                    <a:cubicBezTo>
                      <a:pt x="1" y="6705"/>
                      <a:pt x="1" y="8845"/>
                      <a:pt x="857" y="10500"/>
                    </a:cubicBezTo>
                    <a:cubicBezTo>
                      <a:pt x="1397" y="11494"/>
                      <a:pt x="2644" y="14837"/>
                      <a:pt x="3725" y="14837"/>
                    </a:cubicBezTo>
                    <a:cubicBezTo>
                      <a:pt x="3730" y="14837"/>
                      <a:pt x="3734" y="14837"/>
                      <a:pt x="3739" y="14837"/>
                    </a:cubicBezTo>
                    <a:cubicBezTo>
                      <a:pt x="4595" y="14837"/>
                      <a:pt x="5593" y="13553"/>
                      <a:pt x="6164" y="12897"/>
                    </a:cubicBezTo>
                    <a:cubicBezTo>
                      <a:pt x="7020" y="11955"/>
                      <a:pt x="7676" y="10443"/>
                      <a:pt x="8161" y="9130"/>
                    </a:cubicBezTo>
                    <a:cubicBezTo>
                      <a:pt x="8703" y="7732"/>
                      <a:pt x="8846" y="5535"/>
                      <a:pt x="8447" y="3995"/>
                    </a:cubicBezTo>
                    <a:cubicBezTo>
                      <a:pt x="8076" y="2283"/>
                      <a:pt x="6649" y="0"/>
                      <a:pt x="49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19"/>
              <p:cNvSpPr/>
              <p:nvPr/>
            </p:nvSpPr>
            <p:spPr>
              <a:xfrm>
                <a:off x="6431750" y="3925725"/>
                <a:ext cx="185475" cy="274575"/>
              </a:xfrm>
              <a:custGeom>
                <a:avLst/>
                <a:gdLst/>
                <a:ahLst/>
                <a:cxnLst/>
                <a:rect l="l" t="t" r="r" b="b"/>
                <a:pathLst>
                  <a:path w="7419" h="10983" extrusionOk="0">
                    <a:moveTo>
                      <a:pt x="5854" y="1"/>
                    </a:moveTo>
                    <a:cubicBezTo>
                      <a:pt x="5762" y="1"/>
                      <a:pt x="5666" y="34"/>
                      <a:pt x="5564" y="112"/>
                    </a:cubicBezTo>
                    <a:cubicBezTo>
                      <a:pt x="4879" y="654"/>
                      <a:pt x="5279" y="2680"/>
                      <a:pt x="5193" y="3450"/>
                    </a:cubicBezTo>
                    <a:cubicBezTo>
                      <a:pt x="4993" y="6246"/>
                      <a:pt x="3709" y="7844"/>
                      <a:pt x="1855" y="9299"/>
                    </a:cubicBezTo>
                    <a:cubicBezTo>
                      <a:pt x="1512" y="9613"/>
                      <a:pt x="0" y="10526"/>
                      <a:pt x="228" y="10983"/>
                    </a:cubicBezTo>
                    <a:cubicBezTo>
                      <a:pt x="1084" y="10555"/>
                      <a:pt x="2083" y="10355"/>
                      <a:pt x="2939" y="9841"/>
                    </a:cubicBezTo>
                    <a:cubicBezTo>
                      <a:pt x="3938" y="9242"/>
                      <a:pt x="4794" y="8329"/>
                      <a:pt x="5507" y="7330"/>
                    </a:cubicBezTo>
                    <a:cubicBezTo>
                      <a:pt x="6791" y="5562"/>
                      <a:pt x="7418" y="3650"/>
                      <a:pt x="6762" y="1310"/>
                    </a:cubicBezTo>
                    <a:cubicBezTo>
                      <a:pt x="6620" y="813"/>
                      <a:pt x="6301" y="1"/>
                      <a:pt x="58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19"/>
              <p:cNvSpPr/>
              <p:nvPr/>
            </p:nvSpPr>
            <p:spPr>
              <a:xfrm>
                <a:off x="6118600" y="3998175"/>
                <a:ext cx="347400" cy="247200"/>
              </a:xfrm>
              <a:custGeom>
                <a:avLst/>
                <a:gdLst/>
                <a:ahLst/>
                <a:cxnLst/>
                <a:rect l="l" t="t" r="r" b="b"/>
                <a:pathLst>
                  <a:path w="13896" h="9888" extrusionOk="0">
                    <a:moveTo>
                      <a:pt x="4750" y="1"/>
                    </a:moveTo>
                    <a:cubicBezTo>
                      <a:pt x="4199" y="1"/>
                      <a:pt x="3674" y="141"/>
                      <a:pt x="3196" y="495"/>
                    </a:cubicBezTo>
                    <a:cubicBezTo>
                      <a:pt x="2283" y="1208"/>
                      <a:pt x="0" y="1294"/>
                      <a:pt x="1028" y="3091"/>
                    </a:cubicBezTo>
                    <a:cubicBezTo>
                      <a:pt x="1484" y="3919"/>
                      <a:pt x="2340" y="4575"/>
                      <a:pt x="2882" y="5346"/>
                    </a:cubicBezTo>
                    <a:cubicBezTo>
                      <a:pt x="3310" y="6030"/>
                      <a:pt x="3596" y="6801"/>
                      <a:pt x="4024" y="7457"/>
                    </a:cubicBezTo>
                    <a:cubicBezTo>
                      <a:pt x="4822" y="8598"/>
                      <a:pt x="6877" y="9426"/>
                      <a:pt x="8104" y="9597"/>
                    </a:cubicBezTo>
                    <a:cubicBezTo>
                      <a:pt x="8858" y="9695"/>
                      <a:pt x="9753" y="9888"/>
                      <a:pt x="10621" y="9888"/>
                    </a:cubicBezTo>
                    <a:cubicBezTo>
                      <a:pt x="11265" y="9888"/>
                      <a:pt x="11894" y="9782"/>
                      <a:pt x="12441" y="9454"/>
                    </a:cubicBezTo>
                    <a:cubicBezTo>
                      <a:pt x="13896" y="8598"/>
                      <a:pt x="13525" y="6943"/>
                      <a:pt x="12897" y="5374"/>
                    </a:cubicBezTo>
                    <a:cubicBezTo>
                      <a:pt x="12241" y="3662"/>
                      <a:pt x="10871" y="2236"/>
                      <a:pt x="9331" y="1608"/>
                    </a:cubicBezTo>
                    <a:cubicBezTo>
                      <a:pt x="7914" y="1025"/>
                      <a:pt x="6239" y="1"/>
                      <a:pt x="47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19"/>
              <p:cNvSpPr/>
              <p:nvPr/>
            </p:nvSpPr>
            <p:spPr>
              <a:xfrm>
                <a:off x="6393225" y="4168175"/>
                <a:ext cx="81350" cy="69725"/>
              </a:xfrm>
              <a:custGeom>
                <a:avLst/>
                <a:gdLst/>
                <a:ahLst/>
                <a:cxnLst/>
                <a:rect l="l" t="t" r="r" b="b"/>
                <a:pathLst>
                  <a:path w="3254" h="2789" extrusionOk="0">
                    <a:moveTo>
                      <a:pt x="2311" y="1"/>
                    </a:moveTo>
                    <a:cubicBezTo>
                      <a:pt x="2283" y="229"/>
                      <a:pt x="2197" y="628"/>
                      <a:pt x="2026" y="771"/>
                    </a:cubicBezTo>
                    <a:cubicBezTo>
                      <a:pt x="1941" y="844"/>
                      <a:pt x="1844" y="865"/>
                      <a:pt x="1742" y="865"/>
                    </a:cubicBezTo>
                    <a:cubicBezTo>
                      <a:pt x="1606" y="865"/>
                      <a:pt x="1460" y="828"/>
                      <a:pt x="1313" y="828"/>
                    </a:cubicBezTo>
                    <a:cubicBezTo>
                      <a:pt x="1028" y="828"/>
                      <a:pt x="457" y="914"/>
                      <a:pt x="286" y="1142"/>
                    </a:cubicBezTo>
                    <a:cubicBezTo>
                      <a:pt x="0" y="1513"/>
                      <a:pt x="457" y="1770"/>
                      <a:pt x="685" y="1998"/>
                    </a:cubicBezTo>
                    <a:cubicBezTo>
                      <a:pt x="1041" y="2416"/>
                      <a:pt x="1381" y="2789"/>
                      <a:pt x="1808" y="2789"/>
                    </a:cubicBezTo>
                    <a:cubicBezTo>
                      <a:pt x="1963" y="2789"/>
                      <a:pt x="2129" y="2740"/>
                      <a:pt x="2311" y="2626"/>
                    </a:cubicBezTo>
                    <a:cubicBezTo>
                      <a:pt x="3253" y="1998"/>
                      <a:pt x="2340" y="857"/>
                      <a:pt x="23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19"/>
              <p:cNvSpPr/>
              <p:nvPr/>
            </p:nvSpPr>
            <p:spPr>
              <a:xfrm>
                <a:off x="6339725" y="4121100"/>
                <a:ext cx="87050" cy="89200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3568" extrusionOk="0">
                    <a:moveTo>
                      <a:pt x="0" y="1"/>
                    </a:moveTo>
                    <a:cubicBezTo>
                      <a:pt x="286" y="857"/>
                      <a:pt x="771" y="1598"/>
                      <a:pt x="1370" y="2283"/>
                    </a:cubicBezTo>
                    <a:cubicBezTo>
                      <a:pt x="1655" y="2654"/>
                      <a:pt x="1998" y="2968"/>
                      <a:pt x="2340" y="3168"/>
                    </a:cubicBezTo>
                    <a:cubicBezTo>
                      <a:pt x="2711" y="3396"/>
                      <a:pt x="3082" y="3567"/>
                      <a:pt x="3481" y="3567"/>
                    </a:cubicBezTo>
                    <a:lnTo>
                      <a:pt x="3481" y="3539"/>
                    </a:lnTo>
                    <a:cubicBezTo>
                      <a:pt x="3082" y="3367"/>
                      <a:pt x="2768" y="3139"/>
                      <a:pt x="2454" y="2882"/>
                    </a:cubicBezTo>
                    <a:cubicBezTo>
                      <a:pt x="2140" y="2654"/>
                      <a:pt x="1769" y="2397"/>
                      <a:pt x="1484" y="2112"/>
                    </a:cubicBezTo>
                    <a:cubicBezTo>
                      <a:pt x="1199" y="1827"/>
                      <a:pt x="913" y="1513"/>
                      <a:pt x="685" y="1142"/>
                    </a:cubicBezTo>
                    <a:cubicBezTo>
                      <a:pt x="428" y="799"/>
                      <a:pt x="172" y="40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19"/>
              <p:cNvSpPr/>
              <p:nvPr/>
            </p:nvSpPr>
            <p:spPr>
              <a:xfrm>
                <a:off x="6383225" y="4130375"/>
                <a:ext cx="42825" cy="79925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319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15" y="514"/>
                      <a:pt x="600" y="1056"/>
                      <a:pt x="857" y="1570"/>
                    </a:cubicBezTo>
                    <a:cubicBezTo>
                      <a:pt x="971" y="1855"/>
                      <a:pt x="1085" y="2140"/>
                      <a:pt x="1228" y="2426"/>
                    </a:cubicBezTo>
                    <a:cubicBezTo>
                      <a:pt x="1370" y="2711"/>
                      <a:pt x="1513" y="2939"/>
                      <a:pt x="1684" y="3196"/>
                    </a:cubicBezTo>
                    <a:lnTo>
                      <a:pt x="1713" y="3196"/>
                    </a:lnTo>
                    <a:cubicBezTo>
                      <a:pt x="1684" y="2882"/>
                      <a:pt x="1570" y="2597"/>
                      <a:pt x="1456" y="2312"/>
                    </a:cubicBezTo>
                    <a:cubicBezTo>
                      <a:pt x="1370" y="2026"/>
                      <a:pt x="1171" y="1769"/>
                      <a:pt x="1028" y="1484"/>
                    </a:cubicBezTo>
                    <a:cubicBezTo>
                      <a:pt x="743" y="942"/>
                      <a:pt x="400" y="42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19"/>
              <p:cNvSpPr/>
              <p:nvPr/>
            </p:nvSpPr>
            <p:spPr>
              <a:xfrm>
                <a:off x="6396875" y="4109900"/>
                <a:ext cx="39875" cy="101100"/>
              </a:xfrm>
              <a:custGeom>
                <a:avLst/>
                <a:gdLst/>
                <a:ahLst/>
                <a:cxnLst/>
                <a:rect l="l" t="t" r="r" b="b"/>
                <a:pathLst>
                  <a:path w="1595" h="4044" extrusionOk="0">
                    <a:moveTo>
                      <a:pt x="156" y="0"/>
                    </a:moveTo>
                    <a:cubicBezTo>
                      <a:pt x="69" y="0"/>
                      <a:pt x="1" y="85"/>
                      <a:pt x="54" y="192"/>
                    </a:cubicBezTo>
                    <a:cubicBezTo>
                      <a:pt x="97" y="256"/>
                      <a:pt x="140" y="288"/>
                      <a:pt x="195" y="288"/>
                    </a:cubicBezTo>
                    <a:cubicBezTo>
                      <a:pt x="213" y="288"/>
                      <a:pt x="232" y="284"/>
                      <a:pt x="254" y="277"/>
                    </a:cubicBezTo>
                    <a:cubicBezTo>
                      <a:pt x="482" y="877"/>
                      <a:pt x="767" y="1447"/>
                      <a:pt x="967" y="2046"/>
                    </a:cubicBezTo>
                    <a:cubicBezTo>
                      <a:pt x="1053" y="2389"/>
                      <a:pt x="1138" y="2731"/>
                      <a:pt x="1252" y="3045"/>
                    </a:cubicBezTo>
                    <a:lnTo>
                      <a:pt x="1509" y="4044"/>
                    </a:lnTo>
                    <a:lnTo>
                      <a:pt x="1566" y="4044"/>
                    </a:lnTo>
                    <a:cubicBezTo>
                      <a:pt x="1595" y="3730"/>
                      <a:pt x="1566" y="3387"/>
                      <a:pt x="1481" y="3016"/>
                    </a:cubicBezTo>
                    <a:cubicBezTo>
                      <a:pt x="1424" y="2674"/>
                      <a:pt x="1281" y="2332"/>
                      <a:pt x="1167" y="1989"/>
                    </a:cubicBezTo>
                    <a:cubicBezTo>
                      <a:pt x="910" y="1390"/>
                      <a:pt x="596" y="819"/>
                      <a:pt x="282" y="277"/>
                    </a:cubicBezTo>
                    <a:cubicBezTo>
                      <a:pt x="339" y="249"/>
                      <a:pt x="339" y="163"/>
                      <a:pt x="311" y="106"/>
                    </a:cubicBezTo>
                    <a:cubicBezTo>
                      <a:pt x="268" y="31"/>
                      <a:pt x="209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19"/>
              <p:cNvSpPr/>
              <p:nvPr/>
            </p:nvSpPr>
            <p:spPr>
              <a:xfrm>
                <a:off x="6395000" y="4042125"/>
                <a:ext cx="66725" cy="173875"/>
              </a:xfrm>
              <a:custGeom>
                <a:avLst/>
                <a:gdLst/>
                <a:ahLst/>
                <a:cxnLst/>
                <a:rect l="l" t="t" r="r" b="b"/>
                <a:pathLst>
                  <a:path w="2669" h="6955" extrusionOk="0">
                    <a:moveTo>
                      <a:pt x="179" y="1"/>
                    </a:moveTo>
                    <a:cubicBezTo>
                      <a:pt x="85" y="1"/>
                      <a:pt x="1" y="85"/>
                      <a:pt x="72" y="192"/>
                    </a:cubicBezTo>
                    <a:cubicBezTo>
                      <a:pt x="91" y="268"/>
                      <a:pt x="148" y="294"/>
                      <a:pt x="193" y="294"/>
                    </a:cubicBezTo>
                    <a:cubicBezTo>
                      <a:pt x="215" y="294"/>
                      <a:pt x="234" y="287"/>
                      <a:pt x="243" y="278"/>
                    </a:cubicBezTo>
                    <a:cubicBezTo>
                      <a:pt x="871" y="1248"/>
                      <a:pt x="1356" y="2304"/>
                      <a:pt x="1556" y="3445"/>
                    </a:cubicBezTo>
                    <a:cubicBezTo>
                      <a:pt x="1641" y="3730"/>
                      <a:pt x="1641" y="4016"/>
                      <a:pt x="1698" y="4329"/>
                    </a:cubicBezTo>
                    <a:cubicBezTo>
                      <a:pt x="1784" y="4615"/>
                      <a:pt x="1841" y="4957"/>
                      <a:pt x="1955" y="5242"/>
                    </a:cubicBezTo>
                    <a:cubicBezTo>
                      <a:pt x="2183" y="5813"/>
                      <a:pt x="2355" y="6441"/>
                      <a:pt x="2640" y="6954"/>
                    </a:cubicBezTo>
                    <a:lnTo>
                      <a:pt x="2668" y="6812"/>
                    </a:lnTo>
                    <a:cubicBezTo>
                      <a:pt x="2497" y="6241"/>
                      <a:pt x="2355" y="5699"/>
                      <a:pt x="2212" y="5157"/>
                    </a:cubicBezTo>
                    <a:cubicBezTo>
                      <a:pt x="2126" y="4871"/>
                      <a:pt x="2041" y="4586"/>
                      <a:pt x="1955" y="4301"/>
                    </a:cubicBezTo>
                    <a:cubicBezTo>
                      <a:pt x="1898" y="4016"/>
                      <a:pt x="1841" y="3730"/>
                      <a:pt x="1784" y="3416"/>
                    </a:cubicBezTo>
                    <a:cubicBezTo>
                      <a:pt x="1641" y="2817"/>
                      <a:pt x="1413" y="2247"/>
                      <a:pt x="1185" y="1704"/>
                    </a:cubicBezTo>
                    <a:cubicBezTo>
                      <a:pt x="928" y="1191"/>
                      <a:pt x="643" y="706"/>
                      <a:pt x="272" y="278"/>
                    </a:cubicBezTo>
                    <a:cubicBezTo>
                      <a:pt x="329" y="249"/>
                      <a:pt x="357" y="164"/>
                      <a:pt x="329" y="107"/>
                    </a:cubicBezTo>
                    <a:cubicBezTo>
                      <a:pt x="297" y="32"/>
                      <a:pt x="236" y="1"/>
                      <a:pt x="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19"/>
              <p:cNvSpPr/>
              <p:nvPr/>
            </p:nvSpPr>
            <p:spPr>
              <a:xfrm>
                <a:off x="6405000" y="4077800"/>
                <a:ext cx="48875" cy="142475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699" extrusionOk="0">
                    <a:moveTo>
                      <a:pt x="159" y="0"/>
                    </a:moveTo>
                    <a:cubicBezTo>
                      <a:pt x="73" y="0"/>
                      <a:pt x="0" y="85"/>
                      <a:pt x="71" y="192"/>
                    </a:cubicBezTo>
                    <a:cubicBezTo>
                      <a:pt x="91" y="268"/>
                      <a:pt x="148" y="293"/>
                      <a:pt x="200" y="293"/>
                    </a:cubicBezTo>
                    <a:cubicBezTo>
                      <a:pt x="227" y="293"/>
                      <a:pt x="252" y="287"/>
                      <a:pt x="271" y="277"/>
                    </a:cubicBezTo>
                    <a:cubicBezTo>
                      <a:pt x="528" y="620"/>
                      <a:pt x="728" y="991"/>
                      <a:pt x="927" y="1419"/>
                    </a:cubicBezTo>
                    <a:cubicBezTo>
                      <a:pt x="1099" y="1875"/>
                      <a:pt x="1184" y="2332"/>
                      <a:pt x="1184" y="2788"/>
                    </a:cubicBezTo>
                    <a:cubicBezTo>
                      <a:pt x="1184" y="3045"/>
                      <a:pt x="1184" y="3273"/>
                      <a:pt x="1241" y="3559"/>
                    </a:cubicBezTo>
                    <a:cubicBezTo>
                      <a:pt x="1241" y="3787"/>
                      <a:pt x="1298" y="4044"/>
                      <a:pt x="1327" y="4300"/>
                    </a:cubicBezTo>
                    <a:cubicBezTo>
                      <a:pt x="1470" y="4814"/>
                      <a:pt x="1669" y="5271"/>
                      <a:pt x="1898" y="5698"/>
                    </a:cubicBezTo>
                    <a:lnTo>
                      <a:pt x="1955" y="5698"/>
                    </a:lnTo>
                    <a:cubicBezTo>
                      <a:pt x="1812" y="5185"/>
                      <a:pt x="1669" y="4728"/>
                      <a:pt x="1584" y="4272"/>
                    </a:cubicBezTo>
                    <a:cubicBezTo>
                      <a:pt x="1555" y="4015"/>
                      <a:pt x="1527" y="3815"/>
                      <a:pt x="1498" y="3559"/>
                    </a:cubicBezTo>
                    <a:cubicBezTo>
                      <a:pt x="1441" y="3330"/>
                      <a:pt x="1441" y="3045"/>
                      <a:pt x="1413" y="2817"/>
                    </a:cubicBezTo>
                    <a:cubicBezTo>
                      <a:pt x="1355" y="2303"/>
                      <a:pt x="1241" y="1818"/>
                      <a:pt x="1013" y="1333"/>
                    </a:cubicBezTo>
                    <a:cubicBezTo>
                      <a:pt x="842" y="934"/>
                      <a:pt x="585" y="563"/>
                      <a:pt x="300" y="220"/>
                    </a:cubicBezTo>
                    <a:cubicBezTo>
                      <a:pt x="357" y="192"/>
                      <a:pt x="357" y="135"/>
                      <a:pt x="300" y="106"/>
                    </a:cubicBezTo>
                    <a:cubicBezTo>
                      <a:pt x="268" y="31"/>
                      <a:pt x="211" y="0"/>
                      <a:pt x="1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19"/>
              <p:cNvSpPr/>
              <p:nvPr/>
            </p:nvSpPr>
            <p:spPr>
              <a:xfrm>
                <a:off x="6401775" y="4126800"/>
                <a:ext cx="28575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3225" extrusionOk="0">
                    <a:moveTo>
                      <a:pt x="58" y="1"/>
                    </a:moveTo>
                    <a:cubicBezTo>
                      <a:pt x="1" y="286"/>
                      <a:pt x="58" y="571"/>
                      <a:pt x="115" y="857"/>
                    </a:cubicBezTo>
                    <a:cubicBezTo>
                      <a:pt x="200" y="1114"/>
                      <a:pt x="258" y="1427"/>
                      <a:pt x="372" y="1713"/>
                    </a:cubicBezTo>
                    <a:cubicBezTo>
                      <a:pt x="457" y="1941"/>
                      <a:pt x="543" y="2226"/>
                      <a:pt x="686" y="2483"/>
                    </a:cubicBezTo>
                    <a:cubicBezTo>
                      <a:pt x="828" y="2740"/>
                      <a:pt x="942" y="2997"/>
                      <a:pt x="1114" y="3225"/>
                    </a:cubicBezTo>
                    <a:lnTo>
                      <a:pt x="1142" y="3225"/>
                    </a:lnTo>
                    <a:cubicBezTo>
                      <a:pt x="1114" y="2940"/>
                      <a:pt x="1056" y="2654"/>
                      <a:pt x="942" y="2369"/>
                    </a:cubicBezTo>
                    <a:cubicBezTo>
                      <a:pt x="857" y="2084"/>
                      <a:pt x="686" y="1855"/>
                      <a:pt x="571" y="1599"/>
                    </a:cubicBezTo>
                    <a:cubicBezTo>
                      <a:pt x="343" y="1085"/>
                      <a:pt x="115" y="571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19"/>
              <p:cNvSpPr/>
              <p:nvPr/>
            </p:nvSpPr>
            <p:spPr>
              <a:xfrm>
                <a:off x="6358625" y="4118100"/>
                <a:ext cx="66000" cy="98600"/>
              </a:xfrm>
              <a:custGeom>
                <a:avLst/>
                <a:gdLst/>
                <a:ahLst/>
                <a:cxnLst/>
                <a:rect l="l" t="t" r="r" b="b"/>
                <a:pathLst>
                  <a:path w="2640" h="3944" extrusionOk="0">
                    <a:moveTo>
                      <a:pt x="162" y="0"/>
                    </a:moveTo>
                    <a:cubicBezTo>
                      <a:pt x="75" y="0"/>
                      <a:pt x="0" y="81"/>
                      <a:pt x="72" y="206"/>
                    </a:cubicBezTo>
                    <a:cubicBezTo>
                      <a:pt x="100" y="263"/>
                      <a:pt x="157" y="292"/>
                      <a:pt x="215" y="292"/>
                    </a:cubicBezTo>
                    <a:cubicBezTo>
                      <a:pt x="243" y="691"/>
                      <a:pt x="357" y="1062"/>
                      <a:pt x="500" y="1404"/>
                    </a:cubicBezTo>
                    <a:cubicBezTo>
                      <a:pt x="643" y="1775"/>
                      <a:pt x="842" y="2089"/>
                      <a:pt x="1071" y="2403"/>
                    </a:cubicBezTo>
                    <a:cubicBezTo>
                      <a:pt x="1270" y="2717"/>
                      <a:pt x="1499" y="3002"/>
                      <a:pt x="1784" y="3288"/>
                    </a:cubicBezTo>
                    <a:cubicBezTo>
                      <a:pt x="2069" y="3516"/>
                      <a:pt x="2297" y="3773"/>
                      <a:pt x="2640" y="3944"/>
                    </a:cubicBezTo>
                    <a:cubicBezTo>
                      <a:pt x="2412" y="3630"/>
                      <a:pt x="2155" y="3345"/>
                      <a:pt x="1955" y="3059"/>
                    </a:cubicBezTo>
                    <a:cubicBezTo>
                      <a:pt x="1698" y="2774"/>
                      <a:pt x="1441" y="2517"/>
                      <a:pt x="1242" y="2232"/>
                    </a:cubicBezTo>
                    <a:cubicBezTo>
                      <a:pt x="785" y="1661"/>
                      <a:pt x="386" y="1005"/>
                      <a:pt x="243" y="263"/>
                    </a:cubicBezTo>
                    <a:cubicBezTo>
                      <a:pt x="300" y="235"/>
                      <a:pt x="357" y="149"/>
                      <a:pt x="300" y="92"/>
                    </a:cubicBezTo>
                    <a:cubicBezTo>
                      <a:pt x="268" y="28"/>
                      <a:pt x="213" y="0"/>
                      <a:pt x="1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19"/>
              <p:cNvSpPr/>
              <p:nvPr/>
            </p:nvSpPr>
            <p:spPr>
              <a:xfrm>
                <a:off x="6395225" y="4085200"/>
                <a:ext cx="44375" cy="110825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4433" extrusionOk="0">
                    <a:moveTo>
                      <a:pt x="180" y="1"/>
                    </a:moveTo>
                    <a:cubicBezTo>
                      <a:pt x="162" y="1"/>
                      <a:pt x="142" y="4"/>
                      <a:pt x="120" y="10"/>
                    </a:cubicBezTo>
                    <a:cubicBezTo>
                      <a:pt x="0" y="106"/>
                      <a:pt x="61" y="322"/>
                      <a:pt x="168" y="322"/>
                    </a:cubicBezTo>
                    <a:cubicBezTo>
                      <a:pt x="189" y="322"/>
                      <a:pt x="211" y="314"/>
                      <a:pt x="234" y="295"/>
                    </a:cubicBezTo>
                    <a:cubicBezTo>
                      <a:pt x="691" y="837"/>
                      <a:pt x="976" y="1522"/>
                      <a:pt x="1176" y="2235"/>
                    </a:cubicBezTo>
                    <a:cubicBezTo>
                      <a:pt x="1261" y="2578"/>
                      <a:pt x="1318" y="2977"/>
                      <a:pt x="1404" y="3320"/>
                    </a:cubicBezTo>
                    <a:cubicBezTo>
                      <a:pt x="1518" y="3691"/>
                      <a:pt x="1604" y="4090"/>
                      <a:pt x="1746" y="4432"/>
                    </a:cubicBezTo>
                    <a:lnTo>
                      <a:pt x="1775" y="4432"/>
                    </a:lnTo>
                    <a:cubicBezTo>
                      <a:pt x="1775" y="4119"/>
                      <a:pt x="1746" y="3719"/>
                      <a:pt x="1661" y="3320"/>
                    </a:cubicBezTo>
                    <a:cubicBezTo>
                      <a:pt x="1604" y="2949"/>
                      <a:pt x="1490" y="2578"/>
                      <a:pt x="1376" y="2178"/>
                    </a:cubicBezTo>
                    <a:cubicBezTo>
                      <a:pt x="1233" y="1836"/>
                      <a:pt x="1090" y="1437"/>
                      <a:pt x="919" y="1123"/>
                    </a:cubicBezTo>
                    <a:cubicBezTo>
                      <a:pt x="748" y="809"/>
                      <a:pt x="520" y="524"/>
                      <a:pt x="263" y="295"/>
                    </a:cubicBezTo>
                    <a:cubicBezTo>
                      <a:pt x="365" y="193"/>
                      <a:pt x="330" y="1"/>
                      <a:pt x="1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19"/>
              <p:cNvSpPr/>
              <p:nvPr/>
            </p:nvSpPr>
            <p:spPr>
              <a:xfrm>
                <a:off x="6324750" y="4144650"/>
                <a:ext cx="11200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4480" h="3168" extrusionOk="0">
                    <a:moveTo>
                      <a:pt x="0" y="0"/>
                    </a:moveTo>
                    <a:cubicBezTo>
                      <a:pt x="0" y="228"/>
                      <a:pt x="143" y="485"/>
                      <a:pt x="314" y="742"/>
                    </a:cubicBezTo>
                    <a:cubicBezTo>
                      <a:pt x="457" y="913"/>
                      <a:pt x="628" y="1084"/>
                      <a:pt x="799" y="1284"/>
                    </a:cubicBezTo>
                    <a:cubicBezTo>
                      <a:pt x="1199" y="1598"/>
                      <a:pt x="1598" y="1855"/>
                      <a:pt x="1998" y="2083"/>
                    </a:cubicBezTo>
                    <a:cubicBezTo>
                      <a:pt x="2197" y="2197"/>
                      <a:pt x="2368" y="2340"/>
                      <a:pt x="2597" y="2454"/>
                    </a:cubicBezTo>
                    <a:cubicBezTo>
                      <a:pt x="2796" y="2568"/>
                      <a:pt x="3025" y="2625"/>
                      <a:pt x="3224" y="2711"/>
                    </a:cubicBezTo>
                    <a:cubicBezTo>
                      <a:pt x="3652" y="2853"/>
                      <a:pt x="4080" y="2939"/>
                      <a:pt x="4480" y="3167"/>
                    </a:cubicBezTo>
                    <a:lnTo>
                      <a:pt x="4480" y="3139"/>
                    </a:lnTo>
                    <a:cubicBezTo>
                      <a:pt x="4166" y="2739"/>
                      <a:pt x="3709" y="2568"/>
                      <a:pt x="3281" y="2368"/>
                    </a:cubicBezTo>
                    <a:cubicBezTo>
                      <a:pt x="3082" y="2283"/>
                      <a:pt x="2882" y="2197"/>
                      <a:pt x="2654" y="2140"/>
                    </a:cubicBezTo>
                    <a:cubicBezTo>
                      <a:pt x="2483" y="2054"/>
                      <a:pt x="2283" y="1940"/>
                      <a:pt x="2055" y="1855"/>
                    </a:cubicBezTo>
                    <a:cubicBezTo>
                      <a:pt x="1655" y="1626"/>
                      <a:pt x="1227" y="1370"/>
                      <a:pt x="885" y="1084"/>
                    </a:cubicBezTo>
                    <a:cubicBezTo>
                      <a:pt x="657" y="999"/>
                      <a:pt x="485" y="799"/>
                      <a:pt x="343" y="628"/>
                    </a:cubicBezTo>
                    <a:cubicBezTo>
                      <a:pt x="171" y="457"/>
                      <a:pt x="29" y="22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19"/>
              <p:cNvSpPr/>
              <p:nvPr/>
            </p:nvSpPr>
            <p:spPr>
              <a:xfrm>
                <a:off x="6441375" y="4099200"/>
                <a:ext cx="16075" cy="8682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3473" extrusionOk="0">
                    <a:moveTo>
                      <a:pt x="160" y="0"/>
                    </a:moveTo>
                    <a:cubicBezTo>
                      <a:pt x="74" y="0"/>
                      <a:pt x="0" y="85"/>
                      <a:pt x="72" y="192"/>
                    </a:cubicBezTo>
                    <a:cubicBezTo>
                      <a:pt x="100" y="249"/>
                      <a:pt x="100" y="277"/>
                      <a:pt x="129" y="277"/>
                    </a:cubicBezTo>
                    <a:cubicBezTo>
                      <a:pt x="100" y="534"/>
                      <a:pt x="129" y="762"/>
                      <a:pt x="186" y="1019"/>
                    </a:cubicBezTo>
                    <a:cubicBezTo>
                      <a:pt x="243" y="1305"/>
                      <a:pt x="300" y="1590"/>
                      <a:pt x="300" y="1847"/>
                    </a:cubicBezTo>
                    <a:cubicBezTo>
                      <a:pt x="357" y="2132"/>
                      <a:pt x="300" y="2389"/>
                      <a:pt x="300" y="2617"/>
                    </a:cubicBezTo>
                    <a:cubicBezTo>
                      <a:pt x="300" y="2902"/>
                      <a:pt x="271" y="3159"/>
                      <a:pt x="271" y="3473"/>
                    </a:cubicBezTo>
                    <a:lnTo>
                      <a:pt x="300" y="3473"/>
                    </a:lnTo>
                    <a:cubicBezTo>
                      <a:pt x="471" y="3245"/>
                      <a:pt x="557" y="2988"/>
                      <a:pt x="614" y="2703"/>
                    </a:cubicBezTo>
                    <a:cubicBezTo>
                      <a:pt x="642" y="2417"/>
                      <a:pt x="614" y="2103"/>
                      <a:pt x="557" y="1818"/>
                    </a:cubicBezTo>
                    <a:cubicBezTo>
                      <a:pt x="500" y="1533"/>
                      <a:pt x="414" y="1247"/>
                      <a:pt x="300" y="991"/>
                    </a:cubicBezTo>
                    <a:cubicBezTo>
                      <a:pt x="243" y="762"/>
                      <a:pt x="186" y="534"/>
                      <a:pt x="186" y="277"/>
                    </a:cubicBezTo>
                    <a:lnTo>
                      <a:pt x="186" y="277"/>
                    </a:lnTo>
                    <a:cubicBezTo>
                      <a:pt x="195" y="280"/>
                      <a:pt x="204" y="282"/>
                      <a:pt x="214" y="282"/>
                    </a:cubicBezTo>
                    <a:cubicBezTo>
                      <a:pt x="293" y="282"/>
                      <a:pt x="376" y="183"/>
                      <a:pt x="300" y="106"/>
                    </a:cubicBezTo>
                    <a:cubicBezTo>
                      <a:pt x="268" y="31"/>
                      <a:pt x="211" y="0"/>
                      <a:pt x="1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19"/>
              <p:cNvSpPr/>
              <p:nvPr/>
            </p:nvSpPr>
            <p:spPr>
              <a:xfrm>
                <a:off x="6373250" y="4123250"/>
                <a:ext cx="51375" cy="984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3938" extrusionOk="0">
                    <a:moveTo>
                      <a:pt x="0" y="0"/>
                    </a:moveTo>
                    <a:cubicBezTo>
                      <a:pt x="286" y="656"/>
                      <a:pt x="543" y="1370"/>
                      <a:pt x="856" y="2083"/>
                    </a:cubicBezTo>
                    <a:cubicBezTo>
                      <a:pt x="999" y="2425"/>
                      <a:pt x="1142" y="2768"/>
                      <a:pt x="1341" y="3082"/>
                    </a:cubicBezTo>
                    <a:cubicBezTo>
                      <a:pt x="1513" y="3424"/>
                      <a:pt x="1712" y="3709"/>
                      <a:pt x="1998" y="3938"/>
                    </a:cubicBezTo>
                    <a:lnTo>
                      <a:pt x="2055" y="3909"/>
                    </a:lnTo>
                    <a:cubicBezTo>
                      <a:pt x="1912" y="3567"/>
                      <a:pt x="1712" y="3224"/>
                      <a:pt x="1570" y="2910"/>
                    </a:cubicBezTo>
                    <a:lnTo>
                      <a:pt x="1056" y="1940"/>
                    </a:lnTo>
                    <a:cubicBezTo>
                      <a:pt x="685" y="1284"/>
                      <a:pt x="371" y="62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19"/>
              <p:cNvSpPr/>
              <p:nvPr/>
            </p:nvSpPr>
            <p:spPr>
              <a:xfrm>
                <a:off x="6399000" y="4122825"/>
                <a:ext cx="7075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27" extrusionOk="0">
                    <a:moveTo>
                      <a:pt x="128" y="1"/>
                    </a:moveTo>
                    <a:cubicBezTo>
                      <a:pt x="62" y="1"/>
                      <a:pt x="0" y="69"/>
                      <a:pt x="55" y="160"/>
                    </a:cubicBezTo>
                    <a:cubicBezTo>
                      <a:pt x="74" y="207"/>
                      <a:pt x="109" y="226"/>
                      <a:pt x="143" y="226"/>
                    </a:cubicBezTo>
                    <a:cubicBezTo>
                      <a:pt x="213" y="226"/>
                      <a:pt x="283" y="150"/>
                      <a:pt x="226" y="74"/>
                    </a:cubicBezTo>
                    <a:cubicBezTo>
                      <a:pt x="205" y="23"/>
                      <a:pt x="166" y="1"/>
                      <a:pt x="1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19"/>
              <p:cNvSpPr/>
              <p:nvPr/>
            </p:nvSpPr>
            <p:spPr>
              <a:xfrm>
                <a:off x="6379175" y="4126125"/>
                <a:ext cx="670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5" extrusionOk="0">
                    <a:moveTo>
                      <a:pt x="104" y="0"/>
                    </a:moveTo>
                    <a:cubicBezTo>
                      <a:pt x="64" y="0"/>
                      <a:pt x="30" y="25"/>
                      <a:pt x="20" y="85"/>
                    </a:cubicBezTo>
                    <a:cubicBezTo>
                      <a:pt x="1" y="181"/>
                      <a:pt x="86" y="265"/>
                      <a:pt x="161" y="265"/>
                    </a:cubicBezTo>
                    <a:cubicBezTo>
                      <a:pt x="196" y="265"/>
                      <a:pt x="230" y="245"/>
                      <a:pt x="249" y="199"/>
                    </a:cubicBezTo>
                    <a:cubicBezTo>
                      <a:pt x="267" y="87"/>
                      <a:pt x="177" y="0"/>
                      <a:pt x="1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19"/>
              <p:cNvSpPr/>
              <p:nvPr/>
            </p:nvSpPr>
            <p:spPr>
              <a:xfrm>
                <a:off x="6368800" y="4118400"/>
                <a:ext cx="8550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60" extrusionOk="0">
                    <a:moveTo>
                      <a:pt x="138" y="1"/>
                    </a:moveTo>
                    <a:cubicBezTo>
                      <a:pt x="64" y="1"/>
                      <a:pt x="0" y="70"/>
                      <a:pt x="36" y="194"/>
                    </a:cubicBezTo>
                    <a:cubicBezTo>
                      <a:pt x="73" y="240"/>
                      <a:pt x="122" y="260"/>
                      <a:pt x="167" y="260"/>
                    </a:cubicBezTo>
                    <a:cubicBezTo>
                      <a:pt x="262" y="260"/>
                      <a:pt x="341" y="176"/>
                      <a:pt x="264" y="80"/>
                    </a:cubicBezTo>
                    <a:cubicBezTo>
                      <a:pt x="232" y="26"/>
                      <a:pt x="183" y="1"/>
                      <a:pt x="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19"/>
              <p:cNvSpPr/>
              <p:nvPr/>
            </p:nvSpPr>
            <p:spPr>
              <a:xfrm>
                <a:off x="6334850" y="4117000"/>
                <a:ext cx="77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67" extrusionOk="0">
                    <a:moveTo>
                      <a:pt x="138" y="0"/>
                    </a:moveTo>
                    <a:cubicBezTo>
                      <a:pt x="66" y="0"/>
                      <a:pt x="0" y="77"/>
                      <a:pt x="53" y="165"/>
                    </a:cubicBezTo>
                    <a:lnTo>
                      <a:pt x="53" y="193"/>
                    </a:lnTo>
                    <a:cubicBezTo>
                      <a:pt x="73" y="245"/>
                      <a:pt x="116" y="266"/>
                      <a:pt x="159" y="266"/>
                    </a:cubicBezTo>
                    <a:cubicBezTo>
                      <a:pt x="234" y="266"/>
                      <a:pt x="307" y="199"/>
                      <a:pt x="253" y="107"/>
                    </a:cubicBezTo>
                    <a:cubicBezTo>
                      <a:pt x="231" y="30"/>
                      <a:pt x="183" y="0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19"/>
              <p:cNvSpPr/>
              <p:nvPr/>
            </p:nvSpPr>
            <p:spPr>
              <a:xfrm>
                <a:off x="6320575" y="4139050"/>
                <a:ext cx="76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48" extrusionOk="0">
                    <a:moveTo>
                      <a:pt x="137" y="1"/>
                    </a:moveTo>
                    <a:cubicBezTo>
                      <a:pt x="66" y="1"/>
                      <a:pt x="1" y="63"/>
                      <a:pt x="53" y="167"/>
                    </a:cubicBezTo>
                    <a:cubicBezTo>
                      <a:pt x="75" y="223"/>
                      <a:pt x="124" y="248"/>
                      <a:pt x="169" y="248"/>
                    </a:cubicBezTo>
                    <a:cubicBezTo>
                      <a:pt x="240" y="248"/>
                      <a:pt x="305" y="186"/>
                      <a:pt x="253" y="81"/>
                    </a:cubicBezTo>
                    <a:cubicBezTo>
                      <a:pt x="231" y="26"/>
                      <a:pt x="182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19"/>
              <p:cNvSpPr/>
              <p:nvPr/>
            </p:nvSpPr>
            <p:spPr>
              <a:xfrm>
                <a:off x="6392850" y="4046650"/>
                <a:ext cx="178000" cy="224650"/>
              </a:xfrm>
              <a:custGeom>
                <a:avLst/>
                <a:gdLst/>
                <a:ahLst/>
                <a:cxnLst/>
                <a:rect l="l" t="t" r="r" b="b"/>
                <a:pathLst>
                  <a:path w="7120" h="8986" extrusionOk="0">
                    <a:moveTo>
                      <a:pt x="5552" y="0"/>
                    </a:moveTo>
                    <a:cubicBezTo>
                      <a:pt x="4425" y="0"/>
                      <a:pt x="3832" y="2967"/>
                      <a:pt x="3553" y="3777"/>
                    </a:cubicBezTo>
                    <a:cubicBezTo>
                      <a:pt x="3211" y="4662"/>
                      <a:pt x="2897" y="5575"/>
                      <a:pt x="2298" y="6288"/>
                    </a:cubicBezTo>
                    <a:cubicBezTo>
                      <a:pt x="1841" y="6830"/>
                      <a:pt x="700" y="7002"/>
                      <a:pt x="415" y="7658"/>
                    </a:cubicBezTo>
                    <a:cubicBezTo>
                      <a:pt x="1" y="8668"/>
                      <a:pt x="894" y="8986"/>
                      <a:pt x="1839" y="8986"/>
                    </a:cubicBezTo>
                    <a:cubicBezTo>
                      <a:pt x="2522" y="8986"/>
                      <a:pt x="3233" y="8819"/>
                      <a:pt x="3496" y="8628"/>
                    </a:cubicBezTo>
                    <a:cubicBezTo>
                      <a:pt x="4923" y="7629"/>
                      <a:pt x="5636" y="5718"/>
                      <a:pt x="6264" y="4006"/>
                    </a:cubicBezTo>
                    <a:cubicBezTo>
                      <a:pt x="6578" y="3093"/>
                      <a:pt x="7120" y="867"/>
                      <a:pt x="6007" y="154"/>
                    </a:cubicBezTo>
                    <a:cubicBezTo>
                      <a:pt x="5846" y="48"/>
                      <a:pt x="5695" y="0"/>
                      <a:pt x="555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19"/>
              <p:cNvSpPr/>
              <p:nvPr/>
            </p:nvSpPr>
            <p:spPr>
              <a:xfrm>
                <a:off x="1149725" y="3012100"/>
                <a:ext cx="132700" cy="149775"/>
              </a:xfrm>
              <a:custGeom>
                <a:avLst/>
                <a:gdLst/>
                <a:ahLst/>
                <a:cxnLst/>
                <a:rect l="l" t="t" r="r" b="b"/>
                <a:pathLst>
                  <a:path w="5308" h="5991" extrusionOk="0">
                    <a:moveTo>
                      <a:pt x="2832" y="1"/>
                    </a:moveTo>
                    <a:cubicBezTo>
                      <a:pt x="2819" y="1"/>
                      <a:pt x="2799" y="25"/>
                      <a:pt x="2768" y="79"/>
                    </a:cubicBezTo>
                    <a:cubicBezTo>
                      <a:pt x="2311" y="821"/>
                      <a:pt x="2482" y="821"/>
                      <a:pt x="1626" y="1077"/>
                    </a:cubicBezTo>
                    <a:cubicBezTo>
                      <a:pt x="1432" y="1130"/>
                      <a:pt x="1273" y="1151"/>
                      <a:pt x="1126" y="1151"/>
                    </a:cubicBezTo>
                    <a:cubicBezTo>
                      <a:pt x="798" y="1151"/>
                      <a:pt x="530" y="1051"/>
                      <a:pt x="57" y="992"/>
                    </a:cubicBezTo>
                    <a:lnTo>
                      <a:pt x="57" y="992"/>
                    </a:lnTo>
                    <a:cubicBezTo>
                      <a:pt x="457" y="1363"/>
                      <a:pt x="656" y="2162"/>
                      <a:pt x="799" y="2932"/>
                    </a:cubicBezTo>
                    <a:cubicBezTo>
                      <a:pt x="856" y="3103"/>
                      <a:pt x="0" y="3560"/>
                      <a:pt x="29" y="3702"/>
                    </a:cubicBezTo>
                    <a:cubicBezTo>
                      <a:pt x="57" y="3874"/>
                      <a:pt x="999" y="3731"/>
                      <a:pt x="1027" y="3874"/>
                    </a:cubicBezTo>
                    <a:cubicBezTo>
                      <a:pt x="1165" y="4398"/>
                      <a:pt x="1437" y="5990"/>
                      <a:pt x="2746" y="5990"/>
                    </a:cubicBezTo>
                    <a:cubicBezTo>
                      <a:pt x="2790" y="5990"/>
                      <a:pt x="2835" y="5989"/>
                      <a:pt x="2882" y="5985"/>
                    </a:cubicBezTo>
                    <a:cubicBezTo>
                      <a:pt x="3624" y="5928"/>
                      <a:pt x="3652" y="4929"/>
                      <a:pt x="3738" y="4416"/>
                    </a:cubicBezTo>
                    <a:cubicBezTo>
                      <a:pt x="3766" y="4130"/>
                      <a:pt x="3367" y="4273"/>
                      <a:pt x="3424" y="3959"/>
                    </a:cubicBezTo>
                    <a:cubicBezTo>
                      <a:pt x="3424" y="3945"/>
                      <a:pt x="3438" y="3938"/>
                      <a:pt x="3463" y="3938"/>
                    </a:cubicBezTo>
                    <a:cubicBezTo>
                      <a:pt x="3610" y="3938"/>
                      <a:pt x="4123" y="4151"/>
                      <a:pt x="4269" y="4151"/>
                    </a:cubicBezTo>
                    <a:cubicBezTo>
                      <a:pt x="4294" y="4151"/>
                      <a:pt x="4309" y="4145"/>
                      <a:pt x="4309" y="4130"/>
                    </a:cubicBezTo>
                    <a:cubicBezTo>
                      <a:pt x="4337" y="4016"/>
                      <a:pt x="3652" y="3588"/>
                      <a:pt x="3709" y="3503"/>
                    </a:cubicBezTo>
                    <a:cubicBezTo>
                      <a:pt x="3852" y="2989"/>
                      <a:pt x="4765" y="2846"/>
                      <a:pt x="5307" y="2247"/>
                    </a:cubicBezTo>
                    <a:lnTo>
                      <a:pt x="5307" y="2247"/>
                    </a:lnTo>
                    <a:lnTo>
                      <a:pt x="4023" y="2276"/>
                    </a:lnTo>
                    <a:cubicBezTo>
                      <a:pt x="3795" y="2133"/>
                      <a:pt x="3424" y="1363"/>
                      <a:pt x="3082" y="1163"/>
                    </a:cubicBezTo>
                    <a:cubicBezTo>
                      <a:pt x="2712" y="966"/>
                      <a:pt x="2917" y="1"/>
                      <a:pt x="28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19"/>
              <p:cNvSpPr/>
              <p:nvPr/>
            </p:nvSpPr>
            <p:spPr>
              <a:xfrm>
                <a:off x="1210350" y="3150300"/>
                <a:ext cx="59225" cy="73500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940" extrusionOk="0">
                    <a:moveTo>
                      <a:pt x="0" y="0"/>
                    </a:moveTo>
                    <a:cubicBezTo>
                      <a:pt x="0" y="172"/>
                      <a:pt x="57" y="343"/>
                      <a:pt x="143" y="485"/>
                    </a:cubicBezTo>
                    <a:cubicBezTo>
                      <a:pt x="200" y="628"/>
                      <a:pt x="286" y="771"/>
                      <a:pt x="343" y="885"/>
                    </a:cubicBezTo>
                    <a:cubicBezTo>
                      <a:pt x="428" y="999"/>
                      <a:pt x="485" y="1142"/>
                      <a:pt x="571" y="1284"/>
                    </a:cubicBezTo>
                    <a:cubicBezTo>
                      <a:pt x="628" y="1427"/>
                      <a:pt x="714" y="1513"/>
                      <a:pt x="799" y="1684"/>
                    </a:cubicBezTo>
                    <a:cubicBezTo>
                      <a:pt x="999" y="1912"/>
                      <a:pt x="1199" y="2169"/>
                      <a:pt x="1456" y="2397"/>
                    </a:cubicBezTo>
                    <a:cubicBezTo>
                      <a:pt x="1712" y="2597"/>
                      <a:pt x="1941" y="2768"/>
                      <a:pt x="2226" y="2939"/>
                    </a:cubicBezTo>
                    <a:lnTo>
                      <a:pt x="2369" y="2797"/>
                    </a:lnTo>
                    <a:cubicBezTo>
                      <a:pt x="1884" y="2454"/>
                      <a:pt x="1456" y="1998"/>
                      <a:pt x="1199" y="1484"/>
                    </a:cubicBezTo>
                    <a:cubicBezTo>
                      <a:pt x="1142" y="1370"/>
                      <a:pt x="1056" y="1256"/>
                      <a:pt x="1028" y="1113"/>
                    </a:cubicBezTo>
                    <a:cubicBezTo>
                      <a:pt x="942" y="971"/>
                      <a:pt x="913" y="856"/>
                      <a:pt x="856" y="714"/>
                    </a:cubicBezTo>
                    <a:cubicBezTo>
                      <a:pt x="771" y="571"/>
                      <a:pt x="742" y="428"/>
                      <a:pt x="657" y="314"/>
                    </a:cubicBezTo>
                    <a:cubicBezTo>
                      <a:pt x="628" y="172"/>
                      <a:pt x="600" y="57"/>
                      <a:pt x="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19"/>
              <p:cNvSpPr/>
              <p:nvPr/>
            </p:nvSpPr>
            <p:spPr>
              <a:xfrm>
                <a:off x="1210350" y="3149575"/>
                <a:ext cx="58525" cy="69950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798" extrusionOk="0">
                    <a:moveTo>
                      <a:pt x="0" y="1"/>
                    </a:moveTo>
                    <a:cubicBezTo>
                      <a:pt x="0" y="86"/>
                      <a:pt x="0" y="201"/>
                      <a:pt x="29" y="286"/>
                    </a:cubicBezTo>
                    <a:lnTo>
                      <a:pt x="229" y="286"/>
                    </a:lnTo>
                    <a:cubicBezTo>
                      <a:pt x="229" y="343"/>
                      <a:pt x="286" y="486"/>
                      <a:pt x="343" y="600"/>
                    </a:cubicBezTo>
                    <a:cubicBezTo>
                      <a:pt x="428" y="743"/>
                      <a:pt x="485" y="857"/>
                      <a:pt x="571" y="1000"/>
                    </a:cubicBezTo>
                    <a:cubicBezTo>
                      <a:pt x="628" y="1142"/>
                      <a:pt x="714" y="1285"/>
                      <a:pt x="771" y="1370"/>
                    </a:cubicBezTo>
                    <a:cubicBezTo>
                      <a:pt x="856" y="1485"/>
                      <a:pt x="942" y="1627"/>
                      <a:pt x="1028" y="1741"/>
                    </a:cubicBezTo>
                    <a:cubicBezTo>
                      <a:pt x="1370" y="2198"/>
                      <a:pt x="1798" y="2569"/>
                      <a:pt x="2340" y="2797"/>
                    </a:cubicBezTo>
                    <a:cubicBezTo>
                      <a:pt x="1855" y="2426"/>
                      <a:pt x="1456" y="1998"/>
                      <a:pt x="1170" y="1485"/>
                    </a:cubicBezTo>
                    <a:cubicBezTo>
                      <a:pt x="1085" y="1342"/>
                      <a:pt x="1056" y="1228"/>
                      <a:pt x="999" y="1085"/>
                    </a:cubicBezTo>
                    <a:cubicBezTo>
                      <a:pt x="913" y="1000"/>
                      <a:pt x="885" y="857"/>
                      <a:pt x="799" y="714"/>
                    </a:cubicBezTo>
                    <a:cubicBezTo>
                      <a:pt x="742" y="572"/>
                      <a:pt x="657" y="457"/>
                      <a:pt x="628" y="315"/>
                    </a:cubicBezTo>
                    <a:cubicBezTo>
                      <a:pt x="571" y="201"/>
                      <a:pt x="571" y="86"/>
                      <a:pt x="5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19"/>
              <p:cNvSpPr/>
              <p:nvPr/>
            </p:nvSpPr>
            <p:spPr>
              <a:xfrm>
                <a:off x="1180400" y="3126050"/>
                <a:ext cx="63500" cy="37900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15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1" y="664"/>
                      <a:pt x="630" y="1515"/>
                      <a:pt x="1590" y="1515"/>
                    </a:cubicBezTo>
                    <a:cubicBezTo>
                      <a:pt x="1621" y="1515"/>
                      <a:pt x="1652" y="1514"/>
                      <a:pt x="1683" y="1513"/>
                    </a:cubicBezTo>
                    <a:cubicBezTo>
                      <a:pt x="2368" y="1427"/>
                      <a:pt x="2482" y="599"/>
                      <a:pt x="2539" y="86"/>
                    </a:cubicBezTo>
                    <a:lnTo>
                      <a:pt x="2539" y="86"/>
                    </a:lnTo>
                    <a:cubicBezTo>
                      <a:pt x="2425" y="114"/>
                      <a:pt x="2283" y="143"/>
                      <a:pt x="2197" y="143"/>
                    </a:cubicBezTo>
                    <a:cubicBezTo>
                      <a:pt x="1955" y="179"/>
                      <a:pt x="1716" y="195"/>
                      <a:pt x="1481" y="195"/>
                    </a:cubicBezTo>
                    <a:cubicBezTo>
                      <a:pt x="967" y="195"/>
                      <a:pt x="470" y="11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19"/>
              <p:cNvSpPr/>
              <p:nvPr/>
            </p:nvSpPr>
            <p:spPr>
              <a:xfrm>
                <a:off x="1219625" y="3128175"/>
                <a:ext cx="24975" cy="35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1428" extrusionOk="0">
                    <a:moveTo>
                      <a:pt x="999" y="1"/>
                    </a:moveTo>
                    <a:cubicBezTo>
                      <a:pt x="856" y="29"/>
                      <a:pt x="771" y="29"/>
                      <a:pt x="628" y="58"/>
                    </a:cubicBezTo>
                    <a:cubicBezTo>
                      <a:pt x="542" y="514"/>
                      <a:pt x="428" y="1199"/>
                      <a:pt x="0" y="1428"/>
                    </a:cubicBezTo>
                    <a:lnTo>
                      <a:pt x="143" y="1428"/>
                    </a:lnTo>
                    <a:cubicBezTo>
                      <a:pt x="828" y="1342"/>
                      <a:pt x="942" y="514"/>
                      <a:pt x="9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19"/>
              <p:cNvSpPr/>
              <p:nvPr/>
            </p:nvSpPr>
            <p:spPr>
              <a:xfrm>
                <a:off x="1181825" y="3126050"/>
                <a:ext cx="4852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233" extrusionOk="0">
                    <a:moveTo>
                      <a:pt x="0" y="0"/>
                    </a:moveTo>
                    <a:cubicBezTo>
                      <a:pt x="0" y="29"/>
                      <a:pt x="29" y="114"/>
                      <a:pt x="29" y="143"/>
                    </a:cubicBezTo>
                    <a:cubicBezTo>
                      <a:pt x="319" y="204"/>
                      <a:pt x="626" y="233"/>
                      <a:pt x="941" y="233"/>
                    </a:cubicBezTo>
                    <a:cubicBezTo>
                      <a:pt x="1213" y="233"/>
                      <a:pt x="1491" y="211"/>
                      <a:pt x="1769" y="172"/>
                    </a:cubicBezTo>
                    <a:cubicBezTo>
                      <a:pt x="1798" y="172"/>
                      <a:pt x="1883" y="172"/>
                      <a:pt x="1940" y="143"/>
                    </a:cubicBezTo>
                    <a:lnTo>
                      <a:pt x="1940" y="143"/>
                    </a:lnTo>
                    <a:cubicBezTo>
                      <a:pt x="1737" y="169"/>
                      <a:pt x="1531" y="182"/>
                      <a:pt x="1326" y="182"/>
                    </a:cubicBezTo>
                    <a:cubicBezTo>
                      <a:pt x="868" y="182"/>
                      <a:pt x="414" y="11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19"/>
              <p:cNvSpPr/>
              <p:nvPr/>
            </p:nvSpPr>
            <p:spPr>
              <a:xfrm>
                <a:off x="1150425" y="2961925"/>
                <a:ext cx="124850" cy="112125"/>
              </a:xfrm>
              <a:custGeom>
                <a:avLst/>
                <a:gdLst/>
                <a:ahLst/>
                <a:cxnLst/>
                <a:rect l="l" t="t" r="r" b="b"/>
                <a:pathLst>
                  <a:path w="4994" h="4485" extrusionOk="0">
                    <a:moveTo>
                      <a:pt x="2261" y="1"/>
                    </a:moveTo>
                    <a:cubicBezTo>
                      <a:pt x="1761" y="1"/>
                      <a:pt x="1153" y="249"/>
                      <a:pt x="828" y="574"/>
                    </a:cubicBezTo>
                    <a:cubicBezTo>
                      <a:pt x="172" y="1230"/>
                      <a:pt x="1" y="2143"/>
                      <a:pt x="257" y="2999"/>
                    </a:cubicBezTo>
                    <a:cubicBezTo>
                      <a:pt x="400" y="3341"/>
                      <a:pt x="628" y="3940"/>
                      <a:pt x="999" y="4169"/>
                    </a:cubicBezTo>
                    <a:cubicBezTo>
                      <a:pt x="1256" y="4368"/>
                      <a:pt x="1541" y="4311"/>
                      <a:pt x="1770" y="4368"/>
                    </a:cubicBezTo>
                    <a:cubicBezTo>
                      <a:pt x="1685" y="4411"/>
                      <a:pt x="2041" y="4485"/>
                      <a:pt x="2382" y="4485"/>
                    </a:cubicBezTo>
                    <a:cubicBezTo>
                      <a:pt x="2500" y="4485"/>
                      <a:pt x="2616" y="4476"/>
                      <a:pt x="2711" y="4454"/>
                    </a:cubicBezTo>
                    <a:cubicBezTo>
                      <a:pt x="3282" y="4368"/>
                      <a:pt x="3681" y="3969"/>
                      <a:pt x="4109" y="3655"/>
                    </a:cubicBezTo>
                    <a:cubicBezTo>
                      <a:pt x="4994" y="2970"/>
                      <a:pt x="4766" y="1886"/>
                      <a:pt x="3967" y="1116"/>
                    </a:cubicBezTo>
                    <a:cubicBezTo>
                      <a:pt x="3596" y="716"/>
                      <a:pt x="2911" y="89"/>
                      <a:pt x="2340" y="3"/>
                    </a:cubicBezTo>
                    <a:cubicBezTo>
                      <a:pt x="2314" y="1"/>
                      <a:pt x="2288" y="1"/>
                      <a:pt x="22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19"/>
              <p:cNvSpPr/>
              <p:nvPr/>
            </p:nvSpPr>
            <p:spPr>
              <a:xfrm>
                <a:off x="1111200" y="2978000"/>
                <a:ext cx="8990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4826" extrusionOk="0">
                    <a:moveTo>
                      <a:pt x="1459" y="1"/>
                    </a:moveTo>
                    <a:cubicBezTo>
                      <a:pt x="982" y="1"/>
                      <a:pt x="577" y="579"/>
                      <a:pt x="428" y="901"/>
                    </a:cubicBezTo>
                    <a:cubicBezTo>
                      <a:pt x="0" y="1814"/>
                      <a:pt x="172" y="2755"/>
                      <a:pt x="343" y="3725"/>
                    </a:cubicBezTo>
                    <a:cubicBezTo>
                      <a:pt x="428" y="3982"/>
                      <a:pt x="457" y="4296"/>
                      <a:pt x="742" y="4496"/>
                    </a:cubicBezTo>
                    <a:cubicBezTo>
                      <a:pt x="999" y="4716"/>
                      <a:pt x="1408" y="4826"/>
                      <a:pt x="1823" y="4826"/>
                    </a:cubicBezTo>
                    <a:cubicBezTo>
                      <a:pt x="2376" y="4826"/>
                      <a:pt x="2939" y="4630"/>
                      <a:pt x="3167" y="4239"/>
                    </a:cubicBezTo>
                    <a:cubicBezTo>
                      <a:pt x="3595" y="3583"/>
                      <a:pt x="2882" y="2670"/>
                      <a:pt x="2625" y="2042"/>
                    </a:cubicBezTo>
                    <a:cubicBezTo>
                      <a:pt x="2426" y="1528"/>
                      <a:pt x="2312" y="244"/>
                      <a:pt x="1684" y="45"/>
                    </a:cubicBezTo>
                    <a:cubicBezTo>
                      <a:pt x="1608" y="14"/>
                      <a:pt x="1533" y="1"/>
                      <a:pt x="14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19"/>
              <p:cNvSpPr/>
              <p:nvPr/>
            </p:nvSpPr>
            <p:spPr>
              <a:xfrm>
                <a:off x="1092650" y="3019000"/>
                <a:ext cx="97750" cy="96100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3844" extrusionOk="0">
                    <a:moveTo>
                      <a:pt x="839" y="1"/>
                    </a:moveTo>
                    <a:cubicBezTo>
                      <a:pt x="670" y="1"/>
                      <a:pt x="497" y="90"/>
                      <a:pt x="343" y="316"/>
                    </a:cubicBezTo>
                    <a:cubicBezTo>
                      <a:pt x="1" y="858"/>
                      <a:pt x="229" y="1458"/>
                      <a:pt x="371" y="2000"/>
                    </a:cubicBezTo>
                    <a:cubicBezTo>
                      <a:pt x="571" y="2656"/>
                      <a:pt x="885" y="3369"/>
                      <a:pt x="1627" y="3683"/>
                    </a:cubicBezTo>
                    <a:cubicBezTo>
                      <a:pt x="1822" y="3767"/>
                      <a:pt x="2311" y="3844"/>
                      <a:pt x="2773" y="3844"/>
                    </a:cubicBezTo>
                    <a:cubicBezTo>
                      <a:pt x="3255" y="3844"/>
                      <a:pt x="3709" y="3760"/>
                      <a:pt x="3767" y="3512"/>
                    </a:cubicBezTo>
                    <a:cubicBezTo>
                      <a:pt x="3909" y="2998"/>
                      <a:pt x="2483" y="2799"/>
                      <a:pt x="2169" y="2542"/>
                    </a:cubicBezTo>
                    <a:cubicBezTo>
                      <a:pt x="1513" y="2000"/>
                      <a:pt x="1855" y="1172"/>
                      <a:pt x="1570" y="573"/>
                    </a:cubicBezTo>
                    <a:cubicBezTo>
                      <a:pt x="1424" y="281"/>
                      <a:pt x="1138" y="1"/>
                      <a:pt x="8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19"/>
              <p:cNvSpPr/>
              <p:nvPr/>
            </p:nvSpPr>
            <p:spPr>
              <a:xfrm>
                <a:off x="1217475" y="3011825"/>
                <a:ext cx="82775" cy="100700"/>
              </a:xfrm>
              <a:custGeom>
                <a:avLst/>
                <a:gdLst/>
                <a:ahLst/>
                <a:cxnLst/>
                <a:rect l="l" t="t" r="r" b="b"/>
                <a:pathLst>
                  <a:path w="3311" h="4028" extrusionOk="0">
                    <a:moveTo>
                      <a:pt x="2110" y="1"/>
                    </a:moveTo>
                    <a:cubicBezTo>
                      <a:pt x="1779" y="1"/>
                      <a:pt x="1559" y="517"/>
                      <a:pt x="1370" y="832"/>
                    </a:cubicBezTo>
                    <a:cubicBezTo>
                      <a:pt x="1228" y="1060"/>
                      <a:pt x="1085" y="1288"/>
                      <a:pt x="800" y="1459"/>
                    </a:cubicBezTo>
                    <a:cubicBezTo>
                      <a:pt x="429" y="1688"/>
                      <a:pt x="1" y="1745"/>
                      <a:pt x="86" y="2173"/>
                    </a:cubicBezTo>
                    <a:cubicBezTo>
                      <a:pt x="172" y="2572"/>
                      <a:pt x="514" y="3086"/>
                      <a:pt x="885" y="3371"/>
                    </a:cubicBezTo>
                    <a:cubicBezTo>
                      <a:pt x="1171" y="3571"/>
                      <a:pt x="1513" y="4027"/>
                      <a:pt x="1884" y="4027"/>
                    </a:cubicBezTo>
                    <a:cubicBezTo>
                      <a:pt x="2312" y="4027"/>
                      <a:pt x="2882" y="3656"/>
                      <a:pt x="3054" y="3314"/>
                    </a:cubicBezTo>
                    <a:cubicBezTo>
                      <a:pt x="3310" y="2857"/>
                      <a:pt x="3139" y="2087"/>
                      <a:pt x="3054" y="1573"/>
                    </a:cubicBezTo>
                    <a:cubicBezTo>
                      <a:pt x="2997" y="1088"/>
                      <a:pt x="2882" y="603"/>
                      <a:pt x="2512" y="232"/>
                    </a:cubicBezTo>
                    <a:cubicBezTo>
                      <a:pt x="2361" y="67"/>
                      <a:pt x="2228" y="1"/>
                      <a:pt x="21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19"/>
              <p:cNvSpPr/>
              <p:nvPr/>
            </p:nvSpPr>
            <p:spPr>
              <a:xfrm>
                <a:off x="1179675" y="3068200"/>
                <a:ext cx="492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1418" extrusionOk="0">
                    <a:moveTo>
                      <a:pt x="1609" y="0"/>
                    </a:moveTo>
                    <a:cubicBezTo>
                      <a:pt x="1383" y="0"/>
                      <a:pt x="1075" y="182"/>
                      <a:pt x="942" y="289"/>
                    </a:cubicBezTo>
                    <a:cubicBezTo>
                      <a:pt x="799" y="403"/>
                      <a:pt x="714" y="545"/>
                      <a:pt x="514" y="545"/>
                    </a:cubicBezTo>
                    <a:cubicBezTo>
                      <a:pt x="501" y="548"/>
                      <a:pt x="488" y="549"/>
                      <a:pt x="474" y="549"/>
                    </a:cubicBezTo>
                    <a:cubicBezTo>
                      <a:pt x="332" y="549"/>
                      <a:pt x="131" y="424"/>
                      <a:pt x="1" y="346"/>
                    </a:cubicBezTo>
                    <a:lnTo>
                      <a:pt x="1" y="346"/>
                    </a:lnTo>
                    <a:cubicBezTo>
                      <a:pt x="369" y="688"/>
                      <a:pt x="398" y="1418"/>
                      <a:pt x="1004" y="1418"/>
                    </a:cubicBezTo>
                    <a:cubicBezTo>
                      <a:pt x="1055" y="1418"/>
                      <a:pt x="1110" y="1412"/>
                      <a:pt x="1170" y="1401"/>
                    </a:cubicBezTo>
                    <a:cubicBezTo>
                      <a:pt x="1798" y="1287"/>
                      <a:pt x="1827" y="888"/>
                      <a:pt x="1827" y="488"/>
                    </a:cubicBezTo>
                    <a:cubicBezTo>
                      <a:pt x="1827" y="317"/>
                      <a:pt x="1969" y="3"/>
                      <a:pt x="1655" y="3"/>
                    </a:cubicBezTo>
                    <a:cubicBezTo>
                      <a:pt x="1640" y="1"/>
                      <a:pt x="1625" y="0"/>
                      <a:pt x="1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19"/>
              <p:cNvSpPr/>
              <p:nvPr/>
            </p:nvSpPr>
            <p:spPr>
              <a:xfrm>
                <a:off x="1212475" y="3012625"/>
                <a:ext cx="16450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797" extrusionOk="0">
                    <a:moveTo>
                      <a:pt x="400" y="1"/>
                    </a:moveTo>
                    <a:lnTo>
                      <a:pt x="400" y="1"/>
                    </a:lnTo>
                    <a:cubicBezTo>
                      <a:pt x="486" y="258"/>
                      <a:pt x="515" y="486"/>
                      <a:pt x="515" y="714"/>
                    </a:cubicBezTo>
                    <a:cubicBezTo>
                      <a:pt x="515" y="971"/>
                      <a:pt x="515" y="1228"/>
                      <a:pt x="486" y="1427"/>
                    </a:cubicBezTo>
                    <a:cubicBezTo>
                      <a:pt x="429" y="1684"/>
                      <a:pt x="372" y="1912"/>
                      <a:pt x="286" y="2112"/>
                    </a:cubicBezTo>
                    <a:cubicBezTo>
                      <a:pt x="229" y="2340"/>
                      <a:pt x="115" y="2569"/>
                      <a:pt x="1" y="2797"/>
                    </a:cubicBezTo>
                    <a:cubicBezTo>
                      <a:pt x="229" y="2654"/>
                      <a:pt x="372" y="2397"/>
                      <a:pt x="486" y="2198"/>
                    </a:cubicBezTo>
                    <a:cubicBezTo>
                      <a:pt x="572" y="1941"/>
                      <a:pt x="629" y="1684"/>
                      <a:pt x="629" y="1427"/>
                    </a:cubicBezTo>
                    <a:cubicBezTo>
                      <a:pt x="657" y="971"/>
                      <a:pt x="629" y="486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19"/>
              <p:cNvSpPr/>
              <p:nvPr/>
            </p:nvSpPr>
            <p:spPr>
              <a:xfrm>
                <a:off x="1201075" y="3034025"/>
                <a:ext cx="13575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970" extrusionOk="0">
                    <a:moveTo>
                      <a:pt x="29" y="1"/>
                    </a:moveTo>
                    <a:lnTo>
                      <a:pt x="29" y="1"/>
                    </a:lnTo>
                    <a:cubicBezTo>
                      <a:pt x="0" y="343"/>
                      <a:pt x="29" y="685"/>
                      <a:pt x="115" y="999"/>
                    </a:cubicBezTo>
                    <a:cubicBezTo>
                      <a:pt x="143" y="1199"/>
                      <a:pt x="172" y="1342"/>
                      <a:pt x="257" y="1513"/>
                    </a:cubicBezTo>
                    <a:cubicBezTo>
                      <a:pt x="314" y="1656"/>
                      <a:pt x="400" y="1827"/>
                      <a:pt x="514" y="1969"/>
                    </a:cubicBezTo>
                    <a:lnTo>
                      <a:pt x="543" y="1969"/>
                    </a:lnTo>
                    <a:cubicBezTo>
                      <a:pt x="543" y="1798"/>
                      <a:pt x="514" y="1627"/>
                      <a:pt x="457" y="1484"/>
                    </a:cubicBezTo>
                    <a:cubicBezTo>
                      <a:pt x="428" y="1285"/>
                      <a:pt x="371" y="1142"/>
                      <a:pt x="286" y="999"/>
                    </a:cubicBezTo>
                    <a:cubicBezTo>
                      <a:pt x="143" y="685"/>
                      <a:pt x="86" y="343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19"/>
              <p:cNvSpPr/>
              <p:nvPr/>
            </p:nvSpPr>
            <p:spPr>
              <a:xfrm>
                <a:off x="1179925" y="3033000"/>
                <a:ext cx="28300" cy="5385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54" extrusionOk="0">
                    <a:moveTo>
                      <a:pt x="135" y="0"/>
                    </a:moveTo>
                    <a:cubicBezTo>
                      <a:pt x="70" y="0"/>
                      <a:pt x="0" y="51"/>
                      <a:pt x="19" y="127"/>
                    </a:cubicBezTo>
                    <a:cubicBezTo>
                      <a:pt x="19" y="184"/>
                      <a:pt x="105" y="184"/>
                      <a:pt x="133" y="184"/>
                    </a:cubicBezTo>
                    <a:cubicBezTo>
                      <a:pt x="219" y="555"/>
                      <a:pt x="276" y="869"/>
                      <a:pt x="418" y="1240"/>
                    </a:cubicBezTo>
                    <a:cubicBezTo>
                      <a:pt x="504" y="1411"/>
                      <a:pt x="561" y="1582"/>
                      <a:pt x="704" y="1754"/>
                    </a:cubicBezTo>
                    <a:cubicBezTo>
                      <a:pt x="818" y="1896"/>
                      <a:pt x="961" y="2096"/>
                      <a:pt x="1132" y="2153"/>
                    </a:cubicBezTo>
                    <a:lnTo>
                      <a:pt x="846" y="1668"/>
                    </a:lnTo>
                    <a:cubicBezTo>
                      <a:pt x="789" y="1468"/>
                      <a:pt x="647" y="1326"/>
                      <a:pt x="561" y="1154"/>
                    </a:cubicBezTo>
                    <a:cubicBezTo>
                      <a:pt x="418" y="841"/>
                      <a:pt x="276" y="527"/>
                      <a:pt x="162" y="156"/>
                    </a:cubicBezTo>
                    <a:cubicBezTo>
                      <a:pt x="219" y="127"/>
                      <a:pt x="219" y="99"/>
                      <a:pt x="219" y="42"/>
                    </a:cubicBezTo>
                    <a:cubicBezTo>
                      <a:pt x="200" y="13"/>
                      <a:pt x="168" y="0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19"/>
              <p:cNvSpPr/>
              <p:nvPr/>
            </p:nvSpPr>
            <p:spPr>
              <a:xfrm>
                <a:off x="1151375" y="3004475"/>
                <a:ext cx="44725" cy="93775"/>
              </a:xfrm>
              <a:custGeom>
                <a:avLst/>
                <a:gdLst/>
                <a:ahLst/>
                <a:cxnLst/>
                <a:rect l="l" t="t" r="r" b="b"/>
                <a:pathLst>
                  <a:path w="1789" h="3751" extrusionOk="0">
                    <a:moveTo>
                      <a:pt x="136" y="0"/>
                    </a:moveTo>
                    <a:cubicBezTo>
                      <a:pt x="70" y="0"/>
                      <a:pt x="1" y="51"/>
                      <a:pt x="20" y="127"/>
                    </a:cubicBezTo>
                    <a:cubicBezTo>
                      <a:pt x="77" y="184"/>
                      <a:pt x="105" y="184"/>
                      <a:pt x="134" y="184"/>
                    </a:cubicBezTo>
                    <a:cubicBezTo>
                      <a:pt x="134" y="526"/>
                      <a:pt x="219" y="840"/>
                      <a:pt x="277" y="1126"/>
                    </a:cubicBezTo>
                    <a:cubicBezTo>
                      <a:pt x="391" y="1439"/>
                      <a:pt x="533" y="1753"/>
                      <a:pt x="705" y="2039"/>
                    </a:cubicBezTo>
                    <a:cubicBezTo>
                      <a:pt x="819" y="2181"/>
                      <a:pt x="933" y="2324"/>
                      <a:pt x="990" y="2467"/>
                    </a:cubicBezTo>
                    <a:cubicBezTo>
                      <a:pt x="1075" y="2609"/>
                      <a:pt x="1161" y="2752"/>
                      <a:pt x="1247" y="2895"/>
                    </a:cubicBezTo>
                    <a:cubicBezTo>
                      <a:pt x="1389" y="3180"/>
                      <a:pt x="1532" y="3465"/>
                      <a:pt x="1675" y="3722"/>
                    </a:cubicBezTo>
                    <a:lnTo>
                      <a:pt x="1789" y="3751"/>
                    </a:lnTo>
                    <a:cubicBezTo>
                      <a:pt x="1703" y="3437"/>
                      <a:pt x="1532" y="3123"/>
                      <a:pt x="1389" y="2809"/>
                    </a:cubicBezTo>
                    <a:cubicBezTo>
                      <a:pt x="1304" y="2609"/>
                      <a:pt x="1247" y="2467"/>
                      <a:pt x="1133" y="2324"/>
                    </a:cubicBezTo>
                    <a:cubicBezTo>
                      <a:pt x="1018" y="2181"/>
                      <a:pt x="933" y="2096"/>
                      <a:pt x="819" y="1953"/>
                    </a:cubicBezTo>
                    <a:cubicBezTo>
                      <a:pt x="419" y="1411"/>
                      <a:pt x="219" y="812"/>
                      <a:pt x="134" y="156"/>
                    </a:cubicBezTo>
                    <a:cubicBezTo>
                      <a:pt x="162" y="156"/>
                      <a:pt x="219" y="98"/>
                      <a:pt x="219" y="41"/>
                    </a:cubicBezTo>
                    <a:cubicBezTo>
                      <a:pt x="200" y="13"/>
                      <a:pt x="169" y="0"/>
                      <a:pt x="1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19"/>
              <p:cNvSpPr/>
              <p:nvPr/>
            </p:nvSpPr>
            <p:spPr>
              <a:xfrm>
                <a:off x="1163100" y="3023200"/>
                <a:ext cx="40850" cy="7435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2974" extrusionOk="0">
                    <a:moveTo>
                      <a:pt x="123" y="1"/>
                    </a:moveTo>
                    <a:cubicBezTo>
                      <a:pt x="63" y="1"/>
                      <a:pt x="1" y="49"/>
                      <a:pt x="36" y="120"/>
                    </a:cubicBezTo>
                    <a:cubicBezTo>
                      <a:pt x="36" y="205"/>
                      <a:pt x="64" y="205"/>
                      <a:pt x="93" y="205"/>
                    </a:cubicBezTo>
                    <a:cubicBezTo>
                      <a:pt x="64" y="405"/>
                      <a:pt x="93" y="662"/>
                      <a:pt x="178" y="919"/>
                    </a:cubicBezTo>
                    <a:cubicBezTo>
                      <a:pt x="236" y="1204"/>
                      <a:pt x="407" y="1432"/>
                      <a:pt x="606" y="1661"/>
                    </a:cubicBezTo>
                    <a:cubicBezTo>
                      <a:pt x="664" y="1775"/>
                      <a:pt x="806" y="1860"/>
                      <a:pt x="892" y="1974"/>
                    </a:cubicBezTo>
                    <a:cubicBezTo>
                      <a:pt x="977" y="2089"/>
                      <a:pt x="1063" y="2203"/>
                      <a:pt x="1120" y="2288"/>
                    </a:cubicBezTo>
                    <a:cubicBezTo>
                      <a:pt x="1263" y="2517"/>
                      <a:pt x="1405" y="2773"/>
                      <a:pt x="1605" y="2973"/>
                    </a:cubicBezTo>
                    <a:lnTo>
                      <a:pt x="1634" y="2973"/>
                    </a:lnTo>
                    <a:cubicBezTo>
                      <a:pt x="1548" y="2688"/>
                      <a:pt x="1462" y="2431"/>
                      <a:pt x="1320" y="2203"/>
                    </a:cubicBezTo>
                    <a:cubicBezTo>
                      <a:pt x="1234" y="2060"/>
                      <a:pt x="1177" y="1946"/>
                      <a:pt x="1063" y="1832"/>
                    </a:cubicBezTo>
                    <a:cubicBezTo>
                      <a:pt x="949" y="1718"/>
                      <a:pt x="835" y="1661"/>
                      <a:pt x="749" y="1546"/>
                    </a:cubicBezTo>
                    <a:cubicBezTo>
                      <a:pt x="521" y="1347"/>
                      <a:pt x="378" y="1118"/>
                      <a:pt x="264" y="862"/>
                    </a:cubicBezTo>
                    <a:cubicBezTo>
                      <a:pt x="207" y="633"/>
                      <a:pt x="121" y="405"/>
                      <a:pt x="121" y="148"/>
                    </a:cubicBezTo>
                    <a:cubicBezTo>
                      <a:pt x="178" y="148"/>
                      <a:pt x="207" y="120"/>
                      <a:pt x="207" y="63"/>
                    </a:cubicBezTo>
                    <a:cubicBezTo>
                      <a:pt x="196" y="19"/>
                      <a:pt x="160" y="1"/>
                      <a:pt x="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19"/>
              <p:cNvSpPr/>
              <p:nvPr/>
            </p:nvSpPr>
            <p:spPr>
              <a:xfrm>
                <a:off x="1188950" y="3040450"/>
                <a:ext cx="21425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74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00" y="257"/>
                      <a:pt x="314" y="543"/>
                      <a:pt x="428" y="856"/>
                    </a:cubicBezTo>
                    <a:cubicBezTo>
                      <a:pt x="457" y="999"/>
                      <a:pt x="485" y="1170"/>
                      <a:pt x="571" y="1313"/>
                    </a:cubicBezTo>
                    <a:cubicBezTo>
                      <a:pt x="628" y="1456"/>
                      <a:pt x="714" y="1598"/>
                      <a:pt x="856" y="1741"/>
                    </a:cubicBezTo>
                    <a:cubicBezTo>
                      <a:pt x="799" y="1570"/>
                      <a:pt x="799" y="1427"/>
                      <a:pt x="742" y="1284"/>
                    </a:cubicBezTo>
                    <a:cubicBezTo>
                      <a:pt x="714" y="1142"/>
                      <a:pt x="628" y="999"/>
                      <a:pt x="571" y="828"/>
                    </a:cubicBezTo>
                    <a:lnTo>
                      <a:pt x="343" y="400"/>
                    </a:lnTo>
                    <a:cubicBezTo>
                      <a:pt x="229" y="257"/>
                      <a:pt x="143" y="11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19"/>
              <p:cNvSpPr/>
              <p:nvPr/>
            </p:nvSpPr>
            <p:spPr>
              <a:xfrm>
                <a:off x="1205850" y="3020525"/>
                <a:ext cx="16650" cy="64875"/>
              </a:xfrm>
              <a:custGeom>
                <a:avLst/>
                <a:gdLst/>
                <a:ahLst/>
                <a:cxnLst/>
                <a:rect l="l" t="t" r="r" b="b"/>
                <a:pathLst>
                  <a:path w="666" h="2595" extrusionOk="0">
                    <a:moveTo>
                      <a:pt x="136" y="1"/>
                    </a:moveTo>
                    <a:cubicBezTo>
                      <a:pt x="73" y="1"/>
                      <a:pt x="0" y="57"/>
                      <a:pt x="38" y="113"/>
                    </a:cubicBezTo>
                    <a:cubicBezTo>
                      <a:pt x="38" y="154"/>
                      <a:pt x="68" y="181"/>
                      <a:pt x="96" y="181"/>
                    </a:cubicBezTo>
                    <a:cubicBezTo>
                      <a:pt x="106" y="181"/>
                      <a:pt x="116" y="177"/>
                      <a:pt x="123" y="170"/>
                    </a:cubicBezTo>
                    <a:cubicBezTo>
                      <a:pt x="380" y="512"/>
                      <a:pt x="466" y="940"/>
                      <a:pt x="466" y="1340"/>
                    </a:cubicBezTo>
                    <a:cubicBezTo>
                      <a:pt x="466" y="1539"/>
                      <a:pt x="409" y="1739"/>
                      <a:pt x="409" y="1939"/>
                    </a:cubicBezTo>
                    <a:cubicBezTo>
                      <a:pt x="409" y="2167"/>
                      <a:pt x="380" y="2367"/>
                      <a:pt x="409" y="2595"/>
                    </a:cubicBezTo>
                    <a:cubicBezTo>
                      <a:pt x="523" y="2367"/>
                      <a:pt x="608" y="2196"/>
                      <a:pt x="637" y="1967"/>
                    </a:cubicBezTo>
                    <a:cubicBezTo>
                      <a:pt x="665" y="1768"/>
                      <a:pt x="637" y="1539"/>
                      <a:pt x="637" y="1340"/>
                    </a:cubicBezTo>
                    <a:cubicBezTo>
                      <a:pt x="608" y="1111"/>
                      <a:pt x="551" y="912"/>
                      <a:pt x="494" y="683"/>
                    </a:cubicBezTo>
                    <a:cubicBezTo>
                      <a:pt x="409" y="512"/>
                      <a:pt x="323" y="341"/>
                      <a:pt x="180" y="170"/>
                    </a:cubicBezTo>
                    <a:cubicBezTo>
                      <a:pt x="209" y="113"/>
                      <a:pt x="209" y="84"/>
                      <a:pt x="209" y="56"/>
                    </a:cubicBezTo>
                    <a:cubicBezTo>
                      <a:pt x="199" y="16"/>
                      <a:pt x="169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19"/>
              <p:cNvSpPr/>
              <p:nvPr/>
            </p:nvSpPr>
            <p:spPr>
              <a:xfrm>
                <a:off x="1171125" y="3022525"/>
                <a:ext cx="29250" cy="60750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2430" extrusionOk="0">
                    <a:moveTo>
                      <a:pt x="111" y="1"/>
                    </a:moveTo>
                    <a:cubicBezTo>
                      <a:pt x="103" y="1"/>
                      <a:pt x="94" y="2"/>
                      <a:pt x="86" y="4"/>
                    </a:cubicBezTo>
                    <a:cubicBezTo>
                      <a:pt x="0" y="33"/>
                      <a:pt x="57" y="175"/>
                      <a:pt x="171" y="175"/>
                    </a:cubicBezTo>
                    <a:cubicBezTo>
                      <a:pt x="277" y="149"/>
                      <a:pt x="212" y="1"/>
                      <a:pt x="111" y="1"/>
                    </a:cubicBezTo>
                    <a:close/>
                    <a:moveTo>
                      <a:pt x="171" y="175"/>
                    </a:moveTo>
                    <a:cubicBezTo>
                      <a:pt x="143" y="375"/>
                      <a:pt x="143" y="575"/>
                      <a:pt x="171" y="746"/>
                    </a:cubicBezTo>
                    <a:cubicBezTo>
                      <a:pt x="200" y="974"/>
                      <a:pt x="285" y="1145"/>
                      <a:pt x="371" y="1374"/>
                    </a:cubicBezTo>
                    <a:cubicBezTo>
                      <a:pt x="457" y="1573"/>
                      <a:pt x="542" y="1745"/>
                      <a:pt x="713" y="1944"/>
                    </a:cubicBezTo>
                    <a:cubicBezTo>
                      <a:pt x="856" y="2116"/>
                      <a:pt x="999" y="2287"/>
                      <a:pt x="1170" y="2429"/>
                    </a:cubicBezTo>
                    <a:cubicBezTo>
                      <a:pt x="1056" y="2230"/>
                      <a:pt x="942" y="2030"/>
                      <a:pt x="856" y="1859"/>
                    </a:cubicBezTo>
                    <a:cubicBezTo>
                      <a:pt x="742" y="1688"/>
                      <a:pt x="599" y="1516"/>
                      <a:pt x="485" y="1317"/>
                    </a:cubicBezTo>
                    <a:cubicBezTo>
                      <a:pt x="314" y="974"/>
                      <a:pt x="143" y="575"/>
                      <a:pt x="171" y="17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19"/>
              <p:cNvSpPr/>
              <p:nvPr/>
            </p:nvSpPr>
            <p:spPr>
              <a:xfrm>
                <a:off x="1212475" y="3016200"/>
                <a:ext cx="32125" cy="756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3025" extrusionOk="0">
                    <a:moveTo>
                      <a:pt x="1114" y="0"/>
                    </a:moveTo>
                    <a:lnTo>
                      <a:pt x="1114" y="0"/>
                    </a:lnTo>
                    <a:cubicBezTo>
                      <a:pt x="1199" y="115"/>
                      <a:pt x="1228" y="257"/>
                      <a:pt x="1228" y="400"/>
                    </a:cubicBezTo>
                    <a:cubicBezTo>
                      <a:pt x="1228" y="542"/>
                      <a:pt x="1199" y="685"/>
                      <a:pt x="1142" y="799"/>
                    </a:cubicBezTo>
                    <a:cubicBezTo>
                      <a:pt x="1085" y="1028"/>
                      <a:pt x="943" y="1284"/>
                      <a:pt x="828" y="1541"/>
                    </a:cubicBezTo>
                    <a:cubicBezTo>
                      <a:pt x="771" y="1655"/>
                      <a:pt x="686" y="1798"/>
                      <a:pt x="629" y="1884"/>
                    </a:cubicBezTo>
                    <a:cubicBezTo>
                      <a:pt x="543" y="1998"/>
                      <a:pt x="486" y="2112"/>
                      <a:pt x="372" y="2254"/>
                    </a:cubicBezTo>
                    <a:cubicBezTo>
                      <a:pt x="229" y="2511"/>
                      <a:pt x="58" y="2768"/>
                      <a:pt x="1" y="3025"/>
                    </a:cubicBezTo>
                    <a:lnTo>
                      <a:pt x="58" y="3025"/>
                    </a:lnTo>
                    <a:cubicBezTo>
                      <a:pt x="201" y="2797"/>
                      <a:pt x="372" y="2568"/>
                      <a:pt x="543" y="2369"/>
                    </a:cubicBezTo>
                    <a:cubicBezTo>
                      <a:pt x="657" y="2254"/>
                      <a:pt x="714" y="2140"/>
                      <a:pt x="800" y="1998"/>
                    </a:cubicBezTo>
                    <a:cubicBezTo>
                      <a:pt x="857" y="1855"/>
                      <a:pt x="914" y="1741"/>
                      <a:pt x="971" y="1598"/>
                    </a:cubicBezTo>
                    <a:cubicBezTo>
                      <a:pt x="1085" y="1370"/>
                      <a:pt x="1199" y="1085"/>
                      <a:pt x="1256" y="828"/>
                    </a:cubicBezTo>
                    <a:cubicBezTo>
                      <a:pt x="1285" y="685"/>
                      <a:pt x="1285" y="542"/>
                      <a:pt x="1285" y="400"/>
                    </a:cubicBezTo>
                    <a:cubicBezTo>
                      <a:pt x="1285" y="257"/>
                      <a:pt x="1256" y="115"/>
                      <a:pt x="11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19"/>
              <p:cNvSpPr/>
              <p:nvPr/>
            </p:nvSpPr>
            <p:spPr>
              <a:xfrm>
                <a:off x="1148775" y="3046225"/>
                <a:ext cx="38775" cy="37050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1482" extrusionOk="0">
                    <a:moveTo>
                      <a:pt x="140" y="1"/>
                    </a:moveTo>
                    <a:cubicBezTo>
                      <a:pt x="76" y="1"/>
                      <a:pt x="0" y="64"/>
                      <a:pt x="38" y="140"/>
                    </a:cubicBezTo>
                    <a:cubicBezTo>
                      <a:pt x="52" y="183"/>
                      <a:pt x="88" y="197"/>
                      <a:pt x="124" y="197"/>
                    </a:cubicBezTo>
                    <a:cubicBezTo>
                      <a:pt x="159" y="197"/>
                      <a:pt x="195" y="183"/>
                      <a:pt x="209" y="169"/>
                    </a:cubicBezTo>
                    <a:cubicBezTo>
                      <a:pt x="323" y="226"/>
                      <a:pt x="381" y="369"/>
                      <a:pt x="466" y="483"/>
                    </a:cubicBezTo>
                    <a:cubicBezTo>
                      <a:pt x="523" y="625"/>
                      <a:pt x="609" y="768"/>
                      <a:pt x="694" y="911"/>
                    </a:cubicBezTo>
                    <a:cubicBezTo>
                      <a:pt x="809" y="1053"/>
                      <a:pt x="951" y="1168"/>
                      <a:pt x="1094" y="1282"/>
                    </a:cubicBezTo>
                    <a:cubicBezTo>
                      <a:pt x="1265" y="1367"/>
                      <a:pt x="1408" y="1453"/>
                      <a:pt x="1550" y="1481"/>
                    </a:cubicBezTo>
                    <a:cubicBezTo>
                      <a:pt x="1408" y="1367"/>
                      <a:pt x="1322" y="1282"/>
                      <a:pt x="1179" y="1168"/>
                    </a:cubicBezTo>
                    <a:cubicBezTo>
                      <a:pt x="1065" y="1053"/>
                      <a:pt x="923" y="939"/>
                      <a:pt x="809" y="854"/>
                    </a:cubicBezTo>
                    <a:cubicBezTo>
                      <a:pt x="694" y="740"/>
                      <a:pt x="637" y="597"/>
                      <a:pt x="523" y="454"/>
                    </a:cubicBezTo>
                    <a:cubicBezTo>
                      <a:pt x="409" y="340"/>
                      <a:pt x="352" y="197"/>
                      <a:pt x="209" y="140"/>
                    </a:cubicBezTo>
                    <a:lnTo>
                      <a:pt x="209" y="55"/>
                    </a:lnTo>
                    <a:cubicBezTo>
                      <a:pt x="200" y="17"/>
                      <a:pt x="171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19"/>
              <p:cNvSpPr/>
              <p:nvPr/>
            </p:nvSpPr>
            <p:spPr>
              <a:xfrm>
                <a:off x="1203925" y="3028325"/>
                <a:ext cx="16425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312" extrusionOk="0">
                    <a:moveTo>
                      <a:pt x="1" y="0"/>
                    </a:moveTo>
                    <a:cubicBezTo>
                      <a:pt x="58" y="371"/>
                      <a:pt x="172" y="771"/>
                      <a:pt x="286" y="1170"/>
                    </a:cubicBezTo>
                    <a:cubicBezTo>
                      <a:pt x="314" y="1341"/>
                      <a:pt x="343" y="1570"/>
                      <a:pt x="429" y="1741"/>
                    </a:cubicBezTo>
                    <a:cubicBezTo>
                      <a:pt x="486" y="1912"/>
                      <a:pt x="543" y="2140"/>
                      <a:pt x="600" y="2312"/>
                    </a:cubicBezTo>
                    <a:lnTo>
                      <a:pt x="628" y="2312"/>
                    </a:lnTo>
                    <a:cubicBezTo>
                      <a:pt x="657" y="2083"/>
                      <a:pt x="657" y="1912"/>
                      <a:pt x="628" y="1712"/>
                    </a:cubicBezTo>
                    <a:cubicBezTo>
                      <a:pt x="600" y="1484"/>
                      <a:pt x="543" y="1313"/>
                      <a:pt x="457" y="1085"/>
                    </a:cubicBezTo>
                    <a:cubicBezTo>
                      <a:pt x="314" y="742"/>
                      <a:pt x="143" y="34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19"/>
              <p:cNvSpPr/>
              <p:nvPr/>
            </p:nvSpPr>
            <p:spPr>
              <a:xfrm>
                <a:off x="1186350" y="3038325"/>
                <a:ext cx="4050" cy="355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142" extrusionOk="0">
                    <a:moveTo>
                      <a:pt x="100" y="1"/>
                    </a:moveTo>
                    <a:cubicBezTo>
                      <a:pt x="52" y="1"/>
                      <a:pt x="1" y="49"/>
                      <a:pt x="19" y="85"/>
                    </a:cubicBezTo>
                    <a:cubicBezTo>
                      <a:pt x="19" y="127"/>
                      <a:pt x="37" y="142"/>
                      <a:pt x="61" y="142"/>
                    </a:cubicBezTo>
                    <a:cubicBezTo>
                      <a:pt x="103" y="142"/>
                      <a:pt x="161" y="93"/>
                      <a:pt x="161" y="57"/>
                    </a:cubicBezTo>
                    <a:cubicBezTo>
                      <a:pt x="151" y="16"/>
                      <a:pt x="126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19"/>
              <p:cNvSpPr/>
              <p:nvPr/>
            </p:nvSpPr>
            <p:spPr>
              <a:xfrm>
                <a:off x="1198675" y="3031550"/>
                <a:ext cx="5825" cy="4050"/>
              </a:xfrm>
              <a:custGeom>
                <a:avLst/>
                <a:gdLst/>
                <a:ahLst/>
                <a:cxnLst/>
                <a:rect l="l" t="t" r="r" b="b"/>
                <a:pathLst>
                  <a:path w="233" h="162" extrusionOk="0">
                    <a:moveTo>
                      <a:pt x="130" y="1"/>
                    </a:moveTo>
                    <a:cubicBezTo>
                      <a:pt x="46" y="1"/>
                      <a:pt x="1" y="109"/>
                      <a:pt x="96" y="157"/>
                    </a:cubicBezTo>
                    <a:cubicBezTo>
                      <a:pt x="106" y="160"/>
                      <a:pt x="115" y="161"/>
                      <a:pt x="123" y="161"/>
                    </a:cubicBezTo>
                    <a:cubicBezTo>
                      <a:pt x="193" y="161"/>
                      <a:pt x="233" y="65"/>
                      <a:pt x="182" y="14"/>
                    </a:cubicBezTo>
                    <a:cubicBezTo>
                      <a:pt x="164" y="5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19"/>
              <p:cNvSpPr/>
              <p:nvPr/>
            </p:nvSpPr>
            <p:spPr>
              <a:xfrm>
                <a:off x="1200650" y="3024575"/>
                <a:ext cx="4450" cy="395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58" extrusionOk="0">
                    <a:moveTo>
                      <a:pt x="102" y="1"/>
                    </a:moveTo>
                    <a:cubicBezTo>
                      <a:pt x="55" y="1"/>
                      <a:pt x="0" y="42"/>
                      <a:pt x="17" y="93"/>
                    </a:cubicBezTo>
                    <a:cubicBezTo>
                      <a:pt x="29" y="139"/>
                      <a:pt x="59" y="157"/>
                      <a:pt x="88" y="157"/>
                    </a:cubicBezTo>
                    <a:cubicBezTo>
                      <a:pt x="133" y="157"/>
                      <a:pt x="177" y="116"/>
                      <a:pt x="160" y="65"/>
                    </a:cubicBezTo>
                    <a:cubicBezTo>
                      <a:pt x="160" y="19"/>
                      <a:pt x="133" y="1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19"/>
              <p:cNvSpPr/>
              <p:nvPr/>
            </p:nvSpPr>
            <p:spPr>
              <a:xfrm>
                <a:off x="1219200" y="3009950"/>
                <a:ext cx="4850" cy="44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79" extrusionOk="0">
                    <a:moveTo>
                      <a:pt x="103" y="1"/>
                    </a:moveTo>
                    <a:cubicBezTo>
                      <a:pt x="56" y="1"/>
                      <a:pt x="0" y="39"/>
                      <a:pt x="17" y="108"/>
                    </a:cubicBezTo>
                    <a:cubicBezTo>
                      <a:pt x="41" y="155"/>
                      <a:pt x="80" y="178"/>
                      <a:pt x="113" y="178"/>
                    </a:cubicBezTo>
                    <a:cubicBezTo>
                      <a:pt x="159" y="178"/>
                      <a:pt x="193" y="134"/>
                      <a:pt x="160" y="51"/>
                    </a:cubicBezTo>
                    <a:cubicBezTo>
                      <a:pt x="160" y="17"/>
                      <a:pt x="133" y="1"/>
                      <a:pt x="1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19"/>
              <p:cNvSpPr/>
              <p:nvPr/>
            </p:nvSpPr>
            <p:spPr>
              <a:xfrm>
                <a:off x="1237025" y="3013875"/>
                <a:ext cx="527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46" extrusionOk="0">
                    <a:moveTo>
                      <a:pt x="102" y="1"/>
                    </a:moveTo>
                    <a:cubicBezTo>
                      <a:pt x="55" y="1"/>
                      <a:pt x="0" y="42"/>
                      <a:pt x="18" y="93"/>
                    </a:cubicBezTo>
                    <a:cubicBezTo>
                      <a:pt x="42" y="129"/>
                      <a:pt x="85" y="145"/>
                      <a:pt x="122" y="145"/>
                    </a:cubicBezTo>
                    <a:cubicBezTo>
                      <a:pt x="173" y="145"/>
                      <a:pt x="210" y="115"/>
                      <a:pt x="160" y="65"/>
                    </a:cubicBezTo>
                    <a:cubicBezTo>
                      <a:pt x="160" y="19"/>
                      <a:pt x="133" y="1"/>
                      <a:pt x="1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19"/>
              <p:cNvSpPr/>
              <p:nvPr/>
            </p:nvSpPr>
            <p:spPr>
              <a:xfrm>
                <a:off x="1119050" y="3044275"/>
                <a:ext cx="166925" cy="96475"/>
              </a:xfrm>
              <a:custGeom>
                <a:avLst/>
                <a:gdLst/>
                <a:ahLst/>
                <a:cxnLst/>
                <a:rect l="l" t="t" r="r" b="b"/>
                <a:pathLst>
                  <a:path w="6677" h="3859" extrusionOk="0">
                    <a:moveTo>
                      <a:pt x="3672" y="0"/>
                    </a:moveTo>
                    <a:cubicBezTo>
                      <a:pt x="3383" y="0"/>
                      <a:pt x="3096" y="65"/>
                      <a:pt x="2825" y="218"/>
                    </a:cubicBezTo>
                    <a:cubicBezTo>
                      <a:pt x="1855" y="703"/>
                      <a:pt x="0" y="2786"/>
                      <a:pt x="1684" y="3414"/>
                    </a:cubicBezTo>
                    <a:cubicBezTo>
                      <a:pt x="2301" y="3636"/>
                      <a:pt x="3219" y="3859"/>
                      <a:pt x="3954" y="3859"/>
                    </a:cubicBezTo>
                    <a:cubicBezTo>
                      <a:pt x="4068" y="3859"/>
                      <a:pt x="4177" y="3853"/>
                      <a:pt x="4280" y="3842"/>
                    </a:cubicBezTo>
                    <a:cubicBezTo>
                      <a:pt x="4851" y="3813"/>
                      <a:pt x="5678" y="3642"/>
                      <a:pt x="6106" y="3271"/>
                    </a:cubicBezTo>
                    <a:cubicBezTo>
                      <a:pt x="6677" y="2729"/>
                      <a:pt x="6648" y="2073"/>
                      <a:pt x="6220" y="1502"/>
                    </a:cubicBezTo>
                    <a:cubicBezTo>
                      <a:pt x="5992" y="1217"/>
                      <a:pt x="5678" y="932"/>
                      <a:pt x="5393" y="675"/>
                    </a:cubicBezTo>
                    <a:cubicBezTo>
                      <a:pt x="4925" y="304"/>
                      <a:pt x="4296" y="0"/>
                      <a:pt x="36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19"/>
              <p:cNvSpPr/>
              <p:nvPr/>
            </p:nvSpPr>
            <p:spPr>
              <a:xfrm>
                <a:off x="5831150" y="4267325"/>
                <a:ext cx="266800" cy="174275"/>
              </a:xfrm>
              <a:custGeom>
                <a:avLst/>
                <a:gdLst/>
                <a:ahLst/>
                <a:cxnLst/>
                <a:rect l="l" t="t" r="r" b="b"/>
                <a:pathLst>
                  <a:path w="10672" h="6971" extrusionOk="0">
                    <a:moveTo>
                      <a:pt x="0" y="1"/>
                    </a:moveTo>
                    <a:lnTo>
                      <a:pt x="29" y="86"/>
                    </a:lnTo>
                    <a:cubicBezTo>
                      <a:pt x="56" y="84"/>
                      <a:pt x="84" y="82"/>
                      <a:pt x="111" y="80"/>
                    </a:cubicBezTo>
                    <a:lnTo>
                      <a:pt x="111" y="80"/>
                    </a:lnTo>
                    <a:cubicBezTo>
                      <a:pt x="2043" y="1541"/>
                      <a:pt x="1757" y="5302"/>
                      <a:pt x="4137" y="6534"/>
                    </a:cubicBezTo>
                    <a:cubicBezTo>
                      <a:pt x="4736" y="6838"/>
                      <a:pt x="5339" y="6971"/>
                      <a:pt x="5933" y="6971"/>
                    </a:cubicBezTo>
                    <a:cubicBezTo>
                      <a:pt x="7689" y="6971"/>
                      <a:pt x="9371" y="5808"/>
                      <a:pt x="10671" y="4423"/>
                    </a:cubicBezTo>
                    <a:cubicBezTo>
                      <a:pt x="10484" y="4361"/>
                      <a:pt x="10296" y="4336"/>
                      <a:pt x="10109" y="4336"/>
                    </a:cubicBezTo>
                    <a:cubicBezTo>
                      <a:pt x="9429" y="4336"/>
                      <a:pt x="8748" y="4657"/>
                      <a:pt x="8056" y="4657"/>
                    </a:cubicBezTo>
                    <a:cubicBezTo>
                      <a:pt x="7891" y="4657"/>
                      <a:pt x="7727" y="4639"/>
                      <a:pt x="7561" y="4594"/>
                    </a:cubicBezTo>
                    <a:cubicBezTo>
                      <a:pt x="6562" y="4309"/>
                      <a:pt x="5535" y="3082"/>
                      <a:pt x="4736" y="2283"/>
                    </a:cubicBezTo>
                    <a:cubicBezTo>
                      <a:pt x="3606" y="1153"/>
                      <a:pt x="1944" y="74"/>
                      <a:pt x="323" y="74"/>
                    </a:cubicBezTo>
                    <a:cubicBezTo>
                      <a:pt x="252" y="74"/>
                      <a:pt x="181" y="76"/>
                      <a:pt x="111" y="80"/>
                    </a:cubicBezTo>
                    <a:lnTo>
                      <a:pt x="111" y="80"/>
                    </a:lnTo>
                    <a:cubicBezTo>
                      <a:pt x="75" y="53"/>
                      <a:pt x="38" y="2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19"/>
              <p:cNvSpPr/>
              <p:nvPr/>
            </p:nvSpPr>
            <p:spPr>
              <a:xfrm>
                <a:off x="6033725" y="4146075"/>
                <a:ext cx="85600" cy="199750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7990" extrusionOk="0">
                    <a:moveTo>
                      <a:pt x="1227" y="0"/>
                    </a:moveTo>
                    <a:cubicBezTo>
                      <a:pt x="828" y="1113"/>
                      <a:pt x="0" y="2083"/>
                      <a:pt x="171" y="3367"/>
                    </a:cubicBezTo>
                    <a:cubicBezTo>
                      <a:pt x="400" y="4936"/>
                      <a:pt x="1569" y="6163"/>
                      <a:pt x="2568" y="7247"/>
                    </a:cubicBezTo>
                    <a:lnTo>
                      <a:pt x="3310" y="7989"/>
                    </a:lnTo>
                    <a:cubicBezTo>
                      <a:pt x="3424" y="7818"/>
                      <a:pt x="3224" y="7447"/>
                      <a:pt x="3139" y="7276"/>
                    </a:cubicBezTo>
                    <a:cubicBezTo>
                      <a:pt x="2996" y="6876"/>
                      <a:pt x="2825" y="6505"/>
                      <a:pt x="2711" y="6106"/>
                    </a:cubicBezTo>
                    <a:cubicBezTo>
                      <a:pt x="2511" y="5393"/>
                      <a:pt x="2425" y="4679"/>
                      <a:pt x="2140" y="3966"/>
                    </a:cubicBezTo>
                    <a:cubicBezTo>
                      <a:pt x="2026" y="3652"/>
                      <a:pt x="1940" y="3310"/>
                      <a:pt x="1855" y="2996"/>
                    </a:cubicBezTo>
                    <a:cubicBezTo>
                      <a:pt x="1798" y="2711"/>
                      <a:pt x="1826" y="2397"/>
                      <a:pt x="1741" y="2140"/>
                    </a:cubicBezTo>
                    <a:cubicBezTo>
                      <a:pt x="1684" y="1940"/>
                      <a:pt x="1541" y="1712"/>
                      <a:pt x="1455" y="1512"/>
                    </a:cubicBezTo>
                    <a:cubicBezTo>
                      <a:pt x="1427" y="1256"/>
                      <a:pt x="1398" y="970"/>
                      <a:pt x="1341" y="685"/>
                    </a:cubicBezTo>
                    <a:cubicBezTo>
                      <a:pt x="1313" y="428"/>
                      <a:pt x="1284" y="228"/>
                      <a:pt x="1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19"/>
              <p:cNvSpPr/>
              <p:nvPr/>
            </p:nvSpPr>
            <p:spPr>
              <a:xfrm>
                <a:off x="6050825" y="4153200"/>
                <a:ext cx="72800" cy="205450"/>
              </a:xfrm>
              <a:custGeom>
                <a:avLst/>
                <a:gdLst/>
                <a:ahLst/>
                <a:cxnLst/>
                <a:rect l="l" t="t" r="r" b="b"/>
                <a:pathLst>
                  <a:path w="2912" h="8218" extrusionOk="0">
                    <a:moveTo>
                      <a:pt x="600" y="1"/>
                    </a:moveTo>
                    <a:cubicBezTo>
                      <a:pt x="828" y="1684"/>
                      <a:pt x="1" y="2683"/>
                      <a:pt x="885" y="4366"/>
                    </a:cubicBezTo>
                    <a:cubicBezTo>
                      <a:pt x="1256" y="5022"/>
                      <a:pt x="2455" y="7704"/>
                      <a:pt x="2597" y="7818"/>
                    </a:cubicBezTo>
                    <a:lnTo>
                      <a:pt x="2911" y="8218"/>
                    </a:lnTo>
                    <a:cubicBezTo>
                      <a:pt x="2854" y="6591"/>
                      <a:pt x="2540" y="5136"/>
                      <a:pt x="1913" y="3653"/>
                    </a:cubicBezTo>
                    <a:cubicBezTo>
                      <a:pt x="1456" y="2426"/>
                      <a:pt x="771" y="1256"/>
                      <a:pt x="6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19"/>
              <p:cNvSpPr/>
              <p:nvPr/>
            </p:nvSpPr>
            <p:spPr>
              <a:xfrm>
                <a:off x="962125" y="4337950"/>
                <a:ext cx="195475" cy="71350"/>
              </a:xfrm>
              <a:custGeom>
                <a:avLst/>
                <a:gdLst/>
                <a:ahLst/>
                <a:cxnLst/>
                <a:rect l="l" t="t" r="r" b="b"/>
                <a:pathLst>
                  <a:path w="7819" h="2854" extrusionOk="0">
                    <a:moveTo>
                      <a:pt x="3966" y="0"/>
                    </a:moveTo>
                    <a:cubicBezTo>
                      <a:pt x="3082" y="0"/>
                      <a:pt x="2226" y="628"/>
                      <a:pt x="1427" y="1113"/>
                    </a:cubicBezTo>
                    <a:lnTo>
                      <a:pt x="0" y="1541"/>
                    </a:lnTo>
                    <a:cubicBezTo>
                      <a:pt x="1122" y="1828"/>
                      <a:pt x="2958" y="2854"/>
                      <a:pt x="4137" y="2854"/>
                    </a:cubicBezTo>
                    <a:cubicBezTo>
                      <a:pt x="4248" y="2854"/>
                      <a:pt x="4353" y="2845"/>
                      <a:pt x="4451" y="2825"/>
                    </a:cubicBezTo>
                    <a:cubicBezTo>
                      <a:pt x="5250" y="2625"/>
                      <a:pt x="7304" y="1455"/>
                      <a:pt x="7818" y="771"/>
                    </a:cubicBezTo>
                    <a:cubicBezTo>
                      <a:pt x="7019" y="200"/>
                      <a:pt x="4879" y="29"/>
                      <a:pt x="39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19"/>
              <p:cNvSpPr/>
              <p:nvPr/>
            </p:nvSpPr>
            <p:spPr>
              <a:xfrm>
                <a:off x="919325" y="4373600"/>
                <a:ext cx="66350" cy="139850"/>
              </a:xfrm>
              <a:custGeom>
                <a:avLst/>
                <a:gdLst/>
                <a:ahLst/>
                <a:cxnLst/>
                <a:rect l="l" t="t" r="r" b="b"/>
                <a:pathLst>
                  <a:path w="2654" h="5594" extrusionOk="0">
                    <a:moveTo>
                      <a:pt x="1113" y="1"/>
                    </a:moveTo>
                    <a:lnTo>
                      <a:pt x="1027" y="201"/>
                    </a:lnTo>
                    <a:cubicBezTo>
                      <a:pt x="1655" y="457"/>
                      <a:pt x="1741" y="1913"/>
                      <a:pt x="1598" y="2626"/>
                    </a:cubicBezTo>
                    <a:cubicBezTo>
                      <a:pt x="1370" y="3881"/>
                      <a:pt x="457" y="4537"/>
                      <a:pt x="0" y="5593"/>
                    </a:cubicBezTo>
                    <a:cubicBezTo>
                      <a:pt x="999" y="5279"/>
                      <a:pt x="1969" y="4994"/>
                      <a:pt x="2397" y="3710"/>
                    </a:cubicBezTo>
                    <a:cubicBezTo>
                      <a:pt x="2654" y="2997"/>
                      <a:pt x="2597" y="2312"/>
                      <a:pt x="2254" y="1627"/>
                    </a:cubicBezTo>
                    <a:cubicBezTo>
                      <a:pt x="1969" y="1142"/>
                      <a:pt x="1484" y="315"/>
                      <a:pt x="11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19"/>
              <p:cNvSpPr/>
              <p:nvPr/>
            </p:nvSpPr>
            <p:spPr>
              <a:xfrm>
                <a:off x="972100" y="4390900"/>
                <a:ext cx="194050" cy="137275"/>
              </a:xfrm>
              <a:custGeom>
                <a:avLst/>
                <a:gdLst/>
                <a:ahLst/>
                <a:cxnLst/>
                <a:rect l="l" t="t" r="r" b="b"/>
                <a:pathLst>
                  <a:path w="7762" h="5491" extrusionOk="0">
                    <a:moveTo>
                      <a:pt x="85" y="1"/>
                    </a:moveTo>
                    <a:cubicBezTo>
                      <a:pt x="55" y="1"/>
                      <a:pt x="27" y="7"/>
                      <a:pt x="1" y="22"/>
                    </a:cubicBezTo>
                    <a:cubicBezTo>
                      <a:pt x="172" y="422"/>
                      <a:pt x="343" y="850"/>
                      <a:pt x="571" y="1221"/>
                    </a:cubicBezTo>
                    <a:cubicBezTo>
                      <a:pt x="1399" y="2847"/>
                      <a:pt x="2340" y="4701"/>
                      <a:pt x="3910" y="5329"/>
                    </a:cubicBezTo>
                    <a:cubicBezTo>
                      <a:pt x="4194" y="5444"/>
                      <a:pt x="4475" y="5491"/>
                      <a:pt x="4754" y="5491"/>
                    </a:cubicBezTo>
                    <a:cubicBezTo>
                      <a:pt x="5792" y="5491"/>
                      <a:pt x="6794" y="4841"/>
                      <a:pt x="7761" y="4616"/>
                    </a:cubicBezTo>
                    <a:cubicBezTo>
                      <a:pt x="7562" y="4473"/>
                      <a:pt x="7305" y="4416"/>
                      <a:pt x="7105" y="4302"/>
                    </a:cubicBezTo>
                    <a:cubicBezTo>
                      <a:pt x="6848" y="4188"/>
                      <a:pt x="6563" y="4074"/>
                      <a:pt x="6306" y="3903"/>
                    </a:cubicBezTo>
                    <a:cubicBezTo>
                      <a:pt x="6107" y="3760"/>
                      <a:pt x="5907" y="3503"/>
                      <a:pt x="5707" y="3360"/>
                    </a:cubicBezTo>
                    <a:cubicBezTo>
                      <a:pt x="5422" y="3189"/>
                      <a:pt x="5108" y="3189"/>
                      <a:pt x="4823" y="3047"/>
                    </a:cubicBezTo>
                    <a:cubicBezTo>
                      <a:pt x="4480" y="2904"/>
                      <a:pt x="4166" y="2704"/>
                      <a:pt x="3881" y="2476"/>
                    </a:cubicBezTo>
                    <a:cubicBezTo>
                      <a:pt x="3196" y="1991"/>
                      <a:pt x="2483" y="1706"/>
                      <a:pt x="1827" y="1278"/>
                    </a:cubicBezTo>
                    <a:cubicBezTo>
                      <a:pt x="1427" y="1021"/>
                      <a:pt x="1056" y="707"/>
                      <a:pt x="714" y="422"/>
                    </a:cubicBezTo>
                    <a:cubicBezTo>
                      <a:pt x="565" y="298"/>
                      <a:pt x="287" y="1"/>
                      <a:pt x="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19"/>
              <p:cNvSpPr/>
              <p:nvPr/>
            </p:nvSpPr>
            <p:spPr>
              <a:xfrm>
                <a:off x="962125" y="4380750"/>
                <a:ext cx="198325" cy="129125"/>
              </a:xfrm>
              <a:custGeom>
                <a:avLst/>
                <a:gdLst/>
                <a:ahLst/>
                <a:cxnLst/>
                <a:rect l="l" t="t" r="r" b="b"/>
                <a:pathLst>
                  <a:path w="7933" h="5165" extrusionOk="0">
                    <a:moveTo>
                      <a:pt x="0" y="0"/>
                    </a:moveTo>
                    <a:lnTo>
                      <a:pt x="314" y="485"/>
                    </a:lnTo>
                    <a:cubicBezTo>
                      <a:pt x="371" y="742"/>
                      <a:pt x="2825" y="2968"/>
                      <a:pt x="3424" y="3595"/>
                    </a:cubicBezTo>
                    <a:cubicBezTo>
                      <a:pt x="4908" y="5165"/>
                      <a:pt x="6220" y="4280"/>
                      <a:pt x="7932" y="4908"/>
                    </a:cubicBezTo>
                    <a:cubicBezTo>
                      <a:pt x="6677" y="4394"/>
                      <a:pt x="5650" y="3253"/>
                      <a:pt x="4508" y="2311"/>
                    </a:cubicBezTo>
                    <a:cubicBezTo>
                      <a:pt x="3110" y="1170"/>
                      <a:pt x="1684" y="42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19"/>
              <p:cNvSpPr/>
              <p:nvPr/>
            </p:nvSpPr>
            <p:spPr>
              <a:xfrm>
                <a:off x="1439325" y="3391300"/>
                <a:ext cx="1526500" cy="264750"/>
              </a:xfrm>
              <a:custGeom>
                <a:avLst/>
                <a:gdLst/>
                <a:ahLst/>
                <a:cxnLst/>
                <a:rect l="l" t="t" r="r" b="b"/>
                <a:pathLst>
                  <a:path w="61060" h="10590" extrusionOk="0">
                    <a:moveTo>
                      <a:pt x="58535" y="0"/>
                    </a:moveTo>
                    <a:cubicBezTo>
                      <a:pt x="57950" y="0"/>
                      <a:pt x="57368" y="63"/>
                      <a:pt x="56808" y="175"/>
                    </a:cubicBezTo>
                    <a:cubicBezTo>
                      <a:pt x="55495" y="404"/>
                      <a:pt x="54240" y="832"/>
                      <a:pt x="53042" y="1345"/>
                    </a:cubicBezTo>
                    <a:cubicBezTo>
                      <a:pt x="51815" y="1802"/>
                      <a:pt x="50616" y="2344"/>
                      <a:pt x="49389" y="2743"/>
                    </a:cubicBezTo>
                    <a:cubicBezTo>
                      <a:pt x="48191" y="3114"/>
                      <a:pt x="46964" y="3457"/>
                      <a:pt x="45794" y="3457"/>
                    </a:cubicBezTo>
                    <a:cubicBezTo>
                      <a:pt x="44625" y="3457"/>
                      <a:pt x="43369" y="3171"/>
                      <a:pt x="42142" y="2772"/>
                    </a:cubicBezTo>
                    <a:cubicBezTo>
                      <a:pt x="40944" y="2401"/>
                      <a:pt x="39660" y="1973"/>
                      <a:pt x="38262" y="1916"/>
                    </a:cubicBezTo>
                    <a:cubicBezTo>
                      <a:pt x="38108" y="1909"/>
                      <a:pt x="37953" y="1906"/>
                      <a:pt x="37797" y="1906"/>
                    </a:cubicBezTo>
                    <a:cubicBezTo>
                      <a:pt x="37259" y="1906"/>
                      <a:pt x="36716" y="1948"/>
                      <a:pt x="36208" y="2059"/>
                    </a:cubicBezTo>
                    <a:cubicBezTo>
                      <a:pt x="35523" y="2201"/>
                      <a:pt x="33098" y="3514"/>
                      <a:pt x="32498" y="3799"/>
                    </a:cubicBezTo>
                    <a:cubicBezTo>
                      <a:pt x="32122" y="3974"/>
                      <a:pt x="31914" y="4023"/>
                      <a:pt x="31774" y="4023"/>
                    </a:cubicBezTo>
                    <a:cubicBezTo>
                      <a:pt x="31598" y="4023"/>
                      <a:pt x="31528" y="3946"/>
                      <a:pt x="31360" y="3946"/>
                    </a:cubicBezTo>
                    <a:cubicBezTo>
                      <a:pt x="31227" y="3946"/>
                      <a:pt x="31032" y="3995"/>
                      <a:pt x="30672" y="4170"/>
                    </a:cubicBezTo>
                    <a:cubicBezTo>
                      <a:pt x="28304" y="5311"/>
                      <a:pt x="25993" y="6738"/>
                      <a:pt x="23568" y="7337"/>
                    </a:cubicBezTo>
                    <a:cubicBezTo>
                      <a:pt x="22369" y="7622"/>
                      <a:pt x="21143" y="7794"/>
                      <a:pt x="19944" y="7822"/>
                    </a:cubicBezTo>
                    <a:lnTo>
                      <a:pt x="18546" y="7822"/>
                    </a:lnTo>
                    <a:lnTo>
                      <a:pt x="18090" y="7794"/>
                    </a:lnTo>
                    <a:cubicBezTo>
                      <a:pt x="17462" y="7708"/>
                      <a:pt x="16863" y="7651"/>
                      <a:pt x="16264" y="7508"/>
                    </a:cubicBezTo>
                    <a:cubicBezTo>
                      <a:pt x="13810" y="6995"/>
                      <a:pt x="11328" y="6196"/>
                      <a:pt x="8731" y="5682"/>
                    </a:cubicBezTo>
                    <a:cubicBezTo>
                      <a:pt x="7447" y="5425"/>
                      <a:pt x="6135" y="5226"/>
                      <a:pt x="4765" y="5226"/>
                    </a:cubicBezTo>
                    <a:cubicBezTo>
                      <a:pt x="4109" y="5226"/>
                      <a:pt x="3424" y="5254"/>
                      <a:pt x="2711" y="5397"/>
                    </a:cubicBezTo>
                    <a:cubicBezTo>
                      <a:pt x="2026" y="5511"/>
                      <a:pt x="1313" y="5768"/>
                      <a:pt x="685" y="6053"/>
                    </a:cubicBezTo>
                    <a:lnTo>
                      <a:pt x="628" y="6053"/>
                    </a:lnTo>
                    <a:cubicBezTo>
                      <a:pt x="171" y="6253"/>
                      <a:pt x="0" y="6852"/>
                      <a:pt x="171" y="7394"/>
                    </a:cubicBezTo>
                    <a:cubicBezTo>
                      <a:pt x="307" y="7824"/>
                      <a:pt x="658" y="8074"/>
                      <a:pt x="1025" y="8074"/>
                    </a:cubicBezTo>
                    <a:cubicBezTo>
                      <a:pt x="1121" y="8074"/>
                      <a:pt x="1218" y="8057"/>
                      <a:pt x="1313" y="8022"/>
                    </a:cubicBezTo>
                    <a:cubicBezTo>
                      <a:pt x="2233" y="7586"/>
                      <a:pt x="3194" y="7438"/>
                      <a:pt x="4196" y="7438"/>
                    </a:cubicBezTo>
                    <a:cubicBezTo>
                      <a:pt x="4375" y="7438"/>
                      <a:pt x="4555" y="7442"/>
                      <a:pt x="4737" y="7451"/>
                    </a:cubicBezTo>
                    <a:cubicBezTo>
                      <a:pt x="5963" y="7480"/>
                      <a:pt x="7162" y="7651"/>
                      <a:pt x="8417" y="7908"/>
                    </a:cubicBezTo>
                    <a:cubicBezTo>
                      <a:pt x="10871" y="8450"/>
                      <a:pt x="13325" y="9192"/>
                      <a:pt x="15950" y="9677"/>
                    </a:cubicBezTo>
                    <a:cubicBezTo>
                      <a:pt x="16577" y="9791"/>
                      <a:pt x="17291" y="10504"/>
                      <a:pt x="17976" y="10590"/>
                    </a:cubicBezTo>
                    <a:cubicBezTo>
                      <a:pt x="18147" y="10590"/>
                      <a:pt x="18289" y="10019"/>
                      <a:pt x="18432" y="10019"/>
                    </a:cubicBezTo>
                    <a:lnTo>
                      <a:pt x="18946" y="10019"/>
                    </a:lnTo>
                    <a:cubicBezTo>
                      <a:pt x="19288" y="10019"/>
                      <a:pt x="19602" y="10019"/>
                      <a:pt x="19944" y="9962"/>
                    </a:cubicBezTo>
                    <a:cubicBezTo>
                      <a:pt x="21257" y="9905"/>
                      <a:pt x="22598" y="9648"/>
                      <a:pt x="23882" y="9306"/>
                    </a:cubicBezTo>
                    <a:cubicBezTo>
                      <a:pt x="26507" y="8592"/>
                      <a:pt x="28875" y="7366"/>
                      <a:pt x="31243" y="6139"/>
                    </a:cubicBezTo>
                    <a:cubicBezTo>
                      <a:pt x="32413" y="5539"/>
                      <a:pt x="33554" y="4940"/>
                      <a:pt x="34724" y="4341"/>
                    </a:cubicBezTo>
                    <a:cubicBezTo>
                      <a:pt x="35153" y="4107"/>
                      <a:pt x="35488" y="3927"/>
                      <a:pt x="35986" y="3927"/>
                    </a:cubicBezTo>
                    <a:cubicBezTo>
                      <a:pt x="36216" y="3927"/>
                      <a:pt x="36481" y="3965"/>
                      <a:pt x="36807" y="4056"/>
                    </a:cubicBezTo>
                    <a:cubicBezTo>
                      <a:pt x="36936" y="4110"/>
                      <a:pt x="37040" y="4133"/>
                      <a:pt x="37126" y="4133"/>
                    </a:cubicBezTo>
                    <a:cubicBezTo>
                      <a:pt x="37626" y="4133"/>
                      <a:pt x="37489" y="3343"/>
                      <a:pt x="37977" y="3343"/>
                    </a:cubicBezTo>
                    <a:cubicBezTo>
                      <a:pt x="40298" y="3426"/>
                      <a:pt x="42867" y="4799"/>
                      <a:pt x="45548" y="4799"/>
                    </a:cubicBezTo>
                    <a:cubicBezTo>
                      <a:pt x="45602" y="4799"/>
                      <a:pt x="45655" y="4799"/>
                      <a:pt x="45709" y="4798"/>
                    </a:cubicBezTo>
                    <a:cubicBezTo>
                      <a:pt x="45808" y="4796"/>
                      <a:pt x="45908" y="4795"/>
                      <a:pt x="46009" y="4795"/>
                    </a:cubicBezTo>
                    <a:cubicBezTo>
                      <a:pt x="46519" y="4795"/>
                      <a:pt x="47035" y="4817"/>
                      <a:pt x="47544" y="4817"/>
                    </a:cubicBezTo>
                    <a:cubicBezTo>
                      <a:pt x="48310" y="4817"/>
                      <a:pt x="49062" y="4766"/>
                      <a:pt x="49760" y="4512"/>
                    </a:cubicBezTo>
                    <a:cubicBezTo>
                      <a:pt x="50085" y="4696"/>
                      <a:pt x="50320" y="4773"/>
                      <a:pt x="50492" y="4773"/>
                    </a:cubicBezTo>
                    <a:cubicBezTo>
                      <a:pt x="50878" y="4773"/>
                      <a:pt x="50939" y="4385"/>
                      <a:pt x="50959" y="3970"/>
                    </a:cubicBezTo>
                    <a:cubicBezTo>
                      <a:pt x="50959" y="3400"/>
                      <a:pt x="52614" y="2686"/>
                      <a:pt x="53327" y="2401"/>
                    </a:cubicBezTo>
                    <a:cubicBezTo>
                      <a:pt x="54497" y="1916"/>
                      <a:pt x="55695" y="1402"/>
                      <a:pt x="56922" y="1146"/>
                    </a:cubicBezTo>
                    <a:cubicBezTo>
                      <a:pt x="57508" y="1006"/>
                      <a:pt x="58108" y="928"/>
                      <a:pt x="58705" y="928"/>
                    </a:cubicBezTo>
                    <a:cubicBezTo>
                      <a:pt x="59328" y="928"/>
                      <a:pt x="59948" y="1013"/>
                      <a:pt x="60546" y="1203"/>
                    </a:cubicBezTo>
                    <a:cubicBezTo>
                      <a:pt x="60580" y="1211"/>
                      <a:pt x="60612" y="1215"/>
                      <a:pt x="60644" y="1215"/>
                    </a:cubicBezTo>
                    <a:cubicBezTo>
                      <a:pt x="60823" y="1215"/>
                      <a:pt x="60958" y="1083"/>
                      <a:pt x="61031" y="889"/>
                    </a:cubicBezTo>
                    <a:cubicBezTo>
                      <a:pt x="61059" y="660"/>
                      <a:pt x="60945" y="404"/>
                      <a:pt x="60774" y="347"/>
                    </a:cubicBezTo>
                    <a:cubicBezTo>
                      <a:pt x="60050" y="105"/>
                      <a:pt x="59291" y="0"/>
                      <a:pt x="585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19"/>
              <p:cNvSpPr/>
              <p:nvPr/>
            </p:nvSpPr>
            <p:spPr>
              <a:xfrm>
                <a:off x="1788125" y="3171700"/>
                <a:ext cx="232550" cy="189750"/>
              </a:xfrm>
              <a:custGeom>
                <a:avLst/>
                <a:gdLst/>
                <a:ahLst/>
                <a:cxnLst/>
                <a:rect l="l" t="t" r="r" b="b"/>
                <a:pathLst>
                  <a:path w="9302" h="7590" extrusionOk="0">
                    <a:moveTo>
                      <a:pt x="6620" y="0"/>
                    </a:moveTo>
                    <a:lnTo>
                      <a:pt x="6620" y="0"/>
                    </a:lnTo>
                    <a:cubicBezTo>
                      <a:pt x="6220" y="685"/>
                      <a:pt x="5165" y="1284"/>
                      <a:pt x="4195" y="1769"/>
                    </a:cubicBezTo>
                    <a:cubicBezTo>
                      <a:pt x="4178" y="1779"/>
                      <a:pt x="4158" y="1783"/>
                      <a:pt x="4135" y="1783"/>
                    </a:cubicBezTo>
                    <a:cubicBezTo>
                      <a:pt x="3841" y="1783"/>
                      <a:pt x="3129" y="1018"/>
                      <a:pt x="2892" y="1018"/>
                    </a:cubicBezTo>
                    <a:cubicBezTo>
                      <a:pt x="2877" y="1018"/>
                      <a:pt x="2865" y="1021"/>
                      <a:pt x="2854" y="1028"/>
                    </a:cubicBezTo>
                    <a:cubicBezTo>
                      <a:pt x="2597" y="1142"/>
                      <a:pt x="3053" y="2340"/>
                      <a:pt x="2882" y="2454"/>
                    </a:cubicBezTo>
                    <a:cubicBezTo>
                      <a:pt x="2169" y="2882"/>
                      <a:pt x="0" y="3909"/>
                      <a:pt x="571" y="5849"/>
                    </a:cubicBezTo>
                    <a:cubicBezTo>
                      <a:pt x="744" y="6384"/>
                      <a:pt x="1255" y="6520"/>
                      <a:pt x="1794" y="6520"/>
                    </a:cubicBezTo>
                    <a:cubicBezTo>
                      <a:pt x="2232" y="6520"/>
                      <a:pt x="2689" y="6430"/>
                      <a:pt x="2996" y="6392"/>
                    </a:cubicBezTo>
                    <a:cubicBezTo>
                      <a:pt x="3424" y="6306"/>
                      <a:pt x="3082" y="5849"/>
                      <a:pt x="3567" y="5735"/>
                    </a:cubicBezTo>
                    <a:cubicBezTo>
                      <a:pt x="3569" y="5735"/>
                      <a:pt x="3570" y="5735"/>
                      <a:pt x="3571" y="5735"/>
                    </a:cubicBezTo>
                    <a:cubicBezTo>
                      <a:pt x="3703" y="5735"/>
                      <a:pt x="3460" y="7020"/>
                      <a:pt x="3591" y="7020"/>
                    </a:cubicBezTo>
                    <a:cubicBezTo>
                      <a:pt x="3593" y="7020"/>
                      <a:pt x="3594" y="7020"/>
                      <a:pt x="3596" y="7019"/>
                    </a:cubicBezTo>
                    <a:cubicBezTo>
                      <a:pt x="3767" y="6991"/>
                      <a:pt x="4138" y="5907"/>
                      <a:pt x="4309" y="5907"/>
                    </a:cubicBezTo>
                    <a:cubicBezTo>
                      <a:pt x="4317" y="5906"/>
                      <a:pt x="4325" y="5906"/>
                      <a:pt x="4334" y="5906"/>
                    </a:cubicBezTo>
                    <a:cubicBezTo>
                      <a:pt x="5061" y="5906"/>
                      <a:pt x="5518" y="7139"/>
                      <a:pt x="6506" y="7590"/>
                    </a:cubicBezTo>
                    <a:lnTo>
                      <a:pt x="6049" y="5849"/>
                    </a:lnTo>
                    <a:cubicBezTo>
                      <a:pt x="6192" y="5536"/>
                      <a:pt x="7162" y="4623"/>
                      <a:pt x="7305" y="4138"/>
                    </a:cubicBezTo>
                    <a:cubicBezTo>
                      <a:pt x="7504" y="3481"/>
                      <a:pt x="9302" y="3453"/>
                      <a:pt x="8731" y="3282"/>
                    </a:cubicBezTo>
                    <a:cubicBezTo>
                      <a:pt x="7562" y="2968"/>
                      <a:pt x="7590" y="3196"/>
                      <a:pt x="6991" y="2140"/>
                    </a:cubicBezTo>
                    <a:cubicBezTo>
                      <a:pt x="6563" y="1398"/>
                      <a:pt x="6734" y="913"/>
                      <a:pt x="66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19"/>
              <p:cNvSpPr/>
              <p:nvPr/>
            </p:nvSpPr>
            <p:spPr>
              <a:xfrm>
                <a:off x="1792400" y="3246600"/>
                <a:ext cx="65650" cy="89825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3593" extrusionOk="0">
                    <a:moveTo>
                      <a:pt x="1912" y="0"/>
                    </a:moveTo>
                    <a:cubicBezTo>
                      <a:pt x="1028" y="571"/>
                      <a:pt x="1" y="1484"/>
                      <a:pt x="457" y="2911"/>
                    </a:cubicBezTo>
                    <a:cubicBezTo>
                      <a:pt x="610" y="3453"/>
                      <a:pt x="1095" y="3593"/>
                      <a:pt x="1613" y="3593"/>
                    </a:cubicBezTo>
                    <a:cubicBezTo>
                      <a:pt x="1967" y="3593"/>
                      <a:pt x="2336" y="3527"/>
                      <a:pt x="2626" y="3481"/>
                    </a:cubicBezTo>
                    <a:cubicBezTo>
                      <a:pt x="2569" y="3338"/>
                      <a:pt x="2483" y="3167"/>
                      <a:pt x="2426" y="3025"/>
                    </a:cubicBezTo>
                    <a:cubicBezTo>
                      <a:pt x="2026" y="2026"/>
                      <a:pt x="1884" y="999"/>
                      <a:pt x="1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19"/>
              <p:cNvSpPr/>
              <p:nvPr/>
            </p:nvSpPr>
            <p:spPr>
              <a:xfrm>
                <a:off x="1802400" y="3314350"/>
                <a:ext cx="54950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883" extrusionOk="0">
                    <a:moveTo>
                      <a:pt x="0" y="1"/>
                    </a:moveTo>
                    <a:cubicBezTo>
                      <a:pt x="0" y="58"/>
                      <a:pt x="0" y="143"/>
                      <a:pt x="29" y="201"/>
                    </a:cubicBezTo>
                    <a:cubicBezTo>
                      <a:pt x="181" y="743"/>
                      <a:pt x="666" y="883"/>
                      <a:pt x="1184" y="883"/>
                    </a:cubicBezTo>
                    <a:cubicBezTo>
                      <a:pt x="1538" y="883"/>
                      <a:pt x="1908" y="817"/>
                      <a:pt x="2197" y="771"/>
                    </a:cubicBezTo>
                    <a:cubicBezTo>
                      <a:pt x="2140" y="600"/>
                      <a:pt x="2054" y="457"/>
                      <a:pt x="1997" y="286"/>
                    </a:cubicBezTo>
                    <a:cubicBezTo>
                      <a:pt x="1698" y="338"/>
                      <a:pt x="1333" y="402"/>
                      <a:pt x="990" y="402"/>
                    </a:cubicBezTo>
                    <a:cubicBezTo>
                      <a:pt x="581" y="402"/>
                      <a:pt x="202" y="31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19"/>
              <p:cNvSpPr/>
              <p:nvPr/>
            </p:nvSpPr>
            <p:spPr>
              <a:xfrm>
                <a:off x="1835200" y="3245875"/>
                <a:ext cx="14300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740" extrusionOk="0">
                    <a:moveTo>
                      <a:pt x="172" y="1"/>
                    </a:moveTo>
                    <a:cubicBezTo>
                      <a:pt x="143" y="58"/>
                      <a:pt x="58" y="86"/>
                      <a:pt x="1" y="143"/>
                    </a:cubicBezTo>
                    <a:cubicBezTo>
                      <a:pt x="29" y="942"/>
                      <a:pt x="172" y="1770"/>
                      <a:pt x="486" y="2569"/>
                    </a:cubicBezTo>
                    <a:cubicBezTo>
                      <a:pt x="508" y="2591"/>
                      <a:pt x="527" y="2619"/>
                      <a:pt x="540" y="2645"/>
                    </a:cubicBezTo>
                    <a:lnTo>
                      <a:pt x="540" y="2645"/>
                    </a:lnTo>
                    <a:cubicBezTo>
                      <a:pt x="250" y="1737"/>
                      <a:pt x="144" y="856"/>
                      <a:pt x="172" y="1"/>
                    </a:cubicBezTo>
                    <a:close/>
                    <a:moveTo>
                      <a:pt x="540" y="2645"/>
                    </a:moveTo>
                    <a:lnTo>
                      <a:pt x="540" y="2645"/>
                    </a:lnTo>
                    <a:cubicBezTo>
                      <a:pt x="550" y="2677"/>
                      <a:pt x="561" y="2708"/>
                      <a:pt x="571" y="2740"/>
                    </a:cubicBezTo>
                    <a:cubicBezTo>
                      <a:pt x="571" y="2723"/>
                      <a:pt x="561" y="2685"/>
                      <a:pt x="540" y="264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19"/>
              <p:cNvSpPr/>
              <p:nvPr/>
            </p:nvSpPr>
            <p:spPr>
              <a:xfrm>
                <a:off x="1843750" y="2919150"/>
                <a:ext cx="177500" cy="347875"/>
              </a:xfrm>
              <a:custGeom>
                <a:avLst/>
                <a:gdLst/>
                <a:ahLst/>
                <a:cxnLst/>
                <a:rect l="l" t="t" r="r" b="b"/>
                <a:pathLst>
                  <a:path w="7100" h="13915" extrusionOk="0">
                    <a:moveTo>
                      <a:pt x="3053" y="1"/>
                    </a:moveTo>
                    <a:cubicBezTo>
                      <a:pt x="674" y="1"/>
                      <a:pt x="199" y="3511"/>
                      <a:pt x="87" y="5823"/>
                    </a:cubicBezTo>
                    <a:cubicBezTo>
                      <a:pt x="58" y="6821"/>
                      <a:pt x="1" y="7877"/>
                      <a:pt x="87" y="8875"/>
                    </a:cubicBezTo>
                    <a:cubicBezTo>
                      <a:pt x="115" y="9646"/>
                      <a:pt x="258" y="10416"/>
                      <a:pt x="515" y="11130"/>
                    </a:cubicBezTo>
                    <a:cubicBezTo>
                      <a:pt x="686" y="11672"/>
                      <a:pt x="914" y="12185"/>
                      <a:pt x="1199" y="12670"/>
                    </a:cubicBezTo>
                    <a:cubicBezTo>
                      <a:pt x="1428" y="13098"/>
                      <a:pt x="1542" y="13669"/>
                      <a:pt x="1941" y="13840"/>
                    </a:cubicBezTo>
                    <a:cubicBezTo>
                      <a:pt x="2060" y="13891"/>
                      <a:pt x="2198" y="13914"/>
                      <a:pt x="2343" y="13914"/>
                    </a:cubicBezTo>
                    <a:cubicBezTo>
                      <a:pt x="2686" y="13914"/>
                      <a:pt x="3061" y="13784"/>
                      <a:pt x="3282" y="13583"/>
                    </a:cubicBezTo>
                    <a:cubicBezTo>
                      <a:pt x="4138" y="12841"/>
                      <a:pt x="3995" y="11672"/>
                      <a:pt x="4081" y="10559"/>
                    </a:cubicBezTo>
                    <a:cubicBezTo>
                      <a:pt x="4195" y="9246"/>
                      <a:pt x="4652" y="7962"/>
                      <a:pt x="5108" y="6736"/>
                    </a:cubicBezTo>
                    <a:cubicBezTo>
                      <a:pt x="5650" y="5252"/>
                      <a:pt x="7048" y="3968"/>
                      <a:pt x="7077" y="2256"/>
                    </a:cubicBezTo>
                    <a:cubicBezTo>
                      <a:pt x="7099" y="1163"/>
                      <a:pt x="6563" y="261"/>
                      <a:pt x="5783" y="261"/>
                    </a:cubicBezTo>
                    <a:cubicBezTo>
                      <a:pt x="5565" y="261"/>
                      <a:pt x="5329" y="332"/>
                      <a:pt x="5080" y="487"/>
                    </a:cubicBezTo>
                    <a:cubicBezTo>
                      <a:pt x="4808" y="638"/>
                      <a:pt x="4696" y="741"/>
                      <a:pt x="4591" y="741"/>
                    </a:cubicBezTo>
                    <a:cubicBezTo>
                      <a:pt x="4499" y="741"/>
                      <a:pt x="4412" y="660"/>
                      <a:pt x="4224" y="459"/>
                    </a:cubicBezTo>
                    <a:cubicBezTo>
                      <a:pt x="3910" y="116"/>
                      <a:pt x="3625" y="2"/>
                      <a:pt x="3140" y="2"/>
                    </a:cubicBezTo>
                    <a:cubicBezTo>
                      <a:pt x="3111" y="1"/>
                      <a:pt x="3082" y="1"/>
                      <a:pt x="30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19"/>
              <p:cNvSpPr/>
              <p:nvPr/>
            </p:nvSpPr>
            <p:spPr>
              <a:xfrm>
                <a:off x="1920075" y="3260300"/>
                <a:ext cx="286775" cy="189800"/>
              </a:xfrm>
              <a:custGeom>
                <a:avLst/>
                <a:gdLst/>
                <a:ahLst/>
                <a:cxnLst/>
                <a:rect l="l" t="t" r="r" b="b"/>
                <a:pathLst>
                  <a:path w="11471" h="7592" extrusionOk="0">
                    <a:moveTo>
                      <a:pt x="4659" y="1"/>
                    </a:moveTo>
                    <a:cubicBezTo>
                      <a:pt x="4341" y="1"/>
                      <a:pt x="4024" y="13"/>
                      <a:pt x="3710" y="23"/>
                    </a:cubicBezTo>
                    <a:cubicBezTo>
                      <a:pt x="2940" y="51"/>
                      <a:pt x="201" y="23"/>
                      <a:pt x="58" y="1193"/>
                    </a:cubicBezTo>
                    <a:cubicBezTo>
                      <a:pt x="1" y="2049"/>
                      <a:pt x="885" y="2933"/>
                      <a:pt x="1285" y="3504"/>
                    </a:cubicBezTo>
                    <a:cubicBezTo>
                      <a:pt x="1941" y="4502"/>
                      <a:pt x="2226" y="5958"/>
                      <a:pt x="3139" y="6728"/>
                    </a:cubicBezTo>
                    <a:cubicBezTo>
                      <a:pt x="4024" y="7470"/>
                      <a:pt x="5051" y="7527"/>
                      <a:pt x="6135" y="7584"/>
                    </a:cubicBezTo>
                    <a:cubicBezTo>
                      <a:pt x="6313" y="7588"/>
                      <a:pt x="6495" y="7592"/>
                      <a:pt x="6678" y="7592"/>
                    </a:cubicBezTo>
                    <a:cubicBezTo>
                      <a:pt x="7697" y="7592"/>
                      <a:pt x="8765" y="7478"/>
                      <a:pt x="9588" y="6728"/>
                    </a:cubicBezTo>
                    <a:cubicBezTo>
                      <a:pt x="10187" y="6157"/>
                      <a:pt x="10957" y="5444"/>
                      <a:pt x="11271" y="4617"/>
                    </a:cubicBezTo>
                    <a:cubicBezTo>
                      <a:pt x="11471" y="4074"/>
                      <a:pt x="11271" y="4074"/>
                      <a:pt x="10872" y="3732"/>
                    </a:cubicBezTo>
                    <a:cubicBezTo>
                      <a:pt x="10472" y="3333"/>
                      <a:pt x="10130" y="2876"/>
                      <a:pt x="9730" y="2477"/>
                    </a:cubicBezTo>
                    <a:cubicBezTo>
                      <a:pt x="8789" y="1592"/>
                      <a:pt x="7733" y="651"/>
                      <a:pt x="6563" y="280"/>
                    </a:cubicBezTo>
                    <a:cubicBezTo>
                      <a:pt x="5936" y="51"/>
                      <a:pt x="5295" y="1"/>
                      <a:pt x="46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19"/>
              <p:cNvSpPr/>
              <p:nvPr/>
            </p:nvSpPr>
            <p:spPr>
              <a:xfrm>
                <a:off x="1939350" y="3023875"/>
                <a:ext cx="218300" cy="231325"/>
              </a:xfrm>
              <a:custGeom>
                <a:avLst/>
                <a:gdLst/>
                <a:ahLst/>
                <a:cxnLst/>
                <a:rect l="l" t="t" r="r" b="b"/>
                <a:pathLst>
                  <a:path w="8732" h="9253" extrusionOk="0">
                    <a:moveTo>
                      <a:pt x="6612" y="0"/>
                    </a:moveTo>
                    <a:cubicBezTo>
                      <a:pt x="6079" y="0"/>
                      <a:pt x="5481" y="222"/>
                      <a:pt x="4993" y="350"/>
                    </a:cubicBezTo>
                    <a:cubicBezTo>
                      <a:pt x="4137" y="635"/>
                      <a:pt x="3224" y="835"/>
                      <a:pt x="2426" y="1462"/>
                    </a:cubicBezTo>
                    <a:cubicBezTo>
                      <a:pt x="1798" y="1947"/>
                      <a:pt x="1455" y="2775"/>
                      <a:pt x="1170" y="3602"/>
                    </a:cubicBezTo>
                    <a:cubicBezTo>
                      <a:pt x="856" y="4487"/>
                      <a:pt x="828" y="5457"/>
                      <a:pt x="685" y="6370"/>
                    </a:cubicBezTo>
                    <a:cubicBezTo>
                      <a:pt x="571" y="6883"/>
                      <a:pt x="143" y="8738"/>
                      <a:pt x="0" y="9223"/>
                    </a:cubicBezTo>
                    <a:cubicBezTo>
                      <a:pt x="0" y="9223"/>
                      <a:pt x="839" y="9138"/>
                      <a:pt x="1634" y="9138"/>
                    </a:cubicBezTo>
                    <a:cubicBezTo>
                      <a:pt x="1965" y="9138"/>
                      <a:pt x="2288" y="9153"/>
                      <a:pt x="2540" y="9195"/>
                    </a:cubicBezTo>
                    <a:cubicBezTo>
                      <a:pt x="2826" y="9236"/>
                      <a:pt x="3134" y="9253"/>
                      <a:pt x="3452" y="9253"/>
                    </a:cubicBezTo>
                    <a:cubicBezTo>
                      <a:pt x="4240" y="9253"/>
                      <a:pt x="5089" y="9145"/>
                      <a:pt x="5821" y="9023"/>
                    </a:cubicBezTo>
                    <a:cubicBezTo>
                      <a:pt x="7533" y="8681"/>
                      <a:pt x="8417" y="6969"/>
                      <a:pt x="8646" y="5200"/>
                    </a:cubicBezTo>
                    <a:cubicBezTo>
                      <a:pt x="8731" y="4316"/>
                      <a:pt x="8674" y="3374"/>
                      <a:pt x="8646" y="2490"/>
                    </a:cubicBezTo>
                    <a:cubicBezTo>
                      <a:pt x="8646" y="2090"/>
                      <a:pt x="8588" y="1691"/>
                      <a:pt x="8246" y="1519"/>
                    </a:cubicBezTo>
                    <a:cubicBezTo>
                      <a:pt x="8161" y="1468"/>
                      <a:pt x="8089" y="1448"/>
                      <a:pt x="8027" y="1448"/>
                    </a:cubicBezTo>
                    <a:cubicBezTo>
                      <a:pt x="7774" y="1448"/>
                      <a:pt x="7664" y="1782"/>
                      <a:pt x="7390" y="1805"/>
                    </a:cubicBezTo>
                    <a:cubicBezTo>
                      <a:pt x="7362" y="1776"/>
                      <a:pt x="7362" y="1748"/>
                      <a:pt x="7305" y="1662"/>
                    </a:cubicBezTo>
                    <a:cubicBezTo>
                      <a:pt x="7847" y="1120"/>
                      <a:pt x="7818" y="350"/>
                      <a:pt x="7133" y="93"/>
                    </a:cubicBezTo>
                    <a:cubicBezTo>
                      <a:pt x="6972" y="27"/>
                      <a:pt x="6796" y="0"/>
                      <a:pt x="66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19"/>
              <p:cNvSpPr/>
              <p:nvPr/>
            </p:nvSpPr>
            <p:spPr>
              <a:xfrm>
                <a:off x="1872300" y="3292375"/>
                <a:ext cx="131975" cy="155975"/>
              </a:xfrm>
              <a:custGeom>
                <a:avLst/>
                <a:gdLst/>
                <a:ahLst/>
                <a:cxnLst/>
                <a:rect l="l" t="t" r="r" b="b"/>
                <a:pathLst>
                  <a:path w="5279" h="6239" extrusionOk="0">
                    <a:moveTo>
                      <a:pt x="1330" y="0"/>
                    </a:moveTo>
                    <a:cubicBezTo>
                      <a:pt x="1278" y="0"/>
                      <a:pt x="1232" y="41"/>
                      <a:pt x="1199" y="138"/>
                    </a:cubicBezTo>
                    <a:cubicBezTo>
                      <a:pt x="999" y="623"/>
                      <a:pt x="657" y="1080"/>
                      <a:pt x="485" y="1622"/>
                    </a:cubicBezTo>
                    <a:cubicBezTo>
                      <a:pt x="143" y="2649"/>
                      <a:pt x="0" y="4018"/>
                      <a:pt x="828" y="4846"/>
                    </a:cubicBezTo>
                    <a:cubicBezTo>
                      <a:pt x="1341" y="5331"/>
                      <a:pt x="1969" y="5759"/>
                      <a:pt x="2625" y="6016"/>
                    </a:cubicBezTo>
                    <a:cubicBezTo>
                      <a:pt x="2901" y="6123"/>
                      <a:pt x="3341" y="6238"/>
                      <a:pt x="3752" y="6238"/>
                    </a:cubicBezTo>
                    <a:cubicBezTo>
                      <a:pt x="4106" y="6238"/>
                      <a:pt x="4438" y="6152"/>
                      <a:pt x="4622" y="5901"/>
                    </a:cubicBezTo>
                    <a:cubicBezTo>
                      <a:pt x="5279" y="4988"/>
                      <a:pt x="3396" y="3362"/>
                      <a:pt x="2939" y="2734"/>
                    </a:cubicBezTo>
                    <a:cubicBezTo>
                      <a:pt x="2625" y="2278"/>
                      <a:pt x="2368" y="1764"/>
                      <a:pt x="2112" y="1222"/>
                    </a:cubicBezTo>
                    <a:cubicBezTo>
                      <a:pt x="2017" y="985"/>
                      <a:pt x="1587" y="0"/>
                      <a:pt x="13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19"/>
              <p:cNvSpPr/>
              <p:nvPr/>
            </p:nvSpPr>
            <p:spPr>
              <a:xfrm>
                <a:off x="1875850" y="3357600"/>
                <a:ext cx="114175" cy="90750"/>
              </a:xfrm>
              <a:custGeom>
                <a:avLst/>
                <a:gdLst/>
                <a:ahLst/>
                <a:cxnLst/>
                <a:rect l="l" t="t" r="r" b="b"/>
                <a:pathLst>
                  <a:path w="4567" h="3630" extrusionOk="0">
                    <a:moveTo>
                      <a:pt x="287" y="0"/>
                    </a:moveTo>
                    <a:cubicBezTo>
                      <a:pt x="260" y="0"/>
                      <a:pt x="231" y="4"/>
                      <a:pt x="201" y="11"/>
                    </a:cubicBezTo>
                    <a:cubicBezTo>
                      <a:pt x="144" y="11"/>
                      <a:pt x="144" y="40"/>
                      <a:pt x="115" y="40"/>
                    </a:cubicBezTo>
                    <a:cubicBezTo>
                      <a:pt x="1" y="839"/>
                      <a:pt x="115" y="1666"/>
                      <a:pt x="686" y="2237"/>
                    </a:cubicBezTo>
                    <a:cubicBezTo>
                      <a:pt x="1171" y="2722"/>
                      <a:pt x="1827" y="3150"/>
                      <a:pt x="2455" y="3407"/>
                    </a:cubicBezTo>
                    <a:cubicBezTo>
                      <a:pt x="2746" y="3514"/>
                      <a:pt x="3193" y="3629"/>
                      <a:pt x="3603" y="3629"/>
                    </a:cubicBezTo>
                    <a:cubicBezTo>
                      <a:pt x="3956" y="3629"/>
                      <a:pt x="4280" y="3543"/>
                      <a:pt x="4452" y="3292"/>
                    </a:cubicBezTo>
                    <a:cubicBezTo>
                      <a:pt x="4538" y="3235"/>
                      <a:pt x="4538" y="3178"/>
                      <a:pt x="4566" y="3121"/>
                    </a:cubicBezTo>
                    <a:cubicBezTo>
                      <a:pt x="4423" y="2722"/>
                      <a:pt x="4024" y="2551"/>
                      <a:pt x="3682" y="2436"/>
                    </a:cubicBezTo>
                    <a:cubicBezTo>
                      <a:pt x="3282" y="2294"/>
                      <a:pt x="2940" y="2180"/>
                      <a:pt x="2597" y="1866"/>
                    </a:cubicBezTo>
                    <a:cubicBezTo>
                      <a:pt x="2512" y="1752"/>
                      <a:pt x="2512" y="1666"/>
                      <a:pt x="2398" y="1581"/>
                    </a:cubicBezTo>
                    <a:cubicBezTo>
                      <a:pt x="2371" y="1581"/>
                      <a:pt x="2175" y="1726"/>
                      <a:pt x="2122" y="1726"/>
                    </a:cubicBezTo>
                    <a:cubicBezTo>
                      <a:pt x="2118" y="1726"/>
                      <a:pt x="2115" y="1725"/>
                      <a:pt x="2112" y="1723"/>
                    </a:cubicBezTo>
                    <a:cubicBezTo>
                      <a:pt x="2027" y="1695"/>
                      <a:pt x="2084" y="1324"/>
                      <a:pt x="2027" y="1295"/>
                    </a:cubicBezTo>
                    <a:cubicBezTo>
                      <a:pt x="1884" y="1238"/>
                      <a:pt x="1798" y="1295"/>
                      <a:pt x="1656" y="1181"/>
                    </a:cubicBezTo>
                    <a:cubicBezTo>
                      <a:pt x="1285" y="953"/>
                      <a:pt x="971" y="667"/>
                      <a:pt x="686" y="297"/>
                    </a:cubicBezTo>
                    <a:cubicBezTo>
                      <a:pt x="562" y="148"/>
                      <a:pt x="460" y="0"/>
                      <a:pt x="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19"/>
              <p:cNvSpPr/>
              <p:nvPr/>
            </p:nvSpPr>
            <p:spPr>
              <a:xfrm>
                <a:off x="1827350" y="3192325"/>
                <a:ext cx="72800" cy="171275"/>
              </a:xfrm>
              <a:custGeom>
                <a:avLst/>
                <a:gdLst/>
                <a:ahLst/>
                <a:cxnLst/>
                <a:rect l="l" t="t" r="r" b="b"/>
                <a:pathLst>
                  <a:path w="2912" h="6851" extrusionOk="0">
                    <a:moveTo>
                      <a:pt x="875" y="0"/>
                    </a:moveTo>
                    <a:cubicBezTo>
                      <a:pt x="747" y="0"/>
                      <a:pt x="340" y="925"/>
                      <a:pt x="229" y="1230"/>
                    </a:cubicBezTo>
                    <a:cubicBezTo>
                      <a:pt x="29" y="1886"/>
                      <a:pt x="1" y="2571"/>
                      <a:pt x="143" y="3198"/>
                    </a:cubicBezTo>
                    <a:cubicBezTo>
                      <a:pt x="229" y="3855"/>
                      <a:pt x="429" y="4425"/>
                      <a:pt x="657" y="4996"/>
                    </a:cubicBezTo>
                    <a:cubicBezTo>
                      <a:pt x="914" y="5481"/>
                      <a:pt x="1285" y="6480"/>
                      <a:pt x="1656" y="6851"/>
                    </a:cubicBezTo>
                    <a:cubicBezTo>
                      <a:pt x="2027" y="6337"/>
                      <a:pt x="2027" y="5481"/>
                      <a:pt x="2226" y="4882"/>
                    </a:cubicBezTo>
                    <a:cubicBezTo>
                      <a:pt x="2455" y="4340"/>
                      <a:pt x="2740" y="3798"/>
                      <a:pt x="2911" y="3284"/>
                    </a:cubicBezTo>
                    <a:cubicBezTo>
                      <a:pt x="2483" y="2942"/>
                      <a:pt x="2198" y="2713"/>
                      <a:pt x="1912" y="2200"/>
                    </a:cubicBezTo>
                    <a:cubicBezTo>
                      <a:pt x="1570" y="1572"/>
                      <a:pt x="1370" y="602"/>
                      <a:pt x="942" y="3"/>
                    </a:cubicBezTo>
                    <a:lnTo>
                      <a:pt x="885" y="3"/>
                    </a:lnTo>
                    <a:cubicBezTo>
                      <a:pt x="882" y="1"/>
                      <a:pt x="879" y="0"/>
                      <a:pt x="8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19"/>
              <p:cNvSpPr/>
              <p:nvPr/>
            </p:nvSpPr>
            <p:spPr>
              <a:xfrm>
                <a:off x="1827350" y="3193075"/>
                <a:ext cx="43550" cy="171250"/>
              </a:xfrm>
              <a:custGeom>
                <a:avLst/>
                <a:gdLst/>
                <a:ahLst/>
                <a:cxnLst/>
                <a:rect l="l" t="t" r="r" b="b"/>
                <a:pathLst>
                  <a:path w="1742" h="6850" extrusionOk="0">
                    <a:moveTo>
                      <a:pt x="880" y="1"/>
                    </a:moveTo>
                    <a:cubicBezTo>
                      <a:pt x="758" y="1"/>
                      <a:pt x="341" y="919"/>
                      <a:pt x="229" y="1257"/>
                    </a:cubicBezTo>
                    <a:cubicBezTo>
                      <a:pt x="29" y="1913"/>
                      <a:pt x="1" y="2569"/>
                      <a:pt x="172" y="3197"/>
                    </a:cubicBezTo>
                    <a:cubicBezTo>
                      <a:pt x="286" y="3853"/>
                      <a:pt x="457" y="4424"/>
                      <a:pt x="714" y="4994"/>
                    </a:cubicBezTo>
                    <a:cubicBezTo>
                      <a:pt x="942" y="5479"/>
                      <a:pt x="1313" y="6478"/>
                      <a:pt x="1713" y="6849"/>
                    </a:cubicBezTo>
                    <a:lnTo>
                      <a:pt x="1741" y="6792"/>
                    </a:lnTo>
                    <a:cubicBezTo>
                      <a:pt x="1741" y="6763"/>
                      <a:pt x="1741" y="6735"/>
                      <a:pt x="1713" y="6649"/>
                    </a:cubicBezTo>
                    <a:cubicBezTo>
                      <a:pt x="1513" y="6136"/>
                      <a:pt x="1599" y="5508"/>
                      <a:pt x="1570" y="4966"/>
                    </a:cubicBezTo>
                    <a:cubicBezTo>
                      <a:pt x="1513" y="4566"/>
                      <a:pt x="1513" y="4167"/>
                      <a:pt x="1484" y="3768"/>
                    </a:cubicBezTo>
                    <a:cubicBezTo>
                      <a:pt x="1456" y="3539"/>
                      <a:pt x="1427" y="3197"/>
                      <a:pt x="1199" y="3168"/>
                    </a:cubicBezTo>
                    <a:cubicBezTo>
                      <a:pt x="1313" y="2969"/>
                      <a:pt x="1342" y="2855"/>
                      <a:pt x="1228" y="2598"/>
                    </a:cubicBezTo>
                    <a:cubicBezTo>
                      <a:pt x="1085" y="2312"/>
                      <a:pt x="1028" y="1999"/>
                      <a:pt x="1028" y="1685"/>
                    </a:cubicBezTo>
                    <a:cubicBezTo>
                      <a:pt x="999" y="1257"/>
                      <a:pt x="942" y="857"/>
                      <a:pt x="999" y="429"/>
                    </a:cubicBezTo>
                    <a:cubicBezTo>
                      <a:pt x="1028" y="258"/>
                      <a:pt x="1028" y="58"/>
                      <a:pt x="914" y="1"/>
                    </a:cubicBezTo>
                    <a:lnTo>
                      <a:pt x="885" y="1"/>
                    </a:lnTo>
                    <a:cubicBezTo>
                      <a:pt x="884" y="1"/>
                      <a:pt x="882" y="1"/>
                      <a:pt x="8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19"/>
              <p:cNvSpPr/>
              <p:nvPr/>
            </p:nvSpPr>
            <p:spPr>
              <a:xfrm>
                <a:off x="1891550" y="3233050"/>
                <a:ext cx="62800" cy="65400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2616" extrusionOk="0">
                    <a:moveTo>
                      <a:pt x="1513" y="0"/>
                    </a:moveTo>
                    <a:cubicBezTo>
                      <a:pt x="1142" y="599"/>
                      <a:pt x="1" y="885"/>
                      <a:pt x="372" y="1940"/>
                    </a:cubicBezTo>
                    <a:cubicBezTo>
                      <a:pt x="613" y="2485"/>
                      <a:pt x="927" y="2616"/>
                      <a:pt x="1301" y="2616"/>
                    </a:cubicBezTo>
                    <a:cubicBezTo>
                      <a:pt x="1456" y="2616"/>
                      <a:pt x="1622" y="2593"/>
                      <a:pt x="1798" y="2568"/>
                    </a:cubicBezTo>
                    <a:cubicBezTo>
                      <a:pt x="2055" y="2539"/>
                      <a:pt x="2511" y="2597"/>
                      <a:pt x="2454" y="2169"/>
                    </a:cubicBezTo>
                    <a:cubicBezTo>
                      <a:pt x="2369" y="1855"/>
                      <a:pt x="2055" y="1427"/>
                      <a:pt x="1855" y="1256"/>
                    </a:cubicBezTo>
                    <a:cubicBezTo>
                      <a:pt x="1656" y="1113"/>
                      <a:pt x="1456" y="1027"/>
                      <a:pt x="1370" y="742"/>
                    </a:cubicBezTo>
                    <a:cubicBezTo>
                      <a:pt x="1342" y="542"/>
                      <a:pt x="1456" y="171"/>
                      <a:pt x="15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19"/>
              <p:cNvSpPr/>
              <p:nvPr/>
            </p:nvSpPr>
            <p:spPr>
              <a:xfrm>
                <a:off x="1929350" y="3270850"/>
                <a:ext cx="991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3967" h="851" extrusionOk="0">
                    <a:moveTo>
                      <a:pt x="3967" y="0"/>
                    </a:moveTo>
                    <a:cubicBezTo>
                      <a:pt x="3653" y="172"/>
                      <a:pt x="3339" y="314"/>
                      <a:pt x="2997" y="371"/>
                    </a:cubicBezTo>
                    <a:cubicBezTo>
                      <a:pt x="2683" y="485"/>
                      <a:pt x="2340" y="514"/>
                      <a:pt x="1998" y="571"/>
                    </a:cubicBezTo>
                    <a:cubicBezTo>
                      <a:pt x="1914" y="579"/>
                      <a:pt x="1828" y="582"/>
                      <a:pt x="1740" y="582"/>
                    </a:cubicBezTo>
                    <a:cubicBezTo>
                      <a:pt x="1501" y="582"/>
                      <a:pt x="1250" y="556"/>
                      <a:pt x="999" y="514"/>
                    </a:cubicBezTo>
                    <a:cubicBezTo>
                      <a:pt x="686" y="485"/>
                      <a:pt x="343" y="457"/>
                      <a:pt x="1" y="314"/>
                    </a:cubicBezTo>
                    <a:lnTo>
                      <a:pt x="1" y="343"/>
                    </a:lnTo>
                    <a:cubicBezTo>
                      <a:pt x="286" y="600"/>
                      <a:pt x="657" y="742"/>
                      <a:pt x="971" y="799"/>
                    </a:cubicBezTo>
                    <a:cubicBezTo>
                      <a:pt x="1114" y="835"/>
                      <a:pt x="1263" y="851"/>
                      <a:pt x="1412" y="851"/>
                    </a:cubicBezTo>
                    <a:cubicBezTo>
                      <a:pt x="1619" y="851"/>
                      <a:pt x="1828" y="820"/>
                      <a:pt x="2027" y="771"/>
                    </a:cubicBezTo>
                    <a:cubicBezTo>
                      <a:pt x="2711" y="657"/>
                      <a:pt x="3396" y="457"/>
                      <a:pt x="39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19"/>
              <p:cNvSpPr/>
              <p:nvPr/>
            </p:nvSpPr>
            <p:spPr>
              <a:xfrm>
                <a:off x="1929350" y="3248025"/>
                <a:ext cx="65650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1342" extrusionOk="0">
                    <a:moveTo>
                      <a:pt x="2626" y="0"/>
                    </a:moveTo>
                    <a:lnTo>
                      <a:pt x="2626" y="0"/>
                    </a:lnTo>
                    <a:cubicBezTo>
                      <a:pt x="2141" y="86"/>
                      <a:pt x="1684" y="229"/>
                      <a:pt x="1228" y="428"/>
                    </a:cubicBezTo>
                    <a:cubicBezTo>
                      <a:pt x="999" y="542"/>
                      <a:pt x="771" y="628"/>
                      <a:pt x="571" y="799"/>
                    </a:cubicBezTo>
                    <a:cubicBezTo>
                      <a:pt x="372" y="942"/>
                      <a:pt x="201" y="1113"/>
                      <a:pt x="1" y="1284"/>
                    </a:cubicBezTo>
                    <a:lnTo>
                      <a:pt x="1" y="1341"/>
                    </a:lnTo>
                    <a:cubicBezTo>
                      <a:pt x="258" y="1256"/>
                      <a:pt x="486" y="1142"/>
                      <a:pt x="686" y="1027"/>
                    </a:cubicBezTo>
                    <a:cubicBezTo>
                      <a:pt x="914" y="942"/>
                      <a:pt x="1114" y="799"/>
                      <a:pt x="1285" y="657"/>
                    </a:cubicBezTo>
                    <a:cubicBezTo>
                      <a:pt x="1713" y="400"/>
                      <a:pt x="2141" y="200"/>
                      <a:pt x="26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19"/>
              <p:cNvSpPr/>
              <p:nvPr/>
            </p:nvSpPr>
            <p:spPr>
              <a:xfrm>
                <a:off x="1920075" y="3220475"/>
                <a:ext cx="71575" cy="55400"/>
              </a:xfrm>
              <a:custGeom>
                <a:avLst/>
                <a:gdLst/>
                <a:ahLst/>
                <a:cxnLst/>
                <a:rect l="l" t="t" r="r" b="b"/>
                <a:pathLst>
                  <a:path w="2863" h="2216" extrusionOk="0">
                    <a:moveTo>
                      <a:pt x="2684" y="1"/>
                    </a:moveTo>
                    <a:cubicBezTo>
                      <a:pt x="2665" y="1"/>
                      <a:pt x="2646" y="6"/>
                      <a:pt x="2626" y="18"/>
                    </a:cubicBezTo>
                    <a:cubicBezTo>
                      <a:pt x="2597" y="47"/>
                      <a:pt x="2569" y="104"/>
                      <a:pt x="2597" y="189"/>
                    </a:cubicBezTo>
                    <a:cubicBezTo>
                      <a:pt x="2141" y="389"/>
                      <a:pt x="1656" y="617"/>
                      <a:pt x="1228" y="903"/>
                    </a:cubicBezTo>
                    <a:cubicBezTo>
                      <a:pt x="971" y="1045"/>
                      <a:pt x="771" y="1216"/>
                      <a:pt x="572" y="1445"/>
                    </a:cubicBezTo>
                    <a:cubicBezTo>
                      <a:pt x="372" y="1644"/>
                      <a:pt x="201" y="1901"/>
                      <a:pt x="1" y="2187"/>
                    </a:cubicBezTo>
                    <a:lnTo>
                      <a:pt x="29" y="2215"/>
                    </a:lnTo>
                    <a:lnTo>
                      <a:pt x="657" y="1644"/>
                    </a:lnTo>
                    <a:cubicBezTo>
                      <a:pt x="885" y="1473"/>
                      <a:pt x="1085" y="1245"/>
                      <a:pt x="1313" y="1074"/>
                    </a:cubicBezTo>
                    <a:cubicBezTo>
                      <a:pt x="1713" y="760"/>
                      <a:pt x="2169" y="503"/>
                      <a:pt x="2597" y="218"/>
                    </a:cubicBezTo>
                    <a:cubicBezTo>
                      <a:pt x="2617" y="237"/>
                      <a:pt x="2637" y="271"/>
                      <a:pt x="2675" y="271"/>
                    </a:cubicBezTo>
                    <a:cubicBezTo>
                      <a:pt x="2692" y="271"/>
                      <a:pt x="2713" y="264"/>
                      <a:pt x="2740" y="246"/>
                    </a:cubicBezTo>
                    <a:cubicBezTo>
                      <a:pt x="2863" y="197"/>
                      <a:pt x="2796" y="1"/>
                      <a:pt x="26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19"/>
              <p:cNvSpPr/>
              <p:nvPr/>
            </p:nvSpPr>
            <p:spPr>
              <a:xfrm>
                <a:off x="1902975" y="3170075"/>
                <a:ext cx="122275" cy="90800"/>
              </a:xfrm>
              <a:custGeom>
                <a:avLst/>
                <a:gdLst/>
                <a:ahLst/>
                <a:cxnLst/>
                <a:rect l="l" t="t" r="r" b="b"/>
                <a:pathLst>
                  <a:path w="4891" h="3632" extrusionOk="0">
                    <a:moveTo>
                      <a:pt x="4664" y="0"/>
                    </a:moveTo>
                    <a:cubicBezTo>
                      <a:pt x="4651" y="0"/>
                      <a:pt x="4636" y="3"/>
                      <a:pt x="4622" y="8"/>
                    </a:cubicBezTo>
                    <a:cubicBezTo>
                      <a:pt x="4565" y="65"/>
                      <a:pt x="4565" y="94"/>
                      <a:pt x="4565" y="180"/>
                    </a:cubicBezTo>
                    <a:cubicBezTo>
                      <a:pt x="4137" y="322"/>
                      <a:pt x="3709" y="465"/>
                      <a:pt x="3310" y="665"/>
                    </a:cubicBezTo>
                    <a:cubicBezTo>
                      <a:pt x="2882" y="921"/>
                      <a:pt x="2482" y="1207"/>
                      <a:pt x="2140" y="1549"/>
                    </a:cubicBezTo>
                    <a:cubicBezTo>
                      <a:pt x="1912" y="1749"/>
                      <a:pt x="1769" y="1948"/>
                      <a:pt x="1598" y="2091"/>
                    </a:cubicBezTo>
                    <a:cubicBezTo>
                      <a:pt x="1427" y="2262"/>
                      <a:pt x="1256" y="2462"/>
                      <a:pt x="1056" y="2605"/>
                    </a:cubicBezTo>
                    <a:cubicBezTo>
                      <a:pt x="713" y="2919"/>
                      <a:pt x="400" y="3204"/>
                      <a:pt x="29" y="3489"/>
                    </a:cubicBezTo>
                    <a:lnTo>
                      <a:pt x="0" y="3632"/>
                    </a:lnTo>
                    <a:cubicBezTo>
                      <a:pt x="428" y="3404"/>
                      <a:pt x="828" y="3061"/>
                      <a:pt x="1199" y="2776"/>
                    </a:cubicBezTo>
                    <a:cubicBezTo>
                      <a:pt x="1427" y="2633"/>
                      <a:pt x="1598" y="2434"/>
                      <a:pt x="1769" y="2262"/>
                    </a:cubicBezTo>
                    <a:cubicBezTo>
                      <a:pt x="1969" y="2091"/>
                      <a:pt x="2112" y="1863"/>
                      <a:pt x="2283" y="1692"/>
                    </a:cubicBezTo>
                    <a:cubicBezTo>
                      <a:pt x="2910" y="978"/>
                      <a:pt x="3709" y="493"/>
                      <a:pt x="4565" y="208"/>
                    </a:cubicBezTo>
                    <a:cubicBezTo>
                      <a:pt x="4586" y="250"/>
                      <a:pt x="4638" y="276"/>
                      <a:pt x="4686" y="276"/>
                    </a:cubicBezTo>
                    <a:cubicBezTo>
                      <a:pt x="4704" y="276"/>
                      <a:pt x="4721" y="273"/>
                      <a:pt x="4737" y="265"/>
                    </a:cubicBezTo>
                    <a:cubicBezTo>
                      <a:pt x="4891" y="214"/>
                      <a:pt x="4790" y="0"/>
                      <a:pt x="46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19"/>
              <p:cNvSpPr/>
              <p:nvPr/>
            </p:nvSpPr>
            <p:spPr>
              <a:xfrm>
                <a:off x="1907950" y="3191475"/>
                <a:ext cx="946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785" h="3204" extrusionOk="0">
                    <a:moveTo>
                      <a:pt x="3580" y="0"/>
                    </a:moveTo>
                    <a:cubicBezTo>
                      <a:pt x="3567" y="0"/>
                      <a:pt x="3553" y="3"/>
                      <a:pt x="3539" y="8"/>
                    </a:cubicBezTo>
                    <a:cubicBezTo>
                      <a:pt x="3482" y="65"/>
                      <a:pt x="3482" y="122"/>
                      <a:pt x="3482" y="151"/>
                    </a:cubicBezTo>
                    <a:cubicBezTo>
                      <a:pt x="3111" y="237"/>
                      <a:pt x="2797" y="351"/>
                      <a:pt x="2483" y="522"/>
                    </a:cubicBezTo>
                    <a:cubicBezTo>
                      <a:pt x="2112" y="693"/>
                      <a:pt x="1798" y="1007"/>
                      <a:pt x="1542" y="1349"/>
                    </a:cubicBezTo>
                    <a:cubicBezTo>
                      <a:pt x="1427" y="1520"/>
                      <a:pt x="1285" y="1692"/>
                      <a:pt x="1199" y="1834"/>
                    </a:cubicBezTo>
                    <a:cubicBezTo>
                      <a:pt x="1057" y="2006"/>
                      <a:pt x="942" y="2177"/>
                      <a:pt x="800" y="2319"/>
                    </a:cubicBezTo>
                    <a:cubicBezTo>
                      <a:pt x="514" y="2605"/>
                      <a:pt x="229" y="2833"/>
                      <a:pt x="1" y="3147"/>
                    </a:cubicBezTo>
                    <a:lnTo>
                      <a:pt x="1" y="3204"/>
                    </a:lnTo>
                    <a:cubicBezTo>
                      <a:pt x="372" y="3004"/>
                      <a:pt x="686" y="2804"/>
                      <a:pt x="1000" y="2519"/>
                    </a:cubicBezTo>
                    <a:cubicBezTo>
                      <a:pt x="1199" y="2376"/>
                      <a:pt x="1313" y="2205"/>
                      <a:pt x="1427" y="2006"/>
                    </a:cubicBezTo>
                    <a:lnTo>
                      <a:pt x="1770" y="1492"/>
                    </a:lnTo>
                    <a:cubicBezTo>
                      <a:pt x="1970" y="1121"/>
                      <a:pt x="2255" y="836"/>
                      <a:pt x="2569" y="636"/>
                    </a:cubicBezTo>
                    <a:cubicBezTo>
                      <a:pt x="2854" y="408"/>
                      <a:pt x="3196" y="294"/>
                      <a:pt x="3510" y="208"/>
                    </a:cubicBezTo>
                    <a:cubicBezTo>
                      <a:pt x="3531" y="250"/>
                      <a:pt x="3583" y="276"/>
                      <a:pt x="3631" y="276"/>
                    </a:cubicBezTo>
                    <a:cubicBezTo>
                      <a:pt x="3649" y="276"/>
                      <a:pt x="3666" y="273"/>
                      <a:pt x="3682" y="265"/>
                    </a:cubicBezTo>
                    <a:cubicBezTo>
                      <a:pt x="3784" y="214"/>
                      <a:pt x="3702" y="0"/>
                      <a:pt x="35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19"/>
              <p:cNvSpPr/>
              <p:nvPr/>
            </p:nvSpPr>
            <p:spPr>
              <a:xfrm>
                <a:off x="1927225" y="3232325"/>
                <a:ext cx="54950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713" extrusionOk="0">
                    <a:moveTo>
                      <a:pt x="2197" y="1"/>
                    </a:moveTo>
                    <a:cubicBezTo>
                      <a:pt x="1883" y="400"/>
                      <a:pt x="1512" y="628"/>
                      <a:pt x="1142" y="857"/>
                    </a:cubicBezTo>
                    <a:cubicBezTo>
                      <a:pt x="913" y="971"/>
                      <a:pt x="742" y="1028"/>
                      <a:pt x="514" y="1170"/>
                    </a:cubicBezTo>
                    <a:cubicBezTo>
                      <a:pt x="343" y="1313"/>
                      <a:pt x="143" y="1456"/>
                      <a:pt x="0" y="1684"/>
                    </a:cubicBezTo>
                    <a:lnTo>
                      <a:pt x="0" y="1713"/>
                    </a:lnTo>
                    <a:cubicBezTo>
                      <a:pt x="200" y="1627"/>
                      <a:pt x="428" y="1541"/>
                      <a:pt x="599" y="1427"/>
                    </a:cubicBezTo>
                    <a:cubicBezTo>
                      <a:pt x="799" y="1313"/>
                      <a:pt x="999" y="1170"/>
                      <a:pt x="1170" y="1028"/>
                    </a:cubicBezTo>
                    <a:cubicBezTo>
                      <a:pt x="1341" y="885"/>
                      <a:pt x="1570" y="742"/>
                      <a:pt x="1712" y="571"/>
                    </a:cubicBezTo>
                    <a:cubicBezTo>
                      <a:pt x="1912" y="429"/>
                      <a:pt x="2083" y="257"/>
                      <a:pt x="21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19"/>
              <p:cNvSpPr/>
              <p:nvPr/>
            </p:nvSpPr>
            <p:spPr>
              <a:xfrm>
                <a:off x="1927925" y="3252575"/>
                <a:ext cx="89400" cy="34450"/>
              </a:xfrm>
              <a:custGeom>
                <a:avLst/>
                <a:gdLst/>
                <a:ahLst/>
                <a:cxnLst/>
                <a:rect l="l" t="t" r="r" b="b"/>
                <a:pathLst>
                  <a:path w="3576" h="1378" extrusionOk="0">
                    <a:moveTo>
                      <a:pt x="3370" y="1"/>
                    </a:moveTo>
                    <a:cubicBezTo>
                      <a:pt x="3351" y="1"/>
                      <a:pt x="3331" y="6"/>
                      <a:pt x="3311" y="18"/>
                    </a:cubicBezTo>
                    <a:cubicBezTo>
                      <a:pt x="3253" y="47"/>
                      <a:pt x="3253" y="104"/>
                      <a:pt x="3282" y="189"/>
                    </a:cubicBezTo>
                    <a:cubicBezTo>
                      <a:pt x="2825" y="617"/>
                      <a:pt x="2283" y="874"/>
                      <a:pt x="1713" y="960"/>
                    </a:cubicBezTo>
                    <a:cubicBezTo>
                      <a:pt x="1427" y="1045"/>
                      <a:pt x="1142" y="1045"/>
                      <a:pt x="857" y="1102"/>
                    </a:cubicBezTo>
                    <a:cubicBezTo>
                      <a:pt x="571" y="1188"/>
                      <a:pt x="286" y="1216"/>
                      <a:pt x="1" y="1331"/>
                    </a:cubicBezTo>
                    <a:cubicBezTo>
                      <a:pt x="168" y="1364"/>
                      <a:pt x="335" y="1378"/>
                      <a:pt x="508" y="1378"/>
                    </a:cubicBezTo>
                    <a:cubicBezTo>
                      <a:pt x="630" y="1378"/>
                      <a:pt x="755" y="1371"/>
                      <a:pt x="885" y="1359"/>
                    </a:cubicBezTo>
                    <a:cubicBezTo>
                      <a:pt x="1199" y="1359"/>
                      <a:pt x="1484" y="1245"/>
                      <a:pt x="1770" y="1188"/>
                    </a:cubicBezTo>
                    <a:cubicBezTo>
                      <a:pt x="2112" y="1102"/>
                      <a:pt x="2397" y="1017"/>
                      <a:pt x="2626" y="817"/>
                    </a:cubicBezTo>
                    <a:cubicBezTo>
                      <a:pt x="2883" y="674"/>
                      <a:pt x="3139" y="475"/>
                      <a:pt x="3311" y="218"/>
                    </a:cubicBezTo>
                    <a:cubicBezTo>
                      <a:pt x="3330" y="237"/>
                      <a:pt x="3363" y="271"/>
                      <a:pt x="3401" y="271"/>
                    </a:cubicBezTo>
                    <a:cubicBezTo>
                      <a:pt x="3418" y="271"/>
                      <a:pt x="3435" y="264"/>
                      <a:pt x="3453" y="246"/>
                    </a:cubicBezTo>
                    <a:cubicBezTo>
                      <a:pt x="3576" y="197"/>
                      <a:pt x="3488" y="1"/>
                      <a:pt x="33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19"/>
              <p:cNvSpPr/>
              <p:nvPr/>
            </p:nvSpPr>
            <p:spPr>
              <a:xfrm>
                <a:off x="1927225" y="3203750"/>
                <a:ext cx="77750" cy="58550"/>
              </a:xfrm>
              <a:custGeom>
                <a:avLst/>
                <a:gdLst/>
                <a:ahLst/>
                <a:cxnLst/>
                <a:rect l="l" t="t" r="r" b="b"/>
                <a:pathLst>
                  <a:path w="3110" h="2342" extrusionOk="0">
                    <a:moveTo>
                      <a:pt x="2976" y="0"/>
                    </a:moveTo>
                    <a:cubicBezTo>
                      <a:pt x="2901" y="0"/>
                      <a:pt x="2813" y="101"/>
                      <a:pt x="2853" y="202"/>
                    </a:cubicBezTo>
                    <a:cubicBezTo>
                      <a:pt x="2873" y="270"/>
                      <a:pt x="2912" y="298"/>
                      <a:pt x="2952" y="298"/>
                    </a:cubicBezTo>
                    <a:cubicBezTo>
                      <a:pt x="3029" y="298"/>
                      <a:pt x="3110" y="191"/>
                      <a:pt x="3053" y="59"/>
                    </a:cubicBezTo>
                    <a:cubicBezTo>
                      <a:pt x="3036" y="18"/>
                      <a:pt x="3008" y="0"/>
                      <a:pt x="2976" y="0"/>
                    </a:cubicBezTo>
                    <a:close/>
                    <a:moveTo>
                      <a:pt x="2853" y="202"/>
                    </a:moveTo>
                    <a:cubicBezTo>
                      <a:pt x="2568" y="202"/>
                      <a:pt x="2283" y="288"/>
                      <a:pt x="2026" y="402"/>
                    </a:cubicBezTo>
                    <a:cubicBezTo>
                      <a:pt x="1741" y="544"/>
                      <a:pt x="1484" y="716"/>
                      <a:pt x="1227" y="887"/>
                    </a:cubicBezTo>
                    <a:cubicBezTo>
                      <a:pt x="999" y="1058"/>
                      <a:pt x="742" y="1286"/>
                      <a:pt x="514" y="1543"/>
                    </a:cubicBezTo>
                    <a:cubicBezTo>
                      <a:pt x="314" y="1771"/>
                      <a:pt x="86" y="2057"/>
                      <a:pt x="0" y="2313"/>
                    </a:cubicBezTo>
                    <a:lnTo>
                      <a:pt x="0" y="2342"/>
                    </a:lnTo>
                    <a:cubicBezTo>
                      <a:pt x="229" y="2142"/>
                      <a:pt x="485" y="1914"/>
                      <a:pt x="714" y="1714"/>
                    </a:cubicBezTo>
                    <a:cubicBezTo>
                      <a:pt x="913" y="1486"/>
                      <a:pt x="1142" y="1258"/>
                      <a:pt x="1341" y="1029"/>
                    </a:cubicBezTo>
                    <a:cubicBezTo>
                      <a:pt x="1769" y="630"/>
                      <a:pt x="2283" y="288"/>
                      <a:pt x="2853" y="20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19"/>
              <p:cNvSpPr/>
              <p:nvPr/>
            </p:nvSpPr>
            <p:spPr>
              <a:xfrm>
                <a:off x="1915100" y="3282175"/>
                <a:ext cx="11342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1003" extrusionOk="0">
                    <a:moveTo>
                      <a:pt x="111" y="0"/>
                    </a:moveTo>
                    <a:cubicBezTo>
                      <a:pt x="75" y="0"/>
                      <a:pt x="37" y="1"/>
                      <a:pt x="0" y="4"/>
                    </a:cubicBezTo>
                    <a:lnTo>
                      <a:pt x="0" y="32"/>
                    </a:lnTo>
                    <a:cubicBezTo>
                      <a:pt x="400" y="147"/>
                      <a:pt x="714" y="318"/>
                      <a:pt x="1084" y="489"/>
                    </a:cubicBezTo>
                    <a:cubicBezTo>
                      <a:pt x="1256" y="574"/>
                      <a:pt x="1427" y="689"/>
                      <a:pt x="1655" y="717"/>
                    </a:cubicBezTo>
                    <a:cubicBezTo>
                      <a:pt x="1826" y="746"/>
                      <a:pt x="2055" y="831"/>
                      <a:pt x="2226" y="860"/>
                    </a:cubicBezTo>
                    <a:cubicBezTo>
                      <a:pt x="2625" y="917"/>
                      <a:pt x="2996" y="1002"/>
                      <a:pt x="3396" y="1002"/>
                    </a:cubicBezTo>
                    <a:cubicBezTo>
                      <a:pt x="3624" y="1002"/>
                      <a:pt x="3795" y="974"/>
                      <a:pt x="3995" y="917"/>
                    </a:cubicBezTo>
                    <a:cubicBezTo>
                      <a:pt x="4223" y="888"/>
                      <a:pt x="4423" y="774"/>
                      <a:pt x="4537" y="603"/>
                    </a:cubicBezTo>
                    <a:lnTo>
                      <a:pt x="4537" y="603"/>
                    </a:lnTo>
                    <a:cubicBezTo>
                      <a:pt x="4394" y="746"/>
                      <a:pt x="4223" y="831"/>
                      <a:pt x="3995" y="860"/>
                    </a:cubicBezTo>
                    <a:cubicBezTo>
                      <a:pt x="3909" y="874"/>
                      <a:pt x="3816" y="881"/>
                      <a:pt x="3720" y="881"/>
                    </a:cubicBezTo>
                    <a:cubicBezTo>
                      <a:pt x="3624" y="881"/>
                      <a:pt x="3524" y="874"/>
                      <a:pt x="3424" y="860"/>
                    </a:cubicBezTo>
                    <a:cubicBezTo>
                      <a:pt x="3053" y="831"/>
                      <a:pt x="2654" y="746"/>
                      <a:pt x="2283" y="632"/>
                    </a:cubicBezTo>
                    <a:cubicBezTo>
                      <a:pt x="2112" y="574"/>
                      <a:pt x="1912" y="517"/>
                      <a:pt x="1712" y="460"/>
                    </a:cubicBezTo>
                    <a:lnTo>
                      <a:pt x="1199" y="261"/>
                    </a:lnTo>
                    <a:cubicBezTo>
                      <a:pt x="860" y="130"/>
                      <a:pt x="498" y="0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19"/>
              <p:cNvSpPr/>
              <p:nvPr/>
            </p:nvSpPr>
            <p:spPr>
              <a:xfrm>
                <a:off x="1923650" y="3182875"/>
                <a:ext cx="43875" cy="63750"/>
              </a:xfrm>
              <a:custGeom>
                <a:avLst/>
                <a:gdLst/>
                <a:ahLst/>
                <a:cxnLst/>
                <a:rect l="l" t="t" r="r" b="b"/>
                <a:pathLst>
                  <a:path w="1755" h="2550" extrusionOk="0">
                    <a:moveTo>
                      <a:pt x="1531" y="1"/>
                    </a:moveTo>
                    <a:cubicBezTo>
                      <a:pt x="1515" y="1"/>
                      <a:pt x="1500" y="4"/>
                      <a:pt x="1484" y="10"/>
                    </a:cubicBezTo>
                    <a:cubicBezTo>
                      <a:pt x="1370" y="95"/>
                      <a:pt x="1427" y="238"/>
                      <a:pt x="1484" y="267"/>
                    </a:cubicBezTo>
                    <a:cubicBezTo>
                      <a:pt x="1370" y="438"/>
                      <a:pt x="1227" y="581"/>
                      <a:pt x="1085" y="695"/>
                    </a:cubicBezTo>
                    <a:cubicBezTo>
                      <a:pt x="914" y="837"/>
                      <a:pt x="742" y="980"/>
                      <a:pt x="571" y="1151"/>
                    </a:cubicBezTo>
                    <a:cubicBezTo>
                      <a:pt x="372" y="1322"/>
                      <a:pt x="229" y="1551"/>
                      <a:pt x="143" y="1807"/>
                    </a:cubicBezTo>
                    <a:cubicBezTo>
                      <a:pt x="58" y="2007"/>
                      <a:pt x="1" y="2292"/>
                      <a:pt x="1" y="2549"/>
                    </a:cubicBezTo>
                    <a:lnTo>
                      <a:pt x="29" y="2549"/>
                    </a:lnTo>
                    <a:cubicBezTo>
                      <a:pt x="172" y="2321"/>
                      <a:pt x="286" y="2121"/>
                      <a:pt x="372" y="1893"/>
                    </a:cubicBezTo>
                    <a:cubicBezTo>
                      <a:pt x="514" y="1693"/>
                      <a:pt x="600" y="1465"/>
                      <a:pt x="742" y="1294"/>
                    </a:cubicBezTo>
                    <a:cubicBezTo>
                      <a:pt x="885" y="1123"/>
                      <a:pt x="1028" y="980"/>
                      <a:pt x="1199" y="809"/>
                    </a:cubicBezTo>
                    <a:cubicBezTo>
                      <a:pt x="1342" y="666"/>
                      <a:pt x="1456" y="466"/>
                      <a:pt x="1570" y="267"/>
                    </a:cubicBezTo>
                    <a:lnTo>
                      <a:pt x="1627" y="267"/>
                    </a:lnTo>
                    <a:cubicBezTo>
                      <a:pt x="1754" y="190"/>
                      <a:pt x="1655" y="1"/>
                      <a:pt x="15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19"/>
              <p:cNvSpPr/>
              <p:nvPr/>
            </p:nvSpPr>
            <p:spPr>
              <a:xfrm>
                <a:off x="1927225" y="3249450"/>
                <a:ext cx="77050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1627" extrusionOk="0">
                    <a:moveTo>
                      <a:pt x="3082" y="0"/>
                    </a:moveTo>
                    <a:cubicBezTo>
                      <a:pt x="2568" y="229"/>
                      <a:pt x="2055" y="514"/>
                      <a:pt x="1512" y="771"/>
                    </a:cubicBezTo>
                    <a:cubicBezTo>
                      <a:pt x="1284" y="913"/>
                      <a:pt x="999" y="1028"/>
                      <a:pt x="742" y="1170"/>
                    </a:cubicBezTo>
                    <a:lnTo>
                      <a:pt x="0" y="1598"/>
                    </a:lnTo>
                    <a:lnTo>
                      <a:pt x="0" y="1627"/>
                    </a:lnTo>
                    <a:cubicBezTo>
                      <a:pt x="286" y="1627"/>
                      <a:pt x="571" y="1541"/>
                      <a:pt x="856" y="1456"/>
                    </a:cubicBezTo>
                    <a:cubicBezTo>
                      <a:pt x="1142" y="1341"/>
                      <a:pt x="1370" y="1170"/>
                      <a:pt x="1627" y="1028"/>
                    </a:cubicBezTo>
                    <a:cubicBezTo>
                      <a:pt x="2083" y="657"/>
                      <a:pt x="2597" y="314"/>
                      <a:pt x="30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19"/>
              <p:cNvSpPr/>
              <p:nvPr/>
            </p:nvSpPr>
            <p:spPr>
              <a:xfrm>
                <a:off x="1979125" y="3229225"/>
                <a:ext cx="70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05" extrusionOk="0">
                    <a:moveTo>
                      <a:pt x="134" y="0"/>
                    </a:moveTo>
                    <a:cubicBezTo>
                      <a:pt x="121" y="0"/>
                      <a:pt x="107" y="3"/>
                      <a:pt x="93" y="10"/>
                    </a:cubicBezTo>
                    <a:cubicBezTo>
                      <a:pt x="0" y="80"/>
                      <a:pt x="57" y="205"/>
                      <a:pt x="143" y="205"/>
                    </a:cubicBezTo>
                    <a:cubicBezTo>
                      <a:pt x="163" y="205"/>
                      <a:pt x="185" y="198"/>
                      <a:pt x="207" y="182"/>
                    </a:cubicBezTo>
                    <a:cubicBezTo>
                      <a:pt x="282" y="157"/>
                      <a:pt x="225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19"/>
              <p:cNvSpPr/>
              <p:nvPr/>
            </p:nvSpPr>
            <p:spPr>
              <a:xfrm>
                <a:off x="1992400" y="3245950"/>
                <a:ext cx="6025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16" extrusionOk="0">
                    <a:moveTo>
                      <a:pt x="117" y="1"/>
                    </a:moveTo>
                    <a:cubicBezTo>
                      <a:pt x="74" y="1"/>
                      <a:pt x="30" y="26"/>
                      <a:pt x="18" y="83"/>
                    </a:cubicBezTo>
                    <a:cubicBezTo>
                      <a:pt x="0" y="155"/>
                      <a:pt x="61" y="215"/>
                      <a:pt x="116" y="215"/>
                    </a:cubicBezTo>
                    <a:cubicBezTo>
                      <a:pt x="148" y="215"/>
                      <a:pt x="179" y="194"/>
                      <a:pt x="189" y="140"/>
                    </a:cubicBezTo>
                    <a:cubicBezTo>
                      <a:pt x="240" y="55"/>
                      <a:pt x="180" y="1"/>
                      <a:pt x="1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19"/>
              <p:cNvSpPr/>
              <p:nvPr/>
            </p:nvSpPr>
            <p:spPr>
              <a:xfrm>
                <a:off x="2001125" y="3245400"/>
                <a:ext cx="770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39" extrusionOk="0">
                    <a:moveTo>
                      <a:pt x="149" y="1"/>
                    </a:moveTo>
                    <a:cubicBezTo>
                      <a:pt x="133" y="1"/>
                      <a:pt x="115" y="6"/>
                      <a:pt x="97" y="20"/>
                    </a:cubicBezTo>
                    <a:cubicBezTo>
                      <a:pt x="1" y="68"/>
                      <a:pt x="67" y="238"/>
                      <a:pt x="159" y="238"/>
                    </a:cubicBezTo>
                    <a:cubicBezTo>
                      <a:pt x="176" y="238"/>
                      <a:pt x="194" y="233"/>
                      <a:pt x="211" y="219"/>
                    </a:cubicBezTo>
                    <a:cubicBezTo>
                      <a:pt x="308" y="171"/>
                      <a:pt x="241" y="1"/>
                      <a:pt x="1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19"/>
              <p:cNvSpPr/>
              <p:nvPr/>
            </p:nvSpPr>
            <p:spPr>
              <a:xfrm>
                <a:off x="2025400" y="3267525"/>
                <a:ext cx="76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307" h="210" extrusionOk="0">
                    <a:moveTo>
                      <a:pt x="158" y="0"/>
                    </a:moveTo>
                    <a:cubicBezTo>
                      <a:pt x="140" y="0"/>
                      <a:pt x="119" y="6"/>
                      <a:pt x="96" y="19"/>
                    </a:cubicBezTo>
                    <a:cubicBezTo>
                      <a:pt x="0" y="43"/>
                      <a:pt x="66" y="209"/>
                      <a:pt x="158" y="209"/>
                    </a:cubicBezTo>
                    <a:cubicBezTo>
                      <a:pt x="175" y="209"/>
                      <a:pt x="193" y="204"/>
                      <a:pt x="210" y="190"/>
                    </a:cubicBezTo>
                    <a:cubicBezTo>
                      <a:pt x="307" y="166"/>
                      <a:pt x="261" y="0"/>
                      <a:pt x="1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19"/>
              <p:cNvSpPr/>
              <p:nvPr/>
            </p:nvSpPr>
            <p:spPr>
              <a:xfrm>
                <a:off x="2025500" y="3292475"/>
                <a:ext cx="830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239" extrusionOk="0">
                    <a:moveTo>
                      <a:pt x="173" y="1"/>
                    </a:moveTo>
                    <a:cubicBezTo>
                      <a:pt x="156" y="1"/>
                      <a:pt x="139" y="7"/>
                      <a:pt x="121" y="20"/>
                    </a:cubicBezTo>
                    <a:cubicBezTo>
                      <a:pt x="0" y="68"/>
                      <a:pt x="63" y="239"/>
                      <a:pt x="172" y="239"/>
                    </a:cubicBezTo>
                    <a:cubicBezTo>
                      <a:pt x="191" y="239"/>
                      <a:pt x="213" y="233"/>
                      <a:pt x="235" y="220"/>
                    </a:cubicBezTo>
                    <a:cubicBezTo>
                      <a:pt x="331" y="171"/>
                      <a:pt x="265" y="1"/>
                      <a:pt x="17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19"/>
              <p:cNvSpPr/>
              <p:nvPr/>
            </p:nvSpPr>
            <p:spPr>
              <a:xfrm>
                <a:off x="1504950" y="4032650"/>
                <a:ext cx="152675" cy="123425"/>
              </a:xfrm>
              <a:custGeom>
                <a:avLst/>
                <a:gdLst/>
                <a:ahLst/>
                <a:cxnLst/>
                <a:rect l="l" t="t" r="r" b="b"/>
                <a:pathLst>
                  <a:path w="6107" h="4937" extrusionOk="0">
                    <a:moveTo>
                      <a:pt x="4194" y="1"/>
                    </a:moveTo>
                    <a:lnTo>
                      <a:pt x="4194" y="1"/>
                    </a:lnTo>
                    <a:cubicBezTo>
                      <a:pt x="3538" y="371"/>
                      <a:pt x="3253" y="1142"/>
                      <a:pt x="2796" y="1142"/>
                    </a:cubicBezTo>
                    <a:cubicBezTo>
                      <a:pt x="2682" y="1142"/>
                      <a:pt x="2397" y="486"/>
                      <a:pt x="2283" y="429"/>
                    </a:cubicBezTo>
                    <a:cubicBezTo>
                      <a:pt x="2171" y="429"/>
                      <a:pt x="2390" y="1257"/>
                      <a:pt x="2288" y="1257"/>
                    </a:cubicBezTo>
                    <a:cubicBezTo>
                      <a:pt x="2286" y="1257"/>
                      <a:pt x="2285" y="1256"/>
                      <a:pt x="2283" y="1256"/>
                    </a:cubicBezTo>
                    <a:cubicBezTo>
                      <a:pt x="1969" y="1199"/>
                      <a:pt x="2169" y="914"/>
                      <a:pt x="1940" y="857"/>
                    </a:cubicBezTo>
                    <a:cubicBezTo>
                      <a:pt x="1745" y="845"/>
                      <a:pt x="1481" y="806"/>
                      <a:pt x="1223" y="806"/>
                    </a:cubicBezTo>
                    <a:cubicBezTo>
                      <a:pt x="841" y="806"/>
                      <a:pt x="473" y="892"/>
                      <a:pt x="371" y="1285"/>
                    </a:cubicBezTo>
                    <a:cubicBezTo>
                      <a:pt x="0" y="2568"/>
                      <a:pt x="1455" y="3196"/>
                      <a:pt x="1940" y="3424"/>
                    </a:cubicBezTo>
                    <a:cubicBezTo>
                      <a:pt x="2055" y="3510"/>
                      <a:pt x="1769" y="4280"/>
                      <a:pt x="1940" y="4366"/>
                    </a:cubicBezTo>
                    <a:cubicBezTo>
                      <a:pt x="1946" y="4368"/>
                      <a:pt x="1953" y="4369"/>
                      <a:pt x="1960" y="4369"/>
                    </a:cubicBezTo>
                    <a:cubicBezTo>
                      <a:pt x="2123" y="4369"/>
                      <a:pt x="2614" y="3820"/>
                      <a:pt x="2776" y="3820"/>
                    </a:cubicBezTo>
                    <a:cubicBezTo>
                      <a:pt x="2784" y="3820"/>
                      <a:pt x="2790" y="3821"/>
                      <a:pt x="2796" y="3824"/>
                    </a:cubicBezTo>
                    <a:cubicBezTo>
                      <a:pt x="3424" y="4109"/>
                      <a:pt x="4137" y="4509"/>
                      <a:pt x="4394" y="4937"/>
                    </a:cubicBezTo>
                    <a:cubicBezTo>
                      <a:pt x="4480" y="4337"/>
                      <a:pt x="4337" y="4052"/>
                      <a:pt x="4622" y="3510"/>
                    </a:cubicBezTo>
                    <a:cubicBezTo>
                      <a:pt x="4993" y="2797"/>
                      <a:pt x="4965" y="2968"/>
                      <a:pt x="5707" y="2711"/>
                    </a:cubicBezTo>
                    <a:cubicBezTo>
                      <a:pt x="6106" y="2626"/>
                      <a:pt x="4936" y="2626"/>
                      <a:pt x="4794" y="2198"/>
                    </a:cubicBezTo>
                    <a:cubicBezTo>
                      <a:pt x="4679" y="1855"/>
                      <a:pt x="4052" y="1342"/>
                      <a:pt x="3938" y="1113"/>
                    </a:cubicBezTo>
                    <a:lnTo>
                      <a:pt x="41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19"/>
              <p:cNvSpPr/>
              <p:nvPr/>
            </p:nvSpPr>
            <p:spPr>
              <a:xfrm>
                <a:off x="1465000" y="4009825"/>
                <a:ext cx="59225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740" extrusionOk="0">
                    <a:moveTo>
                      <a:pt x="143" y="1"/>
                    </a:moveTo>
                    <a:lnTo>
                      <a:pt x="0" y="58"/>
                    </a:lnTo>
                    <a:cubicBezTo>
                      <a:pt x="115" y="343"/>
                      <a:pt x="257" y="628"/>
                      <a:pt x="400" y="885"/>
                    </a:cubicBezTo>
                    <a:cubicBezTo>
                      <a:pt x="543" y="1142"/>
                      <a:pt x="714" y="1399"/>
                      <a:pt x="913" y="1598"/>
                    </a:cubicBezTo>
                    <a:lnTo>
                      <a:pt x="1256" y="1912"/>
                    </a:lnTo>
                    <a:cubicBezTo>
                      <a:pt x="1370" y="2026"/>
                      <a:pt x="1456" y="2140"/>
                      <a:pt x="1570" y="2198"/>
                    </a:cubicBezTo>
                    <a:cubicBezTo>
                      <a:pt x="1684" y="2312"/>
                      <a:pt x="1798" y="2397"/>
                      <a:pt x="1884" y="2483"/>
                    </a:cubicBezTo>
                    <a:cubicBezTo>
                      <a:pt x="1998" y="2597"/>
                      <a:pt x="2140" y="2711"/>
                      <a:pt x="2311" y="2740"/>
                    </a:cubicBezTo>
                    <a:lnTo>
                      <a:pt x="2369" y="2226"/>
                    </a:lnTo>
                    <a:cubicBezTo>
                      <a:pt x="2283" y="2226"/>
                      <a:pt x="2169" y="2169"/>
                      <a:pt x="2083" y="2112"/>
                    </a:cubicBezTo>
                    <a:cubicBezTo>
                      <a:pt x="1969" y="2026"/>
                      <a:pt x="1855" y="1912"/>
                      <a:pt x="1741" y="1855"/>
                    </a:cubicBezTo>
                    <a:cubicBezTo>
                      <a:pt x="1627" y="1741"/>
                      <a:pt x="1541" y="1684"/>
                      <a:pt x="1427" y="1598"/>
                    </a:cubicBezTo>
                    <a:cubicBezTo>
                      <a:pt x="1313" y="1541"/>
                      <a:pt x="1227" y="1456"/>
                      <a:pt x="1113" y="1342"/>
                    </a:cubicBezTo>
                    <a:cubicBezTo>
                      <a:pt x="714" y="999"/>
                      <a:pt x="400" y="543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19"/>
              <p:cNvSpPr/>
              <p:nvPr/>
            </p:nvSpPr>
            <p:spPr>
              <a:xfrm>
                <a:off x="1470700" y="4009825"/>
                <a:ext cx="54950" cy="685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740" extrusionOk="0">
                    <a:moveTo>
                      <a:pt x="1" y="1"/>
                    </a:moveTo>
                    <a:cubicBezTo>
                      <a:pt x="86" y="543"/>
                      <a:pt x="372" y="1028"/>
                      <a:pt x="742" y="1427"/>
                    </a:cubicBezTo>
                    <a:cubicBezTo>
                      <a:pt x="857" y="1541"/>
                      <a:pt x="914" y="1627"/>
                      <a:pt x="1028" y="1712"/>
                    </a:cubicBezTo>
                    <a:cubicBezTo>
                      <a:pt x="1142" y="1827"/>
                      <a:pt x="1228" y="1884"/>
                      <a:pt x="1342" y="1998"/>
                    </a:cubicBezTo>
                    <a:lnTo>
                      <a:pt x="1627" y="2283"/>
                    </a:lnTo>
                    <a:cubicBezTo>
                      <a:pt x="1741" y="2340"/>
                      <a:pt x="1798" y="2426"/>
                      <a:pt x="1912" y="2454"/>
                    </a:cubicBezTo>
                    <a:lnTo>
                      <a:pt x="1884" y="2625"/>
                    </a:lnTo>
                    <a:cubicBezTo>
                      <a:pt x="1941" y="2683"/>
                      <a:pt x="2026" y="2711"/>
                      <a:pt x="2141" y="2740"/>
                    </a:cubicBezTo>
                    <a:lnTo>
                      <a:pt x="2198" y="2255"/>
                    </a:lnTo>
                    <a:cubicBezTo>
                      <a:pt x="2141" y="2255"/>
                      <a:pt x="2026" y="2169"/>
                      <a:pt x="1912" y="2112"/>
                    </a:cubicBezTo>
                    <a:cubicBezTo>
                      <a:pt x="1798" y="2026"/>
                      <a:pt x="1713" y="1969"/>
                      <a:pt x="1598" y="1855"/>
                    </a:cubicBezTo>
                    <a:cubicBezTo>
                      <a:pt x="1484" y="1770"/>
                      <a:pt x="1370" y="1712"/>
                      <a:pt x="1285" y="1598"/>
                    </a:cubicBezTo>
                    <a:cubicBezTo>
                      <a:pt x="1170" y="1541"/>
                      <a:pt x="1056" y="1427"/>
                      <a:pt x="942" y="1342"/>
                    </a:cubicBezTo>
                    <a:cubicBezTo>
                      <a:pt x="571" y="999"/>
                      <a:pt x="229" y="54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19"/>
              <p:cNvSpPr/>
              <p:nvPr/>
            </p:nvSpPr>
            <p:spPr>
              <a:xfrm>
                <a:off x="1507075" y="4052300"/>
                <a:ext cx="42125" cy="588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2354" extrusionOk="0">
                    <a:moveTo>
                      <a:pt x="1137" y="1"/>
                    </a:moveTo>
                    <a:cubicBezTo>
                      <a:pt x="752" y="1"/>
                      <a:pt x="372" y="90"/>
                      <a:pt x="258" y="470"/>
                    </a:cubicBezTo>
                    <a:cubicBezTo>
                      <a:pt x="1" y="1412"/>
                      <a:pt x="714" y="2011"/>
                      <a:pt x="1313" y="2353"/>
                    </a:cubicBezTo>
                    <a:cubicBezTo>
                      <a:pt x="1285" y="1725"/>
                      <a:pt x="1342" y="1041"/>
                      <a:pt x="1570" y="356"/>
                    </a:cubicBezTo>
                    <a:lnTo>
                      <a:pt x="1684" y="42"/>
                    </a:lnTo>
                    <a:cubicBezTo>
                      <a:pt x="1523" y="23"/>
                      <a:pt x="1329" y="1"/>
                      <a:pt x="1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19"/>
              <p:cNvSpPr/>
              <p:nvPr/>
            </p:nvSpPr>
            <p:spPr>
              <a:xfrm>
                <a:off x="1513500" y="4052300"/>
                <a:ext cx="364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613" extrusionOk="0">
                    <a:moveTo>
                      <a:pt x="908" y="1"/>
                    </a:moveTo>
                    <a:cubicBezTo>
                      <a:pt x="524" y="1"/>
                      <a:pt x="143" y="90"/>
                      <a:pt x="29" y="470"/>
                    </a:cubicBezTo>
                    <a:cubicBezTo>
                      <a:pt x="29" y="499"/>
                      <a:pt x="1" y="584"/>
                      <a:pt x="1" y="613"/>
                    </a:cubicBezTo>
                    <a:cubicBezTo>
                      <a:pt x="153" y="384"/>
                      <a:pt x="495" y="334"/>
                      <a:pt x="833" y="334"/>
                    </a:cubicBezTo>
                    <a:cubicBezTo>
                      <a:pt x="1002" y="334"/>
                      <a:pt x="1170" y="346"/>
                      <a:pt x="1313" y="356"/>
                    </a:cubicBezTo>
                    <a:cubicBezTo>
                      <a:pt x="1342" y="270"/>
                      <a:pt x="1370" y="156"/>
                      <a:pt x="1456" y="42"/>
                    </a:cubicBezTo>
                    <a:cubicBezTo>
                      <a:pt x="1294" y="23"/>
                      <a:pt x="1101" y="1"/>
                      <a:pt x="9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19"/>
              <p:cNvSpPr/>
              <p:nvPr/>
            </p:nvSpPr>
            <p:spPr>
              <a:xfrm>
                <a:off x="1536325" y="4066900"/>
                <a:ext cx="7875" cy="4425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1770" extrusionOk="0">
                    <a:moveTo>
                      <a:pt x="314" y="0"/>
                    </a:moveTo>
                    <a:lnTo>
                      <a:pt x="314" y="0"/>
                    </a:lnTo>
                    <a:cubicBezTo>
                      <a:pt x="314" y="0"/>
                      <a:pt x="294" y="21"/>
                      <a:pt x="288" y="81"/>
                    </a:cubicBezTo>
                    <a:lnTo>
                      <a:pt x="288" y="81"/>
                    </a:lnTo>
                    <a:cubicBezTo>
                      <a:pt x="296" y="54"/>
                      <a:pt x="305" y="27"/>
                      <a:pt x="314" y="0"/>
                    </a:cubicBezTo>
                    <a:close/>
                    <a:moveTo>
                      <a:pt x="288" y="81"/>
                    </a:moveTo>
                    <a:lnTo>
                      <a:pt x="288" y="81"/>
                    </a:lnTo>
                    <a:cubicBezTo>
                      <a:pt x="262" y="160"/>
                      <a:pt x="240" y="240"/>
                      <a:pt x="221" y="321"/>
                    </a:cubicBezTo>
                    <a:lnTo>
                      <a:pt x="221" y="321"/>
                    </a:lnTo>
                    <a:cubicBezTo>
                      <a:pt x="241" y="251"/>
                      <a:pt x="263" y="183"/>
                      <a:pt x="286" y="114"/>
                    </a:cubicBezTo>
                    <a:cubicBezTo>
                      <a:pt x="286" y="102"/>
                      <a:pt x="287" y="91"/>
                      <a:pt x="288" y="81"/>
                    </a:cubicBezTo>
                    <a:close/>
                    <a:moveTo>
                      <a:pt x="221" y="321"/>
                    </a:moveTo>
                    <a:cubicBezTo>
                      <a:pt x="86" y="772"/>
                      <a:pt x="1" y="1242"/>
                      <a:pt x="1" y="1712"/>
                    </a:cubicBezTo>
                    <a:cubicBezTo>
                      <a:pt x="29" y="1741"/>
                      <a:pt x="58" y="1741"/>
                      <a:pt x="115" y="1769"/>
                    </a:cubicBezTo>
                    <a:cubicBezTo>
                      <a:pt x="91" y="1304"/>
                      <a:pt x="106" y="800"/>
                      <a:pt x="221" y="32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19"/>
              <p:cNvSpPr/>
              <p:nvPr/>
            </p:nvSpPr>
            <p:spPr>
              <a:xfrm>
                <a:off x="1539175" y="4105625"/>
                <a:ext cx="103450" cy="185375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7415" extrusionOk="0">
                    <a:moveTo>
                      <a:pt x="2512" y="0"/>
                    </a:moveTo>
                    <a:cubicBezTo>
                      <a:pt x="2486" y="0"/>
                      <a:pt x="2457" y="7"/>
                      <a:pt x="2426" y="20"/>
                    </a:cubicBezTo>
                    <a:cubicBezTo>
                      <a:pt x="1285" y="505"/>
                      <a:pt x="1" y="3330"/>
                      <a:pt x="315" y="4728"/>
                    </a:cubicBezTo>
                    <a:cubicBezTo>
                      <a:pt x="497" y="5505"/>
                      <a:pt x="1448" y="7414"/>
                      <a:pt x="2478" y="7414"/>
                    </a:cubicBezTo>
                    <a:cubicBezTo>
                      <a:pt x="2735" y="7414"/>
                      <a:pt x="2997" y="7295"/>
                      <a:pt x="3253" y="7011"/>
                    </a:cubicBezTo>
                    <a:cubicBezTo>
                      <a:pt x="4138" y="5984"/>
                      <a:pt x="3139" y="5013"/>
                      <a:pt x="2882" y="3986"/>
                    </a:cubicBezTo>
                    <a:cubicBezTo>
                      <a:pt x="2719" y="3195"/>
                      <a:pt x="3103" y="0"/>
                      <a:pt x="25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19"/>
              <p:cNvSpPr/>
              <p:nvPr/>
            </p:nvSpPr>
            <p:spPr>
              <a:xfrm>
                <a:off x="1615500" y="3951625"/>
                <a:ext cx="156250" cy="121225"/>
              </a:xfrm>
              <a:custGeom>
                <a:avLst/>
                <a:gdLst/>
                <a:ahLst/>
                <a:cxnLst/>
                <a:rect l="l" t="t" r="r" b="b"/>
                <a:pathLst>
                  <a:path w="6250" h="4849" extrusionOk="0">
                    <a:moveTo>
                      <a:pt x="3779" y="0"/>
                    </a:moveTo>
                    <a:cubicBezTo>
                      <a:pt x="3023" y="0"/>
                      <a:pt x="2331" y="512"/>
                      <a:pt x="1798" y="1216"/>
                    </a:cubicBezTo>
                    <a:cubicBezTo>
                      <a:pt x="1313" y="1786"/>
                      <a:pt x="1142" y="2500"/>
                      <a:pt x="771" y="3099"/>
                    </a:cubicBezTo>
                    <a:cubicBezTo>
                      <a:pt x="514" y="3498"/>
                      <a:pt x="1" y="3755"/>
                      <a:pt x="257" y="4269"/>
                    </a:cubicBezTo>
                    <a:cubicBezTo>
                      <a:pt x="425" y="4720"/>
                      <a:pt x="994" y="4848"/>
                      <a:pt x="1608" y="4848"/>
                    </a:cubicBezTo>
                    <a:cubicBezTo>
                      <a:pt x="2042" y="4848"/>
                      <a:pt x="2500" y="4784"/>
                      <a:pt x="2854" y="4725"/>
                    </a:cubicBezTo>
                    <a:cubicBezTo>
                      <a:pt x="3054" y="4668"/>
                      <a:pt x="3225" y="4640"/>
                      <a:pt x="3339" y="4611"/>
                    </a:cubicBezTo>
                    <a:cubicBezTo>
                      <a:pt x="4195" y="4440"/>
                      <a:pt x="5422" y="3955"/>
                      <a:pt x="5821" y="2899"/>
                    </a:cubicBezTo>
                    <a:cubicBezTo>
                      <a:pt x="6249" y="1672"/>
                      <a:pt x="5507" y="645"/>
                      <a:pt x="4566" y="189"/>
                    </a:cubicBezTo>
                    <a:cubicBezTo>
                      <a:pt x="4299" y="59"/>
                      <a:pt x="4035" y="0"/>
                      <a:pt x="37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19"/>
              <p:cNvSpPr/>
              <p:nvPr/>
            </p:nvSpPr>
            <p:spPr>
              <a:xfrm>
                <a:off x="1582700" y="4071175"/>
                <a:ext cx="174775" cy="175625"/>
              </a:xfrm>
              <a:custGeom>
                <a:avLst/>
                <a:gdLst/>
                <a:ahLst/>
                <a:cxnLst/>
                <a:rect l="l" t="t" r="r" b="b"/>
                <a:pathLst>
                  <a:path w="6991" h="7025" extrusionOk="0">
                    <a:moveTo>
                      <a:pt x="685" y="0"/>
                    </a:moveTo>
                    <a:lnTo>
                      <a:pt x="542" y="114"/>
                    </a:lnTo>
                    <a:cubicBezTo>
                      <a:pt x="0" y="1027"/>
                      <a:pt x="970" y="1826"/>
                      <a:pt x="1227" y="2711"/>
                    </a:cubicBezTo>
                    <a:cubicBezTo>
                      <a:pt x="1655" y="4137"/>
                      <a:pt x="1541" y="5478"/>
                      <a:pt x="2654" y="6534"/>
                    </a:cubicBezTo>
                    <a:cubicBezTo>
                      <a:pt x="2985" y="6846"/>
                      <a:pt x="3343" y="7025"/>
                      <a:pt x="3737" y="7025"/>
                    </a:cubicBezTo>
                    <a:cubicBezTo>
                      <a:pt x="3920" y="7025"/>
                      <a:pt x="4110" y="6986"/>
                      <a:pt x="4309" y="6905"/>
                    </a:cubicBezTo>
                    <a:cubicBezTo>
                      <a:pt x="4822" y="6705"/>
                      <a:pt x="5650" y="6449"/>
                      <a:pt x="6078" y="6106"/>
                    </a:cubicBezTo>
                    <a:cubicBezTo>
                      <a:pt x="6991" y="5307"/>
                      <a:pt x="6591" y="4252"/>
                      <a:pt x="6135" y="3281"/>
                    </a:cubicBezTo>
                    <a:cubicBezTo>
                      <a:pt x="5564" y="2140"/>
                      <a:pt x="4622" y="970"/>
                      <a:pt x="3510" y="714"/>
                    </a:cubicBezTo>
                    <a:cubicBezTo>
                      <a:pt x="2454" y="485"/>
                      <a:pt x="1512" y="685"/>
                      <a:pt x="6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19"/>
              <p:cNvSpPr/>
              <p:nvPr/>
            </p:nvSpPr>
            <p:spPr>
              <a:xfrm>
                <a:off x="1529912" y="4036813"/>
                <a:ext cx="71350" cy="114425"/>
              </a:xfrm>
              <a:custGeom>
                <a:avLst/>
                <a:gdLst/>
                <a:ahLst/>
                <a:cxnLst/>
                <a:rect l="l" t="t" r="r" b="b"/>
                <a:pathLst>
                  <a:path w="2854" h="4577" extrusionOk="0">
                    <a:moveTo>
                      <a:pt x="1862" y="1"/>
                    </a:moveTo>
                    <a:cubicBezTo>
                      <a:pt x="1380" y="1"/>
                      <a:pt x="594" y="809"/>
                      <a:pt x="257" y="1819"/>
                    </a:cubicBezTo>
                    <a:cubicBezTo>
                      <a:pt x="0" y="2589"/>
                      <a:pt x="143" y="3959"/>
                      <a:pt x="657" y="4501"/>
                    </a:cubicBezTo>
                    <a:cubicBezTo>
                      <a:pt x="703" y="4553"/>
                      <a:pt x="755" y="4576"/>
                      <a:pt x="812" y="4576"/>
                    </a:cubicBezTo>
                    <a:cubicBezTo>
                      <a:pt x="1352" y="4576"/>
                      <a:pt x="2316" y="2446"/>
                      <a:pt x="2625" y="1904"/>
                    </a:cubicBezTo>
                    <a:cubicBezTo>
                      <a:pt x="2854" y="1533"/>
                      <a:pt x="2426" y="1305"/>
                      <a:pt x="2226" y="335"/>
                    </a:cubicBezTo>
                    <a:cubicBezTo>
                      <a:pt x="2166" y="103"/>
                      <a:pt x="2033" y="1"/>
                      <a:pt x="18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19"/>
              <p:cNvSpPr/>
              <p:nvPr/>
            </p:nvSpPr>
            <p:spPr>
              <a:xfrm>
                <a:off x="1586250" y="3946525"/>
                <a:ext cx="77075" cy="123950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4958" extrusionOk="0">
                    <a:moveTo>
                      <a:pt x="2114" y="1"/>
                    </a:moveTo>
                    <a:cubicBezTo>
                      <a:pt x="1436" y="1"/>
                      <a:pt x="498" y="439"/>
                      <a:pt x="115" y="2304"/>
                    </a:cubicBezTo>
                    <a:cubicBezTo>
                      <a:pt x="1" y="2846"/>
                      <a:pt x="115" y="4815"/>
                      <a:pt x="686" y="4958"/>
                    </a:cubicBezTo>
                    <a:cubicBezTo>
                      <a:pt x="828" y="4273"/>
                      <a:pt x="3082" y="1220"/>
                      <a:pt x="2883" y="279"/>
                    </a:cubicBezTo>
                    <a:cubicBezTo>
                      <a:pt x="2872" y="179"/>
                      <a:pt x="2545" y="1"/>
                      <a:pt x="2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19"/>
              <p:cNvSpPr/>
              <p:nvPr/>
            </p:nvSpPr>
            <p:spPr>
              <a:xfrm>
                <a:off x="1606950" y="4049050"/>
                <a:ext cx="54225" cy="3285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314" extrusionOk="0">
                    <a:moveTo>
                      <a:pt x="2169" y="1"/>
                    </a:moveTo>
                    <a:lnTo>
                      <a:pt x="2169" y="1"/>
                    </a:lnTo>
                    <a:cubicBezTo>
                      <a:pt x="1826" y="143"/>
                      <a:pt x="1427" y="286"/>
                      <a:pt x="1056" y="457"/>
                    </a:cubicBezTo>
                    <a:cubicBezTo>
                      <a:pt x="885" y="571"/>
                      <a:pt x="685" y="629"/>
                      <a:pt x="485" y="771"/>
                    </a:cubicBezTo>
                    <a:cubicBezTo>
                      <a:pt x="314" y="914"/>
                      <a:pt x="143" y="1085"/>
                      <a:pt x="0" y="1313"/>
                    </a:cubicBezTo>
                    <a:cubicBezTo>
                      <a:pt x="171" y="1199"/>
                      <a:pt x="343" y="1056"/>
                      <a:pt x="542" y="971"/>
                    </a:cubicBezTo>
                    <a:cubicBezTo>
                      <a:pt x="714" y="857"/>
                      <a:pt x="885" y="714"/>
                      <a:pt x="1056" y="600"/>
                    </a:cubicBezTo>
                    <a:cubicBezTo>
                      <a:pt x="1427" y="400"/>
                      <a:pt x="1826" y="201"/>
                      <a:pt x="2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19"/>
              <p:cNvSpPr/>
              <p:nvPr/>
            </p:nvSpPr>
            <p:spPr>
              <a:xfrm>
                <a:off x="1608375" y="4071175"/>
                <a:ext cx="535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600" extrusionOk="0">
                    <a:moveTo>
                      <a:pt x="2140" y="0"/>
                    </a:moveTo>
                    <a:lnTo>
                      <a:pt x="2140" y="0"/>
                    </a:lnTo>
                    <a:cubicBezTo>
                      <a:pt x="1798" y="86"/>
                      <a:pt x="1427" y="29"/>
                      <a:pt x="1085" y="86"/>
                    </a:cubicBezTo>
                    <a:cubicBezTo>
                      <a:pt x="885" y="86"/>
                      <a:pt x="714" y="86"/>
                      <a:pt x="542" y="171"/>
                    </a:cubicBezTo>
                    <a:cubicBezTo>
                      <a:pt x="371" y="257"/>
                      <a:pt x="143" y="371"/>
                      <a:pt x="0" y="571"/>
                    </a:cubicBezTo>
                    <a:lnTo>
                      <a:pt x="0" y="599"/>
                    </a:lnTo>
                    <a:cubicBezTo>
                      <a:pt x="172" y="542"/>
                      <a:pt x="371" y="457"/>
                      <a:pt x="542" y="428"/>
                    </a:cubicBezTo>
                    <a:cubicBezTo>
                      <a:pt x="714" y="400"/>
                      <a:pt x="885" y="314"/>
                      <a:pt x="1085" y="286"/>
                    </a:cubicBezTo>
                    <a:cubicBezTo>
                      <a:pt x="1427" y="171"/>
                      <a:pt x="1798" y="171"/>
                      <a:pt x="21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19"/>
              <p:cNvSpPr/>
              <p:nvPr/>
            </p:nvSpPr>
            <p:spPr>
              <a:xfrm>
                <a:off x="1606950" y="4079025"/>
                <a:ext cx="54225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628" extrusionOk="0">
                    <a:moveTo>
                      <a:pt x="599" y="0"/>
                    </a:moveTo>
                    <a:cubicBezTo>
                      <a:pt x="400" y="57"/>
                      <a:pt x="200" y="86"/>
                      <a:pt x="0" y="228"/>
                    </a:cubicBezTo>
                    <a:lnTo>
                      <a:pt x="0" y="257"/>
                    </a:lnTo>
                    <a:lnTo>
                      <a:pt x="571" y="257"/>
                    </a:lnTo>
                    <a:cubicBezTo>
                      <a:pt x="742" y="257"/>
                      <a:pt x="913" y="257"/>
                      <a:pt x="1113" y="285"/>
                    </a:cubicBezTo>
                    <a:cubicBezTo>
                      <a:pt x="1455" y="400"/>
                      <a:pt x="1826" y="542"/>
                      <a:pt x="2169" y="628"/>
                    </a:cubicBezTo>
                    <a:cubicBezTo>
                      <a:pt x="1855" y="428"/>
                      <a:pt x="1513" y="228"/>
                      <a:pt x="1170" y="114"/>
                    </a:cubicBezTo>
                    <a:cubicBezTo>
                      <a:pt x="999" y="57"/>
                      <a:pt x="799" y="0"/>
                      <a:pt x="5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19"/>
              <p:cNvSpPr/>
              <p:nvPr/>
            </p:nvSpPr>
            <p:spPr>
              <a:xfrm>
                <a:off x="1605525" y="4089725"/>
                <a:ext cx="41400" cy="57075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228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4" y="257"/>
                      <a:pt x="228" y="457"/>
                      <a:pt x="343" y="685"/>
                    </a:cubicBezTo>
                    <a:cubicBezTo>
                      <a:pt x="457" y="885"/>
                      <a:pt x="571" y="1113"/>
                      <a:pt x="685" y="1284"/>
                    </a:cubicBezTo>
                    <a:cubicBezTo>
                      <a:pt x="942" y="1712"/>
                      <a:pt x="1256" y="2112"/>
                      <a:pt x="1655" y="2283"/>
                    </a:cubicBezTo>
                    <a:cubicBezTo>
                      <a:pt x="1313" y="2054"/>
                      <a:pt x="1056" y="1626"/>
                      <a:pt x="799" y="1170"/>
                    </a:cubicBezTo>
                    <a:cubicBezTo>
                      <a:pt x="685" y="970"/>
                      <a:pt x="599" y="713"/>
                      <a:pt x="485" y="542"/>
                    </a:cubicBezTo>
                    <a:cubicBezTo>
                      <a:pt x="343" y="314"/>
                      <a:pt x="228" y="14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19"/>
              <p:cNvSpPr/>
              <p:nvPr/>
            </p:nvSpPr>
            <p:spPr>
              <a:xfrm>
                <a:off x="1600525" y="4094700"/>
                <a:ext cx="25000" cy="720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2883" extrusionOk="0">
                    <a:moveTo>
                      <a:pt x="1" y="1"/>
                    </a:moveTo>
                    <a:lnTo>
                      <a:pt x="1" y="29"/>
                    </a:lnTo>
                    <a:cubicBezTo>
                      <a:pt x="29" y="58"/>
                      <a:pt x="29" y="144"/>
                      <a:pt x="29" y="201"/>
                    </a:cubicBezTo>
                    <a:cubicBezTo>
                      <a:pt x="29" y="286"/>
                      <a:pt x="58" y="343"/>
                      <a:pt x="58" y="429"/>
                    </a:cubicBezTo>
                    <a:lnTo>
                      <a:pt x="115" y="857"/>
                    </a:lnTo>
                    <a:cubicBezTo>
                      <a:pt x="143" y="1142"/>
                      <a:pt x="200" y="1370"/>
                      <a:pt x="286" y="1656"/>
                    </a:cubicBezTo>
                    <a:cubicBezTo>
                      <a:pt x="343" y="1913"/>
                      <a:pt x="400" y="2198"/>
                      <a:pt x="486" y="2455"/>
                    </a:cubicBezTo>
                    <a:cubicBezTo>
                      <a:pt x="600" y="2597"/>
                      <a:pt x="799" y="2797"/>
                      <a:pt x="999" y="2883"/>
                    </a:cubicBezTo>
                    <a:cubicBezTo>
                      <a:pt x="828" y="2740"/>
                      <a:pt x="685" y="2569"/>
                      <a:pt x="600" y="2312"/>
                    </a:cubicBezTo>
                    <a:cubicBezTo>
                      <a:pt x="543" y="2055"/>
                      <a:pt x="457" y="1798"/>
                      <a:pt x="428" y="1513"/>
                    </a:cubicBezTo>
                    <a:cubicBezTo>
                      <a:pt x="400" y="1228"/>
                      <a:pt x="371" y="999"/>
                      <a:pt x="286" y="714"/>
                    </a:cubicBezTo>
                    <a:cubicBezTo>
                      <a:pt x="257" y="571"/>
                      <a:pt x="229" y="429"/>
                      <a:pt x="172" y="315"/>
                    </a:cubicBezTo>
                    <a:cubicBezTo>
                      <a:pt x="143" y="229"/>
                      <a:pt x="143" y="172"/>
                      <a:pt x="115" y="144"/>
                    </a:cubicBezTo>
                    <a:cubicBezTo>
                      <a:pt x="86" y="58"/>
                      <a:pt x="8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19"/>
              <p:cNvSpPr/>
              <p:nvPr/>
            </p:nvSpPr>
            <p:spPr>
              <a:xfrm>
                <a:off x="1592675" y="4093275"/>
                <a:ext cx="10025" cy="7707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083" extrusionOk="0">
                    <a:moveTo>
                      <a:pt x="286" y="1"/>
                    </a:moveTo>
                    <a:cubicBezTo>
                      <a:pt x="172" y="286"/>
                      <a:pt x="115" y="571"/>
                      <a:pt x="58" y="857"/>
                    </a:cubicBezTo>
                    <a:cubicBezTo>
                      <a:pt x="1" y="1142"/>
                      <a:pt x="1" y="1427"/>
                      <a:pt x="1" y="1713"/>
                    </a:cubicBezTo>
                    <a:cubicBezTo>
                      <a:pt x="1" y="1998"/>
                      <a:pt x="1" y="2283"/>
                      <a:pt x="29" y="2540"/>
                    </a:cubicBezTo>
                    <a:cubicBezTo>
                      <a:pt x="86" y="2768"/>
                      <a:pt x="172" y="2968"/>
                      <a:pt x="400" y="3082"/>
                    </a:cubicBezTo>
                    <a:cubicBezTo>
                      <a:pt x="257" y="2940"/>
                      <a:pt x="172" y="2683"/>
                      <a:pt x="143" y="2426"/>
                    </a:cubicBezTo>
                    <a:cubicBezTo>
                      <a:pt x="115" y="2198"/>
                      <a:pt x="115" y="1912"/>
                      <a:pt x="143" y="1656"/>
                    </a:cubicBezTo>
                    <a:cubicBezTo>
                      <a:pt x="172" y="1370"/>
                      <a:pt x="200" y="1114"/>
                      <a:pt x="257" y="828"/>
                    </a:cubicBezTo>
                    <a:cubicBezTo>
                      <a:pt x="286" y="543"/>
                      <a:pt x="315" y="258"/>
                      <a:pt x="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19"/>
              <p:cNvSpPr/>
              <p:nvPr/>
            </p:nvSpPr>
            <p:spPr>
              <a:xfrm>
                <a:off x="1599800" y="4026950"/>
                <a:ext cx="35000" cy="58500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2340" extrusionOk="0">
                    <a:moveTo>
                      <a:pt x="1399" y="0"/>
                    </a:moveTo>
                    <a:lnTo>
                      <a:pt x="1399" y="0"/>
                    </a:lnTo>
                    <a:cubicBezTo>
                      <a:pt x="1028" y="229"/>
                      <a:pt x="743" y="599"/>
                      <a:pt x="486" y="999"/>
                    </a:cubicBezTo>
                    <a:cubicBezTo>
                      <a:pt x="343" y="1199"/>
                      <a:pt x="258" y="1370"/>
                      <a:pt x="144" y="1627"/>
                    </a:cubicBezTo>
                    <a:cubicBezTo>
                      <a:pt x="30" y="1855"/>
                      <a:pt x="1" y="2083"/>
                      <a:pt x="1" y="2340"/>
                    </a:cubicBezTo>
                    <a:cubicBezTo>
                      <a:pt x="58" y="2140"/>
                      <a:pt x="172" y="1912"/>
                      <a:pt x="286" y="1712"/>
                    </a:cubicBezTo>
                    <a:cubicBezTo>
                      <a:pt x="400" y="1484"/>
                      <a:pt x="457" y="1284"/>
                      <a:pt x="600" y="1085"/>
                    </a:cubicBezTo>
                    <a:cubicBezTo>
                      <a:pt x="714" y="885"/>
                      <a:pt x="857" y="714"/>
                      <a:pt x="971" y="514"/>
                    </a:cubicBezTo>
                    <a:cubicBezTo>
                      <a:pt x="1114" y="314"/>
                      <a:pt x="1228" y="143"/>
                      <a:pt x="1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19"/>
              <p:cNvSpPr/>
              <p:nvPr/>
            </p:nvSpPr>
            <p:spPr>
              <a:xfrm>
                <a:off x="1598375" y="4042650"/>
                <a:ext cx="32125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1969" extrusionOk="0">
                    <a:moveTo>
                      <a:pt x="1285" y="0"/>
                    </a:moveTo>
                    <a:lnTo>
                      <a:pt x="1285" y="0"/>
                    </a:lnTo>
                    <a:cubicBezTo>
                      <a:pt x="971" y="171"/>
                      <a:pt x="743" y="514"/>
                      <a:pt x="486" y="827"/>
                    </a:cubicBezTo>
                    <a:cubicBezTo>
                      <a:pt x="372" y="999"/>
                      <a:pt x="229" y="1170"/>
                      <a:pt x="144" y="1370"/>
                    </a:cubicBezTo>
                    <a:cubicBezTo>
                      <a:pt x="87" y="1569"/>
                      <a:pt x="1" y="1798"/>
                      <a:pt x="58" y="1969"/>
                    </a:cubicBezTo>
                    <a:cubicBezTo>
                      <a:pt x="115" y="1798"/>
                      <a:pt x="229" y="1598"/>
                      <a:pt x="286" y="1427"/>
                    </a:cubicBezTo>
                    <a:cubicBezTo>
                      <a:pt x="400" y="1255"/>
                      <a:pt x="486" y="1084"/>
                      <a:pt x="543" y="885"/>
                    </a:cubicBezTo>
                    <a:cubicBezTo>
                      <a:pt x="657" y="713"/>
                      <a:pt x="771" y="571"/>
                      <a:pt x="857" y="399"/>
                    </a:cubicBezTo>
                    <a:cubicBezTo>
                      <a:pt x="1028" y="285"/>
                      <a:pt x="1171" y="143"/>
                      <a:pt x="12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5" name="Google Shape;4055;p19"/>
              <p:cNvSpPr/>
              <p:nvPr/>
            </p:nvSpPr>
            <p:spPr>
              <a:xfrm>
                <a:off x="1576275" y="4092575"/>
                <a:ext cx="20000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1969" extrusionOk="0">
                    <a:moveTo>
                      <a:pt x="799" y="0"/>
                    </a:moveTo>
                    <a:lnTo>
                      <a:pt x="799" y="0"/>
                    </a:lnTo>
                    <a:cubicBezTo>
                      <a:pt x="657" y="114"/>
                      <a:pt x="543" y="257"/>
                      <a:pt x="428" y="428"/>
                    </a:cubicBezTo>
                    <a:cubicBezTo>
                      <a:pt x="314" y="571"/>
                      <a:pt x="286" y="742"/>
                      <a:pt x="229" y="942"/>
                    </a:cubicBezTo>
                    <a:cubicBezTo>
                      <a:pt x="143" y="1113"/>
                      <a:pt x="115" y="1284"/>
                      <a:pt x="86" y="1455"/>
                    </a:cubicBezTo>
                    <a:cubicBezTo>
                      <a:pt x="0" y="1598"/>
                      <a:pt x="0" y="1798"/>
                      <a:pt x="86" y="1969"/>
                    </a:cubicBezTo>
                    <a:cubicBezTo>
                      <a:pt x="57" y="1798"/>
                      <a:pt x="115" y="1598"/>
                      <a:pt x="143" y="1455"/>
                    </a:cubicBezTo>
                    <a:cubicBezTo>
                      <a:pt x="200" y="1284"/>
                      <a:pt x="257" y="1142"/>
                      <a:pt x="343" y="970"/>
                    </a:cubicBezTo>
                    <a:cubicBezTo>
                      <a:pt x="400" y="799"/>
                      <a:pt x="514" y="656"/>
                      <a:pt x="571" y="514"/>
                    </a:cubicBezTo>
                    <a:cubicBezTo>
                      <a:pt x="657" y="314"/>
                      <a:pt x="714" y="171"/>
                      <a:pt x="7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6" name="Google Shape;4056;p19"/>
              <p:cNvSpPr/>
              <p:nvPr/>
            </p:nvSpPr>
            <p:spPr>
              <a:xfrm>
                <a:off x="1582700" y="4068325"/>
                <a:ext cx="42100" cy="45825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1833" extrusionOk="0">
                    <a:moveTo>
                      <a:pt x="968" y="0"/>
                    </a:moveTo>
                    <a:cubicBezTo>
                      <a:pt x="711" y="0"/>
                      <a:pt x="436" y="188"/>
                      <a:pt x="257" y="485"/>
                    </a:cubicBezTo>
                    <a:cubicBezTo>
                      <a:pt x="0" y="913"/>
                      <a:pt x="86" y="1484"/>
                      <a:pt x="400" y="1712"/>
                    </a:cubicBezTo>
                    <a:cubicBezTo>
                      <a:pt x="500" y="1794"/>
                      <a:pt x="616" y="1833"/>
                      <a:pt x="734" y="1833"/>
                    </a:cubicBezTo>
                    <a:cubicBezTo>
                      <a:pt x="986" y="1833"/>
                      <a:pt x="1252" y="1661"/>
                      <a:pt x="1427" y="1370"/>
                    </a:cubicBezTo>
                    <a:cubicBezTo>
                      <a:pt x="1684" y="942"/>
                      <a:pt x="1598" y="371"/>
                      <a:pt x="1284" y="114"/>
                    </a:cubicBezTo>
                    <a:cubicBezTo>
                      <a:pt x="1189" y="36"/>
                      <a:pt x="1080" y="0"/>
                      <a:pt x="9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19"/>
              <p:cNvSpPr/>
              <p:nvPr/>
            </p:nvSpPr>
            <p:spPr>
              <a:xfrm>
                <a:off x="1600525" y="4039775"/>
                <a:ext cx="4640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1656" extrusionOk="0">
                    <a:moveTo>
                      <a:pt x="1855" y="1"/>
                    </a:moveTo>
                    <a:lnTo>
                      <a:pt x="1855" y="1"/>
                    </a:lnTo>
                    <a:cubicBezTo>
                      <a:pt x="1684" y="115"/>
                      <a:pt x="1541" y="229"/>
                      <a:pt x="1370" y="315"/>
                    </a:cubicBezTo>
                    <a:cubicBezTo>
                      <a:pt x="1170" y="429"/>
                      <a:pt x="1028" y="572"/>
                      <a:pt x="856" y="686"/>
                    </a:cubicBezTo>
                    <a:cubicBezTo>
                      <a:pt x="714" y="828"/>
                      <a:pt x="543" y="942"/>
                      <a:pt x="400" y="1114"/>
                    </a:cubicBezTo>
                    <a:lnTo>
                      <a:pt x="172" y="1370"/>
                    </a:lnTo>
                    <a:cubicBezTo>
                      <a:pt x="115" y="1427"/>
                      <a:pt x="29" y="1542"/>
                      <a:pt x="1" y="1656"/>
                    </a:cubicBezTo>
                    <a:cubicBezTo>
                      <a:pt x="58" y="1570"/>
                      <a:pt x="143" y="1513"/>
                      <a:pt x="200" y="1456"/>
                    </a:cubicBezTo>
                    <a:cubicBezTo>
                      <a:pt x="286" y="1399"/>
                      <a:pt x="400" y="1342"/>
                      <a:pt x="457" y="1256"/>
                    </a:cubicBezTo>
                    <a:cubicBezTo>
                      <a:pt x="600" y="1114"/>
                      <a:pt x="742" y="942"/>
                      <a:pt x="885" y="800"/>
                    </a:cubicBezTo>
                    <a:cubicBezTo>
                      <a:pt x="1256" y="543"/>
                      <a:pt x="1570" y="286"/>
                      <a:pt x="18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19"/>
              <p:cNvSpPr/>
              <p:nvPr/>
            </p:nvSpPr>
            <p:spPr>
              <a:xfrm>
                <a:off x="1589825" y="4045500"/>
                <a:ext cx="71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112" extrusionOk="0">
                    <a:moveTo>
                      <a:pt x="200" y="0"/>
                    </a:moveTo>
                    <a:cubicBezTo>
                      <a:pt x="143" y="171"/>
                      <a:pt x="58" y="343"/>
                      <a:pt x="29" y="571"/>
                    </a:cubicBezTo>
                    <a:cubicBezTo>
                      <a:pt x="1" y="742"/>
                      <a:pt x="1" y="970"/>
                      <a:pt x="1" y="1141"/>
                    </a:cubicBezTo>
                    <a:cubicBezTo>
                      <a:pt x="1" y="1313"/>
                      <a:pt x="1" y="1541"/>
                      <a:pt x="58" y="1684"/>
                    </a:cubicBezTo>
                    <a:cubicBezTo>
                      <a:pt x="115" y="1855"/>
                      <a:pt x="172" y="1997"/>
                      <a:pt x="286" y="2112"/>
                    </a:cubicBezTo>
                    <a:cubicBezTo>
                      <a:pt x="286" y="1912"/>
                      <a:pt x="257" y="1741"/>
                      <a:pt x="200" y="1569"/>
                    </a:cubicBezTo>
                    <a:cubicBezTo>
                      <a:pt x="172" y="1398"/>
                      <a:pt x="143" y="1256"/>
                      <a:pt x="115" y="1056"/>
                    </a:cubicBezTo>
                    <a:cubicBezTo>
                      <a:pt x="86" y="713"/>
                      <a:pt x="115" y="343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19"/>
              <p:cNvSpPr/>
              <p:nvPr/>
            </p:nvSpPr>
            <p:spPr>
              <a:xfrm>
                <a:off x="1567000" y="4085825"/>
                <a:ext cx="24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299" extrusionOk="0">
                    <a:moveTo>
                      <a:pt x="672" y="1"/>
                    </a:moveTo>
                    <a:cubicBezTo>
                      <a:pt x="612" y="1"/>
                      <a:pt x="562" y="13"/>
                      <a:pt x="486" y="13"/>
                    </a:cubicBezTo>
                    <a:cubicBezTo>
                      <a:pt x="343" y="99"/>
                      <a:pt x="172" y="128"/>
                      <a:pt x="0" y="299"/>
                    </a:cubicBezTo>
                    <a:cubicBezTo>
                      <a:pt x="86" y="270"/>
                      <a:pt x="172" y="242"/>
                      <a:pt x="229" y="242"/>
                    </a:cubicBezTo>
                    <a:lnTo>
                      <a:pt x="486" y="242"/>
                    </a:lnTo>
                    <a:cubicBezTo>
                      <a:pt x="543" y="242"/>
                      <a:pt x="657" y="270"/>
                      <a:pt x="742" y="270"/>
                    </a:cubicBezTo>
                    <a:lnTo>
                      <a:pt x="971" y="270"/>
                    </a:lnTo>
                    <a:lnTo>
                      <a:pt x="971" y="242"/>
                    </a:lnTo>
                    <a:cubicBezTo>
                      <a:pt x="942" y="128"/>
                      <a:pt x="828" y="71"/>
                      <a:pt x="771" y="13"/>
                    </a:cubicBezTo>
                    <a:cubicBezTo>
                      <a:pt x="733" y="4"/>
                      <a:pt x="701" y="1"/>
                      <a:pt x="6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19"/>
              <p:cNvSpPr/>
              <p:nvPr/>
            </p:nvSpPr>
            <p:spPr>
              <a:xfrm>
                <a:off x="1571275" y="4090425"/>
                <a:ext cx="26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028" extrusionOk="0">
                    <a:moveTo>
                      <a:pt x="1056" y="1"/>
                    </a:moveTo>
                    <a:cubicBezTo>
                      <a:pt x="942" y="1"/>
                      <a:pt x="857" y="86"/>
                      <a:pt x="743" y="143"/>
                    </a:cubicBezTo>
                    <a:cubicBezTo>
                      <a:pt x="628" y="229"/>
                      <a:pt x="571" y="343"/>
                      <a:pt x="457" y="400"/>
                    </a:cubicBezTo>
                    <a:cubicBezTo>
                      <a:pt x="400" y="514"/>
                      <a:pt x="286" y="571"/>
                      <a:pt x="200" y="685"/>
                    </a:cubicBezTo>
                    <a:cubicBezTo>
                      <a:pt x="143" y="800"/>
                      <a:pt x="29" y="885"/>
                      <a:pt x="1" y="1028"/>
                    </a:cubicBezTo>
                    <a:cubicBezTo>
                      <a:pt x="58" y="914"/>
                      <a:pt x="172" y="828"/>
                      <a:pt x="229" y="771"/>
                    </a:cubicBezTo>
                    <a:cubicBezTo>
                      <a:pt x="343" y="685"/>
                      <a:pt x="429" y="628"/>
                      <a:pt x="543" y="543"/>
                    </a:cubicBezTo>
                    <a:cubicBezTo>
                      <a:pt x="628" y="486"/>
                      <a:pt x="714" y="400"/>
                      <a:pt x="828" y="343"/>
                    </a:cubicBezTo>
                    <a:cubicBezTo>
                      <a:pt x="914" y="257"/>
                      <a:pt x="999" y="143"/>
                      <a:pt x="1056" y="58"/>
                    </a:cubicBezTo>
                    <a:lnTo>
                      <a:pt x="105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19"/>
              <p:cNvSpPr/>
              <p:nvPr/>
            </p:nvSpPr>
            <p:spPr>
              <a:xfrm>
                <a:off x="1607650" y="4099000"/>
                <a:ext cx="24275" cy="4425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1770" extrusionOk="0">
                    <a:moveTo>
                      <a:pt x="172" y="0"/>
                    </a:moveTo>
                    <a:lnTo>
                      <a:pt x="1" y="143"/>
                    </a:lnTo>
                    <a:cubicBezTo>
                      <a:pt x="143" y="428"/>
                      <a:pt x="258" y="742"/>
                      <a:pt x="429" y="1027"/>
                    </a:cubicBezTo>
                    <a:cubicBezTo>
                      <a:pt x="486" y="1170"/>
                      <a:pt x="600" y="1284"/>
                      <a:pt x="686" y="1427"/>
                    </a:cubicBezTo>
                    <a:cubicBezTo>
                      <a:pt x="743" y="1569"/>
                      <a:pt x="857" y="1683"/>
                      <a:pt x="971" y="1769"/>
                    </a:cubicBezTo>
                    <a:cubicBezTo>
                      <a:pt x="857" y="1683"/>
                      <a:pt x="771" y="1541"/>
                      <a:pt x="714" y="1398"/>
                    </a:cubicBezTo>
                    <a:lnTo>
                      <a:pt x="514" y="970"/>
                    </a:lnTo>
                    <a:cubicBezTo>
                      <a:pt x="372" y="685"/>
                      <a:pt x="286" y="314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19"/>
              <p:cNvSpPr/>
              <p:nvPr/>
            </p:nvSpPr>
            <p:spPr>
              <a:xfrm>
                <a:off x="1586250" y="4102550"/>
                <a:ext cx="86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344" h="2369" extrusionOk="0">
                    <a:moveTo>
                      <a:pt x="172" y="1"/>
                    </a:moveTo>
                    <a:cubicBezTo>
                      <a:pt x="144" y="115"/>
                      <a:pt x="144" y="172"/>
                      <a:pt x="115" y="315"/>
                    </a:cubicBezTo>
                    <a:cubicBezTo>
                      <a:pt x="86" y="429"/>
                      <a:pt x="86" y="571"/>
                      <a:pt x="86" y="628"/>
                    </a:cubicBezTo>
                    <a:lnTo>
                      <a:pt x="29" y="1228"/>
                    </a:lnTo>
                    <a:cubicBezTo>
                      <a:pt x="29" y="1456"/>
                      <a:pt x="1" y="1656"/>
                      <a:pt x="1" y="1855"/>
                    </a:cubicBezTo>
                    <a:cubicBezTo>
                      <a:pt x="1" y="2055"/>
                      <a:pt x="29" y="2226"/>
                      <a:pt x="144" y="2369"/>
                    </a:cubicBezTo>
                    <a:cubicBezTo>
                      <a:pt x="86" y="2226"/>
                      <a:pt x="29" y="2026"/>
                      <a:pt x="29" y="1855"/>
                    </a:cubicBezTo>
                    <a:cubicBezTo>
                      <a:pt x="29" y="1627"/>
                      <a:pt x="86" y="1456"/>
                      <a:pt x="115" y="1228"/>
                    </a:cubicBezTo>
                    <a:lnTo>
                      <a:pt x="172" y="628"/>
                    </a:lnTo>
                    <a:cubicBezTo>
                      <a:pt x="172" y="514"/>
                      <a:pt x="201" y="457"/>
                      <a:pt x="258" y="343"/>
                    </a:cubicBezTo>
                    <a:lnTo>
                      <a:pt x="343" y="29"/>
                    </a:lnTo>
                    <a:lnTo>
                      <a:pt x="17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19"/>
              <p:cNvSpPr/>
              <p:nvPr/>
            </p:nvSpPr>
            <p:spPr>
              <a:xfrm>
                <a:off x="1604800" y="4088300"/>
                <a:ext cx="37825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684" extrusionOk="0">
                    <a:moveTo>
                      <a:pt x="143" y="0"/>
                    </a:moveTo>
                    <a:lnTo>
                      <a:pt x="1" y="114"/>
                    </a:lnTo>
                    <a:cubicBezTo>
                      <a:pt x="86" y="285"/>
                      <a:pt x="200" y="457"/>
                      <a:pt x="286" y="599"/>
                    </a:cubicBezTo>
                    <a:cubicBezTo>
                      <a:pt x="400" y="742"/>
                      <a:pt x="543" y="885"/>
                      <a:pt x="685" y="999"/>
                    </a:cubicBezTo>
                    <a:cubicBezTo>
                      <a:pt x="828" y="1113"/>
                      <a:pt x="942" y="1198"/>
                      <a:pt x="1085" y="1341"/>
                    </a:cubicBezTo>
                    <a:cubicBezTo>
                      <a:pt x="1142" y="1427"/>
                      <a:pt x="1228" y="1455"/>
                      <a:pt x="1285" y="1541"/>
                    </a:cubicBezTo>
                    <a:cubicBezTo>
                      <a:pt x="1228" y="1455"/>
                      <a:pt x="1199" y="1398"/>
                      <a:pt x="1113" y="1313"/>
                    </a:cubicBezTo>
                    <a:cubicBezTo>
                      <a:pt x="999" y="1170"/>
                      <a:pt x="857" y="1027"/>
                      <a:pt x="771" y="913"/>
                    </a:cubicBezTo>
                    <a:cubicBezTo>
                      <a:pt x="657" y="770"/>
                      <a:pt x="514" y="685"/>
                      <a:pt x="400" y="485"/>
                    </a:cubicBezTo>
                    <a:cubicBezTo>
                      <a:pt x="286" y="342"/>
                      <a:pt x="229" y="171"/>
                      <a:pt x="143" y="0"/>
                    </a:cubicBezTo>
                    <a:close/>
                    <a:moveTo>
                      <a:pt x="1285" y="1541"/>
                    </a:moveTo>
                    <a:lnTo>
                      <a:pt x="1285" y="1541"/>
                    </a:lnTo>
                    <a:cubicBezTo>
                      <a:pt x="1370" y="1569"/>
                      <a:pt x="1399" y="1683"/>
                      <a:pt x="1513" y="1683"/>
                    </a:cubicBezTo>
                    <a:cubicBezTo>
                      <a:pt x="1427" y="1683"/>
                      <a:pt x="1370" y="1569"/>
                      <a:pt x="1285" y="154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4" name="Google Shape;4064;p19"/>
              <p:cNvSpPr/>
              <p:nvPr/>
            </p:nvSpPr>
            <p:spPr>
              <a:xfrm>
                <a:off x="1614800" y="4085425"/>
                <a:ext cx="385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715" extrusionOk="0">
                    <a:moveTo>
                      <a:pt x="29" y="1"/>
                    </a:moveTo>
                    <a:lnTo>
                      <a:pt x="0" y="258"/>
                    </a:lnTo>
                    <a:cubicBezTo>
                      <a:pt x="114" y="258"/>
                      <a:pt x="257" y="286"/>
                      <a:pt x="400" y="315"/>
                    </a:cubicBezTo>
                    <a:cubicBezTo>
                      <a:pt x="542" y="372"/>
                      <a:pt x="628" y="400"/>
                      <a:pt x="799" y="429"/>
                    </a:cubicBezTo>
                    <a:cubicBezTo>
                      <a:pt x="942" y="457"/>
                      <a:pt x="1027" y="515"/>
                      <a:pt x="1170" y="543"/>
                    </a:cubicBezTo>
                    <a:cubicBezTo>
                      <a:pt x="1256" y="572"/>
                      <a:pt x="1313" y="572"/>
                      <a:pt x="1341" y="600"/>
                    </a:cubicBezTo>
                    <a:cubicBezTo>
                      <a:pt x="1398" y="600"/>
                      <a:pt x="1427" y="657"/>
                      <a:pt x="1455" y="657"/>
                    </a:cubicBezTo>
                    <a:cubicBezTo>
                      <a:pt x="1512" y="686"/>
                      <a:pt x="1541" y="686"/>
                      <a:pt x="1541" y="714"/>
                    </a:cubicBezTo>
                    <a:lnTo>
                      <a:pt x="1541" y="714"/>
                    </a:lnTo>
                    <a:cubicBezTo>
                      <a:pt x="1541" y="686"/>
                      <a:pt x="1512" y="657"/>
                      <a:pt x="1455" y="600"/>
                    </a:cubicBezTo>
                    <a:cubicBezTo>
                      <a:pt x="1427" y="572"/>
                      <a:pt x="1398" y="572"/>
                      <a:pt x="1398" y="543"/>
                    </a:cubicBezTo>
                    <a:cubicBezTo>
                      <a:pt x="1313" y="515"/>
                      <a:pt x="1284" y="457"/>
                      <a:pt x="1227" y="429"/>
                    </a:cubicBezTo>
                    <a:cubicBezTo>
                      <a:pt x="1113" y="372"/>
                      <a:pt x="970" y="315"/>
                      <a:pt x="828" y="258"/>
                    </a:cubicBezTo>
                    <a:cubicBezTo>
                      <a:pt x="685" y="229"/>
                      <a:pt x="571" y="144"/>
                      <a:pt x="428" y="115"/>
                    </a:cubicBezTo>
                    <a:cubicBezTo>
                      <a:pt x="285" y="87"/>
                      <a:pt x="171" y="1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5" name="Google Shape;4065;p19"/>
              <p:cNvSpPr/>
              <p:nvPr/>
            </p:nvSpPr>
            <p:spPr>
              <a:xfrm>
                <a:off x="1615500" y="4091150"/>
                <a:ext cx="54950" cy="371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484" extrusionOk="0">
                    <a:moveTo>
                      <a:pt x="115" y="0"/>
                    </a:moveTo>
                    <a:lnTo>
                      <a:pt x="1" y="228"/>
                    </a:lnTo>
                    <a:cubicBezTo>
                      <a:pt x="86" y="314"/>
                      <a:pt x="200" y="343"/>
                      <a:pt x="257" y="428"/>
                    </a:cubicBezTo>
                    <a:cubicBezTo>
                      <a:pt x="315" y="485"/>
                      <a:pt x="400" y="599"/>
                      <a:pt x="514" y="628"/>
                    </a:cubicBezTo>
                    <a:cubicBezTo>
                      <a:pt x="685" y="771"/>
                      <a:pt x="857" y="885"/>
                      <a:pt x="1028" y="942"/>
                    </a:cubicBezTo>
                    <a:cubicBezTo>
                      <a:pt x="1228" y="1056"/>
                      <a:pt x="1427" y="1170"/>
                      <a:pt x="1598" y="1227"/>
                    </a:cubicBezTo>
                    <a:lnTo>
                      <a:pt x="1884" y="1370"/>
                    </a:lnTo>
                    <a:cubicBezTo>
                      <a:pt x="1998" y="1427"/>
                      <a:pt x="2084" y="1484"/>
                      <a:pt x="2198" y="1484"/>
                    </a:cubicBezTo>
                    <a:cubicBezTo>
                      <a:pt x="2084" y="1484"/>
                      <a:pt x="1998" y="1427"/>
                      <a:pt x="1884" y="1341"/>
                    </a:cubicBezTo>
                    <a:lnTo>
                      <a:pt x="1598" y="1199"/>
                    </a:lnTo>
                    <a:cubicBezTo>
                      <a:pt x="1427" y="1084"/>
                      <a:pt x="1256" y="999"/>
                      <a:pt x="1085" y="856"/>
                    </a:cubicBezTo>
                    <a:cubicBezTo>
                      <a:pt x="885" y="742"/>
                      <a:pt x="714" y="599"/>
                      <a:pt x="571" y="457"/>
                    </a:cubicBezTo>
                    <a:cubicBezTo>
                      <a:pt x="514" y="371"/>
                      <a:pt x="429" y="314"/>
                      <a:pt x="372" y="200"/>
                    </a:cubicBezTo>
                    <a:cubicBezTo>
                      <a:pt x="286" y="143"/>
                      <a:pt x="172" y="29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19"/>
              <p:cNvSpPr/>
              <p:nvPr/>
            </p:nvSpPr>
            <p:spPr>
              <a:xfrm>
                <a:off x="1610500" y="4056900"/>
                <a:ext cx="57100" cy="27125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1085" extrusionOk="0">
                    <a:moveTo>
                      <a:pt x="2284" y="1"/>
                    </a:moveTo>
                    <a:cubicBezTo>
                      <a:pt x="1884" y="86"/>
                      <a:pt x="1542" y="229"/>
                      <a:pt x="1142" y="315"/>
                    </a:cubicBezTo>
                    <a:cubicBezTo>
                      <a:pt x="971" y="400"/>
                      <a:pt x="743" y="457"/>
                      <a:pt x="572" y="543"/>
                    </a:cubicBezTo>
                    <a:cubicBezTo>
                      <a:pt x="457" y="571"/>
                      <a:pt x="400" y="657"/>
                      <a:pt x="286" y="685"/>
                    </a:cubicBezTo>
                    <a:cubicBezTo>
                      <a:pt x="258" y="714"/>
                      <a:pt x="172" y="742"/>
                      <a:pt x="144" y="800"/>
                    </a:cubicBezTo>
                    <a:lnTo>
                      <a:pt x="1" y="942"/>
                    </a:lnTo>
                    <a:lnTo>
                      <a:pt x="144" y="1085"/>
                    </a:lnTo>
                    <a:cubicBezTo>
                      <a:pt x="258" y="942"/>
                      <a:pt x="457" y="800"/>
                      <a:pt x="629" y="714"/>
                    </a:cubicBezTo>
                    <a:cubicBezTo>
                      <a:pt x="828" y="600"/>
                      <a:pt x="1000" y="543"/>
                      <a:pt x="1171" y="429"/>
                    </a:cubicBezTo>
                    <a:cubicBezTo>
                      <a:pt x="1542" y="257"/>
                      <a:pt x="1913" y="115"/>
                      <a:pt x="22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19"/>
              <p:cNvSpPr/>
              <p:nvPr/>
            </p:nvSpPr>
            <p:spPr>
              <a:xfrm>
                <a:off x="1599100" y="4035500"/>
                <a:ext cx="93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1913" extrusionOk="0">
                    <a:moveTo>
                      <a:pt x="343" y="1"/>
                    </a:moveTo>
                    <a:cubicBezTo>
                      <a:pt x="314" y="172"/>
                      <a:pt x="286" y="315"/>
                      <a:pt x="200" y="457"/>
                    </a:cubicBezTo>
                    <a:cubicBezTo>
                      <a:pt x="172" y="657"/>
                      <a:pt x="86" y="800"/>
                      <a:pt x="58" y="971"/>
                    </a:cubicBezTo>
                    <a:cubicBezTo>
                      <a:pt x="29" y="1142"/>
                      <a:pt x="0" y="1313"/>
                      <a:pt x="0" y="1456"/>
                    </a:cubicBezTo>
                    <a:cubicBezTo>
                      <a:pt x="0" y="1627"/>
                      <a:pt x="0" y="1770"/>
                      <a:pt x="29" y="1912"/>
                    </a:cubicBezTo>
                    <a:cubicBezTo>
                      <a:pt x="86" y="1741"/>
                      <a:pt x="86" y="1598"/>
                      <a:pt x="143" y="1427"/>
                    </a:cubicBezTo>
                    <a:cubicBezTo>
                      <a:pt x="172" y="1256"/>
                      <a:pt x="172" y="1113"/>
                      <a:pt x="172" y="971"/>
                    </a:cubicBezTo>
                    <a:cubicBezTo>
                      <a:pt x="200" y="828"/>
                      <a:pt x="229" y="657"/>
                      <a:pt x="286" y="457"/>
                    </a:cubicBezTo>
                    <a:cubicBezTo>
                      <a:pt x="343" y="315"/>
                      <a:pt x="371" y="143"/>
                      <a:pt x="3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19"/>
              <p:cNvSpPr/>
              <p:nvPr/>
            </p:nvSpPr>
            <p:spPr>
              <a:xfrm>
                <a:off x="1578425" y="4070450"/>
                <a:ext cx="1500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600" h="70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7" y="58"/>
                      <a:pt x="57" y="143"/>
                      <a:pt x="57" y="258"/>
                    </a:cubicBezTo>
                    <a:cubicBezTo>
                      <a:pt x="57" y="286"/>
                      <a:pt x="114" y="343"/>
                      <a:pt x="114" y="400"/>
                    </a:cubicBezTo>
                    <a:cubicBezTo>
                      <a:pt x="143" y="457"/>
                      <a:pt x="143" y="457"/>
                      <a:pt x="171" y="486"/>
                    </a:cubicBezTo>
                    <a:cubicBezTo>
                      <a:pt x="228" y="571"/>
                      <a:pt x="285" y="628"/>
                      <a:pt x="342" y="686"/>
                    </a:cubicBezTo>
                    <a:cubicBezTo>
                      <a:pt x="385" y="700"/>
                      <a:pt x="428" y="707"/>
                      <a:pt x="471" y="707"/>
                    </a:cubicBezTo>
                    <a:cubicBezTo>
                      <a:pt x="514" y="707"/>
                      <a:pt x="556" y="700"/>
                      <a:pt x="599" y="686"/>
                    </a:cubicBezTo>
                    <a:lnTo>
                      <a:pt x="599" y="628"/>
                    </a:lnTo>
                    <a:cubicBezTo>
                      <a:pt x="571" y="571"/>
                      <a:pt x="485" y="486"/>
                      <a:pt x="428" y="429"/>
                    </a:cubicBezTo>
                    <a:cubicBezTo>
                      <a:pt x="342" y="343"/>
                      <a:pt x="285" y="343"/>
                      <a:pt x="228" y="286"/>
                    </a:cubicBezTo>
                    <a:lnTo>
                      <a:pt x="171" y="200"/>
                    </a:lnTo>
                    <a:cubicBezTo>
                      <a:pt x="143" y="172"/>
                      <a:pt x="143" y="143"/>
                      <a:pt x="114" y="115"/>
                    </a:cubicBezTo>
                    <a:cubicBezTo>
                      <a:pt x="114" y="118"/>
                      <a:pt x="113" y="119"/>
                      <a:pt x="112" y="119"/>
                    </a:cubicBezTo>
                    <a:cubicBezTo>
                      <a:pt x="102" y="119"/>
                      <a:pt x="51" y="2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9" name="Google Shape;4069;p19"/>
              <p:cNvSpPr/>
              <p:nvPr/>
            </p:nvSpPr>
            <p:spPr>
              <a:xfrm>
                <a:off x="1658325" y="4046800"/>
                <a:ext cx="5425" cy="4375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75" extrusionOk="0">
                    <a:moveTo>
                      <a:pt x="136" y="0"/>
                    </a:moveTo>
                    <a:cubicBezTo>
                      <a:pt x="109" y="0"/>
                      <a:pt x="78" y="19"/>
                      <a:pt x="57" y="62"/>
                    </a:cubicBezTo>
                    <a:cubicBezTo>
                      <a:pt x="1" y="118"/>
                      <a:pt x="42" y="174"/>
                      <a:pt x="102" y="174"/>
                    </a:cubicBezTo>
                    <a:cubicBezTo>
                      <a:pt x="133" y="174"/>
                      <a:pt x="170" y="159"/>
                      <a:pt x="199" y="119"/>
                    </a:cubicBezTo>
                    <a:cubicBezTo>
                      <a:pt x="217" y="49"/>
                      <a:pt x="180" y="0"/>
                      <a:pt x="1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19"/>
              <p:cNvSpPr/>
              <p:nvPr/>
            </p:nvSpPr>
            <p:spPr>
              <a:xfrm>
                <a:off x="1664275" y="4054825"/>
                <a:ext cx="4250" cy="43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5" extrusionOk="0">
                    <a:moveTo>
                      <a:pt x="89" y="0"/>
                    </a:moveTo>
                    <a:cubicBezTo>
                      <a:pt x="65" y="0"/>
                      <a:pt x="38" y="16"/>
                      <a:pt x="18" y="55"/>
                    </a:cubicBezTo>
                    <a:cubicBezTo>
                      <a:pt x="1" y="126"/>
                      <a:pt x="27" y="174"/>
                      <a:pt x="63" y="174"/>
                    </a:cubicBezTo>
                    <a:cubicBezTo>
                      <a:pt x="85" y="174"/>
                      <a:pt x="111" y="156"/>
                      <a:pt x="133" y="112"/>
                    </a:cubicBezTo>
                    <a:cubicBezTo>
                      <a:pt x="170" y="56"/>
                      <a:pt x="134" y="0"/>
                      <a:pt x="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19"/>
              <p:cNvSpPr/>
              <p:nvPr/>
            </p:nvSpPr>
            <p:spPr>
              <a:xfrm>
                <a:off x="1658300" y="4069325"/>
                <a:ext cx="5925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37" h="227" extrusionOk="0">
                    <a:moveTo>
                      <a:pt x="140" y="1"/>
                    </a:moveTo>
                    <a:cubicBezTo>
                      <a:pt x="110" y="1"/>
                      <a:pt x="78" y="23"/>
                      <a:pt x="58" y="74"/>
                    </a:cubicBezTo>
                    <a:cubicBezTo>
                      <a:pt x="1" y="150"/>
                      <a:pt x="58" y="226"/>
                      <a:pt x="119" y="226"/>
                    </a:cubicBezTo>
                    <a:cubicBezTo>
                      <a:pt x="150" y="226"/>
                      <a:pt x="181" y="207"/>
                      <a:pt x="200" y="160"/>
                    </a:cubicBezTo>
                    <a:cubicBezTo>
                      <a:pt x="237" y="69"/>
                      <a:pt x="192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19"/>
              <p:cNvSpPr/>
              <p:nvPr/>
            </p:nvSpPr>
            <p:spPr>
              <a:xfrm>
                <a:off x="1658500" y="4093000"/>
                <a:ext cx="400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15" extrusionOk="0">
                    <a:moveTo>
                      <a:pt x="92" y="0"/>
                    </a:moveTo>
                    <a:cubicBezTo>
                      <a:pt x="57" y="0"/>
                      <a:pt x="0" y="138"/>
                      <a:pt x="50" y="212"/>
                    </a:cubicBezTo>
                    <a:cubicBezTo>
                      <a:pt x="54" y="214"/>
                      <a:pt x="58" y="215"/>
                      <a:pt x="63" y="215"/>
                    </a:cubicBezTo>
                    <a:cubicBezTo>
                      <a:pt x="115" y="215"/>
                      <a:pt x="159" y="65"/>
                      <a:pt x="107" y="12"/>
                    </a:cubicBezTo>
                    <a:cubicBezTo>
                      <a:pt x="103" y="4"/>
                      <a:pt x="98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19"/>
              <p:cNvSpPr/>
              <p:nvPr/>
            </p:nvSpPr>
            <p:spPr>
              <a:xfrm>
                <a:off x="1651325" y="4099775"/>
                <a:ext cx="57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3" extrusionOk="0">
                    <a:moveTo>
                      <a:pt x="144" y="1"/>
                    </a:moveTo>
                    <a:cubicBezTo>
                      <a:pt x="111" y="1"/>
                      <a:pt x="74" y="26"/>
                      <a:pt x="51" y="83"/>
                    </a:cubicBezTo>
                    <a:cubicBezTo>
                      <a:pt x="0" y="168"/>
                      <a:pt x="30" y="223"/>
                      <a:pt x="81" y="223"/>
                    </a:cubicBezTo>
                    <a:cubicBezTo>
                      <a:pt x="116" y="223"/>
                      <a:pt x="159" y="198"/>
                      <a:pt x="194" y="140"/>
                    </a:cubicBezTo>
                    <a:cubicBezTo>
                      <a:pt x="228" y="55"/>
                      <a:pt x="191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19"/>
              <p:cNvSpPr/>
              <p:nvPr/>
            </p:nvSpPr>
            <p:spPr>
              <a:xfrm>
                <a:off x="1665250" y="4126400"/>
                <a:ext cx="682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33" extrusionOk="0">
                    <a:moveTo>
                      <a:pt x="148" y="1"/>
                    </a:moveTo>
                    <a:cubicBezTo>
                      <a:pt x="110" y="1"/>
                      <a:pt x="67" y="22"/>
                      <a:pt x="36" y="74"/>
                    </a:cubicBezTo>
                    <a:cubicBezTo>
                      <a:pt x="0" y="165"/>
                      <a:pt x="45" y="233"/>
                      <a:pt x="112" y="233"/>
                    </a:cubicBezTo>
                    <a:cubicBezTo>
                      <a:pt x="150" y="233"/>
                      <a:pt x="195" y="211"/>
                      <a:pt x="236" y="159"/>
                    </a:cubicBezTo>
                    <a:cubicBezTo>
                      <a:pt x="273" y="68"/>
                      <a:pt x="216" y="1"/>
                      <a:pt x="14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19"/>
              <p:cNvSpPr/>
              <p:nvPr/>
            </p:nvSpPr>
            <p:spPr>
              <a:xfrm>
                <a:off x="1639575" y="4127925"/>
                <a:ext cx="5925" cy="4700"/>
              </a:xfrm>
              <a:custGeom>
                <a:avLst/>
                <a:gdLst/>
                <a:ahLst/>
                <a:cxnLst/>
                <a:rect l="l" t="t" r="r" b="b"/>
                <a:pathLst>
                  <a:path w="237" h="188" extrusionOk="0">
                    <a:moveTo>
                      <a:pt x="130" y="0"/>
                    </a:moveTo>
                    <a:cubicBezTo>
                      <a:pt x="100" y="0"/>
                      <a:pt x="65" y="13"/>
                      <a:pt x="36" y="41"/>
                    </a:cubicBezTo>
                    <a:cubicBezTo>
                      <a:pt x="0" y="132"/>
                      <a:pt x="44" y="188"/>
                      <a:pt x="96" y="188"/>
                    </a:cubicBezTo>
                    <a:cubicBezTo>
                      <a:pt x="126" y="188"/>
                      <a:pt x="158" y="169"/>
                      <a:pt x="179" y="127"/>
                    </a:cubicBezTo>
                    <a:cubicBezTo>
                      <a:pt x="236" y="51"/>
                      <a:pt x="192" y="0"/>
                      <a:pt x="1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19"/>
              <p:cNvSpPr/>
              <p:nvPr/>
            </p:nvSpPr>
            <p:spPr>
              <a:xfrm>
                <a:off x="1644100" y="4144225"/>
                <a:ext cx="5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4" extrusionOk="0">
                    <a:moveTo>
                      <a:pt x="137" y="1"/>
                    </a:moveTo>
                    <a:cubicBezTo>
                      <a:pt x="107" y="1"/>
                      <a:pt x="76" y="23"/>
                      <a:pt x="55" y="74"/>
                    </a:cubicBezTo>
                    <a:cubicBezTo>
                      <a:pt x="0" y="165"/>
                      <a:pt x="39" y="233"/>
                      <a:pt x="96" y="233"/>
                    </a:cubicBezTo>
                    <a:cubicBezTo>
                      <a:pt x="128" y="233"/>
                      <a:pt x="167" y="211"/>
                      <a:pt x="198" y="160"/>
                    </a:cubicBezTo>
                    <a:cubicBezTo>
                      <a:pt x="234" y="69"/>
                      <a:pt x="189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19"/>
              <p:cNvSpPr/>
              <p:nvPr/>
            </p:nvSpPr>
            <p:spPr>
              <a:xfrm>
                <a:off x="1628625" y="4141100"/>
                <a:ext cx="42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49" extrusionOk="0">
                    <a:moveTo>
                      <a:pt x="91" y="0"/>
                    </a:moveTo>
                    <a:cubicBezTo>
                      <a:pt x="66" y="0"/>
                      <a:pt x="38" y="15"/>
                      <a:pt x="18" y="57"/>
                    </a:cubicBezTo>
                    <a:cubicBezTo>
                      <a:pt x="1" y="108"/>
                      <a:pt x="25" y="149"/>
                      <a:pt x="59" y="149"/>
                    </a:cubicBezTo>
                    <a:cubicBezTo>
                      <a:pt x="82" y="149"/>
                      <a:pt x="109" y="131"/>
                      <a:pt x="132" y="85"/>
                    </a:cubicBezTo>
                    <a:cubicBezTo>
                      <a:pt x="168" y="48"/>
                      <a:pt x="135" y="0"/>
                      <a:pt x="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19"/>
              <p:cNvSpPr/>
              <p:nvPr/>
            </p:nvSpPr>
            <p:spPr>
              <a:xfrm>
                <a:off x="1624300" y="4164475"/>
                <a:ext cx="422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6" extrusionOk="0">
                    <a:moveTo>
                      <a:pt x="97" y="1"/>
                    </a:moveTo>
                    <a:cubicBezTo>
                      <a:pt x="72" y="1"/>
                      <a:pt x="41" y="19"/>
                      <a:pt x="20" y="63"/>
                    </a:cubicBezTo>
                    <a:cubicBezTo>
                      <a:pt x="1" y="119"/>
                      <a:pt x="31" y="175"/>
                      <a:pt x="70" y="175"/>
                    </a:cubicBezTo>
                    <a:cubicBezTo>
                      <a:pt x="91" y="175"/>
                      <a:pt x="114" y="160"/>
                      <a:pt x="134" y="120"/>
                    </a:cubicBezTo>
                    <a:cubicBezTo>
                      <a:pt x="169" y="50"/>
                      <a:pt x="139" y="1"/>
                      <a:pt x="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19"/>
              <p:cNvSpPr/>
              <p:nvPr/>
            </p:nvSpPr>
            <p:spPr>
              <a:xfrm>
                <a:off x="1599625" y="4168625"/>
                <a:ext cx="59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36" h="201" extrusionOk="0">
                    <a:moveTo>
                      <a:pt x="133" y="1"/>
                    </a:moveTo>
                    <a:cubicBezTo>
                      <a:pt x="102" y="1"/>
                      <a:pt x="66" y="19"/>
                      <a:pt x="37" y="68"/>
                    </a:cubicBezTo>
                    <a:cubicBezTo>
                      <a:pt x="1" y="140"/>
                      <a:pt x="55" y="200"/>
                      <a:pt x="107" y="200"/>
                    </a:cubicBezTo>
                    <a:cubicBezTo>
                      <a:pt x="138" y="200"/>
                      <a:pt x="169" y="179"/>
                      <a:pt x="179" y="125"/>
                    </a:cubicBezTo>
                    <a:cubicBezTo>
                      <a:pt x="235" y="69"/>
                      <a:pt x="193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19"/>
              <p:cNvSpPr/>
              <p:nvPr/>
            </p:nvSpPr>
            <p:spPr>
              <a:xfrm>
                <a:off x="1587700" y="4160925"/>
                <a:ext cx="5175" cy="4375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75" extrusionOk="0">
                    <a:moveTo>
                      <a:pt x="135" y="0"/>
                    </a:moveTo>
                    <a:cubicBezTo>
                      <a:pt x="109" y="0"/>
                      <a:pt x="79" y="19"/>
                      <a:pt x="57" y="62"/>
                    </a:cubicBezTo>
                    <a:cubicBezTo>
                      <a:pt x="1" y="118"/>
                      <a:pt x="43" y="174"/>
                      <a:pt x="94" y="174"/>
                    </a:cubicBezTo>
                    <a:cubicBezTo>
                      <a:pt x="121" y="174"/>
                      <a:pt x="151" y="159"/>
                      <a:pt x="171" y="119"/>
                    </a:cubicBezTo>
                    <a:cubicBezTo>
                      <a:pt x="206" y="49"/>
                      <a:pt x="176" y="0"/>
                      <a:pt x="1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1" name="Google Shape;4081;p19"/>
              <p:cNvSpPr/>
              <p:nvPr/>
            </p:nvSpPr>
            <p:spPr>
              <a:xfrm>
                <a:off x="1575425" y="4139725"/>
                <a:ext cx="57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3" extrusionOk="0">
                    <a:moveTo>
                      <a:pt x="147" y="0"/>
                    </a:moveTo>
                    <a:cubicBezTo>
                      <a:pt x="113" y="0"/>
                      <a:pt x="69" y="25"/>
                      <a:pt x="34" y="83"/>
                    </a:cubicBezTo>
                    <a:cubicBezTo>
                      <a:pt x="0" y="168"/>
                      <a:pt x="37" y="223"/>
                      <a:pt x="85" y="223"/>
                    </a:cubicBezTo>
                    <a:cubicBezTo>
                      <a:pt x="117" y="223"/>
                      <a:pt x="154" y="198"/>
                      <a:pt x="177" y="140"/>
                    </a:cubicBezTo>
                    <a:cubicBezTo>
                      <a:pt x="228" y="55"/>
                      <a:pt x="198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2" name="Google Shape;4082;p19"/>
              <p:cNvSpPr/>
              <p:nvPr/>
            </p:nvSpPr>
            <p:spPr>
              <a:xfrm>
                <a:off x="1567225" y="4115325"/>
                <a:ext cx="40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63" h="210" extrusionOk="0">
                    <a:moveTo>
                      <a:pt x="114" y="1"/>
                    </a:moveTo>
                    <a:cubicBezTo>
                      <a:pt x="64" y="1"/>
                      <a:pt x="0" y="95"/>
                      <a:pt x="20" y="174"/>
                    </a:cubicBezTo>
                    <a:cubicBezTo>
                      <a:pt x="20" y="199"/>
                      <a:pt x="31" y="209"/>
                      <a:pt x="48" y="209"/>
                    </a:cubicBezTo>
                    <a:cubicBezTo>
                      <a:pt x="89" y="209"/>
                      <a:pt x="163" y="142"/>
                      <a:pt x="163" y="60"/>
                    </a:cubicBezTo>
                    <a:cubicBezTo>
                      <a:pt x="154" y="18"/>
                      <a:pt x="135" y="1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19"/>
              <p:cNvSpPr/>
              <p:nvPr/>
            </p:nvSpPr>
            <p:spPr>
              <a:xfrm>
                <a:off x="1563725" y="4090800"/>
                <a:ext cx="4025" cy="487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95" extrusionOk="0">
                    <a:moveTo>
                      <a:pt x="114" y="0"/>
                    </a:moveTo>
                    <a:cubicBezTo>
                      <a:pt x="79" y="0"/>
                      <a:pt x="36" y="44"/>
                      <a:pt x="17" y="100"/>
                    </a:cubicBezTo>
                    <a:cubicBezTo>
                      <a:pt x="1" y="167"/>
                      <a:pt x="43" y="194"/>
                      <a:pt x="86" y="194"/>
                    </a:cubicBezTo>
                    <a:cubicBezTo>
                      <a:pt x="117" y="194"/>
                      <a:pt x="148" y="180"/>
                      <a:pt x="160" y="157"/>
                    </a:cubicBezTo>
                    <a:lnTo>
                      <a:pt x="160" y="43"/>
                    </a:lnTo>
                    <a:cubicBezTo>
                      <a:pt x="150" y="13"/>
                      <a:pt x="133" y="0"/>
                      <a:pt x="1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19"/>
              <p:cNvSpPr/>
              <p:nvPr/>
            </p:nvSpPr>
            <p:spPr>
              <a:xfrm>
                <a:off x="1573475" y="4066650"/>
                <a:ext cx="5925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37" h="227" extrusionOk="0">
                    <a:moveTo>
                      <a:pt x="130" y="1"/>
                    </a:moveTo>
                    <a:cubicBezTo>
                      <a:pt x="103" y="1"/>
                      <a:pt x="74" y="20"/>
                      <a:pt x="55" y="67"/>
                    </a:cubicBezTo>
                    <a:cubicBezTo>
                      <a:pt x="1" y="158"/>
                      <a:pt x="39" y="226"/>
                      <a:pt x="96" y="226"/>
                    </a:cubicBezTo>
                    <a:cubicBezTo>
                      <a:pt x="129" y="226"/>
                      <a:pt x="167" y="204"/>
                      <a:pt x="198" y="153"/>
                    </a:cubicBezTo>
                    <a:cubicBezTo>
                      <a:pt x="236" y="77"/>
                      <a:pt x="185" y="1"/>
                      <a:pt x="1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5" name="Google Shape;4085;p19"/>
              <p:cNvSpPr/>
              <p:nvPr/>
            </p:nvSpPr>
            <p:spPr>
              <a:xfrm>
                <a:off x="1592975" y="4040550"/>
                <a:ext cx="5800" cy="5300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12" extrusionOk="0">
                    <a:moveTo>
                      <a:pt x="107" y="1"/>
                    </a:moveTo>
                    <a:cubicBezTo>
                      <a:pt x="44" y="1"/>
                      <a:pt x="1" y="108"/>
                      <a:pt x="46" y="198"/>
                    </a:cubicBezTo>
                    <a:cubicBezTo>
                      <a:pt x="55" y="207"/>
                      <a:pt x="66" y="211"/>
                      <a:pt x="78" y="211"/>
                    </a:cubicBezTo>
                    <a:cubicBezTo>
                      <a:pt x="142" y="211"/>
                      <a:pt x="232" y="99"/>
                      <a:pt x="160" y="27"/>
                    </a:cubicBezTo>
                    <a:cubicBezTo>
                      <a:pt x="142" y="9"/>
                      <a:pt x="123" y="1"/>
                      <a:pt x="1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6" name="Google Shape;4086;p19"/>
              <p:cNvSpPr/>
              <p:nvPr/>
            </p:nvSpPr>
            <p:spPr>
              <a:xfrm>
                <a:off x="1604950" y="4032000"/>
                <a:ext cx="5725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24" extrusionOk="0">
                    <a:moveTo>
                      <a:pt x="144" y="1"/>
                    </a:moveTo>
                    <a:cubicBezTo>
                      <a:pt x="112" y="1"/>
                      <a:pt x="75" y="26"/>
                      <a:pt x="52" y="84"/>
                    </a:cubicBezTo>
                    <a:cubicBezTo>
                      <a:pt x="1" y="169"/>
                      <a:pt x="31" y="223"/>
                      <a:pt x="82" y="223"/>
                    </a:cubicBezTo>
                    <a:cubicBezTo>
                      <a:pt x="116" y="223"/>
                      <a:pt x="160" y="198"/>
                      <a:pt x="194" y="141"/>
                    </a:cubicBezTo>
                    <a:cubicBezTo>
                      <a:pt x="228" y="56"/>
                      <a:pt x="191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19"/>
              <p:cNvSpPr/>
              <p:nvPr/>
            </p:nvSpPr>
            <p:spPr>
              <a:xfrm>
                <a:off x="1633325" y="4022725"/>
                <a:ext cx="5025" cy="55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0" extrusionOk="0">
                    <a:moveTo>
                      <a:pt x="120" y="0"/>
                    </a:moveTo>
                    <a:cubicBezTo>
                      <a:pt x="62" y="0"/>
                      <a:pt x="1" y="56"/>
                      <a:pt x="1" y="112"/>
                    </a:cubicBezTo>
                    <a:cubicBezTo>
                      <a:pt x="1" y="181"/>
                      <a:pt x="43" y="219"/>
                      <a:pt x="95" y="219"/>
                    </a:cubicBezTo>
                    <a:cubicBezTo>
                      <a:pt x="129" y="219"/>
                      <a:pt x="167" y="203"/>
                      <a:pt x="201" y="169"/>
                    </a:cubicBezTo>
                    <a:lnTo>
                      <a:pt x="201" y="55"/>
                    </a:lnTo>
                    <a:cubicBezTo>
                      <a:pt x="181" y="16"/>
                      <a:pt x="151" y="0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19"/>
              <p:cNvSpPr/>
              <p:nvPr/>
            </p:nvSpPr>
            <p:spPr>
              <a:xfrm>
                <a:off x="1629050" y="4039775"/>
                <a:ext cx="575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201" extrusionOk="0">
                    <a:moveTo>
                      <a:pt x="115" y="1"/>
                    </a:moveTo>
                    <a:cubicBezTo>
                      <a:pt x="1" y="1"/>
                      <a:pt x="1" y="201"/>
                      <a:pt x="115" y="201"/>
                    </a:cubicBezTo>
                    <a:cubicBezTo>
                      <a:pt x="229" y="144"/>
                      <a:pt x="229" y="1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19"/>
              <p:cNvSpPr/>
              <p:nvPr/>
            </p:nvSpPr>
            <p:spPr>
              <a:xfrm>
                <a:off x="1629050" y="4041200"/>
                <a:ext cx="5750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173" extrusionOk="0">
                    <a:moveTo>
                      <a:pt x="115" y="1"/>
                    </a:moveTo>
                    <a:cubicBezTo>
                      <a:pt x="1" y="1"/>
                      <a:pt x="1" y="172"/>
                      <a:pt x="143" y="172"/>
                    </a:cubicBezTo>
                    <a:cubicBezTo>
                      <a:pt x="229" y="144"/>
                      <a:pt x="229" y="1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19"/>
              <p:cNvSpPr/>
              <p:nvPr/>
            </p:nvSpPr>
            <p:spPr>
              <a:xfrm>
                <a:off x="1645825" y="4036725"/>
                <a:ext cx="4650" cy="575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230" extrusionOk="0">
                    <a:moveTo>
                      <a:pt x="113" y="1"/>
                    </a:moveTo>
                    <a:cubicBezTo>
                      <a:pt x="66" y="1"/>
                      <a:pt x="15" y="44"/>
                      <a:pt x="15" y="123"/>
                    </a:cubicBezTo>
                    <a:cubicBezTo>
                      <a:pt x="0" y="194"/>
                      <a:pt x="22" y="230"/>
                      <a:pt x="57" y="230"/>
                    </a:cubicBezTo>
                    <a:cubicBezTo>
                      <a:pt x="93" y="230"/>
                      <a:pt x="143" y="194"/>
                      <a:pt x="186" y="123"/>
                    </a:cubicBezTo>
                    <a:lnTo>
                      <a:pt x="186" y="94"/>
                    </a:lnTo>
                    <a:cubicBezTo>
                      <a:pt x="186" y="30"/>
                      <a:pt x="151" y="1"/>
                      <a:pt x="1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19"/>
              <p:cNvSpPr/>
              <p:nvPr/>
            </p:nvSpPr>
            <p:spPr>
              <a:xfrm>
                <a:off x="1529200" y="4037250"/>
                <a:ext cx="49250" cy="113125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4525" extrusionOk="0">
                    <a:moveTo>
                      <a:pt x="1861" y="1"/>
                    </a:moveTo>
                    <a:cubicBezTo>
                      <a:pt x="1381" y="1"/>
                      <a:pt x="574" y="809"/>
                      <a:pt x="257" y="1814"/>
                    </a:cubicBezTo>
                    <a:cubicBezTo>
                      <a:pt x="0" y="2584"/>
                      <a:pt x="143" y="3954"/>
                      <a:pt x="657" y="4467"/>
                    </a:cubicBezTo>
                    <a:cubicBezTo>
                      <a:pt x="685" y="4496"/>
                      <a:pt x="714" y="4524"/>
                      <a:pt x="742" y="4524"/>
                    </a:cubicBezTo>
                    <a:cubicBezTo>
                      <a:pt x="599" y="4153"/>
                      <a:pt x="428" y="3754"/>
                      <a:pt x="428" y="3326"/>
                    </a:cubicBezTo>
                    <a:cubicBezTo>
                      <a:pt x="428" y="2812"/>
                      <a:pt x="599" y="2270"/>
                      <a:pt x="742" y="1842"/>
                    </a:cubicBezTo>
                    <a:cubicBezTo>
                      <a:pt x="942" y="1386"/>
                      <a:pt x="1113" y="901"/>
                      <a:pt x="1455" y="530"/>
                    </a:cubicBezTo>
                    <a:cubicBezTo>
                      <a:pt x="1598" y="416"/>
                      <a:pt x="1855" y="273"/>
                      <a:pt x="1940" y="130"/>
                    </a:cubicBezTo>
                    <a:cubicBezTo>
                      <a:pt x="1969" y="102"/>
                      <a:pt x="1969" y="45"/>
                      <a:pt x="1969" y="16"/>
                    </a:cubicBezTo>
                    <a:cubicBezTo>
                      <a:pt x="1935" y="6"/>
                      <a:pt x="1899" y="1"/>
                      <a:pt x="18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19"/>
              <p:cNvSpPr/>
              <p:nvPr/>
            </p:nvSpPr>
            <p:spPr>
              <a:xfrm>
                <a:off x="1586975" y="3946900"/>
                <a:ext cx="57075" cy="101475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4059" extrusionOk="0">
                    <a:moveTo>
                      <a:pt x="2143" y="1"/>
                    </a:moveTo>
                    <a:cubicBezTo>
                      <a:pt x="1478" y="1"/>
                      <a:pt x="485" y="405"/>
                      <a:pt x="86" y="2346"/>
                    </a:cubicBezTo>
                    <a:cubicBezTo>
                      <a:pt x="0" y="2660"/>
                      <a:pt x="0" y="3402"/>
                      <a:pt x="143" y="4058"/>
                    </a:cubicBezTo>
                    <a:lnTo>
                      <a:pt x="200" y="4058"/>
                    </a:lnTo>
                    <a:cubicBezTo>
                      <a:pt x="0" y="3573"/>
                      <a:pt x="143" y="3003"/>
                      <a:pt x="257" y="2575"/>
                    </a:cubicBezTo>
                    <a:cubicBezTo>
                      <a:pt x="371" y="2118"/>
                      <a:pt x="543" y="1719"/>
                      <a:pt x="799" y="1376"/>
                    </a:cubicBezTo>
                    <a:cubicBezTo>
                      <a:pt x="1227" y="806"/>
                      <a:pt x="1712" y="378"/>
                      <a:pt x="2283" y="7"/>
                    </a:cubicBezTo>
                    <a:cubicBezTo>
                      <a:pt x="2238" y="3"/>
                      <a:pt x="2191" y="1"/>
                      <a:pt x="2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19"/>
              <p:cNvSpPr/>
              <p:nvPr/>
            </p:nvSpPr>
            <p:spPr>
              <a:xfrm>
                <a:off x="2333800" y="3489825"/>
                <a:ext cx="103450" cy="182575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7303" extrusionOk="0">
                    <a:moveTo>
                      <a:pt x="1998" y="1"/>
                    </a:moveTo>
                    <a:cubicBezTo>
                      <a:pt x="1941" y="115"/>
                      <a:pt x="1313" y="1228"/>
                      <a:pt x="1056" y="1656"/>
                    </a:cubicBezTo>
                    <a:cubicBezTo>
                      <a:pt x="486" y="2569"/>
                      <a:pt x="1" y="4223"/>
                      <a:pt x="200" y="5393"/>
                    </a:cubicBezTo>
                    <a:cubicBezTo>
                      <a:pt x="343" y="6135"/>
                      <a:pt x="800" y="6734"/>
                      <a:pt x="1427" y="6962"/>
                    </a:cubicBezTo>
                    <a:cubicBezTo>
                      <a:pt x="1739" y="7082"/>
                      <a:pt x="2352" y="7303"/>
                      <a:pt x="2777" y="7303"/>
                    </a:cubicBezTo>
                    <a:cubicBezTo>
                      <a:pt x="2858" y="7303"/>
                      <a:pt x="2932" y="7295"/>
                      <a:pt x="2996" y="7276"/>
                    </a:cubicBezTo>
                    <a:cubicBezTo>
                      <a:pt x="3510" y="7134"/>
                      <a:pt x="3881" y="6278"/>
                      <a:pt x="3995" y="5707"/>
                    </a:cubicBezTo>
                    <a:cubicBezTo>
                      <a:pt x="4138" y="5022"/>
                      <a:pt x="3795" y="4509"/>
                      <a:pt x="3653" y="3853"/>
                    </a:cubicBezTo>
                    <a:cubicBezTo>
                      <a:pt x="3567" y="3253"/>
                      <a:pt x="3453" y="2597"/>
                      <a:pt x="3196" y="1998"/>
                    </a:cubicBezTo>
                    <a:cubicBezTo>
                      <a:pt x="2939" y="1399"/>
                      <a:pt x="1998" y="29"/>
                      <a:pt x="19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4" name="Google Shape;4094;p19"/>
              <p:cNvSpPr/>
              <p:nvPr/>
            </p:nvSpPr>
            <p:spPr>
              <a:xfrm>
                <a:off x="2263900" y="3424300"/>
                <a:ext cx="119850" cy="148200"/>
              </a:xfrm>
              <a:custGeom>
                <a:avLst/>
                <a:gdLst/>
                <a:ahLst/>
                <a:cxnLst/>
                <a:rect l="l" t="t" r="r" b="b"/>
                <a:pathLst>
                  <a:path w="4794" h="5928" extrusionOk="0">
                    <a:moveTo>
                      <a:pt x="2234" y="1"/>
                    </a:moveTo>
                    <a:cubicBezTo>
                      <a:pt x="1875" y="1"/>
                      <a:pt x="1527" y="125"/>
                      <a:pt x="1227" y="425"/>
                    </a:cubicBezTo>
                    <a:cubicBezTo>
                      <a:pt x="428" y="1167"/>
                      <a:pt x="257" y="2165"/>
                      <a:pt x="229" y="3278"/>
                    </a:cubicBezTo>
                    <a:cubicBezTo>
                      <a:pt x="172" y="4505"/>
                      <a:pt x="0" y="5646"/>
                      <a:pt x="1313" y="5903"/>
                    </a:cubicBezTo>
                    <a:cubicBezTo>
                      <a:pt x="1392" y="5919"/>
                      <a:pt x="1472" y="5927"/>
                      <a:pt x="1553" y="5927"/>
                    </a:cubicBezTo>
                    <a:cubicBezTo>
                      <a:pt x="2316" y="5927"/>
                      <a:pt x="3126" y="5235"/>
                      <a:pt x="3538" y="4590"/>
                    </a:cubicBezTo>
                    <a:cubicBezTo>
                      <a:pt x="3938" y="4020"/>
                      <a:pt x="4280" y="3164"/>
                      <a:pt x="4537" y="2450"/>
                    </a:cubicBezTo>
                    <a:cubicBezTo>
                      <a:pt x="4794" y="1737"/>
                      <a:pt x="4737" y="1737"/>
                      <a:pt x="4252" y="1138"/>
                    </a:cubicBezTo>
                    <a:cubicBezTo>
                      <a:pt x="3753" y="524"/>
                      <a:pt x="2971" y="1"/>
                      <a:pt x="2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5" name="Google Shape;4095;p19"/>
              <p:cNvSpPr/>
              <p:nvPr/>
            </p:nvSpPr>
            <p:spPr>
              <a:xfrm>
                <a:off x="2387300" y="3462600"/>
                <a:ext cx="124850" cy="135175"/>
              </a:xfrm>
              <a:custGeom>
                <a:avLst/>
                <a:gdLst/>
                <a:ahLst/>
                <a:cxnLst/>
                <a:rect l="l" t="t" r="r" b="b"/>
                <a:pathLst>
                  <a:path w="4994" h="5407" extrusionOk="0">
                    <a:moveTo>
                      <a:pt x="2106" y="1"/>
                    </a:moveTo>
                    <a:cubicBezTo>
                      <a:pt x="1398" y="1"/>
                      <a:pt x="376" y="154"/>
                      <a:pt x="200" y="747"/>
                    </a:cubicBezTo>
                    <a:cubicBezTo>
                      <a:pt x="1" y="1660"/>
                      <a:pt x="1484" y="3201"/>
                      <a:pt x="1884" y="3800"/>
                    </a:cubicBezTo>
                    <a:cubicBezTo>
                      <a:pt x="2295" y="4418"/>
                      <a:pt x="3032" y="5406"/>
                      <a:pt x="3821" y="5406"/>
                    </a:cubicBezTo>
                    <a:cubicBezTo>
                      <a:pt x="3907" y="5406"/>
                      <a:pt x="3994" y="5395"/>
                      <a:pt x="4081" y="5369"/>
                    </a:cubicBezTo>
                    <a:cubicBezTo>
                      <a:pt x="4937" y="5113"/>
                      <a:pt x="4994" y="3058"/>
                      <a:pt x="4737" y="2259"/>
                    </a:cubicBezTo>
                    <a:cubicBezTo>
                      <a:pt x="4366" y="1118"/>
                      <a:pt x="3738" y="177"/>
                      <a:pt x="2625" y="34"/>
                    </a:cubicBezTo>
                    <a:cubicBezTo>
                      <a:pt x="2501" y="14"/>
                      <a:pt x="2318" y="1"/>
                      <a:pt x="210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19"/>
              <p:cNvSpPr/>
              <p:nvPr/>
            </p:nvSpPr>
            <p:spPr>
              <a:xfrm>
                <a:off x="2330225" y="3297050"/>
                <a:ext cx="76350" cy="146275"/>
              </a:xfrm>
              <a:custGeom>
                <a:avLst/>
                <a:gdLst/>
                <a:ahLst/>
                <a:cxnLst/>
                <a:rect l="l" t="t" r="r" b="b"/>
                <a:pathLst>
                  <a:path w="3054" h="5851" extrusionOk="0">
                    <a:moveTo>
                      <a:pt x="1842" y="0"/>
                    </a:moveTo>
                    <a:cubicBezTo>
                      <a:pt x="1649" y="0"/>
                      <a:pt x="1419" y="97"/>
                      <a:pt x="1142" y="322"/>
                    </a:cubicBezTo>
                    <a:cubicBezTo>
                      <a:pt x="229" y="1007"/>
                      <a:pt x="1" y="2176"/>
                      <a:pt x="29" y="3318"/>
                    </a:cubicBezTo>
                    <a:cubicBezTo>
                      <a:pt x="29" y="3888"/>
                      <a:pt x="144" y="4516"/>
                      <a:pt x="457" y="4973"/>
                    </a:cubicBezTo>
                    <a:cubicBezTo>
                      <a:pt x="629" y="5258"/>
                      <a:pt x="1085" y="5714"/>
                      <a:pt x="1485" y="5829"/>
                    </a:cubicBezTo>
                    <a:cubicBezTo>
                      <a:pt x="1548" y="5844"/>
                      <a:pt x="1604" y="5851"/>
                      <a:pt x="1654" y="5851"/>
                    </a:cubicBezTo>
                    <a:cubicBezTo>
                      <a:pt x="2075" y="5851"/>
                      <a:pt x="2048" y="5340"/>
                      <a:pt x="2226" y="4830"/>
                    </a:cubicBezTo>
                    <a:cubicBezTo>
                      <a:pt x="2626" y="3717"/>
                      <a:pt x="3054" y="2833"/>
                      <a:pt x="2797" y="1606"/>
                    </a:cubicBezTo>
                    <a:cubicBezTo>
                      <a:pt x="2629" y="764"/>
                      <a:pt x="2383" y="0"/>
                      <a:pt x="18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19"/>
              <p:cNvSpPr/>
              <p:nvPr/>
            </p:nvSpPr>
            <p:spPr>
              <a:xfrm>
                <a:off x="2378025" y="3321375"/>
                <a:ext cx="129125" cy="138800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5552" extrusionOk="0">
                    <a:moveTo>
                      <a:pt x="3209" y="0"/>
                    </a:moveTo>
                    <a:cubicBezTo>
                      <a:pt x="2708" y="0"/>
                      <a:pt x="2203" y="182"/>
                      <a:pt x="1827" y="347"/>
                    </a:cubicBezTo>
                    <a:cubicBezTo>
                      <a:pt x="999" y="747"/>
                      <a:pt x="885" y="2345"/>
                      <a:pt x="600" y="3315"/>
                    </a:cubicBezTo>
                    <a:cubicBezTo>
                      <a:pt x="486" y="3714"/>
                      <a:pt x="429" y="4171"/>
                      <a:pt x="372" y="4599"/>
                    </a:cubicBezTo>
                    <a:cubicBezTo>
                      <a:pt x="257" y="5027"/>
                      <a:pt x="1" y="5284"/>
                      <a:pt x="457" y="5455"/>
                    </a:cubicBezTo>
                    <a:cubicBezTo>
                      <a:pt x="557" y="5495"/>
                      <a:pt x="687" y="5507"/>
                      <a:pt x="829" y="5507"/>
                    </a:cubicBezTo>
                    <a:cubicBezTo>
                      <a:pt x="1045" y="5507"/>
                      <a:pt x="1286" y="5479"/>
                      <a:pt x="1478" y="5479"/>
                    </a:cubicBezTo>
                    <a:cubicBezTo>
                      <a:pt x="1521" y="5479"/>
                      <a:pt x="1561" y="5480"/>
                      <a:pt x="1598" y="5483"/>
                    </a:cubicBezTo>
                    <a:cubicBezTo>
                      <a:pt x="1849" y="5525"/>
                      <a:pt x="2100" y="5552"/>
                      <a:pt x="2362" y="5552"/>
                    </a:cubicBezTo>
                    <a:cubicBezTo>
                      <a:pt x="2457" y="5552"/>
                      <a:pt x="2555" y="5548"/>
                      <a:pt x="2654" y="5540"/>
                    </a:cubicBezTo>
                    <a:cubicBezTo>
                      <a:pt x="3453" y="5426"/>
                      <a:pt x="3995" y="4313"/>
                      <a:pt x="4423" y="3543"/>
                    </a:cubicBezTo>
                    <a:cubicBezTo>
                      <a:pt x="4851" y="2744"/>
                      <a:pt x="5165" y="1432"/>
                      <a:pt x="4452" y="576"/>
                    </a:cubicBezTo>
                    <a:cubicBezTo>
                      <a:pt x="4102" y="145"/>
                      <a:pt x="3656" y="0"/>
                      <a:pt x="32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8" name="Google Shape;4098;p19"/>
              <p:cNvSpPr/>
              <p:nvPr/>
            </p:nvSpPr>
            <p:spPr>
              <a:xfrm>
                <a:off x="2380875" y="3412075"/>
                <a:ext cx="44250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2113" extrusionOk="0">
                    <a:moveTo>
                      <a:pt x="1770" y="1"/>
                    </a:moveTo>
                    <a:cubicBezTo>
                      <a:pt x="1427" y="286"/>
                      <a:pt x="1113" y="571"/>
                      <a:pt x="743" y="914"/>
                    </a:cubicBezTo>
                    <a:cubicBezTo>
                      <a:pt x="571" y="1028"/>
                      <a:pt x="429" y="1228"/>
                      <a:pt x="286" y="1427"/>
                    </a:cubicBezTo>
                    <a:cubicBezTo>
                      <a:pt x="143" y="1656"/>
                      <a:pt x="29" y="1855"/>
                      <a:pt x="1" y="2112"/>
                    </a:cubicBezTo>
                    <a:lnTo>
                      <a:pt x="29" y="2112"/>
                    </a:lnTo>
                    <a:lnTo>
                      <a:pt x="457" y="1570"/>
                    </a:lnTo>
                    <a:lnTo>
                      <a:pt x="885" y="1028"/>
                    </a:lnTo>
                    <a:cubicBezTo>
                      <a:pt x="1171" y="685"/>
                      <a:pt x="1484" y="372"/>
                      <a:pt x="17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9" name="Google Shape;4099;p19"/>
              <p:cNvSpPr/>
              <p:nvPr/>
            </p:nvSpPr>
            <p:spPr>
              <a:xfrm>
                <a:off x="2384450" y="3432050"/>
                <a:ext cx="52800" cy="34275"/>
              </a:xfrm>
              <a:custGeom>
                <a:avLst/>
                <a:gdLst/>
                <a:ahLst/>
                <a:cxnLst/>
                <a:rect l="l" t="t" r="r" b="b"/>
                <a:pathLst>
                  <a:path w="2112" h="1371" extrusionOk="0">
                    <a:moveTo>
                      <a:pt x="2112" y="1"/>
                    </a:moveTo>
                    <a:lnTo>
                      <a:pt x="2112" y="1"/>
                    </a:lnTo>
                    <a:cubicBezTo>
                      <a:pt x="1741" y="200"/>
                      <a:pt x="1341" y="314"/>
                      <a:pt x="970" y="486"/>
                    </a:cubicBezTo>
                    <a:cubicBezTo>
                      <a:pt x="771" y="571"/>
                      <a:pt x="571" y="657"/>
                      <a:pt x="400" y="799"/>
                    </a:cubicBezTo>
                    <a:cubicBezTo>
                      <a:pt x="200" y="942"/>
                      <a:pt x="57" y="1142"/>
                      <a:pt x="0" y="1370"/>
                    </a:cubicBezTo>
                    <a:cubicBezTo>
                      <a:pt x="172" y="1256"/>
                      <a:pt x="314" y="1085"/>
                      <a:pt x="485" y="999"/>
                    </a:cubicBezTo>
                    <a:cubicBezTo>
                      <a:pt x="685" y="885"/>
                      <a:pt x="828" y="742"/>
                      <a:pt x="999" y="628"/>
                    </a:cubicBezTo>
                    <a:cubicBezTo>
                      <a:pt x="1398" y="457"/>
                      <a:pt x="1741" y="286"/>
                      <a:pt x="2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0" name="Google Shape;4100;p19"/>
              <p:cNvSpPr/>
              <p:nvPr/>
            </p:nvSpPr>
            <p:spPr>
              <a:xfrm>
                <a:off x="2382300" y="3453150"/>
                <a:ext cx="63525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2541" h="612" extrusionOk="0">
                    <a:moveTo>
                      <a:pt x="1622" y="1"/>
                    </a:moveTo>
                    <a:cubicBezTo>
                      <a:pt x="1493" y="1"/>
                      <a:pt x="1361" y="4"/>
                      <a:pt x="1228" y="13"/>
                    </a:cubicBezTo>
                    <a:cubicBezTo>
                      <a:pt x="999" y="41"/>
                      <a:pt x="771" y="41"/>
                      <a:pt x="571" y="155"/>
                    </a:cubicBezTo>
                    <a:cubicBezTo>
                      <a:pt x="372" y="241"/>
                      <a:pt x="201" y="383"/>
                      <a:pt x="1" y="583"/>
                    </a:cubicBezTo>
                    <a:lnTo>
                      <a:pt x="1" y="612"/>
                    </a:lnTo>
                    <a:cubicBezTo>
                      <a:pt x="229" y="498"/>
                      <a:pt x="400" y="441"/>
                      <a:pt x="629" y="355"/>
                    </a:cubicBezTo>
                    <a:cubicBezTo>
                      <a:pt x="828" y="298"/>
                      <a:pt x="999" y="212"/>
                      <a:pt x="1228" y="184"/>
                    </a:cubicBezTo>
                    <a:cubicBezTo>
                      <a:pt x="1656" y="98"/>
                      <a:pt x="2112" y="70"/>
                      <a:pt x="2540" y="41"/>
                    </a:cubicBezTo>
                    <a:cubicBezTo>
                      <a:pt x="2238" y="21"/>
                      <a:pt x="1935" y="1"/>
                      <a:pt x="16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1" name="Google Shape;4101;p19"/>
              <p:cNvSpPr/>
              <p:nvPr/>
            </p:nvSpPr>
            <p:spPr>
              <a:xfrm>
                <a:off x="2383725" y="3472000"/>
                <a:ext cx="71375" cy="35675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1427" extrusionOk="0">
                    <a:moveTo>
                      <a:pt x="1" y="0"/>
                    </a:moveTo>
                    <a:lnTo>
                      <a:pt x="1" y="29"/>
                    </a:lnTo>
                    <a:cubicBezTo>
                      <a:pt x="201" y="229"/>
                      <a:pt x="429" y="400"/>
                      <a:pt x="629" y="542"/>
                    </a:cubicBezTo>
                    <a:cubicBezTo>
                      <a:pt x="857" y="714"/>
                      <a:pt x="1085" y="828"/>
                      <a:pt x="1313" y="970"/>
                    </a:cubicBezTo>
                    <a:cubicBezTo>
                      <a:pt x="1798" y="1227"/>
                      <a:pt x="2312" y="1427"/>
                      <a:pt x="2854" y="1427"/>
                    </a:cubicBezTo>
                    <a:cubicBezTo>
                      <a:pt x="2341" y="1313"/>
                      <a:pt x="1884" y="1085"/>
                      <a:pt x="1427" y="771"/>
                    </a:cubicBezTo>
                    <a:cubicBezTo>
                      <a:pt x="1199" y="657"/>
                      <a:pt x="999" y="457"/>
                      <a:pt x="743" y="314"/>
                    </a:cubicBezTo>
                    <a:cubicBezTo>
                      <a:pt x="486" y="172"/>
                      <a:pt x="258" y="5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2" name="Google Shape;4102;p19"/>
              <p:cNvSpPr/>
              <p:nvPr/>
            </p:nvSpPr>
            <p:spPr>
              <a:xfrm>
                <a:off x="2378750" y="3478425"/>
                <a:ext cx="60650" cy="57075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2283" extrusionOk="0">
                    <a:moveTo>
                      <a:pt x="0" y="0"/>
                    </a:moveTo>
                    <a:lnTo>
                      <a:pt x="0" y="29"/>
                    </a:lnTo>
                    <a:lnTo>
                      <a:pt x="143" y="171"/>
                    </a:lnTo>
                    <a:cubicBezTo>
                      <a:pt x="200" y="257"/>
                      <a:pt x="228" y="285"/>
                      <a:pt x="257" y="343"/>
                    </a:cubicBezTo>
                    <a:lnTo>
                      <a:pt x="514" y="713"/>
                    </a:lnTo>
                    <a:cubicBezTo>
                      <a:pt x="685" y="970"/>
                      <a:pt x="856" y="1170"/>
                      <a:pt x="1056" y="1398"/>
                    </a:cubicBezTo>
                    <a:cubicBezTo>
                      <a:pt x="1227" y="1598"/>
                      <a:pt x="1427" y="1826"/>
                      <a:pt x="1655" y="1997"/>
                    </a:cubicBezTo>
                    <a:cubicBezTo>
                      <a:pt x="1912" y="2169"/>
                      <a:pt x="2197" y="2283"/>
                      <a:pt x="2425" y="2283"/>
                    </a:cubicBezTo>
                    <a:cubicBezTo>
                      <a:pt x="2197" y="2254"/>
                      <a:pt x="1940" y="2112"/>
                      <a:pt x="1712" y="1912"/>
                    </a:cubicBezTo>
                    <a:cubicBezTo>
                      <a:pt x="1512" y="1741"/>
                      <a:pt x="1341" y="1484"/>
                      <a:pt x="1198" y="1284"/>
                    </a:cubicBezTo>
                    <a:cubicBezTo>
                      <a:pt x="999" y="1027"/>
                      <a:pt x="856" y="828"/>
                      <a:pt x="685" y="571"/>
                    </a:cubicBezTo>
                    <a:cubicBezTo>
                      <a:pt x="571" y="457"/>
                      <a:pt x="514" y="343"/>
                      <a:pt x="400" y="257"/>
                    </a:cubicBezTo>
                    <a:cubicBezTo>
                      <a:pt x="371" y="200"/>
                      <a:pt x="285" y="143"/>
                      <a:pt x="228" y="114"/>
                    </a:cubicBezTo>
                    <a:cubicBezTo>
                      <a:pt x="143" y="57"/>
                      <a:pt x="114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19"/>
              <p:cNvSpPr/>
              <p:nvPr/>
            </p:nvSpPr>
            <p:spPr>
              <a:xfrm>
                <a:off x="2378025" y="3478425"/>
                <a:ext cx="38550" cy="70625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2825" extrusionOk="0">
                    <a:moveTo>
                      <a:pt x="1" y="0"/>
                    </a:moveTo>
                    <a:cubicBezTo>
                      <a:pt x="29" y="285"/>
                      <a:pt x="86" y="571"/>
                      <a:pt x="143" y="856"/>
                    </a:cubicBezTo>
                    <a:cubicBezTo>
                      <a:pt x="229" y="1141"/>
                      <a:pt x="314" y="1398"/>
                      <a:pt x="457" y="1684"/>
                    </a:cubicBezTo>
                    <a:cubicBezTo>
                      <a:pt x="571" y="1912"/>
                      <a:pt x="714" y="2169"/>
                      <a:pt x="885" y="2397"/>
                    </a:cubicBezTo>
                    <a:cubicBezTo>
                      <a:pt x="1028" y="2597"/>
                      <a:pt x="1256" y="2768"/>
                      <a:pt x="1541" y="2825"/>
                    </a:cubicBezTo>
                    <a:cubicBezTo>
                      <a:pt x="1285" y="2739"/>
                      <a:pt x="1113" y="2540"/>
                      <a:pt x="971" y="2311"/>
                    </a:cubicBezTo>
                    <a:cubicBezTo>
                      <a:pt x="828" y="2112"/>
                      <a:pt x="714" y="1855"/>
                      <a:pt x="600" y="1569"/>
                    </a:cubicBezTo>
                    <a:cubicBezTo>
                      <a:pt x="514" y="1313"/>
                      <a:pt x="429" y="1027"/>
                      <a:pt x="372" y="771"/>
                    </a:cubicBezTo>
                    <a:cubicBezTo>
                      <a:pt x="257" y="542"/>
                      <a:pt x="172" y="257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4" name="Google Shape;4104;p19"/>
              <p:cNvSpPr/>
              <p:nvPr/>
            </p:nvSpPr>
            <p:spPr>
              <a:xfrm>
                <a:off x="2370175" y="3402100"/>
                <a:ext cx="15725" cy="69200"/>
              </a:xfrm>
              <a:custGeom>
                <a:avLst/>
                <a:gdLst/>
                <a:ahLst/>
                <a:cxnLst/>
                <a:rect l="l" t="t" r="r" b="b"/>
                <a:pathLst>
                  <a:path w="629" h="2768" extrusionOk="0">
                    <a:moveTo>
                      <a:pt x="628" y="0"/>
                    </a:moveTo>
                    <a:cubicBezTo>
                      <a:pt x="400" y="400"/>
                      <a:pt x="200" y="856"/>
                      <a:pt x="115" y="1341"/>
                    </a:cubicBezTo>
                    <a:cubicBezTo>
                      <a:pt x="58" y="1569"/>
                      <a:pt x="1" y="1798"/>
                      <a:pt x="1" y="2055"/>
                    </a:cubicBezTo>
                    <a:cubicBezTo>
                      <a:pt x="1" y="2283"/>
                      <a:pt x="29" y="2540"/>
                      <a:pt x="172" y="2768"/>
                    </a:cubicBezTo>
                    <a:lnTo>
                      <a:pt x="200" y="2768"/>
                    </a:lnTo>
                    <a:cubicBezTo>
                      <a:pt x="200" y="2511"/>
                      <a:pt x="200" y="2283"/>
                      <a:pt x="258" y="2055"/>
                    </a:cubicBezTo>
                    <a:cubicBezTo>
                      <a:pt x="286" y="1826"/>
                      <a:pt x="286" y="1569"/>
                      <a:pt x="315" y="1341"/>
                    </a:cubicBezTo>
                    <a:cubicBezTo>
                      <a:pt x="343" y="1113"/>
                      <a:pt x="372" y="856"/>
                      <a:pt x="457" y="656"/>
                    </a:cubicBezTo>
                    <a:cubicBezTo>
                      <a:pt x="457" y="457"/>
                      <a:pt x="543" y="228"/>
                      <a:pt x="6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5" name="Google Shape;4105;p19"/>
              <p:cNvSpPr/>
              <p:nvPr/>
            </p:nvSpPr>
            <p:spPr>
              <a:xfrm>
                <a:off x="2374450" y="3418500"/>
                <a:ext cx="15025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601" h="2369" extrusionOk="0">
                    <a:moveTo>
                      <a:pt x="600" y="0"/>
                    </a:moveTo>
                    <a:lnTo>
                      <a:pt x="600" y="0"/>
                    </a:lnTo>
                    <a:cubicBezTo>
                      <a:pt x="372" y="314"/>
                      <a:pt x="172" y="714"/>
                      <a:pt x="115" y="1113"/>
                    </a:cubicBezTo>
                    <a:cubicBezTo>
                      <a:pt x="87" y="1313"/>
                      <a:pt x="1" y="1541"/>
                      <a:pt x="1" y="1741"/>
                    </a:cubicBezTo>
                    <a:cubicBezTo>
                      <a:pt x="1" y="1969"/>
                      <a:pt x="29" y="2169"/>
                      <a:pt x="144" y="2369"/>
                    </a:cubicBezTo>
                    <a:lnTo>
                      <a:pt x="172" y="2369"/>
                    </a:lnTo>
                    <a:cubicBezTo>
                      <a:pt x="172" y="2140"/>
                      <a:pt x="172" y="1969"/>
                      <a:pt x="229" y="1741"/>
                    </a:cubicBezTo>
                    <a:cubicBezTo>
                      <a:pt x="258" y="1541"/>
                      <a:pt x="258" y="1370"/>
                      <a:pt x="258" y="1142"/>
                    </a:cubicBezTo>
                    <a:cubicBezTo>
                      <a:pt x="286" y="942"/>
                      <a:pt x="315" y="742"/>
                      <a:pt x="400" y="571"/>
                    </a:cubicBezTo>
                    <a:cubicBezTo>
                      <a:pt x="429" y="400"/>
                      <a:pt x="515" y="229"/>
                      <a:pt x="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19"/>
              <p:cNvSpPr/>
              <p:nvPr/>
            </p:nvSpPr>
            <p:spPr>
              <a:xfrm>
                <a:off x="2367325" y="3479125"/>
                <a:ext cx="9300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113" extrusionOk="0">
                    <a:moveTo>
                      <a:pt x="229" y="1"/>
                    </a:moveTo>
                    <a:cubicBezTo>
                      <a:pt x="115" y="143"/>
                      <a:pt x="86" y="372"/>
                      <a:pt x="29" y="543"/>
                    </a:cubicBezTo>
                    <a:cubicBezTo>
                      <a:pt x="1" y="714"/>
                      <a:pt x="1" y="942"/>
                      <a:pt x="29" y="1113"/>
                    </a:cubicBezTo>
                    <a:cubicBezTo>
                      <a:pt x="29" y="1285"/>
                      <a:pt x="86" y="1456"/>
                      <a:pt x="115" y="1684"/>
                    </a:cubicBezTo>
                    <a:cubicBezTo>
                      <a:pt x="143" y="1827"/>
                      <a:pt x="229" y="1998"/>
                      <a:pt x="372" y="2112"/>
                    </a:cubicBezTo>
                    <a:cubicBezTo>
                      <a:pt x="257" y="1969"/>
                      <a:pt x="229" y="1798"/>
                      <a:pt x="229" y="1598"/>
                    </a:cubicBezTo>
                    <a:cubicBezTo>
                      <a:pt x="172" y="1427"/>
                      <a:pt x="172" y="1256"/>
                      <a:pt x="229" y="1085"/>
                    </a:cubicBezTo>
                    <a:cubicBezTo>
                      <a:pt x="229" y="885"/>
                      <a:pt x="257" y="714"/>
                      <a:pt x="257" y="543"/>
                    </a:cubicBezTo>
                    <a:lnTo>
                      <a:pt x="25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7" name="Google Shape;4107;p19"/>
              <p:cNvSpPr/>
              <p:nvPr/>
            </p:nvSpPr>
            <p:spPr>
              <a:xfrm>
                <a:off x="2358775" y="3450425"/>
                <a:ext cx="471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1913" extrusionOk="0">
                    <a:moveTo>
                      <a:pt x="978" y="1"/>
                    </a:moveTo>
                    <a:cubicBezTo>
                      <a:pt x="559" y="1"/>
                      <a:pt x="165" y="307"/>
                      <a:pt x="86" y="806"/>
                    </a:cubicBezTo>
                    <a:cubicBezTo>
                      <a:pt x="0" y="1320"/>
                      <a:pt x="314" y="1805"/>
                      <a:pt x="799" y="1891"/>
                    </a:cubicBezTo>
                    <a:cubicBezTo>
                      <a:pt x="862" y="1905"/>
                      <a:pt x="925" y="1912"/>
                      <a:pt x="986" y="1912"/>
                    </a:cubicBezTo>
                    <a:cubicBezTo>
                      <a:pt x="1396" y="1912"/>
                      <a:pt x="1748" y="1592"/>
                      <a:pt x="1798" y="1120"/>
                    </a:cubicBezTo>
                    <a:cubicBezTo>
                      <a:pt x="1883" y="607"/>
                      <a:pt x="1570" y="122"/>
                      <a:pt x="1084" y="7"/>
                    </a:cubicBezTo>
                    <a:cubicBezTo>
                      <a:pt x="1049" y="3"/>
                      <a:pt x="1013" y="1"/>
                      <a:pt x="9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8" name="Google Shape;4108;p19"/>
              <p:cNvSpPr/>
              <p:nvPr/>
            </p:nvSpPr>
            <p:spPr>
              <a:xfrm>
                <a:off x="2374450" y="3409950"/>
                <a:ext cx="31425" cy="56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255" extrusionOk="0">
                    <a:moveTo>
                      <a:pt x="1256" y="0"/>
                    </a:moveTo>
                    <a:lnTo>
                      <a:pt x="1256" y="0"/>
                    </a:lnTo>
                    <a:cubicBezTo>
                      <a:pt x="1114" y="171"/>
                      <a:pt x="971" y="314"/>
                      <a:pt x="857" y="485"/>
                    </a:cubicBezTo>
                    <a:cubicBezTo>
                      <a:pt x="714" y="656"/>
                      <a:pt x="600" y="828"/>
                      <a:pt x="515" y="1027"/>
                    </a:cubicBezTo>
                    <a:cubicBezTo>
                      <a:pt x="400" y="1198"/>
                      <a:pt x="286" y="1370"/>
                      <a:pt x="172" y="1598"/>
                    </a:cubicBezTo>
                    <a:lnTo>
                      <a:pt x="87" y="1912"/>
                    </a:lnTo>
                    <a:cubicBezTo>
                      <a:pt x="29" y="2026"/>
                      <a:pt x="1" y="2140"/>
                      <a:pt x="1" y="2254"/>
                    </a:cubicBezTo>
                    <a:lnTo>
                      <a:pt x="29" y="2254"/>
                    </a:lnTo>
                    <a:cubicBezTo>
                      <a:pt x="87" y="2169"/>
                      <a:pt x="144" y="2083"/>
                      <a:pt x="229" y="1969"/>
                    </a:cubicBezTo>
                    <a:cubicBezTo>
                      <a:pt x="286" y="1912"/>
                      <a:pt x="315" y="1798"/>
                      <a:pt x="400" y="1683"/>
                    </a:cubicBezTo>
                    <a:cubicBezTo>
                      <a:pt x="515" y="1512"/>
                      <a:pt x="572" y="1313"/>
                      <a:pt x="629" y="1084"/>
                    </a:cubicBezTo>
                    <a:cubicBezTo>
                      <a:pt x="828" y="742"/>
                      <a:pt x="1028" y="342"/>
                      <a:pt x="1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9" name="Google Shape;4109;p19"/>
              <p:cNvSpPr/>
              <p:nvPr/>
            </p:nvSpPr>
            <p:spPr>
              <a:xfrm>
                <a:off x="2351625" y="3435625"/>
                <a:ext cx="250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884" extrusionOk="0">
                    <a:moveTo>
                      <a:pt x="1" y="0"/>
                    </a:moveTo>
                    <a:cubicBezTo>
                      <a:pt x="1" y="171"/>
                      <a:pt x="1" y="400"/>
                      <a:pt x="29" y="571"/>
                    </a:cubicBezTo>
                    <a:cubicBezTo>
                      <a:pt x="58" y="742"/>
                      <a:pt x="144" y="913"/>
                      <a:pt x="229" y="1113"/>
                    </a:cubicBezTo>
                    <a:cubicBezTo>
                      <a:pt x="343" y="1284"/>
                      <a:pt x="429" y="1455"/>
                      <a:pt x="572" y="1570"/>
                    </a:cubicBezTo>
                    <a:cubicBezTo>
                      <a:pt x="714" y="1712"/>
                      <a:pt x="857" y="1826"/>
                      <a:pt x="1000" y="1883"/>
                    </a:cubicBezTo>
                    <a:lnTo>
                      <a:pt x="1000" y="1855"/>
                    </a:lnTo>
                    <a:cubicBezTo>
                      <a:pt x="885" y="1684"/>
                      <a:pt x="771" y="1541"/>
                      <a:pt x="686" y="1398"/>
                    </a:cubicBezTo>
                    <a:cubicBezTo>
                      <a:pt x="600" y="1256"/>
                      <a:pt x="486" y="1142"/>
                      <a:pt x="372" y="970"/>
                    </a:cubicBezTo>
                    <a:cubicBezTo>
                      <a:pt x="201" y="742"/>
                      <a:pt x="29" y="40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0" name="Google Shape;4110;p19"/>
              <p:cNvSpPr/>
              <p:nvPr/>
            </p:nvSpPr>
            <p:spPr>
              <a:xfrm>
                <a:off x="2342350" y="3476275"/>
                <a:ext cx="2785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600" extrusionOk="0">
                    <a:moveTo>
                      <a:pt x="800" y="1"/>
                    </a:moveTo>
                    <a:cubicBezTo>
                      <a:pt x="686" y="1"/>
                      <a:pt x="572" y="86"/>
                      <a:pt x="515" y="115"/>
                    </a:cubicBezTo>
                    <a:cubicBezTo>
                      <a:pt x="286" y="286"/>
                      <a:pt x="115" y="400"/>
                      <a:pt x="1" y="600"/>
                    </a:cubicBezTo>
                    <a:cubicBezTo>
                      <a:pt x="87" y="543"/>
                      <a:pt x="172" y="486"/>
                      <a:pt x="258" y="429"/>
                    </a:cubicBezTo>
                    <a:cubicBezTo>
                      <a:pt x="372" y="400"/>
                      <a:pt x="429" y="371"/>
                      <a:pt x="543" y="314"/>
                    </a:cubicBezTo>
                    <a:cubicBezTo>
                      <a:pt x="657" y="286"/>
                      <a:pt x="743" y="286"/>
                      <a:pt x="828" y="257"/>
                    </a:cubicBezTo>
                    <a:cubicBezTo>
                      <a:pt x="943" y="229"/>
                      <a:pt x="1000" y="200"/>
                      <a:pt x="1114" y="143"/>
                    </a:cubicBezTo>
                    <a:lnTo>
                      <a:pt x="1114" y="115"/>
                    </a:lnTo>
                    <a:cubicBezTo>
                      <a:pt x="1000" y="1"/>
                      <a:pt x="885" y="1"/>
                      <a:pt x="8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1" name="Google Shape;4111;p19"/>
              <p:cNvSpPr/>
              <p:nvPr/>
            </p:nvSpPr>
            <p:spPr>
              <a:xfrm>
                <a:off x="2356625" y="3476275"/>
                <a:ext cx="20000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1399" extrusionOk="0">
                    <a:moveTo>
                      <a:pt x="800" y="1"/>
                    </a:moveTo>
                    <a:lnTo>
                      <a:pt x="800" y="1"/>
                    </a:lnTo>
                    <a:cubicBezTo>
                      <a:pt x="628" y="58"/>
                      <a:pt x="571" y="143"/>
                      <a:pt x="486" y="257"/>
                    </a:cubicBezTo>
                    <a:cubicBezTo>
                      <a:pt x="429" y="371"/>
                      <a:pt x="343" y="514"/>
                      <a:pt x="314" y="628"/>
                    </a:cubicBezTo>
                    <a:cubicBezTo>
                      <a:pt x="257" y="714"/>
                      <a:pt x="200" y="857"/>
                      <a:pt x="172" y="999"/>
                    </a:cubicBezTo>
                    <a:cubicBezTo>
                      <a:pt x="86" y="1113"/>
                      <a:pt x="1" y="1256"/>
                      <a:pt x="29" y="1399"/>
                    </a:cubicBezTo>
                    <a:cubicBezTo>
                      <a:pt x="86" y="1256"/>
                      <a:pt x="143" y="1142"/>
                      <a:pt x="229" y="1056"/>
                    </a:cubicBezTo>
                    <a:lnTo>
                      <a:pt x="429" y="714"/>
                    </a:lnTo>
                    <a:lnTo>
                      <a:pt x="628" y="400"/>
                    </a:lnTo>
                    <a:cubicBezTo>
                      <a:pt x="714" y="286"/>
                      <a:pt x="742" y="143"/>
                      <a:pt x="8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19"/>
              <p:cNvSpPr/>
              <p:nvPr/>
            </p:nvSpPr>
            <p:spPr>
              <a:xfrm>
                <a:off x="2390875" y="3477000"/>
                <a:ext cx="44250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1342" extrusionOk="0">
                    <a:moveTo>
                      <a:pt x="86" y="0"/>
                    </a:moveTo>
                    <a:lnTo>
                      <a:pt x="0" y="228"/>
                    </a:lnTo>
                    <a:cubicBezTo>
                      <a:pt x="286" y="457"/>
                      <a:pt x="514" y="685"/>
                      <a:pt x="856" y="885"/>
                    </a:cubicBezTo>
                    <a:cubicBezTo>
                      <a:pt x="999" y="942"/>
                      <a:pt x="1170" y="999"/>
                      <a:pt x="1313" y="1113"/>
                    </a:cubicBezTo>
                    <a:cubicBezTo>
                      <a:pt x="1455" y="1198"/>
                      <a:pt x="1627" y="1284"/>
                      <a:pt x="1769" y="1341"/>
                    </a:cubicBezTo>
                    <a:cubicBezTo>
                      <a:pt x="1598" y="1256"/>
                      <a:pt x="1455" y="1170"/>
                      <a:pt x="1313" y="1056"/>
                    </a:cubicBezTo>
                    <a:cubicBezTo>
                      <a:pt x="1170" y="942"/>
                      <a:pt x="1027" y="828"/>
                      <a:pt x="885" y="770"/>
                    </a:cubicBezTo>
                    <a:cubicBezTo>
                      <a:pt x="599" y="542"/>
                      <a:pt x="343" y="257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19"/>
              <p:cNvSpPr/>
              <p:nvPr/>
            </p:nvSpPr>
            <p:spPr>
              <a:xfrm>
                <a:off x="2373025" y="3488400"/>
                <a:ext cx="26425" cy="563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55" extrusionOk="0">
                    <a:moveTo>
                      <a:pt x="172" y="1"/>
                    </a:moveTo>
                    <a:lnTo>
                      <a:pt x="1" y="58"/>
                    </a:lnTo>
                    <a:cubicBezTo>
                      <a:pt x="29" y="172"/>
                      <a:pt x="29" y="229"/>
                      <a:pt x="58" y="372"/>
                    </a:cubicBezTo>
                    <a:cubicBezTo>
                      <a:pt x="86" y="486"/>
                      <a:pt x="144" y="628"/>
                      <a:pt x="172" y="685"/>
                    </a:cubicBezTo>
                    <a:lnTo>
                      <a:pt x="429" y="1256"/>
                    </a:lnTo>
                    <a:cubicBezTo>
                      <a:pt x="486" y="1456"/>
                      <a:pt x="572" y="1655"/>
                      <a:pt x="657" y="1855"/>
                    </a:cubicBezTo>
                    <a:cubicBezTo>
                      <a:pt x="771" y="2026"/>
                      <a:pt x="914" y="2198"/>
                      <a:pt x="1057" y="2255"/>
                    </a:cubicBezTo>
                    <a:cubicBezTo>
                      <a:pt x="885" y="2169"/>
                      <a:pt x="771" y="1969"/>
                      <a:pt x="686" y="1798"/>
                    </a:cubicBezTo>
                    <a:cubicBezTo>
                      <a:pt x="629" y="1627"/>
                      <a:pt x="543" y="1399"/>
                      <a:pt x="486" y="1199"/>
                    </a:cubicBezTo>
                    <a:lnTo>
                      <a:pt x="286" y="600"/>
                    </a:lnTo>
                    <a:cubicBezTo>
                      <a:pt x="229" y="486"/>
                      <a:pt x="201" y="429"/>
                      <a:pt x="201" y="314"/>
                    </a:cubicBezTo>
                    <a:cubicBezTo>
                      <a:pt x="201" y="200"/>
                      <a:pt x="201" y="86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19"/>
              <p:cNvSpPr/>
              <p:nvPr/>
            </p:nvSpPr>
            <p:spPr>
              <a:xfrm>
                <a:off x="2383725" y="3469150"/>
                <a:ext cx="585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979" extrusionOk="0">
                    <a:moveTo>
                      <a:pt x="115" y="0"/>
                    </a:moveTo>
                    <a:lnTo>
                      <a:pt x="1" y="171"/>
                    </a:lnTo>
                    <a:cubicBezTo>
                      <a:pt x="172" y="314"/>
                      <a:pt x="343" y="428"/>
                      <a:pt x="572" y="542"/>
                    </a:cubicBezTo>
                    <a:cubicBezTo>
                      <a:pt x="771" y="599"/>
                      <a:pt x="942" y="685"/>
                      <a:pt x="1171" y="714"/>
                    </a:cubicBezTo>
                    <a:cubicBezTo>
                      <a:pt x="1370" y="771"/>
                      <a:pt x="1542" y="828"/>
                      <a:pt x="1770" y="856"/>
                    </a:cubicBezTo>
                    <a:cubicBezTo>
                      <a:pt x="1884" y="885"/>
                      <a:pt x="1970" y="942"/>
                      <a:pt x="2055" y="942"/>
                    </a:cubicBezTo>
                    <a:cubicBezTo>
                      <a:pt x="1941" y="885"/>
                      <a:pt x="1884" y="856"/>
                      <a:pt x="1770" y="828"/>
                    </a:cubicBezTo>
                    <a:cubicBezTo>
                      <a:pt x="1599" y="742"/>
                      <a:pt x="1370" y="685"/>
                      <a:pt x="1199" y="599"/>
                    </a:cubicBezTo>
                    <a:cubicBezTo>
                      <a:pt x="1028" y="542"/>
                      <a:pt x="800" y="457"/>
                      <a:pt x="629" y="371"/>
                    </a:cubicBezTo>
                    <a:cubicBezTo>
                      <a:pt x="457" y="257"/>
                      <a:pt x="258" y="143"/>
                      <a:pt x="115" y="0"/>
                    </a:cubicBezTo>
                    <a:close/>
                    <a:moveTo>
                      <a:pt x="2055" y="942"/>
                    </a:moveTo>
                    <a:cubicBezTo>
                      <a:pt x="2124" y="942"/>
                      <a:pt x="2192" y="978"/>
                      <a:pt x="2275" y="978"/>
                    </a:cubicBezTo>
                    <a:cubicBezTo>
                      <a:pt x="2278" y="978"/>
                      <a:pt x="2280" y="978"/>
                      <a:pt x="2283" y="978"/>
                    </a:cubicBezTo>
                    <a:lnTo>
                      <a:pt x="2283" y="978"/>
                    </a:lnTo>
                    <a:cubicBezTo>
                      <a:pt x="2285" y="978"/>
                      <a:pt x="2287" y="978"/>
                      <a:pt x="2289" y="978"/>
                    </a:cubicBezTo>
                    <a:cubicBezTo>
                      <a:pt x="2306" y="978"/>
                      <a:pt x="2323" y="976"/>
                      <a:pt x="2341" y="970"/>
                    </a:cubicBezTo>
                    <a:lnTo>
                      <a:pt x="2341" y="970"/>
                    </a:lnTo>
                    <a:cubicBezTo>
                      <a:pt x="2320" y="975"/>
                      <a:pt x="2301" y="978"/>
                      <a:pt x="2283" y="978"/>
                    </a:cubicBezTo>
                    <a:lnTo>
                      <a:pt x="2283" y="978"/>
                    </a:lnTo>
                    <a:cubicBezTo>
                      <a:pt x="2215" y="976"/>
                      <a:pt x="2144" y="942"/>
                      <a:pt x="2055" y="94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19"/>
              <p:cNvSpPr/>
              <p:nvPr/>
            </p:nvSpPr>
            <p:spPr>
              <a:xfrm>
                <a:off x="2391575" y="3462000"/>
                <a:ext cx="49250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44" extrusionOk="0">
                    <a:moveTo>
                      <a:pt x="999" y="1"/>
                    </a:moveTo>
                    <a:cubicBezTo>
                      <a:pt x="828" y="1"/>
                      <a:pt x="685" y="1"/>
                      <a:pt x="486" y="58"/>
                    </a:cubicBezTo>
                    <a:cubicBezTo>
                      <a:pt x="315" y="58"/>
                      <a:pt x="172" y="87"/>
                      <a:pt x="1" y="115"/>
                    </a:cubicBezTo>
                    <a:lnTo>
                      <a:pt x="115" y="343"/>
                    </a:lnTo>
                    <a:cubicBezTo>
                      <a:pt x="258" y="286"/>
                      <a:pt x="429" y="258"/>
                      <a:pt x="571" y="229"/>
                    </a:cubicBezTo>
                    <a:cubicBezTo>
                      <a:pt x="714" y="172"/>
                      <a:pt x="885" y="144"/>
                      <a:pt x="1028" y="144"/>
                    </a:cubicBezTo>
                    <a:cubicBezTo>
                      <a:pt x="1171" y="115"/>
                      <a:pt x="1342" y="115"/>
                      <a:pt x="1484" y="87"/>
                    </a:cubicBezTo>
                    <a:lnTo>
                      <a:pt x="1855" y="87"/>
                    </a:lnTo>
                    <a:cubicBezTo>
                      <a:pt x="1884" y="87"/>
                      <a:pt x="1912" y="87"/>
                      <a:pt x="1969" y="115"/>
                    </a:cubicBezTo>
                    <a:cubicBezTo>
                      <a:pt x="1969" y="87"/>
                      <a:pt x="1884" y="87"/>
                      <a:pt x="1855" y="58"/>
                    </a:cubicBezTo>
                    <a:cubicBezTo>
                      <a:pt x="1827" y="58"/>
                      <a:pt x="1770" y="58"/>
                      <a:pt x="17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19"/>
              <p:cNvSpPr/>
              <p:nvPr/>
            </p:nvSpPr>
            <p:spPr>
              <a:xfrm>
                <a:off x="2396575" y="3469150"/>
                <a:ext cx="73500" cy="13750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550" extrusionOk="0">
                    <a:moveTo>
                      <a:pt x="0" y="0"/>
                    </a:moveTo>
                    <a:lnTo>
                      <a:pt x="0" y="257"/>
                    </a:lnTo>
                    <a:cubicBezTo>
                      <a:pt x="115" y="286"/>
                      <a:pt x="257" y="286"/>
                      <a:pt x="371" y="343"/>
                    </a:cubicBezTo>
                    <a:cubicBezTo>
                      <a:pt x="485" y="371"/>
                      <a:pt x="628" y="400"/>
                      <a:pt x="714" y="428"/>
                    </a:cubicBezTo>
                    <a:cubicBezTo>
                      <a:pt x="971" y="514"/>
                      <a:pt x="1227" y="514"/>
                      <a:pt x="1484" y="514"/>
                    </a:cubicBezTo>
                    <a:cubicBezTo>
                      <a:pt x="1712" y="542"/>
                      <a:pt x="1969" y="542"/>
                      <a:pt x="2226" y="542"/>
                    </a:cubicBezTo>
                    <a:lnTo>
                      <a:pt x="2568" y="542"/>
                    </a:lnTo>
                    <a:cubicBezTo>
                      <a:pt x="2625" y="542"/>
                      <a:pt x="2690" y="549"/>
                      <a:pt x="2754" y="549"/>
                    </a:cubicBezTo>
                    <a:cubicBezTo>
                      <a:pt x="2818" y="549"/>
                      <a:pt x="2882" y="542"/>
                      <a:pt x="2939" y="514"/>
                    </a:cubicBezTo>
                    <a:lnTo>
                      <a:pt x="2939" y="514"/>
                    </a:lnTo>
                    <a:cubicBezTo>
                      <a:pt x="2901" y="523"/>
                      <a:pt x="2860" y="527"/>
                      <a:pt x="2818" y="527"/>
                    </a:cubicBezTo>
                    <a:cubicBezTo>
                      <a:pt x="2733" y="527"/>
                      <a:pt x="2644" y="514"/>
                      <a:pt x="2568" y="514"/>
                    </a:cubicBezTo>
                    <a:lnTo>
                      <a:pt x="2226" y="485"/>
                    </a:lnTo>
                    <a:cubicBezTo>
                      <a:pt x="1969" y="428"/>
                      <a:pt x="1712" y="428"/>
                      <a:pt x="1484" y="400"/>
                    </a:cubicBezTo>
                    <a:cubicBezTo>
                      <a:pt x="1227" y="371"/>
                      <a:pt x="971" y="343"/>
                      <a:pt x="714" y="257"/>
                    </a:cubicBezTo>
                    <a:cubicBezTo>
                      <a:pt x="628" y="229"/>
                      <a:pt x="514" y="200"/>
                      <a:pt x="371" y="114"/>
                    </a:cubicBezTo>
                    <a:cubicBezTo>
                      <a:pt x="257" y="86"/>
                      <a:pt x="115" y="5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7" name="Google Shape;4117;p19"/>
              <p:cNvSpPr/>
              <p:nvPr/>
            </p:nvSpPr>
            <p:spPr>
              <a:xfrm>
                <a:off x="2384450" y="3415650"/>
                <a:ext cx="51375" cy="48525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941" extrusionOk="0">
                    <a:moveTo>
                      <a:pt x="2055" y="0"/>
                    </a:moveTo>
                    <a:lnTo>
                      <a:pt x="2055" y="0"/>
                    </a:lnTo>
                    <a:cubicBezTo>
                      <a:pt x="1712" y="257"/>
                      <a:pt x="1313" y="514"/>
                      <a:pt x="970" y="799"/>
                    </a:cubicBezTo>
                    <a:cubicBezTo>
                      <a:pt x="771" y="942"/>
                      <a:pt x="600" y="1085"/>
                      <a:pt x="457" y="1256"/>
                    </a:cubicBezTo>
                    <a:lnTo>
                      <a:pt x="200" y="1513"/>
                    </a:lnTo>
                    <a:cubicBezTo>
                      <a:pt x="172" y="1541"/>
                      <a:pt x="143" y="1627"/>
                      <a:pt x="115" y="1655"/>
                    </a:cubicBezTo>
                    <a:cubicBezTo>
                      <a:pt x="57" y="1684"/>
                      <a:pt x="29" y="1798"/>
                      <a:pt x="0" y="1826"/>
                    </a:cubicBezTo>
                    <a:lnTo>
                      <a:pt x="200" y="1941"/>
                    </a:lnTo>
                    <a:cubicBezTo>
                      <a:pt x="286" y="1769"/>
                      <a:pt x="428" y="1541"/>
                      <a:pt x="571" y="1398"/>
                    </a:cubicBezTo>
                    <a:cubicBezTo>
                      <a:pt x="714" y="1227"/>
                      <a:pt x="885" y="1085"/>
                      <a:pt x="1028" y="913"/>
                    </a:cubicBezTo>
                    <a:cubicBezTo>
                      <a:pt x="1341" y="571"/>
                      <a:pt x="1712" y="286"/>
                      <a:pt x="20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8" name="Google Shape;4118;p19"/>
              <p:cNvSpPr/>
              <p:nvPr/>
            </p:nvSpPr>
            <p:spPr>
              <a:xfrm>
                <a:off x="2360200" y="3421350"/>
                <a:ext cx="150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600" h="19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9" y="172"/>
                      <a:pt x="86" y="314"/>
                      <a:pt x="86" y="486"/>
                    </a:cubicBezTo>
                    <a:cubicBezTo>
                      <a:pt x="86" y="657"/>
                      <a:pt x="114" y="857"/>
                      <a:pt x="143" y="999"/>
                    </a:cubicBezTo>
                    <a:cubicBezTo>
                      <a:pt x="171" y="1170"/>
                      <a:pt x="200" y="1342"/>
                      <a:pt x="286" y="1484"/>
                    </a:cubicBezTo>
                    <a:cubicBezTo>
                      <a:pt x="343" y="1627"/>
                      <a:pt x="428" y="1770"/>
                      <a:pt x="571" y="1912"/>
                    </a:cubicBezTo>
                    <a:lnTo>
                      <a:pt x="599" y="1912"/>
                    </a:lnTo>
                    <a:cubicBezTo>
                      <a:pt x="599" y="1741"/>
                      <a:pt x="542" y="1570"/>
                      <a:pt x="485" y="1427"/>
                    </a:cubicBezTo>
                    <a:cubicBezTo>
                      <a:pt x="457" y="1227"/>
                      <a:pt x="400" y="1142"/>
                      <a:pt x="314" y="942"/>
                    </a:cubicBezTo>
                    <a:cubicBezTo>
                      <a:pt x="286" y="799"/>
                      <a:pt x="257" y="628"/>
                      <a:pt x="200" y="457"/>
                    </a:cubicBezTo>
                    <a:cubicBezTo>
                      <a:pt x="143" y="314"/>
                      <a:pt x="114" y="1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9" name="Google Shape;4119;p19"/>
              <p:cNvSpPr/>
              <p:nvPr/>
            </p:nvSpPr>
            <p:spPr>
              <a:xfrm>
                <a:off x="2344500" y="3466525"/>
                <a:ext cx="25700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505" extrusionOk="0">
                    <a:moveTo>
                      <a:pt x="60" y="1"/>
                    </a:moveTo>
                    <a:cubicBezTo>
                      <a:pt x="40" y="1"/>
                      <a:pt x="20" y="6"/>
                      <a:pt x="1" y="20"/>
                    </a:cubicBezTo>
                    <a:cubicBezTo>
                      <a:pt x="58" y="48"/>
                      <a:pt x="143" y="105"/>
                      <a:pt x="200" y="219"/>
                    </a:cubicBezTo>
                    <a:lnTo>
                      <a:pt x="314" y="334"/>
                    </a:lnTo>
                    <a:cubicBezTo>
                      <a:pt x="372" y="362"/>
                      <a:pt x="372" y="391"/>
                      <a:pt x="457" y="391"/>
                    </a:cubicBezTo>
                    <a:cubicBezTo>
                      <a:pt x="571" y="448"/>
                      <a:pt x="628" y="505"/>
                      <a:pt x="742" y="505"/>
                    </a:cubicBezTo>
                    <a:cubicBezTo>
                      <a:pt x="857" y="505"/>
                      <a:pt x="942" y="476"/>
                      <a:pt x="1028" y="391"/>
                    </a:cubicBezTo>
                    <a:lnTo>
                      <a:pt x="1028" y="362"/>
                    </a:lnTo>
                    <a:cubicBezTo>
                      <a:pt x="914" y="305"/>
                      <a:pt x="857" y="305"/>
                      <a:pt x="742" y="248"/>
                    </a:cubicBezTo>
                    <a:cubicBezTo>
                      <a:pt x="657" y="219"/>
                      <a:pt x="571" y="219"/>
                      <a:pt x="486" y="219"/>
                    </a:cubicBezTo>
                    <a:cubicBezTo>
                      <a:pt x="457" y="219"/>
                      <a:pt x="372" y="191"/>
                      <a:pt x="343" y="191"/>
                    </a:cubicBezTo>
                    <a:cubicBezTo>
                      <a:pt x="314" y="191"/>
                      <a:pt x="286" y="134"/>
                      <a:pt x="229" y="105"/>
                    </a:cubicBezTo>
                    <a:cubicBezTo>
                      <a:pt x="185" y="61"/>
                      <a:pt x="124" y="1"/>
                      <a:pt x="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0" name="Google Shape;4120;p19"/>
              <p:cNvSpPr/>
              <p:nvPr/>
            </p:nvSpPr>
            <p:spPr>
              <a:xfrm>
                <a:off x="2422975" y="3408950"/>
                <a:ext cx="430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05" extrusionOk="0">
                    <a:moveTo>
                      <a:pt x="79" y="1"/>
                    </a:moveTo>
                    <a:cubicBezTo>
                      <a:pt x="38" y="1"/>
                      <a:pt x="0" y="30"/>
                      <a:pt x="0" y="97"/>
                    </a:cubicBezTo>
                    <a:cubicBezTo>
                      <a:pt x="0" y="168"/>
                      <a:pt x="43" y="204"/>
                      <a:pt x="86" y="204"/>
                    </a:cubicBezTo>
                    <a:cubicBezTo>
                      <a:pt x="129" y="204"/>
                      <a:pt x="171" y="168"/>
                      <a:pt x="171" y="97"/>
                    </a:cubicBezTo>
                    <a:cubicBezTo>
                      <a:pt x="171" y="37"/>
                      <a:pt x="124" y="1"/>
                      <a:pt x="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1" name="Google Shape;4121;p19"/>
              <p:cNvSpPr/>
              <p:nvPr/>
            </p:nvSpPr>
            <p:spPr>
              <a:xfrm>
                <a:off x="2432950" y="3414925"/>
                <a:ext cx="46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72" extrusionOk="0">
                    <a:moveTo>
                      <a:pt x="111" y="1"/>
                    </a:moveTo>
                    <a:cubicBezTo>
                      <a:pt x="72" y="1"/>
                      <a:pt x="29" y="29"/>
                      <a:pt x="29" y="86"/>
                    </a:cubicBezTo>
                    <a:cubicBezTo>
                      <a:pt x="1" y="143"/>
                      <a:pt x="36" y="172"/>
                      <a:pt x="79" y="172"/>
                    </a:cubicBezTo>
                    <a:cubicBezTo>
                      <a:pt x="122" y="172"/>
                      <a:pt x="172" y="143"/>
                      <a:pt x="172" y="86"/>
                    </a:cubicBezTo>
                    <a:cubicBezTo>
                      <a:pt x="186" y="29"/>
                      <a:pt x="150" y="1"/>
                      <a:pt x="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2" name="Google Shape;4122;p19"/>
              <p:cNvSpPr/>
              <p:nvPr/>
            </p:nvSpPr>
            <p:spPr>
              <a:xfrm>
                <a:off x="2433675" y="3430100"/>
                <a:ext cx="500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5" extrusionOk="0">
                    <a:moveTo>
                      <a:pt x="111" y="0"/>
                    </a:moveTo>
                    <a:cubicBezTo>
                      <a:pt x="64" y="0"/>
                      <a:pt x="14" y="36"/>
                      <a:pt x="0" y="107"/>
                    </a:cubicBezTo>
                    <a:cubicBezTo>
                      <a:pt x="0" y="178"/>
                      <a:pt x="43" y="214"/>
                      <a:pt x="89" y="214"/>
                    </a:cubicBezTo>
                    <a:cubicBezTo>
                      <a:pt x="136" y="214"/>
                      <a:pt x="186" y="178"/>
                      <a:pt x="200" y="107"/>
                    </a:cubicBezTo>
                    <a:cubicBezTo>
                      <a:pt x="200" y="36"/>
                      <a:pt x="157" y="0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3" name="Google Shape;4123;p19"/>
              <p:cNvSpPr/>
              <p:nvPr/>
            </p:nvSpPr>
            <p:spPr>
              <a:xfrm>
                <a:off x="2443000" y="3452450"/>
                <a:ext cx="565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87" extrusionOk="0">
                    <a:moveTo>
                      <a:pt x="71" y="1"/>
                    </a:moveTo>
                    <a:cubicBezTo>
                      <a:pt x="0" y="1"/>
                      <a:pt x="14" y="134"/>
                      <a:pt x="112" y="183"/>
                    </a:cubicBezTo>
                    <a:cubicBezTo>
                      <a:pt x="121" y="185"/>
                      <a:pt x="129" y="186"/>
                      <a:pt x="136" y="186"/>
                    </a:cubicBezTo>
                    <a:cubicBezTo>
                      <a:pt x="226" y="186"/>
                      <a:pt x="218" y="38"/>
                      <a:pt x="112" y="12"/>
                    </a:cubicBezTo>
                    <a:cubicBezTo>
                      <a:pt x="96" y="4"/>
                      <a:pt x="83" y="1"/>
                      <a:pt x="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19"/>
              <p:cNvSpPr/>
              <p:nvPr/>
            </p:nvSpPr>
            <p:spPr>
              <a:xfrm>
                <a:off x="2439000" y="3461475"/>
                <a:ext cx="57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226" extrusionOk="0">
                    <a:moveTo>
                      <a:pt x="147" y="1"/>
                    </a:moveTo>
                    <a:cubicBezTo>
                      <a:pt x="101" y="1"/>
                      <a:pt x="44" y="36"/>
                      <a:pt x="15" y="108"/>
                    </a:cubicBezTo>
                    <a:cubicBezTo>
                      <a:pt x="0" y="182"/>
                      <a:pt x="40" y="225"/>
                      <a:pt x="89" y="225"/>
                    </a:cubicBezTo>
                    <a:cubicBezTo>
                      <a:pt x="135" y="225"/>
                      <a:pt x="188" y="189"/>
                      <a:pt x="215" y="108"/>
                    </a:cubicBezTo>
                    <a:cubicBezTo>
                      <a:pt x="229" y="36"/>
                      <a:pt x="194" y="1"/>
                      <a:pt x="1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19"/>
              <p:cNvSpPr/>
              <p:nvPr/>
            </p:nvSpPr>
            <p:spPr>
              <a:xfrm>
                <a:off x="2467200" y="3479475"/>
                <a:ext cx="5725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41" extrusionOk="0">
                    <a:moveTo>
                      <a:pt x="125" y="1"/>
                    </a:moveTo>
                    <a:cubicBezTo>
                      <a:pt x="71" y="1"/>
                      <a:pt x="14" y="44"/>
                      <a:pt x="0" y="129"/>
                    </a:cubicBezTo>
                    <a:cubicBezTo>
                      <a:pt x="0" y="205"/>
                      <a:pt x="64" y="240"/>
                      <a:pt x="124" y="240"/>
                    </a:cubicBezTo>
                    <a:cubicBezTo>
                      <a:pt x="178" y="240"/>
                      <a:pt x="228" y="212"/>
                      <a:pt x="228" y="158"/>
                    </a:cubicBezTo>
                    <a:lnTo>
                      <a:pt x="228" y="129"/>
                    </a:lnTo>
                    <a:cubicBezTo>
                      <a:pt x="228" y="44"/>
                      <a:pt x="178" y="1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19"/>
              <p:cNvSpPr/>
              <p:nvPr/>
            </p:nvSpPr>
            <p:spPr>
              <a:xfrm>
                <a:off x="2439025" y="3491700"/>
                <a:ext cx="5750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204" extrusionOk="0">
                    <a:moveTo>
                      <a:pt x="139" y="0"/>
                    </a:moveTo>
                    <a:cubicBezTo>
                      <a:pt x="94" y="0"/>
                      <a:pt x="41" y="29"/>
                      <a:pt x="14" y="97"/>
                    </a:cubicBezTo>
                    <a:cubicBezTo>
                      <a:pt x="0" y="168"/>
                      <a:pt x="36" y="204"/>
                      <a:pt x="82" y="204"/>
                    </a:cubicBezTo>
                    <a:cubicBezTo>
                      <a:pt x="129" y="204"/>
                      <a:pt x="186" y="168"/>
                      <a:pt x="214" y="97"/>
                    </a:cubicBezTo>
                    <a:cubicBezTo>
                      <a:pt x="229" y="37"/>
                      <a:pt x="189" y="0"/>
                      <a:pt x="1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19"/>
              <p:cNvSpPr/>
              <p:nvPr/>
            </p:nvSpPr>
            <p:spPr>
              <a:xfrm>
                <a:off x="2451850" y="3504975"/>
                <a:ext cx="537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37" extrusionOk="0">
                    <a:moveTo>
                      <a:pt x="126" y="1"/>
                    </a:moveTo>
                    <a:cubicBezTo>
                      <a:pt x="79" y="1"/>
                      <a:pt x="29" y="37"/>
                      <a:pt x="15" y="108"/>
                    </a:cubicBezTo>
                    <a:cubicBezTo>
                      <a:pt x="1" y="194"/>
                      <a:pt x="43" y="236"/>
                      <a:pt x="93" y="236"/>
                    </a:cubicBezTo>
                    <a:cubicBezTo>
                      <a:pt x="143" y="236"/>
                      <a:pt x="200" y="194"/>
                      <a:pt x="215" y="108"/>
                    </a:cubicBezTo>
                    <a:cubicBezTo>
                      <a:pt x="215" y="37"/>
                      <a:pt x="172" y="1"/>
                      <a:pt x="1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19"/>
              <p:cNvSpPr/>
              <p:nvPr/>
            </p:nvSpPr>
            <p:spPr>
              <a:xfrm>
                <a:off x="2432950" y="3509100"/>
                <a:ext cx="46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72" extrusionOk="0">
                    <a:moveTo>
                      <a:pt x="111" y="0"/>
                    </a:moveTo>
                    <a:cubicBezTo>
                      <a:pt x="72" y="0"/>
                      <a:pt x="29" y="29"/>
                      <a:pt x="29" y="86"/>
                    </a:cubicBezTo>
                    <a:cubicBezTo>
                      <a:pt x="1" y="143"/>
                      <a:pt x="22" y="171"/>
                      <a:pt x="58" y="171"/>
                    </a:cubicBezTo>
                    <a:cubicBezTo>
                      <a:pt x="93" y="171"/>
                      <a:pt x="143" y="143"/>
                      <a:pt x="172" y="86"/>
                    </a:cubicBezTo>
                    <a:cubicBezTo>
                      <a:pt x="186" y="29"/>
                      <a:pt x="150" y="0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19"/>
              <p:cNvSpPr/>
              <p:nvPr/>
            </p:nvSpPr>
            <p:spPr>
              <a:xfrm>
                <a:off x="2438650" y="3532625"/>
                <a:ext cx="395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94" extrusionOk="0">
                    <a:moveTo>
                      <a:pt x="83" y="1"/>
                    </a:moveTo>
                    <a:cubicBezTo>
                      <a:pt x="44" y="1"/>
                      <a:pt x="1" y="29"/>
                      <a:pt x="1" y="86"/>
                    </a:cubicBezTo>
                    <a:cubicBezTo>
                      <a:pt x="1" y="158"/>
                      <a:pt x="37" y="193"/>
                      <a:pt x="72" y="193"/>
                    </a:cubicBezTo>
                    <a:cubicBezTo>
                      <a:pt x="108" y="193"/>
                      <a:pt x="144" y="158"/>
                      <a:pt x="144" y="86"/>
                    </a:cubicBezTo>
                    <a:cubicBezTo>
                      <a:pt x="158" y="29"/>
                      <a:pt x="122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19"/>
              <p:cNvSpPr/>
              <p:nvPr/>
            </p:nvSpPr>
            <p:spPr>
              <a:xfrm>
                <a:off x="2414050" y="3546350"/>
                <a:ext cx="610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5" extrusionOk="0">
                    <a:moveTo>
                      <a:pt x="150" y="1"/>
                    </a:moveTo>
                    <a:cubicBezTo>
                      <a:pt x="100" y="1"/>
                      <a:pt x="43" y="37"/>
                      <a:pt x="15" y="108"/>
                    </a:cubicBezTo>
                    <a:cubicBezTo>
                      <a:pt x="0" y="179"/>
                      <a:pt x="50" y="215"/>
                      <a:pt x="107" y="215"/>
                    </a:cubicBezTo>
                    <a:cubicBezTo>
                      <a:pt x="165" y="215"/>
                      <a:pt x="229" y="179"/>
                      <a:pt x="243" y="108"/>
                    </a:cubicBezTo>
                    <a:cubicBezTo>
                      <a:pt x="243" y="37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19"/>
              <p:cNvSpPr/>
              <p:nvPr/>
            </p:nvSpPr>
            <p:spPr>
              <a:xfrm>
                <a:off x="2397275" y="3544050"/>
                <a:ext cx="467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93" extrusionOk="0">
                    <a:moveTo>
                      <a:pt x="112" y="0"/>
                    </a:moveTo>
                    <a:cubicBezTo>
                      <a:pt x="72" y="0"/>
                      <a:pt x="30" y="29"/>
                      <a:pt x="30" y="86"/>
                    </a:cubicBezTo>
                    <a:cubicBezTo>
                      <a:pt x="1" y="157"/>
                      <a:pt x="37" y="193"/>
                      <a:pt x="79" y="193"/>
                    </a:cubicBezTo>
                    <a:cubicBezTo>
                      <a:pt x="122" y="193"/>
                      <a:pt x="172" y="157"/>
                      <a:pt x="172" y="86"/>
                    </a:cubicBezTo>
                    <a:cubicBezTo>
                      <a:pt x="186" y="29"/>
                      <a:pt x="151" y="0"/>
                      <a:pt x="1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19"/>
              <p:cNvSpPr/>
              <p:nvPr/>
            </p:nvSpPr>
            <p:spPr>
              <a:xfrm>
                <a:off x="2374100" y="3529950"/>
                <a:ext cx="610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15" extrusionOk="0">
                    <a:moveTo>
                      <a:pt x="140" y="1"/>
                    </a:moveTo>
                    <a:cubicBezTo>
                      <a:pt x="86" y="1"/>
                      <a:pt x="29" y="36"/>
                      <a:pt x="15" y="108"/>
                    </a:cubicBezTo>
                    <a:cubicBezTo>
                      <a:pt x="1" y="179"/>
                      <a:pt x="43" y="215"/>
                      <a:pt x="97" y="215"/>
                    </a:cubicBezTo>
                    <a:cubicBezTo>
                      <a:pt x="150" y="215"/>
                      <a:pt x="215" y="179"/>
                      <a:pt x="243" y="108"/>
                    </a:cubicBezTo>
                    <a:cubicBezTo>
                      <a:pt x="243" y="36"/>
                      <a:pt x="193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3" name="Google Shape;4133;p19"/>
              <p:cNvSpPr/>
              <p:nvPr/>
            </p:nvSpPr>
            <p:spPr>
              <a:xfrm>
                <a:off x="2353400" y="3510900"/>
                <a:ext cx="56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23" extrusionOk="0">
                    <a:moveTo>
                      <a:pt x="128" y="1"/>
                    </a:moveTo>
                    <a:cubicBezTo>
                      <a:pt x="70" y="1"/>
                      <a:pt x="1" y="113"/>
                      <a:pt x="73" y="185"/>
                    </a:cubicBezTo>
                    <a:cubicBezTo>
                      <a:pt x="86" y="211"/>
                      <a:pt x="102" y="222"/>
                      <a:pt x="118" y="222"/>
                    </a:cubicBezTo>
                    <a:cubicBezTo>
                      <a:pt x="172" y="222"/>
                      <a:pt x="224" y="101"/>
                      <a:pt x="158" y="14"/>
                    </a:cubicBezTo>
                    <a:cubicBezTo>
                      <a:pt x="149" y="5"/>
                      <a:pt x="139" y="1"/>
                      <a:pt x="1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4" name="Google Shape;4134;p19"/>
              <p:cNvSpPr/>
              <p:nvPr/>
            </p:nvSpPr>
            <p:spPr>
              <a:xfrm>
                <a:off x="2338800" y="3489975"/>
                <a:ext cx="4300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10" extrusionOk="0">
                    <a:moveTo>
                      <a:pt x="93" y="1"/>
                    </a:moveTo>
                    <a:cubicBezTo>
                      <a:pt x="46" y="1"/>
                      <a:pt x="0" y="54"/>
                      <a:pt x="0" y="137"/>
                    </a:cubicBezTo>
                    <a:cubicBezTo>
                      <a:pt x="13" y="187"/>
                      <a:pt x="47" y="210"/>
                      <a:pt x="82" y="210"/>
                    </a:cubicBezTo>
                    <a:cubicBezTo>
                      <a:pt x="127" y="210"/>
                      <a:pt x="172" y="173"/>
                      <a:pt x="172" y="109"/>
                    </a:cubicBezTo>
                    <a:cubicBezTo>
                      <a:pt x="172" y="80"/>
                      <a:pt x="172" y="80"/>
                      <a:pt x="143" y="23"/>
                    </a:cubicBezTo>
                    <a:cubicBezTo>
                      <a:pt x="128" y="8"/>
                      <a:pt x="110" y="1"/>
                      <a:pt x="9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5" name="Google Shape;4135;p19"/>
              <p:cNvSpPr/>
              <p:nvPr/>
            </p:nvSpPr>
            <p:spPr>
              <a:xfrm>
                <a:off x="2339150" y="3462900"/>
                <a:ext cx="6100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58" extrusionOk="0">
                    <a:moveTo>
                      <a:pt x="150" y="1"/>
                    </a:moveTo>
                    <a:cubicBezTo>
                      <a:pt x="100" y="1"/>
                      <a:pt x="43" y="36"/>
                      <a:pt x="15" y="108"/>
                    </a:cubicBezTo>
                    <a:cubicBezTo>
                      <a:pt x="1" y="207"/>
                      <a:pt x="51" y="257"/>
                      <a:pt x="108" y="257"/>
                    </a:cubicBezTo>
                    <a:cubicBezTo>
                      <a:pt x="165" y="257"/>
                      <a:pt x="229" y="207"/>
                      <a:pt x="243" y="108"/>
                    </a:cubicBezTo>
                    <a:cubicBezTo>
                      <a:pt x="243" y="36"/>
                      <a:pt x="200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6" name="Google Shape;4136;p19"/>
              <p:cNvSpPr/>
              <p:nvPr/>
            </p:nvSpPr>
            <p:spPr>
              <a:xfrm>
                <a:off x="2347200" y="3431575"/>
                <a:ext cx="645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223" extrusionOk="0">
                    <a:moveTo>
                      <a:pt x="128" y="1"/>
                    </a:moveTo>
                    <a:cubicBezTo>
                      <a:pt x="43" y="1"/>
                      <a:pt x="0" y="171"/>
                      <a:pt x="121" y="219"/>
                    </a:cubicBezTo>
                    <a:cubicBezTo>
                      <a:pt x="127" y="221"/>
                      <a:pt x="134" y="222"/>
                      <a:pt x="140" y="222"/>
                    </a:cubicBezTo>
                    <a:cubicBezTo>
                      <a:pt x="214" y="222"/>
                      <a:pt x="257" y="72"/>
                      <a:pt x="178" y="20"/>
                    </a:cubicBezTo>
                    <a:cubicBezTo>
                      <a:pt x="160" y="6"/>
                      <a:pt x="143" y="1"/>
                      <a:pt x="1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7" name="Google Shape;4137;p19"/>
              <p:cNvSpPr/>
              <p:nvPr/>
            </p:nvSpPr>
            <p:spPr>
              <a:xfrm>
                <a:off x="2358050" y="3418675"/>
                <a:ext cx="57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15" extrusionOk="0">
                    <a:moveTo>
                      <a:pt x="140" y="1"/>
                    </a:moveTo>
                    <a:cubicBezTo>
                      <a:pt x="93" y="1"/>
                      <a:pt x="44" y="36"/>
                      <a:pt x="29" y="108"/>
                    </a:cubicBezTo>
                    <a:cubicBezTo>
                      <a:pt x="1" y="179"/>
                      <a:pt x="44" y="215"/>
                      <a:pt x="97" y="215"/>
                    </a:cubicBezTo>
                    <a:cubicBezTo>
                      <a:pt x="151" y="215"/>
                      <a:pt x="215" y="179"/>
                      <a:pt x="229" y="108"/>
                    </a:cubicBezTo>
                    <a:cubicBezTo>
                      <a:pt x="229" y="36"/>
                      <a:pt x="186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8" name="Google Shape;4138;p19"/>
              <p:cNvSpPr/>
              <p:nvPr/>
            </p:nvSpPr>
            <p:spPr>
              <a:xfrm>
                <a:off x="2383875" y="3397425"/>
                <a:ext cx="5600" cy="605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42" extrusionOk="0">
                    <a:moveTo>
                      <a:pt x="134" y="1"/>
                    </a:moveTo>
                    <a:cubicBezTo>
                      <a:pt x="52" y="1"/>
                      <a:pt x="0" y="89"/>
                      <a:pt x="23" y="159"/>
                    </a:cubicBezTo>
                    <a:cubicBezTo>
                      <a:pt x="37" y="213"/>
                      <a:pt x="82" y="241"/>
                      <a:pt x="126" y="241"/>
                    </a:cubicBezTo>
                    <a:cubicBezTo>
                      <a:pt x="175" y="241"/>
                      <a:pt x="223" y="205"/>
                      <a:pt x="223" y="130"/>
                    </a:cubicBezTo>
                    <a:cubicBezTo>
                      <a:pt x="223" y="102"/>
                      <a:pt x="223" y="73"/>
                      <a:pt x="195" y="16"/>
                    </a:cubicBezTo>
                    <a:cubicBezTo>
                      <a:pt x="173" y="5"/>
                      <a:pt x="153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9" name="Google Shape;4139;p19"/>
              <p:cNvSpPr/>
              <p:nvPr/>
            </p:nvSpPr>
            <p:spPr>
              <a:xfrm>
                <a:off x="2386425" y="3415350"/>
                <a:ext cx="6400" cy="4475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9" extrusionOk="0">
                    <a:moveTo>
                      <a:pt x="137" y="1"/>
                    </a:moveTo>
                    <a:cubicBezTo>
                      <a:pt x="124" y="1"/>
                      <a:pt x="109" y="4"/>
                      <a:pt x="93" y="12"/>
                    </a:cubicBezTo>
                    <a:cubicBezTo>
                      <a:pt x="1" y="58"/>
                      <a:pt x="38" y="179"/>
                      <a:pt x="131" y="179"/>
                    </a:cubicBezTo>
                    <a:cubicBezTo>
                      <a:pt x="154" y="179"/>
                      <a:pt x="179" y="172"/>
                      <a:pt x="207" y="155"/>
                    </a:cubicBezTo>
                    <a:cubicBezTo>
                      <a:pt x="256" y="130"/>
                      <a:pt x="221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0" name="Google Shape;4140;p19"/>
              <p:cNvSpPr/>
              <p:nvPr/>
            </p:nvSpPr>
            <p:spPr>
              <a:xfrm>
                <a:off x="2387525" y="3416475"/>
                <a:ext cx="5225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52" extrusionOk="0">
                    <a:moveTo>
                      <a:pt x="109" y="1"/>
                    </a:moveTo>
                    <a:cubicBezTo>
                      <a:pt x="91" y="1"/>
                      <a:pt x="71" y="8"/>
                      <a:pt x="49" y="24"/>
                    </a:cubicBezTo>
                    <a:cubicBezTo>
                      <a:pt x="1" y="48"/>
                      <a:pt x="33" y="152"/>
                      <a:pt x="111" y="152"/>
                    </a:cubicBezTo>
                    <a:cubicBezTo>
                      <a:pt x="127" y="152"/>
                      <a:pt x="144" y="148"/>
                      <a:pt x="163" y="139"/>
                    </a:cubicBezTo>
                    <a:cubicBezTo>
                      <a:pt x="209" y="116"/>
                      <a:pt x="181" y="1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1" name="Google Shape;4141;p19"/>
              <p:cNvSpPr/>
              <p:nvPr/>
            </p:nvSpPr>
            <p:spPr>
              <a:xfrm>
                <a:off x="2402750" y="3405450"/>
                <a:ext cx="6850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61" extrusionOk="0">
                    <a:moveTo>
                      <a:pt x="139" y="0"/>
                    </a:moveTo>
                    <a:cubicBezTo>
                      <a:pt x="66" y="0"/>
                      <a:pt x="0" y="84"/>
                      <a:pt x="39" y="180"/>
                    </a:cubicBezTo>
                    <a:cubicBezTo>
                      <a:pt x="61" y="236"/>
                      <a:pt x="105" y="261"/>
                      <a:pt x="147" y="261"/>
                    </a:cubicBezTo>
                    <a:cubicBezTo>
                      <a:pt x="212" y="261"/>
                      <a:pt x="273" y="199"/>
                      <a:pt x="238" y="94"/>
                    </a:cubicBezTo>
                    <a:lnTo>
                      <a:pt x="238" y="66"/>
                    </a:lnTo>
                    <a:cubicBezTo>
                      <a:pt x="211" y="20"/>
                      <a:pt x="174" y="0"/>
                      <a:pt x="1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2" name="Google Shape;4142;p19"/>
              <p:cNvSpPr/>
              <p:nvPr/>
            </p:nvSpPr>
            <p:spPr>
              <a:xfrm>
                <a:off x="591200" y="4319400"/>
                <a:ext cx="1283250" cy="160550"/>
              </a:xfrm>
              <a:custGeom>
                <a:avLst/>
                <a:gdLst/>
                <a:ahLst/>
                <a:cxnLst/>
                <a:rect l="l" t="t" r="r" b="b"/>
                <a:pathLst>
                  <a:path w="51330" h="6422" extrusionOk="0">
                    <a:moveTo>
                      <a:pt x="2426" y="0"/>
                    </a:moveTo>
                    <a:cubicBezTo>
                      <a:pt x="1855" y="0"/>
                      <a:pt x="1227" y="58"/>
                      <a:pt x="685" y="229"/>
                    </a:cubicBezTo>
                    <a:lnTo>
                      <a:pt x="657" y="229"/>
                    </a:lnTo>
                    <a:cubicBezTo>
                      <a:pt x="257" y="343"/>
                      <a:pt x="0" y="856"/>
                      <a:pt x="115" y="1313"/>
                    </a:cubicBezTo>
                    <a:cubicBezTo>
                      <a:pt x="212" y="1677"/>
                      <a:pt x="494" y="1937"/>
                      <a:pt x="822" y="1937"/>
                    </a:cubicBezTo>
                    <a:cubicBezTo>
                      <a:pt x="880" y="1937"/>
                      <a:pt x="939" y="1929"/>
                      <a:pt x="999" y="1912"/>
                    </a:cubicBezTo>
                    <a:cubicBezTo>
                      <a:pt x="1441" y="1792"/>
                      <a:pt x="1895" y="1740"/>
                      <a:pt x="2353" y="1740"/>
                    </a:cubicBezTo>
                    <a:cubicBezTo>
                      <a:pt x="2871" y="1740"/>
                      <a:pt x="3394" y="1806"/>
                      <a:pt x="3909" y="1912"/>
                    </a:cubicBezTo>
                    <a:cubicBezTo>
                      <a:pt x="4908" y="2140"/>
                      <a:pt x="5935" y="2454"/>
                      <a:pt x="6905" y="2854"/>
                    </a:cubicBezTo>
                    <a:cubicBezTo>
                      <a:pt x="8902" y="3624"/>
                      <a:pt x="10871" y="4594"/>
                      <a:pt x="12983" y="5364"/>
                    </a:cubicBezTo>
                    <a:cubicBezTo>
                      <a:pt x="13525" y="5564"/>
                      <a:pt x="14010" y="6278"/>
                      <a:pt x="14552" y="6420"/>
                    </a:cubicBezTo>
                    <a:cubicBezTo>
                      <a:pt x="14556" y="6421"/>
                      <a:pt x="14561" y="6421"/>
                      <a:pt x="14565" y="6421"/>
                    </a:cubicBezTo>
                    <a:cubicBezTo>
                      <a:pt x="14701" y="6421"/>
                      <a:pt x="14860" y="6019"/>
                      <a:pt x="14995" y="6019"/>
                    </a:cubicBezTo>
                    <a:cubicBezTo>
                      <a:pt x="15000" y="6019"/>
                      <a:pt x="15004" y="6020"/>
                      <a:pt x="15008" y="6021"/>
                    </a:cubicBezTo>
                    <a:lnTo>
                      <a:pt x="15237" y="6049"/>
                    </a:lnTo>
                    <a:lnTo>
                      <a:pt x="15436" y="6078"/>
                    </a:lnTo>
                    <a:lnTo>
                      <a:pt x="16292" y="6192"/>
                    </a:lnTo>
                    <a:cubicBezTo>
                      <a:pt x="16818" y="6259"/>
                      <a:pt x="17350" y="6289"/>
                      <a:pt x="17883" y="6289"/>
                    </a:cubicBezTo>
                    <a:cubicBezTo>
                      <a:pt x="18477" y="6289"/>
                      <a:pt x="19072" y="6252"/>
                      <a:pt x="19659" y="6192"/>
                    </a:cubicBezTo>
                    <a:cubicBezTo>
                      <a:pt x="21856" y="5992"/>
                      <a:pt x="23996" y="5307"/>
                      <a:pt x="26079" y="4623"/>
                    </a:cubicBezTo>
                    <a:cubicBezTo>
                      <a:pt x="27106" y="4280"/>
                      <a:pt x="28133" y="3938"/>
                      <a:pt x="29189" y="3624"/>
                    </a:cubicBezTo>
                    <a:cubicBezTo>
                      <a:pt x="29458" y="3534"/>
                      <a:pt x="29688" y="3452"/>
                      <a:pt x="29970" y="3452"/>
                    </a:cubicBezTo>
                    <a:cubicBezTo>
                      <a:pt x="30225" y="3452"/>
                      <a:pt x="30522" y="3520"/>
                      <a:pt x="30929" y="3710"/>
                    </a:cubicBezTo>
                    <a:cubicBezTo>
                      <a:pt x="31061" y="3798"/>
                      <a:pt x="31164" y="3833"/>
                      <a:pt x="31246" y="3833"/>
                    </a:cubicBezTo>
                    <a:cubicBezTo>
                      <a:pt x="31567" y="3833"/>
                      <a:pt x="31587" y="3301"/>
                      <a:pt x="31885" y="3301"/>
                    </a:cubicBezTo>
                    <a:cubicBezTo>
                      <a:pt x="31907" y="3301"/>
                      <a:pt x="31931" y="3304"/>
                      <a:pt x="31957" y="3310"/>
                    </a:cubicBezTo>
                    <a:cubicBezTo>
                      <a:pt x="33925" y="3738"/>
                      <a:pt x="35951" y="5307"/>
                      <a:pt x="38234" y="5621"/>
                    </a:cubicBezTo>
                    <a:cubicBezTo>
                      <a:pt x="39119" y="5754"/>
                      <a:pt x="40005" y="6007"/>
                      <a:pt x="40864" y="6007"/>
                    </a:cubicBezTo>
                    <a:cubicBezTo>
                      <a:pt x="41112" y="6007"/>
                      <a:pt x="41358" y="5986"/>
                      <a:pt x="41600" y="5935"/>
                    </a:cubicBezTo>
                    <a:cubicBezTo>
                      <a:pt x="41896" y="6178"/>
                      <a:pt x="42102" y="6276"/>
                      <a:pt x="42248" y="6276"/>
                    </a:cubicBezTo>
                    <a:cubicBezTo>
                      <a:pt x="42497" y="6276"/>
                      <a:pt x="42574" y="5991"/>
                      <a:pt x="42628" y="5650"/>
                    </a:cubicBezTo>
                    <a:cubicBezTo>
                      <a:pt x="42685" y="5193"/>
                      <a:pt x="44111" y="4851"/>
                      <a:pt x="44739" y="4708"/>
                    </a:cubicBezTo>
                    <a:cubicBezTo>
                      <a:pt x="45766" y="4451"/>
                      <a:pt x="46793" y="4195"/>
                      <a:pt x="47820" y="4166"/>
                    </a:cubicBezTo>
                    <a:cubicBezTo>
                      <a:pt x="47906" y="4164"/>
                      <a:pt x="47992" y="4163"/>
                      <a:pt x="48077" y="4163"/>
                    </a:cubicBezTo>
                    <a:cubicBezTo>
                      <a:pt x="49042" y="4163"/>
                      <a:pt x="49982" y="4315"/>
                      <a:pt x="50873" y="4708"/>
                    </a:cubicBezTo>
                    <a:cubicBezTo>
                      <a:pt x="50914" y="4722"/>
                      <a:pt x="50954" y="4729"/>
                      <a:pt x="50993" y="4729"/>
                    </a:cubicBezTo>
                    <a:cubicBezTo>
                      <a:pt x="51117" y="4729"/>
                      <a:pt x="51222" y="4654"/>
                      <a:pt x="51244" y="4480"/>
                    </a:cubicBezTo>
                    <a:cubicBezTo>
                      <a:pt x="51330" y="4309"/>
                      <a:pt x="51244" y="4081"/>
                      <a:pt x="51073" y="4023"/>
                    </a:cubicBezTo>
                    <a:cubicBezTo>
                      <a:pt x="50109" y="3515"/>
                      <a:pt x="49045" y="3308"/>
                      <a:pt x="47998" y="3308"/>
                    </a:cubicBezTo>
                    <a:cubicBezTo>
                      <a:pt x="47929" y="3308"/>
                      <a:pt x="47860" y="3308"/>
                      <a:pt x="47792" y="3310"/>
                    </a:cubicBezTo>
                    <a:cubicBezTo>
                      <a:pt x="46679" y="3310"/>
                      <a:pt x="45595" y="3510"/>
                      <a:pt x="44539" y="3738"/>
                    </a:cubicBezTo>
                    <a:cubicBezTo>
                      <a:pt x="43484" y="3938"/>
                      <a:pt x="42456" y="4195"/>
                      <a:pt x="41401" y="4366"/>
                    </a:cubicBezTo>
                    <a:cubicBezTo>
                      <a:pt x="40790" y="4485"/>
                      <a:pt x="40180" y="4553"/>
                      <a:pt x="39576" y="4553"/>
                    </a:cubicBezTo>
                    <a:cubicBezTo>
                      <a:pt x="39163" y="4553"/>
                      <a:pt x="38753" y="4521"/>
                      <a:pt x="38348" y="4451"/>
                    </a:cubicBezTo>
                    <a:cubicBezTo>
                      <a:pt x="37349" y="4280"/>
                      <a:pt x="36379" y="3852"/>
                      <a:pt x="35380" y="3367"/>
                    </a:cubicBezTo>
                    <a:cubicBezTo>
                      <a:pt x="34382" y="2911"/>
                      <a:pt x="33383" y="2369"/>
                      <a:pt x="32242" y="2083"/>
                    </a:cubicBezTo>
                    <a:cubicBezTo>
                      <a:pt x="31766" y="1964"/>
                      <a:pt x="31291" y="1905"/>
                      <a:pt x="30799" y="1905"/>
                    </a:cubicBezTo>
                    <a:cubicBezTo>
                      <a:pt x="30700" y="1905"/>
                      <a:pt x="30601" y="1907"/>
                      <a:pt x="30501" y="1912"/>
                    </a:cubicBezTo>
                    <a:cubicBezTo>
                      <a:pt x="29931" y="1941"/>
                      <a:pt x="27762" y="2682"/>
                      <a:pt x="27249" y="2854"/>
                    </a:cubicBezTo>
                    <a:cubicBezTo>
                      <a:pt x="27030" y="2914"/>
                      <a:pt x="26880" y="2936"/>
                      <a:pt x="26770" y="2936"/>
                    </a:cubicBezTo>
                    <a:cubicBezTo>
                      <a:pt x="26479" y="2936"/>
                      <a:pt x="26459" y="2785"/>
                      <a:pt x="26184" y="2785"/>
                    </a:cubicBezTo>
                    <a:cubicBezTo>
                      <a:pt x="26071" y="2785"/>
                      <a:pt x="25915" y="2810"/>
                      <a:pt x="25679" y="2882"/>
                    </a:cubicBezTo>
                    <a:cubicBezTo>
                      <a:pt x="23625" y="3481"/>
                      <a:pt x="21542" y="4366"/>
                      <a:pt x="19459" y="4509"/>
                    </a:cubicBezTo>
                    <a:cubicBezTo>
                      <a:pt x="19011" y="4546"/>
                      <a:pt x="18563" y="4567"/>
                      <a:pt x="18117" y="4567"/>
                    </a:cubicBezTo>
                    <a:cubicBezTo>
                      <a:pt x="17541" y="4567"/>
                      <a:pt x="16969" y="4532"/>
                      <a:pt x="16406" y="4451"/>
                    </a:cubicBezTo>
                    <a:lnTo>
                      <a:pt x="15665" y="4337"/>
                    </a:lnTo>
                    <a:lnTo>
                      <a:pt x="15265" y="4280"/>
                    </a:lnTo>
                    <a:lnTo>
                      <a:pt x="14923" y="4166"/>
                    </a:lnTo>
                    <a:cubicBezTo>
                      <a:pt x="14409" y="4023"/>
                      <a:pt x="13924" y="3881"/>
                      <a:pt x="13411" y="3653"/>
                    </a:cubicBezTo>
                    <a:cubicBezTo>
                      <a:pt x="11413" y="2911"/>
                      <a:pt x="9445" y="1884"/>
                      <a:pt x="7390" y="1085"/>
                    </a:cubicBezTo>
                    <a:cubicBezTo>
                      <a:pt x="6363" y="714"/>
                      <a:pt x="5279" y="343"/>
                      <a:pt x="4138" y="143"/>
                    </a:cubicBezTo>
                    <a:cubicBezTo>
                      <a:pt x="3567" y="29"/>
                      <a:pt x="2996" y="0"/>
                      <a:pt x="2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3" name="Google Shape;4143;p19"/>
              <p:cNvSpPr/>
              <p:nvPr/>
            </p:nvSpPr>
            <p:spPr>
              <a:xfrm>
                <a:off x="1350150" y="3439175"/>
                <a:ext cx="777525" cy="592800"/>
              </a:xfrm>
              <a:custGeom>
                <a:avLst/>
                <a:gdLst/>
                <a:ahLst/>
                <a:cxnLst/>
                <a:rect l="l" t="t" r="r" b="b"/>
                <a:pathLst>
                  <a:path w="31101" h="23712" extrusionOk="0">
                    <a:moveTo>
                      <a:pt x="30935" y="1"/>
                    </a:moveTo>
                    <a:cubicBezTo>
                      <a:pt x="30869" y="1"/>
                      <a:pt x="30787" y="39"/>
                      <a:pt x="30730" y="115"/>
                    </a:cubicBezTo>
                    <a:cubicBezTo>
                      <a:pt x="30245" y="743"/>
                      <a:pt x="29646" y="1285"/>
                      <a:pt x="28989" y="1684"/>
                    </a:cubicBezTo>
                    <a:cubicBezTo>
                      <a:pt x="28362" y="2055"/>
                      <a:pt x="27648" y="2398"/>
                      <a:pt x="26964" y="2683"/>
                    </a:cubicBezTo>
                    <a:cubicBezTo>
                      <a:pt x="26367" y="2922"/>
                      <a:pt x="25410" y="3300"/>
                      <a:pt x="25030" y="3300"/>
                    </a:cubicBezTo>
                    <a:cubicBezTo>
                      <a:pt x="24956" y="3300"/>
                      <a:pt x="24904" y="3286"/>
                      <a:pt x="24881" y="3254"/>
                    </a:cubicBezTo>
                    <a:cubicBezTo>
                      <a:pt x="24167" y="3596"/>
                      <a:pt x="23426" y="4309"/>
                      <a:pt x="22741" y="4880"/>
                    </a:cubicBezTo>
                    <a:cubicBezTo>
                      <a:pt x="21400" y="6021"/>
                      <a:pt x="20515" y="7619"/>
                      <a:pt x="19374" y="8703"/>
                    </a:cubicBezTo>
                    <a:cubicBezTo>
                      <a:pt x="19089" y="8988"/>
                      <a:pt x="18803" y="9188"/>
                      <a:pt x="18461" y="9388"/>
                    </a:cubicBezTo>
                    <a:cubicBezTo>
                      <a:pt x="18147" y="9559"/>
                      <a:pt x="17862" y="9702"/>
                      <a:pt x="17519" y="9816"/>
                    </a:cubicBezTo>
                    <a:cubicBezTo>
                      <a:pt x="16835" y="10044"/>
                      <a:pt x="16121" y="10272"/>
                      <a:pt x="15408" y="10529"/>
                    </a:cubicBezTo>
                    <a:cubicBezTo>
                      <a:pt x="13981" y="10986"/>
                      <a:pt x="12555" y="11528"/>
                      <a:pt x="11128" y="12298"/>
                    </a:cubicBezTo>
                    <a:cubicBezTo>
                      <a:pt x="10415" y="12698"/>
                      <a:pt x="9730" y="13154"/>
                      <a:pt x="9045" y="13696"/>
                    </a:cubicBezTo>
                    <a:cubicBezTo>
                      <a:pt x="9011" y="13730"/>
                      <a:pt x="8968" y="13743"/>
                      <a:pt x="8921" y="13743"/>
                    </a:cubicBezTo>
                    <a:cubicBezTo>
                      <a:pt x="8771" y="13743"/>
                      <a:pt x="8589" y="13611"/>
                      <a:pt x="8589" y="13611"/>
                    </a:cubicBezTo>
                    <a:cubicBezTo>
                      <a:pt x="8475" y="13696"/>
                      <a:pt x="7990" y="14467"/>
                      <a:pt x="7904" y="14552"/>
                    </a:cubicBezTo>
                    <a:cubicBezTo>
                      <a:pt x="7590" y="14838"/>
                      <a:pt x="7448" y="15180"/>
                      <a:pt x="7162" y="15522"/>
                    </a:cubicBezTo>
                    <a:cubicBezTo>
                      <a:pt x="6021" y="16835"/>
                      <a:pt x="4994" y="18204"/>
                      <a:pt x="3910" y="19517"/>
                    </a:cubicBezTo>
                    <a:cubicBezTo>
                      <a:pt x="3368" y="20145"/>
                      <a:pt x="2825" y="20744"/>
                      <a:pt x="2255" y="21286"/>
                    </a:cubicBezTo>
                    <a:cubicBezTo>
                      <a:pt x="1684" y="21799"/>
                      <a:pt x="1028" y="22513"/>
                      <a:pt x="400" y="22741"/>
                    </a:cubicBezTo>
                    <a:cubicBezTo>
                      <a:pt x="115" y="22855"/>
                      <a:pt x="1" y="22941"/>
                      <a:pt x="29" y="23369"/>
                    </a:cubicBezTo>
                    <a:cubicBezTo>
                      <a:pt x="48" y="23575"/>
                      <a:pt x="141" y="23658"/>
                      <a:pt x="267" y="23658"/>
                    </a:cubicBezTo>
                    <a:cubicBezTo>
                      <a:pt x="333" y="23658"/>
                      <a:pt x="408" y="23636"/>
                      <a:pt x="486" y="23597"/>
                    </a:cubicBezTo>
                    <a:lnTo>
                      <a:pt x="571" y="23711"/>
                    </a:lnTo>
                    <a:cubicBezTo>
                      <a:pt x="971" y="23568"/>
                      <a:pt x="1342" y="23369"/>
                      <a:pt x="1713" y="23112"/>
                    </a:cubicBezTo>
                    <a:cubicBezTo>
                      <a:pt x="2055" y="22855"/>
                      <a:pt x="2426" y="22570"/>
                      <a:pt x="2740" y="22284"/>
                    </a:cubicBezTo>
                    <a:cubicBezTo>
                      <a:pt x="3425" y="21714"/>
                      <a:pt x="3995" y="21086"/>
                      <a:pt x="4566" y="20401"/>
                    </a:cubicBezTo>
                    <a:cubicBezTo>
                      <a:pt x="5707" y="19089"/>
                      <a:pt x="6734" y="17662"/>
                      <a:pt x="7819" y="16407"/>
                    </a:cubicBezTo>
                    <a:cubicBezTo>
                      <a:pt x="8104" y="16093"/>
                      <a:pt x="8332" y="15808"/>
                      <a:pt x="8617" y="15522"/>
                    </a:cubicBezTo>
                    <a:lnTo>
                      <a:pt x="8846" y="15294"/>
                    </a:lnTo>
                    <a:lnTo>
                      <a:pt x="9045" y="15094"/>
                    </a:lnTo>
                    <a:cubicBezTo>
                      <a:pt x="9188" y="14952"/>
                      <a:pt x="9331" y="14838"/>
                      <a:pt x="9473" y="14695"/>
                    </a:cubicBezTo>
                    <a:cubicBezTo>
                      <a:pt x="10101" y="14153"/>
                      <a:pt x="10729" y="13725"/>
                      <a:pt x="11385" y="13325"/>
                    </a:cubicBezTo>
                    <a:cubicBezTo>
                      <a:pt x="12698" y="12555"/>
                      <a:pt x="14096" y="12013"/>
                      <a:pt x="15465" y="11528"/>
                    </a:cubicBezTo>
                    <a:cubicBezTo>
                      <a:pt x="16150" y="11271"/>
                      <a:pt x="16863" y="11014"/>
                      <a:pt x="17577" y="10729"/>
                    </a:cubicBezTo>
                    <a:cubicBezTo>
                      <a:pt x="17947" y="10615"/>
                      <a:pt x="18518" y="10615"/>
                      <a:pt x="18975" y="10444"/>
                    </a:cubicBezTo>
                    <a:cubicBezTo>
                      <a:pt x="19089" y="10130"/>
                      <a:pt x="19431" y="9702"/>
                      <a:pt x="19745" y="9388"/>
                    </a:cubicBezTo>
                    <a:cubicBezTo>
                      <a:pt x="20401" y="8732"/>
                      <a:pt x="20915" y="8018"/>
                      <a:pt x="21428" y="7334"/>
                    </a:cubicBezTo>
                    <a:cubicBezTo>
                      <a:pt x="21942" y="6677"/>
                      <a:pt x="22456" y="5993"/>
                      <a:pt x="23026" y="5479"/>
                    </a:cubicBezTo>
                    <a:cubicBezTo>
                      <a:pt x="23654" y="4994"/>
                      <a:pt x="24282" y="4566"/>
                      <a:pt x="24966" y="4252"/>
                    </a:cubicBezTo>
                    <a:cubicBezTo>
                      <a:pt x="25651" y="3881"/>
                      <a:pt x="26307" y="3596"/>
                      <a:pt x="27021" y="3282"/>
                    </a:cubicBezTo>
                    <a:cubicBezTo>
                      <a:pt x="27734" y="2968"/>
                      <a:pt x="28447" y="2626"/>
                      <a:pt x="29132" y="2169"/>
                    </a:cubicBezTo>
                    <a:cubicBezTo>
                      <a:pt x="29817" y="1713"/>
                      <a:pt x="30502" y="1142"/>
                      <a:pt x="31015" y="400"/>
                    </a:cubicBezTo>
                    <a:cubicBezTo>
                      <a:pt x="31101" y="258"/>
                      <a:pt x="31101" y="115"/>
                      <a:pt x="31015" y="29"/>
                    </a:cubicBezTo>
                    <a:cubicBezTo>
                      <a:pt x="30996" y="10"/>
                      <a:pt x="30968" y="1"/>
                      <a:pt x="309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4" name="Google Shape;4144;p19"/>
              <p:cNvSpPr/>
              <p:nvPr/>
            </p:nvSpPr>
            <p:spPr>
              <a:xfrm>
                <a:off x="5487700" y="3824375"/>
                <a:ext cx="215075" cy="226225"/>
              </a:xfrm>
              <a:custGeom>
                <a:avLst/>
                <a:gdLst/>
                <a:ahLst/>
                <a:cxnLst/>
                <a:rect l="l" t="t" r="r" b="b"/>
                <a:pathLst>
                  <a:path w="8603" h="9049" extrusionOk="0">
                    <a:moveTo>
                      <a:pt x="3666" y="0"/>
                    </a:moveTo>
                    <a:cubicBezTo>
                      <a:pt x="3181" y="828"/>
                      <a:pt x="3210" y="1313"/>
                      <a:pt x="2496" y="1741"/>
                    </a:cubicBezTo>
                    <a:cubicBezTo>
                      <a:pt x="2051" y="2029"/>
                      <a:pt x="1840" y="2143"/>
                      <a:pt x="1621" y="2143"/>
                    </a:cubicBezTo>
                    <a:cubicBezTo>
                      <a:pt x="1362" y="2143"/>
                      <a:pt x="1092" y="1985"/>
                      <a:pt x="413" y="1769"/>
                    </a:cubicBezTo>
                    <a:cubicBezTo>
                      <a:pt x="367" y="1757"/>
                      <a:pt x="332" y="1751"/>
                      <a:pt x="308" y="1751"/>
                    </a:cubicBezTo>
                    <a:cubicBezTo>
                      <a:pt x="1" y="1751"/>
                      <a:pt x="1522" y="2733"/>
                      <a:pt x="1469" y="3396"/>
                    </a:cubicBezTo>
                    <a:cubicBezTo>
                      <a:pt x="1441" y="3909"/>
                      <a:pt x="2040" y="5307"/>
                      <a:pt x="2040" y="5650"/>
                    </a:cubicBezTo>
                    <a:lnTo>
                      <a:pt x="984" y="7019"/>
                    </a:lnTo>
                    <a:cubicBezTo>
                      <a:pt x="1059" y="7027"/>
                      <a:pt x="1133" y="7030"/>
                      <a:pt x="1206" y="7030"/>
                    </a:cubicBezTo>
                    <a:cubicBezTo>
                      <a:pt x="2013" y="7030"/>
                      <a:pt x="2699" y="6610"/>
                      <a:pt x="3265" y="6610"/>
                    </a:cubicBezTo>
                    <a:cubicBezTo>
                      <a:pt x="3428" y="6610"/>
                      <a:pt x="3580" y="6645"/>
                      <a:pt x="3723" y="6734"/>
                    </a:cubicBezTo>
                    <a:cubicBezTo>
                      <a:pt x="3866" y="6848"/>
                      <a:pt x="3866" y="8018"/>
                      <a:pt x="4009" y="8160"/>
                    </a:cubicBezTo>
                    <a:cubicBezTo>
                      <a:pt x="4014" y="8165"/>
                      <a:pt x="4020" y="8167"/>
                      <a:pt x="4026" y="8167"/>
                    </a:cubicBezTo>
                    <a:cubicBezTo>
                      <a:pt x="4165" y="8167"/>
                      <a:pt x="4393" y="7012"/>
                      <a:pt x="4508" y="7012"/>
                    </a:cubicBezTo>
                    <a:cubicBezTo>
                      <a:pt x="4513" y="7012"/>
                      <a:pt x="4518" y="7015"/>
                      <a:pt x="4522" y="7019"/>
                    </a:cubicBezTo>
                    <a:cubicBezTo>
                      <a:pt x="4950" y="7390"/>
                      <a:pt x="4408" y="7618"/>
                      <a:pt x="4779" y="7904"/>
                    </a:cubicBezTo>
                    <a:cubicBezTo>
                      <a:pt x="5262" y="8299"/>
                      <a:pt x="6133" y="9049"/>
                      <a:pt x="6795" y="9049"/>
                    </a:cubicBezTo>
                    <a:cubicBezTo>
                      <a:pt x="6994" y="9049"/>
                      <a:pt x="7173" y="8981"/>
                      <a:pt x="7318" y="8817"/>
                    </a:cubicBezTo>
                    <a:cubicBezTo>
                      <a:pt x="8602" y="7390"/>
                      <a:pt x="6862" y="5165"/>
                      <a:pt x="6320" y="4394"/>
                    </a:cubicBezTo>
                    <a:cubicBezTo>
                      <a:pt x="6177" y="4166"/>
                      <a:pt x="7090" y="3338"/>
                      <a:pt x="6890" y="3082"/>
                    </a:cubicBezTo>
                    <a:cubicBezTo>
                      <a:pt x="6853" y="3039"/>
                      <a:pt x="6769" y="3023"/>
                      <a:pt x="6657" y="3023"/>
                    </a:cubicBezTo>
                    <a:cubicBezTo>
                      <a:pt x="6385" y="3023"/>
                      <a:pt x="5950" y="3114"/>
                      <a:pt x="5645" y="3114"/>
                    </a:cubicBezTo>
                    <a:cubicBezTo>
                      <a:pt x="5493" y="3114"/>
                      <a:pt x="5373" y="3092"/>
                      <a:pt x="5321" y="3025"/>
                    </a:cubicBezTo>
                    <a:cubicBezTo>
                      <a:pt x="4579" y="2026"/>
                      <a:pt x="3752" y="856"/>
                      <a:pt x="36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5" name="Google Shape;4145;p19"/>
              <p:cNvSpPr/>
              <p:nvPr/>
            </p:nvSpPr>
            <p:spPr>
              <a:xfrm>
                <a:off x="5654950" y="4018375"/>
                <a:ext cx="54225" cy="1448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5793" extrusionOk="0">
                    <a:moveTo>
                      <a:pt x="486" y="1"/>
                    </a:moveTo>
                    <a:lnTo>
                      <a:pt x="1" y="572"/>
                    </a:lnTo>
                    <a:cubicBezTo>
                      <a:pt x="143" y="686"/>
                      <a:pt x="229" y="857"/>
                      <a:pt x="343" y="1028"/>
                    </a:cubicBezTo>
                    <a:lnTo>
                      <a:pt x="657" y="1684"/>
                    </a:lnTo>
                    <a:cubicBezTo>
                      <a:pt x="799" y="1941"/>
                      <a:pt x="914" y="2112"/>
                      <a:pt x="1028" y="2312"/>
                    </a:cubicBezTo>
                    <a:cubicBezTo>
                      <a:pt x="1142" y="2540"/>
                      <a:pt x="1199" y="2740"/>
                      <a:pt x="1313" y="2968"/>
                    </a:cubicBezTo>
                    <a:cubicBezTo>
                      <a:pt x="1712" y="3853"/>
                      <a:pt x="1884" y="4823"/>
                      <a:pt x="1912" y="5793"/>
                    </a:cubicBezTo>
                    <a:lnTo>
                      <a:pt x="2169" y="5793"/>
                    </a:lnTo>
                    <a:cubicBezTo>
                      <a:pt x="2169" y="5279"/>
                      <a:pt x="2169" y="4794"/>
                      <a:pt x="2083" y="4281"/>
                    </a:cubicBezTo>
                    <a:cubicBezTo>
                      <a:pt x="2055" y="3796"/>
                      <a:pt x="1941" y="3282"/>
                      <a:pt x="1770" y="2797"/>
                    </a:cubicBezTo>
                    <a:cubicBezTo>
                      <a:pt x="1712" y="2540"/>
                      <a:pt x="1627" y="2312"/>
                      <a:pt x="1513" y="2084"/>
                    </a:cubicBezTo>
                    <a:cubicBezTo>
                      <a:pt x="1456" y="1856"/>
                      <a:pt x="1342" y="1627"/>
                      <a:pt x="1227" y="1399"/>
                    </a:cubicBezTo>
                    <a:cubicBezTo>
                      <a:pt x="1170" y="1199"/>
                      <a:pt x="1056" y="971"/>
                      <a:pt x="942" y="714"/>
                    </a:cubicBezTo>
                    <a:cubicBezTo>
                      <a:pt x="857" y="515"/>
                      <a:pt x="714" y="229"/>
                      <a:pt x="4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6" name="Google Shape;4146;p19"/>
              <p:cNvSpPr/>
              <p:nvPr/>
            </p:nvSpPr>
            <p:spPr>
              <a:xfrm>
                <a:off x="5655675" y="4018375"/>
                <a:ext cx="499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5850" extrusionOk="0">
                    <a:moveTo>
                      <a:pt x="428" y="1"/>
                    </a:moveTo>
                    <a:lnTo>
                      <a:pt x="0" y="657"/>
                    </a:lnTo>
                    <a:cubicBezTo>
                      <a:pt x="114" y="771"/>
                      <a:pt x="257" y="914"/>
                      <a:pt x="371" y="1114"/>
                    </a:cubicBezTo>
                    <a:lnTo>
                      <a:pt x="685" y="1770"/>
                    </a:lnTo>
                    <a:cubicBezTo>
                      <a:pt x="799" y="1970"/>
                      <a:pt x="942" y="2198"/>
                      <a:pt x="1027" y="2398"/>
                    </a:cubicBezTo>
                    <a:cubicBezTo>
                      <a:pt x="1141" y="2626"/>
                      <a:pt x="1255" y="2826"/>
                      <a:pt x="1313" y="3054"/>
                    </a:cubicBezTo>
                    <a:cubicBezTo>
                      <a:pt x="1683" y="3938"/>
                      <a:pt x="1855" y="4851"/>
                      <a:pt x="1940" y="5850"/>
                    </a:cubicBezTo>
                    <a:cubicBezTo>
                      <a:pt x="1997" y="4908"/>
                      <a:pt x="1883" y="3967"/>
                      <a:pt x="1655" y="3111"/>
                    </a:cubicBezTo>
                    <a:cubicBezTo>
                      <a:pt x="1569" y="2911"/>
                      <a:pt x="1512" y="2654"/>
                      <a:pt x="1398" y="2426"/>
                    </a:cubicBezTo>
                    <a:cubicBezTo>
                      <a:pt x="1313" y="2226"/>
                      <a:pt x="1227" y="1998"/>
                      <a:pt x="1113" y="1770"/>
                    </a:cubicBezTo>
                    <a:cubicBezTo>
                      <a:pt x="999" y="1513"/>
                      <a:pt x="942" y="1285"/>
                      <a:pt x="828" y="1085"/>
                    </a:cubicBezTo>
                    <a:cubicBezTo>
                      <a:pt x="713" y="857"/>
                      <a:pt x="656" y="686"/>
                      <a:pt x="542" y="572"/>
                    </a:cubicBezTo>
                    <a:lnTo>
                      <a:pt x="713" y="372"/>
                    </a:lnTo>
                    <a:cubicBezTo>
                      <a:pt x="656" y="229"/>
                      <a:pt x="542" y="115"/>
                      <a:pt x="4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7" name="Google Shape;4147;p19"/>
              <p:cNvSpPr/>
              <p:nvPr/>
            </p:nvSpPr>
            <p:spPr>
              <a:xfrm>
                <a:off x="5612875" y="3957750"/>
                <a:ext cx="820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3793" extrusionOk="0">
                    <a:moveTo>
                      <a:pt x="1969" y="1"/>
                    </a:moveTo>
                    <a:cubicBezTo>
                      <a:pt x="1655" y="942"/>
                      <a:pt x="1113" y="1798"/>
                      <a:pt x="343" y="2512"/>
                    </a:cubicBezTo>
                    <a:cubicBezTo>
                      <a:pt x="257" y="2626"/>
                      <a:pt x="114" y="2711"/>
                      <a:pt x="0" y="2825"/>
                    </a:cubicBezTo>
                    <a:cubicBezTo>
                      <a:pt x="504" y="3224"/>
                      <a:pt x="1209" y="3793"/>
                      <a:pt x="1796" y="3793"/>
                    </a:cubicBezTo>
                    <a:cubicBezTo>
                      <a:pt x="2007" y="3793"/>
                      <a:pt x="2202" y="3720"/>
                      <a:pt x="2368" y="3539"/>
                    </a:cubicBezTo>
                    <a:cubicBezTo>
                      <a:pt x="3281" y="2512"/>
                      <a:pt x="2597" y="1056"/>
                      <a:pt x="19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8" name="Google Shape;4148;p19"/>
              <p:cNvSpPr/>
              <p:nvPr/>
            </p:nvSpPr>
            <p:spPr>
              <a:xfrm>
                <a:off x="5612875" y="4020525"/>
                <a:ext cx="620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2483" h="1282" extrusionOk="0">
                    <a:moveTo>
                      <a:pt x="400" y="1"/>
                    </a:moveTo>
                    <a:cubicBezTo>
                      <a:pt x="257" y="143"/>
                      <a:pt x="143" y="257"/>
                      <a:pt x="0" y="314"/>
                    </a:cubicBezTo>
                    <a:cubicBezTo>
                      <a:pt x="504" y="713"/>
                      <a:pt x="1209" y="1282"/>
                      <a:pt x="1796" y="1282"/>
                    </a:cubicBezTo>
                    <a:cubicBezTo>
                      <a:pt x="2007" y="1282"/>
                      <a:pt x="2202" y="1209"/>
                      <a:pt x="2368" y="1028"/>
                    </a:cubicBezTo>
                    <a:cubicBezTo>
                      <a:pt x="2397" y="971"/>
                      <a:pt x="2454" y="914"/>
                      <a:pt x="2482" y="856"/>
                    </a:cubicBezTo>
                    <a:lnTo>
                      <a:pt x="2482" y="856"/>
                    </a:lnTo>
                    <a:cubicBezTo>
                      <a:pt x="2375" y="910"/>
                      <a:pt x="2260" y="934"/>
                      <a:pt x="2141" y="934"/>
                    </a:cubicBezTo>
                    <a:cubicBezTo>
                      <a:pt x="1561" y="934"/>
                      <a:pt x="873" y="379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9" name="Google Shape;4149;p19"/>
              <p:cNvSpPr/>
              <p:nvPr/>
            </p:nvSpPr>
            <p:spPr>
              <a:xfrm>
                <a:off x="5627125" y="3959175"/>
                <a:ext cx="38550" cy="57100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2284" extrusionOk="0">
                    <a:moveTo>
                      <a:pt x="1399" y="1"/>
                    </a:moveTo>
                    <a:cubicBezTo>
                      <a:pt x="1114" y="857"/>
                      <a:pt x="629" y="1627"/>
                      <a:pt x="1" y="2283"/>
                    </a:cubicBezTo>
                    <a:cubicBezTo>
                      <a:pt x="86" y="2226"/>
                      <a:pt x="115" y="2169"/>
                      <a:pt x="172" y="2141"/>
                    </a:cubicBezTo>
                    <a:cubicBezTo>
                      <a:pt x="800" y="1570"/>
                      <a:pt x="1199" y="914"/>
                      <a:pt x="1542" y="200"/>
                    </a:cubicBezTo>
                    <a:cubicBezTo>
                      <a:pt x="1484" y="143"/>
                      <a:pt x="1427" y="58"/>
                      <a:pt x="13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0" name="Google Shape;4150;p19"/>
              <p:cNvSpPr/>
              <p:nvPr/>
            </p:nvSpPr>
            <p:spPr>
              <a:xfrm>
                <a:off x="5559375" y="3575975"/>
                <a:ext cx="203300" cy="370075"/>
              </a:xfrm>
              <a:custGeom>
                <a:avLst/>
                <a:gdLst/>
                <a:ahLst/>
                <a:cxnLst/>
                <a:rect l="l" t="t" r="r" b="b"/>
                <a:pathLst>
                  <a:path w="8132" h="14803" extrusionOk="0">
                    <a:moveTo>
                      <a:pt x="2474" y="1"/>
                    </a:moveTo>
                    <a:cubicBezTo>
                      <a:pt x="1897" y="1"/>
                      <a:pt x="1353" y="479"/>
                      <a:pt x="1084" y="1234"/>
                    </a:cubicBezTo>
                    <a:cubicBezTo>
                      <a:pt x="514" y="2803"/>
                      <a:pt x="1313" y="4800"/>
                      <a:pt x="1313" y="6484"/>
                    </a:cubicBezTo>
                    <a:cubicBezTo>
                      <a:pt x="1313" y="7825"/>
                      <a:pt x="1284" y="9337"/>
                      <a:pt x="885" y="10564"/>
                    </a:cubicBezTo>
                    <a:cubicBezTo>
                      <a:pt x="571" y="11648"/>
                      <a:pt x="0" y="12647"/>
                      <a:pt x="542" y="13788"/>
                    </a:cubicBezTo>
                    <a:cubicBezTo>
                      <a:pt x="742" y="14245"/>
                      <a:pt x="1313" y="14758"/>
                      <a:pt x="1798" y="14787"/>
                    </a:cubicBezTo>
                    <a:cubicBezTo>
                      <a:pt x="1845" y="14798"/>
                      <a:pt x="1891" y="14803"/>
                      <a:pt x="1934" y="14803"/>
                    </a:cubicBezTo>
                    <a:cubicBezTo>
                      <a:pt x="2340" y="14803"/>
                      <a:pt x="2607" y="14362"/>
                      <a:pt x="2968" y="14130"/>
                    </a:cubicBezTo>
                    <a:cubicBezTo>
                      <a:pt x="3396" y="13845"/>
                      <a:pt x="3824" y="13503"/>
                      <a:pt x="4166" y="13132"/>
                    </a:cubicBezTo>
                    <a:cubicBezTo>
                      <a:pt x="4680" y="12647"/>
                      <a:pt x="5107" y="11962"/>
                      <a:pt x="5421" y="11306"/>
                    </a:cubicBezTo>
                    <a:cubicBezTo>
                      <a:pt x="5878" y="10478"/>
                      <a:pt x="6249" y="9423"/>
                      <a:pt x="6534" y="8510"/>
                    </a:cubicBezTo>
                    <a:cubicBezTo>
                      <a:pt x="7276" y="6284"/>
                      <a:pt x="8132" y="2746"/>
                      <a:pt x="5707" y="1405"/>
                    </a:cubicBezTo>
                    <a:cubicBezTo>
                      <a:pt x="5432" y="1240"/>
                      <a:pt x="5204" y="1158"/>
                      <a:pt x="4955" y="1158"/>
                    </a:cubicBezTo>
                    <a:cubicBezTo>
                      <a:pt x="4816" y="1158"/>
                      <a:pt x="4671" y="1183"/>
                      <a:pt x="4508" y="1234"/>
                    </a:cubicBezTo>
                    <a:cubicBezTo>
                      <a:pt x="4338" y="1288"/>
                      <a:pt x="4227" y="1319"/>
                      <a:pt x="4143" y="1319"/>
                    </a:cubicBezTo>
                    <a:cubicBezTo>
                      <a:pt x="3960" y="1319"/>
                      <a:pt x="3907" y="1169"/>
                      <a:pt x="3652" y="777"/>
                    </a:cubicBezTo>
                    <a:cubicBezTo>
                      <a:pt x="3299" y="236"/>
                      <a:pt x="2879" y="1"/>
                      <a:pt x="24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1" name="Google Shape;4151;p19"/>
              <p:cNvSpPr/>
              <p:nvPr/>
            </p:nvSpPr>
            <p:spPr>
              <a:xfrm>
                <a:off x="5264050" y="3833825"/>
                <a:ext cx="310325" cy="201075"/>
              </a:xfrm>
              <a:custGeom>
                <a:avLst/>
                <a:gdLst/>
                <a:ahLst/>
                <a:cxnLst/>
                <a:rect l="l" t="t" r="r" b="b"/>
                <a:pathLst>
                  <a:path w="12413" h="8043" extrusionOk="0">
                    <a:moveTo>
                      <a:pt x="4850" y="0"/>
                    </a:moveTo>
                    <a:cubicBezTo>
                      <a:pt x="3975" y="0"/>
                      <a:pt x="3092" y="176"/>
                      <a:pt x="2283" y="364"/>
                    </a:cubicBezTo>
                    <a:cubicBezTo>
                      <a:pt x="1770" y="478"/>
                      <a:pt x="1256" y="735"/>
                      <a:pt x="714" y="821"/>
                    </a:cubicBezTo>
                    <a:cubicBezTo>
                      <a:pt x="229" y="935"/>
                      <a:pt x="1" y="821"/>
                      <a:pt x="1" y="1448"/>
                    </a:cubicBezTo>
                    <a:cubicBezTo>
                      <a:pt x="1" y="2361"/>
                      <a:pt x="486" y="3474"/>
                      <a:pt x="857" y="4330"/>
                    </a:cubicBezTo>
                    <a:cubicBezTo>
                      <a:pt x="1485" y="5671"/>
                      <a:pt x="2769" y="6441"/>
                      <a:pt x="3910" y="7069"/>
                    </a:cubicBezTo>
                    <a:cubicBezTo>
                      <a:pt x="4806" y="7567"/>
                      <a:pt x="5723" y="8043"/>
                      <a:pt x="6681" y="8043"/>
                    </a:cubicBezTo>
                    <a:cubicBezTo>
                      <a:pt x="6822" y="8043"/>
                      <a:pt x="6963" y="8033"/>
                      <a:pt x="7105" y="8011"/>
                    </a:cubicBezTo>
                    <a:cubicBezTo>
                      <a:pt x="8275" y="7811"/>
                      <a:pt x="9074" y="6670"/>
                      <a:pt x="10101" y="6156"/>
                    </a:cubicBezTo>
                    <a:cubicBezTo>
                      <a:pt x="10700" y="5814"/>
                      <a:pt x="11899" y="5528"/>
                      <a:pt x="12127" y="4729"/>
                    </a:cubicBezTo>
                    <a:cubicBezTo>
                      <a:pt x="12412" y="3531"/>
                      <a:pt x="9759" y="1990"/>
                      <a:pt x="9046" y="1591"/>
                    </a:cubicBezTo>
                    <a:cubicBezTo>
                      <a:pt x="8104" y="992"/>
                      <a:pt x="7220" y="393"/>
                      <a:pt x="6192" y="164"/>
                    </a:cubicBezTo>
                    <a:cubicBezTo>
                      <a:pt x="5754" y="48"/>
                      <a:pt x="5303" y="0"/>
                      <a:pt x="48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2" name="Google Shape;4152;p19"/>
              <p:cNvSpPr/>
              <p:nvPr/>
            </p:nvSpPr>
            <p:spPr>
              <a:xfrm>
                <a:off x="5381050" y="3598475"/>
                <a:ext cx="207600" cy="310800"/>
              </a:xfrm>
              <a:custGeom>
                <a:avLst/>
                <a:gdLst/>
                <a:ahLst/>
                <a:cxnLst/>
                <a:rect l="l" t="t" r="r" b="b"/>
                <a:pathLst>
                  <a:path w="8304" h="12432" extrusionOk="0">
                    <a:moveTo>
                      <a:pt x="3627" y="0"/>
                    </a:moveTo>
                    <a:cubicBezTo>
                      <a:pt x="3024" y="0"/>
                      <a:pt x="2771" y="608"/>
                      <a:pt x="3082" y="1333"/>
                    </a:cubicBezTo>
                    <a:cubicBezTo>
                      <a:pt x="3025" y="1361"/>
                      <a:pt x="2996" y="1390"/>
                      <a:pt x="2939" y="1447"/>
                    </a:cubicBezTo>
                    <a:cubicBezTo>
                      <a:pt x="2568" y="1190"/>
                      <a:pt x="2711" y="733"/>
                      <a:pt x="2169" y="648"/>
                    </a:cubicBezTo>
                    <a:cubicBezTo>
                      <a:pt x="2154" y="647"/>
                      <a:pt x="2140" y="646"/>
                      <a:pt x="2126" y="646"/>
                    </a:cubicBezTo>
                    <a:cubicBezTo>
                      <a:pt x="1782" y="646"/>
                      <a:pt x="1591" y="976"/>
                      <a:pt x="1427" y="1333"/>
                    </a:cubicBezTo>
                    <a:cubicBezTo>
                      <a:pt x="1027" y="2103"/>
                      <a:pt x="656" y="2930"/>
                      <a:pt x="428" y="3815"/>
                    </a:cubicBezTo>
                    <a:cubicBezTo>
                      <a:pt x="0" y="5584"/>
                      <a:pt x="228" y="7667"/>
                      <a:pt x="1741" y="8922"/>
                    </a:cubicBezTo>
                    <a:cubicBezTo>
                      <a:pt x="2682" y="9664"/>
                      <a:pt x="3852" y="10520"/>
                      <a:pt x="4879" y="10948"/>
                    </a:cubicBezTo>
                    <a:cubicBezTo>
                      <a:pt x="5735" y="11290"/>
                      <a:pt x="7276" y="12432"/>
                      <a:pt x="7276" y="12432"/>
                    </a:cubicBezTo>
                    <a:cubicBezTo>
                      <a:pt x="7361" y="11889"/>
                      <a:pt x="7561" y="9921"/>
                      <a:pt x="7704" y="9436"/>
                    </a:cubicBezTo>
                    <a:cubicBezTo>
                      <a:pt x="7932" y="8494"/>
                      <a:pt x="8246" y="7581"/>
                      <a:pt x="8275" y="6611"/>
                    </a:cubicBezTo>
                    <a:cubicBezTo>
                      <a:pt x="8303" y="5726"/>
                      <a:pt x="8303" y="4756"/>
                      <a:pt x="7847" y="3929"/>
                    </a:cubicBezTo>
                    <a:cubicBezTo>
                      <a:pt x="7304" y="2930"/>
                      <a:pt x="6506" y="2189"/>
                      <a:pt x="5792" y="1475"/>
                    </a:cubicBezTo>
                    <a:cubicBezTo>
                      <a:pt x="5250" y="933"/>
                      <a:pt x="4508" y="163"/>
                      <a:pt x="3823" y="20"/>
                    </a:cubicBezTo>
                    <a:cubicBezTo>
                      <a:pt x="3755" y="7"/>
                      <a:pt x="3689" y="0"/>
                      <a:pt x="36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3" name="Google Shape;4153;p19"/>
              <p:cNvSpPr/>
              <p:nvPr/>
            </p:nvSpPr>
            <p:spPr>
              <a:xfrm>
                <a:off x="5440250" y="3962425"/>
                <a:ext cx="147675" cy="122475"/>
              </a:xfrm>
              <a:custGeom>
                <a:avLst/>
                <a:gdLst/>
                <a:ahLst/>
                <a:cxnLst/>
                <a:rect l="l" t="t" r="r" b="b"/>
                <a:pathLst>
                  <a:path w="5907" h="4899" extrusionOk="0">
                    <a:moveTo>
                      <a:pt x="5595" y="0"/>
                    </a:moveTo>
                    <a:cubicBezTo>
                      <a:pt x="5276" y="0"/>
                      <a:pt x="4602" y="576"/>
                      <a:pt x="4451" y="727"/>
                    </a:cubicBezTo>
                    <a:cubicBezTo>
                      <a:pt x="4023" y="1069"/>
                      <a:pt x="3595" y="1354"/>
                      <a:pt x="3082" y="1611"/>
                    </a:cubicBezTo>
                    <a:cubicBezTo>
                      <a:pt x="2426" y="1954"/>
                      <a:pt x="0" y="2325"/>
                      <a:pt x="314" y="3580"/>
                    </a:cubicBezTo>
                    <a:cubicBezTo>
                      <a:pt x="485" y="4293"/>
                      <a:pt x="1598" y="4721"/>
                      <a:pt x="2197" y="4807"/>
                    </a:cubicBezTo>
                    <a:cubicBezTo>
                      <a:pt x="2506" y="4868"/>
                      <a:pt x="2830" y="4898"/>
                      <a:pt x="3152" y="4898"/>
                    </a:cubicBezTo>
                    <a:cubicBezTo>
                      <a:pt x="3575" y="4898"/>
                      <a:pt x="3993" y="4847"/>
                      <a:pt x="4366" y="4750"/>
                    </a:cubicBezTo>
                    <a:cubicBezTo>
                      <a:pt x="5479" y="4464"/>
                      <a:pt x="5821" y="3180"/>
                      <a:pt x="5907" y="1954"/>
                    </a:cubicBezTo>
                    <a:cubicBezTo>
                      <a:pt x="5907" y="1383"/>
                      <a:pt x="5764" y="784"/>
                      <a:pt x="5764" y="213"/>
                    </a:cubicBezTo>
                    <a:cubicBezTo>
                      <a:pt x="5764" y="60"/>
                      <a:pt x="5698" y="0"/>
                      <a:pt x="55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4" name="Google Shape;4154;p19"/>
              <p:cNvSpPr/>
              <p:nvPr/>
            </p:nvSpPr>
            <p:spPr>
              <a:xfrm>
                <a:off x="5446675" y="4035000"/>
                <a:ext cx="136975" cy="51975"/>
              </a:xfrm>
              <a:custGeom>
                <a:avLst/>
                <a:gdLst/>
                <a:ahLst/>
                <a:cxnLst/>
                <a:rect l="l" t="t" r="r" b="b"/>
                <a:pathLst>
                  <a:path w="5479" h="2079" extrusionOk="0">
                    <a:moveTo>
                      <a:pt x="5131" y="1"/>
                    </a:moveTo>
                    <a:cubicBezTo>
                      <a:pt x="5019" y="1"/>
                      <a:pt x="4906" y="58"/>
                      <a:pt x="4794" y="106"/>
                    </a:cubicBezTo>
                    <a:cubicBezTo>
                      <a:pt x="4366" y="220"/>
                      <a:pt x="3966" y="335"/>
                      <a:pt x="3538" y="392"/>
                    </a:cubicBezTo>
                    <a:cubicBezTo>
                      <a:pt x="3408" y="392"/>
                      <a:pt x="3279" y="274"/>
                      <a:pt x="3149" y="274"/>
                    </a:cubicBezTo>
                    <a:cubicBezTo>
                      <a:pt x="3136" y="274"/>
                      <a:pt x="3123" y="275"/>
                      <a:pt x="3110" y="277"/>
                    </a:cubicBezTo>
                    <a:cubicBezTo>
                      <a:pt x="3053" y="277"/>
                      <a:pt x="2967" y="620"/>
                      <a:pt x="2910" y="620"/>
                    </a:cubicBezTo>
                    <a:cubicBezTo>
                      <a:pt x="2853" y="620"/>
                      <a:pt x="2711" y="335"/>
                      <a:pt x="2682" y="335"/>
                    </a:cubicBezTo>
                    <a:cubicBezTo>
                      <a:pt x="2540" y="335"/>
                      <a:pt x="2511" y="449"/>
                      <a:pt x="2368" y="477"/>
                    </a:cubicBezTo>
                    <a:cubicBezTo>
                      <a:pt x="2236" y="513"/>
                      <a:pt x="2106" y="526"/>
                      <a:pt x="1977" y="526"/>
                    </a:cubicBezTo>
                    <a:cubicBezTo>
                      <a:pt x="1690" y="526"/>
                      <a:pt x="1408" y="460"/>
                      <a:pt x="1113" y="420"/>
                    </a:cubicBezTo>
                    <a:cubicBezTo>
                      <a:pt x="956" y="368"/>
                      <a:pt x="770" y="334"/>
                      <a:pt x="586" y="334"/>
                    </a:cubicBezTo>
                    <a:cubicBezTo>
                      <a:pt x="369" y="334"/>
                      <a:pt x="155" y="382"/>
                      <a:pt x="0" y="506"/>
                    </a:cubicBezTo>
                    <a:cubicBezTo>
                      <a:pt x="0" y="591"/>
                      <a:pt x="0" y="648"/>
                      <a:pt x="57" y="734"/>
                    </a:cubicBezTo>
                    <a:cubicBezTo>
                      <a:pt x="228" y="1447"/>
                      <a:pt x="1370" y="1875"/>
                      <a:pt x="1940" y="1989"/>
                    </a:cubicBezTo>
                    <a:cubicBezTo>
                      <a:pt x="2238" y="2049"/>
                      <a:pt x="2545" y="2079"/>
                      <a:pt x="2851" y="2079"/>
                    </a:cubicBezTo>
                    <a:cubicBezTo>
                      <a:pt x="3281" y="2079"/>
                      <a:pt x="3709" y="2020"/>
                      <a:pt x="4109" y="1904"/>
                    </a:cubicBezTo>
                    <a:cubicBezTo>
                      <a:pt x="4851" y="1618"/>
                      <a:pt x="5307" y="991"/>
                      <a:pt x="5478" y="192"/>
                    </a:cubicBezTo>
                    <a:cubicBezTo>
                      <a:pt x="5478" y="163"/>
                      <a:pt x="5450" y="135"/>
                      <a:pt x="5393" y="135"/>
                    </a:cubicBezTo>
                    <a:cubicBezTo>
                      <a:pt x="5306" y="35"/>
                      <a:pt x="5218" y="1"/>
                      <a:pt x="5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5" name="Google Shape;4155;p19"/>
              <p:cNvSpPr/>
              <p:nvPr/>
            </p:nvSpPr>
            <p:spPr>
              <a:xfrm>
                <a:off x="5587175" y="3902825"/>
                <a:ext cx="90625" cy="146975"/>
              </a:xfrm>
              <a:custGeom>
                <a:avLst/>
                <a:gdLst/>
                <a:ahLst/>
                <a:cxnLst/>
                <a:rect l="l" t="t" r="r" b="b"/>
                <a:pathLst>
                  <a:path w="3625" h="5879" extrusionOk="0">
                    <a:moveTo>
                      <a:pt x="3396" y="1"/>
                    </a:moveTo>
                    <a:cubicBezTo>
                      <a:pt x="2740" y="286"/>
                      <a:pt x="2198" y="1056"/>
                      <a:pt x="1627" y="1484"/>
                    </a:cubicBezTo>
                    <a:cubicBezTo>
                      <a:pt x="1171" y="1798"/>
                      <a:pt x="828" y="1884"/>
                      <a:pt x="286" y="1912"/>
                    </a:cubicBezTo>
                    <a:cubicBezTo>
                      <a:pt x="258" y="2512"/>
                      <a:pt x="343" y="3168"/>
                      <a:pt x="315" y="3767"/>
                    </a:cubicBezTo>
                    <a:cubicBezTo>
                      <a:pt x="286" y="4452"/>
                      <a:pt x="1" y="5251"/>
                      <a:pt x="144" y="5878"/>
                    </a:cubicBezTo>
                    <a:cubicBezTo>
                      <a:pt x="629" y="5764"/>
                      <a:pt x="1399" y="5079"/>
                      <a:pt x="1770" y="4737"/>
                    </a:cubicBezTo>
                    <a:cubicBezTo>
                      <a:pt x="2255" y="4338"/>
                      <a:pt x="2597" y="3910"/>
                      <a:pt x="2968" y="3425"/>
                    </a:cubicBezTo>
                    <a:cubicBezTo>
                      <a:pt x="3311" y="2882"/>
                      <a:pt x="3568" y="2283"/>
                      <a:pt x="3596" y="1570"/>
                    </a:cubicBezTo>
                    <a:cubicBezTo>
                      <a:pt x="3625" y="1199"/>
                      <a:pt x="3568" y="86"/>
                      <a:pt x="3453" y="29"/>
                    </a:cubicBezTo>
                    <a:lnTo>
                      <a:pt x="339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6" name="Google Shape;4156;p19"/>
              <p:cNvSpPr/>
              <p:nvPr/>
            </p:nvSpPr>
            <p:spPr>
              <a:xfrm>
                <a:off x="5588625" y="3903550"/>
                <a:ext cx="89175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3567" h="5850" extrusionOk="0">
                    <a:moveTo>
                      <a:pt x="3367" y="0"/>
                    </a:moveTo>
                    <a:cubicBezTo>
                      <a:pt x="3224" y="0"/>
                      <a:pt x="3196" y="171"/>
                      <a:pt x="3110" y="343"/>
                    </a:cubicBezTo>
                    <a:cubicBezTo>
                      <a:pt x="2996" y="742"/>
                      <a:pt x="2796" y="1113"/>
                      <a:pt x="2625" y="1484"/>
                    </a:cubicBezTo>
                    <a:cubicBezTo>
                      <a:pt x="2511" y="1769"/>
                      <a:pt x="2283" y="2026"/>
                      <a:pt x="2083" y="2197"/>
                    </a:cubicBezTo>
                    <a:cubicBezTo>
                      <a:pt x="1855" y="2397"/>
                      <a:pt x="1855" y="2483"/>
                      <a:pt x="1912" y="2768"/>
                    </a:cubicBezTo>
                    <a:cubicBezTo>
                      <a:pt x="1880" y="2757"/>
                      <a:pt x="1849" y="2752"/>
                      <a:pt x="1821" y="2752"/>
                    </a:cubicBezTo>
                    <a:cubicBezTo>
                      <a:pt x="1620" y="2752"/>
                      <a:pt x="1498" y="2993"/>
                      <a:pt x="1398" y="3167"/>
                    </a:cubicBezTo>
                    <a:cubicBezTo>
                      <a:pt x="1227" y="3538"/>
                      <a:pt x="1056" y="3852"/>
                      <a:pt x="913" y="4223"/>
                    </a:cubicBezTo>
                    <a:cubicBezTo>
                      <a:pt x="685" y="4708"/>
                      <a:pt x="485" y="5307"/>
                      <a:pt x="114" y="5678"/>
                    </a:cubicBezTo>
                    <a:lnTo>
                      <a:pt x="0" y="5792"/>
                    </a:lnTo>
                    <a:lnTo>
                      <a:pt x="0" y="5849"/>
                    </a:lnTo>
                    <a:cubicBezTo>
                      <a:pt x="514" y="5735"/>
                      <a:pt x="1255" y="5079"/>
                      <a:pt x="1655" y="4708"/>
                    </a:cubicBezTo>
                    <a:cubicBezTo>
                      <a:pt x="2111" y="4309"/>
                      <a:pt x="2482" y="3881"/>
                      <a:pt x="2825" y="3396"/>
                    </a:cubicBezTo>
                    <a:cubicBezTo>
                      <a:pt x="3281" y="2882"/>
                      <a:pt x="3510" y="2283"/>
                      <a:pt x="3538" y="1570"/>
                    </a:cubicBezTo>
                    <a:cubicBezTo>
                      <a:pt x="3567" y="1227"/>
                      <a:pt x="3510" y="114"/>
                      <a:pt x="3395" y="29"/>
                    </a:cubicBezTo>
                    <a:lnTo>
                      <a:pt x="336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7" name="Google Shape;4157;p19"/>
              <p:cNvSpPr/>
              <p:nvPr/>
            </p:nvSpPr>
            <p:spPr>
              <a:xfrm>
                <a:off x="5533700" y="3893550"/>
                <a:ext cx="75625" cy="6835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2734" extrusionOk="0">
                    <a:moveTo>
                      <a:pt x="1883" y="1"/>
                    </a:moveTo>
                    <a:cubicBezTo>
                      <a:pt x="1883" y="229"/>
                      <a:pt x="1883" y="629"/>
                      <a:pt x="1741" y="800"/>
                    </a:cubicBezTo>
                    <a:cubicBezTo>
                      <a:pt x="1569" y="999"/>
                      <a:pt x="1341" y="942"/>
                      <a:pt x="1113" y="971"/>
                    </a:cubicBezTo>
                    <a:cubicBezTo>
                      <a:pt x="856" y="1028"/>
                      <a:pt x="342" y="1228"/>
                      <a:pt x="200" y="1456"/>
                    </a:cubicBezTo>
                    <a:cubicBezTo>
                      <a:pt x="0" y="1855"/>
                      <a:pt x="457" y="1998"/>
                      <a:pt x="713" y="2226"/>
                    </a:cubicBezTo>
                    <a:cubicBezTo>
                      <a:pt x="1020" y="2497"/>
                      <a:pt x="1327" y="2734"/>
                      <a:pt x="1663" y="2734"/>
                    </a:cubicBezTo>
                    <a:cubicBezTo>
                      <a:pt x="1858" y="2734"/>
                      <a:pt x="2063" y="2654"/>
                      <a:pt x="2283" y="2455"/>
                    </a:cubicBezTo>
                    <a:cubicBezTo>
                      <a:pt x="3024" y="1713"/>
                      <a:pt x="2026" y="828"/>
                      <a:pt x="18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8" name="Google Shape;4158;p19"/>
              <p:cNvSpPr/>
              <p:nvPr/>
            </p:nvSpPr>
            <p:spPr>
              <a:xfrm>
                <a:off x="5470925" y="3872150"/>
                <a:ext cx="94175" cy="66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677" extrusionOk="0">
                    <a:moveTo>
                      <a:pt x="0" y="1"/>
                    </a:moveTo>
                    <a:cubicBezTo>
                      <a:pt x="371" y="771"/>
                      <a:pt x="970" y="1370"/>
                      <a:pt x="1655" y="1855"/>
                    </a:cubicBezTo>
                    <a:cubicBezTo>
                      <a:pt x="1940" y="2112"/>
                      <a:pt x="2283" y="2369"/>
                      <a:pt x="2654" y="2512"/>
                    </a:cubicBezTo>
                    <a:cubicBezTo>
                      <a:pt x="2908" y="2617"/>
                      <a:pt x="3193" y="2676"/>
                      <a:pt x="3475" y="2676"/>
                    </a:cubicBezTo>
                    <a:cubicBezTo>
                      <a:pt x="3573" y="2676"/>
                      <a:pt x="3671" y="2669"/>
                      <a:pt x="3766" y="2654"/>
                    </a:cubicBezTo>
                    <a:lnTo>
                      <a:pt x="3766" y="2626"/>
                    </a:lnTo>
                    <a:cubicBezTo>
                      <a:pt x="3396" y="2540"/>
                      <a:pt x="3053" y="2398"/>
                      <a:pt x="2711" y="2226"/>
                    </a:cubicBezTo>
                    <a:cubicBezTo>
                      <a:pt x="2368" y="2084"/>
                      <a:pt x="2055" y="1913"/>
                      <a:pt x="1712" y="1684"/>
                    </a:cubicBezTo>
                    <a:cubicBezTo>
                      <a:pt x="1398" y="1485"/>
                      <a:pt x="1084" y="1228"/>
                      <a:pt x="799" y="942"/>
                    </a:cubicBezTo>
                    <a:cubicBezTo>
                      <a:pt x="514" y="657"/>
                      <a:pt x="228" y="37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9" name="Google Shape;4159;p19"/>
              <p:cNvSpPr/>
              <p:nvPr/>
            </p:nvSpPr>
            <p:spPr>
              <a:xfrm>
                <a:off x="5512300" y="3872150"/>
                <a:ext cx="5065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2026" h="268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42" y="400"/>
                      <a:pt x="713" y="857"/>
                      <a:pt x="942" y="1342"/>
                    </a:cubicBezTo>
                    <a:cubicBezTo>
                      <a:pt x="1141" y="1570"/>
                      <a:pt x="1227" y="1827"/>
                      <a:pt x="1427" y="2055"/>
                    </a:cubicBezTo>
                    <a:cubicBezTo>
                      <a:pt x="1598" y="2255"/>
                      <a:pt x="1769" y="2512"/>
                      <a:pt x="1997" y="2683"/>
                    </a:cubicBezTo>
                    <a:lnTo>
                      <a:pt x="2026" y="2654"/>
                    </a:lnTo>
                    <a:cubicBezTo>
                      <a:pt x="1940" y="2369"/>
                      <a:pt x="1798" y="2112"/>
                      <a:pt x="1655" y="1855"/>
                    </a:cubicBezTo>
                    <a:cubicBezTo>
                      <a:pt x="1512" y="1627"/>
                      <a:pt x="1341" y="1399"/>
                      <a:pt x="1170" y="1199"/>
                    </a:cubicBezTo>
                    <a:cubicBezTo>
                      <a:pt x="799" y="771"/>
                      <a:pt x="428" y="3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0" name="Google Shape;4160;p19"/>
              <p:cNvSpPr/>
              <p:nvPr/>
            </p:nvSpPr>
            <p:spPr>
              <a:xfrm>
                <a:off x="5521675" y="3848575"/>
                <a:ext cx="50550" cy="88525"/>
              </a:xfrm>
              <a:custGeom>
                <a:avLst/>
                <a:gdLst/>
                <a:ahLst/>
                <a:cxnLst/>
                <a:rect l="l" t="t" r="r" b="b"/>
                <a:pathLst>
                  <a:path w="2022" h="3541" extrusionOk="0">
                    <a:moveTo>
                      <a:pt x="192" y="0"/>
                    </a:moveTo>
                    <a:cubicBezTo>
                      <a:pt x="91" y="0"/>
                      <a:pt x="1" y="101"/>
                      <a:pt x="82" y="202"/>
                    </a:cubicBezTo>
                    <a:cubicBezTo>
                      <a:pt x="98" y="235"/>
                      <a:pt x="135" y="249"/>
                      <a:pt x="173" y="249"/>
                    </a:cubicBezTo>
                    <a:cubicBezTo>
                      <a:pt x="201" y="249"/>
                      <a:pt x="229" y="242"/>
                      <a:pt x="253" y="231"/>
                    </a:cubicBezTo>
                    <a:cubicBezTo>
                      <a:pt x="595" y="744"/>
                      <a:pt x="909" y="1229"/>
                      <a:pt x="1194" y="1771"/>
                    </a:cubicBezTo>
                    <a:cubicBezTo>
                      <a:pt x="1337" y="2057"/>
                      <a:pt x="1451" y="2370"/>
                      <a:pt x="1594" y="2656"/>
                    </a:cubicBezTo>
                    <a:lnTo>
                      <a:pt x="1965" y="3540"/>
                    </a:lnTo>
                    <a:lnTo>
                      <a:pt x="2022" y="3540"/>
                    </a:lnTo>
                    <a:cubicBezTo>
                      <a:pt x="2022" y="3226"/>
                      <a:pt x="1936" y="2913"/>
                      <a:pt x="1822" y="2599"/>
                    </a:cubicBezTo>
                    <a:cubicBezTo>
                      <a:pt x="1736" y="2285"/>
                      <a:pt x="1537" y="2000"/>
                      <a:pt x="1366" y="1714"/>
                    </a:cubicBezTo>
                    <a:cubicBezTo>
                      <a:pt x="1052" y="1172"/>
                      <a:pt x="681" y="687"/>
                      <a:pt x="310" y="231"/>
                    </a:cubicBezTo>
                    <a:cubicBezTo>
                      <a:pt x="338" y="202"/>
                      <a:pt x="367" y="116"/>
                      <a:pt x="310" y="59"/>
                    </a:cubicBezTo>
                    <a:cubicBezTo>
                      <a:pt x="276" y="18"/>
                      <a:pt x="233" y="0"/>
                      <a:pt x="1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1" name="Google Shape;4161;p19"/>
              <p:cNvSpPr/>
              <p:nvPr/>
            </p:nvSpPr>
            <p:spPr>
              <a:xfrm>
                <a:off x="5509550" y="3786500"/>
                <a:ext cx="85500" cy="151300"/>
              </a:xfrm>
              <a:custGeom>
                <a:avLst/>
                <a:gdLst/>
                <a:ahLst/>
                <a:cxnLst/>
                <a:rect l="l" t="t" r="r" b="b"/>
                <a:pathLst>
                  <a:path w="3420" h="6052" extrusionOk="0">
                    <a:moveTo>
                      <a:pt x="169" y="1"/>
                    </a:moveTo>
                    <a:cubicBezTo>
                      <a:pt x="77" y="1"/>
                      <a:pt x="1" y="102"/>
                      <a:pt x="82" y="203"/>
                    </a:cubicBezTo>
                    <a:cubicBezTo>
                      <a:pt x="115" y="236"/>
                      <a:pt x="158" y="250"/>
                      <a:pt x="194" y="250"/>
                    </a:cubicBezTo>
                    <a:cubicBezTo>
                      <a:pt x="219" y="250"/>
                      <a:pt x="241" y="243"/>
                      <a:pt x="253" y="231"/>
                    </a:cubicBezTo>
                    <a:cubicBezTo>
                      <a:pt x="966" y="973"/>
                      <a:pt x="1565" y="1915"/>
                      <a:pt x="1936" y="2942"/>
                    </a:cubicBezTo>
                    <a:cubicBezTo>
                      <a:pt x="2022" y="3199"/>
                      <a:pt x="2107" y="3484"/>
                      <a:pt x="2164" y="3769"/>
                    </a:cubicBezTo>
                    <a:cubicBezTo>
                      <a:pt x="2279" y="4055"/>
                      <a:pt x="2393" y="4283"/>
                      <a:pt x="2535" y="4540"/>
                    </a:cubicBezTo>
                    <a:cubicBezTo>
                      <a:pt x="2821" y="5053"/>
                      <a:pt x="3077" y="5567"/>
                      <a:pt x="3391" y="6052"/>
                    </a:cubicBezTo>
                    <a:lnTo>
                      <a:pt x="3420" y="5909"/>
                    </a:lnTo>
                    <a:cubicBezTo>
                      <a:pt x="3249" y="5367"/>
                      <a:pt x="3020" y="4911"/>
                      <a:pt x="2821" y="4397"/>
                    </a:cubicBezTo>
                    <a:cubicBezTo>
                      <a:pt x="2707" y="4140"/>
                      <a:pt x="2564" y="3912"/>
                      <a:pt x="2450" y="3655"/>
                    </a:cubicBezTo>
                    <a:cubicBezTo>
                      <a:pt x="2364" y="3398"/>
                      <a:pt x="2250" y="3113"/>
                      <a:pt x="2136" y="2856"/>
                    </a:cubicBezTo>
                    <a:cubicBezTo>
                      <a:pt x="1936" y="2343"/>
                      <a:pt x="1651" y="1829"/>
                      <a:pt x="1308" y="1373"/>
                    </a:cubicBezTo>
                    <a:cubicBezTo>
                      <a:pt x="995" y="945"/>
                      <a:pt x="681" y="545"/>
                      <a:pt x="281" y="231"/>
                    </a:cubicBezTo>
                    <a:cubicBezTo>
                      <a:pt x="310" y="203"/>
                      <a:pt x="310" y="117"/>
                      <a:pt x="281" y="60"/>
                    </a:cubicBezTo>
                    <a:cubicBezTo>
                      <a:pt x="248" y="18"/>
                      <a:pt x="207" y="1"/>
                      <a:pt x="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2" name="Google Shape;4162;p19"/>
              <p:cNvSpPr/>
              <p:nvPr/>
            </p:nvSpPr>
            <p:spPr>
              <a:xfrm>
                <a:off x="5524550" y="3818600"/>
                <a:ext cx="65525" cy="123475"/>
              </a:xfrm>
              <a:custGeom>
                <a:avLst/>
                <a:gdLst/>
                <a:ahLst/>
                <a:cxnLst/>
                <a:rect l="l" t="t" r="r" b="b"/>
                <a:pathLst>
                  <a:path w="2621" h="4939" extrusionOk="0">
                    <a:moveTo>
                      <a:pt x="178" y="0"/>
                    </a:moveTo>
                    <a:cubicBezTo>
                      <a:pt x="89" y="0"/>
                      <a:pt x="1" y="94"/>
                      <a:pt x="81" y="174"/>
                    </a:cubicBezTo>
                    <a:cubicBezTo>
                      <a:pt x="117" y="228"/>
                      <a:pt x="165" y="248"/>
                      <a:pt x="202" y="248"/>
                    </a:cubicBezTo>
                    <a:cubicBezTo>
                      <a:pt x="223" y="248"/>
                      <a:pt x="242" y="242"/>
                      <a:pt x="252" y="231"/>
                    </a:cubicBezTo>
                    <a:cubicBezTo>
                      <a:pt x="537" y="517"/>
                      <a:pt x="794" y="802"/>
                      <a:pt x="994" y="1144"/>
                    </a:cubicBezTo>
                    <a:cubicBezTo>
                      <a:pt x="1222" y="1544"/>
                      <a:pt x="1393" y="1972"/>
                      <a:pt x="1507" y="2400"/>
                    </a:cubicBezTo>
                    <a:cubicBezTo>
                      <a:pt x="1536" y="2628"/>
                      <a:pt x="1564" y="2828"/>
                      <a:pt x="1650" y="3084"/>
                    </a:cubicBezTo>
                    <a:cubicBezTo>
                      <a:pt x="1679" y="3313"/>
                      <a:pt x="1793" y="3541"/>
                      <a:pt x="1850" y="3741"/>
                    </a:cubicBezTo>
                    <a:cubicBezTo>
                      <a:pt x="2078" y="4169"/>
                      <a:pt x="2335" y="4568"/>
                      <a:pt x="2563" y="4939"/>
                    </a:cubicBezTo>
                    <a:lnTo>
                      <a:pt x="2620" y="4939"/>
                    </a:lnTo>
                    <a:cubicBezTo>
                      <a:pt x="2420" y="4511"/>
                      <a:pt x="2249" y="4112"/>
                      <a:pt x="2078" y="3684"/>
                    </a:cubicBezTo>
                    <a:lnTo>
                      <a:pt x="1850" y="3027"/>
                    </a:lnTo>
                    <a:cubicBezTo>
                      <a:pt x="1793" y="2828"/>
                      <a:pt x="1764" y="2599"/>
                      <a:pt x="1679" y="2371"/>
                    </a:cubicBezTo>
                    <a:cubicBezTo>
                      <a:pt x="1536" y="1886"/>
                      <a:pt x="1365" y="1487"/>
                      <a:pt x="1108" y="1087"/>
                    </a:cubicBezTo>
                    <a:cubicBezTo>
                      <a:pt x="851" y="716"/>
                      <a:pt x="566" y="431"/>
                      <a:pt x="280" y="174"/>
                    </a:cubicBezTo>
                    <a:cubicBezTo>
                      <a:pt x="338" y="146"/>
                      <a:pt x="338" y="89"/>
                      <a:pt x="280" y="60"/>
                    </a:cubicBezTo>
                    <a:cubicBezTo>
                      <a:pt x="255" y="17"/>
                      <a:pt x="216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3" name="Google Shape;4163;p19"/>
              <p:cNvSpPr/>
              <p:nvPr/>
            </p:nvSpPr>
            <p:spPr>
              <a:xfrm>
                <a:off x="5530125" y="3864325"/>
                <a:ext cx="37125" cy="70625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825" extrusionOk="0">
                    <a:moveTo>
                      <a:pt x="0" y="0"/>
                    </a:moveTo>
                    <a:cubicBezTo>
                      <a:pt x="0" y="285"/>
                      <a:pt x="86" y="542"/>
                      <a:pt x="172" y="799"/>
                    </a:cubicBezTo>
                    <a:cubicBezTo>
                      <a:pt x="286" y="1084"/>
                      <a:pt x="371" y="1284"/>
                      <a:pt x="514" y="1541"/>
                    </a:cubicBezTo>
                    <a:cubicBezTo>
                      <a:pt x="685" y="1740"/>
                      <a:pt x="799" y="1997"/>
                      <a:pt x="942" y="2226"/>
                    </a:cubicBezTo>
                    <a:cubicBezTo>
                      <a:pt x="1085" y="2425"/>
                      <a:pt x="1284" y="2653"/>
                      <a:pt x="1456" y="2825"/>
                    </a:cubicBezTo>
                    <a:lnTo>
                      <a:pt x="1484" y="2825"/>
                    </a:lnTo>
                    <a:cubicBezTo>
                      <a:pt x="1427" y="2568"/>
                      <a:pt x="1313" y="2311"/>
                      <a:pt x="1170" y="2083"/>
                    </a:cubicBezTo>
                    <a:cubicBezTo>
                      <a:pt x="1028" y="1855"/>
                      <a:pt x="856" y="1655"/>
                      <a:pt x="714" y="1427"/>
                    </a:cubicBezTo>
                    <a:cubicBezTo>
                      <a:pt x="428" y="999"/>
                      <a:pt x="143" y="54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4" name="Google Shape;4164;p19"/>
              <p:cNvSpPr/>
              <p:nvPr/>
            </p:nvSpPr>
            <p:spPr>
              <a:xfrm>
                <a:off x="5487250" y="3866400"/>
                <a:ext cx="75700" cy="78550"/>
              </a:xfrm>
              <a:custGeom>
                <a:avLst/>
                <a:gdLst/>
                <a:ahLst/>
                <a:cxnLst/>
                <a:rect l="l" t="t" r="r" b="b"/>
                <a:pathLst>
                  <a:path w="3028" h="3142" extrusionOk="0">
                    <a:moveTo>
                      <a:pt x="176" y="1"/>
                    </a:moveTo>
                    <a:cubicBezTo>
                      <a:pt x="82" y="1"/>
                      <a:pt x="0" y="101"/>
                      <a:pt x="61" y="202"/>
                    </a:cubicBezTo>
                    <a:cubicBezTo>
                      <a:pt x="92" y="249"/>
                      <a:pt x="123" y="271"/>
                      <a:pt x="150" y="271"/>
                    </a:cubicBezTo>
                    <a:cubicBezTo>
                      <a:pt x="172" y="271"/>
                      <a:pt x="190" y="257"/>
                      <a:pt x="203" y="231"/>
                    </a:cubicBezTo>
                    <a:cubicBezTo>
                      <a:pt x="317" y="602"/>
                      <a:pt x="460" y="916"/>
                      <a:pt x="631" y="1201"/>
                    </a:cubicBezTo>
                    <a:cubicBezTo>
                      <a:pt x="859" y="1486"/>
                      <a:pt x="1059" y="1772"/>
                      <a:pt x="1316" y="2028"/>
                    </a:cubicBezTo>
                    <a:cubicBezTo>
                      <a:pt x="1573" y="2285"/>
                      <a:pt x="1801" y="2513"/>
                      <a:pt x="2115" y="2713"/>
                    </a:cubicBezTo>
                    <a:cubicBezTo>
                      <a:pt x="2429" y="2827"/>
                      <a:pt x="2714" y="3027"/>
                      <a:pt x="3028" y="3141"/>
                    </a:cubicBezTo>
                    <a:cubicBezTo>
                      <a:pt x="2771" y="2884"/>
                      <a:pt x="2543" y="2656"/>
                      <a:pt x="2258" y="2456"/>
                    </a:cubicBezTo>
                    <a:cubicBezTo>
                      <a:pt x="2001" y="2228"/>
                      <a:pt x="1715" y="2057"/>
                      <a:pt x="1459" y="1857"/>
                    </a:cubicBezTo>
                    <a:cubicBezTo>
                      <a:pt x="974" y="1429"/>
                      <a:pt x="489" y="887"/>
                      <a:pt x="260" y="231"/>
                    </a:cubicBezTo>
                    <a:cubicBezTo>
                      <a:pt x="317" y="202"/>
                      <a:pt x="346" y="145"/>
                      <a:pt x="289" y="60"/>
                    </a:cubicBezTo>
                    <a:cubicBezTo>
                      <a:pt x="255" y="18"/>
                      <a:pt x="215" y="1"/>
                      <a:pt x="1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5" name="Google Shape;4165;p19"/>
              <p:cNvSpPr/>
              <p:nvPr/>
            </p:nvSpPr>
            <p:spPr>
              <a:xfrm>
                <a:off x="5517775" y="3827225"/>
                <a:ext cx="56600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24" extrusionOk="0">
                    <a:moveTo>
                      <a:pt x="157" y="0"/>
                    </a:moveTo>
                    <a:cubicBezTo>
                      <a:pt x="136" y="0"/>
                      <a:pt x="115" y="9"/>
                      <a:pt x="95" y="29"/>
                    </a:cubicBezTo>
                    <a:cubicBezTo>
                      <a:pt x="1" y="99"/>
                      <a:pt x="81" y="286"/>
                      <a:pt x="176" y="286"/>
                    </a:cubicBezTo>
                    <a:cubicBezTo>
                      <a:pt x="196" y="286"/>
                      <a:pt x="217" y="277"/>
                      <a:pt x="238" y="257"/>
                    </a:cubicBezTo>
                    <a:cubicBezTo>
                      <a:pt x="332" y="187"/>
                      <a:pt x="251" y="0"/>
                      <a:pt x="157" y="0"/>
                    </a:cubicBezTo>
                    <a:close/>
                    <a:moveTo>
                      <a:pt x="238" y="257"/>
                    </a:moveTo>
                    <a:cubicBezTo>
                      <a:pt x="723" y="657"/>
                      <a:pt x="1122" y="1256"/>
                      <a:pt x="1379" y="1883"/>
                    </a:cubicBezTo>
                    <a:cubicBezTo>
                      <a:pt x="1522" y="2197"/>
                      <a:pt x="1636" y="2540"/>
                      <a:pt x="1778" y="2882"/>
                    </a:cubicBezTo>
                    <a:cubicBezTo>
                      <a:pt x="1921" y="3196"/>
                      <a:pt x="2064" y="3538"/>
                      <a:pt x="2235" y="3824"/>
                    </a:cubicBezTo>
                    <a:lnTo>
                      <a:pt x="2263" y="3824"/>
                    </a:lnTo>
                    <a:cubicBezTo>
                      <a:pt x="2178" y="3510"/>
                      <a:pt x="2092" y="3167"/>
                      <a:pt x="1978" y="2796"/>
                    </a:cubicBezTo>
                    <a:cubicBezTo>
                      <a:pt x="1892" y="2454"/>
                      <a:pt x="1693" y="2140"/>
                      <a:pt x="1550" y="1798"/>
                    </a:cubicBezTo>
                    <a:cubicBezTo>
                      <a:pt x="1379" y="1484"/>
                      <a:pt x="1208" y="1170"/>
                      <a:pt x="951" y="913"/>
                    </a:cubicBezTo>
                    <a:cubicBezTo>
                      <a:pt x="723" y="657"/>
                      <a:pt x="494" y="457"/>
                      <a:pt x="238" y="25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6" name="Google Shape;4166;p19"/>
              <p:cNvSpPr/>
              <p:nvPr/>
            </p:nvSpPr>
            <p:spPr>
              <a:xfrm>
                <a:off x="5460925" y="3896400"/>
                <a:ext cx="113450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4538" h="2113" extrusionOk="0">
                    <a:moveTo>
                      <a:pt x="1" y="1"/>
                    </a:moveTo>
                    <a:cubicBezTo>
                      <a:pt x="58" y="258"/>
                      <a:pt x="201" y="457"/>
                      <a:pt x="372" y="657"/>
                    </a:cubicBezTo>
                    <a:cubicBezTo>
                      <a:pt x="514" y="828"/>
                      <a:pt x="743" y="971"/>
                      <a:pt x="914" y="1085"/>
                    </a:cubicBezTo>
                    <a:cubicBezTo>
                      <a:pt x="1256" y="1285"/>
                      <a:pt x="1684" y="1456"/>
                      <a:pt x="2084" y="1599"/>
                    </a:cubicBezTo>
                    <a:cubicBezTo>
                      <a:pt x="2312" y="1684"/>
                      <a:pt x="2483" y="1741"/>
                      <a:pt x="2683" y="1827"/>
                    </a:cubicBezTo>
                    <a:cubicBezTo>
                      <a:pt x="2911" y="1884"/>
                      <a:pt x="3111" y="1884"/>
                      <a:pt x="3339" y="1941"/>
                    </a:cubicBezTo>
                    <a:cubicBezTo>
                      <a:pt x="3739" y="1970"/>
                      <a:pt x="4166" y="1970"/>
                      <a:pt x="4537" y="2112"/>
                    </a:cubicBezTo>
                    <a:lnTo>
                      <a:pt x="4537" y="2084"/>
                    </a:lnTo>
                    <a:cubicBezTo>
                      <a:pt x="4195" y="1798"/>
                      <a:pt x="3739" y="1684"/>
                      <a:pt x="3339" y="1599"/>
                    </a:cubicBezTo>
                    <a:cubicBezTo>
                      <a:pt x="3111" y="1570"/>
                      <a:pt x="2911" y="1542"/>
                      <a:pt x="2740" y="1513"/>
                    </a:cubicBezTo>
                    <a:cubicBezTo>
                      <a:pt x="2512" y="1456"/>
                      <a:pt x="2340" y="1428"/>
                      <a:pt x="2112" y="1370"/>
                    </a:cubicBezTo>
                    <a:cubicBezTo>
                      <a:pt x="1741" y="1228"/>
                      <a:pt x="1342" y="1085"/>
                      <a:pt x="942" y="885"/>
                    </a:cubicBezTo>
                    <a:cubicBezTo>
                      <a:pt x="771" y="800"/>
                      <a:pt x="600" y="686"/>
                      <a:pt x="400" y="543"/>
                    </a:cubicBezTo>
                    <a:cubicBezTo>
                      <a:pt x="258" y="400"/>
                      <a:pt x="86" y="229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7" name="Google Shape;4167;p19"/>
              <p:cNvSpPr/>
              <p:nvPr/>
            </p:nvSpPr>
            <p:spPr>
              <a:xfrm>
                <a:off x="5560925" y="3828600"/>
                <a:ext cx="24150" cy="81400"/>
              </a:xfrm>
              <a:custGeom>
                <a:avLst/>
                <a:gdLst/>
                <a:ahLst/>
                <a:cxnLst/>
                <a:rect l="l" t="t" r="r" b="b"/>
                <a:pathLst>
                  <a:path w="966" h="3256" extrusionOk="0">
                    <a:moveTo>
                      <a:pt x="181" y="0"/>
                    </a:moveTo>
                    <a:cubicBezTo>
                      <a:pt x="91" y="0"/>
                      <a:pt x="0" y="101"/>
                      <a:pt x="81" y="202"/>
                    </a:cubicBezTo>
                    <a:cubicBezTo>
                      <a:pt x="109" y="259"/>
                      <a:pt x="109" y="259"/>
                      <a:pt x="166" y="259"/>
                    </a:cubicBezTo>
                    <a:cubicBezTo>
                      <a:pt x="166" y="487"/>
                      <a:pt x="224" y="716"/>
                      <a:pt x="281" y="972"/>
                    </a:cubicBezTo>
                    <a:cubicBezTo>
                      <a:pt x="395" y="1201"/>
                      <a:pt x="509" y="1458"/>
                      <a:pt x="537" y="1714"/>
                    </a:cubicBezTo>
                    <a:cubicBezTo>
                      <a:pt x="623" y="1971"/>
                      <a:pt x="623" y="2199"/>
                      <a:pt x="652" y="2456"/>
                    </a:cubicBezTo>
                    <a:cubicBezTo>
                      <a:pt x="680" y="2713"/>
                      <a:pt x="680" y="2998"/>
                      <a:pt x="766" y="3255"/>
                    </a:cubicBezTo>
                    <a:lnTo>
                      <a:pt x="794" y="3255"/>
                    </a:lnTo>
                    <a:cubicBezTo>
                      <a:pt x="908" y="3027"/>
                      <a:pt x="937" y="2799"/>
                      <a:pt x="965" y="2513"/>
                    </a:cubicBezTo>
                    <a:cubicBezTo>
                      <a:pt x="965" y="2199"/>
                      <a:pt x="908" y="1914"/>
                      <a:pt x="794" y="1686"/>
                    </a:cubicBezTo>
                    <a:cubicBezTo>
                      <a:pt x="680" y="1429"/>
                      <a:pt x="594" y="1172"/>
                      <a:pt x="452" y="915"/>
                    </a:cubicBezTo>
                    <a:cubicBezTo>
                      <a:pt x="338" y="716"/>
                      <a:pt x="252" y="545"/>
                      <a:pt x="195" y="288"/>
                    </a:cubicBezTo>
                    <a:cubicBezTo>
                      <a:pt x="281" y="288"/>
                      <a:pt x="366" y="174"/>
                      <a:pt x="281" y="59"/>
                    </a:cubicBezTo>
                    <a:cubicBezTo>
                      <a:pt x="256" y="18"/>
                      <a:pt x="218" y="0"/>
                      <a:pt x="1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8" name="Google Shape;4168;p19"/>
              <p:cNvSpPr/>
              <p:nvPr/>
            </p:nvSpPr>
            <p:spPr>
              <a:xfrm>
                <a:off x="5502300" y="3867175"/>
                <a:ext cx="59950" cy="81325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32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2" y="599"/>
                      <a:pt x="714" y="1170"/>
                      <a:pt x="1085" y="1712"/>
                    </a:cubicBezTo>
                    <a:cubicBezTo>
                      <a:pt x="1256" y="1997"/>
                      <a:pt x="1427" y="2311"/>
                      <a:pt x="1656" y="2568"/>
                    </a:cubicBezTo>
                    <a:cubicBezTo>
                      <a:pt x="1855" y="2853"/>
                      <a:pt x="2112" y="3053"/>
                      <a:pt x="2397" y="3253"/>
                    </a:cubicBezTo>
                    <a:lnTo>
                      <a:pt x="2397" y="3196"/>
                    </a:lnTo>
                    <a:cubicBezTo>
                      <a:pt x="2226" y="2910"/>
                      <a:pt x="1998" y="2682"/>
                      <a:pt x="1827" y="2397"/>
                    </a:cubicBezTo>
                    <a:cubicBezTo>
                      <a:pt x="1656" y="2140"/>
                      <a:pt x="1427" y="1883"/>
                      <a:pt x="1199" y="1598"/>
                    </a:cubicBezTo>
                    <a:cubicBezTo>
                      <a:pt x="828" y="1056"/>
                      <a:pt x="429" y="54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9" name="Google Shape;4169;p19"/>
              <p:cNvSpPr/>
              <p:nvPr/>
            </p:nvSpPr>
            <p:spPr>
              <a:xfrm>
                <a:off x="5526250" y="3860275"/>
                <a:ext cx="6775" cy="57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28" extrusionOk="0">
                    <a:moveTo>
                      <a:pt x="142" y="1"/>
                    </a:moveTo>
                    <a:cubicBezTo>
                      <a:pt x="75" y="1"/>
                      <a:pt x="1" y="81"/>
                      <a:pt x="41" y="162"/>
                    </a:cubicBezTo>
                    <a:cubicBezTo>
                      <a:pt x="78" y="208"/>
                      <a:pt x="118" y="228"/>
                      <a:pt x="153" y="228"/>
                    </a:cubicBezTo>
                    <a:cubicBezTo>
                      <a:pt x="224" y="228"/>
                      <a:pt x="270" y="144"/>
                      <a:pt x="212" y="48"/>
                    </a:cubicBezTo>
                    <a:cubicBezTo>
                      <a:pt x="196" y="14"/>
                      <a:pt x="169" y="1"/>
                      <a:pt x="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0" name="Google Shape;4170;p19"/>
              <p:cNvSpPr/>
              <p:nvPr/>
            </p:nvSpPr>
            <p:spPr>
              <a:xfrm>
                <a:off x="5508725" y="3868450"/>
                <a:ext cx="5025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32" extrusionOk="0">
                    <a:moveTo>
                      <a:pt x="92" y="0"/>
                    </a:moveTo>
                    <a:cubicBezTo>
                      <a:pt x="52" y="0"/>
                      <a:pt x="13" y="30"/>
                      <a:pt x="0" y="92"/>
                    </a:cubicBezTo>
                    <a:cubicBezTo>
                      <a:pt x="0" y="177"/>
                      <a:pt x="71" y="231"/>
                      <a:pt x="129" y="231"/>
                    </a:cubicBezTo>
                    <a:cubicBezTo>
                      <a:pt x="168" y="231"/>
                      <a:pt x="200" y="206"/>
                      <a:pt x="200" y="149"/>
                    </a:cubicBezTo>
                    <a:cubicBezTo>
                      <a:pt x="200" y="52"/>
                      <a:pt x="145" y="0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1" name="Google Shape;4171;p19"/>
              <p:cNvSpPr/>
              <p:nvPr/>
            </p:nvSpPr>
            <p:spPr>
              <a:xfrm>
                <a:off x="5497950" y="3862825"/>
                <a:ext cx="7575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45" extrusionOk="0">
                    <a:moveTo>
                      <a:pt x="153" y="1"/>
                    </a:moveTo>
                    <a:cubicBezTo>
                      <a:pt x="68" y="1"/>
                      <a:pt x="0" y="102"/>
                      <a:pt x="61" y="203"/>
                    </a:cubicBezTo>
                    <a:cubicBezTo>
                      <a:pt x="83" y="232"/>
                      <a:pt x="111" y="245"/>
                      <a:pt x="139" y="245"/>
                    </a:cubicBezTo>
                    <a:cubicBezTo>
                      <a:pt x="220" y="245"/>
                      <a:pt x="302" y="144"/>
                      <a:pt x="260" y="60"/>
                    </a:cubicBezTo>
                    <a:cubicBezTo>
                      <a:pt x="227" y="18"/>
                      <a:pt x="189" y="1"/>
                      <a:pt x="1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2" name="Google Shape;4172;p19"/>
              <p:cNvSpPr/>
              <p:nvPr/>
            </p:nvSpPr>
            <p:spPr>
              <a:xfrm>
                <a:off x="5466800" y="3868500"/>
                <a:ext cx="7325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39" extrusionOk="0">
                    <a:moveTo>
                      <a:pt x="140" y="1"/>
                    </a:moveTo>
                    <a:cubicBezTo>
                      <a:pt x="59" y="1"/>
                      <a:pt x="0" y="87"/>
                      <a:pt x="80" y="147"/>
                    </a:cubicBezTo>
                    <a:lnTo>
                      <a:pt x="80" y="204"/>
                    </a:lnTo>
                    <a:cubicBezTo>
                      <a:pt x="95" y="227"/>
                      <a:pt x="120" y="238"/>
                      <a:pt x="146" y="238"/>
                    </a:cubicBezTo>
                    <a:cubicBezTo>
                      <a:pt x="214" y="238"/>
                      <a:pt x="292" y="165"/>
                      <a:pt x="251" y="61"/>
                    </a:cubicBezTo>
                    <a:cubicBezTo>
                      <a:pt x="216" y="18"/>
                      <a:pt x="176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3" name="Google Shape;4173;p19"/>
              <p:cNvSpPr/>
              <p:nvPr/>
            </p:nvSpPr>
            <p:spPr>
              <a:xfrm>
                <a:off x="5456750" y="3891675"/>
                <a:ext cx="7850" cy="625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50" extrusionOk="0">
                    <a:moveTo>
                      <a:pt x="150" y="1"/>
                    </a:moveTo>
                    <a:cubicBezTo>
                      <a:pt x="65" y="1"/>
                      <a:pt x="1" y="88"/>
                      <a:pt x="82" y="190"/>
                    </a:cubicBezTo>
                    <a:cubicBezTo>
                      <a:pt x="99" y="232"/>
                      <a:pt x="128" y="249"/>
                      <a:pt x="158" y="249"/>
                    </a:cubicBezTo>
                    <a:cubicBezTo>
                      <a:pt x="232" y="249"/>
                      <a:pt x="314" y="148"/>
                      <a:pt x="253" y="47"/>
                    </a:cubicBezTo>
                    <a:cubicBezTo>
                      <a:pt x="221" y="15"/>
                      <a:pt x="184" y="1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" name="Google Shape;4174;p19"/>
              <p:cNvSpPr/>
              <p:nvPr/>
            </p:nvSpPr>
            <p:spPr>
              <a:xfrm>
                <a:off x="748125" y="3555250"/>
                <a:ext cx="1227625" cy="464175"/>
              </a:xfrm>
              <a:custGeom>
                <a:avLst/>
                <a:gdLst/>
                <a:ahLst/>
                <a:cxnLst/>
                <a:rect l="l" t="t" r="r" b="b"/>
                <a:pathLst>
                  <a:path w="49105" h="18567" extrusionOk="0">
                    <a:moveTo>
                      <a:pt x="48503" y="1"/>
                    </a:moveTo>
                    <a:cubicBezTo>
                      <a:pt x="47473" y="1"/>
                      <a:pt x="46470" y="251"/>
                      <a:pt x="45538" y="665"/>
                    </a:cubicBezTo>
                    <a:cubicBezTo>
                      <a:pt x="44511" y="1121"/>
                      <a:pt x="43541" y="1721"/>
                      <a:pt x="42628" y="2405"/>
                    </a:cubicBezTo>
                    <a:cubicBezTo>
                      <a:pt x="41686" y="3062"/>
                      <a:pt x="40802" y="3718"/>
                      <a:pt x="39889" y="4288"/>
                    </a:cubicBezTo>
                    <a:cubicBezTo>
                      <a:pt x="38947" y="4859"/>
                      <a:pt x="37977" y="5373"/>
                      <a:pt x="37035" y="5629"/>
                    </a:cubicBezTo>
                    <a:cubicBezTo>
                      <a:pt x="36319" y="5798"/>
                      <a:pt x="35540" y="5842"/>
                      <a:pt x="34767" y="5842"/>
                    </a:cubicBezTo>
                    <a:cubicBezTo>
                      <a:pt x="34494" y="5842"/>
                      <a:pt x="34222" y="5837"/>
                      <a:pt x="33954" y="5829"/>
                    </a:cubicBezTo>
                    <a:cubicBezTo>
                      <a:pt x="33426" y="5815"/>
                      <a:pt x="32884" y="5786"/>
                      <a:pt x="32331" y="5786"/>
                    </a:cubicBezTo>
                    <a:cubicBezTo>
                      <a:pt x="31778" y="5786"/>
                      <a:pt x="31215" y="5815"/>
                      <a:pt x="30644" y="5915"/>
                    </a:cubicBezTo>
                    <a:cubicBezTo>
                      <a:pt x="30073" y="6000"/>
                      <a:pt x="29503" y="6200"/>
                      <a:pt x="28961" y="6428"/>
                    </a:cubicBezTo>
                    <a:cubicBezTo>
                      <a:pt x="28419" y="6685"/>
                      <a:pt x="26621" y="8254"/>
                      <a:pt x="26193" y="8625"/>
                    </a:cubicBezTo>
                    <a:cubicBezTo>
                      <a:pt x="25826" y="8912"/>
                      <a:pt x="25662" y="8959"/>
                      <a:pt x="25538" y="8959"/>
                    </a:cubicBezTo>
                    <a:cubicBezTo>
                      <a:pt x="25477" y="8959"/>
                      <a:pt x="25426" y="8948"/>
                      <a:pt x="25365" y="8948"/>
                    </a:cubicBezTo>
                    <a:cubicBezTo>
                      <a:pt x="25241" y="8948"/>
                      <a:pt x="25076" y="8995"/>
                      <a:pt x="24709" y="9282"/>
                    </a:cubicBezTo>
                    <a:cubicBezTo>
                      <a:pt x="22969" y="10708"/>
                      <a:pt x="21257" y="12363"/>
                      <a:pt x="19374" y="13362"/>
                    </a:cubicBezTo>
                    <a:cubicBezTo>
                      <a:pt x="18432" y="13847"/>
                      <a:pt x="17434" y="14246"/>
                      <a:pt x="16435" y="14531"/>
                    </a:cubicBezTo>
                    <a:cubicBezTo>
                      <a:pt x="16207" y="14617"/>
                      <a:pt x="15950" y="14674"/>
                      <a:pt x="15693" y="14703"/>
                    </a:cubicBezTo>
                    <a:lnTo>
                      <a:pt x="15294" y="14788"/>
                    </a:lnTo>
                    <a:lnTo>
                      <a:pt x="14951" y="14845"/>
                    </a:lnTo>
                    <a:cubicBezTo>
                      <a:pt x="14438" y="14931"/>
                      <a:pt x="13953" y="14959"/>
                      <a:pt x="13411" y="14988"/>
                    </a:cubicBezTo>
                    <a:cubicBezTo>
                      <a:pt x="12843" y="15019"/>
                      <a:pt x="12264" y="15029"/>
                      <a:pt x="11678" y="15029"/>
                    </a:cubicBezTo>
                    <a:cubicBezTo>
                      <a:pt x="10730" y="15029"/>
                      <a:pt x="9763" y="15004"/>
                      <a:pt x="8792" y="15004"/>
                    </a:cubicBezTo>
                    <a:cubicBezTo>
                      <a:pt x="8192" y="15004"/>
                      <a:pt x="7590" y="15013"/>
                      <a:pt x="6991" y="15045"/>
                    </a:cubicBezTo>
                    <a:cubicBezTo>
                      <a:pt x="5878" y="15102"/>
                      <a:pt x="4794" y="15188"/>
                      <a:pt x="3681" y="15473"/>
                    </a:cubicBezTo>
                    <a:cubicBezTo>
                      <a:pt x="3111" y="15616"/>
                      <a:pt x="2568" y="15787"/>
                      <a:pt x="2026" y="16044"/>
                    </a:cubicBezTo>
                    <a:cubicBezTo>
                      <a:pt x="1513" y="16272"/>
                      <a:pt x="942" y="16614"/>
                      <a:pt x="457" y="16985"/>
                    </a:cubicBezTo>
                    <a:lnTo>
                      <a:pt x="429" y="16985"/>
                    </a:lnTo>
                    <a:cubicBezTo>
                      <a:pt x="115" y="17271"/>
                      <a:pt x="1" y="17813"/>
                      <a:pt x="257" y="18212"/>
                    </a:cubicBezTo>
                    <a:cubicBezTo>
                      <a:pt x="437" y="18446"/>
                      <a:pt x="674" y="18566"/>
                      <a:pt x="902" y="18566"/>
                    </a:cubicBezTo>
                    <a:cubicBezTo>
                      <a:pt x="1037" y="18566"/>
                      <a:pt x="1168" y="18525"/>
                      <a:pt x="1284" y="18440"/>
                    </a:cubicBezTo>
                    <a:cubicBezTo>
                      <a:pt x="2083" y="17813"/>
                      <a:pt x="3025" y="17470"/>
                      <a:pt x="3995" y="17242"/>
                    </a:cubicBezTo>
                    <a:cubicBezTo>
                      <a:pt x="4994" y="17042"/>
                      <a:pt x="6021" y="16928"/>
                      <a:pt x="7048" y="16900"/>
                    </a:cubicBezTo>
                    <a:cubicBezTo>
                      <a:pt x="7752" y="16871"/>
                      <a:pt x="8459" y="16865"/>
                      <a:pt x="9169" y="16865"/>
                    </a:cubicBezTo>
                    <a:cubicBezTo>
                      <a:pt x="9737" y="16865"/>
                      <a:pt x="10307" y="16869"/>
                      <a:pt x="10879" y="16869"/>
                    </a:cubicBezTo>
                    <a:cubicBezTo>
                      <a:pt x="11738" y="16869"/>
                      <a:pt x="12600" y="16860"/>
                      <a:pt x="13468" y="16814"/>
                    </a:cubicBezTo>
                    <a:cubicBezTo>
                      <a:pt x="13485" y="16813"/>
                      <a:pt x="13503" y="16813"/>
                      <a:pt x="13521" y="16813"/>
                    </a:cubicBezTo>
                    <a:cubicBezTo>
                      <a:pt x="14004" y="16813"/>
                      <a:pt x="14590" y="17139"/>
                      <a:pt x="15106" y="17139"/>
                    </a:cubicBezTo>
                    <a:cubicBezTo>
                      <a:pt x="15160" y="17139"/>
                      <a:pt x="15213" y="17136"/>
                      <a:pt x="15265" y="17128"/>
                    </a:cubicBezTo>
                    <a:cubicBezTo>
                      <a:pt x="15408" y="17099"/>
                      <a:pt x="15436" y="16614"/>
                      <a:pt x="15579" y="16557"/>
                    </a:cubicBezTo>
                    <a:lnTo>
                      <a:pt x="15807" y="16529"/>
                    </a:lnTo>
                    <a:lnTo>
                      <a:pt x="16007" y="16500"/>
                    </a:lnTo>
                    <a:cubicBezTo>
                      <a:pt x="16292" y="16415"/>
                      <a:pt x="16549" y="16357"/>
                      <a:pt x="16835" y="16272"/>
                    </a:cubicBezTo>
                    <a:cubicBezTo>
                      <a:pt x="17890" y="15958"/>
                      <a:pt x="18974" y="15502"/>
                      <a:pt x="19973" y="14931"/>
                    </a:cubicBezTo>
                    <a:cubicBezTo>
                      <a:pt x="21970" y="13818"/>
                      <a:pt x="23796" y="12334"/>
                      <a:pt x="25537" y="10851"/>
                    </a:cubicBezTo>
                    <a:cubicBezTo>
                      <a:pt x="26393" y="10109"/>
                      <a:pt x="27277" y="9367"/>
                      <a:pt x="28133" y="8654"/>
                    </a:cubicBezTo>
                    <a:cubicBezTo>
                      <a:pt x="28543" y="8299"/>
                      <a:pt x="28848" y="7996"/>
                      <a:pt x="29700" y="7996"/>
                    </a:cubicBezTo>
                    <a:cubicBezTo>
                      <a:pt x="29738" y="7996"/>
                      <a:pt x="29777" y="7996"/>
                      <a:pt x="29817" y="7998"/>
                    </a:cubicBezTo>
                    <a:cubicBezTo>
                      <a:pt x="29876" y="8009"/>
                      <a:pt x="29928" y="8014"/>
                      <a:pt x="29975" y="8014"/>
                    </a:cubicBezTo>
                    <a:cubicBezTo>
                      <a:pt x="30535" y="8014"/>
                      <a:pt x="30251" y="7278"/>
                      <a:pt x="30673" y="7199"/>
                    </a:cubicBezTo>
                    <a:cubicBezTo>
                      <a:pt x="31232" y="7085"/>
                      <a:pt x="31821" y="7055"/>
                      <a:pt x="32430" y="7055"/>
                    </a:cubicBezTo>
                    <a:cubicBezTo>
                      <a:pt x="33141" y="7055"/>
                      <a:pt x="33878" y="7096"/>
                      <a:pt x="34625" y="7096"/>
                    </a:cubicBezTo>
                    <a:cubicBezTo>
                      <a:pt x="35491" y="7096"/>
                      <a:pt x="36369" y="7040"/>
                      <a:pt x="37235" y="6799"/>
                    </a:cubicBezTo>
                    <a:cubicBezTo>
                      <a:pt x="38348" y="6485"/>
                      <a:pt x="39518" y="6371"/>
                      <a:pt x="40488" y="5715"/>
                    </a:cubicBezTo>
                    <a:cubicBezTo>
                      <a:pt x="40690" y="5776"/>
                      <a:pt x="40848" y="5803"/>
                      <a:pt x="40972" y="5803"/>
                    </a:cubicBezTo>
                    <a:cubicBezTo>
                      <a:pt x="41427" y="5803"/>
                      <a:pt x="41417" y="5440"/>
                      <a:pt x="41372" y="5059"/>
                    </a:cubicBezTo>
                    <a:cubicBezTo>
                      <a:pt x="41315" y="4574"/>
                      <a:pt x="42514" y="3661"/>
                      <a:pt x="43056" y="3261"/>
                    </a:cubicBezTo>
                    <a:cubicBezTo>
                      <a:pt x="43940" y="2577"/>
                      <a:pt x="44853" y="1949"/>
                      <a:pt x="45795" y="1492"/>
                    </a:cubicBezTo>
                    <a:cubicBezTo>
                      <a:pt x="46683" y="1048"/>
                      <a:pt x="47594" y="772"/>
                      <a:pt x="48530" y="772"/>
                    </a:cubicBezTo>
                    <a:cubicBezTo>
                      <a:pt x="48617" y="772"/>
                      <a:pt x="48703" y="774"/>
                      <a:pt x="48791" y="779"/>
                    </a:cubicBezTo>
                    <a:cubicBezTo>
                      <a:pt x="48962" y="779"/>
                      <a:pt x="49104" y="636"/>
                      <a:pt x="49104" y="408"/>
                    </a:cubicBezTo>
                    <a:cubicBezTo>
                      <a:pt x="49104" y="208"/>
                      <a:pt x="48962" y="66"/>
                      <a:pt x="48819" y="9"/>
                    </a:cubicBezTo>
                    <a:cubicBezTo>
                      <a:pt x="48714" y="3"/>
                      <a:pt x="48608" y="1"/>
                      <a:pt x="48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" name="Google Shape;4175;p19"/>
              <p:cNvSpPr/>
              <p:nvPr/>
            </p:nvSpPr>
            <p:spPr>
              <a:xfrm>
                <a:off x="5224125" y="3736575"/>
                <a:ext cx="1122050" cy="901700"/>
              </a:xfrm>
              <a:custGeom>
                <a:avLst/>
                <a:gdLst/>
                <a:ahLst/>
                <a:cxnLst/>
                <a:rect l="l" t="t" r="r" b="b"/>
                <a:pathLst>
                  <a:path w="44882" h="36068" extrusionOk="0">
                    <a:moveTo>
                      <a:pt x="249" y="0"/>
                    </a:moveTo>
                    <a:cubicBezTo>
                      <a:pt x="193" y="0"/>
                      <a:pt x="145" y="19"/>
                      <a:pt x="114" y="60"/>
                    </a:cubicBezTo>
                    <a:cubicBezTo>
                      <a:pt x="0" y="145"/>
                      <a:pt x="0" y="402"/>
                      <a:pt x="114" y="573"/>
                    </a:cubicBezTo>
                    <a:cubicBezTo>
                      <a:pt x="999" y="1800"/>
                      <a:pt x="2083" y="2827"/>
                      <a:pt x="3167" y="3655"/>
                    </a:cubicBezTo>
                    <a:cubicBezTo>
                      <a:pt x="4280" y="4482"/>
                      <a:pt x="5421" y="5110"/>
                      <a:pt x="6563" y="5709"/>
                    </a:cubicBezTo>
                    <a:cubicBezTo>
                      <a:pt x="7704" y="6337"/>
                      <a:pt x="8817" y="6908"/>
                      <a:pt x="9929" y="7507"/>
                    </a:cubicBezTo>
                    <a:cubicBezTo>
                      <a:pt x="11014" y="8134"/>
                      <a:pt x="12069" y="8848"/>
                      <a:pt x="12982" y="9761"/>
                    </a:cubicBezTo>
                    <a:cubicBezTo>
                      <a:pt x="13924" y="10645"/>
                      <a:pt x="14780" y="11758"/>
                      <a:pt x="15579" y="12899"/>
                    </a:cubicBezTo>
                    <a:cubicBezTo>
                      <a:pt x="16406" y="14041"/>
                      <a:pt x="17262" y="15267"/>
                      <a:pt x="18289" y="16352"/>
                    </a:cubicBezTo>
                    <a:cubicBezTo>
                      <a:pt x="18831" y="16894"/>
                      <a:pt x="19373" y="17607"/>
                      <a:pt x="19545" y="18121"/>
                    </a:cubicBezTo>
                    <a:cubicBezTo>
                      <a:pt x="20286" y="18520"/>
                      <a:pt x="21228" y="18549"/>
                      <a:pt x="21799" y="18805"/>
                    </a:cubicBezTo>
                    <a:cubicBezTo>
                      <a:pt x="22940" y="19347"/>
                      <a:pt x="24081" y="19833"/>
                      <a:pt x="25223" y="20346"/>
                    </a:cubicBezTo>
                    <a:cubicBezTo>
                      <a:pt x="27505" y="21345"/>
                      <a:pt x="29702" y="22400"/>
                      <a:pt x="31814" y="23827"/>
                    </a:cubicBezTo>
                    <a:cubicBezTo>
                      <a:pt x="32898" y="24540"/>
                      <a:pt x="33868" y="25339"/>
                      <a:pt x="34838" y="26224"/>
                    </a:cubicBezTo>
                    <a:cubicBezTo>
                      <a:pt x="35095" y="26452"/>
                      <a:pt x="35351" y="26680"/>
                      <a:pt x="35551" y="26908"/>
                    </a:cubicBezTo>
                    <a:lnTo>
                      <a:pt x="35922" y="27251"/>
                    </a:lnTo>
                    <a:lnTo>
                      <a:pt x="36236" y="27622"/>
                    </a:lnTo>
                    <a:cubicBezTo>
                      <a:pt x="36693" y="28107"/>
                      <a:pt x="37120" y="28620"/>
                      <a:pt x="37548" y="29163"/>
                    </a:cubicBezTo>
                    <a:cubicBezTo>
                      <a:pt x="39317" y="31302"/>
                      <a:pt x="40915" y="33671"/>
                      <a:pt x="42741" y="35925"/>
                    </a:cubicBezTo>
                    <a:cubicBezTo>
                      <a:pt x="42770" y="35953"/>
                      <a:pt x="42798" y="36010"/>
                      <a:pt x="42827" y="36067"/>
                    </a:cubicBezTo>
                    <a:lnTo>
                      <a:pt x="44881" y="36067"/>
                    </a:lnTo>
                    <a:lnTo>
                      <a:pt x="43797" y="34783"/>
                    </a:lnTo>
                    <a:cubicBezTo>
                      <a:pt x="42057" y="32615"/>
                      <a:pt x="40402" y="30247"/>
                      <a:pt x="38604" y="28021"/>
                    </a:cubicBezTo>
                    <a:cubicBezTo>
                      <a:pt x="38119" y="27422"/>
                      <a:pt x="37919" y="26908"/>
                      <a:pt x="37406" y="26366"/>
                    </a:cubicBezTo>
                    <a:cubicBezTo>
                      <a:pt x="37263" y="26224"/>
                      <a:pt x="36493" y="24940"/>
                      <a:pt x="36350" y="24797"/>
                    </a:cubicBezTo>
                    <a:cubicBezTo>
                      <a:pt x="36350" y="24797"/>
                      <a:pt x="36106" y="24933"/>
                      <a:pt x="35861" y="24933"/>
                    </a:cubicBezTo>
                    <a:cubicBezTo>
                      <a:pt x="35750" y="24933"/>
                      <a:pt x="35640" y="24905"/>
                      <a:pt x="35551" y="24826"/>
                    </a:cubicBezTo>
                    <a:cubicBezTo>
                      <a:pt x="34496" y="23884"/>
                      <a:pt x="33383" y="23057"/>
                      <a:pt x="32241" y="22315"/>
                    </a:cubicBezTo>
                    <a:cubicBezTo>
                      <a:pt x="29959" y="20831"/>
                      <a:pt x="27619" y="19804"/>
                      <a:pt x="25337" y="18834"/>
                    </a:cubicBezTo>
                    <a:cubicBezTo>
                      <a:pt x="24195" y="18377"/>
                      <a:pt x="23054" y="17892"/>
                      <a:pt x="21913" y="17407"/>
                    </a:cubicBezTo>
                    <a:cubicBezTo>
                      <a:pt x="21342" y="17179"/>
                      <a:pt x="20829" y="16922"/>
                      <a:pt x="20344" y="16608"/>
                    </a:cubicBezTo>
                    <a:cubicBezTo>
                      <a:pt x="19830" y="16266"/>
                      <a:pt x="19373" y="15838"/>
                      <a:pt x="18917" y="15410"/>
                    </a:cubicBezTo>
                    <a:cubicBezTo>
                      <a:pt x="17091" y="13584"/>
                      <a:pt x="15664" y="10902"/>
                      <a:pt x="13496" y="8876"/>
                    </a:cubicBezTo>
                    <a:cubicBezTo>
                      <a:pt x="12412" y="7878"/>
                      <a:pt x="11156" y="6651"/>
                      <a:pt x="10015" y="5994"/>
                    </a:cubicBezTo>
                    <a:cubicBezTo>
                      <a:pt x="9987" y="6038"/>
                      <a:pt x="9926" y="6057"/>
                      <a:pt x="9838" y="6057"/>
                    </a:cubicBezTo>
                    <a:cubicBezTo>
                      <a:pt x="9283" y="6057"/>
                      <a:pt x="7661" y="5289"/>
                      <a:pt x="6677" y="4796"/>
                    </a:cubicBezTo>
                    <a:cubicBezTo>
                      <a:pt x="5564" y="4254"/>
                      <a:pt x="4423" y="3655"/>
                      <a:pt x="3395" y="2942"/>
                    </a:cubicBezTo>
                    <a:cubicBezTo>
                      <a:pt x="2340" y="2228"/>
                      <a:pt x="1341" y="1287"/>
                      <a:pt x="571" y="174"/>
                    </a:cubicBezTo>
                    <a:cubicBezTo>
                      <a:pt x="479" y="63"/>
                      <a:pt x="351" y="0"/>
                      <a:pt x="2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" name="Google Shape;4176;p19"/>
              <p:cNvSpPr/>
              <p:nvPr/>
            </p:nvSpPr>
            <p:spPr>
              <a:xfrm>
                <a:off x="6769125" y="4203650"/>
                <a:ext cx="224000" cy="305575"/>
              </a:xfrm>
              <a:custGeom>
                <a:avLst/>
                <a:gdLst/>
                <a:ahLst/>
                <a:cxnLst/>
                <a:rect l="l" t="t" r="r" b="b"/>
                <a:pathLst>
                  <a:path w="8960" h="12223" extrusionOk="0">
                    <a:moveTo>
                      <a:pt x="5562" y="1"/>
                    </a:moveTo>
                    <a:cubicBezTo>
                      <a:pt x="5407" y="1"/>
                      <a:pt x="5017" y="1998"/>
                      <a:pt x="4338" y="2120"/>
                    </a:cubicBezTo>
                    <a:cubicBezTo>
                      <a:pt x="3767" y="2234"/>
                      <a:pt x="2540" y="3432"/>
                      <a:pt x="2112" y="3546"/>
                    </a:cubicBezTo>
                    <a:lnTo>
                      <a:pt x="229" y="2262"/>
                    </a:lnTo>
                    <a:lnTo>
                      <a:pt x="229" y="2262"/>
                    </a:lnTo>
                    <a:cubicBezTo>
                      <a:pt x="571" y="3917"/>
                      <a:pt x="1913" y="5001"/>
                      <a:pt x="1713" y="6114"/>
                    </a:cubicBezTo>
                    <a:cubicBezTo>
                      <a:pt x="1684" y="6371"/>
                      <a:pt x="400" y="6656"/>
                      <a:pt x="343" y="6913"/>
                    </a:cubicBezTo>
                    <a:cubicBezTo>
                      <a:pt x="258" y="7113"/>
                      <a:pt x="1827" y="7113"/>
                      <a:pt x="1798" y="7341"/>
                    </a:cubicBezTo>
                    <a:cubicBezTo>
                      <a:pt x="1570" y="7997"/>
                      <a:pt x="1114" y="7370"/>
                      <a:pt x="942" y="7997"/>
                    </a:cubicBezTo>
                    <a:cubicBezTo>
                      <a:pt x="686" y="8996"/>
                      <a:pt x="1" y="11107"/>
                      <a:pt x="1085" y="11849"/>
                    </a:cubicBezTo>
                    <a:cubicBezTo>
                      <a:pt x="1463" y="12112"/>
                      <a:pt x="1828" y="12223"/>
                      <a:pt x="2176" y="12223"/>
                    </a:cubicBezTo>
                    <a:cubicBezTo>
                      <a:pt x="3713" y="12223"/>
                      <a:pt x="4905" y="10049"/>
                      <a:pt x="5393" y="9281"/>
                    </a:cubicBezTo>
                    <a:cubicBezTo>
                      <a:pt x="5408" y="9259"/>
                      <a:pt x="5433" y="9249"/>
                      <a:pt x="5468" y="9249"/>
                    </a:cubicBezTo>
                    <a:cubicBezTo>
                      <a:pt x="5736" y="9249"/>
                      <a:pt x="6547" y="9835"/>
                      <a:pt x="6903" y="9835"/>
                    </a:cubicBezTo>
                    <a:cubicBezTo>
                      <a:pt x="6969" y="9835"/>
                      <a:pt x="7020" y="9815"/>
                      <a:pt x="7048" y="9766"/>
                    </a:cubicBezTo>
                    <a:cubicBezTo>
                      <a:pt x="7220" y="9481"/>
                      <a:pt x="6249" y="7826"/>
                      <a:pt x="6421" y="7512"/>
                    </a:cubicBezTo>
                    <a:cubicBezTo>
                      <a:pt x="7191" y="6200"/>
                      <a:pt x="8075" y="4688"/>
                      <a:pt x="8960" y="4345"/>
                    </a:cubicBezTo>
                    <a:cubicBezTo>
                      <a:pt x="7904" y="3917"/>
                      <a:pt x="7362" y="4060"/>
                      <a:pt x="6563" y="3147"/>
                    </a:cubicBezTo>
                    <a:cubicBezTo>
                      <a:pt x="5479" y="1920"/>
                      <a:pt x="5764" y="2063"/>
                      <a:pt x="5622" y="208"/>
                    </a:cubicBezTo>
                    <a:cubicBezTo>
                      <a:pt x="5609" y="63"/>
                      <a:pt x="5589" y="1"/>
                      <a:pt x="55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" name="Google Shape;4177;p19"/>
              <p:cNvSpPr/>
              <p:nvPr/>
            </p:nvSpPr>
            <p:spPr>
              <a:xfrm>
                <a:off x="6682100" y="4474900"/>
                <a:ext cx="139850" cy="110575"/>
              </a:xfrm>
              <a:custGeom>
                <a:avLst/>
                <a:gdLst/>
                <a:ahLst/>
                <a:cxnLst/>
                <a:rect l="l" t="t" r="r" b="b"/>
                <a:pathLst>
                  <a:path w="5594" h="4423" extrusionOk="0">
                    <a:moveTo>
                      <a:pt x="4709" y="0"/>
                    </a:moveTo>
                    <a:cubicBezTo>
                      <a:pt x="4680" y="200"/>
                      <a:pt x="4538" y="400"/>
                      <a:pt x="4395" y="628"/>
                    </a:cubicBezTo>
                    <a:lnTo>
                      <a:pt x="3853" y="1256"/>
                    </a:lnTo>
                    <a:lnTo>
                      <a:pt x="3311" y="1912"/>
                    </a:lnTo>
                    <a:cubicBezTo>
                      <a:pt x="3139" y="2112"/>
                      <a:pt x="2911" y="2340"/>
                      <a:pt x="2740" y="2511"/>
                    </a:cubicBezTo>
                    <a:cubicBezTo>
                      <a:pt x="1970" y="3253"/>
                      <a:pt x="1028" y="3767"/>
                      <a:pt x="1" y="4081"/>
                    </a:cubicBezTo>
                    <a:lnTo>
                      <a:pt x="87" y="4423"/>
                    </a:lnTo>
                    <a:cubicBezTo>
                      <a:pt x="657" y="4337"/>
                      <a:pt x="1199" y="4138"/>
                      <a:pt x="1713" y="3938"/>
                    </a:cubicBezTo>
                    <a:cubicBezTo>
                      <a:pt x="2198" y="3681"/>
                      <a:pt x="2711" y="3396"/>
                      <a:pt x="3168" y="3053"/>
                    </a:cubicBezTo>
                    <a:cubicBezTo>
                      <a:pt x="3368" y="2854"/>
                      <a:pt x="3596" y="2682"/>
                      <a:pt x="3796" y="2483"/>
                    </a:cubicBezTo>
                    <a:lnTo>
                      <a:pt x="4423" y="1855"/>
                    </a:lnTo>
                    <a:lnTo>
                      <a:pt x="5023" y="1256"/>
                    </a:lnTo>
                    <a:cubicBezTo>
                      <a:pt x="5251" y="1056"/>
                      <a:pt x="5451" y="799"/>
                      <a:pt x="5593" y="400"/>
                    </a:cubicBezTo>
                    <a:lnTo>
                      <a:pt x="47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" name="Google Shape;4178;p19"/>
              <p:cNvSpPr/>
              <p:nvPr/>
            </p:nvSpPr>
            <p:spPr>
              <a:xfrm>
                <a:off x="6682100" y="4473475"/>
                <a:ext cx="139125" cy="101300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4052" extrusionOk="0">
                    <a:moveTo>
                      <a:pt x="4709" y="0"/>
                    </a:moveTo>
                    <a:cubicBezTo>
                      <a:pt x="4680" y="200"/>
                      <a:pt x="4538" y="400"/>
                      <a:pt x="4395" y="600"/>
                    </a:cubicBezTo>
                    <a:lnTo>
                      <a:pt x="3853" y="1256"/>
                    </a:lnTo>
                    <a:cubicBezTo>
                      <a:pt x="3625" y="1484"/>
                      <a:pt x="3482" y="1712"/>
                      <a:pt x="3311" y="1883"/>
                    </a:cubicBezTo>
                    <a:cubicBezTo>
                      <a:pt x="3139" y="2112"/>
                      <a:pt x="2968" y="2311"/>
                      <a:pt x="2740" y="2483"/>
                    </a:cubicBezTo>
                    <a:cubicBezTo>
                      <a:pt x="1970" y="3253"/>
                      <a:pt x="1028" y="3767"/>
                      <a:pt x="1" y="4052"/>
                    </a:cubicBezTo>
                    <a:cubicBezTo>
                      <a:pt x="1000" y="3966"/>
                      <a:pt x="1970" y="3567"/>
                      <a:pt x="2769" y="2968"/>
                    </a:cubicBezTo>
                    <a:cubicBezTo>
                      <a:pt x="2997" y="2825"/>
                      <a:pt x="3197" y="2625"/>
                      <a:pt x="3425" y="2454"/>
                    </a:cubicBezTo>
                    <a:cubicBezTo>
                      <a:pt x="3625" y="2283"/>
                      <a:pt x="3824" y="2112"/>
                      <a:pt x="4024" y="1883"/>
                    </a:cubicBezTo>
                    <a:cubicBezTo>
                      <a:pt x="4252" y="1712"/>
                      <a:pt x="4452" y="1541"/>
                      <a:pt x="4623" y="1313"/>
                    </a:cubicBezTo>
                    <a:cubicBezTo>
                      <a:pt x="4823" y="1142"/>
                      <a:pt x="4966" y="970"/>
                      <a:pt x="5023" y="742"/>
                    </a:cubicBezTo>
                    <a:lnTo>
                      <a:pt x="5308" y="970"/>
                    </a:lnTo>
                    <a:cubicBezTo>
                      <a:pt x="5422" y="828"/>
                      <a:pt x="5479" y="685"/>
                      <a:pt x="5565" y="457"/>
                    </a:cubicBezTo>
                    <a:lnTo>
                      <a:pt x="47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" name="Google Shape;4179;p19"/>
              <p:cNvSpPr/>
              <p:nvPr/>
            </p:nvSpPr>
            <p:spPr>
              <a:xfrm>
                <a:off x="6767710" y="4410252"/>
                <a:ext cx="115600" cy="97225"/>
              </a:xfrm>
              <a:custGeom>
                <a:avLst/>
                <a:gdLst/>
                <a:ahLst/>
                <a:cxnLst/>
                <a:rect l="l" t="t" r="r" b="b"/>
                <a:pathLst>
                  <a:path w="4624" h="3889" extrusionOk="0">
                    <a:moveTo>
                      <a:pt x="771" y="1"/>
                    </a:moveTo>
                    <a:lnTo>
                      <a:pt x="771" y="1"/>
                    </a:lnTo>
                    <a:cubicBezTo>
                      <a:pt x="486" y="1056"/>
                      <a:pt x="1" y="2854"/>
                      <a:pt x="999" y="3510"/>
                    </a:cubicBezTo>
                    <a:cubicBezTo>
                      <a:pt x="1381" y="3776"/>
                      <a:pt x="1747" y="3888"/>
                      <a:pt x="2096" y="3888"/>
                    </a:cubicBezTo>
                    <a:cubicBezTo>
                      <a:pt x="3130" y="3888"/>
                      <a:pt x="4004" y="2901"/>
                      <a:pt x="4623" y="2026"/>
                    </a:cubicBezTo>
                    <a:cubicBezTo>
                      <a:pt x="3482" y="1798"/>
                      <a:pt x="2340" y="1313"/>
                      <a:pt x="1256" y="429"/>
                    </a:cubicBezTo>
                    <a:cubicBezTo>
                      <a:pt x="1085" y="286"/>
                      <a:pt x="942" y="143"/>
                      <a:pt x="7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" name="Google Shape;4180;p19"/>
              <p:cNvSpPr/>
              <p:nvPr/>
            </p:nvSpPr>
            <p:spPr>
              <a:xfrm>
                <a:off x="6769125" y="4410700"/>
                <a:ext cx="31425" cy="92050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3682" extrusionOk="0">
                    <a:moveTo>
                      <a:pt x="771" y="1"/>
                    </a:moveTo>
                    <a:cubicBezTo>
                      <a:pt x="486" y="1085"/>
                      <a:pt x="1" y="2854"/>
                      <a:pt x="999" y="3539"/>
                    </a:cubicBezTo>
                    <a:cubicBezTo>
                      <a:pt x="1085" y="3624"/>
                      <a:pt x="1142" y="3653"/>
                      <a:pt x="1256" y="3681"/>
                    </a:cubicBezTo>
                    <a:cubicBezTo>
                      <a:pt x="657" y="2911"/>
                      <a:pt x="999" y="1427"/>
                      <a:pt x="1256" y="486"/>
                    </a:cubicBezTo>
                    <a:cubicBezTo>
                      <a:pt x="1085" y="343"/>
                      <a:pt x="914" y="200"/>
                      <a:pt x="7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" name="Google Shape;4181;p19"/>
              <p:cNvSpPr/>
              <p:nvPr/>
            </p:nvSpPr>
            <p:spPr>
              <a:xfrm>
                <a:off x="6807650" y="4428525"/>
                <a:ext cx="77075" cy="40700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1628" extrusionOk="0">
                    <a:moveTo>
                      <a:pt x="1" y="1"/>
                    </a:moveTo>
                    <a:cubicBezTo>
                      <a:pt x="16" y="12"/>
                      <a:pt x="32" y="23"/>
                      <a:pt x="47" y="34"/>
                    </a:cubicBezTo>
                    <a:lnTo>
                      <a:pt x="47" y="34"/>
                    </a:lnTo>
                    <a:cubicBezTo>
                      <a:pt x="32" y="23"/>
                      <a:pt x="17" y="12"/>
                      <a:pt x="1" y="1"/>
                    </a:cubicBezTo>
                    <a:close/>
                    <a:moveTo>
                      <a:pt x="47" y="34"/>
                    </a:moveTo>
                    <a:cubicBezTo>
                      <a:pt x="109" y="81"/>
                      <a:pt x="160" y="131"/>
                      <a:pt x="229" y="201"/>
                    </a:cubicBezTo>
                    <a:cubicBezTo>
                      <a:pt x="1085" y="857"/>
                      <a:pt x="1969" y="1342"/>
                      <a:pt x="2882" y="1627"/>
                    </a:cubicBezTo>
                    <a:cubicBezTo>
                      <a:pt x="2968" y="1542"/>
                      <a:pt x="2996" y="1427"/>
                      <a:pt x="3082" y="1370"/>
                    </a:cubicBezTo>
                    <a:cubicBezTo>
                      <a:pt x="2043" y="1202"/>
                      <a:pt x="1031" y="729"/>
                      <a:pt x="47" y="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" name="Google Shape;4182;p19"/>
              <p:cNvSpPr/>
              <p:nvPr/>
            </p:nvSpPr>
            <p:spPr>
              <a:xfrm>
                <a:off x="6869000" y="4262275"/>
                <a:ext cx="425150" cy="249825"/>
              </a:xfrm>
              <a:custGeom>
                <a:avLst/>
                <a:gdLst/>
                <a:ahLst/>
                <a:cxnLst/>
                <a:rect l="l" t="t" r="r" b="b"/>
                <a:pathLst>
                  <a:path w="17006" h="9993" extrusionOk="0">
                    <a:moveTo>
                      <a:pt x="13779" y="0"/>
                    </a:moveTo>
                    <a:cubicBezTo>
                      <a:pt x="12053" y="0"/>
                      <a:pt x="10486" y="1422"/>
                      <a:pt x="8874" y="1857"/>
                    </a:cubicBezTo>
                    <a:cubicBezTo>
                      <a:pt x="7731" y="2126"/>
                      <a:pt x="6500" y="2413"/>
                      <a:pt x="5306" y="2413"/>
                    </a:cubicBezTo>
                    <a:cubicBezTo>
                      <a:pt x="4979" y="2413"/>
                      <a:pt x="4656" y="2392"/>
                      <a:pt x="4337" y="2343"/>
                    </a:cubicBezTo>
                    <a:cubicBezTo>
                      <a:pt x="3633" y="2249"/>
                      <a:pt x="2912" y="2035"/>
                      <a:pt x="2239" y="2035"/>
                    </a:cubicBezTo>
                    <a:cubicBezTo>
                      <a:pt x="1685" y="2035"/>
                      <a:pt x="1165" y="2180"/>
                      <a:pt x="714" y="2656"/>
                    </a:cubicBezTo>
                    <a:cubicBezTo>
                      <a:pt x="314" y="3084"/>
                      <a:pt x="0" y="4026"/>
                      <a:pt x="200" y="4682"/>
                    </a:cubicBezTo>
                    <a:cubicBezTo>
                      <a:pt x="257" y="5310"/>
                      <a:pt x="942" y="5595"/>
                      <a:pt x="1370" y="6080"/>
                    </a:cubicBezTo>
                    <a:cubicBezTo>
                      <a:pt x="1855" y="6622"/>
                      <a:pt x="2397" y="7107"/>
                      <a:pt x="2968" y="7564"/>
                    </a:cubicBezTo>
                    <a:cubicBezTo>
                      <a:pt x="3710" y="8135"/>
                      <a:pt x="4623" y="8563"/>
                      <a:pt x="5479" y="8876"/>
                    </a:cubicBezTo>
                    <a:cubicBezTo>
                      <a:pt x="6563" y="9276"/>
                      <a:pt x="7818" y="9504"/>
                      <a:pt x="8959" y="9732"/>
                    </a:cubicBezTo>
                    <a:cubicBezTo>
                      <a:pt x="9769" y="9870"/>
                      <a:pt x="10713" y="9992"/>
                      <a:pt x="11648" y="9992"/>
                    </a:cubicBezTo>
                    <a:cubicBezTo>
                      <a:pt x="13812" y="9992"/>
                      <a:pt x="15928" y="9338"/>
                      <a:pt x="16207" y="6708"/>
                    </a:cubicBezTo>
                    <a:cubicBezTo>
                      <a:pt x="16264" y="6023"/>
                      <a:pt x="16235" y="5567"/>
                      <a:pt x="15893" y="4910"/>
                    </a:cubicBezTo>
                    <a:cubicBezTo>
                      <a:pt x="15436" y="4197"/>
                      <a:pt x="15550" y="4254"/>
                      <a:pt x="15978" y="3598"/>
                    </a:cubicBezTo>
                    <a:cubicBezTo>
                      <a:pt x="17006" y="2057"/>
                      <a:pt x="15950" y="374"/>
                      <a:pt x="14381" y="60"/>
                    </a:cubicBezTo>
                    <a:cubicBezTo>
                      <a:pt x="14178" y="19"/>
                      <a:pt x="13978" y="0"/>
                      <a:pt x="137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" name="Google Shape;4183;p19"/>
              <p:cNvSpPr/>
              <p:nvPr/>
            </p:nvSpPr>
            <p:spPr>
              <a:xfrm>
                <a:off x="6692800" y="3871275"/>
                <a:ext cx="219725" cy="453225"/>
              </a:xfrm>
              <a:custGeom>
                <a:avLst/>
                <a:gdLst/>
                <a:ahLst/>
                <a:cxnLst/>
                <a:rect l="l" t="t" r="r" b="b"/>
                <a:pathLst>
                  <a:path w="8789" h="18129" extrusionOk="0">
                    <a:moveTo>
                      <a:pt x="4885" y="0"/>
                    </a:moveTo>
                    <a:cubicBezTo>
                      <a:pt x="4813" y="0"/>
                      <a:pt x="4728" y="12"/>
                      <a:pt x="4623" y="36"/>
                    </a:cubicBezTo>
                    <a:cubicBezTo>
                      <a:pt x="3624" y="264"/>
                      <a:pt x="2683" y="1263"/>
                      <a:pt x="1913" y="2005"/>
                    </a:cubicBezTo>
                    <a:cubicBezTo>
                      <a:pt x="714" y="3231"/>
                      <a:pt x="457" y="5229"/>
                      <a:pt x="286" y="7026"/>
                    </a:cubicBezTo>
                    <a:cubicBezTo>
                      <a:pt x="115" y="8681"/>
                      <a:pt x="1" y="10279"/>
                      <a:pt x="686" y="11877"/>
                    </a:cubicBezTo>
                    <a:cubicBezTo>
                      <a:pt x="1399" y="13503"/>
                      <a:pt x="2968" y="14302"/>
                      <a:pt x="3967" y="15643"/>
                    </a:cubicBezTo>
                    <a:cubicBezTo>
                      <a:pt x="4538" y="16385"/>
                      <a:pt x="5393" y="18011"/>
                      <a:pt x="6335" y="18125"/>
                    </a:cubicBezTo>
                    <a:cubicBezTo>
                      <a:pt x="6357" y="18128"/>
                      <a:pt x="6380" y="18129"/>
                      <a:pt x="6401" y="18129"/>
                    </a:cubicBezTo>
                    <a:cubicBezTo>
                      <a:pt x="7692" y="18129"/>
                      <a:pt x="8164" y="14055"/>
                      <a:pt x="8332" y="12961"/>
                    </a:cubicBezTo>
                    <a:cubicBezTo>
                      <a:pt x="8561" y="11506"/>
                      <a:pt x="8789" y="10022"/>
                      <a:pt x="8618" y="8510"/>
                    </a:cubicBezTo>
                    <a:cubicBezTo>
                      <a:pt x="8418" y="6598"/>
                      <a:pt x="7562" y="4687"/>
                      <a:pt x="6735" y="3003"/>
                    </a:cubicBezTo>
                    <a:cubicBezTo>
                      <a:pt x="6392" y="2290"/>
                      <a:pt x="5907" y="1605"/>
                      <a:pt x="5565" y="892"/>
                    </a:cubicBezTo>
                    <a:cubicBezTo>
                      <a:pt x="5256" y="297"/>
                      <a:pt x="5244" y="0"/>
                      <a:pt x="48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" name="Google Shape;4184;p19"/>
              <p:cNvSpPr/>
              <p:nvPr/>
            </p:nvSpPr>
            <p:spPr>
              <a:xfrm>
                <a:off x="6893950" y="4007300"/>
                <a:ext cx="301050" cy="301425"/>
              </a:xfrm>
              <a:custGeom>
                <a:avLst/>
                <a:gdLst/>
                <a:ahLst/>
                <a:cxnLst/>
                <a:rect l="l" t="t" r="r" b="b"/>
                <a:pathLst>
                  <a:path w="12042" h="12057" extrusionOk="0">
                    <a:moveTo>
                      <a:pt x="5898" y="1"/>
                    </a:moveTo>
                    <a:cubicBezTo>
                      <a:pt x="3957" y="1"/>
                      <a:pt x="2038" y="905"/>
                      <a:pt x="1428" y="3240"/>
                    </a:cubicBezTo>
                    <a:cubicBezTo>
                      <a:pt x="1057" y="4781"/>
                      <a:pt x="629" y="6635"/>
                      <a:pt x="572" y="8233"/>
                    </a:cubicBezTo>
                    <a:cubicBezTo>
                      <a:pt x="572" y="9546"/>
                      <a:pt x="1" y="12056"/>
                      <a:pt x="1" y="12056"/>
                    </a:cubicBezTo>
                    <a:cubicBezTo>
                      <a:pt x="581" y="11977"/>
                      <a:pt x="2503" y="11825"/>
                      <a:pt x="3263" y="11825"/>
                    </a:cubicBezTo>
                    <a:cubicBezTo>
                      <a:pt x="3325" y="11825"/>
                      <a:pt x="3380" y="11826"/>
                      <a:pt x="3425" y="11828"/>
                    </a:cubicBezTo>
                    <a:cubicBezTo>
                      <a:pt x="4155" y="11847"/>
                      <a:pt x="4911" y="11957"/>
                      <a:pt x="5649" y="11957"/>
                    </a:cubicBezTo>
                    <a:cubicBezTo>
                      <a:pt x="6007" y="11957"/>
                      <a:pt x="6361" y="11931"/>
                      <a:pt x="6706" y="11857"/>
                    </a:cubicBezTo>
                    <a:cubicBezTo>
                      <a:pt x="7705" y="11657"/>
                      <a:pt x="8703" y="11400"/>
                      <a:pt x="9417" y="10544"/>
                    </a:cubicBezTo>
                    <a:cubicBezTo>
                      <a:pt x="10244" y="9546"/>
                      <a:pt x="10701" y="8205"/>
                      <a:pt x="11186" y="6949"/>
                    </a:cubicBezTo>
                    <a:cubicBezTo>
                      <a:pt x="11528" y="6065"/>
                      <a:pt x="12042" y="4809"/>
                      <a:pt x="11899" y="3782"/>
                    </a:cubicBezTo>
                    <a:cubicBezTo>
                      <a:pt x="11808" y="3073"/>
                      <a:pt x="11404" y="2700"/>
                      <a:pt x="10938" y="2700"/>
                    </a:cubicBezTo>
                    <a:cubicBezTo>
                      <a:pt x="10673" y="2700"/>
                      <a:pt x="10389" y="2821"/>
                      <a:pt x="10130" y="3069"/>
                    </a:cubicBezTo>
                    <a:cubicBezTo>
                      <a:pt x="10073" y="3012"/>
                      <a:pt x="10044" y="2955"/>
                      <a:pt x="9959" y="2926"/>
                    </a:cubicBezTo>
                    <a:cubicBezTo>
                      <a:pt x="10073" y="2356"/>
                      <a:pt x="10644" y="2413"/>
                      <a:pt x="10472" y="1671"/>
                    </a:cubicBezTo>
                    <a:cubicBezTo>
                      <a:pt x="10330" y="1100"/>
                      <a:pt x="9902" y="929"/>
                      <a:pt x="9417" y="786"/>
                    </a:cubicBezTo>
                    <a:cubicBezTo>
                      <a:pt x="8418" y="444"/>
                      <a:pt x="7391" y="102"/>
                      <a:pt x="6335" y="16"/>
                    </a:cubicBezTo>
                    <a:cubicBezTo>
                      <a:pt x="6190" y="6"/>
                      <a:pt x="6044" y="1"/>
                      <a:pt x="58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" name="Google Shape;4185;p19"/>
              <p:cNvSpPr/>
              <p:nvPr/>
            </p:nvSpPr>
            <p:spPr>
              <a:xfrm>
                <a:off x="6674975" y="4179750"/>
                <a:ext cx="184775" cy="193300"/>
              </a:xfrm>
              <a:custGeom>
                <a:avLst/>
                <a:gdLst/>
                <a:ahLst/>
                <a:cxnLst/>
                <a:rect l="l" t="t" r="r" b="b"/>
                <a:pathLst>
                  <a:path w="7391" h="7732" extrusionOk="0">
                    <a:moveTo>
                      <a:pt x="1070" y="1"/>
                    </a:moveTo>
                    <a:cubicBezTo>
                      <a:pt x="949" y="1"/>
                      <a:pt x="830" y="35"/>
                      <a:pt x="714" y="108"/>
                    </a:cubicBezTo>
                    <a:cubicBezTo>
                      <a:pt x="1" y="593"/>
                      <a:pt x="29" y="2305"/>
                      <a:pt x="172" y="3161"/>
                    </a:cubicBezTo>
                    <a:cubicBezTo>
                      <a:pt x="314" y="4217"/>
                      <a:pt x="685" y="5301"/>
                      <a:pt x="1170" y="6214"/>
                    </a:cubicBezTo>
                    <a:cubicBezTo>
                      <a:pt x="1789" y="7341"/>
                      <a:pt x="2835" y="7732"/>
                      <a:pt x="3912" y="7732"/>
                    </a:cubicBezTo>
                    <a:cubicBezTo>
                      <a:pt x="4225" y="7732"/>
                      <a:pt x="4542" y="7699"/>
                      <a:pt x="4851" y="7641"/>
                    </a:cubicBezTo>
                    <a:cubicBezTo>
                      <a:pt x="5479" y="7527"/>
                      <a:pt x="6049" y="7127"/>
                      <a:pt x="6677" y="6985"/>
                    </a:cubicBezTo>
                    <a:cubicBezTo>
                      <a:pt x="7390" y="6813"/>
                      <a:pt x="5878" y="5529"/>
                      <a:pt x="5593" y="5244"/>
                    </a:cubicBezTo>
                    <a:cubicBezTo>
                      <a:pt x="5022" y="4702"/>
                      <a:pt x="4480" y="4188"/>
                      <a:pt x="4024" y="3589"/>
                    </a:cubicBezTo>
                    <a:cubicBezTo>
                      <a:pt x="3407" y="2767"/>
                      <a:pt x="2165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" name="Google Shape;4186;p19"/>
              <p:cNvSpPr/>
              <p:nvPr/>
            </p:nvSpPr>
            <p:spPr>
              <a:xfrm>
                <a:off x="6674975" y="4181025"/>
                <a:ext cx="93475" cy="191900"/>
              </a:xfrm>
              <a:custGeom>
                <a:avLst/>
                <a:gdLst/>
                <a:ahLst/>
                <a:cxnLst/>
                <a:rect l="l" t="t" r="r" b="b"/>
                <a:pathLst>
                  <a:path w="3739" h="7676" extrusionOk="0">
                    <a:moveTo>
                      <a:pt x="914" y="0"/>
                    </a:moveTo>
                    <a:cubicBezTo>
                      <a:pt x="857" y="29"/>
                      <a:pt x="771" y="29"/>
                      <a:pt x="714" y="86"/>
                    </a:cubicBezTo>
                    <a:cubicBezTo>
                      <a:pt x="1" y="571"/>
                      <a:pt x="58" y="2226"/>
                      <a:pt x="172" y="3139"/>
                    </a:cubicBezTo>
                    <a:cubicBezTo>
                      <a:pt x="343" y="4166"/>
                      <a:pt x="714" y="5279"/>
                      <a:pt x="1170" y="6192"/>
                    </a:cubicBezTo>
                    <a:cubicBezTo>
                      <a:pt x="1713" y="7162"/>
                      <a:pt x="2597" y="7590"/>
                      <a:pt x="3539" y="7675"/>
                    </a:cubicBezTo>
                    <a:cubicBezTo>
                      <a:pt x="3567" y="7618"/>
                      <a:pt x="3567" y="7590"/>
                      <a:pt x="3596" y="7561"/>
                    </a:cubicBezTo>
                    <a:cubicBezTo>
                      <a:pt x="3738" y="7247"/>
                      <a:pt x="3567" y="6991"/>
                      <a:pt x="3396" y="6705"/>
                    </a:cubicBezTo>
                    <a:cubicBezTo>
                      <a:pt x="3054" y="6135"/>
                      <a:pt x="2768" y="5593"/>
                      <a:pt x="2569" y="4993"/>
                    </a:cubicBezTo>
                    <a:cubicBezTo>
                      <a:pt x="2483" y="4765"/>
                      <a:pt x="2569" y="4565"/>
                      <a:pt x="2540" y="4337"/>
                    </a:cubicBezTo>
                    <a:cubicBezTo>
                      <a:pt x="2483" y="4280"/>
                      <a:pt x="2112" y="4194"/>
                      <a:pt x="2055" y="4137"/>
                    </a:cubicBezTo>
                    <a:cubicBezTo>
                      <a:pt x="2026" y="4052"/>
                      <a:pt x="2283" y="3824"/>
                      <a:pt x="2255" y="3738"/>
                    </a:cubicBezTo>
                    <a:cubicBezTo>
                      <a:pt x="2169" y="3567"/>
                      <a:pt x="2055" y="3510"/>
                      <a:pt x="1969" y="3338"/>
                    </a:cubicBezTo>
                    <a:cubicBezTo>
                      <a:pt x="1684" y="2768"/>
                      <a:pt x="1598" y="2169"/>
                      <a:pt x="1541" y="1569"/>
                    </a:cubicBezTo>
                    <a:cubicBezTo>
                      <a:pt x="1456" y="1027"/>
                      <a:pt x="1342" y="343"/>
                      <a:pt x="9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" name="Google Shape;4187;p19"/>
              <p:cNvSpPr/>
              <p:nvPr/>
            </p:nvSpPr>
            <p:spPr>
              <a:xfrm>
                <a:off x="6754875" y="4363625"/>
                <a:ext cx="194025" cy="117950"/>
              </a:xfrm>
              <a:custGeom>
                <a:avLst/>
                <a:gdLst/>
                <a:ahLst/>
                <a:cxnLst/>
                <a:rect l="l" t="t" r="r" b="b"/>
                <a:pathLst>
                  <a:path w="7761" h="4718" extrusionOk="0">
                    <a:moveTo>
                      <a:pt x="4366" y="0"/>
                    </a:moveTo>
                    <a:cubicBezTo>
                      <a:pt x="3681" y="115"/>
                      <a:pt x="3053" y="428"/>
                      <a:pt x="2368" y="571"/>
                    </a:cubicBezTo>
                    <a:cubicBezTo>
                      <a:pt x="1655" y="714"/>
                      <a:pt x="628" y="514"/>
                      <a:pt x="0" y="885"/>
                    </a:cubicBezTo>
                    <a:cubicBezTo>
                      <a:pt x="343" y="1570"/>
                      <a:pt x="1398" y="2426"/>
                      <a:pt x="1940" y="2939"/>
                    </a:cubicBezTo>
                    <a:cubicBezTo>
                      <a:pt x="2540" y="3453"/>
                      <a:pt x="3139" y="3881"/>
                      <a:pt x="3852" y="4252"/>
                    </a:cubicBezTo>
                    <a:cubicBezTo>
                      <a:pt x="4407" y="4562"/>
                      <a:pt x="5013" y="4718"/>
                      <a:pt x="5618" y="4718"/>
                    </a:cubicBezTo>
                    <a:cubicBezTo>
                      <a:pt x="5791" y="4718"/>
                      <a:pt x="5963" y="4705"/>
                      <a:pt x="6135" y="4680"/>
                    </a:cubicBezTo>
                    <a:cubicBezTo>
                      <a:pt x="6534" y="4594"/>
                      <a:pt x="7704" y="4252"/>
                      <a:pt x="7704" y="4081"/>
                    </a:cubicBezTo>
                    <a:lnTo>
                      <a:pt x="7761" y="3938"/>
                    </a:lnTo>
                    <a:cubicBezTo>
                      <a:pt x="7133" y="3110"/>
                      <a:pt x="6078" y="2540"/>
                      <a:pt x="5393" y="1826"/>
                    </a:cubicBezTo>
                    <a:cubicBezTo>
                      <a:pt x="4851" y="1256"/>
                      <a:pt x="4651" y="742"/>
                      <a:pt x="4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" name="Google Shape;4188;p19"/>
              <p:cNvSpPr/>
              <p:nvPr/>
            </p:nvSpPr>
            <p:spPr>
              <a:xfrm>
                <a:off x="6754150" y="4384300"/>
                <a:ext cx="193325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7733" h="3871" extrusionOk="0">
                    <a:moveTo>
                      <a:pt x="86" y="1"/>
                    </a:moveTo>
                    <a:cubicBezTo>
                      <a:pt x="29" y="1"/>
                      <a:pt x="29" y="1"/>
                      <a:pt x="1" y="29"/>
                    </a:cubicBezTo>
                    <a:cubicBezTo>
                      <a:pt x="315" y="714"/>
                      <a:pt x="1399" y="1570"/>
                      <a:pt x="1941" y="2055"/>
                    </a:cubicBezTo>
                    <a:cubicBezTo>
                      <a:pt x="2540" y="2597"/>
                      <a:pt x="3139" y="3025"/>
                      <a:pt x="3853" y="3368"/>
                    </a:cubicBezTo>
                    <a:cubicBezTo>
                      <a:pt x="4432" y="3680"/>
                      <a:pt x="5030" y="3870"/>
                      <a:pt x="5631" y="3870"/>
                    </a:cubicBezTo>
                    <a:cubicBezTo>
                      <a:pt x="5799" y="3870"/>
                      <a:pt x="5967" y="3855"/>
                      <a:pt x="6135" y="3824"/>
                    </a:cubicBezTo>
                    <a:cubicBezTo>
                      <a:pt x="6535" y="3739"/>
                      <a:pt x="7704" y="3396"/>
                      <a:pt x="7704" y="3196"/>
                    </a:cubicBezTo>
                    <a:lnTo>
                      <a:pt x="7733" y="3168"/>
                    </a:lnTo>
                    <a:cubicBezTo>
                      <a:pt x="7704" y="2997"/>
                      <a:pt x="7448" y="2940"/>
                      <a:pt x="7276" y="2911"/>
                    </a:cubicBezTo>
                    <a:cubicBezTo>
                      <a:pt x="6791" y="2883"/>
                      <a:pt x="6306" y="2683"/>
                      <a:pt x="5850" y="2540"/>
                    </a:cubicBezTo>
                    <a:cubicBezTo>
                      <a:pt x="5507" y="2426"/>
                      <a:pt x="5136" y="2198"/>
                      <a:pt x="4851" y="1941"/>
                    </a:cubicBezTo>
                    <a:cubicBezTo>
                      <a:pt x="4689" y="1827"/>
                      <a:pt x="4582" y="1778"/>
                      <a:pt x="4467" y="1778"/>
                    </a:cubicBezTo>
                    <a:cubicBezTo>
                      <a:pt x="4380" y="1778"/>
                      <a:pt x="4289" y="1806"/>
                      <a:pt x="4166" y="1855"/>
                    </a:cubicBezTo>
                    <a:cubicBezTo>
                      <a:pt x="4166" y="1485"/>
                      <a:pt x="3824" y="1342"/>
                      <a:pt x="3539" y="1228"/>
                    </a:cubicBezTo>
                    <a:cubicBezTo>
                      <a:pt x="3111" y="1057"/>
                      <a:pt x="2654" y="942"/>
                      <a:pt x="2169" y="800"/>
                    </a:cubicBezTo>
                    <a:cubicBezTo>
                      <a:pt x="1541" y="629"/>
                      <a:pt x="828" y="514"/>
                      <a:pt x="257" y="86"/>
                    </a:cubicBezTo>
                    <a:cubicBezTo>
                      <a:pt x="172" y="58"/>
                      <a:pt x="143" y="29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" name="Google Shape;4189;p19"/>
              <p:cNvSpPr/>
              <p:nvPr/>
            </p:nvSpPr>
            <p:spPr>
              <a:xfrm>
                <a:off x="6835475" y="4277875"/>
                <a:ext cx="827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3311" h="3519" extrusionOk="0">
                    <a:moveTo>
                      <a:pt x="875" y="1"/>
                    </a:moveTo>
                    <a:cubicBezTo>
                      <a:pt x="547" y="1"/>
                      <a:pt x="557" y="596"/>
                      <a:pt x="457" y="948"/>
                    </a:cubicBezTo>
                    <a:cubicBezTo>
                      <a:pt x="200" y="1804"/>
                      <a:pt x="0" y="2574"/>
                      <a:pt x="856" y="3259"/>
                    </a:cubicBezTo>
                    <a:cubicBezTo>
                      <a:pt x="1087" y="3443"/>
                      <a:pt x="1292" y="3518"/>
                      <a:pt x="1480" y="3518"/>
                    </a:cubicBezTo>
                    <a:cubicBezTo>
                      <a:pt x="2196" y="3518"/>
                      <a:pt x="2654" y="2417"/>
                      <a:pt x="3310" y="2032"/>
                    </a:cubicBezTo>
                    <a:lnTo>
                      <a:pt x="3310" y="2032"/>
                    </a:lnTo>
                    <a:cubicBezTo>
                      <a:pt x="3157" y="2066"/>
                      <a:pt x="2964" y="2110"/>
                      <a:pt x="2778" y="2110"/>
                    </a:cubicBezTo>
                    <a:cubicBezTo>
                      <a:pt x="2652" y="2110"/>
                      <a:pt x="2529" y="2090"/>
                      <a:pt x="2426" y="2032"/>
                    </a:cubicBezTo>
                    <a:cubicBezTo>
                      <a:pt x="2140" y="1861"/>
                      <a:pt x="2112" y="1519"/>
                      <a:pt x="1969" y="1176"/>
                    </a:cubicBezTo>
                    <a:cubicBezTo>
                      <a:pt x="1769" y="834"/>
                      <a:pt x="1398" y="178"/>
                      <a:pt x="1028" y="35"/>
                    </a:cubicBezTo>
                    <a:cubicBezTo>
                      <a:pt x="970" y="11"/>
                      <a:pt x="919" y="1"/>
                      <a:pt x="8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" name="Google Shape;4190;p19"/>
              <p:cNvSpPr/>
              <p:nvPr/>
            </p:nvSpPr>
            <p:spPr>
              <a:xfrm>
                <a:off x="6856150" y="4167475"/>
                <a:ext cx="37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5964" extrusionOk="0">
                    <a:moveTo>
                      <a:pt x="1513" y="0"/>
                    </a:moveTo>
                    <a:cubicBezTo>
                      <a:pt x="885" y="742"/>
                      <a:pt x="486" y="1741"/>
                      <a:pt x="229" y="2711"/>
                    </a:cubicBezTo>
                    <a:cubicBezTo>
                      <a:pt x="86" y="3196"/>
                      <a:pt x="1" y="3738"/>
                      <a:pt x="1" y="4308"/>
                    </a:cubicBezTo>
                    <a:cubicBezTo>
                      <a:pt x="1" y="4879"/>
                      <a:pt x="58" y="5450"/>
                      <a:pt x="315" y="5963"/>
                    </a:cubicBezTo>
                    <a:lnTo>
                      <a:pt x="343" y="5963"/>
                    </a:lnTo>
                    <a:cubicBezTo>
                      <a:pt x="286" y="5421"/>
                      <a:pt x="286" y="4936"/>
                      <a:pt x="315" y="4394"/>
                    </a:cubicBezTo>
                    <a:cubicBezTo>
                      <a:pt x="343" y="3880"/>
                      <a:pt x="372" y="3367"/>
                      <a:pt x="486" y="2853"/>
                    </a:cubicBezTo>
                    <a:cubicBezTo>
                      <a:pt x="571" y="2368"/>
                      <a:pt x="714" y="1855"/>
                      <a:pt x="885" y="1370"/>
                    </a:cubicBezTo>
                    <a:cubicBezTo>
                      <a:pt x="1056" y="885"/>
                      <a:pt x="1228" y="428"/>
                      <a:pt x="15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" name="Google Shape;4191;p19"/>
              <p:cNvSpPr/>
              <p:nvPr/>
            </p:nvSpPr>
            <p:spPr>
              <a:xfrm>
                <a:off x="6861875" y="4226675"/>
                <a:ext cx="49950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998" h="3624" extrusionOk="0">
                    <a:moveTo>
                      <a:pt x="1997" y="0"/>
                    </a:moveTo>
                    <a:lnTo>
                      <a:pt x="1997" y="0"/>
                    </a:lnTo>
                    <a:cubicBezTo>
                      <a:pt x="1712" y="628"/>
                      <a:pt x="1398" y="1227"/>
                      <a:pt x="1056" y="1769"/>
                    </a:cubicBezTo>
                    <a:cubicBezTo>
                      <a:pt x="856" y="2055"/>
                      <a:pt x="656" y="2340"/>
                      <a:pt x="485" y="2625"/>
                    </a:cubicBezTo>
                    <a:cubicBezTo>
                      <a:pt x="285" y="2939"/>
                      <a:pt x="114" y="3224"/>
                      <a:pt x="0" y="3595"/>
                    </a:cubicBezTo>
                    <a:lnTo>
                      <a:pt x="57" y="3624"/>
                    </a:lnTo>
                    <a:cubicBezTo>
                      <a:pt x="285" y="3424"/>
                      <a:pt x="514" y="3167"/>
                      <a:pt x="713" y="2882"/>
                    </a:cubicBezTo>
                    <a:cubicBezTo>
                      <a:pt x="942" y="2625"/>
                      <a:pt x="1084" y="2311"/>
                      <a:pt x="1255" y="1998"/>
                    </a:cubicBezTo>
                    <a:cubicBezTo>
                      <a:pt x="1569" y="1370"/>
                      <a:pt x="1826" y="714"/>
                      <a:pt x="19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" name="Google Shape;4192;p19"/>
              <p:cNvSpPr/>
              <p:nvPr/>
            </p:nvSpPr>
            <p:spPr>
              <a:xfrm>
                <a:off x="6866850" y="4237800"/>
                <a:ext cx="77800" cy="92325"/>
              </a:xfrm>
              <a:custGeom>
                <a:avLst/>
                <a:gdLst/>
                <a:ahLst/>
                <a:cxnLst/>
                <a:rect l="l" t="t" r="r" b="b"/>
                <a:pathLst>
                  <a:path w="3112" h="3693" extrusionOk="0">
                    <a:moveTo>
                      <a:pt x="2869" y="1"/>
                    </a:moveTo>
                    <a:cubicBezTo>
                      <a:pt x="2832" y="1"/>
                      <a:pt x="2796" y="21"/>
                      <a:pt x="2768" y="69"/>
                    </a:cubicBezTo>
                    <a:cubicBezTo>
                      <a:pt x="2740" y="154"/>
                      <a:pt x="2740" y="240"/>
                      <a:pt x="2797" y="326"/>
                    </a:cubicBezTo>
                    <a:cubicBezTo>
                      <a:pt x="2426" y="925"/>
                      <a:pt x="1998" y="1495"/>
                      <a:pt x="1570" y="2038"/>
                    </a:cubicBezTo>
                    <a:cubicBezTo>
                      <a:pt x="1313" y="2323"/>
                      <a:pt x="1028" y="2580"/>
                      <a:pt x="771" y="2808"/>
                    </a:cubicBezTo>
                    <a:lnTo>
                      <a:pt x="1" y="3635"/>
                    </a:lnTo>
                    <a:lnTo>
                      <a:pt x="1" y="3692"/>
                    </a:lnTo>
                    <a:cubicBezTo>
                      <a:pt x="372" y="3578"/>
                      <a:pt x="714" y="3350"/>
                      <a:pt x="999" y="3150"/>
                    </a:cubicBezTo>
                    <a:cubicBezTo>
                      <a:pt x="1285" y="2894"/>
                      <a:pt x="1513" y="2580"/>
                      <a:pt x="1741" y="2266"/>
                    </a:cubicBezTo>
                    <a:cubicBezTo>
                      <a:pt x="2169" y="1638"/>
                      <a:pt x="2483" y="1010"/>
                      <a:pt x="2854" y="354"/>
                    </a:cubicBezTo>
                    <a:cubicBezTo>
                      <a:pt x="2883" y="383"/>
                      <a:pt x="2918" y="404"/>
                      <a:pt x="2950" y="404"/>
                    </a:cubicBezTo>
                    <a:cubicBezTo>
                      <a:pt x="2982" y="404"/>
                      <a:pt x="3011" y="383"/>
                      <a:pt x="3025" y="326"/>
                    </a:cubicBezTo>
                    <a:cubicBezTo>
                      <a:pt x="3112" y="196"/>
                      <a:pt x="2985" y="1"/>
                      <a:pt x="28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" name="Google Shape;4193;p19"/>
              <p:cNvSpPr/>
              <p:nvPr/>
            </p:nvSpPr>
            <p:spPr>
              <a:xfrm>
                <a:off x="6878275" y="4205000"/>
                <a:ext cx="127725" cy="160800"/>
              </a:xfrm>
              <a:custGeom>
                <a:avLst/>
                <a:gdLst/>
                <a:ahLst/>
                <a:cxnLst/>
                <a:rect l="l" t="t" r="r" b="b"/>
                <a:pathLst>
                  <a:path w="5109" h="6432" extrusionOk="0">
                    <a:moveTo>
                      <a:pt x="4866" y="0"/>
                    </a:moveTo>
                    <a:cubicBezTo>
                      <a:pt x="4829" y="0"/>
                      <a:pt x="4793" y="20"/>
                      <a:pt x="4765" y="68"/>
                    </a:cubicBezTo>
                    <a:cubicBezTo>
                      <a:pt x="4708" y="183"/>
                      <a:pt x="4737" y="297"/>
                      <a:pt x="4822" y="354"/>
                    </a:cubicBezTo>
                    <a:cubicBezTo>
                      <a:pt x="4309" y="1581"/>
                      <a:pt x="3567" y="2636"/>
                      <a:pt x="2625" y="3464"/>
                    </a:cubicBezTo>
                    <a:cubicBezTo>
                      <a:pt x="2368" y="3663"/>
                      <a:pt x="2140" y="3806"/>
                      <a:pt x="1883" y="4063"/>
                    </a:cubicBezTo>
                    <a:cubicBezTo>
                      <a:pt x="1627" y="4291"/>
                      <a:pt x="1427" y="4519"/>
                      <a:pt x="1199" y="4776"/>
                    </a:cubicBezTo>
                    <a:cubicBezTo>
                      <a:pt x="771" y="5318"/>
                      <a:pt x="314" y="5803"/>
                      <a:pt x="0" y="6431"/>
                    </a:cubicBezTo>
                    <a:lnTo>
                      <a:pt x="171" y="6431"/>
                    </a:lnTo>
                    <a:cubicBezTo>
                      <a:pt x="628" y="5860"/>
                      <a:pt x="1027" y="5432"/>
                      <a:pt x="1455" y="4947"/>
                    </a:cubicBezTo>
                    <a:cubicBezTo>
                      <a:pt x="1684" y="4719"/>
                      <a:pt x="1883" y="4491"/>
                      <a:pt x="2083" y="4291"/>
                    </a:cubicBezTo>
                    <a:cubicBezTo>
                      <a:pt x="2311" y="4063"/>
                      <a:pt x="2568" y="3863"/>
                      <a:pt x="2796" y="3635"/>
                    </a:cubicBezTo>
                    <a:cubicBezTo>
                      <a:pt x="3281" y="3178"/>
                      <a:pt x="3709" y="2665"/>
                      <a:pt x="4052" y="2094"/>
                    </a:cubicBezTo>
                    <a:cubicBezTo>
                      <a:pt x="4366" y="1581"/>
                      <a:pt x="4622" y="953"/>
                      <a:pt x="4851" y="354"/>
                    </a:cubicBezTo>
                    <a:cubicBezTo>
                      <a:pt x="4874" y="366"/>
                      <a:pt x="4903" y="372"/>
                      <a:pt x="4930" y="372"/>
                    </a:cubicBezTo>
                    <a:cubicBezTo>
                      <a:pt x="4969" y="372"/>
                      <a:pt x="5005" y="359"/>
                      <a:pt x="5022" y="325"/>
                    </a:cubicBezTo>
                    <a:cubicBezTo>
                      <a:pt x="5108" y="195"/>
                      <a:pt x="4982" y="0"/>
                      <a:pt x="48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" name="Google Shape;4194;p19"/>
              <p:cNvSpPr/>
              <p:nvPr/>
            </p:nvSpPr>
            <p:spPr>
              <a:xfrm>
                <a:off x="6869000" y="4231675"/>
                <a:ext cx="109125" cy="124125"/>
              </a:xfrm>
              <a:custGeom>
                <a:avLst/>
                <a:gdLst/>
                <a:ahLst/>
                <a:cxnLst/>
                <a:rect l="l" t="t" r="r" b="b"/>
                <a:pathLst>
                  <a:path w="4365" h="4965" extrusionOk="0">
                    <a:moveTo>
                      <a:pt x="4146" y="1"/>
                    </a:moveTo>
                    <a:cubicBezTo>
                      <a:pt x="4109" y="1"/>
                      <a:pt x="4075" y="25"/>
                      <a:pt x="4052" y="86"/>
                    </a:cubicBezTo>
                    <a:cubicBezTo>
                      <a:pt x="3966" y="171"/>
                      <a:pt x="4052" y="285"/>
                      <a:pt x="4109" y="371"/>
                    </a:cubicBezTo>
                    <a:cubicBezTo>
                      <a:pt x="3938" y="827"/>
                      <a:pt x="3710" y="1284"/>
                      <a:pt x="3424" y="1683"/>
                    </a:cubicBezTo>
                    <a:cubicBezTo>
                      <a:pt x="3110" y="2111"/>
                      <a:pt x="2711" y="2425"/>
                      <a:pt x="2283" y="2711"/>
                    </a:cubicBezTo>
                    <a:cubicBezTo>
                      <a:pt x="2083" y="2853"/>
                      <a:pt x="1855" y="2939"/>
                      <a:pt x="1627" y="3081"/>
                    </a:cubicBezTo>
                    <a:cubicBezTo>
                      <a:pt x="1398" y="3224"/>
                      <a:pt x="1199" y="3395"/>
                      <a:pt x="970" y="3567"/>
                    </a:cubicBezTo>
                    <a:cubicBezTo>
                      <a:pt x="571" y="3966"/>
                      <a:pt x="286" y="4422"/>
                      <a:pt x="0" y="4936"/>
                    </a:cubicBezTo>
                    <a:lnTo>
                      <a:pt x="57" y="4965"/>
                    </a:lnTo>
                    <a:cubicBezTo>
                      <a:pt x="428" y="4594"/>
                      <a:pt x="799" y="4166"/>
                      <a:pt x="1199" y="3852"/>
                    </a:cubicBezTo>
                    <a:cubicBezTo>
                      <a:pt x="1370" y="3681"/>
                      <a:pt x="1570" y="3538"/>
                      <a:pt x="1798" y="3395"/>
                    </a:cubicBezTo>
                    <a:cubicBezTo>
                      <a:pt x="1969" y="3253"/>
                      <a:pt x="2226" y="3110"/>
                      <a:pt x="2426" y="2967"/>
                    </a:cubicBezTo>
                    <a:cubicBezTo>
                      <a:pt x="2854" y="2653"/>
                      <a:pt x="3253" y="2254"/>
                      <a:pt x="3567" y="1798"/>
                    </a:cubicBezTo>
                    <a:cubicBezTo>
                      <a:pt x="3824" y="1370"/>
                      <a:pt x="4052" y="885"/>
                      <a:pt x="4138" y="399"/>
                    </a:cubicBezTo>
                    <a:cubicBezTo>
                      <a:pt x="4159" y="407"/>
                      <a:pt x="4177" y="410"/>
                      <a:pt x="4192" y="410"/>
                    </a:cubicBezTo>
                    <a:cubicBezTo>
                      <a:pt x="4237" y="410"/>
                      <a:pt x="4259" y="378"/>
                      <a:pt x="4280" y="314"/>
                    </a:cubicBezTo>
                    <a:cubicBezTo>
                      <a:pt x="4364" y="188"/>
                      <a:pt x="4248" y="1"/>
                      <a:pt x="41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" name="Google Shape;4195;p19"/>
              <p:cNvSpPr/>
              <p:nvPr/>
            </p:nvSpPr>
            <p:spPr>
              <a:xfrm>
                <a:off x="6867575" y="4249500"/>
                <a:ext cx="60650" cy="72075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2883" extrusionOk="0">
                    <a:moveTo>
                      <a:pt x="2426" y="0"/>
                    </a:moveTo>
                    <a:lnTo>
                      <a:pt x="2426" y="0"/>
                    </a:lnTo>
                    <a:cubicBezTo>
                      <a:pt x="2140" y="114"/>
                      <a:pt x="1883" y="286"/>
                      <a:pt x="1627" y="457"/>
                    </a:cubicBezTo>
                    <a:cubicBezTo>
                      <a:pt x="1398" y="685"/>
                      <a:pt x="1199" y="913"/>
                      <a:pt x="999" y="1170"/>
                    </a:cubicBezTo>
                    <a:cubicBezTo>
                      <a:pt x="771" y="1427"/>
                      <a:pt x="571" y="1684"/>
                      <a:pt x="428" y="1969"/>
                    </a:cubicBezTo>
                    <a:cubicBezTo>
                      <a:pt x="286" y="2254"/>
                      <a:pt x="143" y="2540"/>
                      <a:pt x="0" y="2854"/>
                    </a:cubicBezTo>
                    <a:lnTo>
                      <a:pt x="29" y="2882"/>
                    </a:lnTo>
                    <a:cubicBezTo>
                      <a:pt x="286" y="2711"/>
                      <a:pt x="542" y="2454"/>
                      <a:pt x="714" y="2226"/>
                    </a:cubicBezTo>
                    <a:cubicBezTo>
                      <a:pt x="913" y="1969"/>
                      <a:pt x="1027" y="1684"/>
                      <a:pt x="1199" y="1398"/>
                    </a:cubicBezTo>
                    <a:cubicBezTo>
                      <a:pt x="1570" y="856"/>
                      <a:pt x="1912" y="371"/>
                      <a:pt x="2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" name="Google Shape;4196;p19"/>
              <p:cNvSpPr/>
              <p:nvPr/>
            </p:nvSpPr>
            <p:spPr>
              <a:xfrm>
                <a:off x="6856150" y="4192450"/>
                <a:ext cx="55825" cy="125550"/>
              </a:xfrm>
              <a:custGeom>
                <a:avLst/>
                <a:gdLst/>
                <a:ahLst/>
                <a:cxnLst/>
                <a:rect l="l" t="t" r="r" b="b"/>
                <a:pathLst>
                  <a:path w="2233" h="5022" extrusionOk="0">
                    <a:moveTo>
                      <a:pt x="2019" y="0"/>
                    </a:moveTo>
                    <a:cubicBezTo>
                      <a:pt x="1981" y="0"/>
                      <a:pt x="1943" y="25"/>
                      <a:pt x="1912" y="85"/>
                    </a:cubicBezTo>
                    <a:cubicBezTo>
                      <a:pt x="1884" y="142"/>
                      <a:pt x="1884" y="257"/>
                      <a:pt x="1912" y="285"/>
                    </a:cubicBezTo>
                    <a:cubicBezTo>
                      <a:pt x="1599" y="513"/>
                      <a:pt x="1313" y="827"/>
                      <a:pt x="1056" y="1170"/>
                    </a:cubicBezTo>
                    <a:cubicBezTo>
                      <a:pt x="800" y="1540"/>
                      <a:pt x="628" y="1940"/>
                      <a:pt x="457" y="2368"/>
                    </a:cubicBezTo>
                    <a:cubicBezTo>
                      <a:pt x="315" y="2796"/>
                      <a:pt x="115" y="3224"/>
                      <a:pt x="58" y="3652"/>
                    </a:cubicBezTo>
                    <a:cubicBezTo>
                      <a:pt x="29" y="4108"/>
                      <a:pt x="1" y="4536"/>
                      <a:pt x="29" y="5021"/>
                    </a:cubicBezTo>
                    <a:cubicBezTo>
                      <a:pt x="201" y="4593"/>
                      <a:pt x="315" y="4165"/>
                      <a:pt x="429" y="3737"/>
                    </a:cubicBezTo>
                    <a:cubicBezTo>
                      <a:pt x="514" y="3309"/>
                      <a:pt x="600" y="2881"/>
                      <a:pt x="743" y="2454"/>
                    </a:cubicBezTo>
                    <a:cubicBezTo>
                      <a:pt x="999" y="1655"/>
                      <a:pt x="1342" y="856"/>
                      <a:pt x="1941" y="314"/>
                    </a:cubicBezTo>
                    <a:cubicBezTo>
                      <a:pt x="1987" y="359"/>
                      <a:pt x="2041" y="389"/>
                      <a:pt x="2085" y="389"/>
                    </a:cubicBezTo>
                    <a:cubicBezTo>
                      <a:pt x="2124" y="389"/>
                      <a:pt x="2156" y="367"/>
                      <a:pt x="2169" y="314"/>
                    </a:cubicBezTo>
                    <a:cubicBezTo>
                      <a:pt x="2232" y="188"/>
                      <a:pt x="2126" y="0"/>
                      <a:pt x="20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" name="Google Shape;4197;p19"/>
              <p:cNvSpPr/>
              <p:nvPr/>
            </p:nvSpPr>
            <p:spPr>
              <a:xfrm>
                <a:off x="6881825" y="4224200"/>
                <a:ext cx="84050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362" h="4151" extrusionOk="0">
                    <a:moveTo>
                      <a:pt x="3092" y="1"/>
                    </a:moveTo>
                    <a:cubicBezTo>
                      <a:pt x="2959" y="1"/>
                      <a:pt x="2861" y="191"/>
                      <a:pt x="2997" y="328"/>
                    </a:cubicBezTo>
                    <a:cubicBezTo>
                      <a:pt x="2769" y="1155"/>
                      <a:pt x="2284" y="1840"/>
                      <a:pt x="1741" y="2410"/>
                    </a:cubicBezTo>
                    <a:cubicBezTo>
                      <a:pt x="1456" y="2696"/>
                      <a:pt x="1142" y="2952"/>
                      <a:pt x="857" y="3238"/>
                    </a:cubicBezTo>
                    <a:cubicBezTo>
                      <a:pt x="572" y="3523"/>
                      <a:pt x="258" y="3808"/>
                      <a:pt x="1" y="4122"/>
                    </a:cubicBezTo>
                    <a:lnTo>
                      <a:pt x="29" y="4151"/>
                    </a:lnTo>
                    <a:cubicBezTo>
                      <a:pt x="429" y="3951"/>
                      <a:pt x="743" y="3723"/>
                      <a:pt x="1057" y="3466"/>
                    </a:cubicBezTo>
                    <a:cubicBezTo>
                      <a:pt x="1399" y="3238"/>
                      <a:pt x="1684" y="2895"/>
                      <a:pt x="1970" y="2582"/>
                    </a:cubicBezTo>
                    <a:cubicBezTo>
                      <a:pt x="2255" y="2268"/>
                      <a:pt x="2483" y="1897"/>
                      <a:pt x="2683" y="1526"/>
                    </a:cubicBezTo>
                    <a:cubicBezTo>
                      <a:pt x="2854" y="1155"/>
                      <a:pt x="2997" y="727"/>
                      <a:pt x="3025" y="328"/>
                    </a:cubicBezTo>
                    <a:cubicBezTo>
                      <a:pt x="3055" y="347"/>
                      <a:pt x="3086" y="356"/>
                      <a:pt x="3115" y="356"/>
                    </a:cubicBezTo>
                    <a:cubicBezTo>
                      <a:pt x="3254" y="356"/>
                      <a:pt x="3362" y="160"/>
                      <a:pt x="3197" y="42"/>
                    </a:cubicBezTo>
                    <a:cubicBezTo>
                      <a:pt x="3162" y="13"/>
                      <a:pt x="3126" y="1"/>
                      <a:pt x="30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" name="Google Shape;4198;p19"/>
              <p:cNvSpPr/>
              <p:nvPr/>
            </p:nvSpPr>
            <p:spPr>
              <a:xfrm>
                <a:off x="6845450" y="4160325"/>
                <a:ext cx="18575" cy="175500"/>
              </a:xfrm>
              <a:custGeom>
                <a:avLst/>
                <a:gdLst/>
                <a:ahLst/>
                <a:cxnLst/>
                <a:rect l="l" t="t" r="r" b="b"/>
                <a:pathLst>
                  <a:path w="743" h="7020" extrusionOk="0">
                    <a:moveTo>
                      <a:pt x="743" y="1"/>
                    </a:moveTo>
                    <a:lnTo>
                      <a:pt x="743" y="1"/>
                    </a:lnTo>
                    <a:cubicBezTo>
                      <a:pt x="486" y="115"/>
                      <a:pt x="343" y="400"/>
                      <a:pt x="286" y="629"/>
                    </a:cubicBezTo>
                    <a:cubicBezTo>
                      <a:pt x="172" y="914"/>
                      <a:pt x="86" y="1199"/>
                      <a:pt x="58" y="1542"/>
                    </a:cubicBezTo>
                    <a:cubicBezTo>
                      <a:pt x="1" y="2141"/>
                      <a:pt x="1" y="2768"/>
                      <a:pt x="1" y="3396"/>
                    </a:cubicBezTo>
                    <a:cubicBezTo>
                      <a:pt x="1" y="3710"/>
                      <a:pt x="1" y="3995"/>
                      <a:pt x="29" y="4309"/>
                    </a:cubicBezTo>
                    <a:cubicBezTo>
                      <a:pt x="29" y="4652"/>
                      <a:pt x="86" y="4937"/>
                      <a:pt x="172" y="5251"/>
                    </a:cubicBezTo>
                    <a:cubicBezTo>
                      <a:pt x="315" y="5850"/>
                      <a:pt x="457" y="6421"/>
                      <a:pt x="486" y="7020"/>
                    </a:cubicBezTo>
                    <a:lnTo>
                      <a:pt x="514" y="7020"/>
                    </a:lnTo>
                    <a:cubicBezTo>
                      <a:pt x="657" y="6421"/>
                      <a:pt x="600" y="5793"/>
                      <a:pt x="486" y="5165"/>
                    </a:cubicBezTo>
                    <a:cubicBezTo>
                      <a:pt x="457" y="4851"/>
                      <a:pt x="372" y="4566"/>
                      <a:pt x="343" y="4281"/>
                    </a:cubicBezTo>
                    <a:cubicBezTo>
                      <a:pt x="315" y="3995"/>
                      <a:pt x="286" y="3681"/>
                      <a:pt x="229" y="3396"/>
                    </a:cubicBezTo>
                    <a:cubicBezTo>
                      <a:pt x="172" y="2768"/>
                      <a:pt x="172" y="2169"/>
                      <a:pt x="201" y="1570"/>
                    </a:cubicBezTo>
                    <a:cubicBezTo>
                      <a:pt x="229" y="1285"/>
                      <a:pt x="286" y="999"/>
                      <a:pt x="343" y="714"/>
                    </a:cubicBezTo>
                    <a:cubicBezTo>
                      <a:pt x="429" y="429"/>
                      <a:pt x="514" y="172"/>
                      <a:pt x="7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" name="Google Shape;4199;p19"/>
              <p:cNvSpPr/>
              <p:nvPr/>
            </p:nvSpPr>
            <p:spPr>
              <a:xfrm>
                <a:off x="6901100" y="4287025"/>
                <a:ext cx="82250" cy="49025"/>
              </a:xfrm>
              <a:custGeom>
                <a:avLst/>
                <a:gdLst/>
                <a:ahLst/>
                <a:cxnLst/>
                <a:rect l="l" t="t" r="r" b="b"/>
                <a:pathLst>
                  <a:path w="3290" h="1961" extrusionOk="0">
                    <a:moveTo>
                      <a:pt x="3065" y="0"/>
                    </a:moveTo>
                    <a:cubicBezTo>
                      <a:pt x="3030" y="0"/>
                      <a:pt x="2995" y="20"/>
                      <a:pt x="2968" y="69"/>
                    </a:cubicBezTo>
                    <a:cubicBezTo>
                      <a:pt x="2939" y="97"/>
                      <a:pt x="2939" y="154"/>
                      <a:pt x="2939" y="183"/>
                    </a:cubicBezTo>
                    <a:cubicBezTo>
                      <a:pt x="2682" y="240"/>
                      <a:pt x="2454" y="439"/>
                      <a:pt x="2254" y="582"/>
                    </a:cubicBezTo>
                    <a:cubicBezTo>
                      <a:pt x="2026" y="782"/>
                      <a:pt x="1798" y="1010"/>
                      <a:pt x="1570" y="1153"/>
                    </a:cubicBezTo>
                    <a:cubicBezTo>
                      <a:pt x="1313" y="1324"/>
                      <a:pt x="1085" y="1381"/>
                      <a:pt x="828" y="1495"/>
                    </a:cubicBezTo>
                    <a:cubicBezTo>
                      <a:pt x="571" y="1609"/>
                      <a:pt x="286" y="1723"/>
                      <a:pt x="0" y="1866"/>
                    </a:cubicBezTo>
                    <a:lnTo>
                      <a:pt x="0" y="1895"/>
                    </a:lnTo>
                    <a:cubicBezTo>
                      <a:pt x="121" y="1943"/>
                      <a:pt x="241" y="1961"/>
                      <a:pt x="366" y="1961"/>
                    </a:cubicBezTo>
                    <a:cubicBezTo>
                      <a:pt x="537" y="1961"/>
                      <a:pt x="716" y="1928"/>
                      <a:pt x="913" y="1895"/>
                    </a:cubicBezTo>
                    <a:cubicBezTo>
                      <a:pt x="1170" y="1809"/>
                      <a:pt x="1484" y="1638"/>
                      <a:pt x="1712" y="1438"/>
                    </a:cubicBezTo>
                    <a:cubicBezTo>
                      <a:pt x="1969" y="1210"/>
                      <a:pt x="2140" y="953"/>
                      <a:pt x="2368" y="753"/>
                    </a:cubicBezTo>
                    <a:cubicBezTo>
                      <a:pt x="2540" y="582"/>
                      <a:pt x="2711" y="354"/>
                      <a:pt x="2939" y="240"/>
                    </a:cubicBezTo>
                    <a:cubicBezTo>
                      <a:pt x="2957" y="331"/>
                      <a:pt x="3022" y="399"/>
                      <a:pt x="3096" y="399"/>
                    </a:cubicBezTo>
                    <a:cubicBezTo>
                      <a:pt x="3138" y="399"/>
                      <a:pt x="3183" y="377"/>
                      <a:pt x="3224" y="325"/>
                    </a:cubicBezTo>
                    <a:cubicBezTo>
                      <a:pt x="3289" y="196"/>
                      <a:pt x="3174" y="0"/>
                      <a:pt x="30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" name="Google Shape;4200;p19"/>
              <p:cNvSpPr/>
              <p:nvPr/>
            </p:nvSpPr>
            <p:spPr>
              <a:xfrm>
                <a:off x="6852600" y="4210975"/>
                <a:ext cx="61350" cy="108450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4338" extrusionOk="0">
                    <a:moveTo>
                      <a:pt x="2454" y="1"/>
                    </a:moveTo>
                    <a:lnTo>
                      <a:pt x="2454" y="1"/>
                    </a:lnTo>
                    <a:cubicBezTo>
                      <a:pt x="1940" y="657"/>
                      <a:pt x="1455" y="1342"/>
                      <a:pt x="1027" y="1969"/>
                    </a:cubicBezTo>
                    <a:cubicBezTo>
                      <a:pt x="799" y="2340"/>
                      <a:pt x="571" y="2654"/>
                      <a:pt x="371" y="3054"/>
                    </a:cubicBezTo>
                    <a:cubicBezTo>
                      <a:pt x="200" y="3424"/>
                      <a:pt x="57" y="3852"/>
                      <a:pt x="0" y="4280"/>
                    </a:cubicBezTo>
                    <a:lnTo>
                      <a:pt x="29" y="4337"/>
                    </a:lnTo>
                    <a:cubicBezTo>
                      <a:pt x="228" y="3995"/>
                      <a:pt x="457" y="3653"/>
                      <a:pt x="656" y="3282"/>
                    </a:cubicBezTo>
                    <a:cubicBezTo>
                      <a:pt x="885" y="2939"/>
                      <a:pt x="1027" y="2540"/>
                      <a:pt x="1227" y="2198"/>
                    </a:cubicBezTo>
                    <a:cubicBezTo>
                      <a:pt x="1626" y="1484"/>
                      <a:pt x="2054" y="771"/>
                      <a:pt x="24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" name="Google Shape;4201;p19"/>
              <p:cNvSpPr/>
              <p:nvPr/>
            </p:nvSpPr>
            <p:spPr>
              <a:xfrm>
                <a:off x="6925275" y="4244800"/>
                <a:ext cx="7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320" extrusionOk="0">
                    <a:moveTo>
                      <a:pt x="140" y="0"/>
                    </a:moveTo>
                    <a:cubicBezTo>
                      <a:pt x="120" y="0"/>
                      <a:pt x="102" y="14"/>
                      <a:pt x="89" y="46"/>
                    </a:cubicBezTo>
                    <a:cubicBezTo>
                      <a:pt x="0" y="157"/>
                      <a:pt x="84" y="319"/>
                      <a:pt x="179" y="319"/>
                    </a:cubicBezTo>
                    <a:cubicBezTo>
                      <a:pt x="206" y="319"/>
                      <a:pt x="235" y="306"/>
                      <a:pt x="260" y="274"/>
                    </a:cubicBezTo>
                    <a:cubicBezTo>
                      <a:pt x="305" y="163"/>
                      <a:pt x="211" y="0"/>
                      <a:pt x="1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" name="Google Shape;4202;p19"/>
              <p:cNvSpPr/>
              <p:nvPr/>
            </p:nvSpPr>
            <p:spPr>
              <a:xfrm>
                <a:off x="6908250" y="4220975"/>
                <a:ext cx="927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321" extrusionOk="0">
                    <a:moveTo>
                      <a:pt x="199" y="0"/>
                    </a:moveTo>
                    <a:cubicBezTo>
                      <a:pt x="15" y="26"/>
                      <a:pt x="1" y="320"/>
                      <a:pt x="157" y="320"/>
                    </a:cubicBezTo>
                    <a:cubicBezTo>
                      <a:pt x="170" y="320"/>
                      <a:pt x="184" y="318"/>
                      <a:pt x="199" y="314"/>
                    </a:cubicBezTo>
                    <a:cubicBezTo>
                      <a:pt x="371" y="285"/>
                      <a:pt x="342" y="0"/>
                      <a:pt x="1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" name="Google Shape;4203;p19"/>
              <p:cNvSpPr/>
              <p:nvPr/>
            </p:nvSpPr>
            <p:spPr>
              <a:xfrm>
                <a:off x="6910200" y="4205075"/>
                <a:ext cx="94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55" extrusionOk="0">
                    <a:moveTo>
                      <a:pt x="171" y="1"/>
                    </a:moveTo>
                    <a:cubicBezTo>
                      <a:pt x="133" y="1"/>
                      <a:pt x="95" y="20"/>
                      <a:pt x="64" y="65"/>
                    </a:cubicBezTo>
                    <a:cubicBezTo>
                      <a:pt x="0" y="194"/>
                      <a:pt x="96" y="354"/>
                      <a:pt x="197" y="354"/>
                    </a:cubicBezTo>
                    <a:cubicBezTo>
                      <a:pt x="230" y="354"/>
                      <a:pt x="264" y="336"/>
                      <a:pt x="293" y="294"/>
                    </a:cubicBezTo>
                    <a:cubicBezTo>
                      <a:pt x="376" y="147"/>
                      <a:pt x="276" y="1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" name="Google Shape;4204;p19"/>
              <p:cNvSpPr/>
              <p:nvPr/>
            </p:nvSpPr>
            <p:spPr>
              <a:xfrm>
                <a:off x="6890225" y="4161975"/>
                <a:ext cx="88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367" extrusionOk="0">
                    <a:moveTo>
                      <a:pt x="143" y="1"/>
                    </a:moveTo>
                    <a:cubicBezTo>
                      <a:pt x="113" y="1"/>
                      <a:pt x="85" y="15"/>
                      <a:pt x="64" y="49"/>
                    </a:cubicBezTo>
                    <a:lnTo>
                      <a:pt x="64" y="77"/>
                    </a:lnTo>
                    <a:cubicBezTo>
                      <a:pt x="0" y="206"/>
                      <a:pt x="113" y="366"/>
                      <a:pt x="197" y="366"/>
                    </a:cubicBezTo>
                    <a:cubicBezTo>
                      <a:pt x="225" y="366"/>
                      <a:pt x="250" y="349"/>
                      <a:pt x="264" y="306"/>
                    </a:cubicBezTo>
                    <a:cubicBezTo>
                      <a:pt x="351" y="153"/>
                      <a:pt x="239" y="1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" name="Google Shape;4205;p19"/>
              <p:cNvSpPr/>
              <p:nvPr/>
            </p:nvSpPr>
            <p:spPr>
              <a:xfrm>
                <a:off x="6861075" y="4155150"/>
                <a:ext cx="93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73" h="339" extrusionOk="0">
                    <a:moveTo>
                      <a:pt x="179" y="0"/>
                    </a:moveTo>
                    <a:cubicBezTo>
                      <a:pt x="145" y="0"/>
                      <a:pt x="112" y="20"/>
                      <a:pt x="89" y="65"/>
                    </a:cubicBezTo>
                    <a:cubicBezTo>
                      <a:pt x="0" y="176"/>
                      <a:pt x="101" y="339"/>
                      <a:pt x="204" y="339"/>
                    </a:cubicBezTo>
                    <a:cubicBezTo>
                      <a:pt x="234" y="339"/>
                      <a:pt x="263" y="325"/>
                      <a:pt x="289" y="293"/>
                    </a:cubicBezTo>
                    <a:cubicBezTo>
                      <a:pt x="373" y="147"/>
                      <a:pt x="272" y="0"/>
                      <a:pt x="1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" name="Google Shape;4206;p19"/>
              <p:cNvSpPr/>
              <p:nvPr/>
            </p:nvSpPr>
            <p:spPr>
              <a:xfrm>
                <a:off x="1329475" y="3785625"/>
                <a:ext cx="191900" cy="200925"/>
              </a:xfrm>
              <a:custGeom>
                <a:avLst/>
                <a:gdLst/>
                <a:ahLst/>
                <a:cxnLst/>
                <a:rect l="l" t="t" r="r" b="b"/>
                <a:pathLst>
                  <a:path w="7676" h="8037" extrusionOk="0">
                    <a:moveTo>
                      <a:pt x="3932" y="0"/>
                    </a:moveTo>
                    <a:cubicBezTo>
                      <a:pt x="2814" y="0"/>
                      <a:pt x="1711" y="663"/>
                      <a:pt x="1027" y="1864"/>
                    </a:cubicBezTo>
                    <a:cubicBezTo>
                      <a:pt x="0" y="3747"/>
                      <a:pt x="428" y="6229"/>
                      <a:pt x="1969" y="7428"/>
                    </a:cubicBezTo>
                    <a:cubicBezTo>
                      <a:pt x="2522" y="7840"/>
                      <a:pt x="3135" y="8036"/>
                      <a:pt x="3744" y="8036"/>
                    </a:cubicBezTo>
                    <a:cubicBezTo>
                      <a:pt x="4862" y="8036"/>
                      <a:pt x="5965" y="7374"/>
                      <a:pt x="6648" y="6172"/>
                    </a:cubicBezTo>
                    <a:cubicBezTo>
                      <a:pt x="7675" y="4289"/>
                      <a:pt x="7276" y="1778"/>
                      <a:pt x="5707" y="609"/>
                    </a:cubicBezTo>
                    <a:cubicBezTo>
                      <a:pt x="5154" y="196"/>
                      <a:pt x="4541" y="0"/>
                      <a:pt x="39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" name="Google Shape;4207;p19"/>
              <p:cNvSpPr/>
              <p:nvPr/>
            </p:nvSpPr>
            <p:spPr>
              <a:xfrm>
                <a:off x="1436475" y="3845125"/>
                <a:ext cx="196175" cy="214700"/>
              </a:xfrm>
              <a:custGeom>
                <a:avLst/>
                <a:gdLst/>
                <a:ahLst/>
                <a:cxnLst/>
                <a:rect l="l" t="t" r="r" b="b"/>
                <a:pathLst>
                  <a:path w="7847" h="8588" extrusionOk="0">
                    <a:moveTo>
                      <a:pt x="4436" y="0"/>
                    </a:moveTo>
                    <a:cubicBezTo>
                      <a:pt x="3223" y="0"/>
                      <a:pt x="2194" y="883"/>
                      <a:pt x="1284" y="1481"/>
                    </a:cubicBezTo>
                    <a:cubicBezTo>
                      <a:pt x="1227" y="1538"/>
                      <a:pt x="685" y="1938"/>
                      <a:pt x="599" y="2023"/>
                    </a:cubicBezTo>
                    <a:cubicBezTo>
                      <a:pt x="29" y="2423"/>
                      <a:pt x="0" y="2080"/>
                      <a:pt x="799" y="3792"/>
                    </a:cubicBezTo>
                    <a:cubicBezTo>
                      <a:pt x="970" y="4648"/>
                      <a:pt x="1427" y="5590"/>
                      <a:pt x="1741" y="6417"/>
                    </a:cubicBezTo>
                    <a:cubicBezTo>
                      <a:pt x="2111" y="7330"/>
                      <a:pt x="2682" y="8072"/>
                      <a:pt x="3538" y="8443"/>
                    </a:cubicBezTo>
                    <a:cubicBezTo>
                      <a:pt x="3790" y="8543"/>
                      <a:pt x="4033" y="8588"/>
                      <a:pt x="4265" y="8588"/>
                    </a:cubicBezTo>
                    <a:cubicBezTo>
                      <a:pt x="5293" y="8588"/>
                      <a:pt x="6113" y="7712"/>
                      <a:pt x="6648" y="6874"/>
                    </a:cubicBezTo>
                    <a:cubicBezTo>
                      <a:pt x="7418" y="5647"/>
                      <a:pt x="7846" y="4335"/>
                      <a:pt x="7390" y="2651"/>
                    </a:cubicBezTo>
                    <a:cubicBezTo>
                      <a:pt x="6990" y="1225"/>
                      <a:pt x="6220" y="169"/>
                      <a:pt x="4794" y="26"/>
                    </a:cubicBezTo>
                    <a:cubicBezTo>
                      <a:pt x="4673" y="9"/>
                      <a:pt x="4553" y="0"/>
                      <a:pt x="44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" name="Google Shape;4208;p19"/>
              <p:cNvSpPr/>
              <p:nvPr/>
            </p:nvSpPr>
            <p:spPr>
              <a:xfrm>
                <a:off x="1313775" y="3912050"/>
                <a:ext cx="189775" cy="252850"/>
              </a:xfrm>
              <a:custGeom>
                <a:avLst/>
                <a:gdLst/>
                <a:ahLst/>
                <a:cxnLst/>
                <a:rect l="l" t="t" r="r" b="b"/>
                <a:pathLst>
                  <a:path w="7591" h="10114" extrusionOk="0">
                    <a:moveTo>
                      <a:pt x="4891" y="0"/>
                    </a:moveTo>
                    <a:cubicBezTo>
                      <a:pt x="4887" y="0"/>
                      <a:pt x="4883" y="1"/>
                      <a:pt x="4880" y="3"/>
                    </a:cubicBezTo>
                    <a:cubicBezTo>
                      <a:pt x="4223" y="345"/>
                      <a:pt x="3481" y="1914"/>
                      <a:pt x="3025" y="2628"/>
                    </a:cubicBezTo>
                    <a:cubicBezTo>
                      <a:pt x="1941" y="4140"/>
                      <a:pt x="1" y="6765"/>
                      <a:pt x="1627" y="8705"/>
                    </a:cubicBezTo>
                    <a:cubicBezTo>
                      <a:pt x="2325" y="9563"/>
                      <a:pt x="3177" y="10114"/>
                      <a:pt x="4105" y="10114"/>
                    </a:cubicBezTo>
                    <a:cubicBezTo>
                      <a:pt x="4503" y="10114"/>
                      <a:pt x="4916" y="10012"/>
                      <a:pt x="5336" y="9789"/>
                    </a:cubicBezTo>
                    <a:cubicBezTo>
                      <a:pt x="6592" y="9161"/>
                      <a:pt x="7590" y="7564"/>
                      <a:pt x="7191" y="5909"/>
                    </a:cubicBezTo>
                    <a:cubicBezTo>
                      <a:pt x="6991" y="4939"/>
                      <a:pt x="6477" y="4197"/>
                      <a:pt x="6164" y="3255"/>
                    </a:cubicBezTo>
                    <a:cubicBezTo>
                      <a:pt x="5855" y="2330"/>
                      <a:pt x="5106" y="0"/>
                      <a:pt x="48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" name="Google Shape;4209;p19"/>
              <p:cNvSpPr/>
              <p:nvPr/>
            </p:nvSpPr>
            <p:spPr>
              <a:xfrm>
                <a:off x="1205150" y="3850200"/>
                <a:ext cx="212800" cy="172425"/>
              </a:xfrm>
              <a:custGeom>
                <a:avLst/>
                <a:gdLst/>
                <a:ahLst/>
                <a:cxnLst/>
                <a:rect l="l" t="t" r="r" b="b"/>
                <a:pathLst>
                  <a:path w="8512" h="6897" extrusionOk="0">
                    <a:moveTo>
                      <a:pt x="3366" y="1"/>
                    </a:moveTo>
                    <a:cubicBezTo>
                      <a:pt x="1789" y="1"/>
                      <a:pt x="0" y="1291"/>
                      <a:pt x="294" y="3276"/>
                    </a:cubicBezTo>
                    <a:cubicBezTo>
                      <a:pt x="380" y="3789"/>
                      <a:pt x="522" y="4074"/>
                      <a:pt x="494" y="4559"/>
                    </a:cubicBezTo>
                    <a:cubicBezTo>
                      <a:pt x="437" y="5130"/>
                      <a:pt x="294" y="5530"/>
                      <a:pt x="579" y="6072"/>
                    </a:cubicBezTo>
                    <a:cubicBezTo>
                      <a:pt x="854" y="6567"/>
                      <a:pt x="1282" y="6664"/>
                      <a:pt x="1743" y="6664"/>
                    </a:cubicBezTo>
                    <a:cubicBezTo>
                      <a:pt x="2043" y="6664"/>
                      <a:pt x="2357" y="6623"/>
                      <a:pt x="2653" y="6623"/>
                    </a:cubicBezTo>
                    <a:cubicBezTo>
                      <a:pt x="2848" y="6623"/>
                      <a:pt x="3034" y="6641"/>
                      <a:pt x="3204" y="6699"/>
                    </a:cubicBezTo>
                    <a:cubicBezTo>
                      <a:pt x="3592" y="6829"/>
                      <a:pt x="3968" y="6896"/>
                      <a:pt x="4331" y="6896"/>
                    </a:cubicBezTo>
                    <a:cubicBezTo>
                      <a:pt x="5252" y="6896"/>
                      <a:pt x="6091" y="6463"/>
                      <a:pt x="6828" y="5501"/>
                    </a:cubicBezTo>
                    <a:cubicBezTo>
                      <a:pt x="7199" y="4987"/>
                      <a:pt x="7427" y="4445"/>
                      <a:pt x="7712" y="3960"/>
                    </a:cubicBezTo>
                    <a:cubicBezTo>
                      <a:pt x="7912" y="3589"/>
                      <a:pt x="8511" y="2933"/>
                      <a:pt x="8511" y="2534"/>
                    </a:cubicBezTo>
                    <a:cubicBezTo>
                      <a:pt x="8511" y="1735"/>
                      <a:pt x="7113" y="1478"/>
                      <a:pt x="6657" y="1250"/>
                    </a:cubicBezTo>
                    <a:cubicBezTo>
                      <a:pt x="5829" y="765"/>
                      <a:pt x="5002" y="337"/>
                      <a:pt x="4117" y="108"/>
                    </a:cubicBezTo>
                    <a:cubicBezTo>
                      <a:pt x="3879" y="36"/>
                      <a:pt x="3625" y="1"/>
                      <a:pt x="3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" name="Google Shape;4210;p19"/>
              <p:cNvSpPr/>
              <p:nvPr/>
            </p:nvSpPr>
            <p:spPr>
              <a:xfrm>
                <a:off x="1422900" y="3701900"/>
                <a:ext cx="171225" cy="197650"/>
              </a:xfrm>
              <a:custGeom>
                <a:avLst/>
                <a:gdLst/>
                <a:ahLst/>
                <a:cxnLst/>
                <a:rect l="l" t="t" r="r" b="b"/>
                <a:pathLst>
                  <a:path w="6849" h="7906" extrusionOk="0">
                    <a:moveTo>
                      <a:pt x="4405" y="1"/>
                    </a:moveTo>
                    <a:cubicBezTo>
                      <a:pt x="4302" y="1"/>
                      <a:pt x="4202" y="8"/>
                      <a:pt x="4110" y="20"/>
                    </a:cubicBezTo>
                    <a:cubicBezTo>
                      <a:pt x="3425" y="49"/>
                      <a:pt x="2712" y="49"/>
                      <a:pt x="2141" y="591"/>
                    </a:cubicBezTo>
                    <a:cubicBezTo>
                      <a:pt x="1542" y="1190"/>
                      <a:pt x="1256" y="2103"/>
                      <a:pt x="1000" y="2959"/>
                    </a:cubicBezTo>
                    <a:cubicBezTo>
                      <a:pt x="657" y="4243"/>
                      <a:pt x="1" y="6354"/>
                      <a:pt x="771" y="7610"/>
                    </a:cubicBezTo>
                    <a:cubicBezTo>
                      <a:pt x="925" y="7819"/>
                      <a:pt x="1017" y="7906"/>
                      <a:pt x="1101" y="7906"/>
                    </a:cubicBezTo>
                    <a:cubicBezTo>
                      <a:pt x="1189" y="7906"/>
                      <a:pt x="1268" y="7812"/>
                      <a:pt x="1399" y="7667"/>
                    </a:cubicBezTo>
                    <a:cubicBezTo>
                      <a:pt x="1770" y="7267"/>
                      <a:pt x="2284" y="6982"/>
                      <a:pt x="2712" y="6754"/>
                    </a:cubicBezTo>
                    <a:cubicBezTo>
                      <a:pt x="3967" y="6040"/>
                      <a:pt x="5365" y="5527"/>
                      <a:pt x="6250" y="4214"/>
                    </a:cubicBezTo>
                    <a:cubicBezTo>
                      <a:pt x="6820" y="3387"/>
                      <a:pt x="6849" y="2331"/>
                      <a:pt x="6250" y="1561"/>
                    </a:cubicBezTo>
                    <a:cubicBezTo>
                      <a:pt x="5964" y="1219"/>
                      <a:pt x="5822" y="648"/>
                      <a:pt x="5451" y="363"/>
                    </a:cubicBezTo>
                    <a:cubicBezTo>
                      <a:pt x="5204" y="94"/>
                      <a:pt x="4782" y="1"/>
                      <a:pt x="44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" name="Google Shape;4211;p19"/>
              <p:cNvSpPr/>
              <p:nvPr/>
            </p:nvSpPr>
            <p:spPr>
              <a:xfrm>
                <a:off x="1268850" y="3673725"/>
                <a:ext cx="170500" cy="2164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8657" extrusionOk="0">
                    <a:moveTo>
                      <a:pt x="2299" y="1"/>
                    </a:moveTo>
                    <a:cubicBezTo>
                      <a:pt x="1600" y="1"/>
                      <a:pt x="956" y="365"/>
                      <a:pt x="571" y="1176"/>
                    </a:cubicBezTo>
                    <a:cubicBezTo>
                      <a:pt x="314" y="1689"/>
                      <a:pt x="399" y="2060"/>
                      <a:pt x="314" y="2631"/>
                    </a:cubicBezTo>
                    <a:cubicBezTo>
                      <a:pt x="257" y="3202"/>
                      <a:pt x="0" y="3658"/>
                      <a:pt x="114" y="4229"/>
                    </a:cubicBezTo>
                    <a:cubicBezTo>
                      <a:pt x="314" y="5341"/>
                      <a:pt x="1569" y="6654"/>
                      <a:pt x="2397" y="7167"/>
                    </a:cubicBezTo>
                    <a:cubicBezTo>
                      <a:pt x="3224" y="7653"/>
                      <a:pt x="5193" y="8480"/>
                      <a:pt x="6020" y="8651"/>
                    </a:cubicBezTo>
                    <a:cubicBezTo>
                      <a:pt x="6032" y="8655"/>
                      <a:pt x="6044" y="8656"/>
                      <a:pt x="6056" y="8656"/>
                    </a:cubicBezTo>
                    <a:cubicBezTo>
                      <a:pt x="6531" y="8656"/>
                      <a:pt x="6482" y="5820"/>
                      <a:pt x="6705" y="3202"/>
                    </a:cubicBezTo>
                    <a:cubicBezTo>
                      <a:pt x="6819" y="1632"/>
                      <a:pt x="3909" y="462"/>
                      <a:pt x="3167" y="177"/>
                    </a:cubicBezTo>
                    <a:cubicBezTo>
                      <a:pt x="2878" y="61"/>
                      <a:pt x="2584" y="1"/>
                      <a:pt x="22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" name="Google Shape;4212;p19"/>
              <p:cNvSpPr/>
              <p:nvPr/>
            </p:nvSpPr>
            <p:spPr>
              <a:xfrm>
                <a:off x="1372275" y="3912825"/>
                <a:ext cx="58500" cy="27125"/>
              </a:xfrm>
              <a:custGeom>
                <a:avLst/>
                <a:gdLst/>
                <a:ahLst/>
                <a:cxnLst/>
                <a:rect l="l" t="t" r="r" b="b"/>
                <a:pathLst>
                  <a:path w="2340" h="1085" extrusionOk="0">
                    <a:moveTo>
                      <a:pt x="2340" y="0"/>
                    </a:moveTo>
                    <a:cubicBezTo>
                      <a:pt x="2140" y="86"/>
                      <a:pt x="1969" y="200"/>
                      <a:pt x="1769" y="286"/>
                    </a:cubicBezTo>
                    <a:cubicBezTo>
                      <a:pt x="1598" y="343"/>
                      <a:pt x="1427" y="485"/>
                      <a:pt x="1227" y="571"/>
                    </a:cubicBezTo>
                    <a:cubicBezTo>
                      <a:pt x="799" y="771"/>
                      <a:pt x="400" y="913"/>
                      <a:pt x="0" y="1084"/>
                    </a:cubicBezTo>
                    <a:cubicBezTo>
                      <a:pt x="428" y="970"/>
                      <a:pt x="828" y="913"/>
                      <a:pt x="1256" y="771"/>
                    </a:cubicBezTo>
                    <a:cubicBezTo>
                      <a:pt x="1455" y="713"/>
                      <a:pt x="1684" y="628"/>
                      <a:pt x="1855" y="514"/>
                    </a:cubicBezTo>
                    <a:cubicBezTo>
                      <a:pt x="2026" y="428"/>
                      <a:pt x="2197" y="228"/>
                      <a:pt x="2340" y="29"/>
                    </a:cubicBezTo>
                    <a:lnTo>
                      <a:pt x="234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" name="Google Shape;4213;p19"/>
              <p:cNvSpPr/>
              <p:nvPr/>
            </p:nvSpPr>
            <p:spPr>
              <a:xfrm>
                <a:off x="1368700" y="3907825"/>
                <a:ext cx="599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408" extrusionOk="0">
                    <a:moveTo>
                      <a:pt x="2397" y="0"/>
                    </a:moveTo>
                    <a:cubicBezTo>
                      <a:pt x="2169" y="86"/>
                      <a:pt x="1998" y="115"/>
                      <a:pt x="1827" y="115"/>
                    </a:cubicBezTo>
                    <a:cubicBezTo>
                      <a:pt x="1627" y="115"/>
                      <a:pt x="1427" y="172"/>
                      <a:pt x="1256" y="172"/>
                    </a:cubicBezTo>
                    <a:cubicBezTo>
                      <a:pt x="828" y="229"/>
                      <a:pt x="400" y="229"/>
                      <a:pt x="1" y="343"/>
                    </a:cubicBezTo>
                    <a:cubicBezTo>
                      <a:pt x="400" y="343"/>
                      <a:pt x="799" y="400"/>
                      <a:pt x="1199" y="400"/>
                    </a:cubicBezTo>
                    <a:cubicBezTo>
                      <a:pt x="1313" y="400"/>
                      <a:pt x="1420" y="407"/>
                      <a:pt x="1523" y="407"/>
                    </a:cubicBezTo>
                    <a:cubicBezTo>
                      <a:pt x="1627" y="407"/>
                      <a:pt x="1727" y="400"/>
                      <a:pt x="1827" y="371"/>
                    </a:cubicBezTo>
                    <a:cubicBezTo>
                      <a:pt x="2026" y="314"/>
                      <a:pt x="2255" y="229"/>
                      <a:pt x="2397" y="58"/>
                    </a:cubicBezTo>
                    <a:lnTo>
                      <a:pt x="239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" name="Google Shape;4214;p19"/>
              <p:cNvSpPr/>
              <p:nvPr/>
            </p:nvSpPr>
            <p:spPr>
              <a:xfrm>
                <a:off x="1368000" y="3892125"/>
                <a:ext cx="61350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82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99" y="258"/>
                      <a:pt x="742" y="486"/>
                      <a:pt x="1170" y="628"/>
                    </a:cubicBezTo>
                    <a:cubicBezTo>
                      <a:pt x="1398" y="714"/>
                      <a:pt x="1598" y="828"/>
                      <a:pt x="1826" y="828"/>
                    </a:cubicBezTo>
                    <a:cubicBezTo>
                      <a:pt x="2026" y="828"/>
                      <a:pt x="2283" y="771"/>
                      <a:pt x="2454" y="686"/>
                    </a:cubicBezTo>
                    <a:lnTo>
                      <a:pt x="2454" y="628"/>
                    </a:lnTo>
                    <a:cubicBezTo>
                      <a:pt x="2254" y="628"/>
                      <a:pt x="2026" y="600"/>
                      <a:pt x="1826" y="571"/>
                    </a:cubicBezTo>
                    <a:cubicBezTo>
                      <a:pt x="1598" y="543"/>
                      <a:pt x="1398" y="486"/>
                      <a:pt x="1198" y="457"/>
                    </a:cubicBezTo>
                    <a:cubicBezTo>
                      <a:pt x="827" y="315"/>
                      <a:pt x="428" y="1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" name="Google Shape;4215;p19"/>
              <p:cNvSpPr/>
              <p:nvPr/>
            </p:nvSpPr>
            <p:spPr>
              <a:xfrm>
                <a:off x="1378675" y="3838625"/>
                <a:ext cx="52825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2113" h="268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315"/>
                      <a:pt x="771" y="771"/>
                      <a:pt x="1057" y="1285"/>
                    </a:cubicBezTo>
                    <a:cubicBezTo>
                      <a:pt x="1199" y="1542"/>
                      <a:pt x="1342" y="1770"/>
                      <a:pt x="1542" y="2027"/>
                    </a:cubicBezTo>
                    <a:cubicBezTo>
                      <a:pt x="1713" y="2255"/>
                      <a:pt x="1884" y="2483"/>
                      <a:pt x="2112" y="2683"/>
                    </a:cubicBezTo>
                    <a:lnTo>
                      <a:pt x="1684" y="1912"/>
                    </a:lnTo>
                    <a:cubicBezTo>
                      <a:pt x="1542" y="1684"/>
                      <a:pt x="1342" y="1456"/>
                      <a:pt x="1171" y="1199"/>
                    </a:cubicBezTo>
                    <a:cubicBezTo>
                      <a:pt x="857" y="686"/>
                      <a:pt x="458" y="2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" name="Google Shape;4216;p19"/>
              <p:cNvSpPr/>
              <p:nvPr/>
            </p:nvSpPr>
            <p:spPr>
              <a:xfrm>
                <a:off x="1400800" y="3820800"/>
                <a:ext cx="35700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3225" extrusionOk="0">
                    <a:moveTo>
                      <a:pt x="0" y="1"/>
                    </a:moveTo>
                    <a:cubicBezTo>
                      <a:pt x="229" y="172"/>
                      <a:pt x="400" y="400"/>
                      <a:pt x="543" y="685"/>
                    </a:cubicBezTo>
                    <a:cubicBezTo>
                      <a:pt x="657" y="914"/>
                      <a:pt x="742" y="1256"/>
                      <a:pt x="828" y="1513"/>
                    </a:cubicBezTo>
                    <a:cubicBezTo>
                      <a:pt x="885" y="1798"/>
                      <a:pt x="971" y="2140"/>
                      <a:pt x="1028" y="2426"/>
                    </a:cubicBezTo>
                    <a:cubicBezTo>
                      <a:pt x="1085" y="2568"/>
                      <a:pt x="1142" y="2711"/>
                      <a:pt x="1170" y="2854"/>
                    </a:cubicBezTo>
                    <a:lnTo>
                      <a:pt x="1284" y="3053"/>
                    </a:lnTo>
                    <a:cubicBezTo>
                      <a:pt x="1313" y="3139"/>
                      <a:pt x="1370" y="3196"/>
                      <a:pt x="1427" y="3225"/>
                    </a:cubicBezTo>
                    <a:lnTo>
                      <a:pt x="1427" y="3196"/>
                    </a:lnTo>
                    <a:cubicBezTo>
                      <a:pt x="1399" y="3168"/>
                      <a:pt x="1370" y="3053"/>
                      <a:pt x="1370" y="2996"/>
                    </a:cubicBezTo>
                    <a:cubicBezTo>
                      <a:pt x="1313" y="2911"/>
                      <a:pt x="1313" y="2854"/>
                      <a:pt x="1313" y="2768"/>
                    </a:cubicBezTo>
                    <a:lnTo>
                      <a:pt x="1227" y="2312"/>
                    </a:lnTo>
                    <a:cubicBezTo>
                      <a:pt x="1142" y="2026"/>
                      <a:pt x="1028" y="1712"/>
                      <a:pt x="942" y="1427"/>
                    </a:cubicBezTo>
                    <a:cubicBezTo>
                      <a:pt x="828" y="1142"/>
                      <a:pt x="742" y="857"/>
                      <a:pt x="571" y="571"/>
                    </a:cubicBezTo>
                    <a:cubicBezTo>
                      <a:pt x="457" y="314"/>
                      <a:pt x="257" y="11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" name="Google Shape;4217;p19"/>
              <p:cNvSpPr/>
              <p:nvPr/>
            </p:nvSpPr>
            <p:spPr>
              <a:xfrm>
                <a:off x="1427900" y="3820100"/>
                <a:ext cx="16425" cy="8132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32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00" y="171"/>
                      <a:pt x="286" y="457"/>
                      <a:pt x="343" y="713"/>
                    </a:cubicBezTo>
                    <a:cubicBezTo>
                      <a:pt x="429" y="999"/>
                      <a:pt x="429" y="1284"/>
                      <a:pt x="429" y="1541"/>
                    </a:cubicBezTo>
                    <a:cubicBezTo>
                      <a:pt x="429" y="1826"/>
                      <a:pt x="372" y="2140"/>
                      <a:pt x="372" y="2397"/>
                    </a:cubicBezTo>
                    <a:cubicBezTo>
                      <a:pt x="372" y="2682"/>
                      <a:pt x="372" y="2967"/>
                      <a:pt x="429" y="3253"/>
                    </a:cubicBezTo>
                    <a:lnTo>
                      <a:pt x="457" y="3253"/>
                    </a:lnTo>
                    <a:cubicBezTo>
                      <a:pt x="514" y="2967"/>
                      <a:pt x="600" y="2682"/>
                      <a:pt x="628" y="2397"/>
                    </a:cubicBezTo>
                    <a:cubicBezTo>
                      <a:pt x="657" y="2111"/>
                      <a:pt x="628" y="1826"/>
                      <a:pt x="628" y="1512"/>
                    </a:cubicBezTo>
                    <a:cubicBezTo>
                      <a:pt x="600" y="1227"/>
                      <a:pt x="571" y="913"/>
                      <a:pt x="486" y="656"/>
                    </a:cubicBezTo>
                    <a:cubicBezTo>
                      <a:pt x="343" y="371"/>
                      <a:pt x="200" y="8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" name="Google Shape;4218;p19"/>
              <p:cNvSpPr/>
              <p:nvPr/>
            </p:nvSpPr>
            <p:spPr>
              <a:xfrm>
                <a:off x="1404375" y="3909975"/>
                <a:ext cx="35675" cy="57800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2312" extrusionOk="0">
                    <a:moveTo>
                      <a:pt x="1370" y="0"/>
                    </a:moveTo>
                    <a:cubicBezTo>
                      <a:pt x="1284" y="200"/>
                      <a:pt x="1170" y="428"/>
                      <a:pt x="1113" y="628"/>
                    </a:cubicBezTo>
                    <a:cubicBezTo>
                      <a:pt x="999" y="856"/>
                      <a:pt x="942" y="1056"/>
                      <a:pt x="828" y="1255"/>
                    </a:cubicBezTo>
                    <a:cubicBezTo>
                      <a:pt x="713" y="1455"/>
                      <a:pt x="571" y="1626"/>
                      <a:pt x="457" y="1826"/>
                    </a:cubicBezTo>
                    <a:cubicBezTo>
                      <a:pt x="314" y="1997"/>
                      <a:pt x="171" y="2140"/>
                      <a:pt x="0" y="2311"/>
                    </a:cubicBezTo>
                    <a:cubicBezTo>
                      <a:pt x="371" y="2111"/>
                      <a:pt x="685" y="1741"/>
                      <a:pt x="942" y="1341"/>
                    </a:cubicBezTo>
                    <a:cubicBezTo>
                      <a:pt x="1084" y="1170"/>
                      <a:pt x="1170" y="970"/>
                      <a:pt x="1284" y="742"/>
                    </a:cubicBezTo>
                    <a:cubicBezTo>
                      <a:pt x="1370" y="542"/>
                      <a:pt x="1427" y="257"/>
                      <a:pt x="13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" name="Google Shape;4219;p19"/>
              <p:cNvSpPr/>
              <p:nvPr/>
            </p:nvSpPr>
            <p:spPr>
              <a:xfrm>
                <a:off x="1407225" y="3902825"/>
                <a:ext cx="314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913" extrusionOk="0">
                    <a:moveTo>
                      <a:pt x="1170" y="1"/>
                    </a:moveTo>
                    <a:cubicBezTo>
                      <a:pt x="1113" y="172"/>
                      <a:pt x="1027" y="343"/>
                      <a:pt x="913" y="514"/>
                    </a:cubicBezTo>
                    <a:cubicBezTo>
                      <a:pt x="856" y="714"/>
                      <a:pt x="771" y="885"/>
                      <a:pt x="685" y="1056"/>
                    </a:cubicBezTo>
                    <a:cubicBezTo>
                      <a:pt x="571" y="1228"/>
                      <a:pt x="457" y="1370"/>
                      <a:pt x="343" y="1513"/>
                    </a:cubicBezTo>
                    <a:cubicBezTo>
                      <a:pt x="286" y="1627"/>
                      <a:pt x="143" y="1770"/>
                      <a:pt x="0" y="1912"/>
                    </a:cubicBezTo>
                    <a:cubicBezTo>
                      <a:pt x="314" y="1770"/>
                      <a:pt x="599" y="1484"/>
                      <a:pt x="856" y="1171"/>
                    </a:cubicBezTo>
                    <a:cubicBezTo>
                      <a:pt x="970" y="999"/>
                      <a:pt x="1085" y="857"/>
                      <a:pt x="1142" y="628"/>
                    </a:cubicBezTo>
                    <a:cubicBezTo>
                      <a:pt x="1199" y="429"/>
                      <a:pt x="1256" y="200"/>
                      <a:pt x="11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" name="Google Shape;4220;p19"/>
              <p:cNvSpPr/>
              <p:nvPr/>
            </p:nvSpPr>
            <p:spPr>
              <a:xfrm>
                <a:off x="1442875" y="3853625"/>
                <a:ext cx="17875" cy="4995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998" extrusionOk="0">
                    <a:moveTo>
                      <a:pt x="600" y="0"/>
                    </a:moveTo>
                    <a:lnTo>
                      <a:pt x="600" y="0"/>
                    </a:lnTo>
                    <a:cubicBezTo>
                      <a:pt x="629" y="171"/>
                      <a:pt x="600" y="371"/>
                      <a:pt x="572" y="542"/>
                    </a:cubicBezTo>
                    <a:cubicBezTo>
                      <a:pt x="543" y="713"/>
                      <a:pt x="457" y="856"/>
                      <a:pt x="400" y="1027"/>
                    </a:cubicBezTo>
                    <a:cubicBezTo>
                      <a:pt x="315" y="1170"/>
                      <a:pt x="201" y="1312"/>
                      <a:pt x="172" y="1512"/>
                    </a:cubicBezTo>
                    <a:cubicBezTo>
                      <a:pt x="115" y="1626"/>
                      <a:pt x="29" y="1826"/>
                      <a:pt x="1" y="1997"/>
                    </a:cubicBezTo>
                    <a:cubicBezTo>
                      <a:pt x="144" y="1883"/>
                      <a:pt x="258" y="1740"/>
                      <a:pt x="343" y="1598"/>
                    </a:cubicBezTo>
                    <a:cubicBezTo>
                      <a:pt x="457" y="1455"/>
                      <a:pt x="486" y="1284"/>
                      <a:pt x="572" y="1113"/>
                    </a:cubicBezTo>
                    <a:cubicBezTo>
                      <a:pt x="629" y="913"/>
                      <a:pt x="686" y="742"/>
                      <a:pt x="686" y="571"/>
                    </a:cubicBezTo>
                    <a:cubicBezTo>
                      <a:pt x="714" y="371"/>
                      <a:pt x="686" y="171"/>
                      <a:pt x="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" name="Google Shape;4221;p19"/>
              <p:cNvSpPr/>
              <p:nvPr/>
            </p:nvSpPr>
            <p:spPr>
              <a:xfrm>
                <a:off x="1408650" y="3878425"/>
                <a:ext cx="48525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982" extrusionOk="0">
                    <a:moveTo>
                      <a:pt x="953" y="1"/>
                    </a:moveTo>
                    <a:cubicBezTo>
                      <a:pt x="684" y="1"/>
                      <a:pt x="416" y="152"/>
                      <a:pt x="257" y="435"/>
                    </a:cubicBezTo>
                    <a:cubicBezTo>
                      <a:pt x="0" y="863"/>
                      <a:pt x="143" y="1462"/>
                      <a:pt x="542" y="1804"/>
                    </a:cubicBezTo>
                    <a:cubicBezTo>
                      <a:pt x="695" y="1924"/>
                      <a:pt x="868" y="1981"/>
                      <a:pt x="1036" y="1981"/>
                    </a:cubicBezTo>
                    <a:cubicBezTo>
                      <a:pt x="1310" y="1981"/>
                      <a:pt x="1571" y="1830"/>
                      <a:pt x="1712" y="1547"/>
                    </a:cubicBezTo>
                    <a:cubicBezTo>
                      <a:pt x="1941" y="1119"/>
                      <a:pt x="1826" y="520"/>
                      <a:pt x="1427" y="178"/>
                    </a:cubicBezTo>
                    <a:cubicBezTo>
                      <a:pt x="1286" y="58"/>
                      <a:pt x="1119" y="1"/>
                      <a:pt x="9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" name="Google Shape;4222;p19"/>
              <p:cNvSpPr/>
              <p:nvPr/>
            </p:nvSpPr>
            <p:spPr>
              <a:xfrm>
                <a:off x="1389375" y="3914250"/>
                <a:ext cx="47125" cy="3782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513" extrusionOk="0">
                    <a:moveTo>
                      <a:pt x="1884" y="0"/>
                    </a:moveTo>
                    <a:cubicBezTo>
                      <a:pt x="1827" y="86"/>
                      <a:pt x="1741" y="114"/>
                      <a:pt x="1627" y="171"/>
                    </a:cubicBezTo>
                    <a:cubicBezTo>
                      <a:pt x="1570" y="229"/>
                      <a:pt x="1456" y="286"/>
                      <a:pt x="1399" y="371"/>
                    </a:cubicBezTo>
                    <a:lnTo>
                      <a:pt x="971" y="799"/>
                    </a:lnTo>
                    <a:cubicBezTo>
                      <a:pt x="629" y="999"/>
                      <a:pt x="315" y="1256"/>
                      <a:pt x="1" y="1512"/>
                    </a:cubicBezTo>
                    <a:cubicBezTo>
                      <a:pt x="172" y="1427"/>
                      <a:pt x="343" y="1313"/>
                      <a:pt x="543" y="1256"/>
                    </a:cubicBezTo>
                    <a:cubicBezTo>
                      <a:pt x="714" y="1142"/>
                      <a:pt x="885" y="1027"/>
                      <a:pt x="1028" y="942"/>
                    </a:cubicBezTo>
                    <a:cubicBezTo>
                      <a:pt x="1199" y="828"/>
                      <a:pt x="1399" y="714"/>
                      <a:pt x="1485" y="542"/>
                    </a:cubicBezTo>
                    <a:lnTo>
                      <a:pt x="1713" y="286"/>
                    </a:lnTo>
                    <a:cubicBezTo>
                      <a:pt x="1770" y="229"/>
                      <a:pt x="1856" y="114"/>
                      <a:pt x="18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" name="Google Shape;4223;p19"/>
              <p:cNvSpPr/>
              <p:nvPr/>
            </p:nvSpPr>
            <p:spPr>
              <a:xfrm>
                <a:off x="1440750" y="3897125"/>
                <a:ext cx="11425" cy="563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255" extrusionOk="0">
                    <a:moveTo>
                      <a:pt x="0" y="0"/>
                    </a:moveTo>
                    <a:cubicBezTo>
                      <a:pt x="29" y="229"/>
                      <a:pt x="86" y="400"/>
                      <a:pt x="114" y="571"/>
                    </a:cubicBezTo>
                    <a:cubicBezTo>
                      <a:pt x="143" y="771"/>
                      <a:pt x="229" y="942"/>
                      <a:pt x="257" y="1113"/>
                    </a:cubicBezTo>
                    <a:cubicBezTo>
                      <a:pt x="371" y="1484"/>
                      <a:pt x="371" y="1855"/>
                      <a:pt x="286" y="2255"/>
                    </a:cubicBezTo>
                    <a:cubicBezTo>
                      <a:pt x="371" y="2083"/>
                      <a:pt x="428" y="1912"/>
                      <a:pt x="428" y="1684"/>
                    </a:cubicBezTo>
                    <a:cubicBezTo>
                      <a:pt x="457" y="1456"/>
                      <a:pt x="428" y="1284"/>
                      <a:pt x="428" y="1085"/>
                    </a:cubicBezTo>
                    <a:cubicBezTo>
                      <a:pt x="400" y="856"/>
                      <a:pt x="400" y="685"/>
                      <a:pt x="314" y="514"/>
                    </a:cubicBezTo>
                    <a:cubicBezTo>
                      <a:pt x="257" y="314"/>
                      <a:pt x="143" y="143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" name="Google Shape;4224;p19"/>
              <p:cNvSpPr/>
              <p:nvPr/>
            </p:nvSpPr>
            <p:spPr>
              <a:xfrm>
                <a:off x="1447175" y="3903550"/>
                <a:ext cx="285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315" extrusionOk="0">
                    <a:moveTo>
                      <a:pt x="0" y="0"/>
                    </a:moveTo>
                    <a:lnTo>
                      <a:pt x="0" y="29"/>
                    </a:lnTo>
                    <a:cubicBezTo>
                      <a:pt x="29" y="171"/>
                      <a:pt x="171" y="257"/>
                      <a:pt x="285" y="286"/>
                    </a:cubicBezTo>
                    <a:cubicBezTo>
                      <a:pt x="400" y="314"/>
                      <a:pt x="485" y="314"/>
                      <a:pt x="599" y="314"/>
                    </a:cubicBezTo>
                    <a:cubicBezTo>
                      <a:pt x="742" y="286"/>
                      <a:pt x="970" y="257"/>
                      <a:pt x="1141" y="114"/>
                    </a:cubicBezTo>
                    <a:lnTo>
                      <a:pt x="1141" y="114"/>
                    </a:lnTo>
                    <a:cubicBezTo>
                      <a:pt x="1027" y="143"/>
                      <a:pt x="942" y="143"/>
                      <a:pt x="856" y="143"/>
                    </a:cubicBezTo>
                    <a:cubicBezTo>
                      <a:pt x="742" y="143"/>
                      <a:pt x="656" y="114"/>
                      <a:pt x="571" y="114"/>
                    </a:cubicBezTo>
                    <a:cubicBezTo>
                      <a:pt x="457" y="57"/>
                      <a:pt x="371" y="29"/>
                      <a:pt x="285" y="29"/>
                    </a:cubicBezTo>
                    <a:cubicBezTo>
                      <a:pt x="171" y="29"/>
                      <a:pt x="114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" name="Google Shape;4225;p19"/>
              <p:cNvSpPr/>
              <p:nvPr/>
            </p:nvSpPr>
            <p:spPr>
              <a:xfrm>
                <a:off x="1440750" y="3881425"/>
                <a:ext cx="27850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971" extrusionOk="0">
                    <a:moveTo>
                      <a:pt x="1113" y="1"/>
                    </a:moveTo>
                    <a:lnTo>
                      <a:pt x="1113" y="1"/>
                    </a:lnTo>
                    <a:cubicBezTo>
                      <a:pt x="1056" y="115"/>
                      <a:pt x="942" y="172"/>
                      <a:pt x="828" y="258"/>
                    </a:cubicBezTo>
                    <a:cubicBezTo>
                      <a:pt x="714" y="315"/>
                      <a:pt x="628" y="400"/>
                      <a:pt x="542" y="457"/>
                    </a:cubicBezTo>
                    <a:cubicBezTo>
                      <a:pt x="428" y="543"/>
                      <a:pt x="314" y="571"/>
                      <a:pt x="257" y="628"/>
                    </a:cubicBezTo>
                    <a:cubicBezTo>
                      <a:pt x="143" y="714"/>
                      <a:pt x="86" y="828"/>
                      <a:pt x="0" y="914"/>
                    </a:cubicBezTo>
                    <a:lnTo>
                      <a:pt x="0" y="971"/>
                    </a:lnTo>
                    <a:cubicBezTo>
                      <a:pt x="143" y="971"/>
                      <a:pt x="257" y="914"/>
                      <a:pt x="371" y="857"/>
                    </a:cubicBezTo>
                    <a:cubicBezTo>
                      <a:pt x="457" y="771"/>
                      <a:pt x="571" y="714"/>
                      <a:pt x="657" y="600"/>
                    </a:cubicBezTo>
                    <a:cubicBezTo>
                      <a:pt x="771" y="543"/>
                      <a:pt x="828" y="429"/>
                      <a:pt x="942" y="315"/>
                    </a:cubicBezTo>
                    <a:cubicBezTo>
                      <a:pt x="970" y="258"/>
                      <a:pt x="1085" y="143"/>
                      <a:pt x="11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" name="Google Shape;4226;p19"/>
              <p:cNvSpPr/>
              <p:nvPr/>
            </p:nvSpPr>
            <p:spPr>
              <a:xfrm>
                <a:off x="1396525" y="3843625"/>
                <a:ext cx="31400" cy="49950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1998" extrusionOk="0">
                    <a:moveTo>
                      <a:pt x="0" y="1"/>
                    </a:moveTo>
                    <a:cubicBezTo>
                      <a:pt x="143" y="143"/>
                      <a:pt x="200" y="286"/>
                      <a:pt x="314" y="486"/>
                    </a:cubicBezTo>
                    <a:cubicBezTo>
                      <a:pt x="428" y="657"/>
                      <a:pt x="542" y="799"/>
                      <a:pt x="599" y="971"/>
                    </a:cubicBezTo>
                    <a:cubicBezTo>
                      <a:pt x="771" y="1285"/>
                      <a:pt x="913" y="1655"/>
                      <a:pt x="1056" y="1998"/>
                    </a:cubicBezTo>
                    <a:lnTo>
                      <a:pt x="1256" y="1912"/>
                    </a:lnTo>
                    <a:cubicBezTo>
                      <a:pt x="1056" y="1570"/>
                      <a:pt x="885" y="1227"/>
                      <a:pt x="685" y="885"/>
                    </a:cubicBezTo>
                    <a:cubicBezTo>
                      <a:pt x="571" y="771"/>
                      <a:pt x="457" y="600"/>
                      <a:pt x="343" y="429"/>
                    </a:cubicBezTo>
                    <a:cubicBezTo>
                      <a:pt x="257" y="286"/>
                      <a:pt x="143" y="11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" name="Google Shape;4227;p19"/>
              <p:cNvSpPr/>
              <p:nvPr/>
            </p:nvSpPr>
            <p:spPr>
              <a:xfrm>
                <a:off x="1442175" y="3828650"/>
                <a:ext cx="7875" cy="6422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69" extrusionOk="0">
                    <a:moveTo>
                      <a:pt x="0" y="1"/>
                    </a:moveTo>
                    <a:cubicBezTo>
                      <a:pt x="86" y="172"/>
                      <a:pt x="143" y="400"/>
                      <a:pt x="172" y="600"/>
                    </a:cubicBezTo>
                    <a:lnTo>
                      <a:pt x="172" y="1256"/>
                    </a:lnTo>
                    <a:lnTo>
                      <a:pt x="143" y="1884"/>
                    </a:lnTo>
                    <a:cubicBezTo>
                      <a:pt x="143" y="1998"/>
                      <a:pt x="143" y="2112"/>
                      <a:pt x="86" y="2169"/>
                    </a:cubicBezTo>
                    <a:cubicBezTo>
                      <a:pt x="57" y="2283"/>
                      <a:pt x="29" y="2397"/>
                      <a:pt x="29" y="2511"/>
                    </a:cubicBezTo>
                    <a:lnTo>
                      <a:pt x="200" y="2568"/>
                    </a:lnTo>
                    <a:cubicBezTo>
                      <a:pt x="200" y="2454"/>
                      <a:pt x="229" y="2397"/>
                      <a:pt x="257" y="2254"/>
                    </a:cubicBezTo>
                    <a:cubicBezTo>
                      <a:pt x="314" y="2140"/>
                      <a:pt x="314" y="1998"/>
                      <a:pt x="257" y="1884"/>
                    </a:cubicBezTo>
                    <a:lnTo>
                      <a:pt x="229" y="1256"/>
                    </a:lnTo>
                    <a:cubicBezTo>
                      <a:pt x="229" y="1028"/>
                      <a:pt x="229" y="828"/>
                      <a:pt x="200" y="600"/>
                    </a:cubicBezTo>
                    <a:cubicBezTo>
                      <a:pt x="172" y="400"/>
                      <a:pt x="86" y="17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" name="Google Shape;4228;p19"/>
              <p:cNvSpPr/>
              <p:nvPr/>
            </p:nvSpPr>
            <p:spPr>
              <a:xfrm>
                <a:off x="1382975" y="3856475"/>
                <a:ext cx="48525" cy="48525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1941" extrusionOk="0">
                    <a:moveTo>
                      <a:pt x="0" y="0"/>
                    </a:moveTo>
                    <a:cubicBezTo>
                      <a:pt x="45" y="11"/>
                      <a:pt x="89" y="27"/>
                      <a:pt x="130" y="47"/>
                    </a:cubicBezTo>
                    <a:lnTo>
                      <a:pt x="130" y="47"/>
                    </a:lnTo>
                    <a:cubicBezTo>
                      <a:pt x="93" y="18"/>
                      <a:pt x="53" y="0"/>
                      <a:pt x="0" y="0"/>
                    </a:cubicBezTo>
                    <a:close/>
                    <a:moveTo>
                      <a:pt x="130" y="47"/>
                    </a:moveTo>
                    <a:cubicBezTo>
                      <a:pt x="173" y="79"/>
                      <a:pt x="211" y="125"/>
                      <a:pt x="257" y="171"/>
                    </a:cubicBezTo>
                    <a:cubicBezTo>
                      <a:pt x="314" y="228"/>
                      <a:pt x="400" y="314"/>
                      <a:pt x="457" y="428"/>
                    </a:cubicBezTo>
                    <a:cubicBezTo>
                      <a:pt x="599" y="599"/>
                      <a:pt x="799" y="742"/>
                      <a:pt x="942" y="885"/>
                    </a:cubicBezTo>
                    <a:cubicBezTo>
                      <a:pt x="1084" y="1027"/>
                      <a:pt x="1256" y="1198"/>
                      <a:pt x="1341" y="1370"/>
                    </a:cubicBezTo>
                    <a:cubicBezTo>
                      <a:pt x="1512" y="1569"/>
                      <a:pt x="1598" y="1741"/>
                      <a:pt x="1684" y="1940"/>
                    </a:cubicBezTo>
                    <a:lnTo>
                      <a:pt x="1940" y="1855"/>
                    </a:lnTo>
                    <a:cubicBezTo>
                      <a:pt x="1826" y="1626"/>
                      <a:pt x="1684" y="1427"/>
                      <a:pt x="1541" y="1284"/>
                    </a:cubicBezTo>
                    <a:cubicBezTo>
                      <a:pt x="1398" y="1084"/>
                      <a:pt x="1227" y="970"/>
                      <a:pt x="1027" y="799"/>
                    </a:cubicBezTo>
                    <a:cubicBezTo>
                      <a:pt x="856" y="685"/>
                      <a:pt x="713" y="514"/>
                      <a:pt x="542" y="371"/>
                    </a:cubicBezTo>
                    <a:cubicBezTo>
                      <a:pt x="457" y="314"/>
                      <a:pt x="371" y="257"/>
                      <a:pt x="286" y="171"/>
                    </a:cubicBezTo>
                    <a:cubicBezTo>
                      <a:pt x="251" y="119"/>
                      <a:pt x="195" y="78"/>
                      <a:pt x="130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" name="Google Shape;4229;p19"/>
              <p:cNvSpPr/>
              <p:nvPr/>
            </p:nvSpPr>
            <p:spPr>
              <a:xfrm>
                <a:off x="1375825" y="3882850"/>
                <a:ext cx="4497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43" extrusionOk="0">
                    <a:moveTo>
                      <a:pt x="1" y="1"/>
                    </a:moveTo>
                    <a:cubicBezTo>
                      <a:pt x="1" y="86"/>
                      <a:pt x="29" y="86"/>
                      <a:pt x="58" y="115"/>
                    </a:cubicBezTo>
                    <a:cubicBezTo>
                      <a:pt x="29" y="86"/>
                      <a:pt x="1" y="58"/>
                      <a:pt x="1" y="1"/>
                    </a:cubicBezTo>
                    <a:close/>
                    <a:moveTo>
                      <a:pt x="172" y="201"/>
                    </a:moveTo>
                    <a:lnTo>
                      <a:pt x="196" y="209"/>
                    </a:lnTo>
                    <a:lnTo>
                      <a:pt x="196" y="209"/>
                    </a:lnTo>
                    <a:cubicBezTo>
                      <a:pt x="188" y="206"/>
                      <a:pt x="180" y="203"/>
                      <a:pt x="172" y="201"/>
                    </a:cubicBezTo>
                    <a:close/>
                    <a:moveTo>
                      <a:pt x="196" y="209"/>
                    </a:moveTo>
                    <a:cubicBezTo>
                      <a:pt x="269" y="240"/>
                      <a:pt x="323" y="292"/>
                      <a:pt x="400" y="343"/>
                    </a:cubicBezTo>
                    <a:cubicBezTo>
                      <a:pt x="543" y="400"/>
                      <a:pt x="686" y="457"/>
                      <a:pt x="857" y="543"/>
                    </a:cubicBezTo>
                    <a:cubicBezTo>
                      <a:pt x="999" y="629"/>
                      <a:pt x="1142" y="686"/>
                      <a:pt x="1313" y="771"/>
                    </a:cubicBezTo>
                    <a:cubicBezTo>
                      <a:pt x="1456" y="828"/>
                      <a:pt x="1599" y="914"/>
                      <a:pt x="1798" y="942"/>
                    </a:cubicBezTo>
                    <a:lnTo>
                      <a:pt x="1798" y="714"/>
                    </a:lnTo>
                    <a:cubicBezTo>
                      <a:pt x="1627" y="714"/>
                      <a:pt x="1456" y="657"/>
                      <a:pt x="1313" y="629"/>
                    </a:cubicBezTo>
                    <a:cubicBezTo>
                      <a:pt x="1171" y="571"/>
                      <a:pt x="999" y="514"/>
                      <a:pt x="857" y="486"/>
                    </a:cubicBezTo>
                    <a:cubicBezTo>
                      <a:pt x="714" y="429"/>
                      <a:pt x="543" y="372"/>
                      <a:pt x="400" y="286"/>
                    </a:cubicBezTo>
                    <a:lnTo>
                      <a:pt x="196" y="20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" name="Google Shape;4230;p19"/>
              <p:cNvSpPr/>
              <p:nvPr/>
            </p:nvSpPr>
            <p:spPr>
              <a:xfrm>
                <a:off x="1353725" y="3853625"/>
                <a:ext cx="65650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2626" h="1855" extrusionOk="0">
                    <a:moveTo>
                      <a:pt x="0" y="0"/>
                    </a:moveTo>
                    <a:cubicBezTo>
                      <a:pt x="86" y="29"/>
                      <a:pt x="200" y="114"/>
                      <a:pt x="343" y="171"/>
                    </a:cubicBezTo>
                    <a:lnTo>
                      <a:pt x="657" y="399"/>
                    </a:lnTo>
                    <a:lnTo>
                      <a:pt x="1313" y="827"/>
                    </a:lnTo>
                    <a:cubicBezTo>
                      <a:pt x="1513" y="970"/>
                      <a:pt x="1741" y="1113"/>
                      <a:pt x="1912" y="1284"/>
                    </a:cubicBezTo>
                    <a:cubicBezTo>
                      <a:pt x="2026" y="1370"/>
                      <a:pt x="2083" y="1455"/>
                      <a:pt x="2197" y="1569"/>
                    </a:cubicBezTo>
                    <a:cubicBezTo>
                      <a:pt x="2311" y="1683"/>
                      <a:pt x="2426" y="1740"/>
                      <a:pt x="2511" y="1855"/>
                    </a:cubicBezTo>
                    <a:lnTo>
                      <a:pt x="2625" y="1683"/>
                    </a:lnTo>
                    <a:cubicBezTo>
                      <a:pt x="2511" y="1598"/>
                      <a:pt x="2426" y="1541"/>
                      <a:pt x="2340" y="1427"/>
                    </a:cubicBezTo>
                    <a:cubicBezTo>
                      <a:pt x="2226" y="1370"/>
                      <a:pt x="2169" y="1255"/>
                      <a:pt x="2055" y="1141"/>
                    </a:cubicBezTo>
                    <a:cubicBezTo>
                      <a:pt x="1855" y="970"/>
                      <a:pt x="1627" y="856"/>
                      <a:pt x="1370" y="713"/>
                    </a:cubicBezTo>
                    <a:cubicBezTo>
                      <a:pt x="1170" y="571"/>
                      <a:pt x="913" y="457"/>
                      <a:pt x="714" y="314"/>
                    </a:cubicBezTo>
                    <a:lnTo>
                      <a:pt x="343" y="143"/>
                    </a:lnTo>
                    <a:cubicBezTo>
                      <a:pt x="229" y="114"/>
                      <a:pt x="14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" name="Google Shape;4231;p19"/>
              <p:cNvSpPr/>
              <p:nvPr/>
            </p:nvSpPr>
            <p:spPr>
              <a:xfrm>
                <a:off x="1363700" y="3909975"/>
                <a:ext cx="6210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484" h="857" extrusionOk="0">
                    <a:moveTo>
                      <a:pt x="2340" y="0"/>
                    </a:moveTo>
                    <a:cubicBezTo>
                      <a:pt x="2226" y="143"/>
                      <a:pt x="2027" y="257"/>
                      <a:pt x="1855" y="314"/>
                    </a:cubicBezTo>
                    <a:cubicBezTo>
                      <a:pt x="1656" y="371"/>
                      <a:pt x="1456" y="457"/>
                      <a:pt x="1228" y="542"/>
                    </a:cubicBezTo>
                    <a:cubicBezTo>
                      <a:pt x="857" y="685"/>
                      <a:pt x="429" y="770"/>
                      <a:pt x="1" y="856"/>
                    </a:cubicBezTo>
                    <a:cubicBezTo>
                      <a:pt x="429" y="799"/>
                      <a:pt x="857" y="742"/>
                      <a:pt x="1228" y="685"/>
                    </a:cubicBezTo>
                    <a:cubicBezTo>
                      <a:pt x="1456" y="628"/>
                      <a:pt x="1656" y="571"/>
                      <a:pt x="1884" y="485"/>
                    </a:cubicBezTo>
                    <a:lnTo>
                      <a:pt x="2198" y="371"/>
                    </a:lnTo>
                    <a:cubicBezTo>
                      <a:pt x="2226" y="342"/>
                      <a:pt x="2312" y="342"/>
                      <a:pt x="2340" y="314"/>
                    </a:cubicBezTo>
                    <a:cubicBezTo>
                      <a:pt x="2369" y="285"/>
                      <a:pt x="2455" y="257"/>
                      <a:pt x="2483" y="171"/>
                    </a:cubicBezTo>
                    <a:lnTo>
                      <a:pt x="234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" name="Google Shape;4232;p19"/>
              <p:cNvSpPr/>
              <p:nvPr/>
            </p:nvSpPr>
            <p:spPr>
              <a:xfrm>
                <a:off x="1433600" y="3910675"/>
                <a:ext cx="8600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344" h="2027" extrusionOk="0">
                    <a:moveTo>
                      <a:pt x="144" y="1"/>
                    </a:moveTo>
                    <a:cubicBezTo>
                      <a:pt x="115" y="172"/>
                      <a:pt x="87" y="372"/>
                      <a:pt x="87" y="514"/>
                    </a:cubicBezTo>
                    <a:lnTo>
                      <a:pt x="87" y="999"/>
                    </a:lnTo>
                    <a:cubicBezTo>
                      <a:pt x="87" y="1170"/>
                      <a:pt x="58" y="1313"/>
                      <a:pt x="1" y="1513"/>
                    </a:cubicBezTo>
                    <a:cubicBezTo>
                      <a:pt x="1" y="1684"/>
                      <a:pt x="1" y="1855"/>
                      <a:pt x="30" y="2026"/>
                    </a:cubicBezTo>
                    <a:cubicBezTo>
                      <a:pt x="30" y="1855"/>
                      <a:pt x="115" y="1713"/>
                      <a:pt x="144" y="1541"/>
                    </a:cubicBezTo>
                    <a:cubicBezTo>
                      <a:pt x="201" y="1370"/>
                      <a:pt x="258" y="1227"/>
                      <a:pt x="258" y="1028"/>
                    </a:cubicBezTo>
                    <a:cubicBezTo>
                      <a:pt x="286" y="857"/>
                      <a:pt x="343" y="685"/>
                      <a:pt x="286" y="514"/>
                    </a:cubicBezTo>
                    <a:cubicBezTo>
                      <a:pt x="286" y="314"/>
                      <a:pt x="258" y="143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" name="Google Shape;4233;p19"/>
              <p:cNvSpPr/>
              <p:nvPr/>
            </p:nvSpPr>
            <p:spPr>
              <a:xfrm>
                <a:off x="1442875" y="3906825"/>
                <a:ext cx="2215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868" extrusionOk="0">
                    <a:moveTo>
                      <a:pt x="95" y="0"/>
                    </a:moveTo>
                    <a:cubicBezTo>
                      <a:pt x="65" y="0"/>
                      <a:pt x="34" y="4"/>
                      <a:pt x="1" y="12"/>
                    </a:cubicBezTo>
                    <a:lnTo>
                      <a:pt x="1" y="40"/>
                    </a:lnTo>
                    <a:cubicBezTo>
                      <a:pt x="58" y="155"/>
                      <a:pt x="144" y="212"/>
                      <a:pt x="201" y="297"/>
                    </a:cubicBezTo>
                    <a:cubicBezTo>
                      <a:pt x="286" y="354"/>
                      <a:pt x="343" y="411"/>
                      <a:pt x="429" y="440"/>
                    </a:cubicBezTo>
                    <a:lnTo>
                      <a:pt x="543" y="554"/>
                    </a:lnTo>
                    <a:cubicBezTo>
                      <a:pt x="572" y="583"/>
                      <a:pt x="572" y="611"/>
                      <a:pt x="600" y="640"/>
                    </a:cubicBezTo>
                    <a:cubicBezTo>
                      <a:pt x="743" y="725"/>
                      <a:pt x="771" y="839"/>
                      <a:pt x="885" y="868"/>
                    </a:cubicBezTo>
                    <a:cubicBezTo>
                      <a:pt x="828" y="811"/>
                      <a:pt x="771" y="697"/>
                      <a:pt x="743" y="583"/>
                    </a:cubicBezTo>
                    <a:cubicBezTo>
                      <a:pt x="743" y="554"/>
                      <a:pt x="714" y="468"/>
                      <a:pt x="686" y="411"/>
                    </a:cubicBezTo>
                    <a:cubicBezTo>
                      <a:pt x="629" y="326"/>
                      <a:pt x="600" y="297"/>
                      <a:pt x="572" y="269"/>
                    </a:cubicBezTo>
                    <a:cubicBezTo>
                      <a:pt x="486" y="155"/>
                      <a:pt x="429" y="98"/>
                      <a:pt x="315" y="40"/>
                    </a:cubicBezTo>
                    <a:cubicBezTo>
                      <a:pt x="234" y="20"/>
                      <a:pt x="168" y="0"/>
                      <a:pt x="9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" name="Google Shape;4234;p19"/>
              <p:cNvSpPr/>
              <p:nvPr/>
            </p:nvSpPr>
            <p:spPr>
              <a:xfrm>
                <a:off x="1369425" y="3937850"/>
                <a:ext cx="5950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8" h="182" extrusionOk="0">
                    <a:moveTo>
                      <a:pt x="119" y="1"/>
                    </a:moveTo>
                    <a:cubicBezTo>
                      <a:pt x="92" y="1"/>
                      <a:pt x="67" y="17"/>
                      <a:pt x="57" y="55"/>
                    </a:cubicBezTo>
                    <a:cubicBezTo>
                      <a:pt x="0" y="131"/>
                      <a:pt x="44" y="182"/>
                      <a:pt x="106" y="182"/>
                    </a:cubicBezTo>
                    <a:cubicBezTo>
                      <a:pt x="136" y="182"/>
                      <a:pt x="171" y="169"/>
                      <a:pt x="200" y="140"/>
                    </a:cubicBezTo>
                    <a:cubicBezTo>
                      <a:pt x="238" y="64"/>
                      <a:pt x="174" y="1"/>
                      <a:pt x="1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" name="Google Shape;4235;p19"/>
              <p:cNvSpPr/>
              <p:nvPr/>
            </p:nvSpPr>
            <p:spPr>
              <a:xfrm>
                <a:off x="1362525" y="3928325"/>
                <a:ext cx="52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6" extrusionOk="0">
                    <a:moveTo>
                      <a:pt x="85" y="1"/>
                    </a:moveTo>
                    <a:cubicBezTo>
                      <a:pt x="60" y="1"/>
                      <a:pt x="36" y="11"/>
                      <a:pt x="19" y="36"/>
                    </a:cubicBezTo>
                    <a:cubicBezTo>
                      <a:pt x="0" y="113"/>
                      <a:pt x="45" y="176"/>
                      <a:pt x="102" y="176"/>
                    </a:cubicBezTo>
                    <a:cubicBezTo>
                      <a:pt x="130" y="176"/>
                      <a:pt x="162" y="160"/>
                      <a:pt x="190" y="122"/>
                    </a:cubicBezTo>
                    <a:cubicBezTo>
                      <a:pt x="211" y="61"/>
                      <a:pt x="145" y="1"/>
                      <a:pt x="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" name="Google Shape;4236;p19"/>
              <p:cNvSpPr/>
              <p:nvPr/>
            </p:nvSpPr>
            <p:spPr>
              <a:xfrm>
                <a:off x="1365825" y="3912600"/>
                <a:ext cx="6725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6" extrusionOk="0">
                    <a:moveTo>
                      <a:pt x="138" y="1"/>
                    </a:moveTo>
                    <a:cubicBezTo>
                      <a:pt x="108" y="1"/>
                      <a:pt x="77" y="20"/>
                      <a:pt x="58" y="66"/>
                    </a:cubicBezTo>
                    <a:cubicBezTo>
                      <a:pt x="1" y="163"/>
                      <a:pt x="60" y="246"/>
                      <a:pt x="131" y="246"/>
                    </a:cubicBezTo>
                    <a:cubicBezTo>
                      <a:pt x="165" y="246"/>
                      <a:pt x="202" y="227"/>
                      <a:pt x="230" y="180"/>
                    </a:cubicBezTo>
                    <a:cubicBezTo>
                      <a:pt x="268" y="84"/>
                      <a:pt x="203" y="1"/>
                      <a:pt x="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" name="Google Shape;4237;p19"/>
              <p:cNvSpPr/>
              <p:nvPr/>
            </p:nvSpPr>
            <p:spPr>
              <a:xfrm>
                <a:off x="1365425" y="3888275"/>
                <a:ext cx="49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210" extrusionOk="0">
                    <a:moveTo>
                      <a:pt x="89" y="1"/>
                    </a:moveTo>
                    <a:cubicBezTo>
                      <a:pt x="12" y="1"/>
                      <a:pt x="1" y="134"/>
                      <a:pt x="74" y="183"/>
                    </a:cubicBezTo>
                    <a:cubicBezTo>
                      <a:pt x="87" y="202"/>
                      <a:pt x="100" y="209"/>
                      <a:pt x="113" y="209"/>
                    </a:cubicBezTo>
                    <a:cubicBezTo>
                      <a:pt x="160" y="209"/>
                      <a:pt x="199" y="102"/>
                      <a:pt x="132" y="12"/>
                    </a:cubicBezTo>
                    <a:cubicBezTo>
                      <a:pt x="116" y="4"/>
                      <a:pt x="101" y="1"/>
                      <a:pt x="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" name="Google Shape;4238;p19"/>
              <p:cNvSpPr/>
              <p:nvPr/>
            </p:nvSpPr>
            <p:spPr>
              <a:xfrm>
                <a:off x="1372025" y="3881225"/>
                <a:ext cx="6925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277" h="246" extrusionOk="0">
                    <a:moveTo>
                      <a:pt x="138" y="0"/>
                    </a:moveTo>
                    <a:cubicBezTo>
                      <a:pt x="103" y="0"/>
                      <a:pt x="67" y="20"/>
                      <a:pt x="39" y="66"/>
                    </a:cubicBezTo>
                    <a:cubicBezTo>
                      <a:pt x="0" y="162"/>
                      <a:pt x="66" y="246"/>
                      <a:pt x="139" y="246"/>
                    </a:cubicBezTo>
                    <a:cubicBezTo>
                      <a:pt x="174" y="246"/>
                      <a:pt x="211" y="226"/>
                      <a:pt x="238" y="180"/>
                    </a:cubicBezTo>
                    <a:cubicBezTo>
                      <a:pt x="277" y="84"/>
                      <a:pt x="211" y="0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" name="Google Shape;4239;p19"/>
              <p:cNvSpPr/>
              <p:nvPr/>
            </p:nvSpPr>
            <p:spPr>
              <a:xfrm>
                <a:off x="1351575" y="3851475"/>
                <a:ext cx="6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26" extrusionOk="0">
                    <a:moveTo>
                      <a:pt x="147" y="0"/>
                    </a:moveTo>
                    <a:cubicBezTo>
                      <a:pt x="113" y="0"/>
                      <a:pt x="78" y="25"/>
                      <a:pt x="58" y="86"/>
                    </a:cubicBezTo>
                    <a:cubicBezTo>
                      <a:pt x="1" y="162"/>
                      <a:pt x="58" y="226"/>
                      <a:pt x="128" y="226"/>
                    </a:cubicBezTo>
                    <a:cubicBezTo>
                      <a:pt x="162" y="226"/>
                      <a:pt x="200" y="210"/>
                      <a:pt x="229" y="172"/>
                    </a:cubicBezTo>
                    <a:cubicBezTo>
                      <a:pt x="266" y="80"/>
                      <a:pt x="208" y="0"/>
                      <a:pt x="1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" name="Google Shape;4240;p19"/>
              <p:cNvSpPr/>
              <p:nvPr/>
            </p:nvSpPr>
            <p:spPr>
              <a:xfrm>
                <a:off x="1382775" y="3854225"/>
                <a:ext cx="5850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08" extrusionOk="0">
                    <a:moveTo>
                      <a:pt x="127" y="1"/>
                    </a:moveTo>
                    <a:cubicBezTo>
                      <a:pt x="94" y="1"/>
                      <a:pt x="58" y="20"/>
                      <a:pt x="37" y="62"/>
                    </a:cubicBezTo>
                    <a:cubicBezTo>
                      <a:pt x="1" y="152"/>
                      <a:pt x="45" y="208"/>
                      <a:pt x="96" y="208"/>
                    </a:cubicBezTo>
                    <a:cubicBezTo>
                      <a:pt x="126" y="208"/>
                      <a:pt x="158" y="189"/>
                      <a:pt x="179" y="147"/>
                    </a:cubicBezTo>
                    <a:cubicBezTo>
                      <a:pt x="234" y="57"/>
                      <a:pt x="185" y="1"/>
                      <a:pt x="1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" name="Google Shape;4241;p19"/>
              <p:cNvSpPr/>
              <p:nvPr/>
            </p:nvSpPr>
            <p:spPr>
              <a:xfrm>
                <a:off x="1374875" y="3834850"/>
                <a:ext cx="6700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46" extrusionOk="0">
                    <a:moveTo>
                      <a:pt x="138" y="1"/>
                    </a:moveTo>
                    <a:cubicBezTo>
                      <a:pt x="103" y="1"/>
                      <a:pt x="67" y="20"/>
                      <a:pt x="39" y="66"/>
                    </a:cubicBezTo>
                    <a:cubicBezTo>
                      <a:pt x="0" y="163"/>
                      <a:pt x="66" y="246"/>
                      <a:pt x="130" y="246"/>
                    </a:cubicBezTo>
                    <a:cubicBezTo>
                      <a:pt x="161" y="246"/>
                      <a:pt x="192" y="227"/>
                      <a:pt x="210" y="180"/>
                    </a:cubicBezTo>
                    <a:cubicBezTo>
                      <a:pt x="268" y="84"/>
                      <a:pt x="209" y="1"/>
                      <a:pt x="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" name="Google Shape;4242;p19"/>
              <p:cNvSpPr/>
              <p:nvPr/>
            </p:nvSpPr>
            <p:spPr>
              <a:xfrm>
                <a:off x="1394625" y="3842600"/>
                <a:ext cx="5000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82" extrusionOk="0">
                    <a:moveTo>
                      <a:pt x="94" y="0"/>
                    </a:moveTo>
                    <a:cubicBezTo>
                      <a:pt x="67" y="0"/>
                      <a:pt x="38" y="13"/>
                      <a:pt x="19" y="42"/>
                    </a:cubicBezTo>
                    <a:cubicBezTo>
                      <a:pt x="0" y="118"/>
                      <a:pt x="45" y="181"/>
                      <a:pt x="93" y="181"/>
                    </a:cubicBezTo>
                    <a:cubicBezTo>
                      <a:pt x="118" y="181"/>
                      <a:pt x="143" y="165"/>
                      <a:pt x="162" y="127"/>
                    </a:cubicBezTo>
                    <a:cubicBezTo>
                      <a:pt x="200" y="51"/>
                      <a:pt x="149" y="0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" name="Google Shape;4243;p19"/>
              <p:cNvSpPr/>
              <p:nvPr/>
            </p:nvSpPr>
            <p:spPr>
              <a:xfrm>
                <a:off x="1397000" y="3817625"/>
                <a:ext cx="5975" cy="45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82" extrusionOk="0">
                    <a:moveTo>
                      <a:pt x="132" y="1"/>
                    </a:moveTo>
                    <a:cubicBezTo>
                      <a:pt x="102" y="1"/>
                      <a:pt x="67" y="13"/>
                      <a:pt x="38" y="42"/>
                    </a:cubicBezTo>
                    <a:cubicBezTo>
                      <a:pt x="0" y="118"/>
                      <a:pt x="51" y="181"/>
                      <a:pt x="106" y="181"/>
                    </a:cubicBezTo>
                    <a:cubicBezTo>
                      <a:pt x="133" y="181"/>
                      <a:pt x="162" y="166"/>
                      <a:pt x="181" y="128"/>
                    </a:cubicBezTo>
                    <a:cubicBezTo>
                      <a:pt x="238" y="51"/>
                      <a:pt x="194" y="1"/>
                      <a:pt x="1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" name="Google Shape;4244;p19"/>
              <p:cNvSpPr/>
              <p:nvPr/>
            </p:nvSpPr>
            <p:spPr>
              <a:xfrm>
                <a:off x="1422900" y="3816300"/>
                <a:ext cx="67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47" extrusionOk="0">
                    <a:moveTo>
                      <a:pt x="138" y="1"/>
                    </a:moveTo>
                    <a:cubicBezTo>
                      <a:pt x="107" y="1"/>
                      <a:pt x="77" y="20"/>
                      <a:pt x="58" y="66"/>
                    </a:cubicBezTo>
                    <a:cubicBezTo>
                      <a:pt x="0" y="163"/>
                      <a:pt x="60" y="246"/>
                      <a:pt x="131" y="246"/>
                    </a:cubicBezTo>
                    <a:cubicBezTo>
                      <a:pt x="165" y="246"/>
                      <a:pt x="201" y="227"/>
                      <a:pt x="229" y="181"/>
                    </a:cubicBezTo>
                    <a:cubicBezTo>
                      <a:pt x="268" y="84"/>
                      <a:pt x="202" y="1"/>
                      <a:pt x="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" name="Google Shape;4245;p19"/>
              <p:cNvSpPr/>
              <p:nvPr/>
            </p:nvSpPr>
            <p:spPr>
              <a:xfrm>
                <a:off x="1439050" y="3827275"/>
                <a:ext cx="5050" cy="40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62" extrusionOk="0">
                    <a:moveTo>
                      <a:pt x="98" y="0"/>
                    </a:moveTo>
                    <a:cubicBezTo>
                      <a:pt x="73" y="0"/>
                      <a:pt x="50" y="16"/>
                      <a:pt x="40" y="55"/>
                    </a:cubicBezTo>
                    <a:cubicBezTo>
                      <a:pt x="0" y="95"/>
                      <a:pt x="56" y="161"/>
                      <a:pt x="113" y="161"/>
                    </a:cubicBezTo>
                    <a:cubicBezTo>
                      <a:pt x="139" y="161"/>
                      <a:pt x="165" y="148"/>
                      <a:pt x="182" y="112"/>
                    </a:cubicBezTo>
                    <a:cubicBezTo>
                      <a:pt x="201" y="56"/>
                      <a:pt x="146" y="0"/>
                      <a:pt x="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" name="Google Shape;4246;p19"/>
              <p:cNvSpPr/>
              <p:nvPr/>
            </p:nvSpPr>
            <p:spPr>
              <a:xfrm>
                <a:off x="1454050" y="3849125"/>
                <a:ext cx="6950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46" extrusionOk="0">
                    <a:moveTo>
                      <a:pt x="139" y="0"/>
                    </a:moveTo>
                    <a:cubicBezTo>
                      <a:pt x="104" y="0"/>
                      <a:pt x="67" y="20"/>
                      <a:pt x="39" y="66"/>
                    </a:cubicBezTo>
                    <a:cubicBezTo>
                      <a:pt x="0" y="162"/>
                      <a:pt x="66" y="246"/>
                      <a:pt x="139" y="246"/>
                    </a:cubicBezTo>
                    <a:cubicBezTo>
                      <a:pt x="174" y="246"/>
                      <a:pt x="211" y="226"/>
                      <a:pt x="239" y="180"/>
                    </a:cubicBezTo>
                    <a:cubicBezTo>
                      <a:pt x="277" y="84"/>
                      <a:pt x="212" y="0"/>
                      <a:pt x="1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" name="Google Shape;4247;p19"/>
              <p:cNvSpPr/>
              <p:nvPr/>
            </p:nvSpPr>
            <p:spPr>
              <a:xfrm>
                <a:off x="1468075" y="3876950"/>
                <a:ext cx="45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233" extrusionOk="0">
                    <a:moveTo>
                      <a:pt x="109" y="0"/>
                    </a:moveTo>
                    <a:cubicBezTo>
                      <a:pt x="60" y="0"/>
                      <a:pt x="1" y="83"/>
                      <a:pt x="20" y="180"/>
                    </a:cubicBezTo>
                    <a:cubicBezTo>
                      <a:pt x="29" y="217"/>
                      <a:pt x="50" y="233"/>
                      <a:pt x="74" y="233"/>
                    </a:cubicBezTo>
                    <a:cubicBezTo>
                      <a:pt x="123" y="233"/>
                      <a:pt x="182" y="162"/>
                      <a:pt x="163" y="66"/>
                    </a:cubicBezTo>
                    <a:cubicBezTo>
                      <a:pt x="153" y="19"/>
                      <a:pt x="132" y="0"/>
                      <a:pt x="1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" name="Google Shape;4248;p19"/>
              <p:cNvSpPr/>
              <p:nvPr/>
            </p:nvSpPr>
            <p:spPr>
              <a:xfrm>
                <a:off x="1474975" y="3903925"/>
                <a:ext cx="43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18" extrusionOk="0">
                    <a:moveTo>
                      <a:pt x="83" y="0"/>
                    </a:moveTo>
                    <a:cubicBezTo>
                      <a:pt x="54" y="0"/>
                      <a:pt x="29" y="23"/>
                      <a:pt x="29" y="71"/>
                    </a:cubicBezTo>
                    <a:cubicBezTo>
                      <a:pt x="29" y="99"/>
                      <a:pt x="1" y="128"/>
                      <a:pt x="29" y="156"/>
                    </a:cubicBezTo>
                    <a:cubicBezTo>
                      <a:pt x="43" y="196"/>
                      <a:pt x="68" y="217"/>
                      <a:pt x="95" y="217"/>
                    </a:cubicBezTo>
                    <a:cubicBezTo>
                      <a:pt x="125" y="217"/>
                      <a:pt x="157" y="189"/>
                      <a:pt x="172" y="128"/>
                    </a:cubicBezTo>
                    <a:cubicBezTo>
                      <a:pt x="172" y="45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" name="Google Shape;4249;p19"/>
              <p:cNvSpPr/>
              <p:nvPr/>
            </p:nvSpPr>
            <p:spPr>
              <a:xfrm>
                <a:off x="1464025" y="3926875"/>
                <a:ext cx="6725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6" extrusionOk="0">
                    <a:moveTo>
                      <a:pt x="113" y="0"/>
                    </a:moveTo>
                    <a:cubicBezTo>
                      <a:pt x="79" y="0"/>
                      <a:pt x="49" y="20"/>
                      <a:pt x="39" y="66"/>
                    </a:cubicBezTo>
                    <a:cubicBezTo>
                      <a:pt x="1" y="162"/>
                      <a:pt x="66" y="246"/>
                      <a:pt x="131" y="246"/>
                    </a:cubicBezTo>
                    <a:cubicBezTo>
                      <a:pt x="162" y="246"/>
                      <a:pt x="192" y="226"/>
                      <a:pt x="211" y="180"/>
                    </a:cubicBezTo>
                    <a:cubicBezTo>
                      <a:pt x="268" y="84"/>
                      <a:pt x="183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" name="Google Shape;4250;p19"/>
              <p:cNvSpPr/>
              <p:nvPr/>
            </p:nvSpPr>
            <p:spPr>
              <a:xfrm>
                <a:off x="1444775" y="3952100"/>
                <a:ext cx="6150" cy="60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0" extrusionOk="0">
                    <a:moveTo>
                      <a:pt x="125" y="1"/>
                    </a:moveTo>
                    <a:cubicBezTo>
                      <a:pt x="57" y="1"/>
                      <a:pt x="0" y="108"/>
                      <a:pt x="68" y="198"/>
                    </a:cubicBezTo>
                    <a:cubicBezTo>
                      <a:pt x="97" y="227"/>
                      <a:pt x="124" y="240"/>
                      <a:pt x="147" y="240"/>
                    </a:cubicBezTo>
                    <a:cubicBezTo>
                      <a:pt x="214" y="240"/>
                      <a:pt x="245" y="133"/>
                      <a:pt x="182" y="27"/>
                    </a:cubicBezTo>
                    <a:cubicBezTo>
                      <a:pt x="163" y="9"/>
                      <a:pt x="144" y="1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" name="Google Shape;4251;p19"/>
              <p:cNvSpPr/>
              <p:nvPr/>
            </p:nvSpPr>
            <p:spPr>
              <a:xfrm>
                <a:off x="1430750" y="3958975"/>
                <a:ext cx="7175" cy="61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46" extrusionOk="0">
                    <a:moveTo>
                      <a:pt x="144" y="0"/>
                    </a:moveTo>
                    <a:cubicBezTo>
                      <a:pt x="110" y="0"/>
                      <a:pt x="76" y="20"/>
                      <a:pt x="58" y="66"/>
                    </a:cubicBezTo>
                    <a:cubicBezTo>
                      <a:pt x="0" y="162"/>
                      <a:pt x="72" y="246"/>
                      <a:pt x="143" y="246"/>
                    </a:cubicBezTo>
                    <a:cubicBezTo>
                      <a:pt x="177" y="246"/>
                      <a:pt x="211" y="226"/>
                      <a:pt x="229" y="180"/>
                    </a:cubicBezTo>
                    <a:cubicBezTo>
                      <a:pt x="287" y="84"/>
                      <a:pt x="215" y="0"/>
                      <a:pt x="1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" name="Google Shape;4252;p19"/>
              <p:cNvSpPr/>
              <p:nvPr/>
            </p:nvSpPr>
            <p:spPr>
              <a:xfrm>
                <a:off x="1400075" y="3965650"/>
                <a:ext cx="5975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2" extrusionOk="0">
                    <a:moveTo>
                      <a:pt x="120" y="1"/>
                    </a:moveTo>
                    <a:cubicBezTo>
                      <a:pt x="83" y="1"/>
                      <a:pt x="40" y="16"/>
                      <a:pt x="1" y="56"/>
                    </a:cubicBezTo>
                    <a:lnTo>
                      <a:pt x="1" y="170"/>
                    </a:lnTo>
                    <a:cubicBezTo>
                      <a:pt x="23" y="213"/>
                      <a:pt x="57" y="232"/>
                      <a:pt x="91" y="232"/>
                    </a:cubicBezTo>
                    <a:cubicBezTo>
                      <a:pt x="146" y="232"/>
                      <a:pt x="201" y="183"/>
                      <a:pt x="201" y="113"/>
                    </a:cubicBezTo>
                    <a:cubicBezTo>
                      <a:pt x="238" y="57"/>
                      <a:pt x="190" y="1"/>
                      <a:pt x="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" name="Google Shape;4253;p19"/>
              <p:cNvSpPr/>
              <p:nvPr/>
            </p:nvSpPr>
            <p:spPr>
              <a:xfrm>
                <a:off x="1403650" y="3949200"/>
                <a:ext cx="645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172" extrusionOk="0">
                    <a:moveTo>
                      <a:pt x="115" y="0"/>
                    </a:moveTo>
                    <a:cubicBezTo>
                      <a:pt x="1" y="0"/>
                      <a:pt x="29" y="172"/>
                      <a:pt x="143" y="172"/>
                    </a:cubicBezTo>
                    <a:cubicBezTo>
                      <a:pt x="257" y="172"/>
                      <a:pt x="200" y="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" name="Google Shape;4254;p19"/>
              <p:cNvSpPr/>
              <p:nvPr/>
            </p:nvSpPr>
            <p:spPr>
              <a:xfrm>
                <a:off x="1403650" y="3948475"/>
                <a:ext cx="645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172" extrusionOk="0">
                    <a:moveTo>
                      <a:pt x="115" y="1"/>
                    </a:moveTo>
                    <a:cubicBezTo>
                      <a:pt x="1" y="1"/>
                      <a:pt x="29" y="172"/>
                      <a:pt x="143" y="172"/>
                    </a:cubicBezTo>
                    <a:cubicBezTo>
                      <a:pt x="257" y="172"/>
                      <a:pt x="200" y="1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" name="Google Shape;4255;p19"/>
              <p:cNvSpPr/>
              <p:nvPr/>
            </p:nvSpPr>
            <p:spPr>
              <a:xfrm>
                <a:off x="1385825" y="3948550"/>
                <a:ext cx="5025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27" extrusionOk="0">
                    <a:moveTo>
                      <a:pt x="84" y="1"/>
                    </a:moveTo>
                    <a:cubicBezTo>
                      <a:pt x="47" y="1"/>
                      <a:pt x="12" y="26"/>
                      <a:pt x="0" y="83"/>
                    </a:cubicBezTo>
                    <a:lnTo>
                      <a:pt x="0" y="140"/>
                    </a:lnTo>
                    <a:cubicBezTo>
                      <a:pt x="15" y="198"/>
                      <a:pt x="65" y="226"/>
                      <a:pt x="111" y="226"/>
                    </a:cubicBezTo>
                    <a:cubicBezTo>
                      <a:pt x="157" y="226"/>
                      <a:pt x="200" y="198"/>
                      <a:pt x="200" y="140"/>
                    </a:cubicBezTo>
                    <a:cubicBezTo>
                      <a:pt x="200" y="55"/>
                      <a:pt x="139" y="1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" name="Google Shape;4256;p19"/>
              <p:cNvSpPr/>
              <p:nvPr/>
            </p:nvSpPr>
            <p:spPr>
              <a:xfrm>
                <a:off x="1282400" y="3432400"/>
                <a:ext cx="204725" cy="219125"/>
              </a:xfrm>
              <a:custGeom>
                <a:avLst/>
                <a:gdLst/>
                <a:ahLst/>
                <a:cxnLst/>
                <a:rect l="l" t="t" r="r" b="b"/>
                <a:pathLst>
                  <a:path w="8189" h="8765" extrusionOk="0">
                    <a:moveTo>
                      <a:pt x="4203" y="0"/>
                    </a:moveTo>
                    <a:cubicBezTo>
                      <a:pt x="3235" y="0"/>
                      <a:pt x="2253" y="443"/>
                      <a:pt x="1484" y="1328"/>
                    </a:cubicBezTo>
                    <a:cubicBezTo>
                      <a:pt x="29" y="3068"/>
                      <a:pt x="0" y="5836"/>
                      <a:pt x="1427" y="7548"/>
                    </a:cubicBezTo>
                    <a:cubicBezTo>
                      <a:pt x="2125" y="8358"/>
                      <a:pt x="3042" y="8764"/>
                      <a:pt x="3974" y="8764"/>
                    </a:cubicBezTo>
                    <a:cubicBezTo>
                      <a:pt x="4946" y="8764"/>
                      <a:pt x="5933" y="8322"/>
                      <a:pt x="6705" y="7433"/>
                    </a:cubicBezTo>
                    <a:cubicBezTo>
                      <a:pt x="8160" y="5693"/>
                      <a:pt x="8189" y="2897"/>
                      <a:pt x="6762" y="1242"/>
                    </a:cubicBezTo>
                    <a:cubicBezTo>
                      <a:pt x="6061" y="414"/>
                      <a:pt x="5139" y="0"/>
                      <a:pt x="42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" name="Google Shape;4257;p19"/>
              <p:cNvSpPr/>
              <p:nvPr/>
            </p:nvSpPr>
            <p:spPr>
              <a:xfrm>
                <a:off x="1396525" y="3538150"/>
                <a:ext cx="199750" cy="233050"/>
              </a:xfrm>
              <a:custGeom>
                <a:avLst/>
                <a:gdLst/>
                <a:ahLst/>
                <a:cxnLst/>
                <a:rect l="l" t="t" r="r" b="b"/>
                <a:pathLst>
                  <a:path w="7990" h="9322" extrusionOk="0">
                    <a:moveTo>
                      <a:pt x="4465" y="0"/>
                    </a:moveTo>
                    <a:cubicBezTo>
                      <a:pt x="3427" y="0"/>
                      <a:pt x="2429" y="490"/>
                      <a:pt x="1541" y="807"/>
                    </a:cubicBezTo>
                    <a:cubicBezTo>
                      <a:pt x="1455" y="864"/>
                      <a:pt x="828" y="1149"/>
                      <a:pt x="714" y="1206"/>
                    </a:cubicBezTo>
                    <a:cubicBezTo>
                      <a:pt x="0" y="1492"/>
                      <a:pt x="29" y="1149"/>
                      <a:pt x="542" y="3175"/>
                    </a:cubicBezTo>
                    <a:cubicBezTo>
                      <a:pt x="571" y="4174"/>
                      <a:pt x="885" y="5286"/>
                      <a:pt x="1056" y="6228"/>
                    </a:cubicBezTo>
                    <a:cubicBezTo>
                      <a:pt x="1256" y="7312"/>
                      <a:pt x="1712" y="8282"/>
                      <a:pt x="2568" y="8881"/>
                    </a:cubicBezTo>
                    <a:cubicBezTo>
                      <a:pt x="3005" y="9193"/>
                      <a:pt x="3436" y="9322"/>
                      <a:pt x="3850" y="9322"/>
                    </a:cubicBezTo>
                    <a:cubicBezTo>
                      <a:pt x="4760" y="9322"/>
                      <a:pt x="5584" y="8701"/>
                      <a:pt x="6192" y="8054"/>
                    </a:cubicBezTo>
                    <a:cubicBezTo>
                      <a:pt x="7247" y="6941"/>
                      <a:pt x="7989" y="5657"/>
                      <a:pt x="7818" y="3746"/>
                    </a:cubicBezTo>
                    <a:cubicBezTo>
                      <a:pt x="7618" y="2091"/>
                      <a:pt x="6991" y="750"/>
                      <a:pt x="5564" y="208"/>
                    </a:cubicBezTo>
                    <a:cubicBezTo>
                      <a:pt x="5195" y="60"/>
                      <a:pt x="4827" y="0"/>
                      <a:pt x="44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" name="Google Shape;4258;p19"/>
              <p:cNvSpPr/>
              <p:nvPr/>
            </p:nvSpPr>
            <p:spPr>
              <a:xfrm>
                <a:off x="1226750" y="3572550"/>
                <a:ext cx="201175" cy="267600"/>
              </a:xfrm>
              <a:custGeom>
                <a:avLst/>
                <a:gdLst/>
                <a:ahLst/>
                <a:cxnLst/>
                <a:rect l="l" t="t" r="r" b="b"/>
                <a:pathLst>
                  <a:path w="8047" h="10704" extrusionOk="0">
                    <a:moveTo>
                      <a:pt x="6571" y="1"/>
                    </a:moveTo>
                    <a:cubicBezTo>
                      <a:pt x="6568" y="1"/>
                      <a:pt x="6566" y="1"/>
                      <a:pt x="6563" y="1"/>
                    </a:cubicBezTo>
                    <a:cubicBezTo>
                      <a:pt x="5821" y="201"/>
                      <a:pt x="4708" y="1685"/>
                      <a:pt x="4081" y="2284"/>
                    </a:cubicBezTo>
                    <a:cubicBezTo>
                      <a:pt x="2626" y="3682"/>
                      <a:pt x="1" y="5936"/>
                      <a:pt x="1399" y="8475"/>
                    </a:cubicBezTo>
                    <a:cubicBezTo>
                      <a:pt x="2127" y="9785"/>
                      <a:pt x="3184" y="10704"/>
                      <a:pt x="4485" y="10704"/>
                    </a:cubicBezTo>
                    <a:cubicBezTo>
                      <a:pt x="4714" y="10704"/>
                      <a:pt x="4950" y="10675"/>
                      <a:pt x="5193" y="10615"/>
                    </a:cubicBezTo>
                    <a:cubicBezTo>
                      <a:pt x="6649" y="10244"/>
                      <a:pt x="8047" y="8818"/>
                      <a:pt x="7933" y="6935"/>
                    </a:cubicBezTo>
                    <a:cubicBezTo>
                      <a:pt x="7847" y="5822"/>
                      <a:pt x="7476" y="4937"/>
                      <a:pt x="7333" y="3825"/>
                    </a:cubicBezTo>
                    <a:cubicBezTo>
                      <a:pt x="7192" y="2723"/>
                      <a:pt x="6827" y="1"/>
                      <a:pt x="65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" name="Google Shape;4259;p19"/>
              <p:cNvSpPr/>
              <p:nvPr/>
            </p:nvSpPr>
            <p:spPr>
              <a:xfrm>
                <a:off x="1136875" y="3462925"/>
                <a:ext cx="238275" cy="196750"/>
              </a:xfrm>
              <a:custGeom>
                <a:avLst/>
                <a:gdLst/>
                <a:ahLst/>
                <a:cxnLst/>
                <a:rect l="l" t="t" r="r" b="b"/>
                <a:pathLst>
                  <a:path w="9531" h="7870" extrusionOk="0">
                    <a:moveTo>
                      <a:pt x="3549" y="1"/>
                    </a:moveTo>
                    <a:cubicBezTo>
                      <a:pt x="2063" y="1"/>
                      <a:pt x="519" y="908"/>
                      <a:pt x="457" y="2789"/>
                    </a:cubicBezTo>
                    <a:cubicBezTo>
                      <a:pt x="457" y="3331"/>
                      <a:pt x="543" y="3673"/>
                      <a:pt x="400" y="4215"/>
                    </a:cubicBezTo>
                    <a:cubicBezTo>
                      <a:pt x="257" y="4814"/>
                      <a:pt x="1" y="5214"/>
                      <a:pt x="229" y="5870"/>
                    </a:cubicBezTo>
                    <a:cubicBezTo>
                      <a:pt x="657" y="7097"/>
                      <a:pt x="2083" y="6726"/>
                      <a:pt x="2882" y="7240"/>
                    </a:cubicBezTo>
                    <a:cubicBezTo>
                      <a:pt x="3519" y="7655"/>
                      <a:pt x="4156" y="7870"/>
                      <a:pt x="4787" y="7870"/>
                    </a:cubicBezTo>
                    <a:cubicBezTo>
                      <a:pt x="5542" y="7870"/>
                      <a:pt x="6289" y="7563"/>
                      <a:pt x="7019" y="6926"/>
                    </a:cubicBezTo>
                    <a:cubicBezTo>
                      <a:pt x="7505" y="6526"/>
                      <a:pt x="7875" y="6013"/>
                      <a:pt x="8275" y="5471"/>
                    </a:cubicBezTo>
                    <a:cubicBezTo>
                      <a:pt x="8532" y="5157"/>
                      <a:pt x="9302" y="4586"/>
                      <a:pt x="9388" y="4158"/>
                    </a:cubicBezTo>
                    <a:cubicBezTo>
                      <a:pt x="9530" y="3331"/>
                      <a:pt x="8104" y="2674"/>
                      <a:pt x="7647" y="2304"/>
                    </a:cubicBezTo>
                    <a:cubicBezTo>
                      <a:pt x="6820" y="1590"/>
                      <a:pt x="6021" y="905"/>
                      <a:pt x="5136" y="392"/>
                    </a:cubicBezTo>
                    <a:cubicBezTo>
                      <a:pt x="4672" y="132"/>
                      <a:pt x="4115" y="1"/>
                      <a:pt x="35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" name="Google Shape;4260;p19"/>
              <p:cNvSpPr/>
              <p:nvPr/>
            </p:nvSpPr>
            <p:spPr>
              <a:xfrm>
                <a:off x="1388675" y="3366675"/>
                <a:ext cx="201900" cy="195425"/>
              </a:xfrm>
              <a:custGeom>
                <a:avLst/>
                <a:gdLst/>
                <a:ahLst/>
                <a:cxnLst/>
                <a:rect l="l" t="t" r="r" b="b"/>
                <a:pathLst>
                  <a:path w="8076" h="7817" extrusionOk="0">
                    <a:moveTo>
                      <a:pt x="4370" y="0"/>
                    </a:moveTo>
                    <a:cubicBezTo>
                      <a:pt x="4050" y="0"/>
                      <a:pt x="3732" y="63"/>
                      <a:pt x="3424" y="247"/>
                    </a:cubicBezTo>
                    <a:cubicBezTo>
                      <a:pt x="2625" y="704"/>
                      <a:pt x="2169" y="1645"/>
                      <a:pt x="1741" y="2501"/>
                    </a:cubicBezTo>
                    <a:cubicBezTo>
                      <a:pt x="1085" y="3814"/>
                      <a:pt x="0" y="5897"/>
                      <a:pt x="571" y="7409"/>
                    </a:cubicBezTo>
                    <a:cubicBezTo>
                      <a:pt x="700" y="7700"/>
                      <a:pt x="793" y="7817"/>
                      <a:pt x="906" y="7817"/>
                    </a:cubicBezTo>
                    <a:cubicBezTo>
                      <a:pt x="993" y="7817"/>
                      <a:pt x="1091" y="7749"/>
                      <a:pt x="1227" y="7637"/>
                    </a:cubicBezTo>
                    <a:cubicBezTo>
                      <a:pt x="1712" y="7266"/>
                      <a:pt x="2340" y="7124"/>
                      <a:pt x="2854" y="6981"/>
                    </a:cubicBezTo>
                    <a:cubicBezTo>
                      <a:pt x="4309" y="6553"/>
                      <a:pt x="5878" y="6410"/>
                      <a:pt x="7076" y="5241"/>
                    </a:cubicBezTo>
                    <a:cubicBezTo>
                      <a:pt x="7847" y="4499"/>
                      <a:pt x="8075" y="3386"/>
                      <a:pt x="7590" y="2444"/>
                    </a:cubicBezTo>
                    <a:cubicBezTo>
                      <a:pt x="7333" y="1959"/>
                      <a:pt x="7276" y="1360"/>
                      <a:pt x="7019" y="932"/>
                    </a:cubicBezTo>
                    <a:cubicBezTo>
                      <a:pt x="6734" y="476"/>
                      <a:pt x="6078" y="276"/>
                      <a:pt x="5621" y="190"/>
                    </a:cubicBezTo>
                    <a:cubicBezTo>
                      <a:pt x="5216" y="109"/>
                      <a:pt x="4791" y="0"/>
                      <a:pt x="43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" name="Google Shape;4261;p19"/>
              <p:cNvSpPr/>
              <p:nvPr/>
            </p:nvSpPr>
            <p:spPr>
              <a:xfrm>
                <a:off x="1242450" y="3286925"/>
                <a:ext cx="193325" cy="259725"/>
              </a:xfrm>
              <a:custGeom>
                <a:avLst/>
                <a:gdLst/>
                <a:ahLst/>
                <a:cxnLst/>
                <a:rect l="l" t="t" r="r" b="b"/>
                <a:pathLst>
                  <a:path w="7733" h="10389" extrusionOk="0">
                    <a:moveTo>
                      <a:pt x="2650" y="0"/>
                    </a:moveTo>
                    <a:cubicBezTo>
                      <a:pt x="2073" y="0"/>
                      <a:pt x="1523" y="262"/>
                      <a:pt x="1085" y="841"/>
                    </a:cubicBezTo>
                    <a:cubicBezTo>
                      <a:pt x="714" y="1355"/>
                      <a:pt x="714" y="1725"/>
                      <a:pt x="514" y="2353"/>
                    </a:cubicBezTo>
                    <a:cubicBezTo>
                      <a:pt x="343" y="2924"/>
                      <a:pt x="0" y="3352"/>
                      <a:pt x="0" y="3980"/>
                    </a:cubicBezTo>
                    <a:cubicBezTo>
                      <a:pt x="0" y="5235"/>
                      <a:pt x="1056" y="6975"/>
                      <a:pt x="1855" y="7717"/>
                    </a:cubicBezTo>
                    <a:cubicBezTo>
                      <a:pt x="2597" y="8488"/>
                      <a:pt x="4594" y="9914"/>
                      <a:pt x="5479" y="10371"/>
                    </a:cubicBezTo>
                    <a:cubicBezTo>
                      <a:pt x="5502" y="10383"/>
                      <a:pt x="5525" y="10389"/>
                      <a:pt x="5548" y="10389"/>
                    </a:cubicBezTo>
                    <a:cubicBezTo>
                      <a:pt x="6063" y="10389"/>
                      <a:pt x="6539" y="7397"/>
                      <a:pt x="7276" y="4693"/>
                    </a:cubicBezTo>
                    <a:cubicBezTo>
                      <a:pt x="7733" y="3067"/>
                      <a:pt x="4822" y="984"/>
                      <a:pt x="4080" y="499"/>
                    </a:cubicBezTo>
                    <a:cubicBezTo>
                      <a:pt x="3617" y="177"/>
                      <a:pt x="3125" y="0"/>
                      <a:pt x="26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" name="Google Shape;4262;p19"/>
              <p:cNvSpPr/>
              <p:nvPr/>
            </p:nvSpPr>
            <p:spPr>
              <a:xfrm>
                <a:off x="1318050" y="3571850"/>
                <a:ext cx="68500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556" extrusionOk="0">
                    <a:moveTo>
                      <a:pt x="2740" y="1"/>
                    </a:moveTo>
                    <a:cubicBezTo>
                      <a:pt x="2483" y="58"/>
                      <a:pt x="2283" y="115"/>
                      <a:pt x="2055" y="144"/>
                    </a:cubicBezTo>
                    <a:cubicBezTo>
                      <a:pt x="1855" y="172"/>
                      <a:pt x="1627" y="258"/>
                      <a:pt x="1399" y="286"/>
                    </a:cubicBezTo>
                    <a:cubicBezTo>
                      <a:pt x="914" y="400"/>
                      <a:pt x="457" y="429"/>
                      <a:pt x="1" y="543"/>
                    </a:cubicBezTo>
                    <a:cubicBezTo>
                      <a:pt x="305" y="543"/>
                      <a:pt x="609" y="556"/>
                      <a:pt x="922" y="556"/>
                    </a:cubicBezTo>
                    <a:cubicBezTo>
                      <a:pt x="1079" y="556"/>
                      <a:pt x="1237" y="552"/>
                      <a:pt x="1399" y="543"/>
                    </a:cubicBezTo>
                    <a:cubicBezTo>
                      <a:pt x="1627" y="486"/>
                      <a:pt x="1855" y="486"/>
                      <a:pt x="2112" y="429"/>
                    </a:cubicBezTo>
                    <a:cubicBezTo>
                      <a:pt x="2312" y="343"/>
                      <a:pt x="2569" y="201"/>
                      <a:pt x="2740" y="29"/>
                    </a:cubicBezTo>
                    <a:lnTo>
                      <a:pt x="274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" name="Google Shape;4263;p19"/>
              <p:cNvSpPr/>
              <p:nvPr/>
            </p:nvSpPr>
            <p:spPr>
              <a:xfrm>
                <a:off x="1318775" y="3558300"/>
                <a:ext cx="66350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2654" h="572" extrusionOk="0">
                    <a:moveTo>
                      <a:pt x="0" y="1"/>
                    </a:moveTo>
                    <a:cubicBezTo>
                      <a:pt x="428" y="115"/>
                      <a:pt x="856" y="286"/>
                      <a:pt x="1284" y="429"/>
                    </a:cubicBezTo>
                    <a:cubicBezTo>
                      <a:pt x="1512" y="514"/>
                      <a:pt x="1712" y="571"/>
                      <a:pt x="1969" y="571"/>
                    </a:cubicBezTo>
                    <a:cubicBezTo>
                      <a:pt x="2169" y="571"/>
                      <a:pt x="2426" y="514"/>
                      <a:pt x="2654" y="372"/>
                    </a:cubicBezTo>
                    <a:lnTo>
                      <a:pt x="2654" y="315"/>
                    </a:lnTo>
                    <a:cubicBezTo>
                      <a:pt x="2426" y="315"/>
                      <a:pt x="2226" y="315"/>
                      <a:pt x="1998" y="286"/>
                    </a:cubicBezTo>
                    <a:cubicBezTo>
                      <a:pt x="1798" y="258"/>
                      <a:pt x="1570" y="258"/>
                      <a:pt x="1370" y="229"/>
                    </a:cubicBezTo>
                    <a:cubicBezTo>
                      <a:pt x="885" y="143"/>
                      <a:pt x="45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" name="Google Shape;4264;p19"/>
              <p:cNvSpPr/>
              <p:nvPr/>
            </p:nvSpPr>
            <p:spPr>
              <a:xfrm>
                <a:off x="1322325" y="3532625"/>
                <a:ext cx="64225" cy="35750"/>
              </a:xfrm>
              <a:custGeom>
                <a:avLst/>
                <a:gdLst/>
                <a:ahLst/>
                <a:cxnLst/>
                <a:rect l="l" t="t" r="r" b="b"/>
                <a:pathLst>
                  <a:path w="2569" h="14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72" y="372"/>
                      <a:pt x="714" y="714"/>
                      <a:pt x="1142" y="999"/>
                    </a:cubicBezTo>
                    <a:cubicBezTo>
                      <a:pt x="1370" y="1142"/>
                      <a:pt x="1570" y="1285"/>
                      <a:pt x="1827" y="1370"/>
                    </a:cubicBezTo>
                    <a:cubicBezTo>
                      <a:pt x="1986" y="1405"/>
                      <a:pt x="2134" y="1430"/>
                      <a:pt x="2284" y="1430"/>
                    </a:cubicBezTo>
                    <a:cubicBezTo>
                      <a:pt x="2377" y="1430"/>
                      <a:pt x="2471" y="1420"/>
                      <a:pt x="2569" y="1399"/>
                    </a:cubicBezTo>
                    <a:lnTo>
                      <a:pt x="2569" y="1370"/>
                    </a:lnTo>
                    <a:cubicBezTo>
                      <a:pt x="2312" y="1285"/>
                      <a:pt x="2112" y="1227"/>
                      <a:pt x="1884" y="1113"/>
                    </a:cubicBezTo>
                    <a:cubicBezTo>
                      <a:pt x="1684" y="999"/>
                      <a:pt x="1456" y="942"/>
                      <a:pt x="1256" y="828"/>
                    </a:cubicBezTo>
                    <a:cubicBezTo>
                      <a:pt x="828" y="571"/>
                      <a:pt x="429" y="25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" name="Google Shape;4265;p19"/>
              <p:cNvSpPr/>
              <p:nvPr/>
            </p:nvSpPr>
            <p:spPr>
              <a:xfrm>
                <a:off x="1343725" y="3478425"/>
                <a:ext cx="44975" cy="834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333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00" y="457"/>
                      <a:pt x="686" y="1027"/>
                      <a:pt x="885" y="1626"/>
                    </a:cubicBezTo>
                    <a:cubicBezTo>
                      <a:pt x="1000" y="1912"/>
                      <a:pt x="1114" y="2254"/>
                      <a:pt x="1256" y="2540"/>
                    </a:cubicBezTo>
                    <a:cubicBezTo>
                      <a:pt x="1399" y="2825"/>
                      <a:pt x="1542" y="3139"/>
                      <a:pt x="1741" y="3338"/>
                    </a:cubicBezTo>
                    <a:lnTo>
                      <a:pt x="1798" y="3338"/>
                    </a:lnTo>
                    <a:cubicBezTo>
                      <a:pt x="1684" y="3025"/>
                      <a:pt x="1599" y="2739"/>
                      <a:pt x="1485" y="2425"/>
                    </a:cubicBezTo>
                    <a:cubicBezTo>
                      <a:pt x="1399" y="2112"/>
                      <a:pt x="1256" y="1826"/>
                      <a:pt x="1114" y="1541"/>
                    </a:cubicBezTo>
                    <a:cubicBezTo>
                      <a:pt x="800" y="970"/>
                      <a:pt x="457" y="40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" name="Google Shape;4266;p19"/>
              <p:cNvSpPr/>
              <p:nvPr/>
            </p:nvSpPr>
            <p:spPr>
              <a:xfrm>
                <a:off x="1371550" y="3464875"/>
                <a:ext cx="22850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8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00" y="257"/>
                      <a:pt x="343" y="542"/>
                      <a:pt x="429" y="856"/>
                    </a:cubicBezTo>
                    <a:cubicBezTo>
                      <a:pt x="486" y="1170"/>
                      <a:pt x="543" y="1484"/>
                      <a:pt x="571" y="1855"/>
                    </a:cubicBezTo>
                    <a:cubicBezTo>
                      <a:pt x="600" y="2197"/>
                      <a:pt x="600" y="2539"/>
                      <a:pt x="628" y="2853"/>
                    </a:cubicBezTo>
                    <a:cubicBezTo>
                      <a:pt x="657" y="3024"/>
                      <a:pt x="657" y="3167"/>
                      <a:pt x="714" y="3338"/>
                    </a:cubicBezTo>
                    <a:cubicBezTo>
                      <a:pt x="743" y="3424"/>
                      <a:pt x="743" y="3538"/>
                      <a:pt x="771" y="3595"/>
                    </a:cubicBezTo>
                    <a:cubicBezTo>
                      <a:pt x="800" y="3681"/>
                      <a:pt x="800" y="3766"/>
                      <a:pt x="914" y="3823"/>
                    </a:cubicBezTo>
                    <a:lnTo>
                      <a:pt x="914" y="3766"/>
                    </a:lnTo>
                    <a:cubicBezTo>
                      <a:pt x="885" y="3709"/>
                      <a:pt x="885" y="3624"/>
                      <a:pt x="885" y="3567"/>
                    </a:cubicBezTo>
                    <a:lnTo>
                      <a:pt x="885" y="3310"/>
                    </a:lnTo>
                    <a:lnTo>
                      <a:pt x="885" y="2825"/>
                    </a:lnTo>
                    <a:cubicBezTo>
                      <a:pt x="885" y="2482"/>
                      <a:pt x="800" y="2140"/>
                      <a:pt x="771" y="1826"/>
                    </a:cubicBezTo>
                    <a:cubicBezTo>
                      <a:pt x="743" y="1484"/>
                      <a:pt x="657" y="1141"/>
                      <a:pt x="571" y="827"/>
                    </a:cubicBezTo>
                    <a:cubicBezTo>
                      <a:pt x="429" y="457"/>
                      <a:pt x="257" y="17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" name="Google Shape;4267;p19"/>
              <p:cNvSpPr/>
              <p:nvPr/>
            </p:nvSpPr>
            <p:spPr>
              <a:xfrm>
                <a:off x="1395800" y="3471275"/>
                <a:ext cx="15000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3596" extrusionOk="0">
                    <a:moveTo>
                      <a:pt x="172" y="1"/>
                    </a:moveTo>
                    <a:lnTo>
                      <a:pt x="172" y="1"/>
                    </a:lnTo>
                    <a:cubicBezTo>
                      <a:pt x="343" y="258"/>
                      <a:pt x="429" y="571"/>
                      <a:pt x="429" y="857"/>
                    </a:cubicBezTo>
                    <a:cubicBezTo>
                      <a:pt x="429" y="1171"/>
                      <a:pt x="372" y="1456"/>
                      <a:pt x="343" y="1770"/>
                    </a:cubicBezTo>
                    <a:cubicBezTo>
                      <a:pt x="286" y="2112"/>
                      <a:pt x="200" y="2398"/>
                      <a:pt x="143" y="2683"/>
                    </a:cubicBezTo>
                    <a:cubicBezTo>
                      <a:pt x="58" y="2997"/>
                      <a:pt x="29" y="3282"/>
                      <a:pt x="1" y="3596"/>
                    </a:cubicBezTo>
                    <a:lnTo>
                      <a:pt x="29" y="3596"/>
                    </a:lnTo>
                    <a:cubicBezTo>
                      <a:pt x="172" y="3311"/>
                      <a:pt x="286" y="3025"/>
                      <a:pt x="372" y="2711"/>
                    </a:cubicBezTo>
                    <a:cubicBezTo>
                      <a:pt x="486" y="2398"/>
                      <a:pt x="514" y="2055"/>
                      <a:pt x="571" y="1770"/>
                    </a:cubicBezTo>
                    <a:cubicBezTo>
                      <a:pt x="600" y="1456"/>
                      <a:pt x="600" y="1142"/>
                      <a:pt x="600" y="828"/>
                    </a:cubicBezTo>
                    <a:cubicBezTo>
                      <a:pt x="486" y="543"/>
                      <a:pt x="372" y="201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" name="Google Shape;4268;p19"/>
              <p:cNvSpPr/>
              <p:nvPr/>
            </p:nvSpPr>
            <p:spPr>
              <a:xfrm>
                <a:off x="1347300" y="3571850"/>
                <a:ext cx="47825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2084" extrusionOk="0">
                    <a:moveTo>
                      <a:pt x="1884" y="1"/>
                    </a:moveTo>
                    <a:cubicBezTo>
                      <a:pt x="1741" y="201"/>
                      <a:pt x="1655" y="429"/>
                      <a:pt x="1513" y="600"/>
                    </a:cubicBezTo>
                    <a:cubicBezTo>
                      <a:pt x="1342" y="771"/>
                      <a:pt x="1227" y="999"/>
                      <a:pt x="1085" y="1171"/>
                    </a:cubicBezTo>
                    <a:cubicBezTo>
                      <a:pt x="914" y="1342"/>
                      <a:pt x="742" y="1542"/>
                      <a:pt x="571" y="1684"/>
                    </a:cubicBezTo>
                    <a:cubicBezTo>
                      <a:pt x="400" y="1770"/>
                      <a:pt x="229" y="1941"/>
                      <a:pt x="1" y="2084"/>
                    </a:cubicBezTo>
                    <a:cubicBezTo>
                      <a:pt x="429" y="1941"/>
                      <a:pt x="828" y="1656"/>
                      <a:pt x="1170" y="1313"/>
                    </a:cubicBezTo>
                    <a:cubicBezTo>
                      <a:pt x="1342" y="1142"/>
                      <a:pt x="1541" y="971"/>
                      <a:pt x="1684" y="743"/>
                    </a:cubicBezTo>
                    <a:cubicBezTo>
                      <a:pt x="1827" y="543"/>
                      <a:pt x="1912" y="258"/>
                      <a:pt x="19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" name="Google Shape;4269;p19"/>
              <p:cNvSpPr/>
              <p:nvPr/>
            </p:nvSpPr>
            <p:spPr>
              <a:xfrm>
                <a:off x="1353725" y="3561150"/>
                <a:ext cx="4282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1799" extrusionOk="0">
                    <a:moveTo>
                      <a:pt x="1655" y="1"/>
                    </a:moveTo>
                    <a:cubicBezTo>
                      <a:pt x="1570" y="172"/>
                      <a:pt x="1427" y="372"/>
                      <a:pt x="1313" y="543"/>
                    </a:cubicBezTo>
                    <a:cubicBezTo>
                      <a:pt x="1170" y="686"/>
                      <a:pt x="1056" y="885"/>
                      <a:pt x="942" y="1028"/>
                    </a:cubicBezTo>
                    <a:lnTo>
                      <a:pt x="514" y="1456"/>
                    </a:lnTo>
                    <a:lnTo>
                      <a:pt x="0" y="1798"/>
                    </a:lnTo>
                    <a:cubicBezTo>
                      <a:pt x="371" y="1713"/>
                      <a:pt x="742" y="1456"/>
                      <a:pt x="1056" y="1171"/>
                    </a:cubicBezTo>
                    <a:cubicBezTo>
                      <a:pt x="1199" y="1028"/>
                      <a:pt x="1398" y="885"/>
                      <a:pt x="1484" y="686"/>
                    </a:cubicBezTo>
                    <a:cubicBezTo>
                      <a:pt x="1598" y="457"/>
                      <a:pt x="1712" y="258"/>
                      <a:pt x="17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" name="Google Shape;4270;p19"/>
              <p:cNvSpPr/>
              <p:nvPr/>
            </p:nvSpPr>
            <p:spPr>
              <a:xfrm>
                <a:off x="1400075" y="3515500"/>
                <a:ext cx="27850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999" extrusionOk="0">
                    <a:moveTo>
                      <a:pt x="1057" y="1"/>
                    </a:moveTo>
                    <a:cubicBezTo>
                      <a:pt x="1057" y="229"/>
                      <a:pt x="1000" y="400"/>
                      <a:pt x="914" y="571"/>
                    </a:cubicBezTo>
                    <a:cubicBezTo>
                      <a:pt x="857" y="771"/>
                      <a:pt x="743" y="914"/>
                      <a:pt x="629" y="1085"/>
                    </a:cubicBezTo>
                    <a:cubicBezTo>
                      <a:pt x="515" y="1228"/>
                      <a:pt x="400" y="1370"/>
                      <a:pt x="315" y="1513"/>
                    </a:cubicBezTo>
                    <a:cubicBezTo>
                      <a:pt x="201" y="1656"/>
                      <a:pt x="115" y="1827"/>
                      <a:pt x="1" y="1970"/>
                    </a:cubicBezTo>
                    <a:lnTo>
                      <a:pt x="1" y="1998"/>
                    </a:lnTo>
                    <a:cubicBezTo>
                      <a:pt x="172" y="1941"/>
                      <a:pt x="315" y="1827"/>
                      <a:pt x="457" y="1684"/>
                    </a:cubicBezTo>
                    <a:cubicBezTo>
                      <a:pt x="600" y="1542"/>
                      <a:pt x="657" y="1370"/>
                      <a:pt x="771" y="1199"/>
                    </a:cubicBezTo>
                    <a:cubicBezTo>
                      <a:pt x="885" y="999"/>
                      <a:pt x="971" y="828"/>
                      <a:pt x="1028" y="657"/>
                    </a:cubicBezTo>
                    <a:cubicBezTo>
                      <a:pt x="1057" y="429"/>
                      <a:pt x="1114" y="229"/>
                      <a:pt x="10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" name="Google Shape;4271;p19"/>
              <p:cNvSpPr/>
              <p:nvPr/>
            </p:nvSpPr>
            <p:spPr>
              <a:xfrm>
                <a:off x="1365125" y="3535550"/>
                <a:ext cx="50675" cy="54100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2164" extrusionOk="0">
                    <a:moveTo>
                      <a:pt x="956" y="0"/>
                    </a:moveTo>
                    <a:cubicBezTo>
                      <a:pt x="734" y="0"/>
                      <a:pt x="521" y="94"/>
                      <a:pt x="372" y="283"/>
                    </a:cubicBezTo>
                    <a:cubicBezTo>
                      <a:pt x="1" y="682"/>
                      <a:pt x="29" y="1339"/>
                      <a:pt x="400" y="1824"/>
                    </a:cubicBezTo>
                    <a:cubicBezTo>
                      <a:pt x="580" y="2049"/>
                      <a:pt x="831" y="2163"/>
                      <a:pt x="1079" y="2163"/>
                    </a:cubicBezTo>
                    <a:cubicBezTo>
                      <a:pt x="1302" y="2163"/>
                      <a:pt x="1522" y="2070"/>
                      <a:pt x="1684" y="1881"/>
                    </a:cubicBezTo>
                    <a:cubicBezTo>
                      <a:pt x="2027" y="1453"/>
                      <a:pt x="1998" y="768"/>
                      <a:pt x="1656" y="340"/>
                    </a:cubicBezTo>
                    <a:cubicBezTo>
                      <a:pt x="1461" y="115"/>
                      <a:pt x="1203" y="0"/>
                      <a:pt x="9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" name="Google Shape;4272;p19"/>
              <p:cNvSpPr/>
              <p:nvPr/>
            </p:nvSpPr>
            <p:spPr>
              <a:xfrm>
                <a:off x="1333025" y="3574700"/>
                <a:ext cx="57825" cy="27850"/>
              </a:xfrm>
              <a:custGeom>
                <a:avLst/>
                <a:gdLst/>
                <a:ahLst/>
                <a:cxnLst/>
                <a:rect l="l" t="t" r="r" b="b"/>
                <a:pathLst>
                  <a:path w="2313" h="1114" extrusionOk="0">
                    <a:moveTo>
                      <a:pt x="2312" y="1"/>
                    </a:moveTo>
                    <a:cubicBezTo>
                      <a:pt x="2198" y="58"/>
                      <a:pt x="2141" y="58"/>
                      <a:pt x="2027" y="115"/>
                    </a:cubicBezTo>
                    <a:cubicBezTo>
                      <a:pt x="1913" y="144"/>
                      <a:pt x="1827" y="172"/>
                      <a:pt x="1741" y="229"/>
                    </a:cubicBezTo>
                    <a:cubicBezTo>
                      <a:pt x="1570" y="343"/>
                      <a:pt x="1399" y="458"/>
                      <a:pt x="1171" y="572"/>
                    </a:cubicBezTo>
                    <a:cubicBezTo>
                      <a:pt x="828" y="743"/>
                      <a:pt x="429" y="914"/>
                      <a:pt x="1" y="1114"/>
                    </a:cubicBezTo>
                    <a:cubicBezTo>
                      <a:pt x="229" y="1057"/>
                      <a:pt x="429" y="1028"/>
                      <a:pt x="600" y="971"/>
                    </a:cubicBezTo>
                    <a:cubicBezTo>
                      <a:pt x="828" y="885"/>
                      <a:pt x="1000" y="828"/>
                      <a:pt x="1228" y="743"/>
                    </a:cubicBezTo>
                    <a:cubicBezTo>
                      <a:pt x="1428" y="686"/>
                      <a:pt x="1599" y="600"/>
                      <a:pt x="1827" y="458"/>
                    </a:cubicBezTo>
                    <a:lnTo>
                      <a:pt x="2084" y="286"/>
                    </a:lnTo>
                    <a:cubicBezTo>
                      <a:pt x="2169" y="201"/>
                      <a:pt x="2255" y="144"/>
                      <a:pt x="2312" y="30"/>
                    </a:cubicBezTo>
                    <a:lnTo>
                      <a:pt x="231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" name="Google Shape;4273;p19"/>
              <p:cNvSpPr/>
              <p:nvPr/>
            </p:nvSpPr>
            <p:spPr>
              <a:xfrm>
                <a:off x="1396525" y="3557600"/>
                <a:ext cx="10725" cy="6135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454" extrusionOk="0">
                    <a:moveTo>
                      <a:pt x="114" y="0"/>
                    </a:moveTo>
                    <a:cubicBezTo>
                      <a:pt x="114" y="200"/>
                      <a:pt x="114" y="428"/>
                      <a:pt x="143" y="628"/>
                    </a:cubicBezTo>
                    <a:cubicBezTo>
                      <a:pt x="143" y="856"/>
                      <a:pt x="200" y="1027"/>
                      <a:pt x="200" y="1256"/>
                    </a:cubicBezTo>
                    <a:cubicBezTo>
                      <a:pt x="200" y="1684"/>
                      <a:pt x="171" y="2112"/>
                      <a:pt x="0" y="2454"/>
                    </a:cubicBezTo>
                    <a:cubicBezTo>
                      <a:pt x="114" y="2311"/>
                      <a:pt x="200" y="2112"/>
                      <a:pt x="286" y="1883"/>
                    </a:cubicBezTo>
                    <a:cubicBezTo>
                      <a:pt x="343" y="1684"/>
                      <a:pt x="400" y="1455"/>
                      <a:pt x="400" y="1256"/>
                    </a:cubicBezTo>
                    <a:cubicBezTo>
                      <a:pt x="400" y="1027"/>
                      <a:pt x="428" y="828"/>
                      <a:pt x="343" y="599"/>
                    </a:cubicBezTo>
                    <a:cubicBezTo>
                      <a:pt x="314" y="400"/>
                      <a:pt x="257" y="171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" name="Google Shape;4274;p19"/>
              <p:cNvSpPr/>
              <p:nvPr/>
            </p:nvSpPr>
            <p:spPr>
              <a:xfrm>
                <a:off x="1404375" y="3565450"/>
                <a:ext cx="31400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5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" y="143"/>
                      <a:pt x="143" y="257"/>
                      <a:pt x="257" y="314"/>
                    </a:cubicBezTo>
                    <a:cubicBezTo>
                      <a:pt x="343" y="400"/>
                      <a:pt x="457" y="400"/>
                      <a:pt x="571" y="428"/>
                    </a:cubicBezTo>
                    <a:cubicBezTo>
                      <a:pt x="691" y="488"/>
                      <a:pt x="812" y="525"/>
                      <a:pt x="932" y="525"/>
                    </a:cubicBezTo>
                    <a:cubicBezTo>
                      <a:pt x="1040" y="525"/>
                      <a:pt x="1148" y="495"/>
                      <a:pt x="1256" y="428"/>
                    </a:cubicBezTo>
                    <a:cubicBezTo>
                      <a:pt x="1141" y="428"/>
                      <a:pt x="1027" y="428"/>
                      <a:pt x="942" y="400"/>
                    </a:cubicBezTo>
                    <a:cubicBezTo>
                      <a:pt x="828" y="371"/>
                      <a:pt x="713" y="314"/>
                      <a:pt x="599" y="257"/>
                    </a:cubicBezTo>
                    <a:cubicBezTo>
                      <a:pt x="485" y="200"/>
                      <a:pt x="400" y="114"/>
                      <a:pt x="314" y="114"/>
                    </a:cubicBezTo>
                    <a:cubicBezTo>
                      <a:pt x="200" y="86"/>
                      <a:pt x="143" y="5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" name="Google Shape;4275;p19"/>
              <p:cNvSpPr/>
              <p:nvPr/>
            </p:nvSpPr>
            <p:spPr>
              <a:xfrm>
                <a:off x="1397225" y="3547600"/>
                <a:ext cx="34975" cy="1892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757" extrusionOk="0">
                    <a:moveTo>
                      <a:pt x="1399" y="1"/>
                    </a:moveTo>
                    <a:lnTo>
                      <a:pt x="1399" y="1"/>
                    </a:lnTo>
                    <a:cubicBezTo>
                      <a:pt x="1285" y="86"/>
                      <a:pt x="1171" y="143"/>
                      <a:pt x="1028" y="200"/>
                    </a:cubicBezTo>
                    <a:cubicBezTo>
                      <a:pt x="942" y="229"/>
                      <a:pt x="800" y="286"/>
                      <a:pt x="686" y="315"/>
                    </a:cubicBezTo>
                    <a:cubicBezTo>
                      <a:pt x="571" y="372"/>
                      <a:pt x="429" y="400"/>
                      <a:pt x="315" y="457"/>
                    </a:cubicBezTo>
                    <a:lnTo>
                      <a:pt x="1" y="686"/>
                    </a:lnTo>
                    <a:lnTo>
                      <a:pt x="1" y="714"/>
                    </a:lnTo>
                    <a:cubicBezTo>
                      <a:pt x="72" y="743"/>
                      <a:pt x="143" y="757"/>
                      <a:pt x="211" y="757"/>
                    </a:cubicBezTo>
                    <a:cubicBezTo>
                      <a:pt x="279" y="757"/>
                      <a:pt x="343" y="743"/>
                      <a:pt x="400" y="714"/>
                    </a:cubicBezTo>
                    <a:cubicBezTo>
                      <a:pt x="543" y="686"/>
                      <a:pt x="629" y="600"/>
                      <a:pt x="743" y="543"/>
                    </a:cubicBezTo>
                    <a:cubicBezTo>
                      <a:pt x="857" y="486"/>
                      <a:pt x="971" y="400"/>
                      <a:pt x="1114" y="315"/>
                    </a:cubicBezTo>
                    <a:cubicBezTo>
                      <a:pt x="1228" y="258"/>
                      <a:pt x="1313" y="143"/>
                      <a:pt x="13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" name="Google Shape;4276;p19"/>
              <p:cNvSpPr/>
              <p:nvPr/>
            </p:nvSpPr>
            <p:spPr>
              <a:xfrm>
                <a:off x="1363700" y="3489825"/>
                <a:ext cx="23575" cy="60650"/>
              </a:xfrm>
              <a:custGeom>
                <a:avLst/>
                <a:gdLst/>
                <a:ahLst/>
                <a:cxnLst/>
                <a:rect l="l" t="t" r="r" b="b"/>
                <a:pathLst>
                  <a:path w="943" h="242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6" y="172"/>
                      <a:pt x="172" y="400"/>
                      <a:pt x="229" y="571"/>
                    </a:cubicBezTo>
                    <a:cubicBezTo>
                      <a:pt x="315" y="800"/>
                      <a:pt x="372" y="971"/>
                      <a:pt x="457" y="1170"/>
                    </a:cubicBezTo>
                    <a:cubicBezTo>
                      <a:pt x="600" y="1570"/>
                      <a:pt x="657" y="1998"/>
                      <a:pt x="743" y="2426"/>
                    </a:cubicBezTo>
                    <a:lnTo>
                      <a:pt x="942" y="2312"/>
                    </a:lnTo>
                    <a:cubicBezTo>
                      <a:pt x="800" y="1912"/>
                      <a:pt x="714" y="1484"/>
                      <a:pt x="571" y="1113"/>
                    </a:cubicBezTo>
                    <a:cubicBezTo>
                      <a:pt x="457" y="885"/>
                      <a:pt x="372" y="714"/>
                      <a:pt x="286" y="543"/>
                    </a:cubicBezTo>
                    <a:cubicBezTo>
                      <a:pt x="201" y="372"/>
                      <a:pt x="86" y="14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19"/>
              <p:cNvSpPr/>
              <p:nvPr/>
            </p:nvSpPr>
            <p:spPr>
              <a:xfrm>
                <a:off x="1400800" y="3485550"/>
                <a:ext cx="15000" cy="69225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769" extrusionOk="0">
                    <a:moveTo>
                      <a:pt x="457" y="0"/>
                    </a:moveTo>
                    <a:lnTo>
                      <a:pt x="457" y="0"/>
                    </a:lnTo>
                    <a:cubicBezTo>
                      <a:pt x="571" y="200"/>
                      <a:pt x="571" y="457"/>
                      <a:pt x="543" y="685"/>
                    </a:cubicBezTo>
                    <a:cubicBezTo>
                      <a:pt x="486" y="885"/>
                      <a:pt x="457" y="1142"/>
                      <a:pt x="400" y="1341"/>
                    </a:cubicBezTo>
                    <a:lnTo>
                      <a:pt x="257" y="2026"/>
                    </a:lnTo>
                    <a:cubicBezTo>
                      <a:pt x="200" y="2140"/>
                      <a:pt x="200" y="2255"/>
                      <a:pt x="143" y="2340"/>
                    </a:cubicBezTo>
                    <a:cubicBezTo>
                      <a:pt x="115" y="2454"/>
                      <a:pt x="29" y="2568"/>
                      <a:pt x="0" y="2654"/>
                    </a:cubicBezTo>
                    <a:lnTo>
                      <a:pt x="257" y="2768"/>
                    </a:lnTo>
                    <a:lnTo>
                      <a:pt x="371" y="2454"/>
                    </a:lnTo>
                    <a:cubicBezTo>
                      <a:pt x="400" y="2340"/>
                      <a:pt x="428" y="2197"/>
                      <a:pt x="428" y="2112"/>
                    </a:cubicBezTo>
                    <a:lnTo>
                      <a:pt x="543" y="1399"/>
                    </a:lnTo>
                    <a:cubicBezTo>
                      <a:pt x="571" y="1142"/>
                      <a:pt x="600" y="914"/>
                      <a:pt x="600" y="685"/>
                    </a:cubicBezTo>
                    <a:cubicBezTo>
                      <a:pt x="600" y="428"/>
                      <a:pt x="600" y="172"/>
                      <a:pt x="4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19"/>
              <p:cNvSpPr/>
              <p:nvPr/>
            </p:nvSpPr>
            <p:spPr>
              <a:xfrm>
                <a:off x="1347325" y="3499825"/>
                <a:ext cx="41375" cy="64925"/>
              </a:xfrm>
              <a:custGeom>
                <a:avLst/>
                <a:gdLst/>
                <a:ahLst/>
                <a:cxnLst/>
                <a:rect l="l" t="t" r="r" b="b"/>
                <a:pathLst>
                  <a:path w="1655" h="259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4" y="30"/>
                      <a:pt x="171" y="172"/>
                      <a:pt x="256" y="285"/>
                    </a:cubicBezTo>
                    <a:lnTo>
                      <a:pt x="456" y="599"/>
                    </a:lnTo>
                    <a:cubicBezTo>
                      <a:pt x="599" y="828"/>
                      <a:pt x="713" y="1027"/>
                      <a:pt x="856" y="1256"/>
                    </a:cubicBezTo>
                    <a:cubicBezTo>
                      <a:pt x="998" y="1455"/>
                      <a:pt x="1112" y="1684"/>
                      <a:pt x="1198" y="1883"/>
                    </a:cubicBezTo>
                    <a:cubicBezTo>
                      <a:pt x="1312" y="2111"/>
                      <a:pt x="1398" y="2340"/>
                      <a:pt x="1455" y="2597"/>
                    </a:cubicBezTo>
                    <a:lnTo>
                      <a:pt x="1654" y="2454"/>
                    </a:lnTo>
                    <a:cubicBezTo>
                      <a:pt x="1569" y="2197"/>
                      <a:pt x="1455" y="1969"/>
                      <a:pt x="1312" y="1741"/>
                    </a:cubicBezTo>
                    <a:cubicBezTo>
                      <a:pt x="1169" y="1512"/>
                      <a:pt x="1027" y="1313"/>
                      <a:pt x="884" y="1141"/>
                    </a:cubicBezTo>
                    <a:cubicBezTo>
                      <a:pt x="741" y="970"/>
                      <a:pt x="599" y="742"/>
                      <a:pt x="456" y="542"/>
                    </a:cubicBezTo>
                    <a:cubicBezTo>
                      <a:pt x="399" y="428"/>
                      <a:pt x="313" y="314"/>
                      <a:pt x="256" y="257"/>
                    </a:cubicBezTo>
                    <a:cubicBezTo>
                      <a:pt x="171" y="172"/>
                      <a:pt x="114" y="3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19"/>
              <p:cNvSpPr/>
              <p:nvPr/>
            </p:nvSpPr>
            <p:spPr>
              <a:xfrm>
                <a:off x="1333025" y="3525500"/>
                <a:ext cx="44975" cy="371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484" extrusionOk="0">
                    <a:moveTo>
                      <a:pt x="1" y="0"/>
                    </a:moveTo>
                    <a:cubicBezTo>
                      <a:pt x="1" y="57"/>
                      <a:pt x="29" y="114"/>
                      <a:pt x="87" y="143"/>
                    </a:cubicBezTo>
                    <a:lnTo>
                      <a:pt x="172" y="257"/>
                    </a:lnTo>
                    <a:lnTo>
                      <a:pt x="400" y="457"/>
                    </a:lnTo>
                    <a:cubicBezTo>
                      <a:pt x="543" y="599"/>
                      <a:pt x="686" y="714"/>
                      <a:pt x="828" y="828"/>
                    </a:cubicBezTo>
                    <a:cubicBezTo>
                      <a:pt x="971" y="942"/>
                      <a:pt x="1114" y="1084"/>
                      <a:pt x="1285" y="1170"/>
                    </a:cubicBezTo>
                    <a:cubicBezTo>
                      <a:pt x="1428" y="1284"/>
                      <a:pt x="1570" y="1398"/>
                      <a:pt x="1741" y="1484"/>
                    </a:cubicBezTo>
                    <a:lnTo>
                      <a:pt x="1798" y="1256"/>
                    </a:lnTo>
                    <a:cubicBezTo>
                      <a:pt x="1656" y="1170"/>
                      <a:pt x="1456" y="1113"/>
                      <a:pt x="1313" y="999"/>
                    </a:cubicBezTo>
                    <a:cubicBezTo>
                      <a:pt x="1171" y="885"/>
                      <a:pt x="1000" y="828"/>
                      <a:pt x="857" y="714"/>
                    </a:cubicBezTo>
                    <a:cubicBezTo>
                      <a:pt x="714" y="599"/>
                      <a:pt x="543" y="485"/>
                      <a:pt x="400" y="400"/>
                    </a:cubicBezTo>
                    <a:cubicBezTo>
                      <a:pt x="315" y="314"/>
                      <a:pt x="258" y="286"/>
                      <a:pt x="172" y="229"/>
                    </a:cubicBezTo>
                    <a:lnTo>
                      <a:pt x="87" y="114"/>
                    </a:lnTo>
                    <a:cubicBezTo>
                      <a:pt x="29" y="57"/>
                      <a:pt x="1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19"/>
              <p:cNvSpPr/>
              <p:nvPr/>
            </p:nvSpPr>
            <p:spPr>
              <a:xfrm>
                <a:off x="1313775" y="3489125"/>
                <a:ext cx="62800" cy="6777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27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3" y="57"/>
                      <a:pt x="200" y="171"/>
                      <a:pt x="314" y="285"/>
                    </a:cubicBezTo>
                    <a:lnTo>
                      <a:pt x="628" y="599"/>
                    </a:lnTo>
                    <a:cubicBezTo>
                      <a:pt x="857" y="828"/>
                      <a:pt x="1056" y="1027"/>
                      <a:pt x="1227" y="1256"/>
                    </a:cubicBezTo>
                    <a:cubicBezTo>
                      <a:pt x="1456" y="1455"/>
                      <a:pt x="1627" y="1684"/>
                      <a:pt x="1798" y="1912"/>
                    </a:cubicBezTo>
                    <a:cubicBezTo>
                      <a:pt x="1884" y="2026"/>
                      <a:pt x="1941" y="2169"/>
                      <a:pt x="2055" y="2311"/>
                    </a:cubicBezTo>
                    <a:cubicBezTo>
                      <a:pt x="2140" y="2454"/>
                      <a:pt x="2226" y="2568"/>
                      <a:pt x="2340" y="2711"/>
                    </a:cubicBezTo>
                    <a:lnTo>
                      <a:pt x="2511" y="2454"/>
                    </a:lnTo>
                    <a:cubicBezTo>
                      <a:pt x="2426" y="2340"/>
                      <a:pt x="2340" y="2226"/>
                      <a:pt x="2226" y="2140"/>
                    </a:cubicBezTo>
                    <a:cubicBezTo>
                      <a:pt x="2169" y="2026"/>
                      <a:pt x="2055" y="1883"/>
                      <a:pt x="1941" y="1769"/>
                    </a:cubicBezTo>
                    <a:cubicBezTo>
                      <a:pt x="1770" y="1541"/>
                      <a:pt x="1513" y="1341"/>
                      <a:pt x="1313" y="1141"/>
                    </a:cubicBezTo>
                    <a:cubicBezTo>
                      <a:pt x="1085" y="913"/>
                      <a:pt x="885" y="742"/>
                      <a:pt x="657" y="542"/>
                    </a:cubicBezTo>
                    <a:lnTo>
                      <a:pt x="343" y="257"/>
                    </a:lnTo>
                    <a:cubicBezTo>
                      <a:pt x="229" y="171"/>
                      <a:pt x="143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19"/>
              <p:cNvSpPr/>
              <p:nvPr/>
            </p:nvSpPr>
            <p:spPr>
              <a:xfrm>
                <a:off x="1310925" y="3565450"/>
                <a:ext cx="6992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429" extrusionOk="0">
                    <a:moveTo>
                      <a:pt x="2682" y="0"/>
                    </a:moveTo>
                    <a:cubicBezTo>
                      <a:pt x="2540" y="143"/>
                      <a:pt x="2283" y="200"/>
                      <a:pt x="2055" y="228"/>
                    </a:cubicBezTo>
                    <a:cubicBezTo>
                      <a:pt x="1855" y="257"/>
                      <a:pt x="1598" y="285"/>
                      <a:pt x="1370" y="285"/>
                    </a:cubicBezTo>
                    <a:cubicBezTo>
                      <a:pt x="1142" y="314"/>
                      <a:pt x="913" y="328"/>
                      <a:pt x="685" y="328"/>
                    </a:cubicBezTo>
                    <a:cubicBezTo>
                      <a:pt x="457" y="328"/>
                      <a:pt x="229" y="314"/>
                      <a:pt x="0" y="285"/>
                    </a:cubicBezTo>
                    <a:lnTo>
                      <a:pt x="0" y="285"/>
                    </a:lnTo>
                    <a:cubicBezTo>
                      <a:pt x="457" y="371"/>
                      <a:pt x="913" y="400"/>
                      <a:pt x="1370" y="428"/>
                    </a:cubicBezTo>
                    <a:lnTo>
                      <a:pt x="2083" y="428"/>
                    </a:lnTo>
                    <a:cubicBezTo>
                      <a:pt x="2197" y="428"/>
                      <a:pt x="2340" y="400"/>
                      <a:pt x="2454" y="400"/>
                    </a:cubicBezTo>
                    <a:cubicBezTo>
                      <a:pt x="2540" y="400"/>
                      <a:pt x="2568" y="371"/>
                      <a:pt x="2625" y="371"/>
                    </a:cubicBezTo>
                    <a:cubicBezTo>
                      <a:pt x="2711" y="371"/>
                      <a:pt x="2768" y="285"/>
                      <a:pt x="2797" y="257"/>
                    </a:cubicBezTo>
                    <a:lnTo>
                      <a:pt x="268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19"/>
              <p:cNvSpPr/>
              <p:nvPr/>
            </p:nvSpPr>
            <p:spPr>
              <a:xfrm>
                <a:off x="1380125" y="3572575"/>
                <a:ext cx="1500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112" extrusionOk="0">
                    <a:moveTo>
                      <a:pt x="542" y="0"/>
                    </a:moveTo>
                    <a:cubicBezTo>
                      <a:pt x="485" y="200"/>
                      <a:pt x="400" y="371"/>
                      <a:pt x="371" y="543"/>
                    </a:cubicBezTo>
                    <a:lnTo>
                      <a:pt x="257" y="1085"/>
                    </a:lnTo>
                    <a:cubicBezTo>
                      <a:pt x="228" y="1256"/>
                      <a:pt x="143" y="1427"/>
                      <a:pt x="114" y="1627"/>
                    </a:cubicBezTo>
                    <a:cubicBezTo>
                      <a:pt x="29" y="1712"/>
                      <a:pt x="0" y="1912"/>
                      <a:pt x="0" y="2112"/>
                    </a:cubicBezTo>
                    <a:cubicBezTo>
                      <a:pt x="29" y="1941"/>
                      <a:pt x="143" y="1798"/>
                      <a:pt x="228" y="1627"/>
                    </a:cubicBezTo>
                    <a:cubicBezTo>
                      <a:pt x="285" y="1427"/>
                      <a:pt x="371" y="1284"/>
                      <a:pt x="428" y="1113"/>
                    </a:cubicBezTo>
                    <a:cubicBezTo>
                      <a:pt x="514" y="942"/>
                      <a:pt x="571" y="771"/>
                      <a:pt x="571" y="571"/>
                    </a:cubicBezTo>
                    <a:cubicBezTo>
                      <a:pt x="599" y="400"/>
                      <a:pt x="599" y="200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19"/>
              <p:cNvSpPr/>
              <p:nvPr/>
            </p:nvSpPr>
            <p:spPr>
              <a:xfrm>
                <a:off x="1401525" y="3569000"/>
                <a:ext cx="17850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1142" extrusionOk="0">
                    <a:moveTo>
                      <a:pt x="0" y="1"/>
                    </a:moveTo>
                    <a:lnTo>
                      <a:pt x="0" y="58"/>
                    </a:lnTo>
                    <a:cubicBezTo>
                      <a:pt x="86" y="143"/>
                      <a:pt x="114" y="258"/>
                      <a:pt x="200" y="372"/>
                    </a:cubicBezTo>
                    <a:cubicBezTo>
                      <a:pt x="257" y="429"/>
                      <a:pt x="342" y="514"/>
                      <a:pt x="399" y="628"/>
                    </a:cubicBezTo>
                    <a:cubicBezTo>
                      <a:pt x="428" y="657"/>
                      <a:pt x="485" y="714"/>
                      <a:pt x="514" y="771"/>
                    </a:cubicBezTo>
                    <a:cubicBezTo>
                      <a:pt x="542" y="800"/>
                      <a:pt x="542" y="857"/>
                      <a:pt x="571" y="914"/>
                    </a:cubicBezTo>
                    <a:cubicBezTo>
                      <a:pt x="571" y="971"/>
                      <a:pt x="599" y="1085"/>
                      <a:pt x="713" y="1142"/>
                    </a:cubicBezTo>
                    <a:cubicBezTo>
                      <a:pt x="656" y="1056"/>
                      <a:pt x="656" y="942"/>
                      <a:pt x="656" y="828"/>
                    </a:cubicBezTo>
                    <a:cubicBezTo>
                      <a:pt x="656" y="771"/>
                      <a:pt x="656" y="714"/>
                      <a:pt x="628" y="657"/>
                    </a:cubicBezTo>
                    <a:cubicBezTo>
                      <a:pt x="571" y="571"/>
                      <a:pt x="571" y="543"/>
                      <a:pt x="542" y="486"/>
                    </a:cubicBezTo>
                    <a:cubicBezTo>
                      <a:pt x="485" y="372"/>
                      <a:pt x="428" y="258"/>
                      <a:pt x="342" y="143"/>
                    </a:cubicBezTo>
                    <a:cubicBezTo>
                      <a:pt x="228" y="86"/>
                      <a:pt x="143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19"/>
              <p:cNvSpPr/>
              <p:nvPr/>
            </p:nvSpPr>
            <p:spPr>
              <a:xfrm>
                <a:off x="1314850" y="3582325"/>
                <a:ext cx="63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23" extrusionOk="0">
                    <a:moveTo>
                      <a:pt x="110" y="0"/>
                    </a:moveTo>
                    <a:cubicBezTo>
                      <a:pt x="87" y="0"/>
                      <a:pt x="63" y="11"/>
                      <a:pt x="43" y="38"/>
                    </a:cubicBezTo>
                    <a:cubicBezTo>
                      <a:pt x="1" y="123"/>
                      <a:pt x="68" y="223"/>
                      <a:pt x="129" y="223"/>
                    </a:cubicBezTo>
                    <a:cubicBezTo>
                      <a:pt x="150" y="223"/>
                      <a:pt x="171" y="211"/>
                      <a:pt x="186" y="181"/>
                    </a:cubicBezTo>
                    <a:cubicBezTo>
                      <a:pt x="251" y="116"/>
                      <a:pt x="183" y="0"/>
                      <a:pt x="1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19"/>
              <p:cNvSpPr/>
              <p:nvPr/>
            </p:nvSpPr>
            <p:spPr>
              <a:xfrm>
                <a:off x="1308425" y="3570800"/>
                <a:ext cx="6425" cy="490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96" extrusionOk="0">
                    <a:moveTo>
                      <a:pt x="131" y="0"/>
                    </a:moveTo>
                    <a:cubicBezTo>
                      <a:pt x="104" y="0"/>
                      <a:pt x="74" y="13"/>
                      <a:pt x="43" y="43"/>
                    </a:cubicBezTo>
                    <a:cubicBezTo>
                      <a:pt x="0" y="86"/>
                      <a:pt x="72" y="195"/>
                      <a:pt x="146" y="195"/>
                    </a:cubicBezTo>
                    <a:cubicBezTo>
                      <a:pt x="170" y="195"/>
                      <a:pt x="194" y="184"/>
                      <a:pt x="215" y="157"/>
                    </a:cubicBezTo>
                    <a:cubicBezTo>
                      <a:pt x="256" y="94"/>
                      <a:pt x="206" y="0"/>
                      <a:pt x="1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19"/>
              <p:cNvSpPr/>
              <p:nvPr/>
            </p:nvSpPr>
            <p:spPr>
              <a:xfrm>
                <a:off x="1315225" y="3555225"/>
                <a:ext cx="862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51" extrusionOk="0">
                    <a:moveTo>
                      <a:pt x="158" y="1"/>
                    </a:moveTo>
                    <a:cubicBezTo>
                      <a:pt x="131" y="1"/>
                      <a:pt x="105" y="12"/>
                      <a:pt x="85" y="38"/>
                    </a:cubicBezTo>
                    <a:cubicBezTo>
                      <a:pt x="0" y="144"/>
                      <a:pt x="74" y="251"/>
                      <a:pt x="164" y="251"/>
                    </a:cubicBezTo>
                    <a:cubicBezTo>
                      <a:pt x="195" y="251"/>
                      <a:pt x="227" y="238"/>
                      <a:pt x="256" y="209"/>
                    </a:cubicBezTo>
                    <a:cubicBezTo>
                      <a:pt x="344" y="122"/>
                      <a:pt x="247" y="1"/>
                      <a:pt x="1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19"/>
              <p:cNvSpPr/>
              <p:nvPr/>
            </p:nvSpPr>
            <p:spPr>
              <a:xfrm>
                <a:off x="1319950" y="3529125"/>
                <a:ext cx="5650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08" extrusionOk="0">
                    <a:moveTo>
                      <a:pt x="124" y="0"/>
                    </a:moveTo>
                    <a:cubicBezTo>
                      <a:pt x="56" y="0"/>
                      <a:pt x="0" y="102"/>
                      <a:pt x="67" y="169"/>
                    </a:cubicBezTo>
                    <a:cubicBezTo>
                      <a:pt x="81" y="196"/>
                      <a:pt x="98" y="207"/>
                      <a:pt x="114" y="207"/>
                    </a:cubicBezTo>
                    <a:cubicBezTo>
                      <a:pt x="169" y="207"/>
                      <a:pt x="225" y="92"/>
                      <a:pt x="182" y="26"/>
                    </a:cubicBezTo>
                    <a:cubicBezTo>
                      <a:pt x="163" y="8"/>
                      <a:pt x="143" y="0"/>
                      <a:pt x="1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19"/>
              <p:cNvSpPr/>
              <p:nvPr/>
            </p:nvSpPr>
            <p:spPr>
              <a:xfrm>
                <a:off x="1327300" y="3523725"/>
                <a:ext cx="8575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24" extrusionOk="0">
                    <a:moveTo>
                      <a:pt x="182" y="1"/>
                    </a:moveTo>
                    <a:cubicBezTo>
                      <a:pt x="150" y="1"/>
                      <a:pt x="117" y="13"/>
                      <a:pt x="87" y="43"/>
                    </a:cubicBezTo>
                    <a:cubicBezTo>
                      <a:pt x="0" y="108"/>
                      <a:pt x="96" y="223"/>
                      <a:pt x="184" y="223"/>
                    </a:cubicBezTo>
                    <a:cubicBezTo>
                      <a:pt x="212" y="223"/>
                      <a:pt x="238" y="212"/>
                      <a:pt x="258" y="185"/>
                    </a:cubicBezTo>
                    <a:cubicBezTo>
                      <a:pt x="343" y="101"/>
                      <a:pt x="271" y="1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19"/>
              <p:cNvSpPr/>
              <p:nvPr/>
            </p:nvSpPr>
            <p:spPr>
              <a:xfrm>
                <a:off x="1312400" y="3485500"/>
                <a:ext cx="8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57" extrusionOk="0">
                    <a:moveTo>
                      <a:pt x="190" y="0"/>
                    </a:moveTo>
                    <a:cubicBezTo>
                      <a:pt x="156" y="0"/>
                      <a:pt x="118" y="18"/>
                      <a:pt x="84" y="60"/>
                    </a:cubicBezTo>
                    <a:cubicBezTo>
                      <a:pt x="1" y="143"/>
                      <a:pt x="69" y="256"/>
                      <a:pt x="157" y="256"/>
                    </a:cubicBezTo>
                    <a:cubicBezTo>
                      <a:pt x="189" y="256"/>
                      <a:pt x="224" y="241"/>
                      <a:pt x="255" y="202"/>
                    </a:cubicBezTo>
                    <a:cubicBezTo>
                      <a:pt x="336" y="101"/>
                      <a:pt x="274" y="0"/>
                      <a:pt x="1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19"/>
              <p:cNvSpPr/>
              <p:nvPr/>
            </p:nvSpPr>
            <p:spPr>
              <a:xfrm>
                <a:off x="1344475" y="3497025"/>
                <a:ext cx="7950" cy="5300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12" extrusionOk="0">
                    <a:moveTo>
                      <a:pt x="138" y="0"/>
                    </a:moveTo>
                    <a:cubicBezTo>
                      <a:pt x="117" y="0"/>
                      <a:pt x="97" y="8"/>
                      <a:pt x="85" y="27"/>
                    </a:cubicBezTo>
                    <a:cubicBezTo>
                      <a:pt x="1" y="111"/>
                      <a:pt x="72" y="211"/>
                      <a:pt x="150" y="211"/>
                    </a:cubicBezTo>
                    <a:cubicBezTo>
                      <a:pt x="177" y="211"/>
                      <a:pt x="205" y="199"/>
                      <a:pt x="228" y="169"/>
                    </a:cubicBezTo>
                    <a:cubicBezTo>
                      <a:pt x="317" y="102"/>
                      <a:pt x="214" y="0"/>
                      <a:pt x="1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19"/>
              <p:cNvSpPr/>
              <p:nvPr/>
            </p:nvSpPr>
            <p:spPr>
              <a:xfrm>
                <a:off x="1340225" y="3474800"/>
                <a:ext cx="8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57" extrusionOk="0">
                    <a:moveTo>
                      <a:pt x="178" y="0"/>
                    </a:moveTo>
                    <a:cubicBezTo>
                      <a:pt x="144" y="0"/>
                      <a:pt x="109" y="18"/>
                      <a:pt x="84" y="60"/>
                    </a:cubicBezTo>
                    <a:cubicBezTo>
                      <a:pt x="1" y="143"/>
                      <a:pt x="69" y="256"/>
                      <a:pt x="157" y="256"/>
                    </a:cubicBezTo>
                    <a:cubicBezTo>
                      <a:pt x="189" y="256"/>
                      <a:pt x="224" y="241"/>
                      <a:pt x="255" y="202"/>
                    </a:cubicBezTo>
                    <a:cubicBezTo>
                      <a:pt x="336" y="101"/>
                      <a:pt x="260" y="0"/>
                      <a:pt x="1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19"/>
              <p:cNvSpPr/>
              <p:nvPr/>
            </p:nvSpPr>
            <p:spPr>
              <a:xfrm>
                <a:off x="1359300" y="3487925"/>
                <a:ext cx="7150" cy="44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77" extrusionOk="0">
                    <a:moveTo>
                      <a:pt x="166" y="0"/>
                    </a:moveTo>
                    <a:cubicBezTo>
                      <a:pt x="134" y="0"/>
                      <a:pt x="97" y="14"/>
                      <a:pt x="63" y="48"/>
                    </a:cubicBezTo>
                    <a:cubicBezTo>
                      <a:pt x="0" y="90"/>
                      <a:pt x="59" y="177"/>
                      <a:pt x="129" y="177"/>
                    </a:cubicBezTo>
                    <a:cubicBezTo>
                      <a:pt x="155" y="177"/>
                      <a:pt x="182" y="165"/>
                      <a:pt x="205" y="134"/>
                    </a:cubicBezTo>
                    <a:cubicBezTo>
                      <a:pt x="285" y="74"/>
                      <a:pt x="239" y="0"/>
                      <a:pt x="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19"/>
              <p:cNvSpPr/>
              <p:nvPr/>
            </p:nvSpPr>
            <p:spPr>
              <a:xfrm>
                <a:off x="1367650" y="3461625"/>
                <a:ext cx="63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01" extrusionOk="0">
                    <a:moveTo>
                      <a:pt x="105" y="1"/>
                    </a:moveTo>
                    <a:cubicBezTo>
                      <a:pt x="85" y="1"/>
                      <a:pt x="64" y="5"/>
                      <a:pt x="43" y="16"/>
                    </a:cubicBezTo>
                    <a:cubicBezTo>
                      <a:pt x="0" y="100"/>
                      <a:pt x="68" y="201"/>
                      <a:pt x="128" y="201"/>
                    </a:cubicBezTo>
                    <a:cubicBezTo>
                      <a:pt x="150" y="201"/>
                      <a:pt x="170" y="188"/>
                      <a:pt x="185" y="159"/>
                    </a:cubicBezTo>
                    <a:cubicBezTo>
                      <a:pt x="255" y="89"/>
                      <a:pt x="192" y="1"/>
                      <a:pt x="1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19"/>
              <p:cNvSpPr/>
              <p:nvPr/>
            </p:nvSpPr>
            <p:spPr>
              <a:xfrm>
                <a:off x="1395100" y="3466775"/>
                <a:ext cx="862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51" extrusionOk="0">
                    <a:moveTo>
                      <a:pt x="170" y="1"/>
                    </a:moveTo>
                    <a:cubicBezTo>
                      <a:pt x="142" y="1"/>
                      <a:pt x="112" y="12"/>
                      <a:pt x="86" y="38"/>
                    </a:cubicBezTo>
                    <a:cubicBezTo>
                      <a:pt x="1" y="145"/>
                      <a:pt x="74" y="251"/>
                      <a:pt x="164" y="251"/>
                    </a:cubicBezTo>
                    <a:cubicBezTo>
                      <a:pt x="195" y="251"/>
                      <a:pt x="228" y="238"/>
                      <a:pt x="257" y="209"/>
                    </a:cubicBezTo>
                    <a:cubicBezTo>
                      <a:pt x="345" y="122"/>
                      <a:pt x="264" y="1"/>
                      <a:pt x="1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19"/>
              <p:cNvSpPr/>
              <p:nvPr/>
            </p:nvSpPr>
            <p:spPr>
              <a:xfrm>
                <a:off x="1410450" y="3482375"/>
                <a:ext cx="7025" cy="49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98" extrusionOk="0">
                    <a:moveTo>
                      <a:pt x="99" y="0"/>
                    </a:moveTo>
                    <a:cubicBezTo>
                      <a:pt x="80" y="0"/>
                      <a:pt x="61" y="4"/>
                      <a:pt x="42" y="13"/>
                    </a:cubicBezTo>
                    <a:cubicBezTo>
                      <a:pt x="0" y="98"/>
                      <a:pt x="67" y="198"/>
                      <a:pt x="128" y="198"/>
                    </a:cubicBezTo>
                    <a:cubicBezTo>
                      <a:pt x="150" y="198"/>
                      <a:pt x="170" y="186"/>
                      <a:pt x="185" y="156"/>
                    </a:cubicBezTo>
                    <a:cubicBezTo>
                      <a:pt x="281" y="108"/>
                      <a:pt x="196" y="0"/>
                      <a:pt x="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19"/>
              <p:cNvSpPr/>
              <p:nvPr/>
            </p:nvSpPr>
            <p:spPr>
              <a:xfrm>
                <a:off x="1422150" y="3511575"/>
                <a:ext cx="850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53" extrusionOk="0">
                    <a:moveTo>
                      <a:pt x="184" y="1"/>
                    </a:moveTo>
                    <a:cubicBezTo>
                      <a:pt x="149" y="1"/>
                      <a:pt x="114" y="21"/>
                      <a:pt x="88" y="72"/>
                    </a:cubicBezTo>
                    <a:cubicBezTo>
                      <a:pt x="1" y="138"/>
                      <a:pt x="80" y="253"/>
                      <a:pt x="173" y="253"/>
                    </a:cubicBezTo>
                    <a:cubicBezTo>
                      <a:pt x="202" y="253"/>
                      <a:pt x="232" y="242"/>
                      <a:pt x="259" y="215"/>
                    </a:cubicBezTo>
                    <a:cubicBezTo>
                      <a:pt x="339" y="115"/>
                      <a:pt x="265" y="1"/>
                      <a:pt x="1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19"/>
              <p:cNvSpPr/>
              <p:nvPr/>
            </p:nvSpPr>
            <p:spPr>
              <a:xfrm>
                <a:off x="1432475" y="3544125"/>
                <a:ext cx="557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23" extrusionOk="0">
                    <a:moveTo>
                      <a:pt x="107" y="0"/>
                    </a:moveTo>
                    <a:cubicBezTo>
                      <a:pt x="54" y="0"/>
                      <a:pt x="0" y="55"/>
                      <a:pt x="17" y="140"/>
                    </a:cubicBezTo>
                    <a:cubicBezTo>
                      <a:pt x="29" y="197"/>
                      <a:pt x="68" y="222"/>
                      <a:pt x="108" y="222"/>
                    </a:cubicBezTo>
                    <a:cubicBezTo>
                      <a:pt x="165" y="222"/>
                      <a:pt x="223" y="168"/>
                      <a:pt x="189" y="83"/>
                    </a:cubicBezTo>
                    <a:cubicBezTo>
                      <a:pt x="177" y="25"/>
                      <a:pt x="142" y="0"/>
                      <a:pt x="10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19"/>
              <p:cNvSpPr/>
              <p:nvPr/>
            </p:nvSpPr>
            <p:spPr>
              <a:xfrm>
                <a:off x="1434325" y="3574100"/>
                <a:ext cx="550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20" h="254" extrusionOk="0">
                    <a:moveTo>
                      <a:pt x="81" y="1"/>
                    </a:moveTo>
                    <a:cubicBezTo>
                      <a:pt x="49" y="1"/>
                      <a:pt x="19" y="17"/>
                      <a:pt x="1" y="54"/>
                    </a:cubicBezTo>
                    <a:lnTo>
                      <a:pt x="1" y="168"/>
                    </a:lnTo>
                    <a:cubicBezTo>
                      <a:pt x="29" y="225"/>
                      <a:pt x="72" y="253"/>
                      <a:pt x="111" y="253"/>
                    </a:cubicBezTo>
                    <a:cubicBezTo>
                      <a:pt x="150" y="253"/>
                      <a:pt x="186" y="225"/>
                      <a:pt x="200" y="168"/>
                    </a:cubicBezTo>
                    <a:cubicBezTo>
                      <a:pt x="220" y="71"/>
                      <a:pt x="14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19"/>
              <p:cNvSpPr/>
              <p:nvPr/>
            </p:nvSpPr>
            <p:spPr>
              <a:xfrm>
                <a:off x="1416500" y="3595875"/>
                <a:ext cx="86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52" extrusionOk="0">
                    <a:moveTo>
                      <a:pt x="170" y="1"/>
                    </a:moveTo>
                    <a:cubicBezTo>
                      <a:pt x="142" y="1"/>
                      <a:pt x="112" y="12"/>
                      <a:pt x="86" y="38"/>
                    </a:cubicBezTo>
                    <a:cubicBezTo>
                      <a:pt x="1" y="145"/>
                      <a:pt x="90" y="251"/>
                      <a:pt x="176" y="251"/>
                    </a:cubicBezTo>
                    <a:cubicBezTo>
                      <a:pt x="206" y="251"/>
                      <a:pt x="235" y="239"/>
                      <a:pt x="257" y="210"/>
                    </a:cubicBezTo>
                    <a:cubicBezTo>
                      <a:pt x="345" y="122"/>
                      <a:pt x="264" y="1"/>
                      <a:pt x="1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19"/>
              <p:cNvSpPr/>
              <p:nvPr/>
            </p:nvSpPr>
            <p:spPr>
              <a:xfrm>
                <a:off x="1393375" y="3618575"/>
                <a:ext cx="61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244" h="274" extrusionOk="0">
                    <a:moveTo>
                      <a:pt x="130" y="0"/>
                    </a:moveTo>
                    <a:cubicBezTo>
                      <a:pt x="73" y="0"/>
                      <a:pt x="1" y="115"/>
                      <a:pt x="41" y="215"/>
                    </a:cubicBezTo>
                    <a:cubicBezTo>
                      <a:pt x="57" y="256"/>
                      <a:pt x="84" y="274"/>
                      <a:pt x="111" y="274"/>
                    </a:cubicBezTo>
                    <a:cubicBezTo>
                      <a:pt x="176" y="274"/>
                      <a:pt x="244" y="173"/>
                      <a:pt x="183" y="72"/>
                    </a:cubicBezTo>
                    <a:cubicBezTo>
                      <a:pt x="175" y="21"/>
                      <a:pt x="154" y="0"/>
                      <a:pt x="1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19"/>
              <p:cNvSpPr/>
              <p:nvPr/>
            </p:nvSpPr>
            <p:spPr>
              <a:xfrm>
                <a:off x="1375825" y="3622575"/>
                <a:ext cx="852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48" extrusionOk="0">
                    <a:moveTo>
                      <a:pt x="173" y="0"/>
                    </a:moveTo>
                    <a:cubicBezTo>
                      <a:pt x="141" y="0"/>
                      <a:pt x="110" y="16"/>
                      <a:pt x="86" y="55"/>
                    </a:cubicBezTo>
                    <a:cubicBezTo>
                      <a:pt x="1" y="119"/>
                      <a:pt x="76" y="247"/>
                      <a:pt x="167" y="247"/>
                    </a:cubicBezTo>
                    <a:cubicBezTo>
                      <a:pt x="197" y="247"/>
                      <a:pt x="229" y="233"/>
                      <a:pt x="258" y="197"/>
                    </a:cubicBezTo>
                    <a:cubicBezTo>
                      <a:pt x="341" y="114"/>
                      <a:pt x="257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19"/>
              <p:cNvSpPr/>
              <p:nvPr/>
            </p:nvSpPr>
            <p:spPr>
              <a:xfrm>
                <a:off x="1343025" y="3620600"/>
                <a:ext cx="60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41" h="270" extrusionOk="0">
                    <a:moveTo>
                      <a:pt x="112" y="1"/>
                    </a:moveTo>
                    <a:cubicBezTo>
                      <a:pt x="84" y="1"/>
                      <a:pt x="54" y="15"/>
                      <a:pt x="29" y="48"/>
                    </a:cubicBezTo>
                    <a:cubicBezTo>
                      <a:pt x="0" y="77"/>
                      <a:pt x="0" y="134"/>
                      <a:pt x="0" y="162"/>
                    </a:cubicBezTo>
                    <a:cubicBezTo>
                      <a:pt x="0" y="234"/>
                      <a:pt x="50" y="269"/>
                      <a:pt x="100" y="269"/>
                    </a:cubicBezTo>
                    <a:cubicBezTo>
                      <a:pt x="150" y="269"/>
                      <a:pt x="200" y="234"/>
                      <a:pt x="200" y="162"/>
                    </a:cubicBezTo>
                    <a:cubicBezTo>
                      <a:pt x="240" y="82"/>
                      <a:pt x="181" y="1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19"/>
              <p:cNvSpPr/>
              <p:nvPr/>
            </p:nvSpPr>
            <p:spPr>
              <a:xfrm>
                <a:off x="1350150" y="3603950"/>
                <a:ext cx="5025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32" extrusionOk="0">
                    <a:moveTo>
                      <a:pt x="115" y="1"/>
                    </a:moveTo>
                    <a:cubicBezTo>
                      <a:pt x="1" y="1"/>
                      <a:pt x="1" y="172"/>
                      <a:pt x="115" y="229"/>
                    </a:cubicBezTo>
                    <a:cubicBezTo>
                      <a:pt x="120" y="231"/>
                      <a:pt x="125" y="232"/>
                      <a:pt x="129" y="232"/>
                    </a:cubicBezTo>
                    <a:cubicBezTo>
                      <a:pt x="200" y="232"/>
                      <a:pt x="197" y="28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19"/>
              <p:cNvSpPr/>
              <p:nvPr/>
            </p:nvSpPr>
            <p:spPr>
              <a:xfrm>
                <a:off x="1350150" y="3603250"/>
                <a:ext cx="5025" cy="50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0" extrusionOk="0">
                    <a:moveTo>
                      <a:pt x="115" y="0"/>
                    </a:moveTo>
                    <a:cubicBezTo>
                      <a:pt x="1" y="0"/>
                      <a:pt x="1" y="171"/>
                      <a:pt x="115" y="200"/>
                    </a:cubicBezTo>
                    <a:cubicBezTo>
                      <a:pt x="200" y="200"/>
                      <a:pt x="200" y="29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19"/>
              <p:cNvSpPr/>
              <p:nvPr/>
            </p:nvSpPr>
            <p:spPr>
              <a:xfrm>
                <a:off x="1329075" y="3598400"/>
                <a:ext cx="702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86" extrusionOk="0">
                    <a:moveTo>
                      <a:pt x="142" y="1"/>
                    </a:moveTo>
                    <a:cubicBezTo>
                      <a:pt x="97" y="1"/>
                      <a:pt x="49" y="26"/>
                      <a:pt x="16" y="80"/>
                    </a:cubicBezTo>
                    <a:lnTo>
                      <a:pt x="16" y="137"/>
                    </a:lnTo>
                    <a:cubicBezTo>
                      <a:pt x="0" y="234"/>
                      <a:pt x="76" y="286"/>
                      <a:pt x="144" y="286"/>
                    </a:cubicBezTo>
                    <a:cubicBezTo>
                      <a:pt x="197" y="286"/>
                      <a:pt x="245" y="256"/>
                      <a:pt x="245" y="194"/>
                    </a:cubicBezTo>
                    <a:cubicBezTo>
                      <a:pt x="280" y="70"/>
                      <a:pt x="216" y="1"/>
                      <a:pt x="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19"/>
              <p:cNvSpPr/>
              <p:nvPr/>
            </p:nvSpPr>
            <p:spPr>
              <a:xfrm>
                <a:off x="6498075" y="4415525"/>
                <a:ext cx="149825" cy="122150"/>
              </a:xfrm>
              <a:custGeom>
                <a:avLst/>
                <a:gdLst/>
                <a:ahLst/>
                <a:cxnLst/>
                <a:rect l="l" t="t" r="r" b="b"/>
                <a:pathLst>
                  <a:path w="5993" h="4886" extrusionOk="0">
                    <a:moveTo>
                      <a:pt x="2578" y="1"/>
                    </a:moveTo>
                    <a:cubicBezTo>
                      <a:pt x="2431" y="1"/>
                      <a:pt x="2285" y="12"/>
                      <a:pt x="2141" y="36"/>
                    </a:cubicBezTo>
                    <a:cubicBezTo>
                      <a:pt x="771" y="236"/>
                      <a:pt x="1" y="1519"/>
                      <a:pt x="486" y="2860"/>
                    </a:cubicBezTo>
                    <a:cubicBezTo>
                      <a:pt x="899" y="4049"/>
                      <a:pt x="2200" y="4886"/>
                      <a:pt x="3459" y="4886"/>
                    </a:cubicBezTo>
                    <a:cubicBezTo>
                      <a:pt x="3591" y="4886"/>
                      <a:pt x="3723" y="4877"/>
                      <a:pt x="3852" y="4858"/>
                    </a:cubicBezTo>
                    <a:cubicBezTo>
                      <a:pt x="5251" y="4629"/>
                      <a:pt x="5992" y="3346"/>
                      <a:pt x="5536" y="2033"/>
                    </a:cubicBezTo>
                    <a:cubicBezTo>
                      <a:pt x="5127" y="856"/>
                      <a:pt x="3846" y="1"/>
                      <a:pt x="25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19"/>
              <p:cNvSpPr/>
              <p:nvPr/>
            </p:nvSpPr>
            <p:spPr>
              <a:xfrm>
                <a:off x="6590100" y="4386450"/>
                <a:ext cx="152675" cy="123025"/>
              </a:xfrm>
              <a:custGeom>
                <a:avLst/>
                <a:gdLst/>
                <a:ahLst/>
                <a:cxnLst/>
                <a:rect l="l" t="t" r="r" b="b"/>
                <a:pathLst>
                  <a:path w="6107" h="4921" extrusionOk="0">
                    <a:moveTo>
                      <a:pt x="2611" y="0"/>
                    </a:moveTo>
                    <a:cubicBezTo>
                      <a:pt x="2154" y="0"/>
                      <a:pt x="1712" y="129"/>
                      <a:pt x="1313" y="428"/>
                    </a:cubicBezTo>
                    <a:cubicBezTo>
                      <a:pt x="542" y="1028"/>
                      <a:pt x="457" y="1969"/>
                      <a:pt x="314" y="2768"/>
                    </a:cubicBezTo>
                    <a:cubicBezTo>
                      <a:pt x="286" y="2825"/>
                      <a:pt x="257" y="3253"/>
                      <a:pt x="257" y="3339"/>
                    </a:cubicBezTo>
                    <a:cubicBezTo>
                      <a:pt x="171" y="3795"/>
                      <a:pt x="0" y="3681"/>
                      <a:pt x="1284" y="4052"/>
                    </a:cubicBezTo>
                    <a:cubicBezTo>
                      <a:pt x="1826" y="4337"/>
                      <a:pt x="2540" y="4509"/>
                      <a:pt x="3139" y="4708"/>
                    </a:cubicBezTo>
                    <a:cubicBezTo>
                      <a:pt x="3511" y="4848"/>
                      <a:pt x="3884" y="4920"/>
                      <a:pt x="4243" y="4920"/>
                    </a:cubicBezTo>
                    <a:cubicBezTo>
                      <a:pt x="4543" y="4920"/>
                      <a:pt x="4834" y="4869"/>
                      <a:pt x="5108" y="4765"/>
                    </a:cubicBezTo>
                    <a:cubicBezTo>
                      <a:pt x="6106" y="4337"/>
                      <a:pt x="6078" y="3310"/>
                      <a:pt x="5849" y="2540"/>
                    </a:cubicBezTo>
                    <a:cubicBezTo>
                      <a:pt x="5593" y="1655"/>
                      <a:pt x="5136" y="828"/>
                      <a:pt x="3995" y="343"/>
                    </a:cubicBezTo>
                    <a:cubicBezTo>
                      <a:pt x="3538" y="129"/>
                      <a:pt x="3067" y="0"/>
                      <a:pt x="26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19"/>
              <p:cNvSpPr/>
              <p:nvPr/>
            </p:nvSpPr>
            <p:spPr>
              <a:xfrm>
                <a:off x="6588675" y="4483475"/>
                <a:ext cx="146250" cy="135575"/>
              </a:xfrm>
              <a:custGeom>
                <a:avLst/>
                <a:gdLst/>
                <a:ahLst/>
                <a:cxnLst/>
                <a:rect l="l" t="t" r="r" b="b"/>
                <a:pathLst>
                  <a:path w="5850" h="5423" extrusionOk="0">
                    <a:moveTo>
                      <a:pt x="212" y="0"/>
                    </a:moveTo>
                    <a:cubicBezTo>
                      <a:pt x="170" y="0"/>
                      <a:pt x="146" y="9"/>
                      <a:pt x="143" y="28"/>
                    </a:cubicBezTo>
                    <a:cubicBezTo>
                      <a:pt x="0" y="456"/>
                      <a:pt x="457" y="1512"/>
                      <a:pt x="599" y="2054"/>
                    </a:cubicBezTo>
                    <a:cubicBezTo>
                      <a:pt x="885" y="3224"/>
                      <a:pt x="1284" y="5335"/>
                      <a:pt x="3139" y="5421"/>
                    </a:cubicBezTo>
                    <a:cubicBezTo>
                      <a:pt x="3177" y="5422"/>
                      <a:pt x="3214" y="5422"/>
                      <a:pt x="3252" y="5422"/>
                    </a:cubicBezTo>
                    <a:cubicBezTo>
                      <a:pt x="4345" y="5422"/>
                      <a:pt x="5288" y="5017"/>
                      <a:pt x="5564" y="4051"/>
                    </a:cubicBezTo>
                    <a:cubicBezTo>
                      <a:pt x="5849" y="3167"/>
                      <a:pt x="5478" y="1997"/>
                      <a:pt x="4423" y="1455"/>
                    </a:cubicBezTo>
                    <a:cubicBezTo>
                      <a:pt x="3766" y="1141"/>
                      <a:pt x="3139" y="1027"/>
                      <a:pt x="2483" y="770"/>
                    </a:cubicBezTo>
                    <a:cubicBezTo>
                      <a:pt x="1926" y="542"/>
                      <a:pt x="538" y="0"/>
                      <a:pt x="2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19"/>
              <p:cNvSpPr/>
              <p:nvPr/>
            </p:nvSpPr>
            <p:spPr>
              <a:xfrm>
                <a:off x="6455275" y="4489700"/>
                <a:ext cx="151975" cy="138275"/>
              </a:xfrm>
              <a:custGeom>
                <a:avLst/>
                <a:gdLst/>
                <a:ahLst/>
                <a:cxnLst/>
                <a:rect l="l" t="t" r="r" b="b"/>
                <a:pathLst>
                  <a:path w="6079" h="5531" extrusionOk="0">
                    <a:moveTo>
                      <a:pt x="4792" y="0"/>
                    </a:moveTo>
                    <a:cubicBezTo>
                      <a:pt x="4352" y="0"/>
                      <a:pt x="3780" y="374"/>
                      <a:pt x="3510" y="464"/>
                    </a:cubicBezTo>
                    <a:cubicBezTo>
                      <a:pt x="2854" y="635"/>
                      <a:pt x="2226" y="835"/>
                      <a:pt x="1656" y="1177"/>
                    </a:cubicBezTo>
                    <a:cubicBezTo>
                      <a:pt x="543" y="1777"/>
                      <a:pt x="1" y="3546"/>
                      <a:pt x="1427" y="4402"/>
                    </a:cubicBezTo>
                    <a:cubicBezTo>
                      <a:pt x="1713" y="4601"/>
                      <a:pt x="1941" y="4658"/>
                      <a:pt x="2198" y="4915"/>
                    </a:cubicBezTo>
                    <a:cubicBezTo>
                      <a:pt x="2483" y="5172"/>
                      <a:pt x="2626" y="5457"/>
                      <a:pt x="3054" y="5514"/>
                    </a:cubicBezTo>
                    <a:cubicBezTo>
                      <a:pt x="3114" y="5525"/>
                      <a:pt x="3172" y="5530"/>
                      <a:pt x="3227" y="5530"/>
                    </a:cubicBezTo>
                    <a:cubicBezTo>
                      <a:pt x="3893" y="5530"/>
                      <a:pt x="4153" y="4779"/>
                      <a:pt x="4680" y="4516"/>
                    </a:cubicBezTo>
                    <a:cubicBezTo>
                      <a:pt x="5650" y="4059"/>
                      <a:pt x="6078" y="3317"/>
                      <a:pt x="5850" y="2205"/>
                    </a:cubicBezTo>
                    <a:cubicBezTo>
                      <a:pt x="5793" y="1834"/>
                      <a:pt x="5622" y="1463"/>
                      <a:pt x="5479" y="1092"/>
                    </a:cubicBezTo>
                    <a:cubicBezTo>
                      <a:pt x="5393" y="835"/>
                      <a:pt x="5336" y="264"/>
                      <a:pt x="5108" y="93"/>
                    </a:cubicBezTo>
                    <a:cubicBezTo>
                      <a:pt x="5018" y="27"/>
                      <a:pt x="4909" y="0"/>
                      <a:pt x="47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19"/>
              <p:cNvSpPr/>
              <p:nvPr/>
            </p:nvSpPr>
            <p:spPr>
              <a:xfrm>
                <a:off x="6507468" y="4331431"/>
                <a:ext cx="105600" cy="137125"/>
              </a:xfrm>
              <a:custGeom>
                <a:avLst/>
                <a:gdLst/>
                <a:ahLst/>
                <a:cxnLst/>
                <a:rect l="l" t="t" r="r" b="b"/>
                <a:pathLst>
                  <a:path w="4224" h="5485" extrusionOk="0">
                    <a:moveTo>
                      <a:pt x="1570" y="0"/>
                    </a:moveTo>
                    <a:cubicBezTo>
                      <a:pt x="1227" y="0"/>
                      <a:pt x="914" y="285"/>
                      <a:pt x="685" y="485"/>
                    </a:cubicBezTo>
                    <a:cubicBezTo>
                      <a:pt x="372" y="856"/>
                      <a:pt x="1" y="1198"/>
                      <a:pt x="1" y="1712"/>
                    </a:cubicBezTo>
                    <a:cubicBezTo>
                      <a:pt x="1" y="2283"/>
                      <a:pt x="372" y="2796"/>
                      <a:pt x="685" y="3310"/>
                    </a:cubicBezTo>
                    <a:cubicBezTo>
                      <a:pt x="1170" y="4052"/>
                      <a:pt x="1969" y="5307"/>
                      <a:pt x="2996" y="5478"/>
                    </a:cubicBezTo>
                    <a:cubicBezTo>
                      <a:pt x="3057" y="5483"/>
                      <a:pt x="3108" y="5485"/>
                      <a:pt x="3152" y="5485"/>
                    </a:cubicBezTo>
                    <a:cubicBezTo>
                      <a:pt x="3395" y="5485"/>
                      <a:pt x="3392" y="5411"/>
                      <a:pt x="3367" y="5193"/>
                    </a:cubicBezTo>
                    <a:cubicBezTo>
                      <a:pt x="3310" y="4879"/>
                      <a:pt x="3453" y="4480"/>
                      <a:pt x="3539" y="4166"/>
                    </a:cubicBezTo>
                    <a:cubicBezTo>
                      <a:pt x="3795" y="3224"/>
                      <a:pt x="4223" y="2340"/>
                      <a:pt x="3967" y="1341"/>
                    </a:cubicBezTo>
                    <a:cubicBezTo>
                      <a:pt x="3824" y="713"/>
                      <a:pt x="3282" y="200"/>
                      <a:pt x="2568" y="171"/>
                    </a:cubicBezTo>
                    <a:cubicBezTo>
                      <a:pt x="2226" y="171"/>
                      <a:pt x="1855" y="0"/>
                      <a:pt x="15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19"/>
              <p:cNvSpPr/>
              <p:nvPr/>
            </p:nvSpPr>
            <p:spPr>
              <a:xfrm>
                <a:off x="6397500" y="4405425"/>
                <a:ext cx="184775" cy="106775"/>
              </a:xfrm>
              <a:custGeom>
                <a:avLst/>
                <a:gdLst/>
                <a:ahLst/>
                <a:cxnLst/>
                <a:rect l="l" t="t" r="r" b="b"/>
                <a:pathLst>
                  <a:path w="7391" h="4271" extrusionOk="0">
                    <a:moveTo>
                      <a:pt x="3560" y="1"/>
                    </a:moveTo>
                    <a:cubicBezTo>
                      <a:pt x="2642" y="1"/>
                      <a:pt x="1498" y="478"/>
                      <a:pt x="1113" y="640"/>
                    </a:cubicBezTo>
                    <a:cubicBezTo>
                      <a:pt x="400" y="982"/>
                      <a:pt x="1" y="1610"/>
                      <a:pt x="314" y="2351"/>
                    </a:cubicBezTo>
                    <a:cubicBezTo>
                      <a:pt x="457" y="2722"/>
                      <a:pt x="685" y="2865"/>
                      <a:pt x="971" y="3150"/>
                    </a:cubicBezTo>
                    <a:cubicBezTo>
                      <a:pt x="1256" y="3436"/>
                      <a:pt x="1370" y="3750"/>
                      <a:pt x="1713" y="3978"/>
                    </a:cubicBezTo>
                    <a:cubicBezTo>
                      <a:pt x="2101" y="4188"/>
                      <a:pt x="2693" y="4270"/>
                      <a:pt x="3257" y="4270"/>
                    </a:cubicBezTo>
                    <a:cubicBezTo>
                      <a:pt x="3686" y="4270"/>
                      <a:pt x="4099" y="4223"/>
                      <a:pt x="4395" y="4149"/>
                    </a:cubicBezTo>
                    <a:cubicBezTo>
                      <a:pt x="5022" y="3978"/>
                      <a:pt x="6506" y="3350"/>
                      <a:pt x="7077" y="3036"/>
                    </a:cubicBezTo>
                    <a:cubicBezTo>
                      <a:pt x="7390" y="2837"/>
                      <a:pt x="5821" y="1581"/>
                      <a:pt x="4509" y="297"/>
                    </a:cubicBezTo>
                    <a:cubicBezTo>
                      <a:pt x="4276" y="81"/>
                      <a:pt x="3937" y="1"/>
                      <a:pt x="35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19"/>
              <p:cNvSpPr/>
              <p:nvPr/>
            </p:nvSpPr>
            <p:spPr>
              <a:xfrm>
                <a:off x="6575125" y="4485600"/>
                <a:ext cx="17125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685" h="1627" extrusionOk="0">
                    <a:moveTo>
                      <a:pt x="628" y="0"/>
                    </a:moveTo>
                    <a:cubicBezTo>
                      <a:pt x="599" y="143"/>
                      <a:pt x="571" y="286"/>
                      <a:pt x="485" y="400"/>
                    </a:cubicBezTo>
                    <a:cubicBezTo>
                      <a:pt x="457" y="543"/>
                      <a:pt x="428" y="685"/>
                      <a:pt x="342" y="799"/>
                    </a:cubicBezTo>
                    <a:cubicBezTo>
                      <a:pt x="200" y="1085"/>
                      <a:pt x="114" y="1341"/>
                      <a:pt x="0" y="1627"/>
                    </a:cubicBezTo>
                    <a:cubicBezTo>
                      <a:pt x="143" y="1370"/>
                      <a:pt x="314" y="1113"/>
                      <a:pt x="457" y="856"/>
                    </a:cubicBezTo>
                    <a:cubicBezTo>
                      <a:pt x="542" y="714"/>
                      <a:pt x="599" y="628"/>
                      <a:pt x="628" y="457"/>
                    </a:cubicBezTo>
                    <a:cubicBezTo>
                      <a:pt x="685" y="314"/>
                      <a:pt x="685" y="172"/>
                      <a:pt x="6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19"/>
              <p:cNvSpPr/>
              <p:nvPr/>
            </p:nvSpPr>
            <p:spPr>
              <a:xfrm>
                <a:off x="6560850" y="4484875"/>
                <a:ext cx="25700" cy="321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1285" extrusionOk="0">
                    <a:moveTo>
                      <a:pt x="1028" y="1"/>
                    </a:moveTo>
                    <a:lnTo>
                      <a:pt x="799" y="315"/>
                    </a:lnTo>
                    <a:cubicBezTo>
                      <a:pt x="742" y="429"/>
                      <a:pt x="628" y="543"/>
                      <a:pt x="571" y="657"/>
                    </a:cubicBezTo>
                    <a:cubicBezTo>
                      <a:pt x="343" y="857"/>
                      <a:pt x="143" y="1028"/>
                      <a:pt x="0" y="1285"/>
                    </a:cubicBezTo>
                    <a:cubicBezTo>
                      <a:pt x="172" y="1057"/>
                      <a:pt x="428" y="942"/>
                      <a:pt x="628" y="743"/>
                    </a:cubicBezTo>
                    <a:cubicBezTo>
                      <a:pt x="742" y="657"/>
                      <a:pt x="856" y="572"/>
                      <a:pt x="913" y="429"/>
                    </a:cubicBezTo>
                    <a:cubicBezTo>
                      <a:pt x="999" y="315"/>
                      <a:pt x="1028" y="172"/>
                      <a:pt x="10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19"/>
              <p:cNvSpPr/>
              <p:nvPr/>
            </p:nvSpPr>
            <p:spPr>
              <a:xfrm>
                <a:off x="6547300" y="4483450"/>
                <a:ext cx="39975" cy="2285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914" extrusionOk="0">
                    <a:moveTo>
                      <a:pt x="1598" y="1"/>
                    </a:moveTo>
                    <a:cubicBezTo>
                      <a:pt x="1513" y="86"/>
                      <a:pt x="1370" y="172"/>
                      <a:pt x="1256" y="286"/>
                    </a:cubicBezTo>
                    <a:cubicBezTo>
                      <a:pt x="1142" y="343"/>
                      <a:pt x="999" y="457"/>
                      <a:pt x="856" y="514"/>
                    </a:cubicBezTo>
                    <a:cubicBezTo>
                      <a:pt x="571" y="714"/>
                      <a:pt x="286" y="800"/>
                      <a:pt x="0" y="914"/>
                    </a:cubicBezTo>
                    <a:cubicBezTo>
                      <a:pt x="314" y="857"/>
                      <a:pt x="657" y="771"/>
                      <a:pt x="942" y="629"/>
                    </a:cubicBezTo>
                    <a:cubicBezTo>
                      <a:pt x="1085" y="571"/>
                      <a:pt x="1227" y="486"/>
                      <a:pt x="1370" y="372"/>
                    </a:cubicBezTo>
                    <a:cubicBezTo>
                      <a:pt x="1455" y="286"/>
                      <a:pt x="1570" y="143"/>
                      <a:pt x="15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19"/>
              <p:cNvSpPr/>
              <p:nvPr/>
            </p:nvSpPr>
            <p:spPr>
              <a:xfrm>
                <a:off x="6524475" y="4475575"/>
                <a:ext cx="606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302" extrusionOk="0">
                    <a:moveTo>
                      <a:pt x="645" y="1"/>
                    </a:moveTo>
                    <a:cubicBezTo>
                      <a:pt x="413" y="1"/>
                      <a:pt x="193" y="36"/>
                      <a:pt x="0" y="116"/>
                    </a:cubicBezTo>
                    <a:cubicBezTo>
                      <a:pt x="132" y="96"/>
                      <a:pt x="270" y="86"/>
                      <a:pt x="412" y="86"/>
                    </a:cubicBezTo>
                    <a:cubicBezTo>
                      <a:pt x="671" y="86"/>
                      <a:pt x="941" y="118"/>
                      <a:pt x="1199" y="173"/>
                    </a:cubicBezTo>
                    <a:cubicBezTo>
                      <a:pt x="1427" y="202"/>
                      <a:pt x="1598" y="230"/>
                      <a:pt x="1798" y="259"/>
                    </a:cubicBezTo>
                    <a:cubicBezTo>
                      <a:pt x="1912" y="287"/>
                      <a:pt x="2019" y="302"/>
                      <a:pt x="2122" y="302"/>
                    </a:cubicBezTo>
                    <a:cubicBezTo>
                      <a:pt x="2226" y="302"/>
                      <a:pt x="2326" y="287"/>
                      <a:pt x="2426" y="259"/>
                    </a:cubicBezTo>
                    <a:cubicBezTo>
                      <a:pt x="2197" y="230"/>
                      <a:pt x="2026" y="173"/>
                      <a:pt x="1798" y="116"/>
                    </a:cubicBezTo>
                    <a:cubicBezTo>
                      <a:pt x="1598" y="88"/>
                      <a:pt x="1370" y="59"/>
                      <a:pt x="1199" y="59"/>
                    </a:cubicBezTo>
                    <a:cubicBezTo>
                      <a:pt x="1012" y="22"/>
                      <a:pt x="825" y="1"/>
                      <a:pt x="6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19"/>
              <p:cNvSpPr/>
              <p:nvPr/>
            </p:nvSpPr>
            <p:spPr>
              <a:xfrm>
                <a:off x="6525900" y="4457600"/>
                <a:ext cx="60650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791" extrusionOk="0">
                    <a:moveTo>
                      <a:pt x="289" y="1"/>
                    </a:moveTo>
                    <a:cubicBezTo>
                      <a:pt x="186" y="1"/>
                      <a:pt x="86" y="22"/>
                      <a:pt x="0" y="65"/>
                    </a:cubicBezTo>
                    <a:cubicBezTo>
                      <a:pt x="103" y="39"/>
                      <a:pt x="200" y="25"/>
                      <a:pt x="291" y="25"/>
                    </a:cubicBezTo>
                    <a:cubicBezTo>
                      <a:pt x="402" y="25"/>
                      <a:pt x="505" y="46"/>
                      <a:pt x="600" y="93"/>
                    </a:cubicBezTo>
                    <a:cubicBezTo>
                      <a:pt x="828" y="179"/>
                      <a:pt x="999" y="236"/>
                      <a:pt x="1227" y="350"/>
                    </a:cubicBezTo>
                    <a:cubicBezTo>
                      <a:pt x="1427" y="464"/>
                      <a:pt x="1598" y="521"/>
                      <a:pt x="1798" y="635"/>
                    </a:cubicBezTo>
                    <a:lnTo>
                      <a:pt x="2112" y="750"/>
                    </a:lnTo>
                    <a:cubicBezTo>
                      <a:pt x="2140" y="750"/>
                      <a:pt x="2226" y="778"/>
                      <a:pt x="2254" y="778"/>
                    </a:cubicBezTo>
                    <a:cubicBezTo>
                      <a:pt x="2292" y="778"/>
                      <a:pt x="2331" y="791"/>
                      <a:pt x="2369" y="791"/>
                    </a:cubicBezTo>
                    <a:cubicBezTo>
                      <a:pt x="2388" y="791"/>
                      <a:pt x="2407" y="788"/>
                      <a:pt x="2426" y="778"/>
                    </a:cubicBezTo>
                    <a:cubicBezTo>
                      <a:pt x="2397" y="778"/>
                      <a:pt x="2311" y="750"/>
                      <a:pt x="2283" y="750"/>
                    </a:cubicBezTo>
                    <a:cubicBezTo>
                      <a:pt x="2254" y="692"/>
                      <a:pt x="2169" y="692"/>
                      <a:pt x="2140" y="664"/>
                    </a:cubicBezTo>
                    <a:lnTo>
                      <a:pt x="1855" y="521"/>
                    </a:lnTo>
                    <a:cubicBezTo>
                      <a:pt x="1684" y="407"/>
                      <a:pt x="1456" y="350"/>
                      <a:pt x="1256" y="264"/>
                    </a:cubicBezTo>
                    <a:cubicBezTo>
                      <a:pt x="1028" y="207"/>
                      <a:pt x="856" y="93"/>
                      <a:pt x="600" y="65"/>
                    </a:cubicBezTo>
                    <a:cubicBezTo>
                      <a:pt x="500" y="22"/>
                      <a:pt x="393" y="1"/>
                      <a:pt x="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19"/>
              <p:cNvSpPr/>
              <p:nvPr/>
            </p:nvSpPr>
            <p:spPr>
              <a:xfrm>
                <a:off x="6538725" y="4445775"/>
                <a:ext cx="48550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1252" extrusionOk="0">
                    <a:moveTo>
                      <a:pt x="159" y="1"/>
                    </a:moveTo>
                    <a:cubicBezTo>
                      <a:pt x="104" y="1"/>
                      <a:pt x="51" y="7"/>
                      <a:pt x="1" y="24"/>
                    </a:cubicBezTo>
                    <a:cubicBezTo>
                      <a:pt x="24" y="20"/>
                      <a:pt x="47" y="19"/>
                      <a:pt x="71" y="19"/>
                    </a:cubicBezTo>
                    <a:cubicBezTo>
                      <a:pt x="226" y="19"/>
                      <a:pt x="399" y="93"/>
                      <a:pt x="572" y="167"/>
                    </a:cubicBezTo>
                    <a:cubicBezTo>
                      <a:pt x="743" y="281"/>
                      <a:pt x="885" y="395"/>
                      <a:pt x="1057" y="481"/>
                    </a:cubicBezTo>
                    <a:cubicBezTo>
                      <a:pt x="1199" y="623"/>
                      <a:pt x="1342" y="737"/>
                      <a:pt x="1485" y="880"/>
                    </a:cubicBezTo>
                    <a:cubicBezTo>
                      <a:pt x="1627" y="1023"/>
                      <a:pt x="1770" y="1137"/>
                      <a:pt x="1941" y="1251"/>
                    </a:cubicBezTo>
                    <a:cubicBezTo>
                      <a:pt x="1856" y="1080"/>
                      <a:pt x="1713" y="937"/>
                      <a:pt x="1599" y="795"/>
                    </a:cubicBezTo>
                    <a:cubicBezTo>
                      <a:pt x="1456" y="652"/>
                      <a:pt x="1285" y="538"/>
                      <a:pt x="1142" y="395"/>
                    </a:cubicBezTo>
                    <a:lnTo>
                      <a:pt x="600" y="81"/>
                    </a:lnTo>
                    <a:cubicBezTo>
                      <a:pt x="439" y="41"/>
                      <a:pt x="292" y="1"/>
                      <a:pt x="1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19"/>
              <p:cNvSpPr/>
              <p:nvPr/>
            </p:nvSpPr>
            <p:spPr>
              <a:xfrm>
                <a:off x="6592950" y="4481325"/>
                <a:ext cx="1500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165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7" y="143"/>
                      <a:pt x="143" y="286"/>
                      <a:pt x="200" y="400"/>
                    </a:cubicBezTo>
                    <a:cubicBezTo>
                      <a:pt x="286" y="542"/>
                      <a:pt x="343" y="685"/>
                      <a:pt x="400" y="828"/>
                    </a:cubicBezTo>
                    <a:cubicBezTo>
                      <a:pt x="428" y="970"/>
                      <a:pt x="485" y="1113"/>
                      <a:pt x="485" y="1256"/>
                    </a:cubicBezTo>
                    <a:cubicBezTo>
                      <a:pt x="485" y="1370"/>
                      <a:pt x="543" y="1512"/>
                      <a:pt x="543" y="1655"/>
                    </a:cubicBezTo>
                    <a:cubicBezTo>
                      <a:pt x="600" y="1370"/>
                      <a:pt x="571" y="1084"/>
                      <a:pt x="485" y="799"/>
                    </a:cubicBezTo>
                    <a:cubicBezTo>
                      <a:pt x="457" y="656"/>
                      <a:pt x="428" y="514"/>
                      <a:pt x="343" y="371"/>
                    </a:cubicBezTo>
                    <a:cubicBezTo>
                      <a:pt x="286" y="228"/>
                      <a:pt x="172" y="8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19"/>
              <p:cNvSpPr/>
              <p:nvPr/>
            </p:nvSpPr>
            <p:spPr>
              <a:xfrm>
                <a:off x="6587250" y="4477050"/>
                <a:ext cx="128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145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6" y="114"/>
                      <a:pt x="114" y="257"/>
                      <a:pt x="200" y="342"/>
                    </a:cubicBezTo>
                    <a:cubicBezTo>
                      <a:pt x="228" y="457"/>
                      <a:pt x="285" y="571"/>
                      <a:pt x="343" y="713"/>
                    </a:cubicBezTo>
                    <a:cubicBezTo>
                      <a:pt x="371" y="827"/>
                      <a:pt x="400" y="970"/>
                      <a:pt x="400" y="1056"/>
                    </a:cubicBezTo>
                    <a:cubicBezTo>
                      <a:pt x="428" y="1198"/>
                      <a:pt x="428" y="1341"/>
                      <a:pt x="428" y="1455"/>
                    </a:cubicBezTo>
                    <a:cubicBezTo>
                      <a:pt x="514" y="1255"/>
                      <a:pt x="514" y="970"/>
                      <a:pt x="485" y="713"/>
                    </a:cubicBezTo>
                    <a:cubicBezTo>
                      <a:pt x="428" y="571"/>
                      <a:pt x="400" y="457"/>
                      <a:pt x="343" y="314"/>
                    </a:cubicBezTo>
                    <a:cubicBezTo>
                      <a:pt x="257" y="200"/>
                      <a:pt x="143" y="5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19"/>
              <p:cNvSpPr/>
              <p:nvPr/>
            </p:nvSpPr>
            <p:spPr>
              <a:xfrm>
                <a:off x="6572250" y="4446375"/>
                <a:ext cx="20000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800" h="117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5" y="86"/>
                      <a:pt x="172" y="143"/>
                      <a:pt x="258" y="257"/>
                    </a:cubicBezTo>
                    <a:cubicBezTo>
                      <a:pt x="315" y="371"/>
                      <a:pt x="400" y="428"/>
                      <a:pt x="429" y="542"/>
                    </a:cubicBezTo>
                    <a:cubicBezTo>
                      <a:pt x="457" y="656"/>
                      <a:pt x="515" y="771"/>
                      <a:pt x="572" y="856"/>
                    </a:cubicBezTo>
                    <a:cubicBezTo>
                      <a:pt x="600" y="970"/>
                      <a:pt x="686" y="1084"/>
                      <a:pt x="743" y="1170"/>
                    </a:cubicBezTo>
                    <a:cubicBezTo>
                      <a:pt x="800" y="1084"/>
                      <a:pt x="743" y="970"/>
                      <a:pt x="714" y="828"/>
                    </a:cubicBezTo>
                    <a:cubicBezTo>
                      <a:pt x="686" y="713"/>
                      <a:pt x="600" y="599"/>
                      <a:pt x="543" y="514"/>
                    </a:cubicBezTo>
                    <a:cubicBezTo>
                      <a:pt x="457" y="400"/>
                      <a:pt x="400" y="285"/>
                      <a:pt x="315" y="228"/>
                    </a:cubicBezTo>
                    <a:cubicBezTo>
                      <a:pt x="229" y="114"/>
                      <a:pt x="115" y="5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19"/>
              <p:cNvSpPr/>
              <p:nvPr/>
            </p:nvSpPr>
            <p:spPr>
              <a:xfrm>
                <a:off x="6567275" y="4465875"/>
                <a:ext cx="37825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164" extrusionOk="0">
                    <a:moveTo>
                      <a:pt x="721" y="1"/>
                    </a:moveTo>
                    <a:cubicBezTo>
                      <a:pt x="671" y="1"/>
                      <a:pt x="620" y="7"/>
                      <a:pt x="571" y="19"/>
                    </a:cubicBezTo>
                    <a:cubicBezTo>
                      <a:pt x="200" y="76"/>
                      <a:pt x="0" y="361"/>
                      <a:pt x="86" y="704"/>
                    </a:cubicBezTo>
                    <a:cubicBezTo>
                      <a:pt x="192" y="995"/>
                      <a:pt x="543" y="1163"/>
                      <a:pt x="867" y="1163"/>
                    </a:cubicBezTo>
                    <a:cubicBezTo>
                      <a:pt x="892" y="1163"/>
                      <a:pt x="917" y="1162"/>
                      <a:pt x="942" y="1160"/>
                    </a:cubicBezTo>
                    <a:cubicBezTo>
                      <a:pt x="1313" y="1075"/>
                      <a:pt x="1512" y="789"/>
                      <a:pt x="1427" y="476"/>
                    </a:cubicBezTo>
                    <a:cubicBezTo>
                      <a:pt x="1329" y="207"/>
                      <a:pt x="1022" y="1"/>
                      <a:pt x="7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19"/>
              <p:cNvSpPr/>
              <p:nvPr/>
            </p:nvSpPr>
            <p:spPr>
              <a:xfrm>
                <a:off x="6589375" y="4482750"/>
                <a:ext cx="6450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1627" extrusionOk="0">
                    <a:moveTo>
                      <a:pt x="143" y="0"/>
                    </a:moveTo>
                    <a:cubicBezTo>
                      <a:pt x="143" y="86"/>
                      <a:pt x="86" y="143"/>
                      <a:pt x="86" y="200"/>
                    </a:cubicBezTo>
                    <a:cubicBezTo>
                      <a:pt x="86" y="257"/>
                      <a:pt x="58" y="343"/>
                      <a:pt x="58" y="400"/>
                    </a:cubicBezTo>
                    <a:lnTo>
                      <a:pt x="58" y="799"/>
                    </a:lnTo>
                    <a:cubicBezTo>
                      <a:pt x="58" y="1085"/>
                      <a:pt x="29" y="1341"/>
                      <a:pt x="1" y="1627"/>
                    </a:cubicBezTo>
                    <a:cubicBezTo>
                      <a:pt x="29" y="1512"/>
                      <a:pt x="58" y="1370"/>
                      <a:pt x="143" y="1227"/>
                    </a:cubicBezTo>
                    <a:cubicBezTo>
                      <a:pt x="172" y="1085"/>
                      <a:pt x="200" y="970"/>
                      <a:pt x="200" y="828"/>
                    </a:cubicBezTo>
                    <a:cubicBezTo>
                      <a:pt x="258" y="685"/>
                      <a:pt x="258" y="599"/>
                      <a:pt x="258" y="428"/>
                    </a:cubicBezTo>
                    <a:lnTo>
                      <a:pt x="200" y="229"/>
                    </a:lnTo>
                    <a:cubicBezTo>
                      <a:pt x="200" y="143"/>
                      <a:pt x="172" y="86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19"/>
              <p:cNvSpPr/>
              <p:nvPr/>
            </p:nvSpPr>
            <p:spPr>
              <a:xfrm>
                <a:off x="6587250" y="4473475"/>
                <a:ext cx="32125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857" extrusionOk="0">
                    <a:moveTo>
                      <a:pt x="0" y="0"/>
                    </a:moveTo>
                    <a:cubicBezTo>
                      <a:pt x="114" y="57"/>
                      <a:pt x="257" y="143"/>
                      <a:pt x="371" y="172"/>
                    </a:cubicBezTo>
                    <a:cubicBezTo>
                      <a:pt x="485" y="257"/>
                      <a:pt x="628" y="286"/>
                      <a:pt x="713" y="314"/>
                    </a:cubicBezTo>
                    <a:cubicBezTo>
                      <a:pt x="942" y="485"/>
                      <a:pt x="1141" y="628"/>
                      <a:pt x="1284" y="856"/>
                    </a:cubicBezTo>
                    <a:cubicBezTo>
                      <a:pt x="1256" y="742"/>
                      <a:pt x="1141" y="628"/>
                      <a:pt x="1084" y="542"/>
                    </a:cubicBezTo>
                    <a:cubicBezTo>
                      <a:pt x="970" y="428"/>
                      <a:pt x="856" y="343"/>
                      <a:pt x="771" y="286"/>
                    </a:cubicBezTo>
                    <a:cubicBezTo>
                      <a:pt x="656" y="200"/>
                      <a:pt x="514" y="143"/>
                      <a:pt x="400" y="57"/>
                    </a:cubicBezTo>
                    <a:cubicBezTo>
                      <a:pt x="257" y="29"/>
                      <a:pt x="114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19"/>
              <p:cNvSpPr/>
              <p:nvPr/>
            </p:nvSpPr>
            <p:spPr>
              <a:xfrm>
                <a:off x="6592950" y="4460625"/>
                <a:ext cx="15725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527" extrusionOk="0">
                    <a:moveTo>
                      <a:pt x="628" y="1"/>
                    </a:moveTo>
                    <a:cubicBezTo>
                      <a:pt x="600" y="86"/>
                      <a:pt x="571" y="115"/>
                      <a:pt x="485" y="143"/>
                    </a:cubicBezTo>
                    <a:cubicBezTo>
                      <a:pt x="457" y="201"/>
                      <a:pt x="400" y="229"/>
                      <a:pt x="314" y="258"/>
                    </a:cubicBezTo>
                    <a:cubicBezTo>
                      <a:pt x="257" y="286"/>
                      <a:pt x="172" y="343"/>
                      <a:pt x="143" y="372"/>
                    </a:cubicBezTo>
                    <a:cubicBezTo>
                      <a:pt x="115" y="400"/>
                      <a:pt x="29" y="429"/>
                      <a:pt x="0" y="514"/>
                    </a:cubicBezTo>
                    <a:cubicBezTo>
                      <a:pt x="34" y="523"/>
                      <a:pt x="62" y="526"/>
                      <a:pt x="88" y="526"/>
                    </a:cubicBezTo>
                    <a:cubicBezTo>
                      <a:pt x="150" y="526"/>
                      <a:pt x="197" y="506"/>
                      <a:pt x="257" y="486"/>
                    </a:cubicBezTo>
                    <a:cubicBezTo>
                      <a:pt x="314" y="429"/>
                      <a:pt x="343" y="372"/>
                      <a:pt x="428" y="343"/>
                    </a:cubicBezTo>
                    <a:cubicBezTo>
                      <a:pt x="543" y="286"/>
                      <a:pt x="628" y="143"/>
                      <a:pt x="6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19"/>
              <p:cNvSpPr/>
              <p:nvPr/>
            </p:nvSpPr>
            <p:spPr>
              <a:xfrm>
                <a:off x="6590100" y="4453500"/>
                <a:ext cx="4300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172" h="971" extrusionOk="0">
                    <a:moveTo>
                      <a:pt x="86" y="0"/>
                    </a:moveTo>
                    <a:lnTo>
                      <a:pt x="86" y="257"/>
                    </a:lnTo>
                    <a:cubicBezTo>
                      <a:pt x="86" y="343"/>
                      <a:pt x="29" y="400"/>
                      <a:pt x="29" y="514"/>
                    </a:cubicBezTo>
                    <a:cubicBezTo>
                      <a:pt x="29" y="571"/>
                      <a:pt x="0" y="657"/>
                      <a:pt x="0" y="714"/>
                    </a:cubicBezTo>
                    <a:lnTo>
                      <a:pt x="0" y="971"/>
                    </a:lnTo>
                    <a:cubicBezTo>
                      <a:pt x="86" y="914"/>
                      <a:pt x="114" y="828"/>
                      <a:pt x="143" y="771"/>
                    </a:cubicBezTo>
                    <a:cubicBezTo>
                      <a:pt x="171" y="685"/>
                      <a:pt x="143" y="571"/>
                      <a:pt x="143" y="514"/>
                    </a:cubicBezTo>
                    <a:lnTo>
                      <a:pt x="143" y="257"/>
                    </a:lnTo>
                    <a:cubicBezTo>
                      <a:pt x="143" y="143"/>
                      <a:pt x="143" y="86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19"/>
              <p:cNvSpPr/>
              <p:nvPr/>
            </p:nvSpPr>
            <p:spPr>
              <a:xfrm>
                <a:off x="6536600" y="4472125"/>
                <a:ext cx="39975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69" extrusionOk="0">
                    <a:moveTo>
                      <a:pt x="123" y="0"/>
                    </a:moveTo>
                    <a:cubicBezTo>
                      <a:pt x="80" y="0"/>
                      <a:pt x="38" y="7"/>
                      <a:pt x="0" y="26"/>
                    </a:cubicBezTo>
                    <a:cubicBezTo>
                      <a:pt x="143" y="26"/>
                      <a:pt x="286" y="54"/>
                      <a:pt x="400" y="54"/>
                    </a:cubicBezTo>
                    <a:cubicBezTo>
                      <a:pt x="542" y="83"/>
                      <a:pt x="685" y="83"/>
                      <a:pt x="799" y="111"/>
                    </a:cubicBezTo>
                    <a:cubicBezTo>
                      <a:pt x="1028" y="169"/>
                      <a:pt x="1313" y="254"/>
                      <a:pt x="1570" y="368"/>
                    </a:cubicBezTo>
                    <a:lnTo>
                      <a:pt x="1598" y="226"/>
                    </a:lnTo>
                    <a:cubicBezTo>
                      <a:pt x="1370" y="169"/>
                      <a:pt x="1085" y="83"/>
                      <a:pt x="799" y="54"/>
                    </a:cubicBezTo>
                    <a:cubicBezTo>
                      <a:pt x="657" y="54"/>
                      <a:pt x="514" y="54"/>
                      <a:pt x="400" y="26"/>
                    </a:cubicBezTo>
                    <a:cubicBezTo>
                      <a:pt x="305" y="26"/>
                      <a:pt x="210" y="0"/>
                      <a:pt x="1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19"/>
              <p:cNvSpPr/>
              <p:nvPr/>
            </p:nvSpPr>
            <p:spPr>
              <a:xfrm>
                <a:off x="6550850" y="4444225"/>
                <a:ext cx="36425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057" extrusionOk="0">
                    <a:moveTo>
                      <a:pt x="1" y="1"/>
                    </a:moveTo>
                    <a:cubicBezTo>
                      <a:pt x="144" y="29"/>
                      <a:pt x="286" y="86"/>
                      <a:pt x="400" y="172"/>
                    </a:cubicBezTo>
                    <a:cubicBezTo>
                      <a:pt x="515" y="229"/>
                      <a:pt x="600" y="343"/>
                      <a:pt x="714" y="457"/>
                    </a:cubicBezTo>
                    <a:lnTo>
                      <a:pt x="1028" y="742"/>
                    </a:lnTo>
                    <a:cubicBezTo>
                      <a:pt x="1114" y="771"/>
                      <a:pt x="1142" y="857"/>
                      <a:pt x="1171" y="885"/>
                    </a:cubicBezTo>
                    <a:cubicBezTo>
                      <a:pt x="1228" y="914"/>
                      <a:pt x="1256" y="999"/>
                      <a:pt x="1313" y="1056"/>
                    </a:cubicBezTo>
                    <a:lnTo>
                      <a:pt x="1456" y="999"/>
                    </a:lnTo>
                    <a:cubicBezTo>
                      <a:pt x="1428" y="942"/>
                      <a:pt x="1399" y="885"/>
                      <a:pt x="1313" y="799"/>
                    </a:cubicBezTo>
                    <a:cubicBezTo>
                      <a:pt x="1285" y="742"/>
                      <a:pt x="1228" y="714"/>
                      <a:pt x="1142" y="657"/>
                    </a:cubicBezTo>
                    <a:lnTo>
                      <a:pt x="800" y="371"/>
                    </a:lnTo>
                    <a:cubicBezTo>
                      <a:pt x="686" y="286"/>
                      <a:pt x="543" y="200"/>
                      <a:pt x="429" y="143"/>
                    </a:cubicBezTo>
                    <a:cubicBezTo>
                      <a:pt x="286" y="58"/>
                      <a:pt x="144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19"/>
              <p:cNvSpPr/>
              <p:nvPr/>
            </p:nvSpPr>
            <p:spPr>
              <a:xfrm>
                <a:off x="6536600" y="4478475"/>
                <a:ext cx="4852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257" extrusionOk="0">
                    <a:moveTo>
                      <a:pt x="1427" y="0"/>
                    </a:moveTo>
                    <a:cubicBezTo>
                      <a:pt x="1256" y="0"/>
                      <a:pt x="1113" y="0"/>
                      <a:pt x="942" y="57"/>
                    </a:cubicBezTo>
                    <a:cubicBezTo>
                      <a:pt x="799" y="86"/>
                      <a:pt x="600" y="86"/>
                      <a:pt x="457" y="86"/>
                    </a:cubicBezTo>
                    <a:cubicBezTo>
                      <a:pt x="400" y="86"/>
                      <a:pt x="314" y="86"/>
                      <a:pt x="229" y="114"/>
                    </a:cubicBezTo>
                    <a:cubicBezTo>
                      <a:pt x="143" y="114"/>
                      <a:pt x="29" y="114"/>
                      <a:pt x="0" y="200"/>
                    </a:cubicBezTo>
                    <a:cubicBezTo>
                      <a:pt x="86" y="143"/>
                      <a:pt x="143" y="143"/>
                      <a:pt x="229" y="143"/>
                    </a:cubicBezTo>
                    <a:lnTo>
                      <a:pt x="1427" y="143"/>
                    </a:lnTo>
                    <a:cubicBezTo>
                      <a:pt x="1570" y="143"/>
                      <a:pt x="1741" y="200"/>
                      <a:pt x="1883" y="257"/>
                    </a:cubicBezTo>
                    <a:lnTo>
                      <a:pt x="1941" y="86"/>
                    </a:lnTo>
                    <a:cubicBezTo>
                      <a:pt x="1741" y="57"/>
                      <a:pt x="1570" y="0"/>
                      <a:pt x="14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19"/>
              <p:cNvSpPr/>
              <p:nvPr/>
            </p:nvSpPr>
            <p:spPr>
              <a:xfrm>
                <a:off x="6549425" y="4484875"/>
                <a:ext cx="321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572" extrusionOk="0">
                    <a:moveTo>
                      <a:pt x="1171" y="1"/>
                    </a:moveTo>
                    <a:cubicBezTo>
                      <a:pt x="1085" y="86"/>
                      <a:pt x="1000" y="115"/>
                      <a:pt x="885" y="172"/>
                    </a:cubicBezTo>
                    <a:cubicBezTo>
                      <a:pt x="771" y="258"/>
                      <a:pt x="657" y="286"/>
                      <a:pt x="572" y="315"/>
                    </a:cubicBezTo>
                    <a:cubicBezTo>
                      <a:pt x="457" y="372"/>
                      <a:pt x="343" y="429"/>
                      <a:pt x="229" y="457"/>
                    </a:cubicBezTo>
                    <a:cubicBezTo>
                      <a:pt x="172" y="514"/>
                      <a:pt x="144" y="514"/>
                      <a:pt x="58" y="543"/>
                    </a:cubicBezTo>
                    <a:cubicBezTo>
                      <a:pt x="29" y="543"/>
                      <a:pt x="1" y="572"/>
                      <a:pt x="1" y="572"/>
                    </a:cubicBezTo>
                    <a:lnTo>
                      <a:pt x="87" y="572"/>
                    </a:lnTo>
                    <a:cubicBezTo>
                      <a:pt x="172" y="572"/>
                      <a:pt x="201" y="543"/>
                      <a:pt x="286" y="543"/>
                    </a:cubicBezTo>
                    <a:cubicBezTo>
                      <a:pt x="372" y="486"/>
                      <a:pt x="486" y="457"/>
                      <a:pt x="629" y="429"/>
                    </a:cubicBezTo>
                    <a:cubicBezTo>
                      <a:pt x="743" y="400"/>
                      <a:pt x="857" y="343"/>
                      <a:pt x="942" y="286"/>
                    </a:cubicBezTo>
                    <a:cubicBezTo>
                      <a:pt x="1057" y="258"/>
                      <a:pt x="1171" y="229"/>
                      <a:pt x="1285" y="144"/>
                    </a:cubicBezTo>
                    <a:lnTo>
                      <a:pt x="117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19"/>
              <p:cNvSpPr/>
              <p:nvPr/>
            </p:nvSpPr>
            <p:spPr>
              <a:xfrm>
                <a:off x="6520900" y="4483450"/>
                <a:ext cx="5567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572" extrusionOk="0">
                    <a:moveTo>
                      <a:pt x="2169" y="1"/>
                    </a:moveTo>
                    <a:cubicBezTo>
                      <a:pt x="2055" y="29"/>
                      <a:pt x="1998" y="29"/>
                      <a:pt x="1884" y="29"/>
                    </a:cubicBezTo>
                    <a:cubicBezTo>
                      <a:pt x="1770" y="29"/>
                      <a:pt x="1656" y="29"/>
                      <a:pt x="1598" y="58"/>
                    </a:cubicBezTo>
                    <a:cubicBezTo>
                      <a:pt x="1370" y="86"/>
                      <a:pt x="1199" y="143"/>
                      <a:pt x="1028" y="201"/>
                    </a:cubicBezTo>
                    <a:cubicBezTo>
                      <a:pt x="857" y="229"/>
                      <a:pt x="657" y="315"/>
                      <a:pt x="486" y="343"/>
                    </a:cubicBezTo>
                    <a:lnTo>
                      <a:pt x="229" y="457"/>
                    </a:lnTo>
                    <a:cubicBezTo>
                      <a:pt x="172" y="486"/>
                      <a:pt x="58" y="486"/>
                      <a:pt x="1" y="571"/>
                    </a:cubicBezTo>
                    <a:cubicBezTo>
                      <a:pt x="58" y="514"/>
                      <a:pt x="172" y="486"/>
                      <a:pt x="229" y="486"/>
                    </a:cubicBezTo>
                    <a:lnTo>
                      <a:pt x="514" y="429"/>
                    </a:lnTo>
                    <a:cubicBezTo>
                      <a:pt x="714" y="372"/>
                      <a:pt x="885" y="343"/>
                      <a:pt x="1085" y="315"/>
                    </a:cubicBezTo>
                    <a:cubicBezTo>
                      <a:pt x="1285" y="286"/>
                      <a:pt x="1456" y="229"/>
                      <a:pt x="1656" y="201"/>
                    </a:cubicBezTo>
                    <a:lnTo>
                      <a:pt x="1941" y="201"/>
                    </a:lnTo>
                    <a:cubicBezTo>
                      <a:pt x="2055" y="201"/>
                      <a:pt x="2169" y="201"/>
                      <a:pt x="2226" y="172"/>
                    </a:cubicBezTo>
                    <a:lnTo>
                      <a:pt x="216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19"/>
              <p:cNvSpPr/>
              <p:nvPr/>
            </p:nvSpPr>
            <p:spPr>
              <a:xfrm>
                <a:off x="6565850" y="4487750"/>
                <a:ext cx="22850" cy="3925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570" extrusionOk="0">
                    <a:moveTo>
                      <a:pt x="913" y="0"/>
                    </a:moveTo>
                    <a:lnTo>
                      <a:pt x="713" y="29"/>
                    </a:lnTo>
                    <a:cubicBezTo>
                      <a:pt x="771" y="143"/>
                      <a:pt x="685" y="285"/>
                      <a:pt x="656" y="428"/>
                    </a:cubicBezTo>
                    <a:cubicBezTo>
                      <a:pt x="628" y="571"/>
                      <a:pt x="542" y="685"/>
                      <a:pt x="485" y="827"/>
                    </a:cubicBezTo>
                    <a:cubicBezTo>
                      <a:pt x="343" y="1056"/>
                      <a:pt x="200" y="1312"/>
                      <a:pt x="0" y="1569"/>
                    </a:cubicBezTo>
                    <a:cubicBezTo>
                      <a:pt x="200" y="1341"/>
                      <a:pt x="371" y="1113"/>
                      <a:pt x="542" y="856"/>
                    </a:cubicBezTo>
                    <a:cubicBezTo>
                      <a:pt x="628" y="742"/>
                      <a:pt x="685" y="599"/>
                      <a:pt x="771" y="457"/>
                    </a:cubicBezTo>
                    <a:lnTo>
                      <a:pt x="856" y="257"/>
                    </a:lnTo>
                    <a:cubicBezTo>
                      <a:pt x="856" y="200"/>
                      <a:pt x="913" y="171"/>
                      <a:pt x="913" y="143"/>
                    </a:cubicBezTo>
                    <a:lnTo>
                      <a:pt x="91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19"/>
              <p:cNvSpPr/>
              <p:nvPr/>
            </p:nvSpPr>
            <p:spPr>
              <a:xfrm>
                <a:off x="6592950" y="4480600"/>
                <a:ext cx="24975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100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7" y="115"/>
                      <a:pt x="143" y="172"/>
                      <a:pt x="257" y="257"/>
                    </a:cubicBezTo>
                    <a:cubicBezTo>
                      <a:pt x="314" y="315"/>
                      <a:pt x="428" y="400"/>
                      <a:pt x="485" y="457"/>
                    </a:cubicBezTo>
                    <a:cubicBezTo>
                      <a:pt x="571" y="543"/>
                      <a:pt x="628" y="628"/>
                      <a:pt x="742" y="714"/>
                    </a:cubicBezTo>
                    <a:cubicBezTo>
                      <a:pt x="771" y="857"/>
                      <a:pt x="885" y="914"/>
                      <a:pt x="999" y="999"/>
                    </a:cubicBezTo>
                    <a:cubicBezTo>
                      <a:pt x="913" y="914"/>
                      <a:pt x="856" y="828"/>
                      <a:pt x="771" y="714"/>
                    </a:cubicBezTo>
                    <a:cubicBezTo>
                      <a:pt x="714" y="600"/>
                      <a:pt x="628" y="543"/>
                      <a:pt x="571" y="429"/>
                    </a:cubicBezTo>
                    <a:cubicBezTo>
                      <a:pt x="485" y="343"/>
                      <a:pt x="428" y="257"/>
                      <a:pt x="314" y="172"/>
                    </a:cubicBezTo>
                    <a:cubicBezTo>
                      <a:pt x="200" y="115"/>
                      <a:pt x="86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19"/>
              <p:cNvSpPr/>
              <p:nvPr/>
            </p:nvSpPr>
            <p:spPr>
              <a:xfrm>
                <a:off x="6593650" y="4473475"/>
                <a:ext cx="2142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44" extrusionOk="0">
                    <a:moveTo>
                      <a:pt x="172" y="0"/>
                    </a:moveTo>
                    <a:cubicBezTo>
                      <a:pt x="115" y="29"/>
                      <a:pt x="29" y="57"/>
                      <a:pt x="1" y="143"/>
                    </a:cubicBezTo>
                    <a:lnTo>
                      <a:pt x="229" y="143"/>
                    </a:lnTo>
                    <a:cubicBezTo>
                      <a:pt x="286" y="143"/>
                      <a:pt x="372" y="86"/>
                      <a:pt x="429" y="86"/>
                    </a:cubicBezTo>
                    <a:lnTo>
                      <a:pt x="657" y="86"/>
                    </a:lnTo>
                    <a:cubicBezTo>
                      <a:pt x="698" y="106"/>
                      <a:pt x="752" y="126"/>
                      <a:pt x="801" y="126"/>
                    </a:cubicBezTo>
                    <a:cubicBezTo>
                      <a:pt x="821" y="126"/>
                      <a:pt x="840" y="123"/>
                      <a:pt x="857" y="115"/>
                    </a:cubicBezTo>
                    <a:cubicBezTo>
                      <a:pt x="800" y="115"/>
                      <a:pt x="714" y="57"/>
                      <a:pt x="657" y="29"/>
                    </a:cubicBezTo>
                    <a:cubicBezTo>
                      <a:pt x="600" y="29"/>
                      <a:pt x="572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19"/>
              <p:cNvSpPr/>
              <p:nvPr/>
            </p:nvSpPr>
            <p:spPr>
              <a:xfrm>
                <a:off x="6573025" y="4524075"/>
                <a:ext cx="4450" cy="295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18" extrusionOk="0">
                    <a:moveTo>
                      <a:pt x="83" y="1"/>
                    </a:moveTo>
                    <a:cubicBezTo>
                      <a:pt x="40" y="1"/>
                      <a:pt x="0" y="32"/>
                      <a:pt x="56" y="88"/>
                    </a:cubicBezTo>
                    <a:cubicBezTo>
                      <a:pt x="56" y="108"/>
                      <a:pt x="73" y="117"/>
                      <a:pt x="94" y="117"/>
                    </a:cubicBezTo>
                    <a:cubicBezTo>
                      <a:pt x="132" y="117"/>
                      <a:pt x="178" y="86"/>
                      <a:pt x="141" y="31"/>
                    </a:cubicBezTo>
                    <a:cubicBezTo>
                      <a:pt x="131" y="10"/>
                      <a:pt x="107" y="1"/>
                      <a:pt x="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19"/>
              <p:cNvSpPr/>
              <p:nvPr/>
            </p:nvSpPr>
            <p:spPr>
              <a:xfrm>
                <a:off x="6564675" y="4524075"/>
                <a:ext cx="3800" cy="2950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8" extrusionOk="0">
                    <a:moveTo>
                      <a:pt x="80" y="1"/>
                    </a:moveTo>
                    <a:cubicBezTo>
                      <a:pt x="41" y="1"/>
                      <a:pt x="0" y="32"/>
                      <a:pt x="19" y="88"/>
                    </a:cubicBezTo>
                    <a:cubicBezTo>
                      <a:pt x="29" y="108"/>
                      <a:pt x="50" y="117"/>
                      <a:pt x="71" y="117"/>
                    </a:cubicBezTo>
                    <a:cubicBezTo>
                      <a:pt x="110" y="117"/>
                      <a:pt x="151" y="86"/>
                      <a:pt x="133" y="31"/>
                    </a:cubicBezTo>
                    <a:cubicBezTo>
                      <a:pt x="123" y="10"/>
                      <a:pt x="102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19"/>
              <p:cNvSpPr/>
              <p:nvPr/>
            </p:nvSpPr>
            <p:spPr>
              <a:xfrm>
                <a:off x="6558250" y="4514875"/>
                <a:ext cx="4850" cy="395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58" extrusionOk="0">
                    <a:moveTo>
                      <a:pt x="100" y="0"/>
                    </a:moveTo>
                    <a:cubicBezTo>
                      <a:pt x="53" y="0"/>
                      <a:pt x="1" y="48"/>
                      <a:pt x="19" y="85"/>
                    </a:cubicBezTo>
                    <a:cubicBezTo>
                      <a:pt x="44" y="135"/>
                      <a:pt x="85" y="157"/>
                      <a:pt x="119" y="157"/>
                    </a:cubicBezTo>
                    <a:cubicBezTo>
                      <a:pt x="163" y="157"/>
                      <a:pt x="194" y="120"/>
                      <a:pt x="162" y="56"/>
                    </a:cubicBezTo>
                    <a:cubicBezTo>
                      <a:pt x="151" y="15"/>
                      <a:pt x="126" y="0"/>
                      <a:pt x="1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19"/>
              <p:cNvSpPr/>
              <p:nvPr/>
            </p:nvSpPr>
            <p:spPr>
              <a:xfrm>
                <a:off x="6543725" y="4505575"/>
                <a:ext cx="572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15" extrusionOk="0">
                    <a:moveTo>
                      <a:pt x="86" y="0"/>
                    </a:moveTo>
                    <a:cubicBezTo>
                      <a:pt x="1" y="0"/>
                      <a:pt x="86" y="114"/>
                      <a:pt x="143" y="114"/>
                    </a:cubicBezTo>
                    <a:cubicBezTo>
                      <a:pt x="229" y="57"/>
                      <a:pt x="172" y="0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19"/>
              <p:cNvSpPr/>
              <p:nvPr/>
            </p:nvSpPr>
            <p:spPr>
              <a:xfrm>
                <a:off x="6544450" y="4498375"/>
                <a:ext cx="437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33" extrusionOk="0">
                    <a:moveTo>
                      <a:pt x="96" y="0"/>
                    </a:moveTo>
                    <a:cubicBezTo>
                      <a:pt x="55" y="0"/>
                      <a:pt x="0" y="25"/>
                      <a:pt x="0" y="60"/>
                    </a:cubicBezTo>
                    <a:cubicBezTo>
                      <a:pt x="25" y="110"/>
                      <a:pt x="67" y="133"/>
                      <a:pt x="101" y="133"/>
                    </a:cubicBezTo>
                    <a:cubicBezTo>
                      <a:pt x="144" y="133"/>
                      <a:pt x="175" y="96"/>
                      <a:pt x="143" y="32"/>
                    </a:cubicBezTo>
                    <a:cubicBezTo>
                      <a:pt x="143" y="10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19"/>
              <p:cNvSpPr/>
              <p:nvPr/>
            </p:nvSpPr>
            <p:spPr>
              <a:xfrm>
                <a:off x="6518300" y="4494875"/>
                <a:ext cx="452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43" extrusionOk="0">
                    <a:moveTo>
                      <a:pt x="106" y="0"/>
                    </a:moveTo>
                    <a:cubicBezTo>
                      <a:pt x="57" y="0"/>
                      <a:pt x="0" y="38"/>
                      <a:pt x="19" y="114"/>
                    </a:cubicBezTo>
                    <a:cubicBezTo>
                      <a:pt x="29" y="133"/>
                      <a:pt x="51" y="143"/>
                      <a:pt x="75" y="143"/>
                    </a:cubicBezTo>
                    <a:cubicBezTo>
                      <a:pt x="124" y="143"/>
                      <a:pt x="181" y="105"/>
                      <a:pt x="162" y="29"/>
                    </a:cubicBezTo>
                    <a:cubicBezTo>
                      <a:pt x="152" y="10"/>
                      <a:pt x="130" y="0"/>
                      <a:pt x="1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19"/>
              <p:cNvSpPr/>
              <p:nvPr/>
            </p:nvSpPr>
            <p:spPr>
              <a:xfrm>
                <a:off x="6535425" y="4481300"/>
                <a:ext cx="4500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17" extrusionOk="0">
                    <a:moveTo>
                      <a:pt x="101" y="0"/>
                    </a:moveTo>
                    <a:cubicBezTo>
                      <a:pt x="53" y="0"/>
                      <a:pt x="0" y="32"/>
                      <a:pt x="19" y="87"/>
                    </a:cubicBezTo>
                    <a:cubicBezTo>
                      <a:pt x="29" y="107"/>
                      <a:pt x="53" y="117"/>
                      <a:pt x="79" y="117"/>
                    </a:cubicBezTo>
                    <a:cubicBezTo>
                      <a:pt x="127" y="117"/>
                      <a:pt x="180" y="85"/>
                      <a:pt x="161" y="30"/>
                    </a:cubicBezTo>
                    <a:cubicBezTo>
                      <a:pt x="151" y="10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19"/>
              <p:cNvSpPr/>
              <p:nvPr/>
            </p:nvSpPr>
            <p:spPr>
              <a:xfrm>
                <a:off x="6521900" y="4476150"/>
                <a:ext cx="4425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177" h="166" extrusionOk="0">
                    <a:moveTo>
                      <a:pt x="90" y="1"/>
                    </a:moveTo>
                    <a:cubicBezTo>
                      <a:pt x="45" y="1"/>
                      <a:pt x="1" y="42"/>
                      <a:pt x="18" y="93"/>
                    </a:cubicBezTo>
                    <a:cubicBezTo>
                      <a:pt x="30" y="143"/>
                      <a:pt x="65" y="166"/>
                      <a:pt x="97" y="166"/>
                    </a:cubicBezTo>
                    <a:cubicBezTo>
                      <a:pt x="138" y="166"/>
                      <a:pt x="176" y="129"/>
                      <a:pt x="160" y="65"/>
                    </a:cubicBezTo>
                    <a:cubicBezTo>
                      <a:pt x="149" y="19"/>
                      <a:pt x="119" y="1"/>
                      <a:pt x="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19"/>
              <p:cNvSpPr/>
              <p:nvPr/>
            </p:nvSpPr>
            <p:spPr>
              <a:xfrm>
                <a:off x="6535425" y="4470600"/>
                <a:ext cx="3800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52" h="117" extrusionOk="0">
                    <a:moveTo>
                      <a:pt x="68" y="0"/>
                    </a:moveTo>
                    <a:cubicBezTo>
                      <a:pt x="30" y="0"/>
                      <a:pt x="0" y="32"/>
                      <a:pt x="19" y="87"/>
                    </a:cubicBezTo>
                    <a:cubicBezTo>
                      <a:pt x="29" y="107"/>
                      <a:pt x="50" y="117"/>
                      <a:pt x="71" y="117"/>
                    </a:cubicBezTo>
                    <a:cubicBezTo>
                      <a:pt x="110" y="117"/>
                      <a:pt x="151" y="85"/>
                      <a:pt x="133" y="30"/>
                    </a:cubicBezTo>
                    <a:cubicBezTo>
                      <a:pt x="113" y="10"/>
                      <a:pt x="89" y="0"/>
                      <a:pt x="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19"/>
              <p:cNvSpPr/>
              <p:nvPr/>
            </p:nvSpPr>
            <p:spPr>
              <a:xfrm>
                <a:off x="6523575" y="4458125"/>
                <a:ext cx="39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58" h="116" extrusionOk="0">
                    <a:moveTo>
                      <a:pt x="68" y="0"/>
                    </a:moveTo>
                    <a:cubicBezTo>
                      <a:pt x="33" y="0"/>
                      <a:pt x="0" y="36"/>
                      <a:pt x="36" y="72"/>
                    </a:cubicBezTo>
                    <a:cubicBezTo>
                      <a:pt x="36" y="104"/>
                      <a:pt x="56" y="116"/>
                      <a:pt x="77" y="116"/>
                    </a:cubicBezTo>
                    <a:cubicBezTo>
                      <a:pt x="114" y="116"/>
                      <a:pt x="158" y="80"/>
                      <a:pt x="122" y="44"/>
                    </a:cubicBezTo>
                    <a:cubicBezTo>
                      <a:pt x="111" y="12"/>
                      <a:pt x="89" y="0"/>
                      <a:pt x="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19"/>
              <p:cNvSpPr/>
              <p:nvPr/>
            </p:nvSpPr>
            <p:spPr>
              <a:xfrm>
                <a:off x="6536150" y="4444875"/>
                <a:ext cx="4450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33" extrusionOk="0">
                    <a:moveTo>
                      <a:pt x="94" y="1"/>
                    </a:moveTo>
                    <a:cubicBezTo>
                      <a:pt x="48" y="1"/>
                      <a:pt x="1" y="25"/>
                      <a:pt x="18" y="60"/>
                    </a:cubicBezTo>
                    <a:cubicBezTo>
                      <a:pt x="31" y="110"/>
                      <a:pt x="65" y="133"/>
                      <a:pt x="98" y="133"/>
                    </a:cubicBezTo>
                    <a:cubicBezTo>
                      <a:pt x="139" y="133"/>
                      <a:pt x="177" y="96"/>
                      <a:pt x="161" y="32"/>
                    </a:cubicBezTo>
                    <a:cubicBezTo>
                      <a:pt x="150" y="10"/>
                      <a:pt x="12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19"/>
              <p:cNvSpPr/>
              <p:nvPr/>
            </p:nvSpPr>
            <p:spPr>
              <a:xfrm>
                <a:off x="6549700" y="4442050"/>
                <a:ext cx="3775" cy="29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18" extrusionOk="0">
                    <a:moveTo>
                      <a:pt x="68" y="1"/>
                    </a:moveTo>
                    <a:cubicBezTo>
                      <a:pt x="29" y="1"/>
                      <a:pt x="0" y="32"/>
                      <a:pt x="18" y="88"/>
                    </a:cubicBezTo>
                    <a:cubicBezTo>
                      <a:pt x="18" y="108"/>
                      <a:pt x="36" y="117"/>
                      <a:pt x="58" y="117"/>
                    </a:cubicBezTo>
                    <a:cubicBezTo>
                      <a:pt x="98" y="117"/>
                      <a:pt x="151" y="86"/>
                      <a:pt x="133" y="31"/>
                    </a:cubicBezTo>
                    <a:cubicBezTo>
                      <a:pt x="112" y="10"/>
                      <a:pt x="89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19"/>
              <p:cNvSpPr/>
              <p:nvPr/>
            </p:nvSpPr>
            <p:spPr>
              <a:xfrm>
                <a:off x="6568975" y="4444050"/>
                <a:ext cx="4825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66" extrusionOk="0">
                    <a:moveTo>
                      <a:pt x="90" y="1"/>
                    </a:moveTo>
                    <a:cubicBezTo>
                      <a:pt x="45" y="1"/>
                      <a:pt x="1" y="42"/>
                      <a:pt x="18" y="93"/>
                    </a:cubicBezTo>
                    <a:cubicBezTo>
                      <a:pt x="43" y="143"/>
                      <a:pt x="84" y="166"/>
                      <a:pt x="118" y="166"/>
                    </a:cubicBezTo>
                    <a:cubicBezTo>
                      <a:pt x="162" y="166"/>
                      <a:pt x="193" y="129"/>
                      <a:pt x="160" y="65"/>
                    </a:cubicBezTo>
                    <a:cubicBezTo>
                      <a:pt x="149" y="19"/>
                      <a:pt x="119" y="1"/>
                      <a:pt x="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19"/>
              <p:cNvSpPr/>
              <p:nvPr/>
            </p:nvSpPr>
            <p:spPr>
              <a:xfrm>
                <a:off x="6589700" y="4449825"/>
                <a:ext cx="4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76" h="125" extrusionOk="0">
                    <a:moveTo>
                      <a:pt x="76" y="0"/>
                    </a:moveTo>
                    <a:cubicBezTo>
                      <a:pt x="12" y="0"/>
                      <a:pt x="0" y="94"/>
                      <a:pt x="102" y="119"/>
                    </a:cubicBezTo>
                    <a:cubicBezTo>
                      <a:pt x="110" y="123"/>
                      <a:pt x="117" y="125"/>
                      <a:pt x="123" y="125"/>
                    </a:cubicBezTo>
                    <a:cubicBezTo>
                      <a:pt x="165" y="125"/>
                      <a:pt x="176" y="54"/>
                      <a:pt x="102" y="5"/>
                    </a:cubicBezTo>
                    <a:cubicBezTo>
                      <a:pt x="92" y="2"/>
                      <a:pt x="84" y="0"/>
                      <a:pt x="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19"/>
              <p:cNvSpPr/>
              <p:nvPr/>
            </p:nvSpPr>
            <p:spPr>
              <a:xfrm>
                <a:off x="6607400" y="4458925"/>
                <a:ext cx="4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26" extrusionOk="0">
                    <a:moveTo>
                      <a:pt x="74" y="1"/>
                    </a:moveTo>
                    <a:cubicBezTo>
                      <a:pt x="26" y="1"/>
                      <a:pt x="1" y="27"/>
                      <a:pt x="22" y="69"/>
                    </a:cubicBezTo>
                    <a:cubicBezTo>
                      <a:pt x="50" y="69"/>
                      <a:pt x="50" y="126"/>
                      <a:pt x="107" y="126"/>
                    </a:cubicBezTo>
                    <a:cubicBezTo>
                      <a:pt x="136" y="126"/>
                      <a:pt x="164" y="40"/>
                      <a:pt x="136" y="12"/>
                    </a:cubicBezTo>
                    <a:cubicBezTo>
                      <a:pt x="113" y="4"/>
                      <a:pt x="92" y="1"/>
                      <a:pt x="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19"/>
              <p:cNvSpPr/>
              <p:nvPr/>
            </p:nvSpPr>
            <p:spPr>
              <a:xfrm>
                <a:off x="6614625" y="4473650"/>
                <a:ext cx="4450" cy="3950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58" extrusionOk="0">
                    <a:moveTo>
                      <a:pt x="91" y="1"/>
                    </a:moveTo>
                    <a:cubicBezTo>
                      <a:pt x="46" y="1"/>
                      <a:pt x="1" y="38"/>
                      <a:pt x="18" y="108"/>
                    </a:cubicBezTo>
                    <a:cubicBezTo>
                      <a:pt x="29" y="141"/>
                      <a:pt x="58" y="157"/>
                      <a:pt x="87" y="157"/>
                    </a:cubicBezTo>
                    <a:cubicBezTo>
                      <a:pt x="132" y="157"/>
                      <a:pt x="178" y="120"/>
                      <a:pt x="161" y="50"/>
                    </a:cubicBezTo>
                    <a:cubicBezTo>
                      <a:pt x="149" y="17"/>
                      <a:pt x="120" y="1"/>
                      <a:pt x="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19"/>
              <p:cNvSpPr/>
              <p:nvPr/>
            </p:nvSpPr>
            <p:spPr>
              <a:xfrm>
                <a:off x="6618625" y="4494150"/>
                <a:ext cx="430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44" extrusionOk="0">
                    <a:moveTo>
                      <a:pt x="86" y="1"/>
                    </a:moveTo>
                    <a:cubicBezTo>
                      <a:pt x="1" y="1"/>
                      <a:pt x="1" y="143"/>
                      <a:pt x="115" y="143"/>
                    </a:cubicBezTo>
                    <a:cubicBezTo>
                      <a:pt x="172" y="143"/>
                      <a:pt x="172" y="29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19"/>
              <p:cNvSpPr/>
              <p:nvPr/>
            </p:nvSpPr>
            <p:spPr>
              <a:xfrm>
                <a:off x="6615375" y="4503750"/>
                <a:ext cx="4800" cy="43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75" extrusionOk="0">
                    <a:moveTo>
                      <a:pt x="80" y="1"/>
                    </a:moveTo>
                    <a:cubicBezTo>
                      <a:pt x="38" y="1"/>
                      <a:pt x="0" y="38"/>
                      <a:pt x="16" y="102"/>
                    </a:cubicBezTo>
                    <a:cubicBezTo>
                      <a:pt x="41" y="152"/>
                      <a:pt x="83" y="175"/>
                      <a:pt x="117" y="175"/>
                    </a:cubicBezTo>
                    <a:cubicBezTo>
                      <a:pt x="160" y="175"/>
                      <a:pt x="191" y="137"/>
                      <a:pt x="159" y="73"/>
                    </a:cubicBezTo>
                    <a:cubicBezTo>
                      <a:pt x="147" y="23"/>
                      <a:pt x="112" y="1"/>
                      <a:pt x="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19"/>
              <p:cNvSpPr/>
              <p:nvPr/>
            </p:nvSpPr>
            <p:spPr>
              <a:xfrm>
                <a:off x="6603225" y="4521450"/>
                <a:ext cx="515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52" extrusionOk="0">
                    <a:moveTo>
                      <a:pt x="66" y="0"/>
                    </a:moveTo>
                    <a:cubicBezTo>
                      <a:pt x="25" y="0"/>
                      <a:pt x="0" y="38"/>
                      <a:pt x="17" y="107"/>
                    </a:cubicBezTo>
                    <a:cubicBezTo>
                      <a:pt x="46" y="107"/>
                      <a:pt x="46" y="136"/>
                      <a:pt x="74" y="136"/>
                    </a:cubicBezTo>
                    <a:cubicBezTo>
                      <a:pt x="91" y="147"/>
                      <a:pt x="107" y="151"/>
                      <a:pt x="121" y="151"/>
                    </a:cubicBezTo>
                    <a:cubicBezTo>
                      <a:pt x="178" y="151"/>
                      <a:pt x="206" y="73"/>
                      <a:pt x="160" y="50"/>
                    </a:cubicBezTo>
                    <a:cubicBezTo>
                      <a:pt x="126" y="16"/>
                      <a:pt x="93" y="0"/>
                      <a:pt x="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19"/>
              <p:cNvSpPr/>
              <p:nvPr/>
            </p:nvSpPr>
            <p:spPr>
              <a:xfrm>
                <a:off x="6596200" y="4513225"/>
                <a:ext cx="4475" cy="292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7" extrusionOk="0">
                    <a:moveTo>
                      <a:pt x="65" y="1"/>
                    </a:moveTo>
                    <a:cubicBezTo>
                      <a:pt x="55" y="1"/>
                      <a:pt x="47" y="3"/>
                      <a:pt x="42" y="8"/>
                    </a:cubicBezTo>
                    <a:cubicBezTo>
                      <a:pt x="0" y="70"/>
                      <a:pt x="33" y="117"/>
                      <a:pt x="87" y="117"/>
                    </a:cubicBezTo>
                    <a:cubicBezTo>
                      <a:pt x="108" y="117"/>
                      <a:pt x="132" y="110"/>
                      <a:pt x="156" y="94"/>
                    </a:cubicBezTo>
                    <a:cubicBezTo>
                      <a:pt x="179" y="47"/>
                      <a:pt x="107" y="1"/>
                      <a:pt x="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19"/>
              <p:cNvSpPr/>
              <p:nvPr/>
            </p:nvSpPr>
            <p:spPr>
              <a:xfrm>
                <a:off x="6595025" y="4512500"/>
                <a:ext cx="4950" cy="255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02" extrusionOk="0">
                    <a:moveTo>
                      <a:pt x="84" y="1"/>
                    </a:moveTo>
                    <a:cubicBezTo>
                      <a:pt x="74" y="1"/>
                      <a:pt x="66" y="3"/>
                      <a:pt x="60" y="9"/>
                    </a:cubicBezTo>
                    <a:cubicBezTo>
                      <a:pt x="0" y="48"/>
                      <a:pt x="38" y="102"/>
                      <a:pt x="95" y="102"/>
                    </a:cubicBezTo>
                    <a:cubicBezTo>
                      <a:pt x="120" y="102"/>
                      <a:pt x="148" y="92"/>
                      <a:pt x="174" y="66"/>
                    </a:cubicBezTo>
                    <a:cubicBezTo>
                      <a:pt x="197" y="43"/>
                      <a:pt x="127" y="1"/>
                      <a:pt x="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19"/>
              <p:cNvSpPr/>
              <p:nvPr/>
            </p:nvSpPr>
            <p:spPr>
              <a:xfrm>
                <a:off x="6586025" y="4521775"/>
                <a:ext cx="5675" cy="38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4" extrusionOk="0">
                    <a:moveTo>
                      <a:pt x="101" y="1"/>
                    </a:moveTo>
                    <a:cubicBezTo>
                      <a:pt x="50" y="1"/>
                      <a:pt x="1" y="54"/>
                      <a:pt x="21" y="94"/>
                    </a:cubicBezTo>
                    <a:cubicBezTo>
                      <a:pt x="21" y="123"/>
                      <a:pt x="49" y="123"/>
                      <a:pt x="49" y="123"/>
                    </a:cubicBezTo>
                    <a:cubicBezTo>
                      <a:pt x="78" y="145"/>
                      <a:pt x="106" y="153"/>
                      <a:pt x="129" y="153"/>
                    </a:cubicBezTo>
                    <a:cubicBezTo>
                      <a:pt x="196" y="153"/>
                      <a:pt x="227" y="80"/>
                      <a:pt x="163" y="37"/>
                    </a:cubicBezTo>
                    <a:cubicBezTo>
                      <a:pt x="146" y="11"/>
                      <a:pt x="123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19"/>
              <p:cNvSpPr/>
              <p:nvPr/>
            </p:nvSpPr>
            <p:spPr>
              <a:xfrm>
                <a:off x="2023525" y="4598325"/>
                <a:ext cx="39250" cy="40650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1626" extrusionOk="0">
                    <a:moveTo>
                      <a:pt x="874" y="1"/>
                    </a:moveTo>
                    <a:cubicBezTo>
                      <a:pt x="610" y="1"/>
                      <a:pt x="362" y="235"/>
                      <a:pt x="314" y="570"/>
                    </a:cubicBezTo>
                    <a:lnTo>
                      <a:pt x="314" y="627"/>
                    </a:lnTo>
                    <a:cubicBezTo>
                      <a:pt x="285" y="913"/>
                      <a:pt x="143" y="1283"/>
                      <a:pt x="0" y="1626"/>
                    </a:cubicBezTo>
                    <a:lnTo>
                      <a:pt x="1284" y="1626"/>
                    </a:lnTo>
                    <a:lnTo>
                      <a:pt x="1284" y="1597"/>
                    </a:lnTo>
                    <a:cubicBezTo>
                      <a:pt x="1341" y="1398"/>
                      <a:pt x="1427" y="1141"/>
                      <a:pt x="1484" y="884"/>
                    </a:cubicBezTo>
                    <a:cubicBezTo>
                      <a:pt x="1569" y="485"/>
                      <a:pt x="1370" y="142"/>
                      <a:pt x="1027" y="28"/>
                    </a:cubicBezTo>
                    <a:cubicBezTo>
                      <a:pt x="976" y="10"/>
                      <a:pt x="925" y="1"/>
                      <a:pt x="8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19"/>
              <p:cNvSpPr/>
              <p:nvPr/>
            </p:nvSpPr>
            <p:spPr>
              <a:xfrm>
                <a:off x="2021375" y="4598325"/>
                <a:ext cx="37825" cy="40650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626" extrusionOk="0">
                    <a:moveTo>
                      <a:pt x="876" y="1"/>
                    </a:moveTo>
                    <a:cubicBezTo>
                      <a:pt x="618" y="1"/>
                      <a:pt x="386" y="235"/>
                      <a:pt x="314" y="570"/>
                    </a:cubicBezTo>
                    <a:lnTo>
                      <a:pt x="314" y="627"/>
                    </a:lnTo>
                    <a:cubicBezTo>
                      <a:pt x="286" y="913"/>
                      <a:pt x="143" y="1283"/>
                      <a:pt x="1" y="1626"/>
                    </a:cubicBezTo>
                    <a:lnTo>
                      <a:pt x="657" y="1626"/>
                    </a:lnTo>
                    <a:lnTo>
                      <a:pt x="657" y="1597"/>
                    </a:lnTo>
                    <a:cubicBezTo>
                      <a:pt x="685" y="1483"/>
                      <a:pt x="714" y="1398"/>
                      <a:pt x="714" y="1283"/>
                    </a:cubicBezTo>
                    <a:lnTo>
                      <a:pt x="714" y="1198"/>
                    </a:lnTo>
                    <a:cubicBezTo>
                      <a:pt x="808" y="892"/>
                      <a:pt x="1038" y="683"/>
                      <a:pt x="1291" y="683"/>
                    </a:cubicBezTo>
                    <a:cubicBezTo>
                      <a:pt x="1345" y="683"/>
                      <a:pt x="1401" y="693"/>
                      <a:pt x="1456" y="713"/>
                    </a:cubicBezTo>
                    <a:lnTo>
                      <a:pt x="1513" y="741"/>
                    </a:lnTo>
                    <a:cubicBezTo>
                      <a:pt x="1513" y="427"/>
                      <a:pt x="1313" y="114"/>
                      <a:pt x="1028" y="28"/>
                    </a:cubicBezTo>
                    <a:cubicBezTo>
                      <a:pt x="977" y="10"/>
                      <a:pt x="926" y="1"/>
                      <a:pt x="8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19"/>
              <p:cNvSpPr/>
              <p:nvPr/>
            </p:nvSpPr>
            <p:spPr>
              <a:xfrm>
                <a:off x="1986425" y="4353325"/>
                <a:ext cx="242550" cy="285650"/>
              </a:xfrm>
              <a:custGeom>
                <a:avLst/>
                <a:gdLst/>
                <a:ahLst/>
                <a:cxnLst/>
                <a:rect l="l" t="t" r="r" b="b"/>
                <a:pathLst>
                  <a:path w="9702" h="11426" extrusionOk="0">
                    <a:moveTo>
                      <a:pt x="3294" y="0"/>
                    </a:moveTo>
                    <a:cubicBezTo>
                      <a:pt x="3091" y="0"/>
                      <a:pt x="2895" y="154"/>
                      <a:pt x="2711" y="555"/>
                    </a:cubicBezTo>
                    <a:cubicBezTo>
                      <a:pt x="2283" y="1525"/>
                      <a:pt x="2397" y="2724"/>
                      <a:pt x="2140" y="3722"/>
                    </a:cubicBezTo>
                    <a:cubicBezTo>
                      <a:pt x="1570" y="5976"/>
                      <a:pt x="286" y="7859"/>
                      <a:pt x="57" y="10285"/>
                    </a:cubicBezTo>
                    <a:cubicBezTo>
                      <a:pt x="0" y="10655"/>
                      <a:pt x="0" y="11026"/>
                      <a:pt x="0" y="11426"/>
                    </a:cubicBezTo>
                    <a:lnTo>
                      <a:pt x="4366" y="11426"/>
                    </a:lnTo>
                    <a:lnTo>
                      <a:pt x="4366" y="11397"/>
                    </a:lnTo>
                    <a:cubicBezTo>
                      <a:pt x="4794" y="10912"/>
                      <a:pt x="5193" y="10370"/>
                      <a:pt x="5564" y="9914"/>
                    </a:cubicBezTo>
                    <a:cubicBezTo>
                      <a:pt x="6848" y="8230"/>
                      <a:pt x="7932" y="6661"/>
                      <a:pt x="9701" y="5577"/>
                    </a:cubicBezTo>
                    <a:cubicBezTo>
                      <a:pt x="9273" y="4778"/>
                      <a:pt x="8417" y="4378"/>
                      <a:pt x="7761" y="3922"/>
                    </a:cubicBezTo>
                    <a:cubicBezTo>
                      <a:pt x="6705" y="3209"/>
                      <a:pt x="5764" y="2296"/>
                      <a:pt x="4822" y="1383"/>
                    </a:cubicBezTo>
                    <a:cubicBezTo>
                      <a:pt x="4318" y="898"/>
                      <a:pt x="3785" y="0"/>
                      <a:pt x="32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19"/>
              <p:cNvSpPr/>
              <p:nvPr/>
            </p:nvSpPr>
            <p:spPr>
              <a:xfrm>
                <a:off x="1985700" y="4353625"/>
                <a:ext cx="242550" cy="285350"/>
              </a:xfrm>
              <a:custGeom>
                <a:avLst/>
                <a:gdLst/>
                <a:ahLst/>
                <a:cxnLst/>
                <a:rect l="l" t="t" r="r" b="b"/>
                <a:pathLst>
                  <a:path w="9702" h="11414" extrusionOk="0">
                    <a:moveTo>
                      <a:pt x="3281" y="1"/>
                    </a:moveTo>
                    <a:cubicBezTo>
                      <a:pt x="3079" y="1"/>
                      <a:pt x="2886" y="151"/>
                      <a:pt x="2711" y="543"/>
                    </a:cubicBezTo>
                    <a:cubicBezTo>
                      <a:pt x="2283" y="1513"/>
                      <a:pt x="2398" y="2712"/>
                      <a:pt x="2141" y="3710"/>
                    </a:cubicBezTo>
                    <a:cubicBezTo>
                      <a:pt x="1570" y="5964"/>
                      <a:pt x="286" y="7847"/>
                      <a:pt x="29" y="10273"/>
                    </a:cubicBezTo>
                    <a:cubicBezTo>
                      <a:pt x="1" y="10643"/>
                      <a:pt x="1" y="11043"/>
                      <a:pt x="1" y="11414"/>
                    </a:cubicBezTo>
                    <a:lnTo>
                      <a:pt x="828" y="11414"/>
                    </a:lnTo>
                    <a:lnTo>
                      <a:pt x="828" y="11385"/>
                    </a:lnTo>
                    <a:lnTo>
                      <a:pt x="828" y="11328"/>
                    </a:lnTo>
                    <a:cubicBezTo>
                      <a:pt x="1085" y="8903"/>
                      <a:pt x="2369" y="6991"/>
                      <a:pt x="2940" y="4766"/>
                    </a:cubicBezTo>
                    <a:cubicBezTo>
                      <a:pt x="3168" y="3767"/>
                      <a:pt x="3082" y="2512"/>
                      <a:pt x="3510" y="1570"/>
                    </a:cubicBezTo>
                    <a:cubicBezTo>
                      <a:pt x="3685" y="1179"/>
                      <a:pt x="3875" y="1028"/>
                      <a:pt x="4074" y="1028"/>
                    </a:cubicBezTo>
                    <a:cubicBezTo>
                      <a:pt x="4555" y="1028"/>
                      <a:pt x="5088" y="1913"/>
                      <a:pt x="5593" y="2398"/>
                    </a:cubicBezTo>
                    <a:cubicBezTo>
                      <a:pt x="6535" y="3282"/>
                      <a:pt x="7505" y="4224"/>
                      <a:pt x="8532" y="4937"/>
                    </a:cubicBezTo>
                    <a:cubicBezTo>
                      <a:pt x="8874" y="5194"/>
                      <a:pt x="9245" y="5394"/>
                      <a:pt x="9588" y="5650"/>
                    </a:cubicBezTo>
                    <a:cubicBezTo>
                      <a:pt x="9645" y="5622"/>
                      <a:pt x="9673" y="5622"/>
                      <a:pt x="9702" y="5565"/>
                    </a:cubicBezTo>
                    <a:cubicBezTo>
                      <a:pt x="9274" y="4766"/>
                      <a:pt x="8418" y="4366"/>
                      <a:pt x="7733" y="3910"/>
                    </a:cubicBezTo>
                    <a:cubicBezTo>
                      <a:pt x="6706" y="3197"/>
                      <a:pt x="5736" y="2284"/>
                      <a:pt x="4823" y="1371"/>
                    </a:cubicBezTo>
                    <a:cubicBezTo>
                      <a:pt x="4318" y="886"/>
                      <a:pt x="3770" y="1"/>
                      <a:pt x="32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19"/>
              <p:cNvSpPr/>
              <p:nvPr/>
            </p:nvSpPr>
            <p:spPr>
              <a:xfrm>
                <a:off x="2101275" y="4329725"/>
                <a:ext cx="675525" cy="192875"/>
              </a:xfrm>
              <a:custGeom>
                <a:avLst/>
                <a:gdLst/>
                <a:ahLst/>
                <a:cxnLst/>
                <a:rect l="l" t="t" r="r" b="b"/>
                <a:pathLst>
                  <a:path w="27021" h="7715" extrusionOk="0">
                    <a:moveTo>
                      <a:pt x="0" y="3668"/>
                    </a:moveTo>
                    <a:cubicBezTo>
                      <a:pt x="2" y="3671"/>
                      <a:pt x="4" y="3674"/>
                      <a:pt x="6" y="3677"/>
                    </a:cubicBezTo>
                    <a:lnTo>
                      <a:pt x="6" y="3677"/>
                    </a:lnTo>
                    <a:lnTo>
                      <a:pt x="0" y="3668"/>
                    </a:lnTo>
                    <a:close/>
                    <a:moveTo>
                      <a:pt x="25736" y="1"/>
                    </a:moveTo>
                    <a:cubicBezTo>
                      <a:pt x="24725" y="1"/>
                      <a:pt x="23339" y="587"/>
                      <a:pt x="22797" y="786"/>
                    </a:cubicBezTo>
                    <a:cubicBezTo>
                      <a:pt x="18758" y="2206"/>
                      <a:pt x="15154" y="2784"/>
                      <a:pt x="11056" y="2784"/>
                    </a:cubicBezTo>
                    <a:cubicBezTo>
                      <a:pt x="10956" y="2784"/>
                      <a:pt x="10857" y="2784"/>
                      <a:pt x="10757" y="2783"/>
                    </a:cubicBezTo>
                    <a:cubicBezTo>
                      <a:pt x="8674" y="2783"/>
                      <a:pt x="6705" y="3011"/>
                      <a:pt x="4708" y="3725"/>
                    </a:cubicBezTo>
                    <a:cubicBezTo>
                      <a:pt x="3897" y="4012"/>
                      <a:pt x="2726" y="4419"/>
                      <a:pt x="1710" y="4419"/>
                    </a:cubicBezTo>
                    <a:cubicBezTo>
                      <a:pt x="1014" y="4419"/>
                      <a:pt x="391" y="4228"/>
                      <a:pt x="6" y="3677"/>
                    </a:cubicBezTo>
                    <a:lnTo>
                      <a:pt x="6" y="3677"/>
                    </a:lnTo>
                    <a:lnTo>
                      <a:pt x="257" y="4038"/>
                    </a:lnTo>
                    <a:cubicBezTo>
                      <a:pt x="2254" y="6663"/>
                      <a:pt x="6962" y="6892"/>
                      <a:pt x="9758" y="7377"/>
                    </a:cubicBezTo>
                    <a:cubicBezTo>
                      <a:pt x="10995" y="7611"/>
                      <a:pt x="12244" y="7715"/>
                      <a:pt x="13495" y="7715"/>
                    </a:cubicBezTo>
                    <a:cubicBezTo>
                      <a:pt x="14983" y="7715"/>
                      <a:pt x="16474" y="7568"/>
                      <a:pt x="17947" y="7320"/>
                    </a:cubicBezTo>
                    <a:cubicBezTo>
                      <a:pt x="20344" y="6920"/>
                      <a:pt x="22969" y="5636"/>
                      <a:pt x="24738" y="3696"/>
                    </a:cubicBezTo>
                    <a:cubicBezTo>
                      <a:pt x="25251" y="3097"/>
                      <a:pt x="27020" y="1756"/>
                      <a:pt x="26877" y="786"/>
                    </a:cubicBezTo>
                    <a:cubicBezTo>
                      <a:pt x="26783" y="199"/>
                      <a:pt x="26323" y="1"/>
                      <a:pt x="257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19"/>
              <p:cNvSpPr/>
              <p:nvPr/>
            </p:nvSpPr>
            <p:spPr>
              <a:xfrm>
                <a:off x="1885125" y="3571100"/>
                <a:ext cx="460125" cy="779750"/>
              </a:xfrm>
              <a:custGeom>
                <a:avLst/>
                <a:gdLst/>
                <a:ahLst/>
                <a:cxnLst/>
                <a:rect l="l" t="t" r="r" b="b"/>
                <a:pathLst>
                  <a:path w="18405" h="31190" extrusionOk="0">
                    <a:moveTo>
                      <a:pt x="7437" y="0"/>
                    </a:moveTo>
                    <a:cubicBezTo>
                      <a:pt x="3961" y="0"/>
                      <a:pt x="1333" y="4695"/>
                      <a:pt x="629" y="8191"/>
                    </a:cubicBezTo>
                    <a:cubicBezTo>
                      <a:pt x="1" y="11415"/>
                      <a:pt x="486" y="16037"/>
                      <a:pt x="1713" y="19005"/>
                    </a:cubicBezTo>
                    <a:cubicBezTo>
                      <a:pt x="2854" y="21829"/>
                      <a:pt x="4309" y="24968"/>
                      <a:pt x="6164" y="27022"/>
                    </a:cubicBezTo>
                    <a:cubicBezTo>
                      <a:pt x="7362" y="28392"/>
                      <a:pt x="9559" y="31131"/>
                      <a:pt x="11328" y="31188"/>
                    </a:cubicBezTo>
                    <a:cubicBezTo>
                      <a:pt x="11345" y="31189"/>
                      <a:pt x="11362" y="31189"/>
                      <a:pt x="11380" y="31189"/>
                    </a:cubicBezTo>
                    <a:cubicBezTo>
                      <a:pt x="13505" y="31189"/>
                      <a:pt x="15759" y="24238"/>
                      <a:pt x="16749" y="22172"/>
                    </a:cubicBezTo>
                    <a:cubicBezTo>
                      <a:pt x="18404" y="18748"/>
                      <a:pt x="18147" y="14268"/>
                      <a:pt x="17691" y="10359"/>
                    </a:cubicBezTo>
                    <a:cubicBezTo>
                      <a:pt x="17352" y="7848"/>
                      <a:pt x="16121" y="1598"/>
                      <a:pt x="13224" y="1598"/>
                    </a:cubicBezTo>
                    <a:cubicBezTo>
                      <a:pt x="13191" y="1598"/>
                      <a:pt x="13158" y="1599"/>
                      <a:pt x="13126" y="1600"/>
                    </a:cubicBezTo>
                    <a:cubicBezTo>
                      <a:pt x="11960" y="1640"/>
                      <a:pt x="11785" y="2474"/>
                      <a:pt x="11245" y="2474"/>
                    </a:cubicBezTo>
                    <a:cubicBezTo>
                      <a:pt x="11019" y="2474"/>
                      <a:pt x="10728" y="2327"/>
                      <a:pt x="10272" y="1914"/>
                    </a:cubicBezTo>
                    <a:cubicBezTo>
                      <a:pt x="9302" y="1029"/>
                      <a:pt x="8903" y="31"/>
                      <a:pt x="7562" y="2"/>
                    </a:cubicBezTo>
                    <a:cubicBezTo>
                      <a:pt x="7520" y="1"/>
                      <a:pt x="7479" y="0"/>
                      <a:pt x="74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19"/>
              <p:cNvSpPr/>
              <p:nvPr/>
            </p:nvSpPr>
            <p:spPr>
              <a:xfrm>
                <a:off x="1792400" y="3718575"/>
                <a:ext cx="397350" cy="583025"/>
              </a:xfrm>
              <a:custGeom>
                <a:avLst/>
                <a:gdLst/>
                <a:ahLst/>
                <a:cxnLst/>
                <a:rect l="l" t="t" r="r" b="b"/>
                <a:pathLst>
                  <a:path w="15894" h="23321" extrusionOk="0">
                    <a:moveTo>
                      <a:pt x="2835" y="1"/>
                    </a:moveTo>
                    <a:cubicBezTo>
                      <a:pt x="1927" y="1"/>
                      <a:pt x="1347" y="1667"/>
                      <a:pt x="1113" y="2720"/>
                    </a:cubicBezTo>
                    <a:cubicBezTo>
                      <a:pt x="1" y="7542"/>
                      <a:pt x="1456" y="11622"/>
                      <a:pt x="4195" y="15303"/>
                    </a:cubicBezTo>
                    <a:cubicBezTo>
                      <a:pt x="5764" y="17443"/>
                      <a:pt x="7590" y="19468"/>
                      <a:pt x="9730" y="20781"/>
                    </a:cubicBezTo>
                    <a:cubicBezTo>
                      <a:pt x="11528" y="21922"/>
                      <a:pt x="13553" y="22350"/>
                      <a:pt x="15380" y="23320"/>
                    </a:cubicBezTo>
                    <a:cubicBezTo>
                      <a:pt x="15893" y="22264"/>
                      <a:pt x="12669" y="20267"/>
                      <a:pt x="11956" y="19697"/>
                    </a:cubicBezTo>
                    <a:cubicBezTo>
                      <a:pt x="7961" y="16615"/>
                      <a:pt x="5194" y="13134"/>
                      <a:pt x="4480" y="7314"/>
                    </a:cubicBezTo>
                    <a:cubicBezTo>
                      <a:pt x="4309" y="5659"/>
                      <a:pt x="4965" y="1408"/>
                      <a:pt x="3482" y="266"/>
                    </a:cubicBezTo>
                    <a:cubicBezTo>
                      <a:pt x="3250" y="81"/>
                      <a:pt x="3035" y="1"/>
                      <a:pt x="28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19"/>
              <p:cNvSpPr/>
              <p:nvPr/>
            </p:nvSpPr>
            <p:spPr>
              <a:xfrm>
                <a:off x="2122675" y="3885050"/>
                <a:ext cx="697625" cy="512250"/>
              </a:xfrm>
              <a:custGeom>
                <a:avLst/>
                <a:gdLst/>
                <a:ahLst/>
                <a:cxnLst/>
                <a:rect l="l" t="t" r="r" b="b"/>
                <a:pathLst>
                  <a:path w="27905" h="20490" extrusionOk="0">
                    <a:moveTo>
                      <a:pt x="17896" y="0"/>
                    </a:moveTo>
                    <a:cubicBezTo>
                      <a:pt x="14889" y="0"/>
                      <a:pt x="11595" y="2075"/>
                      <a:pt x="8788" y="3223"/>
                    </a:cubicBezTo>
                    <a:cubicBezTo>
                      <a:pt x="5707" y="4478"/>
                      <a:pt x="3053" y="7474"/>
                      <a:pt x="1798" y="11040"/>
                    </a:cubicBezTo>
                    <a:cubicBezTo>
                      <a:pt x="656" y="14293"/>
                      <a:pt x="0" y="17717"/>
                      <a:pt x="3110" y="19600"/>
                    </a:cubicBezTo>
                    <a:cubicBezTo>
                      <a:pt x="4222" y="20274"/>
                      <a:pt x="5530" y="20490"/>
                      <a:pt x="6880" y="20490"/>
                    </a:cubicBezTo>
                    <a:cubicBezTo>
                      <a:pt x="8614" y="20490"/>
                      <a:pt x="10415" y="20135"/>
                      <a:pt x="11955" y="19942"/>
                    </a:cubicBezTo>
                    <a:cubicBezTo>
                      <a:pt x="14466" y="19600"/>
                      <a:pt x="18660" y="17974"/>
                      <a:pt x="20172" y="15663"/>
                    </a:cubicBezTo>
                    <a:cubicBezTo>
                      <a:pt x="21028" y="14322"/>
                      <a:pt x="21513" y="12667"/>
                      <a:pt x="22312" y="11326"/>
                    </a:cubicBezTo>
                    <a:cubicBezTo>
                      <a:pt x="23311" y="9699"/>
                      <a:pt x="25051" y="8415"/>
                      <a:pt x="25936" y="6646"/>
                    </a:cubicBezTo>
                    <a:cubicBezTo>
                      <a:pt x="27905" y="2880"/>
                      <a:pt x="23197" y="2623"/>
                      <a:pt x="21257" y="1140"/>
                    </a:cubicBezTo>
                    <a:cubicBezTo>
                      <a:pt x="20211" y="320"/>
                      <a:pt x="19076" y="0"/>
                      <a:pt x="178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19"/>
              <p:cNvSpPr/>
              <p:nvPr/>
            </p:nvSpPr>
            <p:spPr>
              <a:xfrm>
                <a:off x="2102700" y="4231675"/>
                <a:ext cx="165500" cy="147025"/>
              </a:xfrm>
              <a:custGeom>
                <a:avLst/>
                <a:gdLst/>
                <a:ahLst/>
                <a:cxnLst/>
                <a:rect l="l" t="t" r="r" b="b"/>
                <a:pathLst>
                  <a:path w="6620" h="5881" extrusionOk="0">
                    <a:moveTo>
                      <a:pt x="1741" y="0"/>
                    </a:moveTo>
                    <a:cubicBezTo>
                      <a:pt x="1741" y="1826"/>
                      <a:pt x="0" y="4223"/>
                      <a:pt x="1969" y="5507"/>
                    </a:cubicBezTo>
                    <a:cubicBezTo>
                      <a:pt x="2381" y="5768"/>
                      <a:pt x="2747" y="5880"/>
                      <a:pt x="3081" y="5880"/>
                    </a:cubicBezTo>
                    <a:cubicBezTo>
                      <a:pt x="3948" y="5880"/>
                      <a:pt x="4599" y="5125"/>
                      <a:pt x="5279" y="4280"/>
                    </a:cubicBezTo>
                    <a:cubicBezTo>
                      <a:pt x="5707" y="3738"/>
                      <a:pt x="6620" y="3167"/>
                      <a:pt x="5992" y="2454"/>
                    </a:cubicBezTo>
                    <a:cubicBezTo>
                      <a:pt x="5564" y="1940"/>
                      <a:pt x="4394" y="1740"/>
                      <a:pt x="3823" y="1740"/>
                    </a:cubicBezTo>
                    <a:cubicBezTo>
                      <a:pt x="3535" y="1740"/>
                      <a:pt x="3264" y="1822"/>
                      <a:pt x="3001" y="1822"/>
                    </a:cubicBezTo>
                    <a:cubicBezTo>
                      <a:pt x="2796" y="1822"/>
                      <a:pt x="2597" y="1773"/>
                      <a:pt x="2397" y="1598"/>
                    </a:cubicBezTo>
                    <a:cubicBezTo>
                      <a:pt x="2026" y="1284"/>
                      <a:pt x="1883" y="457"/>
                      <a:pt x="17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19"/>
              <p:cNvSpPr/>
              <p:nvPr/>
            </p:nvSpPr>
            <p:spPr>
              <a:xfrm>
                <a:off x="2200425" y="4138225"/>
                <a:ext cx="173350" cy="181950"/>
              </a:xfrm>
              <a:custGeom>
                <a:avLst/>
                <a:gdLst/>
                <a:ahLst/>
                <a:cxnLst/>
                <a:rect l="l" t="t" r="r" b="b"/>
                <a:pathLst>
                  <a:path w="6934" h="7278" extrusionOk="0">
                    <a:moveTo>
                      <a:pt x="6905" y="0"/>
                    </a:moveTo>
                    <a:cubicBezTo>
                      <a:pt x="6534" y="856"/>
                      <a:pt x="6106" y="1598"/>
                      <a:pt x="5621" y="2311"/>
                    </a:cubicBezTo>
                    <a:cubicBezTo>
                      <a:pt x="5107" y="3025"/>
                      <a:pt x="4565" y="3709"/>
                      <a:pt x="3966" y="4309"/>
                    </a:cubicBezTo>
                    <a:cubicBezTo>
                      <a:pt x="3367" y="4908"/>
                      <a:pt x="2711" y="5421"/>
                      <a:pt x="2083" y="5906"/>
                    </a:cubicBezTo>
                    <a:cubicBezTo>
                      <a:pt x="1427" y="6420"/>
                      <a:pt x="770" y="6877"/>
                      <a:pt x="0" y="7190"/>
                    </a:cubicBezTo>
                    <a:lnTo>
                      <a:pt x="0" y="7276"/>
                    </a:lnTo>
                    <a:cubicBezTo>
                      <a:pt x="32" y="7277"/>
                      <a:pt x="65" y="7278"/>
                      <a:pt x="97" y="7278"/>
                    </a:cubicBezTo>
                    <a:cubicBezTo>
                      <a:pt x="892" y="7278"/>
                      <a:pt x="1683" y="6943"/>
                      <a:pt x="2368" y="6477"/>
                    </a:cubicBezTo>
                    <a:cubicBezTo>
                      <a:pt x="3082" y="6021"/>
                      <a:pt x="3681" y="5336"/>
                      <a:pt x="4251" y="4708"/>
                    </a:cubicBezTo>
                    <a:cubicBezTo>
                      <a:pt x="5393" y="3339"/>
                      <a:pt x="6391" y="1769"/>
                      <a:pt x="6933" y="29"/>
                    </a:cubicBezTo>
                    <a:lnTo>
                      <a:pt x="690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19"/>
              <p:cNvSpPr/>
              <p:nvPr/>
            </p:nvSpPr>
            <p:spPr>
              <a:xfrm>
                <a:off x="2201850" y="4155350"/>
                <a:ext cx="82750" cy="167650"/>
              </a:xfrm>
              <a:custGeom>
                <a:avLst/>
                <a:gdLst/>
                <a:ahLst/>
                <a:cxnLst/>
                <a:rect l="l" t="t" r="r" b="b"/>
                <a:pathLst>
                  <a:path w="3310" h="6706" extrusionOk="0">
                    <a:moveTo>
                      <a:pt x="3281" y="0"/>
                    </a:moveTo>
                    <a:cubicBezTo>
                      <a:pt x="2482" y="885"/>
                      <a:pt x="1798" y="1940"/>
                      <a:pt x="1227" y="3053"/>
                    </a:cubicBezTo>
                    <a:cubicBezTo>
                      <a:pt x="942" y="3624"/>
                      <a:pt x="628" y="4166"/>
                      <a:pt x="457" y="4765"/>
                    </a:cubicBezTo>
                    <a:cubicBezTo>
                      <a:pt x="228" y="5364"/>
                      <a:pt x="86" y="5992"/>
                      <a:pt x="0" y="6648"/>
                    </a:cubicBezTo>
                    <a:lnTo>
                      <a:pt x="57" y="6705"/>
                    </a:lnTo>
                    <a:cubicBezTo>
                      <a:pt x="428" y="6192"/>
                      <a:pt x="713" y="5621"/>
                      <a:pt x="942" y="5050"/>
                    </a:cubicBezTo>
                    <a:cubicBezTo>
                      <a:pt x="1199" y="4480"/>
                      <a:pt x="1370" y="3880"/>
                      <a:pt x="1626" y="3310"/>
                    </a:cubicBezTo>
                    <a:cubicBezTo>
                      <a:pt x="2083" y="2169"/>
                      <a:pt x="2625" y="1056"/>
                      <a:pt x="3310" y="29"/>
                    </a:cubicBezTo>
                    <a:lnTo>
                      <a:pt x="328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19"/>
              <p:cNvSpPr/>
              <p:nvPr/>
            </p:nvSpPr>
            <p:spPr>
              <a:xfrm>
                <a:off x="2179025" y="4110300"/>
                <a:ext cx="73400" cy="213400"/>
              </a:xfrm>
              <a:custGeom>
                <a:avLst/>
                <a:gdLst/>
                <a:ahLst/>
                <a:cxnLst/>
                <a:rect l="l" t="t" r="r" b="b"/>
                <a:pathLst>
                  <a:path w="2936" h="8536" extrusionOk="0">
                    <a:moveTo>
                      <a:pt x="2557" y="1"/>
                    </a:moveTo>
                    <a:cubicBezTo>
                      <a:pt x="2451" y="1"/>
                      <a:pt x="2344" y="54"/>
                      <a:pt x="2283" y="176"/>
                    </a:cubicBezTo>
                    <a:cubicBezTo>
                      <a:pt x="2226" y="347"/>
                      <a:pt x="2283" y="518"/>
                      <a:pt x="2397" y="575"/>
                    </a:cubicBezTo>
                    <a:cubicBezTo>
                      <a:pt x="1798" y="1745"/>
                      <a:pt x="1227" y="2943"/>
                      <a:pt x="770" y="4170"/>
                    </a:cubicBezTo>
                    <a:cubicBezTo>
                      <a:pt x="514" y="4884"/>
                      <a:pt x="257" y="5568"/>
                      <a:pt x="143" y="6310"/>
                    </a:cubicBezTo>
                    <a:cubicBezTo>
                      <a:pt x="57" y="7081"/>
                      <a:pt x="0" y="7822"/>
                      <a:pt x="171" y="8536"/>
                    </a:cubicBezTo>
                    <a:lnTo>
                      <a:pt x="257" y="8536"/>
                    </a:lnTo>
                    <a:lnTo>
                      <a:pt x="713" y="6424"/>
                    </a:lnTo>
                    <a:cubicBezTo>
                      <a:pt x="856" y="5740"/>
                      <a:pt x="999" y="5026"/>
                      <a:pt x="1170" y="4341"/>
                    </a:cubicBezTo>
                    <a:cubicBezTo>
                      <a:pt x="1541" y="3057"/>
                      <a:pt x="1997" y="1859"/>
                      <a:pt x="2511" y="604"/>
                    </a:cubicBezTo>
                    <a:cubicBezTo>
                      <a:pt x="2529" y="616"/>
                      <a:pt x="2550" y="622"/>
                      <a:pt x="2573" y="622"/>
                    </a:cubicBezTo>
                    <a:cubicBezTo>
                      <a:pt x="2655" y="622"/>
                      <a:pt x="2758" y="545"/>
                      <a:pt x="2825" y="433"/>
                    </a:cubicBezTo>
                    <a:cubicBezTo>
                      <a:pt x="2935" y="175"/>
                      <a:pt x="2749" y="1"/>
                      <a:pt x="25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19"/>
              <p:cNvSpPr/>
              <p:nvPr/>
            </p:nvSpPr>
            <p:spPr>
              <a:xfrm>
                <a:off x="2128375" y="3970175"/>
                <a:ext cx="122150" cy="361375"/>
              </a:xfrm>
              <a:custGeom>
                <a:avLst/>
                <a:gdLst/>
                <a:ahLst/>
                <a:cxnLst/>
                <a:rect l="l" t="t" r="r" b="b"/>
                <a:pathLst>
                  <a:path w="4886" h="14455" extrusionOk="0">
                    <a:moveTo>
                      <a:pt x="4518" y="1"/>
                    </a:moveTo>
                    <a:cubicBezTo>
                      <a:pt x="4416" y="1"/>
                      <a:pt x="4312" y="57"/>
                      <a:pt x="4252" y="188"/>
                    </a:cubicBezTo>
                    <a:cubicBezTo>
                      <a:pt x="4166" y="360"/>
                      <a:pt x="4223" y="474"/>
                      <a:pt x="4309" y="531"/>
                    </a:cubicBezTo>
                    <a:cubicBezTo>
                      <a:pt x="3681" y="1472"/>
                      <a:pt x="3110" y="2443"/>
                      <a:pt x="2654" y="3498"/>
                    </a:cubicBezTo>
                    <a:cubicBezTo>
                      <a:pt x="2140" y="4611"/>
                      <a:pt x="1798" y="5838"/>
                      <a:pt x="1541" y="7065"/>
                    </a:cubicBezTo>
                    <a:cubicBezTo>
                      <a:pt x="1398" y="7692"/>
                      <a:pt x="1313" y="8320"/>
                      <a:pt x="1227" y="8891"/>
                    </a:cubicBezTo>
                    <a:cubicBezTo>
                      <a:pt x="1113" y="9490"/>
                      <a:pt x="970" y="10061"/>
                      <a:pt x="828" y="10688"/>
                    </a:cubicBezTo>
                    <a:cubicBezTo>
                      <a:pt x="571" y="11858"/>
                      <a:pt x="286" y="12971"/>
                      <a:pt x="0" y="14141"/>
                    </a:cubicBezTo>
                    <a:lnTo>
                      <a:pt x="114" y="14454"/>
                    </a:lnTo>
                    <a:cubicBezTo>
                      <a:pt x="657" y="13342"/>
                      <a:pt x="970" y="12029"/>
                      <a:pt x="1313" y="10859"/>
                    </a:cubicBezTo>
                    <a:cubicBezTo>
                      <a:pt x="1513" y="10232"/>
                      <a:pt x="1655" y="9633"/>
                      <a:pt x="1741" y="9005"/>
                    </a:cubicBezTo>
                    <a:cubicBezTo>
                      <a:pt x="1855" y="8349"/>
                      <a:pt x="1855" y="7749"/>
                      <a:pt x="1969" y="7150"/>
                    </a:cubicBezTo>
                    <a:cubicBezTo>
                      <a:pt x="2311" y="4782"/>
                      <a:pt x="3167" y="2528"/>
                      <a:pt x="4394" y="588"/>
                    </a:cubicBezTo>
                    <a:cubicBezTo>
                      <a:pt x="4437" y="605"/>
                      <a:pt x="4483" y="615"/>
                      <a:pt x="4529" y="615"/>
                    </a:cubicBezTo>
                    <a:cubicBezTo>
                      <a:pt x="4633" y="615"/>
                      <a:pt x="4734" y="565"/>
                      <a:pt x="4794" y="445"/>
                    </a:cubicBezTo>
                    <a:cubicBezTo>
                      <a:pt x="4886" y="187"/>
                      <a:pt x="4704" y="1"/>
                      <a:pt x="45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19"/>
              <p:cNvSpPr/>
              <p:nvPr/>
            </p:nvSpPr>
            <p:spPr>
              <a:xfrm>
                <a:off x="2148350" y="4046100"/>
                <a:ext cx="86225" cy="296150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11846" extrusionOk="0">
                    <a:moveTo>
                      <a:pt x="3084" y="1"/>
                    </a:moveTo>
                    <a:cubicBezTo>
                      <a:pt x="2978" y="1"/>
                      <a:pt x="2867" y="54"/>
                      <a:pt x="2796" y="176"/>
                    </a:cubicBezTo>
                    <a:cubicBezTo>
                      <a:pt x="2739" y="319"/>
                      <a:pt x="2768" y="461"/>
                      <a:pt x="2853" y="547"/>
                    </a:cubicBezTo>
                    <a:cubicBezTo>
                      <a:pt x="2311" y="1174"/>
                      <a:pt x="1798" y="1945"/>
                      <a:pt x="1455" y="2801"/>
                    </a:cubicBezTo>
                    <a:cubicBezTo>
                      <a:pt x="1056" y="3714"/>
                      <a:pt x="828" y="4798"/>
                      <a:pt x="771" y="5825"/>
                    </a:cubicBezTo>
                    <a:cubicBezTo>
                      <a:pt x="742" y="6367"/>
                      <a:pt x="742" y="6881"/>
                      <a:pt x="714" y="7366"/>
                    </a:cubicBezTo>
                    <a:cubicBezTo>
                      <a:pt x="656" y="7851"/>
                      <a:pt x="599" y="8308"/>
                      <a:pt x="514" y="8821"/>
                    </a:cubicBezTo>
                    <a:cubicBezTo>
                      <a:pt x="371" y="9791"/>
                      <a:pt x="143" y="10790"/>
                      <a:pt x="0" y="11817"/>
                    </a:cubicBezTo>
                    <a:lnTo>
                      <a:pt x="57" y="11845"/>
                    </a:lnTo>
                    <a:cubicBezTo>
                      <a:pt x="485" y="10904"/>
                      <a:pt x="856" y="9991"/>
                      <a:pt x="1084" y="8964"/>
                    </a:cubicBezTo>
                    <a:cubicBezTo>
                      <a:pt x="1199" y="8450"/>
                      <a:pt x="1284" y="7908"/>
                      <a:pt x="1284" y="7394"/>
                    </a:cubicBezTo>
                    <a:cubicBezTo>
                      <a:pt x="1284" y="6852"/>
                      <a:pt x="1227" y="6339"/>
                      <a:pt x="1227" y="5854"/>
                    </a:cubicBezTo>
                    <a:cubicBezTo>
                      <a:pt x="1284" y="4855"/>
                      <a:pt x="1427" y="3857"/>
                      <a:pt x="1741" y="2915"/>
                    </a:cubicBezTo>
                    <a:cubicBezTo>
                      <a:pt x="2026" y="2059"/>
                      <a:pt x="2454" y="1289"/>
                      <a:pt x="2939" y="575"/>
                    </a:cubicBezTo>
                    <a:cubicBezTo>
                      <a:pt x="2982" y="608"/>
                      <a:pt x="3042" y="628"/>
                      <a:pt x="3103" y="628"/>
                    </a:cubicBezTo>
                    <a:cubicBezTo>
                      <a:pt x="3202" y="628"/>
                      <a:pt x="3303" y="574"/>
                      <a:pt x="3339" y="433"/>
                    </a:cubicBezTo>
                    <a:cubicBezTo>
                      <a:pt x="3449" y="175"/>
                      <a:pt x="3275" y="1"/>
                      <a:pt x="30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19"/>
              <p:cNvSpPr/>
              <p:nvPr/>
            </p:nvSpPr>
            <p:spPr>
              <a:xfrm>
                <a:off x="2191850" y="4146075"/>
                <a:ext cx="52825" cy="169775"/>
              </a:xfrm>
              <a:custGeom>
                <a:avLst/>
                <a:gdLst/>
                <a:ahLst/>
                <a:cxnLst/>
                <a:rect l="l" t="t" r="r" b="b"/>
                <a:pathLst>
                  <a:path w="2113" h="6791" extrusionOk="0">
                    <a:moveTo>
                      <a:pt x="1998" y="0"/>
                    </a:moveTo>
                    <a:cubicBezTo>
                      <a:pt x="1884" y="1227"/>
                      <a:pt x="1513" y="2311"/>
                      <a:pt x="1056" y="3367"/>
                    </a:cubicBezTo>
                    <a:cubicBezTo>
                      <a:pt x="828" y="3881"/>
                      <a:pt x="543" y="4394"/>
                      <a:pt x="343" y="4965"/>
                    </a:cubicBezTo>
                    <a:cubicBezTo>
                      <a:pt x="172" y="5535"/>
                      <a:pt x="29" y="6135"/>
                      <a:pt x="1" y="6734"/>
                    </a:cubicBezTo>
                    <a:lnTo>
                      <a:pt x="58" y="6791"/>
                    </a:lnTo>
                    <a:cubicBezTo>
                      <a:pt x="400" y="6277"/>
                      <a:pt x="628" y="5735"/>
                      <a:pt x="885" y="5250"/>
                    </a:cubicBezTo>
                    <a:cubicBezTo>
                      <a:pt x="1142" y="4708"/>
                      <a:pt x="1313" y="4137"/>
                      <a:pt x="1484" y="3567"/>
                    </a:cubicBezTo>
                    <a:cubicBezTo>
                      <a:pt x="1684" y="2996"/>
                      <a:pt x="1855" y="2425"/>
                      <a:pt x="1969" y="1826"/>
                    </a:cubicBezTo>
                    <a:cubicBezTo>
                      <a:pt x="2055" y="1227"/>
                      <a:pt x="2112" y="599"/>
                      <a:pt x="20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19"/>
              <p:cNvSpPr/>
              <p:nvPr/>
            </p:nvSpPr>
            <p:spPr>
              <a:xfrm>
                <a:off x="2205400" y="4131700"/>
                <a:ext cx="128575" cy="204125"/>
              </a:xfrm>
              <a:custGeom>
                <a:avLst/>
                <a:gdLst/>
                <a:ahLst/>
                <a:cxnLst/>
                <a:rect l="l" t="t" r="r" b="b"/>
                <a:pathLst>
                  <a:path w="5143" h="8165" extrusionOk="0">
                    <a:moveTo>
                      <a:pt x="4789" y="1"/>
                    </a:moveTo>
                    <a:cubicBezTo>
                      <a:pt x="4687" y="1"/>
                      <a:pt x="4580" y="54"/>
                      <a:pt x="4509" y="176"/>
                    </a:cubicBezTo>
                    <a:cubicBezTo>
                      <a:pt x="4423" y="347"/>
                      <a:pt x="4509" y="547"/>
                      <a:pt x="4652" y="575"/>
                    </a:cubicBezTo>
                    <a:cubicBezTo>
                      <a:pt x="4423" y="2144"/>
                      <a:pt x="3653" y="3457"/>
                      <a:pt x="2768" y="4598"/>
                    </a:cubicBezTo>
                    <a:cubicBezTo>
                      <a:pt x="2340" y="5197"/>
                      <a:pt x="1798" y="5711"/>
                      <a:pt x="1342" y="6282"/>
                    </a:cubicBezTo>
                    <a:cubicBezTo>
                      <a:pt x="885" y="6852"/>
                      <a:pt x="372" y="7423"/>
                      <a:pt x="1" y="8108"/>
                    </a:cubicBezTo>
                    <a:lnTo>
                      <a:pt x="29" y="8165"/>
                    </a:lnTo>
                    <a:cubicBezTo>
                      <a:pt x="657" y="7765"/>
                      <a:pt x="1199" y="7309"/>
                      <a:pt x="1741" y="6767"/>
                    </a:cubicBezTo>
                    <a:cubicBezTo>
                      <a:pt x="2283" y="6253"/>
                      <a:pt x="2711" y="5597"/>
                      <a:pt x="3139" y="4969"/>
                    </a:cubicBezTo>
                    <a:cubicBezTo>
                      <a:pt x="3567" y="4313"/>
                      <a:pt x="3938" y="3628"/>
                      <a:pt x="4224" y="2886"/>
                    </a:cubicBezTo>
                    <a:cubicBezTo>
                      <a:pt x="4480" y="2173"/>
                      <a:pt x="4709" y="1403"/>
                      <a:pt x="4737" y="604"/>
                    </a:cubicBezTo>
                    <a:cubicBezTo>
                      <a:pt x="4880" y="604"/>
                      <a:pt x="4994" y="575"/>
                      <a:pt x="5051" y="433"/>
                    </a:cubicBezTo>
                    <a:cubicBezTo>
                      <a:pt x="5143" y="175"/>
                      <a:pt x="4974" y="1"/>
                      <a:pt x="47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19"/>
              <p:cNvSpPr/>
              <p:nvPr/>
            </p:nvSpPr>
            <p:spPr>
              <a:xfrm>
                <a:off x="2173300" y="4062000"/>
                <a:ext cx="83200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3328" h="9298" extrusionOk="0">
                    <a:moveTo>
                      <a:pt x="2884" y="1"/>
                    </a:moveTo>
                    <a:cubicBezTo>
                      <a:pt x="2659" y="1"/>
                      <a:pt x="2553" y="433"/>
                      <a:pt x="2768" y="624"/>
                    </a:cubicBezTo>
                    <a:cubicBezTo>
                      <a:pt x="2283" y="1081"/>
                      <a:pt x="1884" y="1651"/>
                      <a:pt x="1513" y="2307"/>
                    </a:cubicBezTo>
                    <a:cubicBezTo>
                      <a:pt x="1171" y="2964"/>
                      <a:pt x="885" y="3734"/>
                      <a:pt x="657" y="4504"/>
                    </a:cubicBezTo>
                    <a:cubicBezTo>
                      <a:pt x="429" y="5246"/>
                      <a:pt x="201" y="6045"/>
                      <a:pt x="144" y="6873"/>
                    </a:cubicBezTo>
                    <a:cubicBezTo>
                      <a:pt x="29" y="7672"/>
                      <a:pt x="1" y="8470"/>
                      <a:pt x="144" y="9298"/>
                    </a:cubicBezTo>
                    <a:lnTo>
                      <a:pt x="201" y="9298"/>
                    </a:lnTo>
                    <a:cubicBezTo>
                      <a:pt x="429" y="8527"/>
                      <a:pt x="600" y="7757"/>
                      <a:pt x="743" y="6958"/>
                    </a:cubicBezTo>
                    <a:cubicBezTo>
                      <a:pt x="885" y="6216"/>
                      <a:pt x="942" y="5446"/>
                      <a:pt x="1142" y="4647"/>
                    </a:cubicBezTo>
                    <a:cubicBezTo>
                      <a:pt x="1456" y="3221"/>
                      <a:pt x="1941" y="1765"/>
                      <a:pt x="2883" y="653"/>
                    </a:cubicBezTo>
                    <a:cubicBezTo>
                      <a:pt x="2919" y="674"/>
                      <a:pt x="2954" y="684"/>
                      <a:pt x="2987" y="684"/>
                    </a:cubicBezTo>
                    <a:cubicBezTo>
                      <a:pt x="3211" y="684"/>
                      <a:pt x="3328" y="228"/>
                      <a:pt x="3054" y="53"/>
                    </a:cubicBezTo>
                    <a:lnTo>
                      <a:pt x="3025" y="53"/>
                    </a:lnTo>
                    <a:cubicBezTo>
                      <a:pt x="2975" y="17"/>
                      <a:pt x="2927" y="1"/>
                      <a:pt x="28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19"/>
              <p:cNvSpPr/>
              <p:nvPr/>
            </p:nvSpPr>
            <p:spPr>
              <a:xfrm>
                <a:off x="2181150" y="4187450"/>
                <a:ext cx="225425" cy="161925"/>
              </a:xfrm>
              <a:custGeom>
                <a:avLst/>
                <a:gdLst/>
                <a:ahLst/>
                <a:cxnLst/>
                <a:rect l="l" t="t" r="r" b="b"/>
                <a:pathLst>
                  <a:path w="9017" h="6477" extrusionOk="0">
                    <a:moveTo>
                      <a:pt x="8960" y="0"/>
                    </a:moveTo>
                    <a:cubicBezTo>
                      <a:pt x="8874" y="514"/>
                      <a:pt x="8589" y="942"/>
                      <a:pt x="8304" y="1341"/>
                    </a:cubicBezTo>
                    <a:cubicBezTo>
                      <a:pt x="8018" y="1740"/>
                      <a:pt x="7619" y="2054"/>
                      <a:pt x="7276" y="2340"/>
                    </a:cubicBezTo>
                    <a:cubicBezTo>
                      <a:pt x="6535" y="2910"/>
                      <a:pt x="5736" y="3424"/>
                      <a:pt x="4908" y="3852"/>
                    </a:cubicBezTo>
                    <a:cubicBezTo>
                      <a:pt x="4480" y="4052"/>
                      <a:pt x="4081" y="4280"/>
                      <a:pt x="3681" y="4451"/>
                    </a:cubicBezTo>
                    <a:cubicBezTo>
                      <a:pt x="3282" y="4622"/>
                      <a:pt x="2854" y="4765"/>
                      <a:pt x="2426" y="4936"/>
                    </a:cubicBezTo>
                    <a:cubicBezTo>
                      <a:pt x="1570" y="5307"/>
                      <a:pt x="628" y="5649"/>
                      <a:pt x="1" y="6448"/>
                    </a:cubicBezTo>
                    <a:lnTo>
                      <a:pt x="29" y="6477"/>
                    </a:lnTo>
                    <a:cubicBezTo>
                      <a:pt x="857" y="6020"/>
                      <a:pt x="1713" y="5821"/>
                      <a:pt x="2597" y="5535"/>
                    </a:cubicBezTo>
                    <a:cubicBezTo>
                      <a:pt x="3025" y="5421"/>
                      <a:pt x="3482" y="5250"/>
                      <a:pt x="3910" y="5050"/>
                    </a:cubicBezTo>
                    <a:cubicBezTo>
                      <a:pt x="4338" y="4793"/>
                      <a:pt x="4737" y="4594"/>
                      <a:pt x="5137" y="4337"/>
                    </a:cubicBezTo>
                    <a:cubicBezTo>
                      <a:pt x="5935" y="3852"/>
                      <a:pt x="6734" y="3310"/>
                      <a:pt x="7448" y="2625"/>
                    </a:cubicBezTo>
                    <a:cubicBezTo>
                      <a:pt x="7790" y="2311"/>
                      <a:pt x="8161" y="1912"/>
                      <a:pt x="8446" y="1512"/>
                    </a:cubicBezTo>
                    <a:cubicBezTo>
                      <a:pt x="8732" y="1084"/>
                      <a:pt x="8988" y="599"/>
                      <a:pt x="9017" y="57"/>
                    </a:cubicBezTo>
                    <a:lnTo>
                      <a:pt x="896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19"/>
              <p:cNvSpPr/>
              <p:nvPr/>
            </p:nvSpPr>
            <p:spPr>
              <a:xfrm>
                <a:off x="2131925" y="4085350"/>
                <a:ext cx="27300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7366" extrusionOk="0">
                    <a:moveTo>
                      <a:pt x="738" y="0"/>
                    </a:moveTo>
                    <a:cubicBezTo>
                      <a:pt x="636" y="0"/>
                      <a:pt x="529" y="53"/>
                      <a:pt x="458" y="175"/>
                    </a:cubicBezTo>
                    <a:cubicBezTo>
                      <a:pt x="382" y="427"/>
                      <a:pt x="529" y="613"/>
                      <a:pt x="722" y="613"/>
                    </a:cubicBezTo>
                    <a:cubicBezTo>
                      <a:pt x="748" y="613"/>
                      <a:pt x="774" y="610"/>
                      <a:pt x="800" y="603"/>
                    </a:cubicBezTo>
                    <a:lnTo>
                      <a:pt x="800" y="603"/>
                    </a:lnTo>
                    <a:cubicBezTo>
                      <a:pt x="800" y="1117"/>
                      <a:pt x="714" y="1602"/>
                      <a:pt x="572" y="2087"/>
                    </a:cubicBezTo>
                    <a:cubicBezTo>
                      <a:pt x="429" y="2657"/>
                      <a:pt x="258" y="3228"/>
                      <a:pt x="144" y="3827"/>
                    </a:cubicBezTo>
                    <a:cubicBezTo>
                      <a:pt x="30" y="4426"/>
                      <a:pt x="1" y="5083"/>
                      <a:pt x="144" y="5682"/>
                    </a:cubicBezTo>
                    <a:cubicBezTo>
                      <a:pt x="258" y="6281"/>
                      <a:pt x="458" y="6852"/>
                      <a:pt x="743" y="7365"/>
                    </a:cubicBezTo>
                    <a:lnTo>
                      <a:pt x="828" y="7308"/>
                    </a:lnTo>
                    <a:cubicBezTo>
                      <a:pt x="800" y="6680"/>
                      <a:pt x="714" y="6110"/>
                      <a:pt x="686" y="5539"/>
                    </a:cubicBezTo>
                    <a:cubicBezTo>
                      <a:pt x="657" y="4969"/>
                      <a:pt x="543" y="4426"/>
                      <a:pt x="572" y="3856"/>
                    </a:cubicBezTo>
                    <a:cubicBezTo>
                      <a:pt x="600" y="3314"/>
                      <a:pt x="743" y="2714"/>
                      <a:pt x="828" y="2144"/>
                    </a:cubicBezTo>
                    <a:cubicBezTo>
                      <a:pt x="885" y="1659"/>
                      <a:pt x="914" y="1117"/>
                      <a:pt x="857" y="575"/>
                    </a:cubicBezTo>
                    <a:cubicBezTo>
                      <a:pt x="943" y="546"/>
                      <a:pt x="971" y="518"/>
                      <a:pt x="1000" y="432"/>
                    </a:cubicBezTo>
                    <a:cubicBezTo>
                      <a:pt x="1092" y="175"/>
                      <a:pt x="923" y="0"/>
                      <a:pt x="7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19"/>
              <p:cNvSpPr/>
              <p:nvPr/>
            </p:nvSpPr>
            <p:spPr>
              <a:xfrm>
                <a:off x="2207550" y="4139650"/>
                <a:ext cx="95600" cy="203300"/>
              </a:xfrm>
              <a:custGeom>
                <a:avLst/>
                <a:gdLst/>
                <a:ahLst/>
                <a:cxnLst/>
                <a:rect l="l" t="t" r="r" b="b"/>
                <a:pathLst>
                  <a:path w="3824" h="8132" extrusionOk="0">
                    <a:moveTo>
                      <a:pt x="3795" y="0"/>
                    </a:moveTo>
                    <a:cubicBezTo>
                      <a:pt x="3110" y="1341"/>
                      <a:pt x="2511" y="2711"/>
                      <a:pt x="1855" y="4052"/>
                    </a:cubicBezTo>
                    <a:cubicBezTo>
                      <a:pt x="1541" y="4708"/>
                      <a:pt x="1199" y="5364"/>
                      <a:pt x="913" y="6049"/>
                    </a:cubicBezTo>
                    <a:cubicBezTo>
                      <a:pt x="628" y="6705"/>
                      <a:pt x="286" y="7390"/>
                      <a:pt x="0" y="8103"/>
                    </a:cubicBezTo>
                    <a:lnTo>
                      <a:pt x="57" y="8132"/>
                    </a:lnTo>
                    <a:cubicBezTo>
                      <a:pt x="571" y="7647"/>
                      <a:pt x="999" y="7048"/>
                      <a:pt x="1370" y="6392"/>
                    </a:cubicBezTo>
                    <a:cubicBezTo>
                      <a:pt x="1769" y="5764"/>
                      <a:pt x="1969" y="4993"/>
                      <a:pt x="2254" y="4337"/>
                    </a:cubicBezTo>
                    <a:cubicBezTo>
                      <a:pt x="2797" y="2911"/>
                      <a:pt x="3282" y="1484"/>
                      <a:pt x="3824" y="86"/>
                    </a:cubicBezTo>
                    <a:lnTo>
                      <a:pt x="379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19"/>
              <p:cNvSpPr/>
              <p:nvPr/>
            </p:nvSpPr>
            <p:spPr>
              <a:xfrm>
                <a:off x="2235675" y="4138125"/>
                <a:ext cx="1340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465" extrusionOk="0">
                    <a:moveTo>
                      <a:pt x="283" y="0"/>
                    </a:moveTo>
                    <a:cubicBezTo>
                      <a:pt x="207" y="0"/>
                      <a:pt x="125" y="44"/>
                      <a:pt x="74" y="147"/>
                    </a:cubicBezTo>
                    <a:cubicBezTo>
                      <a:pt x="1" y="329"/>
                      <a:pt x="137" y="465"/>
                      <a:pt x="268" y="465"/>
                    </a:cubicBezTo>
                    <a:cubicBezTo>
                      <a:pt x="342" y="465"/>
                      <a:pt x="414" y="421"/>
                      <a:pt x="445" y="318"/>
                    </a:cubicBezTo>
                    <a:cubicBezTo>
                      <a:pt x="536" y="136"/>
                      <a:pt x="417" y="0"/>
                      <a:pt x="2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19"/>
              <p:cNvSpPr/>
              <p:nvPr/>
            </p:nvSpPr>
            <p:spPr>
              <a:xfrm>
                <a:off x="2278425" y="4145750"/>
                <a:ext cx="13000" cy="14725"/>
              </a:xfrm>
              <a:custGeom>
                <a:avLst/>
                <a:gdLst/>
                <a:ahLst/>
                <a:cxnLst/>
                <a:rect l="l" t="t" r="r" b="b"/>
                <a:pathLst>
                  <a:path w="520" h="589" extrusionOk="0">
                    <a:moveTo>
                      <a:pt x="292" y="0"/>
                    </a:moveTo>
                    <a:cubicBezTo>
                      <a:pt x="159" y="0"/>
                      <a:pt x="1" y="170"/>
                      <a:pt x="76" y="413"/>
                    </a:cubicBezTo>
                    <a:cubicBezTo>
                      <a:pt x="96" y="536"/>
                      <a:pt x="165" y="589"/>
                      <a:pt x="239" y="589"/>
                    </a:cubicBezTo>
                    <a:cubicBezTo>
                      <a:pt x="371" y="589"/>
                      <a:pt x="520" y="422"/>
                      <a:pt x="447" y="184"/>
                    </a:cubicBezTo>
                    <a:lnTo>
                      <a:pt x="447" y="156"/>
                    </a:lnTo>
                    <a:cubicBezTo>
                      <a:pt x="427" y="47"/>
                      <a:pt x="363" y="0"/>
                      <a:pt x="2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19"/>
              <p:cNvSpPr/>
              <p:nvPr/>
            </p:nvSpPr>
            <p:spPr>
              <a:xfrm>
                <a:off x="2295850" y="4130700"/>
                <a:ext cx="15325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504" extrusionOk="0">
                    <a:moveTo>
                      <a:pt x="313" y="1"/>
                    </a:moveTo>
                    <a:cubicBezTo>
                      <a:pt x="229" y="1"/>
                      <a:pt x="143" y="47"/>
                      <a:pt x="92" y="159"/>
                    </a:cubicBezTo>
                    <a:cubicBezTo>
                      <a:pt x="0" y="361"/>
                      <a:pt x="157" y="504"/>
                      <a:pt x="310" y="504"/>
                    </a:cubicBezTo>
                    <a:cubicBezTo>
                      <a:pt x="395" y="504"/>
                      <a:pt x="479" y="460"/>
                      <a:pt x="520" y="358"/>
                    </a:cubicBezTo>
                    <a:cubicBezTo>
                      <a:pt x="612" y="156"/>
                      <a:pt x="466" y="1"/>
                      <a:pt x="3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19"/>
              <p:cNvSpPr/>
              <p:nvPr/>
            </p:nvSpPr>
            <p:spPr>
              <a:xfrm>
                <a:off x="2365750" y="4128600"/>
                <a:ext cx="16750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2" extrusionOk="0">
                    <a:moveTo>
                      <a:pt x="367" y="0"/>
                    </a:moveTo>
                    <a:cubicBezTo>
                      <a:pt x="284" y="0"/>
                      <a:pt x="199" y="47"/>
                      <a:pt x="149" y="157"/>
                    </a:cubicBezTo>
                    <a:lnTo>
                      <a:pt x="92" y="214"/>
                    </a:lnTo>
                    <a:cubicBezTo>
                      <a:pt x="0" y="417"/>
                      <a:pt x="146" y="572"/>
                      <a:pt x="299" y="572"/>
                    </a:cubicBezTo>
                    <a:cubicBezTo>
                      <a:pt x="383" y="572"/>
                      <a:pt x="470" y="525"/>
                      <a:pt x="520" y="414"/>
                    </a:cubicBezTo>
                    <a:lnTo>
                      <a:pt x="577" y="385"/>
                    </a:lnTo>
                    <a:cubicBezTo>
                      <a:pt x="670" y="163"/>
                      <a:pt x="521" y="0"/>
                      <a:pt x="3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19"/>
              <p:cNvSpPr/>
              <p:nvPr/>
            </p:nvSpPr>
            <p:spPr>
              <a:xfrm>
                <a:off x="2397125" y="4176050"/>
                <a:ext cx="15325" cy="132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529" extrusionOk="0">
                    <a:moveTo>
                      <a:pt x="313" y="0"/>
                    </a:moveTo>
                    <a:cubicBezTo>
                      <a:pt x="229" y="0"/>
                      <a:pt x="143" y="50"/>
                      <a:pt x="93" y="171"/>
                    </a:cubicBezTo>
                    <a:cubicBezTo>
                      <a:pt x="0" y="373"/>
                      <a:pt x="146" y="528"/>
                      <a:pt x="299" y="528"/>
                    </a:cubicBezTo>
                    <a:cubicBezTo>
                      <a:pt x="384" y="528"/>
                      <a:pt x="470" y="482"/>
                      <a:pt x="521" y="370"/>
                    </a:cubicBezTo>
                    <a:cubicBezTo>
                      <a:pt x="613" y="167"/>
                      <a:pt x="466" y="0"/>
                      <a:pt x="3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19"/>
              <p:cNvSpPr/>
              <p:nvPr/>
            </p:nvSpPr>
            <p:spPr>
              <a:xfrm>
                <a:off x="1893700" y="3972650"/>
                <a:ext cx="381550" cy="476375"/>
              </a:xfrm>
              <a:custGeom>
                <a:avLst/>
                <a:gdLst/>
                <a:ahLst/>
                <a:cxnLst/>
                <a:rect l="l" t="t" r="r" b="b"/>
                <a:pathLst>
                  <a:path w="15262" h="19055" extrusionOk="0">
                    <a:moveTo>
                      <a:pt x="3115" y="0"/>
                    </a:moveTo>
                    <a:cubicBezTo>
                      <a:pt x="2823" y="0"/>
                      <a:pt x="2517" y="99"/>
                      <a:pt x="2197" y="318"/>
                    </a:cubicBezTo>
                    <a:cubicBezTo>
                      <a:pt x="0" y="1801"/>
                      <a:pt x="1284" y="6452"/>
                      <a:pt x="2055" y="8392"/>
                    </a:cubicBezTo>
                    <a:cubicBezTo>
                      <a:pt x="3396" y="12073"/>
                      <a:pt x="5079" y="16039"/>
                      <a:pt x="8075" y="18207"/>
                    </a:cubicBezTo>
                    <a:cubicBezTo>
                      <a:pt x="8666" y="18647"/>
                      <a:pt x="10271" y="19054"/>
                      <a:pt x="11742" y="19054"/>
                    </a:cubicBezTo>
                    <a:cubicBezTo>
                      <a:pt x="13609" y="19054"/>
                      <a:pt x="15262" y="18399"/>
                      <a:pt x="14352" y="16324"/>
                    </a:cubicBezTo>
                    <a:cubicBezTo>
                      <a:pt x="13753" y="14926"/>
                      <a:pt x="11356" y="14527"/>
                      <a:pt x="10357" y="13357"/>
                    </a:cubicBezTo>
                    <a:cubicBezTo>
                      <a:pt x="9073" y="11902"/>
                      <a:pt x="8332" y="9933"/>
                      <a:pt x="7561" y="8021"/>
                    </a:cubicBezTo>
                    <a:cubicBezTo>
                      <a:pt x="6902" y="6322"/>
                      <a:pt x="5453" y="0"/>
                      <a:pt x="3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" name="Google Shape;4382;p19"/>
              <p:cNvSpPr/>
              <p:nvPr/>
            </p:nvSpPr>
            <p:spPr>
              <a:xfrm>
                <a:off x="4828225" y="4609450"/>
                <a:ext cx="29275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153" extrusionOk="0">
                    <a:moveTo>
                      <a:pt x="497" y="0"/>
                    </a:moveTo>
                    <a:cubicBezTo>
                      <a:pt x="466" y="0"/>
                      <a:pt x="433" y="4"/>
                      <a:pt x="400" y="11"/>
                    </a:cubicBezTo>
                    <a:cubicBezTo>
                      <a:pt x="172" y="40"/>
                      <a:pt x="1" y="325"/>
                      <a:pt x="86" y="610"/>
                    </a:cubicBezTo>
                    <a:cubicBezTo>
                      <a:pt x="115" y="838"/>
                      <a:pt x="143" y="1010"/>
                      <a:pt x="229" y="1152"/>
                    </a:cubicBezTo>
                    <a:lnTo>
                      <a:pt x="1171" y="1152"/>
                    </a:lnTo>
                    <a:cubicBezTo>
                      <a:pt x="1028" y="895"/>
                      <a:pt x="971" y="667"/>
                      <a:pt x="942" y="439"/>
                    </a:cubicBezTo>
                    <a:lnTo>
                      <a:pt x="942" y="410"/>
                    </a:lnTo>
                    <a:cubicBezTo>
                      <a:pt x="868" y="162"/>
                      <a:pt x="707" y="0"/>
                      <a:pt x="4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" name="Google Shape;4383;p19"/>
              <p:cNvSpPr/>
              <p:nvPr/>
            </p:nvSpPr>
            <p:spPr>
              <a:xfrm>
                <a:off x="4829650" y="4609450"/>
                <a:ext cx="27850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153" extrusionOk="0">
                    <a:moveTo>
                      <a:pt x="431" y="0"/>
                    </a:moveTo>
                    <a:cubicBezTo>
                      <a:pt x="402" y="0"/>
                      <a:pt x="373" y="4"/>
                      <a:pt x="343" y="11"/>
                    </a:cubicBezTo>
                    <a:cubicBezTo>
                      <a:pt x="115" y="97"/>
                      <a:pt x="1" y="296"/>
                      <a:pt x="1" y="553"/>
                    </a:cubicBezTo>
                    <a:cubicBezTo>
                      <a:pt x="1" y="525"/>
                      <a:pt x="58" y="525"/>
                      <a:pt x="58" y="525"/>
                    </a:cubicBezTo>
                    <a:cubicBezTo>
                      <a:pt x="97" y="508"/>
                      <a:pt x="138" y="500"/>
                      <a:pt x="179" y="500"/>
                    </a:cubicBezTo>
                    <a:cubicBezTo>
                      <a:pt x="350" y="500"/>
                      <a:pt x="525" y="637"/>
                      <a:pt x="571" y="867"/>
                    </a:cubicBezTo>
                    <a:lnTo>
                      <a:pt x="571" y="895"/>
                    </a:lnTo>
                    <a:cubicBezTo>
                      <a:pt x="571" y="981"/>
                      <a:pt x="628" y="1095"/>
                      <a:pt x="657" y="1152"/>
                    </a:cubicBezTo>
                    <a:lnTo>
                      <a:pt x="1114" y="1152"/>
                    </a:lnTo>
                    <a:cubicBezTo>
                      <a:pt x="971" y="895"/>
                      <a:pt x="914" y="667"/>
                      <a:pt x="857" y="439"/>
                    </a:cubicBezTo>
                    <a:lnTo>
                      <a:pt x="857" y="410"/>
                    </a:lnTo>
                    <a:cubicBezTo>
                      <a:pt x="807" y="162"/>
                      <a:pt x="628" y="0"/>
                      <a:pt x="4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19"/>
              <p:cNvSpPr/>
              <p:nvPr/>
            </p:nvSpPr>
            <p:spPr>
              <a:xfrm>
                <a:off x="4706975" y="4428750"/>
                <a:ext cx="177625" cy="209525"/>
              </a:xfrm>
              <a:custGeom>
                <a:avLst/>
                <a:gdLst/>
                <a:ahLst/>
                <a:cxnLst/>
                <a:rect l="l" t="t" r="r" b="b"/>
                <a:pathLst>
                  <a:path w="7105" h="8381" extrusionOk="0">
                    <a:moveTo>
                      <a:pt x="4702" y="1"/>
                    </a:moveTo>
                    <a:cubicBezTo>
                      <a:pt x="4350" y="1"/>
                      <a:pt x="3951" y="646"/>
                      <a:pt x="3567" y="990"/>
                    </a:cubicBezTo>
                    <a:cubicBezTo>
                      <a:pt x="2882" y="1675"/>
                      <a:pt x="2169" y="2331"/>
                      <a:pt x="1427" y="2845"/>
                    </a:cubicBezTo>
                    <a:cubicBezTo>
                      <a:pt x="942" y="3216"/>
                      <a:pt x="314" y="3501"/>
                      <a:pt x="0" y="4100"/>
                    </a:cubicBezTo>
                    <a:cubicBezTo>
                      <a:pt x="1313" y="4899"/>
                      <a:pt x="2112" y="6069"/>
                      <a:pt x="3025" y="7268"/>
                    </a:cubicBezTo>
                    <a:cubicBezTo>
                      <a:pt x="3281" y="7638"/>
                      <a:pt x="3567" y="8038"/>
                      <a:pt x="3881" y="8380"/>
                    </a:cubicBezTo>
                    <a:lnTo>
                      <a:pt x="3881" y="8323"/>
                    </a:lnTo>
                    <a:lnTo>
                      <a:pt x="7105" y="8323"/>
                    </a:lnTo>
                    <a:cubicBezTo>
                      <a:pt x="7105" y="8038"/>
                      <a:pt x="7105" y="7753"/>
                      <a:pt x="7076" y="7496"/>
                    </a:cubicBezTo>
                    <a:cubicBezTo>
                      <a:pt x="6877" y="5698"/>
                      <a:pt x="5963" y="4357"/>
                      <a:pt x="5535" y="2702"/>
                    </a:cubicBezTo>
                    <a:cubicBezTo>
                      <a:pt x="5364" y="1989"/>
                      <a:pt x="5421" y="1105"/>
                      <a:pt x="5108" y="391"/>
                    </a:cubicBezTo>
                    <a:cubicBezTo>
                      <a:pt x="4983" y="109"/>
                      <a:pt x="4847" y="1"/>
                      <a:pt x="47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19"/>
              <p:cNvSpPr/>
              <p:nvPr/>
            </p:nvSpPr>
            <p:spPr>
              <a:xfrm>
                <a:off x="4706975" y="4430525"/>
                <a:ext cx="177625" cy="207750"/>
              </a:xfrm>
              <a:custGeom>
                <a:avLst/>
                <a:gdLst/>
                <a:ahLst/>
                <a:cxnLst/>
                <a:rect l="l" t="t" r="r" b="b"/>
                <a:pathLst>
                  <a:path w="7105" h="8310" extrusionOk="0">
                    <a:moveTo>
                      <a:pt x="4705" y="0"/>
                    </a:moveTo>
                    <a:cubicBezTo>
                      <a:pt x="4352" y="0"/>
                      <a:pt x="3952" y="640"/>
                      <a:pt x="3567" y="1005"/>
                    </a:cubicBezTo>
                    <a:cubicBezTo>
                      <a:pt x="2882" y="1661"/>
                      <a:pt x="2169" y="2318"/>
                      <a:pt x="1427" y="2860"/>
                    </a:cubicBezTo>
                    <a:cubicBezTo>
                      <a:pt x="942" y="3202"/>
                      <a:pt x="314" y="3487"/>
                      <a:pt x="0" y="4087"/>
                    </a:cubicBezTo>
                    <a:cubicBezTo>
                      <a:pt x="0" y="4087"/>
                      <a:pt x="29" y="4144"/>
                      <a:pt x="86" y="4144"/>
                    </a:cubicBezTo>
                    <a:cubicBezTo>
                      <a:pt x="314" y="3944"/>
                      <a:pt x="599" y="3830"/>
                      <a:pt x="856" y="3630"/>
                    </a:cubicBezTo>
                    <a:cubicBezTo>
                      <a:pt x="1627" y="3116"/>
                      <a:pt x="2311" y="2432"/>
                      <a:pt x="2996" y="1775"/>
                    </a:cubicBezTo>
                    <a:cubicBezTo>
                      <a:pt x="3381" y="1431"/>
                      <a:pt x="3780" y="786"/>
                      <a:pt x="4132" y="786"/>
                    </a:cubicBezTo>
                    <a:cubicBezTo>
                      <a:pt x="4276" y="786"/>
                      <a:pt x="4412" y="894"/>
                      <a:pt x="4537" y="1176"/>
                    </a:cubicBezTo>
                    <a:cubicBezTo>
                      <a:pt x="4851" y="1861"/>
                      <a:pt x="4794" y="2774"/>
                      <a:pt x="4965" y="3487"/>
                    </a:cubicBezTo>
                    <a:cubicBezTo>
                      <a:pt x="5336" y="5142"/>
                      <a:pt x="6306" y="6483"/>
                      <a:pt x="6506" y="8281"/>
                    </a:cubicBezTo>
                    <a:lnTo>
                      <a:pt x="6506" y="8309"/>
                    </a:lnTo>
                    <a:lnTo>
                      <a:pt x="7105" y="8309"/>
                    </a:lnTo>
                    <a:cubicBezTo>
                      <a:pt x="7105" y="8024"/>
                      <a:pt x="7105" y="7739"/>
                      <a:pt x="7076" y="7482"/>
                    </a:cubicBezTo>
                    <a:cubicBezTo>
                      <a:pt x="6877" y="5713"/>
                      <a:pt x="5963" y="4343"/>
                      <a:pt x="5535" y="2717"/>
                    </a:cubicBezTo>
                    <a:cubicBezTo>
                      <a:pt x="5364" y="2004"/>
                      <a:pt x="5421" y="1091"/>
                      <a:pt x="5108" y="377"/>
                    </a:cubicBezTo>
                    <a:cubicBezTo>
                      <a:pt x="4984" y="106"/>
                      <a:pt x="4849" y="0"/>
                      <a:pt x="47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19"/>
              <p:cNvSpPr/>
              <p:nvPr/>
            </p:nvSpPr>
            <p:spPr>
              <a:xfrm>
                <a:off x="4306800" y="4412550"/>
                <a:ext cx="492925" cy="141525"/>
              </a:xfrm>
              <a:custGeom>
                <a:avLst/>
                <a:gdLst/>
                <a:ahLst/>
                <a:cxnLst/>
                <a:rect l="l" t="t" r="r" b="b"/>
                <a:pathLst>
                  <a:path w="19717" h="5661" extrusionOk="0">
                    <a:moveTo>
                      <a:pt x="943" y="1"/>
                    </a:moveTo>
                    <a:cubicBezTo>
                      <a:pt x="514" y="1"/>
                      <a:pt x="178" y="148"/>
                      <a:pt x="115" y="583"/>
                    </a:cubicBezTo>
                    <a:cubicBezTo>
                      <a:pt x="1" y="1296"/>
                      <a:pt x="1285" y="2295"/>
                      <a:pt x="1684" y="2723"/>
                    </a:cubicBezTo>
                    <a:cubicBezTo>
                      <a:pt x="2968" y="4149"/>
                      <a:pt x="4880" y="5062"/>
                      <a:pt x="6620" y="5348"/>
                    </a:cubicBezTo>
                    <a:cubicBezTo>
                      <a:pt x="7718" y="5552"/>
                      <a:pt x="8833" y="5661"/>
                      <a:pt x="9937" y="5661"/>
                    </a:cubicBezTo>
                    <a:cubicBezTo>
                      <a:pt x="10841" y="5661"/>
                      <a:pt x="11738" y="5587"/>
                      <a:pt x="12612" y="5433"/>
                    </a:cubicBezTo>
                    <a:cubicBezTo>
                      <a:pt x="14666" y="5034"/>
                      <a:pt x="18090" y="4891"/>
                      <a:pt x="19545" y="2979"/>
                    </a:cubicBezTo>
                    <a:lnTo>
                      <a:pt x="19716" y="2723"/>
                    </a:lnTo>
                    <a:lnTo>
                      <a:pt x="19716" y="2723"/>
                    </a:lnTo>
                    <a:cubicBezTo>
                      <a:pt x="19434" y="3107"/>
                      <a:pt x="18991" y="3240"/>
                      <a:pt x="18496" y="3240"/>
                    </a:cubicBezTo>
                    <a:cubicBezTo>
                      <a:pt x="17741" y="3240"/>
                      <a:pt x="16867" y="2930"/>
                      <a:pt x="16264" y="2723"/>
                    </a:cubicBezTo>
                    <a:cubicBezTo>
                      <a:pt x="14809" y="2209"/>
                      <a:pt x="13411" y="2038"/>
                      <a:pt x="11870" y="2038"/>
                    </a:cubicBezTo>
                    <a:cubicBezTo>
                      <a:pt x="8732" y="2038"/>
                      <a:pt x="6107" y="1638"/>
                      <a:pt x="3054" y="583"/>
                    </a:cubicBezTo>
                    <a:cubicBezTo>
                      <a:pt x="2659" y="421"/>
                      <a:pt x="1668" y="1"/>
                      <a:pt x="9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19"/>
              <p:cNvSpPr/>
              <p:nvPr/>
            </p:nvSpPr>
            <p:spPr>
              <a:xfrm>
                <a:off x="4623500" y="3860000"/>
                <a:ext cx="335300" cy="568575"/>
              </a:xfrm>
              <a:custGeom>
                <a:avLst/>
                <a:gdLst/>
                <a:ahLst/>
                <a:cxnLst/>
                <a:rect l="l" t="t" r="r" b="b"/>
                <a:pathLst>
                  <a:path w="13412" h="22743" extrusionOk="0">
                    <a:moveTo>
                      <a:pt x="7968" y="0"/>
                    </a:moveTo>
                    <a:cubicBezTo>
                      <a:pt x="7937" y="0"/>
                      <a:pt x="7907" y="1"/>
                      <a:pt x="7876" y="2"/>
                    </a:cubicBezTo>
                    <a:cubicBezTo>
                      <a:pt x="6877" y="30"/>
                      <a:pt x="6620" y="772"/>
                      <a:pt x="5907" y="1428"/>
                    </a:cubicBezTo>
                    <a:cubicBezTo>
                      <a:pt x="5578" y="1724"/>
                      <a:pt x="5368" y="1830"/>
                      <a:pt x="5206" y="1830"/>
                    </a:cubicBezTo>
                    <a:cubicBezTo>
                      <a:pt x="4819" y="1830"/>
                      <a:pt x="4697" y="1232"/>
                      <a:pt x="3853" y="1172"/>
                    </a:cubicBezTo>
                    <a:cubicBezTo>
                      <a:pt x="3839" y="1171"/>
                      <a:pt x="3826" y="1171"/>
                      <a:pt x="3812" y="1171"/>
                    </a:cubicBezTo>
                    <a:cubicBezTo>
                      <a:pt x="1644" y="1171"/>
                      <a:pt x="713" y="5720"/>
                      <a:pt x="486" y="7591"/>
                    </a:cubicBezTo>
                    <a:cubicBezTo>
                      <a:pt x="144" y="10416"/>
                      <a:pt x="1" y="13697"/>
                      <a:pt x="1171" y="16179"/>
                    </a:cubicBezTo>
                    <a:cubicBezTo>
                      <a:pt x="1878" y="17679"/>
                      <a:pt x="3540" y="22743"/>
                      <a:pt x="5098" y="22743"/>
                    </a:cubicBezTo>
                    <a:cubicBezTo>
                      <a:pt x="5111" y="22743"/>
                      <a:pt x="5124" y="22743"/>
                      <a:pt x="5137" y="22742"/>
                    </a:cubicBezTo>
                    <a:cubicBezTo>
                      <a:pt x="6449" y="22713"/>
                      <a:pt x="8019" y="20716"/>
                      <a:pt x="8903" y="19717"/>
                    </a:cubicBezTo>
                    <a:cubicBezTo>
                      <a:pt x="10216" y="18234"/>
                      <a:pt x="11300" y="15894"/>
                      <a:pt x="12156" y="13868"/>
                    </a:cubicBezTo>
                    <a:cubicBezTo>
                      <a:pt x="13040" y="11728"/>
                      <a:pt x="13411" y="8333"/>
                      <a:pt x="12926" y="5994"/>
                    </a:cubicBezTo>
                    <a:cubicBezTo>
                      <a:pt x="12419" y="3456"/>
                      <a:pt x="10491" y="0"/>
                      <a:pt x="79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19"/>
              <p:cNvSpPr/>
              <p:nvPr/>
            </p:nvSpPr>
            <p:spPr>
              <a:xfrm>
                <a:off x="4735500" y="3967250"/>
                <a:ext cx="289625" cy="424925"/>
              </a:xfrm>
              <a:custGeom>
                <a:avLst/>
                <a:gdLst/>
                <a:ahLst/>
                <a:cxnLst/>
                <a:rect l="l" t="t" r="r" b="b"/>
                <a:pathLst>
                  <a:path w="11585" h="16997" extrusionOk="0">
                    <a:moveTo>
                      <a:pt x="9500" y="1"/>
                    </a:moveTo>
                    <a:cubicBezTo>
                      <a:pt x="9351" y="1"/>
                      <a:pt x="9190" y="59"/>
                      <a:pt x="9017" y="191"/>
                    </a:cubicBezTo>
                    <a:cubicBezTo>
                      <a:pt x="7961" y="1019"/>
                      <a:pt x="8418" y="4129"/>
                      <a:pt x="8275" y="5356"/>
                    </a:cubicBezTo>
                    <a:cubicBezTo>
                      <a:pt x="7761" y="9607"/>
                      <a:pt x="5736" y="12146"/>
                      <a:pt x="2854" y="14400"/>
                    </a:cubicBezTo>
                    <a:cubicBezTo>
                      <a:pt x="2369" y="14828"/>
                      <a:pt x="1" y="16255"/>
                      <a:pt x="371" y="16997"/>
                    </a:cubicBezTo>
                    <a:cubicBezTo>
                      <a:pt x="1684" y="16283"/>
                      <a:pt x="3139" y="15970"/>
                      <a:pt x="4509" y="15142"/>
                    </a:cubicBezTo>
                    <a:cubicBezTo>
                      <a:pt x="6021" y="14172"/>
                      <a:pt x="7390" y="12717"/>
                      <a:pt x="8532" y="11176"/>
                    </a:cubicBezTo>
                    <a:cubicBezTo>
                      <a:pt x="10529" y="8466"/>
                      <a:pt x="11585" y="5527"/>
                      <a:pt x="10757" y="1989"/>
                    </a:cubicBezTo>
                    <a:cubicBezTo>
                      <a:pt x="10593" y="1216"/>
                      <a:pt x="10179" y="1"/>
                      <a:pt x="95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19"/>
              <p:cNvSpPr/>
              <p:nvPr/>
            </p:nvSpPr>
            <p:spPr>
              <a:xfrm>
                <a:off x="4274700" y="4087300"/>
                <a:ext cx="509325" cy="375025"/>
              </a:xfrm>
              <a:custGeom>
                <a:avLst/>
                <a:gdLst/>
                <a:ahLst/>
                <a:cxnLst/>
                <a:rect l="l" t="t" r="r" b="b"/>
                <a:pathLst>
                  <a:path w="20373" h="15001" extrusionOk="0">
                    <a:moveTo>
                      <a:pt x="7288" y="0"/>
                    </a:moveTo>
                    <a:cubicBezTo>
                      <a:pt x="6433" y="0"/>
                      <a:pt x="5610" y="228"/>
                      <a:pt x="4851" y="810"/>
                    </a:cubicBezTo>
                    <a:cubicBezTo>
                      <a:pt x="3425" y="1895"/>
                      <a:pt x="1" y="2066"/>
                      <a:pt x="1427" y="4862"/>
                    </a:cubicBezTo>
                    <a:cubicBezTo>
                      <a:pt x="2112" y="6146"/>
                      <a:pt x="3339" y="7059"/>
                      <a:pt x="4109" y="8286"/>
                    </a:cubicBezTo>
                    <a:cubicBezTo>
                      <a:pt x="4709" y="9284"/>
                      <a:pt x="5051" y="10483"/>
                      <a:pt x="5679" y="11453"/>
                    </a:cubicBezTo>
                    <a:cubicBezTo>
                      <a:pt x="6763" y="13165"/>
                      <a:pt x="9844" y="14335"/>
                      <a:pt x="11670" y="14591"/>
                    </a:cubicBezTo>
                    <a:cubicBezTo>
                      <a:pt x="12769" y="14748"/>
                      <a:pt x="14050" y="15000"/>
                      <a:pt x="15289" y="15000"/>
                    </a:cubicBezTo>
                    <a:cubicBezTo>
                      <a:pt x="16301" y="15000"/>
                      <a:pt x="17285" y="14832"/>
                      <a:pt x="18119" y="14306"/>
                    </a:cubicBezTo>
                    <a:cubicBezTo>
                      <a:pt x="20373" y="12908"/>
                      <a:pt x="19888" y="10454"/>
                      <a:pt x="19089" y="8058"/>
                    </a:cubicBezTo>
                    <a:cubicBezTo>
                      <a:pt x="18176" y="5433"/>
                      <a:pt x="16236" y="3293"/>
                      <a:pt x="13982" y="2351"/>
                    </a:cubicBezTo>
                    <a:cubicBezTo>
                      <a:pt x="11906" y="1509"/>
                      <a:pt x="9490" y="0"/>
                      <a:pt x="728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19"/>
              <p:cNvSpPr/>
              <p:nvPr/>
            </p:nvSpPr>
            <p:spPr>
              <a:xfrm>
                <a:off x="4677725" y="4342225"/>
                <a:ext cx="121275" cy="106725"/>
              </a:xfrm>
              <a:custGeom>
                <a:avLst/>
                <a:gdLst/>
                <a:ahLst/>
                <a:cxnLst/>
                <a:rect l="l" t="t" r="r" b="b"/>
                <a:pathLst>
                  <a:path w="4851" h="4269" extrusionOk="0">
                    <a:moveTo>
                      <a:pt x="3567" y="0"/>
                    </a:moveTo>
                    <a:lnTo>
                      <a:pt x="3567" y="0"/>
                    </a:lnTo>
                    <a:cubicBezTo>
                      <a:pt x="3453" y="314"/>
                      <a:pt x="3339" y="942"/>
                      <a:pt x="3110" y="1170"/>
                    </a:cubicBezTo>
                    <a:cubicBezTo>
                      <a:pt x="2955" y="1300"/>
                      <a:pt x="2799" y="1335"/>
                      <a:pt x="2641" y="1335"/>
                    </a:cubicBezTo>
                    <a:cubicBezTo>
                      <a:pt x="2451" y="1335"/>
                      <a:pt x="2257" y="1284"/>
                      <a:pt x="2055" y="1284"/>
                    </a:cubicBezTo>
                    <a:cubicBezTo>
                      <a:pt x="1627" y="1284"/>
                      <a:pt x="828" y="1427"/>
                      <a:pt x="457" y="1798"/>
                    </a:cubicBezTo>
                    <a:cubicBezTo>
                      <a:pt x="0" y="2312"/>
                      <a:pt x="685" y="2711"/>
                      <a:pt x="999" y="3110"/>
                    </a:cubicBezTo>
                    <a:cubicBezTo>
                      <a:pt x="1492" y="3727"/>
                      <a:pt x="1955" y="4269"/>
                      <a:pt x="2591" y="4269"/>
                    </a:cubicBezTo>
                    <a:cubicBezTo>
                      <a:pt x="2839" y="4269"/>
                      <a:pt x="3113" y="4187"/>
                      <a:pt x="3424" y="3995"/>
                    </a:cubicBezTo>
                    <a:cubicBezTo>
                      <a:pt x="4851" y="3082"/>
                      <a:pt x="3595" y="1313"/>
                      <a:pt x="35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19"/>
              <p:cNvSpPr/>
              <p:nvPr/>
            </p:nvSpPr>
            <p:spPr>
              <a:xfrm>
                <a:off x="4602125" y="4273750"/>
                <a:ext cx="125550" cy="132700"/>
              </a:xfrm>
              <a:custGeom>
                <a:avLst/>
                <a:gdLst/>
                <a:ahLst/>
                <a:cxnLst/>
                <a:rect l="l" t="t" r="r" b="b"/>
                <a:pathLst>
                  <a:path w="5022" h="53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2" y="1284"/>
                      <a:pt x="1084" y="2426"/>
                      <a:pt x="1912" y="3424"/>
                    </a:cubicBezTo>
                    <a:cubicBezTo>
                      <a:pt x="2340" y="3909"/>
                      <a:pt x="2768" y="4394"/>
                      <a:pt x="3310" y="4737"/>
                    </a:cubicBezTo>
                    <a:cubicBezTo>
                      <a:pt x="3823" y="5051"/>
                      <a:pt x="4394" y="5307"/>
                      <a:pt x="5022" y="5307"/>
                    </a:cubicBezTo>
                    <a:lnTo>
                      <a:pt x="5022" y="5279"/>
                    </a:lnTo>
                    <a:cubicBezTo>
                      <a:pt x="4480" y="5022"/>
                      <a:pt x="3995" y="4708"/>
                      <a:pt x="3509" y="4337"/>
                    </a:cubicBezTo>
                    <a:cubicBezTo>
                      <a:pt x="3053" y="3995"/>
                      <a:pt x="2568" y="3595"/>
                      <a:pt x="2140" y="3167"/>
                    </a:cubicBezTo>
                    <a:cubicBezTo>
                      <a:pt x="1712" y="2711"/>
                      <a:pt x="1312" y="2254"/>
                      <a:pt x="942" y="1712"/>
                    </a:cubicBezTo>
                    <a:cubicBezTo>
                      <a:pt x="571" y="1170"/>
                      <a:pt x="228" y="6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19"/>
              <p:cNvSpPr/>
              <p:nvPr/>
            </p:nvSpPr>
            <p:spPr>
              <a:xfrm>
                <a:off x="4667025" y="4285875"/>
                <a:ext cx="58525" cy="123425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49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57" y="799"/>
                      <a:pt x="856" y="1627"/>
                      <a:pt x="1142" y="2483"/>
                    </a:cubicBezTo>
                    <a:cubicBezTo>
                      <a:pt x="1313" y="2911"/>
                      <a:pt x="1456" y="3367"/>
                      <a:pt x="1627" y="3767"/>
                    </a:cubicBezTo>
                    <a:cubicBezTo>
                      <a:pt x="1855" y="4138"/>
                      <a:pt x="2055" y="4566"/>
                      <a:pt x="2312" y="4936"/>
                    </a:cubicBezTo>
                    <a:lnTo>
                      <a:pt x="2340" y="4908"/>
                    </a:lnTo>
                    <a:cubicBezTo>
                      <a:pt x="2283" y="4394"/>
                      <a:pt x="2169" y="3938"/>
                      <a:pt x="2026" y="3510"/>
                    </a:cubicBezTo>
                    <a:cubicBezTo>
                      <a:pt x="1884" y="3082"/>
                      <a:pt x="1684" y="2654"/>
                      <a:pt x="1456" y="2254"/>
                    </a:cubicBezTo>
                    <a:cubicBezTo>
                      <a:pt x="1056" y="1427"/>
                      <a:pt x="571" y="68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19"/>
              <p:cNvSpPr/>
              <p:nvPr/>
            </p:nvSpPr>
            <p:spPr>
              <a:xfrm>
                <a:off x="4690175" y="4253675"/>
                <a:ext cx="52475" cy="156350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6254" extrusionOk="0">
                    <a:moveTo>
                      <a:pt x="275" y="1"/>
                    </a:moveTo>
                    <a:cubicBezTo>
                      <a:pt x="137" y="1"/>
                      <a:pt x="0" y="136"/>
                      <a:pt x="73" y="318"/>
                    </a:cubicBezTo>
                    <a:cubicBezTo>
                      <a:pt x="95" y="406"/>
                      <a:pt x="167" y="443"/>
                      <a:pt x="250" y="443"/>
                    </a:cubicBezTo>
                    <a:cubicBezTo>
                      <a:pt x="276" y="443"/>
                      <a:pt x="303" y="439"/>
                      <a:pt x="330" y="432"/>
                    </a:cubicBezTo>
                    <a:cubicBezTo>
                      <a:pt x="672" y="1346"/>
                      <a:pt x="1043" y="2259"/>
                      <a:pt x="1271" y="3172"/>
                    </a:cubicBezTo>
                    <a:cubicBezTo>
                      <a:pt x="1414" y="3685"/>
                      <a:pt x="1500" y="4227"/>
                      <a:pt x="1642" y="4712"/>
                    </a:cubicBezTo>
                    <a:lnTo>
                      <a:pt x="1985" y="6253"/>
                    </a:lnTo>
                    <a:lnTo>
                      <a:pt x="2042" y="6253"/>
                    </a:lnTo>
                    <a:cubicBezTo>
                      <a:pt x="2099" y="5682"/>
                      <a:pt x="2099" y="5140"/>
                      <a:pt x="2042" y="4570"/>
                    </a:cubicBezTo>
                    <a:cubicBezTo>
                      <a:pt x="1956" y="4056"/>
                      <a:pt x="1785" y="3542"/>
                      <a:pt x="1614" y="3057"/>
                    </a:cubicBezTo>
                    <a:cubicBezTo>
                      <a:pt x="1271" y="2116"/>
                      <a:pt x="843" y="1260"/>
                      <a:pt x="387" y="432"/>
                    </a:cubicBezTo>
                    <a:cubicBezTo>
                      <a:pt x="473" y="404"/>
                      <a:pt x="530" y="290"/>
                      <a:pt x="473" y="147"/>
                    </a:cubicBezTo>
                    <a:cubicBezTo>
                      <a:pt x="431" y="44"/>
                      <a:pt x="353" y="1"/>
                      <a:pt x="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19"/>
              <p:cNvSpPr/>
              <p:nvPr/>
            </p:nvSpPr>
            <p:spPr>
              <a:xfrm>
                <a:off x="4689400" y="4151175"/>
                <a:ext cx="86775" cy="263825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10553" extrusionOk="0">
                    <a:moveTo>
                      <a:pt x="281" y="0"/>
                    </a:moveTo>
                    <a:cubicBezTo>
                      <a:pt x="148" y="0"/>
                      <a:pt x="0" y="151"/>
                      <a:pt x="76" y="338"/>
                    </a:cubicBezTo>
                    <a:cubicBezTo>
                      <a:pt x="115" y="436"/>
                      <a:pt x="180" y="480"/>
                      <a:pt x="254" y="480"/>
                    </a:cubicBezTo>
                    <a:cubicBezTo>
                      <a:pt x="289" y="480"/>
                      <a:pt x="325" y="470"/>
                      <a:pt x="361" y="452"/>
                    </a:cubicBezTo>
                    <a:cubicBezTo>
                      <a:pt x="1245" y="1879"/>
                      <a:pt x="1845" y="3505"/>
                      <a:pt x="2101" y="5217"/>
                    </a:cubicBezTo>
                    <a:cubicBezTo>
                      <a:pt x="2158" y="5645"/>
                      <a:pt x="2158" y="6102"/>
                      <a:pt x="2244" y="6558"/>
                    </a:cubicBezTo>
                    <a:cubicBezTo>
                      <a:pt x="2301" y="7043"/>
                      <a:pt x="2415" y="7471"/>
                      <a:pt x="2529" y="7928"/>
                    </a:cubicBezTo>
                    <a:cubicBezTo>
                      <a:pt x="2815" y="8784"/>
                      <a:pt x="3014" y="9754"/>
                      <a:pt x="3414" y="10553"/>
                    </a:cubicBezTo>
                    <a:lnTo>
                      <a:pt x="3471" y="10353"/>
                    </a:lnTo>
                    <a:cubicBezTo>
                      <a:pt x="3414" y="9440"/>
                      <a:pt x="3243" y="8641"/>
                      <a:pt x="3014" y="7785"/>
                    </a:cubicBezTo>
                    <a:cubicBezTo>
                      <a:pt x="2929" y="7357"/>
                      <a:pt x="2815" y="6929"/>
                      <a:pt x="2729" y="6501"/>
                    </a:cubicBezTo>
                    <a:cubicBezTo>
                      <a:pt x="2643" y="6073"/>
                      <a:pt x="2586" y="5617"/>
                      <a:pt x="2501" y="5132"/>
                    </a:cubicBezTo>
                    <a:cubicBezTo>
                      <a:pt x="2301" y="4247"/>
                      <a:pt x="2073" y="3363"/>
                      <a:pt x="1673" y="2535"/>
                    </a:cubicBezTo>
                    <a:cubicBezTo>
                      <a:pt x="1302" y="1765"/>
                      <a:pt x="903" y="1052"/>
                      <a:pt x="418" y="395"/>
                    </a:cubicBezTo>
                    <a:cubicBezTo>
                      <a:pt x="504" y="338"/>
                      <a:pt x="532" y="253"/>
                      <a:pt x="446" y="139"/>
                    </a:cubicBezTo>
                    <a:cubicBezTo>
                      <a:pt x="417" y="41"/>
                      <a:pt x="351" y="0"/>
                      <a:pt x="2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" name="Google Shape;4395;p19"/>
              <p:cNvSpPr/>
              <p:nvPr/>
            </p:nvSpPr>
            <p:spPr>
              <a:xfrm>
                <a:off x="4702750" y="4206600"/>
                <a:ext cx="62025" cy="21697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8679" extrusionOk="0">
                    <a:moveTo>
                      <a:pt x="251" y="0"/>
                    </a:moveTo>
                    <a:cubicBezTo>
                      <a:pt x="120" y="0"/>
                      <a:pt x="0" y="136"/>
                      <a:pt x="55" y="318"/>
                    </a:cubicBezTo>
                    <a:cubicBezTo>
                      <a:pt x="113" y="415"/>
                      <a:pt x="198" y="473"/>
                      <a:pt x="264" y="473"/>
                    </a:cubicBezTo>
                    <a:cubicBezTo>
                      <a:pt x="295" y="473"/>
                      <a:pt x="322" y="460"/>
                      <a:pt x="340" y="432"/>
                    </a:cubicBezTo>
                    <a:cubicBezTo>
                      <a:pt x="711" y="946"/>
                      <a:pt x="1025" y="1545"/>
                      <a:pt x="1253" y="2144"/>
                    </a:cubicBezTo>
                    <a:cubicBezTo>
                      <a:pt x="1482" y="2829"/>
                      <a:pt x="1596" y="3571"/>
                      <a:pt x="1596" y="4284"/>
                    </a:cubicBezTo>
                    <a:cubicBezTo>
                      <a:pt x="1596" y="4655"/>
                      <a:pt x="1567" y="4997"/>
                      <a:pt x="1567" y="5425"/>
                    </a:cubicBezTo>
                    <a:cubicBezTo>
                      <a:pt x="1567" y="5825"/>
                      <a:pt x="1624" y="6224"/>
                      <a:pt x="1710" y="6567"/>
                    </a:cubicBezTo>
                    <a:cubicBezTo>
                      <a:pt x="1881" y="7309"/>
                      <a:pt x="2138" y="7993"/>
                      <a:pt x="2452" y="8678"/>
                    </a:cubicBezTo>
                    <a:lnTo>
                      <a:pt x="2480" y="8678"/>
                    </a:lnTo>
                    <a:cubicBezTo>
                      <a:pt x="2423" y="7851"/>
                      <a:pt x="2252" y="7137"/>
                      <a:pt x="2138" y="6424"/>
                    </a:cubicBezTo>
                    <a:cubicBezTo>
                      <a:pt x="2052" y="6082"/>
                      <a:pt x="2024" y="5711"/>
                      <a:pt x="1995" y="5368"/>
                    </a:cubicBezTo>
                    <a:cubicBezTo>
                      <a:pt x="1967" y="4997"/>
                      <a:pt x="1967" y="4598"/>
                      <a:pt x="1910" y="4256"/>
                    </a:cubicBezTo>
                    <a:cubicBezTo>
                      <a:pt x="1853" y="3514"/>
                      <a:pt x="1710" y="2715"/>
                      <a:pt x="1425" y="2030"/>
                    </a:cubicBezTo>
                    <a:cubicBezTo>
                      <a:pt x="1168" y="1431"/>
                      <a:pt x="825" y="860"/>
                      <a:pt x="426" y="404"/>
                    </a:cubicBezTo>
                    <a:cubicBezTo>
                      <a:pt x="483" y="318"/>
                      <a:pt x="483" y="261"/>
                      <a:pt x="455" y="147"/>
                    </a:cubicBezTo>
                    <a:cubicBezTo>
                      <a:pt x="403" y="44"/>
                      <a:pt x="325" y="0"/>
                      <a:pt x="2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19"/>
              <p:cNvSpPr/>
              <p:nvPr/>
            </p:nvSpPr>
            <p:spPr>
              <a:xfrm>
                <a:off x="4695550" y="4280175"/>
                <a:ext cx="37125" cy="123425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4937" extrusionOk="0">
                    <a:moveTo>
                      <a:pt x="29" y="0"/>
                    </a:moveTo>
                    <a:cubicBezTo>
                      <a:pt x="1" y="428"/>
                      <a:pt x="29" y="885"/>
                      <a:pt x="115" y="1313"/>
                    </a:cubicBezTo>
                    <a:cubicBezTo>
                      <a:pt x="172" y="1741"/>
                      <a:pt x="286" y="2169"/>
                      <a:pt x="429" y="2597"/>
                    </a:cubicBezTo>
                    <a:cubicBezTo>
                      <a:pt x="571" y="3025"/>
                      <a:pt x="657" y="3424"/>
                      <a:pt x="857" y="3795"/>
                    </a:cubicBezTo>
                    <a:cubicBezTo>
                      <a:pt x="1056" y="4194"/>
                      <a:pt x="1228" y="4594"/>
                      <a:pt x="1456" y="4936"/>
                    </a:cubicBezTo>
                    <a:lnTo>
                      <a:pt x="1484" y="4936"/>
                    </a:lnTo>
                    <a:cubicBezTo>
                      <a:pt x="1484" y="4480"/>
                      <a:pt x="1370" y="4052"/>
                      <a:pt x="1256" y="3624"/>
                    </a:cubicBezTo>
                    <a:cubicBezTo>
                      <a:pt x="1142" y="3196"/>
                      <a:pt x="914" y="2853"/>
                      <a:pt x="743" y="2454"/>
                    </a:cubicBezTo>
                    <a:cubicBezTo>
                      <a:pt x="429" y="1655"/>
                      <a:pt x="143" y="885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19"/>
              <p:cNvSpPr/>
              <p:nvPr/>
            </p:nvSpPr>
            <p:spPr>
              <a:xfrm>
                <a:off x="4629475" y="4268150"/>
                <a:ext cx="94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3786" h="5988" extrusionOk="0">
                    <a:moveTo>
                      <a:pt x="290" y="0"/>
                    </a:moveTo>
                    <a:cubicBezTo>
                      <a:pt x="148" y="0"/>
                      <a:pt x="1" y="151"/>
                      <a:pt x="76" y="339"/>
                    </a:cubicBezTo>
                    <a:cubicBezTo>
                      <a:pt x="104" y="424"/>
                      <a:pt x="218" y="481"/>
                      <a:pt x="276" y="481"/>
                    </a:cubicBezTo>
                    <a:cubicBezTo>
                      <a:pt x="333" y="1052"/>
                      <a:pt x="475" y="1622"/>
                      <a:pt x="646" y="2136"/>
                    </a:cubicBezTo>
                    <a:cubicBezTo>
                      <a:pt x="846" y="2678"/>
                      <a:pt x="1132" y="3192"/>
                      <a:pt x="1417" y="3677"/>
                    </a:cubicBezTo>
                    <a:cubicBezTo>
                      <a:pt x="1759" y="4133"/>
                      <a:pt x="2073" y="4618"/>
                      <a:pt x="2415" y="4989"/>
                    </a:cubicBezTo>
                    <a:cubicBezTo>
                      <a:pt x="2815" y="5389"/>
                      <a:pt x="3214" y="5760"/>
                      <a:pt x="3671" y="5988"/>
                    </a:cubicBezTo>
                    <a:lnTo>
                      <a:pt x="3785" y="5931"/>
                    </a:lnTo>
                    <a:cubicBezTo>
                      <a:pt x="3500" y="5417"/>
                      <a:pt x="3129" y="5046"/>
                      <a:pt x="2786" y="4618"/>
                    </a:cubicBezTo>
                    <a:cubicBezTo>
                      <a:pt x="2473" y="4190"/>
                      <a:pt x="2073" y="3819"/>
                      <a:pt x="1759" y="3391"/>
                    </a:cubicBezTo>
                    <a:cubicBezTo>
                      <a:pt x="1103" y="2564"/>
                      <a:pt x="532" y="1565"/>
                      <a:pt x="361" y="424"/>
                    </a:cubicBezTo>
                    <a:cubicBezTo>
                      <a:pt x="475" y="396"/>
                      <a:pt x="532" y="281"/>
                      <a:pt x="475" y="139"/>
                    </a:cubicBezTo>
                    <a:cubicBezTo>
                      <a:pt x="436" y="41"/>
                      <a:pt x="364" y="0"/>
                      <a:pt x="2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19"/>
              <p:cNvSpPr/>
              <p:nvPr/>
            </p:nvSpPr>
            <p:spPr>
              <a:xfrm>
                <a:off x="4686800" y="4217350"/>
                <a:ext cx="60150" cy="171275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6851" extrusionOk="0">
                    <a:moveTo>
                      <a:pt x="292" y="1"/>
                    </a:moveTo>
                    <a:cubicBezTo>
                      <a:pt x="266" y="1"/>
                      <a:pt x="237" y="10"/>
                      <a:pt x="208" y="31"/>
                    </a:cubicBezTo>
                    <a:cubicBezTo>
                      <a:pt x="0" y="161"/>
                      <a:pt x="100" y="527"/>
                      <a:pt x="292" y="527"/>
                    </a:cubicBezTo>
                    <a:cubicBezTo>
                      <a:pt x="311" y="527"/>
                      <a:pt x="330" y="524"/>
                      <a:pt x="351" y="516"/>
                    </a:cubicBezTo>
                    <a:cubicBezTo>
                      <a:pt x="1007" y="1286"/>
                      <a:pt x="1378" y="2371"/>
                      <a:pt x="1635" y="3426"/>
                    </a:cubicBezTo>
                    <a:cubicBezTo>
                      <a:pt x="1720" y="3997"/>
                      <a:pt x="1806" y="4567"/>
                      <a:pt x="1920" y="5138"/>
                    </a:cubicBezTo>
                    <a:cubicBezTo>
                      <a:pt x="2034" y="5709"/>
                      <a:pt x="2120" y="6279"/>
                      <a:pt x="2319" y="6850"/>
                    </a:cubicBezTo>
                    <a:lnTo>
                      <a:pt x="2348" y="6850"/>
                    </a:lnTo>
                    <a:cubicBezTo>
                      <a:pt x="2405" y="6222"/>
                      <a:pt x="2405" y="5595"/>
                      <a:pt x="2348" y="5024"/>
                    </a:cubicBezTo>
                    <a:cubicBezTo>
                      <a:pt x="2262" y="4425"/>
                      <a:pt x="2120" y="3854"/>
                      <a:pt x="1949" y="3312"/>
                    </a:cubicBezTo>
                    <a:cubicBezTo>
                      <a:pt x="1777" y="2741"/>
                      <a:pt x="1606" y="2199"/>
                      <a:pt x="1321" y="1686"/>
                    </a:cubicBezTo>
                    <a:cubicBezTo>
                      <a:pt x="1064" y="1201"/>
                      <a:pt x="722" y="773"/>
                      <a:pt x="379" y="459"/>
                    </a:cubicBezTo>
                    <a:cubicBezTo>
                      <a:pt x="525" y="313"/>
                      <a:pt x="443" y="1"/>
                      <a:pt x="2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19"/>
              <p:cNvSpPr/>
              <p:nvPr/>
            </p:nvSpPr>
            <p:spPr>
              <a:xfrm>
                <a:off x="4577150" y="4308700"/>
                <a:ext cx="164800" cy="118425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473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" y="371"/>
                      <a:pt x="200" y="742"/>
                      <a:pt x="428" y="1056"/>
                    </a:cubicBezTo>
                    <a:cubicBezTo>
                      <a:pt x="628" y="1370"/>
                      <a:pt x="885" y="1627"/>
                      <a:pt x="1142" y="1884"/>
                    </a:cubicBezTo>
                    <a:cubicBezTo>
                      <a:pt x="1655" y="2369"/>
                      <a:pt x="2283" y="2768"/>
                      <a:pt x="2854" y="3139"/>
                    </a:cubicBezTo>
                    <a:cubicBezTo>
                      <a:pt x="3139" y="3310"/>
                      <a:pt x="3424" y="3481"/>
                      <a:pt x="3738" y="3653"/>
                    </a:cubicBezTo>
                    <a:cubicBezTo>
                      <a:pt x="4052" y="3852"/>
                      <a:pt x="4366" y="3938"/>
                      <a:pt x="4708" y="4052"/>
                    </a:cubicBezTo>
                    <a:cubicBezTo>
                      <a:pt x="5336" y="4280"/>
                      <a:pt x="5935" y="4423"/>
                      <a:pt x="6563" y="4737"/>
                    </a:cubicBezTo>
                    <a:lnTo>
                      <a:pt x="6591" y="4708"/>
                    </a:lnTo>
                    <a:cubicBezTo>
                      <a:pt x="6078" y="4138"/>
                      <a:pt x="5422" y="3852"/>
                      <a:pt x="4794" y="3596"/>
                    </a:cubicBezTo>
                    <a:cubicBezTo>
                      <a:pt x="4480" y="3481"/>
                      <a:pt x="4166" y="3339"/>
                      <a:pt x="3881" y="3225"/>
                    </a:cubicBezTo>
                    <a:cubicBezTo>
                      <a:pt x="3595" y="3082"/>
                      <a:pt x="3282" y="2939"/>
                      <a:pt x="2996" y="2797"/>
                    </a:cubicBezTo>
                    <a:cubicBezTo>
                      <a:pt x="2426" y="2483"/>
                      <a:pt x="1798" y="2140"/>
                      <a:pt x="1284" y="1712"/>
                    </a:cubicBezTo>
                    <a:cubicBezTo>
                      <a:pt x="1028" y="1484"/>
                      <a:pt x="742" y="1284"/>
                      <a:pt x="514" y="999"/>
                    </a:cubicBezTo>
                    <a:cubicBezTo>
                      <a:pt x="314" y="742"/>
                      <a:pt x="86" y="428"/>
                      <a:pt x="57" y="29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19"/>
              <p:cNvSpPr/>
              <p:nvPr/>
            </p:nvSpPr>
            <p:spPr>
              <a:xfrm>
                <a:off x="4756250" y="4235125"/>
                <a:ext cx="21350" cy="13280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5312" extrusionOk="0">
                    <a:moveTo>
                      <a:pt x="264" y="1"/>
                    </a:moveTo>
                    <a:cubicBezTo>
                      <a:pt x="132" y="1"/>
                      <a:pt x="0" y="136"/>
                      <a:pt x="55" y="319"/>
                    </a:cubicBezTo>
                    <a:lnTo>
                      <a:pt x="169" y="433"/>
                    </a:lnTo>
                    <a:cubicBezTo>
                      <a:pt x="112" y="832"/>
                      <a:pt x="141" y="1203"/>
                      <a:pt x="198" y="1574"/>
                    </a:cubicBezTo>
                    <a:cubicBezTo>
                      <a:pt x="283" y="2002"/>
                      <a:pt x="340" y="2430"/>
                      <a:pt x="397" y="2829"/>
                    </a:cubicBezTo>
                    <a:cubicBezTo>
                      <a:pt x="426" y="3257"/>
                      <a:pt x="340" y="3628"/>
                      <a:pt x="312" y="4028"/>
                    </a:cubicBezTo>
                    <a:cubicBezTo>
                      <a:pt x="283" y="4456"/>
                      <a:pt x="255" y="4855"/>
                      <a:pt x="198" y="5312"/>
                    </a:cubicBezTo>
                    <a:lnTo>
                      <a:pt x="255" y="5312"/>
                    </a:lnTo>
                    <a:cubicBezTo>
                      <a:pt x="540" y="4998"/>
                      <a:pt x="683" y="4570"/>
                      <a:pt x="740" y="4142"/>
                    </a:cubicBezTo>
                    <a:cubicBezTo>
                      <a:pt x="854" y="3714"/>
                      <a:pt x="825" y="3257"/>
                      <a:pt x="740" y="2801"/>
                    </a:cubicBezTo>
                    <a:cubicBezTo>
                      <a:pt x="683" y="2316"/>
                      <a:pt x="540" y="1945"/>
                      <a:pt x="426" y="1488"/>
                    </a:cubicBezTo>
                    <a:cubicBezTo>
                      <a:pt x="312" y="1146"/>
                      <a:pt x="255" y="775"/>
                      <a:pt x="255" y="433"/>
                    </a:cubicBezTo>
                    <a:lnTo>
                      <a:pt x="255" y="433"/>
                    </a:lnTo>
                    <a:cubicBezTo>
                      <a:pt x="267" y="435"/>
                      <a:pt x="280" y="436"/>
                      <a:pt x="292" y="436"/>
                    </a:cubicBezTo>
                    <a:cubicBezTo>
                      <a:pt x="425" y="436"/>
                      <a:pt x="559" y="304"/>
                      <a:pt x="454" y="147"/>
                    </a:cubicBezTo>
                    <a:cubicBezTo>
                      <a:pt x="413" y="44"/>
                      <a:pt x="338" y="1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19"/>
              <p:cNvSpPr/>
              <p:nvPr/>
            </p:nvSpPr>
            <p:spPr>
              <a:xfrm>
                <a:off x="4653475" y="4274450"/>
                <a:ext cx="68500" cy="14912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596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71" y="1085"/>
                      <a:pt x="714" y="2112"/>
                      <a:pt x="1113" y="3139"/>
                    </a:cubicBezTo>
                    <a:cubicBezTo>
                      <a:pt x="1284" y="3682"/>
                      <a:pt x="1455" y="4224"/>
                      <a:pt x="1741" y="4680"/>
                    </a:cubicBezTo>
                    <a:cubicBezTo>
                      <a:pt x="2026" y="5137"/>
                      <a:pt x="2311" y="5593"/>
                      <a:pt x="2711" y="5964"/>
                    </a:cubicBezTo>
                    <a:lnTo>
                      <a:pt x="2739" y="5936"/>
                    </a:lnTo>
                    <a:lnTo>
                      <a:pt x="2112" y="4423"/>
                    </a:lnTo>
                    <a:cubicBezTo>
                      <a:pt x="1883" y="3938"/>
                      <a:pt x="1598" y="3453"/>
                      <a:pt x="1398" y="2968"/>
                    </a:cubicBezTo>
                    <a:cubicBezTo>
                      <a:pt x="942" y="1970"/>
                      <a:pt x="514" y="97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19"/>
              <p:cNvSpPr/>
              <p:nvPr/>
            </p:nvSpPr>
            <p:spPr>
              <a:xfrm>
                <a:off x="4692050" y="4273675"/>
                <a:ext cx="9875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7" extrusionOk="0">
                    <a:moveTo>
                      <a:pt x="195" y="1"/>
                    </a:moveTo>
                    <a:cubicBezTo>
                      <a:pt x="96" y="1"/>
                      <a:pt x="1" y="105"/>
                      <a:pt x="55" y="232"/>
                    </a:cubicBezTo>
                    <a:cubicBezTo>
                      <a:pt x="87" y="305"/>
                      <a:pt x="145" y="336"/>
                      <a:pt x="202" y="336"/>
                    </a:cubicBezTo>
                    <a:cubicBezTo>
                      <a:pt x="300" y="336"/>
                      <a:pt x="395" y="244"/>
                      <a:pt x="340" y="118"/>
                    </a:cubicBezTo>
                    <a:cubicBezTo>
                      <a:pt x="309" y="35"/>
                      <a:pt x="252" y="1"/>
                      <a:pt x="1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19"/>
              <p:cNvSpPr/>
              <p:nvPr/>
            </p:nvSpPr>
            <p:spPr>
              <a:xfrm>
                <a:off x="4661325" y="4279950"/>
                <a:ext cx="952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391" extrusionOk="0">
                    <a:moveTo>
                      <a:pt x="167" y="1"/>
                    </a:moveTo>
                    <a:cubicBezTo>
                      <a:pt x="119" y="1"/>
                      <a:pt x="76" y="29"/>
                      <a:pt x="57" y="95"/>
                    </a:cubicBezTo>
                    <a:lnTo>
                      <a:pt x="57" y="152"/>
                    </a:lnTo>
                    <a:cubicBezTo>
                      <a:pt x="1" y="284"/>
                      <a:pt x="106" y="391"/>
                      <a:pt x="209" y="391"/>
                    </a:cubicBezTo>
                    <a:cubicBezTo>
                      <a:pt x="261" y="391"/>
                      <a:pt x="313" y="362"/>
                      <a:pt x="343" y="295"/>
                    </a:cubicBezTo>
                    <a:cubicBezTo>
                      <a:pt x="381" y="122"/>
                      <a:pt x="264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19"/>
              <p:cNvSpPr/>
              <p:nvPr/>
            </p:nvSpPr>
            <p:spPr>
              <a:xfrm>
                <a:off x="4646600" y="4268500"/>
                <a:ext cx="1157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463" h="355" extrusionOk="0">
                    <a:moveTo>
                      <a:pt x="229" y="0"/>
                    </a:moveTo>
                    <a:cubicBezTo>
                      <a:pt x="111" y="0"/>
                      <a:pt x="0" y="107"/>
                      <a:pt x="76" y="239"/>
                    </a:cubicBezTo>
                    <a:cubicBezTo>
                      <a:pt x="106" y="320"/>
                      <a:pt x="169" y="355"/>
                      <a:pt x="233" y="355"/>
                    </a:cubicBezTo>
                    <a:cubicBezTo>
                      <a:pt x="347" y="355"/>
                      <a:pt x="463" y="243"/>
                      <a:pt x="389" y="96"/>
                    </a:cubicBezTo>
                    <a:cubicBezTo>
                      <a:pt x="351" y="28"/>
                      <a:pt x="289" y="0"/>
                      <a:pt x="2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19"/>
              <p:cNvSpPr/>
              <p:nvPr/>
            </p:nvSpPr>
            <p:spPr>
              <a:xfrm>
                <a:off x="4595775" y="4266750"/>
                <a:ext cx="11275" cy="104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16" extrusionOk="0">
                    <a:moveTo>
                      <a:pt x="214" y="1"/>
                    </a:moveTo>
                    <a:cubicBezTo>
                      <a:pt x="103" y="1"/>
                      <a:pt x="1" y="110"/>
                      <a:pt x="54" y="252"/>
                    </a:cubicBezTo>
                    <a:lnTo>
                      <a:pt x="54" y="280"/>
                    </a:lnTo>
                    <a:cubicBezTo>
                      <a:pt x="97" y="376"/>
                      <a:pt x="166" y="416"/>
                      <a:pt x="233" y="416"/>
                    </a:cubicBezTo>
                    <a:cubicBezTo>
                      <a:pt x="346" y="416"/>
                      <a:pt x="451" y="299"/>
                      <a:pt x="397" y="138"/>
                    </a:cubicBezTo>
                    <a:cubicBezTo>
                      <a:pt x="354" y="41"/>
                      <a:pt x="282" y="1"/>
                      <a:pt x="2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19"/>
              <p:cNvSpPr/>
              <p:nvPr/>
            </p:nvSpPr>
            <p:spPr>
              <a:xfrm>
                <a:off x="4572400" y="4301300"/>
                <a:ext cx="11550" cy="9375"/>
              </a:xfrm>
              <a:custGeom>
                <a:avLst/>
                <a:gdLst/>
                <a:ahLst/>
                <a:cxnLst/>
                <a:rect l="l" t="t" r="r" b="b"/>
                <a:pathLst>
                  <a:path w="462" h="375" extrusionOk="0">
                    <a:moveTo>
                      <a:pt x="229" y="1"/>
                    </a:moveTo>
                    <a:cubicBezTo>
                      <a:pt x="112" y="1"/>
                      <a:pt x="1" y="108"/>
                      <a:pt x="76" y="239"/>
                    </a:cubicBezTo>
                    <a:cubicBezTo>
                      <a:pt x="119" y="335"/>
                      <a:pt x="188" y="375"/>
                      <a:pt x="253" y="375"/>
                    </a:cubicBezTo>
                    <a:cubicBezTo>
                      <a:pt x="364" y="375"/>
                      <a:pt x="462" y="258"/>
                      <a:pt x="390" y="97"/>
                    </a:cubicBezTo>
                    <a:cubicBezTo>
                      <a:pt x="351" y="29"/>
                      <a:pt x="290" y="1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19"/>
              <p:cNvSpPr/>
              <p:nvPr/>
            </p:nvSpPr>
            <p:spPr>
              <a:xfrm>
                <a:off x="4672875" y="4153925"/>
                <a:ext cx="278775" cy="346250"/>
              </a:xfrm>
              <a:custGeom>
                <a:avLst/>
                <a:gdLst/>
                <a:ahLst/>
                <a:cxnLst/>
                <a:rect l="l" t="t" r="r" b="b"/>
                <a:pathLst>
                  <a:path w="11151" h="13850" extrusionOk="0">
                    <a:moveTo>
                      <a:pt x="8865" y="0"/>
                    </a:moveTo>
                    <a:cubicBezTo>
                      <a:pt x="7168" y="0"/>
                      <a:pt x="6098" y="4627"/>
                      <a:pt x="5616" y="5821"/>
                    </a:cubicBezTo>
                    <a:cubicBezTo>
                      <a:pt x="5073" y="7219"/>
                      <a:pt x="4503" y="8645"/>
                      <a:pt x="3590" y="9758"/>
                    </a:cubicBezTo>
                    <a:cubicBezTo>
                      <a:pt x="2819" y="10614"/>
                      <a:pt x="1107" y="10899"/>
                      <a:pt x="651" y="11926"/>
                    </a:cubicBezTo>
                    <a:cubicBezTo>
                      <a:pt x="0" y="13387"/>
                      <a:pt x="1186" y="13849"/>
                      <a:pt x="2539" y="13849"/>
                    </a:cubicBezTo>
                    <a:cubicBezTo>
                      <a:pt x="3617" y="13849"/>
                      <a:pt x="4802" y="13555"/>
                      <a:pt x="5245" y="13239"/>
                    </a:cubicBezTo>
                    <a:cubicBezTo>
                      <a:pt x="7442" y="11641"/>
                      <a:pt x="8640" y="8759"/>
                      <a:pt x="9639" y="6106"/>
                    </a:cubicBezTo>
                    <a:cubicBezTo>
                      <a:pt x="10181" y="4679"/>
                      <a:pt x="11151" y="1284"/>
                      <a:pt x="9524" y="228"/>
                    </a:cubicBezTo>
                    <a:cubicBezTo>
                      <a:pt x="9295" y="71"/>
                      <a:pt x="9075" y="0"/>
                      <a:pt x="88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19"/>
              <p:cNvSpPr/>
              <p:nvPr/>
            </p:nvSpPr>
            <p:spPr>
              <a:xfrm>
                <a:off x="5737700" y="4227375"/>
                <a:ext cx="420875" cy="410900"/>
              </a:xfrm>
              <a:custGeom>
                <a:avLst/>
                <a:gdLst/>
                <a:ahLst/>
                <a:cxnLst/>
                <a:rect l="l" t="t" r="r" b="b"/>
                <a:pathLst>
                  <a:path w="16835" h="16436" extrusionOk="0">
                    <a:moveTo>
                      <a:pt x="5725" y="1"/>
                    </a:moveTo>
                    <a:cubicBezTo>
                      <a:pt x="5428" y="1"/>
                      <a:pt x="6799" y="3071"/>
                      <a:pt x="5849" y="3995"/>
                    </a:cubicBezTo>
                    <a:cubicBezTo>
                      <a:pt x="5079" y="4737"/>
                      <a:pt x="4423" y="7590"/>
                      <a:pt x="3938" y="8161"/>
                    </a:cubicBezTo>
                    <a:lnTo>
                      <a:pt x="0" y="8760"/>
                    </a:lnTo>
                    <a:cubicBezTo>
                      <a:pt x="2026" y="10415"/>
                      <a:pt x="4936" y="10301"/>
                      <a:pt x="5707" y="11870"/>
                    </a:cubicBezTo>
                    <a:cubicBezTo>
                      <a:pt x="5878" y="12241"/>
                      <a:pt x="4252" y="14010"/>
                      <a:pt x="4366" y="14381"/>
                    </a:cubicBezTo>
                    <a:cubicBezTo>
                      <a:pt x="4373" y="14407"/>
                      <a:pt x="4395" y="14419"/>
                      <a:pt x="4431" y="14419"/>
                    </a:cubicBezTo>
                    <a:cubicBezTo>
                      <a:pt x="4783" y="14419"/>
                      <a:pt x="6401" y="13252"/>
                      <a:pt x="6774" y="13252"/>
                    </a:cubicBezTo>
                    <a:cubicBezTo>
                      <a:pt x="6814" y="13252"/>
                      <a:pt x="6840" y="13266"/>
                      <a:pt x="6848" y="13297"/>
                    </a:cubicBezTo>
                    <a:cubicBezTo>
                      <a:pt x="7162" y="14410"/>
                      <a:pt x="5849" y="14096"/>
                      <a:pt x="6220" y="15037"/>
                    </a:cubicBezTo>
                    <a:cubicBezTo>
                      <a:pt x="6363" y="15437"/>
                      <a:pt x="6506" y="15893"/>
                      <a:pt x="6705" y="16435"/>
                    </a:cubicBezTo>
                    <a:lnTo>
                      <a:pt x="13496" y="16435"/>
                    </a:lnTo>
                    <a:cubicBezTo>
                      <a:pt x="14010" y="14695"/>
                      <a:pt x="13924" y="12641"/>
                      <a:pt x="13953" y="11699"/>
                    </a:cubicBezTo>
                    <a:cubicBezTo>
                      <a:pt x="13953" y="11214"/>
                      <a:pt x="16834" y="11071"/>
                      <a:pt x="16806" y="10472"/>
                    </a:cubicBezTo>
                    <a:cubicBezTo>
                      <a:pt x="16777" y="9930"/>
                      <a:pt x="13867" y="8931"/>
                      <a:pt x="13838" y="8332"/>
                    </a:cubicBezTo>
                    <a:cubicBezTo>
                      <a:pt x="13724" y="5878"/>
                      <a:pt x="13696" y="3054"/>
                      <a:pt x="14666" y="1627"/>
                    </a:cubicBezTo>
                    <a:lnTo>
                      <a:pt x="14666" y="1627"/>
                    </a:lnTo>
                    <a:cubicBezTo>
                      <a:pt x="12946" y="2200"/>
                      <a:pt x="12249" y="2839"/>
                      <a:pt x="10788" y="2839"/>
                    </a:cubicBezTo>
                    <a:cubicBezTo>
                      <a:pt x="10577" y="2839"/>
                      <a:pt x="10349" y="2826"/>
                      <a:pt x="10101" y="2797"/>
                    </a:cubicBezTo>
                    <a:cubicBezTo>
                      <a:pt x="7305" y="2483"/>
                      <a:pt x="7875" y="2398"/>
                      <a:pt x="5964" y="201"/>
                    </a:cubicBezTo>
                    <a:cubicBezTo>
                      <a:pt x="5843" y="62"/>
                      <a:pt x="5768" y="1"/>
                      <a:pt x="57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19"/>
              <p:cNvSpPr/>
              <p:nvPr/>
            </p:nvSpPr>
            <p:spPr>
              <a:xfrm>
                <a:off x="5894625" y="4576175"/>
                <a:ext cx="188325" cy="62100"/>
              </a:xfrm>
              <a:custGeom>
                <a:avLst/>
                <a:gdLst/>
                <a:ahLst/>
                <a:cxnLst/>
                <a:rect l="l" t="t" r="r" b="b"/>
                <a:pathLst>
                  <a:path w="7533" h="2484" extrusionOk="0">
                    <a:moveTo>
                      <a:pt x="7533" y="1"/>
                    </a:moveTo>
                    <a:cubicBezTo>
                      <a:pt x="5678" y="1000"/>
                      <a:pt x="3510" y="1599"/>
                      <a:pt x="1113" y="1713"/>
                    </a:cubicBezTo>
                    <a:lnTo>
                      <a:pt x="0" y="1713"/>
                    </a:lnTo>
                    <a:cubicBezTo>
                      <a:pt x="86" y="1941"/>
                      <a:pt x="172" y="2198"/>
                      <a:pt x="286" y="2483"/>
                    </a:cubicBezTo>
                    <a:lnTo>
                      <a:pt x="7133" y="2483"/>
                    </a:lnTo>
                    <a:cubicBezTo>
                      <a:pt x="7390" y="1656"/>
                      <a:pt x="7504" y="771"/>
                      <a:pt x="75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19"/>
              <p:cNvSpPr/>
              <p:nvPr/>
            </p:nvSpPr>
            <p:spPr>
              <a:xfrm>
                <a:off x="5895325" y="4618975"/>
                <a:ext cx="35700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772" extrusionOk="0">
                    <a:moveTo>
                      <a:pt x="1" y="1"/>
                    </a:moveTo>
                    <a:cubicBezTo>
                      <a:pt x="86" y="229"/>
                      <a:pt x="201" y="486"/>
                      <a:pt x="286" y="771"/>
                    </a:cubicBezTo>
                    <a:lnTo>
                      <a:pt x="1428" y="771"/>
                    </a:lnTo>
                    <a:cubicBezTo>
                      <a:pt x="1342" y="486"/>
                      <a:pt x="1228" y="229"/>
                      <a:pt x="11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19"/>
              <p:cNvSpPr/>
              <p:nvPr/>
            </p:nvSpPr>
            <p:spPr>
              <a:xfrm>
                <a:off x="5939550" y="4576175"/>
                <a:ext cx="14340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5736" h="1656" extrusionOk="0">
                    <a:moveTo>
                      <a:pt x="5736" y="1"/>
                    </a:moveTo>
                    <a:lnTo>
                      <a:pt x="5736" y="1"/>
                    </a:lnTo>
                    <a:cubicBezTo>
                      <a:pt x="4052" y="885"/>
                      <a:pt x="2084" y="1485"/>
                      <a:pt x="1" y="1656"/>
                    </a:cubicBezTo>
                    <a:lnTo>
                      <a:pt x="486" y="1656"/>
                    </a:lnTo>
                    <a:cubicBezTo>
                      <a:pt x="2369" y="1599"/>
                      <a:pt x="4138" y="1171"/>
                      <a:pt x="5707" y="486"/>
                    </a:cubicBezTo>
                    <a:cubicBezTo>
                      <a:pt x="5707" y="315"/>
                      <a:pt x="5736" y="144"/>
                      <a:pt x="57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19"/>
              <p:cNvSpPr/>
              <p:nvPr/>
            </p:nvSpPr>
            <p:spPr>
              <a:xfrm>
                <a:off x="5919575" y="4080900"/>
                <a:ext cx="706925" cy="368975"/>
              </a:xfrm>
              <a:custGeom>
                <a:avLst/>
                <a:gdLst/>
                <a:ahLst/>
                <a:cxnLst/>
                <a:rect l="l" t="t" r="r" b="b"/>
                <a:pathLst>
                  <a:path w="28277" h="14759" extrusionOk="0">
                    <a:moveTo>
                      <a:pt x="20129" y="1"/>
                    </a:moveTo>
                    <a:cubicBezTo>
                      <a:pt x="16987" y="1"/>
                      <a:pt x="15689" y="3608"/>
                      <a:pt x="13354" y="5432"/>
                    </a:cubicBezTo>
                    <a:cubicBezTo>
                      <a:pt x="11157" y="7115"/>
                      <a:pt x="1" y="10197"/>
                      <a:pt x="2169" y="12165"/>
                    </a:cubicBezTo>
                    <a:cubicBezTo>
                      <a:pt x="4003" y="13858"/>
                      <a:pt x="7980" y="14758"/>
                      <a:pt x="11807" y="14758"/>
                    </a:cubicBezTo>
                    <a:cubicBezTo>
                      <a:pt x="14948" y="14758"/>
                      <a:pt x="17988" y="14152"/>
                      <a:pt x="19660" y="12879"/>
                    </a:cubicBezTo>
                    <a:cubicBezTo>
                      <a:pt x="22199" y="10967"/>
                      <a:pt x="28276" y="2721"/>
                      <a:pt x="21942" y="353"/>
                    </a:cubicBezTo>
                    <a:cubicBezTo>
                      <a:pt x="21273" y="109"/>
                      <a:pt x="20673" y="1"/>
                      <a:pt x="20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19"/>
              <p:cNvSpPr/>
              <p:nvPr/>
            </p:nvSpPr>
            <p:spPr>
              <a:xfrm>
                <a:off x="5316125" y="3961275"/>
                <a:ext cx="525025" cy="431825"/>
              </a:xfrm>
              <a:custGeom>
                <a:avLst/>
                <a:gdLst/>
                <a:ahLst/>
                <a:cxnLst/>
                <a:rect l="l" t="t" r="r" b="b"/>
                <a:pathLst>
                  <a:path w="21001" h="17273" extrusionOk="0">
                    <a:moveTo>
                      <a:pt x="6447" y="1"/>
                    </a:moveTo>
                    <a:cubicBezTo>
                      <a:pt x="6400" y="1"/>
                      <a:pt x="6353" y="1"/>
                      <a:pt x="6306" y="2"/>
                    </a:cubicBezTo>
                    <a:cubicBezTo>
                      <a:pt x="1998" y="116"/>
                      <a:pt x="1" y="3968"/>
                      <a:pt x="143" y="7620"/>
                    </a:cubicBezTo>
                    <a:cubicBezTo>
                      <a:pt x="315" y="11843"/>
                      <a:pt x="3767" y="14240"/>
                      <a:pt x="7619" y="15467"/>
                    </a:cubicBezTo>
                    <a:cubicBezTo>
                      <a:pt x="10016" y="16209"/>
                      <a:pt x="12555" y="15952"/>
                      <a:pt x="14980" y="16465"/>
                    </a:cubicBezTo>
                    <a:cubicBezTo>
                      <a:pt x="15991" y="16668"/>
                      <a:pt x="16991" y="17273"/>
                      <a:pt x="17902" y="17273"/>
                    </a:cubicBezTo>
                    <a:cubicBezTo>
                      <a:pt x="18405" y="17273"/>
                      <a:pt x="18881" y="17089"/>
                      <a:pt x="19317" y="16551"/>
                    </a:cubicBezTo>
                    <a:cubicBezTo>
                      <a:pt x="21000" y="14525"/>
                      <a:pt x="18176" y="9960"/>
                      <a:pt x="16378" y="7364"/>
                    </a:cubicBezTo>
                    <a:cubicBezTo>
                      <a:pt x="15979" y="6793"/>
                      <a:pt x="15608" y="6336"/>
                      <a:pt x="15380" y="5966"/>
                    </a:cubicBezTo>
                    <a:cubicBezTo>
                      <a:pt x="13491" y="3401"/>
                      <a:pt x="10239" y="1"/>
                      <a:pt x="64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19"/>
              <p:cNvSpPr/>
              <p:nvPr/>
            </p:nvSpPr>
            <p:spPr>
              <a:xfrm>
                <a:off x="5786974" y="3770380"/>
                <a:ext cx="509300" cy="665800"/>
              </a:xfrm>
              <a:custGeom>
                <a:avLst/>
                <a:gdLst/>
                <a:ahLst/>
                <a:cxnLst/>
                <a:rect l="l" t="t" r="r" b="b"/>
                <a:pathLst>
                  <a:path w="20372" h="26632" extrusionOk="0">
                    <a:moveTo>
                      <a:pt x="10577" y="0"/>
                    </a:moveTo>
                    <a:cubicBezTo>
                      <a:pt x="8087" y="0"/>
                      <a:pt x="6217" y="2034"/>
                      <a:pt x="4594" y="4134"/>
                    </a:cubicBezTo>
                    <a:cubicBezTo>
                      <a:pt x="2054" y="7415"/>
                      <a:pt x="0" y="12065"/>
                      <a:pt x="1027" y="16088"/>
                    </a:cubicBezTo>
                    <a:cubicBezTo>
                      <a:pt x="1940" y="19769"/>
                      <a:pt x="3995" y="22679"/>
                      <a:pt x="3281" y="26303"/>
                    </a:cubicBezTo>
                    <a:lnTo>
                      <a:pt x="3852" y="26588"/>
                    </a:lnTo>
                    <a:cubicBezTo>
                      <a:pt x="4058" y="26618"/>
                      <a:pt x="4255" y="26632"/>
                      <a:pt x="4443" y="26632"/>
                    </a:cubicBezTo>
                    <a:cubicBezTo>
                      <a:pt x="7550" y="26632"/>
                      <a:pt x="8432" y="22822"/>
                      <a:pt x="10557" y="20939"/>
                    </a:cubicBezTo>
                    <a:cubicBezTo>
                      <a:pt x="14123" y="17743"/>
                      <a:pt x="18403" y="16231"/>
                      <a:pt x="19744" y="11324"/>
                    </a:cubicBezTo>
                    <a:cubicBezTo>
                      <a:pt x="20372" y="9098"/>
                      <a:pt x="20115" y="7072"/>
                      <a:pt x="18318" y="5332"/>
                    </a:cubicBezTo>
                    <a:cubicBezTo>
                      <a:pt x="16948" y="3962"/>
                      <a:pt x="14894" y="1566"/>
                      <a:pt x="13153" y="681"/>
                    </a:cubicBezTo>
                    <a:cubicBezTo>
                      <a:pt x="12224" y="206"/>
                      <a:pt x="11369" y="0"/>
                      <a:pt x="105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19"/>
              <p:cNvSpPr/>
              <p:nvPr/>
            </p:nvSpPr>
            <p:spPr>
              <a:xfrm>
                <a:off x="5758700" y="4425900"/>
                <a:ext cx="450525" cy="199225"/>
              </a:xfrm>
              <a:custGeom>
                <a:avLst/>
                <a:gdLst/>
                <a:ahLst/>
                <a:cxnLst/>
                <a:rect l="l" t="t" r="r" b="b"/>
                <a:pathLst>
                  <a:path w="18021" h="7969" extrusionOk="0">
                    <a:moveTo>
                      <a:pt x="6000" y="0"/>
                    </a:moveTo>
                    <a:cubicBezTo>
                      <a:pt x="4819" y="0"/>
                      <a:pt x="4603" y="1650"/>
                      <a:pt x="2242" y="3501"/>
                    </a:cubicBezTo>
                    <a:cubicBezTo>
                      <a:pt x="1" y="5250"/>
                      <a:pt x="4540" y="7968"/>
                      <a:pt x="9240" y="7968"/>
                    </a:cubicBezTo>
                    <a:cubicBezTo>
                      <a:pt x="9446" y="7968"/>
                      <a:pt x="9653" y="7963"/>
                      <a:pt x="9860" y="7952"/>
                    </a:cubicBezTo>
                    <a:cubicBezTo>
                      <a:pt x="12456" y="7867"/>
                      <a:pt x="16451" y="5527"/>
                      <a:pt x="17250" y="3159"/>
                    </a:cubicBezTo>
                    <a:cubicBezTo>
                      <a:pt x="18020" y="876"/>
                      <a:pt x="8576" y="391"/>
                      <a:pt x="6236" y="20"/>
                    </a:cubicBezTo>
                    <a:cubicBezTo>
                      <a:pt x="6153" y="7"/>
                      <a:pt x="6074" y="0"/>
                      <a:pt x="60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19"/>
              <p:cNvSpPr/>
              <p:nvPr/>
            </p:nvSpPr>
            <p:spPr>
              <a:xfrm>
                <a:off x="5407225" y="4375150"/>
                <a:ext cx="466025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18641" h="7319" extrusionOk="0">
                    <a:moveTo>
                      <a:pt x="3406" y="0"/>
                    </a:moveTo>
                    <a:cubicBezTo>
                      <a:pt x="2159" y="0"/>
                      <a:pt x="1172" y="143"/>
                      <a:pt x="637" y="510"/>
                    </a:cubicBezTo>
                    <a:cubicBezTo>
                      <a:pt x="1" y="942"/>
                      <a:pt x="703" y="7319"/>
                      <a:pt x="8166" y="7319"/>
                    </a:cubicBezTo>
                    <a:cubicBezTo>
                      <a:pt x="9072" y="7319"/>
                      <a:pt x="10078" y="7225"/>
                      <a:pt x="11193" y="7015"/>
                    </a:cubicBezTo>
                    <a:cubicBezTo>
                      <a:pt x="13048" y="6701"/>
                      <a:pt x="18640" y="3791"/>
                      <a:pt x="18241" y="1708"/>
                    </a:cubicBezTo>
                    <a:lnTo>
                      <a:pt x="18241" y="1708"/>
                    </a:lnTo>
                    <a:cubicBezTo>
                      <a:pt x="18115" y="1728"/>
                      <a:pt x="17959" y="1737"/>
                      <a:pt x="17776" y="1737"/>
                    </a:cubicBezTo>
                    <a:cubicBezTo>
                      <a:pt x="15277" y="1737"/>
                      <a:pt x="7759" y="0"/>
                      <a:pt x="34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19"/>
              <p:cNvSpPr/>
              <p:nvPr/>
            </p:nvSpPr>
            <p:spPr>
              <a:xfrm>
                <a:off x="5704875" y="4255925"/>
                <a:ext cx="182650" cy="136975"/>
              </a:xfrm>
              <a:custGeom>
                <a:avLst/>
                <a:gdLst/>
                <a:ahLst/>
                <a:cxnLst/>
                <a:rect l="l" t="t" r="r" b="b"/>
                <a:pathLst>
                  <a:path w="7306" h="5479" extrusionOk="0">
                    <a:moveTo>
                      <a:pt x="58" y="0"/>
                    </a:moveTo>
                    <a:lnTo>
                      <a:pt x="1" y="29"/>
                    </a:lnTo>
                    <a:cubicBezTo>
                      <a:pt x="999" y="1056"/>
                      <a:pt x="1998" y="2140"/>
                      <a:pt x="3139" y="3139"/>
                    </a:cubicBezTo>
                    <a:cubicBezTo>
                      <a:pt x="3710" y="3624"/>
                      <a:pt x="4252" y="4166"/>
                      <a:pt x="4965" y="4565"/>
                    </a:cubicBezTo>
                    <a:cubicBezTo>
                      <a:pt x="5679" y="4965"/>
                      <a:pt x="6421" y="5307"/>
                      <a:pt x="7277" y="5478"/>
                    </a:cubicBezTo>
                    <a:lnTo>
                      <a:pt x="7305" y="5421"/>
                    </a:lnTo>
                    <a:cubicBezTo>
                      <a:pt x="6677" y="4993"/>
                      <a:pt x="6050" y="4565"/>
                      <a:pt x="5450" y="4109"/>
                    </a:cubicBezTo>
                    <a:cubicBezTo>
                      <a:pt x="4851" y="3681"/>
                      <a:pt x="4195" y="3281"/>
                      <a:pt x="3596" y="2825"/>
                    </a:cubicBezTo>
                    <a:cubicBezTo>
                      <a:pt x="2369" y="1912"/>
                      <a:pt x="1228" y="913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19"/>
              <p:cNvSpPr/>
              <p:nvPr/>
            </p:nvSpPr>
            <p:spPr>
              <a:xfrm>
                <a:off x="5771925" y="4223100"/>
                <a:ext cx="124850" cy="159100"/>
              </a:xfrm>
              <a:custGeom>
                <a:avLst/>
                <a:gdLst/>
                <a:ahLst/>
                <a:cxnLst/>
                <a:rect l="l" t="t" r="r" b="b"/>
                <a:pathLst>
                  <a:path w="4994" h="6364" extrusionOk="0">
                    <a:moveTo>
                      <a:pt x="58" y="1"/>
                    </a:moveTo>
                    <a:lnTo>
                      <a:pt x="1" y="58"/>
                    </a:lnTo>
                    <a:cubicBezTo>
                      <a:pt x="743" y="1170"/>
                      <a:pt x="1199" y="2340"/>
                      <a:pt x="1855" y="3482"/>
                    </a:cubicBezTo>
                    <a:cubicBezTo>
                      <a:pt x="2169" y="4052"/>
                      <a:pt x="2455" y="4651"/>
                      <a:pt x="2997" y="5165"/>
                    </a:cubicBezTo>
                    <a:cubicBezTo>
                      <a:pt x="3482" y="5650"/>
                      <a:pt x="4167" y="6164"/>
                      <a:pt x="4937" y="6363"/>
                    </a:cubicBezTo>
                    <a:lnTo>
                      <a:pt x="4994" y="6335"/>
                    </a:lnTo>
                    <a:cubicBezTo>
                      <a:pt x="4452" y="5850"/>
                      <a:pt x="4024" y="5336"/>
                      <a:pt x="3624" y="4851"/>
                    </a:cubicBezTo>
                    <a:cubicBezTo>
                      <a:pt x="3225" y="4337"/>
                      <a:pt x="2768" y="3852"/>
                      <a:pt x="2426" y="3282"/>
                    </a:cubicBezTo>
                    <a:cubicBezTo>
                      <a:pt x="1656" y="2198"/>
                      <a:pt x="1028" y="1028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19"/>
              <p:cNvSpPr/>
              <p:nvPr/>
            </p:nvSpPr>
            <p:spPr>
              <a:xfrm>
                <a:off x="5839700" y="4198850"/>
                <a:ext cx="62075" cy="187625"/>
              </a:xfrm>
              <a:custGeom>
                <a:avLst/>
                <a:gdLst/>
                <a:ahLst/>
                <a:cxnLst/>
                <a:rect l="l" t="t" r="r" b="b"/>
                <a:pathLst>
                  <a:path w="2483" h="7505" extrusionOk="0">
                    <a:moveTo>
                      <a:pt x="143" y="1"/>
                    </a:moveTo>
                    <a:cubicBezTo>
                      <a:pt x="57" y="1284"/>
                      <a:pt x="0" y="2568"/>
                      <a:pt x="229" y="3881"/>
                    </a:cubicBezTo>
                    <a:cubicBezTo>
                      <a:pt x="343" y="4537"/>
                      <a:pt x="457" y="5193"/>
                      <a:pt x="856" y="5850"/>
                    </a:cubicBezTo>
                    <a:cubicBezTo>
                      <a:pt x="1199" y="6477"/>
                      <a:pt x="1741" y="7048"/>
                      <a:pt x="2426" y="7504"/>
                    </a:cubicBezTo>
                    <a:lnTo>
                      <a:pt x="2483" y="7476"/>
                    </a:lnTo>
                    <a:cubicBezTo>
                      <a:pt x="2140" y="6848"/>
                      <a:pt x="1855" y="6278"/>
                      <a:pt x="1598" y="5650"/>
                    </a:cubicBezTo>
                    <a:cubicBezTo>
                      <a:pt x="1341" y="5051"/>
                      <a:pt x="1056" y="4452"/>
                      <a:pt x="885" y="3852"/>
                    </a:cubicBezTo>
                    <a:cubicBezTo>
                      <a:pt x="514" y="2597"/>
                      <a:pt x="428" y="1313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19"/>
              <p:cNvSpPr/>
              <p:nvPr/>
            </p:nvSpPr>
            <p:spPr>
              <a:xfrm>
                <a:off x="5914600" y="4175300"/>
                <a:ext cx="109150" cy="209025"/>
              </a:xfrm>
              <a:custGeom>
                <a:avLst/>
                <a:gdLst/>
                <a:ahLst/>
                <a:cxnLst/>
                <a:rect l="l" t="t" r="r" b="b"/>
                <a:pathLst>
                  <a:path w="4366" h="8361" extrusionOk="0">
                    <a:moveTo>
                      <a:pt x="4280" y="1"/>
                    </a:moveTo>
                    <a:cubicBezTo>
                      <a:pt x="4052" y="1542"/>
                      <a:pt x="3224" y="2911"/>
                      <a:pt x="2340" y="4195"/>
                    </a:cubicBezTo>
                    <a:cubicBezTo>
                      <a:pt x="1883" y="4823"/>
                      <a:pt x="1313" y="5479"/>
                      <a:pt x="913" y="6135"/>
                    </a:cubicBezTo>
                    <a:cubicBezTo>
                      <a:pt x="514" y="6820"/>
                      <a:pt x="143" y="7533"/>
                      <a:pt x="0" y="8332"/>
                    </a:cubicBezTo>
                    <a:lnTo>
                      <a:pt x="57" y="8361"/>
                    </a:lnTo>
                    <a:cubicBezTo>
                      <a:pt x="599" y="7705"/>
                      <a:pt x="1142" y="7105"/>
                      <a:pt x="1627" y="6478"/>
                    </a:cubicBezTo>
                    <a:cubicBezTo>
                      <a:pt x="2140" y="5822"/>
                      <a:pt x="2511" y="5137"/>
                      <a:pt x="2911" y="4423"/>
                    </a:cubicBezTo>
                    <a:cubicBezTo>
                      <a:pt x="3709" y="3054"/>
                      <a:pt x="4366" y="1570"/>
                      <a:pt x="43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19"/>
              <p:cNvSpPr/>
              <p:nvPr/>
            </p:nvSpPr>
            <p:spPr>
              <a:xfrm>
                <a:off x="5933150" y="4220250"/>
                <a:ext cx="183325" cy="176200"/>
              </a:xfrm>
              <a:custGeom>
                <a:avLst/>
                <a:gdLst/>
                <a:ahLst/>
                <a:cxnLst/>
                <a:rect l="l" t="t" r="r" b="b"/>
                <a:pathLst>
                  <a:path w="7333" h="7048" extrusionOk="0">
                    <a:moveTo>
                      <a:pt x="7333" y="0"/>
                    </a:moveTo>
                    <a:lnTo>
                      <a:pt x="7304" y="29"/>
                    </a:lnTo>
                    <a:cubicBezTo>
                      <a:pt x="7190" y="828"/>
                      <a:pt x="6819" y="1541"/>
                      <a:pt x="6192" y="2112"/>
                    </a:cubicBezTo>
                    <a:cubicBezTo>
                      <a:pt x="5621" y="2711"/>
                      <a:pt x="4879" y="3196"/>
                      <a:pt x="4109" y="3681"/>
                    </a:cubicBezTo>
                    <a:cubicBezTo>
                      <a:pt x="3310" y="4166"/>
                      <a:pt x="2568" y="4623"/>
                      <a:pt x="1826" y="5165"/>
                    </a:cubicBezTo>
                    <a:cubicBezTo>
                      <a:pt x="1455" y="5450"/>
                      <a:pt x="1113" y="5707"/>
                      <a:pt x="770" y="6021"/>
                    </a:cubicBezTo>
                    <a:lnTo>
                      <a:pt x="314" y="6477"/>
                    </a:lnTo>
                    <a:cubicBezTo>
                      <a:pt x="200" y="6648"/>
                      <a:pt x="0" y="6791"/>
                      <a:pt x="57" y="7048"/>
                    </a:cubicBezTo>
                    <a:lnTo>
                      <a:pt x="143" y="7048"/>
                    </a:lnTo>
                    <a:cubicBezTo>
                      <a:pt x="200" y="6905"/>
                      <a:pt x="428" y="6763"/>
                      <a:pt x="599" y="6648"/>
                    </a:cubicBezTo>
                    <a:cubicBezTo>
                      <a:pt x="770" y="6563"/>
                      <a:pt x="999" y="6420"/>
                      <a:pt x="1170" y="6306"/>
                    </a:cubicBezTo>
                    <a:lnTo>
                      <a:pt x="2340" y="5593"/>
                    </a:lnTo>
                    <a:cubicBezTo>
                      <a:pt x="3139" y="5136"/>
                      <a:pt x="3852" y="4566"/>
                      <a:pt x="4537" y="4024"/>
                    </a:cubicBezTo>
                    <a:cubicBezTo>
                      <a:pt x="5250" y="3481"/>
                      <a:pt x="5963" y="2911"/>
                      <a:pt x="6477" y="2255"/>
                    </a:cubicBezTo>
                    <a:cubicBezTo>
                      <a:pt x="7019" y="1570"/>
                      <a:pt x="7333" y="771"/>
                      <a:pt x="73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19"/>
              <p:cNvSpPr/>
              <p:nvPr/>
            </p:nvSpPr>
            <p:spPr>
              <a:xfrm>
                <a:off x="5933150" y="4292300"/>
                <a:ext cx="231850" cy="109875"/>
              </a:xfrm>
              <a:custGeom>
                <a:avLst/>
                <a:gdLst/>
                <a:ahLst/>
                <a:cxnLst/>
                <a:rect l="l" t="t" r="r" b="b"/>
                <a:pathLst>
                  <a:path w="9274" h="4395" extrusionOk="0">
                    <a:moveTo>
                      <a:pt x="9245" y="0"/>
                    </a:moveTo>
                    <a:cubicBezTo>
                      <a:pt x="9045" y="714"/>
                      <a:pt x="8417" y="1256"/>
                      <a:pt x="7675" y="1684"/>
                    </a:cubicBezTo>
                    <a:cubicBezTo>
                      <a:pt x="6962" y="2112"/>
                      <a:pt x="6106" y="2425"/>
                      <a:pt x="5250" y="2711"/>
                    </a:cubicBezTo>
                    <a:cubicBezTo>
                      <a:pt x="4394" y="2996"/>
                      <a:pt x="3453" y="3167"/>
                      <a:pt x="2597" y="3424"/>
                    </a:cubicBezTo>
                    <a:cubicBezTo>
                      <a:pt x="1741" y="3709"/>
                      <a:pt x="856" y="3966"/>
                      <a:pt x="0" y="4309"/>
                    </a:cubicBezTo>
                    <a:lnTo>
                      <a:pt x="29" y="4394"/>
                    </a:lnTo>
                    <a:cubicBezTo>
                      <a:pt x="1027" y="4337"/>
                      <a:pt x="1969" y="4194"/>
                      <a:pt x="2882" y="3995"/>
                    </a:cubicBezTo>
                    <a:cubicBezTo>
                      <a:pt x="3823" y="3824"/>
                      <a:pt x="4679" y="3453"/>
                      <a:pt x="5535" y="3139"/>
                    </a:cubicBezTo>
                    <a:cubicBezTo>
                      <a:pt x="6391" y="2768"/>
                      <a:pt x="7190" y="2425"/>
                      <a:pt x="7904" y="1940"/>
                    </a:cubicBezTo>
                    <a:cubicBezTo>
                      <a:pt x="8588" y="1427"/>
                      <a:pt x="9187" y="799"/>
                      <a:pt x="9273" y="29"/>
                    </a:cubicBezTo>
                    <a:lnTo>
                      <a:pt x="924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19"/>
              <p:cNvSpPr/>
              <p:nvPr/>
            </p:nvSpPr>
            <p:spPr>
              <a:xfrm>
                <a:off x="5679200" y="4372900"/>
                <a:ext cx="2332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9331" h="2055" extrusionOk="0">
                    <a:moveTo>
                      <a:pt x="58" y="0"/>
                    </a:moveTo>
                    <a:lnTo>
                      <a:pt x="1" y="29"/>
                    </a:lnTo>
                    <a:cubicBezTo>
                      <a:pt x="1313" y="799"/>
                      <a:pt x="2882" y="1341"/>
                      <a:pt x="4480" y="1712"/>
                    </a:cubicBezTo>
                    <a:cubicBezTo>
                      <a:pt x="5279" y="1883"/>
                      <a:pt x="6135" y="2055"/>
                      <a:pt x="6934" y="2055"/>
                    </a:cubicBezTo>
                    <a:cubicBezTo>
                      <a:pt x="7761" y="2055"/>
                      <a:pt x="8617" y="1941"/>
                      <a:pt x="9331" y="1627"/>
                    </a:cubicBezTo>
                    <a:lnTo>
                      <a:pt x="9302" y="1570"/>
                    </a:lnTo>
                    <a:cubicBezTo>
                      <a:pt x="8475" y="1570"/>
                      <a:pt x="7733" y="1513"/>
                      <a:pt x="6934" y="1455"/>
                    </a:cubicBezTo>
                    <a:cubicBezTo>
                      <a:pt x="6164" y="1370"/>
                      <a:pt x="5365" y="1341"/>
                      <a:pt x="4594" y="1227"/>
                    </a:cubicBezTo>
                    <a:cubicBezTo>
                      <a:pt x="3795" y="1142"/>
                      <a:pt x="3025" y="942"/>
                      <a:pt x="2283" y="771"/>
                    </a:cubicBezTo>
                    <a:cubicBezTo>
                      <a:pt x="1484" y="542"/>
                      <a:pt x="742" y="343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19"/>
              <p:cNvSpPr/>
              <p:nvPr/>
            </p:nvSpPr>
            <p:spPr>
              <a:xfrm>
                <a:off x="5734125" y="4362200"/>
                <a:ext cx="199750" cy="49950"/>
              </a:xfrm>
              <a:custGeom>
                <a:avLst/>
                <a:gdLst/>
                <a:ahLst/>
                <a:cxnLst/>
                <a:rect l="l" t="t" r="r" b="b"/>
                <a:pathLst>
                  <a:path w="7990" h="1998" extrusionOk="0">
                    <a:moveTo>
                      <a:pt x="58" y="0"/>
                    </a:moveTo>
                    <a:lnTo>
                      <a:pt x="1" y="57"/>
                    </a:lnTo>
                    <a:cubicBezTo>
                      <a:pt x="1085" y="799"/>
                      <a:pt x="2397" y="1313"/>
                      <a:pt x="3795" y="1655"/>
                    </a:cubicBezTo>
                    <a:cubicBezTo>
                      <a:pt x="4452" y="1855"/>
                      <a:pt x="5165" y="1998"/>
                      <a:pt x="5935" y="1998"/>
                    </a:cubicBezTo>
                    <a:cubicBezTo>
                      <a:pt x="6649" y="1998"/>
                      <a:pt x="7390" y="1883"/>
                      <a:pt x="7990" y="1570"/>
                    </a:cubicBezTo>
                    <a:lnTo>
                      <a:pt x="7961" y="1484"/>
                    </a:lnTo>
                    <a:cubicBezTo>
                      <a:pt x="7248" y="1456"/>
                      <a:pt x="6563" y="1427"/>
                      <a:pt x="5907" y="1341"/>
                    </a:cubicBezTo>
                    <a:cubicBezTo>
                      <a:pt x="5251" y="1284"/>
                      <a:pt x="4566" y="1284"/>
                      <a:pt x="3910" y="1170"/>
                    </a:cubicBezTo>
                    <a:cubicBezTo>
                      <a:pt x="3253" y="1056"/>
                      <a:pt x="2569" y="913"/>
                      <a:pt x="1912" y="742"/>
                    </a:cubicBezTo>
                    <a:cubicBezTo>
                      <a:pt x="1285" y="571"/>
                      <a:pt x="628" y="314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19"/>
              <p:cNvSpPr/>
              <p:nvPr/>
            </p:nvSpPr>
            <p:spPr>
              <a:xfrm>
                <a:off x="5937425" y="4410000"/>
                <a:ext cx="1776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7105" h="974" extrusionOk="0">
                    <a:moveTo>
                      <a:pt x="7076" y="0"/>
                    </a:moveTo>
                    <a:cubicBezTo>
                      <a:pt x="6591" y="285"/>
                      <a:pt x="6021" y="399"/>
                      <a:pt x="5421" y="428"/>
                    </a:cubicBezTo>
                    <a:cubicBezTo>
                      <a:pt x="5136" y="442"/>
                      <a:pt x="4844" y="449"/>
                      <a:pt x="4548" y="449"/>
                    </a:cubicBezTo>
                    <a:cubicBezTo>
                      <a:pt x="4252" y="449"/>
                      <a:pt x="3952" y="442"/>
                      <a:pt x="3652" y="428"/>
                    </a:cubicBezTo>
                    <a:cubicBezTo>
                      <a:pt x="3025" y="399"/>
                      <a:pt x="2454" y="285"/>
                      <a:pt x="1855" y="257"/>
                    </a:cubicBezTo>
                    <a:cubicBezTo>
                      <a:pt x="1416" y="215"/>
                      <a:pt x="993" y="189"/>
                      <a:pt x="540" y="189"/>
                    </a:cubicBezTo>
                    <a:cubicBezTo>
                      <a:pt x="374" y="189"/>
                      <a:pt x="205" y="192"/>
                      <a:pt x="29" y="200"/>
                    </a:cubicBezTo>
                    <a:lnTo>
                      <a:pt x="0" y="285"/>
                    </a:lnTo>
                    <a:cubicBezTo>
                      <a:pt x="542" y="599"/>
                      <a:pt x="1170" y="742"/>
                      <a:pt x="1769" y="885"/>
                    </a:cubicBezTo>
                    <a:cubicBezTo>
                      <a:pt x="2188" y="961"/>
                      <a:pt x="2606" y="973"/>
                      <a:pt x="3033" y="973"/>
                    </a:cubicBezTo>
                    <a:cubicBezTo>
                      <a:pt x="3247" y="973"/>
                      <a:pt x="3462" y="970"/>
                      <a:pt x="3681" y="970"/>
                    </a:cubicBezTo>
                    <a:cubicBezTo>
                      <a:pt x="4309" y="913"/>
                      <a:pt x="4908" y="885"/>
                      <a:pt x="5536" y="742"/>
                    </a:cubicBezTo>
                    <a:cubicBezTo>
                      <a:pt x="6135" y="599"/>
                      <a:pt x="6705" y="428"/>
                      <a:pt x="7105" y="57"/>
                    </a:cubicBezTo>
                    <a:lnTo>
                      <a:pt x="707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19"/>
              <p:cNvSpPr/>
              <p:nvPr/>
            </p:nvSpPr>
            <p:spPr>
              <a:xfrm>
                <a:off x="5838275" y="4325450"/>
                <a:ext cx="167650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6706" h="5137" extrusionOk="0">
                    <a:moveTo>
                      <a:pt x="3154" y="1"/>
                    </a:moveTo>
                    <a:cubicBezTo>
                      <a:pt x="1659" y="1"/>
                      <a:pt x="406" y="862"/>
                      <a:pt x="229" y="2127"/>
                    </a:cubicBezTo>
                    <a:cubicBezTo>
                      <a:pt x="0" y="3525"/>
                      <a:pt x="1227" y="4894"/>
                      <a:pt x="2968" y="5094"/>
                    </a:cubicBezTo>
                    <a:cubicBezTo>
                      <a:pt x="3157" y="5122"/>
                      <a:pt x="3346" y="5136"/>
                      <a:pt x="3531" y="5136"/>
                    </a:cubicBezTo>
                    <a:cubicBezTo>
                      <a:pt x="5017" y="5136"/>
                      <a:pt x="6303" y="4251"/>
                      <a:pt x="6506" y="2983"/>
                    </a:cubicBezTo>
                    <a:cubicBezTo>
                      <a:pt x="6705" y="1613"/>
                      <a:pt x="5507" y="243"/>
                      <a:pt x="3738" y="44"/>
                    </a:cubicBezTo>
                    <a:cubicBezTo>
                      <a:pt x="3541" y="15"/>
                      <a:pt x="3346" y="1"/>
                      <a:pt x="31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19"/>
              <p:cNvSpPr/>
              <p:nvPr/>
            </p:nvSpPr>
            <p:spPr>
              <a:xfrm>
                <a:off x="5700600" y="4313700"/>
                <a:ext cx="194750" cy="96325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38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1" y="400"/>
                      <a:pt x="1142" y="828"/>
                      <a:pt x="1713" y="1227"/>
                    </a:cubicBezTo>
                    <a:cubicBezTo>
                      <a:pt x="2312" y="1598"/>
                      <a:pt x="2911" y="1969"/>
                      <a:pt x="3567" y="2311"/>
                    </a:cubicBezTo>
                    <a:cubicBezTo>
                      <a:pt x="4195" y="2682"/>
                      <a:pt x="4851" y="3025"/>
                      <a:pt x="5564" y="3281"/>
                    </a:cubicBezTo>
                    <a:lnTo>
                      <a:pt x="6620" y="3652"/>
                    </a:lnTo>
                    <a:cubicBezTo>
                      <a:pt x="6991" y="3738"/>
                      <a:pt x="7419" y="3852"/>
                      <a:pt x="7790" y="3852"/>
                    </a:cubicBezTo>
                    <a:lnTo>
                      <a:pt x="7790" y="3795"/>
                    </a:lnTo>
                    <a:cubicBezTo>
                      <a:pt x="7448" y="3652"/>
                      <a:pt x="7191" y="3453"/>
                      <a:pt x="6877" y="3281"/>
                    </a:cubicBezTo>
                    <a:cubicBezTo>
                      <a:pt x="6592" y="3110"/>
                      <a:pt x="6192" y="2939"/>
                      <a:pt x="5878" y="2796"/>
                    </a:cubicBezTo>
                    <a:cubicBezTo>
                      <a:pt x="5222" y="2454"/>
                      <a:pt x="4509" y="2254"/>
                      <a:pt x="3852" y="1969"/>
                    </a:cubicBezTo>
                    <a:cubicBezTo>
                      <a:pt x="2511" y="1398"/>
                      <a:pt x="1227" y="71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19"/>
              <p:cNvSpPr/>
              <p:nvPr/>
            </p:nvSpPr>
            <p:spPr>
              <a:xfrm>
                <a:off x="5796175" y="4405700"/>
                <a:ext cx="157675" cy="73675"/>
              </a:xfrm>
              <a:custGeom>
                <a:avLst/>
                <a:gdLst/>
                <a:ahLst/>
                <a:cxnLst/>
                <a:rect l="l" t="t" r="r" b="b"/>
                <a:pathLst>
                  <a:path w="6307" h="2947" extrusionOk="0">
                    <a:moveTo>
                      <a:pt x="6221" y="1"/>
                    </a:moveTo>
                    <a:cubicBezTo>
                      <a:pt x="5650" y="286"/>
                      <a:pt x="5194" y="571"/>
                      <a:pt x="4709" y="857"/>
                    </a:cubicBezTo>
                    <a:cubicBezTo>
                      <a:pt x="4252" y="1142"/>
                      <a:pt x="3853" y="1485"/>
                      <a:pt x="3396" y="1770"/>
                    </a:cubicBezTo>
                    <a:cubicBezTo>
                      <a:pt x="2426" y="2340"/>
                      <a:pt x="1342" y="2768"/>
                      <a:pt x="1" y="2854"/>
                    </a:cubicBezTo>
                    <a:lnTo>
                      <a:pt x="58" y="2911"/>
                    </a:lnTo>
                    <a:cubicBezTo>
                      <a:pt x="242" y="2936"/>
                      <a:pt x="431" y="2947"/>
                      <a:pt x="622" y="2947"/>
                    </a:cubicBezTo>
                    <a:cubicBezTo>
                      <a:pt x="1084" y="2947"/>
                      <a:pt x="1563" y="2886"/>
                      <a:pt x="2027" y="2826"/>
                    </a:cubicBezTo>
                    <a:cubicBezTo>
                      <a:pt x="2654" y="2683"/>
                      <a:pt x="3254" y="2455"/>
                      <a:pt x="3796" y="2198"/>
                    </a:cubicBezTo>
                    <a:cubicBezTo>
                      <a:pt x="4338" y="1970"/>
                      <a:pt x="4908" y="1684"/>
                      <a:pt x="5336" y="1313"/>
                    </a:cubicBezTo>
                    <a:cubicBezTo>
                      <a:pt x="5764" y="914"/>
                      <a:pt x="6107" y="543"/>
                      <a:pt x="6307" y="29"/>
                    </a:cubicBezTo>
                    <a:lnTo>
                      <a:pt x="622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19"/>
              <p:cNvSpPr/>
              <p:nvPr/>
            </p:nvSpPr>
            <p:spPr>
              <a:xfrm>
                <a:off x="5935275" y="4424250"/>
                <a:ext cx="52100" cy="84900"/>
              </a:xfrm>
              <a:custGeom>
                <a:avLst/>
                <a:gdLst/>
                <a:ahLst/>
                <a:cxnLst/>
                <a:rect l="l" t="t" r="r" b="b"/>
                <a:pathLst>
                  <a:path w="2084" h="3396" extrusionOk="0">
                    <a:moveTo>
                      <a:pt x="343" y="1"/>
                    </a:moveTo>
                    <a:cubicBezTo>
                      <a:pt x="1" y="286"/>
                      <a:pt x="1" y="657"/>
                      <a:pt x="86" y="971"/>
                    </a:cubicBezTo>
                    <a:cubicBezTo>
                      <a:pt x="143" y="1285"/>
                      <a:pt x="400" y="1570"/>
                      <a:pt x="543" y="1855"/>
                    </a:cubicBezTo>
                    <a:cubicBezTo>
                      <a:pt x="914" y="2426"/>
                      <a:pt x="1370" y="3025"/>
                      <a:pt x="2084" y="3396"/>
                    </a:cubicBezTo>
                    <a:cubicBezTo>
                      <a:pt x="1798" y="3139"/>
                      <a:pt x="1627" y="2882"/>
                      <a:pt x="1484" y="2597"/>
                    </a:cubicBezTo>
                    <a:cubicBezTo>
                      <a:pt x="1342" y="2312"/>
                      <a:pt x="1199" y="2026"/>
                      <a:pt x="1113" y="1741"/>
                    </a:cubicBezTo>
                    <a:cubicBezTo>
                      <a:pt x="1056" y="1456"/>
                      <a:pt x="971" y="1142"/>
                      <a:pt x="828" y="857"/>
                    </a:cubicBezTo>
                    <a:cubicBezTo>
                      <a:pt x="685" y="571"/>
                      <a:pt x="543" y="372"/>
                      <a:pt x="400" y="29"/>
                    </a:cubicBezTo>
                    <a:lnTo>
                      <a:pt x="34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19"/>
              <p:cNvSpPr/>
              <p:nvPr/>
            </p:nvSpPr>
            <p:spPr>
              <a:xfrm>
                <a:off x="5928150" y="4409275"/>
                <a:ext cx="120575" cy="57100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2284" extrusionOk="0">
                    <a:moveTo>
                      <a:pt x="86" y="0"/>
                    </a:moveTo>
                    <a:lnTo>
                      <a:pt x="0" y="29"/>
                    </a:lnTo>
                    <a:cubicBezTo>
                      <a:pt x="200" y="428"/>
                      <a:pt x="542" y="685"/>
                      <a:pt x="913" y="914"/>
                    </a:cubicBezTo>
                    <a:cubicBezTo>
                      <a:pt x="1256" y="1170"/>
                      <a:pt x="1712" y="1313"/>
                      <a:pt x="2112" y="1484"/>
                    </a:cubicBezTo>
                    <a:cubicBezTo>
                      <a:pt x="2540" y="1684"/>
                      <a:pt x="2968" y="1827"/>
                      <a:pt x="3396" y="1969"/>
                    </a:cubicBezTo>
                    <a:cubicBezTo>
                      <a:pt x="3824" y="2112"/>
                      <a:pt x="4280" y="2255"/>
                      <a:pt x="4765" y="2283"/>
                    </a:cubicBezTo>
                    <a:lnTo>
                      <a:pt x="4822" y="2255"/>
                    </a:lnTo>
                    <a:cubicBezTo>
                      <a:pt x="4394" y="2140"/>
                      <a:pt x="4023" y="1912"/>
                      <a:pt x="3624" y="1712"/>
                    </a:cubicBezTo>
                    <a:cubicBezTo>
                      <a:pt x="3225" y="1484"/>
                      <a:pt x="2882" y="1313"/>
                      <a:pt x="2483" y="1113"/>
                    </a:cubicBezTo>
                    <a:cubicBezTo>
                      <a:pt x="2083" y="885"/>
                      <a:pt x="1769" y="628"/>
                      <a:pt x="1370" y="457"/>
                    </a:cubicBezTo>
                    <a:cubicBezTo>
                      <a:pt x="970" y="286"/>
                      <a:pt x="542" y="143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19"/>
              <p:cNvSpPr/>
              <p:nvPr/>
            </p:nvSpPr>
            <p:spPr>
              <a:xfrm>
                <a:off x="5931000" y="4232375"/>
                <a:ext cx="103450" cy="131275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5251" extrusionOk="0">
                    <a:moveTo>
                      <a:pt x="4138" y="1"/>
                    </a:moveTo>
                    <a:cubicBezTo>
                      <a:pt x="3966" y="486"/>
                      <a:pt x="3653" y="914"/>
                      <a:pt x="3339" y="1342"/>
                    </a:cubicBezTo>
                    <a:cubicBezTo>
                      <a:pt x="2968" y="1770"/>
                      <a:pt x="2683" y="2198"/>
                      <a:pt x="2369" y="2625"/>
                    </a:cubicBezTo>
                    <a:cubicBezTo>
                      <a:pt x="1712" y="3424"/>
                      <a:pt x="828" y="4138"/>
                      <a:pt x="1" y="4937"/>
                    </a:cubicBezTo>
                    <a:lnTo>
                      <a:pt x="714" y="5250"/>
                    </a:lnTo>
                    <a:cubicBezTo>
                      <a:pt x="1399" y="4423"/>
                      <a:pt x="2197" y="3653"/>
                      <a:pt x="2768" y="2768"/>
                    </a:cubicBezTo>
                    <a:cubicBezTo>
                      <a:pt x="3053" y="2283"/>
                      <a:pt x="3225" y="1827"/>
                      <a:pt x="3510" y="1399"/>
                    </a:cubicBezTo>
                    <a:cubicBezTo>
                      <a:pt x="3795" y="971"/>
                      <a:pt x="4052" y="514"/>
                      <a:pt x="41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19"/>
              <p:cNvSpPr/>
              <p:nvPr/>
            </p:nvSpPr>
            <p:spPr>
              <a:xfrm>
                <a:off x="5970225" y="4340800"/>
                <a:ext cx="187625" cy="76350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3054" extrusionOk="0">
                    <a:moveTo>
                      <a:pt x="7505" y="0"/>
                    </a:moveTo>
                    <a:lnTo>
                      <a:pt x="7505" y="0"/>
                    </a:lnTo>
                    <a:cubicBezTo>
                      <a:pt x="7162" y="485"/>
                      <a:pt x="6592" y="799"/>
                      <a:pt x="5993" y="1056"/>
                    </a:cubicBezTo>
                    <a:cubicBezTo>
                      <a:pt x="5393" y="1313"/>
                      <a:pt x="4709" y="1456"/>
                      <a:pt x="4024" y="1655"/>
                    </a:cubicBezTo>
                    <a:lnTo>
                      <a:pt x="2027" y="2226"/>
                    </a:lnTo>
                    <a:cubicBezTo>
                      <a:pt x="1684" y="2340"/>
                      <a:pt x="1427" y="2426"/>
                      <a:pt x="1085" y="2426"/>
                    </a:cubicBezTo>
                    <a:cubicBezTo>
                      <a:pt x="743" y="2454"/>
                      <a:pt x="315" y="2454"/>
                      <a:pt x="1" y="2483"/>
                    </a:cubicBezTo>
                    <a:lnTo>
                      <a:pt x="229" y="3053"/>
                    </a:lnTo>
                    <a:cubicBezTo>
                      <a:pt x="571" y="2996"/>
                      <a:pt x="857" y="2939"/>
                      <a:pt x="1256" y="2911"/>
                    </a:cubicBezTo>
                    <a:cubicBezTo>
                      <a:pt x="1656" y="2882"/>
                      <a:pt x="2055" y="2739"/>
                      <a:pt x="2340" y="2625"/>
                    </a:cubicBezTo>
                    <a:lnTo>
                      <a:pt x="4224" y="1912"/>
                    </a:lnTo>
                    <a:cubicBezTo>
                      <a:pt x="4851" y="1655"/>
                      <a:pt x="5507" y="1484"/>
                      <a:pt x="6107" y="1170"/>
                    </a:cubicBezTo>
                    <a:cubicBezTo>
                      <a:pt x="6677" y="885"/>
                      <a:pt x="7248" y="485"/>
                      <a:pt x="75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19"/>
              <p:cNvSpPr/>
              <p:nvPr/>
            </p:nvSpPr>
            <p:spPr>
              <a:xfrm>
                <a:off x="5903900" y="4211000"/>
                <a:ext cx="76350" cy="174050"/>
              </a:xfrm>
              <a:custGeom>
                <a:avLst/>
                <a:gdLst/>
                <a:ahLst/>
                <a:cxnLst/>
                <a:rect l="l" t="t" r="r" b="b"/>
                <a:pathLst>
                  <a:path w="3054" h="6962" extrusionOk="0">
                    <a:moveTo>
                      <a:pt x="2911" y="0"/>
                    </a:moveTo>
                    <a:cubicBezTo>
                      <a:pt x="3053" y="285"/>
                      <a:pt x="2882" y="627"/>
                      <a:pt x="2796" y="913"/>
                    </a:cubicBezTo>
                    <a:lnTo>
                      <a:pt x="2483" y="1769"/>
                    </a:lnTo>
                    <a:cubicBezTo>
                      <a:pt x="2226" y="2339"/>
                      <a:pt x="2026" y="2910"/>
                      <a:pt x="1855" y="3480"/>
                    </a:cubicBezTo>
                    <a:cubicBezTo>
                      <a:pt x="1627" y="4051"/>
                      <a:pt x="1427" y="4622"/>
                      <a:pt x="1142" y="5135"/>
                    </a:cubicBezTo>
                    <a:cubicBezTo>
                      <a:pt x="856" y="5677"/>
                      <a:pt x="457" y="6134"/>
                      <a:pt x="0" y="6619"/>
                    </a:cubicBezTo>
                    <a:lnTo>
                      <a:pt x="628" y="6961"/>
                    </a:lnTo>
                    <a:cubicBezTo>
                      <a:pt x="1085" y="6476"/>
                      <a:pt x="1455" y="5906"/>
                      <a:pt x="1712" y="5335"/>
                    </a:cubicBezTo>
                    <a:cubicBezTo>
                      <a:pt x="1940" y="4764"/>
                      <a:pt x="2083" y="4137"/>
                      <a:pt x="2226" y="3538"/>
                    </a:cubicBezTo>
                    <a:cubicBezTo>
                      <a:pt x="2340" y="2938"/>
                      <a:pt x="2511" y="2368"/>
                      <a:pt x="2654" y="1797"/>
                    </a:cubicBezTo>
                    <a:cubicBezTo>
                      <a:pt x="2739" y="1512"/>
                      <a:pt x="2854" y="1198"/>
                      <a:pt x="2882" y="913"/>
                    </a:cubicBezTo>
                    <a:cubicBezTo>
                      <a:pt x="2911" y="627"/>
                      <a:pt x="3053" y="285"/>
                      <a:pt x="29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" name="Google Shape;4434;p19"/>
              <p:cNvSpPr/>
              <p:nvPr/>
            </p:nvSpPr>
            <p:spPr>
              <a:xfrm>
                <a:off x="5873225" y="4213125"/>
                <a:ext cx="3282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5821" extrusionOk="0">
                    <a:moveTo>
                      <a:pt x="286" y="0"/>
                    </a:moveTo>
                    <a:lnTo>
                      <a:pt x="286" y="0"/>
                    </a:lnTo>
                    <a:cubicBezTo>
                      <a:pt x="115" y="29"/>
                      <a:pt x="115" y="171"/>
                      <a:pt x="86" y="314"/>
                    </a:cubicBezTo>
                    <a:cubicBezTo>
                      <a:pt x="29" y="428"/>
                      <a:pt x="29" y="571"/>
                      <a:pt x="29" y="685"/>
                    </a:cubicBezTo>
                    <a:cubicBezTo>
                      <a:pt x="29" y="913"/>
                      <a:pt x="0" y="1170"/>
                      <a:pt x="29" y="1398"/>
                    </a:cubicBezTo>
                    <a:cubicBezTo>
                      <a:pt x="29" y="1883"/>
                      <a:pt x="86" y="2340"/>
                      <a:pt x="115" y="2853"/>
                    </a:cubicBezTo>
                    <a:cubicBezTo>
                      <a:pt x="143" y="3338"/>
                      <a:pt x="229" y="3823"/>
                      <a:pt x="257" y="4309"/>
                    </a:cubicBezTo>
                    <a:cubicBezTo>
                      <a:pt x="314" y="4822"/>
                      <a:pt x="371" y="5279"/>
                      <a:pt x="543" y="5821"/>
                    </a:cubicBezTo>
                    <a:lnTo>
                      <a:pt x="1313" y="5592"/>
                    </a:lnTo>
                    <a:cubicBezTo>
                      <a:pt x="1142" y="5193"/>
                      <a:pt x="999" y="4708"/>
                      <a:pt x="856" y="4251"/>
                    </a:cubicBezTo>
                    <a:cubicBezTo>
                      <a:pt x="714" y="3766"/>
                      <a:pt x="600" y="3281"/>
                      <a:pt x="514" y="2825"/>
                    </a:cubicBezTo>
                    <a:cubicBezTo>
                      <a:pt x="400" y="2340"/>
                      <a:pt x="286" y="1855"/>
                      <a:pt x="229" y="1398"/>
                    </a:cubicBezTo>
                    <a:cubicBezTo>
                      <a:pt x="172" y="1141"/>
                      <a:pt x="143" y="913"/>
                      <a:pt x="143" y="685"/>
                    </a:cubicBezTo>
                    <a:lnTo>
                      <a:pt x="143" y="314"/>
                    </a:lnTo>
                    <a:cubicBezTo>
                      <a:pt x="143" y="200"/>
                      <a:pt x="143" y="57"/>
                      <a:pt x="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" name="Google Shape;4435;p19"/>
              <p:cNvSpPr/>
              <p:nvPr/>
            </p:nvSpPr>
            <p:spPr>
              <a:xfrm>
                <a:off x="5899625" y="4121825"/>
                <a:ext cx="385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8903" extrusionOk="0">
                    <a:moveTo>
                      <a:pt x="1256" y="0"/>
                    </a:moveTo>
                    <a:cubicBezTo>
                      <a:pt x="1398" y="371"/>
                      <a:pt x="1284" y="742"/>
                      <a:pt x="1284" y="1113"/>
                    </a:cubicBezTo>
                    <a:lnTo>
                      <a:pt x="1256" y="2226"/>
                    </a:lnTo>
                    <a:cubicBezTo>
                      <a:pt x="1227" y="2967"/>
                      <a:pt x="1198" y="3681"/>
                      <a:pt x="1084" y="4423"/>
                    </a:cubicBezTo>
                    <a:cubicBezTo>
                      <a:pt x="999" y="5193"/>
                      <a:pt x="942" y="5906"/>
                      <a:pt x="713" y="6620"/>
                    </a:cubicBezTo>
                    <a:cubicBezTo>
                      <a:pt x="628" y="6962"/>
                      <a:pt x="485" y="7276"/>
                      <a:pt x="342" y="7647"/>
                    </a:cubicBezTo>
                    <a:cubicBezTo>
                      <a:pt x="200" y="7989"/>
                      <a:pt x="114" y="8388"/>
                      <a:pt x="0" y="8759"/>
                    </a:cubicBezTo>
                    <a:lnTo>
                      <a:pt x="885" y="8902"/>
                    </a:lnTo>
                    <a:cubicBezTo>
                      <a:pt x="913" y="8531"/>
                      <a:pt x="970" y="8189"/>
                      <a:pt x="1084" y="7818"/>
                    </a:cubicBezTo>
                    <a:cubicBezTo>
                      <a:pt x="1198" y="7504"/>
                      <a:pt x="1341" y="7105"/>
                      <a:pt x="1370" y="6705"/>
                    </a:cubicBezTo>
                    <a:cubicBezTo>
                      <a:pt x="1512" y="5963"/>
                      <a:pt x="1512" y="5221"/>
                      <a:pt x="1512" y="4480"/>
                    </a:cubicBezTo>
                    <a:cubicBezTo>
                      <a:pt x="1541" y="3709"/>
                      <a:pt x="1512" y="2967"/>
                      <a:pt x="1484" y="2226"/>
                    </a:cubicBezTo>
                    <a:lnTo>
                      <a:pt x="1398" y="1113"/>
                    </a:lnTo>
                    <a:cubicBezTo>
                      <a:pt x="1370" y="742"/>
                      <a:pt x="1427" y="371"/>
                      <a:pt x="1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19"/>
              <p:cNvSpPr/>
              <p:nvPr/>
            </p:nvSpPr>
            <p:spPr>
              <a:xfrm>
                <a:off x="5716300" y="4223825"/>
                <a:ext cx="167650" cy="155525"/>
              </a:xfrm>
              <a:custGeom>
                <a:avLst/>
                <a:gdLst/>
                <a:ahLst/>
                <a:cxnLst/>
                <a:rect l="l" t="t" r="r" b="b"/>
                <a:pathLst>
                  <a:path w="6706" h="622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56" y="1141"/>
                      <a:pt x="1798" y="2197"/>
                      <a:pt x="2796" y="3281"/>
                    </a:cubicBezTo>
                    <a:cubicBezTo>
                      <a:pt x="3282" y="3795"/>
                      <a:pt x="3824" y="4337"/>
                      <a:pt x="4366" y="4851"/>
                    </a:cubicBezTo>
                    <a:cubicBezTo>
                      <a:pt x="4651" y="5079"/>
                      <a:pt x="4936" y="5336"/>
                      <a:pt x="5250" y="5592"/>
                    </a:cubicBezTo>
                    <a:cubicBezTo>
                      <a:pt x="5421" y="5707"/>
                      <a:pt x="5564" y="5849"/>
                      <a:pt x="5792" y="5935"/>
                    </a:cubicBezTo>
                    <a:cubicBezTo>
                      <a:pt x="5964" y="6049"/>
                      <a:pt x="6249" y="6192"/>
                      <a:pt x="6420" y="6220"/>
                    </a:cubicBezTo>
                    <a:lnTo>
                      <a:pt x="6705" y="5678"/>
                    </a:lnTo>
                    <a:cubicBezTo>
                      <a:pt x="6078" y="5478"/>
                      <a:pt x="5421" y="4993"/>
                      <a:pt x="4822" y="4565"/>
                    </a:cubicBezTo>
                    <a:cubicBezTo>
                      <a:pt x="4223" y="4080"/>
                      <a:pt x="3681" y="3595"/>
                      <a:pt x="3110" y="3082"/>
                    </a:cubicBezTo>
                    <a:cubicBezTo>
                      <a:pt x="1998" y="2083"/>
                      <a:pt x="970" y="105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19"/>
              <p:cNvSpPr/>
              <p:nvPr/>
            </p:nvSpPr>
            <p:spPr>
              <a:xfrm>
                <a:off x="5746250" y="4410000"/>
                <a:ext cx="160525" cy="39250"/>
              </a:xfrm>
              <a:custGeom>
                <a:avLst/>
                <a:gdLst/>
                <a:ahLst/>
                <a:cxnLst/>
                <a:rect l="l" t="t" r="r" b="b"/>
                <a:pathLst>
                  <a:path w="6421" h="1570" extrusionOk="0">
                    <a:moveTo>
                      <a:pt x="6392" y="0"/>
                    </a:moveTo>
                    <a:cubicBezTo>
                      <a:pt x="5793" y="29"/>
                      <a:pt x="5251" y="143"/>
                      <a:pt x="4708" y="285"/>
                    </a:cubicBezTo>
                    <a:cubicBezTo>
                      <a:pt x="4195" y="428"/>
                      <a:pt x="3767" y="599"/>
                      <a:pt x="3225" y="742"/>
                    </a:cubicBezTo>
                    <a:cubicBezTo>
                      <a:pt x="2711" y="885"/>
                      <a:pt x="2198" y="970"/>
                      <a:pt x="1627" y="1084"/>
                    </a:cubicBezTo>
                    <a:cubicBezTo>
                      <a:pt x="1085" y="1170"/>
                      <a:pt x="514" y="1313"/>
                      <a:pt x="1" y="1512"/>
                    </a:cubicBezTo>
                    <a:lnTo>
                      <a:pt x="58" y="1569"/>
                    </a:lnTo>
                    <a:cubicBezTo>
                      <a:pt x="600" y="1455"/>
                      <a:pt x="1170" y="1427"/>
                      <a:pt x="1741" y="1398"/>
                    </a:cubicBezTo>
                    <a:cubicBezTo>
                      <a:pt x="2312" y="1370"/>
                      <a:pt x="2882" y="1313"/>
                      <a:pt x="3453" y="1255"/>
                    </a:cubicBezTo>
                    <a:cubicBezTo>
                      <a:pt x="3967" y="1170"/>
                      <a:pt x="4623" y="1084"/>
                      <a:pt x="5079" y="856"/>
                    </a:cubicBezTo>
                    <a:cubicBezTo>
                      <a:pt x="5593" y="656"/>
                      <a:pt x="6049" y="399"/>
                      <a:pt x="6420" y="86"/>
                    </a:cubicBezTo>
                    <a:lnTo>
                      <a:pt x="639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19"/>
              <p:cNvSpPr/>
              <p:nvPr/>
            </p:nvSpPr>
            <p:spPr>
              <a:xfrm>
                <a:off x="5900325" y="4424975"/>
                <a:ext cx="40675" cy="77775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3111" extrusionOk="0">
                    <a:moveTo>
                      <a:pt x="1170" y="0"/>
                    </a:moveTo>
                    <a:cubicBezTo>
                      <a:pt x="971" y="286"/>
                      <a:pt x="914" y="542"/>
                      <a:pt x="857" y="799"/>
                    </a:cubicBezTo>
                    <a:cubicBezTo>
                      <a:pt x="771" y="1056"/>
                      <a:pt x="800" y="1341"/>
                      <a:pt x="742" y="1569"/>
                    </a:cubicBezTo>
                    <a:cubicBezTo>
                      <a:pt x="714" y="1684"/>
                      <a:pt x="657" y="1855"/>
                      <a:pt x="628" y="1969"/>
                    </a:cubicBezTo>
                    <a:cubicBezTo>
                      <a:pt x="600" y="2083"/>
                      <a:pt x="486" y="2197"/>
                      <a:pt x="372" y="2283"/>
                    </a:cubicBezTo>
                    <a:cubicBezTo>
                      <a:pt x="200" y="2540"/>
                      <a:pt x="1" y="2796"/>
                      <a:pt x="1" y="3110"/>
                    </a:cubicBezTo>
                    <a:lnTo>
                      <a:pt x="58" y="3082"/>
                    </a:lnTo>
                    <a:cubicBezTo>
                      <a:pt x="143" y="2825"/>
                      <a:pt x="429" y="2654"/>
                      <a:pt x="714" y="2482"/>
                    </a:cubicBezTo>
                    <a:cubicBezTo>
                      <a:pt x="857" y="2368"/>
                      <a:pt x="942" y="2254"/>
                      <a:pt x="1085" y="2140"/>
                    </a:cubicBezTo>
                    <a:cubicBezTo>
                      <a:pt x="1228" y="1969"/>
                      <a:pt x="1285" y="1912"/>
                      <a:pt x="1342" y="1769"/>
                    </a:cubicBezTo>
                    <a:cubicBezTo>
                      <a:pt x="1484" y="1484"/>
                      <a:pt x="1627" y="1199"/>
                      <a:pt x="1627" y="913"/>
                    </a:cubicBezTo>
                    <a:cubicBezTo>
                      <a:pt x="1598" y="571"/>
                      <a:pt x="1513" y="286"/>
                      <a:pt x="12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19"/>
              <p:cNvSpPr/>
              <p:nvPr/>
            </p:nvSpPr>
            <p:spPr>
              <a:xfrm>
                <a:off x="5694950" y="4251400"/>
                <a:ext cx="2132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853" h="497" extrusionOk="0">
                    <a:moveTo>
                      <a:pt x="336" y="0"/>
                    </a:moveTo>
                    <a:cubicBezTo>
                      <a:pt x="1" y="0"/>
                      <a:pt x="31" y="442"/>
                      <a:pt x="426" y="495"/>
                    </a:cubicBezTo>
                    <a:cubicBezTo>
                      <a:pt x="439" y="496"/>
                      <a:pt x="450" y="496"/>
                      <a:pt x="462" y="496"/>
                    </a:cubicBezTo>
                    <a:cubicBezTo>
                      <a:pt x="852" y="496"/>
                      <a:pt x="814" y="38"/>
                      <a:pt x="426" y="10"/>
                    </a:cubicBezTo>
                    <a:cubicBezTo>
                      <a:pt x="394" y="3"/>
                      <a:pt x="363" y="0"/>
                      <a:pt x="3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19"/>
              <p:cNvSpPr/>
              <p:nvPr/>
            </p:nvSpPr>
            <p:spPr>
              <a:xfrm>
                <a:off x="5710625" y="4221550"/>
                <a:ext cx="1992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797" h="496" extrusionOk="0">
                    <a:moveTo>
                      <a:pt x="336" y="1"/>
                    </a:moveTo>
                    <a:cubicBezTo>
                      <a:pt x="0" y="1"/>
                      <a:pt x="21" y="437"/>
                      <a:pt x="399" y="491"/>
                    </a:cubicBezTo>
                    <a:cubicBezTo>
                      <a:pt x="422" y="494"/>
                      <a:pt x="444" y="496"/>
                      <a:pt x="465" y="496"/>
                    </a:cubicBezTo>
                    <a:cubicBezTo>
                      <a:pt x="797" y="496"/>
                      <a:pt x="775" y="86"/>
                      <a:pt x="399" y="6"/>
                    </a:cubicBezTo>
                    <a:cubicBezTo>
                      <a:pt x="376" y="2"/>
                      <a:pt x="355" y="1"/>
                      <a:pt x="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19"/>
              <p:cNvSpPr/>
              <p:nvPr/>
            </p:nvSpPr>
            <p:spPr>
              <a:xfrm>
                <a:off x="5761250" y="4217300"/>
                <a:ext cx="2547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618" extrusionOk="0">
                    <a:moveTo>
                      <a:pt x="422" y="1"/>
                    </a:moveTo>
                    <a:cubicBezTo>
                      <a:pt x="1" y="1"/>
                      <a:pt x="22" y="549"/>
                      <a:pt x="485" y="604"/>
                    </a:cubicBezTo>
                    <a:cubicBezTo>
                      <a:pt x="532" y="613"/>
                      <a:pt x="574" y="618"/>
                      <a:pt x="612" y="618"/>
                    </a:cubicBezTo>
                    <a:cubicBezTo>
                      <a:pt x="1018" y="618"/>
                      <a:pt x="954" y="109"/>
                      <a:pt x="485" y="4"/>
                    </a:cubicBezTo>
                    <a:cubicBezTo>
                      <a:pt x="463" y="2"/>
                      <a:pt x="442" y="1"/>
                      <a:pt x="4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19"/>
              <p:cNvSpPr/>
              <p:nvPr/>
            </p:nvSpPr>
            <p:spPr>
              <a:xfrm>
                <a:off x="5836125" y="4192800"/>
                <a:ext cx="16075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439" extrusionOk="0">
                    <a:moveTo>
                      <a:pt x="350" y="0"/>
                    </a:moveTo>
                    <a:cubicBezTo>
                      <a:pt x="200" y="0"/>
                      <a:pt x="44" y="71"/>
                      <a:pt x="29" y="214"/>
                    </a:cubicBezTo>
                    <a:cubicBezTo>
                      <a:pt x="0" y="360"/>
                      <a:pt x="150" y="439"/>
                      <a:pt x="308" y="439"/>
                    </a:cubicBezTo>
                    <a:cubicBezTo>
                      <a:pt x="458" y="439"/>
                      <a:pt x="615" y="367"/>
                      <a:pt x="628" y="214"/>
                    </a:cubicBezTo>
                    <a:cubicBezTo>
                      <a:pt x="643" y="71"/>
                      <a:pt x="500" y="0"/>
                      <a:pt x="3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19"/>
              <p:cNvSpPr/>
              <p:nvPr/>
            </p:nvSpPr>
            <p:spPr>
              <a:xfrm>
                <a:off x="5866125" y="4203750"/>
                <a:ext cx="24175" cy="14600"/>
              </a:xfrm>
              <a:custGeom>
                <a:avLst/>
                <a:gdLst/>
                <a:ahLst/>
                <a:cxnLst/>
                <a:rect l="l" t="t" r="r" b="b"/>
                <a:pathLst>
                  <a:path w="967" h="584" extrusionOk="0">
                    <a:moveTo>
                      <a:pt x="394" y="0"/>
                    </a:moveTo>
                    <a:cubicBezTo>
                      <a:pt x="0" y="0"/>
                      <a:pt x="23" y="521"/>
                      <a:pt x="513" y="575"/>
                    </a:cubicBezTo>
                    <a:cubicBezTo>
                      <a:pt x="544" y="581"/>
                      <a:pt x="574" y="584"/>
                      <a:pt x="601" y="584"/>
                    </a:cubicBezTo>
                    <a:cubicBezTo>
                      <a:pt x="967" y="584"/>
                      <a:pt x="937" y="84"/>
                      <a:pt x="513" y="4"/>
                    </a:cubicBezTo>
                    <a:lnTo>
                      <a:pt x="456" y="4"/>
                    </a:lnTo>
                    <a:cubicBezTo>
                      <a:pt x="434" y="2"/>
                      <a:pt x="413" y="0"/>
                      <a:pt x="3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19"/>
              <p:cNvSpPr/>
              <p:nvPr/>
            </p:nvSpPr>
            <p:spPr>
              <a:xfrm>
                <a:off x="5921775" y="4120200"/>
                <a:ext cx="263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616" extrusionOk="0">
                    <a:moveTo>
                      <a:pt x="397" y="0"/>
                    </a:moveTo>
                    <a:cubicBezTo>
                      <a:pt x="1" y="0"/>
                      <a:pt x="29" y="554"/>
                      <a:pt x="484" y="607"/>
                    </a:cubicBezTo>
                    <a:lnTo>
                      <a:pt x="569" y="607"/>
                    </a:lnTo>
                    <a:cubicBezTo>
                      <a:pt x="600" y="613"/>
                      <a:pt x="629" y="615"/>
                      <a:pt x="656" y="615"/>
                    </a:cubicBezTo>
                    <a:cubicBezTo>
                      <a:pt x="1052" y="615"/>
                      <a:pt x="1023" y="61"/>
                      <a:pt x="569" y="8"/>
                    </a:cubicBezTo>
                    <a:lnTo>
                      <a:pt x="484" y="8"/>
                    </a:lnTo>
                    <a:cubicBezTo>
                      <a:pt x="453" y="3"/>
                      <a:pt x="424" y="0"/>
                      <a:pt x="39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19"/>
              <p:cNvSpPr/>
              <p:nvPr/>
            </p:nvSpPr>
            <p:spPr>
              <a:xfrm>
                <a:off x="5968150" y="4206675"/>
                <a:ext cx="2275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910" h="548" extrusionOk="0">
                    <a:moveTo>
                      <a:pt x="417" y="0"/>
                    </a:moveTo>
                    <a:cubicBezTo>
                      <a:pt x="0" y="0"/>
                      <a:pt x="39" y="460"/>
                      <a:pt x="455" y="543"/>
                    </a:cubicBezTo>
                    <a:cubicBezTo>
                      <a:pt x="479" y="546"/>
                      <a:pt x="501" y="548"/>
                      <a:pt x="523" y="548"/>
                    </a:cubicBezTo>
                    <a:cubicBezTo>
                      <a:pt x="910" y="548"/>
                      <a:pt x="887" y="83"/>
                      <a:pt x="455" y="1"/>
                    </a:cubicBezTo>
                    <a:cubicBezTo>
                      <a:pt x="442" y="1"/>
                      <a:pt x="429" y="0"/>
                      <a:pt x="4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" name="Google Shape;4446;p19"/>
              <p:cNvSpPr/>
              <p:nvPr/>
            </p:nvSpPr>
            <p:spPr>
              <a:xfrm>
                <a:off x="6009500" y="4167375"/>
                <a:ext cx="26325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612" extrusionOk="0">
                    <a:moveTo>
                      <a:pt x="446" y="0"/>
                    </a:moveTo>
                    <a:cubicBezTo>
                      <a:pt x="0" y="0"/>
                      <a:pt x="24" y="549"/>
                      <a:pt x="541" y="603"/>
                    </a:cubicBezTo>
                    <a:cubicBezTo>
                      <a:pt x="577" y="609"/>
                      <a:pt x="610" y="612"/>
                      <a:pt x="641" y="612"/>
                    </a:cubicBezTo>
                    <a:cubicBezTo>
                      <a:pt x="1052" y="612"/>
                      <a:pt x="1019" y="110"/>
                      <a:pt x="541" y="4"/>
                    </a:cubicBezTo>
                    <a:lnTo>
                      <a:pt x="513" y="4"/>
                    </a:lnTo>
                    <a:cubicBezTo>
                      <a:pt x="489" y="2"/>
                      <a:pt x="467" y="0"/>
                      <a:pt x="44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" name="Google Shape;4447;p19"/>
              <p:cNvSpPr/>
              <p:nvPr/>
            </p:nvSpPr>
            <p:spPr>
              <a:xfrm>
                <a:off x="6025200" y="4228050"/>
                <a:ext cx="19875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70" extrusionOk="0">
                    <a:moveTo>
                      <a:pt x="335" y="1"/>
                    </a:moveTo>
                    <a:cubicBezTo>
                      <a:pt x="1" y="1"/>
                      <a:pt x="40" y="404"/>
                      <a:pt x="427" y="459"/>
                    </a:cubicBezTo>
                    <a:cubicBezTo>
                      <a:pt x="458" y="466"/>
                      <a:pt x="487" y="470"/>
                      <a:pt x="513" y="470"/>
                    </a:cubicBezTo>
                    <a:cubicBezTo>
                      <a:pt x="795" y="470"/>
                      <a:pt x="766" y="81"/>
                      <a:pt x="427" y="2"/>
                    </a:cubicBezTo>
                    <a:lnTo>
                      <a:pt x="370" y="2"/>
                    </a:lnTo>
                    <a:cubicBezTo>
                      <a:pt x="358" y="1"/>
                      <a:pt x="346" y="1"/>
                      <a:pt x="3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" name="Google Shape;4448;p19"/>
              <p:cNvSpPr/>
              <p:nvPr/>
            </p:nvSpPr>
            <p:spPr>
              <a:xfrm>
                <a:off x="6105125" y="4212150"/>
                <a:ext cx="19900" cy="1180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472" extrusionOk="0">
                    <a:moveTo>
                      <a:pt x="304" y="0"/>
                    </a:moveTo>
                    <a:cubicBezTo>
                      <a:pt x="0" y="0"/>
                      <a:pt x="31" y="389"/>
                      <a:pt x="397" y="467"/>
                    </a:cubicBezTo>
                    <a:cubicBezTo>
                      <a:pt x="419" y="470"/>
                      <a:pt x="440" y="472"/>
                      <a:pt x="460" y="472"/>
                    </a:cubicBezTo>
                    <a:cubicBezTo>
                      <a:pt x="795" y="472"/>
                      <a:pt x="774" y="38"/>
                      <a:pt x="397" y="11"/>
                    </a:cubicBezTo>
                    <a:cubicBezTo>
                      <a:pt x="363" y="3"/>
                      <a:pt x="332" y="0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" name="Google Shape;4449;p19"/>
              <p:cNvSpPr/>
              <p:nvPr/>
            </p:nvSpPr>
            <p:spPr>
              <a:xfrm>
                <a:off x="6151450" y="4282200"/>
                <a:ext cx="25575" cy="15925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637" extrusionOk="0">
                    <a:moveTo>
                      <a:pt x="446" y="1"/>
                    </a:moveTo>
                    <a:cubicBezTo>
                      <a:pt x="0" y="1"/>
                      <a:pt x="22" y="551"/>
                      <a:pt x="513" y="632"/>
                    </a:cubicBezTo>
                    <a:cubicBezTo>
                      <a:pt x="536" y="635"/>
                      <a:pt x="558" y="636"/>
                      <a:pt x="579" y="636"/>
                    </a:cubicBezTo>
                    <a:cubicBezTo>
                      <a:pt x="1023" y="636"/>
                      <a:pt x="976" y="87"/>
                      <a:pt x="513" y="5"/>
                    </a:cubicBezTo>
                    <a:cubicBezTo>
                      <a:pt x="489" y="2"/>
                      <a:pt x="467" y="1"/>
                      <a:pt x="4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" name="Google Shape;4450;p19"/>
              <p:cNvSpPr/>
              <p:nvPr/>
            </p:nvSpPr>
            <p:spPr>
              <a:xfrm>
                <a:off x="6150025" y="4335675"/>
                <a:ext cx="19900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493" extrusionOk="0">
                    <a:moveTo>
                      <a:pt x="309" y="1"/>
                    </a:moveTo>
                    <a:cubicBezTo>
                      <a:pt x="0" y="1"/>
                      <a:pt x="21" y="410"/>
                      <a:pt x="370" y="491"/>
                    </a:cubicBezTo>
                    <a:cubicBezTo>
                      <a:pt x="383" y="492"/>
                      <a:pt x="395" y="492"/>
                      <a:pt x="407" y="492"/>
                    </a:cubicBezTo>
                    <a:cubicBezTo>
                      <a:pt x="796" y="492"/>
                      <a:pt x="757" y="61"/>
                      <a:pt x="370" y="6"/>
                    </a:cubicBezTo>
                    <a:cubicBezTo>
                      <a:pt x="348" y="2"/>
                      <a:pt x="328" y="1"/>
                      <a:pt x="3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" name="Google Shape;4451;p19"/>
              <p:cNvSpPr/>
              <p:nvPr/>
            </p:nvSpPr>
            <p:spPr>
              <a:xfrm>
                <a:off x="6104350" y="4399900"/>
                <a:ext cx="25650" cy="15925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637" extrusionOk="0">
                    <a:moveTo>
                      <a:pt x="422" y="1"/>
                    </a:moveTo>
                    <a:cubicBezTo>
                      <a:pt x="1" y="1"/>
                      <a:pt x="24" y="551"/>
                      <a:pt x="542" y="632"/>
                    </a:cubicBezTo>
                    <a:cubicBezTo>
                      <a:pt x="564" y="635"/>
                      <a:pt x="585" y="636"/>
                      <a:pt x="605" y="636"/>
                    </a:cubicBezTo>
                    <a:cubicBezTo>
                      <a:pt x="1026" y="636"/>
                      <a:pt x="1005" y="86"/>
                      <a:pt x="542" y="5"/>
                    </a:cubicBezTo>
                    <a:lnTo>
                      <a:pt x="485" y="5"/>
                    </a:lnTo>
                    <a:cubicBezTo>
                      <a:pt x="463" y="2"/>
                      <a:pt x="442" y="1"/>
                      <a:pt x="4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" name="Google Shape;4452;p19"/>
              <p:cNvSpPr/>
              <p:nvPr/>
            </p:nvSpPr>
            <p:spPr>
              <a:xfrm>
                <a:off x="6044975" y="4463650"/>
                <a:ext cx="260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485" extrusionOk="0">
                    <a:moveTo>
                      <a:pt x="508" y="0"/>
                    </a:moveTo>
                    <a:cubicBezTo>
                      <a:pt x="421" y="0"/>
                      <a:pt x="333" y="24"/>
                      <a:pt x="263" y="80"/>
                    </a:cubicBezTo>
                    <a:lnTo>
                      <a:pt x="235" y="80"/>
                    </a:lnTo>
                    <a:cubicBezTo>
                      <a:pt x="0" y="250"/>
                      <a:pt x="260" y="485"/>
                      <a:pt x="537" y="485"/>
                    </a:cubicBezTo>
                    <a:cubicBezTo>
                      <a:pt x="631" y="485"/>
                      <a:pt x="726" y="458"/>
                      <a:pt x="806" y="393"/>
                    </a:cubicBezTo>
                    <a:cubicBezTo>
                      <a:pt x="1042" y="221"/>
                      <a:pt x="776" y="0"/>
                      <a:pt x="5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" name="Google Shape;4453;p19"/>
              <p:cNvSpPr/>
              <p:nvPr/>
            </p:nvSpPr>
            <p:spPr>
              <a:xfrm>
                <a:off x="5976875" y="4506875"/>
                <a:ext cx="2347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522" extrusionOk="0">
                    <a:moveTo>
                      <a:pt x="487" y="0"/>
                    </a:moveTo>
                    <a:cubicBezTo>
                      <a:pt x="465" y="0"/>
                      <a:pt x="443" y="2"/>
                      <a:pt x="420" y="5"/>
                    </a:cubicBezTo>
                    <a:cubicBezTo>
                      <a:pt x="305" y="5"/>
                      <a:pt x="220" y="62"/>
                      <a:pt x="134" y="120"/>
                    </a:cubicBezTo>
                    <a:cubicBezTo>
                      <a:pt x="1" y="333"/>
                      <a:pt x="217" y="522"/>
                      <a:pt x="502" y="522"/>
                    </a:cubicBezTo>
                    <a:cubicBezTo>
                      <a:pt x="522" y="522"/>
                      <a:pt x="542" y="521"/>
                      <a:pt x="562" y="519"/>
                    </a:cubicBezTo>
                    <a:cubicBezTo>
                      <a:pt x="938" y="411"/>
                      <a:pt x="834" y="0"/>
                      <a:pt x="4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" name="Google Shape;4454;p19"/>
              <p:cNvSpPr/>
              <p:nvPr/>
            </p:nvSpPr>
            <p:spPr>
              <a:xfrm>
                <a:off x="5888225" y="4499775"/>
                <a:ext cx="2495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998" h="636" extrusionOk="0">
                    <a:moveTo>
                      <a:pt x="447" y="0"/>
                    </a:moveTo>
                    <a:cubicBezTo>
                      <a:pt x="1" y="0"/>
                      <a:pt x="23" y="550"/>
                      <a:pt x="513" y="632"/>
                    </a:cubicBezTo>
                    <a:cubicBezTo>
                      <a:pt x="535" y="634"/>
                      <a:pt x="556" y="636"/>
                      <a:pt x="576" y="636"/>
                    </a:cubicBezTo>
                    <a:cubicBezTo>
                      <a:pt x="997" y="636"/>
                      <a:pt x="976" y="86"/>
                      <a:pt x="513" y="4"/>
                    </a:cubicBezTo>
                    <a:cubicBezTo>
                      <a:pt x="490" y="1"/>
                      <a:pt x="468" y="0"/>
                      <a:pt x="4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" name="Google Shape;4455;p19"/>
              <p:cNvSpPr/>
              <p:nvPr/>
            </p:nvSpPr>
            <p:spPr>
              <a:xfrm>
                <a:off x="5780650" y="4474350"/>
                <a:ext cx="22275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891" h="530" extrusionOk="0">
                    <a:moveTo>
                      <a:pt x="435" y="0"/>
                    </a:moveTo>
                    <a:cubicBezTo>
                      <a:pt x="303" y="0"/>
                      <a:pt x="171" y="50"/>
                      <a:pt x="108" y="165"/>
                    </a:cubicBezTo>
                    <a:cubicBezTo>
                      <a:pt x="0" y="382"/>
                      <a:pt x="223" y="530"/>
                      <a:pt x="445" y="530"/>
                    </a:cubicBezTo>
                    <a:cubicBezTo>
                      <a:pt x="574" y="530"/>
                      <a:pt x="702" y="480"/>
                      <a:pt x="765" y="365"/>
                    </a:cubicBezTo>
                    <a:cubicBezTo>
                      <a:pt x="891" y="148"/>
                      <a:pt x="663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" name="Google Shape;4456;p19"/>
              <p:cNvSpPr/>
              <p:nvPr/>
            </p:nvSpPr>
            <p:spPr>
              <a:xfrm>
                <a:off x="5733475" y="4441175"/>
                <a:ext cx="25600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616" extrusionOk="0">
                    <a:moveTo>
                      <a:pt x="396" y="0"/>
                    </a:moveTo>
                    <a:cubicBezTo>
                      <a:pt x="0" y="0"/>
                      <a:pt x="31" y="554"/>
                      <a:pt x="512" y="608"/>
                    </a:cubicBezTo>
                    <a:cubicBezTo>
                      <a:pt x="544" y="613"/>
                      <a:pt x="575" y="616"/>
                      <a:pt x="603" y="616"/>
                    </a:cubicBezTo>
                    <a:cubicBezTo>
                      <a:pt x="1023" y="616"/>
                      <a:pt x="993" y="62"/>
                      <a:pt x="512" y="8"/>
                    </a:cubicBezTo>
                    <a:lnTo>
                      <a:pt x="483" y="8"/>
                    </a:lnTo>
                    <a:cubicBezTo>
                      <a:pt x="452" y="3"/>
                      <a:pt x="423" y="0"/>
                      <a:pt x="3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" name="Google Shape;4457;p19"/>
              <p:cNvSpPr/>
              <p:nvPr/>
            </p:nvSpPr>
            <p:spPr>
              <a:xfrm>
                <a:off x="5658325" y="4361600"/>
                <a:ext cx="287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625" extrusionOk="0">
                    <a:moveTo>
                      <a:pt x="523" y="1"/>
                    </a:moveTo>
                    <a:cubicBezTo>
                      <a:pt x="441" y="1"/>
                      <a:pt x="374" y="41"/>
                      <a:pt x="294" y="81"/>
                    </a:cubicBezTo>
                    <a:cubicBezTo>
                      <a:pt x="1" y="301"/>
                      <a:pt x="292" y="625"/>
                      <a:pt x="597" y="625"/>
                    </a:cubicBezTo>
                    <a:cubicBezTo>
                      <a:pt x="648" y="625"/>
                      <a:pt x="700" y="616"/>
                      <a:pt x="750" y="595"/>
                    </a:cubicBezTo>
                    <a:cubicBezTo>
                      <a:pt x="1149" y="538"/>
                      <a:pt x="1121" y="53"/>
                      <a:pt x="636" y="24"/>
                    </a:cubicBezTo>
                    <a:cubicBezTo>
                      <a:pt x="594" y="8"/>
                      <a:pt x="557" y="1"/>
                      <a:pt x="5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" name="Google Shape;4458;p19"/>
              <p:cNvSpPr/>
              <p:nvPr/>
            </p:nvSpPr>
            <p:spPr>
              <a:xfrm>
                <a:off x="5720475" y="4356925"/>
                <a:ext cx="18975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759" h="508" extrusionOk="0">
                    <a:moveTo>
                      <a:pt x="381" y="1"/>
                    </a:moveTo>
                    <a:cubicBezTo>
                      <a:pt x="194" y="1"/>
                      <a:pt x="1" y="177"/>
                      <a:pt x="119" y="354"/>
                    </a:cubicBezTo>
                    <a:lnTo>
                      <a:pt x="147" y="383"/>
                    </a:lnTo>
                    <a:cubicBezTo>
                      <a:pt x="201" y="472"/>
                      <a:pt x="284" y="508"/>
                      <a:pt x="370" y="508"/>
                    </a:cubicBezTo>
                    <a:cubicBezTo>
                      <a:pt x="560" y="508"/>
                      <a:pt x="759" y="331"/>
                      <a:pt x="661" y="154"/>
                    </a:cubicBezTo>
                    <a:lnTo>
                      <a:pt x="604" y="126"/>
                    </a:lnTo>
                    <a:cubicBezTo>
                      <a:pt x="550" y="37"/>
                      <a:pt x="466" y="1"/>
                      <a:pt x="3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" name="Google Shape;4459;p19"/>
              <p:cNvSpPr/>
              <p:nvPr/>
            </p:nvSpPr>
            <p:spPr>
              <a:xfrm>
                <a:off x="5723475" y="4355175"/>
                <a:ext cx="192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770" h="500" extrusionOk="0">
                    <a:moveTo>
                      <a:pt x="351" y="0"/>
                    </a:moveTo>
                    <a:cubicBezTo>
                      <a:pt x="171" y="0"/>
                      <a:pt x="0" y="151"/>
                      <a:pt x="113" y="338"/>
                    </a:cubicBezTo>
                    <a:lnTo>
                      <a:pt x="141" y="367"/>
                    </a:lnTo>
                    <a:cubicBezTo>
                      <a:pt x="198" y="461"/>
                      <a:pt x="291" y="499"/>
                      <a:pt x="385" y="499"/>
                    </a:cubicBezTo>
                    <a:cubicBezTo>
                      <a:pt x="576" y="499"/>
                      <a:pt x="770" y="340"/>
                      <a:pt x="655" y="167"/>
                    </a:cubicBezTo>
                    <a:lnTo>
                      <a:pt x="598" y="139"/>
                    </a:lnTo>
                    <a:cubicBezTo>
                      <a:pt x="539" y="41"/>
                      <a:pt x="444" y="0"/>
                      <a:pt x="3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" name="Google Shape;4460;p19"/>
              <p:cNvSpPr/>
              <p:nvPr/>
            </p:nvSpPr>
            <p:spPr>
              <a:xfrm>
                <a:off x="5682150" y="4303675"/>
                <a:ext cx="31025" cy="16575"/>
              </a:xfrm>
              <a:custGeom>
                <a:avLst/>
                <a:gdLst/>
                <a:ahLst/>
                <a:cxnLst/>
                <a:rect l="l" t="t" r="r" b="b"/>
                <a:pathLst>
                  <a:path w="1241" h="663" extrusionOk="0">
                    <a:moveTo>
                      <a:pt x="631" y="1"/>
                    </a:moveTo>
                    <a:cubicBezTo>
                      <a:pt x="619" y="1"/>
                      <a:pt x="608" y="1"/>
                      <a:pt x="596" y="2"/>
                    </a:cubicBezTo>
                    <a:cubicBezTo>
                      <a:pt x="510" y="2"/>
                      <a:pt x="482" y="2"/>
                      <a:pt x="396" y="59"/>
                    </a:cubicBezTo>
                    <a:cubicBezTo>
                      <a:pt x="0" y="232"/>
                      <a:pt x="248" y="662"/>
                      <a:pt x="600" y="662"/>
                    </a:cubicBezTo>
                    <a:cubicBezTo>
                      <a:pt x="654" y="662"/>
                      <a:pt x="710" y="652"/>
                      <a:pt x="767" y="629"/>
                    </a:cubicBezTo>
                    <a:cubicBezTo>
                      <a:pt x="1240" y="546"/>
                      <a:pt x="1089" y="1"/>
                      <a:pt x="6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" name="Google Shape;4461;p19"/>
              <p:cNvSpPr/>
              <p:nvPr/>
            </p:nvSpPr>
            <p:spPr>
              <a:xfrm>
                <a:off x="5801175" y="4495575"/>
                <a:ext cx="390200" cy="129625"/>
              </a:xfrm>
              <a:custGeom>
                <a:avLst/>
                <a:gdLst/>
                <a:ahLst/>
                <a:cxnLst/>
                <a:rect l="l" t="t" r="r" b="b"/>
                <a:pathLst>
                  <a:path w="15608" h="5185" extrusionOk="0">
                    <a:moveTo>
                      <a:pt x="15579" y="1"/>
                    </a:moveTo>
                    <a:cubicBezTo>
                      <a:pt x="14638" y="971"/>
                      <a:pt x="13668" y="1970"/>
                      <a:pt x="12412" y="2569"/>
                    </a:cubicBezTo>
                    <a:cubicBezTo>
                      <a:pt x="11014" y="3254"/>
                      <a:pt x="9074" y="3425"/>
                      <a:pt x="7562" y="3453"/>
                    </a:cubicBezTo>
                    <a:cubicBezTo>
                      <a:pt x="7050" y="3478"/>
                      <a:pt x="6550" y="3497"/>
                      <a:pt x="6058" y="3497"/>
                    </a:cubicBezTo>
                    <a:cubicBezTo>
                      <a:pt x="4820" y="3497"/>
                      <a:pt x="3630" y="3373"/>
                      <a:pt x="2426" y="2883"/>
                    </a:cubicBezTo>
                    <a:cubicBezTo>
                      <a:pt x="1884" y="2654"/>
                      <a:pt x="1056" y="1998"/>
                      <a:pt x="486" y="1941"/>
                    </a:cubicBezTo>
                    <a:cubicBezTo>
                      <a:pt x="424" y="1923"/>
                      <a:pt x="367" y="1917"/>
                      <a:pt x="315" y="1917"/>
                    </a:cubicBezTo>
                    <a:cubicBezTo>
                      <a:pt x="197" y="1917"/>
                      <a:pt x="99" y="1950"/>
                      <a:pt x="1" y="1970"/>
                    </a:cubicBezTo>
                    <a:cubicBezTo>
                      <a:pt x="296" y="3501"/>
                      <a:pt x="3831" y="5185"/>
                      <a:pt x="7484" y="5185"/>
                    </a:cubicBezTo>
                    <a:cubicBezTo>
                      <a:pt x="7709" y="5185"/>
                      <a:pt x="7935" y="5178"/>
                      <a:pt x="8161" y="5165"/>
                    </a:cubicBezTo>
                    <a:cubicBezTo>
                      <a:pt x="10757" y="5080"/>
                      <a:pt x="14752" y="2740"/>
                      <a:pt x="15551" y="429"/>
                    </a:cubicBezTo>
                    <a:cubicBezTo>
                      <a:pt x="15608" y="286"/>
                      <a:pt x="15608" y="144"/>
                      <a:pt x="155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" name="Google Shape;4462;p19"/>
              <p:cNvSpPr/>
              <p:nvPr/>
            </p:nvSpPr>
            <p:spPr>
              <a:xfrm>
                <a:off x="5425975" y="4444950"/>
                <a:ext cx="386650" cy="114400"/>
              </a:xfrm>
              <a:custGeom>
                <a:avLst/>
                <a:gdLst/>
                <a:ahLst/>
                <a:cxnLst/>
                <a:rect l="l" t="t" r="r" b="b"/>
                <a:pathLst>
                  <a:path w="15466" h="457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3" y="2016"/>
                      <a:pt x="2696" y="4576"/>
                      <a:pt x="7446" y="4576"/>
                    </a:cubicBezTo>
                    <a:cubicBezTo>
                      <a:pt x="8345" y="4576"/>
                      <a:pt x="9341" y="4484"/>
                      <a:pt x="10443" y="4280"/>
                    </a:cubicBezTo>
                    <a:cubicBezTo>
                      <a:pt x="11471" y="4109"/>
                      <a:pt x="13753" y="3053"/>
                      <a:pt x="15465" y="1769"/>
                    </a:cubicBezTo>
                    <a:lnTo>
                      <a:pt x="15408" y="1712"/>
                    </a:lnTo>
                    <a:cubicBezTo>
                      <a:pt x="14324" y="2825"/>
                      <a:pt x="12355" y="3110"/>
                      <a:pt x="10900" y="3310"/>
                    </a:cubicBezTo>
                    <a:cubicBezTo>
                      <a:pt x="10272" y="3418"/>
                      <a:pt x="9639" y="3476"/>
                      <a:pt x="9008" y="3476"/>
                    </a:cubicBezTo>
                    <a:cubicBezTo>
                      <a:pt x="8147" y="3476"/>
                      <a:pt x="7288" y="3369"/>
                      <a:pt x="6449" y="3139"/>
                    </a:cubicBezTo>
                    <a:cubicBezTo>
                      <a:pt x="3995" y="2482"/>
                      <a:pt x="1941" y="139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4463;p19"/>
              <p:cNvSpPr/>
              <p:nvPr/>
            </p:nvSpPr>
            <p:spPr>
              <a:xfrm>
                <a:off x="744850" y="2892800"/>
                <a:ext cx="205875" cy="183500"/>
              </a:xfrm>
              <a:custGeom>
                <a:avLst/>
                <a:gdLst/>
                <a:ahLst/>
                <a:cxnLst/>
                <a:rect l="l" t="t" r="r" b="b"/>
                <a:pathLst>
                  <a:path w="8235" h="7340" extrusionOk="0">
                    <a:moveTo>
                      <a:pt x="2928" y="0"/>
                    </a:moveTo>
                    <a:cubicBezTo>
                      <a:pt x="2642" y="714"/>
                      <a:pt x="2699" y="1142"/>
                      <a:pt x="2157" y="1570"/>
                    </a:cubicBezTo>
                    <a:cubicBezTo>
                      <a:pt x="1772" y="1883"/>
                      <a:pt x="1608" y="1990"/>
                      <a:pt x="1398" y="1990"/>
                    </a:cubicBezTo>
                    <a:cubicBezTo>
                      <a:pt x="1187" y="1990"/>
                      <a:pt x="930" y="1883"/>
                      <a:pt x="360" y="1769"/>
                    </a:cubicBezTo>
                    <a:cubicBezTo>
                      <a:pt x="321" y="1762"/>
                      <a:pt x="293" y="1758"/>
                      <a:pt x="273" y="1758"/>
                    </a:cubicBezTo>
                    <a:cubicBezTo>
                      <a:pt x="1" y="1758"/>
                      <a:pt x="1421" y="2466"/>
                      <a:pt x="1501" y="3025"/>
                    </a:cubicBezTo>
                    <a:cubicBezTo>
                      <a:pt x="1530" y="3481"/>
                      <a:pt x="2243" y="4565"/>
                      <a:pt x="2300" y="4879"/>
                    </a:cubicBezTo>
                    <a:lnTo>
                      <a:pt x="1530" y="6135"/>
                    </a:lnTo>
                    <a:cubicBezTo>
                      <a:pt x="2364" y="6135"/>
                      <a:pt x="2980" y="5577"/>
                      <a:pt x="3542" y="5577"/>
                    </a:cubicBezTo>
                    <a:cubicBezTo>
                      <a:pt x="3653" y="5577"/>
                      <a:pt x="3762" y="5598"/>
                      <a:pt x="3869" y="5650"/>
                    </a:cubicBezTo>
                    <a:cubicBezTo>
                      <a:pt x="4012" y="5735"/>
                      <a:pt x="4155" y="6734"/>
                      <a:pt x="4354" y="6848"/>
                    </a:cubicBezTo>
                    <a:cubicBezTo>
                      <a:pt x="4358" y="6849"/>
                      <a:pt x="4361" y="6850"/>
                      <a:pt x="4364" y="6850"/>
                    </a:cubicBezTo>
                    <a:cubicBezTo>
                      <a:pt x="4491" y="6850"/>
                      <a:pt x="4500" y="5842"/>
                      <a:pt x="4621" y="5842"/>
                    </a:cubicBezTo>
                    <a:cubicBezTo>
                      <a:pt x="4627" y="5842"/>
                      <a:pt x="4633" y="5844"/>
                      <a:pt x="4640" y="5849"/>
                    </a:cubicBezTo>
                    <a:cubicBezTo>
                      <a:pt x="5011" y="6135"/>
                      <a:pt x="4640" y="6334"/>
                      <a:pt x="5011" y="6591"/>
                    </a:cubicBezTo>
                    <a:cubicBezTo>
                      <a:pt x="5444" y="6839"/>
                      <a:pt x="6220" y="7340"/>
                      <a:pt x="6789" y="7340"/>
                    </a:cubicBezTo>
                    <a:cubicBezTo>
                      <a:pt x="7007" y="7340"/>
                      <a:pt x="7195" y="7266"/>
                      <a:pt x="7322" y="7076"/>
                    </a:cubicBezTo>
                    <a:cubicBezTo>
                      <a:pt x="8235" y="5764"/>
                      <a:pt x="6409" y="4052"/>
                      <a:pt x="5866" y="3453"/>
                    </a:cubicBezTo>
                    <a:cubicBezTo>
                      <a:pt x="5724" y="3310"/>
                      <a:pt x="6380" y="2511"/>
                      <a:pt x="6209" y="2311"/>
                    </a:cubicBezTo>
                    <a:cubicBezTo>
                      <a:pt x="6174" y="2282"/>
                      <a:pt x="6115" y="2270"/>
                      <a:pt x="6041" y="2270"/>
                    </a:cubicBezTo>
                    <a:cubicBezTo>
                      <a:pt x="5771" y="2270"/>
                      <a:pt x="5294" y="2423"/>
                      <a:pt x="5010" y="2423"/>
                    </a:cubicBezTo>
                    <a:cubicBezTo>
                      <a:pt x="4921" y="2423"/>
                      <a:pt x="4850" y="2408"/>
                      <a:pt x="4811" y="2369"/>
                    </a:cubicBezTo>
                    <a:cubicBezTo>
                      <a:pt x="4012" y="1598"/>
                      <a:pt x="3127" y="714"/>
                      <a:pt x="29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" name="Google Shape;4464;p19"/>
              <p:cNvSpPr/>
              <p:nvPr/>
            </p:nvSpPr>
            <p:spPr>
              <a:xfrm>
                <a:off x="912175" y="3047575"/>
                <a:ext cx="7777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3111" h="5137" extrusionOk="0">
                    <a:moveTo>
                      <a:pt x="286" y="1"/>
                    </a:moveTo>
                    <a:lnTo>
                      <a:pt x="1" y="571"/>
                    </a:lnTo>
                    <a:cubicBezTo>
                      <a:pt x="115" y="657"/>
                      <a:pt x="258" y="800"/>
                      <a:pt x="372" y="942"/>
                    </a:cubicBezTo>
                    <a:cubicBezTo>
                      <a:pt x="515" y="1085"/>
                      <a:pt x="600" y="1256"/>
                      <a:pt x="743" y="1427"/>
                    </a:cubicBezTo>
                    <a:cubicBezTo>
                      <a:pt x="885" y="1599"/>
                      <a:pt x="1000" y="1798"/>
                      <a:pt x="1142" y="1941"/>
                    </a:cubicBezTo>
                    <a:cubicBezTo>
                      <a:pt x="1256" y="2112"/>
                      <a:pt x="1399" y="2283"/>
                      <a:pt x="1513" y="2426"/>
                    </a:cubicBezTo>
                    <a:cubicBezTo>
                      <a:pt x="1656" y="2683"/>
                      <a:pt x="2027" y="3567"/>
                      <a:pt x="2512" y="4680"/>
                    </a:cubicBezTo>
                    <a:cubicBezTo>
                      <a:pt x="2654" y="4709"/>
                      <a:pt x="2826" y="4794"/>
                      <a:pt x="2968" y="4965"/>
                    </a:cubicBezTo>
                    <a:cubicBezTo>
                      <a:pt x="2997" y="5022"/>
                      <a:pt x="3082" y="5080"/>
                      <a:pt x="3111" y="5137"/>
                    </a:cubicBezTo>
                    <a:cubicBezTo>
                      <a:pt x="2455" y="3681"/>
                      <a:pt x="1941" y="2397"/>
                      <a:pt x="1827" y="2255"/>
                    </a:cubicBezTo>
                    <a:cubicBezTo>
                      <a:pt x="1713" y="2027"/>
                      <a:pt x="1599" y="1855"/>
                      <a:pt x="1513" y="1684"/>
                    </a:cubicBezTo>
                    <a:cubicBezTo>
                      <a:pt x="1399" y="1513"/>
                      <a:pt x="1256" y="1285"/>
                      <a:pt x="1142" y="1142"/>
                    </a:cubicBezTo>
                    <a:cubicBezTo>
                      <a:pt x="1028" y="971"/>
                      <a:pt x="942" y="800"/>
                      <a:pt x="800" y="571"/>
                    </a:cubicBezTo>
                    <a:cubicBezTo>
                      <a:pt x="657" y="400"/>
                      <a:pt x="515" y="172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" name="Google Shape;4465;p19"/>
              <p:cNvSpPr/>
              <p:nvPr/>
            </p:nvSpPr>
            <p:spPr>
              <a:xfrm>
                <a:off x="914325" y="3047575"/>
                <a:ext cx="64925" cy="1163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4652" extrusionOk="0">
                    <a:moveTo>
                      <a:pt x="257" y="1"/>
                    </a:moveTo>
                    <a:lnTo>
                      <a:pt x="1" y="571"/>
                    </a:lnTo>
                    <a:cubicBezTo>
                      <a:pt x="86" y="629"/>
                      <a:pt x="229" y="800"/>
                      <a:pt x="343" y="942"/>
                    </a:cubicBezTo>
                    <a:cubicBezTo>
                      <a:pt x="486" y="1085"/>
                      <a:pt x="600" y="1256"/>
                      <a:pt x="742" y="1427"/>
                    </a:cubicBezTo>
                    <a:cubicBezTo>
                      <a:pt x="885" y="1599"/>
                      <a:pt x="971" y="1798"/>
                      <a:pt x="1113" y="1941"/>
                    </a:cubicBezTo>
                    <a:cubicBezTo>
                      <a:pt x="1227" y="2112"/>
                      <a:pt x="1370" y="2283"/>
                      <a:pt x="1484" y="2426"/>
                    </a:cubicBezTo>
                    <a:cubicBezTo>
                      <a:pt x="1627" y="2683"/>
                      <a:pt x="2026" y="3539"/>
                      <a:pt x="2454" y="4652"/>
                    </a:cubicBezTo>
                    <a:lnTo>
                      <a:pt x="2597" y="4652"/>
                    </a:lnTo>
                    <a:cubicBezTo>
                      <a:pt x="2198" y="3681"/>
                      <a:pt x="1855" y="2854"/>
                      <a:pt x="1655" y="2455"/>
                    </a:cubicBezTo>
                    <a:cubicBezTo>
                      <a:pt x="1570" y="2283"/>
                      <a:pt x="1484" y="2112"/>
                      <a:pt x="1370" y="1941"/>
                    </a:cubicBezTo>
                    <a:lnTo>
                      <a:pt x="1056" y="1399"/>
                    </a:lnTo>
                    <a:lnTo>
                      <a:pt x="742" y="857"/>
                    </a:lnTo>
                    <a:cubicBezTo>
                      <a:pt x="628" y="686"/>
                      <a:pt x="514" y="543"/>
                      <a:pt x="400" y="457"/>
                    </a:cubicBezTo>
                    <a:lnTo>
                      <a:pt x="543" y="286"/>
                    </a:lnTo>
                    <a:cubicBezTo>
                      <a:pt x="486" y="172"/>
                      <a:pt x="371" y="115"/>
                      <a:pt x="2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" name="Google Shape;4466;p19"/>
              <p:cNvSpPr/>
              <p:nvPr/>
            </p:nvSpPr>
            <p:spPr>
              <a:xfrm>
                <a:off x="872950" y="2997650"/>
                <a:ext cx="70650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3193" extrusionOk="0">
                    <a:moveTo>
                      <a:pt x="1313" y="1"/>
                    </a:moveTo>
                    <a:cubicBezTo>
                      <a:pt x="1170" y="828"/>
                      <a:pt x="828" y="1570"/>
                      <a:pt x="286" y="2255"/>
                    </a:cubicBezTo>
                    <a:cubicBezTo>
                      <a:pt x="229" y="2369"/>
                      <a:pt x="115" y="2454"/>
                      <a:pt x="1" y="2540"/>
                    </a:cubicBezTo>
                    <a:cubicBezTo>
                      <a:pt x="457" y="2818"/>
                      <a:pt x="1108" y="3193"/>
                      <a:pt x="1605" y="3193"/>
                    </a:cubicBezTo>
                    <a:cubicBezTo>
                      <a:pt x="1823" y="3193"/>
                      <a:pt x="2011" y="3121"/>
                      <a:pt x="2141" y="2939"/>
                    </a:cubicBezTo>
                    <a:cubicBezTo>
                      <a:pt x="2825" y="1969"/>
                      <a:pt x="2026" y="799"/>
                      <a:pt x="13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19"/>
              <p:cNvSpPr/>
              <p:nvPr/>
            </p:nvSpPr>
            <p:spPr>
              <a:xfrm>
                <a:off x="873675" y="3053300"/>
                <a:ext cx="56375" cy="24175"/>
              </a:xfrm>
              <a:custGeom>
                <a:avLst/>
                <a:gdLst/>
                <a:ahLst/>
                <a:cxnLst/>
                <a:rect l="l" t="t" r="r" b="b"/>
                <a:pathLst>
                  <a:path w="2255" h="967" extrusionOk="0">
                    <a:moveTo>
                      <a:pt x="286" y="0"/>
                    </a:moveTo>
                    <a:cubicBezTo>
                      <a:pt x="200" y="86"/>
                      <a:pt x="114" y="200"/>
                      <a:pt x="0" y="314"/>
                    </a:cubicBezTo>
                    <a:cubicBezTo>
                      <a:pt x="457" y="592"/>
                      <a:pt x="1107" y="967"/>
                      <a:pt x="1605" y="967"/>
                    </a:cubicBezTo>
                    <a:cubicBezTo>
                      <a:pt x="1822" y="967"/>
                      <a:pt x="2010" y="895"/>
                      <a:pt x="2140" y="713"/>
                    </a:cubicBezTo>
                    <a:cubicBezTo>
                      <a:pt x="2169" y="656"/>
                      <a:pt x="2226" y="599"/>
                      <a:pt x="2254" y="571"/>
                    </a:cubicBezTo>
                    <a:lnTo>
                      <a:pt x="2254" y="571"/>
                    </a:lnTo>
                    <a:cubicBezTo>
                      <a:pt x="2147" y="627"/>
                      <a:pt x="2028" y="651"/>
                      <a:pt x="1901" y="651"/>
                    </a:cubicBezTo>
                    <a:cubicBezTo>
                      <a:pt x="1386" y="651"/>
                      <a:pt x="744" y="252"/>
                      <a:pt x="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19"/>
              <p:cNvSpPr/>
              <p:nvPr/>
            </p:nvSpPr>
            <p:spPr>
              <a:xfrm>
                <a:off x="884375" y="2996950"/>
                <a:ext cx="2570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2026" extrusionOk="0">
                    <a:moveTo>
                      <a:pt x="885" y="0"/>
                    </a:moveTo>
                    <a:cubicBezTo>
                      <a:pt x="742" y="713"/>
                      <a:pt x="457" y="1427"/>
                      <a:pt x="0" y="2026"/>
                    </a:cubicBezTo>
                    <a:cubicBezTo>
                      <a:pt x="29" y="2026"/>
                      <a:pt x="86" y="1997"/>
                      <a:pt x="114" y="1912"/>
                    </a:cubicBezTo>
                    <a:cubicBezTo>
                      <a:pt x="542" y="1398"/>
                      <a:pt x="828" y="827"/>
                      <a:pt x="1027" y="171"/>
                    </a:cubicBezTo>
                    <a:cubicBezTo>
                      <a:pt x="999" y="114"/>
                      <a:pt x="942" y="57"/>
                      <a:pt x="8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19"/>
              <p:cNvSpPr/>
              <p:nvPr/>
            </p:nvSpPr>
            <p:spPr>
              <a:xfrm>
                <a:off x="783800" y="2681125"/>
                <a:ext cx="16480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12439" extrusionOk="0">
                    <a:moveTo>
                      <a:pt x="1438" y="0"/>
                    </a:moveTo>
                    <a:cubicBezTo>
                      <a:pt x="898" y="0"/>
                      <a:pt x="446" y="456"/>
                      <a:pt x="285" y="1135"/>
                    </a:cubicBezTo>
                    <a:cubicBezTo>
                      <a:pt x="0" y="2533"/>
                      <a:pt x="999" y="4102"/>
                      <a:pt x="1256" y="5529"/>
                    </a:cubicBezTo>
                    <a:cubicBezTo>
                      <a:pt x="1427" y="6670"/>
                      <a:pt x="1626" y="7925"/>
                      <a:pt x="1455" y="8981"/>
                    </a:cubicBezTo>
                    <a:cubicBezTo>
                      <a:pt x="1313" y="9922"/>
                      <a:pt x="970" y="10807"/>
                      <a:pt x="1598" y="11720"/>
                    </a:cubicBezTo>
                    <a:cubicBezTo>
                      <a:pt x="1838" y="12067"/>
                      <a:pt x="2353" y="12439"/>
                      <a:pt x="2745" y="12439"/>
                    </a:cubicBezTo>
                    <a:cubicBezTo>
                      <a:pt x="2772" y="12439"/>
                      <a:pt x="2799" y="12437"/>
                      <a:pt x="2825" y="12433"/>
                    </a:cubicBezTo>
                    <a:cubicBezTo>
                      <a:pt x="2839" y="12434"/>
                      <a:pt x="2852" y="12435"/>
                      <a:pt x="2865" y="12435"/>
                    </a:cubicBezTo>
                    <a:cubicBezTo>
                      <a:pt x="3266" y="12435"/>
                      <a:pt x="3462" y="12027"/>
                      <a:pt x="3738" y="11806"/>
                    </a:cubicBezTo>
                    <a:cubicBezTo>
                      <a:pt x="4080" y="11520"/>
                      <a:pt x="4394" y="11206"/>
                      <a:pt x="4651" y="10836"/>
                    </a:cubicBezTo>
                    <a:cubicBezTo>
                      <a:pt x="4993" y="10379"/>
                      <a:pt x="5279" y="9808"/>
                      <a:pt x="5450" y="9209"/>
                    </a:cubicBezTo>
                    <a:cubicBezTo>
                      <a:pt x="5707" y="8467"/>
                      <a:pt x="5878" y="7554"/>
                      <a:pt x="6020" y="6755"/>
                    </a:cubicBezTo>
                    <a:cubicBezTo>
                      <a:pt x="6363" y="4844"/>
                      <a:pt x="6591" y="1791"/>
                      <a:pt x="4308" y="906"/>
                    </a:cubicBezTo>
                    <a:cubicBezTo>
                      <a:pt x="4070" y="795"/>
                      <a:pt x="3876" y="737"/>
                      <a:pt x="3691" y="737"/>
                    </a:cubicBezTo>
                    <a:cubicBezTo>
                      <a:pt x="3545" y="737"/>
                      <a:pt x="3404" y="774"/>
                      <a:pt x="3253" y="849"/>
                    </a:cubicBezTo>
                    <a:cubicBezTo>
                      <a:pt x="3108" y="926"/>
                      <a:pt x="3016" y="964"/>
                      <a:pt x="2941" y="964"/>
                    </a:cubicBezTo>
                    <a:cubicBezTo>
                      <a:pt x="2795" y="964"/>
                      <a:pt x="2718" y="819"/>
                      <a:pt x="2454" y="535"/>
                    </a:cubicBezTo>
                    <a:cubicBezTo>
                      <a:pt x="2113" y="162"/>
                      <a:pt x="1760" y="0"/>
                      <a:pt x="14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19"/>
              <p:cNvSpPr/>
              <p:nvPr/>
            </p:nvSpPr>
            <p:spPr>
              <a:xfrm>
                <a:off x="547675" y="2915500"/>
                <a:ext cx="278225" cy="165625"/>
              </a:xfrm>
              <a:custGeom>
                <a:avLst/>
                <a:gdLst/>
                <a:ahLst/>
                <a:cxnLst/>
                <a:rect l="l" t="t" r="r" b="b"/>
                <a:pathLst>
                  <a:path w="11129" h="6625" extrusionOk="0">
                    <a:moveTo>
                      <a:pt x="4697" y="1"/>
                    </a:moveTo>
                    <a:cubicBezTo>
                      <a:pt x="3729" y="1"/>
                      <a:pt x="2746" y="284"/>
                      <a:pt x="1884" y="547"/>
                    </a:cubicBezTo>
                    <a:cubicBezTo>
                      <a:pt x="1456" y="690"/>
                      <a:pt x="1028" y="947"/>
                      <a:pt x="600" y="1090"/>
                    </a:cubicBezTo>
                    <a:cubicBezTo>
                      <a:pt x="172" y="1232"/>
                      <a:pt x="1" y="1147"/>
                      <a:pt x="58" y="1660"/>
                    </a:cubicBezTo>
                    <a:cubicBezTo>
                      <a:pt x="172" y="2431"/>
                      <a:pt x="743" y="3315"/>
                      <a:pt x="1199" y="3971"/>
                    </a:cubicBezTo>
                    <a:cubicBezTo>
                      <a:pt x="1913" y="5084"/>
                      <a:pt x="3140" y="5569"/>
                      <a:pt x="4195" y="6026"/>
                    </a:cubicBezTo>
                    <a:cubicBezTo>
                      <a:pt x="4964" y="6333"/>
                      <a:pt x="5717" y="6624"/>
                      <a:pt x="6465" y="6624"/>
                    </a:cubicBezTo>
                    <a:cubicBezTo>
                      <a:pt x="6688" y="6624"/>
                      <a:pt x="6911" y="6598"/>
                      <a:pt x="7134" y="6539"/>
                    </a:cubicBezTo>
                    <a:cubicBezTo>
                      <a:pt x="8104" y="6282"/>
                      <a:pt x="8618" y="5255"/>
                      <a:pt x="9445" y="4713"/>
                    </a:cubicBezTo>
                    <a:cubicBezTo>
                      <a:pt x="9902" y="4399"/>
                      <a:pt x="10900" y="4028"/>
                      <a:pt x="10986" y="3372"/>
                    </a:cubicBezTo>
                    <a:cubicBezTo>
                      <a:pt x="11129" y="2402"/>
                      <a:pt x="8589" y="1318"/>
                      <a:pt x="7904" y="1004"/>
                    </a:cubicBezTo>
                    <a:cubicBezTo>
                      <a:pt x="7020" y="576"/>
                      <a:pt x="6164" y="177"/>
                      <a:pt x="5251" y="34"/>
                    </a:cubicBezTo>
                    <a:cubicBezTo>
                      <a:pt x="5067" y="11"/>
                      <a:pt x="4883" y="1"/>
                      <a:pt x="46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19"/>
              <p:cNvSpPr/>
              <p:nvPr/>
            </p:nvSpPr>
            <p:spPr>
              <a:xfrm>
                <a:off x="631150" y="2710700"/>
                <a:ext cx="184775" cy="254175"/>
              </a:xfrm>
              <a:custGeom>
                <a:avLst/>
                <a:gdLst/>
                <a:ahLst/>
                <a:cxnLst/>
                <a:rect l="l" t="t" r="r" b="b"/>
                <a:pathLst>
                  <a:path w="7391" h="10167" extrusionOk="0">
                    <a:moveTo>
                      <a:pt x="2361" y="0"/>
                    </a:moveTo>
                    <a:cubicBezTo>
                      <a:pt x="1803" y="0"/>
                      <a:pt x="1650" y="565"/>
                      <a:pt x="1997" y="1178"/>
                    </a:cubicBezTo>
                    <a:lnTo>
                      <a:pt x="1912" y="1293"/>
                    </a:lnTo>
                    <a:cubicBezTo>
                      <a:pt x="1591" y="1105"/>
                      <a:pt x="1621" y="717"/>
                      <a:pt x="1225" y="717"/>
                    </a:cubicBezTo>
                    <a:cubicBezTo>
                      <a:pt x="1199" y="717"/>
                      <a:pt x="1171" y="718"/>
                      <a:pt x="1142" y="722"/>
                    </a:cubicBezTo>
                    <a:cubicBezTo>
                      <a:pt x="799" y="722"/>
                      <a:pt x="685" y="1036"/>
                      <a:pt x="628" y="1321"/>
                    </a:cubicBezTo>
                    <a:cubicBezTo>
                      <a:pt x="400" y="2034"/>
                      <a:pt x="200" y="2719"/>
                      <a:pt x="114" y="3490"/>
                    </a:cubicBezTo>
                    <a:cubicBezTo>
                      <a:pt x="0" y="5002"/>
                      <a:pt x="485" y="6742"/>
                      <a:pt x="1969" y="7627"/>
                    </a:cubicBezTo>
                    <a:cubicBezTo>
                      <a:pt x="2911" y="8197"/>
                      <a:pt x="3995" y="8768"/>
                      <a:pt x="4965" y="9053"/>
                    </a:cubicBezTo>
                    <a:cubicBezTo>
                      <a:pt x="5792" y="9339"/>
                      <a:pt x="7276" y="10166"/>
                      <a:pt x="7276" y="10166"/>
                    </a:cubicBezTo>
                    <a:cubicBezTo>
                      <a:pt x="7247" y="9710"/>
                      <a:pt x="7190" y="8055"/>
                      <a:pt x="7219" y="7598"/>
                    </a:cubicBezTo>
                    <a:cubicBezTo>
                      <a:pt x="7247" y="6799"/>
                      <a:pt x="7390" y="6000"/>
                      <a:pt x="7276" y="5173"/>
                    </a:cubicBezTo>
                    <a:cubicBezTo>
                      <a:pt x="7190" y="4431"/>
                      <a:pt x="7048" y="3632"/>
                      <a:pt x="6534" y="2947"/>
                    </a:cubicBezTo>
                    <a:cubicBezTo>
                      <a:pt x="5935" y="2177"/>
                      <a:pt x="5136" y="1635"/>
                      <a:pt x="4394" y="1064"/>
                    </a:cubicBezTo>
                    <a:cubicBezTo>
                      <a:pt x="3852" y="665"/>
                      <a:pt x="3110" y="66"/>
                      <a:pt x="2483" y="9"/>
                    </a:cubicBezTo>
                    <a:cubicBezTo>
                      <a:pt x="2440" y="3"/>
                      <a:pt x="2400" y="0"/>
                      <a:pt x="23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19"/>
              <p:cNvSpPr/>
              <p:nvPr/>
            </p:nvSpPr>
            <p:spPr>
              <a:xfrm>
                <a:off x="723150" y="3006850"/>
                <a:ext cx="129150" cy="109675"/>
              </a:xfrm>
              <a:custGeom>
                <a:avLst/>
                <a:gdLst/>
                <a:ahLst/>
                <a:cxnLst/>
                <a:rect l="l" t="t" r="r" b="b"/>
                <a:pathLst>
                  <a:path w="5166" h="4387" extrusionOk="0">
                    <a:moveTo>
                      <a:pt x="4524" y="1"/>
                    </a:moveTo>
                    <a:cubicBezTo>
                      <a:pt x="4259" y="1"/>
                      <a:pt x="3750" y="556"/>
                      <a:pt x="3596" y="688"/>
                    </a:cubicBezTo>
                    <a:cubicBezTo>
                      <a:pt x="3282" y="1059"/>
                      <a:pt x="2968" y="1344"/>
                      <a:pt x="2569" y="1601"/>
                    </a:cubicBezTo>
                    <a:cubicBezTo>
                      <a:pt x="2027" y="1944"/>
                      <a:pt x="1" y="2486"/>
                      <a:pt x="429" y="3484"/>
                    </a:cubicBezTo>
                    <a:cubicBezTo>
                      <a:pt x="686" y="4084"/>
                      <a:pt x="1713" y="4340"/>
                      <a:pt x="2255" y="4369"/>
                    </a:cubicBezTo>
                    <a:cubicBezTo>
                      <a:pt x="2383" y="4381"/>
                      <a:pt x="2512" y="4386"/>
                      <a:pt x="2642" y="4386"/>
                    </a:cubicBezTo>
                    <a:cubicBezTo>
                      <a:pt x="3147" y="4386"/>
                      <a:pt x="3655" y="4300"/>
                      <a:pt x="4110" y="4141"/>
                    </a:cubicBezTo>
                    <a:cubicBezTo>
                      <a:pt x="5023" y="3770"/>
                      <a:pt x="5165" y="2657"/>
                      <a:pt x="5023" y="1630"/>
                    </a:cubicBezTo>
                    <a:cubicBezTo>
                      <a:pt x="4966" y="1116"/>
                      <a:pt x="4737" y="660"/>
                      <a:pt x="4680" y="175"/>
                    </a:cubicBezTo>
                    <a:cubicBezTo>
                      <a:pt x="4661" y="50"/>
                      <a:pt x="4603" y="1"/>
                      <a:pt x="45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" name="Google Shape;4473;p19"/>
              <p:cNvSpPr/>
              <p:nvPr/>
            </p:nvSpPr>
            <p:spPr>
              <a:xfrm>
                <a:off x="731725" y="3069000"/>
                <a:ext cx="117725" cy="48650"/>
              </a:xfrm>
              <a:custGeom>
                <a:avLst/>
                <a:gdLst/>
                <a:ahLst/>
                <a:cxnLst/>
                <a:rect l="l" t="t" r="r" b="b"/>
                <a:pathLst>
                  <a:path w="4709" h="1946" extrusionOk="0">
                    <a:moveTo>
                      <a:pt x="4412" y="1"/>
                    </a:moveTo>
                    <a:cubicBezTo>
                      <a:pt x="4307" y="1"/>
                      <a:pt x="4208" y="48"/>
                      <a:pt x="4109" y="114"/>
                    </a:cubicBezTo>
                    <a:cubicBezTo>
                      <a:pt x="3767" y="257"/>
                      <a:pt x="3424" y="399"/>
                      <a:pt x="3053" y="428"/>
                    </a:cubicBezTo>
                    <a:cubicBezTo>
                      <a:pt x="3033" y="432"/>
                      <a:pt x="3013" y="434"/>
                      <a:pt x="2994" y="434"/>
                    </a:cubicBezTo>
                    <a:cubicBezTo>
                      <a:pt x="2877" y="434"/>
                      <a:pt x="2776" y="371"/>
                      <a:pt x="2654" y="371"/>
                    </a:cubicBezTo>
                    <a:cubicBezTo>
                      <a:pt x="2568" y="371"/>
                      <a:pt x="2568" y="656"/>
                      <a:pt x="2511" y="685"/>
                    </a:cubicBezTo>
                    <a:cubicBezTo>
                      <a:pt x="2483" y="685"/>
                      <a:pt x="2283" y="456"/>
                      <a:pt x="2283" y="456"/>
                    </a:cubicBezTo>
                    <a:cubicBezTo>
                      <a:pt x="2197" y="456"/>
                      <a:pt x="2140" y="570"/>
                      <a:pt x="2055" y="599"/>
                    </a:cubicBezTo>
                    <a:cubicBezTo>
                      <a:pt x="1865" y="662"/>
                      <a:pt x="1667" y="682"/>
                      <a:pt x="1465" y="682"/>
                    </a:cubicBezTo>
                    <a:cubicBezTo>
                      <a:pt x="1302" y="682"/>
                      <a:pt x="1136" y="669"/>
                      <a:pt x="970" y="656"/>
                    </a:cubicBezTo>
                    <a:cubicBezTo>
                      <a:pt x="858" y="636"/>
                      <a:pt x="735" y="619"/>
                      <a:pt x="611" y="619"/>
                    </a:cubicBezTo>
                    <a:cubicBezTo>
                      <a:pt x="389" y="619"/>
                      <a:pt x="165" y="673"/>
                      <a:pt x="0" y="856"/>
                    </a:cubicBezTo>
                    <a:cubicBezTo>
                      <a:pt x="0" y="941"/>
                      <a:pt x="57" y="970"/>
                      <a:pt x="57" y="1027"/>
                    </a:cubicBezTo>
                    <a:cubicBezTo>
                      <a:pt x="286" y="1655"/>
                      <a:pt x="1341" y="1883"/>
                      <a:pt x="1855" y="1940"/>
                    </a:cubicBezTo>
                    <a:cubicBezTo>
                      <a:pt x="1937" y="1944"/>
                      <a:pt x="2018" y="1945"/>
                      <a:pt x="2100" y="1945"/>
                    </a:cubicBezTo>
                    <a:cubicBezTo>
                      <a:pt x="2667" y="1945"/>
                      <a:pt x="3210" y="1858"/>
                      <a:pt x="3709" y="1683"/>
                    </a:cubicBezTo>
                    <a:cubicBezTo>
                      <a:pt x="4394" y="1398"/>
                      <a:pt x="4651" y="827"/>
                      <a:pt x="4708" y="142"/>
                    </a:cubicBezTo>
                    <a:lnTo>
                      <a:pt x="4651" y="85"/>
                    </a:lnTo>
                    <a:cubicBezTo>
                      <a:pt x="4567" y="25"/>
                      <a:pt x="4488" y="1"/>
                      <a:pt x="44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" name="Google Shape;4474;p19"/>
              <p:cNvSpPr/>
              <p:nvPr/>
            </p:nvSpPr>
            <p:spPr>
              <a:xfrm>
                <a:off x="846550" y="2949850"/>
                <a:ext cx="72800" cy="129850"/>
              </a:xfrm>
              <a:custGeom>
                <a:avLst/>
                <a:gdLst/>
                <a:ahLst/>
                <a:cxnLst/>
                <a:rect l="l" t="t" r="r" b="b"/>
                <a:pathLst>
                  <a:path w="2912" h="5194" extrusionOk="0">
                    <a:moveTo>
                      <a:pt x="2426" y="1"/>
                    </a:moveTo>
                    <a:cubicBezTo>
                      <a:pt x="1913" y="315"/>
                      <a:pt x="1542" y="1000"/>
                      <a:pt x="1085" y="1370"/>
                    </a:cubicBezTo>
                    <a:cubicBezTo>
                      <a:pt x="743" y="1656"/>
                      <a:pt x="457" y="1770"/>
                      <a:pt x="1" y="1855"/>
                    </a:cubicBezTo>
                    <a:cubicBezTo>
                      <a:pt x="58" y="2341"/>
                      <a:pt x="229" y="2883"/>
                      <a:pt x="315" y="3425"/>
                    </a:cubicBezTo>
                    <a:cubicBezTo>
                      <a:pt x="372" y="3995"/>
                      <a:pt x="229" y="4709"/>
                      <a:pt x="457" y="5194"/>
                    </a:cubicBezTo>
                    <a:cubicBezTo>
                      <a:pt x="885" y="5080"/>
                      <a:pt x="1428" y="4423"/>
                      <a:pt x="1713" y="4081"/>
                    </a:cubicBezTo>
                    <a:cubicBezTo>
                      <a:pt x="2055" y="3739"/>
                      <a:pt x="2312" y="3339"/>
                      <a:pt x="2569" y="2883"/>
                    </a:cubicBezTo>
                    <a:cubicBezTo>
                      <a:pt x="2797" y="2426"/>
                      <a:pt x="2911" y="1884"/>
                      <a:pt x="2854" y="1285"/>
                    </a:cubicBezTo>
                    <a:cubicBezTo>
                      <a:pt x="2797" y="1000"/>
                      <a:pt x="2597" y="58"/>
                      <a:pt x="2483" y="29"/>
                    </a:cubicBezTo>
                    <a:lnTo>
                      <a:pt x="242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19"/>
              <p:cNvSpPr/>
              <p:nvPr/>
            </p:nvSpPr>
            <p:spPr>
              <a:xfrm>
                <a:off x="857250" y="2950575"/>
                <a:ext cx="61375" cy="129125"/>
              </a:xfrm>
              <a:custGeom>
                <a:avLst/>
                <a:gdLst/>
                <a:ahLst/>
                <a:cxnLst/>
                <a:rect l="l" t="t" r="r" b="b"/>
                <a:pathLst>
                  <a:path w="2455" h="5165" extrusionOk="0">
                    <a:moveTo>
                      <a:pt x="2027" y="0"/>
                    </a:moveTo>
                    <a:cubicBezTo>
                      <a:pt x="1913" y="0"/>
                      <a:pt x="1884" y="172"/>
                      <a:pt x="1884" y="314"/>
                    </a:cubicBezTo>
                    <a:cubicBezTo>
                      <a:pt x="1856" y="685"/>
                      <a:pt x="1713" y="971"/>
                      <a:pt x="1627" y="1313"/>
                    </a:cubicBezTo>
                    <a:cubicBezTo>
                      <a:pt x="1570" y="1570"/>
                      <a:pt x="1428" y="1769"/>
                      <a:pt x="1285" y="1969"/>
                    </a:cubicBezTo>
                    <a:cubicBezTo>
                      <a:pt x="1114" y="2140"/>
                      <a:pt x="1114" y="2197"/>
                      <a:pt x="1199" y="2454"/>
                    </a:cubicBezTo>
                    <a:cubicBezTo>
                      <a:pt x="1178" y="2448"/>
                      <a:pt x="1158" y="2445"/>
                      <a:pt x="1138" y="2445"/>
                    </a:cubicBezTo>
                    <a:cubicBezTo>
                      <a:pt x="976" y="2445"/>
                      <a:pt x="876" y="2647"/>
                      <a:pt x="800" y="2825"/>
                    </a:cubicBezTo>
                    <a:cubicBezTo>
                      <a:pt x="714" y="3110"/>
                      <a:pt x="600" y="3424"/>
                      <a:pt x="515" y="3738"/>
                    </a:cubicBezTo>
                    <a:cubicBezTo>
                      <a:pt x="372" y="4166"/>
                      <a:pt x="315" y="4708"/>
                      <a:pt x="58" y="5022"/>
                    </a:cubicBezTo>
                    <a:cubicBezTo>
                      <a:pt x="29" y="5051"/>
                      <a:pt x="29" y="5108"/>
                      <a:pt x="1" y="5136"/>
                    </a:cubicBezTo>
                    <a:cubicBezTo>
                      <a:pt x="1" y="5136"/>
                      <a:pt x="1" y="5165"/>
                      <a:pt x="29" y="5165"/>
                    </a:cubicBezTo>
                    <a:cubicBezTo>
                      <a:pt x="457" y="5051"/>
                      <a:pt x="1000" y="4394"/>
                      <a:pt x="1285" y="4052"/>
                    </a:cubicBezTo>
                    <a:cubicBezTo>
                      <a:pt x="1627" y="3710"/>
                      <a:pt x="1884" y="3310"/>
                      <a:pt x="2141" y="2854"/>
                    </a:cubicBezTo>
                    <a:cubicBezTo>
                      <a:pt x="2341" y="2426"/>
                      <a:pt x="2455" y="1884"/>
                      <a:pt x="2426" y="1284"/>
                    </a:cubicBezTo>
                    <a:cubicBezTo>
                      <a:pt x="2369" y="999"/>
                      <a:pt x="2169" y="58"/>
                      <a:pt x="2055" y="29"/>
                    </a:cubicBezTo>
                    <a:lnTo>
                      <a:pt x="202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19"/>
              <p:cNvSpPr/>
              <p:nvPr/>
            </p:nvSpPr>
            <p:spPr>
              <a:xfrm>
                <a:off x="791625" y="2951275"/>
                <a:ext cx="66375" cy="57275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2291" extrusionOk="0">
                    <a:moveTo>
                      <a:pt x="1399" y="1"/>
                    </a:moveTo>
                    <a:lnTo>
                      <a:pt x="1399" y="1"/>
                    </a:lnTo>
                    <a:cubicBezTo>
                      <a:pt x="1428" y="172"/>
                      <a:pt x="1485" y="515"/>
                      <a:pt x="1371" y="657"/>
                    </a:cubicBezTo>
                    <a:cubicBezTo>
                      <a:pt x="1256" y="828"/>
                      <a:pt x="1057" y="800"/>
                      <a:pt x="857" y="857"/>
                    </a:cubicBezTo>
                    <a:cubicBezTo>
                      <a:pt x="657" y="943"/>
                      <a:pt x="258" y="1114"/>
                      <a:pt x="144" y="1371"/>
                    </a:cubicBezTo>
                    <a:cubicBezTo>
                      <a:pt x="1" y="1684"/>
                      <a:pt x="429" y="1798"/>
                      <a:pt x="686" y="1941"/>
                    </a:cubicBezTo>
                    <a:cubicBezTo>
                      <a:pt x="988" y="2126"/>
                      <a:pt x="1270" y="2291"/>
                      <a:pt x="1539" y="2291"/>
                    </a:cubicBezTo>
                    <a:cubicBezTo>
                      <a:pt x="1726" y="2291"/>
                      <a:pt x="1908" y="2210"/>
                      <a:pt x="2084" y="1998"/>
                    </a:cubicBezTo>
                    <a:cubicBezTo>
                      <a:pt x="2654" y="1313"/>
                      <a:pt x="1656" y="657"/>
                      <a:pt x="13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19"/>
              <p:cNvSpPr/>
              <p:nvPr/>
            </p:nvSpPr>
            <p:spPr>
              <a:xfrm>
                <a:off x="728875" y="2941300"/>
                <a:ext cx="89900" cy="48925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195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8" y="628"/>
                      <a:pt x="1027" y="1085"/>
                      <a:pt x="1626" y="1427"/>
                    </a:cubicBezTo>
                    <a:cubicBezTo>
                      <a:pt x="1940" y="1627"/>
                      <a:pt x="2283" y="1798"/>
                      <a:pt x="2597" y="1855"/>
                    </a:cubicBezTo>
                    <a:cubicBezTo>
                      <a:pt x="2789" y="1919"/>
                      <a:pt x="2972" y="1956"/>
                      <a:pt x="3157" y="1956"/>
                    </a:cubicBezTo>
                    <a:cubicBezTo>
                      <a:pt x="3300" y="1956"/>
                      <a:pt x="3445" y="1934"/>
                      <a:pt x="3595" y="1884"/>
                    </a:cubicBezTo>
                    <a:lnTo>
                      <a:pt x="3595" y="1855"/>
                    </a:lnTo>
                    <a:cubicBezTo>
                      <a:pt x="3281" y="1798"/>
                      <a:pt x="2939" y="1712"/>
                      <a:pt x="2625" y="1627"/>
                    </a:cubicBezTo>
                    <a:cubicBezTo>
                      <a:pt x="2311" y="1513"/>
                      <a:pt x="2026" y="1399"/>
                      <a:pt x="1712" y="1256"/>
                    </a:cubicBezTo>
                    <a:cubicBezTo>
                      <a:pt x="1370" y="1113"/>
                      <a:pt x="1084" y="942"/>
                      <a:pt x="799" y="714"/>
                    </a:cubicBezTo>
                    <a:cubicBezTo>
                      <a:pt x="514" y="514"/>
                      <a:pt x="228" y="28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19"/>
              <p:cNvSpPr/>
              <p:nvPr/>
            </p:nvSpPr>
            <p:spPr>
              <a:xfrm>
                <a:off x="764525" y="2937725"/>
                <a:ext cx="53525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08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72" y="343"/>
                      <a:pt x="743" y="686"/>
                      <a:pt x="1056" y="999"/>
                    </a:cubicBezTo>
                    <a:cubicBezTo>
                      <a:pt x="1228" y="1199"/>
                      <a:pt x="1370" y="1399"/>
                      <a:pt x="1570" y="1570"/>
                    </a:cubicBezTo>
                    <a:cubicBezTo>
                      <a:pt x="1741" y="1770"/>
                      <a:pt x="1912" y="1941"/>
                      <a:pt x="2141" y="2084"/>
                    </a:cubicBezTo>
                    <a:cubicBezTo>
                      <a:pt x="2027" y="1827"/>
                      <a:pt x="1855" y="1656"/>
                      <a:pt x="1713" y="1427"/>
                    </a:cubicBezTo>
                    <a:cubicBezTo>
                      <a:pt x="1570" y="1228"/>
                      <a:pt x="1342" y="1085"/>
                      <a:pt x="1171" y="914"/>
                    </a:cubicBezTo>
                    <a:cubicBezTo>
                      <a:pt x="800" y="543"/>
                      <a:pt x="429" y="2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19"/>
              <p:cNvSpPr/>
              <p:nvPr/>
            </p:nvSpPr>
            <p:spPr>
              <a:xfrm>
                <a:off x="770275" y="2917425"/>
                <a:ext cx="55625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2868" extrusionOk="0">
                    <a:moveTo>
                      <a:pt x="161" y="1"/>
                    </a:moveTo>
                    <a:cubicBezTo>
                      <a:pt x="72" y="1"/>
                      <a:pt x="0" y="101"/>
                      <a:pt x="85" y="185"/>
                    </a:cubicBezTo>
                    <a:cubicBezTo>
                      <a:pt x="113" y="214"/>
                      <a:pt x="199" y="214"/>
                      <a:pt x="227" y="214"/>
                    </a:cubicBezTo>
                    <a:cubicBezTo>
                      <a:pt x="570" y="613"/>
                      <a:pt x="941" y="1013"/>
                      <a:pt x="1254" y="1441"/>
                    </a:cubicBezTo>
                    <a:cubicBezTo>
                      <a:pt x="1426" y="1640"/>
                      <a:pt x="1568" y="1897"/>
                      <a:pt x="1711" y="2154"/>
                    </a:cubicBezTo>
                    <a:lnTo>
                      <a:pt x="2196" y="2867"/>
                    </a:lnTo>
                    <a:lnTo>
                      <a:pt x="2225" y="2867"/>
                    </a:lnTo>
                    <a:cubicBezTo>
                      <a:pt x="2196" y="2525"/>
                      <a:pt x="2053" y="2297"/>
                      <a:pt x="1911" y="2011"/>
                    </a:cubicBezTo>
                    <a:cubicBezTo>
                      <a:pt x="1739" y="1754"/>
                      <a:pt x="1568" y="1498"/>
                      <a:pt x="1369" y="1298"/>
                    </a:cubicBezTo>
                    <a:cubicBezTo>
                      <a:pt x="998" y="898"/>
                      <a:pt x="627" y="499"/>
                      <a:pt x="256" y="185"/>
                    </a:cubicBezTo>
                    <a:cubicBezTo>
                      <a:pt x="284" y="157"/>
                      <a:pt x="284" y="71"/>
                      <a:pt x="256" y="42"/>
                    </a:cubicBezTo>
                    <a:cubicBezTo>
                      <a:pt x="226" y="13"/>
                      <a:pt x="193" y="1"/>
                      <a:pt x="1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19"/>
              <p:cNvSpPr/>
              <p:nvPr/>
            </p:nvSpPr>
            <p:spPr>
              <a:xfrm>
                <a:off x="749775" y="2865350"/>
                <a:ext cx="96800" cy="118050"/>
              </a:xfrm>
              <a:custGeom>
                <a:avLst/>
                <a:gdLst/>
                <a:ahLst/>
                <a:cxnLst/>
                <a:rect l="l" t="t" r="r" b="b"/>
                <a:pathLst>
                  <a:path w="3872" h="4722" extrusionOk="0">
                    <a:moveTo>
                      <a:pt x="167" y="1"/>
                    </a:moveTo>
                    <a:cubicBezTo>
                      <a:pt x="82" y="1"/>
                      <a:pt x="0" y="101"/>
                      <a:pt x="106" y="185"/>
                    </a:cubicBezTo>
                    <a:cubicBezTo>
                      <a:pt x="144" y="224"/>
                      <a:pt x="177" y="239"/>
                      <a:pt x="207" y="239"/>
                    </a:cubicBezTo>
                    <a:cubicBezTo>
                      <a:pt x="243" y="239"/>
                      <a:pt x="274" y="217"/>
                      <a:pt x="305" y="185"/>
                    </a:cubicBezTo>
                    <a:cubicBezTo>
                      <a:pt x="334" y="157"/>
                      <a:pt x="334" y="128"/>
                      <a:pt x="248" y="43"/>
                    </a:cubicBezTo>
                    <a:cubicBezTo>
                      <a:pt x="226" y="13"/>
                      <a:pt x="196" y="1"/>
                      <a:pt x="167" y="1"/>
                    </a:cubicBezTo>
                    <a:close/>
                    <a:moveTo>
                      <a:pt x="305" y="185"/>
                    </a:moveTo>
                    <a:cubicBezTo>
                      <a:pt x="364" y="234"/>
                      <a:pt x="423" y="283"/>
                      <a:pt x="483" y="332"/>
                    </a:cubicBezTo>
                    <a:lnTo>
                      <a:pt x="483" y="332"/>
                    </a:lnTo>
                    <a:cubicBezTo>
                      <a:pt x="424" y="282"/>
                      <a:pt x="365" y="233"/>
                      <a:pt x="305" y="185"/>
                    </a:cubicBezTo>
                    <a:close/>
                    <a:moveTo>
                      <a:pt x="483" y="332"/>
                    </a:moveTo>
                    <a:cubicBezTo>
                      <a:pt x="1123" y="876"/>
                      <a:pt x="1685" y="1539"/>
                      <a:pt x="2103" y="2297"/>
                    </a:cubicBezTo>
                    <a:cubicBezTo>
                      <a:pt x="2217" y="2525"/>
                      <a:pt x="2331" y="2725"/>
                      <a:pt x="2474" y="2953"/>
                    </a:cubicBezTo>
                    <a:cubicBezTo>
                      <a:pt x="2588" y="3153"/>
                      <a:pt x="2731" y="3381"/>
                      <a:pt x="2902" y="3552"/>
                    </a:cubicBezTo>
                    <a:cubicBezTo>
                      <a:pt x="3216" y="3952"/>
                      <a:pt x="3501" y="4380"/>
                      <a:pt x="3872" y="4722"/>
                    </a:cubicBezTo>
                    <a:lnTo>
                      <a:pt x="3872" y="4608"/>
                    </a:lnTo>
                    <a:cubicBezTo>
                      <a:pt x="3587" y="4265"/>
                      <a:pt x="3330" y="3894"/>
                      <a:pt x="3045" y="3524"/>
                    </a:cubicBezTo>
                    <a:cubicBezTo>
                      <a:pt x="2902" y="3324"/>
                      <a:pt x="2759" y="3124"/>
                      <a:pt x="2645" y="2896"/>
                    </a:cubicBezTo>
                    <a:cubicBezTo>
                      <a:pt x="2502" y="2725"/>
                      <a:pt x="2388" y="2468"/>
                      <a:pt x="2246" y="2268"/>
                    </a:cubicBezTo>
                    <a:cubicBezTo>
                      <a:pt x="2017" y="1840"/>
                      <a:pt x="1675" y="1441"/>
                      <a:pt x="1333" y="1098"/>
                    </a:cubicBezTo>
                    <a:cubicBezTo>
                      <a:pt x="1072" y="814"/>
                      <a:pt x="773" y="570"/>
                      <a:pt x="483" y="3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19"/>
              <p:cNvSpPr/>
              <p:nvPr/>
            </p:nvSpPr>
            <p:spPr>
              <a:xfrm>
                <a:off x="767425" y="2891750"/>
                <a:ext cx="74175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2967" h="3923" extrusionOk="0">
                    <a:moveTo>
                      <a:pt x="173" y="0"/>
                    </a:moveTo>
                    <a:cubicBezTo>
                      <a:pt x="88" y="0"/>
                      <a:pt x="0" y="101"/>
                      <a:pt x="84" y="185"/>
                    </a:cubicBezTo>
                    <a:cubicBezTo>
                      <a:pt x="121" y="209"/>
                      <a:pt x="152" y="218"/>
                      <a:pt x="178" y="218"/>
                    </a:cubicBezTo>
                    <a:cubicBezTo>
                      <a:pt x="213" y="218"/>
                      <a:pt x="239" y="201"/>
                      <a:pt x="256" y="185"/>
                    </a:cubicBezTo>
                    <a:cubicBezTo>
                      <a:pt x="541" y="385"/>
                      <a:pt x="826" y="613"/>
                      <a:pt x="1055" y="898"/>
                    </a:cubicBezTo>
                    <a:cubicBezTo>
                      <a:pt x="1311" y="1184"/>
                      <a:pt x="1511" y="1526"/>
                      <a:pt x="1654" y="1897"/>
                    </a:cubicBezTo>
                    <a:cubicBezTo>
                      <a:pt x="1739" y="2068"/>
                      <a:pt x="1796" y="2239"/>
                      <a:pt x="1882" y="2468"/>
                    </a:cubicBezTo>
                    <a:cubicBezTo>
                      <a:pt x="1939" y="2639"/>
                      <a:pt x="2053" y="2838"/>
                      <a:pt x="2167" y="2981"/>
                    </a:cubicBezTo>
                    <a:cubicBezTo>
                      <a:pt x="2396" y="3352"/>
                      <a:pt x="2652" y="3637"/>
                      <a:pt x="2938" y="3923"/>
                    </a:cubicBezTo>
                    <a:lnTo>
                      <a:pt x="2966" y="3923"/>
                    </a:lnTo>
                    <a:cubicBezTo>
                      <a:pt x="2767" y="3609"/>
                      <a:pt x="2510" y="3266"/>
                      <a:pt x="2339" y="2924"/>
                    </a:cubicBezTo>
                    <a:cubicBezTo>
                      <a:pt x="2224" y="2753"/>
                      <a:pt x="2167" y="2553"/>
                      <a:pt x="2053" y="2411"/>
                    </a:cubicBezTo>
                    <a:cubicBezTo>
                      <a:pt x="1968" y="2239"/>
                      <a:pt x="1911" y="2068"/>
                      <a:pt x="1796" y="1897"/>
                    </a:cubicBezTo>
                    <a:cubicBezTo>
                      <a:pt x="1625" y="1526"/>
                      <a:pt x="1397" y="1184"/>
                      <a:pt x="1112" y="841"/>
                    </a:cubicBezTo>
                    <a:cubicBezTo>
                      <a:pt x="883" y="613"/>
                      <a:pt x="598" y="356"/>
                      <a:pt x="313" y="185"/>
                    </a:cubicBezTo>
                    <a:cubicBezTo>
                      <a:pt x="313" y="128"/>
                      <a:pt x="313" y="99"/>
                      <a:pt x="256" y="42"/>
                    </a:cubicBezTo>
                    <a:cubicBezTo>
                      <a:pt x="233" y="13"/>
                      <a:pt x="204" y="0"/>
                      <a:pt x="1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19"/>
              <p:cNvSpPr/>
              <p:nvPr/>
            </p:nvSpPr>
            <p:spPr>
              <a:xfrm>
                <a:off x="778800" y="2929900"/>
                <a:ext cx="42100" cy="5565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222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7" y="257"/>
                      <a:pt x="172" y="457"/>
                      <a:pt x="257" y="656"/>
                    </a:cubicBezTo>
                    <a:cubicBezTo>
                      <a:pt x="428" y="827"/>
                      <a:pt x="571" y="1027"/>
                      <a:pt x="685" y="1227"/>
                    </a:cubicBezTo>
                    <a:cubicBezTo>
                      <a:pt x="828" y="1398"/>
                      <a:pt x="971" y="1569"/>
                      <a:pt x="1170" y="1740"/>
                    </a:cubicBezTo>
                    <a:cubicBezTo>
                      <a:pt x="1341" y="1883"/>
                      <a:pt x="1513" y="2083"/>
                      <a:pt x="1684" y="2226"/>
                    </a:cubicBezTo>
                    <a:cubicBezTo>
                      <a:pt x="1598" y="1997"/>
                      <a:pt x="1456" y="1798"/>
                      <a:pt x="1313" y="1598"/>
                    </a:cubicBezTo>
                    <a:cubicBezTo>
                      <a:pt x="1142" y="1427"/>
                      <a:pt x="942" y="1284"/>
                      <a:pt x="799" y="1113"/>
                    </a:cubicBezTo>
                    <a:cubicBezTo>
                      <a:pt x="485" y="799"/>
                      <a:pt x="200" y="428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19"/>
              <p:cNvSpPr/>
              <p:nvPr/>
            </p:nvSpPr>
            <p:spPr>
              <a:xfrm>
                <a:off x="741725" y="2934550"/>
                <a:ext cx="77050" cy="59550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2382" extrusionOk="0">
                    <a:moveTo>
                      <a:pt x="162" y="0"/>
                    </a:moveTo>
                    <a:cubicBezTo>
                      <a:pt x="73" y="0"/>
                      <a:pt x="1" y="100"/>
                      <a:pt x="85" y="185"/>
                    </a:cubicBezTo>
                    <a:cubicBezTo>
                      <a:pt x="114" y="213"/>
                      <a:pt x="171" y="213"/>
                      <a:pt x="228" y="213"/>
                    </a:cubicBezTo>
                    <a:cubicBezTo>
                      <a:pt x="371" y="499"/>
                      <a:pt x="542" y="756"/>
                      <a:pt x="713" y="984"/>
                    </a:cubicBezTo>
                    <a:cubicBezTo>
                      <a:pt x="941" y="1241"/>
                      <a:pt x="1170" y="1412"/>
                      <a:pt x="1426" y="1640"/>
                    </a:cubicBezTo>
                    <a:cubicBezTo>
                      <a:pt x="1683" y="1811"/>
                      <a:pt x="1940" y="1982"/>
                      <a:pt x="2225" y="2125"/>
                    </a:cubicBezTo>
                    <a:cubicBezTo>
                      <a:pt x="2511" y="2239"/>
                      <a:pt x="2796" y="2353"/>
                      <a:pt x="3081" y="2382"/>
                    </a:cubicBezTo>
                    <a:cubicBezTo>
                      <a:pt x="2824" y="2211"/>
                      <a:pt x="2568" y="2040"/>
                      <a:pt x="2311" y="1897"/>
                    </a:cubicBezTo>
                    <a:cubicBezTo>
                      <a:pt x="2083" y="1754"/>
                      <a:pt x="1797" y="1583"/>
                      <a:pt x="1540" y="1469"/>
                    </a:cubicBezTo>
                    <a:cubicBezTo>
                      <a:pt x="1027" y="1126"/>
                      <a:pt x="570" y="756"/>
                      <a:pt x="257" y="213"/>
                    </a:cubicBezTo>
                    <a:cubicBezTo>
                      <a:pt x="285" y="185"/>
                      <a:pt x="314" y="99"/>
                      <a:pt x="257" y="42"/>
                    </a:cubicBezTo>
                    <a:cubicBezTo>
                      <a:pt x="227" y="13"/>
                      <a:pt x="193" y="0"/>
                      <a:pt x="1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19"/>
              <p:cNvSpPr/>
              <p:nvPr/>
            </p:nvSpPr>
            <p:spPr>
              <a:xfrm>
                <a:off x="762750" y="2900425"/>
                <a:ext cx="61000" cy="76575"/>
              </a:xfrm>
              <a:custGeom>
                <a:avLst/>
                <a:gdLst/>
                <a:ahLst/>
                <a:cxnLst/>
                <a:rect l="l" t="t" r="r" b="b"/>
                <a:pathLst>
                  <a:path w="2440" h="3063" extrusionOk="0">
                    <a:moveTo>
                      <a:pt x="137" y="0"/>
                    </a:moveTo>
                    <a:cubicBezTo>
                      <a:pt x="115" y="0"/>
                      <a:pt x="92" y="11"/>
                      <a:pt x="72" y="38"/>
                    </a:cubicBezTo>
                    <a:cubicBezTo>
                      <a:pt x="1" y="133"/>
                      <a:pt x="87" y="287"/>
                      <a:pt x="168" y="287"/>
                    </a:cubicBezTo>
                    <a:cubicBezTo>
                      <a:pt x="184" y="287"/>
                      <a:pt x="200" y="280"/>
                      <a:pt x="214" y="266"/>
                    </a:cubicBezTo>
                    <a:cubicBezTo>
                      <a:pt x="699" y="551"/>
                      <a:pt x="1099" y="1008"/>
                      <a:pt x="1413" y="1493"/>
                    </a:cubicBezTo>
                    <a:cubicBezTo>
                      <a:pt x="1584" y="1750"/>
                      <a:pt x="1727" y="2035"/>
                      <a:pt x="1869" y="2292"/>
                    </a:cubicBezTo>
                    <a:cubicBezTo>
                      <a:pt x="2040" y="2520"/>
                      <a:pt x="2212" y="2805"/>
                      <a:pt x="2411" y="3062"/>
                    </a:cubicBezTo>
                    <a:lnTo>
                      <a:pt x="2440" y="3062"/>
                    </a:lnTo>
                    <a:cubicBezTo>
                      <a:pt x="2383" y="2748"/>
                      <a:pt x="2269" y="2434"/>
                      <a:pt x="2126" y="2178"/>
                    </a:cubicBezTo>
                    <a:cubicBezTo>
                      <a:pt x="1983" y="1892"/>
                      <a:pt x="1812" y="1636"/>
                      <a:pt x="1584" y="1407"/>
                    </a:cubicBezTo>
                    <a:cubicBezTo>
                      <a:pt x="1413" y="1150"/>
                      <a:pt x="1213" y="894"/>
                      <a:pt x="956" y="694"/>
                    </a:cubicBezTo>
                    <a:cubicBezTo>
                      <a:pt x="728" y="494"/>
                      <a:pt x="500" y="323"/>
                      <a:pt x="243" y="209"/>
                    </a:cubicBezTo>
                    <a:cubicBezTo>
                      <a:pt x="287" y="121"/>
                      <a:pt x="213" y="0"/>
                      <a:pt x="13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19"/>
              <p:cNvSpPr/>
              <p:nvPr/>
            </p:nvSpPr>
            <p:spPr>
              <a:xfrm>
                <a:off x="723150" y="2962700"/>
                <a:ext cx="106325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4253" h="139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6" y="229"/>
                      <a:pt x="258" y="371"/>
                      <a:pt x="400" y="543"/>
                    </a:cubicBezTo>
                    <a:cubicBezTo>
                      <a:pt x="572" y="657"/>
                      <a:pt x="743" y="771"/>
                      <a:pt x="914" y="828"/>
                    </a:cubicBezTo>
                    <a:cubicBezTo>
                      <a:pt x="1285" y="971"/>
                      <a:pt x="1684" y="1085"/>
                      <a:pt x="2027" y="1170"/>
                    </a:cubicBezTo>
                    <a:cubicBezTo>
                      <a:pt x="2255" y="1256"/>
                      <a:pt x="2426" y="1284"/>
                      <a:pt x="2597" y="1341"/>
                    </a:cubicBezTo>
                    <a:cubicBezTo>
                      <a:pt x="2826" y="1370"/>
                      <a:pt x="2997" y="1370"/>
                      <a:pt x="3168" y="1370"/>
                    </a:cubicBezTo>
                    <a:cubicBezTo>
                      <a:pt x="3353" y="1370"/>
                      <a:pt x="3532" y="1363"/>
                      <a:pt x="3710" y="1363"/>
                    </a:cubicBezTo>
                    <a:cubicBezTo>
                      <a:pt x="3888" y="1363"/>
                      <a:pt x="4067" y="1370"/>
                      <a:pt x="4252" y="1399"/>
                    </a:cubicBezTo>
                    <a:lnTo>
                      <a:pt x="4252" y="1370"/>
                    </a:lnTo>
                    <a:cubicBezTo>
                      <a:pt x="3881" y="1142"/>
                      <a:pt x="3510" y="1113"/>
                      <a:pt x="3139" y="1085"/>
                    </a:cubicBezTo>
                    <a:cubicBezTo>
                      <a:pt x="2968" y="1085"/>
                      <a:pt x="2797" y="1028"/>
                      <a:pt x="2597" y="1028"/>
                    </a:cubicBezTo>
                    <a:cubicBezTo>
                      <a:pt x="2426" y="1028"/>
                      <a:pt x="2255" y="999"/>
                      <a:pt x="2084" y="971"/>
                    </a:cubicBezTo>
                    <a:cubicBezTo>
                      <a:pt x="1684" y="885"/>
                      <a:pt x="1313" y="828"/>
                      <a:pt x="971" y="685"/>
                    </a:cubicBezTo>
                    <a:cubicBezTo>
                      <a:pt x="800" y="628"/>
                      <a:pt x="600" y="543"/>
                      <a:pt x="429" y="428"/>
                    </a:cubicBezTo>
                    <a:cubicBezTo>
                      <a:pt x="258" y="343"/>
                      <a:pt x="115" y="20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" name="Google Shape;4486;p19"/>
              <p:cNvSpPr/>
              <p:nvPr/>
            </p:nvSpPr>
            <p:spPr>
              <a:xfrm>
                <a:off x="802375" y="2898875"/>
                <a:ext cx="29950" cy="6600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40" extrusionOk="0">
                    <a:moveTo>
                      <a:pt x="161" y="1"/>
                    </a:moveTo>
                    <a:cubicBezTo>
                      <a:pt x="72" y="1"/>
                      <a:pt x="0" y="101"/>
                      <a:pt x="85" y="185"/>
                    </a:cubicBezTo>
                    <a:cubicBezTo>
                      <a:pt x="113" y="214"/>
                      <a:pt x="113" y="214"/>
                      <a:pt x="142" y="214"/>
                    </a:cubicBezTo>
                    <a:cubicBezTo>
                      <a:pt x="199" y="414"/>
                      <a:pt x="284" y="613"/>
                      <a:pt x="398" y="784"/>
                    </a:cubicBezTo>
                    <a:cubicBezTo>
                      <a:pt x="513" y="984"/>
                      <a:pt x="655" y="1184"/>
                      <a:pt x="712" y="1384"/>
                    </a:cubicBezTo>
                    <a:cubicBezTo>
                      <a:pt x="826" y="1583"/>
                      <a:pt x="855" y="1812"/>
                      <a:pt x="941" y="1983"/>
                    </a:cubicBezTo>
                    <a:cubicBezTo>
                      <a:pt x="998" y="2211"/>
                      <a:pt x="1055" y="2411"/>
                      <a:pt x="1140" y="2639"/>
                    </a:cubicBezTo>
                    <a:lnTo>
                      <a:pt x="1197" y="2639"/>
                    </a:lnTo>
                    <a:cubicBezTo>
                      <a:pt x="1140" y="2411"/>
                      <a:pt x="1140" y="2183"/>
                      <a:pt x="1112" y="1954"/>
                    </a:cubicBezTo>
                    <a:cubicBezTo>
                      <a:pt x="1083" y="1698"/>
                      <a:pt x="969" y="1498"/>
                      <a:pt x="855" y="1270"/>
                    </a:cubicBezTo>
                    <a:cubicBezTo>
                      <a:pt x="769" y="1070"/>
                      <a:pt x="570" y="899"/>
                      <a:pt x="484" y="699"/>
                    </a:cubicBezTo>
                    <a:cubicBezTo>
                      <a:pt x="370" y="556"/>
                      <a:pt x="256" y="385"/>
                      <a:pt x="199" y="214"/>
                    </a:cubicBezTo>
                    <a:cubicBezTo>
                      <a:pt x="256" y="214"/>
                      <a:pt x="341" y="100"/>
                      <a:pt x="256" y="43"/>
                    </a:cubicBezTo>
                    <a:cubicBezTo>
                      <a:pt x="226" y="13"/>
                      <a:pt x="193" y="1"/>
                      <a:pt x="1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" name="Google Shape;4487;p19"/>
              <p:cNvSpPr/>
              <p:nvPr/>
            </p:nvSpPr>
            <p:spPr>
              <a:xfrm>
                <a:off x="755250" y="2934175"/>
                <a:ext cx="63525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541" h="2540" extrusionOk="0">
                    <a:moveTo>
                      <a:pt x="1" y="0"/>
                    </a:moveTo>
                    <a:cubicBezTo>
                      <a:pt x="400" y="485"/>
                      <a:pt x="743" y="942"/>
                      <a:pt x="1142" y="1398"/>
                    </a:cubicBezTo>
                    <a:cubicBezTo>
                      <a:pt x="1342" y="1627"/>
                      <a:pt x="1542" y="1855"/>
                      <a:pt x="1770" y="2055"/>
                    </a:cubicBezTo>
                    <a:cubicBezTo>
                      <a:pt x="2027" y="2254"/>
                      <a:pt x="2283" y="2425"/>
                      <a:pt x="2540" y="2540"/>
                    </a:cubicBezTo>
                    <a:lnTo>
                      <a:pt x="2540" y="2511"/>
                    </a:lnTo>
                    <a:cubicBezTo>
                      <a:pt x="2340" y="2283"/>
                      <a:pt x="2141" y="2083"/>
                      <a:pt x="1941" y="1855"/>
                    </a:cubicBezTo>
                    <a:cubicBezTo>
                      <a:pt x="1713" y="1655"/>
                      <a:pt x="1513" y="1484"/>
                      <a:pt x="1285" y="1256"/>
                    </a:cubicBezTo>
                    <a:cubicBezTo>
                      <a:pt x="857" y="828"/>
                      <a:pt x="429" y="40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" name="Google Shape;4488;p19"/>
              <p:cNvSpPr/>
              <p:nvPr/>
            </p:nvSpPr>
            <p:spPr>
              <a:xfrm>
                <a:off x="774525" y="2927700"/>
                <a:ext cx="71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160" extrusionOk="0">
                    <a:moveTo>
                      <a:pt x="128" y="0"/>
                    </a:moveTo>
                    <a:cubicBezTo>
                      <a:pt x="58" y="0"/>
                      <a:pt x="1" y="74"/>
                      <a:pt x="86" y="117"/>
                    </a:cubicBezTo>
                    <a:cubicBezTo>
                      <a:pt x="109" y="148"/>
                      <a:pt x="136" y="160"/>
                      <a:pt x="162" y="160"/>
                    </a:cubicBezTo>
                    <a:cubicBezTo>
                      <a:pt x="230" y="160"/>
                      <a:pt x="283" y="73"/>
                      <a:pt x="200" y="31"/>
                    </a:cubicBezTo>
                    <a:cubicBezTo>
                      <a:pt x="178" y="9"/>
                      <a:pt x="152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" name="Google Shape;4489;p19"/>
              <p:cNvSpPr/>
              <p:nvPr/>
            </p:nvSpPr>
            <p:spPr>
              <a:xfrm>
                <a:off x="761350" y="2934675"/>
                <a:ext cx="4625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85" h="217" extrusionOk="0">
                    <a:moveTo>
                      <a:pt x="75" y="1"/>
                    </a:moveTo>
                    <a:cubicBezTo>
                      <a:pt x="34" y="1"/>
                      <a:pt x="1" y="30"/>
                      <a:pt x="14" y="94"/>
                    </a:cubicBezTo>
                    <a:cubicBezTo>
                      <a:pt x="14" y="173"/>
                      <a:pt x="65" y="217"/>
                      <a:pt x="112" y="217"/>
                    </a:cubicBezTo>
                    <a:cubicBezTo>
                      <a:pt x="150" y="217"/>
                      <a:pt x="185" y="187"/>
                      <a:pt x="185" y="123"/>
                    </a:cubicBezTo>
                    <a:cubicBezTo>
                      <a:pt x="185" y="44"/>
                      <a:pt x="125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" name="Google Shape;4490;p19"/>
              <p:cNvSpPr/>
              <p:nvPr/>
            </p:nvSpPr>
            <p:spPr>
              <a:xfrm>
                <a:off x="750850" y="2930950"/>
                <a:ext cx="71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190" extrusionOk="0">
                    <a:moveTo>
                      <a:pt x="129" y="1"/>
                    </a:moveTo>
                    <a:cubicBezTo>
                      <a:pt x="59" y="1"/>
                      <a:pt x="0" y="88"/>
                      <a:pt x="63" y="129"/>
                    </a:cubicBezTo>
                    <a:cubicBezTo>
                      <a:pt x="98" y="173"/>
                      <a:pt x="135" y="190"/>
                      <a:pt x="167" y="190"/>
                    </a:cubicBezTo>
                    <a:cubicBezTo>
                      <a:pt x="240" y="190"/>
                      <a:pt x="285" y="103"/>
                      <a:pt x="205" y="44"/>
                    </a:cubicBezTo>
                    <a:cubicBezTo>
                      <a:pt x="182" y="13"/>
                      <a:pt x="155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" name="Google Shape;4491;p19"/>
              <p:cNvSpPr/>
              <p:nvPr/>
            </p:nvSpPr>
            <p:spPr>
              <a:xfrm>
                <a:off x="724000" y="2938700"/>
                <a:ext cx="7650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97" extrusionOk="0">
                    <a:moveTo>
                      <a:pt x="123" y="0"/>
                    </a:moveTo>
                    <a:cubicBezTo>
                      <a:pt x="48" y="0"/>
                      <a:pt x="0" y="81"/>
                      <a:pt x="81" y="162"/>
                    </a:cubicBezTo>
                    <a:cubicBezTo>
                      <a:pt x="113" y="186"/>
                      <a:pt x="148" y="196"/>
                      <a:pt x="178" y="196"/>
                    </a:cubicBezTo>
                    <a:cubicBezTo>
                      <a:pt x="255" y="196"/>
                      <a:pt x="305" y="129"/>
                      <a:pt x="224" y="47"/>
                    </a:cubicBezTo>
                    <a:cubicBezTo>
                      <a:pt x="190" y="14"/>
                      <a:pt x="154" y="0"/>
                      <a:pt x="1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" name="Google Shape;4492;p19"/>
              <p:cNvSpPr/>
              <p:nvPr/>
            </p:nvSpPr>
            <p:spPr>
              <a:xfrm>
                <a:off x="719650" y="2959475"/>
                <a:ext cx="6675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78" extrusionOk="0">
                    <a:moveTo>
                      <a:pt x="133" y="1"/>
                    </a:moveTo>
                    <a:cubicBezTo>
                      <a:pt x="54" y="1"/>
                      <a:pt x="1" y="88"/>
                      <a:pt x="84" y="129"/>
                    </a:cubicBezTo>
                    <a:cubicBezTo>
                      <a:pt x="101" y="164"/>
                      <a:pt x="126" y="178"/>
                      <a:pt x="151" y="178"/>
                    </a:cubicBezTo>
                    <a:cubicBezTo>
                      <a:pt x="209" y="178"/>
                      <a:pt x="266" y="104"/>
                      <a:pt x="226" y="44"/>
                    </a:cubicBezTo>
                    <a:cubicBezTo>
                      <a:pt x="196" y="13"/>
                      <a:pt x="162" y="1"/>
                      <a:pt x="13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" name="Google Shape;4493;p19"/>
              <p:cNvSpPr/>
              <p:nvPr/>
            </p:nvSpPr>
            <p:spPr>
              <a:xfrm>
                <a:off x="611175" y="3788700"/>
                <a:ext cx="814625" cy="650550"/>
              </a:xfrm>
              <a:custGeom>
                <a:avLst/>
                <a:gdLst/>
                <a:ahLst/>
                <a:cxnLst/>
                <a:rect l="l" t="t" r="r" b="b"/>
                <a:pathLst>
                  <a:path w="32585" h="26022" extrusionOk="0">
                    <a:moveTo>
                      <a:pt x="9787" y="1"/>
                    </a:moveTo>
                    <a:cubicBezTo>
                      <a:pt x="9330" y="3196"/>
                      <a:pt x="9901" y="4708"/>
                      <a:pt x="8303" y="7305"/>
                    </a:cubicBezTo>
                    <a:cubicBezTo>
                      <a:pt x="6021" y="10957"/>
                      <a:pt x="6220" y="10015"/>
                      <a:pt x="2083" y="10985"/>
                    </a:cubicBezTo>
                    <a:cubicBezTo>
                      <a:pt x="0" y="11442"/>
                      <a:pt x="6334" y="11841"/>
                      <a:pt x="7019" y="14124"/>
                    </a:cubicBezTo>
                    <a:cubicBezTo>
                      <a:pt x="7476" y="15807"/>
                      <a:pt x="10786" y="18974"/>
                      <a:pt x="11213" y="20116"/>
                    </a:cubicBezTo>
                    <a:lnTo>
                      <a:pt x="9330" y="26022"/>
                    </a:lnTo>
                    <a:cubicBezTo>
                      <a:pt x="12769" y="24568"/>
                      <a:pt x="14619" y="20567"/>
                      <a:pt x="17108" y="20567"/>
                    </a:cubicBezTo>
                    <a:cubicBezTo>
                      <a:pt x="17159" y="20567"/>
                      <a:pt x="17210" y="20569"/>
                      <a:pt x="17262" y="20572"/>
                    </a:cubicBezTo>
                    <a:cubicBezTo>
                      <a:pt x="17833" y="20601"/>
                      <a:pt x="19060" y="24281"/>
                      <a:pt x="19688" y="24424"/>
                    </a:cubicBezTo>
                    <a:cubicBezTo>
                      <a:pt x="19694" y="24425"/>
                      <a:pt x="19699" y="24426"/>
                      <a:pt x="19705" y="24426"/>
                    </a:cubicBezTo>
                    <a:cubicBezTo>
                      <a:pt x="20149" y="24426"/>
                      <a:pt x="19455" y="20085"/>
                      <a:pt x="19898" y="20085"/>
                    </a:cubicBezTo>
                    <a:cubicBezTo>
                      <a:pt x="19904" y="20085"/>
                      <a:pt x="19910" y="20086"/>
                      <a:pt x="19916" y="20087"/>
                    </a:cubicBezTo>
                    <a:cubicBezTo>
                      <a:pt x="21571" y="20515"/>
                      <a:pt x="20315" y="22084"/>
                      <a:pt x="21827" y="22370"/>
                    </a:cubicBezTo>
                    <a:cubicBezTo>
                      <a:pt x="22970" y="22590"/>
                      <a:pt x="24725" y="23010"/>
                      <a:pt x="26363" y="23010"/>
                    </a:cubicBezTo>
                    <a:cubicBezTo>
                      <a:pt x="28118" y="23010"/>
                      <a:pt x="29740" y="22528"/>
                      <a:pt x="30330" y="20800"/>
                    </a:cubicBezTo>
                    <a:cubicBezTo>
                      <a:pt x="32584" y="14295"/>
                      <a:pt x="24909" y="10443"/>
                      <a:pt x="22569" y="8960"/>
                    </a:cubicBezTo>
                    <a:cubicBezTo>
                      <a:pt x="21970" y="8560"/>
                      <a:pt x="23711" y="4480"/>
                      <a:pt x="22883" y="4024"/>
                    </a:cubicBezTo>
                    <a:cubicBezTo>
                      <a:pt x="22842" y="4000"/>
                      <a:pt x="22792" y="3990"/>
                      <a:pt x="22734" y="3990"/>
                    </a:cubicBezTo>
                    <a:cubicBezTo>
                      <a:pt x="21862" y="3990"/>
                      <a:pt x="19248" y="6488"/>
                      <a:pt x="18294" y="6488"/>
                    </a:cubicBezTo>
                    <a:cubicBezTo>
                      <a:pt x="18227" y="6488"/>
                      <a:pt x="18168" y="6475"/>
                      <a:pt x="18118" y="6449"/>
                    </a:cubicBezTo>
                    <a:cubicBezTo>
                      <a:pt x="14751" y="4680"/>
                      <a:pt x="11042" y="2454"/>
                      <a:pt x="978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" name="Google Shape;4494;p19"/>
              <p:cNvSpPr/>
              <p:nvPr/>
            </p:nvSpPr>
            <p:spPr>
              <a:xfrm>
                <a:off x="1309500" y="4237375"/>
                <a:ext cx="304600" cy="379500"/>
              </a:xfrm>
              <a:custGeom>
                <a:avLst/>
                <a:gdLst/>
                <a:ahLst/>
                <a:cxnLst/>
                <a:rect l="l" t="t" r="r" b="b"/>
                <a:pathLst>
                  <a:path w="12184" h="15180" extrusionOk="0">
                    <a:moveTo>
                      <a:pt x="657" y="0"/>
                    </a:moveTo>
                    <a:lnTo>
                      <a:pt x="0" y="2625"/>
                    </a:lnTo>
                    <a:cubicBezTo>
                      <a:pt x="485" y="2682"/>
                      <a:pt x="970" y="3053"/>
                      <a:pt x="1541" y="3453"/>
                    </a:cubicBezTo>
                    <a:cubicBezTo>
                      <a:pt x="2112" y="3824"/>
                      <a:pt x="2654" y="4309"/>
                      <a:pt x="3253" y="4794"/>
                    </a:cubicBezTo>
                    <a:cubicBezTo>
                      <a:pt x="3881" y="5307"/>
                      <a:pt x="4451" y="5735"/>
                      <a:pt x="4965" y="6192"/>
                    </a:cubicBezTo>
                    <a:cubicBezTo>
                      <a:pt x="5536" y="6648"/>
                      <a:pt x="6078" y="7162"/>
                      <a:pt x="6591" y="7647"/>
                    </a:cubicBezTo>
                    <a:cubicBezTo>
                      <a:pt x="8646" y="9701"/>
                      <a:pt x="10215" y="12298"/>
                      <a:pt x="11385" y="15179"/>
                    </a:cubicBezTo>
                    <a:lnTo>
                      <a:pt x="12184" y="14837"/>
                    </a:lnTo>
                    <a:cubicBezTo>
                      <a:pt x="11727" y="13296"/>
                      <a:pt x="11099" y="11755"/>
                      <a:pt x="10358" y="10329"/>
                    </a:cubicBezTo>
                    <a:cubicBezTo>
                      <a:pt x="9616" y="8902"/>
                      <a:pt x="8760" y="7533"/>
                      <a:pt x="7704" y="6334"/>
                    </a:cubicBezTo>
                    <a:cubicBezTo>
                      <a:pt x="7219" y="5735"/>
                      <a:pt x="6677" y="5136"/>
                      <a:pt x="6135" y="4594"/>
                    </a:cubicBezTo>
                    <a:cubicBezTo>
                      <a:pt x="5621" y="4052"/>
                      <a:pt x="4994" y="3510"/>
                      <a:pt x="4508" y="3025"/>
                    </a:cubicBezTo>
                    <a:cubicBezTo>
                      <a:pt x="3995" y="2511"/>
                      <a:pt x="3481" y="1940"/>
                      <a:pt x="2854" y="1427"/>
                    </a:cubicBezTo>
                    <a:cubicBezTo>
                      <a:pt x="2254" y="885"/>
                      <a:pt x="1598" y="286"/>
                      <a:pt x="6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" name="Google Shape;4495;p19"/>
              <p:cNvSpPr/>
              <p:nvPr/>
            </p:nvSpPr>
            <p:spPr>
              <a:xfrm>
                <a:off x="1311625" y="4237375"/>
                <a:ext cx="285350" cy="380200"/>
              </a:xfrm>
              <a:custGeom>
                <a:avLst/>
                <a:gdLst/>
                <a:ahLst/>
                <a:cxnLst/>
                <a:rect l="l" t="t" r="r" b="b"/>
                <a:pathLst>
                  <a:path w="11414" h="15208" extrusionOk="0">
                    <a:moveTo>
                      <a:pt x="600" y="0"/>
                    </a:moveTo>
                    <a:lnTo>
                      <a:pt x="1" y="2654"/>
                    </a:lnTo>
                    <a:cubicBezTo>
                      <a:pt x="457" y="2739"/>
                      <a:pt x="971" y="3053"/>
                      <a:pt x="1542" y="3481"/>
                    </a:cubicBezTo>
                    <a:cubicBezTo>
                      <a:pt x="2055" y="3881"/>
                      <a:pt x="2626" y="4366"/>
                      <a:pt x="3254" y="4851"/>
                    </a:cubicBezTo>
                    <a:cubicBezTo>
                      <a:pt x="3853" y="5336"/>
                      <a:pt x="4423" y="5764"/>
                      <a:pt x="4966" y="6220"/>
                    </a:cubicBezTo>
                    <a:cubicBezTo>
                      <a:pt x="5536" y="6705"/>
                      <a:pt x="6078" y="7190"/>
                      <a:pt x="6563" y="7704"/>
                    </a:cubicBezTo>
                    <a:cubicBezTo>
                      <a:pt x="8646" y="9730"/>
                      <a:pt x="10215" y="12326"/>
                      <a:pt x="11385" y="15208"/>
                    </a:cubicBezTo>
                    <a:lnTo>
                      <a:pt x="11414" y="15208"/>
                    </a:lnTo>
                    <a:cubicBezTo>
                      <a:pt x="10529" y="12298"/>
                      <a:pt x="9245" y="9616"/>
                      <a:pt x="7505" y="7419"/>
                    </a:cubicBezTo>
                    <a:cubicBezTo>
                      <a:pt x="7020" y="6848"/>
                      <a:pt x="6563" y="6277"/>
                      <a:pt x="6078" y="5735"/>
                    </a:cubicBezTo>
                    <a:cubicBezTo>
                      <a:pt x="5565" y="5193"/>
                      <a:pt x="5080" y="4708"/>
                      <a:pt x="4509" y="4137"/>
                    </a:cubicBezTo>
                    <a:cubicBezTo>
                      <a:pt x="3967" y="3567"/>
                      <a:pt x="3453" y="3025"/>
                      <a:pt x="2968" y="2568"/>
                    </a:cubicBezTo>
                    <a:cubicBezTo>
                      <a:pt x="2455" y="2083"/>
                      <a:pt x="1970" y="1655"/>
                      <a:pt x="1542" y="1570"/>
                    </a:cubicBezTo>
                    <a:lnTo>
                      <a:pt x="1856" y="628"/>
                    </a:lnTo>
                    <a:cubicBezTo>
                      <a:pt x="1513" y="371"/>
                      <a:pt x="1085" y="143"/>
                      <a:pt x="6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" name="Google Shape;4496;p19"/>
              <p:cNvSpPr/>
              <p:nvPr/>
            </p:nvSpPr>
            <p:spPr>
              <a:xfrm>
                <a:off x="1176825" y="4061175"/>
                <a:ext cx="234700" cy="308625"/>
              </a:xfrm>
              <a:custGeom>
                <a:avLst/>
                <a:gdLst/>
                <a:ahLst/>
                <a:cxnLst/>
                <a:rect l="l" t="t" r="r" b="b"/>
                <a:pathLst>
                  <a:path w="9388" h="12345" extrusionOk="0">
                    <a:moveTo>
                      <a:pt x="2768" y="1"/>
                    </a:moveTo>
                    <a:cubicBezTo>
                      <a:pt x="2825" y="3368"/>
                      <a:pt x="2197" y="6906"/>
                      <a:pt x="771" y="10272"/>
                    </a:cubicBezTo>
                    <a:cubicBezTo>
                      <a:pt x="542" y="10814"/>
                      <a:pt x="257" y="11357"/>
                      <a:pt x="0" y="11842"/>
                    </a:cubicBezTo>
                    <a:cubicBezTo>
                      <a:pt x="1111" y="12064"/>
                      <a:pt x="2527" y="12345"/>
                      <a:pt x="3859" y="12345"/>
                    </a:cubicBezTo>
                    <a:cubicBezTo>
                      <a:pt x="5605" y="12345"/>
                      <a:pt x="7207" y="11862"/>
                      <a:pt x="7790" y="10130"/>
                    </a:cubicBezTo>
                    <a:cubicBezTo>
                      <a:pt x="9387" y="5393"/>
                      <a:pt x="5764" y="2055"/>
                      <a:pt x="2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" name="Google Shape;4497;p19"/>
              <p:cNvSpPr/>
              <p:nvPr/>
            </p:nvSpPr>
            <p:spPr>
              <a:xfrm>
                <a:off x="1176100" y="4296575"/>
                <a:ext cx="19975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7990" h="2920" extrusionOk="0">
                    <a:moveTo>
                      <a:pt x="7990" y="0"/>
                    </a:moveTo>
                    <a:lnTo>
                      <a:pt x="7990" y="0"/>
                    </a:lnTo>
                    <a:cubicBezTo>
                      <a:pt x="7225" y="986"/>
                      <a:pt x="5930" y="1289"/>
                      <a:pt x="4550" y="1289"/>
                    </a:cubicBezTo>
                    <a:cubicBezTo>
                      <a:pt x="3252" y="1289"/>
                      <a:pt x="1878" y="1021"/>
                      <a:pt x="800" y="799"/>
                    </a:cubicBezTo>
                    <a:cubicBezTo>
                      <a:pt x="800" y="828"/>
                      <a:pt x="800" y="828"/>
                      <a:pt x="743" y="856"/>
                    </a:cubicBezTo>
                    <a:cubicBezTo>
                      <a:pt x="543" y="1398"/>
                      <a:pt x="258" y="1941"/>
                      <a:pt x="1" y="2426"/>
                    </a:cubicBezTo>
                    <a:cubicBezTo>
                      <a:pt x="1104" y="2646"/>
                      <a:pt x="2503" y="2920"/>
                      <a:pt x="3823" y="2920"/>
                    </a:cubicBezTo>
                    <a:cubicBezTo>
                      <a:pt x="5575" y="2920"/>
                      <a:pt x="7188" y="2438"/>
                      <a:pt x="7790" y="714"/>
                    </a:cubicBezTo>
                    <a:cubicBezTo>
                      <a:pt x="7847" y="457"/>
                      <a:pt x="7933" y="229"/>
                      <a:pt x="79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" name="Google Shape;4498;p19"/>
              <p:cNvSpPr/>
              <p:nvPr/>
            </p:nvSpPr>
            <p:spPr>
              <a:xfrm>
                <a:off x="1204650" y="4061175"/>
                <a:ext cx="57075" cy="233275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9331" extrusionOk="0">
                    <a:moveTo>
                      <a:pt x="1655" y="1"/>
                    </a:moveTo>
                    <a:lnTo>
                      <a:pt x="1655" y="1"/>
                    </a:lnTo>
                    <a:cubicBezTo>
                      <a:pt x="1712" y="3054"/>
                      <a:pt x="1170" y="6221"/>
                      <a:pt x="0" y="9331"/>
                    </a:cubicBezTo>
                    <a:cubicBezTo>
                      <a:pt x="114" y="9103"/>
                      <a:pt x="228" y="8903"/>
                      <a:pt x="314" y="8646"/>
                    </a:cubicBezTo>
                    <a:cubicBezTo>
                      <a:pt x="1455" y="5964"/>
                      <a:pt x="2112" y="3196"/>
                      <a:pt x="2283" y="486"/>
                    </a:cubicBezTo>
                    <a:cubicBezTo>
                      <a:pt x="2083" y="343"/>
                      <a:pt x="1855" y="144"/>
                      <a:pt x="1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" name="Google Shape;4499;p19"/>
              <p:cNvSpPr/>
              <p:nvPr/>
            </p:nvSpPr>
            <p:spPr>
              <a:xfrm>
                <a:off x="413575" y="3755050"/>
                <a:ext cx="563550" cy="561525"/>
              </a:xfrm>
              <a:custGeom>
                <a:avLst/>
                <a:gdLst/>
                <a:ahLst/>
                <a:cxnLst/>
                <a:rect l="l" t="t" r="r" b="b"/>
                <a:pathLst>
                  <a:path w="22542" h="22461" extrusionOk="0">
                    <a:moveTo>
                      <a:pt x="9934" y="1"/>
                    </a:moveTo>
                    <a:cubicBezTo>
                      <a:pt x="8221" y="1"/>
                      <a:pt x="6535" y="382"/>
                      <a:pt x="4994" y="1175"/>
                    </a:cubicBezTo>
                    <a:cubicBezTo>
                      <a:pt x="2968" y="2203"/>
                      <a:pt x="857" y="4770"/>
                      <a:pt x="429" y="7367"/>
                    </a:cubicBezTo>
                    <a:cubicBezTo>
                      <a:pt x="1" y="10163"/>
                      <a:pt x="2369" y="14186"/>
                      <a:pt x="3682" y="16583"/>
                    </a:cubicBezTo>
                    <a:cubicBezTo>
                      <a:pt x="5695" y="20147"/>
                      <a:pt x="8675" y="22460"/>
                      <a:pt x="11809" y="22460"/>
                    </a:cubicBezTo>
                    <a:cubicBezTo>
                      <a:pt x="13116" y="22460"/>
                      <a:pt x="14449" y="22058"/>
                      <a:pt x="15751" y="21176"/>
                    </a:cubicBezTo>
                    <a:cubicBezTo>
                      <a:pt x="17834" y="19750"/>
                      <a:pt x="20173" y="18380"/>
                      <a:pt x="21457" y="15955"/>
                    </a:cubicBezTo>
                    <a:cubicBezTo>
                      <a:pt x="22208" y="14480"/>
                      <a:pt x="22455" y="11494"/>
                      <a:pt x="22056" y="11494"/>
                    </a:cubicBezTo>
                    <a:cubicBezTo>
                      <a:pt x="22030" y="11494"/>
                      <a:pt x="22002" y="11507"/>
                      <a:pt x="21971" y="11533"/>
                    </a:cubicBezTo>
                    <a:cubicBezTo>
                      <a:pt x="22056" y="10220"/>
                      <a:pt x="22541" y="8993"/>
                      <a:pt x="22085" y="7652"/>
                    </a:cubicBezTo>
                    <a:cubicBezTo>
                      <a:pt x="21343" y="5541"/>
                      <a:pt x="18946" y="3544"/>
                      <a:pt x="17349" y="2402"/>
                    </a:cubicBezTo>
                    <a:cubicBezTo>
                      <a:pt x="15067" y="836"/>
                      <a:pt x="12470" y="1"/>
                      <a:pt x="99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" name="Google Shape;4500;p19"/>
              <p:cNvSpPr/>
              <p:nvPr/>
            </p:nvSpPr>
            <p:spPr>
              <a:xfrm>
                <a:off x="566225" y="3591175"/>
                <a:ext cx="608475" cy="450400"/>
              </a:xfrm>
              <a:custGeom>
                <a:avLst/>
                <a:gdLst/>
                <a:ahLst/>
                <a:cxnLst/>
                <a:rect l="l" t="t" r="r" b="b"/>
                <a:pathLst>
                  <a:path w="24339" h="18016" extrusionOk="0">
                    <a:moveTo>
                      <a:pt x="7205" y="1"/>
                    </a:moveTo>
                    <a:cubicBezTo>
                      <a:pt x="6788" y="1"/>
                      <a:pt x="6365" y="19"/>
                      <a:pt x="5936" y="55"/>
                    </a:cubicBezTo>
                    <a:cubicBezTo>
                      <a:pt x="3967" y="226"/>
                      <a:pt x="1" y="1625"/>
                      <a:pt x="229" y="4506"/>
                    </a:cubicBezTo>
                    <a:cubicBezTo>
                      <a:pt x="457" y="7816"/>
                      <a:pt x="6421" y="10241"/>
                      <a:pt x="8560" y="11953"/>
                    </a:cubicBezTo>
                    <a:cubicBezTo>
                      <a:pt x="11050" y="13997"/>
                      <a:pt x="14166" y="18015"/>
                      <a:pt x="17576" y="18015"/>
                    </a:cubicBezTo>
                    <a:cubicBezTo>
                      <a:pt x="17878" y="18015"/>
                      <a:pt x="18183" y="17984"/>
                      <a:pt x="18490" y="17916"/>
                    </a:cubicBezTo>
                    <a:cubicBezTo>
                      <a:pt x="22256" y="17089"/>
                      <a:pt x="24339" y="10698"/>
                      <a:pt x="22684" y="7103"/>
                    </a:cubicBezTo>
                    <a:cubicBezTo>
                      <a:pt x="21971" y="5505"/>
                      <a:pt x="20744" y="4820"/>
                      <a:pt x="19403" y="4078"/>
                    </a:cubicBezTo>
                    <a:cubicBezTo>
                      <a:pt x="15465" y="1992"/>
                      <a:pt x="11646" y="1"/>
                      <a:pt x="72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" name="Google Shape;4501;p19"/>
              <p:cNvSpPr/>
              <p:nvPr/>
            </p:nvSpPr>
            <p:spPr>
              <a:xfrm>
                <a:off x="775950" y="3537150"/>
                <a:ext cx="460725" cy="525550"/>
              </a:xfrm>
              <a:custGeom>
                <a:avLst/>
                <a:gdLst/>
                <a:ahLst/>
                <a:cxnLst/>
                <a:rect l="l" t="t" r="r" b="b"/>
                <a:pathLst>
                  <a:path w="18429" h="21022" extrusionOk="0">
                    <a:moveTo>
                      <a:pt x="4900" y="1"/>
                    </a:moveTo>
                    <a:cubicBezTo>
                      <a:pt x="4443" y="1"/>
                      <a:pt x="3980" y="60"/>
                      <a:pt x="3510" y="191"/>
                    </a:cubicBezTo>
                    <a:cubicBezTo>
                      <a:pt x="0" y="1132"/>
                      <a:pt x="1227" y="4413"/>
                      <a:pt x="3310" y="6211"/>
                    </a:cubicBezTo>
                    <a:cubicBezTo>
                      <a:pt x="5964" y="8465"/>
                      <a:pt x="10243" y="8294"/>
                      <a:pt x="11870" y="12060"/>
                    </a:cubicBezTo>
                    <a:cubicBezTo>
                      <a:pt x="12669" y="13857"/>
                      <a:pt x="11955" y="20848"/>
                      <a:pt x="14580" y="21019"/>
                    </a:cubicBezTo>
                    <a:cubicBezTo>
                      <a:pt x="14608" y="21021"/>
                      <a:pt x="14636" y="21022"/>
                      <a:pt x="14664" y="21022"/>
                    </a:cubicBezTo>
                    <a:cubicBezTo>
                      <a:pt x="17204" y="21022"/>
                      <a:pt x="18428" y="13379"/>
                      <a:pt x="18090" y="11347"/>
                    </a:cubicBezTo>
                    <a:cubicBezTo>
                      <a:pt x="17405" y="7409"/>
                      <a:pt x="14438" y="4813"/>
                      <a:pt x="11584" y="2958"/>
                    </a:cubicBezTo>
                    <a:cubicBezTo>
                      <a:pt x="9567" y="1661"/>
                      <a:pt x="7328" y="1"/>
                      <a:pt x="49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" name="Google Shape;4502;p19"/>
              <p:cNvSpPr/>
              <p:nvPr/>
            </p:nvSpPr>
            <p:spPr>
              <a:xfrm>
                <a:off x="547675" y="4143625"/>
                <a:ext cx="542850" cy="396350"/>
              </a:xfrm>
              <a:custGeom>
                <a:avLst/>
                <a:gdLst/>
                <a:ahLst/>
                <a:cxnLst/>
                <a:rect l="l" t="t" r="r" b="b"/>
                <a:pathLst>
                  <a:path w="21714" h="15854" extrusionOk="0">
                    <a:moveTo>
                      <a:pt x="13510" y="1"/>
                    </a:moveTo>
                    <a:cubicBezTo>
                      <a:pt x="12263" y="1"/>
                      <a:pt x="11451" y="1396"/>
                      <a:pt x="10301" y="2523"/>
                    </a:cubicBezTo>
                    <a:cubicBezTo>
                      <a:pt x="9160" y="3636"/>
                      <a:pt x="8047" y="3921"/>
                      <a:pt x="6592" y="4207"/>
                    </a:cubicBezTo>
                    <a:cubicBezTo>
                      <a:pt x="4195" y="4663"/>
                      <a:pt x="1" y="4777"/>
                      <a:pt x="2255" y="8458"/>
                    </a:cubicBezTo>
                    <a:cubicBezTo>
                      <a:pt x="3682" y="10741"/>
                      <a:pt x="5764" y="12053"/>
                      <a:pt x="8047" y="13080"/>
                    </a:cubicBezTo>
                    <a:cubicBezTo>
                      <a:pt x="10166" y="14011"/>
                      <a:pt x="13245" y="15854"/>
                      <a:pt x="15693" y="15854"/>
                    </a:cubicBezTo>
                    <a:cubicBezTo>
                      <a:pt x="15948" y="15854"/>
                      <a:pt x="16196" y="15834"/>
                      <a:pt x="16436" y="15791"/>
                    </a:cubicBezTo>
                    <a:cubicBezTo>
                      <a:pt x="18176" y="15477"/>
                      <a:pt x="20715" y="13366"/>
                      <a:pt x="21286" y="11397"/>
                    </a:cubicBezTo>
                    <a:cubicBezTo>
                      <a:pt x="21714" y="9828"/>
                      <a:pt x="19945" y="7402"/>
                      <a:pt x="19260" y="5776"/>
                    </a:cubicBezTo>
                    <a:cubicBezTo>
                      <a:pt x="18376" y="3693"/>
                      <a:pt x="16464" y="1354"/>
                      <a:pt x="14609" y="326"/>
                    </a:cubicBezTo>
                    <a:cubicBezTo>
                      <a:pt x="14203" y="99"/>
                      <a:pt x="13841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" name="Google Shape;4503;p19"/>
              <p:cNvSpPr/>
              <p:nvPr/>
            </p:nvSpPr>
            <p:spPr>
              <a:xfrm>
                <a:off x="906475" y="3982725"/>
                <a:ext cx="232575" cy="226200"/>
              </a:xfrm>
              <a:custGeom>
                <a:avLst/>
                <a:gdLst/>
                <a:ahLst/>
                <a:cxnLst/>
                <a:rect l="l" t="t" r="r" b="b"/>
                <a:pathLst>
                  <a:path w="9303" h="9048" extrusionOk="0">
                    <a:moveTo>
                      <a:pt x="4109" y="0"/>
                    </a:moveTo>
                    <a:lnTo>
                      <a:pt x="4109" y="0"/>
                    </a:lnTo>
                    <a:cubicBezTo>
                      <a:pt x="4309" y="685"/>
                      <a:pt x="4651" y="1912"/>
                      <a:pt x="4395" y="2625"/>
                    </a:cubicBezTo>
                    <a:cubicBezTo>
                      <a:pt x="4109" y="3538"/>
                      <a:pt x="3310" y="3681"/>
                      <a:pt x="2654" y="4137"/>
                    </a:cubicBezTo>
                    <a:cubicBezTo>
                      <a:pt x="1912" y="4708"/>
                      <a:pt x="543" y="5992"/>
                      <a:pt x="343" y="7048"/>
                    </a:cubicBezTo>
                    <a:cubicBezTo>
                      <a:pt x="1" y="8531"/>
                      <a:pt x="1570" y="8360"/>
                      <a:pt x="2540" y="8617"/>
                    </a:cubicBezTo>
                    <a:cubicBezTo>
                      <a:pt x="3332" y="8843"/>
                      <a:pt x="4101" y="9047"/>
                      <a:pt x="4820" y="9047"/>
                    </a:cubicBezTo>
                    <a:cubicBezTo>
                      <a:pt x="5914" y="9047"/>
                      <a:pt x="6890" y="8575"/>
                      <a:pt x="7647" y="6991"/>
                    </a:cubicBezTo>
                    <a:cubicBezTo>
                      <a:pt x="9302" y="3538"/>
                      <a:pt x="5365" y="2254"/>
                      <a:pt x="41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" name="Google Shape;4504;p19"/>
              <p:cNvSpPr/>
              <p:nvPr/>
            </p:nvSpPr>
            <p:spPr>
              <a:xfrm>
                <a:off x="650400" y="4078300"/>
                <a:ext cx="349550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13982" h="3881" extrusionOk="0">
                    <a:moveTo>
                      <a:pt x="86" y="1"/>
                    </a:moveTo>
                    <a:lnTo>
                      <a:pt x="1" y="143"/>
                    </a:lnTo>
                    <a:cubicBezTo>
                      <a:pt x="1941" y="1827"/>
                      <a:pt x="4309" y="2825"/>
                      <a:pt x="6706" y="3424"/>
                    </a:cubicBezTo>
                    <a:cubicBezTo>
                      <a:pt x="7704" y="3662"/>
                      <a:pt x="8743" y="3880"/>
                      <a:pt x="9787" y="3880"/>
                    </a:cubicBezTo>
                    <a:cubicBezTo>
                      <a:pt x="9996" y="3880"/>
                      <a:pt x="10206" y="3871"/>
                      <a:pt x="10415" y="3852"/>
                    </a:cubicBezTo>
                    <a:cubicBezTo>
                      <a:pt x="11642" y="3710"/>
                      <a:pt x="12926" y="3396"/>
                      <a:pt x="13981" y="2597"/>
                    </a:cubicBezTo>
                    <a:lnTo>
                      <a:pt x="13924" y="2511"/>
                    </a:lnTo>
                    <a:cubicBezTo>
                      <a:pt x="12894" y="2763"/>
                      <a:pt x="11865" y="2859"/>
                      <a:pt x="10835" y="2859"/>
                    </a:cubicBezTo>
                    <a:cubicBezTo>
                      <a:pt x="10695" y="2859"/>
                      <a:pt x="10555" y="2857"/>
                      <a:pt x="10415" y="2854"/>
                    </a:cubicBezTo>
                    <a:cubicBezTo>
                      <a:pt x="9274" y="2825"/>
                      <a:pt x="8047" y="2797"/>
                      <a:pt x="6877" y="2597"/>
                    </a:cubicBezTo>
                    <a:cubicBezTo>
                      <a:pt x="5707" y="2426"/>
                      <a:pt x="4509" y="2112"/>
                      <a:pt x="3367" y="1684"/>
                    </a:cubicBezTo>
                    <a:cubicBezTo>
                      <a:pt x="2226" y="1256"/>
                      <a:pt x="1142" y="714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" name="Google Shape;4505;p19"/>
              <p:cNvSpPr/>
              <p:nvPr/>
            </p:nvSpPr>
            <p:spPr>
              <a:xfrm>
                <a:off x="777375" y="4016250"/>
                <a:ext cx="223275" cy="132700"/>
              </a:xfrm>
              <a:custGeom>
                <a:avLst/>
                <a:gdLst/>
                <a:ahLst/>
                <a:cxnLst/>
                <a:rect l="l" t="t" r="r" b="b"/>
                <a:pathLst>
                  <a:path w="8931" h="5308" extrusionOk="0">
                    <a:moveTo>
                      <a:pt x="86" y="0"/>
                    </a:moveTo>
                    <a:lnTo>
                      <a:pt x="0" y="57"/>
                    </a:lnTo>
                    <a:cubicBezTo>
                      <a:pt x="1570" y="742"/>
                      <a:pt x="3082" y="1598"/>
                      <a:pt x="4480" y="2597"/>
                    </a:cubicBezTo>
                    <a:cubicBezTo>
                      <a:pt x="5193" y="3082"/>
                      <a:pt x="5821" y="3681"/>
                      <a:pt x="6563" y="4109"/>
                    </a:cubicBezTo>
                    <a:cubicBezTo>
                      <a:pt x="7333" y="4594"/>
                      <a:pt x="8075" y="5022"/>
                      <a:pt x="8902" y="5307"/>
                    </a:cubicBezTo>
                    <a:lnTo>
                      <a:pt x="8931" y="5222"/>
                    </a:lnTo>
                    <a:cubicBezTo>
                      <a:pt x="8360" y="4480"/>
                      <a:pt x="7704" y="3881"/>
                      <a:pt x="7048" y="3310"/>
                    </a:cubicBezTo>
                    <a:cubicBezTo>
                      <a:pt x="6363" y="2739"/>
                      <a:pt x="5564" y="2340"/>
                      <a:pt x="4822" y="1912"/>
                    </a:cubicBezTo>
                    <a:cubicBezTo>
                      <a:pt x="3339" y="1056"/>
                      <a:pt x="1712" y="371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" name="Google Shape;4506;p19"/>
              <p:cNvSpPr/>
              <p:nvPr/>
            </p:nvSpPr>
            <p:spPr>
              <a:xfrm>
                <a:off x="789250" y="3921050"/>
                <a:ext cx="237100" cy="212925"/>
              </a:xfrm>
              <a:custGeom>
                <a:avLst/>
                <a:gdLst/>
                <a:ahLst/>
                <a:cxnLst/>
                <a:rect l="l" t="t" r="r" b="b"/>
                <a:pathLst>
                  <a:path w="9484" h="8517" extrusionOk="0">
                    <a:moveTo>
                      <a:pt x="709" y="1"/>
                    </a:moveTo>
                    <a:cubicBezTo>
                      <a:pt x="323" y="1"/>
                      <a:pt x="0" y="629"/>
                      <a:pt x="410" y="870"/>
                    </a:cubicBezTo>
                    <a:cubicBezTo>
                      <a:pt x="492" y="921"/>
                      <a:pt x="571" y="943"/>
                      <a:pt x="644" y="943"/>
                    </a:cubicBezTo>
                    <a:cubicBezTo>
                      <a:pt x="771" y="943"/>
                      <a:pt x="879" y="875"/>
                      <a:pt x="952" y="784"/>
                    </a:cubicBezTo>
                    <a:cubicBezTo>
                      <a:pt x="2407" y="1868"/>
                      <a:pt x="3919" y="2981"/>
                      <a:pt x="5260" y="4179"/>
                    </a:cubicBezTo>
                    <a:cubicBezTo>
                      <a:pt x="5974" y="4864"/>
                      <a:pt x="6630" y="5663"/>
                      <a:pt x="7343" y="6319"/>
                    </a:cubicBezTo>
                    <a:lnTo>
                      <a:pt x="9397" y="8516"/>
                    </a:lnTo>
                    <a:lnTo>
                      <a:pt x="9483" y="8431"/>
                    </a:lnTo>
                    <a:cubicBezTo>
                      <a:pt x="9169" y="7375"/>
                      <a:pt x="8599" y="6433"/>
                      <a:pt x="7942" y="5606"/>
                    </a:cubicBezTo>
                    <a:cubicBezTo>
                      <a:pt x="7315" y="4807"/>
                      <a:pt x="6487" y="4151"/>
                      <a:pt x="5717" y="3552"/>
                    </a:cubicBezTo>
                    <a:cubicBezTo>
                      <a:pt x="4233" y="2410"/>
                      <a:pt x="2664" y="1526"/>
                      <a:pt x="1066" y="641"/>
                    </a:cubicBezTo>
                    <a:cubicBezTo>
                      <a:pt x="1180" y="470"/>
                      <a:pt x="1180" y="242"/>
                      <a:pt x="923" y="71"/>
                    </a:cubicBezTo>
                    <a:cubicBezTo>
                      <a:pt x="853" y="22"/>
                      <a:pt x="780" y="1"/>
                      <a:pt x="7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" name="Google Shape;4507;p19"/>
              <p:cNvSpPr/>
              <p:nvPr/>
            </p:nvSpPr>
            <p:spPr>
              <a:xfrm>
                <a:off x="693700" y="3746950"/>
                <a:ext cx="403250" cy="346350"/>
              </a:xfrm>
              <a:custGeom>
                <a:avLst/>
                <a:gdLst/>
                <a:ahLst/>
                <a:cxnLst/>
                <a:rect l="l" t="t" r="r" b="b"/>
                <a:pathLst>
                  <a:path w="16130" h="13854" extrusionOk="0">
                    <a:moveTo>
                      <a:pt x="675" y="1"/>
                    </a:moveTo>
                    <a:cubicBezTo>
                      <a:pt x="299" y="1"/>
                      <a:pt x="1" y="603"/>
                      <a:pt x="409" y="843"/>
                    </a:cubicBezTo>
                    <a:cubicBezTo>
                      <a:pt x="479" y="887"/>
                      <a:pt x="553" y="907"/>
                      <a:pt x="624" y="907"/>
                    </a:cubicBezTo>
                    <a:cubicBezTo>
                      <a:pt x="782" y="907"/>
                      <a:pt x="929" y="810"/>
                      <a:pt x="1008" y="672"/>
                    </a:cubicBezTo>
                    <a:cubicBezTo>
                      <a:pt x="3918" y="1956"/>
                      <a:pt x="6600" y="3953"/>
                      <a:pt x="8683" y="6550"/>
                    </a:cubicBezTo>
                    <a:cubicBezTo>
                      <a:pt x="9196" y="7234"/>
                      <a:pt x="9681" y="7948"/>
                      <a:pt x="10252" y="8661"/>
                    </a:cubicBezTo>
                    <a:cubicBezTo>
                      <a:pt x="10823" y="9374"/>
                      <a:pt x="11422" y="9973"/>
                      <a:pt x="12050" y="10544"/>
                    </a:cubicBezTo>
                    <a:cubicBezTo>
                      <a:pt x="13391" y="11685"/>
                      <a:pt x="14703" y="13055"/>
                      <a:pt x="16130" y="13854"/>
                    </a:cubicBezTo>
                    <a:lnTo>
                      <a:pt x="16044" y="13369"/>
                    </a:lnTo>
                    <a:cubicBezTo>
                      <a:pt x="14874" y="12113"/>
                      <a:pt x="13762" y="10972"/>
                      <a:pt x="12592" y="9802"/>
                    </a:cubicBezTo>
                    <a:cubicBezTo>
                      <a:pt x="11993" y="9232"/>
                      <a:pt x="11422" y="8575"/>
                      <a:pt x="10851" y="7976"/>
                    </a:cubicBezTo>
                    <a:cubicBezTo>
                      <a:pt x="10281" y="7377"/>
                      <a:pt x="9739" y="6664"/>
                      <a:pt x="9139" y="6007"/>
                    </a:cubicBezTo>
                    <a:cubicBezTo>
                      <a:pt x="7970" y="4695"/>
                      <a:pt x="6629" y="3554"/>
                      <a:pt x="5259" y="2612"/>
                    </a:cubicBezTo>
                    <a:cubicBezTo>
                      <a:pt x="3889" y="1785"/>
                      <a:pt x="2463" y="1100"/>
                      <a:pt x="1036" y="558"/>
                    </a:cubicBezTo>
                    <a:cubicBezTo>
                      <a:pt x="1122" y="387"/>
                      <a:pt x="1065" y="158"/>
                      <a:pt x="894" y="73"/>
                    </a:cubicBezTo>
                    <a:cubicBezTo>
                      <a:pt x="821" y="23"/>
                      <a:pt x="746" y="1"/>
                      <a:pt x="6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" name="Google Shape;4508;p19"/>
              <p:cNvSpPr/>
              <p:nvPr/>
            </p:nvSpPr>
            <p:spPr>
              <a:xfrm>
                <a:off x="766425" y="3822775"/>
                <a:ext cx="316275" cy="297625"/>
              </a:xfrm>
              <a:custGeom>
                <a:avLst/>
                <a:gdLst/>
                <a:ahLst/>
                <a:cxnLst/>
                <a:rect l="l" t="t" r="r" b="b"/>
                <a:pathLst>
                  <a:path w="12651" h="11905" extrusionOk="0">
                    <a:moveTo>
                      <a:pt x="698" y="0"/>
                    </a:moveTo>
                    <a:cubicBezTo>
                      <a:pt x="302" y="0"/>
                      <a:pt x="1" y="570"/>
                      <a:pt x="410" y="835"/>
                    </a:cubicBezTo>
                    <a:cubicBezTo>
                      <a:pt x="482" y="875"/>
                      <a:pt x="555" y="892"/>
                      <a:pt x="623" y="892"/>
                    </a:cubicBezTo>
                    <a:cubicBezTo>
                      <a:pt x="798" y="892"/>
                      <a:pt x="948" y="778"/>
                      <a:pt x="1009" y="635"/>
                    </a:cubicBezTo>
                    <a:cubicBezTo>
                      <a:pt x="2150" y="1063"/>
                      <a:pt x="3235" y="1633"/>
                      <a:pt x="4205" y="2404"/>
                    </a:cubicBezTo>
                    <a:cubicBezTo>
                      <a:pt x="5260" y="3260"/>
                      <a:pt x="6145" y="4373"/>
                      <a:pt x="6858" y="5571"/>
                    </a:cubicBezTo>
                    <a:cubicBezTo>
                      <a:pt x="7229" y="6199"/>
                      <a:pt x="7514" y="6826"/>
                      <a:pt x="7914" y="7511"/>
                    </a:cubicBezTo>
                    <a:cubicBezTo>
                      <a:pt x="8285" y="8139"/>
                      <a:pt x="8770" y="8766"/>
                      <a:pt x="9255" y="9280"/>
                    </a:cubicBezTo>
                    <a:cubicBezTo>
                      <a:pt x="10282" y="10364"/>
                      <a:pt x="11395" y="11192"/>
                      <a:pt x="12622" y="11905"/>
                    </a:cubicBezTo>
                    <a:lnTo>
                      <a:pt x="12650" y="11819"/>
                    </a:lnTo>
                    <a:cubicBezTo>
                      <a:pt x="11766" y="10764"/>
                      <a:pt x="10710" y="9765"/>
                      <a:pt x="9854" y="8652"/>
                    </a:cubicBezTo>
                    <a:cubicBezTo>
                      <a:pt x="9397" y="8110"/>
                      <a:pt x="8998" y="7597"/>
                      <a:pt x="8627" y="6969"/>
                    </a:cubicBezTo>
                    <a:cubicBezTo>
                      <a:pt x="8228" y="6455"/>
                      <a:pt x="7857" y="5771"/>
                      <a:pt x="7429" y="5171"/>
                    </a:cubicBezTo>
                    <a:cubicBezTo>
                      <a:pt x="6630" y="3945"/>
                      <a:pt x="5574" y="2832"/>
                      <a:pt x="4433" y="2033"/>
                    </a:cubicBezTo>
                    <a:cubicBezTo>
                      <a:pt x="3406" y="1320"/>
                      <a:pt x="2264" y="806"/>
                      <a:pt x="1095" y="521"/>
                    </a:cubicBezTo>
                    <a:cubicBezTo>
                      <a:pt x="1123" y="378"/>
                      <a:pt x="1095" y="178"/>
                      <a:pt x="923" y="64"/>
                    </a:cubicBezTo>
                    <a:cubicBezTo>
                      <a:pt x="848" y="20"/>
                      <a:pt x="771" y="0"/>
                      <a:pt x="6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" name="Google Shape;4509;p19"/>
              <p:cNvSpPr/>
              <p:nvPr/>
            </p:nvSpPr>
            <p:spPr>
              <a:xfrm>
                <a:off x="823725" y="3966325"/>
                <a:ext cx="184075" cy="164775"/>
              </a:xfrm>
              <a:custGeom>
                <a:avLst/>
                <a:gdLst/>
                <a:ahLst/>
                <a:cxnLst/>
                <a:rect l="l" t="t" r="r" b="b"/>
                <a:pathLst>
                  <a:path w="7363" h="6591" extrusionOk="0">
                    <a:moveTo>
                      <a:pt x="115" y="0"/>
                    </a:moveTo>
                    <a:lnTo>
                      <a:pt x="1" y="57"/>
                    </a:lnTo>
                    <a:cubicBezTo>
                      <a:pt x="400" y="856"/>
                      <a:pt x="885" y="1569"/>
                      <a:pt x="1428" y="2197"/>
                    </a:cubicBezTo>
                    <a:cubicBezTo>
                      <a:pt x="1998" y="2853"/>
                      <a:pt x="2597" y="3424"/>
                      <a:pt x="3254" y="3938"/>
                    </a:cubicBezTo>
                    <a:cubicBezTo>
                      <a:pt x="3881" y="4480"/>
                      <a:pt x="4509" y="5050"/>
                      <a:pt x="5165" y="5450"/>
                    </a:cubicBezTo>
                    <a:cubicBezTo>
                      <a:pt x="5850" y="5878"/>
                      <a:pt x="6535" y="6277"/>
                      <a:pt x="7277" y="6591"/>
                    </a:cubicBezTo>
                    <a:lnTo>
                      <a:pt x="7362" y="6505"/>
                    </a:lnTo>
                    <a:cubicBezTo>
                      <a:pt x="6906" y="5764"/>
                      <a:pt x="6278" y="5164"/>
                      <a:pt x="5650" y="4622"/>
                    </a:cubicBezTo>
                    <a:cubicBezTo>
                      <a:pt x="5051" y="4052"/>
                      <a:pt x="4338" y="3738"/>
                      <a:pt x="3653" y="3281"/>
                    </a:cubicBezTo>
                    <a:cubicBezTo>
                      <a:pt x="2341" y="2425"/>
                      <a:pt x="1085" y="137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" name="Google Shape;4510;p19"/>
              <p:cNvSpPr/>
              <p:nvPr/>
            </p:nvSpPr>
            <p:spPr>
              <a:xfrm>
                <a:off x="699225" y="4022525"/>
                <a:ext cx="305000" cy="144075"/>
              </a:xfrm>
              <a:custGeom>
                <a:avLst/>
                <a:gdLst/>
                <a:ahLst/>
                <a:cxnLst/>
                <a:rect l="l" t="t" r="r" b="b"/>
                <a:pathLst>
                  <a:path w="12200" h="5763" extrusionOk="0">
                    <a:moveTo>
                      <a:pt x="666" y="1"/>
                    </a:moveTo>
                    <a:cubicBezTo>
                      <a:pt x="290" y="1"/>
                      <a:pt x="0" y="592"/>
                      <a:pt x="387" y="834"/>
                    </a:cubicBezTo>
                    <a:cubicBezTo>
                      <a:pt x="459" y="881"/>
                      <a:pt x="540" y="904"/>
                      <a:pt x="617" y="904"/>
                    </a:cubicBezTo>
                    <a:cubicBezTo>
                      <a:pt x="724" y="904"/>
                      <a:pt x="822" y="860"/>
                      <a:pt x="872" y="776"/>
                    </a:cubicBezTo>
                    <a:cubicBezTo>
                      <a:pt x="1500" y="1690"/>
                      <a:pt x="2270" y="2488"/>
                      <a:pt x="3126" y="3116"/>
                    </a:cubicBezTo>
                    <a:cubicBezTo>
                      <a:pt x="4011" y="3772"/>
                      <a:pt x="4981" y="4257"/>
                      <a:pt x="5980" y="4657"/>
                    </a:cubicBezTo>
                    <a:cubicBezTo>
                      <a:pt x="6978" y="5056"/>
                      <a:pt x="7977" y="5456"/>
                      <a:pt x="9004" y="5598"/>
                    </a:cubicBezTo>
                    <a:cubicBezTo>
                      <a:pt x="9787" y="5704"/>
                      <a:pt x="10570" y="5763"/>
                      <a:pt x="11341" y="5763"/>
                    </a:cubicBezTo>
                    <a:cubicBezTo>
                      <a:pt x="11610" y="5763"/>
                      <a:pt x="11877" y="5756"/>
                      <a:pt x="12143" y="5741"/>
                    </a:cubicBezTo>
                    <a:lnTo>
                      <a:pt x="12200" y="5655"/>
                    </a:lnTo>
                    <a:cubicBezTo>
                      <a:pt x="11201" y="5227"/>
                      <a:pt x="10202" y="4942"/>
                      <a:pt x="9204" y="4657"/>
                    </a:cubicBezTo>
                    <a:cubicBezTo>
                      <a:pt x="8205" y="4372"/>
                      <a:pt x="7206" y="4229"/>
                      <a:pt x="6208" y="3944"/>
                    </a:cubicBezTo>
                    <a:cubicBezTo>
                      <a:pt x="4268" y="3344"/>
                      <a:pt x="2356" y="2403"/>
                      <a:pt x="958" y="691"/>
                    </a:cubicBezTo>
                    <a:cubicBezTo>
                      <a:pt x="1101" y="520"/>
                      <a:pt x="1129" y="206"/>
                      <a:pt x="872" y="63"/>
                    </a:cubicBezTo>
                    <a:cubicBezTo>
                      <a:pt x="803" y="20"/>
                      <a:pt x="733" y="1"/>
                      <a:pt x="66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" name="Google Shape;4511;p19"/>
              <p:cNvSpPr/>
              <p:nvPr/>
            </p:nvSpPr>
            <p:spPr>
              <a:xfrm>
                <a:off x="754225" y="3862125"/>
                <a:ext cx="261425" cy="225475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9019" extrusionOk="0">
                    <a:moveTo>
                      <a:pt x="519" y="0"/>
                    </a:moveTo>
                    <a:cubicBezTo>
                      <a:pt x="404" y="0"/>
                      <a:pt x="290" y="68"/>
                      <a:pt x="213" y="231"/>
                    </a:cubicBezTo>
                    <a:lnTo>
                      <a:pt x="185" y="259"/>
                    </a:lnTo>
                    <a:cubicBezTo>
                      <a:pt x="1" y="647"/>
                      <a:pt x="284" y="1049"/>
                      <a:pt x="564" y="1049"/>
                    </a:cubicBezTo>
                    <a:cubicBezTo>
                      <a:pt x="676" y="1049"/>
                      <a:pt x="788" y="985"/>
                      <a:pt x="869" y="830"/>
                    </a:cubicBezTo>
                    <a:cubicBezTo>
                      <a:pt x="2838" y="1343"/>
                      <a:pt x="4493" y="2656"/>
                      <a:pt x="5919" y="4168"/>
                    </a:cubicBezTo>
                    <a:cubicBezTo>
                      <a:pt x="6661" y="4938"/>
                      <a:pt x="7318" y="5880"/>
                      <a:pt x="8059" y="6650"/>
                    </a:cubicBezTo>
                    <a:cubicBezTo>
                      <a:pt x="8830" y="7478"/>
                      <a:pt x="9543" y="8305"/>
                      <a:pt x="10399" y="9019"/>
                    </a:cubicBezTo>
                    <a:lnTo>
                      <a:pt x="10456" y="8933"/>
                    </a:lnTo>
                    <a:cubicBezTo>
                      <a:pt x="9971" y="7906"/>
                      <a:pt x="9343" y="6936"/>
                      <a:pt x="8716" y="6023"/>
                    </a:cubicBezTo>
                    <a:cubicBezTo>
                      <a:pt x="8031" y="5081"/>
                      <a:pt x="7203" y="4339"/>
                      <a:pt x="6405" y="3597"/>
                    </a:cubicBezTo>
                    <a:cubicBezTo>
                      <a:pt x="5577" y="2827"/>
                      <a:pt x="4693" y="2171"/>
                      <a:pt x="3723" y="1629"/>
                    </a:cubicBezTo>
                    <a:cubicBezTo>
                      <a:pt x="2838" y="1172"/>
                      <a:pt x="1896" y="830"/>
                      <a:pt x="926" y="744"/>
                    </a:cubicBezTo>
                    <a:cubicBezTo>
                      <a:pt x="1066" y="365"/>
                      <a:pt x="787" y="0"/>
                      <a:pt x="5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" name="Google Shape;4512;p19"/>
              <p:cNvSpPr/>
              <p:nvPr/>
            </p:nvSpPr>
            <p:spPr>
              <a:xfrm>
                <a:off x="645400" y="4154625"/>
                <a:ext cx="4009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16036" h="2480" extrusionOk="0">
                    <a:moveTo>
                      <a:pt x="14957" y="1"/>
                    </a:moveTo>
                    <a:cubicBezTo>
                      <a:pt x="13903" y="1"/>
                      <a:pt x="12841" y="288"/>
                      <a:pt x="11842" y="543"/>
                    </a:cubicBezTo>
                    <a:cubicBezTo>
                      <a:pt x="11186" y="714"/>
                      <a:pt x="10529" y="942"/>
                      <a:pt x="9902" y="1113"/>
                    </a:cubicBezTo>
                    <a:cubicBezTo>
                      <a:pt x="9217" y="1313"/>
                      <a:pt x="8532" y="1399"/>
                      <a:pt x="7847" y="1541"/>
                    </a:cubicBezTo>
                    <a:cubicBezTo>
                      <a:pt x="6605" y="1753"/>
                      <a:pt x="5337" y="1915"/>
                      <a:pt x="4091" y="1915"/>
                    </a:cubicBezTo>
                    <a:cubicBezTo>
                      <a:pt x="3993" y="1915"/>
                      <a:pt x="3894" y="1914"/>
                      <a:pt x="3796" y="1912"/>
                    </a:cubicBezTo>
                    <a:cubicBezTo>
                      <a:pt x="3139" y="1912"/>
                      <a:pt x="2426" y="1827"/>
                      <a:pt x="1798" y="1655"/>
                    </a:cubicBezTo>
                    <a:cubicBezTo>
                      <a:pt x="1142" y="1484"/>
                      <a:pt x="514" y="1170"/>
                      <a:pt x="58" y="600"/>
                    </a:cubicBezTo>
                    <a:lnTo>
                      <a:pt x="1" y="657"/>
                    </a:lnTo>
                    <a:cubicBezTo>
                      <a:pt x="429" y="1284"/>
                      <a:pt x="1085" y="1684"/>
                      <a:pt x="1770" y="1941"/>
                    </a:cubicBezTo>
                    <a:cubicBezTo>
                      <a:pt x="2426" y="2198"/>
                      <a:pt x="3139" y="2340"/>
                      <a:pt x="3824" y="2397"/>
                    </a:cubicBezTo>
                    <a:cubicBezTo>
                      <a:pt x="4389" y="2455"/>
                      <a:pt x="4953" y="2480"/>
                      <a:pt x="5516" y="2480"/>
                    </a:cubicBezTo>
                    <a:cubicBezTo>
                      <a:pt x="6346" y="2480"/>
                      <a:pt x="7173" y="2425"/>
                      <a:pt x="7990" y="2340"/>
                    </a:cubicBezTo>
                    <a:cubicBezTo>
                      <a:pt x="8675" y="2255"/>
                      <a:pt x="9359" y="2198"/>
                      <a:pt x="10073" y="2083"/>
                    </a:cubicBezTo>
                    <a:cubicBezTo>
                      <a:pt x="10786" y="1941"/>
                      <a:pt x="11414" y="1741"/>
                      <a:pt x="12099" y="1484"/>
                    </a:cubicBezTo>
                    <a:cubicBezTo>
                      <a:pt x="13411" y="971"/>
                      <a:pt x="14638" y="400"/>
                      <a:pt x="16036" y="229"/>
                    </a:cubicBezTo>
                    <a:lnTo>
                      <a:pt x="16036" y="115"/>
                    </a:lnTo>
                    <a:cubicBezTo>
                      <a:pt x="15679" y="35"/>
                      <a:pt x="15319" y="1"/>
                      <a:pt x="149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" name="Google Shape;4513;p19"/>
              <p:cNvSpPr/>
              <p:nvPr/>
            </p:nvSpPr>
            <p:spPr>
              <a:xfrm>
                <a:off x="889875" y="3804275"/>
                <a:ext cx="139325" cy="2305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9222" extrusionOk="0">
                    <a:moveTo>
                      <a:pt x="711" y="0"/>
                    </a:moveTo>
                    <a:cubicBezTo>
                      <a:pt x="325" y="0"/>
                      <a:pt x="1" y="591"/>
                      <a:pt x="436" y="833"/>
                    </a:cubicBezTo>
                    <a:cubicBezTo>
                      <a:pt x="484" y="880"/>
                      <a:pt x="531" y="901"/>
                      <a:pt x="583" y="901"/>
                    </a:cubicBezTo>
                    <a:cubicBezTo>
                      <a:pt x="625" y="901"/>
                      <a:pt x="670" y="887"/>
                      <a:pt x="722" y="861"/>
                    </a:cubicBezTo>
                    <a:cubicBezTo>
                      <a:pt x="950" y="1575"/>
                      <a:pt x="1435" y="2231"/>
                      <a:pt x="1863" y="2801"/>
                    </a:cubicBezTo>
                    <a:cubicBezTo>
                      <a:pt x="2377" y="3429"/>
                      <a:pt x="2919" y="4057"/>
                      <a:pt x="3375" y="4713"/>
                    </a:cubicBezTo>
                    <a:cubicBezTo>
                      <a:pt x="3860" y="5398"/>
                      <a:pt x="4060" y="6197"/>
                      <a:pt x="4431" y="6910"/>
                    </a:cubicBezTo>
                    <a:cubicBezTo>
                      <a:pt x="4773" y="7652"/>
                      <a:pt x="5059" y="8422"/>
                      <a:pt x="5487" y="9221"/>
                    </a:cubicBezTo>
                    <a:lnTo>
                      <a:pt x="5572" y="9193"/>
                    </a:lnTo>
                    <a:cubicBezTo>
                      <a:pt x="5572" y="8251"/>
                      <a:pt x="5458" y="7367"/>
                      <a:pt x="5173" y="6511"/>
                    </a:cubicBezTo>
                    <a:cubicBezTo>
                      <a:pt x="4916" y="5655"/>
                      <a:pt x="4431" y="4856"/>
                      <a:pt x="3889" y="4200"/>
                    </a:cubicBezTo>
                    <a:cubicBezTo>
                      <a:pt x="3318" y="3515"/>
                      <a:pt x="2719" y="2973"/>
                      <a:pt x="2148" y="2431"/>
                    </a:cubicBezTo>
                    <a:cubicBezTo>
                      <a:pt x="1635" y="1974"/>
                      <a:pt x="1178" y="1432"/>
                      <a:pt x="807" y="833"/>
                    </a:cubicBezTo>
                    <a:cubicBezTo>
                      <a:pt x="1093" y="690"/>
                      <a:pt x="1235" y="262"/>
                      <a:pt x="921" y="62"/>
                    </a:cubicBezTo>
                    <a:cubicBezTo>
                      <a:pt x="852" y="19"/>
                      <a:pt x="781" y="0"/>
                      <a:pt x="7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" name="Google Shape;4514;p19"/>
              <p:cNvSpPr/>
              <p:nvPr/>
            </p:nvSpPr>
            <p:spPr>
              <a:xfrm>
                <a:off x="743125" y="4014825"/>
                <a:ext cx="263950" cy="164075"/>
              </a:xfrm>
              <a:custGeom>
                <a:avLst/>
                <a:gdLst/>
                <a:ahLst/>
                <a:cxnLst/>
                <a:rect l="l" t="t" r="r" b="b"/>
                <a:pathLst>
                  <a:path w="10558" h="6563" extrusionOk="0">
                    <a:moveTo>
                      <a:pt x="58" y="0"/>
                    </a:moveTo>
                    <a:lnTo>
                      <a:pt x="1" y="114"/>
                    </a:lnTo>
                    <a:cubicBezTo>
                      <a:pt x="1656" y="1341"/>
                      <a:pt x="3311" y="2682"/>
                      <a:pt x="4994" y="3909"/>
                    </a:cubicBezTo>
                    <a:cubicBezTo>
                      <a:pt x="5850" y="4537"/>
                      <a:pt x="6649" y="5193"/>
                      <a:pt x="7590" y="5650"/>
                    </a:cubicBezTo>
                    <a:cubicBezTo>
                      <a:pt x="8503" y="6078"/>
                      <a:pt x="9473" y="6477"/>
                      <a:pt x="10501" y="6563"/>
                    </a:cubicBezTo>
                    <a:lnTo>
                      <a:pt x="10558" y="6477"/>
                    </a:lnTo>
                    <a:cubicBezTo>
                      <a:pt x="9702" y="5849"/>
                      <a:pt x="8846" y="5336"/>
                      <a:pt x="7990" y="4765"/>
                    </a:cubicBezTo>
                    <a:cubicBezTo>
                      <a:pt x="7105" y="4194"/>
                      <a:pt x="6221" y="3766"/>
                      <a:pt x="5336" y="3224"/>
                    </a:cubicBezTo>
                    <a:cubicBezTo>
                      <a:pt x="3596" y="2140"/>
                      <a:pt x="1884" y="970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" name="Google Shape;4515;p19"/>
              <p:cNvSpPr/>
              <p:nvPr/>
            </p:nvSpPr>
            <p:spPr>
              <a:xfrm>
                <a:off x="812275" y="3955000"/>
                <a:ext cx="24375" cy="1765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06" extrusionOk="0">
                    <a:moveTo>
                      <a:pt x="511" y="1"/>
                    </a:moveTo>
                    <a:cubicBezTo>
                      <a:pt x="215" y="1"/>
                      <a:pt x="0" y="437"/>
                      <a:pt x="288" y="653"/>
                    </a:cubicBezTo>
                    <a:cubicBezTo>
                      <a:pt x="347" y="690"/>
                      <a:pt x="407" y="706"/>
                      <a:pt x="464" y="706"/>
                    </a:cubicBezTo>
                    <a:cubicBezTo>
                      <a:pt x="760" y="706"/>
                      <a:pt x="974" y="269"/>
                      <a:pt x="687" y="54"/>
                    </a:cubicBezTo>
                    <a:cubicBezTo>
                      <a:pt x="628" y="17"/>
                      <a:pt x="568" y="1"/>
                      <a:pt x="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" name="Google Shape;4516;p19"/>
              <p:cNvSpPr/>
              <p:nvPr/>
            </p:nvSpPr>
            <p:spPr>
              <a:xfrm>
                <a:off x="766500" y="4005950"/>
                <a:ext cx="19675" cy="187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49" extrusionOk="0">
                    <a:moveTo>
                      <a:pt x="377" y="1"/>
                    </a:moveTo>
                    <a:cubicBezTo>
                      <a:pt x="186" y="1"/>
                      <a:pt x="1" y="154"/>
                      <a:pt x="64" y="441"/>
                    </a:cubicBezTo>
                    <a:lnTo>
                      <a:pt x="64" y="469"/>
                    </a:lnTo>
                    <a:cubicBezTo>
                      <a:pt x="101" y="663"/>
                      <a:pt x="245" y="749"/>
                      <a:pt x="390" y="749"/>
                    </a:cubicBezTo>
                    <a:cubicBezTo>
                      <a:pt x="587" y="749"/>
                      <a:pt x="786" y="590"/>
                      <a:pt x="721" y="327"/>
                    </a:cubicBezTo>
                    <a:lnTo>
                      <a:pt x="721" y="298"/>
                    </a:lnTo>
                    <a:cubicBezTo>
                      <a:pt x="683" y="97"/>
                      <a:pt x="528" y="1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" name="Google Shape;4517;p19"/>
              <p:cNvSpPr/>
              <p:nvPr/>
            </p:nvSpPr>
            <p:spPr>
              <a:xfrm>
                <a:off x="727550" y="4002000"/>
                <a:ext cx="270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799" extrusionOk="0">
                    <a:moveTo>
                      <a:pt x="584" y="0"/>
                    </a:moveTo>
                    <a:cubicBezTo>
                      <a:pt x="255" y="0"/>
                      <a:pt x="0" y="524"/>
                      <a:pt x="338" y="742"/>
                    </a:cubicBezTo>
                    <a:cubicBezTo>
                      <a:pt x="395" y="781"/>
                      <a:pt x="454" y="798"/>
                      <a:pt x="510" y="798"/>
                    </a:cubicBezTo>
                    <a:cubicBezTo>
                      <a:pt x="822" y="798"/>
                      <a:pt x="1080" y="274"/>
                      <a:pt x="766" y="57"/>
                    </a:cubicBezTo>
                    <a:cubicBezTo>
                      <a:pt x="705" y="17"/>
                      <a:pt x="643" y="0"/>
                      <a:pt x="58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" name="Google Shape;4518;p19"/>
              <p:cNvSpPr/>
              <p:nvPr/>
            </p:nvSpPr>
            <p:spPr>
              <a:xfrm>
                <a:off x="635575" y="4066150"/>
                <a:ext cx="288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812" extrusionOk="0">
                    <a:moveTo>
                      <a:pt x="576" y="0"/>
                    </a:moveTo>
                    <a:cubicBezTo>
                      <a:pt x="250" y="0"/>
                      <a:pt x="1" y="499"/>
                      <a:pt x="337" y="715"/>
                    </a:cubicBezTo>
                    <a:lnTo>
                      <a:pt x="394" y="743"/>
                    </a:lnTo>
                    <a:cubicBezTo>
                      <a:pt x="461" y="791"/>
                      <a:pt x="528" y="812"/>
                      <a:pt x="593" y="812"/>
                    </a:cubicBezTo>
                    <a:cubicBezTo>
                      <a:pt x="913" y="812"/>
                      <a:pt x="1155" y="301"/>
                      <a:pt x="822" y="87"/>
                    </a:cubicBezTo>
                    <a:lnTo>
                      <a:pt x="765" y="59"/>
                    </a:lnTo>
                    <a:cubicBezTo>
                      <a:pt x="701" y="18"/>
                      <a:pt x="637" y="0"/>
                      <a:pt x="5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" name="Google Shape;4519;p19"/>
              <p:cNvSpPr/>
              <p:nvPr/>
            </p:nvSpPr>
            <p:spPr>
              <a:xfrm>
                <a:off x="629150" y="4154600"/>
                <a:ext cx="27550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774" extrusionOk="0">
                    <a:moveTo>
                      <a:pt x="576" y="0"/>
                    </a:moveTo>
                    <a:cubicBezTo>
                      <a:pt x="251" y="0"/>
                      <a:pt x="1" y="499"/>
                      <a:pt x="337" y="715"/>
                    </a:cubicBezTo>
                    <a:cubicBezTo>
                      <a:pt x="400" y="756"/>
                      <a:pt x="465" y="773"/>
                      <a:pt x="526" y="773"/>
                    </a:cubicBezTo>
                    <a:cubicBezTo>
                      <a:pt x="852" y="773"/>
                      <a:pt x="1101" y="275"/>
                      <a:pt x="765" y="59"/>
                    </a:cubicBezTo>
                    <a:cubicBezTo>
                      <a:pt x="702" y="18"/>
                      <a:pt x="637" y="0"/>
                      <a:pt x="5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" name="Google Shape;4520;p19"/>
              <p:cNvSpPr/>
              <p:nvPr/>
            </p:nvSpPr>
            <p:spPr>
              <a:xfrm>
                <a:off x="782375" y="3856000"/>
                <a:ext cx="513600" cy="646850"/>
              </a:xfrm>
              <a:custGeom>
                <a:avLst/>
                <a:gdLst/>
                <a:ahLst/>
                <a:cxnLst/>
                <a:rect l="l" t="t" r="r" b="b"/>
                <a:pathLst>
                  <a:path w="20544" h="25874" extrusionOk="0">
                    <a:moveTo>
                      <a:pt x="14874" y="1"/>
                    </a:moveTo>
                    <a:cubicBezTo>
                      <a:pt x="10796" y="1"/>
                      <a:pt x="5504" y="2801"/>
                      <a:pt x="3338" y="4898"/>
                    </a:cubicBezTo>
                    <a:cubicBezTo>
                      <a:pt x="0" y="8179"/>
                      <a:pt x="713" y="13572"/>
                      <a:pt x="2511" y="17481"/>
                    </a:cubicBezTo>
                    <a:cubicBezTo>
                      <a:pt x="3338" y="19250"/>
                      <a:pt x="4337" y="21047"/>
                      <a:pt x="5450" y="22588"/>
                    </a:cubicBezTo>
                    <a:cubicBezTo>
                      <a:pt x="6906" y="24608"/>
                      <a:pt x="8891" y="25874"/>
                      <a:pt x="11010" y="25874"/>
                    </a:cubicBezTo>
                    <a:cubicBezTo>
                      <a:pt x="12003" y="25874"/>
                      <a:pt x="13026" y="25595"/>
                      <a:pt x="14038" y="24985"/>
                    </a:cubicBezTo>
                    <a:cubicBezTo>
                      <a:pt x="16292" y="23587"/>
                      <a:pt x="18118" y="20049"/>
                      <a:pt x="19031" y="17452"/>
                    </a:cubicBezTo>
                    <a:cubicBezTo>
                      <a:pt x="20315" y="13886"/>
                      <a:pt x="20543" y="8493"/>
                      <a:pt x="20115" y="4670"/>
                    </a:cubicBezTo>
                    <a:cubicBezTo>
                      <a:pt x="19730" y="1221"/>
                      <a:pt x="17566" y="1"/>
                      <a:pt x="148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" name="Google Shape;4521;p19"/>
              <p:cNvSpPr/>
              <p:nvPr/>
            </p:nvSpPr>
            <p:spPr>
              <a:xfrm>
                <a:off x="1728925" y="4473450"/>
                <a:ext cx="194375" cy="165525"/>
              </a:xfrm>
              <a:custGeom>
                <a:avLst/>
                <a:gdLst/>
                <a:ahLst/>
                <a:cxnLst/>
                <a:rect l="l" t="t" r="r" b="b"/>
                <a:pathLst>
                  <a:path w="7775" h="6621" extrusionOk="0">
                    <a:moveTo>
                      <a:pt x="4754" y="1"/>
                    </a:moveTo>
                    <a:cubicBezTo>
                      <a:pt x="4546" y="1"/>
                      <a:pt x="4330" y="20"/>
                      <a:pt x="4109" y="58"/>
                    </a:cubicBezTo>
                    <a:cubicBezTo>
                      <a:pt x="1998" y="458"/>
                      <a:pt x="171" y="2541"/>
                      <a:pt x="29" y="4738"/>
                    </a:cubicBezTo>
                    <a:cubicBezTo>
                      <a:pt x="0" y="5451"/>
                      <a:pt x="143" y="6107"/>
                      <a:pt x="428" y="6621"/>
                    </a:cubicBezTo>
                    <a:lnTo>
                      <a:pt x="6106" y="6621"/>
                    </a:lnTo>
                    <a:lnTo>
                      <a:pt x="6106" y="6592"/>
                    </a:lnTo>
                    <a:cubicBezTo>
                      <a:pt x="6962" y="5708"/>
                      <a:pt x="7561" y="4567"/>
                      <a:pt x="7647" y="3340"/>
                    </a:cubicBezTo>
                    <a:cubicBezTo>
                      <a:pt x="7775" y="1373"/>
                      <a:pt x="6531" y="1"/>
                      <a:pt x="47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" name="Google Shape;4522;p19"/>
              <p:cNvSpPr/>
              <p:nvPr/>
            </p:nvSpPr>
            <p:spPr>
              <a:xfrm>
                <a:off x="1578425" y="4479300"/>
                <a:ext cx="221850" cy="158975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6359" extrusionOk="0">
                    <a:moveTo>
                      <a:pt x="4722" y="1"/>
                    </a:moveTo>
                    <a:cubicBezTo>
                      <a:pt x="3688" y="1"/>
                      <a:pt x="2687" y="563"/>
                      <a:pt x="1769" y="1394"/>
                    </a:cubicBezTo>
                    <a:cubicBezTo>
                      <a:pt x="399" y="2735"/>
                      <a:pt x="0" y="4161"/>
                      <a:pt x="0" y="5588"/>
                    </a:cubicBezTo>
                    <a:cubicBezTo>
                      <a:pt x="0" y="5816"/>
                      <a:pt x="0" y="6101"/>
                      <a:pt x="29" y="6358"/>
                    </a:cubicBezTo>
                    <a:lnTo>
                      <a:pt x="6106" y="6358"/>
                    </a:lnTo>
                    <a:cubicBezTo>
                      <a:pt x="6477" y="6073"/>
                      <a:pt x="6848" y="5759"/>
                      <a:pt x="7162" y="5445"/>
                    </a:cubicBezTo>
                    <a:cubicBezTo>
                      <a:pt x="8874" y="4218"/>
                      <a:pt x="8674" y="4504"/>
                      <a:pt x="8331" y="3876"/>
                    </a:cubicBezTo>
                    <a:cubicBezTo>
                      <a:pt x="8303" y="3762"/>
                      <a:pt x="8046" y="3163"/>
                      <a:pt x="8018" y="3077"/>
                    </a:cubicBezTo>
                    <a:cubicBezTo>
                      <a:pt x="7475" y="2021"/>
                      <a:pt x="7019" y="623"/>
                      <a:pt x="5678" y="167"/>
                    </a:cubicBezTo>
                    <a:cubicBezTo>
                      <a:pt x="5357" y="53"/>
                      <a:pt x="5038" y="1"/>
                      <a:pt x="47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" name="Google Shape;4523;p19"/>
              <p:cNvSpPr/>
              <p:nvPr/>
            </p:nvSpPr>
            <p:spPr>
              <a:xfrm>
                <a:off x="1740325" y="4593700"/>
                <a:ext cx="66375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1783" extrusionOk="0">
                    <a:moveTo>
                      <a:pt x="2364" y="1"/>
                    </a:moveTo>
                    <a:cubicBezTo>
                      <a:pt x="2126" y="1"/>
                      <a:pt x="912" y="1005"/>
                      <a:pt x="1" y="1782"/>
                    </a:cubicBezTo>
                    <a:lnTo>
                      <a:pt x="2626" y="1782"/>
                    </a:lnTo>
                    <a:cubicBezTo>
                      <a:pt x="2654" y="1069"/>
                      <a:pt x="2626" y="327"/>
                      <a:pt x="2398" y="13"/>
                    </a:cubicBezTo>
                    <a:cubicBezTo>
                      <a:pt x="2391" y="5"/>
                      <a:pt x="2379" y="1"/>
                      <a:pt x="23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" name="Google Shape;4524;p19"/>
              <p:cNvSpPr/>
              <p:nvPr/>
            </p:nvSpPr>
            <p:spPr>
              <a:xfrm>
                <a:off x="1810950" y="4591225"/>
                <a:ext cx="192625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7705" h="1882" extrusionOk="0">
                    <a:moveTo>
                      <a:pt x="1309" y="1"/>
                    </a:moveTo>
                    <a:cubicBezTo>
                      <a:pt x="853" y="1"/>
                      <a:pt x="414" y="90"/>
                      <a:pt x="172" y="426"/>
                    </a:cubicBezTo>
                    <a:cubicBezTo>
                      <a:pt x="1" y="740"/>
                      <a:pt x="86" y="1453"/>
                      <a:pt x="86" y="1881"/>
                    </a:cubicBezTo>
                    <a:lnTo>
                      <a:pt x="7704" y="1881"/>
                    </a:lnTo>
                    <a:cubicBezTo>
                      <a:pt x="7305" y="1025"/>
                      <a:pt x="6506" y="341"/>
                      <a:pt x="5593" y="198"/>
                    </a:cubicBezTo>
                    <a:cubicBezTo>
                      <a:pt x="5060" y="101"/>
                      <a:pt x="4518" y="68"/>
                      <a:pt x="3962" y="68"/>
                    </a:cubicBezTo>
                    <a:cubicBezTo>
                      <a:pt x="3535" y="68"/>
                      <a:pt x="3100" y="88"/>
                      <a:pt x="2654" y="112"/>
                    </a:cubicBezTo>
                    <a:cubicBezTo>
                      <a:pt x="2353" y="112"/>
                      <a:pt x="1820" y="1"/>
                      <a:pt x="13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" name="Google Shape;4525;p19"/>
              <p:cNvSpPr/>
              <p:nvPr/>
            </p:nvSpPr>
            <p:spPr>
              <a:xfrm>
                <a:off x="1729276" y="4355935"/>
                <a:ext cx="152675" cy="224375"/>
              </a:xfrm>
              <a:custGeom>
                <a:avLst/>
                <a:gdLst/>
                <a:ahLst/>
                <a:cxnLst/>
                <a:rect l="l" t="t" r="r" b="b"/>
                <a:pathLst>
                  <a:path w="6107" h="8975" extrusionOk="0">
                    <a:moveTo>
                      <a:pt x="3358" y="0"/>
                    </a:moveTo>
                    <a:cubicBezTo>
                      <a:pt x="3231" y="0"/>
                      <a:pt x="3100" y="18"/>
                      <a:pt x="2968" y="60"/>
                    </a:cubicBezTo>
                    <a:cubicBezTo>
                      <a:pt x="2540" y="174"/>
                      <a:pt x="2083" y="602"/>
                      <a:pt x="1570" y="802"/>
                    </a:cubicBezTo>
                    <a:cubicBezTo>
                      <a:pt x="571" y="1230"/>
                      <a:pt x="0" y="2200"/>
                      <a:pt x="29" y="3227"/>
                    </a:cubicBezTo>
                    <a:cubicBezTo>
                      <a:pt x="57" y="4825"/>
                      <a:pt x="1085" y="5938"/>
                      <a:pt x="1798" y="7164"/>
                    </a:cubicBezTo>
                    <a:cubicBezTo>
                      <a:pt x="2026" y="7592"/>
                      <a:pt x="2368" y="8077"/>
                      <a:pt x="2454" y="8620"/>
                    </a:cubicBezTo>
                    <a:cubicBezTo>
                      <a:pt x="2511" y="8848"/>
                      <a:pt x="2543" y="8975"/>
                      <a:pt x="2710" y="8975"/>
                    </a:cubicBezTo>
                    <a:cubicBezTo>
                      <a:pt x="2793" y="8975"/>
                      <a:pt x="2911" y="8943"/>
                      <a:pt x="3082" y="8876"/>
                    </a:cubicBezTo>
                    <a:cubicBezTo>
                      <a:pt x="4451" y="8077"/>
                      <a:pt x="5108" y="5823"/>
                      <a:pt x="5536" y="4482"/>
                    </a:cubicBezTo>
                    <a:cubicBezTo>
                      <a:pt x="5821" y="3598"/>
                      <a:pt x="6106" y="2599"/>
                      <a:pt x="5878" y="1772"/>
                    </a:cubicBezTo>
                    <a:cubicBezTo>
                      <a:pt x="5707" y="1030"/>
                      <a:pt x="5022" y="688"/>
                      <a:pt x="4423" y="345"/>
                    </a:cubicBezTo>
                    <a:cubicBezTo>
                      <a:pt x="4121" y="173"/>
                      <a:pt x="3754" y="0"/>
                      <a:pt x="33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" name="Google Shape;4526;p19"/>
              <p:cNvSpPr/>
              <p:nvPr/>
            </p:nvSpPr>
            <p:spPr>
              <a:xfrm>
                <a:off x="1813100" y="4415800"/>
                <a:ext cx="251100" cy="172150"/>
              </a:xfrm>
              <a:custGeom>
                <a:avLst/>
                <a:gdLst/>
                <a:ahLst/>
                <a:cxnLst/>
                <a:rect l="l" t="t" r="r" b="b"/>
                <a:pathLst>
                  <a:path w="10044" h="6886" extrusionOk="0">
                    <a:moveTo>
                      <a:pt x="6758" y="0"/>
                    </a:moveTo>
                    <a:cubicBezTo>
                      <a:pt x="5441" y="0"/>
                      <a:pt x="3658" y="189"/>
                      <a:pt x="3082" y="1223"/>
                    </a:cubicBezTo>
                    <a:cubicBezTo>
                      <a:pt x="1741" y="3791"/>
                      <a:pt x="0" y="6445"/>
                      <a:pt x="514" y="6559"/>
                    </a:cubicBezTo>
                    <a:cubicBezTo>
                      <a:pt x="1290" y="6753"/>
                      <a:pt x="3079" y="6885"/>
                      <a:pt x="4211" y="6885"/>
                    </a:cubicBezTo>
                    <a:cubicBezTo>
                      <a:pt x="4409" y="6885"/>
                      <a:pt x="4587" y="6881"/>
                      <a:pt x="4736" y="6873"/>
                    </a:cubicBezTo>
                    <a:cubicBezTo>
                      <a:pt x="5764" y="6787"/>
                      <a:pt x="7704" y="6159"/>
                      <a:pt x="8503" y="5189"/>
                    </a:cubicBezTo>
                    <a:cubicBezTo>
                      <a:pt x="8931" y="4704"/>
                      <a:pt x="8988" y="4190"/>
                      <a:pt x="9273" y="3620"/>
                    </a:cubicBezTo>
                    <a:cubicBezTo>
                      <a:pt x="9558" y="3049"/>
                      <a:pt x="9787" y="2764"/>
                      <a:pt x="9872" y="2165"/>
                    </a:cubicBezTo>
                    <a:cubicBezTo>
                      <a:pt x="10043" y="881"/>
                      <a:pt x="9216" y="167"/>
                      <a:pt x="8075" y="53"/>
                    </a:cubicBezTo>
                    <a:cubicBezTo>
                      <a:pt x="7815" y="36"/>
                      <a:pt x="7331" y="0"/>
                      <a:pt x="67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" name="Google Shape;4527;p19"/>
              <p:cNvSpPr/>
              <p:nvPr/>
            </p:nvSpPr>
            <p:spPr>
              <a:xfrm>
                <a:off x="1803100" y="4595450"/>
                <a:ext cx="32125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1713" extrusionOk="0">
                    <a:moveTo>
                      <a:pt x="1" y="0"/>
                    </a:moveTo>
                    <a:cubicBezTo>
                      <a:pt x="1" y="257"/>
                      <a:pt x="58" y="457"/>
                      <a:pt x="172" y="685"/>
                    </a:cubicBezTo>
                    <a:cubicBezTo>
                      <a:pt x="286" y="885"/>
                      <a:pt x="457" y="1085"/>
                      <a:pt x="600" y="1227"/>
                    </a:cubicBezTo>
                    <a:cubicBezTo>
                      <a:pt x="771" y="1398"/>
                      <a:pt x="971" y="1570"/>
                      <a:pt x="1142" y="1712"/>
                    </a:cubicBezTo>
                    <a:lnTo>
                      <a:pt x="1285" y="1712"/>
                    </a:lnTo>
                    <a:lnTo>
                      <a:pt x="742" y="1085"/>
                    </a:lnTo>
                    <a:cubicBezTo>
                      <a:pt x="600" y="885"/>
                      <a:pt x="543" y="714"/>
                      <a:pt x="400" y="542"/>
                    </a:cubicBezTo>
                    <a:cubicBezTo>
                      <a:pt x="286" y="371"/>
                      <a:pt x="143" y="172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" name="Google Shape;4528;p19"/>
              <p:cNvSpPr/>
              <p:nvPr/>
            </p:nvSpPr>
            <p:spPr>
              <a:xfrm>
                <a:off x="1807375" y="4593300"/>
                <a:ext cx="50675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1342" extrusionOk="0">
                    <a:moveTo>
                      <a:pt x="1" y="1"/>
                    </a:moveTo>
                    <a:cubicBezTo>
                      <a:pt x="29" y="258"/>
                      <a:pt x="172" y="457"/>
                      <a:pt x="315" y="600"/>
                    </a:cubicBezTo>
                    <a:cubicBezTo>
                      <a:pt x="514" y="743"/>
                      <a:pt x="714" y="800"/>
                      <a:pt x="885" y="885"/>
                    </a:cubicBezTo>
                    <a:cubicBezTo>
                      <a:pt x="1285" y="1028"/>
                      <a:pt x="1684" y="1114"/>
                      <a:pt x="2027" y="1342"/>
                    </a:cubicBezTo>
                    <a:cubicBezTo>
                      <a:pt x="1741" y="1056"/>
                      <a:pt x="1370" y="914"/>
                      <a:pt x="999" y="686"/>
                    </a:cubicBezTo>
                    <a:cubicBezTo>
                      <a:pt x="828" y="600"/>
                      <a:pt x="686" y="486"/>
                      <a:pt x="514" y="372"/>
                    </a:cubicBezTo>
                    <a:cubicBezTo>
                      <a:pt x="315" y="258"/>
                      <a:pt x="172" y="143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" name="Google Shape;4529;p19"/>
              <p:cNvSpPr/>
              <p:nvPr/>
            </p:nvSpPr>
            <p:spPr>
              <a:xfrm>
                <a:off x="1807375" y="4591875"/>
                <a:ext cx="66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620" extrusionOk="0">
                    <a:moveTo>
                      <a:pt x="1" y="1"/>
                    </a:moveTo>
                    <a:lnTo>
                      <a:pt x="1" y="29"/>
                    </a:lnTo>
                    <a:cubicBezTo>
                      <a:pt x="115" y="229"/>
                      <a:pt x="286" y="372"/>
                      <a:pt x="514" y="457"/>
                    </a:cubicBezTo>
                    <a:cubicBezTo>
                      <a:pt x="686" y="571"/>
                      <a:pt x="942" y="571"/>
                      <a:pt x="1171" y="600"/>
                    </a:cubicBezTo>
                    <a:cubicBezTo>
                      <a:pt x="1294" y="614"/>
                      <a:pt x="1414" y="619"/>
                      <a:pt x="1533" y="619"/>
                    </a:cubicBezTo>
                    <a:cubicBezTo>
                      <a:pt x="1907" y="619"/>
                      <a:pt x="2264" y="564"/>
                      <a:pt x="2654" y="543"/>
                    </a:cubicBezTo>
                    <a:cubicBezTo>
                      <a:pt x="2169" y="457"/>
                      <a:pt x="1713" y="457"/>
                      <a:pt x="1256" y="400"/>
                    </a:cubicBezTo>
                    <a:cubicBezTo>
                      <a:pt x="1028" y="372"/>
                      <a:pt x="828" y="286"/>
                      <a:pt x="600" y="229"/>
                    </a:cubicBezTo>
                    <a:cubicBezTo>
                      <a:pt x="429" y="172"/>
                      <a:pt x="229" y="8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" name="Google Shape;4530;p19"/>
              <p:cNvSpPr/>
              <p:nvPr/>
            </p:nvSpPr>
            <p:spPr>
              <a:xfrm>
                <a:off x="1809525" y="4551925"/>
                <a:ext cx="85625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1457" extrusionOk="0">
                    <a:moveTo>
                      <a:pt x="3424" y="1"/>
                    </a:moveTo>
                    <a:cubicBezTo>
                      <a:pt x="2854" y="1"/>
                      <a:pt x="2226" y="201"/>
                      <a:pt x="1655" y="486"/>
                    </a:cubicBezTo>
                    <a:cubicBezTo>
                      <a:pt x="1370" y="629"/>
                      <a:pt x="1085" y="743"/>
                      <a:pt x="799" y="914"/>
                    </a:cubicBezTo>
                    <a:cubicBezTo>
                      <a:pt x="514" y="1057"/>
                      <a:pt x="286" y="1228"/>
                      <a:pt x="0" y="1428"/>
                    </a:cubicBezTo>
                    <a:lnTo>
                      <a:pt x="0" y="1456"/>
                    </a:lnTo>
                    <a:cubicBezTo>
                      <a:pt x="314" y="1428"/>
                      <a:pt x="600" y="1285"/>
                      <a:pt x="885" y="1142"/>
                    </a:cubicBezTo>
                    <a:cubicBezTo>
                      <a:pt x="1170" y="1000"/>
                      <a:pt x="1427" y="828"/>
                      <a:pt x="1712" y="686"/>
                    </a:cubicBezTo>
                    <a:cubicBezTo>
                      <a:pt x="2226" y="343"/>
                      <a:pt x="2854" y="115"/>
                      <a:pt x="34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" name="Google Shape;4531;p19"/>
              <p:cNvSpPr/>
              <p:nvPr/>
            </p:nvSpPr>
            <p:spPr>
              <a:xfrm>
                <a:off x="1805950" y="4524125"/>
                <a:ext cx="79200" cy="57075"/>
              </a:xfrm>
              <a:custGeom>
                <a:avLst/>
                <a:gdLst/>
                <a:ahLst/>
                <a:cxnLst/>
                <a:rect l="l" t="t" r="r" b="b"/>
                <a:pathLst>
                  <a:path w="3168" h="2283" extrusionOk="0">
                    <a:moveTo>
                      <a:pt x="3168" y="0"/>
                    </a:moveTo>
                    <a:cubicBezTo>
                      <a:pt x="2883" y="0"/>
                      <a:pt x="2569" y="114"/>
                      <a:pt x="2283" y="257"/>
                    </a:cubicBezTo>
                    <a:cubicBezTo>
                      <a:pt x="1998" y="428"/>
                      <a:pt x="1713" y="685"/>
                      <a:pt x="1456" y="885"/>
                    </a:cubicBezTo>
                    <a:cubicBezTo>
                      <a:pt x="1199" y="1113"/>
                      <a:pt x="942" y="1313"/>
                      <a:pt x="714" y="1569"/>
                    </a:cubicBezTo>
                    <a:lnTo>
                      <a:pt x="343" y="1940"/>
                    </a:lnTo>
                    <a:lnTo>
                      <a:pt x="172" y="2112"/>
                    </a:lnTo>
                    <a:cubicBezTo>
                      <a:pt x="86" y="2140"/>
                      <a:pt x="58" y="2197"/>
                      <a:pt x="1" y="2254"/>
                    </a:cubicBezTo>
                    <a:lnTo>
                      <a:pt x="1" y="2283"/>
                    </a:lnTo>
                    <a:cubicBezTo>
                      <a:pt x="86" y="2283"/>
                      <a:pt x="172" y="2226"/>
                      <a:pt x="229" y="2169"/>
                    </a:cubicBezTo>
                    <a:cubicBezTo>
                      <a:pt x="315" y="2140"/>
                      <a:pt x="372" y="2083"/>
                      <a:pt x="457" y="2026"/>
                    </a:cubicBezTo>
                    <a:cubicBezTo>
                      <a:pt x="600" y="1940"/>
                      <a:pt x="714" y="1826"/>
                      <a:pt x="857" y="1712"/>
                    </a:cubicBezTo>
                    <a:lnTo>
                      <a:pt x="1570" y="999"/>
                    </a:lnTo>
                    <a:cubicBezTo>
                      <a:pt x="1798" y="799"/>
                      <a:pt x="2055" y="542"/>
                      <a:pt x="2312" y="371"/>
                    </a:cubicBezTo>
                    <a:cubicBezTo>
                      <a:pt x="2569" y="171"/>
                      <a:pt x="2883" y="29"/>
                      <a:pt x="3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" name="Google Shape;4532;p19"/>
              <p:cNvSpPr/>
              <p:nvPr/>
            </p:nvSpPr>
            <p:spPr>
              <a:xfrm>
                <a:off x="1803100" y="4512000"/>
                <a:ext cx="58525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2797" extrusionOk="0">
                    <a:moveTo>
                      <a:pt x="2340" y="0"/>
                    </a:moveTo>
                    <a:lnTo>
                      <a:pt x="2340" y="0"/>
                    </a:lnTo>
                    <a:cubicBezTo>
                      <a:pt x="2055" y="29"/>
                      <a:pt x="1770" y="200"/>
                      <a:pt x="1484" y="371"/>
                    </a:cubicBezTo>
                    <a:cubicBezTo>
                      <a:pt x="1256" y="628"/>
                      <a:pt x="1028" y="885"/>
                      <a:pt x="857" y="1141"/>
                    </a:cubicBezTo>
                    <a:cubicBezTo>
                      <a:pt x="685" y="1427"/>
                      <a:pt x="486" y="1655"/>
                      <a:pt x="343" y="1940"/>
                    </a:cubicBezTo>
                    <a:cubicBezTo>
                      <a:pt x="200" y="2226"/>
                      <a:pt x="115" y="2511"/>
                      <a:pt x="1" y="2796"/>
                    </a:cubicBezTo>
                    <a:lnTo>
                      <a:pt x="29" y="2796"/>
                    </a:lnTo>
                    <a:cubicBezTo>
                      <a:pt x="257" y="2568"/>
                      <a:pt x="400" y="2283"/>
                      <a:pt x="571" y="2026"/>
                    </a:cubicBezTo>
                    <a:cubicBezTo>
                      <a:pt x="742" y="1769"/>
                      <a:pt x="857" y="1484"/>
                      <a:pt x="1028" y="1227"/>
                    </a:cubicBezTo>
                    <a:cubicBezTo>
                      <a:pt x="1199" y="942"/>
                      <a:pt x="1399" y="713"/>
                      <a:pt x="1598" y="485"/>
                    </a:cubicBezTo>
                    <a:cubicBezTo>
                      <a:pt x="1827" y="285"/>
                      <a:pt x="2055" y="57"/>
                      <a:pt x="23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" name="Google Shape;4533;p19"/>
              <p:cNvSpPr/>
              <p:nvPr/>
            </p:nvSpPr>
            <p:spPr>
              <a:xfrm>
                <a:off x="1788850" y="4589025"/>
                <a:ext cx="107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428" h="1970" extrusionOk="0">
                    <a:moveTo>
                      <a:pt x="399" y="1"/>
                    </a:moveTo>
                    <a:cubicBezTo>
                      <a:pt x="200" y="229"/>
                      <a:pt x="114" y="486"/>
                      <a:pt x="57" y="714"/>
                    </a:cubicBezTo>
                    <a:cubicBezTo>
                      <a:pt x="0" y="971"/>
                      <a:pt x="0" y="1227"/>
                      <a:pt x="29" y="1427"/>
                    </a:cubicBezTo>
                    <a:cubicBezTo>
                      <a:pt x="0" y="1627"/>
                      <a:pt x="0" y="1798"/>
                      <a:pt x="29" y="1969"/>
                    </a:cubicBezTo>
                    <a:lnTo>
                      <a:pt x="171" y="1969"/>
                    </a:lnTo>
                    <a:lnTo>
                      <a:pt x="171" y="1399"/>
                    </a:lnTo>
                    <a:cubicBezTo>
                      <a:pt x="171" y="1170"/>
                      <a:pt x="257" y="942"/>
                      <a:pt x="285" y="714"/>
                    </a:cubicBezTo>
                    <a:cubicBezTo>
                      <a:pt x="314" y="514"/>
                      <a:pt x="342" y="257"/>
                      <a:pt x="4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" name="Google Shape;4534;p19"/>
              <p:cNvSpPr/>
              <p:nvPr/>
            </p:nvSpPr>
            <p:spPr>
              <a:xfrm>
                <a:off x="1793125" y="4581900"/>
                <a:ext cx="10725" cy="563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255" extrusionOk="0">
                    <a:moveTo>
                      <a:pt x="400" y="0"/>
                    </a:moveTo>
                    <a:cubicBezTo>
                      <a:pt x="257" y="200"/>
                      <a:pt x="143" y="400"/>
                      <a:pt x="86" y="628"/>
                    </a:cubicBezTo>
                    <a:cubicBezTo>
                      <a:pt x="0" y="828"/>
                      <a:pt x="29" y="1056"/>
                      <a:pt x="29" y="1256"/>
                    </a:cubicBezTo>
                    <a:cubicBezTo>
                      <a:pt x="114" y="1627"/>
                      <a:pt x="171" y="1969"/>
                      <a:pt x="371" y="2254"/>
                    </a:cubicBezTo>
                    <a:lnTo>
                      <a:pt x="400" y="2254"/>
                    </a:lnTo>
                    <a:cubicBezTo>
                      <a:pt x="314" y="2112"/>
                      <a:pt x="286" y="1969"/>
                      <a:pt x="286" y="1798"/>
                    </a:cubicBezTo>
                    <a:cubicBezTo>
                      <a:pt x="257" y="1627"/>
                      <a:pt x="257" y="1398"/>
                      <a:pt x="257" y="1227"/>
                    </a:cubicBezTo>
                    <a:cubicBezTo>
                      <a:pt x="257" y="999"/>
                      <a:pt x="314" y="828"/>
                      <a:pt x="314" y="628"/>
                    </a:cubicBezTo>
                    <a:cubicBezTo>
                      <a:pt x="343" y="400"/>
                      <a:pt x="400" y="229"/>
                      <a:pt x="4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" name="Google Shape;4535;p19"/>
              <p:cNvSpPr/>
              <p:nvPr/>
            </p:nvSpPr>
            <p:spPr>
              <a:xfrm>
                <a:off x="1794550" y="4529825"/>
                <a:ext cx="19275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84" extrusionOk="0">
                    <a:moveTo>
                      <a:pt x="771" y="0"/>
                    </a:moveTo>
                    <a:lnTo>
                      <a:pt x="771" y="0"/>
                    </a:lnTo>
                    <a:cubicBezTo>
                      <a:pt x="599" y="86"/>
                      <a:pt x="485" y="286"/>
                      <a:pt x="343" y="457"/>
                    </a:cubicBezTo>
                    <a:cubicBezTo>
                      <a:pt x="229" y="657"/>
                      <a:pt x="143" y="856"/>
                      <a:pt x="114" y="1028"/>
                    </a:cubicBezTo>
                    <a:cubicBezTo>
                      <a:pt x="86" y="1227"/>
                      <a:pt x="0" y="1427"/>
                      <a:pt x="0" y="1598"/>
                    </a:cubicBezTo>
                    <a:cubicBezTo>
                      <a:pt x="0" y="1769"/>
                      <a:pt x="57" y="1941"/>
                      <a:pt x="114" y="2083"/>
                    </a:cubicBezTo>
                    <a:lnTo>
                      <a:pt x="143" y="2083"/>
                    </a:lnTo>
                    <a:lnTo>
                      <a:pt x="257" y="1570"/>
                    </a:lnTo>
                    <a:cubicBezTo>
                      <a:pt x="286" y="1370"/>
                      <a:pt x="286" y="1199"/>
                      <a:pt x="343" y="1028"/>
                    </a:cubicBezTo>
                    <a:cubicBezTo>
                      <a:pt x="371" y="856"/>
                      <a:pt x="400" y="657"/>
                      <a:pt x="485" y="485"/>
                    </a:cubicBezTo>
                    <a:cubicBezTo>
                      <a:pt x="542" y="314"/>
                      <a:pt x="628" y="143"/>
                      <a:pt x="7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" name="Google Shape;4536;p19"/>
              <p:cNvSpPr/>
              <p:nvPr/>
            </p:nvSpPr>
            <p:spPr>
              <a:xfrm>
                <a:off x="1782500" y="4562125"/>
                <a:ext cx="50500" cy="47425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1897" extrusionOk="0">
                    <a:moveTo>
                      <a:pt x="1267" y="0"/>
                    </a:moveTo>
                    <a:cubicBezTo>
                      <a:pt x="1207" y="0"/>
                      <a:pt x="1145" y="7"/>
                      <a:pt x="1081" y="21"/>
                    </a:cubicBezTo>
                    <a:cubicBezTo>
                      <a:pt x="511" y="135"/>
                      <a:pt x="26" y="620"/>
                      <a:pt x="26" y="1134"/>
                    </a:cubicBezTo>
                    <a:cubicBezTo>
                      <a:pt x="1" y="1559"/>
                      <a:pt x="326" y="1896"/>
                      <a:pt x="772" y="1896"/>
                    </a:cubicBezTo>
                    <a:cubicBezTo>
                      <a:pt x="835" y="1896"/>
                      <a:pt x="900" y="1890"/>
                      <a:pt x="967" y="1875"/>
                    </a:cubicBezTo>
                    <a:cubicBezTo>
                      <a:pt x="1481" y="1761"/>
                      <a:pt x="1966" y="1276"/>
                      <a:pt x="1994" y="763"/>
                    </a:cubicBezTo>
                    <a:cubicBezTo>
                      <a:pt x="2019" y="338"/>
                      <a:pt x="1694" y="0"/>
                      <a:pt x="1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19"/>
              <p:cNvSpPr/>
              <p:nvPr/>
            </p:nvSpPr>
            <p:spPr>
              <a:xfrm>
                <a:off x="1797400" y="4594725"/>
                <a:ext cx="17850" cy="4355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1742" extrusionOk="0">
                    <a:moveTo>
                      <a:pt x="57" y="1"/>
                    </a:moveTo>
                    <a:cubicBezTo>
                      <a:pt x="0" y="115"/>
                      <a:pt x="0" y="229"/>
                      <a:pt x="57" y="343"/>
                    </a:cubicBezTo>
                    <a:lnTo>
                      <a:pt x="86" y="629"/>
                    </a:lnTo>
                    <a:cubicBezTo>
                      <a:pt x="115" y="857"/>
                      <a:pt x="229" y="1028"/>
                      <a:pt x="286" y="1199"/>
                    </a:cubicBezTo>
                    <a:cubicBezTo>
                      <a:pt x="371" y="1399"/>
                      <a:pt x="485" y="1570"/>
                      <a:pt x="571" y="1741"/>
                    </a:cubicBezTo>
                    <a:lnTo>
                      <a:pt x="714" y="1741"/>
                    </a:lnTo>
                    <a:cubicBezTo>
                      <a:pt x="628" y="1542"/>
                      <a:pt x="543" y="1313"/>
                      <a:pt x="485" y="1114"/>
                    </a:cubicBezTo>
                    <a:cubicBezTo>
                      <a:pt x="400" y="914"/>
                      <a:pt x="371" y="714"/>
                      <a:pt x="286" y="543"/>
                    </a:cubicBezTo>
                    <a:cubicBezTo>
                      <a:pt x="257" y="429"/>
                      <a:pt x="229" y="315"/>
                      <a:pt x="200" y="229"/>
                    </a:cubicBezTo>
                    <a:cubicBezTo>
                      <a:pt x="143" y="172"/>
                      <a:pt x="86" y="58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19"/>
              <p:cNvSpPr/>
              <p:nvPr/>
            </p:nvSpPr>
            <p:spPr>
              <a:xfrm>
                <a:off x="1764575" y="4577625"/>
                <a:ext cx="3855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42" h="1884" extrusionOk="0">
                    <a:moveTo>
                      <a:pt x="1542" y="0"/>
                    </a:moveTo>
                    <a:cubicBezTo>
                      <a:pt x="1370" y="86"/>
                      <a:pt x="1171" y="171"/>
                      <a:pt x="1000" y="314"/>
                    </a:cubicBezTo>
                    <a:cubicBezTo>
                      <a:pt x="828" y="428"/>
                      <a:pt x="686" y="599"/>
                      <a:pt x="543" y="799"/>
                    </a:cubicBezTo>
                    <a:cubicBezTo>
                      <a:pt x="400" y="970"/>
                      <a:pt x="286" y="1141"/>
                      <a:pt x="172" y="1313"/>
                    </a:cubicBezTo>
                    <a:cubicBezTo>
                      <a:pt x="115" y="1512"/>
                      <a:pt x="29" y="1712"/>
                      <a:pt x="1" y="1883"/>
                    </a:cubicBezTo>
                    <a:cubicBezTo>
                      <a:pt x="144" y="1512"/>
                      <a:pt x="400" y="1141"/>
                      <a:pt x="657" y="942"/>
                    </a:cubicBezTo>
                    <a:cubicBezTo>
                      <a:pt x="800" y="799"/>
                      <a:pt x="971" y="656"/>
                      <a:pt x="1114" y="514"/>
                    </a:cubicBezTo>
                    <a:cubicBezTo>
                      <a:pt x="1256" y="371"/>
                      <a:pt x="1399" y="228"/>
                      <a:pt x="1542" y="29"/>
                    </a:cubicBezTo>
                    <a:lnTo>
                      <a:pt x="15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19"/>
              <p:cNvSpPr/>
              <p:nvPr/>
            </p:nvSpPr>
            <p:spPr>
              <a:xfrm>
                <a:off x="1767450" y="4569050"/>
                <a:ext cx="2855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60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9" y="200"/>
                      <a:pt x="257" y="343"/>
                      <a:pt x="457" y="486"/>
                    </a:cubicBezTo>
                    <a:cubicBezTo>
                      <a:pt x="542" y="514"/>
                      <a:pt x="628" y="600"/>
                      <a:pt x="742" y="600"/>
                    </a:cubicBezTo>
                    <a:cubicBezTo>
                      <a:pt x="856" y="600"/>
                      <a:pt x="1027" y="600"/>
                      <a:pt x="1141" y="486"/>
                    </a:cubicBezTo>
                    <a:lnTo>
                      <a:pt x="1141" y="457"/>
                    </a:lnTo>
                    <a:cubicBezTo>
                      <a:pt x="1027" y="429"/>
                      <a:pt x="970" y="372"/>
                      <a:pt x="856" y="343"/>
                    </a:cubicBezTo>
                    <a:cubicBezTo>
                      <a:pt x="742" y="315"/>
                      <a:pt x="628" y="315"/>
                      <a:pt x="542" y="286"/>
                    </a:cubicBezTo>
                    <a:cubicBezTo>
                      <a:pt x="428" y="229"/>
                      <a:pt x="342" y="200"/>
                      <a:pt x="257" y="172"/>
                    </a:cubicBezTo>
                    <a:cubicBezTo>
                      <a:pt x="143" y="143"/>
                      <a:pt x="57" y="58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19"/>
              <p:cNvSpPr/>
              <p:nvPr/>
            </p:nvSpPr>
            <p:spPr>
              <a:xfrm>
                <a:off x="1786700" y="4549800"/>
                <a:ext cx="135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370" extrusionOk="0">
                    <a:moveTo>
                      <a:pt x="57" y="0"/>
                    </a:moveTo>
                    <a:cubicBezTo>
                      <a:pt x="0" y="143"/>
                      <a:pt x="57" y="257"/>
                      <a:pt x="57" y="400"/>
                    </a:cubicBezTo>
                    <a:cubicBezTo>
                      <a:pt x="57" y="514"/>
                      <a:pt x="86" y="657"/>
                      <a:pt x="115" y="771"/>
                    </a:cubicBezTo>
                    <a:cubicBezTo>
                      <a:pt x="143" y="856"/>
                      <a:pt x="143" y="999"/>
                      <a:pt x="229" y="1113"/>
                    </a:cubicBezTo>
                    <a:cubicBezTo>
                      <a:pt x="286" y="1227"/>
                      <a:pt x="371" y="1313"/>
                      <a:pt x="514" y="1370"/>
                    </a:cubicBezTo>
                    <a:lnTo>
                      <a:pt x="543" y="1370"/>
                    </a:lnTo>
                    <a:cubicBezTo>
                      <a:pt x="543" y="1256"/>
                      <a:pt x="514" y="1113"/>
                      <a:pt x="485" y="999"/>
                    </a:cubicBezTo>
                    <a:cubicBezTo>
                      <a:pt x="428" y="913"/>
                      <a:pt x="343" y="799"/>
                      <a:pt x="286" y="685"/>
                    </a:cubicBezTo>
                    <a:cubicBezTo>
                      <a:pt x="257" y="571"/>
                      <a:pt x="200" y="485"/>
                      <a:pt x="143" y="371"/>
                    </a:cubicBezTo>
                    <a:cubicBezTo>
                      <a:pt x="115" y="257"/>
                      <a:pt x="57" y="143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" name="Google Shape;4541;p19"/>
              <p:cNvSpPr/>
              <p:nvPr/>
            </p:nvSpPr>
            <p:spPr>
              <a:xfrm>
                <a:off x="1818800" y="4549075"/>
                <a:ext cx="56375" cy="34275"/>
              </a:xfrm>
              <a:custGeom>
                <a:avLst/>
                <a:gdLst/>
                <a:ahLst/>
                <a:cxnLst/>
                <a:rect l="l" t="t" r="r" b="b"/>
                <a:pathLst>
                  <a:path w="2255" h="1371" extrusionOk="0">
                    <a:moveTo>
                      <a:pt x="2254" y="1"/>
                    </a:moveTo>
                    <a:lnTo>
                      <a:pt x="2254" y="1"/>
                    </a:lnTo>
                    <a:cubicBezTo>
                      <a:pt x="2083" y="29"/>
                      <a:pt x="1855" y="115"/>
                      <a:pt x="1684" y="229"/>
                    </a:cubicBezTo>
                    <a:cubicBezTo>
                      <a:pt x="1513" y="286"/>
                      <a:pt x="1284" y="372"/>
                      <a:pt x="1113" y="457"/>
                    </a:cubicBezTo>
                    <a:cubicBezTo>
                      <a:pt x="714" y="657"/>
                      <a:pt x="371" y="885"/>
                      <a:pt x="0" y="1114"/>
                    </a:cubicBezTo>
                    <a:lnTo>
                      <a:pt x="114" y="1370"/>
                    </a:lnTo>
                    <a:cubicBezTo>
                      <a:pt x="485" y="1114"/>
                      <a:pt x="799" y="828"/>
                      <a:pt x="1142" y="600"/>
                    </a:cubicBezTo>
                    <a:cubicBezTo>
                      <a:pt x="1284" y="514"/>
                      <a:pt x="1513" y="400"/>
                      <a:pt x="1684" y="286"/>
                    </a:cubicBezTo>
                    <a:cubicBezTo>
                      <a:pt x="1855" y="172"/>
                      <a:pt x="2083" y="86"/>
                      <a:pt x="22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" name="Google Shape;4542;p19"/>
              <p:cNvSpPr/>
              <p:nvPr/>
            </p:nvSpPr>
            <p:spPr>
              <a:xfrm>
                <a:off x="1800250" y="4515550"/>
                <a:ext cx="42100" cy="57100"/>
              </a:xfrm>
              <a:custGeom>
                <a:avLst/>
                <a:gdLst/>
                <a:ahLst/>
                <a:cxnLst/>
                <a:rect l="l" t="t" r="r" b="b"/>
                <a:pathLst>
                  <a:path w="1684" h="2284" extrusionOk="0">
                    <a:moveTo>
                      <a:pt x="1684" y="1"/>
                    </a:moveTo>
                    <a:lnTo>
                      <a:pt x="1684" y="1"/>
                    </a:lnTo>
                    <a:cubicBezTo>
                      <a:pt x="1456" y="58"/>
                      <a:pt x="1284" y="229"/>
                      <a:pt x="1142" y="429"/>
                    </a:cubicBezTo>
                    <a:cubicBezTo>
                      <a:pt x="971" y="600"/>
                      <a:pt x="856" y="800"/>
                      <a:pt x="714" y="999"/>
                    </a:cubicBezTo>
                    <a:lnTo>
                      <a:pt x="314" y="1570"/>
                    </a:lnTo>
                    <a:cubicBezTo>
                      <a:pt x="286" y="1627"/>
                      <a:pt x="172" y="1770"/>
                      <a:pt x="143" y="1884"/>
                    </a:cubicBezTo>
                    <a:cubicBezTo>
                      <a:pt x="58" y="2027"/>
                      <a:pt x="29" y="2084"/>
                      <a:pt x="1" y="2198"/>
                    </a:cubicBezTo>
                    <a:lnTo>
                      <a:pt x="200" y="2283"/>
                    </a:lnTo>
                    <a:lnTo>
                      <a:pt x="314" y="1941"/>
                    </a:lnTo>
                    <a:cubicBezTo>
                      <a:pt x="343" y="1855"/>
                      <a:pt x="400" y="1770"/>
                      <a:pt x="457" y="1656"/>
                    </a:cubicBezTo>
                    <a:lnTo>
                      <a:pt x="828" y="1056"/>
                    </a:lnTo>
                    <a:cubicBezTo>
                      <a:pt x="942" y="857"/>
                      <a:pt x="1028" y="628"/>
                      <a:pt x="1170" y="457"/>
                    </a:cubicBezTo>
                    <a:cubicBezTo>
                      <a:pt x="1313" y="286"/>
                      <a:pt x="1456" y="86"/>
                      <a:pt x="16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19"/>
              <p:cNvSpPr/>
              <p:nvPr/>
            </p:nvSpPr>
            <p:spPr>
              <a:xfrm>
                <a:off x="1809525" y="4564625"/>
                <a:ext cx="69925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063" extrusionOk="0">
                    <a:moveTo>
                      <a:pt x="2765" y="1"/>
                    </a:moveTo>
                    <a:cubicBezTo>
                      <a:pt x="2776" y="1"/>
                      <a:pt x="2787" y="3"/>
                      <a:pt x="2797" y="6"/>
                    </a:cubicBezTo>
                    <a:cubicBezTo>
                      <a:pt x="2786" y="3"/>
                      <a:pt x="2776" y="1"/>
                      <a:pt x="2765" y="1"/>
                    </a:cubicBezTo>
                    <a:close/>
                    <a:moveTo>
                      <a:pt x="2757" y="1"/>
                    </a:moveTo>
                    <a:cubicBezTo>
                      <a:pt x="2671" y="1"/>
                      <a:pt x="2552" y="64"/>
                      <a:pt x="2454" y="64"/>
                    </a:cubicBezTo>
                    <a:cubicBezTo>
                      <a:pt x="2340" y="64"/>
                      <a:pt x="2197" y="92"/>
                      <a:pt x="2083" y="121"/>
                    </a:cubicBezTo>
                    <a:cubicBezTo>
                      <a:pt x="1884" y="206"/>
                      <a:pt x="1655" y="263"/>
                      <a:pt x="1427" y="320"/>
                    </a:cubicBezTo>
                    <a:cubicBezTo>
                      <a:pt x="1170" y="377"/>
                      <a:pt x="942" y="463"/>
                      <a:pt x="714" y="520"/>
                    </a:cubicBezTo>
                    <a:cubicBezTo>
                      <a:pt x="457" y="634"/>
                      <a:pt x="200" y="748"/>
                      <a:pt x="0" y="891"/>
                    </a:cubicBezTo>
                    <a:lnTo>
                      <a:pt x="58" y="1062"/>
                    </a:lnTo>
                    <a:cubicBezTo>
                      <a:pt x="286" y="891"/>
                      <a:pt x="485" y="777"/>
                      <a:pt x="714" y="663"/>
                    </a:cubicBezTo>
                    <a:cubicBezTo>
                      <a:pt x="913" y="549"/>
                      <a:pt x="1170" y="492"/>
                      <a:pt x="1370" y="406"/>
                    </a:cubicBezTo>
                    <a:cubicBezTo>
                      <a:pt x="1627" y="377"/>
                      <a:pt x="1884" y="263"/>
                      <a:pt x="2083" y="206"/>
                    </a:cubicBezTo>
                    <a:cubicBezTo>
                      <a:pt x="2226" y="149"/>
                      <a:pt x="2340" y="121"/>
                      <a:pt x="2454" y="92"/>
                    </a:cubicBezTo>
                    <a:cubicBezTo>
                      <a:pt x="2577" y="68"/>
                      <a:pt x="2679" y="1"/>
                      <a:pt x="2759" y="1"/>
                    </a:cubicBezTo>
                    <a:cubicBezTo>
                      <a:pt x="2761" y="1"/>
                      <a:pt x="2763" y="1"/>
                      <a:pt x="2765" y="1"/>
                    </a:cubicBezTo>
                    <a:lnTo>
                      <a:pt x="2765" y="1"/>
                    </a:lnTo>
                    <a:cubicBezTo>
                      <a:pt x="2762" y="1"/>
                      <a:pt x="2759" y="1"/>
                      <a:pt x="2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19"/>
              <p:cNvSpPr/>
              <p:nvPr/>
            </p:nvSpPr>
            <p:spPr>
              <a:xfrm>
                <a:off x="1817375" y="4589025"/>
                <a:ext cx="542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43" extrusionOk="0">
                    <a:moveTo>
                      <a:pt x="114" y="1"/>
                    </a:moveTo>
                    <a:lnTo>
                      <a:pt x="0" y="257"/>
                    </a:lnTo>
                    <a:cubicBezTo>
                      <a:pt x="171" y="343"/>
                      <a:pt x="343" y="343"/>
                      <a:pt x="542" y="343"/>
                    </a:cubicBezTo>
                    <a:lnTo>
                      <a:pt x="1598" y="343"/>
                    </a:lnTo>
                    <a:cubicBezTo>
                      <a:pt x="1712" y="286"/>
                      <a:pt x="1769" y="286"/>
                      <a:pt x="1883" y="286"/>
                    </a:cubicBezTo>
                    <a:cubicBezTo>
                      <a:pt x="1912" y="257"/>
                      <a:pt x="1998" y="257"/>
                      <a:pt x="2026" y="257"/>
                    </a:cubicBezTo>
                    <a:cubicBezTo>
                      <a:pt x="2112" y="229"/>
                      <a:pt x="2140" y="229"/>
                      <a:pt x="2169" y="200"/>
                    </a:cubicBezTo>
                    <a:lnTo>
                      <a:pt x="2169" y="200"/>
                    </a:lnTo>
                    <a:cubicBezTo>
                      <a:pt x="2140" y="229"/>
                      <a:pt x="2055" y="229"/>
                      <a:pt x="2026" y="229"/>
                    </a:cubicBezTo>
                    <a:lnTo>
                      <a:pt x="1627" y="229"/>
                    </a:lnTo>
                    <a:cubicBezTo>
                      <a:pt x="1455" y="229"/>
                      <a:pt x="1284" y="229"/>
                      <a:pt x="1113" y="200"/>
                    </a:cubicBezTo>
                    <a:cubicBezTo>
                      <a:pt x="970" y="143"/>
                      <a:pt x="771" y="143"/>
                      <a:pt x="599" y="115"/>
                    </a:cubicBezTo>
                    <a:cubicBezTo>
                      <a:pt x="428" y="86"/>
                      <a:pt x="257" y="58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19"/>
              <p:cNvSpPr/>
              <p:nvPr/>
            </p:nvSpPr>
            <p:spPr>
              <a:xfrm>
                <a:off x="1823800" y="4576425"/>
                <a:ext cx="84900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91" extrusionOk="0">
                    <a:moveTo>
                      <a:pt x="3258" y="1"/>
                    </a:moveTo>
                    <a:cubicBezTo>
                      <a:pt x="3188" y="1"/>
                      <a:pt x="3106" y="20"/>
                      <a:pt x="3025" y="20"/>
                    </a:cubicBezTo>
                    <a:lnTo>
                      <a:pt x="2597" y="20"/>
                    </a:lnTo>
                    <a:cubicBezTo>
                      <a:pt x="2311" y="20"/>
                      <a:pt x="2026" y="20"/>
                      <a:pt x="1741" y="48"/>
                    </a:cubicBezTo>
                    <a:cubicBezTo>
                      <a:pt x="1455" y="77"/>
                      <a:pt x="1170" y="77"/>
                      <a:pt x="885" y="162"/>
                    </a:cubicBezTo>
                    <a:lnTo>
                      <a:pt x="457" y="276"/>
                    </a:lnTo>
                    <a:cubicBezTo>
                      <a:pt x="314" y="305"/>
                      <a:pt x="171" y="305"/>
                      <a:pt x="29" y="333"/>
                    </a:cubicBezTo>
                    <a:lnTo>
                      <a:pt x="0" y="590"/>
                    </a:lnTo>
                    <a:lnTo>
                      <a:pt x="428" y="476"/>
                    </a:lnTo>
                    <a:cubicBezTo>
                      <a:pt x="542" y="419"/>
                      <a:pt x="713" y="362"/>
                      <a:pt x="856" y="333"/>
                    </a:cubicBezTo>
                    <a:cubicBezTo>
                      <a:pt x="1141" y="276"/>
                      <a:pt x="1427" y="219"/>
                      <a:pt x="1712" y="191"/>
                    </a:cubicBezTo>
                    <a:lnTo>
                      <a:pt x="2568" y="77"/>
                    </a:lnTo>
                    <a:lnTo>
                      <a:pt x="2996" y="48"/>
                    </a:lnTo>
                    <a:cubicBezTo>
                      <a:pt x="3072" y="48"/>
                      <a:pt x="3186" y="35"/>
                      <a:pt x="3279" y="35"/>
                    </a:cubicBezTo>
                    <a:cubicBezTo>
                      <a:pt x="3326" y="35"/>
                      <a:pt x="3367" y="39"/>
                      <a:pt x="3395" y="48"/>
                    </a:cubicBezTo>
                    <a:cubicBezTo>
                      <a:pt x="3359" y="11"/>
                      <a:pt x="3312" y="1"/>
                      <a:pt x="32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19"/>
              <p:cNvSpPr/>
              <p:nvPr/>
            </p:nvSpPr>
            <p:spPr>
              <a:xfrm>
                <a:off x="1807375" y="4596150"/>
                <a:ext cx="414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685" extrusionOk="0">
                    <a:moveTo>
                      <a:pt x="229" y="1"/>
                    </a:moveTo>
                    <a:lnTo>
                      <a:pt x="1" y="115"/>
                    </a:lnTo>
                    <a:cubicBezTo>
                      <a:pt x="1" y="144"/>
                      <a:pt x="29" y="258"/>
                      <a:pt x="86" y="286"/>
                    </a:cubicBezTo>
                    <a:cubicBezTo>
                      <a:pt x="115" y="343"/>
                      <a:pt x="144" y="400"/>
                      <a:pt x="172" y="429"/>
                    </a:cubicBezTo>
                    <a:cubicBezTo>
                      <a:pt x="258" y="543"/>
                      <a:pt x="315" y="629"/>
                      <a:pt x="400" y="686"/>
                    </a:cubicBezTo>
                    <a:cubicBezTo>
                      <a:pt x="543" y="828"/>
                      <a:pt x="714" y="971"/>
                      <a:pt x="857" y="1114"/>
                    </a:cubicBezTo>
                    <a:cubicBezTo>
                      <a:pt x="1114" y="1342"/>
                      <a:pt x="1370" y="1513"/>
                      <a:pt x="1599" y="1684"/>
                    </a:cubicBezTo>
                    <a:lnTo>
                      <a:pt x="1656" y="1684"/>
                    </a:lnTo>
                    <a:cubicBezTo>
                      <a:pt x="1399" y="1485"/>
                      <a:pt x="1142" y="1256"/>
                      <a:pt x="942" y="1000"/>
                    </a:cubicBezTo>
                    <a:cubicBezTo>
                      <a:pt x="800" y="857"/>
                      <a:pt x="657" y="686"/>
                      <a:pt x="514" y="543"/>
                    </a:cubicBezTo>
                    <a:cubicBezTo>
                      <a:pt x="400" y="372"/>
                      <a:pt x="258" y="201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19"/>
              <p:cNvSpPr/>
              <p:nvPr/>
            </p:nvSpPr>
            <p:spPr>
              <a:xfrm>
                <a:off x="1772425" y="4590450"/>
                <a:ext cx="250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913" extrusionOk="0">
                    <a:moveTo>
                      <a:pt x="999" y="1"/>
                    </a:moveTo>
                    <a:lnTo>
                      <a:pt x="999" y="1"/>
                    </a:lnTo>
                    <a:cubicBezTo>
                      <a:pt x="857" y="143"/>
                      <a:pt x="714" y="286"/>
                      <a:pt x="628" y="429"/>
                    </a:cubicBezTo>
                    <a:cubicBezTo>
                      <a:pt x="514" y="571"/>
                      <a:pt x="429" y="742"/>
                      <a:pt x="372" y="914"/>
                    </a:cubicBezTo>
                    <a:cubicBezTo>
                      <a:pt x="286" y="1085"/>
                      <a:pt x="229" y="1285"/>
                      <a:pt x="200" y="1427"/>
                    </a:cubicBezTo>
                    <a:cubicBezTo>
                      <a:pt x="115" y="1598"/>
                      <a:pt x="86" y="1770"/>
                      <a:pt x="1" y="1912"/>
                    </a:cubicBezTo>
                    <a:cubicBezTo>
                      <a:pt x="115" y="1770"/>
                      <a:pt x="200" y="1627"/>
                      <a:pt x="258" y="1456"/>
                    </a:cubicBezTo>
                    <a:cubicBezTo>
                      <a:pt x="315" y="1285"/>
                      <a:pt x="400" y="1142"/>
                      <a:pt x="514" y="942"/>
                    </a:cubicBezTo>
                    <a:cubicBezTo>
                      <a:pt x="628" y="771"/>
                      <a:pt x="714" y="657"/>
                      <a:pt x="800" y="486"/>
                    </a:cubicBezTo>
                    <a:cubicBezTo>
                      <a:pt x="857" y="343"/>
                      <a:pt x="971" y="172"/>
                      <a:pt x="9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19"/>
              <p:cNvSpPr/>
              <p:nvPr/>
            </p:nvSpPr>
            <p:spPr>
              <a:xfrm>
                <a:off x="1763875" y="4581900"/>
                <a:ext cx="32125" cy="1285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514" extrusionOk="0">
                    <a:moveTo>
                      <a:pt x="970" y="0"/>
                    </a:moveTo>
                    <a:cubicBezTo>
                      <a:pt x="828" y="0"/>
                      <a:pt x="714" y="86"/>
                      <a:pt x="600" y="114"/>
                    </a:cubicBezTo>
                    <a:cubicBezTo>
                      <a:pt x="542" y="114"/>
                      <a:pt x="485" y="143"/>
                      <a:pt x="428" y="200"/>
                    </a:cubicBezTo>
                    <a:cubicBezTo>
                      <a:pt x="400" y="229"/>
                      <a:pt x="314" y="257"/>
                      <a:pt x="286" y="286"/>
                    </a:cubicBezTo>
                    <a:cubicBezTo>
                      <a:pt x="172" y="400"/>
                      <a:pt x="115" y="485"/>
                      <a:pt x="0" y="514"/>
                    </a:cubicBezTo>
                    <a:cubicBezTo>
                      <a:pt x="115" y="514"/>
                      <a:pt x="200" y="428"/>
                      <a:pt x="400" y="400"/>
                    </a:cubicBezTo>
                    <a:cubicBezTo>
                      <a:pt x="428" y="371"/>
                      <a:pt x="485" y="371"/>
                      <a:pt x="542" y="343"/>
                    </a:cubicBezTo>
                    <a:cubicBezTo>
                      <a:pt x="571" y="343"/>
                      <a:pt x="628" y="286"/>
                      <a:pt x="685" y="286"/>
                    </a:cubicBezTo>
                    <a:cubicBezTo>
                      <a:pt x="742" y="286"/>
                      <a:pt x="856" y="286"/>
                      <a:pt x="970" y="257"/>
                    </a:cubicBezTo>
                    <a:cubicBezTo>
                      <a:pt x="1056" y="229"/>
                      <a:pt x="1170" y="229"/>
                      <a:pt x="1284" y="143"/>
                    </a:cubicBezTo>
                    <a:lnTo>
                      <a:pt x="1284" y="114"/>
                    </a:lnTo>
                    <a:cubicBezTo>
                      <a:pt x="1170" y="57"/>
                      <a:pt x="1056" y="0"/>
                      <a:pt x="9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19"/>
              <p:cNvSpPr/>
              <p:nvPr/>
            </p:nvSpPr>
            <p:spPr>
              <a:xfrm>
                <a:off x="1855900" y="4623625"/>
                <a:ext cx="5375" cy="59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36" extrusionOk="0">
                    <a:moveTo>
                      <a:pt x="111" y="0"/>
                    </a:moveTo>
                    <a:cubicBezTo>
                      <a:pt x="57" y="0"/>
                      <a:pt x="0" y="43"/>
                      <a:pt x="0" y="129"/>
                    </a:cubicBezTo>
                    <a:cubicBezTo>
                      <a:pt x="0" y="200"/>
                      <a:pt x="50" y="236"/>
                      <a:pt x="100" y="236"/>
                    </a:cubicBezTo>
                    <a:cubicBezTo>
                      <a:pt x="150" y="236"/>
                      <a:pt x="200" y="200"/>
                      <a:pt x="200" y="129"/>
                    </a:cubicBezTo>
                    <a:cubicBezTo>
                      <a:pt x="214" y="43"/>
                      <a:pt x="164" y="0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19"/>
              <p:cNvSpPr/>
              <p:nvPr/>
            </p:nvSpPr>
            <p:spPr>
              <a:xfrm>
                <a:off x="1870875" y="4602500"/>
                <a:ext cx="6225" cy="43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75" extrusionOk="0">
                    <a:moveTo>
                      <a:pt x="166" y="0"/>
                    </a:moveTo>
                    <a:cubicBezTo>
                      <a:pt x="159" y="0"/>
                      <a:pt x="152" y="1"/>
                      <a:pt x="143" y="4"/>
                    </a:cubicBezTo>
                    <a:cubicBezTo>
                      <a:pt x="29" y="4"/>
                      <a:pt x="0" y="175"/>
                      <a:pt x="114" y="175"/>
                    </a:cubicBezTo>
                    <a:cubicBezTo>
                      <a:pt x="193" y="149"/>
                      <a:pt x="248" y="0"/>
                      <a:pt x="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" name="Google Shape;4551;p19"/>
              <p:cNvSpPr/>
              <p:nvPr/>
            </p:nvSpPr>
            <p:spPr>
              <a:xfrm>
                <a:off x="1868725" y="4592050"/>
                <a:ext cx="57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15" extrusionOk="0">
                    <a:moveTo>
                      <a:pt x="115" y="1"/>
                    </a:moveTo>
                    <a:cubicBezTo>
                      <a:pt x="58" y="1"/>
                      <a:pt x="1" y="36"/>
                      <a:pt x="1" y="108"/>
                    </a:cubicBezTo>
                    <a:cubicBezTo>
                      <a:pt x="1" y="179"/>
                      <a:pt x="58" y="215"/>
                      <a:pt x="115" y="215"/>
                    </a:cubicBezTo>
                    <a:cubicBezTo>
                      <a:pt x="172" y="215"/>
                      <a:pt x="229" y="179"/>
                      <a:pt x="229" y="108"/>
                    </a:cubicBezTo>
                    <a:cubicBezTo>
                      <a:pt x="229" y="36"/>
                      <a:pt x="172" y="1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" name="Google Shape;4552;p19"/>
              <p:cNvSpPr/>
              <p:nvPr/>
            </p:nvSpPr>
            <p:spPr>
              <a:xfrm>
                <a:off x="1904400" y="4573300"/>
                <a:ext cx="57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4" extrusionOk="0">
                    <a:moveTo>
                      <a:pt x="136" y="1"/>
                    </a:moveTo>
                    <a:cubicBezTo>
                      <a:pt x="73" y="1"/>
                      <a:pt x="0" y="36"/>
                      <a:pt x="0" y="116"/>
                    </a:cubicBezTo>
                    <a:cubicBezTo>
                      <a:pt x="0" y="198"/>
                      <a:pt x="52" y="234"/>
                      <a:pt x="107" y="234"/>
                    </a:cubicBezTo>
                    <a:cubicBezTo>
                      <a:pt x="166" y="234"/>
                      <a:pt x="228" y="191"/>
                      <a:pt x="228" y="116"/>
                    </a:cubicBezTo>
                    <a:lnTo>
                      <a:pt x="228" y="59"/>
                    </a:lnTo>
                    <a:cubicBezTo>
                      <a:pt x="228" y="22"/>
                      <a:pt x="185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" name="Google Shape;4553;p19"/>
              <p:cNvSpPr/>
              <p:nvPr/>
            </p:nvSpPr>
            <p:spPr>
              <a:xfrm>
                <a:off x="1875150" y="4562825"/>
                <a:ext cx="57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94" extrusionOk="0">
                    <a:moveTo>
                      <a:pt x="115" y="0"/>
                    </a:moveTo>
                    <a:cubicBezTo>
                      <a:pt x="57" y="0"/>
                      <a:pt x="0" y="36"/>
                      <a:pt x="0" y="107"/>
                    </a:cubicBezTo>
                    <a:cubicBezTo>
                      <a:pt x="0" y="170"/>
                      <a:pt x="34" y="194"/>
                      <a:pt x="76" y="194"/>
                    </a:cubicBezTo>
                    <a:cubicBezTo>
                      <a:pt x="129" y="194"/>
                      <a:pt x="197" y="155"/>
                      <a:pt x="229" y="107"/>
                    </a:cubicBezTo>
                    <a:cubicBezTo>
                      <a:pt x="229" y="36"/>
                      <a:pt x="172" y="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" name="Google Shape;4554;p19"/>
              <p:cNvSpPr/>
              <p:nvPr/>
            </p:nvSpPr>
            <p:spPr>
              <a:xfrm>
                <a:off x="1892275" y="4548550"/>
                <a:ext cx="57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15" extrusionOk="0">
                    <a:moveTo>
                      <a:pt x="132" y="0"/>
                    </a:moveTo>
                    <a:cubicBezTo>
                      <a:pt x="79" y="0"/>
                      <a:pt x="14" y="36"/>
                      <a:pt x="0" y="107"/>
                    </a:cubicBezTo>
                    <a:cubicBezTo>
                      <a:pt x="0" y="179"/>
                      <a:pt x="50" y="214"/>
                      <a:pt x="100" y="214"/>
                    </a:cubicBezTo>
                    <a:cubicBezTo>
                      <a:pt x="150" y="214"/>
                      <a:pt x="200" y="179"/>
                      <a:pt x="200" y="107"/>
                    </a:cubicBezTo>
                    <a:cubicBezTo>
                      <a:pt x="228" y="36"/>
                      <a:pt x="186" y="0"/>
                      <a:pt x="1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" name="Google Shape;4555;p19"/>
              <p:cNvSpPr/>
              <p:nvPr/>
            </p:nvSpPr>
            <p:spPr>
              <a:xfrm>
                <a:off x="1871575" y="4546400"/>
                <a:ext cx="430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94" extrusionOk="0">
                    <a:moveTo>
                      <a:pt x="97" y="1"/>
                    </a:moveTo>
                    <a:cubicBezTo>
                      <a:pt x="58" y="1"/>
                      <a:pt x="15" y="36"/>
                      <a:pt x="1" y="108"/>
                    </a:cubicBezTo>
                    <a:cubicBezTo>
                      <a:pt x="1" y="165"/>
                      <a:pt x="44" y="193"/>
                      <a:pt x="86" y="193"/>
                    </a:cubicBezTo>
                    <a:cubicBezTo>
                      <a:pt x="129" y="193"/>
                      <a:pt x="172" y="165"/>
                      <a:pt x="172" y="108"/>
                    </a:cubicBezTo>
                    <a:cubicBezTo>
                      <a:pt x="172" y="36"/>
                      <a:pt x="136" y="1"/>
                      <a:pt x="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" name="Google Shape;4556;p19"/>
              <p:cNvSpPr/>
              <p:nvPr/>
            </p:nvSpPr>
            <p:spPr>
              <a:xfrm>
                <a:off x="1884425" y="4522150"/>
                <a:ext cx="4300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94" extrusionOk="0">
                    <a:moveTo>
                      <a:pt x="86" y="1"/>
                    </a:moveTo>
                    <a:cubicBezTo>
                      <a:pt x="43" y="1"/>
                      <a:pt x="0" y="36"/>
                      <a:pt x="0" y="108"/>
                    </a:cubicBezTo>
                    <a:cubicBezTo>
                      <a:pt x="0" y="165"/>
                      <a:pt x="43" y="193"/>
                      <a:pt x="86" y="193"/>
                    </a:cubicBezTo>
                    <a:cubicBezTo>
                      <a:pt x="129" y="193"/>
                      <a:pt x="172" y="165"/>
                      <a:pt x="172" y="108"/>
                    </a:cubicBezTo>
                    <a:cubicBezTo>
                      <a:pt x="172" y="36"/>
                      <a:pt x="129" y="1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" name="Google Shape;4557;p19"/>
              <p:cNvSpPr/>
              <p:nvPr/>
            </p:nvSpPr>
            <p:spPr>
              <a:xfrm>
                <a:off x="1859450" y="4509325"/>
                <a:ext cx="537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15" extrusionOk="0">
                    <a:moveTo>
                      <a:pt x="122" y="0"/>
                    </a:moveTo>
                    <a:cubicBezTo>
                      <a:pt x="72" y="0"/>
                      <a:pt x="15" y="36"/>
                      <a:pt x="1" y="107"/>
                    </a:cubicBezTo>
                    <a:cubicBezTo>
                      <a:pt x="1" y="178"/>
                      <a:pt x="51" y="214"/>
                      <a:pt x="101" y="214"/>
                    </a:cubicBezTo>
                    <a:cubicBezTo>
                      <a:pt x="150" y="214"/>
                      <a:pt x="200" y="178"/>
                      <a:pt x="200" y="107"/>
                    </a:cubicBezTo>
                    <a:cubicBezTo>
                      <a:pt x="215" y="36"/>
                      <a:pt x="172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" name="Google Shape;4558;p19"/>
              <p:cNvSpPr/>
              <p:nvPr/>
            </p:nvSpPr>
            <p:spPr>
              <a:xfrm>
                <a:off x="1840200" y="4511450"/>
                <a:ext cx="5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94" extrusionOk="0">
                    <a:moveTo>
                      <a:pt x="100" y="1"/>
                    </a:moveTo>
                    <a:cubicBezTo>
                      <a:pt x="50" y="1"/>
                      <a:pt x="0" y="36"/>
                      <a:pt x="0" y="108"/>
                    </a:cubicBezTo>
                    <a:cubicBezTo>
                      <a:pt x="0" y="165"/>
                      <a:pt x="50" y="193"/>
                      <a:pt x="100" y="193"/>
                    </a:cubicBezTo>
                    <a:cubicBezTo>
                      <a:pt x="150" y="193"/>
                      <a:pt x="200" y="165"/>
                      <a:pt x="200" y="108"/>
                    </a:cubicBezTo>
                    <a:cubicBezTo>
                      <a:pt x="200" y="36"/>
                      <a:pt x="150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" name="Google Shape;4559;p19"/>
              <p:cNvSpPr/>
              <p:nvPr/>
            </p:nvSpPr>
            <p:spPr>
              <a:xfrm>
                <a:off x="1811675" y="4525175"/>
                <a:ext cx="607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37" extrusionOk="0">
                    <a:moveTo>
                      <a:pt x="125" y="1"/>
                    </a:moveTo>
                    <a:cubicBezTo>
                      <a:pt x="64" y="1"/>
                      <a:pt x="0" y="44"/>
                      <a:pt x="0" y="129"/>
                    </a:cubicBezTo>
                    <a:cubicBezTo>
                      <a:pt x="0" y="201"/>
                      <a:pt x="57" y="236"/>
                      <a:pt x="114" y="236"/>
                    </a:cubicBezTo>
                    <a:cubicBezTo>
                      <a:pt x="171" y="236"/>
                      <a:pt x="228" y="201"/>
                      <a:pt x="228" y="129"/>
                    </a:cubicBezTo>
                    <a:cubicBezTo>
                      <a:pt x="243" y="44"/>
                      <a:pt x="186" y="1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" name="Google Shape;4560;p19"/>
              <p:cNvSpPr/>
              <p:nvPr/>
            </p:nvSpPr>
            <p:spPr>
              <a:xfrm>
                <a:off x="1783750" y="4544150"/>
                <a:ext cx="6075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24" extrusionOk="0">
                    <a:moveTo>
                      <a:pt x="154" y="0"/>
                    </a:moveTo>
                    <a:cubicBezTo>
                      <a:pt x="136" y="0"/>
                      <a:pt x="114" y="8"/>
                      <a:pt x="90" y="27"/>
                    </a:cubicBezTo>
                    <a:cubicBezTo>
                      <a:pt x="0" y="116"/>
                      <a:pt x="34" y="224"/>
                      <a:pt x="108" y="224"/>
                    </a:cubicBezTo>
                    <a:cubicBezTo>
                      <a:pt x="128" y="224"/>
                      <a:pt x="151" y="216"/>
                      <a:pt x="175" y="198"/>
                    </a:cubicBezTo>
                    <a:cubicBezTo>
                      <a:pt x="243" y="108"/>
                      <a:pt x="222" y="0"/>
                      <a:pt x="1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19"/>
              <p:cNvSpPr/>
              <p:nvPr/>
            </p:nvSpPr>
            <p:spPr>
              <a:xfrm>
                <a:off x="1763350" y="4566375"/>
                <a:ext cx="5250" cy="5000"/>
              </a:xfrm>
              <a:custGeom>
                <a:avLst/>
                <a:gdLst/>
                <a:ahLst/>
                <a:cxnLst/>
                <a:rect l="l" t="t" r="r" b="b"/>
                <a:pathLst>
                  <a:path w="210" h="200" extrusionOk="0">
                    <a:moveTo>
                      <a:pt x="101" y="1"/>
                    </a:moveTo>
                    <a:cubicBezTo>
                      <a:pt x="66" y="1"/>
                      <a:pt x="33" y="17"/>
                      <a:pt x="21" y="51"/>
                    </a:cubicBezTo>
                    <a:cubicBezTo>
                      <a:pt x="1" y="132"/>
                      <a:pt x="24" y="200"/>
                      <a:pt x="71" y="200"/>
                    </a:cubicBezTo>
                    <a:cubicBezTo>
                      <a:pt x="89" y="200"/>
                      <a:pt x="111" y="189"/>
                      <a:pt x="136" y="165"/>
                    </a:cubicBezTo>
                    <a:lnTo>
                      <a:pt x="193" y="108"/>
                    </a:lnTo>
                    <a:cubicBezTo>
                      <a:pt x="210" y="39"/>
                      <a:pt x="15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19"/>
              <p:cNvSpPr/>
              <p:nvPr/>
            </p:nvSpPr>
            <p:spPr>
              <a:xfrm>
                <a:off x="1758175" y="4592050"/>
                <a:ext cx="607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15" extrusionOk="0">
                    <a:moveTo>
                      <a:pt x="125" y="1"/>
                    </a:moveTo>
                    <a:cubicBezTo>
                      <a:pt x="64" y="1"/>
                      <a:pt x="0" y="36"/>
                      <a:pt x="0" y="108"/>
                    </a:cubicBezTo>
                    <a:cubicBezTo>
                      <a:pt x="0" y="179"/>
                      <a:pt x="57" y="215"/>
                      <a:pt x="114" y="215"/>
                    </a:cubicBezTo>
                    <a:cubicBezTo>
                      <a:pt x="171" y="215"/>
                      <a:pt x="228" y="179"/>
                      <a:pt x="228" y="108"/>
                    </a:cubicBezTo>
                    <a:cubicBezTo>
                      <a:pt x="243" y="36"/>
                      <a:pt x="186" y="1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19"/>
              <p:cNvSpPr/>
              <p:nvPr/>
            </p:nvSpPr>
            <p:spPr>
              <a:xfrm>
                <a:off x="1760325" y="4623900"/>
                <a:ext cx="6875" cy="59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36" extrusionOk="0">
                    <a:moveTo>
                      <a:pt x="167" y="0"/>
                    </a:moveTo>
                    <a:cubicBezTo>
                      <a:pt x="159" y="0"/>
                      <a:pt x="151" y="1"/>
                      <a:pt x="142" y="4"/>
                    </a:cubicBezTo>
                    <a:cubicBezTo>
                      <a:pt x="10" y="83"/>
                      <a:pt x="1" y="235"/>
                      <a:pt x="113" y="235"/>
                    </a:cubicBezTo>
                    <a:cubicBezTo>
                      <a:pt x="122" y="235"/>
                      <a:pt x="132" y="234"/>
                      <a:pt x="142" y="232"/>
                    </a:cubicBezTo>
                    <a:cubicBezTo>
                      <a:pt x="274" y="153"/>
                      <a:pt x="260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19"/>
              <p:cNvSpPr/>
              <p:nvPr/>
            </p:nvSpPr>
            <p:spPr>
              <a:xfrm>
                <a:off x="322275" y="2976850"/>
                <a:ext cx="181925" cy="61075"/>
              </a:xfrm>
              <a:custGeom>
                <a:avLst/>
                <a:gdLst/>
                <a:ahLst/>
                <a:cxnLst/>
                <a:rect l="l" t="t" r="r" b="b"/>
                <a:pathLst>
                  <a:path w="7277" h="2443" extrusionOk="0">
                    <a:moveTo>
                      <a:pt x="3646" y="1"/>
                    </a:moveTo>
                    <a:cubicBezTo>
                      <a:pt x="3601" y="1"/>
                      <a:pt x="3555" y="2"/>
                      <a:pt x="3510" y="5"/>
                    </a:cubicBezTo>
                    <a:cubicBezTo>
                      <a:pt x="2654" y="91"/>
                      <a:pt x="657" y="433"/>
                      <a:pt x="1" y="975"/>
                    </a:cubicBezTo>
                    <a:cubicBezTo>
                      <a:pt x="486" y="1546"/>
                      <a:pt x="2483" y="2373"/>
                      <a:pt x="3225" y="2430"/>
                    </a:cubicBezTo>
                    <a:cubicBezTo>
                      <a:pt x="3285" y="2438"/>
                      <a:pt x="3348" y="2442"/>
                      <a:pt x="3413" y="2442"/>
                    </a:cubicBezTo>
                    <a:cubicBezTo>
                      <a:pt x="4489" y="2442"/>
                      <a:pt x="6200" y="1380"/>
                      <a:pt x="7277" y="1004"/>
                    </a:cubicBezTo>
                    <a:lnTo>
                      <a:pt x="5935" y="775"/>
                    </a:lnTo>
                    <a:cubicBezTo>
                      <a:pt x="5234" y="452"/>
                      <a:pt x="4431" y="1"/>
                      <a:pt x="364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19"/>
              <p:cNvSpPr/>
              <p:nvPr/>
            </p:nvSpPr>
            <p:spPr>
              <a:xfrm>
                <a:off x="255950" y="3079675"/>
                <a:ext cx="136975" cy="51400"/>
              </a:xfrm>
              <a:custGeom>
                <a:avLst/>
                <a:gdLst/>
                <a:ahLst/>
                <a:cxnLst/>
                <a:rect l="l" t="t" r="r" b="b"/>
                <a:pathLst>
                  <a:path w="5479" h="2056" extrusionOk="0">
                    <a:moveTo>
                      <a:pt x="5478" y="1"/>
                    </a:moveTo>
                    <a:lnTo>
                      <a:pt x="5478" y="1"/>
                    </a:lnTo>
                    <a:cubicBezTo>
                      <a:pt x="5022" y="86"/>
                      <a:pt x="4594" y="115"/>
                      <a:pt x="4137" y="143"/>
                    </a:cubicBezTo>
                    <a:cubicBezTo>
                      <a:pt x="2882" y="1313"/>
                      <a:pt x="1684" y="800"/>
                      <a:pt x="229" y="1399"/>
                    </a:cubicBezTo>
                    <a:cubicBezTo>
                      <a:pt x="143" y="1427"/>
                      <a:pt x="86" y="1456"/>
                      <a:pt x="0" y="1541"/>
                    </a:cubicBezTo>
                    <a:cubicBezTo>
                      <a:pt x="856" y="1646"/>
                      <a:pt x="1758" y="2056"/>
                      <a:pt x="2639" y="2056"/>
                    </a:cubicBezTo>
                    <a:cubicBezTo>
                      <a:pt x="2962" y="2056"/>
                      <a:pt x="3282" y="2001"/>
                      <a:pt x="3595" y="1855"/>
                    </a:cubicBezTo>
                    <a:cubicBezTo>
                      <a:pt x="4394" y="1513"/>
                      <a:pt x="4993" y="800"/>
                      <a:pt x="54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19"/>
              <p:cNvSpPr/>
              <p:nvPr/>
            </p:nvSpPr>
            <p:spPr>
              <a:xfrm>
                <a:off x="400750" y="3012625"/>
                <a:ext cx="25700" cy="278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1114" extrusionOk="0">
                    <a:moveTo>
                      <a:pt x="1028" y="1"/>
                    </a:moveTo>
                    <a:lnTo>
                      <a:pt x="1028" y="1"/>
                    </a:lnTo>
                    <a:cubicBezTo>
                      <a:pt x="771" y="258"/>
                      <a:pt x="371" y="685"/>
                      <a:pt x="0" y="1113"/>
                    </a:cubicBezTo>
                    <a:cubicBezTo>
                      <a:pt x="29" y="1085"/>
                      <a:pt x="86" y="1085"/>
                      <a:pt x="172" y="1085"/>
                    </a:cubicBezTo>
                    <a:lnTo>
                      <a:pt x="600" y="971"/>
                    </a:lnTo>
                    <a:lnTo>
                      <a:pt x="714" y="771"/>
                    </a:lnTo>
                    <a:lnTo>
                      <a:pt x="102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19"/>
              <p:cNvSpPr/>
              <p:nvPr/>
            </p:nvSpPr>
            <p:spPr>
              <a:xfrm>
                <a:off x="343675" y="2993375"/>
                <a:ext cx="9420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2084" extrusionOk="0">
                    <a:moveTo>
                      <a:pt x="3767" y="0"/>
                    </a:moveTo>
                    <a:cubicBezTo>
                      <a:pt x="2340" y="457"/>
                      <a:pt x="1142" y="1142"/>
                      <a:pt x="1" y="2083"/>
                    </a:cubicBezTo>
                    <a:cubicBezTo>
                      <a:pt x="372" y="2083"/>
                      <a:pt x="771" y="2055"/>
                      <a:pt x="1171" y="1998"/>
                    </a:cubicBezTo>
                    <a:cubicBezTo>
                      <a:pt x="1427" y="1912"/>
                      <a:pt x="1627" y="1769"/>
                      <a:pt x="1798" y="1627"/>
                    </a:cubicBezTo>
                    <a:cubicBezTo>
                      <a:pt x="2112" y="1398"/>
                      <a:pt x="2455" y="1113"/>
                      <a:pt x="2768" y="828"/>
                    </a:cubicBezTo>
                    <a:cubicBezTo>
                      <a:pt x="2897" y="725"/>
                      <a:pt x="3140" y="416"/>
                      <a:pt x="3353" y="416"/>
                    </a:cubicBezTo>
                    <a:cubicBezTo>
                      <a:pt x="3378" y="416"/>
                      <a:pt x="3401" y="420"/>
                      <a:pt x="3425" y="428"/>
                    </a:cubicBezTo>
                    <a:cubicBezTo>
                      <a:pt x="3368" y="542"/>
                      <a:pt x="3339" y="628"/>
                      <a:pt x="3282" y="742"/>
                    </a:cubicBezTo>
                    <a:cubicBezTo>
                      <a:pt x="3425" y="600"/>
                      <a:pt x="3482" y="485"/>
                      <a:pt x="3482" y="457"/>
                    </a:cubicBezTo>
                    <a:lnTo>
                      <a:pt x="376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19"/>
              <p:cNvSpPr/>
              <p:nvPr/>
            </p:nvSpPr>
            <p:spPr>
              <a:xfrm>
                <a:off x="260950" y="3082525"/>
                <a:ext cx="52075" cy="32125"/>
              </a:xfrm>
              <a:custGeom>
                <a:avLst/>
                <a:gdLst/>
                <a:ahLst/>
                <a:cxnLst/>
                <a:rect l="l" t="t" r="r" b="b"/>
                <a:pathLst>
                  <a:path w="2083" h="1285" extrusionOk="0">
                    <a:moveTo>
                      <a:pt x="1769" y="1"/>
                    </a:moveTo>
                    <a:cubicBezTo>
                      <a:pt x="1291" y="428"/>
                      <a:pt x="792" y="878"/>
                      <a:pt x="231" y="1174"/>
                    </a:cubicBezTo>
                    <a:lnTo>
                      <a:pt x="231" y="1174"/>
                    </a:lnTo>
                    <a:cubicBezTo>
                      <a:pt x="286" y="1155"/>
                      <a:pt x="343" y="1136"/>
                      <a:pt x="399" y="1114"/>
                    </a:cubicBezTo>
                    <a:cubicBezTo>
                      <a:pt x="656" y="971"/>
                      <a:pt x="913" y="857"/>
                      <a:pt x="1113" y="714"/>
                    </a:cubicBezTo>
                    <a:cubicBezTo>
                      <a:pt x="1341" y="572"/>
                      <a:pt x="1455" y="343"/>
                      <a:pt x="1655" y="201"/>
                    </a:cubicBezTo>
                    <a:cubicBezTo>
                      <a:pt x="1798" y="144"/>
                      <a:pt x="1940" y="58"/>
                      <a:pt x="2083" y="29"/>
                    </a:cubicBezTo>
                    <a:cubicBezTo>
                      <a:pt x="1969" y="29"/>
                      <a:pt x="1883" y="29"/>
                      <a:pt x="1769" y="1"/>
                    </a:cubicBezTo>
                    <a:close/>
                    <a:moveTo>
                      <a:pt x="231" y="1174"/>
                    </a:moveTo>
                    <a:cubicBezTo>
                      <a:pt x="148" y="1202"/>
                      <a:pt x="69" y="1233"/>
                      <a:pt x="0" y="1285"/>
                    </a:cubicBezTo>
                    <a:cubicBezTo>
                      <a:pt x="78" y="1251"/>
                      <a:pt x="155" y="1214"/>
                      <a:pt x="231" y="117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19"/>
              <p:cNvSpPr/>
              <p:nvPr/>
            </p:nvSpPr>
            <p:spPr>
              <a:xfrm>
                <a:off x="260950" y="3082525"/>
                <a:ext cx="97725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3909" h="1257" extrusionOk="0">
                    <a:moveTo>
                      <a:pt x="2111" y="1"/>
                    </a:moveTo>
                    <a:cubicBezTo>
                      <a:pt x="1969" y="29"/>
                      <a:pt x="1798" y="115"/>
                      <a:pt x="1683" y="172"/>
                    </a:cubicBezTo>
                    <a:cubicBezTo>
                      <a:pt x="1484" y="315"/>
                      <a:pt x="1370" y="543"/>
                      <a:pt x="1170" y="686"/>
                    </a:cubicBezTo>
                    <a:cubicBezTo>
                      <a:pt x="942" y="857"/>
                      <a:pt x="656" y="971"/>
                      <a:pt x="399" y="1057"/>
                    </a:cubicBezTo>
                    <a:cubicBezTo>
                      <a:pt x="257" y="1142"/>
                      <a:pt x="171" y="1171"/>
                      <a:pt x="0" y="1256"/>
                    </a:cubicBezTo>
                    <a:cubicBezTo>
                      <a:pt x="1484" y="686"/>
                      <a:pt x="2682" y="1199"/>
                      <a:pt x="3909" y="1"/>
                    </a:cubicBezTo>
                    <a:cubicBezTo>
                      <a:pt x="3595" y="1"/>
                      <a:pt x="3224" y="29"/>
                      <a:pt x="2910" y="29"/>
                    </a:cubicBezTo>
                    <a:cubicBezTo>
                      <a:pt x="2654" y="29"/>
                      <a:pt x="2368" y="29"/>
                      <a:pt x="2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" name="Google Shape;4570;p19"/>
              <p:cNvSpPr/>
              <p:nvPr/>
            </p:nvSpPr>
            <p:spPr>
              <a:xfrm>
                <a:off x="373650" y="3004625"/>
                <a:ext cx="55650" cy="40125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1605" extrusionOk="0">
                    <a:moveTo>
                      <a:pt x="2169" y="0"/>
                    </a:moveTo>
                    <a:cubicBezTo>
                      <a:pt x="1956" y="0"/>
                      <a:pt x="1727" y="275"/>
                      <a:pt x="1569" y="406"/>
                    </a:cubicBezTo>
                    <a:cubicBezTo>
                      <a:pt x="1256" y="663"/>
                      <a:pt x="942" y="977"/>
                      <a:pt x="599" y="1234"/>
                    </a:cubicBezTo>
                    <a:cubicBezTo>
                      <a:pt x="400" y="1376"/>
                      <a:pt x="228" y="1519"/>
                      <a:pt x="0" y="1605"/>
                    </a:cubicBezTo>
                    <a:cubicBezTo>
                      <a:pt x="371" y="1576"/>
                      <a:pt x="685" y="1519"/>
                      <a:pt x="1027" y="1433"/>
                    </a:cubicBezTo>
                    <a:cubicBezTo>
                      <a:pt x="1455" y="1005"/>
                      <a:pt x="1855" y="606"/>
                      <a:pt x="2083" y="321"/>
                    </a:cubicBezTo>
                    <a:cubicBezTo>
                      <a:pt x="2112" y="235"/>
                      <a:pt x="2140" y="121"/>
                      <a:pt x="2226" y="7"/>
                    </a:cubicBezTo>
                    <a:cubicBezTo>
                      <a:pt x="2207" y="2"/>
                      <a:pt x="2188" y="0"/>
                      <a:pt x="21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19"/>
              <p:cNvSpPr/>
              <p:nvPr/>
            </p:nvSpPr>
            <p:spPr>
              <a:xfrm>
                <a:off x="387882" y="2916503"/>
                <a:ext cx="388800" cy="163600"/>
              </a:xfrm>
              <a:custGeom>
                <a:avLst/>
                <a:gdLst/>
                <a:ahLst/>
                <a:cxnLst/>
                <a:rect l="l" t="t" r="r" b="b"/>
                <a:pathLst>
                  <a:path w="15552" h="6544" extrusionOk="0">
                    <a:moveTo>
                      <a:pt x="13924" y="0"/>
                    </a:moveTo>
                    <a:cubicBezTo>
                      <a:pt x="13694" y="0"/>
                      <a:pt x="13464" y="14"/>
                      <a:pt x="13240" y="38"/>
                    </a:cubicBezTo>
                    <a:cubicBezTo>
                      <a:pt x="12698" y="66"/>
                      <a:pt x="12184" y="181"/>
                      <a:pt x="11642" y="266"/>
                    </a:cubicBezTo>
                    <a:cubicBezTo>
                      <a:pt x="10615" y="523"/>
                      <a:pt x="9645" y="922"/>
                      <a:pt x="8675" y="1350"/>
                    </a:cubicBezTo>
                    <a:cubicBezTo>
                      <a:pt x="6792" y="2178"/>
                      <a:pt x="4994" y="3205"/>
                      <a:pt x="3225" y="4032"/>
                    </a:cubicBezTo>
                    <a:cubicBezTo>
                      <a:pt x="2740" y="4232"/>
                      <a:pt x="2312" y="4403"/>
                      <a:pt x="1856" y="4546"/>
                    </a:cubicBezTo>
                    <a:lnTo>
                      <a:pt x="1542" y="4660"/>
                    </a:lnTo>
                    <a:lnTo>
                      <a:pt x="1171" y="4774"/>
                    </a:lnTo>
                    <a:cubicBezTo>
                      <a:pt x="1114" y="4803"/>
                      <a:pt x="1000" y="4803"/>
                      <a:pt x="885" y="4831"/>
                    </a:cubicBezTo>
                    <a:cubicBezTo>
                      <a:pt x="600" y="5402"/>
                      <a:pt x="315" y="6030"/>
                      <a:pt x="1" y="6543"/>
                    </a:cubicBezTo>
                    <a:cubicBezTo>
                      <a:pt x="258" y="6486"/>
                      <a:pt x="515" y="6458"/>
                      <a:pt x="743" y="6401"/>
                    </a:cubicBezTo>
                    <a:cubicBezTo>
                      <a:pt x="1000" y="6372"/>
                      <a:pt x="1256" y="6315"/>
                      <a:pt x="1542" y="6229"/>
                    </a:cubicBezTo>
                    <a:lnTo>
                      <a:pt x="1713" y="6201"/>
                    </a:lnTo>
                    <a:lnTo>
                      <a:pt x="1941" y="6115"/>
                    </a:lnTo>
                    <a:cubicBezTo>
                      <a:pt x="1946" y="6114"/>
                      <a:pt x="1951" y="6114"/>
                      <a:pt x="1956" y="6114"/>
                    </a:cubicBezTo>
                    <a:cubicBezTo>
                      <a:pt x="2091" y="6114"/>
                      <a:pt x="2247" y="6459"/>
                      <a:pt x="2357" y="6459"/>
                    </a:cubicBezTo>
                    <a:cubicBezTo>
                      <a:pt x="2361" y="6459"/>
                      <a:pt x="2365" y="6459"/>
                      <a:pt x="2369" y="6458"/>
                    </a:cubicBezTo>
                    <a:cubicBezTo>
                      <a:pt x="2854" y="6258"/>
                      <a:pt x="3282" y="5659"/>
                      <a:pt x="3796" y="5459"/>
                    </a:cubicBezTo>
                    <a:cubicBezTo>
                      <a:pt x="5679" y="4632"/>
                      <a:pt x="7476" y="3633"/>
                      <a:pt x="9274" y="2806"/>
                    </a:cubicBezTo>
                    <a:cubicBezTo>
                      <a:pt x="10187" y="2378"/>
                      <a:pt x="11100" y="2035"/>
                      <a:pt x="11984" y="1778"/>
                    </a:cubicBezTo>
                    <a:cubicBezTo>
                      <a:pt x="12642" y="1599"/>
                      <a:pt x="13272" y="1475"/>
                      <a:pt x="13893" y="1475"/>
                    </a:cubicBezTo>
                    <a:cubicBezTo>
                      <a:pt x="14161" y="1475"/>
                      <a:pt x="14428" y="1499"/>
                      <a:pt x="14695" y="1550"/>
                    </a:cubicBezTo>
                    <a:cubicBezTo>
                      <a:pt x="14740" y="1560"/>
                      <a:pt x="14784" y="1565"/>
                      <a:pt x="14827" y="1565"/>
                    </a:cubicBezTo>
                    <a:cubicBezTo>
                      <a:pt x="15145" y="1565"/>
                      <a:pt x="15419" y="1302"/>
                      <a:pt x="15494" y="951"/>
                    </a:cubicBezTo>
                    <a:cubicBezTo>
                      <a:pt x="15551" y="552"/>
                      <a:pt x="15323" y="181"/>
                      <a:pt x="14923" y="95"/>
                    </a:cubicBezTo>
                    <a:lnTo>
                      <a:pt x="14895" y="95"/>
                    </a:lnTo>
                    <a:cubicBezTo>
                      <a:pt x="14577" y="28"/>
                      <a:pt x="14250" y="0"/>
                      <a:pt x="139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19"/>
              <p:cNvSpPr/>
              <p:nvPr/>
            </p:nvSpPr>
            <p:spPr>
              <a:xfrm>
                <a:off x="237400" y="3036175"/>
                <a:ext cx="106300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1855" extrusionOk="0">
                    <a:moveTo>
                      <a:pt x="0" y="0"/>
                    </a:moveTo>
                    <a:lnTo>
                      <a:pt x="0" y="1541"/>
                    </a:lnTo>
                    <a:cubicBezTo>
                      <a:pt x="913" y="1684"/>
                      <a:pt x="1827" y="1769"/>
                      <a:pt x="2711" y="1855"/>
                    </a:cubicBezTo>
                    <a:cubicBezTo>
                      <a:pt x="3139" y="1455"/>
                      <a:pt x="3538" y="1027"/>
                      <a:pt x="3966" y="685"/>
                    </a:cubicBezTo>
                    <a:cubicBezTo>
                      <a:pt x="4052" y="599"/>
                      <a:pt x="4138" y="542"/>
                      <a:pt x="4252" y="457"/>
                    </a:cubicBezTo>
                    <a:lnTo>
                      <a:pt x="3824" y="457"/>
                    </a:lnTo>
                    <a:cubicBezTo>
                      <a:pt x="3752" y="458"/>
                      <a:pt x="3681" y="459"/>
                      <a:pt x="3609" y="459"/>
                    </a:cubicBezTo>
                    <a:cubicBezTo>
                      <a:pt x="2422" y="459"/>
                      <a:pt x="1211" y="24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19"/>
              <p:cNvSpPr/>
              <p:nvPr/>
            </p:nvSpPr>
            <p:spPr>
              <a:xfrm>
                <a:off x="358650" y="3036875"/>
                <a:ext cx="563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255" h="1856" extrusionOk="0">
                    <a:moveTo>
                      <a:pt x="2255" y="1"/>
                    </a:moveTo>
                    <a:lnTo>
                      <a:pt x="1827" y="115"/>
                    </a:lnTo>
                    <a:cubicBezTo>
                      <a:pt x="1770" y="115"/>
                      <a:pt x="1713" y="115"/>
                      <a:pt x="1627" y="143"/>
                    </a:cubicBezTo>
                    <a:cubicBezTo>
                      <a:pt x="1057" y="743"/>
                      <a:pt x="457" y="1370"/>
                      <a:pt x="201" y="1656"/>
                    </a:cubicBezTo>
                    <a:lnTo>
                      <a:pt x="1" y="1855"/>
                    </a:lnTo>
                    <a:cubicBezTo>
                      <a:pt x="457" y="1827"/>
                      <a:pt x="914" y="1798"/>
                      <a:pt x="1342" y="1713"/>
                    </a:cubicBezTo>
                    <a:cubicBezTo>
                      <a:pt x="1713" y="1171"/>
                      <a:pt x="1998" y="571"/>
                      <a:pt x="22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19"/>
              <p:cNvSpPr/>
              <p:nvPr/>
            </p:nvSpPr>
            <p:spPr>
              <a:xfrm>
                <a:off x="305175" y="3044725"/>
                <a:ext cx="67775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1542" extrusionOk="0">
                    <a:moveTo>
                      <a:pt x="2711" y="1"/>
                    </a:moveTo>
                    <a:lnTo>
                      <a:pt x="1541" y="115"/>
                    </a:lnTo>
                    <a:cubicBezTo>
                      <a:pt x="1427" y="200"/>
                      <a:pt x="1341" y="257"/>
                      <a:pt x="1255" y="343"/>
                    </a:cubicBezTo>
                    <a:cubicBezTo>
                      <a:pt x="856" y="685"/>
                      <a:pt x="428" y="1113"/>
                      <a:pt x="0" y="1513"/>
                    </a:cubicBezTo>
                    <a:cubicBezTo>
                      <a:pt x="114" y="1513"/>
                      <a:pt x="200" y="1513"/>
                      <a:pt x="314" y="1541"/>
                    </a:cubicBezTo>
                    <a:cubicBezTo>
                      <a:pt x="428" y="1513"/>
                      <a:pt x="571" y="1484"/>
                      <a:pt x="685" y="1399"/>
                    </a:cubicBezTo>
                    <a:cubicBezTo>
                      <a:pt x="970" y="1256"/>
                      <a:pt x="1255" y="1056"/>
                      <a:pt x="1484" y="828"/>
                    </a:cubicBezTo>
                    <a:cubicBezTo>
                      <a:pt x="1883" y="514"/>
                      <a:pt x="2311" y="257"/>
                      <a:pt x="27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19"/>
              <p:cNvSpPr/>
              <p:nvPr/>
            </p:nvSpPr>
            <p:spPr>
              <a:xfrm>
                <a:off x="313725" y="3039725"/>
                <a:ext cx="85625" cy="43550"/>
              </a:xfrm>
              <a:custGeom>
                <a:avLst/>
                <a:gdLst/>
                <a:ahLst/>
                <a:cxnLst/>
                <a:rect l="l" t="t" r="r" b="b"/>
                <a:pathLst>
                  <a:path w="3425" h="1742" extrusionOk="0">
                    <a:moveTo>
                      <a:pt x="3424" y="1"/>
                    </a:moveTo>
                    <a:lnTo>
                      <a:pt x="3424" y="1"/>
                    </a:lnTo>
                    <a:cubicBezTo>
                      <a:pt x="3082" y="58"/>
                      <a:pt x="2768" y="115"/>
                      <a:pt x="2397" y="172"/>
                    </a:cubicBezTo>
                    <a:cubicBezTo>
                      <a:pt x="1969" y="429"/>
                      <a:pt x="1541" y="686"/>
                      <a:pt x="1199" y="1000"/>
                    </a:cubicBezTo>
                    <a:cubicBezTo>
                      <a:pt x="942" y="1199"/>
                      <a:pt x="657" y="1428"/>
                      <a:pt x="371" y="1570"/>
                    </a:cubicBezTo>
                    <a:cubicBezTo>
                      <a:pt x="257" y="1627"/>
                      <a:pt x="115" y="1684"/>
                      <a:pt x="0" y="1713"/>
                    </a:cubicBezTo>
                    <a:cubicBezTo>
                      <a:pt x="257" y="1713"/>
                      <a:pt x="543" y="1741"/>
                      <a:pt x="799" y="1741"/>
                    </a:cubicBezTo>
                    <a:cubicBezTo>
                      <a:pt x="1113" y="1741"/>
                      <a:pt x="1484" y="1741"/>
                      <a:pt x="1798" y="1713"/>
                    </a:cubicBezTo>
                    <a:lnTo>
                      <a:pt x="1998" y="1485"/>
                    </a:lnTo>
                    <a:cubicBezTo>
                      <a:pt x="2254" y="1199"/>
                      <a:pt x="2854" y="600"/>
                      <a:pt x="34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19"/>
              <p:cNvSpPr/>
              <p:nvPr/>
            </p:nvSpPr>
            <p:spPr>
              <a:xfrm>
                <a:off x="356525" y="4419975"/>
                <a:ext cx="77050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3168" extrusionOk="0">
                    <a:moveTo>
                      <a:pt x="1427" y="0"/>
                    </a:moveTo>
                    <a:cubicBezTo>
                      <a:pt x="942" y="600"/>
                      <a:pt x="485" y="1170"/>
                      <a:pt x="0" y="1769"/>
                    </a:cubicBezTo>
                    <a:cubicBezTo>
                      <a:pt x="343" y="2255"/>
                      <a:pt x="628" y="2711"/>
                      <a:pt x="856" y="3168"/>
                    </a:cubicBezTo>
                    <a:cubicBezTo>
                      <a:pt x="913" y="3110"/>
                      <a:pt x="942" y="3053"/>
                      <a:pt x="970" y="2996"/>
                    </a:cubicBezTo>
                    <a:cubicBezTo>
                      <a:pt x="1427" y="2340"/>
                      <a:pt x="1941" y="1712"/>
                      <a:pt x="2483" y="1113"/>
                    </a:cubicBezTo>
                    <a:cubicBezTo>
                      <a:pt x="2682" y="856"/>
                      <a:pt x="2854" y="628"/>
                      <a:pt x="3082" y="428"/>
                    </a:cubicBezTo>
                    <a:cubicBezTo>
                      <a:pt x="2540" y="314"/>
                      <a:pt x="1969" y="172"/>
                      <a:pt x="14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19"/>
              <p:cNvSpPr/>
              <p:nvPr/>
            </p:nvSpPr>
            <p:spPr>
              <a:xfrm>
                <a:off x="658250" y="3667400"/>
                <a:ext cx="2251925" cy="688400"/>
              </a:xfrm>
              <a:custGeom>
                <a:avLst/>
                <a:gdLst/>
                <a:ahLst/>
                <a:cxnLst/>
                <a:rect l="l" t="t" r="r" b="b"/>
                <a:pathLst>
                  <a:path w="90077" h="27536" extrusionOk="0">
                    <a:moveTo>
                      <a:pt x="70883" y="0"/>
                    </a:moveTo>
                    <a:cubicBezTo>
                      <a:pt x="68232" y="0"/>
                      <a:pt x="65655" y="466"/>
                      <a:pt x="63057" y="516"/>
                    </a:cubicBezTo>
                    <a:cubicBezTo>
                      <a:pt x="62926" y="528"/>
                      <a:pt x="62816" y="533"/>
                      <a:pt x="62725" y="533"/>
                    </a:cubicBezTo>
                    <a:cubicBezTo>
                      <a:pt x="61940" y="533"/>
                      <a:pt x="62466" y="136"/>
                      <a:pt x="61801" y="59"/>
                    </a:cubicBezTo>
                    <a:cubicBezTo>
                      <a:pt x="61749" y="55"/>
                      <a:pt x="61692" y="53"/>
                      <a:pt x="61631" y="53"/>
                    </a:cubicBezTo>
                    <a:cubicBezTo>
                      <a:pt x="60820" y="53"/>
                      <a:pt x="59263" y="387"/>
                      <a:pt x="58520" y="573"/>
                    </a:cubicBezTo>
                    <a:cubicBezTo>
                      <a:pt x="57036" y="915"/>
                      <a:pt x="55610" y="1457"/>
                      <a:pt x="54183" y="1942"/>
                    </a:cubicBezTo>
                    <a:cubicBezTo>
                      <a:pt x="52757" y="2456"/>
                      <a:pt x="51330" y="3027"/>
                      <a:pt x="49903" y="3483"/>
                    </a:cubicBezTo>
                    <a:cubicBezTo>
                      <a:pt x="49190" y="3740"/>
                      <a:pt x="48477" y="3940"/>
                      <a:pt x="47763" y="4168"/>
                    </a:cubicBezTo>
                    <a:cubicBezTo>
                      <a:pt x="47050" y="4339"/>
                      <a:pt x="46280" y="4596"/>
                      <a:pt x="45538" y="4910"/>
                    </a:cubicBezTo>
                    <a:cubicBezTo>
                      <a:pt x="44825" y="5224"/>
                      <a:pt x="44140" y="5652"/>
                      <a:pt x="43512" y="6165"/>
                    </a:cubicBezTo>
                    <a:cubicBezTo>
                      <a:pt x="42856" y="6622"/>
                      <a:pt x="42257" y="7050"/>
                      <a:pt x="41572" y="7478"/>
                    </a:cubicBezTo>
                    <a:cubicBezTo>
                      <a:pt x="40259" y="8305"/>
                      <a:pt x="38947" y="9075"/>
                      <a:pt x="37634" y="9988"/>
                    </a:cubicBezTo>
                    <a:cubicBezTo>
                      <a:pt x="37007" y="10416"/>
                      <a:pt x="36350" y="10702"/>
                      <a:pt x="35637" y="10930"/>
                    </a:cubicBezTo>
                    <a:cubicBezTo>
                      <a:pt x="34924" y="11215"/>
                      <a:pt x="34211" y="11472"/>
                      <a:pt x="33497" y="11729"/>
                    </a:cubicBezTo>
                    <a:cubicBezTo>
                      <a:pt x="32071" y="12214"/>
                      <a:pt x="30644" y="12642"/>
                      <a:pt x="29160" y="13127"/>
                    </a:cubicBezTo>
                    <a:cubicBezTo>
                      <a:pt x="26279" y="14011"/>
                      <a:pt x="23397" y="14867"/>
                      <a:pt x="20515" y="15752"/>
                    </a:cubicBezTo>
                    <a:cubicBezTo>
                      <a:pt x="19031" y="16208"/>
                      <a:pt x="17605" y="16693"/>
                      <a:pt x="16178" y="17207"/>
                    </a:cubicBezTo>
                    <a:cubicBezTo>
                      <a:pt x="15465" y="17492"/>
                      <a:pt x="14752" y="17778"/>
                      <a:pt x="14038" y="18177"/>
                    </a:cubicBezTo>
                    <a:cubicBezTo>
                      <a:pt x="13867" y="18291"/>
                      <a:pt x="13667" y="18434"/>
                      <a:pt x="13525" y="18548"/>
                    </a:cubicBezTo>
                    <a:lnTo>
                      <a:pt x="13040" y="18862"/>
                    </a:lnTo>
                    <a:lnTo>
                      <a:pt x="12098" y="19547"/>
                    </a:lnTo>
                    <a:lnTo>
                      <a:pt x="8189" y="22143"/>
                    </a:lnTo>
                    <a:lnTo>
                      <a:pt x="7248" y="22828"/>
                    </a:lnTo>
                    <a:lnTo>
                      <a:pt x="6991" y="22999"/>
                    </a:lnTo>
                    <a:cubicBezTo>
                      <a:pt x="6905" y="23056"/>
                      <a:pt x="6820" y="23142"/>
                      <a:pt x="6734" y="23199"/>
                    </a:cubicBezTo>
                    <a:cubicBezTo>
                      <a:pt x="6563" y="23341"/>
                      <a:pt x="6420" y="23484"/>
                      <a:pt x="6249" y="23627"/>
                    </a:cubicBezTo>
                    <a:cubicBezTo>
                      <a:pt x="5907" y="23912"/>
                      <a:pt x="5678" y="24197"/>
                      <a:pt x="5393" y="24426"/>
                    </a:cubicBezTo>
                    <a:cubicBezTo>
                      <a:pt x="5250" y="24540"/>
                      <a:pt x="5108" y="24625"/>
                      <a:pt x="4994" y="24711"/>
                    </a:cubicBezTo>
                    <a:cubicBezTo>
                      <a:pt x="4965" y="24739"/>
                      <a:pt x="4822" y="24825"/>
                      <a:pt x="4765" y="24825"/>
                    </a:cubicBezTo>
                    <a:cubicBezTo>
                      <a:pt x="4708" y="24854"/>
                      <a:pt x="4623" y="24882"/>
                      <a:pt x="4537" y="24911"/>
                    </a:cubicBezTo>
                    <a:cubicBezTo>
                      <a:pt x="3282" y="25481"/>
                      <a:pt x="1884" y="25738"/>
                      <a:pt x="486" y="25966"/>
                    </a:cubicBezTo>
                    <a:cubicBezTo>
                      <a:pt x="428" y="26195"/>
                      <a:pt x="343" y="26451"/>
                      <a:pt x="314" y="26680"/>
                    </a:cubicBezTo>
                    <a:cubicBezTo>
                      <a:pt x="257" y="26965"/>
                      <a:pt x="115" y="27250"/>
                      <a:pt x="0" y="27536"/>
                    </a:cubicBezTo>
                    <a:cubicBezTo>
                      <a:pt x="172" y="27479"/>
                      <a:pt x="343" y="27450"/>
                      <a:pt x="486" y="27421"/>
                    </a:cubicBezTo>
                    <a:cubicBezTo>
                      <a:pt x="1969" y="27136"/>
                      <a:pt x="3481" y="26879"/>
                      <a:pt x="4994" y="26166"/>
                    </a:cubicBezTo>
                    <a:cubicBezTo>
                      <a:pt x="5108" y="26138"/>
                      <a:pt x="5165" y="26052"/>
                      <a:pt x="5279" y="26023"/>
                    </a:cubicBezTo>
                    <a:cubicBezTo>
                      <a:pt x="5422" y="25966"/>
                      <a:pt x="5450" y="25909"/>
                      <a:pt x="5564" y="25852"/>
                    </a:cubicBezTo>
                    <a:cubicBezTo>
                      <a:pt x="5764" y="25710"/>
                      <a:pt x="5907" y="25567"/>
                      <a:pt x="6106" y="25424"/>
                    </a:cubicBezTo>
                    <a:cubicBezTo>
                      <a:pt x="6420" y="25139"/>
                      <a:pt x="6706" y="24854"/>
                      <a:pt x="6991" y="24568"/>
                    </a:cubicBezTo>
                    <a:cubicBezTo>
                      <a:pt x="7134" y="24426"/>
                      <a:pt x="7276" y="24311"/>
                      <a:pt x="7390" y="24197"/>
                    </a:cubicBezTo>
                    <a:cubicBezTo>
                      <a:pt x="7447" y="24140"/>
                      <a:pt x="7533" y="24112"/>
                      <a:pt x="7590" y="24026"/>
                    </a:cubicBezTo>
                    <a:lnTo>
                      <a:pt x="7847" y="23855"/>
                    </a:lnTo>
                    <a:lnTo>
                      <a:pt x="8817" y="23170"/>
                    </a:lnTo>
                    <a:lnTo>
                      <a:pt x="12669" y="20488"/>
                    </a:lnTo>
                    <a:lnTo>
                      <a:pt x="13610" y="19832"/>
                    </a:lnTo>
                    <a:cubicBezTo>
                      <a:pt x="13953" y="19604"/>
                      <a:pt x="14267" y="19318"/>
                      <a:pt x="14552" y="19176"/>
                    </a:cubicBezTo>
                    <a:cubicBezTo>
                      <a:pt x="15151" y="18833"/>
                      <a:pt x="15864" y="18548"/>
                      <a:pt x="16578" y="18263"/>
                    </a:cubicBezTo>
                    <a:cubicBezTo>
                      <a:pt x="17976" y="17721"/>
                      <a:pt x="19402" y="17207"/>
                      <a:pt x="20858" y="16750"/>
                    </a:cubicBezTo>
                    <a:cubicBezTo>
                      <a:pt x="23711" y="15837"/>
                      <a:pt x="26592" y="14924"/>
                      <a:pt x="29503" y="14011"/>
                    </a:cubicBezTo>
                    <a:cubicBezTo>
                      <a:pt x="30929" y="13555"/>
                      <a:pt x="32385" y="13070"/>
                      <a:pt x="33811" y="12585"/>
                    </a:cubicBezTo>
                    <a:cubicBezTo>
                      <a:pt x="34524" y="12328"/>
                      <a:pt x="35238" y="12071"/>
                      <a:pt x="35951" y="11757"/>
                    </a:cubicBezTo>
                    <a:cubicBezTo>
                      <a:pt x="36664" y="11472"/>
                      <a:pt x="37378" y="11158"/>
                      <a:pt x="38091" y="10702"/>
                    </a:cubicBezTo>
                    <a:cubicBezTo>
                      <a:pt x="39346" y="9789"/>
                      <a:pt x="40687" y="9018"/>
                      <a:pt x="42000" y="8162"/>
                    </a:cubicBezTo>
                    <a:cubicBezTo>
                      <a:pt x="42656" y="7734"/>
                      <a:pt x="43341" y="7278"/>
                      <a:pt x="43969" y="6793"/>
                    </a:cubicBezTo>
                    <a:cubicBezTo>
                      <a:pt x="44568" y="6336"/>
                      <a:pt x="45224" y="5908"/>
                      <a:pt x="45909" y="5594"/>
                    </a:cubicBezTo>
                    <a:cubicBezTo>
                      <a:pt x="46565" y="5281"/>
                      <a:pt x="48077" y="5452"/>
                      <a:pt x="48791" y="5224"/>
                    </a:cubicBezTo>
                    <a:cubicBezTo>
                      <a:pt x="49532" y="5024"/>
                      <a:pt x="48791" y="4453"/>
                      <a:pt x="50189" y="4139"/>
                    </a:cubicBezTo>
                    <a:cubicBezTo>
                      <a:pt x="51615" y="3626"/>
                      <a:pt x="53042" y="3055"/>
                      <a:pt x="54468" y="2513"/>
                    </a:cubicBezTo>
                    <a:cubicBezTo>
                      <a:pt x="55895" y="1999"/>
                      <a:pt x="57322" y="1486"/>
                      <a:pt x="58748" y="1143"/>
                    </a:cubicBezTo>
                    <a:cubicBezTo>
                      <a:pt x="59181" y="1026"/>
                      <a:pt x="59628" y="989"/>
                      <a:pt x="60085" y="989"/>
                    </a:cubicBezTo>
                    <a:cubicBezTo>
                      <a:pt x="60896" y="989"/>
                      <a:pt x="61740" y="1106"/>
                      <a:pt x="62597" y="1106"/>
                    </a:cubicBezTo>
                    <a:cubicBezTo>
                      <a:pt x="62788" y="1106"/>
                      <a:pt x="62979" y="1101"/>
                      <a:pt x="63171" y="1086"/>
                    </a:cubicBezTo>
                    <a:cubicBezTo>
                      <a:pt x="65784" y="1012"/>
                      <a:pt x="68312" y="534"/>
                      <a:pt x="70865" y="534"/>
                    </a:cubicBezTo>
                    <a:cubicBezTo>
                      <a:pt x="71267" y="534"/>
                      <a:pt x="71669" y="546"/>
                      <a:pt x="72073" y="573"/>
                    </a:cubicBezTo>
                    <a:cubicBezTo>
                      <a:pt x="75040" y="715"/>
                      <a:pt x="79092" y="1514"/>
                      <a:pt x="80946" y="2085"/>
                    </a:cubicBezTo>
                    <a:cubicBezTo>
                      <a:pt x="80960" y="2098"/>
                      <a:pt x="80972" y="2104"/>
                      <a:pt x="80982" y="2104"/>
                    </a:cubicBezTo>
                    <a:cubicBezTo>
                      <a:pt x="81062" y="2104"/>
                      <a:pt x="81074" y="1771"/>
                      <a:pt x="81175" y="1771"/>
                    </a:cubicBezTo>
                    <a:cubicBezTo>
                      <a:pt x="81859" y="1885"/>
                      <a:pt x="82516" y="1942"/>
                      <a:pt x="83172" y="2056"/>
                    </a:cubicBezTo>
                    <a:cubicBezTo>
                      <a:pt x="83914" y="2171"/>
                      <a:pt x="84627" y="2313"/>
                      <a:pt x="85369" y="2456"/>
                    </a:cubicBezTo>
                    <a:cubicBezTo>
                      <a:pt x="86852" y="2741"/>
                      <a:pt x="88308" y="3084"/>
                      <a:pt x="89763" y="3455"/>
                    </a:cubicBezTo>
                    <a:cubicBezTo>
                      <a:pt x="89777" y="3457"/>
                      <a:pt x="89792" y="3459"/>
                      <a:pt x="89807" y="3459"/>
                    </a:cubicBezTo>
                    <a:cubicBezTo>
                      <a:pt x="89934" y="3459"/>
                      <a:pt x="90051" y="3351"/>
                      <a:pt x="90077" y="3198"/>
                    </a:cubicBezTo>
                    <a:cubicBezTo>
                      <a:pt x="89963" y="3198"/>
                      <a:pt x="89877" y="3027"/>
                      <a:pt x="89763" y="2998"/>
                    </a:cubicBezTo>
                    <a:cubicBezTo>
                      <a:pt x="88308" y="2627"/>
                      <a:pt x="86852" y="2285"/>
                      <a:pt x="85340" y="1999"/>
                    </a:cubicBezTo>
                    <a:cubicBezTo>
                      <a:pt x="84598" y="1857"/>
                      <a:pt x="83885" y="1714"/>
                      <a:pt x="83143" y="1600"/>
                    </a:cubicBezTo>
                    <a:cubicBezTo>
                      <a:pt x="82373" y="1486"/>
                      <a:pt x="81631" y="1372"/>
                      <a:pt x="80918" y="1286"/>
                    </a:cubicBezTo>
                    <a:cubicBezTo>
                      <a:pt x="79377" y="1058"/>
                      <a:pt x="77865" y="773"/>
                      <a:pt x="76324" y="516"/>
                    </a:cubicBezTo>
                    <a:cubicBezTo>
                      <a:pt x="76210" y="516"/>
                      <a:pt x="76153" y="487"/>
                      <a:pt x="76039" y="487"/>
                    </a:cubicBezTo>
                    <a:cubicBezTo>
                      <a:pt x="74726" y="287"/>
                      <a:pt x="73357" y="88"/>
                      <a:pt x="72016" y="31"/>
                    </a:cubicBezTo>
                    <a:cubicBezTo>
                      <a:pt x="71636" y="9"/>
                      <a:pt x="71259" y="0"/>
                      <a:pt x="708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19"/>
              <p:cNvSpPr/>
              <p:nvPr/>
            </p:nvSpPr>
            <p:spPr>
              <a:xfrm>
                <a:off x="431425" y="4355775"/>
                <a:ext cx="224700" cy="83950"/>
              </a:xfrm>
              <a:custGeom>
                <a:avLst/>
                <a:gdLst/>
                <a:ahLst/>
                <a:cxnLst/>
                <a:rect l="l" t="t" r="r" b="b"/>
                <a:pathLst>
                  <a:path w="8988" h="3358" extrusionOk="0">
                    <a:moveTo>
                      <a:pt x="8988" y="1"/>
                    </a:moveTo>
                    <a:lnTo>
                      <a:pt x="8988" y="1"/>
                    </a:lnTo>
                    <a:cubicBezTo>
                      <a:pt x="8417" y="115"/>
                      <a:pt x="7847" y="200"/>
                      <a:pt x="7304" y="314"/>
                    </a:cubicBezTo>
                    <a:cubicBezTo>
                      <a:pt x="6991" y="400"/>
                      <a:pt x="6648" y="486"/>
                      <a:pt x="6277" y="600"/>
                    </a:cubicBezTo>
                    <a:cubicBezTo>
                      <a:pt x="5963" y="714"/>
                      <a:pt x="5564" y="828"/>
                      <a:pt x="5165" y="914"/>
                    </a:cubicBezTo>
                    <a:cubicBezTo>
                      <a:pt x="3681" y="1342"/>
                      <a:pt x="2226" y="1541"/>
                      <a:pt x="999" y="2255"/>
                    </a:cubicBezTo>
                    <a:cubicBezTo>
                      <a:pt x="656" y="2454"/>
                      <a:pt x="343" y="2711"/>
                      <a:pt x="0" y="3025"/>
                    </a:cubicBezTo>
                    <a:cubicBezTo>
                      <a:pt x="1028" y="3234"/>
                      <a:pt x="2034" y="3358"/>
                      <a:pt x="2980" y="3358"/>
                    </a:cubicBezTo>
                    <a:cubicBezTo>
                      <a:pt x="3584" y="3358"/>
                      <a:pt x="4163" y="3307"/>
                      <a:pt x="4708" y="3196"/>
                    </a:cubicBezTo>
                    <a:cubicBezTo>
                      <a:pt x="6648" y="2797"/>
                      <a:pt x="8218" y="1598"/>
                      <a:pt x="89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19"/>
              <p:cNvSpPr/>
              <p:nvPr/>
            </p:nvSpPr>
            <p:spPr>
              <a:xfrm>
                <a:off x="237400" y="4107925"/>
                <a:ext cx="452975" cy="312775"/>
              </a:xfrm>
              <a:custGeom>
                <a:avLst/>
                <a:gdLst/>
                <a:ahLst/>
                <a:cxnLst/>
                <a:rect l="l" t="t" r="r" b="b"/>
                <a:pathLst>
                  <a:path w="18119" h="12511" extrusionOk="0">
                    <a:moveTo>
                      <a:pt x="11616" y="0"/>
                    </a:moveTo>
                    <a:cubicBezTo>
                      <a:pt x="9986" y="0"/>
                      <a:pt x="8668" y="859"/>
                      <a:pt x="7019" y="1212"/>
                    </a:cubicBezTo>
                    <a:cubicBezTo>
                      <a:pt x="5564" y="1526"/>
                      <a:pt x="4138" y="1754"/>
                      <a:pt x="2711" y="2211"/>
                    </a:cubicBezTo>
                    <a:cubicBezTo>
                      <a:pt x="2814" y="2340"/>
                      <a:pt x="2731" y="2561"/>
                      <a:pt x="2525" y="2561"/>
                    </a:cubicBezTo>
                    <a:cubicBezTo>
                      <a:pt x="2503" y="2561"/>
                      <a:pt x="2479" y="2559"/>
                      <a:pt x="2454" y="2553"/>
                    </a:cubicBezTo>
                    <a:cubicBezTo>
                      <a:pt x="2312" y="3352"/>
                      <a:pt x="1827" y="4037"/>
                      <a:pt x="1256" y="4551"/>
                    </a:cubicBezTo>
                    <a:cubicBezTo>
                      <a:pt x="885" y="4893"/>
                      <a:pt x="457" y="5207"/>
                      <a:pt x="29" y="5464"/>
                    </a:cubicBezTo>
                    <a:lnTo>
                      <a:pt x="29" y="6177"/>
                    </a:lnTo>
                    <a:cubicBezTo>
                      <a:pt x="314" y="6063"/>
                      <a:pt x="600" y="5949"/>
                      <a:pt x="856" y="5806"/>
                    </a:cubicBezTo>
                    <a:cubicBezTo>
                      <a:pt x="1341" y="5549"/>
                      <a:pt x="1827" y="5235"/>
                      <a:pt x="2112" y="4779"/>
                    </a:cubicBezTo>
                    <a:cubicBezTo>
                      <a:pt x="1927" y="4621"/>
                      <a:pt x="1986" y="4316"/>
                      <a:pt x="2222" y="4316"/>
                    </a:cubicBezTo>
                    <a:cubicBezTo>
                      <a:pt x="2241" y="4316"/>
                      <a:pt x="2262" y="4318"/>
                      <a:pt x="2283" y="4322"/>
                    </a:cubicBezTo>
                    <a:cubicBezTo>
                      <a:pt x="2609" y="4377"/>
                      <a:pt x="2676" y="4897"/>
                      <a:pt x="2337" y="4897"/>
                    </a:cubicBezTo>
                    <a:cubicBezTo>
                      <a:pt x="2320" y="4897"/>
                      <a:pt x="2302" y="4896"/>
                      <a:pt x="2283" y="4893"/>
                    </a:cubicBezTo>
                    <a:cubicBezTo>
                      <a:pt x="2197" y="4893"/>
                      <a:pt x="2140" y="4836"/>
                      <a:pt x="2112" y="4807"/>
                    </a:cubicBezTo>
                    <a:cubicBezTo>
                      <a:pt x="1855" y="5321"/>
                      <a:pt x="1427" y="5663"/>
                      <a:pt x="913" y="5977"/>
                    </a:cubicBezTo>
                    <a:cubicBezTo>
                      <a:pt x="628" y="6177"/>
                      <a:pt x="314" y="6348"/>
                      <a:pt x="0" y="6491"/>
                    </a:cubicBezTo>
                    <a:lnTo>
                      <a:pt x="0" y="8174"/>
                    </a:lnTo>
                    <a:cubicBezTo>
                      <a:pt x="172" y="8089"/>
                      <a:pt x="314" y="8031"/>
                      <a:pt x="457" y="7946"/>
                    </a:cubicBezTo>
                    <a:cubicBezTo>
                      <a:pt x="323" y="7758"/>
                      <a:pt x="390" y="7370"/>
                      <a:pt x="682" y="7370"/>
                    </a:cubicBezTo>
                    <a:cubicBezTo>
                      <a:pt x="701" y="7370"/>
                      <a:pt x="721" y="7372"/>
                      <a:pt x="742" y="7375"/>
                    </a:cubicBezTo>
                    <a:lnTo>
                      <a:pt x="771" y="7375"/>
                    </a:lnTo>
                    <a:cubicBezTo>
                      <a:pt x="1229" y="7456"/>
                      <a:pt x="1280" y="8096"/>
                      <a:pt x="853" y="8096"/>
                    </a:cubicBezTo>
                    <a:cubicBezTo>
                      <a:pt x="827" y="8096"/>
                      <a:pt x="800" y="8093"/>
                      <a:pt x="771" y="8089"/>
                    </a:cubicBezTo>
                    <a:lnTo>
                      <a:pt x="742" y="8089"/>
                    </a:lnTo>
                    <a:cubicBezTo>
                      <a:pt x="685" y="8089"/>
                      <a:pt x="628" y="8060"/>
                      <a:pt x="571" y="8031"/>
                    </a:cubicBezTo>
                    <a:cubicBezTo>
                      <a:pt x="400" y="8174"/>
                      <a:pt x="200" y="8317"/>
                      <a:pt x="29" y="8402"/>
                    </a:cubicBezTo>
                    <a:lnTo>
                      <a:pt x="29" y="9487"/>
                    </a:lnTo>
                    <a:cubicBezTo>
                      <a:pt x="343" y="9686"/>
                      <a:pt x="600" y="9886"/>
                      <a:pt x="828" y="10029"/>
                    </a:cubicBezTo>
                    <a:cubicBezTo>
                      <a:pt x="2255" y="10970"/>
                      <a:pt x="4166" y="11912"/>
                      <a:pt x="6163" y="12511"/>
                    </a:cubicBezTo>
                    <a:cubicBezTo>
                      <a:pt x="6192" y="12482"/>
                      <a:pt x="6192" y="12482"/>
                      <a:pt x="6192" y="12454"/>
                    </a:cubicBezTo>
                    <a:lnTo>
                      <a:pt x="6620" y="11969"/>
                    </a:lnTo>
                    <a:cubicBezTo>
                      <a:pt x="6706" y="11912"/>
                      <a:pt x="6534" y="11341"/>
                      <a:pt x="6620" y="11256"/>
                    </a:cubicBezTo>
                    <a:cubicBezTo>
                      <a:pt x="6706" y="11199"/>
                      <a:pt x="7105" y="10343"/>
                      <a:pt x="7162" y="10257"/>
                    </a:cubicBezTo>
                    <a:cubicBezTo>
                      <a:pt x="7202" y="10221"/>
                      <a:pt x="7242" y="10205"/>
                      <a:pt x="7283" y="10205"/>
                    </a:cubicBezTo>
                    <a:cubicBezTo>
                      <a:pt x="7533" y="10205"/>
                      <a:pt x="7799" y="10797"/>
                      <a:pt x="8066" y="10797"/>
                    </a:cubicBezTo>
                    <a:cubicBezTo>
                      <a:pt x="8098" y="10797"/>
                      <a:pt x="8129" y="10789"/>
                      <a:pt x="8161" y="10771"/>
                    </a:cubicBezTo>
                    <a:cubicBezTo>
                      <a:pt x="8903" y="10343"/>
                      <a:pt x="9701" y="10086"/>
                      <a:pt x="10443" y="9915"/>
                    </a:cubicBezTo>
                    <a:cubicBezTo>
                      <a:pt x="11185" y="9743"/>
                      <a:pt x="11955" y="9601"/>
                      <a:pt x="12669" y="9401"/>
                    </a:cubicBezTo>
                    <a:cubicBezTo>
                      <a:pt x="13011" y="9344"/>
                      <a:pt x="13325" y="9201"/>
                      <a:pt x="13724" y="9087"/>
                    </a:cubicBezTo>
                    <a:cubicBezTo>
                      <a:pt x="14124" y="8973"/>
                      <a:pt x="14466" y="8916"/>
                      <a:pt x="14866" y="8830"/>
                    </a:cubicBezTo>
                    <a:cubicBezTo>
                      <a:pt x="15608" y="8688"/>
                      <a:pt x="16378" y="8545"/>
                      <a:pt x="17120" y="8459"/>
                    </a:cubicBezTo>
                    <a:cubicBezTo>
                      <a:pt x="17177" y="8459"/>
                      <a:pt x="17262" y="8402"/>
                      <a:pt x="17291" y="8402"/>
                    </a:cubicBezTo>
                    <a:cubicBezTo>
                      <a:pt x="17690" y="6947"/>
                      <a:pt x="18118" y="4807"/>
                      <a:pt x="17805" y="3666"/>
                    </a:cubicBezTo>
                    <a:cubicBezTo>
                      <a:pt x="17234" y="1783"/>
                      <a:pt x="14552" y="613"/>
                      <a:pt x="12697" y="128"/>
                    </a:cubicBezTo>
                    <a:cubicBezTo>
                      <a:pt x="12319" y="38"/>
                      <a:pt x="11961" y="0"/>
                      <a:pt x="116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" name="Google Shape;4580;p19"/>
              <p:cNvSpPr/>
              <p:nvPr/>
            </p:nvSpPr>
            <p:spPr>
              <a:xfrm>
                <a:off x="238125" y="4166750"/>
                <a:ext cx="57800" cy="64225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2569" extrusionOk="0">
                    <a:moveTo>
                      <a:pt x="2111" y="1"/>
                    </a:moveTo>
                    <a:lnTo>
                      <a:pt x="1370" y="314"/>
                    </a:lnTo>
                    <a:cubicBezTo>
                      <a:pt x="999" y="486"/>
                      <a:pt x="542" y="742"/>
                      <a:pt x="0" y="1113"/>
                    </a:cubicBezTo>
                    <a:lnTo>
                      <a:pt x="0" y="2568"/>
                    </a:lnTo>
                    <a:cubicBezTo>
                      <a:pt x="314" y="2340"/>
                      <a:pt x="656" y="2169"/>
                      <a:pt x="970" y="1912"/>
                    </a:cubicBezTo>
                    <a:cubicBezTo>
                      <a:pt x="1569" y="1456"/>
                      <a:pt x="2111" y="885"/>
                      <a:pt x="2311" y="172"/>
                    </a:cubicBezTo>
                    <a:cubicBezTo>
                      <a:pt x="2226" y="143"/>
                      <a:pt x="2140" y="58"/>
                      <a:pt x="21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" name="Google Shape;4581;p19"/>
              <p:cNvSpPr/>
              <p:nvPr/>
            </p:nvSpPr>
            <p:spPr>
              <a:xfrm>
                <a:off x="392175" y="4316550"/>
                <a:ext cx="278225" cy="113425"/>
              </a:xfrm>
              <a:custGeom>
                <a:avLst/>
                <a:gdLst/>
                <a:ahLst/>
                <a:cxnLst/>
                <a:rect l="l" t="t" r="r" b="b"/>
                <a:pathLst>
                  <a:path w="11129" h="4537" extrusionOk="0">
                    <a:moveTo>
                      <a:pt x="11129" y="0"/>
                    </a:moveTo>
                    <a:cubicBezTo>
                      <a:pt x="11071" y="0"/>
                      <a:pt x="10986" y="29"/>
                      <a:pt x="10957" y="29"/>
                    </a:cubicBezTo>
                    <a:cubicBezTo>
                      <a:pt x="10215" y="143"/>
                      <a:pt x="9474" y="286"/>
                      <a:pt x="8703" y="428"/>
                    </a:cubicBezTo>
                    <a:cubicBezTo>
                      <a:pt x="8332" y="485"/>
                      <a:pt x="7961" y="599"/>
                      <a:pt x="7562" y="685"/>
                    </a:cubicBezTo>
                    <a:cubicBezTo>
                      <a:pt x="7191" y="771"/>
                      <a:pt x="6849" y="885"/>
                      <a:pt x="6506" y="999"/>
                    </a:cubicBezTo>
                    <a:cubicBezTo>
                      <a:pt x="5793" y="1170"/>
                      <a:pt x="5080" y="1313"/>
                      <a:pt x="4281" y="1484"/>
                    </a:cubicBezTo>
                    <a:cubicBezTo>
                      <a:pt x="3539" y="1684"/>
                      <a:pt x="2769" y="1912"/>
                      <a:pt x="1998" y="2340"/>
                    </a:cubicBezTo>
                    <a:cubicBezTo>
                      <a:pt x="1963" y="2364"/>
                      <a:pt x="1927" y="2374"/>
                      <a:pt x="1892" y="2374"/>
                    </a:cubicBezTo>
                    <a:cubicBezTo>
                      <a:pt x="1633" y="2374"/>
                      <a:pt x="1387" y="1803"/>
                      <a:pt x="1129" y="1803"/>
                    </a:cubicBezTo>
                    <a:cubicBezTo>
                      <a:pt x="1086" y="1803"/>
                      <a:pt x="1043" y="1819"/>
                      <a:pt x="1000" y="1855"/>
                    </a:cubicBezTo>
                    <a:cubicBezTo>
                      <a:pt x="943" y="1912"/>
                      <a:pt x="543" y="2768"/>
                      <a:pt x="457" y="2854"/>
                    </a:cubicBezTo>
                    <a:cubicBezTo>
                      <a:pt x="372" y="2968"/>
                      <a:pt x="543" y="3481"/>
                      <a:pt x="457" y="3567"/>
                    </a:cubicBezTo>
                    <a:lnTo>
                      <a:pt x="29" y="4023"/>
                    </a:lnTo>
                    <a:cubicBezTo>
                      <a:pt x="1" y="4052"/>
                      <a:pt x="1" y="4052"/>
                      <a:pt x="1" y="4109"/>
                    </a:cubicBezTo>
                    <a:cubicBezTo>
                      <a:pt x="543" y="4280"/>
                      <a:pt x="1085" y="4423"/>
                      <a:pt x="1656" y="4537"/>
                    </a:cubicBezTo>
                    <a:cubicBezTo>
                      <a:pt x="1970" y="4195"/>
                      <a:pt x="2284" y="3938"/>
                      <a:pt x="2654" y="3738"/>
                    </a:cubicBezTo>
                    <a:cubicBezTo>
                      <a:pt x="3824" y="3025"/>
                      <a:pt x="5336" y="2796"/>
                      <a:pt x="6820" y="2426"/>
                    </a:cubicBezTo>
                    <a:cubicBezTo>
                      <a:pt x="7220" y="2311"/>
                      <a:pt x="7562" y="2169"/>
                      <a:pt x="7933" y="2112"/>
                    </a:cubicBezTo>
                    <a:cubicBezTo>
                      <a:pt x="8275" y="1998"/>
                      <a:pt x="8646" y="1912"/>
                      <a:pt x="8989" y="1855"/>
                    </a:cubicBezTo>
                    <a:cubicBezTo>
                      <a:pt x="9531" y="1741"/>
                      <a:pt x="10101" y="1627"/>
                      <a:pt x="10672" y="1541"/>
                    </a:cubicBezTo>
                    <a:cubicBezTo>
                      <a:pt x="10815" y="1256"/>
                      <a:pt x="10929" y="970"/>
                      <a:pt x="10986" y="685"/>
                    </a:cubicBezTo>
                    <a:cubicBezTo>
                      <a:pt x="10986" y="485"/>
                      <a:pt x="11071" y="286"/>
                      <a:pt x="11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" name="Google Shape;4582;p19"/>
              <p:cNvSpPr/>
              <p:nvPr/>
            </p:nvSpPr>
            <p:spPr>
              <a:xfrm>
                <a:off x="284475" y="4499150"/>
                <a:ext cx="114150" cy="139125"/>
              </a:xfrm>
              <a:custGeom>
                <a:avLst/>
                <a:gdLst/>
                <a:ahLst/>
                <a:cxnLst/>
                <a:rect l="l" t="t" r="r" b="b"/>
                <a:pathLst>
                  <a:path w="4566" h="5565" extrusionOk="0">
                    <a:moveTo>
                      <a:pt x="3738" y="1"/>
                    </a:moveTo>
                    <a:cubicBezTo>
                      <a:pt x="2825" y="1256"/>
                      <a:pt x="1969" y="2568"/>
                      <a:pt x="1056" y="3938"/>
                    </a:cubicBezTo>
                    <a:cubicBezTo>
                      <a:pt x="714" y="4452"/>
                      <a:pt x="372" y="5022"/>
                      <a:pt x="1" y="5564"/>
                    </a:cubicBezTo>
                    <a:lnTo>
                      <a:pt x="3738" y="5564"/>
                    </a:lnTo>
                    <a:cubicBezTo>
                      <a:pt x="4109" y="4994"/>
                      <a:pt x="4337" y="4280"/>
                      <a:pt x="4452" y="3282"/>
                    </a:cubicBezTo>
                    <a:cubicBezTo>
                      <a:pt x="4566" y="2226"/>
                      <a:pt x="4280" y="1113"/>
                      <a:pt x="373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" name="Google Shape;4583;p19"/>
              <p:cNvSpPr/>
              <p:nvPr/>
            </p:nvSpPr>
            <p:spPr>
              <a:xfrm>
                <a:off x="238125" y="4360050"/>
                <a:ext cx="118425" cy="277500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11100" extrusionOk="0">
                    <a:moveTo>
                      <a:pt x="0" y="1"/>
                    </a:moveTo>
                    <a:lnTo>
                      <a:pt x="0" y="11100"/>
                    </a:lnTo>
                    <a:cubicBezTo>
                      <a:pt x="114" y="10929"/>
                      <a:pt x="257" y="10700"/>
                      <a:pt x="371" y="10529"/>
                    </a:cubicBezTo>
                    <a:cubicBezTo>
                      <a:pt x="827" y="9816"/>
                      <a:pt x="1284" y="9131"/>
                      <a:pt x="1740" y="8446"/>
                    </a:cubicBezTo>
                    <a:cubicBezTo>
                      <a:pt x="2682" y="7077"/>
                      <a:pt x="3595" y="5707"/>
                      <a:pt x="4651" y="4338"/>
                    </a:cubicBezTo>
                    <a:cubicBezTo>
                      <a:pt x="4679" y="4309"/>
                      <a:pt x="4708" y="4252"/>
                      <a:pt x="4736" y="4224"/>
                    </a:cubicBezTo>
                    <a:cubicBezTo>
                      <a:pt x="3880" y="2940"/>
                      <a:pt x="2796" y="1827"/>
                      <a:pt x="1798" y="1114"/>
                    </a:cubicBezTo>
                    <a:cubicBezTo>
                      <a:pt x="1255" y="714"/>
                      <a:pt x="628" y="3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19"/>
              <p:cNvSpPr/>
              <p:nvPr/>
            </p:nvSpPr>
            <p:spPr>
              <a:xfrm>
                <a:off x="238125" y="4463475"/>
                <a:ext cx="139825" cy="17407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6963" extrusionOk="0">
                    <a:moveTo>
                      <a:pt x="4736" y="1"/>
                    </a:moveTo>
                    <a:cubicBezTo>
                      <a:pt x="4708" y="87"/>
                      <a:pt x="4679" y="144"/>
                      <a:pt x="4651" y="172"/>
                    </a:cubicBezTo>
                    <a:cubicBezTo>
                      <a:pt x="3624" y="1513"/>
                      <a:pt x="2682" y="2883"/>
                      <a:pt x="1740" y="4281"/>
                    </a:cubicBezTo>
                    <a:cubicBezTo>
                      <a:pt x="1284" y="4966"/>
                      <a:pt x="827" y="5650"/>
                      <a:pt x="371" y="6364"/>
                    </a:cubicBezTo>
                    <a:cubicBezTo>
                      <a:pt x="228" y="6535"/>
                      <a:pt x="114" y="6734"/>
                      <a:pt x="0" y="6934"/>
                    </a:cubicBezTo>
                    <a:lnTo>
                      <a:pt x="0" y="6963"/>
                    </a:lnTo>
                    <a:lnTo>
                      <a:pt x="1855" y="6963"/>
                    </a:lnTo>
                    <a:cubicBezTo>
                      <a:pt x="2226" y="6421"/>
                      <a:pt x="2568" y="5850"/>
                      <a:pt x="2939" y="5308"/>
                    </a:cubicBezTo>
                    <a:cubicBezTo>
                      <a:pt x="3795" y="3995"/>
                      <a:pt x="4679" y="2683"/>
                      <a:pt x="5592" y="1399"/>
                    </a:cubicBezTo>
                    <a:cubicBezTo>
                      <a:pt x="5364" y="885"/>
                      <a:pt x="5079" y="429"/>
                      <a:pt x="47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" name="Google Shape;4585;p19"/>
              <p:cNvSpPr/>
              <p:nvPr/>
            </p:nvSpPr>
            <p:spPr>
              <a:xfrm>
                <a:off x="238825" y="3842025"/>
                <a:ext cx="219000" cy="336175"/>
              </a:xfrm>
              <a:custGeom>
                <a:avLst/>
                <a:gdLst/>
                <a:ahLst/>
                <a:cxnLst/>
                <a:rect l="l" t="t" r="r" b="b"/>
                <a:pathLst>
                  <a:path w="8760" h="13447" extrusionOk="0">
                    <a:moveTo>
                      <a:pt x="1043" y="0"/>
                    </a:moveTo>
                    <a:cubicBezTo>
                      <a:pt x="683" y="0"/>
                      <a:pt x="333" y="13"/>
                      <a:pt x="1" y="36"/>
                    </a:cubicBezTo>
                    <a:lnTo>
                      <a:pt x="1" y="11420"/>
                    </a:lnTo>
                    <a:cubicBezTo>
                      <a:pt x="257" y="10878"/>
                      <a:pt x="429" y="10336"/>
                      <a:pt x="514" y="9765"/>
                    </a:cubicBezTo>
                    <a:cubicBezTo>
                      <a:pt x="161" y="9711"/>
                      <a:pt x="118" y="9191"/>
                      <a:pt x="460" y="9191"/>
                    </a:cubicBezTo>
                    <a:cubicBezTo>
                      <a:pt x="477" y="9191"/>
                      <a:pt x="495" y="9192"/>
                      <a:pt x="514" y="9195"/>
                    </a:cubicBezTo>
                    <a:cubicBezTo>
                      <a:pt x="828" y="9280"/>
                      <a:pt x="914" y="9737"/>
                      <a:pt x="628" y="9765"/>
                    </a:cubicBezTo>
                    <a:cubicBezTo>
                      <a:pt x="628" y="10564"/>
                      <a:pt x="400" y="11392"/>
                      <a:pt x="1" y="12048"/>
                    </a:cubicBezTo>
                    <a:lnTo>
                      <a:pt x="1" y="13446"/>
                    </a:lnTo>
                    <a:cubicBezTo>
                      <a:pt x="1399" y="12276"/>
                      <a:pt x="2625" y="11021"/>
                      <a:pt x="3367" y="10450"/>
                    </a:cubicBezTo>
                    <a:cubicBezTo>
                      <a:pt x="5365" y="8852"/>
                      <a:pt x="8760" y="5914"/>
                      <a:pt x="7761" y="2832"/>
                    </a:cubicBezTo>
                    <a:cubicBezTo>
                      <a:pt x="7081" y="715"/>
                      <a:pt x="3772" y="0"/>
                      <a:pt x="10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19"/>
              <p:cNvSpPr/>
              <p:nvPr/>
            </p:nvSpPr>
            <p:spPr>
              <a:xfrm>
                <a:off x="238125" y="4086150"/>
                <a:ext cx="15000" cy="5710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284" extrusionOk="0">
                    <a:moveTo>
                      <a:pt x="542" y="0"/>
                    </a:moveTo>
                    <a:cubicBezTo>
                      <a:pt x="457" y="571"/>
                      <a:pt x="285" y="1142"/>
                      <a:pt x="0" y="1655"/>
                    </a:cubicBezTo>
                    <a:lnTo>
                      <a:pt x="0" y="2283"/>
                    </a:lnTo>
                    <a:cubicBezTo>
                      <a:pt x="399" y="1570"/>
                      <a:pt x="599" y="799"/>
                      <a:pt x="5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19"/>
              <p:cNvSpPr/>
              <p:nvPr/>
            </p:nvSpPr>
            <p:spPr>
              <a:xfrm>
                <a:off x="238125" y="4171025"/>
                <a:ext cx="60650" cy="72800"/>
              </a:xfrm>
              <a:custGeom>
                <a:avLst/>
                <a:gdLst/>
                <a:ahLst/>
                <a:cxnLst/>
                <a:rect l="l" t="t" r="r" b="b"/>
                <a:pathLst>
                  <a:path w="2426" h="2912" extrusionOk="0">
                    <a:moveTo>
                      <a:pt x="2311" y="1"/>
                    </a:moveTo>
                    <a:cubicBezTo>
                      <a:pt x="2111" y="743"/>
                      <a:pt x="1569" y="1313"/>
                      <a:pt x="970" y="1741"/>
                    </a:cubicBezTo>
                    <a:cubicBezTo>
                      <a:pt x="685" y="1969"/>
                      <a:pt x="371" y="2169"/>
                      <a:pt x="0" y="2340"/>
                    </a:cubicBezTo>
                    <a:lnTo>
                      <a:pt x="0" y="2911"/>
                    </a:lnTo>
                    <a:cubicBezTo>
                      <a:pt x="428" y="2683"/>
                      <a:pt x="856" y="2397"/>
                      <a:pt x="1227" y="2027"/>
                    </a:cubicBezTo>
                    <a:cubicBezTo>
                      <a:pt x="1798" y="1513"/>
                      <a:pt x="2283" y="828"/>
                      <a:pt x="2425" y="29"/>
                    </a:cubicBezTo>
                    <a:lnTo>
                      <a:pt x="2397" y="29"/>
                    </a:lnTo>
                    <a:cubicBezTo>
                      <a:pt x="2368" y="29"/>
                      <a:pt x="2368" y="1"/>
                      <a:pt x="23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19"/>
              <p:cNvSpPr/>
              <p:nvPr/>
            </p:nvSpPr>
            <p:spPr>
              <a:xfrm>
                <a:off x="238125" y="4306550"/>
                <a:ext cx="13575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458" extrusionOk="0">
                    <a:moveTo>
                      <a:pt x="457" y="1"/>
                    </a:moveTo>
                    <a:cubicBezTo>
                      <a:pt x="314" y="115"/>
                      <a:pt x="143" y="172"/>
                      <a:pt x="0" y="229"/>
                    </a:cubicBezTo>
                    <a:lnTo>
                      <a:pt x="0" y="457"/>
                    </a:lnTo>
                    <a:cubicBezTo>
                      <a:pt x="228" y="372"/>
                      <a:pt x="399" y="229"/>
                      <a:pt x="542" y="86"/>
                    </a:cubicBezTo>
                    <a:cubicBezTo>
                      <a:pt x="514" y="29"/>
                      <a:pt x="457" y="29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19"/>
              <p:cNvSpPr/>
              <p:nvPr/>
            </p:nvSpPr>
            <p:spPr>
              <a:xfrm>
                <a:off x="238125" y="4228100"/>
                <a:ext cx="52800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2112" h="1684" extrusionOk="0">
                    <a:moveTo>
                      <a:pt x="2083" y="0"/>
                    </a:moveTo>
                    <a:cubicBezTo>
                      <a:pt x="1798" y="457"/>
                      <a:pt x="1312" y="799"/>
                      <a:pt x="827" y="1028"/>
                    </a:cubicBezTo>
                    <a:cubicBezTo>
                      <a:pt x="571" y="1170"/>
                      <a:pt x="285" y="1284"/>
                      <a:pt x="0" y="1398"/>
                    </a:cubicBezTo>
                    <a:lnTo>
                      <a:pt x="0" y="1684"/>
                    </a:lnTo>
                    <a:cubicBezTo>
                      <a:pt x="314" y="1541"/>
                      <a:pt x="656" y="1370"/>
                      <a:pt x="942" y="1170"/>
                    </a:cubicBezTo>
                    <a:cubicBezTo>
                      <a:pt x="1398" y="856"/>
                      <a:pt x="1826" y="514"/>
                      <a:pt x="2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19"/>
              <p:cNvSpPr/>
              <p:nvPr/>
            </p:nvSpPr>
            <p:spPr>
              <a:xfrm>
                <a:off x="241700" y="4071775"/>
                <a:ext cx="185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76" extrusionOk="0">
                    <a:moveTo>
                      <a:pt x="320" y="1"/>
                    </a:moveTo>
                    <a:cubicBezTo>
                      <a:pt x="0" y="1"/>
                      <a:pt x="17" y="521"/>
                      <a:pt x="371" y="575"/>
                    </a:cubicBezTo>
                    <a:lnTo>
                      <a:pt x="371" y="433"/>
                    </a:lnTo>
                    <a:lnTo>
                      <a:pt x="456" y="433"/>
                    </a:lnTo>
                    <a:lnTo>
                      <a:pt x="456" y="575"/>
                    </a:lnTo>
                    <a:cubicBezTo>
                      <a:pt x="741" y="547"/>
                      <a:pt x="713" y="90"/>
                      <a:pt x="371" y="5"/>
                    </a:cubicBezTo>
                    <a:cubicBezTo>
                      <a:pt x="353" y="2"/>
                      <a:pt x="336" y="1"/>
                      <a:pt x="3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19"/>
              <p:cNvSpPr/>
              <p:nvPr/>
            </p:nvSpPr>
            <p:spPr>
              <a:xfrm>
                <a:off x="251675" y="4082575"/>
                <a:ext cx="14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44" extrusionOk="0">
                    <a:moveTo>
                      <a:pt x="0" y="1"/>
                    </a:moveTo>
                    <a:lnTo>
                      <a:pt x="0" y="143"/>
                    </a:lnTo>
                    <a:lnTo>
                      <a:pt x="57" y="14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19"/>
              <p:cNvSpPr/>
              <p:nvPr/>
            </p:nvSpPr>
            <p:spPr>
              <a:xfrm>
                <a:off x="287600" y="4153750"/>
                <a:ext cx="18300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521" extrusionOk="0">
                    <a:moveTo>
                      <a:pt x="350" y="1"/>
                    </a:moveTo>
                    <a:cubicBezTo>
                      <a:pt x="88" y="1"/>
                      <a:pt x="0" y="309"/>
                      <a:pt x="132" y="521"/>
                    </a:cubicBezTo>
                    <a:cubicBezTo>
                      <a:pt x="332" y="435"/>
                      <a:pt x="532" y="378"/>
                      <a:pt x="732" y="292"/>
                    </a:cubicBezTo>
                    <a:cubicBezTo>
                      <a:pt x="703" y="207"/>
                      <a:pt x="589" y="64"/>
                      <a:pt x="418" y="7"/>
                    </a:cubicBezTo>
                    <a:cubicBezTo>
                      <a:pt x="394" y="3"/>
                      <a:pt x="372" y="1"/>
                      <a:pt x="3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19"/>
              <p:cNvSpPr/>
              <p:nvPr/>
            </p:nvSpPr>
            <p:spPr>
              <a:xfrm>
                <a:off x="291600" y="4160325"/>
                <a:ext cx="163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654" h="432" extrusionOk="0">
                    <a:moveTo>
                      <a:pt x="600" y="1"/>
                    </a:moveTo>
                    <a:lnTo>
                      <a:pt x="600" y="1"/>
                    </a:lnTo>
                    <a:cubicBezTo>
                      <a:pt x="400" y="86"/>
                      <a:pt x="172" y="143"/>
                      <a:pt x="1" y="229"/>
                    </a:cubicBezTo>
                    <a:cubicBezTo>
                      <a:pt x="1" y="372"/>
                      <a:pt x="87" y="400"/>
                      <a:pt x="172" y="429"/>
                    </a:cubicBezTo>
                    <a:cubicBezTo>
                      <a:pt x="229" y="372"/>
                      <a:pt x="229" y="286"/>
                      <a:pt x="258" y="229"/>
                    </a:cubicBezTo>
                    <a:lnTo>
                      <a:pt x="315" y="229"/>
                    </a:lnTo>
                    <a:cubicBezTo>
                      <a:pt x="315" y="286"/>
                      <a:pt x="286" y="372"/>
                      <a:pt x="286" y="429"/>
                    </a:cubicBezTo>
                    <a:cubicBezTo>
                      <a:pt x="303" y="430"/>
                      <a:pt x="318" y="431"/>
                      <a:pt x="333" y="431"/>
                    </a:cubicBezTo>
                    <a:cubicBezTo>
                      <a:pt x="581" y="431"/>
                      <a:pt x="654" y="216"/>
                      <a:pt x="6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19"/>
              <p:cNvSpPr/>
              <p:nvPr/>
            </p:nvSpPr>
            <p:spPr>
              <a:xfrm>
                <a:off x="295900" y="4166750"/>
                <a:ext cx="35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01" extrusionOk="0">
                    <a:moveTo>
                      <a:pt x="86" y="1"/>
                    </a:moveTo>
                    <a:cubicBezTo>
                      <a:pt x="86" y="58"/>
                      <a:pt x="57" y="143"/>
                      <a:pt x="0" y="200"/>
                    </a:cubicBezTo>
                    <a:lnTo>
                      <a:pt x="114" y="200"/>
                    </a:lnTo>
                    <a:cubicBezTo>
                      <a:pt x="114" y="143"/>
                      <a:pt x="143" y="58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19"/>
              <p:cNvSpPr/>
              <p:nvPr/>
            </p:nvSpPr>
            <p:spPr>
              <a:xfrm>
                <a:off x="285200" y="4215975"/>
                <a:ext cx="19125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575" extrusionOk="0">
                    <a:moveTo>
                      <a:pt x="371" y="0"/>
                    </a:moveTo>
                    <a:cubicBezTo>
                      <a:pt x="86" y="0"/>
                      <a:pt x="0" y="314"/>
                      <a:pt x="200" y="485"/>
                    </a:cubicBezTo>
                    <a:lnTo>
                      <a:pt x="277" y="306"/>
                    </a:lnTo>
                    <a:lnTo>
                      <a:pt x="277" y="306"/>
                    </a:lnTo>
                    <a:cubicBezTo>
                      <a:pt x="256" y="361"/>
                      <a:pt x="251" y="435"/>
                      <a:pt x="200" y="485"/>
                    </a:cubicBezTo>
                    <a:cubicBezTo>
                      <a:pt x="228" y="514"/>
                      <a:pt x="285" y="571"/>
                      <a:pt x="371" y="571"/>
                    </a:cubicBezTo>
                    <a:cubicBezTo>
                      <a:pt x="390" y="574"/>
                      <a:pt x="408" y="575"/>
                      <a:pt x="425" y="575"/>
                    </a:cubicBezTo>
                    <a:cubicBezTo>
                      <a:pt x="764" y="575"/>
                      <a:pt x="697" y="55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19"/>
              <p:cNvSpPr/>
              <p:nvPr/>
            </p:nvSpPr>
            <p:spPr>
              <a:xfrm>
                <a:off x="290175" y="4223100"/>
                <a:ext cx="21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87" h="201" extrusionOk="0">
                    <a:moveTo>
                      <a:pt x="86" y="1"/>
                    </a:moveTo>
                    <a:cubicBezTo>
                      <a:pt x="83" y="7"/>
                      <a:pt x="81" y="13"/>
                      <a:pt x="78" y="20"/>
                    </a:cubicBezTo>
                    <a:lnTo>
                      <a:pt x="78" y="20"/>
                    </a:lnTo>
                    <a:lnTo>
                      <a:pt x="86" y="1"/>
                    </a:lnTo>
                    <a:close/>
                    <a:moveTo>
                      <a:pt x="78" y="20"/>
                    </a:moveTo>
                    <a:lnTo>
                      <a:pt x="1" y="200"/>
                    </a:lnTo>
                    <a:lnTo>
                      <a:pt x="29" y="200"/>
                    </a:lnTo>
                    <a:cubicBezTo>
                      <a:pt x="55" y="149"/>
                      <a:pt x="58" y="76"/>
                      <a:pt x="78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19"/>
              <p:cNvSpPr/>
              <p:nvPr/>
            </p:nvSpPr>
            <p:spPr>
              <a:xfrm>
                <a:off x="246225" y="4292175"/>
                <a:ext cx="232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726" extrusionOk="0">
                    <a:moveTo>
                      <a:pt x="357" y="0"/>
                    </a:moveTo>
                    <a:cubicBezTo>
                      <a:pt x="66" y="0"/>
                      <a:pt x="0" y="388"/>
                      <a:pt x="161" y="576"/>
                    </a:cubicBezTo>
                    <a:cubicBezTo>
                      <a:pt x="218" y="547"/>
                      <a:pt x="275" y="519"/>
                      <a:pt x="304" y="462"/>
                    </a:cubicBezTo>
                    <a:lnTo>
                      <a:pt x="361" y="547"/>
                    </a:lnTo>
                    <a:lnTo>
                      <a:pt x="247" y="661"/>
                    </a:lnTo>
                    <a:cubicBezTo>
                      <a:pt x="275" y="690"/>
                      <a:pt x="361" y="719"/>
                      <a:pt x="418" y="719"/>
                    </a:cubicBezTo>
                    <a:lnTo>
                      <a:pt x="446" y="719"/>
                    </a:lnTo>
                    <a:cubicBezTo>
                      <a:pt x="474" y="723"/>
                      <a:pt x="500" y="726"/>
                      <a:pt x="524" y="726"/>
                    </a:cubicBezTo>
                    <a:cubicBezTo>
                      <a:pt x="930" y="726"/>
                      <a:pt x="904" y="86"/>
                      <a:pt x="446" y="5"/>
                    </a:cubicBezTo>
                    <a:lnTo>
                      <a:pt x="418" y="5"/>
                    </a:lnTo>
                    <a:cubicBezTo>
                      <a:pt x="397" y="2"/>
                      <a:pt x="377" y="0"/>
                      <a:pt x="3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" name="Google Shape;4598;p19"/>
              <p:cNvSpPr/>
              <p:nvPr/>
            </p:nvSpPr>
            <p:spPr>
              <a:xfrm>
                <a:off x="249525" y="4303700"/>
                <a:ext cx="57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01" extrusionOk="0">
                    <a:moveTo>
                      <a:pt x="143" y="1"/>
                    </a:moveTo>
                    <a:cubicBezTo>
                      <a:pt x="115" y="58"/>
                      <a:pt x="58" y="86"/>
                      <a:pt x="1" y="115"/>
                    </a:cubicBezTo>
                    <a:lnTo>
                      <a:pt x="86" y="200"/>
                    </a:lnTo>
                    <a:cubicBezTo>
                      <a:pt x="143" y="143"/>
                      <a:pt x="200" y="115"/>
                      <a:pt x="229" y="86"/>
                    </a:cubicBezTo>
                    <a:lnTo>
                      <a:pt x="14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" name="Google Shape;4599;p19"/>
              <p:cNvSpPr/>
              <p:nvPr/>
            </p:nvSpPr>
            <p:spPr>
              <a:xfrm>
                <a:off x="6727750" y="3013950"/>
                <a:ext cx="644150" cy="116450"/>
              </a:xfrm>
              <a:custGeom>
                <a:avLst/>
                <a:gdLst/>
                <a:ahLst/>
                <a:cxnLst/>
                <a:rect l="l" t="t" r="r" b="b"/>
                <a:pathLst>
                  <a:path w="25766" h="4658" extrusionOk="0">
                    <a:moveTo>
                      <a:pt x="19249" y="0"/>
                    </a:moveTo>
                    <a:cubicBezTo>
                      <a:pt x="19211" y="0"/>
                      <a:pt x="19176" y="2"/>
                      <a:pt x="19146" y="5"/>
                    </a:cubicBezTo>
                    <a:cubicBezTo>
                      <a:pt x="18604" y="33"/>
                      <a:pt x="18033" y="90"/>
                      <a:pt x="17548" y="290"/>
                    </a:cubicBezTo>
                    <a:cubicBezTo>
                      <a:pt x="16493" y="604"/>
                      <a:pt x="15580" y="1146"/>
                      <a:pt x="14724" y="1603"/>
                    </a:cubicBezTo>
                    <a:cubicBezTo>
                      <a:pt x="13839" y="2059"/>
                      <a:pt x="12983" y="2516"/>
                      <a:pt x="12042" y="2744"/>
                    </a:cubicBezTo>
                    <a:cubicBezTo>
                      <a:pt x="11402" y="2884"/>
                      <a:pt x="10735" y="2954"/>
                      <a:pt x="10060" y="2954"/>
                    </a:cubicBezTo>
                    <a:cubicBezTo>
                      <a:pt x="9770" y="2954"/>
                      <a:pt x="9479" y="2941"/>
                      <a:pt x="9188" y="2915"/>
                    </a:cubicBezTo>
                    <a:cubicBezTo>
                      <a:pt x="8218" y="2858"/>
                      <a:pt x="7220" y="2744"/>
                      <a:pt x="6221" y="2630"/>
                    </a:cubicBezTo>
                    <a:cubicBezTo>
                      <a:pt x="5490" y="2546"/>
                      <a:pt x="4744" y="2493"/>
                      <a:pt x="3993" y="2493"/>
                    </a:cubicBezTo>
                    <a:cubicBezTo>
                      <a:pt x="3719" y="2493"/>
                      <a:pt x="3443" y="2500"/>
                      <a:pt x="3168" y="2516"/>
                    </a:cubicBezTo>
                    <a:cubicBezTo>
                      <a:pt x="2141" y="2601"/>
                      <a:pt x="1085" y="2887"/>
                      <a:pt x="172" y="3400"/>
                    </a:cubicBezTo>
                    <a:cubicBezTo>
                      <a:pt x="30" y="3486"/>
                      <a:pt x="1" y="3657"/>
                      <a:pt x="58" y="3828"/>
                    </a:cubicBezTo>
                    <a:cubicBezTo>
                      <a:pt x="120" y="3931"/>
                      <a:pt x="227" y="4005"/>
                      <a:pt x="336" y="4005"/>
                    </a:cubicBezTo>
                    <a:cubicBezTo>
                      <a:pt x="377" y="4005"/>
                      <a:pt x="418" y="3994"/>
                      <a:pt x="458" y="3971"/>
                    </a:cubicBezTo>
                    <a:cubicBezTo>
                      <a:pt x="1313" y="3514"/>
                      <a:pt x="2284" y="3315"/>
                      <a:pt x="3225" y="3257"/>
                    </a:cubicBezTo>
                    <a:cubicBezTo>
                      <a:pt x="3326" y="3254"/>
                      <a:pt x="3428" y="3253"/>
                      <a:pt x="3529" y="3253"/>
                    </a:cubicBezTo>
                    <a:cubicBezTo>
                      <a:pt x="4398" y="3253"/>
                      <a:pt x="5270" y="3358"/>
                      <a:pt x="6164" y="3486"/>
                    </a:cubicBezTo>
                    <a:cubicBezTo>
                      <a:pt x="6735" y="3543"/>
                      <a:pt x="8076" y="3771"/>
                      <a:pt x="8161" y="4170"/>
                    </a:cubicBezTo>
                    <a:cubicBezTo>
                      <a:pt x="8230" y="4430"/>
                      <a:pt x="8310" y="4657"/>
                      <a:pt x="8527" y="4657"/>
                    </a:cubicBezTo>
                    <a:cubicBezTo>
                      <a:pt x="8668" y="4657"/>
                      <a:pt x="8867" y="4561"/>
                      <a:pt x="9160" y="4313"/>
                    </a:cubicBezTo>
                    <a:cubicBezTo>
                      <a:pt x="9225" y="4317"/>
                      <a:pt x="9291" y="4319"/>
                      <a:pt x="9357" y="4319"/>
                    </a:cubicBezTo>
                    <a:cubicBezTo>
                      <a:pt x="10297" y="4319"/>
                      <a:pt x="11283" y="3958"/>
                      <a:pt x="12270" y="3771"/>
                    </a:cubicBezTo>
                    <a:cubicBezTo>
                      <a:pt x="14353" y="3315"/>
                      <a:pt x="16150" y="1802"/>
                      <a:pt x="17976" y="1317"/>
                    </a:cubicBezTo>
                    <a:cubicBezTo>
                      <a:pt x="18012" y="1306"/>
                      <a:pt x="18045" y="1301"/>
                      <a:pt x="18075" y="1301"/>
                    </a:cubicBezTo>
                    <a:cubicBezTo>
                      <a:pt x="18338" y="1301"/>
                      <a:pt x="18387" y="1696"/>
                      <a:pt x="18645" y="1696"/>
                    </a:cubicBezTo>
                    <a:cubicBezTo>
                      <a:pt x="18729" y="1696"/>
                      <a:pt x="18834" y="1655"/>
                      <a:pt x="18975" y="1546"/>
                    </a:cubicBezTo>
                    <a:cubicBezTo>
                      <a:pt x="19396" y="1343"/>
                      <a:pt x="19697" y="1277"/>
                      <a:pt x="19963" y="1277"/>
                    </a:cubicBezTo>
                    <a:cubicBezTo>
                      <a:pt x="20184" y="1277"/>
                      <a:pt x="20381" y="1323"/>
                      <a:pt x="20601" y="1374"/>
                    </a:cubicBezTo>
                    <a:cubicBezTo>
                      <a:pt x="21571" y="1546"/>
                      <a:pt x="22570" y="1774"/>
                      <a:pt x="23540" y="1974"/>
                    </a:cubicBezTo>
                    <a:cubicBezTo>
                      <a:pt x="24282" y="2116"/>
                      <a:pt x="25024" y="2316"/>
                      <a:pt x="25766" y="2401"/>
                    </a:cubicBezTo>
                    <a:lnTo>
                      <a:pt x="25766" y="889"/>
                    </a:lnTo>
                    <a:cubicBezTo>
                      <a:pt x="25109" y="747"/>
                      <a:pt x="24396" y="604"/>
                      <a:pt x="23711" y="461"/>
                    </a:cubicBezTo>
                    <a:cubicBezTo>
                      <a:pt x="23507" y="416"/>
                      <a:pt x="23364" y="399"/>
                      <a:pt x="23258" y="399"/>
                    </a:cubicBezTo>
                    <a:cubicBezTo>
                      <a:pt x="22924" y="399"/>
                      <a:pt x="22953" y="568"/>
                      <a:pt x="22606" y="568"/>
                    </a:cubicBezTo>
                    <a:cubicBezTo>
                      <a:pt x="22507" y="568"/>
                      <a:pt x="22377" y="554"/>
                      <a:pt x="22199" y="518"/>
                    </a:cubicBezTo>
                    <a:cubicBezTo>
                      <a:pt x="21741" y="438"/>
                      <a:pt x="19907" y="0"/>
                      <a:pt x="192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" name="Google Shape;4600;p19"/>
              <p:cNvSpPr/>
              <p:nvPr/>
            </p:nvSpPr>
            <p:spPr>
              <a:xfrm>
                <a:off x="7304125" y="4270900"/>
                <a:ext cx="67775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1884" extrusionOk="0">
                    <a:moveTo>
                      <a:pt x="2711" y="0"/>
                    </a:moveTo>
                    <a:cubicBezTo>
                      <a:pt x="2425" y="143"/>
                      <a:pt x="2197" y="257"/>
                      <a:pt x="1912" y="400"/>
                    </a:cubicBezTo>
                    <a:lnTo>
                      <a:pt x="143" y="1170"/>
                    </a:lnTo>
                    <a:cubicBezTo>
                      <a:pt x="114" y="1227"/>
                      <a:pt x="57" y="1227"/>
                      <a:pt x="0" y="1256"/>
                    </a:cubicBezTo>
                    <a:cubicBezTo>
                      <a:pt x="342" y="1455"/>
                      <a:pt x="685" y="1684"/>
                      <a:pt x="1056" y="1883"/>
                    </a:cubicBezTo>
                    <a:cubicBezTo>
                      <a:pt x="1284" y="1883"/>
                      <a:pt x="1569" y="1883"/>
                      <a:pt x="1826" y="1855"/>
                    </a:cubicBezTo>
                    <a:cubicBezTo>
                      <a:pt x="2111" y="1826"/>
                      <a:pt x="2425" y="1741"/>
                      <a:pt x="2711" y="1684"/>
                    </a:cubicBezTo>
                    <a:lnTo>
                      <a:pt x="271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" name="Google Shape;4601;p19"/>
              <p:cNvSpPr/>
              <p:nvPr/>
            </p:nvSpPr>
            <p:spPr>
              <a:xfrm>
                <a:off x="7278425" y="4193150"/>
                <a:ext cx="92775" cy="73500"/>
              </a:xfrm>
              <a:custGeom>
                <a:avLst/>
                <a:gdLst/>
                <a:ahLst/>
                <a:cxnLst/>
                <a:rect l="l" t="t" r="r" b="b"/>
                <a:pathLst>
                  <a:path w="3711" h="2940" extrusionOk="0">
                    <a:moveTo>
                      <a:pt x="3710" y="0"/>
                    </a:moveTo>
                    <a:cubicBezTo>
                      <a:pt x="2426" y="828"/>
                      <a:pt x="942" y="1969"/>
                      <a:pt x="1" y="2682"/>
                    </a:cubicBezTo>
                    <a:cubicBezTo>
                      <a:pt x="29" y="2796"/>
                      <a:pt x="86" y="2853"/>
                      <a:pt x="86" y="2939"/>
                    </a:cubicBezTo>
                    <a:cubicBezTo>
                      <a:pt x="857" y="2625"/>
                      <a:pt x="1684" y="2397"/>
                      <a:pt x="2455" y="2083"/>
                    </a:cubicBezTo>
                    <a:cubicBezTo>
                      <a:pt x="2883" y="1912"/>
                      <a:pt x="3311" y="1684"/>
                      <a:pt x="3710" y="1484"/>
                    </a:cubicBezTo>
                    <a:lnTo>
                      <a:pt x="371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" name="Google Shape;4602;p19"/>
              <p:cNvSpPr/>
              <p:nvPr/>
            </p:nvSpPr>
            <p:spPr>
              <a:xfrm>
                <a:off x="7344775" y="4317975"/>
                <a:ext cx="26425" cy="271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085" extrusionOk="0">
                    <a:moveTo>
                      <a:pt x="1056" y="0"/>
                    </a:moveTo>
                    <a:cubicBezTo>
                      <a:pt x="799" y="143"/>
                      <a:pt x="571" y="229"/>
                      <a:pt x="286" y="286"/>
                    </a:cubicBezTo>
                    <a:cubicBezTo>
                      <a:pt x="172" y="343"/>
                      <a:pt x="57" y="371"/>
                      <a:pt x="0" y="371"/>
                    </a:cubicBezTo>
                    <a:cubicBezTo>
                      <a:pt x="371" y="628"/>
                      <a:pt x="742" y="856"/>
                      <a:pt x="1056" y="1085"/>
                    </a:cubicBezTo>
                    <a:lnTo>
                      <a:pt x="105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" name="Google Shape;4603;p19"/>
              <p:cNvSpPr/>
              <p:nvPr/>
            </p:nvSpPr>
            <p:spPr>
              <a:xfrm>
                <a:off x="7282725" y="4244500"/>
                <a:ext cx="88475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3539" h="1913" extrusionOk="0">
                    <a:moveTo>
                      <a:pt x="3538" y="1"/>
                    </a:moveTo>
                    <a:cubicBezTo>
                      <a:pt x="3224" y="172"/>
                      <a:pt x="2910" y="372"/>
                      <a:pt x="2568" y="514"/>
                    </a:cubicBezTo>
                    <a:cubicBezTo>
                      <a:pt x="1798" y="942"/>
                      <a:pt x="999" y="1342"/>
                      <a:pt x="143" y="1570"/>
                    </a:cubicBezTo>
                    <a:cubicBezTo>
                      <a:pt x="114" y="1570"/>
                      <a:pt x="57" y="1598"/>
                      <a:pt x="0" y="1598"/>
                    </a:cubicBezTo>
                    <a:lnTo>
                      <a:pt x="0" y="1770"/>
                    </a:lnTo>
                    <a:cubicBezTo>
                      <a:pt x="86" y="1798"/>
                      <a:pt x="143" y="1884"/>
                      <a:pt x="257" y="1912"/>
                    </a:cubicBezTo>
                    <a:cubicBezTo>
                      <a:pt x="428" y="1884"/>
                      <a:pt x="571" y="1798"/>
                      <a:pt x="770" y="1741"/>
                    </a:cubicBezTo>
                    <a:lnTo>
                      <a:pt x="2568" y="1056"/>
                    </a:lnTo>
                    <a:cubicBezTo>
                      <a:pt x="2910" y="942"/>
                      <a:pt x="3224" y="857"/>
                      <a:pt x="3538" y="714"/>
                    </a:cubicBezTo>
                    <a:lnTo>
                      <a:pt x="353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" name="Google Shape;4604;p19"/>
              <p:cNvSpPr/>
              <p:nvPr/>
            </p:nvSpPr>
            <p:spPr>
              <a:xfrm>
                <a:off x="7055175" y="4330800"/>
                <a:ext cx="316025" cy="306750"/>
              </a:xfrm>
              <a:custGeom>
                <a:avLst/>
                <a:gdLst/>
                <a:ahLst/>
                <a:cxnLst/>
                <a:rect l="l" t="t" r="r" b="b"/>
                <a:pathLst>
                  <a:path w="12641" h="12270" extrusionOk="0">
                    <a:moveTo>
                      <a:pt x="11180" y="1439"/>
                    </a:moveTo>
                    <a:cubicBezTo>
                      <a:pt x="11447" y="1439"/>
                      <a:pt x="11719" y="1693"/>
                      <a:pt x="11499" y="1913"/>
                    </a:cubicBezTo>
                    <a:cubicBezTo>
                      <a:pt x="11423" y="1988"/>
                      <a:pt x="11329" y="2020"/>
                      <a:pt x="11237" y="2020"/>
                    </a:cubicBezTo>
                    <a:cubicBezTo>
                      <a:pt x="10984" y="2020"/>
                      <a:pt x="10747" y="1780"/>
                      <a:pt x="10957" y="1570"/>
                    </a:cubicBezTo>
                    <a:lnTo>
                      <a:pt x="10957" y="1513"/>
                    </a:lnTo>
                    <a:cubicBezTo>
                      <a:pt x="11022" y="1461"/>
                      <a:pt x="11101" y="1439"/>
                      <a:pt x="11180" y="1439"/>
                    </a:cubicBezTo>
                    <a:close/>
                    <a:moveTo>
                      <a:pt x="8474" y="1"/>
                    </a:moveTo>
                    <a:lnTo>
                      <a:pt x="8446" y="29"/>
                    </a:lnTo>
                    <a:cubicBezTo>
                      <a:pt x="8531" y="115"/>
                      <a:pt x="8617" y="172"/>
                      <a:pt x="8703" y="258"/>
                    </a:cubicBezTo>
                    <a:cubicBezTo>
                      <a:pt x="9074" y="486"/>
                      <a:pt x="9416" y="743"/>
                      <a:pt x="9787" y="971"/>
                    </a:cubicBezTo>
                    <a:cubicBezTo>
                      <a:pt x="10129" y="1199"/>
                      <a:pt x="10500" y="1456"/>
                      <a:pt x="10900" y="1570"/>
                    </a:cubicBezTo>
                    <a:lnTo>
                      <a:pt x="10900" y="1627"/>
                    </a:lnTo>
                    <a:cubicBezTo>
                      <a:pt x="10472" y="1599"/>
                      <a:pt x="10044" y="1428"/>
                      <a:pt x="9644" y="1256"/>
                    </a:cubicBezTo>
                    <a:lnTo>
                      <a:pt x="8474" y="714"/>
                    </a:lnTo>
                    <a:cubicBezTo>
                      <a:pt x="8332" y="629"/>
                      <a:pt x="8189" y="572"/>
                      <a:pt x="8018" y="486"/>
                    </a:cubicBezTo>
                    <a:cubicBezTo>
                      <a:pt x="7818" y="629"/>
                      <a:pt x="7647" y="714"/>
                      <a:pt x="7476" y="828"/>
                    </a:cubicBezTo>
                    <a:cubicBezTo>
                      <a:pt x="7590" y="1114"/>
                      <a:pt x="7647" y="1428"/>
                      <a:pt x="7732" y="1741"/>
                    </a:cubicBezTo>
                    <a:cubicBezTo>
                      <a:pt x="7790" y="2055"/>
                      <a:pt x="7932" y="2426"/>
                      <a:pt x="8075" y="2740"/>
                    </a:cubicBezTo>
                    <a:cubicBezTo>
                      <a:pt x="8189" y="3025"/>
                      <a:pt x="8360" y="3311"/>
                      <a:pt x="8588" y="3567"/>
                    </a:cubicBezTo>
                    <a:lnTo>
                      <a:pt x="8674" y="3567"/>
                    </a:lnTo>
                    <a:cubicBezTo>
                      <a:pt x="8684" y="3567"/>
                      <a:pt x="8694" y="3566"/>
                      <a:pt x="8704" y="3566"/>
                    </a:cubicBezTo>
                    <a:cubicBezTo>
                      <a:pt x="9052" y="3566"/>
                      <a:pt x="9178" y="4055"/>
                      <a:pt x="8817" y="4138"/>
                    </a:cubicBezTo>
                    <a:lnTo>
                      <a:pt x="8788" y="4138"/>
                    </a:lnTo>
                    <a:cubicBezTo>
                      <a:pt x="8775" y="4140"/>
                      <a:pt x="8762" y="4140"/>
                      <a:pt x="8749" y="4140"/>
                    </a:cubicBezTo>
                    <a:cubicBezTo>
                      <a:pt x="8509" y="4140"/>
                      <a:pt x="8310" y="3898"/>
                      <a:pt x="8446" y="3682"/>
                    </a:cubicBezTo>
                    <a:cubicBezTo>
                      <a:pt x="8446" y="3625"/>
                      <a:pt x="8474" y="3625"/>
                      <a:pt x="8474" y="3596"/>
                    </a:cubicBezTo>
                    <a:cubicBezTo>
                      <a:pt x="7847" y="3168"/>
                      <a:pt x="7476" y="2540"/>
                      <a:pt x="7133" y="1884"/>
                    </a:cubicBezTo>
                    <a:cubicBezTo>
                      <a:pt x="7048" y="1627"/>
                      <a:pt x="6905" y="1428"/>
                      <a:pt x="6791" y="1171"/>
                    </a:cubicBezTo>
                    <a:cubicBezTo>
                      <a:pt x="6762" y="1342"/>
                      <a:pt x="6677" y="1542"/>
                      <a:pt x="6620" y="1713"/>
                    </a:cubicBezTo>
                    <a:cubicBezTo>
                      <a:pt x="6534" y="1884"/>
                      <a:pt x="6506" y="1998"/>
                      <a:pt x="6391" y="2169"/>
                    </a:cubicBezTo>
                    <a:cubicBezTo>
                      <a:pt x="6306" y="2312"/>
                      <a:pt x="6192" y="2455"/>
                      <a:pt x="6049" y="2569"/>
                    </a:cubicBezTo>
                    <a:cubicBezTo>
                      <a:pt x="5821" y="2769"/>
                      <a:pt x="5621" y="2968"/>
                      <a:pt x="5507" y="3197"/>
                    </a:cubicBezTo>
                    <a:cubicBezTo>
                      <a:pt x="5881" y="3330"/>
                      <a:pt x="5905" y="3889"/>
                      <a:pt x="5555" y="3889"/>
                    </a:cubicBezTo>
                    <a:cubicBezTo>
                      <a:pt x="5531" y="3889"/>
                      <a:pt x="5506" y="3887"/>
                      <a:pt x="5478" y="3881"/>
                    </a:cubicBezTo>
                    <a:cubicBezTo>
                      <a:pt x="4993" y="3824"/>
                      <a:pt x="4993" y="3168"/>
                      <a:pt x="5393" y="3168"/>
                    </a:cubicBezTo>
                    <a:cubicBezTo>
                      <a:pt x="5393" y="2854"/>
                      <a:pt x="5621" y="2569"/>
                      <a:pt x="5764" y="2312"/>
                    </a:cubicBezTo>
                    <a:cubicBezTo>
                      <a:pt x="5821" y="2169"/>
                      <a:pt x="5935" y="2027"/>
                      <a:pt x="5963" y="1913"/>
                    </a:cubicBezTo>
                    <a:cubicBezTo>
                      <a:pt x="5992" y="1856"/>
                      <a:pt x="6049" y="1599"/>
                      <a:pt x="6078" y="1485"/>
                    </a:cubicBezTo>
                    <a:cubicBezTo>
                      <a:pt x="6106" y="1342"/>
                      <a:pt x="6106" y="1171"/>
                      <a:pt x="6106" y="1000"/>
                    </a:cubicBezTo>
                    <a:cubicBezTo>
                      <a:pt x="6049" y="1000"/>
                      <a:pt x="5963" y="1000"/>
                      <a:pt x="5849" y="971"/>
                    </a:cubicBezTo>
                    <a:cubicBezTo>
                      <a:pt x="5821" y="971"/>
                      <a:pt x="5764" y="914"/>
                      <a:pt x="5707" y="914"/>
                    </a:cubicBezTo>
                    <a:cubicBezTo>
                      <a:pt x="5507" y="1057"/>
                      <a:pt x="5336" y="1171"/>
                      <a:pt x="5108" y="1313"/>
                    </a:cubicBezTo>
                    <a:cubicBezTo>
                      <a:pt x="4622" y="1599"/>
                      <a:pt x="4052" y="1884"/>
                      <a:pt x="3481" y="2027"/>
                    </a:cubicBezTo>
                    <a:cubicBezTo>
                      <a:pt x="3088" y="2130"/>
                      <a:pt x="2680" y="2204"/>
                      <a:pt x="2268" y="2204"/>
                    </a:cubicBezTo>
                    <a:cubicBezTo>
                      <a:pt x="2112" y="2204"/>
                      <a:pt x="1955" y="2193"/>
                      <a:pt x="1798" y="2169"/>
                    </a:cubicBezTo>
                    <a:lnTo>
                      <a:pt x="1798" y="2169"/>
                    </a:lnTo>
                    <a:cubicBezTo>
                      <a:pt x="1826" y="2255"/>
                      <a:pt x="1826" y="2312"/>
                      <a:pt x="1798" y="2398"/>
                    </a:cubicBezTo>
                    <a:lnTo>
                      <a:pt x="1798" y="2426"/>
                    </a:lnTo>
                    <a:cubicBezTo>
                      <a:pt x="1712" y="2569"/>
                      <a:pt x="1627" y="2597"/>
                      <a:pt x="1512" y="2597"/>
                    </a:cubicBezTo>
                    <a:cubicBezTo>
                      <a:pt x="286" y="5023"/>
                      <a:pt x="0" y="7876"/>
                      <a:pt x="2055" y="10130"/>
                    </a:cubicBezTo>
                    <a:cubicBezTo>
                      <a:pt x="2911" y="11043"/>
                      <a:pt x="3795" y="11728"/>
                      <a:pt x="4794" y="12270"/>
                    </a:cubicBezTo>
                    <a:lnTo>
                      <a:pt x="12640" y="12270"/>
                    </a:lnTo>
                    <a:lnTo>
                      <a:pt x="12640" y="1171"/>
                    </a:lnTo>
                    <a:cubicBezTo>
                      <a:pt x="11927" y="771"/>
                      <a:pt x="11185" y="400"/>
                      <a:pt x="10443" y="29"/>
                    </a:cubicBezTo>
                    <a:cubicBezTo>
                      <a:pt x="10329" y="29"/>
                      <a:pt x="10243" y="29"/>
                      <a:pt x="10158" y="58"/>
                    </a:cubicBezTo>
                    <a:cubicBezTo>
                      <a:pt x="9907" y="84"/>
                      <a:pt x="9649" y="105"/>
                      <a:pt x="9389" y="105"/>
                    </a:cubicBezTo>
                    <a:cubicBezTo>
                      <a:pt x="9087" y="105"/>
                      <a:pt x="8781" y="78"/>
                      <a:pt x="84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" name="Google Shape;4605;p19"/>
              <p:cNvSpPr/>
              <p:nvPr/>
            </p:nvSpPr>
            <p:spPr>
              <a:xfrm>
                <a:off x="7277725" y="4312975"/>
                <a:ext cx="25" cy="750"/>
              </a:xfrm>
              <a:custGeom>
                <a:avLst/>
                <a:gdLst/>
                <a:ahLst/>
                <a:cxnLst/>
                <a:rect l="l" t="t" r="r" b="b"/>
                <a:pathLst>
                  <a:path w="1" h="30" extrusionOk="0">
                    <a:moveTo>
                      <a:pt x="0" y="29"/>
                    </a:moveTo>
                    <a:lnTo>
                      <a:pt x="0" y="29"/>
                    </a:lnTo>
                    <a:cubicBezTo>
                      <a:pt x="0" y="29"/>
                      <a:pt x="0" y="1"/>
                      <a:pt x="0" y="29"/>
                    </a:cubicBezTo>
                    <a:cubicBezTo>
                      <a:pt x="0" y="1"/>
                      <a:pt x="0" y="29"/>
                      <a:pt x="0" y="2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" name="Google Shape;4606;p19"/>
              <p:cNvSpPr/>
              <p:nvPr/>
            </p:nvSpPr>
            <p:spPr>
              <a:xfrm>
                <a:off x="7097250" y="4334375"/>
                <a:ext cx="82050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3282" h="2027" extrusionOk="0">
                    <a:moveTo>
                      <a:pt x="2512" y="1"/>
                    </a:moveTo>
                    <a:cubicBezTo>
                      <a:pt x="2112" y="172"/>
                      <a:pt x="1656" y="257"/>
                      <a:pt x="1228" y="343"/>
                    </a:cubicBezTo>
                    <a:lnTo>
                      <a:pt x="1170" y="343"/>
                    </a:lnTo>
                    <a:cubicBezTo>
                      <a:pt x="743" y="857"/>
                      <a:pt x="372" y="1427"/>
                      <a:pt x="1" y="2026"/>
                    </a:cubicBezTo>
                    <a:cubicBezTo>
                      <a:pt x="1170" y="1969"/>
                      <a:pt x="2198" y="1427"/>
                      <a:pt x="3054" y="771"/>
                    </a:cubicBezTo>
                    <a:cubicBezTo>
                      <a:pt x="3111" y="714"/>
                      <a:pt x="3196" y="628"/>
                      <a:pt x="3282" y="571"/>
                    </a:cubicBezTo>
                    <a:cubicBezTo>
                      <a:pt x="2968" y="400"/>
                      <a:pt x="2711" y="200"/>
                      <a:pt x="25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19"/>
              <p:cNvSpPr/>
              <p:nvPr/>
            </p:nvSpPr>
            <p:spPr>
              <a:xfrm>
                <a:off x="7160750" y="3845775"/>
                <a:ext cx="213300" cy="389475"/>
              </a:xfrm>
              <a:custGeom>
                <a:avLst/>
                <a:gdLst/>
                <a:ahLst/>
                <a:cxnLst/>
                <a:rect l="l" t="t" r="r" b="b"/>
                <a:pathLst>
                  <a:path w="8532" h="15579" extrusionOk="0">
                    <a:moveTo>
                      <a:pt x="6058" y="9947"/>
                    </a:moveTo>
                    <a:cubicBezTo>
                      <a:pt x="6081" y="9947"/>
                      <a:pt x="6106" y="9950"/>
                      <a:pt x="6134" y="9958"/>
                    </a:cubicBezTo>
                    <a:lnTo>
                      <a:pt x="6163" y="9958"/>
                    </a:lnTo>
                    <a:cubicBezTo>
                      <a:pt x="6507" y="10011"/>
                      <a:pt x="6532" y="10481"/>
                      <a:pt x="6238" y="10481"/>
                    </a:cubicBezTo>
                    <a:cubicBezTo>
                      <a:pt x="6215" y="10481"/>
                      <a:pt x="6190" y="10478"/>
                      <a:pt x="6163" y="10471"/>
                    </a:cubicBezTo>
                    <a:lnTo>
                      <a:pt x="6134" y="10471"/>
                    </a:lnTo>
                    <a:cubicBezTo>
                      <a:pt x="6106" y="10471"/>
                      <a:pt x="6106" y="10471"/>
                      <a:pt x="6077" y="10443"/>
                    </a:cubicBezTo>
                    <a:cubicBezTo>
                      <a:pt x="5844" y="10313"/>
                      <a:pt x="5823" y="9947"/>
                      <a:pt x="6058" y="9947"/>
                    </a:cubicBezTo>
                    <a:close/>
                    <a:moveTo>
                      <a:pt x="8531" y="0"/>
                    </a:moveTo>
                    <a:cubicBezTo>
                      <a:pt x="7789" y="57"/>
                      <a:pt x="7105" y="171"/>
                      <a:pt x="6591" y="343"/>
                    </a:cubicBezTo>
                    <a:cubicBezTo>
                      <a:pt x="2996" y="1427"/>
                      <a:pt x="114" y="3567"/>
                      <a:pt x="0" y="7390"/>
                    </a:cubicBezTo>
                    <a:cubicBezTo>
                      <a:pt x="0" y="7732"/>
                      <a:pt x="0" y="8189"/>
                      <a:pt x="29" y="8760"/>
                    </a:cubicBezTo>
                    <a:cubicBezTo>
                      <a:pt x="67" y="8760"/>
                      <a:pt x="105" y="8747"/>
                      <a:pt x="134" y="8747"/>
                    </a:cubicBezTo>
                    <a:cubicBezTo>
                      <a:pt x="149" y="8747"/>
                      <a:pt x="162" y="8750"/>
                      <a:pt x="171" y="8760"/>
                    </a:cubicBezTo>
                    <a:lnTo>
                      <a:pt x="228" y="8760"/>
                    </a:lnTo>
                    <a:cubicBezTo>
                      <a:pt x="658" y="8840"/>
                      <a:pt x="683" y="9452"/>
                      <a:pt x="304" y="9452"/>
                    </a:cubicBezTo>
                    <a:cubicBezTo>
                      <a:pt x="280" y="9452"/>
                      <a:pt x="255" y="9449"/>
                      <a:pt x="228" y="9444"/>
                    </a:cubicBezTo>
                    <a:lnTo>
                      <a:pt x="143" y="9444"/>
                    </a:lnTo>
                    <a:lnTo>
                      <a:pt x="143" y="9558"/>
                    </a:lnTo>
                    <a:lnTo>
                      <a:pt x="143" y="9986"/>
                    </a:lnTo>
                    <a:cubicBezTo>
                      <a:pt x="143" y="10272"/>
                      <a:pt x="171" y="10557"/>
                      <a:pt x="257" y="10842"/>
                    </a:cubicBezTo>
                    <a:cubicBezTo>
                      <a:pt x="314" y="11327"/>
                      <a:pt x="399" y="11784"/>
                      <a:pt x="514" y="12297"/>
                    </a:cubicBezTo>
                    <a:cubicBezTo>
                      <a:pt x="685" y="13125"/>
                      <a:pt x="970" y="13895"/>
                      <a:pt x="1284" y="14494"/>
                    </a:cubicBezTo>
                    <a:cubicBezTo>
                      <a:pt x="1313" y="14323"/>
                      <a:pt x="1370" y="14124"/>
                      <a:pt x="1427" y="13924"/>
                    </a:cubicBezTo>
                    <a:cubicBezTo>
                      <a:pt x="1569" y="13496"/>
                      <a:pt x="1683" y="13125"/>
                      <a:pt x="1740" y="12725"/>
                    </a:cubicBezTo>
                    <a:cubicBezTo>
                      <a:pt x="1940" y="11898"/>
                      <a:pt x="1969" y="11042"/>
                      <a:pt x="2026" y="10186"/>
                    </a:cubicBezTo>
                    <a:cubicBezTo>
                      <a:pt x="2111" y="9330"/>
                      <a:pt x="2140" y="8474"/>
                      <a:pt x="2168" y="7590"/>
                    </a:cubicBezTo>
                    <a:lnTo>
                      <a:pt x="2168" y="6306"/>
                    </a:lnTo>
                    <a:lnTo>
                      <a:pt x="2168" y="5564"/>
                    </a:lnTo>
                    <a:cubicBezTo>
                      <a:pt x="1738" y="5483"/>
                      <a:pt x="1688" y="4844"/>
                      <a:pt x="2091" y="4844"/>
                    </a:cubicBezTo>
                    <a:cubicBezTo>
                      <a:pt x="2115" y="4844"/>
                      <a:pt x="2141" y="4846"/>
                      <a:pt x="2168" y="4851"/>
                    </a:cubicBezTo>
                    <a:lnTo>
                      <a:pt x="2254" y="4851"/>
                    </a:lnTo>
                    <a:cubicBezTo>
                      <a:pt x="2693" y="4905"/>
                      <a:pt x="2736" y="5567"/>
                      <a:pt x="2308" y="5567"/>
                    </a:cubicBezTo>
                    <a:cubicBezTo>
                      <a:pt x="2291" y="5567"/>
                      <a:pt x="2273" y="5566"/>
                      <a:pt x="2254" y="5564"/>
                    </a:cubicBezTo>
                    <a:lnTo>
                      <a:pt x="2254" y="5564"/>
                    </a:lnTo>
                    <a:cubicBezTo>
                      <a:pt x="2283" y="5792"/>
                      <a:pt x="2254" y="6049"/>
                      <a:pt x="2283" y="6306"/>
                    </a:cubicBezTo>
                    <a:lnTo>
                      <a:pt x="2368" y="7618"/>
                    </a:lnTo>
                    <a:cubicBezTo>
                      <a:pt x="2397" y="8474"/>
                      <a:pt x="2425" y="9359"/>
                      <a:pt x="2425" y="10215"/>
                    </a:cubicBezTo>
                    <a:cubicBezTo>
                      <a:pt x="2425" y="11071"/>
                      <a:pt x="2425" y="11984"/>
                      <a:pt x="2311" y="12868"/>
                    </a:cubicBezTo>
                    <a:cubicBezTo>
                      <a:pt x="2283" y="13296"/>
                      <a:pt x="2140" y="13753"/>
                      <a:pt x="2083" y="14152"/>
                    </a:cubicBezTo>
                    <a:cubicBezTo>
                      <a:pt x="2026" y="14266"/>
                      <a:pt x="2026" y="14409"/>
                      <a:pt x="1997" y="14494"/>
                    </a:cubicBezTo>
                    <a:cubicBezTo>
                      <a:pt x="2111" y="14494"/>
                      <a:pt x="2168" y="14494"/>
                      <a:pt x="2283" y="14552"/>
                    </a:cubicBezTo>
                    <a:cubicBezTo>
                      <a:pt x="2368" y="14552"/>
                      <a:pt x="2425" y="14580"/>
                      <a:pt x="2511" y="14580"/>
                    </a:cubicBezTo>
                    <a:lnTo>
                      <a:pt x="2939" y="13182"/>
                    </a:lnTo>
                    <a:cubicBezTo>
                      <a:pt x="3082" y="12526"/>
                      <a:pt x="3281" y="11841"/>
                      <a:pt x="3509" y="11156"/>
                    </a:cubicBezTo>
                    <a:cubicBezTo>
                      <a:pt x="3595" y="10842"/>
                      <a:pt x="3709" y="10471"/>
                      <a:pt x="3795" y="10158"/>
                    </a:cubicBezTo>
                    <a:cubicBezTo>
                      <a:pt x="3823" y="9929"/>
                      <a:pt x="3880" y="9730"/>
                      <a:pt x="3937" y="9558"/>
                    </a:cubicBezTo>
                    <a:cubicBezTo>
                      <a:pt x="3613" y="9423"/>
                      <a:pt x="3596" y="8955"/>
                      <a:pt x="3935" y="8955"/>
                    </a:cubicBezTo>
                    <a:cubicBezTo>
                      <a:pt x="3954" y="8955"/>
                      <a:pt x="3974" y="8956"/>
                      <a:pt x="3995" y="8959"/>
                    </a:cubicBezTo>
                    <a:cubicBezTo>
                      <a:pt x="4403" y="9014"/>
                      <a:pt x="4422" y="9562"/>
                      <a:pt x="4050" y="9562"/>
                    </a:cubicBezTo>
                    <a:cubicBezTo>
                      <a:pt x="4032" y="9562"/>
                      <a:pt x="4014" y="9561"/>
                      <a:pt x="3995" y="9558"/>
                    </a:cubicBezTo>
                    <a:lnTo>
                      <a:pt x="3966" y="9558"/>
                    </a:lnTo>
                    <a:cubicBezTo>
                      <a:pt x="3966" y="9758"/>
                      <a:pt x="3880" y="9986"/>
                      <a:pt x="3880" y="10186"/>
                    </a:cubicBezTo>
                    <a:cubicBezTo>
                      <a:pt x="3852" y="10557"/>
                      <a:pt x="3795" y="10899"/>
                      <a:pt x="3709" y="11242"/>
                    </a:cubicBezTo>
                    <a:cubicBezTo>
                      <a:pt x="3567" y="11870"/>
                      <a:pt x="3452" y="12526"/>
                      <a:pt x="3367" y="13153"/>
                    </a:cubicBezTo>
                    <a:cubicBezTo>
                      <a:pt x="3509" y="12897"/>
                      <a:pt x="3681" y="12668"/>
                      <a:pt x="3823" y="12355"/>
                    </a:cubicBezTo>
                    <a:cubicBezTo>
                      <a:pt x="4594" y="10928"/>
                      <a:pt x="5278" y="9416"/>
                      <a:pt x="5507" y="7761"/>
                    </a:cubicBezTo>
                    <a:cubicBezTo>
                      <a:pt x="5134" y="7628"/>
                      <a:pt x="5109" y="7096"/>
                      <a:pt x="5479" y="7096"/>
                    </a:cubicBezTo>
                    <a:cubicBezTo>
                      <a:pt x="5505" y="7096"/>
                      <a:pt x="5534" y="7099"/>
                      <a:pt x="5564" y="7105"/>
                    </a:cubicBezTo>
                    <a:lnTo>
                      <a:pt x="5592" y="7105"/>
                    </a:lnTo>
                    <a:cubicBezTo>
                      <a:pt x="6059" y="7160"/>
                      <a:pt x="6103" y="7821"/>
                      <a:pt x="5700" y="7821"/>
                    </a:cubicBezTo>
                    <a:cubicBezTo>
                      <a:pt x="5684" y="7821"/>
                      <a:pt x="5667" y="7820"/>
                      <a:pt x="5649" y="7818"/>
                    </a:cubicBezTo>
                    <a:cubicBezTo>
                      <a:pt x="5592" y="9473"/>
                      <a:pt x="5079" y="11128"/>
                      <a:pt x="4394" y="12668"/>
                    </a:cubicBezTo>
                    <a:cubicBezTo>
                      <a:pt x="4109" y="13296"/>
                      <a:pt x="3823" y="13981"/>
                      <a:pt x="3509" y="14580"/>
                    </a:cubicBezTo>
                    <a:cubicBezTo>
                      <a:pt x="3880" y="14124"/>
                      <a:pt x="4251" y="13667"/>
                      <a:pt x="4565" y="13153"/>
                    </a:cubicBezTo>
                    <a:cubicBezTo>
                      <a:pt x="4851" y="12697"/>
                      <a:pt x="5107" y="12126"/>
                      <a:pt x="5421" y="11670"/>
                    </a:cubicBezTo>
                    <a:cubicBezTo>
                      <a:pt x="5678" y="11270"/>
                      <a:pt x="5878" y="10871"/>
                      <a:pt x="6077" y="10443"/>
                    </a:cubicBezTo>
                    <a:lnTo>
                      <a:pt x="6077" y="10443"/>
                    </a:lnTo>
                    <a:cubicBezTo>
                      <a:pt x="5963" y="10899"/>
                      <a:pt x="5735" y="11327"/>
                      <a:pt x="5564" y="11755"/>
                    </a:cubicBezTo>
                    <a:cubicBezTo>
                      <a:pt x="5307" y="12297"/>
                      <a:pt x="5136" y="12811"/>
                      <a:pt x="4879" y="13382"/>
                    </a:cubicBezTo>
                    <a:cubicBezTo>
                      <a:pt x="4565" y="14009"/>
                      <a:pt x="4223" y="14609"/>
                      <a:pt x="3823" y="15179"/>
                    </a:cubicBezTo>
                    <a:cubicBezTo>
                      <a:pt x="3966" y="15293"/>
                      <a:pt x="4109" y="15436"/>
                      <a:pt x="4223" y="15579"/>
                    </a:cubicBezTo>
                    <a:cubicBezTo>
                      <a:pt x="4851" y="14979"/>
                      <a:pt x="5535" y="14466"/>
                      <a:pt x="6220" y="13895"/>
                    </a:cubicBezTo>
                    <a:cubicBezTo>
                      <a:pt x="6876" y="13325"/>
                      <a:pt x="7561" y="12725"/>
                      <a:pt x="8103" y="12041"/>
                    </a:cubicBezTo>
                    <a:cubicBezTo>
                      <a:pt x="8274" y="11841"/>
                      <a:pt x="8417" y="11613"/>
                      <a:pt x="8531" y="11384"/>
                    </a:cubicBezTo>
                    <a:lnTo>
                      <a:pt x="85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19"/>
              <p:cNvSpPr/>
              <p:nvPr/>
            </p:nvSpPr>
            <p:spPr>
              <a:xfrm>
                <a:off x="7291275" y="4142500"/>
                <a:ext cx="79200" cy="89175"/>
              </a:xfrm>
              <a:custGeom>
                <a:avLst/>
                <a:gdLst/>
                <a:ahLst/>
                <a:cxnLst/>
                <a:rect l="l" t="t" r="r" b="b"/>
                <a:pathLst>
                  <a:path w="3168" h="3567" extrusionOk="0">
                    <a:moveTo>
                      <a:pt x="3168" y="1"/>
                    </a:moveTo>
                    <a:cubicBezTo>
                      <a:pt x="3168" y="115"/>
                      <a:pt x="3139" y="172"/>
                      <a:pt x="3053" y="257"/>
                    </a:cubicBezTo>
                    <a:cubicBezTo>
                      <a:pt x="2568" y="1028"/>
                      <a:pt x="1912" y="1684"/>
                      <a:pt x="1284" y="2312"/>
                    </a:cubicBezTo>
                    <a:cubicBezTo>
                      <a:pt x="856" y="2740"/>
                      <a:pt x="457" y="3168"/>
                      <a:pt x="0" y="3567"/>
                    </a:cubicBezTo>
                    <a:cubicBezTo>
                      <a:pt x="1056" y="3082"/>
                      <a:pt x="2169" y="2255"/>
                      <a:pt x="3168" y="1399"/>
                    </a:cubicBezTo>
                    <a:lnTo>
                      <a:pt x="316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19"/>
              <p:cNvSpPr/>
              <p:nvPr/>
            </p:nvSpPr>
            <p:spPr>
              <a:xfrm>
                <a:off x="7162175" y="4080450"/>
                <a:ext cx="2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315" extrusionOk="0">
                    <a:moveTo>
                      <a:pt x="0" y="0"/>
                    </a:moveTo>
                    <a:cubicBezTo>
                      <a:pt x="0" y="86"/>
                      <a:pt x="57" y="200"/>
                      <a:pt x="57" y="314"/>
                    </a:cubicBezTo>
                    <a:lnTo>
                      <a:pt x="57" y="114"/>
                    </a:lnTo>
                    <a:cubicBezTo>
                      <a:pt x="57" y="86"/>
                      <a:pt x="57" y="57"/>
                      <a:pt x="86" y="29"/>
                    </a:cubicBezTo>
                    <a:cubicBezTo>
                      <a:pt x="57" y="29"/>
                      <a:pt x="57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19"/>
              <p:cNvSpPr/>
              <p:nvPr/>
            </p:nvSpPr>
            <p:spPr>
              <a:xfrm>
                <a:off x="6621475" y="4208325"/>
                <a:ext cx="492200" cy="248775"/>
              </a:xfrm>
              <a:custGeom>
                <a:avLst/>
                <a:gdLst/>
                <a:ahLst/>
                <a:cxnLst/>
                <a:rect l="l" t="t" r="r" b="b"/>
                <a:pathLst>
                  <a:path w="19688" h="9951" extrusionOk="0">
                    <a:moveTo>
                      <a:pt x="8625" y="0"/>
                    </a:moveTo>
                    <a:cubicBezTo>
                      <a:pt x="7937" y="0"/>
                      <a:pt x="7225" y="77"/>
                      <a:pt x="6477" y="249"/>
                    </a:cubicBezTo>
                    <a:cubicBezTo>
                      <a:pt x="2997" y="1048"/>
                      <a:pt x="1" y="2246"/>
                      <a:pt x="2825" y="6013"/>
                    </a:cubicBezTo>
                    <a:cubicBezTo>
                      <a:pt x="5108" y="9066"/>
                      <a:pt x="8789" y="9950"/>
                      <a:pt x="12298" y="9950"/>
                    </a:cubicBezTo>
                    <a:cubicBezTo>
                      <a:pt x="14039" y="9950"/>
                      <a:pt x="15950" y="9522"/>
                      <a:pt x="17263" y="8495"/>
                    </a:cubicBezTo>
                    <a:cubicBezTo>
                      <a:pt x="17605" y="8210"/>
                      <a:pt x="18062" y="7782"/>
                      <a:pt x="18461" y="7297"/>
                    </a:cubicBezTo>
                    <a:cubicBezTo>
                      <a:pt x="18432" y="7240"/>
                      <a:pt x="18432" y="7211"/>
                      <a:pt x="18432" y="7154"/>
                    </a:cubicBezTo>
                    <a:cubicBezTo>
                      <a:pt x="18518" y="7011"/>
                      <a:pt x="18575" y="6954"/>
                      <a:pt x="18689" y="6954"/>
                    </a:cubicBezTo>
                    <a:cubicBezTo>
                      <a:pt x="19032" y="6469"/>
                      <a:pt x="19374" y="5956"/>
                      <a:pt x="19517" y="5499"/>
                    </a:cubicBezTo>
                    <a:lnTo>
                      <a:pt x="19517" y="5499"/>
                    </a:lnTo>
                    <a:cubicBezTo>
                      <a:pt x="19231" y="5528"/>
                      <a:pt x="18946" y="5585"/>
                      <a:pt x="18661" y="5585"/>
                    </a:cubicBezTo>
                    <a:cubicBezTo>
                      <a:pt x="18233" y="5613"/>
                      <a:pt x="17833" y="5642"/>
                      <a:pt x="17405" y="5699"/>
                    </a:cubicBezTo>
                    <a:cubicBezTo>
                      <a:pt x="17455" y="5896"/>
                      <a:pt x="17397" y="6115"/>
                      <a:pt x="17196" y="6115"/>
                    </a:cubicBezTo>
                    <a:cubicBezTo>
                      <a:pt x="17165" y="6115"/>
                      <a:pt x="17130" y="6110"/>
                      <a:pt x="17091" y="6098"/>
                    </a:cubicBezTo>
                    <a:lnTo>
                      <a:pt x="17034" y="6098"/>
                    </a:lnTo>
                    <a:cubicBezTo>
                      <a:pt x="16595" y="6043"/>
                      <a:pt x="16552" y="5382"/>
                      <a:pt x="16981" y="5382"/>
                    </a:cubicBezTo>
                    <a:cubicBezTo>
                      <a:pt x="16998" y="5382"/>
                      <a:pt x="17016" y="5383"/>
                      <a:pt x="17034" y="5385"/>
                    </a:cubicBezTo>
                    <a:lnTo>
                      <a:pt x="17091" y="5385"/>
                    </a:lnTo>
                    <a:cubicBezTo>
                      <a:pt x="17234" y="5442"/>
                      <a:pt x="17291" y="5499"/>
                      <a:pt x="17377" y="5585"/>
                    </a:cubicBezTo>
                    <a:cubicBezTo>
                      <a:pt x="17748" y="5385"/>
                      <a:pt x="18176" y="5299"/>
                      <a:pt x="18575" y="5185"/>
                    </a:cubicBezTo>
                    <a:cubicBezTo>
                      <a:pt x="18946" y="5100"/>
                      <a:pt x="19288" y="4986"/>
                      <a:pt x="19659" y="4928"/>
                    </a:cubicBezTo>
                    <a:cubicBezTo>
                      <a:pt x="19688" y="4700"/>
                      <a:pt x="19688" y="4529"/>
                      <a:pt x="19688" y="4386"/>
                    </a:cubicBezTo>
                    <a:cubicBezTo>
                      <a:pt x="19374" y="4329"/>
                      <a:pt x="19032" y="4244"/>
                      <a:pt x="18718" y="4158"/>
                    </a:cubicBezTo>
                    <a:cubicBezTo>
                      <a:pt x="17263" y="3759"/>
                      <a:pt x="15836" y="3188"/>
                      <a:pt x="14666" y="2304"/>
                    </a:cubicBezTo>
                    <a:cubicBezTo>
                      <a:pt x="14609" y="2332"/>
                      <a:pt x="14581" y="2361"/>
                      <a:pt x="14524" y="2361"/>
                    </a:cubicBezTo>
                    <a:cubicBezTo>
                      <a:pt x="14477" y="2380"/>
                      <a:pt x="14429" y="2389"/>
                      <a:pt x="14383" y="2389"/>
                    </a:cubicBezTo>
                    <a:cubicBezTo>
                      <a:pt x="14092" y="2389"/>
                      <a:pt x="13849" y="2036"/>
                      <a:pt x="14096" y="1790"/>
                    </a:cubicBezTo>
                    <a:cubicBezTo>
                      <a:pt x="14153" y="1733"/>
                      <a:pt x="14267" y="1676"/>
                      <a:pt x="14409" y="1676"/>
                    </a:cubicBezTo>
                    <a:cubicBezTo>
                      <a:pt x="14723" y="1733"/>
                      <a:pt x="14837" y="2047"/>
                      <a:pt x="14723" y="2218"/>
                    </a:cubicBezTo>
                    <a:cubicBezTo>
                      <a:pt x="15351" y="2560"/>
                      <a:pt x="16007" y="2817"/>
                      <a:pt x="16692" y="3045"/>
                    </a:cubicBezTo>
                    <a:cubicBezTo>
                      <a:pt x="17405" y="3274"/>
                      <a:pt x="18119" y="3473"/>
                      <a:pt x="18832" y="3559"/>
                    </a:cubicBezTo>
                    <a:cubicBezTo>
                      <a:pt x="19032" y="3616"/>
                      <a:pt x="19260" y="3645"/>
                      <a:pt x="19488" y="3673"/>
                    </a:cubicBezTo>
                    <a:cubicBezTo>
                      <a:pt x="19003" y="2931"/>
                      <a:pt x="17805" y="2903"/>
                      <a:pt x="16521" y="2361"/>
                    </a:cubicBezTo>
                    <a:cubicBezTo>
                      <a:pt x="13719" y="1199"/>
                      <a:pt x="11353" y="0"/>
                      <a:pt x="86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19"/>
              <p:cNvSpPr/>
              <p:nvPr/>
            </p:nvSpPr>
            <p:spPr>
              <a:xfrm>
                <a:off x="6697100" y="3865675"/>
                <a:ext cx="462225" cy="405950"/>
              </a:xfrm>
              <a:custGeom>
                <a:avLst/>
                <a:gdLst/>
                <a:ahLst/>
                <a:cxnLst/>
                <a:rect l="l" t="t" r="r" b="b"/>
                <a:pathLst>
                  <a:path w="18489" h="16238" extrusionOk="0">
                    <a:moveTo>
                      <a:pt x="6363" y="0"/>
                    </a:moveTo>
                    <a:cubicBezTo>
                      <a:pt x="4980" y="0"/>
                      <a:pt x="3638" y="396"/>
                      <a:pt x="2568" y="1430"/>
                    </a:cubicBezTo>
                    <a:cubicBezTo>
                      <a:pt x="0" y="3969"/>
                      <a:pt x="1256" y="8106"/>
                      <a:pt x="2511" y="10674"/>
                    </a:cubicBezTo>
                    <a:cubicBezTo>
                      <a:pt x="3938" y="13556"/>
                      <a:pt x="8817" y="13984"/>
                      <a:pt x="11869" y="15068"/>
                    </a:cubicBezTo>
                    <a:cubicBezTo>
                      <a:pt x="12355" y="15239"/>
                      <a:pt x="12811" y="15353"/>
                      <a:pt x="13296" y="15467"/>
                    </a:cubicBezTo>
                    <a:cubicBezTo>
                      <a:pt x="13125" y="15325"/>
                      <a:pt x="13211" y="15211"/>
                      <a:pt x="13296" y="15182"/>
                    </a:cubicBezTo>
                    <a:cubicBezTo>
                      <a:pt x="13353" y="15125"/>
                      <a:pt x="13439" y="15089"/>
                      <a:pt x="13521" y="15089"/>
                    </a:cubicBezTo>
                    <a:cubicBezTo>
                      <a:pt x="13603" y="15089"/>
                      <a:pt x="13681" y="15125"/>
                      <a:pt x="13724" y="15211"/>
                    </a:cubicBezTo>
                    <a:cubicBezTo>
                      <a:pt x="13724" y="15239"/>
                      <a:pt x="13781" y="15239"/>
                      <a:pt x="13781" y="15296"/>
                    </a:cubicBezTo>
                    <a:cubicBezTo>
                      <a:pt x="13810" y="15382"/>
                      <a:pt x="13810" y="15467"/>
                      <a:pt x="13781" y="15525"/>
                    </a:cubicBezTo>
                    <a:cubicBezTo>
                      <a:pt x="13810" y="15582"/>
                      <a:pt x="13838" y="15582"/>
                      <a:pt x="13867" y="15610"/>
                    </a:cubicBezTo>
                    <a:cubicBezTo>
                      <a:pt x="14494" y="15753"/>
                      <a:pt x="15122" y="15838"/>
                      <a:pt x="15721" y="16038"/>
                    </a:cubicBezTo>
                    <a:lnTo>
                      <a:pt x="16064" y="16152"/>
                    </a:lnTo>
                    <a:cubicBezTo>
                      <a:pt x="15921" y="16038"/>
                      <a:pt x="15778" y="15952"/>
                      <a:pt x="15636" y="15838"/>
                    </a:cubicBezTo>
                    <a:cubicBezTo>
                      <a:pt x="15008" y="15467"/>
                      <a:pt x="14437" y="15039"/>
                      <a:pt x="13867" y="14554"/>
                    </a:cubicBezTo>
                    <a:cubicBezTo>
                      <a:pt x="13382" y="14183"/>
                      <a:pt x="12954" y="13756"/>
                      <a:pt x="12497" y="13356"/>
                    </a:cubicBezTo>
                    <a:cubicBezTo>
                      <a:pt x="12440" y="13385"/>
                      <a:pt x="12412" y="13413"/>
                      <a:pt x="12355" y="13413"/>
                    </a:cubicBezTo>
                    <a:lnTo>
                      <a:pt x="12383" y="13413"/>
                    </a:lnTo>
                    <a:cubicBezTo>
                      <a:pt x="12325" y="13446"/>
                      <a:pt x="12267" y="13461"/>
                      <a:pt x="12212" y="13461"/>
                    </a:cubicBezTo>
                    <a:cubicBezTo>
                      <a:pt x="11885" y="13461"/>
                      <a:pt x="11646" y="12956"/>
                      <a:pt x="12012" y="12785"/>
                    </a:cubicBezTo>
                    <a:cubicBezTo>
                      <a:pt x="12069" y="12757"/>
                      <a:pt x="12126" y="12757"/>
                      <a:pt x="12155" y="12757"/>
                    </a:cubicBezTo>
                    <a:cubicBezTo>
                      <a:pt x="12190" y="12749"/>
                      <a:pt x="12223" y="12745"/>
                      <a:pt x="12255" y="12745"/>
                    </a:cubicBezTo>
                    <a:cubicBezTo>
                      <a:pt x="12556" y="12745"/>
                      <a:pt x="12686" y="13090"/>
                      <a:pt x="12583" y="13270"/>
                    </a:cubicBezTo>
                    <a:cubicBezTo>
                      <a:pt x="13696" y="14041"/>
                      <a:pt x="14808" y="14783"/>
                      <a:pt x="15950" y="15382"/>
                    </a:cubicBezTo>
                    <a:cubicBezTo>
                      <a:pt x="16520" y="15696"/>
                      <a:pt x="17091" y="15924"/>
                      <a:pt x="17662" y="16238"/>
                    </a:cubicBezTo>
                    <a:lnTo>
                      <a:pt x="17662" y="16181"/>
                    </a:lnTo>
                    <a:lnTo>
                      <a:pt x="17662" y="16124"/>
                    </a:lnTo>
                    <a:cubicBezTo>
                      <a:pt x="17490" y="16038"/>
                      <a:pt x="17262" y="15895"/>
                      <a:pt x="17091" y="15781"/>
                    </a:cubicBezTo>
                    <a:cubicBezTo>
                      <a:pt x="16406" y="15325"/>
                      <a:pt x="15921" y="14697"/>
                      <a:pt x="15379" y="14126"/>
                    </a:cubicBezTo>
                    <a:cubicBezTo>
                      <a:pt x="14380" y="13071"/>
                      <a:pt x="13524" y="11929"/>
                      <a:pt x="12668" y="10817"/>
                    </a:cubicBezTo>
                    <a:cubicBezTo>
                      <a:pt x="12649" y="10836"/>
                      <a:pt x="12602" y="10870"/>
                      <a:pt x="12556" y="10870"/>
                    </a:cubicBezTo>
                    <a:cubicBezTo>
                      <a:pt x="12535" y="10870"/>
                      <a:pt x="12515" y="10863"/>
                      <a:pt x="12497" y="10845"/>
                    </a:cubicBezTo>
                    <a:cubicBezTo>
                      <a:pt x="12107" y="10790"/>
                      <a:pt x="12098" y="10245"/>
                      <a:pt x="12469" y="10245"/>
                    </a:cubicBezTo>
                    <a:cubicBezTo>
                      <a:pt x="12478" y="10245"/>
                      <a:pt x="12487" y="10245"/>
                      <a:pt x="12497" y="10246"/>
                    </a:cubicBezTo>
                    <a:cubicBezTo>
                      <a:pt x="12725" y="10275"/>
                      <a:pt x="12840" y="10531"/>
                      <a:pt x="12783" y="10703"/>
                    </a:cubicBezTo>
                    <a:cubicBezTo>
                      <a:pt x="13810" y="11758"/>
                      <a:pt x="14808" y="12785"/>
                      <a:pt x="15835" y="13756"/>
                    </a:cubicBezTo>
                    <a:cubicBezTo>
                      <a:pt x="16406" y="14269"/>
                      <a:pt x="17005" y="14697"/>
                      <a:pt x="17576" y="15239"/>
                    </a:cubicBezTo>
                    <a:cubicBezTo>
                      <a:pt x="17690" y="15325"/>
                      <a:pt x="17776" y="15410"/>
                      <a:pt x="17861" y="15496"/>
                    </a:cubicBezTo>
                    <a:lnTo>
                      <a:pt x="17861" y="15467"/>
                    </a:lnTo>
                    <a:lnTo>
                      <a:pt x="17005" y="14611"/>
                    </a:lnTo>
                    <a:cubicBezTo>
                      <a:pt x="16492" y="14041"/>
                      <a:pt x="15978" y="13385"/>
                      <a:pt x="15522" y="12785"/>
                    </a:cubicBezTo>
                    <a:cubicBezTo>
                      <a:pt x="14694" y="11673"/>
                      <a:pt x="13924" y="10560"/>
                      <a:pt x="13211" y="9419"/>
                    </a:cubicBezTo>
                    <a:cubicBezTo>
                      <a:pt x="13153" y="9476"/>
                      <a:pt x="13125" y="9476"/>
                      <a:pt x="13068" y="9476"/>
                    </a:cubicBezTo>
                    <a:cubicBezTo>
                      <a:pt x="12724" y="9396"/>
                      <a:pt x="12674" y="8924"/>
                      <a:pt x="12987" y="8924"/>
                    </a:cubicBezTo>
                    <a:cubicBezTo>
                      <a:pt x="13012" y="8924"/>
                      <a:pt x="13039" y="8927"/>
                      <a:pt x="13068" y="8934"/>
                    </a:cubicBezTo>
                    <a:cubicBezTo>
                      <a:pt x="13353" y="8962"/>
                      <a:pt x="13410" y="9333"/>
                      <a:pt x="13239" y="9419"/>
                    </a:cubicBezTo>
                    <a:cubicBezTo>
                      <a:pt x="14066" y="10531"/>
                      <a:pt x="14922" y="11559"/>
                      <a:pt x="15807" y="12614"/>
                    </a:cubicBezTo>
                    <a:cubicBezTo>
                      <a:pt x="16235" y="13099"/>
                      <a:pt x="16691" y="13556"/>
                      <a:pt x="17148" y="14041"/>
                    </a:cubicBezTo>
                    <a:cubicBezTo>
                      <a:pt x="16977" y="13670"/>
                      <a:pt x="16834" y="13328"/>
                      <a:pt x="16663" y="12957"/>
                    </a:cubicBezTo>
                    <a:cubicBezTo>
                      <a:pt x="16121" y="11758"/>
                      <a:pt x="15693" y="10531"/>
                      <a:pt x="15122" y="9390"/>
                    </a:cubicBezTo>
                    <a:lnTo>
                      <a:pt x="14980" y="9390"/>
                    </a:lnTo>
                    <a:cubicBezTo>
                      <a:pt x="14541" y="9335"/>
                      <a:pt x="14497" y="8674"/>
                      <a:pt x="14926" y="8674"/>
                    </a:cubicBezTo>
                    <a:cubicBezTo>
                      <a:pt x="14943" y="8674"/>
                      <a:pt x="14961" y="8675"/>
                      <a:pt x="14980" y="8677"/>
                    </a:cubicBezTo>
                    <a:cubicBezTo>
                      <a:pt x="15350" y="8762"/>
                      <a:pt x="15436" y="9190"/>
                      <a:pt x="15236" y="9333"/>
                    </a:cubicBezTo>
                    <a:cubicBezTo>
                      <a:pt x="15978" y="10417"/>
                      <a:pt x="16549" y="11616"/>
                      <a:pt x="17205" y="12757"/>
                    </a:cubicBezTo>
                    <a:cubicBezTo>
                      <a:pt x="17490" y="13242"/>
                      <a:pt x="17804" y="13698"/>
                      <a:pt x="18090" y="14183"/>
                    </a:cubicBezTo>
                    <a:cubicBezTo>
                      <a:pt x="17861" y="13556"/>
                      <a:pt x="17776" y="12928"/>
                      <a:pt x="17690" y="12329"/>
                    </a:cubicBezTo>
                    <a:cubicBezTo>
                      <a:pt x="17490" y="10845"/>
                      <a:pt x="17519" y="9419"/>
                      <a:pt x="17547" y="7992"/>
                    </a:cubicBezTo>
                    <a:cubicBezTo>
                      <a:pt x="17405" y="7992"/>
                      <a:pt x="17291" y="7906"/>
                      <a:pt x="17348" y="7764"/>
                    </a:cubicBezTo>
                    <a:lnTo>
                      <a:pt x="17348" y="7707"/>
                    </a:lnTo>
                    <a:cubicBezTo>
                      <a:pt x="17361" y="7556"/>
                      <a:pt x="17499" y="7478"/>
                      <a:pt x="17637" y="7478"/>
                    </a:cubicBezTo>
                    <a:cubicBezTo>
                      <a:pt x="17785" y="7478"/>
                      <a:pt x="17933" y="7571"/>
                      <a:pt x="17918" y="7764"/>
                    </a:cubicBezTo>
                    <a:lnTo>
                      <a:pt x="17918" y="7792"/>
                    </a:lnTo>
                    <a:cubicBezTo>
                      <a:pt x="17918" y="7935"/>
                      <a:pt x="17804" y="7992"/>
                      <a:pt x="17690" y="7992"/>
                    </a:cubicBezTo>
                    <a:cubicBezTo>
                      <a:pt x="17861" y="9419"/>
                      <a:pt x="18004" y="10845"/>
                      <a:pt x="18346" y="12243"/>
                    </a:cubicBezTo>
                    <a:cubicBezTo>
                      <a:pt x="18346" y="12272"/>
                      <a:pt x="18346" y="12272"/>
                      <a:pt x="18375" y="12329"/>
                    </a:cubicBezTo>
                    <a:cubicBezTo>
                      <a:pt x="18375" y="12101"/>
                      <a:pt x="18346" y="11929"/>
                      <a:pt x="18375" y="11758"/>
                    </a:cubicBezTo>
                    <a:cubicBezTo>
                      <a:pt x="18403" y="10474"/>
                      <a:pt x="18489" y="9219"/>
                      <a:pt x="18261" y="7964"/>
                    </a:cubicBezTo>
                    <a:cubicBezTo>
                      <a:pt x="17776" y="5053"/>
                      <a:pt x="14238" y="3113"/>
                      <a:pt x="11784" y="1658"/>
                    </a:cubicBezTo>
                    <a:cubicBezTo>
                      <a:pt x="10319" y="776"/>
                      <a:pt x="8301" y="0"/>
                      <a:pt x="63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19"/>
              <p:cNvSpPr/>
              <p:nvPr/>
            </p:nvSpPr>
            <p:spPr>
              <a:xfrm>
                <a:off x="7011650" y="4132525"/>
                <a:ext cx="128425" cy="135550"/>
              </a:xfrm>
              <a:custGeom>
                <a:avLst/>
                <a:gdLst/>
                <a:ahLst/>
                <a:cxnLst/>
                <a:rect l="l" t="t" r="r" b="b"/>
                <a:pathLst>
                  <a:path w="5137" h="5422" extrusionOk="0">
                    <a:moveTo>
                      <a:pt x="86" y="0"/>
                    </a:moveTo>
                    <a:cubicBezTo>
                      <a:pt x="86" y="57"/>
                      <a:pt x="58" y="86"/>
                      <a:pt x="1" y="114"/>
                    </a:cubicBezTo>
                    <a:cubicBezTo>
                      <a:pt x="914" y="1255"/>
                      <a:pt x="1741" y="2368"/>
                      <a:pt x="2711" y="3424"/>
                    </a:cubicBezTo>
                    <a:cubicBezTo>
                      <a:pt x="3253" y="3995"/>
                      <a:pt x="3767" y="4622"/>
                      <a:pt x="4423" y="5079"/>
                    </a:cubicBezTo>
                    <a:cubicBezTo>
                      <a:pt x="4594" y="5221"/>
                      <a:pt x="4794" y="5336"/>
                      <a:pt x="4994" y="5421"/>
                    </a:cubicBezTo>
                    <a:cubicBezTo>
                      <a:pt x="5051" y="5221"/>
                      <a:pt x="5080" y="4965"/>
                      <a:pt x="5137" y="4793"/>
                    </a:cubicBezTo>
                    <a:cubicBezTo>
                      <a:pt x="5080" y="4679"/>
                      <a:pt x="4994" y="4622"/>
                      <a:pt x="4908" y="4537"/>
                    </a:cubicBezTo>
                    <a:cubicBezTo>
                      <a:pt x="4338" y="4052"/>
                      <a:pt x="3710" y="3567"/>
                      <a:pt x="3139" y="3053"/>
                    </a:cubicBezTo>
                    <a:cubicBezTo>
                      <a:pt x="2112" y="2083"/>
                      <a:pt x="1114" y="999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19"/>
              <p:cNvSpPr/>
              <p:nvPr/>
            </p:nvSpPr>
            <p:spPr>
              <a:xfrm>
                <a:off x="7073725" y="4096850"/>
                <a:ext cx="79200" cy="140550"/>
              </a:xfrm>
              <a:custGeom>
                <a:avLst/>
                <a:gdLst/>
                <a:ahLst/>
                <a:cxnLst/>
                <a:rect l="l" t="t" r="r" b="b"/>
                <a:pathLst>
                  <a:path w="3168" h="5622" extrusionOk="0">
                    <a:moveTo>
                      <a:pt x="86" y="0"/>
                    </a:moveTo>
                    <a:cubicBezTo>
                      <a:pt x="57" y="58"/>
                      <a:pt x="29" y="58"/>
                      <a:pt x="0" y="86"/>
                    </a:cubicBezTo>
                    <a:cubicBezTo>
                      <a:pt x="599" y="1256"/>
                      <a:pt x="999" y="2483"/>
                      <a:pt x="1512" y="3653"/>
                    </a:cubicBezTo>
                    <a:cubicBezTo>
                      <a:pt x="1655" y="3995"/>
                      <a:pt x="1855" y="4366"/>
                      <a:pt x="2026" y="4708"/>
                    </a:cubicBezTo>
                    <a:cubicBezTo>
                      <a:pt x="2083" y="4794"/>
                      <a:pt x="2169" y="4908"/>
                      <a:pt x="2283" y="4965"/>
                    </a:cubicBezTo>
                    <a:cubicBezTo>
                      <a:pt x="2482" y="5193"/>
                      <a:pt x="2739" y="5422"/>
                      <a:pt x="2996" y="5621"/>
                    </a:cubicBezTo>
                    <a:cubicBezTo>
                      <a:pt x="3053" y="5536"/>
                      <a:pt x="3082" y="5422"/>
                      <a:pt x="3167" y="5364"/>
                    </a:cubicBezTo>
                    <a:cubicBezTo>
                      <a:pt x="3167" y="5336"/>
                      <a:pt x="3139" y="5336"/>
                      <a:pt x="3139" y="5279"/>
                    </a:cubicBezTo>
                    <a:cubicBezTo>
                      <a:pt x="3053" y="5136"/>
                      <a:pt x="3025" y="4994"/>
                      <a:pt x="2939" y="4851"/>
                    </a:cubicBezTo>
                    <a:cubicBezTo>
                      <a:pt x="2625" y="4394"/>
                      <a:pt x="2311" y="3938"/>
                      <a:pt x="2054" y="3424"/>
                    </a:cubicBezTo>
                    <a:cubicBezTo>
                      <a:pt x="1427" y="2283"/>
                      <a:pt x="856" y="1113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19"/>
              <p:cNvSpPr/>
              <p:nvPr/>
            </p:nvSpPr>
            <p:spPr>
              <a:xfrm>
                <a:off x="7152175" y="4171750"/>
                <a:ext cx="15000" cy="5495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219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" y="685"/>
                      <a:pt x="143" y="1484"/>
                      <a:pt x="172" y="2197"/>
                    </a:cubicBezTo>
                    <a:lnTo>
                      <a:pt x="600" y="1855"/>
                    </a:lnTo>
                    <a:cubicBezTo>
                      <a:pt x="372" y="1256"/>
                      <a:pt x="172" y="65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19"/>
              <p:cNvSpPr/>
              <p:nvPr/>
            </p:nvSpPr>
            <p:spPr>
              <a:xfrm>
                <a:off x="7131500" y="4064025"/>
                <a:ext cx="24975" cy="1648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6592" extrusionOk="0">
                    <a:moveTo>
                      <a:pt x="57" y="1"/>
                    </a:moveTo>
                    <a:cubicBezTo>
                      <a:pt x="29" y="1428"/>
                      <a:pt x="0" y="2854"/>
                      <a:pt x="200" y="4309"/>
                    </a:cubicBezTo>
                    <a:cubicBezTo>
                      <a:pt x="314" y="4937"/>
                      <a:pt x="400" y="5565"/>
                      <a:pt x="599" y="6164"/>
                    </a:cubicBezTo>
                    <a:cubicBezTo>
                      <a:pt x="685" y="6307"/>
                      <a:pt x="771" y="6421"/>
                      <a:pt x="856" y="6563"/>
                    </a:cubicBezTo>
                    <a:cubicBezTo>
                      <a:pt x="856" y="6563"/>
                      <a:pt x="856" y="6592"/>
                      <a:pt x="885" y="6592"/>
                    </a:cubicBezTo>
                    <a:lnTo>
                      <a:pt x="999" y="6506"/>
                    </a:lnTo>
                    <a:cubicBezTo>
                      <a:pt x="970" y="5793"/>
                      <a:pt x="856" y="4994"/>
                      <a:pt x="828" y="4309"/>
                    </a:cubicBezTo>
                    <a:cubicBezTo>
                      <a:pt x="828" y="4281"/>
                      <a:pt x="828" y="4281"/>
                      <a:pt x="771" y="4252"/>
                    </a:cubicBezTo>
                    <a:cubicBezTo>
                      <a:pt x="485" y="2883"/>
                      <a:pt x="343" y="1428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19"/>
              <p:cNvSpPr/>
              <p:nvPr/>
            </p:nvSpPr>
            <p:spPr>
              <a:xfrm>
                <a:off x="7147175" y="4218825"/>
                <a:ext cx="7175" cy="128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51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" y="143"/>
                      <a:pt x="115" y="286"/>
                      <a:pt x="201" y="428"/>
                    </a:cubicBezTo>
                    <a:cubicBezTo>
                      <a:pt x="201" y="457"/>
                      <a:pt x="229" y="485"/>
                      <a:pt x="229" y="514"/>
                    </a:cubicBezTo>
                    <a:lnTo>
                      <a:pt x="286" y="457"/>
                    </a:lnTo>
                    <a:cubicBezTo>
                      <a:pt x="286" y="457"/>
                      <a:pt x="286" y="400"/>
                      <a:pt x="258" y="400"/>
                    </a:cubicBezTo>
                    <a:cubicBezTo>
                      <a:pt x="201" y="257"/>
                      <a:pt x="87" y="17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19"/>
              <p:cNvSpPr/>
              <p:nvPr/>
            </p:nvSpPr>
            <p:spPr>
              <a:xfrm>
                <a:off x="7234925" y="4037650"/>
                <a:ext cx="63500" cy="176200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7048" extrusionOk="0">
                    <a:moveTo>
                      <a:pt x="2426" y="0"/>
                    </a:moveTo>
                    <a:cubicBezTo>
                      <a:pt x="2197" y="1627"/>
                      <a:pt x="1541" y="3167"/>
                      <a:pt x="742" y="4594"/>
                    </a:cubicBezTo>
                    <a:cubicBezTo>
                      <a:pt x="600" y="4822"/>
                      <a:pt x="457" y="5108"/>
                      <a:pt x="286" y="5364"/>
                    </a:cubicBezTo>
                    <a:cubicBezTo>
                      <a:pt x="286" y="5393"/>
                      <a:pt x="286" y="5450"/>
                      <a:pt x="257" y="5507"/>
                    </a:cubicBezTo>
                    <a:cubicBezTo>
                      <a:pt x="200" y="6021"/>
                      <a:pt x="143" y="6506"/>
                      <a:pt x="0" y="6991"/>
                    </a:cubicBezTo>
                    <a:cubicBezTo>
                      <a:pt x="57" y="7019"/>
                      <a:pt x="143" y="7048"/>
                      <a:pt x="172" y="7048"/>
                    </a:cubicBezTo>
                    <a:cubicBezTo>
                      <a:pt x="257" y="6991"/>
                      <a:pt x="314" y="6877"/>
                      <a:pt x="400" y="6791"/>
                    </a:cubicBezTo>
                    <a:cubicBezTo>
                      <a:pt x="714" y="6163"/>
                      <a:pt x="1028" y="5507"/>
                      <a:pt x="1284" y="4879"/>
                    </a:cubicBezTo>
                    <a:cubicBezTo>
                      <a:pt x="1969" y="3339"/>
                      <a:pt x="2483" y="1741"/>
                      <a:pt x="2540" y="29"/>
                    </a:cubicBezTo>
                    <a:lnTo>
                      <a:pt x="2483" y="29"/>
                    </a:lnTo>
                    <a:cubicBezTo>
                      <a:pt x="2454" y="29"/>
                      <a:pt x="2454" y="29"/>
                      <a:pt x="24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19"/>
              <p:cNvSpPr/>
              <p:nvPr/>
            </p:nvSpPr>
            <p:spPr>
              <a:xfrm>
                <a:off x="7268450" y="4231675"/>
                <a:ext cx="23550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657" extrusionOk="0">
                    <a:moveTo>
                      <a:pt x="942" y="0"/>
                    </a:moveTo>
                    <a:lnTo>
                      <a:pt x="942" y="0"/>
                    </a:lnTo>
                    <a:cubicBezTo>
                      <a:pt x="628" y="143"/>
                      <a:pt x="343" y="257"/>
                      <a:pt x="0" y="314"/>
                    </a:cubicBezTo>
                    <a:cubicBezTo>
                      <a:pt x="86" y="457"/>
                      <a:pt x="115" y="542"/>
                      <a:pt x="200" y="656"/>
                    </a:cubicBezTo>
                    <a:cubicBezTo>
                      <a:pt x="485" y="428"/>
                      <a:pt x="685" y="228"/>
                      <a:pt x="9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19"/>
              <p:cNvSpPr/>
              <p:nvPr/>
            </p:nvSpPr>
            <p:spPr>
              <a:xfrm>
                <a:off x="7264175" y="4127525"/>
                <a:ext cx="107725" cy="112725"/>
              </a:xfrm>
              <a:custGeom>
                <a:avLst/>
                <a:gdLst/>
                <a:ahLst/>
                <a:cxnLst/>
                <a:rect l="l" t="t" r="r" b="b"/>
                <a:pathLst>
                  <a:path w="4309" h="4509" extrusionOk="0">
                    <a:moveTo>
                      <a:pt x="4309" y="0"/>
                    </a:moveTo>
                    <a:cubicBezTo>
                      <a:pt x="4166" y="229"/>
                      <a:pt x="4023" y="457"/>
                      <a:pt x="3881" y="657"/>
                    </a:cubicBezTo>
                    <a:cubicBezTo>
                      <a:pt x="3367" y="1370"/>
                      <a:pt x="2682" y="1941"/>
                      <a:pt x="1997" y="2511"/>
                    </a:cubicBezTo>
                    <a:cubicBezTo>
                      <a:pt x="1313" y="3082"/>
                      <a:pt x="656" y="3624"/>
                      <a:pt x="0" y="4195"/>
                    </a:cubicBezTo>
                    <a:cubicBezTo>
                      <a:pt x="114" y="4309"/>
                      <a:pt x="171" y="4423"/>
                      <a:pt x="257" y="4508"/>
                    </a:cubicBezTo>
                    <a:cubicBezTo>
                      <a:pt x="457" y="4451"/>
                      <a:pt x="799" y="4309"/>
                      <a:pt x="1113" y="4166"/>
                    </a:cubicBezTo>
                    <a:cubicBezTo>
                      <a:pt x="1541" y="3767"/>
                      <a:pt x="1969" y="3310"/>
                      <a:pt x="2397" y="2911"/>
                    </a:cubicBezTo>
                    <a:cubicBezTo>
                      <a:pt x="3025" y="2283"/>
                      <a:pt x="3681" y="1627"/>
                      <a:pt x="4166" y="856"/>
                    </a:cubicBezTo>
                    <a:cubicBezTo>
                      <a:pt x="4223" y="771"/>
                      <a:pt x="4252" y="714"/>
                      <a:pt x="4309" y="628"/>
                    </a:cubicBezTo>
                    <a:lnTo>
                      <a:pt x="43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19"/>
              <p:cNvSpPr/>
              <p:nvPr/>
            </p:nvSpPr>
            <p:spPr>
              <a:xfrm>
                <a:off x="7280575" y="4230225"/>
                <a:ext cx="9062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3625" h="2170" extrusionOk="0">
                    <a:moveTo>
                      <a:pt x="3624" y="1"/>
                    </a:moveTo>
                    <a:cubicBezTo>
                      <a:pt x="3225" y="201"/>
                      <a:pt x="2797" y="429"/>
                      <a:pt x="2369" y="600"/>
                    </a:cubicBezTo>
                    <a:cubicBezTo>
                      <a:pt x="1598" y="914"/>
                      <a:pt x="771" y="1142"/>
                      <a:pt x="0" y="1456"/>
                    </a:cubicBezTo>
                    <a:cubicBezTo>
                      <a:pt x="58" y="1684"/>
                      <a:pt x="58" y="1913"/>
                      <a:pt x="86" y="2169"/>
                    </a:cubicBezTo>
                    <a:cubicBezTo>
                      <a:pt x="143" y="2169"/>
                      <a:pt x="200" y="2169"/>
                      <a:pt x="229" y="2141"/>
                    </a:cubicBezTo>
                    <a:cubicBezTo>
                      <a:pt x="1085" y="1913"/>
                      <a:pt x="1884" y="1485"/>
                      <a:pt x="2654" y="1085"/>
                    </a:cubicBezTo>
                    <a:lnTo>
                      <a:pt x="3624" y="572"/>
                    </a:lnTo>
                    <a:lnTo>
                      <a:pt x="36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19"/>
              <p:cNvSpPr/>
              <p:nvPr/>
            </p:nvSpPr>
            <p:spPr>
              <a:xfrm>
                <a:off x="7107950" y="4301575"/>
                <a:ext cx="4067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8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43" y="171"/>
                      <a:pt x="229" y="428"/>
                      <a:pt x="229" y="713"/>
                    </a:cubicBezTo>
                    <a:cubicBezTo>
                      <a:pt x="571" y="742"/>
                      <a:pt x="942" y="799"/>
                      <a:pt x="1285" y="799"/>
                    </a:cubicBezTo>
                    <a:cubicBezTo>
                      <a:pt x="1399" y="771"/>
                      <a:pt x="1513" y="713"/>
                      <a:pt x="1627" y="656"/>
                    </a:cubicBezTo>
                    <a:cubicBezTo>
                      <a:pt x="1513" y="485"/>
                      <a:pt x="1399" y="285"/>
                      <a:pt x="1342" y="86"/>
                    </a:cubicBezTo>
                    <a:cubicBezTo>
                      <a:pt x="914" y="57"/>
                      <a:pt x="429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19"/>
              <p:cNvSpPr/>
              <p:nvPr/>
            </p:nvSpPr>
            <p:spPr>
              <a:xfrm>
                <a:off x="6986700" y="4264475"/>
                <a:ext cx="126275" cy="54225"/>
              </a:xfrm>
              <a:custGeom>
                <a:avLst/>
                <a:gdLst/>
                <a:ahLst/>
                <a:cxnLst/>
                <a:rect l="l" t="t" r="r" b="b"/>
                <a:pathLst>
                  <a:path w="5051" h="2169" extrusionOk="0">
                    <a:moveTo>
                      <a:pt x="57" y="0"/>
                    </a:moveTo>
                    <a:cubicBezTo>
                      <a:pt x="57" y="58"/>
                      <a:pt x="0" y="58"/>
                      <a:pt x="0" y="86"/>
                    </a:cubicBezTo>
                    <a:cubicBezTo>
                      <a:pt x="1227" y="971"/>
                      <a:pt x="2654" y="1541"/>
                      <a:pt x="4080" y="1941"/>
                    </a:cubicBezTo>
                    <a:cubicBezTo>
                      <a:pt x="4394" y="1998"/>
                      <a:pt x="4708" y="2112"/>
                      <a:pt x="5050" y="2169"/>
                    </a:cubicBezTo>
                    <a:cubicBezTo>
                      <a:pt x="4993" y="1884"/>
                      <a:pt x="4936" y="1684"/>
                      <a:pt x="4822" y="1456"/>
                    </a:cubicBezTo>
                    <a:cubicBezTo>
                      <a:pt x="4622" y="1427"/>
                      <a:pt x="4394" y="1427"/>
                      <a:pt x="4137" y="1370"/>
                    </a:cubicBezTo>
                    <a:cubicBezTo>
                      <a:pt x="3481" y="1227"/>
                      <a:pt x="2711" y="1056"/>
                      <a:pt x="1997" y="828"/>
                    </a:cubicBezTo>
                    <a:cubicBezTo>
                      <a:pt x="1341" y="600"/>
                      <a:pt x="656" y="371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19"/>
              <p:cNvSpPr/>
              <p:nvPr/>
            </p:nvSpPr>
            <p:spPr>
              <a:xfrm>
                <a:off x="7038775" y="4253775"/>
                <a:ext cx="101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1970" extrusionOk="0">
                    <a:moveTo>
                      <a:pt x="29" y="1"/>
                    </a:moveTo>
                    <a:lnTo>
                      <a:pt x="0" y="58"/>
                    </a:lnTo>
                    <a:cubicBezTo>
                      <a:pt x="970" y="856"/>
                      <a:pt x="2168" y="1427"/>
                      <a:pt x="3395" y="1798"/>
                    </a:cubicBezTo>
                    <a:cubicBezTo>
                      <a:pt x="3595" y="1855"/>
                      <a:pt x="3823" y="1941"/>
                      <a:pt x="4052" y="1969"/>
                    </a:cubicBezTo>
                    <a:cubicBezTo>
                      <a:pt x="4023" y="1827"/>
                      <a:pt x="3995" y="1655"/>
                      <a:pt x="3966" y="1484"/>
                    </a:cubicBezTo>
                    <a:lnTo>
                      <a:pt x="3766" y="1399"/>
                    </a:lnTo>
                    <a:cubicBezTo>
                      <a:pt x="3681" y="1370"/>
                      <a:pt x="3567" y="1284"/>
                      <a:pt x="3452" y="1256"/>
                    </a:cubicBezTo>
                    <a:cubicBezTo>
                      <a:pt x="2853" y="1142"/>
                      <a:pt x="2254" y="971"/>
                      <a:pt x="1626" y="771"/>
                    </a:cubicBezTo>
                    <a:cubicBezTo>
                      <a:pt x="1113" y="571"/>
                      <a:pt x="599" y="343"/>
                      <a:pt x="143" y="58"/>
                    </a:cubicBezTo>
                    <a:cubicBezTo>
                      <a:pt x="86" y="58"/>
                      <a:pt x="57" y="58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19"/>
              <p:cNvSpPr/>
              <p:nvPr/>
            </p:nvSpPr>
            <p:spPr>
              <a:xfrm>
                <a:off x="7039475" y="4254600"/>
                <a:ext cx="2875" cy="135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54" extrusionOk="0">
                    <a:moveTo>
                      <a:pt x="65" y="0"/>
                    </a:moveTo>
                    <a:cubicBezTo>
                      <a:pt x="48" y="0"/>
                      <a:pt x="27" y="7"/>
                      <a:pt x="1" y="25"/>
                    </a:cubicBezTo>
                    <a:cubicBezTo>
                      <a:pt x="29" y="25"/>
                      <a:pt x="86" y="25"/>
                      <a:pt x="115" y="53"/>
                    </a:cubicBezTo>
                    <a:cubicBezTo>
                      <a:pt x="115" y="33"/>
                      <a:pt x="101" y="0"/>
                      <a:pt x="6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19"/>
              <p:cNvSpPr/>
              <p:nvPr/>
            </p:nvSpPr>
            <p:spPr>
              <a:xfrm>
                <a:off x="7141475" y="4303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19"/>
              <p:cNvSpPr/>
              <p:nvPr/>
            </p:nvSpPr>
            <p:spPr>
              <a:xfrm>
                <a:off x="7278425" y="4312975"/>
                <a:ext cx="6637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714" extrusionOk="0">
                    <a:moveTo>
                      <a:pt x="1" y="1"/>
                    </a:moveTo>
                    <a:cubicBezTo>
                      <a:pt x="514" y="200"/>
                      <a:pt x="1028" y="457"/>
                      <a:pt x="1542" y="714"/>
                    </a:cubicBezTo>
                    <a:cubicBezTo>
                      <a:pt x="1941" y="685"/>
                      <a:pt x="2283" y="628"/>
                      <a:pt x="2654" y="571"/>
                    </a:cubicBezTo>
                    <a:cubicBezTo>
                      <a:pt x="2426" y="457"/>
                      <a:pt x="2255" y="315"/>
                      <a:pt x="2084" y="200"/>
                    </a:cubicBezTo>
                    <a:cubicBezTo>
                      <a:pt x="1798" y="200"/>
                      <a:pt x="1513" y="200"/>
                      <a:pt x="1228" y="172"/>
                    </a:cubicBezTo>
                    <a:cubicBezTo>
                      <a:pt x="828" y="143"/>
                      <a:pt x="400" y="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19"/>
              <p:cNvSpPr/>
              <p:nvPr/>
            </p:nvSpPr>
            <p:spPr>
              <a:xfrm>
                <a:off x="7330500" y="4312275"/>
                <a:ext cx="414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600" extrusionOk="0">
                    <a:moveTo>
                      <a:pt x="1656" y="0"/>
                    </a:moveTo>
                    <a:cubicBezTo>
                      <a:pt x="1370" y="86"/>
                      <a:pt x="1085" y="143"/>
                      <a:pt x="771" y="171"/>
                    </a:cubicBezTo>
                    <a:cubicBezTo>
                      <a:pt x="486" y="228"/>
                      <a:pt x="229" y="228"/>
                      <a:pt x="1" y="228"/>
                    </a:cubicBezTo>
                    <a:cubicBezTo>
                      <a:pt x="172" y="343"/>
                      <a:pt x="372" y="485"/>
                      <a:pt x="571" y="599"/>
                    </a:cubicBezTo>
                    <a:cubicBezTo>
                      <a:pt x="657" y="571"/>
                      <a:pt x="771" y="571"/>
                      <a:pt x="885" y="514"/>
                    </a:cubicBezTo>
                    <a:cubicBezTo>
                      <a:pt x="1142" y="457"/>
                      <a:pt x="1427" y="343"/>
                      <a:pt x="1656" y="228"/>
                    </a:cubicBezTo>
                    <a:lnTo>
                      <a:pt x="165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19"/>
              <p:cNvSpPr/>
              <p:nvPr/>
            </p:nvSpPr>
            <p:spPr>
              <a:xfrm>
                <a:off x="7267725" y="4313700"/>
                <a:ext cx="49250" cy="18925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757" extrusionOk="0">
                    <a:moveTo>
                      <a:pt x="400" y="0"/>
                    </a:moveTo>
                    <a:cubicBezTo>
                      <a:pt x="286" y="257"/>
                      <a:pt x="172" y="457"/>
                      <a:pt x="1" y="685"/>
                    </a:cubicBezTo>
                    <a:cubicBezTo>
                      <a:pt x="286" y="742"/>
                      <a:pt x="564" y="756"/>
                      <a:pt x="843" y="756"/>
                    </a:cubicBezTo>
                    <a:cubicBezTo>
                      <a:pt x="1121" y="756"/>
                      <a:pt x="1399" y="742"/>
                      <a:pt x="1684" y="742"/>
                    </a:cubicBezTo>
                    <a:cubicBezTo>
                      <a:pt x="1798" y="742"/>
                      <a:pt x="1855" y="742"/>
                      <a:pt x="1970" y="713"/>
                    </a:cubicBezTo>
                    <a:cubicBezTo>
                      <a:pt x="1427" y="457"/>
                      <a:pt x="885" y="228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19"/>
              <p:cNvSpPr/>
              <p:nvPr/>
            </p:nvSpPr>
            <p:spPr>
              <a:xfrm>
                <a:off x="7273450" y="4310125"/>
                <a:ext cx="500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115" extrusionOk="0">
                    <a:moveTo>
                      <a:pt x="200" y="1"/>
                    </a:moveTo>
                    <a:cubicBezTo>
                      <a:pt x="143" y="1"/>
                      <a:pt x="57" y="29"/>
                      <a:pt x="0" y="29"/>
                    </a:cubicBezTo>
                    <a:cubicBezTo>
                      <a:pt x="29" y="86"/>
                      <a:pt x="86" y="115"/>
                      <a:pt x="171" y="115"/>
                    </a:cubicBezTo>
                    <a:cubicBezTo>
                      <a:pt x="171" y="86"/>
                      <a:pt x="200" y="29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19"/>
              <p:cNvSpPr/>
              <p:nvPr/>
            </p:nvSpPr>
            <p:spPr>
              <a:xfrm>
                <a:off x="7221375" y="4246650"/>
                <a:ext cx="57800" cy="44250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1770" extrusionOk="0">
                    <a:moveTo>
                      <a:pt x="2112" y="0"/>
                    </a:moveTo>
                    <a:lnTo>
                      <a:pt x="1027" y="828"/>
                    </a:lnTo>
                    <a:cubicBezTo>
                      <a:pt x="828" y="999"/>
                      <a:pt x="657" y="1113"/>
                      <a:pt x="514" y="1256"/>
                    </a:cubicBezTo>
                    <a:cubicBezTo>
                      <a:pt x="314" y="1398"/>
                      <a:pt x="143" y="1541"/>
                      <a:pt x="86" y="1712"/>
                    </a:cubicBezTo>
                    <a:lnTo>
                      <a:pt x="0" y="1712"/>
                    </a:lnTo>
                    <a:cubicBezTo>
                      <a:pt x="29" y="1712"/>
                      <a:pt x="114" y="1769"/>
                      <a:pt x="143" y="1769"/>
                    </a:cubicBezTo>
                    <a:cubicBezTo>
                      <a:pt x="628" y="1484"/>
                      <a:pt x="1142" y="1256"/>
                      <a:pt x="1684" y="1056"/>
                    </a:cubicBezTo>
                    <a:cubicBezTo>
                      <a:pt x="1826" y="942"/>
                      <a:pt x="2026" y="771"/>
                      <a:pt x="2311" y="542"/>
                    </a:cubicBezTo>
                    <a:lnTo>
                      <a:pt x="211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19"/>
              <p:cNvSpPr/>
              <p:nvPr/>
            </p:nvSpPr>
            <p:spPr>
              <a:xfrm>
                <a:off x="7232775" y="4285875"/>
                <a:ext cx="4925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714" extrusionOk="0">
                    <a:moveTo>
                      <a:pt x="1798" y="0"/>
                    </a:moveTo>
                    <a:cubicBezTo>
                      <a:pt x="1171" y="143"/>
                      <a:pt x="628" y="257"/>
                      <a:pt x="1" y="343"/>
                    </a:cubicBezTo>
                    <a:cubicBezTo>
                      <a:pt x="201" y="400"/>
                      <a:pt x="372" y="485"/>
                      <a:pt x="571" y="571"/>
                    </a:cubicBezTo>
                    <a:cubicBezTo>
                      <a:pt x="686" y="628"/>
                      <a:pt x="828" y="685"/>
                      <a:pt x="942" y="714"/>
                    </a:cubicBezTo>
                    <a:lnTo>
                      <a:pt x="857" y="400"/>
                    </a:lnTo>
                    <a:cubicBezTo>
                      <a:pt x="1199" y="343"/>
                      <a:pt x="1570" y="343"/>
                      <a:pt x="1855" y="286"/>
                    </a:cubicBezTo>
                    <a:lnTo>
                      <a:pt x="1970" y="286"/>
                    </a:lnTo>
                    <a:lnTo>
                      <a:pt x="1970" y="115"/>
                    </a:lnTo>
                    <a:cubicBezTo>
                      <a:pt x="1884" y="86"/>
                      <a:pt x="1827" y="58"/>
                      <a:pt x="1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19"/>
              <p:cNvSpPr/>
              <p:nvPr/>
            </p:nvSpPr>
            <p:spPr>
              <a:xfrm>
                <a:off x="7144325" y="4208825"/>
                <a:ext cx="107025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4281" h="3311" extrusionOk="0">
                    <a:moveTo>
                      <a:pt x="1085" y="315"/>
                    </a:moveTo>
                    <a:cubicBezTo>
                      <a:pt x="999" y="343"/>
                      <a:pt x="971" y="372"/>
                      <a:pt x="914" y="429"/>
                    </a:cubicBezTo>
                    <a:cubicBezTo>
                      <a:pt x="942" y="486"/>
                      <a:pt x="971" y="572"/>
                      <a:pt x="971" y="629"/>
                    </a:cubicBezTo>
                    <a:cubicBezTo>
                      <a:pt x="1068" y="889"/>
                      <a:pt x="1170" y="1149"/>
                      <a:pt x="1276" y="1412"/>
                    </a:cubicBezTo>
                    <a:lnTo>
                      <a:pt x="1276" y="1412"/>
                    </a:lnTo>
                    <a:cubicBezTo>
                      <a:pt x="1193" y="1003"/>
                      <a:pt x="1113" y="646"/>
                      <a:pt x="1085" y="315"/>
                    </a:cubicBezTo>
                    <a:close/>
                    <a:moveTo>
                      <a:pt x="1941" y="1"/>
                    </a:moveTo>
                    <a:lnTo>
                      <a:pt x="1941" y="1"/>
                    </a:lnTo>
                    <a:cubicBezTo>
                      <a:pt x="1827" y="30"/>
                      <a:pt x="1713" y="30"/>
                      <a:pt x="1656" y="58"/>
                    </a:cubicBezTo>
                    <a:cubicBezTo>
                      <a:pt x="1770" y="486"/>
                      <a:pt x="1855" y="914"/>
                      <a:pt x="1998" y="1285"/>
                    </a:cubicBezTo>
                    <a:lnTo>
                      <a:pt x="1293" y="1454"/>
                    </a:lnTo>
                    <a:lnTo>
                      <a:pt x="1293" y="1454"/>
                    </a:lnTo>
                    <a:cubicBezTo>
                      <a:pt x="1287" y="1440"/>
                      <a:pt x="1282" y="1426"/>
                      <a:pt x="1276" y="1412"/>
                    </a:cubicBezTo>
                    <a:lnTo>
                      <a:pt x="1276" y="1412"/>
                    </a:lnTo>
                    <a:cubicBezTo>
                      <a:pt x="1279" y="1427"/>
                      <a:pt x="1282" y="1441"/>
                      <a:pt x="1285" y="1456"/>
                    </a:cubicBezTo>
                    <a:lnTo>
                      <a:pt x="1293" y="1454"/>
                    </a:lnTo>
                    <a:lnTo>
                      <a:pt x="1293" y="1454"/>
                    </a:lnTo>
                    <a:cubicBezTo>
                      <a:pt x="1461" y="1870"/>
                      <a:pt x="1639" y="2295"/>
                      <a:pt x="1827" y="2740"/>
                    </a:cubicBezTo>
                    <a:lnTo>
                      <a:pt x="1770" y="2769"/>
                    </a:lnTo>
                    <a:cubicBezTo>
                      <a:pt x="1684" y="2712"/>
                      <a:pt x="1627" y="2626"/>
                      <a:pt x="1513" y="2569"/>
                    </a:cubicBezTo>
                    <a:cubicBezTo>
                      <a:pt x="1342" y="2483"/>
                      <a:pt x="1171" y="2369"/>
                      <a:pt x="971" y="2284"/>
                    </a:cubicBezTo>
                    <a:lnTo>
                      <a:pt x="942" y="2426"/>
                    </a:lnTo>
                    <a:cubicBezTo>
                      <a:pt x="800" y="2341"/>
                      <a:pt x="514" y="2198"/>
                      <a:pt x="343" y="2084"/>
                    </a:cubicBezTo>
                    <a:lnTo>
                      <a:pt x="343" y="2141"/>
                    </a:lnTo>
                    <a:cubicBezTo>
                      <a:pt x="657" y="2426"/>
                      <a:pt x="971" y="2712"/>
                      <a:pt x="1342" y="2997"/>
                    </a:cubicBezTo>
                    <a:lnTo>
                      <a:pt x="1285" y="3054"/>
                    </a:lnTo>
                    <a:cubicBezTo>
                      <a:pt x="857" y="2940"/>
                      <a:pt x="486" y="2797"/>
                      <a:pt x="86" y="2597"/>
                    </a:cubicBezTo>
                    <a:cubicBezTo>
                      <a:pt x="58" y="2626"/>
                      <a:pt x="58" y="2654"/>
                      <a:pt x="1" y="2654"/>
                    </a:cubicBezTo>
                    <a:cubicBezTo>
                      <a:pt x="258" y="2797"/>
                      <a:pt x="543" y="2968"/>
                      <a:pt x="771" y="3168"/>
                    </a:cubicBezTo>
                    <a:cubicBezTo>
                      <a:pt x="800" y="3197"/>
                      <a:pt x="828" y="3197"/>
                      <a:pt x="857" y="3225"/>
                    </a:cubicBezTo>
                    <a:cubicBezTo>
                      <a:pt x="942" y="3225"/>
                      <a:pt x="1056" y="3225"/>
                      <a:pt x="1114" y="3254"/>
                    </a:cubicBezTo>
                    <a:cubicBezTo>
                      <a:pt x="1228" y="3254"/>
                      <a:pt x="1342" y="3311"/>
                      <a:pt x="1399" y="3311"/>
                    </a:cubicBezTo>
                    <a:cubicBezTo>
                      <a:pt x="1640" y="3160"/>
                      <a:pt x="1873" y="3089"/>
                      <a:pt x="2153" y="3089"/>
                    </a:cubicBezTo>
                    <a:cubicBezTo>
                      <a:pt x="2403" y="3089"/>
                      <a:pt x="2690" y="3146"/>
                      <a:pt x="3054" y="3254"/>
                    </a:cubicBezTo>
                    <a:cubicBezTo>
                      <a:pt x="2997" y="2968"/>
                      <a:pt x="3196" y="2797"/>
                      <a:pt x="3282" y="2597"/>
                    </a:cubicBezTo>
                    <a:cubicBezTo>
                      <a:pt x="3425" y="2426"/>
                      <a:pt x="3567" y="2198"/>
                      <a:pt x="3710" y="2027"/>
                    </a:cubicBezTo>
                    <a:cubicBezTo>
                      <a:pt x="3910" y="1799"/>
                      <a:pt x="4081" y="1599"/>
                      <a:pt x="4281" y="1399"/>
                    </a:cubicBezTo>
                    <a:lnTo>
                      <a:pt x="3796" y="1399"/>
                    </a:lnTo>
                    <a:lnTo>
                      <a:pt x="3567" y="1741"/>
                    </a:lnTo>
                    <a:lnTo>
                      <a:pt x="3196" y="1485"/>
                    </a:lnTo>
                    <a:cubicBezTo>
                      <a:pt x="2997" y="1941"/>
                      <a:pt x="2768" y="2369"/>
                      <a:pt x="2483" y="2769"/>
                    </a:cubicBezTo>
                    <a:lnTo>
                      <a:pt x="2369" y="2712"/>
                    </a:lnTo>
                    <a:cubicBezTo>
                      <a:pt x="2369" y="2712"/>
                      <a:pt x="2369" y="2740"/>
                      <a:pt x="2340" y="2740"/>
                    </a:cubicBezTo>
                    <a:lnTo>
                      <a:pt x="2255" y="2712"/>
                    </a:lnTo>
                    <a:lnTo>
                      <a:pt x="2255" y="2626"/>
                    </a:lnTo>
                    <a:lnTo>
                      <a:pt x="1855" y="2341"/>
                    </a:lnTo>
                    <a:cubicBezTo>
                      <a:pt x="2198" y="1941"/>
                      <a:pt x="2483" y="1570"/>
                      <a:pt x="2683" y="1085"/>
                    </a:cubicBezTo>
                    <a:cubicBezTo>
                      <a:pt x="2683" y="1057"/>
                      <a:pt x="2711" y="1057"/>
                      <a:pt x="2711" y="1028"/>
                    </a:cubicBezTo>
                    <a:cubicBezTo>
                      <a:pt x="2654" y="1000"/>
                      <a:pt x="2626" y="914"/>
                      <a:pt x="2540" y="857"/>
                    </a:cubicBezTo>
                    <a:lnTo>
                      <a:pt x="1827" y="714"/>
                    </a:lnTo>
                    <a:cubicBezTo>
                      <a:pt x="1855" y="486"/>
                      <a:pt x="1912" y="229"/>
                      <a:pt x="19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19"/>
              <p:cNvSpPr/>
              <p:nvPr/>
            </p:nvSpPr>
            <p:spPr>
              <a:xfrm>
                <a:off x="7262750" y="4261625"/>
                <a:ext cx="17850" cy="1285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514" extrusionOk="0">
                    <a:moveTo>
                      <a:pt x="628" y="0"/>
                    </a:moveTo>
                    <a:cubicBezTo>
                      <a:pt x="343" y="229"/>
                      <a:pt x="143" y="400"/>
                      <a:pt x="0" y="514"/>
                    </a:cubicBezTo>
                    <a:cubicBezTo>
                      <a:pt x="228" y="400"/>
                      <a:pt x="457" y="314"/>
                      <a:pt x="656" y="229"/>
                    </a:cubicBezTo>
                    <a:lnTo>
                      <a:pt x="713" y="229"/>
                    </a:lnTo>
                    <a:cubicBezTo>
                      <a:pt x="713" y="172"/>
                      <a:pt x="656" y="86"/>
                      <a:pt x="6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19"/>
              <p:cNvSpPr/>
              <p:nvPr/>
            </p:nvSpPr>
            <p:spPr>
              <a:xfrm>
                <a:off x="7277725" y="4285150"/>
                <a:ext cx="502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44" extrusionOk="0">
                    <a:moveTo>
                      <a:pt x="200" y="1"/>
                    </a:moveTo>
                    <a:cubicBezTo>
                      <a:pt x="143" y="1"/>
                      <a:pt x="57" y="29"/>
                      <a:pt x="0" y="29"/>
                    </a:cubicBezTo>
                    <a:cubicBezTo>
                      <a:pt x="57" y="87"/>
                      <a:pt x="143" y="115"/>
                      <a:pt x="172" y="144"/>
                    </a:cubicBezTo>
                    <a:cubicBezTo>
                      <a:pt x="172" y="115"/>
                      <a:pt x="200" y="29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19"/>
              <p:cNvSpPr/>
              <p:nvPr/>
            </p:nvSpPr>
            <p:spPr>
              <a:xfrm>
                <a:off x="7159300" y="4294425"/>
                <a:ext cx="9847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3939" h="2170" extrusionOk="0">
                    <a:moveTo>
                      <a:pt x="2911" y="1"/>
                    </a:moveTo>
                    <a:cubicBezTo>
                      <a:pt x="2769" y="1"/>
                      <a:pt x="2597" y="29"/>
                      <a:pt x="2455" y="29"/>
                    </a:cubicBezTo>
                    <a:cubicBezTo>
                      <a:pt x="2055" y="286"/>
                      <a:pt x="1599" y="429"/>
                      <a:pt x="1085" y="486"/>
                    </a:cubicBezTo>
                    <a:lnTo>
                      <a:pt x="1228" y="486"/>
                    </a:lnTo>
                    <a:cubicBezTo>
                      <a:pt x="1313" y="486"/>
                      <a:pt x="1371" y="457"/>
                      <a:pt x="1456" y="457"/>
                    </a:cubicBezTo>
                    <a:lnTo>
                      <a:pt x="1456" y="486"/>
                    </a:lnTo>
                    <a:lnTo>
                      <a:pt x="1599" y="486"/>
                    </a:lnTo>
                    <a:lnTo>
                      <a:pt x="1627" y="571"/>
                    </a:lnTo>
                    <a:cubicBezTo>
                      <a:pt x="1513" y="629"/>
                      <a:pt x="1371" y="714"/>
                      <a:pt x="1228" y="771"/>
                    </a:cubicBezTo>
                    <a:cubicBezTo>
                      <a:pt x="914" y="1057"/>
                      <a:pt x="600" y="1285"/>
                      <a:pt x="229" y="1484"/>
                    </a:cubicBezTo>
                    <a:cubicBezTo>
                      <a:pt x="172" y="1513"/>
                      <a:pt x="87" y="1570"/>
                      <a:pt x="1" y="1599"/>
                    </a:cubicBezTo>
                    <a:cubicBezTo>
                      <a:pt x="201" y="1798"/>
                      <a:pt x="457" y="2027"/>
                      <a:pt x="743" y="2169"/>
                    </a:cubicBezTo>
                    <a:cubicBezTo>
                      <a:pt x="1057" y="1884"/>
                      <a:pt x="1371" y="1513"/>
                      <a:pt x="1741" y="1285"/>
                    </a:cubicBezTo>
                    <a:cubicBezTo>
                      <a:pt x="1941" y="1085"/>
                      <a:pt x="2169" y="914"/>
                      <a:pt x="2426" y="743"/>
                    </a:cubicBezTo>
                    <a:cubicBezTo>
                      <a:pt x="2369" y="657"/>
                      <a:pt x="2312" y="600"/>
                      <a:pt x="2284" y="486"/>
                    </a:cubicBezTo>
                    <a:lnTo>
                      <a:pt x="2312" y="457"/>
                    </a:lnTo>
                    <a:lnTo>
                      <a:pt x="2626" y="571"/>
                    </a:lnTo>
                    <a:cubicBezTo>
                      <a:pt x="2769" y="457"/>
                      <a:pt x="2940" y="343"/>
                      <a:pt x="3082" y="229"/>
                    </a:cubicBezTo>
                    <a:lnTo>
                      <a:pt x="3168" y="286"/>
                    </a:lnTo>
                    <a:cubicBezTo>
                      <a:pt x="3140" y="429"/>
                      <a:pt x="3054" y="571"/>
                      <a:pt x="2997" y="714"/>
                    </a:cubicBezTo>
                    <a:cubicBezTo>
                      <a:pt x="3311" y="714"/>
                      <a:pt x="3625" y="714"/>
                      <a:pt x="3938" y="743"/>
                    </a:cubicBezTo>
                    <a:lnTo>
                      <a:pt x="3881" y="429"/>
                    </a:lnTo>
                    <a:cubicBezTo>
                      <a:pt x="3767" y="343"/>
                      <a:pt x="3625" y="286"/>
                      <a:pt x="3510" y="229"/>
                    </a:cubicBezTo>
                    <a:cubicBezTo>
                      <a:pt x="3311" y="143"/>
                      <a:pt x="3140" y="58"/>
                      <a:pt x="29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19"/>
              <p:cNvSpPr/>
              <p:nvPr/>
            </p:nvSpPr>
            <p:spPr>
              <a:xfrm>
                <a:off x="7223500" y="4323675"/>
                <a:ext cx="5025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01" extrusionOk="0">
                    <a:moveTo>
                      <a:pt x="201" y="1"/>
                    </a:moveTo>
                    <a:lnTo>
                      <a:pt x="201" y="1"/>
                    </a:lnTo>
                    <a:cubicBezTo>
                      <a:pt x="128" y="73"/>
                      <a:pt x="79" y="157"/>
                      <a:pt x="45" y="245"/>
                    </a:cubicBezTo>
                    <a:lnTo>
                      <a:pt x="45" y="245"/>
                    </a:lnTo>
                    <a:lnTo>
                      <a:pt x="201" y="1"/>
                    </a:lnTo>
                    <a:close/>
                    <a:moveTo>
                      <a:pt x="45" y="245"/>
                    </a:moveTo>
                    <a:lnTo>
                      <a:pt x="1" y="314"/>
                    </a:lnTo>
                    <a:lnTo>
                      <a:pt x="1" y="400"/>
                    </a:lnTo>
                    <a:cubicBezTo>
                      <a:pt x="11" y="348"/>
                      <a:pt x="25" y="296"/>
                      <a:pt x="45" y="24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19"/>
              <p:cNvSpPr/>
              <p:nvPr/>
            </p:nvSpPr>
            <p:spPr>
              <a:xfrm>
                <a:off x="7197125" y="4346500"/>
                <a:ext cx="10725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01" extrusionOk="0">
                    <a:moveTo>
                      <a:pt x="428" y="1"/>
                    </a:moveTo>
                    <a:lnTo>
                      <a:pt x="0" y="343"/>
                    </a:lnTo>
                    <a:cubicBezTo>
                      <a:pt x="57" y="343"/>
                      <a:pt x="114" y="372"/>
                      <a:pt x="143" y="372"/>
                    </a:cubicBezTo>
                    <a:cubicBezTo>
                      <a:pt x="228" y="372"/>
                      <a:pt x="285" y="400"/>
                      <a:pt x="400" y="400"/>
                    </a:cubicBezTo>
                    <a:cubicBezTo>
                      <a:pt x="400" y="257"/>
                      <a:pt x="400" y="143"/>
                      <a:pt x="4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19"/>
              <p:cNvSpPr/>
              <p:nvPr/>
            </p:nvSpPr>
            <p:spPr>
              <a:xfrm>
                <a:off x="7264875" y="4330100"/>
                <a:ext cx="28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58" extrusionOk="0">
                    <a:moveTo>
                      <a:pt x="1" y="0"/>
                    </a:moveTo>
                    <a:lnTo>
                      <a:pt x="86" y="57"/>
                    </a:lnTo>
                    <a:lnTo>
                      <a:pt x="115" y="29"/>
                    </a:lnTo>
                    <a:cubicBezTo>
                      <a:pt x="86" y="0"/>
                      <a:pt x="58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19"/>
              <p:cNvSpPr/>
              <p:nvPr/>
            </p:nvSpPr>
            <p:spPr>
              <a:xfrm>
                <a:off x="7264875" y="4310850"/>
                <a:ext cx="107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86" extrusionOk="0">
                    <a:moveTo>
                      <a:pt x="286" y="0"/>
                    </a:moveTo>
                    <a:cubicBezTo>
                      <a:pt x="200" y="0"/>
                      <a:pt x="115" y="57"/>
                      <a:pt x="1" y="57"/>
                    </a:cubicBezTo>
                    <a:lnTo>
                      <a:pt x="58" y="57"/>
                    </a:lnTo>
                    <a:cubicBezTo>
                      <a:pt x="200" y="57"/>
                      <a:pt x="286" y="86"/>
                      <a:pt x="429" y="86"/>
                    </a:cubicBezTo>
                    <a:lnTo>
                      <a:pt x="28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19"/>
              <p:cNvSpPr/>
              <p:nvPr/>
            </p:nvSpPr>
            <p:spPr>
              <a:xfrm>
                <a:off x="7180700" y="4286150"/>
                <a:ext cx="44250" cy="8300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332" extrusionOk="0">
                    <a:moveTo>
                      <a:pt x="738" y="0"/>
                    </a:moveTo>
                    <a:cubicBezTo>
                      <a:pt x="476" y="0"/>
                      <a:pt x="250" y="71"/>
                      <a:pt x="1" y="218"/>
                    </a:cubicBezTo>
                    <a:cubicBezTo>
                      <a:pt x="486" y="246"/>
                      <a:pt x="1028" y="275"/>
                      <a:pt x="1570" y="332"/>
                    </a:cubicBezTo>
                    <a:lnTo>
                      <a:pt x="1770" y="218"/>
                    </a:lnTo>
                    <a:cubicBezTo>
                      <a:pt x="1741" y="218"/>
                      <a:pt x="1656" y="189"/>
                      <a:pt x="1627" y="189"/>
                    </a:cubicBezTo>
                    <a:cubicBezTo>
                      <a:pt x="1266" y="64"/>
                      <a:pt x="986" y="0"/>
                      <a:pt x="7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19"/>
              <p:cNvSpPr/>
              <p:nvPr/>
            </p:nvSpPr>
            <p:spPr>
              <a:xfrm>
                <a:off x="7231350" y="4326525"/>
                <a:ext cx="24275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100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43" y="315"/>
                      <a:pt x="286" y="600"/>
                      <a:pt x="400" y="885"/>
                    </a:cubicBezTo>
                    <a:cubicBezTo>
                      <a:pt x="400" y="914"/>
                      <a:pt x="429" y="942"/>
                      <a:pt x="429" y="999"/>
                    </a:cubicBezTo>
                    <a:cubicBezTo>
                      <a:pt x="600" y="914"/>
                      <a:pt x="771" y="800"/>
                      <a:pt x="971" y="657"/>
                    </a:cubicBezTo>
                    <a:cubicBezTo>
                      <a:pt x="714" y="571"/>
                      <a:pt x="457" y="429"/>
                      <a:pt x="258" y="229"/>
                    </a:cubicBezTo>
                    <a:cubicBezTo>
                      <a:pt x="172" y="143"/>
                      <a:pt x="58" y="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19"/>
              <p:cNvSpPr/>
              <p:nvPr/>
            </p:nvSpPr>
            <p:spPr>
              <a:xfrm>
                <a:off x="7207825" y="4205975"/>
                <a:ext cx="15700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1057" extrusionOk="0">
                    <a:moveTo>
                      <a:pt x="114" y="1"/>
                    </a:moveTo>
                    <a:cubicBezTo>
                      <a:pt x="86" y="315"/>
                      <a:pt x="57" y="600"/>
                      <a:pt x="0" y="885"/>
                    </a:cubicBezTo>
                    <a:lnTo>
                      <a:pt x="200" y="1057"/>
                    </a:lnTo>
                    <a:cubicBezTo>
                      <a:pt x="285" y="771"/>
                      <a:pt x="428" y="457"/>
                      <a:pt x="571" y="172"/>
                    </a:cubicBezTo>
                    <a:lnTo>
                      <a:pt x="571" y="144"/>
                    </a:lnTo>
                    <a:cubicBezTo>
                      <a:pt x="571" y="86"/>
                      <a:pt x="571" y="86"/>
                      <a:pt x="628" y="58"/>
                    </a:cubicBezTo>
                    <a:cubicBezTo>
                      <a:pt x="542" y="58"/>
                      <a:pt x="485" y="29"/>
                      <a:pt x="400" y="29"/>
                    </a:cubicBezTo>
                    <a:cubicBezTo>
                      <a:pt x="285" y="29"/>
                      <a:pt x="228" y="1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19"/>
              <p:cNvSpPr/>
              <p:nvPr/>
            </p:nvSpPr>
            <p:spPr>
              <a:xfrm>
                <a:off x="7192825" y="4207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19"/>
              <p:cNvSpPr/>
              <p:nvPr/>
            </p:nvSpPr>
            <p:spPr>
              <a:xfrm>
                <a:off x="7239200" y="4221675"/>
                <a:ext cx="2357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943" h="881" extrusionOk="0">
                    <a:moveTo>
                      <a:pt x="543" y="1"/>
                    </a:moveTo>
                    <a:cubicBezTo>
                      <a:pt x="371" y="286"/>
                      <a:pt x="172" y="543"/>
                      <a:pt x="1" y="828"/>
                    </a:cubicBezTo>
                    <a:cubicBezTo>
                      <a:pt x="99" y="848"/>
                      <a:pt x="211" y="881"/>
                      <a:pt x="318" y="881"/>
                    </a:cubicBezTo>
                    <a:cubicBezTo>
                      <a:pt x="366" y="881"/>
                      <a:pt x="413" y="874"/>
                      <a:pt x="457" y="857"/>
                    </a:cubicBezTo>
                    <a:lnTo>
                      <a:pt x="857" y="486"/>
                    </a:lnTo>
                    <a:lnTo>
                      <a:pt x="942" y="400"/>
                    </a:lnTo>
                    <a:cubicBezTo>
                      <a:pt x="828" y="257"/>
                      <a:pt x="685" y="143"/>
                      <a:pt x="5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19"/>
              <p:cNvSpPr/>
              <p:nvPr/>
            </p:nvSpPr>
            <p:spPr>
              <a:xfrm>
                <a:off x="7142200" y="4251625"/>
                <a:ext cx="11425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58" extrusionOk="0">
                    <a:moveTo>
                      <a:pt x="0" y="1"/>
                    </a:moveTo>
                    <a:lnTo>
                      <a:pt x="0" y="29"/>
                    </a:lnTo>
                    <a:cubicBezTo>
                      <a:pt x="143" y="172"/>
                      <a:pt x="314" y="315"/>
                      <a:pt x="457" y="457"/>
                    </a:cubicBezTo>
                    <a:cubicBezTo>
                      <a:pt x="428" y="429"/>
                      <a:pt x="428" y="372"/>
                      <a:pt x="457" y="372"/>
                    </a:cubicBezTo>
                    <a:cubicBezTo>
                      <a:pt x="286" y="229"/>
                      <a:pt x="143" y="14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19"/>
              <p:cNvSpPr/>
              <p:nvPr/>
            </p:nvSpPr>
            <p:spPr>
              <a:xfrm>
                <a:off x="7137925" y="4268050"/>
                <a:ext cx="927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6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4"/>
                    </a:lnTo>
                    <a:cubicBezTo>
                      <a:pt x="57" y="143"/>
                      <a:pt x="86" y="200"/>
                      <a:pt x="171" y="228"/>
                    </a:cubicBezTo>
                    <a:cubicBezTo>
                      <a:pt x="171" y="257"/>
                      <a:pt x="228" y="285"/>
                      <a:pt x="314" y="285"/>
                    </a:cubicBezTo>
                    <a:lnTo>
                      <a:pt x="371" y="228"/>
                    </a:lnTo>
                    <a:cubicBezTo>
                      <a:pt x="228" y="143"/>
                      <a:pt x="143" y="8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19"/>
              <p:cNvSpPr/>
              <p:nvPr/>
            </p:nvSpPr>
            <p:spPr>
              <a:xfrm>
                <a:off x="7146475" y="4262325"/>
                <a:ext cx="31400" cy="22850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914" extrusionOk="0">
                    <a:moveTo>
                      <a:pt x="257" y="1"/>
                    </a:moveTo>
                    <a:cubicBezTo>
                      <a:pt x="172" y="201"/>
                      <a:pt x="115" y="343"/>
                      <a:pt x="0" y="457"/>
                    </a:cubicBezTo>
                    <a:cubicBezTo>
                      <a:pt x="400" y="657"/>
                      <a:pt x="799" y="800"/>
                      <a:pt x="1227" y="914"/>
                    </a:cubicBezTo>
                    <a:lnTo>
                      <a:pt x="1256" y="857"/>
                    </a:lnTo>
                    <a:cubicBezTo>
                      <a:pt x="885" y="572"/>
                      <a:pt x="571" y="286"/>
                      <a:pt x="2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19"/>
              <p:cNvSpPr/>
              <p:nvPr/>
            </p:nvSpPr>
            <p:spPr>
              <a:xfrm>
                <a:off x="7137925" y="4251625"/>
                <a:ext cx="1500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600" h="857" extrusionOk="0">
                    <a:moveTo>
                      <a:pt x="143" y="1"/>
                    </a:moveTo>
                    <a:cubicBezTo>
                      <a:pt x="57" y="201"/>
                      <a:pt x="0" y="429"/>
                      <a:pt x="0" y="629"/>
                    </a:cubicBezTo>
                    <a:cubicBezTo>
                      <a:pt x="143" y="714"/>
                      <a:pt x="228" y="771"/>
                      <a:pt x="371" y="857"/>
                    </a:cubicBezTo>
                    <a:cubicBezTo>
                      <a:pt x="457" y="771"/>
                      <a:pt x="514" y="629"/>
                      <a:pt x="599" y="429"/>
                    </a:cubicBezTo>
                    <a:cubicBezTo>
                      <a:pt x="457" y="286"/>
                      <a:pt x="285" y="144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19"/>
              <p:cNvSpPr/>
              <p:nvPr/>
            </p:nvSpPr>
            <p:spPr>
              <a:xfrm>
                <a:off x="7170000" y="4260200"/>
                <a:ext cx="12875" cy="12850"/>
              </a:xfrm>
              <a:custGeom>
                <a:avLst/>
                <a:gdLst/>
                <a:ahLst/>
                <a:cxnLst/>
                <a:rect l="l" t="t" r="r" b="b"/>
                <a:pathLst>
                  <a:path w="515" h="514" extrusionOk="0">
                    <a:moveTo>
                      <a:pt x="58" y="0"/>
                    </a:moveTo>
                    <a:lnTo>
                      <a:pt x="1" y="229"/>
                    </a:lnTo>
                    <a:cubicBezTo>
                      <a:pt x="172" y="314"/>
                      <a:pt x="343" y="428"/>
                      <a:pt x="515" y="514"/>
                    </a:cubicBezTo>
                    <a:cubicBezTo>
                      <a:pt x="343" y="371"/>
                      <a:pt x="201" y="171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19"/>
              <p:cNvSpPr/>
              <p:nvPr/>
            </p:nvSpPr>
            <p:spPr>
              <a:xfrm>
                <a:off x="7157175" y="4238800"/>
                <a:ext cx="430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15" extrusionOk="0">
                    <a:moveTo>
                      <a:pt x="0" y="0"/>
                    </a:moveTo>
                    <a:lnTo>
                      <a:pt x="0" y="172"/>
                    </a:lnTo>
                    <a:cubicBezTo>
                      <a:pt x="29" y="257"/>
                      <a:pt x="115" y="286"/>
                      <a:pt x="172" y="314"/>
                    </a:cubicBezTo>
                    <a:cubicBezTo>
                      <a:pt x="115" y="229"/>
                      <a:pt x="29" y="1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19"/>
              <p:cNvSpPr/>
              <p:nvPr/>
            </p:nvSpPr>
            <p:spPr>
              <a:xfrm>
                <a:off x="7148600" y="4230950"/>
                <a:ext cx="8600" cy="1215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486" extrusionOk="0">
                    <a:moveTo>
                      <a:pt x="172" y="0"/>
                    </a:moveTo>
                    <a:cubicBezTo>
                      <a:pt x="87" y="58"/>
                      <a:pt x="58" y="143"/>
                      <a:pt x="1" y="257"/>
                    </a:cubicBezTo>
                    <a:cubicBezTo>
                      <a:pt x="87" y="343"/>
                      <a:pt x="201" y="428"/>
                      <a:pt x="315" y="486"/>
                    </a:cubicBezTo>
                    <a:cubicBezTo>
                      <a:pt x="343" y="457"/>
                      <a:pt x="343" y="400"/>
                      <a:pt x="343" y="314"/>
                    </a:cubicBezTo>
                    <a:cubicBezTo>
                      <a:pt x="286" y="200"/>
                      <a:pt x="229" y="115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19"/>
              <p:cNvSpPr/>
              <p:nvPr/>
            </p:nvSpPr>
            <p:spPr>
              <a:xfrm>
                <a:off x="7157175" y="4220250"/>
                <a:ext cx="34250" cy="5852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341" extrusionOk="0">
                    <a:moveTo>
                      <a:pt x="428" y="0"/>
                    </a:moveTo>
                    <a:cubicBezTo>
                      <a:pt x="257" y="29"/>
                      <a:pt x="115" y="143"/>
                      <a:pt x="0" y="286"/>
                    </a:cubicBezTo>
                    <a:lnTo>
                      <a:pt x="0" y="571"/>
                    </a:lnTo>
                    <a:cubicBezTo>
                      <a:pt x="143" y="771"/>
                      <a:pt x="314" y="1028"/>
                      <a:pt x="457" y="1256"/>
                    </a:cubicBezTo>
                    <a:cubicBezTo>
                      <a:pt x="542" y="1284"/>
                      <a:pt x="600" y="1313"/>
                      <a:pt x="685" y="1313"/>
                    </a:cubicBezTo>
                    <a:lnTo>
                      <a:pt x="657" y="1456"/>
                    </a:lnTo>
                    <a:cubicBezTo>
                      <a:pt x="828" y="1655"/>
                      <a:pt x="970" y="1884"/>
                      <a:pt x="1142" y="2083"/>
                    </a:cubicBezTo>
                    <a:lnTo>
                      <a:pt x="1113" y="2169"/>
                    </a:lnTo>
                    <a:cubicBezTo>
                      <a:pt x="1056" y="2169"/>
                      <a:pt x="1056" y="2140"/>
                      <a:pt x="1028" y="2140"/>
                    </a:cubicBezTo>
                    <a:cubicBezTo>
                      <a:pt x="1113" y="2197"/>
                      <a:pt x="1170" y="2283"/>
                      <a:pt x="1284" y="2340"/>
                    </a:cubicBezTo>
                    <a:lnTo>
                      <a:pt x="1370" y="2312"/>
                    </a:lnTo>
                    <a:cubicBezTo>
                      <a:pt x="1028" y="1598"/>
                      <a:pt x="742" y="885"/>
                      <a:pt x="514" y="200"/>
                    </a:cubicBezTo>
                    <a:cubicBezTo>
                      <a:pt x="457" y="143"/>
                      <a:pt x="457" y="58"/>
                      <a:pt x="4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19"/>
              <p:cNvSpPr/>
              <p:nvPr/>
            </p:nvSpPr>
            <p:spPr>
              <a:xfrm>
                <a:off x="7154325" y="4227375"/>
                <a:ext cx="28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87" extrusionOk="0">
                    <a:moveTo>
                      <a:pt x="114" y="1"/>
                    </a:moveTo>
                    <a:lnTo>
                      <a:pt x="0" y="115"/>
                    </a:lnTo>
                    <a:cubicBezTo>
                      <a:pt x="57" y="172"/>
                      <a:pt x="86" y="201"/>
                      <a:pt x="114" y="286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19"/>
              <p:cNvSpPr/>
              <p:nvPr/>
            </p:nvSpPr>
            <p:spPr>
              <a:xfrm>
                <a:off x="7157175" y="4233800"/>
                <a:ext cx="11425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657" extrusionOk="0">
                    <a:moveTo>
                      <a:pt x="0" y="1"/>
                    </a:moveTo>
                    <a:lnTo>
                      <a:pt x="0" y="200"/>
                    </a:lnTo>
                    <a:cubicBezTo>
                      <a:pt x="86" y="314"/>
                      <a:pt x="115" y="429"/>
                      <a:pt x="172" y="514"/>
                    </a:cubicBezTo>
                    <a:cubicBezTo>
                      <a:pt x="286" y="600"/>
                      <a:pt x="371" y="628"/>
                      <a:pt x="457" y="657"/>
                    </a:cubicBezTo>
                    <a:cubicBezTo>
                      <a:pt x="286" y="457"/>
                      <a:pt x="143" y="20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19"/>
              <p:cNvSpPr/>
              <p:nvPr/>
            </p:nvSpPr>
            <p:spPr>
              <a:xfrm>
                <a:off x="7171450" y="4255925"/>
                <a:ext cx="1427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714" extrusionOk="0">
                    <a:moveTo>
                      <a:pt x="86" y="0"/>
                    </a:moveTo>
                    <a:lnTo>
                      <a:pt x="0" y="171"/>
                    </a:lnTo>
                    <a:cubicBezTo>
                      <a:pt x="143" y="342"/>
                      <a:pt x="285" y="542"/>
                      <a:pt x="457" y="685"/>
                    </a:cubicBezTo>
                    <a:cubicBezTo>
                      <a:pt x="514" y="685"/>
                      <a:pt x="514" y="713"/>
                      <a:pt x="542" y="713"/>
                    </a:cubicBezTo>
                    <a:lnTo>
                      <a:pt x="571" y="628"/>
                    </a:lnTo>
                    <a:cubicBezTo>
                      <a:pt x="399" y="428"/>
                      <a:pt x="228" y="200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19"/>
              <p:cNvSpPr/>
              <p:nvPr/>
            </p:nvSpPr>
            <p:spPr>
              <a:xfrm>
                <a:off x="7152900" y="4228800"/>
                <a:ext cx="430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172" h="401" extrusionOk="0">
                    <a:moveTo>
                      <a:pt x="57" y="1"/>
                    </a:moveTo>
                    <a:lnTo>
                      <a:pt x="0" y="86"/>
                    </a:lnTo>
                    <a:cubicBezTo>
                      <a:pt x="57" y="229"/>
                      <a:pt x="114" y="286"/>
                      <a:pt x="171" y="400"/>
                    </a:cubicBezTo>
                    <a:lnTo>
                      <a:pt x="171" y="201"/>
                    </a:lnTo>
                    <a:cubicBezTo>
                      <a:pt x="143" y="115"/>
                      <a:pt x="114" y="86"/>
                      <a:pt x="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19"/>
              <p:cNvSpPr/>
              <p:nvPr/>
            </p:nvSpPr>
            <p:spPr>
              <a:xfrm>
                <a:off x="7211375" y="4232375"/>
                <a:ext cx="14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87" extrusionOk="0">
                    <a:moveTo>
                      <a:pt x="58" y="1"/>
                    </a:moveTo>
                    <a:cubicBezTo>
                      <a:pt x="58" y="58"/>
                      <a:pt x="1" y="58"/>
                      <a:pt x="1" y="86"/>
                    </a:cubicBezTo>
                    <a:cubicBezTo>
                      <a:pt x="58" y="58"/>
                      <a:pt x="58" y="58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19"/>
              <p:cNvSpPr/>
              <p:nvPr/>
            </p:nvSpPr>
            <p:spPr>
              <a:xfrm>
                <a:off x="7202100" y="4273025"/>
                <a:ext cx="2175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87" h="87" extrusionOk="0">
                    <a:moveTo>
                      <a:pt x="1" y="1"/>
                    </a:moveTo>
                    <a:lnTo>
                      <a:pt x="1" y="58"/>
                    </a:lnTo>
                    <a:lnTo>
                      <a:pt x="58" y="86"/>
                    </a:lnTo>
                    <a:cubicBezTo>
                      <a:pt x="58" y="86"/>
                      <a:pt x="58" y="58"/>
                      <a:pt x="86" y="58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19"/>
              <p:cNvSpPr/>
              <p:nvPr/>
            </p:nvSpPr>
            <p:spPr>
              <a:xfrm>
                <a:off x="7212800" y="4210275"/>
                <a:ext cx="9300" cy="235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942" extrusionOk="0">
                    <a:moveTo>
                      <a:pt x="372" y="0"/>
                    </a:moveTo>
                    <a:cubicBezTo>
                      <a:pt x="369" y="15"/>
                      <a:pt x="366" y="30"/>
                      <a:pt x="363" y="45"/>
                    </a:cubicBezTo>
                    <a:lnTo>
                      <a:pt x="363" y="45"/>
                    </a:lnTo>
                    <a:cubicBezTo>
                      <a:pt x="366" y="40"/>
                      <a:pt x="369" y="34"/>
                      <a:pt x="372" y="29"/>
                    </a:cubicBezTo>
                    <a:lnTo>
                      <a:pt x="372" y="0"/>
                    </a:lnTo>
                    <a:close/>
                    <a:moveTo>
                      <a:pt x="363" y="45"/>
                    </a:moveTo>
                    <a:cubicBezTo>
                      <a:pt x="238" y="298"/>
                      <a:pt x="135" y="552"/>
                      <a:pt x="33" y="846"/>
                    </a:cubicBezTo>
                    <a:lnTo>
                      <a:pt x="33" y="846"/>
                    </a:lnTo>
                    <a:cubicBezTo>
                      <a:pt x="87" y="710"/>
                      <a:pt x="154" y="631"/>
                      <a:pt x="201" y="514"/>
                    </a:cubicBezTo>
                    <a:cubicBezTo>
                      <a:pt x="279" y="332"/>
                      <a:pt x="333" y="197"/>
                      <a:pt x="363" y="45"/>
                    </a:cubicBezTo>
                    <a:close/>
                    <a:moveTo>
                      <a:pt x="33" y="846"/>
                    </a:moveTo>
                    <a:cubicBezTo>
                      <a:pt x="22" y="875"/>
                      <a:pt x="11" y="907"/>
                      <a:pt x="1" y="942"/>
                    </a:cubicBezTo>
                    <a:cubicBezTo>
                      <a:pt x="12" y="909"/>
                      <a:pt x="22" y="878"/>
                      <a:pt x="33" y="84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19"/>
              <p:cNvSpPr/>
              <p:nvPr/>
            </p:nvSpPr>
            <p:spPr>
              <a:xfrm>
                <a:off x="7232075" y="4213125"/>
                <a:ext cx="787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457" extrusionOk="0">
                    <a:moveTo>
                      <a:pt x="143" y="0"/>
                    </a:moveTo>
                    <a:cubicBezTo>
                      <a:pt x="114" y="143"/>
                      <a:pt x="57" y="314"/>
                      <a:pt x="0" y="457"/>
                    </a:cubicBezTo>
                    <a:cubicBezTo>
                      <a:pt x="114" y="314"/>
                      <a:pt x="229" y="171"/>
                      <a:pt x="314" y="57"/>
                    </a:cubicBezTo>
                    <a:cubicBezTo>
                      <a:pt x="257" y="29"/>
                      <a:pt x="171" y="0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19"/>
              <p:cNvSpPr/>
              <p:nvPr/>
            </p:nvSpPr>
            <p:spPr>
              <a:xfrm>
                <a:off x="7218525" y="4239500"/>
                <a:ext cx="535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1999" extrusionOk="0">
                    <a:moveTo>
                      <a:pt x="1969" y="1"/>
                    </a:moveTo>
                    <a:cubicBezTo>
                      <a:pt x="1769" y="115"/>
                      <a:pt x="1541" y="144"/>
                      <a:pt x="1284" y="144"/>
                    </a:cubicBezTo>
                    <a:cubicBezTo>
                      <a:pt x="1113" y="372"/>
                      <a:pt x="913" y="543"/>
                      <a:pt x="713" y="771"/>
                    </a:cubicBezTo>
                    <a:cubicBezTo>
                      <a:pt x="571" y="942"/>
                      <a:pt x="428" y="1114"/>
                      <a:pt x="285" y="1342"/>
                    </a:cubicBezTo>
                    <a:cubicBezTo>
                      <a:pt x="200" y="1542"/>
                      <a:pt x="0" y="1713"/>
                      <a:pt x="29" y="1998"/>
                    </a:cubicBezTo>
                    <a:lnTo>
                      <a:pt x="114" y="1998"/>
                    </a:lnTo>
                    <a:cubicBezTo>
                      <a:pt x="200" y="1827"/>
                      <a:pt x="371" y="1684"/>
                      <a:pt x="542" y="1542"/>
                    </a:cubicBezTo>
                    <a:lnTo>
                      <a:pt x="1084" y="1114"/>
                    </a:lnTo>
                    <a:lnTo>
                      <a:pt x="2140" y="286"/>
                    </a:lnTo>
                    <a:cubicBezTo>
                      <a:pt x="2083" y="172"/>
                      <a:pt x="2054" y="86"/>
                      <a:pt x="19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19"/>
              <p:cNvSpPr/>
              <p:nvPr/>
            </p:nvSpPr>
            <p:spPr>
              <a:xfrm>
                <a:off x="7221375" y="42894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cubicBezTo>
                      <a:pt x="0" y="57"/>
                      <a:pt x="0" y="0"/>
                      <a:pt x="0" y="57"/>
                    </a:cubicBezTo>
                    <a:cubicBezTo>
                      <a:pt x="0" y="0"/>
                      <a:pt x="0" y="57"/>
                      <a:pt x="0" y="5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19"/>
              <p:cNvSpPr/>
              <p:nvPr/>
            </p:nvSpPr>
            <p:spPr>
              <a:xfrm>
                <a:off x="7250625" y="4232375"/>
                <a:ext cx="17850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429" extrusionOk="0">
                    <a:moveTo>
                      <a:pt x="485" y="1"/>
                    </a:moveTo>
                    <a:lnTo>
                      <a:pt x="400" y="86"/>
                    </a:lnTo>
                    <a:cubicBezTo>
                      <a:pt x="285" y="200"/>
                      <a:pt x="143" y="343"/>
                      <a:pt x="0" y="429"/>
                    </a:cubicBezTo>
                    <a:cubicBezTo>
                      <a:pt x="228" y="429"/>
                      <a:pt x="485" y="371"/>
                      <a:pt x="713" y="343"/>
                    </a:cubicBezTo>
                    <a:cubicBezTo>
                      <a:pt x="656" y="229"/>
                      <a:pt x="571" y="115"/>
                      <a:pt x="4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19"/>
              <p:cNvSpPr/>
              <p:nvPr/>
            </p:nvSpPr>
            <p:spPr>
              <a:xfrm>
                <a:off x="7224225" y="4273750"/>
                <a:ext cx="53525" cy="20700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28" extrusionOk="0">
                    <a:moveTo>
                      <a:pt x="1541" y="0"/>
                    </a:moveTo>
                    <a:lnTo>
                      <a:pt x="1541" y="0"/>
                    </a:lnTo>
                    <a:cubicBezTo>
                      <a:pt x="999" y="200"/>
                      <a:pt x="485" y="428"/>
                      <a:pt x="0" y="714"/>
                    </a:cubicBezTo>
                    <a:lnTo>
                      <a:pt x="314" y="828"/>
                    </a:lnTo>
                    <a:cubicBezTo>
                      <a:pt x="970" y="742"/>
                      <a:pt x="1541" y="628"/>
                      <a:pt x="2140" y="485"/>
                    </a:cubicBezTo>
                    <a:cubicBezTo>
                      <a:pt x="1769" y="286"/>
                      <a:pt x="1484" y="143"/>
                      <a:pt x="1398" y="143"/>
                    </a:cubicBezTo>
                    <a:cubicBezTo>
                      <a:pt x="1398" y="143"/>
                      <a:pt x="1456" y="115"/>
                      <a:pt x="15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19"/>
              <p:cNvSpPr/>
              <p:nvPr/>
            </p:nvSpPr>
            <p:spPr>
              <a:xfrm>
                <a:off x="7259900" y="4267325"/>
                <a:ext cx="2427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743" extrusionOk="0">
                    <a:moveTo>
                      <a:pt x="827" y="1"/>
                    </a:moveTo>
                    <a:cubicBezTo>
                      <a:pt x="571" y="86"/>
                      <a:pt x="342" y="172"/>
                      <a:pt x="143" y="257"/>
                    </a:cubicBezTo>
                    <a:cubicBezTo>
                      <a:pt x="29" y="314"/>
                      <a:pt x="0" y="400"/>
                      <a:pt x="0" y="400"/>
                    </a:cubicBezTo>
                    <a:cubicBezTo>
                      <a:pt x="114" y="400"/>
                      <a:pt x="342" y="543"/>
                      <a:pt x="742" y="742"/>
                    </a:cubicBezTo>
                    <a:cubicBezTo>
                      <a:pt x="827" y="742"/>
                      <a:pt x="885" y="714"/>
                      <a:pt x="970" y="714"/>
                    </a:cubicBezTo>
                    <a:cubicBezTo>
                      <a:pt x="970" y="457"/>
                      <a:pt x="913" y="229"/>
                      <a:pt x="8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19"/>
              <p:cNvSpPr/>
              <p:nvPr/>
            </p:nvSpPr>
            <p:spPr>
              <a:xfrm>
                <a:off x="7219950" y="4292300"/>
                <a:ext cx="121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86" h="143" extrusionOk="0">
                    <a:moveTo>
                      <a:pt x="171" y="0"/>
                    </a:moveTo>
                    <a:cubicBezTo>
                      <a:pt x="143" y="0"/>
                      <a:pt x="57" y="29"/>
                      <a:pt x="0" y="86"/>
                    </a:cubicBezTo>
                    <a:lnTo>
                      <a:pt x="29" y="143"/>
                    </a:lnTo>
                    <a:cubicBezTo>
                      <a:pt x="171" y="143"/>
                      <a:pt x="343" y="114"/>
                      <a:pt x="485" y="114"/>
                    </a:cubicBezTo>
                    <a:lnTo>
                      <a:pt x="17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19"/>
              <p:cNvSpPr/>
              <p:nvPr/>
            </p:nvSpPr>
            <p:spPr>
              <a:xfrm>
                <a:off x="7141475" y="4303700"/>
                <a:ext cx="19300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57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8" y="229"/>
                      <a:pt x="172" y="400"/>
                      <a:pt x="257" y="571"/>
                    </a:cubicBezTo>
                    <a:cubicBezTo>
                      <a:pt x="315" y="571"/>
                      <a:pt x="343" y="543"/>
                      <a:pt x="372" y="543"/>
                    </a:cubicBezTo>
                    <a:cubicBezTo>
                      <a:pt x="486" y="400"/>
                      <a:pt x="628" y="258"/>
                      <a:pt x="771" y="143"/>
                    </a:cubicBezTo>
                    <a:cubicBezTo>
                      <a:pt x="514" y="115"/>
                      <a:pt x="229" y="8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19"/>
              <p:cNvSpPr/>
              <p:nvPr/>
            </p:nvSpPr>
            <p:spPr>
              <a:xfrm>
                <a:off x="7150750" y="4306550"/>
                <a:ext cx="406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429" extrusionOk="0">
                    <a:moveTo>
                      <a:pt x="1484" y="1"/>
                    </a:moveTo>
                    <a:cubicBezTo>
                      <a:pt x="1285" y="29"/>
                      <a:pt x="1113" y="29"/>
                      <a:pt x="942" y="29"/>
                    </a:cubicBezTo>
                    <a:cubicBezTo>
                      <a:pt x="828" y="58"/>
                      <a:pt x="735" y="72"/>
                      <a:pt x="650" y="72"/>
                    </a:cubicBezTo>
                    <a:cubicBezTo>
                      <a:pt x="564" y="72"/>
                      <a:pt x="486" y="58"/>
                      <a:pt x="400" y="29"/>
                    </a:cubicBezTo>
                    <a:lnTo>
                      <a:pt x="1" y="429"/>
                    </a:lnTo>
                    <a:cubicBezTo>
                      <a:pt x="115" y="400"/>
                      <a:pt x="200" y="372"/>
                      <a:pt x="286" y="315"/>
                    </a:cubicBezTo>
                    <a:cubicBezTo>
                      <a:pt x="714" y="172"/>
                      <a:pt x="1142" y="86"/>
                      <a:pt x="16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19"/>
              <p:cNvSpPr/>
              <p:nvPr/>
            </p:nvSpPr>
            <p:spPr>
              <a:xfrm>
                <a:off x="7191400" y="4306550"/>
                <a:ext cx="93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87" extrusionOk="0">
                    <a:moveTo>
                      <a:pt x="201" y="1"/>
                    </a:moveTo>
                    <a:lnTo>
                      <a:pt x="229" y="29"/>
                    </a:lnTo>
                    <a:lnTo>
                      <a:pt x="1" y="286"/>
                    </a:lnTo>
                    <a:cubicBezTo>
                      <a:pt x="144" y="229"/>
                      <a:pt x="229" y="172"/>
                      <a:pt x="372" y="86"/>
                    </a:cubicBezTo>
                    <a:lnTo>
                      <a:pt x="34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19"/>
              <p:cNvSpPr/>
              <p:nvPr/>
            </p:nvSpPr>
            <p:spPr>
              <a:xfrm>
                <a:off x="7167150" y="4289450"/>
                <a:ext cx="13575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29" extrusionOk="0">
                    <a:moveTo>
                      <a:pt x="1" y="0"/>
                    </a:moveTo>
                    <a:lnTo>
                      <a:pt x="315" y="228"/>
                    </a:lnTo>
                    <a:cubicBezTo>
                      <a:pt x="343" y="200"/>
                      <a:pt x="457" y="114"/>
                      <a:pt x="543" y="86"/>
                    </a:cubicBezTo>
                    <a:cubicBezTo>
                      <a:pt x="429" y="86"/>
                      <a:pt x="343" y="57"/>
                      <a:pt x="258" y="57"/>
                    </a:cubicBezTo>
                    <a:cubicBezTo>
                      <a:pt x="172" y="57"/>
                      <a:pt x="58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19"/>
              <p:cNvSpPr/>
              <p:nvPr/>
            </p:nvSpPr>
            <p:spPr>
              <a:xfrm>
                <a:off x="7137925" y="4290875"/>
                <a:ext cx="2925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60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" y="171"/>
                      <a:pt x="57" y="343"/>
                      <a:pt x="143" y="514"/>
                    </a:cubicBezTo>
                    <a:lnTo>
                      <a:pt x="314" y="514"/>
                    </a:lnTo>
                    <a:cubicBezTo>
                      <a:pt x="514" y="571"/>
                      <a:pt x="742" y="599"/>
                      <a:pt x="999" y="599"/>
                    </a:cubicBezTo>
                    <a:lnTo>
                      <a:pt x="1170" y="428"/>
                    </a:lnTo>
                    <a:cubicBezTo>
                      <a:pt x="1056" y="371"/>
                      <a:pt x="913" y="343"/>
                      <a:pt x="799" y="31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" name="Google Shape;4672;p19"/>
              <p:cNvSpPr/>
              <p:nvPr/>
            </p:nvSpPr>
            <p:spPr>
              <a:xfrm>
                <a:off x="7162875" y="4291575"/>
                <a:ext cx="58525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2341" h="629" extrusionOk="0">
                    <a:moveTo>
                      <a:pt x="742" y="1"/>
                    </a:moveTo>
                    <a:cubicBezTo>
                      <a:pt x="657" y="29"/>
                      <a:pt x="571" y="115"/>
                      <a:pt x="486" y="172"/>
                    </a:cubicBezTo>
                    <a:cubicBezTo>
                      <a:pt x="600" y="286"/>
                      <a:pt x="742" y="343"/>
                      <a:pt x="914" y="457"/>
                    </a:cubicBezTo>
                    <a:lnTo>
                      <a:pt x="914" y="543"/>
                    </a:lnTo>
                    <a:cubicBezTo>
                      <a:pt x="657" y="543"/>
                      <a:pt x="429" y="486"/>
                      <a:pt x="172" y="429"/>
                    </a:cubicBezTo>
                    <a:cubicBezTo>
                      <a:pt x="86" y="457"/>
                      <a:pt x="58" y="543"/>
                      <a:pt x="1" y="600"/>
                    </a:cubicBezTo>
                    <a:cubicBezTo>
                      <a:pt x="314" y="628"/>
                      <a:pt x="628" y="628"/>
                      <a:pt x="999" y="628"/>
                    </a:cubicBezTo>
                    <a:cubicBezTo>
                      <a:pt x="1456" y="571"/>
                      <a:pt x="1912" y="429"/>
                      <a:pt x="2340" y="172"/>
                    </a:cubicBezTo>
                    <a:lnTo>
                      <a:pt x="2312" y="115"/>
                    </a:lnTo>
                    <a:cubicBezTo>
                      <a:pt x="1741" y="115"/>
                      <a:pt x="1228" y="58"/>
                      <a:pt x="7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" name="Google Shape;4673;p19"/>
              <p:cNvSpPr/>
              <p:nvPr/>
            </p:nvSpPr>
            <p:spPr>
              <a:xfrm>
                <a:off x="7219950" y="4294425"/>
                <a:ext cx="7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9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9" y="58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19"/>
              <p:cNvSpPr/>
              <p:nvPr/>
            </p:nvSpPr>
            <p:spPr>
              <a:xfrm>
                <a:off x="7141475" y="4303700"/>
                <a:ext cx="2142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44" extrusionOk="0">
                    <a:moveTo>
                      <a:pt x="1" y="1"/>
                    </a:moveTo>
                    <a:cubicBezTo>
                      <a:pt x="229" y="86"/>
                      <a:pt x="486" y="115"/>
                      <a:pt x="771" y="143"/>
                    </a:cubicBezTo>
                    <a:cubicBezTo>
                      <a:pt x="771" y="115"/>
                      <a:pt x="800" y="115"/>
                      <a:pt x="857" y="86"/>
                    </a:cubicBezTo>
                    <a:cubicBezTo>
                      <a:pt x="628" y="58"/>
                      <a:pt x="372" y="58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19"/>
              <p:cNvSpPr/>
              <p:nvPr/>
            </p:nvSpPr>
            <p:spPr>
              <a:xfrm>
                <a:off x="7160750" y="4306550"/>
                <a:ext cx="27125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87" extrusionOk="0">
                    <a:moveTo>
                      <a:pt x="86" y="1"/>
                    </a:moveTo>
                    <a:cubicBezTo>
                      <a:pt x="29" y="1"/>
                      <a:pt x="0" y="1"/>
                      <a:pt x="0" y="29"/>
                    </a:cubicBezTo>
                    <a:cubicBezTo>
                      <a:pt x="171" y="86"/>
                      <a:pt x="371" y="86"/>
                      <a:pt x="542" y="86"/>
                    </a:cubicBezTo>
                    <a:cubicBezTo>
                      <a:pt x="713" y="86"/>
                      <a:pt x="885" y="29"/>
                      <a:pt x="1084" y="29"/>
                    </a:cubicBezTo>
                    <a:cubicBezTo>
                      <a:pt x="742" y="29"/>
                      <a:pt x="399" y="1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" name="Google Shape;4676;p19"/>
              <p:cNvSpPr/>
              <p:nvPr/>
            </p:nvSpPr>
            <p:spPr>
              <a:xfrm>
                <a:off x="7233500" y="4312275"/>
                <a:ext cx="43525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1741" h="742" extrusionOk="0">
                    <a:moveTo>
                      <a:pt x="0" y="0"/>
                    </a:moveTo>
                    <a:cubicBezTo>
                      <a:pt x="200" y="57"/>
                      <a:pt x="371" y="171"/>
                      <a:pt x="542" y="228"/>
                    </a:cubicBezTo>
                    <a:cubicBezTo>
                      <a:pt x="799" y="371"/>
                      <a:pt x="999" y="542"/>
                      <a:pt x="1227" y="742"/>
                    </a:cubicBezTo>
                    <a:lnTo>
                      <a:pt x="1341" y="742"/>
                    </a:lnTo>
                    <a:cubicBezTo>
                      <a:pt x="1484" y="514"/>
                      <a:pt x="1627" y="314"/>
                      <a:pt x="1741" y="57"/>
                    </a:cubicBezTo>
                    <a:cubicBezTo>
                      <a:pt x="1627" y="29"/>
                      <a:pt x="1484" y="29"/>
                      <a:pt x="1341" y="29"/>
                    </a:cubicBezTo>
                    <a:lnTo>
                      <a:pt x="1313" y="29"/>
                    </a:lnTo>
                    <a:cubicBezTo>
                      <a:pt x="1199" y="29"/>
                      <a:pt x="1113" y="57"/>
                      <a:pt x="1027" y="86"/>
                    </a:cubicBezTo>
                    <a:lnTo>
                      <a:pt x="970" y="29"/>
                    </a:lnTo>
                    <a:cubicBezTo>
                      <a:pt x="657" y="29"/>
                      <a:pt x="343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19"/>
              <p:cNvSpPr/>
              <p:nvPr/>
            </p:nvSpPr>
            <p:spPr>
              <a:xfrm>
                <a:off x="7097250" y="4269475"/>
                <a:ext cx="4067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714" extrusionOk="0">
                    <a:moveTo>
                      <a:pt x="1" y="0"/>
                    </a:moveTo>
                    <a:cubicBezTo>
                      <a:pt x="372" y="228"/>
                      <a:pt x="771" y="485"/>
                      <a:pt x="1142" y="656"/>
                    </a:cubicBezTo>
                    <a:lnTo>
                      <a:pt x="1199" y="656"/>
                    </a:lnTo>
                    <a:cubicBezTo>
                      <a:pt x="1342" y="656"/>
                      <a:pt x="1484" y="714"/>
                      <a:pt x="1627" y="714"/>
                    </a:cubicBezTo>
                    <a:cubicBezTo>
                      <a:pt x="1627" y="628"/>
                      <a:pt x="1627" y="514"/>
                      <a:pt x="1570" y="457"/>
                    </a:cubicBezTo>
                    <a:cubicBezTo>
                      <a:pt x="1537" y="461"/>
                      <a:pt x="1504" y="464"/>
                      <a:pt x="1471" y="464"/>
                    </a:cubicBezTo>
                    <a:cubicBezTo>
                      <a:pt x="1090" y="464"/>
                      <a:pt x="630" y="184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19"/>
              <p:cNvSpPr/>
              <p:nvPr/>
            </p:nvSpPr>
            <p:spPr>
              <a:xfrm>
                <a:off x="7008100" y="4198150"/>
                <a:ext cx="128400" cy="82800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3312" extrusionOk="0">
                    <a:moveTo>
                      <a:pt x="86" y="0"/>
                    </a:moveTo>
                    <a:cubicBezTo>
                      <a:pt x="86" y="29"/>
                      <a:pt x="57" y="57"/>
                      <a:pt x="0" y="57"/>
                    </a:cubicBezTo>
                    <a:cubicBezTo>
                      <a:pt x="485" y="485"/>
                      <a:pt x="942" y="884"/>
                      <a:pt x="1398" y="1284"/>
                    </a:cubicBezTo>
                    <a:cubicBezTo>
                      <a:pt x="1969" y="1740"/>
                      <a:pt x="2540" y="2168"/>
                      <a:pt x="3139" y="2568"/>
                    </a:cubicBezTo>
                    <a:cubicBezTo>
                      <a:pt x="3281" y="2653"/>
                      <a:pt x="3424" y="2739"/>
                      <a:pt x="3567" y="2853"/>
                    </a:cubicBezTo>
                    <a:cubicBezTo>
                      <a:pt x="4219" y="3044"/>
                      <a:pt x="4717" y="3312"/>
                      <a:pt x="5083" y="3312"/>
                    </a:cubicBezTo>
                    <a:cubicBezTo>
                      <a:pt x="5101" y="3312"/>
                      <a:pt x="5119" y="3311"/>
                      <a:pt x="5136" y="3310"/>
                    </a:cubicBezTo>
                    <a:lnTo>
                      <a:pt x="5136" y="2939"/>
                    </a:lnTo>
                    <a:cubicBezTo>
                      <a:pt x="4565" y="2625"/>
                      <a:pt x="3995" y="2425"/>
                      <a:pt x="3424" y="2083"/>
                    </a:cubicBezTo>
                    <a:cubicBezTo>
                      <a:pt x="2254" y="1455"/>
                      <a:pt x="1198" y="742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19"/>
              <p:cNvSpPr/>
              <p:nvPr/>
            </p:nvSpPr>
            <p:spPr>
              <a:xfrm>
                <a:off x="7127225" y="4285150"/>
                <a:ext cx="114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01" extrusionOk="0">
                    <a:moveTo>
                      <a:pt x="0" y="1"/>
                    </a:moveTo>
                    <a:cubicBezTo>
                      <a:pt x="57" y="29"/>
                      <a:pt x="171" y="115"/>
                      <a:pt x="285" y="144"/>
                    </a:cubicBezTo>
                    <a:lnTo>
                      <a:pt x="457" y="201"/>
                    </a:lnTo>
                    <a:cubicBezTo>
                      <a:pt x="457" y="172"/>
                      <a:pt x="457" y="115"/>
                      <a:pt x="428" y="87"/>
                    </a:cubicBezTo>
                    <a:cubicBezTo>
                      <a:pt x="285" y="87"/>
                      <a:pt x="143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19"/>
              <p:cNvSpPr/>
              <p:nvPr/>
            </p:nvSpPr>
            <p:spPr>
              <a:xfrm>
                <a:off x="7136475" y="4275175"/>
                <a:ext cx="30700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572" extrusionOk="0">
                    <a:moveTo>
                      <a:pt x="372" y="0"/>
                    </a:moveTo>
                    <a:cubicBezTo>
                      <a:pt x="258" y="115"/>
                      <a:pt x="115" y="200"/>
                      <a:pt x="1" y="229"/>
                    </a:cubicBezTo>
                    <a:cubicBezTo>
                      <a:pt x="1" y="343"/>
                      <a:pt x="1" y="400"/>
                      <a:pt x="58" y="486"/>
                    </a:cubicBezTo>
                    <a:lnTo>
                      <a:pt x="1228" y="571"/>
                    </a:lnTo>
                    <a:cubicBezTo>
                      <a:pt x="1199" y="543"/>
                      <a:pt x="1142" y="543"/>
                      <a:pt x="1114" y="514"/>
                    </a:cubicBezTo>
                    <a:cubicBezTo>
                      <a:pt x="914" y="343"/>
                      <a:pt x="629" y="143"/>
                      <a:pt x="3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19"/>
              <p:cNvSpPr/>
              <p:nvPr/>
            </p:nvSpPr>
            <p:spPr>
              <a:xfrm>
                <a:off x="7136475" y="4270900"/>
                <a:ext cx="9300" cy="1000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400" extrusionOk="0">
                    <a:moveTo>
                      <a:pt x="1" y="0"/>
                    </a:moveTo>
                    <a:lnTo>
                      <a:pt x="1" y="400"/>
                    </a:lnTo>
                    <a:cubicBezTo>
                      <a:pt x="144" y="343"/>
                      <a:pt x="258" y="314"/>
                      <a:pt x="372" y="229"/>
                    </a:cubicBezTo>
                    <a:cubicBezTo>
                      <a:pt x="286" y="171"/>
                      <a:pt x="258" y="143"/>
                      <a:pt x="201" y="114"/>
                    </a:cubicBezTo>
                    <a:cubicBezTo>
                      <a:pt x="115" y="57"/>
                      <a:pt x="87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19"/>
              <p:cNvSpPr/>
              <p:nvPr/>
            </p:nvSpPr>
            <p:spPr>
              <a:xfrm>
                <a:off x="7136475" y="4288025"/>
                <a:ext cx="378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571" extrusionOk="0">
                    <a:moveTo>
                      <a:pt x="1" y="0"/>
                    </a:moveTo>
                    <a:cubicBezTo>
                      <a:pt x="1" y="29"/>
                      <a:pt x="1" y="114"/>
                      <a:pt x="58" y="143"/>
                    </a:cubicBezTo>
                    <a:lnTo>
                      <a:pt x="857" y="457"/>
                    </a:lnTo>
                    <a:cubicBezTo>
                      <a:pt x="971" y="457"/>
                      <a:pt x="1085" y="542"/>
                      <a:pt x="1228" y="571"/>
                    </a:cubicBezTo>
                    <a:cubicBezTo>
                      <a:pt x="1342" y="457"/>
                      <a:pt x="1428" y="399"/>
                      <a:pt x="1513" y="314"/>
                    </a:cubicBezTo>
                    <a:lnTo>
                      <a:pt x="1199" y="11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19"/>
              <p:cNvSpPr/>
              <p:nvPr/>
            </p:nvSpPr>
            <p:spPr>
              <a:xfrm>
                <a:off x="7167150" y="4295850"/>
                <a:ext cx="18575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743" h="378" extrusionOk="0">
                    <a:moveTo>
                      <a:pt x="286" y="1"/>
                    </a:moveTo>
                    <a:cubicBezTo>
                      <a:pt x="172" y="58"/>
                      <a:pt x="115" y="144"/>
                      <a:pt x="1" y="258"/>
                    </a:cubicBezTo>
                    <a:cubicBezTo>
                      <a:pt x="223" y="307"/>
                      <a:pt x="423" y="377"/>
                      <a:pt x="639" y="377"/>
                    </a:cubicBezTo>
                    <a:cubicBezTo>
                      <a:pt x="673" y="377"/>
                      <a:pt x="708" y="376"/>
                      <a:pt x="743" y="372"/>
                    </a:cubicBezTo>
                    <a:lnTo>
                      <a:pt x="743" y="286"/>
                    </a:lnTo>
                    <a:cubicBezTo>
                      <a:pt x="571" y="229"/>
                      <a:pt x="429" y="115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19"/>
              <p:cNvSpPr/>
              <p:nvPr/>
            </p:nvSpPr>
            <p:spPr>
              <a:xfrm>
                <a:off x="7097250" y="4384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19"/>
              <p:cNvSpPr/>
              <p:nvPr/>
            </p:nvSpPr>
            <p:spPr>
              <a:xfrm>
                <a:off x="7097250" y="4347925"/>
                <a:ext cx="99900" cy="38375"/>
              </a:xfrm>
              <a:custGeom>
                <a:avLst/>
                <a:gdLst/>
                <a:ahLst/>
                <a:cxnLst/>
                <a:rect l="l" t="t" r="r" b="b"/>
                <a:pathLst>
                  <a:path w="3996" h="1535" extrusionOk="0">
                    <a:moveTo>
                      <a:pt x="3253" y="1"/>
                    </a:moveTo>
                    <a:lnTo>
                      <a:pt x="3054" y="200"/>
                    </a:lnTo>
                    <a:cubicBezTo>
                      <a:pt x="2198" y="857"/>
                      <a:pt x="1170" y="1370"/>
                      <a:pt x="1" y="1456"/>
                    </a:cubicBezTo>
                    <a:lnTo>
                      <a:pt x="86" y="1513"/>
                    </a:lnTo>
                    <a:cubicBezTo>
                      <a:pt x="234" y="1528"/>
                      <a:pt x="381" y="1535"/>
                      <a:pt x="528" y="1535"/>
                    </a:cubicBezTo>
                    <a:cubicBezTo>
                      <a:pt x="950" y="1535"/>
                      <a:pt x="1368" y="1476"/>
                      <a:pt x="1770" y="1370"/>
                    </a:cubicBezTo>
                    <a:cubicBezTo>
                      <a:pt x="2340" y="1199"/>
                      <a:pt x="2911" y="942"/>
                      <a:pt x="3396" y="657"/>
                    </a:cubicBezTo>
                    <a:cubicBezTo>
                      <a:pt x="3624" y="514"/>
                      <a:pt x="3824" y="429"/>
                      <a:pt x="3995" y="286"/>
                    </a:cubicBezTo>
                    <a:cubicBezTo>
                      <a:pt x="3767" y="200"/>
                      <a:pt x="3510" y="143"/>
                      <a:pt x="325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19"/>
              <p:cNvSpPr/>
              <p:nvPr/>
            </p:nvSpPr>
            <p:spPr>
              <a:xfrm>
                <a:off x="7225650" y="4299425"/>
                <a:ext cx="13575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458" extrusionOk="0">
                    <a:moveTo>
                      <a:pt x="486" y="1"/>
                    </a:moveTo>
                    <a:cubicBezTo>
                      <a:pt x="286" y="115"/>
                      <a:pt x="143" y="229"/>
                      <a:pt x="0" y="314"/>
                    </a:cubicBezTo>
                    <a:cubicBezTo>
                      <a:pt x="115" y="371"/>
                      <a:pt x="257" y="429"/>
                      <a:pt x="371" y="457"/>
                    </a:cubicBezTo>
                    <a:cubicBezTo>
                      <a:pt x="428" y="314"/>
                      <a:pt x="486" y="172"/>
                      <a:pt x="543" y="29"/>
                    </a:cubicBezTo>
                    <a:lnTo>
                      <a:pt x="48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19"/>
              <p:cNvSpPr/>
              <p:nvPr/>
            </p:nvSpPr>
            <p:spPr>
              <a:xfrm>
                <a:off x="7177150" y="4312975"/>
                <a:ext cx="50675" cy="42825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1713" extrusionOk="0">
                    <a:moveTo>
                      <a:pt x="1655" y="1"/>
                    </a:moveTo>
                    <a:cubicBezTo>
                      <a:pt x="1455" y="172"/>
                      <a:pt x="1227" y="343"/>
                      <a:pt x="999" y="543"/>
                    </a:cubicBezTo>
                    <a:cubicBezTo>
                      <a:pt x="628" y="828"/>
                      <a:pt x="343" y="1142"/>
                      <a:pt x="0" y="1427"/>
                    </a:cubicBezTo>
                    <a:cubicBezTo>
                      <a:pt x="229" y="1541"/>
                      <a:pt x="485" y="1627"/>
                      <a:pt x="742" y="1713"/>
                    </a:cubicBezTo>
                    <a:lnTo>
                      <a:pt x="1170" y="1399"/>
                    </a:lnTo>
                    <a:cubicBezTo>
                      <a:pt x="1227" y="1342"/>
                      <a:pt x="1227" y="1313"/>
                      <a:pt x="1227" y="1313"/>
                    </a:cubicBezTo>
                    <a:cubicBezTo>
                      <a:pt x="1313" y="1028"/>
                      <a:pt x="1370" y="714"/>
                      <a:pt x="1512" y="400"/>
                    </a:cubicBezTo>
                    <a:lnTo>
                      <a:pt x="1598" y="400"/>
                    </a:lnTo>
                    <a:cubicBezTo>
                      <a:pt x="1712" y="486"/>
                      <a:pt x="1741" y="628"/>
                      <a:pt x="1798" y="742"/>
                    </a:cubicBezTo>
                    <a:lnTo>
                      <a:pt x="2026" y="429"/>
                    </a:lnTo>
                    <a:cubicBezTo>
                      <a:pt x="1883" y="286"/>
                      <a:pt x="1769" y="143"/>
                      <a:pt x="1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19"/>
              <p:cNvSpPr/>
              <p:nvPr/>
            </p:nvSpPr>
            <p:spPr>
              <a:xfrm>
                <a:off x="7234925" y="43108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19"/>
              <p:cNvSpPr/>
              <p:nvPr/>
            </p:nvSpPr>
            <p:spPr>
              <a:xfrm>
                <a:off x="7225650" y="4350075"/>
                <a:ext cx="44950" cy="70625"/>
              </a:xfrm>
              <a:custGeom>
                <a:avLst/>
                <a:gdLst/>
                <a:ahLst/>
                <a:cxnLst/>
                <a:rect l="l" t="t" r="r" b="b"/>
                <a:pathLst>
                  <a:path w="1798" h="2825" extrusionOk="0">
                    <a:moveTo>
                      <a:pt x="685" y="0"/>
                    </a:moveTo>
                    <a:cubicBezTo>
                      <a:pt x="486" y="114"/>
                      <a:pt x="286" y="143"/>
                      <a:pt x="86" y="229"/>
                    </a:cubicBezTo>
                    <a:cubicBezTo>
                      <a:pt x="0" y="257"/>
                      <a:pt x="0" y="343"/>
                      <a:pt x="0" y="400"/>
                    </a:cubicBezTo>
                    <a:cubicBezTo>
                      <a:pt x="115" y="657"/>
                      <a:pt x="257" y="856"/>
                      <a:pt x="371" y="1113"/>
                    </a:cubicBezTo>
                    <a:cubicBezTo>
                      <a:pt x="657" y="1769"/>
                      <a:pt x="1085" y="2397"/>
                      <a:pt x="1684" y="2825"/>
                    </a:cubicBezTo>
                    <a:cubicBezTo>
                      <a:pt x="1712" y="2796"/>
                      <a:pt x="1769" y="2796"/>
                      <a:pt x="1798" y="2768"/>
                    </a:cubicBezTo>
                    <a:cubicBezTo>
                      <a:pt x="1570" y="2511"/>
                      <a:pt x="1427" y="2226"/>
                      <a:pt x="1284" y="1941"/>
                    </a:cubicBezTo>
                    <a:cubicBezTo>
                      <a:pt x="1142" y="1627"/>
                      <a:pt x="1056" y="1284"/>
                      <a:pt x="942" y="942"/>
                    </a:cubicBezTo>
                    <a:cubicBezTo>
                      <a:pt x="856" y="628"/>
                      <a:pt x="799" y="286"/>
                      <a:pt x="6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19"/>
              <p:cNvSpPr/>
              <p:nvPr/>
            </p:nvSpPr>
            <p:spPr>
              <a:xfrm>
                <a:off x="7223500" y="4323675"/>
                <a:ext cx="18575" cy="32125"/>
              </a:xfrm>
              <a:custGeom>
                <a:avLst/>
                <a:gdLst/>
                <a:ahLst/>
                <a:cxnLst/>
                <a:rect l="l" t="t" r="r" b="b"/>
                <a:pathLst>
                  <a:path w="743" h="1285" extrusionOk="0">
                    <a:moveTo>
                      <a:pt x="201" y="1"/>
                    </a:moveTo>
                    <a:cubicBezTo>
                      <a:pt x="86" y="115"/>
                      <a:pt x="29" y="257"/>
                      <a:pt x="1" y="400"/>
                    </a:cubicBezTo>
                    <a:cubicBezTo>
                      <a:pt x="58" y="571"/>
                      <a:pt x="86" y="771"/>
                      <a:pt x="144" y="999"/>
                    </a:cubicBezTo>
                    <a:lnTo>
                      <a:pt x="144" y="1285"/>
                    </a:lnTo>
                    <a:cubicBezTo>
                      <a:pt x="343" y="1256"/>
                      <a:pt x="572" y="1170"/>
                      <a:pt x="743" y="1056"/>
                    </a:cubicBezTo>
                    <a:cubicBezTo>
                      <a:pt x="743" y="1028"/>
                      <a:pt x="714" y="999"/>
                      <a:pt x="714" y="971"/>
                    </a:cubicBezTo>
                    <a:cubicBezTo>
                      <a:pt x="572" y="685"/>
                      <a:pt x="457" y="429"/>
                      <a:pt x="315" y="115"/>
                    </a:cubicBezTo>
                    <a:lnTo>
                      <a:pt x="20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19"/>
              <p:cNvSpPr/>
              <p:nvPr/>
            </p:nvSpPr>
            <p:spPr>
              <a:xfrm>
                <a:off x="7255600" y="4330800"/>
                <a:ext cx="7207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883" h="1599" extrusionOk="0">
                    <a:moveTo>
                      <a:pt x="429" y="1"/>
                    </a:moveTo>
                    <a:cubicBezTo>
                      <a:pt x="315" y="172"/>
                      <a:pt x="172" y="343"/>
                      <a:pt x="1" y="457"/>
                    </a:cubicBezTo>
                    <a:cubicBezTo>
                      <a:pt x="143" y="543"/>
                      <a:pt x="286" y="600"/>
                      <a:pt x="457" y="686"/>
                    </a:cubicBezTo>
                    <a:cubicBezTo>
                      <a:pt x="857" y="857"/>
                      <a:pt x="1228" y="1057"/>
                      <a:pt x="1627" y="1199"/>
                    </a:cubicBezTo>
                    <a:cubicBezTo>
                      <a:pt x="2027" y="1342"/>
                      <a:pt x="2455" y="1542"/>
                      <a:pt x="2883" y="1599"/>
                    </a:cubicBezTo>
                    <a:lnTo>
                      <a:pt x="2883" y="1542"/>
                    </a:lnTo>
                    <a:cubicBezTo>
                      <a:pt x="2483" y="1399"/>
                      <a:pt x="2112" y="1142"/>
                      <a:pt x="1770" y="914"/>
                    </a:cubicBezTo>
                    <a:cubicBezTo>
                      <a:pt x="1399" y="714"/>
                      <a:pt x="1057" y="457"/>
                      <a:pt x="686" y="201"/>
                    </a:cubicBezTo>
                    <a:cubicBezTo>
                      <a:pt x="600" y="144"/>
                      <a:pt x="514" y="58"/>
                      <a:pt x="4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19"/>
              <p:cNvSpPr/>
              <p:nvPr/>
            </p:nvSpPr>
            <p:spPr>
              <a:xfrm>
                <a:off x="7217100" y="4305125"/>
                <a:ext cx="100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87" extrusionOk="0">
                    <a:moveTo>
                      <a:pt x="29" y="1"/>
                    </a:moveTo>
                    <a:lnTo>
                      <a:pt x="0" y="29"/>
                    </a:lnTo>
                    <a:cubicBezTo>
                      <a:pt x="29" y="86"/>
                      <a:pt x="57" y="201"/>
                      <a:pt x="143" y="286"/>
                    </a:cubicBezTo>
                    <a:cubicBezTo>
                      <a:pt x="200" y="201"/>
                      <a:pt x="285" y="172"/>
                      <a:pt x="400" y="86"/>
                    </a:cubicBezTo>
                    <a:cubicBezTo>
                      <a:pt x="257" y="58"/>
                      <a:pt x="143" y="29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19"/>
              <p:cNvSpPr/>
              <p:nvPr/>
            </p:nvSpPr>
            <p:spPr>
              <a:xfrm>
                <a:off x="7227800" y="4317250"/>
                <a:ext cx="3852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971" extrusionOk="0">
                    <a:moveTo>
                      <a:pt x="143" y="1"/>
                    </a:moveTo>
                    <a:cubicBezTo>
                      <a:pt x="114" y="86"/>
                      <a:pt x="57" y="144"/>
                      <a:pt x="0" y="229"/>
                    </a:cubicBezTo>
                    <a:lnTo>
                      <a:pt x="57" y="229"/>
                    </a:lnTo>
                    <a:cubicBezTo>
                      <a:pt x="57" y="258"/>
                      <a:pt x="114" y="286"/>
                      <a:pt x="114" y="286"/>
                    </a:cubicBezTo>
                    <a:lnTo>
                      <a:pt x="342" y="543"/>
                    </a:lnTo>
                    <a:cubicBezTo>
                      <a:pt x="571" y="714"/>
                      <a:pt x="827" y="857"/>
                      <a:pt x="1056" y="971"/>
                    </a:cubicBezTo>
                    <a:cubicBezTo>
                      <a:pt x="1255" y="828"/>
                      <a:pt x="1398" y="686"/>
                      <a:pt x="1541" y="514"/>
                    </a:cubicBezTo>
                    <a:lnTo>
                      <a:pt x="1455" y="429"/>
                    </a:lnTo>
                    <a:cubicBezTo>
                      <a:pt x="1027" y="400"/>
                      <a:pt x="571" y="258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19"/>
              <p:cNvSpPr/>
              <p:nvPr/>
            </p:nvSpPr>
            <p:spPr>
              <a:xfrm>
                <a:off x="7231350" y="4310850"/>
                <a:ext cx="3355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771" extrusionOk="0">
                    <a:moveTo>
                      <a:pt x="143" y="0"/>
                    </a:moveTo>
                    <a:cubicBezTo>
                      <a:pt x="115" y="86"/>
                      <a:pt x="58" y="200"/>
                      <a:pt x="1" y="257"/>
                    </a:cubicBezTo>
                    <a:cubicBezTo>
                      <a:pt x="429" y="514"/>
                      <a:pt x="885" y="656"/>
                      <a:pt x="1342" y="770"/>
                    </a:cubicBezTo>
                    <a:cubicBezTo>
                      <a:pt x="1142" y="571"/>
                      <a:pt x="914" y="400"/>
                      <a:pt x="685" y="257"/>
                    </a:cubicBezTo>
                    <a:cubicBezTo>
                      <a:pt x="486" y="143"/>
                      <a:pt x="315" y="86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19"/>
              <p:cNvSpPr/>
              <p:nvPr/>
            </p:nvSpPr>
            <p:spPr>
              <a:xfrm>
                <a:off x="7219950" y="4307275"/>
                <a:ext cx="15000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600" h="629" extrusionOk="0">
                    <a:moveTo>
                      <a:pt x="228" y="0"/>
                    </a:moveTo>
                    <a:cubicBezTo>
                      <a:pt x="171" y="86"/>
                      <a:pt x="86" y="115"/>
                      <a:pt x="0" y="200"/>
                    </a:cubicBezTo>
                    <a:cubicBezTo>
                      <a:pt x="86" y="371"/>
                      <a:pt x="200" y="514"/>
                      <a:pt x="343" y="628"/>
                    </a:cubicBezTo>
                    <a:cubicBezTo>
                      <a:pt x="371" y="543"/>
                      <a:pt x="428" y="485"/>
                      <a:pt x="485" y="400"/>
                    </a:cubicBezTo>
                    <a:cubicBezTo>
                      <a:pt x="371" y="343"/>
                      <a:pt x="286" y="286"/>
                      <a:pt x="200" y="229"/>
                    </a:cubicBezTo>
                    <a:lnTo>
                      <a:pt x="200" y="143"/>
                    </a:lnTo>
                    <a:lnTo>
                      <a:pt x="599" y="143"/>
                    </a:lnTo>
                    <a:cubicBezTo>
                      <a:pt x="485" y="115"/>
                      <a:pt x="343" y="57"/>
                      <a:pt x="2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19"/>
              <p:cNvSpPr/>
              <p:nvPr/>
            </p:nvSpPr>
            <p:spPr>
              <a:xfrm>
                <a:off x="7224925" y="4310850"/>
                <a:ext cx="10725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57" extrusionOk="0">
                    <a:moveTo>
                      <a:pt x="1" y="0"/>
                    </a:moveTo>
                    <a:lnTo>
                      <a:pt x="1" y="86"/>
                    </a:lnTo>
                    <a:cubicBezTo>
                      <a:pt x="115" y="143"/>
                      <a:pt x="172" y="200"/>
                      <a:pt x="286" y="257"/>
                    </a:cubicBezTo>
                    <a:cubicBezTo>
                      <a:pt x="315" y="200"/>
                      <a:pt x="400" y="114"/>
                      <a:pt x="4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19"/>
              <p:cNvSpPr/>
              <p:nvPr/>
            </p:nvSpPr>
            <p:spPr>
              <a:xfrm>
                <a:off x="7228500" y="4323675"/>
                <a:ext cx="287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15" extrusionOk="0">
                    <a:moveTo>
                      <a:pt x="1" y="1"/>
                    </a:moveTo>
                    <a:lnTo>
                      <a:pt x="115" y="115"/>
                    </a:lnTo>
                    <a:cubicBezTo>
                      <a:pt x="115" y="58"/>
                      <a:pt x="86" y="29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19"/>
              <p:cNvSpPr/>
              <p:nvPr/>
            </p:nvSpPr>
            <p:spPr>
              <a:xfrm>
                <a:off x="7239925" y="4103975"/>
                <a:ext cx="69200" cy="119150"/>
              </a:xfrm>
              <a:custGeom>
                <a:avLst/>
                <a:gdLst/>
                <a:ahLst/>
                <a:cxnLst/>
                <a:rect l="l" t="t" r="r" b="b"/>
                <a:pathLst>
                  <a:path w="2768" h="4766" extrusionOk="0">
                    <a:moveTo>
                      <a:pt x="2711" y="1"/>
                    </a:moveTo>
                    <a:cubicBezTo>
                      <a:pt x="2539" y="429"/>
                      <a:pt x="2340" y="828"/>
                      <a:pt x="2083" y="1228"/>
                    </a:cubicBezTo>
                    <a:cubicBezTo>
                      <a:pt x="1769" y="1713"/>
                      <a:pt x="1512" y="2255"/>
                      <a:pt x="1227" y="2711"/>
                    </a:cubicBezTo>
                    <a:cubicBezTo>
                      <a:pt x="913" y="3225"/>
                      <a:pt x="542" y="3681"/>
                      <a:pt x="143" y="4138"/>
                    </a:cubicBezTo>
                    <a:cubicBezTo>
                      <a:pt x="114" y="4252"/>
                      <a:pt x="57" y="4309"/>
                      <a:pt x="0" y="4423"/>
                    </a:cubicBezTo>
                    <a:cubicBezTo>
                      <a:pt x="228" y="4537"/>
                      <a:pt x="371" y="4651"/>
                      <a:pt x="514" y="4766"/>
                    </a:cubicBezTo>
                    <a:cubicBezTo>
                      <a:pt x="913" y="4166"/>
                      <a:pt x="1284" y="3567"/>
                      <a:pt x="1569" y="2940"/>
                    </a:cubicBezTo>
                    <a:cubicBezTo>
                      <a:pt x="1826" y="2397"/>
                      <a:pt x="1997" y="1855"/>
                      <a:pt x="2254" y="1313"/>
                    </a:cubicBezTo>
                    <a:cubicBezTo>
                      <a:pt x="2425" y="914"/>
                      <a:pt x="2654" y="486"/>
                      <a:pt x="2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19"/>
              <p:cNvSpPr/>
              <p:nvPr/>
            </p:nvSpPr>
            <p:spPr>
              <a:xfrm>
                <a:off x="7239200" y="4208825"/>
                <a:ext cx="572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87" extrusionOk="0">
                    <a:moveTo>
                      <a:pt x="229" y="1"/>
                    </a:moveTo>
                    <a:lnTo>
                      <a:pt x="229" y="1"/>
                    </a:lnTo>
                    <a:cubicBezTo>
                      <a:pt x="143" y="58"/>
                      <a:pt x="86" y="172"/>
                      <a:pt x="1" y="229"/>
                    </a:cubicBezTo>
                    <a:cubicBezTo>
                      <a:pt x="29" y="229"/>
                      <a:pt x="86" y="229"/>
                      <a:pt x="86" y="286"/>
                    </a:cubicBezTo>
                    <a:cubicBezTo>
                      <a:pt x="115" y="172"/>
                      <a:pt x="172" y="87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19"/>
              <p:cNvSpPr/>
              <p:nvPr/>
            </p:nvSpPr>
            <p:spPr>
              <a:xfrm>
                <a:off x="7224225" y="4240925"/>
                <a:ext cx="15000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600" h="429" extrusionOk="0">
                    <a:moveTo>
                      <a:pt x="57" y="1"/>
                    </a:moveTo>
                    <a:cubicBezTo>
                      <a:pt x="29" y="58"/>
                      <a:pt x="29" y="87"/>
                      <a:pt x="0" y="172"/>
                    </a:cubicBezTo>
                    <a:lnTo>
                      <a:pt x="400" y="429"/>
                    </a:lnTo>
                    <a:lnTo>
                      <a:pt x="600" y="87"/>
                    </a:lnTo>
                    <a:cubicBezTo>
                      <a:pt x="457" y="58"/>
                      <a:pt x="286" y="58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19"/>
              <p:cNvSpPr/>
              <p:nvPr/>
            </p:nvSpPr>
            <p:spPr>
              <a:xfrm>
                <a:off x="7225650" y="4214550"/>
                <a:ext cx="26425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113" extrusionOk="0">
                    <a:moveTo>
                      <a:pt x="571" y="0"/>
                    </a:moveTo>
                    <a:cubicBezTo>
                      <a:pt x="571" y="86"/>
                      <a:pt x="543" y="143"/>
                      <a:pt x="514" y="200"/>
                    </a:cubicBezTo>
                    <a:cubicBezTo>
                      <a:pt x="371" y="428"/>
                      <a:pt x="200" y="685"/>
                      <a:pt x="58" y="942"/>
                    </a:cubicBezTo>
                    <a:cubicBezTo>
                      <a:pt x="58" y="970"/>
                      <a:pt x="58" y="970"/>
                      <a:pt x="0" y="999"/>
                    </a:cubicBezTo>
                    <a:lnTo>
                      <a:pt x="58" y="999"/>
                    </a:lnTo>
                    <a:cubicBezTo>
                      <a:pt x="200" y="1056"/>
                      <a:pt x="371" y="1084"/>
                      <a:pt x="514" y="1113"/>
                    </a:cubicBezTo>
                    <a:cubicBezTo>
                      <a:pt x="685" y="828"/>
                      <a:pt x="856" y="571"/>
                      <a:pt x="1056" y="286"/>
                    </a:cubicBezTo>
                    <a:cubicBezTo>
                      <a:pt x="913" y="200"/>
                      <a:pt x="771" y="86"/>
                      <a:pt x="5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19"/>
              <p:cNvSpPr/>
              <p:nvPr/>
            </p:nvSpPr>
            <p:spPr>
              <a:xfrm>
                <a:off x="7227075" y="4214550"/>
                <a:ext cx="14300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971" extrusionOk="0">
                    <a:moveTo>
                      <a:pt x="514" y="0"/>
                    </a:moveTo>
                    <a:cubicBezTo>
                      <a:pt x="429" y="143"/>
                      <a:pt x="314" y="257"/>
                      <a:pt x="200" y="400"/>
                    </a:cubicBezTo>
                    <a:cubicBezTo>
                      <a:pt x="172" y="428"/>
                      <a:pt x="172" y="485"/>
                      <a:pt x="143" y="542"/>
                    </a:cubicBezTo>
                    <a:cubicBezTo>
                      <a:pt x="86" y="685"/>
                      <a:pt x="29" y="828"/>
                      <a:pt x="1" y="970"/>
                    </a:cubicBezTo>
                    <a:cubicBezTo>
                      <a:pt x="143" y="714"/>
                      <a:pt x="314" y="485"/>
                      <a:pt x="457" y="228"/>
                    </a:cubicBezTo>
                    <a:cubicBezTo>
                      <a:pt x="486" y="143"/>
                      <a:pt x="514" y="114"/>
                      <a:pt x="571" y="57"/>
                    </a:cubicBezTo>
                    <a:lnTo>
                      <a:pt x="51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19"/>
              <p:cNvSpPr/>
              <p:nvPr/>
            </p:nvSpPr>
            <p:spPr>
              <a:xfrm>
                <a:off x="7278425" y="4292300"/>
                <a:ext cx="250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714" extrusionOk="0">
                    <a:moveTo>
                      <a:pt x="372" y="0"/>
                    </a:moveTo>
                    <a:cubicBezTo>
                      <a:pt x="315" y="29"/>
                      <a:pt x="229" y="29"/>
                      <a:pt x="144" y="86"/>
                    </a:cubicBezTo>
                    <a:cubicBezTo>
                      <a:pt x="115" y="286"/>
                      <a:pt x="86" y="542"/>
                      <a:pt x="1" y="714"/>
                    </a:cubicBezTo>
                    <a:cubicBezTo>
                      <a:pt x="86" y="714"/>
                      <a:pt x="144" y="685"/>
                      <a:pt x="172" y="685"/>
                    </a:cubicBezTo>
                    <a:cubicBezTo>
                      <a:pt x="457" y="628"/>
                      <a:pt x="800" y="514"/>
                      <a:pt x="999" y="400"/>
                    </a:cubicBezTo>
                    <a:cubicBezTo>
                      <a:pt x="800" y="257"/>
                      <a:pt x="571" y="143"/>
                      <a:pt x="3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19"/>
              <p:cNvSpPr/>
              <p:nvPr/>
            </p:nvSpPr>
            <p:spPr>
              <a:xfrm>
                <a:off x="7288425" y="4262325"/>
                <a:ext cx="8347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339" h="1599" extrusionOk="0">
                    <a:moveTo>
                      <a:pt x="3339" y="1"/>
                    </a:moveTo>
                    <a:cubicBezTo>
                      <a:pt x="3025" y="86"/>
                      <a:pt x="2711" y="201"/>
                      <a:pt x="2368" y="343"/>
                    </a:cubicBezTo>
                    <a:lnTo>
                      <a:pt x="485" y="1028"/>
                    </a:lnTo>
                    <a:cubicBezTo>
                      <a:pt x="314" y="1085"/>
                      <a:pt x="143" y="1171"/>
                      <a:pt x="0" y="1199"/>
                    </a:cubicBezTo>
                    <a:cubicBezTo>
                      <a:pt x="200" y="1313"/>
                      <a:pt x="400" y="1456"/>
                      <a:pt x="628" y="1599"/>
                    </a:cubicBezTo>
                    <a:cubicBezTo>
                      <a:pt x="685" y="1570"/>
                      <a:pt x="742" y="1570"/>
                      <a:pt x="771" y="1513"/>
                    </a:cubicBezTo>
                    <a:lnTo>
                      <a:pt x="2540" y="657"/>
                    </a:lnTo>
                    <a:cubicBezTo>
                      <a:pt x="2768" y="514"/>
                      <a:pt x="3053" y="429"/>
                      <a:pt x="3339" y="286"/>
                    </a:cubicBezTo>
                    <a:lnTo>
                      <a:pt x="333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19"/>
              <p:cNvSpPr/>
              <p:nvPr/>
            </p:nvSpPr>
            <p:spPr>
              <a:xfrm>
                <a:off x="7254175" y="4294425"/>
                <a:ext cx="278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15" extrusionOk="0">
                    <a:moveTo>
                      <a:pt x="999" y="1"/>
                    </a:moveTo>
                    <a:cubicBezTo>
                      <a:pt x="714" y="29"/>
                      <a:pt x="343" y="29"/>
                      <a:pt x="1" y="86"/>
                    </a:cubicBezTo>
                    <a:lnTo>
                      <a:pt x="86" y="429"/>
                    </a:lnTo>
                    <a:cubicBezTo>
                      <a:pt x="286" y="514"/>
                      <a:pt x="514" y="600"/>
                      <a:pt x="714" y="714"/>
                    </a:cubicBezTo>
                    <a:cubicBezTo>
                      <a:pt x="800" y="714"/>
                      <a:pt x="857" y="657"/>
                      <a:pt x="942" y="657"/>
                    </a:cubicBezTo>
                    <a:cubicBezTo>
                      <a:pt x="1056" y="429"/>
                      <a:pt x="1085" y="201"/>
                      <a:pt x="1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19"/>
              <p:cNvSpPr/>
              <p:nvPr/>
            </p:nvSpPr>
            <p:spPr>
              <a:xfrm>
                <a:off x="7256325" y="4303700"/>
                <a:ext cx="15725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629" h="344" extrusionOk="0">
                    <a:moveTo>
                      <a:pt x="0" y="1"/>
                    </a:moveTo>
                    <a:lnTo>
                      <a:pt x="57" y="343"/>
                    </a:lnTo>
                    <a:lnTo>
                      <a:pt x="343" y="343"/>
                    </a:lnTo>
                    <a:cubicBezTo>
                      <a:pt x="428" y="343"/>
                      <a:pt x="542" y="286"/>
                      <a:pt x="628" y="286"/>
                    </a:cubicBezTo>
                    <a:cubicBezTo>
                      <a:pt x="428" y="200"/>
                      <a:pt x="200" y="11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19"/>
              <p:cNvSpPr/>
              <p:nvPr/>
            </p:nvSpPr>
            <p:spPr>
              <a:xfrm>
                <a:off x="7259175" y="4312275"/>
                <a:ext cx="71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58" extrusionOk="0">
                    <a:moveTo>
                      <a:pt x="0" y="0"/>
                    </a:moveTo>
                    <a:lnTo>
                      <a:pt x="0" y="57"/>
                    </a:lnTo>
                    <a:cubicBezTo>
                      <a:pt x="86" y="29"/>
                      <a:pt x="172" y="29"/>
                      <a:pt x="2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19"/>
              <p:cNvSpPr/>
              <p:nvPr/>
            </p:nvSpPr>
            <p:spPr>
              <a:xfrm>
                <a:off x="7221375" y="4082575"/>
                <a:ext cx="36400" cy="126275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5051" extrusionOk="0">
                    <a:moveTo>
                      <a:pt x="1427" y="1"/>
                    </a:moveTo>
                    <a:cubicBezTo>
                      <a:pt x="1398" y="229"/>
                      <a:pt x="1313" y="429"/>
                      <a:pt x="1284" y="629"/>
                    </a:cubicBezTo>
                    <a:cubicBezTo>
                      <a:pt x="1227" y="942"/>
                      <a:pt x="1113" y="1285"/>
                      <a:pt x="999" y="1627"/>
                    </a:cubicBezTo>
                    <a:cubicBezTo>
                      <a:pt x="799" y="2283"/>
                      <a:pt x="599" y="2968"/>
                      <a:pt x="428" y="3653"/>
                    </a:cubicBezTo>
                    <a:cubicBezTo>
                      <a:pt x="314" y="4109"/>
                      <a:pt x="171" y="4566"/>
                      <a:pt x="0" y="5051"/>
                    </a:cubicBezTo>
                    <a:cubicBezTo>
                      <a:pt x="314" y="4537"/>
                      <a:pt x="571" y="4081"/>
                      <a:pt x="856" y="3624"/>
                    </a:cubicBezTo>
                    <a:cubicBezTo>
                      <a:pt x="970" y="2968"/>
                      <a:pt x="1084" y="2340"/>
                      <a:pt x="1227" y="1684"/>
                    </a:cubicBezTo>
                    <a:cubicBezTo>
                      <a:pt x="1284" y="1342"/>
                      <a:pt x="1370" y="999"/>
                      <a:pt x="1398" y="657"/>
                    </a:cubicBezTo>
                    <a:cubicBezTo>
                      <a:pt x="1427" y="429"/>
                      <a:pt x="1455" y="229"/>
                      <a:pt x="14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19"/>
              <p:cNvSpPr/>
              <p:nvPr/>
            </p:nvSpPr>
            <p:spPr>
              <a:xfrm>
                <a:off x="7223500" y="4171750"/>
                <a:ext cx="19300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627" extrusionOk="0">
                    <a:moveTo>
                      <a:pt x="771" y="0"/>
                    </a:moveTo>
                    <a:cubicBezTo>
                      <a:pt x="486" y="485"/>
                      <a:pt x="201" y="942"/>
                      <a:pt x="1" y="1427"/>
                    </a:cubicBezTo>
                    <a:cubicBezTo>
                      <a:pt x="172" y="1513"/>
                      <a:pt x="315" y="1570"/>
                      <a:pt x="457" y="1627"/>
                    </a:cubicBezTo>
                    <a:cubicBezTo>
                      <a:pt x="572" y="1113"/>
                      <a:pt x="657" y="657"/>
                      <a:pt x="743" y="143"/>
                    </a:cubicBezTo>
                    <a:cubicBezTo>
                      <a:pt x="743" y="114"/>
                      <a:pt x="743" y="86"/>
                      <a:pt x="7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19"/>
              <p:cNvSpPr/>
              <p:nvPr/>
            </p:nvSpPr>
            <p:spPr>
              <a:xfrm>
                <a:off x="7192125" y="4234525"/>
                <a:ext cx="19275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541" extrusionOk="0">
                    <a:moveTo>
                      <a:pt x="771" y="0"/>
                    </a:moveTo>
                    <a:lnTo>
                      <a:pt x="771" y="0"/>
                    </a:lnTo>
                    <a:cubicBezTo>
                      <a:pt x="571" y="428"/>
                      <a:pt x="314" y="856"/>
                      <a:pt x="0" y="1256"/>
                    </a:cubicBezTo>
                    <a:lnTo>
                      <a:pt x="400" y="1541"/>
                    </a:lnTo>
                    <a:cubicBezTo>
                      <a:pt x="457" y="999"/>
                      <a:pt x="600" y="485"/>
                      <a:pt x="7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19"/>
              <p:cNvSpPr/>
              <p:nvPr/>
            </p:nvSpPr>
            <p:spPr>
              <a:xfrm>
                <a:off x="7203525" y="4243075"/>
                <a:ext cx="20725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42" extrusionOk="0">
                    <a:moveTo>
                      <a:pt x="800" y="1"/>
                    </a:moveTo>
                    <a:cubicBezTo>
                      <a:pt x="543" y="429"/>
                      <a:pt x="286" y="828"/>
                      <a:pt x="1" y="1256"/>
                    </a:cubicBezTo>
                    <a:lnTo>
                      <a:pt x="115" y="1342"/>
                    </a:lnTo>
                    <a:cubicBezTo>
                      <a:pt x="400" y="942"/>
                      <a:pt x="600" y="514"/>
                      <a:pt x="828" y="29"/>
                    </a:cubicBezTo>
                    <a:lnTo>
                      <a:pt x="80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19"/>
              <p:cNvSpPr/>
              <p:nvPr/>
            </p:nvSpPr>
            <p:spPr>
              <a:xfrm>
                <a:off x="7222075" y="4208825"/>
                <a:ext cx="1450" cy="14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9" extrusionOk="0">
                    <a:moveTo>
                      <a:pt x="58" y="1"/>
                    </a:moveTo>
                    <a:cubicBezTo>
                      <a:pt x="58" y="1"/>
                      <a:pt x="1" y="30"/>
                      <a:pt x="1" y="58"/>
                    </a:cubicBezTo>
                    <a:cubicBezTo>
                      <a:pt x="1" y="30"/>
                      <a:pt x="58" y="30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19"/>
              <p:cNvSpPr/>
              <p:nvPr/>
            </p:nvSpPr>
            <p:spPr>
              <a:xfrm>
                <a:off x="7201739" y="4231321"/>
                <a:ext cx="21425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684" extrusionOk="0">
                    <a:moveTo>
                      <a:pt x="429" y="1"/>
                    </a:moveTo>
                    <a:cubicBezTo>
                      <a:pt x="429" y="58"/>
                      <a:pt x="372" y="58"/>
                      <a:pt x="372" y="86"/>
                    </a:cubicBezTo>
                    <a:cubicBezTo>
                      <a:pt x="201" y="571"/>
                      <a:pt x="58" y="1085"/>
                      <a:pt x="1" y="1598"/>
                    </a:cubicBezTo>
                    <a:lnTo>
                      <a:pt x="58" y="1684"/>
                    </a:lnTo>
                    <a:cubicBezTo>
                      <a:pt x="315" y="1284"/>
                      <a:pt x="600" y="857"/>
                      <a:pt x="857" y="457"/>
                    </a:cubicBezTo>
                    <a:lnTo>
                      <a:pt x="657" y="343"/>
                    </a:lnTo>
                    <a:cubicBezTo>
                      <a:pt x="714" y="286"/>
                      <a:pt x="743" y="257"/>
                      <a:pt x="743" y="229"/>
                    </a:cubicBezTo>
                    <a:cubicBezTo>
                      <a:pt x="629" y="143"/>
                      <a:pt x="514" y="115"/>
                      <a:pt x="4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19"/>
              <p:cNvSpPr/>
              <p:nvPr/>
            </p:nvSpPr>
            <p:spPr>
              <a:xfrm>
                <a:off x="7212800" y="4209550"/>
                <a:ext cx="22850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142" extrusionOk="0">
                    <a:moveTo>
                      <a:pt x="457" y="1"/>
                    </a:moveTo>
                    <a:cubicBezTo>
                      <a:pt x="457" y="29"/>
                      <a:pt x="429" y="29"/>
                      <a:pt x="429" y="58"/>
                    </a:cubicBezTo>
                    <a:cubicBezTo>
                      <a:pt x="343" y="257"/>
                      <a:pt x="286" y="428"/>
                      <a:pt x="229" y="571"/>
                    </a:cubicBezTo>
                    <a:cubicBezTo>
                      <a:pt x="144" y="685"/>
                      <a:pt x="58" y="771"/>
                      <a:pt x="1" y="914"/>
                    </a:cubicBezTo>
                    <a:lnTo>
                      <a:pt x="315" y="1142"/>
                    </a:lnTo>
                    <a:cubicBezTo>
                      <a:pt x="457" y="971"/>
                      <a:pt x="600" y="771"/>
                      <a:pt x="771" y="600"/>
                    </a:cubicBezTo>
                    <a:cubicBezTo>
                      <a:pt x="800" y="457"/>
                      <a:pt x="885" y="286"/>
                      <a:pt x="914" y="143"/>
                    </a:cubicBezTo>
                    <a:cubicBezTo>
                      <a:pt x="771" y="58"/>
                      <a:pt x="600" y="29"/>
                      <a:pt x="4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19"/>
              <p:cNvSpPr/>
              <p:nvPr/>
            </p:nvSpPr>
            <p:spPr>
              <a:xfrm>
                <a:off x="7223500" y="4240925"/>
                <a:ext cx="2175" cy="4325"/>
              </a:xfrm>
              <a:custGeom>
                <a:avLst/>
                <a:gdLst/>
                <a:ahLst/>
                <a:cxnLst/>
                <a:rect l="l" t="t" r="r" b="b"/>
                <a:pathLst>
                  <a:path w="87" h="173" extrusionOk="0">
                    <a:moveTo>
                      <a:pt x="86" y="1"/>
                    </a:moveTo>
                    <a:lnTo>
                      <a:pt x="86" y="1"/>
                    </a:lnTo>
                    <a:cubicBezTo>
                      <a:pt x="58" y="29"/>
                      <a:pt x="29" y="87"/>
                      <a:pt x="1" y="115"/>
                    </a:cubicBezTo>
                    <a:lnTo>
                      <a:pt x="29" y="172"/>
                    </a:lnTo>
                    <a:cubicBezTo>
                      <a:pt x="58" y="87"/>
                      <a:pt x="86" y="29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19"/>
              <p:cNvSpPr/>
              <p:nvPr/>
            </p:nvSpPr>
            <p:spPr>
              <a:xfrm>
                <a:off x="7225650" y="4238800"/>
                <a:ext cx="14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86" extrusionOk="0">
                    <a:moveTo>
                      <a:pt x="58" y="0"/>
                    </a:moveTo>
                    <a:cubicBezTo>
                      <a:pt x="0" y="29"/>
                      <a:pt x="0" y="29"/>
                      <a:pt x="0" y="86"/>
                    </a:cubicBezTo>
                    <a:cubicBezTo>
                      <a:pt x="0" y="29"/>
                      <a:pt x="57" y="1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19"/>
              <p:cNvSpPr/>
              <p:nvPr/>
            </p:nvSpPr>
            <p:spPr>
              <a:xfrm>
                <a:off x="7218525" y="4238075"/>
                <a:ext cx="8575" cy="57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230" extrusionOk="0">
                    <a:moveTo>
                      <a:pt x="114" y="1"/>
                    </a:moveTo>
                    <a:cubicBezTo>
                      <a:pt x="57" y="29"/>
                      <a:pt x="0" y="58"/>
                      <a:pt x="0" y="115"/>
                    </a:cubicBezTo>
                    <a:lnTo>
                      <a:pt x="228" y="229"/>
                    </a:lnTo>
                    <a:cubicBezTo>
                      <a:pt x="257" y="201"/>
                      <a:pt x="285" y="143"/>
                      <a:pt x="343" y="115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19"/>
              <p:cNvSpPr/>
              <p:nvPr/>
            </p:nvSpPr>
            <p:spPr>
              <a:xfrm>
                <a:off x="7220650" y="4224525"/>
                <a:ext cx="11450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458" h="657" extrusionOk="0">
                    <a:moveTo>
                      <a:pt x="457" y="1"/>
                    </a:moveTo>
                    <a:cubicBezTo>
                      <a:pt x="454" y="3"/>
                      <a:pt x="452" y="7"/>
                      <a:pt x="450" y="10"/>
                    </a:cubicBezTo>
                    <a:lnTo>
                      <a:pt x="450" y="10"/>
                    </a:lnTo>
                    <a:cubicBezTo>
                      <a:pt x="452" y="7"/>
                      <a:pt x="455" y="4"/>
                      <a:pt x="457" y="1"/>
                    </a:cubicBezTo>
                    <a:close/>
                    <a:moveTo>
                      <a:pt x="450" y="10"/>
                    </a:moveTo>
                    <a:cubicBezTo>
                      <a:pt x="310" y="179"/>
                      <a:pt x="169" y="375"/>
                      <a:pt x="1" y="543"/>
                    </a:cubicBezTo>
                    <a:lnTo>
                      <a:pt x="200" y="657"/>
                    </a:lnTo>
                    <a:cubicBezTo>
                      <a:pt x="200" y="600"/>
                      <a:pt x="258" y="600"/>
                      <a:pt x="258" y="571"/>
                    </a:cubicBezTo>
                    <a:cubicBezTo>
                      <a:pt x="315" y="429"/>
                      <a:pt x="343" y="286"/>
                      <a:pt x="400" y="143"/>
                    </a:cubicBezTo>
                    <a:cubicBezTo>
                      <a:pt x="426" y="92"/>
                      <a:pt x="428" y="40"/>
                      <a:pt x="450" y="1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19"/>
              <p:cNvSpPr/>
              <p:nvPr/>
            </p:nvSpPr>
            <p:spPr>
              <a:xfrm>
                <a:off x="7162175" y="4089000"/>
                <a:ext cx="23550" cy="12770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5108" extrusionOk="0">
                    <a:moveTo>
                      <a:pt x="57" y="1"/>
                    </a:moveTo>
                    <a:cubicBezTo>
                      <a:pt x="57" y="86"/>
                      <a:pt x="57" y="143"/>
                      <a:pt x="0" y="229"/>
                    </a:cubicBezTo>
                    <a:lnTo>
                      <a:pt x="0" y="1085"/>
                    </a:lnTo>
                    <a:cubicBezTo>
                      <a:pt x="0" y="1655"/>
                      <a:pt x="57" y="2226"/>
                      <a:pt x="114" y="2797"/>
                    </a:cubicBezTo>
                    <a:cubicBezTo>
                      <a:pt x="143" y="3367"/>
                      <a:pt x="228" y="3938"/>
                      <a:pt x="285" y="4509"/>
                    </a:cubicBezTo>
                    <a:cubicBezTo>
                      <a:pt x="342" y="4708"/>
                      <a:pt x="342" y="4880"/>
                      <a:pt x="371" y="5108"/>
                    </a:cubicBezTo>
                    <a:cubicBezTo>
                      <a:pt x="542" y="4994"/>
                      <a:pt x="713" y="4937"/>
                      <a:pt x="942" y="4851"/>
                    </a:cubicBezTo>
                    <a:cubicBezTo>
                      <a:pt x="913" y="4680"/>
                      <a:pt x="885" y="4537"/>
                      <a:pt x="828" y="4423"/>
                    </a:cubicBezTo>
                    <a:cubicBezTo>
                      <a:pt x="685" y="3852"/>
                      <a:pt x="599" y="3310"/>
                      <a:pt x="485" y="2740"/>
                    </a:cubicBezTo>
                    <a:cubicBezTo>
                      <a:pt x="485" y="2683"/>
                      <a:pt x="457" y="2597"/>
                      <a:pt x="457" y="2540"/>
                    </a:cubicBezTo>
                    <a:cubicBezTo>
                      <a:pt x="228" y="1684"/>
                      <a:pt x="114" y="828"/>
                      <a:pt x="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19"/>
              <p:cNvSpPr/>
              <p:nvPr/>
            </p:nvSpPr>
            <p:spPr>
              <a:xfrm>
                <a:off x="7162875" y="4081150"/>
                <a:ext cx="9300" cy="706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2826" extrusionOk="0">
                    <a:moveTo>
                      <a:pt x="29" y="1"/>
                    </a:moveTo>
                    <a:cubicBezTo>
                      <a:pt x="29" y="29"/>
                      <a:pt x="29" y="58"/>
                      <a:pt x="1" y="115"/>
                    </a:cubicBezTo>
                    <a:lnTo>
                      <a:pt x="1" y="286"/>
                    </a:lnTo>
                    <a:cubicBezTo>
                      <a:pt x="58" y="1113"/>
                      <a:pt x="200" y="1969"/>
                      <a:pt x="372" y="2825"/>
                    </a:cubicBezTo>
                    <a:cubicBezTo>
                      <a:pt x="314" y="2340"/>
                      <a:pt x="229" y="1855"/>
                      <a:pt x="172" y="1399"/>
                    </a:cubicBezTo>
                    <a:lnTo>
                      <a:pt x="58" y="543"/>
                    </a:lnTo>
                    <a:lnTo>
                      <a:pt x="58" y="115"/>
                    </a:lnTo>
                    <a:lnTo>
                      <a:pt x="5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19"/>
              <p:cNvSpPr/>
              <p:nvPr/>
            </p:nvSpPr>
            <p:spPr>
              <a:xfrm>
                <a:off x="7170725" y="4209550"/>
                <a:ext cx="22850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399" extrusionOk="0">
                    <a:moveTo>
                      <a:pt x="571" y="1"/>
                    </a:moveTo>
                    <a:cubicBezTo>
                      <a:pt x="343" y="58"/>
                      <a:pt x="172" y="143"/>
                      <a:pt x="0" y="257"/>
                    </a:cubicBezTo>
                    <a:cubicBezTo>
                      <a:pt x="29" y="600"/>
                      <a:pt x="115" y="999"/>
                      <a:pt x="200" y="1399"/>
                    </a:cubicBezTo>
                    <a:lnTo>
                      <a:pt x="914" y="1199"/>
                    </a:lnTo>
                    <a:cubicBezTo>
                      <a:pt x="771" y="856"/>
                      <a:pt x="685" y="428"/>
                      <a:pt x="5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19"/>
              <p:cNvSpPr/>
              <p:nvPr/>
            </p:nvSpPr>
            <p:spPr>
              <a:xfrm>
                <a:off x="7193550" y="3982725"/>
                <a:ext cx="27850" cy="224000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8960" extrusionOk="0">
                    <a:moveTo>
                      <a:pt x="885" y="0"/>
                    </a:moveTo>
                    <a:cubicBezTo>
                      <a:pt x="885" y="257"/>
                      <a:pt x="856" y="514"/>
                      <a:pt x="885" y="771"/>
                    </a:cubicBezTo>
                    <a:lnTo>
                      <a:pt x="885" y="2055"/>
                    </a:lnTo>
                    <a:cubicBezTo>
                      <a:pt x="885" y="2911"/>
                      <a:pt x="856" y="3767"/>
                      <a:pt x="771" y="4651"/>
                    </a:cubicBezTo>
                    <a:cubicBezTo>
                      <a:pt x="685" y="5507"/>
                      <a:pt x="657" y="6363"/>
                      <a:pt x="486" y="7190"/>
                    </a:cubicBezTo>
                    <a:cubicBezTo>
                      <a:pt x="400" y="7561"/>
                      <a:pt x="257" y="7961"/>
                      <a:pt x="143" y="8389"/>
                    </a:cubicBezTo>
                    <a:cubicBezTo>
                      <a:pt x="86" y="8560"/>
                      <a:pt x="58" y="8788"/>
                      <a:pt x="1" y="8959"/>
                    </a:cubicBezTo>
                    <a:cubicBezTo>
                      <a:pt x="153" y="8959"/>
                      <a:pt x="292" y="8947"/>
                      <a:pt x="444" y="8947"/>
                    </a:cubicBezTo>
                    <a:cubicBezTo>
                      <a:pt x="520" y="8947"/>
                      <a:pt x="600" y="8950"/>
                      <a:pt x="685" y="8959"/>
                    </a:cubicBezTo>
                    <a:cubicBezTo>
                      <a:pt x="714" y="8845"/>
                      <a:pt x="714" y="8703"/>
                      <a:pt x="771" y="8617"/>
                    </a:cubicBezTo>
                    <a:cubicBezTo>
                      <a:pt x="828" y="8218"/>
                      <a:pt x="971" y="7761"/>
                      <a:pt x="999" y="7333"/>
                    </a:cubicBezTo>
                    <a:cubicBezTo>
                      <a:pt x="1113" y="6420"/>
                      <a:pt x="1113" y="5564"/>
                      <a:pt x="1113" y="4680"/>
                    </a:cubicBezTo>
                    <a:cubicBezTo>
                      <a:pt x="1113" y="3824"/>
                      <a:pt x="1113" y="2939"/>
                      <a:pt x="1056" y="2083"/>
                    </a:cubicBezTo>
                    <a:lnTo>
                      <a:pt x="971" y="771"/>
                    </a:lnTo>
                    <a:cubicBezTo>
                      <a:pt x="942" y="514"/>
                      <a:pt x="942" y="257"/>
                      <a:pt x="9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19"/>
              <p:cNvSpPr/>
              <p:nvPr/>
            </p:nvSpPr>
            <p:spPr>
              <a:xfrm>
                <a:off x="7189975" y="4207400"/>
                <a:ext cx="17875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857" extrusionOk="0">
                    <a:moveTo>
                      <a:pt x="115" y="1"/>
                    </a:moveTo>
                    <a:cubicBezTo>
                      <a:pt x="86" y="258"/>
                      <a:pt x="1" y="486"/>
                      <a:pt x="1" y="714"/>
                    </a:cubicBezTo>
                    <a:lnTo>
                      <a:pt x="714" y="857"/>
                    </a:lnTo>
                    <a:cubicBezTo>
                      <a:pt x="514" y="629"/>
                      <a:pt x="286" y="343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19"/>
              <p:cNvSpPr/>
              <p:nvPr/>
            </p:nvSpPr>
            <p:spPr>
              <a:xfrm>
                <a:off x="7192825" y="4205975"/>
                <a:ext cx="178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886" extrusionOk="0">
                    <a:moveTo>
                      <a:pt x="714" y="1"/>
                    </a:moveTo>
                    <a:cubicBezTo>
                      <a:pt x="457" y="1"/>
                      <a:pt x="258" y="1"/>
                      <a:pt x="1" y="29"/>
                    </a:cubicBezTo>
                    <a:cubicBezTo>
                      <a:pt x="172" y="400"/>
                      <a:pt x="400" y="686"/>
                      <a:pt x="600" y="885"/>
                    </a:cubicBezTo>
                    <a:cubicBezTo>
                      <a:pt x="657" y="600"/>
                      <a:pt x="686" y="286"/>
                      <a:pt x="7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19"/>
              <p:cNvSpPr/>
              <p:nvPr/>
            </p:nvSpPr>
            <p:spPr>
              <a:xfrm>
                <a:off x="7024500" y="4099700"/>
                <a:ext cx="119150" cy="151950"/>
              </a:xfrm>
              <a:custGeom>
                <a:avLst/>
                <a:gdLst/>
                <a:ahLst/>
                <a:cxnLst/>
                <a:rect l="l" t="t" r="r" b="b"/>
                <a:pathLst>
                  <a:path w="4766" h="6078" extrusionOk="0">
                    <a:moveTo>
                      <a:pt x="29" y="1"/>
                    </a:moveTo>
                    <a:cubicBezTo>
                      <a:pt x="29" y="1"/>
                      <a:pt x="0" y="1"/>
                      <a:pt x="0" y="29"/>
                    </a:cubicBezTo>
                    <a:cubicBezTo>
                      <a:pt x="714" y="1170"/>
                      <a:pt x="1484" y="2283"/>
                      <a:pt x="2311" y="3396"/>
                    </a:cubicBezTo>
                    <a:cubicBezTo>
                      <a:pt x="2768" y="3995"/>
                      <a:pt x="3282" y="4651"/>
                      <a:pt x="3824" y="5222"/>
                    </a:cubicBezTo>
                    <a:cubicBezTo>
                      <a:pt x="4052" y="5507"/>
                      <a:pt x="4337" y="5793"/>
                      <a:pt x="4680" y="6078"/>
                    </a:cubicBezTo>
                    <a:cubicBezTo>
                      <a:pt x="4708" y="5964"/>
                      <a:pt x="4737" y="5878"/>
                      <a:pt x="4765" y="5793"/>
                    </a:cubicBezTo>
                    <a:cubicBezTo>
                      <a:pt x="4708" y="5707"/>
                      <a:pt x="4623" y="5593"/>
                      <a:pt x="4566" y="5536"/>
                    </a:cubicBezTo>
                    <a:cubicBezTo>
                      <a:pt x="4309" y="5250"/>
                      <a:pt x="4138" y="4937"/>
                      <a:pt x="3966" y="4594"/>
                    </a:cubicBezTo>
                    <a:cubicBezTo>
                      <a:pt x="3481" y="4138"/>
                      <a:pt x="3025" y="3681"/>
                      <a:pt x="2597" y="3168"/>
                    </a:cubicBezTo>
                    <a:cubicBezTo>
                      <a:pt x="1712" y="2140"/>
                      <a:pt x="856" y="1113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19"/>
              <p:cNvSpPr/>
              <p:nvPr/>
            </p:nvSpPr>
            <p:spPr>
              <a:xfrm>
                <a:off x="7124350" y="4214550"/>
                <a:ext cx="25000" cy="299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19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2" y="343"/>
                      <a:pt x="343" y="656"/>
                      <a:pt x="600" y="942"/>
                    </a:cubicBezTo>
                    <a:cubicBezTo>
                      <a:pt x="629" y="999"/>
                      <a:pt x="714" y="1113"/>
                      <a:pt x="828" y="1199"/>
                    </a:cubicBezTo>
                    <a:cubicBezTo>
                      <a:pt x="857" y="1084"/>
                      <a:pt x="914" y="999"/>
                      <a:pt x="1000" y="913"/>
                    </a:cubicBezTo>
                    <a:lnTo>
                      <a:pt x="258" y="257"/>
                    </a:lnTo>
                    <a:cubicBezTo>
                      <a:pt x="172" y="200"/>
                      <a:pt x="115" y="8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19"/>
              <p:cNvSpPr/>
              <p:nvPr/>
            </p:nvSpPr>
            <p:spPr>
              <a:xfrm>
                <a:off x="7153600" y="4255200"/>
                <a:ext cx="164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72" extrusionOk="0">
                    <a:moveTo>
                      <a:pt x="86" y="1"/>
                    </a:moveTo>
                    <a:cubicBezTo>
                      <a:pt x="29" y="29"/>
                      <a:pt x="29" y="86"/>
                      <a:pt x="29" y="143"/>
                    </a:cubicBezTo>
                    <a:cubicBezTo>
                      <a:pt x="29" y="172"/>
                      <a:pt x="1" y="200"/>
                      <a:pt x="1" y="229"/>
                    </a:cubicBezTo>
                    <a:cubicBezTo>
                      <a:pt x="143" y="343"/>
                      <a:pt x="429" y="514"/>
                      <a:pt x="600" y="571"/>
                    </a:cubicBezTo>
                    <a:lnTo>
                      <a:pt x="657" y="429"/>
                    </a:lnTo>
                    <a:cubicBezTo>
                      <a:pt x="429" y="286"/>
                      <a:pt x="258" y="143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19"/>
              <p:cNvSpPr/>
              <p:nvPr/>
            </p:nvSpPr>
            <p:spPr>
              <a:xfrm>
                <a:off x="7142200" y="4245225"/>
                <a:ext cx="135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685" extrusionOk="0">
                    <a:moveTo>
                      <a:pt x="114" y="0"/>
                    </a:moveTo>
                    <a:cubicBezTo>
                      <a:pt x="57" y="57"/>
                      <a:pt x="29" y="171"/>
                      <a:pt x="0" y="285"/>
                    </a:cubicBezTo>
                    <a:cubicBezTo>
                      <a:pt x="143" y="428"/>
                      <a:pt x="314" y="542"/>
                      <a:pt x="457" y="685"/>
                    </a:cubicBezTo>
                    <a:cubicBezTo>
                      <a:pt x="457" y="599"/>
                      <a:pt x="457" y="571"/>
                      <a:pt x="485" y="542"/>
                    </a:cubicBezTo>
                    <a:cubicBezTo>
                      <a:pt x="485" y="485"/>
                      <a:pt x="485" y="457"/>
                      <a:pt x="542" y="428"/>
                    </a:cubicBezTo>
                    <a:lnTo>
                      <a:pt x="11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19"/>
              <p:cNvSpPr/>
              <p:nvPr/>
            </p:nvSpPr>
            <p:spPr>
              <a:xfrm>
                <a:off x="7154325" y="4243075"/>
                <a:ext cx="16425" cy="228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914" extrusionOk="0">
                    <a:moveTo>
                      <a:pt x="86" y="1"/>
                    </a:moveTo>
                    <a:cubicBezTo>
                      <a:pt x="86" y="200"/>
                      <a:pt x="57" y="343"/>
                      <a:pt x="0" y="486"/>
                    </a:cubicBezTo>
                    <a:cubicBezTo>
                      <a:pt x="200" y="628"/>
                      <a:pt x="371" y="799"/>
                      <a:pt x="571" y="914"/>
                    </a:cubicBezTo>
                    <a:lnTo>
                      <a:pt x="656" y="685"/>
                    </a:lnTo>
                    <a:cubicBezTo>
                      <a:pt x="542" y="514"/>
                      <a:pt x="400" y="343"/>
                      <a:pt x="286" y="143"/>
                    </a:cubicBezTo>
                    <a:cubicBezTo>
                      <a:pt x="229" y="115"/>
                      <a:pt x="143" y="86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19"/>
              <p:cNvSpPr/>
              <p:nvPr/>
            </p:nvSpPr>
            <p:spPr>
              <a:xfrm>
                <a:off x="7143625" y="4237375"/>
                <a:ext cx="1285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714" extrusionOk="0">
                    <a:moveTo>
                      <a:pt x="200" y="0"/>
                    </a:moveTo>
                    <a:cubicBezTo>
                      <a:pt x="114" y="86"/>
                      <a:pt x="86" y="171"/>
                      <a:pt x="0" y="286"/>
                    </a:cubicBezTo>
                    <a:lnTo>
                      <a:pt x="428" y="714"/>
                    </a:lnTo>
                    <a:cubicBezTo>
                      <a:pt x="485" y="571"/>
                      <a:pt x="514" y="428"/>
                      <a:pt x="514" y="229"/>
                    </a:cubicBezTo>
                    <a:cubicBezTo>
                      <a:pt x="400" y="171"/>
                      <a:pt x="286" y="86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19"/>
              <p:cNvSpPr/>
              <p:nvPr/>
            </p:nvSpPr>
            <p:spPr>
              <a:xfrm>
                <a:off x="7168575" y="4251625"/>
                <a:ext cx="575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2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8" y="58"/>
                      <a:pt x="115" y="144"/>
                      <a:pt x="144" y="201"/>
                    </a:cubicBezTo>
                    <a:lnTo>
                      <a:pt x="229" y="58"/>
                    </a:lnTo>
                    <a:cubicBezTo>
                      <a:pt x="144" y="29"/>
                      <a:pt x="86" y="29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19"/>
              <p:cNvSpPr/>
              <p:nvPr/>
            </p:nvSpPr>
            <p:spPr>
              <a:xfrm>
                <a:off x="7162875" y="4246650"/>
                <a:ext cx="1072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54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" y="200"/>
                      <a:pt x="200" y="371"/>
                      <a:pt x="343" y="542"/>
                    </a:cubicBezTo>
                    <a:lnTo>
                      <a:pt x="429" y="371"/>
                    </a:lnTo>
                    <a:cubicBezTo>
                      <a:pt x="372" y="286"/>
                      <a:pt x="314" y="228"/>
                      <a:pt x="286" y="143"/>
                    </a:cubicBezTo>
                    <a:cubicBezTo>
                      <a:pt x="172" y="114"/>
                      <a:pt x="86" y="5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19"/>
              <p:cNvSpPr/>
              <p:nvPr/>
            </p:nvSpPr>
            <p:spPr>
              <a:xfrm>
                <a:off x="7110800" y="4321550"/>
                <a:ext cx="34975" cy="2355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942" extrusionOk="0">
                    <a:moveTo>
                      <a:pt x="1171" y="0"/>
                    </a:moveTo>
                    <a:cubicBezTo>
                      <a:pt x="971" y="114"/>
                      <a:pt x="743" y="228"/>
                      <a:pt x="514" y="285"/>
                    </a:cubicBezTo>
                    <a:cubicBezTo>
                      <a:pt x="372" y="342"/>
                      <a:pt x="229" y="371"/>
                      <a:pt x="115" y="399"/>
                    </a:cubicBezTo>
                    <a:lnTo>
                      <a:pt x="115" y="542"/>
                    </a:lnTo>
                    <a:cubicBezTo>
                      <a:pt x="86" y="685"/>
                      <a:pt x="29" y="799"/>
                      <a:pt x="1" y="942"/>
                    </a:cubicBezTo>
                    <a:cubicBezTo>
                      <a:pt x="229" y="913"/>
                      <a:pt x="457" y="856"/>
                      <a:pt x="686" y="827"/>
                    </a:cubicBezTo>
                    <a:cubicBezTo>
                      <a:pt x="885" y="542"/>
                      <a:pt x="1142" y="257"/>
                      <a:pt x="13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19"/>
              <p:cNvSpPr/>
              <p:nvPr/>
            </p:nvSpPr>
            <p:spPr>
              <a:xfrm>
                <a:off x="7125775" y="4320825"/>
                <a:ext cx="335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857" extrusionOk="0">
                    <a:moveTo>
                      <a:pt x="943" y="1"/>
                    </a:moveTo>
                    <a:cubicBezTo>
                      <a:pt x="914" y="29"/>
                      <a:pt x="857" y="29"/>
                      <a:pt x="800" y="29"/>
                    </a:cubicBezTo>
                    <a:cubicBezTo>
                      <a:pt x="543" y="286"/>
                      <a:pt x="258" y="571"/>
                      <a:pt x="1" y="856"/>
                    </a:cubicBezTo>
                    <a:lnTo>
                      <a:pt x="58" y="856"/>
                    </a:lnTo>
                    <a:cubicBezTo>
                      <a:pt x="486" y="799"/>
                      <a:pt x="943" y="685"/>
                      <a:pt x="1342" y="514"/>
                    </a:cubicBezTo>
                    <a:cubicBezTo>
                      <a:pt x="1199" y="371"/>
                      <a:pt x="1057" y="172"/>
                      <a:pt x="9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19"/>
              <p:cNvSpPr/>
              <p:nvPr/>
            </p:nvSpPr>
            <p:spPr>
              <a:xfrm>
                <a:off x="7055875" y="4331525"/>
                <a:ext cx="57100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743" extrusionOk="0">
                    <a:moveTo>
                      <a:pt x="2283" y="0"/>
                    </a:moveTo>
                    <a:cubicBezTo>
                      <a:pt x="1912" y="115"/>
                      <a:pt x="1570" y="172"/>
                      <a:pt x="1199" y="257"/>
                    </a:cubicBezTo>
                    <a:cubicBezTo>
                      <a:pt x="800" y="371"/>
                      <a:pt x="372" y="457"/>
                      <a:pt x="1" y="657"/>
                    </a:cubicBezTo>
                    <a:cubicBezTo>
                      <a:pt x="29" y="685"/>
                      <a:pt x="29" y="714"/>
                      <a:pt x="58" y="742"/>
                    </a:cubicBezTo>
                    <a:cubicBezTo>
                      <a:pt x="457" y="685"/>
                      <a:pt x="885" y="657"/>
                      <a:pt x="1313" y="600"/>
                    </a:cubicBezTo>
                    <a:cubicBezTo>
                      <a:pt x="1599" y="571"/>
                      <a:pt x="1884" y="571"/>
                      <a:pt x="2169" y="543"/>
                    </a:cubicBezTo>
                    <a:cubicBezTo>
                      <a:pt x="2198" y="400"/>
                      <a:pt x="2226" y="257"/>
                      <a:pt x="2283" y="143"/>
                    </a:cubicBezTo>
                    <a:lnTo>
                      <a:pt x="228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19"/>
              <p:cNvSpPr/>
              <p:nvPr/>
            </p:nvSpPr>
            <p:spPr>
              <a:xfrm>
                <a:off x="7139350" y="4317975"/>
                <a:ext cx="927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144" extrusionOk="0">
                    <a:moveTo>
                      <a:pt x="314" y="0"/>
                    </a:moveTo>
                    <a:cubicBezTo>
                      <a:pt x="228" y="57"/>
                      <a:pt x="114" y="115"/>
                      <a:pt x="0" y="143"/>
                    </a:cubicBezTo>
                    <a:lnTo>
                      <a:pt x="228" y="143"/>
                    </a:lnTo>
                    <a:cubicBezTo>
                      <a:pt x="285" y="115"/>
                      <a:pt x="314" y="86"/>
                      <a:pt x="371" y="57"/>
                    </a:cubicBezTo>
                    <a:cubicBezTo>
                      <a:pt x="371" y="57"/>
                      <a:pt x="371" y="0"/>
                      <a:pt x="3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19"/>
              <p:cNvSpPr/>
              <p:nvPr/>
            </p:nvSpPr>
            <p:spPr>
              <a:xfrm>
                <a:off x="7145750" y="4319400"/>
                <a:ext cx="4325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173" h="87" extrusionOk="0">
                    <a:moveTo>
                      <a:pt x="115" y="0"/>
                    </a:moveTo>
                    <a:lnTo>
                      <a:pt x="1" y="86"/>
                    </a:lnTo>
                    <a:lnTo>
                      <a:pt x="172" y="86"/>
                    </a:lnTo>
                    <a:cubicBezTo>
                      <a:pt x="144" y="58"/>
                      <a:pt x="144" y="29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19"/>
              <p:cNvSpPr/>
              <p:nvPr/>
            </p:nvSpPr>
            <p:spPr>
              <a:xfrm>
                <a:off x="7150050" y="4313700"/>
                <a:ext cx="41375" cy="20700"/>
              </a:xfrm>
              <a:custGeom>
                <a:avLst/>
                <a:gdLst/>
                <a:ahLst/>
                <a:cxnLst/>
                <a:rect l="l" t="t" r="r" b="b"/>
                <a:pathLst>
                  <a:path w="1655" h="828" extrusionOk="0">
                    <a:moveTo>
                      <a:pt x="1655" y="0"/>
                    </a:moveTo>
                    <a:lnTo>
                      <a:pt x="1655" y="0"/>
                    </a:lnTo>
                    <a:cubicBezTo>
                      <a:pt x="1141" y="228"/>
                      <a:pt x="571" y="286"/>
                      <a:pt x="0" y="314"/>
                    </a:cubicBezTo>
                    <a:cubicBezTo>
                      <a:pt x="114" y="514"/>
                      <a:pt x="257" y="656"/>
                      <a:pt x="400" y="828"/>
                    </a:cubicBezTo>
                    <a:cubicBezTo>
                      <a:pt x="457" y="771"/>
                      <a:pt x="542" y="742"/>
                      <a:pt x="656" y="713"/>
                    </a:cubicBezTo>
                    <a:cubicBezTo>
                      <a:pt x="999" y="485"/>
                      <a:pt x="1370" y="286"/>
                      <a:pt x="16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19"/>
              <p:cNvSpPr/>
              <p:nvPr/>
            </p:nvSpPr>
            <p:spPr>
              <a:xfrm>
                <a:off x="7189975" y="4306550"/>
                <a:ext cx="5750" cy="7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30" extrusionOk="0">
                    <a:moveTo>
                      <a:pt x="229" y="1"/>
                    </a:moveTo>
                    <a:cubicBezTo>
                      <a:pt x="144" y="1"/>
                      <a:pt x="86" y="1"/>
                      <a:pt x="1" y="29"/>
                    </a:cubicBezTo>
                    <a:cubicBezTo>
                      <a:pt x="86" y="29"/>
                      <a:pt x="144" y="29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19"/>
              <p:cNvSpPr/>
              <p:nvPr/>
            </p:nvSpPr>
            <p:spPr>
              <a:xfrm>
                <a:off x="7147175" y="4317250"/>
                <a:ext cx="290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87" extrusionOk="0">
                    <a:moveTo>
                      <a:pt x="115" y="1"/>
                    </a:moveTo>
                    <a:cubicBezTo>
                      <a:pt x="87" y="1"/>
                      <a:pt x="58" y="29"/>
                      <a:pt x="1" y="29"/>
                    </a:cubicBezTo>
                    <a:cubicBezTo>
                      <a:pt x="1" y="29"/>
                      <a:pt x="1" y="86"/>
                      <a:pt x="58" y="86"/>
                    </a:cubicBezTo>
                    <a:cubicBezTo>
                      <a:pt x="87" y="86"/>
                      <a:pt x="115" y="29"/>
                      <a:pt x="1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19"/>
              <p:cNvSpPr/>
              <p:nvPr/>
            </p:nvSpPr>
            <p:spPr>
              <a:xfrm>
                <a:off x="7148600" y="4307275"/>
                <a:ext cx="478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913" h="572" extrusionOk="0">
                    <a:moveTo>
                      <a:pt x="1656" y="0"/>
                    </a:moveTo>
                    <a:cubicBezTo>
                      <a:pt x="1199" y="57"/>
                      <a:pt x="743" y="200"/>
                      <a:pt x="343" y="314"/>
                    </a:cubicBezTo>
                    <a:cubicBezTo>
                      <a:pt x="229" y="343"/>
                      <a:pt x="172" y="371"/>
                      <a:pt x="58" y="400"/>
                    </a:cubicBezTo>
                    <a:lnTo>
                      <a:pt x="1" y="485"/>
                    </a:lnTo>
                    <a:cubicBezTo>
                      <a:pt x="30" y="514"/>
                      <a:pt x="30" y="543"/>
                      <a:pt x="58" y="571"/>
                    </a:cubicBezTo>
                    <a:cubicBezTo>
                      <a:pt x="629" y="543"/>
                      <a:pt x="1199" y="485"/>
                      <a:pt x="1713" y="257"/>
                    </a:cubicBezTo>
                    <a:lnTo>
                      <a:pt x="1913" y="57"/>
                    </a:lnTo>
                    <a:lnTo>
                      <a:pt x="188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19"/>
              <p:cNvSpPr/>
              <p:nvPr/>
            </p:nvSpPr>
            <p:spPr>
              <a:xfrm>
                <a:off x="7189275" y="4356500"/>
                <a:ext cx="34975" cy="55650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2226" extrusionOk="0">
                    <a:moveTo>
                      <a:pt x="714" y="0"/>
                    </a:moveTo>
                    <a:cubicBezTo>
                      <a:pt x="714" y="171"/>
                      <a:pt x="714" y="314"/>
                      <a:pt x="685" y="485"/>
                    </a:cubicBezTo>
                    <a:cubicBezTo>
                      <a:pt x="685" y="628"/>
                      <a:pt x="599" y="856"/>
                      <a:pt x="571" y="913"/>
                    </a:cubicBezTo>
                    <a:cubicBezTo>
                      <a:pt x="542" y="1056"/>
                      <a:pt x="428" y="1170"/>
                      <a:pt x="371" y="1313"/>
                    </a:cubicBezTo>
                    <a:cubicBezTo>
                      <a:pt x="229" y="1569"/>
                      <a:pt x="29" y="1855"/>
                      <a:pt x="0" y="2169"/>
                    </a:cubicBezTo>
                    <a:lnTo>
                      <a:pt x="29" y="2169"/>
                    </a:lnTo>
                    <a:cubicBezTo>
                      <a:pt x="86" y="2169"/>
                      <a:pt x="86" y="2169"/>
                      <a:pt x="114" y="2226"/>
                    </a:cubicBezTo>
                    <a:cubicBezTo>
                      <a:pt x="229" y="1969"/>
                      <a:pt x="428" y="1741"/>
                      <a:pt x="657" y="1569"/>
                    </a:cubicBezTo>
                    <a:cubicBezTo>
                      <a:pt x="742" y="1455"/>
                      <a:pt x="885" y="1313"/>
                      <a:pt x="999" y="1170"/>
                    </a:cubicBezTo>
                    <a:cubicBezTo>
                      <a:pt x="1113" y="970"/>
                      <a:pt x="1142" y="885"/>
                      <a:pt x="1227" y="713"/>
                    </a:cubicBezTo>
                    <a:cubicBezTo>
                      <a:pt x="1284" y="542"/>
                      <a:pt x="1370" y="343"/>
                      <a:pt x="1398" y="171"/>
                    </a:cubicBezTo>
                    <a:cubicBezTo>
                      <a:pt x="1370" y="143"/>
                      <a:pt x="1370" y="57"/>
                      <a:pt x="1370" y="29"/>
                    </a:cubicBezTo>
                    <a:cubicBezTo>
                      <a:pt x="1270" y="14"/>
                      <a:pt x="1170" y="14"/>
                      <a:pt x="1063" y="14"/>
                    </a:cubicBezTo>
                    <a:cubicBezTo>
                      <a:pt x="956" y="14"/>
                      <a:pt x="842" y="14"/>
                      <a:pt x="7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19"/>
              <p:cNvSpPr/>
              <p:nvPr/>
            </p:nvSpPr>
            <p:spPr>
              <a:xfrm>
                <a:off x="7207100" y="4330800"/>
                <a:ext cx="17150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686" h="1040" extrusionOk="0">
                    <a:moveTo>
                      <a:pt x="600" y="1"/>
                    </a:moveTo>
                    <a:cubicBezTo>
                      <a:pt x="543" y="115"/>
                      <a:pt x="457" y="172"/>
                      <a:pt x="400" y="286"/>
                    </a:cubicBezTo>
                    <a:cubicBezTo>
                      <a:pt x="286" y="429"/>
                      <a:pt x="172" y="543"/>
                      <a:pt x="29" y="629"/>
                    </a:cubicBezTo>
                    <a:cubicBezTo>
                      <a:pt x="1" y="743"/>
                      <a:pt x="1" y="885"/>
                      <a:pt x="1" y="1028"/>
                    </a:cubicBezTo>
                    <a:cubicBezTo>
                      <a:pt x="76" y="1036"/>
                      <a:pt x="146" y="1040"/>
                      <a:pt x="214" y="1040"/>
                    </a:cubicBezTo>
                    <a:cubicBezTo>
                      <a:pt x="377" y="1040"/>
                      <a:pt x="524" y="1020"/>
                      <a:pt x="685" y="1000"/>
                    </a:cubicBezTo>
                    <a:cubicBezTo>
                      <a:pt x="685" y="914"/>
                      <a:pt x="657" y="885"/>
                      <a:pt x="657" y="828"/>
                    </a:cubicBezTo>
                    <a:cubicBezTo>
                      <a:pt x="600" y="600"/>
                      <a:pt x="571" y="315"/>
                      <a:pt x="657" y="58"/>
                    </a:cubicBezTo>
                    <a:cubicBezTo>
                      <a:pt x="657" y="29"/>
                      <a:pt x="600" y="29"/>
                      <a:pt x="6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19"/>
              <p:cNvSpPr/>
              <p:nvPr/>
            </p:nvSpPr>
            <p:spPr>
              <a:xfrm>
                <a:off x="7209250" y="4321550"/>
                <a:ext cx="14275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571" h="999" extrusionOk="0">
                    <a:moveTo>
                      <a:pt x="343" y="0"/>
                    </a:moveTo>
                    <a:lnTo>
                      <a:pt x="286" y="57"/>
                    </a:lnTo>
                    <a:cubicBezTo>
                      <a:pt x="143" y="371"/>
                      <a:pt x="57" y="685"/>
                      <a:pt x="0" y="970"/>
                    </a:cubicBezTo>
                    <a:lnTo>
                      <a:pt x="0" y="999"/>
                    </a:lnTo>
                    <a:cubicBezTo>
                      <a:pt x="143" y="913"/>
                      <a:pt x="228" y="799"/>
                      <a:pt x="343" y="656"/>
                    </a:cubicBezTo>
                    <a:cubicBezTo>
                      <a:pt x="428" y="542"/>
                      <a:pt x="485" y="485"/>
                      <a:pt x="571" y="371"/>
                    </a:cubicBezTo>
                    <a:cubicBezTo>
                      <a:pt x="514" y="228"/>
                      <a:pt x="457" y="114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19"/>
              <p:cNvSpPr/>
              <p:nvPr/>
            </p:nvSpPr>
            <p:spPr>
              <a:xfrm>
                <a:off x="7224225" y="4355075"/>
                <a:ext cx="145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2" extrusionOk="0">
                    <a:moveTo>
                      <a:pt x="57" y="0"/>
                    </a:moveTo>
                    <a:cubicBezTo>
                      <a:pt x="57" y="29"/>
                      <a:pt x="29" y="29"/>
                      <a:pt x="0" y="29"/>
                    </a:cubicBezTo>
                    <a:cubicBezTo>
                      <a:pt x="0" y="57"/>
                      <a:pt x="29" y="143"/>
                      <a:pt x="29" y="171"/>
                    </a:cubicBezTo>
                    <a:cubicBezTo>
                      <a:pt x="29" y="86"/>
                      <a:pt x="57" y="57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19"/>
              <p:cNvSpPr/>
              <p:nvPr/>
            </p:nvSpPr>
            <p:spPr>
              <a:xfrm>
                <a:off x="7222075" y="4334375"/>
                <a:ext cx="502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886" extrusionOk="0">
                    <a:moveTo>
                      <a:pt x="1" y="1"/>
                    </a:moveTo>
                    <a:cubicBezTo>
                      <a:pt x="1" y="200"/>
                      <a:pt x="1" y="457"/>
                      <a:pt x="58" y="714"/>
                    </a:cubicBezTo>
                    <a:cubicBezTo>
                      <a:pt x="58" y="771"/>
                      <a:pt x="86" y="828"/>
                      <a:pt x="86" y="885"/>
                    </a:cubicBezTo>
                    <a:lnTo>
                      <a:pt x="143" y="885"/>
                    </a:lnTo>
                    <a:cubicBezTo>
                      <a:pt x="143" y="771"/>
                      <a:pt x="201" y="657"/>
                      <a:pt x="143" y="600"/>
                    </a:cubicBezTo>
                    <a:cubicBezTo>
                      <a:pt x="143" y="372"/>
                      <a:pt x="86" y="20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19"/>
              <p:cNvSpPr/>
              <p:nvPr/>
            </p:nvSpPr>
            <p:spPr>
              <a:xfrm>
                <a:off x="6996725" y="4120200"/>
                <a:ext cx="185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608" extrusionOk="0">
                    <a:moveTo>
                      <a:pt x="327" y="0"/>
                    </a:moveTo>
                    <a:cubicBezTo>
                      <a:pt x="0" y="0"/>
                      <a:pt x="24" y="554"/>
                      <a:pt x="398" y="607"/>
                    </a:cubicBezTo>
                    <a:cubicBezTo>
                      <a:pt x="455" y="607"/>
                      <a:pt x="541" y="607"/>
                      <a:pt x="569" y="579"/>
                    </a:cubicBezTo>
                    <a:cubicBezTo>
                      <a:pt x="512" y="465"/>
                      <a:pt x="427" y="407"/>
                      <a:pt x="370" y="293"/>
                    </a:cubicBezTo>
                    <a:lnTo>
                      <a:pt x="455" y="265"/>
                    </a:lnTo>
                    <a:lnTo>
                      <a:pt x="683" y="465"/>
                    </a:lnTo>
                    <a:cubicBezTo>
                      <a:pt x="740" y="293"/>
                      <a:pt x="655" y="37"/>
                      <a:pt x="398" y="8"/>
                    </a:cubicBezTo>
                    <a:cubicBezTo>
                      <a:pt x="373" y="3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19"/>
              <p:cNvSpPr/>
              <p:nvPr/>
            </p:nvSpPr>
            <p:spPr>
              <a:xfrm>
                <a:off x="7006675" y="4127525"/>
                <a:ext cx="715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15" extrusionOk="0">
                    <a:moveTo>
                      <a:pt x="57" y="0"/>
                    </a:moveTo>
                    <a:lnTo>
                      <a:pt x="0" y="29"/>
                    </a:lnTo>
                    <a:cubicBezTo>
                      <a:pt x="57" y="143"/>
                      <a:pt x="143" y="200"/>
                      <a:pt x="200" y="314"/>
                    </a:cubicBezTo>
                    <a:cubicBezTo>
                      <a:pt x="257" y="257"/>
                      <a:pt x="285" y="257"/>
                      <a:pt x="285" y="200"/>
                    </a:cubicBez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19"/>
              <p:cNvSpPr/>
              <p:nvPr/>
            </p:nvSpPr>
            <p:spPr>
              <a:xfrm>
                <a:off x="7013125" y="4087350"/>
                <a:ext cx="16400" cy="13100"/>
              </a:xfrm>
              <a:custGeom>
                <a:avLst/>
                <a:gdLst/>
                <a:ahLst/>
                <a:cxnLst/>
                <a:rect l="l" t="t" r="r" b="b"/>
                <a:pathLst>
                  <a:path w="656" h="524" extrusionOk="0">
                    <a:moveTo>
                      <a:pt x="275" y="1"/>
                    </a:moveTo>
                    <a:cubicBezTo>
                      <a:pt x="1" y="1"/>
                      <a:pt x="23" y="497"/>
                      <a:pt x="341" y="523"/>
                    </a:cubicBezTo>
                    <a:cubicBezTo>
                      <a:pt x="427" y="523"/>
                      <a:pt x="455" y="523"/>
                      <a:pt x="484" y="495"/>
                    </a:cubicBezTo>
                    <a:cubicBezTo>
                      <a:pt x="370" y="352"/>
                      <a:pt x="256" y="181"/>
                      <a:pt x="199" y="38"/>
                    </a:cubicBezTo>
                    <a:lnTo>
                      <a:pt x="199" y="38"/>
                    </a:lnTo>
                    <a:cubicBezTo>
                      <a:pt x="284" y="209"/>
                      <a:pt x="427" y="352"/>
                      <a:pt x="512" y="495"/>
                    </a:cubicBezTo>
                    <a:cubicBezTo>
                      <a:pt x="655" y="380"/>
                      <a:pt x="627" y="38"/>
                      <a:pt x="341" y="10"/>
                    </a:cubicBezTo>
                    <a:cubicBezTo>
                      <a:pt x="317" y="4"/>
                      <a:pt x="295" y="1"/>
                      <a:pt x="2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19"/>
              <p:cNvSpPr/>
              <p:nvPr/>
            </p:nvSpPr>
            <p:spPr>
              <a:xfrm>
                <a:off x="7017375" y="4088300"/>
                <a:ext cx="785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314" h="457" extrusionOk="0">
                    <a:moveTo>
                      <a:pt x="0" y="0"/>
                    </a:moveTo>
                    <a:cubicBezTo>
                      <a:pt x="86" y="143"/>
                      <a:pt x="200" y="314"/>
                      <a:pt x="285" y="457"/>
                    </a:cubicBezTo>
                    <a:cubicBezTo>
                      <a:pt x="285" y="457"/>
                      <a:pt x="314" y="457"/>
                      <a:pt x="314" y="428"/>
                    </a:cubicBezTo>
                    <a:cubicBezTo>
                      <a:pt x="257" y="314"/>
                      <a:pt x="114" y="1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19"/>
              <p:cNvSpPr/>
              <p:nvPr/>
            </p:nvSpPr>
            <p:spPr>
              <a:xfrm>
                <a:off x="7059475" y="4081800"/>
                <a:ext cx="22100" cy="17925"/>
              </a:xfrm>
              <a:custGeom>
                <a:avLst/>
                <a:gdLst/>
                <a:ahLst/>
                <a:cxnLst/>
                <a:rect l="l" t="t" r="r" b="b"/>
                <a:pathLst>
                  <a:path w="884" h="717" extrusionOk="0">
                    <a:moveTo>
                      <a:pt x="405" y="0"/>
                    </a:moveTo>
                    <a:cubicBezTo>
                      <a:pt x="0" y="0"/>
                      <a:pt x="17" y="662"/>
                      <a:pt x="456" y="717"/>
                    </a:cubicBezTo>
                    <a:lnTo>
                      <a:pt x="599" y="717"/>
                    </a:lnTo>
                    <a:cubicBezTo>
                      <a:pt x="513" y="574"/>
                      <a:pt x="456" y="431"/>
                      <a:pt x="370" y="317"/>
                    </a:cubicBezTo>
                    <a:lnTo>
                      <a:pt x="427" y="260"/>
                    </a:lnTo>
                    <a:cubicBezTo>
                      <a:pt x="513" y="374"/>
                      <a:pt x="599" y="517"/>
                      <a:pt x="713" y="660"/>
                    </a:cubicBezTo>
                    <a:cubicBezTo>
                      <a:pt x="884" y="460"/>
                      <a:pt x="798" y="89"/>
                      <a:pt x="456" y="3"/>
                    </a:cubicBezTo>
                    <a:cubicBezTo>
                      <a:pt x="438" y="1"/>
                      <a:pt x="422" y="0"/>
                      <a:pt x="4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19"/>
              <p:cNvSpPr/>
              <p:nvPr/>
            </p:nvSpPr>
            <p:spPr>
              <a:xfrm>
                <a:off x="7068000" y="4088300"/>
                <a:ext cx="78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429" extrusionOk="0">
                    <a:moveTo>
                      <a:pt x="86" y="0"/>
                    </a:moveTo>
                    <a:lnTo>
                      <a:pt x="1" y="29"/>
                    </a:lnTo>
                    <a:cubicBezTo>
                      <a:pt x="86" y="171"/>
                      <a:pt x="144" y="314"/>
                      <a:pt x="229" y="428"/>
                    </a:cubicBezTo>
                    <a:cubicBezTo>
                      <a:pt x="258" y="428"/>
                      <a:pt x="315" y="400"/>
                      <a:pt x="315" y="342"/>
                    </a:cubicBezTo>
                    <a:cubicBezTo>
                      <a:pt x="258" y="257"/>
                      <a:pt x="144" y="143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19"/>
              <p:cNvSpPr/>
              <p:nvPr/>
            </p:nvSpPr>
            <p:spPr>
              <a:xfrm>
                <a:off x="7125775" y="4051375"/>
                <a:ext cx="161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44" h="507" extrusionOk="0">
                    <a:moveTo>
                      <a:pt x="345" y="0"/>
                    </a:moveTo>
                    <a:cubicBezTo>
                      <a:pt x="209" y="0"/>
                      <a:pt x="72" y="72"/>
                      <a:pt x="58" y="222"/>
                    </a:cubicBezTo>
                    <a:lnTo>
                      <a:pt x="58" y="250"/>
                    </a:lnTo>
                    <a:cubicBezTo>
                      <a:pt x="1" y="393"/>
                      <a:pt x="144" y="507"/>
                      <a:pt x="258" y="507"/>
                    </a:cubicBezTo>
                    <a:lnTo>
                      <a:pt x="258" y="250"/>
                    </a:lnTo>
                    <a:lnTo>
                      <a:pt x="372" y="307"/>
                    </a:lnTo>
                    <a:cubicBezTo>
                      <a:pt x="372" y="364"/>
                      <a:pt x="372" y="450"/>
                      <a:pt x="400" y="507"/>
                    </a:cubicBezTo>
                    <a:cubicBezTo>
                      <a:pt x="515" y="478"/>
                      <a:pt x="629" y="393"/>
                      <a:pt x="629" y="307"/>
                    </a:cubicBezTo>
                    <a:lnTo>
                      <a:pt x="629" y="250"/>
                    </a:lnTo>
                    <a:cubicBezTo>
                      <a:pt x="644" y="86"/>
                      <a:pt x="495" y="0"/>
                      <a:pt x="34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19"/>
              <p:cNvSpPr/>
              <p:nvPr/>
            </p:nvSpPr>
            <p:spPr>
              <a:xfrm>
                <a:off x="7132925" y="4059050"/>
                <a:ext cx="2875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29" extrusionOk="0">
                    <a:moveTo>
                      <a:pt x="0" y="0"/>
                    </a:moveTo>
                    <a:lnTo>
                      <a:pt x="0" y="229"/>
                    </a:lnTo>
                    <a:cubicBezTo>
                      <a:pt x="57" y="200"/>
                      <a:pt x="86" y="200"/>
                      <a:pt x="114" y="200"/>
                    </a:cubicBezTo>
                    <a:cubicBezTo>
                      <a:pt x="114" y="143"/>
                      <a:pt x="114" y="57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19"/>
              <p:cNvSpPr/>
              <p:nvPr/>
            </p:nvSpPr>
            <p:spPr>
              <a:xfrm>
                <a:off x="7155750" y="4064750"/>
                <a:ext cx="7150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629" extrusionOk="0">
                    <a:moveTo>
                      <a:pt x="229" y="1"/>
                    </a:moveTo>
                    <a:cubicBezTo>
                      <a:pt x="0" y="86"/>
                      <a:pt x="0" y="486"/>
                      <a:pt x="286" y="628"/>
                    </a:cubicBezTo>
                    <a:cubicBezTo>
                      <a:pt x="286" y="400"/>
                      <a:pt x="229" y="200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19"/>
              <p:cNvSpPr/>
              <p:nvPr/>
            </p:nvSpPr>
            <p:spPr>
              <a:xfrm>
                <a:off x="7162875" y="4064025"/>
                <a:ext cx="156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626" h="690" extrusionOk="0">
                    <a:moveTo>
                      <a:pt x="1" y="1"/>
                    </a:moveTo>
                    <a:cubicBezTo>
                      <a:pt x="1" y="172"/>
                      <a:pt x="29" y="400"/>
                      <a:pt x="29" y="600"/>
                    </a:cubicBezTo>
                    <a:cubicBezTo>
                      <a:pt x="58" y="600"/>
                      <a:pt x="58" y="600"/>
                      <a:pt x="86" y="657"/>
                    </a:cubicBezTo>
                    <a:cubicBezTo>
                      <a:pt x="58" y="572"/>
                      <a:pt x="86" y="458"/>
                      <a:pt x="200" y="429"/>
                    </a:cubicBezTo>
                    <a:lnTo>
                      <a:pt x="200" y="429"/>
                    </a:lnTo>
                    <a:cubicBezTo>
                      <a:pt x="86" y="458"/>
                      <a:pt x="86" y="572"/>
                      <a:pt x="86" y="686"/>
                    </a:cubicBezTo>
                    <a:lnTo>
                      <a:pt x="172" y="686"/>
                    </a:lnTo>
                    <a:cubicBezTo>
                      <a:pt x="191" y="688"/>
                      <a:pt x="209" y="689"/>
                      <a:pt x="226" y="689"/>
                    </a:cubicBezTo>
                    <a:cubicBezTo>
                      <a:pt x="625" y="689"/>
                      <a:pt x="582" y="83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19"/>
              <p:cNvSpPr/>
              <p:nvPr/>
            </p:nvSpPr>
            <p:spPr>
              <a:xfrm>
                <a:off x="7164300" y="4074725"/>
                <a:ext cx="3600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58" extrusionOk="0">
                    <a:moveTo>
                      <a:pt x="143" y="1"/>
                    </a:moveTo>
                    <a:cubicBezTo>
                      <a:pt x="29" y="29"/>
                      <a:pt x="1" y="144"/>
                      <a:pt x="1" y="258"/>
                    </a:cubicBezTo>
                    <a:lnTo>
                      <a:pt x="29" y="258"/>
                    </a:lnTo>
                    <a:cubicBezTo>
                      <a:pt x="29" y="144"/>
                      <a:pt x="29" y="87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19"/>
              <p:cNvSpPr/>
              <p:nvPr/>
            </p:nvSpPr>
            <p:spPr>
              <a:xfrm>
                <a:off x="7203575" y="3966125"/>
                <a:ext cx="25600" cy="1812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25" extrusionOk="0">
                    <a:moveTo>
                      <a:pt x="383" y="1"/>
                    </a:moveTo>
                    <a:cubicBezTo>
                      <a:pt x="0" y="1"/>
                      <a:pt x="25" y="641"/>
                      <a:pt x="455" y="721"/>
                    </a:cubicBezTo>
                    <a:cubicBezTo>
                      <a:pt x="455" y="522"/>
                      <a:pt x="427" y="350"/>
                      <a:pt x="398" y="179"/>
                    </a:cubicBezTo>
                    <a:lnTo>
                      <a:pt x="398" y="179"/>
                    </a:lnTo>
                    <a:cubicBezTo>
                      <a:pt x="513" y="322"/>
                      <a:pt x="513" y="493"/>
                      <a:pt x="541" y="721"/>
                    </a:cubicBezTo>
                    <a:cubicBezTo>
                      <a:pt x="560" y="724"/>
                      <a:pt x="579" y="725"/>
                      <a:pt x="597" y="725"/>
                    </a:cubicBezTo>
                    <a:cubicBezTo>
                      <a:pt x="1023" y="725"/>
                      <a:pt x="979" y="90"/>
                      <a:pt x="541" y="8"/>
                    </a:cubicBezTo>
                    <a:lnTo>
                      <a:pt x="455" y="8"/>
                    </a:lnTo>
                    <a:cubicBezTo>
                      <a:pt x="430" y="3"/>
                      <a:pt x="405" y="1"/>
                      <a:pt x="3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19"/>
              <p:cNvSpPr/>
              <p:nvPr/>
            </p:nvSpPr>
            <p:spPr>
              <a:xfrm>
                <a:off x="7213525" y="3969875"/>
                <a:ext cx="2875" cy="1287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515" extrusionOk="0">
                    <a:moveTo>
                      <a:pt x="0" y="1"/>
                    </a:moveTo>
                    <a:cubicBezTo>
                      <a:pt x="57" y="172"/>
                      <a:pt x="57" y="343"/>
                      <a:pt x="57" y="514"/>
                    </a:cubicBezTo>
                    <a:lnTo>
                      <a:pt x="115" y="514"/>
                    </a:lnTo>
                    <a:cubicBezTo>
                      <a:pt x="115" y="343"/>
                      <a:pt x="115" y="17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19"/>
              <p:cNvSpPr/>
              <p:nvPr/>
            </p:nvSpPr>
            <p:spPr>
              <a:xfrm>
                <a:off x="7249925" y="4067500"/>
                <a:ext cx="2055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13" extrusionOk="0">
                    <a:moveTo>
                      <a:pt x="340" y="0"/>
                    </a:moveTo>
                    <a:cubicBezTo>
                      <a:pt x="0" y="0"/>
                      <a:pt x="16" y="469"/>
                      <a:pt x="313" y="604"/>
                    </a:cubicBezTo>
                    <a:cubicBezTo>
                      <a:pt x="313" y="461"/>
                      <a:pt x="313" y="318"/>
                      <a:pt x="285" y="176"/>
                    </a:cubicBezTo>
                    <a:lnTo>
                      <a:pt x="285" y="176"/>
                    </a:lnTo>
                    <a:cubicBezTo>
                      <a:pt x="370" y="318"/>
                      <a:pt x="370" y="461"/>
                      <a:pt x="370" y="604"/>
                    </a:cubicBezTo>
                    <a:lnTo>
                      <a:pt x="399" y="604"/>
                    </a:lnTo>
                    <a:cubicBezTo>
                      <a:pt x="427" y="609"/>
                      <a:pt x="454" y="612"/>
                      <a:pt x="478" y="612"/>
                    </a:cubicBezTo>
                    <a:cubicBezTo>
                      <a:pt x="822" y="612"/>
                      <a:pt x="772" y="85"/>
                      <a:pt x="399" y="5"/>
                    </a:cubicBezTo>
                    <a:cubicBezTo>
                      <a:pt x="378" y="2"/>
                      <a:pt x="358" y="0"/>
                      <a:pt x="3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19"/>
              <p:cNvSpPr/>
              <p:nvPr/>
            </p:nvSpPr>
            <p:spPr>
              <a:xfrm>
                <a:off x="7257050" y="4071975"/>
                <a:ext cx="21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425" extrusionOk="0">
                    <a:moveTo>
                      <a:pt x="1" y="0"/>
                    </a:moveTo>
                    <a:cubicBezTo>
                      <a:pt x="29" y="142"/>
                      <a:pt x="85" y="283"/>
                      <a:pt x="28" y="425"/>
                    </a:cubicBezTo>
                    <a:lnTo>
                      <a:pt x="85" y="425"/>
                    </a:lnTo>
                    <a:cubicBezTo>
                      <a:pt x="85" y="283"/>
                      <a:pt x="29" y="14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19"/>
              <p:cNvSpPr/>
              <p:nvPr/>
            </p:nvSpPr>
            <p:spPr>
              <a:xfrm>
                <a:off x="7285600" y="4020325"/>
                <a:ext cx="249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998" h="726" extrusionOk="0">
                    <a:moveTo>
                      <a:pt x="374" y="1"/>
                    </a:moveTo>
                    <a:cubicBezTo>
                      <a:pt x="1" y="1"/>
                      <a:pt x="24" y="560"/>
                      <a:pt x="399" y="693"/>
                    </a:cubicBezTo>
                    <a:cubicBezTo>
                      <a:pt x="399" y="579"/>
                      <a:pt x="427" y="465"/>
                      <a:pt x="427" y="351"/>
                    </a:cubicBezTo>
                    <a:lnTo>
                      <a:pt x="541" y="408"/>
                    </a:lnTo>
                    <a:lnTo>
                      <a:pt x="541" y="722"/>
                    </a:lnTo>
                    <a:cubicBezTo>
                      <a:pt x="559" y="724"/>
                      <a:pt x="576" y="725"/>
                      <a:pt x="592" y="725"/>
                    </a:cubicBezTo>
                    <a:cubicBezTo>
                      <a:pt x="997" y="725"/>
                      <a:pt x="979" y="63"/>
                      <a:pt x="513" y="9"/>
                    </a:cubicBezTo>
                    <a:lnTo>
                      <a:pt x="456" y="9"/>
                    </a:lnTo>
                    <a:cubicBezTo>
                      <a:pt x="427" y="3"/>
                      <a:pt x="400" y="1"/>
                      <a:pt x="37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19"/>
              <p:cNvSpPr/>
              <p:nvPr/>
            </p:nvSpPr>
            <p:spPr>
              <a:xfrm>
                <a:off x="7296275" y="4031225"/>
                <a:ext cx="287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15" extrusionOk="0">
                    <a:moveTo>
                      <a:pt x="29" y="1"/>
                    </a:moveTo>
                    <a:cubicBezTo>
                      <a:pt x="29" y="115"/>
                      <a:pt x="0" y="200"/>
                      <a:pt x="0" y="314"/>
                    </a:cubicBezTo>
                    <a:cubicBezTo>
                      <a:pt x="10" y="305"/>
                      <a:pt x="16" y="302"/>
                      <a:pt x="23" y="302"/>
                    </a:cubicBezTo>
                    <a:cubicBezTo>
                      <a:pt x="38" y="302"/>
                      <a:pt x="57" y="314"/>
                      <a:pt x="114" y="314"/>
                    </a:cubicBezTo>
                    <a:lnTo>
                      <a:pt x="11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19"/>
              <p:cNvSpPr/>
              <p:nvPr/>
            </p:nvSpPr>
            <p:spPr>
              <a:xfrm>
                <a:off x="7302925" y="4092525"/>
                <a:ext cx="1830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549" extrusionOk="0">
                    <a:moveTo>
                      <a:pt x="302" y="1"/>
                    </a:moveTo>
                    <a:cubicBezTo>
                      <a:pt x="18" y="1"/>
                      <a:pt x="1" y="378"/>
                      <a:pt x="276" y="516"/>
                    </a:cubicBezTo>
                    <a:cubicBezTo>
                      <a:pt x="305" y="516"/>
                      <a:pt x="305" y="516"/>
                      <a:pt x="333" y="544"/>
                    </a:cubicBezTo>
                    <a:lnTo>
                      <a:pt x="390" y="544"/>
                    </a:lnTo>
                    <a:cubicBezTo>
                      <a:pt x="408" y="547"/>
                      <a:pt x="425" y="549"/>
                      <a:pt x="441" y="549"/>
                    </a:cubicBezTo>
                    <a:cubicBezTo>
                      <a:pt x="732" y="549"/>
                      <a:pt x="715" y="83"/>
                      <a:pt x="390" y="2"/>
                    </a:cubicBezTo>
                    <a:lnTo>
                      <a:pt x="333" y="2"/>
                    </a:lnTo>
                    <a:cubicBezTo>
                      <a:pt x="323" y="1"/>
                      <a:pt x="312" y="1"/>
                      <a:pt x="3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19"/>
              <p:cNvSpPr/>
              <p:nvPr/>
            </p:nvSpPr>
            <p:spPr>
              <a:xfrm>
                <a:off x="7309100" y="4096125"/>
                <a:ext cx="217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87" h="315" extrusionOk="0">
                    <a:moveTo>
                      <a:pt x="86" y="1"/>
                    </a:moveTo>
                    <a:lnTo>
                      <a:pt x="1" y="315"/>
                    </a:lnTo>
                    <a:lnTo>
                      <a:pt x="29" y="315"/>
                    </a:lnTo>
                    <a:cubicBezTo>
                      <a:pt x="29" y="258"/>
                      <a:pt x="58" y="115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19"/>
              <p:cNvSpPr/>
              <p:nvPr/>
            </p:nvSpPr>
            <p:spPr>
              <a:xfrm>
                <a:off x="7323625" y="4367350"/>
                <a:ext cx="242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594" extrusionOk="0">
                    <a:moveTo>
                      <a:pt x="480" y="1"/>
                    </a:moveTo>
                    <a:cubicBezTo>
                      <a:pt x="388" y="1"/>
                      <a:pt x="294" y="32"/>
                      <a:pt x="219" y="108"/>
                    </a:cubicBezTo>
                    <a:cubicBezTo>
                      <a:pt x="1" y="326"/>
                      <a:pt x="265" y="594"/>
                      <a:pt x="517" y="594"/>
                    </a:cubicBezTo>
                    <a:cubicBezTo>
                      <a:pt x="595" y="594"/>
                      <a:pt x="672" y="568"/>
                      <a:pt x="732" y="508"/>
                    </a:cubicBezTo>
                    <a:lnTo>
                      <a:pt x="761" y="451"/>
                    </a:lnTo>
                    <a:cubicBezTo>
                      <a:pt x="970" y="241"/>
                      <a:pt x="734" y="1"/>
                      <a:pt x="4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19"/>
              <p:cNvSpPr/>
              <p:nvPr/>
            </p:nvSpPr>
            <p:spPr>
              <a:xfrm>
                <a:off x="7262925" y="4419025"/>
                <a:ext cx="212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851" h="583" extrusionOk="0">
                    <a:moveTo>
                      <a:pt x="441" y="1"/>
                    </a:moveTo>
                    <a:cubicBezTo>
                      <a:pt x="417" y="1"/>
                      <a:pt x="391" y="4"/>
                      <a:pt x="364" y="10"/>
                    </a:cubicBezTo>
                    <a:lnTo>
                      <a:pt x="278" y="10"/>
                    </a:lnTo>
                    <a:cubicBezTo>
                      <a:pt x="307" y="38"/>
                      <a:pt x="336" y="67"/>
                      <a:pt x="336" y="96"/>
                    </a:cubicBezTo>
                    <a:lnTo>
                      <a:pt x="307" y="153"/>
                    </a:lnTo>
                    <a:cubicBezTo>
                      <a:pt x="278" y="96"/>
                      <a:pt x="221" y="67"/>
                      <a:pt x="164" y="38"/>
                    </a:cubicBezTo>
                    <a:cubicBezTo>
                      <a:pt x="164" y="38"/>
                      <a:pt x="136" y="67"/>
                      <a:pt x="136" y="96"/>
                    </a:cubicBezTo>
                    <a:cubicBezTo>
                      <a:pt x="0" y="339"/>
                      <a:pt x="199" y="583"/>
                      <a:pt x="439" y="583"/>
                    </a:cubicBezTo>
                    <a:cubicBezTo>
                      <a:pt x="452" y="583"/>
                      <a:pt x="465" y="582"/>
                      <a:pt x="478" y="581"/>
                    </a:cubicBezTo>
                    <a:lnTo>
                      <a:pt x="507" y="581"/>
                    </a:lnTo>
                    <a:cubicBezTo>
                      <a:pt x="851" y="475"/>
                      <a:pt x="753" y="1"/>
                      <a:pt x="4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19"/>
              <p:cNvSpPr/>
              <p:nvPr/>
            </p:nvSpPr>
            <p:spPr>
              <a:xfrm>
                <a:off x="7267025" y="4419250"/>
                <a:ext cx="430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44" extrusionOk="0">
                    <a:moveTo>
                      <a:pt x="86" y="1"/>
                    </a:moveTo>
                    <a:cubicBezTo>
                      <a:pt x="57" y="1"/>
                      <a:pt x="29" y="29"/>
                      <a:pt x="0" y="29"/>
                    </a:cubicBezTo>
                    <a:cubicBezTo>
                      <a:pt x="29" y="58"/>
                      <a:pt x="57" y="87"/>
                      <a:pt x="143" y="144"/>
                    </a:cubicBezTo>
                    <a:lnTo>
                      <a:pt x="172" y="87"/>
                    </a:lnTo>
                    <a:cubicBezTo>
                      <a:pt x="143" y="58"/>
                      <a:pt x="86" y="29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19"/>
              <p:cNvSpPr/>
              <p:nvPr/>
            </p:nvSpPr>
            <p:spPr>
              <a:xfrm>
                <a:off x="7179350" y="4410675"/>
                <a:ext cx="24175" cy="18075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23" extrusionOk="0">
                    <a:moveTo>
                      <a:pt x="400" y="1"/>
                    </a:moveTo>
                    <a:cubicBezTo>
                      <a:pt x="0" y="1"/>
                      <a:pt x="64" y="659"/>
                      <a:pt x="511" y="715"/>
                    </a:cubicBezTo>
                    <a:cubicBezTo>
                      <a:pt x="539" y="720"/>
                      <a:pt x="565" y="723"/>
                      <a:pt x="590" y="723"/>
                    </a:cubicBezTo>
                    <a:cubicBezTo>
                      <a:pt x="966" y="723"/>
                      <a:pt x="942" y="139"/>
                      <a:pt x="540" y="59"/>
                    </a:cubicBezTo>
                    <a:cubicBezTo>
                      <a:pt x="540" y="87"/>
                      <a:pt x="511" y="87"/>
                      <a:pt x="511" y="116"/>
                    </a:cubicBezTo>
                    <a:lnTo>
                      <a:pt x="426" y="87"/>
                    </a:lnTo>
                    <a:lnTo>
                      <a:pt x="426" y="2"/>
                    </a:lnTo>
                    <a:cubicBezTo>
                      <a:pt x="417" y="1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19"/>
              <p:cNvSpPr/>
              <p:nvPr/>
            </p:nvSpPr>
            <p:spPr>
              <a:xfrm>
                <a:off x="7189975" y="4410000"/>
                <a:ext cx="287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15" extrusionOk="0">
                    <a:moveTo>
                      <a:pt x="58" y="0"/>
                    </a:moveTo>
                    <a:cubicBezTo>
                      <a:pt x="58" y="29"/>
                      <a:pt x="58" y="29"/>
                      <a:pt x="1" y="29"/>
                    </a:cubicBezTo>
                    <a:lnTo>
                      <a:pt x="1" y="114"/>
                    </a:lnTo>
                    <a:lnTo>
                      <a:pt x="86" y="114"/>
                    </a:lnTo>
                    <a:cubicBezTo>
                      <a:pt x="86" y="86"/>
                      <a:pt x="115" y="86"/>
                      <a:pt x="115" y="29"/>
                    </a:cubicBezTo>
                    <a:cubicBezTo>
                      <a:pt x="86" y="29"/>
                      <a:pt x="86" y="29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19"/>
              <p:cNvSpPr/>
              <p:nvPr/>
            </p:nvSpPr>
            <p:spPr>
              <a:xfrm>
                <a:off x="7082275" y="4382175"/>
                <a:ext cx="150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00" h="571" extrusionOk="0">
                    <a:moveTo>
                      <a:pt x="257" y="0"/>
                    </a:moveTo>
                    <a:cubicBezTo>
                      <a:pt x="172" y="114"/>
                      <a:pt x="86" y="229"/>
                      <a:pt x="0" y="343"/>
                    </a:cubicBezTo>
                    <a:cubicBezTo>
                      <a:pt x="0" y="485"/>
                      <a:pt x="172" y="571"/>
                      <a:pt x="371" y="571"/>
                    </a:cubicBezTo>
                    <a:cubicBezTo>
                      <a:pt x="428" y="428"/>
                      <a:pt x="514" y="286"/>
                      <a:pt x="543" y="200"/>
                    </a:cubicBezTo>
                    <a:lnTo>
                      <a:pt x="543" y="114"/>
                    </a:lnTo>
                    <a:lnTo>
                      <a:pt x="600" y="114"/>
                    </a:lnTo>
                    <a:cubicBezTo>
                      <a:pt x="543" y="57"/>
                      <a:pt x="400" y="0"/>
                      <a:pt x="2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19"/>
              <p:cNvSpPr/>
              <p:nvPr/>
            </p:nvSpPr>
            <p:spPr>
              <a:xfrm>
                <a:off x="7091550" y="4385725"/>
                <a:ext cx="78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429" extrusionOk="0">
                    <a:moveTo>
                      <a:pt x="172" y="1"/>
                    </a:moveTo>
                    <a:cubicBezTo>
                      <a:pt x="143" y="144"/>
                      <a:pt x="57" y="286"/>
                      <a:pt x="0" y="429"/>
                    </a:cubicBezTo>
                    <a:cubicBezTo>
                      <a:pt x="86" y="429"/>
                      <a:pt x="229" y="400"/>
                      <a:pt x="286" y="258"/>
                    </a:cubicBezTo>
                    <a:lnTo>
                      <a:pt x="286" y="229"/>
                    </a:lnTo>
                    <a:cubicBezTo>
                      <a:pt x="314" y="144"/>
                      <a:pt x="314" y="87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19"/>
              <p:cNvSpPr/>
              <p:nvPr/>
            </p:nvSpPr>
            <p:spPr>
              <a:xfrm>
                <a:off x="7082275" y="4382175"/>
                <a:ext cx="645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43" extrusionOk="0">
                    <a:moveTo>
                      <a:pt x="257" y="0"/>
                    </a:moveTo>
                    <a:cubicBezTo>
                      <a:pt x="172" y="0"/>
                      <a:pt x="86" y="86"/>
                      <a:pt x="29" y="143"/>
                    </a:cubicBezTo>
                    <a:cubicBezTo>
                      <a:pt x="0" y="229"/>
                      <a:pt x="0" y="257"/>
                      <a:pt x="0" y="343"/>
                    </a:cubicBezTo>
                    <a:cubicBezTo>
                      <a:pt x="115" y="229"/>
                      <a:pt x="172" y="114"/>
                      <a:pt x="2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19"/>
              <p:cNvSpPr/>
              <p:nvPr/>
            </p:nvSpPr>
            <p:spPr>
              <a:xfrm>
                <a:off x="7095825" y="4384700"/>
                <a:ext cx="7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30" h="99" extrusionOk="0">
                    <a:moveTo>
                      <a:pt x="28" y="1"/>
                    </a:moveTo>
                    <a:cubicBezTo>
                      <a:pt x="26" y="1"/>
                      <a:pt x="20" y="13"/>
                      <a:pt x="1" y="13"/>
                    </a:cubicBezTo>
                    <a:lnTo>
                      <a:pt x="1" y="99"/>
                    </a:lnTo>
                    <a:cubicBezTo>
                      <a:pt x="1" y="42"/>
                      <a:pt x="29" y="42"/>
                      <a:pt x="29" y="13"/>
                    </a:cubicBezTo>
                    <a:cubicBezTo>
                      <a:pt x="29" y="4"/>
                      <a:pt x="29" y="1"/>
                      <a:pt x="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19"/>
              <p:cNvSpPr/>
              <p:nvPr/>
            </p:nvSpPr>
            <p:spPr>
              <a:xfrm>
                <a:off x="7096550" y="4385025"/>
                <a:ext cx="287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86" extrusionOk="0">
                    <a:moveTo>
                      <a:pt x="29" y="0"/>
                    </a:moveTo>
                    <a:cubicBezTo>
                      <a:pt x="29" y="0"/>
                      <a:pt x="0" y="29"/>
                      <a:pt x="0" y="86"/>
                    </a:cubicBezTo>
                    <a:lnTo>
                      <a:pt x="114" y="86"/>
                    </a:lnTo>
                    <a:cubicBezTo>
                      <a:pt x="114" y="29"/>
                      <a:pt x="86" y="0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19"/>
              <p:cNvSpPr/>
              <p:nvPr/>
            </p:nvSpPr>
            <p:spPr>
              <a:xfrm>
                <a:off x="7035950" y="4344175"/>
                <a:ext cx="22025" cy="18100"/>
              </a:xfrm>
              <a:custGeom>
                <a:avLst/>
                <a:gdLst/>
                <a:ahLst/>
                <a:cxnLst/>
                <a:rect l="l" t="t" r="r" b="b"/>
                <a:pathLst>
                  <a:path w="881" h="724" extrusionOk="0">
                    <a:moveTo>
                      <a:pt x="383" y="1"/>
                    </a:moveTo>
                    <a:cubicBezTo>
                      <a:pt x="0" y="1"/>
                      <a:pt x="25" y="641"/>
                      <a:pt x="455" y="721"/>
                    </a:cubicBezTo>
                    <a:lnTo>
                      <a:pt x="512" y="721"/>
                    </a:lnTo>
                    <a:cubicBezTo>
                      <a:pt x="529" y="723"/>
                      <a:pt x="545" y="724"/>
                      <a:pt x="560" y="724"/>
                    </a:cubicBezTo>
                    <a:cubicBezTo>
                      <a:pt x="807" y="724"/>
                      <a:pt x="880" y="510"/>
                      <a:pt x="826" y="322"/>
                    </a:cubicBezTo>
                    <a:lnTo>
                      <a:pt x="826" y="322"/>
                    </a:lnTo>
                    <a:cubicBezTo>
                      <a:pt x="712" y="350"/>
                      <a:pt x="655" y="350"/>
                      <a:pt x="541" y="379"/>
                    </a:cubicBezTo>
                    <a:lnTo>
                      <a:pt x="541" y="293"/>
                    </a:lnTo>
                    <a:cubicBezTo>
                      <a:pt x="598" y="236"/>
                      <a:pt x="712" y="208"/>
                      <a:pt x="798" y="179"/>
                    </a:cubicBezTo>
                    <a:cubicBezTo>
                      <a:pt x="712" y="65"/>
                      <a:pt x="655" y="8"/>
                      <a:pt x="512" y="8"/>
                    </a:cubicBezTo>
                    <a:lnTo>
                      <a:pt x="455" y="8"/>
                    </a:lnTo>
                    <a:cubicBezTo>
                      <a:pt x="430" y="3"/>
                      <a:pt x="405" y="1"/>
                      <a:pt x="38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19"/>
              <p:cNvSpPr/>
              <p:nvPr/>
            </p:nvSpPr>
            <p:spPr>
              <a:xfrm>
                <a:off x="7049475" y="4348650"/>
                <a:ext cx="785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172" extrusionOk="0">
                    <a:moveTo>
                      <a:pt x="228" y="0"/>
                    </a:moveTo>
                    <a:cubicBezTo>
                      <a:pt x="143" y="29"/>
                      <a:pt x="57" y="57"/>
                      <a:pt x="0" y="114"/>
                    </a:cubicBezTo>
                    <a:lnTo>
                      <a:pt x="29" y="171"/>
                    </a:lnTo>
                    <a:cubicBezTo>
                      <a:pt x="143" y="143"/>
                      <a:pt x="200" y="143"/>
                      <a:pt x="314" y="114"/>
                    </a:cubicBezTo>
                    <a:cubicBezTo>
                      <a:pt x="314" y="57"/>
                      <a:pt x="285" y="29"/>
                      <a:pt x="2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19"/>
              <p:cNvSpPr/>
              <p:nvPr/>
            </p:nvSpPr>
            <p:spPr>
              <a:xfrm>
                <a:off x="6966375" y="4250200"/>
                <a:ext cx="24625" cy="18075"/>
              </a:xfrm>
              <a:custGeom>
                <a:avLst/>
                <a:gdLst/>
                <a:ahLst/>
                <a:cxnLst/>
                <a:rect l="l" t="t" r="r" b="b"/>
                <a:pathLst>
                  <a:path w="985" h="723" extrusionOk="0">
                    <a:moveTo>
                      <a:pt x="585" y="1"/>
                    </a:moveTo>
                    <a:cubicBezTo>
                      <a:pt x="442" y="1"/>
                      <a:pt x="328" y="58"/>
                      <a:pt x="243" y="115"/>
                    </a:cubicBezTo>
                    <a:cubicBezTo>
                      <a:pt x="0" y="357"/>
                      <a:pt x="252" y="723"/>
                      <a:pt x="525" y="723"/>
                    </a:cubicBezTo>
                    <a:cubicBezTo>
                      <a:pt x="574" y="723"/>
                      <a:pt x="623" y="711"/>
                      <a:pt x="671" y="686"/>
                    </a:cubicBezTo>
                    <a:cubicBezTo>
                      <a:pt x="756" y="686"/>
                      <a:pt x="785" y="657"/>
                      <a:pt x="813" y="629"/>
                    </a:cubicBezTo>
                    <a:cubicBezTo>
                      <a:pt x="785" y="571"/>
                      <a:pt x="756" y="571"/>
                      <a:pt x="756" y="543"/>
                    </a:cubicBezTo>
                    <a:lnTo>
                      <a:pt x="785" y="514"/>
                    </a:lnTo>
                    <a:cubicBezTo>
                      <a:pt x="813" y="514"/>
                      <a:pt x="870" y="543"/>
                      <a:pt x="899" y="543"/>
                    </a:cubicBezTo>
                    <a:cubicBezTo>
                      <a:pt x="984" y="343"/>
                      <a:pt x="899" y="58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19"/>
              <p:cNvSpPr/>
              <p:nvPr/>
            </p:nvSpPr>
            <p:spPr>
              <a:xfrm>
                <a:off x="6985275" y="4263050"/>
                <a:ext cx="287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44" extrusionOk="0">
                    <a:moveTo>
                      <a:pt x="29" y="0"/>
                    </a:moveTo>
                    <a:lnTo>
                      <a:pt x="0" y="57"/>
                    </a:lnTo>
                    <a:cubicBezTo>
                      <a:pt x="29" y="115"/>
                      <a:pt x="57" y="115"/>
                      <a:pt x="57" y="143"/>
                    </a:cubicBezTo>
                    <a:cubicBezTo>
                      <a:pt x="114" y="86"/>
                      <a:pt x="114" y="86"/>
                      <a:pt x="114" y="57"/>
                    </a:cubicBezTo>
                    <a:cubicBezTo>
                      <a:pt x="57" y="29"/>
                      <a:pt x="29" y="29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19"/>
              <p:cNvSpPr/>
              <p:nvPr/>
            </p:nvSpPr>
            <p:spPr>
              <a:xfrm>
                <a:off x="7024500" y="4250200"/>
                <a:ext cx="121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86" h="330" extrusionOk="0">
                    <a:moveTo>
                      <a:pt x="0" y="1"/>
                    </a:moveTo>
                    <a:cubicBezTo>
                      <a:pt x="0" y="58"/>
                      <a:pt x="0" y="86"/>
                      <a:pt x="29" y="115"/>
                    </a:cubicBezTo>
                    <a:cubicBezTo>
                      <a:pt x="29" y="115"/>
                      <a:pt x="57" y="144"/>
                      <a:pt x="57" y="172"/>
                    </a:cubicBezTo>
                    <a:cubicBezTo>
                      <a:pt x="119" y="280"/>
                      <a:pt x="215" y="330"/>
                      <a:pt x="303" y="330"/>
                    </a:cubicBezTo>
                    <a:cubicBezTo>
                      <a:pt x="377" y="330"/>
                      <a:pt x="446" y="294"/>
                      <a:pt x="485" y="229"/>
                    </a:cubicBezTo>
                    <a:lnTo>
                      <a:pt x="485" y="229"/>
                    </a:lnTo>
                    <a:cubicBezTo>
                      <a:pt x="452" y="251"/>
                      <a:pt x="411" y="265"/>
                      <a:pt x="367" y="265"/>
                    </a:cubicBezTo>
                    <a:cubicBezTo>
                      <a:pt x="298" y="265"/>
                      <a:pt x="224" y="231"/>
                      <a:pt x="172" y="144"/>
                    </a:cubicBezTo>
                    <a:cubicBezTo>
                      <a:pt x="172" y="115"/>
                      <a:pt x="143" y="115"/>
                      <a:pt x="143" y="86"/>
                    </a:cubicBezTo>
                    <a:lnTo>
                      <a:pt x="143" y="58"/>
                    </a:lnTo>
                    <a:cubicBezTo>
                      <a:pt x="115" y="58"/>
                      <a:pt x="5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19"/>
              <p:cNvSpPr/>
              <p:nvPr/>
            </p:nvSpPr>
            <p:spPr>
              <a:xfrm>
                <a:off x="7025200" y="4245225"/>
                <a:ext cx="432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286" extrusionOk="0">
                    <a:moveTo>
                      <a:pt x="172" y="0"/>
                    </a:moveTo>
                    <a:lnTo>
                      <a:pt x="172" y="0"/>
                    </a:lnTo>
                    <a:cubicBezTo>
                      <a:pt x="87" y="29"/>
                      <a:pt x="1" y="143"/>
                      <a:pt x="1" y="257"/>
                    </a:cubicBezTo>
                    <a:cubicBezTo>
                      <a:pt x="29" y="257"/>
                      <a:pt x="87" y="285"/>
                      <a:pt x="144" y="285"/>
                    </a:cubicBezTo>
                    <a:cubicBezTo>
                      <a:pt x="87" y="171"/>
                      <a:pt x="115" y="57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19"/>
              <p:cNvSpPr/>
              <p:nvPr/>
            </p:nvSpPr>
            <p:spPr>
              <a:xfrm>
                <a:off x="7036625" y="4254500"/>
                <a:ext cx="21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86" h="86" extrusionOk="0">
                    <a:moveTo>
                      <a:pt x="57" y="0"/>
                    </a:moveTo>
                    <a:cubicBezTo>
                      <a:pt x="57" y="57"/>
                      <a:pt x="57" y="86"/>
                      <a:pt x="0" y="86"/>
                    </a:cubicBezTo>
                    <a:cubicBezTo>
                      <a:pt x="57" y="86"/>
                      <a:pt x="86" y="57"/>
                      <a:pt x="86" y="57"/>
                    </a:cubicBezTo>
                    <a:cubicBezTo>
                      <a:pt x="86" y="57"/>
                      <a:pt x="57" y="57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19"/>
              <p:cNvSpPr/>
              <p:nvPr/>
            </p:nvSpPr>
            <p:spPr>
              <a:xfrm>
                <a:off x="7028775" y="4242625"/>
                <a:ext cx="13575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447" extrusionOk="0">
                    <a:moveTo>
                      <a:pt x="204" y="0"/>
                    </a:moveTo>
                    <a:cubicBezTo>
                      <a:pt x="129" y="0"/>
                      <a:pt x="55" y="36"/>
                      <a:pt x="1" y="104"/>
                    </a:cubicBezTo>
                    <a:cubicBezTo>
                      <a:pt x="46" y="77"/>
                      <a:pt x="89" y="64"/>
                      <a:pt x="128" y="64"/>
                    </a:cubicBezTo>
                    <a:cubicBezTo>
                      <a:pt x="211" y="64"/>
                      <a:pt x="276" y="121"/>
                      <a:pt x="314" y="218"/>
                    </a:cubicBezTo>
                    <a:cubicBezTo>
                      <a:pt x="314" y="247"/>
                      <a:pt x="371" y="247"/>
                      <a:pt x="371" y="275"/>
                    </a:cubicBezTo>
                    <a:cubicBezTo>
                      <a:pt x="400" y="304"/>
                      <a:pt x="400" y="389"/>
                      <a:pt x="400" y="418"/>
                    </a:cubicBezTo>
                    <a:cubicBezTo>
                      <a:pt x="429" y="418"/>
                      <a:pt x="429" y="447"/>
                      <a:pt x="457" y="447"/>
                    </a:cubicBezTo>
                    <a:cubicBezTo>
                      <a:pt x="514" y="389"/>
                      <a:pt x="543" y="275"/>
                      <a:pt x="457" y="218"/>
                    </a:cubicBezTo>
                    <a:cubicBezTo>
                      <a:pt x="457" y="218"/>
                      <a:pt x="429" y="161"/>
                      <a:pt x="429" y="133"/>
                    </a:cubicBezTo>
                    <a:cubicBezTo>
                      <a:pt x="369" y="43"/>
                      <a:pt x="286" y="0"/>
                      <a:pt x="2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19"/>
              <p:cNvSpPr/>
              <p:nvPr/>
            </p:nvSpPr>
            <p:spPr>
              <a:xfrm>
                <a:off x="7037325" y="4255200"/>
                <a:ext cx="21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8" extrusionOk="0">
                    <a:moveTo>
                      <a:pt x="1" y="1"/>
                    </a:moveTo>
                    <a:lnTo>
                      <a:pt x="1" y="29"/>
                    </a:lnTo>
                    <a:cubicBezTo>
                      <a:pt x="1" y="29"/>
                      <a:pt x="58" y="29"/>
                      <a:pt x="58" y="58"/>
                    </a:cubicBez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19"/>
              <p:cNvSpPr/>
              <p:nvPr/>
            </p:nvSpPr>
            <p:spPr>
              <a:xfrm>
                <a:off x="7038775" y="4252350"/>
                <a:ext cx="28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58" extrusionOk="0">
                    <a:moveTo>
                      <a:pt x="0" y="0"/>
                    </a:moveTo>
                    <a:lnTo>
                      <a:pt x="0" y="58"/>
                    </a:lnTo>
                    <a:lnTo>
                      <a:pt x="57" y="58"/>
                    </a:lnTo>
                    <a:cubicBezTo>
                      <a:pt x="57" y="58"/>
                      <a:pt x="57" y="29"/>
                      <a:pt x="114" y="29"/>
                    </a:cubicBezTo>
                    <a:cubicBezTo>
                      <a:pt x="29" y="29"/>
                      <a:pt x="29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19"/>
              <p:cNvSpPr/>
              <p:nvPr/>
            </p:nvSpPr>
            <p:spPr>
              <a:xfrm>
                <a:off x="7028075" y="4252350"/>
                <a:ext cx="100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249" extrusionOk="0">
                    <a:moveTo>
                      <a:pt x="0" y="0"/>
                    </a:moveTo>
                    <a:lnTo>
                      <a:pt x="0" y="29"/>
                    </a:lnTo>
                    <a:cubicBezTo>
                      <a:pt x="0" y="58"/>
                      <a:pt x="29" y="58"/>
                      <a:pt x="29" y="115"/>
                    </a:cubicBezTo>
                    <a:cubicBezTo>
                      <a:pt x="82" y="204"/>
                      <a:pt x="158" y="248"/>
                      <a:pt x="228" y="248"/>
                    </a:cubicBezTo>
                    <a:cubicBezTo>
                      <a:pt x="270" y="248"/>
                      <a:pt x="310" y="232"/>
                      <a:pt x="342" y="200"/>
                    </a:cubicBezTo>
                    <a:cubicBezTo>
                      <a:pt x="399" y="172"/>
                      <a:pt x="399" y="143"/>
                      <a:pt x="399" y="115"/>
                    </a:cubicBezTo>
                    <a:lnTo>
                      <a:pt x="342" y="58"/>
                    </a:lnTo>
                    <a:cubicBezTo>
                      <a:pt x="257" y="29"/>
                      <a:pt x="114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19"/>
              <p:cNvSpPr/>
              <p:nvPr/>
            </p:nvSpPr>
            <p:spPr>
              <a:xfrm>
                <a:off x="7025925" y="4243300"/>
                <a:ext cx="12850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514" h="391" extrusionOk="0">
                    <a:moveTo>
                      <a:pt x="249" y="0"/>
                    </a:moveTo>
                    <a:cubicBezTo>
                      <a:pt x="204" y="0"/>
                      <a:pt x="157" y="16"/>
                      <a:pt x="115" y="49"/>
                    </a:cubicBezTo>
                    <a:cubicBezTo>
                      <a:pt x="58" y="106"/>
                      <a:pt x="0" y="220"/>
                      <a:pt x="86" y="334"/>
                    </a:cubicBezTo>
                    <a:cubicBezTo>
                      <a:pt x="200" y="362"/>
                      <a:pt x="343" y="362"/>
                      <a:pt x="428" y="391"/>
                    </a:cubicBezTo>
                    <a:lnTo>
                      <a:pt x="400" y="362"/>
                    </a:lnTo>
                    <a:lnTo>
                      <a:pt x="428" y="334"/>
                    </a:lnTo>
                    <a:cubicBezTo>
                      <a:pt x="485" y="334"/>
                      <a:pt x="485" y="362"/>
                      <a:pt x="514" y="362"/>
                    </a:cubicBezTo>
                    <a:cubicBezTo>
                      <a:pt x="514" y="334"/>
                      <a:pt x="514" y="248"/>
                      <a:pt x="485" y="220"/>
                    </a:cubicBezTo>
                    <a:cubicBezTo>
                      <a:pt x="485" y="220"/>
                      <a:pt x="485" y="191"/>
                      <a:pt x="428" y="134"/>
                    </a:cubicBezTo>
                    <a:cubicBezTo>
                      <a:pt x="393" y="45"/>
                      <a:pt x="324" y="0"/>
                      <a:pt x="2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19"/>
              <p:cNvSpPr/>
              <p:nvPr/>
            </p:nvSpPr>
            <p:spPr>
              <a:xfrm>
                <a:off x="7036625" y="4253775"/>
                <a:ext cx="20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8" extrusionOk="0">
                    <a:moveTo>
                      <a:pt x="0" y="1"/>
                    </a:moveTo>
                    <a:cubicBezTo>
                      <a:pt x="0" y="1"/>
                      <a:pt x="25" y="1"/>
                      <a:pt x="42" y="16"/>
                    </a:cubicBezTo>
                    <a:lnTo>
                      <a:pt x="42" y="16"/>
                    </a:lnTo>
                    <a:cubicBezTo>
                      <a:pt x="33" y="7"/>
                      <a:pt x="20" y="1"/>
                      <a:pt x="0" y="1"/>
                    </a:cubicBezTo>
                    <a:close/>
                    <a:moveTo>
                      <a:pt x="42" y="16"/>
                    </a:moveTo>
                    <a:cubicBezTo>
                      <a:pt x="57" y="33"/>
                      <a:pt x="57" y="57"/>
                      <a:pt x="57" y="58"/>
                    </a:cubicBezTo>
                    <a:lnTo>
                      <a:pt x="57" y="58"/>
                    </a:lnTo>
                    <a:cubicBezTo>
                      <a:pt x="57" y="38"/>
                      <a:pt x="51" y="25"/>
                      <a:pt x="42" y="16"/>
                    </a:cubicBezTo>
                    <a:close/>
                    <a:moveTo>
                      <a:pt x="77" y="32"/>
                    </a:moveTo>
                    <a:cubicBezTo>
                      <a:pt x="73" y="32"/>
                      <a:pt x="67" y="39"/>
                      <a:pt x="57" y="58"/>
                    </a:cubicBezTo>
                    <a:cubicBezTo>
                      <a:pt x="77" y="58"/>
                      <a:pt x="83" y="32"/>
                      <a:pt x="77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19"/>
              <p:cNvSpPr/>
              <p:nvPr/>
            </p:nvSpPr>
            <p:spPr>
              <a:xfrm>
                <a:off x="7035900" y="4251625"/>
                <a:ext cx="2175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87" h="87" extrusionOk="0">
                    <a:moveTo>
                      <a:pt x="29" y="1"/>
                    </a:moveTo>
                    <a:lnTo>
                      <a:pt x="1" y="58"/>
                    </a:lnTo>
                    <a:lnTo>
                      <a:pt x="29" y="87"/>
                    </a:lnTo>
                    <a:lnTo>
                      <a:pt x="86" y="87"/>
                    </a:lnTo>
                    <a:lnTo>
                      <a:pt x="86" y="29"/>
                    </a:lnTo>
                    <a:lnTo>
                      <a:pt x="2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19"/>
              <p:cNvSpPr/>
              <p:nvPr/>
            </p:nvSpPr>
            <p:spPr>
              <a:xfrm>
                <a:off x="6988150" y="4183575"/>
                <a:ext cx="26050" cy="179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717" extrusionOk="0">
                    <a:moveTo>
                      <a:pt x="585" y="1"/>
                    </a:moveTo>
                    <a:cubicBezTo>
                      <a:pt x="553" y="1"/>
                      <a:pt x="519" y="4"/>
                      <a:pt x="484" y="12"/>
                    </a:cubicBezTo>
                    <a:cubicBezTo>
                      <a:pt x="427" y="12"/>
                      <a:pt x="370" y="41"/>
                      <a:pt x="342" y="41"/>
                    </a:cubicBezTo>
                    <a:cubicBezTo>
                      <a:pt x="0" y="212"/>
                      <a:pt x="222" y="716"/>
                      <a:pt x="543" y="716"/>
                    </a:cubicBezTo>
                    <a:cubicBezTo>
                      <a:pt x="597" y="716"/>
                      <a:pt x="655" y="702"/>
                      <a:pt x="713" y="669"/>
                    </a:cubicBezTo>
                    <a:lnTo>
                      <a:pt x="655" y="669"/>
                    </a:lnTo>
                    <a:cubicBezTo>
                      <a:pt x="741" y="669"/>
                      <a:pt x="770" y="640"/>
                      <a:pt x="798" y="612"/>
                    </a:cubicBezTo>
                    <a:cubicBezTo>
                      <a:pt x="741" y="526"/>
                      <a:pt x="655" y="497"/>
                      <a:pt x="598" y="440"/>
                    </a:cubicBezTo>
                    <a:lnTo>
                      <a:pt x="655" y="383"/>
                    </a:lnTo>
                    <a:cubicBezTo>
                      <a:pt x="741" y="469"/>
                      <a:pt x="798" y="497"/>
                      <a:pt x="912" y="526"/>
                    </a:cubicBezTo>
                    <a:cubicBezTo>
                      <a:pt x="1041" y="345"/>
                      <a:pt x="890" y="1"/>
                      <a:pt x="5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19"/>
              <p:cNvSpPr/>
              <p:nvPr/>
            </p:nvSpPr>
            <p:spPr>
              <a:xfrm>
                <a:off x="7003800" y="4193150"/>
                <a:ext cx="7175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" extrusionOk="0">
                    <a:moveTo>
                      <a:pt x="29" y="0"/>
                    </a:moveTo>
                    <a:lnTo>
                      <a:pt x="1" y="57"/>
                    </a:lnTo>
                    <a:cubicBezTo>
                      <a:pt x="87" y="114"/>
                      <a:pt x="144" y="143"/>
                      <a:pt x="229" y="229"/>
                    </a:cubicBezTo>
                    <a:lnTo>
                      <a:pt x="286" y="143"/>
                    </a:lnTo>
                    <a:cubicBezTo>
                      <a:pt x="172" y="114"/>
                      <a:pt x="115" y="57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19"/>
              <p:cNvSpPr/>
              <p:nvPr/>
            </p:nvSpPr>
            <p:spPr>
              <a:xfrm>
                <a:off x="7165025" y="3861450"/>
                <a:ext cx="16622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6649" h="1856" extrusionOk="0">
                    <a:moveTo>
                      <a:pt x="6135" y="1"/>
                    </a:moveTo>
                    <a:cubicBezTo>
                      <a:pt x="6049" y="229"/>
                      <a:pt x="5935" y="429"/>
                      <a:pt x="5792" y="629"/>
                    </a:cubicBezTo>
                    <a:cubicBezTo>
                      <a:pt x="5193" y="1285"/>
                      <a:pt x="3995" y="1114"/>
                      <a:pt x="3082" y="1342"/>
                    </a:cubicBezTo>
                    <a:cubicBezTo>
                      <a:pt x="2083" y="1570"/>
                      <a:pt x="1056" y="1713"/>
                      <a:pt x="0" y="1770"/>
                    </a:cubicBezTo>
                    <a:cubicBezTo>
                      <a:pt x="114" y="1798"/>
                      <a:pt x="228" y="1827"/>
                      <a:pt x="371" y="1855"/>
                    </a:cubicBezTo>
                    <a:cubicBezTo>
                      <a:pt x="1541" y="1713"/>
                      <a:pt x="2911" y="1770"/>
                      <a:pt x="3966" y="1542"/>
                    </a:cubicBezTo>
                    <a:cubicBezTo>
                      <a:pt x="5107" y="1285"/>
                      <a:pt x="5792" y="857"/>
                      <a:pt x="6648" y="144"/>
                    </a:cubicBezTo>
                    <a:cubicBezTo>
                      <a:pt x="6477" y="115"/>
                      <a:pt x="6277" y="86"/>
                      <a:pt x="61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19"/>
              <p:cNvSpPr/>
              <p:nvPr/>
            </p:nvSpPr>
            <p:spPr>
              <a:xfrm>
                <a:off x="7319800" y="3730925"/>
                <a:ext cx="143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913" extrusionOk="0">
                    <a:moveTo>
                      <a:pt x="172" y="1"/>
                    </a:moveTo>
                    <a:cubicBezTo>
                      <a:pt x="86" y="343"/>
                      <a:pt x="29" y="657"/>
                      <a:pt x="1" y="914"/>
                    </a:cubicBezTo>
                    <a:cubicBezTo>
                      <a:pt x="115" y="1199"/>
                      <a:pt x="229" y="1484"/>
                      <a:pt x="343" y="1769"/>
                    </a:cubicBezTo>
                    <a:lnTo>
                      <a:pt x="429" y="1912"/>
                    </a:lnTo>
                    <a:cubicBezTo>
                      <a:pt x="457" y="1884"/>
                      <a:pt x="486" y="1884"/>
                      <a:pt x="514" y="1827"/>
                    </a:cubicBezTo>
                    <a:cubicBezTo>
                      <a:pt x="514" y="1827"/>
                      <a:pt x="571" y="1827"/>
                      <a:pt x="571" y="1798"/>
                    </a:cubicBezTo>
                    <a:cubicBezTo>
                      <a:pt x="514" y="1741"/>
                      <a:pt x="514" y="1655"/>
                      <a:pt x="486" y="1627"/>
                    </a:cubicBezTo>
                    <a:cubicBezTo>
                      <a:pt x="343" y="1170"/>
                      <a:pt x="315" y="714"/>
                      <a:pt x="200" y="200"/>
                    </a:cubicBezTo>
                    <a:cubicBezTo>
                      <a:pt x="200" y="143"/>
                      <a:pt x="172" y="58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19"/>
              <p:cNvSpPr/>
              <p:nvPr/>
            </p:nvSpPr>
            <p:spPr>
              <a:xfrm>
                <a:off x="7349775" y="3623400"/>
                <a:ext cx="13050" cy="540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2162" extrusionOk="0">
                    <a:moveTo>
                      <a:pt x="357" y="0"/>
                    </a:moveTo>
                    <a:cubicBezTo>
                      <a:pt x="332" y="0"/>
                      <a:pt x="299" y="25"/>
                      <a:pt x="257" y="79"/>
                    </a:cubicBezTo>
                    <a:cubicBezTo>
                      <a:pt x="171" y="221"/>
                      <a:pt x="143" y="364"/>
                      <a:pt x="86" y="507"/>
                    </a:cubicBezTo>
                    <a:cubicBezTo>
                      <a:pt x="29" y="592"/>
                      <a:pt x="0" y="649"/>
                      <a:pt x="0" y="735"/>
                    </a:cubicBezTo>
                    <a:cubicBezTo>
                      <a:pt x="114" y="1192"/>
                      <a:pt x="257" y="1677"/>
                      <a:pt x="371" y="2162"/>
                    </a:cubicBezTo>
                    <a:cubicBezTo>
                      <a:pt x="371" y="2105"/>
                      <a:pt x="400" y="2047"/>
                      <a:pt x="400" y="2019"/>
                    </a:cubicBezTo>
                    <a:cubicBezTo>
                      <a:pt x="375" y="1031"/>
                      <a:pt x="521" y="0"/>
                      <a:pt x="3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19"/>
              <p:cNvSpPr/>
              <p:nvPr/>
            </p:nvSpPr>
            <p:spPr>
              <a:xfrm>
                <a:off x="7331925" y="3857175"/>
                <a:ext cx="39275" cy="44250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70" extrusionOk="0">
                    <a:moveTo>
                      <a:pt x="1570" y="1"/>
                    </a:moveTo>
                    <a:cubicBezTo>
                      <a:pt x="1285" y="172"/>
                      <a:pt x="942" y="315"/>
                      <a:pt x="457" y="315"/>
                    </a:cubicBezTo>
                    <a:lnTo>
                      <a:pt x="1" y="315"/>
                    </a:lnTo>
                    <a:cubicBezTo>
                      <a:pt x="571" y="743"/>
                      <a:pt x="1085" y="1285"/>
                      <a:pt x="1570" y="1770"/>
                    </a:cubicBezTo>
                    <a:lnTo>
                      <a:pt x="1570" y="657"/>
                    </a:lnTo>
                    <a:cubicBezTo>
                      <a:pt x="1285" y="429"/>
                      <a:pt x="1370" y="229"/>
                      <a:pt x="1570" y="29"/>
                    </a:cubicBez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19"/>
              <p:cNvSpPr/>
              <p:nvPr/>
            </p:nvSpPr>
            <p:spPr>
              <a:xfrm>
                <a:off x="7167150" y="3686700"/>
                <a:ext cx="59950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2398" h="1656" extrusionOk="0">
                    <a:moveTo>
                      <a:pt x="1" y="1"/>
                    </a:moveTo>
                    <a:cubicBezTo>
                      <a:pt x="201" y="257"/>
                      <a:pt x="429" y="571"/>
                      <a:pt x="600" y="942"/>
                    </a:cubicBezTo>
                    <a:cubicBezTo>
                      <a:pt x="686" y="971"/>
                      <a:pt x="743" y="999"/>
                      <a:pt x="857" y="1056"/>
                    </a:cubicBezTo>
                    <a:cubicBezTo>
                      <a:pt x="1313" y="1256"/>
                      <a:pt x="1855" y="1427"/>
                      <a:pt x="2398" y="1655"/>
                    </a:cubicBezTo>
                    <a:cubicBezTo>
                      <a:pt x="2283" y="1399"/>
                      <a:pt x="2198" y="1170"/>
                      <a:pt x="2141" y="942"/>
                    </a:cubicBezTo>
                    <a:cubicBezTo>
                      <a:pt x="2084" y="856"/>
                      <a:pt x="2055" y="799"/>
                      <a:pt x="2055" y="714"/>
                    </a:cubicBezTo>
                    <a:cubicBezTo>
                      <a:pt x="1884" y="600"/>
                      <a:pt x="1741" y="514"/>
                      <a:pt x="1599" y="429"/>
                    </a:cubicBezTo>
                    <a:cubicBezTo>
                      <a:pt x="1142" y="286"/>
                      <a:pt x="629" y="14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19"/>
              <p:cNvSpPr/>
              <p:nvPr/>
            </p:nvSpPr>
            <p:spPr>
              <a:xfrm>
                <a:off x="7318375" y="3785850"/>
                <a:ext cx="14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87" extrusionOk="0">
                    <a:moveTo>
                      <a:pt x="1" y="0"/>
                    </a:moveTo>
                    <a:cubicBezTo>
                      <a:pt x="58" y="29"/>
                      <a:pt x="58" y="86"/>
                      <a:pt x="58" y="86"/>
                    </a:cubicBezTo>
                    <a:cubicBezTo>
                      <a:pt x="58" y="29"/>
                      <a:pt x="58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19"/>
              <p:cNvSpPr/>
              <p:nvPr/>
            </p:nvSpPr>
            <p:spPr>
              <a:xfrm>
                <a:off x="7227800" y="3710250"/>
                <a:ext cx="32100" cy="31400"/>
              </a:xfrm>
              <a:custGeom>
                <a:avLst/>
                <a:gdLst/>
                <a:ahLst/>
                <a:cxnLst/>
                <a:rect l="l" t="t" r="r" b="b"/>
                <a:pathLst>
                  <a:path w="1284" h="125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3" y="285"/>
                      <a:pt x="285" y="599"/>
                      <a:pt x="457" y="885"/>
                    </a:cubicBezTo>
                    <a:cubicBezTo>
                      <a:pt x="742" y="999"/>
                      <a:pt x="999" y="1141"/>
                      <a:pt x="1284" y="1255"/>
                    </a:cubicBezTo>
                    <a:cubicBezTo>
                      <a:pt x="1255" y="1227"/>
                      <a:pt x="1255" y="1227"/>
                      <a:pt x="1255" y="1198"/>
                    </a:cubicBezTo>
                    <a:cubicBezTo>
                      <a:pt x="1170" y="999"/>
                      <a:pt x="1056" y="828"/>
                      <a:pt x="970" y="599"/>
                    </a:cubicBezTo>
                    <a:cubicBezTo>
                      <a:pt x="628" y="400"/>
                      <a:pt x="314" y="1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19"/>
              <p:cNvSpPr/>
              <p:nvPr/>
            </p:nvSpPr>
            <p:spPr>
              <a:xfrm>
                <a:off x="7247050" y="4000550"/>
                <a:ext cx="51375" cy="77075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3083" extrusionOk="0">
                    <a:moveTo>
                      <a:pt x="0" y="1"/>
                    </a:moveTo>
                    <a:cubicBezTo>
                      <a:pt x="428" y="1199"/>
                      <a:pt x="1056" y="2369"/>
                      <a:pt x="2055" y="3082"/>
                    </a:cubicBezTo>
                    <a:cubicBezTo>
                      <a:pt x="1085" y="2340"/>
                      <a:pt x="514" y="1199"/>
                      <a:pt x="115" y="58"/>
                    </a:cubicBezTo>
                    <a:cubicBezTo>
                      <a:pt x="86" y="58"/>
                      <a:pt x="57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19"/>
              <p:cNvSpPr/>
              <p:nvPr/>
            </p:nvSpPr>
            <p:spPr>
              <a:xfrm>
                <a:off x="7329075" y="3683125"/>
                <a:ext cx="10725" cy="6280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512" extrusionOk="0">
                    <a:moveTo>
                      <a:pt x="286" y="1"/>
                    </a:moveTo>
                    <a:lnTo>
                      <a:pt x="286" y="1"/>
                    </a:lnTo>
                    <a:cubicBezTo>
                      <a:pt x="200" y="400"/>
                      <a:pt x="86" y="800"/>
                      <a:pt x="1" y="1142"/>
                    </a:cubicBezTo>
                    <a:cubicBezTo>
                      <a:pt x="115" y="1427"/>
                      <a:pt x="229" y="1741"/>
                      <a:pt x="343" y="2027"/>
                    </a:cubicBezTo>
                    <a:cubicBezTo>
                      <a:pt x="343" y="2226"/>
                      <a:pt x="372" y="2369"/>
                      <a:pt x="429" y="2512"/>
                    </a:cubicBezTo>
                    <a:cubicBezTo>
                      <a:pt x="400" y="2283"/>
                      <a:pt x="400" y="2084"/>
                      <a:pt x="372" y="1855"/>
                    </a:cubicBezTo>
                    <a:cubicBezTo>
                      <a:pt x="286" y="1256"/>
                      <a:pt x="257" y="600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19"/>
              <p:cNvSpPr/>
              <p:nvPr/>
            </p:nvSpPr>
            <p:spPr>
              <a:xfrm>
                <a:off x="7339775" y="3646750"/>
                <a:ext cx="14300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3311" extrusionOk="0">
                    <a:moveTo>
                      <a:pt x="286" y="1"/>
                    </a:moveTo>
                    <a:cubicBezTo>
                      <a:pt x="200" y="258"/>
                      <a:pt x="115" y="543"/>
                      <a:pt x="1" y="828"/>
                    </a:cubicBezTo>
                    <a:cubicBezTo>
                      <a:pt x="86" y="1627"/>
                      <a:pt x="200" y="2454"/>
                      <a:pt x="372" y="3310"/>
                    </a:cubicBezTo>
                    <a:cubicBezTo>
                      <a:pt x="429" y="2854"/>
                      <a:pt x="514" y="2426"/>
                      <a:pt x="571" y="1969"/>
                    </a:cubicBezTo>
                    <a:cubicBezTo>
                      <a:pt x="486" y="1313"/>
                      <a:pt x="372" y="657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19"/>
              <p:cNvSpPr/>
              <p:nvPr/>
            </p:nvSpPr>
            <p:spPr>
              <a:xfrm>
                <a:off x="7298400" y="4077600"/>
                <a:ext cx="5780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771" extrusionOk="0">
                    <a:moveTo>
                      <a:pt x="1" y="0"/>
                    </a:moveTo>
                    <a:cubicBezTo>
                      <a:pt x="45" y="35"/>
                      <a:pt x="91" y="68"/>
                      <a:pt x="138" y="100"/>
                    </a:cubicBezTo>
                    <a:lnTo>
                      <a:pt x="138" y="100"/>
                    </a:lnTo>
                    <a:cubicBezTo>
                      <a:pt x="91" y="67"/>
                      <a:pt x="45" y="34"/>
                      <a:pt x="1" y="0"/>
                    </a:cubicBezTo>
                    <a:close/>
                    <a:moveTo>
                      <a:pt x="138" y="100"/>
                    </a:moveTo>
                    <a:cubicBezTo>
                      <a:pt x="641" y="450"/>
                      <a:pt x="1255" y="699"/>
                      <a:pt x="1980" y="757"/>
                    </a:cubicBezTo>
                    <a:lnTo>
                      <a:pt x="1980" y="757"/>
                    </a:lnTo>
                    <a:cubicBezTo>
                      <a:pt x="1948" y="753"/>
                      <a:pt x="1916" y="748"/>
                      <a:pt x="1884" y="742"/>
                    </a:cubicBezTo>
                    <a:cubicBezTo>
                      <a:pt x="1912" y="742"/>
                      <a:pt x="1998" y="713"/>
                      <a:pt x="2027" y="685"/>
                    </a:cubicBezTo>
                    <a:cubicBezTo>
                      <a:pt x="1271" y="633"/>
                      <a:pt x="634" y="438"/>
                      <a:pt x="138" y="100"/>
                    </a:cubicBezTo>
                    <a:close/>
                    <a:moveTo>
                      <a:pt x="1980" y="757"/>
                    </a:moveTo>
                    <a:lnTo>
                      <a:pt x="1980" y="757"/>
                    </a:lnTo>
                    <a:cubicBezTo>
                      <a:pt x="2091" y="770"/>
                      <a:pt x="2201" y="770"/>
                      <a:pt x="2312" y="770"/>
                    </a:cubicBezTo>
                    <a:cubicBezTo>
                      <a:pt x="2199" y="770"/>
                      <a:pt x="2088" y="766"/>
                      <a:pt x="1980" y="75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19"/>
              <p:cNvSpPr/>
              <p:nvPr/>
            </p:nvSpPr>
            <p:spPr>
              <a:xfrm>
                <a:off x="7249900" y="4001975"/>
                <a:ext cx="121300" cy="92750"/>
              </a:xfrm>
              <a:custGeom>
                <a:avLst/>
                <a:gdLst/>
                <a:ahLst/>
                <a:cxnLst/>
                <a:rect l="l" t="t" r="r" b="b"/>
                <a:pathLst>
                  <a:path w="4852" h="37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00" y="1142"/>
                      <a:pt x="999" y="2312"/>
                      <a:pt x="1941" y="3025"/>
                    </a:cubicBezTo>
                    <a:cubicBezTo>
                      <a:pt x="2511" y="3425"/>
                      <a:pt x="3139" y="3653"/>
                      <a:pt x="3967" y="3710"/>
                    </a:cubicBezTo>
                    <a:cubicBezTo>
                      <a:pt x="4366" y="3510"/>
                      <a:pt x="4651" y="3196"/>
                      <a:pt x="4851" y="2768"/>
                    </a:cubicBezTo>
                    <a:lnTo>
                      <a:pt x="4851" y="315"/>
                    </a:lnTo>
                    <a:cubicBezTo>
                      <a:pt x="4280" y="372"/>
                      <a:pt x="3731" y="400"/>
                      <a:pt x="3182" y="400"/>
                    </a:cubicBezTo>
                    <a:cubicBezTo>
                      <a:pt x="2633" y="400"/>
                      <a:pt x="2083" y="372"/>
                      <a:pt x="1513" y="315"/>
                    </a:cubicBezTo>
                    <a:cubicBezTo>
                      <a:pt x="999" y="229"/>
                      <a:pt x="514" y="14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19"/>
              <p:cNvSpPr/>
              <p:nvPr/>
            </p:nvSpPr>
            <p:spPr>
              <a:xfrm>
                <a:off x="7345475" y="4091150"/>
                <a:ext cx="25725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229" extrusionOk="0">
                    <a:moveTo>
                      <a:pt x="1028" y="0"/>
                    </a:moveTo>
                    <a:cubicBezTo>
                      <a:pt x="828" y="86"/>
                      <a:pt x="572" y="143"/>
                      <a:pt x="315" y="143"/>
                    </a:cubicBezTo>
                    <a:lnTo>
                      <a:pt x="144" y="143"/>
                    </a:lnTo>
                    <a:cubicBezTo>
                      <a:pt x="115" y="171"/>
                      <a:pt x="29" y="171"/>
                      <a:pt x="1" y="200"/>
                    </a:cubicBezTo>
                    <a:cubicBezTo>
                      <a:pt x="144" y="200"/>
                      <a:pt x="286" y="228"/>
                      <a:pt x="429" y="228"/>
                    </a:cubicBezTo>
                    <a:cubicBezTo>
                      <a:pt x="629" y="228"/>
                      <a:pt x="857" y="200"/>
                      <a:pt x="1028" y="143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19"/>
              <p:cNvSpPr/>
              <p:nvPr/>
            </p:nvSpPr>
            <p:spPr>
              <a:xfrm>
                <a:off x="7349050" y="4071175"/>
                <a:ext cx="22150" cy="2355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942" extrusionOk="0">
                    <a:moveTo>
                      <a:pt x="885" y="0"/>
                    </a:moveTo>
                    <a:cubicBezTo>
                      <a:pt x="685" y="428"/>
                      <a:pt x="400" y="742"/>
                      <a:pt x="1" y="942"/>
                    </a:cubicBezTo>
                    <a:lnTo>
                      <a:pt x="172" y="942"/>
                    </a:lnTo>
                    <a:cubicBezTo>
                      <a:pt x="457" y="942"/>
                      <a:pt x="685" y="856"/>
                      <a:pt x="885" y="799"/>
                    </a:cubicBezTo>
                    <a:lnTo>
                      <a:pt x="88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19"/>
              <p:cNvSpPr/>
              <p:nvPr/>
            </p:nvSpPr>
            <p:spPr>
              <a:xfrm>
                <a:off x="6630050" y="3412950"/>
                <a:ext cx="587075" cy="491400"/>
              </a:xfrm>
              <a:custGeom>
                <a:avLst/>
                <a:gdLst/>
                <a:ahLst/>
                <a:cxnLst/>
                <a:rect l="l" t="t" r="r" b="b"/>
                <a:pathLst>
                  <a:path w="23483" h="19656" extrusionOk="0">
                    <a:moveTo>
                      <a:pt x="6591" y="1"/>
                    </a:moveTo>
                    <a:cubicBezTo>
                      <a:pt x="4741" y="1"/>
                      <a:pt x="3342" y="1194"/>
                      <a:pt x="3823" y="3361"/>
                    </a:cubicBezTo>
                    <a:cubicBezTo>
                      <a:pt x="4109" y="4559"/>
                      <a:pt x="4280" y="4616"/>
                      <a:pt x="3224" y="5101"/>
                    </a:cubicBezTo>
                    <a:cubicBezTo>
                      <a:pt x="2283" y="5586"/>
                      <a:pt x="1969" y="6100"/>
                      <a:pt x="1655" y="7042"/>
                    </a:cubicBezTo>
                    <a:cubicBezTo>
                      <a:pt x="0" y="12120"/>
                      <a:pt x="6505" y="15402"/>
                      <a:pt x="10814" y="17171"/>
                    </a:cubicBezTo>
                    <a:cubicBezTo>
                      <a:pt x="12668" y="17912"/>
                      <a:pt x="14666" y="18683"/>
                      <a:pt x="16634" y="19168"/>
                    </a:cubicBezTo>
                    <a:cubicBezTo>
                      <a:pt x="17985" y="19486"/>
                      <a:pt x="19459" y="19656"/>
                      <a:pt x="20850" y="19656"/>
                    </a:cubicBezTo>
                    <a:cubicBezTo>
                      <a:pt x="20957" y="19656"/>
                      <a:pt x="21064" y="19655"/>
                      <a:pt x="21171" y="19653"/>
                    </a:cubicBezTo>
                    <a:lnTo>
                      <a:pt x="21399" y="19653"/>
                    </a:lnTo>
                    <a:cubicBezTo>
                      <a:pt x="21257" y="19624"/>
                      <a:pt x="21171" y="19539"/>
                      <a:pt x="21114" y="19453"/>
                    </a:cubicBezTo>
                    <a:cubicBezTo>
                      <a:pt x="21057" y="18939"/>
                      <a:pt x="23482" y="17713"/>
                      <a:pt x="23368" y="17142"/>
                    </a:cubicBezTo>
                    <a:cubicBezTo>
                      <a:pt x="23083" y="15287"/>
                      <a:pt x="22740" y="13233"/>
                      <a:pt x="22055" y="11864"/>
                    </a:cubicBezTo>
                    <a:cubicBezTo>
                      <a:pt x="19687" y="10779"/>
                      <a:pt x="17604" y="9039"/>
                      <a:pt x="15664" y="7355"/>
                    </a:cubicBezTo>
                    <a:cubicBezTo>
                      <a:pt x="13210" y="5216"/>
                      <a:pt x="11556" y="1535"/>
                      <a:pt x="8360" y="337"/>
                    </a:cubicBezTo>
                    <a:cubicBezTo>
                      <a:pt x="7756" y="111"/>
                      <a:pt x="7153" y="1"/>
                      <a:pt x="65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19"/>
              <p:cNvSpPr/>
              <p:nvPr/>
            </p:nvSpPr>
            <p:spPr>
              <a:xfrm>
                <a:off x="7239200" y="3732350"/>
                <a:ext cx="34275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68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6" y="115"/>
                      <a:pt x="115" y="229"/>
                      <a:pt x="172" y="314"/>
                    </a:cubicBezTo>
                    <a:cubicBezTo>
                      <a:pt x="457" y="742"/>
                      <a:pt x="828" y="1056"/>
                      <a:pt x="1142" y="1427"/>
                    </a:cubicBezTo>
                    <a:cubicBezTo>
                      <a:pt x="1227" y="1484"/>
                      <a:pt x="1285" y="1570"/>
                      <a:pt x="1370" y="1684"/>
                    </a:cubicBezTo>
                    <a:lnTo>
                      <a:pt x="828" y="400"/>
                    </a:lnTo>
                    <a:cubicBezTo>
                      <a:pt x="543" y="257"/>
                      <a:pt x="257" y="11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19"/>
              <p:cNvSpPr/>
              <p:nvPr/>
            </p:nvSpPr>
            <p:spPr>
              <a:xfrm>
                <a:off x="7155747" y="3710969"/>
                <a:ext cx="161950" cy="196175"/>
              </a:xfrm>
              <a:custGeom>
                <a:avLst/>
                <a:gdLst/>
                <a:ahLst/>
                <a:cxnLst/>
                <a:rect l="l" t="t" r="r" b="b"/>
                <a:pathLst>
                  <a:path w="6478" h="7847" extrusionOk="0">
                    <a:moveTo>
                      <a:pt x="999" y="1"/>
                    </a:moveTo>
                    <a:lnTo>
                      <a:pt x="999" y="1"/>
                    </a:lnTo>
                    <a:cubicBezTo>
                      <a:pt x="1656" y="1370"/>
                      <a:pt x="2055" y="3424"/>
                      <a:pt x="2312" y="5279"/>
                    </a:cubicBezTo>
                    <a:cubicBezTo>
                      <a:pt x="2398" y="5850"/>
                      <a:pt x="1" y="7076"/>
                      <a:pt x="58" y="7590"/>
                    </a:cubicBezTo>
                    <a:cubicBezTo>
                      <a:pt x="58" y="7704"/>
                      <a:pt x="172" y="7761"/>
                      <a:pt x="343" y="7847"/>
                    </a:cubicBezTo>
                    <a:cubicBezTo>
                      <a:pt x="1399" y="7790"/>
                      <a:pt x="2426" y="7647"/>
                      <a:pt x="3425" y="7419"/>
                    </a:cubicBezTo>
                    <a:cubicBezTo>
                      <a:pt x="4338" y="7191"/>
                      <a:pt x="5479" y="7362"/>
                      <a:pt x="6135" y="6706"/>
                    </a:cubicBezTo>
                    <a:cubicBezTo>
                      <a:pt x="6278" y="6506"/>
                      <a:pt x="6421" y="6335"/>
                      <a:pt x="6478" y="6078"/>
                    </a:cubicBezTo>
                    <a:cubicBezTo>
                      <a:pt x="5479" y="5621"/>
                      <a:pt x="5308" y="4309"/>
                      <a:pt x="4851" y="3282"/>
                    </a:cubicBezTo>
                    <a:cubicBezTo>
                      <a:pt x="4566" y="3139"/>
                      <a:pt x="4309" y="2911"/>
                      <a:pt x="4052" y="2711"/>
                    </a:cubicBezTo>
                    <a:cubicBezTo>
                      <a:pt x="3681" y="2340"/>
                      <a:pt x="3339" y="1884"/>
                      <a:pt x="3082" y="1427"/>
                    </a:cubicBezTo>
                    <a:cubicBezTo>
                      <a:pt x="2997" y="1170"/>
                      <a:pt x="2883" y="942"/>
                      <a:pt x="2826" y="714"/>
                    </a:cubicBezTo>
                    <a:cubicBezTo>
                      <a:pt x="2283" y="486"/>
                      <a:pt x="1741" y="314"/>
                      <a:pt x="1256" y="86"/>
                    </a:cubicBezTo>
                    <a:cubicBezTo>
                      <a:pt x="1171" y="58"/>
                      <a:pt x="1114" y="29"/>
                      <a:pt x="9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19"/>
              <p:cNvSpPr/>
              <p:nvPr/>
            </p:nvSpPr>
            <p:spPr>
              <a:xfrm>
                <a:off x="7312675" y="3789425"/>
                <a:ext cx="7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29" h="86" extrusionOk="0">
                    <a:moveTo>
                      <a:pt x="0" y="0"/>
                    </a:moveTo>
                    <a:cubicBezTo>
                      <a:pt x="29" y="29"/>
                      <a:pt x="29" y="86"/>
                      <a:pt x="29" y="86"/>
                    </a:cubicBezTo>
                    <a:cubicBezTo>
                      <a:pt x="29" y="29"/>
                      <a:pt x="29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19"/>
              <p:cNvSpPr/>
              <p:nvPr/>
            </p:nvSpPr>
            <p:spPr>
              <a:xfrm>
                <a:off x="7282000" y="3760875"/>
                <a:ext cx="17850" cy="321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1285" extrusionOk="0">
                    <a:moveTo>
                      <a:pt x="1" y="1"/>
                    </a:moveTo>
                    <a:cubicBezTo>
                      <a:pt x="1" y="29"/>
                      <a:pt x="29" y="86"/>
                      <a:pt x="29" y="86"/>
                    </a:cubicBezTo>
                    <a:cubicBezTo>
                      <a:pt x="45" y="108"/>
                      <a:pt x="61" y="130"/>
                      <a:pt x="77" y="152"/>
                    </a:cubicBezTo>
                    <a:lnTo>
                      <a:pt x="77" y="152"/>
                    </a:lnTo>
                    <a:cubicBezTo>
                      <a:pt x="55" y="100"/>
                      <a:pt x="29" y="49"/>
                      <a:pt x="1" y="1"/>
                    </a:cubicBezTo>
                    <a:close/>
                    <a:moveTo>
                      <a:pt x="77" y="152"/>
                    </a:moveTo>
                    <a:cubicBezTo>
                      <a:pt x="121" y="255"/>
                      <a:pt x="153" y="363"/>
                      <a:pt x="172" y="457"/>
                    </a:cubicBezTo>
                    <a:cubicBezTo>
                      <a:pt x="257" y="714"/>
                      <a:pt x="314" y="942"/>
                      <a:pt x="428" y="1171"/>
                    </a:cubicBezTo>
                    <a:cubicBezTo>
                      <a:pt x="543" y="1228"/>
                      <a:pt x="657" y="1256"/>
                      <a:pt x="714" y="1285"/>
                    </a:cubicBezTo>
                    <a:cubicBezTo>
                      <a:pt x="685" y="1256"/>
                      <a:pt x="685" y="1171"/>
                      <a:pt x="657" y="1142"/>
                    </a:cubicBezTo>
                    <a:cubicBezTo>
                      <a:pt x="470" y="822"/>
                      <a:pt x="308" y="476"/>
                      <a:pt x="77" y="15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19"/>
              <p:cNvSpPr/>
              <p:nvPr/>
            </p:nvSpPr>
            <p:spPr>
              <a:xfrm>
                <a:off x="7359025" y="3634625"/>
                <a:ext cx="12175" cy="799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197" extrusionOk="0">
                    <a:moveTo>
                      <a:pt x="372" y="1"/>
                    </a:moveTo>
                    <a:cubicBezTo>
                      <a:pt x="286" y="429"/>
                      <a:pt x="144" y="942"/>
                      <a:pt x="1" y="1513"/>
                    </a:cubicBezTo>
                    <a:cubicBezTo>
                      <a:pt x="1" y="1656"/>
                      <a:pt x="1" y="1770"/>
                      <a:pt x="30" y="1912"/>
                    </a:cubicBezTo>
                    <a:cubicBezTo>
                      <a:pt x="144" y="2283"/>
                      <a:pt x="201" y="2597"/>
                      <a:pt x="286" y="2911"/>
                    </a:cubicBezTo>
                    <a:cubicBezTo>
                      <a:pt x="343" y="3025"/>
                      <a:pt x="372" y="3139"/>
                      <a:pt x="486" y="3196"/>
                    </a:cubicBezTo>
                    <a:lnTo>
                      <a:pt x="486" y="286"/>
                    </a:lnTo>
                    <a:cubicBezTo>
                      <a:pt x="458" y="172"/>
                      <a:pt x="429" y="86"/>
                      <a:pt x="3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19"/>
              <p:cNvSpPr/>
              <p:nvPr/>
            </p:nvSpPr>
            <p:spPr>
              <a:xfrm>
                <a:off x="7370450" y="3626075"/>
                <a:ext cx="75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30" h="286" extrusionOk="0">
                    <a:moveTo>
                      <a:pt x="29" y="0"/>
                    </a:moveTo>
                    <a:cubicBezTo>
                      <a:pt x="29" y="86"/>
                      <a:pt x="1" y="143"/>
                      <a:pt x="1" y="200"/>
                    </a:cubicBezTo>
                    <a:cubicBezTo>
                      <a:pt x="1" y="229"/>
                      <a:pt x="29" y="257"/>
                      <a:pt x="29" y="286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19"/>
              <p:cNvSpPr/>
              <p:nvPr/>
            </p:nvSpPr>
            <p:spPr>
              <a:xfrm>
                <a:off x="7349050" y="3695975"/>
                <a:ext cx="14300" cy="6922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2769" extrusionOk="0">
                    <a:moveTo>
                      <a:pt x="200" y="0"/>
                    </a:moveTo>
                    <a:cubicBezTo>
                      <a:pt x="143" y="428"/>
                      <a:pt x="29" y="885"/>
                      <a:pt x="1" y="1341"/>
                    </a:cubicBezTo>
                    <a:cubicBezTo>
                      <a:pt x="115" y="1826"/>
                      <a:pt x="257" y="2312"/>
                      <a:pt x="314" y="2768"/>
                    </a:cubicBezTo>
                    <a:cubicBezTo>
                      <a:pt x="400" y="2740"/>
                      <a:pt x="486" y="2711"/>
                      <a:pt x="571" y="2711"/>
                    </a:cubicBezTo>
                    <a:cubicBezTo>
                      <a:pt x="543" y="2197"/>
                      <a:pt x="486" y="1684"/>
                      <a:pt x="400" y="1170"/>
                    </a:cubicBezTo>
                    <a:cubicBezTo>
                      <a:pt x="314" y="771"/>
                      <a:pt x="286" y="40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19"/>
              <p:cNvSpPr/>
              <p:nvPr/>
            </p:nvSpPr>
            <p:spPr>
              <a:xfrm>
                <a:off x="7366175" y="3707375"/>
                <a:ext cx="4300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172" h="82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7" y="229"/>
                      <a:pt x="86" y="429"/>
                      <a:pt x="143" y="657"/>
                    </a:cubicBezTo>
                    <a:cubicBezTo>
                      <a:pt x="143" y="714"/>
                      <a:pt x="172" y="800"/>
                      <a:pt x="172" y="828"/>
                    </a:cubicBezTo>
                    <a:lnTo>
                      <a:pt x="172" y="258"/>
                    </a:lnTo>
                    <a:cubicBezTo>
                      <a:pt x="143" y="229"/>
                      <a:pt x="57" y="11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19"/>
              <p:cNvSpPr/>
              <p:nvPr/>
            </p:nvSpPr>
            <p:spPr>
              <a:xfrm>
                <a:off x="7359025" y="3673850"/>
                <a:ext cx="1475" cy="86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344" extrusionOk="0">
                    <a:moveTo>
                      <a:pt x="30" y="1"/>
                    </a:moveTo>
                    <a:cubicBezTo>
                      <a:pt x="30" y="29"/>
                      <a:pt x="1" y="87"/>
                      <a:pt x="1" y="144"/>
                    </a:cubicBezTo>
                    <a:cubicBezTo>
                      <a:pt x="30" y="201"/>
                      <a:pt x="30" y="258"/>
                      <a:pt x="58" y="343"/>
                    </a:cubicBezTo>
                    <a:cubicBezTo>
                      <a:pt x="30" y="229"/>
                      <a:pt x="30" y="87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19"/>
              <p:cNvSpPr/>
              <p:nvPr/>
            </p:nvSpPr>
            <p:spPr>
              <a:xfrm>
                <a:off x="6966725" y="3201375"/>
                <a:ext cx="403750" cy="502475"/>
              </a:xfrm>
              <a:custGeom>
                <a:avLst/>
                <a:gdLst/>
                <a:ahLst/>
                <a:cxnLst/>
                <a:rect l="l" t="t" r="r" b="b"/>
                <a:pathLst>
                  <a:path w="16150" h="20099" extrusionOk="0">
                    <a:moveTo>
                      <a:pt x="5297" y="1"/>
                    </a:moveTo>
                    <a:cubicBezTo>
                      <a:pt x="4933" y="1"/>
                      <a:pt x="4599" y="106"/>
                      <a:pt x="4309" y="411"/>
                    </a:cubicBezTo>
                    <a:cubicBezTo>
                      <a:pt x="3595" y="1210"/>
                      <a:pt x="4480" y="1638"/>
                      <a:pt x="4309" y="2408"/>
                    </a:cubicBezTo>
                    <a:cubicBezTo>
                      <a:pt x="4195" y="2437"/>
                      <a:pt x="4080" y="2437"/>
                      <a:pt x="3995" y="2494"/>
                    </a:cubicBezTo>
                    <a:cubicBezTo>
                      <a:pt x="3590" y="1618"/>
                      <a:pt x="2897" y="1130"/>
                      <a:pt x="2215" y="1130"/>
                    </a:cubicBezTo>
                    <a:cubicBezTo>
                      <a:pt x="1743" y="1130"/>
                      <a:pt x="1275" y="1364"/>
                      <a:pt x="913" y="1866"/>
                    </a:cubicBezTo>
                    <a:cubicBezTo>
                      <a:pt x="57" y="3065"/>
                      <a:pt x="143" y="5090"/>
                      <a:pt x="143" y="6517"/>
                    </a:cubicBezTo>
                    <a:cubicBezTo>
                      <a:pt x="86" y="8486"/>
                      <a:pt x="0" y="10569"/>
                      <a:pt x="628" y="12566"/>
                    </a:cubicBezTo>
                    <a:cubicBezTo>
                      <a:pt x="1199" y="14278"/>
                      <a:pt x="2568" y="15476"/>
                      <a:pt x="3938" y="16560"/>
                    </a:cubicBezTo>
                    <a:cubicBezTo>
                      <a:pt x="5421" y="17759"/>
                      <a:pt x="7247" y="18500"/>
                      <a:pt x="8902" y="19356"/>
                    </a:cubicBezTo>
                    <a:cubicBezTo>
                      <a:pt x="9045" y="19414"/>
                      <a:pt x="9245" y="19556"/>
                      <a:pt x="9501" y="19699"/>
                    </a:cubicBezTo>
                    <a:cubicBezTo>
                      <a:pt x="9644" y="19756"/>
                      <a:pt x="9787" y="19784"/>
                      <a:pt x="9901" y="19813"/>
                    </a:cubicBezTo>
                    <a:cubicBezTo>
                      <a:pt x="9872" y="19670"/>
                      <a:pt x="9730" y="19414"/>
                      <a:pt x="9559" y="19214"/>
                    </a:cubicBezTo>
                    <a:cubicBezTo>
                      <a:pt x="9503" y="19270"/>
                      <a:pt x="9425" y="19299"/>
                      <a:pt x="9348" y="19299"/>
                    </a:cubicBezTo>
                    <a:cubicBezTo>
                      <a:pt x="9228" y="19299"/>
                      <a:pt x="9108" y="19227"/>
                      <a:pt x="9074" y="19071"/>
                    </a:cubicBezTo>
                    <a:cubicBezTo>
                      <a:pt x="9041" y="18860"/>
                      <a:pt x="9212" y="18741"/>
                      <a:pt x="9370" y="18741"/>
                    </a:cubicBezTo>
                    <a:cubicBezTo>
                      <a:pt x="9490" y="18741"/>
                      <a:pt x="9603" y="18809"/>
                      <a:pt x="9616" y="18957"/>
                    </a:cubicBezTo>
                    <a:cubicBezTo>
                      <a:pt x="9616" y="19043"/>
                      <a:pt x="9616" y="19071"/>
                      <a:pt x="9587" y="19128"/>
                    </a:cubicBezTo>
                    <a:cubicBezTo>
                      <a:pt x="9844" y="19385"/>
                      <a:pt x="10044" y="19699"/>
                      <a:pt x="10215" y="19984"/>
                    </a:cubicBezTo>
                    <a:cubicBezTo>
                      <a:pt x="10472" y="20070"/>
                      <a:pt x="10728" y="20098"/>
                      <a:pt x="10985" y="20098"/>
                    </a:cubicBezTo>
                    <a:cubicBezTo>
                      <a:pt x="10557" y="19128"/>
                      <a:pt x="10215" y="18101"/>
                      <a:pt x="10015" y="17102"/>
                    </a:cubicBezTo>
                    <a:cubicBezTo>
                      <a:pt x="9844" y="16132"/>
                      <a:pt x="9787" y="15134"/>
                      <a:pt x="9844" y="14221"/>
                    </a:cubicBezTo>
                    <a:cubicBezTo>
                      <a:pt x="9730" y="14221"/>
                      <a:pt x="9616" y="14135"/>
                      <a:pt x="9587" y="13992"/>
                    </a:cubicBezTo>
                    <a:cubicBezTo>
                      <a:pt x="9537" y="13793"/>
                      <a:pt x="9700" y="13672"/>
                      <a:pt x="9855" y="13672"/>
                    </a:cubicBezTo>
                    <a:cubicBezTo>
                      <a:pt x="9968" y="13672"/>
                      <a:pt x="10077" y="13735"/>
                      <a:pt x="10101" y="13878"/>
                    </a:cubicBezTo>
                    <a:cubicBezTo>
                      <a:pt x="10158" y="14078"/>
                      <a:pt x="10015" y="14164"/>
                      <a:pt x="9901" y="14221"/>
                    </a:cubicBezTo>
                    <a:cubicBezTo>
                      <a:pt x="9929" y="15847"/>
                      <a:pt x="10243" y="17502"/>
                      <a:pt x="10900" y="19014"/>
                    </a:cubicBezTo>
                    <a:cubicBezTo>
                      <a:pt x="10900" y="18986"/>
                      <a:pt x="10871" y="18957"/>
                      <a:pt x="10871" y="18871"/>
                    </a:cubicBezTo>
                    <a:cubicBezTo>
                      <a:pt x="10728" y="18130"/>
                      <a:pt x="10728" y="17359"/>
                      <a:pt x="10785" y="16589"/>
                    </a:cubicBezTo>
                    <a:cubicBezTo>
                      <a:pt x="10671" y="16589"/>
                      <a:pt x="10614" y="16532"/>
                      <a:pt x="10586" y="16389"/>
                    </a:cubicBezTo>
                    <a:cubicBezTo>
                      <a:pt x="10537" y="16178"/>
                      <a:pt x="10701" y="16059"/>
                      <a:pt x="10856" y="16059"/>
                    </a:cubicBezTo>
                    <a:cubicBezTo>
                      <a:pt x="10974" y="16059"/>
                      <a:pt x="11087" y="16127"/>
                      <a:pt x="11099" y="16275"/>
                    </a:cubicBezTo>
                    <a:cubicBezTo>
                      <a:pt x="11156" y="16446"/>
                      <a:pt x="11014" y="16560"/>
                      <a:pt x="10871" y="16589"/>
                    </a:cubicBezTo>
                    <a:cubicBezTo>
                      <a:pt x="10814" y="17359"/>
                      <a:pt x="10900" y="18101"/>
                      <a:pt x="11099" y="18843"/>
                    </a:cubicBezTo>
                    <a:cubicBezTo>
                      <a:pt x="11213" y="19271"/>
                      <a:pt x="11385" y="19699"/>
                      <a:pt x="11613" y="20098"/>
                    </a:cubicBezTo>
                    <a:cubicBezTo>
                      <a:pt x="11756" y="20098"/>
                      <a:pt x="11898" y="20070"/>
                      <a:pt x="12041" y="20013"/>
                    </a:cubicBezTo>
                    <a:cubicBezTo>
                      <a:pt x="11898" y="19528"/>
                      <a:pt x="11784" y="18986"/>
                      <a:pt x="11727" y="18500"/>
                    </a:cubicBezTo>
                    <a:cubicBezTo>
                      <a:pt x="11641" y="17873"/>
                      <a:pt x="11727" y="17245"/>
                      <a:pt x="11870" y="16674"/>
                    </a:cubicBezTo>
                    <a:cubicBezTo>
                      <a:pt x="11527" y="16674"/>
                      <a:pt x="11385" y="16161"/>
                      <a:pt x="11756" y="16132"/>
                    </a:cubicBezTo>
                    <a:lnTo>
                      <a:pt x="11784" y="16132"/>
                    </a:lnTo>
                    <a:cubicBezTo>
                      <a:pt x="11794" y="16132"/>
                      <a:pt x="11803" y="16131"/>
                      <a:pt x="11812" y="16131"/>
                    </a:cubicBezTo>
                    <a:cubicBezTo>
                      <a:pt x="12162" y="16131"/>
                      <a:pt x="12289" y="16647"/>
                      <a:pt x="11955" y="16674"/>
                    </a:cubicBezTo>
                    <a:cubicBezTo>
                      <a:pt x="11813" y="17787"/>
                      <a:pt x="12069" y="18871"/>
                      <a:pt x="12469" y="19927"/>
                    </a:cubicBezTo>
                    <a:cubicBezTo>
                      <a:pt x="12640" y="19870"/>
                      <a:pt x="12811" y="19813"/>
                      <a:pt x="13011" y="19784"/>
                    </a:cubicBezTo>
                    <a:lnTo>
                      <a:pt x="12783" y="18073"/>
                    </a:lnTo>
                    <a:cubicBezTo>
                      <a:pt x="12640" y="18073"/>
                      <a:pt x="12526" y="18015"/>
                      <a:pt x="12497" y="17844"/>
                    </a:cubicBezTo>
                    <a:cubicBezTo>
                      <a:pt x="12464" y="17645"/>
                      <a:pt x="12643" y="17523"/>
                      <a:pt x="12804" y="17523"/>
                    </a:cubicBezTo>
                    <a:cubicBezTo>
                      <a:pt x="12920" y="17523"/>
                      <a:pt x="13028" y="17587"/>
                      <a:pt x="13039" y="17730"/>
                    </a:cubicBezTo>
                    <a:cubicBezTo>
                      <a:pt x="13068" y="17873"/>
                      <a:pt x="12954" y="17987"/>
                      <a:pt x="12868" y="18015"/>
                    </a:cubicBezTo>
                    <a:cubicBezTo>
                      <a:pt x="13011" y="18558"/>
                      <a:pt x="13097" y="19128"/>
                      <a:pt x="13239" y="19670"/>
                    </a:cubicBezTo>
                    <a:cubicBezTo>
                      <a:pt x="13467" y="19585"/>
                      <a:pt x="13610" y="19528"/>
                      <a:pt x="13753" y="19442"/>
                    </a:cubicBezTo>
                    <a:cubicBezTo>
                      <a:pt x="13639" y="19157"/>
                      <a:pt x="13496" y="18871"/>
                      <a:pt x="13353" y="18643"/>
                    </a:cubicBezTo>
                    <a:cubicBezTo>
                      <a:pt x="13320" y="18651"/>
                      <a:pt x="13282" y="18657"/>
                      <a:pt x="13245" y="18657"/>
                    </a:cubicBezTo>
                    <a:cubicBezTo>
                      <a:pt x="13154" y="18657"/>
                      <a:pt x="13068" y="18622"/>
                      <a:pt x="13068" y="18500"/>
                    </a:cubicBezTo>
                    <a:cubicBezTo>
                      <a:pt x="13051" y="18349"/>
                      <a:pt x="13183" y="18248"/>
                      <a:pt x="13305" y="18248"/>
                    </a:cubicBezTo>
                    <a:cubicBezTo>
                      <a:pt x="13391" y="18248"/>
                      <a:pt x="13473" y="18297"/>
                      <a:pt x="13496" y="18415"/>
                    </a:cubicBezTo>
                    <a:cubicBezTo>
                      <a:pt x="13496" y="18500"/>
                      <a:pt x="13496" y="18558"/>
                      <a:pt x="13439" y="18586"/>
                    </a:cubicBezTo>
                    <a:cubicBezTo>
                      <a:pt x="13610" y="18843"/>
                      <a:pt x="13781" y="19100"/>
                      <a:pt x="13924" y="19356"/>
                    </a:cubicBezTo>
                    <a:cubicBezTo>
                      <a:pt x="14295" y="19100"/>
                      <a:pt x="14466" y="18814"/>
                      <a:pt x="14780" y="18215"/>
                    </a:cubicBezTo>
                    <a:cubicBezTo>
                      <a:pt x="14780" y="18130"/>
                      <a:pt x="14780" y="18101"/>
                      <a:pt x="14808" y="18015"/>
                    </a:cubicBezTo>
                    <a:cubicBezTo>
                      <a:pt x="14780" y="18015"/>
                      <a:pt x="14780" y="17987"/>
                      <a:pt x="14751" y="17987"/>
                    </a:cubicBezTo>
                    <a:lnTo>
                      <a:pt x="14723" y="17958"/>
                    </a:lnTo>
                    <a:cubicBezTo>
                      <a:pt x="14536" y="17818"/>
                      <a:pt x="14655" y="17543"/>
                      <a:pt x="14815" y="17543"/>
                    </a:cubicBezTo>
                    <a:cubicBezTo>
                      <a:pt x="14850" y="17543"/>
                      <a:pt x="14887" y="17557"/>
                      <a:pt x="14923" y="17587"/>
                    </a:cubicBezTo>
                    <a:lnTo>
                      <a:pt x="14951" y="17645"/>
                    </a:lnTo>
                    <a:cubicBezTo>
                      <a:pt x="15008" y="17673"/>
                      <a:pt x="15037" y="17702"/>
                      <a:pt x="15037" y="17730"/>
                    </a:cubicBezTo>
                    <a:cubicBezTo>
                      <a:pt x="15065" y="17673"/>
                      <a:pt x="15094" y="17616"/>
                      <a:pt x="15179" y="17502"/>
                    </a:cubicBezTo>
                    <a:cubicBezTo>
                      <a:pt x="15179" y="17388"/>
                      <a:pt x="15151" y="17274"/>
                      <a:pt x="15151" y="17188"/>
                    </a:cubicBezTo>
                    <a:cubicBezTo>
                      <a:pt x="15136" y="17192"/>
                      <a:pt x="15121" y="17193"/>
                      <a:pt x="15106" y="17193"/>
                    </a:cubicBezTo>
                    <a:cubicBezTo>
                      <a:pt x="15002" y="17193"/>
                      <a:pt x="14890" y="17113"/>
                      <a:pt x="14866" y="16988"/>
                    </a:cubicBezTo>
                    <a:cubicBezTo>
                      <a:pt x="14832" y="16823"/>
                      <a:pt x="14963" y="16715"/>
                      <a:pt x="15095" y="16715"/>
                    </a:cubicBezTo>
                    <a:cubicBezTo>
                      <a:pt x="15190" y="16715"/>
                      <a:pt x="15286" y="16771"/>
                      <a:pt x="15322" y="16903"/>
                    </a:cubicBezTo>
                    <a:cubicBezTo>
                      <a:pt x="15322" y="16988"/>
                      <a:pt x="15294" y="17074"/>
                      <a:pt x="15208" y="17131"/>
                    </a:cubicBezTo>
                    <a:cubicBezTo>
                      <a:pt x="15208" y="17217"/>
                      <a:pt x="15236" y="17274"/>
                      <a:pt x="15236" y="17359"/>
                    </a:cubicBezTo>
                    <a:cubicBezTo>
                      <a:pt x="15322" y="17245"/>
                      <a:pt x="15379" y="17102"/>
                      <a:pt x="15465" y="16988"/>
                    </a:cubicBezTo>
                    <a:cubicBezTo>
                      <a:pt x="15493" y="16960"/>
                      <a:pt x="15550" y="16931"/>
                      <a:pt x="15550" y="16903"/>
                    </a:cubicBezTo>
                    <a:cubicBezTo>
                      <a:pt x="15579" y="16846"/>
                      <a:pt x="15579" y="16789"/>
                      <a:pt x="15607" y="16760"/>
                    </a:cubicBezTo>
                    <a:cubicBezTo>
                      <a:pt x="15579" y="16703"/>
                      <a:pt x="15579" y="16674"/>
                      <a:pt x="15550" y="16617"/>
                    </a:cubicBezTo>
                    <a:cubicBezTo>
                      <a:pt x="15493" y="16418"/>
                      <a:pt x="15636" y="16332"/>
                      <a:pt x="15750" y="16275"/>
                    </a:cubicBezTo>
                    <a:cubicBezTo>
                      <a:pt x="15893" y="15904"/>
                      <a:pt x="16035" y="15476"/>
                      <a:pt x="16150" y="14991"/>
                    </a:cubicBezTo>
                    <a:lnTo>
                      <a:pt x="16150" y="6061"/>
                    </a:lnTo>
                    <a:cubicBezTo>
                      <a:pt x="15151" y="4292"/>
                      <a:pt x="13410" y="2922"/>
                      <a:pt x="11556" y="1952"/>
                    </a:cubicBezTo>
                    <a:cubicBezTo>
                      <a:pt x="9901" y="1124"/>
                      <a:pt x="8132" y="668"/>
                      <a:pt x="6420" y="211"/>
                    </a:cubicBezTo>
                    <a:cubicBezTo>
                      <a:pt x="6028" y="99"/>
                      <a:pt x="5649" y="1"/>
                      <a:pt x="52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19"/>
              <p:cNvSpPr/>
              <p:nvPr/>
            </p:nvSpPr>
            <p:spPr>
              <a:xfrm>
                <a:off x="7298413" y="3687755"/>
                <a:ext cx="24975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2598" extrusionOk="0">
                    <a:moveTo>
                      <a:pt x="485" y="1"/>
                    </a:moveTo>
                    <a:cubicBezTo>
                      <a:pt x="343" y="58"/>
                      <a:pt x="171" y="143"/>
                      <a:pt x="0" y="229"/>
                    </a:cubicBezTo>
                    <a:cubicBezTo>
                      <a:pt x="143" y="742"/>
                      <a:pt x="286" y="1285"/>
                      <a:pt x="457" y="1827"/>
                    </a:cubicBezTo>
                    <a:cubicBezTo>
                      <a:pt x="599" y="2055"/>
                      <a:pt x="714" y="2312"/>
                      <a:pt x="828" y="2597"/>
                    </a:cubicBezTo>
                    <a:cubicBezTo>
                      <a:pt x="856" y="2369"/>
                      <a:pt x="913" y="2026"/>
                      <a:pt x="999" y="1684"/>
                    </a:cubicBezTo>
                    <a:cubicBezTo>
                      <a:pt x="885" y="1113"/>
                      <a:pt x="742" y="543"/>
                      <a:pt x="4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19"/>
              <p:cNvSpPr/>
              <p:nvPr/>
            </p:nvSpPr>
            <p:spPr>
              <a:xfrm>
                <a:off x="7206400" y="3696675"/>
                <a:ext cx="1142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8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43" y="58"/>
                      <a:pt x="314" y="172"/>
                      <a:pt x="457" y="286"/>
                    </a:cubicBezTo>
                    <a:cubicBezTo>
                      <a:pt x="428" y="258"/>
                      <a:pt x="400" y="172"/>
                      <a:pt x="400" y="115"/>
                    </a:cubicBezTo>
                    <a:cubicBezTo>
                      <a:pt x="257" y="58"/>
                      <a:pt x="143" y="3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19"/>
              <p:cNvSpPr/>
              <p:nvPr/>
            </p:nvSpPr>
            <p:spPr>
              <a:xfrm>
                <a:off x="7278425" y="3695975"/>
                <a:ext cx="27775" cy="5915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2366" extrusionOk="0">
                    <a:moveTo>
                      <a:pt x="543" y="0"/>
                    </a:moveTo>
                    <a:cubicBezTo>
                      <a:pt x="400" y="29"/>
                      <a:pt x="229" y="86"/>
                      <a:pt x="1" y="143"/>
                    </a:cubicBezTo>
                    <a:cubicBezTo>
                      <a:pt x="29" y="286"/>
                      <a:pt x="115" y="428"/>
                      <a:pt x="172" y="571"/>
                    </a:cubicBezTo>
                    <a:cubicBezTo>
                      <a:pt x="457" y="1170"/>
                      <a:pt x="828" y="1741"/>
                      <a:pt x="1085" y="2340"/>
                    </a:cubicBezTo>
                    <a:lnTo>
                      <a:pt x="857" y="1598"/>
                    </a:lnTo>
                    <a:cubicBezTo>
                      <a:pt x="714" y="1056"/>
                      <a:pt x="600" y="514"/>
                      <a:pt x="543" y="0"/>
                    </a:cubicBezTo>
                    <a:close/>
                    <a:moveTo>
                      <a:pt x="1085" y="2340"/>
                    </a:moveTo>
                    <a:cubicBezTo>
                      <a:pt x="1095" y="2359"/>
                      <a:pt x="1101" y="2365"/>
                      <a:pt x="1104" y="2365"/>
                    </a:cubicBezTo>
                    <a:cubicBezTo>
                      <a:pt x="1110" y="2365"/>
                      <a:pt x="1104" y="2340"/>
                      <a:pt x="1085" y="234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19"/>
              <p:cNvSpPr/>
              <p:nvPr/>
            </p:nvSpPr>
            <p:spPr>
              <a:xfrm>
                <a:off x="7223500" y="3700975"/>
                <a:ext cx="28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971" extrusionOk="0">
                    <a:moveTo>
                      <a:pt x="1" y="0"/>
                    </a:moveTo>
                    <a:cubicBezTo>
                      <a:pt x="29" y="86"/>
                      <a:pt x="86" y="143"/>
                      <a:pt x="144" y="257"/>
                    </a:cubicBezTo>
                    <a:cubicBezTo>
                      <a:pt x="144" y="285"/>
                      <a:pt x="172" y="343"/>
                      <a:pt x="172" y="371"/>
                    </a:cubicBezTo>
                    <a:cubicBezTo>
                      <a:pt x="486" y="542"/>
                      <a:pt x="800" y="771"/>
                      <a:pt x="1142" y="970"/>
                    </a:cubicBezTo>
                    <a:cubicBezTo>
                      <a:pt x="999" y="685"/>
                      <a:pt x="857" y="428"/>
                      <a:pt x="743" y="143"/>
                    </a:cubicBezTo>
                    <a:lnTo>
                      <a:pt x="743" y="114"/>
                    </a:lnTo>
                    <a:cubicBezTo>
                      <a:pt x="486" y="114"/>
                      <a:pt x="229" y="2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19"/>
              <p:cNvSpPr/>
              <p:nvPr/>
            </p:nvSpPr>
            <p:spPr>
              <a:xfrm>
                <a:off x="7339775" y="3640325"/>
                <a:ext cx="8575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343" h="1057" extrusionOk="0">
                    <a:moveTo>
                      <a:pt x="286" y="1"/>
                    </a:moveTo>
                    <a:cubicBezTo>
                      <a:pt x="257" y="87"/>
                      <a:pt x="200" y="172"/>
                      <a:pt x="143" y="258"/>
                    </a:cubicBezTo>
                    <a:cubicBezTo>
                      <a:pt x="200" y="400"/>
                      <a:pt x="115" y="543"/>
                      <a:pt x="1" y="543"/>
                    </a:cubicBezTo>
                    <a:cubicBezTo>
                      <a:pt x="1" y="714"/>
                      <a:pt x="1" y="914"/>
                      <a:pt x="58" y="1057"/>
                    </a:cubicBezTo>
                    <a:cubicBezTo>
                      <a:pt x="115" y="771"/>
                      <a:pt x="229" y="457"/>
                      <a:pt x="343" y="229"/>
                    </a:cubicBezTo>
                    <a:cubicBezTo>
                      <a:pt x="343" y="144"/>
                      <a:pt x="343" y="87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19"/>
              <p:cNvSpPr/>
              <p:nvPr/>
            </p:nvSpPr>
            <p:spPr>
              <a:xfrm>
                <a:off x="7259175" y="3702400"/>
                <a:ext cx="25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599" extrusionOk="0">
                    <a:moveTo>
                      <a:pt x="428" y="0"/>
                    </a:moveTo>
                    <a:cubicBezTo>
                      <a:pt x="286" y="29"/>
                      <a:pt x="143" y="57"/>
                      <a:pt x="0" y="57"/>
                    </a:cubicBezTo>
                    <a:cubicBezTo>
                      <a:pt x="172" y="428"/>
                      <a:pt x="371" y="771"/>
                      <a:pt x="628" y="1084"/>
                    </a:cubicBezTo>
                    <a:cubicBezTo>
                      <a:pt x="742" y="1284"/>
                      <a:pt x="885" y="1427"/>
                      <a:pt x="999" y="1598"/>
                    </a:cubicBezTo>
                    <a:cubicBezTo>
                      <a:pt x="799" y="1199"/>
                      <a:pt x="657" y="799"/>
                      <a:pt x="571" y="428"/>
                    </a:cubicBezTo>
                    <a:cubicBezTo>
                      <a:pt x="514" y="286"/>
                      <a:pt x="457" y="114"/>
                      <a:pt x="4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19"/>
              <p:cNvSpPr/>
              <p:nvPr/>
            </p:nvSpPr>
            <p:spPr>
              <a:xfrm>
                <a:off x="7316572" y="3655941"/>
                <a:ext cx="21400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856" h="2141" extrusionOk="0">
                    <a:moveTo>
                      <a:pt x="856" y="0"/>
                    </a:moveTo>
                    <a:lnTo>
                      <a:pt x="856" y="0"/>
                    </a:lnTo>
                    <a:cubicBezTo>
                      <a:pt x="571" y="571"/>
                      <a:pt x="371" y="913"/>
                      <a:pt x="0" y="1142"/>
                    </a:cubicBezTo>
                    <a:cubicBezTo>
                      <a:pt x="57" y="1284"/>
                      <a:pt x="171" y="1427"/>
                      <a:pt x="228" y="1627"/>
                    </a:cubicBezTo>
                    <a:cubicBezTo>
                      <a:pt x="342" y="1798"/>
                      <a:pt x="428" y="1969"/>
                      <a:pt x="485" y="2140"/>
                    </a:cubicBezTo>
                    <a:cubicBezTo>
                      <a:pt x="571" y="1769"/>
                      <a:pt x="656" y="1398"/>
                      <a:pt x="770" y="999"/>
                    </a:cubicBezTo>
                    <a:cubicBezTo>
                      <a:pt x="770" y="685"/>
                      <a:pt x="799" y="343"/>
                      <a:pt x="8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19"/>
              <p:cNvSpPr/>
              <p:nvPr/>
            </p:nvSpPr>
            <p:spPr>
              <a:xfrm>
                <a:off x="7349050" y="3625350"/>
                <a:ext cx="715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600" extrusionOk="0">
                    <a:moveTo>
                      <a:pt x="286" y="1"/>
                    </a:moveTo>
                    <a:cubicBezTo>
                      <a:pt x="257" y="29"/>
                      <a:pt x="257" y="86"/>
                      <a:pt x="200" y="115"/>
                    </a:cubicBezTo>
                    <a:cubicBezTo>
                      <a:pt x="143" y="258"/>
                      <a:pt x="58" y="372"/>
                      <a:pt x="1" y="457"/>
                    </a:cubicBezTo>
                    <a:cubicBezTo>
                      <a:pt x="1" y="514"/>
                      <a:pt x="29" y="571"/>
                      <a:pt x="29" y="600"/>
                    </a:cubicBezTo>
                    <a:cubicBezTo>
                      <a:pt x="29" y="571"/>
                      <a:pt x="58" y="514"/>
                      <a:pt x="115" y="429"/>
                    </a:cubicBezTo>
                    <a:cubicBezTo>
                      <a:pt x="172" y="286"/>
                      <a:pt x="200" y="143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19"/>
              <p:cNvSpPr/>
              <p:nvPr/>
            </p:nvSpPr>
            <p:spPr>
              <a:xfrm>
                <a:off x="7364025" y="3857900"/>
                <a:ext cx="7175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628" extrusionOk="0">
                    <a:moveTo>
                      <a:pt x="286" y="0"/>
                    </a:moveTo>
                    <a:cubicBezTo>
                      <a:pt x="29" y="200"/>
                      <a:pt x="1" y="371"/>
                      <a:pt x="286" y="628"/>
                    </a:cubicBezTo>
                    <a:lnTo>
                      <a:pt x="28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19"/>
              <p:cNvSpPr/>
              <p:nvPr/>
            </p:nvSpPr>
            <p:spPr>
              <a:xfrm>
                <a:off x="7145050" y="3907825"/>
                <a:ext cx="86325" cy="32125"/>
              </a:xfrm>
              <a:custGeom>
                <a:avLst/>
                <a:gdLst/>
                <a:ahLst/>
                <a:cxnLst/>
                <a:rect l="l" t="t" r="r" b="b"/>
                <a:pathLst>
                  <a:path w="3453" h="1285" extrusionOk="0">
                    <a:moveTo>
                      <a:pt x="1170" y="0"/>
                    </a:moveTo>
                    <a:cubicBezTo>
                      <a:pt x="742" y="86"/>
                      <a:pt x="343" y="143"/>
                      <a:pt x="0" y="286"/>
                    </a:cubicBezTo>
                    <a:lnTo>
                      <a:pt x="0" y="400"/>
                    </a:lnTo>
                    <a:cubicBezTo>
                      <a:pt x="66" y="335"/>
                      <a:pt x="143" y="309"/>
                      <a:pt x="230" y="309"/>
                    </a:cubicBezTo>
                    <a:cubicBezTo>
                      <a:pt x="408" y="309"/>
                      <a:pt x="626" y="418"/>
                      <a:pt x="856" y="514"/>
                    </a:cubicBezTo>
                    <a:cubicBezTo>
                      <a:pt x="1598" y="856"/>
                      <a:pt x="2426" y="999"/>
                      <a:pt x="3224" y="1256"/>
                    </a:cubicBezTo>
                    <a:cubicBezTo>
                      <a:pt x="3310" y="1284"/>
                      <a:pt x="3367" y="1284"/>
                      <a:pt x="3453" y="1284"/>
                    </a:cubicBezTo>
                    <a:cubicBezTo>
                      <a:pt x="3367" y="971"/>
                      <a:pt x="3339" y="685"/>
                      <a:pt x="3282" y="486"/>
                    </a:cubicBezTo>
                    <a:cubicBezTo>
                      <a:pt x="3196" y="200"/>
                      <a:pt x="1941" y="200"/>
                      <a:pt x="11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19"/>
              <p:cNvSpPr/>
              <p:nvPr/>
            </p:nvSpPr>
            <p:spPr>
              <a:xfrm>
                <a:off x="7175725" y="3865025"/>
                <a:ext cx="196175" cy="94175"/>
              </a:xfrm>
              <a:custGeom>
                <a:avLst/>
                <a:gdLst/>
                <a:ahLst/>
                <a:cxnLst/>
                <a:rect l="l" t="t" r="r" b="b"/>
                <a:pathLst>
                  <a:path w="7847" h="3767" extrusionOk="0">
                    <a:moveTo>
                      <a:pt x="6249" y="1"/>
                    </a:moveTo>
                    <a:cubicBezTo>
                      <a:pt x="5393" y="714"/>
                      <a:pt x="4708" y="1142"/>
                      <a:pt x="3624" y="1399"/>
                    </a:cubicBezTo>
                    <a:cubicBezTo>
                      <a:pt x="2540" y="1627"/>
                      <a:pt x="1199" y="1570"/>
                      <a:pt x="0" y="1712"/>
                    </a:cubicBezTo>
                    <a:cubicBezTo>
                      <a:pt x="771" y="1912"/>
                      <a:pt x="1997" y="1912"/>
                      <a:pt x="2083" y="2169"/>
                    </a:cubicBezTo>
                    <a:cubicBezTo>
                      <a:pt x="2112" y="2397"/>
                      <a:pt x="2197" y="2683"/>
                      <a:pt x="2254" y="2996"/>
                    </a:cubicBezTo>
                    <a:cubicBezTo>
                      <a:pt x="2623" y="3093"/>
                      <a:pt x="3004" y="3151"/>
                      <a:pt x="3381" y="3151"/>
                    </a:cubicBezTo>
                    <a:cubicBezTo>
                      <a:pt x="3559" y="3151"/>
                      <a:pt x="3735" y="3138"/>
                      <a:pt x="3909" y="3111"/>
                    </a:cubicBezTo>
                    <a:cubicBezTo>
                      <a:pt x="3964" y="3108"/>
                      <a:pt x="4015" y="3106"/>
                      <a:pt x="4063" y="3106"/>
                    </a:cubicBezTo>
                    <a:cubicBezTo>
                      <a:pt x="4509" y="3106"/>
                      <a:pt x="4658" y="3232"/>
                      <a:pt x="4993" y="3567"/>
                    </a:cubicBezTo>
                    <a:cubicBezTo>
                      <a:pt x="5113" y="3327"/>
                      <a:pt x="5336" y="3253"/>
                      <a:pt x="5595" y="3253"/>
                    </a:cubicBezTo>
                    <a:cubicBezTo>
                      <a:pt x="5828" y="3253"/>
                      <a:pt x="6091" y="3313"/>
                      <a:pt x="6334" y="3367"/>
                    </a:cubicBezTo>
                    <a:cubicBezTo>
                      <a:pt x="6848" y="3481"/>
                      <a:pt x="7362" y="3596"/>
                      <a:pt x="7847" y="3767"/>
                    </a:cubicBezTo>
                    <a:lnTo>
                      <a:pt x="7847" y="1484"/>
                    </a:lnTo>
                    <a:cubicBezTo>
                      <a:pt x="7362" y="971"/>
                      <a:pt x="6819" y="486"/>
                      <a:pt x="62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19"/>
              <p:cNvSpPr/>
              <p:nvPr/>
            </p:nvSpPr>
            <p:spPr>
              <a:xfrm>
                <a:off x="7145050" y="3917100"/>
                <a:ext cx="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1" h="86" extrusionOk="0">
                    <a:moveTo>
                      <a:pt x="0" y="0"/>
                    </a:moveTo>
                    <a:lnTo>
                      <a:pt x="0" y="8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19"/>
              <p:cNvSpPr/>
              <p:nvPr/>
            </p:nvSpPr>
            <p:spPr>
              <a:xfrm>
                <a:off x="7142200" y="3914475"/>
                <a:ext cx="104150" cy="85400"/>
              </a:xfrm>
              <a:custGeom>
                <a:avLst/>
                <a:gdLst/>
                <a:ahLst/>
                <a:cxnLst/>
                <a:rect l="l" t="t" r="r" b="b"/>
                <a:pathLst>
                  <a:path w="4166" h="3416" extrusionOk="0">
                    <a:moveTo>
                      <a:pt x="336" y="1"/>
                    </a:moveTo>
                    <a:cubicBezTo>
                      <a:pt x="247" y="1"/>
                      <a:pt x="171" y="29"/>
                      <a:pt x="114" y="105"/>
                    </a:cubicBezTo>
                    <a:lnTo>
                      <a:pt x="114" y="162"/>
                    </a:lnTo>
                    <a:cubicBezTo>
                      <a:pt x="0" y="419"/>
                      <a:pt x="1569" y="1903"/>
                      <a:pt x="2112" y="2302"/>
                    </a:cubicBezTo>
                    <a:cubicBezTo>
                      <a:pt x="2739" y="2816"/>
                      <a:pt x="3453" y="3158"/>
                      <a:pt x="4166" y="3415"/>
                    </a:cubicBezTo>
                    <a:cubicBezTo>
                      <a:pt x="3881" y="2559"/>
                      <a:pt x="3681" y="1675"/>
                      <a:pt x="3538" y="990"/>
                    </a:cubicBezTo>
                    <a:cubicBezTo>
                      <a:pt x="3481" y="990"/>
                      <a:pt x="3424" y="990"/>
                      <a:pt x="3338" y="961"/>
                    </a:cubicBezTo>
                    <a:cubicBezTo>
                      <a:pt x="2540" y="705"/>
                      <a:pt x="1712" y="562"/>
                      <a:pt x="970" y="191"/>
                    </a:cubicBezTo>
                    <a:cubicBezTo>
                      <a:pt x="742" y="115"/>
                      <a:pt x="514" y="1"/>
                      <a:pt x="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19"/>
              <p:cNvSpPr/>
              <p:nvPr/>
            </p:nvSpPr>
            <p:spPr>
              <a:xfrm>
                <a:off x="7231350" y="3940625"/>
                <a:ext cx="139850" cy="62100"/>
              </a:xfrm>
              <a:custGeom>
                <a:avLst/>
                <a:gdLst/>
                <a:ahLst/>
                <a:cxnLst/>
                <a:rect l="l" t="t" r="r" b="b"/>
                <a:pathLst>
                  <a:path w="5594" h="2484" extrusionOk="0">
                    <a:moveTo>
                      <a:pt x="1" y="1"/>
                    </a:moveTo>
                    <a:cubicBezTo>
                      <a:pt x="143" y="686"/>
                      <a:pt x="315" y="1542"/>
                      <a:pt x="628" y="2455"/>
                    </a:cubicBezTo>
                    <a:cubicBezTo>
                      <a:pt x="657" y="2455"/>
                      <a:pt x="714" y="2483"/>
                      <a:pt x="743" y="2483"/>
                    </a:cubicBezTo>
                    <a:cubicBezTo>
                      <a:pt x="600" y="1998"/>
                      <a:pt x="486" y="1627"/>
                      <a:pt x="400" y="1228"/>
                    </a:cubicBezTo>
                    <a:lnTo>
                      <a:pt x="400" y="1228"/>
                    </a:lnTo>
                    <a:cubicBezTo>
                      <a:pt x="600" y="1285"/>
                      <a:pt x="828" y="1399"/>
                      <a:pt x="1056" y="1485"/>
                    </a:cubicBezTo>
                    <a:cubicBezTo>
                      <a:pt x="1142" y="1513"/>
                      <a:pt x="1199" y="1513"/>
                      <a:pt x="1285" y="1542"/>
                    </a:cubicBezTo>
                    <a:cubicBezTo>
                      <a:pt x="1427" y="1599"/>
                      <a:pt x="1570" y="1656"/>
                      <a:pt x="1741" y="1684"/>
                    </a:cubicBezTo>
                    <a:cubicBezTo>
                      <a:pt x="1855" y="1713"/>
                      <a:pt x="1969" y="1713"/>
                      <a:pt x="2055" y="1770"/>
                    </a:cubicBezTo>
                    <a:cubicBezTo>
                      <a:pt x="2198" y="1798"/>
                      <a:pt x="2312" y="1827"/>
                      <a:pt x="2454" y="1856"/>
                    </a:cubicBezTo>
                    <a:cubicBezTo>
                      <a:pt x="2569" y="1913"/>
                      <a:pt x="2711" y="1913"/>
                      <a:pt x="2825" y="1941"/>
                    </a:cubicBezTo>
                    <a:cubicBezTo>
                      <a:pt x="2911" y="1970"/>
                      <a:pt x="3025" y="1970"/>
                      <a:pt x="3139" y="1998"/>
                    </a:cubicBezTo>
                    <a:cubicBezTo>
                      <a:pt x="3282" y="2055"/>
                      <a:pt x="3425" y="2055"/>
                      <a:pt x="3567" y="2084"/>
                    </a:cubicBezTo>
                    <a:cubicBezTo>
                      <a:pt x="3653" y="2084"/>
                      <a:pt x="3738" y="2112"/>
                      <a:pt x="3853" y="2112"/>
                    </a:cubicBezTo>
                    <a:cubicBezTo>
                      <a:pt x="3995" y="2141"/>
                      <a:pt x="4166" y="2141"/>
                      <a:pt x="4309" y="2141"/>
                    </a:cubicBezTo>
                    <a:lnTo>
                      <a:pt x="4509" y="2141"/>
                    </a:lnTo>
                    <a:cubicBezTo>
                      <a:pt x="4709" y="2141"/>
                      <a:pt x="4880" y="2198"/>
                      <a:pt x="5051" y="2198"/>
                    </a:cubicBezTo>
                    <a:lnTo>
                      <a:pt x="5593" y="2198"/>
                    </a:lnTo>
                    <a:lnTo>
                      <a:pt x="5593" y="771"/>
                    </a:lnTo>
                    <a:cubicBezTo>
                      <a:pt x="5079" y="629"/>
                      <a:pt x="4566" y="486"/>
                      <a:pt x="4052" y="372"/>
                    </a:cubicBezTo>
                    <a:cubicBezTo>
                      <a:pt x="3836" y="318"/>
                      <a:pt x="3574" y="257"/>
                      <a:pt x="3338" y="257"/>
                    </a:cubicBezTo>
                    <a:cubicBezTo>
                      <a:pt x="3076" y="257"/>
                      <a:pt x="2845" y="332"/>
                      <a:pt x="2740" y="572"/>
                    </a:cubicBezTo>
                    <a:cubicBezTo>
                      <a:pt x="2400" y="258"/>
                      <a:pt x="2227" y="112"/>
                      <a:pt x="1761" y="112"/>
                    </a:cubicBezTo>
                    <a:cubicBezTo>
                      <a:pt x="1719" y="112"/>
                      <a:pt x="1674" y="113"/>
                      <a:pt x="1627" y="115"/>
                    </a:cubicBezTo>
                    <a:cubicBezTo>
                      <a:pt x="1482" y="130"/>
                      <a:pt x="1334" y="137"/>
                      <a:pt x="1187" y="137"/>
                    </a:cubicBezTo>
                    <a:cubicBezTo>
                      <a:pt x="783" y="137"/>
                      <a:pt x="377" y="84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19"/>
              <p:cNvSpPr/>
              <p:nvPr/>
            </p:nvSpPr>
            <p:spPr>
              <a:xfrm>
                <a:off x="7239925" y="3971300"/>
                <a:ext cx="13055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5222" h="1599" extrusionOk="0">
                    <a:moveTo>
                      <a:pt x="0" y="1"/>
                    </a:moveTo>
                    <a:cubicBezTo>
                      <a:pt x="114" y="400"/>
                      <a:pt x="228" y="771"/>
                      <a:pt x="371" y="1171"/>
                    </a:cubicBezTo>
                    <a:cubicBezTo>
                      <a:pt x="856" y="1313"/>
                      <a:pt x="1370" y="1427"/>
                      <a:pt x="1855" y="1513"/>
                    </a:cubicBezTo>
                    <a:cubicBezTo>
                      <a:pt x="2425" y="1570"/>
                      <a:pt x="2989" y="1599"/>
                      <a:pt x="3549" y="1599"/>
                    </a:cubicBezTo>
                    <a:cubicBezTo>
                      <a:pt x="4109" y="1599"/>
                      <a:pt x="4665" y="1570"/>
                      <a:pt x="5222" y="1513"/>
                    </a:cubicBezTo>
                    <a:lnTo>
                      <a:pt x="5222" y="971"/>
                    </a:lnTo>
                    <a:cubicBezTo>
                      <a:pt x="5193" y="999"/>
                      <a:pt x="5107" y="999"/>
                      <a:pt x="5050" y="999"/>
                    </a:cubicBezTo>
                    <a:cubicBezTo>
                      <a:pt x="4687" y="1030"/>
                      <a:pt x="4327" y="1045"/>
                      <a:pt x="3969" y="1045"/>
                    </a:cubicBezTo>
                    <a:cubicBezTo>
                      <a:pt x="2642" y="1045"/>
                      <a:pt x="1357" y="840"/>
                      <a:pt x="143" y="457"/>
                    </a:cubicBezTo>
                    <a:cubicBezTo>
                      <a:pt x="114" y="315"/>
                      <a:pt x="86" y="1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19"/>
              <p:cNvSpPr/>
              <p:nvPr/>
            </p:nvSpPr>
            <p:spPr>
              <a:xfrm>
                <a:off x="7319800" y="3992000"/>
                <a:ext cx="7175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9" extrusionOk="0">
                    <a:moveTo>
                      <a:pt x="1" y="0"/>
                    </a:moveTo>
                    <a:cubicBezTo>
                      <a:pt x="86" y="29"/>
                      <a:pt x="200" y="29"/>
                      <a:pt x="286" y="29"/>
                    </a:cubicBezTo>
                    <a:cubicBezTo>
                      <a:pt x="172" y="29"/>
                      <a:pt x="8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19"/>
              <p:cNvSpPr/>
              <p:nvPr/>
            </p:nvSpPr>
            <p:spPr>
              <a:xfrm>
                <a:off x="7339075" y="3994850"/>
                <a:ext cx="57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" extrusionOk="0">
                    <a:moveTo>
                      <a:pt x="0" y="0"/>
                    </a:moveTo>
                    <a:lnTo>
                      <a:pt x="22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19"/>
              <p:cNvSpPr/>
              <p:nvPr/>
            </p:nvSpPr>
            <p:spPr>
              <a:xfrm>
                <a:off x="7357600" y="3995550"/>
                <a:ext cx="29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" extrusionOk="0">
                    <a:moveTo>
                      <a:pt x="115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19"/>
              <p:cNvSpPr/>
              <p:nvPr/>
            </p:nvSpPr>
            <p:spPr>
              <a:xfrm>
                <a:off x="7300550" y="3989150"/>
                <a:ext cx="85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58" extrusionOk="0">
                    <a:moveTo>
                      <a:pt x="0" y="0"/>
                    </a:moveTo>
                    <a:cubicBezTo>
                      <a:pt x="114" y="29"/>
                      <a:pt x="229" y="29"/>
                      <a:pt x="343" y="57"/>
                    </a:cubicBezTo>
                    <a:cubicBezTo>
                      <a:pt x="257" y="29"/>
                      <a:pt x="114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19"/>
              <p:cNvSpPr/>
              <p:nvPr/>
            </p:nvSpPr>
            <p:spPr>
              <a:xfrm>
                <a:off x="7282000" y="3984850"/>
                <a:ext cx="1000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16" extrusionOk="0">
                    <a:moveTo>
                      <a:pt x="1" y="1"/>
                    </a:moveTo>
                    <a:cubicBezTo>
                      <a:pt x="143" y="29"/>
                      <a:pt x="257" y="58"/>
                      <a:pt x="400" y="115"/>
                    </a:cubicBezTo>
                    <a:cubicBezTo>
                      <a:pt x="286" y="58"/>
                      <a:pt x="143" y="29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19"/>
              <p:cNvSpPr/>
              <p:nvPr/>
            </p:nvSpPr>
            <p:spPr>
              <a:xfrm>
                <a:off x="7263450" y="3979150"/>
                <a:ext cx="114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14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43" y="58"/>
                      <a:pt x="286" y="115"/>
                      <a:pt x="457" y="143"/>
                    </a:cubicBezTo>
                    <a:cubicBezTo>
                      <a:pt x="315" y="115"/>
                      <a:pt x="144" y="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19"/>
              <p:cNvSpPr/>
              <p:nvPr/>
            </p:nvSpPr>
            <p:spPr>
              <a:xfrm>
                <a:off x="7241350" y="3971300"/>
                <a:ext cx="1642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258" extrusionOk="0">
                    <a:moveTo>
                      <a:pt x="0" y="1"/>
                    </a:moveTo>
                    <a:cubicBezTo>
                      <a:pt x="200" y="115"/>
                      <a:pt x="428" y="172"/>
                      <a:pt x="656" y="258"/>
                    </a:cubicBezTo>
                    <a:cubicBezTo>
                      <a:pt x="428" y="172"/>
                      <a:pt x="200" y="58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19"/>
              <p:cNvSpPr/>
              <p:nvPr/>
            </p:nvSpPr>
            <p:spPr>
              <a:xfrm>
                <a:off x="7344775" y="3994850"/>
                <a:ext cx="12850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514" h="29" extrusionOk="0">
                    <a:moveTo>
                      <a:pt x="0" y="0"/>
                    </a:moveTo>
                    <a:cubicBezTo>
                      <a:pt x="172" y="0"/>
                      <a:pt x="343" y="29"/>
                      <a:pt x="514" y="29"/>
                    </a:cubicBezTo>
                    <a:cubicBezTo>
                      <a:pt x="343" y="29"/>
                      <a:pt x="172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19"/>
              <p:cNvSpPr/>
              <p:nvPr/>
            </p:nvSpPr>
            <p:spPr>
              <a:xfrm>
                <a:off x="7274875" y="3982725"/>
                <a:ext cx="787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86" extrusionOk="0">
                    <a:moveTo>
                      <a:pt x="0" y="0"/>
                    </a:moveTo>
                    <a:cubicBezTo>
                      <a:pt x="114" y="57"/>
                      <a:pt x="228" y="57"/>
                      <a:pt x="314" y="86"/>
                    </a:cubicBezTo>
                    <a:cubicBezTo>
                      <a:pt x="228" y="57"/>
                      <a:pt x="114" y="57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19"/>
              <p:cNvSpPr/>
              <p:nvPr/>
            </p:nvSpPr>
            <p:spPr>
              <a:xfrm>
                <a:off x="7291975" y="3987725"/>
                <a:ext cx="860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58" extrusionOk="0">
                    <a:moveTo>
                      <a:pt x="1" y="0"/>
                    </a:moveTo>
                    <a:cubicBezTo>
                      <a:pt x="115" y="29"/>
                      <a:pt x="258" y="29"/>
                      <a:pt x="343" y="57"/>
                    </a:cubicBezTo>
                    <a:cubicBezTo>
                      <a:pt x="258" y="29"/>
                      <a:pt x="144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19"/>
              <p:cNvSpPr/>
              <p:nvPr/>
            </p:nvSpPr>
            <p:spPr>
              <a:xfrm>
                <a:off x="7360475" y="3995550"/>
                <a:ext cx="107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1" extrusionOk="0">
                    <a:moveTo>
                      <a:pt x="428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19"/>
              <p:cNvSpPr/>
              <p:nvPr/>
            </p:nvSpPr>
            <p:spPr>
              <a:xfrm>
                <a:off x="7326950" y="3992700"/>
                <a:ext cx="11425" cy="7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43" y="29"/>
                      <a:pt x="314" y="29"/>
                      <a:pt x="457" y="29"/>
                    </a:cubicBezTo>
                    <a:cubicBezTo>
                      <a:pt x="314" y="29"/>
                      <a:pt x="171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19"/>
              <p:cNvSpPr/>
              <p:nvPr/>
            </p:nvSpPr>
            <p:spPr>
              <a:xfrm>
                <a:off x="7309825" y="3989850"/>
                <a:ext cx="10725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8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2" y="29"/>
                      <a:pt x="143" y="43"/>
                      <a:pt x="214" y="54"/>
                    </a:cubicBezTo>
                    <a:lnTo>
                      <a:pt x="214" y="54"/>
                    </a:lnTo>
                    <a:cubicBezTo>
                      <a:pt x="143" y="36"/>
                      <a:pt x="72" y="15"/>
                      <a:pt x="0" y="1"/>
                    </a:cubicBezTo>
                    <a:close/>
                    <a:moveTo>
                      <a:pt x="214" y="54"/>
                    </a:moveTo>
                    <a:lnTo>
                      <a:pt x="214" y="54"/>
                    </a:lnTo>
                    <a:cubicBezTo>
                      <a:pt x="286" y="72"/>
                      <a:pt x="357" y="86"/>
                      <a:pt x="428" y="86"/>
                    </a:cubicBezTo>
                    <a:cubicBezTo>
                      <a:pt x="357" y="72"/>
                      <a:pt x="286" y="65"/>
                      <a:pt x="214" y="5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19"/>
              <p:cNvSpPr/>
              <p:nvPr/>
            </p:nvSpPr>
            <p:spPr>
              <a:xfrm>
                <a:off x="7257750" y="3977725"/>
                <a:ext cx="57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58" extrusionOk="0">
                    <a:moveTo>
                      <a:pt x="0" y="1"/>
                    </a:moveTo>
                    <a:cubicBezTo>
                      <a:pt x="86" y="29"/>
                      <a:pt x="143" y="29"/>
                      <a:pt x="229" y="58"/>
                    </a:cubicBezTo>
                    <a:cubicBezTo>
                      <a:pt x="143" y="29"/>
                      <a:pt x="86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19"/>
              <p:cNvSpPr/>
              <p:nvPr/>
            </p:nvSpPr>
            <p:spPr>
              <a:xfrm>
                <a:off x="7241350" y="3971300"/>
                <a:ext cx="129850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5194" h="1045" extrusionOk="0">
                    <a:moveTo>
                      <a:pt x="0" y="1"/>
                    </a:moveTo>
                    <a:cubicBezTo>
                      <a:pt x="29" y="143"/>
                      <a:pt x="57" y="315"/>
                      <a:pt x="143" y="457"/>
                    </a:cubicBezTo>
                    <a:cubicBezTo>
                      <a:pt x="1312" y="840"/>
                      <a:pt x="2605" y="1045"/>
                      <a:pt x="3924" y="1045"/>
                    </a:cubicBezTo>
                    <a:cubicBezTo>
                      <a:pt x="4279" y="1045"/>
                      <a:pt x="4636" y="1030"/>
                      <a:pt x="4993" y="999"/>
                    </a:cubicBezTo>
                    <a:cubicBezTo>
                      <a:pt x="5050" y="999"/>
                      <a:pt x="5136" y="999"/>
                      <a:pt x="5193" y="971"/>
                    </a:cubicBezTo>
                    <a:lnTo>
                      <a:pt x="4651" y="971"/>
                    </a:lnTo>
                    <a:cubicBezTo>
                      <a:pt x="4480" y="971"/>
                      <a:pt x="4309" y="971"/>
                      <a:pt x="4137" y="914"/>
                    </a:cubicBezTo>
                    <a:lnTo>
                      <a:pt x="3909" y="914"/>
                    </a:lnTo>
                    <a:cubicBezTo>
                      <a:pt x="3766" y="914"/>
                      <a:pt x="3595" y="885"/>
                      <a:pt x="3453" y="885"/>
                    </a:cubicBezTo>
                    <a:cubicBezTo>
                      <a:pt x="3338" y="885"/>
                      <a:pt x="3281" y="857"/>
                      <a:pt x="3167" y="857"/>
                    </a:cubicBezTo>
                    <a:cubicBezTo>
                      <a:pt x="3025" y="828"/>
                      <a:pt x="2882" y="828"/>
                      <a:pt x="2739" y="771"/>
                    </a:cubicBezTo>
                    <a:cubicBezTo>
                      <a:pt x="2625" y="743"/>
                      <a:pt x="2511" y="743"/>
                      <a:pt x="2425" y="714"/>
                    </a:cubicBezTo>
                    <a:cubicBezTo>
                      <a:pt x="2311" y="686"/>
                      <a:pt x="2169" y="686"/>
                      <a:pt x="2054" y="629"/>
                    </a:cubicBezTo>
                    <a:cubicBezTo>
                      <a:pt x="1912" y="600"/>
                      <a:pt x="1798" y="571"/>
                      <a:pt x="1655" y="543"/>
                    </a:cubicBezTo>
                    <a:cubicBezTo>
                      <a:pt x="1569" y="486"/>
                      <a:pt x="1455" y="486"/>
                      <a:pt x="1341" y="457"/>
                    </a:cubicBezTo>
                    <a:cubicBezTo>
                      <a:pt x="1199" y="429"/>
                      <a:pt x="1056" y="343"/>
                      <a:pt x="885" y="315"/>
                    </a:cubicBezTo>
                    <a:cubicBezTo>
                      <a:pt x="799" y="286"/>
                      <a:pt x="742" y="286"/>
                      <a:pt x="656" y="258"/>
                    </a:cubicBezTo>
                    <a:cubicBezTo>
                      <a:pt x="457" y="172"/>
                      <a:pt x="200" y="11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19"/>
              <p:cNvSpPr/>
              <p:nvPr/>
            </p:nvSpPr>
            <p:spPr>
              <a:xfrm>
                <a:off x="7316950" y="3775150"/>
                <a:ext cx="5425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2170" h="3580" extrusionOk="0">
                    <a:moveTo>
                      <a:pt x="1" y="657"/>
                    </a:moveTo>
                    <a:cubicBezTo>
                      <a:pt x="4" y="663"/>
                      <a:pt x="8" y="669"/>
                      <a:pt x="12" y="676"/>
                    </a:cubicBezTo>
                    <a:lnTo>
                      <a:pt x="12" y="676"/>
                    </a:lnTo>
                    <a:cubicBezTo>
                      <a:pt x="8" y="669"/>
                      <a:pt x="5" y="663"/>
                      <a:pt x="1" y="657"/>
                    </a:cubicBezTo>
                    <a:close/>
                    <a:moveTo>
                      <a:pt x="714" y="0"/>
                    </a:moveTo>
                    <a:cubicBezTo>
                      <a:pt x="714" y="0"/>
                      <a:pt x="657" y="0"/>
                      <a:pt x="657" y="29"/>
                    </a:cubicBezTo>
                    <a:cubicBezTo>
                      <a:pt x="628" y="86"/>
                      <a:pt x="600" y="86"/>
                      <a:pt x="571" y="115"/>
                    </a:cubicBezTo>
                    <a:lnTo>
                      <a:pt x="1199" y="1684"/>
                    </a:lnTo>
                    <a:lnTo>
                      <a:pt x="1170" y="1712"/>
                    </a:lnTo>
                    <a:cubicBezTo>
                      <a:pt x="771" y="1370"/>
                      <a:pt x="429" y="885"/>
                      <a:pt x="172" y="457"/>
                    </a:cubicBezTo>
                    <a:lnTo>
                      <a:pt x="172" y="457"/>
                    </a:lnTo>
                    <a:cubicBezTo>
                      <a:pt x="229" y="657"/>
                      <a:pt x="314" y="856"/>
                      <a:pt x="372" y="1028"/>
                    </a:cubicBezTo>
                    <a:lnTo>
                      <a:pt x="343" y="1085"/>
                    </a:lnTo>
                    <a:cubicBezTo>
                      <a:pt x="234" y="948"/>
                      <a:pt x="99" y="812"/>
                      <a:pt x="12" y="676"/>
                    </a:cubicBezTo>
                    <a:lnTo>
                      <a:pt x="12" y="676"/>
                    </a:lnTo>
                    <a:cubicBezTo>
                      <a:pt x="62" y="762"/>
                      <a:pt x="92" y="893"/>
                      <a:pt x="172" y="999"/>
                    </a:cubicBezTo>
                    <a:cubicBezTo>
                      <a:pt x="286" y="1284"/>
                      <a:pt x="343" y="1684"/>
                      <a:pt x="372" y="2026"/>
                    </a:cubicBezTo>
                    <a:cubicBezTo>
                      <a:pt x="457" y="2312"/>
                      <a:pt x="486" y="2597"/>
                      <a:pt x="514" y="2854"/>
                    </a:cubicBezTo>
                    <a:lnTo>
                      <a:pt x="457" y="2854"/>
                    </a:lnTo>
                    <a:cubicBezTo>
                      <a:pt x="429" y="2797"/>
                      <a:pt x="372" y="2683"/>
                      <a:pt x="314" y="2597"/>
                    </a:cubicBezTo>
                    <a:cubicBezTo>
                      <a:pt x="286" y="2882"/>
                      <a:pt x="200" y="3139"/>
                      <a:pt x="143" y="3396"/>
                    </a:cubicBezTo>
                    <a:cubicBezTo>
                      <a:pt x="286" y="3453"/>
                      <a:pt x="457" y="3510"/>
                      <a:pt x="628" y="3538"/>
                    </a:cubicBezTo>
                    <a:lnTo>
                      <a:pt x="657" y="3538"/>
                    </a:lnTo>
                    <a:lnTo>
                      <a:pt x="714" y="3567"/>
                    </a:lnTo>
                    <a:cubicBezTo>
                      <a:pt x="809" y="3567"/>
                      <a:pt x="904" y="3580"/>
                      <a:pt x="1008" y="3580"/>
                    </a:cubicBezTo>
                    <a:cubicBezTo>
                      <a:pt x="1059" y="3580"/>
                      <a:pt x="1113" y="3577"/>
                      <a:pt x="1170" y="3567"/>
                    </a:cubicBezTo>
                    <a:cubicBezTo>
                      <a:pt x="1216" y="3571"/>
                      <a:pt x="1261" y="3572"/>
                      <a:pt x="1306" y="3572"/>
                    </a:cubicBezTo>
                    <a:cubicBezTo>
                      <a:pt x="1625" y="3572"/>
                      <a:pt x="1919" y="3482"/>
                      <a:pt x="2169" y="3282"/>
                    </a:cubicBezTo>
                    <a:lnTo>
                      <a:pt x="2169" y="2026"/>
                    </a:lnTo>
                    <a:cubicBezTo>
                      <a:pt x="2112" y="1998"/>
                      <a:pt x="1998" y="1912"/>
                      <a:pt x="1969" y="1884"/>
                    </a:cubicBezTo>
                    <a:cubicBezTo>
                      <a:pt x="1827" y="2083"/>
                      <a:pt x="1713" y="2255"/>
                      <a:pt x="1598" y="2454"/>
                    </a:cubicBezTo>
                    <a:lnTo>
                      <a:pt x="1570" y="2426"/>
                    </a:lnTo>
                    <a:cubicBezTo>
                      <a:pt x="1598" y="2140"/>
                      <a:pt x="1655" y="1884"/>
                      <a:pt x="1770" y="1655"/>
                    </a:cubicBezTo>
                    <a:cubicBezTo>
                      <a:pt x="1484" y="1284"/>
                      <a:pt x="1342" y="799"/>
                      <a:pt x="1285" y="229"/>
                    </a:cubicBezTo>
                    <a:cubicBezTo>
                      <a:pt x="1256" y="143"/>
                      <a:pt x="1256" y="115"/>
                      <a:pt x="1199" y="29"/>
                    </a:cubicBezTo>
                    <a:lnTo>
                      <a:pt x="1199" y="29"/>
                    </a:lnTo>
                    <a:cubicBezTo>
                      <a:pt x="1285" y="428"/>
                      <a:pt x="1313" y="828"/>
                      <a:pt x="1313" y="1256"/>
                    </a:cubicBezTo>
                    <a:lnTo>
                      <a:pt x="1285" y="1256"/>
                    </a:lnTo>
                    <a:cubicBezTo>
                      <a:pt x="999" y="856"/>
                      <a:pt x="857" y="428"/>
                      <a:pt x="7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19"/>
              <p:cNvSpPr/>
              <p:nvPr/>
            </p:nvSpPr>
            <p:spPr>
              <a:xfrm>
                <a:off x="7277000" y="3790125"/>
                <a:ext cx="44975" cy="713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854" extrusionOk="0">
                    <a:moveTo>
                      <a:pt x="628" y="1"/>
                    </a:moveTo>
                    <a:cubicBezTo>
                      <a:pt x="914" y="800"/>
                      <a:pt x="1171" y="1598"/>
                      <a:pt x="1285" y="2397"/>
                    </a:cubicBezTo>
                    <a:lnTo>
                      <a:pt x="1028" y="2255"/>
                    </a:lnTo>
                    <a:cubicBezTo>
                      <a:pt x="714" y="1513"/>
                      <a:pt x="372" y="800"/>
                      <a:pt x="86" y="86"/>
                    </a:cubicBezTo>
                    <a:cubicBezTo>
                      <a:pt x="58" y="86"/>
                      <a:pt x="29" y="29"/>
                      <a:pt x="1" y="29"/>
                    </a:cubicBezTo>
                    <a:cubicBezTo>
                      <a:pt x="457" y="1085"/>
                      <a:pt x="628" y="2397"/>
                      <a:pt x="1627" y="2854"/>
                    </a:cubicBezTo>
                    <a:cubicBezTo>
                      <a:pt x="1741" y="2597"/>
                      <a:pt x="1798" y="2369"/>
                      <a:pt x="1798" y="2084"/>
                    </a:cubicBezTo>
                    <a:cubicBezTo>
                      <a:pt x="1513" y="1427"/>
                      <a:pt x="1228" y="771"/>
                      <a:pt x="914" y="115"/>
                    </a:cubicBezTo>
                    <a:cubicBezTo>
                      <a:pt x="800" y="115"/>
                      <a:pt x="714" y="86"/>
                      <a:pt x="6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19"/>
              <p:cNvSpPr/>
              <p:nvPr/>
            </p:nvSpPr>
            <p:spPr>
              <a:xfrm>
                <a:off x="7313375" y="3791550"/>
                <a:ext cx="10725" cy="3570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14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72" y="457"/>
                      <a:pt x="315" y="942"/>
                      <a:pt x="429" y="1427"/>
                    </a:cubicBezTo>
                    <a:cubicBezTo>
                      <a:pt x="429" y="1056"/>
                      <a:pt x="343" y="657"/>
                      <a:pt x="201" y="372"/>
                    </a:cubicBezTo>
                    <a:cubicBezTo>
                      <a:pt x="172" y="229"/>
                      <a:pt x="115" y="143"/>
                      <a:pt x="29" y="29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19"/>
              <p:cNvSpPr/>
              <p:nvPr/>
            </p:nvSpPr>
            <p:spPr>
              <a:xfrm>
                <a:off x="7366175" y="3814375"/>
                <a:ext cx="5025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58" extrusionOk="0">
                    <a:moveTo>
                      <a:pt x="200" y="1"/>
                    </a:moveTo>
                    <a:lnTo>
                      <a:pt x="0" y="315"/>
                    </a:lnTo>
                    <a:cubicBezTo>
                      <a:pt x="57" y="400"/>
                      <a:pt x="143" y="429"/>
                      <a:pt x="200" y="457"/>
                    </a:cubicBezTo>
                    <a:lnTo>
                      <a:pt x="20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19"/>
              <p:cNvSpPr/>
              <p:nvPr/>
            </p:nvSpPr>
            <p:spPr>
              <a:xfrm>
                <a:off x="7349050" y="3782275"/>
                <a:ext cx="20700" cy="35700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4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8" y="571"/>
                      <a:pt x="200" y="1085"/>
                      <a:pt x="486" y="1427"/>
                    </a:cubicBezTo>
                    <a:cubicBezTo>
                      <a:pt x="571" y="1199"/>
                      <a:pt x="685" y="1028"/>
                      <a:pt x="828" y="828"/>
                    </a:cubicBezTo>
                    <a:cubicBezTo>
                      <a:pt x="742" y="743"/>
                      <a:pt x="771" y="686"/>
                      <a:pt x="771" y="657"/>
                    </a:cubicBezTo>
                    <a:lnTo>
                      <a:pt x="771" y="657"/>
                    </a:lnTo>
                    <a:cubicBezTo>
                      <a:pt x="685" y="714"/>
                      <a:pt x="600" y="828"/>
                      <a:pt x="486" y="885"/>
                    </a:cubicBezTo>
                    <a:lnTo>
                      <a:pt x="486" y="1028"/>
                    </a:lnTo>
                    <a:lnTo>
                      <a:pt x="457" y="1028"/>
                    </a:lnTo>
                    <a:cubicBezTo>
                      <a:pt x="457" y="999"/>
                      <a:pt x="429" y="999"/>
                      <a:pt x="429" y="971"/>
                    </a:cubicBezTo>
                    <a:cubicBezTo>
                      <a:pt x="400" y="971"/>
                      <a:pt x="400" y="999"/>
                      <a:pt x="343" y="999"/>
                    </a:cubicBezTo>
                    <a:lnTo>
                      <a:pt x="314" y="971"/>
                    </a:lnTo>
                    <a:cubicBezTo>
                      <a:pt x="343" y="914"/>
                      <a:pt x="343" y="885"/>
                      <a:pt x="400" y="885"/>
                    </a:cubicBezTo>
                    <a:cubicBezTo>
                      <a:pt x="257" y="600"/>
                      <a:pt x="115" y="28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19"/>
              <p:cNvSpPr/>
              <p:nvPr/>
            </p:nvSpPr>
            <p:spPr>
              <a:xfrm>
                <a:off x="7357600" y="3763725"/>
                <a:ext cx="10025" cy="3355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342" extrusionOk="0">
                    <a:moveTo>
                      <a:pt x="258" y="1"/>
                    </a:moveTo>
                    <a:cubicBezTo>
                      <a:pt x="172" y="30"/>
                      <a:pt x="87" y="30"/>
                      <a:pt x="1" y="58"/>
                    </a:cubicBezTo>
                    <a:lnTo>
                      <a:pt x="1" y="144"/>
                    </a:lnTo>
                    <a:cubicBezTo>
                      <a:pt x="87" y="543"/>
                      <a:pt x="115" y="971"/>
                      <a:pt x="115" y="1342"/>
                    </a:cubicBezTo>
                    <a:cubicBezTo>
                      <a:pt x="229" y="1199"/>
                      <a:pt x="286" y="1028"/>
                      <a:pt x="400" y="885"/>
                    </a:cubicBezTo>
                    <a:cubicBezTo>
                      <a:pt x="372" y="714"/>
                      <a:pt x="343" y="515"/>
                      <a:pt x="286" y="315"/>
                    </a:cubicBezTo>
                    <a:cubicBezTo>
                      <a:pt x="258" y="201"/>
                      <a:pt x="258" y="115"/>
                      <a:pt x="2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19"/>
              <p:cNvSpPr/>
              <p:nvPr/>
            </p:nvSpPr>
            <p:spPr>
              <a:xfrm>
                <a:off x="7331225" y="3865025"/>
                <a:ext cx="7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9" h="1" extrusionOk="0">
                    <a:moveTo>
                      <a:pt x="0" y="1"/>
                    </a:moveTo>
                    <a:lnTo>
                      <a:pt x="29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19"/>
              <p:cNvSpPr/>
              <p:nvPr/>
            </p:nvSpPr>
            <p:spPr>
              <a:xfrm>
                <a:off x="7356175" y="3804400"/>
                <a:ext cx="287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15" extrusionOk="0">
                    <a:moveTo>
                      <a:pt x="58" y="0"/>
                    </a:moveTo>
                    <a:cubicBezTo>
                      <a:pt x="29" y="0"/>
                      <a:pt x="29" y="57"/>
                      <a:pt x="1" y="86"/>
                    </a:cubicBezTo>
                    <a:lnTo>
                      <a:pt x="29" y="114"/>
                    </a:lnTo>
                    <a:cubicBezTo>
                      <a:pt x="58" y="114"/>
                      <a:pt x="58" y="86"/>
                      <a:pt x="115" y="86"/>
                    </a:cubicBezTo>
                    <a:cubicBezTo>
                      <a:pt x="115" y="29"/>
                      <a:pt x="58" y="0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19"/>
              <p:cNvSpPr/>
              <p:nvPr/>
            </p:nvSpPr>
            <p:spPr>
              <a:xfrm>
                <a:off x="7360475" y="3786575"/>
                <a:ext cx="785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714" extrusionOk="0">
                    <a:moveTo>
                      <a:pt x="285" y="0"/>
                    </a:moveTo>
                    <a:cubicBezTo>
                      <a:pt x="228" y="143"/>
                      <a:pt x="114" y="314"/>
                      <a:pt x="0" y="485"/>
                    </a:cubicBezTo>
                    <a:lnTo>
                      <a:pt x="0" y="713"/>
                    </a:lnTo>
                    <a:cubicBezTo>
                      <a:pt x="114" y="656"/>
                      <a:pt x="228" y="571"/>
                      <a:pt x="285" y="485"/>
                    </a:cubicBezTo>
                    <a:lnTo>
                      <a:pt x="285" y="228"/>
                    </a:lnTo>
                    <a:cubicBezTo>
                      <a:pt x="314" y="143"/>
                      <a:pt x="285" y="86"/>
                      <a:pt x="2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19"/>
              <p:cNvSpPr/>
              <p:nvPr/>
            </p:nvSpPr>
            <p:spPr>
              <a:xfrm>
                <a:off x="7335500" y="3667450"/>
                <a:ext cx="14300" cy="1034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138" extrusionOk="0">
                    <a:moveTo>
                      <a:pt x="257" y="0"/>
                    </a:moveTo>
                    <a:cubicBezTo>
                      <a:pt x="172" y="200"/>
                      <a:pt x="115" y="428"/>
                      <a:pt x="86" y="628"/>
                    </a:cubicBezTo>
                    <a:cubicBezTo>
                      <a:pt x="0" y="1256"/>
                      <a:pt x="29" y="1883"/>
                      <a:pt x="115" y="2482"/>
                    </a:cubicBezTo>
                    <a:cubicBezTo>
                      <a:pt x="143" y="2711"/>
                      <a:pt x="143" y="2910"/>
                      <a:pt x="172" y="3139"/>
                    </a:cubicBezTo>
                    <a:cubicBezTo>
                      <a:pt x="286" y="3453"/>
                      <a:pt x="371" y="3766"/>
                      <a:pt x="428" y="4137"/>
                    </a:cubicBezTo>
                    <a:cubicBezTo>
                      <a:pt x="428" y="4137"/>
                      <a:pt x="457" y="4137"/>
                      <a:pt x="514" y="4109"/>
                    </a:cubicBezTo>
                    <a:cubicBezTo>
                      <a:pt x="457" y="3595"/>
                      <a:pt x="514" y="3025"/>
                      <a:pt x="571" y="2482"/>
                    </a:cubicBezTo>
                    <a:lnTo>
                      <a:pt x="571" y="2454"/>
                    </a:lnTo>
                    <a:cubicBezTo>
                      <a:pt x="400" y="1626"/>
                      <a:pt x="286" y="799"/>
                      <a:pt x="2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19"/>
              <p:cNvSpPr/>
              <p:nvPr/>
            </p:nvSpPr>
            <p:spPr>
              <a:xfrm>
                <a:off x="7346200" y="3729500"/>
                <a:ext cx="11425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627" extrusionOk="0">
                    <a:moveTo>
                      <a:pt x="143" y="0"/>
                    </a:moveTo>
                    <a:cubicBezTo>
                      <a:pt x="29" y="571"/>
                      <a:pt x="0" y="1113"/>
                      <a:pt x="29" y="1627"/>
                    </a:cubicBezTo>
                    <a:cubicBezTo>
                      <a:pt x="172" y="1541"/>
                      <a:pt x="314" y="1513"/>
                      <a:pt x="457" y="1427"/>
                    </a:cubicBezTo>
                    <a:cubicBezTo>
                      <a:pt x="400" y="942"/>
                      <a:pt x="229" y="485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19"/>
              <p:cNvSpPr/>
              <p:nvPr/>
            </p:nvSpPr>
            <p:spPr>
              <a:xfrm>
                <a:off x="7337650" y="3653900"/>
                <a:ext cx="145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2" extrusionOk="0">
                    <a:moveTo>
                      <a:pt x="29" y="0"/>
                    </a:moveTo>
                    <a:cubicBezTo>
                      <a:pt x="29" y="86"/>
                      <a:pt x="29" y="114"/>
                      <a:pt x="0" y="171"/>
                    </a:cubicBezTo>
                    <a:cubicBezTo>
                      <a:pt x="29" y="114"/>
                      <a:pt x="57" y="86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19"/>
              <p:cNvSpPr/>
              <p:nvPr/>
            </p:nvSpPr>
            <p:spPr>
              <a:xfrm>
                <a:off x="7336200" y="3654600"/>
                <a:ext cx="5025" cy="299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199" extrusionOk="0">
                    <a:moveTo>
                      <a:pt x="144" y="1"/>
                    </a:moveTo>
                    <a:cubicBezTo>
                      <a:pt x="115" y="86"/>
                      <a:pt x="87" y="115"/>
                      <a:pt x="87" y="200"/>
                    </a:cubicBezTo>
                    <a:cubicBezTo>
                      <a:pt x="58" y="514"/>
                      <a:pt x="1" y="857"/>
                      <a:pt x="1" y="1199"/>
                    </a:cubicBezTo>
                    <a:cubicBezTo>
                      <a:pt x="58" y="942"/>
                      <a:pt x="115" y="714"/>
                      <a:pt x="201" y="514"/>
                    </a:cubicBezTo>
                    <a:cubicBezTo>
                      <a:pt x="201" y="343"/>
                      <a:pt x="201" y="143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19"/>
              <p:cNvSpPr/>
              <p:nvPr/>
            </p:nvSpPr>
            <p:spPr>
              <a:xfrm>
                <a:off x="7345475" y="3770875"/>
                <a:ext cx="28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429" extrusionOk="0">
                    <a:moveTo>
                      <a:pt x="1" y="0"/>
                    </a:moveTo>
                    <a:cubicBezTo>
                      <a:pt x="1" y="57"/>
                      <a:pt x="29" y="171"/>
                      <a:pt x="29" y="229"/>
                    </a:cubicBezTo>
                    <a:cubicBezTo>
                      <a:pt x="29" y="314"/>
                      <a:pt x="58" y="343"/>
                      <a:pt x="115" y="428"/>
                    </a:cubicBezTo>
                    <a:cubicBezTo>
                      <a:pt x="115" y="286"/>
                      <a:pt x="58" y="143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19"/>
              <p:cNvSpPr/>
              <p:nvPr/>
            </p:nvSpPr>
            <p:spPr>
              <a:xfrm>
                <a:off x="7346900" y="3766600"/>
                <a:ext cx="13600" cy="37100"/>
              </a:xfrm>
              <a:custGeom>
                <a:avLst/>
                <a:gdLst/>
                <a:ahLst/>
                <a:cxnLst/>
                <a:rect l="l" t="t" r="r" b="b"/>
                <a:pathLst>
                  <a:path w="544" h="1484" extrusionOk="0">
                    <a:moveTo>
                      <a:pt x="429" y="0"/>
                    </a:moveTo>
                    <a:cubicBezTo>
                      <a:pt x="286" y="29"/>
                      <a:pt x="144" y="86"/>
                      <a:pt x="1" y="171"/>
                    </a:cubicBezTo>
                    <a:cubicBezTo>
                      <a:pt x="1" y="314"/>
                      <a:pt x="1" y="457"/>
                      <a:pt x="58" y="599"/>
                    </a:cubicBezTo>
                    <a:cubicBezTo>
                      <a:pt x="144" y="913"/>
                      <a:pt x="258" y="1198"/>
                      <a:pt x="429" y="1484"/>
                    </a:cubicBezTo>
                    <a:lnTo>
                      <a:pt x="543" y="1284"/>
                    </a:lnTo>
                    <a:cubicBezTo>
                      <a:pt x="543" y="856"/>
                      <a:pt x="457" y="457"/>
                      <a:pt x="429" y="57"/>
                    </a:cubicBezTo>
                    <a:lnTo>
                      <a:pt x="42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19"/>
              <p:cNvSpPr/>
              <p:nvPr/>
            </p:nvSpPr>
            <p:spPr>
              <a:xfrm>
                <a:off x="7357600" y="3804400"/>
                <a:ext cx="290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143" extrusionOk="0">
                    <a:moveTo>
                      <a:pt x="115" y="0"/>
                    </a:moveTo>
                    <a:cubicBezTo>
                      <a:pt x="87" y="57"/>
                      <a:pt x="58" y="57"/>
                      <a:pt x="1" y="86"/>
                    </a:cubicBezTo>
                    <a:cubicBezTo>
                      <a:pt x="58" y="86"/>
                      <a:pt x="58" y="114"/>
                      <a:pt x="87" y="143"/>
                    </a:cubicBezTo>
                    <a:lnTo>
                      <a:pt x="115" y="143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19"/>
              <p:cNvSpPr/>
              <p:nvPr/>
            </p:nvSpPr>
            <p:spPr>
              <a:xfrm>
                <a:off x="7357600" y="3797250"/>
                <a:ext cx="3600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144" h="315" extrusionOk="0">
                    <a:moveTo>
                      <a:pt x="144" y="1"/>
                    </a:moveTo>
                    <a:cubicBezTo>
                      <a:pt x="87" y="115"/>
                      <a:pt x="58" y="201"/>
                      <a:pt x="1" y="258"/>
                    </a:cubicBezTo>
                    <a:cubicBezTo>
                      <a:pt x="1" y="286"/>
                      <a:pt x="58" y="315"/>
                      <a:pt x="58" y="315"/>
                    </a:cubicBezTo>
                    <a:cubicBezTo>
                      <a:pt x="87" y="286"/>
                      <a:pt x="115" y="286"/>
                      <a:pt x="144" y="258"/>
                    </a:cubicBezTo>
                    <a:lnTo>
                      <a:pt x="14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19"/>
              <p:cNvSpPr/>
              <p:nvPr/>
            </p:nvSpPr>
            <p:spPr>
              <a:xfrm>
                <a:off x="7309825" y="3754475"/>
                <a:ext cx="192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1370" extrusionOk="0">
                    <a:moveTo>
                      <a:pt x="400" y="0"/>
                    </a:moveTo>
                    <a:cubicBezTo>
                      <a:pt x="314" y="371"/>
                      <a:pt x="286" y="571"/>
                      <a:pt x="286" y="571"/>
                    </a:cubicBezTo>
                    <a:cubicBezTo>
                      <a:pt x="200" y="542"/>
                      <a:pt x="114" y="485"/>
                      <a:pt x="0" y="400"/>
                    </a:cubicBezTo>
                    <a:lnTo>
                      <a:pt x="0" y="400"/>
                    </a:lnTo>
                    <a:cubicBezTo>
                      <a:pt x="143" y="685"/>
                      <a:pt x="257" y="970"/>
                      <a:pt x="343" y="1284"/>
                    </a:cubicBezTo>
                    <a:cubicBezTo>
                      <a:pt x="343" y="1341"/>
                      <a:pt x="400" y="1341"/>
                      <a:pt x="400" y="1370"/>
                    </a:cubicBezTo>
                    <a:cubicBezTo>
                      <a:pt x="542" y="1255"/>
                      <a:pt x="628" y="1141"/>
                      <a:pt x="771" y="1056"/>
                    </a:cubicBezTo>
                    <a:lnTo>
                      <a:pt x="714" y="913"/>
                    </a:lnTo>
                    <a:cubicBezTo>
                      <a:pt x="628" y="571"/>
                      <a:pt x="485" y="285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19"/>
              <p:cNvSpPr/>
              <p:nvPr/>
            </p:nvSpPr>
            <p:spPr>
              <a:xfrm>
                <a:off x="7279350" y="3640350"/>
                <a:ext cx="20500" cy="56350"/>
              </a:xfrm>
              <a:custGeom>
                <a:avLst/>
                <a:gdLst/>
                <a:ahLst/>
                <a:cxnLst/>
                <a:rect l="l" t="t" r="r" b="b"/>
                <a:pathLst>
                  <a:path w="820" h="2254" extrusionOk="0">
                    <a:moveTo>
                      <a:pt x="313" y="1"/>
                    </a:moveTo>
                    <a:cubicBezTo>
                      <a:pt x="159" y="1"/>
                      <a:pt x="0" y="129"/>
                      <a:pt x="49" y="342"/>
                    </a:cubicBezTo>
                    <a:cubicBezTo>
                      <a:pt x="78" y="456"/>
                      <a:pt x="192" y="542"/>
                      <a:pt x="306" y="542"/>
                    </a:cubicBezTo>
                    <a:cubicBezTo>
                      <a:pt x="392" y="1113"/>
                      <a:pt x="420" y="1683"/>
                      <a:pt x="534" y="2254"/>
                    </a:cubicBezTo>
                    <a:cubicBezTo>
                      <a:pt x="649" y="2225"/>
                      <a:pt x="706" y="2197"/>
                      <a:pt x="820" y="2197"/>
                    </a:cubicBezTo>
                    <a:cubicBezTo>
                      <a:pt x="677" y="1626"/>
                      <a:pt x="534" y="1056"/>
                      <a:pt x="392" y="514"/>
                    </a:cubicBezTo>
                    <a:cubicBezTo>
                      <a:pt x="506" y="456"/>
                      <a:pt x="620" y="371"/>
                      <a:pt x="563" y="228"/>
                    </a:cubicBezTo>
                    <a:cubicBezTo>
                      <a:pt x="539" y="71"/>
                      <a:pt x="427" y="1"/>
                      <a:pt x="3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19"/>
              <p:cNvSpPr/>
              <p:nvPr/>
            </p:nvSpPr>
            <p:spPr>
              <a:xfrm>
                <a:off x="7292700" y="3693825"/>
                <a:ext cx="27125" cy="749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2997" extrusionOk="0">
                    <a:moveTo>
                      <a:pt x="286" y="1"/>
                    </a:moveTo>
                    <a:cubicBezTo>
                      <a:pt x="229" y="58"/>
                      <a:pt x="115" y="86"/>
                      <a:pt x="0" y="86"/>
                    </a:cubicBezTo>
                    <a:cubicBezTo>
                      <a:pt x="86" y="600"/>
                      <a:pt x="172" y="1142"/>
                      <a:pt x="314" y="1684"/>
                    </a:cubicBezTo>
                    <a:cubicBezTo>
                      <a:pt x="400" y="1970"/>
                      <a:pt x="457" y="2226"/>
                      <a:pt x="543" y="2483"/>
                    </a:cubicBezTo>
                    <a:cubicBezTo>
                      <a:pt x="571" y="2569"/>
                      <a:pt x="657" y="2683"/>
                      <a:pt x="685" y="2826"/>
                    </a:cubicBezTo>
                    <a:cubicBezTo>
                      <a:pt x="799" y="2911"/>
                      <a:pt x="885" y="2968"/>
                      <a:pt x="971" y="2997"/>
                    </a:cubicBezTo>
                    <a:cubicBezTo>
                      <a:pt x="971" y="2997"/>
                      <a:pt x="999" y="2797"/>
                      <a:pt x="1085" y="2426"/>
                    </a:cubicBezTo>
                    <a:cubicBezTo>
                      <a:pt x="971" y="2198"/>
                      <a:pt x="856" y="1884"/>
                      <a:pt x="742" y="1599"/>
                    </a:cubicBezTo>
                    <a:cubicBezTo>
                      <a:pt x="571" y="1085"/>
                      <a:pt x="428" y="543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19"/>
              <p:cNvSpPr/>
              <p:nvPr/>
            </p:nvSpPr>
            <p:spPr>
              <a:xfrm>
                <a:off x="7320525" y="3779425"/>
                <a:ext cx="25700" cy="407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1628" extrusionOk="0">
                    <a:moveTo>
                      <a:pt x="400" y="1"/>
                    </a:moveTo>
                    <a:cubicBezTo>
                      <a:pt x="257" y="115"/>
                      <a:pt x="114" y="229"/>
                      <a:pt x="0" y="315"/>
                    </a:cubicBezTo>
                    <a:cubicBezTo>
                      <a:pt x="257" y="800"/>
                      <a:pt x="571" y="1228"/>
                      <a:pt x="999" y="1627"/>
                    </a:cubicBezTo>
                    <a:lnTo>
                      <a:pt x="1027" y="1570"/>
                    </a:lnTo>
                    <a:lnTo>
                      <a:pt x="40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19"/>
              <p:cNvSpPr/>
              <p:nvPr/>
            </p:nvSpPr>
            <p:spPr>
              <a:xfrm>
                <a:off x="7250625" y="3725225"/>
                <a:ext cx="24975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999" extrusionOk="0">
                    <a:moveTo>
                      <a:pt x="0" y="0"/>
                    </a:moveTo>
                    <a:cubicBezTo>
                      <a:pt x="114" y="229"/>
                      <a:pt x="228" y="400"/>
                      <a:pt x="285" y="599"/>
                    </a:cubicBezTo>
                    <a:lnTo>
                      <a:pt x="342" y="628"/>
                    </a:lnTo>
                    <a:cubicBezTo>
                      <a:pt x="542" y="742"/>
                      <a:pt x="799" y="885"/>
                      <a:pt x="999" y="999"/>
                    </a:cubicBezTo>
                    <a:lnTo>
                      <a:pt x="571" y="343"/>
                    </a:lnTo>
                    <a:cubicBezTo>
                      <a:pt x="571" y="343"/>
                      <a:pt x="571" y="314"/>
                      <a:pt x="542" y="31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19"/>
              <p:cNvSpPr/>
              <p:nvPr/>
            </p:nvSpPr>
            <p:spPr>
              <a:xfrm>
                <a:off x="7259175" y="3742350"/>
                <a:ext cx="33550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1969" extrusionOk="0">
                    <a:moveTo>
                      <a:pt x="0" y="0"/>
                    </a:moveTo>
                    <a:lnTo>
                      <a:pt x="514" y="1284"/>
                    </a:lnTo>
                    <a:cubicBezTo>
                      <a:pt x="657" y="1427"/>
                      <a:pt x="799" y="1569"/>
                      <a:pt x="942" y="1740"/>
                    </a:cubicBezTo>
                    <a:cubicBezTo>
                      <a:pt x="1085" y="1826"/>
                      <a:pt x="1199" y="1912"/>
                      <a:pt x="1341" y="1969"/>
                    </a:cubicBezTo>
                    <a:cubicBezTo>
                      <a:pt x="1284" y="1712"/>
                      <a:pt x="1170" y="1484"/>
                      <a:pt x="1085" y="1255"/>
                    </a:cubicBezTo>
                    <a:cubicBezTo>
                      <a:pt x="1056" y="1056"/>
                      <a:pt x="999" y="913"/>
                      <a:pt x="914" y="742"/>
                    </a:cubicBezTo>
                    <a:cubicBezTo>
                      <a:pt x="856" y="599"/>
                      <a:pt x="742" y="485"/>
                      <a:pt x="657" y="342"/>
                    </a:cubicBezTo>
                    <a:cubicBezTo>
                      <a:pt x="457" y="200"/>
                      <a:pt x="229" y="114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19"/>
              <p:cNvSpPr/>
              <p:nvPr/>
            </p:nvSpPr>
            <p:spPr>
              <a:xfrm>
                <a:off x="7206300" y="3543275"/>
                <a:ext cx="42900" cy="161275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6451" extrusionOk="0">
                    <a:moveTo>
                      <a:pt x="305" y="1"/>
                    </a:moveTo>
                    <a:cubicBezTo>
                      <a:pt x="152" y="1"/>
                      <a:pt x="0" y="122"/>
                      <a:pt x="33" y="316"/>
                    </a:cubicBezTo>
                    <a:cubicBezTo>
                      <a:pt x="61" y="459"/>
                      <a:pt x="175" y="545"/>
                      <a:pt x="289" y="545"/>
                    </a:cubicBezTo>
                    <a:cubicBezTo>
                      <a:pt x="261" y="1515"/>
                      <a:pt x="289" y="2456"/>
                      <a:pt x="461" y="3426"/>
                    </a:cubicBezTo>
                    <a:cubicBezTo>
                      <a:pt x="632" y="4454"/>
                      <a:pt x="974" y="5452"/>
                      <a:pt x="1431" y="6422"/>
                    </a:cubicBezTo>
                    <a:cubicBezTo>
                      <a:pt x="1488" y="6451"/>
                      <a:pt x="1602" y="6451"/>
                      <a:pt x="1716" y="6451"/>
                    </a:cubicBezTo>
                    <a:cubicBezTo>
                      <a:pt x="1573" y="6108"/>
                      <a:pt x="1459" y="5709"/>
                      <a:pt x="1345" y="5367"/>
                    </a:cubicBezTo>
                    <a:cubicBezTo>
                      <a:pt x="717" y="3826"/>
                      <a:pt x="375" y="2171"/>
                      <a:pt x="346" y="545"/>
                    </a:cubicBezTo>
                    <a:cubicBezTo>
                      <a:pt x="489" y="488"/>
                      <a:pt x="603" y="402"/>
                      <a:pt x="575" y="231"/>
                    </a:cubicBezTo>
                    <a:cubicBezTo>
                      <a:pt x="538" y="71"/>
                      <a:pt x="421" y="1"/>
                      <a:pt x="3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19"/>
              <p:cNvSpPr/>
              <p:nvPr/>
            </p:nvSpPr>
            <p:spPr>
              <a:xfrm>
                <a:off x="7242050" y="3703825"/>
                <a:ext cx="2285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171" extrusionOk="0">
                    <a:moveTo>
                      <a:pt x="1" y="0"/>
                    </a:moveTo>
                    <a:lnTo>
                      <a:pt x="1" y="29"/>
                    </a:lnTo>
                    <a:cubicBezTo>
                      <a:pt x="115" y="314"/>
                      <a:pt x="257" y="599"/>
                      <a:pt x="400" y="856"/>
                    </a:cubicBezTo>
                    <a:lnTo>
                      <a:pt x="914" y="1170"/>
                    </a:lnTo>
                    <a:cubicBezTo>
                      <a:pt x="685" y="771"/>
                      <a:pt x="486" y="400"/>
                      <a:pt x="3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19"/>
              <p:cNvSpPr/>
              <p:nvPr/>
            </p:nvSpPr>
            <p:spPr>
              <a:xfrm>
                <a:off x="7280575" y="3785125"/>
                <a:ext cx="29275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2598" extrusionOk="0">
                    <a:moveTo>
                      <a:pt x="143" y="1"/>
                    </a:moveTo>
                    <a:cubicBezTo>
                      <a:pt x="229" y="144"/>
                      <a:pt x="343" y="315"/>
                      <a:pt x="485" y="457"/>
                    </a:cubicBezTo>
                    <a:lnTo>
                      <a:pt x="457" y="486"/>
                    </a:lnTo>
                    <a:cubicBezTo>
                      <a:pt x="286" y="429"/>
                      <a:pt x="143" y="343"/>
                      <a:pt x="0" y="286"/>
                    </a:cubicBezTo>
                    <a:lnTo>
                      <a:pt x="0" y="286"/>
                    </a:lnTo>
                    <a:cubicBezTo>
                      <a:pt x="286" y="1000"/>
                      <a:pt x="571" y="1713"/>
                      <a:pt x="913" y="2455"/>
                    </a:cubicBezTo>
                    <a:lnTo>
                      <a:pt x="1170" y="2597"/>
                    </a:lnTo>
                    <a:cubicBezTo>
                      <a:pt x="1056" y="1827"/>
                      <a:pt x="771" y="1000"/>
                      <a:pt x="514" y="201"/>
                    </a:cubicBezTo>
                    <a:cubicBezTo>
                      <a:pt x="371" y="144"/>
                      <a:pt x="286" y="58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19"/>
              <p:cNvSpPr/>
              <p:nvPr/>
            </p:nvSpPr>
            <p:spPr>
              <a:xfrm>
                <a:off x="7272725" y="3739475"/>
                <a:ext cx="27125" cy="314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125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5" y="172"/>
                      <a:pt x="200" y="372"/>
                      <a:pt x="257" y="572"/>
                    </a:cubicBezTo>
                    <a:cubicBezTo>
                      <a:pt x="543" y="743"/>
                      <a:pt x="828" y="1000"/>
                      <a:pt x="1085" y="1256"/>
                    </a:cubicBezTo>
                    <a:cubicBezTo>
                      <a:pt x="1028" y="1114"/>
                      <a:pt x="914" y="971"/>
                      <a:pt x="828" y="828"/>
                    </a:cubicBezTo>
                    <a:cubicBezTo>
                      <a:pt x="771" y="686"/>
                      <a:pt x="657" y="543"/>
                      <a:pt x="571" y="372"/>
                    </a:cubicBezTo>
                    <a:cubicBezTo>
                      <a:pt x="400" y="258"/>
                      <a:pt x="229" y="11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19"/>
              <p:cNvSpPr/>
              <p:nvPr/>
            </p:nvSpPr>
            <p:spPr>
              <a:xfrm>
                <a:off x="7278425" y="3753050"/>
                <a:ext cx="34975" cy="4067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627" extrusionOk="0">
                    <a:moveTo>
                      <a:pt x="1" y="0"/>
                    </a:moveTo>
                    <a:lnTo>
                      <a:pt x="115" y="314"/>
                    </a:lnTo>
                    <a:cubicBezTo>
                      <a:pt x="115" y="342"/>
                      <a:pt x="144" y="342"/>
                      <a:pt x="144" y="399"/>
                    </a:cubicBezTo>
                    <a:cubicBezTo>
                      <a:pt x="372" y="742"/>
                      <a:pt x="571" y="1113"/>
                      <a:pt x="743" y="1484"/>
                    </a:cubicBezTo>
                    <a:cubicBezTo>
                      <a:pt x="800" y="1541"/>
                      <a:pt x="800" y="1569"/>
                      <a:pt x="828" y="1626"/>
                    </a:cubicBezTo>
                    <a:lnTo>
                      <a:pt x="885" y="1626"/>
                    </a:lnTo>
                    <a:cubicBezTo>
                      <a:pt x="1142" y="1626"/>
                      <a:pt x="1285" y="1598"/>
                      <a:pt x="1399" y="1541"/>
                    </a:cubicBezTo>
                    <a:cubicBezTo>
                      <a:pt x="1399" y="1484"/>
                      <a:pt x="1399" y="1484"/>
                      <a:pt x="1370" y="1455"/>
                    </a:cubicBezTo>
                    <a:cubicBezTo>
                      <a:pt x="1171" y="1198"/>
                      <a:pt x="999" y="970"/>
                      <a:pt x="828" y="685"/>
                    </a:cubicBezTo>
                    <a:cubicBezTo>
                      <a:pt x="571" y="428"/>
                      <a:pt x="315" y="17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19"/>
              <p:cNvSpPr/>
              <p:nvPr/>
            </p:nvSpPr>
            <p:spPr>
              <a:xfrm>
                <a:off x="7231950" y="3601825"/>
                <a:ext cx="27250" cy="10202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4081" extrusionOk="0">
                    <a:moveTo>
                      <a:pt x="324" y="1"/>
                    </a:moveTo>
                    <a:cubicBezTo>
                      <a:pt x="166" y="1"/>
                      <a:pt x="1" y="129"/>
                      <a:pt x="34" y="343"/>
                    </a:cubicBezTo>
                    <a:cubicBezTo>
                      <a:pt x="91" y="485"/>
                      <a:pt x="148" y="514"/>
                      <a:pt x="262" y="542"/>
                    </a:cubicBezTo>
                    <a:cubicBezTo>
                      <a:pt x="148" y="1313"/>
                      <a:pt x="148" y="2055"/>
                      <a:pt x="319" y="2825"/>
                    </a:cubicBezTo>
                    <a:cubicBezTo>
                      <a:pt x="319" y="2882"/>
                      <a:pt x="376" y="2910"/>
                      <a:pt x="376" y="2968"/>
                    </a:cubicBezTo>
                    <a:cubicBezTo>
                      <a:pt x="519" y="3281"/>
                      <a:pt x="661" y="3624"/>
                      <a:pt x="833" y="3938"/>
                    </a:cubicBezTo>
                    <a:cubicBezTo>
                      <a:pt x="833" y="4023"/>
                      <a:pt x="833" y="4052"/>
                      <a:pt x="861" y="4080"/>
                    </a:cubicBezTo>
                    <a:cubicBezTo>
                      <a:pt x="947" y="4080"/>
                      <a:pt x="1004" y="4080"/>
                      <a:pt x="1089" y="4052"/>
                    </a:cubicBezTo>
                    <a:cubicBezTo>
                      <a:pt x="861" y="3652"/>
                      <a:pt x="719" y="3224"/>
                      <a:pt x="576" y="2796"/>
                    </a:cubicBezTo>
                    <a:cubicBezTo>
                      <a:pt x="376" y="2083"/>
                      <a:pt x="291" y="1284"/>
                      <a:pt x="319" y="542"/>
                    </a:cubicBezTo>
                    <a:cubicBezTo>
                      <a:pt x="462" y="542"/>
                      <a:pt x="604" y="400"/>
                      <a:pt x="576" y="228"/>
                    </a:cubicBezTo>
                    <a:cubicBezTo>
                      <a:pt x="552" y="71"/>
                      <a:pt x="440" y="1"/>
                      <a:pt x="3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19"/>
              <p:cNvSpPr/>
              <p:nvPr/>
            </p:nvSpPr>
            <p:spPr>
              <a:xfrm>
                <a:off x="7253475" y="3703825"/>
                <a:ext cx="3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798" extrusionOk="0">
                    <a:moveTo>
                      <a:pt x="228" y="0"/>
                    </a:moveTo>
                    <a:cubicBezTo>
                      <a:pt x="143" y="0"/>
                      <a:pt x="86" y="0"/>
                      <a:pt x="0" y="29"/>
                    </a:cubicBezTo>
                    <a:cubicBezTo>
                      <a:pt x="228" y="428"/>
                      <a:pt x="457" y="828"/>
                      <a:pt x="714" y="1284"/>
                    </a:cubicBezTo>
                    <a:cubicBezTo>
                      <a:pt x="742" y="1313"/>
                      <a:pt x="742" y="1398"/>
                      <a:pt x="799" y="1427"/>
                    </a:cubicBezTo>
                    <a:cubicBezTo>
                      <a:pt x="970" y="1570"/>
                      <a:pt x="1170" y="1684"/>
                      <a:pt x="1370" y="1798"/>
                    </a:cubicBezTo>
                    <a:cubicBezTo>
                      <a:pt x="1313" y="1712"/>
                      <a:pt x="1284" y="1598"/>
                      <a:pt x="1256" y="1541"/>
                    </a:cubicBezTo>
                    <a:cubicBezTo>
                      <a:pt x="1113" y="1370"/>
                      <a:pt x="970" y="1227"/>
                      <a:pt x="856" y="1027"/>
                    </a:cubicBezTo>
                    <a:cubicBezTo>
                      <a:pt x="599" y="714"/>
                      <a:pt x="428" y="371"/>
                      <a:pt x="2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19"/>
              <p:cNvSpPr/>
              <p:nvPr/>
            </p:nvSpPr>
            <p:spPr>
              <a:xfrm>
                <a:off x="7323375" y="3828650"/>
                <a:ext cx="5025" cy="207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828" extrusionOk="0">
                    <a:moveTo>
                      <a:pt x="57" y="0"/>
                    </a:moveTo>
                    <a:cubicBezTo>
                      <a:pt x="29" y="143"/>
                      <a:pt x="29" y="371"/>
                      <a:pt x="0" y="571"/>
                    </a:cubicBezTo>
                    <a:cubicBezTo>
                      <a:pt x="29" y="657"/>
                      <a:pt x="57" y="742"/>
                      <a:pt x="143" y="828"/>
                    </a:cubicBezTo>
                    <a:lnTo>
                      <a:pt x="200" y="828"/>
                    </a:lnTo>
                    <a:cubicBezTo>
                      <a:pt x="172" y="543"/>
                      <a:pt x="86" y="257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19"/>
              <p:cNvSpPr/>
              <p:nvPr/>
            </p:nvSpPr>
            <p:spPr>
              <a:xfrm>
                <a:off x="7300550" y="3792275"/>
                <a:ext cx="242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2027" extrusionOk="0">
                    <a:moveTo>
                      <a:pt x="542" y="0"/>
                    </a:moveTo>
                    <a:cubicBezTo>
                      <a:pt x="400" y="29"/>
                      <a:pt x="257" y="57"/>
                      <a:pt x="86" y="57"/>
                    </a:cubicBezTo>
                    <a:lnTo>
                      <a:pt x="0" y="57"/>
                    </a:lnTo>
                    <a:cubicBezTo>
                      <a:pt x="314" y="714"/>
                      <a:pt x="628" y="1398"/>
                      <a:pt x="942" y="2026"/>
                    </a:cubicBezTo>
                    <a:cubicBezTo>
                      <a:pt x="970" y="1826"/>
                      <a:pt x="970" y="1627"/>
                      <a:pt x="970" y="1427"/>
                    </a:cubicBezTo>
                    <a:cubicBezTo>
                      <a:pt x="856" y="970"/>
                      <a:pt x="714" y="457"/>
                      <a:pt x="5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19"/>
              <p:cNvSpPr/>
              <p:nvPr/>
            </p:nvSpPr>
            <p:spPr>
              <a:xfrm>
                <a:off x="7264175" y="3733775"/>
                <a:ext cx="1500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800" extrusionOk="0">
                    <a:moveTo>
                      <a:pt x="0" y="1"/>
                    </a:moveTo>
                    <a:cubicBezTo>
                      <a:pt x="0" y="1"/>
                      <a:pt x="0" y="58"/>
                      <a:pt x="29" y="58"/>
                    </a:cubicBezTo>
                    <a:lnTo>
                      <a:pt x="457" y="685"/>
                    </a:lnTo>
                    <a:cubicBezTo>
                      <a:pt x="514" y="742"/>
                      <a:pt x="571" y="771"/>
                      <a:pt x="599" y="800"/>
                    </a:cubicBezTo>
                    <a:cubicBezTo>
                      <a:pt x="542" y="628"/>
                      <a:pt x="428" y="457"/>
                      <a:pt x="343" y="229"/>
                    </a:cubicBezTo>
                    <a:cubicBezTo>
                      <a:pt x="257" y="172"/>
                      <a:pt x="143" y="8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19"/>
              <p:cNvSpPr/>
              <p:nvPr/>
            </p:nvSpPr>
            <p:spPr>
              <a:xfrm>
                <a:off x="7275575" y="3750175"/>
                <a:ext cx="6450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429" extrusionOk="0">
                    <a:moveTo>
                      <a:pt x="1" y="1"/>
                    </a:moveTo>
                    <a:cubicBezTo>
                      <a:pt x="115" y="172"/>
                      <a:pt x="200" y="286"/>
                      <a:pt x="258" y="429"/>
                    </a:cubicBezTo>
                    <a:lnTo>
                      <a:pt x="143" y="115"/>
                    </a:lnTo>
                    <a:cubicBezTo>
                      <a:pt x="115" y="86"/>
                      <a:pt x="58" y="29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19"/>
              <p:cNvSpPr/>
              <p:nvPr/>
            </p:nvSpPr>
            <p:spPr>
              <a:xfrm>
                <a:off x="7239925" y="3676000"/>
                <a:ext cx="135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135" extrusionOk="0">
                    <a:moveTo>
                      <a:pt x="0" y="1"/>
                    </a:moveTo>
                    <a:cubicBezTo>
                      <a:pt x="86" y="400"/>
                      <a:pt x="228" y="771"/>
                      <a:pt x="371" y="1113"/>
                    </a:cubicBezTo>
                    <a:cubicBezTo>
                      <a:pt x="400" y="1128"/>
                      <a:pt x="428" y="1135"/>
                      <a:pt x="457" y="1135"/>
                    </a:cubicBezTo>
                    <a:cubicBezTo>
                      <a:pt x="485" y="1135"/>
                      <a:pt x="514" y="1128"/>
                      <a:pt x="542" y="1113"/>
                    </a:cubicBezTo>
                    <a:cubicBezTo>
                      <a:pt x="514" y="1085"/>
                      <a:pt x="514" y="1056"/>
                      <a:pt x="457" y="971"/>
                    </a:cubicBezTo>
                    <a:cubicBezTo>
                      <a:pt x="285" y="657"/>
                      <a:pt x="143" y="3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19"/>
              <p:cNvSpPr/>
              <p:nvPr/>
            </p:nvSpPr>
            <p:spPr>
              <a:xfrm>
                <a:off x="7249200" y="3704525"/>
                <a:ext cx="24275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1399" extrusionOk="0">
                    <a:moveTo>
                      <a:pt x="0" y="1"/>
                    </a:moveTo>
                    <a:cubicBezTo>
                      <a:pt x="171" y="400"/>
                      <a:pt x="399" y="828"/>
                      <a:pt x="599" y="1199"/>
                    </a:cubicBezTo>
                    <a:cubicBezTo>
                      <a:pt x="713" y="1256"/>
                      <a:pt x="827" y="1342"/>
                      <a:pt x="970" y="1399"/>
                    </a:cubicBezTo>
                    <a:cubicBezTo>
                      <a:pt x="913" y="1370"/>
                      <a:pt x="913" y="1285"/>
                      <a:pt x="885" y="1256"/>
                    </a:cubicBezTo>
                    <a:cubicBezTo>
                      <a:pt x="628" y="800"/>
                      <a:pt x="399" y="40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19"/>
              <p:cNvSpPr/>
              <p:nvPr/>
            </p:nvSpPr>
            <p:spPr>
              <a:xfrm>
                <a:off x="7324797" y="3710797"/>
                <a:ext cx="20725" cy="64925"/>
              </a:xfrm>
              <a:custGeom>
                <a:avLst/>
                <a:gdLst/>
                <a:ahLst/>
                <a:cxnLst/>
                <a:rect l="l" t="t" r="r" b="b"/>
                <a:pathLst>
                  <a:path w="829" h="2597" extrusionOk="0">
                    <a:moveTo>
                      <a:pt x="172" y="0"/>
                    </a:moveTo>
                    <a:cubicBezTo>
                      <a:pt x="115" y="228"/>
                      <a:pt x="58" y="514"/>
                      <a:pt x="1" y="742"/>
                    </a:cubicBezTo>
                    <a:cubicBezTo>
                      <a:pt x="1" y="799"/>
                      <a:pt x="29" y="885"/>
                      <a:pt x="29" y="942"/>
                    </a:cubicBezTo>
                    <a:cubicBezTo>
                      <a:pt x="144" y="1455"/>
                      <a:pt x="144" y="1912"/>
                      <a:pt x="315" y="2425"/>
                    </a:cubicBezTo>
                    <a:cubicBezTo>
                      <a:pt x="343" y="2482"/>
                      <a:pt x="343" y="2511"/>
                      <a:pt x="400" y="2597"/>
                    </a:cubicBezTo>
                    <a:cubicBezTo>
                      <a:pt x="486" y="2511"/>
                      <a:pt x="686" y="2454"/>
                      <a:pt x="828" y="2340"/>
                    </a:cubicBezTo>
                    <a:lnTo>
                      <a:pt x="828" y="2283"/>
                    </a:lnTo>
                    <a:cubicBezTo>
                      <a:pt x="714" y="1940"/>
                      <a:pt x="686" y="1655"/>
                      <a:pt x="629" y="1341"/>
                    </a:cubicBezTo>
                    <a:cubicBezTo>
                      <a:pt x="600" y="1199"/>
                      <a:pt x="543" y="1027"/>
                      <a:pt x="486" y="885"/>
                    </a:cubicBezTo>
                    <a:cubicBezTo>
                      <a:pt x="400" y="599"/>
                      <a:pt x="315" y="286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19"/>
              <p:cNvSpPr/>
              <p:nvPr/>
            </p:nvSpPr>
            <p:spPr>
              <a:xfrm>
                <a:off x="7301975" y="3667450"/>
                <a:ext cx="1430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857" extrusionOk="0">
                    <a:moveTo>
                      <a:pt x="57" y="0"/>
                    </a:moveTo>
                    <a:cubicBezTo>
                      <a:pt x="57" y="0"/>
                      <a:pt x="29" y="29"/>
                      <a:pt x="0" y="29"/>
                    </a:cubicBezTo>
                    <a:cubicBezTo>
                      <a:pt x="115" y="314"/>
                      <a:pt x="257" y="571"/>
                      <a:pt x="371" y="856"/>
                    </a:cubicBezTo>
                    <a:cubicBezTo>
                      <a:pt x="457" y="828"/>
                      <a:pt x="485" y="771"/>
                      <a:pt x="571" y="742"/>
                    </a:cubicBezTo>
                    <a:cubicBezTo>
                      <a:pt x="428" y="485"/>
                      <a:pt x="229" y="257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19"/>
              <p:cNvSpPr/>
              <p:nvPr/>
            </p:nvSpPr>
            <p:spPr>
              <a:xfrm>
                <a:off x="7312675" y="3685975"/>
                <a:ext cx="1572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1799" extrusionOk="0">
                    <a:moveTo>
                      <a:pt x="172" y="1"/>
                    </a:moveTo>
                    <a:cubicBezTo>
                      <a:pt x="143" y="30"/>
                      <a:pt x="57" y="58"/>
                      <a:pt x="0" y="115"/>
                    </a:cubicBezTo>
                    <a:cubicBezTo>
                      <a:pt x="200" y="657"/>
                      <a:pt x="343" y="1228"/>
                      <a:pt x="485" y="1799"/>
                    </a:cubicBezTo>
                    <a:cubicBezTo>
                      <a:pt x="514" y="1570"/>
                      <a:pt x="571" y="1313"/>
                      <a:pt x="628" y="1028"/>
                    </a:cubicBezTo>
                    <a:cubicBezTo>
                      <a:pt x="571" y="857"/>
                      <a:pt x="485" y="657"/>
                      <a:pt x="428" y="458"/>
                    </a:cubicBezTo>
                    <a:cubicBezTo>
                      <a:pt x="343" y="315"/>
                      <a:pt x="229" y="144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19"/>
              <p:cNvSpPr/>
              <p:nvPr/>
            </p:nvSpPr>
            <p:spPr>
              <a:xfrm>
                <a:off x="7334075" y="3771575"/>
                <a:ext cx="1500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1456" extrusionOk="0">
                    <a:moveTo>
                      <a:pt x="428" y="1"/>
                    </a:moveTo>
                    <a:cubicBezTo>
                      <a:pt x="286" y="86"/>
                      <a:pt x="86" y="143"/>
                      <a:pt x="0" y="201"/>
                    </a:cubicBezTo>
                    <a:cubicBezTo>
                      <a:pt x="143" y="629"/>
                      <a:pt x="314" y="1057"/>
                      <a:pt x="571" y="1456"/>
                    </a:cubicBezTo>
                    <a:lnTo>
                      <a:pt x="600" y="1456"/>
                    </a:lnTo>
                    <a:cubicBezTo>
                      <a:pt x="600" y="1028"/>
                      <a:pt x="514" y="629"/>
                      <a:pt x="485" y="258"/>
                    </a:cubicBezTo>
                    <a:cubicBezTo>
                      <a:pt x="457" y="172"/>
                      <a:pt x="457" y="115"/>
                      <a:pt x="4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19"/>
              <p:cNvSpPr/>
              <p:nvPr/>
            </p:nvSpPr>
            <p:spPr>
              <a:xfrm>
                <a:off x="7339775" y="3745900"/>
                <a:ext cx="645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258" h="10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8" y="315"/>
                      <a:pt x="86" y="628"/>
                      <a:pt x="200" y="971"/>
                    </a:cubicBezTo>
                    <a:cubicBezTo>
                      <a:pt x="200" y="999"/>
                      <a:pt x="200" y="999"/>
                      <a:pt x="229" y="1028"/>
                    </a:cubicBezTo>
                    <a:cubicBezTo>
                      <a:pt x="229" y="1028"/>
                      <a:pt x="257" y="1028"/>
                      <a:pt x="257" y="999"/>
                    </a:cubicBezTo>
                    <a:cubicBezTo>
                      <a:pt x="229" y="685"/>
                      <a:pt x="115" y="34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19"/>
              <p:cNvSpPr/>
              <p:nvPr/>
            </p:nvSpPr>
            <p:spPr>
              <a:xfrm>
                <a:off x="7344775" y="3770875"/>
                <a:ext cx="145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286" extrusionOk="0">
                    <a:moveTo>
                      <a:pt x="29" y="0"/>
                    </a:moveTo>
                    <a:cubicBezTo>
                      <a:pt x="29" y="0"/>
                      <a:pt x="0" y="0"/>
                      <a:pt x="0" y="29"/>
                    </a:cubicBezTo>
                    <a:cubicBezTo>
                      <a:pt x="29" y="114"/>
                      <a:pt x="29" y="171"/>
                      <a:pt x="57" y="286"/>
                    </a:cubicBezTo>
                    <a:cubicBezTo>
                      <a:pt x="57" y="171"/>
                      <a:pt x="57" y="57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19"/>
              <p:cNvSpPr/>
              <p:nvPr/>
            </p:nvSpPr>
            <p:spPr>
              <a:xfrm>
                <a:off x="7356175" y="3610200"/>
                <a:ext cx="13575" cy="23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950" extrusionOk="0">
                    <a:moveTo>
                      <a:pt x="241" y="1"/>
                    </a:moveTo>
                    <a:cubicBezTo>
                      <a:pt x="218" y="1"/>
                      <a:pt x="195" y="3"/>
                      <a:pt x="172" y="8"/>
                    </a:cubicBezTo>
                    <a:cubicBezTo>
                      <a:pt x="144" y="150"/>
                      <a:pt x="58" y="293"/>
                      <a:pt x="1" y="436"/>
                    </a:cubicBezTo>
                    <a:cubicBezTo>
                      <a:pt x="80" y="534"/>
                      <a:pt x="145" y="565"/>
                      <a:pt x="215" y="565"/>
                    </a:cubicBezTo>
                    <a:cubicBezTo>
                      <a:pt x="247" y="565"/>
                      <a:pt x="279" y="559"/>
                      <a:pt x="315" y="550"/>
                    </a:cubicBezTo>
                    <a:cubicBezTo>
                      <a:pt x="400" y="664"/>
                      <a:pt x="457" y="835"/>
                      <a:pt x="486" y="949"/>
                    </a:cubicBezTo>
                    <a:cubicBezTo>
                      <a:pt x="486" y="921"/>
                      <a:pt x="543" y="864"/>
                      <a:pt x="543" y="835"/>
                    </a:cubicBezTo>
                    <a:cubicBezTo>
                      <a:pt x="457" y="721"/>
                      <a:pt x="429" y="607"/>
                      <a:pt x="343" y="493"/>
                    </a:cubicBezTo>
                    <a:cubicBezTo>
                      <a:pt x="457" y="464"/>
                      <a:pt x="543" y="350"/>
                      <a:pt x="486" y="207"/>
                    </a:cubicBezTo>
                    <a:cubicBezTo>
                      <a:pt x="462" y="64"/>
                      <a:pt x="358" y="1"/>
                      <a:pt x="2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19"/>
              <p:cNvSpPr/>
              <p:nvPr/>
            </p:nvSpPr>
            <p:spPr>
              <a:xfrm>
                <a:off x="7369725" y="3631775"/>
                <a:ext cx="1475" cy="100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400" extrusionOk="0">
                    <a:moveTo>
                      <a:pt x="30" y="1"/>
                    </a:moveTo>
                    <a:cubicBezTo>
                      <a:pt x="30" y="29"/>
                      <a:pt x="1" y="115"/>
                      <a:pt x="1" y="143"/>
                    </a:cubicBezTo>
                    <a:cubicBezTo>
                      <a:pt x="1" y="200"/>
                      <a:pt x="30" y="314"/>
                      <a:pt x="58" y="400"/>
                    </a:cubicBezTo>
                    <a:lnTo>
                      <a:pt x="58" y="58"/>
                    </a:lnTo>
                    <a:cubicBezTo>
                      <a:pt x="58" y="29"/>
                      <a:pt x="30" y="1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19"/>
              <p:cNvSpPr/>
              <p:nvPr/>
            </p:nvSpPr>
            <p:spPr>
              <a:xfrm>
                <a:off x="7355475" y="3611800"/>
                <a:ext cx="7150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429" extrusionOk="0">
                    <a:moveTo>
                      <a:pt x="286" y="1"/>
                    </a:moveTo>
                    <a:cubicBezTo>
                      <a:pt x="86" y="1"/>
                      <a:pt x="0" y="115"/>
                      <a:pt x="29" y="286"/>
                    </a:cubicBezTo>
                    <a:cubicBezTo>
                      <a:pt x="29" y="372"/>
                      <a:pt x="57" y="400"/>
                      <a:pt x="86" y="429"/>
                    </a:cubicBezTo>
                    <a:cubicBezTo>
                      <a:pt x="172" y="286"/>
                      <a:pt x="200" y="143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19"/>
              <p:cNvSpPr/>
              <p:nvPr/>
            </p:nvSpPr>
            <p:spPr>
              <a:xfrm>
                <a:off x="7367600" y="3797250"/>
                <a:ext cx="215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201" extrusionOk="0">
                    <a:moveTo>
                      <a:pt x="86" y="1"/>
                    </a:moveTo>
                    <a:cubicBezTo>
                      <a:pt x="86" y="1"/>
                      <a:pt x="29" y="58"/>
                      <a:pt x="0" y="58"/>
                    </a:cubicBezTo>
                    <a:lnTo>
                      <a:pt x="0" y="201"/>
                    </a:lnTo>
                    <a:cubicBezTo>
                      <a:pt x="29" y="144"/>
                      <a:pt x="29" y="115"/>
                      <a:pt x="86" y="87"/>
                    </a:cubicBezTo>
                    <a:lnTo>
                      <a:pt x="8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19"/>
              <p:cNvSpPr/>
              <p:nvPr/>
            </p:nvSpPr>
            <p:spPr>
              <a:xfrm>
                <a:off x="7368300" y="3792275"/>
                <a:ext cx="2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7" h="258" extrusionOk="0">
                    <a:moveTo>
                      <a:pt x="1" y="0"/>
                    </a:moveTo>
                    <a:lnTo>
                      <a:pt x="1" y="257"/>
                    </a:lnTo>
                    <a:cubicBezTo>
                      <a:pt x="58" y="257"/>
                      <a:pt x="58" y="200"/>
                      <a:pt x="87" y="200"/>
                    </a:cubicBezTo>
                    <a:cubicBezTo>
                      <a:pt x="58" y="143"/>
                      <a:pt x="1" y="5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19"/>
              <p:cNvSpPr/>
              <p:nvPr/>
            </p:nvSpPr>
            <p:spPr>
              <a:xfrm>
                <a:off x="7291975" y="3752325"/>
                <a:ext cx="27850" cy="39250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7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" y="29"/>
                      <a:pt x="58" y="86"/>
                      <a:pt x="115" y="143"/>
                    </a:cubicBezTo>
                    <a:cubicBezTo>
                      <a:pt x="400" y="486"/>
                      <a:pt x="600" y="913"/>
                      <a:pt x="771" y="1313"/>
                    </a:cubicBezTo>
                    <a:cubicBezTo>
                      <a:pt x="771" y="1341"/>
                      <a:pt x="828" y="1370"/>
                      <a:pt x="828" y="1427"/>
                    </a:cubicBezTo>
                    <a:cubicBezTo>
                      <a:pt x="857" y="1456"/>
                      <a:pt x="885" y="1484"/>
                      <a:pt x="885" y="1570"/>
                    </a:cubicBezTo>
                    <a:cubicBezTo>
                      <a:pt x="971" y="1513"/>
                      <a:pt x="1028" y="1484"/>
                      <a:pt x="1114" y="1427"/>
                    </a:cubicBezTo>
                    <a:cubicBezTo>
                      <a:pt x="1114" y="1370"/>
                      <a:pt x="1057" y="1370"/>
                      <a:pt x="1057" y="1341"/>
                    </a:cubicBezTo>
                    <a:lnTo>
                      <a:pt x="971" y="1142"/>
                    </a:lnTo>
                    <a:cubicBezTo>
                      <a:pt x="828" y="885"/>
                      <a:pt x="743" y="657"/>
                      <a:pt x="629" y="428"/>
                    </a:cubicBezTo>
                    <a:cubicBezTo>
                      <a:pt x="457" y="286"/>
                      <a:pt x="258" y="14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19"/>
              <p:cNvSpPr/>
              <p:nvPr/>
            </p:nvSpPr>
            <p:spPr>
              <a:xfrm>
                <a:off x="7312675" y="3788000"/>
                <a:ext cx="1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43" extrusionOk="0">
                    <a:moveTo>
                      <a:pt x="0" y="0"/>
                    </a:moveTo>
                    <a:cubicBezTo>
                      <a:pt x="0" y="29"/>
                      <a:pt x="29" y="29"/>
                      <a:pt x="29" y="57"/>
                    </a:cubicBezTo>
                    <a:cubicBezTo>
                      <a:pt x="29" y="86"/>
                      <a:pt x="57" y="143"/>
                      <a:pt x="57" y="143"/>
                    </a:cubicBezTo>
                    <a:cubicBezTo>
                      <a:pt x="57" y="86"/>
                      <a:pt x="29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19"/>
              <p:cNvSpPr/>
              <p:nvPr/>
            </p:nvSpPr>
            <p:spPr>
              <a:xfrm>
                <a:off x="7252750" y="3604675"/>
                <a:ext cx="26425" cy="9775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3910" extrusionOk="0">
                    <a:moveTo>
                      <a:pt x="343" y="0"/>
                    </a:moveTo>
                    <a:cubicBezTo>
                      <a:pt x="1" y="57"/>
                      <a:pt x="143" y="514"/>
                      <a:pt x="457" y="542"/>
                    </a:cubicBezTo>
                    <a:cubicBezTo>
                      <a:pt x="315" y="1113"/>
                      <a:pt x="286" y="1741"/>
                      <a:pt x="315" y="2368"/>
                    </a:cubicBezTo>
                    <a:cubicBezTo>
                      <a:pt x="343" y="2911"/>
                      <a:pt x="486" y="3396"/>
                      <a:pt x="628" y="3909"/>
                    </a:cubicBezTo>
                    <a:cubicBezTo>
                      <a:pt x="685" y="3909"/>
                      <a:pt x="743" y="3852"/>
                      <a:pt x="771" y="3852"/>
                    </a:cubicBezTo>
                    <a:cubicBezTo>
                      <a:pt x="914" y="3824"/>
                      <a:pt x="999" y="3824"/>
                      <a:pt x="1056" y="3795"/>
                    </a:cubicBezTo>
                    <a:cubicBezTo>
                      <a:pt x="685" y="2711"/>
                      <a:pt x="429" y="1598"/>
                      <a:pt x="571" y="542"/>
                    </a:cubicBezTo>
                    <a:cubicBezTo>
                      <a:pt x="914" y="514"/>
                      <a:pt x="743" y="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19"/>
              <p:cNvSpPr/>
              <p:nvPr/>
            </p:nvSpPr>
            <p:spPr>
              <a:xfrm>
                <a:off x="7268450" y="3698825"/>
                <a:ext cx="39250" cy="64225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2569" extrusionOk="0">
                    <a:moveTo>
                      <a:pt x="400" y="1"/>
                    </a:moveTo>
                    <a:cubicBezTo>
                      <a:pt x="343" y="29"/>
                      <a:pt x="257" y="29"/>
                      <a:pt x="143" y="58"/>
                    </a:cubicBezTo>
                    <a:cubicBezTo>
                      <a:pt x="115" y="58"/>
                      <a:pt x="57" y="86"/>
                      <a:pt x="0" y="86"/>
                    </a:cubicBezTo>
                    <a:cubicBezTo>
                      <a:pt x="57" y="229"/>
                      <a:pt x="86" y="371"/>
                      <a:pt x="143" y="514"/>
                    </a:cubicBezTo>
                    <a:cubicBezTo>
                      <a:pt x="343" y="942"/>
                      <a:pt x="485" y="1342"/>
                      <a:pt x="628" y="1741"/>
                    </a:cubicBezTo>
                    <a:cubicBezTo>
                      <a:pt x="714" y="1884"/>
                      <a:pt x="828" y="1998"/>
                      <a:pt x="942" y="2140"/>
                    </a:cubicBezTo>
                    <a:cubicBezTo>
                      <a:pt x="1199" y="2312"/>
                      <a:pt x="1398" y="2454"/>
                      <a:pt x="1570" y="2568"/>
                    </a:cubicBezTo>
                    <a:lnTo>
                      <a:pt x="1484" y="2226"/>
                    </a:lnTo>
                    <a:cubicBezTo>
                      <a:pt x="1199" y="1627"/>
                      <a:pt x="856" y="1056"/>
                      <a:pt x="571" y="429"/>
                    </a:cubicBezTo>
                    <a:cubicBezTo>
                      <a:pt x="514" y="286"/>
                      <a:pt x="485" y="143"/>
                      <a:pt x="4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19"/>
              <p:cNvSpPr/>
              <p:nvPr/>
            </p:nvSpPr>
            <p:spPr>
              <a:xfrm>
                <a:off x="7314100" y="3787275"/>
                <a:ext cx="10725" cy="157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629" extrusionOk="0">
                    <a:moveTo>
                      <a:pt x="229" y="1"/>
                    </a:moveTo>
                    <a:cubicBezTo>
                      <a:pt x="143" y="58"/>
                      <a:pt x="86" y="115"/>
                      <a:pt x="0" y="143"/>
                    </a:cubicBezTo>
                    <a:cubicBezTo>
                      <a:pt x="0" y="200"/>
                      <a:pt x="29" y="200"/>
                      <a:pt x="29" y="200"/>
                    </a:cubicBezTo>
                    <a:cubicBezTo>
                      <a:pt x="143" y="343"/>
                      <a:pt x="257" y="486"/>
                      <a:pt x="400" y="628"/>
                    </a:cubicBezTo>
                    <a:lnTo>
                      <a:pt x="428" y="600"/>
                    </a:lnTo>
                    <a:cubicBezTo>
                      <a:pt x="371" y="400"/>
                      <a:pt x="286" y="200"/>
                      <a:pt x="2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19"/>
              <p:cNvSpPr/>
              <p:nvPr/>
            </p:nvSpPr>
            <p:spPr>
              <a:xfrm>
                <a:off x="7314100" y="3791550"/>
                <a:ext cx="725" cy="750"/>
              </a:xfrm>
              <a:custGeom>
                <a:avLst/>
                <a:gdLst/>
                <a:ahLst/>
                <a:cxnLst/>
                <a:rect l="l" t="t" r="r" b="b"/>
                <a:pathLst>
                  <a:path w="29" h="30" extrusionOk="0">
                    <a:moveTo>
                      <a:pt x="0" y="1"/>
                    </a:moveTo>
                    <a:cubicBezTo>
                      <a:pt x="0" y="29"/>
                      <a:pt x="29" y="29"/>
                      <a:pt x="29" y="2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19"/>
              <p:cNvSpPr/>
              <p:nvPr/>
            </p:nvSpPr>
            <p:spPr>
              <a:xfrm>
                <a:off x="7307675" y="3762300"/>
                <a:ext cx="107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943" extrusionOk="0">
                    <a:moveTo>
                      <a:pt x="1" y="1"/>
                    </a:moveTo>
                    <a:cubicBezTo>
                      <a:pt x="86" y="258"/>
                      <a:pt x="200" y="514"/>
                      <a:pt x="343" y="714"/>
                    </a:cubicBezTo>
                    <a:lnTo>
                      <a:pt x="429" y="942"/>
                    </a:lnTo>
                    <a:cubicBezTo>
                      <a:pt x="343" y="657"/>
                      <a:pt x="200" y="343"/>
                      <a:pt x="86" y="58"/>
                    </a:cubicBezTo>
                    <a:cubicBezTo>
                      <a:pt x="86" y="58"/>
                      <a:pt x="58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19"/>
              <p:cNvSpPr/>
              <p:nvPr/>
            </p:nvSpPr>
            <p:spPr>
              <a:xfrm>
                <a:off x="7306250" y="3755900"/>
                <a:ext cx="430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4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46"/>
                      <a:pt x="31" y="100"/>
                      <a:pt x="59" y="162"/>
                    </a:cubicBezTo>
                    <a:lnTo>
                      <a:pt x="59" y="162"/>
                    </a:lnTo>
                    <a:lnTo>
                      <a:pt x="1" y="0"/>
                    </a:lnTo>
                    <a:close/>
                    <a:moveTo>
                      <a:pt x="59" y="162"/>
                    </a:moveTo>
                    <a:lnTo>
                      <a:pt x="115" y="314"/>
                    </a:lnTo>
                    <a:cubicBezTo>
                      <a:pt x="143" y="314"/>
                      <a:pt x="143" y="343"/>
                      <a:pt x="172" y="343"/>
                    </a:cubicBezTo>
                    <a:cubicBezTo>
                      <a:pt x="119" y="276"/>
                      <a:pt x="84" y="216"/>
                      <a:pt x="59" y="16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19"/>
              <p:cNvSpPr/>
              <p:nvPr/>
            </p:nvSpPr>
            <p:spPr>
              <a:xfrm>
                <a:off x="7287700" y="3748750"/>
                <a:ext cx="25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5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8" y="115"/>
                      <a:pt x="143" y="315"/>
                      <a:pt x="229" y="457"/>
                    </a:cubicBezTo>
                    <a:cubicBezTo>
                      <a:pt x="315" y="600"/>
                      <a:pt x="372" y="743"/>
                      <a:pt x="486" y="885"/>
                    </a:cubicBezTo>
                    <a:cubicBezTo>
                      <a:pt x="635" y="1059"/>
                      <a:pt x="805" y="1254"/>
                      <a:pt x="941" y="1452"/>
                    </a:cubicBezTo>
                    <a:lnTo>
                      <a:pt x="941" y="1452"/>
                    </a:lnTo>
                    <a:cubicBezTo>
                      <a:pt x="770" y="1054"/>
                      <a:pt x="570" y="627"/>
                      <a:pt x="286" y="258"/>
                    </a:cubicBezTo>
                    <a:cubicBezTo>
                      <a:pt x="229" y="201"/>
                      <a:pt x="200" y="172"/>
                      <a:pt x="172" y="115"/>
                    </a:cubicBezTo>
                    <a:cubicBezTo>
                      <a:pt x="86" y="86"/>
                      <a:pt x="29" y="58"/>
                      <a:pt x="1" y="1"/>
                    </a:cubicBezTo>
                    <a:close/>
                    <a:moveTo>
                      <a:pt x="941" y="1452"/>
                    </a:moveTo>
                    <a:lnTo>
                      <a:pt x="941" y="1452"/>
                    </a:lnTo>
                    <a:cubicBezTo>
                      <a:pt x="941" y="1453"/>
                      <a:pt x="942" y="1455"/>
                      <a:pt x="942" y="1456"/>
                    </a:cubicBezTo>
                    <a:cubicBezTo>
                      <a:pt x="942" y="1471"/>
                      <a:pt x="959" y="1487"/>
                      <a:pt x="974" y="1502"/>
                    </a:cubicBezTo>
                    <a:lnTo>
                      <a:pt x="974" y="1502"/>
                    </a:lnTo>
                    <a:cubicBezTo>
                      <a:pt x="963" y="1485"/>
                      <a:pt x="952" y="1469"/>
                      <a:pt x="941" y="1452"/>
                    </a:cubicBezTo>
                    <a:close/>
                    <a:moveTo>
                      <a:pt x="974" y="1502"/>
                    </a:moveTo>
                    <a:cubicBezTo>
                      <a:pt x="983" y="1515"/>
                      <a:pt x="991" y="1528"/>
                      <a:pt x="999" y="1542"/>
                    </a:cubicBezTo>
                    <a:cubicBezTo>
                      <a:pt x="999" y="1528"/>
                      <a:pt x="987" y="1515"/>
                      <a:pt x="974" y="150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19"/>
              <p:cNvSpPr/>
              <p:nvPr/>
            </p:nvSpPr>
            <p:spPr>
              <a:xfrm>
                <a:off x="7299825" y="3771575"/>
                <a:ext cx="1357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743" extrusionOk="0">
                    <a:moveTo>
                      <a:pt x="1" y="1"/>
                    </a:moveTo>
                    <a:cubicBezTo>
                      <a:pt x="143" y="201"/>
                      <a:pt x="315" y="514"/>
                      <a:pt x="543" y="743"/>
                    </a:cubicBezTo>
                    <a:cubicBezTo>
                      <a:pt x="543" y="714"/>
                      <a:pt x="514" y="686"/>
                      <a:pt x="514" y="686"/>
                    </a:cubicBezTo>
                    <a:cubicBezTo>
                      <a:pt x="372" y="429"/>
                      <a:pt x="172" y="17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19"/>
              <p:cNvSpPr/>
              <p:nvPr/>
            </p:nvSpPr>
            <p:spPr>
              <a:xfrm>
                <a:off x="7284150" y="3742350"/>
                <a:ext cx="715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71" extrusionOk="0">
                    <a:moveTo>
                      <a:pt x="0" y="0"/>
                    </a:moveTo>
                    <a:cubicBezTo>
                      <a:pt x="29" y="114"/>
                      <a:pt x="57" y="171"/>
                      <a:pt x="86" y="257"/>
                    </a:cubicBezTo>
                    <a:cubicBezTo>
                      <a:pt x="171" y="285"/>
                      <a:pt x="228" y="314"/>
                      <a:pt x="285" y="371"/>
                    </a:cubicBezTo>
                    <a:cubicBezTo>
                      <a:pt x="200" y="257"/>
                      <a:pt x="86" y="14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19"/>
              <p:cNvSpPr/>
              <p:nvPr/>
            </p:nvSpPr>
            <p:spPr>
              <a:xfrm>
                <a:off x="7355475" y="3817225"/>
                <a:ext cx="9300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829" extrusionOk="0">
                    <a:moveTo>
                      <a:pt x="200" y="1"/>
                    </a:moveTo>
                    <a:cubicBezTo>
                      <a:pt x="86" y="229"/>
                      <a:pt x="29" y="486"/>
                      <a:pt x="0" y="771"/>
                    </a:cubicBezTo>
                    <a:lnTo>
                      <a:pt x="29" y="828"/>
                    </a:lnTo>
                    <a:cubicBezTo>
                      <a:pt x="114" y="600"/>
                      <a:pt x="286" y="429"/>
                      <a:pt x="371" y="229"/>
                    </a:cubicBezTo>
                    <a:cubicBezTo>
                      <a:pt x="314" y="144"/>
                      <a:pt x="286" y="58"/>
                      <a:pt x="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19"/>
              <p:cNvSpPr/>
              <p:nvPr/>
            </p:nvSpPr>
            <p:spPr>
              <a:xfrm>
                <a:off x="7359750" y="3802250"/>
                <a:ext cx="1145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800" extrusionOk="0">
                    <a:moveTo>
                      <a:pt x="429" y="315"/>
                    </a:moveTo>
                    <a:lnTo>
                      <a:pt x="429" y="400"/>
                    </a:lnTo>
                    <a:lnTo>
                      <a:pt x="429" y="400"/>
                    </a:lnTo>
                    <a:cubicBezTo>
                      <a:pt x="436" y="372"/>
                      <a:pt x="443" y="343"/>
                      <a:pt x="457" y="315"/>
                    </a:cubicBezTo>
                    <a:close/>
                    <a:moveTo>
                      <a:pt x="314" y="1"/>
                    </a:moveTo>
                    <a:cubicBezTo>
                      <a:pt x="200" y="172"/>
                      <a:pt x="86" y="372"/>
                      <a:pt x="1" y="600"/>
                    </a:cubicBezTo>
                    <a:lnTo>
                      <a:pt x="200" y="800"/>
                    </a:lnTo>
                    <a:cubicBezTo>
                      <a:pt x="286" y="714"/>
                      <a:pt x="343" y="600"/>
                      <a:pt x="429" y="514"/>
                    </a:cubicBezTo>
                    <a:lnTo>
                      <a:pt x="429" y="400"/>
                    </a:lnTo>
                    <a:lnTo>
                      <a:pt x="429" y="400"/>
                    </a:lnTo>
                    <a:cubicBezTo>
                      <a:pt x="421" y="429"/>
                      <a:pt x="414" y="457"/>
                      <a:pt x="400" y="486"/>
                    </a:cubicBezTo>
                    <a:lnTo>
                      <a:pt x="314" y="486"/>
                    </a:lnTo>
                    <a:lnTo>
                      <a:pt x="31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19"/>
              <p:cNvSpPr/>
              <p:nvPr/>
            </p:nvSpPr>
            <p:spPr>
              <a:xfrm>
                <a:off x="7367600" y="3798700"/>
                <a:ext cx="36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600" extrusionOk="0">
                    <a:moveTo>
                      <a:pt x="86" y="0"/>
                    </a:moveTo>
                    <a:cubicBezTo>
                      <a:pt x="29" y="29"/>
                      <a:pt x="29" y="57"/>
                      <a:pt x="0" y="86"/>
                    </a:cubicBezTo>
                    <a:lnTo>
                      <a:pt x="0" y="599"/>
                    </a:lnTo>
                    <a:lnTo>
                      <a:pt x="86" y="599"/>
                    </a:lnTo>
                    <a:cubicBezTo>
                      <a:pt x="115" y="514"/>
                      <a:pt x="115" y="485"/>
                      <a:pt x="143" y="428"/>
                    </a:cubicBezTo>
                    <a:lnTo>
                      <a:pt x="143" y="228"/>
                    </a:lnTo>
                    <a:cubicBezTo>
                      <a:pt x="143" y="200"/>
                      <a:pt x="115" y="86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19"/>
              <p:cNvSpPr/>
              <p:nvPr/>
            </p:nvSpPr>
            <p:spPr>
              <a:xfrm>
                <a:off x="7217800" y="3703825"/>
                <a:ext cx="207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14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" y="57"/>
                      <a:pt x="86" y="143"/>
                      <a:pt x="86" y="229"/>
                    </a:cubicBezTo>
                    <a:cubicBezTo>
                      <a:pt x="172" y="457"/>
                      <a:pt x="257" y="685"/>
                      <a:pt x="314" y="942"/>
                    </a:cubicBezTo>
                    <a:cubicBezTo>
                      <a:pt x="514" y="999"/>
                      <a:pt x="657" y="1085"/>
                      <a:pt x="828" y="1142"/>
                    </a:cubicBezTo>
                    <a:cubicBezTo>
                      <a:pt x="685" y="856"/>
                      <a:pt x="543" y="571"/>
                      <a:pt x="400" y="257"/>
                    </a:cubicBezTo>
                    <a:cubicBezTo>
                      <a:pt x="257" y="171"/>
                      <a:pt x="115" y="5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19"/>
              <p:cNvSpPr/>
              <p:nvPr/>
            </p:nvSpPr>
            <p:spPr>
              <a:xfrm>
                <a:off x="7227075" y="3726650"/>
                <a:ext cx="50675" cy="64925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259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" y="229"/>
                      <a:pt x="172" y="485"/>
                      <a:pt x="257" y="714"/>
                    </a:cubicBezTo>
                    <a:cubicBezTo>
                      <a:pt x="514" y="1199"/>
                      <a:pt x="799" y="1655"/>
                      <a:pt x="1227" y="1998"/>
                    </a:cubicBezTo>
                    <a:cubicBezTo>
                      <a:pt x="1484" y="2226"/>
                      <a:pt x="1741" y="2397"/>
                      <a:pt x="2026" y="2597"/>
                    </a:cubicBezTo>
                    <a:cubicBezTo>
                      <a:pt x="1912" y="2340"/>
                      <a:pt x="1798" y="2112"/>
                      <a:pt x="1655" y="1940"/>
                    </a:cubicBezTo>
                    <a:lnTo>
                      <a:pt x="1655" y="1940"/>
                    </a:lnTo>
                    <a:cubicBezTo>
                      <a:pt x="1741" y="1969"/>
                      <a:pt x="1798" y="2055"/>
                      <a:pt x="1912" y="2112"/>
                    </a:cubicBezTo>
                    <a:cubicBezTo>
                      <a:pt x="1912" y="2083"/>
                      <a:pt x="1884" y="2055"/>
                      <a:pt x="1884" y="1998"/>
                    </a:cubicBezTo>
                    <a:cubicBezTo>
                      <a:pt x="1884" y="1969"/>
                      <a:pt x="1855" y="1940"/>
                      <a:pt x="1855" y="1912"/>
                    </a:cubicBezTo>
                    <a:cubicBezTo>
                      <a:pt x="1770" y="1826"/>
                      <a:pt x="1712" y="1769"/>
                      <a:pt x="1627" y="1655"/>
                    </a:cubicBezTo>
                    <a:cubicBezTo>
                      <a:pt x="1313" y="1284"/>
                      <a:pt x="942" y="970"/>
                      <a:pt x="657" y="542"/>
                    </a:cubicBezTo>
                    <a:cubicBezTo>
                      <a:pt x="600" y="428"/>
                      <a:pt x="514" y="343"/>
                      <a:pt x="486" y="229"/>
                    </a:cubicBezTo>
                    <a:cubicBezTo>
                      <a:pt x="314" y="172"/>
                      <a:pt x="172" y="8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19"/>
              <p:cNvSpPr/>
              <p:nvPr/>
            </p:nvSpPr>
            <p:spPr>
              <a:xfrm>
                <a:off x="7192750" y="3669900"/>
                <a:ext cx="30775" cy="31100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1244" extrusionOk="0">
                    <a:moveTo>
                      <a:pt x="317" y="0"/>
                    </a:moveTo>
                    <a:cubicBezTo>
                      <a:pt x="162" y="0"/>
                      <a:pt x="0" y="119"/>
                      <a:pt x="33" y="330"/>
                    </a:cubicBezTo>
                    <a:cubicBezTo>
                      <a:pt x="67" y="484"/>
                      <a:pt x="183" y="546"/>
                      <a:pt x="302" y="546"/>
                    </a:cubicBezTo>
                    <a:cubicBezTo>
                      <a:pt x="381" y="546"/>
                      <a:pt x="460" y="518"/>
                      <a:pt x="518" y="473"/>
                    </a:cubicBezTo>
                    <a:cubicBezTo>
                      <a:pt x="689" y="673"/>
                      <a:pt x="831" y="929"/>
                      <a:pt x="946" y="1186"/>
                    </a:cubicBezTo>
                    <a:cubicBezTo>
                      <a:pt x="1031" y="1215"/>
                      <a:pt x="1117" y="1215"/>
                      <a:pt x="1231" y="1243"/>
                    </a:cubicBezTo>
                    <a:cubicBezTo>
                      <a:pt x="1031" y="958"/>
                      <a:pt x="831" y="644"/>
                      <a:pt x="546" y="387"/>
                    </a:cubicBezTo>
                    <a:cubicBezTo>
                      <a:pt x="575" y="359"/>
                      <a:pt x="575" y="302"/>
                      <a:pt x="575" y="216"/>
                    </a:cubicBezTo>
                    <a:cubicBezTo>
                      <a:pt x="550" y="68"/>
                      <a:pt x="435" y="0"/>
                      <a:pt x="3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19"/>
              <p:cNvSpPr/>
              <p:nvPr/>
            </p:nvSpPr>
            <p:spPr>
              <a:xfrm>
                <a:off x="7214950" y="3699550"/>
                <a:ext cx="128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42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8" y="57"/>
                      <a:pt x="58" y="114"/>
                      <a:pt x="86" y="171"/>
                    </a:cubicBezTo>
                    <a:cubicBezTo>
                      <a:pt x="229" y="257"/>
                      <a:pt x="343" y="342"/>
                      <a:pt x="486" y="428"/>
                    </a:cubicBezTo>
                    <a:cubicBezTo>
                      <a:pt x="514" y="400"/>
                      <a:pt x="486" y="342"/>
                      <a:pt x="428" y="314"/>
                    </a:cubicBezTo>
                    <a:cubicBezTo>
                      <a:pt x="400" y="257"/>
                      <a:pt x="371" y="171"/>
                      <a:pt x="286" y="57"/>
                    </a:cubicBezTo>
                    <a:cubicBezTo>
                      <a:pt x="200" y="29"/>
                      <a:pt x="115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19"/>
              <p:cNvSpPr/>
              <p:nvPr/>
            </p:nvSpPr>
            <p:spPr>
              <a:xfrm>
                <a:off x="7268450" y="3775150"/>
                <a:ext cx="1215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8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3" y="172"/>
                      <a:pt x="257" y="428"/>
                      <a:pt x="371" y="657"/>
                    </a:cubicBezTo>
                    <a:cubicBezTo>
                      <a:pt x="400" y="657"/>
                      <a:pt x="428" y="685"/>
                      <a:pt x="485" y="685"/>
                    </a:cubicBezTo>
                    <a:cubicBezTo>
                      <a:pt x="400" y="514"/>
                      <a:pt x="343" y="371"/>
                      <a:pt x="257" y="172"/>
                    </a:cubicBezTo>
                    <a:cubicBezTo>
                      <a:pt x="143" y="115"/>
                      <a:pt x="86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19"/>
              <p:cNvSpPr/>
              <p:nvPr/>
            </p:nvSpPr>
            <p:spPr>
              <a:xfrm>
                <a:off x="7272025" y="3774425"/>
                <a:ext cx="10000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458" extrusionOk="0">
                    <a:moveTo>
                      <a:pt x="0" y="1"/>
                    </a:moveTo>
                    <a:cubicBezTo>
                      <a:pt x="0" y="29"/>
                      <a:pt x="57" y="58"/>
                      <a:pt x="57" y="115"/>
                    </a:cubicBezTo>
                    <a:cubicBezTo>
                      <a:pt x="57" y="144"/>
                      <a:pt x="86" y="172"/>
                      <a:pt x="86" y="201"/>
                    </a:cubicBezTo>
                    <a:cubicBezTo>
                      <a:pt x="200" y="286"/>
                      <a:pt x="285" y="343"/>
                      <a:pt x="400" y="457"/>
                    </a:cubicBezTo>
                    <a:cubicBezTo>
                      <a:pt x="285" y="286"/>
                      <a:pt x="143" y="14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19"/>
              <p:cNvSpPr/>
              <p:nvPr/>
            </p:nvSpPr>
            <p:spPr>
              <a:xfrm>
                <a:off x="7274875" y="3778725"/>
                <a:ext cx="1785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742" extrusionOk="0">
                    <a:moveTo>
                      <a:pt x="0" y="0"/>
                    </a:moveTo>
                    <a:lnTo>
                      <a:pt x="228" y="542"/>
                    </a:lnTo>
                    <a:cubicBezTo>
                      <a:pt x="371" y="599"/>
                      <a:pt x="542" y="685"/>
                      <a:pt x="685" y="742"/>
                    </a:cubicBezTo>
                    <a:lnTo>
                      <a:pt x="713" y="713"/>
                    </a:lnTo>
                    <a:cubicBezTo>
                      <a:pt x="571" y="542"/>
                      <a:pt x="457" y="400"/>
                      <a:pt x="314" y="257"/>
                    </a:cubicBezTo>
                    <a:cubicBezTo>
                      <a:pt x="228" y="171"/>
                      <a:pt x="114" y="8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19"/>
              <p:cNvSpPr/>
              <p:nvPr/>
            </p:nvSpPr>
            <p:spPr>
              <a:xfrm>
                <a:off x="7348350" y="3641775"/>
                <a:ext cx="10700" cy="54225"/>
              </a:xfrm>
              <a:custGeom>
                <a:avLst/>
                <a:gdLst/>
                <a:ahLst/>
                <a:cxnLst/>
                <a:rect l="l" t="t" r="r" b="b"/>
                <a:pathLst>
                  <a:path w="428" h="2169" extrusionOk="0">
                    <a:moveTo>
                      <a:pt x="57" y="0"/>
                    </a:moveTo>
                    <a:cubicBezTo>
                      <a:pt x="29" y="57"/>
                      <a:pt x="0" y="114"/>
                      <a:pt x="0" y="200"/>
                    </a:cubicBezTo>
                    <a:cubicBezTo>
                      <a:pt x="57" y="856"/>
                      <a:pt x="171" y="1512"/>
                      <a:pt x="285" y="2168"/>
                    </a:cubicBezTo>
                    <a:cubicBezTo>
                      <a:pt x="314" y="1912"/>
                      <a:pt x="342" y="1655"/>
                      <a:pt x="428" y="1427"/>
                    </a:cubicBezTo>
                    <a:cubicBezTo>
                      <a:pt x="314" y="942"/>
                      <a:pt x="171" y="457"/>
                      <a:pt x="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19"/>
              <p:cNvSpPr/>
              <p:nvPr/>
            </p:nvSpPr>
            <p:spPr>
              <a:xfrm>
                <a:off x="7359750" y="3682425"/>
                <a:ext cx="64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258" h="999" extrusionOk="0">
                    <a:moveTo>
                      <a:pt x="1" y="0"/>
                    </a:moveTo>
                    <a:cubicBezTo>
                      <a:pt x="29" y="400"/>
                      <a:pt x="115" y="714"/>
                      <a:pt x="257" y="999"/>
                    </a:cubicBezTo>
                    <a:cubicBezTo>
                      <a:pt x="172" y="685"/>
                      <a:pt x="58" y="37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19"/>
              <p:cNvSpPr/>
              <p:nvPr/>
            </p:nvSpPr>
            <p:spPr>
              <a:xfrm>
                <a:off x="7354050" y="3678150"/>
                <a:ext cx="16425" cy="8560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3424" extrusionOk="0">
                    <a:moveTo>
                      <a:pt x="143" y="0"/>
                    </a:moveTo>
                    <a:cubicBezTo>
                      <a:pt x="86" y="228"/>
                      <a:pt x="57" y="485"/>
                      <a:pt x="0" y="742"/>
                    </a:cubicBezTo>
                    <a:cubicBezTo>
                      <a:pt x="86" y="1084"/>
                      <a:pt x="143" y="1484"/>
                      <a:pt x="200" y="1883"/>
                    </a:cubicBezTo>
                    <a:cubicBezTo>
                      <a:pt x="257" y="2425"/>
                      <a:pt x="286" y="2910"/>
                      <a:pt x="371" y="3424"/>
                    </a:cubicBezTo>
                    <a:cubicBezTo>
                      <a:pt x="485" y="3395"/>
                      <a:pt x="571" y="3338"/>
                      <a:pt x="657" y="3338"/>
                    </a:cubicBezTo>
                    <a:lnTo>
                      <a:pt x="657" y="2026"/>
                    </a:lnTo>
                    <a:cubicBezTo>
                      <a:pt x="657" y="1969"/>
                      <a:pt x="628" y="1883"/>
                      <a:pt x="628" y="1855"/>
                    </a:cubicBezTo>
                    <a:cubicBezTo>
                      <a:pt x="571" y="1626"/>
                      <a:pt x="514" y="1427"/>
                      <a:pt x="485" y="1198"/>
                    </a:cubicBezTo>
                    <a:cubicBezTo>
                      <a:pt x="343" y="913"/>
                      <a:pt x="257" y="599"/>
                      <a:pt x="229" y="200"/>
                    </a:cubicBezTo>
                    <a:cubicBezTo>
                      <a:pt x="171" y="143"/>
                      <a:pt x="171" y="57"/>
                      <a:pt x="1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19"/>
              <p:cNvSpPr/>
              <p:nvPr/>
            </p:nvSpPr>
            <p:spPr>
              <a:xfrm>
                <a:off x="7345475" y="3632500"/>
                <a:ext cx="28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15" h="371" extrusionOk="0">
                    <a:moveTo>
                      <a:pt x="58" y="0"/>
                    </a:moveTo>
                    <a:cubicBezTo>
                      <a:pt x="29" y="0"/>
                      <a:pt x="29" y="29"/>
                      <a:pt x="1" y="29"/>
                    </a:cubicBezTo>
                    <a:cubicBezTo>
                      <a:pt x="1" y="143"/>
                      <a:pt x="29" y="257"/>
                      <a:pt x="29" y="371"/>
                    </a:cubicBezTo>
                    <a:cubicBezTo>
                      <a:pt x="58" y="314"/>
                      <a:pt x="58" y="257"/>
                      <a:pt x="115" y="228"/>
                    </a:cubicBezTo>
                    <a:cubicBezTo>
                      <a:pt x="115" y="143"/>
                      <a:pt x="115" y="57"/>
                      <a:pt x="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19"/>
              <p:cNvSpPr/>
              <p:nvPr/>
            </p:nvSpPr>
            <p:spPr>
              <a:xfrm>
                <a:off x="7346900" y="3638200"/>
                <a:ext cx="290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343" extrusionOk="0">
                    <a:moveTo>
                      <a:pt x="87" y="0"/>
                    </a:moveTo>
                    <a:cubicBezTo>
                      <a:pt x="58" y="29"/>
                      <a:pt x="58" y="86"/>
                      <a:pt x="1" y="143"/>
                    </a:cubicBezTo>
                    <a:cubicBezTo>
                      <a:pt x="1" y="200"/>
                      <a:pt x="1" y="257"/>
                      <a:pt x="58" y="343"/>
                    </a:cubicBezTo>
                    <a:cubicBezTo>
                      <a:pt x="58" y="286"/>
                      <a:pt x="87" y="200"/>
                      <a:pt x="115" y="143"/>
                    </a:cubicBezTo>
                    <a:cubicBezTo>
                      <a:pt x="115" y="86"/>
                      <a:pt x="87" y="29"/>
                      <a:pt x="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19"/>
              <p:cNvSpPr/>
              <p:nvPr/>
            </p:nvSpPr>
            <p:spPr>
              <a:xfrm>
                <a:off x="7365469" y="3764098"/>
                <a:ext cx="7175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999" extrusionOk="0">
                    <a:moveTo>
                      <a:pt x="286" y="0"/>
                    </a:moveTo>
                    <a:cubicBezTo>
                      <a:pt x="172" y="57"/>
                      <a:pt x="86" y="57"/>
                      <a:pt x="1" y="86"/>
                    </a:cubicBezTo>
                    <a:cubicBezTo>
                      <a:pt x="1" y="200"/>
                      <a:pt x="29" y="286"/>
                      <a:pt x="29" y="400"/>
                    </a:cubicBezTo>
                    <a:cubicBezTo>
                      <a:pt x="86" y="600"/>
                      <a:pt x="115" y="799"/>
                      <a:pt x="143" y="999"/>
                    </a:cubicBezTo>
                    <a:cubicBezTo>
                      <a:pt x="172" y="970"/>
                      <a:pt x="172" y="942"/>
                      <a:pt x="229" y="856"/>
                    </a:cubicBezTo>
                    <a:cubicBezTo>
                      <a:pt x="258" y="628"/>
                      <a:pt x="258" y="400"/>
                      <a:pt x="286" y="200"/>
                    </a:cubicBezTo>
                    <a:lnTo>
                      <a:pt x="28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19"/>
              <p:cNvSpPr/>
              <p:nvPr/>
            </p:nvSpPr>
            <p:spPr>
              <a:xfrm>
                <a:off x="7367600" y="3783000"/>
                <a:ext cx="21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372" extrusionOk="0">
                    <a:moveTo>
                      <a:pt x="86" y="0"/>
                    </a:moveTo>
                    <a:cubicBezTo>
                      <a:pt x="29" y="86"/>
                      <a:pt x="29" y="114"/>
                      <a:pt x="0" y="143"/>
                    </a:cubicBezTo>
                    <a:cubicBezTo>
                      <a:pt x="0" y="229"/>
                      <a:pt x="29" y="286"/>
                      <a:pt x="29" y="371"/>
                    </a:cubicBezTo>
                    <a:cubicBezTo>
                      <a:pt x="29" y="257"/>
                      <a:pt x="86" y="143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19"/>
              <p:cNvSpPr/>
              <p:nvPr/>
            </p:nvSpPr>
            <p:spPr>
              <a:xfrm>
                <a:off x="7369725" y="3795825"/>
                <a:ext cx="147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144" extrusionOk="0">
                    <a:moveTo>
                      <a:pt x="58" y="1"/>
                    </a:moveTo>
                    <a:lnTo>
                      <a:pt x="1" y="58"/>
                    </a:lnTo>
                    <a:lnTo>
                      <a:pt x="1" y="144"/>
                    </a:lnTo>
                    <a:cubicBezTo>
                      <a:pt x="1" y="87"/>
                      <a:pt x="30" y="58"/>
                      <a:pt x="58" y="58"/>
                    </a:cubicBezTo>
                    <a:lnTo>
                      <a:pt x="5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19"/>
              <p:cNvSpPr/>
              <p:nvPr/>
            </p:nvSpPr>
            <p:spPr>
              <a:xfrm>
                <a:off x="7366173" y="3764795"/>
                <a:ext cx="1475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59" h="657" extrusionOk="0">
                    <a:moveTo>
                      <a:pt x="58" y="0"/>
                    </a:moveTo>
                    <a:cubicBezTo>
                      <a:pt x="30" y="200"/>
                      <a:pt x="30" y="457"/>
                      <a:pt x="1" y="656"/>
                    </a:cubicBezTo>
                    <a:cubicBezTo>
                      <a:pt x="30" y="628"/>
                      <a:pt x="30" y="542"/>
                      <a:pt x="58" y="514"/>
                    </a:cubicBez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19"/>
              <p:cNvSpPr/>
              <p:nvPr/>
            </p:nvSpPr>
            <p:spPr>
              <a:xfrm>
                <a:off x="7368300" y="3779425"/>
                <a:ext cx="29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116" h="714" extrusionOk="0">
                    <a:moveTo>
                      <a:pt x="115" y="1"/>
                    </a:moveTo>
                    <a:cubicBezTo>
                      <a:pt x="87" y="58"/>
                      <a:pt x="87" y="115"/>
                      <a:pt x="58" y="143"/>
                    </a:cubicBezTo>
                    <a:cubicBezTo>
                      <a:pt x="58" y="257"/>
                      <a:pt x="1" y="372"/>
                      <a:pt x="1" y="514"/>
                    </a:cubicBezTo>
                    <a:cubicBezTo>
                      <a:pt x="1" y="571"/>
                      <a:pt x="58" y="657"/>
                      <a:pt x="58" y="714"/>
                    </a:cubicBezTo>
                    <a:lnTo>
                      <a:pt x="115" y="657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19"/>
              <p:cNvSpPr/>
              <p:nvPr/>
            </p:nvSpPr>
            <p:spPr>
              <a:xfrm>
                <a:off x="7369725" y="3796550"/>
                <a:ext cx="1475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372" extrusionOk="0">
                    <a:moveTo>
                      <a:pt x="58" y="0"/>
                    </a:moveTo>
                    <a:cubicBezTo>
                      <a:pt x="30" y="29"/>
                      <a:pt x="30" y="86"/>
                      <a:pt x="1" y="86"/>
                    </a:cubicBezTo>
                    <a:cubicBezTo>
                      <a:pt x="1" y="172"/>
                      <a:pt x="30" y="257"/>
                      <a:pt x="58" y="371"/>
                    </a:cubicBez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19"/>
              <p:cNvSpPr/>
              <p:nvPr/>
            </p:nvSpPr>
            <p:spPr>
              <a:xfrm>
                <a:off x="7294025" y="3659650"/>
                <a:ext cx="1155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462" h="380" extrusionOk="0">
                    <a:moveTo>
                      <a:pt x="256" y="0"/>
                    </a:moveTo>
                    <a:cubicBezTo>
                      <a:pt x="130" y="0"/>
                      <a:pt x="0" y="94"/>
                      <a:pt x="33" y="227"/>
                    </a:cubicBezTo>
                    <a:cubicBezTo>
                      <a:pt x="55" y="337"/>
                      <a:pt x="146" y="379"/>
                      <a:pt x="239" y="379"/>
                    </a:cubicBezTo>
                    <a:cubicBezTo>
                      <a:pt x="266" y="379"/>
                      <a:pt x="293" y="376"/>
                      <a:pt x="318" y="369"/>
                    </a:cubicBezTo>
                    <a:cubicBezTo>
                      <a:pt x="261" y="341"/>
                      <a:pt x="261" y="312"/>
                      <a:pt x="233" y="255"/>
                    </a:cubicBezTo>
                    <a:lnTo>
                      <a:pt x="318" y="227"/>
                    </a:lnTo>
                    <a:cubicBezTo>
                      <a:pt x="347" y="284"/>
                      <a:pt x="347" y="312"/>
                      <a:pt x="375" y="341"/>
                    </a:cubicBezTo>
                    <a:cubicBezTo>
                      <a:pt x="404" y="312"/>
                      <a:pt x="461" y="227"/>
                      <a:pt x="461" y="169"/>
                    </a:cubicBezTo>
                    <a:cubicBezTo>
                      <a:pt x="437" y="50"/>
                      <a:pt x="348" y="0"/>
                      <a:pt x="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19"/>
              <p:cNvSpPr/>
              <p:nvPr/>
            </p:nvSpPr>
            <p:spPr>
              <a:xfrm>
                <a:off x="7300550" y="3665300"/>
                <a:ext cx="357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44" extrusionOk="0">
                    <a:moveTo>
                      <a:pt x="57" y="1"/>
                    </a:moveTo>
                    <a:lnTo>
                      <a:pt x="0" y="58"/>
                    </a:lnTo>
                    <a:cubicBezTo>
                      <a:pt x="57" y="86"/>
                      <a:pt x="57" y="115"/>
                      <a:pt x="86" y="143"/>
                    </a:cubicBezTo>
                    <a:cubicBezTo>
                      <a:pt x="114" y="143"/>
                      <a:pt x="114" y="115"/>
                      <a:pt x="143" y="115"/>
                    </a:cubicBezTo>
                    <a:cubicBezTo>
                      <a:pt x="86" y="86"/>
                      <a:pt x="86" y="58"/>
                      <a:pt x="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19"/>
              <p:cNvSpPr/>
              <p:nvPr/>
            </p:nvSpPr>
            <p:spPr>
              <a:xfrm>
                <a:off x="7330875" y="3642750"/>
                <a:ext cx="12500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500" h="475" extrusionOk="0">
                    <a:moveTo>
                      <a:pt x="272" y="0"/>
                    </a:moveTo>
                    <a:cubicBezTo>
                      <a:pt x="115" y="0"/>
                      <a:pt x="0" y="256"/>
                      <a:pt x="185" y="418"/>
                    </a:cubicBezTo>
                    <a:lnTo>
                      <a:pt x="214" y="446"/>
                    </a:lnTo>
                    <a:cubicBezTo>
                      <a:pt x="271" y="475"/>
                      <a:pt x="271" y="475"/>
                      <a:pt x="300" y="475"/>
                    </a:cubicBezTo>
                    <a:lnTo>
                      <a:pt x="300" y="332"/>
                    </a:lnTo>
                    <a:lnTo>
                      <a:pt x="357" y="303"/>
                    </a:lnTo>
                    <a:lnTo>
                      <a:pt x="357" y="446"/>
                    </a:lnTo>
                    <a:cubicBezTo>
                      <a:pt x="414" y="360"/>
                      <a:pt x="471" y="275"/>
                      <a:pt x="499" y="189"/>
                    </a:cubicBezTo>
                    <a:cubicBezTo>
                      <a:pt x="499" y="161"/>
                      <a:pt x="471" y="132"/>
                      <a:pt x="442" y="75"/>
                    </a:cubicBezTo>
                    <a:lnTo>
                      <a:pt x="385" y="47"/>
                    </a:lnTo>
                    <a:cubicBezTo>
                      <a:pt x="347" y="14"/>
                      <a:pt x="308" y="0"/>
                      <a:pt x="2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19"/>
              <p:cNvSpPr/>
              <p:nvPr/>
            </p:nvSpPr>
            <p:spPr>
              <a:xfrm>
                <a:off x="7339775" y="3646750"/>
                <a:ext cx="502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87" extrusionOk="0">
                    <a:moveTo>
                      <a:pt x="143" y="1"/>
                    </a:moveTo>
                    <a:lnTo>
                      <a:pt x="143" y="1"/>
                    </a:lnTo>
                    <a:cubicBezTo>
                      <a:pt x="115" y="115"/>
                      <a:pt x="58" y="200"/>
                      <a:pt x="1" y="286"/>
                    </a:cubicBezTo>
                    <a:cubicBezTo>
                      <a:pt x="115" y="258"/>
                      <a:pt x="200" y="143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19"/>
              <p:cNvSpPr/>
              <p:nvPr/>
            </p:nvSpPr>
            <p:spPr>
              <a:xfrm>
                <a:off x="7338350" y="3650325"/>
                <a:ext cx="14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44" extrusionOk="0">
                    <a:moveTo>
                      <a:pt x="1" y="0"/>
                    </a:moveTo>
                    <a:lnTo>
                      <a:pt x="1" y="143"/>
                    </a:lnTo>
                    <a:lnTo>
                      <a:pt x="58" y="143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19"/>
              <p:cNvSpPr/>
              <p:nvPr/>
            </p:nvSpPr>
            <p:spPr>
              <a:xfrm>
                <a:off x="7339775" y="3653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19"/>
              <p:cNvSpPr/>
              <p:nvPr/>
            </p:nvSpPr>
            <p:spPr>
              <a:xfrm>
                <a:off x="7338650" y="3620800"/>
                <a:ext cx="1327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476" extrusionOk="0">
                    <a:moveTo>
                      <a:pt x="270" y="0"/>
                    </a:moveTo>
                    <a:cubicBezTo>
                      <a:pt x="141" y="0"/>
                      <a:pt x="1" y="102"/>
                      <a:pt x="17" y="297"/>
                    </a:cubicBezTo>
                    <a:cubicBezTo>
                      <a:pt x="41" y="416"/>
                      <a:pt x="124" y="475"/>
                      <a:pt x="234" y="475"/>
                    </a:cubicBezTo>
                    <a:cubicBezTo>
                      <a:pt x="256" y="475"/>
                      <a:pt x="279" y="473"/>
                      <a:pt x="302" y="468"/>
                    </a:cubicBezTo>
                    <a:lnTo>
                      <a:pt x="302" y="354"/>
                    </a:lnTo>
                    <a:lnTo>
                      <a:pt x="331" y="354"/>
                    </a:lnTo>
                    <a:cubicBezTo>
                      <a:pt x="331" y="411"/>
                      <a:pt x="331" y="411"/>
                      <a:pt x="388" y="440"/>
                    </a:cubicBezTo>
                    <a:cubicBezTo>
                      <a:pt x="445" y="382"/>
                      <a:pt x="531" y="325"/>
                      <a:pt x="474" y="183"/>
                    </a:cubicBezTo>
                    <a:cubicBezTo>
                      <a:pt x="461" y="59"/>
                      <a:pt x="369" y="0"/>
                      <a:pt x="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19"/>
              <p:cNvSpPr/>
              <p:nvPr/>
            </p:nvSpPr>
            <p:spPr>
              <a:xfrm>
                <a:off x="7345475" y="3629625"/>
                <a:ext cx="14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6" extrusionOk="0">
                    <a:moveTo>
                      <a:pt x="1" y="1"/>
                    </a:moveTo>
                    <a:lnTo>
                      <a:pt x="1" y="115"/>
                    </a:lnTo>
                    <a:cubicBezTo>
                      <a:pt x="29" y="115"/>
                      <a:pt x="29" y="115"/>
                      <a:pt x="58" y="87"/>
                    </a:cubicBezTo>
                    <a:lnTo>
                      <a:pt x="5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19"/>
              <p:cNvSpPr/>
              <p:nvPr/>
            </p:nvSpPr>
            <p:spPr>
              <a:xfrm>
                <a:off x="238125" y="3995550"/>
                <a:ext cx="57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" extrusionOk="0">
                    <a:moveTo>
                      <a:pt x="228" y="1"/>
                    </a:moveTo>
                    <a:lnTo>
                      <a:pt x="228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19"/>
              <p:cNvSpPr/>
              <p:nvPr/>
            </p:nvSpPr>
            <p:spPr>
              <a:xfrm>
                <a:off x="238125" y="3995550"/>
                <a:ext cx="57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2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19"/>
              <p:cNvSpPr/>
              <p:nvPr/>
            </p:nvSpPr>
            <p:spPr>
              <a:xfrm>
                <a:off x="238125" y="3807950"/>
                <a:ext cx="2150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6" h="258" extrusionOk="0">
                    <a:moveTo>
                      <a:pt x="29" y="1"/>
                    </a:moveTo>
                    <a:cubicBezTo>
                      <a:pt x="0" y="58"/>
                      <a:pt x="0" y="87"/>
                      <a:pt x="0" y="87"/>
                    </a:cubicBezTo>
                    <a:lnTo>
                      <a:pt x="0" y="258"/>
                    </a:lnTo>
                    <a:lnTo>
                      <a:pt x="86" y="201"/>
                    </a:lnTo>
                    <a:cubicBezTo>
                      <a:pt x="86" y="115"/>
                      <a:pt x="29" y="87"/>
                      <a:pt x="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19"/>
              <p:cNvSpPr/>
              <p:nvPr/>
            </p:nvSpPr>
            <p:spPr>
              <a:xfrm>
                <a:off x="238125" y="3805825"/>
                <a:ext cx="72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172" extrusionOk="0">
                    <a:moveTo>
                      <a:pt x="0" y="0"/>
                    </a:moveTo>
                    <a:lnTo>
                      <a:pt x="0" y="172"/>
                    </a:lnTo>
                    <a:cubicBezTo>
                      <a:pt x="0" y="172"/>
                      <a:pt x="0" y="143"/>
                      <a:pt x="29" y="143"/>
                    </a:cubicBezTo>
                    <a:cubicBezTo>
                      <a:pt x="0" y="86"/>
                      <a:pt x="0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19"/>
              <p:cNvSpPr/>
              <p:nvPr/>
            </p:nvSpPr>
            <p:spPr>
              <a:xfrm>
                <a:off x="238125" y="3761600"/>
                <a:ext cx="72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144" extrusionOk="0">
                    <a:moveTo>
                      <a:pt x="0" y="0"/>
                    </a:moveTo>
                    <a:lnTo>
                      <a:pt x="0" y="143"/>
                    </a:lnTo>
                    <a:cubicBezTo>
                      <a:pt x="0" y="115"/>
                      <a:pt x="0" y="57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19"/>
              <p:cNvSpPr/>
              <p:nvPr/>
            </p:nvSpPr>
            <p:spPr>
              <a:xfrm>
                <a:off x="238125" y="3792975"/>
                <a:ext cx="215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86" y="1"/>
                    </a:moveTo>
                    <a:lnTo>
                      <a:pt x="0" y="58"/>
                    </a:lnTo>
                    <a:lnTo>
                      <a:pt x="0" y="115"/>
                    </a:lnTo>
                    <a:cubicBezTo>
                      <a:pt x="29" y="115"/>
                      <a:pt x="86" y="58"/>
                      <a:pt x="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19"/>
              <p:cNvSpPr/>
              <p:nvPr/>
            </p:nvSpPr>
            <p:spPr>
              <a:xfrm>
                <a:off x="238125" y="3641775"/>
                <a:ext cx="9275" cy="792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3168" extrusionOk="0">
                    <a:moveTo>
                      <a:pt x="0" y="0"/>
                    </a:moveTo>
                    <a:lnTo>
                      <a:pt x="0" y="2910"/>
                    </a:lnTo>
                    <a:cubicBezTo>
                      <a:pt x="29" y="2939"/>
                      <a:pt x="86" y="2996"/>
                      <a:pt x="114" y="2996"/>
                    </a:cubicBezTo>
                    <a:cubicBezTo>
                      <a:pt x="171" y="3024"/>
                      <a:pt x="228" y="3081"/>
                      <a:pt x="285" y="3167"/>
                    </a:cubicBezTo>
                    <a:lnTo>
                      <a:pt x="285" y="3053"/>
                    </a:lnTo>
                    <a:cubicBezTo>
                      <a:pt x="371" y="2054"/>
                      <a:pt x="314" y="99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19"/>
              <p:cNvSpPr/>
              <p:nvPr/>
            </p:nvSpPr>
            <p:spPr>
              <a:xfrm>
                <a:off x="238125" y="3714525"/>
                <a:ext cx="715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171" extrusionOk="0">
                    <a:moveTo>
                      <a:pt x="0" y="0"/>
                    </a:moveTo>
                    <a:lnTo>
                      <a:pt x="0" y="571"/>
                    </a:lnTo>
                    <a:cubicBezTo>
                      <a:pt x="29" y="799"/>
                      <a:pt x="114" y="970"/>
                      <a:pt x="143" y="1170"/>
                    </a:cubicBezTo>
                    <a:cubicBezTo>
                      <a:pt x="171" y="885"/>
                      <a:pt x="257" y="571"/>
                      <a:pt x="285" y="257"/>
                    </a:cubicBezTo>
                    <a:cubicBezTo>
                      <a:pt x="228" y="171"/>
                      <a:pt x="143" y="143"/>
                      <a:pt x="114" y="86"/>
                    </a:cubicBezTo>
                    <a:cubicBezTo>
                      <a:pt x="86" y="29"/>
                      <a:pt x="29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19"/>
              <p:cNvSpPr/>
              <p:nvPr/>
            </p:nvSpPr>
            <p:spPr>
              <a:xfrm>
                <a:off x="244525" y="3760875"/>
                <a:ext cx="1450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5" extrusionOk="0">
                    <a:moveTo>
                      <a:pt x="1" y="1"/>
                    </a:moveTo>
                    <a:lnTo>
                      <a:pt x="1" y="115"/>
                    </a:lnTo>
                    <a:cubicBezTo>
                      <a:pt x="29" y="86"/>
                      <a:pt x="58" y="29"/>
                      <a:pt x="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19"/>
              <p:cNvSpPr/>
              <p:nvPr/>
            </p:nvSpPr>
            <p:spPr>
              <a:xfrm>
                <a:off x="245950" y="3784425"/>
                <a:ext cx="21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87" h="201" extrusionOk="0">
                    <a:moveTo>
                      <a:pt x="86" y="0"/>
                    </a:moveTo>
                    <a:cubicBezTo>
                      <a:pt x="58" y="29"/>
                      <a:pt x="58" y="57"/>
                      <a:pt x="1" y="57"/>
                    </a:cubicBezTo>
                    <a:lnTo>
                      <a:pt x="1" y="200"/>
                    </a:lnTo>
                    <a:cubicBezTo>
                      <a:pt x="58" y="143"/>
                      <a:pt x="58" y="57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19"/>
              <p:cNvSpPr/>
              <p:nvPr/>
            </p:nvSpPr>
            <p:spPr>
              <a:xfrm>
                <a:off x="245950" y="3781575"/>
                <a:ext cx="2875" cy="50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200" extrusionOk="0">
                    <a:moveTo>
                      <a:pt x="115" y="0"/>
                    </a:moveTo>
                    <a:lnTo>
                      <a:pt x="115" y="0"/>
                    </a:lnTo>
                    <a:cubicBezTo>
                      <a:pt x="86" y="29"/>
                      <a:pt x="58" y="57"/>
                      <a:pt x="1" y="143"/>
                    </a:cubicBezTo>
                    <a:lnTo>
                      <a:pt x="1" y="200"/>
                    </a:lnTo>
                    <a:cubicBezTo>
                      <a:pt x="58" y="171"/>
                      <a:pt x="58" y="143"/>
                      <a:pt x="86" y="114"/>
                    </a:cubicBezTo>
                    <a:cubicBezTo>
                      <a:pt x="86" y="57"/>
                      <a:pt x="115" y="29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19"/>
              <p:cNvSpPr/>
              <p:nvPr/>
            </p:nvSpPr>
            <p:spPr>
              <a:xfrm>
                <a:off x="238125" y="3728075"/>
                <a:ext cx="357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143" h="1313" extrusionOk="0">
                    <a:moveTo>
                      <a:pt x="0" y="0"/>
                    </a:moveTo>
                    <a:lnTo>
                      <a:pt x="0" y="1313"/>
                    </a:lnTo>
                    <a:lnTo>
                      <a:pt x="29" y="1313"/>
                    </a:lnTo>
                    <a:cubicBezTo>
                      <a:pt x="86" y="1113"/>
                      <a:pt x="114" y="856"/>
                      <a:pt x="143" y="600"/>
                    </a:cubicBezTo>
                    <a:cubicBezTo>
                      <a:pt x="114" y="400"/>
                      <a:pt x="29" y="2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19"/>
              <p:cNvSpPr/>
              <p:nvPr/>
            </p:nvSpPr>
            <p:spPr>
              <a:xfrm>
                <a:off x="240250" y="3807250"/>
                <a:ext cx="50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457" extrusionOk="0">
                    <a:moveTo>
                      <a:pt x="200" y="0"/>
                    </a:moveTo>
                    <a:lnTo>
                      <a:pt x="200" y="0"/>
                    </a:lnTo>
                    <a:cubicBezTo>
                      <a:pt x="143" y="86"/>
                      <a:pt x="58" y="143"/>
                      <a:pt x="1" y="257"/>
                    </a:cubicBezTo>
                    <a:cubicBezTo>
                      <a:pt x="1" y="314"/>
                      <a:pt x="1" y="400"/>
                      <a:pt x="29" y="457"/>
                    </a:cubicBezTo>
                    <a:lnTo>
                      <a:pt x="86" y="457"/>
                    </a:lnTo>
                    <a:cubicBezTo>
                      <a:pt x="143" y="314"/>
                      <a:pt x="172" y="143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19"/>
              <p:cNvSpPr/>
              <p:nvPr/>
            </p:nvSpPr>
            <p:spPr>
              <a:xfrm>
                <a:off x="238125" y="3743050"/>
                <a:ext cx="64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714" extrusionOk="0">
                    <a:moveTo>
                      <a:pt x="114" y="1"/>
                    </a:moveTo>
                    <a:cubicBezTo>
                      <a:pt x="57" y="257"/>
                      <a:pt x="29" y="514"/>
                      <a:pt x="0" y="714"/>
                    </a:cubicBezTo>
                    <a:lnTo>
                      <a:pt x="257" y="714"/>
                    </a:lnTo>
                    <a:cubicBezTo>
                      <a:pt x="228" y="457"/>
                      <a:pt x="171" y="257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19"/>
              <p:cNvSpPr/>
              <p:nvPr/>
            </p:nvSpPr>
            <p:spPr>
              <a:xfrm>
                <a:off x="238125" y="3760875"/>
                <a:ext cx="7150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743" extrusionOk="0">
                    <a:moveTo>
                      <a:pt x="285" y="1"/>
                    </a:moveTo>
                    <a:cubicBezTo>
                      <a:pt x="228" y="1"/>
                      <a:pt x="143" y="1"/>
                      <a:pt x="29" y="29"/>
                    </a:cubicBezTo>
                    <a:cubicBezTo>
                      <a:pt x="0" y="86"/>
                      <a:pt x="0" y="144"/>
                      <a:pt x="0" y="172"/>
                    </a:cubicBezTo>
                    <a:lnTo>
                      <a:pt x="0" y="229"/>
                    </a:lnTo>
                    <a:lnTo>
                      <a:pt x="0" y="743"/>
                    </a:lnTo>
                    <a:cubicBezTo>
                      <a:pt x="114" y="543"/>
                      <a:pt x="171" y="315"/>
                      <a:pt x="285" y="115"/>
                    </a:cubicBezTo>
                    <a:lnTo>
                      <a:pt x="2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19"/>
              <p:cNvSpPr/>
              <p:nvPr/>
            </p:nvSpPr>
            <p:spPr>
              <a:xfrm>
                <a:off x="238125" y="3765175"/>
                <a:ext cx="7850" cy="30675"/>
              </a:xfrm>
              <a:custGeom>
                <a:avLst/>
                <a:gdLst/>
                <a:ahLst/>
                <a:cxnLst/>
                <a:rect l="l" t="t" r="r" b="b"/>
                <a:pathLst>
                  <a:path w="314" h="1227" extrusionOk="0">
                    <a:moveTo>
                      <a:pt x="285" y="0"/>
                    </a:moveTo>
                    <a:cubicBezTo>
                      <a:pt x="200" y="228"/>
                      <a:pt x="114" y="428"/>
                      <a:pt x="0" y="656"/>
                    </a:cubicBezTo>
                    <a:lnTo>
                      <a:pt x="0" y="1227"/>
                    </a:lnTo>
                    <a:lnTo>
                      <a:pt x="86" y="1141"/>
                    </a:lnTo>
                    <a:cubicBezTo>
                      <a:pt x="143" y="1056"/>
                      <a:pt x="228" y="942"/>
                      <a:pt x="314" y="827"/>
                    </a:cubicBezTo>
                    <a:lnTo>
                      <a:pt x="314" y="285"/>
                    </a:lnTo>
                    <a:cubicBezTo>
                      <a:pt x="314" y="200"/>
                      <a:pt x="285" y="86"/>
                      <a:pt x="2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19"/>
              <p:cNvSpPr/>
              <p:nvPr/>
            </p:nvSpPr>
            <p:spPr>
              <a:xfrm>
                <a:off x="238825" y="3790125"/>
                <a:ext cx="857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3" h="943" extrusionOk="0">
                    <a:moveTo>
                      <a:pt x="343" y="1"/>
                    </a:moveTo>
                    <a:lnTo>
                      <a:pt x="1" y="771"/>
                    </a:lnTo>
                    <a:cubicBezTo>
                      <a:pt x="1" y="828"/>
                      <a:pt x="58" y="857"/>
                      <a:pt x="58" y="942"/>
                    </a:cubicBezTo>
                    <a:cubicBezTo>
                      <a:pt x="115" y="857"/>
                      <a:pt x="200" y="800"/>
                      <a:pt x="257" y="685"/>
                    </a:cubicBezTo>
                    <a:cubicBezTo>
                      <a:pt x="286" y="486"/>
                      <a:pt x="286" y="229"/>
                      <a:pt x="3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19"/>
              <p:cNvSpPr/>
              <p:nvPr/>
            </p:nvSpPr>
            <p:spPr>
              <a:xfrm>
                <a:off x="238125" y="3785850"/>
                <a:ext cx="7850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314" h="885" extrusionOk="0">
                    <a:moveTo>
                      <a:pt x="314" y="0"/>
                    </a:moveTo>
                    <a:cubicBezTo>
                      <a:pt x="257" y="115"/>
                      <a:pt x="171" y="229"/>
                      <a:pt x="86" y="286"/>
                    </a:cubicBezTo>
                    <a:cubicBezTo>
                      <a:pt x="29" y="314"/>
                      <a:pt x="0" y="343"/>
                      <a:pt x="0" y="428"/>
                    </a:cubicBezTo>
                    <a:lnTo>
                      <a:pt x="0" y="771"/>
                    </a:lnTo>
                    <a:cubicBezTo>
                      <a:pt x="0" y="828"/>
                      <a:pt x="0" y="856"/>
                      <a:pt x="29" y="885"/>
                    </a:cubicBezTo>
                    <a:cubicBezTo>
                      <a:pt x="143" y="657"/>
                      <a:pt x="257" y="400"/>
                      <a:pt x="314" y="143"/>
                    </a:cubicBez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19"/>
              <p:cNvSpPr/>
              <p:nvPr/>
            </p:nvSpPr>
            <p:spPr>
              <a:xfrm>
                <a:off x="240250" y="3785125"/>
                <a:ext cx="572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15" extrusionOk="0">
                    <a:moveTo>
                      <a:pt x="229" y="1"/>
                    </a:moveTo>
                    <a:cubicBezTo>
                      <a:pt x="172" y="115"/>
                      <a:pt x="86" y="201"/>
                      <a:pt x="1" y="315"/>
                    </a:cubicBezTo>
                    <a:cubicBezTo>
                      <a:pt x="86" y="258"/>
                      <a:pt x="172" y="144"/>
                      <a:pt x="229" y="58"/>
                    </a:cubicBezTo>
                    <a:lnTo>
                      <a:pt x="22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19"/>
              <p:cNvSpPr/>
              <p:nvPr/>
            </p:nvSpPr>
            <p:spPr>
              <a:xfrm>
                <a:off x="238125" y="3811525"/>
                <a:ext cx="154800" cy="47825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1913" extrusionOk="0">
                    <a:moveTo>
                      <a:pt x="4223" y="1"/>
                    </a:moveTo>
                    <a:cubicBezTo>
                      <a:pt x="3234" y="381"/>
                      <a:pt x="2087" y="851"/>
                      <a:pt x="1064" y="851"/>
                    </a:cubicBezTo>
                    <a:cubicBezTo>
                      <a:pt x="935" y="851"/>
                      <a:pt x="809" y="844"/>
                      <a:pt x="685" y="828"/>
                    </a:cubicBezTo>
                    <a:cubicBezTo>
                      <a:pt x="542" y="1256"/>
                      <a:pt x="342" y="1627"/>
                      <a:pt x="0" y="1855"/>
                    </a:cubicBezTo>
                    <a:lnTo>
                      <a:pt x="0" y="1912"/>
                    </a:lnTo>
                    <a:cubicBezTo>
                      <a:pt x="571" y="1513"/>
                      <a:pt x="2226" y="1285"/>
                      <a:pt x="2682" y="1256"/>
                    </a:cubicBezTo>
                    <a:cubicBezTo>
                      <a:pt x="3709" y="1113"/>
                      <a:pt x="4708" y="914"/>
                      <a:pt x="5678" y="628"/>
                    </a:cubicBezTo>
                    <a:cubicBezTo>
                      <a:pt x="5849" y="486"/>
                      <a:pt x="6020" y="286"/>
                      <a:pt x="6191" y="86"/>
                    </a:cubicBezTo>
                    <a:lnTo>
                      <a:pt x="422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19"/>
              <p:cNvSpPr/>
              <p:nvPr/>
            </p:nvSpPr>
            <p:spPr>
              <a:xfrm>
                <a:off x="238125" y="3873575"/>
                <a:ext cx="84175" cy="83850"/>
              </a:xfrm>
              <a:custGeom>
                <a:avLst/>
                <a:gdLst/>
                <a:ahLst/>
                <a:cxnLst/>
                <a:rect l="l" t="t" r="r" b="b"/>
                <a:pathLst>
                  <a:path w="3367" h="3354" extrusionOk="0">
                    <a:moveTo>
                      <a:pt x="0" y="1"/>
                    </a:moveTo>
                    <a:lnTo>
                      <a:pt x="0" y="1114"/>
                    </a:lnTo>
                    <a:cubicBezTo>
                      <a:pt x="371" y="1456"/>
                      <a:pt x="685" y="1798"/>
                      <a:pt x="1084" y="2084"/>
                    </a:cubicBezTo>
                    <a:cubicBezTo>
                      <a:pt x="1598" y="2512"/>
                      <a:pt x="2311" y="2883"/>
                      <a:pt x="2996" y="3311"/>
                    </a:cubicBezTo>
                    <a:cubicBezTo>
                      <a:pt x="3110" y="3339"/>
                      <a:pt x="3188" y="3353"/>
                      <a:pt x="3246" y="3353"/>
                    </a:cubicBezTo>
                    <a:cubicBezTo>
                      <a:pt x="3303" y="3353"/>
                      <a:pt x="3338" y="3339"/>
                      <a:pt x="3367" y="3311"/>
                    </a:cubicBezTo>
                    <a:cubicBezTo>
                      <a:pt x="3367" y="3225"/>
                      <a:pt x="3310" y="3111"/>
                      <a:pt x="3224" y="2968"/>
                    </a:cubicBezTo>
                    <a:cubicBezTo>
                      <a:pt x="2910" y="2797"/>
                      <a:pt x="2682" y="2597"/>
                      <a:pt x="2425" y="2398"/>
                    </a:cubicBezTo>
                    <a:cubicBezTo>
                      <a:pt x="1512" y="1713"/>
                      <a:pt x="856" y="71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19"/>
              <p:cNvSpPr/>
              <p:nvPr/>
            </p:nvSpPr>
            <p:spPr>
              <a:xfrm>
                <a:off x="238125" y="4006975"/>
                <a:ext cx="17850" cy="642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2569" extrusionOk="0">
                    <a:moveTo>
                      <a:pt x="713" y="0"/>
                    </a:moveTo>
                    <a:lnTo>
                      <a:pt x="713" y="0"/>
                    </a:lnTo>
                    <a:cubicBezTo>
                      <a:pt x="571" y="29"/>
                      <a:pt x="428" y="86"/>
                      <a:pt x="314" y="86"/>
                    </a:cubicBezTo>
                    <a:cubicBezTo>
                      <a:pt x="228" y="86"/>
                      <a:pt x="114" y="115"/>
                      <a:pt x="0" y="115"/>
                    </a:cubicBezTo>
                    <a:lnTo>
                      <a:pt x="0" y="2568"/>
                    </a:lnTo>
                    <a:cubicBezTo>
                      <a:pt x="399" y="1826"/>
                      <a:pt x="599" y="856"/>
                      <a:pt x="7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19"/>
              <p:cNvSpPr/>
              <p:nvPr/>
            </p:nvSpPr>
            <p:spPr>
              <a:xfrm>
                <a:off x="238632" y="4002544"/>
                <a:ext cx="44950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798" h="3624" extrusionOk="0">
                    <a:moveTo>
                      <a:pt x="1626" y="0"/>
                    </a:moveTo>
                    <a:cubicBezTo>
                      <a:pt x="1427" y="1370"/>
                      <a:pt x="1084" y="2968"/>
                      <a:pt x="0" y="3481"/>
                    </a:cubicBezTo>
                    <a:lnTo>
                      <a:pt x="0" y="3624"/>
                    </a:lnTo>
                    <a:cubicBezTo>
                      <a:pt x="1170" y="3196"/>
                      <a:pt x="1569" y="1398"/>
                      <a:pt x="1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19"/>
              <p:cNvSpPr/>
              <p:nvPr/>
            </p:nvSpPr>
            <p:spPr>
              <a:xfrm>
                <a:off x="238125" y="4004825"/>
                <a:ext cx="40675" cy="86350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3454" extrusionOk="0">
                    <a:moveTo>
                      <a:pt x="1626" y="1"/>
                    </a:moveTo>
                    <a:lnTo>
                      <a:pt x="1626" y="1"/>
                    </a:lnTo>
                    <a:cubicBezTo>
                      <a:pt x="1312" y="58"/>
                      <a:pt x="999" y="86"/>
                      <a:pt x="713" y="115"/>
                    </a:cubicBezTo>
                    <a:cubicBezTo>
                      <a:pt x="599" y="942"/>
                      <a:pt x="399" y="1941"/>
                      <a:pt x="0" y="2654"/>
                    </a:cubicBezTo>
                    <a:lnTo>
                      <a:pt x="0" y="3453"/>
                    </a:lnTo>
                    <a:cubicBezTo>
                      <a:pt x="1084" y="2940"/>
                      <a:pt x="1427" y="1342"/>
                      <a:pt x="16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19"/>
              <p:cNvSpPr/>
              <p:nvPr/>
            </p:nvSpPr>
            <p:spPr>
              <a:xfrm>
                <a:off x="238125" y="3287900"/>
                <a:ext cx="435125" cy="523650"/>
              </a:xfrm>
              <a:custGeom>
                <a:avLst/>
                <a:gdLst/>
                <a:ahLst/>
                <a:cxnLst/>
                <a:rect l="l" t="t" r="r" b="b"/>
                <a:pathLst>
                  <a:path w="17405" h="20946" extrusionOk="0">
                    <a:moveTo>
                      <a:pt x="12587" y="0"/>
                    </a:moveTo>
                    <a:cubicBezTo>
                      <a:pt x="12254" y="0"/>
                      <a:pt x="11985" y="302"/>
                      <a:pt x="11413" y="659"/>
                    </a:cubicBezTo>
                    <a:cubicBezTo>
                      <a:pt x="10443" y="1259"/>
                      <a:pt x="9330" y="1658"/>
                      <a:pt x="8388" y="2257"/>
                    </a:cubicBezTo>
                    <a:cubicBezTo>
                      <a:pt x="6134" y="3655"/>
                      <a:pt x="3681" y="5339"/>
                      <a:pt x="2254" y="7507"/>
                    </a:cubicBezTo>
                    <a:cubicBezTo>
                      <a:pt x="1056" y="9305"/>
                      <a:pt x="571" y="11330"/>
                      <a:pt x="57" y="13356"/>
                    </a:cubicBezTo>
                    <a:cubicBezTo>
                      <a:pt x="57" y="13442"/>
                      <a:pt x="29" y="13499"/>
                      <a:pt x="0" y="13613"/>
                    </a:cubicBezTo>
                    <a:lnTo>
                      <a:pt x="0" y="13898"/>
                    </a:lnTo>
                    <a:cubicBezTo>
                      <a:pt x="257" y="14298"/>
                      <a:pt x="428" y="14754"/>
                      <a:pt x="542" y="15239"/>
                    </a:cubicBezTo>
                    <a:cubicBezTo>
                      <a:pt x="685" y="15924"/>
                      <a:pt x="713" y="16580"/>
                      <a:pt x="713" y="17236"/>
                    </a:cubicBezTo>
                    <a:lnTo>
                      <a:pt x="713" y="17807"/>
                    </a:lnTo>
                    <a:cubicBezTo>
                      <a:pt x="856" y="17436"/>
                      <a:pt x="970" y="17065"/>
                      <a:pt x="1084" y="16637"/>
                    </a:cubicBezTo>
                    <a:cubicBezTo>
                      <a:pt x="1227" y="15924"/>
                      <a:pt x="1312" y="15182"/>
                      <a:pt x="1370" y="14440"/>
                    </a:cubicBezTo>
                    <a:cubicBezTo>
                      <a:pt x="1398" y="13727"/>
                      <a:pt x="1370" y="13042"/>
                      <a:pt x="1227" y="12329"/>
                    </a:cubicBezTo>
                    <a:cubicBezTo>
                      <a:pt x="1208" y="12334"/>
                      <a:pt x="1188" y="12336"/>
                      <a:pt x="1168" y="12336"/>
                    </a:cubicBezTo>
                    <a:cubicBezTo>
                      <a:pt x="1069" y="12336"/>
                      <a:pt x="970" y="12277"/>
                      <a:pt x="970" y="12158"/>
                    </a:cubicBezTo>
                    <a:lnTo>
                      <a:pt x="970" y="12101"/>
                    </a:lnTo>
                    <a:cubicBezTo>
                      <a:pt x="954" y="11941"/>
                      <a:pt x="1081" y="11844"/>
                      <a:pt x="1205" y="11844"/>
                    </a:cubicBezTo>
                    <a:cubicBezTo>
                      <a:pt x="1304" y="11844"/>
                      <a:pt x="1401" y="11905"/>
                      <a:pt x="1427" y="12044"/>
                    </a:cubicBezTo>
                    <a:lnTo>
                      <a:pt x="1427" y="12072"/>
                    </a:lnTo>
                    <a:cubicBezTo>
                      <a:pt x="1455" y="12186"/>
                      <a:pt x="1398" y="12243"/>
                      <a:pt x="1312" y="12329"/>
                    </a:cubicBezTo>
                    <a:cubicBezTo>
                      <a:pt x="1740" y="13784"/>
                      <a:pt x="1740" y="15325"/>
                      <a:pt x="1541" y="16780"/>
                    </a:cubicBezTo>
                    <a:cubicBezTo>
                      <a:pt x="1455" y="17351"/>
                      <a:pt x="1370" y="17950"/>
                      <a:pt x="1141" y="18492"/>
                    </a:cubicBezTo>
                    <a:cubicBezTo>
                      <a:pt x="1170" y="18577"/>
                      <a:pt x="1227" y="18635"/>
                      <a:pt x="1255" y="18663"/>
                    </a:cubicBezTo>
                    <a:lnTo>
                      <a:pt x="1284" y="18635"/>
                    </a:lnTo>
                    <a:cubicBezTo>
                      <a:pt x="1541" y="18292"/>
                      <a:pt x="1740" y="17921"/>
                      <a:pt x="1969" y="17579"/>
                    </a:cubicBezTo>
                    <a:cubicBezTo>
                      <a:pt x="2397" y="16866"/>
                      <a:pt x="2796" y="16095"/>
                      <a:pt x="3081" y="15325"/>
                    </a:cubicBezTo>
                    <a:cubicBezTo>
                      <a:pt x="3224" y="14925"/>
                      <a:pt x="3310" y="14526"/>
                      <a:pt x="3395" y="14098"/>
                    </a:cubicBezTo>
                    <a:cubicBezTo>
                      <a:pt x="3424" y="13727"/>
                      <a:pt x="3424" y="13299"/>
                      <a:pt x="3253" y="12928"/>
                    </a:cubicBezTo>
                    <a:cubicBezTo>
                      <a:pt x="3209" y="12955"/>
                      <a:pt x="3159" y="12967"/>
                      <a:pt x="3111" y="12967"/>
                    </a:cubicBezTo>
                    <a:cubicBezTo>
                      <a:pt x="3005" y="12967"/>
                      <a:pt x="2910" y="12904"/>
                      <a:pt x="2910" y="12785"/>
                    </a:cubicBezTo>
                    <a:cubicBezTo>
                      <a:pt x="2894" y="12624"/>
                      <a:pt x="3024" y="12517"/>
                      <a:pt x="3156" y="12517"/>
                    </a:cubicBezTo>
                    <a:cubicBezTo>
                      <a:pt x="3257" y="12517"/>
                      <a:pt x="3358" y="12580"/>
                      <a:pt x="3395" y="12728"/>
                    </a:cubicBezTo>
                    <a:cubicBezTo>
                      <a:pt x="3395" y="12785"/>
                      <a:pt x="3367" y="12871"/>
                      <a:pt x="3310" y="12928"/>
                    </a:cubicBezTo>
                    <a:cubicBezTo>
                      <a:pt x="3538" y="13328"/>
                      <a:pt x="3595" y="13756"/>
                      <a:pt x="3567" y="14184"/>
                    </a:cubicBezTo>
                    <a:cubicBezTo>
                      <a:pt x="3567" y="14612"/>
                      <a:pt x="3452" y="15068"/>
                      <a:pt x="3367" y="15467"/>
                    </a:cubicBezTo>
                    <a:cubicBezTo>
                      <a:pt x="3110" y="16295"/>
                      <a:pt x="2739" y="17065"/>
                      <a:pt x="2368" y="17864"/>
                    </a:cubicBezTo>
                    <a:cubicBezTo>
                      <a:pt x="2168" y="18235"/>
                      <a:pt x="1969" y="18606"/>
                      <a:pt x="1740" y="19005"/>
                    </a:cubicBezTo>
                    <a:cubicBezTo>
                      <a:pt x="1683" y="19091"/>
                      <a:pt x="1655" y="19205"/>
                      <a:pt x="1569" y="19291"/>
                    </a:cubicBezTo>
                    <a:cubicBezTo>
                      <a:pt x="1969" y="20004"/>
                      <a:pt x="2368" y="20660"/>
                      <a:pt x="2596" y="20889"/>
                    </a:cubicBezTo>
                    <a:lnTo>
                      <a:pt x="4223" y="20946"/>
                    </a:lnTo>
                    <a:cubicBezTo>
                      <a:pt x="4565" y="20803"/>
                      <a:pt x="4936" y="20660"/>
                      <a:pt x="5221" y="20575"/>
                    </a:cubicBezTo>
                    <a:cubicBezTo>
                      <a:pt x="6648" y="20090"/>
                      <a:pt x="8274" y="20033"/>
                      <a:pt x="9815" y="19719"/>
                    </a:cubicBezTo>
                    <a:cubicBezTo>
                      <a:pt x="10272" y="19519"/>
                      <a:pt x="10700" y="19433"/>
                      <a:pt x="11128" y="19348"/>
                    </a:cubicBezTo>
                    <a:cubicBezTo>
                      <a:pt x="11584" y="19177"/>
                      <a:pt x="12012" y="18948"/>
                      <a:pt x="12412" y="18720"/>
                    </a:cubicBezTo>
                    <a:cubicBezTo>
                      <a:pt x="14380" y="17322"/>
                      <a:pt x="15151" y="15182"/>
                      <a:pt x="15835" y="12957"/>
                    </a:cubicBezTo>
                    <a:cubicBezTo>
                      <a:pt x="16634" y="10503"/>
                      <a:pt x="17405" y="7764"/>
                      <a:pt x="16292" y="5196"/>
                    </a:cubicBezTo>
                    <a:cubicBezTo>
                      <a:pt x="15636" y="3598"/>
                      <a:pt x="14723" y="1515"/>
                      <a:pt x="13325" y="374"/>
                    </a:cubicBezTo>
                    <a:cubicBezTo>
                      <a:pt x="13005" y="108"/>
                      <a:pt x="12785" y="0"/>
                      <a:pt x="125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19"/>
              <p:cNvSpPr/>
              <p:nvPr/>
            </p:nvSpPr>
            <p:spPr>
              <a:xfrm>
                <a:off x="259500" y="3750175"/>
                <a:ext cx="930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601" extrusionOk="0">
                    <a:moveTo>
                      <a:pt x="258" y="1"/>
                    </a:moveTo>
                    <a:cubicBezTo>
                      <a:pt x="172" y="172"/>
                      <a:pt x="115" y="372"/>
                      <a:pt x="29" y="514"/>
                    </a:cubicBezTo>
                    <a:cubicBezTo>
                      <a:pt x="29" y="543"/>
                      <a:pt x="29" y="572"/>
                      <a:pt x="1" y="572"/>
                    </a:cubicBezTo>
                    <a:lnTo>
                      <a:pt x="29" y="600"/>
                    </a:lnTo>
                    <a:lnTo>
                      <a:pt x="372" y="172"/>
                    </a:lnTo>
                    <a:cubicBezTo>
                      <a:pt x="315" y="115"/>
                      <a:pt x="286" y="29"/>
                      <a:pt x="25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19"/>
              <p:cNvSpPr/>
              <p:nvPr/>
            </p:nvSpPr>
            <p:spPr>
              <a:xfrm>
                <a:off x="255225" y="3768725"/>
                <a:ext cx="87050" cy="63375"/>
              </a:xfrm>
              <a:custGeom>
                <a:avLst/>
                <a:gdLst/>
                <a:ahLst/>
                <a:cxnLst/>
                <a:rect l="l" t="t" r="r" b="b"/>
                <a:pathLst>
                  <a:path w="3482" h="2535" extrusionOk="0">
                    <a:moveTo>
                      <a:pt x="885" y="1"/>
                    </a:moveTo>
                    <a:cubicBezTo>
                      <a:pt x="743" y="229"/>
                      <a:pt x="571" y="429"/>
                      <a:pt x="400" y="657"/>
                    </a:cubicBezTo>
                    <a:cubicBezTo>
                      <a:pt x="315" y="857"/>
                      <a:pt x="258" y="1113"/>
                      <a:pt x="200" y="1342"/>
                    </a:cubicBezTo>
                    <a:cubicBezTo>
                      <a:pt x="172" y="1741"/>
                      <a:pt x="115" y="2141"/>
                      <a:pt x="1" y="2512"/>
                    </a:cubicBezTo>
                    <a:cubicBezTo>
                      <a:pt x="125" y="2527"/>
                      <a:pt x="251" y="2535"/>
                      <a:pt x="379" y="2535"/>
                    </a:cubicBezTo>
                    <a:cubicBezTo>
                      <a:pt x="1403" y="2535"/>
                      <a:pt x="2544" y="2064"/>
                      <a:pt x="3482" y="1684"/>
                    </a:cubicBezTo>
                    <a:lnTo>
                      <a:pt x="1912" y="1627"/>
                    </a:lnTo>
                    <a:cubicBezTo>
                      <a:pt x="1684" y="1399"/>
                      <a:pt x="1285" y="714"/>
                      <a:pt x="8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19"/>
              <p:cNvSpPr/>
              <p:nvPr/>
            </p:nvSpPr>
            <p:spPr>
              <a:xfrm>
                <a:off x="238125" y="3355025"/>
                <a:ext cx="27125" cy="22400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8960" extrusionOk="0">
                    <a:moveTo>
                      <a:pt x="0" y="0"/>
                    </a:moveTo>
                    <a:lnTo>
                      <a:pt x="0" y="8959"/>
                    </a:lnTo>
                    <a:cubicBezTo>
                      <a:pt x="428" y="7418"/>
                      <a:pt x="713" y="5764"/>
                      <a:pt x="884" y="4223"/>
                    </a:cubicBezTo>
                    <a:cubicBezTo>
                      <a:pt x="1084" y="2682"/>
                      <a:pt x="713" y="125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19"/>
              <p:cNvSpPr/>
              <p:nvPr/>
            </p:nvSpPr>
            <p:spPr>
              <a:xfrm>
                <a:off x="372925" y="3974875"/>
                <a:ext cx="4300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9" extrusionOk="0">
                    <a:moveTo>
                      <a:pt x="1" y="0"/>
                    </a:moveTo>
                    <a:cubicBezTo>
                      <a:pt x="29" y="0"/>
                      <a:pt x="115" y="29"/>
                      <a:pt x="172" y="29"/>
                    </a:cubicBezTo>
                    <a:cubicBezTo>
                      <a:pt x="115" y="29"/>
                      <a:pt x="58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19"/>
              <p:cNvSpPr/>
              <p:nvPr/>
            </p:nvSpPr>
            <p:spPr>
              <a:xfrm>
                <a:off x="444250" y="3972025"/>
                <a:ext cx="28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58" extrusionOk="0">
                    <a:moveTo>
                      <a:pt x="115" y="0"/>
                    </a:moveTo>
                    <a:cubicBezTo>
                      <a:pt x="105" y="0"/>
                      <a:pt x="96" y="2"/>
                      <a:pt x="87" y="5"/>
                    </a:cubicBezTo>
                    <a:lnTo>
                      <a:pt x="87" y="5"/>
                    </a:lnTo>
                    <a:cubicBezTo>
                      <a:pt x="104" y="0"/>
                      <a:pt x="115" y="0"/>
                      <a:pt x="115" y="0"/>
                    </a:cubicBezTo>
                    <a:close/>
                    <a:moveTo>
                      <a:pt x="87" y="5"/>
                    </a:moveTo>
                    <a:cubicBezTo>
                      <a:pt x="65" y="11"/>
                      <a:pt x="33" y="25"/>
                      <a:pt x="1" y="57"/>
                    </a:cubicBezTo>
                    <a:cubicBezTo>
                      <a:pt x="24" y="57"/>
                      <a:pt x="48" y="19"/>
                      <a:pt x="87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19"/>
              <p:cNvSpPr/>
              <p:nvPr/>
            </p:nvSpPr>
            <p:spPr>
              <a:xfrm>
                <a:off x="361525" y="3970600"/>
                <a:ext cx="430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58" extrusionOk="0">
                    <a:moveTo>
                      <a:pt x="0" y="0"/>
                    </a:moveTo>
                    <a:cubicBezTo>
                      <a:pt x="57" y="29"/>
                      <a:pt x="143" y="57"/>
                      <a:pt x="171" y="57"/>
                    </a:cubicBezTo>
                    <a:cubicBezTo>
                      <a:pt x="86" y="29"/>
                      <a:pt x="57" y="2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19"/>
              <p:cNvSpPr/>
              <p:nvPr/>
            </p:nvSpPr>
            <p:spPr>
              <a:xfrm>
                <a:off x="394325" y="3979150"/>
                <a:ext cx="36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44" h="1" extrusionOk="0">
                    <a:moveTo>
                      <a:pt x="143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19"/>
              <p:cNvSpPr/>
              <p:nvPr/>
            </p:nvSpPr>
            <p:spPr>
              <a:xfrm>
                <a:off x="352250" y="3967025"/>
                <a:ext cx="35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9" y="29"/>
                      <a:pt x="114" y="58"/>
                      <a:pt x="143" y="58"/>
                    </a:cubicBezTo>
                    <a:cubicBezTo>
                      <a:pt x="114" y="29"/>
                      <a:pt x="29" y="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19"/>
              <p:cNvSpPr/>
              <p:nvPr/>
            </p:nvSpPr>
            <p:spPr>
              <a:xfrm>
                <a:off x="402875" y="3980575"/>
                <a:ext cx="36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44" h="1" extrusionOk="0">
                    <a:moveTo>
                      <a:pt x="144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19"/>
              <p:cNvSpPr/>
              <p:nvPr/>
            </p:nvSpPr>
            <p:spPr>
              <a:xfrm>
                <a:off x="434975" y="3975600"/>
                <a:ext cx="21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8" extrusionOk="0">
                    <a:moveTo>
                      <a:pt x="86" y="0"/>
                    </a:moveTo>
                    <a:cubicBezTo>
                      <a:pt x="58" y="0"/>
                      <a:pt x="58" y="0"/>
                      <a:pt x="1" y="57"/>
                    </a:cubicBezTo>
                    <a:cubicBezTo>
                      <a:pt x="58" y="0"/>
                      <a:pt x="86" y="0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19"/>
              <p:cNvSpPr/>
              <p:nvPr/>
            </p:nvSpPr>
            <p:spPr>
              <a:xfrm>
                <a:off x="424275" y="3978450"/>
                <a:ext cx="2900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9" extrusionOk="0">
                    <a:moveTo>
                      <a:pt x="115" y="0"/>
                    </a:moveTo>
                    <a:cubicBezTo>
                      <a:pt x="87" y="0"/>
                      <a:pt x="58" y="0"/>
                      <a:pt x="1" y="29"/>
                    </a:cubicBezTo>
                    <a:cubicBezTo>
                      <a:pt x="58" y="0"/>
                      <a:pt x="87" y="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19"/>
              <p:cNvSpPr/>
              <p:nvPr/>
            </p:nvSpPr>
            <p:spPr>
              <a:xfrm>
                <a:off x="382925" y="3976300"/>
                <a:ext cx="35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43" h="58" extrusionOk="0">
                    <a:moveTo>
                      <a:pt x="0" y="1"/>
                    </a:moveTo>
                    <a:cubicBezTo>
                      <a:pt x="29" y="58"/>
                      <a:pt x="57" y="58"/>
                      <a:pt x="143" y="58"/>
                    </a:cubicBezTo>
                    <a:cubicBezTo>
                      <a:pt x="86" y="58"/>
                      <a:pt x="29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19"/>
              <p:cNvSpPr/>
              <p:nvPr/>
            </p:nvSpPr>
            <p:spPr>
              <a:xfrm>
                <a:off x="415000" y="3979150"/>
                <a:ext cx="2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87" h="1" extrusionOk="0">
                    <a:moveTo>
                      <a:pt x="87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19"/>
              <p:cNvSpPr/>
              <p:nvPr/>
            </p:nvSpPr>
            <p:spPr>
              <a:xfrm>
                <a:off x="278050" y="3770600"/>
                <a:ext cx="286775" cy="193600"/>
              </a:xfrm>
              <a:custGeom>
                <a:avLst/>
                <a:gdLst/>
                <a:ahLst/>
                <a:cxnLst/>
                <a:rect l="l" t="t" r="r" b="b"/>
                <a:pathLst>
                  <a:path w="11471" h="7744" extrusionOk="0">
                    <a:moveTo>
                      <a:pt x="10043" y="1"/>
                    </a:moveTo>
                    <a:cubicBezTo>
                      <a:pt x="9878" y="1"/>
                      <a:pt x="9706" y="15"/>
                      <a:pt x="9531" y="40"/>
                    </a:cubicBezTo>
                    <a:cubicBezTo>
                      <a:pt x="9103" y="182"/>
                      <a:pt x="8675" y="325"/>
                      <a:pt x="8218" y="382"/>
                    </a:cubicBezTo>
                    <a:cubicBezTo>
                      <a:pt x="6706" y="924"/>
                      <a:pt x="5222" y="1866"/>
                      <a:pt x="4395" y="2123"/>
                    </a:cubicBezTo>
                    <a:lnTo>
                      <a:pt x="4081" y="2208"/>
                    </a:lnTo>
                    <a:cubicBezTo>
                      <a:pt x="2540" y="3492"/>
                      <a:pt x="429" y="3863"/>
                      <a:pt x="86" y="5204"/>
                    </a:cubicBezTo>
                    <a:cubicBezTo>
                      <a:pt x="1" y="5489"/>
                      <a:pt x="1142" y="6488"/>
                      <a:pt x="1570" y="7116"/>
                    </a:cubicBezTo>
                    <a:cubicBezTo>
                      <a:pt x="1934" y="7340"/>
                      <a:pt x="2271" y="7564"/>
                      <a:pt x="2661" y="7734"/>
                    </a:cubicBezTo>
                    <a:lnTo>
                      <a:pt x="2661" y="7734"/>
                    </a:lnTo>
                    <a:cubicBezTo>
                      <a:pt x="2657" y="7730"/>
                      <a:pt x="2654" y="7724"/>
                      <a:pt x="2654" y="7715"/>
                    </a:cubicBezTo>
                    <a:cubicBezTo>
                      <a:pt x="2654" y="7629"/>
                      <a:pt x="2654" y="7601"/>
                      <a:pt x="2626" y="7544"/>
                    </a:cubicBezTo>
                    <a:cubicBezTo>
                      <a:pt x="2626" y="7002"/>
                      <a:pt x="2997" y="6859"/>
                      <a:pt x="3482" y="6631"/>
                    </a:cubicBezTo>
                    <a:cubicBezTo>
                      <a:pt x="4281" y="6203"/>
                      <a:pt x="5051" y="5775"/>
                      <a:pt x="5764" y="5204"/>
                    </a:cubicBezTo>
                    <a:cubicBezTo>
                      <a:pt x="5993" y="5004"/>
                      <a:pt x="5964" y="4691"/>
                      <a:pt x="6221" y="4462"/>
                    </a:cubicBezTo>
                    <a:cubicBezTo>
                      <a:pt x="6231" y="4457"/>
                      <a:pt x="6246" y="4455"/>
                      <a:pt x="6264" y="4455"/>
                    </a:cubicBezTo>
                    <a:cubicBezTo>
                      <a:pt x="6415" y="4455"/>
                      <a:pt x="6805" y="4621"/>
                      <a:pt x="6980" y="4621"/>
                    </a:cubicBezTo>
                    <a:cubicBezTo>
                      <a:pt x="7010" y="4621"/>
                      <a:pt x="7033" y="4616"/>
                      <a:pt x="7048" y="4605"/>
                    </a:cubicBezTo>
                    <a:cubicBezTo>
                      <a:pt x="7105" y="4576"/>
                      <a:pt x="6906" y="4006"/>
                      <a:pt x="6963" y="3949"/>
                    </a:cubicBezTo>
                    <a:cubicBezTo>
                      <a:pt x="7191" y="3778"/>
                      <a:pt x="7362" y="3806"/>
                      <a:pt x="7619" y="3663"/>
                    </a:cubicBezTo>
                    <a:cubicBezTo>
                      <a:pt x="8361" y="3207"/>
                      <a:pt x="8846" y="2522"/>
                      <a:pt x="9331" y="1809"/>
                    </a:cubicBezTo>
                    <a:cubicBezTo>
                      <a:pt x="9759" y="1181"/>
                      <a:pt x="10272" y="468"/>
                      <a:pt x="11185" y="382"/>
                    </a:cubicBezTo>
                    <a:cubicBezTo>
                      <a:pt x="11271" y="468"/>
                      <a:pt x="11357" y="582"/>
                      <a:pt x="11471" y="668"/>
                    </a:cubicBezTo>
                    <a:cubicBezTo>
                      <a:pt x="11137" y="178"/>
                      <a:pt x="10629" y="1"/>
                      <a:pt x="10043" y="1"/>
                    </a:cubicBezTo>
                    <a:close/>
                    <a:moveTo>
                      <a:pt x="2661" y="7734"/>
                    </a:moveTo>
                    <a:cubicBezTo>
                      <a:pt x="2669" y="7743"/>
                      <a:pt x="2683" y="7743"/>
                      <a:pt x="2683" y="7743"/>
                    </a:cubicBezTo>
                    <a:cubicBezTo>
                      <a:pt x="2675" y="7740"/>
                      <a:pt x="2668" y="7737"/>
                      <a:pt x="2661" y="77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19"/>
              <p:cNvSpPr/>
              <p:nvPr/>
            </p:nvSpPr>
            <p:spPr>
              <a:xfrm>
                <a:off x="238125" y="3825800"/>
                <a:ext cx="141950" cy="122700"/>
              </a:xfrm>
              <a:custGeom>
                <a:avLst/>
                <a:gdLst/>
                <a:ahLst/>
                <a:cxnLst/>
                <a:rect l="l" t="t" r="r" b="b"/>
                <a:pathLst>
                  <a:path w="5678" h="4908" extrusionOk="0">
                    <a:moveTo>
                      <a:pt x="5678" y="0"/>
                    </a:moveTo>
                    <a:lnTo>
                      <a:pt x="5678" y="0"/>
                    </a:lnTo>
                    <a:cubicBezTo>
                      <a:pt x="4708" y="286"/>
                      <a:pt x="3709" y="514"/>
                      <a:pt x="2682" y="657"/>
                    </a:cubicBezTo>
                    <a:cubicBezTo>
                      <a:pt x="2254" y="714"/>
                      <a:pt x="571" y="885"/>
                      <a:pt x="0" y="1284"/>
                    </a:cubicBezTo>
                    <a:lnTo>
                      <a:pt x="0" y="1912"/>
                    </a:lnTo>
                    <a:cubicBezTo>
                      <a:pt x="856" y="2625"/>
                      <a:pt x="1512" y="3624"/>
                      <a:pt x="2397" y="4337"/>
                    </a:cubicBezTo>
                    <a:cubicBezTo>
                      <a:pt x="2653" y="4537"/>
                      <a:pt x="2910" y="4708"/>
                      <a:pt x="3167" y="4908"/>
                    </a:cubicBezTo>
                    <a:cubicBezTo>
                      <a:pt x="2739" y="4337"/>
                      <a:pt x="1598" y="3281"/>
                      <a:pt x="1683" y="2996"/>
                    </a:cubicBezTo>
                    <a:cubicBezTo>
                      <a:pt x="2026" y="1655"/>
                      <a:pt x="4137" y="1284"/>
                      <a:pt x="56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19"/>
              <p:cNvSpPr/>
              <p:nvPr/>
            </p:nvSpPr>
            <p:spPr>
              <a:xfrm>
                <a:off x="482775" y="3770875"/>
                <a:ext cx="32850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343" extrusionOk="0">
                    <a:moveTo>
                      <a:pt x="1313" y="0"/>
                    </a:moveTo>
                    <a:lnTo>
                      <a:pt x="1313" y="0"/>
                    </a:lnTo>
                    <a:cubicBezTo>
                      <a:pt x="885" y="57"/>
                      <a:pt x="457" y="171"/>
                      <a:pt x="1" y="343"/>
                    </a:cubicBezTo>
                    <a:cubicBezTo>
                      <a:pt x="457" y="286"/>
                      <a:pt x="914" y="171"/>
                      <a:pt x="13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19"/>
              <p:cNvSpPr/>
              <p:nvPr/>
            </p:nvSpPr>
            <p:spPr>
              <a:xfrm>
                <a:off x="365800" y="3973250"/>
                <a:ext cx="7150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66" extrusionOk="0">
                    <a:moveTo>
                      <a:pt x="60" y="1"/>
                    </a:moveTo>
                    <a:cubicBezTo>
                      <a:pt x="42" y="1"/>
                      <a:pt x="22" y="3"/>
                      <a:pt x="0" y="8"/>
                    </a:cubicBezTo>
                    <a:cubicBezTo>
                      <a:pt x="114" y="8"/>
                      <a:pt x="171" y="37"/>
                      <a:pt x="286" y="65"/>
                    </a:cubicBezTo>
                    <a:cubicBezTo>
                      <a:pt x="193" y="42"/>
                      <a:pt x="138" y="1"/>
                      <a:pt x="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19"/>
              <p:cNvSpPr/>
              <p:nvPr/>
            </p:nvSpPr>
            <p:spPr>
              <a:xfrm>
                <a:off x="345100" y="3963450"/>
                <a:ext cx="7175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44" extrusionOk="0">
                    <a:moveTo>
                      <a:pt x="1" y="1"/>
                    </a:moveTo>
                    <a:cubicBezTo>
                      <a:pt x="115" y="58"/>
                      <a:pt x="172" y="115"/>
                      <a:pt x="286" y="144"/>
                    </a:cubicBezTo>
                    <a:cubicBezTo>
                      <a:pt x="172" y="87"/>
                      <a:pt x="115" y="5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19"/>
              <p:cNvSpPr/>
              <p:nvPr/>
            </p:nvSpPr>
            <p:spPr>
              <a:xfrm>
                <a:off x="355800" y="3969875"/>
                <a:ext cx="57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58" extrusionOk="0">
                    <a:moveTo>
                      <a:pt x="229" y="58"/>
                    </a:moveTo>
                    <a:cubicBezTo>
                      <a:pt x="143" y="29"/>
                      <a:pt x="86" y="1"/>
                      <a:pt x="1" y="1"/>
                    </a:cubicBezTo>
                    <a:cubicBezTo>
                      <a:pt x="86" y="1"/>
                      <a:pt x="143" y="29"/>
                      <a:pt x="229" y="5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19"/>
              <p:cNvSpPr/>
              <p:nvPr/>
            </p:nvSpPr>
            <p:spPr>
              <a:xfrm>
                <a:off x="406450" y="3979150"/>
                <a:ext cx="8575" cy="11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44" extrusionOk="0">
                    <a:moveTo>
                      <a:pt x="1" y="1"/>
                    </a:moveTo>
                    <a:cubicBezTo>
                      <a:pt x="58" y="29"/>
                      <a:pt x="115" y="43"/>
                      <a:pt x="172" y="43"/>
                    </a:cubicBezTo>
                    <a:cubicBezTo>
                      <a:pt x="229" y="43"/>
                      <a:pt x="286" y="29"/>
                      <a:pt x="3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19"/>
              <p:cNvSpPr/>
              <p:nvPr/>
            </p:nvSpPr>
            <p:spPr>
              <a:xfrm>
                <a:off x="447100" y="3967750"/>
                <a:ext cx="86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172" extrusionOk="0">
                    <a:moveTo>
                      <a:pt x="343" y="0"/>
                    </a:moveTo>
                    <a:lnTo>
                      <a:pt x="343" y="0"/>
                    </a:lnTo>
                    <a:cubicBezTo>
                      <a:pt x="229" y="86"/>
                      <a:pt x="87" y="114"/>
                      <a:pt x="1" y="171"/>
                    </a:cubicBezTo>
                    <a:cubicBezTo>
                      <a:pt x="144" y="114"/>
                      <a:pt x="229" y="86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19"/>
              <p:cNvSpPr/>
              <p:nvPr/>
            </p:nvSpPr>
            <p:spPr>
              <a:xfrm>
                <a:off x="418575" y="3978450"/>
                <a:ext cx="5725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9" extrusionOk="0">
                    <a:moveTo>
                      <a:pt x="229" y="0"/>
                    </a:moveTo>
                    <a:cubicBezTo>
                      <a:pt x="172" y="0"/>
                      <a:pt x="58" y="29"/>
                      <a:pt x="1" y="29"/>
                    </a:cubicBezTo>
                    <a:cubicBezTo>
                      <a:pt x="58" y="29"/>
                      <a:pt x="143" y="29"/>
                      <a:pt x="2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19"/>
              <p:cNvSpPr/>
              <p:nvPr/>
            </p:nvSpPr>
            <p:spPr>
              <a:xfrm>
                <a:off x="397900" y="3979500"/>
                <a:ext cx="5000" cy="110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44" extrusionOk="0">
                    <a:moveTo>
                      <a:pt x="100" y="1"/>
                    </a:moveTo>
                    <a:cubicBezTo>
                      <a:pt x="64" y="1"/>
                      <a:pt x="29" y="15"/>
                      <a:pt x="0" y="44"/>
                    </a:cubicBezTo>
                    <a:lnTo>
                      <a:pt x="200" y="44"/>
                    </a:lnTo>
                    <a:cubicBezTo>
                      <a:pt x="171" y="15"/>
                      <a:pt x="136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19"/>
              <p:cNvSpPr/>
              <p:nvPr/>
            </p:nvSpPr>
            <p:spPr>
              <a:xfrm>
                <a:off x="376500" y="3975600"/>
                <a:ext cx="500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58" extrusionOk="0">
                    <a:moveTo>
                      <a:pt x="0" y="0"/>
                    </a:moveTo>
                    <a:cubicBezTo>
                      <a:pt x="57" y="57"/>
                      <a:pt x="143" y="57"/>
                      <a:pt x="200" y="57"/>
                    </a:cubicBezTo>
                    <a:cubicBezTo>
                      <a:pt x="143" y="57"/>
                      <a:pt x="57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19"/>
              <p:cNvSpPr/>
              <p:nvPr/>
            </p:nvSpPr>
            <p:spPr>
              <a:xfrm>
                <a:off x="427150" y="3975600"/>
                <a:ext cx="927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86" extrusionOk="0">
                    <a:moveTo>
                      <a:pt x="371" y="0"/>
                    </a:moveTo>
                    <a:lnTo>
                      <a:pt x="371" y="0"/>
                    </a:lnTo>
                    <a:cubicBezTo>
                      <a:pt x="228" y="57"/>
                      <a:pt x="114" y="86"/>
                      <a:pt x="0" y="86"/>
                    </a:cubicBezTo>
                    <a:cubicBezTo>
                      <a:pt x="143" y="86"/>
                      <a:pt x="257" y="57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19"/>
              <p:cNvSpPr/>
              <p:nvPr/>
            </p:nvSpPr>
            <p:spPr>
              <a:xfrm>
                <a:off x="437125" y="3972725"/>
                <a:ext cx="7875" cy="287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115" extrusionOk="0">
                    <a:moveTo>
                      <a:pt x="314" y="1"/>
                    </a:moveTo>
                    <a:lnTo>
                      <a:pt x="0" y="115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19"/>
              <p:cNvSpPr/>
              <p:nvPr/>
            </p:nvSpPr>
            <p:spPr>
              <a:xfrm>
                <a:off x="385050" y="3978450"/>
                <a:ext cx="7875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9" extrusionOk="0">
                    <a:moveTo>
                      <a:pt x="1" y="0"/>
                    </a:moveTo>
                    <a:cubicBezTo>
                      <a:pt x="115" y="0"/>
                      <a:pt x="229" y="29"/>
                      <a:pt x="314" y="29"/>
                    </a:cubicBezTo>
                    <a:cubicBezTo>
                      <a:pt x="229" y="0"/>
                      <a:pt x="143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19"/>
              <p:cNvSpPr/>
              <p:nvPr/>
            </p:nvSpPr>
            <p:spPr>
              <a:xfrm>
                <a:off x="342975" y="3779425"/>
                <a:ext cx="2418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9673" h="7933" extrusionOk="0">
                    <a:moveTo>
                      <a:pt x="8560" y="1"/>
                    </a:moveTo>
                    <a:cubicBezTo>
                      <a:pt x="7732" y="86"/>
                      <a:pt x="7133" y="800"/>
                      <a:pt x="6734" y="1427"/>
                    </a:cubicBezTo>
                    <a:cubicBezTo>
                      <a:pt x="6249" y="2141"/>
                      <a:pt x="5764" y="2825"/>
                      <a:pt x="4993" y="3282"/>
                    </a:cubicBezTo>
                    <a:cubicBezTo>
                      <a:pt x="4765" y="3425"/>
                      <a:pt x="4594" y="3396"/>
                      <a:pt x="4366" y="3567"/>
                    </a:cubicBezTo>
                    <a:cubicBezTo>
                      <a:pt x="4280" y="3624"/>
                      <a:pt x="4508" y="4166"/>
                      <a:pt x="4423" y="4223"/>
                    </a:cubicBezTo>
                    <a:cubicBezTo>
                      <a:pt x="4415" y="4229"/>
                      <a:pt x="4402" y="4231"/>
                      <a:pt x="4386" y="4231"/>
                    </a:cubicBezTo>
                    <a:cubicBezTo>
                      <a:pt x="4249" y="4231"/>
                      <a:pt x="3847" y="4065"/>
                      <a:pt x="3684" y="4065"/>
                    </a:cubicBezTo>
                    <a:cubicBezTo>
                      <a:pt x="3656" y="4065"/>
                      <a:pt x="3635" y="4069"/>
                      <a:pt x="3624" y="4081"/>
                    </a:cubicBezTo>
                    <a:cubicBezTo>
                      <a:pt x="3367" y="4280"/>
                      <a:pt x="3396" y="4623"/>
                      <a:pt x="3139" y="4823"/>
                    </a:cubicBezTo>
                    <a:cubicBezTo>
                      <a:pt x="2425" y="5422"/>
                      <a:pt x="1712" y="5850"/>
                      <a:pt x="856" y="6249"/>
                    </a:cubicBezTo>
                    <a:cubicBezTo>
                      <a:pt x="400" y="6477"/>
                      <a:pt x="0" y="6620"/>
                      <a:pt x="0" y="7134"/>
                    </a:cubicBezTo>
                    <a:cubicBezTo>
                      <a:pt x="0" y="7219"/>
                      <a:pt x="0" y="7276"/>
                      <a:pt x="57" y="7333"/>
                    </a:cubicBezTo>
                    <a:cubicBezTo>
                      <a:pt x="57" y="7333"/>
                      <a:pt x="86" y="7333"/>
                      <a:pt x="86" y="7362"/>
                    </a:cubicBezTo>
                    <a:cubicBezTo>
                      <a:pt x="200" y="7390"/>
                      <a:pt x="257" y="7476"/>
                      <a:pt x="371" y="7505"/>
                    </a:cubicBezTo>
                    <a:cubicBezTo>
                      <a:pt x="400" y="7533"/>
                      <a:pt x="485" y="7533"/>
                      <a:pt x="514" y="7562"/>
                    </a:cubicBezTo>
                    <a:cubicBezTo>
                      <a:pt x="571" y="7619"/>
                      <a:pt x="656" y="7647"/>
                      <a:pt x="714" y="7647"/>
                    </a:cubicBezTo>
                    <a:cubicBezTo>
                      <a:pt x="799" y="7676"/>
                      <a:pt x="828" y="7676"/>
                      <a:pt x="913" y="7704"/>
                    </a:cubicBezTo>
                    <a:cubicBezTo>
                      <a:pt x="999" y="7761"/>
                      <a:pt x="1084" y="7790"/>
                      <a:pt x="1199" y="7790"/>
                    </a:cubicBezTo>
                    <a:cubicBezTo>
                      <a:pt x="1256" y="7790"/>
                      <a:pt x="1284" y="7818"/>
                      <a:pt x="1370" y="7818"/>
                    </a:cubicBezTo>
                    <a:cubicBezTo>
                      <a:pt x="1427" y="7818"/>
                      <a:pt x="1512" y="7847"/>
                      <a:pt x="1570" y="7847"/>
                    </a:cubicBezTo>
                    <a:cubicBezTo>
                      <a:pt x="1627" y="7847"/>
                      <a:pt x="1684" y="7904"/>
                      <a:pt x="1712" y="7904"/>
                    </a:cubicBezTo>
                    <a:cubicBezTo>
                      <a:pt x="1826" y="7933"/>
                      <a:pt x="1940" y="7933"/>
                      <a:pt x="2055" y="7933"/>
                    </a:cubicBezTo>
                    <a:lnTo>
                      <a:pt x="2968" y="7933"/>
                    </a:lnTo>
                    <a:cubicBezTo>
                      <a:pt x="3053" y="7933"/>
                      <a:pt x="3139" y="7904"/>
                      <a:pt x="3224" y="7904"/>
                    </a:cubicBezTo>
                    <a:cubicBezTo>
                      <a:pt x="3253" y="7904"/>
                      <a:pt x="3281" y="7904"/>
                      <a:pt x="3339" y="7847"/>
                    </a:cubicBezTo>
                    <a:cubicBezTo>
                      <a:pt x="3424" y="7818"/>
                      <a:pt x="3567" y="7818"/>
                      <a:pt x="3681" y="7790"/>
                    </a:cubicBezTo>
                    <a:cubicBezTo>
                      <a:pt x="3709" y="7790"/>
                      <a:pt x="3709" y="7790"/>
                      <a:pt x="3766" y="7761"/>
                    </a:cubicBezTo>
                    <a:lnTo>
                      <a:pt x="4080" y="7647"/>
                    </a:lnTo>
                    <a:cubicBezTo>
                      <a:pt x="4109" y="7647"/>
                      <a:pt x="4137" y="7619"/>
                      <a:pt x="4194" y="7619"/>
                    </a:cubicBezTo>
                    <a:cubicBezTo>
                      <a:pt x="4280" y="7562"/>
                      <a:pt x="4423" y="7505"/>
                      <a:pt x="4537" y="7419"/>
                    </a:cubicBezTo>
                    <a:cubicBezTo>
                      <a:pt x="5821" y="6677"/>
                      <a:pt x="6991" y="5650"/>
                      <a:pt x="7904" y="4480"/>
                    </a:cubicBezTo>
                    <a:cubicBezTo>
                      <a:pt x="8617" y="3510"/>
                      <a:pt x="9673" y="1399"/>
                      <a:pt x="8902" y="229"/>
                    </a:cubicBezTo>
                    <a:cubicBezTo>
                      <a:pt x="8788" y="200"/>
                      <a:pt x="8674" y="86"/>
                      <a:pt x="85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19"/>
              <p:cNvSpPr/>
              <p:nvPr/>
            </p:nvSpPr>
            <p:spPr>
              <a:xfrm>
                <a:off x="258800" y="3937175"/>
                <a:ext cx="89900" cy="50575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023" extrusionOk="0">
                    <a:moveTo>
                      <a:pt x="158" y="0"/>
                    </a:moveTo>
                    <a:cubicBezTo>
                      <a:pt x="101" y="0"/>
                      <a:pt x="66" y="16"/>
                      <a:pt x="57" y="53"/>
                    </a:cubicBezTo>
                    <a:cubicBezTo>
                      <a:pt x="0" y="1023"/>
                      <a:pt x="913" y="710"/>
                      <a:pt x="971" y="1423"/>
                    </a:cubicBezTo>
                    <a:cubicBezTo>
                      <a:pt x="1635" y="1653"/>
                      <a:pt x="2321" y="1860"/>
                      <a:pt x="2970" y="1860"/>
                    </a:cubicBezTo>
                    <a:cubicBezTo>
                      <a:pt x="3046" y="1860"/>
                      <a:pt x="3121" y="1857"/>
                      <a:pt x="3196" y="1851"/>
                    </a:cubicBezTo>
                    <a:cubicBezTo>
                      <a:pt x="3301" y="1851"/>
                      <a:pt x="3406" y="1851"/>
                      <a:pt x="3511" y="1895"/>
                    </a:cubicBezTo>
                    <a:lnTo>
                      <a:pt x="3511" y="1895"/>
                    </a:lnTo>
                    <a:cubicBezTo>
                      <a:pt x="3190" y="1450"/>
                      <a:pt x="2691" y="1135"/>
                      <a:pt x="2169" y="795"/>
                    </a:cubicBezTo>
                    <a:cubicBezTo>
                      <a:pt x="1583" y="575"/>
                      <a:pt x="495" y="0"/>
                      <a:pt x="158" y="0"/>
                    </a:cubicBezTo>
                    <a:close/>
                    <a:moveTo>
                      <a:pt x="3511" y="1895"/>
                    </a:moveTo>
                    <a:lnTo>
                      <a:pt x="3511" y="1895"/>
                    </a:lnTo>
                    <a:cubicBezTo>
                      <a:pt x="3541" y="1936"/>
                      <a:pt x="3569" y="1979"/>
                      <a:pt x="3595" y="2022"/>
                    </a:cubicBezTo>
                    <a:cubicBezTo>
                      <a:pt x="3595" y="1965"/>
                      <a:pt x="3567" y="1936"/>
                      <a:pt x="3538" y="1908"/>
                    </a:cubicBezTo>
                    <a:cubicBezTo>
                      <a:pt x="3529" y="1903"/>
                      <a:pt x="3520" y="1899"/>
                      <a:pt x="3511" y="189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19"/>
              <p:cNvSpPr/>
              <p:nvPr/>
            </p:nvSpPr>
            <p:spPr>
              <a:xfrm>
                <a:off x="238125" y="3901400"/>
                <a:ext cx="75625" cy="7065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2826" extrusionOk="0">
                    <a:moveTo>
                      <a:pt x="0" y="1"/>
                    </a:moveTo>
                    <a:lnTo>
                      <a:pt x="0" y="2283"/>
                    </a:lnTo>
                    <a:lnTo>
                      <a:pt x="742" y="2511"/>
                    </a:lnTo>
                    <a:lnTo>
                      <a:pt x="1826" y="2825"/>
                    </a:lnTo>
                    <a:cubicBezTo>
                      <a:pt x="1798" y="2112"/>
                      <a:pt x="856" y="2397"/>
                      <a:pt x="913" y="1427"/>
                    </a:cubicBezTo>
                    <a:cubicBezTo>
                      <a:pt x="921" y="1397"/>
                      <a:pt x="951" y="1384"/>
                      <a:pt x="1000" y="1384"/>
                    </a:cubicBezTo>
                    <a:cubicBezTo>
                      <a:pt x="1324" y="1384"/>
                      <a:pt x="2454" y="1967"/>
                      <a:pt x="3024" y="2141"/>
                    </a:cubicBezTo>
                    <a:cubicBezTo>
                      <a:pt x="2368" y="1770"/>
                      <a:pt x="1626" y="1370"/>
                      <a:pt x="1113" y="942"/>
                    </a:cubicBezTo>
                    <a:cubicBezTo>
                      <a:pt x="685" y="685"/>
                      <a:pt x="371" y="34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19"/>
              <p:cNvSpPr/>
              <p:nvPr/>
            </p:nvSpPr>
            <p:spPr>
              <a:xfrm>
                <a:off x="280900" y="3973450"/>
                <a:ext cx="6852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228" extrusionOk="0">
                    <a:moveTo>
                      <a:pt x="87" y="0"/>
                    </a:moveTo>
                    <a:lnTo>
                      <a:pt x="87" y="172"/>
                    </a:lnTo>
                    <a:cubicBezTo>
                      <a:pt x="29" y="343"/>
                      <a:pt x="29" y="514"/>
                      <a:pt x="1" y="742"/>
                    </a:cubicBezTo>
                    <a:cubicBezTo>
                      <a:pt x="29" y="742"/>
                      <a:pt x="115" y="742"/>
                      <a:pt x="144" y="714"/>
                    </a:cubicBezTo>
                    <a:lnTo>
                      <a:pt x="144" y="714"/>
                    </a:lnTo>
                    <a:cubicBezTo>
                      <a:pt x="115" y="885"/>
                      <a:pt x="115" y="1056"/>
                      <a:pt x="87" y="1227"/>
                    </a:cubicBezTo>
                    <a:cubicBezTo>
                      <a:pt x="1085" y="1085"/>
                      <a:pt x="2141" y="913"/>
                      <a:pt x="2740" y="514"/>
                    </a:cubicBezTo>
                    <a:cubicBezTo>
                      <a:pt x="2711" y="485"/>
                      <a:pt x="2711" y="457"/>
                      <a:pt x="2683" y="428"/>
                    </a:cubicBezTo>
                    <a:lnTo>
                      <a:pt x="2312" y="428"/>
                    </a:lnTo>
                    <a:cubicBezTo>
                      <a:pt x="2275" y="430"/>
                      <a:pt x="2238" y="431"/>
                      <a:pt x="2201" y="431"/>
                    </a:cubicBezTo>
                    <a:cubicBezTo>
                      <a:pt x="1519" y="431"/>
                      <a:pt x="790" y="190"/>
                      <a:pt x="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19"/>
              <p:cNvSpPr/>
              <p:nvPr/>
            </p:nvSpPr>
            <p:spPr>
              <a:xfrm>
                <a:off x="236675" y="3959900"/>
                <a:ext cx="44975" cy="356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427" extrusionOk="0">
                    <a:moveTo>
                      <a:pt x="1" y="0"/>
                    </a:moveTo>
                    <a:lnTo>
                      <a:pt x="1" y="1427"/>
                    </a:lnTo>
                    <a:lnTo>
                      <a:pt x="286" y="1427"/>
                    </a:lnTo>
                    <a:cubicBezTo>
                      <a:pt x="457" y="1427"/>
                      <a:pt x="657" y="1427"/>
                      <a:pt x="857" y="1370"/>
                    </a:cubicBezTo>
                    <a:lnTo>
                      <a:pt x="885" y="1370"/>
                    </a:lnTo>
                    <a:lnTo>
                      <a:pt x="1741" y="1284"/>
                    </a:lnTo>
                    <a:cubicBezTo>
                      <a:pt x="1770" y="1056"/>
                      <a:pt x="1798" y="856"/>
                      <a:pt x="1798" y="714"/>
                    </a:cubicBezTo>
                    <a:lnTo>
                      <a:pt x="1798" y="514"/>
                    </a:lnTo>
                    <a:cubicBezTo>
                      <a:pt x="1456" y="428"/>
                      <a:pt x="1085" y="286"/>
                      <a:pt x="743" y="20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19"/>
              <p:cNvSpPr/>
              <p:nvPr/>
            </p:nvSpPr>
            <p:spPr>
              <a:xfrm>
                <a:off x="238125" y="3994850"/>
                <a:ext cx="1997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600" extrusionOk="0">
                    <a:moveTo>
                      <a:pt x="799" y="0"/>
                    </a:moveTo>
                    <a:cubicBezTo>
                      <a:pt x="599" y="0"/>
                      <a:pt x="399" y="29"/>
                      <a:pt x="228" y="29"/>
                    </a:cubicBezTo>
                    <a:cubicBezTo>
                      <a:pt x="143" y="29"/>
                      <a:pt x="86" y="29"/>
                      <a:pt x="0" y="57"/>
                    </a:cubicBezTo>
                    <a:lnTo>
                      <a:pt x="0" y="600"/>
                    </a:lnTo>
                    <a:cubicBezTo>
                      <a:pt x="114" y="600"/>
                      <a:pt x="228" y="600"/>
                      <a:pt x="314" y="571"/>
                    </a:cubicBezTo>
                    <a:cubicBezTo>
                      <a:pt x="428" y="571"/>
                      <a:pt x="571" y="514"/>
                      <a:pt x="713" y="514"/>
                    </a:cubicBezTo>
                    <a:cubicBezTo>
                      <a:pt x="742" y="343"/>
                      <a:pt x="742" y="172"/>
                      <a:pt x="7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19"/>
              <p:cNvSpPr/>
              <p:nvPr/>
            </p:nvSpPr>
            <p:spPr>
              <a:xfrm>
                <a:off x="258075" y="3994850"/>
                <a:ext cx="7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0" h="1" extrusionOk="0">
                    <a:moveTo>
                      <a:pt x="1" y="0"/>
                    </a:moveTo>
                    <a:lnTo>
                      <a:pt x="29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19"/>
              <p:cNvSpPr/>
              <p:nvPr/>
            </p:nvSpPr>
            <p:spPr>
              <a:xfrm>
                <a:off x="278775" y="3992000"/>
                <a:ext cx="572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543" extrusionOk="0">
                    <a:moveTo>
                      <a:pt x="86" y="0"/>
                    </a:moveTo>
                    <a:cubicBezTo>
                      <a:pt x="57" y="171"/>
                      <a:pt x="57" y="343"/>
                      <a:pt x="0" y="542"/>
                    </a:cubicBezTo>
                    <a:lnTo>
                      <a:pt x="172" y="542"/>
                    </a:lnTo>
                    <a:cubicBezTo>
                      <a:pt x="200" y="343"/>
                      <a:pt x="200" y="171"/>
                      <a:pt x="2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19"/>
              <p:cNvSpPr/>
              <p:nvPr/>
            </p:nvSpPr>
            <p:spPr>
              <a:xfrm>
                <a:off x="256650" y="3992000"/>
                <a:ext cx="25000" cy="15700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628" extrusionOk="0">
                    <a:moveTo>
                      <a:pt x="999" y="0"/>
                    </a:moveTo>
                    <a:cubicBezTo>
                      <a:pt x="686" y="29"/>
                      <a:pt x="400" y="57"/>
                      <a:pt x="115" y="114"/>
                    </a:cubicBezTo>
                    <a:lnTo>
                      <a:pt x="86" y="114"/>
                    </a:lnTo>
                    <a:cubicBezTo>
                      <a:pt x="29" y="286"/>
                      <a:pt x="29" y="457"/>
                      <a:pt x="1" y="628"/>
                    </a:cubicBezTo>
                    <a:cubicBezTo>
                      <a:pt x="286" y="599"/>
                      <a:pt x="571" y="571"/>
                      <a:pt x="942" y="542"/>
                    </a:cubicBezTo>
                    <a:cubicBezTo>
                      <a:pt x="971" y="343"/>
                      <a:pt x="971" y="171"/>
                      <a:pt x="9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19"/>
              <p:cNvSpPr/>
              <p:nvPr/>
            </p:nvSpPr>
            <p:spPr>
              <a:xfrm>
                <a:off x="237400" y="3827225"/>
                <a:ext cx="17850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714" h="1228" extrusionOk="0">
                    <a:moveTo>
                      <a:pt x="0" y="0"/>
                    </a:moveTo>
                    <a:lnTo>
                      <a:pt x="0" y="1227"/>
                    </a:lnTo>
                    <a:cubicBezTo>
                      <a:pt x="400" y="999"/>
                      <a:pt x="600" y="600"/>
                      <a:pt x="714" y="200"/>
                    </a:cubicBezTo>
                    <a:cubicBezTo>
                      <a:pt x="486" y="172"/>
                      <a:pt x="286" y="143"/>
                      <a:pt x="86" y="29"/>
                    </a:cubicBezTo>
                    <a:cubicBezTo>
                      <a:pt x="58" y="29"/>
                      <a:pt x="29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19"/>
              <p:cNvSpPr/>
              <p:nvPr/>
            </p:nvSpPr>
            <p:spPr>
              <a:xfrm>
                <a:off x="236675" y="3785850"/>
                <a:ext cx="271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856" extrusionOk="0">
                    <a:moveTo>
                      <a:pt x="1085" y="0"/>
                    </a:moveTo>
                    <a:lnTo>
                      <a:pt x="1000" y="115"/>
                    </a:lnTo>
                    <a:cubicBezTo>
                      <a:pt x="743" y="371"/>
                      <a:pt x="515" y="657"/>
                      <a:pt x="286" y="885"/>
                    </a:cubicBezTo>
                    <a:cubicBezTo>
                      <a:pt x="229" y="1028"/>
                      <a:pt x="201" y="1227"/>
                      <a:pt x="172" y="1370"/>
                    </a:cubicBezTo>
                    <a:lnTo>
                      <a:pt x="87" y="1370"/>
                    </a:lnTo>
                    <a:cubicBezTo>
                      <a:pt x="87" y="1284"/>
                      <a:pt x="58" y="1227"/>
                      <a:pt x="58" y="1142"/>
                    </a:cubicBezTo>
                    <a:lnTo>
                      <a:pt x="1" y="1227"/>
                    </a:lnTo>
                    <a:lnTo>
                      <a:pt x="1" y="1684"/>
                    </a:lnTo>
                    <a:cubicBezTo>
                      <a:pt x="29" y="1684"/>
                      <a:pt x="58" y="1712"/>
                      <a:pt x="87" y="1712"/>
                    </a:cubicBezTo>
                    <a:cubicBezTo>
                      <a:pt x="343" y="1741"/>
                      <a:pt x="572" y="1827"/>
                      <a:pt x="743" y="1855"/>
                    </a:cubicBezTo>
                    <a:cubicBezTo>
                      <a:pt x="828" y="1513"/>
                      <a:pt x="914" y="1085"/>
                      <a:pt x="942" y="685"/>
                    </a:cubicBezTo>
                    <a:cubicBezTo>
                      <a:pt x="1000" y="457"/>
                      <a:pt x="1057" y="229"/>
                      <a:pt x="10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19"/>
              <p:cNvSpPr/>
              <p:nvPr/>
            </p:nvSpPr>
            <p:spPr>
              <a:xfrm>
                <a:off x="255950" y="3764450"/>
                <a:ext cx="5725" cy="787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15" extrusionOk="0">
                    <a:moveTo>
                      <a:pt x="171" y="1"/>
                    </a:moveTo>
                    <a:cubicBezTo>
                      <a:pt x="143" y="115"/>
                      <a:pt x="86" y="229"/>
                      <a:pt x="0" y="314"/>
                    </a:cubicBezTo>
                    <a:cubicBezTo>
                      <a:pt x="86" y="229"/>
                      <a:pt x="143" y="143"/>
                      <a:pt x="229" y="29"/>
                    </a:cubicBezTo>
                    <a:lnTo>
                      <a:pt x="17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19"/>
              <p:cNvSpPr/>
              <p:nvPr/>
            </p:nvSpPr>
            <p:spPr>
              <a:xfrm>
                <a:off x="255950" y="3596100"/>
                <a:ext cx="24975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6164" extrusionOk="0">
                    <a:moveTo>
                      <a:pt x="571" y="1"/>
                    </a:moveTo>
                    <a:cubicBezTo>
                      <a:pt x="542" y="1"/>
                      <a:pt x="542" y="29"/>
                      <a:pt x="514" y="29"/>
                    </a:cubicBezTo>
                    <a:cubicBezTo>
                      <a:pt x="657" y="743"/>
                      <a:pt x="685" y="1456"/>
                      <a:pt x="657" y="2141"/>
                    </a:cubicBezTo>
                    <a:cubicBezTo>
                      <a:pt x="599" y="2883"/>
                      <a:pt x="542" y="3625"/>
                      <a:pt x="371" y="4338"/>
                    </a:cubicBezTo>
                    <a:cubicBezTo>
                      <a:pt x="257" y="4737"/>
                      <a:pt x="143" y="5137"/>
                      <a:pt x="0" y="5508"/>
                    </a:cubicBezTo>
                    <a:lnTo>
                      <a:pt x="0" y="5565"/>
                    </a:lnTo>
                    <a:cubicBezTo>
                      <a:pt x="143" y="5736"/>
                      <a:pt x="286" y="5964"/>
                      <a:pt x="400" y="6164"/>
                    </a:cubicBezTo>
                    <a:cubicBezTo>
                      <a:pt x="571" y="5622"/>
                      <a:pt x="685" y="5023"/>
                      <a:pt x="799" y="4452"/>
                    </a:cubicBezTo>
                    <a:cubicBezTo>
                      <a:pt x="999" y="2997"/>
                      <a:pt x="970" y="1456"/>
                      <a:pt x="5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19"/>
              <p:cNvSpPr/>
              <p:nvPr/>
            </p:nvSpPr>
            <p:spPr>
              <a:xfrm>
                <a:off x="253822" y="3730926"/>
                <a:ext cx="1285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514" h="1171" extrusionOk="0">
                    <a:moveTo>
                      <a:pt x="114" y="1"/>
                    </a:moveTo>
                    <a:cubicBezTo>
                      <a:pt x="114" y="343"/>
                      <a:pt x="86" y="714"/>
                      <a:pt x="0" y="1056"/>
                    </a:cubicBezTo>
                    <a:cubicBezTo>
                      <a:pt x="114" y="1113"/>
                      <a:pt x="228" y="1142"/>
                      <a:pt x="257" y="1171"/>
                    </a:cubicBezTo>
                    <a:cubicBezTo>
                      <a:pt x="257" y="1142"/>
                      <a:pt x="285" y="1142"/>
                      <a:pt x="285" y="1113"/>
                    </a:cubicBezTo>
                    <a:cubicBezTo>
                      <a:pt x="371" y="914"/>
                      <a:pt x="428" y="771"/>
                      <a:pt x="514" y="600"/>
                    </a:cubicBezTo>
                    <a:cubicBezTo>
                      <a:pt x="371" y="400"/>
                      <a:pt x="257" y="172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19"/>
              <p:cNvSpPr/>
              <p:nvPr/>
            </p:nvSpPr>
            <p:spPr>
              <a:xfrm>
                <a:off x="248800" y="3761600"/>
                <a:ext cx="11450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800" extrusionOk="0">
                    <a:moveTo>
                      <a:pt x="229" y="0"/>
                    </a:moveTo>
                    <a:cubicBezTo>
                      <a:pt x="229" y="115"/>
                      <a:pt x="172" y="200"/>
                      <a:pt x="172" y="286"/>
                    </a:cubicBezTo>
                    <a:cubicBezTo>
                      <a:pt x="87" y="485"/>
                      <a:pt x="30" y="657"/>
                      <a:pt x="1" y="799"/>
                    </a:cubicBezTo>
                    <a:cubicBezTo>
                      <a:pt x="30" y="742"/>
                      <a:pt x="87" y="714"/>
                      <a:pt x="87" y="685"/>
                    </a:cubicBezTo>
                    <a:cubicBezTo>
                      <a:pt x="144" y="600"/>
                      <a:pt x="201" y="514"/>
                      <a:pt x="286" y="428"/>
                    </a:cubicBezTo>
                    <a:cubicBezTo>
                      <a:pt x="372" y="314"/>
                      <a:pt x="400" y="229"/>
                      <a:pt x="457" y="115"/>
                    </a:cubicBezTo>
                    <a:cubicBezTo>
                      <a:pt x="400" y="86"/>
                      <a:pt x="315" y="57"/>
                      <a:pt x="2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19"/>
              <p:cNvSpPr/>
              <p:nvPr/>
            </p:nvSpPr>
            <p:spPr>
              <a:xfrm>
                <a:off x="238125" y="3633200"/>
                <a:ext cx="17850" cy="101325"/>
              </a:xfrm>
              <a:custGeom>
                <a:avLst/>
                <a:gdLst/>
                <a:ahLst/>
                <a:cxnLst/>
                <a:rect l="l" t="t" r="r" b="b"/>
                <a:pathLst>
                  <a:path w="714" h="4053" extrusionOk="0">
                    <a:moveTo>
                      <a:pt x="0" y="1"/>
                    </a:moveTo>
                    <a:lnTo>
                      <a:pt x="0" y="314"/>
                    </a:lnTo>
                    <a:cubicBezTo>
                      <a:pt x="314" y="1342"/>
                      <a:pt x="371" y="2397"/>
                      <a:pt x="285" y="3396"/>
                    </a:cubicBezTo>
                    <a:lnTo>
                      <a:pt x="285" y="3510"/>
                    </a:lnTo>
                    <a:cubicBezTo>
                      <a:pt x="428" y="3653"/>
                      <a:pt x="571" y="3824"/>
                      <a:pt x="713" y="4052"/>
                    </a:cubicBezTo>
                    <a:lnTo>
                      <a:pt x="713" y="3995"/>
                    </a:lnTo>
                    <a:lnTo>
                      <a:pt x="713" y="3424"/>
                    </a:lnTo>
                    <a:cubicBezTo>
                      <a:pt x="713" y="2768"/>
                      <a:pt x="685" y="2112"/>
                      <a:pt x="542" y="1427"/>
                    </a:cubicBezTo>
                    <a:cubicBezTo>
                      <a:pt x="428" y="942"/>
                      <a:pt x="257" y="42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19"/>
              <p:cNvSpPr/>
              <p:nvPr/>
            </p:nvSpPr>
            <p:spPr>
              <a:xfrm>
                <a:off x="241675" y="3721650"/>
                <a:ext cx="14300" cy="392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570" extrusionOk="0">
                    <a:moveTo>
                      <a:pt x="143" y="1"/>
                    </a:moveTo>
                    <a:cubicBezTo>
                      <a:pt x="115" y="314"/>
                      <a:pt x="86" y="600"/>
                      <a:pt x="1" y="942"/>
                    </a:cubicBezTo>
                    <a:cubicBezTo>
                      <a:pt x="29" y="1113"/>
                      <a:pt x="115" y="1370"/>
                      <a:pt x="115" y="1570"/>
                    </a:cubicBezTo>
                    <a:lnTo>
                      <a:pt x="172" y="1570"/>
                    </a:lnTo>
                    <a:cubicBezTo>
                      <a:pt x="200" y="1541"/>
                      <a:pt x="200" y="1456"/>
                      <a:pt x="257" y="1427"/>
                    </a:cubicBezTo>
                    <a:cubicBezTo>
                      <a:pt x="372" y="1142"/>
                      <a:pt x="457" y="828"/>
                      <a:pt x="571" y="543"/>
                    </a:cubicBezTo>
                    <a:cubicBezTo>
                      <a:pt x="429" y="314"/>
                      <a:pt x="286" y="143"/>
                      <a:pt x="1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19"/>
              <p:cNvSpPr/>
              <p:nvPr/>
            </p:nvSpPr>
            <p:spPr>
              <a:xfrm>
                <a:off x="255950" y="3734500"/>
                <a:ext cx="25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9" extrusionOk="0">
                    <a:moveTo>
                      <a:pt x="0" y="29"/>
                    </a:moveTo>
                    <a:cubicBezTo>
                      <a:pt x="0" y="0"/>
                      <a:pt x="0" y="0"/>
                      <a:pt x="0" y="29"/>
                    </a:cubicBezTo>
                    <a:cubicBezTo>
                      <a:pt x="0" y="0"/>
                      <a:pt x="0" y="0"/>
                      <a:pt x="0" y="29"/>
                    </a:cubicBezTo>
                    <a:cubicBezTo>
                      <a:pt x="0" y="0"/>
                      <a:pt x="0" y="0"/>
                      <a:pt x="0" y="2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19"/>
              <p:cNvSpPr/>
              <p:nvPr/>
            </p:nvSpPr>
            <p:spPr>
              <a:xfrm>
                <a:off x="245950" y="3734500"/>
                <a:ext cx="10025" cy="264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056" extrusionOk="0">
                    <a:moveTo>
                      <a:pt x="400" y="0"/>
                    </a:moveTo>
                    <a:cubicBezTo>
                      <a:pt x="286" y="314"/>
                      <a:pt x="201" y="599"/>
                      <a:pt x="86" y="885"/>
                    </a:cubicBezTo>
                    <a:cubicBezTo>
                      <a:pt x="58" y="942"/>
                      <a:pt x="58" y="1027"/>
                      <a:pt x="1" y="1056"/>
                    </a:cubicBezTo>
                    <a:lnTo>
                      <a:pt x="286" y="1056"/>
                    </a:lnTo>
                    <a:cubicBezTo>
                      <a:pt x="372" y="713"/>
                      <a:pt x="400" y="343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19"/>
              <p:cNvSpPr/>
              <p:nvPr/>
            </p:nvSpPr>
            <p:spPr>
              <a:xfrm>
                <a:off x="245250" y="3760175"/>
                <a:ext cx="78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971" extrusionOk="0">
                    <a:moveTo>
                      <a:pt x="257" y="0"/>
                    </a:moveTo>
                    <a:cubicBezTo>
                      <a:pt x="172" y="29"/>
                      <a:pt x="114" y="29"/>
                      <a:pt x="29" y="29"/>
                    </a:cubicBezTo>
                    <a:cubicBezTo>
                      <a:pt x="29" y="57"/>
                      <a:pt x="0" y="114"/>
                      <a:pt x="0" y="143"/>
                    </a:cubicBezTo>
                    <a:cubicBezTo>
                      <a:pt x="0" y="257"/>
                      <a:pt x="29" y="343"/>
                      <a:pt x="29" y="428"/>
                    </a:cubicBezTo>
                    <a:lnTo>
                      <a:pt x="29" y="970"/>
                    </a:lnTo>
                    <a:cubicBezTo>
                      <a:pt x="86" y="913"/>
                      <a:pt x="114" y="885"/>
                      <a:pt x="143" y="828"/>
                    </a:cubicBezTo>
                    <a:cubicBezTo>
                      <a:pt x="172" y="628"/>
                      <a:pt x="257" y="457"/>
                      <a:pt x="286" y="286"/>
                    </a:cubicBezTo>
                    <a:cubicBezTo>
                      <a:pt x="314" y="200"/>
                      <a:pt x="314" y="114"/>
                      <a:pt x="3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19"/>
              <p:cNvSpPr/>
              <p:nvPr/>
            </p:nvSpPr>
            <p:spPr>
              <a:xfrm>
                <a:off x="270200" y="3610375"/>
                <a:ext cx="57100" cy="158375"/>
              </a:xfrm>
              <a:custGeom>
                <a:avLst/>
                <a:gdLst/>
                <a:ahLst/>
                <a:cxnLst/>
                <a:rect l="l" t="t" r="r" b="b"/>
                <a:pathLst>
                  <a:path w="2284" h="6335" extrusionOk="0">
                    <a:moveTo>
                      <a:pt x="2027" y="1"/>
                    </a:moveTo>
                    <a:lnTo>
                      <a:pt x="1998" y="29"/>
                    </a:lnTo>
                    <a:cubicBezTo>
                      <a:pt x="2169" y="429"/>
                      <a:pt x="2226" y="828"/>
                      <a:pt x="2141" y="1199"/>
                    </a:cubicBezTo>
                    <a:cubicBezTo>
                      <a:pt x="2112" y="1627"/>
                      <a:pt x="1970" y="2026"/>
                      <a:pt x="1827" y="2426"/>
                    </a:cubicBezTo>
                    <a:cubicBezTo>
                      <a:pt x="1542" y="3196"/>
                      <a:pt x="1142" y="3967"/>
                      <a:pt x="714" y="4680"/>
                    </a:cubicBezTo>
                    <a:cubicBezTo>
                      <a:pt x="515" y="5022"/>
                      <a:pt x="258" y="5393"/>
                      <a:pt x="29" y="5736"/>
                    </a:cubicBezTo>
                    <a:lnTo>
                      <a:pt x="1" y="5764"/>
                    </a:lnTo>
                    <a:cubicBezTo>
                      <a:pt x="115" y="5964"/>
                      <a:pt x="229" y="6135"/>
                      <a:pt x="315" y="6335"/>
                    </a:cubicBezTo>
                    <a:cubicBezTo>
                      <a:pt x="315" y="6249"/>
                      <a:pt x="400" y="6164"/>
                      <a:pt x="457" y="6049"/>
                    </a:cubicBezTo>
                    <a:cubicBezTo>
                      <a:pt x="686" y="5650"/>
                      <a:pt x="857" y="5308"/>
                      <a:pt x="1085" y="4908"/>
                    </a:cubicBezTo>
                    <a:cubicBezTo>
                      <a:pt x="1456" y="4166"/>
                      <a:pt x="1827" y="3396"/>
                      <a:pt x="2084" y="2540"/>
                    </a:cubicBezTo>
                    <a:cubicBezTo>
                      <a:pt x="2169" y="2112"/>
                      <a:pt x="2284" y="1684"/>
                      <a:pt x="2284" y="1256"/>
                    </a:cubicBezTo>
                    <a:cubicBezTo>
                      <a:pt x="2284" y="828"/>
                      <a:pt x="2255" y="400"/>
                      <a:pt x="20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19"/>
              <p:cNvSpPr/>
              <p:nvPr/>
            </p:nvSpPr>
            <p:spPr>
              <a:xfrm>
                <a:off x="260225" y="3754475"/>
                <a:ext cx="16425" cy="3067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1227" extrusionOk="0">
                    <a:moveTo>
                      <a:pt x="343" y="0"/>
                    </a:moveTo>
                    <a:lnTo>
                      <a:pt x="0" y="428"/>
                    </a:lnTo>
                    <a:cubicBezTo>
                      <a:pt x="229" y="628"/>
                      <a:pt x="229" y="885"/>
                      <a:pt x="143" y="1227"/>
                    </a:cubicBezTo>
                    <a:cubicBezTo>
                      <a:pt x="343" y="999"/>
                      <a:pt x="514" y="799"/>
                      <a:pt x="657" y="571"/>
                    </a:cubicBezTo>
                    <a:cubicBezTo>
                      <a:pt x="543" y="400"/>
                      <a:pt x="428" y="228"/>
                      <a:pt x="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19"/>
              <p:cNvSpPr/>
              <p:nvPr/>
            </p:nvSpPr>
            <p:spPr>
              <a:xfrm>
                <a:off x="234536" y="3756316"/>
                <a:ext cx="32842" cy="72534"/>
              </a:xfrm>
              <a:custGeom>
                <a:avLst/>
                <a:gdLst/>
                <a:ahLst/>
                <a:cxnLst/>
                <a:rect l="l" t="t" r="r" b="b"/>
                <a:pathLst>
                  <a:path w="886" h="1684" extrusionOk="0">
                    <a:moveTo>
                      <a:pt x="686" y="1"/>
                    </a:moveTo>
                    <a:cubicBezTo>
                      <a:pt x="600" y="115"/>
                      <a:pt x="543" y="172"/>
                      <a:pt x="457" y="286"/>
                    </a:cubicBezTo>
                    <a:cubicBezTo>
                      <a:pt x="343" y="486"/>
                      <a:pt x="258" y="657"/>
                      <a:pt x="143" y="799"/>
                    </a:cubicBezTo>
                    <a:cubicBezTo>
                      <a:pt x="115" y="856"/>
                      <a:pt x="115" y="914"/>
                      <a:pt x="58" y="999"/>
                    </a:cubicBezTo>
                    <a:cubicBezTo>
                      <a:pt x="58" y="1227"/>
                      <a:pt x="29" y="1456"/>
                      <a:pt x="1" y="1684"/>
                    </a:cubicBezTo>
                    <a:cubicBezTo>
                      <a:pt x="201" y="1427"/>
                      <a:pt x="457" y="1170"/>
                      <a:pt x="714" y="885"/>
                    </a:cubicBezTo>
                    <a:lnTo>
                      <a:pt x="828" y="799"/>
                    </a:lnTo>
                    <a:cubicBezTo>
                      <a:pt x="885" y="457"/>
                      <a:pt x="885" y="172"/>
                      <a:pt x="6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19"/>
              <p:cNvSpPr/>
              <p:nvPr/>
            </p:nvSpPr>
            <p:spPr>
              <a:xfrm>
                <a:off x="248100" y="3772300"/>
                <a:ext cx="7875" cy="1215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486" extrusionOk="0">
                    <a:moveTo>
                      <a:pt x="314" y="0"/>
                    </a:moveTo>
                    <a:cubicBezTo>
                      <a:pt x="257" y="86"/>
                      <a:pt x="172" y="172"/>
                      <a:pt x="115" y="257"/>
                    </a:cubicBezTo>
                    <a:cubicBezTo>
                      <a:pt x="58" y="286"/>
                      <a:pt x="29" y="314"/>
                      <a:pt x="29" y="371"/>
                    </a:cubicBezTo>
                    <a:cubicBezTo>
                      <a:pt x="29" y="400"/>
                      <a:pt x="0" y="428"/>
                      <a:pt x="0" y="485"/>
                    </a:cubicBezTo>
                    <a:cubicBezTo>
                      <a:pt x="115" y="343"/>
                      <a:pt x="200" y="172"/>
                      <a:pt x="3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19"/>
              <p:cNvSpPr/>
              <p:nvPr/>
            </p:nvSpPr>
            <p:spPr>
              <a:xfrm>
                <a:off x="259825" y="3584300"/>
                <a:ext cx="13275" cy="11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473" extrusionOk="0">
                    <a:moveTo>
                      <a:pt x="262" y="0"/>
                    </a:moveTo>
                    <a:cubicBezTo>
                      <a:pt x="132" y="0"/>
                      <a:pt x="1" y="88"/>
                      <a:pt x="16" y="245"/>
                    </a:cubicBezTo>
                    <a:lnTo>
                      <a:pt x="16" y="273"/>
                    </a:lnTo>
                    <a:cubicBezTo>
                      <a:pt x="74" y="416"/>
                      <a:pt x="159" y="473"/>
                      <a:pt x="273" y="473"/>
                    </a:cubicBezTo>
                    <a:cubicBezTo>
                      <a:pt x="273" y="387"/>
                      <a:pt x="273" y="359"/>
                      <a:pt x="245" y="273"/>
                    </a:cubicBezTo>
                    <a:lnTo>
                      <a:pt x="245" y="273"/>
                    </a:lnTo>
                    <a:lnTo>
                      <a:pt x="359" y="330"/>
                    </a:lnTo>
                    <a:cubicBezTo>
                      <a:pt x="359" y="359"/>
                      <a:pt x="387" y="444"/>
                      <a:pt x="387" y="473"/>
                    </a:cubicBezTo>
                    <a:cubicBezTo>
                      <a:pt x="444" y="416"/>
                      <a:pt x="530" y="359"/>
                      <a:pt x="502" y="216"/>
                    </a:cubicBezTo>
                    <a:lnTo>
                      <a:pt x="502" y="188"/>
                    </a:lnTo>
                    <a:cubicBezTo>
                      <a:pt x="476" y="59"/>
                      <a:pt x="369" y="0"/>
                      <a:pt x="2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19"/>
              <p:cNvSpPr/>
              <p:nvPr/>
            </p:nvSpPr>
            <p:spPr>
              <a:xfrm>
                <a:off x="266650" y="3592550"/>
                <a:ext cx="28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115" h="172" extrusionOk="0">
                    <a:moveTo>
                      <a:pt x="0" y="0"/>
                    </a:moveTo>
                    <a:cubicBezTo>
                      <a:pt x="0" y="57"/>
                      <a:pt x="29" y="114"/>
                      <a:pt x="29" y="171"/>
                    </a:cubicBezTo>
                    <a:cubicBezTo>
                      <a:pt x="86" y="171"/>
                      <a:pt x="86" y="171"/>
                      <a:pt x="114" y="143"/>
                    </a:cubicBezTo>
                    <a:cubicBezTo>
                      <a:pt x="114" y="57"/>
                      <a:pt x="114" y="29"/>
                      <a:pt x="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19"/>
              <p:cNvSpPr/>
              <p:nvPr/>
            </p:nvSpPr>
            <p:spPr>
              <a:xfrm>
                <a:off x="309750" y="3601125"/>
                <a:ext cx="11850" cy="10975"/>
              </a:xfrm>
              <a:custGeom>
                <a:avLst/>
                <a:gdLst/>
                <a:ahLst/>
                <a:cxnLst/>
                <a:rect l="l" t="t" r="r" b="b"/>
                <a:pathLst>
                  <a:path w="474" h="439" extrusionOk="0">
                    <a:moveTo>
                      <a:pt x="264" y="0"/>
                    </a:moveTo>
                    <a:cubicBezTo>
                      <a:pt x="136" y="0"/>
                      <a:pt x="1" y="97"/>
                      <a:pt x="17" y="256"/>
                    </a:cubicBezTo>
                    <a:cubicBezTo>
                      <a:pt x="36" y="375"/>
                      <a:pt x="138" y="438"/>
                      <a:pt x="227" y="438"/>
                    </a:cubicBezTo>
                    <a:cubicBezTo>
                      <a:pt x="267" y="438"/>
                      <a:pt x="304" y="426"/>
                      <a:pt x="331" y="399"/>
                    </a:cubicBezTo>
                    <a:cubicBezTo>
                      <a:pt x="331" y="371"/>
                      <a:pt x="331" y="371"/>
                      <a:pt x="302" y="314"/>
                    </a:cubicBezTo>
                    <a:lnTo>
                      <a:pt x="302" y="314"/>
                    </a:lnTo>
                    <a:lnTo>
                      <a:pt x="388" y="342"/>
                    </a:lnTo>
                    <a:cubicBezTo>
                      <a:pt x="388" y="342"/>
                      <a:pt x="388" y="371"/>
                      <a:pt x="416" y="399"/>
                    </a:cubicBezTo>
                    <a:cubicBezTo>
                      <a:pt x="445" y="371"/>
                      <a:pt x="473" y="285"/>
                      <a:pt x="473" y="199"/>
                    </a:cubicBezTo>
                    <a:cubicBezTo>
                      <a:pt x="461" y="61"/>
                      <a:pt x="365" y="0"/>
                      <a:pt x="2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19"/>
              <p:cNvSpPr/>
              <p:nvPr/>
            </p:nvSpPr>
            <p:spPr>
              <a:xfrm>
                <a:off x="318725" y="3609675"/>
                <a:ext cx="14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86" extrusionOk="0">
                    <a:moveTo>
                      <a:pt x="29" y="0"/>
                    </a:moveTo>
                    <a:lnTo>
                      <a:pt x="0" y="29"/>
                    </a:lnTo>
                    <a:cubicBezTo>
                      <a:pt x="0" y="57"/>
                      <a:pt x="29" y="57"/>
                      <a:pt x="29" y="86"/>
                    </a:cubicBezTo>
                    <a:cubicBezTo>
                      <a:pt x="57" y="86"/>
                      <a:pt x="57" y="57"/>
                      <a:pt x="57" y="57"/>
                    </a:cubicBezTo>
                    <a:cubicBezTo>
                      <a:pt x="29" y="29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014" name="Google Shape;5014;p19"/>
          <p:cNvSpPr txBox="1">
            <a:spLocks noGrp="1"/>
          </p:cNvSpPr>
          <p:nvPr>
            <p:ph type="title"/>
          </p:nvPr>
        </p:nvSpPr>
        <p:spPr>
          <a:xfrm>
            <a:off x="2905500" y="3315275"/>
            <a:ext cx="3203400" cy="896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015" name="Google Shape;5015;p19"/>
          <p:cNvSpPr txBox="1">
            <a:spLocks noGrp="1"/>
          </p:cNvSpPr>
          <p:nvPr>
            <p:ph type="title" idx="2" hasCustomPrompt="1"/>
          </p:nvPr>
        </p:nvSpPr>
        <p:spPr>
          <a:xfrm>
            <a:off x="2905500" y="2899350"/>
            <a:ext cx="32034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016" name="Google Shape;5016;p19"/>
          <p:cNvSpPr txBox="1">
            <a:spLocks noGrp="1"/>
          </p:cNvSpPr>
          <p:nvPr>
            <p:ph type="subTitle" idx="1"/>
          </p:nvPr>
        </p:nvSpPr>
        <p:spPr>
          <a:xfrm>
            <a:off x="3310200" y="4059575"/>
            <a:ext cx="25236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Google Shape;868;p17"/>
          <p:cNvSpPr txBox="1">
            <a:spLocks noGrp="1"/>
          </p:cNvSpPr>
          <p:nvPr>
            <p:ph type="ctrTitle"/>
          </p:nvPr>
        </p:nvSpPr>
        <p:spPr>
          <a:xfrm>
            <a:off x="814025" y="433556"/>
            <a:ext cx="75159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869" name="Google Shape;869;p17"/>
          <p:cNvSpPr/>
          <p:nvPr/>
        </p:nvSpPr>
        <p:spPr>
          <a:xfrm rot="8449463">
            <a:off x="-1380657" y="38667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0" name="Google Shape;870;p17"/>
          <p:cNvSpPr/>
          <p:nvPr/>
        </p:nvSpPr>
        <p:spPr>
          <a:xfrm rot="-1937252">
            <a:off x="6855000" y="4225943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71" name="Google Shape;871;p17"/>
          <p:cNvGrpSpPr/>
          <p:nvPr/>
        </p:nvGrpSpPr>
        <p:grpSpPr>
          <a:xfrm rot="-6331980">
            <a:off x="7929856" y="4486108"/>
            <a:ext cx="848990" cy="760117"/>
            <a:chOff x="-44590" y="-31162"/>
            <a:chExt cx="848969" cy="760098"/>
          </a:xfrm>
        </p:grpSpPr>
        <p:sp>
          <p:nvSpPr>
            <p:cNvPr id="872" name="Google Shape;872;p17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7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7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7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7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7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8" name="Google Shape;878;p17"/>
          <p:cNvGrpSpPr/>
          <p:nvPr/>
        </p:nvGrpSpPr>
        <p:grpSpPr>
          <a:xfrm rot="7376878">
            <a:off x="8642511" y="4544039"/>
            <a:ext cx="802141" cy="720576"/>
            <a:chOff x="8440798" y="-85238"/>
            <a:chExt cx="802107" cy="720546"/>
          </a:xfrm>
        </p:grpSpPr>
        <p:sp>
          <p:nvSpPr>
            <p:cNvPr id="879" name="Google Shape;879;p17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7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7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7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7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7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7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6" name="Google Shape;886;p17"/>
          <p:cNvGrpSpPr/>
          <p:nvPr/>
        </p:nvGrpSpPr>
        <p:grpSpPr>
          <a:xfrm rot="3909266">
            <a:off x="-64589" y="-95101"/>
            <a:ext cx="849022" cy="760146"/>
            <a:chOff x="-44590" y="-31162"/>
            <a:chExt cx="848969" cy="760098"/>
          </a:xfrm>
        </p:grpSpPr>
        <p:sp>
          <p:nvSpPr>
            <p:cNvPr id="887" name="Google Shape;887;p17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17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17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17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17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17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3" name="Google Shape;893;p17"/>
          <p:cNvGrpSpPr/>
          <p:nvPr/>
        </p:nvGrpSpPr>
        <p:grpSpPr>
          <a:xfrm>
            <a:off x="-458046" y="93974"/>
            <a:ext cx="1084855" cy="1192287"/>
            <a:chOff x="-98921" y="-213901"/>
            <a:chExt cx="1084855" cy="1192287"/>
          </a:xfrm>
        </p:grpSpPr>
        <p:sp>
          <p:nvSpPr>
            <p:cNvPr id="894" name="Google Shape;894;p17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17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17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17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17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17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17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17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17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17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17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17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6" name="Google Shape;906;p17"/>
          <p:cNvGrpSpPr/>
          <p:nvPr/>
        </p:nvGrpSpPr>
        <p:grpSpPr>
          <a:xfrm rot="-1274443">
            <a:off x="8482563" y="-34657"/>
            <a:ext cx="802136" cy="720572"/>
            <a:chOff x="8440798" y="-85238"/>
            <a:chExt cx="802107" cy="720546"/>
          </a:xfrm>
        </p:grpSpPr>
        <p:sp>
          <p:nvSpPr>
            <p:cNvPr id="907" name="Google Shape;907;p17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17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17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17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17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17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17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4" name="Google Shape;914;p17"/>
          <p:cNvGrpSpPr/>
          <p:nvPr/>
        </p:nvGrpSpPr>
        <p:grpSpPr>
          <a:xfrm>
            <a:off x="8379286" y="93975"/>
            <a:ext cx="306550" cy="246616"/>
            <a:chOff x="366411" y="1167375"/>
            <a:chExt cx="306550" cy="246616"/>
          </a:xfrm>
        </p:grpSpPr>
        <p:sp>
          <p:nvSpPr>
            <p:cNvPr id="915" name="Google Shape;915;p17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17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17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8" name="Google Shape;918;p17"/>
          <p:cNvGrpSpPr/>
          <p:nvPr/>
        </p:nvGrpSpPr>
        <p:grpSpPr>
          <a:xfrm>
            <a:off x="79874" y="1352750"/>
            <a:ext cx="306550" cy="233991"/>
            <a:chOff x="281699" y="4701425"/>
            <a:chExt cx="306550" cy="233991"/>
          </a:xfrm>
        </p:grpSpPr>
        <p:sp>
          <p:nvSpPr>
            <p:cNvPr id="919" name="Google Shape;919;p17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17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17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2" name="Google Shape;922;p17"/>
          <p:cNvGrpSpPr/>
          <p:nvPr/>
        </p:nvGrpSpPr>
        <p:grpSpPr>
          <a:xfrm>
            <a:off x="8580824" y="4251025"/>
            <a:ext cx="306550" cy="246616"/>
            <a:chOff x="8757949" y="3645550"/>
            <a:chExt cx="306550" cy="246616"/>
          </a:xfrm>
        </p:grpSpPr>
        <p:sp>
          <p:nvSpPr>
            <p:cNvPr id="923" name="Google Shape;923;p17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17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17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6" name="Google Shape;926;p17"/>
          <p:cNvGrpSpPr/>
          <p:nvPr/>
        </p:nvGrpSpPr>
        <p:grpSpPr>
          <a:xfrm>
            <a:off x="-296874" y="4210433"/>
            <a:ext cx="1313568" cy="1474703"/>
            <a:chOff x="-138062" y="3249908"/>
            <a:chExt cx="1313568" cy="1474703"/>
          </a:xfrm>
        </p:grpSpPr>
        <p:sp>
          <p:nvSpPr>
            <p:cNvPr id="927" name="Google Shape;927;p17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17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17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17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17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17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17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17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17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17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17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17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5273443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p18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1" name="Google Shape;941;p18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2" name="Google Shape;942;p18"/>
          <p:cNvGrpSpPr/>
          <p:nvPr/>
        </p:nvGrpSpPr>
        <p:grpSpPr>
          <a:xfrm>
            <a:off x="8185349" y="4299471"/>
            <a:ext cx="573999" cy="1003431"/>
            <a:chOff x="8185349" y="4299471"/>
            <a:chExt cx="573999" cy="1003431"/>
          </a:xfrm>
        </p:grpSpPr>
        <p:sp>
          <p:nvSpPr>
            <p:cNvPr id="943" name="Google Shape;943;p18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18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18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18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18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18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18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18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18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8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8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4" name="Google Shape;954;p18"/>
          <p:cNvGrpSpPr/>
          <p:nvPr/>
        </p:nvGrpSpPr>
        <p:grpSpPr>
          <a:xfrm rot="3333252">
            <a:off x="7897546" y="-294571"/>
            <a:ext cx="1264408" cy="1553384"/>
            <a:chOff x="556167" y="-402644"/>
            <a:chExt cx="911061" cy="1119281"/>
          </a:xfrm>
        </p:grpSpPr>
        <p:sp>
          <p:nvSpPr>
            <p:cNvPr id="955" name="Google Shape;955;p18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8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18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18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18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18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18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18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18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4" name="Google Shape;964;p18"/>
          <p:cNvGrpSpPr/>
          <p:nvPr/>
        </p:nvGrpSpPr>
        <p:grpSpPr>
          <a:xfrm>
            <a:off x="7320123" y="-122988"/>
            <a:ext cx="802107" cy="720546"/>
            <a:chOff x="8440798" y="-85238"/>
            <a:chExt cx="802107" cy="720546"/>
          </a:xfrm>
        </p:grpSpPr>
        <p:sp>
          <p:nvSpPr>
            <p:cNvPr id="965" name="Google Shape;965;p18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18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18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18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18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18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18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2" name="Google Shape;972;p18"/>
          <p:cNvGrpSpPr/>
          <p:nvPr/>
        </p:nvGrpSpPr>
        <p:grpSpPr>
          <a:xfrm>
            <a:off x="-557687" y="134812"/>
            <a:ext cx="1718925" cy="809372"/>
            <a:chOff x="-44600" y="2477850"/>
            <a:chExt cx="1718925" cy="809372"/>
          </a:xfrm>
        </p:grpSpPr>
        <p:sp>
          <p:nvSpPr>
            <p:cNvPr id="973" name="Google Shape;973;p18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18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18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18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18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18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18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18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1" name="Google Shape;981;p18"/>
          <p:cNvGrpSpPr/>
          <p:nvPr/>
        </p:nvGrpSpPr>
        <p:grpSpPr>
          <a:xfrm>
            <a:off x="65736" y="829625"/>
            <a:ext cx="306550" cy="246616"/>
            <a:chOff x="366411" y="1167375"/>
            <a:chExt cx="306550" cy="246616"/>
          </a:xfrm>
        </p:grpSpPr>
        <p:sp>
          <p:nvSpPr>
            <p:cNvPr id="982" name="Google Shape;982;p18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18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18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5" name="Google Shape;985;p18"/>
          <p:cNvGrpSpPr/>
          <p:nvPr/>
        </p:nvGrpSpPr>
        <p:grpSpPr>
          <a:xfrm>
            <a:off x="8741474" y="4189250"/>
            <a:ext cx="306550" cy="246616"/>
            <a:chOff x="8757949" y="3645550"/>
            <a:chExt cx="306550" cy="246616"/>
          </a:xfrm>
        </p:grpSpPr>
        <p:sp>
          <p:nvSpPr>
            <p:cNvPr id="986" name="Google Shape;986;p18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18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18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" name="Google Shape;989;p18"/>
          <p:cNvGrpSpPr/>
          <p:nvPr/>
        </p:nvGrpSpPr>
        <p:grpSpPr>
          <a:xfrm flipH="1">
            <a:off x="65735" y="4189251"/>
            <a:ext cx="762950" cy="1927407"/>
            <a:chOff x="8361510" y="3452088"/>
            <a:chExt cx="762950" cy="1927407"/>
          </a:xfrm>
        </p:grpSpPr>
        <p:sp>
          <p:nvSpPr>
            <p:cNvPr id="990" name="Google Shape;990;p18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18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18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18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18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18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18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18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18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18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18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18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2" name="Google Shape;1002;p18"/>
          <p:cNvGrpSpPr/>
          <p:nvPr/>
        </p:nvGrpSpPr>
        <p:grpSpPr>
          <a:xfrm>
            <a:off x="676849" y="4348850"/>
            <a:ext cx="306550" cy="233991"/>
            <a:chOff x="281699" y="4701425"/>
            <a:chExt cx="306550" cy="233991"/>
          </a:xfrm>
        </p:grpSpPr>
        <p:sp>
          <p:nvSpPr>
            <p:cNvPr id="1003" name="Google Shape;1003;p18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18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18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06" name="Google Shape;1006;p18"/>
          <p:cNvSpPr txBox="1">
            <a:spLocks noGrp="1"/>
          </p:cNvSpPr>
          <p:nvPr>
            <p:ph type="title"/>
          </p:nvPr>
        </p:nvSpPr>
        <p:spPr>
          <a:xfrm flipH="1">
            <a:off x="1425600" y="2312610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07" name="Google Shape;1007;p18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3094812" y="1017200"/>
            <a:ext cx="14772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008" name="Google Shape;1008;p18"/>
          <p:cNvSpPr txBox="1">
            <a:spLocks noGrp="1"/>
          </p:cNvSpPr>
          <p:nvPr>
            <p:ph type="subTitle" idx="1"/>
          </p:nvPr>
        </p:nvSpPr>
        <p:spPr>
          <a:xfrm flipH="1">
            <a:off x="1425612" y="3225350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1118437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19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1" name="Google Shape;1011;p19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2" name="Google Shape;1012;p19"/>
          <p:cNvGrpSpPr/>
          <p:nvPr/>
        </p:nvGrpSpPr>
        <p:grpSpPr>
          <a:xfrm>
            <a:off x="-44590" y="-31162"/>
            <a:ext cx="848969" cy="760098"/>
            <a:chOff x="-44590" y="-31162"/>
            <a:chExt cx="848969" cy="760098"/>
          </a:xfrm>
        </p:grpSpPr>
        <p:sp>
          <p:nvSpPr>
            <p:cNvPr id="1013" name="Google Shape;1013;p19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19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19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9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9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19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9" name="Google Shape;1019;p19"/>
          <p:cNvGrpSpPr/>
          <p:nvPr/>
        </p:nvGrpSpPr>
        <p:grpSpPr>
          <a:xfrm>
            <a:off x="670952" y="-197670"/>
            <a:ext cx="1232356" cy="951123"/>
            <a:chOff x="670952" y="-197670"/>
            <a:chExt cx="1232356" cy="951123"/>
          </a:xfrm>
        </p:grpSpPr>
        <p:sp>
          <p:nvSpPr>
            <p:cNvPr id="1020" name="Google Shape;1020;p19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19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19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19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19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9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9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19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8" name="Google Shape;1028;p19"/>
          <p:cNvGrpSpPr/>
          <p:nvPr/>
        </p:nvGrpSpPr>
        <p:grpSpPr>
          <a:xfrm rot="3333252">
            <a:off x="7897546" y="-294571"/>
            <a:ext cx="1264408" cy="1553384"/>
            <a:chOff x="556167" y="-402644"/>
            <a:chExt cx="911061" cy="1119281"/>
          </a:xfrm>
        </p:grpSpPr>
        <p:sp>
          <p:nvSpPr>
            <p:cNvPr id="1029" name="Google Shape;1029;p19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9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9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9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9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9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19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19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9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8" name="Google Shape;1038;p19"/>
          <p:cNvGrpSpPr/>
          <p:nvPr/>
        </p:nvGrpSpPr>
        <p:grpSpPr>
          <a:xfrm>
            <a:off x="7990327" y="4017851"/>
            <a:ext cx="972124" cy="1438523"/>
            <a:chOff x="8398152" y="3892164"/>
            <a:chExt cx="972124" cy="1438523"/>
          </a:xfrm>
        </p:grpSpPr>
        <p:sp>
          <p:nvSpPr>
            <p:cNvPr id="1039" name="Google Shape;1039;p19"/>
            <p:cNvSpPr/>
            <p:nvPr/>
          </p:nvSpPr>
          <p:spPr>
            <a:xfrm rot="-2522978">
              <a:off x="8496376" y="3970923"/>
              <a:ext cx="408224" cy="450210"/>
            </a:xfrm>
            <a:custGeom>
              <a:avLst/>
              <a:gdLst/>
              <a:ahLst/>
              <a:cxnLst/>
              <a:rect l="l" t="t" r="r" b="b"/>
              <a:pathLst>
                <a:path w="7924" h="8739" extrusionOk="0">
                  <a:moveTo>
                    <a:pt x="3313" y="1"/>
                  </a:moveTo>
                  <a:cubicBezTo>
                    <a:pt x="2596" y="1"/>
                    <a:pt x="1817" y="110"/>
                    <a:pt x="1012" y="400"/>
                  </a:cubicBezTo>
                  <a:lnTo>
                    <a:pt x="929" y="433"/>
                  </a:lnTo>
                  <a:lnTo>
                    <a:pt x="888" y="450"/>
                  </a:lnTo>
                  <a:cubicBezTo>
                    <a:pt x="888" y="450"/>
                    <a:pt x="0" y="4299"/>
                    <a:pt x="1477" y="7037"/>
                  </a:cubicBezTo>
                  <a:cubicBezTo>
                    <a:pt x="1834" y="7718"/>
                    <a:pt x="2356" y="8298"/>
                    <a:pt x="2987" y="8738"/>
                  </a:cubicBezTo>
                  <a:lnTo>
                    <a:pt x="3004" y="8738"/>
                  </a:lnTo>
                  <a:cubicBezTo>
                    <a:pt x="3028" y="8738"/>
                    <a:pt x="3053" y="8730"/>
                    <a:pt x="3078" y="8730"/>
                  </a:cubicBezTo>
                  <a:cubicBezTo>
                    <a:pt x="3211" y="8705"/>
                    <a:pt x="3344" y="8672"/>
                    <a:pt x="3476" y="8630"/>
                  </a:cubicBezTo>
                  <a:lnTo>
                    <a:pt x="3601" y="8589"/>
                  </a:lnTo>
                  <a:cubicBezTo>
                    <a:pt x="4132" y="8406"/>
                    <a:pt x="4630" y="8149"/>
                    <a:pt x="5086" y="7825"/>
                  </a:cubicBezTo>
                  <a:cubicBezTo>
                    <a:pt x="6480" y="6822"/>
                    <a:pt x="7924" y="4830"/>
                    <a:pt x="7152" y="1072"/>
                  </a:cubicBezTo>
                  <a:cubicBezTo>
                    <a:pt x="7152" y="1064"/>
                    <a:pt x="7152" y="1055"/>
                    <a:pt x="7152" y="1047"/>
                  </a:cubicBezTo>
                  <a:lnTo>
                    <a:pt x="7086" y="1006"/>
                  </a:lnTo>
                  <a:cubicBezTo>
                    <a:pt x="6758" y="811"/>
                    <a:pt x="5263" y="1"/>
                    <a:pt x="3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19"/>
            <p:cNvSpPr/>
            <p:nvPr/>
          </p:nvSpPr>
          <p:spPr>
            <a:xfrm rot="-2522978">
              <a:off x="8476083" y="4015440"/>
              <a:ext cx="320593" cy="206945"/>
            </a:xfrm>
            <a:custGeom>
              <a:avLst/>
              <a:gdLst/>
              <a:ahLst/>
              <a:cxnLst/>
              <a:rect l="l" t="t" r="r" b="b"/>
              <a:pathLst>
                <a:path w="6223" h="4017" extrusionOk="0">
                  <a:moveTo>
                    <a:pt x="83" y="1"/>
                  </a:moveTo>
                  <a:lnTo>
                    <a:pt x="0" y="25"/>
                  </a:lnTo>
                  <a:cubicBezTo>
                    <a:pt x="258" y="299"/>
                    <a:pt x="465" y="614"/>
                    <a:pt x="623" y="955"/>
                  </a:cubicBezTo>
                  <a:cubicBezTo>
                    <a:pt x="896" y="1544"/>
                    <a:pt x="1037" y="2282"/>
                    <a:pt x="1054" y="3137"/>
                  </a:cubicBezTo>
                  <a:cubicBezTo>
                    <a:pt x="1054" y="3137"/>
                    <a:pt x="1054" y="3145"/>
                    <a:pt x="1054" y="3153"/>
                  </a:cubicBezTo>
                  <a:lnTo>
                    <a:pt x="1054" y="3195"/>
                  </a:lnTo>
                  <a:cubicBezTo>
                    <a:pt x="1054" y="3203"/>
                    <a:pt x="1062" y="3211"/>
                    <a:pt x="1071" y="3220"/>
                  </a:cubicBezTo>
                  <a:cubicBezTo>
                    <a:pt x="1079" y="3228"/>
                    <a:pt x="1087" y="3228"/>
                    <a:pt x="1096" y="3228"/>
                  </a:cubicBezTo>
                  <a:cubicBezTo>
                    <a:pt x="1099" y="3229"/>
                    <a:pt x="1102" y="3230"/>
                    <a:pt x="1105" y="3230"/>
                  </a:cubicBezTo>
                  <a:cubicBezTo>
                    <a:pt x="1118" y="3230"/>
                    <a:pt x="1130" y="3217"/>
                    <a:pt x="1137" y="3203"/>
                  </a:cubicBezTo>
                  <a:cubicBezTo>
                    <a:pt x="1228" y="2597"/>
                    <a:pt x="1419" y="2017"/>
                    <a:pt x="1701" y="1477"/>
                  </a:cubicBezTo>
                  <a:cubicBezTo>
                    <a:pt x="1975" y="963"/>
                    <a:pt x="2274" y="681"/>
                    <a:pt x="2630" y="623"/>
                  </a:cubicBezTo>
                  <a:cubicBezTo>
                    <a:pt x="2681" y="613"/>
                    <a:pt x="2732" y="608"/>
                    <a:pt x="2785" y="608"/>
                  </a:cubicBezTo>
                  <a:cubicBezTo>
                    <a:pt x="3076" y="608"/>
                    <a:pt x="3389" y="761"/>
                    <a:pt x="3643" y="1021"/>
                  </a:cubicBezTo>
                  <a:cubicBezTo>
                    <a:pt x="4049" y="1444"/>
                    <a:pt x="4199" y="2000"/>
                    <a:pt x="4257" y="2382"/>
                  </a:cubicBezTo>
                  <a:cubicBezTo>
                    <a:pt x="4323" y="2913"/>
                    <a:pt x="4323" y="3444"/>
                    <a:pt x="4257" y="3966"/>
                  </a:cubicBezTo>
                  <a:cubicBezTo>
                    <a:pt x="4257" y="3983"/>
                    <a:pt x="4257" y="3991"/>
                    <a:pt x="4265" y="3991"/>
                  </a:cubicBezTo>
                  <a:cubicBezTo>
                    <a:pt x="4265" y="4008"/>
                    <a:pt x="4281" y="4008"/>
                    <a:pt x="4290" y="4016"/>
                  </a:cubicBezTo>
                  <a:cubicBezTo>
                    <a:pt x="4306" y="4016"/>
                    <a:pt x="4331" y="4008"/>
                    <a:pt x="4331" y="3983"/>
                  </a:cubicBezTo>
                  <a:lnTo>
                    <a:pt x="4373" y="3875"/>
                  </a:lnTo>
                  <a:cubicBezTo>
                    <a:pt x="4713" y="2888"/>
                    <a:pt x="5070" y="1876"/>
                    <a:pt x="5733" y="1046"/>
                  </a:cubicBezTo>
                  <a:cubicBezTo>
                    <a:pt x="5908" y="838"/>
                    <a:pt x="6065" y="706"/>
                    <a:pt x="6223" y="664"/>
                  </a:cubicBezTo>
                  <a:cubicBezTo>
                    <a:pt x="6223" y="656"/>
                    <a:pt x="6223" y="648"/>
                    <a:pt x="6223" y="639"/>
                  </a:cubicBezTo>
                  <a:lnTo>
                    <a:pt x="6157" y="598"/>
                  </a:lnTo>
                  <a:cubicBezTo>
                    <a:pt x="5966" y="689"/>
                    <a:pt x="5800" y="822"/>
                    <a:pt x="5675" y="996"/>
                  </a:cubicBezTo>
                  <a:cubicBezTo>
                    <a:pt x="5053" y="1776"/>
                    <a:pt x="4696" y="2722"/>
                    <a:pt x="4373" y="3651"/>
                  </a:cubicBezTo>
                  <a:cubicBezTo>
                    <a:pt x="4406" y="3228"/>
                    <a:pt x="4398" y="2797"/>
                    <a:pt x="4340" y="2373"/>
                  </a:cubicBezTo>
                  <a:cubicBezTo>
                    <a:pt x="4281" y="1975"/>
                    <a:pt x="4124" y="1411"/>
                    <a:pt x="3701" y="971"/>
                  </a:cubicBezTo>
                  <a:cubicBezTo>
                    <a:pt x="3433" y="689"/>
                    <a:pt x="3099" y="533"/>
                    <a:pt x="2786" y="533"/>
                  </a:cubicBezTo>
                  <a:cubicBezTo>
                    <a:pt x="2731" y="533"/>
                    <a:pt x="2676" y="538"/>
                    <a:pt x="2622" y="548"/>
                  </a:cubicBezTo>
                  <a:cubicBezTo>
                    <a:pt x="2240" y="614"/>
                    <a:pt x="1917" y="905"/>
                    <a:pt x="1635" y="1444"/>
                  </a:cubicBezTo>
                  <a:cubicBezTo>
                    <a:pt x="1402" y="1884"/>
                    <a:pt x="1228" y="2357"/>
                    <a:pt x="1129" y="2838"/>
                  </a:cubicBezTo>
                  <a:cubicBezTo>
                    <a:pt x="1104" y="2183"/>
                    <a:pt x="954" y="1535"/>
                    <a:pt x="697" y="930"/>
                  </a:cubicBezTo>
                  <a:cubicBezTo>
                    <a:pt x="540" y="590"/>
                    <a:pt x="332" y="274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19"/>
            <p:cNvSpPr/>
            <p:nvPr/>
          </p:nvSpPr>
          <p:spPr>
            <a:xfrm rot="-2522978">
              <a:off x="8741314" y="4147832"/>
              <a:ext cx="94534" cy="225337"/>
            </a:xfrm>
            <a:custGeom>
              <a:avLst/>
              <a:gdLst/>
              <a:ahLst/>
              <a:cxnLst/>
              <a:rect l="l" t="t" r="r" b="b"/>
              <a:pathLst>
                <a:path w="1835" h="4374" extrusionOk="0">
                  <a:moveTo>
                    <a:pt x="1801" y="1"/>
                  </a:moveTo>
                  <a:cubicBezTo>
                    <a:pt x="1784" y="1"/>
                    <a:pt x="1759" y="9"/>
                    <a:pt x="1751" y="34"/>
                  </a:cubicBezTo>
                  <a:cubicBezTo>
                    <a:pt x="1743" y="67"/>
                    <a:pt x="1734" y="109"/>
                    <a:pt x="1718" y="150"/>
                  </a:cubicBezTo>
                  <a:cubicBezTo>
                    <a:pt x="1452" y="1179"/>
                    <a:pt x="1112" y="2291"/>
                    <a:pt x="581" y="3353"/>
                  </a:cubicBezTo>
                  <a:cubicBezTo>
                    <a:pt x="407" y="3710"/>
                    <a:pt x="216" y="4050"/>
                    <a:pt x="0" y="4373"/>
                  </a:cubicBezTo>
                  <a:lnTo>
                    <a:pt x="117" y="4340"/>
                  </a:lnTo>
                  <a:cubicBezTo>
                    <a:pt x="324" y="4017"/>
                    <a:pt x="515" y="3676"/>
                    <a:pt x="681" y="3336"/>
                  </a:cubicBezTo>
                  <a:cubicBezTo>
                    <a:pt x="1212" y="2249"/>
                    <a:pt x="1552" y="1096"/>
                    <a:pt x="1826" y="51"/>
                  </a:cubicBezTo>
                  <a:cubicBezTo>
                    <a:pt x="1834" y="42"/>
                    <a:pt x="1834" y="34"/>
                    <a:pt x="1826" y="34"/>
                  </a:cubicBezTo>
                  <a:cubicBezTo>
                    <a:pt x="1826" y="17"/>
                    <a:pt x="1817" y="9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19"/>
            <p:cNvSpPr/>
            <p:nvPr/>
          </p:nvSpPr>
          <p:spPr>
            <a:xfrm rot="-2522978">
              <a:off x="8677106" y="4175335"/>
              <a:ext cx="56875" cy="272115"/>
            </a:xfrm>
            <a:custGeom>
              <a:avLst/>
              <a:gdLst/>
              <a:ahLst/>
              <a:cxnLst/>
              <a:rect l="l" t="t" r="r" b="b"/>
              <a:pathLst>
                <a:path w="1104" h="5282" extrusionOk="0">
                  <a:moveTo>
                    <a:pt x="46" y="0"/>
                  </a:moveTo>
                  <a:cubicBezTo>
                    <a:pt x="25" y="0"/>
                    <a:pt x="4" y="13"/>
                    <a:pt x="8" y="38"/>
                  </a:cubicBezTo>
                  <a:lnTo>
                    <a:pt x="0" y="29"/>
                  </a:lnTo>
                  <a:lnTo>
                    <a:pt x="0" y="96"/>
                  </a:lnTo>
                  <a:cubicBezTo>
                    <a:pt x="0" y="104"/>
                    <a:pt x="0" y="112"/>
                    <a:pt x="0" y="112"/>
                  </a:cubicBezTo>
                  <a:cubicBezTo>
                    <a:pt x="0" y="129"/>
                    <a:pt x="0" y="145"/>
                    <a:pt x="0" y="154"/>
                  </a:cubicBezTo>
                  <a:cubicBezTo>
                    <a:pt x="0" y="1431"/>
                    <a:pt x="266" y="2684"/>
                    <a:pt x="606" y="3904"/>
                  </a:cubicBezTo>
                  <a:cubicBezTo>
                    <a:pt x="738" y="4368"/>
                    <a:pt x="879" y="4825"/>
                    <a:pt x="1021" y="5281"/>
                  </a:cubicBezTo>
                  <a:cubicBezTo>
                    <a:pt x="1045" y="5281"/>
                    <a:pt x="1070" y="5281"/>
                    <a:pt x="1104" y="5273"/>
                  </a:cubicBezTo>
                  <a:cubicBezTo>
                    <a:pt x="971" y="4858"/>
                    <a:pt x="846" y="4435"/>
                    <a:pt x="722" y="4012"/>
                  </a:cubicBezTo>
                  <a:cubicBezTo>
                    <a:pt x="365" y="2759"/>
                    <a:pt x="83" y="1481"/>
                    <a:pt x="83" y="162"/>
                  </a:cubicBezTo>
                  <a:lnTo>
                    <a:pt x="83" y="38"/>
                  </a:lnTo>
                  <a:cubicBezTo>
                    <a:pt x="87" y="13"/>
                    <a:pt x="6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19"/>
            <p:cNvSpPr/>
            <p:nvPr/>
          </p:nvSpPr>
          <p:spPr>
            <a:xfrm rot="-2522978">
              <a:off x="8702420" y="4309151"/>
              <a:ext cx="186029" cy="88971"/>
            </a:xfrm>
            <a:custGeom>
              <a:avLst/>
              <a:gdLst/>
              <a:ahLst/>
              <a:cxnLst/>
              <a:rect l="l" t="t" r="r" b="b"/>
              <a:pathLst>
                <a:path w="3611" h="1727" extrusionOk="0">
                  <a:moveTo>
                    <a:pt x="183" y="0"/>
                  </a:moveTo>
                  <a:lnTo>
                    <a:pt x="1" y="25"/>
                  </a:lnTo>
                  <a:cubicBezTo>
                    <a:pt x="358" y="706"/>
                    <a:pt x="880" y="1286"/>
                    <a:pt x="1511" y="1726"/>
                  </a:cubicBezTo>
                  <a:lnTo>
                    <a:pt x="1528" y="1726"/>
                  </a:lnTo>
                  <a:cubicBezTo>
                    <a:pt x="1552" y="1726"/>
                    <a:pt x="1577" y="1718"/>
                    <a:pt x="1602" y="1718"/>
                  </a:cubicBezTo>
                  <a:cubicBezTo>
                    <a:pt x="1735" y="1693"/>
                    <a:pt x="1868" y="1660"/>
                    <a:pt x="2000" y="1618"/>
                  </a:cubicBezTo>
                  <a:lnTo>
                    <a:pt x="2125" y="1577"/>
                  </a:lnTo>
                  <a:cubicBezTo>
                    <a:pt x="2656" y="1394"/>
                    <a:pt x="3154" y="1137"/>
                    <a:pt x="3610" y="813"/>
                  </a:cubicBezTo>
                  <a:cubicBezTo>
                    <a:pt x="3376" y="650"/>
                    <a:pt x="3098" y="566"/>
                    <a:pt x="2820" y="566"/>
                  </a:cubicBezTo>
                  <a:cubicBezTo>
                    <a:pt x="2774" y="566"/>
                    <a:pt x="2727" y="568"/>
                    <a:pt x="2681" y="573"/>
                  </a:cubicBezTo>
                  <a:cubicBezTo>
                    <a:pt x="2648" y="581"/>
                    <a:pt x="2606" y="589"/>
                    <a:pt x="2573" y="598"/>
                  </a:cubicBezTo>
                  <a:cubicBezTo>
                    <a:pt x="2258" y="664"/>
                    <a:pt x="1901" y="896"/>
                    <a:pt x="1569" y="1419"/>
                  </a:cubicBezTo>
                  <a:cubicBezTo>
                    <a:pt x="1569" y="1062"/>
                    <a:pt x="1436" y="731"/>
                    <a:pt x="1221" y="457"/>
                  </a:cubicBezTo>
                  <a:cubicBezTo>
                    <a:pt x="1187" y="415"/>
                    <a:pt x="1146" y="374"/>
                    <a:pt x="1104" y="341"/>
                  </a:cubicBezTo>
                  <a:cubicBezTo>
                    <a:pt x="847" y="125"/>
                    <a:pt x="524" y="9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19"/>
            <p:cNvSpPr/>
            <p:nvPr/>
          </p:nvSpPr>
          <p:spPr>
            <a:xfrm rot="-2522978">
              <a:off x="8673532" y="4436307"/>
              <a:ext cx="475351" cy="843803"/>
            </a:xfrm>
            <a:custGeom>
              <a:avLst/>
              <a:gdLst/>
              <a:ahLst/>
              <a:cxnLst/>
              <a:rect l="l" t="t" r="r" b="b"/>
              <a:pathLst>
                <a:path w="9227" h="16379" fill="none" extrusionOk="0">
                  <a:moveTo>
                    <a:pt x="9227" y="0"/>
                  </a:moveTo>
                  <a:cubicBezTo>
                    <a:pt x="8895" y="1071"/>
                    <a:pt x="8447" y="2108"/>
                    <a:pt x="7882" y="3087"/>
                  </a:cubicBezTo>
                  <a:cubicBezTo>
                    <a:pt x="7335" y="4049"/>
                    <a:pt x="6679" y="4954"/>
                    <a:pt x="6032" y="5850"/>
                  </a:cubicBezTo>
                  <a:lnTo>
                    <a:pt x="3493" y="9351"/>
                  </a:lnTo>
                  <a:cubicBezTo>
                    <a:pt x="1942" y="11491"/>
                    <a:pt x="341" y="13756"/>
                    <a:pt x="0" y="16378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19"/>
            <p:cNvSpPr/>
            <p:nvPr/>
          </p:nvSpPr>
          <p:spPr>
            <a:xfrm rot="-2522978">
              <a:off x="8704850" y="4423342"/>
              <a:ext cx="142394" cy="560406"/>
            </a:xfrm>
            <a:custGeom>
              <a:avLst/>
              <a:gdLst/>
              <a:ahLst/>
              <a:cxnLst/>
              <a:rect l="l" t="t" r="r" b="b"/>
              <a:pathLst>
                <a:path w="2764" h="10878" extrusionOk="0">
                  <a:moveTo>
                    <a:pt x="2091" y="0"/>
                  </a:moveTo>
                  <a:cubicBezTo>
                    <a:pt x="1245" y="797"/>
                    <a:pt x="656" y="1825"/>
                    <a:pt x="390" y="2962"/>
                  </a:cubicBezTo>
                  <a:cubicBezTo>
                    <a:pt x="58" y="4480"/>
                    <a:pt x="365" y="6032"/>
                    <a:pt x="349" y="7575"/>
                  </a:cubicBezTo>
                  <a:cubicBezTo>
                    <a:pt x="340" y="8720"/>
                    <a:pt x="191" y="9741"/>
                    <a:pt x="0" y="10877"/>
                  </a:cubicBezTo>
                  <a:cubicBezTo>
                    <a:pt x="672" y="9475"/>
                    <a:pt x="1295" y="8040"/>
                    <a:pt x="1851" y="6588"/>
                  </a:cubicBezTo>
                  <a:cubicBezTo>
                    <a:pt x="2108" y="5916"/>
                    <a:pt x="2357" y="5244"/>
                    <a:pt x="2481" y="4530"/>
                  </a:cubicBezTo>
                  <a:cubicBezTo>
                    <a:pt x="2763" y="3012"/>
                    <a:pt x="2481" y="1469"/>
                    <a:pt x="2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6" name="Google Shape;1046;p19"/>
          <p:cNvGrpSpPr/>
          <p:nvPr/>
        </p:nvGrpSpPr>
        <p:grpSpPr>
          <a:xfrm rot="-4282054">
            <a:off x="8584533" y="4357052"/>
            <a:ext cx="848980" cy="760108"/>
            <a:chOff x="-44590" y="-31162"/>
            <a:chExt cx="848969" cy="760098"/>
          </a:xfrm>
        </p:grpSpPr>
        <p:sp>
          <p:nvSpPr>
            <p:cNvPr id="1047" name="Google Shape;1047;p19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19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19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19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19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19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3" name="Google Shape;1053;p19"/>
          <p:cNvGrpSpPr/>
          <p:nvPr/>
        </p:nvGrpSpPr>
        <p:grpSpPr>
          <a:xfrm>
            <a:off x="211336" y="916125"/>
            <a:ext cx="306550" cy="246616"/>
            <a:chOff x="366411" y="1167375"/>
            <a:chExt cx="306550" cy="246616"/>
          </a:xfrm>
        </p:grpSpPr>
        <p:sp>
          <p:nvSpPr>
            <p:cNvPr id="1054" name="Google Shape;1054;p19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19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19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7" name="Google Shape;1057;p19"/>
          <p:cNvGrpSpPr/>
          <p:nvPr/>
        </p:nvGrpSpPr>
        <p:grpSpPr>
          <a:xfrm>
            <a:off x="8626124" y="1001200"/>
            <a:ext cx="306550" cy="246616"/>
            <a:chOff x="8757949" y="3645550"/>
            <a:chExt cx="306550" cy="246616"/>
          </a:xfrm>
        </p:grpSpPr>
        <p:sp>
          <p:nvSpPr>
            <p:cNvPr id="1058" name="Google Shape;1058;p19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19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19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1" name="Google Shape;1061;p19"/>
          <p:cNvGrpSpPr/>
          <p:nvPr/>
        </p:nvGrpSpPr>
        <p:grpSpPr>
          <a:xfrm rot="9426862">
            <a:off x="-3993" y="4440906"/>
            <a:ext cx="802122" cy="720559"/>
            <a:chOff x="8440798" y="-85238"/>
            <a:chExt cx="802107" cy="720546"/>
          </a:xfrm>
        </p:grpSpPr>
        <p:sp>
          <p:nvSpPr>
            <p:cNvPr id="1062" name="Google Shape;1062;p19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19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19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19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19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19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19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9" name="Google Shape;1069;p19"/>
          <p:cNvGrpSpPr/>
          <p:nvPr/>
        </p:nvGrpSpPr>
        <p:grpSpPr>
          <a:xfrm>
            <a:off x="559949" y="4874425"/>
            <a:ext cx="306550" cy="233991"/>
            <a:chOff x="281699" y="4701425"/>
            <a:chExt cx="306550" cy="233991"/>
          </a:xfrm>
        </p:grpSpPr>
        <p:sp>
          <p:nvSpPr>
            <p:cNvPr id="1070" name="Google Shape;1070;p19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19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19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3" name="Google Shape;1073;p19"/>
          <p:cNvSpPr txBox="1">
            <a:spLocks noGrp="1"/>
          </p:cNvSpPr>
          <p:nvPr>
            <p:ph type="title"/>
          </p:nvPr>
        </p:nvSpPr>
        <p:spPr>
          <a:xfrm>
            <a:off x="3847375" y="2796160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74" name="Google Shape;1074;p19"/>
          <p:cNvSpPr txBox="1">
            <a:spLocks noGrp="1"/>
          </p:cNvSpPr>
          <p:nvPr>
            <p:ph type="title" idx="2" hasCustomPrompt="1"/>
          </p:nvPr>
        </p:nvSpPr>
        <p:spPr>
          <a:xfrm>
            <a:off x="2302638" y="2872350"/>
            <a:ext cx="14772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075" name="Google Shape;1075;p19"/>
          <p:cNvSpPr txBox="1">
            <a:spLocks noGrp="1"/>
          </p:cNvSpPr>
          <p:nvPr>
            <p:ph type="subTitle" idx="1"/>
          </p:nvPr>
        </p:nvSpPr>
        <p:spPr>
          <a:xfrm>
            <a:off x="3847363" y="3708900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55819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20"/>
          <p:cNvSpPr/>
          <p:nvPr/>
        </p:nvSpPr>
        <p:spPr>
          <a:xfrm rot="-1402665" flipH="1">
            <a:off x="7852979" y="-445508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8" name="Google Shape;1078;p20"/>
          <p:cNvSpPr/>
          <p:nvPr/>
        </p:nvSpPr>
        <p:spPr>
          <a:xfrm flipH="1">
            <a:off x="-840878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79" name="Google Shape;1079;p20"/>
          <p:cNvGrpSpPr/>
          <p:nvPr/>
        </p:nvGrpSpPr>
        <p:grpSpPr>
          <a:xfrm rot="9235308">
            <a:off x="8489985" y="227368"/>
            <a:ext cx="848974" cy="760103"/>
            <a:chOff x="-44590" y="-31162"/>
            <a:chExt cx="848969" cy="760098"/>
          </a:xfrm>
        </p:grpSpPr>
        <p:sp>
          <p:nvSpPr>
            <p:cNvPr id="1080" name="Google Shape;1080;p20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0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0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0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0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0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6" name="Google Shape;1086;p20"/>
          <p:cNvGrpSpPr/>
          <p:nvPr/>
        </p:nvGrpSpPr>
        <p:grpSpPr>
          <a:xfrm flipH="1">
            <a:off x="-300066" y="3815325"/>
            <a:ext cx="972124" cy="1438523"/>
            <a:chOff x="8398152" y="3892164"/>
            <a:chExt cx="972124" cy="1438523"/>
          </a:xfrm>
        </p:grpSpPr>
        <p:sp>
          <p:nvSpPr>
            <p:cNvPr id="1087" name="Google Shape;1087;p20"/>
            <p:cNvSpPr/>
            <p:nvPr/>
          </p:nvSpPr>
          <p:spPr>
            <a:xfrm rot="-2522978">
              <a:off x="8496376" y="3970923"/>
              <a:ext cx="408224" cy="450210"/>
            </a:xfrm>
            <a:custGeom>
              <a:avLst/>
              <a:gdLst/>
              <a:ahLst/>
              <a:cxnLst/>
              <a:rect l="l" t="t" r="r" b="b"/>
              <a:pathLst>
                <a:path w="7924" h="8739" extrusionOk="0">
                  <a:moveTo>
                    <a:pt x="3313" y="1"/>
                  </a:moveTo>
                  <a:cubicBezTo>
                    <a:pt x="2596" y="1"/>
                    <a:pt x="1817" y="110"/>
                    <a:pt x="1012" y="400"/>
                  </a:cubicBezTo>
                  <a:lnTo>
                    <a:pt x="929" y="433"/>
                  </a:lnTo>
                  <a:lnTo>
                    <a:pt x="888" y="450"/>
                  </a:lnTo>
                  <a:cubicBezTo>
                    <a:pt x="888" y="450"/>
                    <a:pt x="0" y="4299"/>
                    <a:pt x="1477" y="7037"/>
                  </a:cubicBezTo>
                  <a:cubicBezTo>
                    <a:pt x="1834" y="7718"/>
                    <a:pt x="2356" y="8298"/>
                    <a:pt x="2987" y="8738"/>
                  </a:cubicBezTo>
                  <a:lnTo>
                    <a:pt x="3004" y="8738"/>
                  </a:lnTo>
                  <a:cubicBezTo>
                    <a:pt x="3028" y="8738"/>
                    <a:pt x="3053" y="8730"/>
                    <a:pt x="3078" y="8730"/>
                  </a:cubicBezTo>
                  <a:cubicBezTo>
                    <a:pt x="3211" y="8705"/>
                    <a:pt x="3344" y="8672"/>
                    <a:pt x="3476" y="8630"/>
                  </a:cubicBezTo>
                  <a:lnTo>
                    <a:pt x="3601" y="8589"/>
                  </a:lnTo>
                  <a:cubicBezTo>
                    <a:pt x="4132" y="8406"/>
                    <a:pt x="4630" y="8149"/>
                    <a:pt x="5086" y="7825"/>
                  </a:cubicBezTo>
                  <a:cubicBezTo>
                    <a:pt x="6480" y="6822"/>
                    <a:pt x="7924" y="4830"/>
                    <a:pt x="7152" y="1072"/>
                  </a:cubicBezTo>
                  <a:cubicBezTo>
                    <a:pt x="7152" y="1064"/>
                    <a:pt x="7152" y="1055"/>
                    <a:pt x="7152" y="1047"/>
                  </a:cubicBezTo>
                  <a:lnTo>
                    <a:pt x="7086" y="1006"/>
                  </a:lnTo>
                  <a:cubicBezTo>
                    <a:pt x="6758" y="811"/>
                    <a:pt x="5263" y="1"/>
                    <a:pt x="3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0"/>
            <p:cNvSpPr/>
            <p:nvPr/>
          </p:nvSpPr>
          <p:spPr>
            <a:xfrm rot="-2522978">
              <a:off x="8476083" y="4015440"/>
              <a:ext cx="320593" cy="206945"/>
            </a:xfrm>
            <a:custGeom>
              <a:avLst/>
              <a:gdLst/>
              <a:ahLst/>
              <a:cxnLst/>
              <a:rect l="l" t="t" r="r" b="b"/>
              <a:pathLst>
                <a:path w="6223" h="4017" extrusionOk="0">
                  <a:moveTo>
                    <a:pt x="83" y="1"/>
                  </a:moveTo>
                  <a:lnTo>
                    <a:pt x="0" y="25"/>
                  </a:lnTo>
                  <a:cubicBezTo>
                    <a:pt x="258" y="299"/>
                    <a:pt x="465" y="614"/>
                    <a:pt x="623" y="955"/>
                  </a:cubicBezTo>
                  <a:cubicBezTo>
                    <a:pt x="896" y="1544"/>
                    <a:pt x="1037" y="2282"/>
                    <a:pt x="1054" y="3137"/>
                  </a:cubicBezTo>
                  <a:cubicBezTo>
                    <a:pt x="1054" y="3137"/>
                    <a:pt x="1054" y="3145"/>
                    <a:pt x="1054" y="3153"/>
                  </a:cubicBezTo>
                  <a:lnTo>
                    <a:pt x="1054" y="3195"/>
                  </a:lnTo>
                  <a:cubicBezTo>
                    <a:pt x="1054" y="3203"/>
                    <a:pt x="1062" y="3211"/>
                    <a:pt x="1071" y="3220"/>
                  </a:cubicBezTo>
                  <a:cubicBezTo>
                    <a:pt x="1079" y="3228"/>
                    <a:pt x="1087" y="3228"/>
                    <a:pt x="1096" y="3228"/>
                  </a:cubicBezTo>
                  <a:cubicBezTo>
                    <a:pt x="1099" y="3229"/>
                    <a:pt x="1102" y="3230"/>
                    <a:pt x="1105" y="3230"/>
                  </a:cubicBezTo>
                  <a:cubicBezTo>
                    <a:pt x="1118" y="3230"/>
                    <a:pt x="1130" y="3217"/>
                    <a:pt x="1137" y="3203"/>
                  </a:cubicBezTo>
                  <a:cubicBezTo>
                    <a:pt x="1228" y="2597"/>
                    <a:pt x="1419" y="2017"/>
                    <a:pt x="1701" y="1477"/>
                  </a:cubicBezTo>
                  <a:cubicBezTo>
                    <a:pt x="1975" y="963"/>
                    <a:pt x="2274" y="681"/>
                    <a:pt x="2630" y="623"/>
                  </a:cubicBezTo>
                  <a:cubicBezTo>
                    <a:pt x="2681" y="613"/>
                    <a:pt x="2732" y="608"/>
                    <a:pt x="2785" y="608"/>
                  </a:cubicBezTo>
                  <a:cubicBezTo>
                    <a:pt x="3076" y="608"/>
                    <a:pt x="3389" y="761"/>
                    <a:pt x="3643" y="1021"/>
                  </a:cubicBezTo>
                  <a:cubicBezTo>
                    <a:pt x="4049" y="1444"/>
                    <a:pt x="4199" y="2000"/>
                    <a:pt x="4257" y="2382"/>
                  </a:cubicBezTo>
                  <a:cubicBezTo>
                    <a:pt x="4323" y="2913"/>
                    <a:pt x="4323" y="3444"/>
                    <a:pt x="4257" y="3966"/>
                  </a:cubicBezTo>
                  <a:cubicBezTo>
                    <a:pt x="4257" y="3983"/>
                    <a:pt x="4257" y="3991"/>
                    <a:pt x="4265" y="3991"/>
                  </a:cubicBezTo>
                  <a:cubicBezTo>
                    <a:pt x="4265" y="4008"/>
                    <a:pt x="4281" y="4008"/>
                    <a:pt x="4290" y="4016"/>
                  </a:cubicBezTo>
                  <a:cubicBezTo>
                    <a:pt x="4306" y="4016"/>
                    <a:pt x="4331" y="4008"/>
                    <a:pt x="4331" y="3983"/>
                  </a:cubicBezTo>
                  <a:lnTo>
                    <a:pt x="4373" y="3875"/>
                  </a:lnTo>
                  <a:cubicBezTo>
                    <a:pt x="4713" y="2888"/>
                    <a:pt x="5070" y="1876"/>
                    <a:pt x="5733" y="1046"/>
                  </a:cubicBezTo>
                  <a:cubicBezTo>
                    <a:pt x="5908" y="838"/>
                    <a:pt x="6065" y="706"/>
                    <a:pt x="6223" y="664"/>
                  </a:cubicBezTo>
                  <a:cubicBezTo>
                    <a:pt x="6223" y="656"/>
                    <a:pt x="6223" y="648"/>
                    <a:pt x="6223" y="639"/>
                  </a:cubicBezTo>
                  <a:lnTo>
                    <a:pt x="6157" y="598"/>
                  </a:lnTo>
                  <a:cubicBezTo>
                    <a:pt x="5966" y="689"/>
                    <a:pt x="5800" y="822"/>
                    <a:pt x="5675" y="996"/>
                  </a:cubicBezTo>
                  <a:cubicBezTo>
                    <a:pt x="5053" y="1776"/>
                    <a:pt x="4696" y="2722"/>
                    <a:pt x="4373" y="3651"/>
                  </a:cubicBezTo>
                  <a:cubicBezTo>
                    <a:pt x="4406" y="3228"/>
                    <a:pt x="4398" y="2797"/>
                    <a:pt x="4340" y="2373"/>
                  </a:cubicBezTo>
                  <a:cubicBezTo>
                    <a:pt x="4281" y="1975"/>
                    <a:pt x="4124" y="1411"/>
                    <a:pt x="3701" y="971"/>
                  </a:cubicBezTo>
                  <a:cubicBezTo>
                    <a:pt x="3433" y="689"/>
                    <a:pt x="3099" y="533"/>
                    <a:pt x="2786" y="533"/>
                  </a:cubicBezTo>
                  <a:cubicBezTo>
                    <a:pt x="2731" y="533"/>
                    <a:pt x="2676" y="538"/>
                    <a:pt x="2622" y="548"/>
                  </a:cubicBezTo>
                  <a:cubicBezTo>
                    <a:pt x="2240" y="614"/>
                    <a:pt x="1917" y="905"/>
                    <a:pt x="1635" y="1444"/>
                  </a:cubicBezTo>
                  <a:cubicBezTo>
                    <a:pt x="1402" y="1884"/>
                    <a:pt x="1228" y="2357"/>
                    <a:pt x="1129" y="2838"/>
                  </a:cubicBezTo>
                  <a:cubicBezTo>
                    <a:pt x="1104" y="2183"/>
                    <a:pt x="954" y="1535"/>
                    <a:pt x="697" y="930"/>
                  </a:cubicBezTo>
                  <a:cubicBezTo>
                    <a:pt x="540" y="590"/>
                    <a:pt x="332" y="274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0"/>
            <p:cNvSpPr/>
            <p:nvPr/>
          </p:nvSpPr>
          <p:spPr>
            <a:xfrm rot="-2522978">
              <a:off x="8741314" y="4147832"/>
              <a:ext cx="94534" cy="225337"/>
            </a:xfrm>
            <a:custGeom>
              <a:avLst/>
              <a:gdLst/>
              <a:ahLst/>
              <a:cxnLst/>
              <a:rect l="l" t="t" r="r" b="b"/>
              <a:pathLst>
                <a:path w="1835" h="4374" extrusionOk="0">
                  <a:moveTo>
                    <a:pt x="1801" y="1"/>
                  </a:moveTo>
                  <a:cubicBezTo>
                    <a:pt x="1784" y="1"/>
                    <a:pt x="1759" y="9"/>
                    <a:pt x="1751" y="34"/>
                  </a:cubicBezTo>
                  <a:cubicBezTo>
                    <a:pt x="1743" y="67"/>
                    <a:pt x="1734" y="109"/>
                    <a:pt x="1718" y="150"/>
                  </a:cubicBezTo>
                  <a:cubicBezTo>
                    <a:pt x="1452" y="1179"/>
                    <a:pt x="1112" y="2291"/>
                    <a:pt x="581" y="3353"/>
                  </a:cubicBezTo>
                  <a:cubicBezTo>
                    <a:pt x="407" y="3710"/>
                    <a:pt x="216" y="4050"/>
                    <a:pt x="0" y="4373"/>
                  </a:cubicBezTo>
                  <a:lnTo>
                    <a:pt x="117" y="4340"/>
                  </a:lnTo>
                  <a:cubicBezTo>
                    <a:pt x="324" y="4017"/>
                    <a:pt x="515" y="3676"/>
                    <a:pt x="681" y="3336"/>
                  </a:cubicBezTo>
                  <a:cubicBezTo>
                    <a:pt x="1212" y="2249"/>
                    <a:pt x="1552" y="1096"/>
                    <a:pt x="1826" y="51"/>
                  </a:cubicBezTo>
                  <a:cubicBezTo>
                    <a:pt x="1834" y="42"/>
                    <a:pt x="1834" y="34"/>
                    <a:pt x="1826" y="34"/>
                  </a:cubicBezTo>
                  <a:cubicBezTo>
                    <a:pt x="1826" y="17"/>
                    <a:pt x="1817" y="9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0"/>
            <p:cNvSpPr/>
            <p:nvPr/>
          </p:nvSpPr>
          <p:spPr>
            <a:xfrm rot="-2522978">
              <a:off x="8677106" y="4175335"/>
              <a:ext cx="56875" cy="272115"/>
            </a:xfrm>
            <a:custGeom>
              <a:avLst/>
              <a:gdLst/>
              <a:ahLst/>
              <a:cxnLst/>
              <a:rect l="l" t="t" r="r" b="b"/>
              <a:pathLst>
                <a:path w="1104" h="5282" extrusionOk="0">
                  <a:moveTo>
                    <a:pt x="46" y="0"/>
                  </a:moveTo>
                  <a:cubicBezTo>
                    <a:pt x="25" y="0"/>
                    <a:pt x="4" y="13"/>
                    <a:pt x="8" y="38"/>
                  </a:cubicBezTo>
                  <a:lnTo>
                    <a:pt x="0" y="29"/>
                  </a:lnTo>
                  <a:lnTo>
                    <a:pt x="0" y="96"/>
                  </a:lnTo>
                  <a:cubicBezTo>
                    <a:pt x="0" y="104"/>
                    <a:pt x="0" y="112"/>
                    <a:pt x="0" y="112"/>
                  </a:cubicBezTo>
                  <a:cubicBezTo>
                    <a:pt x="0" y="129"/>
                    <a:pt x="0" y="145"/>
                    <a:pt x="0" y="154"/>
                  </a:cubicBezTo>
                  <a:cubicBezTo>
                    <a:pt x="0" y="1431"/>
                    <a:pt x="266" y="2684"/>
                    <a:pt x="606" y="3904"/>
                  </a:cubicBezTo>
                  <a:cubicBezTo>
                    <a:pt x="738" y="4368"/>
                    <a:pt x="879" y="4825"/>
                    <a:pt x="1021" y="5281"/>
                  </a:cubicBezTo>
                  <a:cubicBezTo>
                    <a:pt x="1045" y="5281"/>
                    <a:pt x="1070" y="5281"/>
                    <a:pt x="1104" y="5273"/>
                  </a:cubicBezTo>
                  <a:cubicBezTo>
                    <a:pt x="971" y="4858"/>
                    <a:pt x="846" y="4435"/>
                    <a:pt x="722" y="4012"/>
                  </a:cubicBezTo>
                  <a:cubicBezTo>
                    <a:pt x="365" y="2759"/>
                    <a:pt x="83" y="1481"/>
                    <a:pt x="83" y="162"/>
                  </a:cubicBezTo>
                  <a:lnTo>
                    <a:pt x="83" y="38"/>
                  </a:lnTo>
                  <a:cubicBezTo>
                    <a:pt x="87" y="13"/>
                    <a:pt x="66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0"/>
            <p:cNvSpPr/>
            <p:nvPr/>
          </p:nvSpPr>
          <p:spPr>
            <a:xfrm rot="-2522978">
              <a:off x="8702420" y="4309151"/>
              <a:ext cx="186029" cy="88971"/>
            </a:xfrm>
            <a:custGeom>
              <a:avLst/>
              <a:gdLst/>
              <a:ahLst/>
              <a:cxnLst/>
              <a:rect l="l" t="t" r="r" b="b"/>
              <a:pathLst>
                <a:path w="3611" h="1727" extrusionOk="0">
                  <a:moveTo>
                    <a:pt x="183" y="0"/>
                  </a:moveTo>
                  <a:lnTo>
                    <a:pt x="1" y="25"/>
                  </a:lnTo>
                  <a:cubicBezTo>
                    <a:pt x="358" y="706"/>
                    <a:pt x="880" y="1286"/>
                    <a:pt x="1511" y="1726"/>
                  </a:cubicBezTo>
                  <a:lnTo>
                    <a:pt x="1528" y="1726"/>
                  </a:lnTo>
                  <a:cubicBezTo>
                    <a:pt x="1552" y="1726"/>
                    <a:pt x="1577" y="1718"/>
                    <a:pt x="1602" y="1718"/>
                  </a:cubicBezTo>
                  <a:cubicBezTo>
                    <a:pt x="1735" y="1693"/>
                    <a:pt x="1868" y="1660"/>
                    <a:pt x="2000" y="1618"/>
                  </a:cubicBezTo>
                  <a:lnTo>
                    <a:pt x="2125" y="1577"/>
                  </a:lnTo>
                  <a:cubicBezTo>
                    <a:pt x="2656" y="1394"/>
                    <a:pt x="3154" y="1137"/>
                    <a:pt x="3610" y="813"/>
                  </a:cubicBezTo>
                  <a:cubicBezTo>
                    <a:pt x="3376" y="650"/>
                    <a:pt x="3098" y="566"/>
                    <a:pt x="2820" y="566"/>
                  </a:cubicBezTo>
                  <a:cubicBezTo>
                    <a:pt x="2774" y="566"/>
                    <a:pt x="2727" y="568"/>
                    <a:pt x="2681" y="573"/>
                  </a:cubicBezTo>
                  <a:cubicBezTo>
                    <a:pt x="2648" y="581"/>
                    <a:pt x="2606" y="589"/>
                    <a:pt x="2573" y="598"/>
                  </a:cubicBezTo>
                  <a:cubicBezTo>
                    <a:pt x="2258" y="664"/>
                    <a:pt x="1901" y="896"/>
                    <a:pt x="1569" y="1419"/>
                  </a:cubicBezTo>
                  <a:cubicBezTo>
                    <a:pt x="1569" y="1062"/>
                    <a:pt x="1436" y="731"/>
                    <a:pt x="1221" y="457"/>
                  </a:cubicBezTo>
                  <a:cubicBezTo>
                    <a:pt x="1187" y="415"/>
                    <a:pt x="1146" y="374"/>
                    <a:pt x="1104" y="341"/>
                  </a:cubicBezTo>
                  <a:cubicBezTo>
                    <a:pt x="847" y="125"/>
                    <a:pt x="524" y="9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0"/>
            <p:cNvSpPr/>
            <p:nvPr/>
          </p:nvSpPr>
          <p:spPr>
            <a:xfrm rot="-2522978">
              <a:off x="8673532" y="4436307"/>
              <a:ext cx="475351" cy="843803"/>
            </a:xfrm>
            <a:custGeom>
              <a:avLst/>
              <a:gdLst/>
              <a:ahLst/>
              <a:cxnLst/>
              <a:rect l="l" t="t" r="r" b="b"/>
              <a:pathLst>
                <a:path w="9227" h="16379" fill="none" extrusionOk="0">
                  <a:moveTo>
                    <a:pt x="9227" y="0"/>
                  </a:moveTo>
                  <a:cubicBezTo>
                    <a:pt x="8895" y="1071"/>
                    <a:pt x="8447" y="2108"/>
                    <a:pt x="7882" y="3087"/>
                  </a:cubicBezTo>
                  <a:cubicBezTo>
                    <a:pt x="7335" y="4049"/>
                    <a:pt x="6679" y="4954"/>
                    <a:pt x="6032" y="5850"/>
                  </a:cubicBezTo>
                  <a:lnTo>
                    <a:pt x="3493" y="9351"/>
                  </a:lnTo>
                  <a:cubicBezTo>
                    <a:pt x="1942" y="11491"/>
                    <a:pt x="341" y="13756"/>
                    <a:pt x="0" y="16378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0"/>
            <p:cNvSpPr/>
            <p:nvPr/>
          </p:nvSpPr>
          <p:spPr>
            <a:xfrm rot="-2522978">
              <a:off x="8704850" y="4423342"/>
              <a:ext cx="142394" cy="560406"/>
            </a:xfrm>
            <a:custGeom>
              <a:avLst/>
              <a:gdLst/>
              <a:ahLst/>
              <a:cxnLst/>
              <a:rect l="l" t="t" r="r" b="b"/>
              <a:pathLst>
                <a:path w="2764" h="10878" extrusionOk="0">
                  <a:moveTo>
                    <a:pt x="2091" y="0"/>
                  </a:moveTo>
                  <a:cubicBezTo>
                    <a:pt x="1245" y="797"/>
                    <a:pt x="656" y="1825"/>
                    <a:pt x="390" y="2962"/>
                  </a:cubicBezTo>
                  <a:cubicBezTo>
                    <a:pt x="58" y="4480"/>
                    <a:pt x="365" y="6032"/>
                    <a:pt x="349" y="7575"/>
                  </a:cubicBezTo>
                  <a:cubicBezTo>
                    <a:pt x="340" y="8720"/>
                    <a:pt x="191" y="9741"/>
                    <a:pt x="0" y="10877"/>
                  </a:cubicBezTo>
                  <a:cubicBezTo>
                    <a:pt x="672" y="9475"/>
                    <a:pt x="1295" y="8040"/>
                    <a:pt x="1851" y="6588"/>
                  </a:cubicBezTo>
                  <a:cubicBezTo>
                    <a:pt x="2108" y="5916"/>
                    <a:pt x="2357" y="5244"/>
                    <a:pt x="2481" y="4530"/>
                  </a:cubicBezTo>
                  <a:cubicBezTo>
                    <a:pt x="2763" y="3012"/>
                    <a:pt x="2481" y="1469"/>
                    <a:pt x="20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4" name="Google Shape;1094;p20"/>
          <p:cNvGrpSpPr/>
          <p:nvPr/>
        </p:nvGrpSpPr>
        <p:grpSpPr>
          <a:xfrm rot="1935009" flipH="1">
            <a:off x="525653" y="4013233"/>
            <a:ext cx="702326" cy="1475494"/>
            <a:chOff x="7855424" y="3837125"/>
            <a:chExt cx="702348" cy="1475540"/>
          </a:xfrm>
        </p:grpSpPr>
        <p:sp>
          <p:nvSpPr>
            <p:cNvPr id="1095" name="Google Shape;1095;p20"/>
            <p:cNvSpPr/>
            <p:nvPr/>
          </p:nvSpPr>
          <p:spPr>
            <a:xfrm>
              <a:off x="8059429" y="4195954"/>
              <a:ext cx="498342" cy="1116711"/>
            </a:xfrm>
            <a:custGeom>
              <a:avLst/>
              <a:gdLst/>
              <a:ahLst/>
              <a:cxnLst/>
              <a:rect l="l" t="t" r="r" b="b"/>
              <a:pathLst>
                <a:path w="5958" h="13351" fill="none" extrusionOk="0">
                  <a:moveTo>
                    <a:pt x="805" y="1"/>
                  </a:moveTo>
                  <a:cubicBezTo>
                    <a:pt x="598" y="283"/>
                    <a:pt x="523" y="623"/>
                    <a:pt x="457" y="963"/>
                  </a:cubicBezTo>
                  <a:cubicBezTo>
                    <a:pt x="1" y="3361"/>
                    <a:pt x="150" y="5891"/>
                    <a:pt x="1071" y="8148"/>
                  </a:cubicBezTo>
                  <a:cubicBezTo>
                    <a:pt x="1527" y="9285"/>
                    <a:pt x="2191" y="10322"/>
                    <a:pt x="3021" y="11226"/>
                  </a:cubicBezTo>
                  <a:cubicBezTo>
                    <a:pt x="3842" y="12122"/>
                    <a:pt x="4846" y="12852"/>
                    <a:pt x="5958" y="13350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0"/>
            <p:cNvSpPr/>
            <p:nvPr/>
          </p:nvSpPr>
          <p:spPr>
            <a:xfrm>
              <a:off x="8316214" y="4933688"/>
              <a:ext cx="29191" cy="235286"/>
            </a:xfrm>
            <a:custGeom>
              <a:avLst/>
              <a:gdLst/>
              <a:ahLst/>
              <a:cxnLst/>
              <a:rect l="l" t="t" r="r" b="b"/>
              <a:pathLst>
                <a:path w="349" h="2813" fill="none" extrusionOk="0">
                  <a:moveTo>
                    <a:pt x="83" y="0"/>
                  </a:moveTo>
                  <a:cubicBezTo>
                    <a:pt x="0" y="946"/>
                    <a:pt x="92" y="1900"/>
                    <a:pt x="349" y="281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0"/>
            <p:cNvSpPr/>
            <p:nvPr/>
          </p:nvSpPr>
          <p:spPr>
            <a:xfrm>
              <a:off x="7855424" y="3837125"/>
              <a:ext cx="545516" cy="556390"/>
            </a:xfrm>
            <a:custGeom>
              <a:avLst/>
              <a:gdLst/>
              <a:ahLst/>
              <a:cxnLst/>
              <a:rect l="l" t="t" r="r" b="b"/>
              <a:pathLst>
                <a:path w="6522" h="6652" extrusionOk="0">
                  <a:moveTo>
                    <a:pt x="4646" y="1"/>
                  </a:moveTo>
                  <a:cubicBezTo>
                    <a:pt x="4545" y="1"/>
                    <a:pt x="4441" y="36"/>
                    <a:pt x="4356" y="93"/>
                  </a:cubicBezTo>
                  <a:cubicBezTo>
                    <a:pt x="4091" y="258"/>
                    <a:pt x="3950" y="565"/>
                    <a:pt x="3842" y="864"/>
                  </a:cubicBezTo>
                  <a:cubicBezTo>
                    <a:pt x="3518" y="1694"/>
                    <a:pt x="3278" y="2540"/>
                    <a:pt x="3112" y="3411"/>
                  </a:cubicBezTo>
                  <a:cubicBezTo>
                    <a:pt x="2697" y="2872"/>
                    <a:pt x="2249" y="2366"/>
                    <a:pt x="1776" y="1893"/>
                  </a:cubicBezTo>
                  <a:cubicBezTo>
                    <a:pt x="1569" y="1694"/>
                    <a:pt x="1345" y="1495"/>
                    <a:pt x="1079" y="1403"/>
                  </a:cubicBezTo>
                  <a:cubicBezTo>
                    <a:pt x="1023" y="1387"/>
                    <a:pt x="960" y="1376"/>
                    <a:pt x="898" y="1376"/>
                  </a:cubicBezTo>
                  <a:cubicBezTo>
                    <a:pt x="778" y="1376"/>
                    <a:pt x="661" y="1415"/>
                    <a:pt x="606" y="1520"/>
                  </a:cubicBezTo>
                  <a:cubicBezTo>
                    <a:pt x="548" y="1644"/>
                    <a:pt x="606" y="1785"/>
                    <a:pt x="672" y="1901"/>
                  </a:cubicBezTo>
                  <a:cubicBezTo>
                    <a:pt x="905" y="2291"/>
                    <a:pt x="1270" y="2598"/>
                    <a:pt x="1635" y="2872"/>
                  </a:cubicBezTo>
                  <a:cubicBezTo>
                    <a:pt x="2050" y="3179"/>
                    <a:pt x="2473" y="3461"/>
                    <a:pt x="2913" y="3718"/>
                  </a:cubicBezTo>
                  <a:cubicBezTo>
                    <a:pt x="2691" y="3692"/>
                    <a:pt x="2469" y="3679"/>
                    <a:pt x="2246" y="3679"/>
                  </a:cubicBezTo>
                  <a:cubicBezTo>
                    <a:pt x="1902" y="3679"/>
                    <a:pt x="1558" y="3711"/>
                    <a:pt x="1220" y="3776"/>
                  </a:cubicBezTo>
                  <a:cubicBezTo>
                    <a:pt x="830" y="3851"/>
                    <a:pt x="440" y="3975"/>
                    <a:pt x="150" y="4241"/>
                  </a:cubicBezTo>
                  <a:cubicBezTo>
                    <a:pt x="83" y="4291"/>
                    <a:pt x="34" y="4357"/>
                    <a:pt x="17" y="4432"/>
                  </a:cubicBezTo>
                  <a:cubicBezTo>
                    <a:pt x="0" y="4589"/>
                    <a:pt x="100" y="4730"/>
                    <a:pt x="249" y="4764"/>
                  </a:cubicBezTo>
                  <a:cubicBezTo>
                    <a:pt x="316" y="4779"/>
                    <a:pt x="386" y="4788"/>
                    <a:pt x="457" y="4788"/>
                  </a:cubicBezTo>
                  <a:cubicBezTo>
                    <a:pt x="536" y="4788"/>
                    <a:pt x="615" y="4777"/>
                    <a:pt x="689" y="4755"/>
                  </a:cubicBezTo>
                  <a:lnTo>
                    <a:pt x="2713" y="4382"/>
                  </a:lnTo>
                  <a:lnTo>
                    <a:pt x="2713" y="4382"/>
                  </a:lnTo>
                  <a:cubicBezTo>
                    <a:pt x="2249" y="4639"/>
                    <a:pt x="1817" y="4971"/>
                    <a:pt x="1444" y="5361"/>
                  </a:cubicBezTo>
                  <a:cubicBezTo>
                    <a:pt x="1220" y="5568"/>
                    <a:pt x="1054" y="5834"/>
                    <a:pt x="963" y="6124"/>
                  </a:cubicBezTo>
                  <a:cubicBezTo>
                    <a:pt x="938" y="6199"/>
                    <a:pt x="938" y="6282"/>
                    <a:pt x="963" y="6365"/>
                  </a:cubicBezTo>
                  <a:cubicBezTo>
                    <a:pt x="1013" y="6464"/>
                    <a:pt x="1120" y="6531"/>
                    <a:pt x="1237" y="6539"/>
                  </a:cubicBezTo>
                  <a:cubicBezTo>
                    <a:pt x="1265" y="6543"/>
                    <a:pt x="1293" y="6545"/>
                    <a:pt x="1321" y="6545"/>
                  </a:cubicBezTo>
                  <a:cubicBezTo>
                    <a:pt x="1548" y="6545"/>
                    <a:pt x="1766" y="6431"/>
                    <a:pt x="1950" y="6290"/>
                  </a:cubicBezTo>
                  <a:cubicBezTo>
                    <a:pt x="2241" y="6041"/>
                    <a:pt x="2498" y="5751"/>
                    <a:pt x="2697" y="5419"/>
                  </a:cubicBezTo>
                  <a:cubicBezTo>
                    <a:pt x="2879" y="5154"/>
                    <a:pt x="3070" y="4913"/>
                    <a:pt x="3236" y="4639"/>
                  </a:cubicBezTo>
                  <a:cubicBezTo>
                    <a:pt x="3427" y="5311"/>
                    <a:pt x="3651" y="6025"/>
                    <a:pt x="4190" y="6464"/>
                  </a:cubicBezTo>
                  <a:cubicBezTo>
                    <a:pt x="4311" y="6568"/>
                    <a:pt x="4476" y="6652"/>
                    <a:pt x="4632" y="6652"/>
                  </a:cubicBezTo>
                  <a:cubicBezTo>
                    <a:pt x="4701" y="6652"/>
                    <a:pt x="4768" y="6635"/>
                    <a:pt x="4829" y="6597"/>
                  </a:cubicBezTo>
                  <a:cubicBezTo>
                    <a:pt x="4995" y="6506"/>
                    <a:pt x="5045" y="6282"/>
                    <a:pt x="5020" y="6099"/>
                  </a:cubicBezTo>
                  <a:cubicBezTo>
                    <a:pt x="4987" y="5792"/>
                    <a:pt x="4796" y="5535"/>
                    <a:pt x="4613" y="5286"/>
                  </a:cubicBezTo>
                  <a:cubicBezTo>
                    <a:pt x="4322" y="4889"/>
                    <a:pt x="4030" y="4484"/>
                    <a:pt x="3645" y="4172"/>
                  </a:cubicBezTo>
                  <a:lnTo>
                    <a:pt x="3645" y="4172"/>
                  </a:lnTo>
                  <a:cubicBezTo>
                    <a:pt x="4204" y="4616"/>
                    <a:pt x="4874" y="4915"/>
                    <a:pt x="5576" y="5054"/>
                  </a:cubicBezTo>
                  <a:cubicBezTo>
                    <a:pt x="5640" y="5064"/>
                    <a:pt x="5706" y="5072"/>
                    <a:pt x="5770" y="5072"/>
                  </a:cubicBezTo>
                  <a:cubicBezTo>
                    <a:pt x="5873" y="5072"/>
                    <a:pt x="5969" y="5051"/>
                    <a:pt x="6040" y="4979"/>
                  </a:cubicBezTo>
                  <a:cubicBezTo>
                    <a:pt x="6132" y="4871"/>
                    <a:pt x="6148" y="4722"/>
                    <a:pt x="6082" y="4598"/>
                  </a:cubicBezTo>
                  <a:cubicBezTo>
                    <a:pt x="6016" y="4473"/>
                    <a:pt x="5924" y="4374"/>
                    <a:pt x="5808" y="4299"/>
                  </a:cubicBezTo>
                  <a:cubicBezTo>
                    <a:pt x="5211" y="3868"/>
                    <a:pt x="4448" y="3727"/>
                    <a:pt x="3717" y="3677"/>
                  </a:cubicBezTo>
                  <a:cubicBezTo>
                    <a:pt x="4414" y="3577"/>
                    <a:pt x="5103" y="3444"/>
                    <a:pt x="5792" y="3295"/>
                  </a:cubicBezTo>
                  <a:cubicBezTo>
                    <a:pt x="6057" y="3229"/>
                    <a:pt x="6356" y="3137"/>
                    <a:pt x="6489" y="2897"/>
                  </a:cubicBezTo>
                  <a:cubicBezTo>
                    <a:pt x="6513" y="2855"/>
                    <a:pt x="6522" y="2814"/>
                    <a:pt x="6522" y="2772"/>
                  </a:cubicBezTo>
                  <a:cubicBezTo>
                    <a:pt x="6522" y="2631"/>
                    <a:pt x="6356" y="2557"/>
                    <a:pt x="6223" y="2532"/>
                  </a:cubicBezTo>
                  <a:cubicBezTo>
                    <a:pt x="6101" y="2509"/>
                    <a:pt x="5978" y="2499"/>
                    <a:pt x="5855" y="2499"/>
                  </a:cubicBezTo>
                  <a:cubicBezTo>
                    <a:pt x="5533" y="2499"/>
                    <a:pt x="5210" y="2569"/>
                    <a:pt x="4904" y="2665"/>
                  </a:cubicBezTo>
                  <a:cubicBezTo>
                    <a:pt x="4373" y="2830"/>
                    <a:pt x="3867" y="3071"/>
                    <a:pt x="3402" y="3370"/>
                  </a:cubicBezTo>
                  <a:cubicBezTo>
                    <a:pt x="4016" y="2573"/>
                    <a:pt x="4589" y="1727"/>
                    <a:pt x="4929" y="781"/>
                  </a:cubicBezTo>
                  <a:cubicBezTo>
                    <a:pt x="4979" y="665"/>
                    <a:pt x="5003" y="541"/>
                    <a:pt x="5012" y="408"/>
                  </a:cubicBezTo>
                  <a:cubicBezTo>
                    <a:pt x="5020" y="275"/>
                    <a:pt x="4962" y="151"/>
                    <a:pt x="4862" y="68"/>
                  </a:cubicBezTo>
                  <a:cubicBezTo>
                    <a:pt x="4798" y="21"/>
                    <a:pt x="4723" y="1"/>
                    <a:pt x="46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0"/>
            <p:cNvSpPr/>
            <p:nvPr/>
          </p:nvSpPr>
          <p:spPr>
            <a:xfrm>
              <a:off x="8103844" y="4137153"/>
              <a:ext cx="57295" cy="48011"/>
            </a:xfrm>
            <a:custGeom>
              <a:avLst/>
              <a:gdLst/>
              <a:ahLst/>
              <a:cxnLst/>
              <a:rect l="l" t="t" r="r" b="b"/>
              <a:pathLst>
                <a:path w="685" h="574" extrusionOk="0">
                  <a:moveTo>
                    <a:pt x="324" y="1"/>
                  </a:moveTo>
                  <a:cubicBezTo>
                    <a:pt x="205" y="1"/>
                    <a:pt x="87" y="73"/>
                    <a:pt x="50" y="206"/>
                  </a:cubicBezTo>
                  <a:cubicBezTo>
                    <a:pt x="1" y="355"/>
                    <a:pt x="92" y="513"/>
                    <a:pt x="241" y="563"/>
                  </a:cubicBezTo>
                  <a:cubicBezTo>
                    <a:pt x="268" y="570"/>
                    <a:pt x="295" y="573"/>
                    <a:pt x="321" y="573"/>
                  </a:cubicBezTo>
                  <a:cubicBezTo>
                    <a:pt x="532" y="573"/>
                    <a:pt x="684" y="347"/>
                    <a:pt x="573" y="148"/>
                  </a:cubicBezTo>
                  <a:cubicBezTo>
                    <a:pt x="518" y="48"/>
                    <a:pt x="421" y="1"/>
                    <a:pt x="324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0"/>
            <p:cNvSpPr/>
            <p:nvPr/>
          </p:nvSpPr>
          <p:spPr>
            <a:xfrm>
              <a:off x="8223704" y="4669877"/>
              <a:ext cx="227257" cy="357572"/>
            </a:xfrm>
            <a:custGeom>
              <a:avLst/>
              <a:gdLst/>
              <a:ahLst/>
              <a:cxnLst/>
              <a:rect l="l" t="t" r="r" b="b"/>
              <a:pathLst>
                <a:path w="2717" h="4275" extrusionOk="0">
                  <a:moveTo>
                    <a:pt x="1228" y="0"/>
                  </a:moveTo>
                  <a:cubicBezTo>
                    <a:pt x="1" y="0"/>
                    <a:pt x="1156" y="4224"/>
                    <a:pt x="1156" y="4224"/>
                  </a:cubicBezTo>
                  <a:lnTo>
                    <a:pt x="1189" y="4274"/>
                  </a:lnTo>
                  <a:cubicBezTo>
                    <a:pt x="1189" y="4274"/>
                    <a:pt x="2716" y="93"/>
                    <a:pt x="1264" y="1"/>
                  </a:cubicBezTo>
                  <a:cubicBezTo>
                    <a:pt x="1252" y="1"/>
                    <a:pt x="1240" y="0"/>
                    <a:pt x="1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0"/>
            <p:cNvSpPr/>
            <p:nvPr/>
          </p:nvSpPr>
          <p:spPr>
            <a:xfrm>
              <a:off x="8289866" y="4882331"/>
              <a:ext cx="73605" cy="158252"/>
            </a:xfrm>
            <a:custGeom>
              <a:avLst/>
              <a:gdLst/>
              <a:ahLst/>
              <a:cxnLst/>
              <a:rect l="l" t="t" r="r" b="b"/>
              <a:pathLst>
                <a:path w="880" h="1892" extrusionOk="0">
                  <a:moveTo>
                    <a:pt x="0" y="0"/>
                  </a:moveTo>
                  <a:lnTo>
                    <a:pt x="349" y="1859"/>
                  </a:lnTo>
                  <a:lnTo>
                    <a:pt x="382" y="1892"/>
                  </a:lnTo>
                  <a:cubicBezTo>
                    <a:pt x="598" y="1469"/>
                    <a:pt x="880" y="83"/>
                    <a:pt x="880" y="83"/>
                  </a:cubicBezTo>
                  <a:lnTo>
                    <a:pt x="880" y="83"/>
                  </a:lnTo>
                  <a:cubicBezTo>
                    <a:pt x="730" y="158"/>
                    <a:pt x="614" y="299"/>
                    <a:pt x="573" y="465"/>
                  </a:cubicBezTo>
                  <a:cubicBezTo>
                    <a:pt x="457" y="291"/>
                    <a:pt x="365" y="141"/>
                    <a:pt x="166" y="50"/>
                  </a:cubicBezTo>
                  <a:cubicBezTo>
                    <a:pt x="150" y="4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0"/>
            <p:cNvSpPr/>
            <p:nvPr/>
          </p:nvSpPr>
          <p:spPr>
            <a:xfrm>
              <a:off x="8084439" y="4377795"/>
              <a:ext cx="229766" cy="259710"/>
            </a:xfrm>
            <a:custGeom>
              <a:avLst/>
              <a:gdLst/>
              <a:ahLst/>
              <a:cxnLst/>
              <a:rect l="l" t="t" r="r" b="b"/>
              <a:pathLst>
                <a:path w="2747" h="3105" extrusionOk="0">
                  <a:moveTo>
                    <a:pt x="2747" y="0"/>
                  </a:moveTo>
                  <a:lnTo>
                    <a:pt x="1867" y="432"/>
                  </a:lnTo>
                  <a:cubicBezTo>
                    <a:pt x="1577" y="565"/>
                    <a:pt x="1311" y="722"/>
                    <a:pt x="1062" y="905"/>
                  </a:cubicBezTo>
                  <a:cubicBezTo>
                    <a:pt x="822" y="1112"/>
                    <a:pt x="623" y="1353"/>
                    <a:pt x="465" y="1627"/>
                  </a:cubicBezTo>
                  <a:cubicBezTo>
                    <a:pt x="241" y="2008"/>
                    <a:pt x="83" y="2431"/>
                    <a:pt x="0" y="2871"/>
                  </a:cubicBezTo>
                  <a:cubicBezTo>
                    <a:pt x="274" y="2987"/>
                    <a:pt x="565" y="3070"/>
                    <a:pt x="855" y="3103"/>
                  </a:cubicBezTo>
                  <a:cubicBezTo>
                    <a:pt x="869" y="3104"/>
                    <a:pt x="883" y="3104"/>
                    <a:pt x="897" y="3104"/>
                  </a:cubicBezTo>
                  <a:cubicBezTo>
                    <a:pt x="1330" y="3104"/>
                    <a:pt x="1735" y="2860"/>
                    <a:pt x="2000" y="2523"/>
                  </a:cubicBezTo>
                  <a:cubicBezTo>
                    <a:pt x="2274" y="2174"/>
                    <a:pt x="2415" y="1734"/>
                    <a:pt x="2506" y="1303"/>
                  </a:cubicBezTo>
                  <a:cubicBezTo>
                    <a:pt x="2597" y="872"/>
                    <a:pt x="2639" y="432"/>
                    <a:pt x="2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0"/>
            <p:cNvSpPr/>
            <p:nvPr/>
          </p:nvSpPr>
          <p:spPr>
            <a:xfrm>
              <a:off x="8084439" y="4377795"/>
              <a:ext cx="229097" cy="242312"/>
            </a:xfrm>
            <a:custGeom>
              <a:avLst/>
              <a:gdLst/>
              <a:ahLst/>
              <a:cxnLst/>
              <a:rect l="l" t="t" r="r" b="b"/>
              <a:pathLst>
                <a:path w="2739" h="2897" fill="none" extrusionOk="0">
                  <a:moveTo>
                    <a:pt x="2738" y="0"/>
                  </a:moveTo>
                  <a:cubicBezTo>
                    <a:pt x="2415" y="573"/>
                    <a:pt x="1917" y="1029"/>
                    <a:pt x="1419" y="1452"/>
                  </a:cubicBezTo>
                  <a:cubicBezTo>
                    <a:pt x="921" y="1876"/>
                    <a:pt x="365" y="2357"/>
                    <a:pt x="0" y="2896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3" name="Google Shape;1103;p20"/>
          <p:cNvGrpSpPr/>
          <p:nvPr/>
        </p:nvGrpSpPr>
        <p:grpSpPr>
          <a:xfrm rot="6543710">
            <a:off x="7947759" y="-360542"/>
            <a:ext cx="1084894" cy="1192329"/>
            <a:chOff x="-98921" y="-213901"/>
            <a:chExt cx="1084855" cy="1192287"/>
          </a:xfrm>
        </p:grpSpPr>
        <p:sp>
          <p:nvSpPr>
            <p:cNvPr id="1104" name="Google Shape;1104;p20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0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0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0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0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0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0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0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0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0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0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0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6" name="Google Shape;1116;p20"/>
          <p:cNvGrpSpPr/>
          <p:nvPr/>
        </p:nvGrpSpPr>
        <p:grpSpPr>
          <a:xfrm rot="-254298">
            <a:off x="8444795" y="4373061"/>
            <a:ext cx="853688" cy="1055081"/>
            <a:chOff x="8141966" y="4340861"/>
            <a:chExt cx="853744" cy="1055150"/>
          </a:xfrm>
        </p:grpSpPr>
        <p:sp>
          <p:nvSpPr>
            <p:cNvPr id="1117" name="Google Shape;1117;p20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0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0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0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0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0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0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0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0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0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7" name="Google Shape;1127;p20"/>
          <p:cNvGrpSpPr/>
          <p:nvPr/>
        </p:nvGrpSpPr>
        <p:grpSpPr>
          <a:xfrm rot="-5400000">
            <a:off x="210248" y="-61788"/>
            <a:ext cx="802107" cy="720546"/>
            <a:chOff x="8440798" y="-85238"/>
            <a:chExt cx="802107" cy="720546"/>
          </a:xfrm>
        </p:grpSpPr>
        <p:sp>
          <p:nvSpPr>
            <p:cNvPr id="1128" name="Google Shape;1128;p20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0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0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0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0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0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0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5" name="Google Shape;1135;p20"/>
          <p:cNvGrpSpPr/>
          <p:nvPr/>
        </p:nvGrpSpPr>
        <p:grpSpPr>
          <a:xfrm>
            <a:off x="102811" y="416188"/>
            <a:ext cx="306550" cy="246616"/>
            <a:chOff x="366411" y="1167375"/>
            <a:chExt cx="306550" cy="246616"/>
          </a:xfrm>
        </p:grpSpPr>
        <p:sp>
          <p:nvSpPr>
            <p:cNvPr id="1136" name="Google Shape;1136;p20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0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0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9" name="Google Shape;1139;p20"/>
          <p:cNvGrpSpPr/>
          <p:nvPr/>
        </p:nvGrpSpPr>
        <p:grpSpPr>
          <a:xfrm>
            <a:off x="8033024" y="943025"/>
            <a:ext cx="306550" cy="233991"/>
            <a:chOff x="281699" y="4701425"/>
            <a:chExt cx="306550" cy="233991"/>
          </a:xfrm>
        </p:grpSpPr>
        <p:sp>
          <p:nvSpPr>
            <p:cNvPr id="1140" name="Google Shape;1140;p20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0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0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3" name="Google Shape;1143;p20"/>
          <p:cNvGrpSpPr/>
          <p:nvPr/>
        </p:nvGrpSpPr>
        <p:grpSpPr>
          <a:xfrm>
            <a:off x="8033024" y="4777288"/>
            <a:ext cx="306550" cy="246616"/>
            <a:chOff x="8757949" y="3645550"/>
            <a:chExt cx="306550" cy="246616"/>
          </a:xfrm>
        </p:grpSpPr>
        <p:sp>
          <p:nvSpPr>
            <p:cNvPr id="1144" name="Google Shape;1144;p2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47" name="Google Shape;1147;p20"/>
          <p:cNvSpPr txBox="1">
            <a:spLocks noGrp="1"/>
          </p:cNvSpPr>
          <p:nvPr>
            <p:ph type="title"/>
          </p:nvPr>
        </p:nvSpPr>
        <p:spPr>
          <a:xfrm>
            <a:off x="3904137" y="690810"/>
            <a:ext cx="3146400" cy="84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148" name="Google Shape;1148;p20"/>
          <p:cNvSpPr txBox="1">
            <a:spLocks noGrp="1"/>
          </p:cNvSpPr>
          <p:nvPr>
            <p:ph type="title" idx="2" hasCustomPrompt="1"/>
          </p:nvPr>
        </p:nvSpPr>
        <p:spPr>
          <a:xfrm>
            <a:off x="2093463" y="690800"/>
            <a:ext cx="1590900" cy="160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9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49" name="Google Shape;1149;p20"/>
          <p:cNvSpPr txBox="1">
            <a:spLocks noGrp="1"/>
          </p:cNvSpPr>
          <p:nvPr>
            <p:ph type="subTitle" idx="1"/>
          </p:nvPr>
        </p:nvSpPr>
        <p:spPr>
          <a:xfrm>
            <a:off x="3904125" y="1603550"/>
            <a:ext cx="3146400" cy="69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073227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p21"/>
          <p:cNvSpPr txBox="1">
            <a:spLocks noGrp="1"/>
          </p:cNvSpPr>
          <p:nvPr>
            <p:ph type="title"/>
          </p:nvPr>
        </p:nvSpPr>
        <p:spPr>
          <a:xfrm>
            <a:off x="4154100" y="1141575"/>
            <a:ext cx="37158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52" name="Google Shape;1152;p21"/>
          <p:cNvSpPr txBox="1">
            <a:spLocks noGrp="1"/>
          </p:cNvSpPr>
          <p:nvPr>
            <p:ph type="subTitle" idx="1"/>
          </p:nvPr>
        </p:nvSpPr>
        <p:spPr>
          <a:xfrm>
            <a:off x="4154100" y="2715825"/>
            <a:ext cx="3715800" cy="107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153" name="Google Shape;1153;p21"/>
          <p:cNvSpPr/>
          <p:nvPr/>
        </p:nvSpPr>
        <p:spPr>
          <a:xfrm rot="9397335" flipH="1">
            <a:off x="-313136" y="3545632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4" name="Google Shape;1154;p21"/>
          <p:cNvSpPr/>
          <p:nvPr/>
        </p:nvSpPr>
        <p:spPr>
          <a:xfrm rot="10800000" flipH="1">
            <a:off x="7913875" y="-140264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55" name="Google Shape;1155;p21"/>
          <p:cNvGrpSpPr/>
          <p:nvPr/>
        </p:nvGrpSpPr>
        <p:grpSpPr>
          <a:xfrm flipH="1">
            <a:off x="407639" y="4299471"/>
            <a:ext cx="573999" cy="1003431"/>
            <a:chOff x="8185349" y="4299471"/>
            <a:chExt cx="573999" cy="1003431"/>
          </a:xfrm>
        </p:grpSpPr>
        <p:sp>
          <p:nvSpPr>
            <p:cNvPr id="1156" name="Google Shape;1156;p21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1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1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1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1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1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1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1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1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1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1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7" name="Google Shape;1167;p21"/>
          <p:cNvGrpSpPr/>
          <p:nvPr/>
        </p:nvGrpSpPr>
        <p:grpSpPr>
          <a:xfrm flipH="1">
            <a:off x="42528" y="3452088"/>
            <a:ext cx="762950" cy="1927407"/>
            <a:chOff x="8361510" y="3452088"/>
            <a:chExt cx="762950" cy="1927407"/>
          </a:xfrm>
        </p:grpSpPr>
        <p:sp>
          <p:nvSpPr>
            <p:cNvPr id="1168" name="Google Shape;1168;p21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1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1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1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1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1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1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1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1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1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1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1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0" name="Google Shape;1180;p21"/>
          <p:cNvGrpSpPr/>
          <p:nvPr/>
        </p:nvGrpSpPr>
        <p:grpSpPr>
          <a:xfrm flipH="1">
            <a:off x="8362609" y="-31162"/>
            <a:ext cx="848969" cy="760098"/>
            <a:chOff x="-44590" y="-31162"/>
            <a:chExt cx="848969" cy="760098"/>
          </a:xfrm>
        </p:grpSpPr>
        <p:sp>
          <p:nvSpPr>
            <p:cNvPr id="1181" name="Google Shape;1181;p21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1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1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1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1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1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7" name="Google Shape;1187;p21"/>
          <p:cNvGrpSpPr/>
          <p:nvPr/>
        </p:nvGrpSpPr>
        <p:grpSpPr>
          <a:xfrm flipH="1">
            <a:off x="7263680" y="-197670"/>
            <a:ext cx="1232356" cy="951123"/>
            <a:chOff x="670952" y="-197670"/>
            <a:chExt cx="1232356" cy="951123"/>
          </a:xfrm>
        </p:grpSpPr>
        <p:sp>
          <p:nvSpPr>
            <p:cNvPr id="1188" name="Google Shape;1188;p21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1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1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1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1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1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1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1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6" name="Google Shape;1196;p21"/>
          <p:cNvGrpSpPr/>
          <p:nvPr/>
        </p:nvGrpSpPr>
        <p:grpSpPr>
          <a:xfrm flipH="1">
            <a:off x="123702" y="2864125"/>
            <a:ext cx="306550" cy="246616"/>
            <a:chOff x="8736736" y="2864125"/>
            <a:chExt cx="306550" cy="246616"/>
          </a:xfrm>
        </p:grpSpPr>
        <p:sp>
          <p:nvSpPr>
            <p:cNvPr id="1197" name="Google Shape;1197;p21"/>
            <p:cNvSpPr/>
            <p:nvPr/>
          </p:nvSpPr>
          <p:spPr>
            <a:xfrm>
              <a:off x="8736736" y="29257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1"/>
            <p:cNvSpPr/>
            <p:nvPr/>
          </p:nvSpPr>
          <p:spPr>
            <a:xfrm>
              <a:off x="8906155" y="28641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1"/>
            <p:cNvSpPr/>
            <p:nvPr/>
          </p:nvSpPr>
          <p:spPr>
            <a:xfrm>
              <a:off x="8838239" y="30289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" name="Google Shape;1200;p21"/>
          <p:cNvGrpSpPr/>
          <p:nvPr/>
        </p:nvGrpSpPr>
        <p:grpSpPr>
          <a:xfrm flipH="1">
            <a:off x="8682552" y="1354125"/>
            <a:ext cx="306550" cy="246616"/>
            <a:chOff x="177886" y="1277925"/>
            <a:chExt cx="306550" cy="246616"/>
          </a:xfrm>
        </p:grpSpPr>
        <p:sp>
          <p:nvSpPr>
            <p:cNvPr id="1201" name="Google Shape;1201;p21"/>
            <p:cNvSpPr/>
            <p:nvPr/>
          </p:nvSpPr>
          <p:spPr>
            <a:xfrm>
              <a:off x="177886" y="133953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1"/>
            <p:cNvSpPr/>
            <p:nvPr/>
          </p:nvSpPr>
          <p:spPr>
            <a:xfrm>
              <a:off x="347305" y="12779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1"/>
            <p:cNvSpPr/>
            <p:nvPr/>
          </p:nvSpPr>
          <p:spPr>
            <a:xfrm>
              <a:off x="279389" y="144270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4" name="Google Shape;1204;p21"/>
          <p:cNvGrpSpPr/>
          <p:nvPr/>
        </p:nvGrpSpPr>
        <p:grpSpPr>
          <a:xfrm rot="-3333252" flipH="1">
            <a:off x="-13366" y="-298771"/>
            <a:ext cx="1264408" cy="1553384"/>
            <a:chOff x="556167" y="-402644"/>
            <a:chExt cx="911061" cy="1119281"/>
          </a:xfrm>
        </p:grpSpPr>
        <p:sp>
          <p:nvSpPr>
            <p:cNvPr id="1205" name="Google Shape;1205;p21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1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1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1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1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1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1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1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1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4" name="Google Shape;1214;p21"/>
          <p:cNvGrpSpPr/>
          <p:nvPr/>
        </p:nvGrpSpPr>
        <p:grpSpPr>
          <a:xfrm flipH="1">
            <a:off x="7991481" y="4058558"/>
            <a:ext cx="1313568" cy="1474703"/>
            <a:chOff x="-138062" y="3249908"/>
            <a:chExt cx="1313568" cy="1474703"/>
          </a:xfrm>
        </p:grpSpPr>
        <p:sp>
          <p:nvSpPr>
            <p:cNvPr id="1215" name="Google Shape;1215;p21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1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1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1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1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1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1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1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1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1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1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1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9031699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Google Shape;1228;p22"/>
          <p:cNvSpPr txBox="1">
            <a:spLocks noGrp="1"/>
          </p:cNvSpPr>
          <p:nvPr>
            <p:ph type="ctrTitle"/>
          </p:nvPr>
        </p:nvSpPr>
        <p:spPr>
          <a:xfrm>
            <a:off x="713225" y="784838"/>
            <a:ext cx="4046400" cy="219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229" name="Google Shape;1229;p22"/>
          <p:cNvSpPr txBox="1">
            <a:spLocks noGrp="1"/>
          </p:cNvSpPr>
          <p:nvPr>
            <p:ph type="subTitle" idx="1"/>
          </p:nvPr>
        </p:nvSpPr>
        <p:spPr>
          <a:xfrm>
            <a:off x="713225" y="3001463"/>
            <a:ext cx="3504900" cy="12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30" name="Google Shape;1230;p22"/>
          <p:cNvSpPr/>
          <p:nvPr/>
        </p:nvSpPr>
        <p:spPr>
          <a:xfrm>
            <a:off x="7896894" y="40392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1" name="Google Shape;1231;p22"/>
          <p:cNvSpPr/>
          <p:nvPr/>
        </p:nvSpPr>
        <p:spPr>
          <a:xfrm rot="-1402665" flipH="1">
            <a:off x="7852979" y="-445508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32" name="Google Shape;1232;p22"/>
          <p:cNvGrpSpPr/>
          <p:nvPr/>
        </p:nvGrpSpPr>
        <p:grpSpPr>
          <a:xfrm rot="-3367822">
            <a:off x="8238834" y="-60824"/>
            <a:ext cx="1004210" cy="894675"/>
            <a:chOff x="8306286" y="4189629"/>
            <a:chExt cx="1004220" cy="894684"/>
          </a:xfrm>
        </p:grpSpPr>
        <p:sp>
          <p:nvSpPr>
            <p:cNvPr id="1233" name="Google Shape;1233;p22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2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2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2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2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2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2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2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1" name="Google Shape;1241;p22"/>
          <p:cNvGrpSpPr/>
          <p:nvPr/>
        </p:nvGrpSpPr>
        <p:grpSpPr>
          <a:xfrm rot="1818207" flipH="1">
            <a:off x="7773959" y="4016139"/>
            <a:ext cx="1313621" cy="1474763"/>
            <a:chOff x="-138062" y="3249908"/>
            <a:chExt cx="1313568" cy="1474703"/>
          </a:xfrm>
        </p:grpSpPr>
        <p:sp>
          <p:nvSpPr>
            <p:cNvPr id="1242" name="Google Shape;1242;p22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2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2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2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2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2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2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2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2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2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2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2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4" name="Google Shape;1254;p22"/>
          <p:cNvGrpSpPr/>
          <p:nvPr/>
        </p:nvGrpSpPr>
        <p:grpSpPr>
          <a:xfrm rot="-5400000">
            <a:off x="-131627" y="40787"/>
            <a:ext cx="802107" cy="720546"/>
            <a:chOff x="8440798" y="-85238"/>
            <a:chExt cx="802107" cy="720546"/>
          </a:xfrm>
        </p:grpSpPr>
        <p:sp>
          <p:nvSpPr>
            <p:cNvPr id="1255" name="Google Shape;1255;p22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2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2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2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2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2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2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2" name="Google Shape;1262;p22"/>
          <p:cNvGrpSpPr/>
          <p:nvPr/>
        </p:nvGrpSpPr>
        <p:grpSpPr>
          <a:xfrm flipH="1">
            <a:off x="8129681" y="3785475"/>
            <a:ext cx="306550" cy="233991"/>
            <a:chOff x="281699" y="4701425"/>
            <a:chExt cx="306550" cy="233991"/>
          </a:xfrm>
        </p:grpSpPr>
        <p:sp>
          <p:nvSpPr>
            <p:cNvPr id="1263" name="Google Shape;1263;p22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2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2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6" name="Google Shape;1266;p22"/>
          <p:cNvGrpSpPr/>
          <p:nvPr/>
        </p:nvGrpSpPr>
        <p:grpSpPr>
          <a:xfrm>
            <a:off x="8622024" y="802125"/>
            <a:ext cx="306550" cy="246616"/>
            <a:chOff x="8757949" y="3645550"/>
            <a:chExt cx="306550" cy="246616"/>
          </a:xfrm>
        </p:grpSpPr>
        <p:sp>
          <p:nvSpPr>
            <p:cNvPr id="1267" name="Google Shape;1267;p22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2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2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0" name="Google Shape;1270;p22"/>
          <p:cNvGrpSpPr/>
          <p:nvPr/>
        </p:nvGrpSpPr>
        <p:grpSpPr>
          <a:xfrm>
            <a:off x="116161" y="4738950"/>
            <a:ext cx="306550" cy="246616"/>
            <a:chOff x="366411" y="1167375"/>
            <a:chExt cx="306550" cy="246616"/>
          </a:xfrm>
        </p:grpSpPr>
        <p:sp>
          <p:nvSpPr>
            <p:cNvPr id="1271" name="Google Shape;1271;p22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2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2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8117981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p23"/>
          <p:cNvSpPr txBox="1">
            <a:spLocks noGrp="1"/>
          </p:cNvSpPr>
          <p:nvPr>
            <p:ph type="ctrTitle"/>
          </p:nvPr>
        </p:nvSpPr>
        <p:spPr>
          <a:xfrm>
            <a:off x="1218250" y="1179125"/>
            <a:ext cx="2117400" cy="119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None/>
              <a:defRPr sz="1600">
                <a:solidFill>
                  <a:srgbClr val="000000"/>
                </a:solidFill>
              </a:defRPr>
            </a:lvl9pPr>
          </a:lstStyle>
          <a:p>
            <a:endParaRPr/>
          </a:p>
        </p:txBody>
      </p:sp>
      <p:sp>
        <p:nvSpPr>
          <p:cNvPr id="1276" name="Google Shape;1276;p23"/>
          <p:cNvSpPr txBox="1">
            <a:spLocks noGrp="1"/>
          </p:cNvSpPr>
          <p:nvPr>
            <p:ph type="subTitle" idx="1"/>
          </p:nvPr>
        </p:nvSpPr>
        <p:spPr>
          <a:xfrm>
            <a:off x="841650" y="2437950"/>
            <a:ext cx="2870700" cy="1437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77" name="Google Shape;1277;p23"/>
          <p:cNvSpPr/>
          <p:nvPr/>
        </p:nvSpPr>
        <p:spPr>
          <a:xfrm rot="2905830" flipH="1">
            <a:off x="7873271" y="390341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8" name="Google Shape;1278;p23"/>
          <p:cNvSpPr/>
          <p:nvPr/>
        </p:nvSpPr>
        <p:spPr>
          <a:xfrm rot="8100000">
            <a:off x="-1013412" y="-27781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79" name="Google Shape;1279;p23"/>
          <p:cNvGrpSpPr/>
          <p:nvPr/>
        </p:nvGrpSpPr>
        <p:grpSpPr>
          <a:xfrm>
            <a:off x="-44590" y="-12012"/>
            <a:ext cx="848969" cy="760098"/>
            <a:chOff x="-44590" y="-31162"/>
            <a:chExt cx="848969" cy="760098"/>
          </a:xfrm>
        </p:grpSpPr>
        <p:sp>
          <p:nvSpPr>
            <p:cNvPr id="1280" name="Google Shape;1280;p23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3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3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3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3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3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6" name="Google Shape;1286;p23"/>
          <p:cNvGrpSpPr/>
          <p:nvPr/>
        </p:nvGrpSpPr>
        <p:grpSpPr>
          <a:xfrm>
            <a:off x="8139786" y="4328129"/>
            <a:ext cx="1004220" cy="894684"/>
            <a:chOff x="8306286" y="4189629"/>
            <a:chExt cx="1004220" cy="894684"/>
          </a:xfrm>
        </p:grpSpPr>
        <p:sp>
          <p:nvSpPr>
            <p:cNvPr id="1287" name="Google Shape;1287;p23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3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3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3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3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3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3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3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5" name="Google Shape;1295;p23"/>
          <p:cNvGrpSpPr/>
          <p:nvPr/>
        </p:nvGrpSpPr>
        <p:grpSpPr>
          <a:xfrm flipH="1">
            <a:off x="59860" y="4047863"/>
            <a:ext cx="762950" cy="1927407"/>
            <a:chOff x="8361510" y="3452088"/>
            <a:chExt cx="762950" cy="1927407"/>
          </a:xfrm>
        </p:grpSpPr>
        <p:sp>
          <p:nvSpPr>
            <p:cNvPr id="1296" name="Google Shape;1296;p23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3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3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3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3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3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3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3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3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3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3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3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8" name="Google Shape;1308;p23"/>
          <p:cNvGrpSpPr/>
          <p:nvPr/>
        </p:nvGrpSpPr>
        <p:grpSpPr>
          <a:xfrm>
            <a:off x="1006074" y="4401558"/>
            <a:ext cx="573999" cy="1003431"/>
            <a:chOff x="8185349" y="4299471"/>
            <a:chExt cx="573999" cy="1003431"/>
          </a:xfrm>
        </p:grpSpPr>
        <p:sp>
          <p:nvSpPr>
            <p:cNvPr id="1309" name="Google Shape;1309;p23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3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3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3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3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3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3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3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3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3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3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0" name="Google Shape;1320;p23"/>
          <p:cNvGrpSpPr/>
          <p:nvPr/>
        </p:nvGrpSpPr>
        <p:grpSpPr>
          <a:xfrm>
            <a:off x="59861" y="748075"/>
            <a:ext cx="306550" cy="246616"/>
            <a:chOff x="366411" y="1167375"/>
            <a:chExt cx="306550" cy="246616"/>
          </a:xfrm>
        </p:grpSpPr>
        <p:sp>
          <p:nvSpPr>
            <p:cNvPr id="1321" name="Google Shape;1321;p2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4" name="Google Shape;1324;p23"/>
          <p:cNvGrpSpPr/>
          <p:nvPr/>
        </p:nvGrpSpPr>
        <p:grpSpPr>
          <a:xfrm>
            <a:off x="681799" y="4167550"/>
            <a:ext cx="306550" cy="233991"/>
            <a:chOff x="281699" y="4701425"/>
            <a:chExt cx="306550" cy="233991"/>
          </a:xfrm>
        </p:grpSpPr>
        <p:sp>
          <p:nvSpPr>
            <p:cNvPr id="1325" name="Google Shape;1325;p2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8" name="Google Shape;1328;p23"/>
          <p:cNvGrpSpPr/>
          <p:nvPr/>
        </p:nvGrpSpPr>
        <p:grpSpPr>
          <a:xfrm>
            <a:off x="8729124" y="973975"/>
            <a:ext cx="306550" cy="246616"/>
            <a:chOff x="8757949" y="3645550"/>
            <a:chExt cx="306550" cy="246616"/>
          </a:xfrm>
        </p:grpSpPr>
        <p:sp>
          <p:nvSpPr>
            <p:cNvPr id="1329" name="Google Shape;1329;p2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2" name="Google Shape;1332;p23"/>
          <p:cNvGrpSpPr/>
          <p:nvPr/>
        </p:nvGrpSpPr>
        <p:grpSpPr>
          <a:xfrm rot="3333252">
            <a:off x="7897546" y="-294571"/>
            <a:ext cx="1264408" cy="1553384"/>
            <a:chOff x="556167" y="-402644"/>
            <a:chExt cx="911061" cy="1119281"/>
          </a:xfrm>
        </p:grpSpPr>
        <p:sp>
          <p:nvSpPr>
            <p:cNvPr id="1333" name="Google Shape;1333;p23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3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3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3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3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3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3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3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3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9926397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" name="Google Shape;1406;p25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407" name="Google Shape;1407;p25"/>
          <p:cNvSpPr txBox="1">
            <a:spLocks noGrp="1"/>
          </p:cNvSpPr>
          <p:nvPr>
            <p:ph type="subTitle" idx="1"/>
          </p:nvPr>
        </p:nvSpPr>
        <p:spPr>
          <a:xfrm>
            <a:off x="714850" y="2091577"/>
            <a:ext cx="3869400" cy="4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200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08" name="Google Shape;1408;p25"/>
          <p:cNvSpPr txBox="1">
            <a:spLocks noGrp="1"/>
          </p:cNvSpPr>
          <p:nvPr>
            <p:ph type="subTitle" idx="2"/>
          </p:nvPr>
        </p:nvSpPr>
        <p:spPr>
          <a:xfrm>
            <a:off x="714850" y="1687825"/>
            <a:ext cx="3869400" cy="4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09" name="Google Shape;1409;p25"/>
          <p:cNvSpPr txBox="1">
            <a:spLocks noGrp="1"/>
          </p:cNvSpPr>
          <p:nvPr>
            <p:ph type="subTitle" idx="3"/>
          </p:nvPr>
        </p:nvSpPr>
        <p:spPr>
          <a:xfrm>
            <a:off x="760425" y="1086561"/>
            <a:ext cx="7668600" cy="42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10" name="Google Shape;1410;p25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1" name="Google Shape;1411;p25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12" name="Google Shape;1412;p25"/>
          <p:cNvGrpSpPr/>
          <p:nvPr/>
        </p:nvGrpSpPr>
        <p:grpSpPr>
          <a:xfrm>
            <a:off x="-166590" y="-125912"/>
            <a:ext cx="848969" cy="760098"/>
            <a:chOff x="-44590" y="-31162"/>
            <a:chExt cx="848969" cy="760098"/>
          </a:xfrm>
        </p:grpSpPr>
        <p:sp>
          <p:nvSpPr>
            <p:cNvPr id="1413" name="Google Shape;1413;p2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9" name="Google Shape;1419;p25"/>
          <p:cNvGrpSpPr/>
          <p:nvPr/>
        </p:nvGrpSpPr>
        <p:grpSpPr>
          <a:xfrm rot="-5400000">
            <a:off x="8460006" y="-169446"/>
            <a:ext cx="1004220" cy="894684"/>
            <a:chOff x="8306286" y="4189629"/>
            <a:chExt cx="1004220" cy="894684"/>
          </a:xfrm>
        </p:grpSpPr>
        <p:sp>
          <p:nvSpPr>
            <p:cNvPr id="1420" name="Google Shape;1420;p25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5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5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5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5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5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5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5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8" name="Google Shape;1428;p25"/>
          <p:cNvGrpSpPr/>
          <p:nvPr/>
        </p:nvGrpSpPr>
        <p:grpSpPr>
          <a:xfrm>
            <a:off x="8650523" y="678962"/>
            <a:ext cx="802107" cy="720546"/>
            <a:chOff x="8440798" y="-85238"/>
            <a:chExt cx="802107" cy="720546"/>
          </a:xfrm>
        </p:grpSpPr>
        <p:sp>
          <p:nvSpPr>
            <p:cNvPr id="1429" name="Google Shape;1429;p2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6" name="Google Shape;1436;p25"/>
          <p:cNvGrpSpPr/>
          <p:nvPr/>
        </p:nvGrpSpPr>
        <p:grpSpPr>
          <a:xfrm rot="-8739598">
            <a:off x="7694174" y="4430446"/>
            <a:ext cx="1718916" cy="809367"/>
            <a:chOff x="-44600" y="2477850"/>
            <a:chExt cx="1718925" cy="809372"/>
          </a:xfrm>
        </p:grpSpPr>
        <p:sp>
          <p:nvSpPr>
            <p:cNvPr id="1437" name="Google Shape;1437;p25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5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5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5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5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5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5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5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5" name="Google Shape;1445;p25"/>
          <p:cNvGrpSpPr/>
          <p:nvPr/>
        </p:nvGrpSpPr>
        <p:grpSpPr>
          <a:xfrm rot="-5400000">
            <a:off x="-356602" y="580287"/>
            <a:ext cx="802107" cy="720546"/>
            <a:chOff x="8440798" y="-85238"/>
            <a:chExt cx="802107" cy="720546"/>
          </a:xfrm>
        </p:grpSpPr>
        <p:sp>
          <p:nvSpPr>
            <p:cNvPr id="1446" name="Google Shape;1446;p25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5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5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5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5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5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5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3" name="Google Shape;1453;p25"/>
          <p:cNvGrpSpPr/>
          <p:nvPr/>
        </p:nvGrpSpPr>
        <p:grpSpPr>
          <a:xfrm rot="-6938708">
            <a:off x="8698130" y="4183266"/>
            <a:ext cx="848977" cy="760105"/>
            <a:chOff x="-44590" y="-31162"/>
            <a:chExt cx="848969" cy="760098"/>
          </a:xfrm>
        </p:grpSpPr>
        <p:sp>
          <p:nvSpPr>
            <p:cNvPr id="1454" name="Google Shape;1454;p2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0" name="Google Shape;1460;p25"/>
          <p:cNvGrpSpPr/>
          <p:nvPr/>
        </p:nvGrpSpPr>
        <p:grpSpPr>
          <a:xfrm>
            <a:off x="661211" y="302950"/>
            <a:ext cx="306550" cy="246616"/>
            <a:chOff x="366411" y="1167375"/>
            <a:chExt cx="306550" cy="246616"/>
          </a:xfrm>
        </p:grpSpPr>
        <p:sp>
          <p:nvSpPr>
            <p:cNvPr id="1461" name="Google Shape;1461;p2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4" name="Google Shape;1464;p25"/>
          <p:cNvGrpSpPr/>
          <p:nvPr/>
        </p:nvGrpSpPr>
        <p:grpSpPr>
          <a:xfrm>
            <a:off x="8169711" y="243250"/>
            <a:ext cx="306550" cy="233991"/>
            <a:chOff x="281699" y="4701425"/>
            <a:chExt cx="306550" cy="233991"/>
          </a:xfrm>
        </p:grpSpPr>
        <p:sp>
          <p:nvSpPr>
            <p:cNvPr id="1465" name="Google Shape;1465;p2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8" name="Google Shape;1468;p25"/>
          <p:cNvGrpSpPr/>
          <p:nvPr/>
        </p:nvGrpSpPr>
        <p:grpSpPr>
          <a:xfrm>
            <a:off x="853074" y="4782375"/>
            <a:ext cx="306550" cy="246616"/>
            <a:chOff x="8757949" y="3645550"/>
            <a:chExt cx="306550" cy="246616"/>
          </a:xfrm>
        </p:grpSpPr>
        <p:sp>
          <p:nvSpPr>
            <p:cNvPr id="1469" name="Google Shape;1469;p2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2" name="Google Shape;1472;p25"/>
          <p:cNvGrpSpPr/>
          <p:nvPr/>
        </p:nvGrpSpPr>
        <p:grpSpPr>
          <a:xfrm rot="1557315">
            <a:off x="88372" y="4312950"/>
            <a:ext cx="574040" cy="1003503"/>
            <a:chOff x="8185349" y="4299471"/>
            <a:chExt cx="573999" cy="1003431"/>
          </a:xfrm>
        </p:grpSpPr>
        <p:sp>
          <p:nvSpPr>
            <p:cNvPr id="1473" name="Google Shape;1473;p25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5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5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5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5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5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5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5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5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5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5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4925115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Google Shape;1485;p26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486" name="Google Shape;1486;p26"/>
          <p:cNvSpPr txBox="1">
            <a:spLocks noGrp="1"/>
          </p:cNvSpPr>
          <p:nvPr>
            <p:ph type="subTitle" idx="1"/>
          </p:nvPr>
        </p:nvSpPr>
        <p:spPr>
          <a:xfrm>
            <a:off x="714850" y="2091578"/>
            <a:ext cx="3869400" cy="251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200" u="sng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87" name="Google Shape;1487;p26"/>
          <p:cNvSpPr txBox="1">
            <a:spLocks noGrp="1"/>
          </p:cNvSpPr>
          <p:nvPr>
            <p:ph type="subTitle" idx="2"/>
          </p:nvPr>
        </p:nvSpPr>
        <p:spPr>
          <a:xfrm>
            <a:off x="714850" y="1687825"/>
            <a:ext cx="3869400" cy="4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88" name="Google Shape;1488;p26"/>
          <p:cNvSpPr txBox="1">
            <a:spLocks noGrp="1"/>
          </p:cNvSpPr>
          <p:nvPr>
            <p:ph type="subTitle" idx="3"/>
          </p:nvPr>
        </p:nvSpPr>
        <p:spPr>
          <a:xfrm>
            <a:off x="760425" y="1086561"/>
            <a:ext cx="7668600" cy="42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489" name="Google Shape;1489;p26"/>
          <p:cNvSpPr/>
          <p:nvPr/>
        </p:nvSpPr>
        <p:spPr>
          <a:xfrm rot="8449463">
            <a:off x="-857132" y="-368958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0" name="Google Shape;1490;p26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91" name="Google Shape;1491;p26"/>
          <p:cNvGrpSpPr/>
          <p:nvPr/>
        </p:nvGrpSpPr>
        <p:grpSpPr>
          <a:xfrm>
            <a:off x="-166590" y="-125912"/>
            <a:ext cx="848969" cy="760098"/>
            <a:chOff x="-44590" y="-31162"/>
            <a:chExt cx="848969" cy="760098"/>
          </a:xfrm>
        </p:grpSpPr>
        <p:sp>
          <p:nvSpPr>
            <p:cNvPr id="1492" name="Google Shape;1492;p26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6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6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6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6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6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8" name="Google Shape;1498;p26"/>
          <p:cNvGrpSpPr/>
          <p:nvPr/>
        </p:nvGrpSpPr>
        <p:grpSpPr>
          <a:xfrm rot="-5400000">
            <a:off x="8460006" y="-169446"/>
            <a:ext cx="1004220" cy="894684"/>
            <a:chOff x="8306286" y="4189629"/>
            <a:chExt cx="1004220" cy="894684"/>
          </a:xfrm>
        </p:grpSpPr>
        <p:sp>
          <p:nvSpPr>
            <p:cNvPr id="1499" name="Google Shape;1499;p26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6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6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6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6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6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6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6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7" name="Google Shape;1507;p26"/>
          <p:cNvGrpSpPr/>
          <p:nvPr/>
        </p:nvGrpSpPr>
        <p:grpSpPr>
          <a:xfrm>
            <a:off x="8650523" y="678962"/>
            <a:ext cx="802107" cy="720546"/>
            <a:chOff x="8440798" y="-85238"/>
            <a:chExt cx="802107" cy="720546"/>
          </a:xfrm>
        </p:grpSpPr>
        <p:sp>
          <p:nvSpPr>
            <p:cNvPr id="1508" name="Google Shape;1508;p2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5" name="Google Shape;1515;p26"/>
          <p:cNvGrpSpPr/>
          <p:nvPr/>
        </p:nvGrpSpPr>
        <p:grpSpPr>
          <a:xfrm rot="-8739598">
            <a:off x="7694174" y="4430446"/>
            <a:ext cx="1718916" cy="809367"/>
            <a:chOff x="-44600" y="2477850"/>
            <a:chExt cx="1718925" cy="809372"/>
          </a:xfrm>
        </p:grpSpPr>
        <p:sp>
          <p:nvSpPr>
            <p:cNvPr id="1516" name="Google Shape;1516;p26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6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6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6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6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6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6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6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4" name="Google Shape;1524;p26"/>
          <p:cNvGrpSpPr/>
          <p:nvPr/>
        </p:nvGrpSpPr>
        <p:grpSpPr>
          <a:xfrm rot="-5400000">
            <a:off x="-356602" y="580287"/>
            <a:ext cx="802107" cy="720546"/>
            <a:chOff x="8440798" y="-85238"/>
            <a:chExt cx="802107" cy="720546"/>
          </a:xfrm>
        </p:grpSpPr>
        <p:sp>
          <p:nvSpPr>
            <p:cNvPr id="1525" name="Google Shape;1525;p2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2" name="Google Shape;1532;p26"/>
          <p:cNvGrpSpPr/>
          <p:nvPr/>
        </p:nvGrpSpPr>
        <p:grpSpPr>
          <a:xfrm rot="-6938708">
            <a:off x="8698130" y="4183266"/>
            <a:ext cx="848977" cy="760105"/>
            <a:chOff x="-44590" y="-31162"/>
            <a:chExt cx="848969" cy="760098"/>
          </a:xfrm>
        </p:grpSpPr>
        <p:sp>
          <p:nvSpPr>
            <p:cNvPr id="1533" name="Google Shape;1533;p26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6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6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6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6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6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9" name="Google Shape;1539;p26"/>
          <p:cNvGrpSpPr/>
          <p:nvPr/>
        </p:nvGrpSpPr>
        <p:grpSpPr>
          <a:xfrm>
            <a:off x="661211" y="302950"/>
            <a:ext cx="306550" cy="246616"/>
            <a:chOff x="366411" y="1167375"/>
            <a:chExt cx="306550" cy="246616"/>
          </a:xfrm>
        </p:grpSpPr>
        <p:sp>
          <p:nvSpPr>
            <p:cNvPr id="1540" name="Google Shape;1540;p2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3" name="Google Shape;1543;p26"/>
          <p:cNvGrpSpPr/>
          <p:nvPr/>
        </p:nvGrpSpPr>
        <p:grpSpPr>
          <a:xfrm>
            <a:off x="8169711" y="243250"/>
            <a:ext cx="306550" cy="233991"/>
            <a:chOff x="281699" y="4701425"/>
            <a:chExt cx="306550" cy="233991"/>
          </a:xfrm>
        </p:grpSpPr>
        <p:sp>
          <p:nvSpPr>
            <p:cNvPr id="1544" name="Google Shape;1544;p2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7" name="Google Shape;1547;p26"/>
          <p:cNvGrpSpPr/>
          <p:nvPr/>
        </p:nvGrpSpPr>
        <p:grpSpPr>
          <a:xfrm>
            <a:off x="853074" y="4782375"/>
            <a:ext cx="306550" cy="246616"/>
            <a:chOff x="8757949" y="3645550"/>
            <a:chExt cx="306550" cy="246616"/>
          </a:xfrm>
        </p:grpSpPr>
        <p:sp>
          <p:nvSpPr>
            <p:cNvPr id="1548" name="Google Shape;1548;p2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1" name="Google Shape;1551;p26"/>
          <p:cNvGrpSpPr/>
          <p:nvPr/>
        </p:nvGrpSpPr>
        <p:grpSpPr>
          <a:xfrm rot="1557315">
            <a:off x="88372" y="4312950"/>
            <a:ext cx="574040" cy="1003503"/>
            <a:chOff x="8185349" y="4299471"/>
            <a:chExt cx="573999" cy="1003431"/>
          </a:xfrm>
        </p:grpSpPr>
        <p:sp>
          <p:nvSpPr>
            <p:cNvPr id="1552" name="Google Shape;1552;p26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6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6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6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6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6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6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6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6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6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6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63" name="Google Shape;1563;p26"/>
          <p:cNvSpPr txBox="1">
            <a:spLocks noGrp="1"/>
          </p:cNvSpPr>
          <p:nvPr>
            <p:ph type="subTitle" idx="4"/>
          </p:nvPr>
        </p:nvSpPr>
        <p:spPr>
          <a:xfrm>
            <a:off x="4559625" y="2091578"/>
            <a:ext cx="3869400" cy="251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200" u="sng"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564" name="Google Shape;1564;p26"/>
          <p:cNvSpPr txBox="1">
            <a:spLocks noGrp="1"/>
          </p:cNvSpPr>
          <p:nvPr>
            <p:ph type="subTitle" idx="5"/>
          </p:nvPr>
        </p:nvSpPr>
        <p:spPr>
          <a:xfrm>
            <a:off x="4559625" y="1687825"/>
            <a:ext cx="3869400" cy="4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3738297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" name="Google Shape;1566;p27"/>
          <p:cNvSpPr txBox="1">
            <a:spLocks noGrp="1"/>
          </p:cNvSpPr>
          <p:nvPr>
            <p:ph type="ctrTitle"/>
          </p:nvPr>
        </p:nvSpPr>
        <p:spPr>
          <a:xfrm>
            <a:off x="722400" y="429768"/>
            <a:ext cx="76992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67" name="Google Shape;1567;p27"/>
          <p:cNvSpPr txBox="1">
            <a:spLocks noGrp="1"/>
          </p:cNvSpPr>
          <p:nvPr>
            <p:ph type="subTitle" idx="1"/>
          </p:nvPr>
        </p:nvSpPr>
        <p:spPr>
          <a:xfrm>
            <a:off x="771100" y="3153917"/>
            <a:ext cx="2324700" cy="9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568" name="Google Shape;1568;p27"/>
          <p:cNvSpPr txBox="1">
            <a:spLocks noGrp="1"/>
          </p:cNvSpPr>
          <p:nvPr>
            <p:ph type="subTitle" idx="2"/>
          </p:nvPr>
        </p:nvSpPr>
        <p:spPr>
          <a:xfrm>
            <a:off x="3403438" y="3153917"/>
            <a:ext cx="2328600" cy="9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569" name="Google Shape;1569;p27"/>
          <p:cNvSpPr txBox="1">
            <a:spLocks noGrp="1"/>
          </p:cNvSpPr>
          <p:nvPr>
            <p:ph type="ctrTitle" idx="3"/>
          </p:nvPr>
        </p:nvSpPr>
        <p:spPr>
          <a:xfrm>
            <a:off x="769201" y="2667849"/>
            <a:ext cx="23286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570" name="Google Shape;1570;p27"/>
          <p:cNvSpPr txBox="1">
            <a:spLocks noGrp="1"/>
          </p:cNvSpPr>
          <p:nvPr>
            <p:ph type="ctrTitle" idx="4"/>
          </p:nvPr>
        </p:nvSpPr>
        <p:spPr>
          <a:xfrm>
            <a:off x="3403438" y="2667849"/>
            <a:ext cx="23325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571" name="Google Shape;1571;p27"/>
          <p:cNvSpPr txBox="1">
            <a:spLocks noGrp="1"/>
          </p:cNvSpPr>
          <p:nvPr>
            <p:ph type="subTitle" idx="5"/>
          </p:nvPr>
        </p:nvSpPr>
        <p:spPr>
          <a:xfrm>
            <a:off x="6041601" y="3153917"/>
            <a:ext cx="2328600" cy="95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572" name="Google Shape;1572;p27"/>
          <p:cNvSpPr txBox="1">
            <a:spLocks noGrp="1"/>
          </p:cNvSpPr>
          <p:nvPr>
            <p:ph type="ctrTitle" idx="6"/>
          </p:nvPr>
        </p:nvSpPr>
        <p:spPr>
          <a:xfrm>
            <a:off x="6039675" y="2667849"/>
            <a:ext cx="23325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573" name="Google Shape;1573;p27"/>
          <p:cNvSpPr/>
          <p:nvPr/>
        </p:nvSpPr>
        <p:spPr>
          <a:xfrm rot="-1402665" flipH="1">
            <a:off x="7852979" y="-445508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74" name="Google Shape;1574;p27"/>
          <p:cNvGrpSpPr/>
          <p:nvPr/>
        </p:nvGrpSpPr>
        <p:grpSpPr>
          <a:xfrm>
            <a:off x="-422753" y="-209273"/>
            <a:ext cx="1087231" cy="1218380"/>
            <a:chOff x="-146778" y="-163348"/>
            <a:chExt cx="1087231" cy="1218380"/>
          </a:xfrm>
        </p:grpSpPr>
        <p:sp>
          <p:nvSpPr>
            <p:cNvPr id="1575" name="Google Shape;1575;p27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7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7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7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9" name="Google Shape;1579;p27"/>
          <p:cNvGrpSpPr/>
          <p:nvPr/>
        </p:nvGrpSpPr>
        <p:grpSpPr>
          <a:xfrm rot="-5400000">
            <a:off x="8403866" y="-245139"/>
            <a:ext cx="853744" cy="1055150"/>
            <a:chOff x="8141966" y="4340861"/>
            <a:chExt cx="853744" cy="1055150"/>
          </a:xfrm>
        </p:grpSpPr>
        <p:sp>
          <p:nvSpPr>
            <p:cNvPr id="1580" name="Google Shape;1580;p27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7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7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7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7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7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7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7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7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7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0" name="Google Shape;1590;p27"/>
          <p:cNvGrpSpPr/>
          <p:nvPr/>
        </p:nvGrpSpPr>
        <p:grpSpPr>
          <a:xfrm>
            <a:off x="465261" y="159125"/>
            <a:ext cx="306550" cy="246616"/>
            <a:chOff x="366411" y="1167375"/>
            <a:chExt cx="306550" cy="246616"/>
          </a:xfrm>
        </p:grpSpPr>
        <p:sp>
          <p:nvSpPr>
            <p:cNvPr id="1591" name="Google Shape;1591;p27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7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7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4" name="Google Shape;1594;p27"/>
          <p:cNvGrpSpPr/>
          <p:nvPr/>
        </p:nvGrpSpPr>
        <p:grpSpPr>
          <a:xfrm>
            <a:off x="8597299" y="813175"/>
            <a:ext cx="306550" cy="233991"/>
            <a:chOff x="281699" y="4701425"/>
            <a:chExt cx="306550" cy="233991"/>
          </a:xfrm>
        </p:grpSpPr>
        <p:sp>
          <p:nvSpPr>
            <p:cNvPr id="1595" name="Google Shape;1595;p27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7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7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8" name="Google Shape;1598;p27"/>
          <p:cNvGrpSpPr/>
          <p:nvPr/>
        </p:nvGrpSpPr>
        <p:grpSpPr>
          <a:xfrm>
            <a:off x="8597299" y="4769100"/>
            <a:ext cx="306550" cy="246616"/>
            <a:chOff x="8757949" y="3645550"/>
            <a:chExt cx="306550" cy="246616"/>
          </a:xfrm>
        </p:grpSpPr>
        <p:sp>
          <p:nvSpPr>
            <p:cNvPr id="1599" name="Google Shape;1599;p27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7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7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02" name="Google Shape;1602;p27"/>
          <p:cNvSpPr/>
          <p:nvPr/>
        </p:nvSpPr>
        <p:spPr>
          <a:xfrm flipH="1">
            <a:off x="-840878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03" name="Google Shape;1603;p27"/>
          <p:cNvGrpSpPr/>
          <p:nvPr/>
        </p:nvGrpSpPr>
        <p:grpSpPr>
          <a:xfrm rot="-3259387">
            <a:off x="-712521" y="4487733"/>
            <a:ext cx="1718885" cy="809353"/>
            <a:chOff x="-44600" y="2477850"/>
            <a:chExt cx="1718925" cy="809372"/>
          </a:xfrm>
        </p:grpSpPr>
        <p:sp>
          <p:nvSpPr>
            <p:cNvPr id="1604" name="Google Shape;1604;p27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7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7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7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7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7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7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7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966756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9_1_1">
    <p:spTree>
      <p:nvGrpSpPr>
        <p:cNvPr id="1" name="Shape 7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6" name="Google Shape;7866;p27"/>
          <p:cNvSpPr txBox="1">
            <a:spLocks noGrp="1"/>
          </p:cNvSpPr>
          <p:nvPr>
            <p:ph type="title"/>
          </p:nvPr>
        </p:nvSpPr>
        <p:spPr>
          <a:xfrm>
            <a:off x="616500" y="401300"/>
            <a:ext cx="780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7867" name="Google Shape;7867;p27"/>
          <p:cNvGrpSpPr/>
          <p:nvPr/>
        </p:nvGrpSpPr>
        <p:grpSpPr>
          <a:xfrm rot="10800000">
            <a:off x="-11522" y="323493"/>
            <a:ext cx="9167050" cy="4972410"/>
            <a:chOff x="219491" y="1129700"/>
            <a:chExt cx="7155609" cy="3881360"/>
          </a:xfrm>
        </p:grpSpPr>
        <p:sp>
          <p:nvSpPr>
            <p:cNvPr id="7868" name="Google Shape;7868;p27"/>
            <p:cNvSpPr/>
            <p:nvPr/>
          </p:nvSpPr>
          <p:spPr>
            <a:xfrm>
              <a:off x="3346500" y="1132425"/>
              <a:ext cx="2209950" cy="1335850"/>
            </a:xfrm>
            <a:custGeom>
              <a:avLst/>
              <a:gdLst/>
              <a:ahLst/>
              <a:cxnLst/>
              <a:rect l="l" t="t" r="r" b="b"/>
              <a:pathLst>
                <a:path w="88398" h="53434" extrusionOk="0">
                  <a:moveTo>
                    <a:pt x="83217" y="0"/>
                  </a:moveTo>
                  <a:cubicBezTo>
                    <a:pt x="81128" y="1166"/>
                    <a:pt x="79067" y="2523"/>
                    <a:pt x="77168" y="4096"/>
                  </a:cubicBezTo>
                  <a:cubicBezTo>
                    <a:pt x="75025" y="5859"/>
                    <a:pt x="73100" y="7812"/>
                    <a:pt x="70930" y="9521"/>
                  </a:cubicBezTo>
                  <a:cubicBezTo>
                    <a:pt x="67702" y="12097"/>
                    <a:pt x="64067" y="14023"/>
                    <a:pt x="60406" y="15895"/>
                  </a:cubicBezTo>
                  <a:cubicBezTo>
                    <a:pt x="56446" y="17902"/>
                    <a:pt x="52486" y="19828"/>
                    <a:pt x="48471" y="21699"/>
                  </a:cubicBezTo>
                  <a:cubicBezTo>
                    <a:pt x="48146" y="21699"/>
                    <a:pt x="47820" y="21726"/>
                    <a:pt x="47603" y="21753"/>
                  </a:cubicBezTo>
                  <a:cubicBezTo>
                    <a:pt x="46610" y="21917"/>
                    <a:pt x="45574" y="22038"/>
                    <a:pt x="44557" y="22038"/>
                  </a:cubicBezTo>
                  <a:cubicBezTo>
                    <a:pt x="42880" y="22038"/>
                    <a:pt x="41254" y="21709"/>
                    <a:pt x="39954" y="20696"/>
                  </a:cubicBezTo>
                  <a:cubicBezTo>
                    <a:pt x="39737" y="20533"/>
                    <a:pt x="39493" y="20343"/>
                    <a:pt x="39222" y="20234"/>
                  </a:cubicBezTo>
                  <a:cubicBezTo>
                    <a:pt x="39073" y="20190"/>
                    <a:pt x="38915" y="20169"/>
                    <a:pt x="38758" y="20169"/>
                  </a:cubicBezTo>
                  <a:cubicBezTo>
                    <a:pt x="38630" y="20169"/>
                    <a:pt x="38503" y="20183"/>
                    <a:pt x="38381" y="20207"/>
                  </a:cubicBezTo>
                  <a:cubicBezTo>
                    <a:pt x="37426" y="20284"/>
                    <a:pt x="36453" y="20378"/>
                    <a:pt x="35496" y="20378"/>
                  </a:cubicBezTo>
                  <a:cubicBezTo>
                    <a:pt x="34414" y="20378"/>
                    <a:pt x="33352" y="20258"/>
                    <a:pt x="32360" y="19855"/>
                  </a:cubicBezTo>
                  <a:cubicBezTo>
                    <a:pt x="30786" y="19204"/>
                    <a:pt x="29457" y="17929"/>
                    <a:pt x="27830" y="17359"/>
                  </a:cubicBezTo>
                  <a:cubicBezTo>
                    <a:pt x="27065" y="17090"/>
                    <a:pt x="26265" y="16992"/>
                    <a:pt x="25453" y="16992"/>
                  </a:cubicBezTo>
                  <a:cubicBezTo>
                    <a:pt x="24223" y="16992"/>
                    <a:pt x="22964" y="17217"/>
                    <a:pt x="21754" y="17414"/>
                  </a:cubicBezTo>
                  <a:cubicBezTo>
                    <a:pt x="16818" y="18254"/>
                    <a:pt x="11800" y="18715"/>
                    <a:pt x="6782" y="18743"/>
                  </a:cubicBezTo>
                  <a:cubicBezTo>
                    <a:pt x="8566" y="18948"/>
                    <a:pt x="10214" y="19037"/>
                    <a:pt x="11810" y="19037"/>
                  </a:cubicBezTo>
                  <a:cubicBezTo>
                    <a:pt x="15286" y="19037"/>
                    <a:pt x="18521" y="18614"/>
                    <a:pt x="22405" y="18037"/>
                  </a:cubicBezTo>
                  <a:cubicBezTo>
                    <a:pt x="23130" y="17896"/>
                    <a:pt x="24663" y="17770"/>
                    <a:pt x="25815" y="17770"/>
                  </a:cubicBezTo>
                  <a:cubicBezTo>
                    <a:pt x="26215" y="17770"/>
                    <a:pt x="26568" y="17785"/>
                    <a:pt x="26826" y="17820"/>
                  </a:cubicBezTo>
                  <a:cubicBezTo>
                    <a:pt x="30019" y="18291"/>
                    <a:pt x="31773" y="21767"/>
                    <a:pt x="34889" y="21767"/>
                  </a:cubicBezTo>
                  <a:cubicBezTo>
                    <a:pt x="35002" y="21767"/>
                    <a:pt x="35118" y="21763"/>
                    <a:pt x="35235" y="21753"/>
                  </a:cubicBezTo>
                  <a:cubicBezTo>
                    <a:pt x="35954" y="21686"/>
                    <a:pt x="36693" y="21558"/>
                    <a:pt x="37428" y="21558"/>
                  </a:cubicBezTo>
                  <a:cubicBezTo>
                    <a:pt x="37885" y="21558"/>
                    <a:pt x="38340" y="21608"/>
                    <a:pt x="38788" y="21753"/>
                  </a:cubicBezTo>
                  <a:cubicBezTo>
                    <a:pt x="39249" y="21916"/>
                    <a:pt x="40036" y="22160"/>
                    <a:pt x="40470" y="22431"/>
                  </a:cubicBezTo>
                  <a:cubicBezTo>
                    <a:pt x="41744" y="23191"/>
                    <a:pt x="42775" y="23191"/>
                    <a:pt x="43942" y="23327"/>
                  </a:cubicBezTo>
                  <a:cubicBezTo>
                    <a:pt x="44042" y="23337"/>
                    <a:pt x="44137" y="23342"/>
                    <a:pt x="44226" y="23342"/>
                  </a:cubicBezTo>
                  <a:cubicBezTo>
                    <a:pt x="44597" y="23342"/>
                    <a:pt x="44889" y="23267"/>
                    <a:pt x="45216" y="23245"/>
                  </a:cubicBezTo>
                  <a:lnTo>
                    <a:pt x="45216" y="23245"/>
                  </a:lnTo>
                  <a:cubicBezTo>
                    <a:pt x="36754" y="27124"/>
                    <a:pt x="28101" y="30650"/>
                    <a:pt x="19313" y="33823"/>
                  </a:cubicBezTo>
                  <a:cubicBezTo>
                    <a:pt x="17821" y="34366"/>
                    <a:pt x="16275" y="34583"/>
                    <a:pt x="14783" y="35071"/>
                  </a:cubicBezTo>
                  <a:cubicBezTo>
                    <a:pt x="13536" y="35532"/>
                    <a:pt x="12369" y="36265"/>
                    <a:pt x="11122" y="36536"/>
                  </a:cubicBezTo>
                  <a:cubicBezTo>
                    <a:pt x="7433" y="37756"/>
                    <a:pt x="3717" y="38950"/>
                    <a:pt x="1" y="40062"/>
                  </a:cubicBezTo>
                  <a:cubicBezTo>
                    <a:pt x="5317" y="38950"/>
                    <a:pt x="11230" y="37105"/>
                    <a:pt x="15895" y="35397"/>
                  </a:cubicBezTo>
                  <a:cubicBezTo>
                    <a:pt x="17604" y="34746"/>
                    <a:pt x="19422" y="34908"/>
                    <a:pt x="21157" y="34312"/>
                  </a:cubicBezTo>
                  <a:cubicBezTo>
                    <a:pt x="22487" y="33851"/>
                    <a:pt x="23897" y="32901"/>
                    <a:pt x="25199" y="32440"/>
                  </a:cubicBezTo>
                  <a:cubicBezTo>
                    <a:pt x="27287" y="31626"/>
                    <a:pt x="29430" y="30813"/>
                    <a:pt x="31519" y="29972"/>
                  </a:cubicBezTo>
                  <a:lnTo>
                    <a:pt x="31519" y="29972"/>
                  </a:lnTo>
                  <a:cubicBezTo>
                    <a:pt x="31356" y="30596"/>
                    <a:pt x="31220" y="31192"/>
                    <a:pt x="31031" y="31898"/>
                  </a:cubicBezTo>
                  <a:cubicBezTo>
                    <a:pt x="30569" y="33417"/>
                    <a:pt x="29891" y="34881"/>
                    <a:pt x="29051" y="36237"/>
                  </a:cubicBezTo>
                  <a:cubicBezTo>
                    <a:pt x="27803" y="38163"/>
                    <a:pt x="26094" y="39899"/>
                    <a:pt x="25253" y="42042"/>
                  </a:cubicBezTo>
                  <a:cubicBezTo>
                    <a:pt x="25063" y="42476"/>
                    <a:pt x="24928" y="42991"/>
                    <a:pt x="24656" y="43398"/>
                  </a:cubicBezTo>
                  <a:cubicBezTo>
                    <a:pt x="24331" y="43859"/>
                    <a:pt x="23897" y="44212"/>
                    <a:pt x="23571" y="44646"/>
                  </a:cubicBezTo>
                  <a:cubicBezTo>
                    <a:pt x="23029" y="45378"/>
                    <a:pt x="22785" y="46328"/>
                    <a:pt x="22134" y="46951"/>
                  </a:cubicBezTo>
                  <a:cubicBezTo>
                    <a:pt x="21863" y="47223"/>
                    <a:pt x="21537" y="47548"/>
                    <a:pt x="21293" y="47874"/>
                  </a:cubicBezTo>
                  <a:cubicBezTo>
                    <a:pt x="21076" y="48172"/>
                    <a:pt x="20886" y="48877"/>
                    <a:pt x="20778" y="49230"/>
                  </a:cubicBezTo>
                  <a:cubicBezTo>
                    <a:pt x="20344" y="50803"/>
                    <a:pt x="20262" y="51807"/>
                    <a:pt x="20479" y="53434"/>
                  </a:cubicBezTo>
                  <a:cubicBezTo>
                    <a:pt x="20506" y="52213"/>
                    <a:pt x="20615" y="50993"/>
                    <a:pt x="21076" y="49826"/>
                  </a:cubicBezTo>
                  <a:cubicBezTo>
                    <a:pt x="21564" y="48742"/>
                    <a:pt x="21727" y="48063"/>
                    <a:pt x="22676" y="47114"/>
                  </a:cubicBezTo>
                  <a:cubicBezTo>
                    <a:pt x="23056" y="46734"/>
                    <a:pt x="23463" y="45921"/>
                    <a:pt x="23761" y="45487"/>
                  </a:cubicBezTo>
                  <a:cubicBezTo>
                    <a:pt x="24195" y="44809"/>
                    <a:pt x="24846" y="44266"/>
                    <a:pt x="25199" y="43534"/>
                  </a:cubicBezTo>
                  <a:cubicBezTo>
                    <a:pt x="25470" y="42937"/>
                    <a:pt x="25660" y="42313"/>
                    <a:pt x="25958" y="41716"/>
                  </a:cubicBezTo>
                  <a:cubicBezTo>
                    <a:pt x="26311" y="41120"/>
                    <a:pt x="26718" y="40550"/>
                    <a:pt x="27152" y="40008"/>
                  </a:cubicBezTo>
                  <a:cubicBezTo>
                    <a:pt x="28128" y="38787"/>
                    <a:pt x="29078" y="37567"/>
                    <a:pt x="30027" y="36346"/>
                  </a:cubicBezTo>
                  <a:cubicBezTo>
                    <a:pt x="30380" y="35858"/>
                    <a:pt x="30759" y="35424"/>
                    <a:pt x="30976" y="34908"/>
                  </a:cubicBezTo>
                  <a:cubicBezTo>
                    <a:pt x="31302" y="34339"/>
                    <a:pt x="31437" y="33661"/>
                    <a:pt x="31600" y="33037"/>
                  </a:cubicBezTo>
                  <a:cubicBezTo>
                    <a:pt x="31980" y="31789"/>
                    <a:pt x="32441" y="30514"/>
                    <a:pt x="33146" y="29375"/>
                  </a:cubicBezTo>
                  <a:cubicBezTo>
                    <a:pt x="41609" y="25958"/>
                    <a:pt x="49909" y="22269"/>
                    <a:pt x="57802" y="18797"/>
                  </a:cubicBezTo>
                  <a:cubicBezTo>
                    <a:pt x="60406" y="17658"/>
                    <a:pt x="63362" y="16708"/>
                    <a:pt x="65641" y="14972"/>
                  </a:cubicBezTo>
                  <a:cubicBezTo>
                    <a:pt x="66915" y="13996"/>
                    <a:pt x="68326" y="13074"/>
                    <a:pt x="69628" y="12206"/>
                  </a:cubicBezTo>
                  <a:cubicBezTo>
                    <a:pt x="71337" y="11121"/>
                    <a:pt x="73018" y="10199"/>
                    <a:pt x="74619" y="8951"/>
                  </a:cubicBezTo>
                  <a:cubicBezTo>
                    <a:pt x="76083" y="7785"/>
                    <a:pt x="77575" y="6239"/>
                    <a:pt x="78958" y="4964"/>
                  </a:cubicBezTo>
                  <a:cubicBezTo>
                    <a:pt x="80179" y="3879"/>
                    <a:pt x="81671" y="3146"/>
                    <a:pt x="83136" y="2441"/>
                  </a:cubicBezTo>
                  <a:cubicBezTo>
                    <a:pt x="84871" y="1546"/>
                    <a:pt x="86607" y="732"/>
                    <a:pt x="88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27"/>
            <p:cNvSpPr/>
            <p:nvPr/>
          </p:nvSpPr>
          <p:spPr>
            <a:xfrm>
              <a:off x="3859150" y="2470300"/>
              <a:ext cx="25" cy="1375"/>
            </a:xfrm>
            <a:custGeom>
              <a:avLst/>
              <a:gdLst/>
              <a:ahLst/>
              <a:cxnLst/>
              <a:rect l="l" t="t" r="r" b="b"/>
              <a:pathLst>
                <a:path w="1" h="55" extrusionOk="0">
                  <a:moveTo>
                    <a:pt x="0" y="55"/>
                  </a:moveTo>
                  <a:cubicBezTo>
                    <a:pt x="0" y="0"/>
                    <a:pt x="0" y="0"/>
                    <a:pt x="0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27"/>
            <p:cNvSpPr/>
            <p:nvPr/>
          </p:nvSpPr>
          <p:spPr>
            <a:xfrm>
              <a:off x="3858825" y="2471650"/>
              <a:ext cx="350" cy="800"/>
            </a:xfrm>
            <a:custGeom>
              <a:avLst/>
              <a:gdLst/>
              <a:ahLst/>
              <a:cxnLst/>
              <a:rect l="l" t="t" r="r" b="b"/>
              <a:pathLst>
                <a:path w="14" h="32" extrusionOk="0">
                  <a:moveTo>
                    <a:pt x="13" y="1"/>
                  </a:moveTo>
                  <a:lnTo>
                    <a:pt x="13" y="1"/>
                  </a:lnTo>
                  <a:cubicBezTo>
                    <a:pt x="2" y="23"/>
                    <a:pt x="0" y="32"/>
                    <a:pt x="2" y="32"/>
                  </a:cubicBezTo>
                  <a:cubicBezTo>
                    <a:pt x="4" y="32"/>
                    <a:pt x="13" y="16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27"/>
            <p:cNvSpPr/>
            <p:nvPr/>
          </p:nvSpPr>
          <p:spPr>
            <a:xfrm>
              <a:off x="6604075" y="1133775"/>
              <a:ext cx="448250" cy="1237550"/>
            </a:xfrm>
            <a:custGeom>
              <a:avLst/>
              <a:gdLst/>
              <a:ahLst/>
              <a:cxnLst/>
              <a:rect l="l" t="t" r="r" b="b"/>
              <a:pathLst>
                <a:path w="17930" h="49502" extrusionOk="0">
                  <a:moveTo>
                    <a:pt x="3473" y="0"/>
                  </a:moveTo>
                  <a:cubicBezTo>
                    <a:pt x="3364" y="678"/>
                    <a:pt x="3310" y="1357"/>
                    <a:pt x="3283" y="2035"/>
                  </a:cubicBezTo>
                  <a:cubicBezTo>
                    <a:pt x="3120" y="7324"/>
                    <a:pt x="6456" y="12179"/>
                    <a:pt x="6538" y="17468"/>
                  </a:cubicBezTo>
                  <a:cubicBezTo>
                    <a:pt x="6565" y="18933"/>
                    <a:pt x="6321" y="20343"/>
                    <a:pt x="6104" y="21781"/>
                  </a:cubicBezTo>
                  <a:cubicBezTo>
                    <a:pt x="5616" y="24547"/>
                    <a:pt x="5182" y="27287"/>
                    <a:pt x="4748" y="30081"/>
                  </a:cubicBezTo>
                  <a:cubicBezTo>
                    <a:pt x="4476" y="31762"/>
                    <a:pt x="4205" y="33444"/>
                    <a:pt x="3825" y="35071"/>
                  </a:cubicBezTo>
                  <a:cubicBezTo>
                    <a:pt x="2876" y="39954"/>
                    <a:pt x="1438" y="44727"/>
                    <a:pt x="1" y="49501"/>
                  </a:cubicBezTo>
                  <a:cubicBezTo>
                    <a:pt x="2523" y="44212"/>
                    <a:pt x="3988" y="38489"/>
                    <a:pt x="5426" y="32820"/>
                  </a:cubicBezTo>
                  <a:cubicBezTo>
                    <a:pt x="5507" y="32413"/>
                    <a:pt x="5616" y="31979"/>
                    <a:pt x="5724" y="31572"/>
                  </a:cubicBezTo>
                  <a:cubicBezTo>
                    <a:pt x="6050" y="32142"/>
                    <a:pt x="6511" y="32657"/>
                    <a:pt x="6728" y="32929"/>
                  </a:cubicBezTo>
                  <a:cubicBezTo>
                    <a:pt x="7921" y="34258"/>
                    <a:pt x="9115" y="35614"/>
                    <a:pt x="10579" y="36617"/>
                  </a:cubicBezTo>
                  <a:cubicBezTo>
                    <a:pt x="11312" y="37160"/>
                    <a:pt x="12125" y="37594"/>
                    <a:pt x="12885" y="38136"/>
                  </a:cubicBezTo>
                  <a:cubicBezTo>
                    <a:pt x="13481" y="38625"/>
                    <a:pt x="14024" y="39140"/>
                    <a:pt x="14566" y="39628"/>
                  </a:cubicBezTo>
                  <a:cubicBezTo>
                    <a:pt x="15679" y="40713"/>
                    <a:pt x="16818" y="41771"/>
                    <a:pt x="17930" y="42829"/>
                  </a:cubicBezTo>
                  <a:cubicBezTo>
                    <a:pt x="16763" y="41391"/>
                    <a:pt x="15896" y="39710"/>
                    <a:pt x="14648" y="38380"/>
                  </a:cubicBezTo>
                  <a:cubicBezTo>
                    <a:pt x="13888" y="37594"/>
                    <a:pt x="13020" y="36916"/>
                    <a:pt x="12152" y="36238"/>
                  </a:cubicBezTo>
                  <a:cubicBezTo>
                    <a:pt x="9793" y="34312"/>
                    <a:pt x="8165" y="31898"/>
                    <a:pt x="6158" y="29701"/>
                  </a:cubicBezTo>
                  <a:cubicBezTo>
                    <a:pt x="6294" y="28887"/>
                    <a:pt x="6402" y="28101"/>
                    <a:pt x="6429" y="27287"/>
                  </a:cubicBezTo>
                  <a:cubicBezTo>
                    <a:pt x="6456" y="26039"/>
                    <a:pt x="6321" y="24819"/>
                    <a:pt x="6538" y="23598"/>
                  </a:cubicBezTo>
                  <a:cubicBezTo>
                    <a:pt x="6863" y="21672"/>
                    <a:pt x="8057" y="19882"/>
                    <a:pt x="8192" y="17902"/>
                  </a:cubicBezTo>
                  <a:cubicBezTo>
                    <a:pt x="8274" y="16790"/>
                    <a:pt x="8002" y="15705"/>
                    <a:pt x="7731" y="14620"/>
                  </a:cubicBezTo>
                  <a:cubicBezTo>
                    <a:pt x="7216" y="12640"/>
                    <a:pt x="6701" y="10741"/>
                    <a:pt x="6131" y="8816"/>
                  </a:cubicBezTo>
                  <a:cubicBezTo>
                    <a:pt x="5616" y="7080"/>
                    <a:pt x="5073" y="5317"/>
                    <a:pt x="5046" y="3526"/>
                  </a:cubicBezTo>
                  <a:cubicBezTo>
                    <a:pt x="5046" y="2333"/>
                    <a:pt x="5209" y="1194"/>
                    <a:pt x="5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27"/>
            <p:cNvSpPr/>
            <p:nvPr/>
          </p:nvSpPr>
          <p:spPr>
            <a:xfrm>
              <a:off x="5672375" y="1133775"/>
              <a:ext cx="943950" cy="1084300"/>
            </a:xfrm>
            <a:custGeom>
              <a:avLst/>
              <a:gdLst/>
              <a:ahLst/>
              <a:cxnLst/>
              <a:rect l="l" t="t" r="r" b="b"/>
              <a:pathLst>
                <a:path w="37758" h="43372" extrusionOk="0">
                  <a:moveTo>
                    <a:pt x="35994" y="0"/>
                  </a:moveTo>
                  <a:lnTo>
                    <a:pt x="35967" y="27"/>
                  </a:lnTo>
                  <a:cubicBezTo>
                    <a:pt x="35506" y="706"/>
                    <a:pt x="35262" y="1465"/>
                    <a:pt x="34746" y="2143"/>
                  </a:cubicBezTo>
                  <a:cubicBezTo>
                    <a:pt x="33472" y="3798"/>
                    <a:pt x="32170" y="5398"/>
                    <a:pt x="30949" y="7080"/>
                  </a:cubicBezTo>
                  <a:cubicBezTo>
                    <a:pt x="29728" y="7514"/>
                    <a:pt x="28589" y="8571"/>
                    <a:pt x="27531" y="9277"/>
                  </a:cubicBezTo>
                  <a:cubicBezTo>
                    <a:pt x="25226" y="10877"/>
                    <a:pt x="22676" y="12098"/>
                    <a:pt x="19991" y="12884"/>
                  </a:cubicBezTo>
                  <a:cubicBezTo>
                    <a:pt x="19367" y="13074"/>
                    <a:pt x="18689" y="13264"/>
                    <a:pt x="18038" y="13535"/>
                  </a:cubicBezTo>
                  <a:cubicBezTo>
                    <a:pt x="17767" y="13427"/>
                    <a:pt x="17441" y="13345"/>
                    <a:pt x="17197" y="13264"/>
                  </a:cubicBezTo>
                  <a:cubicBezTo>
                    <a:pt x="16872" y="13155"/>
                    <a:pt x="16682" y="12938"/>
                    <a:pt x="16384" y="12884"/>
                  </a:cubicBezTo>
                  <a:cubicBezTo>
                    <a:pt x="16207" y="12843"/>
                    <a:pt x="16051" y="12843"/>
                    <a:pt x="15899" y="12843"/>
                  </a:cubicBezTo>
                  <a:cubicBezTo>
                    <a:pt x="15746" y="12843"/>
                    <a:pt x="15597" y="12843"/>
                    <a:pt x="15434" y="12803"/>
                  </a:cubicBezTo>
                  <a:cubicBezTo>
                    <a:pt x="14404" y="12640"/>
                    <a:pt x="13291" y="12396"/>
                    <a:pt x="12396" y="12179"/>
                  </a:cubicBezTo>
                  <a:cubicBezTo>
                    <a:pt x="10691" y="11707"/>
                    <a:pt x="9087" y="10575"/>
                    <a:pt x="7339" y="10575"/>
                  </a:cubicBezTo>
                  <a:cubicBezTo>
                    <a:pt x="7280" y="10575"/>
                    <a:pt x="7221" y="10576"/>
                    <a:pt x="7161" y="10579"/>
                  </a:cubicBezTo>
                  <a:cubicBezTo>
                    <a:pt x="7125" y="10580"/>
                    <a:pt x="7081" y="10581"/>
                    <a:pt x="7031" y="10581"/>
                  </a:cubicBezTo>
                  <a:cubicBezTo>
                    <a:pt x="6072" y="10581"/>
                    <a:pt x="2681" y="10333"/>
                    <a:pt x="1" y="9792"/>
                  </a:cubicBezTo>
                  <a:lnTo>
                    <a:pt x="1" y="9792"/>
                  </a:lnTo>
                  <a:cubicBezTo>
                    <a:pt x="2252" y="10443"/>
                    <a:pt x="3662" y="10606"/>
                    <a:pt x="5534" y="10768"/>
                  </a:cubicBezTo>
                  <a:cubicBezTo>
                    <a:pt x="6375" y="10850"/>
                    <a:pt x="7243" y="10850"/>
                    <a:pt x="8057" y="11040"/>
                  </a:cubicBezTo>
                  <a:cubicBezTo>
                    <a:pt x="9006" y="11257"/>
                    <a:pt x="9901" y="11664"/>
                    <a:pt x="10769" y="12043"/>
                  </a:cubicBezTo>
                  <a:cubicBezTo>
                    <a:pt x="11555" y="12369"/>
                    <a:pt x="13210" y="12857"/>
                    <a:pt x="14675" y="13318"/>
                  </a:cubicBezTo>
                  <a:cubicBezTo>
                    <a:pt x="14946" y="13427"/>
                    <a:pt x="15380" y="13427"/>
                    <a:pt x="15705" y="13454"/>
                  </a:cubicBezTo>
                  <a:lnTo>
                    <a:pt x="16926" y="14078"/>
                  </a:lnTo>
                  <a:cubicBezTo>
                    <a:pt x="16329" y="14457"/>
                    <a:pt x="15787" y="14891"/>
                    <a:pt x="15299" y="15325"/>
                  </a:cubicBezTo>
                  <a:cubicBezTo>
                    <a:pt x="13156" y="17170"/>
                    <a:pt x="11013" y="18960"/>
                    <a:pt x="8870" y="20750"/>
                  </a:cubicBezTo>
                  <a:cubicBezTo>
                    <a:pt x="8545" y="21021"/>
                    <a:pt x="8138" y="21157"/>
                    <a:pt x="7840" y="21428"/>
                  </a:cubicBezTo>
                  <a:cubicBezTo>
                    <a:pt x="7568" y="21672"/>
                    <a:pt x="7433" y="21998"/>
                    <a:pt x="7161" y="22215"/>
                  </a:cubicBezTo>
                  <a:cubicBezTo>
                    <a:pt x="5425" y="23625"/>
                    <a:pt x="3717" y="25090"/>
                    <a:pt x="2008" y="26555"/>
                  </a:cubicBezTo>
                  <a:cubicBezTo>
                    <a:pt x="4286" y="24954"/>
                    <a:pt x="6619" y="23164"/>
                    <a:pt x="8924" y="21374"/>
                  </a:cubicBezTo>
                  <a:cubicBezTo>
                    <a:pt x="9386" y="20994"/>
                    <a:pt x="9928" y="20777"/>
                    <a:pt x="10416" y="20425"/>
                  </a:cubicBezTo>
                  <a:cubicBezTo>
                    <a:pt x="10796" y="20099"/>
                    <a:pt x="11149" y="19557"/>
                    <a:pt x="11555" y="19258"/>
                  </a:cubicBezTo>
                  <a:cubicBezTo>
                    <a:pt x="13129" y="18011"/>
                    <a:pt x="14675" y="16790"/>
                    <a:pt x="16275" y="15569"/>
                  </a:cubicBezTo>
                  <a:cubicBezTo>
                    <a:pt x="16818" y="15163"/>
                    <a:pt x="17360" y="14756"/>
                    <a:pt x="18011" y="14512"/>
                  </a:cubicBezTo>
                  <a:cubicBezTo>
                    <a:pt x="18553" y="14322"/>
                    <a:pt x="19150" y="14267"/>
                    <a:pt x="19720" y="14186"/>
                  </a:cubicBezTo>
                  <a:cubicBezTo>
                    <a:pt x="22134" y="13806"/>
                    <a:pt x="24439" y="12749"/>
                    <a:pt x="26311" y="11148"/>
                  </a:cubicBezTo>
                  <a:cubicBezTo>
                    <a:pt x="26853" y="10714"/>
                    <a:pt x="27396" y="10172"/>
                    <a:pt x="28047" y="9873"/>
                  </a:cubicBezTo>
                  <a:cubicBezTo>
                    <a:pt x="28481" y="9656"/>
                    <a:pt x="28915" y="9575"/>
                    <a:pt x="29349" y="9412"/>
                  </a:cubicBezTo>
                  <a:lnTo>
                    <a:pt x="29349" y="9412"/>
                  </a:lnTo>
                  <a:cubicBezTo>
                    <a:pt x="29050" y="9928"/>
                    <a:pt x="28752" y="10443"/>
                    <a:pt x="28427" y="10985"/>
                  </a:cubicBezTo>
                  <a:cubicBezTo>
                    <a:pt x="27016" y="13562"/>
                    <a:pt x="26040" y="16329"/>
                    <a:pt x="24792" y="19014"/>
                  </a:cubicBezTo>
                  <a:cubicBezTo>
                    <a:pt x="22948" y="22893"/>
                    <a:pt x="20913" y="26555"/>
                    <a:pt x="18635" y="30216"/>
                  </a:cubicBezTo>
                  <a:cubicBezTo>
                    <a:pt x="18201" y="30921"/>
                    <a:pt x="17252" y="31600"/>
                    <a:pt x="16818" y="32305"/>
                  </a:cubicBezTo>
                  <a:cubicBezTo>
                    <a:pt x="16438" y="32929"/>
                    <a:pt x="16275" y="33552"/>
                    <a:pt x="15922" y="34176"/>
                  </a:cubicBezTo>
                  <a:cubicBezTo>
                    <a:pt x="14295" y="37133"/>
                    <a:pt x="13156" y="39899"/>
                    <a:pt x="11935" y="43371"/>
                  </a:cubicBezTo>
                  <a:cubicBezTo>
                    <a:pt x="13481" y="39493"/>
                    <a:pt x="15082" y="36726"/>
                    <a:pt x="17333" y="33200"/>
                  </a:cubicBezTo>
                  <a:cubicBezTo>
                    <a:pt x="17794" y="32468"/>
                    <a:pt x="19042" y="31111"/>
                    <a:pt x="19530" y="30406"/>
                  </a:cubicBezTo>
                  <a:cubicBezTo>
                    <a:pt x="19991" y="29620"/>
                    <a:pt x="20262" y="28643"/>
                    <a:pt x="20778" y="27856"/>
                  </a:cubicBezTo>
                  <a:cubicBezTo>
                    <a:pt x="22378" y="25388"/>
                    <a:pt x="23924" y="22893"/>
                    <a:pt x="25253" y="20235"/>
                  </a:cubicBezTo>
                  <a:cubicBezTo>
                    <a:pt x="26826" y="17197"/>
                    <a:pt x="28101" y="13969"/>
                    <a:pt x="29837" y="11013"/>
                  </a:cubicBezTo>
                  <a:cubicBezTo>
                    <a:pt x="31627" y="7975"/>
                    <a:pt x="33906" y="5262"/>
                    <a:pt x="36130" y="2469"/>
                  </a:cubicBezTo>
                  <a:cubicBezTo>
                    <a:pt x="36591" y="1926"/>
                    <a:pt x="36754" y="1221"/>
                    <a:pt x="37188" y="678"/>
                  </a:cubicBezTo>
                  <a:cubicBezTo>
                    <a:pt x="37405" y="434"/>
                    <a:pt x="37567" y="190"/>
                    <a:pt x="377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27"/>
            <p:cNvSpPr/>
            <p:nvPr/>
          </p:nvSpPr>
          <p:spPr>
            <a:xfrm>
              <a:off x="255750" y="1132425"/>
              <a:ext cx="3054175" cy="1486400"/>
            </a:xfrm>
            <a:custGeom>
              <a:avLst/>
              <a:gdLst/>
              <a:ahLst/>
              <a:cxnLst/>
              <a:rect l="l" t="t" r="r" b="b"/>
              <a:pathLst>
                <a:path w="122167" h="59456" extrusionOk="0">
                  <a:moveTo>
                    <a:pt x="85820" y="0"/>
                  </a:moveTo>
                  <a:cubicBezTo>
                    <a:pt x="85522" y="597"/>
                    <a:pt x="84789" y="1248"/>
                    <a:pt x="84464" y="1844"/>
                  </a:cubicBezTo>
                  <a:cubicBezTo>
                    <a:pt x="83840" y="2875"/>
                    <a:pt x="83542" y="3743"/>
                    <a:pt x="82837" y="4692"/>
                  </a:cubicBezTo>
                  <a:cubicBezTo>
                    <a:pt x="82538" y="5072"/>
                    <a:pt x="81535" y="5913"/>
                    <a:pt x="81263" y="6293"/>
                  </a:cubicBezTo>
                  <a:cubicBezTo>
                    <a:pt x="80233" y="7649"/>
                    <a:pt x="79880" y="8571"/>
                    <a:pt x="78822" y="9955"/>
                  </a:cubicBezTo>
                  <a:cubicBezTo>
                    <a:pt x="77927" y="11202"/>
                    <a:pt x="76978" y="12423"/>
                    <a:pt x="76056" y="13643"/>
                  </a:cubicBezTo>
                  <a:lnTo>
                    <a:pt x="76191" y="13643"/>
                  </a:lnTo>
                  <a:cubicBezTo>
                    <a:pt x="73533" y="15325"/>
                    <a:pt x="71011" y="17224"/>
                    <a:pt x="68244" y="18743"/>
                  </a:cubicBezTo>
                  <a:cubicBezTo>
                    <a:pt x="66210" y="19828"/>
                    <a:pt x="63985" y="20831"/>
                    <a:pt x="62629" y="22676"/>
                  </a:cubicBezTo>
                  <a:cubicBezTo>
                    <a:pt x="60080" y="22865"/>
                    <a:pt x="57503" y="23381"/>
                    <a:pt x="55007" y="23896"/>
                  </a:cubicBezTo>
                  <a:cubicBezTo>
                    <a:pt x="53516" y="24167"/>
                    <a:pt x="52024" y="24466"/>
                    <a:pt x="50532" y="24764"/>
                  </a:cubicBezTo>
                  <a:cubicBezTo>
                    <a:pt x="51617" y="21997"/>
                    <a:pt x="54139" y="20479"/>
                    <a:pt x="55740" y="17848"/>
                  </a:cubicBezTo>
                  <a:cubicBezTo>
                    <a:pt x="57042" y="15732"/>
                    <a:pt x="57259" y="13101"/>
                    <a:pt x="58344" y="10850"/>
                  </a:cubicBezTo>
                  <a:cubicBezTo>
                    <a:pt x="58940" y="9629"/>
                    <a:pt x="59754" y="8490"/>
                    <a:pt x="60514" y="7378"/>
                  </a:cubicBezTo>
                  <a:cubicBezTo>
                    <a:pt x="60741" y="7428"/>
                    <a:pt x="60979" y="7449"/>
                    <a:pt x="61213" y="7449"/>
                  </a:cubicBezTo>
                  <a:cubicBezTo>
                    <a:pt x="61483" y="7449"/>
                    <a:pt x="61746" y="7421"/>
                    <a:pt x="61978" y="7378"/>
                  </a:cubicBezTo>
                  <a:cubicBezTo>
                    <a:pt x="63226" y="6700"/>
                    <a:pt x="64447" y="6022"/>
                    <a:pt x="65721" y="5343"/>
                  </a:cubicBezTo>
                  <a:cubicBezTo>
                    <a:pt x="66128" y="5099"/>
                    <a:pt x="66752" y="4503"/>
                    <a:pt x="67213" y="4259"/>
                  </a:cubicBezTo>
                  <a:cubicBezTo>
                    <a:pt x="67973" y="3852"/>
                    <a:pt x="68569" y="3797"/>
                    <a:pt x="69247" y="3255"/>
                  </a:cubicBezTo>
                  <a:cubicBezTo>
                    <a:pt x="70468" y="2306"/>
                    <a:pt x="71363" y="949"/>
                    <a:pt x="72638" y="27"/>
                  </a:cubicBezTo>
                  <a:lnTo>
                    <a:pt x="71743" y="27"/>
                  </a:lnTo>
                  <a:cubicBezTo>
                    <a:pt x="71282" y="353"/>
                    <a:pt x="70821" y="760"/>
                    <a:pt x="70468" y="1166"/>
                  </a:cubicBezTo>
                  <a:cubicBezTo>
                    <a:pt x="69926" y="1790"/>
                    <a:pt x="69275" y="2333"/>
                    <a:pt x="68596" y="2848"/>
                  </a:cubicBezTo>
                  <a:cubicBezTo>
                    <a:pt x="68298" y="3065"/>
                    <a:pt x="67701" y="3255"/>
                    <a:pt x="67376" y="3445"/>
                  </a:cubicBezTo>
                  <a:cubicBezTo>
                    <a:pt x="66752" y="3825"/>
                    <a:pt x="66345" y="4150"/>
                    <a:pt x="65748" y="4475"/>
                  </a:cubicBezTo>
                  <a:cubicBezTo>
                    <a:pt x="65477" y="4611"/>
                    <a:pt x="64718" y="4774"/>
                    <a:pt x="64501" y="4882"/>
                  </a:cubicBezTo>
                  <a:cubicBezTo>
                    <a:pt x="63579" y="5289"/>
                    <a:pt x="63145" y="5642"/>
                    <a:pt x="62222" y="6103"/>
                  </a:cubicBezTo>
                  <a:cubicBezTo>
                    <a:pt x="61816" y="6293"/>
                    <a:pt x="61382" y="6456"/>
                    <a:pt x="60975" y="6673"/>
                  </a:cubicBezTo>
                  <a:cubicBezTo>
                    <a:pt x="61300" y="6103"/>
                    <a:pt x="61653" y="5479"/>
                    <a:pt x="61924" y="4828"/>
                  </a:cubicBezTo>
                  <a:cubicBezTo>
                    <a:pt x="62494" y="3418"/>
                    <a:pt x="62683" y="1817"/>
                    <a:pt x="63470" y="488"/>
                  </a:cubicBezTo>
                  <a:cubicBezTo>
                    <a:pt x="63579" y="326"/>
                    <a:pt x="63687" y="190"/>
                    <a:pt x="63796" y="27"/>
                  </a:cubicBezTo>
                  <a:lnTo>
                    <a:pt x="62304" y="27"/>
                  </a:lnTo>
                  <a:cubicBezTo>
                    <a:pt x="61734" y="1383"/>
                    <a:pt x="61680" y="2902"/>
                    <a:pt x="61165" y="4231"/>
                  </a:cubicBezTo>
                  <a:cubicBezTo>
                    <a:pt x="60486" y="6022"/>
                    <a:pt x="59293" y="7676"/>
                    <a:pt x="57801" y="8897"/>
                  </a:cubicBezTo>
                  <a:cubicBezTo>
                    <a:pt x="57259" y="9304"/>
                    <a:pt x="56689" y="9710"/>
                    <a:pt x="56499" y="10361"/>
                  </a:cubicBezTo>
                  <a:cubicBezTo>
                    <a:pt x="56309" y="10850"/>
                    <a:pt x="56418" y="11392"/>
                    <a:pt x="56418" y="11880"/>
                  </a:cubicBezTo>
                  <a:cubicBezTo>
                    <a:pt x="56499" y="14267"/>
                    <a:pt x="55007" y="16410"/>
                    <a:pt x="53380" y="18119"/>
                  </a:cubicBezTo>
                  <a:cubicBezTo>
                    <a:pt x="51753" y="19855"/>
                    <a:pt x="49881" y="21482"/>
                    <a:pt x="48905" y="23652"/>
                  </a:cubicBezTo>
                  <a:cubicBezTo>
                    <a:pt x="48660" y="24194"/>
                    <a:pt x="48498" y="24737"/>
                    <a:pt x="48254" y="25252"/>
                  </a:cubicBezTo>
                  <a:cubicBezTo>
                    <a:pt x="48037" y="25279"/>
                    <a:pt x="47874" y="25307"/>
                    <a:pt x="47711" y="25361"/>
                  </a:cubicBezTo>
                  <a:cubicBezTo>
                    <a:pt x="45053" y="25903"/>
                    <a:pt x="42395" y="26446"/>
                    <a:pt x="39710" y="26663"/>
                  </a:cubicBezTo>
                  <a:cubicBezTo>
                    <a:pt x="38652" y="24574"/>
                    <a:pt x="37594" y="22513"/>
                    <a:pt x="36563" y="20397"/>
                  </a:cubicBezTo>
                  <a:cubicBezTo>
                    <a:pt x="36183" y="19665"/>
                    <a:pt x="35153" y="18498"/>
                    <a:pt x="34800" y="17766"/>
                  </a:cubicBezTo>
                  <a:cubicBezTo>
                    <a:pt x="34122" y="16410"/>
                    <a:pt x="34041" y="15406"/>
                    <a:pt x="33173" y="14186"/>
                  </a:cubicBezTo>
                  <a:cubicBezTo>
                    <a:pt x="32495" y="13236"/>
                    <a:pt x="31627" y="12396"/>
                    <a:pt x="30786" y="11555"/>
                  </a:cubicBezTo>
                  <a:cubicBezTo>
                    <a:pt x="31301" y="11338"/>
                    <a:pt x="31898" y="10931"/>
                    <a:pt x="32278" y="10524"/>
                  </a:cubicBezTo>
                  <a:cubicBezTo>
                    <a:pt x="32847" y="9276"/>
                    <a:pt x="33471" y="8002"/>
                    <a:pt x="34068" y="6700"/>
                  </a:cubicBezTo>
                  <a:cubicBezTo>
                    <a:pt x="34285" y="6266"/>
                    <a:pt x="34448" y="5371"/>
                    <a:pt x="34665" y="4937"/>
                  </a:cubicBezTo>
                  <a:cubicBezTo>
                    <a:pt x="35017" y="4123"/>
                    <a:pt x="35478" y="3743"/>
                    <a:pt x="35695" y="2902"/>
                  </a:cubicBezTo>
                  <a:cubicBezTo>
                    <a:pt x="35966" y="1980"/>
                    <a:pt x="36048" y="1004"/>
                    <a:pt x="36183" y="27"/>
                  </a:cubicBezTo>
                  <a:lnTo>
                    <a:pt x="35560" y="27"/>
                  </a:lnTo>
                  <a:cubicBezTo>
                    <a:pt x="35532" y="190"/>
                    <a:pt x="35532" y="353"/>
                    <a:pt x="35505" y="543"/>
                  </a:cubicBezTo>
                  <a:cubicBezTo>
                    <a:pt x="35397" y="1356"/>
                    <a:pt x="35234" y="2170"/>
                    <a:pt x="34963" y="2984"/>
                  </a:cubicBezTo>
                  <a:cubicBezTo>
                    <a:pt x="34827" y="3336"/>
                    <a:pt x="34475" y="3825"/>
                    <a:pt x="34312" y="4204"/>
                  </a:cubicBezTo>
                  <a:cubicBezTo>
                    <a:pt x="34041" y="4801"/>
                    <a:pt x="33932" y="5343"/>
                    <a:pt x="33607" y="5967"/>
                  </a:cubicBezTo>
                  <a:cubicBezTo>
                    <a:pt x="33471" y="6184"/>
                    <a:pt x="32956" y="6781"/>
                    <a:pt x="32820" y="6998"/>
                  </a:cubicBezTo>
                  <a:cubicBezTo>
                    <a:pt x="32332" y="7920"/>
                    <a:pt x="32223" y="8463"/>
                    <a:pt x="31708" y="9358"/>
                  </a:cubicBezTo>
                  <a:cubicBezTo>
                    <a:pt x="31328" y="10063"/>
                    <a:pt x="30921" y="10741"/>
                    <a:pt x="30542" y="11419"/>
                  </a:cubicBezTo>
                  <a:cubicBezTo>
                    <a:pt x="28996" y="9846"/>
                    <a:pt x="27477" y="8300"/>
                    <a:pt x="26744" y="6239"/>
                  </a:cubicBezTo>
                  <a:cubicBezTo>
                    <a:pt x="26148" y="4503"/>
                    <a:pt x="26744" y="3689"/>
                    <a:pt x="26283" y="1926"/>
                  </a:cubicBezTo>
                  <a:cubicBezTo>
                    <a:pt x="26256" y="1817"/>
                    <a:pt x="26175" y="1682"/>
                    <a:pt x="26121" y="1519"/>
                  </a:cubicBezTo>
                  <a:cubicBezTo>
                    <a:pt x="26527" y="1031"/>
                    <a:pt x="26934" y="570"/>
                    <a:pt x="27368" y="81"/>
                  </a:cubicBezTo>
                  <a:lnTo>
                    <a:pt x="26826" y="81"/>
                  </a:lnTo>
                  <a:cubicBezTo>
                    <a:pt x="26527" y="353"/>
                    <a:pt x="26202" y="705"/>
                    <a:pt x="25876" y="1004"/>
                  </a:cubicBezTo>
                  <a:cubicBezTo>
                    <a:pt x="25741" y="705"/>
                    <a:pt x="25524" y="407"/>
                    <a:pt x="25388" y="81"/>
                  </a:cubicBezTo>
                  <a:lnTo>
                    <a:pt x="24710" y="81"/>
                  </a:lnTo>
                  <a:cubicBezTo>
                    <a:pt x="24846" y="597"/>
                    <a:pt x="24981" y="1139"/>
                    <a:pt x="25090" y="1655"/>
                  </a:cubicBezTo>
                  <a:cubicBezTo>
                    <a:pt x="24547" y="2061"/>
                    <a:pt x="23869" y="2523"/>
                    <a:pt x="23598" y="2875"/>
                  </a:cubicBezTo>
                  <a:cubicBezTo>
                    <a:pt x="22405" y="4259"/>
                    <a:pt x="22622" y="5235"/>
                    <a:pt x="21320" y="6564"/>
                  </a:cubicBezTo>
                  <a:cubicBezTo>
                    <a:pt x="18878" y="9032"/>
                    <a:pt x="15081" y="9493"/>
                    <a:pt x="12097" y="11067"/>
                  </a:cubicBezTo>
                  <a:cubicBezTo>
                    <a:pt x="10823" y="11799"/>
                    <a:pt x="10334" y="12640"/>
                    <a:pt x="9114" y="13589"/>
                  </a:cubicBezTo>
                  <a:cubicBezTo>
                    <a:pt x="8436" y="14104"/>
                    <a:pt x="7025" y="14701"/>
                    <a:pt x="6374" y="15217"/>
                  </a:cubicBezTo>
                  <a:cubicBezTo>
                    <a:pt x="4476" y="16708"/>
                    <a:pt x="2550" y="18200"/>
                    <a:pt x="651" y="19692"/>
                  </a:cubicBezTo>
                  <a:cubicBezTo>
                    <a:pt x="0" y="20668"/>
                    <a:pt x="1709" y="20479"/>
                    <a:pt x="1790" y="21428"/>
                  </a:cubicBezTo>
                  <a:cubicBezTo>
                    <a:pt x="2957" y="20370"/>
                    <a:pt x="1790" y="21157"/>
                    <a:pt x="2957" y="20126"/>
                  </a:cubicBezTo>
                  <a:cubicBezTo>
                    <a:pt x="4232" y="18932"/>
                    <a:pt x="5127" y="18526"/>
                    <a:pt x="6401" y="17386"/>
                  </a:cubicBezTo>
                  <a:cubicBezTo>
                    <a:pt x="6754" y="17034"/>
                    <a:pt x="7541" y="16003"/>
                    <a:pt x="7866" y="15678"/>
                  </a:cubicBezTo>
                  <a:cubicBezTo>
                    <a:pt x="8761" y="14918"/>
                    <a:pt x="9629" y="14538"/>
                    <a:pt x="10579" y="13860"/>
                  </a:cubicBezTo>
                  <a:cubicBezTo>
                    <a:pt x="11148" y="13453"/>
                    <a:pt x="11772" y="12667"/>
                    <a:pt x="12369" y="12341"/>
                  </a:cubicBezTo>
                  <a:cubicBezTo>
                    <a:pt x="13644" y="11582"/>
                    <a:pt x="14918" y="10931"/>
                    <a:pt x="16247" y="10497"/>
                  </a:cubicBezTo>
                  <a:cubicBezTo>
                    <a:pt x="17658" y="10036"/>
                    <a:pt x="19014" y="9358"/>
                    <a:pt x="20316" y="8354"/>
                  </a:cubicBezTo>
                  <a:cubicBezTo>
                    <a:pt x="21591" y="7378"/>
                    <a:pt x="22405" y="6428"/>
                    <a:pt x="23300" y="5099"/>
                  </a:cubicBezTo>
                  <a:cubicBezTo>
                    <a:pt x="23896" y="4231"/>
                    <a:pt x="24574" y="3309"/>
                    <a:pt x="25307" y="2441"/>
                  </a:cubicBezTo>
                  <a:cubicBezTo>
                    <a:pt x="25442" y="3011"/>
                    <a:pt x="25524" y="3553"/>
                    <a:pt x="25605" y="4096"/>
                  </a:cubicBezTo>
                  <a:cubicBezTo>
                    <a:pt x="25849" y="5696"/>
                    <a:pt x="26148" y="6862"/>
                    <a:pt x="26880" y="8327"/>
                  </a:cubicBezTo>
                  <a:cubicBezTo>
                    <a:pt x="27612" y="9765"/>
                    <a:pt x="28589" y="10931"/>
                    <a:pt x="29647" y="11989"/>
                  </a:cubicBezTo>
                  <a:cubicBezTo>
                    <a:pt x="30623" y="12938"/>
                    <a:pt x="31545" y="14050"/>
                    <a:pt x="32359" y="15271"/>
                  </a:cubicBezTo>
                  <a:cubicBezTo>
                    <a:pt x="32712" y="15813"/>
                    <a:pt x="32956" y="16817"/>
                    <a:pt x="33308" y="17414"/>
                  </a:cubicBezTo>
                  <a:cubicBezTo>
                    <a:pt x="33905" y="18444"/>
                    <a:pt x="34529" y="19149"/>
                    <a:pt x="34963" y="20234"/>
                  </a:cubicBezTo>
                  <a:cubicBezTo>
                    <a:pt x="35153" y="20668"/>
                    <a:pt x="35397" y="21916"/>
                    <a:pt x="35560" y="22377"/>
                  </a:cubicBezTo>
                  <a:cubicBezTo>
                    <a:pt x="36238" y="24005"/>
                    <a:pt x="36862" y="24737"/>
                    <a:pt x="37540" y="26337"/>
                  </a:cubicBezTo>
                  <a:cubicBezTo>
                    <a:pt x="37648" y="26527"/>
                    <a:pt x="37702" y="26717"/>
                    <a:pt x="37730" y="26798"/>
                  </a:cubicBezTo>
                  <a:cubicBezTo>
                    <a:pt x="37296" y="26853"/>
                    <a:pt x="36834" y="26853"/>
                    <a:pt x="36373" y="26853"/>
                  </a:cubicBezTo>
                  <a:cubicBezTo>
                    <a:pt x="34990" y="26798"/>
                    <a:pt x="33580" y="26717"/>
                    <a:pt x="32278" y="26175"/>
                  </a:cubicBezTo>
                  <a:cubicBezTo>
                    <a:pt x="31545" y="25822"/>
                    <a:pt x="30677" y="25768"/>
                    <a:pt x="29864" y="25632"/>
                  </a:cubicBezTo>
                  <a:cubicBezTo>
                    <a:pt x="29665" y="25597"/>
                    <a:pt x="29463" y="25582"/>
                    <a:pt x="29258" y="25582"/>
                  </a:cubicBezTo>
                  <a:cubicBezTo>
                    <a:pt x="28680" y="25582"/>
                    <a:pt x="28085" y="25702"/>
                    <a:pt x="27504" y="25822"/>
                  </a:cubicBezTo>
                  <a:cubicBezTo>
                    <a:pt x="27285" y="25869"/>
                    <a:pt x="27056" y="25916"/>
                    <a:pt x="26829" y="25916"/>
                  </a:cubicBezTo>
                  <a:cubicBezTo>
                    <a:pt x="26663" y="25916"/>
                    <a:pt x="26498" y="25891"/>
                    <a:pt x="26338" y="25822"/>
                  </a:cubicBezTo>
                  <a:cubicBezTo>
                    <a:pt x="26066" y="25686"/>
                    <a:pt x="25876" y="25442"/>
                    <a:pt x="25632" y="25279"/>
                  </a:cubicBezTo>
                  <a:cubicBezTo>
                    <a:pt x="25388" y="25117"/>
                    <a:pt x="25171" y="24981"/>
                    <a:pt x="24900" y="24873"/>
                  </a:cubicBezTo>
                  <a:cubicBezTo>
                    <a:pt x="24279" y="24588"/>
                    <a:pt x="23634" y="24328"/>
                    <a:pt x="22964" y="24328"/>
                  </a:cubicBezTo>
                  <a:cubicBezTo>
                    <a:pt x="22931" y="24328"/>
                    <a:pt x="22898" y="24329"/>
                    <a:pt x="22866" y="24330"/>
                  </a:cubicBezTo>
                  <a:cubicBezTo>
                    <a:pt x="22757" y="24330"/>
                    <a:pt x="22649" y="24330"/>
                    <a:pt x="22540" y="24303"/>
                  </a:cubicBezTo>
                  <a:cubicBezTo>
                    <a:pt x="22459" y="24276"/>
                    <a:pt x="22405" y="24167"/>
                    <a:pt x="22350" y="24086"/>
                  </a:cubicBezTo>
                  <a:cubicBezTo>
                    <a:pt x="21998" y="23598"/>
                    <a:pt x="21428" y="23218"/>
                    <a:pt x="20831" y="23055"/>
                  </a:cubicBezTo>
                  <a:cubicBezTo>
                    <a:pt x="20423" y="22931"/>
                    <a:pt x="20003" y="22876"/>
                    <a:pt x="19586" y="22876"/>
                  </a:cubicBezTo>
                  <a:cubicBezTo>
                    <a:pt x="19367" y="22876"/>
                    <a:pt x="19148" y="22892"/>
                    <a:pt x="18933" y="22920"/>
                  </a:cubicBezTo>
                  <a:cubicBezTo>
                    <a:pt x="18760" y="22939"/>
                    <a:pt x="18574" y="22958"/>
                    <a:pt x="18393" y="22958"/>
                  </a:cubicBezTo>
                  <a:cubicBezTo>
                    <a:pt x="18319" y="22958"/>
                    <a:pt x="18245" y="22955"/>
                    <a:pt x="18173" y="22947"/>
                  </a:cubicBezTo>
                  <a:cubicBezTo>
                    <a:pt x="17604" y="22865"/>
                    <a:pt x="11474" y="22323"/>
                    <a:pt x="10958" y="22025"/>
                  </a:cubicBezTo>
                  <a:cubicBezTo>
                    <a:pt x="10741" y="22052"/>
                    <a:pt x="10579" y="22052"/>
                    <a:pt x="10389" y="22052"/>
                  </a:cubicBezTo>
                  <a:cubicBezTo>
                    <a:pt x="10117" y="22431"/>
                    <a:pt x="9765" y="22784"/>
                    <a:pt x="9385" y="23055"/>
                  </a:cubicBezTo>
                  <a:cubicBezTo>
                    <a:pt x="8978" y="23381"/>
                    <a:pt x="8517" y="23652"/>
                    <a:pt x="8002" y="23815"/>
                  </a:cubicBezTo>
                  <a:cubicBezTo>
                    <a:pt x="7541" y="23976"/>
                    <a:pt x="7198" y="24098"/>
                    <a:pt x="6740" y="24098"/>
                  </a:cubicBezTo>
                  <a:cubicBezTo>
                    <a:pt x="6658" y="24098"/>
                    <a:pt x="6573" y="24094"/>
                    <a:pt x="6483" y="24086"/>
                  </a:cubicBezTo>
                  <a:lnTo>
                    <a:pt x="6483" y="24086"/>
                  </a:lnTo>
                  <a:cubicBezTo>
                    <a:pt x="6591" y="24167"/>
                    <a:pt x="6673" y="24222"/>
                    <a:pt x="6781" y="24330"/>
                  </a:cubicBezTo>
                  <a:cubicBezTo>
                    <a:pt x="7025" y="24411"/>
                    <a:pt x="7215" y="24574"/>
                    <a:pt x="7432" y="24710"/>
                  </a:cubicBezTo>
                  <a:cubicBezTo>
                    <a:pt x="8148" y="25221"/>
                    <a:pt x="8957" y="25332"/>
                    <a:pt x="9823" y="25332"/>
                  </a:cubicBezTo>
                  <a:cubicBezTo>
                    <a:pt x="10106" y="25332"/>
                    <a:pt x="10394" y="25320"/>
                    <a:pt x="10687" y="25307"/>
                  </a:cubicBezTo>
                  <a:cubicBezTo>
                    <a:pt x="11202" y="25307"/>
                    <a:pt x="13644" y="25388"/>
                    <a:pt x="15732" y="25415"/>
                  </a:cubicBezTo>
                  <a:cubicBezTo>
                    <a:pt x="16844" y="27531"/>
                    <a:pt x="18010" y="29646"/>
                    <a:pt x="19123" y="31762"/>
                  </a:cubicBezTo>
                  <a:cubicBezTo>
                    <a:pt x="19502" y="32467"/>
                    <a:pt x="20560" y="33579"/>
                    <a:pt x="20967" y="34339"/>
                  </a:cubicBezTo>
                  <a:cubicBezTo>
                    <a:pt x="21699" y="35695"/>
                    <a:pt x="21781" y="36671"/>
                    <a:pt x="22676" y="37865"/>
                  </a:cubicBezTo>
                  <a:cubicBezTo>
                    <a:pt x="24764" y="40550"/>
                    <a:pt x="28073" y="42476"/>
                    <a:pt x="29267" y="45731"/>
                  </a:cubicBezTo>
                  <a:cubicBezTo>
                    <a:pt x="29918" y="47467"/>
                    <a:pt x="29321" y="48280"/>
                    <a:pt x="29836" y="50043"/>
                  </a:cubicBezTo>
                  <a:cubicBezTo>
                    <a:pt x="29999" y="50667"/>
                    <a:pt x="30867" y="51942"/>
                    <a:pt x="31084" y="52539"/>
                  </a:cubicBezTo>
                  <a:cubicBezTo>
                    <a:pt x="32088" y="54953"/>
                    <a:pt x="32630" y="56607"/>
                    <a:pt x="34203" y="59455"/>
                  </a:cubicBezTo>
                  <a:cubicBezTo>
                    <a:pt x="32739" y="56092"/>
                    <a:pt x="31166" y="51752"/>
                    <a:pt x="30460" y="47819"/>
                  </a:cubicBezTo>
                  <a:cubicBezTo>
                    <a:pt x="30135" y="46273"/>
                    <a:pt x="29809" y="45053"/>
                    <a:pt x="29023" y="43615"/>
                  </a:cubicBezTo>
                  <a:cubicBezTo>
                    <a:pt x="28290" y="42232"/>
                    <a:pt x="27260" y="41038"/>
                    <a:pt x="26175" y="40035"/>
                  </a:cubicBezTo>
                  <a:cubicBezTo>
                    <a:pt x="25171" y="39085"/>
                    <a:pt x="24249" y="38001"/>
                    <a:pt x="23408" y="36807"/>
                  </a:cubicBezTo>
                  <a:cubicBezTo>
                    <a:pt x="23001" y="36237"/>
                    <a:pt x="22757" y="35288"/>
                    <a:pt x="22377" y="34664"/>
                  </a:cubicBezTo>
                  <a:cubicBezTo>
                    <a:pt x="21781" y="33661"/>
                    <a:pt x="21130" y="32983"/>
                    <a:pt x="20641" y="31898"/>
                  </a:cubicBezTo>
                  <a:cubicBezTo>
                    <a:pt x="20479" y="31464"/>
                    <a:pt x="20208" y="30189"/>
                    <a:pt x="20018" y="29755"/>
                  </a:cubicBezTo>
                  <a:cubicBezTo>
                    <a:pt x="19285" y="28155"/>
                    <a:pt x="18661" y="27449"/>
                    <a:pt x="17929" y="25849"/>
                  </a:cubicBezTo>
                  <a:cubicBezTo>
                    <a:pt x="17875" y="25713"/>
                    <a:pt x="17793" y="25578"/>
                    <a:pt x="17766" y="25496"/>
                  </a:cubicBezTo>
                  <a:lnTo>
                    <a:pt x="18824" y="25496"/>
                  </a:lnTo>
                  <a:cubicBezTo>
                    <a:pt x="19014" y="25496"/>
                    <a:pt x="19258" y="25496"/>
                    <a:pt x="19475" y="25551"/>
                  </a:cubicBezTo>
                  <a:cubicBezTo>
                    <a:pt x="19638" y="25578"/>
                    <a:pt x="19801" y="25686"/>
                    <a:pt x="19936" y="25768"/>
                  </a:cubicBezTo>
                  <a:cubicBezTo>
                    <a:pt x="20208" y="25903"/>
                    <a:pt x="20479" y="25985"/>
                    <a:pt x="20750" y="26066"/>
                  </a:cubicBezTo>
                  <a:cubicBezTo>
                    <a:pt x="20913" y="26093"/>
                    <a:pt x="21103" y="26120"/>
                    <a:pt x="21184" y="26256"/>
                  </a:cubicBezTo>
                  <a:cubicBezTo>
                    <a:pt x="21265" y="26364"/>
                    <a:pt x="21292" y="26527"/>
                    <a:pt x="21320" y="26663"/>
                  </a:cubicBezTo>
                  <a:cubicBezTo>
                    <a:pt x="21401" y="26880"/>
                    <a:pt x="21564" y="27070"/>
                    <a:pt x="21726" y="27205"/>
                  </a:cubicBezTo>
                  <a:cubicBezTo>
                    <a:pt x="21971" y="27422"/>
                    <a:pt x="22242" y="27558"/>
                    <a:pt x="22513" y="27612"/>
                  </a:cubicBezTo>
                  <a:cubicBezTo>
                    <a:pt x="22860" y="27577"/>
                    <a:pt x="23208" y="27531"/>
                    <a:pt x="23555" y="27531"/>
                  </a:cubicBezTo>
                  <a:cubicBezTo>
                    <a:pt x="23750" y="27531"/>
                    <a:pt x="23945" y="27546"/>
                    <a:pt x="24140" y="27585"/>
                  </a:cubicBezTo>
                  <a:cubicBezTo>
                    <a:pt x="24493" y="27666"/>
                    <a:pt x="24819" y="27802"/>
                    <a:pt x="25090" y="27992"/>
                  </a:cubicBezTo>
                  <a:cubicBezTo>
                    <a:pt x="25225" y="28100"/>
                    <a:pt x="25334" y="28155"/>
                    <a:pt x="25470" y="28236"/>
                  </a:cubicBezTo>
                  <a:cubicBezTo>
                    <a:pt x="25580" y="28285"/>
                    <a:pt x="25696" y="28301"/>
                    <a:pt x="25810" y="28301"/>
                  </a:cubicBezTo>
                  <a:cubicBezTo>
                    <a:pt x="25948" y="28301"/>
                    <a:pt x="26083" y="28278"/>
                    <a:pt x="26202" y="28263"/>
                  </a:cubicBezTo>
                  <a:cubicBezTo>
                    <a:pt x="26870" y="28121"/>
                    <a:pt x="27524" y="27813"/>
                    <a:pt x="28174" y="27813"/>
                  </a:cubicBezTo>
                  <a:cubicBezTo>
                    <a:pt x="28394" y="27813"/>
                    <a:pt x="28613" y="27848"/>
                    <a:pt x="28833" y="27938"/>
                  </a:cubicBezTo>
                  <a:cubicBezTo>
                    <a:pt x="29023" y="27992"/>
                    <a:pt x="29186" y="28100"/>
                    <a:pt x="29403" y="28127"/>
                  </a:cubicBezTo>
                  <a:cubicBezTo>
                    <a:pt x="29565" y="28127"/>
                    <a:pt x="29728" y="28100"/>
                    <a:pt x="29918" y="28073"/>
                  </a:cubicBezTo>
                  <a:cubicBezTo>
                    <a:pt x="30270" y="27965"/>
                    <a:pt x="30650" y="27883"/>
                    <a:pt x="31030" y="27802"/>
                  </a:cubicBezTo>
                  <a:cubicBezTo>
                    <a:pt x="31138" y="27748"/>
                    <a:pt x="31193" y="27748"/>
                    <a:pt x="31274" y="27748"/>
                  </a:cubicBezTo>
                  <a:cubicBezTo>
                    <a:pt x="31328" y="27802"/>
                    <a:pt x="31355" y="27829"/>
                    <a:pt x="31437" y="27856"/>
                  </a:cubicBezTo>
                  <a:cubicBezTo>
                    <a:pt x="31654" y="27992"/>
                    <a:pt x="31844" y="28236"/>
                    <a:pt x="32088" y="28263"/>
                  </a:cubicBezTo>
                  <a:cubicBezTo>
                    <a:pt x="33314" y="28422"/>
                    <a:pt x="34536" y="28494"/>
                    <a:pt x="35754" y="28494"/>
                  </a:cubicBezTo>
                  <a:cubicBezTo>
                    <a:pt x="37661" y="28494"/>
                    <a:pt x="39558" y="28317"/>
                    <a:pt x="41446" y="28019"/>
                  </a:cubicBezTo>
                  <a:cubicBezTo>
                    <a:pt x="43778" y="29294"/>
                    <a:pt x="47440" y="31491"/>
                    <a:pt x="49339" y="32440"/>
                  </a:cubicBezTo>
                  <a:cubicBezTo>
                    <a:pt x="50098" y="32820"/>
                    <a:pt x="51617" y="33118"/>
                    <a:pt x="52349" y="33498"/>
                  </a:cubicBezTo>
                  <a:cubicBezTo>
                    <a:pt x="53705" y="34176"/>
                    <a:pt x="54356" y="34908"/>
                    <a:pt x="55794" y="35342"/>
                  </a:cubicBezTo>
                  <a:cubicBezTo>
                    <a:pt x="56608" y="35586"/>
                    <a:pt x="57449" y="35749"/>
                    <a:pt x="58289" y="35885"/>
                  </a:cubicBezTo>
                  <a:cubicBezTo>
                    <a:pt x="58642" y="37485"/>
                    <a:pt x="59266" y="40686"/>
                    <a:pt x="59537" y="41933"/>
                  </a:cubicBezTo>
                  <a:cubicBezTo>
                    <a:pt x="59646" y="42395"/>
                    <a:pt x="60052" y="43208"/>
                    <a:pt x="60161" y="43697"/>
                  </a:cubicBezTo>
                  <a:cubicBezTo>
                    <a:pt x="60324" y="44564"/>
                    <a:pt x="60215" y="45161"/>
                    <a:pt x="60541" y="45975"/>
                  </a:cubicBezTo>
                  <a:cubicBezTo>
                    <a:pt x="61273" y="47792"/>
                    <a:pt x="62494" y="48335"/>
                    <a:pt x="63172" y="50233"/>
                  </a:cubicBezTo>
                  <a:cubicBezTo>
                    <a:pt x="62982" y="49311"/>
                    <a:pt x="62629" y="48497"/>
                    <a:pt x="62467" y="47684"/>
                  </a:cubicBezTo>
                  <a:cubicBezTo>
                    <a:pt x="62005" y="46978"/>
                    <a:pt x="61680" y="46246"/>
                    <a:pt x="61409" y="45432"/>
                  </a:cubicBezTo>
                  <a:cubicBezTo>
                    <a:pt x="61273" y="45053"/>
                    <a:pt x="61300" y="44483"/>
                    <a:pt x="61192" y="44076"/>
                  </a:cubicBezTo>
                  <a:cubicBezTo>
                    <a:pt x="61029" y="43425"/>
                    <a:pt x="60785" y="42910"/>
                    <a:pt x="60703" y="42232"/>
                  </a:cubicBezTo>
                  <a:cubicBezTo>
                    <a:pt x="60649" y="41961"/>
                    <a:pt x="60731" y="41228"/>
                    <a:pt x="60703" y="40957"/>
                  </a:cubicBezTo>
                  <a:cubicBezTo>
                    <a:pt x="60568" y="39953"/>
                    <a:pt x="60324" y="39465"/>
                    <a:pt x="60188" y="38434"/>
                  </a:cubicBezTo>
                  <a:lnTo>
                    <a:pt x="59890" y="36102"/>
                  </a:lnTo>
                  <a:lnTo>
                    <a:pt x="59890" y="36102"/>
                  </a:lnTo>
                  <a:cubicBezTo>
                    <a:pt x="62060" y="36400"/>
                    <a:pt x="64257" y="36753"/>
                    <a:pt x="66047" y="37973"/>
                  </a:cubicBezTo>
                  <a:cubicBezTo>
                    <a:pt x="67566" y="39004"/>
                    <a:pt x="67566" y="40008"/>
                    <a:pt x="69030" y="41120"/>
                  </a:cubicBezTo>
                  <a:cubicBezTo>
                    <a:pt x="69546" y="41527"/>
                    <a:pt x="70956" y="42069"/>
                    <a:pt x="71499" y="42395"/>
                  </a:cubicBezTo>
                  <a:cubicBezTo>
                    <a:pt x="73723" y="43805"/>
                    <a:pt x="75106" y="44836"/>
                    <a:pt x="78063" y="46246"/>
                  </a:cubicBezTo>
                  <a:cubicBezTo>
                    <a:pt x="74862" y="44375"/>
                    <a:pt x="71065" y="41716"/>
                    <a:pt x="68217" y="38950"/>
                  </a:cubicBezTo>
                  <a:cubicBezTo>
                    <a:pt x="67078" y="37838"/>
                    <a:pt x="66074" y="37051"/>
                    <a:pt x="64636" y="36346"/>
                  </a:cubicBezTo>
                  <a:cubicBezTo>
                    <a:pt x="63199" y="35614"/>
                    <a:pt x="61707" y="35261"/>
                    <a:pt x="60215" y="35044"/>
                  </a:cubicBezTo>
                  <a:cubicBezTo>
                    <a:pt x="58859" y="34854"/>
                    <a:pt x="57476" y="34502"/>
                    <a:pt x="56092" y="34040"/>
                  </a:cubicBezTo>
                  <a:cubicBezTo>
                    <a:pt x="55414" y="33796"/>
                    <a:pt x="54655" y="33145"/>
                    <a:pt x="54004" y="32874"/>
                  </a:cubicBezTo>
                  <a:cubicBezTo>
                    <a:pt x="52919" y="32440"/>
                    <a:pt x="52024" y="32223"/>
                    <a:pt x="50993" y="31626"/>
                  </a:cubicBezTo>
                  <a:cubicBezTo>
                    <a:pt x="50586" y="31382"/>
                    <a:pt x="49637" y="30514"/>
                    <a:pt x="49230" y="30270"/>
                  </a:cubicBezTo>
                  <a:cubicBezTo>
                    <a:pt x="47738" y="29429"/>
                    <a:pt x="46789" y="29185"/>
                    <a:pt x="45297" y="28290"/>
                  </a:cubicBezTo>
                  <a:cubicBezTo>
                    <a:pt x="44755" y="27992"/>
                    <a:pt x="44375" y="27829"/>
                    <a:pt x="44022" y="27666"/>
                  </a:cubicBezTo>
                  <a:cubicBezTo>
                    <a:pt x="50803" y="26364"/>
                    <a:pt x="57530" y="24005"/>
                    <a:pt x="64447" y="23408"/>
                  </a:cubicBezTo>
                  <a:cubicBezTo>
                    <a:pt x="64623" y="23396"/>
                    <a:pt x="64802" y="23391"/>
                    <a:pt x="64980" y="23391"/>
                  </a:cubicBezTo>
                  <a:cubicBezTo>
                    <a:pt x="66036" y="23391"/>
                    <a:pt x="67119" y="23583"/>
                    <a:pt x="68163" y="23815"/>
                  </a:cubicBezTo>
                  <a:cubicBezTo>
                    <a:pt x="72801" y="24818"/>
                    <a:pt x="77439" y="25795"/>
                    <a:pt x="81887" y="27476"/>
                  </a:cubicBezTo>
                  <a:cubicBezTo>
                    <a:pt x="83135" y="27992"/>
                    <a:pt x="84383" y="28100"/>
                    <a:pt x="85739" y="28127"/>
                  </a:cubicBezTo>
                  <a:cubicBezTo>
                    <a:pt x="86607" y="28155"/>
                    <a:pt x="87529" y="28616"/>
                    <a:pt x="88316" y="28887"/>
                  </a:cubicBezTo>
                  <a:cubicBezTo>
                    <a:pt x="89807" y="29429"/>
                    <a:pt x="91136" y="29619"/>
                    <a:pt x="92710" y="29972"/>
                  </a:cubicBezTo>
                  <a:cubicBezTo>
                    <a:pt x="93333" y="30107"/>
                    <a:pt x="95856" y="30460"/>
                    <a:pt x="96507" y="30569"/>
                  </a:cubicBezTo>
                  <a:cubicBezTo>
                    <a:pt x="95720" y="30406"/>
                    <a:pt x="94798" y="30162"/>
                    <a:pt x="94012" y="29972"/>
                  </a:cubicBezTo>
                  <a:cubicBezTo>
                    <a:pt x="93062" y="29728"/>
                    <a:pt x="92357" y="29511"/>
                    <a:pt x="91435" y="29240"/>
                  </a:cubicBezTo>
                  <a:cubicBezTo>
                    <a:pt x="88668" y="28426"/>
                    <a:pt x="85874" y="27341"/>
                    <a:pt x="83108" y="26500"/>
                  </a:cubicBezTo>
                  <a:cubicBezTo>
                    <a:pt x="82158" y="26202"/>
                    <a:pt x="81182" y="25632"/>
                    <a:pt x="80178" y="25361"/>
                  </a:cubicBezTo>
                  <a:cubicBezTo>
                    <a:pt x="79310" y="25117"/>
                    <a:pt x="78470" y="25171"/>
                    <a:pt x="77575" y="24954"/>
                  </a:cubicBezTo>
                  <a:cubicBezTo>
                    <a:pt x="75811" y="24493"/>
                    <a:pt x="74021" y="24086"/>
                    <a:pt x="72258" y="23679"/>
                  </a:cubicBezTo>
                  <a:cubicBezTo>
                    <a:pt x="70414" y="23272"/>
                    <a:pt x="68624" y="22865"/>
                    <a:pt x="66752" y="22730"/>
                  </a:cubicBezTo>
                  <a:cubicBezTo>
                    <a:pt x="66210" y="22703"/>
                    <a:pt x="65667" y="22676"/>
                    <a:pt x="65125" y="22676"/>
                  </a:cubicBezTo>
                  <a:lnTo>
                    <a:pt x="75215" y="16057"/>
                  </a:lnTo>
                  <a:cubicBezTo>
                    <a:pt x="76924" y="14918"/>
                    <a:pt x="78687" y="13752"/>
                    <a:pt x="80558" y="12830"/>
                  </a:cubicBezTo>
                  <a:cubicBezTo>
                    <a:pt x="82891" y="13318"/>
                    <a:pt x="85251" y="13752"/>
                    <a:pt x="87583" y="14240"/>
                  </a:cubicBezTo>
                  <a:cubicBezTo>
                    <a:pt x="88370" y="14376"/>
                    <a:pt x="89184" y="14538"/>
                    <a:pt x="89943" y="14837"/>
                  </a:cubicBezTo>
                  <a:cubicBezTo>
                    <a:pt x="91381" y="15406"/>
                    <a:pt x="92710" y="16166"/>
                    <a:pt x="93849" y="17224"/>
                  </a:cubicBezTo>
                  <a:cubicBezTo>
                    <a:pt x="94663" y="17983"/>
                    <a:pt x="95368" y="19041"/>
                    <a:pt x="96453" y="19394"/>
                  </a:cubicBezTo>
                  <a:cubicBezTo>
                    <a:pt x="96735" y="19478"/>
                    <a:pt x="97021" y="19512"/>
                    <a:pt x="97309" y="19512"/>
                  </a:cubicBezTo>
                  <a:cubicBezTo>
                    <a:pt x="98129" y="19512"/>
                    <a:pt x="98966" y="19243"/>
                    <a:pt x="99789" y="19122"/>
                  </a:cubicBezTo>
                  <a:cubicBezTo>
                    <a:pt x="100754" y="18983"/>
                    <a:pt x="101764" y="18923"/>
                    <a:pt x="102776" y="18923"/>
                  </a:cubicBezTo>
                  <a:cubicBezTo>
                    <a:pt x="104724" y="18923"/>
                    <a:pt x="106683" y="19144"/>
                    <a:pt x="108360" y="19448"/>
                  </a:cubicBezTo>
                  <a:cubicBezTo>
                    <a:pt x="106190" y="18715"/>
                    <a:pt x="104970" y="18661"/>
                    <a:pt x="103179" y="18390"/>
                  </a:cubicBezTo>
                  <a:cubicBezTo>
                    <a:pt x="102745" y="18336"/>
                    <a:pt x="101823" y="18173"/>
                    <a:pt x="101335" y="18173"/>
                  </a:cubicBezTo>
                  <a:cubicBezTo>
                    <a:pt x="100192" y="18173"/>
                    <a:pt x="99634" y="18549"/>
                    <a:pt x="98634" y="18549"/>
                  </a:cubicBezTo>
                  <a:cubicBezTo>
                    <a:pt x="98495" y="18549"/>
                    <a:pt x="98347" y="18542"/>
                    <a:pt x="98189" y="18526"/>
                  </a:cubicBezTo>
                  <a:cubicBezTo>
                    <a:pt x="95775" y="18309"/>
                    <a:pt x="94066" y="15678"/>
                    <a:pt x="91950" y="14457"/>
                  </a:cubicBezTo>
                  <a:cubicBezTo>
                    <a:pt x="91028" y="13915"/>
                    <a:pt x="89997" y="13589"/>
                    <a:pt x="88967" y="13291"/>
                  </a:cubicBezTo>
                  <a:cubicBezTo>
                    <a:pt x="87149" y="12694"/>
                    <a:pt x="85332" y="12152"/>
                    <a:pt x="83515" y="11609"/>
                  </a:cubicBezTo>
                  <a:cubicBezTo>
                    <a:pt x="83650" y="11555"/>
                    <a:pt x="83786" y="11528"/>
                    <a:pt x="83921" y="11473"/>
                  </a:cubicBezTo>
                  <a:cubicBezTo>
                    <a:pt x="86135" y="10895"/>
                    <a:pt x="88419" y="10719"/>
                    <a:pt x="90707" y="10719"/>
                  </a:cubicBezTo>
                  <a:cubicBezTo>
                    <a:pt x="92175" y="10719"/>
                    <a:pt x="93644" y="10792"/>
                    <a:pt x="95097" y="10877"/>
                  </a:cubicBezTo>
                  <a:cubicBezTo>
                    <a:pt x="95664" y="10906"/>
                    <a:pt x="96234" y="10924"/>
                    <a:pt x="96803" y="10924"/>
                  </a:cubicBezTo>
                  <a:cubicBezTo>
                    <a:pt x="98327" y="10924"/>
                    <a:pt x="99846" y="10798"/>
                    <a:pt x="101308" y="10443"/>
                  </a:cubicBezTo>
                  <a:cubicBezTo>
                    <a:pt x="102800" y="10036"/>
                    <a:pt x="104237" y="9412"/>
                    <a:pt x="105675" y="8842"/>
                  </a:cubicBezTo>
                  <a:cubicBezTo>
                    <a:pt x="106814" y="8408"/>
                    <a:pt x="108658" y="7893"/>
                    <a:pt x="110639" y="7676"/>
                  </a:cubicBezTo>
                  <a:cubicBezTo>
                    <a:pt x="114436" y="7242"/>
                    <a:pt x="119101" y="6917"/>
                    <a:pt x="122166" y="6374"/>
                  </a:cubicBezTo>
                  <a:lnTo>
                    <a:pt x="122166" y="6374"/>
                  </a:lnTo>
                  <a:cubicBezTo>
                    <a:pt x="118287" y="6673"/>
                    <a:pt x="114409" y="6971"/>
                    <a:pt x="110530" y="7269"/>
                  </a:cubicBezTo>
                  <a:cubicBezTo>
                    <a:pt x="109743" y="7351"/>
                    <a:pt x="108984" y="7405"/>
                    <a:pt x="108224" y="7595"/>
                  </a:cubicBezTo>
                  <a:cubicBezTo>
                    <a:pt x="107438" y="7757"/>
                    <a:pt x="106678" y="8056"/>
                    <a:pt x="105892" y="8327"/>
                  </a:cubicBezTo>
                  <a:cubicBezTo>
                    <a:pt x="102343" y="9544"/>
                    <a:pt x="98596" y="10169"/>
                    <a:pt x="94868" y="10169"/>
                  </a:cubicBezTo>
                  <a:cubicBezTo>
                    <a:pt x="93610" y="10169"/>
                    <a:pt x="92355" y="10098"/>
                    <a:pt x="91109" y="9955"/>
                  </a:cubicBezTo>
                  <a:cubicBezTo>
                    <a:pt x="90051" y="9819"/>
                    <a:pt x="88967" y="9656"/>
                    <a:pt x="87882" y="9629"/>
                  </a:cubicBezTo>
                  <a:cubicBezTo>
                    <a:pt x="87718" y="9623"/>
                    <a:pt x="87554" y="9619"/>
                    <a:pt x="87390" y="9619"/>
                  </a:cubicBezTo>
                  <a:cubicBezTo>
                    <a:pt x="84821" y="9619"/>
                    <a:pt x="82307" y="10406"/>
                    <a:pt x="79961" y="11528"/>
                  </a:cubicBezTo>
                  <a:cubicBezTo>
                    <a:pt x="81128" y="9710"/>
                    <a:pt x="82294" y="7920"/>
                    <a:pt x="83488" y="6130"/>
                  </a:cubicBezTo>
                  <a:cubicBezTo>
                    <a:pt x="83921" y="5452"/>
                    <a:pt x="84437" y="3987"/>
                    <a:pt x="84871" y="3282"/>
                  </a:cubicBezTo>
                  <a:cubicBezTo>
                    <a:pt x="85712" y="1980"/>
                    <a:pt x="86525" y="1438"/>
                    <a:pt x="87149" y="81"/>
                  </a:cubicBezTo>
                  <a:cubicBezTo>
                    <a:pt x="87149" y="54"/>
                    <a:pt x="87176" y="27"/>
                    <a:pt x="8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27"/>
            <p:cNvSpPr/>
            <p:nvPr/>
          </p:nvSpPr>
          <p:spPr>
            <a:xfrm>
              <a:off x="259125" y="1816600"/>
              <a:ext cx="268550" cy="569625"/>
            </a:xfrm>
            <a:custGeom>
              <a:avLst/>
              <a:gdLst/>
              <a:ahLst/>
              <a:cxnLst/>
              <a:rect l="l" t="t" r="r" b="b"/>
              <a:pathLst>
                <a:path w="10742" h="22785" extrusionOk="0">
                  <a:moveTo>
                    <a:pt x="815" y="1"/>
                  </a:moveTo>
                  <a:cubicBezTo>
                    <a:pt x="570" y="245"/>
                    <a:pt x="299" y="408"/>
                    <a:pt x="1" y="598"/>
                  </a:cubicBezTo>
                  <a:cubicBezTo>
                    <a:pt x="652" y="1900"/>
                    <a:pt x="1249" y="3066"/>
                    <a:pt x="1791" y="3771"/>
                  </a:cubicBezTo>
                  <a:cubicBezTo>
                    <a:pt x="2306" y="4422"/>
                    <a:pt x="2849" y="5100"/>
                    <a:pt x="3229" y="5805"/>
                  </a:cubicBezTo>
                  <a:cubicBezTo>
                    <a:pt x="3934" y="7162"/>
                    <a:pt x="4449" y="8626"/>
                    <a:pt x="4639" y="10145"/>
                  </a:cubicBezTo>
                  <a:cubicBezTo>
                    <a:pt x="4720" y="10850"/>
                    <a:pt x="4775" y="11501"/>
                    <a:pt x="4910" y="12207"/>
                  </a:cubicBezTo>
                  <a:cubicBezTo>
                    <a:pt x="5019" y="12614"/>
                    <a:pt x="5263" y="12885"/>
                    <a:pt x="5453" y="13237"/>
                  </a:cubicBezTo>
                  <a:cubicBezTo>
                    <a:pt x="5588" y="13482"/>
                    <a:pt x="5805" y="13915"/>
                    <a:pt x="6049" y="14078"/>
                  </a:cubicBezTo>
                  <a:cubicBezTo>
                    <a:pt x="6782" y="14621"/>
                    <a:pt x="7623" y="15028"/>
                    <a:pt x="8138" y="15706"/>
                  </a:cubicBezTo>
                  <a:cubicBezTo>
                    <a:pt x="9087" y="16926"/>
                    <a:pt x="10199" y="20262"/>
                    <a:pt x="10742" y="22785"/>
                  </a:cubicBezTo>
                  <a:cubicBezTo>
                    <a:pt x="10416" y="20290"/>
                    <a:pt x="10037" y="19394"/>
                    <a:pt x="9548" y="17659"/>
                  </a:cubicBezTo>
                  <a:cubicBezTo>
                    <a:pt x="9413" y="17197"/>
                    <a:pt x="9169" y="16302"/>
                    <a:pt x="8952" y="15896"/>
                  </a:cubicBezTo>
                  <a:cubicBezTo>
                    <a:pt x="8409" y="14702"/>
                    <a:pt x="8002" y="14865"/>
                    <a:pt x="7134" y="13943"/>
                  </a:cubicBezTo>
                  <a:cubicBezTo>
                    <a:pt x="6646" y="13454"/>
                    <a:pt x="6321" y="12831"/>
                    <a:pt x="6104" y="12152"/>
                  </a:cubicBezTo>
                  <a:cubicBezTo>
                    <a:pt x="6022" y="11773"/>
                    <a:pt x="6077" y="11393"/>
                    <a:pt x="6022" y="11040"/>
                  </a:cubicBezTo>
                  <a:cubicBezTo>
                    <a:pt x="5941" y="10634"/>
                    <a:pt x="5697" y="10254"/>
                    <a:pt x="5643" y="9847"/>
                  </a:cubicBezTo>
                  <a:cubicBezTo>
                    <a:pt x="5453" y="8789"/>
                    <a:pt x="5371" y="7704"/>
                    <a:pt x="5019" y="6809"/>
                  </a:cubicBezTo>
                  <a:cubicBezTo>
                    <a:pt x="4693" y="5778"/>
                    <a:pt x="3418" y="4585"/>
                    <a:pt x="2849" y="3690"/>
                  </a:cubicBezTo>
                  <a:cubicBezTo>
                    <a:pt x="2550" y="3174"/>
                    <a:pt x="2171" y="2388"/>
                    <a:pt x="1764" y="1520"/>
                  </a:cubicBezTo>
                  <a:cubicBezTo>
                    <a:pt x="1764" y="1466"/>
                    <a:pt x="1737" y="1466"/>
                    <a:pt x="1737" y="1439"/>
                  </a:cubicBezTo>
                  <a:cubicBezTo>
                    <a:pt x="1357" y="977"/>
                    <a:pt x="1059" y="489"/>
                    <a:pt x="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27"/>
            <p:cNvSpPr/>
            <p:nvPr/>
          </p:nvSpPr>
          <p:spPr>
            <a:xfrm>
              <a:off x="393400" y="1135800"/>
              <a:ext cx="27825" cy="57675"/>
            </a:xfrm>
            <a:custGeom>
              <a:avLst/>
              <a:gdLst/>
              <a:ahLst/>
              <a:cxnLst/>
              <a:rect l="l" t="t" r="r" b="b"/>
              <a:pathLst>
                <a:path w="1113" h="2307" extrusionOk="0">
                  <a:moveTo>
                    <a:pt x="841" y="1"/>
                  </a:moveTo>
                  <a:cubicBezTo>
                    <a:pt x="787" y="163"/>
                    <a:pt x="706" y="326"/>
                    <a:pt x="651" y="543"/>
                  </a:cubicBezTo>
                  <a:cubicBezTo>
                    <a:pt x="516" y="842"/>
                    <a:pt x="136" y="1492"/>
                    <a:pt x="0" y="1899"/>
                  </a:cubicBezTo>
                  <a:lnTo>
                    <a:pt x="55" y="1899"/>
                  </a:lnTo>
                  <a:cubicBezTo>
                    <a:pt x="127" y="1899"/>
                    <a:pt x="199" y="1875"/>
                    <a:pt x="272" y="1875"/>
                  </a:cubicBezTo>
                  <a:cubicBezTo>
                    <a:pt x="308" y="1875"/>
                    <a:pt x="344" y="1881"/>
                    <a:pt x="380" y="1899"/>
                  </a:cubicBezTo>
                  <a:cubicBezTo>
                    <a:pt x="434" y="1926"/>
                    <a:pt x="461" y="2035"/>
                    <a:pt x="516" y="2089"/>
                  </a:cubicBezTo>
                  <a:cubicBezTo>
                    <a:pt x="516" y="2116"/>
                    <a:pt x="516" y="2198"/>
                    <a:pt x="570" y="2306"/>
                  </a:cubicBezTo>
                  <a:cubicBezTo>
                    <a:pt x="706" y="1520"/>
                    <a:pt x="923" y="733"/>
                    <a:pt x="1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27"/>
            <p:cNvSpPr/>
            <p:nvPr/>
          </p:nvSpPr>
          <p:spPr>
            <a:xfrm>
              <a:off x="338475" y="1279550"/>
              <a:ext cx="46125" cy="44100"/>
            </a:xfrm>
            <a:custGeom>
              <a:avLst/>
              <a:gdLst/>
              <a:ahLst/>
              <a:cxnLst/>
              <a:rect l="l" t="t" r="r" b="b"/>
              <a:pathLst>
                <a:path w="1845" h="1764" extrusionOk="0">
                  <a:moveTo>
                    <a:pt x="1845" y="1"/>
                  </a:moveTo>
                  <a:lnTo>
                    <a:pt x="1845" y="1"/>
                  </a:lnTo>
                  <a:cubicBezTo>
                    <a:pt x="1302" y="571"/>
                    <a:pt x="624" y="1167"/>
                    <a:pt x="82" y="1466"/>
                  </a:cubicBezTo>
                  <a:lnTo>
                    <a:pt x="0" y="1574"/>
                  </a:lnTo>
                  <a:cubicBezTo>
                    <a:pt x="190" y="1601"/>
                    <a:pt x="434" y="1655"/>
                    <a:pt x="624" y="1764"/>
                  </a:cubicBezTo>
                  <a:cubicBezTo>
                    <a:pt x="1112" y="1249"/>
                    <a:pt x="1519" y="679"/>
                    <a:pt x="1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27"/>
            <p:cNvSpPr/>
            <p:nvPr/>
          </p:nvSpPr>
          <p:spPr>
            <a:xfrm>
              <a:off x="237425" y="1434175"/>
              <a:ext cx="39375" cy="100375"/>
            </a:xfrm>
            <a:custGeom>
              <a:avLst/>
              <a:gdLst/>
              <a:ahLst/>
              <a:cxnLst/>
              <a:rect l="l" t="t" r="r" b="b"/>
              <a:pathLst>
                <a:path w="1575" h="4015" extrusionOk="0">
                  <a:moveTo>
                    <a:pt x="1059" y="0"/>
                  </a:moveTo>
                  <a:cubicBezTo>
                    <a:pt x="815" y="326"/>
                    <a:pt x="516" y="733"/>
                    <a:pt x="381" y="1004"/>
                  </a:cubicBezTo>
                  <a:cubicBezTo>
                    <a:pt x="272" y="1166"/>
                    <a:pt x="164" y="1411"/>
                    <a:pt x="1" y="1655"/>
                  </a:cubicBezTo>
                  <a:lnTo>
                    <a:pt x="1" y="4014"/>
                  </a:lnTo>
                  <a:cubicBezTo>
                    <a:pt x="191" y="3608"/>
                    <a:pt x="381" y="3282"/>
                    <a:pt x="570" y="2902"/>
                  </a:cubicBezTo>
                  <a:cubicBezTo>
                    <a:pt x="679" y="2631"/>
                    <a:pt x="815" y="2360"/>
                    <a:pt x="950" y="2089"/>
                  </a:cubicBezTo>
                  <a:cubicBezTo>
                    <a:pt x="1059" y="1817"/>
                    <a:pt x="1194" y="1139"/>
                    <a:pt x="1276" y="895"/>
                  </a:cubicBezTo>
                  <a:cubicBezTo>
                    <a:pt x="1384" y="678"/>
                    <a:pt x="1493" y="461"/>
                    <a:pt x="1574" y="271"/>
                  </a:cubicBezTo>
                  <a:cubicBezTo>
                    <a:pt x="1384" y="190"/>
                    <a:pt x="1221" y="82"/>
                    <a:pt x="10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27"/>
            <p:cNvSpPr/>
            <p:nvPr/>
          </p:nvSpPr>
          <p:spPr>
            <a:xfrm>
              <a:off x="7196075" y="1571150"/>
              <a:ext cx="76650" cy="82075"/>
            </a:xfrm>
            <a:custGeom>
              <a:avLst/>
              <a:gdLst/>
              <a:ahLst/>
              <a:cxnLst/>
              <a:rect l="l" t="t" r="r" b="b"/>
              <a:pathLst>
                <a:path w="3066" h="3283" extrusionOk="0">
                  <a:moveTo>
                    <a:pt x="54" y="0"/>
                  </a:moveTo>
                  <a:lnTo>
                    <a:pt x="0" y="3065"/>
                  </a:lnTo>
                  <a:cubicBezTo>
                    <a:pt x="651" y="3119"/>
                    <a:pt x="1302" y="3201"/>
                    <a:pt x="1899" y="3282"/>
                  </a:cubicBezTo>
                  <a:cubicBezTo>
                    <a:pt x="1682" y="2794"/>
                    <a:pt x="1573" y="2197"/>
                    <a:pt x="1709" y="1655"/>
                  </a:cubicBezTo>
                  <a:lnTo>
                    <a:pt x="1709" y="1655"/>
                  </a:lnTo>
                  <a:cubicBezTo>
                    <a:pt x="1953" y="1763"/>
                    <a:pt x="2170" y="1899"/>
                    <a:pt x="2414" y="1899"/>
                  </a:cubicBezTo>
                  <a:cubicBezTo>
                    <a:pt x="2432" y="1901"/>
                    <a:pt x="2450" y="1902"/>
                    <a:pt x="2468" y="1902"/>
                  </a:cubicBezTo>
                  <a:cubicBezTo>
                    <a:pt x="2697" y="1902"/>
                    <a:pt x="2933" y="1745"/>
                    <a:pt x="2984" y="1519"/>
                  </a:cubicBezTo>
                  <a:cubicBezTo>
                    <a:pt x="3065" y="1194"/>
                    <a:pt x="2712" y="922"/>
                    <a:pt x="2523" y="651"/>
                  </a:cubicBezTo>
                  <a:cubicBezTo>
                    <a:pt x="2495" y="624"/>
                    <a:pt x="2495" y="570"/>
                    <a:pt x="2495" y="543"/>
                  </a:cubicBezTo>
                  <a:cubicBezTo>
                    <a:pt x="2523" y="461"/>
                    <a:pt x="2550" y="461"/>
                    <a:pt x="2577" y="434"/>
                  </a:cubicBezTo>
                  <a:cubicBezTo>
                    <a:pt x="2712" y="380"/>
                    <a:pt x="2848" y="299"/>
                    <a:pt x="3038" y="244"/>
                  </a:cubicBezTo>
                  <a:cubicBezTo>
                    <a:pt x="2442" y="125"/>
                    <a:pt x="1818" y="50"/>
                    <a:pt x="1196" y="50"/>
                  </a:cubicBezTo>
                  <a:cubicBezTo>
                    <a:pt x="968" y="50"/>
                    <a:pt x="741" y="60"/>
                    <a:pt x="515" y="82"/>
                  </a:cubicBezTo>
                  <a:cubicBezTo>
                    <a:pt x="461" y="82"/>
                    <a:pt x="407" y="85"/>
                    <a:pt x="354" y="85"/>
                  </a:cubicBezTo>
                  <a:cubicBezTo>
                    <a:pt x="247" y="85"/>
                    <a:pt x="145" y="72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27"/>
            <p:cNvSpPr/>
            <p:nvPr/>
          </p:nvSpPr>
          <p:spPr>
            <a:xfrm>
              <a:off x="7323550" y="1475525"/>
              <a:ext cx="50875" cy="108525"/>
            </a:xfrm>
            <a:custGeom>
              <a:avLst/>
              <a:gdLst/>
              <a:ahLst/>
              <a:cxnLst/>
              <a:rect l="l" t="t" r="r" b="b"/>
              <a:pathLst>
                <a:path w="2035" h="4341" extrusionOk="0">
                  <a:moveTo>
                    <a:pt x="2008" y="1"/>
                  </a:moveTo>
                  <a:cubicBezTo>
                    <a:pt x="1465" y="1113"/>
                    <a:pt x="597" y="2740"/>
                    <a:pt x="0" y="3961"/>
                  </a:cubicBezTo>
                  <a:cubicBezTo>
                    <a:pt x="407" y="4069"/>
                    <a:pt x="814" y="4178"/>
                    <a:pt x="1221" y="4341"/>
                  </a:cubicBezTo>
                  <a:lnTo>
                    <a:pt x="1818" y="2822"/>
                  </a:lnTo>
                  <a:cubicBezTo>
                    <a:pt x="1899" y="2632"/>
                    <a:pt x="1953" y="2496"/>
                    <a:pt x="2035" y="2360"/>
                  </a:cubicBezTo>
                  <a:lnTo>
                    <a:pt x="2008" y="2360"/>
                  </a:lnTo>
                  <a:lnTo>
                    <a:pt x="20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27"/>
            <p:cNvSpPr/>
            <p:nvPr/>
          </p:nvSpPr>
          <p:spPr>
            <a:xfrm>
              <a:off x="5107525" y="1622250"/>
              <a:ext cx="105125" cy="131425"/>
            </a:xfrm>
            <a:custGeom>
              <a:avLst/>
              <a:gdLst/>
              <a:ahLst/>
              <a:cxnLst/>
              <a:rect l="l" t="t" r="r" b="b"/>
              <a:pathLst>
                <a:path w="4205" h="5257" extrusionOk="0">
                  <a:moveTo>
                    <a:pt x="2462" y="0"/>
                  </a:moveTo>
                  <a:cubicBezTo>
                    <a:pt x="2359" y="0"/>
                    <a:pt x="2267" y="68"/>
                    <a:pt x="2225" y="153"/>
                  </a:cubicBezTo>
                  <a:cubicBezTo>
                    <a:pt x="2143" y="262"/>
                    <a:pt x="2116" y="397"/>
                    <a:pt x="2035" y="533"/>
                  </a:cubicBezTo>
                  <a:cubicBezTo>
                    <a:pt x="1981" y="641"/>
                    <a:pt x="1872" y="777"/>
                    <a:pt x="1736" y="777"/>
                  </a:cubicBezTo>
                  <a:cubicBezTo>
                    <a:pt x="1438" y="777"/>
                    <a:pt x="1438" y="180"/>
                    <a:pt x="1140" y="126"/>
                  </a:cubicBezTo>
                  <a:cubicBezTo>
                    <a:pt x="1126" y="124"/>
                    <a:pt x="1112" y="123"/>
                    <a:pt x="1098" y="123"/>
                  </a:cubicBezTo>
                  <a:cubicBezTo>
                    <a:pt x="930" y="123"/>
                    <a:pt x="808" y="272"/>
                    <a:pt x="733" y="397"/>
                  </a:cubicBezTo>
                  <a:cubicBezTo>
                    <a:pt x="624" y="506"/>
                    <a:pt x="543" y="641"/>
                    <a:pt x="462" y="723"/>
                  </a:cubicBezTo>
                  <a:cubicBezTo>
                    <a:pt x="407" y="777"/>
                    <a:pt x="407" y="804"/>
                    <a:pt x="380" y="804"/>
                  </a:cubicBezTo>
                  <a:lnTo>
                    <a:pt x="353" y="804"/>
                  </a:lnTo>
                  <a:lnTo>
                    <a:pt x="353" y="831"/>
                  </a:lnTo>
                  <a:cubicBezTo>
                    <a:pt x="1" y="1862"/>
                    <a:pt x="136" y="2974"/>
                    <a:pt x="652" y="3923"/>
                  </a:cubicBezTo>
                  <a:cubicBezTo>
                    <a:pt x="814" y="4222"/>
                    <a:pt x="1031" y="4493"/>
                    <a:pt x="1302" y="4710"/>
                  </a:cubicBezTo>
                  <a:cubicBezTo>
                    <a:pt x="1465" y="4791"/>
                    <a:pt x="1682" y="4900"/>
                    <a:pt x="1845" y="4981"/>
                  </a:cubicBezTo>
                  <a:cubicBezTo>
                    <a:pt x="2143" y="5117"/>
                    <a:pt x="2442" y="5252"/>
                    <a:pt x="2794" y="5252"/>
                  </a:cubicBezTo>
                  <a:cubicBezTo>
                    <a:pt x="2827" y="5255"/>
                    <a:pt x="2860" y="5257"/>
                    <a:pt x="2893" y="5257"/>
                  </a:cubicBezTo>
                  <a:cubicBezTo>
                    <a:pt x="3189" y="5257"/>
                    <a:pt x="3497" y="5147"/>
                    <a:pt x="3717" y="4927"/>
                  </a:cubicBezTo>
                  <a:cubicBezTo>
                    <a:pt x="4042" y="4547"/>
                    <a:pt x="3906" y="3896"/>
                    <a:pt x="3961" y="3381"/>
                  </a:cubicBezTo>
                  <a:cubicBezTo>
                    <a:pt x="4015" y="3137"/>
                    <a:pt x="4096" y="2866"/>
                    <a:pt x="4150" y="2649"/>
                  </a:cubicBezTo>
                  <a:cubicBezTo>
                    <a:pt x="4205" y="2106"/>
                    <a:pt x="3961" y="1618"/>
                    <a:pt x="3717" y="1130"/>
                  </a:cubicBezTo>
                  <a:cubicBezTo>
                    <a:pt x="3689" y="1157"/>
                    <a:pt x="3658" y="1169"/>
                    <a:pt x="3625" y="1169"/>
                  </a:cubicBezTo>
                  <a:cubicBezTo>
                    <a:pt x="3529" y="1169"/>
                    <a:pt x="3418" y="1068"/>
                    <a:pt x="3337" y="967"/>
                  </a:cubicBezTo>
                  <a:cubicBezTo>
                    <a:pt x="3120" y="696"/>
                    <a:pt x="2930" y="424"/>
                    <a:pt x="2686" y="153"/>
                  </a:cubicBezTo>
                  <a:cubicBezTo>
                    <a:pt x="2659" y="126"/>
                    <a:pt x="2604" y="45"/>
                    <a:pt x="2550" y="18"/>
                  </a:cubicBezTo>
                  <a:cubicBezTo>
                    <a:pt x="2520" y="6"/>
                    <a:pt x="2491" y="0"/>
                    <a:pt x="2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27"/>
            <p:cNvSpPr/>
            <p:nvPr/>
          </p:nvSpPr>
          <p:spPr>
            <a:xfrm>
              <a:off x="5110925" y="1351450"/>
              <a:ext cx="92225" cy="303125"/>
            </a:xfrm>
            <a:custGeom>
              <a:avLst/>
              <a:gdLst/>
              <a:ahLst/>
              <a:cxnLst/>
              <a:rect l="l" t="t" r="r" b="b"/>
              <a:pathLst>
                <a:path w="3689" h="12125" extrusionOk="0">
                  <a:moveTo>
                    <a:pt x="1546" y="217"/>
                  </a:moveTo>
                  <a:cubicBezTo>
                    <a:pt x="1329" y="1085"/>
                    <a:pt x="1112" y="2631"/>
                    <a:pt x="1085" y="4150"/>
                  </a:cubicBezTo>
                  <a:cubicBezTo>
                    <a:pt x="1058" y="5533"/>
                    <a:pt x="1139" y="6889"/>
                    <a:pt x="1221" y="7974"/>
                  </a:cubicBezTo>
                  <a:cubicBezTo>
                    <a:pt x="977" y="8110"/>
                    <a:pt x="868" y="8381"/>
                    <a:pt x="787" y="8625"/>
                  </a:cubicBezTo>
                  <a:cubicBezTo>
                    <a:pt x="733" y="8951"/>
                    <a:pt x="760" y="9304"/>
                    <a:pt x="678" y="9629"/>
                  </a:cubicBezTo>
                  <a:cubicBezTo>
                    <a:pt x="597" y="10144"/>
                    <a:pt x="271" y="10551"/>
                    <a:pt x="109" y="11039"/>
                  </a:cubicBezTo>
                  <a:cubicBezTo>
                    <a:pt x="54" y="11202"/>
                    <a:pt x="0" y="11392"/>
                    <a:pt x="109" y="11582"/>
                  </a:cubicBezTo>
                  <a:cubicBezTo>
                    <a:pt x="136" y="11636"/>
                    <a:pt x="217" y="11663"/>
                    <a:pt x="271" y="11663"/>
                  </a:cubicBezTo>
                  <a:cubicBezTo>
                    <a:pt x="326" y="11663"/>
                    <a:pt x="353" y="11636"/>
                    <a:pt x="353" y="11609"/>
                  </a:cubicBezTo>
                  <a:cubicBezTo>
                    <a:pt x="461" y="11501"/>
                    <a:pt x="516" y="11365"/>
                    <a:pt x="624" y="11256"/>
                  </a:cubicBezTo>
                  <a:cubicBezTo>
                    <a:pt x="733" y="11121"/>
                    <a:pt x="868" y="10958"/>
                    <a:pt x="1031" y="10985"/>
                  </a:cubicBezTo>
                  <a:cubicBezTo>
                    <a:pt x="1329" y="11067"/>
                    <a:pt x="1329" y="11636"/>
                    <a:pt x="1628" y="11636"/>
                  </a:cubicBezTo>
                  <a:cubicBezTo>
                    <a:pt x="1763" y="11636"/>
                    <a:pt x="1872" y="11528"/>
                    <a:pt x="1953" y="11392"/>
                  </a:cubicBezTo>
                  <a:cubicBezTo>
                    <a:pt x="2007" y="11256"/>
                    <a:pt x="2007" y="11175"/>
                    <a:pt x="2116" y="11039"/>
                  </a:cubicBezTo>
                  <a:cubicBezTo>
                    <a:pt x="2170" y="10931"/>
                    <a:pt x="2306" y="10822"/>
                    <a:pt x="2441" y="10904"/>
                  </a:cubicBezTo>
                  <a:cubicBezTo>
                    <a:pt x="2523" y="10931"/>
                    <a:pt x="2550" y="10958"/>
                    <a:pt x="2577" y="11039"/>
                  </a:cubicBezTo>
                  <a:cubicBezTo>
                    <a:pt x="2794" y="11311"/>
                    <a:pt x="2984" y="11582"/>
                    <a:pt x="3228" y="11853"/>
                  </a:cubicBezTo>
                  <a:cubicBezTo>
                    <a:pt x="3336" y="11989"/>
                    <a:pt x="3499" y="12124"/>
                    <a:pt x="3608" y="12016"/>
                  </a:cubicBezTo>
                  <a:cubicBezTo>
                    <a:pt x="3689" y="11935"/>
                    <a:pt x="3662" y="11772"/>
                    <a:pt x="3635" y="11636"/>
                  </a:cubicBezTo>
                  <a:cubicBezTo>
                    <a:pt x="3499" y="11311"/>
                    <a:pt x="3309" y="10985"/>
                    <a:pt x="3119" y="10660"/>
                  </a:cubicBezTo>
                  <a:cubicBezTo>
                    <a:pt x="2957" y="10280"/>
                    <a:pt x="2821" y="9846"/>
                    <a:pt x="2713" y="9439"/>
                  </a:cubicBezTo>
                  <a:cubicBezTo>
                    <a:pt x="2550" y="8897"/>
                    <a:pt x="2387" y="8273"/>
                    <a:pt x="1899" y="8002"/>
                  </a:cubicBezTo>
                  <a:cubicBezTo>
                    <a:pt x="1872" y="8002"/>
                    <a:pt x="1845" y="7974"/>
                    <a:pt x="1817" y="7974"/>
                  </a:cubicBezTo>
                  <a:cubicBezTo>
                    <a:pt x="1709" y="6917"/>
                    <a:pt x="1628" y="5560"/>
                    <a:pt x="1682" y="4177"/>
                  </a:cubicBezTo>
                  <a:cubicBezTo>
                    <a:pt x="1709" y="2685"/>
                    <a:pt x="1899" y="1194"/>
                    <a:pt x="2116" y="353"/>
                  </a:cubicBezTo>
                  <a:cubicBezTo>
                    <a:pt x="2116" y="271"/>
                    <a:pt x="2116" y="217"/>
                    <a:pt x="2089" y="136"/>
                  </a:cubicBezTo>
                  <a:cubicBezTo>
                    <a:pt x="2034" y="81"/>
                    <a:pt x="1980" y="54"/>
                    <a:pt x="1899" y="54"/>
                  </a:cubicBezTo>
                  <a:cubicBezTo>
                    <a:pt x="1709" y="0"/>
                    <a:pt x="1573" y="81"/>
                    <a:pt x="1546" y="2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27"/>
            <p:cNvSpPr/>
            <p:nvPr/>
          </p:nvSpPr>
          <p:spPr>
            <a:xfrm>
              <a:off x="5107525" y="1622250"/>
              <a:ext cx="105125" cy="131425"/>
            </a:xfrm>
            <a:custGeom>
              <a:avLst/>
              <a:gdLst/>
              <a:ahLst/>
              <a:cxnLst/>
              <a:rect l="l" t="t" r="r" b="b"/>
              <a:pathLst>
                <a:path w="4205" h="5257" extrusionOk="0">
                  <a:moveTo>
                    <a:pt x="2462" y="0"/>
                  </a:moveTo>
                  <a:cubicBezTo>
                    <a:pt x="2359" y="0"/>
                    <a:pt x="2267" y="68"/>
                    <a:pt x="2225" y="153"/>
                  </a:cubicBezTo>
                  <a:cubicBezTo>
                    <a:pt x="2143" y="262"/>
                    <a:pt x="2116" y="397"/>
                    <a:pt x="2035" y="533"/>
                  </a:cubicBezTo>
                  <a:cubicBezTo>
                    <a:pt x="1981" y="641"/>
                    <a:pt x="1872" y="777"/>
                    <a:pt x="1736" y="777"/>
                  </a:cubicBezTo>
                  <a:cubicBezTo>
                    <a:pt x="1438" y="777"/>
                    <a:pt x="1438" y="180"/>
                    <a:pt x="1140" y="126"/>
                  </a:cubicBezTo>
                  <a:cubicBezTo>
                    <a:pt x="1126" y="124"/>
                    <a:pt x="1112" y="123"/>
                    <a:pt x="1098" y="123"/>
                  </a:cubicBezTo>
                  <a:cubicBezTo>
                    <a:pt x="930" y="123"/>
                    <a:pt x="808" y="272"/>
                    <a:pt x="733" y="397"/>
                  </a:cubicBezTo>
                  <a:cubicBezTo>
                    <a:pt x="624" y="506"/>
                    <a:pt x="543" y="641"/>
                    <a:pt x="462" y="723"/>
                  </a:cubicBezTo>
                  <a:cubicBezTo>
                    <a:pt x="407" y="777"/>
                    <a:pt x="407" y="804"/>
                    <a:pt x="380" y="804"/>
                  </a:cubicBezTo>
                  <a:lnTo>
                    <a:pt x="353" y="804"/>
                  </a:lnTo>
                  <a:lnTo>
                    <a:pt x="353" y="831"/>
                  </a:lnTo>
                  <a:cubicBezTo>
                    <a:pt x="1" y="1862"/>
                    <a:pt x="136" y="2974"/>
                    <a:pt x="652" y="3923"/>
                  </a:cubicBezTo>
                  <a:cubicBezTo>
                    <a:pt x="814" y="4222"/>
                    <a:pt x="1031" y="4493"/>
                    <a:pt x="1302" y="4710"/>
                  </a:cubicBezTo>
                  <a:cubicBezTo>
                    <a:pt x="1465" y="4791"/>
                    <a:pt x="1682" y="4900"/>
                    <a:pt x="1845" y="4981"/>
                  </a:cubicBezTo>
                  <a:cubicBezTo>
                    <a:pt x="2143" y="5117"/>
                    <a:pt x="2442" y="5252"/>
                    <a:pt x="2794" y="5252"/>
                  </a:cubicBezTo>
                  <a:cubicBezTo>
                    <a:pt x="2827" y="5255"/>
                    <a:pt x="2860" y="5257"/>
                    <a:pt x="2893" y="5257"/>
                  </a:cubicBezTo>
                  <a:cubicBezTo>
                    <a:pt x="3189" y="5257"/>
                    <a:pt x="3497" y="5147"/>
                    <a:pt x="3717" y="4927"/>
                  </a:cubicBezTo>
                  <a:cubicBezTo>
                    <a:pt x="4042" y="4547"/>
                    <a:pt x="3906" y="3896"/>
                    <a:pt x="3961" y="3381"/>
                  </a:cubicBezTo>
                  <a:cubicBezTo>
                    <a:pt x="4015" y="3137"/>
                    <a:pt x="4096" y="2866"/>
                    <a:pt x="4150" y="2649"/>
                  </a:cubicBezTo>
                  <a:cubicBezTo>
                    <a:pt x="4205" y="2106"/>
                    <a:pt x="3961" y="1618"/>
                    <a:pt x="3717" y="1130"/>
                  </a:cubicBezTo>
                  <a:cubicBezTo>
                    <a:pt x="3689" y="1157"/>
                    <a:pt x="3658" y="1169"/>
                    <a:pt x="3625" y="1169"/>
                  </a:cubicBezTo>
                  <a:cubicBezTo>
                    <a:pt x="3529" y="1169"/>
                    <a:pt x="3418" y="1068"/>
                    <a:pt x="3337" y="967"/>
                  </a:cubicBezTo>
                  <a:cubicBezTo>
                    <a:pt x="3120" y="696"/>
                    <a:pt x="2930" y="424"/>
                    <a:pt x="2686" y="153"/>
                  </a:cubicBezTo>
                  <a:cubicBezTo>
                    <a:pt x="2659" y="126"/>
                    <a:pt x="2604" y="45"/>
                    <a:pt x="2550" y="18"/>
                  </a:cubicBezTo>
                  <a:cubicBezTo>
                    <a:pt x="2520" y="6"/>
                    <a:pt x="2491" y="0"/>
                    <a:pt x="2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27"/>
            <p:cNvSpPr/>
            <p:nvPr/>
          </p:nvSpPr>
          <p:spPr>
            <a:xfrm>
              <a:off x="5123800" y="1623325"/>
              <a:ext cx="73925" cy="119525"/>
            </a:xfrm>
            <a:custGeom>
              <a:avLst/>
              <a:gdLst/>
              <a:ahLst/>
              <a:cxnLst/>
              <a:rect l="l" t="t" r="r" b="b"/>
              <a:pathLst>
                <a:path w="2957" h="4781" extrusionOk="0">
                  <a:moveTo>
                    <a:pt x="1882" y="0"/>
                  </a:moveTo>
                  <a:cubicBezTo>
                    <a:pt x="1782" y="0"/>
                    <a:pt x="1689" y="82"/>
                    <a:pt x="1628" y="164"/>
                  </a:cubicBezTo>
                  <a:cubicBezTo>
                    <a:pt x="1574" y="246"/>
                    <a:pt x="1519" y="381"/>
                    <a:pt x="1465" y="517"/>
                  </a:cubicBezTo>
                  <a:cubicBezTo>
                    <a:pt x="1384" y="626"/>
                    <a:pt x="1302" y="761"/>
                    <a:pt x="1167" y="761"/>
                  </a:cubicBezTo>
                  <a:cubicBezTo>
                    <a:pt x="841" y="761"/>
                    <a:pt x="841" y="192"/>
                    <a:pt x="543" y="110"/>
                  </a:cubicBezTo>
                  <a:lnTo>
                    <a:pt x="434" y="110"/>
                  </a:lnTo>
                  <a:cubicBezTo>
                    <a:pt x="353" y="300"/>
                    <a:pt x="272" y="490"/>
                    <a:pt x="245" y="653"/>
                  </a:cubicBezTo>
                  <a:cubicBezTo>
                    <a:pt x="109" y="1277"/>
                    <a:pt x="1" y="1873"/>
                    <a:pt x="82" y="2497"/>
                  </a:cubicBezTo>
                  <a:cubicBezTo>
                    <a:pt x="136" y="3094"/>
                    <a:pt x="407" y="3718"/>
                    <a:pt x="896" y="4125"/>
                  </a:cubicBezTo>
                  <a:cubicBezTo>
                    <a:pt x="1031" y="4125"/>
                    <a:pt x="1031" y="3908"/>
                    <a:pt x="950" y="3772"/>
                  </a:cubicBezTo>
                  <a:cubicBezTo>
                    <a:pt x="760" y="3365"/>
                    <a:pt x="489" y="3012"/>
                    <a:pt x="407" y="2524"/>
                  </a:cubicBezTo>
                  <a:cubicBezTo>
                    <a:pt x="353" y="2090"/>
                    <a:pt x="489" y="1548"/>
                    <a:pt x="923" y="1385"/>
                  </a:cubicBezTo>
                  <a:cubicBezTo>
                    <a:pt x="950" y="1358"/>
                    <a:pt x="984" y="1344"/>
                    <a:pt x="1018" y="1344"/>
                  </a:cubicBezTo>
                  <a:cubicBezTo>
                    <a:pt x="1052" y="1344"/>
                    <a:pt x="1085" y="1358"/>
                    <a:pt x="1113" y="1385"/>
                  </a:cubicBezTo>
                  <a:cubicBezTo>
                    <a:pt x="1194" y="1412"/>
                    <a:pt x="1221" y="1466"/>
                    <a:pt x="1248" y="1548"/>
                  </a:cubicBezTo>
                  <a:cubicBezTo>
                    <a:pt x="1357" y="1819"/>
                    <a:pt x="1492" y="2117"/>
                    <a:pt x="1601" y="2389"/>
                  </a:cubicBezTo>
                  <a:cubicBezTo>
                    <a:pt x="1709" y="2280"/>
                    <a:pt x="1709" y="2090"/>
                    <a:pt x="1791" y="1982"/>
                  </a:cubicBezTo>
                  <a:cubicBezTo>
                    <a:pt x="1829" y="1951"/>
                    <a:pt x="1873" y="1937"/>
                    <a:pt x="1916" y="1937"/>
                  </a:cubicBezTo>
                  <a:cubicBezTo>
                    <a:pt x="2024" y="1937"/>
                    <a:pt x="2132" y="2020"/>
                    <a:pt x="2170" y="2117"/>
                  </a:cubicBezTo>
                  <a:cubicBezTo>
                    <a:pt x="2252" y="2253"/>
                    <a:pt x="2198" y="2416"/>
                    <a:pt x="2198" y="2606"/>
                  </a:cubicBezTo>
                  <a:cubicBezTo>
                    <a:pt x="2170" y="2931"/>
                    <a:pt x="2116" y="3229"/>
                    <a:pt x="2062" y="3582"/>
                  </a:cubicBezTo>
                  <a:cubicBezTo>
                    <a:pt x="2008" y="3962"/>
                    <a:pt x="1981" y="4314"/>
                    <a:pt x="2198" y="4640"/>
                  </a:cubicBezTo>
                  <a:cubicBezTo>
                    <a:pt x="2268" y="4710"/>
                    <a:pt x="2359" y="4781"/>
                    <a:pt x="2470" y="4781"/>
                  </a:cubicBezTo>
                  <a:cubicBezTo>
                    <a:pt x="2487" y="4781"/>
                    <a:pt x="2505" y="4779"/>
                    <a:pt x="2523" y="4775"/>
                  </a:cubicBezTo>
                  <a:cubicBezTo>
                    <a:pt x="2686" y="4775"/>
                    <a:pt x="2794" y="4586"/>
                    <a:pt x="2821" y="4423"/>
                  </a:cubicBezTo>
                  <a:cubicBezTo>
                    <a:pt x="2821" y="4260"/>
                    <a:pt x="2794" y="4097"/>
                    <a:pt x="2740" y="3908"/>
                  </a:cubicBezTo>
                  <a:cubicBezTo>
                    <a:pt x="2686" y="3582"/>
                    <a:pt x="2686" y="3202"/>
                    <a:pt x="2821" y="2823"/>
                  </a:cubicBezTo>
                  <a:cubicBezTo>
                    <a:pt x="2876" y="2660"/>
                    <a:pt x="2957" y="2497"/>
                    <a:pt x="2930" y="2334"/>
                  </a:cubicBezTo>
                  <a:cubicBezTo>
                    <a:pt x="2930" y="2253"/>
                    <a:pt x="2849" y="2199"/>
                    <a:pt x="2849" y="2090"/>
                  </a:cubicBezTo>
                  <a:lnTo>
                    <a:pt x="2849" y="1792"/>
                  </a:lnTo>
                  <a:cubicBezTo>
                    <a:pt x="2849" y="1548"/>
                    <a:pt x="2767" y="1304"/>
                    <a:pt x="2686" y="1114"/>
                  </a:cubicBezTo>
                  <a:cubicBezTo>
                    <a:pt x="2632" y="1005"/>
                    <a:pt x="2577" y="843"/>
                    <a:pt x="2550" y="707"/>
                  </a:cubicBezTo>
                  <a:cubicBezTo>
                    <a:pt x="2415" y="517"/>
                    <a:pt x="2252" y="327"/>
                    <a:pt x="2116" y="164"/>
                  </a:cubicBezTo>
                  <a:cubicBezTo>
                    <a:pt x="2062" y="110"/>
                    <a:pt x="2035" y="56"/>
                    <a:pt x="1981" y="29"/>
                  </a:cubicBezTo>
                  <a:cubicBezTo>
                    <a:pt x="1947" y="9"/>
                    <a:pt x="1914" y="0"/>
                    <a:pt x="18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27"/>
            <p:cNvSpPr/>
            <p:nvPr/>
          </p:nvSpPr>
          <p:spPr>
            <a:xfrm>
              <a:off x="5156350" y="1405675"/>
              <a:ext cx="174975" cy="232625"/>
            </a:xfrm>
            <a:custGeom>
              <a:avLst/>
              <a:gdLst/>
              <a:ahLst/>
              <a:cxnLst/>
              <a:rect l="l" t="t" r="r" b="b"/>
              <a:pathLst>
                <a:path w="6999" h="9305" extrusionOk="0">
                  <a:moveTo>
                    <a:pt x="55" y="462"/>
                  </a:moveTo>
                  <a:cubicBezTo>
                    <a:pt x="1248" y="1845"/>
                    <a:pt x="2306" y="3310"/>
                    <a:pt x="3337" y="5019"/>
                  </a:cubicBezTo>
                  <a:cubicBezTo>
                    <a:pt x="3174" y="5263"/>
                    <a:pt x="3065" y="5534"/>
                    <a:pt x="3147" y="5833"/>
                  </a:cubicBezTo>
                  <a:cubicBezTo>
                    <a:pt x="3174" y="6050"/>
                    <a:pt x="3228" y="6212"/>
                    <a:pt x="3310" y="6402"/>
                  </a:cubicBezTo>
                  <a:cubicBezTo>
                    <a:pt x="3445" y="6863"/>
                    <a:pt x="3472" y="7379"/>
                    <a:pt x="3391" y="7840"/>
                  </a:cubicBezTo>
                  <a:cubicBezTo>
                    <a:pt x="3337" y="8002"/>
                    <a:pt x="3201" y="8219"/>
                    <a:pt x="3255" y="8382"/>
                  </a:cubicBezTo>
                  <a:cubicBezTo>
                    <a:pt x="3310" y="8626"/>
                    <a:pt x="3608" y="8681"/>
                    <a:pt x="3744" y="8518"/>
                  </a:cubicBezTo>
                  <a:cubicBezTo>
                    <a:pt x="3879" y="8653"/>
                    <a:pt x="3961" y="8816"/>
                    <a:pt x="4069" y="8979"/>
                  </a:cubicBezTo>
                  <a:cubicBezTo>
                    <a:pt x="4150" y="9169"/>
                    <a:pt x="4367" y="9304"/>
                    <a:pt x="4530" y="9223"/>
                  </a:cubicBezTo>
                  <a:cubicBezTo>
                    <a:pt x="4829" y="9087"/>
                    <a:pt x="4747" y="8572"/>
                    <a:pt x="5018" y="8436"/>
                  </a:cubicBezTo>
                  <a:cubicBezTo>
                    <a:pt x="5208" y="8355"/>
                    <a:pt x="5425" y="8518"/>
                    <a:pt x="5561" y="8653"/>
                  </a:cubicBezTo>
                  <a:cubicBezTo>
                    <a:pt x="5696" y="8789"/>
                    <a:pt x="5859" y="8952"/>
                    <a:pt x="6022" y="8898"/>
                  </a:cubicBezTo>
                  <a:cubicBezTo>
                    <a:pt x="6185" y="8843"/>
                    <a:pt x="6293" y="8681"/>
                    <a:pt x="6293" y="8518"/>
                  </a:cubicBezTo>
                  <a:cubicBezTo>
                    <a:pt x="6293" y="8355"/>
                    <a:pt x="6185" y="8219"/>
                    <a:pt x="6130" y="8030"/>
                  </a:cubicBezTo>
                  <a:cubicBezTo>
                    <a:pt x="6076" y="7948"/>
                    <a:pt x="6022" y="7867"/>
                    <a:pt x="6022" y="7758"/>
                  </a:cubicBezTo>
                  <a:cubicBezTo>
                    <a:pt x="6022" y="7677"/>
                    <a:pt x="6022" y="7568"/>
                    <a:pt x="6130" y="7487"/>
                  </a:cubicBezTo>
                  <a:cubicBezTo>
                    <a:pt x="6185" y="7460"/>
                    <a:pt x="6266" y="7460"/>
                    <a:pt x="6320" y="7460"/>
                  </a:cubicBezTo>
                  <a:cubicBezTo>
                    <a:pt x="6456" y="7487"/>
                    <a:pt x="6564" y="7541"/>
                    <a:pt x="6700" y="7487"/>
                  </a:cubicBezTo>
                  <a:cubicBezTo>
                    <a:pt x="6836" y="7487"/>
                    <a:pt x="6944" y="7433"/>
                    <a:pt x="6971" y="7297"/>
                  </a:cubicBezTo>
                  <a:cubicBezTo>
                    <a:pt x="6998" y="7216"/>
                    <a:pt x="6971" y="7135"/>
                    <a:pt x="6890" y="7053"/>
                  </a:cubicBezTo>
                  <a:cubicBezTo>
                    <a:pt x="6564" y="6456"/>
                    <a:pt x="5751" y="6321"/>
                    <a:pt x="5235" y="5860"/>
                  </a:cubicBezTo>
                  <a:cubicBezTo>
                    <a:pt x="4856" y="5534"/>
                    <a:pt x="4639" y="5046"/>
                    <a:pt x="4232" y="4775"/>
                  </a:cubicBezTo>
                  <a:cubicBezTo>
                    <a:pt x="4123" y="4720"/>
                    <a:pt x="3988" y="4639"/>
                    <a:pt x="3852" y="4639"/>
                  </a:cubicBezTo>
                  <a:cubicBezTo>
                    <a:pt x="3825" y="4639"/>
                    <a:pt x="3744" y="4693"/>
                    <a:pt x="3716" y="4693"/>
                  </a:cubicBezTo>
                  <a:cubicBezTo>
                    <a:pt x="3310" y="4015"/>
                    <a:pt x="2903" y="3364"/>
                    <a:pt x="2469" y="2740"/>
                  </a:cubicBezTo>
                  <a:cubicBezTo>
                    <a:pt x="1818" y="1791"/>
                    <a:pt x="1140" y="950"/>
                    <a:pt x="434" y="109"/>
                  </a:cubicBezTo>
                  <a:cubicBezTo>
                    <a:pt x="326" y="1"/>
                    <a:pt x="190" y="1"/>
                    <a:pt x="82" y="82"/>
                  </a:cubicBezTo>
                  <a:cubicBezTo>
                    <a:pt x="0" y="191"/>
                    <a:pt x="0" y="354"/>
                    <a:pt x="55" y="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27"/>
            <p:cNvSpPr/>
            <p:nvPr/>
          </p:nvSpPr>
          <p:spPr>
            <a:xfrm>
              <a:off x="5245850" y="1592175"/>
              <a:ext cx="121400" cy="120075"/>
            </a:xfrm>
            <a:custGeom>
              <a:avLst/>
              <a:gdLst/>
              <a:ahLst/>
              <a:cxnLst/>
              <a:rect l="l" t="t" r="r" b="b"/>
              <a:pathLst>
                <a:path w="4856" h="4803" extrusionOk="0">
                  <a:moveTo>
                    <a:pt x="2740" y="0"/>
                  </a:moveTo>
                  <a:cubicBezTo>
                    <a:pt x="2686" y="0"/>
                    <a:pt x="2605" y="0"/>
                    <a:pt x="2550" y="54"/>
                  </a:cubicBezTo>
                  <a:cubicBezTo>
                    <a:pt x="2442" y="81"/>
                    <a:pt x="2442" y="217"/>
                    <a:pt x="2442" y="325"/>
                  </a:cubicBezTo>
                  <a:cubicBezTo>
                    <a:pt x="2442" y="407"/>
                    <a:pt x="2523" y="488"/>
                    <a:pt x="2550" y="597"/>
                  </a:cubicBezTo>
                  <a:cubicBezTo>
                    <a:pt x="2605" y="732"/>
                    <a:pt x="2713" y="895"/>
                    <a:pt x="2713" y="1058"/>
                  </a:cubicBezTo>
                  <a:cubicBezTo>
                    <a:pt x="2713" y="1221"/>
                    <a:pt x="2605" y="1410"/>
                    <a:pt x="2442" y="1438"/>
                  </a:cubicBezTo>
                  <a:cubicBezTo>
                    <a:pt x="2428" y="1440"/>
                    <a:pt x="2414" y="1441"/>
                    <a:pt x="2399" y="1441"/>
                  </a:cubicBezTo>
                  <a:cubicBezTo>
                    <a:pt x="2251" y="1441"/>
                    <a:pt x="2105" y="1317"/>
                    <a:pt x="1981" y="1193"/>
                  </a:cubicBezTo>
                  <a:cubicBezTo>
                    <a:pt x="1876" y="1089"/>
                    <a:pt x="1723" y="968"/>
                    <a:pt x="1572" y="968"/>
                  </a:cubicBezTo>
                  <a:cubicBezTo>
                    <a:pt x="1527" y="968"/>
                    <a:pt x="1482" y="979"/>
                    <a:pt x="1438" y="1004"/>
                  </a:cubicBezTo>
                  <a:cubicBezTo>
                    <a:pt x="1167" y="1139"/>
                    <a:pt x="1221" y="1627"/>
                    <a:pt x="950" y="1763"/>
                  </a:cubicBezTo>
                  <a:cubicBezTo>
                    <a:pt x="917" y="1780"/>
                    <a:pt x="881" y="1787"/>
                    <a:pt x="844" y="1787"/>
                  </a:cubicBezTo>
                  <a:cubicBezTo>
                    <a:pt x="704" y="1787"/>
                    <a:pt x="554" y="1675"/>
                    <a:pt x="489" y="1546"/>
                  </a:cubicBezTo>
                  <a:cubicBezTo>
                    <a:pt x="381" y="1356"/>
                    <a:pt x="299" y="1166"/>
                    <a:pt x="164" y="1058"/>
                  </a:cubicBezTo>
                  <a:cubicBezTo>
                    <a:pt x="136" y="1085"/>
                    <a:pt x="109" y="1085"/>
                    <a:pt x="82" y="1139"/>
                  </a:cubicBezTo>
                  <a:cubicBezTo>
                    <a:pt x="1" y="1844"/>
                    <a:pt x="136" y="2577"/>
                    <a:pt x="489" y="3201"/>
                  </a:cubicBezTo>
                  <a:cubicBezTo>
                    <a:pt x="652" y="3499"/>
                    <a:pt x="842" y="3797"/>
                    <a:pt x="1167" y="3906"/>
                  </a:cubicBezTo>
                  <a:cubicBezTo>
                    <a:pt x="1249" y="3933"/>
                    <a:pt x="1357" y="3933"/>
                    <a:pt x="1438" y="4014"/>
                  </a:cubicBezTo>
                  <a:cubicBezTo>
                    <a:pt x="1520" y="4069"/>
                    <a:pt x="1601" y="4150"/>
                    <a:pt x="1655" y="4258"/>
                  </a:cubicBezTo>
                  <a:cubicBezTo>
                    <a:pt x="1990" y="4567"/>
                    <a:pt x="2398" y="4803"/>
                    <a:pt x="2856" y="4803"/>
                  </a:cubicBezTo>
                  <a:cubicBezTo>
                    <a:pt x="2881" y="4803"/>
                    <a:pt x="2905" y="4802"/>
                    <a:pt x="2930" y="4801"/>
                  </a:cubicBezTo>
                  <a:cubicBezTo>
                    <a:pt x="3391" y="4801"/>
                    <a:pt x="3880" y="4530"/>
                    <a:pt x="4069" y="4069"/>
                  </a:cubicBezTo>
                  <a:cubicBezTo>
                    <a:pt x="4151" y="3987"/>
                    <a:pt x="4178" y="3852"/>
                    <a:pt x="4205" y="3743"/>
                  </a:cubicBezTo>
                  <a:cubicBezTo>
                    <a:pt x="4286" y="3635"/>
                    <a:pt x="4341" y="3580"/>
                    <a:pt x="4422" y="3472"/>
                  </a:cubicBezTo>
                  <a:cubicBezTo>
                    <a:pt x="4693" y="3119"/>
                    <a:pt x="4747" y="2685"/>
                    <a:pt x="4775" y="2278"/>
                  </a:cubicBezTo>
                  <a:cubicBezTo>
                    <a:pt x="4829" y="2007"/>
                    <a:pt x="4856" y="1736"/>
                    <a:pt x="4747" y="1492"/>
                  </a:cubicBezTo>
                  <a:cubicBezTo>
                    <a:pt x="4612" y="1139"/>
                    <a:pt x="4205" y="922"/>
                    <a:pt x="3907" y="651"/>
                  </a:cubicBezTo>
                  <a:cubicBezTo>
                    <a:pt x="3663" y="461"/>
                    <a:pt x="3500" y="217"/>
                    <a:pt x="3283" y="0"/>
                  </a:cubicBezTo>
                  <a:cubicBezTo>
                    <a:pt x="3283" y="0"/>
                    <a:pt x="3201" y="54"/>
                    <a:pt x="3120" y="54"/>
                  </a:cubicBezTo>
                  <a:cubicBezTo>
                    <a:pt x="2984" y="54"/>
                    <a:pt x="2876" y="0"/>
                    <a:pt x="27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27"/>
            <p:cNvSpPr/>
            <p:nvPr/>
          </p:nvSpPr>
          <p:spPr>
            <a:xfrm>
              <a:off x="5260100" y="1592175"/>
              <a:ext cx="101050" cy="101100"/>
            </a:xfrm>
            <a:custGeom>
              <a:avLst/>
              <a:gdLst/>
              <a:ahLst/>
              <a:cxnLst/>
              <a:rect l="l" t="t" r="r" b="b"/>
              <a:pathLst>
                <a:path w="4042" h="4044" extrusionOk="0">
                  <a:moveTo>
                    <a:pt x="2170" y="0"/>
                  </a:moveTo>
                  <a:cubicBezTo>
                    <a:pt x="2116" y="0"/>
                    <a:pt x="2035" y="0"/>
                    <a:pt x="1980" y="54"/>
                  </a:cubicBezTo>
                  <a:cubicBezTo>
                    <a:pt x="1872" y="81"/>
                    <a:pt x="1872" y="217"/>
                    <a:pt x="1872" y="325"/>
                  </a:cubicBezTo>
                  <a:cubicBezTo>
                    <a:pt x="1872" y="407"/>
                    <a:pt x="1953" y="488"/>
                    <a:pt x="1980" y="597"/>
                  </a:cubicBezTo>
                  <a:cubicBezTo>
                    <a:pt x="2035" y="732"/>
                    <a:pt x="2143" y="895"/>
                    <a:pt x="2143" y="1058"/>
                  </a:cubicBezTo>
                  <a:cubicBezTo>
                    <a:pt x="2143" y="1221"/>
                    <a:pt x="2035" y="1410"/>
                    <a:pt x="1872" y="1438"/>
                  </a:cubicBezTo>
                  <a:cubicBezTo>
                    <a:pt x="1858" y="1440"/>
                    <a:pt x="1844" y="1441"/>
                    <a:pt x="1829" y="1441"/>
                  </a:cubicBezTo>
                  <a:cubicBezTo>
                    <a:pt x="1681" y="1441"/>
                    <a:pt x="1535" y="1317"/>
                    <a:pt x="1411" y="1193"/>
                  </a:cubicBezTo>
                  <a:cubicBezTo>
                    <a:pt x="1306" y="1089"/>
                    <a:pt x="1153" y="968"/>
                    <a:pt x="1002" y="968"/>
                  </a:cubicBezTo>
                  <a:cubicBezTo>
                    <a:pt x="957" y="968"/>
                    <a:pt x="912" y="979"/>
                    <a:pt x="868" y="1004"/>
                  </a:cubicBezTo>
                  <a:cubicBezTo>
                    <a:pt x="597" y="1139"/>
                    <a:pt x="651" y="1627"/>
                    <a:pt x="380" y="1763"/>
                  </a:cubicBezTo>
                  <a:cubicBezTo>
                    <a:pt x="272" y="1763"/>
                    <a:pt x="109" y="1655"/>
                    <a:pt x="0" y="1573"/>
                  </a:cubicBezTo>
                  <a:lnTo>
                    <a:pt x="0" y="1573"/>
                  </a:lnTo>
                  <a:cubicBezTo>
                    <a:pt x="82" y="1899"/>
                    <a:pt x="217" y="2224"/>
                    <a:pt x="380" y="2495"/>
                  </a:cubicBezTo>
                  <a:cubicBezTo>
                    <a:pt x="462" y="2495"/>
                    <a:pt x="489" y="2441"/>
                    <a:pt x="543" y="2441"/>
                  </a:cubicBezTo>
                  <a:cubicBezTo>
                    <a:pt x="597" y="2387"/>
                    <a:pt x="597" y="2306"/>
                    <a:pt x="543" y="2251"/>
                  </a:cubicBezTo>
                  <a:cubicBezTo>
                    <a:pt x="760" y="2224"/>
                    <a:pt x="923" y="2034"/>
                    <a:pt x="923" y="1872"/>
                  </a:cubicBezTo>
                  <a:cubicBezTo>
                    <a:pt x="1275" y="2089"/>
                    <a:pt x="1411" y="2495"/>
                    <a:pt x="1546" y="2848"/>
                  </a:cubicBezTo>
                  <a:cubicBezTo>
                    <a:pt x="1628" y="3173"/>
                    <a:pt x="1763" y="3499"/>
                    <a:pt x="1899" y="3797"/>
                  </a:cubicBezTo>
                  <a:cubicBezTo>
                    <a:pt x="1953" y="3879"/>
                    <a:pt x="1980" y="3987"/>
                    <a:pt x="2089" y="4014"/>
                  </a:cubicBezTo>
                  <a:cubicBezTo>
                    <a:pt x="2119" y="4034"/>
                    <a:pt x="2152" y="4043"/>
                    <a:pt x="2186" y="4043"/>
                  </a:cubicBezTo>
                  <a:cubicBezTo>
                    <a:pt x="2335" y="4043"/>
                    <a:pt x="2501" y="3871"/>
                    <a:pt x="2523" y="3716"/>
                  </a:cubicBezTo>
                  <a:cubicBezTo>
                    <a:pt x="2550" y="3499"/>
                    <a:pt x="2414" y="3309"/>
                    <a:pt x="2306" y="3092"/>
                  </a:cubicBezTo>
                  <a:cubicBezTo>
                    <a:pt x="2143" y="2794"/>
                    <a:pt x="2008" y="2441"/>
                    <a:pt x="1926" y="2116"/>
                  </a:cubicBezTo>
                  <a:cubicBezTo>
                    <a:pt x="1926" y="1872"/>
                    <a:pt x="2414" y="1817"/>
                    <a:pt x="2414" y="1573"/>
                  </a:cubicBezTo>
                  <a:cubicBezTo>
                    <a:pt x="2414" y="1492"/>
                    <a:pt x="2387" y="1438"/>
                    <a:pt x="2414" y="1356"/>
                  </a:cubicBezTo>
                  <a:cubicBezTo>
                    <a:pt x="2442" y="1329"/>
                    <a:pt x="2523" y="1329"/>
                    <a:pt x="2577" y="1329"/>
                  </a:cubicBezTo>
                  <a:cubicBezTo>
                    <a:pt x="2876" y="1410"/>
                    <a:pt x="3120" y="1682"/>
                    <a:pt x="3228" y="1980"/>
                  </a:cubicBezTo>
                  <a:cubicBezTo>
                    <a:pt x="3337" y="2278"/>
                    <a:pt x="3282" y="2631"/>
                    <a:pt x="3255" y="2929"/>
                  </a:cubicBezTo>
                  <a:cubicBezTo>
                    <a:pt x="3228" y="3092"/>
                    <a:pt x="3255" y="3309"/>
                    <a:pt x="3418" y="3309"/>
                  </a:cubicBezTo>
                  <a:cubicBezTo>
                    <a:pt x="3472" y="3309"/>
                    <a:pt x="3527" y="3255"/>
                    <a:pt x="3554" y="3228"/>
                  </a:cubicBezTo>
                  <a:cubicBezTo>
                    <a:pt x="3771" y="3038"/>
                    <a:pt x="3879" y="2794"/>
                    <a:pt x="3933" y="2523"/>
                  </a:cubicBezTo>
                  <a:cubicBezTo>
                    <a:pt x="4042" y="2143"/>
                    <a:pt x="4042" y="1736"/>
                    <a:pt x="3825" y="1410"/>
                  </a:cubicBezTo>
                  <a:cubicBezTo>
                    <a:pt x="3581" y="1004"/>
                    <a:pt x="3038" y="868"/>
                    <a:pt x="2686" y="488"/>
                  </a:cubicBezTo>
                  <a:cubicBezTo>
                    <a:pt x="2550" y="353"/>
                    <a:pt x="2469" y="190"/>
                    <a:pt x="2387" y="54"/>
                  </a:cubicBezTo>
                  <a:cubicBezTo>
                    <a:pt x="2306" y="54"/>
                    <a:pt x="2252" y="0"/>
                    <a:pt x="2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27"/>
            <p:cNvSpPr/>
            <p:nvPr/>
          </p:nvSpPr>
          <p:spPr>
            <a:xfrm>
              <a:off x="5178725" y="1293800"/>
              <a:ext cx="311275" cy="208875"/>
            </a:xfrm>
            <a:custGeom>
              <a:avLst/>
              <a:gdLst/>
              <a:ahLst/>
              <a:cxnLst/>
              <a:rect l="l" t="t" r="r" b="b"/>
              <a:pathLst>
                <a:path w="12451" h="8355" extrusionOk="0">
                  <a:moveTo>
                    <a:pt x="55" y="272"/>
                  </a:moveTo>
                  <a:cubicBezTo>
                    <a:pt x="1" y="462"/>
                    <a:pt x="109" y="652"/>
                    <a:pt x="272" y="679"/>
                  </a:cubicBezTo>
                  <a:cubicBezTo>
                    <a:pt x="1140" y="896"/>
                    <a:pt x="2170" y="1194"/>
                    <a:pt x="3608" y="1981"/>
                  </a:cubicBezTo>
                  <a:cubicBezTo>
                    <a:pt x="4829" y="2632"/>
                    <a:pt x="6293" y="3527"/>
                    <a:pt x="7270" y="4259"/>
                  </a:cubicBezTo>
                  <a:cubicBezTo>
                    <a:pt x="7188" y="4449"/>
                    <a:pt x="7161" y="4666"/>
                    <a:pt x="7188" y="4883"/>
                  </a:cubicBezTo>
                  <a:cubicBezTo>
                    <a:pt x="7215" y="5263"/>
                    <a:pt x="7405" y="5642"/>
                    <a:pt x="7568" y="5968"/>
                  </a:cubicBezTo>
                  <a:cubicBezTo>
                    <a:pt x="7731" y="6348"/>
                    <a:pt x="8355" y="8355"/>
                    <a:pt x="8924" y="8246"/>
                  </a:cubicBezTo>
                  <a:cubicBezTo>
                    <a:pt x="9060" y="8219"/>
                    <a:pt x="9114" y="8138"/>
                    <a:pt x="9250" y="8083"/>
                  </a:cubicBezTo>
                  <a:cubicBezTo>
                    <a:pt x="9385" y="8002"/>
                    <a:pt x="9602" y="8002"/>
                    <a:pt x="9711" y="7894"/>
                  </a:cubicBezTo>
                  <a:cubicBezTo>
                    <a:pt x="9874" y="7758"/>
                    <a:pt x="9792" y="7487"/>
                    <a:pt x="9738" y="7297"/>
                  </a:cubicBezTo>
                  <a:lnTo>
                    <a:pt x="9440" y="6266"/>
                  </a:lnTo>
                  <a:cubicBezTo>
                    <a:pt x="9630" y="6402"/>
                    <a:pt x="9928" y="6375"/>
                    <a:pt x="10118" y="6239"/>
                  </a:cubicBezTo>
                  <a:cubicBezTo>
                    <a:pt x="10308" y="6076"/>
                    <a:pt x="10389" y="5805"/>
                    <a:pt x="10308" y="5561"/>
                  </a:cubicBezTo>
                  <a:cubicBezTo>
                    <a:pt x="10226" y="5235"/>
                    <a:pt x="9792" y="5046"/>
                    <a:pt x="9630" y="4720"/>
                  </a:cubicBezTo>
                  <a:cubicBezTo>
                    <a:pt x="9602" y="4639"/>
                    <a:pt x="9575" y="4557"/>
                    <a:pt x="9602" y="4476"/>
                  </a:cubicBezTo>
                  <a:cubicBezTo>
                    <a:pt x="9630" y="4340"/>
                    <a:pt x="9765" y="4286"/>
                    <a:pt x="9901" y="4232"/>
                  </a:cubicBezTo>
                  <a:cubicBezTo>
                    <a:pt x="10470" y="4042"/>
                    <a:pt x="11067" y="3879"/>
                    <a:pt x="11610" y="3662"/>
                  </a:cubicBezTo>
                  <a:cubicBezTo>
                    <a:pt x="11799" y="3608"/>
                    <a:pt x="12044" y="3527"/>
                    <a:pt x="12206" y="3364"/>
                  </a:cubicBezTo>
                  <a:cubicBezTo>
                    <a:pt x="12369" y="3201"/>
                    <a:pt x="12450" y="2930"/>
                    <a:pt x="12342" y="2713"/>
                  </a:cubicBezTo>
                  <a:cubicBezTo>
                    <a:pt x="12233" y="2550"/>
                    <a:pt x="11962" y="2469"/>
                    <a:pt x="11772" y="2442"/>
                  </a:cubicBezTo>
                  <a:cubicBezTo>
                    <a:pt x="11121" y="2387"/>
                    <a:pt x="10443" y="2523"/>
                    <a:pt x="9874" y="2821"/>
                  </a:cubicBezTo>
                  <a:cubicBezTo>
                    <a:pt x="9575" y="2957"/>
                    <a:pt x="9304" y="3147"/>
                    <a:pt x="8979" y="3255"/>
                  </a:cubicBezTo>
                  <a:cubicBezTo>
                    <a:pt x="8517" y="3418"/>
                    <a:pt x="7975" y="3391"/>
                    <a:pt x="7568" y="3662"/>
                  </a:cubicBezTo>
                  <a:cubicBezTo>
                    <a:pt x="6537" y="2930"/>
                    <a:pt x="5046" y="2008"/>
                    <a:pt x="3825" y="1330"/>
                  </a:cubicBezTo>
                  <a:cubicBezTo>
                    <a:pt x="2333" y="516"/>
                    <a:pt x="1221" y="218"/>
                    <a:pt x="353" y="1"/>
                  </a:cubicBezTo>
                  <a:cubicBezTo>
                    <a:pt x="272" y="1"/>
                    <a:pt x="82" y="109"/>
                    <a:pt x="55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27"/>
            <p:cNvSpPr/>
            <p:nvPr/>
          </p:nvSpPr>
          <p:spPr>
            <a:xfrm>
              <a:off x="5403850" y="1372450"/>
              <a:ext cx="169550" cy="180400"/>
            </a:xfrm>
            <a:custGeom>
              <a:avLst/>
              <a:gdLst/>
              <a:ahLst/>
              <a:cxnLst/>
              <a:rect l="l" t="t" r="r" b="b"/>
              <a:pathLst>
                <a:path w="6782" h="7216" extrusionOk="0">
                  <a:moveTo>
                    <a:pt x="3554" y="1"/>
                  </a:moveTo>
                  <a:cubicBezTo>
                    <a:pt x="3445" y="55"/>
                    <a:pt x="3418" y="191"/>
                    <a:pt x="3310" y="245"/>
                  </a:cubicBezTo>
                  <a:cubicBezTo>
                    <a:pt x="3147" y="435"/>
                    <a:pt x="2903" y="489"/>
                    <a:pt x="2713" y="570"/>
                  </a:cubicBezTo>
                  <a:cubicBezTo>
                    <a:pt x="2116" y="760"/>
                    <a:pt x="1547" y="923"/>
                    <a:pt x="1004" y="1140"/>
                  </a:cubicBezTo>
                  <a:cubicBezTo>
                    <a:pt x="869" y="1167"/>
                    <a:pt x="733" y="1249"/>
                    <a:pt x="706" y="1384"/>
                  </a:cubicBezTo>
                  <a:cubicBezTo>
                    <a:pt x="679" y="1438"/>
                    <a:pt x="706" y="1547"/>
                    <a:pt x="733" y="1601"/>
                  </a:cubicBezTo>
                  <a:cubicBezTo>
                    <a:pt x="896" y="1954"/>
                    <a:pt x="1275" y="2117"/>
                    <a:pt x="1411" y="2469"/>
                  </a:cubicBezTo>
                  <a:cubicBezTo>
                    <a:pt x="1492" y="2686"/>
                    <a:pt x="1411" y="2957"/>
                    <a:pt x="1221" y="3147"/>
                  </a:cubicBezTo>
                  <a:cubicBezTo>
                    <a:pt x="1108" y="3232"/>
                    <a:pt x="980" y="3273"/>
                    <a:pt x="856" y="3273"/>
                  </a:cubicBezTo>
                  <a:cubicBezTo>
                    <a:pt x="743" y="3273"/>
                    <a:pt x="634" y="3239"/>
                    <a:pt x="543" y="3174"/>
                  </a:cubicBezTo>
                  <a:lnTo>
                    <a:pt x="543" y="3174"/>
                  </a:lnTo>
                  <a:lnTo>
                    <a:pt x="842" y="4178"/>
                  </a:lnTo>
                  <a:cubicBezTo>
                    <a:pt x="896" y="4395"/>
                    <a:pt x="950" y="4666"/>
                    <a:pt x="814" y="4802"/>
                  </a:cubicBezTo>
                  <a:cubicBezTo>
                    <a:pt x="679" y="4910"/>
                    <a:pt x="489" y="4910"/>
                    <a:pt x="353" y="4965"/>
                  </a:cubicBezTo>
                  <a:cubicBezTo>
                    <a:pt x="272" y="4992"/>
                    <a:pt x="163" y="5100"/>
                    <a:pt x="28" y="5127"/>
                  </a:cubicBezTo>
                  <a:lnTo>
                    <a:pt x="1" y="5127"/>
                  </a:lnTo>
                  <a:cubicBezTo>
                    <a:pt x="82" y="5371"/>
                    <a:pt x="191" y="5588"/>
                    <a:pt x="326" y="5805"/>
                  </a:cubicBezTo>
                  <a:cubicBezTo>
                    <a:pt x="950" y="6728"/>
                    <a:pt x="2062" y="7216"/>
                    <a:pt x="3147" y="7216"/>
                  </a:cubicBezTo>
                  <a:cubicBezTo>
                    <a:pt x="3744" y="7216"/>
                    <a:pt x="4422" y="6999"/>
                    <a:pt x="4747" y="6483"/>
                  </a:cubicBezTo>
                  <a:cubicBezTo>
                    <a:pt x="4802" y="6375"/>
                    <a:pt x="4829" y="6294"/>
                    <a:pt x="4937" y="6212"/>
                  </a:cubicBezTo>
                  <a:cubicBezTo>
                    <a:pt x="5005" y="6158"/>
                    <a:pt x="5080" y="6144"/>
                    <a:pt x="5154" y="6144"/>
                  </a:cubicBezTo>
                  <a:cubicBezTo>
                    <a:pt x="5229" y="6144"/>
                    <a:pt x="5303" y="6158"/>
                    <a:pt x="5371" y="6158"/>
                  </a:cubicBezTo>
                  <a:cubicBezTo>
                    <a:pt x="5778" y="6131"/>
                    <a:pt x="6158" y="5860"/>
                    <a:pt x="6375" y="5480"/>
                  </a:cubicBezTo>
                  <a:cubicBezTo>
                    <a:pt x="6565" y="5127"/>
                    <a:pt x="6673" y="4693"/>
                    <a:pt x="6700" y="4286"/>
                  </a:cubicBezTo>
                  <a:cubicBezTo>
                    <a:pt x="6782" y="3717"/>
                    <a:pt x="6727" y="3066"/>
                    <a:pt x="6375" y="2632"/>
                  </a:cubicBezTo>
                  <a:cubicBezTo>
                    <a:pt x="6646" y="2089"/>
                    <a:pt x="6429" y="1411"/>
                    <a:pt x="6049" y="950"/>
                  </a:cubicBezTo>
                  <a:cubicBezTo>
                    <a:pt x="5642" y="516"/>
                    <a:pt x="5073" y="272"/>
                    <a:pt x="4503" y="137"/>
                  </a:cubicBezTo>
                  <a:cubicBezTo>
                    <a:pt x="4205" y="82"/>
                    <a:pt x="3852" y="55"/>
                    <a:pt x="35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27"/>
            <p:cNvSpPr/>
            <p:nvPr/>
          </p:nvSpPr>
          <p:spPr>
            <a:xfrm>
              <a:off x="5412675" y="1396200"/>
              <a:ext cx="141700" cy="141525"/>
            </a:xfrm>
            <a:custGeom>
              <a:avLst/>
              <a:gdLst/>
              <a:ahLst/>
              <a:cxnLst/>
              <a:rect l="l" t="t" r="r" b="b"/>
              <a:pathLst>
                <a:path w="5668" h="5661" extrusionOk="0">
                  <a:moveTo>
                    <a:pt x="1167" y="0"/>
                  </a:moveTo>
                  <a:lnTo>
                    <a:pt x="543" y="217"/>
                  </a:lnTo>
                  <a:cubicBezTo>
                    <a:pt x="407" y="244"/>
                    <a:pt x="272" y="326"/>
                    <a:pt x="244" y="461"/>
                  </a:cubicBezTo>
                  <a:cubicBezTo>
                    <a:pt x="326" y="488"/>
                    <a:pt x="326" y="570"/>
                    <a:pt x="353" y="651"/>
                  </a:cubicBezTo>
                  <a:cubicBezTo>
                    <a:pt x="516" y="1004"/>
                    <a:pt x="895" y="1167"/>
                    <a:pt x="1031" y="1519"/>
                  </a:cubicBezTo>
                  <a:cubicBezTo>
                    <a:pt x="1085" y="1736"/>
                    <a:pt x="1031" y="2007"/>
                    <a:pt x="814" y="2197"/>
                  </a:cubicBezTo>
                  <a:cubicBezTo>
                    <a:pt x="715" y="2282"/>
                    <a:pt x="593" y="2323"/>
                    <a:pt x="469" y="2323"/>
                  </a:cubicBezTo>
                  <a:cubicBezTo>
                    <a:pt x="355" y="2323"/>
                    <a:pt x="239" y="2289"/>
                    <a:pt x="136" y="2224"/>
                  </a:cubicBezTo>
                  <a:lnTo>
                    <a:pt x="136" y="2224"/>
                  </a:lnTo>
                  <a:lnTo>
                    <a:pt x="434" y="3228"/>
                  </a:lnTo>
                  <a:cubicBezTo>
                    <a:pt x="516" y="3445"/>
                    <a:pt x="543" y="3716"/>
                    <a:pt x="407" y="3852"/>
                  </a:cubicBezTo>
                  <a:cubicBezTo>
                    <a:pt x="326" y="3960"/>
                    <a:pt x="136" y="3960"/>
                    <a:pt x="0" y="3987"/>
                  </a:cubicBezTo>
                  <a:cubicBezTo>
                    <a:pt x="109" y="4286"/>
                    <a:pt x="244" y="4584"/>
                    <a:pt x="489" y="4855"/>
                  </a:cubicBezTo>
                  <a:cubicBezTo>
                    <a:pt x="570" y="4964"/>
                    <a:pt x="678" y="5072"/>
                    <a:pt x="814" y="5072"/>
                  </a:cubicBezTo>
                  <a:cubicBezTo>
                    <a:pt x="828" y="5075"/>
                    <a:pt x="843" y="5077"/>
                    <a:pt x="857" y="5077"/>
                  </a:cubicBezTo>
                  <a:cubicBezTo>
                    <a:pt x="982" y="5077"/>
                    <a:pt x="1112" y="4977"/>
                    <a:pt x="1112" y="4855"/>
                  </a:cubicBezTo>
                  <a:cubicBezTo>
                    <a:pt x="1596" y="5383"/>
                    <a:pt x="2275" y="5661"/>
                    <a:pt x="2977" y="5661"/>
                  </a:cubicBezTo>
                  <a:cubicBezTo>
                    <a:pt x="3142" y="5661"/>
                    <a:pt x="3307" y="5646"/>
                    <a:pt x="3472" y="5615"/>
                  </a:cubicBezTo>
                  <a:cubicBezTo>
                    <a:pt x="3554" y="5588"/>
                    <a:pt x="3635" y="5533"/>
                    <a:pt x="3662" y="5479"/>
                  </a:cubicBezTo>
                  <a:cubicBezTo>
                    <a:pt x="3689" y="5398"/>
                    <a:pt x="3662" y="5344"/>
                    <a:pt x="3662" y="5262"/>
                  </a:cubicBezTo>
                  <a:cubicBezTo>
                    <a:pt x="3662" y="5072"/>
                    <a:pt x="3906" y="4964"/>
                    <a:pt x="4096" y="4937"/>
                  </a:cubicBezTo>
                  <a:cubicBezTo>
                    <a:pt x="4313" y="4910"/>
                    <a:pt x="4503" y="4910"/>
                    <a:pt x="4693" y="4801"/>
                  </a:cubicBezTo>
                  <a:cubicBezTo>
                    <a:pt x="4991" y="4584"/>
                    <a:pt x="4910" y="4123"/>
                    <a:pt x="4828" y="3770"/>
                  </a:cubicBezTo>
                  <a:cubicBezTo>
                    <a:pt x="4747" y="3499"/>
                    <a:pt x="4693" y="3228"/>
                    <a:pt x="4584" y="2984"/>
                  </a:cubicBezTo>
                  <a:lnTo>
                    <a:pt x="4584" y="2984"/>
                  </a:lnTo>
                  <a:cubicBezTo>
                    <a:pt x="4910" y="3336"/>
                    <a:pt x="5181" y="3770"/>
                    <a:pt x="5317" y="4204"/>
                  </a:cubicBezTo>
                  <a:cubicBezTo>
                    <a:pt x="5334" y="4208"/>
                    <a:pt x="5351" y="4210"/>
                    <a:pt x="5367" y="4210"/>
                  </a:cubicBezTo>
                  <a:cubicBezTo>
                    <a:pt x="5598" y="4210"/>
                    <a:pt x="5667" y="3863"/>
                    <a:pt x="5642" y="3635"/>
                  </a:cubicBezTo>
                  <a:cubicBezTo>
                    <a:pt x="5534" y="2821"/>
                    <a:pt x="5100" y="2007"/>
                    <a:pt x="4449" y="1492"/>
                  </a:cubicBezTo>
                  <a:cubicBezTo>
                    <a:pt x="3852" y="995"/>
                    <a:pt x="3097" y="726"/>
                    <a:pt x="2328" y="726"/>
                  </a:cubicBezTo>
                  <a:cubicBezTo>
                    <a:pt x="2257" y="726"/>
                    <a:pt x="2187" y="728"/>
                    <a:pt x="2116" y="733"/>
                  </a:cubicBezTo>
                  <a:cubicBezTo>
                    <a:pt x="1926" y="733"/>
                    <a:pt x="1736" y="733"/>
                    <a:pt x="1736" y="543"/>
                  </a:cubicBezTo>
                  <a:cubicBezTo>
                    <a:pt x="2102" y="372"/>
                    <a:pt x="2511" y="267"/>
                    <a:pt x="2944" y="267"/>
                  </a:cubicBezTo>
                  <a:cubicBezTo>
                    <a:pt x="2993" y="267"/>
                    <a:pt x="3043" y="269"/>
                    <a:pt x="3092" y="271"/>
                  </a:cubicBezTo>
                  <a:cubicBezTo>
                    <a:pt x="2957" y="109"/>
                    <a:pt x="2713" y="82"/>
                    <a:pt x="2469" y="54"/>
                  </a:cubicBezTo>
                  <a:cubicBezTo>
                    <a:pt x="2035" y="0"/>
                    <a:pt x="1601" y="0"/>
                    <a:pt x="1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27"/>
            <p:cNvSpPr/>
            <p:nvPr/>
          </p:nvSpPr>
          <p:spPr>
            <a:xfrm>
              <a:off x="6200625" y="1798300"/>
              <a:ext cx="208200" cy="254325"/>
            </a:xfrm>
            <a:custGeom>
              <a:avLst/>
              <a:gdLst/>
              <a:ahLst/>
              <a:cxnLst/>
              <a:rect l="l" t="t" r="r" b="b"/>
              <a:pathLst>
                <a:path w="8328" h="10173" extrusionOk="0">
                  <a:moveTo>
                    <a:pt x="82" y="435"/>
                  </a:moveTo>
                  <a:cubicBezTo>
                    <a:pt x="1519" y="1926"/>
                    <a:pt x="2794" y="3554"/>
                    <a:pt x="4069" y="5425"/>
                  </a:cubicBezTo>
                  <a:cubicBezTo>
                    <a:pt x="3879" y="5697"/>
                    <a:pt x="3798" y="6049"/>
                    <a:pt x="3852" y="6348"/>
                  </a:cubicBezTo>
                  <a:cubicBezTo>
                    <a:pt x="3879" y="6537"/>
                    <a:pt x="3987" y="6754"/>
                    <a:pt x="4069" y="6999"/>
                  </a:cubicBezTo>
                  <a:cubicBezTo>
                    <a:pt x="4232" y="7487"/>
                    <a:pt x="4286" y="8029"/>
                    <a:pt x="4204" y="8572"/>
                  </a:cubicBezTo>
                  <a:cubicBezTo>
                    <a:pt x="4150" y="8734"/>
                    <a:pt x="4015" y="9033"/>
                    <a:pt x="4096" y="9196"/>
                  </a:cubicBezTo>
                  <a:cubicBezTo>
                    <a:pt x="4150" y="9413"/>
                    <a:pt x="4530" y="9494"/>
                    <a:pt x="4693" y="9331"/>
                  </a:cubicBezTo>
                  <a:cubicBezTo>
                    <a:pt x="4883" y="9467"/>
                    <a:pt x="4964" y="9657"/>
                    <a:pt x="5072" y="9847"/>
                  </a:cubicBezTo>
                  <a:cubicBezTo>
                    <a:pt x="5208" y="10009"/>
                    <a:pt x="5452" y="10172"/>
                    <a:pt x="5642" y="10064"/>
                  </a:cubicBezTo>
                  <a:cubicBezTo>
                    <a:pt x="5967" y="9901"/>
                    <a:pt x="5832" y="9331"/>
                    <a:pt x="6157" y="9168"/>
                  </a:cubicBezTo>
                  <a:cubicBezTo>
                    <a:pt x="6374" y="9060"/>
                    <a:pt x="6591" y="9223"/>
                    <a:pt x="6781" y="9358"/>
                  </a:cubicBezTo>
                  <a:cubicBezTo>
                    <a:pt x="6944" y="9494"/>
                    <a:pt x="7107" y="9657"/>
                    <a:pt x="7351" y="9630"/>
                  </a:cubicBezTo>
                  <a:cubicBezTo>
                    <a:pt x="7514" y="9602"/>
                    <a:pt x="7622" y="9358"/>
                    <a:pt x="7622" y="9196"/>
                  </a:cubicBezTo>
                  <a:cubicBezTo>
                    <a:pt x="7622" y="8979"/>
                    <a:pt x="7514" y="8816"/>
                    <a:pt x="7405" y="8680"/>
                  </a:cubicBezTo>
                  <a:cubicBezTo>
                    <a:pt x="7351" y="8572"/>
                    <a:pt x="7269" y="8490"/>
                    <a:pt x="7269" y="8382"/>
                  </a:cubicBezTo>
                  <a:cubicBezTo>
                    <a:pt x="7269" y="8273"/>
                    <a:pt x="7269" y="8138"/>
                    <a:pt x="7378" y="8056"/>
                  </a:cubicBezTo>
                  <a:cubicBezTo>
                    <a:pt x="7459" y="8029"/>
                    <a:pt x="7541" y="8029"/>
                    <a:pt x="7622" y="8029"/>
                  </a:cubicBezTo>
                  <a:cubicBezTo>
                    <a:pt x="7758" y="8029"/>
                    <a:pt x="7893" y="8056"/>
                    <a:pt x="8029" y="8056"/>
                  </a:cubicBezTo>
                  <a:cubicBezTo>
                    <a:pt x="8165" y="8056"/>
                    <a:pt x="8300" y="7975"/>
                    <a:pt x="8327" y="7839"/>
                  </a:cubicBezTo>
                  <a:cubicBezTo>
                    <a:pt x="8327" y="7731"/>
                    <a:pt x="8300" y="7622"/>
                    <a:pt x="8273" y="7568"/>
                  </a:cubicBezTo>
                  <a:cubicBezTo>
                    <a:pt x="7812" y="6917"/>
                    <a:pt x="6944" y="6782"/>
                    <a:pt x="6320" y="6320"/>
                  </a:cubicBezTo>
                  <a:cubicBezTo>
                    <a:pt x="5886" y="5968"/>
                    <a:pt x="5588" y="5425"/>
                    <a:pt x="5100" y="5154"/>
                  </a:cubicBezTo>
                  <a:cubicBezTo>
                    <a:pt x="4964" y="5100"/>
                    <a:pt x="4828" y="5019"/>
                    <a:pt x="4693" y="5046"/>
                  </a:cubicBezTo>
                  <a:cubicBezTo>
                    <a:pt x="4638" y="5046"/>
                    <a:pt x="4611" y="5073"/>
                    <a:pt x="4557" y="5073"/>
                  </a:cubicBezTo>
                  <a:cubicBezTo>
                    <a:pt x="4069" y="4340"/>
                    <a:pt x="3553" y="3635"/>
                    <a:pt x="3038" y="2984"/>
                  </a:cubicBezTo>
                  <a:cubicBezTo>
                    <a:pt x="2252" y="1954"/>
                    <a:pt x="1438" y="1004"/>
                    <a:pt x="570" y="109"/>
                  </a:cubicBezTo>
                  <a:cubicBezTo>
                    <a:pt x="461" y="1"/>
                    <a:pt x="299" y="1"/>
                    <a:pt x="190" y="109"/>
                  </a:cubicBezTo>
                  <a:cubicBezTo>
                    <a:pt x="0" y="163"/>
                    <a:pt x="0" y="353"/>
                    <a:pt x="82" y="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27"/>
            <p:cNvSpPr/>
            <p:nvPr/>
          </p:nvSpPr>
          <p:spPr>
            <a:xfrm>
              <a:off x="6313850" y="1997675"/>
              <a:ext cx="137700" cy="135850"/>
            </a:xfrm>
            <a:custGeom>
              <a:avLst/>
              <a:gdLst/>
              <a:ahLst/>
              <a:cxnLst/>
              <a:rect l="l" t="t" r="r" b="b"/>
              <a:pathLst>
                <a:path w="5508" h="5434" extrusionOk="0">
                  <a:moveTo>
                    <a:pt x="3663" y="0"/>
                  </a:moveTo>
                  <a:cubicBezTo>
                    <a:pt x="3636" y="27"/>
                    <a:pt x="3527" y="54"/>
                    <a:pt x="3473" y="109"/>
                  </a:cubicBezTo>
                  <a:cubicBezTo>
                    <a:pt x="3337" y="109"/>
                    <a:pt x="3202" y="54"/>
                    <a:pt x="3066" y="54"/>
                  </a:cubicBezTo>
                  <a:cubicBezTo>
                    <a:pt x="2985" y="54"/>
                    <a:pt x="2876" y="54"/>
                    <a:pt x="2822" y="109"/>
                  </a:cubicBezTo>
                  <a:cubicBezTo>
                    <a:pt x="2713" y="163"/>
                    <a:pt x="2686" y="298"/>
                    <a:pt x="2713" y="407"/>
                  </a:cubicBezTo>
                  <a:cubicBezTo>
                    <a:pt x="2740" y="515"/>
                    <a:pt x="2822" y="597"/>
                    <a:pt x="2849" y="705"/>
                  </a:cubicBezTo>
                  <a:cubicBezTo>
                    <a:pt x="2957" y="868"/>
                    <a:pt x="3066" y="1058"/>
                    <a:pt x="3066" y="1221"/>
                  </a:cubicBezTo>
                  <a:cubicBezTo>
                    <a:pt x="3066" y="1410"/>
                    <a:pt x="2957" y="1627"/>
                    <a:pt x="2795" y="1655"/>
                  </a:cubicBezTo>
                  <a:cubicBezTo>
                    <a:pt x="2759" y="1668"/>
                    <a:pt x="2724" y="1674"/>
                    <a:pt x="2689" y="1674"/>
                  </a:cubicBezTo>
                  <a:cubicBezTo>
                    <a:pt x="2515" y="1674"/>
                    <a:pt x="2356" y="1519"/>
                    <a:pt x="2198" y="1383"/>
                  </a:cubicBezTo>
                  <a:cubicBezTo>
                    <a:pt x="2078" y="1263"/>
                    <a:pt x="1913" y="1143"/>
                    <a:pt x="1759" y="1143"/>
                  </a:cubicBezTo>
                  <a:cubicBezTo>
                    <a:pt x="1704" y="1143"/>
                    <a:pt x="1651" y="1158"/>
                    <a:pt x="1601" y="1193"/>
                  </a:cubicBezTo>
                  <a:cubicBezTo>
                    <a:pt x="1303" y="1356"/>
                    <a:pt x="1438" y="1926"/>
                    <a:pt x="1086" y="2089"/>
                  </a:cubicBezTo>
                  <a:cubicBezTo>
                    <a:pt x="1043" y="2113"/>
                    <a:pt x="998" y="2124"/>
                    <a:pt x="951" y="2124"/>
                  </a:cubicBezTo>
                  <a:cubicBezTo>
                    <a:pt x="791" y="2124"/>
                    <a:pt x="621" y="1998"/>
                    <a:pt x="516" y="1872"/>
                  </a:cubicBezTo>
                  <a:cubicBezTo>
                    <a:pt x="381" y="1682"/>
                    <a:pt x="299" y="1465"/>
                    <a:pt x="137" y="1356"/>
                  </a:cubicBezTo>
                  <a:cubicBezTo>
                    <a:pt x="109" y="1383"/>
                    <a:pt x="55" y="1410"/>
                    <a:pt x="28" y="1410"/>
                  </a:cubicBezTo>
                  <a:cubicBezTo>
                    <a:pt x="1" y="2224"/>
                    <a:pt x="218" y="3038"/>
                    <a:pt x="625" y="3770"/>
                  </a:cubicBezTo>
                  <a:cubicBezTo>
                    <a:pt x="815" y="4096"/>
                    <a:pt x="1059" y="4448"/>
                    <a:pt x="1438" y="4530"/>
                  </a:cubicBezTo>
                  <a:cubicBezTo>
                    <a:pt x="1520" y="4584"/>
                    <a:pt x="1628" y="4584"/>
                    <a:pt x="1737" y="4638"/>
                  </a:cubicBezTo>
                  <a:cubicBezTo>
                    <a:pt x="1845" y="4720"/>
                    <a:pt x="1927" y="4774"/>
                    <a:pt x="2008" y="4882"/>
                  </a:cubicBezTo>
                  <a:cubicBezTo>
                    <a:pt x="2349" y="5223"/>
                    <a:pt x="2821" y="5433"/>
                    <a:pt x="3287" y="5433"/>
                  </a:cubicBezTo>
                  <a:cubicBezTo>
                    <a:pt x="3340" y="5433"/>
                    <a:pt x="3393" y="5430"/>
                    <a:pt x="3446" y="5425"/>
                  </a:cubicBezTo>
                  <a:cubicBezTo>
                    <a:pt x="3988" y="5398"/>
                    <a:pt x="4503" y="5045"/>
                    <a:pt x="4720" y="4530"/>
                  </a:cubicBezTo>
                  <a:cubicBezTo>
                    <a:pt x="4775" y="4394"/>
                    <a:pt x="4802" y="4258"/>
                    <a:pt x="4856" y="4177"/>
                  </a:cubicBezTo>
                  <a:cubicBezTo>
                    <a:pt x="4910" y="4069"/>
                    <a:pt x="4992" y="3960"/>
                    <a:pt x="5100" y="3852"/>
                  </a:cubicBezTo>
                  <a:cubicBezTo>
                    <a:pt x="5344" y="3499"/>
                    <a:pt x="5426" y="2984"/>
                    <a:pt x="5453" y="2495"/>
                  </a:cubicBezTo>
                  <a:cubicBezTo>
                    <a:pt x="5507" y="2197"/>
                    <a:pt x="5507" y="1899"/>
                    <a:pt x="5399" y="1627"/>
                  </a:cubicBezTo>
                  <a:cubicBezTo>
                    <a:pt x="5182" y="1221"/>
                    <a:pt x="4748" y="1004"/>
                    <a:pt x="4368" y="705"/>
                  </a:cubicBezTo>
                  <a:cubicBezTo>
                    <a:pt x="4097" y="515"/>
                    <a:pt x="3907" y="244"/>
                    <a:pt x="36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27"/>
            <p:cNvSpPr/>
            <p:nvPr/>
          </p:nvSpPr>
          <p:spPr>
            <a:xfrm>
              <a:off x="6330825" y="1999025"/>
              <a:ext cx="115300" cy="113700"/>
            </a:xfrm>
            <a:custGeom>
              <a:avLst/>
              <a:gdLst/>
              <a:ahLst/>
              <a:cxnLst/>
              <a:rect l="l" t="t" r="r" b="b"/>
              <a:pathLst>
                <a:path w="4612" h="4548" extrusionOk="0">
                  <a:moveTo>
                    <a:pt x="2468" y="0"/>
                  </a:moveTo>
                  <a:cubicBezTo>
                    <a:pt x="2414" y="0"/>
                    <a:pt x="2306" y="0"/>
                    <a:pt x="2224" y="27"/>
                  </a:cubicBezTo>
                  <a:cubicBezTo>
                    <a:pt x="2143" y="109"/>
                    <a:pt x="2089" y="244"/>
                    <a:pt x="2143" y="353"/>
                  </a:cubicBezTo>
                  <a:cubicBezTo>
                    <a:pt x="2170" y="461"/>
                    <a:pt x="2224" y="543"/>
                    <a:pt x="2278" y="651"/>
                  </a:cubicBezTo>
                  <a:cubicBezTo>
                    <a:pt x="2360" y="814"/>
                    <a:pt x="2468" y="1004"/>
                    <a:pt x="2468" y="1167"/>
                  </a:cubicBezTo>
                  <a:cubicBezTo>
                    <a:pt x="2468" y="1356"/>
                    <a:pt x="2387" y="1573"/>
                    <a:pt x="2197" y="1601"/>
                  </a:cubicBezTo>
                  <a:cubicBezTo>
                    <a:pt x="2166" y="1614"/>
                    <a:pt x="2134" y="1620"/>
                    <a:pt x="2101" y="1620"/>
                  </a:cubicBezTo>
                  <a:cubicBezTo>
                    <a:pt x="1937" y="1620"/>
                    <a:pt x="1763" y="1465"/>
                    <a:pt x="1627" y="1329"/>
                  </a:cubicBezTo>
                  <a:cubicBezTo>
                    <a:pt x="1507" y="1209"/>
                    <a:pt x="1343" y="1089"/>
                    <a:pt x="1188" y="1089"/>
                  </a:cubicBezTo>
                  <a:cubicBezTo>
                    <a:pt x="1134" y="1089"/>
                    <a:pt x="1080" y="1104"/>
                    <a:pt x="1031" y="1139"/>
                  </a:cubicBezTo>
                  <a:cubicBezTo>
                    <a:pt x="705" y="1302"/>
                    <a:pt x="841" y="1872"/>
                    <a:pt x="515" y="2035"/>
                  </a:cubicBezTo>
                  <a:cubicBezTo>
                    <a:pt x="468" y="2046"/>
                    <a:pt x="422" y="2052"/>
                    <a:pt x="377" y="2052"/>
                  </a:cubicBezTo>
                  <a:cubicBezTo>
                    <a:pt x="219" y="2052"/>
                    <a:pt x="85" y="1984"/>
                    <a:pt x="0" y="1899"/>
                  </a:cubicBezTo>
                  <a:lnTo>
                    <a:pt x="0" y="1899"/>
                  </a:lnTo>
                  <a:cubicBezTo>
                    <a:pt x="109" y="2279"/>
                    <a:pt x="271" y="2631"/>
                    <a:pt x="488" y="2930"/>
                  </a:cubicBezTo>
                  <a:cubicBezTo>
                    <a:pt x="542" y="2903"/>
                    <a:pt x="597" y="2903"/>
                    <a:pt x="678" y="2848"/>
                  </a:cubicBezTo>
                  <a:cubicBezTo>
                    <a:pt x="705" y="2794"/>
                    <a:pt x="705" y="2686"/>
                    <a:pt x="678" y="2631"/>
                  </a:cubicBezTo>
                  <a:cubicBezTo>
                    <a:pt x="895" y="2577"/>
                    <a:pt x="1085" y="2387"/>
                    <a:pt x="1085" y="2143"/>
                  </a:cubicBezTo>
                  <a:cubicBezTo>
                    <a:pt x="1492" y="2360"/>
                    <a:pt x="1655" y="2821"/>
                    <a:pt x="1844" y="3228"/>
                  </a:cubicBezTo>
                  <a:cubicBezTo>
                    <a:pt x="1980" y="3581"/>
                    <a:pt x="2143" y="3933"/>
                    <a:pt x="2306" y="4286"/>
                  </a:cubicBezTo>
                  <a:cubicBezTo>
                    <a:pt x="2333" y="4394"/>
                    <a:pt x="2414" y="4476"/>
                    <a:pt x="2523" y="4530"/>
                  </a:cubicBezTo>
                  <a:cubicBezTo>
                    <a:pt x="2550" y="4542"/>
                    <a:pt x="2580" y="4547"/>
                    <a:pt x="2610" y="4547"/>
                  </a:cubicBezTo>
                  <a:cubicBezTo>
                    <a:pt x="2786" y="4547"/>
                    <a:pt x="2984" y="4359"/>
                    <a:pt x="2984" y="4150"/>
                  </a:cubicBezTo>
                  <a:cubicBezTo>
                    <a:pt x="2984" y="3906"/>
                    <a:pt x="2848" y="3662"/>
                    <a:pt x="2740" y="3472"/>
                  </a:cubicBezTo>
                  <a:cubicBezTo>
                    <a:pt x="2550" y="3120"/>
                    <a:pt x="2387" y="2767"/>
                    <a:pt x="2278" y="2387"/>
                  </a:cubicBezTo>
                  <a:cubicBezTo>
                    <a:pt x="2251" y="2116"/>
                    <a:pt x="2794" y="2035"/>
                    <a:pt x="2794" y="1736"/>
                  </a:cubicBezTo>
                  <a:cubicBezTo>
                    <a:pt x="2794" y="1682"/>
                    <a:pt x="2712" y="1573"/>
                    <a:pt x="2794" y="1492"/>
                  </a:cubicBezTo>
                  <a:cubicBezTo>
                    <a:pt x="2810" y="1460"/>
                    <a:pt x="2835" y="1447"/>
                    <a:pt x="2869" y="1447"/>
                  </a:cubicBezTo>
                  <a:cubicBezTo>
                    <a:pt x="2894" y="1447"/>
                    <a:pt x="2923" y="1454"/>
                    <a:pt x="2957" y="1465"/>
                  </a:cubicBezTo>
                  <a:cubicBezTo>
                    <a:pt x="3336" y="1546"/>
                    <a:pt x="3607" y="1845"/>
                    <a:pt x="3743" y="2143"/>
                  </a:cubicBezTo>
                  <a:cubicBezTo>
                    <a:pt x="3879" y="2496"/>
                    <a:pt x="3879" y="2848"/>
                    <a:pt x="3824" y="3228"/>
                  </a:cubicBezTo>
                  <a:cubicBezTo>
                    <a:pt x="3824" y="3383"/>
                    <a:pt x="3874" y="3637"/>
                    <a:pt x="4019" y="3637"/>
                  </a:cubicBezTo>
                  <a:cubicBezTo>
                    <a:pt x="4026" y="3637"/>
                    <a:pt x="4034" y="3636"/>
                    <a:pt x="4041" y="3635"/>
                  </a:cubicBezTo>
                  <a:cubicBezTo>
                    <a:pt x="4096" y="3635"/>
                    <a:pt x="4123" y="3608"/>
                    <a:pt x="4177" y="3526"/>
                  </a:cubicBezTo>
                  <a:cubicBezTo>
                    <a:pt x="4367" y="3309"/>
                    <a:pt x="4475" y="2984"/>
                    <a:pt x="4557" y="2713"/>
                  </a:cubicBezTo>
                  <a:cubicBezTo>
                    <a:pt x="4611" y="2279"/>
                    <a:pt x="4611" y="1845"/>
                    <a:pt x="4367" y="1465"/>
                  </a:cubicBezTo>
                  <a:cubicBezTo>
                    <a:pt x="4041" y="1031"/>
                    <a:pt x="3418" y="895"/>
                    <a:pt x="3065" y="516"/>
                  </a:cubicBezTo>
                  <a:cubicBezTo>
                    <a:pt x="2929" y="380"/>
                    <a:pt x="2794" y="190"/>
                    <a:pt x="2685" y="27"/>
                  </a:cubicBezTo>
                  <a:cubicBezTo>
                    <a:pt x="2604" y="27"/>
                    <a:pt x="2550" y="0"/>
                    <a:pt x="2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27"/>
            <p:cNvSpPr/>
            <p:nvPr/>
          </p:nvSpPr>
          <p:spPr>
            <a:xfrm>
              <a:off x="6225025" y="1763725"/>
              <a:ext cx="267200" cy="166825"/>
            </a:xfrm>
            <a:custGeom>
              <a:avLst/>
              <a:gdLst/>
              <a:ahLst/>
              <a:cxnLst/>
              <a:rect l="l" t="t" r="r" b="b"/>
              <a:pathLst>
                <a:path w="10688" h="6673" extrusionOk="0">
                  <a:moveTo>
                    <a:pt x="28" y="244"/>
                  </a:moveTo>
                  <a:cubicBezTo>
                    <a:pt x="1" y="380"/>
                    <a:pt x="109" y="543"/>
                    <a:pt x="272" y="570"/>
                  </a:cubicBezTo>
                  <a:cubicBezTo>
                    <a:pt x="977" y="706"/>
                    <a:pt x="1899" y="923"/>
                    <a:pt x="3120" y="1492"/>
                  </a:cubicBezTo>
                  <a:cubicBezTo>
                    <a:pt x="4178" y="1980"/>
                    <a:pt x="5425" y="2658"/>
                    <a:pt x="6293" y="3255"/>
                  </a:cubicBezTo>
                  <a:cubicBezTo>
                    <a:pt x="6266" y="3418"/>
                    <a:pt x="6239" y="3608"/>
                    <a:pt x="6266" y="3798"/>
                  </a:cubicBezTo>
                  <a:cubicBezTo>
                    <a:pt x="6348" y="4096"/>
                    <a:pt x="6483" y="4394"/>
                    <a:pt x="6646" y="4693"/>
                  </a:cubicBezTo>
                  <a:cubicBezTo>
                    <a:pt x="6809" y="5018"/>
                    <a:pt x="7378" y="6673"/>
                    <a:pt x="7894" y="6537"/>
                  </a:cubicBezTo>
                  <a:cubicBezTo>
                    <a:pt x="8002" y="6510"/>
                    <a:pt x="8056" y="6429"/>
                    <a:pt x="8165" y="6402"/>
                  </a:cubicBezTo>
                  <a:cubicBezTo>
                    <a:pt x="8301" y="6320"/>
                    <a:pt x="8436" y="6320"/>
                    <a:pt x="8545" y="6266"/>
                  </a:cubicBezTo>
                  <a:cubicBezTo>
                    <a:pt x="8680" y="6130"/>
                    <a:pt x="8599" y="5913"/>
                    <a:pt x="8545" y="5751"/>
                  </a:cubicBezTo>
                  <a:lnTo>
                    <a:pt x="8246" y="4937"/>
                  </a:lnTo>
                  <a:cubicBezTo>
                    <a:pt x="8409" y="5045"/>
                    <a:pt x="8680" y="5018"/>
                    <a:pt x="8816" y="4883"/>
                  </a:cubicBezTo>
                  <a:cubicBezTo>
                    <a:pt x="8979" y="4747"/>
                    <a:pt x="9006" y="4503"/>
                    <a:pt x="8952" y="4286"/>
                  </a:cubicBezTo>
                  <a:cubicBezTo>
                    <a:pt x="8843" y="4015"/>
                    <a:pt x="8518" y="3879"/>
                    <a:pt x="8328" y="3608"/>
                  </a:cubicBezTo>
                  <a:cubicBezTo>
                    <a:pt x="8301" y="3554"/>
                    <a:pt x="8273" y="3472"/>
                    <a:pt x="8301" y="3418"/>
                  </a:cubicBezTo>
                  <a:cubicBezTo>
                    <a:pt x="8328" y="3309"/>
                    <a:pt x="8436" y="3255"/>
                    <a:pt x="8545" y="3201"/>
                  </a:cubicBezTo>
                  <a:cubicBezTo>
                    <a:pt x="9006" y="3038"/>
                    <a:pt x="9494" y="2848"/>
                    <a:pt x="9955" y="2658"/>
                  </a:cubicBezTo>
                  <a:cubicBezTo>
                    <a:pt x="10145" y="2604"/>
                    <a:pt x="10335" y="2523"/>
                    <a:pt x="10470" y="2387"/>
                  </a:cubicBezTo>
                  <a:cubicBezTo>
                    <a:pt x="10606" y="2252"/>
                    <a:pt x="10687" y="2035"/>
                    <a:pt x="10552" y="1845"/>
                  </a:cubicBezTo>
                  <a:cubicBezTo>
                    <a:pt x="10443" y="1709"/>
                    <a:pt x="10226" y="1682"/>
                    <a:pt x="10037" y="1655"/>
                  </a:cubicBezTo>
                  <a:cubicBezTo>
                    <a:pt x="9494" y="1655"/>
                    <a:pt x="8952" y="1763"/>
                    <a:pt x="8463" y="2035"/>
                  </a:cubicBezTo>
                  <a:cubicBezTo>
                    <a:pt x="8246" y="2170"/>
                    <a:pt x="8002" y="2333"/>
                    <a:pt x="7758" y="2441"/>
                  </a:cubicBezTo>
                  <a:cubicBezTo>
                    <a:pt x="7378" y="2577"/>
                    <a:pt x="6917" y="2604"/>
                    <a:pt x="6565" y="2848"/>
                  </a:cubicBezTo>
                  <a:cubicBezTo>
                    <a:pt x="5697" y="2252"/>
                    <a:pt x="4395" y="1546"/>
                    <a:pt x="3310" y="1031"/>
                  </a:cubicBezTo>
                  <a:cubicBezTo>
                    <a:pt x="2035" y="434"/>
                    <a:pt x="1086" y="217"/>
                    <a:pt x="326" y="55"/>
                  </a:cubicBezTo>
                  <a:cubicBezTo>
                    <a:pt x="245" y="0"/>
                    <a:pt x="55" y="109"/>
                    <a:pt x="28" y="2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27"/>
            <p:cNvSpPr/>
            <p:nvPr/>
          </p:nvSpPr>
          <p:spPr>
            <a:xfrm>
              <a:off x="6422350" y="1811875"/>
              <a:ext cx="141075" cy="152725"/>
            </a:xfrm>
            <a:custGeom>
              <a:avLst/>
              <a:gdLst/>
              <a:ahLst/>
              <a:cxnLst/>
              <a:rect l="l" t="t" r="r" b="b"/>
              <a:pathLst>
                <a:path w="5643" h="6109" extrusionOk="0">
                  <a:moveTo>
                    <a:pt x="2713" y="0"/>
                  </a:moveTo>
                  <a:cubicBezTo>
                    <a:pt x="2713" y="244"/>
                    <a:pt x="2659" y="353"/>
                    <a:pt x="2577" y="407"/>
                  </a:cubicBezTo>
                  <a:cubicBezTo>
                    <a:pt x="2442" y="543"/>
                    <a:pt x="2279" y="624"/>
                    <a:pt x="2062" y="678"/>
                  </a:cubicBezTo>
                  <a:cubicBezTo>
                    <a:pt x="1601" y="841"/>
                    <a:pt x="1113" y="1058"/>
                    <a:pt x="652" y="1221"/>
                  </a:cubicBezTo>
                  <a:cubicBezTo>
                    <a:pt x="543" y="1248"/>
                    <a:pt x="408" y="1329"/>
                    <a:pt x="408" y="1438"/>
                  </a:cubicBezTo>
                  <a:cubicBezTo>
                    <a:pt x="408" y="1492"/>
                    <a:pt x="408" y="1573"/>
                    <a:pt x="435" y="1628"/>
                  </a:cubicBezTo>
                  <a:cubicBezTo>
                    <a:pt x="570" y="1899"/>
                    <a:pt x="923" y="2034"/>
                    <a:pt x="1059" y="2306"/>
                  </a:cubicBezTo>
                  <a:cubicBezTo>
                    <a:pt x="1113" y="2523"/>
                    <a:pt x="1086" y="2740"/>
                    <a:pt x="923" y="2875"/>
                  </a:cubicBezTo>
                  <a:cubicBezTo>
                    <a:pt x="820" y="2961"/>
                    <a:pt x="684" y="3014"/>
                    <a:pt x="550" y="3014"/>
                  </a:cubicBezTo>
                  <a:cubicBezTo>
                    <a:pt x="473" y="3014"/>
                    <a:pt x="396" y="2996"/>
                    <a:pt x="326" y="2957"/>
                  </a:cubicBezTo>
                  <a:lnTo>
                    <a:pt x="326" y="2957"/>
                  </a:lnTo>
                  <a:lnTo>
                    <a:pt x="652" y="3770"/>
                  </a:lnTo>
                  <a:cubicBezTo>
                    <a:pt x="706" y="3933"/>
                    <a:pt x="733" y="4177"/>
                    <a:pt x="652" y="4286"/>
                  </a:cubicBezTo>
                  <a:cubicBezTo>
                    <a:pt x="543" y="4367"/>
                    <a:pt x="408" y="4367"/>
                    <a:pt x="272" y="4421"/>
                  </a:cubicBezTo>
                  <a:cubicBezTo>
                    <a:pt x="163" y="4448"/>
                    <a:pt x="109" y="4557"/>
                    <a:pt x="1" y="4557"/>
                  </a:cubicBezTo>
                  <a:cubicBezTo>
                    <a:pt x="109" y="4747"/>
                    <a:pt x="218" y="4910"/>
                    <a:pt x="299" y="5099"/>
                  </a:cubicBezTo>
                  <a:cubicBezTo>
                    <a:pt x="803" y="5780"/>
                    <a:pt x="1658" y="6109"/>
                    <a:pt x="2516" y="6109"/>
                  </a:cubicBezTo>
                  <a:cubicBezTo>
                    <a:pt x="2582" y="6109"/>
                    <a:pt x="2647" y="6107"/>
                    <a:pt x="2713" y="6103"/>
                  </a:cubicBezTo>
                  <a:cubicBezTo>
                    <a:pt x="3228" y="6076"/>
                    <a:pt x="3798" y="5913"/>
                    <a:pt x="4042" y="5425"/>
                  </a:cubicBezTo>
                  <a:cubicBezTo>
                    <a:pt x="4069" y="5371"/>
                    <a:pt x="4096" y="5262"/>
                    <a:pt x="4178" y="5181"/>
                  </a:cubicBezTo>
                  <a:cubicBezTo>
                    <a:pt x="4259" y="5127"/>
                    <a:pt x="4395" y="5127"/>
                    <a:pt x="4530" y="5099"/>
                  </a:cubicBezTo>
                  <a:cubicBezTo>
                    <a:pt x="4883" y="5045"/>
                    <a:pt x="5181" y="4774"/>
                    <a:pt x="5344" y="4476"/>
                  </a:cubicBezTo>
                  <a:cubicBezTo>
                    <a:pt x="5534" y="4177"/>
                    <a:pt x="5588" y="3825"/>
                    <a:pt x="5588" y="3445"/>
                  </a:cubicBezTo>
                  <a:cubicBezTo>
                    <a:pt x="5643" y="2984"/>
                    <a:pt x="5561" y="2441"/>
                    <a:pt x="5209" y="2062"/>
                  </a:cubicBezTo>
                  <a:cubicBezTo>
                    <a:pt x="5426" y="1600"/>
                    <a:pt x="5209" y="1058"/>
                    <a:pt x="4883" y="678"/>
                  </a:cubicBezTo>
                  <a:cubicBezTo>
                    <a:pt x="4503" y="298"/>
                    <a:pt x="4042" y="136"/>
                    <a:pt x="3527" y="54"/>
                  </a:cubicBezTo>
                  <a:cubicBezTo>
                    <a:pt x="3256" y="27"/>
                    <a:pt x="2984" y="0"/>
                    <a:pt x="2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27"/>
            <p:cNvSpPr/>
            <p:nvPr/>
          </p:nvSpPr>
          <p:spPr>
            <a:xfrm>
              <a:off x="6430500" y="1836275"/>
              <a:ext cx="118675" cy="117400"/>
            </a:xfrm>
            <a:custGeom>
              <a:avLst/>
              <a:gdLst/>
              <a:ahLst/>
              <a:cxnLst/>
              <a:rect l="l" t="t" r="r" b="b"/>
              <a:pathLst>
                <a:path w="4747" h="4696" extrusionOk="0">
                  <a:moveTo>
                    <a:pt x="1899" y="1"/>
                  </a:moveTo>
                  <a:cubicBezTo>
                    <a:pt x="1546" y="1"/>
                    <a:pt x="1167" y="1"/>
                    <a:pt x="787" y="28"/>
                  </a:cubicBezTo>
                  <a:lnTo>
                    <a:pt x="271" y="245"/>
                  </a:lnTo>
                  <a:cubicBezTo>
                    <a:pt x="190" y="272"/>
                    <a:pt x="54" y="353"/>
                    <a:pt x="54" y="435"/>
                  </a:cubicBezTo>
                  <a:cubicBezTo>
                    <a:pt x="82" y="543"/>
                    <a:pt x="109" y="624"/>
                    <a:pt x="163" y="652"/>
                  </a:cubicBezTo>
                  <a:cubicBezTo>
                    <a:pt x="299" y="923"/>
                    <a:pt x="624" y="1058"/>
                    <a:pt x="760" y="1330"/>
                  </a:cubicBezTo>
                  <a:cubicBezTo>
                    <a:pt x="841" y="1547"/>
                    <a:pt x="787" y="1764"/>
                    <a:pt x="624" y="1899"/>
                  </a:cubicBezTo>
                  <a:cubicBezTo>
                    <a:pt x="521" y="1985"/>
                    <a:pt x="385" y="2038"/>
                    <a:pt x="258" y="2038"/>
                  </a:cubicBezTo>
                  <a:cubicBezTo>
                    <a:pt x="185" y="2038"/>
                    <a:pt x="114" y="2020"/>
                    <a:pt x="54" y="1981"/>
                  </a:cubicBezTo>
                  <a:lnTo>
                    <a:pt x="54" y="1981"/>
                  </a:lnTo>
                  <a:lnTo>
                    <a:pt x="353" y="2794"/>
                  </a:lnTo>
                  <a:cubicBezTo>
                    <a:pt x="434" y="2957"/>
                    <a:pt x="461" y="3201"/>
                    <a:pt x="353" y="3310"/>
                  </a:cubicBezTo>
                  <a:cubicBezTo>
                    <a:pt x="244" y="3391"/>
                    <a:pt x="109" y="3391"/>
                    <a:pt x="0" y="3445"/>
                  </a:cubicBezTo>
                  <a:cubicBezTo>
                    <a:pt x="109" y="3717"/>
                    <a:pt x="244" y="3906"/>
                    <a:pt x="461" y="4151"/>
                  </a:cubicBezTo>
                  <a:cubicBezTo>
                    <a:pt x="543" y="4205"/>
                    <a:pt x="624" y="4313"/>
                    <a:pt x="760" y="4313"/>
                  </a:cubicBezTo>
                  <a:cubicBezTo>
                    <a:pt x="868" y="4313"/>
                    <a:pt x="1004" y="4259"/>
                    <a:pt x="1004" y="4123"/>
                  </a:cubicBezTo>
                  <a:cubicBezTo>
                    <a:pt x="1364" y="4483"/>
                    <a:pt x="1886" y="4696"/>
                    <a:pt x="2418" y="4696"/>
                  </a:cubicBezTo>
                  <a:cubicBezTo>
                    <a:pt x="2607" y="4696"/>
                    <a:pt x="2798" y="4669"/>
                    <a:pt x="2984" y="4612"/>
                  </a:cubicBezTo>
                  <a:cubicBezTo>
                    <a:pt x="3065" y="4584"/>
                    <a:pt x="3174" y="4557"/>
                    <a:pt x="3174" y="4476"/>
                  </a:cubicBezTo>
                  <a:cubicBezTo>
                    <a:pt x="3201" y="4422"/>
                    <a:pt x="3174" y="4368"/>
                    <a:pt x="3174" y="4313"/>
                  </a:cubicBezTo>
                  <a:cubicBezTo>
                    <a:pt x="3174" y="4151"/>
                    <a:pt x="3336" y="4042"/>
                    <a:pt x="3499" y="4015"/>
                  </a:cubicBezTo>
                  <a:cubicBezTo>
                    <a:pt x="3662" y="3988"/>
                    <a:pt x="3852" y="3988"/>
                    <a:pt x="3987" y="3879"/>
                  </a:cubicBezTo>
                  <a:cubicBezTo>
                    <a:pt x="4204" y="3662"/>
                    <a:pt x="4150" y="3310"/>
                    <a:pt x="4042" y="2984"/>
                  </a:cubicBezTo>
                  <a:cubicBezTo>
                    <a:pt x="3987" y="2794"/>
                    <a:pt x="3906" y="2550"/>
                    <a:pt x="3798" y="2333"/>
                  </a:cubicBezTo>
                  <a:lnTo>
                    <a:pt x="3798" y="2333"/>
                  </a:lnTo>
                  <a:cubicBezTo>
                    <a:pt x="4123" y="2632"/>
                    <a:pt x="4340" y="2957"/>
                    <a:pt x="4476" y="3364"/>
                  </a:cubicBezTo>
                  <a:cubicBezTo>
                    <a:pt x="4693" y="3364"/>
                    <a:pt x="4747" y="3066"/>
                    <a:pt x="4720" y="2849"/>
                  </a:cubicBezTo>
                  <a:cubicBezTo>
                    <a:pt x="4584" y="2170"/>
                    <a:pt x="4204" y="1520"/>
                    <a:pt x="3635" y="1086"/>
                  </a:cubicBezTo>
                  <a:cubicBezTo>
                    <a:pt x="3129" y="724"/>
                    <a:pt x="2516" y="534"/>
                    <a:pt x="1872" y="534"/>
                  </a:cubicBezTo>
                  <a:cubicBezTo>
                    <a:pt x="1791" y="534"/>
                    <a:pt x="1710" y="537"/>
                    <a:pt x="1628" y="543"/>
                  </a:cubicBezTo>
                  <a:cubicBezTo>
                    <a:pt x="1492" y="543"/>
                    <a:pt x="1329" y="543"/>
                    <a:pt x="1302" y="435"/>
                  </a:cubicBezTo>
                  <a:cubicBezTo>
                    <a:pt x="1628" y="272"/>
                    <a:pt x="2035" y="163"/>
                    <a:pt x="2414" y="163"/>
                  </a:cubicBezTo>
                  <a:cubicBezTo>
                    <a:pt x="2279" y="28"/>
                    <a:pt x="2089" y="1"/>
                    <a:pt x="18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27"/>
            <p:cNvSpPr/>
            <p:nvPr/>
          </p:nvSpPr>
          <p:spPr>
            <a:xfrm>
              <a:off x="1467500" y="2182775"/>
              <a:ext cx="458425" cy="389450"/>
            </a:xfrm>
            <a:custGeom>
              <a:avLst/>
              <a:gdLst/>
              <a:ahLst/>
              <a:cxnLst/>
              <a:rect l="l" t="t" r="r" b="b"/>
              <a:pathLst>
                <a:path w="18337" h="15578" extrusionOk="0">
                  <a:moveTo>
                    <a:pt x="9114" y="1"/>
                  </a:moveTo>
                  <a:cubicBezTo>
                    <a:pt x="7595" y="191"/>
                    <a:pt x="6158" y="1194"/>
                    <a:pt x="5507" y="2632"/>
                  </a:cubicBezTo>
                  <a:cubicBezTo>
                    <a:pt x="5317" y="3039"/>
                    <a:pt x="5208" y="3663"/>
                    <a:pt x="5452" y="4015"/>
                  </a:cubicBezTo>
                  <a:cubicBezTo>
                    <a:pt x="4953" y="3578"/>
                    <a:pt x="4021" y="3236"/>
                    <a:pt x="3247" y="3236"/>
                  </a:cubicBezTo>
                  <a:cubicBezTo>
                    <a:pt x="3013" y="3236"/>
                    <a:pt x="2793" y="3268"/>
                    <a:pt x="2604" y="3337"/>
                  </a:cubicBezTo>
                  <a:cubicBezTo>
                    <a:pt x="1791" y="3635"/>
                    <a:pt x="1140" y="4069"/>
                    <a:pt x="706" y="4829"/>
                  </a:cubicBezTo>
                  <a:cubicBezTo>
                    <a:pt x="679" y="4856"/>
                    <a:pt x="624" y="4937"/>
                    <a:pt x="624" y="4992"/>
                  </a:cubicBezTo>
                  <a:cubicBezTo>
                    <a:pt x="597" y="5154"/>
                    <a:pt x="733" y="5290"/>
                    <a:pt x="841" y="5426"/>
                  </a:cubicBezTo>
                  <a:cubicBezTo>
                    <a:pt x="1031" y="5751"/>
                    <a:pt x="1031" y="6158"/>
                    <a:pt x="841" y="6456"/>
                  </a:cubicBezTo>
                  <a:cubicBezTo>
                    <a:pt x="679" y="6755"/>
                    <a:pt x="326" y="6972"/>
                    <a:pt x="1" y="7107"/>
                  </a:cubicBezTo>
                  <a:cubicBezTo>
                    <a:pt x="55" y="7568"/>
                    <a:pt x="299" y="8219"/>
                    <a:pt x="570" y="8599"/>
                  </a:cubicBezTo>
                  <a:cubicBezTo>
                    <a:pt x="1140" y="9331"/>
                    <a:pt x="2062" y="9413"/>
                    <a:pt x="3011" y="9467"/>
                  </a:cubicBezTo>
                  <a:cubicBezTo>
                    <a:pt x="3129" y="9472"/>
                    <a:pt x="3250" y="9474"/>
                    <a:pt x="3374" y="9474"/>
                  </a:cubicBezTo>
                  <a:cubicBezTo>
                    <a:pt x="3994" y="9474"/>
                    <a:pt x="4679" y="9417"/>
                    <a:pt x="5290" y="9304"/>
                  </a:cubicBezTo>
                  <a:lnTo>
                    <a:pt x="5290" y="9304"/>
                  </a:lnTo>
                  <a:cubicBezTo>
                    <a:pt x="4612" y="9874"/>
                    <a:pt x="4395" y="10932"/>
                    <a:pt x="4422" y="11827"/>
                  </a:cubicBezTo>
                  <a:cubicBezTo>
                    <a:pt x="4476" y="12695"/>
                    <a:pt x="4747" y="13536"/>
                    <a:pt x="5046" y="14376"/>
                  </a:cubicBezTo>
                  <a:cubicBezTo>
                    <a:pt x="5100" y="14566"/>
                    <a:pt x="5208" y="14756"/>
                    <a:pt x="5371" y="14838"/>
                  </a:cubicBezTo>
                  <a:cubicBezTo>
                    <a:pt x="5406" y="14843"/>
                    <a:pt x="5439" y="14845"/>
                    <a:pt x="5471" y="14845"/>
                  </a:cubicBezTo>
                  <a:cubicBezTo>
                    <a:pt x="5612" y="14845"/>
                    <a:pt x="5726" y="14800"/>
                    <a:pt x="5859" y="14756"/>
                  </a:cubicBezTo>
                  <a:cubicBezTo>
                    <a:pt x="5924" y="14740"/>
                    <a:pt x="5991" y="14732"/>
                    <a:pt x="6056" y="14732"/>
                  </a:cubicBezTo>
                  <a:cubicBezTo>
                    <a:pt x="6319" y="14732"/>
                    <a:pt x="6575" y="14854"/>
                    <a:pt x="6727" y="15027"/>
                  </a:cubicBezTo>
                  <a:cubicBezTo>
                    <a:pt x="6917" y="15217"/>
                    <a:pt x="6971" y="15489"/>
                    <a:pt x="7216" y="15543"/>
                  </a:cubicBezTo>
                  <a:cubicBezTo>
                    <a:pt x="7267" y="15569"/>
                    <a:pt x="7316" y="15578"/>
                    <a:pt x="7364" y="15578"/>
                  </a:cubicBezTo>
                  <a:cubicBezTo>
                    <a:pt x="7467" y="15578"/>
                    <a:pt x="7565" y="15534"/>
                    <a:pt x="7677" y="15516"/>
                  </a:cubicBezTo>
                  <a:cubicBezTo>
                    <a:pt x="8328" y="15299"/>
                    <a:pt x="8979" y="15055"/>
                    <a:pt x="9575" y="14756"/>
                  </a:cubicBezTo>
                  <a:cubicBezTo>
                    <a:pt x="9792" y="14702"/>
                    <a:pt x="9982" y="14566"/>
                    <a:pt x="10172" y="14431"/>
                  </a:cubicBezTo>
                  <a:cubicBezTo>
                    <a:pt x="10660" y="13942"/>
                    <a:pt x="10742" y="13156"/>
                    <a:pt x="10715" y="12505"/>
                  </a:cubicBezTo>
                  <a:cubicBezTo>
                    <a:pt x="10660" y="11827"/>
                    <a:pt x="10525" y="11067"/>
                    <a:pt x="10769" y="10416"/>
                  </a:cubicBezTo>
                  <a:cubicBezTo>
                    <a:pt x="10986" y="11637"/>
                    <a:pt x="11610" y="12858"/>
                    <a:pt x="12261" y="13807"/>
                  </a:cubicBezTo>
                  <a:cubicBezTo>
                    <a:pt x="12478" y="14105"/>
                    <a:pt x="12695" y="14458"/>
                    <a:pt x="13047" y="14702"/>
                  </a:cubicBezTo>
                  <a:cubicBezTo>
                    <a:pt x="13508" y="15027"/>
                    <a:pt x="14132" y="15109"/>
                    <a:pt x="14702" y="15163"/>
                  </a:cubicBezTo>
                  <a:cubicBezTo>
                    <a:pt x="14773" y="15170"/>
                    <a:pt x="14851" y="15174"/>
                    <a:pt x="14931" y="15174"/>
                  </a:cubicBezTo>
                  <a:cubicBezTo>
                    <a:pt x="15183" y="15174"/>
                    <a:pt x="15453" y="15125"/>
                    <a:pt x="15597" y="14919"/>
                  </a:cubicBezTo>
                  <a:cubicBezTo>
                    <a:pt x="15651" y="14838"/>
                    <a:pt x="15678" y="14729"/>
                    <a:pt x="15760" y="14621"/>
                  </a:cubicBezTo>
                  <a:cubicBezTo>
                    <a:pt x="15861" y="14437"/>
                    <a:pt x="16070" y="14346"/>
                    <a:pt x="16271" y="14346"/>
                  </a:cubicBezTo>
                  <a:cubicBezTo>
                    <a:pt x="16338" y="14346"/>
                    <a:pt x="16404" y="14356"/>
                    <a:pt x="16465" y="14376"/>
                  </a:cubicBezTo>
                  <a:cubicBezTo>
                    <a:pt x="16531" y="14421"/>
                    <a:pt x="16598" y="14465"/>
                    <a:pt x="16679" y="14465"/>
                  </a:cubicBezTo>
                  <a:cubicBezTo>
                    <a:pt x="16697" y="14465"/>
                    <a:pt x="16716" y="14463"/>
                    <a:pt x="16736" y="14458"/>
                  </a:cubicBezTo>
                  <a:cubicBezTo>
                    <a:pt x="16817" y="14458"/>
                    <a:pt x="16817" y="14376"/>
                    <a:pt x="16845" y="14349"/>
                  </a:cubicBezTo>
                  <a:cubicBezTo>
                    <a:pt x="17224" y="13644"/>
                    <a:pt x="17414" y="12858"/>
                    <a:pt x="17360" y="12071"/>
                  </a:cubicBezTo>
                  <a:cubicBezTo>
                    <a:pt x="17278" y="11311"/>
                    <a:pt x="16763" y="10226"/>
                    <a:pt x="16085" y="9684"/>
                  </a:cubicBezTo>
                  <a:cubicBezTo>
                    <a:pt x="17387" y="9603"/>
                    <a:pt x="18255" y="8897"/>
                    <a:pt x="18336" y="8111"/>
                  </a:cubicBezTo>
                  <a:cubicBezTo>
                    <a:pt x="18336" y="8057"/>
                    <a:pt x="18336" y="7948"/>
                    <a:pt x="18309" y="7867"/>
                  </a:cubicBezTo>
                  <a:cubicBezTo>
                    <a:pt x="18255" y="7812"/>
                    <a:pt x="18201" y="7731"/>
                    <a:pt x="18119" y="7704"/>
                  </a:cubicBezTo>
                  <a:cubicBezTo>
                    <a:pt x="17929" y="7568"/>
                    <a:pt x="17685" y="7433"/>
                    <a:pt x="17550" y="7189"/>
                  </a:cubicBezTo>
                  <a:cubicBezTo>
                    <a:pt x="17414" y="6999"/>
                    <a:pt x="17414" y="6646"/>
                    <a:pt x="17658" y="6511"/>
                  </a:cubicBezTo>
                  <a:cubicBezTo>
                    <a:pt x="17441" y="5697"/>
                    <a:pt x="17034" y="4964"/>
                    <a:pt x="16411" y="4449"/>
                  </a:cubicBezTo>
                  <a:cubicBezTo>
                    <a:pt x="15980" y="4108"/>
                    <a:pt x="15252" y="3969"/>
                    <a:pt x="14581" y="3969"/>
                  </a:cubicBezTo>
                  <a:cubicBezTo>
                    <a:pt x="14238" y="3969"/>
                    <a:pt x="13910" y="4005"/>
                    <a:pt x="13644" y="4069"/>
                  </a:cubicBezTo>
                  <a:cubicBezTo>
                    <a:pt x="14186" y="3364"/>
                    <a:pt x="14241" y="2279"/>
                    <a:pt x="13997" y="1655"/>
                  </a:cubicBezTo>
                  <a:cubicBezTo>
                    <a:pt x="13752" y="1004"/>
                    <a:pt x="13183" y="489"/>
                    <a:pt x="12505" y="326"/>
                  </a:cubicBezTo>
                  <a:cubicBezTo>
                    <a:pt x="12406" y="310"/>
                    <a:pt x="12297" y="283"/>
                    <a:pt x="12196" y="283"/>
                  </a:cubicBezTo>
                  <a:cubicBezTo>
                    <a:pt x="12131" y="283"/>
                    <a:pt x="12070" y="294"/>
                    <a:pt x="12016" y="326"/>
                  </a:cubicBezTo>
                  <a:cubicBezTo>
                    <a:pt x="11935" y="353"/>
                    <a:pt x="11854" y="381"/>
                    <a:pt x="11745" y="462"/>
                  </a:cubicBezTo>
                  <a:cubicBezTo>
                    <a:pt x="11472" y="626"/>
                    <a:pt x="11154" y="706"/>
                    <a:pt x="10837" y="706"/>
                  </a:cubicBezTo>
                  <a:cubicBezTo>
                    <a:pt x="10368" y="706"/>
                    <a:pt x="9899" y="531"/>
                    <a:pt x="9575" y="191"/>
                  </a:cubicBezTo>
                  <a:cubicBezTo>
                    <a:pt x="9548" y="109"/>
                    <a:pt x="9494" y="55"/>
                    <a:pt x="9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27"/>
            <p:cNvSpPr/>
            <p:nvPr/>
          </p:nvSpPr>
          <p:spPr>
            <a:xfrm>
              <a:off x="1608550" y="2222800"/>
              <a:ext cx="259725" cy="250900"/>
            </a:xfrm>
            <a:custGeom>
              <a:avLst/>
              <a:gdLst/>
              <a:ahLst/>
              <a:cxnLst/>
              <a:rect l="l" t="t" r="r" b="b"/>
              <a:pathLst>
                <a:path w="10389" h="10036" extrusionOk="0">
                  <a:moveTo>
                    <a:pt x="4720" y="0"/>
                  </a:moveTo>
                  <a:cubicBezTo>
                    <a:pt x="4449" y="760"/>
                    <a:pt x="4557" y="1573"/>
                    <a:pt x="4666" y="2360"/>
                  </a:cubicBezTo>
                  <a:cubicBezTo>
                    <a:pt x="4693" y="2658"/>
                    <a:pt x="4666" y="3038"/>
                    <a:pt x="4340" y="3119"/>
                  </a:cubicBezTo>
                  <a:cubicBezTo>
                    <a:pt x="4300" y="3133"/>
                    <a:pt x="4260" y="3139"/>
                    <a:pt x="4220" y="3139"/>
                  </a:cubicBezTo>
                  <a:cubicBezTo>
                    <a:pt x="3916" y="3139"/>
                    <a:pt x="3639" y="2785"/>
                    <a:pt x="3352" y="2785"/>
                  </a:cubicBezTo>
                  <a:cubicBezTo>
                    <a:pt x="3302" y="2785"/>
                    <a:pt x="3252" y="2796"/>
                    <a:pt x="3201" y="2821"/>
                  </a:cubicBezTo>
                  <a:cubicBezTo>
                    <a:pt x="3255" y="3038"/>
                    <a:pt x="3445" y="3119"/>
                    <a:pt x="3581" y="3309"/>
                  </a:cubicBezTo>
                  <a:cubicBezTo>
                    <a:pt x="3662" y="3472"/>
                    <a:pt x="3716" y="3743"/>
                    <a:pt x="3499" y="3797"/>
                  </a:cubicBezTo>
                  <a:cubicBezTo>
                    <a:pt x="3470" y="3815"/>
                    <a:pt x="3440" y="3823"/>
                    <a:pt x="3411" y="3823"/>
                  </a:cubicBezTo>
                  <a:cubicBezTo>
                    <a:pt x="3305" y="3823"/>
                    <a:pt x="3199" y="3726"/>
                    <a:pt x="3092" y="3662"/>
                  </a:cubicBezTo>
                  <a:cubicBezTo>
                    <a:pt x="2983" y="3612"/>
                    <a:pt x="2862" y="3595"/>
                    <a:pt x="2737" y="3595"/>
                  </a:cubicBezTo>
                  <a:cubicBezTo>
                    <a:pt x="2522" y="3595"/>
                    <a:pt x="2295" y="3645"/>
                    <a:pt x="2089" y="3662"/>
                  </a:cubicBezTo>
                  <a:cubicBezTo>
                    <a:pt x="2055" y="3664"/>
                    <a:pt x="2022" y="3665"/>
                    <a:pt x="1989" y="3665"/>
                  </a:cubicBezTo>
                  <a:cubicBezTo>
                    <a:pt x="1244" y="3665"/>
                    <a:pt x="598" y="3099"/>
                    <a:pt x="0" y="2631"/>
                  </a:cubicBezTo>
                  <a:lnTo>
                    <a:pt x="0" y="2631"/>
                  </a:lnTo>
                  <a:cubicBezTo>
                    <a:pt x="217" y="3119"/>
                    <a:pt x="624" y="3580"/>
                    <a:pt x="1085" y="3879"/>
                  </a:cubicBezTo>
                  <a:cubicBezTo>
                    <a:pt x="1574" y="4177"/>
                    <a:pt x="2089" y="4394"/>
                    <a:pt x="2631" y="4584"/>
                  </a:cubicBezTo>
                  <a:cubicBezTo>
                    <a:pt x="2523" y="4937"/>
                    <a:pt x="1872" y="4801"/>
                    <a:pt x="1709" y="5127"/>
                  </a:cubicBezTo>
                  <a:cubicBezTo>
                    <a:pt x="1994" y="5113"/>
                    <a:pt x="2292" y="5106"/>
                    <a:pt x="2594" y="5106"/>
                  </a:cubicBezTo>
                  <a:cubicBezTo>
                    <a:pt x="2896" y="5106"/>
                    <a:pt x="3201" y="5113"/>
                    <a:pt x="3499" y="5127"/>
                  </a:cubicBezTo>
                  <a:cubicBezTo>
                    <a:pt x="3309" y="5615"/>
                    <a:pt x="2686" y="5669"/>
                    <a:pt x="2225" y="5805"/>
                  </a:cubicBezTo>
                  <a:cubicBezTo>
                    <a:pt x="1574" y="5967"/>
                    <a:pt x="1004" y="6347"/>
                    <a:pt x="543" y="6862"/>
                  </a:cubicBezTo>
                  <a:cubicBezTo>
                    <a:pt x="461" y="6971"/>
                    <a:pt x="353" y="7107"/>
                    <a:pt x="380" y="7269"/>
                  </a:cubicBezTo>
                  <a:cubicBezTo>
                    <a:pt x="380" y="7459"/>
                    <a:pt x="597" y="7595"/>
                    <a:pt x="787" y="7595"/>
                  </a:cubicBezTo>
                  <a:cubicBezTo>
                    <a:pt x="827" y="7605"/>
                    <a:pt x="865" y="7609"/>
                    <a:pt x="901" y="7609"/>
                  </a:cubicBezTo>
                  <a:cubicBezTo>
                    <a:pt x="1064" y="7609"/>
                    <a:pt x="1197" y="7521"/>
                    <a:pt x="1329" y="7432"/>
                  </a:cubicBezTo>
                  <a:cubicBezTo>
                    <a:pt x="1628" y="7242"/>
                    <a:pt x="1872" y="7025"/>
                    <a:pt x="2116" y="6835"/>
                  </a:cubicBezTo>
                  <a:cubicBezTo>
                    <a:pt x="2523" y="6428"/>
                    <a:pt x="2930" y="6022"/>
                    <a:pt x="3391" y="5669"/>
                  </a:cubicBezTo>
                  <a:cubicBezTo>
                    <a:pt x="3662" y="5506"/>
                    <a:pt x="4557" y="5235"/>
                    <a:pt x="4150" y="4747"/>
                  </a:cubicBezTo>
                  <a:lnTo>
                    <a:pt x="3933" y="4557"/>
                  </a:lnTo>
                  <a:cubicBezTo>
                    <a:pt x="3783" y="4356"/>
                    <a:pt x="3980" y="4063"/>
                    <a:pt x="4204" y="4063"/>
                  </a:cubicBezTo>
                  <a:cubicBezTo>
                    <a:pt x="4222" y="4063"/>
                    <a:pt x="4240" y="4065"/>
                    <a:pt x="4259" y="4069"/>
                  </a:cubicBezTo>
                  <a:cubicBezTo>
                    <a:pt x="4557" y="4150"/>
                    <a:pt x="4584" y="4584"/>
                    <a:pt x="4856" y="4693"/>
                  </a:cubicBezTo>
                  <a:cubicBezTo>
                    <a:pt x="4903" y="4711"/>
                    <a:pt x="4951" y="4719"/>
                    <a:pt x="4999" y="4719"/>
                  </a:cubicBezTo>
                  <a:cubicBezTo>
                    <a:pt x="5171" y="4719"/>
                    <a:pt x="5348" y="4627"/>
                    <a:pt x="5510" y="4627"/>
                  </a:cubicBezTo>
                  <a:cubicBezTo>
                    <a:pt x="5565" y="4627"/>
                    <a:pt x="5618" y="4637"/>
                    <a:pt x="5669" y="4665"/>
                  </a:cubicBezTo>
                  <a:cubicBezTo>
                    <a:pt x="5805" y="4720"/>
                    <a:pt x="5886" y="4882"/>
                    <a:pt x="5832" y="5018"/>
                  </a:cubicBezTo>
                  <a:cubicBezTo>
                    <a:pt x="5805" y="5154"/>
                    <a:pt x="5696" y="5289"/>
                    <a:pt x="5561" y="5371"/>
                  </a:cubicBezTo>
                  <a:cubicBezTo>
                    <a:pt x="5479" y="5398"/>
                    <a:pt x="5344" y="5425"/>
                    <a:pt x="5235" y="5506"/>
                  </a:cubicBezTo>
                  <a:cubicBezTo>
                    <a:pt x="5127" y="5561"/>
                    <a:pt x="5073" y="5750"/>
                    <a:pt x="5127" y="5832"/>
                  </a:cubicBezTo>
                  <a:cubicBezTo>
                    <a:pt x="4937" y="5778"/>
                    <a:pt x="4720" y="5750"/>
                    <a:pt x="4530" y="5696"/>
                  </a:cubicBezTo>
                  <a:cubicBezTo>
                    <a:pt x="4530" y="5639"/>
                    <a:pt x="4435" y="5581"/>
                    <a:pt x="4351" y="5581"/>
                  </a:cubicBezTo>
                  <a:cubicBezTo>
                    <a:pt x="4316" y="5581"/>
                    <a:pt x="4283" y="5591"/>
                    <a:pt x="4259" y="5615"/>
                  </a:cubicBezTo>
                  <a:cubicBezTo>
                    <a:pt x="4177" y="5669"/>
                    <a:pt x="4123" y="5778"/>
                    <a:pt x="4069" y="5886"/>
                  </a:cubicBezTo>
                  <a:cubicBezTo>
                    <a:pt x="3608" y="7052"/>
                    <a:pt x="3174" y="8273"/>
                    <a:pt x="2686" y="9466"/>
                  </a:cubicBezTo>
                  <a:cubicBezTo>
                    <a:pt x="3608" y="8680"/>
                    <a:pt x="3499" y="7188"/>
                    <a:pt x="4313" y="6320"/>
                  </a:cubicBezTo>
                  <a:cubicBezTo>
                    <a:pt x="4376" y="6257"/>
                    <a:pt x="4488" y="6194"/>
                    <a:pt x="4586" y="6194"/>
                  </a:cubicBezTo>
                  <a:cubicBezTo>
                    <a:pt x="4614" y="6194"/>
                    <a:pt x="4641" y="6199"/>
                    <a:pt x="4666" y="6211"/>
                  </a:cubicBezTo>
                  <a:cubicBezTo>
                    <a:pt x="4883" y="6374"/>
                    <a:pt x="4476" y="6835"/>
                    <a:pt x="4720" y="6971"/>
                  </a:cubicBezTo>
                  <a:cubicBezTo>
                    <a:pt x="4828" y="6835"/>
                    <a:pt x="4964" y="6700"/>
                    <a:pt x="5100" y="6618"/>
                  </a:cubicBezTo>
                  <a:lnTo>
                    <a:pt x="5100" y="6618"/>
                  </a:lnTo>
                  <a:cubicBezTo>
                    <a:pt x="5018" y="7052"/>
                    <a:pt x="4964" y="7459"/>
                    <a:pt x="4937" y="7920"/>
                  </a:cubicBezTo>
                  <a:cubicBezTo>
                    <a:pt x="4937" y="8048"/>
                    <a:pt x="4985" y="8248"/>
                    <a:pt x="5104" y="8248"/>
                  </a:cubicBezTo>
                  <a:cubicBezTo>
                    <a:pt x="5111" y="8248"/>
                    <a:pt x="5119" y="8247"/>
                    <a:pt x="5127" y="8246"/>
                  </a:cubicBezTo>
                  <a:cubicBezTo>
                    <a:pt x="5208" y="8246"/>
                    <a:pt x="5235" y="8192"/>
                    <a:pt x="5262" y="8137"/>
                  </a:cubicBezTo>
                  <a:cubicBezTo>
                    <a:pt x="5642" y="7595"/>
                    <a:pt x="5398" y="6781"/>
                    <a:pt x="5642" y="6157"/>
                  </a:cubicBezTo>
                  <a:cubicBezTo>
                    <a:pt x="6591" y="7432"/>
                    <a:pt x="7514" y="8761"/>
                    <a:pt x="8463" y="10036"/>
                  </a:cubicBezTo>
                  <a:cubicBezTo>
                    <a:pt x="7676" y="8653"/>
                    <a:pt x="6863" y="7296"/>
                    <a:pt x="6076" y="5913"/>
                  </a:cubicBezTo>
                  <a:cubicBezTo>
                    <a:pt x="6022" y="5778"/>
                    <a:pt x="5940" y="5615"/>
                    <a:pt x="6076" y="5506"/>
                  </a:cubicBezTo>
                  <a:cubicBezTo>
                    <a:pt x="6429" y="5913"/>
                    <a:pt x="6836" y="6239"/>
                    <a:pt x="7270" y="6564"/>
                  </a:cubicBezTo>
                  <a:cubicBezTo>
                    <a:pt x="7468" y="6675"/>
                    <a:pt x="7685" y="6803"/>
                    <a:pt x="7905" y="6803"/>
                  </a:cubicBezTo>
                  <a:cubicBezTo>
                    <a:pt x="7955" y="6803"/>
                    <a:pt x="8006" y="6796"/>
                    <a:pt x="8056" y="6781"/>
                  </a:cubicBezTo>
                  <a:cubicBezTo>
                    <a:pt x="7541" y="6456"/>
                    <a:pt x="7053" y="6022"/>
                    <a:pt x="6700" y="5533"/>
                  </a:cubicBezTo>
                  <a:lnTo>
                    <a:pt x="6700" y="5533"/>
                  </a:lnTo>
                  <a:cubicBezTo>
                    <a:pt x="7570" y="5897"/>
                    <a:pt x="8515" y="6231"/>
                    <a:pt x="9446" y="6231"/>
                  </a:cubicBezTo>
                  <a:cubicBezTo>
                    <a:pt x="9763" y="6231"/>
                    <a:pt x="10078" y="6193"/>
                    <a:pt x="10389" y="6103"/>
                  </a:cubicBezTo>
                  <a:cubicBezTo>
                    <a:pt x="9087" y="5967"/>
                    <a:pt x="7731" y="5669"/>
                    <a:pt x="6727" y="4828"/>
                  </a:cubicBezTo>
                  <a:cubicBezTo>
                    <a:pt x="6619" y="4720"/>
                    <a:pt x="6510" y="4584"/>
                    <a:pt x="6619" y="4476"/>
                  </a:cubicBezTo>
                  <a:cubicBezTo>
                    <a:pt x="6700" y="4448"/>
                    <a:pt x="6781" y="4448"/>
                    <a:pt x="6836" y="4394"/>
                  </a:cubicBezTo>
                  <a:cubicBezTo>
                    <a:pt x="6890" y="4286"/>
                    <a:pt x="6700" y="4204"/>
                    <a:pt x="6591" y="4204"/>
                  </a:cubicBezTo>
                  <a:cubicBezTo>
                    <a:pt x="6562" y="4216"/>
                    <a:pt x="6531" y="4222"/>
                    <a:pt x="6501" y="4222"/>
                  </a:cubicBezTo>
                  <a:cubicBezTo>
                    <a:pt x="6394" y="4222"/>
                    <a:pt x="6299" y="4153"/>
                    <a:pt x="6320" y="4069"/>
                  </a:cubicBezTo>
                  <a:cubicBezTo>
                    <a:pt x="6320" y="4042"/>
                    <a:pt x="6347" y="4014"/>
                    <a:pt x="6347" y="4014"/>
                  </a:cubicBezTo>
                  <a:lnTo>
                    <a:pt x="7053" y="3092"/>
                  </a:lnTo>
                  <a:lnTo>
                    <a:pt x="7053" y="3092"/>
                  </a:lnTo>
                  <a:cubicBezTo>
                    <a:pt x="6646" y="3336"/>
                    <a:pt x="6185" y="3472"/>
                    <a:pt x="5669" y="3526"/>
                  </a:cubicBezTo>
                  <a:cubicBezTo>
                    <a:pt x="5534" y="3526"/>
                    <a:pt x="5398" y="3526"/>
                    <a:pt x="5344" y="3445"/>
                  </a:cubicBezTo>
                  <a:cubicBezTo>
                    <a:pt x="5235" y="3309"/>
                    <a:pt x="5371" y="3119"/>
                    <a:pt x="5398" y="2957"/>
                  </a:cubicBezTo>
                  <a:cubicBezTo>
                    <a:pt x="5425" y="2713"/>
                    <a:pt x="5262" y="2523"/>
                    <a:pt x="5154" y="2306"/>
                  </a:cubicBezTo>
                  <a:cubicBezTo>
                    <a:pt x="5100" y="2143"/>
                    <a:pt x="5073" y="1980"/>
                    <a:pt x="5018" y="1763"/>
                  </a:cubicBezTo>
                  <a:cubicBezTo>
                    <a:pt x="4937" y="1194"/>
                    <a:pt x="4828" y="597"/>
                    <a:pt x="4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27"/>
            <p:cNvSpPr/>
            <p:nvPr/>
          </p:nvSpPr>
          <p:spPr>
            <a:xfrm>
              <a:off x="1739375" y="2309650"/>
              <a:ext cx="29900" cy="27075"/>
            </a:xfrm>
            <a:custGeom>
              <a:avLst/>
              <a:gdLst/>
              <a:ahLst/>
              <a:cxnLst/>
              <a:rect l="l" t="t" r="r" b="b"/>
              <a:pathLst>
                <a:path w="1196" h="1083" extrusionOk="0">
                  <a:moveTo>
                    <a:pt x="622" y="1"/>
                  </a:moveTo>
                  <a:cubicBezTo>
                    <a:pt x="235" y="1"/>
                    <a:pt x="0" y="539"/>
                    <a:pt x="328" y="866"/>
                  </a:cubicBezTo>
                  <a:cubicBezTo>
                    <a:pt x="436" y="1002"/>
                    <a:pt x="572" y="1083"/>
                    <a:pt x="707" y="1083"/>
                  </a:cubicBezTo>
                  <a:cubicBezTo>
                    <a:pt x="870" y="1083"/>
                    <a:pt x="1060" y="920"/>
                    <a:pt x="1114" y="730"/>
                  </a:cubicBezTo>
                  <a:cubicBezTo>
                    <a:pt x="1196" y="486"/>
                    <a:pt x="1114" y="242"/>
                    <a:pt x="924" y="106"/>
                  </a:cubicBezTo>
                  <a:cubicBezTo>
                    <a:pt x="818" y="32"/>
                    <a:pt x="716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27"/>
            <p:cNvSpPr/>
            <p:nvPr/>
          </p:nvSpPr>
          <p:spPr>
            <a:xfrm>
              <a:off x="1740775" y="2337650"/>
              <a:ext cx="22400" cy="23500"/>
            </a:xfrm>
            <a:custGeom>
              <a:avLst/>
              <a:gdLst/>
              <a:ahLst/>
              <a:cxnLst/>
              <a:rect l="l" t="t" r="r" b="b"/>
              <a:pathLst>
                <a:path w="896" h="940" extrusionOk="0">
                  <a:moveTo>
                    <a:pt x="446" y="0"/>
                  </a:moveTo>
                  <a:cubicBezTo>
                    <a:pt x="244" y="0"/>
                    <a:pt x="41" y="176"/>
                    <a:pt x="1" y="397"/>
                  </a:cubicBezTo>
                  <a:cubicBezTo>
                    <a:pt x="1" y="587"/>
                    <a:pt x="109" y="777"/>
                    <a:pt x="272" y="885"/>
                  </a:cubicBezTo>
                  <a:cubicBezTo>
                    <a:pt x="353" y="912"/>
                    <a:pt x="407" y="939"/>
                    <a:pt x="489" y="939"/>
                  </a:cubicBezTo>
                  <a:cubicBezTo>
                    <a:pt x="543" y="939"/>
                    <a:pt x="624" y="912"/>
                    <a:pt x="679" y="885"/>
                  </a:cubicBezTo>
                  <a:cubicBezTo>
                    <a:pt x="814" y="804"/>
                    <a:pt x="896" y="641"/>
                    <a:pt x="896" y="478"/>
                  </a:cubicBezTo>
                  <a:cubicBezTo>
                    <a:pt x="896" y="288"/>
                    <a:pt x="787" y="153"/>
                    <a:pt x="651" y="71"/>
                  </a:cubicBezTo>
                  <a:cubicBezTo>
                    <a:pt x="588" y="22"/>
                    <a:pt x="517" y="0"/>
                    <a:pt x="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27"/>
            <p:cNvSpPr/>
            <p:nvPr/>
          </p:nvSpPr>
          <p:spPr>
            <a:xfrm>
              <a:off x="1756375" y="2365200"/>
              <a:ext cx="21725" cy="23750"/>
            </a:xfrm>
            <a:custGeom>
              <a:avLst/>
              <a:gdLst/>
              <a:ahLst/>
              <a:cxnLst/>
              <a:rect l="l" t="t" r="r" b="b"/>
              <a:pathLst>
                <a:path w="869" h="950" extrusionOk="0">
                  <a:moveTo>
                    <a:pt x="434" y="0"/>
                  </a:moveTo>
                  <a:cubicBezTo>
                    <a:pt x="190" y="54"/>
                    <a:pt x="0" y="244"/>
                    <a:pt x="0" y="488"/>
                  </a:cubicBezTo>
                  <a:cubicBezTo>
                    <a:pt x="0" y="732"/>
                    <a:pt x="190" y="949"/>
                    <a:pt x="434" y="949"/>
                  </a:cubicBezTo>
                  <a:cubicBezTo>
                    <a:pt x="597" y="949"/>
                    <a:pt x="814" y="814"/>
                    <a:pt x="841" y="651"/>
                  </a:cubicBezTo>
                  <a:cubicBezTo>
                    <a:pt x="868" y="407"/>
                    <a:pt x="787" y="136"/>
                    <a:pt x="651" y="54"/>
                  </a:cubicBezTo>
                  <a:cubicBezTo>
                    <a:pt x="570" y="0"/>
                    <a:pt x="516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27"/>
            <p:cNvSpPr/>
            <p:nvPr/>
          </p:nvSpPr>
          <p:spPr>
            <a:xfrm>
              <a:off x="1696025" y="2323525"/>
              <a:ext cx="22400" cy="19325"/>
            </a:xfrm>
            <a:custGeom>
              <a:avLst/>
              <a:gdLst/>
              <a:ahLst/>
              <a:cxnLst/>
              <a:rect l="l" t="t" r="r" b="b"/>
              <a:pathLst>
                <a:path w="896" h="773" extrusionOk="0">
                  <a:moveTo>
                    <a:pt x="490" y="1"/>
                  </a:moveTo>
                  <a:cubicBezTo>
                    <a:pt x="454" y="1"/>
                    <a:pt x="416" y="4"/>
                    <a:pt x="380" y="13"/>
                  </a:cubicBezTo>
                  <a:cubicBezTo>
                    <a:pt x="136" y="94"/>
                    <a:pt x="0" y="392"/>
                    <a:pt x="136" y="636"/>
                  </a:cubicBezTo>
                  <a:cubicBezTo>
                    <a:pt x="163" y="691"/>
                    <a:pt x="244" y="772"/>
                    <a:pt x="299" y="772"/>
                  </a:cubicBezTo>
                  <a:lnTo>
                    <a:pt x="489" y="772"/>
                  </a:lnTo>
                  <a:cubicBezTo>
                    <a:pt x="678" y="691"/>
                    <a:pt x="895" y="528"/>
                    <a:pt x="895" y="311"/>
                  </a:cubicBezTo>
                  <a:cubicBezTo>
                    <a:pt x="895" y="126"/>
                    <a:pt x="699" y="1"/>
                    <a:pt x="4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27"/>
            <p:cNvSpPr/>
            <p:nvPr/>
          </p:nvSpPr>
          <p:spPr>
            <a:xfrm>
              <a:off x="1709575" y="2358675"/>
              <a:ext cx="28725" cy="23575"/>
            </a:xfrm>
            <a:custGeom>
              <a:avLst/>
              <a:gdLst/>
              <a:ahLst/>
              <a:cxnLst/>
              <a:rect l="l" t="t" r="r" b="b"/>
              <a:pathLst>
                <a:path w="1149" h="943" extrusionOk="0">
                  <a:moveTo>
                    <a:pt x="513" y="1"/>
                  </a:moveTo>
                  <a:cubicBezTo>
                    <a:pt x="429" y="1"/>
                    <a:pt x="338" y="22"/>
                    <a:pt x="245" y="71"/>
                  </a:cubicBezTo>
                  <a:cubicBezTo>
                    <a:pt x="136" y="126"/>
                    <a:pt x="82" y="207"/>
                    <a:pt x="28" y="315"/>
                  </a:cubicBezTo>
                  <a:cubicBezTo>
                    <a:pt x="1" y="397"/>
                    <a:pt x="28" y="478"/>
                    <a:pt x="82" y="587"/>
                  </a:cubicBezTo>
                  <a:cubicBezTo>
                    <a:pt x="109" y="668"/>
                    <a:pt x="164" y="804"/>
                    <a:pt x="272" y="885"/>
                  </a:cubicBezTo>
                  <a:cubicBezTo>
                    <a:pt x="332" y="925"/>
                    <a:pt x="402" y="943"/>
                    <a:pt x="475" y="943"/>
                  </a:cubicBezTo>
                  <a:cubicBezTo>
                    <a:pt x="599" y="943"/>
                    <a:pt x="729" y="889"/>
                    <a:pt x="815" y="804"/>
                  </a:cubicBezTo>
                  <a:cubicBezTo>
                    <a:pt x="1148" y="448"/>
                    <a:pt x="898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27"/>
            <p:cNvSpPr/>
            <p:nvPr/>
          </p:nvSpPr>
          <p:spPr>
            <a:xfrm>
              <a:off x="1684500" y="2351850"/>
              <a:ext cx="21725" cy="20425"/>
            </a:xfrm>
            <a:custGeom>
              <a:avLst/>
              <a:gdLst/>
              <a:ahLst/>
              <a:cxnLst/>
              <a:rect l="l" t="t" r="r" b="b"/>
              <a:pathLst>
                <a:path w="869" h="817" extrusionOk="0">
                  <a:moveTo>
                    <a:pt x="513" y="0"/>
                  </a:moveTo>
                  <a:cubicBezTo>
                    <a:pt x="452" y="0"/>
                    <a:pt x="387" y="15"/>
                    <a:pt x="326" y="46"/>
                  </a:cubicBezTo>
                  <a:cubicBezTo>
                    <a:pt x="190" y="73"/>
                    <a:pt x="82" y="182"/>
                    <a:pt x="54" y="263"/>
                  </a:cubicBezTo>
                  <a:cubicBezTo>
                    <a:pt x="0" y="371"/>
                    <a:pt x="27" y="534"/>
                    <a:pt x="82" y="643"/>
                  </a:cubicBezTo>
                  <a:cubicBezTo>
                    <a:pt x="163" y="751"/>
                    <a:pt x="299" y="805"/>
                    <a:pt x="434" y="805"/>
                  </a:cubicBezTo>
                  <a:cubicBezTo>
                    <a:pt x="471" y="813"/>
                    <a:pt x="507" y="816"/>
                    <a:pt x="542" y="816"/>
                  </a:cubicBezTo>
                  <a:cubicBezTo>
                    <a:pt x="637" y="816"/>
                    <a:pt x="720" y="791"/>
                    <a:pt x="760" y="751"/>
                  </a:cubicBezTo>
                  <a:cubicBezTo>
                    <a:pt x="841" y="670"/>
                    <a:pt x="868" y="534"/>
                    <a:pt x="868" y="453"/>
                  </a:cubicBezTo>
                  <a:cubicBezTo>
                    <a:pt x="868" y="344"/>
                    <a:pt x="814" y="236"/>
                    <a:pt x="760" y="127"/>
                  </a:cubicBezTo>
                  <a:cubicBezTo>
                    <a:pt x="709" y="43"/>
                    <a:pt x="616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27"/>
            <p:cNvSpPr/>
            <p:nvPr/>
          </p:nvSpPr>
          <p:spPr>
            <a:xfrm>
              <a:off x="1721800" y="2403900"/>
              <a:ext cx="28650" cy="25175"/>
            </a:xfrm>
            <a:custGeom>
              <a:avLst/>
              <a:gdLst/>
              <a:ahLst/>
              <a:cxnLst/>
              <a:rect l="l" t="t" r="r" b="b"/>
              <a:pathLst>
                <a:path w="1146" h="1007" extrusionOk="0">
                  <a:moveTo>
                    <a:pt x="529" y="0"/>
                  </a:moveTo>
                  <a:cubicBezTo>
                    <a:pt x="425" y="0"/>
                    <a:pt x="309" y="47"/>
                    <a:pt x="190" y="161"/>
                  </a:cubicBezTo>
                  <a:cubicBezTo>
                    <a:pt x="54" y="297"/>
                    <a:pt x="0" y="568"/>
                    <a:pt x="81" y="731"/>
                  </a:cubicBezTo>
                  <a:cubicBezTo>
                    <a:pt x="177" y="921"/>
                    <a:pt x="355" y="1007"/>
                    <a:pt x="526" y="1007"/>
                  </a:cubicBezTo>
                  <a:cubicBezTo>
                    <a:pt x="550" y="1007"/>
                    <a:pt x="573" y="1005"/>
                    <a:pt x="597" y="1002"/>
                  </a:cubicBezTo>
                  <a:cubicBezTo>
                    <a:pt x="651" y="1002"/>
                    <a:pt x="705" y="975"/>
                    <a:pt x="760" y="948"/>
                  </a:cubicBezTo>
                  <a:cubicBezTo>
                    <a:pt x="1145" y="669"/>
                    <a:pt x="921" y="0"/>
                    <a:pt x="5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27"/>
            <p:cNvSpPr/>
            <p:nvPr/>
          </p:nvSpPr>
          <p:spPr>
            <a:xfrm>
              <a:off x="1688550" y="2397700"/>
              <a:ext cx="21725" cy="19850"/>
            </a:xfrm>
            <a:custGeom>
              <a:avLst/>
              <a:gdLst/>
              <a:ahLst/>
              <a:cxnLst/>
              <a:rect l="l" t="t" r="r" b="b"/>
              <a:pathLst>
                <a:path w="869" h="794" extrusionOk="0">
                  <a:moveTo>
                    <a:pt x="412" y="1"/>
                  </a:moveTo>
                  <a:cubicBezTo>
                    <a:pt x="330" y="1"/>
                    <a:pt x="250" y="21"/>
                    <a:pt x="191" y="56"/>
                  </a:cubicBezTo>
                  <a:cubicBezTo>
                    <a:pt x="55" y="165"/>
                    <a:pt x="1" y="409"/>
                    <a:pt x="82" y="572"/>
                  </a:cubicBezTo>
                  <a:cubicBezTo>
                    <a:pt x="177" y="714"/>
                    <a:pt x="354" y="794"/>
                    <a:pt x="506" y="794"/>
                  </a:cubicBezTo>
                  <a:cubicBezTo>
                    <a:pt x="528" y="794"/>
                    <a:pt x="550" y="792"/>
                    <a:pt x="571" y="789"/>
                  </a:cubicBezTo>
                  <a:cubicBezTo>
                    <a:pt x="733" y="707"/>
                    <a:pt x="869" y="517"/>
                    <a:pt x="842" y="328"/>
                  </a:cubicBezTo>
                  <a:cubicBezTo>
                    <a:pt x="842" y="192"/>
                    <a:pt x="788" y="138"/>
                    <a:pt x="706" y="111"/>
                  </a:cubicBezTo>
                  <a:cubicBezTo>
                    <a:pt x="630" y="34"/>
                    <a:pt x="519" y="1"/>
                    <a:pt x="4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27"/>
            <p:cNvSpPr/>
            <p:nvPr/>
          </p:nvSpPr>
          <p:spPr>
            <a:xfrm>
              <a:off x="1777400" y="2360400"/>
              <a:ext cx="22400" cy="19850"/>
            </a:xfrm>
            <a:custGeom>
              <a:avLst/>
              <a:gdLst/>
              <a:ahLst/>
              <a:cxnLst/>
              <a:rect l="l" t="t" r="r" b="b"/>
              <a:pathLst>
                <a:path w="896" h="794" extrusionOk="0">
                  <a:moveTo>
                    <a:pt x="428" y="1"/>
                  </a:moveTo>
                  <a:cubicBezTo>
                    <a:pt x="351" y="1"/>
                    <a:pt x="276" y="21"/>
                    <a:pt x="217" y="57"/>
                  </a:cubicBezTo>
                  <a:cubicBezTo>
                    <a:pt x="82" y="165"/>
                    <a:pt x="0" y="409"/>
                    <a:pt x="109" y="572"/>
                  </a:cubicBezTo>
                  <a:cubicBezTo>
                    <a:pt x="203" y="714"/>
                    <a:pt x="360" y="794"/>
                    <a:pt x="507" y="794"/>
                  </a:cubicBezTo>
                  <a:cubicBezTo>
                    <a:pt x="528" y="794"/>
                    <a:pt x="549" y="792"/>
                    <a:pt x="570" y="789"/>
                  </a:cubicBezTo>
                  <a:cubicBezTo>
                    <a:pt x="760" y="735"/>
                    <a:pt x="895" y="545"/>
                    <a:pt x="841" y="328"/>
                  </a:cubicBezTo>
                  <a:cubicBezTo>
                    <a:pt x="841" y="192"/>
                    <a:pt x="787" y="138"/>
                    <a:pt x="705" y="111"/>
                  </a:cubicBezTo>
                  <a:cubicBezTo>
                    <a:pt x="629" y="34"/>
                    <a:pt x="527" y="1"/>
                    <a:pt x="4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27"/>
            <p:cNvSpPr/>
            <p:nvPr/>
          </p:nvSpPr>
          <p:spPr>
            <a:xfrm>
              <a:off x="1666875" y="2318950"/>
              <a:ext cx="19675" cy="23900"/>
            </a:xfrm>
            <a:custGeom>
              <a:avLst/>
              <a:gdLst/>
              <a:ahLst/>
              <a:cxnLst/>
              <a:rect l="l" t="t" r="r" b="b"/>
              <a:pathLst>
                <a:path w="787" h="956" extrusionOk="0">
                  <a:moveTo>
                    <a:pt x="468" y="0"/>
                  </a:moveTo>
                  <a:cubicBezTo>
                    <a:pt x="419" y="0"/>
                    <a:pt x="370" y="10"/>
                    <a:pt x="325" y="33"/>
                  </a:cubicBezTo>
                  <a:cubicBezTo>
                    <a:pt x="190" y="87"/>
                    <a:pt x="81" y="223"/>
                    <a:pt x="54" y="413"/>
                  </a:cubicBezTo>
                  <a:cubicBezTo>
                    <a:pt x="0" y="575"/>
                    <a:pt x="81" y="738"/>
                    <a:pt x="136" y="874"/>
                  </a:cubicBezTo>
                  <a:cubicBezTo>
                    <a:pt x="136" y="901"/>
                    <a:pt x="190" y="955"/>
                    <a:pt x="217" y="955"/>
                  </a:cubicBezTo>
                  <a:lnTo>
                    <a:pt x="271" y="955"/>
                  </a:lnTo>
                  <a:cubicBezTo>
                    <a:pt x="488" y="955"/>
                    <a:pt x="624" y="874"/>
                    <a:pt x="732" y="684"/>
                  </a:cubicBezTo>
                  <a:cubicBezTo>
                    <a:pt x="759" y="575"/>
                    <a:pt x="787" y="440"/>
                    <a:pt x="787" y="331"/>
                  </a:cubicBezTo>
                  <a:cubicBezTo>
                    <a:pt x="787" y="277"/>
                    <a:pt x="787" y="223"/>
                    <a:pt x="759" y="168"/>
                  </a:cubicBezTo>
                  <a:cubicBezTo>
                    <a:pt x="720" y="70"/>
                    <a:pt x="595" y="0"/>
                    <a:pt x="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27"/>
            <p:cNvSpPr/>
            <p:nvPr/>
          </p:nvSpPr>
          <p:spPr>
            <a:xfrm>
              <a:off x="3403475" y="1134450"/>
              <a:ext cx="410275" cy="189975"/>
            </a:xfrm>
            <a:custGeom>
              <a:avLst/>
              <a:gdLst/>
              <a:ahLst/>
              <a:cxnLst/>
              <a:rect l="l" t="t" r="r" b="b"/>
              <a:pathLst>
                <a:path w="16411" h="7599" extrusionOk="0">
                  <a:moveTo>
                    <a:pt x="950" y="0"/>
                  </a:moveTo>
                  <a:cubicBezTo>
                    <a:pt x="895" y="55"/>
                    <a:pt x="868" y="82"/>
                    <a:pt x="841" y="136"/>
                  </a:cubicBezTo>
                  <a:cubicBezTo>
                    <a:pt x="326" y="923"/>
                    <a:pt x="0" y="1845"/>
                    <a:pt x="27" y="2767"/>
                  </a:cubicBezTo>
                  <a:cubicBezTo>
                    <a:pt x="27" y="2821"/>
                    <a:pt x="54" y="2903"/>
                    <a:pt x="82" y="2957"/>
                  </a:cubicBezTo>
                  <a:cubicBezTo>
                    <a:pt x="163" y="3065"/>
                    <a:pt x="326" y="3065"/>
                    <a:pt x="434" y="3065"/>
                  </a:cubicBezTo>
                  <a:cubicBezTo>
                    <a:pt x="814" y="3120"/>
                    <a:pt x="1085" y="3499"/>
                    <a:pt x="1004" y="3879"/>
                  </a:cubicBezTo>
                  <a:cubicBezTo>
                    <a:pt x="1004" y="3988"/>
                    <a:pt x="950" y="4123"/>
                    <a:pt x="977" y="4205"/>
                  </a:cubicBezTo>
                  <a:cubicBezTo>
                    <a:pt x="1004" y="4422"/>
                    <a:pt x="1275" y="4476"/>
                    <a:pt x="1492" y="4476"/>
                  </a:cubicBezTo>
                  <a:cubicBezTo>
                    <a:pt x="1550" y="4479"/>
                    <a:pt x="1609" y="4481"/>
                    <a:pt x="1669" y="4481"/>
                  </a:cubicBezTo>
                  <a:cubicBezTo>
                    <a:pt x="3108" y="4481"/>
                    <a:pt x="5227" y="3561"/>
                    <a:pt x="6320" y="2442"/>
                  </a:cubicBezTo>
                  <a:lnTo>
                    <a:pt x="6320" y="2442"/>
                  </a:lnTo>
                  <a:cubicBezTo>
                    <a:pt x="6293" y="3093"/>
                    <a:pt x="6239" y="3744"/>
                    <a:pt x="6401" y="4557"/>
                  </a:cubicBezTo>
                  <a:cubicBezTo>
                    <a:pt x="6456" y="4856"/>
                    <a:pt x="6781" y="5235"/>
                    <a:pt x="6944" y="5479"/>
                  </a:cubicBezTo>
                  <a:cubicBezTo>
                    <a:pt x="7134" y="5751"/>
                    <a:pt x="7269" y="6022"/>
                    <a:pt x="7486" y="6293"/>
                  </a:cubicBezTo>
                  <a:cubicBezTo>
                    <a:pt x="8058" y="7020"/>
                    <a:pt x="8779" y="7599"/>
                    <a:pt x="9696" y="7599"/>
                  </a:cubicBezTo>
                  <a:cubicBezTo>
                    <a:pt x="9737" y="7599"/>
                    <a:pt x="9778" y="7597"/>
                    <a:pt x="9819" y="7595"/>
                  </a:cubicBezTo>
                  <a:cubicBezTo>
                    <a:pt x="9846" y="7595"/>
                    <a:pt x="9928" y="7595"/>
                    <a:pt x="9982" y="7568"/>
                  </a:cubicBezTo>
                  <a:cubicBezTo>
                    <a:pt x="10172" y="7514"/>
                    <a:pt x="10199" y="7270"/>
                    <a:pt x="10307" y="7107"/>
                  </a:cubicBezTo>
                  <a:cubicBezTo>
                    <a:pt x="10443" y="6890"/>
                    <a:pt x="10579" y="6646"/>
                    <a:pt x="10796" y="6646"/>
                  </a:cubicBezTo>
                  <a:cubicBezTo>
                    <a:pt x="11040" y="6700"/>
                    <a:pt x="11284" y="6781"/>
                    <a:pt x="11474" y="6890"/>
                  </a:cubicBezTo>
                  <a:cubicBezTo>
                    <a:pt x="11555" y="6971"/>
                    <a:pt x="11664" y="6998"/>
                    <a:pt x="11745" y="6998"/>
                  </a:cubicBezTo>
                  <a:cubicBezTo>
                    <a:pt x="11853" y="6998"/>
                    <a:pt x="11935" y="6917"/>
                    <a:pt x="11989" y="6863"/>
                  </a:cubicBezTo>
                  <a:cubicBezTo>
                    <a:pt x="12260" y="6592"/>
                    <a:pt x="12369" y="6212"/>
                    <a:pt x="12423" y="5832"/>
                  </a:cubicBezTo>
                  <a:cubicBezTo>
                    <a:pt x="12694" y="4313"/>
                    <a:pt x="12477" y="2523"/>
                    <a:pt x="11745" y="1140"/>
                  </a:cubicBezTo>
                  <a:lnTo>
                    <a:pt x="11745" y="1140"/>
                  </a:lnTo>
                  <a:cubicBezTo>
                    <a:pt x="12125" y="1235"/>
                    <a:pt x="12579" y="1275"/>
                    <a:pt x="13033" y="1275"/>
                  </a:cubicBezTo>
                  <a:cubicBezTo>
                    <a:pt x="13488" y="1275"/>
                    <a:pt x="13942" y="1235"/>
                    <a:pt x="14322" y="1167"/>
                  </a:cubicBezTo>
                  <a:cubicBezTo>
                    <a:pt x="15081" y="1031"/>
                    <a:pt x="15813" y="651"/>
                    <a:pt x="16329" y="82"/>
                  </a:cubicBezTo>
                  <a:lnTo>
                    <a:pt x="164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27"/>
            <p:cNvSpPr/>
            <p:nvPr/>
          </p:nvSpPr>
          <p:spPr>
            <a:xfrm>
              <a:off x="3478050" y="1133775"/>
              <a:ext cx="116675" cy="56425"/>
            </a:xfrm>
            <a:custGeom>
              <a:avLst/>
              <a:gdLst/>
              <a:ahLst/>
              <a:cxnLst/>
              <a:rect l="l" t="t" r="r" b="b"/>
              <a:pathLst>
                <a:path w="4667" h="2257" extrusionOk="0">
                  <a:moveTo>
                    <a:pt x="2849" y="0"/>
                  </a:moveTo>
                  <a:cubicBezTo>
                    <a:pt x="2632" y="163"/>
                    <a:pt x="2388" y="299"/>
                    <a:pt x="2171" y="434"/>
                  </a:cubicBezTo>
                  <a:cubicBezTo>
                    <a:pt x="1411" y="895"/>
                    <a:pt x="706" y="1357"/>
                    <a:pt x="1" y="1872"/>
                  </a:cubicBezTo>
                  <a:cubicBezTo>
                    <a:pt x="1004" y="1655"/>
                    <a:pt x="1845" y="977"/>
                    <a:pt x="2768" y="543"/>
                  </a:cubicBezTo>
                  <a:cubicBezTo>
                    <a:pt x="2881" y="505"/>
                    <a:pt x="2981" y="454"/>
                    <a:pt x="3086" y="454"/>
                  </a:cubicBezTo>
                  <a:cubicBezTo>
                    <a:pt x="3132" y="454"/>
                    <a:pt x="3179" y="464"/>
                    <a:pt x="3229" y="489"/>
                  </a:cubicBezTo>
                  <a:cubicBezTo>
                    <a:pt x="3310" y="516"/>
                    <a:pt x="3364" y="570"/>
                    <a:pt x="3473" y="570"/>
                  </a:cubicBezTo>
                  <a:cubicBezTo>
                    <a:pt x="3527" y="570"/>
                    <a:pt x="3557" y="558"/>
                    <a:pt x="3587" y="558"/>
                  </a:cubicBezTo>
                  <a:cubicBezTo>
                    <a:pt x="3602" y="558"/>
                    <a:pt x="3617" y="561"/>
                    <a:pt x="3635" y="570"/>
                  </a:cubicBezTo>
                  <a:cubicBezTo>
                    <a:pt x="3798" y="651"/>
                    <a:pt x="3744" y="814"/>
                    <a:pt x="3690" y="950"/>
                  </a:cubicBezTo>
                  <a:cubicBezTo>
                    <a:pt x="3554" y="1221"/>
                    <a:pt x="3446" y="1519"/>
                    <a:pt x="3418" y="1845"/>
                  </a:cubicBezTo>
                  <a:cubicBezTo>
                    <a:pt x="3418" y="1980"/>
                    <a:pt x="3418" y="2143"/>
                    <a:pt x="3527" y="2197"/>
                  </a:cubicBezTo>
                  <a:cubicBezTo>
                    <a:pt x="3558" y="2239"/>
                    <a:pt x="3605" y="2256"/>
                    <a:pt x="3657" y="2256"/>
                  </a:cubicBezTo>
                  <a:cubicBezTo>
                    <a:pt x="3742" y="2256"/>
                    <a:pt x="3840" y="2210"/>
                    <a:pt x="3907" y="2143"/>
                  </a:cubicBezTo>
                  <a:cubicBezTo>
                    <a:pt x="4259" y="1872"/>
                    <a:pt x="4531" y="1492"/>
                    <a:pt x="4639" y="1085"/>
                  </a:cubicBezTo>
                  <a:cubicBezTo>
                    <a:pt x="4639" y="1058"/>
                    <a:pt x="4666" y="977"/>
                    <a:pt x="4639" y="923"/>
                  </a:cubicBezTo>
                  <a:cubicBezTo>
                    <a:pt x="4558" y="787"/>
                    <a:pt x="4368" y="787"/>
                    <a:pt x="4286" y="678"/>
                  </a:cubicBezTo>
                  <a:cubicBezTo>
                    <a:pt x="4124" y="516"/>
                    <a:pt x="4422" y="272"/>
                    <a:pt x="4395" y="27"/>
                  </a:cubicBezTo>
                  <a:lnTo>
                    <a:pt x="284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27"/>
            <p:cNvSpPr/>
            <p:nvPr/>
          </p:nvSpPr>
          <p:spPr>
            <a:xfrm>
              <a:off x="3602825" y="1134450"/>
              <a:ext cx="90900" cy="123450"/>
            </a:xfrm>
            <a:custGeom>
              <a:avLst/>
              <a:gdLst/>
              <a:ahLst/>
              <a:cxnLst/>
              <a:rect l="l" t="t" r="r" b="b"/>
              <a:pathLst>
                <a:path w="3636" h="4938" extrusionOk="0">
                  <a:moveTo>
                    <a:pt x="1058" y="0"/>
                  </a:moveTo>
                  <a:cubicBezTo>
                    <a:pt x="1031" y="82"/>
                    <a:pt x="1004" y="163"/>
                    <a:pt x="950" y="245"/>
                  </a:cubicBezTo>
                  <a:cubicBezTo>
                    <a:pt x="950" y="272"/>
                    <a:pt x="923" y="353"/>
                    <a:pt x="869" y="380"/>
                  </a:cubicBezTo>
                  <a:cubicBezTo>
                    <a:pt x="834" y="400"/>
                    <a:pt x="799" y="408"/>
                    <a:pt x="764" y="408"/>
                  </a:cubicBezTo>
                  <a:cubicBezTo>
                    <a:pt x="618" y="408"/>
                    <a:pt x="470" y="270"/>
                    <a:pt x="306" y="270"/>
                  </a:cubicBezTo>
                  <a:cubicBezTo>
                    <a:pt x="295" y="270"/>
                    <a:pt x="283" y="270"/>
                    <a:pt x="272" y="272"/>
                  </a:cubicBezTo>
                  <a:cubicBezTo>
                    <a:pt x="82" y="299"/>
                    <a:pt x="1" y="597"/>
                    <a:pt x="55" y="787"/>
                  </a:cubicBezTo>
                  <a:cubicBezTo>
                    <a:pt x="82" y="977"/>
                    <a:pt x="191" y="1194"/>
                    <a:pt x="109" y="1411"/>
                  </a:cubicBezTo>
                  <a:cubicBezTo>
                    <a:pt x="127" y="1420"/>
                    <a:pt x="145" y="1424"/>
                    <a:pt x="162" y="1424"/>
                  </a:cubicBezTo>
                  <a:cubicBezTo>
                    <a:pt x="253" y="1424"/>
                    <a:pt x="339" y="1325"/>
                    <a:pt x="408" y="1302"/>
                  </a:cubicBezTo>
                  <a:cubicBezTo>
                    <a:pt x="436" y="1290"/>
                    <a:pt x="462" y="1285"/>
                    <a:pt x="486" y="1285"/>
                  </a:cubicBezTo>
                  <a:cubicBezTo>
                    <a:pt x="622" y="1285"/>
                    <a:pt x="691" y="1462"/>
                    <a:pt x="760" y="1601"/>
                  </a:cubicBezTo>
                  <a:cubicBezTo>
                    <a:pt x="895" y="2006"/>
                    <a:pt x="1702" y="4937"/>
                    <a:pt x="1950" y="4937"/>
                  </a:cubicBezTo>
                  <a:cubicBezTo>
                    <a:pt x="1951" y="4937"/>
                    <a:pt x="1952" y="4937"/>
                    <a:pt x="1954" y="4937"/>
                  </a:cubicBezTo>
                  <a:cubicBezTo>
                    <a:pt x="1818" y="3906"/>
                    <a:pt x="1520" y="2930"/>
                    <a:pt x="1303" y="1953"/>
                  </a:cubicBezTo>
                  <a:cubicBezTo>
                    <a:pt x="1275" y="1682"/>
                    <a:pt x="1248" y="1330"/>
                    <a:pt x="1465" y="1194"/>
                  </a:cubicBezTo>
                  <a:cubicBezTo>
                    <a:pt x="1539" y="1157"/>
                    <a:pt x="1614" y="1144"/>
                    <a:pt x="1689" y="1144"/>
                  </a:cubicBezTo>
                  <a:cubicBezTo>
                    <a:pt x="1881" y="1144"/>
                    <a:pt x="2074" y="1230"/>
                    <a:pt x="2247" y="1230"/>
                  </a:cubicBezTo>
                  <a:cubicBezTo>
                    <a:pt x="2305" y="1230"/>
                    <a:pt x="2362" y="1220"/>
                    <a:pt x="2415" y="1194"/>
                  </a:cubicBezTo>
                  <a:cubicBezTo>
                    <a:pt x="2388" y="1031"/>
                    <a:pt x="2198" y="950"/>
                    <a:pt x="2008" y="896"/>
                  </a:cubicBezTo>
                  <a:cubicBezTo>
                    <a:pt x="1845" y="868"/>
                    <a:pt x="1628" y="733"/>
                    <a:pt x="1682" y="543"/>
                  </a:cubicBezTo>
                  <a:cubicBezTo>
                    <a:pt x="1709" y="380"/>
                    <a:pt x="1954" y="299"/>
                    <a:pt x="2116" y="272"/>
                  </a:cubicBezTo>
                  <a:cubicBezTo>
                    <a:pt x="2380" y="500"/>
                    <a:pt x="2712" y="603"/>
                    <a:pt x="3046" y="603"/>
                  </a:cubicBezTo>
                  <a:cubicBezTo>
                    <a:pt x="3227" y="603"/>
                    <a:pt x="3409" y="573"/>
                    <a:pt x="3581" y="516"/>
                  </a:cubicBezTo>
                  <a:cubicBezTo>
                    <a:pt x="3608" y="516"/>
                    <a:pt x="3635" y="516"/>
                    <a:pt x="3581" y="489"/>
                  </a:cubicBezTo>
                  <a:cubicBezTo>
                    <a:pt x="3608" y="407"/>
                    <a:pt x="3608" y="299"/>
                    <a:pt x="3554" y="245"/>
                  </a:cubicBezTo>
                  <a:cubicBezTo>
                    <a:pt x="3500" y="217"/>
                    <a:pt x="3391" y="163"/>
                    <a:pt x="3337" y="136"/>
                  </a:cubicBezTo>
                  <a:cubicBezTo>
                    <a:pt x="3228" y="109"/>
                    <a:pt x="3093" y="82"/>
                    <a:pt x="29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27"/>
            <p:cNvSpPr/>
            <p:nvPr/>
          </p:nvSpPr>
          <p:spPr>
            <a:xfrm>
              <a:off x="3640800" y="1133775"/>
              <a:ext cx="25800" cy="20400"/>
            </a:xfrm>
            <a:custGeom>
              <a:avLst/>
              <a:gdLst/>
              <a:ahLst/>
              <a:cxnLst/>
              <a:rect l="l" t="t" r="r" b="b"/>
              <a:pathLst>
                <a:path w="1032" h="816" extrusionOk="0">
                  <a:moveTo>
                    <a:pt x="136" y="0"/>
                  </a:moveTo>
                  <a:cubicBezTo>
                    <a:pt x="82" y="27"/>
                    <a:pt x="55" y="82"/>
                    <a:pt x="55" y="109"/>
                  </a:cubicBezTo>
                  <a:cubicBezTo>
                    <a:pt x="1" y="163"/>
                    <a:pt x="28" y="272"/>
                    <a:pt x="28" y="380"/>
                  </a:cubicBezTo>
                  <a:cubicBezTo>
                    <a:pt x="55" y="516"/>
                    <a:pt x="82" y="624"/>
                    <a:pt x="190" y="706"/>
                  </a:cubicBezTo>
                  <a:cubicBezTo>
                    <a:pt x="267" y="782"/>
                    <a:pt x="378" y="815"/>
                    <a:pt x="489" y="815"/>
                  </a:cubicBezTo>
                  <a:cubicBezTo>
                    <a:pt x="575" y="815"/>
                    <a:pt x="662" y="795"/>
                    <a:pt x="733" y="760"/>
                  </a:cubicBezTo>
                  <a:cubicBezTo>
                    <a:pt x="1031" y="543"/>
                    <a:pt x="977" y="217"/>
                    <a:pt x="8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27"/>
            <p:cNvSpPr/>
            <p:nvPr/>
          </p:nvSpPr>
          <p:spPr>
            <a:xfrm>
              <a:off x="3591300" y="1154975"/>
              <a:ext cx="28900" cy="25600"/>
            </a:xfrm>
            <a:custGeom>
              <a:avLst/>
              <a:gdLst/>
              <a:ahLst/>
              <a:cxnLst/>
              <a:rect l="l" t="t" r="r" b="b"/>
              <a:pathLst>
                <a:path w="1156" h="1024" extrusionOk="0">
                  <a:moveTo>
                    <a:pt x="572" y="0"/>
                  </a:moveTo>
                  <a:cubicBezTo>
                    <a:pt x="484" y="0"/>
                    <a:pt x="383" y="31"/>
                    <a:pt x="272" y="102"/>
                  </a:cubicBezTo>
                  <a:cubicBezTo>
                    <a:pt x="109" y="210"/>
                    <a:pt x="1" y="454"/>
                    <a:pt x="55" y="644"/>
                  </a:cubicBezTo>
                  <a:cubicBezTo>
                    <a:pt x="136" y="834"/>
                    <a:pt x="299" y="1024"/>
                    <a:pt x="516" y="1024"/>
                  </a:cubicBezTo>
                  <a:cubicBezTo>
                    <a:pt x="570" y="1024"/>
                    <a:pt x="652" y="1024"/>
                    <a:pt x="679" y="997"/>
                  </a:cubicBezTo>
                  <a:cubicBezTo>
                    <a:pt x="1155" y="793"/>
                    <a:pt x="1024" y="0"/>
                    <a:pt x="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27"/>
            <p:cNvSpPr/>
            <p:nvPr/>
          </p:nvSpPr>
          <p:spPr>
            <a:xfrm>
              <a:off x="3561475" y="1134450"/>
              <a:ext cx="20350" cy="13700"/>
            </a:xfrm>
            <a:custGeom>
              <a:avLst/>
              <a:gdLst/>
              <a:ahLst/>
              <a:cxnLst/>
              <a:rect l="l" t="t" r="r" b="b"/>
              <a:pathLst>
                <a:path w="814" h="548" extrusionOk="0">
                  <a:moveTo>
                    <a:pt x="81" y="0"/>
                  </a:moveTo>
                  <a:cubicBezTo>
                    <a:pt x="0" y="82"/>
                    <a:pt x="0" y="190"/>
                    <a:pt x="54" y="272"/>
                  </a:cubicBezTo>
                  <a:cubicBezTo>
                    <a:pt x="103" y="442"/>
                    <a:pt x="239" y="547"/>
                    <a:pt x="424" y="547"/>
                  </a:cubicBezTo>
                  <a:cubicBezTo>
                    <a:pt x="445" y="547"/>
                    <a:pt x="466" y="546"/>
                    <a:pt x="488" y="543"/>
                  </a:cubicBezTo>
                  <a:cubicBezTo>
                    <a:pt x="651" y="543"/>
                    <a:pt x="787" y="380"/>
                    <a:pt x="814" y="190"/>
                  </a:cubicBezTo>
                  <a:cubicBezTo>
                    <a:pt x="814" y="109"/>
                    <a:pt x="787" y="55"/>
                    <a:pt x="8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27"/>
            <p:cNvSpPr/>
            <p:nvPr/>
          </p:nvSpPr>
          <p:spPr>
            <a:xfrm>
              <a:off x="2584325" y="1134450"/>
              <a:ext cx="413000" cy="267500"/>
            </a:xfrm>
            <a:custGeom>
              <a:avLst/>
              <a:gdLst/>
              <a:ahLst/>
              <a:cxnLst/>
              <a:rect l="l" t="t" r="r" b="b"/>
              <a:pathLst>
                <a:path w="16520" h="10700" extrusionOk="0">
                  <a:moveTo>
                    <a:pt x="1058" y="0"/>
                  </a:moveTo>
                  <a:cubicBezTo>
                    <a:pt x="1845" y="950"/>
                    <a:pt x="2876" y="1845"/>
                    <a:pt x="3852" y="2252"/>
                  </a:cubicBezTo>
                  <a:cubicBezTo>
                    <a:pt x="3228" y="2442"/>
                    <a:pt x="2604" y="2604"/>
                    <a:pt x="1926" y="3093"/>
                  </a:cubicBezTo>
                  <a:cubicBezTo>
                    <a:pt x="1682" y="3255"/>
                    <a:pt x="1411" y="3689"/>
                    <a:pt x="1275" y="3933"/>
                  </a:cubicBezTo>
                  <a:cubicBezTo>
                    <a:pt x="1113" y="4205"/>
                    <a:pt x="923" y="4476"/>
                    <a:pt x="733" y="4747"/>
                  </a:cubicBezTo>
                  <a:cubicBezTo>
                    <a:pt x="272" y="5588"/>
                    <a:pt x="1" y="6564"/>
                    <a:pt x="407" y="7432"/>
                  </a:cubicBezTo>
                  <a:cubicBezTo>
                    <a:pt x="435" y="7514"/>
                    <a:pt x="462" y="7568"/>
                    <a:pt x="516" y="7595"/>
                  </a:cubicBezTo>
                  <a:cubicBezTo>
                    <a:pt x="652" y="7731"/>
                    <a:pt x="841" y="7676"/>
                    <a:pt x="1058" y="7704"/>
                  </a:cubicBezTo>
                  <a:cubicBezTo>
                    <a:pt x="1275" y="7731"/>
                    <a:pt x="1601" y="7758"/>
                    <a:pt x="1655" y="8002"/>
                  </a:cubicBezTo>
                  <a:cubicBezTo>
                    <a:pt x="1737" y="8246"/>
                    <a:pt x="1737" y="8490"/>
                    <a:pt x="1709" y="8707"/>
                  </a:cubicBezTo>
                  <a:cubicBezTo>
                    <a:pt x="1709" y="8816"/>
                    <a:pt x="1709" y="8924"/>
                    <a:pt x="1737" y="9033"/>
                  </a:cubicBezTo>
                  <a:cubicBezTo>
                    <a:pt x="1791" y="9087"/>
                    <a:pt x="1872" y="9168"/>
                    <a:pt x="1981" y="9195"/>
                  </a:cubicBezTo>
                  <a:cubicBezTo>
                    <a:pt x="2135" y="9272"/>
                    <a:pt x="2301" y="9301"/>
                    <a:pt x="2473" y="9301"/>
                  </a:cubicBezTo>
                  <a:cubicBezTo>
                    <a:pt x="2665" y="9301"/>
                    <a:pt x="2865" y="9265"/>
                    <a:pt x="3066" y="9223"/>
                  </a:cubicBezTo>
                  <a:cubicBezTo>
                    <a:pt x="4585" y="8897"/>
                    <a:pt x="6185" y="8002"/>
                    <a:pt x="7188" y="6836"/>
                  </a:cubicBezTo>
                  <a:cubicBezTo>
                    <a:pt x="7270" y="7595"/>
                    <a:pt x="7704" y="8572"/>
                    <a:pt x="8111" y="9223"/>
                  </a:cubicBezTo>
                  <a:cubicBezTo>
                    <a:pt x="8517" y="9874"/>
                    <a:pt x="9114" y="10443"/>
                    <a:pt x="9874" y="10687"/>
                  </a:cubicBezTo>
                  <a:cubicBezTo>
                    <a:pt x="9892" y="10687"/>
                    <a:pt x="9922" y="10699"/>
                    <a:pt x="9956" y="10699"/>
                  </a:cubicBezTo>
                  <a:cubicBezTo>
                    <a:pt x="9973" y="10699"/>
                    <a:pt x="9991" y="10696"/>
                    <a:pt x="10009" y="10687"/>
                  </a:cubicBezTo>
                  <a:cubicBezTo>
                    <a:pt x="10036" y="10660"/>
                    <a:pt x="10064" y="10606"/>
                    <a:pt x="10064" y="10579"/>
                  </a:cubicBezTo>
                  <a:cubicBezTo>
                    <a:pt x="10145" y="10253"/>
                    <a:pt x="10091" y="9846"/>
                    <a:pt x="10416" y="9657"/>
                  </a:cubicBezTo>
                  <a:cubicBezTo>
                    <a:pt x="10482" y="9615"/>
                    <a:pt x="10553" y="9597"/>
                    <a:pt x="10625" y="9597"/>
                  </a:cubicBezTo>
                  <a:cubicBezTo>
                    <a:pt x="10790" y="9597"/>
                    <a:pt x="10962" y="9695"/>
                    <a:pt x="11094" y="9846"/>
                  </a:cubicBezTo>
                  <a:cubicBezTo>
                    <a:pt x="11230" y="10009"/>
                    <a:pt x="11284" y="10280"/>
                    <a:pt x="11366" y="10524"/>
                  </a:cubicBezTo>
                  <a:cubicBezTo>
                    <a:pt x="11908" y="10226"/>
                    <a:pt x="12315" y="9657"/>
                    <a:pt x="12478" y="9060"/>
                  </a:cubicBezTo>
                  <a:cubicBezTo>
                    <a:pt x="12640" y="8436"/>
                    <a:pt x="12369" y="6727"/>
                    <a:pt x="12071" y="6185"/>
                  </a:cubicBezTo>
                  <a:lnTo>
                    <a:pt x="12071" y="6185"/>
                  </a:lnTo>
                  <a:cubicBezTo>
                    <a:pt x="12405" y="6296"/>
                    <a:pt x="12750" y="6354"/>
                    <a:pt x="13088" y="6354"/>
                  </a:cubicBezTo>
                  <a:cubicBezTo>
                    <a:pt x="13901" y="6354"/>
                    <a:pt x="14668" y="6018"/>
                    <a:pt x="15109" y="5290"/>
                  </a:cubicBezTo>
                  <a:cubicBezTo>
                    <a:pt x="15163" y="5235"/>
                    <a:pt x="15190" y="5154"/>
                    <a:pt x="15190" y="5045"/>
                  </a:cubicBezTo>
                  <a:cubicBezTo>
                    <a:pt x="15190" y="4991"/>
                    <a:pt x="15109" y="4937"/>
                    <a:pt x="15054" y="4856"/>
                  </a:cubicBezTo>
                  <a:cubicBezTo>
                    <a:pt x="14783" y="4584"/>
                    <a:pt x="14485" y="4205"/>
                    <a:pt x="14593" y="4015"/>
                  </a:cubicBezTo>
                  <a:cubicBezTo>
                    <a:pt x="14675" y="3852"/>
                    <a:pt x="15217" y="3906"/>
                    <a:pt x="15732" y="3798"/>
                  </a:cubicBezTo>
                  <a:cubicBezTo>
                    <a:pt x="16004" y="3744"/>
                    <a:pt x="16356" y="3662"/>
                    <a:pt x="16438" y="3391"/>
                  </a:cubicBezTo>
                  <a:cubicBezTo>
                    <a:pt x="16519" y="3228"/>
                    <a:pt x="16492" y="3065"/>
                    <a:pt x="16438" y="2903"/>
                  </a:cubicBezTo>
                  <a:cubicBezTo>
                    <a:pt x="16112" y="1628"/>
                    <a:pt x="14919" y="462"/>
                    <a:pt x="13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27"/>
            <p:cNvSpPr/>
            <p:nvPr/>
          </p:nvSpPr>
          <p:spPr>
            <a:xfrm>
              <a:off x="2655525" y="1133775"/>
              <a:ext cx="272625" cy="191925"/>
            </a:xfrm>
            <a:custGeom>
              <a:avLst/>
              <a:gdLst/>
              <a:ahLst/>
              <a:cxnLst/>
              <a:rect l="l" t="t" r="r" b="b"/>
              <a:pathLst>
                <a:path w="10905" h="7677" extrusionOk="0">
                  <a:moveTo>
                    <a:pt x="8111" y="0"/>
                  </a:moveTo>
                  <a:cubicBezTo>
                    <a:pt x="7487" y="217"/>
                    <a:pt x="6917" y="624"/>
                    <a:pt x="6537" y="1167"/>
                  </a:cubicBezTo>
                  <a:cubicBezTo>
                    <a:pt x="6375" y="1438"/>
                    <a:pt x="6212" y="1736"/>
                    <a:pt x="5886" y="1790"/>
                  </a:cubicBezTo>
                  <a:cubicBezTo>
                    <a:pt x="5805" y="1601"/>
                    <a:pt x="5832" y="1357"/>
                    <a:pt x="5886" y="1112"/>
                  </a:cubicBezTo>
                  <a:cubicBezTo>
                    <a:pt x="6049" y="760"/>
                    <a:pt x="6131" y="407"/>
                    <a:pt x="6266" y="27"/>
                  </a:cubicBezTo>
                  <a:lnTo>
                    <a:pt x="5371" y="27"/>
                  </a:lnTo>
                  <a:cubicBezTo>
                    <a:pt x="5317" y="109"/>
                    <a:pt x="5317" y="163"/>
                    <a:pt x="5290" y="244"/>
                  </a:cubicBezTo>
                  <a:cubicBezTo>
                    <a:pt x="5238" y="399"/>
                    <a:pt x="5114" y="626"/>
                    <a:pt x="4916" y="626"/>
                  </a:cubicBezTo>
                  <a:cubicBezTo>
                    <a:pt x="4905" y="626"/>
                    <a:pt x="4894" y="626"/>
                    <a:pt x="4883" y="624"/>
                  </a:cubicBezTo>
                  <a:cubicBezTo>
                    <a:pt x="4747" y="624"/>
                    <a:pt x="4639" y="434"/>
                    <a:pt x="4612" y="299"/>
                  </a:cubicBezTo>
                  <a:cubicBezTo>
                    <a:pt x="4585" y="217"/>
                    <a:pt x="4612" y="136"/>
                    <a:pt x="4612" y="27"/>
                  </a:cubicBezTo>
                  <a:lnTo>
                    <a:pt x="3771" y="27"/>
                  </a:lnTo>
                  <a:cubicBezTo>
                    <a:pt x="3798" y="380"/>
                    <a:pt x="3798" y="706"/>
                    <a:pt x="3744" y="1058"/>
                  </a:cubicBezTo>
                  <a:cubicBezTo>
                    <a:pt x="3283" y="977"/>
                    <a:pt x="2930" y="706"/>
                    <a:pt x="2577" y="434"/>
                  </a:cubicBezTo>
                  <a:cubicBezTo>
                    <a:pt x="2388" y="299"/>
                    <a:pt x="2198" y="163"/>
                    <a:pt x="2008" y="27"/>
                  </a:cubicBezTo>
                  <a:lnTo>
                    <a:pt x="1438" y="27"/>
                  </a:lnTo>
                  <a:cubicBezTo>
                    <a:pt x="1845" y="380"/>
                    <a:pt x="2279" y="678"/>
                    <a:pt x="2686" y="1058"/>
                  </a:cubicBezTo>
                  <a:cubicBezTo>
                    <a:pt x="2767" y="1167"/>
                    <a:pt x="2930" y="1302"/>
                    <a:pt x="2821" y="1438"/>
                  </a:cubicBezTo>
                  <a:cubicBezTo>
                    <a:pt x="2821" y="1519"/>
                    <a:pt x="2767" y="1601"/>
                    <a:pt x="2821" y="1709"/>
                  </a:cubicBezTo>
                  <a:cubicBezTo>
                    <a:pt x="2849" y="1763"/>
                    <a:pt x="2876" y="1790"/>
                    <a:pt x="2876" y="1872"/>
                  </a:cubicBezTo>
                  <a:cubicBezTo>
                    <a:pt x="2876" y="2007"/>
                    <a:pt x="2686" y="2035"/>
                    <a:pt x="2550" y="2035"/>
                  </a:cubicBezTo>
                  <a:cubicBezTo>
                    <a:pt x="2252" y="2035"/>
                    <a:pt x="1926" y="2062"/>
                    <a:pt x="1628" y="2143"/>
                  </a:cubicBezTo>
                  <a:cubicBezTo>
                    <a:pt x="1492" y="2170"/>
                    <a:pt x="1357" y="2252"/>
                    <a:pt x="1330" y="2387"/>
                  </a:cubicBezTo>
                  <a:cubicBezTo>
                    <a:pt x="1303" y="2523"/>
                    <a:pt x="1438" y="2658"/>
                    <a:pt x="1574" y="2713"/>
                  </a:cubicBezTo>
                  <a:cubicBezTo>
                    <a:pt x="1848" y="2903"/>
                    <a:pt x="2189" y="3011"/>
                    <a:pt x="2518" y="3011"/>
                  </a:cubicBezTo>
                  <a:cubicBezTo>
                    <a:pt x="2612" y="3011"/>
                    <a:pt x="2704" y="3002"/>
                    <a:pt x="2794" y="2984"/>
                  </a:cubicBezTo>
                  <a:cubicBezTo>
                    <a:pt x="2849" y="2984"/>
                    <a:pt x="2930" y="2957"/>
                    <a:pt x="2957" y="2930"/>
                  </a:cubicBezTo>
                  <a:cubicBezTo>
                    <a:pt x="3011" y="2821"/>
                    <a:pt x="2957" y="2604"/>
                    <a:pt x="3011" y="2523"/>
                  </a:cubicBezTo>
                  <a:cubicBezTo>
                    <a:pt x="3053" y="2440"/>
                    <a:pt x="3126" y="2420"/>
                    <a:pt x="3213" y="2420"/>
                  </a:cubicBezTo>
                  <a:cubicBezTo>
                    <a:pt x="3290" y="2420"/>
                    <a:pt x="3377" y="2435"/>
                    <a:pt x="3462" y="2435"/>
                  </a:cubicBezTo>
                  <a:cubicBezTo>
                    <a:pt x="3533" y="2435"/>
                    <a:pt x="3602" y="2425"/>
                    <a:pt x="3662" y="2387"/>
                  </a:cubicBezTo>
                  <a:cubicBezTo>
                    <a:pt x="3934" y="2197"/>
                    <a:pt x="3689" y="1736"/>
                    <a:pt x="3934" y="1519"/>
                  </a:cubicBezTo>
                  <a:cubicBezTo>
                    <a:pt x="3988" y="1464"/>
                    <a:pt x="4057" y="1445"/>
                    <a:pt x="4129" y="1445"/>
                  </a:cubicBezTo>
                  <a:cubicBezTo>
                    <a:pt x="4236" y="1445"/>
                    <a:pt x="4352" y="1487"/>
                    <a:pt x="4449" y="1519"/>
                  </a:cubicBezTo>
                  <a:cubicBezTo>
                    <a:pt x="4520" y="1555"/>
                    <a:pt x="4607" y="1575"/>
                    <a:pt x="4690" y="1575"/>
                  </a:cubicBezTo>
                  <a:cubicBezTo>
                    <a:pt x="4799" y="1575"/>
                    <a:pt x="4903" y="1541"/>
                    <a:pt x="4964" y="1465"/>
                  </a:cubicBezTo>
                  <a:cubicBezTo>
                    <a:pt x="4976" y="1463"/>
                    <a:pt x="4988" y="1462"/>
                    <a:pt x="5000" y="1462"/>
                  </a:cubicBezTo>
                  <a:cubicBezTo>
                    <a:pt x="5147" y="1462"/>
                    <a:pt x="5265" y="1613"/>
                    <a:pt x="5290" y="1763"/>
                  </a:cubicBezTo>
                  <a:cubicBezTo>
                    <a:pt x="5317" y="1926"/>
                    <a:pt x="5371" y="2116"/>
                    <a:pt x="5507" y="2197"/>
                  </a:cubicBezTo>
                  <a:cubicBezTo>
                    <a:pt x="5642" y="2279"/>
                    <a:pt x="5832" y="2279"/>
                    <a:pt x="5859" y="2414"/>
                  </a:cubicBezTo>
                  <a:cubicBezTo>
                    <a:pt x="5914" y="2523"/>
                    <a:pt x="5778" y="2604"/>
                    <a:pt x="5669" y="2604"/>
                  </a:cubicBezTo>
                  <a:cubicBezTo>
                    <a:pt x="5602" y="2631"/>
                    <a:pt x="5541" y="2631"/>
                    <a:pt x="5483" y="2631"/>
                  </a:cubicBezTo>
                  <a:cubicBezTo>
                    <a:pt x="5425" y="2631"/>
                    <a:pt x="5371" y="2631"/>
                    <a:pt x="5317" y="2658"/>
                  </a:cubicBezTo>
                  <a:cubicBezTo>
                    <a:pt x="5181" y="2686"/>
                    <a:pt x="5100" y="2848"/>
                    <a:pt x="5100" y="3011"/>
                  </a:cubicBezTo>
                  <a:cubicBezTo>
                    <a:pt x="5100" y="3201"/>
                    <a:pt x="5127" y="3364"/>
                    <a:pt x="5181" y="3499"/>
                  </a:cubicBezTo>
                  <a:cubicBezTo>
                    <a:pt x="5170" y="3527"/>
                    <a:pt x="5151" y="3538"/>
                    <a:pt x="5127" y="3538"/>
                  </a:cubicBezTo>
                  <a:cubicBezTo>
                    <a:pt x="5043" y="3538"/>
                    <a:pt x="4895" y="3411"/>
                    <a:pt x="4788" y="3411"/>
                  </a:cubicBezTo>
                  <a:cubicBezTo>
                    <a:pt x="4773" y="3411"/>
                    <a:pt x="4760" y="3413"/>
                    <a:pt x="4747" y="3418"/>
                  </a:cubicBezTo>
                  <a:cubicBezTo>
                    <a:pt x="4693" y="3499"/>
                    <a:pt x="4720" y="3635"/>
                    <a:pt x="4693" y="3743"/>
                  </a:cubicBezTo>
                  <a:cubicBezTo>
                    <a:pt x="4650" y="3894"/>
                    <a:pt x="4454" y="3942"/>
                    <a:pt x="4279" y="3942"/>
                  </a:cubicBezTo>
                  <a:cubicBezTo>
                    <a:pt x="4234" y="3942"/>
                    <a:pt x="4190" y="3939"/>
                    <a:pt x="4151" y="3933"/>
                  </a:cubicBezTo>
                  <a:cubicBezTo>
                    <a:pt x="4069" y="3906"/>
                    <a:pt x="4015" y="3906"/>
                    <a:pt x="3961" y="3879"/>
                  </a:cubicBezTo>
                  <a:cubicBezTo>
                    <a:pt x="3798" y="3771"/>
                    <a:pt x="3934" y="3472"/>
                    <a:pt x="3825" y="3282"/>
                  </a:cubicBezTo>
                  <a:cubicBezTo>
                    <a:pt x="3784" y="3201"/>
                    <a:pt x="3683" y="3167"/>
                    <a:pt x="3571" y="3167"/>
                  </a:cubicBezTo>
                  <a:cubicBezTo>
                    <a:pt x="3459" y="3167"/>
                    <a:pt x="3337" y="3201"/>
                    <a:pt x="3255" y="3255"/>
                  </a:cubicBezTo>
                  <a:cubicBezTo>
                    <a:pt x="3093" y="3364"/>
                    <a:pt x="2930" y="3526"/>
                    <a:pt x="2713" y="3554"/>
                  </a:cubicBezTo>
                  <a:cubicBezTo>
                    <a:pt x="2686" y="3662"/>
                    <a:pt x="2849" y="3689"/>
                    <a:pt x="2930" y="3798"/>
                  </a:cubicBezTo>
                  <a:cubicBezTo>
                    <a:pt x="3011" y="3933"/>
                    <a:pt x="2876" y="4150"/>
                    <a:pt x="2740" y="4232"/>
                  </a:cubicBezTo>
                  <a:cubicBezTo>
                    <a:pt x="2442" y="4476"/>
                    <a:pt x="1" y="6374"/>
                    <a:pt x="136" y="6591"/>
                  </a:cubicBezTo>
                  <a:cubicBezTo>
                    <a:pt x="1031" y="6103"/>
                    <a:pt x="1845" y="5452"/>
                    <a:pt x="2659" y="4883"/>
                  </a:cubicBezTo>
                  <a:cubicBezTo>
                    <a:pt x="2788" y="4772"/>
                    <a:pt x="2993" y="4674"/>
                    <a:pt x="3170" y="4674"/>
                  </a:cubicBezTo>
                  <a:cubicBezTo>
                    <a:pt x="3253" y="4674"/>
                    <a:pt x="3331" y="4695"/>
                    <a:pt x="3391" y="4747"/>
                  </a:cubicBezTo>
                  <a:cubicBezTo>
                    <a:pt x="3635" y="4964"/>
                    <a:pt x="3500" y="5425"/>
                    <a:pt x="3744" y="5642"/>
                  </a:cubicBezTo>
                  <a:cubicBezTo>
                    <a:pt x="3879" y="5561"/>
                    <a:pt x="3879" y="5317"/>
                    <a:pt x="3879" y="5154"/>
                  </a:cubicBezTo>
                  <a:cubicBezTo>
                    <a:pt x="3879" y="4991"/>
                    <a:pt x="3906" y="4747"/>
                    <a:pt x="4069" y="4720"/>
                  </a:cubicBezTo>
                  <a:cubicBezTo>
                    <a:pt x="4081" y="4718"/>
                    <a:pt x="4093" y="4717"/>
                    <a:pt x="4105" y="4717"/>
                  </a:cubicBezTo>
                  <a:cubicBezTo>
                    <a:pt x="4252" y="4717"/>
                    <a:pt x="4376" y="4868"/>
                    <a:pt x="4476" y="5018"/>
                  </a:cubicBezTo>
                  <a:cubicBezTo>
                    <a:pt x="4340" y="5506"/>
                    <a:pt x="4476" y="6076"/>
                    <a:pt x="4829" y="6456"/>
                  </a:cubicBezTo>
                  <a:cubicBezTo>
                    <a:pt x="4829" y="6483"/>
                    <a:pt x="4856" y="6510"/>
                    <a:pt x="4883" y="6510"/>
                  </a:cubicBezTo>
                  <a:cubicBezTo>
                    <a:pt x="4897" y="6515"/>
                    <a:pt x="4912" y="6517"/>
                    <a:pt x="4926" y="6517"/>
                  </a:cubicBezTo>
                  <a:cubicBezTo>
                    <a:pt x="4992" y="6517"/>
                    <a:pt x="5055" y="6468"/>
                    <a:pt x="5100" y="6402"/>
                  </a:cubicBezTo>
                  <a:cubicBezTo>
                    <a:pt x="5127" y="6347"/>
                    <a:pt x="5127" y="6239"/>
                    <a:pt x="5127" y="6185"/>
                  </a:cubicBezTo>
                  <a:cubicBezTo>
                    <a:pt x="5127" y="5940"/>
                    <a:pt x="5154" y="5696"/>
                    <a:pt x="5181" y="5506"/>
                  </a:cubicBezTo>
                  <a:cubicBezTo>
                    <a:pt x="5236" y="5452"/>
                    <a:pt x="5236" y="5398"/>
                    <a:pt x="5263" y="5371"/>
                  </a:cubicBezTo>
                  <a:cubicBezTo>
                    <a:pt x="5288" y="5320"/>
                    <a:pt x="5331" y="5299"/>
                    <a:pt x="5377" y="5299"/>
                  </a:cubicBezTo>
                  <a:cubicBezTo>
                    <a:pt x="5431" y="5299"/>
                    <a:pt x="5490" y="5327"/>
                    <a:pt x="5534" y="5371"/>
                  </a:cubicBezTo>
                  <a:cubicBezTo>
                    <a:pt x="5588" y="5425"/>
                    <a:pt x="5642" y="5534"/>
                    <a:pt x="5669" y="5642"/>
                  </a:cubicBezTo>
                  <a:cubicBezTo>
                    <a:pt x="5941" y="6402"/>
                    <a:pt x="6456" y="7134"/>
                    <a:pt x="7080" y="7676"/>
                  </a:cubicBezTo>
                  <a:cubicBezTo>
                    <a:pt x="6727" y="6673"/>
                    <a:pt x="6348" y="5723"/>
                    <a:pt x="5968" y="4747"/>
                  </a:cubicBezTo>
                  <a:cubicBezTo>
                    <a:pt x="5914" y="4584"/>
                    <a:pt x="5832" y="4421"/>
                    <a:pt x="5832" y="4232"/>
                  </a:cubicBezTo>
                  <a:cubicBezTo>
                    <a:pt x="5832" y="4069"/>
                    <a:pt x="5914" y="3879"/>
                    <a:pt x="6076" y="3798"/>
                  </a:cubicBezTo>
                  <a:cubicBezTo>
                    <a:pt x="6212" y="3879"/>
                    <a:pt x="6348" y="3960"/>
                    <a:pt x="6483" y="4042"/>
                  </a:cubicBezTo>
                  <a:cubicBezTo>
                    <a:pt x="6402" y="3825"/>
                    <a:pt x="6402" y="3635"/>
                    <a:pt x="6456" y="3418"/>
                  </a:cubicBezTo>
                  <a:lnTo>
                    <a:pt x="6456" y="3418"/>
                  </a:lnTo>
                  <a:cubicBezTo>
                    <a:pt x="7216" y="3933"/>
                    <a:pt x="7568" y="5018"/>
                    <a:pt x="8409" y="5425"/>
                  </a:cubicBezTo>
                  <a:cubicBezTo>
                    <a:pt x="8484" y="5444"/>
                    <a:pt x="8546" y="5475"/>
                    <a:pt x="8613" y="5475"/>
                  </a:cubicBezTo>
                  <a:cubicBezTo>
                    <a:pt x="8643" y="5475"/>
                    <a:pt x="8674" y="5469"/>
                    <a:pt x="8707" y="5452"/>
                  </a:cubicBezTo>
                  <a:cubicBezTo>
                    <a:pt x="8843" y="5425"/>
                    <a:pt x="8924" y="5262"/>
                    <a:pt x="8924" y="5127"/>
                  </a:cubicBezTo>
                  <a:cubicBezTo>
                    <a:pt x="8924" y="4964"/>
                    <a:pt x="8816" y="4855"/>
                    <a:pt x="8762" y="4720"/>
                  </a:cubicBezTo>
                  <a:cubicBezTo>
                    <a:pt x="8409" y="4205"/>
                    <a:pt x="8084" y="3662"/>
                    <a:pt x="7677" y="3228"/>
                  </a:cubicBezTo>
                  <a:cubicBezTo>
                    <a:pt x="7568" y="3120"/>
                    <a:pt x="7487" y="3011"/>
                    <a:pt x="7568" y="2930"/>
                  </a:cubicBezTo>
                  <a:lnTo>
                    <a:pt x="7568" y="2930"/>
                  </a:lnTo>
                  <a:cubicBezTo>
                    <a:pt x="8552" y="3396"/>
                    <a:pt x="9659" y="3664"/>
                    <a:pt x="10748" y="3664"/>
                  </a:cubicBezTo>
                  <a:cubicBezTo>
                    <a:pt x="10800" y="3664"/>
                    <a:pt x="10852" y="3663"/>
                    <a:pt x="10904" y="3662"/>
                  </a:cubicBezTo>
                  <a:cubicBezTo>
                    <a:pt x="9765" y="3120"/>
                    <a:pt x="8653" y="2577"/>
                    <a:pt x="7460" y="2197"/>
                  </a:cubicBezTo>
                  <a:cubicBezTo>
                    <a:pt x="7405" y="2170"/>
                    <a:pt x="7243" y="2116"/>
                    <a:pt x="7297" y="2007"/>
                  </a:cubicBezTo>
                  <a:lnTo>
                    <a:pt x="7351" y="1926"/>
                  </a:lnTo>
                  <a:cubicBezTo>
                    <a:pt x="7948" y="1384"/>
                    <a:pt x="8680" y="1058"/>
                    <a:pt x="9250" y="489"/>
                  </a:cubicBezTo>
                  <a:cubicBezTo>
                    <a:pt x="9358" y="407"/>
                    <a:pt x="9440" y="299"/>
                    <a:pt x="9440" y="163"/>
                  </a:cubicBezTo>
                  <a:cubicBezTo>
                    <a:pt x="9440" y="109"/>
                    <a:pt x="9385" y="27"/>
                    <a:pt x="93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27"/>
            <p:cNvSpPr/>
            <p:nvPr/>
          </p:nvSpPr>
          <p:spPr>
            <a:xfrm>
              <a:off x="2819625" y="1231250"/>
              <a:ext cx="30850" cy="24700"/>
            </a:xfrm>
            <a:custGeom>
              <a:avLst/>
              <a:gdLst/>
              <a:ahLst/>
              <a:cxnLst/>
              <a:rect l="l" t="t" r="r" b="b"/>
              <a:pathLst>
                <a:path w="1234" h="988" extrusionOk="0">
                  <a:moveTo>
                    <a:pt x="652" y="0"/>
                  </a:moveTo>
                  <a:cubicBezTo>
                    <a:pt x="483" y="0"/>
                    <a:pt x="306" y="78"/>
                    <a:pt x="190" y="251"/>
                  </a:cubicBezTo>
                  <a:cubicBezTo>
                    <a:pt x="82" y="333"/>
                    <a:pt x="1" y="495"/>
                    <a:pt x="55" y="658"/>
                  </a:cubicBezTo>
                  <a:cubicBezTo>
                    <a:pt x="82" y="821"/>
                    <a:pt x="245" y="956"/>
                    <a:pt x="462" y="984"/>
                  </a:cubicBezTo>
                  <a:cubicBezTo>
                    <a:pt x="480" y="986"/>
                    <a:pt x="499" y="987"/>
                    <a:pt x="518" y="987"/>
                  </a:cubicBezTo>
                  <a:cubicBezTo>
                    <a:pt x="724" y="987"/>
                    <a:pt x="959" y="857"/>
                    <a:pt x="1058" y="658"/>
                  </a:cubicBezTo>
                  <a:cubicBezTo>
                    <a:pt x="1233" y="256"/>
                    <a:pt x="957" y="0"/>
                    <a:pt x="6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27"/>
            <p:cNvSpPr/>
            <p:nvPr/>
          </p:nvSpPr>
          <p:spPr>
            <a:xfrm>
              <a:off x="2795900" y="1208325"/>
              <a:ext cx="25025" cy="23350"/>
            </a:xfrm>
            <a:custGeom>
              <a:avLst/>
              <a:gdLst/>
              <a:ahLst/>
              <a:cxnLst/>
              <a:rect l="l" t="t" r="r" b="b"/>
              <a:pathLst>
                <a:path w="1001" h="934" extrusionOk="0">
                  <a:moveTo>
                    <a:pt x="489" y="1"/>
                  </a:moveTo>
                  <a:cubicBezTo>
                    <a:pt x="480" y="1"/>
                    <a:pt x="471" y="1"/>
                    <a:pt x="461" y="2"/>
                  </a:cubicBezTo>
                  <a:cubicBezTo>
                    <a:pt x="244" y="29"/>
                    <a:pt x="109" y="219"/>
                    <a:pt x="54" y="382"/>
                  </a:cubicBezTo>
                  <a:cubicBezTo>
                    <a:pt x="0" y="436"/>
                    <a:pt x="0" y="517"/>
                    <a:pt x="0" y="572"/>
                  </a:cubicBezTo>
                  <a:cubicBezTo>
                    <a:pt x="54" y="680"/>
                    <a:pt x="82" y="707"/>
                    <a:pt x="109" y="789"/>
                  </a:cubicBezTo>
                  <a:cubicBezTo>
                    <a:pt x="193" y="894"/>
                    <a:pt x="310" y="934"/>
                    <a:pt x="434" y="934"/>
                  </a:cubicBezTo>
                  <a:cubicBezTo>
                    <a:pt x="470" y="934"/>
                    <a:pt x="506" y="930"/>
                    <a:pt x="543" y="924"/>
                  </a:cubicBezTo>
                  <a:cubicBezTo>
                    <a:pt x="678" y="843"/>
                    <a:pt x="841" y="761"/>
                    <a:pt x="895" y="572"/>
                  </a:cubicBezTo>
                  <a:cubicBezTo>
                    <a:pt x="1000" y="362"/>
                    <a:pt x="751" y="1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27"/>
            <p:cNvSpPr/>
            <p:nvPr/>
          </p:nvSpPr>
          <p:spPr>
            <a:xfrm>
              <a:off x="2770800" y="1228625"/>
              <a:ext cx="24450" cy="22475"/>
            </a:xfrm>
            <a:custGeom>
              <a:avLst/>
              <a:gdLst/>
              <a:ahLst/>
              <a:cxnLst/>
              <a:rect l="l" t="t" r="r" b="b"/>
              <a:pathLst>
                <a:path w="978" h="899" extrusionOk="0">
                  <a:moveTo>
                    <a:pt x="461" y="1"/>
                  </a:moveTo>
                  <a:cubicBezTo>
                    <a:pt x="443" y="1"/>
                    <a:pt x="425" y="2"/>
                    <a:pt x="408" y="4"/>
                  </a:cubicBezTo>
                  <a:cubicBezTo>
                    <a:pt x="163" y="31"/>
                    <a:pt x="1" y="302"/>
                    <a:pt x="28" y="546"/>
                  </a:cubicBezTo>
                  <a:cubicBezTo>
                    <a:pt x="82" y="709"/>
                    <a:pt x="245" y="899"/>
                    <a:pt x="408" y="899"/>
                  </a:cubicBezTo>
                  <a:cubicBezTo>
                    <a:pt x="625" y="899"/>
                    <a:pt x="842" y="709"/>
                    <a:pt x="950" y="573"/>
                  </a:cubicBezTo>
                  <a:cubicBezTo>
                    <a:pt x="977" y="519"/>
                    <a:pt x="977" y="438"/>
                    <a:pt x="950" y="383"/>
                  </a:cubicBezTo>
                  <a:cubicBezTo>
                    <a:pt x="900" y="157"/>
                    <a:pt x="686" y="1"/>
                    <a:pt x="4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27"/>
            <p:cNvSpPr/>
            <p:nvPr/>
          </p:nvSpPr>
          <p:spPr>
            <a:xfrm>
              <a:off x="2805375" y="1163700"/>
              <a:ext cx="21050" cy="19675"/>
            </a:xfrm>
            <a:custGeom>
              <a:avLst/>
              <a:gdLst/>
              <a:ahLst/>
              <a:cxnLst/>
              <a:rect l="l" t="t" r="r" b="b"/>
              <a:pathLst>
                <a:path w="842" h="787" extrusionOk="0">
                  <a:moveTo>
                    <a:pt x="373" y="0"/>
                  </a:moveTo>
                  <a:cubicBezTo>
                    <a:pt x="277" y="0"/>
                    <a:pt x="181" y="33"/>
                    <a:pt x="109" y="105"/>
                  </a:cubicBezTo>
                  <a:cubicBezTo>
                    <a:pt x="55" y="132"/>
                    <a:pt x="1" y="187"/>
                    <a:pt x="1" y="295"/>
                  </a:cubicBezTo>
                  <a:cubicBezTo>
                    <a:pt x="1" y="376"/>
                    <a:pt x="1" y="431"/>
                    <a:pt x="55" y="458"/>
                  </a:cubicBezTo>
                  <a:cubicBezTo>
                    <a:pt x="105" y="634"/>
                    <a:pt x="295" y="786"/>
                    <a:pt x="474" y="786"/>
                  </a:cubicBezTo>
                  <a:cubicBezTo>
                    <a:pt x="488" y="786"/>
                    <a:pt x="502" y="785"/>
                    <a:pt x="516" y="783"/>
                  </a:cubicBezTo>
                  <a:cubicBezTo>
                    <a:pt x="760" y="729"/>
                    <a:pt x="842" y="431"/>
                    <a:pt x="760" y="241"/>
                  </a:cubicBezTo>
                  <a:cubicBezTo>
                    <a:pt x="693" y="89"/>
                    <a:pt x="531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27"/>
            <p:cNvSpPr/>
            <p:nvPr/>
          </p:nvSpPr>
          <p:spPr>
            <a:xfrm>
              <a:off x="2768100" y="1181925"/>
              <a:ext cx="28325" cy="24400"/>
            </a:xfrm>
            <a:custGeom>
              <a:avLst/>
              <a:gdLst/>
              <a:ahLst/>
              <a:cxnLst/>
              <a:rect l="l" t="t" r="r" b="b"/>
              <a:pathLst>
                <a:path w="1133" h="976" extrusionOk="0">
                  <a:moveTo>
                    <a:pt x="597" y="0"/>
                  </a:moveTo>
                  <a:cubicBezTo>
                    <a:pt x="488" y="0"/>
                    <a:pt x="407" y="54"/>
                    <a:pt x="299" y="81"/>
                  </a:cubicBezTo>
                  <a:cubicBezTo>
                    <a:pt x="217" y="136"/>
                    <a:pt x="109" y="244"/>
                    <a:pt x="82" y="353"/>
                  </a:cubicBezTo>
                  <a:cubicBezTo>
                    <a:pt x="0" y="543"/>
                    <a:pt x="82" y="760"/>
                    <a:pt x="244" y="895"/>
                  </a:cubicBezTo>
                  <a:cubicBezTo>
                    <a:pt x="336" y="951"/>
                    <a:pt x="427" y="976"/>
                    <a:pt x="512" y="976"/>
                  </a:cubicBezTo>
                  <a:cubicBezTo>
                    <a:pt x="878" y="976"/>
                    <a:pt x="1132" y="520"/>
                    <a:pt x="868" y="190"/>
                  </a:cubicBezTo>
                  <a:cubicBezTo>
                    <a:pt x="787" y="81"/>
                    <a:pt x="678" y="0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27"/>
            <p:cNvSpPr/>
            <p:nvPr/>
          </p:nvSpPr>
          <p:spPr>
            <a:xfrm>
              <a:off x="2753850" y="1242950"/>
              <a:ext cx="28150" cy="24475"/>
            </a:xfrm>
            <a:custGeom>
              <a:avLst/>
              <a:gdLst/>
              <a:ahLst/>
              <a:cxnLst/>
              <a:rect l="l" t="t" r="r" b="b"/>
              <a:pathLst>
                <a:path w="1126" h="979" extrusionOk="0">
                  <a:moveTo>
                    <a:pt x="570" y="0"/>
                  </a:moveTo>
                  <a:cubicBezTo>
                    <a:pt x="489" y="0"/>
                    <a:pt x="407" y="27"/>
                    <a:pt x="299" y="82"/>
                  </a:cubicBezTo>
                  <a:cubicBezTo>
                    <a:pt x="190" y="136"/>
                    <a:pt x="109" y="244"/>
                    <a:pt x="82" y="353"/>
                  </a:cubicBezTo>
                  <a:cubicBezTo>
                    <a:pt x="1" y="543"/>
                    <a:pt x="82" y="760"/>
                    <a:pt x="245" y="895"/>
                  </a:cubicBezTo>
                  <a:cubicBezTo>
                    <a:pt x="334" y="953"/>
                    <a:pt x="424" y="978"/>
                    <a:pt x="509" y="978"/>
                  </a:cubicBezTo>
                  <a:cubicBezTo>
                    <a:pt x="863" y="978"/>
                    <a:pt x="1126" y="540"/>
                    <a:pt x="841" y="190"/>
                  </a:cubicBezTo>
                  <a:cubicBezTo>
                    <a:pt x="787" y="82"/>
                    <a:pt x="679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27"/>
            <p:cNvSpPr/>
            <p:nvPr/>
          </p:nvSpPr>
          <p:spPr>
            <a:xfrm>
              <a:off x="2772850" y="1155600"/>
              <a:ext cx="22400" cy="22000"/>
            </a:xfrm>
            <a:custGeom>
              <a:avLst/>
              <a:gdLst/>
              <a:ahLst/>
              <a:cxnLst/>
              <a:rect l="l" t="t" r="r" b="b"/>
              <a:pathLst>
                <a:path w="896" h="880" extrusionOk="0">
                  <a:moveTo>
                    <a:pt x="376" y="1"/>
                  </a:moveTo>
                  <a:cubicBezTo>
                    <a:pt x="281" y="1"/>
                    <a:pt x="194" y="45"/>
                    <a:pt x="136" y="104"/>
                  </a:cubicBezTo>
                  <a:cubicBezTo>
                    <a:pt x="27" y="212"/>
                    <a:pt x="0" y="348"/>
                    <a:pt x="27" y="484"/>
                  </a:cubicBezTo>
                  <a:cubicBezTo>
                    <a:pt x="27" y="619"/>
                    <a:pt x="54" y="755"/>
                    <a:pt x="163" y="809"/>
                  </a:cubicBezTo>
                  <a:cubicBezTo>
                    <a:pt x="232" y="861"/>
                    <a:pt x="289" y="879"/>
                    <a:pt x="350" y="879"/>
                  </a:cubicBezTo>
                  <a:cubicBezTo>
                    <a:pt x="385" y="879"/>
                    <a:pt x="421" y="873"/>
                    <a:pt x="461" y="863"/>
                  </a:cubicBezTo>
                  <a:cubicBezTo>
                    <a:pt x="597" y="836"/>
                    <a:pt x="678" y="782"/>
                    <a:pt x="760" y="700"/>
                  </a:cubicBezTo>
                  <a:cubicBezTo>
                    <a:pt x="895" y="565"/>
                    <a:pt x="868" y="375"/>
                    <a:pt x="814" y="239"/>
                  </a:cubicBezTo>
                  <a:cubicBezTo>
                    <a:pt x="732" y="158"/>
                    <a:pt x="624" y="50"/>
                    <a:pt x="488" y="22"/>
                  </a:cubicBezTo>
                  <a:cubicBezTo>
                    <a:pt x="450" y="7"/>
                    <a:pt x="413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27"/>
            <p:cNvSpPr/>
            <p:nvPr/>
          </p:nvSpPr>
          <p:spPr>
            <a:xfrm>
              <a:off x="2712500" y="1208525"/>
              <a:ext cx="33125" cy="24000"/>
            </a:xfrm>
            <a:custGeom>
              <a:avLst/>
              <a:gdLst/>
              <a:ahLst/>
              <a:cxnLst/>
              <a:rect l="l" t="t" r="r" b="b"/>
              <a:pathLst>
                <a:path w="1325" h="960" extrusionOk="0">
                  <a:moveTo>
                    <a:pt x="529" y="1"/>
                  </a:moveTo>
                  <a:cubicBezTo>
                    <a:pt x="427" y="1"/>
                    <a:pt x="326" y="35"/>
                    <a:pt x="244" y="102"/>
                  </a:cubicBezTo>
                  <a:cubicBezTo>
                    <a:pt x="54" y="238"/>
                    <a:pt x="0" y="482"/>
                    <a:pt x="54" y="672"/>
                  </a:cubicBezTo>
                  <a:cubicBezTo>
                    <a:pt x="109" y="753"/>
                    <a:pt x="109" y="781"/>
                    <a:pt x="163" y="835"/>
                  </a:cubicBezTo>
                  <a:cubicBezTo>
                    <a:pt x="250" y="922"/>
                    <a:pt x="361" y="960"/>
                    <a:pt x="473" y="960"/>
                  </a:cubicBezTo>
                  <a:cubicBezTo>
                    <a:pt x="883" y="960"/>
                    <a:pt x="1325" y="464"/>
                    <a:pt x="814" y="102"/>
                  </a:cubicBezTo>
                  <a:cubicBezTo>
                    <a:pt x="732" y="35"/>
                    <a:pt x="631" y="1"/>
                    <a:pt x="5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27"/>
            <p:cNvSpPr/>
            <p:nvPr/>
          </p:nvSpPr>
          <p:spPr>
            <a:xfrm>
              <a:off x="2729450" y="1169200"/>
              <a:ext cx="21725" cy="19950"/>
            </a:xfrm>
            <a:custGeom>
              <a:avLst/>
              <a:gdLst/>
              <a:ahLst/>
              <a:cxnLst/>
              <a:rect l="l" t="t" r="r" b="b"/>
              <a:pathLst>
                <a:path w="869" h="798" extrusionOk="0">
                  <a:moveTo>
                    <a:pt x="448" y="1"/>
                  </a:moveTo>
                  <a:cubicBezTo>
                    <a:pt x="353" y="1"/>
                    <a:pt x="258" y="34"/>
                    <a:pt x="190" y="102"/>
                  </a:cubicBezTo>
                  <a:cubicBezTo>
                    <a:pt x="54" y="211"/>
                    <a:pt x="0" y="455"/>
                    <a:pt x="109" y="618"/>
                  </a:cubicBezTo>
                  <a:cubicBezTo>
                    <a:pt x="151" y="724"/>
                    <a:pt x="311" y="797"/>
                    <a:pt x="457" y="797"/>
                  </a:cubicBezTo>
                  <a:cubicBezTo>
                    <a:pt x="496" y="797"/>
                    <a:pt x="535" y="792"/>
                    <a:pt x="570" y="780"/>
                  </a:cubicBezTo>
                  <a:cubicBezTo>
                    <a:pt x="678" y="753"/>
                    <a:pt x="732" y="699"/>
                    <a:pt x="787" y="618"/>
                  </a:cubicBezTo>
                  <a:cubicBezTo>
                    <a:pt x="868" y="455"/>
                    <a:pt x="841" y="238"/>
                    <a:pt x="705" y="102"/>
                  </a:cubicBezTo>
                  <a:cubicBezTo>
                    <a:pt x="638" y="34"/>
                    <a:pt x="543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27"/>
            <p:cNvSpPr/>
            <p:nvPr/>
          </p:nvSpPr>
          <p:spPr>
            <a:xfrm>
              <a:off x="2798600" y="1135800"/>
              <a:ext cx="25800" cy="18175"/>
            </a:xfrm>
            <a:custGeom>
              <a:avLst/>
              <a:gdLst/>
              <a:ahLst/>
              <a:cxnLst/>
              <a:rect l="l" t="t" r="r" b="b"/>
              <a:pathLst>
                <a:path w="1032" h="727" extrusionOk="0">
                  <a:moveTo>
                    <a:pt x="516" y="1"/>
                  </a:moveTo>
                  <a:cubicBezTo>
                    <a:pt x="353" y="1"/>
                    <a:pt x="218" y="55"/>
                    <a:pt x="82" y="163"/>
                  </a:cubicBezTo>
                  <a:cubicBezTo>
                    <a:pt x="55" y="191"/>
                    <a:pt x="1" y="191"/>
                    <a:pt x="1" y="218"/>
                  </a:cubicBezTo>
                  <a:lnTo>
                    <a:pt x="1" y="299"/>
                  </a:lnTo>
                  <a:cubicBezTo>
                    <a:pt x="82" y="543"/>
                    <a:pt x="191" y="625"/>
                    <a:pt x="380" y="706"/>
                  </a:cubicBezTo>
                  <a:cubicBezTo>
                    <a:pt x="435" y="719"/>
                    <a:pt x="496" y="726"/>
                    <a:pt x="560" y="726"/>
                  </a:cubicBezTo>
                  <a:cubicBezTo>
                    <a:pt x="625" y="726"/>
                    <a:pt x="692" y="719"/>
                    <a:pt x="760" y="706"/>
                  </a:cubicBezTo>
                  <a:cubicBezTo>
                    <a:pt x="814" y="706"/>
                    <a:pt x="869" y="679"/>
                    <a:pt x="896" y="625"/>
                  </a:cubicBezTo>
                  <a:cubicBezTo>
                    <a:pt x="1031" y="543"/>
                    <a:pt x="1031" y="326"/>
                    <a:pt x="923" y="191"/>
                  </a:cubicBezTo>
                  <a:cubicBezTo>
                    <a:pt x="814" y="55"/>
                    <a:pt x="652" y="1"/>
                    <a:pt x="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27"/>
            <p:cNvSpPr/>
            <p:nvPr/>
          </p:nvSpPr>
          <p:spPr>
            <a:xfrm>
              <a:off x="3454325" y="1424675"/>
              <a:ext cx="97000" cy="103375"/>
            </a:xfrm>
            <a:custGeom>
              <a:avLst/>
              <a:gdLst/>
              <a:ahLst/>
              <a:cxnLst/>
              <a:rect l="l" t="t" r="r" b="b"/>
              <a:pathLst>
                <a:path w="3880" h="4135" extrusionOk="0">
                  <a:moveTo>
                    <a:pt x="1519" y="0"/>
                  </a:moveTo>
                  <a:lnTo>
                    <a:pt x="1519" y="28"/>
                  </a:lnTo>
                  <a:cubicBezTo>
                    <a:pt x="1465" y="55"/>
                    <a:pt x="1438" y="55"/>
                    <a:pt x="1411" y="55"/>
                  </a:cubicBezTo>
                  <a:cubicBezTo>
                    <a:pt x="1275" y="55"/>
                    <a:pt x="1167" y="82"/>
                    <a:pt x="1031" y="82"/>
                  </a:cubicBezTo>
                  <a:cubicBezTo>
                    <a:pt x="896" y="136"/>
                    <a:pt x="706" y="163"/>
                    <a:pt x="652" y="299"/>
                  </a:cubicBezTo>
                  <a:cubicBezTo>
                    <a:pt x="597" y="543"/>
                    <a:pt x="1004" y="760"/>
                    <a:pt x="869" y="1004"/>
                  </a:cubicBezTo>
                  <a:cubicBezTo>
                    <a:pt x="787" y="1113"/>
                    <a:pt x="679" y="1113"/>
                    <a:pt x="570" y="1113"/>
                  </a:cubicBezTo>
                  <a:cubicBezTo>
                    <a:pt x="435" y="1113"/>
                    <a:pt x="326" y="1085"/>
                    <a:pt x="218" y="1085"/>
                  </a:cubicBezTo>
                  <a:cubicBezTo>
                    <a:pt x="109" y="1085"/>
                    <a:pt x="1" y="1140"/>
                    <a:pt x="1" y="1248"/>
                  </a:cubicBezTo>
                  <a:cubicBezTo>
                    <a:pt x="1" y="1275"/>
                    <a:pt x="1" y="1357"/>
                    <a:pt x="28" y="1384"/>
                  </a:cubicBezTo>
                  <a:cubicBezTo>
                    <a:pt x="109" y="1628"/>
                    <a:pt x="218" y="1899"/>
                    <a:pt x="326" y="2170"/>
                  </a:cubicBezTo>
                  <a:cubicBezTo>
                    <a:pt x="407" y="2252"/>
                    <a:pt x="407" y="2442"/>
                    <a:pt x="299" y="2496"/>
                  </a:cubicBezTo>
                  <a:cubicBezTo>
                    <a:pt x="489" y="2876"/>
                    <a:pt x="760" y="3282"/>
                    <a:pt x="1167" y="3445"/>
                  </a:cubicBezTo>
                  <a:cubicBezTo>
                    <a:pt x="1384" y="3554"/>
                    <a:pt x="1574" y="3581"/>
                    <a:pt x="1791" y="3662"/>
                  </a:cubicBezTo>
                  <a:cubicBezTo>
                    <a:pt x="2184" y="3809"/>
                    <a:pt x="2532" y="4135"/>
                    <a:pt x="2916" y="4135"/>
                  </a:cubicBezTo>
                  <a:cubicBezTo>
                    <a:pt x="2957" y="4135"/>
                    <a:pt x="2997" y="4131"/>
                    <a:pt x="3038" y="4123"/>
                  </a:cubicBezTo>
                  <a:cubicBezTo>
                    <a:pt x="3310" y="4096"/>
                    <a:pt x="3527" y="3852"/>
                    <a:pt x="3662" y="3635"/>
                  </a:cubicBezTo>
                  <a:cubicBezTo>
                    <a:pt x="3798" y="3364"/>
                    <a:pt x="3825" y="3093"/>
                    <a:pt x="3852" y="2821"/>
                  </a:cubicBezTo>
                  <a:cubicBezTo>
                    <a:pt x="3879" y="2631"/>
                    <a:pt x="3879" y="2469"/>
                    <a:pt x="3879" y="2306"/>
                  </a:cubicBezTo>
                  <a:cubicBezTo>
                    <a:pt x="3879" y="2035"/>
                    <a:pt x="3744" y="1763"/>
                    <a:pt x="3608" y="1519"/>
                  </a:cubicBezTo>
                  <a:cubicBezTo>
                    <a:pt x="3147" y="787"/>
                    <a:pt x="2442" y="190"/>
                    <a:pt x="1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27"/>
            <p:cNvSpPr/>
            <p:nvPr/>
          </p:nvSpPr>
          <p:spPr>
            <a:xfrm>
              <a:off x="3267175" y="1324325"/>
              <a:ext cx="226500" cy="162750"/>
            </a:xfrm>
            <a:custGeom>
              <a:avLst/>
              <a:gdLst/>
              <a:ahLst/>
              <a:cxnLst/>
              <a:rect l="l" t="t" r="r" b="b"/>
              <a:pathLst>
                <a:path w="9060" h="6510" extrusionOk="0">
                  <a:moveTo>
                    <a:pt x="244" y="54"/>
                  </a:moveTo>
                  <a:cubicBezTo>
                    <a:pt x="977" y="271"/>
                    <a:pt x="2143" y="787"/>
                    <a:pt x="3282" y="1411"/>
                  </a:cubicBezTo>
                  <a:cubicBezTo>
                    <a:pt x="4286" y="1980"/>
                    <a:pt x="5208" y="2577"/>
                    <a:pt x="5940" y="3119"/>
                  </a:cubicBezTo>
                  <a:cubicBezTo>
                    <a:pt x="6157" y="3038"/>
                    <a:pt x="6402" y="3038"/>
                    <a:pt x="6591" y="3092"/>
                  </a:cubicBezTo>
                  <a:cubicBezTo>
                    <a:pt x="6863" y="3201"/>
                    <a:pt x="7107" y="3363"/>
                    <a:pt x="7378" y="3445"/>
                  </a:cubicBezTo>
                  <a:cubicBezTo>
                    <a:pt x="7785" y="3553"/>
                    <a:pt x="8219" y="3526"/>
                    <a:pt x="8626" y="3608"/>
                  </a:cubicBezTo>
                  <a:cubicBezTo>
                    <a:pt x="8788" y="3635"/>
                    <a:pt x="8924" y="3716"/>
                    <a:pt x="9033" y="3852"/>
                  </a:cubicBezTo>
                  <a:cubicBezTo>
                    <a:pt x="9060" y="3906"/>
                    <a:pt x="9060" y="3987"/>
                    <a:pt x="9033" y="4014"/>
                  </a:cubicBezTo>
                  <a:cubicBezTo>
                    <a:pt x="9005" y="4042"/>
                    <a:pt x="8951" y="4042"/>
                    <a:pt x="8924" y="4042"/>
                  </a:cubicBezTo>
                  <a:cubicBezTo>
                    <a:pt x="8788" y="4042"/>
                    <a:pt x="8680" y="4069"/>
                    <a:pt x="8544" y="4069"/>
                  </a:cubicBezTo>
                  <a:cubicBezTo>
                    <a:pt x="8409" y="4069"/>
                    <a:pt x="8246" y="4150"/>
                    <a:pt x="8192" y="4286"/>
                  </a:cubicBezTo>
                  <a:cubicBezTo>
                    <a:pt x="8083" y="4503"/>
                    <a:pt x="8490" y="4774"/>
                    <a:pt x="8382" y="4991"/>
                  </a:cubicBezTo>
                  <a:cubicBezTo>
                    <a:pt x="8327" y="5099"/>
                    <a:pt x="8219" y="5127"/>
                    <a:pt x="8083" y="5099"/>
                  </a:cubicBezTo>
                  <a:cubicBezTo>
                    <a:pt x="7975" y="5099"/>
                    <a:pt x="7866" y="5072"/>
                    <a:pt x="7731" y="5072"/>
                  </a:cubicBezTo>
                  <a:cubicBezTo>
                    <a:pt x="7649" y="5072"/>
                    <a:pt x="7514" y="5127"/>
                    <a:pt x="7514" y="5235"/>
                  </a:cubicBezTo>
                  <a:cubicBezTo>
                    <a:pt x="7514" y="5262"/>
                    <a:pt x="7514" y="5343"/>
                    <a:pt x="7541" y="5371"/>
                  </a:cubicBezTo>
                  <a:cubicBezTo>
                    <a:pt x="7649" y="5642"/>
                    <a:pt x="7758" y="5913"/>
                    <a:pt x="7839" y="6157"/>
                  </a:cubicBezTo>
                  <a:cubicBezTo>
                    <a:pt x="7893" y="6293"/>
                    <a:pt x="7921" y="6456"/>
                    <a:pt x="7812" y="6483"/>
                  </a:cubicBezTo>
                  <a:cubicBezTo>
                    <a:pt x="7704" y="6510"/>
                    <a:pt x="7595" y="6456"/>
                    <a:pt x="7541" y="6347"/>
                  </a:cubicBezTo>
                  <a:cubicBezTo>
                    <a:pt x="7324" y="6103"/>
                    <a:pt x="7242" y="5805"/>
                    <a:pt x="7025" y="5560"/>
                  </a:cubicBezTo>
                  <a:cubicBezTo>
                    <a:pt x="6836" y="5262"/>
                    <a:pt x="6591" y="4991"/>
                    <a:pt x="6347" y="4747"/>
                  </a:cubicBezTo>
                  <a:cubicBezTo>
                    <a:pt x="6049" y="4421"/>
                    <a:pt x="5669" y="4042"/>
                    <a:pt x="5696" y="3553"/>
                  </a:cubicBezTo>
                  <a:cubicBezTo>
                    <a:pt x="5696" y="3526"/>
                    <a:pt x="5696" y="3499"/>
                    <a:pt x="5751" y="3472"/>
                  </a:cubicBezTo>
                  <a:cubicBezTo>
                    <a:pt x="5018" y="2929"/>
                    <a:pt x="4123" y="2306"/>
                    <a:pt x="3092" y="1736"/>
                  </a:cubicBezTo>
                  <a:cubicBezTo>
                    <a:pt x="2008" y="1139"/>
                    <a:pt x="868" y="624"/>
                    <a:pt x="190" y="407"/>
                  </a:cubicBezTo>
                  <a:cubicBezTo>
                    <a:pt x="109" y="380"/>
                    <a:pt x="82" y="353"/>
                    <a:pt x="55" y="326"/>
                  </a:cubicBezTo>
                  <a:cubicBezTo>
                    <a:pt x="0" y="271"/>
                    <a:pt x="0" y="217"/>
                    <a:pt x="55" y="136"/>
                  </a:cubicBezTo>
                  <a:cubicBezTo>
                    <a:pt x="27" y="81"/>
                    <a:pt x="109" y="0"/>
                    <a:pt x="244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27"/>
            <p:cNvSpPr/>
            <p:nvPr/>
          </p:nvSpPr>
          <p:spPr>
            <a:xfrm>
              <a:off x="3454325" y="1424675"/>
              <a:ext cx="97000" cy="103375"/>
            </a:xfrm>
            <a:custGeom>
              <a:avLst/>
              <a:gdLst/>
              <a:ahLst/>
              <a:cxnLst/>
              <a:rect l="l" t="t" r="r" b="b"/>
              <a:pathLst>
                <a:path w="3880" h="4135" extrusionOk="0">
                  <a:moveTo>
                    <a:pt x="1519" y="0"/>
                  </a:moveTo>
                  <a:lnTo>
                    <a:pt x="1519" y="28"/>
                  </a:lnTo>
                  <a:cubicBezTo>
                    <a:pt x="1465" y="55"/>
                    <a:pt x="1438" y="55"/>
                    <a:pt x="1411" y="55"/>
                  </a:cubicBezTo>
                  <a:cubicBezTo>
                    <a:pt x="1275" y="55"/>
                    <a:pt x="1167" y="82"/>
                    <a:pt x="1031" y="82"/>
                  </a:cubicBezTo>
                  <a:cubicBezTo>
                    <a:pt x="896" y="136"/>
                    <a:pt x="706" y="163"/>
                    <a:pt x="652" y="299"/>
                  </a:cubicBezTo>
                  <a:cubicBezTo>
                    <a:pt x="597" y="543"/>
                    <a:pt x="1004" y="760"/>
                    <a:pt x="869" y="1004"/>
                  </a:cubicBezTo>
                  <a:cubicBezTo>
                    <a:pt x="787" y="1113"/>
                    <a:pt x="679" y="1113"/>
                    <a:pt x="570" y="1113"/>
                  </a:cubicBezTo>
                  <a:cubicBezTo>
                    <a:pt x="435" y="1113"/>
                    <a:pt x="326" y="1085"/>
                    <a:pt x="218" y="1085"/>
                  </a:cubicBezTo>
                  <a:cubicBezTo>
                    <a:pt x="109" y="1085"/>
                    <a:pt x="1" y="1140"/>
                    <a:pt x="1" y="1248"/>
                  </a:cubicBezTo>
                  <a:cubicBezTo>
                    <a:pt x="1" y="1275"/>
                    <a:pt x="1" y="1357"/>
                    <a:pt x="28" y="1384"/>
                  </a:cubicBezTo>
                  <a:cubicBezTo>
                    <a:pt x="109" y="1628"/>
                    <a:pt x="218" y="1899"/>
                    <a:pt x="326" y="2170"/>
                  </a:cubicBezTo>
                  <a:cubicBezTo>
                    <a:pt x="407" y="2252"/>
                    <a:pt x="407" y="2442"/>
                    <a:pt x="299" y="2496"/>
                  </a:cubicBezTo>
                  <a:cubicBezTo>
                    <a:pt x="489" y="2876"/>
                    <a:pt x="760" y="3282"/>
                    <a:pt x="1167" y="3445"/>
                  </a:cubicBezTo>
                  <a:cubicBezTo>
                    <a:pt x="1384" y="3554"/>
                    <a:pt x="1574" y="3581"/>
                    <a:pt x="1791" y="3662"/>
                  </a:cubicBezTo>
                  <a:cubicBezTo>
                    <a:pt x="2184" y="3809"/>
                    <a:pt x="2532" y="4135"/>
                    <a:pt x="2916" y="4135"/>
                  </a:cubicBezTo>
                  <a:cubicBezTo>
                    <a:pt x="2957" y="4135"/>
                    <a:pt x="2997" y="4131"/>
                    <a:pt x="3038" y="4123"/>
                  </a:cubicBezTo>
                  <a:cubicBezTo>
                    <a:pt x="3310" y="4096"/>
                    <a:pt x="3527" y="3852"/>
                    <a:pt x="3662" y="3635"/>
                  </a:cubicBezTo>
                  <a:cubicBezTo>
                    <a:pt x="3798" y="3364"/>
                    <a:pt x="3825" y="3093"/>
                    <a:pt x="3852" y="2821"/>
                  </a:cubicBezTo>
                  <a:cubicBezTo>
                    <a:pt x="3879" y="2631"/>
                    <a:pt x="3879" y="2469"/>
                    <a:pt x="3879" y="2306"/>
                  </a:cubicBezTo>
                  <a:cubicBezTo>
                    <a:pt x="3879" y="2035"/>
                    <a:pt x="3744" y="1763"/>
                    <a:pt x="3608" y="1519"/>
                  </a:cubicBezTo>
                  <a:cubicBezTo>
                    <a:pt x="3147" y="787"/>
                    <a:pt x="2442" y="190"/>
                    <a:pt x="1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27"/>
            <p:cNvSpPr/>
            <p:nvPr/>
          </p:nvSpPr>
          <p:spPr>
            <a:xfrm>
              <a:off x="3453650" y="1430225"/>
              <a:ext cx="85475" cy="88550"/>
            </a:xfrm>
            <a:custGeom>
              <a:avLst/>
              <a:gdLst/>
              <a:ahLst/>
              <a:cxnLst/>
              <a:rect l="l" t="t" r="r" b="b"/>
              <a:pathLst>
                <a:path w="3419" h="3542" extrusionOk="0">
                  <a:moveTo>
                    <a:pt x="941" y="1"/>
                  </a:moveTo>
                  <a:cubicBezTo>
                    <a:pt x="878" y="1"/>
                    <a:pt x="817" y="16"/>
                    <a:pt x="760" y="50"/>
                  </a:cubicBezTo>
                  <a:cubicBezTo>
                    <a:pt x="733" y="50"/>
                    <a:pt x="679" y="77"/>
                    <a:pt x="679" y="104"/>
                  </a:cubicBezTo>
                  <a:cubicBezTo>
                    <a:pt x="624" y="348"/>
                    <a:pt x="1031" y="592"/>
                    <a:pt x="896" y="836"/>
                  </a:cubicBezTo>
                  <a:cubicBezTo>
                    <a:pt x="814" y="918"/>
                    <a:pt x="679" y="918"/>
                    <a:pt x="597" y="918"/>
                  </a:cubicBezTo>
                  <a:cubicBezTo>
                    <a:pt x="462" y="918"/>
                    <a:pt x="353" y="891"/>
                    <a:pt x="245" y="891"/>
                  </a:cubicBezTo>
                  <a:cubicBezTo>
                    <a:pt x="136" y="891"/>
                    <a:pt x="0" y="972"/>
                    <a:pt x="0" y="1053"/>
                  </a:cubicBezTo>
                  <a:cubicBezTo>
                    <a:pt x="0" y="1107"/>
                    <a:pt x="0" y="1162"/>
                    <a:pt x="55" y="1189"/>
                  </a:cubicBezTo>
                  <a:cubicBezTo>
                    <a:pt x="109" y="1379"/>
                    <a:pt x="190" y="1569"/>
                    <a:pt x="245" y="1731"/>
                  </a:cubicBezTo>
                  <a:cubicBezTo>
                    <a:pt x="353" y="1840"/>
                    <a:pt x="407" y="1948"/>
                    <a:pt x="489" y="2003"/>
                  </a:cubicBezTo>
                  <a:cubicBezTo>
                    <a:pt x="597" y="2138"/>
                    <a:pt x="733" y="2328"/>
                    <a:pt x="896" y="2409"/>
                  </a:cubicBezTo>
                  <a:cubicBezTo>
                    <a:pt x="1004" y="2491"/>
                    <a:pt x="1058" y="2491"/>
                    <a:pt x="1140" y="2545"/>
                  </a:cubicBezTo>
                  <a:lnTo>
                    <a:pt x="1275" y="2681"/>
                  </a:lnTo>
                  <a:cubicBezTo>
                    <a:pt x="1357" y="2762"/>
                    <a:pt x="1546" y="2789"/>
                    <a:pt x="1682" y="2816"/>
                  </a:cubicBezTo>
                  <a:cubicBezTo>
                    <a:pt x="1953" y="2898"/>
                    <a:pt x="2225" y="3033"/>
                    <a:pt x="2442" y="3223"/>
                  </a:cubicBezTo>
                  <a:cubicBezTo>
                    <a:pt x="2550" y="3332"/>
                    <a:pt x="2659" y="3440"/>
                    <a:pt x="2794" y="3494"/>
                  </a:cubicBezTo>
                  <a:cubicBezTo>
                    <a:pt x="2837" y="3526"/>
                    <a:pt x="2892" y="3542"/>
                    <a:pt x="2949" y="3542"/>
                  </a:cubicBezTo>
                  <a:cubicBezTo>
                    <a:pt x="3036" y="3542"/>
                    <a:pt x="3125" y="3506"/>
                    <a:pt x="3174" y="3440"/>
                  </a:cubicBezTo>
                  <a:cubicBezTo>
                    <a:pt x="3228" y="3359"/>
                    <a:pt x="3228" y="3277"/>
                    <a:pt x="3201" y="3169"/>
                  </a:cubicBezTo>
                  <a:cubicBezTo>
                    <a:pt x="3093" y="2898"/>
                    <a:pt x="2794" y="2735"/>
                    <a:pt x="2523" y="2626"/>
                  </a:cubicBezTo>
                  <a:cubicBezTo>
                    <a:pt x="2279" y="2518"/>
                    <a:pt x="2008" y="2409"/>
                    <a:pt x="1763" y="2328"/>
                  </a:cubicBezTo>
                  <a:cubicBezTo>
                    <a:pt x="1628" y="2274"/>
                    <a:pt x="1492" y="2220"/>
                    <a:pt x="1438" y="2111"/>
                  </a:cubicBezTo>
                  <a:cubicBezTo>
                    <a:pt x="1357" y="2003"/>
                    <a:pt x="1357" y="1813"/>
                    <a:pt x="1492" y="1786"/>
                  </a:cubicBezTo>
                  <a:cubicBezTo>
                    <a:pt x="1515" y="1774"/>
                    <a:pt x="1538" y="1770"/>
                    <a:pt x="1562" y="1770"/>
                  </a:cubicBezTo>
                  <a:cubicBezTo>
                    <a:pt x="1643" y="1770"/>
                    <a:pt x="1733" y="1817"/>
                    <a:pt x="1825" y="1817"/>
                  </a:cubicBezTo>
                  <a:cubicBezTo>
                    <a:pt x="1841" y="1817"/>
                    <a:pt x="1856" y="1816"/>
                    <a:pt x="1872" y="1813"/>
                  </a:cubicBezTo>
                  <a:cubicBezTo>
                    <a:pt x="1709" y="1596"/>
                    <a:pt x="1574" y="1406"/>
                    <a:pt x="1411" y="1189"/>
                  </a:cubicBezTo>
                  <a:cubicBezTo>
                    <a:pt x="1384" y="1135"/>
                    <a:pt x="1329" y="1107"/>
                    <a:pt x="1329" y="1026"/>
                  </a:cubicBezTo>
                  <a:cubicBezTo>
                    <a:pt x="1329" y="972"/>
                    <a:pt x="1411" y="918"/>
                    <a:pt x="1438" y="891"/>
                  </a:cubicBezTo>
                  <a:cubicBezTo>
                    <a:pt x="1549" y="800"/>
                    <a:pt x="1685" y="762"/>
                    <a:pt x="1827" y="762"/>
                  </a:cubicBezTo>
                  <a:cubicBezTo>
                    <a:pt x="2068" y="762"/>
                    <a:pt x="2325" y="872"/>
                    <a:pt x="2496" y="1026"/>
                  </a:cubicBezTo>
                  <a:cubicBezTo>
                    <a:pt x="2767" y="1270"/>
                    <a:pt x="2930" y="1596"/>
                    <a:pt x="3147" y="1948"/>
                  </a:cubicBezTo>
                  <a:cubicBezTo>
                    <a:pt x="3186" y="2026"/>
                    <a:pt x="3280" y="2090"/>
                    <a:pt x="3351" y="2090"/>
                  </a:cubicBezTo>
                  <a:cubicBezTo>
                    <a:pt x="3379" y="2090"/>
                    <a:pt x="3403" y="2080"/>
                    <a:pt x="3418" y="2057"/>
                  </a:cubicBezTo>
                  <a:cubicBezTo>
                    <a:pt x="3337" y="1541"/>
                    <a:pt x="3011" y="1053"/>
                    <a:pt x="2604" y="755"/>
                  </a:cubicBezTo>
                  <a:cubicBezTo>
                    <a:pt x="2170" y="429"/>
                    <a:pt x="1709" y="240"/>
                    <a:pt x="1194" y="77"/>
                  </a:cubicBezTo>
                  <a:cubicBezTo>
                    <a:pt x="1115" y="29"/>
                    <a:pt x="1027" y="1"/>
                    <a:pt x="9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27"/>
            <p:cNvSpPr/>
            <p:nvPr/>
          </p:nvSpPr>
          <p:spPr>
            <a:xfrm>
              <a:off x="3222425" y="1405000"/>
              <a:ext cx="121400" cy="203450"/>
            </a:xfrm>
            <a:custGeom>
              <a:avLst/>
              <a:gdLst/>
              <a:ahLst/>
              <a:cxnLst/>
              <a:rect l="l" t="t" r="r" b="b"/>
              <a:pathLst>
                <a:path w="4856" h="8138" extrusionOk="0">
                  <a:moveTo>
                    <a:pt x="380" y="136"/>
                  </a:moveTo>
                  <a:cubicBezTo>
                    <a:pt x="868" y="1547"/>
                    <a:pt x="1465" y="2957"/>
                    <a:pt x="2251" y="4449"/>
                  </a:cubicBezTo>
                  <a:cubicBezTo>
                    <a:pt x="2496" y="4395"/>
                    <a:pt x="2713" y="4476"/>
                    <a:pt x="2930" y="4639"/>
                  </a:cubicBezTo>
                  <a:cubicBezTo>
                    <a:pt x="3065" y="4747"/>
                    <a:pt x="3174" y="4883"/>
                    <a:pt x="3255" y="5019"/>
                  </a:cubicBezTo>
                  <a:cubicBezTo>
                    <a:pt x="3526" y="5317"/>
                    <a:pt x="3879" y="5534"/>
                    <a:pt x="4259" y="5670"/>
                  </a:cubicBezTo>
                  <a:cubicBezTo>
                    <a:pt x="4367" y="5697"/>
                    <a:pt x="4584" y="5697"/>
                    <a:pt x="4693" y="5805"/>
                  </a:cubicBezTo>
                  <a:cubicBezTo>
                    <a:pt x="4828" y="5941"/>
                    <a:pt x="4747" y="6158"/>
                    <a:pt x="4557" y="6239"/>
                  </a:cubicBezTo>
                  <a:cubicBezTo>
                    <a:pt x="4584" y="6402"/>
                    <a:pt x="4693" y="6538"/>
                    <a:pt x="4747" y="6673"/>
                  </a:cubicBezTo>
                  <a:cubicBezTo>
                    <a:pt x="4828" y="6809"/>
                    <a:pt x="4855" y="7026"/>
                    <a:pt x="4720" y="7134"/>
                  </a:cubicBezTo>
                  <a:cubicBezTo>
                    <a:pt x="4530" y="7297"/>
                    <a:pt x="4177" y="6999"/>
                    <a:pt x="3987" y="7134"/>
                  </a:cubicBezTo>
                  <a:cubicBezTo>
                    <a:pt x="3852" y="7216"/>
                    <a:pt x="3852" y="7433"/>
                    <a:pt x="3906" y="7595"/>
                  </a:cubicBezTo>
                  <a:cubicBezTo>
                    <a:pt x="3933" y="7758"/>
                    <a:pt x="3987" y="7948"/>
                    <a:pt x="3879" y="8029"/>
                  </a:cubicBezTo>
                  <a:cubicBezTo>
                    <a:pt x="3770" y="8138"/>
                    <a:pt x="3608" y="8138"/>
                    <a:pt x="3499" y="8084"/>
                  </a:cubicBezTo>
                  <a:cubicBezTo>
                    <a:pt x="3391" y="8002"/>
                    <a:pt x="3282" y="7867"/>
                    <a:pt x="3228" y="7758"/>
                  </a:cubicBezTo>
                  <a:cubicBezTo>
                    <a:pt x="3201" y="7704"/>
                    <a:pt x="3174" y="7623"/>
                    <a:pt x="3092" y="7568"/>
                  </a:cubicBezTo>
                  <a:cubicBezTo>
                    <a:pt x="3038" y="7487"/>
                    <a:pt x="2930" y="7487"/>
                    <a:pt x="2848" y="7541"/>
                  </a:cubicBezTo>
                  <a:cubicBezTo>
                    <a:pt x="2794" y="7568"/>
                    <a:pt x="2794" y="7623"/>
                    <a:pt x="2767" y="7677"/>
                  </a:cubicBezTo>
                  <a:cubicBezTo>
                    <a:pt x="2713" y="7758"/>
                    <a:pt x="2685" y="7867"/>
                    <a:pt x="2658" y="7948"/>
                  </a:cubicBezTo>
                  <a:cubicBezTo>
                    <a:pt x="2577" y="8002"/>
                    <a:pt x="2496" y="8084"/>
                    <a:pt x="2387" y="8029"/>
                  </a:cubicBezTo>
                  <a:cubicBezTo>
                    <a:pt x="2306" y="8002"/>
                    <a:pt x="2279" y="7975"/>
                    <a:pt x="2251" y="7894"/>
                  </a:cubicBezTo>
                  <a:cubicBezTo>
                    <a:pt x="1980" y="7406"/>
                    <a:pt x="2170" y="6782"/>
                    <a:pt x="2116" y="6212"/>
                  </a:cubicBezTo>
                  <a:cubicBezTo>
                    <a:pt x="2034" y="5805"/>
                    <a:pt x="1817" y="5426"/>
                    <a:pt x="1763" y="5019"/>
                  </a:cubicBezTo>
                  <a:cubicBezTo>
                    <a:pt x="1763" y="4910"/>
                    <a:pt x="1763" y="4775"/>
                    <a:pt x="1845" y="4720"/>
                  </a:cubicBezTo>
                  <a:lnTo>
                    <a:pt x="1899" y="4639"/>
                  </a:lnTo>
                  <a:cubicBezTo>
                    <a:pt x="1600" y="4069"/>
                    <a:pt x="1329" y="3500"/>
                    <a:pt x="1058" y="2930"/>
                  </a:cubicBezTo>
                  <a:cubicBezTo>
                    <a:pt x="651" y="2062"/>
                    <a:pt x="326" y="1194"/>
                    <a:pt x="54" y="353"/>
                  </a:cubicBezTo>
                  <a:cubicBezTo>
                    <a:pt x="0" y="245"/>
                    <a:pt x="82" y="136"/>
                    <a:pt x="190" y="82"/>
                  </a:cubicBezTo>
                  <a:cubicBezTo>
                    <a:pt x="217" y="1"/>
                    <a:pt x="326" y="28"/>
                    <a:pt x="380" y="1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27"/>
            <p:cNvSpPr/>
            <p:nvPr/>
          </p:nvSpPr>
          <p:spPr>
            <a:xfrm>
              <a:off x="3282100" y="1558925"/>
              <a:ext cx="95625" cy="104550"/>
            </a:xfrm>
            <a:custGeom>
              <a:avLst/>
              <a:gdLst/>
              <a:ahLst/>
              <a:cxnLst/>
              <a:rect l="l" t="t" r="r" b="b"/>
              <a:pathLst>
                <a:path w="3825" h="4182" extrusionOk="0">
                  <a:moveTo>
                    <a:pt x="2197" y="1"/>
                  </a:moveTo>
                  <a:cubicBezTo>
                    <a:pt x="2170" y="1"/>
                    <a:pt x="2143" y="55"/>
                    <a:pt x="2089" y="55"/>
                  </a:cubicBezTo>
                  <a:cubicBezTo>
                    <a:pt x="2143" y="218"/>
                    <a:pt x="2224" y="354"/>
                    <a:pt x="2306" y="489"/>
                  </a:cubicBezTo>
                  <a:cubicBezTo>
                    <a:pt x="2360" y="625"/>
                    <a:pt x="2414" y="815"/>
                    <a:pt x="2278" y="923"/>
                  </a:cubicBezTo>
                  <a:cubicBezTo>
                    <a:pt x="2233" y="952"/>
                    <a:pt x="2182" y="962"/>
                    <a:pt x="2128" y="962"/>
                  </a:cubicBezTo>
                  <a:cubicBezTo>
                    <a:pt x="1982" y="962"/>
                    <a:pt x="1815" y="884"/>
                    <a:pt x="1669" y="884"/>
                  </a:cubicBezTo>
                  <a:cubicBezTo>
                    <a:pt x="1616" y="884"/>
                    <a:pt x="1565" y="894"/>
                    <a:pt x="1519" y="923"/>
                  </a:cubicBezTo>
                  <a:cubicBezTo>
                    <a:pt x="1383" y="1032"/>
                    <a:pt x="1411" y="1222"/>
                    <a:pt x="1465" y="1411"/>
                  </a:cubicBezTo>
                  <a:cubicBezTo>
                    <a:pt x="1492" y="1547"/>
                    <a:pt x="1519" y="1737"/>
                    <a:pt x="1411" y="1845"/>
                  </a:cubicBezTo>
                  <a:cubicBezTo>
                    <a:pt x="1367" y="1903"/>
                    <a:pt x="1292" y="1930"/>
                    <a:pt x="1220" y="1930"/>
                  </a:cubicBezTo>
                  <a:cubicBezTo>
                    <a:pt x="1157" y="1930"/>
                    <a:pt x="1096" y="1910"/>
                    <a:pt x="1058" y="1872"/>
                  </a:cubicBezTo>
                  <a:cubicBezTo>
                    <a:pt x="895" y="1818"/>
                    <a:pt x="841" y="1710"/>
                    <a:pt x="787" y="1574"/>
                  </a:cubicBezTo>
                  <a:cubicBezTo>
                    <a:pt x="732" y="1493"/>
                    <a:pt x="705" y="1438"/>
                    <a:pt x="651" y="1357"/>
                  </a:cubicBezTo>
                  <a:cubicBezTo>
                    <a:pt x="594" y="1338"/>
                    <a:pt x="522" y="1319"/>
                    <a:pt x="467" y="1319"/>
                  </a:cubicBezTo>
                  <a:cubicBezTo>
                    <a:pt x="443" y="1319"/>
                    <a:pt x="423" y="1322"/>
                    <a:pt x="407" y="1330"/>
                  </a:cubicBezTo>
                  <a:cubicBezTo>
                    <a:pt x="380" y="1357"/>
                    <a:pt x="326" y="1411"/>
                    <a:pt x="298" y="1466"/>
                  </a:cubicBezTo>
                  <a:cubicBezTo>
                    <a:pt x="271" y="1574"/>
                    <a:pt x="271" y="1683"/>
                    <a:pt x="190" y="1737"/>
                  </a:cubicBezTo>
                  <a:cubicBezTo>
                    <a:pt x="163" y="1818"/>
                    <a:pt x="109" y="1845"/>
                    <a:pt x="0" y="1900"/>
                  </a:cubicBezTo>
                  <a:cubicBezTo>
                    <a:pt x="54" y="2144"/>
                    <a:pt x="163" y="2388"/>
                    <a:pt x="190" y="2632"/>
                  </a:cubicBezTo>
                  <a:cubicBezTo>
                    <a:pt x="271" y="2957"/>
                    <a:pt x="244" y="3337"/>
                    <a:pt x="434" y="3608"/>
                  </a:cubicBezTo>
                  <a:cubicBezTo>
                    <a:pt x="570" y="3771"/>
                    <a:pt x="787" y="3853"/>
                    <a:pt x="977" y="3934"/>
                  </a:cubicBezTo>
                  <a:cubicBezTo>
                    <a:pt x="1298" y="4058"/>
                    <a:pt x="1598" y="4181"/>
                    <a:pt x="1916" y="4181"/>
                  </a:cubicBezTo>
                  <a:cubicBezTo>
                    <a:pt x="1946" y="4181"/>
                    <a:pt x="1977" y="4180"/>
                    <a:pt x="2007" y="4178"/>
                  </a:cubicBezTo>
                  <a:cubicBezTo>
                    <a:pt x="2089" y="4178"/>
                    <a:pt x="2170" y="4151"/>
                    <a:pt x="2278" y="4151"/>
                  </a:cubicBezTo>
                  <a:cubicBezTo>
                    <a:pt x="2360" y="4151"/>
                    <a:pt x="2468" y="4178"/>
                    <a:pt x="2577" y="4178"/>
                  </a:cubicBezTo>
                  <a:cubicBezTo>
                    <a:pt x="2602" y="4180"/>
                    <a:pt x="2628" y="4181"/>
                    <a:pt x="2654" y="4181"/>
                  </a:cubicBezTo>
                  <a:cubicBezTo>
                    <a:pt x="3034" y="4181"/>
                    <a:pt x="3403" y="3993"/>
                    <a:pt x="3580" y="3663"/>
                  </a:cubicBezTo>
                  <a:cubicBezTo>
                    <a:pt x="3797" y="3337"/>
                    <a:pt x="3825" y="2903"/>
                    <a:pt x="3716" y="2523"/>
                  </a:cubicBezTo>
                  <a:cubicBezTo>
                    <a:pt x="3689" y="2415"/>
                    <a:pt x="3662" y="2361"/>
                    <a:pt x="3662" y="2252"/>
                  </a:cubicBezTo>
                  <a:cubicBezTo>
                    <a:pt x="3689" y="2171"/>
                    <a:pt x="3689" y="2089"/>
                    <a:pt x="3716" y="2008"/>
                  </a:cubicBezTo>
                  <a:cubicBezTo>
                    <a:pt x="3797" y="1710"/>
                    <a:pt x="3662" y="1438"/>
                    <a:pt x="3526" y="1194"/>
                  </a:cubicBezTo>
                  <a:cubicBezTo>
                    <a:pt x="3228" y="679"/>
                    <a:pt x="2740" y="272"/>
                    <a:pt x="2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27"/>
            <p:cNvSpPr/>
            <p:nvPr/>
          </p:nvSpPr>
          <p:spPr>
            <a:xfrm>
              <a:off x="3289550" y="1573850"/>
              <a:ext cx="73250" cy="83125"/>
            </a:xfrm>
            <a:custGeom>
              <a:avLst/>
              <a:gdLst/>
              <a:ahLst/>
              <a:cxnLst/>
              <a:rect l="l" t="t" r="r" b="b"/>
              <a:pathLst>
                <a:path w="2930" h="3325" extrusionOk="0">
                  <a:moveTo>
                    <a:pt x="2062" y="1"/>
                  </a:moveTo>
                  <a:cubicBezTo>
                    <a:pt x="2116" y="109"/>
                    <a:pt x="2116" y="272"/>
                    <a:pt x="2035" y="435"/>
                  </a:cubicBezTo>
                  <a:cubicBezTo>
                    <a:pt x="1995" y="463"/>
                    <a:pt x="1947" y="474"/>
                    <a:pt x="1896" y="474"/>
                  </a:cubicBezTo>
                  <a:cubicBezTo>
                    <a:pt x="1755" y="474"/>
                    <a:pt x="1582" y="395"/>
                    <a:pt x="1441" y="395"/>
                  </a:cubicBezTo>
                  <a:cubicBezTo>
                    <a:pt x="1390" y="395"/>
                    <a:pt x="1343" y="406"/>
                    <a:pt x="1302" y="435"/>
                  </a:cubicBezTo>
                  <a:cubicBezTo>
                    <a:pt x="1167" y="543"/>
                    <a:pt x="1194" y="733"/>
                    <a:pt x="1221" y="923"/>
                  </a:cubicBezTo>
                  <a:cubicBezTo>
                    <a:pt x="1248" y="1058"/>
                    <a:pt x="1302" y="1248"/>
                    <a:pt x="1194" y="1357"/>
                  </a:cubicBezTo>
                  <a:cubicBezTo>
                    <a:pt x="1136" y="1415"/>
                    <a:pt x="1062" y="1442"/>
                    <a:pt x="989" y="1442"/>
                  </a:cubicBezTo>
                  <a:cubicBezTo>
                    <a:pt x="927" y="1442"/>
                    <a:pt x="865" y="1422"/>
                    <a:pt x="814" y="1384"/>
                  </a:cubicBezTo>
                  <a:cubicBezTo>
                    <a:pt x="679" y="1330"/>
                    <a:pt x="624" y="1221"/>
                    <a:pt x="543" y="1086"/>
                  </a:cubicBezTo>
                  <a:cubicBezTo>
                    <a:pt x="516" y="1004"/>
                    <a:pt x="489" y="950"/>
                    <a:pt x="407" y="869"/>
                  </a:cubicBezTo>
                  <a:cubicBezTo>
                    <a:pt x="369" y="849"/>
                    <a:pt x="303" y="830"/>
                    <a:pt x="240" y="830"/>
                  </a:cubicBezTo>
                  <a:cubicBezTo>
                    <a:pt x="213" y="830"/>
                    <a:pt x="187" y="834"/>
                    <a:pt x="163" y="841"/>
                  </a:cubicBezTo>
                  <a:cubicBezTo>
                    <a:pt x="136" y="869"/>
                    <a:pt x="109" y="923"/>
                    <a:pt x="82" y="977"/>
                  </a:cubicBezTo>
                  <a:cubicBezTo>
                    <a:pt x="28" y="1004"/>
                    <a:pt x="28" y="1086"/>
                    <a:pt x="0" y="1113"/>
                  </a:cubicBezTo>
                  <a:cubicBezTo>
                    <a:pt x="28" y="1248"/>
                    <a:pt x="136" y="1384"/>
                    <a:pt x="163" y="1520"/>
                  </a:cubicBezTo>
                  <a:cubicBezTo>
                    <a:pt x="299" y="1899"/>
                    <a:pt x="163" y="2333"/>
                    <a:pt x="353" y="2713"/>
                  </a:cubicBezTo>
                  <a:cubicBezTo>
                    <a:pt x="489" y="2984"/>
                    <a:pt x="787" y="3147"/>
                    <a:pt x="1085" y="3256"/>
                  </a:cubicBezTo>
                  <a:cubicBezTo>
                    <a:pt x="1240" y="3290"/>
                    <a:pt x="1394" y="3324"/>
                    <a:pt x="1535" y="3324"/>
                  </a:cubicBezTo>
                  <a:cubicBezTo>
                    <a:pt x="1617" y="3324"/>
                    <a:pt x="1694" y="3313"/>
                    <a:pt x="1763" y="3283"/>
                  </a:cubicBezTo>
                  <a:cubicBezTo>
                    <a:pt x="1791" y="3283"/>
                    <a:pt x="1845" y="3256"/>
                    <a:pt x="1872" y="3228"/>
                  </a:cubicBezTo>
                  <a:cubicBezTo>
                    <a:pt x="1926" y="3120"/>
                    <a:pt x="1763" y="2984"/>
                    <a:pt x="1655" y="2957"/>
                  </a:cubicBezTo>
                  <a:cubicBezTo>
                    <a:pt x="1384" y="2849"/>
                    <a:pt x="1167" y="2713"/>
                    <a:pt x="977" y="2496"/>
                  </a:cubicBezTo>
                  <a:cubicBezTo>
                    <a:pt x="814" y="2306"/>
                    <a:pt x="760" y="2008"/>
                    <a:pt x="814" y="1764"/>
                  </a:cubicBezTo>
                  <a:cubicBezTo>
                    <a:pt x="841" y="1737"/>
                    <a:pt x="896" y="1655"/>
                    <a:pt x="923" y="1655"/>
                  </a:cubicBezTo>
                  <a:cubicBezTo>
                    <a:pt x="928" y="1650"/>
                    <a:pt x="934" y="1648"/>
                    <a:pt x="942" y="1648"/>
                  </a:cubicBezTo>
                  <a:cubicBezTo>
                    <a:pt x="978" y="1648"/>
                    <a:pt x="1036" y="1692"/>
                    <a:pt x="1058" y="1737"/>
                  </a:cubicBezTo>
                  <a:cubicBezTo>
                    <a:pt x="1078" y="1747"/>
                    <a:pt x="1099" y="1751"/>
                    <a:pt x="1122" y="1751"/>
                  </a:cubicBezTo>
                  <a:cubicBezTo>
                    <a:pt x="1251" y="1751"/>
                    <a:pt x="1413" y="1604"/>
                    <a:pt x="1546" y="1604"/>
                  </a:cubicBezTo>
                  <a:cubicBezTo>
                    <a:pt x="1575" y="1604"/>
                    <a:pt x="1602" y="1611"/>
                    <a:pt x="1628" y="1628"/>
                  </a:cubicBezTo>
                  <a:cubicBezTo>
                    <a:pt x="1845" y="1818"/>
                    <a:pt x="2008" y="2062"/>
                    <a:pt x="2170" y="2306"/>
                  </a:cubicBezTo>
                  <a:cubicBezTo>
                    <a:pt x="2252" y="2469"/>
                    <a:pt x="2333" y="2632"/>
                    <a:pt x="2523" y="2713"/>
                  </a:cubicBezTo>
                  <a:cubicBezTo>
                    <a:pt x="2556" y="2724"/>
                    <a:pt x="2593" y="2730"/>
                    <a:pt x="2630" y="2730"/>
                  </a:cubicBezTo>
                  <a:cubicBezTo>
                    <a:pt x="2775" y="2730"/>
                    <a:pt x="2930" y="2647"/>
                    <a:pt x="2930" y="2496"/>
                  </a:cubicBezTo>
                  <a:cubicBezTo>
                    <a:pt x="2930" y="2442"/>
                    <a:pt x="2848" y="2360"/>
                    <a:pt x="2821" y="2306"/>
                  </a:cubicBezTo>
                  <a:cubicBezTo>
                    <a:pt x="2659" y="2062"/>
                    <a:pt x="2469" y="1818"/>
                    <a:pt x="2306" y="1628"/>
                  </a:cubicBezTo>
                  <a:cubicBezTo>
                    <a:pt x="2116" y="1357"/>
                    <a:pt x="1872" y="1086"/>
                    <a:pt x="1872" y="733"/>
                  </a:cubicBezTo>
                  <a:lnTo>
                    <a:pt x="1872" y="733"/>
                  </a:lnTo>
                  <a:cubicBezTo>
                    <a:pt x="1923" y="764"/>
                    <a:pt x="1981" y="779"/>
                    <a:pt x="2040" y="779"/>
                  </a:cubicBezTo>
                  <a:cubicBezTo>
                    <a:pt x="2139" y="779"/>
                    <a:pt x="2238" y="736"/>
                    <a:pt x="2306" y="652"/>
                  </a:cubicBezTo>
                  <a:cubicBezTo>
                    <a:pt x="2333" y="706"/>
                    <a:pt x="2414" y="733"/>
                    <a:pt x="2469" y="733"/>
                  </a:cubicBezTo>
                  <a:lnTo>
                    <a:pt x="2577" y="652"/>
                  </a:lnTo>
                  <a:cubicBezTo>
                    <a:pt x="2442" y="408"/>
                    <a:pt x="2279" y="191"/>
                    <a:pt x="2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27"/>
            <p:cNvSpPr/>
            <p:nvPr/>
          </p:nvSpPr>
          <p:spPr>
            <a:xfrm>
              <a:off x="3106450" y="1333800"/>
              <a:ext cx="121425" cy="216350"/>
            </a:xfrm>
            <a:custGeom>
              <a:avLst/>
              <a:gdLst/>
              <a:ahLst/>
              <a:cxnLst/>
              <a:rect l="l" t="t" r="r" b="b"/>
              <a:pathLst>
                <a:path w="4857" h="8654" extrusionOk="0">
                  <a:moveTo>
                    <a:pt x="3012" y="28"/>
                  </a:moveTo>
                  <a:cubicBezTo>
                    <a:pt x="3147" y="82"/>
                    <a:pt x="3229" y="218"/>
                    <a:pt x="3147" y="353"/>
                  </a:cubicBezTo>
                  <a:cubicBezTo>
                    <a:pt x="2985" y="923"/>
                    <a:pt x="2795" y="1655"/>
                    <a:pt x="2713" y="2822"/>
                  </a:cubicBezTo>
                  <a:cubicBezTo>
                    <a:pt x="2686" y="3798"/>
                    <a:pt x="2686" y="4992"/>
                    <a:pt x="2795" y="5832"/>
                  </a:cubicBezTo>
                  <a:cubicBezTo>
                    <a:pt x="2903" y="5860"/>
                    <a:pt x="3066" y="5941"/>
                    <a:pt x="3174" y="6049"/>
                  </a:cubicBezTo>
                  <a:cubicBezTo>
                    <a:pt x="3391" y="6212"/>
                    <a:pt x="3554" y="6429"/>
                    <a:pt x="3690" y="6646"/>
                  </a:cubicBezTo>
                  <a:cubicBezTo>
                    <a:pt x="3853" y="6890"/>
                    <a:pt x="4856" y="7975"/>
                    <a:pt x="4585" y="8274"/>
                  </a:cubicBezTo>
                  <a:cubicBezTo>
                    <a:pt x="4504" y="8355"/>
                    <a:pt x="4449" y="8382"/>
                    <a:pt x="4368" y="8409"/>
                  </a:cubicBezTo>
                  <a:cubicBezTo>
                    <a:pt x="4259" y="8491"/>
                    <a:pt x="4232" y="8572"/>
                    <a:pt x="4097" y="8626"/>
                  </a:cubicBezTo>
                  <a:cubicBezTo>
                    <a:pt x="3961" y="8653"/>
                    <a:pt x="3825" y="8545"/>
                    <a:pt x="3717" y="8409"/>
                  </a:cubicBezTo>
                  <a:cubicBezTo>
                    <a:pt x="3554" y="8246"/>
                    <a:pt x="3391" y="8029"/>
                    <a:pt x="3229" y="7867"/>
                  </a:cubicBezTo>
                  <a:cubicBezTo>
                    <a:pt x="3229" y="8029"/>
                    <a:pt x="3120" y="8219"/>
                    <a:pt x="2957" y="8274"/>
                  </a:cubicBezTo>
                  <a:cubicBezTo>
                    <a:pt x="2768" y="8355"/>
                    <a:pt x="2578" y="8274"/>
                    <a:pt x="2469" y="8138"/>
                  </a:cubicBezTo>
                  <a:cubicBezTo>
                    <a:pt x="2307" y="7948"/>
                    <a:pt x="2334" y="7623"/>
                    <a:pt x="2198" y="7433"/>
                  </a:cubicBezTo>
                  <a:cubicBezTo>
                    <a:pt x="2171" y="7406"/>
                    <a:pt x="2144" y="7324"/>
                    <a:pt x="2062" y="7324"/>
                  </a:cubicBezTo>
                  <a:cubicBezTo>
                    <a:pt x="1954" y="7297"/>
                    <a:pt x="1900" y="7351"/>
                    <a:pt x="1818" y="7433"/>
                  </a:cubicBezTo>
                  <a:cubicBezTo>
                    <a:pt x="1520" y="7704"/>
                    <a:pt x="1194" y="7975"/>
                    <a:pt x="869" y="8246"/>
                  </a:cubicBezTo>
                  <a:cubicBezTo>
                    <a:pt x="760" y="8355"/>
                    <a:pt x="652" y="8436"/>
                    <a:pt x="462" y="8518"/>
                  </a:cubicBezTo>
                  <a:cubicBezTo>
                    <a:pt x="299" y="8545"/>
                    <a:pt x="137" y="8518"/>
                    <a:pt x="82" y="8382"/>
                  </a:cubicBezTo>
                  <a:cubicBezTo>
                    <a:pt x="1" y="8246"/>
                    <a:pt x="82" y="8084"/>
                    <a:pt x="137" y="7948"/>
                  </a:cubicBezTo>
                  <a:cubicBezTo>
                    <a:pt x="354" y="7541"/>
                    <a:pt x="652" y="7189"/>
                    <a:pt x="1032" y="6917"/>
                  </a:cubicBezTo>
                  <a:cubicBezTo>
                    <a:pt x="1222" y="6782"/>
                    <a:pt x="1439" y="6673"/>
                    <a:pt x="1601" y="6538"/>
                  </a:cubicBezTo>
                  <a:cubicBezTo>
                    <a:pt x="1873" y="6321"/>
                    <a:pt x="2035" y="5968"/>
                    <a:pt x="2334" y="5832"/>
                  </a:cubicBezTo>
                  <a:cubicBezTo>
                    <a:pt x="2279" y="4964"/>
                    <a:pt x="2225" y="3744"/>
                    <a:pt x="2279" y="2740"/>
                  </a:cubicBezTo>
                  <a:cubicBezTo>
                    <a:pt x="2334" y="1574"/>
                    <a:pt x="2551" y="787"/>
                    <a:pt x="2713" y="164"/>
                  </a:cubicBezTo>
                  <a:cubicBezTo>
                    <a:pt x="2795" y="82"/>
                    <a:pt x="2876" y="1"/>
                    <a:pt x="3012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27"/>
            <p:cNvSpPr/>
            <p:nvPr/>
          </p:nvSpPr>
          <p:spPr>
            <a:xfrm>
              <a:off x="3101725" y="1516725"/>
              <a:ext cx="135625" cy="122925"/>
            </a:xfrm>
            <a:custGeom>
              <a:avLst/>
              <a:gdLst/>
              <a:ahLst/>
              <a:cxnLst/>
              <a:rect l="l" t="t" r="r" b="b"/>
              <a:pathLst>
                <a:path w="5425" h="4917" extrusionOk="0">
                  <a:moveTo>
                    <a:pt x="2260" y="0"/>
                  </a:moveTo>
                  <a:cubicBezTo>
                    <a:pt x="2188" y="0"/>
                    <a:pt x="2106" y="49"/>
                    <a:pt x="2062" y="116"/>
                  </a:cubicBezTo>
                  <a:cubicBezTo>
                    <a:pt x="1736" y="387"/>
                    <a:pt x="1411" y="658"/>
                    <a:pt x="1112" y="929"/>
                  </a:cubicBezTo>
                  <a:cubicBezTo>
                    <a:pt x="977" y="1065"/>
                    <a:pt x="868" y="1174"/>
                    <a:pt x="705" y="1201"/>
                  </a:cubicBezTo>
                  <a:cubicBezTo>
                    <a:pt x="597" y="1228"/>
                    <a:pt x="543" y="1228"/>
                    <a:pt x="461" y="1255"/>
                  </a:cubicBezTo>
                  <a:cubicBezTo>
                    <a:pt x="353" y="1472"/>
                    <a:pt x="271" y="1662"/>
                    <a:pt x="190" y="1879"/>
                  </a:cubicBezTo>
                  <a:cubicBezTo>
                    <a:pt x="54" y="2286"/>
                    <a:pt x="0" y="2720"/>
                    <a:pt x="136" y="3126"/>
                  </a:cubicBezTo>
                  <a:cubicBezTo>
                    <a:pt x="217" y="3533"/>
                    <a:pt x="597" y="3859"/>
                    <a:pt x="1004" y="3913"/>
                  </a:cubicBezTo>
                  <a:cubicBezTo>
                    <a:pt x="1139" y="4266"/>
                    <a:pt x="1519" y="4537"/>
                    <a:pt x="1899" y="4727"/>
                  </a:cubicBezTo>
                  <a:cubicBezTo>
                    <a:pt x="2170" y="4808"/>
                    <a:pt x="2441" y="4917"/>
                    <a:pt x="2740" y="4917"/>
                  </a:cubicBezTo>
                  <a:cubicBezTo>
                    <a:pt x="3011" y="4890"/>
                    <a:pt x="3309" y="4781"/>
                    <a:pt x="3472" y="4537"/>
                  </a:cubicBezTo>
                  <a:cubicBezTo>
                    <a:pt x="3553" y="4456"/>
                    <a:pt x="3580" y="4347"/>
                    <a:pt x="3689" y="4320"/>
                  </a:cubicBezTo>
                  <a:cubicBezTo>
                    <a:pt x="3743" y="4293"/>
                    <a:pt x="3852" y="4293"/>
                    <a:pt x="3933" y="4293"/>
                  </a:cubicBezTo>
                  <a:cubicBezTo>
                    <a:pt x="4340" y="4293"/>
                    <a:pt x="4693" y="3940"/>
                    <a:pt x="4910" y="3560"/>
                  </a:cubicBezTo>
                  <a:cubicBezTo>
                    <a:pt x="5289" y="2937"/>
                    <a:pt x="5425" y="2069"/>
                    <a:pt x="5072" y="1391"/>
                  </a:cubicBezTo>
                  <a:cubicBezTo>
                    <a:pt x="5018" y="1228"/>
                    <a:pt x="4910" y="1092"/>
                    <a:pt x="4801" y="957"/>
                  </a:cubicBezTo>
                  <a:cubicBezTo>
                    <a:pt x="4774" y="1038"/>
                    <a:pt x="4665" y="1038"/>
                    <a:pt x="4611" y="1092"/>
                  </a:cubicBezTo>
                  <a:cubicBezTo>
                    <a:pt x="4503" y="1146"/>
                    <a:pt x="4421" y="1255"/>
                    <a:pt x="4340" y="1282"/>
                  </a:cubicBezTo>
                  <a:cubicBezTo>
                    <a:pt x="4314" y="1291"/>
                    <a:pt x="4290" y="1294"/>
                    <a:pt x="4265" y="1294"/>
                  </a:cubicBezTo>
                  <a:cubicBezTo>
                    <a:pt x="4136" y="1294"/>
                    <a:pt x="4029" y="1184"/>
                    <a:pt x="3960" y="1092"/>
                  </a:cubicBezTo>
                  <a:cubicBezTo>
                    <a:pt x="3770" y="929"/>
                    <a:pt x="3608" y="712"/>
                    <a:pt x="3445" y="550"/>
                  </a:cubicBezTo>
                  <a:cubicBezTo>
                    <a:pt x="3445" y="712"/>
                    <a:pt x="3336" y="929"/>
                    <a:pt x="3174" y="957"/>
                  </a:cubicBezTo>
                  <a:cubicBezTo>
                    <a:pt x="3137" y="963"/>
                    <a:pt x="3098" y="966"/>
                    <a:pt x="3058" y="966"/>
                  </a:cubicBezTo>
                  <a:cubicBezTo>
                    <a:pt x="2919" y="966"/>
                    <a:pt x="2769" y="926"/>
                    <a:pt x="2685" y="821"/>
                  </a:cubicBezTo>
                  <a:cubicBezTo>
                    <a:pt x="2523" y="604"/>
                    <a:pt x="2550" y="306"/>
                    <a:pt x="2414" y="116"/>
                  </a:cubicBezTo>
                  <a:cubicBezTo>
                    <a:pt x="2387" y="62"/>
                    <a:pt x="2360" y="7"/>
                    <a:pt x="2306" y="7"/>
                  </a:cubicBezTo>
                  <a:cubicBezTo>
                    <a:pt x="2291" y="2"/>
                    <a:pt x="2276" y="0"/>
                    <a:pt x="2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27"/>
            <p:cNvSpPr/>
            <p:nvPr/>
          </p:nvSpPr>
          <p:spPr>
            <a:xfrm>
              <a:off x="3126800" y="1515775"/>
              <a:ext cx="98350" cy="113925"/>
            </a:xfrm>
            <a:custGeom>
              <a:avLst/>
              <a:gdLst/>
              <a:ahLst/>
              <a:cxnLst/>
              <a:rect l="l" t="t" r="r" b="b"/>
              <a:pathLst>
                <a:path w="3934" h="4557" extrusionOk="0">
                  <a:moveTo>
                    <a:pt x="1109" y="1"/>
                  </a:moveTo>
                  <a:cubicBezTo>
                    <a:pt x="1040" y="1"/>
                    <a:pt x="965" y="64"/>
                    <a:pt x="923" y="127"/>
                  </a:cubicBezTo>
                  <a:cubicBezTo>
                    <a:pt x="814" y="208"/>
                    <a:pt x="679" y="316"/>
                    <a:pt x="570" y="425"/>
                  </a:cubicBezTo>
                  <a:cubicBezTo>
                    <a:pt x="408" y="696"/>
                    <a:pt x="272" y="967"/>
                    <a:pt x="136" y="1239"/>
                  </a:cubicBezTo>
                  <a:cubicBezTo>
                    <a:pt x="82" y="1374"/>
                    <a:pt x="1" y="1537"/>
                    <a:pt x="82" y="1673"/>
                  </a:cubicBezTo>
                  <a:cubicBezTo>
                    <a:pt x="218" y="1401"/>
                    <a:pt x="435" y="1130"/>
                    <a:pt x="706" y="967"/>
                  </a:cubicBezTo>
                  <a:lnTo>
                    <a:pt x="706" y="967"/>
                  </a:lnTo>
                  <a:cubicBezTo>
                    <a:pt x="814" y="1076"/>
                    <a:pt x="760" y="1157"/>
                    <a:pt x="679" y="1266"/>
                  </a:cubicBezTo>
                  <a:cubicBezTo>
                    <a:pt x="353" y="1754"/>
                    <a:pt x="218" y="2351"/>
                    <a:pt x="299" y="2920"/>
                  </a:cubicBezTo>
                  <a:cubicBezTo>
                    <a:pt x="408" y="3544"/>
                    <a:pt x="706" y="4060"/>
                    <a:pt x="1194" y="4412"/>
                  </a:cubicBezTo>
                  <a:cubicBezTo>
                    <a:pt x="1276" y="4494"/>
                    <a:pt x="1409" y="4557"/>
                    <a:pt x="1512" y="4557"/>
                  </a:cubicBezTo>
                  <a:cubicBezTo>
                    <a:pt x="1579" y="4557"/>
                    <a:pt x="1634" y="4530"/>
                    <a:pt x="1655" y="4466"/>
                  </a:cubicBezTo>
                  <a:cubicBezTo>
                    <a:pt x="1438" y="4222"/>
                    <a:pt x="1248" y="3924"/>
                    <a:pt x="1194" y="3571"/>
                  </a:cubicBezTo>
                  <a:lnTo>
                    <a:pt x="1194" y="3571"/>
                  </a:lnTo>
                  <a:lnTo>
                    <a:pt x="1601" y="3978"/>
                  </a:lnTo>
                  <a:cubicBezTo>
                    <a:pt x="1733" y="4111"/>
                    <a:pt x="1937" y="4279"/>
                    <a:pt x="2140" y="4279"/>
                  </a:cubicBezTo>
                  <a:cubicBezTo>
                    <a:pt x="2187" y="4279"/>
                    <a:pt x="2233" y="4270"/>
                    <a:pt x="2279" y="4249"/>
                  </a:cubicBezTo>
                  <a:cubicBezTo>
                    <a:pt x="2415" y="4195"/>
                    <a:pt x="2469" y="4060"/>
                    <a:pt x="2577" y="3951"/>
                  </a:cubicBezTo>
                  <a:cubicBezTo>
                    <a:pt x="2659" y="3869"/>
                    <a:pt x="2757" y="3787"/>
                    <a:pt x="2858" y="3787"/>
                  </a:cubicBezTo>
                  <a:cubicBezTo>
                    <a:pt x="2891" y="3787"/>
                    <a:pt x="2924" y="3796"/>
                    <a:pt x="2957" y="3815"/>
                  </a:cubicBezTo>
                  <a:cubicBezTo>
                    <a:pt x="3011" y="3843"/>
                    <a:pt x="3066" y="3870"/>
                    <a:pt x="3093" y="3870"/>
                  </a:cubicBezTo>
                  <a:cubicBezTo>
                    <a:pt x="3106" y="3883"/>
                    <a:pt x="3120" y="3888"/>
                    <a:pt x="3136" y="3888"/>
                  </a:cubicBezTo>
                  <a:cubicBezTo>
                    <a:pt x="3183" y="3888"/>
                    <a:pt x="3235" y="3836"/>
                    <a:pt x="3256" y="3815"/>
                  </a:cubicBezTo>
                  <a:cubicBezTo>
                    <a:pt x="3662" y="3381"/>
                    <a:pt x="3825" y="2731"/>
                    <a:pt x="3662" y="2161"/>
                  </a:cubicBezTo>
                  <a:lnTo>
                    <a:pt x="3662" y="2161"/>
                  </a:lnTo>
                  <a:cubicBezTo>
                    <a:pt x="3691" y="2175"/>
                    <a:pt x="3721" y="2182"/>
                    <a:pt x="3748" y="2182"/>
                  </a:cubicBezTo>
                  <a:cubicBezTo>
                    <a:pt x="3823" y="2182"/>
                    <a:pt x="3887" y="2132"/>
                    <a:pt x="3907" y="2052"/>
                  </a:cubicBezTo>
                  <a:cubicBezTo>
                    <a:pt x="3934" y="1944"/>
                    <a:pt x="3934" y="1835"/>
                    <a:pt x="3907" y="1754"/>
                  </a:cubicBezTo>
                  <a:cubicBezTo>
                    <a:pt x="3825" y="1483"/>
                    <a:pt x="3690" y="1293"/>
                    <a:pt x="3554" y="1130"/>
                  </a:cubicBezTo>
                  <a:cubicBezTo>
                    <a:pt x="3500" y="1184"/>
                    <a:pt x="3418" y="1293"/>
                    <a:pt x="3337" y="1320"/>
                  </a:cubicBezTo>
                  <a:cubicBezTo>
                    <a:pt x="3316" y="1329"/>
                    <a:pt x="3294" y="1332"/>
                    <a:pt x="3273" y="1332"/>
                  </a:cubicBezTo>
                  <a:cubicBezTo>
                    <a:pt x="3159" y="1332"/>
                    <a:pt x="3049" y="1222"/>
                    <a:pt x="2957" y="1130"/>
                  </a:cubicBezTo>
                  <a:cubicBezTo>
                    <a:pt x="2794" y="967"/>
                    <a:pt x="2605" y="750"/>
                    <a:pt x="2442" y="588"/>
                  </a:cubicBezTo>
                  <a:cubicBezTo>
                    <a:pt x="2442" y="750"/>
                    <a:pt x="2333" y="967"/>
                    <a:pt x="2171" y="995"/>
                  </a:cubicBezTo>
                  <a:cubicBezTo>
                    <a:pt x="2134" y="1001"/>
                    <a:pt x="2095" y="1004"/>
                    <a:pt x="2055" y="1004"/>
                  </a:cubicBezTo>
                  <a:cubicBezTo>
                    <a:pt x="1917" y="1004"/>
                    <a:pt x="1773" y="964"/>
                    <a:pt x="1710" y="859"/>
                  </a:cubicBezTo>
                  <a:cubicBezTo>
                    <a:pt x="1520" y="642"/>
                    <a:pt x="1574" y="344"/>
                    <a:pt x="1438" y="154"/>
                  </a:cubicBezTo>
                  <a:cubicBezTo>
                    <a:pt x="1384" y="127"/>
                    <a:pt x="1357" y="72"/>
                    <a:pt x="1167" y="18"/>
                  </a:cubicBezTo>
                  <a:cubicBezTo>
                    <a:pt x="1149" y="6"/>
                    <a:pt x="1129" y="1"/>
                    <a:pt x="1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27"/>
            <p:cNvSpPr/>
            <p:nvPr/>
          </p:nvSpPr>
          <p:spPr>
            <a:xfrm>
              <a:off x="1825525" y="1442450"/>
              <a:ext cx="87500" cy="115875"/>
            </a:xfrm>
            <a:custGeom>
              <a:avLst/>
              <a:gdLst/>
              <a:ahLst/>
              <a:cxnLst/>
              <a:rect l="l" t="t" r="r" b="b"/>
              <a:pathLst>
                <a:path w="3500" h="4635" extrusionOk="0">
                  <a:moveTo>
                    <a:pt x="2063" y="0"/>
                  </a:moveTo>
                  <a:cubicBezTo>
                    <a:pt x="2027" y="0"/>
                    <a:pt x="1990" y="7"/>
                    <a:pt x="1954" y="22"/>
                  </a:cubicBezTo>
                  <a:cubicBezTo>
                    <a:pt x="1710" y="157"/>
                    <a:pt x="1845" y="591"/>
                    <a:pt x="1601" y="700"/>
                  </a:cubicBezTo>
                  <a:cubicBezTo>
                    <a:pt x="1582" y="705"/>
                    <a:pt x="1562" y="707"/>
                    <a:pt x="1542" y="707"/>
                  </a:cubicBezTo>
                  <a:cubicBezTo>
                    <a:pt x="1447" y="707"/>
                    <a:pt x="1348" y="658"/>
                    <a:pt x="1303" y="591"/>
                  </a:cubicBezTo>
                  <a:cubicBezTo>
                    <a:pt x="1222" y="537"/>
                    <a:pt x="1194" y="429"/>
                    <a:pt x="1086" y="374"/>
                  </a:cubicBezTo>
                  <a:cubicBezTo>
                    <a:pt x="1039" y="327"/>
                    <a:pt x="973" y="298"/>
                    <a:pt x="910" y="298"/>
                  </a:cubicBezTo>
                  <a:cubicBezTo>
                    <a:pt x="865" y="298"/>
                    <a:pt x="822" y="313"/>
                    <a:pt x="788" y="347"/>
                  </a:cubicBezTo>
                  <a:cubicBezTo>
                    <a:pt x="760" y="374"/>
                    <a:pt x="760" y="429"/>
                    <a:pt x="733" y="483"/>
                  </a:cubicBezTo>
                  <a:lnTo>
                    <a:pt x="408" y="1297"/>
                  </a:lnTo>
                  <a:cubicBezTo>
                    <a:pt x="381" y="1432"/>
                    <a:pt x="326" y="1541"/>
                    <a:pt x="137" y="1541"/>
                  </a:cubicBezTo>
                  <a:cubicBezTo>
                    <a:pt x="28" y="2002"/>
                    <a:pt x="1" y="2436"/>
                    <a:pt x="164" y="2843"/>
                  </a:cubicBezTo>
                  <a:cubicBezTo>
                    <a:pt x="272" y="3005"/>
                    <a:pt x="408" y="3195"/>
                    <a:pt x="516" y="3385"/>
                  </a:cubicBezTo>
                  <a:cubicBezTo>
                    <a:pt x="706" y="3765"/>
                    <a:pt x="788" y="4307"/>
                    <a:pt x="1167" y="4551"/>
                  </a:cubicBezTo>
                  <a:cubicBezTo>
                    <a:pt x="1263" y="4611"/>
                    <a:pt x="1379" y="4634"/>
                    <a:pt x="1503" y="4634"/>
                  </a:cubicBezTo>
                  <a:cubicBezTo>
                    <a:pt x="1660" y="4634"/>
                    <a:pt x="1829" y="4597"/>
                    <a:pt x="1981" y="4551"/>
                  </a:cubicBezTo>
                  <a:cubicBezTo>
                    <a:pt x="2198" y="4443"/>
                    <a:pt x="2442" y="4226"/>
                    <a:pt x="2659" y="4063"/>
                  </a:cubicBezTo>
                  <a:cubicBezTo>
                    <a:pt x="2795" y="3928"/>
                    <a:pt x="2930" y="3819"/>
                    <a:pt x="3012" y="3683"/>
                  </a:cubicBezTo>
                  <a:cubicBezTo>
                    <a:pt x="3202" y="3439"/>
                    <a:pt x="3283" y="3195"/>
                    <a:pt x="3337" y="2897"/>
                  </a:cubicBezTo>
                  <a:cubicBezTo>
                    <a:pt x="3500" y="2029"/>
                    <a:pt x="3337" y="1107"/>
                    <a:pt x="2795" y="402"/>
                  </a:cubicBezTo>
                  <a:cubicBezTo>
                    <a:pt x="2741" y="402"/>
                    <a:pt x="2741" y="374"/>
                    <a:pt x="2741" y="374"/>
                  </a:cubicBezTo>
                  <a:lnTo>
                    <a:pt x="2713" y="374"/>
                  </a:lnTo>
                  <a:cubicBezTo>
                    <a:pt x="2713" y="374"/>
                    <a:pt x="2686" y="374"/>
                    <a:pt x="2659" y="347"/>
                  </a:cubicBezTo>
                  <a:lnTo>
                    <a:pt x="2361" y="130"/>
                  </a:lnTo>
                  <a:cubicBezTo>
                    <a:pt x="2261" y="51"/>
                    <a:pt x="2162" y="0"/>
                    <a:pt x="20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27"/>
            <p:cNvSpPr/>
            <p:nvPr/>
          </p:nvSpPr>
          <p:spPr>
            <a:xfrm>
              <a:off x="1780775" y="1231425"/>
              <a:ext cx="117350" cy="250900"/>
            </a:xfrm>
            <a:custGeom>
              <a:avLst/>
              <a:gdLst/>
              <a:ahLst/>
              <a:cxnLst/>
              <a:rect l="l" t="t" r="r" b="b"/>
              <a:pathLst>
                <a:path w="4694" h="10036" extrusionOk="0">
                  <a:moveTo>
                    <a:pt x="516" y="136"/>
                  </a:moveTo>
                  <a:cubicBezTo>
                    <a:pt x="896" y="787"/>
                    <a:pt x="1466" y="1926"/>
                    <a:pt x="1899" y="3119"/>
                  </a:cubicBezTo>
                  <a:cubicBezTo>
                    <a:pt x="2279" y="4231"/>
                    <a:pt x="2578" y="5289"/>
                    <a:pt x="2795" y="6157"/>
                  </a:cubicBezTo>
                  <a:cubicBezTo>
                    <a:pt x="2984" y="6184"/>
                    <a:pt x="3174" y="6374"/>
                    <a:pt x="3283" y="6564"/>
                  </a:cubicBezTo>
                  <a:cubicBezTo>
                    <a:pt x="3418" y="6808"/>
                    <a:pt x="3500" y="7079"/>
                    <a:pt x="3635" y="7351"/>
                  </a:cubicBezTo>
                  <a:cubicBezTo>
                    <a:pt x="3825" y="7730"/>
                    <a:pt x="4205" y="7975"/>
                    <a:pt x="4476" y="8300"/>
                  </a:cubicBezTo>
                  <a:cubicBezTo>
                    <a:pt x="4585" y="8436"/>
                    <a:pt x="4693" y="8571"/>
                    <a:pt x="4612" y="8734"/>
                  </a:cubicBezTo>
                  <a:cubicBezTo>
                    <a:pt x="4612" y="8815"/>
                    <a:pt x="4558" y="8843"/>
                    <a:pt x="4503" y="8843"/>
                  </a:cubicBezTo>
                  <a:cubicBezTo>
                    <a:pt x="4476" y="8843"/>
                    <a:pt x="4449" y="8815"/>
                    <a:pt x="4449" y="8815"/>
                  </a:cubicBezTo>
                  <a:lnTo>
                    <a:pt x="4151" y="8598"/>
                  </a:lnTo>
                  <a:cubicBezTo>
                    <a:pt x="4015" y="8544"/>
                    <a:pt x="3852" y="8436"/>
                    <a:pt x="3744" y="8517"/>
                  </a:cubicBezTo>
                  <a:cubicBezTo>
                    <a:pt x="3500" y="8653"/>
                    <a:pt x="3663" y="9087"/>
                    <a:pt x="3391" y="9195"/>
                  </a:cubicBezTo>
                  <a:cubicBezTo>
                    <a:pt x="3283" y="9222"/>
                    <a:pt x="3201" y="9141"/>
                    <a:pt x="3093" y="9087"/>
                  </a:cubicBezTo>
                  <a:cubicBezTo>
                    <a:pt x="3012" y="9005"/>
                    <a:pt x="2957" y="8924"/>
                    <a:pt x="2876" y="8843"/>
                  </a:cubicBezTo>
                  <a:cubicBezTo>
                    <a:pt x="2795" y="8788"/>
                    <a:pt x="2686" y="8734"/>
                    <a:pt x="2578" y="8815"/>
                  </a:cubicBezTo>
                  <a:cubicBezTo>
                    <a:pt x="2550" y="8843"/>
                    <a:pt x="2523" y="8870"/>
                    <a:pt x="2523" y="8951"/>
                  </a:cubicBezTo>
                  <a:lnTo>
                    <a:pt x="2198" y="9765"/>
                  </a:lnTo>
                  <a:cubicBezTo>
                    <a:pt x="2171" y="9900"/>
                    <a:pt x="2062" y="10036"/>
                    <a:pt x="1927" y="10009"/>
                  </a:cubicBezTo>
                  <a:cubicBezTo>
                    <a:pt x="1818" y="9955"/>
                    <a:pt x="1791" y="9819"/>
                    <a:pt x="1791" y="9738"/>
                  </a:cubicBezTo>
                  <a:cubicBezTo>
                    <a:pt x="1791" y="9412"/>
                    <a:pt x="1899" y="9114"/>
                    <a:pt x="1927" y="8815"/>
                  </a:cubicBezTo>
                  <a:cubicBezTo>
                    <a:pt x="1981" y="8463"/>
                    <a:pt x="1981" y="8110"/>
                    <a:pt x="1927" y="7730"/>
                  </a:cubicBezTo>
                  <a:cubicBezTo>
                    <a:pt x="1899" y="7242"/>
                    <a:pt x="1899" y="6754"/>
                    <a:pt x="2198" y="6401"/>
                  </a:cubicBezTo>
                  <a:lnTo>
                    <a:pt x="2279" y="6347"/>
                  </a:lnTo>
                  <a:cubicBezTo>
                    <a:pt x="2062" y="5452"/>
                    <a:pt x="1764" y="4394"/>
                    <a:pt x="1384" y="3309"/>
                  </a:cubicBezTo>
                  <a:cubicBezTo>
                    <a:pt x="977" y="2170"/>
                    <a:pt x="408" y="1004"/>
                    <a:pt x="28" y="407"/>
                  </a:cubicBezTo>
                  <a:cubicBezTo>
                    <a:pt x="1" y="326"/>
                    <a:pt x="1" y="299"/>
                    <a:pt x="1" y="244"/>
                  </a:cubicBezTo>
                  <a:cubicBezTo>
                    <a:pt x="1" y="190"/>
                    <a:pt x="28" y="136"/>
                    <a:pt x="109" y="109"/>
                  </a:cubicBezTo>
                  <a:cubicBezTo>
                    <a:pt x="299" y="0"/>
                    <a:pt x="435" y="27"/>
                    <a:pt x="516" y="1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27"/>
            <p:cNvSpPr/>
            <p:nvPr/>
          </p:nvSpPr>
          <p:spPr>
            <a:xfrm>
              <a:off x="1825525" y="1442450"/>
              <a:ext cx="87500" cy="115875"/>
            </a:xfrm>
            <a:custGeom>
              <a:avLst/>
              <a:gdLst/>
              <a:ahLst/>
              <a:cxnLst/>
              <a:rect l="l" t="t" r="r" b="b"/>
              <a:pathLst>
                <a:path w="3500" h="4635" extrusionOk="0">
                  <a:moveTo>
                    <a:pt x="2063" y="0"/>
                  </a:moveTo>
                  <a:cubicBezTo>
                    <a:pt x="2027" y="0"/>
                    <a:pt x="1990" y="7"/>
                    <a:pt x="1954" y="22"/>
                  </a:cubicBezTo>
                  <a:cubicBezTo>
                    <a:pt x="1710" y="157"/>
                    <a:pt x="1845" y="591"/>
                    <a:pt x="1601" y="700"/>
                  </a:cubicBezTo>
                  <a:cubicBezTo>
                    <a:pt x="1582" y="705"/>
                    <a:pt x="1562" y="707"/>
                    <a:pt x="1542" y="707"/>
                  </a:cubicBezTo>
                  <a:cubicBezTo>
                    <a:pt x="1447" y="707"/>
                    <a:pt x="1348" y="658"/>
                    <a:pt x="1303" y="591"/>
                  </a:cubicBezTo>
                  <a:cubicBezTo>
                    <a:pt x="1222" y="537"/>
                    <a:pt x="1194" y="429"/>
                    <a:pt x="1086" y="374"/>
                  </a:cubicBezTo>
                  <a:cubicBezTo>
                    <a:pt x="1039" y="327"/>
                    <a:pt x="973" y="298"/>
                    <a:pt x="910" y="298"/>
                  </a:cubicBezTo>
                  <a:cubicBezTo>
                    <a:pt x="865" y="298"/>
                    <a:pt x="822" y="313"/>
                    <a:pt x="788" y="347"/>
                  </a:cubicBezTo>
                  <a:cubicBezTo>
                    <a:pt x="760" y="374"/>
                    <a:pt x="760" y="429"/>
                    <a:pt x="733" y="483"/>
                  </a:cubicBezTo>
                  <a:lnTo>
                    <a:pt x="408" y="1297"/>
                  </a:lnTo>
                  <a:cubicBezTo>
                    <a:pt x="381" y="1432"/>
                    <a:pt x="326" y="1541"/>
                    <a:pt x="137" y="1541"/>
                  </a:cubicBezTo>
                  <a:cubicBezTo>
                    <a:pt x="28" y="2002"/>
                    <a:pt x="1" y="2436"/>
                    <a:pt x="164" y="2843"/>
                  </a:cubicBezTo>
                  <a:cubicBezTo>
                    <a:pt x="272" y="3005"/>
                    <a:pt x="408" y="3195"/>
                    <a:pt x="516" y="3385"/>
                  </a:cubicBezTo>
                  <a:cubicBezTo>
                    <a:pt x="706" y="3765"/>
                    <a:pt x="788" y="4307"/>
                    <a:pt x="1167" y="4551"/>
                  </a:cubicBezTo>
                  <a:cubicBezTo>
                    <a:pt x="1263" y="4611"/>
                    <a:pt x="1379" y="4634"/>
                    <a:pt x="1503" y="4634"/>
                  </a:cubicBezTo>
                  <a:cubicBezTo>
                    <a:pt x="1660" y="4634"/>
                    <a:pt x="1829" y="4597"/>
                    <a:pt x="1981" y="4551"/>
                  </a:cubicBezTo>
                  <a:cubicBezTo>
                    <a:pt x="2198" y="4443"/>
                    <a:pt x="2442" y="4226"/>
                    <a:pt x="2659" y="4063"/>
                  </a:cubicBezTo>
                  <a:cubicBezTo>
                    <a:pt x="2795" y="3928"/>
                    <a:pt x="2930" y="3819"/>
                    <a:pt x="3012" y="3683"/>
                  </a:cubicBezTo>
                  <a:cubicBezTo>
                    <a:pt x="3202" y="3439"/>
                    <a:pt x="3283" y="3195"/>
                    <a:pt x="3337" y="2897"/>
                  </a:cubicBezTo>
                  <a:cubicBezTo>
                    <a:pt x="3500" y="2029"/>
                    <a:pt x="3337" y="1107"/>
                    <a:pt x="2795" y="402"/>
                  </a:cubicBezTo>
                  <a:cubicBezTo>
                    <a:pt x="2741" y="402"/>
                    <a:pt x="2741" y="374"/>
                    <a:pt x="2741" y="374"/>
                  </a:cubicBezTo>
                  <a:lnTo>
                    <a:pt x="2713" y="374"/>
                  </a:lnTo>
                  <a:cubicBezTo>
                    <a:pt x="2713" y="374"/>
                    <a:pt x="2686" y="374"/>
                    <a:pt x="2659" y="347"/>
                  </a:cubicBezTo>
                  <a:lnTo>
                    <a:pt x="2361" y="130"/>
                  </a:lnTo>
                  <a:cubicBezTo>
                    <a:pt x="2261" y="51"/>
                    <a:pt x="2162" y="0"/>
                    <a:pt x="20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27"/>
            <p:cNvSpPr/>
            <p:nvPr/>
          </p:nvSpPr>
          <p:spPr>
            <a:xfrm>
              <a:off x="1837075" y="1442975"/>
              <a:ext cx="63075" cy="106175"/>
            </a:xfrm>
            <a:custGeom>
              <a:avLst/>
              <a:gdLst/>
              <a:ahLst/>
              <a:cxnLst/>
              <a:rect l="l" t="t" r="r" b="b"/>
              <a:pathLst>
                <a:path w="2523" h="4247" extrusionOk="0">
                  <a:moveTo>
                    <a:pt x="1546" y="1"/>
                  </a:moveTo>
                  <a:cubicBezTo>
                    <a:pt x="1519" y="1"/>
                    <a:pt x="1492" y="55"/>
                    <a:pt x="1438" y="55"/>
                  </a:cubicBezTo>
                  <a:cubicBezTo>
                    <a:pt x="1221" y="191"/>
                    <a:pt x="1356" y="625"/>
                    <a:pt x="1112" y="733"/>
                  </a:cubicBezTo>
                  <a:cubicBezTo>
                    <a:pt x="1097" y="737"/>
                    <a:pt x="1082" y="738"/>
                    <a:pt x="1066" y="738"/>
                  </a:cubicBezTo>
                  <a:cubicBezTo>
                    <a:pt x="968" y="738"/>
                    <a:pt x="861" y="671"/>
                    <a:pt x="814" y="625"/>
                  </a:cubicBezTo>
                  <a:cubicBezTo>
                    <a:pt x="732" y="543"/>
                    <a:pt x="705" y="462"/>
                    <a:pt x="597" y="381"/>
                  </a:cubicBezTo>
                  <a:cubicBezTo>
                    <a:pt x="528" y="346"/>
                    <a:pt x="449" y="312"/>
                    <a:pt x="386" y="312"/>
                  </a:cubicBezTo>
                  <a:cubicBezTo>
                    <a:pt x="349" y="312"/>
                    <a:pt x="318" y="323"/>
                    <a:pt x="298" y="353"/>
                  </a:cubicBezTo>
                  <a:cubicBezTo>
                    <a:pt x="271" y="381"/>
                    <a:pt x="271" y="462"/>
                    <a:pt x="217" y="489"/>
                  </a:cubicBezTo>
                  <a:cubicBezTo>
                    <a:pt x="163" y="652"/>
                    <a:pt x="81" y="869"/>
                    <a:pt x="27" y="1031"/>
                  </a:cubicBezTo>
                  <a:lnTo>
                    <a:pt x="27" y="1411"/>
                  </a:lnTo>
                  <a:cubicBezTo>
                    <a:pt x="0" y="1601"/>
                    <a:pt x="0" y="1818"/>
                    <a:pt x="54" y="1981"/>
                  </a:cubicBezTo>
                  <a:cubicBezTo>
                    <a:pt x="81" y="2035"/>
                    <a:pt x="163" y="2116"/>
                    <a:pt x="163" y="2198"/>
                  </a:cubicBezTo>
                  <a:lnTo>
                    <a:pt x="163" y="2415"/>
                  </a:lnTo>
                  <a:cubicBezTo>
                    <a:pt x="163" y="2550"/>
                    <a:pt x="298" y="2686"/>
                    <a:pt x="353" y="2795"/>
                  </a:cubicBezTo>
                  <a:cubicBezTo>
                    <a:pt x="543" y="3066"/>
                    <a:pt x="624" y="3337"/>
                    <a:pt x="678" y="3635"/>
                  </a:cubicBezTo>
                  <a:cubicBezTo>
                    <a:pt x="678" y="3771"/>
                    <a:pt x="678" y="3907"/>
                    <a:pt x="732" y="4042"/>
                  </a:cubicBezTo>
                  <a:cubicBezTo>
                    <a:pt x="799" y="4153"/>
                    <a:pt x="902" y="4246"/>
                    <a:pt x="1012" y="4246"/>
                  </a:cubicBezTo>
                  <a:cubicBezTo>
                    <a:pt x="1036" y="4246"/>
                    <a:pt x="1061" y="4242"/>
                    <a:pt x="1085" y="4232"/>
                  </a:cubicBezTo>
                  <a:cubicBezTo>
                    <a:pt x="1166" y="4205"/>
                    <a:pt x="1248" y="4151"/>
                    <a:pt x="1275" y="4042"/>
                  </a:cubicBezTo>
                  <a:cubicBezTo>
                    <a:pt x="1383" y="3771"/>
                    <a:pt x="1248" y="3473"/>
                    <a:pt x="1112" y="3201"/>
                  </a:cubicBezTo>
                  <a:cubicBezTo>
                    <a:pt x="977" y="2957"/>
                    <a:pt x="868" y="2713"/>
                    <a:pt x="732" y="2469"/>
                  </a:cubicBezTo>
                  <a:cubicBezTo>
                    <a:pt x="678" y="2388"/>
                    <a:pt x="624" y="2252"/>
                    <a:pt x="624" y="2116"/>
                  </a:cubicBezTo>
                  <a:cubicBezTo>
                    <a:pt x="624" y="1995"/>
                    <a:pt x="733" y="1895"/>
                    <a:pt x="853" y="1895"/>
                  </a:cubicBezTo>
                  <a:cubicBezTo>
                    <a:pt x="867" y="1895"/>
                    <a:pt x="881" y="1897"/>
                    <a:pt x="895" y="1899"/>
                  </a:cubicBezTo>
                  <a:cubicBezTo>
                    <a:pt x="1031" y="1981"/>
                    <a:pt x="1085" y="2116"/>
                    <a:pt x="1166" y="2171"/>
                  </a:cubicBezTo>
                  <a:cubicBezTo>
                    <a:pt x="1221" y="1899"/>
                    <a:pt x="1221" y="1682"/>
                    <a:pt x="1248" y="1384"/>
                  </a:cubicBezTo>
                  <a:cubicBezTo>
                    <a:pt x="1275" y="1330"/>
                    <a:pt x="1275" y="1248"/>
                    <a:pt x="1302" y="1221"/>
                  </a:cubicBezTo>
                  <a:cubicBezTo>
                    <a:pt x="1383" y="1194"/>
                    <a:pt x="1411" y="1194"/>
                    <a:pt x="1492" y="1194"/>
                  </a:cubicBezTo>
                  <a:cubicBezTo>
                    <a:pt x="1899" y="1221"/>
                    <a:pt x="2116" y="1601"/>
                    <a:pt x="2197" y="1981"/>
                  </a:cubicBezTo>
                  <a:cubicBezTo>
                    <a:pt x="2251" y="2361"/>
                    <a:pt x="2170" y="2713"/>
                    <a:pt x="2089" y="3093"/>
                  </a:cubicBezTo>
                  <a:cubicBezTo>
                    <a:pt x="2064" y="3193"/>
                    <a:pt x="2108" y="3340"/>
                    <a:pt x="2201" y="3340"/>
                  </a:cubicBezTo>
                  <a:cubicBezTo>
                    <a:pt x="2208" y="3340"/>
                    <a:pt x="2216" y="3339"/>
                    <a:pt x="2224" y="3337"/>
                  </a:cubicBezTo>
                  <a:cubicBezTo>
                    <a:pt x="2495" y="2876"/>
                    <a:pt x="2523" y="2361"/>
                    <a:pt x="2441" y="1845"/>
                  </a:cubicBezTo>
                  <a:cubicBezTo>
                    <a:pt x="2333" y="1330"/>
                    <a:pt x="2089" y="869"/>
                    <a:pt x="1817" y="408"/>
                  </a:cubicBezTo>
                  <a:cubicBezTo>
                    <a:pt x="1763" y="272"/>
                    <a:pt x="1655" y="136"/>
                    <a:pt x="15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27"/>
            <p:cNvSpPr/>
            <p:nvPr/>
          </p:nvSpPr>
          <p:spPr>
            <a:xfrm>
              <a:off x="1729925" y="1241600"/>
              <a:ext cx="82075" cy="218350"/>
            </a:xfrm>
            <a:custGeom>
              <a:avLst/>
              <a:gdLst/>
              <a:ahLst/>
              <a:cxnLst/>
              <a:rect l="l" t="t" r="r" b="b"/>
              <a:pathLst>
                <a:path w="3283" h="8734" extrusionOk="0">
                  <a:moveTo>
                    <a:pt x="2984" y="298"/>
                  </a:moveTo>
                  <a:cubicBezTo>
                    <a:pt x="2550" y="1763"/>
                    <a:pt x="2252" y="3255"/>
                    <a:pt x="2035" y="4882"/>
                  </a:cubicBezTo>
                  <a:cubicBezTo>
                    <a:pt x="2252" y="4991"/>
                    <a:pt x="2415" y="5181"/>
                    <a:pt x="2469" y="5425"/>
                  </a:cubicBezTo>
                  <a:cubicBezTo>
                    <a:pt x="2523" y="5588"/>
                    <a:pt x="2523" y="5750"/>
                    <a:pt x="2550" y="5886"/>
                  </a:cubicBezTo>
                  <a:cubicBezTo>
                    <a:pt x="2577" y="6293"/>
                    <a:pt x="2740" y="6672"/>
                    <a:pt x="2984" y="6971"/>
                  </a:cubicBezTo>
                  <a:cubicBezTo>
                    <a:pt x="3066" y="7079"/>
                    <a:pt x="3228" y="7215"/>
                    <a:pt x="3255" y="7351"/>
                  </a:cubicBezTo>
                  <a:cubicBezTo>
                    <a:pt x="3283" y="7540"/>
                    <a:pt x="3093" y="7703"/>
                    <a:pt x="2930" y="7622"/>
                  </a:cubicBezTo>
                  <a:cubicBezTo>
                    <a:pt x="2849" y="7757"/>
                    <a:pt x="2849" y="7920"/>
                    <a:pt x="2849" y="8110"/>
                  </a:cubicBezTo>
                  <a:cubicBezTo>
                    <a:pt x="2821" y="8273"/>
                    <a:pt x="2713" y="8436"/>
                    <a:pt x="2550" y="8436"/>
                  </a:cubicBezTo>
                  <a:cubicBezTo>
                    <a:pt x="2279" y="8436"/>
                    <a:pt x="2170" y="8029"/>
                    <a:pt x="1899" y="8029"/>
                  </a:cubicBezTo>
                  <a:cubicBezTo>
                    <a:pt x="1736" y="8029"/>
                    <a:pt x="1628" y="8246"/>
                    <a:pt x="1574" y="8381"/>
                  </a:cubicBezTo>
                  <a:cubicBezTo>
                    <a:pt x="1492" y="8517"/>
                    <a:pt x="1438" y="8707"/>
                    <a:pt x="1302" y="8707"/>
                  </a:cubicBezTo>
                  <a:cubicBezTo>
                    <a:pt x="1167" y="8734"/>
                    <a:pt x="1031" y="8652"/>
                    <a:pt x="950" y="8517"/>
                  </a:cubicBezTo>
                  <a:cubicBezTo>
                    <a:pt x="896" y="8381"/>
                    <a:pt x="923" y="8246"/>
                    <a:pt x="923" y="8110"/>
                  </a:cubicBezTo>
                  <a:cubicBezTo>
                    <a:pt x="923" y="8029"/>
                    <a:pt x="950" y="7920"/>
                    <a:pt x="923" y="7866"/>
                  </a:cubicBezTo>
                  <a:cubicBezTo>
                    <a:pt x="896" y="7785"/>
                    <a:pt x="841" y="7703"/>
                    <a:pt x="760" y="7703"/>
                  </a:cubicBezTo>
                  <a:cubicBezTo>
                    <a:pt x="679" y="7703"/>
                    <a:pt x="651" y="7730"/>
                    <a:pt x="570" y="7757"/>
                  </a:cubicBezTo>
                  <a:cubicBezTo>
                    <a:pt x="516" y="7839"/>
                    <a:pt x="407" y="7893"/>
                    <a:pt x="299" y="7920"/>
                  </a:cubicBezTo>
                  <a:cubicBezTo>
                    <a:pt x="218" y="7974"/>
                    <a:pt x="109" y="7974"/>
                    <a:pt x="28" y="7866"/>
                  </a:cubicBezTo>
                  <a:cubicBezTo>
                    <a:pt x="1" y="7785"/>
                    <a:pt x="1" y="7730"/>
                    <a:pt x="1" y="7649"/>
                  </a:cubicBezTo>
                  <a:cubicBezTo>
                    <a:pt x="82" y="7079"/>
                    <a:pt x="624" y="6700"/>
                    <a:pt x="841" y="6157"/>
                  </a:cubicBezTo>
                  <a:cubicBezTo>
                    <a:pt x="1031" y="5804"/>
                    <a:pt x="1058" y="5343"/>
                    <a:pt x="1248" y="5018"/>
                  </a:cubicBezTo>
                  <a:cubicBezTo>
                    <a:pt x="1330" y="4909"/>
                    <a:pt x="1384" y="4855"/>
                    <a:pt x="1492" y="4801"/>
                  </a:cubicBezTo>
                  <a:cubicBezTo>
                    <a:pt x="1519" y="4801"/>
                    <a:pt x="1547" y="4774"/>
                    <a:pt x="1601" y="4774"/>
                  </a:cubicBezTo>
                  <a:cubicBezTo>
                    <a:pt x="1655" y="4123"/>
                    <a:pt x="1764" y="3499"/>
                    <a:pt x="1899" y="2875"/>
                  </a:cubicBezTo>
                  <a:cubicBezTo>
                    <a:pt x="2062" y="1926"/>
                    <a:pt x="2306" y="1058"/>
                    <a:pt x="2550" y="163"/>
                  </a:cubicBezTo>
                  <a:cubicBezTo>
                    <a:pt x="2577" y="54"/>
                    <a:pt x="2686" y="0"/>
                    <a:pt x="2794" y="27"/>
                  </a:cubicBezTo>
                  <a:cubicBezTo>
                    <a:pt x="2957" y="108"/>
                    <a:pt x="3011" y="190"/>
                    <a:pt x="2984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27"/>
            <p:cNvSpPr/>
            <p:nvPr/>
          </p:nvSpPr>
          <p:spPr>
            <a:xfrm>
              <a:off x="1720425" y="1432125"/>
              <a:ext cx="97000" cy="96075"/>
            </a:xfrm>
            <a:custGeom>
              <a:avLst/>
              <a:gdLst/>
              <a:ahLst/>
              <a:cxnLst/>
              <a:rect l="l" t="t" r="r" b="b"/>
              <a:pathLst>
                <a:path w="3880" h="3843" extrusionOk="0">
                  <a:moveTo>
                    <a:pt x="3337" y="1"/>
                  </a:moveTo>
                  <a:cubicBezTo>
                    <a:pt x="3256" y="136"/>
                    <a:pt x="3310" y="299"/>
                    <a:pt x="3256" y="462"/>
                  </a:cubicBezTo>
                  <a:cubicBezTo>
                    <a:pt x="3229" y="652"/>
                    <a:pt x="3120" y="815"/>
                    <a:pt x="2957" y="815"/>
                  </a:cubicBezTo>
                  <a:cubicBezTo>
                    <a:pt x="2949" y="815"/>
                    <a:pt x="2941" y="816"/>
                    <a:pt x="2933" y="816"/>
                  </a:cubicBezTo>
                  <a:cubicBezTo>
                    <a:pt x="2679" y="816"/>
                    <a:pt x="2569" y="408"/>
                    <a:pt x="2306" y="408"/>
                  </a:cubicBezTo>
                  <a:cubicBezTo>
                    <a:pt x="2144" y="408"/>
                    <a:pt x="2035" y="570"/>
                    <a:pt x="1981" y="760"/>
                  </a:cubicBezTo>
                  <a:cubicBezTo>
                    <a:pt x="1954" y="896"/>
                    <a:pt x="1872" y="1059"/>
                    <a:pt x="1710" y="1086"/>
                  </a:cubicBezTo>
                  <a:cubicBezTo>
                    <a:pt x="1692" y="1089"/>
                    <a:pt x="1675" y="1091"/>
                    <a:pt x="1657" y="1091"/>
                  </a:cubicBezTo>
                  <a:cubicBezTo>
                    <a:pt x="1540" y="1091"/>
                    <a:pt x="1428" y="1014"/>
                    <a:pt x="1357" y="896"/>
                  </a:cubicBezTo>
                  <a:cubicBezTo>
                    <a:pt x="1303" y="760"/>
                    <a:pt x="1330" y="625"/>
                    <a:pt x="1330" y="489"/>
                  </a:cubicBezTo>
                  <a:cubicBezTo>
                    <a:pt x="1330" y="408"/>
                    <a:pt x="1357" y="299"/>
                    <a:pt x="1330" y="245"/>
                  </a:cubicBezTo>
                  <a:cubicBezTo>
                    <a:pt x="1303" y="136"/>
                    <a:pt x="1221" y="82"/>
                    <a:pt x="1167" y="82"/>
                  </a:cubicBezTo>
                  <a:cubicBezTo>
                    <a:pt x="1086" y="82"/>
                    <a:pt x="1031" y="109"/>
                    <a:pt x="1004" y="136"/>
                  </a:cubicBezTo>
                  <a:cubicBezTo>
                    <a:pt x="896" y="218"/>
                    <a:pt x="815" y="272"/>
                    <a:pt x="733" y="299"/>
                  </a:cubicBezTo>
                  <a:cubicBezTo>
                    <a:pt x="713" y="319"/>
                    <a:pt x="693" y="332"/>
                    <a:pt x="676" y="332"/>
                  </a:cubicBezTo>
                  <a:cubicBezTo>
                    <a:pt x="646" y="332"/>
                    <a:pt x="625" y="294"/>
                    <a:pt x="625" y="191"/>
                  </a:cubicBezTo>
                  <a:cubicBezTo>
                    <a:pt x="543" y="435"/>
                    <a:pt x="489" y="679"/>
                    <a:pt x="381" y="923"/>
                  </a:cubicBezTo>
                  <a:cubicBezTo>
                    <a:pt x="245" y="1221"/>
                    <a:pt x="1" y="1520"/>
                    <a:pt x="1" y="1872"/>
                  </a:cubicBezTo>
                  <a:cubicBezTo>
                    <a:pt x="1" y="2089"/>
                    <a:pt x="136" y="2306"/>
                    <a:pt x="245" y="2469"/>
                  </a:cubicBezTo>
                  <a:cubicBezTo>
                    <a:pt x="408" y="2767"/>
                    <a:pt x="625" y="3093"/>
                    <a:pt x="923" y="3256"/>
                  </a:cubicBezTo>
                  <a:cubicBezTo>
                    <a:pt x="1004" y="3283"/>
                    <a:pt x="1086" y="3310"/>
                    <a:pt x="1167" y="3391"/>
                  </a:cubicBezTo>
                  <a:cubicBezTo>
                    <a:pt x="1248" y="3446"/>
                    <a:pt x="1330" y="3527"/>
                    <a:pt x="1384" y="3581"/>
                  </a:cubicBezTo>
                  <a:cubicBezTo>
                    <a:pt x="1596" y="3758"/>
                    <a:pt x="1854" y="3842"/>
                    <a:pt x="2113" y="3842"/>
                  </a:cubicBezTo>
                  <a:cubicBezTo>
                    <a:pt x="2252" y="3842"/>
                    <a:pt x="2391" y="3818"/>
                    <a:pt x="2523" y="3771"/>
                  </a:cubicBezTo>
                  <a:cubicBezTo>
                    <a:pt x="2903" y="3635"/>
                    <a:pt x="3174" y="3283"/>
                    <a:pt x="3310" y="2903"/>
                  </a:cubicBezTo>
                  <a:cubicBezTo>
                    <a:pt x="3337" y="2849"/>
                    <a:pt x="3337" y="2740"/>
                    <a:pt x="3391" y="2686"/>
                  </a:cubicBezTo>
                  <a:cubicBezTo>
                    <a:pt x="3446" y="2605"/>
                    <a:pt x="3500" y="2578"/>
                    <a:pt x="3581" y="2496"/>
                  </a:cubicBezTo>
                  <a:cubicBezTo>
                    <a:pt x="3771" y="2306"/>
                    <a:pt x="3852" y="2008"/>
                    <a:pt x="3852" y="1737"/>
                  </a:cubicBezTo>
                  <a:cubicBezTo>
                    <a:pt x="3880" y="1113"/>
                    <a:pt x="3744" y="516"/>
                    <a:pt x="3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27"/>
            <p:cNvSpPr/>
            <p:nvPr/>
          </p:nvSpPr>
          <p:spPr>
            <a:xfrm>
              <a:off x="1726525" y="1436200"/>
              <a:ext cx="75300" cy="77250"/>
            </a:xfrm>
            <a:custGeom>
              <a:avLst/>
              <a:gdLst/>
              <a:ahLst/>
              <a:cxnLst/>
              <a:rect l="l" t="t" r="r" b="b"/>
              <a:pathLst>
                <a:path w="3012" h="3090" extrusionOk="0">
                  <a:moveTo>
                    <a:pt x="977" y="1"/>
                  </a:moveTo>
                  <a:cubicBezTo>
                    <a:pt x="923" y="1"/>
                    <a:pt x="842" y="55"/>
                    <a:pt x="815" y="82"/>
                  </a:cubicBezTo>
                  <a:cubicBezTo>
                    <a:pt x="787" y="109"/>
                    <a:pt x="706" y="136"/>
                    <a:pt x="679" y="190"/>
                  </a:cubicBezTo>
                  <a:cubicBezTo>
                    <a:pt x="652" y="326"/>
                    <a:pt x="625" y="489"/>
                    <a:pt x="571" y="624"/>
                  </a:cubicBezTo>
                  <a:cubicBezTo>
                    <a:pt x="489" y="1031"/>
                    <a:pt x="109" y="1302"/>
                    <a:pt x="28" y="1709"/>
                  </a:cubicBezTo>
                  <a:cubicBezTo>
                    <a:pt x="1" y="2008"/>
                    <a:pt x="137" y="2360"/>
                    <a:pt x="354" y="2577"/>
                  </a:cubicBezTo>
                  <a:cubicBezTo>
                    <a:pt x="489" y="2767"/>
                    <a:pt x="652" y="2930"/>
                    <a:pt x="842" y="2984"/>
                  </a:cubicBezTo>
                  <a:lnTo>
                    <a:pt x="977" y="2984"/>
                  </a:lnTo>
                  <a:cubicBezTo>
                    <a:pt x="1113" y="2957"/>
                    <a:pt x="1059" y="2767"/>
                    <a:pt x="977" y="2659"/>
                  </a:cubicBezTo>
                  <a:cubicBezTo>
                    <a:pt x="842" y="2415"/>
                    <a:pt x="706" y="2170"/>
                    <a:pt x="679" y="1899"/>
                  </a:cubicBezTo>
                  <a:cubicBezTo>
                    <a:pt x="652" y="1628"/>
                    <a:pt x="760" y="1357"/>
                    <a:pt x="950" y="1194"/>
                  </a:cubicBezTo>
                  <a:cubicBezTo>
                    <a:pt x="969" y="1175"/>
                    <a:pt x="1016" y="1156"/>
                    <a:pt x="1051" y="1156"/>
                  </a:cubicBezTo>
                  <a:cubicBezTo>
                    <a:pt x="1065" y="1156"/>
                    <a:pt x="1078" y="1159"/>
                    <a:pt x="1086" y="1167"/>
                  </a:cubicBezTo>
                  <a:cubicBezTo>
                    <a:pt x="1113" y="1194"/>
                    <a:pt x="1113" y="1275"/>
                    <a:pt x="1167" y="1330"/>
                  </a:cubicBezTo>
                  <a:cubicBezTo>
                    <a:pt x="1249" y="1492"/>
                    <a:pt x="1628" y="1357"/>
                    <a:pt x="1710" y="1574"/>
                  </a:cubicBezTo>
                  <a:cubicBezTo>
                    <a:pt x="1737" y="1872"/>
                    <a:pt x="1737" y="2143"/>
                    <a:pt x="1737" y="2442"/>
                  </a:cubicBezTo>
                  <a:cubicBezTo>
                    <a:pt x="1737" y="2632"/>
                    <a:pt x="1710" y="2794"/>
                    <a:pt x="1791" y="2957"/>
                  </a:cubicBezTo>
                  <a:cubicBezTo>
                    <a:pt x="1856" y="3038"/>
                    <a:pt x="1969" y="3090"/>
                    <a:pt x="2072" y="3090"/>
                  </a:cubicBezTo>
                  <a:cubicBezTo>
                    <a:pt x="2142" y="3090"/>
                    <a:pt x="2208" y="3066"/>
                    <a:pt x="2252" y="3011"/>
                  </a:cubicBezTo>
                  <a:cubicBezTo>
                    <a:pt x="2279" y="2957"/>
                    <a:pt x="2279" y="2849"/>
                    <a:pt x="2279" y="2794"/>
                  </a:cubicBezTo>
                  <a:cubicBezTo>
                    <a:pt x="2279" y="2469"/>
                    <a:pt x="2279" y="2225"/>
                    <a:pt x="2252" y="1953"/>
                  </a:cubicBezTo>
                  <a:cubicBezTo>
                    <a:pt x="2198" y="1601"/>
                    <a:pt x="2171" y="1221"/>
                    <a:pt x="2388" y="950"/>
                  </a:cubicBezTo>
                  <a:cubicBezTo>
                    <a:pt x="2429" y="1053"/>
                    <a:pt x="2533" y="1141"/>
                    <a:pt x="2664" y="1141"/>
                  </a:cubicBezTo>
                  <a:cubicBezTo>
                    <a:pt x="2706" y="1141"/>
                    <a:pt x="2749" y="1132"/>
                    <a:pt x="2795" y="1113"/>
                  </a:cubicBezTo>
                  <a:cubicBezTo>
                    <a:pt x="2795" y="1194"/>
                    <a:pt x="2822" y="1275"/>
                    <a:pt x="2849" y="1302"/>
                  </a:cubicBezTo>
                  <a:cubicBezTo>
                    <a:pt x="2876" y="1275"/>
                    <a:pt x="2957" y="1275"/>
                    <a:pt x="2985" y="1275"/>
                  </a:cubicBezTo>
                  <a:cubicBezTo>
                    <a:pt x="3012" y="977"/>
                    <a:pt x="3012" y="733"/>
                    <a:pt x="2957" y="435"/>
                  </a:cubicBezTo>
                  <a:cubicBezTo>
                    <a:pt x="2876" y="543"/>
                    <a:pt x="2822" y="652"/>
                    <a:pt x="2795" y="760"/>
                  </a:cubicBezTo>
                  <a:cubicBezTo>
                    <a:pt x="2786" y="761"/>
                    <a:pt x="2778" y="761"/>
                    <a:pt x="2770" y="761"/>
                  </a:cubicBezTo>
                  <a:cubicBezTo>
                    <a:pt x="2517" y="761"/>
                    <a:pt x="2407" y="353"/>
                    <a:pt x="2144" y="353"/>
                  </a:cubicBezTo>
                  <a:cubicBezTo>
                    <a:pt x="1981" y="353"/>
                    <a:pt x="1872" y="516"/>
                    <a:pt x="1791" y="679"/>
                  </a:cubicBezTo>
                  <a:cubicBezTo>
                    <a:pt x="1764" y="814"/>
                    <a:pt x="1710" y="977"/>
                    <a:pt x="1520" y="1031"/>
                  </a:cubicBezTo>
                  <a:cubicBezTo>
                    <a:pt x="1506" y="1034"/>
                    <a:pt x="1492" y="1035"/>
                    <a:pt x="1477" y="1035"/>
                  </a:cubicBezTo>
                  <a:cubicBezTo>
                    <a:pt x="1357" y="1035"/>
                    <a:pt x="1243" y="936"/>
                    <a:pt x="1194" y="814"/>
                  </a:cubicBezTo>
                  <a:cubicBezTo>
                    <a:pt x="1113" y="679"/>
                    <a:pt x="1167" y="543"/>
                    <a:pt x="1167" y="407"/>
                  </a:cubicBezTo>
                  <a:cubicBezTo>
                    <a:pt x="1167" y="353"/>
                    <a:pt x="1194" y="245"/>
                    <a:pt x="1167" y="190"/>
                  </a:cubicBezTo>
                  <a:cubicBezTo>
                    <a:pt x="1113" y="82"/>
                    <a:pt x="1059" y="1"/>
                    <a:pt x="9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27"/>
            <p:cNvSpPr/>
            <p:nvPr/>
          </p:nvSpPr>
          <p:spPr>
            <a:xfrm>
              <a:off x="2397175" y="2005250"/>
              <a:ext cx="82750" cy="116925"/>
            </a:xfrm>
            <a:custGeom>
              <a:avLst/>
              <a:gdLst/>
              <a:ahLst/>
              <a:cxnLst/>
              <a:rect l="l" t="t" r="r" b="b"/>
              <a:pathLst>
                <a:path w="3310" h="4677" extrusionOk="0">
                  <a:moveTo>
                    <a:pt x="1660" y="1"/>
                  </a:moveTo>
                  <a:cubicBezTo>
                    <a:pt x="1622" y="1"/>
                    <a:pt x="1584" y="7"/>
                    <a:pt x="1546" y="23"/>
                  </a:cubicBezTo>
                  <a:cubicBezTo>
                    <a:pt x="1357" y="185"/>
                    <a:pt x="1546" y="646"/>
                    <a:pt x="1302" y="728"/>
                  </a:cubicBezTo>
                  <a:cubicBezTo>
                    <a:pt x="1278" y="752"/>
                    <a:pt x="1248" y="762"/>
                    <a:pt x="1216" y="762"/>
                  </a:cubicBezTo>
                  <a:cubicBezTo>
                    <a:pt x="1144" y="762"/>
                    <a:pt x="1061" y="711"/>
                    <a:pt x="1004" y="673"/>
                  </a:cubicBezTo>
                  <a:cubicBezTo>
                    <a:pt x="950" y="619"/>
                    <a:pt x="868" y="538"/>
                    <a:pt x="787" y="456"/>
                  </a:cubicBezTo>
                  <a:cubicBezTo>
                    <a:pt x="733" y="429"/>
                    <a:pt x="672" y="416"/>
                    <a:pt x="614" y="416"/>
                  </a:cubicBezTo>
                  <a:cubicBezTo>
                    <a:pt x="556" y="416"/>
                    <a:pt x="502" y="429"/>
                    <a:pt x="462" y="456"/>
                  </a:cubicBezTo>
                  <a:cubicBezTo>
                    <a:pt x="434" y="511"/>
                    <a:pt x="407" y="565"/>
                    <a:pt x="407" y="619"/>
                  </a:cubicBezTo>
                  <a:lnTo>
                    <a:pt x="190" y="1433"/>
                  </a:lnTo>
                  <a:cubicBezTo>
                    <a:pt x="163" y="1514"/>
                    <a:pt x="109" y="1704"/>
                    <a:pt x="55" y="1731"/>
                  </a:cubicBezTo>
                  <a:cubicBezTo>
                    <a:pt x="0" y="2165"/>
                    <a:pt x="0" y="2626"/>
                    <a:pt x="245" y="3006"/>
                  </a:cubicBezTo>
                  <a:cubicBezTo>
                    <a:pt x="326" y="3169"/>
                    <a:pt x="516" y="3359"/>
                    <a:pt x="597" y="3521"/>
                  </a:cubicBezTo>
                  <a:cubicBezTo>
                    <a:pt x="841" y="3901"/>
                    <a:pt x="950" y="4389"/>
                    <a:pt x="1357" y="4606"/>
                  </a:cubicBezTo>
                  <a:cubicBezTo>
                    <a:pt x="1455" y="4655"/>
                    <a:pt x="1556" y="4676"/>
                    <a:pt x="1658" y="4676"/>
                  </a:cubicBezTo>
                  <a:cubicBezTo>
                    <a:pt x="1836" y="4676"/>
                    <a:pt x="2014" y="4612"/>
                    <a:pt x="2170" y="4525"/>
                  </a:cubicBezTo>
                  <a:cubicBezTo>
                    <a:pt x="2387" y="4389"/>
                    <a:pt x="2577" y="4200"/>
                    <a:pt x="2767" y="3983"/>
                  </a:cubicBezTo>
                  <a:lnTo>
                    <a:pt x="3065" y="3576"/>
                  </a:lnTo>
                  <a:cubicBezTo>
                    <a:pt x="3228" y="3359"/>
                    <a:pt x="3255" y="3033"/>
                    <a:pt x="3282" y="2762"/>
                  </a:cubicBezTo>
                  <a:cubicBezTo>
                    <a:pt x="3310" y="1894"/>
                    <a:pt x="3038" y="972"/>
                    <a:pt x="2442" y="321"/>
                  </a:cubicBezTo>
                  <a:lnTo>
                    <a:pt x="2387" y="294"/>
                  </a:lnTo>
                  <a:lnTo>
                    <a:pt x="2360" y="294"/>
                  </a:lnTo>
                  <a:cubicBezTo>
                    <a:pt x="2333" y="294"/>
                    <a:pt x="2306" y="267"/>
                    <a:pt x="2252" y="267"/>
                  </a:cubicBezTo>
                  <a:cubicBezTo>
                    <a:pt x="2170" y="185"/>
                    <a:pt x="2062" y="158"/>
                    <a:pt x="1953" y="104"/>
                  </a:cubicBezTo>
                  <a:cubicBezTo>
                    <a:pt x="1856" y="45"/>
                    <a:pt x="1758" y="1"/>
                    <a:pt x="16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27"/>
            <p:cNvSpPr/>
            <p:nvPr/>
          </p:nvSpPr>
          <p:spPr>
            <a:xfrm>
              <a:off x="2322575" y="1804400"/>
              <a:ext cx="136325" cy="242100"/>
            </a:xfrm>
            <a:custGeom>
              <a:avLst/>
              <a:gdLst/>
              <a:ahLst/>
              <a:cxnLst/>
              <a:rect l="l" t="t" r="r" b="b"/>
              <a:pathLst>
                <a:path w="5453" h="9684" extrusionOk="0">
                  <a:moveTo>
                    <a:pt x="408" y="109"/>
                  </a:moveTo>
                  <a:cubicBezTo>
                    <a:pt x="842" y="679"/>
                    <a:pt x="1547" y="1791"/>
                    <a:pt x="2089" y="2903"/>
                  </a:cubicBezTo>
                  <a:cubicBezTo>
                    <a:pt x="2605" y="3961"/>
                    <a:pt x="3012" y="4992"/>
                    <a:pt x="3310" y="5859"/>
                  </a:cubicBezTo>
                  <a:cubicBezTo>
                    <a:pt x="3527" y="5859"/>
                    <a:pt x="3771" y="6022"/>
                    <a:pt x="3880" y="6212"/>
                  </a:cubicBezTo>
                  <a:cubicBezTo>
                    <a:pt x="4069" y="6429"/>
                    <a:pt x="4178" y="6700"/>
                    <a:pt x="4341" y="6917"/>
                  </a:cubicBezTo>
                  <a:cubicBezTo>
                    <a:pt x="4558" y="7243"/>
                    <a:pt x="4964" y="7460"/>
                    <a:pt x="5236" y="7758"/>
                  </a:cubicBezTo>
                  <a:cubicBezTo>
                    <a:pt x="5344" y="7867"/>
                    <a:pt x="5453" y="8002"/>
                    <a:pt x="5453" y="8165"/>
                  </a:cubicBezTo>
                  <a:cubicBezTo>
                    <a:pt x="5453" y="8219"/>
                    <a:pt x="5426" y="8301"/>
                    <a:pt x="5344" y="8301"/>
                  </a:cubicBezTo>
                  <a:cubicBezTo>
                    <a:pt x="5317" y="8301"/>
                    <a:pt x="5290" y="8301"/>
                    <a:pt x="5236" y="8274"/>
                  </a:cubicBezTo>
                  <a:cubicBezTo>
                    <a:pt x="5154" y="8192"/>
                    <a:pt x="5046" y="8165"/>
                    <a:pt x="4937" y="8111"/>
                  </a:cubicBezTo>
                  <a:cubicBezTo>
                    <a:pt x="4802" y="8029"/>
                    <a:pt x="4639" y="7975"/>
                    <a:pt x="4530" y="8029"/>
                  </a:cubicBezTo>
                  <a:cubicBezTo>
                    <a:pt x="4341" y="8165"/>
                    <a:pt x="4503" y="8599"/>
                    <a:pt x="4313" y="8735"/>
                  </a:cubicBezTo>
                  <a:cubicBezTo>
                    <a:pt x="4205" y="8789"/>
                    <a:pt x="4096" y="8735"/>
                    <a:pt x="3988" y="8680"/>
                  </a:cubicBezTo>
                  <a:cubicBezTo>
                    <a:pt x="3934" y="8599"/>
                    <a:pt x="3852" y="8518"/>
                    <a:pt x="3771" y="8463"/>
                  </a:cubicBezTo>
                  <a:cubicBezTo>
                    <a:pt x="3663" y="8409"/>
                    <a:pt x="3527" y="8409"/>
                    <a:pt x="3446" y="8463"/>
                  </a:cubicBezTo>
                  <a:cubicBezTo>
                    <a:pt x="3418" y="8518"/>
                    <a:pt x="3418" y="8572"/>
                    <a:pt x="3391" y="8599"/>
                  </a:cubicBezTo>
                  <a:lnTo>
                    <a:pt x="3174" y="9413"/>
                  </a:lnTo>
                  <a:cubicBezTo>
                    <a:pt x="3147" y="9548"/>
                    <a:pt x="3093" y="9684"/>
                    <a:pt x="2957" y="9684"/>
                  </a:cubicBezTo>
                  <a:cubicBezTo>
                    <a:pt x="2849" y="9657"/>
                    <a:pt x="2822" y="9521"/>
                    <a:pt x="2822" y="9413"/>
                  </a:cubicBezTo>
                  <a:cubicBezTo>
                    <a:pt x="2767" y="9114"/>
                    <a:pt x="2849" y="8816"/>
                    <a:pt x="2849" y="8463"/>
                  </a:cubicBezTo>
                  <a:cubicBezTo>
                    <a:pt x="2849" y="8138"/>
                    <a:pt x="2767" y="7758"/>
                    <a:pt x="2740" y="7433"/>
                  </a:cubicBezTo>
                  <a:cubicBezTo>
                    <a:pt x="2686" y="6944"/>
                    <a:pt x="2578" y="6429"/>
                    <a:pt x="2876" y="6076"/>
                  </a:cubicBezTo>
                  <a:lnTo>
                    <a:pt x="2957" y="5995"/>
                  </a:lnTo>
                  <a:cubicBezTo>
                    <a:pt x="2686" y="5154"/>
                    <a:pt x="2225" y="4124"/>
                    <a:pt x="1737" y="3093"/>
                  </a:cubicBezTo>
                  <a:cubicBezTo>
                    <a:pt x="1194" y="1954"/>
                    <a:pt x="516" y="923"/>
                    <a:pt x="55" y="326"/>
                  </a:cubicBezTo>
                  <a:cubicBezTo>
                    <a:pt x="28" y="299"/>
                    <a:pt x="1" y="245"/>
                    <a:pt x="28" y="163"/>
                  </a:cubicBezTo>
                  <a:cubicBezTo>
                    <a:pt x="28" y="109"/>
                    <a:pt x="55" y="55"/>
                    <a:pt x="109" y="28"/>
                  </a:cubicBezTo>
                  <a:cubicBezTo>
                    <a:pt x="191" y="1"/>
                    <a:pt x="326" y="1"/>
                    <a:pt x="408" y="1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27"/>
            <p:cNvSpPr/>
            <p:nvPr/>
          </p:nvSpPr>
          <p:spPr>
            <a:xfrm>
              <a:off x="2397175" y="2005250"/>
              <a:ext cx="82750" cy="116925"/>
            </a:xfrm>
            <a:custGeom>
              <a:avLst/>
              <a:gdLst/>
              <a:ahLst/>
              <a:cxnLst/>
              <a:rect l="l" t="t" r="r" b="b"/>
              <a:pathLst>
                <a:path w="3310" h="4677" extrusionOk="0">
                  <a:moveTo>
                    <a:pt x="1660" y="1"/>
                  </a:moveTo>
                  <a:cubicBezTo>
                    <a:pt x="1622" y="1"/>
                    <a:pt x="1584" y="7"/>
                    <a:pt x="1546" y="23"/>
                  </a:cubicBezTo>
                  <a:cubicBezTo>
                    <a:pt x="1357" y="185"/>
                    <a:pt x="1546" y="646"/>
                    <a:pt x="1302" y="728"/>
                  </a:cubicBezTo>
                  <a:cubicBezTo>
                    <a:pt x="1278" y="752"/>
                    <a:pt x="1248" y="762"/>
                    <a:pt x="1216" y="762"/>
                  </a:cubicBezTo>
                  <a:cubicBezTo>
                    <a:pt x="1144" y="762"/>
                    <a:pt x="1061" y="711"/>
                    <a:pt x="1004" y="673"/>
                  </a:cubicBezTo>
                  <a:cubicBezTo>
                    <a:pt x="950" y="619"/>
                    <a:pt x="868" y="538"/>
                    <a:pt x="787" y="456"/>
                  </a:cubicBezTo>
                  <a:cubicBezTo>
                    <a:pt x="733" y="429"/>
                    <a:pt x="672" y="416"/>
                    <a:pt x="614" y="416"/>
                  </a:cubicBezTo>
                  <a:cubicBezTo>
                    <a:pt x="556" y="416"/>
                    <a:pt x="502" y="429"/>
                    <a:pt x="462" y="456"/>
                  </a:cubicBezTo>
                  <a:cubicBezTo>
                    <a:pt x="434" y="511"/>
                    <a:pt x="407" y="565"/>
                    <a:pt x="407" y="619"/>
                  </a:cubicBezTo>
                  <a:lnTo>
                    <a:pt x="190" y="1433"/>
                  </a:lnTo>
                  <a:cubicBezTo>
                    <a:pt x="163" y="1514"/>
                    <a:pt x="109" y="1704"/>
                    <a:pt x="55" y="1731"/>
                  </a:cubicBezTo>
                  <a:cubicBezTo>
                    <a:pt x="0" y="2165"/>
                    <a:pt x="0" y="2626"/>
                    <a:pt x="245" y="3006"/>
                  </a:cubicBezTo>
                  <a:cubicBezTo>
                    <a:pt x="326" y="3169"/>
                    <a:pt x="516" y="3359"/>
                    <a:pt x="597" y="3521"/>
                  </a:cubicBezTo>
                  <a:cubicBezTo>
                    <a:pt x="841" y="3901"/>
                    <a:pt x="950" y="4389"/>
                    <a:pt x="1357" y="4606"/>
                  </a:cubicBezTo>
                  <a:cubicBezTo>
                    <a:pt x="1455" y="4655"/>
                    <a:pt x="1556" y="4676"/>
                    <a:pt x="1658" y="4676"/>
                  </a:cubicBezTo>
                  <a:cubicBezTo>
                    <a:pt x="1836" y="4676"/>
                    <a:pt x="2014" y="4612"/>
                    <a:pt x="2170" y="4525"/>
                  </a:cubicBezTo>
                  <a:cubicBezTo>
                    <a:pt x="2387" y="4389"/>
                    <a:pt x="2577" y="4200"/>
                    <a:pt x="2767" y="3983"/>
                  </a:cubicBezTo>
                  <a:lnTo>
                    <a:pt x="3065" y="3576"/>
                  </a:lnTo>
                  <a:cubicBezTo>
                    <a:pt x="3228" y="3359"/>
                    <a:pt x="3255" y="3033"/>
                    <a:pt x="3282" y="2762"/>
                  </a:cubicBezTo>
                  <a:cubicBezTo>
                    <a:pt x="3310" y="1894"/>
                    <a:pt x="3038" y="972"/>
                    <a:pt x="2442" y="321"/>
                  </a:cubicBezTo>
                  <a:lnTo>
                    <a:pt x="2387" y="294"/>
                  </a:lnTo>
                  <a:lnTo>
                    <a:pt x="2360" y="294"/>
                  </a:lnTo>
                  <a:cubicBezTo>
                    <a:pt x="2333" y="294"/>
                    <a:pt x="2306" y="267"/>
                    <a:pt x="2252" y="267"/>
                  </a:cubicBezTo>
                  <a:cubicBezTo>
                    <a:pt x="2170" y="185"/>
                    <a:pt x="2062" y="158"/>
                    <a:pt x="1953" y="104"/>
                  </a:cubicBezTo>
                  <a:cubicBezTo>
                    <a:pt x="1856" y="45"/>
                    <a:pt x="1758" y="1"/>
                    <a:pt x="16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27"/>
            <p:cNvSpPr/>
            <p:nvPr/>
          </p:nvSpPr>
          <p:spPr>
            <a:xfrm>
              <a:off x="2404625" y="2004450"/>
              <a:ext cx="63775" cy="106900"/>
            </a:xfrm>
            <a:custGeom>
              <a:avLst/>
              <a:gdLst/>
              <a:ahLst/>
              <a:cxnLst/>
              <a:rect l="l" t="t" r="r" b="b"/>
              <a:pathLst>
                <a:path w="2551" h="4276" extrusionOk="0">
                  <a:moveTo>
                    <a:pt x="1384" y="0"/>
                  </a:moveTo>
                  <a:cubicBezTo>
                    <a:pt x="1357" y="0"/>
                    <a:pt x="1330" y="0"/>
                    <a:pt x="1276" y="27"/>
                  </a:cubicBezTo>
                  <a:cubicBezTo>
                    <a:pt x="1086" y="190"/>
                    <a:pt x="1276" y="651"/>
                    <a:pt x="1059" y="733"/>
                  </a:cubicBezTo>
                  <a:cubicBezTo>
                    <a:pt x="1026" y="757"/>
                    <a:pt x="990" y="767"/>
                    <a:pt x="954" y="767"/>
                  </a:cubicBezTo>
                  <a:cubicBezTo>
                    <a:pt x="873" y="767"/>
                    <a:pt x="790" y="716"/>
                    <a:pt x="733" y="678"/>
                  </a:cubicBezTo>
                  <a:cubicBezTo>
                    <a:pt x="679" y="597"/>
                    <a:pt x="598" y="543"/>
                    <a:pt x="516" y="461"/>
                  </a:cubicBezTo>
                  <a:cubicBezTo>
                    <a:pt x="462" y="434"/>
                    <a:pt x="401" y="421"/>
                    <a:pt x="347" y="421"/>
                  </a:cubicBezTo>
                  <a:cubicBezTo>
                    <a:pt x="292" y="421"/>
                    <a:pt x="245" y="434"/>
                    <a:pt x="218" y="461"/>
                  </a:cubicBezTo>
                  <a:cubicBezTo>
                    <a:pt x="164" y="516"/>
                    <a:pt x="136" y="570"/>
                    <a:pt x="136" y="597"/>
                  </a:cubicBezTo>
                  <a:cubicBezTo>
                    <a:pt x="109" y="814"/>
                    <a:pt x="28" y="977"/>
                    <a:pt x="1" y="1194"/>
                  </a:cubicBezTo>
                  <a:cubicBezTo>
                    <a:pt x="28" y="1329"/>
                    <a:pt x="28" y="1465"/>
                    <a:pt x="28" y="1546"/>
                  </a:cubicBezTo>
                  <a:cubicBezTo>
                    <a:pt x="28" y="1763"/>
                    <a:pt x="28" y="1953"/>
                    <a:pt x="136" y="2143"/>
                  </a:cubicBezTo>
                  <a:cubicBezTo>
                    <a:pt x="218" y="2224"/>
                    <a:pt x="245" y="2306"/>
                    <a:pt x="272" y="2360"/>
                  </a:cubicBezTo>
                  <a:cubicBezTo>
                    <a:pt x="299" y="2441"/>
                    <a:pt x="299" y="2496"/>
                    <a:pt x="299" y="2577"/>
                  </a:cubicBezTo>
                  <a:cubicBezTo>
                    <a:pt x="326" y="2713"/>
                    <a:pt x="435" y="2821"/>
                    <a:pt x="543" y="2903"/>
                  </a:cubicBezTo>
                  <a:cubicBezTo>
                    <a:pt x="733" y="3120"/>
                    <a:pt x="896" y="3391"/>
                    <a:pt x="950" y="3689"/>
                  </a:cubicBezTo>
                  <a:cubicBezTo>
                    <a:pt x="950" y="3825"/>
                    <a:pt x="977" y="3960"/>
                    <a:pt x="1059" y="4096"/>
                  </a:cubicBezTo>
                  <a:cubicBezTo>
                    <a:pt x="1101" y="4203"/>
                    <a:pt x="1194" y="4276"/>
                    <a:pt x="1298" y="4276"/>
                  </a:cubicBezTo>
                  <a:cubicBezTo>
                    <a:pt x="1326" y="4276"/>
                    <a:pt x="1355" y="4270"/>
                    <a:pt x="1384" y="4259"/>
                  </a:cubicBezTo>
                  <a:cubicBezTo>
                    <a:pt x="1493" y="4232"/>
                    <a:pt x="1520" y="4177"/>
                    <a:pt x="1574" y="4069"/>
                  </a:cubicBezTo>
                  <a:cubicBezTo>
                    <a:pt x="1628" y="3770"/>
                    <a:pt x="1465" y="3445"/>
                    <a:pt x="1276" y="3228"/>
                  </a:cubicBezTo>
                  <a:cubicBezTo>
                    <a:pt x="1140" y="2984"/>
                    <a:pt x="977" y="2767"/>
                    <a:pt x="842" y="2550"/>
                  </a:cubicBezTo>
                  <a:cubicBezTo>
                    <a:pt x="787" y="2414"/>
                    <a:pt x="706" y="2306"/>
                    <a:pt x="706" y="2170"/>
                  </a:cubicBezTo>
                  <a:cubicBezTo>
                    <a:pt x="706" y="2046"/>
                    <a:pt x="796" y="1923"/>
                    <a:pt x="915" y="1923"/>
                  </a:cubicBezTo>
                  <a:cubicBezTo>
                    <a:pt x="927" y="1923"/>
                    <a:pt x="938" y="1924"/>
                    <a:pt x="950" y="1926"/>
                  </a:cubicBezTo>
                  <a:cubicBezTo>
                    <a:pt x="1086" y="1953"/>
                    <a:pt x="1113" y="2143"/>
                    <a:pt x="1248" y="2170"/>
                  </a:cubicBezTo>
                  <a:cubicBezTo>
                    <a:pt x="1248" y="1899"/>
                    <a:pt x="1221" y="1655"/>
                    <a:pt x="1221" y="1384"/>
                  </a:cubicBezTo>
                  <a:cubicBezTo>
                    <a:pt x="1221" y="1329"/>
                    <a:pt x="1221" y="1248"/>
                    <a:pt x="1248" y="1221"/>
                  </a:cubicBezTo>
                  <a:cubicBezTo>
                    <a:pt x="1276" y="1139"/>
                    <a:pt x="1330" y="1139"/>
                    <a:pt x="1384" y="1139"/>
                  </a:cubicBezTo>
                  <a:cubicBezTo>
                    <a:pt x="1764" y="1139"/>
                    <a:pt x="2062" y="1492"/>
                    <a:pt x="2171" y="1872"/>
                  </a:cubicBezTo>
                  <a:cubicBezTo>
                    <a:pt x="2225" y="2197"/>
                    <a:pt x="2198" y="2604"/>
                    <a:pt x="2171" y="2984"/>
                  </a:cubicBezTo>
                  <a:cubicBezTo>
                    <a:pt x="2171" y="3101"/>
                    <a:pt x="2211" y="3239"/>
                    <a:pt x="2292" y="3239"/>
                  </a:cubicBezTo>
                  <a:cubicBezTo>
                    <a:pt x="2305" y="3239"/>
                    <a:pt x="2319" y="3235"/>
                    <a:pt x="2333" y="3228"/>
                  </a:cubicBezTo>
                  <a:cubicBezTo>
                    <a:pt x="2550" y="2740"/>
                    <a:pt x="2550" y="2197"/>
                    <a:pt x="2361" y="1682"/>
                  </a:cubicBezTo>
                  <a:cubicBezTo>
                    <a:pt x="2252" y="1221"/>
                    <a:pt x="1927" y="787"/>
                    <a:pt x="1628" y="380"/>
                  </a:cubicBezTo>
                  <a:cubicBezTo>
                    <a:pt x="1520" y="244"/>
                    <a:pt x="1438" y="136"/>
                    <a:pt x="1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27"/>
            <p:cNvSpPr/>
            <p:nvPr/>
          </p:nvSpPr>
          <p:spPr>
            <a:xfrm>
              <a:off x="2235100" y="1781350"/>
              <a:ext cx="83450" cy="217700"/>
            </a:xfrm>
            <a:custGeom>
              <a:avLst/>
              <a:gdLst/>
              <a:ahLst/>
              <a:cxnLst/>
              <a:rect l="l" t="t" r="r" b="b"/>
              <a:pathLst>
                <a:path w="3338" h="8708" extrusionOk="0">
                  <a:moveTo>
                    <a:pt x="3120" y="299"/>
                  </a:moveTo>
                  <a:cubicBezTo>
                    <a:pt x="2686" y="1764"/>
                    <a:pt x="2333" y="3228"/>
                    <a:pt x="2116" y="4883"/>
                  </a:cubicBezTo>
                  <a:cubicBezTo>
                    <a:pt x="2306" y="4991"/>
                    <a:pt x="2469" y="5181"/>
                    <a:pt x="2550" y="5425"/>
                  </a:cubicBezTo>
                  <a:cubicBezTo>
                    <a:pt x="2578" y="5588"/>
                    <a:pt x="2578" y="5778"/>
                    <a:pt x="2605" y="5914"/>
                  </a:cubicBezTo>
                  <a:cubicBezTo>
                    <a:pt x="2659" y="6320"/>
                    <a:pt x="2795" y="6673"/>
                    <a:pt x="3012" y="6998"/>
                  </a:cubicBezTo>
                  <a:cubicBezTo>
                    <a:pt x="3093" y="7080"/>
                    <a:pt x="3256" y="7215"/>
                    <a:pt x="3283" y="7351"/>
                  </a:cubicBezTo>
                  <a:cubicBezTo>
                    <a:pt x="3337" y="7568"/>
                    <a:pt x="3120" y="7704"/>
                    <a:pt x="2930" y="7622"/>
                  </a:cubicBezTo>
                  <a:cubicBezTo>
                    <a:pt x="2849" y="7758"/>
                    <a:pt x="2849" y="7948"/>
                    <a:pt x="2822" y="8111"/>
                  </a:cubicBezTo>
                  <a:cubicBezTo>
                    <a:pt x="2795" y="8273"/>
                    <a:pt x="2686" y="8436"/>
                    <a:pt x="2523" y="8436"/>
                  </a:cubicBezTo>
                  <a:cubicBezTo>
                    <a:pt x="2252" y="8436"/>
                    <a:pt x="2144" y="8002"/>
                    <a:pt x="1899" y="8002"/>
                  </a:cubicBezTo>
                  <a:cubicBezTo>
                    <a:pt x="1737" y="8002"/>
                    <a:pt x="1628" y="8165"/>
                    <a:pt x="1574" y="8355"/>
                  </a:cubicBezTo>
                  <a:cubicBezTo>
                    <a:pt x="1493" y="8490"/>
                    <a:pt x="1438" y="8653"/>
                    <a:pt x="1249" y="8680"/>
                  </a:cubicBezTo>
                  <a:cubicBezTo>
                    <a:pt x="1113" y="8707"/>
                    <a:pt x="977" y="8626"/>
                    <a:pt x="950" y="8490"/>
                  </a:cubicBezTo>
                  <a:cubicBezTo>
                    <a:pt x="923" y="8355"/>
                    <a:pt x="923" y="8219"/>
                    <a:pt x="923" y="8083"/>
                  </a:cubicBezTo>
                  <a:cubicBezTo>
                    <a:pt x="923" y="8002"/>
                    <a:pt x="950" y="7894"/>
                    <a:pt x="923" y="7839"/>
                  </a:cubicBezTo>
                  <a:cubicBezTo>
                    <a:pt x="896" y="7758"/>
                    <a:pt x="842" y="7677"/>
                    <a:pt x="760" y="7677"/>
                  </a:cubicBezTo>
                  <a:cubicBezTo>
                    <a:pt x="679" y="7677"/>
                    <a:pt x="652" y="7704"/>
                    <a:pt x="570" y="7731"/>
                  </a:cubicBezTo>
                  <a:cubicBezTo>
                    <a:pt x="462" y="7812"/>
                    <a:pt x="408" y="7866"/>
                    <a:pt x="299" y="7894"/>
                  </a:cubicBezTo>
                  <a:cubicBezTo>
                    <a:pt x="191" y="7948"/>
                    <a:pt x="109" y="7948"/>
                    <a:pt x="28" y="7839"/>
                  </a:cubicBezTo>
                  <a:cubicBezTo>
                    <a:pt x="1" y="7758"/>
                    <a:pt x="1" y="7704"/>
                    <a:pt x="1" y="7622"/>
                  </a:cubicBezTo>
                  <a:cubicBezTo>
                    <a:pt x="55" y="7053"/>
                    <a:pt x="652" y="6673"/>
                    <a:pt x="869" y="6185"/>
                  </a:cubicBezTo>
                  <a:cubicBezTo>
                    <a:pt x="1059" y="5805"/>
                    <a:pt x="1086" y="5371"/>
                    <a:pt x="1330" y="5018"/>
                  </a:cubicBezTo>
                  <a:cubicBezTo>
                    <a:pt x="1384" y="4910"/>
                    <a:pt x="1465" y="4856"/>
                    <a:pt x="1547" y="4829"/>
                  </a:cubicBezTo>
                  <a:cubicBezTo>
                    <a:pt x="1601" y="4829"/>
                    <a:pt x="1628" y="4829"/>
                    <a:pt x="1655" y="4774"/>
                  </a:cubicBezTo>
                  <a:cubicBezTo>
                    <a:pt x="1764" y="4150"/>
                    <a:pt x="1872" y="3500"/>
                    <a:pt x="2008" y="2876"/>
                  </a:cubicBezTo>
                  <a:cubicBezTo>
                    <a:pt x="2198" y="1981"/>
                    <a:pt x="2442" y="1058"/>
                    <a:pt x="2713" y="163"/>
                  </a:cubicBezTo>
                  <a:cubicBezTo>
                    <a:pt x="2740" y="82"/>
                    <a:pt x="2849" y="1"/>
                    <a:pt x="2957" y="28"/>
                  </a:cubicBezTo>
                  <a:cubicBezTo>
                    <a:pt x="3093" y="82"/>
                    <a:pt x="3147" y="218"/>
                    <a:pt x="3120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27"/>
            <p:cNvSpPr/>
            <p:nvPr/>
          </p:nvSpPr>
          <p:spPr>
            <a:xfrm>
              <a:off x="2223575" y="1971225"/>
              <a:ext cx="97000" cy="96275"/>
            </a:xfrm>
            <a:custGeom>
              <a:avLst/>
              <a:gdLst/>
              <a:ahLst/>
              <a:cxnLst/>
              <a:rect l="l" t="t" r="r" b="b"/>
              <a:pathLst>
                <a:path w="3880" h="3851" extrusionOk="0">
                  <a:moveTo>
                    <a:pt x="3391" y="0"/>
                  </a:moveTo>
                  <a:cubicBezTo>
                    <a:pt x="3283" y="136"/>
                    <a:pt x="3310" y="299"/>
                    <a:pt x="3283" y="488"/>
                  </a:cubicBezTo>
                  <a:cubicBezTo>
                    <a:pt x="3256" y="651"/>
                    <a:pt x="3147" y="814"/>
                    <a:pt x="2984" y="814"/>
                  </a:cubicBezTo>
                  <a:cubicBezTo>
                    <a:pt x="2740" y="814"/>
                    <a:pt x="2632" y="380"/>
                    <a:pt x="2360" y="380"/>
                  </a:cubicBezTo>
                  <a:cubicBezTo>
                    <a:pt x="2198" y="380"/>
                    <a:pt x="2089" y="543"/>
                    <a:pt x="2035" y="705"/>
                  </a:cubicBezTo>
                  <a:cubicBezTo>
                    <a:pt x="1954" y="841"/>
                    <a:pt x="1899" y="1031"/>
                    <a:pt x="1710" y="1058"/>
                  </a:cubicBezTo>
                  <a:cubicBezTo>
                    <a:pt x="1695" y="1061"/>
                    <a:pt x="1681" y="1062"/>
                    <a:pt x="1667" y="1062"/>
                  </a:cubicBezTo>
                  <a:cubicBezTo>
                    <a:pt x="1547" y="1062"/>
                    <a:pt x="1435" y="963"/>
                    <a:pt x="1411" y="841"/>
                  </a:cubicBezTo>
                  <a:cubicBezTo>
                    <a:pt x="1357" y="705"/>
                    <a:pt x="1357" y="570"/>
                    <a:pt x="1384" y="434"/>
                  </a:cubicBezTo>
                  <a:cubicBezTo>
                    <a:pt x="1384" y="380"/>
                    <a:pt x="1411" y="271"/>
                    <a:pt x="1384" y="217"/>
                  </a:cubicBezTo>
                  <a:cubicBezTo>
                    <a:pt x="1357" y="136"/>
                    <a:pt x="1276" y="27"/>
                    <a:pt x="1221" y="27"/>
                  </a:cubicBezTo>
                  <a:cubicBezTo>
                    <a:pt x="1140" y="27"/>
                    <a:pt x="1113" y="82"/>
                    <a:pt x="1031" y="109"/>
                  </a:cubicBezTo>
                  <a:cubicBezTo>
                    <a:pt x="950" y="163"/>
                    <a:pt x="869" y="244"/>
                    <a:pt x="760" y="271"/>
                  </a:cubicBezTo>
                  <a:cubicBezTo>
                    <a:pt x="747" y="285"/>
                    <a:pt x="726" y="292"/>
                    <a:pt x="703" y="292"/>
                  </a:cubicBezTo>
                  <a:cubicBezTo>
                    <a:pt x="679" y="292"/>
                    <a:pt x="652" y="285"/>
                    <a:pt x="625" y="271"/>
                  </a:cubicBezTo>
                  <a:cubicBezTo>
                    <a:pt x="543" y="461"/>
                    <a:pt x="462" y="705"/>
                    <a:pt x="353" y="950"/>
                  </a:cubicBezTo>
                  <a:cubicBezTo>
                    <a:pt x="218" y="1248"/>
                    <a:pt x="1" y="1519"/>
                    <a:pt x="1" y="1872"/>
                  </a:cubicBezTo>
                  <a:cubicBezTo>
                    <a:pt x="28" y="2116"/>
                    <a:pt x="136" y="2279"/>
                    <a:pt x="218" y="2468"/>
                  </a:cubicBezTo>
                  <a:cubicBezTo>
                    <a:pt x="408" y="2794"/>
                    <a:pt x="597" y="3092"/>
                    <a:pt x="896" y="3255"/>
                  </a:cubicBezTo>
                  <a:cubicBezTo>
                    <a:pt x="977" y="3282"/>
                    <a:pt x="1086" y="3336"/>
                    <a:pt x="1140" y="3391"/>
                  </a:cubicBezTo>
                  <a:cubicBezTo>
                    <a:pt x="1248" y="3472"/>
                    <a:pt x="1303" y="3526"/>
                    <a:pt x="1384" y="3608"/>
                  </a:cubicBezTo>
                  <a:cubicBezTo>
                    <a:pt x="1569" y="3776"/>
                    <a:pt x="1806" y="3850"/>
                    <a:pt x="2050" y="3850"/>
                  </a:cubicBezTo>
                  <a:cubicBezTo>
                    <a:pt x="2199" y="3850"/>
                    <a:pt x="2352" y="3822"/>
                    <a:pt x="2496" y="3770"/>
                  </a:cubicBezTo>
                  <a:cubicBezTo>
                    <a:pt x="2876" y="3608"/>
                    <a:pt x="3147" y="3282"/>
                    <a:pt x="3283" y="2930"/>
                  </a:cubicBezTo>
                  <a:cubicBezTo>
                    <a:pt x="3310" y="2848"/>
                    <a:pt x="3310" y="2740"/>
                    <a:pt x="3391" y="2685"/>
                  </a:cubicBezTo>
                  <a:cubicBezTo>
                    <a:pt x="3418" y="2604"/>
                    <a:pt x="3473" y="2577"/>
                    <a:pt x="3554" y="2523"/>
                  </a:cubicBezTo>
                  <a:cubicBezTo>
                    <a:pt x="3744" y="2306"/>
                    <a:pt x="3825" y="2007"/>
                    <a:pt x="3852" y="1736"/>
                  </a:cubicBezTo>
                  <a:cubicBezTo>
                    <a:pt x="3879" y="1167"/>
                    <a:pt x="3744" y="516"/>
                    <a:pt x="34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27"/>
            <p:cNvSpPr/>
            <p:nvPr/>
          </p:nvSpPr>
          <p:spPr>
            <a:xfrm>
              <a:off x="2227650" y="1973925"/>
              <a:ext cx="78675" cy="77950"/>
            </a:xfrm>
            <a:custGeom>
              <a:avLst/>
              <a:gdLst/>
              <a:ahLst/>
              <a:cxnLst/>
              <a:rect l="l" t="t" r="r" b="b"/>
              <a:pathLst>
                <a:path w="3147" h="3118" extrusionOk="0">
                  <a:moveTo>
                    <a:pt x="1058" y="1"/>
                  </a:moveTo>
                  <a:cubicBezTo>
                    <a:pt x="977" y="1"/>
                    <a:pt x="950" y="28"/>
                    <a:pt x="868" y="55"/>
                  </a:cubicBezTo>
                  <a:cubicBezTo>
                    <a:pt x="841" y="109"/>
                    <a:pt x="787" y="136"/>
                    <a:pt x="733" y="163"/>
                  </a:cubicBezTo>
                  <a:cubicBezTo>
                    <a:pt x="706" y="299"/>
                    <a:pt x="679" y="462"/>
                    <a:pt x="651" y="597"/>
                  </a:cubicBezTo>
                  <a:cubicBezTo>
                    <a:pt x="516" y="977"/>
                    <a:pt x="136" y="1248"/>
                    <a:pt x="55" y="1655"/>
                  </a:cubicBezTo>
                  <a:cubicBezTo>
                    <a:pt x="0" y="1954"/>
                    <a:pt x="136" y="2252"/>
                    <a:pt x="326" y="2550"/>
                  </a:cubicBezTo>
                  <a:cubicBezTo>
                    <a:pt x="462" y="2740"/>
                    <a:pt x="651" y="2903"/>
                    <a:pt x="841" y="2984"/>
                  </a:cubicBezTo>
                  <a:lnTo>
                    <a:pt x="977" y="2984"/>
                  </a:lnTo>
                  <a:cubicBezTo>
                    <a:pt x="1085" y="2957"/>
                    <a:pt x="1058" y="2740"/>
                    <a:pt x="977" y="2632"/>
                  </a:cubicBezTo>
                  <a:cubicBezTo>
                    <a:pt x="841" y="2415"/>
                    <a:pt x="733" y="2171"/>
                    <a:pt x="706" y="1899"/>
                  </a:cubicBezTo>
                  <a:cubicBezTo>
                    <a:pt x="679" y="1628"/>
                    <a:pt x="787" y="1357"/>
                    <a:pt x="977" y="1194"/>
                  </a:cubicBezTo>
                  <a:cubicBezTo>
                    <a:pt x="997" y="1154"/>
                    <a:pt x="1046" y="1129"/>
                    <a:pt x="1081" y="1129"/>
                  </a:cubicBezTo>
                  <a:cubicBezTo>
                    <a:pt x="1094" y="1129"/>
                    <a:pt x="1105" y="1133"/>
                    <a:pt x="1113" y="1140"/>
                  </a:cubicBezTo>
                  <a:cubicBezTo>
                    <a:pt x="1140" y="1194"/>
                    <a:pt x="1140" y="1248"/>
                    <a:pt x="1194" y="1330"/>
                  </a:cubicBezTo>
                  <a:cubicBezTo>
                    <a:pt x="1275" y="1520"/>
                    <a:pt x="1655" y="1384"/>
                    <a:pt x="1736" y="1601"/>
                  </a:cubicBezTo>
                  <a:cubicBezTo>
                    <a:pt x="1763" y="1899"/>
                    <a:pt x="1791" y="2171"/>
                    <a:pt x="1763" y="2469"/>
                  </a:cubicBezTo>
                  <a:cubicBezTo>
                    <a:pt x="1763" y="2632"/>
                    <a:pt x="1736" y="2822"/>
                    <a:pt x="1818" y="2984"/>
                  </a:cubicBezTo>
                  <a:cubicBezTo>
                    <a:pt x="1882" y="3065"/>
                    <a:pt x="1995" y="3117"/>
                    <a:pt x="2099" y="3117"/>
                  </a:cubicBezTo>
                  <a:cubicBezTo>
                    <a:pt x="2169" y="3117"/>
                    <a:pt x="2235" y="3093"/>
                    <a:pt x="2279" y="3039"/>
                  </a:cubicBezTo>
                  <a:cubicBezTo>
                    <a:pt x="2333" y="2984"/>
                    <a:pt x="2333" y="2876"/>
                    <a:pt x="2333" y="2822"/>
                  </a:cubicBezTo>
                  <a:cubicBezTo>
                    <a:pt x="2360" y="2496"/>
                    <a:pt x="2360" y="2225"/>
                    <a:pt x="2333" y="1954"/>
                  </a:cubicBezTo>
                  <a:cubicBezTo>
                    <a:pt x="2306" y="1655"/>
                    <a:pt x="2279" y="1276"/>
                    <a:pt x="2469" y="1004"/>
                  </a:cubicBezTo>
                  <a:cubicBezTo>
                    <a:pt x="2540" y="1122"/>
                    <a:pt x="2672" y="1199"/>
                    <a:pt x="2813" y="1199"/>
                  </a:cubicBezTo>
                  <a:cubicBezTo>
                    <a:pt x="2834" y="1199"/>
                    <a:pt x="2855" y="1198"/>
                    <a:pt x="2876" y="1194"/>
                  </a:cubicBezTo>
                  <a:cubicBezTo>
                    <a:pt x="2876" y="1248"/>
                    <a:pt x="2903" y="1330"/>
                    <a:pt x="2957" y="1357"/>
                  </a:cubicBezTo>
                  <a:cubicBezTo>
                    <a:pt x="2984" y="1330"/>
                    <a:pt x="3038" y="1330"/>
                    <a:pt x="3093" y="1330"/>
                  </a:cubicBezTo>
                  <a:cubicBezTo>
                    <a:pt x="3147" y="1059"/>
                    <a:pt x="3120" y="787"/>
                    <a:pt x="3093" y="516"/>
                  </a:cubicBezTo>
                  <a:cubicBezTo>
                    <a:pt x="3011" y="652"/>
                    <a:pt x="2903" y="733"/>
                    <a:pt x="2821" y="760"/>
                  </a:cubicBezTo>
                  <a:cubicBezTo>
                    <a:pt x="2577" y="760"/>
                    <a:pt x="2469" y="326"/>
                    <a:pt x="2197" y="326"/>
                  </a:cubicBezTo>
                  <a:cubicBezTo>
                    <a:pt x="2035" y="326"/>
                    <a:pt x="1926" y="489"/>
                    <a:pt x="1872" y="679"/>
                  </a:cubicBezTo>
                  <a:cubicBezTo>
                    <a:pt x="1791" y="814"/>
                    <a:pt x="1736" y="977"/>
                    <a:pt x="1547" y="1004"/>
                  </a:cubicBezTo>
                  <a:cubicBezTo>
                    <a:pt x="1529" y="1008"/>
                    <a:pt x="1511" y="1009"/>
                    <a:pt x="1494" y="1009"/>
                  </a:cubicBezTo>
                  <a:cubicBezTo>
                    <a:pt x="1378" y="1009"/>
                    <a:pt x="1272" y="933"/>
                    <a:pt x="1248" y="814"/>
                  </a:cubicBezTo>
                  <a:cubicBezTo>
                    <a:pt x="1194" y="679"/>
                    <a:pt x="1194" y="543"/>
                    <a:pt x="1221" y="408"/>
                  </a:cubicBezTo>
                  <a:cubicBezTo>
                    <a:pt x="1221" y="326"/>
                    <a:pt x="1248" y="218"/>
                    <a:pt x="1221" y="163"/>
                  </a:cubicBezTo>
                  <a:cubicBezTo>
                    <a:pt x="1194" y="109"/>
                    <a:pt x="1113" y="1"/>
                    <a:pt x="10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27"/>
            <p:cNvSpPr/>
            <p:nvPr/>
          </p:nvSpPr>
          <p:spPr>
            <a:xfrm>
              <a:off x="1064025" y="1864750"/>
              <a:ext cx="79375" cy="223800"/>
            </a:xfrm>
            <a:custGeom>
              <a:avLst/>
              <a:gdLst/>
              <a:ahLst/>
              <a:cxnLst/>
              <a:rect l="l" t="t" r="r" b="b"/>
              <a:pathLst>
                <a:path w="3175" h="8952" extrusionOk="0">
                  <a:moveTo>
                    <a:pt x="1357" y="218"/>
                  </a:moveTo>
                  <a:cubicBezTo>
                    <a:pt x="1249" y="1764"/>
                    <a:pt x="1249" y="3256"/>
                    <a:pt x="1411" y="4910"/>
                  </a:cubicBezTo>
                  <a:cubicBezTo>
                    <a:pt x="1655" y="4964"/>
                    <a:pt x="1845" y="5154"/>
                    <a:pt x="1954" y="5344"/>
                  </a:cubicBezTo>
                  <a:cubicBezTo>
                    <a:pt x="2035" y="5480"/>
                    <a:pt x="2062" y="5643"/>
                    <a:pt x="2117" y="5832"/>
                  </a:cubicBezTo>
                  <a:cubicBezTo>
                    <a:pt x="2252" y="6185"/>
                    <a:pt x="2496" y="6538"/>
                    <a:pt x="2768" y="6809"/>
                  </a:cubicBezTo>
                  <a:cubicBezTo>
                    <a:pt x="2876" y="6917"/>
                    <a:pt x="3066" y="6972"/>
                    <a:pt x="3120" y="7107"/>
                  </a:cubicBezTo>
                  <a:cubicBezTo>
                    <a:pt x="3174" y="7270"/>
                    <a:pt x="3012" y="7487"/>
                    <a:pt x="2849" y="7460"/>
                  </a:cubicBezTo>
                  <a:cubicBezTo>
                    <a:pt x="2795" y="7623"/>
                    <a:pt x="2849" y="7758"/>
                    <a:pt x="2876" y="7921"/>
                  </a:cubicBezTo>
                  <a:cubicBezTo>
                    <a:pt x="2876" y="8084"/>
                    <a:pt x="2795" y="8274"/>
                    <a:pt x="2659" y="8328"/>
                  </a:cubicBezTo>
                  <a:cubicBezTo>
                    <a:pt x="2388" y="8409"/>
                    <a:pt x="2225" y="8002"/>
                    <a:pt x="1954" y="8057"/>
                  </a:cubicBezTo>
                  <a:cubicBezTo>
                    <a:pt x="1791" y="8084"/>
                    <a:pt x="1710" y="8301"/>
                    <a:pt x="1683" y="8463"/>
                  </a:cubicBezTo>
                  <a:cubicBezTo>
                    <a:pt x="1655" y="8626"/>
                    <a:pt x="1628" y="8816"/>
                    <a:pt x="1493" y="8870"/>
                  </a:cubicBezTo>
                  <a:cubicBezTo>
                    <a:pt x="1357" y="8952"/>
                    <a:pt x="1221" y="8870"/>
                    <a:pt x="1113" y="8735"/>
                  </a:cubicBezTo>
                  <a:cubicBezTo>
                    <a:pt x="1032" y="8626"/>
                    <a:pt x="1004" y="8463"/>
                    <a:pt x="1004" y="8328"/>
                  </a:cubicBezTo>
                  <a:cubicBezTo>
                    <a:pt x="1004" y="8274"/>
                    <a:pt x="1004" y="8165"/>
                    <a:pt x="950" y="8084"/>
                  </a:cubicBezTo>
                  <a:cubicBezTo>
                    <a:pt x="896" y="8029"/>
                    <a:pt x="842" y="7948"/>
                    <a:pt x="733" y="7948"/>
                  </a:cubicBezTo>
                  <a:cubicBezTo>
                    <a:pt x="679" y="7948"/>
                    <a:pt x="625" y="8002"/>
                    <a:pt x="598" y="8057"/>
                  </a:cubicBezTo>
                  <a:cubicBezTo>
                    <a:pt x="543" y="8138"/>
                    <a:pt x="462" y="8219"/>
                    <a:pt x="408" y="8274"/>
                  </a:cubicBezTo>
                  <a:cubicBezTo>
                    <a:pt x="326" y="8328"/>
                    <a:pt x="191" y="8328"/>
                    <a:pt x="136" y="8274"/>
                  </a:cubicBezTo>
                  <a:cubicBezTo>
                    <a:pt x="55" y="8219"/>
                    <a:pt x="55" y="8138"/>
                    <a:pt x="55" y="8057"/>
                  </a:cubicBezTo>
                  <a:cubicBezTo>
                    <a:pt x="1" y="7487"/>
                    <a:pt x="462" y="6999"/>
                    <a:pt x="570" y="6429"/>
                  </a:cubicBezTo>
                  <a:cubicBezTo>
                    <a:pt x="679" y="6022"/>
                    <a:pt x="570" y="5588"/>
                    <a:pt x="733" y="5209"/>
                  </a:cubicBezTo>
                  <a:cubicBezTo>
                    <a:pt x="760" y="5100"/>
                    <a:pt x="842" y="5019"/>
                    <a:pt x="896" y="4937"/>
                  </a:cubicBezTo>
                  <a:cubicBezTo>
                    <a:pt x="950" y="4910"/>
                    <a:pt x="977" y="4910"/>
                    <a:pt x="1004" y="4910"/>
                  </a:cubicBezTo>
                  <a:cubicBezTo>
                    <a:pt x="950" y="4259"/>
                    <a:pt x="896" y="3608"/>
                    <a:pt x="896" y="2984"/>
                  </a:cubicBezTo>
                  <a:cubicBezTo>
                    <a:pt x="869" y="2035"/>
                    <a:pt x="896" y="1113"/>
                    <a:pt x="977" y="191"/>
                  </a:cubicBezTo>
                  <a:cubicBezTo>
                    <a:pt x="977" y="82"/>
                    <a:pt x="1086" y="1"/>
                    <a:pt x="1167" y="28"/>
                  </a:cubicBezTo>
                  <a:cubicBezTo>
                    <a:pt x="1276" y="28"/>
                    <a:pt x="1357" y="136"/>
                    <a:pt x="1357" y="2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27"/>
            <p:cNvSpPr/>
            <p:nvPr/>
          </p:nvSpPr>
          <p:spPr>
            <a:xfrm>
              <a:off x="1058600" y="2051225"/>
              <a:ext cx="97675" cy="101475"/>
            </a:xfrm>
            <a:custGeom>
              <a:avLst/>
              <a:gdLst/>
              <a:ahLst/>
              <a:cxnLst/>
              <a:rect l="l" t="t" r="r" b="b"/>
              <a:pathLst>
                <a:path w="3907" h="4059" extrusionOk="0">
                  <a:moveTo>
                    <a:pt x="3012" y="1"/>
                  </a:moveTo>
                  <a:cubicBezTo>
                    <a:pt x="2985" y="136"/>
                    <a:pt x="3039" y="299"/>
                    <a:pt x="3039" y="462"/>
                  </a:cubicBezTo>
                  <a:cubicBezTo>
                    <a:pt x="3093" y="625"/>
                    <a:pt x="3012" y="842"/>
                    <a:pt x="2849" y="869"/>
                  </a:cubicBezTo>
                  <a:cubicBezTo>
                    <a:pt x="2824" y="876"/>
                    <a:pt x="2800" y="880"/>
                    <a:pt x="2777" y="880"/>
                  </a:cubicBezTo>
                  <a:cubicBezTo>
                    <a:pt x="2563" y="880"/>
                    <a:pt x="2412" y="593"/>
                    <a:pt x="2194" y="593"/>
                  </a:cubicBezTo>
                  <a:cubicBezTo>
                    <a:pt x="2177" y="593"/>
                    <a:pt x="2161" y="594"/>
                    <a:pt x="2144" y="598"/>
                  </a:cubicBezTo>
                  <a:cubicBezTo>
                    <a:pt x="1954" y="625"/>
                    <a:pt x="1900" y="842"/>
                    <a:pt x="1872" y="1004"/>
                  </a:cubicBezTo>
                  <a:cubicBezTo>
                    <a:pt x="1818" y="1167"/>
                    <a:pt x="1791" y="1357"/>
                    <a:pt x="1655" y="1411"/>
                  </a:cubicBezTo>
                  <a:cubicBezTo>
                    <a:pt x="1632" y="1416"/>
                    <a:pt x="1608" y="1418"/>
                    <a:pt x="1584" y="1418"/>
                  </a:cubicBezTo>
                  <a:cubicBezTo>
                    <a:pt x="1467" y="1418"/>
                    <a:pt x="1348" y="1366"/>
                    <a:pt x="1303" y="1276"/>
                  </a:cubicBezTo>
                  <a:cubicBezTo>
                    <a:pt x="1221" y="1140"/>
                    <a:pt x="1194" y="1004"/>
                    <a:pt x="1194" y="869"/>
                  </a:cubicBezTo>
                  <a:cubicBezTo>
                    <a:pt x="1140" y="815"/>
                    <a:pt x="1140" y="706"/>
                    <a:pt x="1113" y="625"/>
                  </a:cubicBezTo>
                  <a:cubicBezTo>
                    <a:pt x="1086" y="543"/>
                    <a:pt x="977" y="489"/>
                    <a:pt x="923" y="489"/>
                  </a:cubicBezTo>
                  <a:cubicBezTo>
                    <a:pt x="896" y="543"/>
                    <a:pt x="815" y="570"/>
                    <a:pt x="787" y="598"/>
                  </a:cubicBezTo>
                  <a:lnTo>
                    <a:pt x="570" y="815"/>
                  </a:lnTo>
                  <a:cubicBezTo>
                    <a:pt x="543" y="842"/>
                    <a:pt x="489" y="842"/>
                    <a:pt x="381" y="842"/>
                  </a:cubicBezTo>
                  <a:cubicBezTo>
                    <a:pt x="326" y="1113"/>
                    <a:pt x="326" y="1357"/>
                    <a:pt x="272" y="1574"/>
                  </a:cubicBezTo>
                  <a:cubicBezTo>
                    <a:pt x="191" y="1927"/>
                    <a:pt x="1" y="2225"/>
                    <a:pt x="109" y="2578"/>
                  </a:cubicBezTo>
                  <a:cubicBezTo>
                    <a:pt x="164" y="2767"/>
                    <a:pt x="326" y="2930"/>
                    <a:pt x="462" y="3120"/>
                  </a:cubicBezTo>
                  <a:cubicBezTo>
                    <a:pt x="706" y="3391"/>
                    <a:pt x="977" y="3608"/>
                    <a:pt x="1330" y="3717"/>
                  </a:cubicBezTo>
                  <a:cubicBezTo>
                    <a:pt x="1411" y="3744"/>
                    <a:pt x="1493" y="3744"/>
                    <a:pt x="1601" y="3798"/>
                  </a:cubicBezTo>
                  <a:cubicBezTo>
                    <a:pt x="1683" y="3825"/>
                    <a:pt x="1764" y="3880"/>
                    <a:pt x="1872" y="3934"/>
                  </a:cubicBezTo>
                  <a:cubicBezTo>
                    <a:pt x="2015" y="4017"/>
                    <a:pt x="2178" y="4058"/>
                    <a:pt x="2346" y="4058"/>
                  </a:cubicBezTo>
                  <a:cubicBezTo>
                    <a:pt x="2562" y="4058"/>
                    <a:pt x="2786" y="3990"/>
                    <a:pt x="2985" y="3852"/>
                  </a:cubicBezTo>
                  <a:cubicBezTo>
                    <a:pt x="3310" y="3663"/>
                    <a:pt x="3527" y="3283"/>
                    <a:pt x="3554" y="2876"/>
                  </a:cubicBezTo>
                  <a:cubicBezTo>
                    <a:pt x="3581" y="2767"/>
                    <a:pt x="3581" y="2659"/>
                    <a:pt x="3635" y="2605"/>
                  </a:cubicBezTo>
                  <a:cubicBezTo>
                    <a:pt x="3663" y="2523"/>
                    <a:pt x="3717" y="2469"/>
                    <a:pt x="3771" y="2388"/>
                  </a:cubicBezTo>
                  <a:cubicBezTo>
                    <a:pt x="3907" y="2171"/>
                    <a:pt x="3907" y="1845"/>
                    <a:pt x="3852" y="1574"/>
                  </a:cubicBezTo>
                  <a:cubicBezTo>
                    <a:pt x="3771" y="1004"/>
                    <a:pt x="3527" y="435"/>
                    <a:pt x="3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27"/>
            <p:cNvSpPr/>
            <p:nvPr/>
          </p:nvSpPr>
          <p:spPr>
            <a:xfrm>
              <a:off x="1066750" y="2064125"/>
              <a:ext cx="73250" cy="73750"/>
            </a:xfrm>
            <a:custGeom>
              <a:avLst/>
              <a:gdLst/>
              <a:ahLst/>
              <a:cxnLst/>
              <a:rect l="l" t="t" r="r" b="b"/>
              <a:pathLst>
                <a:path w="2930" h="2950" extrusionOk="0">
                  <a:moveTo>
                    <a:pt x="597" y="0"/>
                  </a:moveTo>
                  <a:cubicBezTo>
                    <a:pt x="543" y="54"/>
                    <a:pt x="489" y="82"/>
                    <a:pt x="461" y="109"/>
                  </a:cubicBezTo>
                  <a:lnTo>
                    <a:pt x="353" y="217"/>
                  </a:lnTo>
                  <a:lnTo>
                    <a:pt x="353" y="678"/>
                  </a:lnTo>
                  <a:cubicBezTo>
                    <a:pt x="326" y="1058"/>
                    <a:pt x="0" y="1438"/>
                    <a:pt x="55" y="1845"/>
                  </a:cubicBezTo>
                  <a:cubicBezTo>
                    <a:pt x="55" y="2143"/>
                    <a:pt x="272" y="2414"/>
                    <a:pt x="516" y="2631"/>
                  </a:cubicBezTo>
                  <a:cubicBezTo>
                    <a:pt x="733" y="2767"/>
                    <a:pt x="895" y="2902"/>
                    <a:pt x="1140" y="2930"/>
                  </a:cubicBezTo>
                  <a:cubicBezTo>
                    <a:pt x="1167" y="2943"/>
                    <a:pt x="1194" y="2950"/>
                    <a:pt x="1218" y="2950"/>
                  </a:cubicBezTo>
                  <a:cubicBezTo>
                    <a:pt x="1241" y="2950"/>
                    <a:pt x="1262" y="2943"/>
                    <a:pt x="1275" y="2930"/>
                  </a:cubicBezTo>
                  <a:cubicBezTo>
                    <a:pt x="1357" y="2848"/>
                    <a:pt x="1302" y="2685"/>
                    <a:pt x="1194" y="2577"/>
                  </a:cubicBezTo>
                  <a:cubicBezTo>
                    <a:pt x="1031" y="2414"/>
                    <a:pt x="814" y="2170"/>
                    <a:pt x="760" y="1953"/>
                  </a:cubicBezTo>
                  <a:cubicBezTo>
                    <a:pt x="651" y="1709"/>
                    <a:pt x="678" y="1411"/>
                    <a:pt x="868" y="1194"/>
                  </a:cubicBezTo>
                  <a:cubicBezTo>
                    <a:pt x="895" y="1166"/>
                    <a:pt x="977" y="1139"/>
                    <a:pt x="1004" y="1139"/>
                  </a:cubicBezTo>
                  <a:cubicBezTo>
                    <a:pt x="1058" y="1166"/>
                    <a:pt x="1058" y="1248"/>
                    <a:pt x="1085" y="1275"/>
                  </a:cubicBezTo>
                  <a:cubicBezTo>
                    <a:pt x="1144" y="1334"/>
                    <a:pt x="1224" y="1347"/>
                    <a:pt x="1308" y="1347"/>
                  </a:cubicBezTo>
                  <a:cubicBezTo>
                    <a:pt x="1372" y="1347"/>
                    <a:pt x="1438" y="1339"/>
                    <a:pt x="1497" y="1339"/>
                  </a:cubicBezTo>
                  <a:cubicBezTo>
                    <a:pt x="1575" y="1339"/>
                    <a:pt x="1643" y="1352"/>
                    <a:pt x="1682" y="1411"/>
                  </a:cubicBezTo>
                  <a:cubicBezTo>
                    <a:pt x="1763" y="1682"/>
                    <a:pt x="1872" y="1953"/>
                    <a:pt x="1926" y="2251"/>
                  </a:cubicBezTo>
                  <a:cubicBezTo>
                    <a:pt x="1953" y="2468"/>
                    <a:pt x="1953" y="2631"/>
                    <a:pt x="2089" y="2767"/>
                  </a:cubicBezTo>
                  <a:cubicBezTo>
                    <a:pt x="2130" y="2821"/>
                    <a:pt x="2218" y="2855"/>
                    <a:pt x="2306" y="2855"/>
                  </a:cubicBezTo>
                  <a:cubicBezTo>
                    <a:pt x="2394" y="2855"/>
                    <a:pt x="2482" y="2821"/>
                    <a:pt x="2523" y="2740"/>
                  </a:cubicBezTo>
                  <a:cubicBezTo>
                    <a:pt x="2550" y="2658"/>
                    <a:pt x="2523" y="2550"/>
                    <a:pt x="2523" y="2496"/>
                  </a:cubicBezTo>
                  <a:lnTo>
                    <a:pt x="2333" y="1682"/>
                  </a:lnTo>
                  <a:cubicBezTo>
                    <a:pt x="2225" y="1329"/>
                    <a:pt x="2116" y="1004"/>
                    <a:pt x="2252" y="705"/>
                  </a:cubicBezTo>
                  <a:lnTo>
                    <a:pt x="2252" y="705"/>
                  </a:lnTo>
                  <a:cubicBezTo>
                    <a:pt x="2315" y="769"/>
                    <a:pt x="2407" y="795"/>
                    <a:pt x="2499" y="795"/>
                  </a:cubicBezTo>
                  <a:cubicBezTo>
                    <a:pt x="2564" y="795"/>
                    <a:pt x="2629" y="782"/>
                    <a:pt x="2686" y="760"/>
                  </a:cubicBezTo>
                  <a:cubicBezTo>
                    <a:pt x="2686" y="841"/>
                    <a:pt x="2713" y="868"/>
                    <a:pt x="2794" y="895"/>
                  </a:cubicBezTo>
                  <a:cubicBezTo>
                    <a:pt x="2821" y="868"/>
                    <a:pt x="2903" y="868"/>
                    <a:pt x="2930" y="841"/>
                  </a:cubicBezTo>
                  <a:cubicBezTo>
                    <a:pt x="2903" y="597"/>
                    <a:pt x="2821" y="299"/>
                    <a:pt x="2740" y="54"/>
                  </a:cubicBezTo>
                  <a:cubicBezTo>
                    <a:pt x="2686" y="190"/>
                    <a:pt x="2659" y="299"/>
                    <a:pt x="2523" y="380"/>
                  </a:cubicBezTo>
                  <a:cubicBezTo>
                    <a:pt x="2498" y="387"/>
                    <a:pt x="2474" y="391"/>
                    <a:pt x="2451" y="391"/>
                  </a:cubicBezTo>
                  <a:cubicBezTo>
                    <a:pt x="2237" y="391"/>
                    <a:pt x="2086" y="104"/>
                    <a:pt x="1868" y="104"/>
                  </a:cubicBezTo>
                  <a:cubicBezTo>
                    <a:pt x="1851" y="104"/>
                    <a:pt x="1835" y="105"/>
                    <a:pt x="1818" y="109"/>
                  </a:cubicBezTo>
                  <a:cubicBezTo>
                    <a:pt x="1628" y="136"/>
                    <a:pt x="1574" y="353"/>
                    <a:pt x="1546" y="516"/>
                  </a:cubicBezTo>
                  <a:cubicBezTo>
                    <a:pt x="1492" y="678"/>
                    <a:pt x="1465" y="868"/>
                    <a:pt x="1329" y="922"/>
                  </a:cubicBezTo>
                  <a:cubicBezTo>
                    <a:pt x="1306" y="927"/>
                    <a:pt x="1282" y="929"/>
                    <a:pt x="1258" y="929"/>
                  </a:cubicBezTo>
                  <a:cubicBezTo>
                    <a:pt x="1140" y="929"/>
                    <a:pt x="1017" y="877"/>
                    <a:pt x="950" y="787"/>
                  </a:cubicBezTo>
                  <a:cubicBezTo>
                    <a:pt x="895" y="651"/>
                    <a:pt x="868" y="516"/>
                    <a:pt x="868" y="380"/>
                  </a:cubicBezTo>
                  <a:cubicBezTo>
                    <a:pt x="814" y="326"/>
                    <a:pt x="814" y="217"/>
                    <a:pt x="787" y="136"/>
                  </a:cubicBezTo>
                  <a:cubicBezTo>
                    <a:pt x="760" y="54"/>
                    <a:pt x="651" y="0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27"/>
            <p:cNvSpPr/>
            <p:nvPr/>
          </p:nvSpPr>
          <p:spPr>
            <a:xfrm>
              <a:off x="3078650" y="2062750"/>
              <a:ext cx="174300" cy="169550"/>
            </a:xfrm>
            <a:custGeom>
              <a:avLst/>
              <a:gdLst/>
              <a:ahLst/>
              <a:cxnLst/>
              <a:rect l="l" t="t" r="r" b="b"/>
              <a:pathLst>
                <a:path w="6972" h="6782" extrusionOk="0">
                  <a:moveTo>
                    <a:pt x="6890" y="381"/>
                  </a:moveTo>
                  <a:cubicBezTo>
                    <a:pt x="5643" y="1303"/>
                    <a:pt x="4531" y="2306"/>
                    <a:pt x="3419" y="3527"/>
                  </a:cubicBezTo>
                  <a:cubicBezTo>
                    <a:pt x="3527" y="3744"/>
                    <a:pt x="3527" y="4015"/>
                    <a:pt x="3446" y="4205"/>
                  </a:cubicBezTo>
                  <a:cubicBezTo>
                    <a:pt x="3391" y="4368"/>
                    <a:pt x="3310" y="4503"/>
                    <a:pt x="3229" y="4639"/>
                  </a:cubicBezTo>
                  <a:cubicBezTo>
                    <a:pt x="3012" y="4992"/>
                    <a:pt x="2903" y="5399"/>
                    <a:pt x="2903" y="5805"/>
                  </a:cubicBezTo>
                  <a:cubicBezTo>
                    <a:pt x="2903" y="5941"/>
                    <a:pt x="2985" y="6131"/>
                    <a:pt x="2903" y="6239"/>
                  </a:cubicBezTo>
                  <a:cubicBezTo>
                    <a:pt x="2822" y="6402"/>
                    <a:pt x="2578" y="6402"/>
                    <a:pt x="2469" y="6239"/>
                  </a:cubicBezTo>
                  <a:cubicBezTo>
                    <a:pt x="2334" y="6321"/>
                    <a:pt x="2225" y="6484"/>
                    <a:pt x="2144" y="6592"/>
                  </a:cubicBezTo>
                  <a:cubicBezTo>
                    <a:pt x="2035" y="6673"/>
                    <a:pt x="1818" y="6782"/>
                    <a:pt x="1683" y="6673"/>
                  </a:cubicBezTo>
                  <a:cubicBezTo>
                    <a:pt x="1493" y="6538"/>
                    <a:pt x="1655" y="6131"/>
                    <a:pt x="1411" y="5968"/>
                  </a:cubicBezTo>
                  <a:cubicBezTo>
                    <a:pt x="1276" y="5860"/>
                    <a:pt x="1086" y="5968"/>
                    <a:pt x="950" y="6050"/>
                  </a:cubicBezTo>
                  <a:cubicBezTo>
                    <a:pt x="815" y="6131"/>
                    <a:pt x="652" y="6212"/>
                    <a:pt x="516" y="6185"/>
                  </a:cubicBezTo>
                  <a:cubicBezTo>
                    <a:pt x="381" y="6104"/>
                    <a:pt x="326" y="5941"/>
                    <a:pt x="381" y="5833"/>
                  </a:cubicBezTo>
                  <a:cubicBezTo>
                    <a:pt x="408" y="5697"/>
                    <a:pt x="516" y="5588"/>
                    <a:pt x="571" y="5507"/>
                  </a:cubicBezTo>
                  <a:cubicBezTo>
                    <a:pt x="652" y="5426"/>
                    <a:pt x="679" y="5371"/>
                    <a:pt x="706" y="5290"/>
                  </a:cubicBezTo>
                  <a:cubicBezTo>
                    <a:pt x="733" y="5236"/>
                    <a:pt x="733" y="5127"/>
                    <a:pt x="679" y="5046"/>
                  </a:cubicBezTo>
                  <a:cubicBezTo>
                    <a:pt x="652" y="5019"/>
                    <a:pt x="571" y="4992"/>
                    <a:pt x="516" y="4992"/>
                  </a:cubicBezTo>
                  <a:cubicBezTo>
                    <a:pt x="408" y="4992"/>
                    <a:pt x="299" y="4992"/>
                    <a:pt x="191" y="4965"/>
                  </a:cubicBezTo>
                  <a:cubicBezTo>
                    <a:pt x="109" y="4910"/>
                    <a:pt x="1" y="4856"/>
                    <a:pt x="1" y="4748"/>
                  </a:cubicBezTo>
                  <a:cubicBezTo>
                    <a:pt x="1" y="4693"/>
                    <a:pt x="28" y="4612"/>
                    <a:pt x="109" y="4558"/>
                  </a:cubicBezTo>
                  <a:cubicBezTo>
                    <a:pt x="462" y="4097"/>
                    <a:pt x="1140" y="4151"/>
                    <a:pt x="1655" y="3880"/>
                  </a:cubicBezTo>
                  <a:cubicBezTo>
                    <a:pt x="2035" y="3663"/>
                    <a:pt x="2306" y="3337"/>
                    <a:pt x="2686" y="3202"/>
                  </a:cubicBezTo>
                  <a:cubicBezTo>
                    <a:pt x="2768" y="3147"/>
                    <a:pt x="2876" y="3120"/>
                    <a:pt x="2985" y="3147"/>
                  </a:cubicBezTo>
                  <a:cubicBezTo>
                    <a:pt x="3012" y="3147"/>
                    <a:pt x="3039" y="3202"/>
                    <a:pt x="3093" y="3229"/>
                  </a:cubicBezTo>
                  <a:cubicBezTo>
                    <a:pt x="3527" y="2740"/>
                    <a:pt x="3988" y="2306"/>
                    <a:pt x="4449" y="1872"/>
                  </a:cubicBezTo>
                  <a:cubicBezTo>
                    <a:pt x="5127" y="1221"/>
                    <a:pt x="5833" y="625"/>
                    <a:pt x="6565" y="82"/>
                  </a:cubicBezTo>
                  <a:cubicBezTo>
                    <a:pt x="6673" y="1"/>
                    <a:pt x="6782" y="28"/>
                    <a:pt x="6836" y="109"/>
                  </a:cubicBezTo>
                  <a:cubicBezTo>
                    <a:pt x="6972" y="164"/>
                    <a:pt x="6945" y="299"/>
                    <a:pt x="6890" y="3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27"/>
            <p:cNvSpPr/>
            <p:nvPr/>
          </p:nvSpPr>
          <p:spPr>
            <a:xfrm>
              <a:off x="3040675" y="2185225"/>
              <a:ext cx="102425" cy="99000"/>
            </a:xfrm>
            <a:custGeom>
              <a:avLst/>
              <a:gdLst/>
              <a:ahLst/>
              <a:cxnLst/>
              <a:rect l="l" t="t" r="r" b="b"/>
              <a:pathLst>
                <a:path w="4097" h="3960" extrusionOk="0">
                  <a:moveTo>
                    <a:pt x="1662" y="1"/>
                  </a:moveTo>
                  <a:cubicBezTo>
                    <a:pt x="1657" y="1"/>
                    <a:pt x="1656" y="4"/>
                    <a:pt x="1656" y="11"/>
                  </a:cubicBezTo>
                  <a:cubicBezTo>
                    <a:pt x="1439" y="147"/>
                    <a:pt x="1249" y="310"/>
                    <a:pt x="1032" y="418"/>
                  </a:cubicBezTo>
                  <a:cubicBezTo>
                    <a:pt x="733" y="581"/>
                    <a:pt x="408" y="689"/>
                    <a:pt x="191" y="961"/>
                  </a:cubicBezTo>
                  <a:cubicBezTo>
                    <a:pt x="55" y="1123"/>
                    <a:pt x="55" y="1368"/>
                    <a:pt x="28" y="1585"/>
                  </a:cubicBezTo>
                  <a:cubicBezTo>
                    <a:pt x="1" y="1910"/>
                    <a:pt x="1" y="2290"/>
                    <a:pt x="137" y="2588"/>
                  </a:cubicBezTo>
                  <a:cubicBezTo>
                    <a:pt x="191" y="2669"/>
                    <a:pt x="218" y="2724"/>
                    <a:pt x="272" y="2832"/>
                  </a:cubicBezTo>
                  <a:cubicBezTo>
                    <a:pt x="299" y="2941"/>
                    <a:pt x="299" y="3022"/>
                    <a:pt x="326" y="3131"/>
                  </a:cubicBezTo>
                  <a:cubicBezTo>
                    <a:pt x="435" y="3510"/>
                    <a:pt x="760" y="3809"/>
                    <a:pt x="1140" y="3917"/>
                  </a:cubicBezTo>
                  <a:cubicBezTo>
                    <a:pt x="1240" y="3946"/>
                    <a:pt x="1342" y="3959"/>
                    <a:pt x="1443" y="3959"/>
                  </a:cubicBezTo>
                  <a:cubicBezTo>
                    <a:pt x="1728" y="3959"/>
                    <a:pt x="2012" y="3853"/>
                    <a:pt x="2252" y="3673"/>
                  </a:cubicBezTo>
                  <a:cubicBezTo>
                    <a:pt x="2334" y="3646"/>
                    <a:pt x="2388" y="3565"/>
                    <a:pt x="2496" y="3537"/>
                  </a:cubicBezTo>
                  <a:cubicBezTo>
                    <a:pt x="2578" y="3510"/>
                    <a:pt x="2659" y="3510"/>
                    <a:pt x="2740" y="3510"/>
                  </a:cubicBezTo>
                  <a:cubicBezTo>
                    <a:pt x="3012" y="3483"/>
                    <a:pt x="3256" y="3239"/>
                    <a:pt x="3419" y="3022"/>
                  </a:cubicBezTo>
                  <a:cubicBezTo>
                    <a:pt x="3798" y="2561"/>
                    <a:pt x="4015" y="1991"/>
                    <a:pt x="4097" y="1395"/>
                  </a:cubicBezTo>
                  <a:lnTo>
                    <a:pt x="4015" y="1340"/>
                  </a:lnTo>
                  <a:cubicBezTo>
                    <a:pt x="3880" y="1395"/>
                    <a:pt x="3798" y="1585"/>
                    <a:pt x="3690" y="1666"/>
                  </a:cubicBezTo>
                  <a:cubicBezTo>
                    <a:pt x="3594" y="1743"/>
                    <a:pt x="3484" y="1819"/>
                    <a:pt x="3381" y="1819"/>
                  </a:cubicBezTo>
                  <a:cubicBezTo>
                    <a:pt x="3338" y="1819"/>
                    <a:pt x="3296" y="1806"/>
                    <a:pt x="3256" y="1774"/>
                  </a:cubicBezTo>
                  <a:cubicBezTo>
                    <a:pt x="3012" y="1639"/>
                    <a:pt x="3174" y="1232"/>
                    <a:pt x="2985" y="1069"/>
                  </a:cubicBezTo>
                  <a:cubicBezTo>
                    <a:pt x="2938" y="1032"/>
                    <a:pt x="2881" y="1017"/>
                    <a:pt x="2822" y="1017"/>
                  </a:cubicBezTo>
                  <a:cubicBezTo>
                    <a:pt x="2709" y="1017"/>
                    <a:pt x="2585" y="1070"/>
                    <a:pt x="2496" y="1123"/>
                  </a:cubicBezTo>
                  <a:cubicBezTo>
                    <a:pt x="2394" y="1205"/>
                    <a:pt x="2276" y="1287"/>
                    <a:pt x="2166" y="1287"/>
                  </a:cubicBezTo>
                  <a:cubicBezTo>
                    <a:pt x="2130" y="1287"/>
                    <a:pt x="2095" y="1279"/>
                    <a:pt x="2062" y="1259"/>
                  </a:cubicBezTo>
                  <a:cubicBezTo>
                    <a:pt x="1927" y="1232"/>
                    <a:pt x="1900" y="1069"/>
                    <a:pt x="1927" y="934"/>
                  </a:cubicBezTo>
                  <a:cubicBezTo>
                    <a:pt x="1927" y="798"/>
                    <a:pt x="2035" y="689"/>
                    <a:pt x="2117" y="581"/>
                  </a:cubicBezTo>
                  <a:cubicBezTo>
                    <a:pt x="2171" y="527"/>
                    <a:pt x="2225" y="445"/>
                    <a:pt x="2252" y="391"/>
                  </a:cubicBezTo>
                  <a:cubicBezTo>
                    <a:pt x="2306" y="283"/>
                    <a:pt x="2306" y="228"/>
                    <a:pt x="2225" y="147"/>
                  </a:cubicBezTo>
                  <a:cubicBezTo>
                    <a:pt x="2198" y="93"/>
                    <a:pt x="2117" y="93"/>
                    <a:pt x="2062" y="93"/>
                  </a:cubicBezTo>
                  <a:cubicBezTo>
                    <a:pt x="1954" y="93"/>
                    <a:pt x="1845" y="93"/>
                    <a:pt x="1764" y="66"/>
                  </a:cubicBezTo>
                  <a:cubicBezTo>
                    <a:pt x="1704" y="26"/>
                    <a:pt x="1674" y="1"/>
                    <a:pt x="16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27"/>
            <p:cNvSpPr/>
            <p:nvPr/>
          </p:nvSpPr>
          <p:spPr>
            <a:xfrm>
              <a:off x="3044750" y="2188200"/>
              <a:ext cx="84800" cy="80950"/>
            </a:xfrm>
            <a:custGeom>
              <a:avLst/>
              <a:gdLst/>
              <a:ahLst/>
              <a:cxnLst/>
              <a:rect l="l" t="t" r="r" b="b"/>
              <a:pathLst>
                <a:path w="3392" h="3238" extrusionOk="0">
                  <a:moveTo>
                    <a:pt x="1682" y="1"/>
                  </a:moveTo>
                  <a:cubicBezTo>
                    <a:pt x="1601" y="109"/>
                    <a:pt x="1493" y="218"/>
                    <a:pt x="1357" y="299"/>
                  </a:cubicBezTo>
                  <a:cubicBezTo>
                    <a:pt x="1004" y="543"/>
                    <a:pt x="543" y="570"/>
                    <a:pt x="272" y="842"/>
                  </a:cubicBezTo>
                  <a:cubicBezTo>
                    <a:pt x="28" y="1086"/>
                    <a:pt x="1" y="1438"/>
                    <a:pt x="1" y="1737"/>
                  </a:cubicBezTo>
                  <a:cubicBezTo>
                    <a:pt x="1" y="1981"/>
                    <a:pt x="28" y="2198"/>
                    <a:pt x="163" y="2388"/>
                  </a:cubicBezTo>
                  <a:cubicBezTo>
                    <a:pt x="191" y="2415"/>
                    <a:pt x="245" y="2442"/>
                    <a:pt x="272" y="2442"/>
                  </a:cubicBezTo>
                  <a:cubicBezTo>
                    <a:pt x="282" y="2444"/>
                    <a:pt x="292" y="2445"/>
                    <a:pt x="301" y="2445"/>
                  </a:cubicBezTo>
                  <a:cubicBezTo>
                    <a:pt x="415" y="2445"/>
                    <a:pt x="462" y="2296"/>
                    <a:pt x="462" y="2171"/>
                  </a:cubicBezTo>
                  <a:cubicBezTo>
                    <a:pt x="516" y="1899"/>
                    <a:pt x="543" y="1628"/>
                    <a:pt x="679" y="1384"/>
                  </a:cubicBezTo>
                  <a:cubicBezTo>
                    <a:pt x="814" y="1167"/>
                    <a:pt x="1059" y="977"/>
                    <a:pt x="1330" y="977"/>
                  </a:cubicBezTo>
                  <a:cubicBezTo>
                    <a:pt x="1384" y="977"/>
                    <a:pt x="1411" y="1032"/>
                    <a:pt x="1465" y="1059"/>
                  </a:cubicBezTo>
                  <a:cubicBezTo>
                    <a:pt x="1493" y="1113"/>
                    <a:pt x="1411" y="1167"/>
                    <a:pt x="1411" y="1221"/>
                  </a:cubicBezTo>
                  <a:cubicBezTo>
                    <a:pt x="1357" y="1438"/>
                    <a:pt x="1764" y="1520"/>
                    <a:pt x="1682" y="1737"/>
                  </a:cubicBezTo>
                  <a:cubicBezTo>
                    <a:pt x="1547" y="2008"/>
                    <a:pt x="1384" y="2252"/>
                    <a:pt x="1221" y="2469"/>
                  </a:cubicBezTo>
                  <a:cubicBezTo>
                    <a:pt x="1086" y="2605"/>
                    <a:pt x="977" y="2740"/>
                    <a:pt x="950" y="2930"/>
                  </a:cubicBezTo>
                  <a:cubicBezTo>
                    <a:pt x="926" y="3074"/>
                    <a:pt x="1050" y="3238"/>
                    <a:pt x="1191" y="3238"/>
                  </a:cubicBezTo>
                  <a:cubicBezTo>
                    <a:pt x="1210" y="3238"/>
                    <a:pt x="1229" y="3235"/>
                    <a:pt x="1248" y="3229"/>
                  </a:cubicBezTo>
                  <a:cubicBezTo>
                    <a:pt x="1330" y="3229"/>
                    <a:pt x="1384" y="3147"/>
                    <a:pt x="1411" y="3093"/>
                  </a:cubicBezTo>
                  <a:cubicBezTo>
                    <a:pt x="1601" y="2876"/>
                    <a:pt x="1764" y="2659"/>
                    <a:pt x="1899" y="2415"/>
                  </a:cubicBezTo>
                  <a:cubicBezTo>
                    <a:pt x="2062" y="2116"/>
                    <a:pt x="2279" y="1791"/>
                    <a:pt x="2577" y="1710"/>
                  </a:cubicBezTo>
                  <a:lnTo>
                    <a:pt x="2577" y="1710"/>
                  </a:lnTo>
                  <a:cubicBezTo>
                    <a:pt x="2550" y="1872"/>
                    <a:pt x="2632" y="2035"/>
                    <a:pt x="2822" y="2062"/>
                  </a:cubicBezTo>
                  <a:cubicBezTo>
                    <a:pt x="2767" y="2116"/>
                    <a:pt x="2767" y="2171"/>
                    <a:pt x="2767" y="2252"/>
                  </a:cubicBezTo>
                  <a:cubicBezTo>
                    <a:pt x="2822" y="2279"/>
                    <a:pt x="2876" y="2279"/>
                    <a:pt x="2903" y="2306"/>
                  </a:cubicBezTo>
                  <a:cubicBezTo>
                    <a:pt x="3120" y="2116"/>
                    <a:pt x="3283" y="1872"/>
                    <a:pt x="3391" y="1628"/>
                  </a:cubicBezTo>
                  <a:lnTo>
                    <a:pt x="3391" y="1628"/>
                  </a:lnTo>
                  <a:cubicBezTo>
                    <a:pt x="3310" y="1689"/>
                    <a:pt x="3213" y="1720"/>
                    <a:pt x="3124" y="1720"/>
                  </a:cubicBezTo>
                  <a:cubicBezTo>
                    <a:pt x="3095" y="1720"/>
                    <a:pt x="3066" y="1716"/>
                    <a:pt x="3039" y="1710"/>
                  </a:cubicBezTo>
                  <a:cubicBezTo>
                    <a:pt x="2822" y="1574"/>
                    <a:pt x="2984" y="1167"/>
                    <a:pt x="2767" y="977"/>
                  </a:cubicBezTo>
                  <a:cubicBezTo>
                    <a:pt x="2722" y="950"/>
                    <a:pt x="2671" y="938"/>
                    <a:pt x="2618" y="938"/>
                  </a:cubicBezTo>
                  <a:cubicBezTo>
                    <a:pt x="2511" y="938"/>
                    <a:pt x="2397" y="986"/>
                    <a:pt x="2306" y="1059"/>
                  </a:cubicBezTo>
                  <a:cubicBezTo>
                    <a:pt x="2200" y="1143"/>
                    <a:pt x="2078" y="1212"/>
                    <a:pt x="1965" y="1212"/>
                  </a:cubicBezTo>
                  <a:cubicBezTo>
                    <a:pt x="1933" y="1212"/>
                    <a:pt x="1902" y="1206"/>
                    <a:pt x="1872" y="1194"/>
                  </a:cubicBezTo>
                  <a:cubicBezTo>
                    <a:pt x="1737" y="1167"/>
                    <a:pt x="1682" y="977"/>
                    <a:pt x="1737" y="842"/>
                  </a:cubicBezTo>
                  <a:cubicBezTo>
                    <a:pt x="1737" y="706"/>
                    <a:pt x="1818" y="625"/>
                    <a:pt x="1927" y="516"/>
                  </a:cubicBezTo>
                  <a:cubicBezTo>
                    <a:pt x="1954" y="435"/>
                    <a:pt x="2035" y="381"/>
                    <a:pt x="2062" y="299"/>
                  </a:cubicBezTo>
                  <a:cubicBezTo>
                    <a:pt x="2089" y="218"/>
                    <a:pt x="2089" y="136"/>
                    <a:pt x="2035" y="82"/>
                  </a:cubicBezTo>
                  <a:cubicBezTo>
                    <a:pt x="2008" y="1"/>
                    <a:pt x="1927" y="1"/>
                    <a:pt x="18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27"/>
            <p:cNvSpPr/>
            <p:nvPr/>
          </p:nvSpPr>
          <p:spPr>
            <a:xfrm>
              <a:off x="3516700" y="2216650"/>
              <a:ext cx="86825" cy="115125"/>
            </a:xfrm>
            <a:custGeom>
              <a:avLst/>
              <a:gdLst/>
              <a:ahLst/>
              <a:cxnLst/>
              <a:rect l="l" t="t" r="r" b="b"/>
              <a:pathLst>
                <a:path w="3473" h="4605" extrusionOk="0">
                  <a:moveTo>
                    <a:pt x="2162" y="1"/>
                  </a:moveTo>
                  <a:cubicBezTo>
                    <a:pt x="2129" y="1"/>
                    <a:pt x="2095" y="9"/>
                    <a:pt x="2062" y="29"/>
                  </a:cubicBezTo>
                  <a:cubicBezTo>
                    <a:pt x="1845" y="111"/>
                    <a:pt x="1927" y="599"/>
                    <a:pt x="1710" y="653"/>
                  </a:cubicBezTo>
                  <a:cubicBezTo>
                    <a:pt x="1601" y="653"/>
                    <a:pt x="1493" y="599"/>
                    <a:pt x="1438" y="517"/>
                  </a:cubicBezTo>
                  <a:cubicBezTo>
                    <a:pt x="1357" y="436"/>
                    <a:pt x="1303" y="328"/>
                    <a:pt x="1222" y="246"/>
                  </a:cubicBezTo>
                  <a:cubicBezTo>
                    <a:pt x="1154" y="213"/>
                    <a:pt x="1098" y="189"/>
                    <a:pt x="1039" y="189"/>
                  </a:cubicBezTo>
                  <a:cubicBezTo>
                    <a:pt x="1002" y="189"/>
                    <a:pt x="965" y="198"/>
                    <a:pt x="923" y="219"/>
                  </a:cubicBezTo>
                  <a:cubicBezTo>
                    <a:pt x="896" y="246"/>
                    <a:pt x="896" y="328"/>
                    <a:pt x="842" y="355"/>
                  </a:cubicBezTo>
                  <a:cubicBezTo>
                    <a:pt x="760" y="626"/>
                    <a:pt x="625" y="870"/>
                    <a:pt x="516" y="1141"/>
                  </a:cubicBezTo>
                  <a:cubicBezTo>
                    <a:pt x="442" y="1265"/>
                    <a:pt x="368" y="1389"/>
                    <a:pt x="252" y="1389"/>
                  </a:cubicBezTo>
                  <a:cubicBezTo>
                    <a:pt x="241" y="1389"/>
                    <a:pt x="230" y="1388"/>
                    <a:pt x="218" y="1385"/>
                  </a:cubicBezTo>
                  <a:cubicBezTo>
                    <a:pt x="109" y="1792"/>
                    <a:pt x="1" y="2253"/>
                    <a:pt x="164" y="2660"/>
                  </a:cubicBezTo>
                  <a:cubicBezTo>
                    <a:pt x="245" y="2877"/>
                    <a:pt x="381" y="3040"/>
                    <a:pt x="435" y="3230"/>
                  </a:cubicBezTo>
                  <a:cubicBezTo>
                    <a:pt x="652" y="3691"/>
                    <a:pt x="652" y="4179"/>
                    <a:pt x="1032" y="4450"/>
                  </a:cubicBezTo>
                  <a:cubicBezTo>
                    <a:pt x="1155" y="4558"/>
                    <a:pt x="1314" y="4605"/>
                    <a:pt x="1478" y="4605"/>
                  </a:cubicBezTo>
                  <a:cubicBezTo>
                    <a:pt x="1602" y="4605"/>
                    <a:pt x="1729" y="4578"/>
                    <a:pt x="1845" y="4532"/>
                  </a:cubicBezTo>
                  <a:cubicBezTo>
                    <a:pt x="2117" y="4423"/>
                    <a:pt x="2306" y="4260"/>
                    <a:pt x="2551" y="4071"/>
                  </a:cubicBezTo>
                  <a:cubicBezTo>
                    <a:pt x="2686" y="3989"/>
                    <a:pt x="2822" y="3881"/>
                    <a:pt x="2930" y="3745"/>
                  </a:cubicBezTo>
                  <a:cubicBezTo>
                    <a:pt x="3093" y="3528"/>
                    <a:pt x="3202" y="3284"/>
                    <a:pt x="3256" y="3013"/>
                  </a:cubicBezTo>
                  <a:cubicBezTo>
                    <a:pt x="3473" y="2145"/>
                    <a:pt x="3337" y="1195"/>
                    <a:pt x="2849" y="463"/>
                  </a:cubicBezTo>
                  <a:lnTo>
                    <a:pt x="2849" y="436"/>
                  </a:lnTo>
                  <a:lnTo>
                    <a:pt x="2822" y="436"/>
                  </a:lnTo>
                  <a:cubicBezTo>
                    <a:pt x="2795" y="436"/>
                    <a:pt x="2795" y="436"/>
                    <a:pt x="2740" y="382"/>
                  </a:cubicBezTo>
                  <a:cubicBezTo>
                    <a:pt x="2686" y="300"/>
                    <a:pt x="2578" y="219"/>
                    <a:pt x="2469" y="165"/>
                  </a:cubicBezTo>
                  <a:cubicBezTo>
                    <a:pt x="2367" y="83"/>
                    <a:pt x="2264" y="1"/>
                    <a:pt x="2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27"/>
            <p:cNvSpPr/>
            <p:nvPr/>
          </p:nvSpPr>
          <p:spPr>
            <a:xfrm>
              <a:off x="3490950" y="1999025"/>
              <a:ext cx="100375" cy="252950"/>
            </a:xfrm>
            <a:custGeom>
              <a:avLst/>
              <a:gdLst/>
              <a:ahLst/>
              <a:cxnLst/>
              <a:rect l="l" t="t" r="r" b="b"/>
              <a:pathLst>
                <a:path w="4015" h="10118" extrusionOk="0">
                  <a:moveTo>
                    <a:pt x="434" y="190"/>
                  </a:moveTo>
                  <a:cubicBezTo>
                    <a:pt x="760" y="814"/>
                    <a:pt x="1275" y="2035"/>
                    <a:pt x="1601" y="3255"/>
                  </a:cubicBezTo>
                  <a:cubicBezTo>
                    <a:pt x="1926" y="4394"/>
                    <a:pt x="2143" y="5479"/>
                    <a:pt x="2279" y="6374"/>
                  </a:cubicBezTo>
                  <a:cubicBezTo>
                    <a:pt x="2496" y="6456"/>
                    <a:pt x="2658" y="6618"/>
                    <a:pt x="2767" y="6835"/>
                  </a:cubicBezTo>
                  <a:cubicBezTo>
                    <a:pt x="2902" y="7052"/>
                    <a:pt x="2930" y="7378"/>
                    <a:pt x="3065" y="7595"/>
                  </a:cubicBezTo>
                  <a:cubicBezTo>
                    <a:pt x="3282" y="7975"/>
                    <a:pt x="3608" y="8246"/>
                    <a:pt x="3852" y="8599"/>
                  </a:cubicBezTo>
                  <a:cubicBezTo>
                    <a:pt x="3960" y="8734"/>
                    <a:pt x="4015" y="8870"/>
                    <a:pt x="3987" y="9033"/>
                  </a:cubicBezTo>
                  <a:cubicBezTo>
                    <a:pt x="3933" y="9087"/>
                    <a:pt x="3906" y="9141"/>
                    <a:pt x="3852" y="9141"/>
                  </a:cubicBezTo>
                  <a:cubicBezTo>
                    <a:pt x="3798" y="9141"/>
                    <a:pt x="3770" y="9087"/>
                    <a:pt x="3770" y="9087"/>
                  </a:cubicBezTo>
                  <a:cubicBezTo>
                    <a:pt x="3689" y="9033"/>
                    <a:pt x="3581" y="8951"/>
                    <a:pt x="3499" y="8870"/>
                  </a:cubicBezTo>
                  <a:cubicBezTo>
                    <a:pt x="3391" y="8761"/>
                    <a:pt x="3228" y="8680"/>
                    <a:pt x="3092" y="8734"/>
                  </a:cubicBezTo>
                  <a:cubicBezTo>
                    <a:pt x="2875" y="8816"/>
                    <a:pt x="2957" y="9304"/>
                    <a:pt x="2713" y="9358"/>
                  </a:cubicBezTo>
                  <a:cubicBezTo>
                    <a:pt x="2631" y="9412"/>
                    <a:pt x="2523" y="9331"/>
                    <a:pt x="2441" y="9222"/>
                  </a:cubicBezTo>
                  <a:cubicBezTo>
                    <a:pt x="2387" y="9168"/>
                    <a:pt x="2333" y="9060"/>
                    <a:pt x="2252" y="8951"/>
                  </a:cubicBezTo>
                  <a:cubicBezTo>
                    <a:pt x="2170" y="8897"/>
                    <a:pt x="2035" y="8870"/>
                    <a:pt x="1953" y="8924"/>
                  </a:cubicBezTo>
                  <a:cubicBezTo>
                    <a:pt x="1899" y="8951"/>
                    <a:pt x="1872" y="9005"/>
                    <a:pt x="1872" y="9060"/>
                  </a:cubicBezTo>
                  <a:cubicBezTo>
                    <a:pt x="1763" y="9331"/>
                    <a:pt x="1655" y="9575"/>
                    <a:pt x="1546" y="9846"/>
                  </a:cubicBezTo>
                  <a:cubicBezTo>
                    <a:pt x="1465" y="9982"/>
                    <a:pt x="1356" y="10117"/>
                    <a:pt x="1275" y="10036"/>
                  </a:cubicBezTo>
                  <a:cubicBezTo>
                    <a:pt x="1167" y="10009"/>
                    <a:pt x="1167" y="9873"/>
                    <a:pt x="1167" y="9765"/>
                  </a:cubicBezTo>
                  <a:cubicBezTo>
                    <a:pt x="1194" y="9466"/>
                    <a:pt x="1302" y="9168"/>
                    <a:pt x="1356" y="8870"/>
                  </a:cubicBezTo>
                  <a:cubicBezTo>
                    <a:pt x="1438" y="8517"/>
                    <a:pt x="1438" y="8137"/>
                    <a:pt x="1438" y="7812"/>
                  </a:cubicBezTo>
                  <a:cubicBezTo>
                    <a:pt x="1438" y="7324"/>
                    <a:pt x="1438" y="6835"/>
                    <a:pt x="1818" y="6483"/>
                  </a:cubicBezTo>
                  <a:cubicBezTo>
                    <a:pt x="1845" y="6456"/>
                    <a:pt x="1872" y="6456"/>
                    <a:pt x="1872" y="6429"/>
                  </a:cubicBezTo>
                  <a:cubicBezTo>
                    <a:pt x="1736" y="5534"/>
                    <a:pt x="1492" y="4449"/>
                    <a:pt x="1194" y="3337"/>
                  </a:cubicBezTo>
                  <a:cubicBezTo>
                    <a:pt x="868" y="2143"/>
                    <a:pt x="353" y="950"/>
                    <a:pt x="54" y="353"/>
                  </a:cubicBezTo>
                  <a:cubicBezTo>
                    <a:pt x="0" y="272"/>
                    <a:pt x="0" y="244"/>
                    <a:pt x="54" y="190"/>
                  </a:cubicBezTo>
                  <a:cubicBezTo>
                    <a:pt x="82" y="136"/>
                    <a:pt x="109" y="82"/>
                    <a:pt x="163" y="55"/>
                  </a:cubicBezTo>
                  <a:cubicBezTo>
                    <a:pt x="217" y="0"/>
                    <a:pt x="353" y="82"/>
                    <a:pt x="434" y="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27"/>
            <p:cNvSpPr/>
            <p:nvPr/>
          </p:nvSpPr>
          <p:spPr>
            <a:xfrm>
              <a:off x="3516700" y="2216650"/>
              <a:ext cx="86825" cy="115125"/>
            </a:xfrm>
            <a:custGeom>
              <a:avLst/>
              <a:gdLst/>
              <a:ahLst/>
              <a:cxnLst/>
              <a:rect l="l" t="t" r="r" b="b"/>
              <a:pathLst>
                <a:path w="3473" h="4605" extrusionOk="0">
                  <a:moveTo>
                    <a:pt x="2162" y="1"/>
                  </a:moveTo>
                  <a:cubicBezTo>
                    <a:pt x="2129" y="1"/>
                    <a:pt x="2095" y="9"/>
                    <a:pt x="2062" y="29"/>
                  </a:cubicBezTo>
                  <a:cubicBezTo>
                    <a:pt x="1845" y="111"/>
                    <a:pt x="1927" y="599"/>
                    <a:pt x="1710" y="653"/>
                  </a:cubicBezTo>
                  <a:cubicBezTo>
                    <a:pt x="1601" y="653"/>
                    <a:pt x="1493" y="599"/>
                    <a:pt x="1438" y="517"/>
                  </a:cubicBezTo>
                  <a:cubicBezTo>
                    <a:pt x="1357" y="436"/>
                    <a:pt x="1303" y="328"/>
                    <a:pt x="1222" y="246"/>
                  </a:cubicBezTo>
                  <a:cubicBezTo>
                    <a:pt x="1154" y="213"/>
                    <a:pt x="1098" y="189"/>
                    <a:pt x="1039" y="189"/>
                  </a:cubicBezTo>
                  <a:cubicBezTo>
                    <a:pt x="1002" y="189"/>
                    <a:pt x="965" y="198"/>
                    <a:pt x="923" y="219"/>
                  </a:cubicBezTo>
                  <a:cubicBezTo>
                    <a:pt x="896" y="246"/>
                    <a:pt x="896" y="328"/>
                    <a:pt x="842" y="355"/>
                  </a:cubicBezTo>
                  <a:cubicBezTo>
                    <a:pt x="760" y="626"/>
                    <a:pt x="625" y="870"/>
                    <a:pt x="516" y="1141"/>
                  </a:cubicBezTo>
                  <a:cubicBezTo>
                    <a:pt x="442" y="1265"/>
                    <a:pt x="368" y="1389"/>
                    <a:pt x="252" y="1389"/>
                  </a:cubicBezTo>
                  <a:cubicBezTo>
                    <a:pt x="241" y="1389"/>
                    <a:pt x="230" y="1388"/>
                    <a:pt x="218" y="1385"/>
                  </a:cubicBezTo>
                  <a:cubicBezTo>
                    <a:pt x="109" y="1792"/>
                    <a:pt x="1" y="2253"/>
                    <a:pt x="164" y="2660"/>
                  </a:cubicBezTo>
                  <a:cubicBezTo>
                    <a:pt x="245" y="2877"/>
                    <a:pt x="381" y="3040"/>
                    <a:pt x="435" y="3230"/>
                  </a:cubicBezTo>
                  <a:cubicBezTo>
                    <a:pt x="652" y="3691"/>
                    <a:pt x="652" y="4179"/>
                    <a:pt x="1032" y="4450"/>
                  </a:cubicBezTo>
                  <a:cubicBezTo>
                    <a:pt x="1155" y="4558"/>
                    <a:pt x="1314" y="4605"/>
                    <a:pt x="1478" y="4605"/>
                  </a:cubicBezTo>
                  <a:cubicBezTo>
                    <a:pt x="1602" y="4605"/>
                    <a:pt x="1729" y="4578"/>
                    <a:pt x="1845" y="4532"/>
                  </a:cubicBezTo>
                  <a:cubicBezTo>
                    <a:pt x="2117" y="4423"/>
                    <a:pt x="2306" y="4260"/>
                    <a:pt x="2551" y="4071"/>
                  </a:cubicBezTo>
                  <a:cubicBezTo>
                    <a:pt x="2686" y="3989"/>
                    <a:pt x="2822" y="3881"/>
                    <a:pt x="2930" y="3745"/>
                  </a:cubicBezTo>
                  <a:cubicBezTo>
                    <a:pt x="3093" y="3528"/>
                    <a:pt x="3202" y="3284"/>
                    <a:pt x="3256" y="3013"/>
                  </a:cubicBezTo>
                  <a:cubicBezTo>
                    <a:pt x="3473" y="2145"/>
                    <a:pt x="3337" y="1195"/>
                    <a:pt x="2849" y="463"/>
                  </a:cubicBezTo>
                  <a:lnTo>
                    <a:pt x="2849" y="436"/>
                  </a:lnTo>
                  <a:lnTo>
                    <a:pt x="2822" y="436"/>
                  </a:lnTo>
                  <a:cubicBezTo>
                    <a:pt x="2795" y="436"/>
                    <a:pt x="2795" y="436"/>
                    <a:pt x="2740" y="382"/>
                  </a:cubicBezTo>
                  <a:cubicBezTo>
                    <a:pt x="2686" y="300"/>
                    <a:pt x="2578" y="219"/>
                    <a:pt x="2469" y="165"/>
                  </a:cubicBezTo>
                  <a:cubicBezTo>
                    <a:pt x="2367" y="83"/>
                    <a:pt x="2264" y="1"/>
                    <a:pt x="2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27"/>
            <p:cNvSpPr/>
            <p:nvPr/>
          </p:nvSpPr>
          <p:spPr>
            <a:xfrm>
              <a:off x="3529600" y="2218050"/>
              <a:ext cx="61725" cy="104075"/>
            </a:xfrm>
            <a:custGeom>
              <a:avLst/>
              <a:gdLst/>
              <a:ahLst/>
              <a:cxnLst/>
              <a:rect l="l" t="t" r="r" b="b"/>
              <a:pathLst>
                <a:path w="2469" h="4163" extrusionOk="0">
                  <a:moveTo>
                    <a:pt x="1655" y="0"/>
                  </a:moveTo>
                  <a:cubicBezTo>
                    <a:pt x="1628" y="0"/>
                    <a:pt x="1601" y="27"/>
                    <a:pt x="1546" y="27"/>
                  </a:cubicBezTo>
                  <a:cubicBezTo>
                    <a:pt x="1329" y="136"/>
                    <a:pt x="1411" y="597"/>
                    <a:pt x="1194" y="678"/>
                  </a:cubicBezTo>
                  <a:cubicBezTo>
                    <a:pt x="1085" y="678"/>
                    <a:pt x="977" y="597"/>
                    <a:pt x="922" y="543"/>
                  </a:cubicBezTo>
                  <a:cubicBezTo>
                    <a:pt x="841" y="434"/>
                    <a:pt x="787" y="326"/>
                    <a:pt x="706" y="272"/>
                  </a:cubicBezTo>
                  <a:cubicBezTo>
                    <a:pt x="642" y="224"/>
                    <a:pt x="589" y="195"/>
                    <a:pt x="533" y="195"/>
                  </a:cubicBezTo>
                  <a:cubicBezTo>
                    <a:pt x="493" y="195"/>
                    <a:pt x="453" y="210"/>
                    <a:pt x="407" y="244"/>
                  </a:cubicBezTo>
                  <a:cubicBezTo>
                    <a:pt x="380" y="272"/>
                    <a:pt x="380" y="326"/>
                    <a:pt x="326" y="380"/>
                  </a:cubicBezTo>
                  <a:cubicBezTo>
                    <a:pt x="272" y="543"/>
                    <a:pt x="163" y="733"/>
                    <a:pt x="109" y="922"/>
                  </a:cubicBezTo>
                  <a:cubicBezTo>
                    <a:pt x="109" y="1058"/>
                    <a:pt x="55" y="1194"/>
                    <a:pt x="55" y="1275"/>
                  </a:cubicBezTo>
                  <a:cubicBezTo>
                    <a:pt x="27" y="1492"/>
                    <a:pt x="0" y="1655"/>
                    <a:pt x="55" y="1872"/>
                  </a:cubicBezTo>
                  <a:cubicBezTo>
                    <a:pt x="55" y="1926"/>
                    <a:pt x="136" y="2007"/>
                    <a:pt x="136" y="2089"/>
                  </a:cubicBezTo>
                  <a:lnTo>
                    <a:pt x="136" y="2306"/>
                  </a:lnTo>
                  <a:cubicBezTo>
                    <a:pt x="136" y="2441"/>
                    <a:pt x="244" y="2550"/>
                    <a:pt x="299" y="2686"/>
                  </a:cubicBezTo>
                  <a:cubicBezTo>
                    <a:pt x="461" y="2903"/>
                    <a:pt x="570" y="3228"/>
                    <a:pt x="570" y="3526"/>
                  </a:cubicBezTo>
                  <a:cubicBezTo>
                    <a:pt x="570" y="3662"/>
                    <a:pt x="570" y="3798"/>
                    <a:pt x="597" y="3933"/>
                  </a:cubicBezTo>
                  <a:cubicBezTo>
                    <a:pt x="643" y="4048"/>
                    <a:pt x="747" y="4162"/>
                    <a:pt x="860" y="4162"/>
                  </a:cubicBezTo>
                  <a:cubicBezTo>
                    <a:pt x="880" y="4162"/>
                    <a:pt x="901" y="4159"/>
                    <a:pt x="922" y="4150"/>
                  </a:cubicBezTo>
                  <a:cubicBezTo>
                    <a:pt x="1004" y="4150"/>
                    <a:pt x="1085" y="4096"/>
                    <a:pt x="1112" y="3987"/>
                  </a:cubicBezTo>
                  <a:cubicBezTo>
                    <a:pt x="1248" y="3716"/>
                    <a:pt x="1112" y="3418"/>
                    <a:pt x="1004" y="3147"/>
                  </a:cubicBezTo>
                  <a:cubicBezTo>
                    <a:pt x="922" y="2903"/>
                    <a:pt x="814" y="2631"/>
                    <a:pt x="706" y="2414"/>
                  </a:cubicBezTo>
                  <a:cubicBezTo>
                    <a:pt x="678" y="2306"/>
                    <a:pt x="597" y="2170"/>
                    <a:pt x="651" y="2035"/>
                  </a:cubicBezTo>
                  <a:cubicBezTo>
                    <a:pt x="651" y="1920"/>
                    <a:pt x="748" y="1805"/>
                    <a:pt x="860" y="1805"/>
                  </a:cubicBezTo>
                  <a:cubicBezTo>
                    <a:pt x="880" y="1805"/>
                    <a:pt x="901" y="1809"/>
                    <a:pt x="922" y="1818"/>
                  </a:cubicBezTo>
                  <a:cubicBezTo>
                    <a:pt x="1004" y="1872"/>
                    <a:pt x="1058" y="2035"/>
                    <a:pt x="1139" y="2089"/>
                  </a:cubicBezTo>
                  <a:cubicBezTo>
                    <a:pt x="1194" y="1818"/>
                    <a:pt x="1221" y="1601"/>
                    <a:pt x="1248" y="1329"/>
                  </a:cubicBezTo>
                  <a:cubicBezTo>
                    <a:pt x="1248" y="1248"/>
                    <a:pt x="1275" y="1194"/>
                    <a:pt x="1329" y="1139"/>
                  </a:cubicBezTo>
                  <a:cubicBezTo>
                    <a:pt x="1384" y="1112"/>
                    <a:pt x="1411" y="1112"/>
                    <a:pt x="1492" y="1112"/>
                  </a:cubicBezTo>
                  <a:cubicBezTo>
                    <a:pt x="1872" y="1139"/>
                    <a:pt x="2089" y="1546"/>
                    <a:pt x="2143" y="1926"/>
                  </a:cubicBezTo>
                  <a:cubicBezTo>
                    <a:pt x="2170" y="2306"/>
                    <a:pt x="2062" y="2686"/>
                    <a:pt x="1953" y="3038"/>
                  </a:cubicBezTo>
                  <a:cubicBezTo>
                    <a:pt x="1953" y="3138"/>
                    <a:pt x="2000" y="3285"/>
                    <a:pt x="2071" y="3285"/>
                  </a:cubicBezTo>
                  <a:cubicBezTo>
                    <a:pt x="2077" y="3285"/>
                    <a:pt x="2083" y="3284"/>
                    <a:pt x="2089" y="3282"/>
                  </a:cubicBezTo>
                  <a:cubicBezTo>
                    <a:pt x="2414" y="2848"/>
                    <a:pt x="2469" y="2306"/>
                    <a:pt x="2414" y="1790"/>
                  </a:cubicBezTo>
                  <a:cubicBezTo>
                    <a:pt x="2333" y="1275"/>
                    <a:pt x="2143" y="787"/>
                    <a:pt x="1899" y="326"/>
                  </a:cubicBezTo>
                  <a:cubicBezTo>
                    <a:pt x="1818" y="190"/>
                    <a:pt x="1763" y="55"/>
                    <a:pt x="1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27"/>
            <p:cNvSpPr/>
            <p:nvPr/>
          </p:nvSpPr>
          <p:spPr>
            <a:xfrm>
              <a:off x="2624325" y="1584700"/>
              <a:ext cx="78700" cy="223800"/>
            </a:xfrm>
            <a:custGeom>
              <a:avLst/>
              <a:gdLst/>
              <a:ahLst/>
              <a:cxnLst/>
              <a:rect l="l" t="t" r="r" b="b"/>
              <a:pathLst>
                <a:path w="3148" h="8952" extrusionOk="0">
                  <a:moveTo>
                    <a:pt x="1249" y="299"/>
                  </a:moveTo>
                  <a:cubicBezTo>
                    <a:pt x="1140" y="1845"/>
                    <a:pt x="1194" y="3337"/>
                    <a:pt x="1357" y="4991"/>
                  </a:cubicBezTo>
                  <a:cubicBezTo>
                    <a:pt x="1601" y="5046"/>
                    <a:pt x="1791" y="5181"/>
                    <a:pt x="1900" y="5425"/>
                  </a:cubicBezTo>
                  <a:cubicBezTo>
                    <a:pt x="1954" y="5561"/>
                    <a:pt x="2008" y="5724"/>
                    <a:pt x="2062" y="5859"/>
                  </a:cubicBezTo>
                  <a:cubicBezTo>
                    <a:pt x="2198" y="6239"/>
                    <a:pt x="2442" y="6592"/>
                    <a:pt x="2740" y="6809"/>
                  </a:cubicBezTo>
                  <a:cubicBezTo>
                    <a:pt x="2849" y="6917"/>
                    <a:pt x="3039" y="6999"/>
                    <a:pt x="3093" y="7134"/>
                  </a:cubicBezTo>
                  <a:cubicBezTo>
                    <a:pt x="3147" y="7297"/>
                    <a:pt x="2985" y="7487"/>
                    <a:pt x="2822" y="7460"/>
                  </a:cubicBezTo>
                  <a:cubicBezTo>
                    <a:pt x="2768" y="7622"/>
                    <a:pt x="2822" y="7758"/>
                    <a:pt x="2849" y="7948"/>
                  </a:cubicBezTo>
                  <a:cubicBezTo>
                    <a:pt x="2849" y="8111"/>
                    <a:pt x="2768" y="8273"/>
                    <a:pt x="2632" y="8355"/>
                  </a:cubicBezTo>
                  <a:cubicBezTo>
                    <a:pt x="2361" y="8409"/>
                    <a:pt x="2198" y="8002"/>
                    <a:pt x="1927" y="8084"/>
                  </a:cubicBezTo>
                  <a:cubicBezTo>
                    <a:pt x="1764" y="8111"/>
                    <a:pt x="1683" y="8301"/>
                    <a:pt x="1683" y="8490"/>
                  </a:cubicBezTo>
                  <a:cubicBezTo>
                    <a:pt x="1655" y="8653"/>
                    <a:pt x="1628" y="8816"/>
                    <a:pt x="1493" y="8897"/>
                  </a:cubicBezTo>
                  <a:cubicBezTo>
                    <a:pt x="1357" y="8951"/>
                    <a:pt x="1221" y="8897"/>
                    <a:pt x="1113" y="8762"/>
                  </a:cubicBezTo>
                  <a:cubicBezTo>
                    <a:pt x="1032" y="8653"/>
                    <a:pt x="1004" y="8490"/>
                    <a:pt x="1004" y="8355"/>
                  </a:cubicBezTo>
                  <a:cubicBezTo>
                    <a:pt x="1004" y="8273"/>
                    <a:pt x="977" y="8165"/>
                    <a:pt x="950" y="8111"/>
                  </a:cubicBezTo>
                  <a:cubicBezTo>
                    <a:pt x="896" y="8029"/>
                    <a:pt x="842" y="7975"/>
                    <a:pt x="733" y="7975"/>
                  </a:cubicBezTo>
                  <a:cubicBezTo>
                    <a:pt x="679" y="7975"/>
                    <a:pt x="625" y="8002"/>
                    <a:pt x="598" y="8084"/>
                  </a:cubicBezTo>
                  <a:cubicBezTo>
                    <a:pt x="543" y="8138"/>
                    <a:pt x="462" y="8246"/>
                    <a:pt x="408" y="8273"/>
                  </a:cubicBezTo>
                  <a:cubicBezTo>
                    <a:pt x="326" y="8355"/>
                    <a:pt x="191" y="8355"/>
                    <a:pt x="137" y="8273"/>
                  </a:cubicBezTo>
                  <a:cubicBezTo>
                    <a:pt x="55" y="8246"/>
                    <a:pt x="55" y="8138"/>
                    <a:pt x="55" y="8084"/>
                  </a:cubicBezTo>
                  <a:cubicBezTo>
                    <a:pt x="1" y="7487"/>
                    <a:pt x="435" y="6999"/>
                    <a:pt x="571" y="6456"/>
                  </a:cubicBezTo>
                  <a:cubicBezTo>
                    <a:pt x="679" y="6049"/>
                    <a:pt x="571" y="5588"/>
                    <a:pt x="706" y="5236"/>
                  </a:cubicBezTo>
                  <a:cubicBezTo>
                    <a:pt x="733" y="5127"/>
                    <a:pt x="815" y="5019"/>
                    <a:pt x="869" y="4964"/>
                  </a:cubicBezTo>
                  <a:cubicBezTo>
                    <a:pt x="896" y="4910"/>
                    <a:pt x="950" y="4910"/>
                    <a:pt x="977" y="4910"/>
                  </a:cubicBezTo>
                  <a:cubicBezTo>
                    <a:pt x="896" y="4286"/>
                    <a:pt x="869" y="3635"/>
                    <a:pt x="842" y="2984"/>
                  </a:cubicBezTo>
                  <a:cubicBezTo>
                    <a:pt x="815" y="2035"/>
                    <a:pt x="815" y="1113"/>
                    <a:pt x="869" y="218"/>
                  </a:cubicBezTo>
                  <a:cubicBezTo>
                    <a:pt x="869" y="109"/>
                    <a:pt x="977" y="1"/>
                    <a:pt x="1086" y="1"/>
                  </a:cubicBezTo>
                  <a:cubicBezTo>
                    <a:pt x="1140" y="109"/>
                    <a:pt x="1249" y="218"/>
                    <a:pt x="1249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27"/>
            <p:cNvSpPr/>
            <p:nvPr/>
          </p:nvSpPr>
          <p:spPr>
            <a:xfrm>
              <a:off x="2618225" y="1771850"/>
              <a:ext cx="98350" cy="102950"/>
            </a:xfrm>
            <a:custGeom>
              <a:avLst/>
              <a:gdLst/>
              <a:ahLst/>
              <a:cxnLst/>
              <a:rect l="l" t="t" r="r" b="b"/>
              <a:pathLst>
                <a:path w="3934" h="4118" extrusionOk="0">
                  <a:moveTo>
                    <a:pt x="2984" y="1"/>
                  </a:moveTo>
                  <a:cubicBezTo>
                    <a:pt x="2957" y="136"/>
                    <a:pt x="3012" y="326"/>
                    <a:pt x="3012" y="489"/>
                  </a:cubicBezTo>
                  <a:cubicBezTo>
                    <a:pt x="3012" y="652"/>
                    <a:pt x="2984" y="869"/>
                    <a:pt x="2822" y="896"/>
                  </a:cubicBezTo>
                  <a:cubicBezTo>
                    <a:pt x="2805" y="899"/>
                    <a:pt x="2788" y="901"/>
                    <a:pt x="2772" y="901"/>
                  </a:cubicBezTo>
                  <a:cubicBezTo>
                    <a:pt x="2553" y="901"/>
                    <a:pt x="2402" y="614"/>
                    <a:pt x="2188" y="614"/>
                  </a:cubicBezTo>
                  <a:cubicBezTo>
                    <a:pt x="2165" y="614"/>
                    <a:pt x="2141" y="617"/>
                    <a:pt x="2116" y="625"/>
                  </a:cubicBezTo>
                  <a:cubicBezTo>
                    <a:pt x="1927" y="652"/>
                    <a:pt x="1899" y="869"/>
                    <a:pt x="1872" y="1032"/>
                  </a:cubicBezTo>
                  <a:cubicBezTo>
                    <a:pt x="1845" y="1194"/>
                    <a:pt x="1791" y="1357"/>
                    <a:pt x="1655" y="1438"/>
                  </a:cubicBezTo>
                  <a:cubicBezTo>
                    <a:pt x="1632" y="1443"/>
                    <a:pt x="1608" y="1445"/>
                    <a:pt x="1584" y="1445"/>
                  </a:cubicBezTo>
                  <a:cubicBezTo>
                    <a:pt x="1467" y="1445"/>
                    <a:pt x="1348" y="1393"/>
                    <a:pt x="1303" y="1303"/>
                  </a:cubicBezTo>
                  <a:cubicBezTo>
                    <a:pt x="1221" y="1167"/>
                    <a:pt x="1194" y="1032"/>
                    <a:pt x="1194" y="896"/>
                  </a:cubicBezTo>
                  <a:cubicBezTo>
                    <a:pt x="1167" y="815"/>
                    <a:pt x="1167" y="733"/>
                    <a:pt x="1113" y="652"/>
                  </a:cubicBezTo>
                  <a:cubicBezTo>
                    <a:pt x="1086" y="543"/>
                    <a:pt x="977" y="516"/>
                    <a:pt x="923" y="516"/>
                  </a:cubicBezTo>
                  <a:cubicBezTo>
                    <a:pt x="896" y="543"/>
                    <a:pt x="815" y="598"/>
                    <a:pt x="787" y="625"/>
                  </a:cubicBezTo>
                  <a:lnTo>
                    <a:pt x="570" y="815"/>
                  </a:lnTo>
                  <a:cubicBezTo>
                    <a:pt x="543" y="869"/>
                    <a:pt x="489" y="896"/>
                    <a:pt x="299" y="923"/>
                  </a:cubicBezTo>
                  <a:cubicBezTo>
                    <a:pt x="299" y="1194"/>
                    <a:pt x="299" y="1438"/>
                    <a:pt x="245" y="1682"/>
                  </a:cubicBezTo>
                  <a:cubicBezTo>
                    <a:pt x="164" y="2008"/>
                    <a:pt x="1" y="2306"/>
                    <a:pt x="109" y="2659"/>
                  </a:cubicBezTo>
                  <a:cubicBezTo>
                    <a:pt x="164" y="2849"/>
                    <a:pt x="353" y="3039"/>
                    <a:pt x="489" y="3201"/>
                  </a:cubicBezTo>
                  <a:cubicBezTo>
                    <a:pt x="706" y="3473"/>
                    <a:pt x="977" y="3717"/>
                    <a:pt x="1330" y="3798"/>
                  </a:cubicBezTo>
                  <a:cubicBezTo>
                    <a:pt x="1438" y="3852"/>
                    <a:pt x="1493" y="3852"/>
                    <a:pt x="1601" y="3880"/>
                  </a:cubicBezTo>
                  <a:cubicBezTo>
                    <a:pt x="1710" y="3907"/>
                    <a:pt x="1764" y="3988"/>
                    <a:pt x="1872" y="4015"/>
                  </a:cubicBezTo>
                  <a:cubicBezTo>
                    <a:pt x="2008" y="4083"/>
                    <a:pt x="2167" y="4118"/>
                    <a:pt x="2330" y="4118"/>
                  </a:cubicBezTo>
                  <a:cubicBezTo>
                    <a:pt x="2558" y="4118"/>
                    <a:pt x="2794" y="4049"/>
                    <a:pt x="2984" y="3907"/>
                  </a:cubicBezTo>
                  <a:cubicBezTo>
                    <a:pt x="3337" y="3663"/>
                    <a:pt x="3527" y="3310"/>
                    <a:pt x="3554" y="2903"/>
                  </a:cubicBezTo>
                  <a:cubicBezTo>
                    <a:pt x="3608" y="2795"/>
                    <a:pt x="3608" y="2686"/>
                    <a:pt x="3635" y="2632"/>
                  </a:cubicBezTo>
                  <a:cubicBezTo>
                    <a:pt x="3663" y="2550"/>
                    <a:pt x="3744" y="2496"/>
                    <a:pt x="3771" y="2415"/>
                  </a:cubicBezTo>
                  <a:cubicBezTo>
                    <a:pt x="3934" y="2171"/>
                    <a:pt x="3907" y="1872"/>
                    <a:pt x="3880" y="1601"/>
                  </a:cubicBezTo>
                  <a:cubicBezTo>
                    <a:pt x="3771" y="1032"/>
                    <a:pt x="3500" y="462"/>
                    <a:pt x="30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27"/>
            <p:cNvSpPr/>
            <p:nvPr/>
          </p:nvSpPr>
          <p:spPr>
            <a:xfrm>
              <a:off x="2627725" y="1784750"/>
              <a:ext cx="71900" cy="74600"/>
            </a:xfrm>
            <a:custGeom>
              <a:avLst/>
              <a:gdLst/>
              <a:ahLst/>
              <a:cxnLst/>
              <a:rect l="l" t="t" r="r" b="b"/>
              <a:pathLst>
                <a:path w="2876" h="2984" extrusionOk="0">
                  <a:moveTo>
                    <a:pt x="570" y="0"/>
                  </a:moveTo>
                  <a:cubicBezTo>
                    <a:pt x="543" y="27"/>
                    <a:pt x="462" y="54"/>
                    <a:pt x="435" y="109"/>
                  </a:cubicBezTo>
                  <a:cubicBezTo>
                    <a:pt x="407" y="163"/>
                    <a:pt x="380" y="190"/>
                    <a:pt x="326" y="244"/>
                  </a:cubicBezTo>
                  <a:lnTo>
                    <a:pt x="326" y="705"/>
                  </a:lnTo>
                  <a:cubicBezTo>
                    <a:pt x="299" y="1112"/>
                    <a:pt x="1" y="1492"/>
                    <a:pt x="28" y="1899"/>
                  </a:cubicBezTo>
                  <a:cubicBezTo>
                    <a:pt x="28" y="2197"/>
                    <a:pt x="272" y="2468"/>
                    <a:pt x="516" y="2685"/>
                  </a:cubicBezTo>
                  <a:cubicBezTo>
                    <a:pt x="679" y="2848"/>
                    <a:pt x="868" y="2957"/>
                    <a:pt x="1113" y="2984"/>
                  </a:cubicBezTo>
                  <a:cubicBezTo>
                    <a:pt x="1194" y="2984"/>
                    <a:pt x="1221" y="2984"/>
                    <a:pt x="1248" y="2957"/>
                  </a:cubicBezTo>
                  <a:cubicBezTo>
                    <a:pt x="1357" y="2875"/>
                    <a:pt x="1275" y="2713"/>
                    <a:pt x="1194" y="2604"/>
                  </a:cubicBezTo>
                  <a:cubicBezTo>
                    <a:pt x="1004" y="2441"/>
                    <a:pt x="841" y="2197"/>
                    <a:pt x="733" y="1953"/>
                  </a:cubicBezTo>
                  <a:cubicBezTo>
                    <a:pt x="652" y="1736"/>
                    <a:pt x="679" y="1411"/>
                    <a:pt x="841" y="1221"/>
                  </a:cubicBezTo>
                  <a:cubicBezTo>
                    <a:pt x="868" y="1194"/>
                    <a:pt x="950" y="1139"/>
                    <a:pt x="977" y="1139"/>
                  </a:cubicBezTo>
                  <a:cubicBezTo>
                    <a:pt x="1058" y="1194"/>
                    <a:pt x="1058" y="1248"/>
                    <a:pt x="1085" y="1302"/>
                  </a:cubicBezTo>
                  <a:cubicBezTo>
                    <a:pt x="1129" y="1354"/>
                    <a:pt x="1192" y="1367"/>
                    <a:pt x="1261" y="1367"/>
                  </a:cubicBezTo>
                  <a:cubicBezTo>
                    <a:pt x="1331" y="1367"/>
                    <a:pt x="1407" y="1354"/>
                    <a:pt x="1475" y="1354"/>
                  </a:cubicBezTo>
                  <a:cubicBezTo>
                    <a:pt x="1551" y="1354"/>
                    <a:pt x="1617" y="1370"/>
                    <a:pt x="1655" y="1438"/>
                  </a:cubicBezTo>
                  <a:cubicBezTo>
                    <a:pt x="1764" y="1709"/>
                    <a:pt x="1872" y="1980"/>
                    <a:pt x="1899" y="2279"/>
                  </a:cubicBezTo>
                  <a:cubicBezTo>
                    <a:pt x="1926" y="2468"/>
                    <a:pt x="1926" y="2658"/>
                    <a:pt x="2062" y="2794"/>
                  </a:cubicBezTo>
                  <a:cubicBezTo>
                    <a:pt x="2112" y="2856"/>
                    <a:pt x="2195" y="2890"/>
                    <a:pt x="2277" y="2890"/>
                  </a:cubicBezTo>
                  <a:cubicBezTo>
                    <a:pt x="2373" y="2890"/>
                    <a:pt x="2467" y="2843"/>
                    <a:pt x="2496" y="2740"/>
                  </a:cubicBezTo>
                  <a:cubicBezTo>
                    <a:pt x="2550" y="2685"/>
                    <a:pt x="2496" y="2577"/>
                    <a:pt x="2496" y="2523"/>
                  </a:cubicBezTo>
                  <a:cubicBezTo>
                    <a:pt x="2469" y="2251"/>
                    <a:pt x="2415" y="1980"/>
                    <a:pt x="2306" y="1709"/>
                  </a:cubicBezTo>
                  <a:cubicBezTo>
                    <a:pt x="2198" y="1356"/>
                    <a:pt x="2062" y="1031"/>
                    <a:pt x="2198" y="705"/>
                  </a:cubicBezTo>
                  <a:lnTo>
                    <a:pt x="2198" y="705"/>
                  </a:lnTo>
                  <a:cubicBezTo>
                    <a:pt x="2264" y="788"/>
                    <a:pt x="2361" y="821"/>
                    <a:pt x="2457" y="821"/>
                  </a:cubicBezTo>
                  <a:cubicBezTo>
                    <a:pt x="2518" y="821"/>
                    <a:pt x="2579" y="808"/>
                    <a:pt x="2632" y="787"/>
                  </a:cubicBezTo>
                  <a:cubicBezTo>
                    <a:pt x="2632" y="841"/>
                    <a:pt x="2686" y="895"/>
                    <a:pt x="2740" y="922"/>
                  </a:cubicBezTo>
                  <a:cubicBezTo>
                    <a:pt x="2767" y="895"/>
                    <a:pt x="2849" y="895"/>
                    <a:pt x="2876" y="841"/>
                  </a:cubicBezTo>
                  <a:cubicBezTo>
                    <a:pt x="2849" y="624"/>
                    <a:pt x="2767" y="299"/>
                    <a:pt x="2686" y="82"/>
                  </a:cubicBezTo>
                  <a:cubicBezTo>
                    <a:pt x="2632" y="163"/>
                    <a:pt x="2577" y="299"/>
                    <a:pt x="2469" y="380"/>
                  </a:cubicBezTo>
                  <a:cubicBezTo>
                    <a:pt x="2452" y="383"/>
                    <a:pt x="2435" y="385"/>
                    <a:pt x="2419" y="385"/>
                  </a:cubicBezTo>
                  <a:cubicBezTo>
                    <a:pt x="2200" y="385"/>
                    <a:pt x="2050" y="98"/>
                    <a:pt x="1835" y="98"/>
                  </a:cubicBezTo>
                  <a:cubicBezTo>
                    <a:pt x="1812" y="98"/>
                    <a:pt x="1788" y="101"/>
                    <a:pt x="1764" y="109"/>
                  </a:cubicBezTo>
                  <a:cubicBezTo>
                    <a:pt x="1601" y="136"/>
                    <a:pt x="1547" y="326"/>
                    <a:pt x="1519" y="516"/>
                  </a:cubicBezTo>
                  <a:cubicBezTo>
                    <a:pt x="1492" y="678"/>
                    <a:pt x="1465" y="841"/>
                    <a:pt x="1330" y="922"/>
                  </a:cubicBezTo>
                  <a:cubicBezTo>
                    <a:pt x="1311" y="926"/>
                    <a:pt x="1292" y="928"/>
                    <a:pt x="1273" y="928"/>
                  </a:cubicBezTo>
                  <a:cubicBezTo>
                    <a:pt x="1146" y="928"/>
                    <a:pt x="997" y="857"/>
                    <a:pt x="950" y="787"/>
                  </a:cubicBezTo>
                  <a:cubicBezTo>
                    <a:pt x="868" y="651"/>
                    <a:pt x="841" y="516"/>
                    <a:pt x="841" y="380"/>
                  </a:cubicBezTo>
                  <a:cubicBezTo>
                    <a:pt x="814" y="299"/>
                    <a:pt x="814" y="190"/>
                    <a:pt x="787" y="136"/>
                  </a:cubicBezTo>
                  <a:cubicBezTo>
                    <a:pt x="733" y="27"/>
                    <a:pt x="652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27"/>
            <p:cNvSpPr/>
            <p:nvPr/>
          </p:nvSpPr>
          <p:spPr>
            <a:xfrm>
              <a:off x="2433800" y="1533850"/>
              <a:ext cx="163425" cy="206850"/>
            </a:xfrm>
            <a:custGeom>
              <a:avLst/>
              <a:gdLst/>
              <a:ahLst/>
              <a:cxnLst/>
              <a:rect l="l" t="t" r="r" b="b"/>
              <a:pathLst>
                <a:path w="6537" h="8274" extrusionOk="0">
                  <a:moveTo>
                    <a:pt x="6428" y="109"/>
                  </a:moveTo>
                  <a:cubicBezTo>
                    <a:pt x="6537" y="217"/>
                    <a:pt x="6537" y="326"/>
                    <a:pt x="6428" y="434"/>
                  </a:cubicBezTo>
                  <a:cubicBezTo>
                    <a:pt x="6022" y="895"/>
                    <a:pt x="5506" y="1465"/>
                    <a:pt x="4937" y="2441"/>
                  </a:cubicBezTo>
                  <a:cubicBezTo>
                    <a:pt x="4476" y="3282"/>
                    <a:pt x="3960" y="4367"/>
                    <a:pt x="3662" y="5154"/>
                  </a:cubicBezTo>
                  <a:cubicBezTo>
                    <a:pt x="3743" y="5262"/>
                    <a:pt x="3852" y="5344"/>
                    <a:pt x="3933" y="5506"/>
                  </a:cubicBezTo>
                  <a:cubicBezTo>
                    <a:pt x="4014" y="5723"/>
                    <a:pt x="4096" y="5995"/>
                    <a:pt x="4123" y="6266"/>
                  </a:cubicBezTo>
                  <a:cubicBezTo>
                    <a:pt x="4150" y="6591"/>
                    <a:pt x="4557" y="7975"/>
                    <a:pt x="4150" y="8137"/>
                  </a:cubicBezTo>
                  <a:cubicBezTo>
                    <a:pt x="4096" y="8165"/>
                    <a:pt x="3987" y="8137"/>
                    <a:pt x="3879" y="8165"/>
                  </a:cubicBezTo>
                  <a:cubicBezTo>
                    <a:pt x="3797" y="8219"/>
                    <a:pt x="3689" y="8273"/>
                    <a:pt x="3553" y="8246"/>
                  </a:cubicBezTo>
                  <a:cubicBezTo>
                    <a:pt x="3418" y="8219"/>
                    <a:pt x="3309" y="8029"/>
                    <a:pt x="3282" y="7893"/>
                  </a:cubicBezTo>
                  <a:lnTo>
                    <a:pt x="3065" y="7188"/>
                  </a:lnTo>
                  <a:cubicBezTo>
                    <a:pt x="3011" y="7351"/>
                    <a:pt x="2848" y="7459"/>
                    <a:pt x="2631" y="7432"/>
                  </a:cubicBezTo>
                  <a:cubicBezTo>
                    <a:pt x="2468" y="7405"/>
                    <a:pt x="2306" y="7242"/>
                    <a:pt x="2251" y="7107"/>
                  </a:cubicBezTo>
                  <a:cubicBezTo>
                    <a:pt x="2197" y="6890"/>
                    <a:pt x="2360" y="6619"/>
                    <a:pt x="2333" y="6374"/>
                  </a:cubicBezTo>
                  <a:cubicBezTo>
                    <a:pt x="2333" y="6320"/>
                    <a:pt x="2279" y="6266"/>
                    <a:pt x="2251" y="6239"/>
                  </a:cubicBezTo>
                  <a:cubicBezTo>
                    <a:pt x="2197" y="6185"/>
                    <a:pt x="2089" y="6212"/>
                    <a:pt x="1980" y="6212"/>
                  </a:cubicBezTo>
                  <a:lnTo>
                    <a:pt x="760" y="6510"/>
                  </a:lnTo>
                  <a:cubicBezTo>
                    <a:pt x="597" y="6537"/>
                    <a:pt x="461" y="6564"/>
                    <a:pt x="298" y="6537"/>
                  </a:cubicBezTo>
                  <a:cubicBezTo>
                    <a:pt x="109" y="6510"/>
                    <a:pt x="0" y="6374"/>
                    <a:pt x="0" y="6239"/>
                  </a:cubicBezTo>
                  <a:cubicBezTo>
                    <a:pt x="0" y="6103"/>
                    <a:pt x="109" y="5968"/>
                    <a:pt x="217" y="5859"/>
                  </a:cubicBezTo>
                  <a:cubicBezTo>
                    <a:pt x="597" y="5588"/>
                    <a:pt x="1031" y="5425"/>
                    <a:pt x="1465" y="5344"/>
                  </a:cubicBezTo>
                  <a:cubicBezTo>
                    <a:pt x="1709" y="5317"/>
                    <a:pt x="1926" y="5317"/>
                    <a:pt x="2143" y="5289"/>
                  </a:cubicBezTo>
                  <a:cubicBezTo>
                    <a:pt x="2496" y="5181"/>
                    <a:pt x="2794" y="4991"/>
                    <a:pt x="3146" y="4991"/>
                  </a:cubicBezTo>
                  <a:cubicBezTo>
                    <a:pt x="3445" y="4177"/>
                    <a:pt x="3987" y="3065"/>
                    <a:pt x="4448" y="2197"/>
                  </a:cubicBezTo>
                  <a:cubicBezTo>
                    <a:pt x="5045" y="1167"/>
                    <a:pt x="5588" y="570"/>
                    <a:pt x="6022" y="109"/>
                  </a:cubicBezTo>
                  <a:cubicBezTo>
                    <a:pt x="6157" y="0"/>
                    <a:pt x="6320" y="0"/>
                    <a:pt x="6428" y="1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27"/>
            <p:cNvSpPr/>
            <p:nvPr/>
          </p:nvSpPr>
          <p:spPr>
            <a:xfrm>
              <a:off x="2408025" y="1689375"/>
              <a:ext cx="132925" cy="116450"/>
            </a:xfrm>
            <a:custGeom>
              <a:avLst/>
              <a:gdLst/>
              <a:ahLst/>
              <a:cxnLst/>
              <a:rect l="l" t="t" r="r" b="b"/>
              <a:pathLst>
                <a:path w="5317" h="4658" extrusionOk="0">
                  <a:moveTo>
                    <a:pt x="3215" y="0"/>
                  </a:moveTo>
                  <a:cubicBezTo>
                    <a:pt x="3178" y="0"/>
                    <a:pt x="3137" y="7"/>
                    <a:pt x="3093" y="18"/>
                  </a:cubicBezTo>
                  <a:lnTo>
                    <a:pt x="1872" y="316"/>
                  </a:lnTo>
                  <a:cubicBezTo>
                    <a:pt x="1753" y="356"/>
                    <a:pt x="1648" y="381"/>
                    <a:pt x="1526" y="381"/>
                  </a:cubicBezTo>
                  <a:cubicBezTo>
                    <a:pt x="1482" y="381"/>
                    <a:pt x="1435" y="378"/>
                    <a:pt x="1384" y="370"/>
                  </a:cubicBezTo>
                  <a:cubicBezTo>
                    <a:pt x="1329" y="316"/>
                    <a:pt x="1221" y="289"/>
                    <a:pt x="1194" y="235"/>
                  </a:cubicBezTo>
                  <a:cubicBezTo>
                    <a:pt x="1031" y="370"/>
                    <a:pt x="841" y="506"/>
                    <a:pt x="678" y="669"/>
                  </a:cubicBezTo>
                  <a:cubicBezTo>
                    <a:pt x="407" y="967"/>
                    <a:pt x="136" y="1347"/>
                    <a:pt x="82" y="1754"/>
                  </a:cubicBezTo>
                  <a:cubicBezTo>
                    <a:pt x="0" y="2188"/>
                    <a:pt x="136" y="2676"/>
                    <a:pt x="516" y="2866"/>
                  </a:cubicBezTo>
                  <a:cubicBezTo>
                    <a:pt x="489" y="3273"/>
                    <a:pt x="706" y="3680"/>
                    <a:pt x="950" y="3978"/>
                  </a:cubicBezTo>
                  <a:cubicBezTo>
                    <a:pt x="1112" y="4222"/>
                    <a:pt x="1329" y="4439"/>
                    <a:pt x="1601" y="4575"/>
                  </a:cubicBezTo>
                  <a:cubicBezTo>
                    <a:pt x="1753" y="4620"/>
                    <a:pt x="1913" y="4657"/>
                    <a:pt x="2072" y="4657"/>
                  </a:cubicBezTo>
                  <a:cubicBezTo>
                    <a:pt x="2198" y="4657"/>
                    <a:pt x="2322" y="4634"/>
                    <a:pt x="2442" y="4575"/>
                  </a:cubicBezTo>
                  <a:cubicBezTo>
                    <a:pt x="2550" y="4493"/>
                    <a:pt x="2659" y="4439"/>
                    <a:pt x="2740" y="4439"/>
                  </a:cubicBezTo>
                  <a:cubicBezTo>
                    <a:pt x="2821" y="4439"/>
                    <a:pt x="2876" y="4466"/>
                    <a:pt x="2957" y="4493"/>
                  </a:cubicBezTo>
                  <a:cubicBezTo>
                    <a:pt x="3099" y="4569"/>
                    <a:pt x="3245" y="4602"/>
                    <a:pt x="3391" y="4602"/>
                  </a:cubicBezTo>
                  <a:cubicBezTo>
                    <a:pt x="3661" y="4602"/>
                    <a:pt x="3931" y="4489"/>
                    <a:pt x="4177" y="4331"/>
                  </a:cubicBezTo>
                  <a:cubicBezTo>
                    <a:pt x="4774" y="3924"/>
                    <a:pt x="5262" y="3218"/>
                    <a:pt x="5290" y="2459"/>
                  </a:cubicBezTo>
                  <a:cubicBezTo>
                    <a:pt x="5317" y="2296"/>
                    <a:pt x="5290" y="2133"/>
                    <a:pt x="5262" y="1944"/>
                  </a:cubicBezTo>
                  <a:cubicBezTo>
                    <a:pt x="5154" y="1998"/>
                    <a:pt x="5100" y="1998"/>
                    <a:pt x="4991" y="1998"/>
                  </a:cubicBezTo>
                  <a:cubicBezTo>
                    <a:pt x="4875" y="1998"/>
                    <a:pt x="4779" y="2058"/>
                    <a:pt x="4685" y="2058"/>
                  </a:cubicBezTo>
                  <a:cubicBezTo>
                    <a:pt x="4670" y="2058"/>
                    <a:pt x="4654" y="2056"/>
                    <a:pt x="4639" y="2052"/>
                  </a:cubicBezTo>
                  <a:cubicBezTo>
                    <a:pt x="4476" y="2025"/>
                    <a:pt x="4422" y="1862"/>
                    <a:pt x="4367" y="1727"/>
                  </a:cubicBezTo>
                  <a:lnTo>
                    <a:pt x="4177" y="994"/>
                  </a:lnTo>
                  <a:cubicBezTo>
                    <a:pt x="4083" y="1160"/>
                    <a:pt x="3946" y="1243"/>
                    <a:pt x="3804" y="1243"/>
                  </a:cubicBezTo>
                  <a:cubicBezTo>
                    <a:pt x="3784" y="1243"/>
                    <a:pt x="3764" y="1242"/>
                    <a:pt x="3743" y="1238"/>
                  </a:cubicBezTo>
                  <a:cubicBezTo>
                    <a:pt x="3554" y="1238"/>
                    <a:pt x="3391" y="1103"/>
                    <a:pt x="3364" y="940"/>
                  </a:cubicBezTo>
                  <a:cubicBezTo>
                    <a:pt x="3282" y="696"/>
                    <a:pt x="3472" y="425"/>
                    <a:pt x="3418" y="181"/>
                  </a:cubicBezTo>
                  <a:cubicBezTo>
                    <a:pt x="3418" y="153"/>
                    <a:pt x="3391" y="99"/>
                    <a:pt x="3364" y="45"/>
                  </a:cubicBezTo>
                  <a:cubicBezTo>
                    <a:pt x="3316" y="13"/>
                    <a:pt x="3268" y="0"/>
                    <a:pt x="3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27"/>
            <p:cNvSpPr/>
            <p:nvPr/>
          </p:nvSpPr>
          <p:spPr>
            <a:xfrm>
              <a:off x="2435825" y="1690900"/>
              <a:ext cx="98350" cy="105725"/>
            </a:xfrm>
            <a:custGeom>
              <a:avLst/>
              <a:gdLst/>
              <a:ahLst/>
              <a:cxnLst/>
              <a:rect l="l" t="t" r="r" b="b"/>
              <a:pathLst>
                <a:path w="3934" h="4229" extrusionOk="0">
                  <a:moveTo>
                    <a:pt x="2149" y="0"/>
                  </a:moveTo>
                  <a:cubicBezTo>
                    <a:pt x="2105" y="0"/>
                    <a:pt x="2056" y="14"/>
                    <a:pt x="2008" y="38"/>
                  </a:cubicBezTo>
                  <a:cubicBezTo>
                    <a:pt x="1872" y="65"/>
                    <a:pt x="1709" y="92"/>
                    <a:pt x="1574" y="120"/>
                  </a:cubicBezTo>
                  <a:cubicBezTo>
                    <a:pt x="1330" y="255"/>
                    <a:pt x="1058" y="472"/>
                    <a:pt x="814" y="635"/>
                  </a:cubicBezTo>
                  <a:cubicBezTo>
                    <a:pt x="679" y="743"/>
                    <a:pt x="543" y="852"/>
                    <a:pt x="543" y="1015"/>
                  </a:cubicBezTo>
                  <a:cubicBezTo>
                    <a:pt x="814" y="798"/>
                    <a:pt x="1140" y="662"/>
                    <a:pt x="1465" y="635"/>
                  </a:cubicBezTo>
                  <a:lnTo>
                    <a:pt x="1465" y="635"/>
                  </a:lnTo>
                  <a:cubicBezTo>
                    <a:pt x="1492" y="743"/>
                    <a:pt x="1411" y="798"/>
                    <a:pt x="1302" y="879"/>
                  </a:cubicBezTo>
                  <a:cubicBezTo>
                    <a:pt x="787" y="1150"/>
                    <a:pt x="380" y="1666"/>
                    <a:pt x="217" y="2208"/>
                  </a:cubicBezTo>
                  <a:cubicBezTo>
                    <a:pt x="0" y="2751"/>
                    <a:pt x="82" y="3347"/>
                    <a:pt x="326" y="3890"/>
                  </a:cubicBezTo>
                  <a:cubicBezTo>
                    <a:pt x="369" y="4019"/>
                    <a:pt x="515" y="4166"/>
                    <a:pt x="641" y="4166"/>
                  </a:cubicBezTo>
                  <a:cubicBezTo>
                    <a:pt x="674" y="4166"/>
                    <a:pt x="705" y="4156"/>
                    <a:pt x="733" y="4134"/>
                  </a:cubicBezTo>
                  <a:cubicBezTo>
                    <a:pt x="624" y="3781"/>
                    <a:pt x="624" y="3456"/>
                    <a:pt x="679" y="3103"/>
                  </a:cubicBezTo>
                  <a:lnTo>
                    <a:pt x="679" y="3103"/>
                  </a:lnTo>
                  <a:cubicBezTo>
                    <a:pt x="760" y="3293"/>
                    <a:pt x="787" y="3483"/>
                    <a:pt x="868" y="3646"/>
                  </a:cubicBezTo>
                  <a:cubicBezTo>
                    <a:pt x="923" y="3890"/>
                    <a:pt x="1058" y="4188"/>
                    <a:pt x="1330" y="4188"/>
                  </a:cubicBezTo>
                  <a:cubicBezTo>
                    <a:pt x="1492" y="4188"/>
                    <a:pt x="1601" y="4134"/>
                    <a:pt x="1736" y="4053"/>
                  </a:cubicBezTo>
                  <a:cubicBezTo>
                    <a:pt x="1781" y="4030"/>
                    <a:pt x="1840" y="4017"/>
                    <a:pt x="1900" y="4017"/>
                  </a:cubicBezTo>
                  <a:cubicBezTo>
                    <a:pt x="1984" y="4017"/>
                    <a:pt x="2068" y="4043"/>
                    <a:pt x="2116" y="4107"/>
                  </a:cubicBezTo>
                  <a:cubicBezTo>
                    <a:pt x="2116" y="4134"/>
                    <a:pt x="2143" y="4161"/>
                    <a:pt x="2170" y="4188"/>
                  </a:cubicBezTo>
                  <a:cubicBezTo>
                    <a:pt x="2198" y="4215"/>
                    <a:pt x="2225" y="4229"/>
                    <a:pt x="2255" y="4229"/>
                  </a:cubicBezTo>
                  <a:cubicBezTo>
                    <a:pt x="2286" y="4229"/>
                    <a:pt x="2320" y="4215"/>
                    <a:pt x="2360" y="4188"/>
                  </a:cubicBezTo>
                  <a:cubicBezTo>
                    <a:pt x="2930" y="3998"/>
                    <a:pt x="3364" y="3456"/>
                    <a:pt x="3472" y="2886"/>
                  </a:cubicBezTo>
                  <a:cubicBezTo>
                    <a:pt x="3499" y="2913"/>
                    <a:pt x="3547" y="2927"/>
                    <a:pt x="3598" y="2927"/>
                  </a:cubicBezTo>
                  <a:cubicBezTo>
                    <a:pt x="3649" y="2927"/>
                    <a:pt x="3703" y="2913"/>
                    <a:pt x="3744" y="2886"/>
                  </a:cubicBezTo>
                  <a:cubicBezTo>
                    <a:pt x="3852" y="2805"/>
                    <a:pt x="3852" y="2696"/>
                    <a:pt x="3879" y="2615"/>
                  </a:cubicBezTo>
                  <a:cubicBezTo>
                    <a:pt x="3933" y="2344"/>
                    <a:pt x="3906" y="2127"/>
                    <a:pt x="3852" y="1883"/>
                  </a:cubicBezTo>
                  <a:cubicBezTo>
                    <a:pt x="3744" y="1937"/>
                    <a:pt x="3635" y="1964"/>
                    <a:pt x="3527" y="1964"/>
                  </a:cubicBezTo>
                  <a:cubicBezTo>
                    <a:pt x="3364" y="1937"/>
                    <a:pt x="3310" y="1747"/>
                    <a:pt x="3255" y="1611"/>
                  </a:cubicBezTo>
                  <a:lnTo>
                    <a:pt x="3065" y="906"/>
                  </a:lnTo>
                  <a:cubicBezTo>
                    <a:pt x="2968" y="1052"/>
                    <a:pt x="2827" y="1154"/>
                    <a:pt x="2682" y="1154"/>
                  </a:cubicBezTo>
                  <a:cubicBezTo>
                    <a:pt x="2665" y="1154"/>
                    <a:pt x="2648" y="1153"/>
                    <a:pt x="2631" y="1150"/>
                  </a:cubicBezTo>
                  <a:cubicBezTo>
                    <a:pt x="2442" y="1150"/>
                    <a:pt x="2279" y="1015"/>
                    <a:pt x="2252" y="825"/>
                  </a:cubicBezTo>
                  <a:cubicBezTo>
                    <a:pt x="2170" y="608"/>
                    <a:pt x="2360" y="337"/>
                    <a:pt x="2306" y="92"/>
                  </a:cubicBezTo>
                  <a:cubicBezTo>
                    <a:pt x="2306" y="58"/>
                    <a:pt x="2295" y="24"/>
                    <a:pt x="2287" y="24"/>
                  </a:cubicBezTo>
                  <a:cubicBezTo>
                    <a:pt x="2283" y="24"/>
                    <a:pt x="2279" y="35"/>
                    <a:pt x="2279" y="65"/>
                  </a:cubicBezTo>
                  <a:cubicBezTo>
                    <a:pt x="2249" y="21"/>
                    <a:pt x="2203" y="0"/>
                    <a:pt x="2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27"/>
            <p:cNvSpPr/>
            <p:nvPr/>
          </p:nvSpPr>
          <p:spPr>
            <a:xfrm>
              <a:off x="3098325" y="2178025"/>
              <a:ext cx="163450" cy="206175"/>
            </a:xfrm>
            <a:custGeom>
              <a:avLst/>
              <a:gdLst/>
              <a:ahLst/>
              <a:cxnLst/>
              <a:rect l="l" t="t" r="r" b="b"/>
              <a:pathLst>
                <a:path w="6538" h="8247" extrusionOk="0">
                  <a:moveTo>
                    <a:pt x="6429" y="82"/>
                  </a:moveTo>
                  <a:cubicBezTo>
                    <a:pt x="6537" y="164"/>
                    <a:pt x="6537" y="299"/>
                    <a:pt x="6429" y="408"/>
                  </a:cubicBezTo>
                  <a:cubicBezTo>
                    <a:pt x="6022" y="842"/>
                    <a:pt x="5507" y="1439"/>
                    <a:pt x="4937" y="2415"/>
                  </a:cubicBezTo>
                  <a:cubicBezTo>
                    <a:pt x="4476" y="3256"/>
                    <a:pt x="3961" y="4341"/>
                    <a:pt x="3662" y="5127"/>
                  </a:cubicBezTo>
                  <a:cubicBezTo>
                    <a:pt x="3744" y="5236"/>
                    <a:pt x="3852" y="5317"/>
                    <a:pt x="3933" y="5453"/>
                  </a:cubicBezTo>
                  <a:cubicBezTo>
                    <a:pt x="4015" y="5697"/>
                    <a:pt x="4096" y="5968"/>
                    <a:pt x="4123" y="6239"/>
                  </a:cubicBezTo>
                  <a:cubicBezTo>
                    <a:pt x="4150" y="6538"/>
                    <a:pt x="4557" y="7948"/>
                    <a:pt x="4150" y="8111"/>
                  </a:cubicBezTo>
                  <a:cubicBezTo>
                    <a:pt x="4096" y="8138"/>
                    <a:pt x="3988" y="8111"/>
                    <a:pt x="3879" y="8138"/>
                  </a:cubicBezTo>
                  <a:cubicBezTo>
                    <a:pt x="3798" y="8165"/>
                    <a:pt x="3689" y="8247"/>
                    <a:pt x="3554" y="8219"/>
                  </a:cubicBezTo>
                  <a:cubicBezTo>
                    <a:pt x="3418" y="8165"/>
                    <a:pt x="3310" y="8002"/>
                    <a:pt x="3282" y="7867"/>
                  </a:cubicBezTo>
                  <a:lnTo>
                    <a:pt x="3065" y="7162"/>
                  </a:lnTo>
                  <a:cubicBezTo>
                    <a:pt x="3011" y="7324"/>
                    <a:pt x="2849" y="7433"/>
                    <a:pt x="2632" y="7406"/>
                  </a:cubicBezTo>
                  <a:cubicBezTo>
                    <a:pt x="2469" y="7352"/>
                    <a:pt x="2306" y="7216"/>
                    <a:pt x="2252" y="7080"/>
                  </a:cubicBezTo>
                  <a:cubicBezTo>
                    <a:pt x="2198" y="6863"/>
                    <a:pt x="2360" y="6592"/>
                    <a:pt x="2333" y="6348"/>
                  </a:cubicBezTo>
                  <a:cubicBezTo>
                    <a:pt x="2333" y="6267"/>
                    <a:pt x="2279" y="6239"/>
                    <a:pt x="2252" y="6212"/>
                  </a:cubicBezTo>
                  <a:cubicBezTo>
                    <a:pt x="2198" y="6131"/>
                    <a:pt x="2089" y="6185"/>
                    <a:pt x="1981" y="6185"/>
                  </a:cubicBezTo>
                  <a:lnTo>
                    <a:pt x="760" y="6484"/>
                  </a:lnTo>
                  <a:cubicBezTo>
                    <a:pt x="597" y="6511"/>
                    <a:pt x="462" y="6538"/>
                    <a:pt x="299" y="6511"/>
                  </a:cubicBezTo>
                  <a:cubicBezTo>
                    <a:pt x="109" y="6484"/>
                    <a:pt x="0" y="6348"/>
                    <a:pt x="0" y="6212"/>
                  </a:cubicBezTo>
                  <a:cubicBezTo>
                    <a:pt x="0" y="6077"/>
                    <a:pt x="109" y="5941"/>
                    <a:pt x="217" y="5833"/>
                  </a:cubicBezTo>
                  <a:cubicBezTo>
                    <a:pt x="597" y="5561"/>
                    <a:pt x="1031" y="5399"/>
                    <a:pt x="1465" y="5317"/>
                  </a:cubicBezTo>
                  <a:cubicBezTo>
                    <a:pt x="1709" y="5290"/>
                    <a:pt x="1926" y="5290"/>
                    <a:pt x="2143" y="5263"/>
                  </a:cubicBezTo>
                  <a:cubicBezTo>
                    <a:pt x="2496" y="5154"/>
                    <a:pt x="2794" y="4965"/>
                    <a:pt x="3147" y="4965"/>
                  </a:cubicBezTo>
                  <a:cubicBezTo>
                    <a:pt x="3445" y="4151"/>
                    <a:pt x="3988" y="3012"/>
                    <a:pt x="4449" y="2171"/>
                  </a:cubicBezTo>
                  <a:cubicBezTo>
                    <a:pt x="5046" y="1113"/>
                    <a:pt x="5588" y="543"/>
                    <a:pt x="6022" y="82"/>
                  </a:cubicBezTo>
                  <a:cubicBezTo>
                    <a:pt x="6185" y="1"/>
                    <a:pt x="6375" y="1"/>
                    <a:pt x="6429" y="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27"/>
            <p:cNvSpPr/>
            <p:nvPr/>
          </p:nvSpPr>
          <p:spPr>
            <a:xfrm>
              <a:off x="3073225" y="2332875"/>
              <a:ext cx="133625" cy="117125"/>
            </a:xfrm>
            <a:custGeom>
              <a:avLst/>
              <a:gdLst/>
              <a:ahLst/>
              <a:cxnLst/>
              <a:rect l="l" t="t" r="r" b="b"/>
              <a:pathLst>
                <a:path w="5345" h="4685" extrusionOk="0">
                  <a:moveTo>
                    <a:pt x="3224" y="0"/>
                  </a:moveTo>
                  <a:cubicBezTo>
                    <a:pt x="3183" y="0"/>
                    <a:pt x="3138" y="7"/>
                    <a:pt x="3093" y="18"/>
                  </a:cubicBezTo>
                  <a:lnTo>
                    <a:pt x="1872" y="317"/>
                  </a:lnTo>
                  <a:cubicBezTo>
                    <a:pt x="1760" y="335"/>
                    <a:pt x="1661" y="367"/>
                    <a:pt x="1557" y="367"/>
                  </a:cubicBezTo>
                  <a:cubicBezTo>
                    <a:pt x="1510" y="367"/>
                    <a:pt x="1462" y="361"/>
                    <a:pt x="1411" y="344"/>
                  </a:cubicBezTo>
                  <a:cubicBezTo>
                    <a:pt x="1303" y="344"/>
                    <a:pt x="1221" y="290"/>
                    <a:pt x="1194" y="262"/>
                  </a:cubicBezTo>
                  <a:cubicBezTo>
                    <a:pt x="1032" y="398"/>
                    <a:pt x="869" y="534"/>
                    <a:pt x="679" y="696"/>
                  </a:cubicBezTo>
                  <a:cubicBezTo>
                    <a:pt x="408" y="995"/>
                    <a:pt x="137" y="1375"/>
                    <a:pt x="82" y="1781"/>
                  </a:cubicBezTo>
                  <a:cubicBezTo>
                    <a:pt x="1" y="2215"/>
                    <a:pt x="137" y="2704"/>
                    <a:pt x="516" y="2893"/>
                  </a:cubicBezTo>
                  <a:cubicBezTo>
                    <a:pt x="489" y="3300"/>
                    <a:pt x="733" y="3707"/>
                    <a:pt x="950" y="4006"/>
                  </a:cubicBezTo>
                  <a:cubicBezTo>
                    <a:pt x="1140" y="4250"/>
                    <a:pt x="1330" y="4467"/>
                    <a:pt x="1601" y="4602"/>
                  </a:cubicBezTo>
                  <a:cubicBezTo>
                    <a:pt x="1753" y="4648"/>
                    <a:pt x="1913" y="4685"/>
                    <a:pt x="2073" y="4685"/>
                  </a:cubicBezTo>
                  <a:cubicBezTo>
                    <a:pt x="2198" y="4685"/>
                    <a:pt x="2323" y="4662"/>
                    <a:pt x="2442" y="4602"/>
                  </a:cubicBezTo>
                  <a:cubicBezTo>
                    <a:pt x="2551" y="4521"/>
                    <a:pt x="2659" y="4467"/>
                    <a:pt x="2768" y="4467"/>
                  </a:cubicBezTo>
                  <a:cubicBezTo>
                    <a:pt x="2822" y="4467"/>
                    <a:pt x="2903" y="4494"/>
                    <a:pt x="2957" y="4521"/>
                  </a:cubicBezTo>
                  <a:cubicBezTo>
                    <a:pt x="3082" y="4571"/>
                    <a:pt x="3210" y="4593"/>
                    <a:pt x="3337" y="4593"/>
                  </a:cubicBezTo>
                  <a:cubicBezTo>
                    <a:pt x="3626" y="4593"/>
                    <a:pt x="3915" y="4481"/>
                    <a:pt x="4178" y="4331"/>
                  </a:cubicBezTo>
                  <a:cubicBezTo>
                    <a:pt x="4802" y="3924"/>
                    <a:pt x="5263" y="3192"/>
                    <a:pt x="5290" y="2459"/>
                  </a:cubicBezTo>
                  <a:cubicBezTo>
                    <a:pt x="5344" y="2297"/>
                    <a:pt x="5290" y="2107"/>
                    <a:pt x="5263" y="1944"/>
                  </a:cubicBezTo>
                  <a:cubicBezTo>
                    <a:pt x="5154" y="1971"/>
                    <a:pt x="5100" y="1971"/>
                    <a:pt x="4992" y="1971"/>
                  </a:cubicBezTo>
                  <a:cubicBezTo>
                    <a:pt x="4871" y="1971"/>
                    <a:pt x="4772" y="2057"/>
                    <a:pt x="4694" y="2057"/>
                  </a:cubicBezTo>
                  <a:cubicBezTo>
                    <a:pt x="4685" y="2057"/>
                    <a:pt x="4675" y="2056"/>
                    <a:pt x="4666" y="2053"/>
                  </a:cubicBezTo>
                  <a:cubicBezTo>
                    <a:pt x="4476" y="2025"/>
                    <a:pt x="4422" y="1836"/>
                    <a:pt x="4395" y="1700"/>
                  </a:cubicBezTo>
                  <a:lnTo>
                    <a:pt x="4178" y="995"/>
                  </a:lnTo>
                  <a:cubicBezTo>
                    <a:pt x="4081" y="1141"/>
                    <a:pt x="3940" y="1243"/>
                    <a:pt x="3794" y="1243"/>
                  </a:cubicBezTo>
                  <a:cubicBezTo>
                    <a:pt x="3778" y="1243"/>
                    <a:pt x="3761" y="1242"/>
                    <a:pt x="3744" y="1239"/>
                  </a:cubicBezTo>
                  <a:cubicBezTo>
                    <a:pt x="3581" y="1239"/>
                    <a:pt x="3391" y="1103"/>
                    <a:pt x="3364" y="913"/>
                  </a:cubicBezTo>
                  <a:cubicBezTo>
                    <a:pt x="3310" y="696"/>
                    <a:pt x="3473" y="425"/>
                    <a:pt x="3446" y="181"/>
                  </a:cubicBezTo>
                  <a:cubicBezTo>
                    <a:pt x="3446" y="154"/>
                    <a:pt x="3391" y="73"/>
                    <a:pt x="3364" y="45"/>
                  </a:cubicBezTo>
                  <a:cubicBezTo>
                    <a:pt x="3332" y="14"/>
                    <a:pt x="3282" y="0"/>
                    <a:pt x="3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27"/>
            <p:cNvSpPr/>
            <p:nvPr/>
          </p:nvSpPr>
          <p:spPr>
            <a:xfrm>
              <a:off x="3101725" y="2334275"/>
              <a:ext cx="98350" cy="105350"/>
            </a:xfrm>
            <a:custGeom>
              <a:avLst/>
              <a:gdLst/>
              <a:ahLst/>
              <a:cxnLst/>
              <a:rect l="l" t="t" r="r" b="b"/>
              <a:pathLst>
                <a:path w="3934" h="4214" extrusionOk="0">
                  <a:moveTo>
                    <a:pt x="2097" y="0"/>
                  </a:moveTo>
                  <a:cubicBezTo>
                    <a:pt x="2060" y="0"/>
                    <a:pt x="2020" y="7"/>
                    <a:pt x="1980" y="17"/>
                  </a:cubicBezTo>
                  <a:cubicBezTo>
                    <a:pt x="1845" y="71"/>
                    <a:pt x="1682" y="98"/>
                    <a:pt x="1546" y="125"/>
                  </a:cubicBezTo>
                  <a:cubicBezTo>
                    <a:pt x="1302" y="261"/>
                    <a:pt x="1031" y="478"/>
                    <a:pt x="814" y="640"/>
                  </a:cubicBezTo>
                  <a:cubicBezTo>
                    <a:pt x="678" y="749"/>
                    <a:pt x="543" y="830"/>
                    <a:pt x="543" y="1020"/>
                  </a:cubicBezTo>
                  <a:cubicBezTo>
                    <a:pt x="814" y="803"/>
                    <a:pt x="1112" y="668"/>
                    <a:pt x="1438" y="640"/>
                  </a:cubicBezTo>
                  <a:lnTo>
                    <a:pt x="1438" y="640"/>
                  </a:lnTo>
                  <a:cubicBezTo>
                    <a:pt x="1492" y="749"/>
                    <a:pt x="1383" y="803"/>
                    <a:pt x="1275" y="885"/>
                  </a:cubicBezTo>
                  <a:cubicBezTo>
                    <a:pt x="760" y="1156"/>
                    <a:pt x="353" y="1644"/>
                    <a:pt x="190" y="2186"/>
                  </a:cubicBezTo>
                  <a:cubicBezTo>
                    <a:pt x="0" y="2729"/>
                    <a:pt x="54" y="3353"/>
                    <a:pt x="298" y="3895"/>
                  </a:cubicBezTo>
                  <a:cubicBezTo>
                    <a:pt x="343" y="4028"/>
                    <a:pt x="496" y="4161"/>
                    <a:pt x="624" y="4161"/>
                  </a:cubicBezTo>
                  <a:cubicBezTo>
                    <a:pt x="653" y="4161"/>
                    <a:pt x="680" y="4154"/>
                    <a:pt x="705" y="4139"/>
                  </a:cubicBezTo>
                  <a:cubicBezTo>
                    <a:pt x="597" y="3787"/>
                    <a:pt x="597" y="3461"/>
                    <a:pt x="678" y="3109"/>
                  </a:cubicBezTo>
                  <a:lnTo>
                    <a:pt x="678" y="3109"/>
                  </a:lnTo>
                  <a:cubicBezTo>
                    <a:pt x="732" y="3271"/>
                    <a:pt x="760" y="3488"/>
                    <a:pt x="841" y="3651"/>
                  </a:cubicBezTo>
                  <a:cubicBezTo>
                    <a:pt x="895" y="3895"/>
                    <a:pt x="1031" y="4194"/>
                    <a:pt x="1302" y="4194"/>
                  </a:cubicBezTo>
                  <a:cubicBezTo>
                    <a:pt x="1492" y="4194"/>
                    <a:pt x="1573" y="4139"/>
                    <a:pt x="1709" y="4058"/>
                  </a:cubicBezTo>
                  <a:cubicBezTo>
                    <a:pt x="1758" y="4034"/>
                    <a:pt x="1828" y="4020"/>
                    <a:pt x="1896" y="4020"/>
                  </a:cubicBezTo>
                  <a:cubicBezTo>
                    <a:pt x="1980" y="4020"/>
                    <a:pt x="2059" y="4040"/>
                    <a:pt x="2089" y="4085"/>
                  </a:cubicBezTo>
                  <a:cubicBezTo>
                    <a:pt x="2089" y="4139"/>
                    <a:pt x="2116" y="4166"/>
                    <a:pt x="2170" y="4194"/>
                  </a:cubicBezTo>
                  <a:cubicBezTo>
                    <a:pt x="2184" y="4207"/>
                    <a:pt x="2204" y="4214"/>
                    <a:pt x="2231" y="4214"/>
                  </a:cubicBezTo>
                  <a:cubicBezTo>
                    <a:pt x="2258" y="4214"/>
                    <a:pt x="2292" y="4207"/>
                    <a:pt x="2333" y="4194"/>
                  </a:cubicBezTo>
                  <a:cubicBezTo>
                    <a:pt x="2902" y="4004"/>
                    <a:pt x="3336" y="3461"/>
                    <a:pt x="3445" y="2865"/>
                  </a:cubicBezTo>
                  <a:cubicBezTo>
                    <a:pt x="3486" y="2905"/>
                    <a:pt x="3540" y="2926"/>
                    <a:pt x="3591" y="2926"/>
                  </a:cubicBezTo>
                  <a:cubicBezTo>
                    <a:pt x="3641" y="2926"/>
                    <a:pt x="3689" y="2905"/>
                    <a:pt x="3716" y="2865"/>
                  </a:cubicBezTo>
                  <a:cubicBezTo>
                    <a:pt x="3825" y="2810"/>
                    <a:pt x="3825" y="2702"/>
                    <a:pt x="3852" y="2593"/>
                  </a:cubicBezTo>
                  <a:cubicBezTo>
                    <a:pt x="3933" y="2322"/>
                    <a:pt x="3879" y="2132"/>
                    <a:pt x="3825" y="1888"/>
                  </a:cubicBezTo>
                  <a:cubicBezTo>
                    <a:pt x="3716" y="1915"/>
                    <a:pt x="3608" y="1969"/>
                    <a:pt x="3526" y="1969"/>
                  </a:cubicBezTo>
                  <a:cubicBezTo>
                    <a:pt x="3336" y="1915"/>
                    <a:pt x="3282" y="1752"/>
                    <a:pt x="3255" y="1617"/>
                  </a:cubicBezTo>
                  <a:lnTo>
                    <a:pt x="3038" y="912"/>
                  </a:lnTo>
                  <a:cubicBezTo>
                    <a:pt x="2941" y="1058"/>
                    <a:pt x="2800" y="1160"/>
                    <a:pt x="2654" y="1160"/>
                  </a:cubicBezTo>
                  <a:cubicBezTo>
                    <a:pt x="2638" y="1160"/>
                    <a:pt x="2621" y="1159"/>
                    <a:pt x="2604" y="1156"/>
                  </a:cubicBezTo>
                  <a:cubicBezTo>
                    <a:pt x="2441" y="1156"/>
                    <a:pt x="2251" y="1020"/>
                    <a:pt x="2224" y="830"/>
                  </a:cubicBezTo>
                  <a:cubicBezTo>
                    <a:pt x="2170" y="613"/>
                    <a:pt x="2333" y="342"/>
                    <a:pt x="2306" y="98"/>
                  </a:cubicBezTo>
                  <a:cubicBezTo>
                    <a:pt x="2306" y="79"/>
                    <a:pt x="2280" y="36"/>
                    <a:pt x="2264" y="36"/>
                  </a:cubicBezTo>
                  <a:cubicBezTo>
                    <a:pt x="2257" y="36"/>
                    <a:pt x="2251" y="45"/>
                    <a:pt x="2251" y="71"/>
                  </a:cubicBezTo>
                  <a:cubicBezTo>
                    <a:pt x="2217" y="19"/>
                    <a:pt x="2161" y="0"/>
                    <a:pt x="20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27"/>
            <p:cNvSpPr/>
            <p:nvPr/>
          </p:nvSpPr>
          <p:spPr>
            <a:xfrm>
              <a:off x="931800" y="1815250"/>
              <a:ext cx="163450" cy="206175"/>
            </a:xfrm>
            <a:custGeom>
              <a:avLst/>
              <a:gdLst/>
              <a:ahLst/>
              <a:cxnLst/>
              <a:rect l="l" t="t" r="r" b="b"/>
              <a:pathLst>
                <a:path w="6538" h="8247" extrusionOk="0">
                  <a:moveTo>
                    <a:pt x="6429" y="82"/>
                  </a:moveTo>
                  <a:cubicBezTo>
                    <a:pt x="6538" y="163"/>
                    <a:pt x="6538" y="299"/>
                    <a:pt x="6429" y="408"/>
                  </a:cubicBezTo>
                  <a:cubicBezTo>
                    <a:pt x="6022" y="842"/>
                    <a:pt x="5507" y="1438"/>
                    <a:pt x="4937" y="2415"/>
                  </a:cubicBezTo>
                  <a:cubicBezTo>
                    <a:pt x="4449" y="3256"/>
                    <a:pt x="3961" y="4341"/>
                    <a:pt x="3662" y="5127"/>
                  </a:cubicBezTo>
                  <a:cubicBezTo>
                    <a:pt x="3744" y="5236"/>
                    <a:pt x="3852" y="5317"/>
                    <a:pt x="3934" y="5453"/>
                  </a:cubicBezTo>
                  <a:cubicBezTo>
                    <a:pt x="4015" y="5697"/>
                    <a:pt x="4096" y="5968"/>
                    <a:pt x="4124" y="6239"/>
                  </a:cubicBezTo>
                  <a:cubicBezTo>
                    <a:pt x="4151" y="6538"/>
                    <a:pt x="4558" y="7948"/>
                    <a:pt x="4151" y="8111"/>
                  </a:cubicBezTo>
                  <a:cubicBezTo>
                    <a:pt x="4096" y="8138"/>
                    <a:pt x="3988" y="8111"/>
                    <a:pt x="3879" y="8138"/>
                  </a:cubicBezTo>
                  <a:cubicBezTo>
                    <a:pt x="3771" y="8165"/>
                    <a:pt x="3690" y="8246"/>
                    <a:pt x="3554" y="8219"/>
                  </a:cubicBezTo>
                  <a:cubicBezTo>
                    <a:pt x="3418" y="8165"/>
                    <a:pt x="3310" y="8002"/>
                    <a:pt x="3283" y="7867"/>
                  </a:cubicBezTo>
                  <a:lnTo>
                    <a:pt x="3066" y="7161"/>
                  </a:lnTo>
                  <a:cubicBezTo>
                    <a:pt x="3011" y="7324"/>
                    <a:pt x="2822" y="7433"/>
                    <a:pt x="2632" y="7406"/>
                  </a:cubicBezTo>
                  <a:cubicBezTo>
                    <a:pt x="2469" y="7351"/>
                    <a:pt x="2306" y="7216"/>
                    <a:pt x="2252" y="7080"/>
                  </a:cubicBezTo>
                  <a:cubicBezTo>
                    <a:pt x="2198" y="6863"/>
                    <a:pt x="2361" y="6592"/>
                    <a:pt x="2333" y="6348"/>
                  </a:cubicBezTo>
                  <a:cubicBezTo>
                    <a:pt x="2333" y="6266"/>
                    <a:pt x="2306" y="6239"/>
                    <a:pt x="2252" y="6212"/>
                  </a:cubicBezTo>
                  <a:cubicBezTo>
                    <a:pt x="2198" y="6131"/>
                    <a:pt x="2089" y="6185"/>
                    <a:pt x="1981" y="6185"/>
                  </a:cubicBezTo>
                  <a:lnTo>
                    <a:pt x="760" y="6483"/>
                  </a:lnTo>
                  <a:cubicBezTo>
                    <a:pt x="597" y="6510"/>
                    <a:pt x="462" y="6538"/>
                    <a:pt x="299" y="6510"/>
                  </a:cubicBezTo>
                  <a:cubicBezTo>
                    <a:pt x="136" y="6483"/>
                    <a:pt x="1" y="6348"/>
                    <a:pt x="1" y="6212"/>
                  </a:cubicBezTo>
                  <a:cubicBezTo>
                    <a:pt x="1" y="6076"/>
                    <a:pt x="136" y="5941"/>
                    <a:pt x="218" y="5832"/>
                  </a:cubicBezTo>
                  <a:cubicBezTo>
                    <a:pt x="597" y="5561"/>
                    <a:pt x="1031" y="5398"/>
                    <a:pt x="1493" y="5317"/>
                  </a:cubicBezTo>
                  <a:cubicBezTo>
                    <a:pt x="1710" y="5290"/>
                    <a:pt x="1927" y="5290"/>
                    <a:pt x="2171" y="5263"/>
                  </a:cubicBezTo>
                  <a:cubicBezTo>
                    <a:pt x="2496" y="5154"/>
                    <a:pt x="2794" y="4964"/>
                    <a:pt x="3147" y="4964"/>
                  </a:cubicBezTo>
                  <a:cubicBezTo>
                    <a:pt x="3445" y="4151"/>
                    <a:pt x="3988" y="3011"/>
                    <a:pt x="4476" y="2171"/>
                  </a:cubicBezTo>
                  <a:cubicBezTo>
                    <a:pt x="5046" y="1167"/>
                    <a:pt x="5588" y="543"/>
                    <a:pt x="6022" y="82"/>
                  </a:cubicBezTo>
                  <a:cubicBezTo>
                    <a:pt x="6185" y="1"/>
                    <a:pt x="6321" y="1"/>
                    <a:pt x="6429" y="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27"/>
            <p:cNvSpPr/>
            <p:nvPr/>
          </p:nvSpPr>
          <p:spPr>
            <a:xfrm>
              <a:off x="906725" y="1970100"/>
              <a:ext cx="132925" cy="117125"/>
            </a:xfrm>
            <a:custGeom>
              <a:avLst/>
              <a:gdLst/>
              <a:ahLst/>
              <a:cxnLst/>
              <a:rect l="l" t="t" r="r" b="b"/>
              <a:pathLst>
                <a:path w="5317" h="4685" extrusionOk="0">
                  <a:moveTo>
                    <a:pt x="3223" y="0"/>
                  </a:moveTo>
                  <a:cubicBezTo>
                    <a:pt x="3182" y="0"/>
                    <a:pt x="3137" y="7"/>
                    <a:pt x="3092" y="18"/>
                  </a:cubicBezTo>
                  <a:lnTo>
                    <a:pt x="1872" y="316"/>
                  </a:lnTo>
                  <a:cubicBezTo>
                    <a:pt x="1759" y="335"/>
                    <a:pt x="1660" y="367"/>
                    <a:pt x="1556" y="367"/>
                  </a:cubicBezTo>
                  <a:cubicBezTo>
                    <a:pt x="1509" y="367"/>
                    <a:pt x="1461" y="360"/>
                    <a:pt x="1411" y="344"/>
                  </a:cubicBezTo>
                  <a:cubicBezTo>
                    <a:pt x="1302" y="344"/>
                    <a:pt x="1221" y="316"/>
                    <a:pt x="1194" y="262"/>
                  </a:cubicBezTo>
                  <a:cubicBezTo>
                    <a:pt x="1031" y="398"/>
                    <a:pt x="841" y="533"/>
                    <a:pt x="678" y="696"/>
                  </a:cubicBezTo>
                  <a:cubicBezTo>
                    <a:pt x="407" y="995"/>
                    <a:pt x="136" y="1374"/>
                    <a:pt x="82" y="1781"/>
                  </a:cubicBezTo>
                  <a:cubicBezTo>
                    <a:pt x="0" y="2215"/>
                    <a:pt x="136" y="2703"/>
                    <a:pt x="515" y="2893"/>
                  </a:cubicBezTo>
                  <a:cubicBezTo>
                    <a:pt x="488" y="3300"/>
                    <a:pt x="705" y="3707"/>
                    <a:pt x="949" y="4005"/>
                  </a:cubicBezTo>
                  <a:cubicBezTo>
                    <a:pt x="1112" y="4249"/>
                    <a:pt x="1329" y="4466"/>
                    <a:pt x="1600" y="4602"/>
                  </a:cubicBezTo>
                  <a:cubicBezTo>
                    <a:pt x="1752" y="4648"/>
                    <a:pt x="1913" y="4685"/>
                    <a:pt x="2072" y="4685"/>
                  </a:cubicBezTo>
                  <a:cubicBezTo>
                    <a:pt x="2197" y="4685"/>
                    <a:pt x="2322" y="4662"/>
                    <a:pt x="2441" y="4602"/>
                  </a:cubicBezTo>
                  <a:cubicBezTo>
                    <a:pt x="2550" y="4521"/>
                    <a:pt x="2658" y="4466"/>
                    <a:pt x="2740" y="4466"/>
                  </a:cubicBezTo>
                  <a:cubicBezTo>
                    <a:pt x="2821" y="4466"/>
                    <a:pt x="2875" y="4494"/>
                    <a:pt x="2957" y="4521"/>
                  </a:cubicBezTo>
                  <a:cubicBezTo>
                    <a:pt x="3082" y="4571"/>
                    <a:pt x="3209" y="4592"/>
                    <a:pt x="3337" y="4592"/>
                  </a:cubicBezTo>
                  <a:cubicBezTo>
                    <a:pt x="3625" y="4592"/>
                    <a:pt x="3914" y="4481"/>
                    <a:pt x="4177" y="4331"/>
                  </a:cubicBezTo>
                  <a:cubicBezTo>
                    <a:pt x="4774" y="3924"/>
                    <a:pt x="5262" y="3192"/>
                    <a:pt x="5289" y="2459"/>
                  </a:cubicBezTo>
                  <a:cubicBezTo>
                    <a:pt x="5316" y="2296"/>
                    <a:pt x="5289" y="2107"/>
                    <a:pt x="5262" y="1944"/>
                  </a:cubicBezTo>
                  <a:cubicBezTo>
                    <a:pt x="5154" y="1971"/>
                    <a:pt x="5099" y="1971"/>
                    <a:pt x="4991" y="1971"/>
                  </a:cubicBezTo>
                  <a:cubicBezTo>
                    <a:pt x="4870" y="1971"/>
                    <a:pt x="4771" y="2057"/>
                    <a:pt x="4675" y="2057"/>
                  </a:cubicBezTo>
                  <a:cubicBezTo>
                    <a:pt x="4662" y="2057"/>
                    <a:pt x="4650" y="2055"/>
                    <a:pt x="4638" y="2052"/>
                  </a:cubicBezTo>
                  <a:cubicBezTo>
                    <a:pt x="4476" y="2025"/>
                    <a:pt x="4421" y="1835"/>
                    <a:pt x="4367" y="1700"/>
                  </a:cubicBezTo>
                  <a:lnTo>
                    <a:pt x="4177" y="995"/>
                  </a:lnTo>
                  <a:cubicBezTo>
                    <a:pt x="4080" y="1140"/>
                    <a:pt x="3939" y="1243"/>
                    <a:pt x="3794" y="1243"/>
                  </a:cubicBezTo>
                  <a:cubicBezTo>
                    <a:pt x="3777" y="1243"/>
                    <a:pt x="3760" y="1241"/>
                    <a:pt x="3743" y="1239"/>
                  </a:cubicBezTo>
                  <a:cubicBezTo>
                    <a:pt x="3580" y="1239"/>
                    <a:pt x="3391" y="1103"/>
                    <a:pt x="3364" y="940"/>
                  </a:cubicBezTo>
                  <a:cubicBezTo>
                    <a:pt x="3309" y="696"/>
                    <a:pt x="3472" y="425"/>
                    <a:pt x="3445" y="181"/>
                  </a:cubicBezTo>
                  <a:cubicBezTo>
                    <a:pt x="3445" y="154"/>
                    <a:pt x="3391" y="72"/>
                    <a:pt x="3364" y="45"/>
                  </a:cubicBezTo>
                  <a:cubicBezTo>
                    <a:pt x="3332" y="13"/>
                    <a:pt x="3281" y="0"/>
                    <a:pt x="3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27"/>
            <p:cNvSpPr/>
            <p:nvPr/>
          </p:nvSpPr>
          <p:spPr>
            <a:xfrm>
              <a:off x="934525" y="1972300"/>
              <a:ext cx="98350" cy="105750"/>
            </a:xfrm>
            <a:custGeom>
              <a:avLst/>
              <a:gdLst/>
              <a:ahLst/>
              <a:cxnLst/>
              <a:rect l="l" t="t" r="r" b="b"/>
              <a:pathLst>
                <a:path w="3934" h="4230" extrusionOk="0">
                  <a:moveTo>
                    <a:pt x="2149" y="1"/>
                  </a:moveTo>
                  <a:cubicBezTo>
                    <a:pt x="2105" y="1"/>
                    <a:pt x="2056" y="14"/>
                    <a:pt x="2007" y="39"/>
                  </a:cubicBezTo>
                  <a:cubicBezTo>
                    <a:pt x="1872" y="66"/>
                    <a:pt x="1709" y="93"/>
                    <a:pt x="1573" y="120"/>
                  </a:cubicBezTo>
                  <a:cubicBezTo>
                    <a:pt x="1329" y="256"/>
                    <a:pt x="1058" y="473"/>
                    <a:pt x="814" y="635"/>
                  </a:cubicBezTo>
                  <a:cubicBezTo>
                    <a:pt x="678" y="744"/>
                    <a:pt x="543" y="852"/>
                    <a:pt x="543" y="1015"/>
                  </a:cubicBezTo>
                  <a:cubicBezTo>
                    <a:pt x="814" y="798"/>
                    <a:pt x="1139" y="662"/>
                    <a:pt x="1465" y="635"/>
                  </a:cubicBezTo>
                  <a:lnTo>
                    <a:pt x="1465" y="635"/>
                  </a:lnTo>
                  <a:cubicBezTo>
                    <a:pt x="1492" y="744"/>
                    <a:pt x="1411" y="798"/>
                    <a:pt x="1302" y="879"/>
                  </a:cubicBezTo>
                  <a:cubicBezTo>
                    <a:pt x="787" y="1151"/>
                    <a:pt x="380" y="1666"/>
                    <a:pt x="217" y="2208"/>
                  </a:cubicBezTo>
                  <a:cubicBezTo>
                    <a:pt x="0" y="2751"/>
                    <a:pt x="82" y="3348"/>
                    <a:pt x="326" y="3890"/>
                  </a:cubicBezTo>
                  <a:cubicBezTo>
                    <a:pt x="369" y="4020"/>
                    <a:pt x="515" y="4166"/>
                    <a:pt x="641" y="4166"/>
                  </a:cubicBezTo>
                  <a:cubicBezTo>
                    <a:pt x="674" y="4166"/>
                    <a:pt x="705" y="4156"/>
                    <a:pt x="733" y="4134"/>
                  </a:cubicBezTo>
                  <a:cubicBezTo>
                    <a:pt x="624" y="3782"/>
                    <a:pt x="624" y="3456"/>
                    <a:pt x="678" y="3104"/>
                  </a:cubicBezTo>
                  <a:lnTo>
                    <a:pt x="678" y="3104"/>
                  </a:lnTo>
                  <a:cubicBezTo>
                    <a:pt x="760" y="3293"/>
                    <a:pt x="787" y="3483"/>
                    <a:pt x="868" y="3646"/>
                  </a:cubicBezTo>
                  <a:cubicBezTo>
                    <a:pt x="922" y="3890"/>
                    <a:pt x="1058" y="4189"/>
                    <a:pt x="1329" y="4189"/>
                  </a:cubicBezTo>
                  <a:cubicBezTo>
                    <a:pt x="1492" y="4189"/>
                    <a:pt x="1601" y="4134"/>
                    <a:pt x="1736" y="4053"/>
                  </a:cubicBezTo>
                  <a:cubicBezTo>
                    <a:pt x="1781" y="4030"/>
                    <a:pt x="1840" y="4017"/>
                    <a:pt x="1899" y="4017"/>
                  </a:cubicBezTo>
                  <a:cubicBezTo>
                    <a:pt x="1983" y="4017"/>
                    <a:pt x="2068" y="4044"/>
                    <a:pt x="2116" y="4107"/>
                  </a:cubicBezTo>
                  <a:cubicBezTo>
                    <a:pt x="2116" y="4134"/>
                    <a:pt x="2143" y="4161"/>
                    <a:pt x="2170" y="4189"/>
                  </a:cubicBezTo>
                  <a:cubicBezTo>
                    <a:pt x="2197" y="4216"/>
                    <a:pt x="2224" y="4229"/>
                    <a:pt x="2255" y="4229"/>
                  </a:cubicBezTo>
                  <a:cubicBezTo>
                    <a:pt x="2285" y="4229"/>
                    <a:pt x="2319" y="4216"/>
                    <a:pt x="2360" y="4189"/>
                  </a:cubicBezTo>
                  <a:cubicBezTo>
                    <a:pt x="2930" y="3999"/>
                    <a:pt x="3364" y="3456"/>
                    <a:pt x="3472" y="2887"/>
                  </a:cubicBezTo>
                  <a:cubicBezTo>
                    <a:pt x="3499" y="2914"/>
                    <a:pt x="3547" y="2927"/>
                    <a:pt x="3598" y="2927"/>
                  </a:cubicBezTo>
                  <a:cubicBezTo>
                    <a:pt x="3648" y="2927"/>
                    <a:pt x="3703" y="2914"/>
                    <a:pt x="3743" y="2887"/>
                  </a:cubicBezTo>
                  <a:cubicBezTo>
                    <a:pt x="3852" y="2805"/>
                    <a:pt x="3852" y="2697"/>
                    <a:pt x="3879" y="2615"/>
                  </a:cubicBezTo>
                  <a:cubicBezTo>
                    <a:pt x="3933" y="2344"/>
                    <a:pt x="3906" y="2127"/>
                    <a:pt x="3852" y="1883"/>
                  </a:cubicBezTo>
                  <a:cubicBezTo>
                    <a:pt x="3743" y="1937"/>
                    <a:pt x="3635" y="1964"/>
                    <a:pt x="3526" y="1964"/>
                  </a:cubicBezTo>
                  <a:cubicBezTo>
                    <a:pt x="3364" y="1937"/>
                    <a:pt x="3309" y="1747"/>
                    <a:pt x="3255" y="1612"/>
                  </a:cubicBezTo>
                  <a:lnTo>
                    <a:pt x="3065" y="907"/>
                  </a:lnTo>
                  <a:cubicBezTo>
                    <a:pt x="2968" y="1052"/>
                    <a:pt x="2827" y="1155"/>
                    <a:pt x="2682" y="1155"/>
                  </a:cubicBezTo>
                  <a:cubicBezTo>
                    <a:pt x="2665" y="1155"/>
                    <a:pt x="2648" y="1153"/>
                    <a:pt x="2631" y="1151"/>
                  </a:cubicBezTo>
                  <a:cubicBezTo>
                    <a:pt x="2468" y="1151"/>
                    <a:pt x="2279" y="1015"/>
                    <a:pt x="2252" y="852"/>
                  </a:cubicBezTo>
                  <a:cubicBezTo>
                    <a:pt x="2197" y="608"/>
                    <a:pt x="2360" y="337"/>
                    <a:pt x="2333" y="93"/>
                  </a:cubicBezTo>
                  <a:cubicBezTo>
                    <a:pt x="2298" y="58"/>
                    <a:pt x="2286" y="12"/>
                    <a:pt x="2281" y="12"/>
                  </a:cubicBezTo>
                  <a:cubicBezTo>
                    <a:pt x="2279" y="12"/>
                    <a:pt x="2279" y="27"/>
                    <a:pt x="2279" y="66"/>
                  </a:cubicBezTo>
                  <a:cubicBezTo>
                    <a:pt x="2249" y="21"/>
                    <a:pt x="2202" y="1"/>
                    <a:pt x="2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27"/>
            <p:cNvSpPr/>
            <p:nvPr/>
          </p:nvSpPr>
          <p:spPr>
            <a:xfrm>
              <a:off x="2625700" y="1548075"/>
              <a:ext cx="178350" cy="260425"/>
            </a:xfrm>
            <a:custGeom>
              <a:avLst/>
              <a:gdLst/>
              <a:ahLst/>
              <a:cxnLst/>
              <a:rect l="l" t="t" r="r" b="b"/>
              <a:pathLst>
                <a:path w="7134" h="10417" extrusionOk="0">
                  <a:moveTo>
                    <a:pt x="7025" y="8925"/>
                  </a:moveTo>
                  <a:cubicBezTo>
                    <a:pt x="6808" y="9006"/>
                    <a:pt x="6618" y="8898"/>
                    <a:pt x="6401" y="8789"/>
                  </a:cubicBezTo>
                  <a:cubicBezTo>
                    <a:pt x="6212" y="8681"/>
                    <a:pt x="5967" y="8626"/>
                    <a:pt x="5832" y="8789"/>
                  </a:cubicBezTo>
                  <a:cubicBezTo>
                    <a:pt x="5696" y="8925"/>
                    <a:pt x="5778" y="9142"/>
                    <a:pt x="5778" y="9304"/>
                  </a:cubicBezTo>
                  <a:cubicBezTo>
                    <a:pt x="5778" y="9467"/>
                    <a:pt x="5778" y="9603"/>
                    <a:pt x="5723" y="9766"/>
                  </a:cubicBezTo>
                  <a:cubicBezTo>
                    <a:pt x="5723" y="9847"/>
                    <a:pt x="5696" y="9901"/>
                    <a:pt x="5642" y="9955"/>
                  </a:cubicBezTo>
                  <a:cubicBezTo>
                    <a:pt x="5533" y="10037"/>
                    <a:pt x="5371" y="9983"/>
                    <a:pt x="5262" y="9874"/>
                  </a:cubicBezTo>
                  <a:cubicBezTo>
                    <a:pt x="5154" y="9766"/>
                    <a:pt x="5045" y="9684"/>
                    <a:pt x="4964" y="9603"/>
                  </a:cubicBezTo>
                  <a:cubicBezTo>
                    <a:pt x="4910" y="9603"/>
                    <a:pt x="4882" y="9576"/>
                    <a:pt x="4855" y="9603"/>
                  </a:cubicBezTo>
                  <a:cubicBezTo>
                    <a:pt x="4774" y="9603"/>
                    <a:pt x="4774" y="9711"/>
                    <a:pt x="4747" y="9738"/>
                  </a:cubicBezTo>
                  <a:cubicBezTo>
                    <a:pt x="4720" y="9874"/>
                    <a:pt x="4720" y="10010"/>
                    <a:pt x="4693" y="10145"/>
                  </a:cubicBezTo>
                  <a:cubicBezTo>
                    <a:pt x="4693" y="10227"/>
                    <a:pt x="4638" y="10281"/>
                    <a:pt x="4611" y="10308"/>
                  </a:cubicBezTo>
                  <a:cubicBezTo>
                    <a:pt x="4476" y="10416"/>
                    <a:pt x="4340" y="10254"/>
                    <a:pt x="4313" y="10091"/>
                  </a:cubicBezTo>
                  <a:cubicBezTo>
                    <a:pt x="4150" y="9494"/>
                    <a:pt x="4177" y="8952"/>
                    <a:pt x="4069" y="8382"/>
                  </a:cubicBezTo>
                  <a:cubicBezTo>
                    <a:pt x="4042" y="8111"/>
                    <a:pt x="3770" y="7541"/>
                    <a:pt x="3906" y="7189"/>
                  </a:cubicBezTo>
                  <a:cubicBezTo>
                    <a:pt x="2794" y="5399"/>
                    <a:pt x="1302" y="2903"/>
                    <a:pt x="82" y="381"/>
                  </a:cubicBezTo>
                  <a:cubicBezTo>
                    <a:pt x="0" y="245"/>
                    <a:pt x="82" y="109"/>
                    <a:pt x="190" y="55"/>
                  </a:cubicBezTo>
                  <a:cubicBezTo>
                    <a:pt x="217" y="1"/>
                    <a:pt x="271" y="1"/>
                    <a:pt x="299" y="1"/>
                  </a:cubicBezTo>
                  <a:cubicBezTo>
                    <a:pt x="380" y="1"/>
                    <a:pt x="488" y="82"/>
                    <a:pt x="516" y="137"/>
                  </a:cubicBezTo>
                  <a:cubicBezTo>
                    <a:pt x="1709" y="2659"/>
                    <a:pt x="3201" y="5127"/>
                    <a:pt x="4313" y="6918"/>
                  </a:cubicBezTo>
                  <a:cubicBezTo>
                    <a:pt x="4476" y="6918"/>
                    <a:pt x="4638" y="7026"/>
                    <a:pt x="4828" y="7162"/>
                  </a:cubicBezTo>
                  <a:cubicBezTo>
                    <a:pt x="5533" y="7677"/>
                    <a:pt x="6293" y="8192"/>
                    <a:pt x="6998" y="8681"/>
                  </a:cubicBezTo>
                  <a:cubicBezTo>
                    <a:pt x="7052" y="8735"/>
                    <a:pt x="7134" y="8789"/>
                    <a:pt x="7079" y="8870"/>
                  </a:cubicBezTo>
                  <a:cubicBezTo>
                    <a:pt x="7107" y="8898"/>
                    <a:pt x="7052" y="8898"/>
                    <a:pt x="7025" y="89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27"/>
            <p:cNvSpPr/>
            <p:nvPr/>
          </p:nvSpPr>
          <p:spPr>
            <a:xfrm>
              <a:off x="2743675" y="1765225"/>
              <a:ext cx="107175" cy="100025"/>
            </a:xfrm>
            <a:custGeom>
              <a:avLst/>
              <a:gdLst/>
              <a:ahLst/>
              <a:cxnLst/>
              <a:rect l="l" t="t" r="r" b="b"/>
              <a:pathLst>
                <a:path w="4287" h="4001" extrusionOk="0">
                  <a:moveTo>
                    <a:pt x="1400" y="0"/>
                  </a:moveTo>
                  <a:cubicBezTo>
                    <a:pt x="1304" y="0"/>
                    <a:pt x="1216" y="30"/>
                    <a:pt x="1167" y="103"/>
                  </a:cubicBezTo>
                  <a:cubicBezTo>
                    <a:pt x="1031" y="239"/>
                    <a:pt x="1086" y="456"/>
                    <a:pt x="1086" y="618"/>
                  </a:cubicBezTo>
                  <a:cubicBezTo>
                    <a:pt x="1086" y="781"/>
                    <a:pt x="1086" y="917"/>
                    <a:pt x="1059" y="1080"/>
                  </a:cubicBezTo>
                  <a:cubicBezTo>
                    <a:pt x="1004" y="1161"/>
                    <a:pt x="1004" y="1215"/>
                    <a:pt x="950" y="1269"/>
                  </a:cubicBezTo>
                  <a:cubicBezTo>
                    <a:pt x="914" y="1287"/>
                    <a:pt x="872" y="1297"/>
                    <a:pt x="827" y="1297"/>
                  </a:cubicBezTo>
                  <a:cubicBezTo>
                    <a:pt x="739" y="1297"/>
                    <a:pt x="643" y="1260"/>
                    <a:pt x="570" y="1188"/>
                  </a:cubicBezTo>
                  <a:cubicBezTo>
                    <a:pt x="489" y="1080"/>
                    <a:pt x="408" y="998"/>
                    <a:pt x="272" y="917"/>
                  </a:cubicBezTo>
                  <a:lnTo>
                    <a:pt x="163" y="917"/>
                  </a:lnTo>
                  <a:cubicBezTo>
                    <a:pt x="109" y="917"/>
                    <a:pt x="55" y="998"/>
                    <a:pt x="55" y="1052"/>
                  </a:cubicBezTo>
                  <a:cubicBezTo>
                    <a:pt x="28" y="1188"/>
                    <a:pt x="28" y="1324"/>
                    <a:pt x="1" y="1459"/>
                  </a:cubicBezTo>
                  <a:lnTo>
                    <a:pt x="1" y="1486"/>
                  </a:lnTo>
                  <a:cubicBezTo>
                    <a:pt x="136" y="1947"/>
                    <a:pt x="380" y="2300"/>
                    <a:pt x="597" y="2680"/>
                  </a:cubicBezTo>
                  <a:cubicBezTo>
                    <a:pt x="733" y="2924"/>
                    <a:pt x="896" y="3114"/>
                    <a:pt x="1004" y="3358"/>
                  </a:cubicBezTo>
                  <a:cubicBezTo>
                    <a:pt x="1194" y="3602"/>
                    <a:pt x="1357" y="3873"/>
                    <a:pt x="1628" y="3982"/>
                  </a:cubicBezTo>
                  <a:cubicBezTo>
                    <a:pt x="1671" y="3995"/>
                    <a:pt x="1717" y="4001"/>
                    <a:pt x="1764" y="4001"/>
                  </a:cubicBezTo>
                  <a:cubicBezTo>
                    <a:pt x="2010" y="4001"/>
                    <a:pt x="2275" y="3830"/>
                    <a:pt x="2252" y="3602"/>
                  </a:cubicBezTo>
                  <a:lnTo>
                    <a:pt x="2252" y="3602"/>
                  </a:lnTo>
                  <a:cubicBezTo>
                    <a:pt x="2586" y="3756"/>
                    <a:pt x="2970" y="3984"/>
                    <a:pt x="3355" y="3984"/>
                  </a:cubicBezTo>
                  <a:cubicBezTo>
                    <a:pt x="3376" y="3984"/>
                    <a:pt x="3397" y="3983"/>
                    <a:pt x="3418" y="3982"/>
                  </a:cubicBezTo>
                  <a:cubicBezTo>
                    <a:pt x="3825" y="3928"/>
                    <a:pt x="4286" y="3602"/>
                    <a:pt x="4286" y="3222"/>
                  </a:cubicBezTo>
                  <a:cubicBezTo>
                    <a:pt x="4232" y="2815"/>
                    <a:pt x="3771" y="2517"/>
                    <a:pt x="3771" y="2083"/>
                  </a:cubicBezTo>
                  <a:cubicBezTo>
                    <a:pt x="3771" y="1975"/>
                    <a:pt x="3798" y="1866"/>
                    <a:pt x="3798" y="1758"/>
                  </a:cubicBezTo>
                  <a:cubicBezTo>
                    <a:pt x="3798" y="1459"/>
                    <a:pt x="3554" y="1215"/>
                    <a:pt x="3337" y="1052"/>
                  </a:cubicBezTo>
                  <a:cubicBezTo>
                    <a:pt x="2984" y="781"/>
                    <a:pt x="2659" y="510"/>
                    <a:pt x="2279" y="266"/>
                  </a:cubicBezTo>
                  <a:cubicBezTo>
                    <a:pt x="2239" y="276"/>
                    <a:pt x="2201" y="280"/>
                    <a:pt x="2165" y="280"/>
                  </a:cubicBezTo>
                  <a:cubicBezTo>
                    <a:pt x="2002" y="280"/>
                    <a:pt x="1870" y="192"/>
                    <a:pt x="1737" y="103"/>
                  </a:cubicBezTo>
                  <a:cubicBezTo>
                    <a:pt x="1647" y="44"/>
                    <a:pt x="1517" y="0"/>
                    <a:pt x="14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27"/>
            <p:cNvSpPr/>
            <p:nvPr/>
          </p:nvSpPr>
          <p:spPr>
            <a:xfrm>
              <a:off x="2744350" y="1788125"/>
              <a:ext cx="93600" cy="67850"/>
            </a:xfrm>
            <a:custGeom>
              <a:avLst/>
              <a:gdLst/>
              <a:ahLst/>
              <a:cxnLst/>
              <a:rect l="l" t="t" r="r" b="b"/>
              <a:pathLst>
                <a:path w="3744" h="2714" extrusionOk="0">
                  <a:moveTo>
                    <a:pt x="136" y="1"/>
                  </a:moveTo>
                  <a:cubicBezTo>
                    <a:pt x="82" y="1"/>
                    <a:pt x="55" y="82"/>
                    <a:pt x="55" y="136"/>
                  </a:cubicBezTo>
                  <a:cubicBezTo>
                    <a:pt x="55" y="191"/>
                    <a:pt x="1" y="299"/>
                    <a:pt x="1" y="381"/>
                  </a:cubicBezTo>
                  <a:cubicBezTo>
                    <a:pt x="28" y="408"/>
                    <a:pt x="28" y="489"/>
                    <a:pt x="82" y="516"/>
                  </a:cubicBezTo>
                  <a:cubicBezTo>
                    <a:pt x="435" y="1167"/>
                    <a:pt x="869" y="1764"/>
                    <a:pt x="1330" y="2306"/>
                  </a:cubicBezTo>
                  <a:cubicBezTo>
                    <a:pt x="1357" y="2333"/>
                    <a:pt x="1384" y="2388"/>
                    <a:pt x="1466" y="2415"/>
                  </a:cubicBezTo>
                  <a:cubicBezTo>
                    <a:pt x="1481" y="2418"/>
                    <a:pt x="1495" y="2419"/>
                    <a:pt x="1510" y="2419"/>
                  </a:cubicBezTo>
                  <a:cubicBezTo>
                    <a:pt x="1626" y="2419"/>
                    <a:pt x="1725" y="2333"/>
                    <a:pt x="1845" y="2333"/>
                  </a:cubicBezTo>
                  <a:cubicBezTo>
                    <a:pt x="1927" y="2333"/>
                    <a:pt x="2008" y="2415"/>
                    <a:pt x="2116" y="2415"/>
                  </a:cubicBezTo>
                  <a:cubicBezTo>
                    <a:pt x="2144" y="2415"/>
                    <a:pt x="2198" y="2388"/>
                    <a:pt x="2252" y="2388"/>
                  </a:cubicBezTo>
                  <a:cubicBezTo>
                    <a:pt x="2306" y="2388"/>
                    <a:pt x="2388" y="2415"/>
                    <a:pt x="2442" y="2442"/>
                  </a:cubicBezTo>
                  <a:cubicBezTo>
                    <a:pt x="2659" y="2578"/>
                    <a:pt x="2930" y="2686"/>
                    <a:pt x="3201" y="2713"/>
                  </a:cubicBezTo>
                  <a:cubicBezTo>
                    <a:pt x="3364" y="2713"/>
                    <a:pt x="3527" y="2713"/>
                    <a:pt x="3635" y="2578"/>
                  </a:cubicBezTo>
                  <a:cubicBezTo>
                    <a:pt x="3744" y="2442"/>
                    <a:pt x="3717" y="2279"/>
                    <a:pt x="3717" y="2144"/>
                  </a:cubicBezTo>
                  <a:cubicBezTo>
                    <a:pt x="3527" y="1574"/>
                    <a:pt x="3229" y="1059"/>
                    <a:pt x="2822" y="625"/>
                  </a:cubicBezTo>
                  <a:cubicBezTo>
                    <a:pt x="2795" y="625"/>
                    <a:pt x="2767" y="570"/>
                    <a:pt x="2713" y="570"/>
                  </a:cubicBezTo>
                  <a:cubicBezTo>
                    <a:pt x="2659" y="570"/>
                    <a:pt x="2686" y="679"/>
                    <a:pt x="2713" y="760"/>
                  </a:cubicBezTo>
                  <a:cubicBezTo>
                    <a:pt x="2957" y="1113"/>
                    <a:pt x="3229" y="1520"/>
                    <a:pt x="3120" y="1981"/>
                  </a:cubicBezTo>
                  <a:cubicBezTo>
                    <a:pt x="3120" y="1981"/>
                    <a:pt x="3120" y="2008"/>
                    <a:pt x="3093" y="2035"/>
                  </a:cubicBezTo>
                  <a:cubicBezTo>
                    <a:pt x="3066" y="2062"/>
                    <a:pt x="2984" y="2062"/>
                    <a:pt x="2957" y="2062"/>
                  </a:cubicBezTo>
                  <a:cubicBezTo>
                    <a:pt x="2523" y="2008"/>
                    <a:pt x="2144" y="1682"/>
                    <a:pt x="1872" y="1330"/>
                  </a:cubicBezTo>
                  <a:cubicBezTo>
                    <a:pt x="1601" y="950"/>
                    <a:pt x="1411" y="543"/>
                    <a:pt x="1167" y="164"/>
                  </a:cubicBezTo>
                  <a:cubicBezTo>
                    <a:pt x="1140" y="136"/>
                    <a:pt x="1086" y="55"/>
                    <a:pt x="1059" y="28"/>
                  </a:cubicBezTo>
                  <a:cubicBezTo>
                    <a:pt x="1059" y="55"/>
                    <a:pt x="1032" y="136"/>
                    <a:pt x="1032" y="164"/>
                  </a:cubicBezTo>
                  <a:cubicBezTo>
                    <a:pt x="1004" y="245"/>
                    <a:pt x="1004" y="299"/>
                    <a:pt x="923" y="326"/>
                  </a:cubicBezTo>
                  <a:cubicBezTo>
                    <a:pt x="880" y="358"/>
                    <a:pt x="829" y="374"/>
                    <a:pt x="776" y="374"/>
                  </a:cubicBezTo>
                  <a:cubicBezTo>
                    <a:pt x="695" y="374"/>
                    <a:pt x="609" y="338"/>
                    <a:pt x="543" y="272"/>
                  </a:cubicBezTo>
                  <a:cubicBezTo>
                    <a:pt x="462" y="164"/>
                    <a:pt x="381" y="55"/>
                    <a:pt x="2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27"/>
            <p:cNvSpPr/>
            <p:nvPr/>
          </p:nvSpPr>
          <p:spPr>
            <a:xfrm>
              <a:off x="4887825" y="1615225"/>
              <a:ext cx="233300" cy="432650"/>
            </a:xfrm>
            <a:custGeom>
              <a:avLst/>
              <a:gdLst/>
              <a:ahLst/>
              <a:cxnLst/>
              <a:rect l="l" t="t" r="r" b="b"/>
              <a:pathLst>
                <a:path w="9332" h="17306" extrusionOk="0">
                  <a:moveTo>
                    <a:pt x="3635" y="16681"/>
                  </a:moveTo>
                  <a:cubicBezTo>
                    <a:pt x="3472" y="15868"/>
                    <a:pt x="3472" y="15027"/>
                    <a:pt x="3581" y="14213"/>
                  </a:cubicBezTo>
                  <a:cubicBezTo>
                    <a:pt x="3608" y="13860"/>
                    <a:pt x="3635" y="13454"/>
                    <a:pt x="3337" y="13318"/>
                  </a:cubicBezTo>
                  <a:cubicBezTo>
                    <a:pt x="3093" y="13210"/>
                    <a:pt x="2848" y="13399"/>
                    <a:pt x="2631" y="13508"/>
                  </a:cubicBezTo>
                  <a:cubicBezTo>
                    <a:pt x="2387" y="13589"/>
                    <a:pt x="1899" y="13969"/>
                    <a:pt x="1682" y="13779"/>
                  </a:cubicBezTo>
                  <a:cubicBezTo>
                    <a:pt x="1601" y="13698"/>
                    <a:pt x="1845" y="13291"/>
                    <a:pt x="1899" y="13182"/>
                  </a:cubicBezTo>
                  <a:cubicBezTo>
                    <a:pt x="2387" y="12450"/>
                    <a:pt x="2821" y="11962"/>
                    <a:pt x="3174" y="11284"/>
                  </a:cubicBezTo>
                  <a:cubicBezTo>
                    <a:pt x="3499" y="10578"/>
                    <a:pt x="3065" y="9358"/>
                    <a:pt x="2876" y="8626"/>
                  </a:cubicBezTo>
                  <a:cubicBezTo>
                    <a:pt x="2740" y="8110"/>
                    <a:pt x="2686" y="7622"/>
                    <a:pt x="2821" y="7324"/>
                  </a:cubicBezTo>
                  <a:cubicBezTo>
                    <a:pt x="2008" y="5506"/>
                    <a:pt x="1194" y="3526"/>
                    <a:pt x="82" y="543"/>
                  </a:cubicBezTo>
                  <a:cubicBezTo>
                    <a:pt x="0" y="353"/>
                    <a:pt x="109" y="136"/>
                    <a:pt x="326" y="54"/>
                  </a:cubicBezTo>
                  <a:cubicBezTo>
                    <a:pt x="516" y="0"/>
                    <a:pt x="733" y="54"/>
                    <a:pt x="787" y="271"/>
                  </a:cubicBezTo>
                  <a:cubicBezTo>
                    <a:pt x="1899" y="3255"/>
                    <a:pt x="2686" y="5208"/>
                    <a:pt x="3554" y="7052"/>
                  </a:cubicBezTo>
                  <a:cubicBezTo>
                    <a:pt x="3581" y="7052"/>
                    <a:pt x="3608" y="7080"/>
                    <a:pt x="3635" y="7080"/>
                  </a:cubicBezTo>
                  <a:cubicBezTo>
                    <a:pt x="4367" y="7351"/>
                    <a:pt x="4937" y="8897"/>
                    <a:pt x="5371" y="9385"/>
                  </a:cubicBezTo>
                  <a:cubicBezTo>
                    <a:pt x="5832" y="9900"/>
                    <a:pt x="6619" y="10253"/>
                    <a:pt x="7324" y="10172"/>
                  </a:cubicBezTo>
                  <a:cubicBezTo>
                    <a:pt x="7839" y="10145"/>
                    <a:pt x="8626" y="9738"/>
                    <a:pt x="8870" y="10280"/>
                  </a:cubicBezTo>
                  <a:cubicBezTo>
                    <a:pt x="8789" y="10741"/>
                    <a:pt x="8083" y="10795"/>
                    <a:pt x="7758" y="11148"/>
                  </a:cubicBezTo>
                  <a:cubicBezTo>
                    <a:pt x="7378" y="11609"/>
                    <a:pt x="7704" y="12233"/>
                    <a:pt x="8165" y="12559"/>
                  </a:cubicBezTo>
                  <a:cubicBezTo>
                    <a:pt x="8599" y="12857"/>
                    <a:pt x="9141" y="13128"/>
                    <a:pt x="9304" y="13643"/>
                  </a:cubicBezTo>
                  <a:cubicBezTo>
                    <a:pt x="9331" y="13725"/>
                    <a:pt x="9331" y="13860"/>
                    <a:pt x="9223" y="13915"/>
                  </a:cubicBezTo>
                  <a:cubicBezTo>
                    <a:pt x="9195" y="13942"/>
                    <a:pt x="9141" y="13915"/>
                    <a:pt x="9060" y="13915"/>
                  </a:cubicBezTo>
                  <a:cubicBezTo>
                    <a:pt x="8517" y="13779"/>
                    <a:pt x="7975" y="13643"/>
                    <a:pt x="7459" y="13426"/>
                  </a:cubicBezTo>
                  <a:cubicBezTo>
                    <a:pt x="7107" y="13291"/>
                    <a:pt x="6700" y="13128"/>
                    <a:pt x="6293" y="13182"/>
                  </a:cubicBezTo>
                  <a:cubicBezTo>
                    <a:pt x="6022" y="13237"/>
                    <a:pt x="5805" y="13399"/>
                    <a:pt x="5615" y="13562"/>
                  </a:cubicBezTo>
                  <a:cubicBezTo>
                    <a:pt x="4883" y="14213"/>
                    <a:pt x="4666" y="15217"/>
                    <a:pt x="4449" y="16166"/>
                  </a:cubicBezTo>
                  <a:cubicBezTo>
                    <a:pt x="4367" y="16627"/>
                    <a:pt x="4286" y="16925"/>
                    <a:pt x="4069" y="17305"/>
                  </a:cubicBezTo>
                  <a:cubicBezTo>
                    <a:pt x="3798" y="17305"/>
                    <a:pt x="3716" y="17061"/>
                    <a:pt x="3635" y="166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27"/>
            <p:cNvSpPr/>
            <p:nvPr/>
          </p:nvSpPr>
          <p:spPr>
            <a:xfrm>
              <a:off x="4879675" y="1868325"/>
              <a:ext cx="403500" cy="325225"/>
            </a:xfrm>
            <a:custGeom>
              <a:avLst/>
              <a:gdLst/>
              <a:ahLst/>
              <a:cxnLst/>
              <a:rect l="l" t="t" r="r" b="b"/>
              <a:pathLst>
                <a:path w="16140" h="13009" extrusionOk="0">
                  <a:moveTo>
                    <a:pt x="10352" y="0"/>
                  </a:moveTo>
                  <a:cubicBezTo>
                    <a:pt x="10003" y="0"/>
                    <a:pt x="9657" y="34"/>
                    <a:pt x="9304" y="75"/>
                  </a:cubicBezTo>
                  <a:cubicBezTo>
                    <a:pt x="9304" y="129"/>
                    <a:pt x="9332" y="129"/>
                    <a:pt x="9332" y="156"/>
                  </a:cubicBezTo>
                  <a:cubicBezTo>
                    <a:pt x="9223" y="617"/>
                    <a:pt x="8518" y="671"/>
                    <a:pt x="8219" y="1024"/>
                  </a:cubicBezTo>
                  <a:cubicBezTo>
                    <a:pt x="7840" y="1485"/>
                    <a:pt x="8165" y="2109"/>
                    <a:pt x="8626" y="2435"/>
                  </a:cubicBezTo>
                  <a:cubicBezTo>
                    <a:pt x="9033" y="2760"/>
                    <a:pt x="9603" y="3004"/>
                    <a:pt x="9766" y="3519"/>
                  </a:cubicBezTo>
                  <a:cubicBezTo>
                    <a:pt x="9793" y="3601"/>
                    <a:pt x="9793" y="3736"/>
                    <a:pt x="9711" y="3791"/>
                  </a:cubicBezTo>
                  <a:cubicBezTo>
                    <a:pt x="9684" y="3800"/>
                    <a:pt x="9663" y="3803"/>
                    <a:pt x="9644" y="3803"/>
                  </a:cubicBezTo>
                  <a:cubicBezTo>
                    <a:pt x="9606" y="3803"/>
                    <a:pt x="9576" y="3791"/>
                    <a:pt x="9521" y="3791"/>
                  </a:cubicBezTo>
                  <a:cubicBezTo>
                    <a:pt x="8979" y="3682"/>
                    <a:pt x="8436" y="3519"/>
                    <a:pt x="7948" y="3302"/>
                  </a:cubicBezTo>
                  <a:cubicBezTo>
                    <a:pt x="7620" y="3185"/>
                    <a:pt x="7271" y="3048"/>
                    <a:pt x="6920" y="3048"/>
                  </a:cubicBezTo>
                  <a:cubicBezTo>
                    <a:pt x="6865" y="3048"/>
                    <a:pt x="6810" y="3051"/>
                    <a:pt x="6755" y="3058"/>
                  </a:cubicBezTo>
                  <a:cubicBezTo>
                    <a:pt x="6511" y="3113"/>
                    <a:pt x="6267" y="3275"/>
                    <a:pt x="6077" y="3438"/>
                  </a:cubicBezTo>
                  <a:cubicBezTo>
                    <a:pt x="5371" y="4089"/>
                    <a:pt x="5127" y="5093"/>
                    <a:pt x="4910" y="6042"/>
                  </a:cubicBezTo>
                  <a:cubicBezTo>
                    <a:pt x="4829" y="6503"/>
                    <a:pt x="4748" y="6829"/>
                    <a:pt x="4558" y="7181"/>
                  </a:cubicBezTo>
                  <a:cubicBezTo>
                    <a:pt x="4178" y="7181"/>
                    <a:pt x="4069" y="6937"/>
                    <a:pt x="4015" y="6557"/>
                  </a:cubicBezTo>
                  <a:cubicBezTo>
                    <a:pt x="3825" y="5771"/>
                    <a:pt x="3798" y="4930"/>
                    <a:pt x="3934" y="4089"/>
                  </a:cubicBezTo>
                  <a:cubicBezTo>
                    <a:pt x="3961" y="3736"/>
                    <a:pt x="4015" y="3330"/>
                    <a:pt x="3690" y="3194"/>
                  </a:cubicBezTo>
                  <a:cubicBezTo>
                    <a:pt x="3639" y="3171"/>
                    <a:pt x="3589" y="3162"/>
                    <a:pt x="3539" y="3162"/>
                  </a:cubicBezTo>
                  <a:cubicBezTo>
                    <a:pt x="3353" y="3162"/>
                    <a:pt x="3177" y="3298"/>
                    <a:pt x="2985" y="3384"/>
                  </a:cubicBezTo>
                  <a:cubicBezTo>
                    <a:pt x="2814" y="3490"/>
                    <a:pt x="2494" y="3713"/>
                    <a:pt x="2246" y="3713"/>
                  </a:cubicBezTo>
                  <a:cubicBezTo>
                    <a:pt x="2178" y="3713"/>
                    <a:pt x="2115" y="3696"/>
                    <a:pt x="2062" y="3655"/>
                  </a:cubicBezTo>
                  <a:cubicBezTo>
                    <a:pt x="1900" y="3818"/>
                    <a:pt x="1737" y="4008"/>
                    <a:pt x="1601" y="4225"/>
                  </a:cubicBezTo>
                  <a:cubicBezTo>
                    <a:pt x="788" y="5283"/>
                    <a:pt x="1" y="6449"/>
                    <a:pt x="137" y="7724"/>
                  </a:cubicBezTo>
                  <a:cubicBezTo>
                    <a:pt x="191" y="8076"/>
                    <a:pt x="299" y="8429"/>
                    <a:pt x="435" y="8754"/>
                  </a:cubicBezTo>
                  <a:cubicBezTo>
                    <a:pt x="652" y="9378"/>
                    <a:pt x="923" y="10002"/>
                    <a:pt x="1167" y="10626"/>
                  </a:cubicBezTo>
                  <a:cubicBezTo>
                    <a:pt x="1330" y="11114"/>
                    <a:pt x="1574" y="11575"/>
                    <a:pt x="2198" y="11738"/>
                  </a:cubicBezTo>
                  <a:cubicBezTo>
                    <a:pt x="2274" y="11759"/>
                    <a:pt x="2353" y="11769"/>
                    <a:pt x="2432" y="11769"/>
                  </a:cubicBezTo>
                  <a:cubicBezTo>
                    <a:pt x="2857" y="11769"/>
                    <a:pt x="3298" y="11480"/>
                    <a:pt x="3527" y="11114"/>
                  </a:cubicBezTo>
                  <a:cubicBezTo>
                    <a:pt x="3798" y="10653"/>
                    <a:pt x="3907" y="10111"/>
                    <a:pt x="3961" y="9622"/>
                  </a:cubicBezTo>
                  <a:cubicBezTo>
                    <a:pt x="4097" y="10328"/>
                    <a:pt x="4314" y="11060"/>
                    <a:pt x="4693" y="11684"/>
                  </a:cubicBezTo>
                  <a:cubicBezTo>
                    <a:pt x="5100" y="12280"/>
                    <a:pt x="5670" y="12796"/>
                    <a:pt x="6375" y="12959"/>
                  </a:cubicBezTo>
                  <a:cubicBezTo>
                    <a:pt x="6494" y="12992"/>
                    <a:pt x="6621" y="13009"/>
                    <a:pt x="6749" y="13009"/>
                  </a:cubicBezTo>
                  <a:cubicBezTo>
                    <a:pt x="7144" y="13009"/>
                    <a:pt x="7540" y="12846"/>
                    <a:pt x="7704" y="12497"/>
                  </a:cubicBezTo>
                  <a:cubicBezTo>
                    <a:pt x="7731" y="12389"/>
                    <a:pt x="7731" y="12280"/>
                    <a:pt x="7813" y="12226"/>
                  </a:cubicBezTo>
                  <a:cubicBezTo>
                    <a:pt x="7878" y="12114"/>
                    <a:pt x="7979" y="12069"/>
                    <a:pt x="8095" y="12069"/>
                  </a:cubicBezTo>
                  <a:cubicBezTo>
                    <a:pt x="8314" y="12069"/>
                    <a:pt x="8584" y="12229"/>
                    <a:pt x="8762" y="12389"/>
                  </a:cubicBezTo>
                  <a:cubicBezTo>
                    <a:pt x="9080" y="12668"/>
                    <a:pt x="9472" y="12946"/>
                    <a:pt x="9861" y="12946"/>
                  </a:cubicBezTo>
                  <a:cubicBezTo>
                    <a:pt x="10003" y="12946"/>
                    <a:pt x="10144" y="12910"/>
                    <a:pt x="10281" y="12823"/>
                  </a:cubicBezTo>
                  <a:cubicBezTo>
                    <a:pt x="10661" y="12606"/>
                    <a:pt x="10823" y="12063"/>
                    <a:pt x="11230" y="11955"/>
                  </a:cubicBezTo>
                  <a:cubicBezTo>
                    <a:pt x="11272" y="11944"/>
                    <a:pt x="11313" y="11939"/>
                    <a:pt x="11354" y="11939"/>
                  </a:cubicBezTo>
                  <a:cubicBezTo>
                    <a:pt x="11605" y="11939"/>
                    <a:pt x="11841" y="12129"/>
                    <a:pt x="12098" y="12199"/>
                  </a:cubicBezTo>
                  <a:cubicBezTo>
                    <a:pt x="12141" y="12207"/>
                    <a:pt x="12183" y="12210"/>
                    <a:pt x="12226" y="12210"/>
                  </a:cubicBezTo>
                  <a:cubicBezTo>
                    <a:pt x="12643" y="12210"/>
                    <a:pt x="13043" y="11866"/>
                    <a:pt x="13264" y="11521"/>
                  </a:cubicBezTo>
                  <a:cubicBezTo>
                    <a:pt x="13509" y="11087"/>
                    <a:pt x="13590" y="10626"/>
                    <a:pt x="13807" y="10192"/>
                  </a:cubicBezTo>
                  <a:cubicBezTo>
                    <a:pt x="14078" y="9649"/>
                    <a:pt x="14485" y="9161"/>
                    <a:pt x="14621" y="8592"/>
                  </a:cubicBezTo>
                  <a:cubicBezTo>
                    <a:pt x="14892" y="7615"/>
                    <a:pt x="14322" y="6666"/>
                    <a:pt x="13698" y="5879"/>
                  </a:cubicBezTo>
                  <a:lnTo>
                    <a:pt x="13698" y="5879"/>
                  </a:lnTo>
                  <a:cubicBezTo>
                    <a:pt x="14086" y="6098"/>
                    <a:pt x="14526" y="6286"/>
                    <a:pt x="14947" y="6286"/>
                  </a:cubicBezTo>
                  <a:cubicBezTo>
                    <a:pt x="15204" y="6286"/>
                    <a:pt x="15453" y="6217"/>
                    <a:pt x="15679" y="6042"/>
                  </a:cubicBezTo>
                  <a:cubicBezTo>
                    <a:pt x="16004" y="5825"/>
                    <a:pt x="16140" y="5364"/>
                    <a:pt x="16140" y="5011"/>
                  </a:cubicBezTo>
                  <a:cubicBezTo>
                    <a:pt x="16140" y="4632"/>
                    <a:pt x="15977" y="4252"/>
                    <a:pt x="15814" y="3926"/>
                  </a:cubicBezTo>
                  <a:cubicBezTo>
                    <a:pt x="15407" y="3194"/>
                    <a:pt x="14811" y="2570"/>
                    <a:pt x="14105" y="2109"/>
                  </a:cubicBezTo>
                  <a:cubicBezTo>
                    <a:pt x="14241" y="2082"/>
                    <a:pt x="14349" y="1892"/>
                    <a:pt x="14322" y="1756"/>
                  </a:cubicBezTo>
                  <a:cubicBezTo>
                    <a:pt x="14268" y="1567"/>
                    <a:pt x="14132" y="1485"/>
                    <a:pt x="14051" y="1377"/>
                  </a:cubicBezTo>
                  <a:cubicBezTo>
                    <a:pt x="13292" y="726"/>
                    <a:pt x="12369" y="319"/>
                    <a:pt x="11420" y="129"/>
                  </a:cubicBezTo>
                  <a:cubicBezTo>
                    <a:pt x="11054" y="34"/>
                    <a:pt x="10701" y="0"/>
                    <a:pt x="10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27"/>
            <p:cNvSpPr/>
            <p:nvPr/>
          </p:nvSpPr>
          <p:spPr>
            <a:xfrm>
              <a:off x="4887825" y="1615225"/>
              <a:ext cx="233300" cy="432650"/>
            </a:xfrm>
            <a:custGeom>
              <a:avLst/>
              <a:gdLst/>
              <a:ahLst/>
              <a:cxnLst/>
              <a:rect l="l" t="t" r="r" b="b"/>
              <a:pathLst>
                <a:path w="9332" h="17306" extrusionOk="0">
                  <a:moveTo>
                    <a:pt x="3635" y="16681"/>
                  </a:moveTo>
                  <a:cubicBezTo>
                    <a:pt x="3472" y="15868"/>
                    <a:pt x="3472" y="15027"/>
                    <a:pt x="3581" y="14213"/>
                  </a:cubicBezTo>
                  <a:cubicBezTo>
                    <a:pt x="3608" y="13860"/>
                    <a:pt x="3635" y="13454"/>
                    <a:pt x="3337" y="13318"/>
                  </a:cubicBezTo>
                  <a:cubicBezTo>
                    <a:pt x="3093" y="13210"/>
                    <a:pt x="2848" y="13399"/>
                    <a:pt x="2631" y="13508"/>
                  </a:cubicBezTo>
                  <a:cubicBezTo>
                    <a:pt x="2387" y="13589"/>
                    <a:pt x="1899" y="13969"/>
                    <a:pt x="1682" y="13779"/>
                  </a:cubicBezTo>
                  <a:cubicBezTo>
                    <a:pt x="1601" y="13698"/>
                    <a:pt x="1845" y="13291"/>
                    <a:pt x="1899" y="13182"/>
                  </a:cubicBezTo>
                  <a:cubicBezTo>
                    <a:pt x="2387" y="12450"/>
                    <a:pt x="2821" y="11962"/>
                    <a:pt x="3174" y="11284"/>
                  </a:cubicBezTo>
                  <a:cubicBezTo>
                    <a:pt x="3499" y="10578"/>
                    <a:pt x="3065" y="9358"/>
                    <a:pt x="2876" y="8626"/>
                  </a:cubicBezTo>
                  <a:cubicBezTo>
                    <a:pt x="2740" y="8110"/>
                    <a:pt x="2686" y="7622"/>
                    <a:pt x="2821" y="7324"/>
                  </a:cubicBezTo>
                  <a:cubicBezTo>
                    <a:pt x="2008" y="5506"/>
                    <a:pt x="1194" y="3526"/>
                    <a:pt x="82" y="543"/>
                  </a:cubicBezTo>
                  <a:cubicBezTo>
                    <a:pt x="0" y="353"/>
                    <a:pt x="109" y="136"/>
                    <a:pt x="326" y="54"/>
                  </a:cubicBezTo>
                  <a:cubicBezTo>
                    <a:pt x="516" y="0"/>
                    <a:pt x="733" y="54"/>
                    <a:pt x="787" y="271"/>
                  </a:cubicBezTo>
                  <a:cubicBezTo>
                    <a:pt x="1899" y="3255"/>
                    <a:pt x="2686" y="5208"/>
                    <a:pt x="3554" y="7052"/>
                  </a:cubicBezTo>
                  <a:cubicBezTo>
                    <a:pt x="3581" y="7052"/>
                    <a:pt x="3608" y="7080"/>
                    <a:pt x="3635" y="7080"/>
                  </a:cubicBezTo>
                  <a:cubicBezTo>
                    <a:pt x="4367" y="7351"/>
                    <a:pt x="4937" y="8897"/>
                    <a:pt x="5371" y="9385"/>
                  </a:cubicBezTo>
                  <a:cubicBezTo>
                    <a:pt x="5832" y="9900"/>
                    <a:pt x="6619" y="10253"/>
                    <a:pt x="7324" y="10172"/>
                  </a:cubicBezTo>
                  <a:cubicBezTo>
                    <a:pt x="7839" y="10145"/>
                    <a:pt x="8626" y="9738"/>
                    <a:pt x="8870" y="10280"/>
                  </a:cubicBezTo>
                  <a:cubicBezTo>
                    <a:pt x="8789" y="10741"/>
                    <a:pt x="8083" y="10795"/>
                    <a:pt x="7758" y="11148"/>
                  </a:cubicBezTo>
                  <a:cubicBezTo>
                    <a:pt x="7378" y="11609"/>
                    <a:pt x="7704" y="12233"/>
                    <a:pt x="8165" y="12559"/>
                  </a:cubicBezTo>
                  <a:cubicBezTo>
                    <a:pt x="8599" y="12857"/>
                    <a:pt x="9141" y="13128"/>
                    <a:pt x="9304" y="13643"/>
                  </a:cubicBezTo>
                  <a:cubicBezTo>
                    <a:pt x="9331" y="13725"/>
                    <a:pt x="9331" y="13860"/>
                    <a:pt x="9223" y="13915"/>
                  </a:cubicBezTo>
                  <a:cubicBezTo>
                    <a:pt x="9195" y="13942"/>
                    <a:pt x="9141" y="13915"/>
                    <a:pt x="9060" y="13915"/>
                  </a:cubicBezTo>
                  <a:cubicBezTo>
                    <a:pt x="8517" y="13779"/>
                    <a:pt x="7975" y="13643"/>
                    <a:pt x="7459" y="13426"/>
                  </a:cubicBezTo>
                  <a:cubicBezTo>
                    <a:pt x="7107" y="13291"/>
                    <a:pt x="6700" y="13128"/>
                    <a:pt x="6293" y="13182"/>
                  </a:cubicBezTo>
                  <a:cubicBezTo>
                    <a:pt x="6022" y="13237"/>
                    <a:pt x="5805" y="13399"/>
                    <a:pt x="5615" y="13562"/>
                  </a:cubicBezTo>
                  <a:cubicBezTo>
                    <a:pt x="4883" y="14213"/>
                    <a:pt x="4666" y="15217"/>
                    <a:pt x="4449" y="16166"/>
                  </a:cubicBezTo>
                  <a:cubicBezTo>
                    <a:pt x="4367" y="16627"/>
                    <a:pt x="4286" y="16925"/>
                    <a:pt x="4069" y="17305"/>
                  </a:cubicBezTo>
                  <a:cubicBezTo>
                    <a:pt x="3798" y="17305"/>
                    <a:pt x="3716" y="17061"/>
                    <a:pt x="3635" y="166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27"/>
            <p:cNvSpPr/>
            <p:nvPr/>
          </p:nvSpPr>
          <p:spPr>
            <a:xfrm>
              <a:off x="4879675" y="1868325"/>
              <a:ext cx="403500" cy="325225"/>
            </a:xfrm>
            <a:custGeom>
              <a:avLst/>
              <a:gdLst/>
              <a:ahLst/>
              <a:cxnLst/>
              <a:rect l="l" t="t" r="r" b="b"/>
              <a:pathLst>
                <a:path w="16140" h="13009" extrusionOk="0">
                  <a:moveTo>
                    <a:pt x="10352" y="0"/>
                  </a:moveTo>
                  <a:cubicBezTo>
                    <a:pt x="10003" y="0"/>
                    <a:pt x="9657" y="34"/>
                    <a:pt x="9304" y="75"/>
                  </a:cubicBezTo>
                  <a:cubicBezTo>
                    <a:pt x="9304" y="129"/>
                    <a:pt x="9332" y="129"/>
                    <a:pt x="9332" y="156"/>
                  </a:cubicBezTo>
                  <a:cubicBezTo>
                    <a:pt x="9223" y="617"/>
                    <a:pt x="8518" y="671"/>
                    <a:pt x="8219" y="1024"/>
                  </a:cubicBezTo>
                  <a:cubicBezTo>
                    <a:pt x="7840" y="1485"/>
                    <a:pt x="8165" y="2109"/>
                    <a:pt x="8626" y="2435"/>
                  </a:cubicBezTo>
                  <a:cubicBezTo>
                    <a:pt x="9033" y="2760"/>
                    <a:pt x="9603" y="3004"/>
                    <a:pt x="9766" y="3519"/>
                  </a:cubicBezTo>
                  <a:cubicBezTo>
                    <a:pt x="9793" y="3601"/>
                    <a:pt x="9793" y="3736"/>
                    <a:pt x="9711" y="3791"/>
                  </a:cubicBezTo>
                  <a:cubicBezTo>
                    <a:pt x="9684" y="3800"/>
                    <a:pt x="9663" y="3803"/>
                    <a:pt x="9644" y="3803"/>
                  </a:cubicBezTo>
                  <a:cubicBezTo>
                    <a:pt x="9606" y="3803"/>
                    <a:pt x="9576" y="3791"/>
                    <a:pt x="9521" y="3791"/>
                  </a:cubicBezTo>
                  <a:cubicBezTo>
                    <a:pt x="8979" y="3682"/>
                    <a:pt x="8436" y="3519"/>
                    <a:pt x="7948" y="3302"/>
                  </a:cubicBezTo>
                  <a:cubicBezTo>
                    <a:pt x="7620" y="3185"/>
                    <a:pt x="7271" y="3048"/>
                    <a:pt x="6920" y="3048"/>
                  </a:cubicBezTo>
                  <a:cubicBezTo>
                    <a:pt x="6865" y="3048"/>
                    <a:pt x="6810" y="3051"/>
                    <a:pt x="6755" y="3058"/>
                  </a:cubicBezTo>
                  <a:cubicBezTo>
                    <a:pt x="6511" y="3113"/>
                    <a:pt x="6267" y="3275"/>
                    <a:pt x="6077" y="3438"/>
                  </a:cubicBezTo>
                  <a:cubicBezTo>
                    <a:pt x="5371" y="4089"/>
                    <a:pt x="5127" y="5093"/>
                    <a:pt x="4910" y="6042"/>
                  </a:cubicBezTo>
                  <a:cubicBezTo>
                    <a:pt x="4829" y="6503"/>
                    <a:pt x="4748" y="6829"/>
                    <a:pt x="4558" y="7181"/>
                  </a:cubicBezTo>
                  <a:cubicBezTo>
                    <a:pt x="4178" y="7181"/>
                    <a:pt x="4069" y="6937"/>
                    <a:pt x="4015" y="6557"/>
                  </a:cubicBezTo>
                  <a:cubicBezTo>
                    <a:pt x="3825" y="5771"/>
                    <a:pt x="3798" y="4930"/>
                    <a:pt x="3934" y="4089"/>
                  </a:cubicBezTo>
                  <a:cubicBezTo>
                    <a:pt x="3961" y="3736"/>
                    <a:pt x="4015" y="3330"/>
                    <a:pt x="3690" y="3194"/>
                  </a:cubicBezTo>
                  <a:cubicBezTo>
                    <a:pt x="3639" y="3171"/>
                    <a:pt x="3589" y="3162"/>
                    <a:pt x="3539" y="3162"/>
                  </a:cubicBezTo>
                  <a:cubicBezTo>
                    <a:pt x="3353" y="3162"/>
                    <a:pt x="3177" y="3298"/>
                    <a:pt x="2985" y="3384"/>
                  </a:cubicBezTo>
                  <a:cubicBezTo>
                    <a:pt x="2814" y="3490"/>
                    <a:pt x="2494" y="3713"/>
                    <a:pt x="2246" y="3713"/>
                  </a:cubicBezTo>
                  <a:cubicBezTo>
                    <a:pt x="2178" y="3713"/>
                    <a:pt x="2115" y="3696"/>
                    <a:pt x="2062" y="3655"/>
                  </a:cubicBezTo>
                  <a:cubicBezTo>
                    <a:pt x="1900" y="3818"/>
                    <a:pt x="1737" y="4008"/>
                    <a:pt x="1601" y="4225"/>
                  </a:cubicBezTo>
                  <a:cubicBezTo>
                    <a:pt x="788" y="5283"/>
                    <a:pt x="1" y="6449"/>
                    <a:pt x="137" y="7724"/>
                  </a:cubicBezTo>
                  <a:cubicBezTo>
                    <a:pt x="191" y="8076"/>
                    <a:pt x="299" y="8429"/>
                    <a:pt x="435" y="8754"/>
                  </a:cubicBezTo>
                  <a:cubicBezTo>
                    <a:pt x="652" y="9378"/>
                    <a:pt x="923" y="10002"/>
                    <a:pt x="1167" y="10626"/>
                  </a:cubicBezTo>
                  <a:cubicBezTo>
                    <a:pt x="1330" y="11114"/>
                    <a:pt x="1574" y="11575"/>
                    <a:pt x="2198" y="11738"/>
                  </a:cubicBezTo>
                  <a:cubicBezTo>
                    <a:pt x="2274" y="11759"/>
                    <a:pt x="2353" y="11769"/>
                    <a:pt x="2432" y="11769"/>
                  </a:cubicBezTo>
                  <a:cubicBezTo>
                    <a:pt x="2857" y="11769"/>
                    <a:pt x="3298" y="11480"/>
                    <a:pt x="3527" y="11114"/>
                  </a:cubicBezTo>
                  <a:cubicBezTo>
                    <a:pt x="3798" y="10653"/>
                    <a:pt x="3907" y="10111"/>
                    <a:pt x="3961" y="9622"/>
                  </a:cubicBezTo>
                  <a:cubicBezTo>
                    <a:pt x="4097" y="10328"/>
                    <a:pt x="4314" y="11060"/>
                    <a:pt x="4693" y="11684"/>
                  </a:cubicBezTo>
                  <a:cubicBezTo>
                    <a:pt x="5100" y="12280"/>
                    <a:pt x="5670" y="12796"/>
                    <a:pt x="6375" y="12959"/>
                  </a:cubicBezTo>
                  <a:cubicBezTo>
                    <a:pt x="6494" y="12992"/>
                    <a:pt x="6621" y="13009"/>
                    <a:pt x="6749" y="13009"/>
                  </a:cubicBezTo>
                  <a:cubicBezTo>
                    <a:pt x="7144" y="13009"/>
                    <a:pt x="7540" y="12846"/>
                    <a:pt x="7704" y="12497"/>
                  </a:cubicBezTo>
                  <a:cubicBezTo>
                    <a:pt x="7731" y="12389"/>
                    <a:pt x="7731" y="12280"/>
                    <a:pt x="7813" y="12226"/>
                  </a:cubicBezTo>
                  <a:cubicBezTo>
                    <a:pt x="7878" y="12114"/>
                    <a:pt x="7979" y="12069"/>
                    <a:pt x="8095" y="12069"/>
                  </a:cubicBezTo>
                  <a:cubicBezTo>
                    <a:pt x="8314" y="12069"/>
                    <a:pt x="8584" y="12229"/>
                    <a:pt x="8762" y="12389"/>
                  </a:cubicBezTo>
                  <a:cubicBezTo>
                    <a:pt x="9080" y="12668"/>
                    <a:pt x="9472" y="12946"/>
                    <a:pt x="9861" y="12946"/>
                  </a:cubicBezTo>
                  <a:cubicBezTo>
                    <a:pt x="10003" y="12946"/>
                    <a:pt x="10144" y="12910"/>
                    <a:pt x="10281" y="12823"/>
                  </a:cubicBezTo>
                  <a:cubicBezTo>
                    <a:pt x="10661" y="12606"/>
                    <a:pt x="10823" y="12063"/>
                    <a:pt x="11230" y="11955"/>
                  </a:cubicBezTo>
                  <a:cubicBezTo>
                    <a:pt x="11272" y="11944"/>
                    <a:pt x="11313" y="11939"/>
                    <a:pt x="11354" y="11939"/>
                  </a:cubicBezTo>
                  <a:cubicBezTo>
                    <a:pt x="11605" y="11939"/>
                    <a:pt x="11841" y="12129"/>
                    <a:pt x="12098" y="12199"/>
                  </a:cubicBezTo>
                  <a:cubicBezTo>
                    <a:pt x="12141" y="12207"/>
                    <a:pt x="12183" y="12210"/>
                    <a:pt x="12226" y="12210"/>
                  </a:cubicBezTo>
                  <a:cubicBezTo>
                    <a:pt x="12643" y="12210"/>
                    <a:pt x="13043" y="11866"/>
                    <a:pt x="13264" y="11521"/>
                  </a:cubicBezTo>
                  <a:cubicBezTo>
                    <a:pt x="13509" y="11087"/>
                    <a:pt x="13590" y="10626"/>
                    <a:pt x="13807" y="10192"/>
                  </a:cubicBezTo>
                  <a:cubicBezTo>
                    <a:pt x="14078" y="9649"/>
                    <a:pt x="14485" y="9161"/>
                    <a:pt x="14621" y="8592"/>
                  </a:cubicBezTo>
                  <a:cubicBezTo>
                    <a:pt x="14892" y="7615"/>
                    <a:pt x="14322" y="6666"/>
                    <a:pt x="13698" y="5879"/>
                  </a:cubicBezTo>
                  <a:lnTo>
                    <a:pt x="13698" y="5879"/>
                  </a:lnTo>
                  <a:cubicBezTo>
                    <a:pt x="14086" y="6098"/>
                    <a:pt x="14526" y="6286"/>
                    <a:pt x="14947" y="6286"/>
                  </a:cubicBezTo>
                  <a:cubicBezTo>
                    <a:pt x="15204" y="6286"/>
                    <a:pt x="15453" y="6217"/>
                    <a:pt x="15679" y="6042"/>
                  </a:cubicBezTo>
                  <a:cubicBezTo>
                    <a:pt x="16004" y="5825"/>
                    <a:pt x="16140" y="5364"/>
                    <a:pt x="16140" y="5011"/>
                  </a:cubicBezTo>
                  <a:cubicBezTo>
                    <a:pt x="16140" y="4632"/>
                    <a:pt x="15977" y="4252"/>
                    <a:pt x="15814" y="3926"/>
                  </a:cubicBezTo>
                  <a:cubicBezTo>
                    <a:pt x="15407" y="3194"/>
                    <a:pt x="14811" y="2570"/>
                    <a:pt x="14105" y="2109"/>
                  </a:cubicBezTo>
                  <a:cubicBezTo>
                    <a:pt x="14241" y="2082"/>
                    <a:pt x="14349" y="1892"/>
                    <a:pt x="14322" y="1756"/>
                  </a:cubicBezTo>
                  <a:cubicBezTo>
                    <a:pt x="14268" y="1567"/>
                    <a:pt x="14132" y="1485"/>
                    <a:pt x="14051" y="1377"/>
                  </a:cubicBezTo>
                  <a:cubicBezTo>
                    <a:pt x="13292" y="726"/>
                    <a:pt x="12369" y="319"/>
                    <a:pt x="11420" y="129"/>
                  </a:cubicBezTo>
                  <a:cubicBezTo>
                    <a:pt x="11054" y="34"/>
                    <a:pt x="10701" y="0"/>
                    <a:pt x="10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27"/>
            <p:cNvSpPr/>
            <p:nvPr/>
          </p:nvSpPr>
          <p:spPr>
            <a:xfrm>
              <a:off x="4890525" y="1900025"/>
              <a:ext cx="361450" cy="288875"/>
            </a:xfrm>
            <a:custGeom>
              <a:avLst/>
              <a:gdLst/>
              <a:ahLst/>
              <a:cxnLst/>
              <a:rect l="l" t="t" r="r" b="b"/>
              <a:pathLst>
                <a:path w="14458" h="11555" extrusionOk="0">
                  <a:moveTo>
                    <a:pt x="7677" y="0"/>
                  </a:moveTo>
                  <a:lnTo>
                    <a:pt x="7677" y="0"/>
                  </a:lnTo>
                  <a:cubicBezTo>
                    <a:pt x="7568" y="380"/>
                    <a:pt x="7867" y="841"/>
                    <a:pt x="8219" y="1112"/>
                  </a:cubicBezTo>
                  <a:cubicBezTo>
                    <a:pt x="8626" y="1465"/>
                    <a:pt x="9196" y="1682"/>
                    <a:pt x="9359" y="2197"/>
                  </a:cubicBezTo>
                  <a:cubicBezTo>
                    <a:pt x="9413" y="2306"/>
                    <a:pt x="9413" y="2441"/>
                    <a:pt x="9304" y="2468"/>
                  </a:cubicBezTo>
                  <a:cubicBezTo>
                    <a:pt x="9277" y="2478"/>
                    <a:pt x="9256" y="2481"/>
                    <a:pt x="9238" y="2481"/>
                  </a:cubicBezTo>
                  <a:cubicBezTo>
                    <a:pt x="9202" y="2481"/>
                    <a:pt x="9178" y="2468"/>
                    <a:pt x="9142" y="2468"/>
                  </a:cubicBezTo>
                  <a:cubicBezTo>
                    <a:pt x="8599" y="2360"/>
                    <a:pt x="8057" y="2197"/>
                    <a:pt x="7541" y="2007"/>
                  </a:cubicBezTo>
                  <a:cubicBezTo>
                    <a:pt x="7213" y="1890"/>
                    <a:pt x="6864" y="1753"/>
                    <a:pt x="6513" y="1753"/>
                  </a:cubicBezTo>
                  <a:cubicBezTo>
                    <a:pt x="6458" y="1753"/>
                    <a:pt x="6403" y="1756"/>
                    <a:pt x="6348" y="1763"/>
                  </a:cubicBezTo>
                  <a:cubicBezTo>
                    <a:pt x="6104" y="1790"/>
                    <a:pt x="5887" y="1953"/>
                    <a:pt x="5670" y="2143"/>
                  </a:cubicBezTo>
                  <a:cubicBezTo>
                    <a:pt x="4965" y="2767"/>
                    <a:pt x="4720" y="3798"/>
                    <a:pt x="4531" y="4747"/>
                  </a:cubicBezTo>
                  <a:cubicBezTo>
                    <a:pt x="4422" y="5181"/>
                    <a:pt x="4341" y="5533"/>
                    <a:pt x="4151" y="5859"/>
                  </a:cubicBezTo>
                  <a:cubicBezTo>
                    <a:pt x="3771" y="5859"/>
                    <a:pt x="3663" y="5615"/>
                    <a:pt x="3608" y="5262"/>
                  </a:cubicBezTo>
                  <a:cubicBezTo>
                    <a:pt x="3446" y="4476"/>
                    <a:pt x="3391" y="3635"/>
                    <a:pt x="3527" y="2767"/>
                  </a:cubicBezTo>
                  <a:cubicBezTo>
                    <a:pt x="3581" y="2496"/>
                    <a:pt x="3608" y="2197"/>
                    <a:pt x="3473" y="2034"/>
                  </a:cubicBezTo>
                  <a:cubicBezTo>
                    <a:pt x="2388" y="3011"/>
                    <a:pt x="1438" y="4150"/>
                    <a:pt x="733" y="5344"/>
                  </a:cubicBezTo>
                  <a:cubicBezTo>
                    <a:pt x="381" y="5886"/>
                    <a:pt x="109" y="6429"/>
                    <a:pt x="55" y="7052"/>
                  </a:cubicBezTo>
                  <a:cubicBezTo>
                    <a:pt x="1" y="7188"/>
                    <a:pt x="1" y="7351"/>
                    <a:pt x="1" y="7486"/>
                  </a:cubicBezTo>
                  <a:cubicBezTo>
                    <a:pt x="245" y="8137"/>
                    <a:pt x="489" y="8734"/>
                    <a:pt x="733" y="9358"/>
                  </a:cubicBezTo>
                  <a:cubicBezTo>
                    <a:pt x="815" y="9629"/>
                    <a:pt x="950" y="9928"/>
                    <a:pt x="1303" y="10036"/>
                  </a:cubicBezTo>
                  <a:cubicBezTo>
                    <a:pt x="1357" y="9819"/>
                    <a:pt x="1438" y="9683"/>
                    <a:pt x="1601" y="9629"/>
                  </a:cubicBezTo>
                  <a:cubicBezTo>
                    <a:pt x="1683" y="9765"/>
                    <a:pt x="1818" y="9873"/>
                    <a:pt x="1981" y="9900"/>
                  </a:cubicBezTo>
                  <a:cubicBezTo>
                    <a:pt x="1981" y="8544"/>
                    <a:pt x="2659" y="7161"/>
                    <a:pt x="3744" y="6266"/>
                  </a:cubicBezTo>
                  <a:lnTo>
                    <a:pt x="3744" y="6266"/>
                  </a:lnTo>
                  <a:cubicBezTo>
                    <a:pt x="3581" y="7351"/>
                    <a:pt x="3446" y="8571"/>
                    <a:pt x="4341" y="9195"/>
                  </a:cubicBezTo>
                  <a:cubicBezTo>
                    <a:pt x="4476" y="9249"/>
                    <a:pt x="5154" y="9385"/>
                    <a:pt x="5236" y="9521"/>
                  </a:cubicBezTo>
                  <a:cubicBezTo>
                    <a:pt x="5344" y="9683"/>
                    <a:pt x="5263" y="9928"/>
                    <a:pt x="5290" y="10145"/>
                  </a:cubicBezTo>
                  <a:cubicBezTo>
                    <a:pt x="5344" y="10416"/>
                    <a:pt x="5616" y="10551"/>
                    <a:pt x="5833" y="10687"/>
                  </a:cubicBezTo>
                  <a:cubicBezTo>
                    <a:pt x="5997" y="10757"/>
                    <a:pt x="6161" y="10828"/>
                    <a:pt x="6308" y="10828"/>
                  </a:cubicBezTo>
                  <a:cubicBezTo>
                    <a:pt x="6331" y="10828"/>
                    <a:pt x="6353" y="10826"/>
                    <a:pt x="6375" y="10823"/>
                  </a:cubicBezTo>
                  <a:cubicBezTo>
                    <a:pt x="6700" y="10741"/>
                    <a:pt x="6836" y="10443"/>
                    <a:pt x="6863" y="10145"/>
                  </a:cubicBezTo>
                  <a:cubicBezTo>
                    <a:pt x="6890" y="9819"/>
                    <a:pt x="6836" y="9521"/>
                    <a:pt x="6917" y="9249"/>
                  </a:cubicBezTo>
                  <a:cubicBezTo>
                    <a:pt x="6985" y="9000"/>
                    <a:pt x="7204" y="8789"/>
                    <a:pt x="7433" y="8789"/>
                  </a:cubicBezTo>
                  <a:cubicBezTo>
                    <a:pt x="7478" y="8789"/>
                    <a:pt x="7524" y="8797"/>
                    <a:pt x="7568" y="8815"/>
                  </a:cubicBezTo>
                  <a:cubicBezTo>
                    <a:pt x="7677" y="8870"/>
                    <a:pt x="7731" y="8978"/>
                    <a:pt x="7813" y="9087"/>
                  </a:cubicBezTo>
                  <a:cubicBezTo>
                    <a:pt x="8111" y="9629"/>
                    <a:pt x="7840" y="10334"/>
                    <a:pt x="8382" y="10633"/>
                  </a:cubicBezTo>
                  <a:cubicBezTo>
                    <a:pt x="8626" y="10768"/>
                    <a:pt x="9087" y="10877"/>
                    <a:pt x="9359" y="10904"/>
                  </a:cubicBezTo>
                  <a:cubicBezTo>
                    <a:pt x="9630" y="10985"/>
                    <a:pt x="9576" y="11392"/>
                    <a:pt x="9684" y="11555"/>
                  </a:cubicBezTo>
                  <a:cubicBezTo>
                    <a:pt x="9711" y="11528"/>
                    <a:pt x="9765" y="11501"/>
                    <a:pt x="9847" y="11446"/>
                  </a:cubicBezTo>
                  <a:cubicBezTo>
                    <a:pt x="10227" y="11229"/>
                    <a:pt x="10389" y="10687"/>
                    <a:pt x="10796" y="10578"/>
                  </a:cubicBezTo>
                  <a:cubicBezTo>
                    <a:pt x="10838" y="10567"/>
                    <a:pt x="10879" y="10562"/>
                    <a:pt x="10920" y="10562"/>
                  </a:cubicBezTo>
                  <a:cubicBezTo>
                    <a:pt x="11171" y="10562"/>
                    <a:pt x="11407" y="10753"/>
                    <a:pt x="11664" y="10823"/>
                  </a:cubicBezTo>
                  <a:cubicBezTo>
                    <a:pt x="11709" y="10831"/>
                    <a:pt x="11754" y="10834"/>
                    <a:pt x="11799" y="10834"/>
                  </a:cubicBezTo>
                  <a:cubicBezTo>
                    <a:pt x="12214" y="10834"/>
                    <a:pt x="12610" y="10512"/>
                    <a:pt x="12830" y="10145"/>
                  </a:cubicBezTo>
                  <a:cubicBezTo>
                    <a:pt x="13075" y="9738"/>
                    <a:pt x="13156" y="9249"/>
                    <a:pt x="13373" y="8815"/>
                  </a:cubicBezTo>
                  <a:cubicBezTo>
                    <a:pt x="13644" y="8273"/>
                    <a:pt x="14051" y="7785"/>
                    <a:pt x="14187" y="7215"/>
                  </a:cubicBezTo>
                  <a:cubicBezTo>
                    <a:pt x="14458" y="6239"/>
                    <a:pt x="13888" y="5289"/>
                    <a:pt x="13264" y="4503"/>
                  </a:cubicBezTo>
                  <a:cubicBezTo>
                    <a:pt x="12939" y="4259"/>
                    <a:pt x="12858" y="4259"/>
                    <a:pt x="12613" y="3960"/>
                  </a:cubicBezTo>
                  <a:cubicBezTo>
                    <a:pt x="12342" y="3662"/>
                    <a:pt x="12180" y="3228"/>
                    <a:pt x="12288" y="2821"/>
                  </a:cubicBezTo>
                  <a:cubicBezTo>
                    <a:pt x="12466" y="2759"/>
                    <a:pt x="12650" y="2729"/>
                    <a:pt x="12833" y="2729"/>
                  </a:cubicBezTo>
                  <a:cubicBezTo>
                    <a:pt x="13207" y="2729"/>
                    <a:pt x="13578" y="2855"/>
                    <a:pt x="13888" y="3092"/>
                  </a:cubicBezTo>
                  <a:cubicBezTo>
                    <a:pt x="13753" y="2604"/>
                    <a:pt x="13346" y="2224"/>
                    <a:pt x="12885" y="2007"/>
                  </a:cubicBezTo>
                  <a:cubicBezTo>
                    <a:pt x="12451" y="1736"/>
                    <a:pt x="11935" y="1573"/>
                    <a:pt x="11529" y="1275"/>
                  </a:cubicBezTo>
                  <a:cubicBezTo>
                    <a:pt x="11810" y="1174"/>
                    <a:pt x="12092" y="1119"/>
                    <a:pt x="12373" y="1119"/>
                  </a:cubicBezTo>
                  <a:cubicBezTo>
                    <a:pt x="12472" y="1119"/>
                    <a:pt x="12570" y="1125"/>
                    <a:pt x="12668" y="1139"/>
                  </a:cubicBezTo>
                  <a:cubicBezTo>
                    <a:pt x="12803" y="977"/>
                    <a:pt x="12613" y="814"/>
                    <a:pt x="12451" y="760"/>
                  </a:cubicBezTo>
                  <a:cubicBezTo>
                    <a:pt x="11393" y="244"/>
                    <a:pt x="10362" y="543"/>
                    <a:pt x="9277" y="299"/>
                  </a:cubicBezTo>
                  <a:cubicBezTo>
                    <a:pt x="8653" y="163"/>
                    <a:pt x="8138" y="27"/>
                    <a:pt x="7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27"/>
            <p:cNvSpPr/>
            <p:nvPr/>
          </p:nvSpPr>
          <p:spPr>
            <a:xfrm>
              <a:off x="3058325" y="1139725"/>
              <a:ext cx="389925" cy="372250"/>
            </a:xfrm>
            <a:custGeom>
              <a:avLst/>
              <a:gdLst/>
              <a:ahLst/>
              <a:cxnLst/>
              <a:rect l="l" t="t" r="r" b="b"/>
              <a:pathLst>
                <a:path w="15597" h="14890" extrusionOk="0">
                  <a:moveTo>
                    <a:pt x="7612" y="0"/>
                  </a:moveTo>
                  <a:cubicBezTo>
                    <a:pt x="7412" y="0"/>
                    <a:pt x="7198" y="172"/>
                    <a:pt x="6971" y="305"/>
                  </a:cubicBezTo>
                  <a:cubicBezTo>
                    <a:pt x="6646" y="549"/>
                    <a:pt x="6293" y="956"/>
                    <a:pt x="6076" y="1281"/>
                  </a:cubicBezTo>
                  <a:cubicBezTo>
                    <a:pt x="5750" y="1688"/>
                    <a:pt x="5479" y="2285"/>
                    <a:pt x="5289" y="2963"/>
                  </a:cubicBezTo>
                  <a:cubicBezTo>
                    <a:pt x="4584" y="2502"/>
                    <a:pt x="3716" y="2095"/>
                    <a:pt x="2875" y="2095"/>
                  </a:cubicBezTo>
                  <a:cubicBezTo>
                    <a:pt x="2306" y="2095"/>
                    <a:pt x="1736" y="2149"/>
                    <a:pt x="1356" y="2583"/>
                  </a:cubicBezTo>
                  <a:cubicBezTo>
                    <a:pt x="977" y="3017"/>
                    <a:pt x="1682" y="3587"/>
                    <a:pt x="1492" y="3967"/>
                  </a:cubicBezTo>
                  <a:cubicBezTo>
                    <a:pt x="1329" y="4238"/>
                    <a:pt x="705" y="4183"/>
                    <a:pt x="434" y="4346"/>
                  </a:cubicBezTo>
                  <a:cubicBezTo>
                    <a:pt x="0" y="4645"/>
                    <a:pt x="0" y="5296"/>
                    <a:pt x="163" y="5811"/>
                  </a:cubicBezTo>
                  <a:cubicBezTo>
                    <a:pt x="597" y="7167"/>
                    <a:pt x="1872" y="8171"/>
                    <a:pt x="3255" y="8523"/>
                  </a:cubicBezTo>
                  <a:cubicBezTo>
                    <a:pt x="2631" y="8795"/>
                    <a:pt x="1953" y="9229"/>
                    <a:pt x="1600" y="9825"/>
                  </a:cubicBezTo>
                  <a:cubicBezTo>
                    <a:pt x="1004" y="10720"/>
                    <a:pt x="868" y="11453"/>
                    <a:pt x="868" y="12538"/>
                  </a:cubicBezTo>
                  <a:cubicBezTo>
                    <a:pt x="868" y="12809"/>
                    <a:pt x="922" y="13134"/>
                    <a:pt x="1139" y="13189"/>
                  </a:cubicBezTo>
                  <a:cubicBezTo>
                    <a:pt x="1176" y="13201"/>
                    <a:pt x="1216" y="13206"/>
                    <a:pt x="1257" y="13206"/>
                  </a:cubicBezTo>
                  <a:cubicBezTo>
                    <a:pt x="1407" y="13206"/>
                    <a:pt x="1575" y="13141"/>
                    <a:pt x="1713" y="13141"/>
                  </a:cubicBezTo>
                  <a:cubicBezTo>
                    <a:pt x="1786" y="13141"/>
                    <a:pt x="1851" y="13160"/>
                    <a:pt x="1899" y="13216"/>
                  </a:cubicBezTo>
                  <a:cubicBezTo>
                    <a:pt x="1926" y="13297"/>
                    <a:pt x="1953" y="13351"/>
                    <a:pt x="1953" y="13433"/>
                  </a:cubicBezTo>
                  <a:cubicBezTo>
                    <a:pt x="2007" y="13704"/>
                    <a:pt x="2007" y="14029"/>
                    <a:pt x="2197" y="14165"/>
                  </a:cubicBezTo>
                  <a:cubicBezTo>
                    <a:pt x="2298" y="14228"/>
                    <a:pt x="2446" y="14250"/>
                    <a:pt x="2603" y="14250"/>
                  </a:cubicBezTo>
                  <a:cubicBezTo>
                    <a:pt x="2783" y="14250"/>
                    <a:pt x="2974" y="14221"/>
                    <a:pt x="3119" y="14192"/>
                  </a:cubicBezTo>
                  <a:cubicBezTo>
                    <a:pt x="4394" y="13840"/>
                    <a:pt x="5723" y="13053"/>
                    <a:pt x="6266" y="11941"/>
                  </a:cubicBezTo>
                  <a:cubicBezTo>
                    <a:pt x="6537" y="12782"/>
                    <a:pt x="7107" y="13487"/>
                    <a:pt x="7839" y="14002"/>
                  </a:cubicBezTo>
                  <a:cubicBezTo>
                    <a:pt x="8544" y="14518"/>
                    <a:pt x="9385" y="14789"/>
                    <a:pt x="10280" y="14870"/>
                  </a:cubicBezTo>
                  <a:cubicBezTo>
                    <a:pt x="10331" y="14883"/>
                    <a:pt x="10389" y="14890"/>
                    <a:pt x="10447" y="14890"/>
                  </a:cubicBezTo>
                  <a:cubicBezTo>
                    <a:pt x="10636" y="14890"/>
                    <a:pt x="10835" y="14819"/>
                    <a:pt x="10877" y="14653"/>
                  </a:cubicBezTo>
                  <a:cubicBezTo>
                    <a:pt x="10904" y="14572"/>
                    <a:pt x="10877" y="14491"/>
                    <a:pt x="10904" y="14409"/>
                  </a:cubicBezTo>
                  <a:cubicBezTo>
                    <a:pt x="10963" y="14277"/>
                    <a:pt x="11093" y="14256"/>
                    <a:pt x="11243" y="14256"/>
                  </a:cubicBezTo>
                  <a:cubicBezTo>
                    <a:pt x="11312" y="14256"/>
                    <a:pt x="11387" y="14261"/>
                    <a:pt x="11460" y="14261"/>
                  </a:cubicBezTo>
                  <a:cubicBezTo>
                    <a:pt x="11520" y="14261"/>
                    <a:pt x="11580" y="14258"/>
                    <a:pt x="11636" y="14246"/>
                  </a:cubicBezTo>
                  <a:cubicBezTo>
                    <a:pt x="11799" y="14219"/>
                    <a:pt x="12070" y="14029"/>
                    <a:pt x="12125" y="13894"/>
                  </a:cubicBezTo>
                  <a:cubicBezTo>
                    <a:pt x="12586" y="13080"/>
                    <a:pt x="12640" y="12104"/>
                    <a:pt x="12396" y="11154"/>
                  </a:cubicBezTo>
                  <a:cubicBezTo>
                    <a:pt x="12206" y="10286"/>
                    <a:pt x="11799" y="9418"/>
                    <a:pt x="11148" y="8605"/>
                  </a:cubicBezTo>
                  <a:cubicBezTo>
                    <a:pt x="13047" y="8578"/>
                    <a:pt x="14756" y="7710"/>
                    <a:pt x="15515" y="6245"/>
                  </a:cubicBezTo>
                  <a:cubicBezTo>
                    <a:pt x="15569" y="6164"/>
                    <a:pt x="15596" y="6109"/>
                    <a:pt x="15569" y="6028"/>
                  </a:cubicBezTo>
                  <a:cubicBezTo>
                    <a:pt x="15515" y="5974"/>
                    <a:pt x="15488" y="5947"/>
                    <a:pt x="15434" y="5892"/>
                  </a:cubicBezTo>
                  <a:cubicBezTo>
                    <a:pt x="15244" y="5811"/>
                    <a:pt x="14973" y="5757"/>
                    <a:pt x="14918" y="5458"/>
                  </a:cubicBezTo>
                  <a:cubicBezTo>
                    <a:pt x="14837" y="5268"/>
                    <a:pt x="15027" y="5024"/>
                    <a:pt x="15190" y="4889"/>
                  </a:cubicBezTo>
                  <a:cubicBezTo>
                    <a:pt x="15217" y="4862"/>
                    <a:pt x="15298" y="4780"/>
                    <a:pt x="15298" y="4753"/>
                  </a:cubicBezTo>
                  <a:cubicBezTo>
                    <a:pt x="15298" y="4672"/>
                    <a:pt x="15217" y="4645"/>
                    <a:pt x="15162" y="4617"/>
                  </a:cubicBezTo>
                  <a:cubicBezTo>
                    <a:pt x="14188" y="4029"/>
                    <a:pt x="12956" y="3775"/>
                    <a:pt x="11773" y="3775"/>
                  </a:cubicBezTo>
                  <a:cubicBezTo>
                    <a:pt x="11374" y="3775"/>
                    <a:pt x="10981" y="3803"/>
                    <a:pt x="10606" y="3858"/>
                  </a:cubicBezTo>
                  <a:cubicBezTo>
                    <a:pt x="10687" y="3641"/>
                    <a:pt x="10741" y="3153"/>
                    <a:pt x="10687" y="2692"/>
                  </a:cubicBezTo>
                  <a:cubicBezTo>
                    <a:pt x="10579" y="1824"/>
                    <a:pt x="10226" y="1281"/>
                    <a:pt x="9765" y="657"/>
                  </a:cubicBezTo>
                  <a:cubicBezTo>
                    <a:pt x="9656" y="522"/>
                    <a:pt x="9358" y="196"/>
                    <a:pt x="9195" y="169"/>
                  </a:cubicBezTo>
                  <a:cubicBezTo>
                    <a:pt x="9184" y="168"/>
                    <a:pt x="9173" y="167"/>
                    <a:pt x="9162" y="167"/>
                  </a:cubicBezTo>
                  <a:cubicBezTo>
                    <a:pt x="8984" y="167"/>
                    <a:pt x="8808" y="368"/>
                    <a:pt x="8680" y="522"/>
                  </a:cubicBezTo>
                  <a:cubicBezTo>
                    <a:pt x="8653" y="549"/>
                    <a:pt x="8598" y="603"/>
                    <a:pt x="8571" y="657"/>
                  </a:cubicBezTo>
                  <a:cubicBezTo>
                    <a:pt x="8533" y="677"/>
                    <a:pt x="8491" y="686"/>
                    <a:pt x="8451" y="686"/>
                  </a:cubicBezTo>
                  <a:cubicBezTo>
                    <a:pt x="8377" y="686"/>
                    <a:pt x="8308" y="656"/>
                    <a:pt x="8273" y="603"/>
                  </a:cubicBezTo>
                  <a:cubicBezTo>
                    <a:pt x="8164" y="549"/>
                    <a:pt x="7975" y="169"/>
                    <a:pt x="7866" y="115"/>
                  </a:cubicBezTo>
                  <a:cubicBezTo>
                    <a:pt x="7784" y="33"/>
                    <a:pt x="7699" y="0"/>
                    <a:pt x="76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27"/>
            <p:cNvSpPr/>
            <p:nvPr/>
          </p:nvSpPr>
          <p:spPr>
            <a:xfrm>
              <a:off x="3129525" y="1181225"/>
              <a:ext cx="242100" cy="279400"/>
            </a:xfrm>
            <a:custGeom>
              <a:avLst/>
              <a:gdLst/>
              <a:ahLst/>
              <a:cxnLst/>
              <a:rect l="l" t="t" r="r" b="b"/>
              <a:pathLst>
                <a:path w="9684" h="11176" extrusionOk="0">
                  <a:moveTo>
                    <a:pt x="5995" y="1"/>
                  </a:moveTo>
                  <a:lnTo>
                    <a:pt x="5995" y="1"/>
                  </a:lnTo>
                  <a:cubicBezTo>
                    <a:pt x="5289" y="1086"/>
                    <a:pt x="5316" y="2469"/>
                    <a:pt x="4720" y="3636"/>
                  </a:cubicBezTo>
                  <a:cubicBezTo>
                    <a:pt x="4666" y="3690"/>
                    <a:pt x="4638" y="3717"/>
                    <a:pt x="4584" y="3771"/>
                  </a:cubicBezTo>
                  <a:cubicBezTo>
                    <a:pt x="4503" y="3771"/>
                    <a:pt x="4449" y="3717"/>
                    <a:pt x="4394" y="3663"/>
                  </a:cubicBezTo>
                  <a:cubicBezTo>
                    <a:pt x="3933" y="3039"/>
                    <a:pt x="3662" y="2334"/>
                    <a:pt x="3282" y="1683"/>
                  </a:cubicBezTo>
                  <a:cubicBezTo>
                    <a:pt x="3255" y="1656"/>
                    <a:pt x="3228" y="1601"/>
                    <a:pt x="3174" y="1601"/>
                  </a:cubicBezTo>
                  <a:cubicBezTo>
                    <a:pt x="3165" y="1598"/>
                    <a:pt x="3156" y="1597"/>
                    <a:pt x="3147" y="1597"/>
                  </a:cubicBezTo>
                  <a:cubicBezTo>
                    <a:pt x="3071" y="1597"/>
                    <a:pt x="2984" y="1697"/>
                    <a:pt x="2984" y="1818"/>
                  </a:cubicBezTo>
                  <a:cubicBezTo>
                    <a:pt x="2821" y="2768"/>
                    <a:pt x="3119" y="3798"/>
                    <a:pt x="3716" y="4531"/>
                  </a:cubicBezTo>
                  <a:cubicBezTo>
                    <a:pt x="3798" y="4639"/>
                    <a:pt x="3906" y="4748"/>
                    <a:pt x="3987" y="4883"/>
                  </a:cubicBezTo>
                  <a:cubicBezTo>
                    <a:pt x="3391" y="4639"/>
                    <a:pt x="2441" y="4476"/>
                    <a:pt x="1899" y="4124"/>
                  </a:cubicBezTo>
                  <a:cubicBezTo>
                    <a:pt x="1058" y="3798"/>
                    <a:pt x="651" y="3147"/>
                    <a:pt x="0" y="2686"/>
                  </a:cubicBezTo>
                  <a:lnTo>
                    <a:pt x="0" y="2686"/>
                  </a:lnTo>
                  <a:cubicBezTo>
                    <a:pt x="271" y="3120"/>
                    <a:pt x="651" y="3500"/>
                    <a:pt x="1004" y="3880"/>
                  </a:cubicBezTo>
                  <a:cubicBezTo>
                    <a:pt x="1519" y="4341"/>
                    <a:pt x="2007" y="4856"/>
                    <a:pt x="2496" y="5317"/>
                  </a:cubicBezTo>
                  <a:cubicBezTo>
                    <a:pt x="2360" y="5371"/>
                    <a:pt x="2279" y="5399"/>
                    <a:pt x="2143" y="5399"/>
                  </a:cubicBezTo>
                  <a:cubicBezTo>
                    <a:pt x="2143" y="5561"/>
                    <a:pt x="2360" y="5643"/>
                    <a:pt x="2550" y="5697"/>
                  </a:cubicBezTo>
                  <a:cubicBezTo>
                    <a:pt x="2713" y="5778"/>
                    <a:pt x="2902" y="5968"/>
                    <a:pt x="2740" y="6077"/>
                  </a:cubicBezTo>
                  <a:cubicBezTo>
                    <a:pt x="2713" y="6104"/>
                    <a:pt x="2631" y="6104"/>
                    <a:pt x="2577" y="6104"/>
                  </a:cubicBezTo>
                  <a:cubicBezTo>
                    <a:pt x="2224" y="6131"/>
                    <a:pt x="1926" y="6185"/>
                    <a:pt x="1601" y="6185"/>
                  </a:cubicBezTo>
                  <a:cubicBezTo>
                    <a:pt x="1411" y="6185"/>
                    <a:pt x="1275" y="6212"/>
                    <a:pt x="1139" y="6267"/>
                  </a:cubicBezTo>
                  <a:cubicBezTo>
                    <a:pt x="1004" y="6348"/>
                    <a:pt x="922" y="6511"/>
                    <a:pt x="950" y="6646"/>
                  </a:cubicBezTo>
                  <a:cubicBezTo>
                    <a:pt x="991" y="6876"/>
                    <a:pt x="1241" y="6929"/>
                    <a:pt x="1478" y="6929"/>
                  </a:cubicBezTo>
                  <a:cubicBezTo>
                    <a:pt x="1549" y="6929"/>
                    <a:pt x="1619" y="6924"/>
                    <a:pt x="1682" y="6918"/>
                  </a:cubicBezTo>
                  <a:cubicBezTo>
                    <a:pt x="1729" y="6915"/>
                    <a:pt x="1776" y="6913"/>
                    <a:pt x="1822" y="6913"/>
                  </a:cubicBezTo>
                  <a:cubicBezTo>
                    <a:pt x="2231" y="6913"/>
                    <a:pt x="2613" y="7018"/>
                    <a:pt x="2930" y="7189"/>
                  </a:cubicBezTo>
                  <a:cubicBezTo>
                    <a:pt x="2577" y="8382"/>
                    <a:pt x="1031" y="8816"/>
                    <a:pt x="461" y="9901"/>
                  </a:cubicBezTo>
                  <a:cubicBezTo>
                    <a:pt x="475" y="9904"/>
                    <a:pt x="490" y="9905"/>
                    <a:pt x="504" y="9905"/>
                  </a:cubicBezTo>
                  <a:cubicBezTo>
                    <a:pt x="657" y="9905"/>
                    <a:pt x="826" y="9781"/>
                    <a:pt x="950" y="9657"/>
                  </a:cubicBezTo>
                  <a:cubicBezTo>
                    <a:pt x="1682" y="8952"/>
                    <a:pt x="2523" y="8355"/>
                    <a:pt x="3418" y="7840"/>
                  </a:cubicBezTo>
                  <a:cubicBezTo>
                    <a:pt x="3561" y="7758"/>
                    <a:pt x="3720" y="7676"/>
                    <a:pt x="3871" y="7676"/>
                  </a:cubicBezTo>
                  <a:cubicBezTo>
                    <a:pt x="3920" y="7676"/>
                    <a:pt x="3968" y="7684"/>
                    <a:pt x="4015" y="7704"/>
                  </a:cubicBezTo>
                  <a:cubicBezTo>
                    <a:pt x="3743" y="8274"/>
                    <a:pt x="3581" y="8925"/>
                    <a:pt x="3553" y="9576"/>
                  </a:cubicBezTo>
                  <a:cubicBezTo>
                    <a:pt x="3553" y="9630"/>
                    <a:pt x="3553" y="9657"/>
                    <a:pt x="3581" y="9738"/>
                  </a:cubicBezTo>
                  <a:cubicBezTo>
                    <a:pt x="3612" y="9786"/>
                    <a:pt x="3656" y="9806"/>
                    <a:pt x="3703" y="9806"/>
                  </a:cubicBezTo>
                  <a:cubicBezTo>
                    <a:pt x="3816" y="9806"/>
                    <a:pt x="3949" y="9691"/>
                    <a:pt x="3987" y="9576"/>
                  </a:cubicBezTo>
                  <a:cubicBezTo>
                    <a:pt x="4096" y="9359"/>
                    <a:pt x="4666" y="8355"/>
                    <a:pt x="4937" y="7569"/>
                  </a:cubicBezTo>
                  <a:cubicBezTo>
                    <a:pt x="5018" y="7704"/>
                    <a:pt x="5072" y="7813"/>
                    <a:pt x="5127" y="7921"/>
                  </a:cubicBezTo>
                  <a:cubicBezTo>
                    <a:pt x="5127" y="8003"/>
                    <a:pt x="5154" y="8084"/>
                    <a:pt x="5154" y="8138"/>
                  </a:cubicBezTo>
                  <a:cubicBezTo>
                    <a:pt x="5154" y="8247"/>
                    <a:pt x="5072" y="8301"/>
                    <a:pt x="5018" y="8382"/>
                  </a:cubicBezTo>
                  <a:cubicBezTo>
                    <a:pt x="4910" y="8518"/>
                    <a:pt x="4882" y="8708"/>
                    <a:pt x="4882" y="8870"/>
                  </a:cubicBezTo>
                  <a:cubicBezTo>
                    <a:pt x="4882" y="9016"/>
                    <a:pt x="4970" y="9119"/>
                    <a:pt x="5046" y="9119"/>
                  </a:cubicBezTo>
                  <a:cubicBezTo>
                    <a:pt x="5055" y="9119"/>
                    <a:pt x="5064" y="9117"/>
                    <a:pt x="5072" y="9115"/>
                  </a:cubicBezTo>
                  <a:cubicBezTo>
                    <a:pt x="5127" y="9115"/>
                    <a:pt x="5154" y="9087"/>
                    <a:pt x="5154" y="9060"/>
                  </a:cubicBezTo>
                  <a:cubicBezTo>
                    <a:pt x="5262" y="8952"/>
                    <a:pt x="5262" y="8789"/>
                    <a:pt x="5289" y="8599"/>
                  </a:cubicBezTo>
                  <a:cubicBezTo>
                    <a:pt x="5316" y="8464"/>
                    <a:pt x="5344" y="8301"/>
                    <a:pt x="5479" y="8247"/>
                  </a:cubicBezTo>
                  <a:cubicBezTo>
                    <a:pt x="5508" y="8230"/>
                    <a:pt x="5540" y="8222"/>
                    <a:pt x="5572" y="8222"/>
                  </a:cubicBezTo>
                  <a:cubicBezTo>
                    <a:pt x="5693" y="8222"/>
                    <a:pt x="5815" y="8329"/>
                    <a:pt x="5750" y="8436"/>
                  </a:cubicBezTo>
                  <a:cubicBezTo>
                    <a:pt x="5782" y="8460"/>
                    <a:pt x="5816" y="8470"/>
                    <a:pt x="5849" y="8470"/>
                  </a:cubicBezTo>
                  <a:cubicBezTo>
                    <a:pt x="5929" y="8470"/>
                    <a:pt x="6003" y="8413"/>
                    <a:pt x="6022" y="8355"/>
                  </a:cubicBezTo>
                  <a:cubicBezTo>
                    <a:pt x="6429" y="9359"/>
                    <a:pt x="6890" y="10444"/>
                    <a:pt x="7703" y="11176"/>
                  </a:cubicBezTo>
                  <a:cubicBezTo>
                    <a:pt x="7758" y="10986"/>
                    <a:pt x="7649" y="10742"/>
                    <a:pt x="7568" y="10552"/>
                  </a:cubicBezTo>
                  <a:cubicBezTo>
                    <a:pt x="7324" y="10010"/>
                    <a:pt x="7052" y="9467"/>
                    <a:pt x="6808" y="8870"/>
                  </a:cubicBezTo>
                  <a:cubicBezTo>
                    <a:pt x="6646" y="8545"/>
                    <a:pt x="6510" y="8165"/>
                    <a:pt x="6618" y="7786"/>
                  </a:cubicBezTo>
                  <a:lnTo>
                    <a:pt x="6618" y="7786"/>
                  </a:lnTo>
                  <a:cubicBezTo>
                    <a:pt x="6635" y="7802"/>
                    <a:pt x="6655" y="7809"/>
                    <a:pt x="6674" y="7809"/>
                  </a:cubicBezTo>
                  <a:cubicBezTo>
                    <a:pt x="6718" y="7809"/>
                    <a:pt x="6762" y="7777"/>
                    <a:pt x="6781" y="7758"/>
                  </a:cubicBezTo>
                  <a:cubicBezTo>
                    <a:pt x="6781" y="7650"/>
                    <a:pt x="6754" y="7596"/>
                    <a:pt x="6754" y="7487"/>
                  </a:cubicBezTo>
                  <a:lnTo>
                    <a:pt x="6754" y="7487"/>
                  </a:lnTo>
                  <a:cubicBezTo>
                    <a:pt x="7052" y="7704"/>
                    <a:pt x="7351" y="7894"/>
                    <a:pt x="7649" y="8138"/>
                  </a:cubicBezTo>
                  <a:cubicBezTo>
                    <a:pt x="7595" y="7840"/>
                    <a:pt x="7351" y="7569"/>
                    <a:pt x="7080" y="7379"/>
                  </a:cubicBezTo>
                  <a:cubicBezTo>
                    <a:pt x="6808" y="7216"/>
                    <a:pt x="6510" y="7107"/>
                    <a:pt x="6239" y="6918"/>
                  </a:cubicBezTo>
                  <a:cubicBezTo>
                    <a:pt x="6076" y="6782"/>
                    <a:pt x="5995" y="6538"/>
                    <a:pt x="5750" y="6484"/>
                  </a:cubicBezTo>
                  <a:cubicBezTo>
                    <a:pt x="5712" y="6465"/>
                    <a:pt x="5670" y="6456"/>
                    <a:pt x="5627" y="6456"/>
                  </a:cubicBezTo>
                  <a:cubicBezTo>
                    <a:pt x="5487" y="6456"/>
                    <a:pt x="5344" y="6549"/>
                    <a:pt x="5344" y="6673"/>
                  </a:cubicBezTo>
                  <a:cubicBezTo>
                    <a:pt x="5344" y="6782"/>
                    <a:pt x="5425" y="6890"/>
                    <a:pt x="5398" y="6972"/>
                  </a:cubicBezTo>
                  <a:cubicBezTo>
                    <a:pt x="5398" y="7012"/>
                    <a:pt x="5187" y="7128"/>
                    <a:pt x="5079" y="7128"/>
                  </a:cubicBezTo>
                  <a:cubicBezTo>
                    <a:pt x="5043" y="7128"/>
                    <a:pt x="5018" y="7115"/>
                    <a:pt x="5018" y="7080"/>
                  </a:cubicBezTo>
                  <a:cubicBezTo>
                    <a:pt x="4991" y="6809"/>
                    <a:pt x="5018" y="6565"/>
                    <a:pt x="4855" y="6565"/>
                  </a:cubicBezTo>
                  <a:cubicBezTo>
                    <a:pt x="4849" y="6564"/>
                    <a:pt x="4843" y="6564"/>
                    <a:pt x="4836" y="6564"/>
                  </a:cubicBezTo>
                  <a:cubicBezTo>
                    <a:pt x="4673" y="6564"/>
                    <a:pt x="4425" y="6837"/>
                    <a:pt x="4274" y="6837"/>
                  </a:cubicBezTo>
                  <a:cubicBezTo>
                    <a:pt x="4247" y="6837"/>
                    <a:pt x="4224" y="6829"/>
                    <a:pt x="4204" y="6809"/>
                  </a:cubicBezTo>
                  <a:cubicBezTo>
                    <a:pt x="4069" y="6673"/>
                    <a:pt x="4177" y="6646"/>
                    <a:pt x="4232" y="6484"/>
                  </a:cubicBezTo>
                  <a:cubicBezTo>
                    <a:pt x="4313" y="6348"/>
                    <a:pt x="4584" y="6077"/>
                    <a:pt x="4449" y="5968"/>
                  </a:cubicBezTo>
                  <a:cubicBezTo>
                    <a:pt x="4432" y="5956"/>
                    <a:pt x="4401" y="5951"/>
                    <a:pt x="4360" y="5951"/>
                  </a:cubicBezTo>
                  <a:cubicBezTo>
                    <a:pt x="4185" y="5951"/>
                    <a:pt x="3830" y="6037"/>
                    <a:pt x="3644" y="6037"/>
                  </a:cubicBezTo>
                  <a:cubicBezTo>
                    <a:pt x="3577" y="6037"/>
                    <a:pt x="3532" y="6026"/>
                    <a:pt x="3526" y="5995"/>
                  </a:cubicBezTo>
                  <a:cubicBezTo>
                    <a:pt x="3499" y="5941"/>
                    <a:pt x="3553" y="5860"/>
                    <a:pt x="3581" y="5805"/>
                  </a:cubicBezTo>
                  <a:cubicBezTo>
                    <a:pt x="3689" y="5616"/>
                    <a:pt x="4177" y="5697"/>
                    <a:pt x="4259" y="5344"/>
                  </a:cubicBezTo>
                  <a:cubicBezTo>
                    <a:pt x="4271" y="5326"/>
                    <a:pt x="4290" y="5319"/>
                    <a:pt x="4314" y="5319"/>
                  </a:cubicBezTo>
                  <a:cubicBezTo>
                    <a:pt x="4394" y="5319"/>
                    <a:pt x="4527" y="5405"/>
                    <a:pt x="4611" y="5426"/>
                  </a:cubicBezTo>
                  <a:cubicBezTo>
                    <a:pt x="4625" y="5427"/>
                    <a:pt x="4640" y="5428"/>
                    <a:pt x="4656" y="5428"/>
                  </a:cubicBezTo>
                  <a:cubicBezTo>
                    <a:pt x="4786" y="5428"/>
                    <a:pt x="4995" y="5385"/>
                    <a:pt x="5191" y="5385"/>
                  </a:cubicBezTo>
                  <a:cubicBezTo>
                    <a:pt x="5411" y="5385"/>
                    <a:pt x="5615" y="5439"/>
                    <a:pt x="5669" y="5670"/>
                  </a:cubicBezTo>
                  <a:cubicBezTo>
                    <a:pt x="5696" y="5805"/>
                    <a:pt x="5967" y="5697"/>
                    <a:pt x="6022" y="5833"/>
                  </a:cubicBezTo>
                  <a:cubicBezTo>
                    <a:pt x="6103" y="5968"/>
                    <a:pt x="5859" y="6104"/>
                    <a:pt x="5940" y="6239"/>
                  </a:cubicBezTo>
                  <a:cubicBezTo>
                    <a:pt x="6081" y="6451"/>
                    <a:pt x="6391" y="6494"/>
                    <a:pt x="6744" y="6494"/>
                  </a:cubicBezTo>
                  <a:cubicBezTo>
                    <a:pt x="6984" y="6494"/>
                    <a:pt x="7243" y="6474"/>
                    <a:pt x="7483" y="6474"/>
                  </a:cubicBezTo>
                  <a:cubicBezTo>
                    <a:pt x="7569" y="6474"/>
                    <a:pt x="7652" y="6477"/>
                    <a:pt x="7731" y="6484"/>
                  </a:cubicBezTo>
                  <a:cubicBezTo>
                    <a:pt x="7839" y="6212"/>
                    <a:pt x="7514" y="5941"/>
                    <a:pt x="7242" y="5833"/>
                  </a:cubicBezTo>
                  <a:cubicBezTo>
                    <a:pt x="6971" y="5724"/>
                    <a:pt x="6646" y="5724"/>
                    <a:pt x="6429" y="5480"/>
                  </a:cubicBezTo>
                  <a:cubicBezTo>
                    <a:pt x="6401" y="5453"/>
                    <a:pt x="6374" y="5426"/>
                    <a:pt x="6374" y="5344"/>
                  </a:cubicBezTo>
                  <a:cubicBezTo>
                    <a:pt x="6374" y="5263"/>
                    <a:pt x="6483" y="5209"/>
                    <a:pt x="6564" y="5182"/>
                  </a:cubicBezTo>
                  <a:cubicBezTo>
                    <a:pt x="7622" y="4910"/>
                    <a:pt x="8734" y="4775"/>
                    <a:pt x="9683" y="4232"/>
                  </a:cubicBezTo>
                  <a:lnTo>
                    <a:pt x="9683" y="4232"/>
                  </a:lnTo>
                  <a:cubicBezTo>
                    <a:pt x="9060" y="4395"/>
                    <a:pt x="8381" y="4531"/>
                    <a:pt x="7731" y="4666"/>
                  </a:cubicBezTo>
                  <a:cubicBezTo>
                    <a:pt x="7415" y="4726"/>
                    <a:pt x="7074" y="4787"/>
                    <a:pt x="6735" y="4787"/>
                  </a:cubicBezTo>
                  <a:cubicBezTo>
                    <a:pt x="6464" y="4787"/>
                    <a:pt x="6194" y="4748"/>
                    <a:pt x="5940" y="4639"/>
                  </a:cubicBezTo>
                  <a:cubicBezTo>
                    <a:pt x="5723" y="4585"/>
                    <a:pt x="5533" y="4368"/>
                    <a:pt x="5588" y="4178"/>
                  </a:cubicBezTo>
                  <a:cubicBezTo>
                    <a:pt x="5615" y="4097"/>
                    <a:pt x="5669" y="4042"/>
                    <a:pt x="5723" y="3988"/>
                  </a:cubicBezTo>
                  <a:cubicBezTo>
                    <a:pt x="6076" y="3717"/>
                    <a:pt x="6537" y="3636"/>
                    <a:pt x="6944" y="3446"/>
                  </a:cubicBezTo>
                  <a:cubicBezTo>
                    <a:pt x="7351" y="3283"/>
                    <a:pt x="7785" y="2985"/>
                    <a:pt x="7839" y="2551"/>
                  </a:cubicBezTo>
                  <a:cubicBezTo>
                    <a:pt x="7839" y="2496"/>
                    <a:pt x="7839" y="2442"/>
                    <a:pt x="7785" y="2415"/>
                  </a:cubicBezTo>
                  <a:cubicBezTo>
                    <a:pt x="7758" y="2361"/>
                    <a:pt x="7731" y="2334"/>
                    <a:pt x="7703" y="2334"/>
                  </a:cubicBezTo>
                  <a:cubicBezTo>
                    <a:pt x="7561" y="2280"/>
                    <a:pt x="7411" y="2255"/>
                    <a:pt x="7260" y="2255"/>
                  </a:cubicBezTo>
                  <a:cubicBezTo>
                    <a:pt x="6721" y="2255"/>
                    <a:pt x="6173" y="2573"/>
                    <a:pt x="5940" y="3039"/>
                  </a:cubicBezTo>
                  <a:cubicBezTo>
                    <a:pt x="5859" y="3174"/>
                    <a:pt x="5832" y="3310"/>
                    <a:pt x="5723" y="3391"/>
                  </a:cubicBezTo>
                  <a:cubicBezTo>
                    <a:pt x="5672" y="3443"/>
                    <a:pt x="5603" y="3470"/>
                    <a:pt x="5535" y="3470"/>
                  </a:cubicBezTo>
                  <a:cubicBezTo>
                    <a:pt x="5460" y="3470"/>
                    <a:pt x="5387" y="3436"/>
                    <a:pt x="5344" y="3364"/>
                  </a:cubicBezTo>
                  <a:cubicBezTo>
                    <a:pt x="5316" y="3283"/>
                    <a:pt x="5316" y="3174"/>
                    <a:pt x="5344" y="3120"/>
                  </a:cubicBezTo>
                  <a:cubicBezTo>
                    <a:pt x="5561" y="2062"/>
                    <a:pt x="5750" y="1059"/>
                    <a:pt x="59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27"/>
            <p:cNvSpPr/>
            <p:nvPr/>
          </p:nvSpPr>
          <p:spPr>
            <a:xfrm>
              <a:off x="3239375" y="1371775"/>
              <a:ext cx="33925" cy="25425"/>
            </a:xfrm>
            <a:custGeom>
              <a:avLst/>
              <a:gdLst/>
              <a:ahLst/>
              <a:cxnLst/>
              <a:rect l="l" t="t" r="r" b="b"/>
              <a:pathLst>
                <a:path w="1357" h="1017" extrusionOk="0">
                  <a:moveTo>
                    <a:pt x="543" y="1"/>
                  </a:moveTo>
                  <a:cubicBezTo>
                    <a:pt x="407" y="1"/>
                    <a:pt x="244" y="55"/>
                    <a:pt x="136" y="136"/>
                  </a:cubicBezTo>
                  <a:cubicBezTo>
                    <a:pt x="0" y="272"/>
                    <a:pt x="0" y="516"/>
                    <a:pt x="109" y="679"/>
                  </a:cubicBezTo>
                  <a:cubicBezTo>
                    <a:pt x="201" y="887"/>
                    <a:pt x="412" y="1016"/>
                    <a:pt x="623" y="1016"/>
                  </a:cubicBezTo>
                  <a:cubicBezTo>
                    <a:pt x="660" y="1016"/>
                    <a:pt x="697" y="1012"/>
                    <a:pt x="733" y="1004"/>
                  </a:cubicBezTo>
                  <a:cubicBezTo>
                    <a:pt x="1356" y="869"/>
                    <a:pt x="1139" y="55"/>
                    <a:pt x="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27"/>
            <p:cNvSpPr/>
            <p:nvPr/>
          </p:nvSpPr>
          <p:spPr>
            <a:xfrm>
              <a:off x="3234625" y="1335325"/>
              <a:ext cx="27150" cy="21125"/>
            </a:xfrm>
            <a:custGeom>
              <a:avLst/>
              <a:gdLst/>
              <a:ahLst/>
              <a:cxnLst/>
              <a:rect l="l" t="t" r="r" b="b"/>
              <a:pathLst>
                <a:path w="1086" h="845" extrusionOk="0">
                  <a:moveTo>
                    <a:pt x="477" y="0"/>
                  </a:moveTo>
                  <a:cubicBezTo>
                    <a:pt x="426" y="0"/>
                    <a:pt x="375" y="7"/>
                    <a:pt x="326" y="21"/>
                  </a:cubicBezTo>
                  <a:lnTo>
                    <a:pt x="136" y="103"/>
                  </a:lnTo>
                  <a:cubicBezTo>
                    <a:pt x="55" y="157"/>
                    <a:pt x="28" y="211"/>
                    <a:pt x="28" y="292"/>
                  </a:cubicBezTo>
                  <a:cubicBezTo>
                    <a:pt x="0" y="455"/>
                    <a:pt x="55" y="618"/>
                    <a:pt x="190" y="726"/>
                  </a:cubicBezTo>
                  <a:cubicBezTo>
                    <a:pt x="294" y="809"/>
                    <a:pt x="429" y="845"/>
                    <a:pt x="560" y="845"/>
                  </a:cubicBezTo>
                  <a:cubicBezTo>
                    <a:pt x="600" y="845"/>
                    <a:pt x="640" y="841"/>
                    <a:pt x="678" y="835"/>
                  </a:cubicBezTo>
                  <a:cubicBezTo>
                    <a:pt x="950" y="754"/>
                    <a:pt x="1085" y="347"/>
                    <a:pt x="868" y="157"/>
                  </a:cubicBezTo>
                  <a:cubicBezTo>
                    <a:pt x="768" y="56"/>
                    <a:pt x="62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27"/>
            <p:cNvSpPr/>
            <p:nvPr/>
          </p:nvSpPr>
          <p:spPr>
            <a:xfrm>
              <a:off x="3278700" y="1353925"/>
              <a:ext cx="27150" cy="20850"/>
            </a:xfrm>
            <a:custGeom>
              <a:avLst/>
              <a:gdLst/>
              <a:ahLst/>
              <a:cxnLst/>
              <a:rect l="l" t="t" r="r" b="b"/>
              <a:pathLst>
                <a:path w="1086" h="834" extrusionOk="0">
                  <a:moveTo>
                    <a:pt x="457" y="0"/>
                  </a:moveTo>
                  <a:cubicBezTo>
                    <a:pt x="413" y="0"/>
                    <a:pt x="369" y="3"/>
                    <a:pt x="326" y="10"/>
                  </a:cubicBezTo>
                  <a:lnTo>
                    <a:pt x="136" y="118"/>
                  </a:lnTo>
                  <a:cubicBezTo>
                    <a:pt x="55" y="145"/>
                    <a:pt x="28" y="227"/>
                    <a:pt x="28" y="281"/>
                  </a:cubicBezTo>
                  <a:cubicBezTo>
                    <a:pt x="0" y="444"/>
                    <a:pt x="55" y="633"/>
                    <a:pt x="190" y="715"/>
                  </a:cubicBezTo>
                  <a:cubicBezTo>
                    <a:pt x="294" y="798"/>
                    <a:pt x="429" y="833"/>
                    <a:pt x="560" y="833"/>
                  </a:cubicBezTo>
                  <a:cubicBezTo>
                    <a:pt x="600" y="833"/>
                    <a:pt x="640" y="830"/>
                    <a:pt x="679" y="823"/>
                  </a:cubicBezTo>
                  <a:cubicBezTo>
                    <a:pt x="950" y="769"/>
                    <a:pt x="1085" y="362"/>
                    <a:pt x="868" y="145"/>
                  </a:cubicBezTo>
                  <a:cubicBezTo>
                    <a:pt x="763" y="40"/>
                    <a:pt x="609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27"/>
            <p:cNvSpPr/>
            <p:nvPr/>
          </p:nvSpPr>
          <p:spPr>
            <a:xfrm>
              <a:off x="3205475" y="1325325"/>
              <a:ext cx="23750" cy="22750"/>
            </a:xfrm>
            <a:custGeom>
              <a:avLst/>
              <a:gdLst/>
              <a:ahLst/>
              <a:cxnLst/>
              <a:rect l="l" t="t" r="r" b="b"/>
              <a:pathLst>
                <a:path w="950" h="910" extrusionOk="0">
                  <a:moveTo>
                    <a:pt x="471" y="1"/>
                  </a:moveTo>
                  <a:cubicBezTo>
                    <a:pt x="353" y="1"/>
                    <a:pt x="231" y="41"/>
                    <a:pt x="136" y="123"/>
                  </a:cubicBezTo>
                  <a:cubicBezTo>
                    <a:pt x="0" y="286"/>
                    <a:pt x="0" y="503"/>
                    <a:pt x="81" y="638"/>
                  </a:cubicBezTo>
                  <a:cubicBezTo>
                    <a:pt x="190" y="828"/>
                    <a:pt x="488" y="909"/>
                    <a:pt x="651" y="909"/>
                  </a:cubicBezTo>
                  <a:cubicBezTo>
                    <a:pt x="732" y="909"/>
                    <a:pt x="787" y="855"/>
                    <a:pt x="814" y="774"/>
                  </a:cubicBezTo>
                  <a:cubicBezTo>
                    <a:pt x="949" y="584"/>
                    <a:pt x="949" y="313"/>
                    <a:pt x="787" y="123"/>
                  </a:cubicBezTo>
                  <a:cubicBezTo>
                    <a:pt x="705" y="41"/>
                    <a:pt x="590" y="1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27"/>
            <p:cNvSpPr/>
            <p:nvPr/>
          </p:nvSpPr>
          <p:spPr>
            <a:xfrm>
              <a:off x="3219025" y="1357200"/>
              <a:ext cx="23750" cy="22750"/>
            </a:xfrm>
            <a:custGeom>
              <a:avLst/>
              <a:gdLst/>
              <a:ahLst/>
              <a:cxnLst/>
              <a:rect l="l" t="t" r="r" b="b"/>
              <a:pathLst>
                <a:path w="950" h="910" extrusionOk="0">
                  <a:moveTo>
                    <a:pt x="472" y="1"/>
                  </a:moveTo>
                  <a:cubicBezTo>
                    <a:pt x="353" y="1"/>
                    <a:pt x="231" y="41"/>
                    <a:pt x="136" y="123"/>
                  </a:cubicBezTo>
                  <a:cubicBezTo>
                    <a:pt x="1" y="258"/>
                    <a:pt x="1" y="475"/>
                    <a:pt x="82" y="638"/>
                  </a:cubicBezTo>
                  <a:cubicBezTo>
                    <a:pt x="218" y="801"/>
                    <a:pt x="489" y="909"/>
                    <a:pt x="652" y="909"/>
                  </a:cubicBezTo>
                  <a:cubicBezTo>
                    <a:pt x="733" y="909"/>
                    <a:pt x="787" y="828"/>
                    <a:pt x="814" y="774"/>
                  </a:cubicBezTo>
                  <a:cubicBezTo>
                    <a:pt x="950" y="557"/>
                    <a:pt x="950" y="285"/>
                    <a:pt x="787" y="123"/>
                  </a:cubicBezTo>
                  <a:cubicBezTo>
                    <a:pt x="706" y="41"/>
                    <a:pt x="590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27"/>
            <p:cNvSpPr/>
            <p:nvPr/>
          </p:nvSpPr>
          <p:spPr>
            <a:xfrm>
              <a:off x="3275975" y="1304750"/>
              <a:ext cx="20375" cy="20225"/>
            </a:xfrm>
            <a:custGeom>
              <a:avLst/>
              <a:gdLst/>
              <a:ahLst/>
              <a:cxnLst/>
              <a:rect l="l" t="t" r="r" b="b"/>
              <a:pathLst>
                <a:path w="815" h="809" extrusionOk="0">
                  <a:moveTo>
                    <a:pt x="373" y="0"/>
                  </a:moveTo>
                  <a:cubicBezTo>
                    <a:pt x="321" y="0"/>
                    <a:pt x="264" y="32"/>
                    <a:pt x="245" y="51"/>
                  </a:cubicBezTo>
                  <a:cubicBezTo>
                    <a:pt x="164" y="78"/>
                    <a:pt x="137" y="105"/>
                    <a:pt x="109" y="186"/>
                  </a:cubicBezTo>
                  <a:cubicBezTo>
                    <a:pt x="1" y="322"/>
                    <a:pt x="1" y="593"/>
                    <a:pt x="137" y="729"/>
                  </a:cubicBezTo>
                  <a:cubicBezTo>
                    <a:pt x="192" y="784"/>
                    <a:pt x="266" y="808"/>
                    <a:pt x="343" y="808"/>
                  </a:cubicBezTo>
                  <a:cubicBezTo>
                    <a:pt x="493" y="808"/>
                    <a:pt x="653" y="718"/>
                    <a:pt x="706" y="593"/>
                  </a:cubicBezTo>
                  <a:cubicBezTo>
                    <a:pt x="815" y="376"/>
                    <a:pt x="679" y="51"/>
                    <a:pt x="435" y="24"/>
                  </a:cubicBezTo>
                  <a:cubicBezTo>
                    <a:pt x="418" y="7"/>
                    <a:pt x="396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27"/>
            <p:cNvSpPr/>
            <p:nvPr/>
          </p:nvSpPr>
          <p:spPr>
            <a:xfrm>
              <a:off x="3241400" y="1297975"/>
              <a:ext cx="24450" cy="22575"/>
            </a:xfrm>
            <a:custGeom>
              <a:avLst/>
              <a:gdLst/>
              <a:ahLst/>
              <a:cxnLst/>
              <a:rect l="l" t="t" r="r" b="b"/>
              <a:pathLst>
                <a:path w="978" h="903" extrusionOk="0">
                  <a:moveTo>
                    <a:pt x="451" y="0"/>
                  </a:moveTo>
                  <a:cubicBezTo>
                    <a:pt x="410" y="0"/>
                    <a:pt x="368" y="7"/>
                    <a:pt x="326" y="23"/>
                  </a:cubicBezTo>
                  <a:cubicBezTo>
                    <a:pt x="136" y="51"/>
                    <a:pt x="1" y="240"/>
                    <a:pt x="1" y="457"/>
                  </a:cubicBezTo>
                  <a:cubicBezTo>
                    <a:pt x="15" y="753"/>
                    <a:pt x="233" y="902"/>
                    <a:pt x="458" y="902"/>
                  </a:cubicBezTo>
                  <a:cubicBezTo>
                    <a:pt x="668" y="902"/>
                    <a:pt x="885" y="773"/>
                    <a:pt x="950" y="512"/>
                  </a:cubicBezTo>
                  <a:cubicBezTo>
                    <a:pt x="977" y="430"/>
                    <a:pt x="977" y="295"/>
                    <a:pt x="923" y="213"/>
                  </a:cubicBezTo>
                  <a:cubicBezTo>
                    <a:pt x="869" y="132"/>
                    <a:pt x="787" y="78"/>
                    <a:pt x="706" y="51"/>
                  </a:cubicBezTo>
                  <a:cubicBezTo>
                    <a:pt x="631" y="32"/>
                    <a:pt x="543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27"/>
            <p:cNvSpPr/>
            <p:nvPr/>
          </p:nvSpPr>
          <p:spPr>
            <a:xfrm>
              <a:off x="3265825" y="1283500"/>
              <a:ext cx="22400" cy="21950"/>
            </a:xfrm>
            <a:custGeom>
              <a:avLst/>
              <a:gdLst/>
              <a:ahLst/>
              <a:cxnLst/>
              <a:rect l="l" t="t" r="r" b="b"/>
              <a:pathLst>
                <a:path w="896" h="878" extrusionOk="0">
                  <a:moveTo>
                    <a:pt x="487" y="0"/>
                  </a:moveTo>
                  <a:cubicBezTo>
                    <a:pt x="370" y="0"/>
                    <a:pt x="257" y="67"/>
                    <a:pt x="163" y="114"/>
                  </a:cubicBezTo>
                  <a:cubicBezTo>
                    <a:pt x="81" y="196"/>
                    <a:pt x="0" y="331"/>
                    <a:pt x="0" y="413"/>
                  </a:cubicBezTo>
                  <a:cubicBezTo>
                    <a:pt x="0" y="521"/>
                    <a:pt x="81" y="630"/>
                    <a:pt x="136" y="684"/>
                  </a:cubicBezTo>
                  <a:cubicBezTo>
                    <a:pt x="244" y="792"/>
                    <a:pt x="353" y="874"/>
                    <a:pt x="434" y="874"/>
                  </a:cubicBezTo>
                  <a:cubicBezTo>
                    <a:pt x="454" y="876"/>
                    <a:pt x="473" y="878"/>
                    <a:pt x="491" y="878"/>
                  </a:cubicBezTo>
                  <a:cubicBezTo>
                    <a:pt x="651" y="878"/>
                    <a:pt x="765" y="775"/>
                    <a:pt x="814" y="630"/>
                  </a:cubicBezTo>
                  <a:cubicBezTo>
                    <a:pt x="895" y="521"/>
                    <a:pt x="895" y="358"/>
                    <a:pt x="814" y="250"/>
                  </a:cubicBezTo>
                  <a:cubicBezTo>
                    <a:pt x="787" y="114"/>
                    <a:pt x="651" y="60"/>
                    <a:pt x="543" y="6"/>
                  </a:cubicBezTo>
                  <a:cubicBezTo>
                    <a:pt x="524" y="2"/>
                    <a:pt x="506" y="0"/>
                    <a:pt x="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27"/>
            <p:cNvSpPr/>
            <p:nvPr/>
          </p:nvSpPr>
          <p:spPr>
            <a:xfrm>
              <a:off x="3212025" y="1284200"/>
              <a:ext cx="26025" cy="24450"/>
            </a:xfrm>
            <a:custGeom>
              <a:avLst/>
              <a:gdLst/>
              <a:ahLst/>
              <a:cxnLst/>
              <a:rect l="l" t="t" r="r" b="b"/>
              <a:pathLst>
                <a:path w="1041" h="978" extrusionOk="0">
                  <a:moveTo>
                    <a:pt x="526" y="0"/>
                  </a:moveTo>
                  <a:cubicBezTo>
                    <a:pt x="375" y="0"/>
                    <a:pt x="217" y="76"/>
                    <a:pt x="118" y="195"/>
                  </a:cubicBezTo>
                  <a:cubicBezTo>
                    <a:pt x="91" y="222"/>
                    <a:pt x="64" y="303"/>
                    <a:pt x="64" y="357"/>
                  </a:cubicBezTo>
                  <a:cubicBezTo>
                    <a:pt x="1" y="717"/>
                    <a:pt x="335" y="978"/>
                    <a:pt x="630" y="978"/>
                  </a:cubicBezTo>
                  <a:cubicBezTo>
                    <a:pt x="846" y="978"/>
                    <a:pt x="1040" y="837"/>
                    <a:pt x="1040" y="493"/>
                  </a:cubicBezTo>
                  <a:cubicBezTo>
                    <a:pt x="1040" y="303"/>
                    <a:pt x="904" y="86"/>
                    <a:pt x="687" y="32"/>
                  </a:cubicBezTo>
                  <a:cubicBezTo>
                    <a:pt x="637" y="10"/>
                    <a:pt x="582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27"/>
            <p:cNvSpPr/>
            <p:nvPr/>
          </p:nvSpPr>
          <p:spPr>
            <a:xfrm>
              <a:off x="3231225" y="1256375"/>
              <a:ext cx="21725" cy="20500"/>
            </a:xfrm>
            <a:custGeom>
              <a:avLst/>
              <a:gdLst/>
              <a:ahLst/>
              <a:cxnLst/>
              <a:rect l="l" t="t" r="r" b="b"/>
              <a:pathLst>
                <a:path w="869" h="820" extrusionOk="0">
                  <a:moveTo>
                    <a:pt x="478" y="1"/>
                  </a:moveTo>
                  <a:cubicBezTo>
                    <a:pt x="321" y="1"/>
                    <a:pt x="126" y="81"/>
                    <a:pt x="55" y="223"/>
                  </a:cubicBezTo>
                  <a:cubicBezTo>
                    <a:pt x="1" y="413"/>
                    <a:pt x="55" y="657"/>
                    <a:pt x="191" y="765"/>
                  </a:cubicBezTo>
                  <a:cubicBezTo>
                    <a:pt x="299" y="819"/>
                    <a:pt x="408" y="819"/>
                    <a:pt x="462" y="819"/>
                  </a:cubicBezTo>
                  <a:cubicBezTo>
                    <a:pt x="679" y="819"/>
                    <a:pt x="814" y="657"/>
                    <a:pt x="842" y="467"/>
                  </a:cubicBezTo>
                  <a:cubicBezTo>
                    <a:pt x="869" y="250"/>
                    <a:pt x="733" y="87"/>
                    <a:pt x="543" y="6"/>
                  </a:cubicBezTo>
                  <a:cubicBezTo>
                    <a:pt x="523" y="2"/>
                    <a:pt x="501" y="1"/>
                    <a:pt x="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27"/>
            <p:cNvSpPr/>
            <p:nvPr/>
          </p:nvSpPr>
          <p:spPr>
            <a:xfrm>
              <a:off x="3302425" y="1291175"/>
              <a:ext cx="21050" cy="24450"/>
            </a:xfrm>
            <a:custGeom>
              <a:avLst/>
              <a:gdLst/>
              <a:ahLst/>
              <a:cxnLst/>
              <a:rect l="l" t="t" r="r" b="b"/>
              <a:pathLst>
                <a:path w="842" h="978" extrusionOk="0">
                  <a:moveTo>
                    <a:pt x="198" y="0"/>
                  </a:moveTo>
                  <a:cubicBezTo>
                    <a:pt x="185" y="0"/>
                    <a:pt x="173" y="6"/>
                    <a:pt x="164" y="24"/>
                  </a:cubicBezTo>
                  <a:cubicBezTo>
                    <a:pt x="136" y="24"/>
                    <a:pt x="136" y="51"/>
                    <a:pt x="109" y="78"/>
                  </a:cubicBezTo>
                  <a:cubicBezTo>
                    <a:pt x="28" y="241"/>
                    <a:pt x="1" y="377"/>
                    <a:pt x="55" y="594"/>
                  </a:cubicBezTo>
                  <a:cubicBezTo>
                    <a:pt x="109" y="702"/>
                    <a:pt x="191" y="784"/>
                    <a:pt x="272" y="892"/>
                  </a:cubicBezTo>
                  <a:cubicBezTo>
                    <a:pt x="299" y="919"/>
                    <a:pt x="381" y="973"/>
                    <a:pt x="408" y="973"/>
                  </a:cubicBezTo>
                  <a:cubicBezTo>
                    <a:pt x="424" y="976"/>
                    <a:pt x="441" y="978"/>
                    <a:pt x="458" y="978"/>
                  </a:cubicBezTo>
                  <a:cubicBezTo>
                    <a:pt x="603" y="978"/>
                    <a:pt x="739" y="875"/>
                    <a:pt x="787" y="729"/>
                  </a:cubicBezTo>
                  <a:cubicBezTo>
                    <a:pt x="842" y="594"/>
                    <a:pt x="787" y="377"/>
                    <a:pt x="679" y="295"/>
                  </a:cubicBezTo>
                  <a:cubicBezTo>
                    <a:pt x="570" y="160"/>
                    <a:pt x="435" y="78"/>
                    <a:pt x="272" y="24"/>
                  </a:cubicBezTo>
                  <a:cubicBezTo>
                    <a:pt x="254" y="24"/>
                    <a:pt x="224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27"/>
            <p:cNvSpPr/>
            <p:nvPr/>
          </p:nvSpPr>
          <p:spPr>
            <a:xfrm>
              <a:off x="2068975" y="1516850"/>
              <a:ext cx="388575" cy="385325"/>
            </a:xfrm>
            <a:custGeom>
              <a:avLst/>
              <a:gdLst/>
              <a:ahLst/>
              <a:cxnLst/>
              <a:rect l="l" t="t" r="r" b="b"/>
              <a:pathLst>
                <a:path w="15543" h="15413" extrusionOk="0">
                  <a:moveTo>
                    <a:pt x="8770" y="0"/>
                  </a:moveTo>
                  <a:cubicBezTo>
                    <a:pt x="8246" y="0"/>
                    <a:pt x="8233" y="899"/>
                    <a:pt x="7758" y="952"/>
                  </a:cubicBezTo>
                  <a:cubicBezTo>
                    <a:pt x="7750" y="952"/>
                    <a:pt x="7742" y="953"/>
                    <a:pt x="7734" y="953"/>
                  </a:cubicBezTo>
                  <a:cubicBezTo>
                    <a:pt x="7418" y="953"/>
                    <a:pt x="7126" y="434"/>
                    <a:pt x="6809" y="355"/>
                  </a:cubicBezTo>
                  <a:cubicBezTo>
                    <a:pt x="6720" y="320"/>
                    <a:pt x="6630" y="305"/>
                    <a:pt x="6541" y="305"/>
                  </a:cubicBezTo>
                  <a:cubicBezTo>
                    <a:pt x="6140" y="305"/>
                    <a:pt x="5751" y="624"/>
                    <a:pt x="5507" y="979"/>
                  </a:cubicBezTo>
                  <a:cubicBezTo>
                    <a:pt x="4639" y="2145"/>
                    <a:pt x="4612" y="3772"/>
                    <a:pt x="5154" y="5102"/>
                  </a:cubicBezTo>
                  <a:cubicBezTo>
                    <a:pt x="4634" y="4804"/>
                    <a:pt x="3932" y="4552"/>
                    <a:pt x="3298" y="4552"/>
                  </a:cubicBezTo>
                  <a:cubicBezTo>
                    <a:pt x="3238" y="4552"/>
                    <a:pt x="3178" y="4554"/>
                    <a:pt x="3120" y="4559"/>
                  </a:cubicBezTo>
                  <a:cubicBezTo>
                    <a:pt x="2062" y="4613"/>
                    <a:pt x="1384" y="4966"/>
                    <a:pt x="516" y="5590"/>
                  </a:cubicBezTo>
                  <a:cubicBezTo>
                    <a:pt x="299" y="5725"/>
                    <a:pt x="82" y="5969"/>
                    <a:pt x="136" y="6214"/>
                  </a:cubicBezTo>
                  <a:cubicBezTo>
                    <a:pt x="245" y="6458"/>
                    <a:pt x="624" y="6593"/>
                    <a:pt x="570" y="6810"/>
                  </a:cubicBezTo>
                  <a:cubicBezTo>
                    <a:pt x="570" y="6892"/>
                    <a:pt x="516" y="6946"/>
                    <a:pt x="489" y="7000"/>
                  </a:cubicBezTo>
                  <a:cubicBezTo>
                    <a:pt x="272" y="7190"/>
                    <a:pt x="0" y="7353"/>
                    <a:pt x="0" y="7624"/>
                  </a:cubicBezTo>
                  <a:cubicBezTo>
                    <a:pt x="0" y="7868"/>
                    <a:pt x="353" y="8221"/>
                    <a:pt x="516" y="8384"/>
                  </a:cubicBezTo>
                  <a:cubicBezTo>
                    <a:pt x="1420" y="9056"/>
                    <a:pt x="2581" y="9569"/>
                    <a:pt x="3661" y="9569"/>
                  </a:cubicBezTo>
                  <a:cubicBezTo>
                    <a:pt x="3845" y="9569"/>
                    <a:pt x="4027" y="9554"/>
                    <a:pt x="4205" y="9523"/>
                  </a:cubicBezTo>
                  <a:lnTo>
                    <a:pt x="4205" y="9523"/>
                  </a:lnTo>
                  <a:cubicBezTo>
                    <a:pt x="3689" y="10255"/>
                    <a:pt x="3472" y="11123"/>
                    <a:pt x="3499" y="12018"/>
                  </a:cubicBezTo>
                  <a:cubicBezTo>
                    <a:pt x="3527" y="12886"/>
                    <a:pt x="3798" y="13727"/>
                    <a:pt x="4232" y="14486"/>
                  </a:cubicBezTo>
                  <a:cubicBezTo>
                    <a:pt x="4344" y="14644"/>
                    <a:pt x="4513" y="14839"/>
                    <a:pt x="4675" y="14839"/>
                  </a:cubicBezTo>
                  <a:cubicBezTo>
                    <a:pt x="4709" y="14839"/>
                    <a:pt x="4742" y="14830"/>
                    <a:pt x="4774" y="14812"/>
                  </a:cubicBezTo>
                  <a:cubicBezTo>
                    <a:pt x="4856" y="14785"/>
                    <a:pt x="4910" y="14730"/>
                    <a:pt x="4991" y="14730"/>
                  </a:cubicBezTo>
                  <a:cubicBezTo>
                    <a:pt x="5012" y="14723"/>
                    <a:pt x="5032" y="14719"/>
                    <a:pt x="5052" y="14719"/>
                  </a:cubicBezTo>
                  <a:cubicBezTo>
                    <a:pt x="5239" y="14719"/>
                    <a:pt x="5386" y="15044"/>
                    <a:pt x="5534" y="15192"/>
                  </a:cubicBezTo>
                  <a:cubicBezTo>
                    <a:pt x="5633" y="15291"/>
                    <a:pt x="5912" y="15412"/>
                    <a:pt x="6063" y="15412"/>
                  </a:cubicBezTo>
                  <a:cubicBezTo>
                    <a:pt x="6078" y="15412"/>
                    <a:pt x="6091" y="15411"/>
                    <a:pt x="6103" y="15409"/>
                  </a:cubicBezTo>
                  <a:cubicBezTo>
                    <a:pt x="7026" y="15273"/>
                    <a:pt x="7839" y="14730"/>
                    <a:pt x="8463" y="13971"/>
                  </a:cubicBezTo>
                  <a:cubicBezTo>
                    <a:pt x="9087" y="13293"/>
                    <a:pt x="9494" y="12452"/>
                    <a:pt x="9765" y="11476"/>
                  </a:cubicBezTo>
                  <a:cubicBezTo>
                    <a:pt x="10809" y="12781"/>
                    <a:pt x="12227" y="13588"/>
                    <a:pt x="13691" y="13588"/>
                  </a:cubicBezTo>
                  <a:cubicBezTo>
                    <a:pt x="13901" y="13588"/>
                    <a:pt x="14111" y="13571"/>
                    <a:pt x="14322" y="13537"/>
                  </a:cubicBezTo>
                  <a:cubicBezTo>
                    <a:pt x="14376" y="13537"/>
                    <a:pt x="14430" y="13510"/>
                    <a:pt x="14512" y="13456"/>
                  </a:cubicBezTo>
                  <a:cubicBezTo>
                    <a:pt x="14539" y="13401"/>
                    <a:pt x="14539" y="13320"/>
                    <a:pt x="14539" y="13266"/>
                  </a:cubicBezTo>
                  <a:cubicBezTo>
                    <a:pt x="14512" y="13049"/>
                    <a:pt x="14403" y="12832"/>
                    <a:pt x="14620" y="12588"/>
                  </a:cubicBezTo>
                  <a:cubicBezTo>
                    <a:pt x="14717" y="12472"/>
                    <a:pt x="14881" y="12439"/>
                    <a:pt x="15056" y="12439"/>
                  </a:cubicBezTo>
                  <a:cubicBezTo>
                    <a:pt x="15127" y="12439"/>
                    <a:pt x="15200" y="12444"/>
                    <a:pt x="15271" y="12452"/>
                  </a:cubicBezTo>
                  <a:cubicBezTo>
                    <a:pt x="15307" y="12452"/>
                    <a:pt x="15344" y="12464"/>
                    <a:pt x="15380" y="12464"/>
                  </a:cubicBezTo>
                  <a:cubicBezTo>
                    <a:pt x="15398" y="12464"/>
                    <a:pt x="15416" y="12461"/>
                    <a:pt x="15434" y="12452"/>
                  </a:cubicBezTo>
                  <a:cubicBezTo>
                    <a:pt x="15488" y="12425"/>
                    <a:pt x="15488" y="12344"/>
                    <a:pt x="15461" y="12289"/>
                  </a:cubicBezTo>
                  <a:cubicBezTo>
                    <a:pt x="15325" y="10798"/>
                    <a:pt x="14403" y="9251"/>
                    <a:pt x="13373" y="8167"/>
                  </a:cubicBezTo>
                  <a:cubicBezTo>
                    <a:pt x="13590" y="8112"/>
                    <a:pt x="13996" y="7841"/>
                    <a:pt x="14349" y="7543"/>
                  </a:cubicBezTo>
                  <a:cubicBezTo>
                    <a:pt x="14946" y="6946"/>
                    <a:pt x="15190" y="6349"/>
                    <a:pt x="15434" y="5590"/>
                  </a:cubicBezTo>
                  <a:cubicBezTo>
                    <a:pt x="15461" y="5427"/>
                    <a:pt x="15542" y="5020"/>
                    <a:pt x="15461" y="4857"/>
                  </a:cubicBezTo>
                  <a:cubicBezTo>
                    <a:pt x="15407" y="4695"/>
                    <a:pt x="15054" y="4695"/>
                    <a:pt x="14891" y="4640"/>
                  </a:cubicBezTo>
                  <a:lnTo>
                    <a:pt x="14729" y="4640"/>
                  </a:lnTo>
                  <a:cubicBezTo>
                    <a:pt x="14620" y="4613"/>
                    <a:pt x="14539" y="4478"/>
                    <a:pt x="14593" y="4369"/>
                  </a:cubicBezTo>
                  <a:cubicBezTo>
                    <a:pt x="14593" y="4288"/>
                    <a:pt x="14756" y="3881"/>
                    <a:pt x="14756" y="3745"/>
                  </a:cubicBezTo>
                  <a:cubicBezTo>
                    <a:pt x="14810" y="3366"/>
                    <a:pt x="14403" y="3257"/>
                    <a:pt x="14051" y="3149"/>
                  </a:cubicBezTo>
                  <a:cubicBezTo>
                    <a:pt x="13735" y="3043"/>
                    <a:pt x="13355" y="3004"/>
                    <a:pt x="12997" y="3004"/>
                  </a:cubicBezTo>
                  <a:cubicBezTo>
                    <a:pt x="12894" y="3004"/>
                    <a:pt x="12792" y="3007"/>
                    <a:pt x="12694" y="3013"/>
                  </a:cubicBezTo>
                  <a:cubicBezTo>
                    <a:pt x="12179" y="3013"/>
                    <a:pt x="11555" y="3149"/>
                    <a:pt x="10877" y="3393"/>
                  </a:cubicBezTo>
                  <a:cubicBezTo>
                    <a:pt x="10823" y="2552"/>
                    <a:pt x="10660" y="1630"/>
                    <a:pt x="10118" y="952"/>
                  </a:cubicBezTo>
                  <a:cubicBezTo>
                    <a:pt x="9765" y="518"/>
                    <a:pt x="9385" y="29"/>
                    <a:pt x="8816" y="2"/>
                  </a:cubicBezTo>
                  <a:cubicBezTo>
                    <a:pt x="8800" y="1"/>
                    <a:pt x="8785" y="0"/>
                    <a:pt x="87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27"/>
            <p:cNvSpPr/>
            <p:nvPr/>
          </p:nvSpPr>
          <p:spPr>
            <a:xfrm>
              <a:off x="2137450" y="1573175"/>
              <a:ext cx="277375" cy="282800"/>
            </a:xfrm>
            <a:custGeom>
              <a:avLst/>
              <a:gdLst/>
              <a:ahLst/>
              <a:cxnLst/>
              <a:rect l="l" t="t" r="r" b="b"/>
              <a:pathLst>
                <a:path w="11095" h="11312" extrusionOk="0">
                  <a:moveTo>
                    <a:pt x="5507" y="1"/>
                  </a:moveTo>
                  <a:lnTo>
                    <a:pt x="5507" y="1"/>
                  </a:lnTo>
                  <a:cubicBezTo>
                    <a:pt x="5290" y="462"/>
                    <a:pt x="5236" y="977"/>
                    <a:pt x="5155" y="1519"/>
                  </a:cubicBezTo>
                  <a:cubicBezTo>
                    <a:pt x="5073" y="2198"/>
                    <a:pt x="4965" y="2876"/>
                    <a:pt x="4883" y="3581"/>
                  </a:cubicBezTo>
                  <a:cubicBezTo>
                    <a:pt x="4802" y="3527"/>
                    <a:pt x="4721" y="3418"/>
                    <a:pt x="4612" y="3337"/>
                  </a:cubicBezTo>
                  <a:cubicBezTo>
                    <a:pt x="4476" y="3445"/>
                    <a:pt x="4558" y="3689"/>
                    <a:pt x="4612" y="3852"/>
                  </a:cubicBezTo>
                  <a:cubicBezTo>
                    <a:pt x="4690" y="4007"/>
                    <a:pt x="4619" y="4261"/>
                    <a:pt x="4472" y="4261"/>
                  </a:cubicBezTo>
                  <a:cubicBezTo>
                    <a:pt x="4464" y="4261"/>
                    <a:pt x="4457" y="4260"/>
                    <a:pt x="4449" y="4259"/>
                  </a:cubicBezTo>
                  <a:cubicBezTo>
                    <a:pt x="4395" y="4259"/>
                    <a:pt x="4341" y="4205"/>
                    <a:pt x="4314" y="4150"/>
                  </a:cubicBezTo>
                  <a:cubicBezTo>
                    <a:pt x="4124" y="3933"/>
                    <a:pt x="3880" y="3689"/>
                    <a:pt x="3663" y="3418"/>
                  </a:cubicBezTo>
                  <a:cubicBezTo>
                    <a:pt x="3554" y="3310"/>
                    <a:pt x="3473" y="3174"/>
                    <a:pt x="3337" y="3093"/>
                  </a:cubicBezTo>
                  <a:cubicBezTo>
                    <a:pt x="3285" y="3072"/>
                    <a:pt x="3220" y="3059"/>
                    <a:pt x="3154" y="3059"/>
                  </a:cubicBezTo>
                  <a:cubicBezTo>
                    <a:pt x="3050" y="3059"/>
                    <a:pt x="2943" y="3091"/>
                    <a:pt x="2876" y="3174"/>
                  </a:cubicBezTo>
                  <a:cubicBezTo>
                    <a:pt x="2686" y="3364"/>
                    <a:pt x="2930" y="3716"/>
                    <a:pt x="3120" y="3961"/>
                  </a:cubicBezTo>
                  <a:cubicBezTo>
                    <a:pt x="3391" y="4286"/>
                    <a:pt x="3608" y="4693"/>
                    <a:pt x="3663" y="5100"/>
                  </a:cubicBezTo>
                  <a:cubicBezTo>
                    <a:pt x="3448" y="5173"/>
                    <a:pt x="3232" y="5202"/>
                    <a:pt x="3014" y="5202"/>
                  </a:cubicBezTo>
                  <a:cubicBezTo>
                    <a:pt x="2134" y="5202"/>
                    <a:pt x="1232" y="4722"/>
                    <a:pt x="341" y="4722"/>
                  </a:cubicBezTo>
                  <a:cubicBezTo>
                    <a:pt x="228" y="4722"/>
                    <a:pt x="114" y="4730"/>
                    <a:pt x="1" y="4747"/>
                  </a:cubicBezTo>
                  <a:cubicBezTo>
                    <a:pt x="82" y="4910"/>
                    <a:pt x="272" y="4937"/>
                    <a:pt x="489" y="4964"/>
                  </a:cubicBezTo>
                  <a:cubicBezTo>
                    <a:pt x="1493" y="5127"/>
                    <a:pt x="2469" y="5452"/>
                    <a:pt x="3419" y="5859"/>
                  </a:cubicBezTo>
                  <a:cubicBezTo>
                    <a:pt x="3636" y="5968"/>
                    <a:pt x="3825" y="6049"/>
                    <a:pt x="3907" y="6266"/>
                  </a:cubicBezTo>
                  <a:cubicBezTo>
                    <a:pt x="3256" y="6402"/>
                    <a:pt x="2659" y="6619"/>
                    <a:pt x="2117" y="6998"/>
                  </a:cubicBezTo>
                  <a:cubicBezTo>
                    <a:pt x="2062" y="7026"/>
                    <a:pt x="2008" y="7080"/>
                    <a:pt x="2008" y="7107"/>
                  </a:cubicBezTo>
                  <a:cubicBezTo>
                    <a:pt x="1935" y="7253"/>
                    <a:pt x="2146" y="7355"/>
                    <a:pt x="2327" y="7355"/>
                  </a:cubicBezTo>
                  <a:cubicBezTo>
                    <a:pt x="2348" y="7355"/>
                    <a:pt x="2368" y="7354"/>
                    <a:pt x="2388" y="7351"/>
                  </a:cubicBezTo>
                  <a:cubicBezTo>
                    <a:pt x="2605" y="7297"/>
                    <a:pt x="3771" y="7134"/>
                    <a:pt x="4558" y="6890"/>
                  </a:cubicBezTo>
                  <a:lnTo>
                    <a:pt x="4558" y="6890"/>
                  </a:lnTo>
                  <a:cubicBezTo>
                    <a:pt x="4476" y="7026"/>
                    <a:pt x="4422" y="7161"/>
                    <a:pt x="4341" y="7243"/>
                  </a:cubicBezTo>
                  <a:cubicBezTo>
                    <a:pt x="4314" y="7297"/>
                    <a:pt x="4232" y="7351"/>
                    <a:pt x="4178" y="7378"/>
                  </a:cubicBezTo>
                  <a:cubicBezTo>
                    <a:pt x="4097" y="7405"/>
                    <a:pt x="4015" y="7405"/>
                    <a:pt x="3907" y="7405"/>
                  </a:cubicBezTo>
                  <a:cubicBezTo>
                    <a:pt x="3744" y="7405"/>
                    <a:pt x="3554" y="7487"/>
                    <a:pt x="3391" y="7622"/>
                  </a:cubicBezTo>
                  <a:cubicBezTo>
                    <a:pt x="3283" y="7677"/>
                    <a:pt x="3229" y="7839"/>
                    <a:pt x="3337" y="7921"/>
                  </a:cubicBezTo>
                  <a:cubicBezTo>
                    <a:pt x="3364" y="7921"/>
                    <a:pt x="3391" y="7948"/>
                    <a:pt x="3391" y="7948"/>
                  </a:cubicBezTo>
                  <a:cubicBezTo>
                    <a:pt x="3527" y="7948"/>
                    <a:pt x="3690" y="7894"/>
                    <a:pt x="3825" y="7812"/>
                  </a:cubicBezTo>
                  <a:cubicBezTo>
                    <a:pt x="3920" y="7774"/>
                    <a:pt x="4041" y="7724"/>
                    <a:pt x="4151" y="7724"/>
                  </a:cubicBezTo>
                  <a:cubicBezTo>
                    <a:pt x="4199" y="7724"/>
                    <a:pt x="4245" y="7733"/>
                    <a:pt x="4287" y="7758"/>
                  </a:cubicBezTo>
                  <a:cubicBezTo>
                    <a:pt x="4422" y="7812"/>
                    <a:pt x="4422" y="8083"/>
                    <a:pt x="4287" y="8083"/>
                  </a:cubicBezTo>
                  <a:cubicBezTo>
                    <a:pt x="4287" y="8172"/>
                    <a:pt x="4377" y="8261"/>
                    <a:pt x="4454" y="8261"/>
                  </a:cubicBezTo>
                  <a:cubicBezTo>
                    <a:pt x="4472" y="8261"/>
                    <a:pt x="4489" y="8256"/>
                    <a:pt x="4504" y="8246"/>
                  </a:cubicBezTo>
                  <a:lnTo>
                    <a:pt x="4504" y="8246"/>
                  </a:lnTo>
                  <a:cubicBezTo>
                    <a:pt x="3934" y="9196"/>
                    <a:pt x="3337" y="10199"/>
                    <a:pt x="3229" y="11311"/>
                  </a:cubicBezTo>
                  <a:cubicBezTo>
                    <a:pt x="3419" y="11230"/>
                    <a:pt x="3554" y="11013"/>
                    <a:pt x="3663" y="10823"/>
                  </a:cubicBezTo>
                  <a:cubicBezTo>
                    <a:pt x="3961" y="10280"/>
                    <a:pt x="4232" y="9792"/>
                    <a:pt x="4558" y="9250"/>
                  </a:cubicBezTo>
                  <a:cubicBezTo>
                    <a:pt x="4721" y="8897"/>
                    <a:pt x="4965" y="8572"/>
                    <a:pt x="5290" y="8436"/>
                  </a:cubicBezTo>
                  <a:cubicBezTo>
                    <a:pt x="5290" y="8490"/>
                    <a:pt x="5371" y="8517"/>
                    <a:pt x="5426" y="8517"/>
                  </a:cubicBezTo>
                  <a:lnTo>
                    <a:pt x="5588" y="8355"/>
                  </a:lnTo>
                  <a:cubicBezTo>
                    <a:pt x="5588" y="8734"/>
                    <a:pt x="5643" y="9114"/>
                    <a:pt x="5643" y="9467"/>
                  </a:cubicBezTo>
                  <a:cubicBezTo>
                    <a:pt x="5833" y="9250"/>
                    <a:pt x="5914" y="8897"/>
                    <a:pt x="5914" y="8599"/>
                  </a:cubicBezTo>
                  <a:cubicBezTo>
                    <a:pt x="5914" y="8300"/>
                    <a:pt x="5778" y="7948"/>
                    <a:pt x="5805" y="7649"/>
                  </a:cubicBezTo>
                  <a:cubicBezTo>
                    <a:pt x="5805" y="7432"/>
                    <a:pt x="5941" y="7243"/>
                    <a:pt x="5914" y="6998"/>
                  </a:cubicBezTo>
                  <a:cubicBezTo>
                    <a:pt x="5873" y="6876"/>
                    <a:pt x="5741" y="6770"/>
                    <a:pt x="5620" y="6770"/>
                  </a:cubicBezTo>
                  <a:cubicBezTo>
                    <a:pt x="5580" y="6770"/>
                    <a:pt x="5541" y="6781"/>
                    <a:pt x="5507" y="6809"/>
                  </a:cubicBezTo>
                  <a:cubicBezTo>
                    <a:pt x="5399" y="6863"/>
                    <a:pt x="5371" y="6971"/>
                    <a:pt x="5263" y="6998"/>
                  </a:cubicBezTo>
                  <a:cubicBezTo>
                    <a:pt x="5236" y="6998"/>
                    <a:pt x="4856" y="6863"/>
                    <a:pt x="4965" y="6754"/>
                  </a:cubicBezTo>
                  <a:cubicBezTo>
                    <a:pt x="5155" y="6592"/>
                    <a:pt x="5371" y="6483"/>
                    <a:pt x="5263" y="6293"/>
                  </a:cubicBezTo>
                  <a:cubicBezTo>
                    <a:pt x="5155" y="6131"/>
                    <a:pt x="4639" y="6076"/>
                    <a:pt x="4693" y="5914"/>
                  </a:cubicBezTo>
                  <a:cubicBezTo>
                    <a:pt x="4721" y="5751"/>
                    <a:pt x="4775" y="5778"/>
                    <a:pt x="4965" y="5751"/>
                  </a:cubicBezTo>
                  <a:cubicBezTo>
                    <a:pt x="5127" y="5724"/>
                    <a:pt x="5507" y="5778"/>
                    <a:pt x="5453" y="5615"/>
                  </a:cubicBezTo>
                  <a:cubicBezTo>
                    <a:pt x="5453" y="5480"/>
                    <a:pt x="4829" y="4991"/>
                    <a:pt x="4883" y="4910"/>
                  </a:cubicBezTo>
                  <a:cubicBezTo>
                    <a:pt x="4910" y="4829"/>
                    <a:pt x="5019" y="4829"/>
                    <a:pt x="5100" y="4829"/>
                  </a:cubicBezTo>
                  <a:cubicBezTo>
                    <a:pt x="5263" y="4829"/>
                    <a:pt x="5466" y="5127"/>
                    <a:pt x="5708" y="5127"/>
                  </a:cubicBezTo>
                  <a:cubicBezTo>
                    <a:pt x="5748" y="5127"/>
                    <a:pt x="5790" y="5119"/>
                    <a:pt x="5833" y="5100"/>
                  </a:cubicBezTo>
                  <a:cubicBezTo>
                    <a:pt x="5838" y="5098"/>
                    <a:pt x="5844" y="5098"/>
                    <a:pt x="5849" y="5098"/>
                  </a:cubicBezTo>
                  <a:cubicBezTo>
                    <a:pt x="5941" y="5098"/>
                    <a:pt x="5944" y="5322"/>
                    <a:pt x="5995" y="5425"/>
                  </a:cubicBezTo>
                  <a:cubicBezTo>
                    <a:pt x="6131" y="5615"/>
                    <a:pt x="6755" y="6049"/>
                    <a:pt x="6456" y="6375"/>
                  </a:cubicBezTo>
                  <a:cubicBezTo>
                    <a:pt x="6348" y="6456"/>
                    <a:pt x="6619" y="6646"/>
                    <a:pt x="6538" y="6781"/>
                  </a:cubicBezTo>
                  <a:cubicBezTo>
                    <a:pt x="6484" y="6917"/>
                    <a:pt x="6212" y="6809"/>
                    <a:pt x="6185" y="6944"/>
                  </a:cubicBezTo>
                  <a:cubicBezTo>
                    <a:pt x="6022" y="7405"/>
                    <a:pt x="6728" y="8029"/>
                    <a:pt x="7053" y="8545"/>
                  </a:cubicBezTo>
                  <a:cubicBezTo>
                    <a:pt x="7324" y="8436"/>
                    <a:pt x="7379" y="8056"/>
                    <a:pt x="7270" y="7758"/>
                  </a:cubicBezTo>
                  <a:cubicBezTo>
                    <a:pt x="7162" y="7487"/>
                    <a:pt x="6999" y="7188"/>
                    <a:pt x="7026" y="6890"/>
                  </a:cubicBezTo>
                  <a:cubicBezTo>
                    <a:pt x="7026" y="6863"/>
                    <a:pt x="7053" y="6809"/>
                    <a:pt x="7080" y="6809"/>
                  </a:cubicBezTo>
                  <a:cubicBezTo>
                    <a:pt x="7105" y="6784"/>
                    <a:pt x="7132" y="6774"/>
                    <a:pt x="7160" y="6774"/>
                  </a:cubicBezTo>
                  <a:cubicBezTo>
                    <a:pt x="7223" y="6774"/>
                    <a:pt x="7287" y="6825"/>
                    <a:pt x="7324" y="6863"/>
                  </a:cubicBezTo>
                  <a:cubicBezTo>
                    <a:pt x="8165" y="7541"/>
                    <a:pt x="8952" y="8355"/>
                    <a:pt x="9928" y="8789"/>
                  </a:cubicBezTo>
                  <a:lnTo>
                    <a:pt x="8409" y="7487"/>
                  </a:lnTo>
                  <a:cubicBezTo>
                    <a:pt x="7975" y="7080"/>
                    <a:pt x="7541" y="6619"/>
                    <a:pt x="7352" y="6049"/>
                  </a:cubicBezTo>
                  <a:cubicBezTo>
                    <a:pt x="7297" y="5859"/>
                    <a:pt x="7324" y="5534"/>
                    <a:pt x="7541" y="5480"/>
                  </a:cubicBezTo>
                  <a:cubicBezTo>
                    <a:pt x="7559" y="5471"/>
                    <a:pt x="7584" y="5467"/>
                    <a:pt x="7610" y="5467"/>
                  </a:cubicBezTo>
                  <a:cubicBezTo>
                    <a:pt x="7662" y="5467"/>
                    <a:pt x="7722" y="5480"/>
                    <a:pt x="7758" y="5480"/>
                  </a:cubicBezTo>
                  <a:cubicBezTo>
                    <a:pt x="8220" y="5588"/>
                    <a:pt x="8545" y="5914"/>
                    <a:pt x="8925" y="6131"/>
                  </a:cubicBezTo>
                  <a:cubicBezTo>
                    <a:pt x="9178" y="6275"/>
                    <a:pt x="9479" y="6384"/>
                    <a:pt x="9765" y="6384"/>
                  </a:cubicBezTo>
                  <a:cubicBezTo>
                    <a:pt x="9907" y="6384"/>
                    <a:pt x="10046" y="6357"/>
                    <a:pt x="10172" y="6293"/>
                  </a:cubicBezTo>
                  <a:lnTo>
                    <a:pt x="10281" y="6185"/>
                  </a:lnTo>
                  <a:lnTo>
                    <a:pt x="10281" y="6049"/>
                  </a:lnTo>
                  <a:cubicBezTo>
                    <a:pt x="10090" y="5475"/>
                    <a:pt x="9498" y="5049"/>
                    <a:pt x="8896" y="5049"/>
                  </a:cubicBezTo>
                  <a:cubicBezTo>
                    <a:pt x="8815" y="5049"/>
                    <a:pt x="8734" y="5057"/>
                    <a:pt x="8653" y="5073"/>
                  </a:cubicBezTo>
                  <a:cubicBezTo>
                    <a:pt x="8558" y="5092"/>
                    <a:pt x="8462" y="5111"/>
                    <a:pt x="8366" y="5111"/>
                  </a:cubicBezTo>
                  <a:cubicBezTo>
                    <a:pt x="8326" y="5111"/>
                    <a:pt x="8286" y="5108"/>
                    <a:pt x="8247" y="5100"/>
                  </a:cubicBezTo>
                  <a:cubicBezTo>
                    <a:pt x="8111" y="5073"/>
                    <a:pt x="7975" y="4937"/>
                    <a:pt x="8030" y="4801"/>
                  </a:cubicBezTo>
                  <a:cubicBezTo>
                    <a:pt x="8084" y="4720"/>
                    <a:pt x="8138" y="4693"/>
                    <a:pt x="8220" y="4666"/>
                  </a:cubicBezTo>
                  <a:cubicBezTo>
                    <a:pt x="9169" y="4232"/>
                    <a:pt x="10145" y="3744"/>
                    <a:pt x="11095" y="3310"/>
                  </a:cubicBezTo>
                  <a:lnTo>
                    <a:pt x="11095" y="3310"/>
                  </a:lnTo>
                  <a:cubicBezTo>
                    <a:pt x="9793" y="3364"/>
                    <a:pt x="8681" y="4259"/>
                    <a:pt x="7433" y="4449"/>
                  </a:cubicBezTo>
                  <a:cubicBezTo>
                    <a:pt x="7352" y="4449"/>
                    <a:pt x="7297" y="4449"/>
                    <a:pt x="7270" y="4422"/>
                  </a:cubicBezTo>
                  <a:cubicBezTo>
                    <a:pt x="7216" y="4395"/>
                    <a:pt x="7216" y="4286"/>
                    <a:pt x="7270" y="4232"/>
                  </a:cubicBezTo>
                  <a:cubicBezTo>
                    <a:pt x="7460" y="3472"/>
                    <a:pt x="7867" y="2821"/>
                    <a:pt x="8165" y="2116"/>
                  </a:cubicBezTo>
                  <a:cubicBezTo>
                    <a:pt x="8220" y="2062"/>
                    <a:pt x="8220" y="2008"/>
                    <a:pt x="8220" y="1953"/>
                  </a:cubicBezTo>
                  <a:cubicBezTo>
                    <a:pt x="8192" y="1899"/>
                    <a:pt x="8138" y="1879"/>
                    <a:pt x="8077" y="1879"/>
                  </a:cubicBezTo>
                  <a:cubicBezTo>
                    <a:pt x="8016" y="1879"/>
                    <a:pt x="7948" y="1899"/>
                    <a:pt x="7894" y="1926"/>
                  </a:cubicBezTo>
                  <a:cubicBezTo>
                    <a:pt x="7026" y="2360"/>
                    <a:pt x="6402" y="3201"/>
                    <a:pt x="6185" y="4150"/>
                  </a:cubicBezTo>
                  <a:cubicBezTo>
                    <a:pt x="6131" y="4259"/>
                    <a:pt x="6104" y="4422"/>
                    <a:pt x="6077" y="4557"/>
                  </a:cubicBezTo>
                  <a:cubicBezTo>
                    <a:pt x="5914" y="3906"/>
                    <a:pt x="5453" y="3066"/>
                    <a:pt x="5426" y="2415"/>
                  </a:cubicBezTo>
                  <a:cubicBezTo>
                    <a:pt x="5263" y="1519"/>
                    <a:pt x="5507" y="760"/>
                    <a:pt x="5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27"/>
            <p:cNvSpPr/>
            <p:nvPr/>
          </p:nvSpPr>
          <p:spPr>
            <a:xfrm>
              <a:off x="2226975" y="1739975"/>
              <a:ext cx="29625" cy="27575"/>
            </a:xfrm>
            <a:custGeom>
              <a:avLst/>
              <a:gdLst/>
              <a:ahLst/>
              <a:cxnLst/>
              <a:rect l="l" t="t" r="r" b="b"/>
              <a:pathLst>
                <a:path w="1185" h="1103" extrusionOk="0">
                  <a:moveTo>
                    <a:pt x="570" y="1"/>
                  </a:moveTo>
                  <a:cubicBezTo>
                    <a:pt x="353" y="1"/>
                    <a:pt x="163" y="137"/>
                    <a:pt x="82" y="299"/>
                  </a:cubicBezTo>
                  <a:cubicBezTo>
                    <a:pt x="0" y="543"/>
                    <a:pt x="27" y="815"/>
                    <a:pt x="217" y="977"/>
                  </a:cubicBezTo>
                  <a:cubicBezTo>
                    <a:pt x="328" y="1065"/>
                    <a:pt x="438" y="1102"/>
                    <a:pt x="541" y="1102"/>
                  </a:cubicBezTo>
                  <a:cubicBezTo>
                    <a:pt x="916" y="1102"/>
                    <a:pt x="1184" y="601"/>
                    <a:pt x="950" y="218"/>
                  </a:cubicBezTo>
                  <a:cubicBezTo>
                    <a:pt x="841" y="109"/>
                    <a:pt x="706" y="1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27"/>
            <p:cNvSpPr/>
            <p:nvPr/>
          </p:nvSpPr>
          <p:spPr>
            <a:xfrm>
              <a:off x="2257475" y="1712875"/>
              <a:ext cx="22400" cy="24175"/>
            </a:xfrm>
            <a:custGeom>
              <a:avLst/>
              <a:gdLst/>
              <a:ahLst/>
              <a:cxnLst/>
              <a:rect l="l" t="t" r="r" b="b"/>
              <a:pathLst>
                <a:path w="896" h="967" extrusionOk="0">
                  <a:moveTo>
                    <a:pt x="462" y="0"/>
                  </a:moveTo>
                  <a:cubicBezTo>
                    <a:pt x="408" y="0"/>
                    <a:pt x="326" y="0"/>
                    <a:pt x="272" y="27"/>
                  </a:cubicBezTo>
                  <a:cubicBezTo>
                    <a:pt x="82" y="81"/>
                    <a:pt x="1" y="271"/>
                    <a:pt x="1" y="434"/>
                  </a:cubicBezTo>
                  <a:cubicBezTo>
                    <a:pt x="1" y="597"/>
                    <a:pt x="55" y="787"/>
                    <a:pt x="191" y="868"/>
                  </a:cubicBezTo>
                  <a:cubicBezTo>
                    <a:pt x="259" y="936"/>
                    <a:pt x="346" y="967"/>
                    <a:pt x="434" y="967"/>
                  </a:cubicBezTo>
                  <a:cubicBezTo>
                    <a:pt x="628" y="967"/>
                    <a:pt x="832" y="820"/>
                    <a:pt x="869" y="597"/>
                  </a:cubicBezTo>
                  <a:cubicBezTo>
                    <a:pt x="896" y="407"/>
                    <a:pt x="815" y="244"/>
                    <a:pt x="679" y="109"/>
                  </a:cubicBezTo>
                  <a:cubicBezTo>
                    <a:pt x="598" y="54"/>
                    <a:pt x="543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27"/>
            <p:cNvSpPr/>
            <p:nvPr/>
          </p:nvSpPr>
          <p:spPr>
            <a:xfrm>
              <a:off x="2267650" y="1759650"/>
              <a:ext cx="22400" cy="23475"/>
            </a:xfrm>
            <a:custGeom>
              <a:avLst/>
              <a:gdLst/>
              <a:ahLst/>
              <a:cxnLst/>
              <a:rect l="l" t="t" r="r" b="b"/>
              <a:pathLst>
                <a:path w="896" h="939" extrusionOk="0">
                  <a:moveTo>
                    <a:pt x="462" y="1"/>
                  </a:moveTo>
                  <a:cubicBezTo>
                    <a:pt x="408" y="1"/>
                    <a:pt x="326" y="1"/>
                    <a:pt x="272" y="28"/>
                  </a:cubicBezTo>
                  <a:cubicBezTo>
                    <a:pt x="82" y="82"/>
                    <a:pt x="1" y="272"/>
                    <a:pt x="1" y="435"/>
                  </a:cubicBezTo>
                  <a:cubicBezTo>
                    <a:pt x="1" y="597"/>
                    <a:pt x="55" y="760"/>
                    <a:pt x="191" y="869"/>
                  </a:cubicBezTo>
                  <a:cubicBezTo>
                    <a:pt x="262" y="916"/>
                    <a:pt x="347" y="938"/>
                    <a:pt x="433" y="938"/>
                  </a:cubicBezTo>
                  <a:cubicBezTo>
                    <a:pt x="640" y="938"/>
                    <a:pt x="850" y="809"/>
                    <a:pt x="869" y="597"/>
                  </a:cubicBezTo>
                  <a:cubicBezTo>
                    <a:pt x="896" y="407"/>
                    <a:pt x="814" y="218"/>
                    <a:pt x="679" y="82"/>
                  </a:cubicBezTo>
                  <a:cubicBezTo>
                    <a:pt x="597" y="55"/>
                    <a:pt x="543" y="1"/>
                    <a:pt x="4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27"/>
            <p:cNvSpPr/>
            <p:nvPr/>
          </p:nvSpPr>
          <p:spPr>
            <a:xfrm>
              <a:off x="2245275" y="1685650"/>
              <a:ext cx="23750" cy="23175"/>
            </a:xfrm>
            <a:custGeom>
              <a:avLst/>
              <a:gdLst/>
              <a:ahLst/>
              <a:cxnLst/>
              <a:rect l="l" t="t" r="r" b="b"/>
              <a:pathLst>
                <a:path w="950" h="927" extrusionOk="0">
                  <a:moveTo>
                    <a:pt x="473" y="1"/>
                  </a:moveTo>
                  <a:cubicBezTo>
                    <a:pt x="317" y="1"/>
                    <a:pt x="132" y="127"/>
                    <a:pt x="82" y="275"/>
                  </a:cubicBezTo>
                  <a:cubicBezTo>
                    <a:pt x="1" y="411"/>
                    <a:pt x="82" y="682"/>
                    <a:pt x="218" y="845"/>
                  </a:cubicBezTo>
                  <a:cubicBezTo>
                    <a:pt x="272" y="872"/>
                    <a:pt x="353" y="926"/>
                    <a:pt x="408" y="926"/>
                  </a:cubicBezTo>
                  <a:cubicBezTo>
                    <a:pt x="652" y="926"/>
                    <a:pt x="896" y="736"/>
                    <a:pt x="923" y="519"/>
                  </a:cubicBezTo>
                  <a:cubicBezTo>
                    <a:pt x="950" y="275"/>
                    <a:pt x="787" y="31"/>
                    <a:pt x="516" y="4"/>
                  </a:cubicBezTo>
                  <a:cubicBezTo>
                    <a:pt x="502" y="2"/>
                    <a:pt x="487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27"/>
            <p:cNvSpPr/>
            <p:nvPr/>
          </p:nvSpPr>
          <p:spPr>
            <a:xfrm>
              <a:off x="2228325" y="1715275"/>
              <a:ext cx="23750" cy="22700"/>
            </a:xfrm>
            <a:custGeom>
              <a:avLst/>
              <a:gdLst/>
              <a:ahLst/>
              <a:cxnLst/>
              <a:rect l="l" t="t" r="r" b="b"/>
              <a:pathLst>
                <a:path w="950" h="908" extrusionOk="0">
                  <a:moveTo>
                    <a:pt x="439" y="0"/>
                  </a:moveTo>
                  <a:cubicBezTo>
                    <a:pt x="291" y="0"/>
                    <a:pt x="128" y="123"/>
                    <a:pt x="82" y="284"/>
                  </a:cubicBezTo>
                  <a:cubicBezTo>
                    <a:pt x="1" y="419"/>
                    <a:pt x="82" y="718"/>
                    <a:pt x="218" y="853"/>
                  </a:cubicBezTo>
                  <a:cubicBezTo>
                    <a:pt x="272" y="880"/>
                    <a:pt x="353" y="908"/>
                    <a:pt x="407" y="908"/>
                  </a:cubicBezTo>
                  <a:cubicBezTo>
                    <a:pt x="652" y="908"/>
                    <a:pt x="896" y="745"/>
                    <a:pt x="923" y="501"/>
                  </a:cubicBezTo>
                  <a:cubicBezTo>
                    <a:pt x="950" y="284"/>
                    <a:pt x="787" y="40"/>
                    <a:pt x="516" y="13"/>
                  </a:cubicBezTo>
                  <a:cubicBezTo>
                    <a:pt x="491" y="4"/>
                    <a:pt x="466" y="0"/>
                    <a:pt x="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27"/>
            <p:cNvSpPr/>
            <p:nvPr/>
          </p:nvSpPr>
          <p:spPr>
            <a:xfrm>
              <a:off x="2305000" y="1727775"/>
              <a:ext cx="21675" cy="19775"/>
            </a:xfrm>
            <a:custGeom>
              <a:avLst/>
              <a:gdLst/>
              <a:ahLst/>
              <a:cxnLst/>
              <a:rect l="l" t="t" r="r" b="b"/>
              <a:pathLst>
                <a:path w="867" h="791" extrusionOk="0">
                  <a:moveTo>
                    <a:pt x="460" y="1"/>
                  </a:moveTo>
                  <a:cubicBezTo>
                    <a:pt x="270" y="82"/>
                    <a:pt x="26" y="191"/>
                    <a:pt x="26" y="408"/>
                  </a:cubicBezTo>
                  <a:cubicBezTo>
                    <a:pt x="1" y="634"/>
                    <a:pt x="185" y="790"/>
                    <a:pt x="407" y="790"/>
                  </a:cubicBezTo>
                  <a:cubicBezTo>
                    <a:pt x="424" y="790"/>
                    <a:pt x="442" y="789"/>
                    <a:pt x="460" y="787"/>
                  </a:cubicBezTo>
                  <a:cubicBezTo>
                    <a:pt x="704" y="760"/>
                    <a:pt x="867" y="462"/>
                    <a:pt x="758" y="218"/>
                  </a:cubicBezTo>
                  <a:cubicBezTo>
                    <a:pt x="731" y="136"/>
                    <a:pt x="704" y="82"/>
                    <a:pt x="622" y="55"/>
                  </a:cubicBezTo>
                  <a:cubicBezTo>
                    <a:pt x="568" y="1"/>
                    <a:pt x="487" y="1"/>
                    <a:pt x="4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27"/>
            <p:cNvSpPr/>
            <p:nvPr/>
          </p:nvSpPr>
          <p:spPr>
            <a:xfrm>
              <a:off x="2283925" y="1696750"/>
              <a:ext cx="28500" cy="23100"/>
            </a:xfrm>
            <a:custGeom>
              <a:avLst/>
              <a:gdLst/>
              <a:ahLst/>
              <a:cxnLst/>
              <a:rect l="l" t="t" r="r" b="b"/>
              <a:pathLst>
                <a:path w="1140" h="924" extrusionOk="0">
                  <a:moveTo>
                    <a:pt x="642" y="1"/>
                  </a:moveTo>
                  <a:cubicBezTo>
                    <a:pt x="543" y="1"/>
                    <a:pt x="448" y="35"/>
                    <a:pt x="380" y="103"/>
                  </a:cubicBezTo>
                  <a:cubicBezTo>
                    <a:pt x="0" y="388"/>
                    <a:pt x="266" y="923"/>
                    <a:pt x="684" y="923"/>
                  </a:cubicBezTo>
                  <a:cubicBezTo>
                    <a:pt x="743" y="923"/>
                    <a:pt x="805" y="913"/>
                    <a:pt x="869" y="889"/>
                  </a:cubicBezTo>
                  <a:cubicBezTo>
                    <a:pt x="977" y="835"/>
                    <a:pt x="1059" y="781"/>
                    <a:pt x="1113" y="672"/>
                  </a:cubicBezTo>
                  <a:cubicBezTo>
                    <a:pt x="1140" y="564"/>
                    <a:pt x="1140" y="509"/>
                    <a:pt x="1113" y="401"/>
                  </a:cubicBezTo>
                  <a:cubicBezTo>
                    <a:pt x="1059" y="265"/>
                    <a:pt x="1004" y="157"/>
                    <a:pt x="923" y="103"/>
                  </a:cubicBezTo>
                  <a:cubicBezTo>
                    <a:pt x="842" y="35"/>
                    <a:pt x="740" y="1"/>
                    <a:pt x="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27"/>
            <p:cNvSpPr/>
            <p:nvPr/>
          </p:nvSpPr>
          <p:spPr>
            <a:xfrm>
              <a:off x="2315125" y="1709025"/>
              <a:ext cx="21725" cy="21050"/>
            </a:xfrm>
            <a:custGeom>
              <a:avLst/>
              <a:gdLst/>
              <a:ahLst/>
              <a:cxnLst/>
              <a:rect l="l" t="t" r="r" b="b"/>
              <a:pathLst>
                <a:path w="869" h="842" extrusionOk="0">
                  <a:moveTo>
                    <a:pt x="324" y="1"/>
                  </a:moveTo>
                  <a:cubicBezTo>
                    <a:pt x="250" y="1"/>
                    <a:pt x="184" y="14"/>
                    <a:pt x="136" y="46"/>
                  </a:cubicBezTo>
                  <a:cubicBezTo>
                    <a:pt x="28" y="127"/>
                    <a:pt x="0" y="208"/>
                    <a:pt x="0" y="317"/>
                  </a:cubicBezTo>
                  <a:cubicBezTo>
                    <a:pt x="28" y="452"/>
                    <a:pt x="55" y="561"/>
                    <a:pt x="82" y="669"/>
                  </a:cubicBezTo>
                  <a:cubicBezTo>
                    <a:pt x="146" y="797"/>
                    <a:pt x="260" y="841"/>
                    <a:pt x="384" y="841"/>
                  </a:cubicBezTo>
                  <a:cubicBezTo>
                    <a:pt x="419" y="841"/>
                    <a:pt x="454" y="838"/>
                    <a:pt x="489" y="832"/>
                  </a:cubicBezTo>
                  <a:cubicBezTo>
                    <a:pt x="624" y="805"/>
                    <a:pt x="733" y="724"/>
                    <a:pt x="814" y="615"/>
                  </a:cubicBezTo>
                  <a:cubicBezTo>
                    <a:pt x="868" y="534"/>
                    <a:pt x="868" y="344"/>
                    <a:pt x="814" y="263"/>
                  </a:cubicBezTo>
                  <a:cubicBezTo>
                    <a:pt x="733" y="154"/>
                    <a:pt x="624" y="46"/>
                    <a:pt x="489" y="18"/>
                  </a:cubicBezTo>
                  <a:cubicBezTo>
                    <a:pt x="432" y="7"/>
                    <a:pt x="376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27"/>
            <p:cNvSpPr/>
            <p:nvPr/>
          </p:nvSpPr>
          <p:spPr>
            <a:xfrm>
              <a:off x="2278150" y="1665400"/>
              <a:ext cx="28850" cy="25950"/>
            </a:xfrm>
            <a:custGeom>
              <a:avLst/>
              <a:gdLst/>
              <a:ahLst/>
              <a:cxnLst/>
              <a:rect l="l" t="t" r="r" b="b"/>
              <a:pathLst>
                <a:path w="1154" h="1038" extrusionOk="0">
                  <a:moveTo>
                    <a:pt x="611" y="0"/>
                  </a:moveTo>
                  <a:cubicBezTo>
                    <a:pt x="557" y="0"/>
                    <a:pt x="476" y="0"/>
                    <a:pt x="449" y="27"/>
                  </a:cubicBezTo>
                  <a:cubicBezTo>
                    <a:pt x="1" y="274"/>
                    <a:pt x="181" y="1037"/>
                    <a:pt x="624" y="1037"/>
                  </a:cubicBezTo>
                  <a:cubicBezTo>
                    <a:pt x="718" y="1037"/>
                    <a:pt x="823" y="1003"/>
                    <a:pt x="937" y="923"/>
                  </a:cubicBezTo>
                  <a:cubicBezTo>
                    <a:pt x="1100" y="760"/>
                    <a:pt x="1154" y="543"/>
                    <a:pt x="1100" y="326"/>
                  </a:cubicBezTo>
                  <a:cubicBezTo>
                    <a:pt x="1018" y="136"/>
                    <a:pt x="828" y="0"/>
                    <a:pt x="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27"/>
            <p:cNvSpPr/>
            <p:nvPr/>
          </p:nvSpPr>
          <p:spPr>
            <a:xfrm>
              <a:off x="2317150" y="1663925"/>
              <a:ext cx="21725" cy="19600"/>
            </a:xfrm>
            <a:custGeom>
              <a:avLst/>
              <a:gdLst/>
              <a:ahLst/>
              <a:cxnLst/>
              <a:rect l="l" t="t" r="r" b="b"/>
              <a:pathLst>
                <a:path w="869" h="784" extrusionOk="0">
                  <a:moveTo>
                    <a:pt x="405" y="1"/>
                  </a:moveTo>
                  <a:cubicBezTo>
                    <a:pt x="388" y="1"/>
                    <a:pt x="370" y="2"/>
                    <a:pt x="353" y="5"/>
                  </a:cubicBezTo>
                  <a:cubicBezTo>
                    <a:pt x="136" y="59"/>
                    <a:pt x="1" y="249"/>
                    <a:pt x="1" y="439"/>
                  </a:cubicBezTo>
                  <a:cubicBezTo>
                    <a:pt x="1" y="575"/>
                    <a:pt x="55" y="629"/>
                    <a:pt x="109" y="656"/>
                  </a:cubicBezTo>
                  <a:cubicBezTo>
                    <a:pt x="177" y="741"/>
                    <a:pt x="298" y="783"/>
                    <a:pt x="419" y="783"/>
                  </a:cubicBezTo>
                  <a:cubicBezTo>
                    <a:pt x="491" y="783"/>
                    <a:pt x="564" y="768"/>
                    <a:pt x="625" y="737"/>
                  </a:cubicBezTo>
                  <a:cubicBezTo>
                    <a:pt x="787" y="629"/>
                    <a:pt x="869" y="412"/>
                    <a:pt x="787" y="249"/>
                  </a:cubicBezTo>
                  <a:cubicBezTo>
                    <a:pt x="739" y="103"/>
                    <a:pt x="559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27"/>
            <p:cNvSpPr/>
            <p:nvPr/>
          </p:nvSpPr>
          <p:spPr>
            <a:xfrm>
              <a:off x="2330725" y="1740675"/>
              <a:ext cx="19675" cy="23925"/>
            </a:xfrm>
            <a:custGeom>
              <a:avLst/>
              <a:gdLst/>
              <a:ahLst/>
              <a:cxnLst/>
              <a:rect l="l" t="t" r="r" b="b"/>
              <a:pathLst>
                <a:path w="787" h="957" extrusionOk="0">
                  <a:moveTo>
                    <a:pt x="597" y="0"/>
                  </a:moveTo>
                  <a:cubicBezTo>
                    <a:pt x="353" y="27"/>
                    <a:pt x="244" y="81"/>
                    <a:pt x="109" y="271"/>
                  </a:cubicBezTo>
                  <a:cubicBezTo>
                    <a:pt x="55" y="380"/>
                    <a:pt x="0" y="515"/>
                    <a:pt x="0" y="624"/>
                  </a:cubicBezTo>
                  <a:cubicBezTo>
                    <a:pt x="0" y="678"/>
                    <a:pt x="0" y="705"/>
                    <a:pt x="27" y="787"/>
                  </a:cubicBezTo>
                  <a:cubicBezTo>
                    <a:pt x="95" y="900"/>
                    <a:pt x="220" y="956"/>
                    <a:pt x="353" y="956"/>
                  </a:cubicBezTo>
                  <a:cubicBezTo>
                    <a:pt x="380" y="956"/>
                    <a:pt x="407" y="954"/>
                    <a:pt x="434" y="949"/>
                  </a:cubicBezTo>
                  <a:cubicBezTo>
                    <a:pt x="624" y="922"/>
                    <a:pt x="705" y="760"/>
                    <a:pt x="760" y="624"/>
                  </a:cubicBezTo>
                  <a:cubicBezTo>
                    <a:pt x="787" y="434"/>
                    <a:pt x="787" y="271"/>
                    <a:pt x="705" y="136"/>
                  </a:cubicBezTo>
                  <a:cubicBezTo>
                    <a:pt x="705" y="109"/>
                    <a:pt x="678" y="81"/>
                    <a:pt x="651" y="27"/>
                  </a:cubicBezTo>
                  <a:cubicBezTo>
                    <a:pt x="624" y="27"/>
                    <a:pt x="597" y="0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27"/>
            <p:cNvSpPr/>
            <p:nvPr/>
          </p:nvSpPr>
          <p:spPr>
            <a:xfrm>
              <a:off x="1114225" y="1817850"/>
              <a:ext cx="388575" cy="384925"/>
            </a:xfrm>
            <a:custGeom>
              <a:avLst/>
              <a:gdLst/>
              <a:ahLst/>
              <a:cxnLst/>
              <a:rect l="l" t="t" r="r" b="b"/>
              <a:pathLst>
                <a:path w="15543" h="15397" extrusionOk="0">
                  <a:moveTo>
                    <a:pt x="8748" y="0"/>
                  </a:moveTo>
                  <a:cubicBezTo>
                    <a:pt x="8245" y="0"/>
                    <a:pt x="8227" y="877"/>
                    <a:pt x="7785" y="955"/>
                  </a:cubicBezTo>
                  <a:cubicBezTo>
                    <a:pt x="7776" y="955"/>
                    <a:pt x="7767" y="956"/>
                    <a:pt x="7759" y="956"/>
                  </a:cubicBezTo>
                  <a:cubicBezTo>
                    <a:pt x="7417" y="956"/>
                    <a:pt x="7126" y="437"/>
                    <a:pt x="6835" y="331"/>
                  </a:cubicBezTo>
                  <a:cubicBezTo>
                    <a:pt x="6752" y="304"/>
                    <a:pt x="6669" y="292"/>
                    <a:pt x="6586" y="292"/>
                  </a:cubicBezTo>
                  <a:cubicBezTo>
                    <a:pt x="6159" y="292"/>
                    <a:pt x="5756" y="618"/>
                    <a:pt x="5506" y="982"/>
                  </a:cubicBezTo>
                  <a:cubicBezTo>
                    <a:pt x="4665" y="2148"/>
                    <a:pt x="4611" y="3775"/>
                    <a:pt x="5154" y="5077"/>
                  </a:cubicBezTo>
                  <a:cubicBezTo>
                    <a:pt x="4610" y="4793"/>
                    <a:pt x="3870" y="4533"/>
                    <a:pt x="3214" y="4533"/>
                  </a:cubicBezTo>
                  <a:cubicBezTo>
                    <a:pt x="3182" y="4533"/>
                    <a:pt x="3151" y="4534"/>
                    <a:pt x="3119" y="4535"/>
                  </a:cubicBezTo>
                  <a:cubicBezTo>
                    <a:pt x="2089" y="4616"/>
                    <a:pt x="1410" y="4942"/>
                    <a:pt x="515" y="5593"/>
                  </a:cubicBezTo>
                  <a:cubicBezTo>
                    <a:pt x="326" y="5728"/>
                    <a:pt x="81" y="5972"/>
                    <a:pt x="136" y="6217"/>
                  </a:cubicBezTo>
                  <a:cubicBezTo>
                    <a:pt x="244" y="6434"/>
                    <a:pt x="624" y="6569"/>
                    <a:pt x="597" y="6813"/>
                  </a:cubicBezTo>
                  <a:cubicBezTo>
                    <a:pt x="597" y="6895"/>
                    <a:pt x="515" y="6949"/>
                    <a:pt x="488" y="6976"/>
                  </a:cubicBezTo>
                  <a:cubicBezTo>
                    <a:pt x="271" y="7193"/>
                    <a:pt x="0" y="7356"/>
                    <a:pt x="0" y="7627"/>
                  </a:cubicBezTo>
                  <a:cubicBezTo>
                    <a:pt x="0" y="7871"/>
                    <a:pt x="353" y="8197"/>
                    <a:pt x="515" y="8386"/>
                  </a:cubicBezTo>
                  <a:cubicBezTo>
                    <a:pt x="1447" y="9039"/>
                    <a:pt x="2619" y="9571"/>
                    <a:pt x="3704" y="9571"/>
                  </a:cubicBezTo>
                  <a:cubicBezTo>
                    <a:pt x="3883" y="9571"/>
                    <a:pt x="4059" y="9556"/>
                    <a:pt x="4231" y="9526"/>
                  </a:cubicBezTo>
                  <a:lnTo>
                    <a:pt x="4231" y="9526"/>
                  </a:lnTo>
                  <a:cubicBezTo>
                    <a:pt x="3716" y="10231"/>
                    <a:pt x="3472" y="11126"/>
                    <a:pt x="3499" y="11994"/>
                  </a:cubicBezTo>
                  <a:cubicBezTo>
                    <a:pt x="3553" y="12889"/>
                    <a:pt x="3825" y="13730"/>
                    <a:pt x="4258" y="14489"/>
                  </a:cubicBezTo>
                  <a:cubicBezTo>
                    <a:pt x="4371" y="14647"/>
                    <a:pt x="4521" y="14842"/>
                    <a:pt x="4692" y="14842"/>
                  </a:cubicBezTo>
                  <a:cubicBezTo>
                    <a:pt x="4728" y="14842"/>
                    <a:pt x="4764" y="14833"/>
                    <a:pt x="4801" y="14815"/>
                  </a:cubicBezTo>
                  <a:cubicBezTo>
                    <a:pt x="4855" y="14788"/>
                    <a:pt x="4937" y="14706"/>
                    <a:pt x="4991" y="14706"/>
                  </a:cubicBezTo>
                  <a:cubicBezTo>
                    <a:pt x="5007" y="14703"/>
                    <a:pt x="5022" y="14701"/>
                    <a:pt x="5038" y="14701"/>
                  </a:cubicBezTo>
                  <a:cubicBezTo>
                    <a:pt x="5253" y="14701"/>
                    <a:pt x="5381" y="15043"/>
                    <a:pt x="5533" y="15195"/>
                  </a:cubicBezTo>
                  <a:cubicBezTo>
                    <a:pt x="5625" y="15286"/>
                    <a:pt x="5870" y="15397"/>
                    <a:pt x="6043" y="15397"/>
                  </a:cubicBezTo>
                  <a:cubicBezTo>
                    <a:pt x="6075" y="15397"/>
                    <a:pt x="6105" y="15393"/>
                    <a:pt x="6130" y="15384"/>
                  </a:cubicBezTo>
                  <a:cubicBezTo>
                    <a:pt x="7025" y="15249"/>
                    <a:pt x="7839" y="14706"/>
                    <a:pt x="8490" y="13974"/>
                  </a:cubicBezTo>
                  <a:cubicBezTo>
                    <a:pt x="9087" y="13296"/>
                    <a:pt x="9493" y="12455"/>
                    <a:pt x="9765" y="11451"/>
                  </a:cubicBezTo>
                  <a:cubicBezTo>
                    <a:pt x="10812" y="12761"/>
                    <a:pt x="12256" y="13589"/>
                    <a:pt x="13712" y="13589"/>
                  </a:cubicBezTo>
                  <a:cubicBezTo>
                    <a:pt x="13915" y="13589"/>
                    <a:pt x="14119" y="13573"/>
                    <a:pt x="14321" y="13540"/>
                  </a:cubicBezTo>
                  <a:cubicBezTo>
                    <a:pt x="14376" y="13540"/>
                    <a:pt x="14457" y="13486"/>
                    <a:pt x="14511" y="13459"/>
                  </a:cubicBezTo>
                  <a:cubicBezTo>
                    <a:pt x="14566" y="13404"/>
                    <a:pt x="14566" y="13323"/>
                    <a:pt x="14566" y="13269"/>
                  </a:cubicBezTo>
                  <a:cubicBezTo>
                    <a:pt x="14511" y="13052"/>
                    <a:pt x="14430" y="12808"/>
                    <a:pt x="14620" y="12591"/>
                  </a:cubicBezTo>
                  <a:cubicBezTo>
                    <a:pt x="14708" y="12467"/>
                    <a:pt x="14854" y="12424"/>
                    <a:pt x="15013" y="12424"/>
                  </a:cubicBezTo>
                  <a:cubicBezTo>
                    <a:pt x="15097" y="12424"/>
                    <a:pt x="15186" y="12436"/>
                    <a:pt x="15271" y="12455"/>
                  </a:cubicBezTo>
                  <a:cubicBezTo>
                    <a:pt x="15307" y="12455"/>
                    <a:pt x="15355" y="12467"/>
                    <a:pt x="15391" y="12467"/>
                  </a:cubicBezTo>
                  <a:cubicBezTo>
                    <a:pt x="15409" y="12467"/>
                    <a:pt x="15424" y="12464"/>
                    <a:pt x="15434" y="12455"/>
                  </a:cubicBezTo>
                  <a:cubicBezTo>
                    <a:pt x="15515" y="12401"/>
                    <a:pt x="15515" y="12347"/>
                    <a:pt x="15461" y="12265"/>
                  </a:cubicBezTo>
                  <a:cubicBezTo>
                    <a:pt x="15325" y="10773"/>
                    <a:pt x="14430" y="9254"/>
                    <a:pt x="13372" y="8169"/>
                  </a:cubicBezTo>
                  <a:cubicBezTo>
                    <a:pt x="13616" y="8115"/>
                    <a:pt x="14023" y="7844"/>
                    <a:pt x="14349" y="7519"/>
                  </a:cubicBezTo>
                  <a:cubicBezTo>
                    <a:pt x="14972" y="6949"/>
                    <a:pt x="15189" y="6352"/>
                    <a:pt x="15434" y="5593"/>
                  </a:cubicBezTo>
                  <a:cubicBezTo>
                    <a:pt x="15461" y="5430"/>
                    <a:pt x="15542" y="5023"/>
                    <a:pt x="15461" y="4860"/>
                  </a:cubicBezTo>
                  <a:cubicBezTo>
                    <a:pt x="15406" y="4671"/>
                    <a:pt x="15054" y="4671"/>
                    <a:pt x="14891" y="4643"/>
                  </a:cubicBezTo>
                  <a:lnTo>
                    <a:pt x="14728" y="4643"/>
                  </a:lnTo>
                  <a:cubicBezTo>
                    <a:pt x="14620" y="4616"/>
                    <a:pt x="14566" y="4481"/>
                    <a:pt x="14593" y="4372"/>
                  </a:cubicBezTo>
                  <a:cubicBezTo>
                    <a:pt x="14593" y="4264"/>
                    <a:pt x="14755" y="3857"/>
                    <a:pt x="14755" y="3721"/>
                  </a:cubicBezTo>
                  <a:cubicBezTo>
                    <a:pt x="14837" y="3369"/>
                    <a:pt x="14430" y="3260"/>
                    <a:pt x="14050" y="3152"/>
                  </a:cubicBezTo>
                  <a:cubicBezTo>
                    <a:pt x="13735" y="3046"/>
                    <a:pt x="13354" y="3007"/>
                    <a:pt x="12997" y="3007"/>
                  </a:cubicBezTo>
                  <a:cubicBezTo>
                    <a:pt x="12893" y="3007"/>
                    <a:pt x="12792" y="3010"/>
                    <a:pt x="12694" y="3016"/>
                  </a:cubicBezTo>
                  <a:cubicBezTo>
                    <a:pt x="12179" y="3016"/>
                    <a:pt x="11582" y="3152"/>
                    <a:pt x="10904" y="3396"/>
                  </a:cubicBezTo>
                  <a:cubicBezTo>
                    <a:pt x="10822" y="2555"/>
                    <a:pt x="10660" y="1633"/>
                    <a:pt x="10117" y="955"/>
                  </a:cubicBezTo>
                  <a:cubicBezTo>
                    <a:pt x="9765" y="521"/>
                    <a:pt x="9412" y="32"/>
                    <a:pt x="8815" y="5"/>
                  </a:cubicBezTo>
                  <a:cubicBezTo>
                    <a:pt x="8792" y="2"/>
                    <a:pt x="8770" y="0"/>
                    <a:pt x="8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27"/>
            <p:cNvSpPr/>
            <p:nvPr/>
          </p:nvSpPr>
          <p:spPr>
            <a:xfrm>
              <a:off x="1183375" y="1872900"/>
              <a:ext cx="277375" cy="282775"/>
            </a:xfrm>
            <a:custGeom>
              <a:avLst/>
              <a:gdLst/>
              <a:ahLst/>
              <a:cxnLst/>
              <a:rect l="l" t="t" r="r" b="b"/>
              <a:pathLst>
                <a:path w="11095" h="11311" extrusionOk="0">
                  <a:moveTo>
                    <a:pt x="5480" y="0"/>
                  </a:moveTo>
                  <a:cubicBezTo>
                    <a:pt x="5290" y="488"/>
                    <a:pt x="5208" y="977"/>
                    <a:pt x="5154" y="1519"/>
                  </a:cubicBezTo>
                  <a:cubicBezTo>
                    <a:pt x="5046" y="2197"/>
                    <a:pt x="4937" y="2875"/>
                    <a:pt x="4883" y="3608"/>
                  </a:cubicBezTo>
                  <a:cubicBezTo>
                    <a:pt x="4774" y="3526"/>
                    <a:pt x="4720" y="3418"/>
                    <a:pt x="4612" y="3364"/>
                  </a:cubicBezTo>
                  <a:cubicBezTo>
                    <a:pt x="4476" y="3472"/>
                    <a:pt x="4530" y="3689"/>
                    <a:pt x="4612" y="3879"/>
                  </a:cubicBezTo>
                  <a:cubicBezTo>
                    <a:pt x="4663" y="4034"/>
                    <a:pt x="4617" y="4288"/>
                    <a:pt x="4471" y="4288"/>
                  </a:cubicBezTo>
                  <a:cubicBezTo>
                    <a:pt x="4464" y="4288"/>
                    <a:pt x="4457" y="4287"/>
                    <a:pt x="4449" y="4286"/>
                  </a:cubicBezTo>
                  <a:cubicBezTo>
                    <a:pt x="4368" y="4286"/>
                    <a:pt x="4341" y="4204"/>
                    <a:pt x="4313" y="4177"/>
                  </a:cubicBezTo>
                  <a:cubicBezTo>
                    <a:pt x="4096" y="3933"/>
                    <a:pt x="3852" y="3689"/>
                    <a:pt x="3662" y="3418"/>
                  </a:cubicBezTo>
                  <a:cubicBezTo>
                    <a:pt x="3554" y="3336"/>
                    <a:pt x="3445" y="3201"/>
                    <a:pt x="3310" y="3119"/>
                  </a:cubicBezTo>
                  <a:cubicBezTo>
                    <a:pt x="3257" y="3098"/>
                    <a:pt x="3197" y="3086"/>
                    <a:pt x="3136" y="3086"/>
                  </a:cubicBezTo>
                  <a:cubicBezTo>
                    <a:pt x="3039" y="3086"/>
                    <a:pt x="2942" y="3118"/>
                    <a:pt x="2876" y="3201"/>
                  </a:cubicBezTo>
                  <a:cubicBezTo>
                    <a:pt x="2686" y="3391"/>
                    <a:pt x="2903" y="3716"/>
                    <a:pt x="3120" y="3960"/>
                  </a:cubicBezTo>
                  <a:cubicBezTo>
                    <a:pt x="3391" y="4313"/>
                    <a:pt x="3581" y="4720"/>
                    <a:pt x="3662" y="5127"/>
                  </a:cubicBezTo>
                  <a:cubicBezTo>
                    <a:pt x="3448" y="5200"/>
                    <a:pt x="3233" y="5229"/>
                    <a:pt x="3016" y="5229"/>
                  </a:cubicBezTo>
                  <a:cubicBezTo>
                    <a:pt x="2120" y="5229"/>
                    <a:pt x="1202" y="4728"/>
                    <a:pt x="295" y="4728"/>
                  </a:cubicBezTo>
                  <a:cubicBezTo>
                    <a:pt x="197" y="4728"/>
                    <a:pt x="99" y="4734"/>
                    <a:pt x="1" y="4747"/>
                  </a:cubicBezTo>
                  <a:cubicBezTo>
                    <a:pt x="55" y="4910"/>
                    <a:pt x="272" y="4964"/>
                    <a:pt x="462" y="4991"/>
                  </a:cubicBezTo>
                  <a:cubicBezTo>
                    <a:pt x="1492" y="5154"/>
                    <a:pt x="2469" y="5452"/>
                    <a:pt x="3418" y="5859"/>
                  </a:cubicBezTo>
                  <a:cubicBezTo>
                    <a:pt x="3635" y="5967"/>
                    <a:pt x="3825" y="6076"/>
                    <a:pt x="3907" y="6266"/>
                  </a:cubicBezTo>
                  <a:cubicBezTo>
                    <a:pt x="3256" y="6401"/>
                    <a:pt x="2632" y="6646"/>
                    <a:pt x="2089" y="7025"/>
                  </a:cubicBezTo>
                  <a:cubicBezTo>
                    <a:pt x="2062" y="7052"/>
                    <a:pt x="2008" y="7080"/>
                    <a:pt x="2008" y="7107"/>
                  </a:cubicBezTo>
                  <a:cubicBezTo>
                    <a:pt x="1941" y="7263"/>
                    <a:pt x="2114" y="7365"/>
                    <a:pt x="2268" y="7365"/>
                  </a:cubicBezTo>
                  <a:cubicBezTo>
                    <a:pt x="2300" y="7365"/>
                    <a:pt x="2332" y="7360"/>
                    <a:pt x="2360" y="7351"/>
                  </a:cubicBezTo>
                  <a:cubicBezTo>
                    <a:pt x="2605" y="7324"/>
                    <a:pt x="3771" y="7161"/>
                    <a:pt x="4530" y="6917"/>
                  </a:cubicBezTo>
                  <a:lnTo>
                    <a:pt x="4530" y="6917"/>
                  </a:lnTo>
                  <a:cubicBezTo>
                    <a:pt x="4476" y="7052"/>
                    <a:pt x="4395" y="7188"/>
                    <a:pt x="4341" y="7242"/>
                  </a:cubicBezTo>
                  <a:cubicBezTo>
                    <a:pt x="4313" y="7324"/>
                    <a:pt x="4232" y="7351"/>
                    <a:pt x="4178" y="7378"/>
                  </a:cubicBezTo>
                  <a:cubicBezTo>
                    <a:pt x="4096" y="7432"/>
                    <a:pt x="3988" y="7432"/>
                    <a:pt x="3907" y="7432"/>
                  </a:cubicBezTo>
                  <a:cubicBezTo>
                    <a:pt x="3717" y="7432"/>
                    <a:pt x="3554" y="7486"/>
                    <a:pt x="3391" y="7622"/>
                  </a:cubicBezTo>
                  <a:cubicBezTo>
                    <a:pt x="3283" y="7703"/>
                    <a:pt x="3228" y="7866"/>
                    <a:pt x="3310" y="7920"/>
                  </a:cubicBezTo>
                  <a:cubicBezTo>
                    <a:pt x="3364" y="7920"/>
                    <a:pt x="3391" y="7975"/>
                    <a:pt x="3391" y="7975"/>
                  </a:cubicBezTo>
                  <a:cubicBezTo>
                    <a:pt x="3527" y="7975"/>
                    <a:pt x="3690" y="7893"/>
                    <a:pt x="3825" y="7839"/>
                  </a:cubicBezTo>
                  <a:cubicBezTo>
                    <a:pt x="3923" y="7780"/>
                    <a:pt x="4035" y="7736"/>
                    <a:pt x="4140" y="7736"/>
                  </a:cubicBezTo>
                  <a:cubicBezTo>
                    <a:pt x="4181" y="7736"/>
                    <a:pt x="4221" y="7743"/>
                    <a:pt x="4259" y="7758"/>
                  </a:cubicBezTo>
                  <a:cubicBezTo>
                    <a:pt x="4395" y="7839"/>
                    <a:pt x="4395" y="8110"/>
                    <a:pt x="4259" y="8110"/>
                  </a:cubicBezTo>
                  <a:cubicBezTo>
                    <a:pt x="4259" y="8183"/>
                    <a:pt x="4367" y="8277"/>
                    <a:pt x="4468" y="8277"/>
                  </a:cubicBezTo>
                  <a:cubicBezTo>
                    <a:pt x="4480" y="8277"/>
                    <a:pt x="4492" y="8276"/>
                    <a:pt x="4503" y="8273"/>
                  </a:cubicBezTo>
                  <a:lnTo>
                    <a:pt x="4503" y="8273"/>
                  </a:lnTo>
                  <a:cubicBezTo>
                    <a:pt x="3934" y="9222"/>
                    <a:pt x="3310" y="10199"/>
                    <a:pt x="3228" y="11311"/>
                  </a:cubicBezTo>
                  <a:cubicBezTo>
                    <a:pt x="3418" y="11257"/>
                    <a:pt x="3554" y="11013"/>
                    <a:pt x="3662" y="10850"/>
                  </a:cubicBezTo>
                  <a:cubicBezTo>
                    <a:pt x="3961" y="10307"/>
                    <a:pt x="4232" y="9792"/>
                    <a:pt x="4530" y="9249"/>
                  </a:cubicBezTo>
                  <a:cubicBezTo>
                    <a:pt x="4720" y="8924"/>
                    <a:pt x="4937" y="8571"/>
                    <a:pt x="5290" y="8436"/>
                  </a:cubicBezTo>
                  <a:cubicBezTo>
                    <a:pt x="5290" y="8517"/>
                    <a:pt x="5344" y="8544"/>
                    <a:pt x="5425" y="8544"/>
                  </a:cubicBezTo>
                  <a:lnTo>
                    <a:pt x="5588" y="8382"/>
                  </a:lnTo>
                  <a:cubicBezTo>
                    <a:pt x="5588" y="8734"/>
                    <a:pt x="5615" y="9114"/>
                    <a:pt x="5615" y="9494"/>
                  </a:cubicBezTo>
                  <a:cubicBezTo>
                    <a:pt x="5832" y="9249"/>
                    <a:pt x="5887" y="8924"/>
                    <a:pt x="5887" y="8626"/>
                  </a:cubicBezTo>
                  <a:cubicBezTo>
                    <a:pt x="5887" y="8300"/>
                    <a:pt x="5751" y="7975"/>
                    <a:pt x="5805" y="7649"/>
                  </a:cubicBezTo>
                  <a:cubicBezTo>
                    <a:pt x="5805" y="7459"/>
                    <a:pt x="5941" y="7269"/>
                    <a:pt x="5887" y="7025"/>
                  </a:cubicBezTo>
                  <a:cubicBezTo>
                    <a:pt x="5866" y="6882"/>
                    <a:pt x="5722" y="6770"/>
                    <a:pt x="5594" y="6770"/>
                  </a:cubicBezTo>
                  <a:cubicBezTo>
                    <a:pt x="5553" y="6770"/>
                    <a:pt x="5513" y="6782"/>
                    <a:pt x="5480" y="6808"/>
                  </a:cubicBezTo>
                  <a:cubicBezTo>
                    <a:pt x="5398" y="6890"/>
                    <a:pt x="5344" y="6971"/>
                    <a:pt x="5263" y="7025"/>
                  </a:cubicBezTo>
                  <a:cubicBezTo>
                    <a:pt x="5208" y="7025"/>
                    <a:pt x="4856" y="6890"/>
                    <a:pt x="4937" y="6781"/>
                  </a:cubicBezTo>
                  <a:cubicBezTo>
                    <a:pt x="5154" y="6618"/>
                    <a:pt x="5344" y="6510"/>
                    <a:pt x="5263" y="6293"/>
                  </a:cubicBezTo>
                  <a:cubicBezTo>
                    <a:pt x="5154" y="6130"/>
                    <a:pt x="4639" y="6103"/>
                    <a:pt x="4666" y="5940"/>
                  </a:cubicBezTo>
                  <a:cubicBezTo>
                    <a:pt x="4720" y="5750"/>
                    <a:pt x="4774" y="5805"/>
                    <a:pt x="4937" y="5750"/>
                  </a:cubicBezTo>
                  <a:cubicBezTo>
                    <a:pt x="4972" y="5745"/>
                    <a:pt x="5013" y="5744"/>
                    <a:pt x="5056" y="5744"/>
                  </a:cubicBezTo>
                  <a:cubicBezTo>
                    <a:pt x="5102" y="5744"/>
                    <a:pt x="5152" y="5746"/>
                    <a:pt x="5199" y="5746"/>
                  </a:cubicBezTo>
                  <a:cubicBezTo>
                    <a:pt x="5343" y="5746"/>
                    <a:pt x="5469" y="5731"/>
                    <a:pt x="5453" y="5615"/>
                  </a:cubicBezTo>
                  <a:cubicBezTo>
                    <a:pt x="5453" y="5479"/>
                    <a:pt x="4802" y="5018"/>
                    <a:pt x="4883" y="4910"/>
                  </a:cubicBezTo>
                  <a:cubicBezTo>
                    <a:pt x="4910" y="4855"/>
                    <a:pt x="5019" y="4855"/>
                    <a:pt x="5073" y="4855"/>
                  </a:cubicBezTo>
                  <a:cubicBezTo>
                    <a:pt x="5259" y="4855"/>
                    <a:pt x="5465" y="5154"/>
                    <a:pt x="5708" y="5154"/>
                  </a:cubicBezTo>
                  <a:cubicBezTo>
                    <a:pt x="5748" y="5154"/>
                    <a:pt x="5790" y="5146"/>
                    <a:pt x="5832" y="5127"/>
                  </a:cubicBezTo>
                  <a:cubicBezTo>
                    <a:pt x="5839" y="5125"/>
                    <a:pt x="5845" y="5124"/>
                    <a:pt x="5850" y="5124"/>
                  </a:cubicBezTo>
                  <a:cubicBezTo>
                    <a:pt x="5941" y="5124"/>
                    <a:pt x="5944" y="5323"/>
                    <a:pt x="5995" y="5425"/>
                  </a:cubicBezTo>
                  <a:cubicBezTo>
                    <a:pt x="6131" y="5642"/>
                    <a:pt x="6755" y="6076"/>
                    <a:pt x="6429" y="6374"/>
                  </a:cubicBezTo>
                  <a:cubicBezTo>
                    <a:pt x="6348" y="6483"/>
                    <a:pt x="6619" y="6646"/>
                    <a:pt x="6538" y="6781"/>
                  </a:cubicBezTo>
                  <a:cubicBezTo>
                    <a:pt x="6483" y="6917"/>
                    <a:pt x="6212" y="6808"/>
                    <a:pt x="6158" y="6944"/>
                  </a:cubicBezTo>
                  <a:cubicBezTo>
                    <a:pt x="5995" y="7432"/>
                    <a:pt x="6700" y="8029"/>
                    <a:pt x="7053" y="8544"/>
                  </a:cubicBezTo>
                  <a:cubicBezTo>
                    <a:pt x="7324" y="8436"/>
                    <a:pt x="7351" y="8083"/>
                    <a:pt x="7243" y="7758"/>
                  </a:cubicBezTo>
                  <a:cubicBezTo>
                    <a:pt x="7161" y="7486"/>
                    <a:pt x="6972" y="7188"/>
                    <a:pt x="7026" y="6917"/>
                  </a:cubicBezTo>
                  <a:cubicBezTo>
                    <a:pt x="7026" y="6890"/>
                    <a:pt x="7053" y="6808"/>
                    <a:pt x="7080" y="6808"/>
                  </a:cubicBezTo>
                  <a:cubicBezTo>
                    <a:pt x="7103" y="6793"/>
                    <a:pt x="7125" y="6786"/>
                    <a:pt x="7148" y="6786"/>
                  </a:cubicBezTo>
                  <a:cubicBezTo>
                    <a:pt x="7207" y="6786"/>
                    <a:pt x="7265" y="6831"/>
                    <a:pt x="7324" y="6890"/>
                  </a:cubicBezTo>
                  <a:cubicBezTo>
                    <a:pt x="8165" y="7568"/>
                    <a:pt x="8952" y="8382"/>
                    <a:pt x="9928" y="8815"/>
                  </a:cubicBezTo>
                  <a:lnTo>
                    <a:pt x="8409" y="7486"/>
                  </a:lnTo>
                  <a:cubicBezTo>
                    <a:pt x="7975" y="7080"/>
                    <a:pt x="7514" y="6646"/>
                    <a:pt x="7351" y="6076"/>
                  </a:cubicBezTo>
                  <a:cubicBezTo>
                    <a:pt x="7297" y="5859"/>
                    <a:pt x="7324" y="5561"/>
                    <a:pt x="7514" y="5479"/>
                  </a:cubicBezTo>
                  <a:cubicBezTo>
                    <a:pt x="7541" y="5470"/>
                    <a:pt x="7571" y="5467"/>
                    <a:pt x="7601" y="5467"/>
                  </a:cubicBezTo>
                  <a:cubicBezTo>
                    <a:pt x="7662" y="5467"/>
                    <a:pt x="7722" y="5479"/>
                    <a:pt x="7758" y="5479"/>
                  </a:cubicBezTo>
                  <a:cubicBezTo>
                    <a:pt x="8192" y="5588"/>
                    <a:pt x="8545" y="5940"/>
                    <a:pt x="8924" y="6130"/>
                  </a:cubicBezTo>
                  <a:cubicBezTo>
                    <a:pt x="9154" y="6289"/>
                    <a:pt x="9451" y="6402"/>
                    <a:pt x="9736" y="6402"/>
                  </a:cubicBezTo>
                  <a:cubicBezTo>
                    <a:pt x="9890" y="6402"/>
                    <a:pt x="10039" y="6369"/>
                    <a:pt x="10172" y="6293"/>
                  </a:cubicBezTo>
                  <a:lnTo>
                    <a:pt x="10281" y="6212"/>
                  </a:lnTo>
                  <a:lnTo>
                    <a:pt x="10281" y="6076"/>
                  </a:lnTo>
                  <a:cubicBezTo>
                    <a:pt x="10088" y="5499"/>
                    <a:pt x="9491" y="5050"/>
                    <a:pt x="8885" y="5050"/>
                  </a:cubicBezTo>
                  <a:cubicBezTo>
                    <a:pt x="8808" y="5050"/>
                    <a:pt x="8730" y="5057"/>
                    <a:pt x="8653" y="5072"/>
                  </a:cubicBezTo>
                  <a:cubicBezTo>
                    <a:pt x="8554" y="5112"/>
                    <a:pt x="8440" y="5137"/>
                    <a:pt x="8344" y="5137"/>
                  </a:cubicBezTo>
                  <a:cubicBezTo>
                    <a:pt x="8308" y="5137"/>
                    <a:pt x="8275" y="5134"/>
                    <a:pt x="8246" y="5127"/>
                  </a:cubicBezTo>
                  <a:cubicBezTo>
                    <a:pt x="8111" y="5072"/>
                    <a:pt x="7975" y="4937"/>
                    <a:pt x="8029" y="4801"/>
                  </a:cubicBezTo>
                  <a:cubicBezTo>
                    <a:pt x="8056" y="4747"/>
                    <a:pt x="8138" y="4720"/>
                    <a:pt x="8192" y="4666"/>
                  </a:cubicBezTo>
                  <a:cubicBezTo>
                    <a:pt x="9141" y="4232"/>
                    <a:pt x="10145" y="3770"/>
                    <a:pt x="11094" y="3309"/>
                  </a:cubicBezTo>
                  <a:lnTo>
                    <a:pt x="11094" y="3309"/>
                  </a:lnTo>
                  <a:cubicBezTo>
                    <a:pt x="9792" y="3391"/>
                    <a:pt x="8680" y="4259"/>
                    <a:pt x="7433" y="4476"/>
                  </a:cubicBezTo>
                  <a:cubicBezTo>
                    <a:pt x="7351" y="4476"/>
                    <a:pt x="7297" y="4476"/>
                    <a:pt x="7243" y="4449"/>
                  </a:cubicBezTo>
                  <a:cubicBezTo>
                    <a:pt x="7216" y="4394"/>
                    <a:pt x="7216" y="4313"/>
                    <a:pt x="7243" y="4232"/>
                  </a:cubicBezTo>
                  <a:cubicBezTo>
                    <a:pt x="7460" y="3499"/>
                    <a:pt x="7867" y="2848"/>
                    <a:pt x="8165" y="2143"/>
                  </a:cubicBezTo>
                  <a:cubicBezTo>
                    <a:pt x="8192" y="2062"/>
                    <a:pt x="8192" y="2035"/>
                    <a:pt x="8192" y="1953"/>
                  </a:cubicBezTo>
                  <a:cubicBezTo>
                    <a:pt x="8179" y="1912"/>
                    <a:pt x="8131" y="1899"/>
                    <a:pt x="8073" y="1899"/>
                  </a:cubicBezTo>
                  <a:cubicBezTo>
                    <a:pt x="8016" y="1899"/>
                    <a:pt x="7948" y="1912"/>
                    <a:pt x="7894" y="1926"/>
                  </a:cubicBezTo>
                  <a:cubicBezTo>
                    <a:pt x="6999" y="2360"/>
                    <a:pt x="6402" y="3228"/>
                    <a:pt x="6158" y="4177"/>
                  </a:cubicBezTo>
                  <a:cubicBezTo>
                    <a:pt x="6131" y="4259"/>
                    <a:pt x="6104" y="4449"/>
                    <a:pt x="6049" y="4584"/>
                  </a:cubicBezTo>
                  <a:cubicBezTo>
                    <a:pt x="5887" y="3933"/>
                    <a:pt x="5453" y="3092"/>
                    <a:pt x="5425" y="2441"/>
                  </a:cubicBezTo>
                  <a:cubicBezTo>
                    <a:pt x="5263" y="1519"/>
                    <a:pt x="5534" y="814"/>
                    <a:pt x="5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27"/>
            <p:cNvSpPr/>
            <p:nvPr/>
          </p:nvSpPr>
          <p:spPr>
            <a:xfrm>
              <a:off x="1272200" y="2039700"/>
              <a:ext cx="29550" cy="28575"/>
            </a:xfrm>
            <a:custGeom>
              <a:avLst/>
              <a:gdLst/>
              <a:ahLst/>
              <a:cxnLst/>
              <a:rect l="l" t="t" r="r" b="b"/>
              <a:pathLst>
                <a:path w="1182" h="1143" extrusionOk="0">
                  <a:moveTo>
                    <a:pt x="571" y="1"/>
                  </a:moveTo>
                  <a:cubicBezTo>
                    <a:pt x="381" y="1"/>
                    <a:pt x="164" y="136"/>
                    <a:pt x="109" y="326"/>
                  </a:cubicBezTo>
                  <a:cubicBezTo>
                    <a:pt x="1" y="543"/>
                    <a:pt x="28" y="814"/>
                    <a:pt x="245" y="1004"/>
                  </a:cubicBezTo>
                  <a:cubicBezTo>
                    <a:pt x="360" y="1101"/>
                    <a:pt x="474" y="1143"/>
                    <a:pt x="578" y="1143"/>
                  </a:cubicBezTo>
                  <a:cubicBezTo>
                    <a:pt x="940" y="1143"/>
                    <a:pt x="1182" y="645"/>
                    <a:pt x="950" y="245"/>
                  </a:cubicBezTo>
                  <a:cubicBezTo>
                    <a:pt x="842" y="109"/>
                    <a:pt x="706" y="1"/>
                    <a:pt x="5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27"/>
            <p:cNvSpPr/>
            <p:nvPr/>
          </p:nvSpPr>
          <p:spPr>
            <a:xfrm>
              <a:off x="1302725" y="2013950"/>
              <a:ext cx="23075" cy="23450"/>
            </a:xfrm>
            <a:custGeom>
              <a:avLst/>
              <a:gdLst/>
              <a:ahLst/>
              <a:cxnLst/>
              <a:rect l="l" t="t" r="r" b="b"/>
              <a:pathLst>
                <a:path w="923" h="938" extrusionOk="0">
                  <a:moveTo>
                    <a:pt x="489" y="0"/>
                  </a:moveTo>
                  <a:cubicBezTo>
                    <a:pt x="407" y="0"/>
                    <a:pt x="353" y="0"/>
                    <a:pt x="272" y="27"/>
                  </a:cubicBezTo>
                  <a:cubicBezTo>
                    <a:pt x="109" y="81"/>
                    <a:pt x="0" y="271"/>
                    <a:pt x="0" y="434"/>
                  </a:cubicBezTo>
                  <a:cubicBezTo>
                    <a:pt x="0" y="597"/>
                    <a:pt x="82" y="759"/>
                    <a:pt x="217" y="868"/>
                  </a:cubicBezTo>
                  <a:cubicBezTo>
                    <a:pt x="273" y="916"/>
                    <a:pt x="347" y="938"/>
                    <a:pt x="425" y="938"/>
                  </a:cubicBezTo>
                  <a:cubicBezTo>
                    <a:pt x="615" y="938"/>
                    <a:pt x="830" y="808"/>
                    <a:pt x="868" y="597"/>
                  </a:cubicBezTo>
                  <a:cubicBezTo>
                    <a:pt x="923" y="407"/>
                    <a:pt x="814" y="217"/>
                    <a:pt x="679" y="81"/>
                  </a:cubicBezTo>
                  <a:cubicBezTo>
                    <a:pt x="624" y="54"/>
                    <a:pt x="543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27"/>
            <p:cNvSpPr/>
            <p:nvPr/>
          </p:nvSpPr>
          <p:spPr>
            <a:xfrm>
              <a:off x="1313575" y="2060050"/>
              <a:ext cx="23075" cy="24150"/>
            </a:xfrm>
            <a:custGeom>
              <a:avLst/>
              <a:gdLst/>
              <a:ahLst/>
              <a:cxnLst/>
              <a:rect l="l" t="t" r="r" b="b"/>
              <a:pathLst>
                <a:path w="923" h="966" extrusionOk="0">
                  <a:moveTo>
                    <a:pt x="489" y="0"/>
                  </a:moveTo>
                  <a:cubicBezTo>
                    <a:pt x="407" y="0"/>
                    <a:pt x="353" y="0"/>
                    <a:pt x="272" y="55"/>
                  </a:cubicBezTo>
                  <a:cubicBezTo>
                    <a:pt x="109" y="109"/>
                    <a:pt x="0" y="272"/>
                    <a:pt x="0" y="462"/>
                  </a:cubicBezTo>
                  <a:cubicBezTo>
                    <a:pt x="0" y="624"/>
                    <a:pt x="82" y="787"/>
                    <a:pt x="217" y="896"/>
                  </a:cubicBezTo>
                  <a:cubicBezTo>
                    <a:pt x="273" y="943"/>
                    <a:pt x="347" y="965"/>
                    <a:pt x="426" y="965"/>
                  </a:cubicBezTo>
                  <a:cubicBezTo>
                    <a:pt x="617" y="965"/>
                    <a:pt x="838" y="835"/>
                    <a:pt x="896" y="624"/>
                  </a:cubicBezTo>
                  <a:cubicBezTo>
                    <a:pt x="923" y="407"/>
                    <a:pt x="814" y="245"/>
                    <a:pt x="679" y="109"/>
                  </a:cubicBezTo>
                  <a:cubicBezTo>
                    <a:pt x="624" y="82"/>
                    <a:pt x="543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27"/>
            <p:cNvSpPr/>
            <p:nvPr/>
          </p:nvSpPr>
          <p:spPr>
            <a:xfrm>
              <a:off x="1291200" y="1985375"/>
              <a:ext cx="23075" cy="23175"/>
            </a:xfrm>
            <a:custGeom>
              <a:avLst/>
              <a:gdLst/>
              <a:ahLst/>
              <a:cxnLst/>
              <a:rect l="l" t="t" r="r" b="b"/>
              <a:pathLst>
                <a:path w="923" h="927" extrusionOk="0">
                  <a:moveTo>
                    <a:pt x="446" y="0"/>
                  </a:moveTo>
                  <a:cubicBezTo>
                    <a:pt x="294" y="0"/>
                    <a:pt x="129" y="126"/>
                    <a:pt x="55" y="275"/>
                  </a:cubicBezTo>
                  <a:cubicBezTo>
                    <a:pt x="0" y="465"/>
                    <a:pt x="82" y="736"/>
                    <a:pt x="190" y="872"/>
                  </a:cubicBezTo>
                  <a:cubicBezTo>
                    <a:pt x="272" y="899"/>
                    <a:pt x="326" y="926"/>
                    <a:pt x="407" y="926"/>
                  </a:cubicBezTo>
                  <a:cubicBezTo>
                    <a:pt x="624" y="926"/>
                    <a:pt x="868" y="763"/>
                    <a:pt x="895" y="519"/>
                  </a:cubicBezTo>
                  <a:cubicBezTo>
                    <a:pt x="923" y="275"/>
                    <a:pt x="760" y="58"/>
                    <a:pt x="489" y="4"/>
                  </a:cubicBezTo>
                  <a:cubicBezTo>
                    <a:pt x="475" y="1"/>
                    <a:pt x="460" y="0"/>
                    <a:pt x="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27"/>
            <p:cNvSpPr/>
            <p:nvPr/>
          </p:nvSpPr>
          <p:spPr>
            <a:xfrm>
              <a:off x="1274250" y="2015200"/>
              <a:ext cx="23075" cy="23175"/>
            </a:xfrm>
            <a:custGeom>
              <a:avLst/>
              <a:gdLst/>
              <a:ahLst/>
              <a:cxnLst/>
              <a:rect l="l" t="t" r="r" b="b"/>
              <a:pathLst>
                <a:path w="923" h="927" extrusionOk="0">
                  <a:moveTo>
                    <a:pt x="446" y="1"/>
                  </a:moveTo>
                  <a:cubicBezTo>
                    <a:pt x="294" y="1"/>
                    <a:pt x="129" y="127"/>
                    <a:pt x="55" y="275"/>
                  </a:cubicBezTo>
                  <a:cubicBezTo>
                    <a:pt x="0" y="438"/>
                    <a:pt x="82" y="709"/>
                    <a:pt x="190" y="845"/>
                  </a:cubicBezTo>
                  <a:cubicBezTo>
                    <a:pt x="272" y="899"/>
                    <a:pt x="326" y="926"/>
                    <a:pt x="407" y="926"/>
                  </a:cubicBezTo>
                  <a:cubicBezTo>
                    <a:pt x="624" y="926"/>
                    <a:pt x="868" y="737"/>
                    <a:pt x="895" y="520"/>
                  </a:cubicBezTo>
                  <a:cubicBezTo>
                    <a:pt x="922" y="275"/>
                    <a:pt x="760" y="31"/>
                    <a:pt x="489" y="4"/>
                  </a:cubicBezTo>
                  <a:cubicBezTo>
                    <a:pt x="474" y="2"/>
                    <a:pt x="460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27"/>
            <p:cNvSpPr/>
            <p:nvPr/>
          </p:nvSpPr>
          <p:spPr>
            <a:xfrm>
              <a:off x="1350250" y="2028175"/>
              <a:ext cx="22350" cy="19775"/>
            </a:xfrm>
            <a:custGeom>
              <a:avLst/>
              <a:gdLst/>
              <a:ahLst/>
              <a:cxnLst/>
              <a:rect l="l" t="t" r="r" b="b"/>
              <a:pathLst>
                <a:path w="894" h="791" extrusionOk="0">
                  <a:moveTo>
                    <a:pt x="486" y="1"/>
                  </a:moveTo>
                  <a:cubicBezTo>
                    <a:pt x="269" y="55"/>
                    <a:pt x="25" y="190"/>
                    <a:pt x="25" y="407"/>
                  </a:cubicBezTo>
                  <a:cubicBezTo>
                    <a:pt x="0" y="634"/>
                    <a:pt x="208" y="790"/>
                    <a:pt x="433" y="790"/>
                  </a:cubicBezTo>
                  <a:cubicBezTo>
                    <a:pt x="451" y="790"/>
                    <a:pt x="469" y="789"/>
                    <a:pt x="486" y="787"/>
                  </a:cubicBezTo>
                  <a:cubicBezTo>
                    <a:pt x="703" y="733"/>
                    <a:pt x="893" y="435"/>
                    <a:pt x="785" y="190"/>
                  </a:cubicBezTo>
                  <a:cubicBezTo>
                    <a:pt x="758" y="136"/>
                    <a:pt x="703" y="55"/>
                    <a:pt x="649" y="28"/>
                  </a:cubicBezTo>
                  <a:cubicBezTo>
                    <a:pt x="568" y="1"/>
                    <a:pt x="514" y="1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27"/>
            <p:cNvSpPr/>
            <p:nvPr/>
          </p:nvSpPr>
          <p:spPr>
            <a:xfrm>
              <a:off x="1329975" y="1997150"/>
              <a:ext cx="27700" cy="23325"/>
            </a:xfrm>
            <a:custGeom>
              <a:avLst/>
              <a:gdLst/>
              <a:ahLst/>
              <a:cxnLst/>
              <a:rect l="l" t="t" r="r" b="b"/>
              <a:pathLst>
                <a:path w="1108" h="933" extrusionOk="0">
                  <a:moveTo>
                    <a:pt x="636" y="1"/>
                  </a:moveTo>
                  <a:cubicBezTo>
                    <a:pt x="538" y="1"/>
                    <a:pt x="443" y="35"/>
                    <a:pt x="375" y="102"/>
                  </a:cubicBezTo>
                  <a:cubicBezTo>
                    <a:pt x="1" y="406"/>
                    <a:pt x="272" y="932"/>
                    <a:pt x="649" y="932"/>
                  </a:cubicBezTo>
                  <a:cubicBezTo>
                    <a:pt x="710" y="932"/>
                    <a:pt x="773" y="919"/>
                    <a:pt x="836" y="889"/>
                  </a:cubicBezTo>
                  <a:cubicBezTo>
                    <a:pt x="945" y="862"/>
                    <a:pt x="1053" y="780"/>
                    <a:pt x="1080" y="699"/>
                  </a:cubicBezTo>
                  <a:cubicBezTo>
                    <a:pt x="1108" y="591"/>
                    <a:pt x="1108" y="536"/>
                    <a:pt x="1080" y="428"/>
                  </a:cubicBezTo>
                  <a:cubicBezTo>
                    <a:pt x="1053" y="292"/>
                    <a:pt x="972" y="184"/>
                    <a:pt x="918" y="102"/>
                  </a:cubicBezTo>
                  <a:cubicBezTo>
                    <a:pt x="836" y="35"/>
                    <a:pt x="735" y="1"/>
                    <a:pt x="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27"/>
            <p:cNvSpPr/>
            <p:nvPr/>
          </p:nvSpPr>
          <p:spPr>
            <a:xfrm>
              <a:off x="1361050" y="2008775"/>
              <a:ext cx="22400" cy="21300"/>
            </a:xfrm>
            <a:custGeom>
              <a:avLst/>
              <a:gdLst/>
              <a:ahLst/>
              <a:cxnLst/>
              <a:rect l="l" t="t" r="r" b="b"/>
              <a:pathLst>
                <a:path w="896" h="852" extrusionOk="0">
                  <a:moveTo>
                    <a:pt x="368" y="1"/>
                  </a:moveTo>
                  <a:cubicBezTo>
                    <a:pt x="284" y="1"/>
                    <a:pt x="205" y="20"/>
                    <a:pt x="136" y="71"/>
                  </a:cubicBezTo>
                  <a:cubicBezTo>
                    <a:pt x="54" y="126"/>
                    <a:pt x="0" y="234"/>
                    <a:pt x="0" y="343"/>
                  </a:cubicBezTo>
                  <a:cubicBezTo>
                    <a:pt x="0" y="478"/>
                    <a:pt x="54" y="614"/>
                    <a:pt x="109" y="668"/>
                  </a:cubicBezTo>
                  <a:cubicBezTo>
                    <a:pt x="170" y="790"/>
                    <a:pt x="276" y="851"/>
                    <a:pt x="395" y="851"/>
                  </a:cubicBezTo>
                  <a:cubicBezTo>
                    <a:pt x="434" y="851"/>
                    <a:pt x="475" y="844"/>
                    <a:pt x="515" y="831"/>
                  </a:cubicBezTo>
                  <a:cubicBezTo>
                    <a:pt x="651" y="804"/>
                    <a:pt x="760" y="749"/>
                    <a:pt x="814" y="641"/>
                  </a:cubicBezTo>
                  <a:cubicBezTo>
                    <a:pt x="895" y="532"/>
                    <a:pt x="895" y="370"/>
                    <a:pt x="814" y="261"/>
                  </a:cubicBezTo>
                  <a:cubicBezTo>
                    <a:pt x="760" y="153"/>
                    <a:pt x="651" y="71"/>
                    <a:pt x="515" y="17"/>
                  </a:cubicBezTo>
                  <a:cubicBezTo>
                    <a:pt x="466" y="7"/>
                    <a:pt x="416" y="1"/>
                    <a:pt x="3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27"/>
            <p:cNvSpPr/>
            <p:nvPr/>
          </p:nvSpPr>
          <p:spPr>
            <a:xfrm>
              <a:off x="1324200" y="1966475"/>
              <a:ext cx="28725" cy="25575"/>
            </a:xfrm>
            <a:custGeom>
              <a:avLst/>
              <a:gdLst/>
              <a:ahLst/>
              <a:cxnLst/>
              <a:rect l="l" t="t" r="r" b="b"/>
              <a:pathLst>
                <a:path w="1149" h="1023" extrusionOk="0">
                  <a:moveTo>
                    <a:pt x="606" y="0"/>
                  </a:moveTo>
                  <a:cubicBezTo>
                    <a:pt x="525" y="0"/>
                    <a:pt x="471" y="0"/>
                    <a:pt x="443" y="27"/>
                  </a:cubicBezTo>
                  <a:cubicBezTo>
                    <a:pt x="0" y="271"/>
                    <a:pt x="155" y="1022"/>
                    <a:pt x="581" y="1022"/>
                  </a:cubicBezTo>
                  <a:cubicBezTo>
                    <a:pt x="676" y="1022"/>
                    <a:pt x="786" y="985"/>
                    <a:pt x="905" y="895"/>
                  </a:cubicBezTo>
                  <a:cubicBezTo>
                    <a:pt x="1067" y="760"/>
                    <a:pt x="1149" y="543"/>
                    <a:pt x="1067" y="326"/>
                  </a:cubicBezTo>
                  <a:cubicBezTo>
                    <a:pt x="1013" y="136"/>
                    <a:pt x="796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27"/>
            <p:cNvSpPr/>
            <p:nvPr/>
          </p:nvSpPr>
          <p:spPr>
            <a:xfrm>
              <a:off x="1363075" y="1965000"/>
              <a:ext cx="21050" cy="19450"/>
            </a:xfrm>
            <a:custGeom>
              <a:avLst/>
              <a:gdLst/>
              <a:ahLst/>
              <a:cxnLst/>
              <a:rect l="l" t="t" r="r" b="b"/>
              <a:pathLst>
                <a:path w="842" h="778" extrusionOk="0">
                  <a:moveTo>
                    <a:pt x="378" y="1"/>
                  </a:moveTo>
                  <a:cubicBezTo>
                    <a:pt x="360" y="1"/>
                    <a:pt x="343" y="2"/>
                    <a:pt x="326" y="5"/>
                  </a:cubicBezTo>
                  <a:cubicBezTo>
                    <a:pt x="136" y="59"/>
                    <a:pt x="1" y="222"/>
                    <a:pt x="1" y="412"/>
                  </a:cubicBezTo>
                  <a:cubicBezTo>
                    <a:pt x="1" y="548"/>
                    <a:pt x="28" y="629"/>
                    <a:pt x="109" y="656"/>
                  </a:cubicBezTo>
                  <a:cubicBezTo>
                    <a:pt x="156" y="735"/>
                    <a:pt x="259" y="777"/>
                    <a:pt x="369" y="777"/>
                  </a:cubicBezTo>
                  <a:cubicBezTo>
                    <a:pt x="447" y="777"/>
                    <a:pt x="529" y="756"/>
                    <a:pt x="597" y="710"/>
                  </a:cubicBezTo>
                  <a:cubicBezTo>
                    <a:pt x="787" y="629"/>
                    <a:pt x="841" y="412"/>
                    <a:pt x="787" y="249"/>
                  </a:cubicBezTo>
                  <a:cubicBezTo>
                    <a:pt x="714" y="103"/>
                    <a:pt x="532" y="1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27"/>
            <p:cNvSpPr/>
            <p:nvPr/>
          </p:nvSpPr>
          <p:spPr>
            <a:xfrm>
              <a:off x="1376625" y="2041750"/>
              <a:ext cx="19025" cy="23925"/>
            </a:xfrm>
            <a:custGeom>
              <a:avLst/>
              <a:gdLst/>
              <a:ahLst/>
              <a:cxnLst/>
              <a:rect l="l" t="t" r="r" b="b"/>
              <a:pathLst>
                <a:path w="761" h="957" extrusionOk="0">
                  <a:moveTo>
                    <a:pt x="571" y="0"/>
                  </a:moveTo>
                  <a:cubicBezTo>
                    <a:pt x="381" y="0"/>
                    <a:pt x="245" y="54"/>
                    <a:pt x="109" y="271"/>
                  </a:cubicBezTo>
                  <a:cubicBezTo>
                    <a:pt x="28" y="380"/>
                    <a:pt x="1" y="515"/>
                    <a:pt x="1" y="597"/>
                  </a:cubicBezTo>
                  <a:cubicBezTo>
                    <a:pt x="1" y="678"/>
                    <a:pt x="1" y="705"/>
                    <a:pt x="28" y="787"/>
                  </a:cubicBezTo>
                  <a:cubicBezTo>
                    <a:pt x="73" y="900"/>
                    <a:pt x="213" y="956"/>
                    <a:pt x="352" y="956"/>
                  </a:cubicBezTo>
                  <a:cubicBezTo>
                    <a:pt x="380" y="956"/>
                    <a:pt x="408" y="954"/>
                    <a:pt x="435" y="949"/>
                  </a:cubicBezTo>
                  <a:cubicBezTo>
                    <a:pt x="598" y="922"/>
                    <a:pt x="706" y="732"/>
                    <a:pt x="733" y="597"/>
                  </a:cubicBezTo>
                  <a:cubicBezTo>
                    <a:pt x="760" y="434"/>
                    <a:pt x="760" y="271"/>
                    <a:pt x="706" y="136"/>
                  </a:cubicBezTo>
                  <a:cubicBezTo>
                    <a:pt x="706" y="109"/>
                    <a:pt x="679" y="54"/>
                    <a:pt x="625" y="27"/>
                  </a:cubicBezTo>
                  <a:cubicBezTo>
                    <a:pt x="598" y="27"/>
                    <a:pt x="571" y="0"/>
                    <a:pt x="5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27"/>
            <p:cNvSpPr/>
            <p:nvPr/>
          </p:nvSpPr>
          <p:spPr>
            <a:xfrm>
              <a:off x="1234225" y="1495125"/>
              <a:ext cx="387900" cy="384675"/>
            </a:xfrm>
            <a:custGeom>
              <a:avLst/>
              <a:gdLst/>
              <a:ahLst/>
              <a:cxnLst/>
              <a:rect l="l" t="t" r="r" b="b"/>
              <a:pathLst>
                <a:path w="15516" h="15387" extrusionOk="0">
                  <a:moveTo>
                    <a:pt x="8767" y="1"/>
                  </a:moveTo>
                  <a:cubicBezTo>
                    <a:pt x="8219" y="1"/>
                    <a:pt x="8206" y="874"/>
                    <a:pt x="7758" y="953"/>
                  </a:cubicBezTo>
                  <a:cubicBezTo>
                    <a:pt x="7750" y="953"/>
                    <a:pt x="7741" y="954"/>
                    <a:pt x="7733" y="954"/>
                  </a:cubicBezTo>
                  <a:cubicBezTo>
                    <a:pt x="7391" y="954"/>
                    <a:pt x="7100" y="435"/>
                    <a:pt x="6809" y="329"/>
                  </a:cubicBezTo>
                  <a:cubicBezTo>
                    <a:pt x="6726" y="302"/>
                    <a:pt x="6642" y="290"/>
                    <a:pt x="6560" y="290"/>
                  </a:cubicBezTo>
                  <a:cubicBezTo>
                    <a:pt x="6133" y="290"/>
                    <a:pt x="5730" y="616"/>
                    <a:pt x="5480" y="980"/>
                  </a:cubicBezTo>
                  <a:cubicBezTo>
                    <a:pt x="4639" y="2119"/>
                    <a:pt x="4612" y="3746"/>
                    <a:pt x="5155" y="5075"/>
                  </a:cubicBezTo>
                  <a:cubicBezTo>
                    <a:pt x="4585" y="4791"/>
                    <a:pt x="3868" y="4531"/>
                    <a:pt x="3215" y="4531"/>
                  </a:cubicBezTo>
                  <a:cubicBezTo>
                    <a:pt x="3183" y="4531"/>
                    <a:pt x="3152" y="4532"/>
                    <a:pt x="3120" y="4533"/>
                  </a:cubicBezTo>
                  <a:cubicBezTo>
                    <a:pt x="2062" y="4614"/>
                    <a:pt x="1384" y="4940"/>
                    <a:pt x="489" y="5591"/>
                  </a:cubicBezTo>
                  <a:cubicBezTo>
                    <a:pt x="299" y="5726"/>
                    <a:pt x="55" y="5971"/>
                    <a:pt x="137" y="6188"/>
                  </a:cubicBezTo>
                  <a:cubicBezTo>
                    <a:pt x="218" y="6432"/>
                    <a:pt x="598" y="6567"/>
                    <a:pt x="571" y="6811"/>
                  </a:cubicBezTo>
                  <a:cubicBezTo>
                    <a:pt x="571" y="6866"/>
                    <a:pt x="489" y="6947"/>
                    <a:pt x="462" y="6974"/>
                  </a:cubicBezTo>
                  <a:cubicBezTo>
                    <a:pt x="272" y="7191"/>
                    <a:pt x="1" y="7354"/>
                    <a:pt x="1" y="7625"/>
                  </a:cubicBezTo>
                  <a:cubicBezTo>
                    <a:pt x="1" y="7869"/>
                    <a:pt x="326" y="8195"/>
                    <a:pt x="489" y="8357"/>
                  </a:cubicBezTo>
                  <a:cubicBezTo>
                    <a:pt x="1389" y="9026"/>
                    <a:pt x="2563" y="9577"/>
                    <a:pt x="3644" y="9577"/>
                  </a:cubicBezTo>
                  <a:cubicBezTo>
                    <a:pt x="3835" y="9577"/>
                    <a:pt x="4022" y="9560"/>
                    <a:pt x="4205" y="9524"/>
                  </a:cubicBezTo>
                  <a:lnTo>
                    <a:pt x="4205" y="9524"/>
                  </a:lnTo>
                  <a:cubicBezTo>
                    <a:pt x="3690" y="10229"/>
                    <a:pt x="3446" y="11124"/>
                    <a:pt x="3500" y="11992"/>
                  </a:cubicBezTo>
                  <a:cubicBezTo>
                    <a:pt x="3527" y="12887"/>
                    <a:pt x="3798" y="13728"/>
                    <a:pt x="4232" y="14460"/>
                  </a:cubicBezTo>
                  <a:cubicBezTo>
                    <a:pt x="4345" y="14641"/>
                    <a:pt x="4514" y="14840"/>
                    <a:pt x="4677" y="14840"/>
                  </a:cubicBezTo>
                  <a:cubicBezTo>
                    <a:pt x="4710" y="14840"/>
                    <a:pt x="4743" y="14831"/>
                    <a:pt x="4775" y="14813"/>
                  </a:cubicBezTo>
                  <a:cubicBezTo>
                    <a:pt x="4829" y="14786"/>
                    <a:pt x="4910" y="14704"/>
                    <a:pt x="4965" y="14704"/>
                  </a:cubicBezTo>
                  <a:cubicBezTo>
                    <a:pt x="4982" y="14701"/>
                    <a:pt x="4998" y="14699"/>
                    <a:pt x="5014" y="14699"/>
                  </a:cubicBezTo>
                  <a:cubicBezTo>
                    <a:pt x="5228" y="14699"/>
                    <a:pt x="5356" y="15016"/>
                    <a:pt x="5507" y="15193"/>
                  </a:cubicBezTo>
                  <a:cubicBezTo>
                    <a:pt x="5606" y="15267"/>
                    <a:pt x="5908" y="15386"/>
                    <a:pt x="6063" y="15386"/>
                  </a:cubicBezTo>
                  <a:cubicBezTo>
                    <a:pt x="6078" y="15386"/>
                    <a:pt x="6092" y="15385"/>
                    <a:pt x="6104" y="15382"/>
                  </a:cubicBezTo>
                  <a:cubicBezTo>
                    <a:pt x="6999" y="15247"/>
                    <a:pt x="7813" y="14704"/>
                    <a:pt x="8464" y="13972"/>
                  </a:cubicBezTo>
                  <a:cubicBezTo>
                    <a:pt x="9087" y="13294"/>
                    <a:pt x="9494" y="12426"/>
                    <a:pt x="9766" y="11450"/>
                  </a:cubicBezTo>
                  <a:cubicBezTo>
                    <a:pt x="10786" y="12755"/>
                    <a:pt x="12221" y="13561"/>
                    <a:pt x="13672" y="13561"/>
                  </a:cubicBezTo>
                  <a:cubicBezTo>
                    <a:pt x="13880" y="13561"/>
                    <a:pt x="14088" y="13545"/>
                    <a:pt x="14295" y="13511"/>
                  </a:cubicBezTo>
                  <a:cubicBezTo>
                    <a:pt x="14377" y="13511"/>
                    <a:pt x="14431" y="13484"/>
                    <a:pt x="14512" y="13457"/>
                  </a:cubicBezTo>
                  <a:cubicBezTo>
                    <a:pt x="14539" y="13375"/>
                    <a:pt x="14539" y="13321"/>
                    <a:pt x="14539" y="13240"/>
                  </a:cubicBezTo>
                  <a:cubicBezTo>
                    <a:pt x="14512" y="13050"/>
                    <a:pt x="14404" y="12806"/>
                    <a:pt x="14594" y="12562"/>
                  </a:cubicBezTo>
                  <a:cubicBezTo>
                    <a:pt x="14690" y="12446"/>
                    <a:pt x="14855" y="12413"/>
                    <a:pt x="15029" y="12413"/>
                  </a:cubicBezTo>
                  <a:cubicBezTo>
                    <a:pt x="15101" y="12413"/>
                    <a:pt x="15174" y="12418"/>
                    <a:pt x="15245" y="12426"/>
                  </a:cubicBezTo>
                  <a:cubicBezTo>
                    <a:pt x="15299" y="12426"/>
                    <a:pt x="15341" y="12450"/>
                    <a:pt x="15371" y="12450"/>
                  </a:cubicBezTo>
                  <a:cubicBezTo>
                    <a:pt x="15386" y="12450"/>
                    <a:pt x="15398" y="12444"/>
                    <a:pt x="15407" y="12426"/>
                  </a:cubicBezTo>
                  <a:cubicBezTo>
                    <a:pt x="15489" y="12399"/>
                    <a:pt x="15489" y="12345"/>
                    <a:pt x="15462" y="12263"/>
                  </a:cubicBezTo>
                  <a:cubicBezTo>
                    <a:pt x="15326" y="10771"/>
                    <a:pt x="14404" y="9253"/>
                    <a:pt x="13346" y="8168"/>
                  </a:cubicBezTo>
                  <a:cubicBezTo>
                    <a:pt x="13590" y="8086"/>
                    <a:pt x="13997" y="7815"/>
                    <a:pt x="14322" y="7517"/>
                  </a:cubicBezTo>
                  <a:cubicBezTo>
                    <a:pt x="14946" y="6947"/>
                    <a:pt x="15190" y="6323"/>
                    <a:pt x="15407" y="5591"/>
                  </a:cubicBezTo>
                  <a:cubicBezTo>
                    <a:pt x="15462" y="5428"/>
                    <a:pt x="15516" y="5021"/>
                    <a:pt x="15462" y="4831"/>
                  </a:cubicBezTo>
                  <a:cubicBezTo>
                    <a:pt x="15380" y="4669"/>
                    <a:pt x="15055" y="4669"/>
                    <a:pt x="14865" y="4641"/>
                  </a:cubicBezTo>
                  <a:lnTo>
                    <a:pt x="14702" y="4641"/>
                  </a:lnTo>
                  <a:cubicBezTo>
                    <a:pt x="14594" y="4614"/>
                    <a:pt x="14539" y="4479"/>
                    <a:pt x="14566" y="4370"/>
                  </a:cubicBezTo>
                  <a:cubicBezTo>
                    <a:pt x="14566" y="4262"/>
                    <a:pt x="14729" y="3855"/>
                    <a:pt x="14729" y="3719"/>
                  </a:cubicBezTo>
                  <a:cubicBezTo>
                    <a:pt x="14811" y="3340"/>
                    <a:pt x="14404" y="3258"/>
                    <a:pt x="14024" y="3150"/>
                  </a:cubicBezTo>
                  <a:cubicBezTo>
                    <a:pt x="13709" y="3045"/>
                    <a:pt x="13328" y="3005"/>
                    <a:pt x="12971" y="3005"/>
                  </a:cubicBezTo>
                  <a:cubicBezTo>
                    <a:pt x="12867" y="3005"/>
                    <a:pt x="12765" y="3008"/>
                    <a:pt x="12668" y="3014"/>
                  </a:cubicBezTo>
                  <a:cubicBezTo>
                    <a:pt x="12152" y="3014"/>
                    <a:pt x="11556" y="3150"/>
                    <a:pt x="10878" y="3394"/>
                  </a:cubicBezTo>
                  <a:cubicBezTo>
                    <a:pt x="10796" y="2526"/>
                    <a:pt x="10634" y="1631"/>
                    <a:pt x="10091" y="953"/>
                  </a:cubicBezTo>
                  <a:cubicBezTo>
                    <a:pt x="9766" y="492"/>
                    <a:pt x="9386" y="30"/>
                    <a:pt x="8816" y="3"/>
                  </a:cubicBezTo>
                  <a:cubicBezTo>
                    <a:pt x="8799" y="2"/>
                    <a:pt x="8783" y="1"/>
                    <a:pt x="87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27"/>
            <p:cNvSpPr/>
            <p:nvPr/>
          </p:nvSpPr>
          <p:spPr>
            <a:xfrm>
              <a:off x="1302725" y="1550800"/>
              <a:ext cx="277375" cy="282800"/>
            </a:xfrm>
            <a:custGeom>
              <a:avLst/>
              <a:gdLst/>
              <a:ahLst/>
              <a:cxnLst/>
              <a:rect l="l" t="t" r="r" b="b"/>
              <a:pathLst>
                <a:path w="11095" h="11312" extrusionOk="0">
                  <a:moveTo>
                    <a:pt x="5507" y="0"/>
                  </a:moveTo>
                  <a:lnTo>
                    <a:pt x="5507" y="0"/>
                  </a:lnTo>
                  <a:cubicBezTo>
                    <a:pt x="5290" y="489"/>
                    <a:pt x="5235" y="977"/>
                    <a:pt x="5154" y="1519"/>
                  </a:cubicBezTo>
                  <a:cubicBezTo>
                    <a:pt x="5046" y="2197"/>
                    <a:pt x="4964" y="2876"/>
                    <a:pt x="4883" y="3608"/>
                  </a:cubicBezTo>
                  <a:cubicBezTo>
                    <a:pt x="4774" y="3527"/>
                    <a:pt x="4720" y="3418"/>
                    <a:pt x="4612" y="3364"/>
                  </a:cubicBezTo>
                  <a:cubicBezTo>
                    <a:pt x="4476" y="3472"/>
                    <a:pt x="4557" y="3689"/>
                    <a:pt x="4612" y="3879"/>
                  </a:cubicBezTo>
                  <a:cubicBezTo>
                    <a:pt x="4663" y="4034"/>
                    <a:pt x="4616" y="4288"/>
                    <a:pt x="4471" y="4288"/>
                  </a:cubicBezTo>
                  <a:cubicBezTo>
                    <a:pt x="4464" y="4288"/>
                    <a:pt x="4456" y="4287"/>
                    <a:pt x="4449" y="4286"/>
                  </a:cubicBezTo>
                  <a:cubicBezTo>
                    <a:pt x="4367" y="4286"/>
                    <a:pt x="4340" y="4205"/>
                    <a:pt x="4313" y="4178"/>
                  </a:cubicBezTo>
                  <a:cubicBezTo>
                    <a:pt x="4096" y="3933"/>
                    <a:pt x="3852" y="3689"/>
                    <a:pt x="3662" y="3418"/>
                  </a:cubicBezTo>
                  <a:cubicBezTo>
                    <a:pt x="3554" y="3310"/>
                    <a:pt x="3445" y="3201"/>
                    <a:pt x="3310" y="3120"/>
                  </a:cubicBezTo>
                  <a:cubicBezTo>
                    <a:pt x="3253" y="3097"/>
                    <a:pt x="3188" y="3084"/>
                    <a:pt x="3123" y="3084"/>
                  </a:cubicBezTo>
                  <a:cubicBezTo>
                    <a:pt x="3031" y="3084"/>
                    <a:pt x="2939" y="3110"/>
                    <a:pt x="2876" y="3174"/>
                  </a:cubicBezTo>
                  <a:cubicBezTo>
                    <a:pt x="2686" y="3391"/>
                    <a:pt x="2903" y="3716"/>
                    <a:pt x="3120" y="3961"/>
                  </a:cubicBezTo>
                  <a:cubicBezTo>
                    <a:pt x="3391" y="4313"/>
                    <a:pt x="3581" y="4720"/>
                    <a:pt x="3662" y="5127"/>
                  </a:cubicBezTo>
                  <a:cubicBezTo>
                    <a:pt x="3448" y="5200"/>
                    <a:pt x="3233" y="5229"/>
                    <a:pt x="3016" y="5229"/>
                  </a:cubicBezTo>
                  <a:cubicBezTo>
                    <a:pt x="2120" y="5229"/>
                    <a:pt x="1202" y="4728"/>
                    <a:pt x="295" y="4728"/>
                  </a:cubicBezTo>
                  <a:cubicBezTo>
                    <a:pt x="197" y="4728"/>
                    <a:pt x="99" y="4734"/>
                    <a:pt x="0" y="4747"/>
                  </a:cubicBezTo>
                  <a:cubicBezTo>
                    <a:pt x="55" y="4910"/>
                    <a:pt x="272" y="4964"/>
                    <a:pt x="462" y="4991"/>
                  </a:cubicBezTo>
                  <a:cubicBezTo>
                    <a:pt x="1492" y="5154"/>
                    <a:pt x="2469" y="5452"/>
                    <a:pt x="3418" y="5859"/>
                  </a:cubicBezTo>
                  <a:cubicBezTo>
                    <a:pt x="3635" y="5968"/>
                    <a:pt x="3825" y="6076"/>
                    <a:pt x="3906" y="6266"/>
                  </a:cubicBezTo>
                  <a:cubicBezTo>
                    <a:pt x="3255" y="6402"/>
                    <a:pt x="2631" y="6646"/>
                    <a:pt x="2089" y="7026"/>
                  </a:cubicBezTo>
                  <a:cubicBezTo>
                    <a:pt x="2062" y="7053"/>
                    <a:pt x="2008" y="7080"/>
                    <a:pt x="2008" y="7107"/>
                  </a:cubicBezTo>
                  <a:cubicBezTo>
                    <a:pt x="1940" y="7264"/>
                    <a:pt x="2114" y="7365"/>
                    <a:pt x="2268" y="7365"/>
                  </a:cubicBezTo>
                  <a:cubicBezTo>
                    <a:pt x="2300" y="7365"/>
                    <a:pt x="2332" y="7360"/>
                    <a:pt x="2360" y="7351"/>
                  </a:cubicBezTo>
                  <a:cubicBezTo>
                    <a:pt x="2604" y="7324"/>
                    <a:pt x="3771" y="7161"/>
                    <a:pt x="4530" y="6917"/>
                  </a:cubicBezTo>
                  <a:lnTo>
                    <a:pt x="4530" y="6917"/>
                  </a:lnTo>
                  <a:cubicBezTo>
                    <a:pt x="4476" y="7053"/>
                    <a:pt x="4395" y="7188"/>
                    <a:pt x="4340" y="7243"/>
                  </a:cubicBezTo>
                  <a:cubicBezTo>
                    <a:pt x="4313" y="7324"/>
                    <a:pt x="4232" y="7351"/>
                    <a:pt x="4178" y="7378"/>
                  </a:cubicBezTo>
                  <a:cubicBezTo>
                    <a:pt x="4096" y="7432"/>
                    <a:pt x="3988" y="7432"/>
                    <a:pt x="3906" y="7432"/>
                  </a:cubicBezTo>
                  <a:cubicBezTo>
                    <a:pt x="3716" y="7432"/>
                    <a:pt x="3554" y="7487"/>
                    <a:pt x="3391" y="7622"/>
                  </a:cubicBezTo>
                  <a:cubicBezTo>
                    <a:pt x="3282" y="7704"/>
                    <a:pt x="3228" y="7866"/>
                    <a:pt x="3310" y="7921"/>
                  </a:cubicBezTo>
                  <a:cubicBezTo>
                    <a:pt x="3364" y="7921"/>
                    <a:pt x="3391" y="7975"/>
                    <a:pt x="3391" y="7975"/>
                  </a:cubicBezTo>
                  <a:cubicBezTo>
                    <a:pt x="3527" y="7975"/>
                    <a:pt x="3689" y="7893"/>
                    <a:pt x="3825" y="7839"/>
                  </a:cubicBezTo>
                  <a:cubicBezTo>
                    <a:pt x="3923" y="7781"/>
                    <a:pt x="4035" y="7736"/>
                    <a:pt x="4140" y="7736"/>
                  </a:cubicBezTo>
                  <a:cubicBezTo>
                    <a:pt x="4181" y="7736"/>
                    <a:pt x="4221" y="7743"/>
                    <a:pt x="4259" y="7758"/>
                  </a:cubicBezTo>
                  <a:cubicBezTo>
                    <a:pt x="4395" y="7839"/>
                    <a:pt x="4395" y="8110"/>
                    <a:pt x="4259" y="8110"/>
                  </a:cubicBezTo>
                  <a:cubicBezTo>
                    <a:pt x="4259" y="8183"/>
                    <a:pt x="4367" y="8277"/>
                    <a:pt x="4468" y="8277"/>
                  </a:cubicBezTo>
                  <a:cubicBezTo>
                    <a:pt x="4480" y="8277"/>
                    <a:pt x="4491" y="8276"/>
                    <a:pt x="4503" y="8273"/>
                  </a:cubicBezTo>
                  <a:lnTo>
                    <a:pt x="4503" y="8273"/>
                  </a:lnTo>
                  <a:cubicBezTo>
                    <a:pt x="3933" y="9223"/>
                    <a:pt x="3310" y="10199"/>
                    <a:pt x="3228" y="11311"/>
                  </a:cubicBezTo>
                  <a:cubicBezTo>
                    <a:pt x="3418" y="11257"/>
                    <a:pt x="3554" y="11013"/>
                    <a:pt x="3662" y="10850"/>
                  </a:cubicBezTo>
                  <a:cubicBezTo>
                    <a:pt x="3961" y="10307"/>
                    <a:pt x="4232" y="9792"/>
                    <a:pt x="4530" y="9250"/>
                  </a:cubicBezTo>
                  <a:cubicBezTo>
                    <a:pt x="4720" y="8924"/>
                    <a:pt x="4937" y="8572"/>
                    <a:pt x="5290" y="8436"/>
                  </a:cubicBezTo>
                  <a:cubicBezTo>
                    <a:pt x="5290" y="8517"/>
                    <a:pt x="5344" y="8544"/>
                    <a:pt x="5425" y="8544"/>
                  </a:cubicBezTo>
                  <a:lnTo>
                    <a:pt x="5588" y="8382"/>
                  </a:lnTo>
                  <a:cubicBezTo>
                    <a:pt x="5588" y="8734"/>
                    <a:pt x="5615" y="9114"/>
                    <a:pt x="5615" y="9494"/>
                  </a:cubicBezTo>
                  <a:cubicBezTo>
                    <a:pt x="5832" y="9250"/>
                    <a:pt x="5886" y="8924"/>
                    <a:pt x="5886" y="8626"/>
                  </a:cubicBezTo>
                  <a:cubicBezTo>
                    <a:pt x="5886" y="8300"/>
                    <a:pt x="5751" y="7975"/>
                    <a:pt x="5805" y="7649"/>
                  </a:cubicBezTo>
                  <a:cubicBezTo>
                    <a:pt x="5805" y="7459"/>
                    <a:pt x="5941" y="7270"/>
                    <a:pt x="5886" y="7026"/>
                  </a:cubicBezTo>
                  <a:cubicBezTo>
                    <a:pt x="5866" y="6882"/>
                    <a:pt x="5722" y="6770"/>
                    <a:pt x="5594" y="6770"/>
                  </a:cubicBezTo>
                  <a:cubicBezTo>
                    <a:pt x="5553" y="6770"/>
                    <a:pt x="5513" y="6782"/>
                    <a:pt x="5480" y="6809"/>
                  </a:cubicBezTo>
                  <a:cubicBezTo>
                    <a:pt x="5398" y="6890"/>
                    <a:pt x="5344" y="6971"/>
                    <a:pt x="5263" y="7026"/>
                  </a:cubicBezTo>
                  <a:cubicBezTo>
                    <a:pt x="5208" y="7026"/>
                    <a:pt x="4856" y="6890"/>
                    <a:pt x="4937" y="6781"/>
                  </a:cubicBezTo>
                  <a:cubicBezTo>
                    <a:pt x="5154" y="6619"/>
                    <a:pt x="5344" y="6510"/>
                    <a:pt x="5263" y="6293"/>
                  </a:cubicBezTo>
                  <a:cubicBezTo>
                    <a:pt x="5154" y="6130"/>
                    <a:pt x="4639" y="6103"/>
                    <a:pt x="4666" y="5941"/>
                  </a:cubicBezTo>
                  <a:cubicBezTo>
                    <a:pt x="4720" y="5751"/>
                    <a:pt x="4774" y="5805"/>
                    <a:pt x="4937" y="5751"/>
                  </a:cubicBezTo>
                  <a:cubicBezTo>
                    <a:pt x="4972" y="5746"/>
                    <a:pt x="5013" y="5744"/>
                    <a:pt x="5055" y="5744"/>
                  </a:cubicBezTo>
                  <a:cubicBezTo>
                    <a:pt x="5102" y="5744"/>
                    <a:pt x="5152" y="5746"/>
                    <a:pt x="5199" y="5746"/>
                  </a:cubicBezTo>
                  <a:cubicBezTo>
                    <a:pt x="5343" y="5746"/>
                    <a:pt x="5469" y="5732"/>
                    <a:pt x="5452" y="5615"/>
                  </a:cubicBezTo>
                  <a:cubicBezTo>
                    <a:pt x="5452" y="5479"/>
                    <a:pt x="4801" y="5018"/>
                    <a:pt x="4883" y="4910"/>
                  </a:cubicBezTo>
                  <a:cubicBezTo>
                    <a:pt x="4910" y="4856"/>
                    <a:pt x="5018" y="4856"/>
                    <a:pt x="5100" y="4856"/>
                  </a:cubicBezTo>
                  <a:cubicBezTo>
                    <a:pt x="5263" y="4856"/>
                    <a:pt x="5465" y="5155"/>
                    <a:pt x="5708" y="5155"/>
                  </a:cubicBezTo>
                  <a:cubicBezTo>
                    <a:pt x="5748" y="5155"/>
                    <a:pt x="5789" y="5146"/>
                    <a:pt x="5832" y="5127"/>
                  </a:cubicBezTo>
                  <a:cubicBezTo>
                    <a:pt x="5838" y="5125"/>
                    <a:pt x="5844" y="5125"/>
                    <a:pt x="5850" y="5125"/>
                  </a:cubicBezTo>
                  <a:cubicBezTo>
                    <a:pt x="5941" y="5125"/>
                    <a:pt x="5944" y="5323"/>
                    <a:pt x="5995" y="5425"/>
                  </a:cubicBezTo>
                  <a:cubicBezTo>
                    <a:pt x="6130" y="5642"/>
                    <a:pt x="6754" y="6076"/>
                    <a:pt x="6456" y="6375"/>
                  </a:cubicBezTo>
                  <a:cubicBezTo>
                    <a:pt x="6347" y="6483"/>
                    <a:pt x="6619" y="6646"/>
                    <a:pt x="6537" y="6781"/>
                  </a:cubicBezTo>
                  <a:cubicBezTo>
                    <a:pt x="6483" y="6917"/>
                    <a:pt x="6212" y="6809"/>
                    <a:pt x="6185" y="6944"/>
                  </a:cubicBezTo>
                  <a:cubicBezTo>
                    <a:pt x="5995" y="7432"/>
                    <a:pt x="6727" y="8029"/>
                    <a:pt x="7053" y="8544"/>
                  </a:cubicBezTo>
                  <a:cubicBezTo>
                    <a:pt x="7324" y="8436"/>
                    <a:pt x="7351" y="8083"/>
                    <a:pt x="7270" y="7758"/>
                  </a:cubicBezTo>
                  <a:cubicBezTo>
                    <a:pt x="7161" y="7487"/>
                    <a:pt x="6971" y="7188"/>
                    <a:pt x="7026" y="6917"/>
                  </a:cubicBezTo>
                  <a:cubicBezTo>
                    <a:pt x="7026" y="6890"/>
                    <a:pt x="7053" y="6809"/>
                    <a:pt x="7080" y="6809"/>
                  </a:cubicBezTo>
                  <a:cubicBezTo>
                    <a:pt x="7103" y="6793"/>
                    <a:pt x="7127" y="6787"/>
                    <a:pt x="7153" y="6787"/>
                  </a:cubicBezTo>
                  <a:cubicBezTo>
                    <a:pt x="7218" y="6787"/>
                    <a:pt x="7285" y="6831"/>
                    <a:pt x="7324" y="6890"/>
                  </a:cubicBezTo>
                  <a:cubicBezTo>
                    <a:pt x="8165" y="7568"/>
                    <a:pt x="8951" y="8382"/>
                    <a:pt x="9928" y="8816"/>
                  </a:cubicBezTo>
                  <a:lnTo>
                    <a:pt x="8409" y="7487"/>
                  </a:lnTo>
                  <a:cubicBezTo>
                    <a:pt x="7975" y="7080"/>
                    <a:pt x="7514" y="6646"/>
                    <a:pt x="7351" y="6076"/>
                  </a:cubicBezTo>
                  <a:cubicBezTo>
                    <a:pt x="7297" y="5859"/>
                    <a:pt x="7324" y="5561"/>
                    <a:pt x="7514" y="5479"/>
                  </a:cubicBezTo>
                  <a:cubicBezTo>
                    <a:pt x="7541" y="5470"/>
                    <a:pt x="7571" y="5467"/>
                    <a:pt x="7601" y="5467"/>
                  </a:cubicBezTo>
                  <a:cubicBezTo>
                    <a:pt x="7661" y="5467"/>
                    <a:pt x="7722" y="5479"/>
                    <a:pt x="7758" y="5479"/>
                  </a:cubicBezTo>
                  <a:cubicBezTo>
                    <a:pt x="8192" y="5588"/>
                    <a:pt x="8545" y="5941"/>
                    <a:pt x="8924" y="6130"/>
                  </a:cubicBezTo>
                  <a:cubicBezTo>
                    <a:pt x="9153" y="6289"/>
                    <a:pt x="9451" y="6402"/>
                    <a:pt x="9736" y="6402"/>
                  </a:cubicBezTo>
                  <a:cubicBezTo>
                    <a:pt x="9889" y="6402"/>
                    <a:pt x="10039" y="6369"/>
                    <a:pt x="10172" y="6293"/>
                  </a:cubicBezTo>
                  <a:lnTo>
                    <a:pt x="10280" y="6212"/>
                  </a:lnTo>
                  <a:lnTo>
                    <a:pt x="10280" y="6076"/>
                  </a:lnTo>
                  <a:cubicBezTo>
                    <a:pt x="10088" y="5499"/>
                    <a:pt x="9491" y="5050"/>
                    <a:pt x="8885" y="5050"/>
                  </a:cubicBezTo>
                  <a:cubicBezTo>
                    <a:pt x="8808" y="5050"/>
                    <a:pt x="8730" y="5057"/>
                    <a:pt x="8653" y="5073"/>
                  </a:cubicBezTo>
                  <a:cubicBezTo>
                    <a:pt x="8554" y="5112"/>
                    <a:pt x="8454" y="5137"/>
                    <a:pt x="8355" y="5137"/>
                  </a:cubicBezTo>
                  <a:cubicBezTo>
                    <a:pt x="8319" y="5137"/>
                    <a:pt x="8282" y="5134"/>
                    <a:pt x="8246" y="5127"/>
                  </a:cubicBezTo>
                  <a:cubicBezTo>
                    <a:pt x="8111" y="5073"/>
                    <a:pt x="7975" y="4937"/>
                    <a:pt x="8029" y="4801"/>
                  </a:cubicBezTo>
                  <a:cubicBezTo>
                    <a:pt x="8056" y="4747"/>
                    <a:pt x="8138" y="4720"/>
                    <a:pt x="8192" y="4666"/>
                  </a:cubicBezTo>
                  <a:cubicBezTo>
                    <a:pt x="9168" y="4232"/>
                    <a:pt x="10145" y="3771"/>
                    <a:pt x="11094" y="3310"/>
                  </a:cubicBezTo>
                  <a:lnTo>
                    <a:pt x="11094" y="3310"/>
                  </a:lnTo>
                  <a:cubicBezTo>
                    <a:pt x="9792" y="3391"/>
                    <a:pt x="8680" y="4259"/>
                    <a:pt x="7432" y="4476"/>
                  </a:cubicBezTo>
                  <a:cubicBezTo>
                    <a:pt x="7351" y="4476"/>
                    <a:pt x="7297" y="4476"/>
                    <a:pt x="7243" y="4449"/>
                  </a:cubicBezTo>
                  <a:cubicBezTo>
                    <a:pt x="7215" y="4395"/>
                    <a:pt x="7215" y="4313"/>
                    <a:pt x="7243" y="4232"/>
                  </a:cubicBezTo>
                  <a:cubicBezTo>
                    <a:pt x="7460" y="3499"/>
                    <a:pt x="7866" y="2848"/>
                    <a:pt x="8165" y="2143"/>
                  </a:cubicBezTo>
                  <a:cubicBezTo>
                    <a:pt x="8192" y="2062"/>
                    <a:pt x="8192" y="2035"/>
                    <a:pt x="8192" y="1953"/>
                  </a:cubicBezTo>
                  <a:cubicBezTo>
                    <a:pt x="8178" y="1913"/>
                    <a:pt x="8131" y="1899"/>
                    <a:pt x="8073" y="1899"/>
                  </a:cubicBezTo>
                  <a:cubicBezTo>
                    <a:pt x="8016" y="1899"/>
                    <a:pt x="7948" y="1913"/>
                    <a:pt x="7894" y="1926"/>
                  </a:cubicBezTo>
                  <a:cubicBezTo>
                    <a:pt x="7026" y="2360"/>
                    <a:pt x="6402" y="3228"/>
                    <a:pt x="6158" y="4178"/>
                  </a:cubicBezTo>
                  <a:cubicBezTo>
                    <a:pt x="6130" y="4259"/>
                    <a:pt x="6103" y="4449"/>
                    <a:pt x="6076" y="4584"/>
                  </a:cubicBezTo>
                  <a:cubicBezTo>
                    <a:pt x="5886" y="3933"/>
                    <a:pt x="5452" y="3093"/>
                    <a:pt x="5425" y="2442"/>
                  </a:cubicBezTo>
                  <a:cubicBezTo>
                    <a:pt x="5263" y="1519"/>
                    <a:pt x="5507" y="814"/>
                    <a:pt x="5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27"/>
            <p:cNvSpPr/>
            <p:nvPr/>
          </p:nvSpPr>
          <p:spPr>
            <a:xfrm>
              <a:off x="1391550" y="1717600"/>
              <a:ext cx="30125" cy="28500"/>
            </a:xfrm>
            <a:custGeom>
              <a:avLst/>
              <a:gdLst/>
              <a:ahLst/>
              <a:cxnLst/>
              <a:rect l="l" t="t" r="r" b="b"/>
              <a:pathLst>
                <a:path w="1205" h="1140" extrusionOk="0">
                  <a:moveTo>
                    <a:pt x="597" y="1"/>
                  </a:moveTo>
                  <a:cubicBezTo>
                    <a:pt x="380" y="1"/>
                    <a:pt x="191" y="137"/>
                    <a:pt x="109" y="326"/>
                  </a:cubicBezTo>
                  <a:cubicBezTo>
                    <a:pt x="1" y="543"/>
                    <a:pt x="55" y="815"/>
                    <a:pt x="245" y="1004"/>
                  </a:cubicBezTo>
                  <a:cubicBezTo>
                    <a:pt x="358" y="1100"/>
                    <a:pt x="471" y="1140"/>
                    <a:pt x="575" y="1140"/>
                  </a:cubicBezTo>
                  <a:cubicBezTo>
                    <a:pt x="946" y="1140"/>
                    <a:pt x="1204" y="626"/>
                    <a:pt x="950" y="245"/>
                  </a:cubicBezTo>
                  <a:cubicBezTo>
                    <a:pt x="869" y="109"/>
                    <a:pt x="733" y="1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27"/>
            <p:cNvSpPr/>
            <p:nvPr/>
          </p:nvSpPr>
          <p:spPr>
            <a:xfrm>
              <a:off x="1422075" y="1691850"/>
              <a:ext cx="23075" cy="23450"/>
            </a:xfrm>
            <a:custGeom>
              <a:avLst/>
              <a:gdLst/>
              <a:ahLst/>
              <a:cxnLst/>
              <a:rect l="l" t="t" r="r" b="b"/>
              <a:pathLst>
                <a:path w="923" h="938" extrusionOk="0">
                  <a:moveTo>
                    <a:pt x="489" y="0"/>
                  </a:moveTo>
                  <a:cubicBezTo>
                    <a:pt x="407" y="0"/>
                    <a:pt x="353" y="0"/>
                    <a:pt x="272" y="27"/>
                  </a:cubicBezTo>
                  <a:cubicBezTo>
                    <a:pt x="109" y="82"/>
                    <a:pt x="0" y="244"/>
                    <a:pt x="0" y="434"/>
                  </a:cubicBezTo>
                  <a:cubicBezTo>
                    <a:pt x="0" y="597"/>
                    <a:pt x="82" y="760"/>
                    <a:pt x="217" y="868"/>
                  </a:cubicBezTo>
                  <a:cubicBezTo>
                    <a:pt x="273" y="916"/>
                    <a:pt x="347" y="938"/>
                    <a:pt x="426" y="938"/>
                  </a:cubicBezTo>
                  <a:cubicBezTo>
                    <a:pt x="617" y="938"/>
                    <a:pt x="838" y="808"/>
                    <a:pt x="895" y="597"/>
                  </a:cubicBezTo>
                  <a:cubicBezTo>
                    <a:pt x="922" y="407"/>
                    <a:pt x="814" y="217"/>
                    <a:pt x="678" y="82"/>
                  </a:cubicBezTo>
                  <a:cubicBezTo>
                    <a:pt x="624" y="54"/>
                    <a:pt x="543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27"/>
            <p:cNvSpPr/>
            <p:nvPr/>
          </p:nvSpPr>
          <p:spPr>
            <a:xfrm>
              <a:off x="1432250" y="1737950"/>
              <a:ext cx="23075" cy="24150"/>
            </a:xfrm>
            <a:custGeom>
              <a:avLst/>
              <a:gdLst/>
              <a:ahLst/>
              <a:cxnLst/>
              <a:rect l="l" t="t" r="r" b="b"/>
              <a:pathLst>
                <a:path w="923" h="966" extrusionOk="0">
                  <a:moveTo>
                    <a:pt x="488" y="1"/>
                  </a:moveTo>
                  <a:cubicBezTo>
                    <a:pt x="407" y="1"/>
                    <a:pt x="353" y="1"/>
                    <a:pt x="271" y="55"/>
                  </a:cubicBezTo>
                  <a:cubicBezTo>
                    <a:pt x="109" y="109"/>
                    <a:pt x="0" y="272"/>
                    <a:pt x="0" y="462"/>
                  </a:cubicBezTo>
                  <a:cubicBezTo>
                    <a:pt x="0" y="624"/>
                    <a:pt x="82" y="787"/>
                    <a:pt x="217" y="896"/>
                  </a:cubicBezTo>
                  <a:cubicBezTo>
                    <a:pt x="281" y="943"/>
                    <a:pt x="362" y="965"/>
                    <a:pt x="447" y="965"/>
                  </a:cubicBezTo>
                  <a:cubicBezTo>
                    <a:pt x="653" y="965"/>
                    <a:pt x="876" y="836"/>
                    <a:pt x="895" y="624"/>
                  </a:cubicBezTo>
                  <a:cubicBezTo>
                    <a:pt x="922" y="407"/>
                    <a:pt x="814" y="245"/>
                    <a:pt x="678" y="109"/>
                  </a:cubicBezTo>
                  <a:cubicBezTo>
                    <a:pt x="624" y="82"/>
                    <a:pt x="543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27"/>
            <p:cNvSpPr/>
            <p:nvPr/>
          </p:nvSpPr>
          <p:spPr>
            <a:xfrm>
              <a:off x="1410550" y="1663275"/>
              <a:ext cx="23750" cy="23175"/>
            </a:xfrm>
            <a:custGeom>
              <a:avLst/>
              <a:gdLst/>
              <a:ahLst/>
              <a:cxnLst/>
              <a:rect l="l" t="t" r="r" b="b"/>
              <a:pathLst>
                <a:path w="950" h="927" extrusionOk="0">
                  <a:moveTo>
                    <a:pt x="466" y="1"/>
                  </a:moveTo>
                  <a:cubicBezTo>
                    <a:pt x="294" y="1"/>
                    <a:pt x="129" y="127"/>
                    <a:pt x="54" y="275"/>
                  </a:cubicBezTo>
                  <a:cubicBezTo>
                    <a:pt x="0" y="465"/>
                    <a:pt x="54" y="736"/>
                    <a:pt x="190" y="845"/>
                  </a:cubicBezTo>
                  <a:cubicBezTo>
                    <a:pt x="271" y="899"/>
                    <a:pt x="326" y="926"/>
                    <a:pt x="407" y="926"/>
                  </a:cubicBezTo>
                  <a:cubicBezTo>
                    <a:pt x="624" y="926"/>
                    <a:pt x="868" y="763"/>
                    <a:pt x="922" y="519"/>
                  </a:cubicBezTo>
                  <a:cubicBezTo>
                    <a:pt x="950" y="275"/>
                    <a:pt x="787" y="31"/>
                    <a:pt x="516" y="4"/>
                  </a:cubicBezTo>
                  <a:cubicBezTo>
                    <a:pt x="499" y="2"/>
                    <a:pt x="483" y="1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27"/>
            <p:cNvSpPr/>
            <p:nvPr/>
          </p:nvSpPr>
          <p:spPr>
            <a:xfrm>
              <a:off x="1393600" y="1693100"/>
              <a:ext cx="23750" cy="23175"/>
            </a:xfrm>
            <a:custGeom>
              <a:avLst/>
              <a:gdLst/>
              <a:ahLst/>
              <a:cxnLst/>
              <a:rect l="l" t="t" r="r" b="b"/>
              <a:pathLst>
                <a:path w="950" h="927" extrusionOk="0">
                  <a:moveTo>
                    <a:pt x="466" y="1"/>
                  </a:moveTo>
                  <a:cubicBezTo>
                    <a:pt x="294" y="1"/>
                    <a:pt x="129" y="127"/>
                    <a:pt x="54" y="276"/>
                  </a:cubicBezTo>
                  <a:cubicBezTo>
                    <a:pt x="0" y="438"/>
                    <a:pt x="109" y="710"/>
                    <a:pt x="190" y="845"/>
                  </a:cubicBezTo>
                  <a:cubicBezTo>
                    <a:pt x="271" y="872"/>
                    <a:pt x="326" y="927"/>
                    <a:pt x="407" y="927"/>
                  </a:cubicBezTo>
                  <a:cubicBezTo>
                    <a:pt x="624" y="927"/>
                    <a:pt x="868" y="737"/>
                    <a:pt x="922" y="520"/>
                  </a:cubicBezTo>
                  <a:cubicBezTo>
                    <a:pt x="949" y="276"/>
                    <a:pt x="787" y="32"/>
                    <a:pt x="515" y="4"/>
                  </a:cubicBezTo>
                  <a:cubicBezTo>
                    <a:pt x="499" y="2"/>
                    <a:pt x="483" y="1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27"/>
            <p:cNvSpPr/>
            <p:nvPr/>
          </p:nvSpPr>
          <p:spPr>
            <a:xfrm>
              <a:off x="1469625" y="1706075"/>
              <a:ext cx="22325" cy="19775"/>
            </a:xfrm>
            <a:custGeom>
              <a:avLst/>
              <a:gdLst/>
              <a:ahLst/>
              <a:cxnLst/>
              <a:rect l="l" t="t" r="r" b="b"/>
              <a:pathLst>
                <a:path w="893" h="791" extrusionOk="0">
                  <a:moveTo>
                    <a:pt x="485" y="1"/>
                  </a:moveTo>
                  <a:cubicBezTo>
                    <a:pt x="268" y="55"/>
                    <a:pt x="51" y="191"/>
                    <a:pt x="51" y="408"/>
                  </a:cubicBezTo>
                  <a:cubicBezTo>
                    <a:pt x="1" y="634"/>
                    <a:pt x="207" y="790"/>
                    <a:pt x="432" y="790"/>
                  </a:cubicBezTo>
                  <a:cubicBezTo>
                    <a:pt x="450" y="790"/>
                    <a:pt x="467" y="789"/>
                    <a:pt x="485" y="787"/>
                  </a:cubicBezTo>
                  <a:cubicBezTo>
                    <a:pt x="729" y="733"/>
                    <a:pt x="892" y="435"/>
                    <a:pt x="784" y="191"/>
                  </a:cubicBezTo>
                  <a:cubicBezTo>
                    <a:pt x="756" y="136"/>
                    <a:pt x="729" y="55"/>
                    <a:pt x="648" y="28"/>
                  </a:cubicBezTo>
                  <a:cubicBezTo>
                    <a:pt x="594" y="1"/>
                    <a:pt x="512" y="1"/>
                    <a:pt x="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27"/>
            <p:cNvSpPr/>
            <p:nvPr/>
          </p:nvSpPr>
          <p:spPr>
            <a:xfrm>
              <a:off x="1449325" y="1675050"/>
              <a:ext cx="27700" cy="23325"/>
            </a:xfrm>
            <a:custGeom>
              <a:avLst/>
              <a:gdLst/>
              <a:ahLst/>
              <a:cxnLst/>
              <a:rect l="l" t="t" r="r" b="b"/>
              <a:pathLst>
                <a:path w="1108" h="933" extrusionOk="0">
                  <a:moveTo>
                    <a:pt x="636" y="1"/>
                  </a:moveTo>
                  <a:cubicBezTo>
                    <a:pt x="538" y="1"/>
                    <a:pt x="443" y="35"/>
                    <a:pt x="375" y="103"/>
                  </a:cubicBezTo>
                  <a:cubicBezTo>
                    <a:pt x="1" y="407"/>
                    <a:pt x="252" y="933"/>
                    <a:pt x="658" y="933"/>
                  </a:cubicBezTo>
                  <a:cubicBezTo>
                    <a:pt x="723" y="933"/>
                    <a:pt x="792" y="919"/>
                    <a:pt x="863" y="889"/>
                  </a:cubicBezTo>
                  <a:cubicBezTo>
                    <a:pt x="945" y="862"/>
                    <a:pt x="1053" y="781"/>
                    <a:pt x="1080" y="699"/>
                  </a:cubicBezTo>
                  <a:cubicBezTo>
                    <a:pt x="1107" y="591"/>
                    <a:pt x="1107" y="537"/>
                    <a:pt x="1080" y="428"/>
                  </a:cubicBezTo>
                  <a:cubicBezTo>
                    <a:pt x="1053" y="292"/>
                    <a:pt x="972" y="184"/>
                    <a:pt x="917" y="103"/>
                  </a:cubicBezTo>
                  <a:cubicBezTo>
                    <a:pt x="836" y="35"/>
                    <a:pt x="734" y="1"/>
                    <a:pt x="6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27"/>
            <p:cNvSpPr/>
            <p:nvPr/>
          </p:nvSpPr>
          <p:spPr>
            <a:xfrm>
              <a:off x="1479700" y="1686700"/>
              <a:ext cx="22400" cy="21275"/>
            </a:xfrm>
            <a:custGeom>
              <a:avLst/>
              <a:gdLst/>
              <a:ahLst/>
              <a:cxnLst/>
              <a:rect l="l" t="t" r="r" b="b"/>
              <a:pathLst>
                <a:path w="896" h="851" extrusionOk="0">
                  <a:moveTo>
                    <a:pt x="369" y="0"/>
                  </a:moveTo>
                  <a:cubicBezTo>
                    <a:pt x="285" y="0"/>
                    <a:pt x="205" y="19"/>
                    <a:pt x="136" y="71"/>
                  </a:cubicBezTo>
                  <a:cubicBezTo>
                    <a:pt x="55" y="125"/>
                    <a:pt x="1" y="233"/>
                    <a:pt x="1" y="342"/>
                  </a:cubicBezTo>
                  <a:cubicBezTo>
                    <a:pt x="55" y="477"/>
                    <a:pt x="82" y="559"/>
                    <a:pt x="109" y="667"/>
                  </a:cubicBezTo>
                  <a:cubicBezTo>
                    <a:pt x="170" y="789"/>
                    <a:pt x="277" y="850"/>
                    <a:pt x="395" y="850"/>
                  </a:cubicBezTo>
                  <a:cubicBezTo>
                    <a:pt x="435" y="850"/>
                    <a:pt x="475" y="844"/>
                    <a:pt x="516" y="830"/>
                  </a:cubicBezTo>
                  <a:cubicBezTo>
                    <a:pt x="652" y="803"/>
                    <a:pt x="760" y="749"/>
                    <a:pt x="815" y="640"/>
                  </a:cubicBezTo>
                  <a:cubicBezTo>
                    <a:pt x="896" y="532"/>
                    <a:pt x="896" y="369"/>
                    <a:pt x="815" y="260"/>
                  </a:cubicBezTo>
                  <a:cubicBezTo>
                    <a:pt x="760" y="152"/>
                    <a:pt x="652" y="71"/>
                    <a:pt x="516" y="16"/>
                  </a:cubicBezTo>
                  <a:cubicBezTo>
                    <a:pt x="467" y="6"/>
                    <a:pt x="417" y="0"/>
                    <a:pt x="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27"/>
            <p:cNvSpPr/>
            <p:nvPr/>
          </p:nvSpPr>
          <p:spPr>
            <a:xfrm>
              <a:off x="1443525" y="1644375"/>
              <a:ext cx="28750" cy="25575"/>
            </a:xfrm>
            <a:custGeom>
              <a:avLst/>
              <a:gdLst/>
              <a:ahLst/>
              <a:cxnLst/>
              <a:rect l="l" t="t" r="r" b="b"/>
              <a:pathLst>
                <a:path w="1150" h="1023" extrusionOk="0">
                  <a:moveTo>
                    <a:pt x="607" y="1"/>
                  </a:moveTo>
                  <a:cubicBezTo>
                    <a:pt x="553" y="1"/>
                    <a:pt x="471" y="1"/>
                    <a:pt x="444" y="28"/>
                  </a:cubicBezTo>
                  <a:cubicBezTo>
                    <a:pt x="1" y="271"/>
                    <a:pt x="173" y="1022"/>
                    <a:pt x="592" y="1022"/>
                  </a:cubicBezTo>
                  <a:cubicBezTo>
                    <a:pt x="685" y="1022"/>
                    <a:pt x="791" y="985"/>
                    <a:pt x="905" y="896"/>
                  </a:cubicBezTo>
                  <a:cubicBezTo>
                    <a:pt x="1095" y="760"/>
                    <a:pt x="1149" y="543"/>
                    <a:pt x="1095" y="326"/>
                  </a:cubicBezTo>
                  <a:cubicBezTo>
                    <a:pt x="1014" y="136"/>
                    <a:pt x="824" y="1"/>
                    <a:pt x="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27"/>
            <p:cNvSpPr/>
            <p:nvPr/>
          </p:nvSpPr>
          <p:spPr>
            <a:xfrm>
              <a:off x="1482425" y="1642925"/>
              <a:ext cx="21050" cy="19425"/>
            </a:xfrm>
            <a:custGeom>
              <a:avLst/>
              <a:gdLst/>
              <a:ahLst/>
              <a:cxnLst/>
              <a:rect l="l" t="t" r="r" b="b"/>
              <a:pathLst>
                <a:path w="842" h="777" extrusionOk="0">
                  <a:moveTo>
                    <a:pt x="404" y="0"/>
                  </a:moveTo>
                  <a:cubicBezTo>
                    <a:pt x="387" y="0"/>
                    <a:pt x="370" y="1"/>
                    <a:pt x="353" y="4"/>
                  </a:cubicBezTo>
                  <a:cubicBezTo>
                    <a:pt x="136" y="59"/>
                    <a:pt x="0" y="221"/>
                    <a:pt x="0" y="411"/>
                  </a:cubicBezTo>
                  <a:cubicBezTo>
                    <a:pt x="0" y="547"/>
                    <a:pt x="27" y="628"/>
                    <a:pt x="109" y="655"/>
                  </a:cubicBezTo>
                  <a:cubicBezTo>
                    <a:pt x="172" y="734"/>
                    <a:pt x="272" y="776"/>
                    <a:pt x="382" y="776"/>
                  </a:cubicBezTo>
                  <a:cubicBezTo>
                    <a:pt x="461" y="776"/>
                    <a:pt x="545" y="755"/>
                    <a:pt x="624" y="710"/>
                  </a:cubicBezTo>
                  <a:cubicBezTo>
                    <a:pt x="787" y="628"/>
                    <a:pt x="841" y="411"/>
                    <a:pt x="787" y="248"/>
                  </a:cubicBezTo>
                  <a:cubicBezTo>
                    <a:pt x="714" y="102"/>
                    <a:pt x="554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27"/>
            <p:cNvSpPr/>
            <p:nvPr/>
          </p:nvSpPr>
          <p:spPr>
            <a:xfrm>
              <a:off x="1495975" y="1718975"/>
              <a:ext cx="19700" cy="23875"/>
            </a:xfrm>
            <a:custGeom>
              <a:avLst/>
              <a:gdLst/>
              <a:ahLst/>
              <a:cxnLst/>
              <a:rect l="l" t="t" r="r" b="b"/>
              <a:pathLst>
                <a:path w="788" h="955" extrusionOk="0">
                  <a:moveTo>
                    <a:pt x="570" y="0"/>
                  </a:moveTo>
                  <a:cubicBezTo>
                    <a:pt x="353" y="27"/>
                    <a:pt x="245" y="82"/>
                    <a:pt x="109" y="271"/>
                  </a:cubicBezTo>
                  <a:cubicBezTo>
                    <a:pt x="28" y="353"/>
                    <a:pt x="1" y="488"/>
                    <a:pt x="1" y="597"/>
                  </a:cubicBezTo>
                  <a:cubicBezTo>
                    <a:pt x="1" y="678"/>
                    <a:pt x="1" y="705"/>
                    <a:pt x="28" y="760"/>
                  </a:cubicBezTo>
                  <a:cubicBezTo>
                    <a:pt x="99" y="878"/>
                    <a:pt x="231" y="955"/>
                    <a:pt x="372" y="955"/>
                  </a:cubicBezTo>
                  <a:cubicBezTo>
                    <a:pt x="393" y="955"/>
                    <a:pt x="414" y="953"/>
                    <a:pt x="435" y="949"/>
                  </a:cubicBezTo>
                  <a:cubicBezTo>
                    <a:pt x="598" y="895"/>
                    <a:pt x="706" y="732"/>
                    <a:pt x="733" y="597"/>
                  </a:cubicBezTo>
                  <a:cubicBezTo>
                    <a:pt x="787" y="434"/>
                    <a:pt x="787" y="271"/>
                    <a:pt x="706" y="136"/>
                  </a:cubicBezTo>
                  <a:cubicBezTo>
                    <a:pt x="706" y="82"/>
                    <a:pt x="679" y="54"/>
                    <a:pt x="652" y="27"/>
                  </a:cubicBezTo>
                  <a:cubicBezTo>
                    <a:pt x="598" y="27"/>
                    <a:pt x="570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27"/>
            <p:cNvSpPr/>
            <p:nvPr/>
          </p:nvSpPr>
          <p:spPr>
            <a:xfrm>
              <a:off x="2330050" y="1356850"/>
              <a:ext cx="382475" cy="408700"/>
            </a:xfrm>
            <a:custGeom>
              <a:avLst/>
              <a:gdLst/>
              <a:ahLst/>
              <a:cxnLst/>
              <a:rect l="l" t="t" r="r" b="b"/>
              <a:pathLst>
                <a:path w="15299" h="16348" extrusionOk="0">
                  <a:moveTo>
                    <a:pt x="5523" y="0"/>
                  </a:moveTo>
                  <a:cubicBezTo>
                    <a:pt x="5405" y="0"/>
                    <a:pt x="5295" y="37"/>
                    <a:pt x="5208" y="137"/>
                  </a:cubicBezTo>
                  <a:cubicBezTo>
                    <a:pt x="5045" y="327"/>
                    <a:pt x="5154" y="733"/>
                    <a:pt x="4910" y="815"/>
                  </a:cubicBezTo>
                  <a:cubicBezTo>
                    <a:pt x="4891" y="824"/>
                    <a:pt x="4870" y="827"/>
                    <a:pt x="4848" y="827"/>
                  </a:cubicBezTo>
                  <a:cubicBezTo>
                    <a:pt x="4804" y="827"/>
                    <a:pt x="4756" y="815"/>
                    <a:pt x="4720" y="815"/>
                  </a:cubicBezTo>
                  <a:cubicBezTo>
                    <a:pt x="4532" y="758"/>
                    <a:pt x="4317" y="676"/>
                    <a:pt x="4131" y="676"/>
                  </a:cubicBezTo>
                  <a:cubicBezTo>
                    <a:pt x="4049" y="676"/>
                    <a:pt x="3972" y="692"/>
                    <a:pt x="3906" y="733"/>
                  </a:cubicBezTo>
                  <a:cubicBezTo>
                    <a:pt x="3689" y="869"/>
                    <a:pt x="3581" y="1330"/>
                    <a:pt x="3553" y="1547"/>
                  </a:cubicBezTo>
                  <a:cubicBezTo>
                    <a:pt x="3364" y="2849"/>
                    <a:pt x="3581" y="4341"/>
                    <a:pt x="4421" y="5263"/>
                  </a:cubicBezTo>
                  <a:cubicBezTo>
                    <a:pt x="4316" y="5253"/>
                    <a:pt x="4210" y="5249"/>
                    <a:pt x="4106" y="5249"/>
                  </a:cubicBezTo>
                  <a:cubicBezTo>
                    <a:pt x="3323" y="5249"/>
                    <a:pt x="2572" y="5511"/>
                    <a:pt x="1926" y="5941"/>
                  </a:cubicBezTo>
                  <a:cubicBezTo>
                    <a:pt x="1221" y="6402"/>
                    <a:pt x="624" y="7080"/>
                    <a:pt x="217" y="7867"/>
                  </a:cubicBezTo>
                  <a:cubicBezTo>
                    <a:pt x="109" y="8057"/>
                    <a:pt x="0" y="8355"/>
                    <a:pt x="217" y="8518"/>
                  </a:cubicBezTo>
                  <a:cubicBezTo>
                    <a:pt x="271" y="8545"/>
                    <a:pt x="380" y="8572"/>
                    <a:pt x="407" y="8654"/>
                  </a:cubicBezTo>
                  <a:cubicBezTo>
                    <a:pt x="570" y="8816"/>
                    <a:pt x="353" y="9115"/>
                    <a:pt x="299" y="9359"/>
                  </a:cubicBezTo>
                  <a:cubicBezTo>
                    <a:pt x="271" y="9521"/>
                    <a:pt x="353" y="9820"/>
                    <a:pt x="434" y="9955"/>
                  </a:cubicBezTo>
                  <a:cubicBezTo>
                    <a:pt x="1058" y="10688"/>
                    <a:pt x="1899" y="11095"/>
                    <a:pt x="2930" y="11257"/>
                  </a:cubicBezTo>
                  <a:cubicBezTo>
                    <a:pt x="3206" y="11301"/>
                    <a:pt x="3491" y="11322"/>
                    <a:pt x="3783" y="11322"/>
                  </a:cubicBezTo>
                  <a:cubicBezTo>
                    <a:pt x="4406" y="11322"/>
                    <a:pt x="5058" y="11225"/>
                    <a:pt x="5723" y="11040"/>
                  </a:cubicBezTo>
                  <a:lnTo>
                    <a:pt x="5723" y="11040"/>
                  </a:lnTo>
                  <a:cubicBezTo>
                    <a:pt x="5045" y="12858"/>
                    <a:pt x="5262" y="14702"/>
                    <a:pt x="6347" y="16004"/>
                  </a:cubicBezTo>
                  <a:cubicBezTo>
                    <a:pt x="6374" y="16058"/>
                    <a:pt x="6456" y="16113"/>
                    <a:pt x="6510" y="16113"/>
                  </a:cubicBezTo>
                  <a:cubicBezTo>
                    <a:pt x="6591" y="16113"/>
                    <a:pt x="6646" y="16058"/>
                    <a:pt x="6673" y="16031"/>
                  </a:cubicBezTo>
                  <a:cubicBezTo>
                    <a:pt x="6799" y="15904"/>
                    <a:pt x="6950" y="15730"/>
                    <a:pt x="7235" y="15730"/>
                  </a:cubicBezTo>
                  <a:cubicBezTo>
                    <a:pt x="7255" y="15730"/>
                    <a:pt x="7275" y="15731"/>
                    <a:pt x="7296" y="15733"/>
                  </a:cubicBezTo>
                  <a:cubicBezTo>
                    <a:pt x="7486" y="15733"/>
                    <a:pt x="7676" y="16004"/>
                    <a:pt x="7730" y="16194"/>
                  </a:cubicBezTo>
                  <a:cubicBezTo>
                    <a:pt x="7758" y="16275"/>
                    <a:pt x="7758" y="16330"/>
                    <a:pt x="7839" y="16330"/>
                  </a:cubicBezTo>
                  <a:cubicBezTo>
                    <a:pt x="7852" y="16343"/>
                    <a:pt x="7867" y="16348"/>
                    <a:pt x="7882" y="16348"/>
                  </a:cubicBezTo>
                  <a:cubicBezTo>
                    <a:pt x="7929" y="16348"/>
                    <a:pt x="7981" y="16296"/>
                    <a:pt x="8002" y="16275"/>
                  </a:cubicBezTo>
                  <a:cubicBezTo>
                    <a:pt x="9222" y="15353"/>
                    <a:pt x="10036" y="13807"/>
                    <a:pt x="10389" y="12342"/>
                  </a:cubicBezTo>
                  <a:cubicBezTo>
                    <a:pt x="10578" y="12505"/>
                    <a:pt x="11012" y="12722"/>
                    <a:pt x="11474" y="12858"/>
                  </a:cubicBezTo>
                  <a:cubicBezTo>
                    <a:pt x="11772" y="12927"/>
                    <a:pt x="12046" y="12957"/>
                    <a:pt x="12309" y="12957"/>
                  </a:cubicBezTo>
                  <a:cubicBezTo>
                    <a:pt x="12764" y="12957"/>
                    <a:pt x="13190" y="12869"/>
                    <a:pt x="13671" y="12749"/>
                  </a:cubicBezTo>
                  <a:cubicBezTo>
                    <a:pt x="13833" y="12722"/>
                    <a:pt x="14213" y="12532"/>
                    <a:pt x="14322" y="12369"/>
                  </a:cubicBezTo>
                  <a:cubicBezTo>
                    <a:pt x="14403" y="12234"/>
                    <a:pt x="14240" y="11936"/>
                    <a:pt x="14186" y="11800"/>
                  </a:cubicBezTo>
                  <a:cubicBezTo>
                    <a:pt x="14132" y="11773"/>
                    <a:pt x="14105" y="11691"/>
                    <a:pt x="14105" y="11664"/>
                  </a:cubicBezTo>
                  <a:cubicBezTo>
                    <a:pt x="14077" y="11556"/>
                    <a:pt x="14186" y="11447"/>
                    <a:pt x="14267" y="11393"/>
                  </a:cubicBezTo>
                  <a:cubicBezTo>
                    <a:pt x="14376" y="11312"/>
                    <a:pt x="14810" y="11257"/>
                    <a:pt x="14918" y="11230"/>
                  </a:cubicBezTo>
                  <a:cubicBezTo>
                    <a:pt x="15298" y="11095"/>
                    <a:pt x="15162" y="10688"/>
                    <a:pt x="15054" y="10308"/>
                  </a:cubicBezTo>
                  <a:cubicBezTo>
                    <a:pt x="14945" y="9901"/>
                    <a:pt x="14728" y="9467"/>
                    <a:pt x="14484" y="9088"/>
                  </a:cubicBezTo>
                  <a:cubicBezTo>
                    <a:pt x="14213" y="8654"/>
                    <a:pt x="13752" y="8192"/>
                    <a:pt x="13237" y="7758"/>
                  </a:cubicBezTo>
                  <a:cubicBezTo>
                    <a:pt x="13915" y="7243"/>
                    <a:pt x="14620" y="6619"/>
                    <a:pt x="14891" y="5833"/>
                  </a:cubicBezTo>
                  <a:cubicBezTo>
                    <a:pt x="15081" y="5290"/>
                    <a:pt x="15298" y="4748"/>
                    <a:pt x="15027" y="4232"/>
                  </a:cubicBezTo>
                  <a:cubicBezTo>
                    <a:pt x="14911" y="4013"/>
                    <a:pt x="14702" y="3975"/>
                    <a:pt x="14477" y="3975"/>
                  </a:cubicBezTo>
                  <a:cubicBezTo>
                    <a:pt x="14361" y="3975"/>
                    <a:pt x="14240" y="3985"/>
                    <a:pt x="14126" y="3985"/>
                  </a:cubicBezTo>
                  <a:cubicBezTo>
                    <a:pt x="13942" y="3985"/>
                    <a:pt x="13776" y="3960"/>
                    <a:pt x="13671" y="3826"/>
                  </a:cubicBezTo>
                  <a:cubicBezTo>
                    <a:pt x="13454" y="3554"/>
                    <a:pt x="13752" y="3012"/>
                    <a:pt x="13698" y="2713"/>
                  </a:cubicBezTo>
                  <a:cubicBezTo>
                    <a:pt x="13589" y="2198"/>
                    <a:pt x="12992" y="1927"/>
                    <a:pt x="12450" y="1900"/>
                  </a:cubicBezTo>
                  <a:cubicBezTo>
                    <a:pt x="12364" y="1893"/>
                    <a:pt x="12278" y="1890"/>
                    <a:pt x="12192" y="1890"/>
                  </a:cubicBezTo>
                  <a:cubicBezTo>
                    <a:pt x="10849" y="1890"/>
                    <a:pt x="9579" y="2675"/>
                    <a:pt x="8788" y="3771"/>
                  </a:cubicBezTo>
                  <a:cubicBezTo>
                    <a:pt x="8734" y="3093"/>
                    <a:pt x="8571" y="2307"/>
                    <a:pt x="8164" y="1764"/>
                  </a:cubicBezTo>
                  <a:cubicBezTo>
                    <a:pt x="7568" y="869"/>
                    <a:pt x="6917" y="516"/>
                    <a:pt x="5940" y="110"/>
                  </a:cubicBezTo>
                  <a:cubicBezTo>
                    <a:pt x="5808" y="51"/>
                    <a:pt x="5661" y="0"/>
                    <a:pt x="5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27"/>
            <p:cNvSpPr/>
            <p:nvPr/>
          </p:nvSpPr>
          <p:spPr>
            <a:xfrm>
              <a:off x="2376825" y="1422650"/>
              <a:ext cx="274650" cy="264475"/>
            </a:xfrm>
            <a:custGeom>
              <a:avLst/>
              <a:gdLst/>
              <a:ahLst/>
              <a:cxnLst/>
              <a:rect l="l" t="t" r="r" b="b"/>
              <a:pathLst>
                <a:path w="10986" h="10579" extrusionOk="0">
                  <a:moveTo>
                    <a:pt x="3879" y="0"/>
                  </a:moveTo>
                  <a:cubicBezTo>
                    <a:pt x="3798" y="136"/>
                    <a:pt x="3852" y="353"/>
                    <a:pt x="3934" y="543"/>
                  </a:cubicBezTo>
                  <a:cubicBezTo>
                    <a:pt x="4286" y="1492"/>
                    <a:pt x="4558" y="2523"/>
                    <a:pt x="4693" y="3526"/>
                  </a:cubicBezTo>
                  <a:cubicBezTo>
                    <a:pt x="4747" y="3743"/>
                    <a:pt x="4747" y="4014"/>
                    <a:pt x="4612" y="4150"/>
                  </a:cubicBezTo>
                  <a:cubicBezTo>
                    <a:pt x="4151" y="3662"/>
                    <a:pt x="3608" y="3309"/>
                    <a:pt x="3039" y="3011"/>
                  </a:cubicBezTo>
                  <a:cubicBezTo>
                    <a:pt x="3011" y="2984"/>
                    <a:pt x="2930" y="2984"/>
                    <a:pt x="2903" y="2984"/>
                  </a:cubicBezTo>
                  <a:cubicBezTo>
                    <a:pt x="2740" y="3011"/>
                    <a:pt x="2794" y="3309"/>
                    <a:pt x="2903" y="3445"/>
                  </a:cubicBezTo>
                  <a:cubicBezTo>
                    <a:pt x="3039" y="3608"/>
                    <a:pt x="3798" y="4530"/>
                    <a:pt x="4422" y="5018"/>
                  </a:cubicBezTo>
                  <a:cubicBezTo>
                    <a:pt x="4331" y="5018"/>
                    <a:pt x="4241" y="5030"/>
                    <a:pt x="4151" y="5030"/>
                  </a:cubicBezTo>
                  <a:cubicBezTo>
                    <a:pt x="4105" y="5030"/>
                    <a:pt x="4060" y="5027"/>
                    <a:pt x="4015" y="5018"/>
                  </a:cubicBezTo>
                  <a:cubicBezTo>
                    <a:pt x="3961" y="5018"/>
                    <a:pt x="3879" y="4991"/>
                    <a:pt x="3825" y="4964"/>
                  </a:cubicBezTo>
                  <a:cubicBezTo>
                    <a:pt x="3744" y="4937"/>
                    <a:pt x="3690" y="4828"/>
                    <a:pt x="3608" y="4747"/>
                  </a:cubicBezTo>
                  <a:cubicBezTo>
                    <a:pt x="3527" y="4611"/>
                    <a:pt x="3337" y="4475"/>
                    <a:pt x="3201" y="4421"/>
                  </a:cubicBezTo>
                  <a:cubicBezTo>
                    <a:pt x="3176" y="4413"/>
                    <a:pt x="3138" y="4407"/>
                    <a:pt x="3097" y="4407"/>
                  </a:cubicBezTo>
                  <a:cubicBezTo>
                    <a:pt x="3007" y="4407"/>
                    <a:pt x="2903" y="4436"/>
                    <a:pt x="2903" y="4530"/>
                  </a:cubicBezTo>
                  <a:cubicBezTo>
                    <a:pt x="2903" y="4557"/>
                    <a:pt x="2903" y="4584"/>
                    <a:pt x="2930" y="4611"/>
                  </a:cubicBezTo>
                  <a:cubicBezTo>
                    <a:pt x="3011" y="4747"/>
                    <a:pt x="3147" y="4828"/>
                    <a:pt x="3283" y="4882"/>
                  </a:cubicBezTo>
                  <a:cubicBezTo>
                    <a:pt x="3418" y="4964"/>
                    <a:pt x="3554" y="5099"/>
                    <a:pt x="3554" y="5235"/>
                  </a:cubicBezTo>
                  <a:cubicBezTo>
                    <a:pt x="3554" y="5335"/>
                    <a:pt x="3437" y="5449"/>
                    <a:pt x="3343" y="5449"/>
                  </a:cubicBezTo>
                  <a:cubicBezTo>
                    <a:pt x="3308" y="5449"/>
                    <a:pt x="3277" y="5434"/>
                    <a:pt x="3256" y="5398"/>
                  </a:cubicBezTo>
                  <a:cubicBezTo>
                    <a:pt x="3147" y="5479"/>
                    <a:pt x="3147" y="5642"/>
                    <a:pt x="3256" y="5696"/>
                  </a:cubicBezTo>
                  <a:cubicBezTo>
                    <a:pt x="2116" y="5696"/>
                    <a:pt x="977" y="5750"/>
                    <a:pt x="1" y="6211"/>
                  </a:cubicBezTo>
                  <a:cubicBezTo>
                    <a:pt x="163" y="6347"/>
                    <a:pt x="408" y="6347"/>
                    <a:pt x="625" y="6347"/>
                  </a:cubicBezTo>
                  <a:cubicBezTo>
                    <a:pt x="1248" y="6320"/>
                    <a:pt x="1845" y="6293"/>
                    <a:pt x="2442" y="6239"/>
                  </a:cubicBezTo>
                  <a:cubicBezTo>
                    <a:pt x="2530" y="6232"/>
                    <a:pt x="2622" y="6227"/>
                    <a:pt x="2714" y="6227"/>
                  </a:cubicBezTo>
                  <a:cubicBezTo>
                    <a:pt x="2993" y="6227"/>
                    <a:pt x="3283" y="6272"/>
                    <a:pt x="3527" y="6456"/>
                  </a:cubicBezTo>
                  <a:cubicBezTo>
                    <a:pt x="3473" y="6483"/>
                    <a:pt x="3445" y="6564"/>
                    <a:pt x="3473" y="6618"/>
                  </a:cubicBezTo>
                  <a:cubicBezTo>
                    <a:pt x="3554" y="6645"/>
                    <a:pt x="3662" y="6645"/>
                    <a:pt x="3717" y="6700"/>
                  </a:cubicBezTo>
                  <a:lnTo>
                    <a:pt x="2794" y="7296"/>
                  </a:lnTo>
                  <a:cubicBezTo>
                    <a:pt x="2835" y="7300"/>
                    <a:pt x="2876" y="7301"/>
                    <a:pt x="2916" y="7301"/>
                  </a:cubicBezTo>
                  <a:cubicBezTo>
                    <a:pt x="3200" y="7301"/>
                    <a:pt x="3476" y="7218"/>
                    <a:pt x="3690" y="7052"/>
                  </a:cubicBezTo>
                  <a:cubicBezTo>
                    <a:pt x="3961" y="6889"/>
                    <a:pt x="4151" y="6618"/>
                    <a:pt x="4422" y="6456"/>
                  </a:cubicBezTo>
                  <a:cubicBezTo>
                    <a:pt x="4639" y="6347"/>
                    <a:pt x="4883" y="6347"/>
                    <a:pt x="5019" y="6184"/>
                  </a:cubicBezTo>
                  <a:cubicBezTo>
                    <a:pt x="5154" y="6049"/>
                    <a:pt x="5154" y="5805"/>
                    <a:pt x="4964" y="5696"/>
                  </a:cubicBezTo>
                  <a:cubicBezTo>
                    <a:pt x="4883" y="5669"/>
                    <a:pt x="4775" y="5669"/>
                    <a:pt x="4666" y="5642"/>
                  </a:cubicBezTo>
                  <a:cubicBezTo>
                    <a:pt x="4640" y="5616"/>
                    <a:pt x="4563" y="5234"/>
                    <a:pt x="4681" y="5234"/>
                  </a:cubicBezTo>
                  <a:cubicBezTo>
                    <a:pt x="4685" y="5234"/>
                    <a:pt x="4689" y="5234"/>
                    <a:pt x="4693" y="5235"/>
                  </a:cubicBezTo>
                  <a:cubicBezTo>
                    <a:pt x="4869" y="5270"/>
                    <a:pt x="5011" y="5340"/>
                    <a:pt x="5111" y="5340"/>
                  </a:cubicBezTo>
                  <a:cubicBezTo>
                    <a:pt x="5165" y="5340"/>
                    <a:pt x="5207" y="5319"/>
                    <a:pt x="5236" y="5262"/>
                  </a:cubicBezTo>
                  <a:cubicBezTo>
                    <a:pt x="5344" y="5099"/>
                    <a:pt x="5073" y="4665"/>
                    <a:pt x="5236" y="4584"/>
                  </a:cubicBezTo>
                  <a:cubicBezTo>
                    <a:pt x="5277" y="4572"/>
                    <a:pt x="5310" y="4567"/>
                    <a:pt x="5337" y="4567"/>
                  </a:cubicBezTo>
                  <a:cubicBezTo>
                    <a:pt x="5432" y="4567"/>
                    <a:pt x="5455" y="4635"/>
                    <a:pt x="5561" y="4720"/>
                  </a:cubicBezTo>
                  <a:cubicBezTo>
                    <a:pt x="5632" y="4838"/>
                    <a:pt x="5785" y="5120"/>
                    <a:pt x="5913" y="5120"/>
                  </a:cubicBezTo>
                  <a:cubicBezTo>
                    <a:pt x="5932" y="5120"/>
                    <a:pt x="5950" y="5113"/>
                    <a:pt x="5968" y="5099"/>
                  </a:cubicBezTo>
                  <a:cubicBezTo>
                    <a:pt x="6049" y="5018"/>
                    <a:pt x="6131" y="4258"/>
                    <a:pt x="6266" y="4258"/>
                  </a:cubicBezTo>
                  <a:cubicBezTo>
                    <a:pt x="6321" y="4258"/>
                    <a:pt x="6375" y="4313"/>
                    <a:pt x="6429" y="4394"/>
                  </a:cubicBezTo>
                  <a:cubicBezTo>
                    <a:pt x="6538" y="4557"/>
                    <a:pt x="6321" y="4964"/>
                    <a:pt x="6592" y="5154"/>
                  </a:cubicBezTo>
                  <a:cubicBezTo>
                    <a:pt x="6700" y="5235"/>
                    <a:pt x="6456" y="5371"/>
                    <a:pt x="6429" y="5425"/>
                  </a:cubicBezTo>
                  <a:cubicBezTo>
                    <a:pt x="6298" y="5660"/>
                    <a:pt x="6268" y="6323"/>
                    <a:pt x="5903" y="6323"/>
                  </a:cubicBezTo>
                  <a:cubicBezTo>
                    <a:pt x="5889" y="6323"/>
                    <a:pt x="5874" y="6322"/>
                    <a:pt x="5859" y="6320"/>
                  </a:cubicBezTo>
                  <a:cubicBezTo>
                    <a:pt x="5854" y="6319"/>
                    <a:pt x="5848" y="6318"/>
                    <a:pt x="5843" y="6318"/>
                  </a:cubicBezTo>
                  <a:cubicBezTo>
                    <a:pt x="5724" y="6318"/>
                    <a:pt x="5717" y="6592"/>
                    <a:pt x="5561" y="6618"/>
                  </a:cubicBezTo>
                  <a:cubicBezTo>
                    <a:pt x="5432" y="6618"/>
                    <a:pt x="5352" y="6372"/>
                    <a:pt x="5227" y="6372"/>
                  </a:cubicBezTo>
                  <a:cubicBezTo>
                    <a:pt x="5221" y="6372"/>
                    <a:pt x="5215" y="6373"/>
                    <a:pt x="5208" y="6374"/>
                  </a:cubicBezTo>
                  <a:cubicBezTo>
                    <a:pt x="4747" y="6483"/>
                    <a:pt x="4558" y="7405"/>
                    <a:pt x="4341" y="7974"/>
                  </a:cubicBezTo>
                  <a:cubicBezTo>
                    <a:pt x="4403" y="8037"/>
                    <a:pt x="4477" y="8064"/>
                    <a:pt x="4556" y="8064"/>
                  </a:cubicBezTo>
                  <a:cubicBezTo>
                    <a:pt x="4748" y="8064"/>
                    <a:pt x="4965" y="7904"/>
                    <a:pt x="5100" y="7730"/>
                  </a:cubicBezTo>
                  <a:cubicBezTo>
                    <a:pt x="5290" y="7513"/>
                    <a:pt x="5453" y="7188"/>
                    <a:pt x="5724" y="7106"/>
                  </a:cubicBezTo>
                  <a:cubicBezTo>
                    <a:pt x="5742" y="7106"/>
                    <a:pt x="5784" y="7082"/>
                    <a:pt x="5818" y="7082"/>
                  </a:cubicBezTo>
                  <a:cubicBezTo>
                    <a:pt x="5835" y="7082"/>
                    <a:pt x="5850" y="7088"/>
                    <a:pt x="5859" y="7106"/>
                  </a:cubicBezTo>
                  <a:cubicBezTo>
                    <a:pt x="5914" y="7134"/>
                    <a:pt x="5968" y="7242"/>
                    <a:pt x="5914" y="7323"/>
                  </a:cubicBezTo>
                  <a:cubicBezTo>
                    <a:pt x="5778" y="8408"/>
                    <a:pt x="5507" y="9493"/>
                    <a:pt x="5642" y="10578"/>
                  </a:cubicBezTo>
                  <a:cubicBezTo>
                    <a:pt x="5751" y="9900"/>
                    <a:pt x="5859" y="9276"/>
                    <a:pt x="5995" y="8598"/>
                  </a:cubicBezTo>
                  <a:cubicBezTo>
                    <a:pt x="6104" y="8002"/>
                    <a:pt x="6266" y="7378"/>
                    <a:pt x="6673" y="6917"/>
                  </a:cubicBezTo>
                  <a:cubicBezTo>
                    <a:pt x="6766" y="6805"/>
                    <a:pt x="6922" y="6720"/>
                    <a:pt x="7063" y="6720"/>
                  </a:cubicBezTo>
                  <a:cubicBezTo>
                    <a:pt x="7129" y="6720"/>
                    <a:pt x="7191" y="6738"/>
                    <a:pt x="7243" y="6781"/>
                  </a:cubicBezTo>
                  <a:cubicBezTo>
                    <a:pt x="7324" y="6835"/>
                    <a:pt x="7351" y="6917"/>
                    <a:pt x="7351" y="6998"/>
                  </a:cubicBezTo>
                  <a:cubicBezTo>
                    <a:pt x="7487" y="7405"/>
                    <a:pt x="7378" y="7866"/>
                    <a:pt x="7378" y="8327"/>
                  </a:cubicBezTo>
                  <a:cubicBezTo>
                    <a:pt x="7378" y="8761"/>
                    <a:pt x="7514" y="9276"/>
                    <a:pt x="7921" y="9466"/>
                  </a:cubicBezTo>
                  <a:cubicBezTo>
                    <a:pt x="7948" y="9493"/>
                    <a:pt x="8002" y="9493"/>
                    <a:pt x="8056" y="9493"/>
                  </a:cubicBezTo>
                  <a:cubicBezTo>
                    <a:pt x="8084" y="9493"/>
                    <a:pt x="8138" y="9466"/>
                    <a:pt x="8165" y="9439"/>
                  </a:cubicBezTo>
                  <a:cubicBezTo>
                    <a:pt x="8599" y="8897"/>
                    <a:pt x="8599" y="8056"/>
                    <a:pt x="8165" y="7540"/>
                  </a:cubicBezTo>
                  <a:cubicBezTo>
                    <a:pt x="8056" y="7432"/>
                    <a:pt x="7948" y="7323"/>
                    <a:pt x="7921" y="7188"/>
                  </a:cubicBezTo>
                  <a:cubicBezTo>
                    <a:pt x="7894" y="7052"/>
                    <a:pt x="7948" y="6889"/>
                    <a:pt x="8084" y="6862"/>
                  </a:cubicBezTo>
                  <a:cubicBezTo>
                    <a:pt x="8165" y="6862"/>
                    <a:pt x="8273" y="6889"/>
                    <a:pt x="8301" y="6917"/>
                  </a:cubicBezTo>
                  <a:cubicBezTo>
                    <a:pt x="9169" y="7513"/>
                    <a:pt x="10091" y="8083"/>
                    <a:pt x="10986" y="8653"/>
                  </a:cubicBezTo>
                  <a:cubicBezTo>
                    <a:pt x="10226" y="7595"/>
                    <a:pt x="8897" y="7134"/>
                    <a:pt x="8084" y="6157"/>
                  </a:cubicBezTo>
                  <a:cubicBezTo>
                    <a:pt x="8056" y="6103"/>
                    <a:pt x="8029" y="6049"/>
                    <a:pt x="8029" y="5967"/>
                  </a:cubicBezTo>
                  <a:cubicBezTo>
                    <a:pt x="8029" y="5913"/>
                    <a:pt x="8138" y="5886"/>
                    <a:pt x="8192" y="5886"/>
                  </a:cubicBezTo>
                  <a:cubicBezTo>
                    <a:pt x="8952" y="5669"/>
                    <a:pt x="9684" y="5642"/>
                    <a:pt x="10471" y="5533"/>
                  </a:cubicBezTo>
                  <a:cubicBezTo>
                    <a:pt x="10525" y="5533"/>
                    <a:pt x="10606" y="5506"/>
                    <a:pt x="10633" y="5479"/>
                  </a:cubicBezTo>
                  <a:cubicBezTo>
                    <a:pt x="10715" y="5371"/>
                    <a:pt x="10606" y="5262"/>
                    <a:pt x="10498" y="5208"/>
                  </a:cubicBezTo>
                  <a:cubicBezTo>
                    <a:pt x="9982" y="4881"/>
                    <a:pt x="9358" y="4718"/>
                    <a:pt x="8735" y="4718"/>
                  </a:cubicBezTo>
                  <a:cubicBezTo>
                    <a:pt x="8375" y="4718"/>
                    <a:pt x="8015" y="4773"/>
                    <a:pt x="7677" y="4882"/>
                  </a:cubicBezTo>
                  <a:cubicBezTo>
                    <a:pt x="7595" y="4937"/>
                    <a:pt x="7406" y="4964"/>
                    <a:pt x="7270" y="5018"/>
                  </a:cubicBezTo>
                  <a:cubicBezTo>
                    <a:pt x="7731" y="4557"/>
                    <a:pt x="8219" y="3716"/>
                    <a:pt x="8735" y="3363"/>
                  </a:cubicBezTo>
                  <a:cubicBezTo>
                    <a:pt x="9467" y="2821"/>
                    <a:pt x="10199" y="2658"/>
                    <a:pt x="10877" y="2251"/>
                  </a:cubicBezTo>
                  <a:lnTo>
                    <a:pt x="10877" y="2251"/>
                  </a:lnTo>
                  <a:cubicBezTo>
                    <a:pt x="10362" y="2306"/>
                    <a:pt x="9901" y="2523"/>
                    <a:pt x="9413" y="2767"/>
                  </a:cubicBezTo>
                  <a:cubicBezTo>
                    <a:pt x="8789" y="3038"/>
                    <a:pt x="8165" y="3309"/>
                    <a:pt x="7514" y="3608"/>
                  </a:cubicBezTo>
                  <a:cubicBezTo>
                    <a:pt x="7541" y="3472"/>
                    <a:pt x="7541" y="3363"/>
                    <a:pt x="7595" y="3228"/>
                  </a:cubicBezTo>
                  <a:cubicBezTo>
                    <a:pt x="7570" y="3221"/>
                    <a:pt x="7545" y="3217"/>
                    <a:pt x="7522" y="3217"/>
                  </a:cubicBezTo>
                  <a:cubicBezTo>
                    <a:pt x="7369" y="3217"/>
                    <a:pt x="7252" y="3358"/>
                    <a:pt x="7134" y="3499"/>
                  </a:cubicBezTo>
                  <a:cubicBezTo>
                    <a:pt x="7082" y="3586"/>
                    <a:pt x="6951" y="3662"/>
                    <a:pt x="6843" y="3662"/>
                  </a:cubicBezTo>
                  <a:cubicBezTo>
                    <a:pt x="6783" y="3662"/>
                    <a:pt x="6729" y="3639"/>
                    <a:pt x="6700" y="3580"/>
                  </a:cubicBezTo>
                  <a:cubicBezTo>
                    <a:pt x="6673" y="3499"/>
                    <a:pt x="6700" y="3472"/>
                    <a:pt x="6700" y="3391"/>
                  </a:cubicBezTo>
                  <a:cubicBezTo>
                    <a:pt x="6809" y="3092"/>
                    <a:pt x="6917" y="2794"/>
                    <a:pt x="6972" y="2441"/>
                  </a:cubicBezTo>
                  <a:cubicBezTo>
                    <a:pt x="6999" y="2306"/>
                    <a:pt x="7080" y="2143"/>
                    <a:pt x="7053" y="2007"/>
                  </a:cubicBezTo>
                  <a:cubicBezTo>
                    <a:pt x="6999" y="1844"/>
                    <a:pt x="6917" y="1709"/>
                    <a:pt x="6782" y="1655"/>
                  </a:cubicBezTo>
                  <a:cubicBezTo>
                    <a:pt x="6761" y="1651"/>
                    <a:pt x="6740" y="1649"/>
                    <a:pt x="6721" y="1649"/>
                  </a:cubicBezTo>
                  <a:cubicBezTo>
                    <a:pt x="6439" y="1649"/>
                    <a:pt x="6315" y="1999"/>
                    <a:pt x="6239" y="2278"/>
                  </a:cubicBezTo>
                  <a:cubicBezTo>
                    <a:pt x="6104" y="2685"/>
                    <a:pt x="5859" y="3065"/>
                    <a:pt x="5507" y="3336"/>
                  </a:cubicBezTo>
                  <a:cubicBezTo>
                    <a:pt x="4558" y="2523"/>
                    <a:pt x="4693" y="977"/>
                    <a:pt x="3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27"/>
            <p:cNvSpPr/>
            <p:nvPr/>
          </p:nvSpPr>
          <p:spPr>
            <a:xfrm>
              <a:off x="2461825" y="1531025"/>
              <a:ext cx="28275" cy="25775"/>
            </a:xfrm>
            <a:custGeom>
              <a:avLst/>
              <a:gdLst/>
              <a:ahLst/>
              <a:cxnLst/>
              <a:rect l="l" t="t" r="r" b="b"/>
              <a:pathLst>
                <a:path w="1131" h="1031" extrusionOk="0">
                  <a:moveTo>
                    <a:pt x="627" y="1"/>
                  </a:moveTo>
                  <a:cubicBezTo>
                    <a:pt x="605" y="1"/>
                    <a:pt x="583" y="2"/>
                    <a:pt x="561" y="5"/>
                  </a:cubicBezTo>
                  <a:cubicBezTo>
                    <a:pt x="317" y="32"/>
                    <a:pt x="100" y="249"/>
                    <a:pt x="45" y="493"/>
                  </a:cubicBezTo>
                  <a:cubicBezTo>
                    <a:pt x="0" y="853"/>
                    <a:pt x="245" y="1030"/>
                    <a:pt x="514" y="1030"/>
                  </a:cubicBezTo>
                  <a:cubicBezTo>
                    <a:pt x="733" y="1030"/>
                    <a:pt x="967" y="914"/>
                    <a:pt x="1076" y="683"/>
                  </a:cubicBezTo>
                  <a:cubicBezTo>
                    <a:pt x="1103" y="547"/>
                    <a:pt x="1130" y="385"/>
                    <a:pt x="1076" y="249"/>
                  </a:cubicBezTo>
                  <a:cubicBezTo>
                    <a:pt x="979" y="103"/>
                    <a:pt x="816" y="1"/>
                    <a:pt x="6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27"/>
            <p:cNvSpPr/>
            <p:nvPr/>
          </p:nvSpPr>
          <p:spPr>
            <a:xfrm>
              <a:off x="2503075" y="1541125"/>
              <a:ext cx="23650" cy="22575"/>
            </a:xfrm>
            <a:custGeom>
              <a:avLst/>
              <a:gdLst/>
              <a:ahLst/>
              <a:cxnLst/>
              <a:rect l="l" t="t" r="r" b="b"/>
              <a:pathLst>
                <a:path w="946" h="903" extrusionOk="0">
                  <a:moveTo>
                    <a:pt x="538" y="1"/>
                  </a:moveTo>
                  <a:cubicBezTo>
                    <a:pt x="450" y="1"/>
                    <a:pt x="362" y="21"/>
                    <a:pt x="294" y="62"/>
                  </a:cubicBezTo>
                  <a:cubicBezTo>
                    <a:pt x="131" y="143"/>
                    <a:pt x="77" y="279"/>
                    <a:pt x="23" y="469"/>
                  </a:cubicBezTo>
                  <a:cubicBezTo>
                    <a:pt x="0" y="695"/>
                    <a:pt x="204" y="902"/>
                    <a:pt x="460" y="902"/>
                  </a:cubicBezTo>
                  <a:cubicBezTo>
                    <a:pt x="512" y="902"/>
                    <a:pt x="565" y="894"/>
                    <a:pt x="620" y="876"/>
                  </a:cubicBezTo>
                  <a:cubicBezTo>
                    <a:pt x="782" y="794"/>
                    <a:pt x="864" y="604"/>
                    <a:pt x="918" y="415"/>
                  </a:cubicBezTo>
                  <a:cubicBezTo>
                    <a:pt x="945" y="360"/>
                    <a:pt x="945" y="279"/>
                    <a:pt x="918" y="225"/>
                  </a:cubicBezTo>
                  <a:cubicBezTo>
                    <a:pt x="891" y="143"/>
                    <a:pt x="837" y="89"/>
                    <a:pt x="782" y="62"/>
                  </a:cubicBezTo>
                  <a:cubicBezTo>
                    <a:pt x="715" y="21"/>
                    <a:pt x="626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27"/>
            <p:cNvSpPr/>
            <p:nvPr/>
          </p:nvSpPr>
          <p:spPr>
            <a:xfrm>
              <a:off x="2469175" y="1575050"/>
              <a:ext cx="23625" cy="22550"/>
            </a:xfrm>
            <a:custGeom>
              <a:avLst/>
              <a:gdLst/>
              <a:ahLst/>
              <a:cxnLst/>
              <a:rect l="l" t="t" r="r" b="b"/>
              <a:pathLst>
                <a:path w="945" h="902" extrusionOk="0">
                  <a:moveTo>
                    <a:pt x="538" y="0"/>
                  </a:moveTo>
                  <a:cubicBezTo>
                    <a:pt x="450" y="0"/>
                    <a:pt x="362" y="20"/>
                    <a:pt x="294" y="61"/>
                  </a:cubicBezTo>
                  <a:cubicBezTo>
                    <a:pt x="131" y="143"/>
                    <a:pt x="77" y="278"/>
                    <a:pt x="23" y="468"/>
                  </a:cubicBezTo>
                  <a:cubicBezTo>
                    <a:pt x="0" y="694"/>
                    <a:pt x="241" y="901"/>
                    <a:pt x="479" y="901"/>
                  </a:cubicBezTo>
                  <a:cubicBezTo>
                    <a:pt x="527" y="901"/>
                    <a:pt x="574" y="893"/>
                    <a:pt x="619" y="875"/>
                  </a:cubicBezTo>
                  <a:cubicBezTo>
                    <a:pt x="782" y="793"/>
                    <a:pt x="864" y="604"/>
                    <a:pt x="918" y="414"/>
                  </a:cubicBezTo>
                  <a:cubicBezTo>
                    <a:pt x="945" y="360"/>
                    <a:pt x="945" y="278"/>
                    <a:pt x="918" y="224"/>
                  </a:cubicBezTo>
                  <a:cubicBezTo>
                    <a:pt x="891" y="143"/>
                    <a:pt x="836" y="88"/>
                    <a:pt x="782" y="61"/>
                  </a:cubicBezTo>
                  <a:cubicBezTo>
                    <a:pt x="714" y="20"/>
                    <a:pt x="626" y="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27"/>
            <p:cNvSpPr/>
            <p:nvPr/>
          </p:nvSpPr>
          <p:spPr>
            <a:xfrm>
              <a:off x="2521275" y="1516775"/>
              <a:ext cx="25100" cy="22250"/>
            </a:xfrm>
            <a:custGeom>
              <a:avLst/>
              <a:gdLst/>
              <a:ahLst/>
              <a:cxnLst/>
              <a:rect l="l" t="t" r="r" b="b"/>
              <a:pathLst>
                <a:path w="1004" h="890" extrusionOk="0">
                  <a:moveTo>
                    <a:pt x="506" y="0"/>
                  </a:moveTo>
                  <a:cubicBezTo>
                    <a:pt x="482" y="0"/>
                    <a:pt x="458" y="2"/>
                    <a:pt x="434" y="5"/>
                  </a:cubicBezTo>
                  <a:cubicBezTo>
                    <a:pt x="298" y="32"/>
                    <a:pt x="81" y="249"/>
                    <a:pt x="0" y="439"/>
                  </a:cubicBezTo>
                  <a:cubicBezTo>
                    <a:pt x="0" y="521"/>
                    <a:pt x="0" y="575"/>
                    <a:pt x="54" y="656"/>
                  </a:cubicBezTo>
                  <a:cubicBezTo>
                    <a:pt x="133" y="794"/>
                    <a:pt x="312" y="889"/>
                    <a:pt x="477" y="889"/>
                  </a:cubicBezTo>
                  <a:cubicBezTo>
                    <a:pt x="539" y="889"/>
                    <a:pt x="599" y="876"/>
                    <a:pt x="651" y="846"/>
                  </a:cubicBezTo>
                  <a:cubicBezTo>
                    <a:pt x="868" y="738"/>
                    <a:pt x="1004" y="466"/>
                    <a:pt x="895" y="249"/>
                  </a:cubicBezTo>
                  <a:cubicBezTo>
                    <a:pt x="848" y="83"/>
                    <a:pt x="676" y="0"/>
                    <a:pt x="5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27"/>
            <p:cNvSpPr/>
            <p:nvPr/>
          </p:nvSpPr>
          <p:spPr>
            <a:xfrm>
              <a:off x="2487350" y="1517475"/>
              <a:ext cx="25125" cy="22600"/>
            </a:xfrm>
            <a:custGeom>
              <a:avLst/>
              <a:gdLst/>
              <a:ahLst/>
              <a:cxnLst/>
              <a:rect l="l" t="t" r="r" b="b"/>
              <a:pathLst>
                <a:path w="1005" h="904" extrusionOk="0">
                  <a:moveTo>
                    <a:pt x="494" y="0"/>
                  </a:moveTo>
                  <a:cubicBezTo>
                    <a:pt x="474" y="0"/>
                    <a:pt x="454" y="2"/>
                    <a:pt x="435" y="4"/>
                  </a:cubicBezTo>
                  <a:cubicBezTo>
                    <a:pt x="299" y="86"/>
                    <a:pt x="82" y="276"/>
                    <a:pt x="1" y="465"/>
                  </a:cubicBezTo>
                  <a:cubicBezTo>
                    <a:pt x="1" y="520"/>
                    <a:pt x="1" y="601"/>
                    <a:pt x="55" y="655"/>
                  </a:cubicBezTo>
                  <a:cubicBezTo>
                    <a:pt x="136" y="817"/>
                    <a:pt x="322" y="903"/>
                    <a:pt x="490" y="903"/>
                  </a:cubicBezTo>
                  <a:cubicBezTo>
                    <a:pt x="548" y="903"/>
                    <a:pt x="603" y="893"/>
                    <a:pt x="652" y="872"/>
                  </a:cubicBezTo>
                  <a:cubicBezTo>
                    <a:pt x="869" y="764"/>
                    <a:pt x="1004" y="493"/>
                    <a:pt x="896" y="248"/>
                  </a:cubicBezTo>
                  <a:cubicBezTo>
                    <a:pt x="847" y="103"/>
                    <a:pt x="668" y="0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27"/>
            <p:cNvSpPr/>
            <p:nvPr/>
          </p:nvSpPr>
          <p:spPr>
            <a:xfrm>
              <a:off x="2518550" y="1589825"/>
              <a:ext cx="21725" cy="18475"/>
            </a:xfrm>
            <a:custGeom>
              <a:avLst/>
              <a:gdLst/>
              <a:ahLst/>
              <a:cxnLst/>
              <a:rect l="l" t="t" r="r" b="b"/>
              <a:pathLst>
                <a:path w="869" h="739" extrusionOk="0">
                  <a:moveTo>
                    <a:pt x="367" y="0"/>
                  </a:moveTo>
                  <a:cubicBezTo>
                    <a:pt x="316" y="0"/>
                    <a:pt x="266" y="12"/>
                    <a:pt x="218" y="40"/>
                  </a:cubicBezTo>
                  <a:cubicBezTo>
                    <a:pt x="1" y="148"/>
                    <a:pt x="1" y="447"/>
                    <a:pt x="163" y="609"/>
                  </a:cubicBezTo>
                  <a:cubicBezTo>
                    <a:pt x="239" y="698"/>
                    <a:pt x="355" y="739"/>
                    <a:pt x="469" y="739"/>
                  </a:cubicBezTo>
                  <a:cubicBezTo>
                    <a:pt x="601" y="739"/>
                    <a:pt x="729" y="684"/>
                    <a:pt x="787" y="582"/>
                  </a:cubicBezTo>
                  <a:cubicBezTo>
                    <a:pt x="841" y="501"/>
                    <a:pt x="869" y="447"/>
                    <a:pt x="869" y="365"/>
                  </a:cubicBezTo>
                  <a:cubicBezTo>
                    <a:pt x="869" y="311"/>
                    <a:pt x="841" y="257"/>
                    <a:pt x="787" y="202"/>
                  </a:cubicBezTo>
                  <a:cubicBezTo>
                    <a:pt x="666" y="101"/>
                    <a:pt x="514" y="0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27"/>
            <p:cNvSpPr/>
            <p:nvPr/>
          </p:nvSpPr>
          <p:spPr>
            <a:xfrm>
              <a:off x="2530525" y="1559675"/>
              <a:ext cx="28750" cy="24375"/>
            </a:xfrm>
            <a:custGeom>
              <a:avLst/>
              <a:gdLst/>
              <a:ahLst/>
              <a:cxnLst/>
              <a:rect l="l" t="t" r="r" b="b"/>
              <a:pathLst>
                <a:path w="1150" h="975" extrusionOk="0">
                  <a:moveTo>
                    <a:pt x="642" y="0"/>
                  </a:moveTo>
                  <a:cubicBezTo>
                    <a:pt x="221" y="0"/>
                    <a:pt x="1" y="575"/>
                    <a:pt x="390" y="866"/>
                  </a:cubicBezTo>
                  <a:cubicBezTo>
                    <a:pt x="498" y="920"/>
                    <a:pt x="607" y="975"/>
                    <a:pt x="688" y="975"/>
                  </a:cubicBezTo>
                  <a:cubicBezTo>
                    <a:pt x="796" y="975"/>
                    <a:pt x="878" y="893"/>
                    <a:pt x="932" y="839"/>
                  </a:cubicBezTo>
                  <a:cubicBezTo>
                    <a:pt x="1041" y="730"/>
                    <a:pt x="1095" y="622"/>
                    <a:pt x="1095" y="486"/>
                  </a:cubicBezTo>
                  <a:cubicBezTo>
                    <a:pt x="1149" y="296"/>
                    <a:pt x="986" y="79"/>
                    <a:pt x="796" y="25"/>
                  </a:cubicBezTo>
                  <a:cubicBezTo>
                    <a:pt x="743" y="8"/>
                    <a:pt x="691" y="0"/>
                    <a:pt x="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27"/>
            <p:cNvSpPr/>
            <p:nvPr/>
          </p:nvSpPr>
          <p:spPr>
            <a:xfrm>
              <a:off x="2538225" y="1589175"/>
              <a:ext cx="23075" cy="21325"/>
            </a:xfrm>
            <a:custGeom>
              <a:avLst/>
              <a:gdLst/>
              <a:ahLst/>
              <a:cxnLst/>
              <a:rect l="l" t="t" r="r" b="b"/>
              <a:pathLst>
                <a:path w="923" h="853" extrusionOk="0">
                  <a:moveTo>
                    <a:pt x="518" y="1"/>
                  </a:moveTo>
                  <a:cubicBezTo>
                    <a:pt x="459" y="1"/>
                    <a:pt x="398" y="21"/>
                    <a:pt x="353" y="66"/>
                  </a:cubicBezTo>
                  <a:cubicBezTo>
                    <a:pt x="244" y="66"/>
                    <a:pt x="190" y="120"/>
                    <a:pt x="109" y="228"/>
                  </a:cubicBezTo>
                  <a:cubicBezTo>
                    <a:pt x="0" y="364"/>
                    <a:pt x="82" y="527"/>
                    <a:pt x="190" y="662"/>
                  </a:cubicBezTo>
                  <a:cubicBezTo>
                    <a:pt x="299" y="771"/>
                    <a:pt x="380" y="852"/>
                    <a:pt x="516" y="852"/>
                  </a:cubicBezTo>
                  <a:cubicBezTo>
                    <a:pt x="651" y="852"/>
                    <a:pt x="787" y="771"/>
                    <a:pt x="868" y="662"/>
                  </a:cubicBezTo>
                  <a:cubicBezTo>
                    <a:pt x="922" y="581"/>
                    <a:pt x="922" y="391"/>
                    <a:pt x="895" y="310"/>
                  </a:cubicBezTo>
                  <a:cubicBezTo>
                    <a:pt x="868" y="174"/>
                    <a:pt x="787" y="66"/>
                    <a:pt x="651" y="39"/>
                  </a:cubicBezTo>
                  <a:cubicBezTo>
                    <a:pt x="615" y="14"/>
                    <a:pt x="567" y="1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27"/>
            <p:cNvSpPr/>
            <p:nvPr/>
          </p:nvSpPr>
          <p:spPr>
            <a:xfrm>
              <a:off x="2548425" y="1538200"/>
              <a:ext cx="33225" cy="23325"/>
            </a:xfrm>
            <a:custGeom>
              <a:avLst/>
              <a:gdLst/>
              <a:ahLst/>
              <a:cxnLst/>
              <a:rect l="l" t="t" r="r" b="b"/>
              <a:pathLst>
                <a:path w="1329" h="933" extrusionOk="0">
                  <a:moveTo>
                    <a:pt x="871" y="0"/>
                  </a:moveTo>
                  <a:cubicBezTo>
                    <a:pt x="416" y="0"/>
                    <a:pt x="1" y="681"/>
                    <a:pt x="623" y="911"/>
                  </a:cubicBezTo>
                  <a:cubicBezTo>
                    <a:pt x="679" y="925"/>
                    <a:pt x="735" y="932"/>
                    <a:pt x="790" y="932"/>
                  </a:cubicBezTo>
                  <a:cubicBezTo>
                    <a:pt x="947" y="932"/>
                    <a:pt x="1092" y="876"/>
                    <a:pt x="1192" y="776"/>
                  </a:cubicBezTo>
                  <a:cubicBezTo>
                    <a:pt x="1328" y="613"/>
                    <a:pt x="1328" y="369"/>
                    <a:pt x="1247" y="206"/>
                  </a:cubicBezTo>
                  <a:cubicBezTo>
                    <a:pt x="1192" y="179"/>
                    <a:pt x="1165" y="98"/>
                    <a:pt x="1111" y="70"/>
                  </a:cubicBezTo>
                  <a:cubicBezTo>
                    <a:pt x="1034" y="22"/>
                    <a:pt x="952" y="0"/>
                    <a:pt x="8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27"/>
            <p:cNvSpPr/>
            <p:nvPr/>
          </p:nvSpPr>
          <p:spPr>
            <a:xfrm>
              <a:off x="2578225" y="1566125"/>
              <a:ext cx="22400" cy="19850"/>
            </a:xfrm>
            <a:custGeom>
              <a:avLst/>
              <a:gdLst/>
              <a:ahLst/>
              <a:cxnLst/>
              <a:rect l="l" t="t" r="r" b="b"/>
              <a:pathLst>
                <a:path w="896" h="794" extrusionOk="0">
                  <a:moveTo>
                    <a:pt x="457" y="0"/>
                  </a:moveTo>
                  <a:cubicBezTo>
                    <a:pt x="383" y="0"/>
                    <a:pt x="310" y="22"/>
                    <a:pt x="245" y="66"/>
                  </a:cubicBezTo>
                  <a:cubicBezTo>
                    <a:pt x="136" y="147"/>
                    <a:pt x="109" y="201"/>
                    <a:pt x="82" y="283"/>
                  </a:cubicBezTo>
                  <a:cubicBezTo>
                    <a:pt x="0" y="445"/>
                    <a:pt x="109" y="662"/>
                    <a:pt x="272" y="744"/>
                  </a:cubicBezTo>
                  <a:cubicBezTo>
                    <a:pt x="333" y="779"/>
                    <a:pt x="397" y="794"/>
                    <a:pt x="460" y="794"/>
                  </a:cubicBezTo>
                  <a:cubicBezTo>
                    <a:pt x="590" y="794"/>
                    <a:pt x="714" y="727"/>
                    <a:pt x="787" y="635"/>
                  </a:cubicBezTo>
                  <a:cubicBezTo>
                    <a:pt x="896" y="500"/>
                    <a:pt x="896" y="283"/>
                    <a:pt x="760" y="147"/>
                  </a:cubicBezTo>
                  <a:cubicBezTo>
                    <a:pt x="679" y="49"/>
                    <a:pt x="568" y="0"/>
                    <a:pt x="4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27"/>
            <p:cNvSpPr/>
            <p:nvPr/>
          </p:nvSpPr>
          <p:spPr>
            <a:xfrm>
              <a:off x="2516525" y="1620650"/>
              <a:ext cx="26475" cy="18325"/>
            </a:xfrm>
            <a:custGeom>
              <a:avLst/>
              <a:gdLst/>
              <a:ahLst/>
              <a:cxnLst/>
              <a:rect l="l" t="t" r="r" b="b"/>
              <a:pathLst>
                <a:path w="1059" h="733" extrusionOk="0">
                  <a:moveTo>
                    <a:pt x="570" y="0"/>
                  </a:moveTo>
                  <a:cubicBezTo>
                    <a:pt x="488" y="0"/>
                    <a:pt x="353" y="27"/>
                    <a:pt x="244" y="82"/>
                  </a:cubicBezTo>
                  <a:cubicBezTo>
                    <a:pt x="190" y="136"/>
                    <a:pt x="136" y="163"/>
                    <a:pt x="109" y="190"/>
                  </a:cubicBezTo>
                  <a:cubicBezTo>
                    <a:pt x="0" y="326"/>
                    <a:pt x="27" y="543"/>
                    <a:pt x="163" y="624"/>
                  </a:cubicBezTo>
                  <a:cubicBezTo>
                    <a:pt x="253" y="696"/>
                    <a:pt x="368" y="733"/>
                    <a:pt x="474" y="733"/>
                  </a:cubicBezTo>
                  <a:cubicBezTo>
                    <a:pt x="528" y="733"/>
                    <a:pt x="579" y="724"/>
                    <a:pt x="624" y="705"/>
                  </a:cubicBezTo>
                  <a:cubicBezTo>
                    <a:pt x="787" y="678"/>
                    <a:pt x="895" y="570"/>
                    <a:pt x="1031" y="434"/>
                  </a:cubicBezTo>
                  <a:cubicBezTo>
                    <a:pt x="1058" y="407"/>
                    <a:pt x="1058" y="353"/>
                    <a:pt x="1058" y="326"/>
                  </a:cubicBezTo>
                  <a:cubicBezTo>
                    <a:pt x="1058" y="299"/>
                    <a:pt x="1058" y="271"/>
                    <a:pt x="1031" y="271"/>
                  </a:cubicBezTo>
                  <a:cubicBezTo>
                    <a:pt x="922" y="54"/>
                    <a:pt x="787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27"/>
            <p:cNvSpPr/>
            <p:nvPr/>
          </p:nvSpPr>
          <p:spPr>
            <a:xfrm>
              <a:off x="2703000" y="1465225"/>
              <a:ext cx="388575" cy="384950"/>
            </a:xfrm>
            <a:custGeom>
              <a:avLst/>
              <a:gdLst/>
              <a:ahLst/>
              <a:cxnLst/>
              <a:rect l="l" t="t" r="r" b="b"/>
              <a:pathLst>
                <a:path w="15543" h="15398" extrusionOk="0">
                  <a:moveTo>
                    <a:pt x="8748" y="1"/>
                  </a:moveTo>
                  <a:cubicBezTo>
                    <a:pt x="8245" y="1"/>
                    <a:pt x="8226" y="877"/>
                    <a:pt x="7758" y="955"/>
                  </a:cubicBezTo>
                  <a:cubicBezTo>
                    <a:pt x="7750" y="956"/>
                    <a:pt x="7742" y="956"/>
                    <a:pt x="7734" y="956"/>
                  </a:cubicBezTo>
                  <a:cubicBezTo>
                    <a:pt x="7418" y="956"/>
                    <a:pt x="7126" y="437"/>
                    <a:pt x="6808" y="331"/>
                  </a:cubicBezTo>
                  <a:cubicBezTo>
                    <a:pt x="6725" y="305"/>
                    <a:pt x="6642" y="293"/>
                    <a:pt x="6561" y="293"/>
                  </a:cubicBezTo>
                  <a:cubicBezTo>
                    <a:pt x="6140" y="293"/>
                    <a:pt x="5757" y="619"/>
                    <a:pt x="5506" y="982"/>
                  </a:cubicBezTo>
                  <a:cubicBezTo>
                    <a:pt x="4638" y="2149"/>
                    <a:pt x="4611" y="3776"/>
                    <a:pt x="5154" y="5078"/>
                  </a:cubicBezTo>
                  <a:cubicBezTo>
                    <a:pt x="4611" y="4793"/>
                    <a:pt x="3870" y="4534"/>
                    <a:pt x="3215" y="4534"/>
                  </a:cubicBezTo>
                  <a:cubicBezTo>
                    <a:pt x="3183" y="4534"/>
                    <a:pt x="3151" y="4534"/>
                    <a:pt x="3120" y="4536"/>
                  </a:cubicBezTo>
                  <a:cubicBezTo>
                    <a:pt x="2062" y="4617"/>
                    <a:pt x="1384" y="4942"/>
                    <a:pt x="516" y="5593"/>
                  </a:cubicBezTo>
                  <a:cubicBezTo>
                    <a:pt x="299" y="5729"/>
                    <a:pt x="82" y="5973"/>
                    <a:pt x="136" y="6217"/>
                  </a:cubicBezTo>
                  <a:cubicBezTo>
                    <a:pt x="244" y="6434"/>
                    <a:pt x="597" y="6570"/>
                    <a:pt x="570" y="6814"/>
                  </a:cubicBezTo>
                  <a:cubicBezTo>
                    <a:pt x="570" y="6895"/>
                    <a:pt x="516" y="6950"/>
                    <a:pt x="489" y="6977"/>
                  </a:cubicBezTo>
                  <a:cubicBezTo>
                    <a:pt x="272" y="7194"/>
                    <a:pt x="0" y="7356"/>
                    <a:pt x="0" y="7628"/>
                  </a:cubicBezTo>
                  <a:cubicBezTo>
                    <a:pt x="0" y="7872"/>
                    <a:pt x="353" y="8197"/>
                    <a:pt x="516" y="8387"/>
                  </a:cubicBezTo>
                  <a:cubicBezTo>
                    <a:pt x="1447" y="9039"/>
                    <a:pt x="2599" y="9571"/>
                    <a:pt x="3679" y="9571"/>
                  </a:cubicBezTo>
                  <a:cubicBezTo>
                    <a:pt x="3856" y="9571"/>
                    <a:pt x="4032" y="9557"/>
                    <a:pt x="4204" y="9526"/>
                  </a:cubicBezTo>
                  <a:lnTo>
                    <a:pt x="4204" y="9526"/>
                  </a:lnTo>
                  <a:cubicBezTo>
                    <a:pt x="3689" y="10232"/>
                    <a:pt x="3472" y="11127"/>
                    <a:pt x="3499" y="11995"/>
                  </a:cubicBezTo>
                  <a:cubicBezTo>
                    <a:pt x="3526" y="12890"/>
                    <a:pt x="3798" y="13730"/>
                    <a:pt x="4232" y="14490"/>
                  </a:cubicBezTo>
                  <a:cubicBezTo>
                    <a:pt x="4344" y="14647"/>
                    <a:pt x="4513" y="14842"/>
                    <a:pt x="4675" y="14842"/>
                  </a:cubicBezTo>
                  <a:cubicBezTo>
                    <a:pt x="4708" y="14842"/>
                    <a:pt x="4742" y="14834"/>
                    <a:pt x="4774" y="14815"/>
                  </a:cubicBezTo>
                  <a:cubicBezTo>
                    <a:pt x="4855" y="14788"/>
                    <a:pt x="4910" y="14707"/>
                    <a:pt x="4991" y="14707"/>
                  </a:cubicBezTo>
                  <a:cubicBezTo>
                    <a:pt x="5007" y="14703"/>
                    <a:pt x="5023" y="14702"/>
                    <a:pt x="5038" y="14702"/>
                  </a:cubicBezTo>
                  <a:cubicBezTo>
                    <a:pt x="5253" y="14702"/>
                    <a:pt x="5382" y="15043"/>
                    <a:pt x="5534" y="15195"/>
                  </a:cubicBezTo>
                  <a:cubicBezTo>
                    <a:pt x="5625" y="15287"/>
                    <a:pt x="5871" y="15397"/>
                    <a:pt x="6027" y="15397"/>
                  </a:cubicBezTo>
                  <a:cubicBezTo>
                    <a:pt x="6056" y="15397"/>
                    <a:pt x="6082" y="15394"/>
                    <a:pt x="6103" y="15385"/>
                  </a:cubicBezTo>
                  <a:cubicBezTo>
                    <a:pt x="7025" y="15249"/>
                    <a:pt x="7839" y="14707"/>
                    <a:pt x="8490" y="13975"/>
                  </a:cubicBezTo>
                  <a:cubicBezTo>
                    <a:pt x="9087" y="13297"/>
                    <a:pt x="9494" y="12456"/>
                    <a:pt x="9765" y="11452"/>
                  </a:cubicBezTo>
                  <a:cubicBezTo>
                    <a:pt x="10812" y="12761"/>
                    <a:pt x="12236" y="13590"/>
                    <a:pt x="13705" y="13590"/>
                  </a:cubicBezTo>
                  <a:cubicBezTo>
                    <a:pt x="13910" y="13590"/>
                    <a:pt x="14116" y="13574"/>
                    <a:pt x="14322" y="13541"/>
                  </a:cubicBezTo>
                  <a:cubicBezTo>
                    <a:pt x="14376" y="13541"/>
                    <a:pt x="14457" y="13486"/>
                    <a:pt x="14512" y="13459"/>
                  </a:cubicBezTo>
                  <a:cubicBezTo>
                    <a:pt x="14539" y="13405"/>
                    <a:pt x="14539" y="13324"/>
                    <a:pt x="14539" y="13269"/>
                  </a:cubicBezTo>
                  <a:cubicBezTo>
                    <a:pt x="14512" y="13052"/>
                    <a:pt x="14403" y="12808"/>
                    <a:pt x="14620" y="12591"/>
                  </a:cubicBezTo>
                  <a:cubicBezTo>
                    <a:pt x="14708" y="12468"/>
                    <a:pt x="14854" y="12424"/>
                    <a:pt x="15013" y="12424"/>
                  </a:cubicBezTo>
                  <a:cubicBezTo>
                    <a:pt x="15098" y="12424"/>
                    <a:pt x="15186" y="12437"/>
                    <a:pt x="15271" y="12456"/>
                  </a:cubicBezTo>
                  <a:cubicBezTo>
                    <a:pt x="15307" y="12456"/>
                    <a:pt x="15355" y="12468"/>
                    <a:pt x="15392" y="12468"/>
                  </a:cubicBezTo>
                  <a:cubicBezTo>
                    <a:pt x="15410" y="12468"/>
                    <a:pt x="15425" y="12465"/>
                    <a:pt x="15434" y="12456"/>
                  </a:cubicBezTo>
                  <a:cubicBezTo>
                    <a:pt x="15488" y="12401"/>
                    <a:pt x="15488" y="12347"/>
                    <a:pt x="15461" y="12266"/>
                  </a:cubicBezTo>
                  <a:cubicBezTo>
                    <a:pt x="15325" y="10774"/>
                    <a:pt x="14403" y="9255"/>
                    <a:pt x="13372" y="8170"/>
                  </a:cubicBezTo>
                  <a:cubicBezTo>
                    <a:pt x="13589" y="8116"/>
                    <a:pt x="13996" y="7845"/>
                    <a:pt x="14349" y="7519"/>
                  </a:cubicBezTo>
                  <a:cubicBezTo>
                    <a:pt x="14946" y="6950"/>
                    <a:pt x="15190" y="6353"/>
                    <a:pt x="15434" y="5593"/>
                  </a:cubicBezTo>
                  <a:cubicBezTo>
                    <a:pt x="15461" y="5431"/>
                    <a:pt x="15542" y="5024"/>
                    <a:pt x="15461" y="4861"/>
                  </a:cubicBezTo>
                  <a:cubicBezTo>
                    <a:pt x="15407" y="4671"/>
                    <a:pt x="15054" y="4671"/>
                    <a:pt x="14891" y="4644"/>
                  </a:cubicBezTo>
                  <a:lnTo>
                    <a:pt x="14729" y="4644"/>
                  </a:lnTo>
                  <a:cubicBezTo>
                    <a:pt x="14620" y="4617"/>
                    <a:pt x="14539" y="4481"/>
                    <a:pt x="14593" y="4373"/>
                  </a:cubicBezTo>
                  <a:cubicBezTo>
                    <a:pt x="14593" y="4264"/>
                    <a:pt x="14756" y="3857"/>
                    <a:pt x="14756" y="3722"/>
                  </a:cubicBezTo>
                  <a:cubicBezTo>
                    <a:pt x="14810" y="3369"/>
                    <a:pt x="14403" y="3261"/>
                    <a:pt x="14050" y="3152"/>
                  </a:cubicBezTo>
                  <a:cubicBezTo>
                    <a:pt x="13735" y="3047"/>
                    <a:pt x="13354" y="3007"/>
                    <a:pt x="12997" y="3007"/>
                  </a:cubicBezTo>
                  <a:cubicBezTo>
                    <a:pt x="12893" y="3007"/>
                    <a:pt x="12792" y="3010"/>
                    <a:pt x="12694" y="3017"/>
                  </a:cubicBezTo>
                  <a:cubicBezTo>
                    <a:pt x="12179" y="3017"/>
                    <a:pt x="11555" y="3152"/>
                    <a:pt x="10877" y="3396"/>
                  </a:cubicBezTo>
                  <a:cubicBezTo>
                    <a:pt x="10823" y="2555"/>
                    <a:pt x="10660" y="1633"/>
                    <a:pt x="10117" y="955"/>
                  </a:cubicBezTo>
                  <a:cubicBezTo>
                    <a:pt x="9765" y="521"/>
                    <a:pt x="9385" y="33"/>
                    <a:pt x="8816" y="6"/>
                  </a:cubicBezTo>
                  <a:cubicBezTo>
                    <a:pt x="8792" y="3"/>
                    <a:pt x="8770" y="1"/>
                    <a:pt x="87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27"/>
            <p:cNvSpPr/>
            <p:nvPr/>
          </p:nvSpPr>
          <p:spPr>
            <a:xfrm>
              <a:off x="2771475" y="1520975"/>
              <a:ext cx="277375" cy="283450"/>
            </a:xfrm>
            <a:custGeom>
              <a:avLst/>
              <a:gdLst/>
              <a:ahLst/>
              <a:cxnLst/>
              <a:rect l="l" t="t" r="r" b="b"/>
              <a:pathLst>
                <a:path w="11095" h="11338" extrusionOk="0">
                  <a:moveTo>
                    <a:pt x="5507" y="0"/>
                  </a:moveTo>
                  <a:cubicBezTo>
                    <a:pt x="5290" y="488"/>
                    <a:pt x="5236" y="1004"/>
                    <a:pt x="5154" y="1546"/>
                  </a:cubicBezTo>
                  <a:cubicBezTo>
                    <a:pt x="5073" y="2224"/>
                    <a:pt x="4964" y="2902"/>
                    <a:pt x="4883" y="3607"/>
                  </a:cubicBezTo>
                  <a:cubicBezTo>
                    <a:pt x="4802" y="3526"/>
                    <a:pt x="4720" y="3445"/>
                    <a:pt x="4612" y="3363"/>
                  </a:cubicBezTo>
                  <a:cubicBezTo>
                    <a:pt x="4476" y="3472"/>
                    <a:pt x="4558" y="3716"/>
                    <a:pt x="4612" y="3879"/>
                  </a:cubicBezTo>
                  <a:cubicBezTo>
                    <a:pt x="4689" y="4034"/>
                    <a:pt x="4619" y="4287"/>
                    <a:pt x="4471" y="4287"/>
                  </a:cubicBezTo>
                  <a:cubicBezTo>
                    <a:pt x="4464" y="4287"/>
                    <a:pt x="4457" y="4287"/>
                    <a:pt x="4449" y="4286"/>
                  </a:cubicBezTo>
                  <a:cubicBezTo>
                    <a:pt x="4395" y="4286"/>
                    <a:pt x="4341" y="4204"/>
                    <a:pt x="4313" y="4177"/>
                  </a:cubicBezTo>
                  <a:cubicBezTo>
                    <a:pt x="4124" y="3933"/>
                    <a:pt x="3880" y="3689"/>
                    <a:pt x="3663" y="3445"/>
                  </a:cubicBezTo>
                  <a:cubicBezTo>
                    <a:pt x="3581" y="3336"/>
                    <a:pt x="3473" y="3201"/>
                    <a:pt x="3337" y="3119"/>
                  </a:cubicBezTo>
                  <a:cubicBezTo>
                    <a:pt x="3284" y="3098"/>
                    <a:pt x="3220" y="3085"/>
                    <a:pt x="3155" y="3085"/>
                  </a:cubicBezTo>
                  <a:cubicBezTo>
                    <a:pt x="3054" y="3085"/>
                    <a:pt x="2953" y="3118"/>
                    <a:pt x="2903" y="3201"/>
                  </a:cubicBezTo>
                  <a:cubicBezTo>
                    <a:pt x="2686" y="3390"/>
                    <a:pt x="2930" y="3743"/>
                    <a:pt x="3120" y="3987"/>
                  </a:cubicBezTo>
                  <a:cubicBezTo>
                    <a:pt x="3391" y="4313"/>
                    <a:pt x="3608" y="4720"/>
                    <a:pt x="3663" y="5126"/>
                  </a:cubicBezTo>
                  <a:cubicBezTo>
                    <a:pt x="3453" y="5199"/>
                    <a:pt x="3241" y="5229"/>
                    <a:pt x="3026" y="5229"/>
                  </a:cubicBezTo>
                  <a:cubicBezTo>
                    <a:pt x="2137" y="5229"/>
                    <a:pt x="1205" y="4728"/>
                    <a:pt x="296" y="4728"/>
                  </a:cubicBezTo>
                  <a:cubicBezTo>
                    <a:pt x="197" y="4728"/>
                    <a:pt x="99" y="4734"/>
                    <a:pt x="1" y="4747"/>
                  </a:cubicBezTo>
                  <a:cubicBezTo>
                    <a:pt x="82" y="4937"/>
                    <a:pt x="272" y="4964"/>
                    <a:pt x="489" y="4991"/>
                  </a:cubicBezTo>
                  <a:cubicBezTo>
                    <a:pt x="1493" y="5154"/>
                    <a:pt x="2496" y="5479"/>
                    <a:pt x="3446" y="5859"/>
                  </a:cubicBezTo>
                  <a:cubicBezTo>
                    <a:pt x="3635" y="5967"/>
                    <a:pt x="3852" y="6076"/>
                    <a:pt x="3907" y="6266"/>
                  </a:cubicBezTo>
                  <a:cubicBezTo>
                    <a:pt x="3256" y="6401"/>
                    <a:pt x="2659" y="6645"/>
                    <a:pt x="2116" y="7025"/>
                  </a:cubicBezTo>
                  <a:cubicBezTo>
                    <a:pt x="2062" y="7052"/>
                    <a:pt x="2008" y="7079"/>
                    <a:pt x="2008" y="7134"/>
                  </a:cubicBezTo>
                  <a:cubicBezTo>
                    <a:pt x="1941" y="7267"/>
                    <a:pt x="2113" y="7365"/>
                    <a:pt x="2282" y="7365"/>
                  </a:cubicBezTo>
                  <a:cubicBezTo>
                    <a:pt x="2318" y="7365"/>
                    <a:pt x="2354" y="7360"/>
                    <a:pt x="2388" y="7351"/>
                  </a:cubicBezTo>
                  <a:cubicBezTo>
                    <a:pt x="2605" y="7323"/>
                    <a:pt x="3771" y="7161"/>
                    <a:pt x="4558" y="6917"/>
                  </a:cubicBezTo>
                  <a:lnTo>
                    <a:pt x="4558" y="6917"/>
                  </a:lnTo>
                  <a:cubicBezTo>
                    <a:pt x="4476" y="7052"/>
                    <a:pt x="4422" y="7188"/>
                    <a:pt x="4341" y="7269"/>
                  </a:cubicBezTo>
                  <a:cubicBezTo>
                    <a:pt x="4313" y="7323"/>
                    <a:pt x="4232" y="7351"/>
                    <a:pt x="4178" y="7405"/>
                  </a:cubicBezTo>
                  <a:cubicBezTo>
                    <a:pt x="4096" y="7432"/>
                    <a:pt x="4015" y="7432"/>
                    <a:pt x="3907" y="7432"/>
                  </a:cubicBezTo>
                  <a:cubicBezTo>
                    <a:pt x="3744" y="7432"/>
                    <a:pt x="3554" y="7486"/>
                    <a:pt x="3391" y="7622"/>
                  </a:cubicBezTo>
                  <a:cubicBezTo>
                    <a:pt x="3283" y="7703"/>
                    <a:pt x="3229" y="7866"/>
                    <a:pt x="3337" y="7947"/>
                  </a:cubicBezTo>
                  <a:cubicBezTo>
                    <a:pt x="3364" y="7947"/>
                    <a:pt x="3391" y="7974"/>
                    <a:pt x="3391" y="7974"/>
                  </a:cubicBezTo>
                  <a:cubicBezTo>
                    <a:pt x="3527" y="7974"/>
                    <a:pt x="3690" y="7893"/>
                    <a:pt x="3825" y="7839"/>
                  </a:cubicBezTo>
                  <a:cubicBezTo>
                    <a:pt x="3923" y="7780"/>
                    <a:pt x="4049" y="7736"/>
                    <a:pt x="4162" y="7736"/>
                  </a:cubicBezTo>
                  <a:cubicBezTo>
                    <a:pt x="4206" y="7736"/>
                    <a:pt x="4248" y="7742"/>
                    <a:pt x="4286" y="7757"/>
                  </a:cubicBezTo>
                  <a:cubicBezTo>
                    <a:pt x="4422" y="7839"/>
                    <a:pt x="4422" y="8110"/>
                    <a:pt x="4286" y="8110"/>
                  </a:cubicBezTo>
                  <a:cubicBezTo>
                    <a:pt x="4286" y="8204"/>
                    <a:pt x="4389" y="8278"/>
                    <a:pt x="4469" y="8278"/>
                  </a:cubicBezTo>
                  <a:cubicBezTo>
                    <a:pt x="4481" y="8278"/>
                    <a:pt x="4493" y="8276"/>
                    <a:pt x="4503" y="8273"/>
                  </a:cubicBezTo>
                  <a:lnTo>
                    <a:pt x="4503" y="8273"/>
                  </a:lnTo>
                  <a:cubicBezTo>
                    <a:pt x="3934" y="9222"/>
                    <a:pt x="3337" y="10199"/>
                    <a:pt x="3229" y="11338"/>
                  </a:cubicBezTo>
                  <a:cubicBezTo>
                    <a:pt x="3418" y="11256"/>
                    <a:pt x="3554" y="11012"/>
                    <a:pt x="3663" y="10850"/>
                  </a:cubicBezTo>
                  <a:cubicBezTo>
                    <a:pt x="3961" y="10307"/>
                    <a:pt x="4232" y="9792"/>
                    <a:pt x="4558" y="9249"/>
                  </a:cubicBezTo>
                  <a:cubicBezTo>
                    <a:pt x="4720" y="8924"/>
                    <a:pt x="4964" y="8571"/>
                    <a:pt x="5290" y="8436"/>
                  </a:cubicBezTo>
                  <a:cubicBezTo>
                    <a:pt x="5290" y="8517"/>
                    <a:pt x="5371" y="8544"/>
                    <a:pt x="5426" y="8544"/>
                  </a:cubicBezTo>
                  <a:lnTo>
                    <a:pt x="5588" y="8381"/>
                  </a:lnTo>
                  <a:cubicBezTo>
                    <a:pt x="5588" y="8761"/>
                    <a:pt x="5643" y="9114"/>
                    <a:pt x="5643" y="9493"/>
                  </a:cubicBezTo>
                  <a:cubicBezTo>
                    <a:pt x="5832" y="9276"/>
                    <a:pt x="5914" y="8924"/>
                    <a:pt x="5914" y="8625"/>
                  </a:cubicBezTo>
                  <a:cubicBezTo>
                    <a:pt x="5914" y="8300"/>
                    <a:pt x="5778" y="7974"/>
                    <a:pt x="5805" y="7676"/>
                  </a:cubicBezTo>
                  <a:cubicBezTo>
                    <a:pt x="5805" y="7459"/>
                    <a:pt x="5941" y="7269"/>
                    <a:pt x="5914" y="7025"/>
                  </a:cubicBezTo>
                  <a:cubicBezTo>
                    <a:pt x="5871" y="6896"/>
                    <a:pt x="5725" y="6784"/>
                    <a:pt x="5599" y="6784"/>
                  </a:cubicBezTo>
                  <a:cubicBezTo>
                    <a:pt x="5566" y="6784"/>
                    <a:pt x="5535" y="6791"/>
                    <a:pt x="5507" y="6808"/>
                  </a:cubicBezTo>
                  <a:cubicBezTo>
                    <a:pt x="5398" y="6889"/>
                    <a:pt x="5371" y="6998"/>
                    <a:pt x="5263" y="7025"/>
                  </a:cubicBezTo>
                  <a:cubicBezTo>
                    <a:pt x="5236" y="7025"/>
                    <a:pt x="4856" y="6889"/>
                    <a:pt x="4964" y="6781"/>
                  </a:cubicBezTo>
                  <a:cubicBezTo>
                    <a:pt x="5154" y="6618"/>
                    <a:pt x="5371" y="6510"/>
                    <a:pt x="5263" y="6320"/>
                  </a:cubicBezTo>
                  <a:cubicBezTo>
                    <a:pt x="5154" y="6130"/>
                    <a:pt x="4639" y="6103"/>
                    <a:pt x="4693" y="5940"/>
                  </a:cubicBezTo>
                  <a:cubicBezTo>
                    <a:pt x="4720" y="5777"/>
                    <a:pt x="4802" y="5804"/>
                    <a:pt x="4964" y="5777"/>
                  </a:cubicBezTo>
                  <a:cubicBezTo>
                    <a:pt x="5127" y="5723"/>
                    <a:pt x="5507" y="5804"/>
                    <a:pt x="5480" y="5642"/>
                  </a:cubicBezTo>
                  <a:cubicBezTo>
                    <a:pt x="5480" y="5506"/>
                    <a:pt x="4829" y="5018"/>
                    <a:pt x="4883" y="4909"/>
                  </a:cubicBezTo>
                  <a:cubicBezTo>
                    <a:pt x="4937" y="4855"/>
                    <a:pt x="5019" y="4855"/>
                    <a:pt x="5100" y="4855"/>
                  </a:cubicBezTo>
                  <a:cubicBezTo>
                    <a:pt x="5263" y="4855"/>
                    <a:pt x="5465" y="5154"/>
                    <a:pt x="5708" y="5154"/>
                  </a:cubicBezTo>
                  <a:cubicBezTo>
                    <a:pt x="5748" y="5154"/>
                    <a:pt x="5790" y="5146"/>
                    <a:pt x="5832" y="5126"/>
                  </a:cubicBezTo>
                  <a:cubicBezTo>
                    <a:pt x="5838" y="5125"/>
                    <a:pt x="5843" y="5124"/>
                    <a:pt x="5849" y="5124"/>
                  </a:cubicBezTo>
                  <a:cubicBezTo>
                    <a:pt x="5941" y="5124"/>
                    <a:pt x="5945" y="5348"/>
                    <a:pt x="6022" y="5425"/>
                  </a:cubicBezTo>
                  <a:cubicBezTo>
                    <a:pt x="6158" y="5642"/>
                    <a:pt x="6755" y="6076"/>
                    <a:pt x="6456" y="6374"/>
                  </a:cubicBezTo>
                  <a:cubicBezTo>
                    <a:pt x="6348" y="6483"/>
                    <a:pt x="6619" y="6645"/>
                    <a:pt x="6565" y="6781"/>
                  </a:cubicBezTo>
                  <a:cubicBezTo>
                    <a:pt x="6483" y="6917"/>
                    <a:pt x="6212" y="6835"/>
                    <a:pt x="6185" y="6971"/>
                  </a:cubicBezTo>
                  <a:cubicBezTo>
                    <a:pt x="6022" y="7432"/>
                    <a:pt x="6728" y="8056"/>
                    <a:pt x="7053" y="8544"/>
                  </a:cubicBezTo>
                  <a:cubicBezTo>
                    <a:pt x="7324" y="8463"/>
                    <a:pt x="7378" y="8083"/>
                    <a:pt x="7270" y="7757"/>
                  </a:cubicBezTo>
                  <a:cubicBezTo>
                    <a:pt x="7161" y="7486"/>
                    <a:pt x="6999" y="7188"/>
                    <a:pt x="7026" y="6917"/>
                  </a:cubicBezTo>
                  <a:cubicBezTo>
                    <a:pt x="7026" y="6889"/>
                    <a:pt x="7053" y="6808"/>
                    <a:pt x="7107" y="6808"/>
                  </a:cubicBezTo>
                  <a:cubicBezTo>
                    <a:pt x="7122" y="6793"/>
                    <a:pt x="7142" y="6786"/>
                    <a:pt x="7163" y="6786"/>
                  </a:cubicBezTo>
                  <a:cubicBezTo>
                    <a:pt x="7218" y="6786"/>
                    <a:pt x="7285" y="6831"/>
                    <a:pt x="7324" y="6889"/>
                  </a:cubicBezTo>
                  <a:cubicBezTo>
                    <a:pt x="8192" y="7568"/>
                    <a:pt x="8952" y="8381"/>
                    <a:pt x="9955" y="8815"/>
                  </a:cubicBezTo>
                  <a:lnTo>
                    <a:pt x="8409" y="7486"/>
                  </a:lnTo>
                  <a:cubicBezTo>
                    <a:pt x="7975" y="7079"/>
                    <a:pt x="7541" y="6645"/>
                    <a:pt x="7378" y="6076"/>
                  </a:cubicBezTo>
                  <a:cubicBezTo>
                    <a:pt x="7297" y="5859"/>
                    <a:pt x="7324" y="5560"/>
                    <a:pt x="7541" y="5506"/>
                  </a:cubicBezTo>
                  <a:cubicBezTo>
                    <a:pt x="7559" y="5488"/>
                    <a:pt x="7583" y="5482"/>
                    <a:pt x="7611" y="5482"/>
                  </a:cubicBezTo>
                  <a:cubicBezTo>
                    <a:pt x="7665" y="5482"/>
                    <a:pt x="7731" y="5506"/>
                    <a:pt x="7785" y="5506"/>
                  </a:cubicBezTo>
                  <a:cubicBezTo>
                    <a:pt x="8219" y="5588"/>
                    <a:pt x="8545" y="5940"/>
                    <a:pt x="8925" y="6130"/>
                  </a:cubicBezTo>
                  <a:cubicBezTo>
                    <a:pt x="9180" y="6294"/>
                    <a:pt x="9497" y="6409"/>
                    <a:pt x="9784" y="6409"/>
                  </a:cubicBezTo>
                  <a:cubicBezTo>
                    <a:pt x="9924" y="6409"/>
                    <a:pt x="10057" y="6382"/>
                    <a:pt x="10172" y="6320"/>
                  </a:cubicBezTo>
                  <a:lnTo>
                    <a:pt x="10281" y="6211"/>
                  </a:lnTo>
                  <a:lnTo>
                    <a:pt x="10281" y="6076"/>
                  </a:lnTo>
                  <a:cubicBezTo>
                    <a:pt x="10113" y="5502"/>
                    <a:pt x="9503" y="5076"/>
                    <a:pt x="8897" y="5076"/>
                  </a:cubicBezTo>
                  <a:cubicBezTo>
                    <a:pt x="8815" y="5076"/>
                    <a:pt x="8734" y="5083"/>
                    <a:pt x="8653" y="5099"/>
                  </a:cubicBezTo>
                  <a:cubicBezTo>
                    <a:pt x="8557" y="5118"/>
                    <a:pt x="8462" y="5138"/>
                    <a:pt x="8366" y="5138"/>
                  </a:cubicBezTo>
                  <a:cubicBezTo>
                    <a:pt x="8326" y="5138"/>
                    <a:pt x="8286" y="5134"/>
                    <a:pt x="8246" y="5126"/>
                  </a:cubicBezTo>
                  <a:cubicBezTo>
                    <a:pt x="8111" y="5099"/>
                    <a:pt x="7975" y="4964"/>
                    <a:pt x="8029" y="4828"/>
                  </a:cubicBezTo>
                  <a:cubicBezTo>
                    <a:pt x="8084" y="4747"/>
                    <a:pt x="8138" y="4720"/>
                    <a:pt x="8219" y="4692"/>
                  </a:cubicBezTo>
                  <a:cubicBezTo>
                    <a:pt x="9169" y="4231"/>
                    <a:pt x="10145" y="3770"/>
                    <a:pt x="11094" y="3336"/>
                  </a:cubicBezTo>
                  <a:lnTo>
                    <a:pt x="11094" y="3336"/>
                  </a:lnTo>
                  <a:cubicBezTo>
                    <a:pt x="9793" y="3390"/>
                    <a:pt x="8680" y="4286"/>
                    <a:pt x="7433" y="4475"/>
                  </a:cubicBezTo>
                  <a:cubicBezTo>
                    <a:pt x="7351" y="4475"/>
                    <a:pt x="7297" y="4475"/>
                    <a:pt x="7270" y="4448"/>
                  </a:cubicBezTo>
                  <a:cubicBezTo>
                    <a:pt x="7216" y="4421"/>
                    <a:pt x="7216" y="4313"/>
                    <a:pt x="7270" y="4231"/>
                  </a:cubicBezTo>
                  <a:cubicBezTo>
                    <a:pt x="7460" y="3499"/>
                    <a:pt x="7867" y="2848"/>
                    <a:pt x="8165" y="2143"/>
                  </a:cubicBezTo>
                  <a:cubicBezTo>
                    <a:pt x="8219" y="2061"/>
                    <a:pt x="8219" y="2034"/>
                    <a:pt x="8219" y="1980"/>
                  </a:cubicBezTo>
                  <a:cubicBezTo>
                    <a:pt x="8189" y="1920"/>
                    <a:pt x="8126" y="1902"/>
                    <a:pt x="8062" y="1902"/>
                  </a:cubicBezTo>
                  <a:cubicBezTo>
                    <a:pt x="8010" y="1902"/>
                    <a:pt x="7957" y="1914"/>
                    <a:pt x="7921" y="1926"/>
                  </a:cubicBezTo>
                  <a:cubicBezTo>
                    <a:pt x="7026" y="2387"/>
                    <a:pt x="6429" y="3228"/>
                    <a:pt x="6185" y="4177"/>
                  </a:cubicBezTo>
                  <a:cubicBezTo>
                    <a:pt x="6131" y="4286"/>
                    <a:pt x="6104" y="4448"/>
                    <a:pt x="6077" y="4584"/>
                  </a:cubicBezTo>
                  <a:cubicBezTo>
                    <a:pt x="5914" y="3933"/>
                    <a:pt x="5453" y="3092"/>
                    <a:pt x="5426" y="2441"/>
                  </a:cubicBezTo>
                  <a:cubicBezTo>
                    <a:pt x="5263" y="1546"/>
                    <a:pt x="5507" y="814"/>
                    <a:pt x="5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27"/>
            <p:cNvSpPr/>
            <p:nvPr/>
          </p:nvSpPr>
          <p:spPr>
            <a:xfrm>
              <a:off x="2861000" y="1688450"/>
              <a:ext cx="29600" cy="27550"/>
            </a:xfrm>
            <a:custGeom>
              <a:avLst/>
              <a:gdLst/>
              <a:ahLst/>
              <a:cxnLst/>
              <a:rect l="l" t="t" r="r" b="b"/>
              <a:pathLst>
                <a:path w="1184" h="1102" extrusionOk="0">
                  <a:moveTo>
                    <a:pt x="570" y="1"/>
                  </a:moveTo>
                  <a:cubicBezTo>
                    <a:pt x="353" y="1"/>
                    <a:pt x="163" y="136"/>
                    <a:pt x="82" y="299"/>
                  </a:cubicBezTo>
                  <a:cubicBezTo>
                    <a:pt x="0" y="516"/>
                    <a:pt x="27" y="814"/>
                    <a:pt x="217" y="977"/>
                  </a:cubicBezTo>
                  <a:cubicBezTo>
                    <a:pt x="328" y="1064"/>
                    <a:pt x="438" y="1102"/>
                    <a:pt x="541" y="1102"/>
                  </a:cubicBezTo>
                  <a:cubicBezTo>
                    <a:pt x="916" y="1102"/>
                    <a:pt x="1184" y="601"/>
                    <a:pt x="949" y="218"/>
                  </a:cubicBezTo>
                  <a:cubicBezTo>
                    <a:pt x="841" y="82"/>
                    <a:pt x="705" y="1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27"/>
            <p:cNvSpPr/>
            <p:nvPr/>
          </p:nvSpPr>
          <p:spPr>
            <a:xfrm>
              <a:off x="2891500" y="1662000"/>
              <a:ext cx="22400" cy="23775"/>
            </a:xfrm>
            <a:custGeom>
              <a:avLst/>
              <a:gdLst/>
              <a:ahLst/>
              <a:cxnLst/>
              <a:rect l="l" t="t" r="r" b="b"/>
              <a:pathLst>
                <a:path w="896" h="951" extrusionOk="0">
                  <a:moveTo>
                    <a:pt x="462" y="1"/>
                  </a:moveTo>
                  <a:cubicBezTo>
                    <a:pt x="408" y="1"/>
                    <a:pt x="326" y="1"/>
                    <a:pt x="272" y="28"/>
                  </a:cubicBezTo>
                  <a:cubicBezTo>
                    <a:pt x="82" y="82"/>
                    <a:pt x="1" y="272"/>
                    <a:pt x="1" y="435"/>
                  </a:cubicBezTo>
                  <a:cubicBezTo>
                    <a:pt x="1" y="597"/>
                    <a:pt x="55" y="760"/>
                    <a:pt x="191" y="869"/>
                  </a:cubicBezTo>
                  <a:cubicBezTo>
                    <a:pt x="255" y="925"/>
                    <a:pt x="333" y="950"/>
                    <a:pt x="414" y="950"/>
                  </a:cubicBezTo>
                  <a:cubicBezTo>
                    <a:pt x="606" y="950"/>
                    <a:pt x="811" y="807"/>
                    <a:pt x="869" y="597"/>
                  </a:cubicBezTo>
                  <a:cubicBezTo>
                    <a:pt x="896" y="408"/>
                    <a:pt x="814" y="245"/>
                    <a:pt x="679" y="109"/>
                  </a:cubicBezTo>
                  <a:cubicBezTo>
                    <a:pt x="597" y="55"/>
                    <a:pt x="543" y="1"/>
                    <a:pt x="4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27"/>
            <p:cNvSpPr/>
            <p:nvPr/>
          </p:nvSpPr>
          <p:spPr>
            <a:xfrm>
              <a:off x="2901675" y="1707450"/>
              <a:ext cx="22400" cy="24125"/>
            </a:xfrm>
            <a:custGeom>
              <a:avLst/>
              <a:gdLst/>
              <a:ahLst/>
              <a:cxnLst/>
              <a:rect l="l" t="t" r="r" b="b"/>
              <a:pathLst>
                <a:path w="896" h="965" extrusionOk="0">
                  <a:moveTo>
                    <a:pt x="462" y="0"/>
                  </a:moveTo>
                  <a:cubicBezTo>
                    <a:pt x="380" y="0"/>
                    <a:pt x="326" y="0"/>
                    <a:pt x="272" y="54"/>
                  </a:cubicBezTo>
                  <a:cubicBezTo>
                    <a:pt x="82" y="109"/>
                    <a:pt x="1" y="271"/>
                    <a:pt x="1" y="461"/>
                  </a:cubicBezTo>
                  <a:cubicBezTo>
                    <a:pt x="1" y="624"/>
                    <a:pt x="55" y="787"/>
                    <a:pt x="190" y="895"/>
                  </a:cubicBezTo>
                  <a:cubicBezTo>
                    <a:pt x="262" y="943"/>
                    <a:pt x="347" y="965"/>
                    <a:pt x="433" y="965"/>
                  </a:cubicBezTo>
                  <a:cubicBezTo>
                    <a:pt x="640" y="965"/>
                    <a:pt x="849" y="835"/>
                    <a:pt x="869" y="624"/>
                  </a:cubicBezTo>
                  <a:cubicBezTo>
                    <a:pt x="896" y="407"/>
                    <a:pt x="814" y="244"/>
                    <a:pt x="679" y="109"/>
                  </a:cubicBezTo>
                  <a:cubicBezTo>
                    <a:pt x="597" y="81"/>
                    <a:pt x="543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27"/>
            <p:cNvSpPr/>
            <p:nvPr/>
          </p:nvSpPr>
          <p:spPr>
            <a:xfrm>
              <a:off x="2879300" y="1633450"/>
              <a:ext cx="23750" cy="23150"/>
            </a:xfrm>
            <a:custGeom>
              <a:avLst/>
              <a:gdLst/>
              <a:ahLst/>
              <a:cxnLst/>
              <a:rect l="l" t="t" r="r" b="b"/>
              <a:pathLst>
                <a:path w="950" h="926" extrusionOk="0">
                  <a:moveTo>
                    <a:pt x="473" y="0"/>
                  </a:moveTo>
                  <a:cubicBezTo>
                    <a:pt x="317" y="0"/>
                    <a:pt x="131" y="128"/>
                    <a:pt x="82" y="302"/>
                  </a:cubicBezTo>
                  <a:cubicBezTo>
                    <a:pt x="0" y="438"/>
                    <a:pt x="82" y="736"/>
                    <a:pt x="217" y="872"/>
                  </a:cubicBezTo>
                  <a:cubicBezTo>
                    <a:pt x="272" y="899"/>
                    <a:pt x="326" y="926"/>
                    <a:pt x="407" y="926"/>
                  </a:cubicBezTo>
                  <a:cubicBezTo>
                    <a:pt x="651" y="926"/>
                    <a:pt x="896" y="763"/>
                    <a:pt x="923" y="519"/>
                  </a:cubicBezTo>
                  <a:cubicBezTo>
                    <a:pt x="950" y="302"/>
                    <a:pt x="787" y="58"/>
                    <a:pt x="516" y="4"/>
                  </a:cubicBezTo>
                  <a:cubicBezTo>
                    <a:pt x="502" y="1"/>
                    <a:pt x="488" y="0"/>
                    <a:pt x="4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27"/>
            <p:cNvSpPr/>
            <p:nvPr/>
          </p:nvSpPr>
          <p:spPr>
            <a:xfrm>
              <a:off x="2862350" y="1663275"/>
              <a:ext cx="23750" cy="23175"/>
            </a:xfrm>
            <a:custGeom>
              <a:avLst/>
              <a:gdLst/>
              <a:ahLst/>
              <a:cxnLst/>
              <a:rect l="l" t="t" r="r" b="b"/>
              <a:pathLst>
                <a:path w="950" h="927" extrusionOk="0">
                  <a:moveTo>
                    <a:pt x="472" y="1"/>
                  </a:moveTo>
                  <a:cubicBezTo>
                    <a:pt x="317" y="1"/>
                    <a:pt x="131" y="127"/>
                    <a:pt x="82" y="275"/>
                  </a:cubicBezTo>
                  <a:cubicBezTo>
                    <a:pt x="0" y="411"/>
                    <a:pt x="109" y="736"/>
                    <a:pt x="217" y="845"/>
                  </a:cubicBezTo>
                  <a:cubicBezTo>
                    <a:pt x="272" y="899"/>
                    <a:pt x="326" y="926"/>
                    <a:pt x="407" y="926"/>
                  </a:cubicBezTo>
                  <a:cubicBezTo>
                    <a:pt x="651" y="926"/>
                    <a:pt x="895" y="763"/>
                    <a:pt x="923" y="519"/>
                  </a:cubicBezTo>
                  <a:cubicBezTo>
                    <a:pt x="950" y="275"/>
                    <a:pt x="787" y="31"/>
                    <a:pt x="516" y="4"/>
                  </a:cubicBezTo>
                  <a:cubicBezTo>
                    <a:pt x="502" y="2"/>
                    <a:pt x="48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27"/>
            <p:cNvSpPr/>
            <p:nvPr/>
          </p:nvSpPr>
          <p:spPr>
            <a:xfrm>
              <a:off x="2938400" y="1676250"/>
              <a:ext cx="22300" cy="19750"/>
            </a:xfrm>
            <a:custGeom>
              <a:avLst/>
              <a:gdLst/>
              <a:ahLst/>
              <a:cxnLst/>
              <a:rect l="l" t="t" r="r" b="b"/>
              <a:pathLst>
                <a:path w="892" h="790" extrusionOk="0">
                  <a:moveTo>
                    <a:pt x="484" y="0"/>
                  </a:moveTo>
                  <a:cubicBezTo>
                    <a:pt x="268" y="82"/>
                    <a:pt x="51" y="217"/>
                    <a:pt x="51" y="407"/>
                  </a:cubicBezTo>
                  <a:cubicBezTo>
                    <a:pt x="0" y="634"/>
                    <a:pt x="206" y="790"/>
                    <a:pt x="431" y="790"/>
                  </a:cubicBezTo>
                  <a:cubicBezTo>
                    <a:pt x="449" y="790"/>
                    <a:pt x="467" y="789"/>
                    <a:pt x="484" y="787"/>
                  </a:cubicBezTo>
                  <a:cubicBezTo>
                    <a:pt x="729" y="760"/>
                    <a:pt x="891" y="434"/>
                    <a:pt x="783" y="217"/>
                  </a:cubicBezTo>
                  <a:cubicBezTo>
                    <a:pt x="756" y="136"/>
                    <a:pt x="729" y="82"/>
                    <a:pt x="647" y="27"/>
                  </a:cubicBezTo>
                  <a:cubicBezTo>
                    <a:pt x="593" y="0"/>
                    <a:pt x="512" y="0"/>
                    <a:pt x="4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27"/>
            <p:cNvSpPr/>
            <p:nvPr/>
          </p:nvSpPr>
          <p:spPr>
            <a:xfrm>
              <a:off x="2918125" y="1644550"/>
              <a:ext cx="28325" cy="23350"/>
            </a:xfrm>
            <a:custGeom>
              <a:avLst/>
              <a:gdLst/>
              <a:ahLst/>
              <a:cxnLst/>
              <a:rect l="l" t="t" r="r" b="b"/>
              <a:pathLst>
                <a:path w="1133" h="934" extrusionOk="0">
                  <a:moveTo>
                    <a:pt x="634" y="0"/>
                  </a:moveTo>
                  <a:cubicBezTo>
                    <a:pt x="536" y="0"/>
                    <a:pt x="441" y="34"/>
                    <a:pt x="373" y="102"/>
                  </a:cubicBezTo>
                  <a:cubicBezTo>
                    <a:pt x="1" y="428"/>
                    <a:pt x="248" y="933"/>
                    <a:pt x="651" y="933"/>
                  </a:cubicBezTo>
                  <a:cubicBezTo>
                    <a:pt x="717" y="933"/>
                    <a:pt x="788" y="919"/>
                    <a:pt x="862" y="889"/>
                  </a:cubicBezTo>
                  <a:cubicBezTo>
                    <a:pt x="970" y="861"/>
                    <a:pt x="1051" y="780"/>
                    <a:pt x="1079" y="699"/>
                  </a:cubicBezTo>
                  <a:cubicBezTo>
                    <a:pt x="1133" y="590"/>
                    <a:pt x="1133" y="536"/>
                    <a:pt x="1079" y="428"/>
                  </a:cubicBezTo>
                  <a:cubicBezTo>
                    <a:pt x="1051" y="292"/>
                    <a:pt x="997" y="183"/>
                    <a:pt x="916" y="102"/>
                  </a:cubicBezTo>
                  <a:cubicBezTo>
                    <a:pt x="834" y="34"/>
                    <a:pt x="733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27"/>
            <p:cNvSpPr/>
            <p:nvPr/>
          </p:nvSpPr>
          <p:spPr>
            <a:xfrm>
              <a:off x="2949150" y="1657000"/>
              <a:ext cx="21725" cy="21525"/>
            </a:xfrm>
            <a:custGeom>
              <a:avLst/>
              <a:gdLst/>
              <a:ahLst/>
              <a:cxnLst/>
              <a:rect l="l" t="t" r="r" b="b"/>
              <a:pathLst>
                <a:path w="869" h="861" extrusionOk="0">
                  <a:moveTo>
                    <a:pt x="311" y="0"/>
                  </a:moveTo>
                  <a:cubicBezTo>
                    <a:pt x="242" y="0"/>
                    <a:pt x="181" y="20"/>
                    <a:pt x="136" y="65"/>
                  </a:cubicBezTo>
                  <a:cubicBezTo>
                    <a:pt x="27" y="119"/>
                    <a:pt x="0" y="228"/>
                    <a:pt x="0" y="336"/>
                  </a:cubicBezTo>
                  <a:cubicBezTo>
                    <a:pt x="27" y="472"/>
                    <a:pt x="54" y="580"/>
                    <a:pt x="82" y="662"/>
                  </a:cubicBezTo>
                  <a:cubicBezTo>
                    <a:pt x="146" y="812"/>
                    <a:pt x="262" y="861"/>
                    <a:pt x="388" y="861"/>
                  </a:cubicBezTo>
                  <a:cubicBezTo>
                    <a:pt x="421" y="861"/>
                    <a:pt x="455" y="857"/>
                    <a:pt x="488" y="852"/>
                  </a:cubicBezTo>
                  <a:cubicBezTo>
                    <a:pt x="624" y="797"/>
                    <a:pt x="733" y="743"/>
                    <a:pt x="814" y="635"/>
                  </a:cubicBezTo>
                  <a:cubicBezTo>
                    <a:pt x="868" y="526"/>
                    <a:pt x="868" y="363"/>
                    <a:pt x="814" y="255"/>
                  </a:cubicBezTo>
                  <a:cubicBezTo>
                    <a:pt x="733" y="174"/>
                    <a:pt x="624" y="65"/>
                    <a:pt x="488" y="38"/>
                  </a:cubicBezTo>
                  <a:cubicBezTo>
                    <a:pt x="428" y="14"/>
                    <a:pt x="367" y="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27"/>
            <p:cNvSpPr/>
            <p:nvPr/>
          </p:nvSpPr>
          <p:spPr>
            <a:xfrm>
              <a:off x="2912150" y="1614550"/>
              <a:ext cx="28875" cy="25900"/>
            </a:xfrm>
            <a:custGeom>
              <a:avLst/>
              <a:gdLst/>
              <a:ahLst/>
              <a:cxnLst/>
              <a:rect l="l" t="t" r="r" b="b"/>
              <a:pathLst>
                <a:path w="1155" h="1036" extrusionOk="0">
                  <a:moveTo>
                    <a:pt x="612" y="0"/>
                  </a:moveTo>
                  <a:cubicBezTo>
                    <a:pt x="558" y="0"/>
                    <a:pt x="477" y="0"/>
                    <a:pt x="450" y="27"/>
                  </a:cubicBezTo>
                  <a:cubicBezTo>
                    <a:pt x="0" y="252"/>
                    <a:pt x="184" y="1035"/>
                    <a:pt x="630" y="1035"/>
                  </a:cubicBezTo>
                  <a:cubicBezTo>
                    <a:pt x="722" y="1035"/>
                    <a:pt x="826" y="1001"/>
                    <a:pt x="938" y="922"/>
                  </a:cubicBezTo>
                  <a:cubicBezTo>
                    <a:pt x="1101" y="760"/>
                    <a:pt x="1155" y="543"/>
                    <a:pt x="1101" y="326"/>
                  </a:cubicBezTo>
                  <a:cubicBezTo>
                    <a:pt x="1019" y="136"/>
                    <a:pt x="829" y="0"/>
                    <a:pt x="6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27"/>
            <p:cNvSpPr/>
            <p:nvPr/>
          </p:nvSpPr>
          <p:spPr>
            <a:xfrm>
              <a:off x="2951175" y="1612400"/>
              <a:ext cx="21725" cy="19425"/>
            </a:xfrm>
            <a:custGeom>
              <a:avLst/>
              <a:gdLst/>
              <a:ahLst/>
              <a:cxnLst/>
              <a:rect l="l" t="t" r="r" b="b"/>
              <a:pathLst>
                <a:path w="869" h="777" extrusionOk="0">
                  <a:moveTo>
                    <a:pt x="405" y="1"/>
                  </a:moveTo>
                  <a:cubicBezTo>
                    <a:pt x="387" y="1"/>
                    <a:pt x="370" y="2"/>
                    <a:pt x="353" y="5"/>
                  </a:cubicBezTo>
                  <a:cubicBezTo>
                    <a:pt x="136" y="59"/>
                    <a:pt x="1" y="249"/>
                    <a:pt x="1" y="412"/>
                  </a:cubicBezTo>
                  <a:cubicBezTo>
                    <a:pt x="1" y="547"/>
                    <a:pt x="55" y="629"/>
                    <a:pt x="109" y="656"/>
                  </a:cubicBezTo>
                  <a:cubicBezTo>
                    <a:pt x="172" y="735"/>
                    <a:pt x="282" y="777"/>
                    <a:pt x="394" y="777"/>
                  </a:cubicBezTo>
                  <a:cubicBezTo>
                    <a:pt x="474" y="777"/>
                    <a:pt x="557" y="755"/>
                    <a:pt x="624" y="710"/>
                  </a:cubicBezTo>
                  <a:cubicBezTo>
                    <a:pt x="787" y="629"/>
                    <a:pt x="869" y="412"/>
                    <a:pt x="787" y="249"/>
                  </a:cubicBezTo>
                  <a:cubicBezTo>
                    <a:pt x="739" y="103"/>
                    <a:pt x="559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27"/>
            <p:cNvSpPr/>
            <p:nvPr/>
          </p:nvSpPr>
          <p:spPr>
            <a:xfrm>
              <a:off x="2964750" y="1689125"/>
              <a:ext cx="19675" cy="23925"/>
            </a:xfrm>
            <a:custGeom>
              <a:avLst/>
              <a:gdLst/>
              <a:ahLst/>
              <a:cxnLst/>
              <a:rect l="l" t="t" r="r" b="b"/>
              <a:pathLst>
                <a:path w="787" h="957" extrusionOk="0">
                  <a:moveTo>
                    <a:pt x="570" y="1"/>
                  </a:moveTo>
                  <a:cubicBezTo>
                    <a:pt x="380" y="28"/>
                    <a:pt x="244" y="55"/>
                    <a:pt x="109" y="272"/>
                  </a:cubicBezTo>
                  <a:cubicBezTo>
                    <a:pt x="54" y="380"/>
                    <a:pt x="0" y="489"/>
                    <a:pt x="0" y="597"/>
                  </a:cubicBezTo>
                  <a:cubicBezTo>
                    <a:pt x="0" y="679"/>
                    <a:pt x="0" y="706"/>
                    <a:pt x="54" y="787"/>
                  </a:cubicBezTo>
                  <a:cubicBezTo>
                    <a:pt x="100" y="900"/>
                    <a:pt x="220" y="957"/>
                    <a:pt x="369" y="957"/>
                  </a:cubicBezTo>
                  <a:cubicBezTo>
                    <a:pt x="399" y="957"/>
                    <a:pt x="430" y="955"/>
                    <a:pt x="461" y="950"/>
                  </a:cubicBezTo>
                  <a:cubicBezTo>
                    <a:pt x="624" y="923"/>
                    <a:pt x="732" y="733"/>
                    <a:pt x="760" y="597"/>
                  </a:cubicBezTo>
                  <a:cubicBezTo>
                    <a:pt x="787" y="435"/>
                    <a:pt x="787" y="272"/>
                    <a:pt x="705" y="136"/>
                  </a:cubicBezTo>
                  <a:cubicBezTo>
                    <a:pt x="705" y="109"/>
                    <a:pt x="678" y="55"/>
                    <a:pt x="651" y="28"/>
                  </a:cubicBezTo>
                  <a:cubicBezTo>
                    <a:pt x="624" y="28"/>
                    <a:pt x="570" y="1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27"/>
            <p:cNvSpPr/>
            <p:nvPr/>
          </p:nvSpPr>
          <p:spPr>
            <a:xfrm>
              <a:off x="6009400" y="1551650"/>
              <a:ext cx="400100" cy="410575"/>
            </a:xfrm>
            <a:custGeom>
              <a:avLst/>
              <a:gdLst/>
              <a:ahLst/>
              <a:cxnLst/>
              <a:rect l="l" t="t" r="r" b="b"/>
              <a:pathLst>
                <a:path w="16004" h="16423" extrusionOk="0">
                  <a:moveTo>
                    <a:pt x="5022" y="0"/>
                  </a:moveTo>
                  <a:cubicBezTo>
                    <a:pt x="4984" y="0"/>
                    <a:pt x="4950" y="7"/>
                    <a:pt x="4937" y="21"/>
                  </a:cubicBezTo>
                  <a:cubicBezTo>
                    <a:pt x="4883" y="75"/>
                    <a:pt x="4883" y="129"/>
                    <a:pt x="4883" y="211"/>
                  </a:cubicBezTo>
                  <a:cubicBezTo>
                    <a:pt x="4855" y="428"/>
                    <a:pt x="4828" y="699"/>
                    <a:pt x="4611" y="807"/>
                  </a:cubicBezTo>
                  <a:cubicBezTo>
                    <a:pt x="4537" y="845"/>
                    <a:pt x="4466" y="859"/>
                    <a:pt x="4399" y="859"/>
                  </a:cubicBezTo>
                  <a:cubicBezTo>
                    <a:pt x="4223" y="859"/>
                    <a:pt x="4071" y="758"/>
                    <a:pt x="3933" y="699"/>
                  </a:cubicBezTo>
                  <a:cubicBezTo>
                    <a:pt x="3895" y="680"/>
                    <a:pt x="3843" y="660"/>
                    <a:pt x="3797" y="660"/>
                  </a:cubicBezTo>
                  <a:cubicBezTo>
                    <a:pt x="3777" y="660"/>
                    <a:pt x="3759" y="664"/>
                    <a:pt x="3743" y="672"/>
                  </a:cubicBezTo>
                  <a:cubicBezTo>
                    <a:pt x="3662" y="699"/>
                    <a:pt x="3635" y="780"/>
                    <a:pt x="3608" y="834"/>
                  </a:cubicBezTo>
                  <a:cubicBezTo>
                    <a:pt x="3038" y="2435"/>
                    <a:pt x="3472" y="4306"/>
                    <a:pt x="4720" y="5771"/>
                  </a:cubicBezTo>
                  <a:cubicBezTo>
                    <a:pt x="3716" y="5825"/>
                    <a:pt x="2794" y="6096"/>
                    <a:pt x="1980" y="6530"/>
                  </a:cubicBezTo>
                  <a:cubicBezTo>
                    <a:pt x="1085" y="7046"/>
                    <a:pt x="380" y="7724"/>
                    <a:pt x="82" y="8619"/>
                  </a:cubicBezTo>
                  <a:cubicBezTo>
                    <a:pt x="0" y="8755"/>
                    <a:pt x="55" y="9080"/>
                    <a:pt x="136" y="9216"/>
                  </a:cubicBezTo>
                  <a:cubicBezTo>
                    <a:pt x="272" y="9460"/>
                    <a:pt x="570" y="9623"/>
                    <a:pt x="489" y="9867"/>
                  </a:cubicBezTo>
                  <a:cubicBezTo>
                    <a:pt x="461" y="9975"/>
                    <a:pt x="353" y="10002"/>
                    <a:pt x="326" y="10084"/>
                  </a:cubicBezTo>
                  <a:cubicBezTo>
                    <a:pt x="190" y="10273"/>
                    <a:pt x="380" y="10518"/>
                    <a:pt x="543" y="10680"/>
                  </a:cubicBezTo>
                  <a:cubicBezTo>
                    <a:pt x="1194" y="11304"/>
                    <a:pt x="2007" y="11738"/>
                    <a:pt x="2848" y="11928"/>
                  </a:cubicBezTo>
                  <a:cubicBezTo>
                    <a:pt x="3202" y="12016"/>
                    <a:pt x="3560" y="12064"/>
                    <a:pt x="3916" y="12064"/>
                  </a:cubicBezTo>
                  <a:cubicBezTo>
                    <a:pt x="4432" y="12064"/>
                    <a:pt x="4943" y="11963"/>
                    <a:pt x="5425" y="11738"/>
                  </a:cubicBezTo>
                  <a:lnTo>
                    <a:pt x="5425" y="11738"/>
                  </a:lnTo>
                  <a:cubicBezTo>
                    <a:pt x="4964" y="12932"/>
                    <a:pt x="5262" y="14451"/>
                    <a:pt x="5940" y="15563"/>
                  </a:cubicBezTo>
                  <a:cubicBezTo>
                    <a:pt x="6049" y="15807"/>
                    <a:pt x="6320" y="16214"/>
                    <a:pt x="6564" y="16241"/>
                  </a:cubicBezTo>
                  <a:cubicBezTo>
                    <a:pt x="6582" y="16242"/>
                    <a:pt x="6599" y="16243"/>
                    <a:pt x="6616" y="16243"/>
                  </a:cubicBezTo>
                  <a:cubicBezTo>
                    <a:pt x="6864" y="16243"/>
                    <a:pt x="7068" y="16066"/>
                    <a:pt x="7297" y="15888"/>
                  </a:cubicBezTo>
                  <a:cubicBezTo>
                    <a:pt x="7378" y="15861"/>
                    <a:pt x="7432" y="15834"/>
                    <a:pt x="7514" y="15834"/>
                  </a:cubicBezTo>
                  <a:cubicBezTo>
                    <a:pt x="7785" y="15834"/>
                    <a:pt x="7812" y="16241"/>
                    <a:pt x="8056" y="16376"/>
                  </a:cubicBezTo>
                  <a:cubicBezTo>
                    <a:pt x="8101" y="16408"/>
                    <a:pt x="8150" y="16422"/>
                    <a:pt x="8202" y="16422"/>
                  </a:cubicBezTo>
                  <a:cubicBezTo>
                    <a:pt x="8371" y="16422"/>
                    <a:pt x="8568" y="16277"/>
                    <a:pt x="8734" y="16132"/>
                  </a:cubicBezTo>
                  <a:cubicBezTo>
                    <a:pt x="9494" y="15400"/>
                    <a:pt x="9982" y="14830"/>
                    <a:pt x="10280" y="13772"/>
                  </a:cubicBezTo>
                  <a:cubicBezTo>
                    <a:pt x="10443" y="13094"/>
                    <a:pt x="10362" y="12281"/>
                    <a:pt x="10145" y="11630"/>
                  </a:cubicBezTo>
                  <a:lnTo>
                    <a:pt x="10145" y="11630"/>
                  </a:lnTo>
                  <a:cubicBezTo>
                    <a:pt x="10923" y="12149"/>
                    <a:pt x="11857" y="12447"/>
                    <a:pt x="12776" y="12447"/>
                  </a:cubicBezTo>
                  <a:cubicBezTo>
                    <a:pt x="13297" y="12447"/>
                    <a:pt x="13814" y="12351"/>
                    <a:pt x="14295" y="12145"/>
                  </a:cubicBezTo>
                  <a:cubicBezTo>
                    <a:pt x="14783" y="11928"/>
                    <a:pt x="15271" y="11494"/>
                    <a:pt x="15190" y="10952"/>
                  </a:cubicBezTo>
                  <a:cubicBezTo>
                    <a:pt x="15163" y="10626"/>
                    <a:pt x="14701" y="10219"/>
                    <a:pt x="14783" y="9894"/>
                  </a:cubicBezTo>
                  <a:cubicBezTo>
                    <a:pt x="14973" y="9460"/>
                    <a:pt x="15868" y="9623"/>
                    <a:pt x="15949" y="9053"/>
                  </a:cubicBezTo>
                  <a:cubicBezTo>
                    <a:pt x="16003" y="8483"/>
                    <a:pt x="15651" y="8049"/>
                    <a:pt x="15271" y="7588"/>
                  </a:cubicBezTo>
                  <a:cubicBezTo>
                    <a:pt x="14729" y="6964"/>
                    <a:pt x="13833" y="6585"/>
                    <a:pt x="13020" y="6341"/>
                  </a:cubicBezTo>
                  <a:cubicBezTo>
                    <a:pt x="13372" y="5717"/>
                    <a:pt x="13644" y="5147"/>
                    <a:pt x="13752" y="4632"/>
                  </a:cubicBezTo>
                  <a:cubicBezTo>
                    <a:pt x="13833" y="4198"/>
                    <a:pt x="13942" y="3682"/>
                    <a:pt x="13888" y="3276"/>
                  </a:cubicBezTo>
                  <a:cubicBezTo>
                    <a:pt x="13833" y="2923"/>
                    <a:pt x="13833" y="2462"/>
                    <a:pt x="13427" y="2462"/>
                  </a:cubicBezTo>
                  <a:cubicBezTo>
                    <a:pt x="13407" y="2458"/>
                    <a:pt x="13382" y="2456"/>
                    <a:pt x="13352" y="2456"/>
                  </a:cubicBezTo>
                  <a:cubicBezTo>
                    <a:pt x="13174" y="2456"/>
                    <a:pt x="12842" y="2516"/>
                    <a:pt x="12749" y="2516"/>
                  </a:cubicBezTo>
                  <a:cubicBezTo>
                    <a:pt x="12667" y="2516"/>
                    <a:pt x="12532" y="2408"/>
                    <a:pt x="12532" y="2299"/>
                  </a:cubicBezTo>
                  <a:cubicBezTo>
                    <a:pt x="12532" y="2245"/>
                    <a:pt x="12559" y="2191"/>
                    <a:pt x="12559" y="2136"/>
                  </a:cubicBezTo>
                  <a:cubicBezTo>
                    <a:pt x="12586" y="1974"/>
                    <a:pt x="12613" y="1621"/>
                    <a:pt x="12477" y="1513"/>
                  </a:cubicBezTo>
                  <a:cubicBezTo>
                    <a:pt x="12342" y="1431"/>
                    <a:pt x="11908" y="1431"/>
                    <a:pt x="11745" y="1431"/>
                  </a:cubicBezTo>
                  <a:cubicBezTo>
                    <a:pt x="10958" y="1485"/>
                    <a:pt x="10307" y="1621"/>
                    <a:pt x="9602" y="2109"/>
                  </a:cubicBezTo>
                  <a:cubicBezTo>
                    <a:pt x="9222" y="2380"/>
                    <a:pt x="8897" y="2706"/>
                    <a:pt x="8761" y="2950"/>
                  </a:cubicBezTo>
                  <a:cubicBezTo>
                    <a:pt x="7920" y="1702"/>
                    <a:pt x="6591" y="482"/>
                    <a:pt x="5127" y="21"/>
                  </a:cubicBezTo>
                  <a:cubicBezTo>
                    <a:pt x="5100" y="7"/>
                    <a:pt x="5059" y="0"/>
                    <a:pt x="50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27"/>
            <p:cNvSpPr/>
            <p:nvPr/>
          </p:nvSpPr>
          <p:spPr>
            <a:xfrm>
              <a:off x="6052125" y="1627425"/>
              <a:ext cx="294300" cy="268550"/>
            </a:xfrm>
            <a:custGeom>
              <a:avLst/>
              <a:gdLst/>
              <a:ahLst/>
              <a:cxnLst/>
              <a:rect l="l" t="t" r="r" b="b"/>
              <a:pathLst>
                <a:path w="11772" h="10742" extrusionOk="0">
                  <a:moveTo>
                    <a:pt x="9629" y="0"/>
                  </a:moveTo>
                  <a:lnTo>
                    <a:pt x="9629" y="0"/>
                  </a:lnTo>
                  <a:cubicBezTo>
                    <a:pt x="8978" y="841"/>
                    <a:pt x="8327" y="1709"/>
                    <a:pt x="7676" y="2577"/>
                  </a:cubicBezTo>
                  <a:cubicBezTo>
                    <a:pt x="7649" y="2604"/>
                    <a:pt x="7595" y="2659"/>
                    <a:pt x="7513" y="2713"/>
                  </a:cubicBezTo>
                  <a:cubicBezTo>
                    <a:pt x="7503" y="2715"/>
                    <a:pt x="7493" y="2716"/>
                    <a:pt x="7483" y="2716"/>
                  </a:cubicBezTo>
                  <a:cubicBezTo>
                    <a:pt x="7358" y="2716"/>
                    <a:pt x="7242" y="2567"/>
                    <a:pt x="7242" y="2442"/>
                  </a:cubicBezTo>
                  <a:cubicBezTo>
                    <a:pt x="7215" y="2306"/>
                    <a:pt x="7324" y="2170"/>
                    <a:pt x="7351" y="2035"/>
                  </a:cubicBezTo>
                  <a:cubicBezTo>
                    <a:pt x="7622" y="1357"/>
                    <a:pt x="7324" y="543"/>
                    <a:pt x="6700" y="190"/>
                  </a:cubicBezTo>
                  <a:cubicBezTo>
                    <a:pt x="6673" y="163"/>
                    <a:pt x="6618" y="163"/>
                    <a:pt x="6564" y="163"/>
                  </a:cubicBezTo>
                  <a:cubicBezTo>
                    <a:pt x="6537" y="163"/>
                    <a:pt x="6510" y="190"/>
                    <a:pt x="6483" y="217"/>
                  </a:cubicBezTo>
                  <a:cubicBezTo>
                    <a:pt x="6157" y="570"/>
                    <a:pt x="6211" y="1113"/>
                    <a:pt x="6374" y="1519"/>
                  </a:cubicBezTo>
                  <a:cubicBezTo>
                    <a:pt x="6510" y="1953"/>
                    <a:pt x="6754" y="2360"/>
                    <a:pt x="6781" y="2794"/>
                  </a:cubicBezTo>
                  <a:cubicBezTo>
                    <a:pt x="6781" y="2903"/>
                    <a:pt x="6781" y="2984"/>
                    <a:pt x="6754" y="3038"/>
                  </a:cubicBezTo>
                  <a:cubicBezTo>
                    <a:pt x="6683" y="3152"/>
                    <a:pt x="6575" y="3191"/>
                    <a:pt x="6457" y="3191"/>
                  </a:cubicBezTo>
                  <a:cubicBezTo>
                    <a:pt x="6349" y="3191"/>
                    <a:pt x="6234" y="3158"/>
                    <a:pt x="6130" y="3120"/>
                  </a:cubicBezTo>
                  <a:cubicBezTo>
                    <a:pt x="5588" y="2848"/>
                    <a:pt x="5208" y="2306"/>
                    <a:pt x="4910" y="1791"/>
                  </a:cubicBezTo>
                  <a:cubicBezTo>
                    <a:pt x="4584" y="1167"/>
                    <a:pt x="4231" y="597"/>
                    <a:pt x="3933" y="0"/>
                  </a:cubicBezTo>
                  <a:lnTo>
                    <a:pt x="3933" y="0"/>
                  </a:lnTo>
                  <a:cubicBezTo>
                    <a:pt x="4123" y="1085"/>
                    <a:pt x="4774" y="1980"/>
                    <a:pt x="5289" y="2984"/>
                  </a:cubicBezTo>
                  <a:cubicBezTo>
                    <a:pt x="5316" y="3065"/>
                    <a:pt x="5343" y="3174"/>
                    <a:pt x="5289" y="3255"/>
                  </a:cubicBezTo>
                  <a:cubicBezTo>
                    <a:pt x="5262" y="3282"/>
                    <a:pt x="5181" y="3282"/>
                    <a:pt x="5154" y="3282"/>
                  </a:cubicBezTo>
                  <a:cubicBezTo>
                    <a:pt x="4855" y="3282"/>
                    <a:pt x="4611" y="3038"/>
                    <a:pt x="4340" y="2876"/>
                  </a:cubicBezTo>
                  <a:cubicBezTo>
                    <a:pt x="4200" y="2806"/>
                    <a:pt x="4024" y="2750"/>
                    <a:pt x="3867" y="2750"/>
                  </a:cubicBezTo>
                  <a:cubicBezTo>
                    <a:pt x="3721" y="2750"/>
                    <a:pt x="3592" y="2799"/>
                    <a:pt x="3526" y="2930"/>
                  </a:cubicBezTo>
                  <a:cubicBezTo>
                    <a:pt x="3940" y="3369"/>
                    <a:pt x="4353" y="4129"/>
                    <a:pt x="4837" y="4129"/>
                  </a:cubicBezTo>
                  <a:cubicBezTo>
                    <a:pt x="4861" y="4129"/>
                    <a:pt x="4885" y="4127"/>
                    <a:pt x="4910" y="4123"/>
                  </a:cubicBezTo>
                  <a:cubicBezTo>
                    <a:pt x="5045" y="4123"/>
                    <a:pt x="5018" y="3825"/>
                    <a:pt x="5154" y="3798"/>
                  </a:cubicBezTo>
                  <a:cubicBezTo>
                    <a:pt x="5169" y="3793"/>
                    <a:pt x="5183" y="3791"/>
                    <a:pt x="5197" y="3791"/>
                  </a:cubicBezTo>
                  <a:cubicBezTo>
                    <a:pt x="5322" y="3791"/>
                    <a:pt x="5417" y="3968"/>
                    <a:pt x="5524" y="3968"/>
                  </a:cubicBezTo>
                  <a:cubicBezTo>
                    <a:pt x="5536" y="3968"/>
                    <a:pt x="5548" y="3965"/>
                    <a:pt x="5560" y="3961"/>
                  </a:cubicBezTo>
                  <a:cubicBezTo>
                    <a:pt x="5616" y="3931"/>
                    <a:pt x="5668" y="3918"/>
                    <a:pt x="5718" y="3918"/>
                  </a:cubicBezTo>
                  <a:cubicBezTo>
                    <a:pt x="6039" y="3918"/>
                    <a:pt x="6264" y="4447"/>
                    <a:pt x="6428" y="4611"/>
                  </a:cubicBezTo>
                  <a:cubicBezTo>
                    <a:pt x="6510" y="4666"/>
                    <a:pt x="6781" y="4693"/>
                    <a:pt x="6700" y="4801"/>
                  </a:cubicBezTo>
                  <a:cubicBezTo>
                    <a:pt x="6510" y="5100"/>
                    <a:pt x="6835" y="5425"/>
                    <a:pt x="6808" y="5615"/>
                  </a:cubicBezTo>
                  <a:cubicBezTo>
                    <a:pt x="6808" y="5696"/>
                    <a:pt x="6781" y="5751"/>
                    <a:pt x="6700" y="5778"/>
                  </a:cubicBezTo>
                  <a:cubicBezTo>
                    <a:pt x="6697" y="5780"/>
                    <a:pt x="6694" y="5781"/>
                    <a:pt x="6690" y="5781"/>
                  </a:cubicBezTo>
                  <a:cubicBezTo>
                    <a:pt x="6593" y="5781"/>
                    <a:pt x="6261" y="5099"/>
                    <a:pt x="6130" y="5073"/>
                  </a:cubicBezTo>
                  <a:cubicBezTo>
                    <a:pt x="6121" y="5069"/>
                    <a:pt x="6112" y="5067"/>
                    <a:pt x="6103" y="5067"/>
                  </a:cubicBezTo>
                  <a:cubicBezTo>
                    <a:pt x="5990" y="5067"/>
                    <a:pt x="5962" y="5384"/>
                    <a:pt x="5886" y="5561"/>
                  </a:cubicBezTo>
                  <a:cubicBezTo>
                    <a:pt x="5832" y="5724"/>
                    <a:pt x="5832" y="5778"/>
                    <a:pt x="5669" y="5778"/>
                  </a:cubicBezTo>
                  <a:cubicBezTo>
                    <a:pt x="5479" y="5778"/>
                    <a:pt x="5560" y="5290"/>
                    <a:pt x="5425" y="5154"/>
                  </a:cubicBezTo>
                  <a:cubicBezTo>
                    <a:pt x="5389" y="5119"/>
                    <a:pt x="5352" y="5103"/>
                    <a:pt x="5312" y="5103"/>
                  </a:cubicBezTo>
                  <a:cubicBezTo>
                    <a:pt x="5200" y="5103"/>
                    <a:pt x="5070" y="5224"/>
                    <a:pt x="4910" y="5344"/>
                  </a:cubicBezTo>
                  <a:cubicBezTo>
                    <a:pt x="4897" y="5357"/>
                    <a:pt x="4884" y="5362"/>
                    <a:pt x="4873" y="5362"/>
                  </a:cubicBezTo>
                  <a:cubicBezTo>
                    <a:pt x="4783" y="5362"/>
                    <a:pt x="4723" y="5042"/>
                    <a:pt x="4747" y="5018"/>
                  </a:cubicBezTo>
                  <a:cubicBezTo>
                    <a:pt x="4774" y="4937"/>
                    <a:pt x="4910" y="4910"/>
                    <a:pt x="4991" y="4828"/>
                  </a:cubicBezTo>
                  <a:cubicBezTo>
                    <a:pt x="5127" y="4693"/>
                    <a:pt x="5018" y="4476"/>
                    <a:pt x="4855" y="4394"/>
                  </a:cubicBezTo>
                  <a:cubicBezTo>
                    <a:pt x="4780" y="4357"/>
                    <a:pt x="4701" y="4345"/>
                    <a:pt x="4622" y="4345"/>
                  </a:cubicBezTo>
                  <a:cubicBezTo>
                    <a:pt x="4501" y="4345"/>
                    <a:pt x="4381" y="4372"/>
                    <a:pt x="4274" y="4372"/>
                  </a:cubicBezTo>
                  <a:cubicBezTo>
                    <a:pt x="4250" y="4372"/>
                    <a:pt x="4227" y="4371"/>
                    <a:pt x="4204" y="4367"/>
                  </a:cubicBezTo>
                  <a:cubicBezTo>
                    <a:pt x="3906" y="4340"/>
                    <a:pt x="3580" y="4123"/>
                    <a:pt x="3282" y="4069"/>
                  </a:cubicBezTo>
                  <a:cubicBezTo>
                    <a:pt x="3129" y="4031"/>
                    <a:pt x="2969" y="4004"/>
                    <a:pt x="2815" y="4004"/>
                  </a:cubicBezTo>
                  <a:cubicBezTo>
                    <a:pt x="2642" y="4004"/>
                    <a:pt x="2476" y="4037"/>
                    <a:pt x="2333" y="4123"/>
                  </a:cubicBezTo>
                  <a:cubicBezTo>
                    <a:pt x="2685" y="4232"/>
                    <a:pt x="3038" y="4286"/>
                    <a:pt x="3418" y="4394"/>
                  </a:cubicBezTo>
                  <a:cubicBezTo>
                    <a:pt x="3363" y="4422"/>
                    <a:pt x="3282" y="4503"/>
                    <a:pt x="3228" y="4530"/>
                  </a:cubicBezTo>
                  <a:cubicBezTo>
                    <a:pt x="3174" y="4557"/>
                    <a:pt x="3228" y="4639"/>
                    <a:pt x="3282" y="4666"/>
                  </a:cubicBezTo>
                  <a:cubicBezTo>
                    <a:pt x="3092" y="5018"/>
                    <a:pt x="2712" y="5154"/>
                    <a:pt x="2333" y="5235"/>
                  </a:cubicBezTo>
                  <a:cubicBezTo>
                    <a:pt x="1736" y="5425"/>
                    <a:pt x="1139" y="5615"/>
                    <a:pt x="570" y="5778"/>
                  </a:cubicBezTo>
                  <a:cubicBezTo>
                    <a:pt x="380" y="5859"/>
                    <a:pt x="136" y="5913"/>
                    <a:pt x="0" y="6130"/>
                  </a:cubicBezTo>
                  <a:cubicBezTo>
                    <a:pt x="150" y="6149"/>
                    <a:pt x="299" y="6157"/>
                    <a:pt x="449" y="6157"/>
                  </a:cubicBezTo>
                  <a:cubicBezTo>
                    <a:pt x="1410" y="6157"/>
                    <a:pt x="2367" y="5808"/>
                    <a:pt x="3282" y="5479"/>
                  </a:cubicBezTo>
                  <a:lnTo>
                    <a:pt x="3282" y="5479"/>
                  </a:lnTo>
                  <a:cubicBezTo>
                    <a:pt x="3255" y="5588"/>
                    <a:pt x="3309" y="5724"/>
                    <a:pt x="3418" y="5751"/>
                  </a:cubicBezTo>
                  <a:cubicBezTo>
                    <a:pt x="3428" y="5702"/>
                    <a:pt x="3469" y="5681"/>
                    <a:pt x="3521" y="5681"/>
                  </a:cubicBezTo>
                  <a:cubicBezTo>
                    <a:pt x="3613" y="5681"/>
                    <a:pt x="3736" y="5745"/>
                    <a:pt x="3770" y="5832"/>
                  </a:cubicBezTo>
                  <a:cubicBezTo>
                    <a:pt x="3825" y="5968"/>
                    <a:pt x="3716" y="6130"/>
                    <a:pt x="3635" y="6239"/>
                  </a:cubicBezTo>
                  <a:cubicBezTo>
                    <a:pt x="3526" y="6375"/>
                    <a:pt x="3418" y="6456"/>
                    <a:pt x="3391" y="6646"/>
                  </a:cubicBezTo>
                  <a:lnTo>
                    <a:pt x="3391" y="6727"/>
                  </a:lnTo>
                  <a:cubicBezTo>
                    <a:pt x="3414" y="6787"/>
                    <a:pt x="3465" y="6810"/>
                    <a:pt x="3520" y="6810"/>
                  </a:cubicBezTo>
                  <a:cubicBezTo>
                    <a:pt x="3591" y="6810"/>
                    <a:pt x="3671" y="6773"/>
                    <a:pt x="3716" y="6727"/>
                  </a:cubicBezTo>
                  <a:cubicBezTo>
                    <a:pt x="3852" y="6646"/>
                    <a:pt x="3960" y="6456"/>
                    <a:pt x="4042" y="6293"/>
                  </a:cubicBezTo>
                  <a:cubicBezTo>
                    <a:pt x="4069" y="6185"/>
                    <a:pt x="4069" y="6103"/>
                    <a:pt x="4123" y="6022"/>
                  </a:cubicBezTo>
                  <a:cubicBezTo>
                    <a:pt x="4177" y="5968"/>
                    <a:pt x="4231" y="5913"/>
                    <a:pt x="4313" y="5886"/>
                  </a:cubicBezTo>
                  <a:cubicBezTo>
                    <a:pt x="4448" y="5832"/>
                    <a:pt x="4584" y="5778"/>
                    <a:pt x="4720" y="5751"/>
                  </a:cubicBezTo>
                  <a:lnTo>
                    <a:pt x="4720" y="5751"/>
                  </a:lnTo>
                  <a:cubicBezTo>
                    <a:pt x="4313" y="6510"/>
                    <a:pt x="3906" y="7622"/>
                    <a:pt x="3825" y="7812"/>
                  </a:cubicBezTo>
                  <a:cubicBezTo>
                    <a:pt x="3799" y="8019"/>
                    <a:pt x="3822" y="8275"/>
                    <a:pt x="3965" y="8275"/>
                  </a:cubicBezTo>
                  <a:cubicBezTo>
                    <a:pt x="3972" y="8275"/>
                    <a:pt x="3980" y="8274"/>
                    <a:pt x="3987" y="8273"/>
                  </a:cubicBezTo>
                  <a:cubicBezTo>
                    <a:pt x="4069" y="8273"/>
                    <a:pt x="4096" y="8219"/>
                    <a:pt x="4123" y="8192"/>
                  </a:cubicBezTo>
                  <a:cubicBezTo>
                    <a:pt x="4611" y="7731"/>
                    <a:pt x="5018" y="7188"/>
                    <a:pt x="5262" y="6564"/>
                  </a:cubicBezTo>
                  <a:cubicBezTo>
                    <a:pt x="5452" y="6673"/>
                    <a:pt x="5533" y="6917"/>
                    <a:pt x="5560" y="7107"/>
                  </a:cubicBezTo>
                  <a:cubicBezTo>
                    <a:pt x="5750" y="8138"/>
                    <a:pt x="5859" y="9168"/>
                    <a:pt x="5832" y="10226"/>
                  </a:cubicBezTo>
                  <a:cubicBezTo>
                    <a:pt x="5805" y="10389"/>
                    <a:pt x="5805" y="10633"/>
                    <a:pt x="5967" y="10741"/>
                  </a:cubicBezTo>
                  <a:cubicBezTo>
                    <a:pt x="6374" y="9548"/>
                    <a:pt x="5696" y="8110"/>
                    <a:pt x="6347" y="7053"/>
                  </a:cubicBezTo>
                  <a:lnTo>
                    <a:pt x="6347" y="7053"/>
                  </a:lnTo>
                  <a:cubicBezTo>
                    <a:pt x="6754" y="7215"/>
                    <a:pt x="7107" y="7487"/>
                    <a:pt x="7378" y="7812"/>
                  </a:cubicBezTo>
                  <a:cubicBezTo>
                    <a:pt x="7530" y="8008"/>
                    <a:pt x="7734" y="8238"/>
                    <a:pt x="7949" y="8238"/>
                  </a:cubicBezTo>
                  <a:cubicBezTo>
                    <a:pt x="8002" y="8238"/>
                    <a:pt x="8056" y="8224"/>
                    <a:pt x="8110" y="8192"/>
                  </a:cubicBezTo>
                  <a:cubicBezTo>
                    <a:pt x="8246" y="8138"/>
                    <a:pt x="8273" y="7948"/>
                    <a:pt x="8246" y="7785"/>
                  </a:cubicBezTo>
                  <a:cubicBezTo>
                    <a:pt x="8192" y="7649"/>
                    <a:pt x="8110" y="7514"/>
                    <a:pt x="8002" y="7378"/>
                  </a:cubicBezTo>
                  <a:cubicBezTo>
                    <a:pt x="7785" y="7134"/>
                    <a:pt x="7595" y="6863"/>
                    <a:pt x="7378" y="6592"/>
                  </a:cubicBezTo>
                  <a:cubicBezTo>
                    <a:pt x="7351" y="6537"/>
                    <a:pt x="7324" y="6510"/>
                    <a:pt x="7324" y="6429"/>
                  </a:cubicBezTo>
                  <a:cubicBezTo>
                    <a:pt x="7324" y="6314"/>
                    <a:pt x="7423" y="6269"/>
                    <a:pt x="7537" y="6269"/>
                  </a:cubicBezTo>
                  <a:cubicBezTo>
                    <a:pt x="7612" y="6269"/>
                    <a:pt x="7693" y="6288"/>
                    <a:pt x="7758" y="6320"/>
                  </a:cubicBezTo>
                  <a:cubicBezTo>
                    <a:pt x="7872" y="6396"/>
                    <a:pt x="8012" y="6486"/>
                    <a:pt x="8133" y="6486"/>
                  </a:cubicBezTo>
                  <a:cubicBezTo>
                    <a:pt x="8184" y="6486"/>
                    <a:pt x="8232" y="6469"/>
                    <a:pt x="8273" y="6429"/>
                  </a:cubicBezTo>
                  <a:cubicBezTo>
                    <a:pt x="8246" y="6320"/>
                    <a:pt x="8164" y="6239"/>
                    <a:pt x="8110" y="6130"/>
                  </a:cubicBezTo>
                  <a:lnTo>
                    <a:pt x="8110" y="6130"/>
                  </a:lnTo>
                  <a:cubicBezTo>
                    <a:pt x="8815" y="6158"/>
                    <a:pt x="9493" y="6239"/>
                    <a:pt x="10199" y="6266"/>
                  </a:cubicBezTo>
                  <a:cubicBezTo>
                    <a:pt x="10456" y="6280"/>
                    <a:pt x="10721" y="6293"/>
                    <a:pt x="10985" y="6293"/>
                  </a:cubicBezTo>
                  <a:cubicBezTo>
                    <a:pt x="11250" y="6293"/>
                    <a:pt x="11514" y="6280"/>
                    <a:pt x="11772" y="6239"/>
                  </a:cubicBezTo>
                  <a:cubicBezTo>
                    <a:pt x="10985" y="6049"/>
                    <a:pt x="10199" y="6158"/>
                    <a:pt x="9358" y="5832"/>
                  </a:cubicBezTo>
                  <a:cubicBezTo>
                    <a:pt x="8734" y="5642"/>
                    <a:pt x="7975" y="5045"/>
                    <a:pt x="7378" y="4747"/>
                  </a:cubicBezTo>
                  <a:cubicBezTo>
                    <a:pt x="7568" y="4693"/>
                    <a:pt x="7730" y="4693"/>
                    <a:pt x="7839" y="4693"/>
                  </a:cubicBezTo>
                  <a:cubicBezTo>
                    <a:pt x="8788" y="4666"/>
                    <a:pt x="9765" y="4232"/>
                    <a:pt x="10361" y="3445"/>
                  </a:cubicBezTo>
                  <a:cubicBezTo>
                    <a:pt x="10443" y="3391"/>
                    <a:pt x="10497" y="3201"/>
                    <a:pt x="10416" y="3147"/>
                  </a:cubicBezTo>
                  <a:cubicBezTo>
                    <a:pt x="10398" y="3138"/>
                    <a:pt x="10379" y="3135"/>
                    <a:pt x="10360" y="3135"/>
                  </a:cubicBezTo>
                  <a:cubicBezTo>
                    <a:pt x="10322" y="3135"/>
                    <a:pt x="10280" y="3147"/>
                    <a:pt x="10226" y="3147"/>
                  </a:cubicBezTo>
                  <a:cubicBezTo>
                    <a:pt x="9466" y="3310"/>
                    <a:pt x="8734" y="3554"/>
                    <a:pt x="7975" y="3608"/>
                  </a:cubicBezTo>
                  <a:cubicBezTo>
                    <a:pt x="7893" y="3608"/>
                    <a:pt x="7785" y="3608"/>
                    <a:pt x="7758" y="3554"/>
                  </a:cubicBezTo>
                  <a:cubicBezTo>
                    <a:pt x="7730" y="3527"/>
                    <a:pt x="7730" y="3445"/>
                    <a:pt x="7758" y="3391"/>
                  </a:cubicBezTo>
                  <a:cubicBezTo>
                    <a:pt x="8192" y="2170"/>
                    <a:pt x="9276" y="1248"/>
                    <a:pt x="96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27"/>
            <p:cNvSpPr/>
            <p:nvPr/>
          </p:nvSpPr>
          <p:spPr>
            <a:xfrm>
              <a:off x="6142425" y="1767600"/>
              <a:ext cx="31100" cy="25225"/>
            </a:xfrm>
            <a:custGeom>
              <a:avLst/>
              <a:gdLst/>
              <a:ahLst/>
              <a:cxnLst/>
              <a:rect l="l" t="t" r="r" b="b"/>
              <a:pathLst>
                <a:path w="1244" h="1009" extrusionOk="0">
                  <a:moveTo>
                    <a:pt x="673" y="1"/>
                  </a:moveTo>
                  <a:cubicBezTo>
                    <a:pt x="335" y="1"/>
                    <a:pt x="1" y="309"/>
                    <a:pt x="213" y="713"/>
                  </a:cubicBezTo>
                  <a:cubicBezTo>
                    <a:pt x="321" y="887"/>
                    <a:pt x="516" y="1008"/>
                    <a:pt x="715" y="1008"/>
                  </a:cubicBezTo>
                  <a:cubicBezTo>
                    <a:pt x="765" y="1008"/>
                    <a:pt x="815" y="1001"/>
                    <a:pt x="864" y="985"/>
                  </a:cubicBezTo>
                  <a:cubicBezTo>
                    <a:pt x="1053" y="957"/>
                    <a:pt x="1243" y="795"/>
                    <a:pt x="1243" y="578"/>
                  </a:cubicBezTo>
                  <a:cubicBezTo>
                    <a:pt x="1243" y="442"/>
                    <a:pt x="1162" y="279"/>
                    <a:pt x="1053" y="171"/>
                  </a:cubicBezTo>
                  <a:cubicBezTo>
                    <a:pt x="951" y="53"/>
                    <a:pt x="812" y="1"/>
                    <a:pt x="6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27"/>
            <p:cNvSpPr/>
            <p:nvPr/>
          </p:nvSpPr>
          <p:spPr>
            <a:xfrm>
              <a:off x="6179150" y="1748000"/>
              <a:ext cx="25550" cy="22700"/>
            </a:xfrm>
            <a:custGeom>
              <a:avLst/>
              <a:gdLst/>
              <a:ahLst/>
              <a:cxnLst/>
              <a:rect l="l" t="t" r="r" b="b"/>
              <a:pathLst>
                <a:path w="1022" h="908" extrusionOk="0">
                  <a:moveTo>
                    <a:pt x="454" y="0"/>
                  </a:moveTo>
                  <a:cubicBezTo>
                    <a:pt x="205" y="0"/>
                    <a:pt x="0" y="349"/>
                    <a:pt x="127" y="602"/>
                  </a:cubicBezTo>
                  <a:cubicBezTo>
                    <a:pt x="208" y="738"/>
                    <a:pt x="344" y="873"/>
                    <a:pt x="507" y="901"/>
                  </a:cubicBezTo>
                  <a:cubicBezTo>
                    <a:pt x="534" y="905"/>
                    <a:pt x="562" y="907"/>
                    <a:pt x="590" y="907"/>
                  </a:cubicBezTo>
                  <a:cubicBezTo>
                    <a:pt x="730" y="907"/>
                    <a:pt x="873" y="851"/>
                    <a:pt x="941" y="738"/>
                  </a:cubicBezTo>
                  <a:cubicBezTo>
                    <a:pt x="995" y="656"/>
                    <a:pt x="1022" y="602"/>
                    <a:pt x="1022" y="521"/>
                  </a:cubicBezTo>
                  <a:cubicBezTo>
                    <a:pt x="1022" y="467"/>
                    <a:pt x="995" y="385"/>
                    <a:pt x="941" y="331"/>
                  </a:cubicBezTo>
                  <a:cubicBezTo>
                    <a:pt x="859" y="141"/>
                    <a:pt x="669" y="5"/>
                    <a:pt x="507" y="5"/>
                  </a:cubicBezTo>
                  <a:cubicBezTo>
                    <a:pt x="489" y="2"/>
                    <a:pt x="471" y="0"/>
                    <a:pt x="4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27"/>
            <p:cNvSpPr/>
            <p:nvPr/>
          </p:nvSpPr>
          <p:spPr>
            <a:xfrm>
              <a:off x="6136425" y="1727650"/>
              <a:ext cx="24900" cy="22700"/>
            </a:xfrm>
            <a:custGeom>
              <a:avLst/>
              <a:gdLst/>
              <a:ahLst/>
              <a:cxnLst/>
              <a:rect l="l" t="t" r="r" b="b"/>
              <a:pathLst>
                <a:path w="996" h="908" extrusionOk="0">
                  <a:moveTo>
                    <a:pt x="423" y="1"/>
                  </a:moveTo>
                  <a:cubicBezTo>
                    <a:pt x="158" y="1"/>
                    <a:pt x="0" y="349"/>
                    <a:pt x="127" y="602"/>
                  </a:cubicBezTo>
                  <a:cubicBezTo>
                    <a:pt x="181" y="738"/>
                    <a:pt x="317" y="874"/>
                    <a:pt x="480" y="901"/>
                  </a:cubicBezTo>
                  <a:cubicBezTo>
                    <a:pt x="511" y="905"/>
                    <a:pt x="542" y="908"/>
                    <a:pt x="572" y="908"/>
                  </a:cubicBezTo>
                  <a:cubicBezTo>
                    <a:pt x="722" y="908"/>
                    <a:pt x="850" y="851"/>
                    <a:pt x="941" y="738"/>
                  </a:cubicBezTo>
                  <a:cubicBezTo>
                    <a:pt x="968" y="657"/>
                    <a:pt x="995" y="602"/>
                    <a:pt x="995" y="521"/>
                  </a:cubicBezTo>
                  <a:cubicBezTo>
                    <a:pt x="995" y="467"/>
                    <a:pt x="968" y="385"/>
                    <a:pt x="941" y="331"/>
                  </a:cubicBezTo>
                  <a:cubicBezTo>
                    <a:pt x="832" y="141"/>
                    <a:pt x="670" y="6"/>
                    <a:pt x="480" y="6"/>
                  </a:cubicBezTo>
                  <a:cubicBezTo>
                    <a:pt x="460" y="2"/>
                    <a:pt x="441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27"/>
            <p:cNvSpPr/>
            <p:nvPr/>
          </p:nvSpPr>
          <p:spPr>
            <a:xfrm>
              <a:off x="6208075" y="1764325"/>
              <a:ext cx="23750" cy="23150"/>
            </a:xfrm>
            <a:custGeom>
              <a:avLst/>
              <a:gdLst/>
              <a:ahLst/>
              <a:cxnLst/>
              <a:rect l="l" t="t" r="r" b="b"/>
              <a:pathLst>
                <a:path w="950" h="926" extrusionOk="0">
                  <a:moveTo>
                    <a:pt x="469" y="1"/>
                  </a:moveTo>
                  <a:cubicBezTo>
                    <a:pt x="241" y="1"/>
                    <a:pt x="26" y="182"/>
                    <a:pt x="1" y="410"/>
                  </a:cubicBezTo>
                  <a:cubicBezTo>
                    <a:pt x="1" y="492"/>
                    <a:pt x="1" y="546"/>
                    <a:pt x="28" y="627"/>
                  </a:cubicBezTo>
                  <a:cubicBezTo>
                    <a:pt x="136" y="790"/>
                    <a:pt x="407" y="926"/>
                    <a:pt x="597" y="926"/>
                  </a:cubicBezTo>
                  <a:cubicBezTo>
                    <a:pt x="760" y="844"/>
                    <a:pt x="896" y="709"/>
                    <a:pt x="950" y="519"/>
                  </a:cubicBezTo>
                  <a:cubicBezTo>
                    <a:pt x="950" y="248"/>
                    <a:pt x="733" y="3"/>
                    <a:pt x="516" y="3"/>
                  </a:cubicBezTo>
                  <a:cubicBezTo>
                    <a:pt x="500" y="2"/>
                    <a:pt x="485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27"/>
            <p:cNvSpPr/>
            <p:nvPr/>
          </p:nvSpPr>
          <p:spPr>
            <a:xfrm>
              <a:off x="6174850" y="1775200"/>
              <a:ext cx="23750" cy="23125"/>
            </a:xfrm>
            <a:custGeom>
              <a:avLst/>
              <a:gdLst/>
              <a:ahLst/>
              <a:cxnLst/>
              <a:rect l="l" t="t" r="r" b="b"/>
              <a:pathLst>
                <a:path w="950" h="925" extrusionOk="0">
                  <a:moveTo>
                    <a:pt x="474" y="0"/>
                  </a:moveTo>
                  <a:cubicBezTo>
                    <a:pt x="245" y="0"/>
                    <a:pt x="26" y="205"/>
                    <a:pt x="1" y="409"/>
                  </a:cubicBezTo>
                  <a:cubicBezTo>
                    <a:pt x="1" y="491"/>
                    <a:pt x="1" y="545"/>
                    <a:pt x="28" y="626"/>
                  </a:cubicBezTo>
                  <a:cubicBezTo>
                    <a:pt x="136" y="762"/>
                    <a:pt x="407" y="898"/>
                    <a:pt x="624" y="925"/>
                  </a:cubicBezTo>
                  <a:cubicBezTo>
                    <a:pt x="787" y="870"/>
                    <a:pt x="923" y="735"/>
                    <a:pt x="950" y="518"/>
                  </a:cubicBezTo>
                  <a:cubicBezTo>
                    <a:pt x="950" y="247"/>
                    <a:pt x="760" y="2"/>
                    <a:pt x="516" y="2"/>
                  </a:cubicBezTo>
                  <a:cubicBezTo>
                    <a:pt x="502" y="1"/>
                    <a:pt x="488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27"/>
            <p:cNvSpPr/>
            <p:nvPr/>
          </p:nvSpPr>
          <p:spPr>
            <a:xfrm>
              <a:off x="6180275" y="1699175"/>
              <a:ext cx="21050" cy="20550"/>
            </a:xfrm>
            <a:custGeom>
              <a:avLst/>
              <a:gdLst/>
              <a:ahLst/>
              <a:cxnLst/>
              <a:rect l="l" t="t" r="r" b="b"/>
              <a:pathLst>
                <a:path w="842" h="822" extrusionOk="0">
                  <a:moveTo>
                    <a:pt x="498" y="1"/>
                  </a:moveTo>
                  <a:cubicBezTo>
                    <a:pt x="328" y="1"/>
                    <a:pt x="158" y="105"/>
                    <a:pt x="82" y="277"/>
                  </a:cubicBezTo>
                  <a:cubicBezTo>
                    <a:pt x="1" y="521"/>
                    <a:pt x="136" y="792"/>
                    <a:pt x="353" y="819"/>
                  </a:cubicBezTo>
                  <a:cubicBezTo>
                    <a:pt x="367" y="821"/>
                    <a:pt x="381" y="822"/>
                    <a:pt x="394" y="822"/>
                  </a:cubicBezTo>
                  <a:cubicBezTo>
                    <a:pt x="591" y="822"/>
                    <a:pt x="738" y="641"/>
                    <a:pt x="814" y="412"/>
                  </a:cubicBezTo>
                  <a:cubicBezTo>
                    <a:pt x="841" y="385"/>
                    <a:pt x="841" y="304"/>
                    <a:pt x="841" y="250"/>
                  </a:cubicBezTo>
                  <a:cubicBezTo>
                    <a:pt x="814" y="168"/>
                    <a:pt x="760" y="114"/>
                    <a:pt x="706" y="60"/>
                  </a:cubicBezTo>
                  <a:cubicBezTo>
                    <a:pt x="641" y="19"/>
                    <a:pt x="569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27"/>
            <p:cNvSpPr/>
            <p:nvPr/>
          </p:nvSpPr>
          <p:spPr>
            <a:xfrm>
              <a:off x="6202300" y="1717600"/>
              <a:ext cx="28175" cy="23900"/>
            </a:xfrm>
            <a:custGeom>
              <a:avLst/>
              <a:gdLst/>
              <a:ahLst/>
              <a:cxnLst/>
              <a:rect l="l" t="t" r="r" b="b"/>
              <a:pathLst>
                <a:path w="1127" h="956" extrusionOk="0">
                  <a:moveTo>
                    <a:pt x="503" y="1"/>
                  </a:moveTo>
                  <a:cubicBezTo>
                    <a:pt x="367" y="55"/>
                    <a:pt x="286" y="109"/>
                    <a:pt x="232" y="218"/>
                  </a:cubicBezTo>
                  <a:cubicBezTo>
                    <a:pt x="0" y="554"/>
                    <a:pt x="274" y="955"/>
                    <a:pt x="610" y="955"/>
                  </a:cubicBezTo>
                  <a:cubicBezTo>
                    <a:pt x="708" y="955"/>
                    <a:pt x="812" y="921"/>
                    <a:pt x="910" y="842"/>
                  </a:cubicBezTo>
                  <a:cubicBezTo>
                    <a:pt x="1072" y="706"/>
                    <a:pt x="1127" y="489"/>
                    <a:pt x="1045" y="299"/>
                  </a:cubicBezTo>
                  <a:cubicBezTo>
                    <a:pt x="991" y="218"/>
                    <a:pt x="855" y="137"/>
                    <a:pt x="774" y="82"/>
                  </a:cubicBezTo>
                  <a:cubicBezTo>
                    <a:pt x="693" y="1"/>
                    <a:pt x="584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27"/>
            <p:cNvSpPr/>
            <p:nvPr/>
          </p:nvSpPr>
          <p:spPr>
            <a:xfrm>
              <a:off x="6200625" y="1690800"/>
              <a:ext cx="21725" cy="21300"/>
            </a:xfrm>
            <a:custGeom>
              <a:avLst/>
              <a:gdLst/>
              <a:ahLst/>
              <a:cxnLst/>
              <a:rect l="l" t="t" r="r" b="b"/>
              <a:pathLst>
                <a:path w="869" h="852" extrusionOk="0">
                  <a:moveTo>
                    <a:pt x="460" y="0"/>
                  </a:moveTo>
                  <a:cubicBezTo>
                    <a:pt x="416" y="0"/>
                    <a:pt x="371" y="6"/>
                    <a:pt x="326" y="15"/>
                  </a:cubicBezTo>
                  <a:cubicBezTo>
                    <a:pt x="190" y="69"/>
                    <a:pt x="82" y="151"/>
                    <a:pt x="54" y="286"/>
                  </a:cubicBezTo>
                  <a:cubicBezTo>
                    <a:pt x="0" y="476"/>
                    <a:pt x="0" y="639"/>
                    <a:pt x="136" y="747"/>
                  </a:cubicBezTo>
                  <a:cubicBezTo>
                    <a:pt x="198" y="789"/>
                    <a:pt x="277" y="847"/>
                    <a:pt x="371" y="847"/>
                  </a:cubicBezTo>
                  <a:cubicBezTo>
                    <a:pt x="400" y="847"/>
                    <a:pt x="430" y="841"/>
                    <a:pt x="461" y="829"/>
                  </a:cubicBezTo>
                  <a:cubicBezTo>
                    <a:pt x="493" y="845"/>
                    <a:pt x="527" y="851"/>
                    <a:pt x="561" y="851"/>
                  </a:cubicBezTo>
                  <a:cubicBezTo>
                    <a:pt x="642" y="851"/>
                    <a:pt x="721" y="813"/>
                    <a:pt x="760" y="775"/>
                  </a:cubicBezTo>
                  <a:cubicBezTo>
                    <a:pt x="841" y="693"/>
                    <a:pt x="868" y="558"/>
                    <a:pt x="868" y="422"/>
                  </a:cubicBezTo>
                  <a:cubicBezTo>
                    <a:pt x="841" y="341"/>
                    <a:pt x="787" y="205"/>
                    <a:pt x="705" y="96"/>
                  </a:cubicBezTo>
                  <a:cubicBezTo>
                    <a:pt x="633" y="24"/>
                    <a:pt x="549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27"/>
            <p:cNvSpPr/>
            <p:nvPr/>
          </p:nvSpPr>
          <p:spPr>
            <a:xfrm>
              <a:off x="6225525" y="1730025"/>
              <a:ext cx="33425" cy="24000"/>
            </a:xfrm>
            <a:custGeom>
              <a:avLst/>
              <a:gdLst/>
              <a:ahLst/>
              <a:cxnLst/>
              <a:rect l="l" t="t" r="r" b="b"/>
              <a:pathLst>
                <a:path w="1337" h="960" extrusionOk="0">
                  <a:moveTo>
                    <a:pt x="823" y="1"/>
                  </a:moveTo>
                  <a:cubicBezTo>
                    <a:pt x="690" y="1"/>
                    <a:pt x="560" y="43"/>
                    <a:pt x="442" y="128"/>
                  </a:cubicBezTo>
                  <a:cubicBezTo>
                    <a:pt x="1" y="529"/>
                    <a:pt x="419" y="960"/>
                    <a:pt x="832" y="960"/>
                  </a:cubicBezTo>
                  <a:cubicBezTo>
                    <a:pt x="978" y="960"/>
                    <a:pt x="1122" y="906"/>
                    <a:pt x="1228" y="779"/>
                  </a:cubicBezTo>
                  <a:cubicBezTo>
                    <a:pt x="1256" y="697"/>
                    <a:pt x="1310" y="670"/>
                    <a:pt x="1310" y="589"/>
                  </a:cubicBezTo>
                  <a:cubicBezTo>
                    <a:pt x="1337" y="399"/>
                    <a:pt x="1228" y="155"/>
                    <a:pt x="1066" y="46"/>
                  </a:cubicBezTo>
                  <a:cubicBezTo>
                    <a:pt x="984" y="16"/>
                    <a:pt x="903" y="1"/>
                    <a:pt x="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27"/>
            <p:cNvSpPr/>
            <p:nvPr/>
          </p:nvSpPr>
          <p:spPr>
            <a:xfrm>
              <a:off x="6244700" y="1701025"/>
              <a:ext cx="22400" cy="19450"/>
            </a:xfrm>
            <a:custGeom>
              <a:avLst/>
              <a:gdLst/>
              <a:ahLst/>
              <a:cxnLst/>
              <a:rect l="l" t="t" r="r" b="b"/>
              <a:pathLst>
                <a:path w="896" h="778" extrusionOk="0">
                  <a:moveTo>
                    <a:pt x="468" y="0"/>
                  </a:moveTo>
                  <a:cubicBezTo>
                    <a:pt x="358" y="0"/>
                    <a:pt x="242" y="42"/>
                    <a:pt x="163" y="121"/>
                  </a:cubicBezTo>
                  <a:cubicBezTo>
                    <a:pt x="27" y="257"/>
                    <a:pt x="0" y="501"/>
                    <a:pt x="136" y="637"/>
                  </a:cubicBezTo>
                  <a:cubicBezTo>
                    <a:pt x="190" y="664"/>
                    <a:pt x="217" y="745"/>
                    <a:pt x="353" y="772"/>
                  </a:cubicBezTo>
                  <a:cubicBezTo>
                    <a:pt x="381" y="776"/>
                    <a:pt x="408" y="778"/>
                    <a:pt x="435" y="778"/>
                  </a:cubicBezTo>
                  <a:cubicBezTo>
                    <a:pt x="617" y="778"/>
                    <a:pt x="770" y="701"/>
                    <a:pt x="841" y="583"/>
                  </a:cubicBezTo>
                  <a:cubicBezTo>
                    <a:pt x="895" y="393"/>
                    <a:pt x="841" y="176"/>
                    <a:pt x="678" y="67"/>
                  </a:cubicBezTo>
                  <a:cubicBezTo>
                    <a:pt x="622" y="22"/>
                    <a:pt x="546" y="0"/>
                    <a:pt x="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27"/>
            <p:cNvSpPr/>
            <p:nvPr/>
          </p:nvSpPr>
          <p:spPr>
            <a:xfrm>
              <a:off x="6167400" y="1671500"/>
              <a:ext cx="25100" cy="18625"/>
            </a:xfrm>
            <a:custGeom>
              <a:avLst/>
              <a:gdLst/>
              <a:ahLst/>
              <a:cxnLst/>
              <a:rect l="l" t="t" r="r" b="b"/>
              <a:pathLst>
                <a:path w="1004" h="745" extrusionOk="0">
                  <a:moveTo>
                    <a:pt x="461" y="0"/>
                  </a:moveTo>
                  <a:cubicBezTo>
                    <a:pt x="299" y="0"/>
                    <a:pt x="136" y="82"/>
                    <a:pt x="54" y="217"/>
                  </a:cubicBezTo>
                  <a:cubicBezTo>
                    <a:pt x="0" y="353"/>
                    <a:pt x="27" y="570"/>
                    <a:pt x="163" y="679"/>
                  </a:cubicBezTo>
                  <a:cubicBezTo>
                    <a:pt x="244" y="706"/>
                    <a:pt x="271" y="733"/>
                    <a:pt x="326" y="733"/>
                  </a:cubicBezTo>
                  <a:cubicBezTo>
                    <a:pt x="365" y="741"/>
                    <a:pt x="405" y="744"/>
                    <a:pt x="444" y="744"/>
                  </a:cubicBezTo>
                  <a:cubicBezTo>
                    <a:pt x="538" y="744"/>
                    <a:pt x="629" y="725"/>
                    <a:pt x="705" y="706"/>
                  </a:cubicBezTo>
                  <a:cubicBezTo>
                    <a:pt x="949" y="624"/>
                    <a:pt x="1004" y="489"/>
                    <a:pt x="1004" y="299"/>
                  </a:cubicBezTo>
                  <a:lnTo>
                    <a:pt x="1004" y="190"/>
                  </a:lnTo>
                  <a:cubicBezTo>
                    <a:pt x="1004" y="163"/>
                    <a:pt x="977" y="163"/>
                    <a:pt x="949" y="136"/>
                  </a:cubicBezTo>
                  <a:cubicBezTo>
                    <a:pt x="814" y="28"/>
                    <a:pt x="651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27"/>
            <p:cNvSpPr/>
            <p:nvPr/>
          </p:nvSpPr>
          <p:spPr>
            <a:xfrm>
              <a:off x="3520100" y="1670075"/>
              <a:ext cx="383825" cy="441175"/>
            </a:xfrm>
            <a:custGeom>
              <a:avLst/>
              <a:gdLst/>
              <a:ahLst/>
              <a:cxnLst/>
              <a:rect l="l" t="t" r="r" b="b"/>
              <a:pathLst>
                <a:path w="15353" h="17647" extrusionOk="0">
                  <a:moveTo>
                    <a:pt x="8742" y="1"/>
                  </a:moveTo>
                  <a:cubicBezTo>
                    <a:pt x="8558" y="1"/>
                    <a:pt x="8373" y="41"/>
                    <a:pt x="8219" y="112"/>
                  </a:cubicBezTo>
                  <a:cubicBezTo>
                    <a:pt x="7839" y="274"/>
                    <a:pt x="7568" y="627"/>
                    <a:pt x="7324" y="953"/>
                  </a:cubicBezTo>
                  <a:cubicBezTo>
                    <a:pt x="6863" y="1821"/>
                    <a:pt x="6239" y="3258"/>
                    <a:pt x="6348" y="4289"/>
                  </a:cubicBezTo>
                  <a:cubicBezTo>
                    <a:pt x="5604" y="3685"/>
                    <a:pt x="4648" y="3372"/>
                    <a:pt x="3697" y="3372"/>
                  </a:cubicBezTo>
                  <a:cubicBezTo>
                    <a:pt x="2983" y="3372"/>
                    <a:pt x="2272" y="3548"/>
                    <a:pt x="1655" y="3909"/>
                  </a:cubicBezTo>
                  <a:cubicBezTo>
                    <a:pt x="1547" y="3990"/>
                    <a:pt x="1438" y="4072"/>
                    <a:pt x="1438" y="4207"/>
                  </a:cubicBezTo>
                  <a:cubicBezTo>
                    <a:pt x="1438" y="4316"/>
                    <a:pt x="1519" y="4397"/>
                    <a:pt x="1547" y="4452"/>
                  </a:cubicBezTo>
                  <a:cubicBezTo>
                    <a:pt x="1845" y="4831"/>
                    <a:pt x="1519" y="5482"/>
                    <a:pt x="1058" y="5482"/>
                  </a:cubicBezTo>
                  <a:cubicBezTo>
                    <a:pt x="932" y="5482"/>
                    <a:pt x="805" y="5446"/>
                    <a:pt x="695" y="5446"/>
                  </a:cubicBezTo>
                  <a:cubicBezTo>
                    <a:pt x="639" y="5446"/>
                    <a:pt x="588" y="5455"/>
                    <a:pt x="543" y="5482"/>
                  </a:cubicBezTo>
                  <a:cubicBezTo>
                    <a:pt x="380" y="5564"/>
                    <a:pt x="380" y="5808"/>
                    <a:pt x="380" y="5970"/>
                  </a:cubicBezTo>
                  <a:cubicBezTo>
                    <a:pt x="435" y="7028"/>
                    <a:pt x="543" y="8195"/>
                    <a:pt x="1275" y="8927"/>
                  </a:cubicBezTo>
                  <a:cubicBezTo>
                    <a:pt x="2008" y="9632"/>
                    <a:pt x="3093" y="10039"/>
                    <a:pt x="4096" y="10120"/>
                  </a:cubicBezTo>
                  <a:cubicBezTo>
                    <a:pt x="3147" y="10392"/>
                    <a:pt x="2198" y="10690"/>
                    <a:pt x="1465" y="11314"/>
                  </a:cubicBezTo>
                  <a:cubicBezTo>
                    <a:pt x="543" y="12073"/>
                    <a:pt x="1" y="13294"/>
                    <a:pt x="109" y="14514"/>
                  </a:cubicBezTo>
                  <a:cubicBezTo>
                    <a:pt x="109" y="14650"/>
                    <a:pt x="136" y="14840"/>
                    <a:pt x="245" y="14921"/>
                  </a:cubicBezTo>
                  <a:cubicBezTo>
                    <a:pt x="326" y="15030"/>
                    <a:pt x="516" y="15003"/>
                    <a:pt x="652" y="15030"/>
                  </a:cubicBezTo>
                  <a:cubicBezTo>
                    <a:pt x="1140" y="15030"/>
                    <a:pt x="1736" y="15410"/>
                    <a:pt x="1736" y="15898"/>
                  </a:cubicBezTo>
                  <a:cubicBezTo>
                    <a:pt x="1736" y="16115"/>
                    <a:pt x="1628" y="16305"/>
                    <a:pt x="1736" y="16495"/>
                  </a:cubicBezTo>
                  <a:cubicBezTo>
                    <a:pt x="1764" y="16549"/>
                    <a:pt x="1872" y="16576"/>
                    <a:pt x="1926" y="16630"/>
                  </a:cubicBezTo>
                  <a:cubicBezTo>
                    <a:pt x="2451" y="16831"/>
                    <a:pt x="3020" y="16944"/>
                    <a:pt x="3577" y="16944"/>
                  </a:cubicBezTo>
                  <a:cubicBezTo>
                    <a:pt x="4000" y="16944"/>
                    <a:pt x="4416" y="16879"/>
                    <a:pt x="4801" y="16739"/>
                  </a:cubicBezTo>
                  <a:cubicBezTo>
                    <a:pt x="5724" y="16413"/>
                    <a:pt x="6537" y="15735"/>
                    <a:pt x="7026" y="14867"/>
                  </a:cubicBezTo>
                  <a:cubicBezTo>
                    <a:pt x="7053" y="15654"/>
                    <a:pt x="7704" y="16576"/>
                    <a:pt x="8273" y="17118"/>
                  </a:cubicBezTo>
                  <a:cubicBezTo>
                    <a:pt x="8620" y="17443"/>
                    <a:pt x="9087" y="17647"/>
                    <a:pt x="9551" y="17647"/>
                  </a:cubicBezTo>
                  <a:cubicBezTo>
                    <a:pt x="9669" y="17647"/>
                    <a:pt x="9786" y="17634"/>
                    <a:pt x="9901" y="17607"/>
                  </a:cubicBezTo>
                  <a:cubicBezTo>
                    <a:pt x="10172" y="17552"/>
                    <a:pt x="10470" y="17417"/>
                    <a:pt x="10579" y="17118"/>
                  </a:cubicBezTo>
                  <a:cubicBezTo>
                    <a:pt x="10606" y="17037"/>
                    <a:pt x="10633" y="16901"/>
                    <a:pt x="10687" y="16766"/>
                  </a:cubicBezTo>
                  <a:cubicBezTo>
                    <a:pt x="10821" y="16498"/>
                    <a:pt x="11120" y="16432"/>
                    <a:pt x="11402" y="16432"/>
                  </a:cubicBezTo>
                  <a:cubicBezTo>
                    <a:pt x="11464" y="16432"/>
                    <a:pt x="11524" y="16435"/>
                    <a:pt x="11582" y="16440"/>
                  </a:cubicBezTo>
                  <a:cubicBezTo>
                    <a:pt x="11637" y="16467"/>
                    <a:pt x="11698" y="16481"/>
                    <a:pt x="11759" y="16481"/>
                  </a:cubicBezTo>
                  <a:cubicBezTo>
                    <a:pt x="11820" y="16481"/>
                    <a:pt x="11881" y="16467"/>
                    <a:pt x="11935" y="16440"/>
                  </a:cubicBezTo>
                  <a:cubicBezTo>
                    <a:pt x="12044" y="16413"/>
                    <a:pt x="12098" y="16305"/>
                    <a:pt x="12125" y="16223"/>
                  </a:cubicBezTo>
                  <a:cubicBezTo>
                    <a:pt x="12857" y="14867"/>
                    <a:pt x="12803" y="12751"/>
                    <a:pt x="11664" y="11748"/>
                  </a:cubicBezTo>
                  <a:lnTo>
                    <a:pt x="11664" y="11748"/>
                  </a:lnTo>
                  <a:cubicBezTo>
                    <a:pt x="11844" y="11797"/>
                    <a:pt x="12023" y="11820"/>
                    <a:pt x="12199" y="11820"/>
                  </a:cubicBezTo>
                  <a:cubicBezTo>
                    <a:pt x="13371" y="11820"/>
                    <a:pt x="14402" y="10826"/>
                    <a:pt x="14756" y="10283"/>
                  </a:cubicBezTo>
                  <a:cubicBezTo>
                    <a:pt x="15190" y="9659"/>
                    <a:pt x="15353" y="8873"/>
                    <a:pt x="15190" y="8140"/>
                  </a:cubicBezTo>
                  <a:cubicBezTo>
                    <a:pt x="15190" y="8086"/>
                    <a:pt x="15163" y="8005"/>
                    <a:pt x="15081" y="7978"/>
                  </a:cubicBezTo>
                  <a:cubicBezTo>
                    <a:pt x="15054" y="7960"/>
                    <a:pt x="15024" y="7954"/>
                    <a:pt x="14992" y="7954"/>
                  </a:cubicBezTo>
                  <a:cubicBezTo>
                    <a:pt x="14928" y="7954"/>
                    <a:pt x="14855" y="7978"/>
                    <a:pt x="14783" y="7978"/>
                  </a:cubicBezTo>
                  <a:cubicBezTo>
                    <a:pt x="14768" y="7979"/>
                    <a:pt x="14753" y="7980"/>
                    <a:pt x="14738" y="7980"/>
                  </a:cubicBezTo>
                  <a:cubicBezTo>
                    <a:pt x="14458" y="7980"/>
                    <a:pt x="14212" y="7745"/>
                    <a:pt x="14186" y="7462"/>
                  </a:cubicBezTo>
                  <a:cubicBezTo>
                    <a:pt x="14132" y="7164"/>
                    <a:pt x="14241" y="6893"/>
                    <a:pt x="14458" y="6649"/>
                  </a:cubicBezTo>
                  <a:cubicBezTo>
                    <a:pt x="14539" y="6513"/>
                    <a:pt x="14729" y="6377"/>
                    <a:pt x="14675" y="6187"/>
                  </a:cubicBezTo>
                  <a:cubicBezTo>
                    <a:pt x="14647" y="6079"/>
                    <a:pt x="14593" y="5998"/>
                    <a:pt x="14512" y="5943"/>
                  </a:cubicBezTo>
                  <a:cubicBezTo>
                    <a:pt x="14233" y="5739"/>
                    <a:pt x="13570" y="5330"/>
                    <a:pt x="12814" y="5330"/>
                  </a:cubicBezTo>
                  <a:cubicBezTo>
                    <a:pt x="12468" y="5330"/>
                    <a:pt x="12103" y="5415"/>
                    <a:pt x="11745" y="5645"/>
                  </a:cubicBezTo>
                  <a:cubicBezTo>
                    <a:pt x="12613" y="4723"/>
                    <a:pt x="13129" y="3475"/>
                    <a:pt x="12857" y="2661"/>
                  </a:cubicBezTo>
                  <a:cubicBezTo>
                    <a:pt x="12559" y="1848"/>
                    <a:pt x="11962" y="1115"/>
                    <a:pt x="11257" y="627"/>
                  </a:cubicBezTo>
                  <a:cubicBezTo>
                    <a:pt x="11203" y="546"/>
                    <a:pt x="11094" y="519"/>
                    <a:pt x="10986" y="491"/>
                  </a:cubicBezTo>
                  <a:cubicBezTo>
                    <a:pt x="10955" y="483"/>
                    <a:pt x="10924" y="479"/>
                    <a:pt x="10894" y="479"/>
                  </a:cubicBezTo>
                  <a:cubicBezTo>
                    <a:pt x="10631" y="479"/>
                    <a:pt x="10385" y="763"/>
                    <a:pt x="10118" y="763"/>
                  </a:cubicBezTo>
                  <a:cubicBezTo>
                    <a:pt x="9792" y="708"/>
                    <a:pt x="9630" y="410"/>
                    <a:pt x="9385" y="220"/>
                  </a:cubicBezTo>
                  <a:cubicBezTo>
                    <a:pt x="9217" y="67"/>
                    <a:pt x="8980" y="1"/>
                    <a:pt x="8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27"/>
            <p:cNvSpPr/>
            <p:nvPr/>
          </p:nvSpPr>
          <p:spPr>
            <a:xfrm>
              <a:off x="3596725" y="1743375"/>
              <a:ext cx="231250" cy="297700"/>
            </a:xfrm>
            <a:custGeom>
              <a:avLst/>
              <a:gdLst/>
              <a:ahLst/>
              <a:cxnLst/>
              <a:rect l="l" t="t" r="r" b="b"/>
              <a:pathLst>
                <a:path w="9250" h="11908" extrusionOk="0">
                  <a:moveTo>
                    <a:pt x="6375" y="1"/>
                  </a:moveTo>
                  <a:lnTo>
                    <a:pt x="6375" y="1"/>
                  </a:lnTo>
                  <a:cubicBezTo>
                    <a:pt x="6239" y="218"/>
                    <a:pt x="6103" y="760"/>
                    <a:pt x="6049" y="1086"/>
                  </a:cubicBezTo>
                  <a:cubicBezTo>
                    <a:pt x="5995" y="1899"/>
                    <a:pt x="5886" y="2469"/>
                    <a:pt x="5968" y="3283"/>
                  </a:cubicBezTo>
                  <a:cubicBezTo>
                    <a:pt x="5995" y="3662"/>
                    <a:pt x="6049" y="4015"/>
                    <a:pt x="5968" y="4395"/>
                  </a:cubicBezTo>
                  <a:cubicBezTo>
                    <a:pt x="5968" y="4476"/>
                    <a:pt x="5995" y="4530"/>
                    <a:pt x="5995" y="4612"/>
                  </a:cubicBezTo>
                  <a:cubicBezTo>
                    <a:pt x="5995" y="4639"/>
                    <a:pt x="5995" y="4693"/>
                    <a:pt x="6022" y="4747"/>
                  </a:cubicBezTo>
                  <a:cubicBezTo>
                    <a:pt x="6049" y="4802"/>
                    <a:pt x="6131" y="4883"/>
                    <a:pt x="6158" y="4937"/>
                  </a:cubicBezTo>
                  <a:cubicBezTo>
                    <a:pt x="6239" y="5154"/>
                    <a:pt x="5968" y="5317"/>
                    <a:pt x="5995" y="5480"/>
                  </a:cubicBezTo>
                  <a:cubicBezTo>
                    <a:pt x="5995" y="5507"/>
                    <a:pt x="6022" y="5561"/>
                    <a:pt x="6022" y="5615"/>
                  </a:cubicBezTo>
                  <a:cubicBezTo>
                    <a:pt x="6022" y="5697"/>
                    <a:pt x="5995" y="5724"/>
                    <a:pt x="5995" y="5778"/>
                  </a:cubicBezTo>
                  <a:cubicBezTo>
                    <a:pt x="5968" y="5914"/>
                    <a:pt x="5968" y="6103"/>
                    <a:pt x="6049" y="6185"/>
                  </a:cubicBezTo>
                  <a:cubicBezTo>
                    <a:pt x="6131" y="6131"/>
                    <a:pt x="6239" y="6049"/>
                    <a:pt x="6293" y="6049"/>
                  </a:cubicBezTo>
                  <a:cubicBezTo>
                    <a:pt x="6402" y="6049"/>
                    <a:pt x="6510" y="6131"/>
                    <a:pt x="6510" y="6239"/>
                  </a:cubicBezTo>
                  <a:cubicBezTo>
                    <a:pt x="6510" y="6320"/>
                    <a:pt x="6402" y="6402"/>
                    <a:pt x="6375" y="6510"/>
                  </a:cubicBezTo>
                  <a:cubicBezTo>
                    <a:pt x="6320" y="6592"/>
                    <a:pt x="6402" y="6700"/>
                    <a:pt x="6429" y="6782"/>
                  </a:cubicBezTo>
                  <a:cubicBezTo>
                    <a:pt x="6456" y="6863"/>
                    <a:pt x="6510" y="6971"/>
                    <a:pt x="6429" y="7053"/>
                  </a:cubicBezTo>
                  <a:cubicBezTo>
                    <a:pt x="6375" y="7107"/>
                    <a:pt x="6239" y="7107"/>
                    <a:pt x="6158" y="7188"/>
                  </a:cubicBezTo>
                  <a:cubicBezTo>
                    <a:pt x="6049" y="7216"/>
                    <a:pt x="5995" y="7351"/>
                    <a:pt x="5995" y="7460"/>
                  </a:cubicBezTo>
                  <a:cubicBezTo>
                    <a:pt x="5995" y="7487"/>
                    <a:pt x="6022" y="7541"/>
                    <a:pt x="6022" y="7595"/>
                  </a:cubicBezTo>
                  <a:cubicBezTo>
                    <a:pt x="6022" y="7731"/>
                    <a:pt x="5968" y="7812"/>
                    <a:pt x="5832" y="7894"/>
                  </a:cubicBezTo>
                  <a:cubicBezTo>
                    <a:pt x="5724" y="7948"/>
                    <a:pt x="5588" y="7948"/>
                    <a:pt x="5452" y="8002"/>
                  </a:cubicBezTo>
                  <a:cubicBezTo>
                    <a:pt x="5371" y="8002"/>
                    <a:pt x="5290" y="8002"/>
                    <a:pt x="5235" y="7921"/>
                  </a:cubicBezTo>
                  <a:lnTo>
                    <a:pt x="5235" y="7839"/>
                  </a:lnTo>
                  <a:cubicBezTo>
                    <a:pt x="5290" y="7704"/>
                    <a:pt x="5317" y="7541"/>
                    <a:pt x="5371" y="7433"/>
                  </a:cubicBezTo>
                  <a:cubicBezTo>
                    <a:pt x="5425" y="7378"/>
                    <a:pt x="5425" y="7324"/>
                    <a:pt x="5425" y="7297"/>
                  </a:cubicBezTo>
                  <a:cubicBezTo>
                    <a:pt x="5425" y="7216"/>
                    <a:pt x="5371" y="7161"/>
                    <a:pt x="5344" y="7107"/>
                  </a:cubicBezTo>
                  <a:cubicBezTo>
                    <a:pt x="5266" y="7048"/>
                    <a:pt x="5159" y="7004"/>
                    <a:pt x="5045" y="7004"/>
                  </a:cubicBezTo>
                  <a:cubicBezTo>
                    <a:pt x="5001" y="7004"/>
                    <a:pt x="4955" y="7011"/>
                    <a:pt x="4910" y="7026"/>
                  </a:cubicBezTo>
                  <a:cubicBezTo>
                    <a:pt x="4774" y="7053"/>
                    <a:pt x="4639" y="7107"/>
                    <a:pt x="4503" y="7188"/>
                  </a:cubicBezTo>
                  <a:cubicBezTo>
                    <a:pt x="4422" y="7216"/>
                    <a:pt x="4367" y="7297"/>
                    <a:pt x="4340" y="7351"/>
                  </a:cubicBezTo>
                  <a:cubicBezTo>
                    <a:pt x="4286" y="7460"/>
                    <a:pt x="4367" y="7514"/>
                    <a:pt x="4422" y="7595"/>
                  </a:cubicBezTo>
                  <a:lnTo>
                    <a:pt x="4503" y="7650"/>
                  </a:lnTo>
                  <a:cubicBezTo>
                    <a:pt x="4503" y="7731"/>
                    <a:pt x="4422" y="7785"/>
                    <a:pt x="4367" y="7785"/>
                  </a:cubicBezTo>
                  <a:cubicBezTo>
                    <a:pt x="4356" y="7787"/>
                    <a:pt x="4344" y="7789"/>
                    <a:pt x="4332" y="7789"/>
                  </a:cubicBezTo>
                  <a:cubicBezTo>
                    <a:pt x="4205" y="7789"/>
                    <a:pt x="4069" y="7663"/>
                    <a:pt x="4069" y="7514"/>
                  </a:cubicBezTo>
                  <a:cubicBezTo>
                    <a:pt x="4069" y="7460"/>
                    <a:pt x="4096" y="7378"/>
                    <a:pt x="4096" y="7324"/>
                  </a:cubicBezTo>
                  <a:cubicBezTo>
                    <a:pt x="4015" y="7134"/>
                    <a:pt x="3717" y="7216"/>
                    <a:pt x="3689" y="7053"/>
                  </a:cubicBezTo>
                  <a:cubicBezTo>
                    <a:pt x="3662" y="6944"/>
                    <a:pt x="3744" y="6863"/>
                    <a:pt x="3852" y="6836"/>
                  </a:cubicBezTo>
                  <a:cubicBezTo>
                    <a:pt x="3961" y="6809"/>
                    <a:pt x="4069" y="6809"/>
                    <a:pt x="4123" y="6727"/>
                  </a:cubicBezTo>
                  <a:cubicBezTo>
                    <a:pt x="4151" y="6700"/>
                    <a:pt x="4151" y="6700"/>
                    <a:pt x="4151" y="6673"/>
                  </a:cubicBezTo>
                  <a:cubicBezTo>
                    <a:pt x="4151" y="6646"/>
                    <a:pt x="4151" y="6646"/>
                    <a:pt x="4123" y="6592"/>
                  </a:cubicBezTo>
                  <a:cubicBezTo>
                    <a:pt x="4015" y="6456"/>
                    <a:pt x="3825" y="6429"/>
                    <a:pt x="3744" y="6266"/>
                  </a:cubicBezTo>
                  <a:cubicBezTo>
                    <a:pt x="3689" y="6131"/>
                    <a:pt x="3798" y="5968"/>
                    <a:pt x="3934" y="5914"/>
                  </a:cubicBezTo>
                  <a:cubicBezTo>
                    <a:pt x="4000" y="5885"/>
                    <a:pt x="4069" y="5873"/>
                    <a:pt x="4140" y="5873"/>
                  </a:cubicBezTo>
                  <a:cubicBezTo>
                    <a:pt x="4271" y="5873"/>
                    <a:pt x="4407" y="5915"/>
                    <a:pt x="4530" y="5968"/>
                  </a:cubicBezTo>
                  <a:cubicBezTo>
                    <a:pt x="4747" y="6022"/>
                    <a:pt x="4910" y="6158"/>
                    <a:pt x="5154" y="6185"/>
                  </a:cubicBezTo>
                  <a:cubicBezTo>
                    <a:pt x="5193" y="6196"/>
                    <a:pt x="5235" y="6201"/>
                    <a:pt x="5278" y="6201"/>
                  </a:cubicBezTo>
                  <a:cubicBezTo>
                    <a:pt x="5447" y="6201"/>
                    <a:pt x="5632" y="6119"/>
                    <a:pt x="5697" y="5968"/>
                  </a:cubicBezTo>
                  <a:cubicBezTo>
                    <a:pt x="5724" y="5859"/>
                    <a:pt x="5724" y="5778"/>
                    <a:pt x="5778" y="5697"/>
                  </a:cubicBezTo>
                  <a:cubicBezTo>
                    <a:pt x="5832" y="5642"/>
                    <a:pt x="5859" y="5615"/>
                    <a:pt x="5859" y="5561"/>
                  </a:cubicBezTo>
                  <a:cubicBezTo>
                    <a:pt x="5859" y="5480"/>
                    <a:pt x="5778" y="5425"/>
                    <a:pt x="5724" y="5425"/>
                  </a:cubicBezTo>
                  <a:cubicBezTo>
                    <a:pt x="5642" y="5371"/>
                    <a:pt x="5588" y="5371"/>
                    <a:pt x="5561" y="5317"/>
                  </a:cubicBezTo>
                  <a:cubicBezTo>
                    <a:pt x="5480" y="5208"/>
                    <a:pt x="5561" y="5073"/>
                    <a:pt x="5588" y="5019"/>
                  </a:cubicBezTo>
                  <a:cubicBezTo>
                    <a:pt x="5615" y="4883"/>
                    <a:pt x="5642" y="4774"/>
                    <a:pt x="5588" y="4666"/>
                  </a:cubicBezTo>
                  <a:cubicBezTo>
                    <a:pt x="5452" y="4395"/>
                    <a:pt x="5480" y="3934"/>
                    <a:pt x="5371" y="3635"/>
                  </a:cubicBezTo>
                  <a:cubicBezTo>
                    <a:pt x="5235" y="3174"/>
                    <a:pt x="4991" y="2767"/>
                    <a:pt x="4747" y="2415"/>
                  </a:cubicBezTo>
                  <a:cubicBezTo>
                    <a:pt x="4530" y="2143"/>
                    <a:pt x="4259" y="1926"/>
                    <a:pt x="3961" y="1818"/>
                  </a:cubicBezTo>
                  <a:cubicBezTo>
                    <a:pt x="3911" y="1808"/>
                    <a:pt x="3861" y="1802"/>
                    <a:pt x="3813" y="1802"/>
                  </a:cubicBezTo>
                  <a:cubicBezTo>
                    <a:pt x="3729" y="1802"/>
                    <a:pt x="3650" y="1821"/>
                    <a:pt x="3581" y="1872"/>
                  </a:cubicBezTo>
                  <a:cubicBezTo>
                    <a:pt x="3445" y="2008"/>
                    <a:pt x="3472" y="2198"/>
                    <a:pt x="3554" y="2360"/>
                  </a:cubicBezTo>
                  <a:cubicBezTo>
                    <a:pt x="3744" y="2984"/>
                    <a:pt x="4015" y="3554"/>
                    <a:pt x="4395" y="4069"/>
                  </a:cubicBezTo>
                  <a:cubicBezTo>
                    <a:pt x="4356" y="4108"/>
                    <a:pt x="4310" y="4123"/>
                    <a:pt x="4260" y="4123"/>
                  </a:cubicBezTo>
                  <a:cubicBezTo>
                    <a:pt x="4173" y="4123"/>
                    <a:pt x="4075" y="4077"/>
                    <a:pt x="3988" y="4042"/>
                  </a:cubicBezTo>
                  <a:cubicBezTo>
                    <a:pt x="3910" y="3964"/>
                    <a:pt x="3804" y="3901"/>
                    <a:pt x="3701" y="3901"/>
                  </a:cubicBezTo>
                  <a:cubicBezTo>
                    <a:pt x="3660" y="3901"/>
                    <a:pt x="3619" y="3910"/>
                    <a:pt x="3581" y="3934"/>
                  </a:cubicBezTo>
                  <a:cubicBezTo>
                    <a:pt x="4042" y="4340"/>
                    <a:pt x="4557" y="4747"/>
                    <a:pt x="5046" y="5181"/>
                  </a:cubicBezTo>
                  <a:cubicBezTo>
                    <a:pt x="5100" y="5263"/>
                    <a:pt x="5208" y="5317"/>
                    <a:pt x="5235" y="5425"/>
                  </a:cubicBezTo>
                  <a:cubicBezTo>
                    <a:pt x="5290" y="5534"/>
                    <a:pt x="5235" y="5669"/>
                    <a:pt x="5154" y="5669"/>
                  </a:cubicBezTo>
                  <a:cubicBezTo>
                    <a:pt x="4666" y="5317"/>
                    <a:pt x="4123" y="5046"/>
                    <a:pt x="3554" y="4883"/>
                  </a:cubicBezTo>
                  <a:lnTo>
                    <a:pt x="3554" y="4883"/>
                  </a:lnTo>
                  <a:cubicBezTo>
                    <a:pt x="3662" y="4937"/>
                    <a:pt x="3744" y="5019"/>
                    <a:pt x="3798" y="5100"/>
                  </a:cubicBezTo>
                  <a:cubicBezTo>
                    <a:pt x="3825" y="5208"/>
                    <a:pt x="3825" y="5344"/>
                    <a:pt x="3717" y="5425"/>
                  </a:cubicBezTo>
                  <a:cubicBezTo>
                    <a:pt x="3662" y="5452"/>
                    <a:pt x="3581" y="5452"/>
                    <a:pt x="3527" y="5452"/>
                  </a:cubicBezTo>
                  <a:cubicBezTo>
                    <a:pt x="2387" y="5317"/>
                    <a:pt x="1384" y="4693"/>
                    <a:pt x="326" y="4340"/>
                  </a:cubicBezTo>
                  <a:cubicBezTo>
                    <a:pt x="272" y="4313"/>
                    <a:pt x="204" y="4293"/>
                    <a:pt x="143" y="4293"/>
                  </a:cubicBezTo>
                  <a:cubicBezTo>
                    <a:pt x="82" y="4293"/>
                    <a:pt x="28" y="4313"/>
                    <a:pt x="1" y="4368"/>
                  </a:cubicBezTo>
                  <a:cubicBezTo>
                    <a:pt x="570" y="4937"/>
                    <a:pt x="1248" y="5344"/>
                    <a:pt x="2035" y="5561"/>
                  </a:cubicBezTo>
                  <a:cubicBezTo>
                    <a:pt x="2469" y="5697"/>
                    <a:pt x="2903" y="5751"/>
                    <a:pt x="3255" y="6022"/>
                  </a:cubicBezTo>
                  <a:cubicBezTo>
                    <a:pt x="3066" y="6131"/>
                    <a:pt x="2903" y="6185"/>
                    <a:pt x="2713" y="6266"/>
                  </a:cubicBezTo>
                  <a:cubicBezTo>
                    <a:pt x="2659" y="6320"/>
                    <a:pt x="2767" y="6402"/>
                    <a:pt x="2849" y="6456"/>
                  </a:cubicBezTo>
                  <a:cubicBezTo>
                    <a:pt x="2957" y="6646"/>
                    <a:pt x="2767" y="6863"/>
                    <a:pt x="2550" y="6917"/>
                  </a:cubicBezTo>
                  <a:cubicBezTo>
                    <a:pt x="2360" y="6944"/>
                    <a:pt x="2116" y="6944"/>
                    <a:pt x="1981" y="7107"/>
                  </a:cubicBezTo>
                  <a:cubicBezTo>
                    <a:pt x="2035" y="7351"/>
                    <a:pt x="2279" y="7460"/>
                    <a:pt x="2523" y="7460"/>
                  </a:cubicBezTo>
                  <a:cubicBezTo>
                    <a:pt x="2659" y="7460"/>
                    <a:pt x="2794" y="7460"/>
                    <a:pt x="2876" y="7541"/>
                  </a:cubicBezTo>
                  <a:cubicBezTo>
                    <a:pt x="2903" y="7595"/>
                    <a:pt x="2930" y="7650"/>
                    <a:pt x="3011" y="7677"/>
                  </a:cubicBezTo>
                  <a:cubicBezTo>
                    <a:pt x="3076" y="7725"/>
                    <a:pt x="3141" y="7735"/>
                    <a:pt x="3218" y="7735"/>
                  </a:cubicBezTo>
                  <a:cubicBezTo>
                    <a:pt x="3270" y="7735"/>
                    <a:pt x="3326" y="7731"/>
                    <a:pt x="3391" y="7731"/>
                  </a:cubicBezTo>
                  <a:cubicBezTo>
                    <a:pt x="3426" y="7717"/>
                    <a:pt x="3463" y="7710"/>
                    <a:pt x="3499" y="7710"/>
                  </a:cubicBezTo>
                  <a:cubicBezTo>
                    <a:pt x="3602" y="7710"/>
                    <a:pt x="3696" y="7766"/>
                    <a:pt x="3717" y="7867"/>
                  </a:cubicBezTo>
                  <a:cubicBezTo>
                    <a:pt x="3038" y="8328"/>
                    <a:pt x="2387" y="8816"/>
                    <a:pt x="1791" y="9358"/>
                  </a:cubicBezTo>
                  <a:cubicBezTo>
                    <a:pt x="1836" y="9404"/>
                    <a:pt x="1893" y="9422"/>
                    <a:pt x="1954" y="9422"/>
                  </a:cubicBezTo>
                  <a:cubicBezTo>
                    <a:pt x="2077" y="9422"/>
                    <a:pt x="2216" y="9349"/>
                    <a:pt x="2306" y="9277"/>
                  </a:cubicBezTo>
                  <a:cubicBezTo>
                    <a:pt x="2740" y="8979"/>
                    <a:pt x="3174" y="8707"/>
                    <a:pt x="3689" y="8490"/>
                  </a:cubicBezTo>
                  <a:cubicBezTo>
                    <a:pt x="3764" y="8472"/>
                    <a:pt x="3852" y="8440"/>
                    <a:pt x="3917" y="8440"/>
                  </a:cubicBezTo>
                  <a:cubicBezTo>
                    <a:pt x="3946" y="8440"/>
                    <a:pt x="3971" y="8446"/>
                    <a:pt x="3988" y="8463"/>
                  </a:cubicBezTo>
                  <a:cubicBezTo>
                    <a:pt x="4069" y="8490"/>
                    <a:pt x="4096" y="8599"/>
                    <a:pt x="4096" y="8680"/>
                  </a:cubicBezTo>
                  <a:cubicBezTo>
                    <a:pt x="4096" y="8951"/>
                    <a:pt x="3934" y="9141"/>
                    <a:pt x="3798" y="9358"/>
                  </a:cubicBezTo>
                  <a:cubicBezTo>
                    <a:pt x="3418" y="9819"/>
                    <a:pt x="3066" y="10335"/>
                    <a:pt x="2713" y="10796"/>
                  </a:cubicBezTo>
                  <a:cubicBezTo>
                    <a:pt x="3174" y="10443"/>
                    <a:pt x="3662" y="10036"/>
                    <a:pt x="4151" y="9657"/>
                  </a:cubicBezTo>
                  <a:lnTo>
                    <a:pt x="4151" y="9657"/>
                  </a:lnTo>
                  <a:cubicBezTo>
                    <a:pt x="3961" y="10172"/>
                    <a:pt x="3988" y="10769"/>
                    <a:pt x="4232" y="11284"/>
                  </a:cubicBezTo>
                  <a:cubicBezTo>
                    <a:pt x="4476" y="11013"/>
                    <a:pt x="4747" y="10742"/>
                    <a:pt x="4883" y="10416"/>
                  </a:cubicBezTo>
                  <a:cubicBezTo>
                    <a:pt x="4964" y="10118"/>
                    <a:pt x="5046" y="9819"/>
                    <a:pt x="5208" y="9575"/>
                  </a:cubicBezTo>
                  <a:cubicBezTo>
                    <a:pt x="5290" y="9521"/>
                    <a:pt x="5317" y="9440"/>
                    <a:pt x="5425" y="9413"/>
                  </a:cubicBezTo>
                  <a:cubicBezTo>
                    <a:pt x="5444" y="9408"/>
                    <a:pt x="5463" y="9406"/>
                    <a:pt x="5482" y="9406"/>
                  </a:cubicBezTo>
                  <a:cubicBezTo>
                    <a:pt x="5675" y="9406"/>
                    <a:pt x="5839" y="9651"/>
                    <a:pt x="5914" y="9874"/>
                  </a:cubicBezTo>
                  <a:cubicBezTo>
                    <a:pt x="6185" y="10579"/>
                    <a:pt x="6592" y="11284"/>
                    <a:pt x="7080" y="11908"/>
                  </a:cubicBezTo>
                  <a:cubicBezTo>
                    <a:pt x="6917" y="11393"/>
                    <a:pt x="6646" y="10931"/>
                    <a:pt x="6429" y="10443"/>
                  </a:cubicBezTo>
                  <a:cubicBezTo>
                    <a:pt x="6239" y="9955"/>
                    <a:pt x="6103" y="9413"/>
                    <a:pt x="6239" y="8897"/>
                  </a:cubicBezTo>
                  <a:cubicBezTo>
                    <a:pt x="6266" y="8843"/>
                    <a:pt x="6293" y="8734"/>
                    <a:pt x="6375" y="8680"/>
                  </a:cubicBezTo>
                  <a:cubicBezTo>
                    <a:pt x="6414" y="8647"/>
                    <a:pt x="6458" y="8634"/>
                    <a:pt x="6505" y="8634"/>
                  </a:cubicBezTo>
                  <a:cubicBezTo>
                    <a:pt x="6651" y="8634"/>
                    <a:pt x="6821" y="8767"/>
                    <a:pt x="6944" y="8870"/>
                  </a:cubicBezTo>
                  <a:cubicBezTo>
                    <a:pt x="7042" y="8985"/>
                    <a:pt x="7190" y="9060"/>
                    <a:pt x="7315" y="9060"/>
                  </a:cubicBezTo>
                  <a:cubicBezTo>
                    <a:pt x="7398" y="9060"/>
                    <a:pt x="7471" y="9027"/>
                    <a:pt x="7514" y="8951"/>
                  </a:cubicBezTo>
                  <a:cubicBezTo>
                    <a:pt x="7622" y="8762"/>
                    <a:pt x="7460" y="8599"/>
                    <a:pt x="7351" y="8463"/>
                  </a:cubicBezTo>
                  <a:cubicBezTo>
                    <a:pt x="7243" y="8328"/>
                    <a:pt x="7243" y="8029"/>
                    <a:pt x="7405" y="8029"/>
                  </a:cubicBezTo>
                  <a:cubicBezTo>
                    <a:pt x="7775" y="8135"/>
                    <a:pt x="7965" y="8600"/>
                    <a:pt x="8299" y="8600"/>
                  </a:cubicBezTo>
                  <a:cubicBezTo>
                    <a:pt x="8309" y="8600"/>
                    <a:pt x="8318" y="8600"/>
                    <a:pt x="8328" y="8599"/>
                  </a:cubicBezTo>
                  <a:cubicBezTo>
                    <a:pt x="8626" y="8572"/>
                    <a:pt x="8734" y="8084"/>
                    <a:pt x="8572" y="7812"/>
                  </a:cubicBezTo>
                  <a:cubicBezTo>
                    <a:pt x="8382" y="7541"/>
                    <a:pt x="8111" y="7378"/>
                    <a:pt x="7894" y="7188"/>
                  </a:cubicBezTo>
                  <a:cubicBezTo>
                    <a:pt x="7781" y="7075"/>
                    <a:pt x="7649" y="6925"/>
                    <a:pt x="7498" y="6925"/>
                  </a:cubicBezTo>
                  <a:cubicBezTo>
                    <a:pt x="7468" y="6925"/>
                    <a:pt x="7437" y="6931"/>
                    <a:pt x="7405" y="6944"/>
                  </a:cubicBezTo>
                  <a:cubicBezTo>
                    <a:pt x="7331" y="6963"/>
                    <a:pt x="7257" y="7007"/>
                    <a:pt x="7192" y="7007"/>
                  </a:cubicBezTo>
                  <a:cubicBezTo>
                    <a:pt x="7161" y="7007"/>
                    <a:pt x="7133" y="6997"/>
                    <a:pt x="7107" y="6971"/>
                  </a:cubicBezTo>
                  <a:cubicBezTo>
                    <a:pt x="7595" y="6158"/>
                    <a:pt x="8355" y="5507"/>
                    <a:pt x="9250" y="5181"/>
                  </a:cubicBezTo>
                  <a:cubicBezTo>
                    <a:pt x="9192" y="5175"/>
                    <a:pt x="9127" y="5171"/>
                    <a:pt x="9059" y="5171"/>
                  </a:cubicBezTo>
                  <a:cubicBezTo>
                    <a:pt x="8837" y="5171"/>
                    <a:pt x="8581" y="5207"/>
                    <a:pt x="8436" y="5290"/>
                  </a:cubicBezTo>
                  <a:cubicBezTo>
                    <a:pt x="7948" y="5480"/>
                    <a:pt x="7731" y="5697"/>
                    <a:pt x="7270" y="5914"/>
                  </a:cubicBezTo>
                  <a:cubicBezTo>
                    <a:pt x="7217" y="5966"/>
                    <a:pt x="7142" y="5996"/>
                    <a:pt x="7073" y="5996"/>
                  </a:cubicBezTo>
                  <a:cubicBezTo>
                    <a:pt x="7036" y="5996"/>
                    <a:pt x="7000" y="5987"/>
                    <a:pt x="6971" y="5968"/>
                  </a:cubicBezTo>
                  <a:cubicBezTo>
                    <a:pt x="6863" y="5886"/>
                    <a:pt x="6944" y="5724"/>
                    <a:pt x="6999" y="5642"/>
                  </a:cubicBezTo>
                  <a:cubicBezTo>
                    <a:pt x="7378" y="5073"/>
                    <a:pt x="7731" y="4503"/>
                    <a:pt x="8029" y="3879"/>
                  </a:cubicBezTo>
                  <a:cubicBezTo>
                    <a:pt x="8056" y="3798"/>
                    <a:pt x="8083" y="3662"/>
                    <a:pt x="8029" y="3608"/>
                  </a:cubicBezTo>
                  <a:cubicBezTo>
                    <a:pt x="8009" y="3601"/>
                    <a:pt x="7989" y="3598"/>
                    <a:pt x="7969" y="3598"/>
                  </a:cubicBezTo>
                  <a:cubicBezTo>
                    <a:pt x="7909" y="3598"/>
                    <a:pt x="7853" y="3628"/>
                    <a:pt x="7812" y="3689"/>
                  </a:cubicBezTo>
                  <a:cubicBezTo>
                    <a:pt x="7378" y="4015"/>
                    <a:pt x="7053" y="4530"/>
                    <a:pt x="6510" y="4639"/>
                  </a:cubicBezTo>
                  <a:cubicBezTo>
                    <a:pt x="6375" y="3066"/>
                    <a:pt x="6320" y="1547"/>
                    <a:pt x="6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27"/>
            <p:cNvSpPr/>
            <p:nvPr/>
          </p:nvSpPr>
          <p:spPr>
            <a:xfrm>
              <a:off x="3647575" y="1819075"/>
              <a:ext cx="36075" cy="32275"/>
            </a:xfrm>
            <a:custGeom>
              <a:avLst/>
              <a:gdLst/>
              <a:ahLst/>
              <a:cxnLst/>
              <a:rect l="l" t="t" r="r" b="b"/>
              <a:pathLst>
                <a:path w="1443" h="1291" extrusionOk="0">
                  <a:moveTo>
                    <a:pt x="711" y="1"/>
                  </a:moveTo>
                  <a:cubicBezTo>
                    <a:pt x="627" y="1"/>
                    <a:pt x="534" y="20"/>
                    <a:pt x="435" y="65"/>
                  </a:cubicBezTo>
                  <a:cubicBezTo>
                    <a:pt x="164" y="146"/>
                    <a:pt x="1" y="499"/>
                    <a:pt x="28" y="770"/>
                  </a:cubicBezTo>
                  <a:cubicBezTo>
                    <a:pt x="55" y="987"/>
                    <a:pt x="191" y="1231"/>
                    <a:pt x="435" y="1285"/>
                  </a:cubicBezTo>
                  <a:cubicBezTo>
                    <a:pt x="456" y="1289"/>
                    <a:pt x="479" y="1291"/>
                    <a:pt x="502" y="1291"/>
                  </a:cubicBezTo>
                  <a:cubicBezTo>
                    <a:pt x="653" y="1291"/>
                    <a:pt x="832" y="1217"/>
                    <a:pt x="950" y="1123"/>
                  </a:cubicBezTo>
                  <a:cubicBezTo>
                    <a:pt x="1442" y="794"/>
                    <a:pt x="1246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27"/>
            <p:cNvSpPr/>
            <p:nvPr/>
          </p:nvSpPr>
          <p:spPr>
            <a:xfrm>
              <a:off x="3656400" y="1852475"/>
              <a:ext cx="30325" cy="27225"/>
            </a:xfrm>
            <a:custGeom>
              <a:avLst/>
              <a:gdLst/>
              <a:ahLst/>
              <a:cxnLst/>
              <a:rect l="l" t="t" r="r" b="b"/>
              <a:pathLst>
                <a:path w="1213" h="1089" extrusionOk="0">
                  <a:moveTo>
                    <a:pt x="640" y="1"/>
                  </a:moveTo>
                  <a:cubicBezTo>
                    <a:pt x="589" y="1"/>
                    <a:pt x="538" y="10"/>
                    <a:pt x="489" y="31"/>
                  </a:cubicBezTo>
                  <a:cubicBezTo>
                    <a:pt x="326" y="112"/>
                    <a:pt x="136" y="275"/>
                    <a:pt x="82" y="438"/>
                  </a:cubicBezTo>
                  <a:cubicBezTo>
                    <a:pt x="0" y="655"/>
                    <a:pt x="82" y="844"/>
                    <a:pt x="217" y="980"/>
                  </a:cubicBezTo>
                  <a:cubicBezTo>
                    <a:pt x="272" y="1061"/>
                    <a:pt x="353" y="1088"/>
                    <a:pt x="462" y="1088"/>
                  </a:cubicBezTo>
                  <a:cubicBezTo>
                    <a:pt x="543" y="1088"/>
                    <a:pt x="624" y="1088"/>
                    <a:pt x="733" y="1061"/>
                  </a:cubicBezTo>
                  <a:cubicBezTo>
                    <a:pt x="923" y="953"/>
                    <a:pt x="1140" y="790"/>
                    <a:pt x="1167" y="573"/>
                  </a:cubicBezTo>
                  <a:cubicBezTo>
                    <a:pt x="1213" y="297"/>
                    <a:pt x="926" y="1"/>
                    <a:pt x="6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27"/>
            <p:cNvSpPr/>
            <p:nvPr/>
          </p:nvSpPr>
          <p:spPr>
            <a:xfrm>
              <a:off x="3646225" y="1885950"/>
              <a:ext cx="29175" cy="28725"/>
            </a:xfrm>
            <a:custGeom>
              <a:avLst/>
              <a:gdLst/>
              <a:ahLst/>
              <a:cxnLst/>
              <a:rect l="l" t="t" r="r" b="b"/>
              <a:pathLst>
                <a:path w="1167" h="1149" extrusionOk="0">
                  <a:moveTo>
                    <a:pt x="543" y="0"/>
                  </a:moveTo>
                  <a:cubicBezTo>
                    <a:pt x="496" y="0"/>
                    <a:pt x="448" y="7"/>
                    <a:pt x="407" y="21"/>
                  </a:cubicBezTo>
                  <a:cubicBezTo>
                    <a:pt x="218" y="129"/>
                    <a:pt x="1" y="428"/>
                    <a:pt x="82" y="672"/>
                  </a:cubicBezTo>
                  <a:cubicBezTo>
                    <a:pt x="82" y="916"/>
                    <a:pt x="272" y="1106"/>
                    <a:pt x="489" y="1133"/>
                  </a:cubicBezTo>
                  <a:cubicBezTo>
                    <a:pt x="525" y="1144"/>
                    <a:pt x="562" y="1149"/>
                    <a:pt x="599" y="1149"/>
                  </a:cubicBezTo>
                  <a:cubicBezTo>
                    <a:pt x="842" y="1149"/>
                    <a:pt x="1093" y="934"/>
                    <a:pt x="1140" y="699"/>
                  </a:cubicBezTo>
                  <a:cubicBezTo>
                    <a:pt x="1167" y="400"/>
                    <a:pt x="950" y="102"/>
                    <a:pt x="679" y="21"/>
                  </a:cubicBezTo>
                  <a:cubicBezTo>
                    <a:pt x="638" y="7"/>
                    <a:pt x="591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27"/>
            <p:cNvSpPr/>
            <p:nvPr/>
          </p:nvSpPr>
          <p:spPr>
            <a:xfrm>
              <a:off x="3747950" y="1822500"/>
              <a:ext cx="27150" cy="23300"/>
            </a:xfrm>
            <a:custGeom>
              <a:avLst/>
              <a:gdLst/>
              <a:ahLst/>
              <a:cxnLst/>
              <a:rect l="l" t="t" r="r" b="b"/>
              <a:pathLst>
                <a:path w="1086" h="932" extrusionOk="0">
                  <a:moveTo>
                    <a:pt x="498" y="1"/>
                  </a:moveTo>
                  <a:cubicBezTo>
                    <a:pt x="300" y="1"/>
                    <a:pt x="119" y="109"/>
                    <a:pt x="82" y="335"/>
                  </a:cubicBezTo>
                  <a:cubicBezTo>
                    <a:pt x="0" y="552"/>
                    <a:pt x="244" y="796"/>
                    <a:pt x="461" y="904"/>
                  </a:cubicBezTo>
                  <a:cubicBezTo>
                    <a:pt x="516" y="904"/>
                    <a:pt x="597" y="931"/>
                    <a:pt x="651" y="931"/>
                  </a:cubicBezTo>
                  <a:cubicBezTo>
                    <a:pt x="760" y="931"/>
                    <a:pt x="814" y="850"/>
                    <a:pt x="895" y="796"/>
                  </a:cubicBezTo>
                  <a:cubicBezTo>
                    <a:pt x="1085" y="606"/>
                    <a:pt x="1031" y="199"/>
                    <a:pt x="760" y="63"/>
                  </a:cubicBezTo>
                  <a:cubicBezTo>
                    <a:pt x="676" y="22"/>
                    <a:pt x="586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27"/>
            <p:cNvSpPr/>
            <p:nvPr/>
          </p:nvSpPr>
          <p:spPr>
            <a:xfrm>
              <a:off x="3695775" y="1889125"/>
              <a:ext cx="33875" cy="28250"/>
            </a:xfrm>
            <a:custGeom>
              <a:avLst/>
              <a:gdLst/>
              <a:ahLst/>
              <a:cxnLst/>
              <a:rect l="l" t="t" r="r" b="b"/>
              <a:pathLst>
                <a:path w="1355" h="1130" extrusionOk="0">
                  <a:moveTo>
                    <a:pt x="768" y="0"/>
                  </a:moveTo>
                  <a:cubicBezTo>
                    <a:pt x="364" y="0"/>
                    <a:pt x="1" y="435"/>
                    <a:pt x="270" y="870"/>
                  </a:cubicBezTo>
                  <a:cubicBezTo>
                    <a:pt x="369" y="1029"/>
                    <a:pt x="541" y="1130"/>
                    <a:pt x="722" y="1130"/>
                  </a:cubicBezTo>
                  <a:cubicBezTo>
                    <a:pt x="788" y="1130"/>
                    <a:pt x="855" y="1116"/>
                    <a:pt x="921" y="1087"/>
                  </a:cubicBezTo>
                  <a:cubicBezTo>
                    <a:pt x="1056" y="1006"/>
                    <a:pt x="1192" y="924"/>
                    <a:pt x="1246" y="789"/>
                  </a:cubicBezTo>
                  <a:cubicBezTo>
                    <a:pt x="1328" y="680"/>
                    <a:pt x="1355" y="572"/>
                    <a:pt x="1355" y="463"/>
                  </a:cubicBezTo>
                  <a:cubicBezTo>
                    <a:pt x="1328" y="328"/>
                    <a:pt x="1246" y="192"/>
                    <a:pt x="1138" y="138"/>
                  </a:cubicBezTo>
                  <a:cubicBezTo>
                    <a:pt x="1022" y="42"/>
                    <a:pt x="894" y="0"/>
                    <a:pt x="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27"/>
            <p:cNvSpPr/>
            <p:nvPr/>
          </p:nvSpPr>
          <p:spPr>
            <a:xfrm>
              <a:off x="3733700" y="1887200"/>
              <a:ext cx="27825" cy="25725"/>
            </a:xfrm>
            <a:custGeom>
              <a:avLst/>
              <a:gdLst/>
              <a:ahLst/>
              <a:cxnLst/>
              <a:rect l="l" t="t" r="r" b="b"/>
              <a:pathLst>
                <a:path w="1113" h="1029" extrusionOk="0">
                  <a:moveTo>
                    <a:pt x="539" y="1"/>
                  </a:moveTo>
                  <a:cubicBezTo>
                    <a:pt x="438" y="1"/>
                    <a:pt x="343" y="35"/>
                    <a:pt x="272" y="106"/>
                  </a:cubicBezTo>
                  <a:cubicBezTo>
                    <a:pt x="163" y="215"/>
                    <a:pt x="109" y="323"/>
                    <a:pt x="28" y="486"/>
                  </a:cubicBezTo>
                  <a:cubicBezTo>
                    <a:pt x="1" y="622"/>
                    <a:pt x="28" y="757"/>
                    <a:pt x="109" y="866"/>
                  </a:cubicBezTo>
                  <a:cubicBezTo>
                    <a:pt x="218" y="947"/>
                    <a:pt x="380" y="1029"/>
                    <a:pt x="516" y="1029"/>
                  </a:cubicBezTo>
                  <a:cubicBezTo>
                    <a:pt x="679" y="1029"/>
                    <a:pt x="841" y="1001"/>
                    <a:pt x="950" y="893"/>
                  </a:cubicBezTo>
                  <a:cubicBezTo>
                    <a:pt x="1086" y="757"/>
                    <a:pt x="1113" y="595"/>
                    <a:pt x="1086" y="459"/>
                  </a:cubicBezTo>
                  <a:cubicBezTo>
                    <a:pt x="1058" y="269"/>
                    <a:pt x="950" y="133"/>
                    <a:pt x="814" y="79"/>
                  </a:cubicBezTo>
                  <a:cubicBezTo>
                    <a:pt x="725" y="28"/>
                    <a:pt x="629" y="1"/>
                    <a:pt x="5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27"/>
            <p:cNvSpPr/>
            <p:nvPr/>
          </p:nvSpPr>
          <p:spPr>
            <a:xfrm>
              <a:off x="3662525" y="1953450"/>
              <a:ext cx="34575" cy="30100"/>
            </a:xfrm>
            <a:custGeom>
              <a:avLst/>
              <a:gdLst/>
              <a:ahLst/>
              <a:cxnLst/>
              <a:rect l="l" t="t" r="r" b="b"/>
              <a:pathLst>
                <a:path w="1383" h="1204" extrusionOk="0">
                  <a:moveTo>
                    <a:pt x="808" y="0"/>
                  </a:moveTo>
                  <a:cubicBezTo>
                    <a:pt x="369" y="0"/>
                    <a:pt x="0" y="705"/>
                    <a:pt x="406" y="1091"/>
                  </a:cubicBezTo>
                  <a:cubicBezTo>
                    <a:pt x="434" y="1118"/>
                    <a:pt x="515" y="1145"/>
                    <a:pt x="569" y="1172"/>
                  </a:cubicBezTo>
                  <a:cubicBezTo>
                    <a:pt x="633" y="1194"/>
                    <a:pt x="699" y="1204"/>
                    <a:pt x="764" y="1204"/>
                  </a:cubicBezTo>
                  <a:cubicBezTo>
                    <a:pt x="948" y="1204"/>
                    <a:pt x="1127" y="1123"/>
                    <a:pt x="1247" y="982"/>
                  </a:cubicBezTo>
                  <a:cubicBezTo>
                    <a:pt x="1383" y="793"/>
                    <a:pt x="1383" y="467"/>
                    <a:pt x="1247" y="277"/>
                  </a:cubicBezTo>
                  <a:cubicBezTo>
                    <a:pt x="1111" y="80"/>
                    <a:pt x="956" y="0"/>
                    <a:pt x="8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27"/>
            <p:cNvSpPr/>
            <p:nvPr/>
          </p:nvSpPr>
          <p:spPr>
            <a:xfrm>
              <a:off x="3719450" y="1939675"/>
              <a:ext cx="25125" cy="24000"/>
            </a:xfrm>
            <a:custGeom>
              <a:avLst/>
              <a:gdLst/>
              <a:ahLst/>
              <a:cxnLst/>
              <a:rect l="l" t="t" r="r" b="b"/>
              <a:pathLst>
                <a:path w="1005" h="960" extrusionOk="0">
                  <a:moveTo>
                    <a:pt x="493" y="0"/>
                  </a:moveTo>
                  <a:cubicBezTo>
                    <a:pt x="416" y="0"/>
                    <a:pt x="339" y="21"/>
                    <a:pt x="272" y="69"/>
                  </a:cubicBezTo>
                  <a:cubicBezTo>
                    <a:pt x="191" y="123"/>
                    <a:pt x="109" y="177"/>
                    <a:pt x="55" y="313"/>
                  </a:cubicBezTo>
                  <a:cubicBezTo>
                    <a:pt x="1" y="557"/>
                    <a:pt x="109" y="801"/>
                    <a:pt x="272" y="882"/>
                  </a:cubicBezTo>
                  <a:cubicBezTo>
                    <a:pt x="346" y="935"/>
                    <a:pt x="433" y="959"/>
                    <a:pt x="518" y="959"/>
                  </a:cubicBezTo>
                  <a:cubicBezTo>
                    <a:pt x="653" y="959"/>
                    <a:pt x="786" y="900"/>
                    <a:pt x="869" y="801"/>
                  </a:cubicBezTo>
                  <a:cubicBezTo>
                    <a:pt x="1005" y="611"/>
                    <a:pt x="1005" y="340"/>
                    <a:pt x="869" y="177"/>
                  </a:cubicBezTo>
                  <a:cubicBezTo>
                    <a:pt x="781" y="72"/>
                    <a:pt x="636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27"/>
            <p:cNvSpPr/>
            <p:nvPr/>
          </p:nvSpPr>
          <p:spPr>
            <a:xfrm>
              <a:off x="3766250" y="1852350"/>
              <a:ext cx="22400" cy="30050"/>
            </a:xfrm>
            <a:custGeom>
              <a:avLst/>
              <a:gdLst/>
              <a:ahLst/>
              <a:cxnLst/>
              <a:rect l="l" t="t" r="r" b="b"/>
              <a:pathLst>
                <a:path w="896" h="1202" extrusionOk="0">
                  <a:moveTo>
                    <a:pt x="415" y="1"/>
                  </a:moveTo>
                  <a:cubicBezTo>
                    <a:pt x="310" y="1"/>
                    <a:pt x="211" y="43"/>
                    <a:pt x="136" y="117"/>
                  </a:cubicBezTo>
                  <a:cubicBezTo>
                    <a:pt x="55" y="144"/>
                    <a:pt x="28" y="226"/>
                    <a:pt x="28" y="280"/>
                  </a:cubicBezTo>
                  <a:cubicBezTo>
                    <a:pt x="1" y="415"/>
                    <a:pt x="1" y="578"/>
                    <a:pt x="28" y="714"/>
                  </a:cubicBezTo>
                  <a:cubicBezTo>
                    <a:pt x="82" y="985"/>
                    <a:pt x="218" y="1121"/>
                    <a:pt x="489" y="1202"/>
                  </a:cubicBezTo>
                  <a:lnTo>
                    <a:pt x="597" y="1202"/>
                  </a:lnTo>
                  <a:cubicBezTo>
                    <a:pt x="624" y="1202"/>
                    <a:pt x="679" y="1148"/>
                    <a:pt x="706" y="1121"/>
                  </a:cubicBezTo>
                  <a:cubicBezTo>
                    <a:pt x="814" y="958"/>
                    <a:pt x="896" y="795"/>
                    <a:pt x="896" y="578"/>
                  </a:cubicBezTo>
                  <a:cubicBezTo>
                    <a:pt x="896" y="388"/>
                    <a:pt x="841" y="171"/>
                    <a:pt x="679" y="90"/>
                  </a:cubicBezTo>
                  <a:cubicBezTo>
                    <a:pt x="593" y="29"/>
                    <a:pt x="502" y="1"/>
                    <a:pt x="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27"/>
            <p:cNvSpPr/>
            <p:nvPr/>
          </p:nvSpPr>
          <p:spPr>
            <a:xfrm>
              <a:off x="4938000" y="1134450"/>
              <a:ext cx="474025" cy="348700"/>
            </a:xfrm>
            <a:custGeom>
              <a:avLst/>
              <a:gdLst/>
              <a:ahLst/>
              <a:cxnLst/>
              <a:rect l="l" t="t" r="r" b="b"/>
              <a:pathLst>
                <a:path w="18961" h="13948" extrusionOk="0">
                  <a:moveTo>
                    <a:pt x="1086" y="0"/>
                  </a:moveTo>
                  <a:cubicBezTo>
                    <a:pt x="1086" y="55"/>
                    <a:pt x="1086" y="82"/>
                    <a:pt x="1031" y="136"/>
                  </a:cubicBezTo>
                  <a:cubicBezTo>
                    <a:pt x="1058" y="516"/>
                    <a:pt x="896" y="923"/>
                    <a:pt x="543" y="1113"/>
                  </a:cubicBezTo>
                  <a:cubicBezTo>
                    <a:pt x="407" y="1221"/>
                    <a:pt x="218" y="1302"/>
                    <a:pt x="109" y="1465"/>
                  </a:cubicBezTo>
                  <a:cubicBezTo>
                    <a:pt x="1" y="1655"/>
                    <a:pt x="109" y="1899"/>
                    <a:pt x="218" y="2116"/>
                  </a:cubicBezTo>
                  <a:cubicBezTo>
                    <a:pt x="679" y="3065"/>
                    <a:pt x="1167" y="4015"/>
                    <a:pt x="1899" y="4801"/>
                  </a:cubicBezTo>
                  <a:cubicBezTo>
                    <a:pt x="2618" y="5521"/>
                    <a:pt x="3630" y="6191"/>
                    <a:pt x="4610" y="6191"/>
                  </a:cubicBezTo>
                  <a:cubicBezTo>
                    <a:pt x="4665" y="6191"/>
                    <a:pt x="4720" y="6189"/>
                    <a:pt x="4774" y="6185"/>
                  </a:cubicBezTo>
                  <a:lnTo>
                    <a:pt x="4774" y="6185"/>
                  </a:lnTo>
                  <a:cubicBezTo>
                    <a:pt x="4069" y="6646"/>
                    <a:pt x="3337" y="7324"/>
                    <a:pt x="2740" y="8002"/>
                  </a:cubicBezTo>
                  <a:cubicBezTo>
                    <a:pt x="2008" y="8897"/>
                    <a:pt x="1303" y="9711"/>
                    <a:pt x="1465" y="10823"/>
                  </a:cubicBezTo>
                  <a:cubicBezTo>
                    <a:pt x="1574" y="11365"/>
                    <a:pt x="1926" y="12098"/>
                    <a:pt x="2279" y="12559"/>
                  </a:cubicBezTo>
                  <a:cubicBezTo>
                    <a:pt x="2577" y="12400"/>
                    <a:pt x="2889" y="12299"/>
                    <a:pt x="3205" y="12299"/>
                  </a:cubicBezTo>
                  <a:cubicBezTo>
                    <a:pt x="3321" y="12299"/>
                    <a:pt x="3438" y="12313"/>
                    <a:pt x="3554" y="12342"/>
                  </a:cubicBezTo>
                  <a:cubicBezTo>
                    <a:pt x="3961" y="12450"/>
                    <a:pt x="4313" y="12749"/>
                    <a:pt x="4422" y="13183"/>
                  </a:cubicBezTo>
                  <a:cubicBezTo>
                    <a:pt x="4449" y="13372"/>
                    <a:pt x="4449" y="13589"/>
                    <a:pt x="4612" y="13725"/>
                  </a:cubicBezTo>
                  <a:cubicBezTo>
                    <a:pt x="4639" y="13806"/>
                    <a:pt x="4747" y="13806"/>
                    <a:pt x="4829" y="13834"/>
                  </a:cubicBezTo>
                  <a:cubicBezTo>
                    <a:pt x="5138" y="13911"/>
                    <a:pt x="5442" y="13947"/>
                    <a:pt x="5743" y="13947"/>
                  </a:cubicBezTo>
                  <a:cubicBezTo>
                    <a:pt x="6392" y="13947"/>
                    <a:pt x="7028" y="13777"/>
                    <a:pt x="7677" y="13481"/>
                  </a:cubicBezTo>
                  <a:cubicBezTo>
                    <a:pt x="8626" y="13074"/>
                    <a:pt x="9440" y="11501"/>
                    <a:pt x="9467" y="10443"/>
                  </a:cubicBezTo>
                  <a:cubicBezTo>
                    <a:pt x="9575" y="10958"/>
                    <a:pt x="10253" y="11392"/>
                    <a:pt x="10714" y="11582"/>
                  </a:cubicBezTo>
                  <a:cubicBezTo>
                    <a:pt x="11273" y="11774"/>
                    <a:pt x="11865" y="11868"/>
                    <a:pt x="12460" y="11868"/>
                  </a:cubicBezTo>
                  <a:cubicBezTo>
                    <a:pt x="13715" y="11868"/>
                    <a:pt x="14983" y="11451"/>
                    <a:pt x="15977" y="10660"/>
                  </a:cubicBezTo>
                  <a:cubicBezTo>
                    <a:pt x="16031" y="10579"/>
                    <a:pt x="16139" y="10524"/>
                    <a:pt x="16166" y="10416"/>
                  </a:cubicBezTo>
                  <a:cubicBezTo>
                    <a:pt x="16248" y="10307"/>
                    <a:pt x="16221" y="10172"/>
                    <a:pt x="16221" y="10090"/>
                  </a:cubicBezTo>
                  <a:cubicBezTo>
                    <a:pt x="16166" y="9141"/>
                    <a:pt x="16844" y="8219"/>
                    <a:pt x="17767" y="7975"/>
                  </a:cubicBezTo>
                  <a:cubicBezTo>
                    <a:pt x="17902" y="7948"/>
                    <a:pt x="18038" y="7948"/>
                    <a:pt x="18146" y="7866"/>
                  </a:cubicBezTo>
                  <a:cubicBezTo>
                    <a:pt x="18309" y="7812"/>
                    <a:pt x="18418" y="7649"/>
                    <a:pt x="18526" y="7459"/>
                  </a:cubicBezTo>
                  <a:cubicBezTo>
                    <a:pt x="18933" y="6727"/>
                    <a:pt x="18960" y="5805"/>
                    <a:pt x="18635" y="5073"/>
                  </a:cubicBezTo>
                  <a:cubicBezTo>
                    <a:pt x="18282" y="4313"/>
                    <a:pt x="17306" y="3445"/>
                    <a:pt x="16248" y="3310"/>
                  </a:cubicBezTo>
                  <a:cubicBezTo>
                    <a:pt x="17089" y="2794"/>
                    <a:pt x="18146" y="1601"/>
                    <a:pt x="18201" y="624"/>
                  </a:cubicBezTo>
                  <a:lnTo>
                    <a:pt x="18201" y="0"/>
                  </a:lnTo>
                  <a:lnTo>
                    <a:pt x="8111" y="0"/>
                  </a:lnTo>
                  <a:cubicBezTo>
                    <a:pt x="8219" y="217"/>
                    <a:pt x="8355" y="380"/>
                    <a:pt x="8463" y="543"/>
                  </a:cubicBezTo>
                  <a:cubicBezTo>
                    <a:pt x="8138" y="407"/>
                    <a:pt x="7921" y="217"/>
                    <a:pt x="7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27"/>
            <p:cNvSpPr/>
            <p:nvPr/>
          </p:nvSpPr>
          <p:spPr>
            <a:xfrm>
              <a:off x="5082425" y="1133775"/>
              <a:ext cx="248900" cy="253625"/>
            </a:xfrm>
            <a:custGeom>
              <a:avLst/>
              <a:gdLst/>
              <a:ahLst/>
              <a:cxnLst/>
              <a:rect l="l" t="t" r="r" b="b"/>
              <a:pathLst>
                <a:path w="9956" h="10145" extrusionOk="0">
                  <a:moveTo>
                    <a:pt x="5046" y="0"/>
                  </a:moveTo>
                  <a:cubicBezTo>
                    <a:pt x="5182" y="760"/>
                    <a:pt x="5317" y="1519"/>
                    <a:pt x="5453" y="2306"/>
                  </a:cubicBezTo>
                  <a:cubicBezTo>
                    <a:pt x="4666" y="1980"/>
                    <a:pt x="4205" y="1085"/>
                    <a:pt x="3391" y="950"/>
                  </a:cubicBezTo>
                  <a:cubicBezTo>
                    <a:pt x="3310" y="950"/>
                    <a:pt x="3256" y="950"/>
                    <a:pt x="3174" y="977"/>
                  </a:cubicBezTo>
                  <a:cubicBezTo>
                    <a:pt x="3039" y="1085"/>
                    <a:pt x="3174" y="1329"/>
                    <a:pt x="3310" y="1438"/>
                  </a:cubicBezTo>
                  <a:cubicBezTo>
                    <a:pt x="3690" y="1763"/>
                    <a:pt x="4097" y="2062"/>
                    <a:pt x="4531" y="2387"/>
                  </a:cubicBezTo>
                  <a:cubicBezTo>
                    <a:pt x="4435" y="2419"/>
                    <a:pt x="4321" y="2432"/>
                    <a:pt x="4205" y="2432"/>
                  </a:cubicBezTo>
                  <a:cubicBezTo>
                    <a:pt x="4123" y="2432"/>
                    <a:pt x="4040" y="2426"/>
                    <a:pt x="3961" y="2414"/>
                  </a:cubicBezTo>
                  <a:lnTo>
                    <a:pt x="3961" y="2414"/>
                  </a:lnTo>
                  <a:cubicBezTo>
                    <a:pt x="3853" y="2713"/>
                    <a:pt x="4558" y="2740"/>
                    <a:pt x="4531" y="3065"/>
                  </a:cubicBezTo>
                  <a:cubicBezTo>
                    <a:pt x="4531" y="3228"/>
                    <a:pt x="4341" y="3255"/>
                    <a:pt x="4151" y="3255"/>
                  </a:cubicBezTo>
                  <a:cubicBezTo>
                    <a:pt x="2796" y="3204"/>
                    <a:pt x="1634" y="2021"/>
                    <a:pt x="302" y="2021"/>
                  </a:cubicBezTo>
                  <a:cubicBezTo>
                    <a:pt x="220" y="2021"/>
                    <a:pt x="138" y="2025"/>
                    <a:pt x="55" y="2035"/>
                  </a:cubicBezTo>
                  <a:lnTo>
                    <a:pt x="4341" y="3879"/>
                  </a:lnTo>
                  <a:cubicBezTo>
                    <a:pt x="4407" y="3901"/>
                    <a:pt x="4508" y="3941"/>
                    <a:pt x="4616" y="3941"/>
                  </a:cubicBezTo>
                  <a:cubicBezTo>
                    <a:pt x="4642" y="3941"/>
                    <a:pt x="4667" y="3938"/>
                    <a:pt x="4693" y="3933"/>
                  </a:cubicBezTo>
                  <a:cubicBezTo>
                    <a:pt x="4829" y="3906"/>
                    <a:pt x="4937" y="3743"/>
                    <a:pt x="4829" y="3635"/>
                  </a:cubicBezTo>
                  <a:cubicBezTo>
                    <a:pt x="4965" y="3418"/>
                    <a:pt x="5100" y="3228"/>
                    <a:pt x="5209" y="2984"/>
                  </a:cubicBezTo>
                  <a:cubicBezTo>
                    <a:pt x="5230" y="3091"/>
                    <a:pt x="5369" y="3164"/>
                    <a:pt x="5493" y="3164"/>
                  </a:cubicBezTo>
                  <a:cubicBezTo>
                    <a:pt x="5527" y="3164"/>
                    <a:pt x="5559" y="3158"/>
                    <a:pt x="5588" y="3147"/>
                  </a:cubicBezTo>
                  <a:cubicBezTo>
                    <a:pt x="5751" y="3120"/>
                    <a:pt x="5887" y="3065"/>
                    <a:pt x="6022" y="2984"/>
                  </a:cubicBezTo>
                  <a:cubicBezTo>
                    <a:pt x="6096" y="2960"/>
                    <a:pt x="6180" y="2946"/>
                    <a:pt x="6265" y="2946"/>
                  </a:cubicBezTo>
                  <a:cubicBezTo>
                    <a:pt x="6369" y="2946"/>
                    <a:pt x="6475" y="2966"/>
                    <a:pt x="6565" y="3011"/>
                  </a:cubicBezTo>
                  <a:cubicBezTo>
                    <a:pt x="6728" y="3120"/>
                    <a:pt x="6836" y="3337"/>
                    <a:pt x="6782" y="3499"/>
                  </a:cubicBezTo>
                  <a:cubicBezTo>
                    <a:pt x="6673" y="3825"/>
                    <a:pt x="6185" y="3879"/>
                    <a:pt x="6050" y="4177"/>
                  </a:cubicBezTo>
                  <a:cubicBezTo>
                    <a:pt x="5914" y="4503"/>
                    <a:pt x="6267" y="4910"/>
                    <a:pt x="6104" y="5235"/>
                  </a:cubicBezTo>
                  <a:cubicBezTo>
                    <a:pt x="6049" y="5345"/>
                    <a:pt x="5937" y="5392"/>
                    <a:pt x="5821" y="5392"/>
                  </a:cubicBezTo>
                  <a:cubicBezTo>
                    <a:pt x="5649" y="5392"/>
                    <a:pt x="5469" y="5288"/>
                    <a:pt x="5453" y="5127"/>
                  </a:cubicBezTo>
                  <a:cubicBezTo>
                    <a:pt x="5426" y="5018"/>
                    <a:pt x="5453" y="4883"/>
                    <a:pt x="5453" y="4774"/>
                  </a:cubicBezTo>
                  <a:cubicBezTo>
                    <a:pt x="5442" y="4485"/>
                    <a:pt x="5275" y="4394"/>
                    <a:pt x="5056" y="4394"/>
                  </a:cubicBezTo>
                  <a:cubicBezTo>
                    <a:pt x="4721" y="4394"/>
                    <a:pt x="4266" y="4606"/>
                    <a:pt x="4070" y="4638"/>
                  </a:cubicBezTo>
                  <a:cubicBezTo>
                    <a:pt x="3391" y="4774"/>
                    <a:pt x="2659" y="4747"/>
                    <a:pt x="1981" y="4774"/>
                  </a:cubicBezTo>
                  <a:cubicBezTo>
                    <a:pt x="1574" y="4828"/>
                    <a:pt x="1167" y="4855"/>
                    <a:pt x="815" y="4964"/>
                  </a:cubicBezTo>
                  <a:cubicBezTo>
                    <a:pt x="571" y="5018"/>
                    <a:pt x="354" y="5100"/>
                    <a:pt x="191" y="5262"/>
                  </a:cubicBezTo>
                  <a:cubicBezTo>
                    <a:pt x="28" y="5425"/>
                    <a:pt x="1" y="5723"/>
                    <a:pt x="137" y="5913"/>
                  </a:cubicBezTo>
                  <a:cubicBezTo>
                    <a:pt x="218" y="6076"/>
                    <a:pt x="435" y="6103"/>
                    <a:pt x="625" y="6103"/>
                  </a:cubicBezTo>
                  <a:cubicBezTo>
                    <a:pt x="739" y="6115"/>
                    <a:pt x="853" y="6120"/>
                    <a:pt x="966" y="6120"/>
                  </a:cubicBezTo>
                  <a:cubicBezTo>
                    <a:pt x="1664" y="6120"/>
                    <a:pt x="2347" y="5911"/>
                    <a:pt x="2930" y="5561"/>
                  </a:cubicBezTo>
                  <a:cubicBezTo>
                    <a:pt x="3358" y="5313"/>
                    <a:pt x="3824" y="4972"/>
                    <a:pt x="4311" y="4972"/>
                  </a:cubicBezTo>
                  <a:cubicBezTo>
                    <a:pt x="4410" y="4972"/>
                    <a:pt x="4511" y="4986"/>
                    <a:pt x="4612" y="5018"/>
                  </a:cubicBezTo>
                  <a:cubicBezTo>
                    <a:pt x="4124" y="5588"/>
                    <a:pt x="3608" y="6103"/>
                    <a:pt x="3066" y="6591"/>
                  </a:cubicBezTo>
                  <a:cubicBezTo>
                    <a:pt x="3094" y="6596"/>
                    <a:pt x="3123" y="6599"/>
                    <a:pt x="3151" y="6599"/>
                  </a:cubicBezTo>
                  <a:cubicBezTo>
                    <a:pt x="3517" y="6599"/>
                    <a:pt x="3850" y="6203"/>
                    <a:pt x="4178" y="6203"/>
                  </a:cubicBezTo>
                  <a:cubicBezTo>
                    <a:pt x="4232" y="6203"/>
                    <a:pt x="4287" y="6213"/>
                    <a:pt x="4341" y="6239"/>
                  </a:cubicBezTo>
                  <a:cubicBezTo>
                    <a:pt x="4070" y="6863"/>
                    <a:pt x="3798" y="7459"/>
                    <a:pt x="3663" y="8137"/>
                  </a:cubicBezTo>
                  <a:cubicBezTo>
                    <a:pt x="3527" y="8816"/>
                    <a:pt x="3527" y="9521"/>
                    <a:pt x="3825" y="10145"/>
                  </a:cubicBezTo>
                  <a:cubicBezTo>
                    <a:pt x="3880" y="9195"/>
                    <a:pt x="3961" y="8137"/>
                    <a:pt x="4666" y="7486"/>
                  </a:cubicBezTo>
                  <a:cubicBezTo>
                    <a:pt x="4965" y="7215"/>
                    <a:pt x="5426" y="7025"/>
                    <a:pt x="5507" y="6619"/>
                  </a:cubicBezTo>
                  <a:cubicBezTo>
                    <a:pt x="5561" y="6456"/>
                    <a:pt x="5561" y="6239"/>
                    <a:pt x="5724" y="6130"/>
                  </a:cubicBezTo>
                  <a:cubicBezTo>
                    <a:pt x="5759" y="6105"/>
                    <a:pt x="5796" y="6094"/>
                    <a:pt x="5833" y="6094"/>
                  </a:cubicBezTo>
                  <a:cubicBezTo>
                    <a:pt x="5997" y="6094"/>
                    <a:pt x="6163" y="6311"/>
                    <a:pt x="6185" y="6510"/>
                  </a:cubicBezTo>
                  <a:cubicBezTo>
                    <a:pt x="6239" y="6754"/>
                    <a:pt x="6158" y="7025"/>
                    <a:pt x="6294" y="7215"/>
                  </a:cubicBezTo>
                  <a:cubicBezTo>
                    <a:pt x="6782" y="7080"/>
                    <a:pt x="6538" y="6212"/>
                    <a:pt x="6972" y="5968"/>
                  </a:cubicBezTo>
                  <a:cubicBezTo>
                    <a:pt x="7031" y="5935"/>
                    <a:pt x="7093" y="5921"/>
                    <a:pt x="7156" y="5921"/>
                  </a:cubicBezTo>
                  <a:cubicBezTo>
                    <a:pt x="7415" y="5921"/>
                    <a:pt x="7698" y="6157"/>
                    <a:pt x="7894" y="6374"/>
                  </a:cubicBezTo>
                  <a:cubicBezTo>
                    <a:pt x="8491" y="7134"/>
                    <a:pt x="9087" y="7893"/>
                    <a:pt x="9955" y="8300"/>
                  </a:cubicBezTo>
                  <a:cubicBezTo>
                    <a:pt x="9521" y="7703"/>
                    <a:pt x="9115" y="7134"/>
                    <a:pt x="8681" y="6537"/>
                  </a:cubicBezTo>
                  <a:cubicBezTo>
                    <a:pt x="8491" y="6347"/>
                    <a:pt x="8355" y="6130"/>
                    <a:pt x="8301" y="5940"/>
                  </a:cubicBezTo>
                  <a:cubicBezTo>
                    <a:pt x="8192" y="5669"/>
                    <a:pt x="8165" y="5371"/>
                    <a:pt x="7921" y="5181"/>
                  </a:cubicBezTo>
                  <a:cubicBezTo>
                    <a:pt x="7758" y="5100"/>
                    <a:pt x="7487" y="5045"/>
                    <a:pt x="7460" y="4855"/>
                  </a:cubicBezTo>
                  <a:cubicBezTo>
                    <a:pt x="7406" y="4720"/>
                    <a:pt x="7541" y="4611"/>
                    <a:pt x="7650" y="4503"/>
                  </a:cubicBezTo>
                  <a:cubicBezTo>
                    <a:pt x="8111" y="4150"/>
                    <a:pt x="8626" y="3825"/>
                    <a:pt x="9223" y="3662"/>
                  </a:cubicBezTo>
                  <a:cubicBezTo>
                    <a:pt x="8735" y="3635"/>
                    <a:pt x="8301" y="3554"/>
                    <a:pt x="7813" y="3526"/>
                  </a:cubicBezTo>
                  <a:lnTo>
                    <a:pt x="7758" y="3526"/>
                  </a:lnTo>
                  <a:cubicBezTo>
                    <a:pt x="7650" y="3472"/>
                    <a:pt x="7758" y="3282"/>
                    <a:pt x="7867" y="3201"/>
                  </a:cubicBezTo>
                  <a:cubicBezTo>
                    <a:pt x="7948" y="3092"/>
                    <a:pt x="8057" y="2875"/>
                    <a:pt x="7921" y="2848"/>
                  </a:cubicBezTo>
                  <a:cubicBezTo>
                    <a:pt x="7909" y="2845"/>
                    <a:pt x="7898" y="2844"/>
                    <a:pt x="7887" y="2844"/>
                  </a:cubicBezTo>
                  <a:cubicBezTo>
                    <a:pt x="7800" y="2844"/>
                    <a:pt x="7746" y="2930"/>
                    <a:pt x="7650" y="2930"/>
                  </a:cubicBezTo>
                  <a:cubicBezTo>
                    <a:pt x="7487" y="2930"/>
                    <a:pt x="7460" y="2713"/>
                    <a:pt x="7460" y="2550"/>
                  </a:cubicBezTo>
                  <a:cubicBezTo>
                    <a:pt x="7514" y="1655"/>
                    <a:pt x="7813" y="814"/>
                    <a:pt x="8274" y="27"/>
                  </a:cubicBezTo>
                  <a:lnTo>
                    <a:pt x="7786" y="27"/>
                  </a:lnTo>
                  <a:cubicBezTo>
                    <a:pt x="7379" y="651"/>
                    <a:pt x="7080" y="1329"/>
                    <a:pt x="6809" y="2007"/>
                  </a:cubicBezTo>
                  <a:cubicBezTo>
                    <a:pt x="6701" y="1357"/>
                    <a:pt x="6728" y="678"/>
                    <a:pt x="6809" y="27"/>
                  </a:cubicBezTo>
                  <a:lnTo>
                    <a:pt x="6592" y="27"/>
                  </a:lnTo>
                  <a:cubicBezTo>
                    <a:pt x="6511" y="217"/>
                    <a:pt x="6429" y="434"/>
                    <a:pt x="6402" y="651"/>
                  </a:cubicBezTo>
                  <a:cubicBezTo>
                    <a:pt x="6294" y="1248"/>
                    <a:pt x="6267" y="1899"/>
                    <a:pt x="6294" y="2550"/>
                  </a:cubicBezTo>
                  <a:cubicBezTo>
                    <a:pt x="6285" y="2551"/>
                    <a:pt x="6277" y="2552"/>
                    <a:pt x="6269" y="2552"/>
                  </a:cubicBezTo>
                  <a:cubicBezTo>
                    <a:pt x="6120" y="2552"/>
                    <a:pt x="6020" y="2325"/>
                    <a:pt x="5968" y="2170"/>
                  </a:cubicBezTo>
                  <a:lnTo>
                    <a:pt x="5344" y="27"/>
                  </a:lnTo>
                  <a:lnTo>
                    <a:pt x="53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27"/>
            <p:cNvSpPr/>
            <p:nvPr/>
          </p:nvSpPr>
          <p:spPr>
            <a:xfrm>
              <a:off x="5253325" y="1215975"/>
              <a:ext cx="32575" cy="32200"/>
            </a:xfrm>
            <a:custGeom>
              <a:avLst/>
              <a:gdLst/>
              <a:ahLst/>
              <a:cxnLst/>
              <a:rect l="l" t="t" r="r" b="b"/>
              <a:pathLst>
                <a:path w="1303" h="1288" extrusionOk="0">
                  <a:moveTo>
                    <a:pt x="523" y="0"/>
                  </a:moveTo>
                  <a:cubicBezTo>
                    <a:pt x="397" y="0"/>
                    <a:pt x="267" y="40"/>
                    <a:pt x="163" y="130"/>
                  </a:cubicBezTo>
                  <a:cubicBezTo>
                    <a:pt x="27" y="266"/>
                    <a:pt x="0" y="455"/>
                    <a:pt x="0" y="645"/>
                  </a:cubicBezTo>
                  <a:cubicBezTo>
                    <a:pt x="47" y="1033"/>
                    <a:pt x="395" y="1288"/>
                    <a:pt x="710" y="1288"/>
                  </a:cubicBezTo>
                  <a:cubicBezTo>
                    <a:pt x="945" y="1288"/>
                    <a:pt x="1163" y="1145"/>
                    <a:pt x="1221" y="808"/>
                  </a:cubicBezTo>
                  <a:cubicBezTo>
                    <a:pt x="1302" y="510"/>
                    <a:pt x="1085" y="211"/>
                    <a:pt x="814" y="76"/>
                  </a:cubicBezTo>
                  <a:cubicBezTo>
                    <a:pt x="729" y="27"/>
                    <a:pt x="627" y="0"/>
                    <a:pt x="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27"/>
            <p:cNvSpPr/>
            <p:nvPr/>
          </p:nvSpPr>
          <p:spPr>
            <a:xfrm>
              <a:off x="5231625" y="1199525"/>
              <a:ext cx="26475" cy="27300"/>
            </a:xfrm>
            <a:custGeom>
              <a:avLst/>
              <a:gdLst/>
              <a:ahLst/>
              <a:cxnLst/>
              <a:rect l="l" t="t" r="r" b="b"/>
              <a:pathLst>
                <a:path w="1059" h="1092" extrusionOk="0">
                  <a:moveTo>
                    <a:pt x="476" y="0"/>
                  </a:moveTo>
                  <a:cubicBezTo>
                    <a:pt x="428" y="0"/>
                    <a:pt x="377" y="9"/>
                    <a:pt x="326" y="28"/>
                  </a:cubicBezTo>
                  <a:cubicBezTo>
                    <a:pt x="271" y="56"/>
                    <a:pt x="163" y="83"/>
                    <a:pt x="136" y="164"/>
                  </a:cubicBezTo>
                  <a:cubicBezTo>
                    <a:pt x="54" y="218"/>
                    <a:pt x="54" y="327"/>
                    <a:pt x="27" y="381"/>
                  </a:cubicBezTo>
                  <a:cubicBezTo>
                    <a:pt x="0" y="625"/>
                    <a:pt x="27" y="869"/>
                    <a:pt x="190" y="1005"/>
                  </a:cubicBezTo>
                  <a:cubicBezTo>
                    <a:pt x="266" y="1064"/>
                    <a:pt x="369" y="1092"/>
                    <a:pt x="475" y="1092"/>
                  </a:cubicBezTo>
                  <a:cubicBezTo>
                    <a:pt x="711" y="1092"/>
                    <a:pt x="966" y="958"/>
                    <a:pt x="1004" y="734"/>
                  </a:cubicBezTo>
                  <a:cubicBezTo>
                    <a:pt x="1058" y="517"/>
                    <a:pt x="1004" y="327"/>
                    <a:pt x="868" y="191"/>
                  </a:cubicBezTo>
                  <a:cubicBezTo>
                    <a:pt x="765" y="88"/>
                    <a:pt x="630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27"/>
            <p:cNvSpPr/>
            <p:nvPr/>
          </p:nvSpPr>
          <p:spPr>
            <a:xfrm>
              <a:off x="5217375" y="1163850"/>
              <a:ext cx="29175" cy="27075"/>
            </a:xfrm>
            <a:custGeom>
              <a:avLst/>
              <a:gdLst/>
              <a:ahLst/>
              <a:cxnLst/>
              <a:rect l="l" t="t" r="r" b="b"/>
              <a:pathLst>
                <a:path w="1167" h="1083" extrusionOk="0">
                  <a:moveTo>
                    <a:pt x="568" y="1"/>
                  </a:moveTo>
                  <a:cubicBezTo>
                    <a:pt x="433" y="1"/>
                    <a:pt x="295" y="49"/>
                    <a:pt x="190" y="154"/>
                  </a:cubicBezTo>
                  <a:cubicBezTo>
                    <a:pt x="1" y="370"/>
                    <a:pt x="28" y="723"/>
                    <a:pt x="218" y="940"/>
                  </a:cubicBezTo>
                  <a:cubicBezTo>
                    <a:pt x="326" y="1035"/>
                    <a:pt x="468" y="1082"/>
                    <a:pt x="611" y="1082"/>
                  </a:cubicBezTo>
                  <a:cubicBezTo>
                    <a:pt x="753" y="1082"/>
                    <a:pt x="896" y="1035"/>
                    <a:pt x="1004" y="940"/>
                  </a:cubicBezTo>
                  <a:cubicBezTo>
                    <a:pt x="1058" y="913"/>
                    <a:pt x="1113" y="832"/>
                    <a:pt x="1140" y="723"/>
                  </a:cubicBezTo>
                  <a:cubicBezTo>
                    <a:pt x="1167" y="506"/>
                    <a:pt x="1031" y="154"/>
                    <a:pt x="787" y="45"/>
                  </a:cubicBezTo>
                  <a:cubicBezTo>
                    <a:pt x="719" y="16"/>
                    <a:pt x="644" y="1"/>
                    <a:pt x="5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27"/>
            <p:cNvSpPr/>
            <p:nvPr/>
          </p:nvSpPr>
          <p:spPr>
            <a:xfrm>
              <a:off x="5207875" y="1254800"/>
              <a:ext cx="27150" cy="22050"/>
            </a:xfrm>
            <a:custGeom>
              <a:avLst/>
              <a:gdLst/>
              <a:ahLst/>
              <a:cxnLst/>
              <a:rect l="l" t="t" r="r" b="b"/>
              <a:pathLst>
                <a:path w="1086" h="882" extrusionOk="0">
                  <a:moveTo>
                    <a:pt x="585" y="0"/>
                  </a:moveTo>
                  <a:cubicBezTo>
                    <a:pt x="461" y="0"/>
                    <a:pt x="333" y="50"/>
                    <a:pt x="245" y="123"/>
                  </a:cubicBezTo>
                  <a:cubicBezTo>
                    <a:pt x="164" y="177"/>
                    <a:pt x="109" y="204"/>
                    <a:pt x="55" y="286"/>
                  </a:cubicBezTo>
                  <a:cubicBezTo>
                    <a:pt x="1" y="394"/>
                    <a:pt x="1" y="448"/>
                    <a:pt x="28" y="557"/>
                  </a:cubicBezTo>
                  <a:cubicBezTo>
                    <a:pt x="88" y="756"/>
                    <a:pt x="292" y="881"/>
                    <a:pt x="504" y="881"/>
                  </a:cubicBezTo>
                  <a:cubicBezTo>
                    <a:pt x="582" y="881"/>
                    <a:pt x="661" y="865"/>
                    <a:pt x="733" y="828"/>
                  </a:cubicBezTo>
                  <a:cubicBezTo>
                    <a:pt x="977" y="665"/>
                    <a:pt x="1086" y="313"/>
                    <a:pt x="869" y="123"/>
                  </a:cubicBezTo>
                  <a:cubicBezTo>
                    <a:pt x="794" y="36"/>
                    <a:pt x="691" y="0"/>
                    <a:pt x="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27"/>
            <p:cNvSpPr/>
            <p:nvPr/>
          </p:nvSpPr>
          <p:spPr>
            <a:xfrm>
              <a:off x="5186175" y="1205650"/>
              <a:ext cx="33250" cy="29625"/>
            </a:xfrm>
            <a:custGeom>
              <a:avLst/>
              <a:gdLst/>
              <a:ahLst/>
              <a:cxnLst/>
              <a:rect l="l" t="t" r="r" b="b"/>
              <a:pathLst>
                <a:path w="1330" h="1185" extrusionOk="0">
                  <a:moveTo>
                    <a:pt x="598" y="0"/>
                  </a:moveTo>
                  <a:cubicBezTo>
                    <a:pt x="326" y="0"/>
                    <a:pt x="82" y="190"/>
                    <a:pt x="55" y="407"/>
                  </a:cubicBezTo>
                  <a:cubicBezTo>
                    <a:pt x="1" y="543"/>
                    <a:pt x="55" y="733"/>
                    <a:pt x="109" y="868"/>
                  </a:cubicBezTo>
                  <a:cubicBezTo>
                    <a:pt x="137" y="950"/>
                    <a:pt x="218" y="1058"/>
                    <a:pt x="326" y="1140"/>
                  </a:cubicBezTo>
                  <a:cubicBezTo>
                    <a:pt x="390" y="1171"/>
                    <a:pt x="463" y="1185"/>
                    <a:pt x="534" y="1185"/>
                  </a:cubicBezTo>
                  <a:cubicBezTo>
                    <a:pt x="584" y="1185"/>
                    <a:pt x="634" y="1178"/>
                    <a:pt x="679" y="1167"/>
                  </a:cubicBezTo>
                  <a:cubicBezTo>
                    <a:pt x="1330" y="1004"/>
                    <a:pt x="1249" y="82"/>
                    <a:pt x="5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27"/>
            <p:cNvSpPr/>
            <p:nvPr/>
          </p:nvSpPr>
          <p:spPr>
            <a:xfrm>
              <a:off x="5171275" y="1237525"/>
              <a:ext cx="27150" cy="26150"/>
            </a:xfrm>
            <a:custGeom>
              <a:avLst/>
              <a:gdLst/>
              <a:ahLst/>
              <a:cxnLst/>
              <a:rect l="l" t="t" r="r" b="b"/>
              <a:pathLst>
                <a:path w="1086" h="1046" extrusionOk="0">
                  <a:moveTo>
                    <a:pt x="543" y="0"/>
                  </a:moveTo>
                  <a:cubicBezTo>
                    <a:pt x="380" y="0"/>
                    <a:pt x="271" y="82"/>
                    <a:pt x="163" y="217"/>
                  </a:cubicBezTo>
                  <a:cubicBezTo>
                    <a:pt x="82" y="353"/>
                    <a:pt x="0" y="488"/>
                    <a:pt x="27" y="678"/>
                  </a:cubicBezTo>
                  <a:cubicBezTo>
                    <a:pt x="82" y="841"/>
                    <a:pt x="217" y="950"/>
                    <a:pt x="353" y="1004"/>
                  </a:cubicBezTo>
                  <a:cubicBezTo>
                    <a:pt x="403" y="1034"/>
                    <a:pt x="456" y="1045"/>
                    <a:pt x="511" y="1045"/>
                  </a:cubicBezTo>
                  <a:cubicBezTo>
                    <a:pt x="604" y="1045"/>
                    <a:pt x="701" y="1011"/>
                    <a:pt x="787" y="977"/>
                  </a:cubicBezTo>
                  <a:cubicBezTo>
                    <a:pt x="950" y="868"/>
                    <a:pt x="1085" y="705"/>
                    <a:pt x="1058" y="488"/>
                  </a:cubicBezTo>
                  <a:cubicBezTo>
                    <a:pt x="1031" y="353"/>
                    <a:pt x="950" y="271"/>
                    <a:pt x="895" y="163"/>
                  </a:cubicBezTo>
                  <a:cubicBezTo>
                    <a:pt x="814" y="55"/>
                    <a:pt x="678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27"/>
            <p:cNvSpPr/>
            <p:nvPr/>
          </p:nvSpPr>
          <p:spPr>
            <a:xfrm>
              <a:off x="5154325" y="1156650"/>
              <a:ext cx="40350" cy="30025"/>
            </a:xfrm>
            <a:custGeom>
              <a:avLst/>
              <a:gdLst/>
              <a:ahLst/>
              <a:cxnLst/>
              <a:rect l="l" t="t" r="r" b="b"/>
              <a:pathLst>
                <a:path w="1614" h="1201" extrusionOk="0">
                  <a:moveTo>
                    <a:pt x="599" y="1"/>
                  </a:moveTo>
                  <a:cubicBezTo>
                    <a:pt x="572" y="1"/>
                    <a:pt x="544" y="3"/>
                    <a:pt x="515" y="8"/>
                  </a:cubicBezTo>
                  <a:lnTo>
                    <a:pt x="298" y="116"/>
                  </a:lnTo>
                  <a:cubicBezTo>
                    <a:pt x="109" y="252"/>
                    <a:pt x="0" y="550"/>
                    <a:pt x="109" y="794"/>
                  </a:cubicBezTo>
                  <a:cubicBezTo>
                    <a:pt x="163" y="1011"/>
                    <a:pt x="434" y="1201"/>
                    <a:pt x="678" y="1201"/>
                  </a:cubicBezTo>
                  <a:cubicBezTo>
                    <a:pt x="1614" y="1149"/>
                    <a:pt x="1229" y="1"/>
                    <a:pt x="5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27"/>
            <p:cNvSpPr/>
            <p:nvPr/>
          </p:nvSpPr>
          <p:spPr>
            <a:xfrm>
              <a:off x="5136675" y="1197925"/>
              <a:ext cx="25125" cy="24100"/>
            </a:xfrm>
            <a:custGeom>
              <a:avLst/>
              <a:gdLst/>
              <a:ahLst/>
              <a:cxnLst/>
              <a:rect l="l" t="t" r="r" b="b"/>
              <a:pathLst>
                <a:path w="1005" h="964" extrusionOk="0">
                  <a:moveTo>
                    <a:pt x="511" y="1"/>
                  </a:moveTo>
                  <a:cubicBezTo>
                    <a:pt x="439" y="1"/>
                    <a:pt x="366" y="13"/>
                    <a:pt x="299" y="38"/>
                  </a:cubicBezTo>
                  <a:cubicBezTo>
                    <a:pt x="82" y="147"/>
                    <a:pt x="1" y="418"/>
                    <a:pt x="55" y="635"/>
                  </a:cubicBezTo>
                  <a:cubicBezTo>
                    <a:pt x="130" y="833"/>
                    <a:pt x="318" y="964"/>
                    <a:pt x="536" y="964"/>
                  </a:cubicBezTo>
                  <a:cubicBezTo>
                    <a:pt x="556" y="964"/>
                    <a:pt x="577" y="963"/>
                    <a:pt x="598" y="960"/>
                  </a:cubicBezTo>
                  <a:cubicBezTo>
                    <a:pt x="815" y="933"/>
                    <a:pt x="1004" y="716"/>
                    <a:pt x="1004" y="499"/>
                  </a:cubicBezTo>
                  <a:cubicBezTo>
                    <a:pt x="1004" y="418"/>
                    <a:pt x="1004" y="282"/>
                    <a:pt x="923" y="174"/>
                  </a:cubicBezTo>
                  <a:cubicBezTo>
                    <a:pt x="829" y="61"/>
                    <a:pt x="671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27"/>
            <p:cNvSpPr/>
            <p:nvPr/>
          </p:nvSpPr>
          <p:spPr>
            <a:xfrm>
              <a:off x="5242475" y="1152200"/>
              <a:ext cx="25775" cy="24400"/>
            </a:xfrm>
            <a:custGeom>
              <a:avLst/>
              <a:gdLst/>
              <a:ahLst/>
              <a:cxnLst/>
              <a:rect l="l" t="t" r="r" b="b"/>
              <a:pathLst>
                <a:path w="1031" h="976" extrusionOk="0">
                  <a:moveTo>
                    <a:pt x="513" y="1"/>
                  </a:moveTo>
                  <a:cubicBezTo>
                    <a:pt x="440" y="1"/>
                    <a:pt x="367" y="16"/>
                    <a:pt x="299" y="50"/>
                  </a:cubicBezTo>
                  <a:cubicBezTo>
                    <a:pt x="109" y="158"/>
                    <a:pt x="0" y="430"/>
                    <a:pt x="54" y="620"/>
                  </a:cubicBezTo>
                  <a:cubicBezTo>
                    <a:pt x="129" y="843"/>
                    <a:pt x="340" y="976"/>
                    <a:pt x="541" y="976"/>
                  </a:cubicBezTo>
                  <a:cubicBezTo>
                    <a:pt x="560" y="976"/>
                    <a:pt x="579" y="974"/>
                    <a:pt x="597" y="972"/>
                  </a:cubicBezTo>
                  <a:cubicBezTo>
                    <a:pt x="814" y="918"/>
                    <a:pt x="1031" y="728"/>
                    <a:pt x="1031" y="484"/>
                  </a:cubicBezTo>
                  <a:cubicBezTo>
                    <a:pt x="1031" y="430"/>
                    <a:pt x="1031" y="294"/>
                    <a:pt x="922" y="186"/>
                  </a:cubicBezTo>
                  <a:cubicBezTo>
                    <a:pt x="829" y="74"/>
                    <a:pt x="672" y="1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27"/>
            <p:cNvSpPr/>
            <p:nvPr/>
          </p:nvSpPr>
          <p:spPr>
            <a:xfrm>
              <a:off x="5182125" y="1281550"/>
              <a:ext cx="30525" cy="24450"/>
            </a:xfrm>
            <a:custGeom>
              <a:avLst/>
              <a:gdLst/>
              <a:ahLst/>
              <a:cxnLst/>
              <a:rect l="l" t="t" r="r" b="b"/>
              <a:pathLst>
                <a:path w="1221" h="978" extrusionOk="0">
                  <a:moveTo>
                    <a:pt x="427" y="0"/>
                  </a:moveTo>
                  <a:cubicBezTo>
                    <a:pt x="295" y="0"/>
                    <a:pt x="196" y="60"/>
                    <a:pt x="109" y="165"/>
                  </a:cubicBezTo>
                  <a:cubicBezTo>
                    <a:pt x="82" y="165"/>
                    <a:pt x="27" y="192"/>
                    <a:pt x="27" y="219"/>
                  </a:cubicBezTo>
                  <a:cubicBezTo>
                    <a:pt x="0" y="301"/>
                    <a:pt x="27" y="328"/>
                    <a:pt x="27" y="355"/>
                  </a:cubicBezTo>
                  <a:cubicBezTo>
                    <a:pt x="109" y="572"/>
                    <a:pt x="217" y="735"/>
                    <a:pt x="380" y="843"/>
                  </a:cubicBezTo>
                  <a:cubicBezTo>
                    <a:pt x="473" y="936"/>
                    <a:pt x="616" y="978"/>
                    <a:pt x="749" y="978"/>
                  </a:cubicBezTo>
                  <a:cubicBezTo>
                    <a:pt x="811" y="978"/>
                    <a:pt x="871" y="969"/>
                    <a:pt x="922" y="952"/>
                  </a:cubicBezTo>
                  <a:cubicBezTo>
                    <a:pt x="1085" y="870"/>
                    <a:pt x="1221" y="680"/>
                    <a:pt x="1166" y="463"/>
                  </a:cubicBezTo>
                  <a:cubicBezTo>
                    <a:pt x="1139" y="409"/>
                    <a:pt x="1085" y="328"/>
                    <a:pt x="1058" y="301"/>
                  </a:cubicBezTo>
                  <a:cubicBezTo>
                    <a:pt x="949" y="192"/>
                    <a:pt x="814" y="84"/>
                    <a:pt x="678" y="57"/>
                  </a:cubicBezTo>
                  <a:cubicBezTo>
                    <a:pt x="582" y="18"/>
                    <a:pt x="500" y="0"/>
                    <a:pt x="4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27"/>
            <p:cNvSpPr/>
            <p:nvPr/>
          </p:nvSpPr>
          <p:spPr>
            <a:xfrm>
              <a:off x="5275700" y="1133775"/>
              <a:ext cx="372300" cy="111350"/>
            </a:xfrm>
            <a:custGeom>
              <a:avLst/>
              <a:gdLst/>
              <a:ahLst/>
              <a:cxnLst/>
              <a:rect l="l" t="t" r="r" b="b"/>
              <a:pathLst>
                <a:path w="14892" h="4454" extrusionOk="0">
                  <a:moveTo>
                    <a:pt x="271" y="0"/>
                  </a:moveTo>
                  <a:cubicBezTo>
                    <a:pt x="109" y="407"/>
                    <a:pt x="0" y="841"/>
                    <a:pt x="55" y="1329"/>
                  </a:cubicBezTo>
                  <a:cubicBezTo>
                    <a:pt x="163" y="1872"/>
                    <a:pt x="543" y="2604"/>
                    <a:pt x="868" y="3065"/>
                  </a:cubicBezTo>
                  <a:cubicBezTo>
                    <a:pt x="1166" y="2906"/>
                    <a:pt x="1493" y="2806"/>
                    <a:pt x="1817" y="2806"/>
                  </a:cubicBezTo>
                  <a:cubicBezTo>
                    <a:pt x="1936" y="2806"/>
                    <a:pt x="2054" y="2819"/>
                    <a:pt x="2170" y="2848"/>
                  </a:cubicBezTo>
                  <a:cubicBezTo>
                    <a:pt x="2577" y="2957"/>
                    <a:pt x="2903" y="3255"/>
                    <a:pt x="3011" y="3689"/>
                  </a:cubicBezTo>
                  <a:cubicBezTo>
                    <a:pt x="3038" y="3879"/>
                    <a:pt x="3038" y="4096"/>
                    <a:pt x="3201" y="4232"/>
                  </a:cubicBezTo>
                  <a:cubicBezTo>
                    <a:pt x="3255" y="4313"/>
                    <a:pt x="3336" y="4313"/>
                    <a:pt x="3418" y="4340"/>
                  </a:cubicBezTo>
                  <a:cubicBezTo>
                    <a:pt x="3724" y="4417"/>
                    <a:pt x="4024" y="4453"/>
                    <a:pt x="4322" y="4453"/>
                  </a:cubicBezTo>
                  <a:cubicBezTo>
                    <a:pt x="4974" y="4453"/>
                    <a:pt x="5614" y="4277"/>
                    <a:pt x="6266" y="3960"/>
                  </a:cubicBezTo>
                  <a:cubicBezTo>
                    <a:pt x="7215" y="3554"/>
                    <a:pt x="8029" y="2007"/>
                    <a:pt x="8056" y="950"/>
                  </a:cubicBezTo>
                  <a:cubicBezTo>
                    <a:pt x="8165" y="1465"/>
                    <a:pt x="8843" y="1899"/>
                    <a:pt x="9304" y="2062"/>
                  </a:cubicBezTo>
                  <a:cubicBezTo>
                    <a:pt x="9874" y="2267"/>
                    <a:pt x="10482" y="2366"/>
                    <a:pt x="11093" y="2366"/>
                  </a:cubicBezTo>
                  <a:cubicBezTo>
                    <a:pt x="12341" y="2366"/>
                    <a:pt x="13600" y="1950"/>
                    <a:pt x="14566" y="1167"/>
                  </a:cubicBezTo>
                  <a:cubicBezTo>
                    <a:pt x="14647" y="1085"/>
                    <a:pt x="14729" y="1031"/>
                    <a:pt x="14783" y="923"/>
                  </a:cubicBezTo>
                  <a:cubicBezTo>
                    <a:pt x="14837" y="814"/>
                    <a:pt x="14810" y="678"/>
                    <a:pt x="14810" y="570"/>
                  </a:cubicBezTo>
                  <a:cubicBezTo>
                    <a:pt x="14810" y="407"/>
                    <a:pt x="14837" y="217"/>
                    <a:pt x="148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27"/>
            <p:cNvSpPr/>
            <p:nvPr/>
          </p:nvSpPr>
          <p:spPr>
            <a:xfrm>
              <a:off x="5473700" y="1134450"/>
              <a:ext cx="6800" cy="16300"/>
            </a:xfrm>
            <a:custGeom>
              <a:avLst/>
              <a:gdLst/>
              <a:ahLst/>
              <a:cxnLst/>
              <a:rect l="l" t="t" r="r" b="b"/>
              <a:pathLst>
                <a:path w="272" h="652" extrusionOk="0">
                  <a:moveTo>
                    <a:pt x="0" y="0"/>
                  </a:moveTo>
                  <a:cubicBezTo>
                    <a:pt x="28" y="217"/>
                    <a:pt x="109" y="462"/>
                    <a:pt x="245" y="651"/>
                  </a:cubicBezTo>
                  <a:cubicBezTo>
                    <a:pt x="245" y="462"/>
                    <a:pt x="245" y="217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27"/>
            <p:cNvSpPr/>
            <p:nvPr/>
          </p:nvSpPr>
          <p:spPr>
            <a:xfrm>
              <a:off x="4638950" y="1135800"/>
              <a:ext cx="366200" cy="156675"/>
            </a:xfrm>
            <a:custGeom>
              <a:avLst/>
              <a:gdLst/>
              <a:ahLst/>
              <a:cxnLst/>
              <a:rect l="l" t="t" r="r" b="b"/>
              <a:pathLst>
                <a:path w="14648" h="6267" extrusionOk="0">
                  <a:moveTo>
                    <a:pt x="950" y="1"/>
                  </a:moveTo>
                  <a:cubicBezTo>
                    <a:pt x="571" y="462"/>
                    <a:pt x="218" y="1276"/>
                    <a:pt x="137" y="1954"/>
                  </a:cubicBezTo>
                  <a:cubicBezTo>
                    <a:pt x="1" y="3418"/>
                    <a:pt x="381" y="4774"/>
                    <a:pt x="1439" y="5751"/>
                  </a:cubicBezTo>
                  <a:cubicBezTo>
                    <a:pt x="1633" y="5926"/>
                    <a:pt x="1868" y="6072"/>
                    <a:pt x="2086" y="6072"/>
                  </a:cubicBezTo>
                  <a:cubicBezTo>
                    <a:pt x="2173" y="6072"/>
                    <a:pt x="2256" y="6049"/>
                    <a:pt x="2334" y="5995"/>
                  </a:cubicBezTo>
                  <a:cubicBezTo>
                    <a:pt x="2469" y="5887"/>
                    <a:pt x="2551" y="5724"/>
                    <a:pt x="2659" y="5588"/>
                  </a:cubicBezTo>
                  <a:cubicBezTo>
                    <a:pt x="2804" y="5422"/>
                    <a:pt x="3044" y="5352"/>
                    <a:pt x="3270" y="5352"/>
                  </a:cubicBezTo>
                  <a:cubicBezTo>
                    <a:pt x="3340" y="5352"/>
                    <a:pt x="3409" y="5358"/>
                    <a:pt x="3473" y="5371"/>
                  </a:cubicBezTo>
                  <a:cubicBezTo>
                    <a:pt x="3744" y="5480"/>
                    <a:pt x="3961" y="5642"/>
                    <a:pt x="4151" y="5887"/>
                  </a:cubicBezTo>
                  <a:cubicBezTo>
                    <a:pt x="4232" y="6022"/>
                    <a:pt x="4341" y="6158"/>
                    <a:pt x="4504" y="6239"/>
                  </a:cubicBezTo>
                  <a:cubicBezTo>
                    <a:pt x="4585" y="6266"/>
                    <a:pt x="4693" y="6266"/>
                    <a:pt x="4775" y="6266"/>
                  </a:cubicBezTo>
                  <a:cubicBezTo>
                    <a:pt x="6185" y="6185"/>
                    <a:pt x="7297" y="5019"/>
                    <a:pt x="7867" y="3744"/>
                  </a:cubicBezTo>
                  <a:cubicBezTo>
                    <a:pt x="8165" y="3120"/>
                    <a:pt x="8382" y="2442"/>
                    <a:pt x="8491" y="1764"/>
                  </a:cubicBezTo>
                  <a:cubicBezTo>
                    <a:pt x="9155" y="2145"/>
                    <a:pt x="9985" y="2329"/>
                    <a:pt x="10832" y="2329"/>
                  </a:cubicBezTo>
                  <a:cubicBezTo>
                    <a:pt x="12096" y="2329"/>
                    <a:pt x="13397" y="1919"/>
                    <a:pt x="14241" y="1140"/>
                  </a:cubicBezTo>
                  <a:cubicBezTo>
                    <a:pt x="14404" y="1004"/>
                    <a:pt x="14539" y="842"/>
                    <a:pt x="14621" y="679"/>
                  </a:cubicBezTo>
                  <a:cubicBezTo>
                    <a:pt x="14648" y="435"/>
                    <a:pt x="14512" y="191"/>
                    <a:pt x="14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27"/>
            <p:cNvSpPr/>
            <p:nvPr/>
          </p:nvSpPr>
          <p:spPr>
            <a:xfrm>
              <a:off x="4624050" y="1134450"/>
              <a:ext cx="19675" cy="625"/>
            </a:xfrm>
            <a:custGeom>
              <a:avLst/>
              <a:gdLst/>
              <a:ahLst/>
              <a:cxnLst/>
              <a:rect l="l" t="t" r="r" b="b"/>
              <a:pathLst>
                <a:path w="787" h="25" extrusionOk="0">
                  <a:moveTo>
                    <a:pt x="0" y="0"/>
                  </a:moveTo>
                  <a:cubicBezTo>
                    <a:pt x="163" y="0"/>
                    <a:pt x="350" y="25"/>
                    <a:pt x="529" y="25"/>
                  </a:cubicBezTo>
                  <a:cubicBezTo>
                    <a:pt x="618" y="25"/>
                    <a:pt x="705" y="19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27"/>
            <p:cNvSpPr/>
            <p:nvPr/>
          </p:nvSpPr>
          <p:spPr>
            <a:xfrm>
              <a:off x="4744075" y="1134450"/>
              <a:ext cx="13575" cy="81400"/>
            </a:xfrm>
            <a:custGeom>
              <a:avLst/>
              <a:gdLst/>
              <a:ahLst/>
              <a:cxnLst/>
              <a:rect l="l" t="t" r="r" b="b"/>
              <a:pathLst>
                <a:path w="543" h="3256" extrusionOk="0">
                  <a:moveTo>
                    <a:pt x="217" y="0"/>
                  </a:moveTo>
                  <a:cubicBezTo>
                    <a:pt x="82" y="1085"/>
                    <a:pt x="0" y="2170"/>
                    <a:pt x="27" y="3255"/>
                  </a:cubicBezTo>
                  <a:cubicBezTo>
                    <a:pt x="163" y="2170"/>
                    <a:pt x="353" y="1058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27"/>
            <p:cNvSpPr/>
            <p:nvPr/>
          </p:nvSpPr>
          <p:spPr>
            <a:xfrm>
              <a:off x="4801700" y="1134450"/>
              <a:ext cx="46150" cy="30850"/>
            </a:xfrm>
            <a:custGeom>
              <a:avLst/>
              <a:gdLst/>
              <a:ahLst/>
              <a:cxnLst/>
              <a:rect l="l" t="t" r="r" b="b"/>
              <a:pathLst>
                <a:path w="1846" h="1234" extrusionOk="0">
                  <a:moveTo>
                    <a:pt x="1" y="0"/>
                  </a:moveTo>
                  <a:cubicBezTo>
                    <a:pt x="299" y="489"/>
                    <a:pt x="679" y="868"/>
                    <a:pt x="1140" y="1140"/>
                  </a:cubicBezTo>
                  <a:cubicBezTo>
                    <a:pt x="1249" y="1187"/>
                    <a:pt x="1386" y="1234"/>
                    <a:pt x="1508" y="1234"/>
                  </a:cubicBezTo>
                  <a:cubicBezTo>
                    <a:pt x="1598" y="1234"/>
                    <a:pt x="1679" y="1208"/>
                    <a:pt x="1737" y="1140"/>
                  </a:cubicBezTo>
                  <a:cubicBezTo>
                    <a:pt x="1845" y="1031"/>
                    <a:pt x="1845" y="868"/>
                    <a:pt x="1791" y="733"/>
                  </a:cubicBezTo>
                  <a:cubicBezTo>
                    <a:pt x="1764" y="489"/>
                    <a:pt x="1655" y="245"/>
                    <a:pt x="16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27"/>
            <p:cNvSpPr/>
            <p:nvPr/>
          </p:nvSpPr>
          <p:spPr>
            <a:xfrm>
              <a:off x="3683525" y="1228250"/>
              <a:ext cx="501825" cy="525325"/>
            </a:xfrm>
            <a:custGeom>
              <a:avLst/>
              <a:gdLst/>
              <a:ahLst/>
              <a:cxnLst/>
              <a:rect l="l" t="t" r="r" b="b"/>
              <a:pathLst>
                <a:path w="20073" h="21013" extrusionOk="0">
                  <a:moveTo>
                    <a:pt x="9159" y="1"/>
                  </a:moveTo>
                  <a:cubicBezTo>
                    <a:pt x="9088" y="1"/>
                    <a:pt x="9015" y="14"/>
                    <a:pt x="8951" y="46"/>
                  </a:cubicBezTo>
                  <a:cubicBezTo>
                    <a:pt x="8870" y="127"/>
                    <a:pt x="8789" y="209"/>
                    <a:pt x="8734" y="317"/>
                  </a:cubicBezTo>
                  <a:cubicBezTo>
                    <a:pt x="8599" y="561"/>
                    <a:pt x="8409" y="832"/>
                    <a:pt x="8219" y="995"/>
                  </a:cubicBezTo>
                  <a:cubicBezTo>
                    <a:pt x="8145" y="1045"/>
                    <a:pt x="8066" y="1064"/>
                    <a:pt x="7984" y="1064"/>
                  </a:cubicBezTo>
                  <a:cubicBezTo>
                    <a:pt x="7796" y="1064"/>
                    <a:pt x="7594" y="962"/>
                    <a:pt x="7405" y="887"/>
                  </a:cubicBezTo>
                  <a:cubicBezTo>
                    <a:pt x="7201" y="810"/>
                    <a:pt x="7021" y="613"/>
                    <a:pt x="6819" y="613"/>
                  </a:cubicBezTo>
                  <a:cubicBezTo>
                    <a:pt x="6807" y="613"/>
                    <a:pt x="6794" y="614"/>
                    <a:pt x="6781" y="615"/>
                  </a:cubicBezTo>
                  <a:cubicBezTo>
                    <a:pt x="6727" y="615"/>
                    <a:pt x="6646" y="670"/>
                    <a:pt x="6592" y="724"/>
                  </a:cubicBezTo>
                  <a:cubicBezTo>
                    <a:pt x="5561" y="1348"/>
                    <a:pt x="5235" y="2460"/>
                    <a:pt x="5154" y="3653"/>
                  </a:cubicBezTo>
                  <a:cubicBezTo>
                    <a:pt x="5127" y="4006"/>
                    <a:pt x="5208" y="4413"/>
                    <a:pt x="5154" y="4792"/>
                  </a:cubicBezTo>
                  <a:cubicBezTo>
                    <a:pt x="5127" y="5145"/>
                    <a:pt x="5100" y="5742"/>
                    <a:pt x="5235" y="6040"/>
                  </a:cubicBezTo>
                  <a:cubicBezTo>
                    <a:pt x="5615" y="6962"/>
                    <a:pt x="6103" y="7532"/>
                    <a:pt x="6592" y="8183"/>
                  </a:cubicBezTo>
                  <a:cubicBezTo>
                    <a:pt x="6197" y="8105"/>
                    <a:pt x="5761" y="8068"/>
                    <a:pt x="5306" y="8068"/>
                  </a:cubicBezTo>
                  <a:cubicBezTo>
                    <a:pt x="3541" y="8068"/>
                    <a:pt x="1486" y="8622"/>
                    <a:pt x="407" y="9485"/>
                  </a:cubicBezTo>
                  <a:cubicBezTo>
                    <a:pt x="217" y="9648"/>
                    <a:pt x="0" y="9892"/>
                    <a:pt x="109" y="10109"/>
                  </a:cubicBezTo>
                  <a:cubicBezTo>
                    <a:pt x="190" y="10271"/>
                    <a:pt x="272" y="10326"/>
                    <a:pt x="380" y="10434"/>
                  </a:cubicBezTo>
                  <a:cubicBezTo>
                    <a:pt x="679" y="10733"/>
                    <a:pt x="679" y="11329"/>
                    <a:pt x="353" y="11655"/>
                  </a:cubicBezTo>
                  <a:cubicBezTo>
                    <a:pt x="245" y="11763"/>
                    <a:pt x="109" y="11817"/>
                    <a:pt x="82" y="11980"/>
                  </a:cubicBezTo>
                  <a:cubicBezTo>
                    <a:pt x="82" y="12089"/>
                    <a:pt x="109" y="12143"/>
                    <a:pt x="136" y="12224"/>
                  </a:cubicBezTo>
                  <a:cubicBezTo>
                    <a:pt x="733" y="13174"/>
                    <a:pt x="1709" y="13825"/>
                    <a:pt x="2713" y="14259"/>
                  </a:cubicBezTo>
                  <a:cubicBezTo>
                    <a:pt x="3310" y="14530"/>
                    <a:pt x="3933" y="14693"/>
                    <a:pt x="4584" y="14720"/>
                  </a:cubicBezTo>
                  <a:cubicBezTo>
                    <a:pt x="4827" y="14740"/>
                    <a:pt x="5044" y="14756"/>
                    <a:pt x="5258" y="14756"/>
                  </a:cubicBezTo>
                  <a:cubicBezTo>
                    <a:pt x="5617" y="14756"/>
                    <a:pt x="5970" y="14710"/>
                    <a:pt x="6429" y="14557"/>
                  </a:cubicBezTo>
                  <a:lnTo>
                    <a:pt x="6429" y="14557"/>
                  </a:lnTo>
                  <a:cubicBezTo>
                    <a:pt x="6022" y="14964"/>
                    <a:pt x="5534" y="15940"/>
                    <a:pt x="5479" y="16700"/>
                  </a:cubicBezTo>
                  <a:cubicBezTo>
                    <a:pt x="5344" y="18110"/>
                    <a:pt x="5696" y="19466"/>
                    <a:pt x="6754" y="20497"/>
                  </a:cubicBezTo>
                  <a:cubicBezTo>
                    <a:pt x="6929" y="20672"/>
                    <a:pt x="7173" y="20819"/>
                    <a:pt x="7407" y="20819"/>
                  </a:cubicBezTo>
                  <a:cubicBezTo>
                    <a:pt x="7500" y="20819"/>
                    <a:pt x="7592" y="20795"/>
                    <a:pt x="7676" y="20741"/>
                  </a:cubicBezTo>
                  <a:cubicBezTo>
                    <a:pt x="7812" y="20633"/>
                    <a:pt x="7866" y="20470"/>
                    <a:pt x="7975" y="20334"/>
                  </a:cubicBezTo>
                  <a:cubicBezTo>
                    <a:pt x="8141" y="20169"/>
                    <a:pt x="8354" y="20098"/>
                    <a:pt x="8578" y="20098"/>
                  </a:cubicBezTo>
                  <a:cubicBezTo>
                    <a:pt x="8648" y="20098"/>
                    <a:pt x="8718" y="20105"/>
                    <a:pt x="8789" y="20117"/>
                  </a:cubicBezTo>
                  <a:cubicBezTo>
                    <a:pt x="9060" y="20199"/>
                    <a:pt x="9304" y="20389"/>
                    <a:pt x="9467" y="20633"/>
                  </a:cubicBezTo>
                  <a:cubicBezTo>
                    <a:pt x="9575" y="20768"/>
                    <a:pt x="9684" y="20931"/>
                    <a:pt x="9846" y="20985"/>
                  </a:cubicBezTo>
                  <a:cubicBezTo>
                    <a:pt x="9955" y="21012"/>
                    <a:pt x="10009" y="21012"/>
                    <a:pt x="10118" y="21012"/>
                  </a:cubicBezTo>
                  <a:cubicBezTo>
                    <a:pt x="11501" y="20931"/>
                    <a:pt x="12613" y="19792"/>
                    <a:pt x="13210" y="18490"/>
                  </a:cubicBezTo>
                  <a:cubicBezTo>
                    <a:pt x="13617" y="17893"/>
                    <a:pt x="13806" y="17215"/>
                    <a:pt x="13915" y="16537"/>
                  </a:cubicBezTo>
                  <a:cubicBezTo>
                    <a:pt x="14579" y="16918"/>
                    <a:pt x="15409" y="17103"/>
                    <a:pt x="16257" y="17103"/>
                  </a:cubicBezTo>
                  <a:cubicBezTo>
                    <a:pt x="17520" y="17103"/>
                    <a:pt x="18821" y="16693"/>
                    <a:pt x="19665" y="15913"/>
                  </a:cubicBezTo>
                  <a:cubicBezTo>
                    <a:pt x="19855" y="15778"/>
                    <a:pt x="19991" y="15615"/>
                    <a:pt x="20018" y="15398"/>
                  </a:cubicBezTo>
                  <a:cubicBezTo>
                    <a:pt x="20072" y="15072"/>
                    <a:pt x="19801" y="14774"/>
                    <a:pt x="19584" y="14530"/>
                  </a:cubicBezTo>
                  <a:cubicBezTo>
                    <a:pt x="19123" y="14096"/>
                    <a:pt x="18526" y="13798"/>
                    <a:pt x="18553" y="13553"/>
                  </a:cubicBezTo>
                  <a:cubicBezTo>
                    <a:pt x="18580" y="13282"/>
                    <a:pt x="19123" y="13092"/>
                    <a:pt x="19611" y="13011"/>
                  </a:cubicBezTo>
                  <a:cubicBezTo>
                    <a:pt x="19719" y="12984"/>
                    <a:pt x="19801" y="12984"/>
                    <a:pt x="19882" y="12902"/>
                  </a:cubicBezTo>
                  <a:cubicBezTo>
                    <a:pt x="19936" y="12821"/>
                    <a:pt x="19936" y="12685"/>
                    <a:pt x="19936" y="12604"/>
                  </a:cubicBezTo>
                  <a:cubicBezTo>
                    <a:pt x="19991" y="11139"/>
                    <a:pt x="18906" y="10054"/>
                    <a:pt x="17468" y="9702"/>
                  </a:cubicBezTo>
                  <a:cubicBezTo>
                    <a:pt x="18146" y="9376"/>
                    <a:pt x="19530" y="7857"/>
                    <a:pt x="19774" y="7098"/>
                  </a:cubicBezTo>
                  <a:cubicBezTo>
                    <a:pt x="20018" y="6393"/>
                    <a:pt x="19936" y="5579"/>
                    <a:pt x="19611" y="4901"/>
                  </a:cubicBezTo>
                  <a:cubicBezTo>
                    <a:pt x="19394" y="5091"/>
                    <a:pt x="19177" y="5308"/>
                    <a:pt x="18851" y="5416"/>
                  </a:cubicBezTo>
                  <a:cubicBezTo>
                    <a:pt x="18778" y="5436"/>
                    <a:pt x="18704" y="5446"/>
                    <a:pt x="18631" y="5446"/>
                  </a:cubicBezTo>
                  <a:cubicBezTo>
                    <a:pt x="18405" y="5446"/>
                    <a:pt x="18194" y="5350"/>
                    <a:pt x="18092" y="5145"/>
                  </a:cubicBezTo>
                  <a:cubicBezTo>
                    <a:pt x="17902" y="4765"/>
                    <a:pt x="18228" y="4358"/>
                    <a:pt x="18363" y="3979"/>
                  </a:cubicBezTo>
                  <a:cubicBezTo>
                    <a:pt x="18363" y="3952"/>
                    <a:pt x="18390" y="3870"/>
                    <a:pt x="18363" y="3843"/>
                  </a:cubicBezTo>
                  <a:cubicBezTo>
                    <a:pt x="18309" y="3816"/>
                    <a:pt x="18282" y="3789"/>
                    <a:pt x="18228" y="3789"/>
                  </a:cubicBezTo>
                  <a:cubicBezTo>
                    <a:pt x="17916" y="3706"/>
                    <a:pt x="17602" y="3667"/>
                    <a:pt x="17289" y="3667"/>
                  </a:cubicBezTo>
                  <a:cubicBezTo>
                    <a:pt x="16677" y="3667"/>
                    <a:pt x="16072" y="3818"/>
                    <a:pt x="15515" y="4087"/>
                  </a:cubicBezTo>
                  <a:cubicBezTo>
                    <a:pt x="14647" y="4494"/>
                    <a:pt x="13562" y="5172"/>
                    <a:pt x="12966" y="5877"/>
                  </a:cubicBezTo>
                  <a:cubicBezTo>
                    <a:pt x="12722" y="4006"/>
                    <a:pt x="11745" y="2080"/>
                    <a:pt x="10416" y="724"/>
                  </a:cubicBezTo>
                  <a:cubicBezTo>
                    <a:pt x="10118" y="426"/>
                    <a:pt x="9738" y="127"/>
                    <a:pt x="9304" y="19"/>
                  </a:cubicBezTo>
                  <a:cubicBezTo>
                    <a:pt x="9259" y="7"/>
                    <a:pt x="9209" y="1"/>
                    <a:pt x="9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27"/>
            <p:cNvSpPr/>
            <p:nvPr/>
          </p:nvSpPr>
          <p:spPr>
            <a:xfrm>
              <a:off x="3779800" y="1309400"/>
              <a:ext cx="343150" cy="368225"/>
            </a:xfrm>
            <a:custGeom>
              <a:avLst/>
              <a:gdLst/>
              <a:ahLst/>
              <a:cxnLst/>
              <a:rect l="l" t="t" r="r" b="b"/>
              <a:pathLst>
                <a:path w="13726" h="14729" extrusionOk="0">
                  <a:moveTo>
                    <a:pt x="4802" y="0"/>
                  </a:moveTo>
                  <a:cubicBezTo>
                    <a:pt x="4612" y="163"/>
                    <a:pt x="5751" y="3662"/>
                    <a:pt x="5887" y="4123"/>
                  </a:cubicBezTo>
                  <a:cubicBezTo>
                    <a:pt x="5968" y="4340"/>
                    <a:pt x="5968" y="4611"/>
                    <a:pt x="5751" y="4666"/>
                  </a:cubicBezTo>
                  <a:cubicBezTo>
                    <a:pt x="5616" y="4693"/>
                    <a:pt x="5453" y="4639"/>
                    <a:pt x="5372" y="4774"/>
                  </a:cubicBezTo>
                  <a:cubicBezTo>
                    <a:pt x="5589" y="4937"/>
                    <a:pt x="5616" y="5208"/>
                    <a:pt x="5751" y="5452"/>
                  </a:cubicBezTo>
                  <a:cubicBezTo>
                    <a:pt x="5842" y="5657"/>
                    <a:pt x="6048" y="5824"/>
                    <a:pt x="6256" y="5824"/>
                  </a:cubicBezTo>
                  <a:cubicBezTo>
                    <a:pt x="6296" y="5824"/>
                    <a:pt x="6336" y="5818"/>
                    <a:pt x="6375" y="5805"/>
                  </a:cubicBezTo>
                  <a:cubicBezTo>
                    <a:pt x="6592" y="5696"/>
                    <a:pt x="6646" y="5317"/>
                    <a:pt x="6918" y="5317"/>
                  </a:cubicBezTo>
                  <a:cubicBezTo>
                    <a:pt x="6972" y="5317"/>
                    <a:pt x="7053" y="5344"/>
                    <a:pt x="7107" y="5371"/>
                  </a:cubicBezTo>
                  <a:cubicBezTo>
                    <a:pt x="7352" y="5479"/>
                    <a:pt x="7623" y="5724"/>
                    <a:pt x="7514" y="5968"/>
                  </a:cubicBezTo>
                  <a:cubicBezTo>
                    <a:pt x="7487" y="6103"/>
                    <a:pt x="7352" y="6185"/>
                    <a:pt x="7379" y="6293"/>
                  </a:cubicBezTo>
                  <a:cubicBezTo>
                    <a:pt x="7487" y="6456"/>
                    <a:pt x="7894" y="6320"/>
                    <a:pt x="7867" y="6537"/>
                  </a:cubicBezTo>
                  <a:cubicBezTo>
                    <a:pt x="7731" y="6646"/>
                    <a:pt x="7541" y="6781"/>
                    <a:pt x="7460" y="6944"/>
                  </a:cubicBezTo>
                  <a:cubicBezTo>
                    <a:pt x="7352" y="7107"/>
                    <a:pt x="7324" y="7324"/>
                    <a:pt x="7460" y="7487"/>
                  </a:cubicBezTo>
                  <a:cubicBezTo>
                    <a:pt x="7514" y="7595"/>
                    <a:pt x="7650" y="7649"/>
                    <a:pt x="7758" y="7731"/>
                  </a:cubicBezTo>
                  <a:cubicBezTo>
                    <a:pt x="7867" y="7812"/>
                    <a:pt x="7921" y="7948"/>
                    <a:pt x="7813" y="8056"/>
                  </a:cubicBezTo>
                  <a:cubicBezTo>
                    <a:pt x="7773" y="8096"/>
                    <a:pt x="7728" y="8110"/>
                    <a:pt x="7681" y="8110"/>
                  </a:cubicBezTo>
                  <a:cubicBezTo>
                    <a:pt x="7568" y="8110"/>
                    <a:pt x="7439" y="8029"/>
                    <a:pt x="7324" y="8029"/>
                  </a:cubicBezTo>
                  <a:cubicBezTo>
                    <a:pt x="7107" y="8029"/>
                    <a:pt x="6945" y="8192"/>
                    <a:pt x="6809" y="8327"/>
                  </a:cubicBezTo>
                  <a:cubicBezTo>
                    <a:pt x="6717" y="8419"/>
                    <a:pt x="6564" y="8498"/>
                    <a:pt x="6432" y="8498"/>
                  </a:cubicBezTo>
                  <a:cubicBezTo>
                    <a:pt x="6369" y="8498"/>
                    <a:pt x="6311" y="8480"/>
                    <a:pt x="6267" y="8436"/>
                  </a:cubicBezTo>
                  <a:cubicBezTo>
                    <a:pt x="6267" y="8219"/>
                    <a:pt x="6022" y="8083"/>
                    <a:pt x="5833" y="8029"/>
                  </a:cubicBezTo>
                  <a:cubicBezTo>
                    <a:pt x="5616" y="7948"/>
                    <a:pt x="5372" y="7893"/>
                    <a:pt x="5317" y="7676"/>
                  </a:cubicBezTo>
                  <a:cubicBezTo>
                    <a:pt x="5209" y="7351"/>
                    <a:pt x="5778" y="6998"/>
                    <a:pt x="5616" y="6673"/>
                  </a:cubicBezTo>
                  <a:cubicBezTo>
                    <a:pt x="5507" y="6402"/>
                    <a:pt x="5046" y="6374"/>
                    <a:pt x="5073" y="6103"/>
                  </a:cubicBezTo>
                  <a:cubicBezTo>
                    <a:pt x="5073" y="5913"/>
                    <a:pt x="5290" y="5832"/>
                    <a:pt x="5236" y="5642"/>
                  </a:cubicBezTo>
                  <a:cubicBezTo>
                    <a:pt x="5236" y="5588"/>
                    <a:pt x="5182" y="5507"/>
                    <a:pt x="5100" y="5479"/>
                  </a:cubicBezTo>
                  <a:cubicBezTo>
                    <a:pt x="4721" y="5154"/>
                    <a:pt x="4232" y="4937"/>
                    <a:pt x="3717" y="4937"/>
                  </a:cubicBezTo>
                  <a:cubicBezTo>
                    <a:pt x="3554" y="4937"/>
                    <a:pt x="3310" y="4964"/>
                    <a:pt x="3256" y="5154"/>
                  </a:cubicBezTo>
                  <a:cubicBezTo>
                    <a:pt x="3174" y="5290"/>
                    <a:pt x="3283" y="5452"/>
                    <a:pt x="3419" y="5588"/>
                  </a:cubicBezTo>
                  <a:cubicBezTo>
                    <a:pt x="3663" y="5859"/>
                    <a:pt x="3961" y="6103"/>
                    <a:pt x="4287" y="6293"/>
                  </a:cubicBezTo>
                  <a:cubicBezTo>
                    <a:pt x="4422" y="6374"/>
                    <a:pt x="4612" y="6537"/>
                    <a:pt x="4504" y="6673"/>
                  </a:cubicBezTo>
                  <a:cubicBezTo>
                    <a:pt x="4476" y="6727"/>
                    <a:pt x="4395" y="6727"/>
                    <a:pt x="4341" y="6781"/>
                  </a:cubicBezTo>
                  <a:cubicBezTo>
                    <a:pt x="4232" y="6836"/>
                    <a:pt x="4232" y="6944"/>
                    <a:pt x="4151" y="7053"/>
                  </a:cubicBezTo>
                  <a:cubicBezTo>
                    <a:pt x="4070" y="7215"/>
                    <a:pt x="3825" y="7242"/>
                    <a:pt x="3663" y="7270"/>
                  </a:cubicBezTo>
                  <a:cubicBezTo>
                    <a:pt x="2442" y="7487"/>
                    <a:pt x="1140" y="7351"/>
                    <a:pt x="1" y="7866"/>
                  </a:cubicBezTo>
                  <a:cubicBezTo>
                    <a:pt x="259" y="7873"/>
                    <a:pt x="516" y="7876"/>
                    <a:pt x="774" y="7876"/>
                  </a:cubicBezTo>
                  <a:cubicBezTo>
                    <a:pt x="1545" y="7876"/>
                    <a:pt x="2313" y="7846"/>
                    <a:pt x="3066" y="7785"/>
                  </a:cubicBezTo>
                  <a:cubicBezTo>
                    <a:pt x="3247" y="7776"/>
                    <a:pt x="3428" y="7767"/>
                    <a:pt x="3606" y="7767"/>
                  </a:cubicBezTo>
                  <a:cubicBezTo>
                    <a:pt x="3964" y="7767"/>
                    <a:pt x="4314" y="7803"/>
                    <a:pt x="4639" y="7948"/>
                  </a:cubicBezTo>
                  <a:cubicBezTo>
                    <a:pt x="4476" y="8355"/>
                    <a:pt x="4205" y="8734"/>
                    <a:pt x="3880" y="9087"/>
                  </a:cubicBezTo>
                  <a:cubicBezTo>
                    <a:pt x="3663" y="9358"/>
                    <a:pt x="3337" y="9575"/>
                    <a:pt x="3174" y="9928"/>
                  </a:cubicBezTo>
                  <a:cubicBezTo>
                    <a:pt x="2985" y="10226"/>
                    <a:pt x="2903" y="10660"/>
                    <a:pt x="3120" y="10986"/>
                  </a:cubicBezTo>
                  <a:cubicBezTo>
                    <a:pt x="3798" y="10877"/>
                    <a:pt x="4395" y="10416"/>
                    <a:pt x="4748" y="9792"/>
                  </a:cubicBezTo>
                  <a:cubicBezTo>
                    <a:pt x="4802" y="9629"/>
                    <a:pt x="4883" y="9439"/>
                    <a:pt x="5019" y="9304"/>
                  </a:cubicBezTo>
                  <a:cubicBezTo>
                    <a:pt x="5119" y="9203"/>
                    <a:pt x="5250" y="9147"/>
                    <a:pt x="5366" y="9147"/>
                  </a:cubicBezTo>
                  <a:cubicBezTo>
                    <a:pt x="5406" y="9147"/>
                    <a:pt x="5445" y="9154"/>
                    <a:pt x="5480" y="9168"/>
                  </a:cubicBezTo>
                  <a:cubicBezTo>
                    <a:pt x="5697" y="9277"/>
                    <a:pt x="5697" y="9575"/>
                    <a:pt x="5643" y="9819"/>
                  </a:cubicBezTo>
                  <a:cubicBezTo>
                    <a:pt x="5589" y="10063"/>
                    <a:pt x="5507" y="10335"/>
                    <a:pt x="5697" y="10497"/>
                  </a:cubicBezTo>
                  <a:cubicBezTo>
                    <a:pt x="5777" y="10433"/>
                    <a:pt x="5886" y="10378"/>
                    <a:pt x="5973" y="10378"/>
                  </a:cubicBezTo>
                  <a:cubicBezTo>
                    <a:pt x="6033" y="10378"/>
                    <a:pt x="6082" y="10404"/>
                    <a:pt x="6104" y="10470"/>
                  </a:cubicBezTo>
                  <a:lnTo>
                    <a:pt x="6104" y="10606"/>
                  </a:lnTo>
                  <a:cubicBezTo>
                    <a:pt x="5860" y="11962"/>
                    <a:pt x="5751" y="13345"/>
                    <a:pt x="5778" y="14729"/>
                  </a:cubicBezTo>
                  <a:cubicBezTo>
                    <a:pt x="6050" y="12911"/>
                    <a:pt x="6294" y="11067"/>
                    <a:pt x="6863" y="9304"/>
                  </a:cubicBezTo>
                  <a:cubicBezTo>
                    <a:pt x="6972" y="9033"/>
                    <a:pt x="7080" y="8734"/>
                    <a:pt x="7352" y="8626"/>
                  </a:cubicBezTo>
                  <a:cubicBezTo>
                    <a:pt x="7596" y="8897"/>
                    <a:pt x="7596" y="9358"/>
                    <a:pt x="7596" y="9711"/>
                  </a:cubicBezTo>
                  <a:cubicBezTo>
                    <a:pt x="7623" y="10904"/>
                    <a:pt x="8192" y="12098"/>
                    <a:pt x="9250" y="12640"/>
                  </a:cubicBezTo>
                  <a:cubicBezTo>
                    <a:pt x="9354" y="12700"/>
                    <a:pt x="9483" y="12743"/>
                    <a:pt x="9600" y="12743"/>
                  </a:cubicBezTo>
                  <a:cubicBezTo>
                    <a:pt x="9697" y="12743"/>
                    <a:pt x="9786" y="12714"/>
                    <a:pt x="9847" y="12640"/>
                  </a:cubicBezTo>
                  <a:cubicBezTo>
                    <a:pt x="9955" y="12532"/>
                    <a:pt x="9928" y="12369"/>
                    <a:pt x="9928" y="12233"/>
                  </a:cubicBezTo>
                  <a:cubicBezTo>
                    <a:pt x="9766" y="11284"/>
                    <a:pt x="9169" y="10443"/>
                    <a:pt x="9006" y="9494"/>
                  </a:cubicBezTo>
                  <a:lnTo>
                    <a:pt x="9006" y="9385"/>
                  </a:lnTo>
                  <a:cubicBezTo>
                    <a:pt x="9024" y="9313"/>
                    <a:pt x="9115" y="9289"/>
                    <a:pt x="9197" y="9289"/>
                  </a:cubicBezTo>
                  <a:cubicBezTo>
                    <a:pt x="9238" y="9289"/>
                    <a:pt x="9277" y="9295"/>
                    <a:pt x="9304" y="9304"/>
                  </a:cubicBezTo>
                  <a:cubicBezTo>
                    <a:pt x="10769" y="9711"/>
                    <a:pt x="12261" y="9928"/>
                    <a:pt x="13726" y="10118"/>
                  </a:cubicBezTo>
                  <a:cubicBezTo>
                    <a:pt x="12559" y="9358"/>
                    <a:pt x="11257" y="8843"/>
                    <a:pt x="9847" y="8680"/>
                  </a:cubicBezTo>
                  <a:cubicBezTo>
                    <a:pt x="9847" y="8544"/>
                    <a:pt x="10037" y="8463"/>
                    <a:pt x="10118" y="8436"/>
                  </a:cubicBezTo>
                  <a:cubicBezTo>
                    <a:pt x="10851" y="8273"/>
                    <a:pt x="11529" y="7948"/>
                    <a:pt x="12207" y="7649"/>
                  </a:cubicBezTo>
                  <a:cubicBezTo>
                    <a:pt x="12369" y="7595"/>
                    <a:pt x="12505" y="7514"/>
                    <a:pt x="12641" y="7378"/>
                  </a:cubicBezTo>
                  <a:cubicBezTo>
                    <a:pt x="12749" y="7242"/>
                    <a:pt x="12776" y="7053"/>
                    <a:pt x="12668" y="6917"/>
                  </a:cubicBezTo>
                  <a:cubicBezTo>
                    <a:pt x="12614" y="6808"/>
                    <a:pt x="12478" y="6781"/>
                    <a:pt x="12342" y="6727"/>
                  </a:cubicBezTo>
                  <a:cubicBezTo>
                    <a:pt x="12247" y="6713"/>
                    <a:pt x="12153" y="6707"/>
                    <a:pt x="12059" y="6707"/>
                  </a:cubicBezTo>
                  <a:cubicBezTo>
                    <a:pt x="11063" y="6707"/>
                    <a:pt x="10139" y="7408"/>
                    <a:pt x="9134" y="7408"/>
                  </a:cubicBezTo>
                  <a:cubicBezTo>
                    <a:pt x="9100" y="7408"/>
                    <a:pt x="9067" y="7407"/>
                    <a:pt x="9033" y="7405"/>
                  </a:cubicBezTo>
                  <a:cubicBezTo>
                    <a:pt x="9142" y="7188"/>
                    <a:pt x="9277" y="6971"/>
                    <a:pt x="9494" y="6808"/>
                  </a:cubicBezTo>
                  <a:cubicBezTo>
                    <a:pt x="9277" y="6808"/>
                    <a:pt x="9115" y="6781"/>
                    <a:pt x="8898" y="6781"/>
                  </a:cubicBezTo>
                  <a:cubicBezTo>
                    <a:pt x="8816" y="6591"/>
                    <a:pt x="8843" y="6320"/>
                    <a:pt x="8952" y="6157"/>
                  </a:cubicBezTo>
                  <a:cubicBezTo>
                    <a:pt x="9033" y="5995"/>
                    <a:pt x="9250" y="5859"/>
                    <a:pt x="9413" y="5724"/>
                  </a:cubicBezTo>
                  <a:cubicBezTo>
                    <a:pt x="10444" y="5018"/>
                    <a:pt x="11447" y="4286"/>
                    <a:pt x="12478" y="3554"/>
                  </a:cubicBezTo>
                  <a:lnTo>
                    <a:pt x="12478" y="3554"/>
                  </a:lnTo>
                  <a:cubicBezTo>
                    <a:pt x="11447" y="3662"/>
                    <a:pt x="10471" y="4015"/>
                    <a:pt x="9684" y="4639"/>
                  </a:cubicBezTo>
                  <a:cubicBezTo>
                    <a:pt x="9576" y="4693"/>
                    <a:pt x="9494" y="4774"/>
                    <a:pt x="9386" y="4801"/>
                  </a:cubicBezTo>
                  <a:cubicBezTo>
                    <a:pt x="9363" y="4806"/>
                    <a:pt x="9341" y="4808"/>
                    <a:pt x="9319" y="4808"/>
                  </a:cubicBezTo>
                  <a:cubicBezTo>
                    <a:pt x="9209" y="4808"/>
                    <a:pt x="9115" y="4752"/>
                    <a:pt x="9115" y="4639"/>
                  </a:cubicBezTo>
                  <a:cubicBezTo>
                    <a:pt x="9115" y="4557"/>
                    <a:pt x="9115" y="4530"/>
                    <a:pt x="9142" y="4476"/>
                  </a:cubicBezTo>
                  <a:cubicBezTo>
                    <a:pt x="9250" y="4232"/>
                    <a:pt x="9386" y="3988"/>
                    <a:pt x="9521" y="3743"/>
                  </a:cubicBezTo>
                  <a:cubicBezTo>
                    <a:pt x="9576" y="3689"/>
                    <a:pt x="9657" y="3581"/>
                    <a:pt x="9657" y="3472"/>
                  </a:cubicBezTo>
                  <a:cubicBezTo>
                    <a:pt x="9684" y="3391"/>
                    <a:pt x="9630" y="3282"/>
                    <a:pt x="9521" y="3255"/>
                  </a:cubicBezTo>
                  <a:lnTo>
                    <a:pt x="9413" y="3255"/>
                  </a:lnTo>
                  <a:cubicBezTo>
                    <a:pt x="8816" y="3391"/>
                    <a:pt x="8328" y="3852"/>
                    <a:pt x="8138" y="4476"/>
                  </a:cubicBezTo>
                  <a:cubicBezTo>
                    <a:pt x="8003" y="4526"/>
                    <a:pt x="7848" y="4587"/>
                    <a:pt x="7717" y="4587"/>
                  </a:cubicBezTo>
                  <a:cubicBezTo>
                    <a:pt x="7637" y="4587"/>
                    <a:pt x="7566" y="4565"/>
                    <a:pt x="7514" y="4503"/>
                  </a:cubicBezTo>
                  <a:cubicBezTo>
                    <a:pt x="7379" y="4340"/>
                    <a:pt x="7487" y="4096"/>
                    <a:pt x="7623" y="3933"/>
                  </a:cubicBezTo>
                  <a:cubicBezTo>
                    <a:pt x="7758" y="3743"/>
                    <a:pt x="7894" y="3554"/>
                    <a:pt x="7786" y="3337"/>
                  </a:cubicBezTo>
                  <a:lnTo>
                    <a:pt x="7786" y="3337"/>
                  </a:lnTo>
                  <a:cubicBezTo>
                    <a:pt x="7406" y="3418"/>
                    <a:pt x="7243" y="3960"/>
                    <a:pt x="6863" y="3988"/>
                  </a:cubicBezTo>
                  <a:cubicBezTo>
                    <a:pt x="6851" y="3989"/>
                    <a:pt x="6840" y="3989"/>
                    <a:pt x="6828" y="3989"/>
                  </a:cubicBezTo>
                  <a:cubicBezTo>
                    <a:pt x="6522" y="3989"/>
                    <a:pt x="6316" y="3650"/>
                    <a:pt x="6185" y="3337"/>
                  </a:cubicBezTo>
                  <a:cubicBezTo>
                    <a:pt x="5751" y="2225"/>
                    <a:pt x="5372" y="1031"/>
                    <a:pt x="48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27"/>
            <p:cNvSpPr/>
            <p:nvPr/>
          </p:nvSpPr>
          <p:spPr>
            <a:xfrm>
              <a:off x="4022575" y="1466175"/>
              <a:ext cx="32575" cy="31950"/>
            </a:xfrm>
            <a:custGeom>
              <a:avLst/>
              <a:gdLst/>
              <a:ahLst/>
              <a:cxnLst/>
              <a:rect l="l" t="t" r="r" b="b"/>
              <a:pathLst>
                <a:path w="1303" h="1278" extrusionOk="0">
                  <a:moveTo>
                    <a:pt x="526" y="1"/>
                  </a:moveTo>
                  <a:cubicBezTo>
                    <a:pt x="402" y="1"/>
                    <a:pt x="280" y="41"/>
                    <a:pt x="190" y="131"/>
                  </a:cubicBezTo>
                  <a:cubicBezTo>
                    <a:pt x="55" y="266"/>
                    <a:pt x="0" y="429"/>
                    <a:pt x="0" y="646"/>
                  </a:cubicBezTo>
                  <a:cubicBezTo>
                    <a:pt x="47" y="1032"/>
                    <a:pt x="391" y="1277"/>
                    <a:pt x="705" y="1277"/>
                  </a:cubicBezTo>
                  <a:cubicBezTo>
                    <a:pt x="943" y="1277"/>
                    <a:pt x="1162" y="1136"/>
                    <a:pt x="1221" y="809"/>
                  </a:cubicBezTo>
                  <a:cubicBezTo>
                    <a:pt x="1302" y="510"/>
                    <a:pt x="1085" y="212"/>
                    <a:pt x="814" y="76"/>
                  </a:cubicBezTo>
                  <a:cubicBezTo>
                    <a:pt x="729" y="28"/>
                    <a:pt x="627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27"/>
            <p:cNvSpPr/>
            <p:nvPr/>
          </p:nvSpPr>
          <p:spPr>
            <a:xfrm>
              <a:off x="3983925" y="1473150"/>
              <a:ext cx="26475" cy="27925"/>
            </a:xfrm>
            <a:custGeom>
              <a:avLst/>
              <a:gdLst/>
              <a:ahLst/>
              <a:cxnLst/>
              <a:rect l="l" t="t" r="r" b="b"/>
              <a:pathLst>
                <a:path w="1059" h="1117" extrusionOk="0">
                  <a:moveTo>
                    <a:pt x="440" y="0"/>
                  </a:moveTo>
                  <a:cubicBezTo>
                    <a:pt x="403" y="0"/>
                    <a:pt x="365" y="5"/>
                    <a:pt x="326" y="14"/>
                  </a:cubicBezTo>
                  <a:cubicBezTo>
                    <a:pt x="272" y="69"/>
                    <a:pt x="163" y="96"/>
                    <a:pt x="136" y="150"/>
                  </a:cubicBezTo>
                  <a:cubicBezTo>
                    <a:pt x="55" y="231"/>
                    <a:pt x="55" y="340"/>
                    <a:pt x="27" y="394"/>
                  </a:cubicBezTo>
                  <a:cubicBezTo>
                    <a:pt x="0" y="638"/>
                    <a:pt x="27" y="882"/>
                    <a:pt x="190" y="1018"/>
                  </a:cubicBezTo>
                  <a:cubicBezTo>
                    <a:pt x="267" y="1086"/>
                    <a:pt x="367" y="1117"/>
                    <a:pt x="472" y="1117"/>
                  </a:cubicBezTo>
                  <a:cubicBezTo>
                    <a:pt x="701" y="1117"/>
                    <a:pt x="948" y="970"/>
                    <a:pt x="1004" y="747"/>
                  </a:cubicBezTo>
                  <a:cubicBezTo>
                    <a:pt x="1058" y="530"/>
                    <a:pt x="1004" y="340"/>
                    <a:pt x="868" y="204"/>
                  </a:cubicBezTo>
                  <a:cubicBezTo>
                    <a:pt x="757" y="93"/>
                    <a:pt x="609" y="0"/>
                    <a:pt x="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27"/>
            <p:cNvSpPr/>
            <p:nvPr/>
          </p:nvSpPr>
          <p:spPr>
            <a:xfrm>
              <a:off x="3969675" y="1437325"/>
              <a:ext cx="28500" cy="27375"/>
            </a:xfrm>
            <a:custGeom>
              <a:avLst/>
              <a:gdLst/>
              <a:ahLst/>
              <a:cxnLst/>
              <a:rect l="l" t="t" r="r" b="b"/>
              <a:pathLst>
                <a:path w="1140" h="1095" extrusionOk="0">
                  <a:moveTo>
                    <a:pt x="558" y="1"/>
                  </a:moveTo>
                  <a:cubicBezTo>
                    <a:pt x="421" y="1"/>
                    <a:pt x="291" y="56"/>
                    <a:pt x="191" y="173"/>
                  </a:cubicBezTo>
                  <a:cubicBezTo>
                    <a:pt x="1" y="362"/>
                    <a:pt x="28" y="742"/>
                    <a:pt x="218" y="932"/>
                  </a:cubicBezTo>
                  <a:cubicBezTo>
                    <a:pt x="326" y="1040"/>
                    <a:pt x="475" y="1095"/>
                    <a:pt x="621" y="1095"/>
                  </a:cubicBezTo>
                  <a:cubicBezTo>
                    <a:pt x="767" y="1095"/>
                    <a:pt x="909" y="1040"/>
                    <a:pt x="1004" y="932"/>
                  </a:cubicBezTo>
                  <a:cubicBezTo>
                    <a:pt x="1086" y="905"/>
                    <a:pt x="1113" y="851"/>
                    <a:pt x="1140" y="742"/>
                  </a:cubicBezTo>
                  <a:cubicBezTo>
                    <a:pt x="1140" y="552"/>
                    <a:pt x="1004" y="200"/>
                    <a:pt x="814" y="64"/>
                  </a:cubicBezTo>
                  <a:cubicBezTo>
                    <a:pt x="731" y="22"/>
                    <a:pt x="643" y="1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27"/>
            <p:cNvSpPr/>
            <p:nvPr/>
          </p:nvSpPr>
          <p:spPr>
            <a:xfrm>
              <a:off x="3960175" y="1528975"/>
              <a:ext cx="27150" cy="22500"/>
            </a:xfrm>
            <a:custGeom>
              <a:avLst/>
              <a:gdLst/>
              <a:ahLst/>
              <a:cxnLst/>
              <a:rect l="l" t="t" r="r" b="b"/>
              <a:pathLst>
                <a:path w="1086" h="900" extrusionOk="0">
                  <a:moveTo>
                    <a:pt x="602" y="0"/>
                  </a:moveTo>
                  <a:cubicBezTo>
                    <a:pt x="472" y="0"/>
                    <a:pt x="337" y="53"/>
                    <a:pt x="245" y="114"/>
                  </a:cubicBezTo>
                  <a:cubicBezTo>
                    <a:pt x="164" y="195"/>
                    <a:pt x="109" y="222"/>
                    <a:pt x="55" y="304"/>
                  </a:cubicBezTo>
                  <a:cubicBezTo>
                    <a:pt x="1" y="385"/>
                    <a:pt x="1" y="467"/>
                    <a:pt x="28" y="575"/>
                  </a:cubicBezTo>
                  <a:cubicBezTo>
                    <a:pt x="88" y="774"/>
                    <a:pt x="293" y="900"/>
                    <a:pt x="505" y="900"/>
                  </a:cubicBezTo>
                  <a:cubicBezTo>
                    <a:pt x="582" y="900"/>
                    <a:pt x="661" y="883"/>
                    <a:pt x="733" y="846"/>
                  </a:cubicBezTo>
                  <a:cubicBezTo>
                    <a:pt x="977" y="656"/>
                    <a:pt x="1086" y="331"/>
                    <a:pt x="869" y="114"/>
                  </a:cubicBezTo>
                  <a:cubicBezTo>
                    <a:pt x="798" y="31"/>
                    <a:pt x="702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27"/>
            <p:cNvSpPr/>
            <p:nvPr/>
          </p:nvSpPr>
          <p:spPr>
            <a:xfrm>
              <a:off x="3939175" y="1480275"/>
              <a:ext cx="31875" cy="29625"/>
            </a:xfrm>
            <a:custGeom>
              <a:avLst/>
              <a:gdLst/>
              <a:ahLst/>
              <a:cxnLst/>
              <a:rect l="l" t="t" r="r" b="b"/>
              <a:pathLst>
                <a:path w="1275" h="1185" extrusionOk="0">
                  <a:moveTo>
                    <a:pt x="570" y="1"/>
                  </a:moveTo>
                  <a:cubicBezTo>
                    <a:pt x="298" y="1"/>
                    <a:pt x="54" y="190"/>
                    <a:pt x="27" y="407"/>
                  </a:cubicBezTo>
                  <a:cubicBezTo>
                    <a:pt x="0" y="543"/>
                    <a:pt x="27" y="706"/>
                    <a:pt x="81" y="869"/>
                  </a:cubicBezTo>
                  <a:cubicBezTo>
                    <a:pt x="136" y="950"/>
                    <a:pt x="190" y="1058"/>
                    <a:pt x="298" y="1140"/>
                  </a:cubicBezTo>
                  <a:cubicBezTo>
                    <a:pt x="362" y="1172"/>
                    <a:pt x="435" y="1185"/>
                    <a:pt x="512" y="1185"/>
                  </a:cubicBezTo>
                  <a:cubicBezTo>
                    <a:pt x="566" y="1185"/>
                    <a:pt x="622" y="1178"/>
                    <a:pt x="678" y="1167"/>
                  </a:cubicBezTo>
                  <a:cubicBezTo>
                    <a:pt x="1275" y="950"/>
                    <a:pt x="1221" y="28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27"/>
            <p:cNvSpPr/>
            <p:nvPr/>
          </p:nvSpPr>
          <p:spPr>
            <a:xfrm>
              <a:off x="3964925" y="1409750"/>
              <a:ext cx="33250" cy="29625"/>
            </a:xfrm>
            <a:custGeom>
              <a:avLst/>
              <a:gdLst/>
              <a:ahLst/>
              <a:cxnLst/>
              <a:rect l="l" t="t" r="r" b="b"/>
              <a:pathLst>
                <a:path w="1330" h="1185" extrusionOk="0">
                  <a:moveTo>
                    <a:pt x="598" y="1"/>
                  </a:moveTo>
                  <a:cubicBezTo>
                    <a:pt x="326" y="1"/>
                    <a:pt x="82" y="191"/>
                    <a:pt x="28" y="408"/>
                  </a:cubicBezTo>
                  <a:cubicBezTo>
                    <a:pt x="1" y="543"/>
                    <a:pt x="28" y="733"/>
                    <a:pt x="109" y="869"/>
                  </a:cubicBezTo>
                  <a:cubicBezTo>
                    <a:pt x="136" y="977"/>
                    <a:pt x="218" y="1059"/>
                    <a:pt x="326" y="1140"/>
                  </a:cubicBezTo>
                  <a:cubicBezTo>
                    <a:pt x="374" y="1172"/>
                    <a:pt x="440" y="1185"/>
                    <a:pt x="514" y="1185"/>
                  </a:cubicBezTo>
                  <a:cubicBezTo>
                    <a:pt x="567" y="1185"/>
                    <a:pt x="623" y="1178"/>
                    <a:pt x="679" y="1167"/>
                  </a:cubicBezTo>
                  <a:cubicBezTo>
                    <a:pt x="1330" y="977"/>
                    <a:pt x="1221" y="55"/>
                    <a:pt x="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27"/>
            <p:cNvSpPr/>
            <p:nvPr/>
          </p:nvSpPr>
          <p:spPr>
            <a:xfrm>
              <a:off x="3922900" y="1512150"/>
              <a:ext cx="27150" cy="26150"/>
            </a:xfrm>
            <a:custGeom>
              <a:avLst/>
              <a:gdLst/>
              <a:ahLst/>
              <a:cxnLst/>
              <a:rect l="l" t="t" r="r" b="b"/>
              <a:pathLst>
                <a:path w="1086" h="1046" extrusionOk="0">
                  <a:moveTo>
                    <a:pt x="543" y="0"/>
                  </a:moveTo>
                  <a:cubicBezTo>
                    <a:pt x="380" y="0"/>
                    <a:pt x="271" y="82"/>
                    <a:pt x="163" y="217"/>
                  </a:cubicBezTo>
                  <a:cubicBezTo>
                    <a:pt x="54" y="353"/>
                    <a:pt x="0" y="489"/>
                    <a:pt x="27" y="678"/>
                  </a:cubicBezTo>
                  <a:cubicBezTo>
                    <a:pt x="54" y="841"/>
                    <a:pt x="190" y="950"/>
                    <a:pt x="326" y="1004"/>
                  </a:cubicBezTo>
                  <a:cubicBezTo>
                    <a:pt x="375" y="1034"/>
                    <a:pt x="433" y="1045"/>
                    <a:pt x="492" y="1045"/>
                  </a:cubicBezTo>
                  <a:cubicBezTo>
                    <a:pt x="593" y="1045"/>
                    <a:pt x="701" y="1011"/>
                    <a:pt x="787" y="977"/>
                  </a:cubicBezTo>
                  <a:cubicBezTo>
                    <a:pt x="949" y="868"/>
                    <a:pt x="1085" y="706"/>
                    <a:pt x="1058" y="489"/>
                  </a:cubicBezTo>
                  <a:cubicBezTo>
                    <a:pt x="1004" y="353"/>
                    <a:pt x="977" y="217"/>
                    <a:pt x="868" y="163"/>
                  </a:cubicBezTo>
                  <a:cubicBezTo>
                    <a:pt x="814" y="55"/>
                    <a:pt x="678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27"/>
            <p:cNvSpPr/>
            <p:nvPr/>
          </p:nvSpPr>
          <p:spPr>
            <a:xfrm>
              <a:off x="3898475" y="1417625"/>
              <a:ext cx="40125" cy="29450"/>
            </a:xfrm>
            <a:custGeom>
              <a:avLst/>
              <a:gdLst/>
              <a:ahLst/>
              <a:cxnLst/>
              <a:rect l="l" t="t" r="r" b="b"/>
              <a:pathLst>
                <a:path w="1605" h="1178" extrusionOk="0">
                  <a:moveTo>
                    <a:pt x="592" y="1"/>
                  </a:moveTo>
                  <a:cubicBezTo>
                    <a:pt x="558" y="1"/>
                    <a:pt x="524" y="4"/>
                    <a:pt x="489" y="11"/>
                  </a:cubicBezTo>
                  <a:lnTo>
                    <a:pt x="299" y="120"/>
                  </a:lnTo>
                  <a:cubicBezTo>
                    <a:pt x="82" y="255"/>
                    <a:pt x="1" y="554"/>
                    <a:pt x="82" y="798"/>
                  </a:cubicBezTo>
                  <a:cubicBezTo>
                    <a:pt x="163" y="1015"/>
                    <a:pt x="435" y="1178"/>
                    <a:pt x="679" y="1178"/>
                  </a:cubicBezTo>
                  <a:cubicBezTo>
                    <a:pt x="1605" y="1126"/>
                    <a:pt x="1213" y="1"/>
                    <a:pt x="5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27"/>
            <p:cNvSpPr/>
            <p:nvPr/>
          </p:nvSpPr>
          <p:spPr>
            <a:xfrm>
              <a:off x="3888975" y="1471575"/>
              <a:ext cx="25125" cy="24400"/>
            </a:xfrm>
            <a:custGeom>
              <a:avLst/>
              <a:gdLst/>
              <a:ahLst/>
              <a:cxnLst/>
              <a:rect l="l" t="t" r="r" b="b"/>
              <a:pathLst>
                <a:path w="1005" h="976" extrusionOk="0">
                  <a:moveTo>
                    <a:pt x="479" y="1"/>
                  </a:moveTo>
                  <a:cubicBezTo>
                    <a:pt x="412" y="1"/>
                    <a:pt x="350" y="16"/>
                    <a:pt x="299" y="50"/>
                  </a:cubicBezTo>
                  <a:cubicBezTo>
                    <a:pt x="109" y="159"/>
                    <a:pt x="1" y="430"/>
                    <a:pt x="55" y="620"/>
                  </a:cubicBezTo>
                  <a:cubicBezTo>
                    <a:pt x="130" y="843"/>
                    <a:pt x="341" y="976"/>
                    <a:pt x="542" y="976"/>
                  </a:cubicBezTo>
                  <a:cubicBezTo>
                    <a:pt x="561" y="976"/>
                    <a:pt x="579" y="975"/>
                    <a:pt x="598" y="972"/>
                  </a:cubicBezTo>
                  <a:cubicBezTo>
                    <a:pt x="815" y="945"/>
                    <a:pt x="1005" y="728"/>
                    <a:pt x="1005" y="484"/>
                  </a:cubicBezTo>
                  <a:cubicBezTo>
                    <a:pt x="1005" y="430"/>
                    <a:pt x="1005" y="294"/>
                    <a:pt x="923" y="186"/>
                  </a:cubicBezTo>
                  <a:cubicBezTo>
                    <a:pt x="793" y="74"/>
                    <a:pt x="624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27"/>
            <p:cNvSpPr/>
            <p:nvPr/>
          </p:nvSpPr>
          <p:spPr>
            <a:xfrm>
              <a:off x="3933750" y="1555625"/>
              <a:ext cx="30525" cy="23950"/>
            </a:xfrm>
            <a:custGeom>
              <a:avLst/>
              <a:gdLst/>
              <a:ahLst/>
              <a:cxnLst/>
              <a:rect l="l" t="t" r="r" b="b"/>
              <a:pathLst>
                <a:path w="1221" h="958" extrusionOk="0">
                  <a:moveTo>
                    <a:pt x="458" y="0"/>
                  </a:moveTo>
                  <a:cubicBezTo>
                    <a:pt x="326" y="0"/>
                    <a:pt x="217" y="61"/>
                    <a:pt x="109" y="133"/>
                  </a:cubicBezTo>
                  <a:cubicBezTo>
                    <a:pt x="81" y="133"/>
                    <a:pt x="27" y="187"/>
                    <a:pt x="27" y="214"/>
                  </a:cubicBezTo>
                  <a:cubicBezTo>
                    <a:pt x="0" y="269"/>
                    <a:pt x="27" y="323"/>
                    <a:pt x="27" y="350"/>
                  </a:cubicBezTo>
                  <a:cubicBezTo>
                    <a:pt x="109" y="540"/>
                    <a:pt x="217" y="730"/>
                    <a:pt x="380" y="811"/>
                  </a:cubicBezTo>
                  <a:cubicBezTo>
                    <a:pt x="472" y="903"/>
                    <a:pt x="614" y="958"/>
                    <a:pt x="747" y="958"/>
                  </a:cubicBezTo>
                  <a:cubicBezTo>
                    <a:pt x="810" y="958"/>
                    <a:pt x="870" y="946"/>
                    <a:pt x="922" y="920"/>
                  </a:cubicBezTo>
                  <a:cubicBezTo>
                    <a:pt x="1085" y="865"/>
                    <a:pt x="1221" y="648"/>
                    <a:pt x="1166" y="458"/>
                  </a:cubicBezTo>
                  <a:cubicBezTo>
                    <a:pt x="1112" y="377"/>
                    <a:pt x="1085" y="323"/>
                    <a:pt x="1058" y="269"/>
                  </a:cubicBezTo>
                  <a:cubicBezTo>
                    <a:pt x="949" y="187"/>
                    <a:pt x="814" y="79"/>
                    <a:pt x="678" y="52"/>
                  </a:cubicBezTo>
                  <a:cubicBezTo>
                    <a:pt x="597" y="15"/>
                    <a:pt x="525" y="0"/>
                    <a:pt x="4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27"/>
            <p:cNvSpPr/>
            <p:nvPr/>
          </p:nvSpPr>
          <p:spPr>
            <a:xfrm>
              <a:off x="4709475" y="1133100"/>
              <a:ext cx="459100" cy="262775"/>
            </a:xfrm>
            <a:custGeom>
              <a:avLst/>
              <a:gdLst/>
              <a:ahLst/>
              <a:cxnLst/>
              <a:rect l="l" t="t" r="r" b="b"/>
              <a:pathLst>
                <a:path w="18364" h="10511" extrusionOk="0">
                  <a:moveTo>
                    <a:pt x="842" y="0"/>
                  </a:moveTo>
                  <a:lnTo>
                    <a:pt x="842" y="54"/>
                  </a:lnTo>
                  <a:cubicBezTo>
                    <a:pt x="815" y="353"/>
                    <a:pt x="598" y="597"/>
                    <a:pt x="435" y="841"/>
                  </a:cubicBezTo>
                  <a:cubicBezTo>
                    <a:pt x="272" y="1085"/>
                    <a:pt x="28" y="1167"/>
                    <a:pt x="28" y="1492"/>
                  </a:cubicBezTo>
                  <a:cubicBezTo>
                    <a:pt x="1" y="1763"/>
                    <a:pt x="435" y="2360"/>
                    <a:pt x="679" y="2631"/>
                  </a:cubicBezTo>
                  <a:cubicBezTo>
                    <a:pt x="977" y="3011"/>
                    <a:pt x="1221" y="3309"/>
                    <a:pt x="1493" y="3662"/>
                  </a:cubicBezTo>
                  <a:cubicBezTo>
                    <a:pt x="1899" y="4123"/>
                    <a:pt x="2279" y="4367"/>
                    <a:pt x="2822" y="4693"/>
                  </a:cubicBezTo>
                  <a:cubicBezTo>
                    <a:pt x="3303" y="5005"/>
                    <a:pt x="3848" y="5190"/>
                    <a:pt x="4400" y="5190"/>
                  </a:cubicBezTo>
                  <a:cubicBezTo>
                    <a:pt x="4471" y="5190"/>
                    <a:pt x="4541" y="5187"/>
                    <a:pt x="4612" y="5181"/>
                  </a:cubicBezTo>
                  <a:lnTo>
                    <a:pt x="4612" y="5181"/>
                  </a:lnTo>
                  <a:cubicBezTo>
                    <a:pt x="3798" y="5967"/>
                    <a:pt x="2903" y="7378"/>
                    <a:pt x="2632" y="8463"/>
                  </a:cubicBezTo>
                  <a:cubicBezTo>
                    <a:pt x="2605" y="8626"/>
                    <a:pt x="2578" y="8815"/>
                    <a:pt x="2605" y="8978"/>
                  </a:cubicBezTo>
                  <a:cubicBezTo>
                    <a:pt x="2686" y="9277"/>
                    <a:pt x="2984" y="9439"/>
                    <a:pt x="3283" y="9494"/>
                  </a:cubicBezTo>
                  <a:cubicBezTo>
                    <a:pt x="3323" y="9497"/>
                    <a:pt x="3363" y="9499"/>
                    <a:pt x="3404" y="9499"/>
                  </a:cubicBezTo>
                  <a:cubicBezTo>
                    <a:pt x="3667" y="9499"/>
                    <a:pt x="3943" y="9428"/>
                    <a:pt x="4178" y="9358"/>
                  </a:cubicBezTo>
                  <a:lnTo>
                    <a:pt x="4178" y="9358"/>
                  </a:lnTo>
                  <a:cubicBezTo>
                    <a:pt x="4368" y="9494"/>
                    <a:pt x="4124" y="9846"/>
                    <a:pt x="4232" y="10090"/>
                  </a:cubicBezTo>
                  <a:cubicBezTo>
                    <a:pt x="4314" y="10253"/>
                    <a:pt x="4503" y="10334"/>
                    <a:pt x="4720" y="10334"/>
                  </a:cubicBezTo>
                  <a:cubicBezTo>
                    <a:pt x="4860" y="10345"/>
                    <a:pt x="5001" y="10351"/>
                    <a:pt x="5143" y="10351"/>
                  </a:cubicBezTo>
                  <a:cubicBezTo>
                    <a:pt x="7106" y="10351"/>
                    <a:pt x="9296" y="9320"/>
                    <a:pt x="10308" y="7676"/>
                  </a:cubicBezTo>
                  <a:cubicBezTo>
                    <a:pt x="10461" y="9262"/>
                    <a:pt x="12425" y="10511"/>
                    <a:pt x="13171" y="10511"/>
                  </a:cubicBezTo>
                  <a:cubicBezTo>
                    <a:pt x="13216" y="10511"/>
                    <a:pt x="13256" y="10506"/>
                    <a:pt x="13292" y="10497"/>
                  </a:cubicBezTo>
                  <a:cubicBezTo>
                    <a:pt x="13888" y="10334"/>
                    <a:pt x="13698" y="9168"/>
                    <a:pt x="14295" y="9032"/>
                  </a:cubicBezTo>
                  <a:cubicBezTo>
                    <a:pt x="14351" y="9024"/>
                    <a:pt x="14409" y="9020"/>
                    <a:pt x="14467" y="9020"/>
                  </a:cubicBezTo>
                  <a:cubicBezTo>
                    <a:pt x="14768" y="9020"/>
                    <a:pt x="15092" y="9119"/>
                    <a:pt x="15382" y="9119"/>
                  </a:cubicBezTo>
                  <a:cubicBezTo>
                    <a:pt x="15550" y="9119"/>
                    <a:pt x="15708" y="9085"/>
                    <a:pt x="15841" y="8978"/>
                  </a:cubicBezTo>
                  <a:cubicBezTo>
                    <a:pt x="16004" y="8815"/>
                    <a:pt x="16167" y="8463"/>
                    <a:pt x="16194" y="8219"/>
                  </a:cubicBezTo>
                  <a:cubicBezTo>
                    <a:pt x="16275" y="7785"/>
                    <a:pt x="16194" y="7134"/>
                    <a:pt x="16112" y="6700"/>
                  </a:cubicBezTo>
                  <a:cubicBezTo>
                    <a:pt x="15895" y="5859"/>
                    <a:pt x="15895" y="5371"/>
                    <a:pt x="15489" y="4557"/>
                  </a:cubicBezTo>
                  <a:cubicBezTo>
                    <a:pt x="15190" y="3933"/>
                    <a:pt x="14783" y="3255"/>
                    <a:pt x="14241" y="2767"/>
                  </a:cubicBezTo>
                  <a:cubicBezTo>
                    <a:pt x="15163" y="2658"/>
                    <a:pt x="16167" y="1980"/>
                    <a:pt x="16818" y="1655"/>
                  </a:cubicBezTo>
                  <a:cubicBezTo>
                    <a:pt x="17224" y="1465"/>
                    <a:pt x="17604" y="922"/>
                    <a:pt x="17930" y="597"/>
                  </a:cubicBezTo>
                  <a:cubicBezTo>
                    <a:pt x="18092" y="434"/>
                    <a:pt x="18228" y="271"/>
                    <a:pt x="18364" y="54"/>
                  </a:cubicBezTo>
                  <a:lnTo>
                    <a:pt x="1836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27"/>
            <p:cNvSpPr/>
            <p:nvPr/>
          </p:nvSpPr>
          <p:spPr>
            <a:xfrm>
              <a:off x="4797625" y="1134450"/>
              <a:ext cx="271275" cy="189900"/>
            </a:xfrm>
            <a:custGeom>
              <a:avLst/>
              <a:gdLst/>
              <a:ahLst/>
              <a:cxnLst/>
              <a:rect l="l" t="t" r="r" b="b"/>
              <a:pathLst>
                <a:path w="10851" h="7596" extrusionOk="0">
                  <a:moveTo>
                    <a:pt x="4015" y="0"/>
                  </a:moveTo>
                  <a:cubicBezTo>
                    <a:pt x="4070" y="0"/>
                    <a:pt x="4070" y="55"/>
                    <a:pt x="4097" y="55"/>
                  </a:cubicBezTo>
                  <a:cubicBezTo>
                    <a:pt x="4395" y="245"/>
                    <a:pt x="4639" y="597"/>
                    <a:pt x="4856" y="1085"/>
                  </a:cubicBezTo>
                  <a:cubicBezTo>
                    <a:pt x="4856" y="1167"/>
                    <a:pt x="4883" y="1221"/>
                    <a:pt x="4856" y="1275"/>
                  </a:cubicBezTo>
                  <a:cubicBezTo>
                    <a:pt x="4802" y="1330"/>
                    <a:pt x="4775" y="1357"/>
                    <a:pt x="4720" y="1357"/>
                  </a:cubicBezTo>
                  <a:cubicBezTo>
                    <a:pt x="4585" y="1396"/>
                    <a:pt x="4453" y="1413"/>
                    <a:pt x="4322" y="1413"/>
                  </a:cubicBezTo>
                  <a:cubicBezTo>
                    <a:pt x="4007" y="1413"/>
                    <a:pt x="3706" y="1317"/>
                    <a:pt x="3419" y="1221"/>
                  </a:cubicBezTo>
                  <a:cubicBezTo>
                    <a:pt x="2399" y="948"/>
                    <a:pt x="1334" y="811"/>
                    <a:pt x="286" y="811"/>
                  </a:cubicBezTo>
                  <a:cubicBezTo>
                    <a:pt x="191" y="811"/>
                    <a:pt x="96" y="812"/>
                    <a:pt x="1" y="814"/>
                  </a:cubicBezTo>
                  <a:cubicBezTo>
                    <a:pt x="1493" y="1574"/>
                    <a:pt x="3229" y="1736"/>
                    <a:pt x="4883" y="1899"/>
                  </a:cubicBezTo>
                  <a:cubicBezTo>
                    <a:pt x="4748" y="2089"/>
                    <a:pt x="4585" y="2252"/>
                    <a:pt x="4368" y="2360"/>
                  </a:cubicBezTo>
                  <a:cubicBezTo>
                    <a:pt x="4443" y="2413"/>
                    <a:pt x="4526" y="2432"/>
                    <a:pt x="4614" y="2432"/>
                  </a:cubicBezTo>
                  <a:cubicBezTo>
                    <a:pt x="4844" y="2432"/>
                    <a:pt x="5109" y="2298"/>
                    <a:pt x="5344" y="2279"/>
                  </a:cubicBezTo>
                  <a:cubicBezTo>
                    <a:pt x="5363" y="2277"/>
                    <a:pt x="5382" y="2277"/>
                    <a:pt x="5400" y="2277"/>
                  </a:cubicBezTo>
                  <a:cubicBezTo>
                    <a:pt x="5679" y="2277"/>
                    <a:pt x="5926" y="2431"/>
                    <a:pt x="6199" y="2431"/>
                  </a:cubicBezTo>
                  <a:cubicBezTo>
                    <a:pt x="6247" y="2431"/>
                    <a:pt x="6297" y="2426"/>
                    <a:pt x="6348" y="2414"/>
                  </a:cubicBezTo>
                  <a:cubicBezTo>
                    <a:pt x="6402" y="2387"/>
                    <a:pt x="6429" y="2387"/>
                    <a:pt x="6484" y="2360"/>
                  </a:cubicBezTo>
                  <a:cubicBezTo>
                    <a:pt x="6565" y="2252"/>
                    <a:pt x="6538" y="2116"/>
                    <a:pt x="6429" y="2035"/>
                  </a:cubicBezTo>
                  <a:cubicBezTo>
                    <a:pt x="6348" y="1980"/>
                    <a:pt x="6239" y="1953"/>
                    <a:pt x="6131" y="1899"/>
                  </a:cubicBezTo>
                  <a:cubicBezTo>
                    <a:pt x="5941" y="1818"/>
                    <a:pt x="5751" y="1628"/>
                    <a:pt x="5697" y="1411"/>
                  </a:cubicBezTo>
                  <a:cubicBezTo>
                    <a:pt x="5697" y="1250"/>
                    <a:pt x="5834" y="1128"/>
                    <a:pt x="5991" y="1128"/>
                  </a:cubicBezTo>
                  <a:cubicBezTo>
                    <a:pt x="6019" y="1128"/>
                    <a:pt x="6048" y="1131"/>
                    <a:pt x="6077" y="1140"/>
                  </a:cubicBezTo>
                  <a:cubicBezTo>
                    <a:pt x="6176" y="1160"/>
                    <a:pt x="6276" y="1224"/>
                    <a:pt x="6354" y="1224"/>
                  </a:cubicBezTo>
                  <a:cubicBezTo>
                    <a:pt x="6383" y="1224"/>
                    <a:pt x="6408" y="1215"/>
                    <a:pt x="6429" y="1194"/>
                  </a:cubicBezTo>
                  <a:cubicBezTo>
                    <a:pt x="6565" y="1085"/>
                    <a:pt x="6511" y="896"/>
                    <a:pt x="6402" y="760"/>
                  </a:cubicBezTo>
                  <a:cubicBezTo>
                    <a:pt x="6294" y="624"/>
                    <a:pt x="6267" y="380"/>
                    <a:pt x="6429" y="353"/>
                  </a:cubicBezTo>
                  <a:cubicBezTo>
                    <a:pt x="6444" y="348"/>
                    <a:pt x="6457" y="346"/>
                    <a:pt x="6470" y="346"/>
                  </a:cubicBezTo>
                  <a:cubicBezTo>
                    <a:pt x="6531" y="346"/>
                    <a:pt x="6579" y="395"/>
                    <a:pt x="6646" y="462"/>
                  </a:cubicBezTo>
                  <a:cubicBezTo>
                    <a:pt x="6782" y="624"/>
                    <a:pt x="6918" y="868"/>
                    <a:pt x="7080" y="1004"/>
                  </a:cubicBezTo>
                  <a:cubicBezTo>
                    <a:pt x="7194" y="1075"/>
                    <a:pt x="7329" y="1116"/>
                    <a:pt x="7452" y="1116"/>
                  </a:cubicBezTo>
                  <a:cubicBezTo>
                    <a:pt x="7565" y="1116"/>
                    <a:pt x="7666" y="1082"/>
                    <a:pt x="7731" y="1004"/>
                  </a:cubicBezTo>
                  <a:cubicBezTo>
                    <a:pt x="7785" y="896"/>
                    <a:pt x="7840" y="760"/>
                    <a:pt x="7975" y="733"/>
                  </a:cubicBezTo>
                  <a:cubicBezTo>
                    <a:pt x="7991" y="728"/>
                    <a:pt x="8006" y="725"/>
                    <a:pt x="8020" y="725"/>
                  </a:cubicBezTo>
                  <a:cubicBezTo>
                    <a:pt x="8148" y="725"/>
                    <a:pt x="8187" y="938"/>
                    <a:pt x="8138" y="1085"/>
                  </a:cubicBezTo>
                  <a:cubicBezTo>
                    <a:pt x="8057" y="1221"/>
                    <a:pt x="7894" y="1330"/>
                    <a:pt x="7840" y="1492"/>
                  </a:cubicBezTo>
                  <a:cubicBezTo>
                    <a:pt x="7758" y="1709"/>
                    <a:pt x="7840" y="1899"/>
                    <a:pt x="7921" y="2116"/>
                  </a:cubicBezTo>
                  <a:cubicBezTo>
                    <a:pt x="8030" y="2279"/>
                    <a:pt x="8165" y="2496"/>
                    <a:pt x="8192" y="2686"/>
                  </a:cubicBezTo>
                  <a:cubicBezTo>
                    <a:pt x="8192" y="2903"/>
                    <a:pt x="8057" y="3174"/>
                    <a:pt x="7867" y="3174"/>
                  </a:cubicBezTo>
                  <a:cubicBezTo>
                    <a:pt x="7596" y="2957"/>
                    <a:pt x="7785" y="2387"/>
                    <a:pt x="7460" y="2306"/>
                  </a:cubicBezTo>
                  <a:cubicBezTo>
                    <a:pt x="7446" y="2304"/>
                    <a:pt x="7431" y="2302"/>
                    <a:pt x="7417" y="2302"/>
                  </a:cubicBezTo>
                  <a:cubicBezTo>
                    <a:pt x="7265" y="2302"/>
                    <a:pt x="7103" y="2426"/>
                    <a:pt x="7053" y="2550"/>
                  </a:cubicBezTo>
                  <a:cubicBezTo>
                    <a:pt x="6972" y="2686"/>
                    <a:pt x="6918" y="2848"/>
                    <a:pt x="6728" y="2930"/>
                  </a:cubicBezTo>
                  <a:cubicBezTo>
                    <a:pt x="6646" y="2903"/>
                    <a:pt x="6592" y="2767"/>
                    <a:pt x="6673" y="2659"/>
                  </a:cubicBezTo>
                  <a:cubicBezTo>
                    <a:pt x="6701" y="2577"/>
                    <a:pt x="6809" y="2523"/>
                    <a:pt x="6836" y="2414"/>
                  </a:cubicBezTo>
                  <a:cubicBezTo>
                    <a:pt x="6918" y="2306"/>
                    <a:pt x="6836" y="2170"/>
                    <a:pt x="6728" y="2170"/>
                  </a:cubicBezTo>
                  <a:cubicBezTo>
                    <a:pt x="6701" y="2170"/>
                    <a:pt x="6673" y="2225"/>
                    <a:pt x="6646" y="2252"/>
                  </a:cubicBezTo>
                  <a:cubicBezTo>
                    <a:pt x="6484" y="2414"/>
                    <a:pt x="6294" y="2631"/>
                    <a:pt x="6104" y="2713"/>
                  </a:cubicBezTo>
                  <a:cubicBezTo>
                    <a:pt x="5887" y="2821"/>
                    <a:pt x="5616" y="2848"/>
                    <a:pt x="5371" y="2930"/>
                  </a:cubicBezTo>
                  <a:cubicBezTo>
                    <a:pt x="5127" y="2984"/>
                    <a:pt x="4883" y="3065"/>
                    <a:pt x="4612" y="3120"/>
                  </a:cubicBezTo>
                  <a:cubicBezTo>
                    <a:pt x="4368" y="3201"/>
                    <a:pt x="4070" y="3337"/>
                    <a:pt x="3825" y="3337"/>
                  </a:cubicBezTo>
                  <a:cubicBezTo>
                    <a:pt x="3039" y="3581"/>
                    <a:pt x="2306" y="3933"/>
                    <a:pt x="1791" y="4557"/>
                  </a:cubicBezTo>
                  <a:cubicBezTo>
                    <a:pt x="1655" y="4720"/>
                    <a:pt x="1520" y="5073"/>
                    <a:pt x="1737" y="5208"/>
                  </a:cubicBezTo>
                  <a:cubicBezTo>
                    <a:pt x="1818" y="5235"/>
                    <a:pt x="1900" y="5262"/>
                    <a:pt x="1981" y="5262"/>
                  </a:cubicBezTo>
                  <a:cubicBezTo>
                    <a:pt x="2024" y="5264"/>
                    <a:pt x="2066" y="5265"/>
                    <a:pt x="2109" y="5265"/>
                  </a:cubicBezTo>
                  <a:cubicBezTo>
                    <a:pt x="2744" y="5265"/>
                    <a:pt x="3376" y="5078"/>
                    <a:pt x="3961" y="4747"/>
                  </a:cubicBezTo>
                  <a:cubicBezTo>
                    <a:pt x="4558" y="4422"/>
                    <a:pt x="5100" y="3988"/>
                    <a:pt x="5616" y="3527"/>
                  </a:cubicBezTo>
                  <a:cubicBezTo>
                    <a:pt x="5726" y="3416"/>
                    <a:pt x="5888" y="3317"/>
                    <a:pt x="6022" y="3317"/>
                  </a:cubicBezTo>
                  <a:cubicBezTo>
                    <a:pt x="6085" y="3317"/>
                    <a:pt x="6142" y="3339"/>
                    <a:pt x="6185" y="3391"/>
                  </a:cubicBezTo>
                  <a:cubicBezTo>
                    <a:pt x="6239" y="3472"/>
                    <a:pt x="6267" y="3527"/>
                    <a:pt x="6267" y="3608"/>
                  </a:cubicBezTo>
                  <a:cubicBezTo>
                    <a:pt x="6294" y="3933"/>
                    <a:pt x="6050" y="4259"/>
                    <a:pt x="5860" y="4476"/>
                  </a:cubicBezTo>
                  <a:cubicBezTo>
                    <a:pt x="4910" y="5561"/>
                    <a:pt x="3663" y="6347"/>
                    <a:pt x="2903" y="7595"/>
                  </a:cubicBezTo>
                  <a:cubicBezTo>
                    <a:pt x="4097" y="6592"/>
                    <a:pt x="5290" y="5615"/>
                    <a:pt x="6456" y="4584"/>
                  </a:cubicBezTo>
                  <a:lnTo>
                    <a:pt x="6456" y="4584"/>
                  </a:lnTo>
                  <a:cubicBezTo>
                    <a:pt x="6728" y="5235"/>
                    <a:pt x="6375" y="6022"/>
                    <a:pt x="6646" y="6646"/>
                  </a:cubicBezTo>
                  <a:cubicBezTo>
                    <a:pt x="6673" y="6727"/>
                    <a:pt x="6701" y="6836"/>
                    <a:pt x="6809" y="6836"/>
                  </a:cubicBezTo>
                  <a:cubicBezTo>
                    <a:pt x="6945" y="6836"/>
                    <a:pt x="6999" y="6619"/>
                    <a:pt x="7053" y="6483"/>
                  </a:cubicBezTo>
                  <a:cubicBezTo>
                    <a:pt x="7162" y="5941"/>
                    <a:pt x="7297" y="5425"/>
                    <a:pt x="7460" y="4964"/>
                  </a:cubicBezTo>
                  <a:cubicBezTo>
                    <a:pt x="7514" y="4801"/>
                    <a:pt x="7596" y="4611"/>
                    <a:pt x="7758" y="4530"/>
                  </a:cubicBezTo>
                  <a:cubicBezTo>
                    <a:pt x="7827" y="4492"/>
                    <a:pt x="7900" y="4475"/>
                    <a:pt x="7973" y="4475"/>
                  </a:cubicBezTo>
                  <a:cubicBezTo>
                    <a:pt x="8160" y="4475"/>
                    <a:pt x="8347" y="4584"/>
                    <a:pt x="8464" y="4720"/>
                  </a:cubicBezTo>
                  <a:cubicBezTo>
                    <a:pt x="8653" y="4937"/>
                    <a:pt x="8708" y="5208"/>
                    <a:pt x="8762" y="5425"/>
                  </a:cubicBezTo>
                  <a:cubicBezTo>
                    <a:pt x="8979" y="6158"/>
                    <a:pt x="9413" y="6890"/>
                    <a:pt x="10091" y="7188"/>
                  </a:cubicBezTo>
                  <a:cubicBezTo>
                    <a:pt x="9549" y="6347"/>
                    <a:pt x="9169" y="5398"/>
                    <a:pt x="9006" y="4422"/>
                  </a:cubicBezTo>
                  <a:cubicBezTo>
                    <a:pt x="8979" y="4178"/>
                    <a:pt x="8952" y="3906"/>
                    <a:pt x="9006" y="3662"/>
                  </a:cubicBezTo>
                  <a:cubicBezTo>
                    <a:pt x="9087" y="3445"/>
                    <a:pt x="9250" y="3201"/>
                    <a:pt x="9494" y="3120"/>
                  </a:cubicBezTo>
                  <a:cubicBezTo>
                    <a:pt x="9562" y="3101"/>
                    <a:pt x="9631" y="3095"/>
                    <a:pt x="9700" y="3095"/>
                  </a:cubicBezTo>
                  <a:cubicBezTo>
                    <a:pt x="9824" y="3095"/>
                    <a:pt x="9949" y="3114"/>
                    <a:pt x="10071" y="3114"/>
                  </a:cubicBezTo>
                  <a:cubicBezTo>
                    <a:pt x="10182" y="3114"/>
                    <a:pt x="10289" y="3098"/>
                    <a:pt x="10389" y="3038"/>
                  </a:cubicBezTo>
                  <a:cubicBezTo>
                    <a:pt x="10633" y="2848"/>
                    <a:pt x="10688" y="2442"/>
                    <a:pt x="10444" y="2279"/>
                  </a:cubicBezTo>
                  <a:cubicBezTo>
                    <a:pt x="10308" y="2170"/>
                    <a:pt x="10037" y="2116"/>
                    <a:pt x="10037" y="1899"/>
                  </a:cubicBezTo>
                  <a:cubicBezTo>
                    <a:pt x="10037" y="1736"/>
                    <a:pt x="10254" y="1682"/>
                    <a:pt x="10444" y="1628"/>
                  </a:cubicBezTo>
                  <a:cubicBezTo>
                    <a:pt x="10606" y="1601"/>
                    <a:pt x="10850" y="1492"/>
                    <a:pt x="10796" y="1330"/>
                  </a:cubicBezTo>
                  <a:cubicBezTo>
                    <a:pt x="10775" y="1224"/>
                    <a:pt x="10656" y="1184"/>
                    <a:pt x="10516" y="1184"/>
                  </a:cubicBezTo>
                  <a:cubicBezTo>
                    <a:pt x="10475" y="1184"/>
                    <a:pt x="10432" y="1188"/>
                    <a:pt x="10389" y="1194"/>
                  </a:cubicBezTo>
                  <a:cubicBezTo>
                    <a:pt x="10258" y="1216"/>
                    <a:pt x="10127" y="1290"/>
                    <a:pt x="10011" y="1290"/>
                  </a:cubicBezTo>
                  <a:cubicBezTo>
                    <a:pt x="9982" y="1290"/>
                    <a:pt x="9955" y="1286"/>
                    <a:pt x="9928" y="1275"/>
                  </a:cubicBezTo>
                  <a:cubicBezTo>
                    <a:pt x="9657" y="1167"/>
                    <a:pt x="9711" y="787"/>
                    <a:pt x="9847" y="543"/>
                  </a:cubicBezTo>
                  <a:cubicBezTo>
                    <a:pt x="9955" y="380"/>
                    <a:pt x="10064" y="217"/>
                    <a:pt x="10200" y="55"/>
                  </a:cubicBezTo>
                  <a:lnTo>
                    <a:pt x="7270" y="55"/>
                  </a:lnTo>
                  <a:cubicBezTo>
                    <a:pt x="7270" y="127"/>
                    <a:pt x="7162" y="222"/>
                    <a:pt x="7081" y="222"/>
                  </a:cubicBezTo>
                  <a:cubicBezTo>
                    <a:pt x="7071" y="222"/>
                    <a:pt x="7062" y="220"/>
                    <a:pt x="7053" y="217"/>
                  </a:cubicBezTo>
                  <a:cubicBezTo>
                    <a:pt x="6918" y="190"/>
                    <a:pt x="6836" y="82"/>
                    <a:pt x="6782" y="0"/>
                  </a:cubicBezTo>
                  <a:lnTo>
                    <a:pt x="5724" y="0"/>
                  </a:lnTo>
                  <a:cubicBezTo>
                    <a:pt x="5724" y="55"/>
                    <a:pt x="5751" y="55"/>
                    <a:pt x="5751" y="82"/>
                  </a:cubicBezTo>
                  <a:cubicBezTo>
                    <a:pt x="5833" y="217"/>
                    <a:pt x="5778" y="407"/>
                    <a:pt x="5643" y="462"/>
                  </a:cubicBezTo>
                  <a:cubicBezTo>
                    <a:pt x="5622" y="468"/>
                    <a:pt x="5600" y="472"/>
                    <a:pt x="5577" y="472"/>
                  </a:cubicBezTo>
                  <a:cubicBezTo>
                    <a:pt x="5507" y="472"/>
                    <a:pt x="5426" y="441"/>
                    <a:pt x="5344" y="380"/>
                  </a:cubicBezTo>
                  <a:cubicBezTo>
                    <a:pt x="5154" y="245"/>
                    <a:pt x="4937" y="136"/>
                    <a:pt x="47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27"/>
            <p:cNvSpPr/>
            <p:nvPr/>
          </p:nvSpPr>
          <p:spPr>
            <a:xfrm>
              <a:off x="4944775" y="1133775"/>
              <a:ext cx="32575" cy="26475"/>
            </a:xfrm>
            <a:custGeom>
              <a:avLst/>
              <a:gdLst/>
              <a:ahLst/>
              <a:cxnLst/>
              <a:rect l="l" t="t" r="r" b="b"/>
              <a:pathLst>
                <a:path w="1303" h="1059" extrusionOk="0">
                  <a:moveTo>
                    <a:pt x="598" y="0"/>
                  </a:moveTo>
                  <a:cubicBezTo>
                    <a:pt x="381" y="0"/>
                    <a:pt x="164" y="109"/>
                    <a:pt x="82" y="272"/>
                  </a:cubicBezTo>
                  <a:cubicBezTo>
                    <a:pt x="55" y="353"/>
                    <a:pt x="1" y="434"/>
                    <a:pt x="1" y="516"/>
                  </a:cubicBezTo>
                  <a:cubicBezTo>
                    <a:pt x="1" y="624"/>
                    <a:pt x="82" y="678"/>
                    <a:pt x="109" y="760"/>
                  </a:cubicBezTo>
                  <a:cubicBezTo>
                    <a:pt x="245" y="923"/>
                    <a:pt x="435" y="1058"/>
                    <a:pt x="679" y="1058"/>
                  </a:cubicBezTo>
                  <a:cubicBezTo>
                    <a:pt x="1086" y="1031"/>
                    <a:pt x="1303" y="543"/>
                    <a:pt x="1086" y="272"/>
                  </a:cubicBezTo>
                  <a:cubicBezTo>
                    <a:pt x="1004" y="109"/>
                    <a:pt x="787" y="0"/>
                    <a:pt x="5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27"/>
            <p:cNvSpPr/>
            <p:nvPr/>
          </p:nvSpPr>
          <p:spPr>
            <a:xfrm>
              <a:off x="4912900" y="1134450"/>
              <a:ext cx="27150" cy="11600"/>
            </a:xfrm>
            <a:custGeom>
              <a:avLst/>
              <a:gdLst/>
              <a:ahLst/>
              <a:cxnLst/>
              <a:rect l="l" t="t" r="r" b="b"/>
              <a:pathLst>
                <a:path w="1086" h="464" extrusionOk="0">
                  <a:moveTo>
                    <a:pt x="1" y="0"/>
                  </a:moveTo>
                  <a:cubicBezTo>
                    <a:pt x="52" y="256"/>
                    <a:pt x="272" y="464"/>
                    <a:pt x="525" y="464"/>
                  </a:cubicBezTo>
                  <a:cubicBezTo>
                    <a:pt x="540" y="464"/>
                    <a:pt x="555" y="463"/>
                    <a:pt x="571" y="462"/>
                  </a:cubicBezTo>
                  <a:cubicBezTo>
                    <a:pt x="815" y="407"/>
                    <a:pt x="1005" y="245"/>
                    <a:pt x="10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27"/>
            <p:cNvSpPr/>
            <p:nvPr/>
          </p:nvSpPr>
          <p:spPr>
            <a:xfrm>
              <a:off x="4973275" y="1166325"/>
              <a:ext cx="23750" cy="23600"/>
            </a:xfrm>
            <a:custGeom>
              <a:avLst/>
              <a:gdLst/>
              <a:ahLst/>
              <a:cxnLst/>
              <a:rect l="l" t="t" r="r" b="b"/>
              <a:pathLst>
                <a:path w="950" h="944" extrusionOk="0">
                  <a:moveTo>
                    <a:pt x="461" y="0"/>
                  </a:moveTo>
                  <a:cubicBezTo>
                    <a:pt x="190" y="0"/>
                    <a:pt x="27" y="217"/>
                    <a:pt x="27" y="488"/>
                  </a:cubicBezTo>
                  <a:cubicBezTo>
                    <a:pt x="0" y="570"/>
                    <a:pt x="0" y="624"/>
                    <a:pt x="27" y="705"/>
                  </a:cubicBezTo>
                  <a:cubicBezTo>
                    <a:pt x="54" y="814"/>
                    <a:pt x="136" y="868"/>
                    <a:pt x="190" y="895"/>
                  </a:cubicBezTo>
                  <a:cubicBezTo>
                    <a:pt x="249" y="928"/>
                    <a:pt x="317" y="944"/>
                    <a:pt x="386" y="944"/>
                  </a:cubicBezTo>
                  <a:cubicBezTo>
                    <a:pt x="600" y="944"/>
                    <a:pt x="827" y="796"/>
                    <a:pt x="868" y="570"/>
                  </a:cubicBezTo>
                  <a:cubicBezTo>
                    <a:pt x="949" y="271"/>
                    <a:pt x="759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27"/>
            <p:cNvSpPr/>
            <p:nvPr/>
          </p:nvSpPr>
          <p:spPr>
            <a:xfrm>
              <a:off x="4921050" y="1170525"/>
              <a:ext cx="33400" cy="27975"/>
            </a:xfrm>
            <a:custGeom>
              <a:avLst/>
              <a:gdLst/>
              <a:ahLst/>
              <a:cxnLst/>
              <a:rect l="l" t="t" r="r" b="b"/>
              <a:pathLst>
                <a:path w="1336" h="1119" extrusionOk="0">
                  <a:moveTo>
                    <a:pt x="599" y="0"/>
                  </a:moveTo>
                  <a:cubicBezTo>
                    <a:pt x="469" y="0"/>
                    <a:pt x="334" y="48"/>
                    <a:pt x="217" y="158"/>
                  </a:cubicBezTo>
                  <a:cubicBezTo>
                    <a:pt x="55" y="375"/>
                    <a:pt x="0" y="646"/>
                    <a:pt x="136" y="836"/>
                  </a:cubicBezTo>
                  <a:cubicBezTo>
                    <a:pt x="245" y="944"/>
                    <a:pt x="380" y="1053"/>
                    <a:pt x="516" y="1080"/>
                  </a:cubicBezTo>
                  <a:cubicBezTo>
                    <a:pt x="593" y="1099"/>
                    <a:pt x="683" y="1118"/>
                    <a:pt x="767" y="1118"/>
                  </a:cubicBezTo>
                  <a:cubicBezTo>
                    <a:pt x="803" y="1118"/>
                    <a:pt x="837" y="1115"/>
                    <a:pt x="868" y="1107"/>
                  </a:cubicBezTo>
                  <a:cubicBezTo>
                    <a:pt x="1004" y="1080"/>
                    <a:pt x="1058" y="971"/>
                    <a:pt x="1113" y="836"/>
                  </a:cubicBezTo>
                  <a:cubicBezTo>
                    <a:pt x="1335" y="411"/>
                    <a:pt x="984" y="0"/>
                    <a:pt x="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27"/>
            <p:cNvSpPr/>
            <p:nvPr/>
          </p:nvSpPr>
          <p:spPr>
            <a:xfrm>
              <a:off x="4935975" y="1204300"/>
              <a:ext cx="25100" cy="25950"/>
            </a:xfrm>
            <a:custGeom>
              <a:avLst/>
              <a:gdLst/>
              <a:ahLst/>
              <a:cxnLst/>
              <a:rect l="l" t="t" r="r" b="b"/>
              <a:pathLst>
                <a:path w="1004" h="1038" extrusionOk="0">
                  <a:moveTo>
                    <a:pt x="434" y="0"/>
                  </a:moveTo>
                  <a:cubicBezTo>
                    <a:pt x="326" y="0"/>
                    <a:pt x="163" y="27"/>
                    <a:pt x="82" y="136"/>
                  </a:cubicBezTo>
                  <a:cubicBezTo>
                    <a:pt x="0" y="271"/>
                    <a:pt x="0" y="434"/>
                    <a:pt x="27" y="570"/>
                  </a:cubicBezTo>
                  <a:cubicBezTo>
                    <a:pt x="54" y="733"/>
                    <a:pt x="136" y="895"/>
                    <a:pt x="271" y="977"/>
                  </a:cubicBezTo>
                  <a:cubicBezTo>
                    <a:pt x="339" y="1017"/>
                    <a:pt x="414" y="1038"/>
                    <a:pt x="488" y="1038"/>
                  </a:cubicBezTo>
                  <a:cubicBezTo>
                    <a:pt x="563" y="1038"/>
                    <a:pt x="638" y="1017"/>
                    <a:pt x="705" y="977"/>
                  </a:cubicBezTo>
                  <a:cubicBezTo>
                    <a:pt x="841" y="868"/>
                    <a:pt x="950" y="733"/>
                    <a:pt x="977" y="597"/>
                  </a:cubicBezTo>
                  <a:cubicBezTo>
                    <a:pt x="1004" y="407"/>
                    <a:pt x="977" y="190"/>
                    <a:pt x="814" y="109"/>
                  </a:cubicBezTo>
                  <a:cubicBezTo>
                    <a:pt x="705" y="27"/>
                    <a:pt x="570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27"/>
            <p:cNvSpPr/>
            <p:nvPr/>
          </p:nvSpPr>
          <p:spPr>
            <a:xfrm>
              <a:off x="4849175" y="1156650"/>
              <a:ext cx="37875" cy="28550"/>
            </a:xfrm>
            <a:custGeom>
              <a:avLst/>
              <a:gdLst/>
              <a:ahLst/>
              <a:cxnLst/>
              <a:rect l="l" t="t" r="r" b="b"/>
              <a:pathLst>
                <a:path w="1515" h="1142" extrusionOk="0">
                  <a:moveTo>
                    <a:pt x="604" y="0"/>
                  </a:moveTo>
                  <a:cubicBezTo>
                    <a:pt x="404" y="0"/>
                    <a:pt x="210" y="84"/>
                    <a:pt x="109" y="279"/>
                  </a:cubicBezTo>
                  <a:cubicBezTo>
                    <a:pt x="82" y="333"/>
                    <a:pt x="27" y="414"/>
                    <a:pt x="27" y="469"/>
                  </a:cubicBezTo>
                  <a:cubicBezTo>
                    <a:pt x="0" y="740"/>
                    <a:pt x="163" y="984"/>
                    <a:pt x="407" y="1092"/>
                  </a:cubicBezTo>
                  <a:cubicBezTo>
                    <a:pt x="482" y="1126"/>
                    <a:pt x="559" y="1141"/>
                    <a:pt x="635" y="1141"/>
                  </a:cubicBezTo>
                  <a:cubicBezTo>
                    <a:pt x="807" y="1141"/>
                    <a:pt x="972" y="1062"/>
                    <a:pt x="1085" y="930"/>
                  </a:cubicBezTo>
                  <a:cubicBezTo>
                    <a:pt x="1514" y="407"/>
                    <a:pt x="1045" y="0"/>
                    <a:pt x="6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27"/>
            <p:cNvSpPr/>
            <p:nvPr/>
          </p:nvSpPr>
          <p:spPr>
            <a:xfrm>
              <a:off x="4880375" y="1202250"/>
              <a:ext cx="27125" cy="24175"/>
            </a:xfrm>
            <a:custGeom>
              <a:avLst/>
              <a:gdLst/>
              <a:ahLst/>
              <a:cxnLst/>
              <a:rect l="l" t="t" r="r" b="b"/>
              <a:pathLst>
                <a:path w="1085" h="967" extrusionOk="0">
                  <a:moveTo>
                    <a:pt x="597" y="1"/>
                  </a:moveTo>
                  <a:cubicBezTo>
                    <a:pt x="380" y="1"/>
                    <a:pt x="136" y="136"/>
                    <a:pt x="81" y="353"/>
                  </a:cubicBezTo>
                  <a:cubicBezTo>
                    <a:pt x="0" y="598"/>
                    <a:pt x="136" y="815"/>
                    <a:pt x="353" y="923"/>
                  </a:cubicBezTo>
                  <a:cubicBezTo>
                    <a:pt x="406" y="953"/>
                    <a:pt x="465" y="967"/>
                    <a:pt x="526" y="967"/>
                  </a:cubicBezTo>
                  <a:cubicBezTo>
                    <a:pt x="683" y="967"/>
                    <a:pt x="852" y="878"/>
                    <a:pt x="949" y="760"/>
                  </a:cubicBezTo>
                  <a:cubicBezTo>
                    <a:pt x="1085" y="598"/>
                    <a:pt x="1058" y="326"/>
                    <a:pt x="895" y="136"/>
                  </a:cubicBezTo>
                  <a:cubicBezTo>
                    <a:pt x="814" y="82"/>
                    <a:pt x="705" y="1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27"/>
            <p:cNvSpPr/>
            <p:nvPr/>
          </p:nvSpPr>
          <p:spPr>
            <a:xfrm>
              <a:off x="4971900" y="1224625"/>
              <a:ext cx="30550" cy="22300"/>
            </a:xfrm>
            <a:custGeom>
              <a:avLst/>
              <a:gdLst/>
              <a:ahLst/>
              <a:cxnLst/>
              <a:rect l="l" t="t" r="r" b="b"/>
              <a:pathLst>
                <a:path w="1222" h="892" extrusionOk="0">
                  <a:moveTo>
                    <a:pt x="787" y="1"/>
                  </a:moveTo>
                  <a:cubicBezTo>
                    <a:pt x="652" y="1"/>
                    <a:pt x="516" y="28"/>
                    <a:pt x="380" y="109"/>
                  </a:cubicBezTo>
                  <a:cubicBezTo>
                    <a:pt x="136" y="245"/>
                    <a:pt x="82" y="408"/>
                    <a:pt x="1" y="652"/>
                  </a:cubicBezTo>
                  <a:cubicBezTo>
                    <a:pt x="1" y="679"/>
                    <a:pt x="1" y="706"/>
                    <a:pt x="55" y="733"/>
                  </a:cubicBezTo>
                  <a:cubicBezTo>
                    <a:pt x="82" y="787"/>
                    <a:pt x="109" y="815"/>
                    <a:pt x="136" y="815"/>
                  </a:cubicBezTo>
                  <a:cubicBezTo>
                    <a:pt x="290" y="853"/>
                    <a:pt x="416" y="891"/>
                    <a:pt x="554" y="891"/>
                  </a:cubicBezTo>
                  <a:cubicBezTo>
                    <a:pt x="611" y="891"/>
                    <a:pt x="670" y="885"/>
                    <a:pt x="733" y="869"/>
                  </a:cubicBezTo>
                  <a:cubicBezTo>
                    <a:pt x="923" y="842"/>
                    <a:pt x="1086" y="706"/>
                    <a:pt x="1167" y="543"/>
                  </a:cubicBezTo>
                  <a:cubicBezTo>
                    <a:pt x="1221" y="326"/>
                    <a:pt x="1167" y="137"/>
                    <a:pt x="1004" y="28"/>
                  </a:cubicBezTo>
                  <a:cubicBezTo>
                    <a:pt x="923" y="1"/>
                    <a:pt x="869" y="1"/>
                    <a:pt x="7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27"/>
            <p:cNvSpPr/>
            <p:nvPr/>
          </p:nvSpPr>
          <p:spPr>
            <a:xfrm>
              <a:off x="3353975" y="1317525"/>
              <a:ext cx="514700" cy="478175"/>
            </a:xfrm>
            <a:custGeom>
              <a:avLst/>
              <a:gdLst/>
              <a:ahLst/>
              <a:cxnLst/>
              <a:rect l="l" t="t" r="r" b="b"/>
              <a:pathLst>
                <a:path w="20588" h="19127" extrusionOk="0">
                  <a:moveTo>
                    <a:pt x="16925" y="1"/>
                  </a:moveTo>
                  <a:cubicBezTo>
                    <a:pt x="15434" y="1"/>
                    <a:pt x="14132" y="1059"/>
                    <a:pt x="13128" y="2144"/>
                  </a:cubicBezTo>
                  <a:cubicBezTo>
                    <a:pt x="12342" y="2984"/>
                    <a:pt x="11691" y="3988"/>
                    <a:pt x="11474" y="5100"/>
                  </a:cubicBezTo>
                  <a:cubicBezTo>
                    <a:pt x="11284" y="3852"/>
                    <a:pt x="11067" y="2442"/>
                    <a:pt x="10036" y="1710"/>
                  </a:cubicBezTo>
                  <a:cubicBezTo>
                    <a:pt x="9629" y="1411"/>
                    <a:pt x="9168" y="1221"/>
                    <a:pt x="8680" y="1140"/>
                  </a:cubicBezTo>
                  <a:cubicBezTo>
                    <a:pt x="8110" y="1004"/>
                    <a:pt x="7541" y="896"/>
                    <a:pt x="6944" y="896"/>
                  </a:cubicBezTo>
                  <a:cubicBezTo>
                    <a:pt x="6808" y="896"/>
                    <a:pt x="6646" y="896"/>
                    <a:pt x="6537" y="923"/>
                  </a:cubicBezTo>
                  <a:cubicBezTo>
                    <a:pt x="6076" y="1086"/>
                    <a:pt x="5995" y="1737"/>
                    <a:pt x="5588" y="2035"/>
                  </a:cubicBezTo>
                  <a:cubicBezTo>
                    <a:pt x="5371" y="2225"/>
                    <a:pt x="5045" y="2252"/>
                    <a:pt x="4747" y="2279"/>
                  </a:cubicBezTo>
                  <a:cubicBezTo>
                    <a:pt x="4692" y="2284"/>
                    <a:pt x="4639" y="2286"/>
                    <a:pt x="4589" y="2286"/>
                  </a:cubicBezTo>
                  <a:cubicBezTo>
                    <a:pt x="4535" y="2286"/>
                    <a:pt x="4483" y="2284"/>
                    <a:pt x="4433" y="2284"/>
                  </a:cubicBezTo>
                  <a:cubicBezTo>
                    <a:pt x="4281" y="2284"/>
                    <a:pt x="4148" y="2298"/>
                    <a:pt x="4015" y="2415"/>
                  </a:cubicBezTo>
                  <a:cubicBezTo>
                    <a:pt x="3770" y="2578"/>
                    <a:pt x="3635" y="3337"/>
                    <a:pt x="3608" y="3717"/>
                  </a:cubicBezTo>
                  <a:cubicBezTo>
                    <a:pt x="3526" y="4178"/>
                    <a:pt x="3472" y="4558"/>
                    <a:pt x="3391" y="4992"/>
                  </a:cubicBezTo>
                  <a:cubicBezTo>
                    <a:pt x="3282" y="5615"/>
                    <a:pt x="3391" y="6049"/>
                    <a:pt x="3499" y="6700"/>
                  </a:cubicBezTo>
                  <a:cubicBezTo>
                    <a:pt x="3608" y="7297"/>
                    <a:pt x="3906" y="7894"/>
                    <a:pt x="4340" y="8328"/>
                  </a:cubicBezTo>
                  <a:cubicBezTo>
                    <a:pt x="4188" y="8313"/>
                    <a:pt x="4025" y="8306"/>
                    <a:pt x="3856" y="8306"/>
                  </a:cubicBezTo>
                  <a:cubicBezTo>
                    <a:pt x="2793" y="8306"/>
                    <a:pt x="1459" y="8592"/>
                    <a:pt x="570" y="9060"/>
                  </a:cubicBezTo>
                  <a:cubicBezTo>
                    <a:pt x="407" y="9114"/>
                    <a:pt x="271" y="9223"/>
                    <a:pt x="163" y="9359"/>
                  </a:cubicBezTo>
                  <a:cubicBezTo>
                    <a:pt x="0" y="9603"/>
                    <a:pt x="82" y="9982"/>
                    <a:pt x="244" y="10227"/>
                  </a:cubicBezTo>
                  <a:cubicBezTo>
                    <a:pt x="407" y="10444"/>
                    <a:pt x="678" y="10606"/>
                    <a:pt x="922" y="10769"/>
                  </a:cubicBezTo>
                  <a:cubicBezTo>
                    <a:pt x="977" y="11040"/>
                    <a:pt x="543" y="11067"/>
                    <a:pt x="407" y="11284"/>
                  </a:cubicBezTo>
                  <a:cubicBezTo>
                    <a:pt x="299" y="11474"/>
                    <a:pt x="434" y="11664"/>
                    <a:pt x="543" y="11800"/>
                  </a:cubicBezTo>
                  <a:cubicBezTo>
                    <a:pt x="1736" y="13232"/>
                    <a:pt x="3729" y="14244"/>
                    <a:pt x="5576" y="14244"/>
                  </a:cubicBezTo>
                  <a:cubicBezTo>
                    <a:pt x="5828" y="14244"/>
                    <a:pt x="6076" y="14226"/>
                    <a:pt x="6320" y="14187"/>
                  </a:cubicBezTo>
                  <a:lnTo>
                    <a:pt x="6320" y="14187"/>
                  </a:lnTo>
                  <a:cubicBezTo>
                    <a:pt x="5235" y="15434"/>
                    <a:pt x="5696" y="17957"/>
                    <a:pt x="6239" y="18282"/>
                  </a:cubicBezTo>
                  <a:cubicBezTo>
                    <a:pt x="6324" y="18338"/>
                    <a:pt x="6414" y="18360"/>
                    <a:pt x="6506" y="18360"/>
                  </a:cubicBezTo>
                  <a:cubicBezTo>
                    <a:pt x="6901" y="18360"/>
                    <a:pt x="7344" y="17949"/>
                    <a:pt x="7728" y="17949"/>
                  </a:cubicBezTo>
                  <a:cubicBezTo>
                    <a:pt x="7823" y="17949"/>
                    <a:pt x="7915" y="17974"/>
                    <a:pt x="8002" y="18038"/>
                  </a:cubicBezTo>
                  <a:cubicBezTo>
                    <a:pt x="8436" y="18364"/>
                    <a:pt x="8571" y="19069"/>
                    <a:pt x="9087" y="19123"/>
                  </a:cubicBezTo>
                  <a:cubicBezTo>
                    <a:pt x="9108" y="19126"/>
                    <a:pt x="9131" y="19127"/>
                    <a:pt x="9155" y="19127"/>
                  </a:cubicBezTo>
                  <a:cubicBezTo>
                    <a:pt x="9396" y="19127"/>
                    <a:pt x="9725" y="19007"/>
                    <a:pt x="9873" y="18933"/>
                  </a:cubicBezTo>
                  <a:cubicBezTo>
                    <a:pt x="10253" y="18689"/>
                    <a:pt x="10687" y="18174"/>
                    <a:pt x="10931" y="17848"/>
                  </a:cubicBezTo>
                  <a:cubicBezTo>
                    <a:pt x="11419" y="17143"/>
                    <a:pt x="11772" y="16790"/>
                    <a:pt x="12097" y="15950"/>
                  </a:cubicBezTo>
                  <a:cubicBezTo>
                    <a:pt x="12369" y="15299"/>
                    <a:pt x="12613" y="14512"/>
                    <a:pt x="12613" y="13807"/>
                  </a:cubicBezTo>
                  <a:cubicBezTo>
                    <a:pt x="13291" y="14376"/>
                    <a:pt x="14511" y="14675"/>
                    <a:pt x="15190" y="14919"/>
                  </a:cubicBezTo>
                  <a:cubicBezTo>
                    <a:pt x="15624" y="15055"/>
                    <a:pt x="16275" y="15000"/>
                    <a:pt x="16709" y="15027"/>
                  </a:cubicBezTo>
                  <a:cubicBezTo>
                    <a:pt x="16794" y="15035"/>
                    <a:pt x="16880" y="15039"/>
                    <a:pt x="16964" y="15039"/>
                  </a:cubicBezTo>
                  <a:cubicBezTo>
                    <a:pt x="18029" y="15039"/>
                    <a:pt x="18995" y="14427"/>
                    <a:pt x="19774" y="13698"/>
                  </a:cubicBezTo>
                  <a:cubicBezTo>
                    <a:pt x="19638" y="13400"/>
                    <a:pt x="19529" y="13075"/>
                    <a:pt x="19529" y="12722"/>
                  </a:cubicBezTo>
                  <a:cubicBezTo>
                    <a:pt x="19529" y="12396"/>
                    <a:pt x="19746" y="12044"/>
                    <a:pt x="20045" y="11908"/>
                  </a:cubicBezTo>
                  <a:cubicBezTo>
                    <a:pt x="20207" y="11854"/>
                    <a:pt x="20452" y="11854"/>
                    <a:pt x="20506" y="11664"/>
                  </a:cubicBezTo>
                  <a:cubicBezTo>
                    <a:pt x="20587" y="11528"/>
                    <a:pt x="20479" y="11393"/>
                    <a:pt x="20370" y="11257"/>
                  </a:cubicBezTo>
                  <a:cubicBezTo>
                    <a:pt x="19909" y="10579"/>
                    <a:pt x="19394" y="9901"/>
                    <a:pt x="18743" y="9359"/>
                  </a:cubicBezTo>
                  <a:cubicBezTo>
                    <a:pt x="18119" y="8816"/>
                    <a:pt x="17170" y="8463"/>
                    <a:pt x="16302" y="8382"/>
                  </a:cubicBezTo>
                  <a:cubicBezTo>
                    <a:pt x="17305" y="7840"/>
                    <a:pt x="18743" y="6185"/>
                    <a:pt x="19123" y="5127"/>
                  </a:cubicBezTo>
                  <a:cubicBezTo>
                    <a:pt x="19502" y="4069"/>
                    <a:pt x="19475" y="2849"/>
                    <a:pt x="19068" y="1845"/>
                  </a:cubicBezTo>
                  <a:cubicBezTo>
                    <a:pt x="19014" y="1737"/>
                    <a:pt x="18960" y="1628"/>
                    <a:pt x="18878" y="1601"/>
                  </a:cubicBezTo>
                  <a:cubicBezTo>
                    <a:pt x="18855" y="1593"/>
                    <a:pt x="18826" y="1590"/>
                    <a:pt x="18795" y="1590"/>
                  </a:cubicBezTo>
                  <a:cubicBezTo>
                    <a:pt x="18720" y="1590"/>
                    <a:pt x="18630" y="1609"/>
                    <a:pt x="18553" y="1628"/>
                  </a:cubicBezTo>
                  <a:cubicBezTo>
                    <a:pt x="18504" y="1639"/>
                    <a:pt x="18453" y="1644"/>
                    <a:pt x="18403" y="1644"/>
                  </a:cubicBezTo>
                  <a:cubicBezTo>
                    <a:pt x="18066" y="1644"/>
                    <a:pt x="17725" y="1416"/>
                    <a:pt x="17631" y="1086"/>
                  </a:cubicBezTo>
                  <a:cubicBezTo>
                    <a:pt x="17522" y="787"/>
                    <a:pt x="17631" y="381"/>
                    <a:pt x="17387" y="136"/>
                  </a:cubicBezTo>
                  <a:cubicBezTo>
                    <a:pt x="17251" y="55"/>
                    <a:pt x="17088" y="1"/>
                    <a:pt x="16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27"/>
            <p:cNvSpPr/>
            <p:nvPr/>
          </p:nvSpPr>
          <p:spPr>
            <a:xfrm>
              <a:off x="3448225" y="1429425"/>
              <a:ext cx="342450" cy="297700"/>
            </a:xfrm>
            <a:custGeom>
              <a:avLst/>
              <a:gdLst/>
              <a:ahLst/>
              <a:cxnLst/>
              <a:rect l="l" t="t" r="r" b="b"/>
              <a:pathLst>
                <a:path w="13698" h="11908" extrusionOk="0">
                  <a:moveTo>
                    <a:pt x="3255" y="0"/>
                  </a:moveTo>
                  <a:lnTo>
                    <a:pt x="3255" y="0"/>
                  </a:lnTo>
                  <a:cubicBezTo>
                    <a:pt x="3716" y="1601"/>
                    <a:pt x="4747" y="2984"/>
                    <a:pt x="5751" y="4340"/>
                  </a:cubicBezTo>
                  <a:cubicBezTo>
                    <a:pt x="5650" y="4363"/>
                    <a:pt x="5553" y="4376"/>
                    <a:pt x="5459" y="4376"/>
                  </a:cubicBezTo>
                  <a:cubicBezTo>
                    <a:pt x="5327" y="4376"/>
                    <a:pt x="5200" y="4349"/>
                    <a:pt x="5073" y="4286"/>
                  </a:cubicBezTo>
                  <a:lnTo>
                    <a:pt x="5073" y="4286"/>
                  </a:lnTo>
                  <a:cubicBezTo>
                    <a:pt x="5073" y="4611"/>
                    <a:pt x="5507" y="4720"/>
                    <a:pt x="5778" y="4964"/>
                  </a:cubicBezTo>
                  <a:cubicBezTo>
                    <a:pt x="6022" y="5208"/>
                    <a:pt x="6103" y="5561"/>
                    <a:pt x="6320" y="5778"/>
                  </a:cubicBezTo>
                  <a:cubicBezTo>
                    <a:pt x="6375" y="5805"/>
                    <a:pt x="6402" y="5832"/>
                    <a:pt x="6456" y="5832"/>
                  </a:cubicBezTo>
                  <a:cubicBezTo>
                    <a:pt x="6564" y="5832"/>
                    <a:pt x="6673" y="5696"/>
                    <a:pt x="6646" y="5615"/>
                  </a:cubicBezTo>
                  <a:cubicBezTo>
                    <a:pt x="6646" y="5506"/>
                    <a:pt x="6564" y="5398"/>
                    <a:pt x="6537" y="5289"/>
                  </a:cubicBezTo>
                  <a:cubicBezTo>
                    <a:pt x="6456" y="5072"/>
                    <a:pt x="6510" y="4828"/>
                    <a:pt x="6592" y="4611"/>
                  </a:cubicBezTo>
                  <a:cubicBezTo>
                    <a:pt x="6635" y="4585"/>
                    <a:pt x="6690" y="4573"/>
                    <a:pt x="6747" y="4573"/>
                  </a:cubicBezTo>
                  <a:cubicBezTo>
                    <a:pt x="6870" y="4573"/>
                    <a:pt x="7006" y="4628"/>
                    <a:pt x="7080" y="4720"/>
                  </a:cubicBezTo>
                  <a:cubicBezTo>
                    <a:pt x="7134" y="4828"/>
                    <a:pt x="7134" y="4991"/>
                    <a:pt x="7270" y="5018"/>
                  </a:cubicBezTo>
                  <a:cubicBezTo>
                    <a:pt x="7286" y="5025"/>
                    <a:pt x="7302" y="5028"/>
                    <a:pt x="7317" y="5028"/>
                  </a:cubicBezTo>
                  <a:cubicBezTo>
                    <a:pt x="7431" y="5028"/>
                    <a:pt x="7523" y="4863"/>
                    <a:pt x="7595" y="4720"/>
                  </a:cubicBezTo>
                  <a:cubicBezTo>
                    <a:pt x="7618" y="4607"/>
                    <a:pt x="7734" y="4456"/>
                    <a:pt x="7851" y="4456"/>
                  </a:cubicBezTo>
                  <a:cubicBezTo>
                    <a:pt x="7875" y="4456"/>
                    <a:pt x="7898" y="4462"/>
                    <a:pt x="7921" y="4476"/>
                  </a:cubicBezTo>
                  <a:cubicBezTo>
                    <a:pt x="8002" y="4557"/>
                    <a:pt x="8002" y="4666"/>
                    <a:pt x="8002" y="4720"/>
                  </a:cubicBezTo>
                  <a:cubicBezTo>
                    <a:pt x="7948" y="4964"/>
                    <a:pt x="7866" y="5208"/>
                    <a:pt x="7893" y="5425"/>
                  </a:cubicBezTo>
                  <a:cubicBezTo>
                    <a:pt x="7893" y="5669"/>
                    <a:pt x="8083" y="5913"/>
                    <a:pt x="8300" y="5913"/>
                  </a:cubicBezTo>
                  <a:cubicBezTo>
                    <a:pt x="8391" y="5913"/>
                    <a:pt x="8481" y="5877"/>
                    <a:pt x="8564" y="5877"/>
                  </a:cubicBezTo>
                  <a:cubicBezTo>
                    <a:pt x="8605" y="5877"/>
                    <a:pt x="8644" y="5886"/>
                    <a:pt x="8680" y="5913"/>
                  </a:cubicBezTo>
                  <a:cubicBezTo>
                    <a:pt x="8816" y="6022"/>
                    <a:pt x="8680" y="6239"/>
                    <a:pt x="8490" y="6293"/>
                  </a:cubicBezTo>
                  <a:cubicBezTo>
                    <a:pt x="8327" y="6320"/>
                    <a:pt x="8165" y="6293"/>
                    <a:pt x="8002" y="6347"/>
                  </a:cubicBezTo>
                  <a:cubicBezTo>
                    <a:pt x="7785" y="6429"/>
                    <a:pt x="7676" y="6618"/>
                    <a:pt x="7622" y="6835"/>
                  </a:cubicBezTo>
                  <a:cubicBezTo>
                    <a:pt x="7541" y="7025"/>
                    <a:pt x="7514" y="7269"/>
                    <a:pt x="7351" y="7405"/>
                  </a:cubicBezTo>
                  <a:cubicBezTo>
                    <a:pt x="7271" y="7501"/>
                    <a:pt x="7143" y="7569"/>
                    <a:pt x="7018" y="7569"/>
                  </a:cubicBezTo>
                  <a:cubicBezTo>
                    <a:pt x="6932" y="7569"/>
                    <a:pt x="6848" y="7537"/>
                    <a:pt x="6781" y="7459"/>
                  </a:cubicBezTo>
                  <a:cubicBezTo>
                    <a:pt x="6727" y="7134"/>
                    <a:pt x="7270" y="6890"/>
                    <a:pt x="7134" y="6591"/>
                  </a:cubicBezTo>
                  <a:cubicBezTo>
                    <a:pt x="7092" y="6486"/>
                    <a:pt x="6952" y="6446"/>
                    <a:pt x="6816" y="6446"/>
                  </a:cubicBezTo>
                  <a:cubicBezTo>
                    <a:pt x="6776" y="6446"/>
                    <a:pt x="6737" y="6450"/>
                    <a:pt x="6700" y="6456"/>
                  </a:cubicBezTo>
                  <a:cubicBezTo>
                    <a:pt x="6589" y="6474"/>
                    <a:pt x="6478" y="6518"/>
                    <a:pt x="6375" y="6518"/>
                  </a:cubicBezTo>
                  <a:cubicBezTo>
                    <a:pt x="6328" y="6518"/>
                    <a:pt x="6282" y="6509"/>
                    <a:pt x="6239" y="6483"/>
                  </a:cubicBezTo>
                  <a:cubicBezTo>
                    <a:pt x="6185" y="6374"/>
                    <a:pt x="6293" y="6293"/>
                    <a:pt x="6402" y="6293"/>
                  </a:cubicBezTo>
                  <a:cubicBezTo>
                    <a:pt x="6510" y="6293"/>
                    <a:pt x="6592" y="6293"/>
                    <a:pt x="6700" y="6239"/>
                  </a:cubicBezTo>
                  <a:cubicBezTo>
                    <a:pt x="6809" y="6212"/>
                    <a:pt x="6863" y="6076"/>
                    <a:pt x="6809" y="6022"/>
                  </a:cubicBezTo>
                  <a:cubicBezTo>
                    <a:pt x="6781" y="5968"/>
                    <a:pt x="6727" y="5968"/>
                    <a:pt x="6700" y="5968"/>
                  </a:cubicBezTo>
                  <a:cubicBezTo>
                    <a:pt x="6456" y="5940"/>
                    <a:pt x="6239" y="5968"/>
                    <a:pt x="5995" y="5913"/>
                  </a:cubicBezTo>
                  <a:cubicBezTo>
                    <a:pt x="5751" y="5805"/>
                    <a:pt x="5561" y="5642"/>
                    <a:pt x="5344" y="5534"/>
                  </a:cubicBezTo>
                  <a:cubicBezTo>
                    <a:pt x="5100" y="5398"/>
                    <a:pt x="4910" y="5235"/>
                    <a:pt x="4666" y="5100"/>
                  </a:cubicBezTo>
                  <a:cubicBezTo>
                    <a:pt x="4340" y="4828"/>
                    <a:pt x="4042" y="4720"/>
                    <a:pt x="3852" y="4557"/>
                  </a:cubicBezTo>
                  <a:cubicBezTo>
                    <a:pt x="3203" y="4167"/>
                    <a:pt x="2478" y="3877"/>
                    <a:pt x="1704" y="3877"/>
                  </a:cubicBezTo>
                  <a:cubicBezTo>
                    <a:pt x="1669" y="3877"/>
                    <a:pt x="1635" y="3878"/>
                    <a:pt x="1601" y="3879"/>
                  </a:cubicBezTo>
                  <a:cubicBezTo>
                    <a:pt x="1357" y="3879"/>
                    <a:pt x="1058" y="4015"/>
                    <a:pt x="1058" y="4259"/>
                  </a:cubicBezTo>
                  <a:cubicBezTo>
                    <a:pt x="1058" y="4340"/>
                    <a:pt x="1113" y="4421"/>
                    <a:pt x="1140" y="4476"/>
                  </a:cubicBezTo>
                  <a:cubicBezTo>
                    <a:pt x="1546" y="5018"/>
                    <a:pt x="2197" y="5371"/>
                    <a:pt x="2848" y="5615"/>
                  </a:cubicBezTo>
                  <a:cubicBezTo>
                    <a:pt x="3499" y="5805"/>
                    <a:pt x="4177" y="5913"/>
                    <a:pt x="4856" y="5995"/>
                  </a:cubicBezTo>
                  <a:cubicBezTo>
                    <a:pt x="5045" y="6049"/>
                    <a:pt x="5317" y="6130"/>
                    <a:pt x="5317" y="6347"/>
                  </a:cubicBezTo>
                  <a:cubicBezTo>
                    <a:pt x="5317" y="6402"/>
                    <a:pt x="5290" y="6483"/>
                    <a:pt x="5208" y="6537"/>
                  </a:cubicBezTo>
                  <a:cubicBezTo>
                    <a:pt x="4991" y="6781"/>
                    <a:pt x="4639" y="6808"/>
                    <a:pt x="4313" y="6863"/>
                  </a:cubicBezTo>
                  <a:cubicBezTo>
                    <a:pt x="4266" y="6863"/>
                    <a:pt x="4219" y="6864"/>
                    <a:pt x="4172" y="6864"/>
                  </a:cubicBezTo>
                  <a:cubicBezTo>
                    <a:pt x="3170" y="6864"/>
                    <a:pt x="2155" y="6671"/>
                    <a:pt x="1156" y="6671"/>
                  </a:cubicBezTo>
                  <a:cubicBezTo>
                    <a:pt x="768" y="6671"/>
                    <a:pt x="382" y="6700"/>
                    <a:pt x="0" y="6781"/>
                  </a:cubicBezTo>
                  <a:cubicBezTo>
                    <a:pt x="1519" y="6998"/>
                    <a:pt x="3093" y="7188"/>
                    <a:pt x="4611" y="7405"/>
                  </a:cubicBezTo>
                  <a:cubicBezTo>
                    <a:pt x="4313" y="8056"/>
                    <a:pt x="3499" y="8273"/>
                    <a:pt x="3174" y="8924"/>
                  </a:cubicBezTo>
                  <a:cubicBezTo>
                    <a:pt x="3147" y="9005"/>
                    <a:pt x="3120" y="9087"/>
                    <a:pt x="3174" y="9195"/>
                  </a:cubicBezTo>
                  <a:cubicBezTo>
                    <a:pt x="3212" y="9243"/>
                    <a:pt x="3258" y="9261"/>
                    <a:pt x="3306" y="9261"/>
                  </a:cubicBezTo>
                  <a:cubicBezTo>
                    <a:pt x="3394" y="9261"/>
                    <a:pt x="3493" y="9203"/>
                    <a:pt x="3581" y="9168"/>
                  </a:cubicBezTo>
                  <a:cubicBezTo>
                    <a:pt x="4042" y="8870"/>
                    <a:pt x="4503" y="8626"/>
                    <a:pt x="4991" y="8463"/>
                  </a:cubicBezTo>
                  <a:cubicBezTo>
                    <a:pt x="5109" y="8404"/>
                    <a:pt x="5226" y="8360"/>
                    <a:pt x="5363" y="8360"/>
                  </a:cubicBezTo>
                  <a:cubicBezTo>
                    <a:pt x="5417" y="8360"/>
                    <a:pt x="5473" y="8366"/>
                    <a:pt x="5534" y="8382"/>
                  </a:cubicBezTo>
                  <a:cubicBezTo>
                    <a:pt x="5751" y="8463"/>
                    <a:pt x="5886" y="8761"/>
                    <a:pt x="5859" y="9033"/>
                  </a:cubicBezTo>
                  <a:cubicBezTo>
                    <a:pt x="5832" y="9304"/>
                    <a:pt x="5696" y="9494"/>
                    <a:pt x="5561" y="9738"/>
                  </a:cubicBezTo>
                  <a:cubicBezTo>
                    <a:pt x="5181" y="10389"/>
                    <a:pt x="4910" y="11202"/>
                    <a:pt x="5154" y="11908"/>
                  </a:cubicBezTo>
                  <a:cubicBezTo>
                    <a:pt x="5398" y="10931"/>
                    <a:pt x="5832" y="10009"/>
                    <a:pt x="6483" y="9222"/>
                  </a:cubicBezTo>
                  <a:cubicBezTo>
                    <a:pt x="6646" y="9033"/>
                    <a:pt x="6809" y="8870"/>
                    <a:pt x="7026" y="8734"/>
                  </a:cubicBezTo>
                  <a:cubicBezTo>
                    <a:pt x="7157" y="8668"/>
                    <a:pt x="7308" y="8633"/>
                    <a:pt x="7455" y="8633"/>
                  </a:cubicBezTo>
                  <a:cubicBezTo>
                    <a:pt x="7551" y="8633"/>
                    <a:pt x="7645" y="8648"/>
                    <a:pt x="7731" y="8680"/>
                  </a:cubicBezTo>
                  <a:cubicBezTo>
                    <a:pt x="8002" y="8870"/>
                    <a:pt x="8138" y="9195"/>
                    <a:pt x="8409" y="9304"/>
                  </a:cubicBezTo>
                  <a:cubicBezTo>
                    <a:pt x="8437" y="9309"/>
                    <a:pt x="8465" y="9312"/>
                    <a:pt x="8493" y="9312"/>
                  </a:cubicBezTo>
                  <a:cubicBezTo>
                    <a:pt x="8738" y="9312"/>
                    <a:pt x="8978" y="9107"/>
                    <a:pt x="8978" y="8816"/>
                  </a:cubicBezTo>
                  <a:cubicBezTo>
                    <a:pt x="8978" y="8626"/>
                    <a:pt x="8843" y="8382"/>
                    <a:pt x="8978" y="8273"/>
                  </a:cubicBezTo>
                  <a:cubicBezTo>
                    <a:pt x="9017" y="8250"/>
                    <a:pt x="9062" y="8240"/>
                    <a:pt x="9110" y="8240"/>
                  </a:cubicBezTo>
                  <a:cubicBezTo>
                    <a:pt x="9231" y="8240"/>
                    <a:pt x="9369" y="8304"/>
                    <a:pt x="9467" y="8382"/>
                  </a:cubicBezTo>
                  <a:cubicBezTo>
                    <a:pt x="9557" y="8454"/>
                    <a:pt x="9684" y="8526"/>
                    <a:pt x="9790" y="8526"/>
                  </a:cubicBezTo>
                  <a:cubicBezTo>
                    <a:pt x="9843" y="8526"/>
                    <a:pt x="9892" y="8508"/>
                    <a:pt x="9928" y="8463"/>
                  </a:cubicBezTo>
                  <a:cubicBezTo>
                    <a:pt x="10036" y="8327"/>
                    <a:pt x="9901" y="8137"/>
                    <a:pt x="9765" y="8056"/>
                  </a:cubicBezTo>
                  <a:cubicBezTo>
                    <a:pt x="9629" y="7975"/>
                    <a:pt x="9467" y="7920"/>
                    <a:pt x="9385" y="7731"/>
                  </a:cubicBezTo>
                  <a:cubicBezTo>
                    <a:pt x="9277" y="7459"/>
                    <a:pt x="9629" y="7269"/>
                    <a:pt x="9901" y="7188"/>
                  </a:cubicBezTo>
                  <a:cubicBezTo>
                    <a:pt x="10287" y="7096"/>
                    <a:pt x="10679" y="7058"/>
                    <a:pt x="11073" y="7058"/>
                  </a:cubicBezTo>
                  <a:cubicBezTo>
                    <a:pt x="11950" y="7058"/>
                    <a:pt x="12837" y="7245"/>
                    <a:pt x="13698" y="7432"/>
                  </a:cubicBezTo>
                  <a:cubicBezTo>
                    <a:pt x="12667" y="6727"/>
                    <a:pt x="11284" y="6890"/>
                    <a:pt x="10145" y="6429"/>
                  </a:cubicBezTo>
                  <a:cubicBezTo>
                    <a:pt x="10145" y="6157"/>
                    <a:pt x="10470" y="6022"/>
                    <a:pt x="10714" y="5886"/>
                  </a:cubicBezTo>
                  <a:cubicBezTo>
                    <a:pt x="11230" y="5561"/>
                    <a:pt x="11392" y="4883"/>
                    <a:pt x="11935" y="4693"/>
                  </a:cubicBezTo>
                  <a:cubicBezTo>
                    <a:pt x="12043" y="4666"/>
                    <a:pt x="12206" y="4611"/>
                    <a:pt x="12233" y="4476"/>
                  </a:cubicBezTo>
                  <a:cubicBezTo>
                    <a:pt x="12315" y="4313"/>
                    <a:pt x="12098" y="4150"/>
                    <a:pt x="11935" y="4123"/>
                  </a:cubicBezTo>
                  <a:cubicBezTo>
                    <a:pt x="11853" y="4105"/>
                    <a:pt x="11772" y="4097"/>
                    <a:pt x="11693" y="4097"/>
                  </a:cubicBezTo>
                  <a:cubicBezTo>
                    <a:pt x="11168" y="4097"/>
                    <a:pt x="10694" y="4446"/>
                    <a:pt x="10199" y="4611"/>
                  </a:cubicBezTo>
                  <a:cubicBezTo>
                    <a:pt x="10128" y="4647"/>
                    <a:pt x="10041" y="4667"/>
                    <a:pt x="9962" y="4667"/>
                  </a:cubicBezTo>
                  <a:cubicBezTo>
                    <a:pt x="9859" y="4667"/>
                    <a:pt x="9768" y="4634"/>
                    <a:pt x="9738" y="4557"/>
                  </a:cubicBezTo>
                  <a:cubicBezTo>
                    <a:pt x="9657" y="4449"/>
                    <a:pt x="9684" y="4340"/>
                    <a:pt x="9738" y="4259"/>
                  </a:cubicBezTo>
                  <a:cubicBezTo>
                    <a:pt x="9955" y="3065"/>
                    <a:pt x="10307" y="1899"/>
                    <a:pt x="10769" y="787"/>
                  </a:cubicBezTo>
                  <a:lnTo>
                    <a:pt x="10769" y="787"/>
                  </a:lnTo>
                  <a:cubicBezTo>
                    <a:pt x="10091" y="1546"/>
                    <a:pt x="9792" y="2523"/>
                    <a:pt x="9494" y="3472"/>
                  </a:cubicBezTo>
                  <a:cubicBezTo>
                    <a:pt x="9385" y="3743"/>
                    <a:pt x="9331" y="4042"/>
                    <a:pt x="9223" y="4313"/>
                  </a:cubicBezTo>
                  <a:cubicBezTo>
                    <a:pt x="9114" y="3987"/>
                    <a:pt x="9087" y="3608"/>
                    <a:pt x="9114" y="3255"/>
                  </a:cubicBezTo>
                  <a:lnTo>
                    <a:pt x="9114" y="3255"/>
                  </a:lnTo>
                  <a:cubicBezTo>
                    <a:pt x="9060" y="3445"/>
                    <a:pt x="8951" y="3581"/>
                    <a:pt x="8870" y="3743"/>
                  </a:cubicBezTo>
                  <a:cubicBezTo>
                    <a:pt x="8847" y="3720"/>
                    <a:pt x="8819" y="3710"/>
                    <a:pt x="8791" y="3710"/>
                  </a:cubicBezTo>
                  <a:cubicBezTo>
                    <a:pt x="8718" y="3710"/>
                    <a:pt x="8638" y="3774"/>
                    <a:pt x="8599" y="3852"/>
                  </a:cubicBezTo>
                  <a:cubicBezTo>
                    <a:pt x="8544" y="3933"/>
                    <a:pt x="8572" y="4042"/>
                    <a:pt x="8572" y="4150"/>
                  </a:cubicBezTo>
                  <a:cubicBezTo>
                    <a:pt x="8572" y="4394"/>
                    <a:pt x="8599" y="4584"/>
                    <a:pt x="8599" y="4828"/>
                  </a:cubicBezTo>
                  <a:cubicBezTo>
                    <a:pt x="8599" y="4883"/>
                    <a:pt x="8599" y="4937"/>
                    <a:pt x="8572" y="4991"/>
                  </a:cubicBezTo>
                  <a:cubicBezTo>
                    <a:pt x="8548" y="5039"/>
                    <a:pt x="8498" y="5060"/>
                    <a:pt x="8447" y="5060"/>
                  </a:cubicBezTo>
                  <a:cubicBezTo>
                    <a:pt x="8382" y="5060"/>
                    <a:pt x="8316" y="5025"/>
                    <a:pt x="8300" y="4964"/>
                  </a:cubicBezTo>
                  <a:cubicBezTo>
                    <a:pt x="8246" y="4855"/>
                    <a:pt x="8273" y="4720"/>
                    <a:pt x="8273" y="4611"/>
                  </a:cubicBezTo>
                  <a:cubicBezTo>
                    <a:pt x="8382" y="3716"/>
                    <a:pt x="8219" y="2767"/>
                    <a:pt x="7893" y="1899"/>
                  </a:cubicBezTo>
                  <a:cubicBezTo>
                    <a:pt x="7866" y="1818"/>
                    <a:pt x="7785" y="1682"/>
                    <a:pt x="7676" y="1682"/>
                  </a:cubicBezTo>
                  <a:cubicBezTo>
                    <a:pt x="7662" y="1678"/>
                    <a:pt x="7648" y="1676"/>
                    <a:pt x="7635" y="1676"/>
                  </a:cubicBezTo>
                  <a:cubicBezTo>
                    <a:pt x="7471" y="1676"/>
                    <a:pt x="7380" y="1967"/>
                    <a:pt x="7405" y="2143"/>
                  </a:cubicBezTo>
                  <a:cubicBezTo>
                    <a:pt x="7459" y="2631"/>
                    <a:pt x="7487" y="3092"/>
                    <a:pt x="7541" y="3581"/>
                  </a:cubicBezTo>
                  <a:cubicBezTo>
                    <a:pt x="7595" y="3716"/>
                    <a:pt x="7595" y="3879"/>
                    <a:pt x="7541" y="3987"/>
                  </a:cubicBezTo>
                  <a:cubicBezTo>
                    <a:pt x="7498" y="4094"/>
                    <a:pt x="7405" y="4167"/>
                    <a:pt x="7302" y="4167"/>
                  </a:cubicBezTo>
                  <a:cubicBezTo>
                    <a:pt x="7273" y="4167"/>
                    <a:pt x="7244" y="4162"/>
                    <a:pt x="7215" y="4150"/>
                  </a:cubicBezTo>
                  <a:cubicBezTo>
                    <a:pt x="7107" y="4069"/>
                    <a:pt x="7080" y="3987"/>
                    <a:pt x="7080" y="3879"/>
                  </a:cubicBezTo>
                  <a:cubicBezTo>
                    <a:pt x="6917" y="3065"/>
                    <a:pt x="6727" y="2224"/>
                    <a:pt x="6564" y="1411"/>
                  </a:cubicBezTo>
                  <a:cubicBezTo>
                    <a:pt x="6402" y="1546"/>
                    <a:pt x="6320" y="1818"/>
                    <a:pt x="6375" y="2035"/>
                  </a:cubicBezTo>
                  <a:cubicBezTo>
                    <a:pt x="6402" y="2279"/>
                    <a:pt x="6456" y="2523"/>
                    <a:pt x="6510" y="2713"/>
                  </a:cubicBezTo>
                  <a:cubicBezTo>
                    <a:pt x="6537" y="3092"/>
                    <a:pt x="6456" y="3499"/>
                    <a:pt x="6266" y="3798"/>
                  </a:cubicBezTo>
                  <a:cubicBezTo>
                    <a:pt x="6239" y="3852"/>
                    <a:pt x="6185" y="3906"/>
                    <a:pt x="6158" y="3906"/>
                  </a:cubicBezTo>
                  <a:cubicBezTo>
                    <a:pt x="6103" y="3906"/>
                    <a:pt x="6049" y="3906"/>
                    <a:pt x="5995" y="3879"/>
                  </a:cubicBezTo>
                  <a:cubicBezTo>
                    <a:pt x="5615" y="3635"/>
                    <a:pt x="5425" y="3228"/>
                    <a:pt x="5235" y="2821"/>
                  </a:cubicBezTo>
                  <a:cubicBezTo>
                    <a:pt x="4747" y="1818"/>
                    <a:pt x="4069" y="868"/>
                    <a:pt x="3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27"/>
            <p:cNvSpPr/>
            <p:nvPr/>
          </p:nvSpPr>
          <p:spPr>
            <a:xfrm>
              <a:off x="3661825" y="1472950"/>
              <a:ext cx="31900" cy="32225"/>
            </a:xfrm>
            <a:custGeom>
              <a:avLst/>
              <a:gdLst/>
              <a:ahLst/>
              <a:cxnLst/>
              <a:rect l="l" t="t" r="r" b="b"/>
              <a:pathLst>
                <a:path w="1276" h="1289" extrusionOk="0">
                  <a:moveTo>
                    <a:pt x="503" y="1"/>
                  </a:moveTo>
                  <a:cubicBezTo>
                    <a:pt x="375" y="1"/>
                    <a:pt x="253" y="41"/>
                    <a:pt x="163" y="131"/>
                  </a:cubicBezTo>
                  <a:cubicBezTo>
                    <a:pt x="28" y="266"/>
                    <a:pt x="0" y="429"/>
                    <a:pt x="0" y="646"/>
                  </a:cubicBezTo>
                  <a:cubicBezTo>
                    <a:pt x="31" y="1034"/>
                    <a:pt x="373" y="1289"/>
                    <a:pt x="690" y="1289"/>
                  </a:cubicBezTo>
                  <a:cubicBezTo>
                    <a:pt x="927" y="1289"/>
                    <a:pt x="1151" y="1146"/>
                    <a:pt x="1221" y="809"/>
                  </a:cubicBezTo>
                  <a:cubicBezTo>
                    <a:pt x="1275" y="511"/>
                    <a:pt x="1085" y="185"/>
                    <a:pt x="814" y="77"/>
                  </a:cubicBezTo>
                  <a:cubicBezTo>
                    <a:pt x="717" y="28"/>
                    <a:pt x="608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27"/>
            <p:cNvSpPr/>
            <p:nvPr/>
          </p:nvSpPr>
          <p:spPr>
            <a:xfrm>
              <a:off x="3627925" y="1533425"/>
              <a:ext cx="26475" cy="27775"/>
            </a:xfrm>
            <a:custGeom>
              <a:avLst/>
              <a:gdLst/>
              <a:ahLst/>
              <a:cxnLst/>
              <a:rect l="l" t="t" r="r" b="b"/>
              <a:pathLst>
                <a:path w="1059" h="1111" extrusionOk="0">
                  <a:moveTo>
                    <a:pt x="461" y="0"/>
                  </a:moveTo>
                  <a:cubicBezTo>
                    <a:pt x="417" y="0"/>
                    <a:pt x="372" y="6"/>
                    <a:pt x="326" y="17"/>
                  </a:cubicBezTo>
                  <a:cubicBezTo>
                    <a:pt x="271" y="44"/>
                    <a:pt x="163" y="99"/>
                    <a:pt x="136" y="153"/>
                  </a:cubicBezTo>
                  <a:cubicBezTo>
                    <a:pt x="54" y="234"/>
                    <a:pt x="54" y="316"/>
                    <a:pt x="27" y="397"/>
                  </a:cubicBezTo>
                  <a:cubicBezTo>
                    <a:pt x="0" y="614"/>
                    <a:pt x="27" y="858"/>
                    <a:pt x="190" y="994"/>
                  </a:cubicBezTo>
                  <a:cubicBezTo>
                    <a:pt x="270" y="1074"/>
                    <a:pt x="380" y="1110"/>
                    <a:pt x="493" y="1110"/>
                  </a:cubicBezTo>
                  <a:cubicBezTo>
                    <a:pt x="723" y="1110"/>
                    <a:pt x="967" y="959"/>
                    <a:pt x="1004" y="723"/>
                  </a:cubicBezTo>
                  <a:cubicBezTo>
                    <a:pt x="1058" y="533"/>
                    <a:pt x="1004" y="316"/>
                    <a:pt x="868" y="180"/>
                  </a:cubicBezTo>
                  <a:cubicBezTo>
                    <a:pt x="762" y="73"/>
                    <a:pt x="621" y="0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27"/>
            <p:cNvSpPr/>
            <p:nvPr/>
          </p:nvSpPr>
          <p:spPr>
            <a:xfrm>
              <a:off x="3613675" y="1497675"/>
              <a:ext cx="29175" cy="27375"/>
            </a:xfrm>
            <a:custGeom>
              <a:avLst/>
              <a:gdLst/>
              <a:ahLst/>
              <a:cxnLst/>
              <a:rect l="l" t="t" r="r" b="b"/>
              <a:pathLst>
                <a:path w="1167" h="1095" extrusionOk="0">
                  <a:moveTo>
                    <a:pt x="558" y="1"/>
                  </a:moveTo>
                  <a:cubicBezTo>
                    <a:pt x="421" y="1"/>
                    <a:pt x="291" y="56"/>
                    <a:pt x="191" y="173"/>
                  </a:cubicBezTo>
                  <a:cubicBezTo>
                    <a:pt x="1" y="362"/>
                    <a:pt x="28" y="742"/>
                    <a:pt x="218" y="932"/>
                  </a:cubicBezTo>
                  <a:cubicBezTo>
                    <a:pt x="326" y="1040"/>
                    <a:pt x="475" y="1095"/>
                    <a:pt x="621" y="1095"/>
                  </a:cubicBezTo>
                  <a:cubicBezTo>
                    <a:pt x="767" y="1095"/>
                    <a:pt x="909" y="1040"/>
                    <a:pt x="1004" y="932"/>
                  </a:cubicBezTo>
                  <a:cubicBezTo>
                    <a:pt x="1086" y="905"/>
                    <a:pt x="1113" y="851"/>
                    <a:pt x="1140" y="742"/>
                  </a:cubicBezTo>
                  <a:cubicBezTo>
                    <a:pt x="1167" y="498"/>
                    <a:pt x="1004" y="200"/>
                    <a:pt x="814" y="64"/>
                  </a:cubicBezTo>
                  <a:cubicBezTo>
                    <a:pt x="731" y="22"/>
                    <a:pt x="643" y="1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27"/>
            <p:cNvSpPr/>
            <p:nvPr/>
          </p:nvSpPr>
          <p:spPr>
            <a:xfrm>
              <a:off x="3621150" y="1574850"/>
              <a:ext cx="27125" cy="22050"/>
            </a:xfrm>
            <a:custGeom>
              <a:avLst/>
              <a:gdLst/>
              <a:ahLst/>
              <a:cxnLst/>
              <a:rect l="l" t="t" r="r" b="b"/>
              <a:pathLst>
                <a:path w="1085" h="882" extrusionOk="0">
                  <a:moveTo>
                    <a:pt x="584" y="1"/>
                  </a:moveTo>
                  <a:cubicBezTo>
                    <a:pt x="460" y="1"/>
                    <a:pt x="332" y="50"/>
                    <a:pt x="244" y="123"/>
                  </a:cubicBezTo>
                  <a:cubicBezTo>
                    <a:pt x="163" y="178"/>
                    <a:pt x="109" y="232"/>
                    <a:pt x="54" y="286"/>
                  </a:cubicBezTo>
                  <a:cubicBezTo>
                    <a:pt x="0" y="395"/>
                    <a:pt x="0" y="449"/>
                    <a:pt x="27" y="557"/>
                  </a:cubicBezTo>
                  <a:cubicBezTo>
                    <a:pt x="87" y="756"/>
                    <a:pt x="292" y="882"/>
                    <a:pt x="504" y="882"/>
                  </a:cubicBezTo>
                  <a:cubicBezTo>
                    <a:pt x="581" y="882"/>
                    <a:pt x="660" y="865"/>
                    <a:pt x="732" y="829"/>
                  </a:cubicBezTo>
                  <a:cubicBezTo>
                    <a:pt x="976" y="666"/>
                    <a:pt x="1085" y="313"/>
                    <a:pt x="868" y="123"/>
                  </a:cubicBezTo>
                  <a:cubicBezTo>
                    <a:pt x="793" y="36"/>
                    <a:pt x="690" y="1"/>
                    <a:pt x="5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27"/>
            <p:cNvSpPr/>
            <p:nvPr/>
          </p:nvSpPr>
          <p:spPr>
            <a:xfrm>
              <a:off x="3583175" y="1540625"/>
              <a:ext cx="31875" cy="29600"/>
            </a:xfrm>
            <a:custGeom>
              <a:avLst/>
              <a:gdLst/>
              <a:ahLst/>
              <a:cxnLst/>
              <a:rect l="l" t="t" r="r" b="b"/>
              <a:pathLst>
                <a:path w="1275" h="1184" extrusionOk="0">
                  <a:moveTo>
                    <a:pt x="570" y="1"/>
                  </a:moveTo>
                  <a:cubicBezTo>
                    <a:pt x="298" y="1"/>
                    <a:pt x="54" y="163"/>
                    <a:pt x="27" y="407"/>
                  </a:cubicBezTo>
                  <a:cubicBezTo>
                    <a:pt x="0" y="543"/>
                    <a:pt x="27" y="706"/>
                    <a:pt x="81" y="841"/>
                  </a:cubicBezTo>
                  <a:cubicBezTo>
                    <a:pt x="136" y="950"/>
                    <a:pt x="190" y="1058"/>
                    <a:pt x="298" y="1113"/>
                  </a:cubicBezTo>
                  <a:cubicBezTo>
                    <a:pt x="367" y="1164"/>
                    <a:pt x="447" y="1183"/>
                    <a:pt x="531" y="1183"/>
                  </a:cubicBezTo>
                  <a:cubicBezTo>
                    <a:pt x="579" y="1183"/>
                    <a:pt x="629" y="1177"/>
                    <a:pt x="678" y="1167"/>
                  </a:cubicBezTo>
                  <a:cubicBezTo>
                    <a:pt x="1275" y="950"/>
                    <a:pt x="1221" y="28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27"/>
            <p:cNvSpPr/>
            <p:nvPr/>
          </p:nvSpPr>
          <p:spPr>
            <a:xfrm>
              <a:off x="3567575" y="1571150"/>
              <a:ext cx="27150" cy="26500"/>
            </a:xfrm>
            <a:custGeom>
              <a:avLst/>
              <a:gdLst/>
              <a:ahLst/>
              <a:cxnLst/>
              <a:rect l="l" t="t" r="r" b="b"/>
              <a:pathLst>
                <a:path w="1086" h="1060" extrusionOk="0">
                  <a:moveTo>
                    <a:pt x="543" y="0"/>
                  </a:moveTo>
                  <a:cubicBezTo>
                    <a:pt x="380" y="0"/>
                    <a:pt x="271" y="109"/>
                    <a:pt x="163" y="244"/>
                  </a:cubicBezTo>
                  <a:cubicBezTo>
                    <a:pt x="82" y="380"/>
                    <a:pt x="0" y="516"/>
                    <a:pt x="27" y="678"/>
                  </a:cubicBezTo>
                  <a:cubicBezTo>
                    <a:pt x="54" y="841"/>
                    <a:pt x="217" y="949"/>
                    <a:pt x="326" y="1031"/>
                  </a:cubicBezTo>
                  <a:cubicBezTo>
                    <a:pt x="383" y="1050"/>
                    <a:pt x="441" y="1059"/>
                    <a:pt x="497" y="1059"/>
                  </a:cubicBezTo>
                  <a:cubicBezTo>
                    <a:pt x="600" y="1059"/>
                    <a:pt x="699" y="1029"/>
                    <a:pt x="787" y="977"/>
                  </a:cubicBezTo>
                  <a:cubicBezTo>
                    <a:pt x="950" y="895"/>
                    <a:pt x="1085" y="705"/>
                    <a:pt x="1058" y="516"/>
                  </a:cubicBezTo>
                  <a:cubicBezTo>
                    <a:pt x="1031" y="380"/>
                    <a:pt x="950" y="271"/>
                    <a:pt x="895" y="163"/>
                  </a:cubicBezTo>
                  <a:cubicBezTo>
                    <a:pt x="814" y="82"/>
                    <a:pt x="678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27"/>
            <p:cNvSpPr/>
            <p:nvPr/>
          </p:nvSpPr>
          <p:spPr>
            <a:xfrm>
              <a:off x="3543150" y="1476800"/>
              <a:ext cx="39975" cy="29950"/>
            </a:xfrm>
            <a:custGeom>
              <a:avLst/>
              <a:gdLst/>
              <a:ahLst/>
              <a:cxnLst/>
              <a:rect l="l" t="t" r="r" b="b"/>
              <a:pathLst>
                <a:path w="1599" h="1198" extrusionOk="0">
                  <a:moveTo>
                    <a:pt x="580" y="0"/>
                  </a:moveTo>
                  <a:cubicBezTo>
                    <a:pt x="559" y="0"/>
                    <a:pt x="538" y="1"/>
                    <a:pt x="516" y="4"/>
                  </a:cubicBezTo>
                  <a:lnTo>
                    <a:pt x="299" y="112"/>
                  </a:lnTo>
                  <a:cubicBezTo>
                    <a:pt x="109" y="248"/>
                    <a:pt x="1" y="546"/>
                    <a:pt x="109" y="791"/>
                  </a:cubicBezTo>
                  <a:cubicBezTo>
                    <a:pt x="164" y="1035"/>
                    <a:pt x="435" y="1197"/>
                    <a:pt x="679" y="1197"/>
                  </a:cubicBezTo>
                  <a:cubicBezTo>
                    <a:pt x="1598" y="1171"/>
                    <a:pt x="1220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27"/>
            <p:cNvSpPr/>
            <p:nvPr/>
          </p:nvSpPr>
          <p:spPr>
            <a:xfrm>
              <a:off x="3532975" y="1531775"/>
              <a:ext cx="25125" cy="24550"/>
            </a:xfrm>
            <a:custGeom>
              <a:avLst/>
              <a:gdLst/>
              <a:ahLst/>
              <a:cxnLst/>
              <a:rect l="l" t="t" r="r" b="b"/>
              <a:pathLst>
                <a:path w="1005" h="982" extrusionOk="0">
                  <a:moveTo>
                    <a:pt x="534" y="1"/>
                  </a:moveTo>
                  <a:cubicBezTo>
                    <a:pt x="455" y="1"/>
                    <a:pt x="374" y="19"/>
                    <a:pt x="299" y="56"/>
                  </a:cubicBezTo>
                  <a:cubicBezTo>
                    <a:pt x="109" y="165"/>
                    <a:pt x="1" y="436"/>
                    <a:pt x="55" y="626"/>
                  </a:cubicBezTo>
                  <a:cubicBezTo>
                    <a:pt x="130" y="849"/>
                    <a:pt x="341" y="982"/>
                    <a:pt x="542" y="982"/>
                  </a:cubicBezTo>
                  <a:cubicBezTo>
                    <a:pt x="561" y="982"/>
                    <a:pt x="579" y="981"/>
                    <a:pt x="598" y="978"/>
                  </a:cubicBezTo>
                  <a:cubicBezTo>
                    <a:pt x="815" y="924"/>
                    <a:pt x="1004" y="734"/>
                    <a:pt x="1004" y="490"/>
                  </a:cubicBezTo>
                  <a:cubicBezTo>
                    <a:pt x="1004" y="409"/>
                    <a:pt x="1004" y="300"/>
                    <a:pt x="923" y="192"/>
                  </a:cubicBezTo>
                  <a:cubicBezTo>
                    <a:pt x="834" y="67"/>
                    <a:pt x="686" y="1"/>
                    <a:pt x="5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27"/>
            <p:cNvSpPr/>
            <p:nvPr/>
          </p:nvSpPr>
          <p:spPr>
            <a:xfrm>
              <a:off x="3578425" y="1615625"/>
              <a:ext cx="30525" cy="24000"/>
            </a:xfrm>
            <a:custGeom>
              <a:avLst/>
              <a:gdLst/>
              <a:ahLst/>
              <a:cxnLst/>
              <a:rect l="l" t="t" r="r" b="b"/>
              <a:pathLst>
                <a:path w="1221" h="960" extrusionOk="0">
                  <a:moveTo>
                    <a:pt x="448" y="0"/>
                  </a:moveTo>
                  <a:cubicBezTo>
                    <a:pt x="306" y="0"/>
                    <a:pt x="201" y="55"/>
                    <a:pt x="109" y="147"/>
                  </a:cubicBezTo>
                  <a:cubicBezTo>
                    <a:pt x="82" y="147"/>
                    <a:pt x="54" y="174"/>
                    <a:pt x="54" y="228"/>
                  </a:cubicBezTo>
                  <a:cubicBezTo>
                    <a:pt x="0" y="283"/>
                    <a:pt x="54" y="310"/>
                    <a:pt x="54" y="364"/>
                  </a:cubicBezTo>
                  <a:cubicBezTo>
                    <a:pt x="109" y="554"/>
                    <a:pt x="217" y="717"/>
                    <a:pt x="380" y="825"/>
                  </a:cubicBezTo>
                  <a:cubicBezTo>
                    <a:pt x="473" y="918"/>
                    <a:pt x="616" y="960"/>
                    <a:pt x="749" y="960"/>
                  </a:cubicBezTo>
                  <a:cubicBezTo>
                    <a:pt x="811" y="960"/>
                    <a:pt x="871" y="951"/>
                    <a:pt x="922" y="934"/>
                  </a:cubicBezTo>
                  <a:cubicBezTo>
                    <a:pt x="1085" y="852"/>
                    <a:pt x="1221" y="662"/>
                    <a:pt x="1167" y="445"/>
                  </a:cubicBezTo>
                  <a:cubicBezTo>
                    <a:pt x="1139" y="391"/>
                    <a:pt x="1085" y="310"/>
                    <a:pt x="1058" y="283"/>
                  </a:cubicBezTo>
                  <a:cubicBezTo>
                    <a:pt x="950" y="201"/>
                    <a:pt x="814" y="93"/>
                    <a:pt x="678" y="38"/>
                  </a:cubicBezTo>
                  <a:cubicBezTo>
                    <a:pt x="591" y="12"/>
                    <a:pt x="516" y="0"/>
                    <a:pt x="4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27"/>
            <p:cNvSpPr/>
            <p:nvPr/>
          </p:nvSpPr>
          <p:spPr>
            <a:xfrm>
              <a:off x="2664350" y="1687100"/>
              <a:ext cx="514025" cy="478375"/>
            </a:xfrm>
            <a:custGeom>
              <a:avLst/>
              <a:gdLst/>
              <a:ahLst/>
              <a:cxnLst/>
              <a:rect l="l" t="t" r="r" b="b"/>
              <a:pathLst>
                <a:path w="20561" h="19135" extrusionOk="0">
                  <a:moveTo>
                    <a:pt x="16898" y="0"/>
                  </a:moveTo>
                  <a:cubicBezTo>
                    <a:pt x="15407" y="0"/>
                    <a:pt x="14132" y="1058"/>
                    <a:pt x="13101" y="2143"/>
                  </a:cubicBezTo>
                  <a:cubicBezTo>
                    <a:pt x="12342" y="2984"/>
                    <a:pt x="11691" y="3988"/>
                    <a:pt x="11446" y="5100"/>
                  </a:cubicBezTo>
                  <a:cubicBezTo>
                    <a:pt x="11284" y="3852"/>
                    <a:pt x="11040" y="2441"/>
                    <a:pt x="10036" y="1709"/>
                  </a:cubicBezTo>
                  <a:cubicBezTo>
                    <a:pt x="9629" y="1411"/>
                    <a:pt x="9141" y="1221"/>
                    <a:pt x="8680" y="1140"/>
                  </a:cubicBezTo>
                  <a:cubicBezTo>
                    <a:pt x="8083" y="1004"/>
                    <a:pt x="7514" y="895"/>
                    <a:pt x="6944" y="895"/>
                  </a:cubicBezTo>
                  <a:cubicBezTo>
                    <a:pt x="6808" y="895"/>
                    <a:pt x="6646" y="895"/>
                    <a:pt x="6537" y="923"/>
                  </a:cubicBezTo>
                  <a:cubicBezTo>
                    <a:pt x="6049" y="1085"/>
                    <a:pt x="5995" y="1736"/>
                    <a:pt x="5588" y="2035"/>
                  </a:cubicBezTo>
                  <a:cubicBezTo>
                    <a:pt x="5344" y="2224"/>
                    <a:pt x="5045" y="2252"/>
                    <a:pt x="4747" y="2279"/>
                  </a:cubicBezTo>
                  <a:cubicBezTo>
                    <a:pt x="4687" y="2284"/>
                    <a:pt x="4631" y="2285"/>
                    <a:pt x="4579" y="2285"/>
                  </a:cubicBezTo>
                  <a:cubicBezTo>
                    <a:pt x="4522" y="2285"/>
                    <a:pt x="4469" y="2283"/>
                    <a:pt x="4419" y="2283"/>
                  </a:cubicBezTo>
                  <a:cubicBezTo>
                    <a:pt x="4266" y="2283"/>
                    <a:pt x="4137" y="2298"/>
                    <a:pt x="3987" y="2414"/>
                  </a:cubicBezTo>
                  <a:cubicBezTo>
                    <a:pt x="3743" y="2577"/>
                    <a:pt x="3608" y="3337"/>
                    <a:pt x="3581" y="3716"/>
                  </a:cubicBezTo>
                  <a:cubicBezTo>
                    <a:pt x="3526" y="4177"/>
                    <a:pt x="3445" y="4557"/>
                    <a:pt x="3391" y="4991"/>
                  </a:cubicBezTo>
                  <a:cubicBezTo>
                    <a:pt x="3282" y="5615"/>
                    <a:pt x="3391" y="6049"/>
                    <a:pt x="3472" y="6700"/>
                  </a:cubicBezTo>
                  <a:cubicBezTo>
                    <a:pt x="3581" y="7297"/>
                    <a:pt x="3879" y="7920"/>
                    <a:pt x="4340" y="8327"/>
                  </a:cubicBezTo>
                  <a:cubicBezTo>
                    <a:pt x="4184" y="8312"/>
                    <a:pt x="4019" y="8305"/>
                    <a:pt x="3847" y="8305"/>
                  </a:cubicBezTo>
                  <a:cubicBezTo>
                    <a:pt x="2766" y="8305"/>
                    <a:pt x="1436" y="8592"/>
                    <a:pt x="570" y="9060"/>
                  </a:cubicBezTo>
                  <a:cubicBezTo>
                    <a:pt x="407" y="9141"/>
                    <a:pt x="271" y="9222"/>
                    <a:pt x="163" y="9358"/>
                  </a:cubicBezTo>
                  <a:cubicBezTo>
                    <a:pt x="0" y="9602"/>
                    <a:pt x="54" y="9982"/>
                    <a:pt x="217" y="10226"/>
                  </a:cubicBezTo>
                  <a:cubicBezTo>
                    <a:pt x="407" y="10443"/>
                    <a:pt x="678" y="10633"/>
                    <a:pt x="895" y="10768"/>
                  </a:cubicBezTo>
                  <a:cubicBezTo>
                    <a:pt x="977" y="11040"/>
                    <a:pt x="543" y="11067"/>
                    <a:pt x="407" y="11311"/>
                  </a:cubicBezTo>
                  <a:cubicBezTo>
                    <a:pt x="299" y="11474"/>
                    <a:pt x="434" y="11664"/>
                    <a:pt x="543" y="11799"/>
                  </a:cubicBezTo>
                  <a:cubicBezTo>
                    <a:pt x="1669" y="13254"/>
                    <a:pt x="3627" y="14262"/>
                    <a:pt x="5452" y="14262"/>
                  </a:cubicBezTo>
                  <a:cubicBezTo>
                    <a:pt x="5737" y="14262"/>
                    <a:pt x="6018" y="14237"/>
                    <a:pt x="6293" y="14186"/>
                  </a:cubicBezTo>
                  <a:lnTo>
                    <a:pt x="6293" y="14186"/>
                  </a:lnTo>
                  <a:cubicBezTo>
                    <a:pt x="5208" y="15434"/>
                    <a:pt x="5696" y="17956"/>
                    <a:pt x="6239" y="18282"/>
                  </a:cubicBezTo>
                  <a:cubicBezTo>
                    <a:pt x="6326" y="18339"/>
                    <a:pt x="6418" y="18362"/>
                    <a:pt x="6513" y="18362"/>
                  </a:cubicBezTo>
                  <a:cubicBezTo>
                    <a:pt x="6909" y="18362"/>
                    <a:pt x="7355" y="17958"/>
                    <a:pt x="7739" y="17958"/>
                  </a:cubicBezTo>
                  <a:cubicBezTo>
                    <a:pt x="7830" y="17958"/>
                    <a:pt x="7919" y="17981"/>
                    <a:pt x="8002" y="18038"/>
                  </a:cubicBezTo>
                  <a:cubicBezTo>
                    <a:pt x="8436" y="18363"/>
                    <a:pt x="8571" y="19068"/>
                    <a:pt x="9087" y="19123"/>
                  </a:cubicBezTo>
                  <a:cubicBezTo>
                    <a:pt x="9121" y="19131"/>
                    <a:pt x="9159" y="19135"/>
                    <a:pt x="9199" y="19135"/>
                  </a:cubicBezTo>
                  <a:cubicBezTo>
                    <a:pt x="9418" y="19135"/>
                    <a:pt x="9709" y="19024"/>
                    <a:pt x="9846" y="18933"/>
                  </a:cubicBezTo>
                  <a:cubicBezTo>
                    <a:pt x="10226" y="18689"/>
                    <a:pt x="10660" y="18173"/>
                    <a:pt x="10904" y="17848"/>
                  </a:cubicBezTo>
                  <a:cubicBezTo>
                    <a:pt x="11419" y="17143"/>
                    <a:pt x="11745" y="16790"/>
                    <a:pt x="12097" y="15949"/>
                  </a:cubicBezTo>
                  <a:cubicBezTo>
                    <a:pt x="12369" y="15298"/>
                    <a:pt x="12613" y="14512"/>
                    <a:pt x="12613" y="13806"/>
                  </a:cubicBezTo>
                  <a:cubicBezTo>
                    <a:pt x="13291" y="14376"/>
                    <a:pt x="14511" y="14701"/>
                    <a:pt x="15190" y="14918"/>
                  </a:cubicBezTo>
                  <a:cubicBezTo>
                    <a:pt x="15624" y="15054"/>
                    <a:pt x="16275" y="15000"/>
                    <a:pt x="16709" y="15027"/>
                  </a:cubicBezTo>
                  <a:cubicBezTo>
                    <a:pt x="16792" y="15035"/>
                    <a:pt x="16876" y="15039"/>
                    <a:pt x="16959" y="15039"/>
                  </a:cubicBezTo>
                  <a:cubicBezTo>
                    <a:pt x="18002" y="15039"/>
                    <a:pt x="18967" y="14427"/>
                    <a:pt x="19746" y="13698"/>
                  </a:cubicBezTo>
                  <a:cubicBezTo>
                    <a:pt x="19611" y="13399"/>
                    <a:pt x="19529" y="13074"/>
                    <a:pt x="19529" y="12721"/>
                  </a:cubicBezTo>
                  <a:cubicBezTo>
                    <a:pt x="19529" y="12396"/>
                    <a:pt x="19719" y="12043"/>
                    <a:pt x="20018" y="11908"/>
                  </a:cubicBezTo>
                  <a:cubicBezTo>
                    <a:pt x="20208" y="11853"/>
                    <a:pt x="20424" y="11853"/>
                    <a:pt x="20506" y="11664"/>
                  </a:cubicBezTo>
                  <a:cubicBezTo>
                    <a:pt x="20560" y="11528"/>
                    <a:pt x="20479" y="11392"/>
                    <a:pt x="20370" y="11257"/>
                  </a:cubicBezTo>
                  <a:cubicBezTo>
                    <a:pt x="19882" y="10579"/>
                    <a:pt x="19394" y="9901"/>
                    <a:pt x="18743" y="9358"/>
                  </a:cubicBezTo>
                  <a:cubicBezTo>
                    <a:pt x="18092" y="8816"/>
                    <a:pt x="17143" y="8463"/>
                    <a:pt x="16302" y="8382"/>
                  </a:cubicBezTo>
                  <a:cubicBezTo>
                    <a:pt x="17278" y="7839"/>
                    <a:pt x="18743" y="6185"/>
                    <a:pt x="19123" y="5127"/>
                  </a:cubicBezTo>
                  <a:cubicBezTo>
                    <a:pt x="19475" y="4069"/>
                    <a:pt x="19448" y="2848"/>
                    <a:pt x="19041" y="1845"/>
                  </a:cubicBezTo>
                  <a:cubicBezTo>
                    <a:pt x="19014" y="1736"/>
                    <a:pt x="18933" y="1628"/>
                    <a:pt x="18878" y="1601"/>
                  </a:cubicBezTo>
                  <a:cubicBezTo>
                    <a:pt x="18847" y="1593"/>
                    <a:pt x="18813" y="1589"/>
                    <a:pt x="18777" y="1589"/>
                  </a:cubicBezTo>
                  <a:cubicBezTo>
                    <a:pt x="18693" y="1589"/>
                    <a:pt x="18603" y="1609"/>
                    <a:pt x="18526" y="1628"/>
                  </a:cubicBezTo>
                  <a:cubicBezTo>
                    <a:pt x="18480" y="1638"/>
                    <a:pt x="18432" y="1643"/>
                    <a:pt x="18384" y="1643"/>
                  </a:cubicBezTo>
                  <a:cubicBezTo>
                    <a:pt x="18060" y="1643"/>
                    <a:pt x="17702" y="1416"/>
                    <a:pt x="17631" y="1085"/>
                  </a:cubicBezTo>
                  <a:cubicBezTo>
                    <a:pt x="17522" y="787"/>
                    <a:pt x="17631" y="380"/>
                    <a:pt x="17387" y="136"/>
                  </a:cubicBezTo>
                  <a:cubicBezTo>
                    <a:pt x="17251" y="55"/>
                    <a:pt x="17088" y="0"/>
                    <a:pt x="168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27"/>
            <p:cNvSpPr/>
            <p:nvPr/>
          </p:nvSpPr>
          <p:spPr>
            <a:xfrm>
              <a:off x="2757250" y="1798975"/>
              <a:ext cx="342450" cy="297725"/>
            </a:xfrm>
            <a:custGeom>
              <a:avLst/>
              <a:gdLst/>
              <a:ahLst/>
              <a:cxnLst/>
              <a:rect l="l" t="t" r="r" b="b"/>
              <a:pathLst>
                <a:path w="13698" h="11909" extrusionOk="0">
                  <a:moveTo>
                    <a:pt x="3255" y="1"/>
                  </a:moveTo>
                  <a:lnTo>
                    <a:pt x="3255" y="1"/>
                  </a:lnTo>
                  <a:cubicBezTo>
                    <a:pt x="3716" y="1601"/>
                    <a:pt x="4747" y="2984"/>
                    <a:pt x="5750" y="4341"/>
                  </a:cubicBezTo>
                  <a:cubicBezTo>
                    <a:pt x="5661" y="4363"/>
                    <a:pt x="5566" y="4376"/>
                    <a:pt x="5471" y="4376"/>
                  </a:cubicBezTo>
                  <a:cubicBezTo>
                    <a:pt x="5336" y="4376"/>
                    <a:pt x="5199" y="4350"/>
                    <a:pt x="5072" y="4286"/>
                  </a:cubicBezTo>
                  <a:lnTo>
                    <a:pt x="5072" y="4286"/>
                  </a:lnTo>
                  <a:cubicBezTo>
                    <a:pt x="5072" y="4612"/>
                    <a:pt x="5533" y="4720"/>
                    <a:pt x="5805" y="4964"/>
                  </a:cubicBezTo>
                  <a:cubicBezTo>
                    <a:pt x="6022" y="5209"/>
                    <a:pt x="6103" y="5561"/>
                    <a:pt x="6347" y="5778"/>
                  </a:cubicBezTo>
                  <a:cubicBezTo>
                    <a:pt x="6374" y="5805"/>
                    <a:pt x="6401" y="5832"/>
                    <a:pt x="6483" y="5832"/>
                  </a:cubicBezTo>
                  <a:cubicBezTo>
                    <a:pt x="6564" y="5832"/>
                    <a:pt x="6673" y="5697"/>
                    <a:pt x="6646" y="5615"/>
                  </a:cubicBezTo>
                  <a:cubicBezTo>
                    <a:pt x="6646" y="5507"/>
                    <a:pt x="6564" y="5398"/>
                    <a:pt x="6537" y="5290"/>
                  </a:cubicBezTo>
                  <a:cubicBezTo>
                    <a:pt x="6483" y="5073"/>
                    <a:pt x="6510" y="4829"/>
                    <a:pt x="6618" y="4612"/>
                  </a:cubicBezTo>
                  <a:cubicBezTo>
                    <a:pt x="6662" y="4586"/>
                    <a:pt x="6714" y="4574"/>
                    <a:pt x="6768" y="4574"/>
                  </a:cubicBezTo>
                  <a:cubicBezTo>
                    <a:pt x="6882" y="4574"/>
                    <a:pt x="7006" y="4628"/>
                    <a:pt x="7080" y="4720"/>
                  </a:cubicBezTo>
                  <a:cubicBezTo>
                    <a:pt x="7161" y="4829"/>
                    <a:pt x="7161" y="4992"/>
                    <a:pt x="7297" y="5019"/>
                  </a:cubicBezTo>
                  <a:cubicBezTo>
                    <a:pt x="7313" y="5025"/>
                    <a:pt x="7328" y="5028"/>
                    <a:pt x="7343" y="5028"/>
                  </a:cubicBezTo>
                  <a:cubicBezTo>
                    <a:pt x="7451" y="5028"/>
                    <a:pt x="7523" y="4864"/>
                    <a:pt x="7595" y="4720"/>
                  </a:cubicBezTo>
                  <a:cubicBezTo>
                    <a:pt x="7617" y="4607"/>
                    <a:pt x="7734" y="4457"/>
                    <a:pt x="7851" y="4457"/>
                  </a:cubicBezTo>
                  <a:cubicBezTo>
                    <a:pt x="7874" y="4457"/>
                    <a:pt x="7898" y="4463"/>
                    <a:pt x="7920" y="4476"/>
                  </a:cubicBezTo>
                  <a:cubicBezTo>
                    <a:pt x="8002" y="4558"/>
                    <a:pt x="8002" y="4666"/>
                    <a:pt x="8002" y="4720"/>
                  </a:cubicBezTo>
                  <a:cubicBezTo>
                    <a:pt x="7975" y="4964"/>
                    <a:pt x="7866" y="5209"/>
                    <a:pt x="7893" y="5426"/>
                  </a:cubicBezTo>
                  <a:cubicBezTo>
                    <a:pt x="7893" y="5670"/>
                    <a:pt x="8110" y="5914"/>
                    <a:pt x="8300" y="5914"/>
                  </a:cubicBezTo>
                  <a:cubicBezTo>
                    <a:pt x="8391" y="5914"/>
                    <a:pt x="8481" y="5878"/>
                    <a:pt x="8563" y="5878"/>
                  </a:cubicBezTo>
                  <a:cubicBezTo>
                    <a:pt x="8604" y="5878"/>
                    <a:pt x="8644" y="5887"/>
                    <a:pt x="8680" y="5914"/>
                  </a:cubicBezTo>
                  <a:cubicBezTo>
                    <a:pt x="8815" y="6022"/>
                    <a:pt x="8680" y="6239"/>
                    <a:pt x="8517" y="6293"/>
                  </a:cubicBezTo>
                  <a:cubicBezTo>
                    <a:pt x="8422" y="6307"/>
                    <a:pt x="8334" y="6307"/>
                    <a:pt x="8249" y="6307"/>
                  </a:cubicBezTo>
                  <a:cubicBezTo>
                    <a:pt x="8164" y="6307"/>
                    <a:pt x="8083" y="6307"/>
                    <a:pt x="8002" y="6321"/>
                  </a:cubicBezTo>
                  <a:cubicBezTo>
                    <a:pt x="7785" y="6375"/>
                    <a:pt x="7703" y="6592"/>
                    <a:pt x="7622" y="6782"/>
                  </a:cubicBezTo>
                  <a:cubicBezTo>
                    <a:pt x="7568" y="6999"/>
                    <a:pt x="7514" y="7243"/>
                    <a:pt x="7351" y="7378"/>
                  </a:cubicBezTo>
                  <a:cubicBezTo>
                    <a:pt x="7272" y="7473"/>
                    <a:pt x="7147" y="7531"/>
                    <a:pt x="7025" y="7531"/>
                  </a:cubicBezTo>
                  <a:cubicBezTo>
                    <a:pt x="6937" y="7531"/>
                    <a:pt x="6849" y="7501"/>
                    <a:pt x="6781" y="7433"/>
                  </a:cubicBezTo>
                  <a:cubicBezTo>
                    <a:pt x="6754" y="7107"/>
                    <a:pt x="7297" y="6863"/>
                    <a:pt x="7161" y="6565"/>
                  </a:cubicBezTo>
                  <a:cubicBezTo>
                    <a:pt x="7101" y="6464"/>
                    <a:pt x="6981" y="6408"/>
                    <a:pt x="6845" y="6408"/>
                  </a:cubicBezTo>
                  <a:cubicBezTo>
                    <a:pt x="6798" y="6408"/>
                    <a:pt x="6749" y="6415"/>
                    <a:pt x="6700" y="6429"/>
                  </a:cubicBezTo>
                  <a:cubicBezTo>
                    <a:pt x="6588" y="6448"/>
                    <a:pt x="6475" y="6479"/>
                    <a:pt x="6372" y="6479"/>
                  </a:cubicBezTo>
                  <a:cubicBezTo>
                    <a:pt x="6325" y="6479"/>
                    <a:pt x="6281" y="6473"/>
                    <a:pt x="6239" y="6456"/>
                  </a:cubicBezTo>
                  <a:cubicBezTo>
                    <a:pt x="6212" y="6348"/>
                    <a:pt x="6293" y="6239"/>
                    <a:pt x="6401" y="6239"/>
                  </a:cubicBezTo>
                  <a:cubicBezTo>
                    <a:pt x="6456" y="6226"/>
                    <a:pt x="6510" y="6226"/>
                    <a:pt x="6561" y="6226"/>
                  </a:cubicBezTo>
                  <a:cubicBezTo>
                    <a:pt x="6612" y="6226"/>
                    <a:pt x="6659" y="6226"/>
                    <a:pt x="6700" y="6212"/>
                  </a:cubicBezTo>
                  <a:cubicBezTo>
                    <a:pt x="6808" y="6185"/>
                    <a:pt x="6890" y="6049"/>
                    <a:pt x="6808" y="5968"/>
                  </a:cubicBezTo>
                  <a:cubicBezTo>
                    <a:pt x="6781" y="5941"/>
                    <a:pt x="6754" y="5941"/>
                    <a:pt x="6700" y="5941"/>
                  </a:cubicBezTo>
                  <a:cubicBezTo>
                    <a:pt x="6483" y="5914"/>
                    <a:pt x="6239" y="5941"/>
                    <a:pt x="5995" y="5887"/>
                  </a:cubicBezTo>
                  <a:cubicBezTo>
                    <a:pt x="5750" y="5778"/>
                    <a:pt x="5561" y="5615"/>
                    <a:pt x="5344" y="5507"/>
                  </a:cubicBezTo>
                  <a:cubicBezTo>
                    <a:pt x="5127" y="5371"/>
                    <a:pt x="4910" y="5209"/>
                    <a:pt x="4665" y="5073"/>
                  </a:cubicBezTo>
                  <a:cubicBezTo>
                    <a:pt x="4340" y="4856"/>
                    <a:pt x="4042" y="4720"/>
                    <a:pt x="3879" y="4558"/>
                  </a:cubicBezTo>
                  <a:cubicBezTo>
                    <a:pt x="3229" y="4168"/>
                    <a:pt x="2481" y="3878"/>
                    <a:pt x="1704" y="3878"/>
                  </a:cubicBezTo>
                  <a:cubicBezTo>
                    <a:pt x="1669" y="3878"/>
                    <a:pt x="1635" y="3878"/>
                    <a:pt x="1600" y="3879"/>
                  </a:cubicBezTo>
                  <a:cubicBezTo>
                    <a:pt x="1356" y="3879"/>
                    <a:pt x="1058" y="4015"/>
                    <a:pt x="1058" y="4259"/>
                  </a:cubicBezTo>
                  <a:cubicBezTo>
                    <a:pt x="1058" y="4341"/>
                    <a:pt x="1112" y="4422"/>
                    <a:pt x="1167" y="4476"/>
                  </a:cubicBezTo>
                  <a:cubicBezTo>
                    <a:pt x="1573" y="5019"/>
                    <a:pt x="2197" y="5371"/>
                    <a:pt x="2848" y="5615"/>
                  </a:cubicBezTo>
                  <a:cubicBezTo>
                    <a:pt x="3499" y="5805"/>
                    <a:pt x="4177" y="5914"/>
                    <a:pt x="4855" y="5995"/>
                  </a:cubicBezTo>
                  <a:cubicBezTo>
                    <a:pt x="5045" y="6049"/>
                    <a:pt x="5316" y="6158"/>
                    <a:pt x="5316" y="6348"/>
                  </a:cubicBezTo>
                  <a:cubicBezTo>
                    <a:pt x="5316" y="6402"/>
                    <a:pt x="5289" y="6483"/>
                    <a:pt x="5208" y="6538"/>
                  </a:cubicBezTo>
                  <a:cubicBezTo>
                    <a:pt x="4991" y="6782"/>
                    <a:pt x="4638" y="6836"/>
                    <a:pt x="4313" y="6863"/>
                  </a:cubicBezTo>
                  <a:cubicBezTo>
                    <a:pt x="4266" y="6864"/>
                    <a:pt x="4219" y="6864"/>
                    <a:pt x="4172" y="6864"/>
                  </a:cubicBezTo>
                  <a:cubicBezTo>
                    <a:pt x="3169" y="6864"/>
                    <a:pt x="2155" y="6672"/>
                    <a:pt x="1156" y="6672"/>
                  </a:cubicBezTo>
                  <a:cubicBezTo>
                    <a:pt x="768" y="6672"/>
                    <a:pt x="382" y="6701"/>
                    <a:pt x="0" y="6782"/>
                  </a:cubicBezTo>
                  <a:cubicBezTo>
                    <a:pt x="1519" y="6999"/>
                    <a:pt x="3092" y="7189"/>
                    <a:pt x="4611" y="7406"/>
                  </a:cubicBezTo>
                  <a:cubicBezTo>
                    <a:pt x="4313" y="8057"/>
                    <a:pt x="3499" y="8274"/>
                    <a:pt x="3201" y="8924"/>
                  </a:cubicBezTo>
                  <a:cubicBezTo>
                    <a:pt x="3147" y="9006"/>
                    <a:pt x="3119" y="9087"/>
                    <a:pt x="3201" y="9196"/>
                  </a:cubicBezTo>
                  <a:cubicBezTo>
                    <a:pt x="3230" y="9244"/>
                    <a:pt x="3272" y="9261"/>
                    <a:pt x="3321" y="9261"/>
                  </a:cubicBezTo>
                  <a:cubicBezTo>
                    <a:pt x="3410" y="9261"/>
                    <a:pt x="3520" y="9204"/>
                    <a:pt x="3608" y="9169"/>
                  </a:cubicBezTo>
                  <a:cubicBezTo>
                    <a:pt x="4042" y="8870"/>
                    <a:pt x="4503" y="8626"/>
                    <a:pt x="4991" y="8463"/>
                  </a:cubicBezTo>
                  <a:cubicBezTo>
                    <a:pt x="5108" y="8405"/>
                    <a:pt x="5226" y="8360"/>
                    <a:pt x="5363" y="8360"/>
                  </a:cubicBezTo>
                  <a:cubicBezTo>
                    <a:pt x="5417" y="8360"/>
                    <a:pt x="5473" y="8367"/>
                    <a:pt x="5533" y="8382"/>
                  </a:cubicBezTo>
                  <a:cubicBezTo>
                    <a:pt x="5778" y="8463"/>
                    <a:pt x="5913" y="8762"/>
                    <a:pt x="5859" y="9033"/>
                  </a:cubicBezTo>
                  <a:cubicBezTo>
                    <a:pt x="5832" y="9304"/>
                    <a:pt x="5696" y="9494"/>
                    <a:pt x="5561" y="9738"/>
                  </a:cubicBezTo>
                  <a:cubicBezTo>
                    <a:pt x="5181" y="10389"/>
                    <a:pt x="4910" y="11203"/>
                    <a:pt x="5154" y="11908"/>
                  </a:cubicBezTo>
                  <a:cubicBezTo>
                    <a:pt x="5398" y="10932"/>
                    <a:pt x="5832" y="10009"/>
                    <a:pt x="6483" y="9223"/>
                  </a:cubicBezTo>
                  <a:cubicBezTo>
                    <a:pt x="6646" y="9033"/>
                    <a:pt x="6808" y="8870"/>
                    <a:pt x="7025" y="8735"/>
                  </a:cubicBezTo>
                  <a:cubicBezTo>
                    <a:pt x="7173" y="8669"/>
                    <a:pt x="7331" y="8633"/>
                    <a:pt x="7474" y="8633"/>
                  </a:cubicBezTo>
                  <a:cubicBezTo>
                    <a:pt x="7568" y="8633"/>
                    <a:pt x="7656" y="8648"/>
                    <a:pt x="7730" y="8680"/>
                  </a:cubicBezTo>
                  <a:cubicBezTo>
                    <a:pt x="8002" y="8870"/>
                    <a:pt x="8137" y="9196"/>
                    <a:pt x="8409" y="9304"/>
                  </a:cubicBezTo>
                  <a:cubicBezTo>
                    <a:pt x="8437" y="9310"/>
                    <a:pt x="8465" y="9313"/>
                    <a:pt x="8493" y="9313"/>
                  </a:cubicBezTo>
                  <a:cubicBezTo>
                    <a:pt x="8738" y="9313"/>
                    <a:pt x="8978" y="9108"/>
                    <a:pt x="8978" y="8816"/>
                  </a:cubicBezTo>
                  <a:cubicBezTo>
                    <a:pt x="8978" y="8626"/>
                    <a:pt x="8843" y="8382"/>
                    <a:pt x="8978" y="8274"/>
                  </a:cubicBezTo>
                  <a:cubicBezTo>
                    <a:pt x="9017" y="8250"/>
                    <a:pt x="9062" y="8240"/>
                    <a:pt x="9109" y="8240"/>
                  </a:cubicBezTo>
                  <a:cubicBezTo>
                    <a:pt x="9230" y="8240"/>
                    <a:pt x="9369" y="8304"/>
                    <a:pt x="9466" y="8382"/>
                  </a:cubicBezTo>
                  <a:cubicBezTo>
                    <a:pt x="9557" y="8454"/>
                    <a:pt x="9695" y="8527"/>
                    <a:pt x="9802" y="8527"/>
                  </a:cubicBezTo>
                  <a:cubicBezTo>
                    <a:pt x="9855" y="8527"/>
                    <a:pt x="9900" y="8509"/>
                    <a:pt x="9928" y="8463"/>
                  </a:cubicBezTo>
                  <a:cubicBezTo>
                    <a:pt x="10036" y="8328"/>
                    <a:pt x="9900" y="8138"/>
                    <a:pt x="9765" y="8057"/>
                  </a:cubicBezTo>
                  <a:cubicBezTo>
                    <a:pt x="9629" y="7948"/>
                    <a:pt x="9466" y="7921"/>
                    <a:pt x="9385" y="7731"/>
                  </a:cubicBezTo>
                  <a:cubicBezTo>
                    <a:pt x="9304" y="7460"/>
                    <a:pt x="9629" y="7270"/>
                    <a:pt x="9900" y="7189"/>
                  </a:cubicBezTo>
                  <a:cubicBezTo>
                    <a:pt x="10287" y="7096"/>
                    <a:pt x="10679" y="7058"/>
                    <a:pt x="11073" y="7058"/>
                  </a:cubicBezTo>
                  <a:cubicBezTo>
                    <a:pt x="11950" y="7058"/>
                    <a:pt x="12837" y="7246"/>
                    <a:pt x="13698" y="7433"/>
                  </a:cubicBezTo>
                  <a:cubicBezTo>
                    <a:pt x="12694" y="6727"/>
                    <a:pt x="11284" y="6890"/>
                    <a:pt x="10145" y="6429"/>
                  </a:cubicBezTo>
                  <a:cubicBezTo>
                    <a:pt x="10145" y="6158"/>
                    <a:pt x="10470" y="6022"/>
                    <a:pt x="10714" y="5887"/>
                  </a:cubicBezTo>
                  <a:cubicBezTo>
                    <a:pt x="11229" y="5561"/>
                    <a:pt x="11392" y="4883"/>
                    <a:pt x="11935" y="4693"/>
                  </a:cubicBezTo>
                  <a:cubicBezTo>
                    <a:pt x="12043" y="4666"/>
                    <a:pt x="12206" y="4612"/>
                    <a:pt x="12233" y="4476"/>
                  </a:cubicBezTo>
                  <a:cubicBezTo>
                    <a:pt x="12314" y="4313"/>
                    <a:pt x="12097" y="4151"/>
                    <a:pt x="11935" y="4124"/>
                  </a:cubicBezTo>
                  <a:cubicBezTo>
                    <a:pt x="11856" y="4106"/>
                    <a:pt x="11779" y="4098"/>
                    <a:pt x="11702" y="4098"/>
                  </a:cubicBezTo>
                  <a:cubicBezTo>
                    <a:pt x="11194" y="4098"/>
                    <a:pt x="10717" y="4447"/>
                    <a:pt x="10199" y="4612"/>
                  </a:cubicBezTo>
                  <a:cubicBezTo>
                    <a:pt x="10128" y="4647"/>
                    <a:pt x="10041" y="4667"/>
                    <a:pt x="9962" y="4667"/>
                  </a:cubicBezTo>
                  <a:cubicBezTo>
                    <a:pt x="9859" y="4667"/>
                    <a:pt x="9768" y="4634"/>
                    <a:pt x="9738" y="4558"/>
                  </a:cubicBezTo>
                  <a:cubicBezTo>
                    <a:pt x="9656" y="4449"/>
                    <a:pt x="9711" y="4341"/>
                    <a:pt x="9738" y="4259"/>
                  </a:cubicBezTo>
                  <a:cubicBezTo>
                    <a:pt x="9982" y="3066"/>
                    <a:pt x="10307" y="1899"/>
                    <a:pt x="10795" y="787"/>
                  </a:cubicBezTo>
                  <a:lnTo>
                    <a:pt x="10795" y="787"/>
                  </a:lnTo>
                  <a:cubicBezTo>
                    <a:pt x="10117" y="1547"/>
                    <a:pt x="9792" y="2523"/>
                    <a:pt x="9494" y="3473"/>
                  </a:cubicBezTo>
                  <a:cubicBezTo>
                    <a:pt x="9385" y="3744"/>
                    <a:pt x="9331" y="4042"/>
                    <a:pt x="9222" y="4313"/>
                  </a:cubicBezTo>
                  <a:cubicBezTo>
                    <a:pt x="9114" y="3988"/>
                    <a:pt x="9087" y="3608"/>
                    <a:pt x="9114" y="3256"/>
                  </a:cubicBezTo>
                  <a:lnTo>
                    <a:pt x="9114" y="3256"/>
                  </a:lnTo>
                  <a:cubicBezTo>
                    <a:pt x="9060" y="3445"/>
                    <a:pt x="8951" y="3581"/>
                    <a:pt x="8897" y="3744"/>
                  </a:cubicBezTo>
                  <a:cubicBezTo>
                    <a:pt x="8866" y="3721"/>
                    <a:pt x="8833" y="3711"/>
                    <a:pt x="8801" y="3711"/>
                  </a:cubicBezTo>
                  <a:cubicBezTo>
                    <a:pt x="8720" y="3711"/>
                    <a:pt x="8645" y="3775"/>
                    <a:pt x="8626" y="3852"/>
                  </a:cubicBezTo>
                  <a:cubicBezTo>
                    <a:pt x="8544" y="3934"/>
                    <a:pt x="8571" y="4042"/>
                    <a:pt x="8571" y="4151"/>
                  </a:cubicBezTo>
                  <a:cubicBezTo>
                    <a:pt x="8571" y="4395"/>
                    <a:pt x="8626" y="4585"/>
                    <a:pt x="8626" y="4829"/>
                  </a:cubicBezTo>
                  <a:cubicBezTo>
                    <a:pt x="8626" y="4883"/>
                    <a:pt x="8626" y="4937"/>
                    <a:pt x="8571" y="4992"/>
                  </a:cubicBezTo>
                  <a:cubicBezTo>
                    <a:pt x="8548" y="5039"/>
                    <a:pt x="8503" y="5061"/>
                    <a:pt x="8456" y="5061"/>
                  </a:cubicBezTo>
                  <a:cubicBezTo>
                    <a:pt x="8395" y="5061"/>
                    <a:pt x="8331" y="5025"/>
                    <a:pt x="8300" y="4964"/>
                  </a:cubicBezTo>
                  <a:cubicBezTo>
                    <a:pt x="8246" y="4856"/>
                    <a:pt x="8273" y="4720"/>
                    <a:pt x="8273" y="4612"/>
                  </a:cubicBezTo>
                  <a:cubicBezTo>
                    <a:pt x="8381" y="3717"/>
                    <a:pt x="8246" y="2767"/>
                    <a:pt x="7893" y="1899"/>
                  </a:cubicBezTo>
                  <a:cubicBezTo>
                    <a:pt x="7866" y="1818"/>
                    <a:pt x="7785" y="1682"/>
                    <a:pt x="7703" y="1682"/>
                  </a:cubicBezTo>
                  <a:cubicBezTo>
                    <a:pt x="7687" y="1678"/>
                    <a:pt x="7671" y="1676"/>
                    <a:pt x="7656" y="1676"/>
                  </a:cubicBezTo>
                  <a:cubicBezTo>
                    <a:pt x="7471" y="1676"/>
                    <a:pt x="7382" y="1968"/>
                    <a:pt x="7432" y="2144"/>
                  </a:cubicBezTo>
                  <a:cubicBezTo>
                    <a:pt x="7459" y="2632"/>
                    <a:pt x="7486" y="3093"/>
                    <a:pt x="7568" y="3581"/>
                  </a:cubicBezTo>
                  <a:cubicBezTo>
                    <a:pt x="7595" y="3717"/>
                    <a:pt x="7595" y="3879"/>
                    <a:pt x="7568" y="3988"/>
                  </a:cubicBezTo>
                  <a:cubicBezTo>
                    <a:pt x="7504" y="4095"/>
                    <a:pt x="7406" y="4168"/>
                    <a:pt x="7302" y="4168"/>
                  </a:cubicBezTo>
                  <a:cubicBezTo>
                    <a:pt x="7273" y="4168"/>
                    <a:pt x="7244" y="4162"/>
                    <a:pt x="7215" y="4151"/>
                  </a:cubicBezTo>
                  <a:cubicBezTo>
                    <a:pt x="7107" y="4069"/>
                    <a:pt x="7080" y="3988"/>
                    <a:pt x="7080" y="3879"/>
                  </a:cubicBezTo>
                  <a:cubicBezTo>
                    <a:pt x="6917" y="3066"/>
                    <a:pt x="6754" y="2225"/>
                    <a:pt x="6564" y="1411"/>
                  </a:cubicBezTo>
                  <a:cubicBezTo>
                    <a:pt x="6401" y="1547"/>
                    <a:pt x="6347" y="1818"/>
                    <a:pt x="6374" y="2035"/>
                  </a:cubicBezTo>
                  <a:cubicBezTo>
                    <a:pt x="6401" y="2279"/>
                    <a:pt x="6483" y="2523"/>
                    <a:pt x="6510" y="2713"/>
                  </a:cubicBezTo>
                  <a:cubicBezTo>
                    <a:pt x="6537" y="3093"/>
                    <a:pt x="6483" y="3500"/>
                    <a:pt x="6266" y="3798"/>
                  </a:cubicBezTo>
                  <a:cubicBezTo>
                    <a:pt x="6239" y="3852"/>
                    <a:pt x="6212" y="3907"/>
                    <a:pt x="6157" y="3907"/>
                  </a:cubicBezTo>
                  <a:cubicBezTo>
                    <a:pt x="6103" y="3907"/>
                    <a:pt x="6076" y="3907"/>
                    <a:pt x="5995" y="3879"/>
                  </a:cubicBezTo>
                  <a:cubicBezTo>
                    <a:pt x="5615" y="3635"/>
                    <a:pt x="5425" y="3228"/>
                    <a:pt x="5262" y="2822"/>
                  </a:cubicBezTo>
                  <a:cubicBezTo>
                    <a:pt x="4747" y="1818"/>
                    <a:pt x="4069" y="869"/>
                    <a:pt x="3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27"/>
            <p:cNvSpPr/>
            <p:nvPr/>
          </p:nvSpPr>
          <p:spPr>
            <a:xfrm>
              <a:off x="2970850" y="1843200"/>
              <a:ext cx="32575" cy="31925"/>
            </a:xfrm>
            <a:custGeom>
              <a:avLst/>
              <a:gdLst/>
              <a:ahLst/>
              <a:cxnLst/>
              <a:rect l="l" t="t" r="r" b="b"/>
              <a:pathLst>
                <a:path w="1303" h="1277" extrusionOk="0">
                  <a:moveTo>
                    <a:pt x="523" y="1"/>
                  </a:moveTo>
                  <a:cubicBezTo>
                    <a:pt x="397" y="1"/>
                    <a:pt x="267" y="41"/>
                    <a:pt x="163" y="130"/>
                  </a:cubicBezTo>
                  <a:cubicBezTo>
                    <a:pt x="27" y="266"/>
                    <a:pt x="0" y="456"/>
                    <a:pt x="0" y="646"/>
                  </a:cubicBezTo>
                  <a:cubicBezTo>
                    <a:pt x="47" y="1032"/>
                    <a:pt x="391" y="1277"/>
                    <a:pt x="705" y="1277"/>
                  </a:cubicBezTo>
                  <a:cubicBezTo>
                    <a:pt x="943" y="1277"/>
                    <a:pt x="1162" y="1136"/>
                    <a:pt x="1221" y="809"/>
                  </a:cubicBezTo>
                  <a:cubicBezTo>
                    <a:pt x="1302" y="510"/>
                    <a:pt x="1085" y="212"/>
                    <a:pt x="814" y="76"/>
                  </a:cubicBezTo>
                  <a:cubicBezTo>
                    <a:pt x="729" y="27"/>
                    <a:pt x="627" y="1"/>
                    <a:pt x="5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27"/>
            <p:cNvSpPr/>
            <p:nvPr/>
          </p:nvSpPr>
          <p:spPr>
            <a:xfrm>
              <a:off x="2936950" y="1902975"/>
              <a:ext cx="26450" cy="27775"/>
            </a:xfrm>
            <a:custGeom>
              <a:avLst/>
              <a:gdLst/>
              <a:ahLst/>
              <a:cxnLst/>
              <a:rect l="l" t="t" r="r" b="b"/>
              <a:pathLst>
                <a:path w="1058" h="1111" extrusionOk="0">
                  <a:moveTo>
                    <a:pt x="464" y="1"/>
                  </a:moveTo>
                  <a:cubicBezTo>
                    <a:pt x="418" y="1"/>
                    <a:pt x="372" y="6"/>
                    <a:pt x="326" y="18"/>
                  </a:cubicBezTo>
                  <a:cubicBezTo>
                    <a:pt x="271" y="45"/>
                    <a:pt x="163" y="99"/>
                    <a:pt x="136" y="153"/>
                  </a:cubicBezTo>
                  <a:cubicBezTo>
                    <a:pt x="54" y="235"/>
                    <a:pt x="54" y="316"/>
                    <a:pt x="27" y="398"/>
                  </a:cubicBezTo>
                  <a:cubicBezTo>
                    <a:pt x="0" y="642"/>
                    <a:pt x="27" y="859"/>
                    <a:pt x="190" y="994"/>
                  </a:cubicBezTo>
                  <a:cubicBezTo>
                    <a:pt x="288" y="1075"/>
                    <a:pt x="404" y="1111"/>
                    <a:pt x="517" y="1111"/>
                  </a:cubicBezTo>
                  <a:cubicBezTo>
                    <a:pt x="748" y="1111"/>
                    <a:pt x="967" y="960"/>
                    <a:pt x="1004" y="723"/>
                  </a:cubicBezTo>
                  <a:cubicBezTo>
                    <a:pt x="1058" y="533"/>
                    <a:pt x="1004" y="316"/>
                    <a:pt x="895" y="181"/>
                  </a:cubicBezTo>
                  <a:cubicBezTo>
                    <a:pt x="788" y="74"/>
                    <a:pt x="632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27"/>
            <p:cNvSpPr/>
            <p:nvPr/>
          </p:nvSpPr>
          <p:spPr>
            <a:xfrm>
              <a:off x="2922700" y="1867250"/>
              <a:ext cx="29850" cy="27375"/>
            </a:xfrm>
            <a:custGeom>
              <a:avLst/>
              <a:gdLst/>
              <a:ahLst/>
              <a:cxnLst/>
              <a:rect l="l" t="t" r="r" b="b"/>
              <a:pathLst>
                <a:path w="1194" h="1095" extrusionOk="0">
                  <a:moveTo>
                    <a:pt x="565" y="0"/>
                  </a:moveTo>
                  <a:cubicBezTo>
                    <a:pt x="434" y="0"/>
                    <a:pt x="307" y="55"/>
                    <a:pt x="190" y="172"/>
                  </a:cubicBezTo>
                  <a:cubicBezTo>
                    <a:pt x="0" y="362"/>
                    <a:pt x="28" y="742"/>
                    <a:pt x="245" y="931"/>
                  </a:cubicBezTo>
                  <a:cubicBezTo>
                    <a:pt x="339" y="1040"/>
                    <a:pt x="482" y="1094"/>
                    <a:pt x="624" y="1094"/>
                  </a:cubicBezTo>
                  <a:cubicBezTo>
                    <a:pt x="767" y="1094"/>
                    <a:pt x="909" y="1040"/>
                    <a:pt x="1004" y="931"/>
                  </a:cubicBezTo>
                  <a:cubicBezTo>
                    <a:pt x="1085" y="904"/>
                    <a:pt x="1112" y="850"/>
                    <a:pt x="1140" y="742"/>
                  </a:cubicBezTo>
                  <a:cubicBezTo>
                    <a:pt x="1194" y="525"/>
                    <a:pt x="1004" y="145"/>
                    <a:pt x="814" y="64"/>
                  </a:cubicBezTo>
                  <a:cubicBezTo>
                    <a:pt x="731" y="22"/>
                    <a:pt x="647" y="0"/>
                    <a:pt x="5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27"/>
            <p:cNvSpPr/>
            <p:nvPr/>
          </p:nvSpPr>
          <p:spPr>
            <a:xfrm>
              <a:off x="2930150" y="1944675"/>
              <a:ext cx="27150" cy="21800"/>
            </a:xfrm>
            <a:custGeom>
              <a:avLst/>
              <a:gdLst/>
              <a:ahLst/>
              <a:cxnLst/>
              <a:rect l="l" t="t" r="r" b="b"/>
              <a:pathLst>
                <a:path w="1086" h="872" extrusionOk="0">
                  <a:moveTo>
                    <a:pt x="576" y="1"/>
                  </a:moveTo>
                  <a:cubicBezTo>
                    <a:pt x="452" y="1"/>
                    <a:pt x="330" y="42"/>
                    <a:pt x="245" y="113"/>
                  </a:cubicBezTo>
                  <a:cubicBezTo>
                    <a:pt x="164" y="167"/>
                    <a:pt x="109" y="221"/>
                    <a:pt x="82" y="276"/>
                  </a:cubicBezTo>
                  <a:cubicBezTo>
                    <a:pt x="1" y="384"/>
                    <a:pt x="1" y="438"/>
                    <a:pt x="28" y="547"/>
                  </a:cubicBezTo>
                  <a:cubicBezTo>
                    <a:pt x="87" y="745"/>
                    <a:pt x="307" y="871"/>
                    <a:pt x="527" y="871"/>
                  </a:cubicBezTo>
                  <a:cubicBezTo>
                    <a:pt x="607" y="871"/>
                    <a:pt x="688" y="854"/>
                    <a:pt x="760" y="818"/>
                  </a:cubicBezTo>
                  <a:cubicBezTo>
                    <a:pt x="977" y="655"/>
                    <a:pt x="1086" y="330"/>
                    <a:pt x="896" y="113"/>
                  </a:cubicBezTo>
                  <a:cubicBezTo>
                    <a:pt x="805" y="35"/>
                    <a:pt x="690" y="1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27"/>
            <p:cNvSpPr/>
            <p:nvPr/>
          </p:nvSpPr>
          <p:spPr>
            <a:xfrm>
              <a:off x="2892175" y="1910200"/>
              <a:ext cx="33250" cy="29575"/>
            </a:xfrm>
            <a:custGeom>
              <a:avLst/>
              <a:gdLst/>
              <a:ahLst/>
              <a:cxnLst/>
              <a:rect l="l" t="t" r="r" b="b"/>
              <a:pathLst>
                <a:path w="1330" h="1183" extrusionOk="0">
                  <a:moveTo>
                    <a:pt x="570" y="0"/>
                  </a:moveTo>
                  <a:cubicBezTo>
                    <a:pt x="299" y="0"/>
                    <a:pt x="55" y="163"/>
                    <a:pt x="28" y="407"/>
                  </a:cubicBezTo>
                  <a:cubicBezTo>
                    <a:pt x="1" y="543"/>
                    <a:pt x="28" y="705"/>
                    <a:pt x="82" y="841"/>
                  </a:cubicBezTo>
                  <a:cubicBezTo>
                    <a:pt x="136" y="949"/>
                    <a:pt x="191" y="1058"/>
                    <a:pt x="299" y="1112"/>
                  </a:cubicBezTo>
                  <a:cubicBezTo>
                    <a:pt x="368" y="1164"/>
                    <a:pt x="448" y="1183"/>
                    <a:pt x="531" y="1183"/>
                  </a:cubicBezTo>
                  <a:cubicBezTo>
                    <a:pt x="580" y="1183"/>
                    <a:pt x="629" y="1176"/>
                    <a:pt x="679" y="1166"/>
                  </a:cubicBezTo>
                  <a:cubicBezTo>
                    <a:pt x="1330" y="949"/>
                    <a:pt x="1249" y="27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27"/>
            <p:cNvSpPr/>
            <p:nvPr/>
          </p:nvSpPr>
          <p:spPr>
            <a:xfrm>
              <a:off x="2876575" y="1941375"/>
              <a:ext cx="27150" cy="26550"/>
            </a:xfrm>
            <a:custGeom>
              <a:avLst/>
              <a:gdLst/>
              <a:ahLst/>
              <a:cxnLst/>
              <a:rect l="l" t="t" r="r" b="b"/>
              <a:pathLst>
                <a:path w="1086" h="1062" extrusionOk="0">
                  <a:moveTo>
                    <a:pt x="543" y="1"/>
                  </a:moveTo>
                  <a:cubicBezTo>
                    <a:pt x="381" y="1"/>
                    <a:pt x="272" y="109"/>
                    <a:pt x="164" y="245"/>
                  </a:cubicBezTo>
                  <a:cubicBezTo>
                    <a:pt x="82" y="380"/>
                    <a:pt x="1" y="516"/>
                    <a:pt x="28" y="679"/>
                  </a:cubicBezTo>
                  <a:cubicBezTo>
                    <a:pt x="82" y="869"/>
                    <a:pt x="218" y="950"/>
                    <a:pt x="354" y="1031"/>
                  </a:cubicBezTo>
                  <a:cubicBezTo>
                    <a:pt x="405" y="1052"/>
                    <a:pt x="461" y="1061"/>
                    <a:pt x="518" y="1061"/>
                  </a:cubicBezTo>
                  <a:cubicBezTo>
                    <a:pt x="610" y="1061"/>
                    <a:pt x="704" y="1038"/>
                    <a:pt x="788" y="1004"/>
                  </a:cubicBezTo>
                  <a:cubicBezTo>
                    <a:pt x="950" y="896"/>
                    <a:pt x="1086" y="733"/>
                    <a:pt x="1059" y="516"/>
                  </a:cubicBezTo>
                  <a:cubicBezTo>
                    <a:pt x="1032" y="380"/>
                    <a:pt x="950" y="245"/>
                    <a:pt x="896" y="191"/>
                  </a:cubicBezTo>
                  <a:cubicBezTo>
                    <a:pt x="815" y="82"/>
                    <a:pt x="679" y="1"/>
                    <a:pt x="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27"/>
            <p:cNvSpPr/>
            <p:nvPr/>
          </p:nvSpPr>
          <p:spPr>
            <a:xfrm>
              <a:off x="2852175" y="1847550"/>
              <a:ext cx="39525" cy="29425"/>
            </a:xfrm>
            <a:custGeom>
              <a:avLst/>
              <a:gdLst/>
              <a:ahLst/>
              <a:cxnLst/>
              <a:rect l="l" t="t" r="r" b="b"/>
              <a:pathLst>
                <a:path w="1581" h="1177" extrusionOk="0">
                  <a:moveTo>
                    <a:pt x="617" y="1"/>
                  </a:moveTo>
                  <a:cubicBezTo>
                    <a:pt x="584" y="1"/>
                    <a:pt x="550" y="4"/>
                    <a:pt x="516" y="11"/>
                  </a:cubicBezTo>
                  <a:lnTo>
                    <a:pt x="299" y="92"/>
                  </a:lnTo>
                  <a:cubicBezTo>
                    <a:pt x="109" y="228"/>
                    <a:pt x="1" y="553"/>
                    <a:pt x="109" y="770"/>
                  </a:cubicBezTo>
                  <a:cubicBezTo>
                    <a:pt x="163" y="1014"/>
                    <a:pt x="435" y="1177"/>
                    <a:pt x="679" y="1177"/>
                  </a:cubicBezTo>
                  <a:cubicBezTo>
                    <a:pt x="1580" y="1151"/>
                    <a:pt x="1234" y="1"/>
                    <a:pt x="6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27"/>
            <p:cNvSpPr/>
            <p:nvPr/>
          </p:nvSpPr>
          <p:spPr>
            <a:xfrm>
              <a:off x="2842000" y="1901725"/>
              <a:ext cx="25800" cy="24850"/>
            </a:xfrm>
            <a:custGeom>
              <a:avLst/>
              <a:gdLst/>
              <a:ahLst/>
              <a:cxnLst/>
              <a:rect l="l" t="t" r="r" b="b"/>
              <a:pathLst>
                <a:path w="1032" h="994" extrusionOk="0">
                  <a:moveTo>
                    <a:pt x="533" y="0"/>
                  </a:moveTo>
                  <a:cubicBezTo>
                    <a:pt x="454" y="0"/>
                    <a:pt x="373" y="21"/>
                    <a:pt x="299" y="68"/>
                  </a:cubicBezTo>
                  <a:cubicBezTo>
                    <a:pt x="109" y="176"/>
                    <a:pt x="1" y="448"/>
                    <a:pt x="55" y="637"/>
                  </a:cubicBezTo>
                  <a:cubicBezTo>
                    <a:pt x="129" y="861"/>
                    <a:pt x="363" y="993"/>
                    <a:pt x="568" y="993"/>
                  </a:cubicBezTo>
                  <a:cubicBezTo>
                    <a:pt x="587" y="993"/>
                    <a:pt x="606" y="992"/>
                    <a:pt x="625" y="990"/>
                  </a:cubicBezTo>
                  <a:cubicBezTo>
                    <a:pt x="814" y="963"/>
                    <a:pt x="1031" y="746"/>
                    <a:pt x="1031" y="502"/>
                  </a:cubicBezTo>
                  <a:cubicBezTo>
                    <a:pt x="1031" y="448"/>
                    <a:pt x="1031" y="312"/>
                    <a:pt x="923" y="203"/>
                  </a:cubicBezTo>
                  <a:cubicBezTo>
                    <a:pt x="834" y="78"/>
                    <a:pt x="686" y="0"/>
                    <a:pt x="5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27"/>
            <p:cNvSpPr/>
            <p:nvPr/>
          </p:nvSpPr>
          <p:spPr>
            <a:xfrm>
              <a:off x="2888125" y="1985675"/>
              <a:ext cx="30525" cy="23825"/>
            </a:xfrm>
            <a:custGeom>
              <a:avLst/>
              <a:gdLst/>
              <a:ahLst/>
              <a:cxnLst/>
              <a:rect l="l" t="t" r="r" b="b"/>
              <a:pathLst>
                <a:path w="1221" h="953" extrusionOk="0">
                  <a:moveTo>
                    <a:pt x="413" y="0"/>
                  </a:moveTo>
                  <a:cubicBezTo>
                    <a:pt x="285" y="0"/>
                    <a:pt x="183" y="43"/>
                    <a:pt x="81" y="127"/>
                  </a:cubicBezTo>
                  <a:cubicBezTo>
                    <a:pt x="54" y="127"/>
                    <a:pt x="27" y="182"/>
                    <a:pt x="27" y="209"/>
                  </a:cubicBezTo>
                  <a:cubicBezTo>
                    <a:pt x="0" y="263"/>
                    <a:pt x="27" y="317"/>
                    <a:pt x="27" y="344"/>
                  </a:cubicBezTo>
                  <a:cubicBezTo>
                    <a:pt x="81" y="534"/>
                    <a:pt x="217" y="670"/>
                    <a:pt x="353" y="806"/>
                  </a:cubicBezTo>
                  <a:cubicBezTo>
                    <a:pt x="445" y="898"/>
                    <a:pt x="587" y="952"/>
                    <a:pt x="720" y="952"/>
                  </a:cubicBezTo>
                  <a:cubicBezTo>
                    <a:pt x="782" y="952"/>
                    <a:pt x="843" y="940"/>
                    <a:pt x="895" y="914"/>
                  </a:cubicBezTo>
                  <a:cubicBezTo>
                    <a:pt x="1085" y="860"/>
                    <a:pt x="1221" y="643"/>
                    <a:pt x="1139" y="453"/>
                  </a:cubicBezTo>
                  <a:cubicBezTo>
                    <a:pt x="1112" y="372"/>
                    <a:pt x="1085" y="317"/>
                    <a:pt x="1031" y="263"/>
                  </a:cubicBezTo>
                  <a:cubicBezTo>
                    <a:pt x="949" y="182"/>
                    <a:pt x="814" y="73"/>
                    <a:pt x="678" y="46"/>
                  </a:cubicBezTo>
                  <a:cubicBezTo>
                    <a:pt x="576" y="16"/>
                    <a:pt x="490" y="0"/>
                    <a:pt x="4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27"/>
            <p:cNvSpPr/>
            <p:nvPr/>
          </p:nvSpPr>
          <p:spPr>
            <a:xfrm>
              <a:off x="4213800" y="1453725"/>
              <a:ext cx="449600" cy="526425"/>
            </a:xfrm>
            <a:custGeom>
              <a:avLst/>
              <a:gdLst/>
              <a:ahLst/>
              <a:cxnLst/>
              <a:rect l="l" t="t" r="r" b="b"/>
              <a:pathLst>
                <a:path w="17984" h="21057" extrusionOk="0">
                  <a:moveTo>
                    <a:pt x="6916" y="0"/>
                  </a:moveTo>
                  <a:cubicBezTo>
                    <a:pt x="6857" y="0"/>
                    <a:pt x="6792" y="10"/>
                    <a:pt x="6727" y="59"/>
                  </a:cubicBezTo>
                  <a:cubicBezTo>
                    <a:pt x="6646" y="113"/>
                    <a:pt x="6646" y="249"/>
                    <a:pt x="6591" y="384"/>
                  </a:cubicBezTo>
                  <a:cubicBezTo>
                    <a:pt x="6521" y="715"/>
                    <a:pt x="6162" y="943"/>
                    <a:pt x="5802" y="943"/>
                  </a:cubicBezTo>
                  <a:cubicBezTo>
                    <a:pt x="5749" y="943"/>
                    <a:pt x="5695" y="938"/>
                    <a:pt x="5642" y="927"/>
                  </a:cubicBezTo>
                  <a:cubicBezTo>
                    <a:pt x="5372" y="882"/>
                    <a:pt x="5120" y="650"/>
                    <a:pt x="4857" y="650"/>
                  </a:cubicBezTo>
                  <a:cubicBezTo>
                    <a:pt x="4803" y="650"/>
                    <a:pt x="4748" y="660"/>
                    <a:pt x="4693" y="683"/>
                  </a:cubicBezTo>
                  <a:cubicBezTo>
                    <a:pt x="4530" y="764"/>
                    <a:pt x="4421" y="900"/>
                    <a:pt x="4367" y="1063"/>
                  </a:cubicBezTo>
                  <a:cubicBezTo>
                    <a:pt x="3608" y="2392"/>
                    <a:pt x="3933" y="4019"/>
                    <a:pt x="4367" y="5430"/>
                  </a:cubicBezTo>
                  <a:cubicBezTo>
                    <a:pt x="4747" y="6514"/>
                    <a:pt x="5289" y="7572"/>
                    <a:pt x="6130" y="8332"/>
                  </a:cubicBezTo>
                  <a:cubicBezTo>
                    <a:pt x="5318" y="8000"/>
                    <a:pt x="4443" y="7692"/>
                    <a:pt x="3608" y="7692"/>
                  </a:cubicBezTo>
                  <a:cubicBezTo>
                    <a:pt x="3216" y="7692"/>
                    <a:pt x="2833" y="7760"/>
                    <a:pt x="2469" y="7925"/>
                  </a:cubicBezTo>
                  <a:cubicBezTo>
                    <a:pt x="2007" y="8115"/>
                    <a:pt x="1655" y="8467"/>
                    <a:pt x="1302" y="8793"/>
                  </a:cubicBezTo>
                  <a:cubicBezTo>
                    <a:pt x="895" y="9227"/>
                    <a:pt x="543" y="9688"/>
                    <a:pt x="217" y="10176"/>
                  </a:cubicBezTo>
                  <a:cubicBezTo>
                    <a:pt x="163" y="10312"/>
                    <a:pt x="82" y="10420"/>
                    <a:pt x="55" y="10556"/>
                  </a:cubicBezTo>
                  <a:cubicBezTo>
                    <a:pt x="0" y="11044"/>
                    <a:pt x="489" y="11451"/>
                    <a:pt x="570" y="11912"/>
                  </a:cubicBezTo>
                  <a:cubicBezTo>
                    <a:pt x="597" y="12210"/>
                    <a:pt x="461" y="12482"/>
                    <a:pt x="353" y="12753"/>
                  </a:cubicBezTo>
                  <a:cubicBezTo>
                    <a:pt x="217" y="13024"/>
                    <a:pt x="55" y="13160"/>
                    <a:pt x="82" y="13485"/>
                  </a:cubicBezTo>
                  <a:cubicBezTo>
                    <a:pt x="163" y="13757"/>
                    <a:pt x="705" y="14245"/>
                    <a:pt x="1004" y="14462"/>
                  </a:cubicBezTo>
                  <a:cubicBezTo>
                    <a:pt x="1384" y="14760"/>
                    <a:pt x="1682" y="15004"/>
                    <a:pt x="2007" y="15275"/>
                  </a:cubicBezTo>
                  <a:cubicBezTo>
                    <a:pt x="2523" y="15655"/>
                    <a:pt x="2930" y="15791"/>
                    <a:pt x="3554" y="16008"/>
                  </a:cubicBezTo>
                  <a:cubicBezTo>
                    <a:pt x="3867" y="16127"/>
                    <a:pt x="4213" y="16189"/>
                    <a:pt x="4560" y="16189"/>
                  </a:cubicBezTo>
                  <a:cubicBezTo>
                    <a:pt x="4844" y="16189"/>
                    <a:pt x="5129" y="16148"/>
                    <a:pt x="5398" y="16062"/>
                  </a:cubicBezTo>
                  <a:lnTo>
                    <a:pt x="5398" y="16062"/>
                  </a:lnTo>
                  <a:cubicBezTo>
                    <a:pt x="4774" y="16957"/>
                    <a:pt x="4259" y="18557"/>
                    <a:pt x="4232" y="19670"/>
                  </a:cubicBezTo>
                  <a:cubicBezTo>
                    <a:pt x="4232" y="19859"/>
                    <a:pt x="4232" y="20022"/>
                    <a:pt x="4286" y="20185"/>
                  </a:cubicBezTo>
                  <a:cubicBezTo>
                    <a:pt x="4408" y="20429"/>
                    <a:pt x="4706" y="20542"/>
                    <a:pt x="4982" y="20542"/>
                  </a:cubicBezTo>
                  <a:cubicBezTo>
                    <a:pt x="5013" y="20542"/>
                    <a:pt x="5043" y="20540"/>
                    <a:pt x="5072" y="20537"/>
                  </a:cubicBezTo>
                  <a:cubicBezTo>
                    <a:pt x="5371" y="20483"/>
                    <a:pt x="5642" y="20320"/>
                    <a:pt x="5886" y="20185"/>
                  </a:cubicBezTo>
                  <a:cubicBezTo>
                    <a:pt x="6130" y="20266"/>
                    <a:pt x="5995" y="20673"/>
                    <a:pt x="6130" y="20890"/>
                  </a:cubicBezTo>
                  <a:cubicBezTo>
                    <a:pt x="6183" y="21014"/>
                    <a:pt x="6305" y="21057"/>
                    <a:pt x="6444" y="21057"/>
                  </a:cubicBezTo>
                  <a:cubicBezTo>
                    <a:pt x="6518" y="21057"/>
                    <a:pt x="6597" y="21045"/>
                    <a:pt x="6673" y="21026"/>
                  </a:cubicBezTo>
                  <a:cubicBezTo>
                    <a:pt x="8626" y="20700"/>
                    <a:pt x="10768" y="19154"/>
                    <a:pt x="11447" y="17174"/>
                  </a:cubicBezTo>
                  <a:cubicBezTo>
                    <a:pt x="11928" y="18503"/>
                    <a:pt x="13725" y="19290"/>
                    <a:pt x="14615" y="19290"/>
                  </a:cubicBezTo>
                  <a:cubicBezTo>
                    <a:pt x="14778" y="19290"/>
                    <a:pt x="14911" y="19263"/>
                    <a:pt x="15000" y="19208"/>
                  </a:cubicBezTo>
                  <a:cubicBezTo>
                    <a:pt x="15542" y="18910"/>
                    <a:pt x="15108" y="17825"/>
                    <a:pt x="15678" y="17554"/>
                  </a:cubicBezTo>
                  <a:cubicBezTo>
                    <a:pt x="16166" y="17337"/>
                    <a:pt x="16871" y="17554"/>
                    <a:pt x="17170" y="17147"/>
                  </a:cubicBezTo>
                  <a:cubicBezTo>
                    <a:pt x="17305" y="16984"/>
                    <a:pt x="17387" y="16577"/>
                    <a:pt x="17387" y="16333"/>
                  </a:cubicBezTo>
                  <a:cubicBezTo>
                    <a:pt x="17387" y="15899"/>
                    <a:pt x="17143" y="15275"/>
                    <a:pt x="16953" y="14869"/>
                  </a:cubicBezTo>
                  <a:cubicBezTo>
                    <a:pt x="16573" y="14082"/>
                    <a:pt x="16437" y="13621"/>
                    <a:pt x="15895" y="12889"/>
                  </a:cubicBezTo>
                  <a:cubicBezTo>
                    <a:pt x="15461" y="12346"/>
                    <a:pt x="14918" y="11749"/>
                    <a:pt x="14267" y="11451"/>
                  </a:cubicBezTo>
                  <a:cubicBezTo>
                    <a:pt x="15108" y="11126"/>
                    <a:pt x="15949" y="10230"/>
                    <a:pt x="16492" y="9742"/>
                  </a:cubicBezTo>
                  <a:cubicBezTo>
                    <a:pt x="16844" y="9444"/>
                    <a:pt x="17115" y="8820"/>
                    <a:pt x="17332" y="8467"/>
                  </a:cubicBezTo>
                  <a:cubicBezTo>
                    <a:pt x="17983" y="7518"/>
                    <a:pt x="17929" y="6243"/>
                    <a:pt x="17685" y="5131"/>
                  </a:cubicBezTo>
                  <a:cubicBezTo>
                    <a:pt x="17332" y="5104"/>
                    <a:pt x="17007" y="5023"/>
                    <a:pt x="16736" y="4860"/>
                  </a:cubicBezTo>
                  <a:cubicBezTo>
                    <a:pt x="16464" y="4697"/>
                    <a:pt x="16220" y="4345"/>
                    <a:pt x="16302" y="4046"/>
                  </a:cubicBezTo>
                  <a:cubicBezTo>
                    <a:pt x="16329" y="3883"/>
                    <a:pt x="16437" y="3666"/>
                    <a:pt x="16329" y="3531"/>
                  </a:cubicBezTo>
                  <a:cubicBezTo>
                    <a:pt x="16220" y="3449"/>
                    <a:pt x="16058" y="3449"/>
                    <a:pt x="15922" y="3449"/>
                  </a:cubicBezTo>
                  <a:cubicBezTo>
                    <a:pt x="15108" y="3531"/>
                    <a:pt x="14267" y="3639"/>
                    <a:pt x="13481" y="3938"/>
                  </a:cubicBezTo>
                  <a:cubicBezTo>
                    <a:pt x="12694" y="4263"/>
                    <a:pt x="11935" y="4860"/>
                    <a:pt x="11419" y="5619"/>
                  </a:cubicBezTo>
                  <a:cubicBezTo>
                    <a:pt x="11419" y="4480"/>
                    <a:pt x="10714" y="2419"/>
                    <a:pt x="9955" y="1578"/>
                  </a:cubicBezTo>
                  <a:cubicBezTo>
                    <a:pt x="9222" y="737"/>
                    <a:pt x="8165" y="195"/>
                    <a:pt x="7025" y="5"/>
                  </a:cubicBezTo>
                  <a:cubicBezTo>
                    <a:pt x="6993" y="5"/>
                    <a:pt x="6956" y="0"/>
                    <a:pt x="69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27"/>
            <p:cNvSpPr/>
            <p:nvPr/>
          </p:nvSpPr>
          <p:spPr>
            <a:xfrm>
              <a:off x="4293800" y="1594875"/>
              <a:ext cx="291625" cy="308550"/>
            </a:xfrm>
            <a:custGeom>
              <a:avLst/>
              <a:gdLst/>
              <a:ahLst/>
              <a:cxnLst/>
              <a:rect l="l" t="t" r="r" b="b"/>
              <a:pathLst>
                <a:path w="11665" h="12342" extrusionOk="0">
                  <a:moveTo>
                    <a:pt x="4449" y="0"/>
                  </a:moveTo>
                  <a:cubicBezTo>
                    <a:pt x="4802" y="950"/>
                    <a:pt x="5480" y="1709"/>
                    <a:pt x="6185" y="2442"/>
                  </a:cubicBezTo>
                  <a:cubicBezTo>
                    <a:pt x="6375" y="2659"/>
                    <a:pt x="6592" y="2876"/>
                    <a:pt x="6782" y="3093"/>
                  </a:cubicBezTo>
                  <a:cubicBezTo>
                    <a:pt x="6456" y="3011"/>
                    <a:pt x="6104" y="2848"/>
                    <a:pt x="5805" y="2659"/>
                  </a:cubicBezTo>
                  <a:lnTo>
                    <a:pt x="5805" y="2659"/>
                  </a:lnTo>
                  <a:cubicBezTo>
                    <a:pt x="5914" y="2794"/>
                    <a:pt x="6022" y="2957"/>
                    <a:pt x="6077" y="3093"/>
                  </a:cubicBezTo>
                  <a:cubicBezTo>
                    <a:pt x="5968" y="3120"/>
                    <a:pt x="5968" y="3282"/>
                    <a:pt x="6022" y="3364"/>
                  </a:cubicBezTo>
                  <a:cubicBezTo>
                    <a:pt x="6077" y="3472"/>
                    <a:pt x="6185" y="3499"/>
                    <a:pt x="6294" y="3554"/>
                  </a:cubicBezTo>
                  <a:lnTo>
                    <a:pt x="6890" y="3879"/>
                  </a:lnTo>
                  <a:cubicBezTo>
                    <a:pt x="6917" y="3906"/>
                    <a:pt x="6999" y="3906"/>
                    <a:pt x="7026" y="3961"/>
                  </a:cubicBezTo>
                  <a:cubicBezTo>
                    <a:pt x="7107" y="4069"/>
                    <a:pt x="6972" y="4205"/>
                    <a:pt x="6863" y="4205"/>
                  </a:cubicBezTo>
                  <a:cubicBezTo>
                    <a:pt x="6755" y="4205"/>
                    <a:pt x="6646" y="4150"/>
                    <a:pt x="6565" y="4069"/>
                  </a:cubicBezTo>
                  <a:cubicBezTo>
                    <a:pt x="5805" y="3527"/>
                    <a:pt x="4937" y="3201"/>
                    <a:pt x="3988" y="3065"/>
                  </a:cubicBezTo>
                  <a:cubicBezTo>
                    <a:pt x="3934" y="3065"/>
                    <a:pt x="3873" y="3052"/>
                    <a:pt x="3812" y="3052"/>
                  </a:cubicBezTo>
                  <a:cubicBezTo>
                    <a:pt x="3751" y="3052"/>
                    <a:pt x="3690" y="3065"/>
                    <a:pt x="3635" y="3120"/>
                  </a:cubicBezTo>
                  <a:cubicBezTo>
                    <a:pt x="3500" y="3282"/>
                    <a:pt x="3717" y="3499"/>
                    <a:pt x="3907" y="3608"/>
                  </a:cubicBezTo>
                  <a:cubicBezTo>
                    <a:pt x="4314" y="3798"/>
                    <a:pt x="4748" y="4015"/>
                    <a:pt x="5209" y="4178"/>
                  </a:cubicBezTo>
                  <a:cubicBezTo>
                    <a:pt x="5344" y="4205"/>
                    <a:pt x="5480" y="4286"/>
                    <a:pt x="5561" y="4367"/>
                  </a:cubicBezTo>
                  <a:cubicBezTo>
                    <a:pt x="5670" y="4476"/>
                    <a:pt x="5670" y="4693"/>
                    <a:pt x="5534" y="4747"/>
                  </a:cubicBezTo>
                  <a:cubicBezTo>
                    <a:pt x="5492" y="4779"/>
                    <a:pt x="5453" y="4790"/>
                    <a:pt x="5416" y="4790"/>
                  </a:cubicBezTo>
                  <a:cubicBezTo>
                    <a:pt x="5358" y="4790"/>
                    <a:pt x="5302" y="4764"/>
                    <a:pt x="5236" y="4747"/>
                  </a:cubicBezTo>
                  <a:cubicBezTo>
                    <a:pt x="4422" y="4503"/>
                    <a:pt x="3608" y="4232"/>
                    <a:pt x="2822" y="4015"/>
                  </a:cubicBezTo>
                  <a:lnTo>
                    <a:pt x="2822" y="4015"/>
                  </a:lnTo>
                  <a:cubicBezTo>
                    <a:pt x="2849" y="4232"/>
                    <a:pt x="3066" y="4422"/>
                    <a:pt x="3310" y="4503"/>
                  </a:cubicBezTo>
                  <a:cubicBezTo>
                    <a:pt x="3500" y="4612"/>
                    <a:pt x="3744" y="4639"/>
                    <a:pt x="3988" y="4747"/>
                  </a:cubicBezTo>
                  <a:cubicBezTo>
                    <a:pt x="4314" y="4883"/>
                    <a:pt x="4612" y="5154"/>
                    <a:pt x="4802" y="5507"/>
                  </a:cubicBezTo>
                  <a:cubicBezTo>
                    <a:pt x="4829" y="5534"/>
                    <a:pt x="4829" y="5588"/>
                    <a:pt x="4829" y="5642"/>
                  </a:cubicBezTo>
                  <a:cubicBezTo>
                    <a:pt x="4829" y="5696"/>
                    <a:pt x="4748" y="5724"/>
                    <a:pt x="4720" y="5724"/>
                  </a:cubicBezTo>
                  <a:cubicBezTo>
                    <a:pt x="4489" y="5856"/>
                    <a:pt x="4227" y="5897"/>
                    <a:pt x="3960" y="5897"/>
                  </a:cubicBezTo>
                  <a:cubicBezTo>
                    <a:pt x="3789" y="5897"/>
                    <a:pt x="3615" y="5880"/>
                    <a:pt x="3446" y="5859"/>
                  </a:cubicBezTo>
                  <a:cubicBezTo>
                    <a:pt x="3277" y="5851"/>
                    <a:pt x="3109" y="5848"/>
                    <a:pt x="2942" y="5848"/>
                  </a:cubicBezTo>
                  <a:cubicBezTo>
                    <a:pt x="1950" y="5848"/>
                    <a:pt x="976" y="5984"/>
                    <a:pt x="1" y="6239"/>
                  </a:cubicBezTo>
                  <a:cubicBezTo>
                    <a:pt x="647" y="6390"/>
                    <a:pt x="1310" y="6446"/>
                    <a:pt x="1978" y="6446"/>
                  </a:cubicBezTo>
                  <a:cubicBezTo>
                    <a:pt x="2994" y="6446"/>
                    <a:pt x="4021" y="6316"/>
                    <a:pt x="5019" y="6185"/>
                  </a:cubicBezTo>
                  <a:lnTo>
                    <a:pt x="5019" y="6185"/>
                  </a:lnTo>
                  <a:cubicBezTo>
                    <a:pt x="4965" y="6375"/>
                    <a:pt x="4829" y="6592"/>
                    <a:pt x="4666" y="6727"/>
                  </a:cubicBezTo>
                  <a:cubicBezTo>
                    <a:pt x="4721" y="6757"/>
                    <a:pt x="4776" y="6770"/>
                    <a:pt x="4831" y="6770"/>
                  </a:cubicBezTo>
                  <a:cubicBezTo>
                    <a:pt x="5076" y="6770"/>
                    <a:pt x="5328" y="6522"/>
                    <a:pt x="5616" y="6456"/>
                  </a:cubicBezTo>
                  <a:cubicBezTo>
                    <a:pt x="5722" y="6417"/>
                    <a:pt x="5838" y="6410"/>
                    <a:pt x="5958" y="6410"/>
                  </a:cubicBezTo>
                  <a:cubicBezTo>
                    <a:pt x="6037" y="6410"/>
                    <a:pt x="6117" y="6413"/>
                    <a:pt x="6197" y="6413"/>
                  </a:cubicBezTo>
                  <a:cubicBezTo>
                    <a:pt x="6335" y="6413"/>
                    <a:pt x="6470" y="6403"/>
                    <a:pt x="6592" y="6347"/>
                  </a:cubicBezTo>
                  <a:cubicBezTo>
                    <a:pt x="6619" y="6320"/>
                    <a:pt x="6646" y="6320"/>
                    <a:pt x="6700" y="6266"/>
                  </a:cubicBezTo>
                  <a:cubicBezTo>
                    <a:pt x="6755" y="6185"/>
                    <a:pt x="6700" y="6049"/>
                    <a:pt x="6592" y="5995"/>
                  </a:cubicBezTo>
                  <a:cubicBezTo>
                    <a:pt x="6483" y="5968"/>
                    <a:pt x="6375" y="5968"/>
                    <a:pt x="6239" y="5941"/>
                  </a:cubicBezTo>
                  <a:cubicBezTo>
                    <a:pt x="6022" y="5913"/>
                    <a:pt x="5805" y="5724"/>
                    <a:pt x="5697" y="5534"/>
                  </a:cubicBezTo>
                  <a:cubicBezTo>
                    <a:pt x="5697" y="5371"/>
                    <a:pt x="5833" y="5181"/>
                    <a:pt x="6022" y="5181"/>
                  </a:cubicBezTo>
                  <a:cubicBezTo>
                    <a:pt x="6104" y="5181"/>
                    <a:pt x="6185" y="5210"/>
                    <a:pt x="6255" y="5210"/>
                  </a:cubicBezTo>
                  <a:cubicBezTo>
                    <a:pt x="6301" y="5210"/>
                    <a:pt x="6342" y="5197"/>
                    <a:pt x="6375" y="5154"/>
                  </a:cubicBezTo>
                  <a:cubicBezTo>
                    <a:pt x="6483" y="5046"/>
                    <a:pt x="6375" y="4856"/>
                    <a:pt x="6294" y="4747"/>
                  </a:cubicBezTo>
                  <a:cubicBezTo>
                    <a:pt x="6185" y="4639"/>
                    <a:pt x="6077" y="4422"/>
                    <a:pt x="6239" y="4340"/>
                  </a:cubicBezTo>
                  <a:cubicBezTo>
                    <a:pt x="6260" y="4334"/>
                    <a:pt x="6282" y="4330"/>
                    <a:pt x="6304" y="4330"/>
                  </a:cubicBezTo>
                  <a:cubicBezTo>
                    <a:pt x="6372" y="4330"/>
                    <a:pt x="6443" y="4361"/>
                    <a:pt x="6483" y="4422"/>
                  </a:cubicBezTo>
                  <a:cubicBezTo>
                    <a:pt x="6700" y="4557"/>
                    <a:pt x="6836" y="4747"/>
                    <a:pt x="7026" y="4856"/>
                  </a:cubicBezTo>
                  <a:cubicBezTo>
                    <a:pt x="7100" y="4893"/>
                    <a:pt x="7184" y="4911"/>
                    <a:pt x="7267" y="4911"/>
                  </a:cubicBezTo>
                  <a:cubicBezTo>
                    <a:pt x="7425" y="4911"/>
                    <a:pt x="7579" y="4845"/>
                    <a:pt x="7650" y="4720"/>
                  </a:cubicBezTo>
                  <a:cubicBezTo>
                    <a:pt x="7704" y="4612"/>
                    <a:pt x="7704" y="4449"/>
                    <a:pt x="7813" y="4367"/>
                  </a:cubicBezTo>
                  <a:cubicBezTo>
                    <a:pt x="7828" y="4362"/>
                    <a:pt x="7844" y="4360"/>
                    <a:pt x="7859" y="4360"/>
                  </a:cubicBezTo>
                  <a:cubicBezTo>
                    <a:pt x="8000" y="4360"/>
                    <a:pt x="8106" y="4573"/>
                    <a:pt x="8057" y="4720"/>
                  </a:cubicBezTo>
                  <a:cubicBezTo>
                    <a:pt x="8002" y="4883"/>
                    <a:pt x="7867" y="5018"/>
                    <a:pt x="7840" y="5181"/>
                  </a:cubicBezTo>
                  <a:cubicBezTo>
                    <a:pt x="7813" y="5398"/>
                    <a:pt x="7948" y="5588"/>
                    <a:pt x="8084" y="5778"/>
                  </a:cubicBezTo>
                  <a:cubicBezTo>
                    <a:pt x="8219" y="5941"/>
                    <a:pt x="8382" y="6076"/>
                    <a:pt x="8464" y="6266"/>
                  </a:cubicBezTo>
                  <a:cubicBezTo>
                    <a:pt x="8518" y="6483"/>
                    <a:pt x="8464" y="6754"/>
                    <a:pt x="8247" y="6809"/>
                  </a:cubicBezTo>
                  <a:cubicBezTo>
                    <a:pt x="7948" y="6673"/>
                    <a:pt x="8002" y="6076"/>
                    <a:pt x="7677" y="6076"/>
                  </a:cubicBezTo>
                  <a:cubicBezTo>
                    <a:pt x="7514" y="6076"/>
                    <a:pt x="7406" y="6239"/>
                    <a:pt x="7324" y="6402"/>
                  </a:cubicBezTo>
                  <a:cubicBezTo>
                    <a:pt x="7297" y="6592"/>
                    <a:pt x="7243" y="6754"/>
                    <a:pt x="7107" y="6863"/>
                  </a:cubicBezTo>
                  <a:cubicBezTo>
                    <a:pt x="6999" y="6863"/>
                    <a:pt x="6972" y="6727"/>
                    <a:pt x="6999" y="6619"/>
                  </a:cubicBezTo>
                  <a:cubicBezTo>
                    <a:pt x="7026" y="6510"/>
                    <a:pt x="7107" y="6456"/>
                    <a:pt x="7134" y="6347"/>
                  </a:cubicBezTo>
                  <a:cubicBezTo>
                    <a:pt x="7159" y="6249"/>
                    <a:pt x="7071" y="6127"/>
                    <a:pt x="6994" y="6127"/>
                  </a:cubicBezTo>
                  <a:cubicBezTo>
                    <a:pt x="6986" y="6127"/>
                    <a:pt x="6979" y="6128"/>
                    <a:pt x="6972" y="6130"/>
                  </a:cubicBezTo>
                  <a:cubicBezTo>
                    <a:pt x="6917" y="6130"/>
                    <a:pt x="6890" y="6212"/>
                    <a:pt x="6863" y="6239"/>
                  </a:cubicBezTo>
                  <a:cubicBezTo>
                    <a:pt x="6728" y="6456"/>
                    <a:pt x="6619" y="6673"/>
                    <a:pt x="6456" y="6809"/>
                  </a:cubicBezTo>
                  <a:cubicBezTo>
                    <a:pt x="6294" y="6944"/>
                    <a:pt x="6022" y="7080"/>
                    <a:pt x="5805" y="7188"/>
                  </a:cubicBezTo>
                  <a:cubicBezTo>
                    <a:pt x="5561" y="7324"/>
                    <a:pt x="5344" y="7432"/>
                    <a:pt x="5100" y="7568"/>
                  </a:cubicBezTo>
                  <a:cubicBezTo>
                    <a:pt x="4856" y="7622"/>
                    <a:pt x="4612" y="7839"/>
                    <a:pt x="4395" y="7894"/>
                  </a:cubicBezTo>
                  <a:cubicBezTo>
                    <a:pt x="3717" y="8300"/>
                    <a:pt x="3039" y="8816"/>
                    <a:pt x="2686" y="9521"/>
                  </a:cubicBezTo>
                  <a:cubicBezTo>
                    <a:pt x="2578" y="9738"/>
                    <a:pt x="2551" y="10063"/>
                    <a:pt x="2768" y="10172"/>
                  </a:cubicBezTo>
                  <a:cubicBezTo>
                    <a:pt x="2822" y="10199"/>
                    <a:pt x="2930" y="10199"/>
                    <a:pt x="3039" y="10199"/>
                  </a:cubicBezTo>
                  <a:cubicBezTo>
                    <a:pt x="3717" y="10118"/>
                    <a:pt x="4314" y="9738"/>
                    <a:pt x="4829" y="9304"/>
                  </a:cubicBezTo>
                  <a:cubicBezTo>
                    <a:pt x="5344" y="8816"/>
                    <a:pt x="5751" y="8273"/>
                    <a:pt x="6158" y="7731"/>
                  </a:cubicBezTo>
                  <a:cubicBezTo>
                    <a:pt x="6243" y="7604"/>
                    <a:pt x="6393" y="7444"/>
                    <a:pt x="6558" y="7444"/>
                  </a:cubicBezTo>
                  <a:cubicBezTo>
                    <a:pt x="6605" y="7444"/>
                    <a:pt x="6653" y="7457"/>
                    <a:pt x="6700" y="7487"/>
                  </a:cubicBezTo>
                  <a:cubicBezTo>
                    <a:pt x="6755" y="7541"/>
                    <a:pt x="6782" y="7595"/>
                    <a:pt x="6836" y="7677"/>
                  </a:cubicBezTo>
                  <a:cubicBezTo>
                    <a:pt x="6917" y="7975"/>
                    <a:pt x="6782" y="8300"/>
                    <a:pt x="6619" y="8626"/>
                  </a:cubicBezTo>
                  <a:cubicBezTo>
                    <a:pt x="5941" y="9874"/>
                    <a:pt x="4883" y="10959"/>
                    <a:pt x="4449" y="12342"/>
                  </a:cubicBezTo>
                  <a:cubicBezTo>
                    <a:pt x="5399" y="11121"/>
                    <a:pt x="6321" y="9874"/>
                    <a:pt x="7216" y="8626"/>
                  </a:cubicBezTo>
                  <a:cubicBezTo>
                    <a:pt x="7623" y="9195"/>
                    <a:pt x="7433" y="10036"/>
                    <a:pt x="7867" y="10579"/>
                  </a:cubicBezTo>
                  <a:cubicBezTo>
                    <a:pt x="7948" y="10660"/>
                    <a:pt x="8002" y="10714"/>
                    <a:pt x="8084" y="10714"/>
                  </a:cubicBezTo>
                  <a:cubicBezTo>
                    <a:pt x="8219" y="10687"/>
                    <a:pt x="8247" y="10470"/>
                    <a:pt x="8247" y="10335"/>
                  </a:cubicBezTo>
                  <a:cubicBezTo>
                    <a:pt x="8219" y="9846"/>
                    <a:pt x="8219" y="9304"/>
                    <a:pt x="8274" y="8789"/>
                  </a:cubicBezTo>
                  <a:cubicBezTo>
                    <a:pt x="8328" y="8626"/>
                    <a:pt x="8355" y="8409"/>
                    <a:pt x="8491" y="8273"/>
                  </a:cubicBezTo>
                  <a:cubicBezTo>
                    <a:pt x="8578" y="8199"/>
                    <a:pt x="8693" y="8164"/>
                    <a:pt x="8811" y="8164"/>
                  </a:cubicBezTo>
                  <a:cubicBezTo>
                    <a:pt x="8951" y="8164"/>
                    <a:pt x="9093" y="8212"/>
                    <a:pt x="9196" y="8300"/>
                  </a:cubicBezTo>
                  <a:cubicBezTo>
                    <a:pt x="9413" y="8490"/>
                    <a:pt x="9548" y="8707"/>
                    <a:pt x="9684" y="8924"/>
                  </a:cubicBezTo>
                  <a:cubicBezTo>
                    <a:pt x="10091" y="9575"/>
                    <a:pt x="10633" y="10199"/>
                    <a:pt x="11366" y="10335"/>
                  </a:cubicBezTo>
                  <a:cubicBezTo>
                    <a:pt x="10633" y="9657"/>
                    <a:pt x="10037" y="8816"/>
                    <a:pt x="9684" y="7894"/>
                  </a:cubicBezTo>
                  <a:cubicBezTo>
                    <a:pt x="9576" y="7677"/>
                    <a:pt x="9494" y="7432"/>
                    <a:pt x="9494" y="7161"/>
                  </a:cubicBezTo>
                  <a:cubicBezTo>
                    <a:pt x="9494" y="6917"/>
                    <a:pt x="9630" y="6646"/>
                    <a:pt x="9847" y="6510"/>
                  </a:cubicBezTo>
                  <a:cubicBezTo>
                    <a:pt x="10118" y="6347"/>
                    <a:pt x="10498" y="6402"/>
                    <a:pt x="10688" y="6212"/>
                  </a:cubicBezTo>
                  <a:cubicBezTo>
                    <a:pt x="10905" y="5995"/>
                    <a:pt x="10823" y="5588"/>
                    <a:pt x="10552" y="5507"/>
                  </a:cubicBezTo>
                  <a:cubicBezTo>
                    <a:pt x="10389" y="5425"/>
                    <a:pt x="10118" y="5425"/>
                    <a:pt x="10091" y="5235"/>
                  </a:cubicBezTo>
                  <a:cubicBezTo>
                    <a:pt x="10037" y="5046"/>
                    <a:pt x="10254" y="4910"/>
                    <a:pt x="10416" y="4856"/>
                  </a:cubicBezTo>
                  <a:cubicBezTo>
                    <a:pt x="10579" y="4774"/>
                    <a:pt x="10796" y="4612"/>
                    <a:pt x="10688" y="4476"/>
                  </a:cubicBezTo>
                  <a:cubicBezTo>
                    <a:pt x="10659" y="4404"/>
                    <a:pt x="10585" y="4371"/>
                    <a:pt x="10502" y="4371"/>
                  </a:cubicBezTo>
                  <a:cubicBezTo>
                    <a:pt x="10427" y="4371"/>
                    <a:pt x="10345" y="4398"/>
                    <a:pt x="10281" y="4449"/>
                  </a:cubicBezTo>
                  <a:cubicBezTo>
                    <a:pt x="10163" y="4543"/>
                    <a:pt x="10045" y="4617"/>
                    <a:pt x="9910" y="4617"/>
                  </a:cubicBezTo>
                  <a:cubicBezTo>
                    <a:pt x="9889" y="4617"/>
                    <a:pt x="9868" y="4615"/>
                    <a:pt x="9847" y="4612"/>
                  </a:cubicBezTo>
                  <a:cubicBezTo>
                    <a:pt x="9576" y="4584"/>
                    <a:pt x="9548" y="4178"/>
                    <a:pt x="9630" y="3906"/>
                  </a:cubicBezTo>
                  <a:cubicBezTo>
                    <a:pt x="9982" y="2686"/>
                    <a:pt x="10850" y="1655"/>
                    <a:pt x="11664" y="706"/>
                  </a:cubicBezTo>
                  <a:lnTo>
                    <a:pt x="11664" y="706"/>
                  </a:lnTo>
                  <a:cubicBezTo>
                    <a:pt x="10552" y="1248"/>
                    <a:pt x="10010" y="2550"/>
                    <a:pt x="9060" y="3337"/>
                  </a:cubicBezTo>
                  <a:cubicBezTo>
                    <a:pt x="8816" y="3201"/>
                    <a:pt x="8898" y="2848"/>
                    <a:pt x="8870" y="2550"/>
                  </a:cubicBezTo>
                  <a:cubicBezTo>
                    <a:pt x="8816" y="1981"/>
                    <a:pt x="8328" y="1465"/>
                    <a:pt x="8409" y="923"/>
                  </a:cubicBezTo>
                  <a:cubicBezTo>
                    <a:pt x="8464" y="787"/>
                    <a:pt x="8491" y="651"/>
                    <a:pt x="8409" y="543"/>
                  </a:cubicBezTo>
                  <a:cubicBezTo>
                    <a:pt x="8380" y="485"/>
                    <a:pt x="8327" y="461"/>
                    <a:pt x="8265" y="461"/>
                  </a:cubicBezTo>
                  <a:cubicBezTo>
                    <a:pt x="8155" y="461"/>
                    <a:pt x="8018" y="537"/>
                    <a:pt x="7948" y="624"/>
                  </a:cubicBezTo>
                  <a:cubicBezTo>
                    <a:pt x="7541" y="1058"/>
                    <a:pt x="7650" y="1764"/>
                    <a:pt x="7541" y="2333"/>
                  </a:cubicBezTo>
                  <a:cubicBezTo>
                    <a:pt x="7514" y="2523"/>
                    <a:pt x="7406" y="2713"/>
                    <a:pt x="7243" y="2740"/>
                  </a:cubicBezTo>
                  <a:cubicBezTo>
                    <a:pt x="7134" y="2740"/>
                    <a:pt x="7026" y="2686"/>
                    <a:pt x="6972" y="2604"/>
                  </a:cubicBezTo>
                  <a:cubicBezTo>
                    <a:pt x="6050" y="1845"/>
                    <a:pt x="5209" y="950"/>
                    <a:pt x="4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27"/>
            <p:cNvSpPr/>
            <p:nvPr/>
          </p:nvSpPr>
          <p:spPr>
            <a:xfrm>
              <a:off x="4404350" y="1636325"/>
              <a:ext cx="40050" cy="29800"/>
            </a:xfrm>
            <a:custGeom>
              <a:avLst/>
              <a:gdLst/>
              <a:ahLst/>
              <a:cxnLst/>
              <a:rect l="l" t="t" r="r" b="b"/>
              <a:pathLst>
                <a:path w="1602" h="1192" extrusionOk="0">
                  <a:moveTo>
                    <a:pt x="722" y="0"/>
                  </a:moveTo>
                  <a:cubicBezTo>
                    <a:pt x="574" y="0"/>
                    <a:pt x="425" y="48"/>
                    <a:pt x="298" y="133"/>
                  </a:cubicBezTo>
                  <a:cubicBezTo>
                    <a:pt x="109" y="268"/>
                    <a:pt x="0" y="512"/>
                    <a:pt x="27" y="757"/>
                  </a:cubicBezTo>
                  <a:cubicBezTo>
                    <a:pt x="54" y="919"/>
                    <a:pt x="244" y="1055"/>
                    <a:pt x="380" y="1136"/>
                  </a:cubicBezTo>
                  <a:cubicBezTo>
                    <a:pt x="464" y="1174"/>
                    <a:pt x="550" y="1192"/>
                    <a:pt x="635" y="1192"/>
                  </a:cubicBezTo>
                  <a:cubicBezTo>
                    <a:pt x="1150" y="1192"/>
                    <a:pt x="1601" y="552"/>
                    <a:pt x="1112" y="133"/>
                  </a:cubicBezTo>
                  <a:cubicBezTo>
                    <a:pt x="995" y="41"/>
                    <a:pt x="859" y="0"/>
                    <a:pt x="7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27"/>
            <p:cNvSpPr/>
            <p:nvPr/>
          </p:nvSpPr>
          <p:spPr>
            <a:xfrm>
              <a:off x="4438925" y="1697100"/>
              <a:ext cx="31225" cy="25300"/>
            </a:xfrm>
            <a:custGeom>
              <a:avLst/>
              <a:gdLst/>
              <a:ahLst/>
              <a:cxnLst/>
              <a:rect l="l" t="t" r="r" b="b"/>
              <a:pathLst>
                <a:path w="1249" h="1012" extrusionOk="0">
                  <a:moveTo>
                    <a:pt x="531" y="0"/>
                  </a:moveTo>
                  <a:cubicBezTo>
                    <a:pt x="498" y="0"/>
                    <a:pt x="466" y="3"/>
                    <a:pt x="434" y="7"/>
                  </a:cubicBezTo>
                  <a:cubicBezTo>
                    <a:pt x="245" y="34"/>
                    <a:pt x="55" y="224"/>
                    <a:pt x="28" y="387"/>
                  </a:cubicBezTo>
                  <a:cubicBezTo>
                    <a:pt x="0" y="441"/>
                    <a:pt x="0" y="550"/>
                    <a:pt x="28" y="631"/>
                  </a:cubicBezTo>
                  <a:cubicBezTo>
                    <a:pt x="82" y="685"/>
                    <a:pt x="136" y="767"/>
                    <a:pt x="217" y="821"/>
                  </a:cubicBezTo>
                  <a:cubicBezTo>
                    <a:pt x="341" y="924"/>
                    <a:pt x="512" y="1012"/>
                    <a:pt x="683" y="1012"/>
                  </a:cubicBezTo>
                  <a:cubicBezTo>
                    <a:pt x="736" y="1012"/>
                    <a:pt x="789" y="1003"/>
                    <a:pt x="841" y="984"/>
                  </a:cubicBezTo>
                  <a:cubicBezTo>
                    <a:pt x="1167" y="929"/>
                    <a:pt x="1248" y="414"/>
                    <a:pt x="977" y="170"/>
                  </a:cubicBezTo>
                  <a:cubicBezTo>
                    <a:pt x="864" y="57"/>
                    <a:pt x="694" y="0"/>
                    <a:pt x="5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27"/>
            <p:cNvSpPr/>
            <p:nvPr/>
          </p:nvSpPr>
          <p:spPr>
            <a:xfrm>
              <a:off x="4402300" y="1690975"/>
              <a:ext cx="29875" cy="26825"/>
            </a:xfrm>
            <a:custGeom>
              <a:avLst/>
              <a:gdLst/>
              <a:ahLst/>
              <a:cxnLst/>
              <a:rect l="l" t="t" r="r" b="b"/>
              <a:pathLst>
                <a:path w="1195" h="1073" extrusionOk="0">
                  <a:moveTo>
                    <a:pt x="602" y="0"/>
                  </a:moveTo>
                  <a:cubicBezTo>
                    <a:pt x="484" y="0"/>
                    <a:pt x="372" y="28"/>
                    <a:pt x="299" y="89"/>
                  </a:cubicBezTo>
                  <a:cubicBezTo>
                    <a:pt x="109" y="198"/>
                    <a:pt x="1" y="469"/>
                    <a:pt x="82" y="659"/>
                  </a:cubicBezTo>
                  <a:cubicBezTo>
                    <a:pt x="125" y="917"/>
                    <a:pt x="355" y="1072"/>
                    <a:pt x="583" y="1072"/>
                  </a:cubicBezTo>
                  <a:cubicBezTo>
                    <a:pt x="643" y="1072"/>
                    <a:pt x="704" y="1061"/>
                    <a:pt x="760" y="1039"/>
                  </a:cubicBezTo>
                  <a:cubicBezTo>
                    <a:pt x="1031" y="985"/>
                    <a:pt x="1194" y="632"/>
                    <a:pt x="1140" y="361"/>
                  </a:cubicBezTo>
                  <a:cubicBezTo>
                    <a:pt x="1086" y="252"/>
                    <a:pt x="1059" y="198"/>
                    <a:pt x="1004" y="117"/>
                  </a:cubicBezTo>
                  <a:cubicBezTo>
                    <a:pt x="900" y="42"/>
                    <a:pt x="746" y="0"/>
                    <a:pt x="6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27"/>
            <p:cNvSpPr/>
            <p:nvPr/>
          </p:nvSpPr>
          <p:spPr>
            <a:xfrm>
              <a:off x="4472150" y="1723500"/>
              <a:ext cx="23075" cy="24375"/>
            </a:xfrm>
            <a:custGeom>
              <a:avLst/>
              <a:gdLst/>
              <a:ahLst/>
              <a:cxnLst/>
              <a:rect l="l" t="t" r="r" b="b"/>
              <a:pathLst>
                <a:path w="923" h="975" extrusionOk="0">
                  <a:moveTo>
                    <a:pt x="464" y="1"/>
                  </a:moveTo>
                  <a:cubicBezTo>
                    <a:pt x="436" y="1"/>
                    <a:pt x="408" y="3"/>
                    <a:pt x="380" y="9"/>
                  </a:cubicBezTo>
                  <a:cubicBezTo>
                    <a:pt x="136" y="36"/>
                    <a:pt x="28" y="362"/>
                    <a:pt x="0" y="633"/>
                  </a:cubicBezTo>
                  <a:cubicBezTo>
                    <a:pt x="0" y="687"/>
                    <a:pt x="28" y="768"/>
                    <a:pt x="55" y="823"/>
                  </a:cubicBezTo>
                  <a:cubicBezTo>
                    <a:pt x="136" y="904"/>
                    <a:pt x="190" y="931"/>
                    <a:pt x="299" y="958"/>
                  </a:cubicBezTo>
                  <a:cubicBezTo>
                    <a:pt x="338" y="969"/>
                    <a:pt x="378" y="974"/>
                    <a:pt x="418" y="974"/>
                  </a:cubicBezTo>
                  <a:cubicBezTo>
                    <a:pt x="678" y="974"/>
                    <a:pt x="923" y="756"/>
                    <a:pt x="923" y="497"/>
                  </a:cubicBezTo>
                  <a:cubicBezTo>
                    <a:pt x="923" y="205"/>
                    <a:pt x="705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27"/>
            <p:cNvSpPr/>
            <p:nvPr/>
          </p:nvSpPr>
          <p:spPr>
            <a:xfrm>
              <a:off x="4424000" y="1739000"/>
              <a:ext cx="31350" cy="28125"/>
            </a:xfrm>
            <a:custGeom>
              <a:avLst/>
              <a:gdLst/>
              <a:ahLst/>
              <a:cxnLst/>
              <a:rect l="l" t="t" r="r" b="b"/>
              <a:pathLst>
                <a:path w="1254" h="1125" extrusionOk="0">
                  <a:moveTo>
                    <a:pt x="626" y="1"/>
                  </a:moveTo>
                  <a:cubicBezTo>
                    <a:pt x="442" y="1"/>
                    <a:pt x="255" y="101"/>
                    <a:pt x="136" y="338"/>
                  </a:cubicBezTo>
                  <a:cubicBezTo>
                    <a:pt x="1" y="528"/>
                    <a:pt x="55" y="799"/>
                    <a:pt x="218" y="989"/>
                  </a:cubicBezTo>
                  <a:cubicBezTo>
                    <a:pt x="326" y="1044"/>
                    <a:pt x="489" y="1125"/>
                    <a:pt x="625" y="1125"/>
                  </a:cubicBezTo>
                  <a:cubicBezTo>
                    <a:pt x="760" y="1125"/>
                    <a:pt x="869" y="1125"/>
                    <a:pt x="977" y="1044"/>
                  </a:cubicBezTo>
                  <a:cubicBezTo>
                    <a:pt x="1086" y="989"/>
                    <a:pt x="1140" y="854"/>
                    <a:pt x="1167" y="718"/>
                  </a:cubicBezTo>
                  <a:cubicBezTo>
                    <a:pt x="1253" y="305"/>
                    <a:pt x="945" y="1"/>
                    <a:pt x="6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27"/>
            <p:cNvSpPr/>
            <p:nvPr/>
          </p:nvSpPr>
          <p:spPr>
            <a:xfrm>
              <a:off x="4442325" y="1767800"/>
              <a:ext cx="27125" cy="26025"/>
            </a:xfrm>
            <a:custGeom>
              <a:avLst/>
              <a:gdLst/>
              <a:ahLst/>
              <a:cxnLst/>
              <a:rect l="l" t="t" r="r" b="b"/>
              <a:pathLst>
                <a:path w="1085" h="1041" extrusionOk="0">
                  <a:moveTo>
                    <a:pt x="380" y="0"/>
                  </a:moveTo>
                  <a:cubicBezTo>
                    <a:pt x="244" y="27"/>
                    <a:pt x="136" y="136"/>
                    <a:pt x="54" y="244"/>
                  </a:cubicBezTo>
                  <a:cubicBezTo>
                    <a:pt x="0" y="380"/>
                    <a:pt x="27" y="543"/>
                    <a:pt x="109" y="678"/>
                  </a:cubicBezTo>
                  <a:cubicBezTo>
                    <a:pt x="163" y="841"/>
                    <a:pt x="298" y="977"/>
                    <a:pt x="434" y="1031"/>
                  </a:cubicBezTo>
                  <a:cubicBezTo>
                    <a:pt x="472" y="1037"/>
                    <a:pt x="512" y="1041"/>
                    <a:pt x="552" y="1041"/>
                  </a:cubicBezTo>
                  <a:cubicBezTo>
                    <a:pt x="682" y="1041"/>
                    <a:pt x="812" y="1005"/>
                    <a:pt x="895" y="922"/>
                  </a:cubicBezTo>
                  <a:cubicBezTo>
                    <a:pt x="1031" y="814"/>
                    <a:pt x="1085" y="678"/>
                    <a:pt x="1085" y="515"/>
                  </a:cubicBezTo>
                  <a:cubicBezTo>
                    <a:pt x="1085" y="298"/>
                    <a:pt x="1031" y="136"/>
                    <a:pt x="814" y="81"/>
                  </a:cubicBezTo>
                  <a:cubicBezTo>
                    <a:pt x="705" y="27"/>
                    <a:pt x="570" y="27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27"/>
            <p:cNvSpPr/>
            <p:nvPr/>
          </p:nvSpPr>
          <p:spPr>
            <a:xfrm>
              <a:off x="4350100" y="1741050"/>
              <a:ext cx="35475" cy="28025"/>
            </a:xfrm>
            <a:custGeom>
              <a:avLst/>
              <a:gdLst/>
              <a:ahLst/>
              <a:cxnLst/>
              <a:rect l="l" t="t" r="r" b="b"/>
              <a:pathLst>
                <a:path w="1419" h="1121" extrusionOk="0">
                  <a:moveTo>
                    <a:pt x="642" y="0"/>
                  </a:moveTo>
                  <a:cubicBezTo>
                    <a:pt x="380" y="0"/>
                    <a:pt x="107" y="124"/>
                    <a:pt x="0" y="392"/>
                  </a:cubicBezTo>
                  <a:lnTo>
                    <a:pt x="0" y="609"/>
                  </a:lnTo>
                  <a:cubicBezTo>
                    <a:pt x="27" y="826"/>
                    <a:pt x="271" y="1070"/>
                    <a:pt x="516" y="1097"/>
                  </a:cubicBezTo>
                  <a:cubicBezTo>
                    <a:pt x="569" y="1113"/>
                    <a:pt x="623" y="1121"/>
                    <a:pt x="675" y="1121"/>
                  </a:cubicBezTo>
                  <a:cubicBezTo>
                    <a:pt x="886" y="1121"/>
                    <a:pt x="1074" y="995"/>
                    <a:pt x="1139" y="799"/>
                  </a:cubicBezTo>
                  <a:cubicBezTo>
                    <a:pt x="1418" y="290"/>
                    <a:pt x="1042" y="0"/>
                    <a:pt x="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27"/>
            <p:cNvSpPr/>
            <p:nvPr/>
          </p:nvSpPr>
          <p:spPr>
            <a:xfrm>
              <a:off x="4392125" y="1779550"/>
              <a:ext cx="25800" cy="24300"/>
            </a:xfrm>
            <a:custGeom>
              <a:avLst/>
              <a:gdLst/>
              <a:ahLst/>
              <a:cxnLst/>
              <a:rect l="l" t="t" r="r" b="b"/>
              <a:pathLst>
                <a:path w="1032" h="972" extrusionOk="0">
                  <a:moveTo>
                    <a:pt x="540" y="0"/>
                  </a:moveTo>
                  <a:cubicBezTo>
                    <a:pt x="514" y="0"/>
                    <a:pt x="488" y="5"/>
                    <a:pt x="462" y="18"/>
                  </a:cubicBezTo>
                  <a:cubicBezTo>
                    <a:pt x="218" y="45"/>
                    <a:pt x="1" y="235"/>
                    <a:pt x="28" y="479"/>
                  </a:cubicBezTo>
                  <a:cubicBezTo>
                    <a:pt x="1" y="669"/>
                    <a:pt x="191" y="913"/>
                    <a:pt x="408" y="968"/>
                  </a:cubicBezTo>
                  <a:cubicBezTo>
                    <a:pt x="426" y="970"/>
                    <a:pt x="445" y="971"/>
                    <a:pt x="464" y="971"/>
                  </a:cubicBezTo>
                  <a:cubicBezTo>
                    <a:pt x="669" y="971"/>
                    <a:pt x="901" y="841"/>
                    <a:pt x="950" y="642"/>
                  </a:cubicBezTo>
                  <a:cubicBezTo>
                    <a:pt x="1032" y="452"/>
                    <a:pt x="950" y="181"/>
                    <a:pt x="760" y="73"/>
                  </a:cubicBezTo>
                  <a:cubicBezTo>
                    <a:pt x="699" y="52"/>
                    <a:pt x="621" y="0"/>
                    <a:pt x="5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27"/>
            <p:cNvSpPr/>
            <p:nvPr/>
          </p:nvSpPr>
          <p:spPr>
            <a:xfrm>
              <a:off x="4486400" y="1778325"/>
              <a:ext cx="27825" cy="24625"/>
            </a:xfrm>
            <a:custGeom>
              <a:avLst/>
              <a:gdLst/>
              <a:ahLst/>
              <a:cxnLst/>
              <a:rect l="l" t="t" r="r" b="b"/>
              <a:pathLst>
                <a:path w="1113" h="985" extrusionOk="0">
                  <a:moveTo>
                    <a:pt x="753" y="1"/>
                  </a:moveTo>
                  <a:cubicBezTo>
                    <a:pt x="708" y="1"/>
                    <a:pt x="660" y="13"/>
                    <a:pt x="624" y="13"/>
                  </a:cubicBezTo>
                  <a:cubicBezTo>
                    <a:pt x="488" y="67"/>
                    <a:pt x="353" y="122"/>
                    <a:pt x="244" y="230"/>
                  </a:cubicBezTo>
                  <a:cubicBezTo>
                    <a:pt x="27" y="393"/>
                    <a:pt x="0" y="556"/>
                    <a:pt x="27" y="827"/>
                  </a:cubicBezTo>
                  <a:cubicBezTo>
                    <a:pt x="27" y="881"/>
                    <a:pt x="27" y="908"/>
                    <a:pt x="81" y="935"/>
                  </a:cubicBezTo>
                  <a:cubicBezTo>
                    <a:pt x="81" y="962"/>
                    <a:pt x="136" y="962"/>
                    <a:pt x="163" y="962"/>
                  </a:cubicBezTo>
                  <a:cubicBezTo>
                    <a:pt x="226" y="978"/>
                    <a:pt x="288" y="985"/>
                    <a:pt x="347" y="985"/>
                  </a:cubicBezTo>
                  <a:cubicBezTo>
                    <a:pt x="491" y="985"/>
                    <a:pt x="625" y="946"/>
                    <a:pt x="760" y="908"/>
                  </a:cubicBezTo>
                  <a:cubicBezTo>
                    <a:pt x="922" y="800"/>
                    <a:pt x="1058" y="664"/>
                    <a:pt x="1085" y="474"/>
                  </a:cubicBezTo>
                  <a:cubicBezTo>
                    <a:pt x="1112" y="284"/>
                    <a:pt x="1031" y="67"/>
                    <a:pt x="814" y="13"/>
                  </a:cubicBezTo>
                  <a:cubicBezTo>
                    <a:pt x="796" y="4"/>
                    <a:pt x="775" y="1"/>
                    <a:pt x="7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27"/>
            <p:cNvSpPr/>
            <p:nvPr/>
          </p:nvSpPr>
          <p:spPr>
            <a:xfrm>
              <a:off x="990125" y="1554350"/>
              <a:ext cx="336350" cy="385150"/>
            </a:xfrm>
            <a:custGeom>
              <a:avLst/>
              <a:gdLst/>
              <a:ahLst/>
              <a:cxnLst/>
              <a:rect l="l" t="t" r="r" b="b"/>
              <a:pathLst>
                <a:path w="13454" h="15406" extrusionOk="0">
                  <a:moveTo>
                    <a:pt x="7541" y="1"/>
                  </a:moveTo>
                  <a:cubicBezTo>
                    <a:pt x="7500" y="1"/>
                    <a:pt x="7459" y="8"/>
                    <a:pt x="7432" y="21"/>
                  </a:cubicBezTo>
                  <a:cubicBezTo>
                    <a:pt x="6808" y="157"/>
                    <a:pt x="6374" y="781"/>
                    <a:pt x="5751" y="943"/>
                  </a:cubicBezTo>
                  <a:cubicBezTo>
                    <a:pt x="5561" y="971"/>
                    <a:pt x="5317" y="971"/>
                    <a:pt x="5127" y="1025"/>
                  </a:cubicBezTo>
                  <a:cubicBezTo>
                    <a:pt x="4123" y="1133"/>
                    <a:pt x="3418" y="2110"/>
                    <a:pt x="2876" y="2951"/>
                  </a:cubicBezTo>
                  <a:cubicBezTo>
                    <a:pt x="2604" y="3412"/>
                    <a:pt x="2306" y="3900"/>
                    <a:pt x="2306" y="4442"/>
                  </a:cubicBezTo>
                  <a:cubicBezTo>
                    <a:pt x="2089" y="3764"/>
                    <a:pt x="1682" y="2923"/>
                    <a:pt x="1329" y="2408"/>
                  </a:cubicBezTo>
                  <a:cubicBezTo>
                    <a:pt x="1239" y="2207"/>
                    <a:pt x="1159" y="2132"/>
                    <a:pt x="1097" y="2132"/>
                  </a:cubicBezTo>
                  <a:cubicBezTo>
                    <a:pt x="991" y="2132"/>
                    <a:pt x="933" y="2346"/>
                    <a:pt x="950" y="2517"/>
                  </a:cubicBezTo>
                  <a:cubicBezTo>
                    <a:pt x="977" y="2788"/>
                    <a:pt x="407" y="2978"/>
                    <a:pt x="407" y="4198"/>
                  </a:cubicBezTo>
                  <a:cubicBezTo>
                    <a:pt x="407" y="4578"/>
                    <a:pt x="380" y="5310"/>
                    <a:pt x="190" y="5934"/>
                  </a:cubicBezTo>
                  <a:cubicBezTo>
                    <a:pt x="109" y="6341"/>
                    <a:pt x="163" y="7317"/>
                    <a:pt x="55" y="7697"/>
                  </a:cubicBezTo>
                  <a:cubicBezTo>
                    <a:pt x="0" y="8077"/>
                    <a:pt x="272" y="9026"/>
                    <a:pt x="380" y="9487"/>
                  </a:cubicBezTo>
                  <a:cubicBezTo>
                    <a:pt x="461" y="9976"/>
                    <a:pt x="1112" y="10735"/>
                    <a:pt x="1763" y="11006"/>
                  </a:cubicBezTo>
                  <a:cubicBezTo>
                    <a:pt x="1628" y="11332"/>
                    <a:pt x="1791" y="11657"/>
                    <a:pt x="1791" y="11956"/>
                  </a:cubicBezTo>
                  <a:cubicBezTo>
                    <a:pt x="1791" y="12281"/>
                    <a:pt x="2306" y="12607"/>
                    <a:pt x="2577" y="12607"/>
                  </a:cubicBezTo>
                  <a:cubicBezTo>
                    <a:pt x="2821" y="12607"/>
                    <a:pt x="3092" y="12878"/>
                    <a:pt x="3228" y="13149"/>
                  </a:cubicBezTo>
                  <a:cubicBezTo>
                    <a:pt x="3364" y="13420"/>
                    <a:pt x="3174" y="13719"/>
                    <a:pt x="3445" y="13854"/>
                  </a:cubicBezTo>
                  <a:cubicBezTo>
                    <a:pt x="3716" y="13963"/>
                    <a:pt x="4910" y="14098"/>
                    <a:pt x="5262" y="14234"/>
                  </a:cubicBezTo>
                  <a:cubicBezTo>
                    <a:pt x="5588" y="14370"/>
                    <a:pt x="6022" y="14668"/>
                    <a:pt x="6402" y="15156"/>
                  </a:cubicBezTo>
                  <a:cubicBezTo>
                    <a:pt x="6555" y="15332"/>
                    <a:pt x="6758" y="15405"/>
                    <a:pt x="6952" y="15405"/>
                  </a:cubicBezTo>
                  <a:cubicBezTo>
                    <a:pt x="7237" y="15405"/>
                    <a:pt x="7503" y="15247"/>
                    <a:pt x="7568" y="15021"/>
                  </a:cubicBezTo>
                  <a:cubicBezTo>
                    <a:pt x="7649" y="14641"/>
                    <a:pt x="7487" y="14207"/>
                    <a:pt x="7351" y="13637"/>
                  </a:cubicBezTo>
                  <a:lnTo>
                    <a:pt x="7351" y="13637"/>
                  </a:lnTo>
                  <a:cubicBezTo>
                    <a:pt x="8064" y="14103"/>
                    <a:pt x="8919" y="14343"/>
                    <a:pt x="9775" y="14343"/>
                  </a:cubicBezTo>
                  <a:cubicBezTo>
                    <a:pt x="10514" y="14343"/>
                    <a:pt x="11254" y="14164"/>
                    <a:pt x="11908" y="13800"/>
                  </a:cubicBezTo>
                  <a:cubicBezTo>
                    <a:pt x="11989" y="13719"/>
                    <a:pt x="12098" y="13664"/>
                    <a:pt x="12179" y="13556"/>
                  </a:cubicBezTo>
                  <a:cubicBezTo>
                    <a:pt x="12233" y="13420"/>
                    <a:pt x="12206" y="13258"/>
                    <a:pt x="12260" y="13122"/>
                  </a:cubicBezTo>
                  <a:cubicBezTo>
                    <a:pt x="12295" y="13035"/>
                    <a:pt x="12396" y="12971"/>
                    <a:pt x="12486" y="12971"/>
                  </a:cubicBezTo>
                  <a:cubicBezTo>
                    <a:pt x="12536" y="12971"/>
                    <a:pt x="12584" y="12992"/>
                    <a:pt x="12613" y="13041"/>
                  </a:cubicBezTo>
                  <a:cubicBezTo>
                    <a:pt x="12803" y="12824"/>
                    <a:pt x="12721" y="12471"/>
                    <a:pt x="12586" y="12200"/>
                  </a:cubicBezTo>
                  <a:cubicBezTo>
                    <a:pt x="12260" y="11630"/>
                    <a:pt x="11908" y="11088"/>
                    <a:pt x="11420" y="10599"/>
                  </a:cubicBezTo>
                  <a:cubicBezTo>
                    <a:pt x="11311" y="10518"/>
                    <a:pt x="11257" y="10410"/>
                    <a:pt x="11230" y="10301"/>
                  </a:cubicBezTo>
                  <a:cubicBezTo>
                    <a:pt x="11175" y="10030"/>
                    <a:pt x="11447" y="9867"/>
                    <a:pt x="11664" y="9704"/>
                  </a:cubicBezTo>
                  <a:cubicBezTo>
                    <a:pt x="11854" y="9515"/>
                    <a:pt x="12071" y="9298"/>
                    <a:pt x="12233" y="9053"/>
                  </a:cubicBezTo>
                  <a:cubicBezTo>
                    <a:pt x="12504" y="8647"/>
                    <a:pt x="12803" y="8267"/>
                    <a:pt x="13074" y="7887"/>
                  </a:cubicBezTo>
                  <a:cubicBezTo>
                    <a:pt x="13264" y="7616"/>
                    <a:pt x="13454" y="7263"/>
                    <a:pt x="13210" y="7046"/>
                  </a:cubicBezTo>
                  <a:cubicBezTo>
                    <a:pt x="13155" y="6992"/>
                    <a:pt x="12993" y="6938"/>
                    <a:pt x="12884" y="6884"/>
                  </a:cubicBezTo>
                  <a:cubicBezTo>
                    <a:pt x="12586" y="6667"/>
                    <a:pt x="12504" y="6178"/>
                    <a:pt x="12803" y="5934"/>
                  </a:cubicBezTo>
                  <a:cubicBezTo>
                    <a:pt x="12911" y="5853"/>
                    <a:pt x="13020" y="5826"/>
                    <a:pt x="13020" y="5717"/>
                  </a:cubicBezTo>
                  <a:cubicBezTo>
                    <a:pt x="13047" y="5636"/>
                    <a:pt x="12938" y="5554"/>
                    <a:pt x="12884" y="5500"/>
                  </a:cubicBezTo>
                  <a:cubicBezTo>
                    <a:pt x="11772" y="4578"/>
                    <a:pt x="10335" y="4008"/>
                    <a:pt x="8870" y="3873"/>
                  </a:cubicBezTo>
                  <a:cubicBezTo>
                    <a:pt x="9060" y="3602"/>
                    <a:pt x="8870" y="3249"/>
                    <a:pt x="8816" y="2951"/>
                  </a:cubicBezTo>
                  <a:cubicBezTo>
                    <a:pt x="8653" y="2164"/>
                    <a:pt x="9141" y="1296"/>
                    <a:pt x="8843" y="537"/>
                  </a:cubicBezTo>
                  <a:cubicBezTo>
                    <a:pt x="8816" y="482"/>
                    <a:pt x="8789" y="374"/>
                    <a:pt x="8680" y="347"/>
                  </a:cubicBezTo>
                  <a:cubicBezTo>
                    <a:pt x="8656" y="339"/>
                    <a:pt x="8633" y="335"/>
                    <a:pt x="8610" y="335"/>
                  </a:cubicBezTo>
                  <a:cubicBezTo>
                    <a:pt x="8428" y="335"/>
                    <a:pt x="8272" y="556"/>
                    <a:pt x="8092" y="556"/>
                  </a:cubicBezTo>
                  <a:cubicBezTo>
                    <a:pt x="8063" y="556"/>
                    <a:pt x="8033" y="550"/>
                    <a:pt x="8002" y="537"/>
                  </a:cubicBezTo>
                  <a:cubicBezTo>
                    <a:pt x="7785" y="482"/>
                    <a:pt x="7866" y="130"/>
                    <a:pt x="7649" y="21"/>
                  </a:cubicBezTo>
                  <a:cubicBezTo>
                    <a:pt x="7622" y="8"/>
                    <a:pt x="7581" y="1"/>
                    <a:pt x="75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27"/>
            <p:cNvSpPr/>
            <p:nvPr/>
          </p:nvSpPr>
          <p:spPr>
            <a:xfrm>
              <a:off x="1005050" y="1609000"/>
              <a:ext cx="179025" cy="332150"/>
            </a:xfrm>
            <a:custGeom>
              <a:avLst/>
              <a:gdLst/>
              <a:ahLst/>
              <a:cxnLst/>
              <a:rect l="l" t="t" r="r" b="b"/>
              <a:pathLst>
                <a:path w="7161" h="13286" extrusionOk="0">
                  <a:moveTo>
                    <a:pt x="622" y="1"/>
                  </a:moveTo>
                  <a:cubicBezTo>
                    <a:pt x="517" y="1"/>
                    <a:pt x="454" y="214"/>
                    <a:pt x="488" y="385"/>
                  </a:cubicBezTo>
                  <a:cubicBezTo>
                    <a:pt x="515" y="656"/>
                    <a:pt x="515" y="1578"/>
                    <a:pt x="651" y="1904"/>
                  </a:cubicBezTo>
                  <a:cubicBezTo>
                    <a:pt x="787" y="2256"/>
                    <a:pt x="705" y="3531"/>
                    <a:pt x="515" y="3911"/>
                  </a:cubicBezTo>
                  <a:cubicBezTo>
                    <a:pt x="298" y="4291"/>
                    <a:pt x="217" y="4942"/>
                    <a:pt x="109" y="5294"/>
                  </a:cubicBezTo>
                  <a:cubicBezTo>
                    <a:pt x="0" y="5674"/>
                    <a:pt x="244" y="6216"/>
                    <a:pt x="353" y="6705"/>
                  </a:cubicBezTo>
                  <a:cubicBezTo>
                    <a:pt x="407" y="7166"/>
                    <a:pt x="1085" y="8142"/>
                    <a:pt x="1736" y="8413"/>
                  </a:cubicBezTo>
                  <a:cubicBezTo>
                    <a:pt x="1573" y="8766"/>
                    <a:pt x="1709" y="9688"/>
                    <a:pt x="1573" y="9960"/>
                  </a:cubicBezTo>
                  <a:cubicBezTo>
                    <a:pt x="1438" y="10231"/>
                    <a:pt x="1790" y="10502"/>
                    <a:pt x="2062" y="10502"/>
                  </a:cubicBezTo>
                  <a:cubicBezTo>
                    <a:pt x="2306" y="10502"/>
                    <a:pt x="2577" y="10773"/>
                    <a:pt x="2712" y="11044"/>
                  </a:cubicBezTo>
                  <a:cubicBezTo>
                    <a:pt x="2848" y="11316"/>
                    <a:pt x="2685" y="11614"/>
                    <a:pt x="2957" y="11750"/>
                  </a:cubicBezTo>
                  <a:cubicBezTo>
                    <a:pt x="3228" y="11858"/>
                    <a:pt x="4421" y="11994"/>
                    <a:pt x="4747" y="12129"/>
                  </a:cubicBezTo>
                  <a:cubicBezTo>
                    <a:pt x="5099" y="12265"/>
                    <a:pt x="5533" y="12563"/>
                    <a:pt x="5913" y="13025"/>
                  </a:cubicBezTo>
                  <a:cubicBezTo>
                    <a:pt x="6055" y="13209"/>
                    <a:pt x="6248" y="13285"/>
                    <a:pt x="6437" y="13285"/>
                  </a:cubicBezTo>
                  <a:cubicBezTo>
                    <a:pt x="6718" y="13285"/>
                    <a:pt x="6987" y="13116"/>
                    <a:pt x="7052" y="12889"/>
                  </a:cubicBezTo>
                  <a:cubicBezTo>
                    <a:pt x="7161" y="12536"/>
                    <a:pt x="6998" y="12075"/>
                    <a:pt x="6862" y="11506"/>
                  </a:cubicBezTo>
                  <a:cubicBezTo>
                    <a:pt x="6184" y="10909"/>
                    <a:pt x="5262" y="10258"/>
                    <a:pt x="4882" y="10014"/>
                  </a:cubicBezTo>
                  <a:cubicBezTo>
                    <a:pt x="4503" y="9743"/>
                    <a:pt x="4150" y="9146"/>
                    <a:pt x="3960" y="8739"/>
                  </a:cubicBezTo>
                  <a:cubicBezTo>
                    <a:pt x="3797" y="8278"/>
                    <a:pt x="3553" y="8007"/>
                    <a:pt x="3201" y="7573"/>
                  </a:cubicBezTo>
                  <a:cubicBezTo>
                    <a:pt x="2821" y="7139"/>
                    <a:pt x="2468" y="6895"/>
                    <a:pt x="2604" y="6216"/>
                  </a:cubicBezTo>
                  <a:cubicBezTo>
                    <a:pt x="2767" y="5538"/>
                    <a:pt x="2875" y="4779"/>
                    <a:pt x="2577" y="4182"/>
                  </a:cubicBezTo>
                  <a:cubicBezTo>
                    <a:pt x="2279" y="3585"/>
                    <a:pt x="1980" y="3070"/>
                    <a:pt x="1709" y="2256"/>
                  </a:cubicBezTo>
                  <a:cubicBezTo>
                    <a:pt x="1492" y="1578"/>
                    <a:pt x="1085" y="737"/>
                    <a:pt x="841" y="276"/>
                  </a:cubicBezTo>
                  <a:cubicBezTo>
                    <a:pt x="760" y="75"/>
                    <a:pt x="684" y="1"/>
                    <a:pt x="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27"/>
            <p:cNvSpPr/>
            <p:nvPr/>
          </p:nvSpPr>
          <p:spPr>
            <a:xfrm>
              <a:off x="1072175" y="1642350"/>
              <a:ext cx="190575" cy="212950"/>
            </a:xfrm>
            <a:custGeom>
              <a:avLst/>
              <a:gdLst/>
              <a:ahLst/>
              <a:cxnLst/>
              <a:rect l="l" t="t" r="r" b="b"/>
              <a:pathLst>
                <a:path w="7623" h="8518" extrusionOk="0">
                  <a:moveTo>
                    <a:pt x="2848" y="0"/>
                  </a:moveTo>
                  <a:cubicBezTo>
                    <a:pt x="2550" y="163"/>
                    <a:pt x="2387" y="434"/>
                    <a:pt x="2170" y="705"/>
                  </a:cubicBezTo>
                  <a:cubicBezTo>
                    <a:pt x="1872" y="1166"/>
                    <a:pt x="1492" y="1519"/>
                    <a:pt x="1085" y="1872"/>
                  </a:cubicBezTo>
                  <a:cubicBezTo>
                    <a:pt x="977" y="1926"/>
                    <a:pt x="923" y="2007"/>
                    <a:pt x="787" y="2007"/>
                  </a:cubicBezTo>
                  <a:cubicBezTo>
                    <a:pt x="597" y="2007"/>
                    <a:pt x="516" y="1790"/>
                    <a:pt x="407" y="1655"/>
                  </a:cubicBezTo>
                  <a:cubicBezTo>
                    <a:pt x="319" y="1544"/>
                    <a:pt x="213" y="1416"/>
                    <a:pt x="88" y="1416"/>
                  </a:cubicBezTo>
                  <a:cubicBezTo>
                    <a:pt x="60" y="1416"/>
                    <a:pt x="31" y="1423"/>
                    <a:pt x="0" y="1438"/>
                  </a:cubicBezTo>
                  <a:cubicBezTo>
                    <a:pt x="82" y="1763"/>
                    <a:pt x="353" y="2007"/>
                    <a:pt x="489" y="2333"/>
                  </a:cubicBezTo>
                  <a:cubicBezTo>
                    <a:pt x="624" y="2713"/>
                    <a:pt x="489" y="3065"/>
                    <a:pt x="380" y="3418"/>
                  </a:cubicBezTo>
                  <a:cubicBezTo>
                    <a:pt x="269" y="3794"/>
                    <a:pt x="321" y="4713"/>
                    <a:pt x="713" y="4713"/>
                  </a:cubicBezTo>
                  <a:cubicBezTo>
                    <a:pt x="801" y="4713"/>
                    <a:pt x="907" y="4667"/>
                    <a:pt x="1031" y="4557"/>
                  </a:cubicBezTo>
                  <a:cubicBezTo>
                    <a:pt x="1357" y="4231"/>
                    <a:pt x="1628" y="3879"/>
                    <a:pt x="2062" y="3797"/>
                  </a:cubicBezTo>
                  <a:lnTo>
                    <a:pt x="2062" y="3797"/>
                  </a:lnTo>
                  <a:cubicBezTo>
                    <a:pt x="1872" y="3960"/>
                    <a:pt x="1709" y="4204"/>
                    <a:pt x="1574" y="4448"/>
                  </a:cubicBezTo>
                  <a:cubicBezTo>
                    <a:pt x="1598" y="4451"/>
                    <a:pt x="1622" y="4453"/>
                    <a:pt x="1645" y="4453"/>
                  </a:cubicBezTo>
                  <a:cubicBezTo>
                    <a:pt x="2072" y="4453"/>
                    <a:pt x="2411" y="4009"/>
                    <a:pt x="2848" y="3906"/>
                  </a:cubicBezTo>
                  <a:cubicBezTo>
                    <a:pt x="2957" y="3906"/>
                    <a:pt x="3065" y="3906"/>
                    <a:pt x="3092" y="3960"/>
                  </a:cubicBezTo>
                  <a:cubicBezTo>
                    <a:pt x="3120" y="4014"/>
                    <a:pt x="3092" y="4042"/>
                    <a:pt x="3092" y="4096"/>
                  </a:cubicBezTo>
                  <a:cubicBezTo>
                    <a:pt x="3011" y="4557"/>
                    <a:pt x="2469" y="4720"/>
                    <a:pt x="2279" y="5127"/>
                  </a:cubicBezTo>
                  <a:cubicBezTo>
                    <a:pt x="2279" y="5154"/>
                    <a:pt x="2252" y="5181"/>
                    <a:pt x="2252" y="5235"/>
                  </a:cubicBezTo>
                  <a:cubicBezTo>
                    <a:pt x="2170" y="5235"/>
                    <a:pt x="2143" y="5262"/>
                    <a:pt x="2116" y="5289"/>
                  </a:cubicBezTo>
                  <a:cubicBezTo>
                    <a:pt x="1872" y="5398"/>
                    <a:pt x="1465" y="5533"/>
                    <a:pt x="1329" y="5778"/>
                  </a:cubicBezTo>
                  <a:cubicBezTo>
                    <a:pt x="1248" y="5913"/>
                    <a:pt x="1221" y="6103"/>
                    <a:pt x="1329" y="6239"/>
                  </a:cubicBezTo>
                  <a:cubicBezTo>
                    <a:pt x="1248" y="6266"/>
                    <a:pt x="1194" y="6374"/>
                    <a:pt x="1167" y="6456"/>
                  </a:cubicBezTo>
                  <a:cubicBezTo>
                    <a:pt x="1112" y="6537"/>
                    <a:pt x="1085" y="6645"/>
                    <a:pt x="1112" y="6727"/>
                  </a:cubicBezTo>
                  <a:cubicBezTo>
                    <a:pt x="1194" y="6862"/>
                    <a:pt x="1329" y="6890"/>
                    <a:pt x="1465" y="6890"/>
                  </a:cubicBezTo>
                  <a:cubicBezTo>
                    <a:pt x="2170" y="7025"/>
                    <a:pt x="2740" y="7269"/>
                    <a:pt x="3147" y="7947"/>
                  </a:cubicBezTo>
                  <a:cubicBezTo>
                    <a:pt x="3282" y="8137"/>
                    <a:pt x="3391" y="8381"/>
                    <a:pt x="3608" y="8517"/>
                  </a:cubicBezTo>
                  <a:cubicBezTo>
                    <a:pt x="3662" y="8490"/>
                    <a:pt x="3662" y="8381"/>
                    <a:pt x="3662" y="8300"/>
                  </a:cubicBezTo>
                  <a:cubicBezTo>
                    <a:pt x="3635" y="7893"/>
                    <a:pt x="3526" y="7486"/>
                    <a:pt x="3282" y="7161"/>
                  </a:cubicBezTo>
                  <a:cubicBezTo>
                    <a:pt x="3065" y="6808"/>
                    <a:pt x="2686" y="6591"/>
                    <a:pt x="2279" y="6591"/>
                  </a:cubicBezTo>
                  <a:cubicBezTo>
                    <a:pt x="2192" y="6591"/>
                    <a:pt x="2105" y="6600"/>
                    <a:pt x="2025" y="6600"/>
                  </a:cubicBezTo>
                  <a:cubicBezTo>
                    <a:pt x="1906" y="6600"/>
                    <a:pt x="1801" y="6580"/>
                    <a:pt x="1736" y="6483"/>
                  </a:cubicBezTo>
                  <a:cubicBezTo>
                    <a:pt x="1709" y="6456"/>
                    <a:pt x="1709" y="6374"/>
                    <a:pt x="1655" y="6320"/>
                  </a:cubicBezTo>
                  <a:cubicBezTo>
                    <a:pt x="1709" y="6320"/>
                    <a:pt x="1736" y="6266"/>
                    <a:pt x="1763" y="6266"/>
                  </a:cubicBezTo>
                  <a:cubicBezTo>
                    <a:pt x="1872" y="6239"/>
                    <a:pt x="1980" y="6184"/>
                    <a:pt x="2062" y="6130"/>
                  </a:cubicBezTo>
                  <a:cubicBezTo>
                    <a:pt x="2142" y="6107"/>
                    <a:pt x="2217" y="6099"/>
                    <a:pt x="2290" y="6099"/>
                  </a:cubicBezTo>
                  <a:cubicBezTo>
                    <a:pt x="2389" y="6099"/>
                    <a:pt x="2483" y="6114"/>
                    <a:pt x="2577" y="6130"/>
                  </a:cubicBezTo>
                  <a:cubicBezTo>
                    <a:pt x="3011" y="6212"/>
                    <a:pt x="3472" y="6347"/>
                    <a:pt x="3879" y="6510"/>
                  </a:cubicBezTo>
                  <a:cubicBezTo>
                    <a:pt x="3906" y="6374"/>
                    <a:pt x="3825" y="6239"/>
                    <a:pt x="3743" y="6130"/>
                  </a:cubicBezTo>
                  <a:cubicBezTo>
                    <a:pt x="3554" y="5967"/>
                    <a:pt x="3364" y="5859"/>
                    <a:pt x="3147" y="5805"/>
                  </a:cubicBezTo>
                  <a:cubicBezTo>
                    <a:pt x="3065" y="5778"/>
                    <a:pt x="2930" y="5723"/>
                    <a:pt x="2821" y="5696"/>
                  </a:cubicBezTo>
                  <a:cubicBezTo>
                    <a:pt x="2713" y="5669"/>
                    <a:pt x="2604" y="5561"/>
                    <a:pt x="2577" y="5452"/>
                  </a:cubicBezTo>
                  <a:lnTo>
                    <a:pt x="2577" y="5398"/>
                  </a:lnTo>
                  <a:cubicBezTo>
                    <a:pt x="2663" y="5405"/>
                    <a:pt x="2749" y="5408"/>
                    <a:pt x="2837" y="5408"/>
                  </a:cubicBezTo>
                  <a:cubicBezTo>
                    <a:pt x="3120" y="5408"/>
                    <a:pt x="3408" y="5378"/>
                    <a:pt x="3685" y="5378"/>
                  </a:cubicBezTo>
                  <a:cubicBezTo>
                    <a:pt x="3945" y="5378"/>
                    <a:pt x="4195" y="5404"/>
                    <a:pt x="4422" y="5506"/>
                  </a:cubicBezTo>
                  <a:cubicBezTo>
                    <a:pt x="4449" y="5561"/>
                    <a:pt x="4340" y="5642"/>
                    <a:pt x="4286" y="5642"/>
                  </a:cubicBezTo>
                  <a:cubicBezTo>
                    <a:pt x="4205" y="5642"/>
                    <a:pt x="4150" y="5642"/>
                    <a:pt x="4069" y="5669"/>
                  </a:cubicBezTo>
                  <a:cubicBezTo>
                    <a:pt x="4015" y="5723"/>
                    <a:pt x="4042" y="5832"/>
                    <a:pt x="4096" y="5913"/>
                  </a:cubicBezTo>
                  <a:cubicBezTo>
                    <a:pt x="4177" y="5967"/>
                    <a:pt x="4286" y="5967"/>
                    <a:pt x="4340" y="5995"/>
                  </a:cubicBezTo>
                  <a:cubicBezTo>
                    <a:pt x="4639" y="6076"/>
                    <a:pt x="4964" y="6130"/>
                    <a:pt x="5235" y="6266"/>
                  </a:cubicBezTo>
                  <a:cubicBezTo>
                    <a:pt x="5805" y="6510"/>
                    <a:pt x="6320" y="6862"/>
                    <a:pt x="6917" y="6917"/>
                  </a:cubicBezTo>
                  <a:cubicBezTo>
                    <a:pt x="7053" y="6917"/>
                    <a:pt x="7215" y="6917"/>
                    <a:pt x="7270" y="6808"/>
                  </a:cubicBezTo>
                  <a:cubicBezTo>
                    <a:pt x="7297" y="6754"/>
                    <a:pt x="7270" y="6645"/>
                    <a:pt x="7270" y="6591"/>
                  </a:cubicBezTo>
                  <a:cubicBezTo>
                    <a:pt x="7080" y="6130"/>
                    <a:pt x="6646" y="5913"/>
                    <a:pt x="6239" y="5696"/>
                  </a:cubicBezTo>
                  <a:cubicBezTo>
                    <a:pt x="5588" y="5398"/>
                    <a:pt x="4910" y="5127"/>
                    <a:pt x="4205" y="4964"/>
                  </a:cubicBezTo>
                  <a:cubicBezTo>
                    <a:pt x="4042" y="4910"/>
                    <a:pt x="3825" y="4855"/>
                    <a:pt x="3798" y="4693"/>
                  </a:cubicBezTo>
                  <a:cubicBezTo>
                    <a:pt x="3771" y="4557"/>
                    <a:pt x="3825" y="4367"/>
                    <a:pt x="3960" y="4286"/>
                  </a:cubicBezTo>
                  <a:cubicBezTo>
                    <a:pt x="4096" y="4177"/>
                    <a:pt x="4232" y="4177"/>
                    <a:pt x="4422" y="4150"/>
                  </a:cubicBezTo>
                  <a:cubicBezTo>
                    <a:pt x="5344" y="4014"/>
                    <a:pt x="6347" y="3825"/>
                    <a:pt x="7297" y="3689"/>
                  </a:cubicBezTo>
                  <a:cubicBezTo>
                    <a:pt x="7432" y="3662"/>
                    <a:pt x="7622" y="3608"/>
                    <a:pt x="7595" y="3472"/>
                  </a:cubicBezTo>
                  <a:cubicBezTo>
                    <a:pt x="6347" y="3418"/>
                    <a:pt x="5100" y="3336"/>
                    <a:pt x="3879" y="3201"/>
                  </a:cubicBezTo>
                  <a:cubicBezTo>
                    <a:pt x="4313" y="2740"/>
                    <a:pt x="4747" y="2333"/>
                    <a:pt x="5154" y="1899"/>
                  </a:cubicBezTo>
                  <a:cubicBezTo>
                    <a:pt x="5317" y="1736"/>
                    <a:pt x="5534" y="1519"/>
                    <a:pt x="5561" y="1302"/>
                  </a:cubicBezTo>
                  <a:cubicBezTo>
                    <a:pt x="5588" y="1085"/>
                    <a:pt x="5507" y="895"/>
                    <a:pt x="5290" y="841"/>
                  </a:cubicBezTo>
                  <a:cubicBezTo>
                    <a:pt x="5154" y="841"/>
                    <a:pt x="5045" y="922"/>
                    <a:pt x="4964" y="1031"/>
                  </a:cubicBezTo>
                  <a:cubicBezTo>
                    <a:pt x="4286" y="1628"/>
                    <a:pt x="3635" y="2279"/>
                    <a:pt x="2740" y="2523"/>
                  </a:cubicBezTo>
                  <a:cubicBezTo>
                    <a:pt x="2550" y="2577"/>
                    <a:pt x="2333" y="2604"/>
                    <a:pt x="2170" y="2713"/>
                  </a:cubicBezTo>
                  <a:cubicBezTo>
                    <a:pt x="1601" y="3011"/>
                    <a:pt x="1438" y="3797"/>
                    <a:pt x="841" y="4096"/>
                  </a:cubicBezTo>
                  <a:cubicBezTo>
                    <a:pt x="814" y="4150"/>
                    <a:pt x="760" y="4150"/>
                    <a:pt x="706" y="4150"/>
                  </a:cubicBezTo>
                  <a:cubicBezTo>
                    <a:pt x="597" y="4096"/>
                    <a:pt x="597" y="3933"/>
                    <a:pt x="678" y="3825"/>
                  </a:cubicBezTo>
                  <a:cubicBezTo>
                    <a:pt x="868" y="3391"/>
                    <a:pt x="1194" y="3065"/>
                    <a:pt x="1519" y="2685"/>
                  </a:cubicBezTo>
                  <a:cubicBezTo>
                    <a:pt x="1628" y="2577"/>
                    <a:pt x="1709" y="2468"/>
                    <a:pt x="1845" y="2441"/>
                  </a:cubicBezTo>
                  <a:cubicBezTo>
                    <a:pt x="1926" y="2441"/>
                    <a:pt x="2008" y="2441"/>
                    <a:pt x="2116" y="2414"/>
                  </a:cubicBezTo>
                  <a:cubicBezTo>
                    <a:pt x="2197" y="2333"/>
                    <a:pt x="2252" y="2197"/>
                    <a:pt x="2252" y="2116"/>
                  </a:cubicBezTo>
                  <a:cubicBezTo>
                    <a:pt x="2279" y="1736"/>
                    <a:pt x="2414" y="1383"/>
                    <a:pt x="2577" y="1085"/>
                  </a:cubicBezTo>
                  <a:cubicBezTo>
                    <a:pt x="2686" y="922"/>
                    <a:pt x="2794" y="760"/>
                    <a:pt x="2848" y="570"/>
                  </a:cubicBezTo>
                  <a:cubicBezTo>
                    <a:pt x="2930" y="407"/>
                    <a:pt x="2957" y="163"/>
                    <a:pt x="28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27"/>
            <p:cNvSpPr/>
            <p:nvPr/>
          </p:nvSpPr>
          <p:spPr>
            <a:xfrm>
              <a:off x="1118950" y="1689500"/>
              <a:ext cx="34625" cy="24750"/>
            </a:xfrm>
            <a:custGeom>
              <a:avLst/>
              <a:gdLst/>
              <a:ahLst/>
              <a:cxnLst/>
              <a:rect l="l" t="t" r="r" b="b"/>
              <a:pathLst>
                <a:path w="1385" h="990" extrusionOk="0">
                  <a:moveTo>
                    <a:pt x="753" y="1"/>
                  </a:moveTo>
                  <a:cubicBezTo>
                    <a:pt x="719" y="1"/>
                    <a:pt x="685" y="5"/>
                    <a:pt x="652" y="13"/>
                  </a:cubicBezTo>
                  <a:cubicBezTo>
                    <a:pt x="1" y="176"/>
                    <a:pt x="299" y="989"/>
                    <a:pt x="869" y="989"/>
                  </a:cubicBezTo>
                  <a:cubicBezTo>
                    <a:pt x="1059" y="989"/>
                    <a:pt x="1194" y="935"/>
                    <a:pt x="1276" y="827"/>
                  </a:cubicBezTo>
                  <a:cubicBezTo>
                    <a:pt x="1384" y="691"/>
                    <a:pt x="1384" y="447"/>
                    <a:pt x="1276" y="284"/>
                  </a:cubicBezTo>
                  <a:cubicBezTo>
                    <a:pt x="1161" y="123"/>
                    <a:pt x="948" y="1"/>
                    <a:pt x="7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27"/>
            <p:cNvSpPr/>
            <p:nvPr/>
          </p:nvSpPr>
          <p:spPr>
            <a:xfrm>
              <a:off x="1138625" y="1719650"/>
              <a:ext cx="25800" cy="21400"/>
            </a:xfrm>
            <a:custGeom>
              <a:avLst/>
              <a:gdLst/>
              <a:ahLst/>
              <a:cxnLst/>
              <a:rect l="l" t="t" r="r" b="b"/>
              <a:pathLst>
                <a:path w="1032" h="856" extrusionOk="0">
                  <a:moveTo>
                    <a:pt x="534" y="0"/>
                  </a:moveTo>
                  <a:cubicBezTo>
                    <a:pt x="477" y="0"/>
                    <a:pt x="416" y="9"/>
                    <a:pt x="353" y="27"/>
                  </a:cubicBezTo>
                  <a:cubicBezTo>
                    <a:pt x="82" y="136"/>
                    <a:pt x="1" y="543"/>
                    <a:pt x="163" y="733"/>
                  </a:cubicBezTo>
                  <a:cubicBezTo>
                    <a:pt x="257" y="826"/>
                    <a:pt x="402" y="855"/>
                    <a:pt x="537" y="855"/>
                  </a:cubicBezTo>
                  <a:cubicBezTo>
                    <a:pt x="597" y="855"/>
                    <a:pt x="655" y="849"/>
                    <a:pt x="706" y="841"/>
                  </a:cubicBezTo>
                  <a:cubicBezTo>
                    <a:pt x="760" y="814"/>
                    <a:pt x="841" y="814"/>
                    <a:pt x="896" y="733"/>
                  </a:cubicBezTo>
                  <a:cubicBezTo>
                    <a:pt x="977" y="678"/>
                    <a:pt x="1004" y="597"/>
                    <a:pt x="1004" y="543"/>
                  </a:cubicBezTo>
                  <a:cubicBezTo>
                    <a:pt x="1031" y="380"/>
                    <a:pt x="977" y="190"/>
                    <a:pt x="841" y="109"/>
                  </a:cubicBezTo>
                  <a:cubicBezTo>
                    <a:pt x="751" y="36"/>
                    <a:pt x="648" y="0"/>
                    <a:pt x="5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27"/>
            <p:cNvSpPr/>
            <p:nvPr/>
          </p:nvSpPr>
          <p:spPr>
            <a:xfrm>
              <a:off x="1165750" y="1736475"/>
              <a:ext cx="24425" cy="22475"/>
            </a:xfrm>
            <a:custGeom>
              <a:avLst/>
              <a:gdLst/>
              <a:ahLst/>
              <a:cxnLst/>
              <a:rect l="l" t="t" r="r" b="b"/>
              <a:pathLst>
                <a:path w="977" h="899" extrusionOk="0">
                  <a:moveTo>
                    <a:pt x="364" y="0"/>
                  </a:moveTo>
                  <a:cubicBezTo>
                    <a:pt x="341" y="0"/>
                    <a:pt x="319" y="2"/>
                    <a:pt x="299" y="5"/>
                  </a:cubicBezTo>
                  <a:cubicBezTo>
                    <a:pt x="217" y="32"/>
                    <a:pt x="163" y="60"/>
                    <a:pt x="136" y="141"/>
                  </a:cubicBezTo>
                  <a:cubicBezTo>
                    <a:pt x="0" y="331"/>
                    <a:pt x="28" y="656"/>
                    <a:pt x="190" y="792"/>
                  </a:cubicBezTo>
                  <a:cubicBezTo>
                    <a:pt x="262" y="864"/>
                    <a:pt x="366" y="899"/>
                    <a:pt x="474" y="899"/>
                  </a:cubicBezTo>
                  <a:cubicBezTo>
                    <a:pt x="609" y="899"/>
                    <a:pt x="751" y="844"/>
                    <a:pt x="841" y="738"/>
                  </a:cubicBezTo>
                  <a:cubicBezTo>
                    <a:pt x="977" y="602"/>
                    <a:pt x="977" y="385"/>
                    <a:pt x="868" y="249"/>
                  </a:cubicBezTo>
                  <a:cubicBezTo>
                    <a:pt x="750" y="83"/>
                    <a:pt x="527" y="0"/>
                    <a:pt x="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27"/>
            <p:cNvSpPr/>
            <p:nvPr/>
          </p:nvSpPr>
          <p:spPr>
            <a:xfrm>
              <a:off x="1094550" y="1752975"/>
              <a:ext cx="20375" cy="20950"/>
            </a:xfrm>
            <a:custGeom>
              <a:avLst/>
              <a:gdLst/>
              <a:ahLst/>
              <a:cxnLst/>
              <a:rect l="l" t="t" r="r" b="b"/>
              <a:pathLst>
                <a:path w="815" h="838" extrusionOk="0">
                  <a:moveTo>
                    <a:pt x="456" y="0"/>
                  </a:moveTo>
                  <a:cubicBezTo>
                    <a:pt x="302" y="0"/>
                    <a:pt x="155" y="103"/>
                    <a:pt x="82" y="268"/>
                  </a:cubicBezTo>
                  <a:cubicBezTo>
                    <a:pt x="0" y="485"/>
                    <a:pt x="136" y="810"/>
                    <a:pt x="353" y="837"/>
                  </a:cubicBezTo>
                  <a:cubicBezTo>
                    <a:pt x="434" y="837"/>
                    <a:pt x="543" y="837"/>
                    <a:pt x="570" y="810"/>
                  </a:cubicBezTo>
                  <a:cubicBezTo>
                    <a:pt x="624" y="756"/>
                    <a:pt x="651" y="702"/>
                    <a:pt x="651" y="674"/>
                  </a:cubicBezTo>
                  <a:cubicBezTo>
                    <a:pt x="814" y="457"/>
                    <a:pt x="814" y="213"/>
                    <a:pt x="679" y="78"/>
                  </a:cubicBezTo>
                  <a:cubicBezTo>
                    <a:pt x="608" y="25"/>
                    <a:pt x="531" y="0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27"/>
            <p:cNvSpPr/>
            <p:nvPr/>
          </p:nvSpPr>
          <p:spPr>
            <a:xfrm>
              <a:off x="1130500" y="1765250"/>
              <a:ext cx="25775" cy="23200"/>
            </a:xfrm>
            <a:custGeom>
              <a:avLst/>
              <a:gdLst/>
              <a:ahLst/>
              <a:cxnLst/>
              <a:rect l="l" t="t" r="r" b="b"/>
              <a:pathLst>
                <a:path w="1031" h="928" extrusionOk="0">
                  <a:moveTo>
                    <a:pt x="534" y="0"/>
                  </a:moveTo>
                  <a:cubicBezTo>
                    <a:pt x="329" y="0"/>
                    <a:pt x="120" y="136"/>
                    <a:pt x="54" y="400"/>
                  </a:cubicBezTo>
                  <a:cubicBezTo>
                    <a:pt x="0" y="509"/>
                    <a:pt x="0" y="645"/>
                    <a:pt x="81" y="726"/>
                  </a:cubicBezTo>
                  <a:cubicBezTo>
                    <a:pt x="136" y="780"/>
                    <a:pt x="217" y="862"/>
                    <a:pt x="326" y="889"/>
                  </a:cubicBezTo>
                  <a:cubicBezTo>
                    <a:pt x="383" y="908"/>
                    <a:pt x="468" y="927"/>
                    <a:pt x="560" y="927"/>
                  </a:cubicBezTo>
                  <a:cubicBezTo>
                    <a:pt x="599" y="927"/>
                    <a:pt x="638" y="924"/>
                    <a:pt x="678" y="916"/>
                  </a:cubicBezTo>
                  <a:cubicBezTo>
                    <a:pt x="895" y="862"/>
                    <a:pt x="1031" y="645"/>
                    <a:pt x="1004" y="455"/>
                  </a:cubicBezTo>
                  <a:cubicBezTo>
                    <a:pt x="962" y="149"/>
                    <a:pt x="750" y="0"/>
                    <a:pt x="5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27"/>
            <p:cNvSpPr/>
            <p:nvPr/>
          </p:nvSpPr>
          <p:spPr>
            <a:xfrm>
              <a:off x="1108800" y="1781275"/>
              <a:ext cx="23075" cy="20450"/>
            </a:xfrm>
            <a:custGeom>
              <a:avLst/>
              <a:gdLst/>
              <a:ahLst/>
              <a:cxnLst/>
              <a:rect l="l" t="t" r="r" b="b"/>
              <a:pathLst>
                <a:path w="923" h="818" extrusionOk="0">
                  <a:moveTo>
                    <a:pt x="392" y="0"/>
                  </a:moveTo>
                  <a:cubicBezTo>
                    <a:pt x="248" y="0"/>
                    <a:pt x="129" y="124"/>
                    <a:pt x="54" y="248"/>
                  </a:cubicBezTo>
                  <a:cubicBezTo>
                    <a:pt x="27" y="383"/>
                    <a:pt x="0" y="519"/>
                    <a:pt x="54" y="600"/>
                  </a:cubicBezTo>
                  <a:cubicBezTo>
                    <a:pt x="136" y="709"/>
                    <a:pt x="244" y="817"/>
                    <a:pt x="380" y="817"/>
                  </a:cubicBezTo>
                  <a:cubicBezTo>
                    <a:pt x="515" y="817"/>
                    <a:pt x="651" y="790"/>
                    <a:pt x="732" y="682"/>
                  </a:cubicBezTo>
                  <a:cubicBezTo>
                    <a:pt x="841" y="600"/>
                    <a:pt x="922" y="465"/>
                    <a:pt x="922" y="383"/>
                  </a:cubicBezTo>
                  <a:cubicBezTo>
                    <a:pt x="922" y="275"/>
                    <a:pt x="841" y="166"/>
                    <a:pt x="732" y="112"/>
                  </a:cubicBezTo>
                  <a:lnTo>
                    <a:pt x="434" y="4"/>
                  </a:lnTo>
                  <a:cubicBezTo>
                    <a:pt x="420" y="1"/>
                    <a:pt x="406" y="0"/>
                    <a:pt x="3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27"/>
            <p:cNvSpPr/>
            <p:nvPr/>
          </p:nvSpPr>
          <p:spPr>
            <a:xfrm>
              <a:off x="1185500" y="1792025"/>
              <a:ext cx="25800" cy="24625"/>
            </a:xfrm>
            <a:custGeom>
              <a:avLst/>
              <a:gdLst/>
              <a:ahLst/>
              <a:cxnLst/>
              <a:rect l="l" t="t" r="r" b="b"/>
              <a:pathLst>
                <a:path w="1032" h="985" extrusionOk="0">
                  <a:moveTo>
                    <a:pt x="408" y="0"/>
                  </a:moveTo>
                  <a:cubicBezTo>
                    <a:pt x="190" y="0"/>
                    <a:pt x="1" y="144"/>
                    <a:pt x="24" y="496"/>
                  </a:cubicBezTo>
                  <a:cubicBezTo>
                    <a:pt x="24" y="686"/>
                    <a:pt x="187" y="903"/>
                    <a:pt x="377" y="957"/>
                  </a:cubicBezTo>
                  <a:cubicBezTo>
                    <a:pt x="428" y="976"/>
                    <a:pt x="478" y="985"/>
                    <a:pt x="528" y="985"/>
                  </a:cubicBezTo>
                  <a:cubicBezTo>
                    <a:pt x="689" y="985"/>
                    <a:pt x="836" y="892"/>
                    <a:pt x="919" y="767"/>
                  </a:cubicBezTo>
                  <a:cubicBezTo>
                    <a:pt x="946" y="740"/>
                    <a:pt x="1001" y="658"/>
                    <a:pt x="1001" y="604"/>
                  </a:cubicBezTo>
                  <a:cubicBezTo>
                    <a:pt x="1031" y="250"/>
                    <a:pt x="694" y="0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27"/>
            <p:cNvSpPr/>
            <p:nvPr/>
          </p:nvSpPr>
          <p:spPr>
            <a:xfrm>
              <a:off x="1146750" y="1808475"/>
              <a:ext cx="20375" cy="19800"/>
            </a:xfrm>
            <a:custGeom>
              <a:avLst/>
              <a:gdLst/>
              <a:ahLst/>
              <a:cxnLst/>
              <a:rect l="l" t="t" r="r" b="b"/>
              <a:pathLst>
                <a:path w="815" h="792" extrusionOk="0">
                  <a:moveTo>
                    <a:pt x="354" y="0"/>
                  </a:moveTo>
                  <a:cubicBezTo>
                    <a:pt x="137" y="0"/>
                    <a:pt x="1" y="217"/>
                    <a:pt x="1" y="380"/>
                  </a:cubicBezTo>
                  <a:cubicBezTo>
                    <a:pt x="1" y="570"/>
                    <a:pt x="137" y="760"/>
                    <a:pt x="299" y="787"/>
                  </a:cubicBezTo>
                  <a:cubicBezTo>
                    <a:pt x="319" y="790"/>
                    <a:pt x="339" y="791"/>
                    <a:pt x="358" y="791"/>
                  </a:cubicBezTo>
                  <a:cubicBezTo>
                    <a:pt x="528" y="791"/>
                    <a:pt x="690" y="689"/>
                    <a:pt x="788" y="543"/>
                  </a:cubicBezTo>
                  <a:cubicBezTo>
                    <a:pt x="815" y="380"/>
                    <a:pt x="760" y="163"/>
                    <a:pt x="625" y="82"/>
                  </a:cubicBezTo>
                  <a:cubicBezTo>
                    <a:pt x="516" y="0"/>
                    <a:pt x="408" y="0"/>
                    <a:pt x="3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27"/>
            <p:cNvSpPr/>
            <p:nvPr/>
          </p:nvSpPr>
          <p:spPr>
            <a:xfrm>
              <a:off x="1074875" y="1768375"/>
              <a:ext cx="21725" cy="23475"/>
            </a:xfrm>
            <a:custGeom>
              <a:avLst/>
              <a:gdLst/>
              <a:ahLst/>
              <a:cxnLst/>
              <a:rect l="l" t="t" r="r" b="b"/>
              <a:pathLst>
                <a:path w="869" h="939" extrusionOk="0">
                  <a:moveTo>
                    <a:pt x="365" y="1"/>
                  </a:moveTo>
                  <a:cubicBezTo>
                    <a:pt x="213" y="1"/>
                    <a:pt x="53" y="125"/>
                    <a:pt x="28" y="248"/>
                  </a:cubicBezTo>
                  <a:cubicBezTo>
                    <a:pt x="1" y="411"/>
                    <a:pt x="28" y="601"/>
                    <a:pt x="136" y="682"/>
                  </a:cubicBezTo>
                  <a:cubicBezTo>
                    <a:pt x="245" y="818"/>
                    <a:pt x="408" y="899"/>
                    <a:pt x="543" y="926"/>
                  </a:cubicBezTo>
                  <a:cubicBezTo>
                    <a:pt x="561" y="926"/>
                    <a:pt x="580" y="938"/>
                    <a:pt x="606" y="938"/>
                  </a:cubicBezTo>
                  <a:cubicBezTo>
                    <a:pt x="619" y="938"/>
                    <a:pt x="634" y="935"/>
                    <a:pt x="652" y="926"/>
                  </a:cubicBezTo>
                  <a:cubicBezTo>
                    <a:pt x="679" y="926"/>
                    <a:pt x="679" y="899"/>
                    <a:pt x="706" y="872"/>
                  </a:cubicBezTo>
                  <a:cubicBezTo>
                    <a:pt x="842" y="682"/>
                    <a:pt x="869" y="547"/>
                    <a:pt x="787" y="357"/>
                  </a:cubicBezTo>
                  <a:cubicBezTo>
                    <a:pt x="706" y="248"/>
                    <a:pt x="652" y="140"/>
                    <a:pt x="543" y="86"/>
                  </a:cubicBezTo>
                  <a:cubicBezTo>
                    <a:pt x="516" y="58"/>
                    <a:pt x="435" y="4"/>
                    <a:pt x="408" y="4"/>
                  </a:cubicBezTo>
                  <a:cubicBezTo>
                    <a:pt x="394" y="2"/>
                    <a:pt x="379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27"/>
            <p:cNvSpPr/>
            <p:nvPr/>
          </p:nvSpPr>
          <p:spPr>
            <a:xfrm>
              <a:off x="4514200" y="1847125"/>
              <a:ext cx="320750" cy="311250"/>
            </a:xfrm>
            <a:custGeom>
              <a:avLst/>
              <a:gdLst/>
              <a:ahLst/>
              <a:cxnLst/>
              <a:rect l="l" t="t" r="r" b="b"/>
              <a:pathLst>
                <a:path w="12830" h="12450" extrusionOk="0">
                  <a:moveTo>
                    <a:pt x="7839" y="1"/>
                  </a:moveTo>
                  <a:cubicBezTo>
                    <a:pt x="6429" y="28"/>
                    <a:pt x="4665" y="163"/>
                    <a:pt x="3364" y="841"/>
                  </a:cubicBezTo>
                  <a:cubicBezTo>
                    <a:pt x="2143" y="1465"/>
                    <a:pt x="1411" y="2686"/>
                    <a:pt x="678" y="3879"/>
                  </a:cubicBezTo>
                  <a:cubicBezTo>
                    <a:pt x="407" y="4313"/>
                    <a:pt x="136" y="4801"/>
                    <a:pt x="82" y="5317"/>
                  </a:cubicBezTo>
                  <a:cubicBezTo>
                    <a:pt x="0" y="5805"/>
                    <a:pt x="244" y="6402"/>
                    <a:pt x="732" y="6592"/>
                  </a:cubicBezTo>
                  <a:cubicBezTo>
                    <a:pt x="787" y="6619"/>
                    <a:pt x="841" y="6673"/>
                    <a:pt x="895" y="6700"/>
                  </a:cubicBezTo>
                  <a:cubicBezTo>
                    <a:pt x="922" y="6754"/>
                    <a:pt x="922" y="6809"/>
                    <a:pt x="922" y="6863"/>
                  </a:cubicBezTo>
                  <a:cubicBezTo>
                    <a:pt x="895" y="7243"/>
                    <a:pt x="868" y="7622"/>
                    <a:pt x="868" y="7948"/>
                  </a:cubicBezTo>
                  <a:cubicBezTo>
                    <a:pt x="814" y="8300"/>
                    <a:pt x="895" y="8707"/>
                    <a:pt x="1221" y="8734"/>
                  </a:cubicBezTo>
                  <a:cubicBezTo>
                    <a:pt x="1329" y="8734"/>
                    <a:pt x="1438" y="8707"/>
                    <a:pt x="1573" y="8653"/>
                  </a:cubicBezTo>
                  <a:cubicBezTo>
                    <a:pt x="1625" y="8640"/>
                    <a:pt x="1676" y="8634"/>
                    <a:pt x="1726" y="8634"/>
                  </a:cubicBezTo>
                  <a:cubicBezTo>
                    <a:pt x="2212" y="8634"/>
                    <a:pt x="2643" y="9190"/>
                    <a:pt x="2496" y="9657"/>
                  </a:cubicBezTo>
                  <a:cubicBezTo>
                    <a:pt x="2441" y="9738"/>
                    <a:pt x="2387" y="9846"/>
                    <a:pt x="2414" y="9955"/>
                  </a:cubicBezTo>
                  <a:cubicBezTo>
                    <a:pt x="2414" y="10091"/>
                    <a:pt x="2523" y="10199"/>
                    <a:pt x="2577" y="10253"/>
                  </a:cubicBezTo>
                  <a:cubicBezTo>
                    <a:pt x="2947" y="10623"/>
                    <a:pt x="3482" y="10818"/>
                    <a:pt x="4010" y="10818"/>
                  </a:cubicBezTo>
                  <a:cubicBezTo>
                    <a:pt x="4412" y="10818"/>
                    <a:pt x="4810" y="10705"/>
                    <a:pt x="5127" y="10470"/>
                  </a:cubicBezTo>
                  <a:lnTo>
                    <a:pt x="5127" y="10470"/>
                  </a:lnTo>
                  <a:cubicBezTo>
                    <a:pt x="4937" y="10823"/>
                    <a:pt x="5018" y="11311"/>
                    <a:pt x="5099" y="11718"/>
                  </a:cubicBezTo>
                  <a:cubicBezTo>
                    <a:pt x="5127" y="11962"/>
                    <a:pt x="5181" y="12233"/>
                    <a:pt x="5425" y="12396"/>
                  </a:cubicBezTo>
                  <a:cubicBezTo>
                    <a:pt x="5484" y="12433"/>
                    <a:pt x="5555" y="12450"/>
                    <a:pt x="5626" y="12450"/>
                  </a:cubicBezTo>
                  <a:cubicBezTo>
                    <a:pt x="5817" y="12450"/>
                    <a:pt x="6007" y="12330"/>
                    <a:pt x="5967" y="12152"/>
                  </a:cubicBezTo>
                  <a:lnTo>
                    <a:pt x="5967" y="12152"/>
                  </a:lnTo>
                  <a:cubicBezTo>
                    <a:pt x="6140" y="12187"/>
                    <a:pt x="6315" y="12204"/>
                    <a:pt x="6489" y="12204"/>
                  </a:cubicBezTo>
                  <a:cubicBezTo>
                    <a:pt x="7654" y="12204"/>
                    <a:pt x="8794" y="11447"/>
                    <a:pt x="9195" y="10362"/>
                  </a:cubicBezTo>
                  <a:cubicBezTo>
                    <a:pt x="9277" y="10633"/>
                    <a:pt x="9358" y="10877"/>
                    <a:pt x="9494" y="11094"/>
                  </a:cubicBezTo>
                  <a:cubicBezTo>
                    <a:pt x="9568" y="11193"/>
                    <a:pt x="9687" y="11315"/>
                    <a:pt x="9810" y="11315"/>
                  </a:cubicBezTo>
                  <a:cubicBezTo>
                    <a:pt x="9822" y="11315"/>
                    <a:pt x="9834" y="11314"/>
                    <a:pt x="9846" y="11311"/>
                  </a:cubicBezTo>
                  <a:cubicBezTo>
                    <a:pt x="10009" y="11284"/>
                    <a:pt x="10009" y="11013"/>
                    <a:pt x="10144" y="10877"/>
                  </a:cubicBezTo>
                  <a:cubicBezTo>
                    <a:pt x="10226" y="10782"/>
                    <a:pt x="10341" y="10769"/>
                    <a:pt x="10463" y="10769"/>
                  </a:cubicBezTo>
                  <a:cubicBezTo>
                    <a:pt x="10512" y="10769"/>
                    <a:pt x="10562" y="10771"/>
                    <a:pt x="10611" y="10771"/>
                  </a:cubicBezTo>
                  <a:cubicBezTo>
                    <a:pt x="10685" y="10771"/>
                    <a:pt x="10757" y="10766"/>
                    <a:pt x="10823" y="10742"/>
                  </a:cubicBezTo>
                  <a:cubicBezTo>
                    <a:pt x="10931" y="10687"/>
                    <a:pt x="11040" y="10552"/>
                    <a:pt x="11067" y="10470"/>
                  </a:cubicBezTo>
                  <a:cubicBezTo>
                    <a:pt x="11446" y="9819"/>
                    <a:pt x="11636" y="9060"/>
                    <a:pt x="11528" y="8328"/>
                  </a:cubicBezTo>
                  <a:cubicBezTo>
                    <a:pt x="12477" y="7785"/>
                    <a:pt x="12694" y="6510"/>
                    <a:pt x="12748" y="5480"/>
                  </a:cubicBezTo>
                  <a:cubicBezTo>
                    <a:pt x="12803" y="4991"/>
                    <a:pt x="12830" y="4530"/>
                    <a:pt x="12667" y="4042"/>
                  </a:cubicBezTo>
                  <a:cubicBezTo>
                    <a:pt x="12314" y="3066"/>
                    <a:pt x="11311" y="2550"/>
                    <a:pt x="10551" y="1818"/>
                  </a:cubicBezTo>
                  <a:cubicBezTo>
                    <a:pt x="9738" y="1004"/>
                    <a:pt x="9087" y="109"/>
                    <a:pt x="78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27"/>
            <p:cNvSpPr/>
            <p:nvPr/>
          </p:nvSpPr>
          <p:spPr>
            <a:xfrm>
              <a:off x="4552850" y="1953575"/>
              <a:ext cx="231250" cy="173200"/>
            </a:xfrm>
            <a:custGeom>
              <a:avLst/>
              <a:gdLst/>
              <a:ahLst/>
              <a:cxnLst/>
              <a:rect l="l" t="t" r="r" b="b"/>
              <a:pathLst>
                <a:path w="9250" h="6928" extrusionOk="0">
                  <a:moveTo>
                    <a:pt x="4367" y="1"/>
                  </a:moveTo>
                  <a:cubicBezTo>
                    <a:pt x="4150" y="245"/>
                    <a:pt x="3987" y="435"/>
                    <a:pt x="3716" y="571"/>
                  </a:cubicBezTo>
                  <a:cubicBezTo>
                    <a:pt x="3591" y="626"/>
                    <a:pt x="3437" y="696"/>
                    <a:pt x="3291" y="696"/>
                  </a:cubicBezTo>
                  <a:cubicBezTo>
                    <a:pt x="3153" y="696"/>
                    <a:pt x="3022" y="633"/>
                    <a:pt x="2930" y="435"/>
                  </a:cubicBezTo>
                  <a:cubicBezTo>
                    <a:pt x="2740" y="1194"/>
                    <a:pt x="1004" y="1900"/>
                    <a:pt x="27" y="2225"/>
                  </a:cubicBezTo>
                  <a:cubicBezTo>
                    <a:pt x="27" y="2307"/>
                    <a:pt x="0" y="2361"/>
                    <a:pt x="27" y="2442"/>
                  </a:cubicBezTo>
                  <a:cubicBezTo>
                    <a:pt x="82" y="2632"/>
                    <a:pt x="407" y="2686"/>
                    <a:pt x="624" y="2686"/>
                  </a:cubicBezTo>
                  <a:cubicBezTo>
                    <a:pt x="1275" y="2605"/>
                    <a:pt x="1926" y="2469"/>
                    <a:pt x="2523" y="2225"/>
                  </a:cubicBezTo>
                  <a:cubicBezTo>
                    <a:pt x="2599" y="2206"/>
                    <a:pt x="2676" y="2187"/>
                    <a:pt x="2753" y="2187"/>
                  </a:cubicBezTo>
                  <a:cubicBezTo>
                    <a:pt x="2785" y="2187"/>
                    <a:pt x="2816" y="2190"/>
                    <a:pt x="2848" y="2198"/>
                  </a:cubicBezTo>
                  <a:cubicBezTo>
                    <a:pt x="2930" y="2225"/>
                    <a:pt x="3011" y="2361"/>
                    <a:pt x="2930" y="2442"/>
                  </a:cubicBezTo>
                  <a:cubicBezTo>
                    <a:pt x="2949" y="2452"/>
                    <a:pt x="2970" y="2455"/>
                    <a:pt x="2993" y="2455"/>
                  </a:cubicBezTo>
                  <a:cubicBezTo>
                    <a:pt x="3056" y="2455"/>
                    <a:pt x="3128" y="2426"/>
                    <a:pt x="3189" y="2426"/>
                  </a:cubicBezTo>
                  <a:cubicBezTo>
                    <a:pt x="3225" y="2426"/>
                    <a:pt x="3257" y="2436"/>
                    <a:pt x="3282" y="2469"/>
                  </a:cubicBezTo>
                  <a:cubicBezTo>
                    <a:pt x="3309" y="2551"/>
                    <a:pt x="3282" y="2605"/>
                    <a:pt x="3255" y="2632"/>
                  </a:cubicBezTo>
                  <a:cubicBezTo>
                    <a:pt x="3065" y="2903"/>
                    <a:pt x="2902" y="3229"/>
                    <a:pt x="2740" y="3500"/>
                  </a:cubicBezTo>
                  <a:cubicBezTo>
                    <a:pt x="3065" y="3256"/>
                    <a:pt x="3391" y="3039"/>
                    <a:pt x="3716" y="2822"/>
                  </a:cubicBezTo>
                  <a:cubicBezTo>
                    <a:pt x="3933" y="2686"/>
                    <a:pt x="4123" y="2551"/>
                    <a:pt x="4259" y="2334"/>
                  </a:cubicBezTo>
                  <a:cubicBezTo>
                    <a:pt x="4283" y="2285"/>
                    <a:pt x="4372" y="2194"/>
                    <a:pt x="4448" y="2194"/>
                  </a:cubicBezTo>
                  <a:cubicBezTo>
                    <a:pt x="4458" y="2194"/>
                    <a:pt x="4467" y="2195"/>
                    <a:pt x="4476" y="2198"/>
                  </a:cubicBezTo>
                  <a:cubicBezTo>
                    <a:pt x="4557" y="2225"/>
                    <a:pt x="4557" y="2334"/>
                    <a:pt x="4611" y="2442"/>
                  </a:cubicBezTo>
                  <a:cubicBezTo>
                    <a:pt x="4651" y="2561"/>
                    <a:pt x="4778" y="2637"/>
                    <a:pt x="4907" y="2637"/>
                  </a:cubicBezTo>
                  <a:cubicBezTo>
                    <a:pt x="4954" y="2637"/>
                    <a:pt x="5002" y="2627"/>
                    <a:pt x="5045" y="2605"/>
                  </a:cubicBezTo>
                  <a:cubicBezTo>
                    <a:pt x="5181" y="2496"/>
                    <a:pt x="5208" y="2334"/>
                    <a:pt x="5235" y="2171"/>
                  </a:cubicBezTo>
                  <a:cubicBezTo>
                    <a:pt x="5262" y="2035"/>
                    <a:pt x="5262" y="1818"/>
                    <a:pt x="5344" y="1683"/>
                  </a:cubicBezTo>
                  <a:cubicBezTo>
                    <a:pt x="5403" y="1584"/>
                    <a:pt x="5519" y="1515"/>
                    <a:pt x="5630" y="1515"/>
                  </a:cubicBezTo>
                  <a:cubicBezTo>
                    <a:pt x="5672" y="1515"/>
                    <a:pt x="5713" y="1525"/>
                    <a:pt x="5750" y="1547"/>
                  </a:cubicBezTo>
                  <a:cubicBezTo>
                    <a:pt x="5778" y="1601"/>
                    <a:pt x="5805" y="1628"/>
                    <a:pt x="5859" y="1683"/>
                  </a:cubicBezTo>
                  <a:cubicBezTo>
                    <a:pt x="5967" y="1927"/>
                    <a:pt x="6130" y="2198"/>
                    <a:pt x="6103" y="2469"/>
                  </a:cubicBezTo>
                  <a:cubicBezTo>
                    <a:pt x="6049" y="2632"/>
                    <a:pt x="5995" y="2768"/>
                    <a:pt x="5967" y="2957"/>
                  </a:cubicBezTo>
                  <a:cubicBezTo>
                    <a:pt x="5886" y="3229"/>
                    <a:pt x="5886" y="3527"/>
                    <a:pt x="5832" y="3798"/>
                  </a:cubicBezTo>
                  <a:cubicBezTo>
                    <a:pt x="5750" y="4070"/>
                    <a:pt x="5588" y="4259"/>
                    <a:pt x="5452" y="4504"/>
                  </a:cubicBezTo>
                  <a:cubicBezTo>
                    <a:pt x="5072" y="5046"/>
                    <a:pt x="4883" y="5670"/>
                    <a:pt x="4638" y="6267"/>
                  </a:cubicBezTo>
                  <a:cubicBezTo>
                    <a:pt x="4611" y="6375"/>
                    <a:pt x="4557" y="6484"/>
                    <a:pt x="4557" y="6619"/>
                  </a:cubicBezTo>
                  <a:cubicBezTo>
                    <a:pt x="4557" y="6755"/>
                    <a:pt x="4638" y="6890"/>
                    <a:pt x="4747" y="6918"/>
                  </a:cubicBezTo>
                  <a:cubicBezTo>
                    <a:pt x="4770" y="6924"/>
                    <a:pt x="4792" y="6927"/>
                    <a:pt x="4814" y="6927"/>
                  </a:cubicBezTo>
                  <a:cubicBezTo>
                    <a:pt x="4977" y="6927"/>
                    <a:pt x="5129" y="6766"/>
                    <a:pt x="5344" y="6646"/>
                  </a:cubicBezTo>
                  <a:cubicBezTo>
                    <a:pt x="5696" y="6348"/>
                    <a:pt x="6103" y="6158"/>
                    <a:pt x="6456" y="5995"/>
                  </a:cubicBezTo>
                  <a:cubicBezTo>
                    <a:pt x="6863" y="5805"/>
                    <a:pt x="7242" y="5561"/>
                    <a:pt x="7459" y="5182"/>
                  </a:cubicBezTo>
                  <a:cubicBezTo>
                    <a:pt x="7595" y="4992"/>
                    <a:pt x="7622" y="4721"/>
                    <a:pt x="7703" y="4476"/>
                  </a:cubicBezTo>
                  <a:cubicBezTo>
                    <a:pt x="7893" y="4070"/>
                    <a:pt x="8273" y="3717"/>
                    <a:pt x="8219" y="3283"/>
                  </a:cubicBezTo>
                  <a:cubicBezTo>
                    <a:pt x="8192" y="3147"/>
                    <a:pt x="8164" y="3039"/>
                    <a:pt x="8164" y="2903"/>
                  </a:cubicBezTo>
                  <a:cubicBezTo>
                    <a:pt x="8164" y="2822"/>
                    <a:pt x="8192" y="2686"/>
                    <a:pt x="8300" y="2605"/>
                  </a:cubicBezTo>
                  <a:cubicBezTo>
                    <a:pt x="8463" y="2849"/>
                    <a:pt x="8381" y="3229"/>
                    <a:pt x="8354" y="3527"/>
                  </a:cubicBezTo>
                  <a:cubicBezTo>
                    <a:pt x="8246" y="4070"/>
                    <a:pt x="8246" y="4639"/>
                    <a:pt x="8327" y="5182"/>
                  </a:cubicBezTo>
                  <a:cubicBezTo>
                    <a:pt x="8327" y="5263"/>
                    <a:pt x="8354" y="5317"/>
                    <a:pt x="8381" y="5399"/>
                  </a:cubicBezTo>
                  <a:cubicBezTo>
                    <a:pt x="8429" y="5430"/>
                    <a:pt x="8468" y="5444"/>
                    <a:pt x="8507" y="5444"/>
                  </a:cubicBezTo>
                  <a:cubicBezTo>
                    <a:pt x="8536" y="5444"/>
                    <a:pt x="8565" y="5437"/>
                    <a:pt x="8598" y="5426"/>
                  </a:cubicBezTo>
                  <a:cubicBezTo>
                    <a:pt x="8598" y="4856"/>
                    <a:pt x="8707" y="4232"/>
                    <a:pt x="8897" y="3663"/>
                  </a:cubicBezTo>
                  <a:cubicBezTo>
                    <a:pt x="9032" y="3283"/>
                    <a:pt x="9195" y="2957"/>
                    <a:pt x="9249" y="2578"/>
                  </a:cubicBezTo>
                  <a:lnTo>
                    <a:pt x="9249" y="2578"/>
                  </a:lnTo>
                  <a:cubicBezTo>
                    <a:pt x="9190" y="2657"/>
                    <a:pt x="9087" y="2708"/>
                    <a:pt x="8982" y="2708"/>
                  </a:cubicBezTo>
                  <a:cubicBezTo>
                    <a:pt x="8944" y="2708"/>
                    <a:pt x="8906" y="2701"/>
                    <a:pt x="8870" y="2686"/>
                  </a:cubicBezTo>
                  <a:cubicBezTo>
                    <a:pt x="8734" y="2632"/>
                    <a:pt x="8626" y="2496"/>
                    <a:pt x="8571" y="2361"/>
                  </a:cubicBezTo>
                  <a:cubicBezTo>
                    <a:pt x="8490" y="2225"/>
                    <a:pt x="8463" y="2090"/>
                    <a:pt x="8463" y="1927"/>
                  </a:cubicBezTo>
                  <a:cubicBezTo>
                    <a:pt x="8327" y="1818"/>
                    <a:pt x="8219" y="1683"/>
                    <a:pt x="8137" y="1547"/>
                  </a:cubicBezTo>
                  <a:cubicBezTo>
                    <a:pt x="7812" y="1086"/>
                    <a:pt x="7676" y="543"/>
                    <a:pt x="7351" y="137"/>
                  </a:cubicBezTo>
                  <a:cubicBezTo>
                    <a:pt x="7324" y="272"/>
                    <a:pt x="7242" y="408"/>
                    <a:pt x="7134" y="543"/>
                  </a:cubicBezTo>
                  <a:cubicBezTo>
                    <a:pt x="7188" y="950"/>
                    <a:pt x="7242" y="1357"/>
                    <a:pt x="7324" y="1737"/>
                  </a:cubicBezTo>
                  <a:cubicBezTo>
                    <a:pt x="7378" y="2090"/>
                    <a:pt x="7486" y="2496"/>
                    <a:pt x="7378" y="2876"/>
                  </a:cubicBezTo>
                  <a:cubicBezTo>
                    <a:pt x="7351" y="2957"/>
                    <a:pt x="7351" y="2985"/>
                    <a:pt x="7269" y="3012"/>
                  </a:cubicBezTo>
                  <a:cubicBezTo>
                    <a:pt x="7259" y="3015"/>
                    <a:pt x="7248" y="3017"/>
                    <a:pt x="7236" y="3017"/>
                  </a:cubicBezTo>
                  <a:cubicBezTo>
                    <a:pt x="7161" y="3017"/>
                    <a:pt x="7076" y="2943"/>
                    <a:pt x="7052" y="2849"/>
                  </a:cubicBezTo>
                  <a:cubicBezTo>
                    <a:pt x="6808" y="2307"/>
                    <a:pt x="6591" y="1683"/>
                    <a:pt x="6456" y="1113"/>
                  </a:cubicBezTo>
                  <a:cubicBezTo>
                    <a:pt x="6266" y="1222"/>
                    <a:pt x="6022" y="1249"/>
                    <a:pt x="5778" y="1249"/>
                  </a:cubicBezTo>
                  <a:cubicBezTo>
                    <a:pt x="5099" y="1222"/>
                    <a:pt x="4449" y="679"/>
                    <a:pt x="43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27"/>
            <p:cNvSpPr/>
            <p:nvPr/>
          </p:nvSpPr>
          <p:spPr>
            <a:xfrm>
              <a:off x="4514200" y="1849300"/>
              <a:ext cx="320075" cy="208750"/>
            </a:xfrm>
            <a:custGeom>
              <a:avLst/>
              <a:gdLst/>
              <a:ahLst/>
              <a:cxnLst/>
              <a:rect l="l" t="t" r="r" b="b"/>
              <a:pathLst>
                <a:path w="12803" h="8350" extrusionOk="0">
                  <a:moveTo>
                    <a:pt x="7108" y="1"/>
                  </a:moveTo>
                  <a:cubicBezTo>
                    <a:pt x="5854" y="1"/>
                    <a:pt x="4448" y="189"/>
                    <a:pt x="3364" y="754"/>
                  </a:cubicBezTo>
                  <a:cubicBezTo>
                    <a:pt x="2143" y="1378"/>
                    <a:pt x="1411" y="2599"/>
                    <a:pt x="678" y="3792"/>
                  </a:cubicBezTo>
                  <a:cubicBezTo>
                    <a:pt x="407" y="4226"/>
                    <a:pt x="136" y="4714"/>
                    <a:pt x="82" y="5230"/>
                  </a:cubicBezTo>
                  <a:cubicBezTo>
                    <a:pt x="0" y="5718"/>
                    <a:pt x="244" y="6315"/>
                    <a:pt x="732" y="6505"/>
                  </a:cubicBezTo>
                  <a:cubicBezTo>
                    <a:pt x="787" y="6505"/>
                    <a:pt x="868" y="6532"/>
                    <a:pt x="895" y="6613"/>
                  </a:cubicBezTo>
                  <a:cubicBezTo>
                    <a:pt x="1194" y="6505"/>
                    <a:pt x="4177" y="5582"/>
                    <a:pt x="4421" y="4606"/>
                  </a:cubicBezTo>
                  <a:cubicBezTo>
                    <a:pt x="4503" y="4809"/>
                    <a:pt x="4632" y="4877"/>
                    <a:pt x="4771" y="4877"/>
                  </a:cubicBezTo>
                  <a:cubicBezTo>
                    <a:pt x="4910" y="4877"/>
                    <a:pt x="5059" y="4809"/>
                    <a:pt x="5181" y="4742"/>
                  </a:cubicBezTo>
                  <a:cubicBezTo>
                    <a:pt x="5452" y="4606"/>
                    <a:pt x="5669" y="4416"/>
                    <a:pt x="5832" y="4172"/>
                  </a:cubicBezTo>
                  <a:cubicBezTo>
                    <a:pt x="5940" y="4850"/>
                    <a:pt x="6591" y="5393"/>
                    <a:pt x="7269" y="5420"/>
                  </a:cubicBezTo>
                  <a:cubicBezTo>
                    <a:pt x="7289" y="5420"/>
                    <a:pt x="7309" y="5421"/>
                    <a:pt x="7329" y="5421"/>
                  </a:cubicBezTo>
                  <a:cubicBezTo>
                    <a:pt x="8012" y="5421"/>
                    <a:pt x="8657" y="4967"/>
                    <a:pt x="8815" y="4308"/>
                  </a:cubicBezTo>
                  <a:cubicBezTo>
                    <a:pt x="9168" y="4714"/>
                    <a:pt x="9304" y="5284"/>
                    <a:pt x="9602" y="5718"/>
                  </a:cubicBezTo>
                  <a:cubicBezTo>
                    <a:pt x="9808" y="6068"/>
                    <a:pt x="10216" y="6355"/>
                    <a:pt x="10603" y="6355"/>
                  </a:cubicBezTo>
                  <a:cubicBezTo>
                    <a:pt x="10726" y="6355"/>
                    <a:pt x="10847" y="6326"/>
                    <a:pt x="10958" y="6261"/>
                  </a:cubicBezTo>
                  <a:lnTo>
                    <a:pt x="10958" y="6261"/>
                  </a:lnTo>
                  <a:cubicBezTo>
                    <a:pt x="10985" y="6586"/>
                    <a:pt x="10850" y="6939"/>
                    <a:pt x="10823" y="7264"/>
                  </a:cubicBezTo>
                  <a:cubicBezTo>
                    <a:pt x="10768" y="8024"/>
                    <a:pt x="11121" y="8268"/>
                    <a:pt x="11528" y="8349"/>
                  </a:cubicBezTo>
                  <a:cubicBezTo>
                    <a:pt x="12477" y="7834"/>
                    <a:pt x="12694" y="6586"/>
                    <a:pt x="12748" y="5501"/>
                  </a:cubicBezTo>
                  <a:cubicBezTo>
                    <a:pt x="12803" y="5013"/>
                    <a:pt x="12803" y="4497"/>
                    <a:pt x="12667" y="4063"/>
                  </a:cubicBezTo>
                  <a:cubicBezTo>
                    <a:pt x="12314" y="3087"/>
                    <a:pt x="11311" y="2545"/>
                    <a:pt x="10551" y="1839"/>
                  </a:cubicBezTo>
                  <a:cubicBezTo>
                    <a:pt x="9710" y="1026"/>
                    <a:pt x="9087" y="131"/>
                    <a:pt x="7839" y="22"/>
                  </a:cubicBezTo>
                  <a:cubicBezTo>
                    <a:pt x="7604" y="8"/>
                    <a:pt x="7359" y="1"/>
                    <a:pt x="7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27"/>
            <p:cNvSpPr/>
            <p:nvPr/>
          </p:nvSpPr>
          <p:spPr>
            <a:xfrm>
              <a:off x="4534525" y="1853225"/>
              <a:ext cx="140400" cy="107175"/>
            </a:xfrm>
            <a:custGeom>
              <a:avLst/>
              <a:gdLst/>
              <a:ahLst/>
              <a:cxnLst/>
              <a:rect l="l" t="t" r="r" b="b"/>
              <a:pathLst>
                <a:path w="5616" h="4287" extrusionOk="0">
                  <a:moveTo>
                    <a:pt x="4612" y="1"/>
                  </a:moveTo>
                  <a:cubicBezTo>
                    <a:pt x="3907" y="109"/>
                    <a:pt x="3201" y="326"/>
                    <a:pt x="2605" y="625"/>
                  </a:cubicBezTo>
                  <a:cubicBezTo>
                    <a:pt x="1438" y="1221"/>
                    <a:pt x="679" y="2388"/>
                    <a:pt x="1" y="3527"/>
                  </a:cubicBezTo>
                  <a:cubicBezTo>
                    <a:pt x="109" y="3500"/>
                    <a:pt x="218" y="3445"/>
                    <a:pt x="299" y="3391"/>
                  </a:cubicBezTo>
                  <a:cubicBezTo>
                    <a:pt x="625" y="3256"/>
                    <a:pt x="923" y="3093"/>
                    <a:pt x="1086" y="2822"/>
                  </a:cubicBezTo>
                  <a:cubicBezTo>
                    <a:pt x="1249" y="2550"/>
                    <a:pt x="1357" y="2143"/>
                    <a:pt x="1655" y="2008"/>
                  </a:cubicBezTo>
                  <a:cubicBezTo>
                    <a:pt x="1710" y="1981"/>
                    <a:pt x="1737" y="1981"/>
                    <a:pt x="1764" y="1981"/>
                  </a:cubicBezTo>
                  <a:cubicBezTo>
                    <a:pt x="1845" y="1981"/>
                    <a:pt x="1872" y="2008"/>
                    <a:pt x="1900" y="2089"/>
                  </a:cubicBezTo>
                  <a:cubicBezTo>
                    <a:pt x="1981" y="2171"/>
                    <a:pt x="2035" y="2252"/>
                    <a:pt x="2117" y="2306"/>
                  </a:cubicBezTo>
                  <a:cubicBezTo>
                    <a:pt x="2167" y="2337"/>
                    <a:pt x="2226" y="2352"/>
                    <a:pt x="2286" y="2352"/>
                  </a:cubicBezTo>
                  <a:cubicBezTo>
                    <a:pt x="2387" y="2352"/>
                    <a:pt x="2493" y="2310"/>
                    <a:pt x="2578" y="2225"/>
                  </a:cubicBezTo>
                  <a:cubicBezTo>
                    <a:pt x="2686" y="2089"/>
                    <a:pt x="2740" y="1899"/>
                    <a:pt x="2849" y="1764"/>
                  </a:cubicBezTo>
                  <a:cubicBezTo>
                    <a:pt x="3120" y="1303"/>
                    <a:pt x="3608" y="896"/>
                    <a:pt x="4097" y="733"/>
                  </a:cubicBezTo>
                  <a:cubicBezTo>
                    <a:pt x="4314" y="652"/>
                    <a:pt x="4503" y="597"/>
                    <a:pt x="4720" y="543"/>
                  </a:cubicBezTo>
                  <a:lnTo>
                    <a:pt x="4720" y="543"/>
                  </a:lnTo>
                  <a:lnTo>
                    <a:pt x="4503" y="760"/>
                  </a:lnTo>
                  <a:cubicBezTo>
                    <a:pt x="4178" y="1140"/>
                    <a:pt x="3934" y="1547"/>
                    <a:pt x="3663" y="1981"/>
                  </a:cubicBezTo>
                  <a:cubicBezTo>
                    <a:pt x="3418" y="2360"/>
                    <a:pt x="3201" y="2794"/>
                    <a:pt x="3120" y="3228"/>
                  </a:cubicBezTo>
                  <a:lnTo>
                    <a:pt x="3120" y="3337"/>
                  </a:lnTo>
                  <a:cubicBezTo>
                    <a:pt x="3120" y="3337"/>
                    <a:pt x="3147" y="3364"/>
                    <a:pt x="3201" y="3364"/>
                  </a:cubicBezTo>
                  <a:cubicBezTo>
                    <a:pt x="3223" y="3371"/>
                    <a:pt x="3249" y="3375"/>
                    <a:pt x="3277" y="3375"/>
                  </a:cubicBezTo>
                  <a:cubicBezTo>
                    <a:pt x="3354" y="3375"/>
                    <a:pt x="3448" y="3349"/>
                    <a:pt x="3527" y="3310"/>
                  </a:cubicBezTo>
                  <a:cubicBezTo>
                    <a:pt x="3608" y="3256"/>
                    <a:pt x="3635" y="3174"/>
                    <a:pt x="3690" y="3120"/>
                  </a:cubicBezTo>
                  <a:cubicBezTo>
                    <a:pt x="3719" y="3110"/>
                    <a:pt x="3753" y="3104"/>
                    <a:pt x="3785" y="3104"/>
                  </a:cubicBezTo>
                  <a:cubicBezTo>
                    <a:pt x="3840" y="3104"/>
                    <a:pt x="3890" y="3123"/>
                    <a:pt x="3907" y="3174"/>
                  </a:cubicBezTo>
                  <a:cubicBezTo>
                    <a:pt x="3907" y="3201"/>
                    <a:pt x="3880" y="3310"/>
                    <a:pt x="3934" y="3337"/>
                  </a:cubicBezTo>
                  <a:cubicBezTo>
                    <a:pt x="3961" y="3364"/>
                    <a:pt x="4015" y="3364"/>
                    <a:pt x="4042" y="3364"/>
                  </a:cubicBezTo>
                  <a:cubicBezTo>
                    <a:pt x="4097" y="3391"/>
                    <a:pt x="4069" y="3473"/>
                    <a:pt x="4069" y="3527"/>
                  </a:cubicBezTo>
                  <a:cubicBezTo>
                    <a:pt x="4042" y="3717"/>
                    <a:pt x="4015" y="3906"/>
                    <a:pt x="3961" y="4069"/>
                  </a:cubicBezTo>
                  <a:cubicBezTo>
                    <a:pt x="3961" y="4123"/>
                    <a:pt x="3961" y="4178"/>
                    <a:pt x="4015" y="4205"/>
                  </a:cubicBezTo>
                  <a:cubicBezTo>
                    <a:pt x="4042" y="4286"/>
                    <a:pt x="4069" y="4286"/>
                    <a:pt x="4151" y="4286"/>
                  </a:cubicBezTo>
                  <a:cubicBezTo>
                    <a:pt x="4368" y="4286"/>
                    <a:pt x="4558" y="4015"/>
                    <a:pt x="4558" y="3771"/>
                  </a:cubicBezTo>
                  <a:cubicBezTo>
                    <a:pt x="4585" y="3527"/>
                    <a:pt x="4476" y="3310"/>
                    <a:pt x="4422" y="3066"/>
                  </a:cubicBezTo>
                  <a:cubicBezTo>
                    <a:pt x="4205" y="2252"/>
                    <a:pt x="4531" y="1357"/>
                    <a:pt x="5236" y="896"/>
                  </a:cubicBezTo>
                  <a:cubicBezTo>
                    <a:pt x="5399" y="787"/>
                    <a:pt x="5616" y="625"/>
                    <a:pt x="5534" y="462"/>
                  </a:cubicBezTo>
                  <a:lnTo>
                    <a:pt x="5507" y="408"/>
                  </a:lnTo>
                  <a:cubicBezTo>
                    <a:pt x="5561" y="380"/>
                    <a:pt x="5588" y="326"/>
                    <a:pt x="5588" y="245"/>
                  </a:cubicBezTo>
                  <a:cubicBezTo>
                    <a:pt x="5588" y="191"/>
                    <a:pt x="5507" y="136"/>
                    <a:pt x="5426" y="136"/>
                  </a:cubicBezTo>
                  <a:cubicBezTo>
                    <a:pt x="5154" y="109"/>
                    <a:pt x="4883" y="55"/>
                    <a:pt x="4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27"/>
            <p:cNvSpPr/>
            <p:nvPr/>
          </p:nvSpPr>
          <p:spPr>
            <a:xfrm>
              <a:off x="4715575" y="1863400"/>
              <a:ext cx="110575" cy="181750"/>
            </a:xfrm>
            <a:custGeom>
              <a:avLst/>
              <a:gdLst/>
              <a:ahLst/>
              <a:cxnLst/>
              <a:rect l="l" t="t" r="r" b="b"/>
              <a:pathLst>
                <a:path w="4423" h="7270" extrusionOk="0">
                  <a:moveTo>
                    <a:pt x="299" y="1"/>
                  </a:moveTo>
                  <a:cubicBezTo>
                    <a:pt x="1" y="82"/>
                    <a:pt x="1" y="462"/>
                    <a:pt x="191" y="624"/>
                  </a:cubicBezTo>
                  <a:cubicBezTo>
                    <a:pt x="299" y="679"/>
                    <a:pt x="354" y="733"/>
                    <a:pt x="435" y="814"/>
                  </a:cubicBezTo>
                  <a:cubicBezTo>
                    <a:pt x="571" y="950"/>
                    <a:pt x="598" y="1085"/>
                    <a:pt x="733" y="1221"/>
                  </a:cubicBezTo>
                  <a:cubicBezTo>
                    <a:pt x="869" y="1411"/>
                    <a:pt x="1086" y="1465"/>
                    <a:pt x="1276" y="1465"/>
                  </a:cubicBezTo>
                  <a:cubicBezTo>
                    <a:pt x="1330" y="1465"/>
                    <a:pt x="1360" y="1453"/>
                    <a:pt x="1390" y="1453"/>
                  </a:cubicBezTo>
                  <a:cubicBezTo>
                    <a:pt x="1405" y="1453"/>
                    <a:pt x="1420" y="1456"/>
                    <a:pt x="1439" y="1465"/>
                  </a:cubicBezTo>
                  <a:cubicBezTo>
                    <a:pt x="1547" y="1492"/>
                    <a:pt x="1628" y="1628"/>
                    <a:pt x="1683" y="1682"/>
                  </a:cubicBezTo>
                  <a:cubicBezTo>
                    <a:pt x="1764" y="1709"/>
                    <a:pt x="1818" y="1709"/>
                    <a:pt x="1900" y="1709"/>
                  </a:cubicBezTo>
                  <a:cubicBezTo>
                    <a:pt x="2198" y="1764"/>
                    <a:pt x="2388" y="2035"/>
                    <a:pt x="2469" y="2306"/>
                  </a:cubicBezTo>
                  <a:cubicBezTo>
                    <a:pt x="2523" y="2577"/>
                    <a:pt x="2523" y="2903"/>
                    <a:pt x="2523" y="3201"/>
                  </a:cubicBezTo>
                  <a:cubicBezTo>
                    <a:pt x="2523" y="3499"/>
                    <a:pt x="2578" y="3798"/>
                    <a:pt x="2605" y="4096"/>
                  </a:cubicBezTo>
                  <a:cubicBezTo>
                    <a:pt x="2605" y="4205"/>
                    <a:pt x="2632" y="4313"/>
                    <a:pt x="2713" y="4395"/>
                  </a:cubicBezTo>
                  <a:cubicBezTo>
                    <a:pt x="2747" y="4428"/>
                    <a:pt x="2801" y="4451"/>
                    <a:pt x="2850" y="4451"/>
                  </a:cubicBezTo>
                  <a:cubicBezTo>
                    <a:pt x="2881" y="4451"/>
                    <a:pt x="2910" y="4442"/>
                    <a:pt x="2930" y="4422"/>
                  </a:cubicBezTo>
                  <a:cubicBezTo>
                    <a:pt x="2985" y="4639"/>
                    <a:pt x="3039" y="4883"/>
                    <a:pt x="3066" y="5100"/>
                  </a:cubicBezTo>
                  <a:cubicBezTo>
                    <a:pt x="3066" y="5154"/>
                    <a:pt x="3120" y="5235"/>
                    <a:pt x="3147" y="5290"/>
                  </a:cubicBezTo>
                  <a:lnTo>
                    <a:pt x="3283" y="5425"/>
                  </a:lnTo>
                  <a:cubicBezTo>
                    <a:pt x="3337" y="5507"/>
                    <a:pt x="3337" y="5642"/>
                    <a:pt x="3310" y="5751"/>
                  </a:cubicBezTo>
                  <a:cubicBezTo>
                    <a:pt x="3283" y="6239"/>
                    <a:pt x="3283" y="6754"/>
                    <a:pt x="3283" y="7270"/>
                  </a:cubicBezTo>
                  <a:cubicBezTo>
                    <a:pt x="3473" y="7270"/>
                    <a:pt x="3554" y="7026"/>
                    <a:pt x="3608" y="6863"/>
                  </a:cubicBezTo>
                  <a:cubicBezTo>
                    <a:pt x="3744" y="6429"/>
                    <a:pt x="3853" y="5941"/>
                    <a:pt x="4015" y="5507"/>
                  </a:cubicBezTo>
                  <a:cubicBezTo>
                    <a:pt x="4205" y="5073"/>
                    <a:pt x="4422" y="4557"/>
                    <a:pt x="4287" y="4069"/>
                  </a:cubicBezTo>
                  <a:lnTo>
                    <a:pt x="4287" y="4069"/>
                  </a:lnTo>
                  <a:cubicBezTo>
                    <a:pt x="4303" y="4086"/>
                    <a:pt x="4318" y="4092"/>
                    <a:pt x="4330" y="4092"/>
                  </a:cubicBezTo>
                  <a:cubicBezTo>
                    <a:pt x="4358" y="4092"/>
                    <a:pt x="4376" y="4061"/>
                    <a:pt x="4395" y="4042"/>
                  </a:cubicBezTo>
                  <a:lnTo>
                    <a:pt x="4395" y="3933"/>
                  </a:lnTo>
                  <a:cubicBezTo>
                    <a:pt x="4151" y="3337"/>
                    <a:pt x="3608" y="2903"/>
                    <a:pt x="3310" y="2360"/>
                  </a:cubicBezTo>
                  <a:cubicBezTo>
                    <a:pt x="3256" y="2225"/>
                    <a:pt x="3174" y="2089"/>
                    <a:pt x="3066" y="1953"/>
                  </a:cubicBezTo>
                  <a:cubicBezTo>
                    <a:pt x="2903" y="1709"/>
                    <a:pt x="2713" y="1547"/>
                    <a:pt x="2469" y="1357"/>
                  </a:cubicBezTo>
                  <a:lnTo>
                    <a:pt x="1547" y="651"/>
                  </a:lnTo>
                  <a:cubicBezTo>
                    <a:pt x="1249" y="407"/>
                    <a:pt x="896" y="136"/>
                    <a:pt x="543" y="55"/>
                  </a:cubicBezTo>
                  <a:cubicBezTo>
                    <a:pt x="462" y="1"/>
                    <a:pt x="354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27"/>
            <p:cNvSpPr/>
            <p:nvPr/>
          </p:nvSpPr>
          <p:spPr>
            <a:xfrm>
              <a:off x="4663375" y="1594200"/>
              <a:ext cx="171575" cy="279400"/>
            </a:xfrm>
            <a:custGeom>
              <a:avLst/>
              <a:gdLst/>
              <a:ahLst/>
              <a:cxnLst/>
              <a:rect l="l" t="t" r="r" b="b"/>
              <a:pathLst>
                <a:path w="6863" h="11176" extrusionOk="0">
                  <a:moveTo>
                    <a:pt x="1872" y="10226"/>
                  </a:moveTo>
                  <a:cubicBezTo>
                    <a:pt x="1302" y="10199"/>
                    <a:pt x="651" y="10199"/>
                    <a:pt x="0" y="10226"/>
                  </a:cubicBezTo>
                  <a:cubicBezTo>
                    <a:pt x="136" y="10172"/>
                    <a:pt x="272" y="10090"/>
                    <a:pt x="380" y="10036"/>
                  </a:cubicBezTo>
                  <a:cubicBezTo>
                    <a:pt x="516" y="9955"/>
                    <a:pt x="651" y="9901"/>
                    <a:pt x="787" y="9792"/>
                  </a:cubicBezTo>
                  <a:cubicBezTo>
                    <a:pt x="1140" y="9521"/>
                    <a:pt x="1275" y="9087"/>
                    <a:pt x="1492" y="8734"/>
                  </a:cubicBezTo>
                  <a:cubicBezTo>
                    <a:pt x="1736" y="8436"/>
                    <a:pt x="2089" y="8192"/>
                    <a:pt x="2414" y="8002"/>
                  </a:cubicBezTo>
                  <a:cubicBezTo>
                    <a:pt x="2442" y="7975"/>
                    <a:pt x="2523" y="7921"/>
                    <a:pt x="2577" y="7893"/>
                  </a:cubicBezTo>
                  <a:cubicBezTo>
                    <a:pt x="3255" y="5751"/>
                    <a:pt x="4476" y="2740"/>
                    <a:pt x="6103" y="244"/>
                  </a:cubicBezTo>
                  <a:cubicBezTo>
                    <a:pt x="6212" y="55"/>
                    <a:pt x="6456" y="0"/>
                    <a:pt x="6646" y="136"/>
                  </a:cubicBezTo>
                  <a:cubicBezTo>
                    <a:pt x="6727" y="190"/>
                    <a:pt x="6781" y="272"/>
                    <a:pt x="6836" y="380"/>
                  </a:cubicBezTo>
                  <a:cubicBezTo>
                    <a:pt x="6863" y="461"/>
                    <a:pt x="6836" y="570"/>
                    <a:pt x="6754" y="678"/>
                  </a:cubicBezTo>
                  <a:cubicBezTo>
                    <a:pt x="5100" y="3228"/>
                    <a:pt x="3852" y="6374"/>
                    <a:pt x="3228" y="8436"/>
                  </a:cubicBezTo>
                  <a:cubicBezTo>
                    <a:pt x="3337" y="8924"/>
                    <a:pt x="3228" y="9385"/>
                    <a:pt x="3337" y="9873"/>
                  </a:cubicBezTo>
                  <a:cubicBezTo>
                    <a:pt x="3445" y="10307"/>
                    <a:pt x="3662" y="10714"/>
                    <a:pt x="3771" y="11148"/>
                  </a:cubicBezTo>
                  <a:lnTo>
                    <a:pt x="3771" y="11175"/>
                  </a:lnTo>
                  <a:cubicBezTo>
                    <a:pt x="3228" y="10714"/>
                    <a:pt x="2686" y="10307"/>
                    <a:pt x="1872" y="102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27"/>
            <p:cNvSpPr/>
            <p:nvPr/>
          </p:nvSpPr>
          <p:spPr>
            <a:xfrm>
              <a:off x="4582000" y="2012900"/>
              <a:ext cx="29175" cy="29525"/>
            </a:xfrm>
            <a:custGeom>
              <a:avLst/>
              <a:gdLst/>
              <a:ahLst/>
              <a:cxnLst/>
              <a:rect l="l" t="t" r="r" b="b"/>
              <a:pathLst>
                <a:path w="1167" h="1181" extrusionOk="0">
                  <a:moveTo>
                    <a:pt x="547" y="0"/>
                  </a:moveTo>
                  <a:cubicBezTo>
                    <a:pt x="338" y="0"/>
                    <a:pt x="140" y="135"/>
                    <a:pt x="82" y="449"/>
                  </a:cubicBezTo>
                  <a:cubicBezTo>
                    <a:pt x="1" y="720"/>
                    <a:pt x="190" y="991"/>
                    <a:pt x="407" y="1127"/>
                  </a:cubicBezTo>
                  <a:cubicBezTo>
                    <a:pt x="497" y="1161"/>
                    <a:pt x="592" y="1180"/>
                    <a:pt x="681" y="1180"/>
                  </a:cubicBezTo>
                  <a:cubicBezTo>
                    <a:pt x="808" y="1180"/>
                    <a:pt x="925" y="1141"/>
                    <a:pt x="1004" y="1046"/>
                  </a:cubicBezTo>
                  <a:cubicBezTo>
                    <a:pt x="1085" y="937"/>
                    <a:pt x="1167" y="774"/>
                    <a:pt x="1140" y="612"/>
                  </a:cubicBezTo>
                  <a:cubicBezTo>
                    <a:pt x="1124" y="240"/>
                    <a:pt x="825" y="0"/>
                    <a:pt x="5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27"/>
            <p:cNvSpPr/>
            <p:nvPr/>
          </p:nvSpPr>
          <p:spPr>
            <a:xfrm>
              <a:off x="4628100" y="2020950"/>
              <a:ext cx="23775" cy="25050"/>
            </a:xfrm>
            <a:custGeom>
              <a:avLst/>
              <a:gdLst/>
              <a:ahLst/>
              <a:cxnLst/>
              <a:rect l="l" t="t" r="r" b="b"/>
              <a:pathLst>
                <a:path w="951" h="1002" extrusionOk="0">
                  <a:moveTo>
                    <a:pt x="470" y="1"/>
                  </a:moveTo>
                  <a:cubicBezTo>
                    <a:pt x="278" y="1"/>
                    <a:pt x="80" y="125"/>
                    <a:pt x="28" y="317"/>
                  </a:cubicBezTo>
                  <a:cubicBezTo>
                    <a:pt x="1" y="479"/>
                    <a:pt x="28" y="696"/>
                    <a:pt x="137" y="832"/>
                  </a:cubicBezTo>
                  <a:cubicBezTo>
                    <a:pt x="204" y="945"/>
                    <a:pt x="366" y="1002"/>
                    <a:pt x="513" y="1002"/>
                  </a:cubicBezTo>
                  <a:cubicBezTo>
                    <a:pt x="542" y="1002"/>
                    <a:pt x="571" y="999"/>
                    <a:pt x="598" y="995"/>
                  </a:cubicBezTo>
                  <a:lnTo>
                    <a:pt x="815" y="886"/>
                  </a:lnTo>
                  <a:cubicBezTo>
                    <a:pt x="869" y="832"/>
                    <a:pt x="869" y="751"/>
                    <a:pt x="896" y="696"/>
                  </a:cubicBezTo>
                  <a:cubicBezTo>
                    <a:pt x="950" y="479"/>
                    <a:pt x="896" y="262"/>
                    <a:pt x="760" y="127"/>
                  </a:cubicBezTo>
                  <a:cubicBezTo>
                    <a:pt x="683" y="39"/>
                    <a:pt x="577" y="1"/>
                    <a:pt x="4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27"/>
            <p:cNvSpPr/>
            <p:nvPr/>
          </p:nvSpPr>
          <p:spPr>
            <a:xfrm>
              <a:off x="4636250" y="2046150"/>
              <a:ext cx="26475" cy="24175"/>
            </a:xfrm>
            <a:custGeom>
              <a:avLst/>
              <a:gdLst/>
              <a:ahLst/>
              <a:cxnLst/>
              <a:rect l="l" t="t" r="r" b="b"/>
              <a:pathLst>
                <a:path w="1059" h="967" extrusionOk="0">
                  <a:moveTo>
                    <a:pt x="502" y="0"/>
                  </a:moveTo>
                  <a:cubicBezTo>
                    <a:pt x="373" y="0"/>
                    <a:pt x="245" y="41"/>
                    <a:pt x="136" y="122"/>
                  </a:cubicBezTo>
                  <a:cubicBezTo>
                    <a:pt x="82" y="204"/>
                    <a:pt x="0" y="258"/>
                    <a:pt x="0" y="339"/>
                  </a:cubicBezTo>
                  <a:cubicBezTo>
                    <a:pt x="0" y="529"/>
                    <a:pt x="109" y="828"/>
                    <a:pt x="272" y="909"/>
                  </a:cubicBezTo>
                  <a:cubicBezTo>
                    <a:pt x="351" y="949"/>
                    <a:pt x="435" y="967"/>
                    <a:pt x="515" y="967"/>
                  </a:cubicBezTo>
                  <a:cubicBezTo>
                    <a:pt x="653" y="967"/>
                    <a:pt x="783" y="914"/>
                    <a:pt x="868" y="828"/>
                  </a:cubicBezTo>
                  <a:cubicBezTo>
                    <a:pt x="1058" y="638"/>
                    <a:pt x="1058" y="285"/>
                    <a:pt x="868" y="122"/>
                  </a:cubicBezTo>
                  <a:cubicBezTo>
                    <a:pt x="760" y="41"/>
                    <a:pt x="631" y="0"/>
                    <a:pt x="5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27"/>
            <p:cNvSpPr/>
            <p:nvPr/>
          </p:nvSpPr>
          <p:spPr>
            <a:xfrm>
              <a:off x="4648450" y="1975300"/>
              <a:ext cx="25125" cy="20025"/>
            </a:xfrm>
            <a:custGeom>
              <a:avLst/>
              <a:gdLst/>
              <a:ahLst/>
              <a:cxnLst/>
              <a:rect l="l" t="t" r="r" b="b"/>
              <a:pathLst>
                <a:path w="1005" h="801" extrusionOk="0">
                  <a:moveTo>
                    <a:pt x="538" y="1"/>
                  </a:moveTo>
                  <a:cubicBezTo>
                    <a:pt x="465" y="1"/>
                    <a:pt x="392" y="18"/>
                    <a:pt x="326" y="54"/>
                  </a:cubicBezTo>
                  <a:cubicBezTo>
                    <a:pt x="109" y="190"/>
                    <a:pt x="1" y="488"/>
                    <a:pt x="191" y="678"/>
                  </a:cubicBezTo>
                  <a:cubicBezTo>
                    <a:pt x="253" y="765"/>
                    <a:pt x="344" y="801"/>
                    <a:pt x="445" y="801"/>
                  </a:cubicBezTo>
                  <a:cubicBezTo>
                    <a:pt x="564" y="801"/>
                    <a:pt x="697" y="751"/>
                    <a:pt x="814" y="678"/>
                  </a:cubicBezTo>
                  <a:cubicBezTo>
                    <a:pt x="842" y="651"/>
                    <a:pt x="896" y="624"/>
                    <a:pt x="950" y="542"/>
                  </a:cubicBezTo>
                  <a:cubicBezTo>
                    <a:pt x="1004" y="488"/>
                    <a:pt x="1004" y="380"/>
                    <a:pt x="977" y="325"/>
                  </a:cubicBezTo>
                  <a:cubicBezTo>
                    <a:pt x="937" y="127"/>
                    <a:pt x="738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27"/>
            <p:cNvSpPr/>
            <p:nvPr/>
          </p:nvSpPr>
          <p:spPr>
            <a:xfrm>
              <a:off x="4656600" y="2007400"/>
              <a:ext cx="29175" cy="26225"/>
            </a:xfrm>
            <a:custGeom>
              <a:avLst/>
              <a:gdLst/>
              <a:ahLst/>
              <a:cxnLst/>
              <a:rect l="l" t="t" r="r" b="b"/>
              <a:pathLst>
                <a:path w="1167" h="1049" extrusionOk="0">
                  <a:moveTo>
                    <a:pt x="688" y="0"/>
                  </a:moveTo>
                  <a:cubicBezTo>
                    <a:pt x="637" y="0"/>
                    <a:pt x="588" y="7"/>
                    <a:pt x="543" y="18"/>
                  </a:cubicBezTo>
                  <a:cubicBezTo>
                    <a:pt x="0" y="181"/>
                    <a:pt x="82" y="1021"/>
                    <a:pt x="651" y="1049"/>
                  </a:cubicBezTo>
                  <a:cubicBezTo>
                    <a:pt x="868" y="1049"/>
                    <a:pt x="1085" y="886"/>
                    <a:pt x="1139" y="696"/>
                  </a:cubicBezTo>
                  <a:cubicBezTo>
                    <a:pt x="1166" y="560"/>
                    <a:pt x="1139" y="425"/>
                    <a:pt x="1058" y="289"/>
                  </a:cubicBezTo>
                  <a:cubicBezTo>
                    <a:pt x="1031" y="181"/>
                    <a:pt x="977" y="126"/>
                    <a:pt x="895" y="45"/>
                  </a:cubicBezTo>
                  <a:cubicBezTo>
                    <a:pt x="832" y="13"/>
                    <a:pt x="759" y="0"/>
                    <a:pt x="6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27"/>
            <p:cNvSpPr/>
            <p:nvPr/>
          </p:nvSpPr>
          <p:spPr>
            <a:xfrm>
              <a:off x="4691725" y="2069550"/>
              <a:ext cx="36100" cy="26725"/>
            </a:xfrm>
            <a:custGeom>
              <a:avLst/>
              <a:gdLst/>
              <a:ahLst/>
              <a:cxnLst/>
              <a:rect l="l" t="t" r="r" b="b"/>
              <a:pathLst>
                <a:path w="1444" h="1069" extrusionOk="0">
                  <a:moveTo>
                    <a:pt x="846" y="0"/>
                  </a:moveTo>
                  <a:cubicBezTo>
                    <a:pt x="1" y="26"/>
                    <a:pt x="317" y="1069"/>
                    <a:pt x="927" y="1069"/>
                  </a:cubicBezTo>
                  <a:cubicBezTo>
                    <a:pt x="963" y="1069"/>
                    <a:pt x="999" y="1065"/>
                    <a:pt x="1036" y="1058"/>
                  </a:cubicBezTo>
                  <a:cubicBezTo>
                    <a:pt x="1118" y="1058"/>
                    <a:pt x="1145" y="1031"/>
                    <a:pt x="1226" y="977"/>
                  </a:cubicBezTo>
                  <a:cubicBezTo>
                    <a:pt x="1389" y="841"/>
                    <a:pt x="1443" y="570"/>
                    <a:pt x="1389" y="380"/>
                  </a:cubicBezTo>
                  <a:cubicBezTo>
                    <a:pt x="1280" y="136"/>
                    <a:pt x="1091" y="0"/>
                    <a:pt x="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27"/>
            <p:cNvSpPr/>
            <p:nvPr/>
          </p:nvSpPr>
          <p:spPr>
            <a:xfrm>
              <a:off x="4713550" y="2026050"/>
              <a:ext cx="23075" cy="21550"/>
            </a:xfrm>
            <a:custGeom>
              <a:avLst/>
              <a:gdLst/>
              <a:ahLst/>
              <a:cxnLst/>
              <a:rect l="l" t="t" r="r" b="b"/>
              <a:pathLst>
                <a:path w="923" h="862" extrusionOk="0">
                  <a:moveTo>
                    <a:pt x="429" y="1"/>
                  </a:moveTo>
                  <a:cubicBezTo>
                    <a:pt x="413" y="1"/>
                    <a:pt x="396" y="2"/>
                    <a:pt x="380" y="4"/>
                  </a:cubicBezTo>
                  <a:cubicBezTo>
                    <a:pt x="163" y="58"/>
                    <a:pt x="1" y="221"/>
                    <a:pt x="1" y="411"/>
                  </a:cubicBezTo>
                  <a:cubicBezTo>
                    <a:pt x="1" y="492"/>
                    <a:pt x="1" y="601"/>
                    <a:pt x="109" y="682"/>
                  </a:cubicBezTo>
                  <a:cubicBezTo>
                    <a:pt x="198" y="807"/>
                    <a:pt x="333" y="861"/>
                    <a:pt x="446" y="861"/>
                  </a:cubicBezTo>
                  <a:cubicBezTo>
                    <a:pt x="506" y="861"/>
                    <a:pt x="560" y="846"/>
                    <a:pt x="597" y="818"/>
                  </a:cubicBezTo>
                  <a:cubicBezTo>
                    <a:pt x="814" y="764"/>
                    <a:pt x="923" y="520"/>
                    <a:pt x="841" y="330"/>
                  </a:cubicBezTo>
                  <a:cubicBezTo>
                    <a:pt x="792" y="131"/>
                    <a:pt x="606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27"/>
            <p:cNvSpPr/>
            <p:nvPr/>
          </p:nvSpPr>
          <p:spPr>
            <a:xfrm>
              <a:off x="4682350" y="1982750"/>
              <a:ext cx="23775" cy="19000"/>
            </a:xfrm>
            <a:custGeom>
              <a:avLst/>
              <a:gdLst/>
              <a:ahLst/>
              <a:cxnLst/>
              <a:rect l="l" t="t" r="r" b="b"/>
              <a:pathLst>
                <a:path w="951" h="760" extrusionOk="0">
                  <a:moveTo>
                    <a:pt x="136" y="0"/>
                  </a:moveTo>
                  <a:cubicBezTo>
                    <a:pt x="55" y="82"/>
                    <a:pt x="1" y="190"/>
                    <a:pt x="28" y="326"/>
                  </a:cubicBezTo>
                  <a:cubicBezTo>
                    <a:pt x="28" y="434"/>
                    <a:pt x="109" y="516"/>
                    <a:pt x="164" y="624"/>
                  </a:cubicBezTo>
                  <a:cubicBezTo>
                    <a:pt x="245" y="706"/>
                    <a:pt x="326" y="760"/>
                    <a:pt x="462" y="760"/>
                  </a:cubicBezTo>
                  <a:cubicBezTo>
                    <a:pt x="598" y="760"/>
                    <a:pt x="733" y="651"/>
                    <a:pt x="815" y="570"/>
                  </a:cubicBezTo>
                  <a:cubicBezTo>
                    <a:pt x="869" y="434"/>
                    <a:pt x="950" y="299"/>
                    <a:pt x="923" y="163"/>
                  </a:cubicBezTo>
                  <a:cubicBezTo>
                    <a:pt x="923" y="109"/>
                    <a:pt x="869" y="82"/>
                    <a:pt x="869" y="55"/>
                  </a:cubicBezTo>
                  <a:cubicBezTo>
                    <a:pt x="787" y="82"/>
                    <a:pt x="625" y="82"/>
                    <a:pt x="543" y="82"/>
                  </a:cubicBezTo>
                  <a:cubicBezTo>
                    <a:pt x="408" y="82"/>
                    <a:pt x="245" y="55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27"/>
            <p:cNvSpPr/>
            <p:nvPr/>
          </p:nvSpPr>
          <p:spPr>
            <a:xfrm>
              <a:off x="4711525" y="1970550"/>
              <a:ext cx="26475" cy="20625"/>
            </a:xfrm>
            <a:custGeom>
              <a:avLst/>
              <a:gdLst/>
              <a:ahLst/>
              <a:cxnLst/>
              <a:rect l="l" t="t" r="r" b="b"/>
              <a:pathLst>
                <a:path w="1059" h="825" extrusionOk="0">
                  <a:moveTo>
                    <a:pt x="624" y="0"/>
                  </a:moveTo>
                  <a:cubicBezTo>
                    <a:pt x="461" y="190"/>
                    <a:pt x="244" y="380"/>
                    <a:pt x="0" y="461"/>
                  </a:cubicBezTo>
                  <a:cubicBezTo>
                    <a:pt x="54" y="515"/>
                    <a:pt x="54" y="543"/>
                    <a:pt x="82" y="570"/>
                  </a:cubicBezTo>
                  <a:cubicBezTo>
                    <a:pt x="136" y="651"/>
                    <a:pt x="271" y="732"/>
                    <a:pt x="380" y="787"/>
                  </a:cubicBezTo>
                  <a:cubicBezTo>
                    <a:pt x="458" y="813"/>
                    <a:pt x="525" y="825"/>
                    <a:pt x="587" y="825"/>
                  </a:cubicBezTo>
                  <a:cubicBezTo>
                    <a:pt x="717" y="825"/>
                    <a:pt x="821" y="770"/>
                    <a:pt x="950" y="678"/>
                  </a:cubicBezTo>
                  <a:cubicBezTo>
                    <a:pt x="1004" y="678"/>
                    <a:pt x="1031" y="651"/>
                    <a:pt x="1031" y="597"/>
                  </a:cubicBezTo>
                  <a:cubicBezTo>
                    <a:pt x="1058" y="570"/>
                    <a:pt x="1031" y="543"/>
                    <a:pt x="1031" y="515"/>
                  </a:cubicBezTo>
                  <a:cubicBezTo>
                    <a:pt x="977" y="326"/>
                    <a:pt x="868" y="163"/>
                    <a:pt x="733" y="54"/>
                  </a:cubicBezTo>
                  <a:cubicBezTo>
                    <a:pt x="705" y="27"/>
                    <a:pt x="651" y="0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27"/>
            <p:cNvSpPr/>
            <p:nvPr/>
          </p:nvSpPr>
          <p:spPr>
            <a:xfrm>
              <a:off x="3980525" y="1133775"/>
              <a:ext cx="45450" cy="75300"/>
            </a:xfrm>
            <a:custGeom>
              <a:avLst/>
              <a:gdLst/>
              <a:ahLst/>
              <a:cxnLst/>
              <a:rect l="l" t="t" r="r" b="b"/>
              <a:pathLst>
                <a:path w="1818" h="3012" extrusionOk="0">
                  <a:moveTo>
                    <a:pt x="1248" y="3011"/>
                  </a:moveTo>
                  <a:cubicBezTo>
                    <a:pt x="1004" y="2686"/>
                    <a:pt x="923" y="2360"/>
                    <a:pt x="814" y="1926"/>
                  </a:cubicBezTo>
                  <a:cubicBezTo>
                    <a:pt x="597" y="1248"/>
                    <a:pt x="408" y="570"/>
                    <a:pt x="1" y="0"/>
                  </a:cubicBezTo>
                  <a:lnTo>
                    <a:pt x="1628" y="0"/>
                  </a:lnTo>
                  <a:cubicBezTo>
                    <a:pt x="1791" y="787"/>
                    <a:pt x="1818" y="1546"/>
                    <a:pt x="1737" y="2333"/>
                  </a:cubicBezTo>
                  <a:cubicBezTo>
                    <a:pt x="1682" y="2740"/>
                    <a:pt x="1628" y="2984"/>
                    <a:pt x="1248" y="30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27"/>
            <p:cNvSpPr/>
            <p:nvPr/>
          </p:nvSpPr>
          <p:spPr>
            <a:xfrm>
              <a:off x="3876775" y="1133775"/>
              <a:ext cx="6125" cy="2050"/>
            </a:xfrm>
            <a:custGeom>
              <a:avLst/>
              <a:gdLst/>
              <a:ahLst/>
              <a:cxnLst/>
              <a:rect l="l" t="t" r="r" b="b"/>
              <a:pathLst>
                <a:path w="245" h="82" extrusionOk="0">
                  <a:moveTo>
                    <a:pt x="245" y="27"/>
                  </a:moveTo>
                  <a:lnTo>
                    <a:pt x="218" y="27"/>
                  </a:lnTo>
                  <a:cubicBezTo>
                    <a:pt x="136" y="27"/>
                    <a:pt x="109" y="82"/>
                    <a:pt x="55" y="27"/>
                  </a:cubicBezTo>
                  <a:cubicBezTo>
                    <a:pt x="55" y="27"/>
                    <a:pt x="1" y="27"/>
                    <a:pt x="1" y="0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27"/>
            <p:cNvSpPr/>
            <p:nvPr/>
          </p:nvSpPr>
          <p:spPr>
            <a:xfrm>
              <a:off x="3721500" y="1135800"/>
              <a:ext cx="401450" cy="229375"/>
            </a:xfrm>
            <a:custGeom>
              <a:avLst/>
              <a:gdLst/>
              <a:ahLst/>
              <a:cxnLst/>
              <a:rect l="l" t="t" r="r" b="b"/>
              <a:pathLst>
                <a:path w="16058" h="9175" extrusionOk="0">
                  <a:moveTo>
                    <a:pt x="6266" y="1"/>
                  </a:moveTo>
                  <a:lnTo>
                    <a:pt x="597" y="55"/>
                  </a:lnTo>
                  <a:cubicBezTo>
                    <a:pt x="489" y="218"/>
                    <a:pt x="380" y="435"/>
                    <a:pt x="272" y="625"/>
                  </a:cubicBezTo>
                  <a:cubicBezTo>
                    <a:pt x="136" y="977"/>
                    <a:pt x="0" y="1384"/>
                    <a:pt x="55" y="1764"/>
                  </a:cubicBezTo>
                  <a:cubicBezTo>
                    <a:pt x="82" y="2171"/>
                    <a:pt x="244" y="2523"/>
                    <a:pt x="597" y="2767"/>
                  </a:cubicBezTo>
                  <a:cubicBezTo>
                    <a:pt x="791" y="2899"/>
                    <a:pt x="1004" y="2954"/>
                    <a:pt x="1223" y="2954"/>
                  </a:cubicBezTo>
                  <a:cubicBezTo>
                    <a:pt x="1679" y="2954"/>
                    <a:pt x="2156" y="2717"/>
                    <a:pt x="2523" y="2442"/>
                  </a:cubicBezTo>
                  <a:lnTo>
                    <a:pt x="2523" y="2442"/>
                  </a:lnTo>
                  <a:cubicBezTo>
                    <a:pt x="1953" y="3256"/>
                    <a:pt x="1465" y="4232"/>
                    <a:pt x="1818" y="5208"/>
                  </a:cubicBezTo>
                  <a:cubicBezTo>
                    <a:pt x="1980" y="5778"/>
                    <a:pt x="2414" y="6239"/>
                    <a:pt x="2713" y="6727"/>
                  </a:cubicBezTo>
                  <a:cubicBezTo>
                    <a:pt x="2957" y="7134"/>
                    <a:pt x="3092" y="7595"/>
                    <a:pt x="3364" y="8002"/>
                  </a:cubicBezTo>
                  <a:cubicBezTo>
                    <a:pt x="3620" y="8352"/>
                    <a:pt x="4017" y="8621"/>
                    <a:pt x="4399" y="8621"/>
                  </a:cubicBezTo>
                  <a:cubicBezTo>
                    <a:pt x="4461" y="8621"/>
                    <a:pt x="4523" y="8614"/>
                    <a:pt x="4584" y="8599"/>
                  </a:cubicBezTo>
                  <a:cubicBezTo>
                    <a:pt x="4865" y="8497"/>
                    <a:pt x="5122" y="8298"/>
                    <a:pt x="5423" y="8298"/>
                  </a:cubicBezTo>
                  <a:cubicBezTo>
                    <a:pt x="5442" y="8298"/>
                    <a:pt x="5460" y="8299"/>
                    <a:pt x="5479" y="8301"/>
                  </a:cubicBezTo>
                  <a:cubicBezTo>
                    <a:pt x="5913" y="8328"/>
                    <a:pt x="6103" y="8870"/>
                    <a:pt x="6483" y="9087"/>
                  </a:cubicBezTo>
                  <a:cubicBezTo>
                    <a:pt x="6599" y="9148"/>
                    <a:pt x="6718" y="9175"/>
                    <a:pt x="6837" y="9175"/>
                  </a:cubicBezTo>
                  <a:cubicBezTo>
                    <a:pt x="7245" y="9175"/>
                    <a:pt x="7653" y="8860"/>
                    <a:pt x="7948" y="8545"/>
                  </a:cubicBezTo>
                  <a:cubicBezTo>
                    <a:pt x="8116" y="8358"/>
                    <a:pt x="8388" y="8170"/>
                    <a:pt x="8620" y="8170"/>
                  </a:cubicBezTo>
                  <a:cubicBezTo>
                    <a:pt x="8725" y="8170"/>
                    <a:pt x="8821" y="8208"/>
                    <a:pt x="8897" y="8301"/>
                  </a:cubicBezTo>
                  <a:cubicBezTo>
                    <a:pt x="8951" y="8355"/>
                    <a:pt x="9005" y="8436"/>
                    <a:pt x="9033" y="8545"/>
                  </a:cubicBezTo>
                  <a:cubicBezTo>
                    <a:pt x="9201" y="8844"/>
                    <a:pt x="9551" y="8963"/>
                    <a:pt x="9912" y="8963"/>
                  </a:cubicBezTo>
                  <a:cubicBezTo>
                    <a:pt x="10074" y="8963"/>
                    <a:pt x="10238" y="8939"/>
                    <a:pt x="10389" y="8897"/>
                  </a:cubicBezTo>
                  <a:cubicBezTo>
                    <a:pt x="11067" y="8680"/>
                    <a:pt x="11609" y="8138"/>
                    <a:pt x="11935" y="7487"/>
                  </a:cubicBezTo>
                  <a:cubicBezTo>
                    <a:pt x="12287" y="6836"/>
                    <a:pt x="12423" y="6131"/>
                    <a:pt x="12477" y="5371"/>
                  </a:cubicBezTo>
                  <a:cubicBezTo>
                    <a:pt x="12613" y="5887"/>
                    <a:pt x="12776" y="6429"/>
                    <a:pt x="13074" y="6836"/>
                  </a:cubicBezTo>
                  <a:cubicBezTo>
                    <a:pt x="13313" y="7183"/>
                    <a:pt x="13725" y="7426"/>
                    <a:pt x="14130" y="7426"/>
                  </a:cubicBezTo>
                  <a:cubicBezTo>
                    <a:pt x="14232" y="7426"/>
                    <a:pt x="14333" y="7411"/>
                    <a:pt x="14430" y="7378"/>
                  </a:cubicBezTo>
                  <a:cubicBezTo>
                    <a:pt x="14891" y="7216"/>
                    <a:pt x="15108" y="6700"/>
                    <a:pt x="15244" y="6239"/>
                  </a:cubicBezTo>
                  <a:cubicBezTo>
                    <a:pt x="15434" y="5588"/>
                    <a:pt x="15651" y="4937"/>
                    <a:pt x="15814" y="4286"/>
                  </a:cubicBezTo>
                  <a:cubicBezTo>
                    <a:pt x="15922" y="3934"/>
                    <a:pt x="16003" y="3581"/>
                    <a:pt x="16003" y="3201"/>
                  </a:cubicBezTo>
                  <a:cubicBezTo>
                    <a:pt x="16058" y="2035"/>
                    <a:pt x="15244" y="950"/>
                    <a:pt x="14430" y="28"/>
                  </a:cubicBezTo>
                  <a:lnTo>
                    <a:pt x="11989" y="28"/>
                  </a:lnTo>
                  <a:cubicBezTo>
                    <a:pt x="12152" y="814"/>
                    <a:pt x="12179" y="1574"/>
                    <a:pt x="12098" y="2360"/>
                  </a:cubicBezTo>
                  <a:cubicBezTo>
                    <a:pt x="12043" y="2713"/>
                    <a:pt x="11989" y="2984"/>
                    <a:pt x="11609" y="3011"/>
                  </a:cubicBezTo>
                  <a:cubicBezTo>
                    <a:pt x="11365" y="2659"/>
                    <a:pt x="11311" y="2333"/>
                    <a:pt x="11175" y="1926"/>
                  </a:cubicBezTo>
                  <a:cubicBezTo>
                    <a:pt x="10958" y="1248"/>
                    <a:pt x="10769" y="570"/>
                    <a:pt x="10362" y="1"/>
                  </a:cubicBezTo>
                  <a:lnTo>
                    <a:pt x="6429" y="1"/>
                  </a:lnTo>
                  <a:cubicBezTo>
                    <a:pt x="6374" y="1"/>
                    <a:pt x="6344" y="13"/>
                    <a:pt x="6314" y="13"/>
                  </a:cubicBezTo>
                  <a:cubicBezTo>
                    <a:pt x="6299" y="13"/>
                    <a:pt x="6284" y="10"/>
                    <a:pt x="6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27"/>
            <p:cNvSpPr/>
            <p:nvPr/>
          </p:nvSpPr>
          <p:spPr>
            <a:xfrm>
              <a:off x="3757425" y="1135800"/>
              <a:ext cx="358750" cy="227200"/>
            </a:xfrm>
            <a:custGeom>
              <a:avLst/>
              <a:gdLst/>
              <a:ahLst/>
              <a:cxnLst/>
              <a:rect l="l" t="t" r="r" b="b"/>
              <a:pathLst>
                <a:path w="14350" h="9088" extrusionOk="0">
                  <a:moveTo>
                    <a:pt x="950" y="1"/>
                  </a:moveTo>
                  <a:cubicBezTo>
                    <a:pt x="652" y="218"/>
                    <a:pt x="381" y="570"/>
                    <a:pt x="299" y="977"/>
                  </a:cubicBezTo>
                  <a:cubicBezTo>
                    <a:pt x="611" y="687"/>
                    <a:pt x="1017" y="523"/>
                    <a:pt x="1458" y="523"/>
                  </a:cubicBezTo>
                  <a:cubicBezTo>
                    <a:pt x="1594" y="523"/>
                    <a:pt x="1732" y="538"/>
                    <a:pt x="1872" y="570"/>
                  </a:cubicBezTo>
                  <a:cubicBezTo>
                    <a:pt x="1954" y="977"/>
                    <a:pt x="1872" y="1411"/>
                    <a:pt x="1628" y="1764"/>
                  </a:cubicBezTo>
                  <a:cubicBezTo>
                    <a:pt x="1438" y="2089"/>
                    <a:pt x="1357" y="2089"/>
                    <a:pt x="1059" y="2360"/>
                  </a:cubicBezTo>
                  <a:cubicBezTo>
                    <a:pt x="462" y="3174"/>
                    <a:pt x="1" y="4151"/>
                    <a:pt x="326" y="5154"/>
                  </a:cubicBezTo>
                  <a:cubicBezTo>
                    <a:pt x="516" y="5724"/>
                    <a:pt x="950" y="6158"/>
                    <a:pt x="1249" y="6673"/>
                  </a:cubicBezTo>
                  <a:cubicBezTo>
                    <a:pt x="1493" y="7080"/>
                    <a:pt x="1628" y="7514"/>
                    <a:pt x="1900" y="7921"/>
                  </a:cubicBezTo>
                  <a:cubicBezTo>
                    <a:pt x="2165" y="8282"/>
                    <a:pt x="2580" y="8558"/>
                    <a:pt x="2973" y="8558"/>
                  </a:cubicBezTo>
                  <a:cubicBezTo>
                    <a:pt x="3023" y="8558"/>
                    <a:pt x="3072" y="8554"/>
                    <a:pt x="3120" y="8545"/>
                  </a:cubicBezTo>
                  <a:cubicBezTo>
                    <a:pt x="3403" y="8442"/>
                    <a:pt x="3661" y="8217"/>
                    <a:pt x="3942" y="8217"/>
                  </a:cubicBezTo>
                  <a:cubicBezTo>
                    <a:pt x="3957" y="8217"/>
                    <a:pt x="3973" y="8218"/>
                    <a:pt x="3988" y="8219"/>
                  </a:cubicBezTo>
                  <a:cubicBezTo>
                    <a:pt x="4449" y="8273"/>
                    <a:pt x="4639" y="8816"/>
                    <a:pt x="5019" y="9006"/>
                  </a:cubicBezTo>
                  <a:cubicBezTo>
                    <a:pt x="5100" y="9033"/>
                    <a:pt x="5154" y="9087"/>
                    <a:pt x="5236" y="9087"/>
                  </a:cubicBezTo>
                  <a:cubicBezTo>
                    <a:pt x="5317" y="8897"/>
                    <a:pt x="5182" y="8490"/>
                    <a:pt x="5453" y="8436"/>
                  </a:cubicBezTo>
                  <a:cubicBezTo>
                    <a:pt x="5697" y="8355"/>
                    <a:pt x="6185" y="8219"/>
                    <a:pt x="6402" y="8084"/>
                  </a:cubicBezTo>
                  <a:cubicBezTo>
                    <a:pt x="6945" y="7758"/>
                    <a:pt x="6619" y="7053"/>
                    <a:pt x="6890" y="6510"/>
                  </a:cubicBezTo>
                  <a:cubicBezTo>
                    <a:pt x="6945" y="6402"/>
                    <a:pt x="7026" y="6293"/>
                    <a:pt x="7107" y="6239"/>
                  </a:cubicBezTo>
                  <a:cubicBezTo>
                    <a:pt x="7159" y="6211"/>
                    <a:pt x="7215" y="6198"/>
                    <a:pt x="7273" y="6198"/>
                  </a:cubicBezTo>
                  <a:cubicBezTo>
                    <a:pt x="7488" y="6198"/>
                    <a:pt x="7721" y="6378"/>
                    <a:pt x="7785" y="6592"/>
                  </a:cubicBezTo>
                  <a:cubicBezTo>
                    <a:pt x="7894" y="6917"/>
                    <a:pt x="7894" y="7188"/>
                    <a:pt x="7921" y="7487"/>
                  </a:cubicBezTo>
                  <a:cubicBezTo>
                    <a:pt x="7975" y="7758"/>
                    <a:pt x="8138" y="8084"/>
                    <a:pt x="8436" y="8138"/>
                  </a:cubicBezTo>
                  <a:cubicBezTo>
                    <a:pt x="8454" y="8141"/>
                    <a:pt x="8471" y="8142"/>
                    <a:pt x="8489" y="8142"/>
                  </a:cubicBezTo>
                  <a:cubicBezTo>
                    <a:pt x="8639" y="8142"/>
                    <a:pt x="8806" y="8045"/>
                    <a:pt x="8952" y="7948"/>
                  </a:cubicBezTo>
                  <a:cubicBezTo>
                    <a:pt x="9196" y="7812"/>
                    <a:pt x="9413" y="7650"/>
                    <a:pt x="9467" y="7378"/>
                  </a:cubicBezTo>
                  <a:cubicBezTo>
                    <a:pt x="9494" y="7188"/>
                    <a:pt x="9386" y="6972"/>
                    <a:pt x="9467" y="6782"/>
                  </a:cubicBezTo>
                  <a:cubicBezTo>
                    <a:pt x="9521" y="6673"/>
                    <a:pt x="10199" y="6429"/>
                    <a:pt x="10308" y="6375"/>
                  </a:cubicBezTo>
                  <a:cubicBezTo>
                    <a:pt x="11149" y="5642"/>
                    <a:pt x="10905" y="4503"/>
                    <a:pt x="10688" y="3418"/>
                  </a:cubicBezTo>
                  <a:lnTo>
                    <a:pt x="10688" y="3418"/>
                  </a:lnTo>
                  <a:cubicBezTo>
                    <a:pt x="11827" y="4232"/>
                    <a:pt x="12586" y="5561"/>
                    <a:pt x="12722" y="6917"/>
                  </a:cubicBezTo>
                  <a:cubicBezTo>
                    <a:pt x="12885" y="6863"/>
                    <a:pt x="13020" y="6782"/>
                    <a:pt x="13075" y="6646"/>
                  </a:cubicBezTo>
                  <a:cubicBezTo>
                    <a:pt x="13264" y="6700"/>
                    <a:pt x="13319" y="6836"/>
                    <a:pt x="13400" y="6999"/>
                  </a:cubicBezTo>
                  <a:cubicBezTo>
                    <a:pt x="13563" y="6782"/>
                    <a:pt x="13671" y="6456"/>
                    <a:pt x="13753" y="6185"/>
                  </a:cubicBezTo>
                  <a:cubicBezTo>
                    <a:pt x="13970" y="5561"/>
                    <a:pt x="14160" y="4937"/>
                    <a:pt x="14349" y="4286"/>
                  </a:cubicBezTo>
                  <a:cubicBezTo>
                    <a:pt x="14322" y="4151"/>
                    <a:pt x="14322" y="3988"/>
                    <a:pt x="14268" y="3852"/>
                  </a:cubicBezTo>
                  <a:cubicBezTo>
                    <a:pt x="14160" y="3283"/>
                    <a:pt x="13834" y="2740"/>
                    <a:pt x="13481" y="2225"/>
                  </a:cubicBezTo>
                  <a:cubicBezTo>
                    <a:pt x="12966" y="1438"/>
                    <a:pt x="12288" y="706"/>
                    <a:pt x="11556" y="28"/>
                  </a:cubicBezTo>
                  <a:lnTo>
                    <a:pt x="10552" y="28"/>
                  </a:lnTo>
                  <a:cubicBezTo>
                    <a:pt x="10715" y="814"/>
                    <a:pt x="10742" y="1574"/>
                    <a:pt x="10661" y="2360"/>
                  </a:cubicBezTo>
                  <a:cubicBezTo>
                    <a:pt x="10606" y="2713"/>
                    <a:pt x="10552" y="2984"/>
                    <a:pt x="10172" y="3011"/>
                  </a:cubicBezTo>
                  <a:cubicBezTo>
                    <a:pt x="9928" y="2659"/>
                    <a:pt x="9874" y="2333"/>
                    <a:pt x="9738" y="1926"/>
                  </a:cubicBezTo>
                  <a:cubicBezTo>
                    <a:pt x="9521" y="1248"/>
                    <a:pt x="9332" y="570"/>
                    <a:pt x="8925" y="1"/>
                  </a:cubicBezTo>
                  <a:lnTo>
                    <a:pt x="4992" y="1"/>
                  </a:lnTo>
                  <a:cubicBezTo>
                    <a:pt x="4937" y="1"/>
                    <a:pt x="4907" y="13"/>
                    <a:pt x="4877" y="13"/>
                  </a:cubicBezTo>
                  <a:cubicBezTo>
                    <a:pt x="4862" y="13"/>
                    <a:pt x="4847" y="10"/>
                    <a:pt x="48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27"/>
            <p:cNvSpPr/>
            <p:nvPr/>
          </p:nvSpPr>
          <p:spPr>
            <a:xfrm>
              <a:off x="4118850" y="1134450"/>
              <a:ext cx="315350" cy="175175"/>
            </a:xfrm>
            <a:custGeom>
              <a:avLst/>
              <a:gdLst/>
              <a:ahLst/>
              <a:cxnLst/>
              <a:rect l="l" t="t" r="r" b="b"/>
              <a:pathLst>
                <a:path w="12614" h="7007" extrusionOk="0">
                  <a:moveTo>
                    <a:pt x="12614" y="0"/>
                  </a:moveTo>
                  <a:cubicBezTo>
                    <a:pt x="12607" y="28"/>
                    <a:pt x="12599" y="55"/>
                    <a:pt x="12591" y="82"/>
                  </a:cubicBezTo>
                  <a:lnTo>
                    <a:pt x="12614" y="82"/>
                  </a:lnTo>
                  <a:lnTo>
                    <a:pt x="12614" y="0"/>
                  </a:lnTo>
                  <a:close/>
                  <a:moveTo>
                    <a:pt x="1" y="82"/>
                  </a:moveTo>
                  <a:cubicBezTo>
                    <a:pt x="1" y="245"/>
                    <a:pt x="28" y="462"/>
                    <a:pt x="55" y="651"/>
                  </a:cubicBezTo>
                  <a:cubicBezTo>
                    <a:pt x="191" y="1709"/>
                    <a:pt x="489" y="2930"/>
                    <a:pt x="1493" y="3391"/>
                  </a:cubicBezTo>
                  <a:cubicBezTo>
                    <a:pt x="1438" y="4123"/>
                    <a:pt x="1683" y="4856"/>
                    <a:pt x="2117" y="5479"/>
                  </a:cubicBezTo>
                  <a:cubicBezTo>
                    <a:pt x="2198" y="5561"/>
                    <a:pt x="2306" y="5669"/>
                    <a:pt x="2388" y="5696"/>
                  </a:cubicBezTo>
                  <a:cubicBezTo>
                    <a:pt x="2446" y="5718"/>
                    <a:pt x="2510" y="5725"/>
                    <a:pt x="2576" y="5725"/>
                  </a:cubicBezTo>
                  <a:cubicBezTo>
                    <a:pt x="2662" y="5725"/>
                    <a:pt x="2751" y="5714"/>
                    <a:pt x="2834" y="5714"/>
                  </a:cubicBezTo>
                  <a:cubicBezTo>
                    <a:pt x="2923" y="5714"/>
                    <a:pt x="3004" y="5726"/>
                    <a:pt x="3066" y="5778"/>
                  </a:cubicBezTo>
                  <a:cubicBezTo>
                    <a:pt x="3202" y="5886"/>
                    <a:pt x="3256" y="6158"/>
                    <a:pt x="3419" y="6185"/>
                  </a:cubicBezTo>
                  <a:cubicBezTo>
                    <a:pt x="3430" y="6187"/>
                    <a:pt x="3442" y="6188"/>
                    <a:pt x="3453" y="6188"/>
                  </a:cubicBezTo>
                  <a:cubicBezTo>
                    <a:pt x="3573" y="6188"/>
                    <a:pt x="3667" y="6064"/>
                    <a:pt x="3717" y="5941"/>
                  </a:cubicBezTo>
                  <a:cubicBezTo>
                    <a:pt x="3853" y="5696"/>
                    <a:pt x="3934" y="5425"/>
                    <a:pt x="3961" y="5154"/>
                  </a:cubicBezTo>
                  <a:cubicBezTo>
                    <a:pt x="4428" y="6155"/>
                    <a:pt x="5516" y="6828"/>
                    <a:pt x="6610" y="6828"/>
                  </a:cubicBezTo>
                  <a:cubicBezTo>
                    <a:pt x="6850" y="6828"/>
                    <a:pt x="7090" y="6795"/>
                    <a:pt x="7324" y="6727"/>
                  </a:cubicBezTo>
                  <a:cubicBezTo>
                    <a:pt x="7324" y="6891"/>
                    <a:pt x="7484" y="7006"/>
                    <a:pt x="7654" y="7006"/>
                  </a:cubicBezTo>
                  <a:cubicBezTo>
                    <a:pt x="7737" y="7006"/>
                    <a:pt x="7823" y="6979"/>
                    <a:pt x="7894" y="6917"/>
                  </a:cubicBezTo>
                  <a:cubicBezTo>
                    <a:pt x="8084" y="6781"/>
                    <a:pt x="8138" y="6483"/>
                    <a:pt x="8165" y="6239"/>
                  </a:cubicBezTo>
                  <a:cubicBezTo>
                    <a:pt x="8219" y="5805"/>
                    <a:pt x="8274" y="5371"/>
                    <a:pt x="8057" y="4991"/>
                  </a:cubicBezTo>
                  <a:lnTo>
                    <a:pt x="8057" y="4991"/>
                  </a:lnTo>
                  <a:cubicBezTo>
                    <a:pt x="8353" y="5175"/>
                    <a:pt x="8696" y="5263"/>
                    <a:pt x="9042" y="5263"/>
                  </a:cubicBezTo>
                  <a:cubicBezTo>
                    <a:pt x="9613" y="5263"/>
                    <a:pt x="10191" y="5024"/>
                    <a:pt x="10579" y="4584"/>
                  </a:cubicBezTo>
                  <a:cubicBezTo>
                    <a:pt x="10633" y="4476"/>
                    <a:pt x="10715" y="4394"/>
                    <a:pt x="10715" y="4259"/>
                  </a:cubicBezTo>
                  <a:cubicBezTo>
                    <a:pt x="10715" y="4150"/>
                    <a:pt x="10633" y="4042"/>
                    <a:pt x="10606" y="3933"/>
                  </a:cubicBezTo>
                  <a:cubicBezTo>
                    <a:pt x="10406" y="3482"/>
                    <a:pt x="10832" y="2891"/>
                    <a:pt x="11326" y="2891"/>
                  </a:cubicBezTo>
                  <a:cubicBezTo>
                    <a:pt x="11366" y="2891"/>
                    <a:pt x="11407" y="2895"/>
                    <a:pt x="11447" y="2903"/>
                  </a:cubicBezTo>
                  <a:cubicBezTo>
                    <a:pt x="11534" y="2903"/>
                    <a:pt x="11638" y="2937"/>
                    <a:pt x="11732" y="2937"/>
                  </a:cubicBezTo>
                  <a:cubicBezTo>
                    <a:pt x="11755" y="2937"/>
                    <a:pt x="11778" y="2935"/>
                    <a:pt x="11800" y="2930"/>
                  </a:cubicBezTo>
                  <a:cubicBezTo>
                    <a:pt x="12098" y="2903"/>
                    <a:pt x="12125" y="2414"/>
                    <a:pt x="12098" y="2116"/>
                  </a:cubicBezTo>
                  <a:cubicBezTo>
                    <a:pt x="12017" y="1736"/>
                    <a:pt x="11990" y="1411"/>
                    <a:pt x="11935" y="1031"/>
                  </a:cubicBezTo>
                  <a:cubicBezTo>
                    <a:pt x="11881" y="950"/>
                    <a:pt x="11881" y="923"/>
                    <a:pt x="11935" y="868"/>
                  </a:cubicBezTo>
                  <a:cubicBezTo>
                    <a:pt x="11963" y="787"/>
                    <a:pt x="12017" y="760"/>
                    <a:pt x="12098" y="733"/>
                  </a:cubicBezTo>
                  <a:cubicBezTo>
                    <a:pt x="12346" y="609"/>
                    <a:pt x="12504" y="371"/>
                    <a:pt x="12591" y="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27"/>
            <p:cNvSpPr/>
            <p:nvPr/>
          </p:nvSpPr>
          <p:spPr>
            <a:xfrm>
              <a:off x="4174475" y="1134450"/>
              <a:ext cx="229200" cy="143300"/>
            </a:xfrm>
            <a:custGeom>
              <a:avLst/>
              <a:gdLst/>
              <a:ahLst/>
              <a:cxnLst/>
              <a:rect l="l" t="t" r="r" b="b"/>
              <a:pathLst>
                <a:path w="9168" h="5732" extrusionOk="0">
                  <a:moveTo>
                    <a:pt x="1329" y="0"/>
                  </a:moveTo>
                  <a:cubicBezTo>
                    <a:pt x="1221" y="217"/>
                    <a:pt x="1166" y="407"/>
                    <a:pt x="1058" y="624"/>
                  </a:cubicBezTo>
                  <a:cubicBezTo>
                    <a:pt x="949" y="760"/>
                    <a:pt x="841" y="896"/>
                    <a:pt x="705" y="1031"/>
                  </a:cubicBezTo>
                  <a:cubicBezTo>
                    <a:pt x="705" y="1194"/>
                    <a:pt x="705" y="1357"/>
                    <a:pt x="651" y="1492"/>
                  </a:cubicBezTo>
                  <a:cubicBezTo>
                    <a:pt x="570" y="1628"/>
                    <a:pt x="515" y="1763"/>
                    <a:pt x="380" y="1845"/>
                  </a:cubicBezTo>
                  <a:cubicBezTo>
                    <a:pt x="346" y="1853"/>
                    <a:pt x="305" y="1859"/>
                    <a:pt x="262" y="1859"/>
                  </a:cubicBezTo>
                  <a:cubicBezTo>
                    <a:pt x="164" y="1859"/>
                    <a:pt x="56" y="1830"/>
                    <a:pt x="0" y="1736"/>
                  </a:cubicBezTo>
                  <a:lnTo>
                    <a:pt x="0" y="1736"/>
                  </a:lnTo>
                  <a:cubicBezTo>
                    <a:pt x="27" y="2116"/>
                    <a:pt x="244" y="2442"/>
                    <a:pt x="407" y="2794"/>
                  </a:cubicBezTo>
                  <a:cubicBezTo>
                    <a:pt x="678" y="3364"/>
                    <a:pt x="814" y="3933"/>
                    <a:pt x="841" y="4557"/>
                  </a:cubicBezTo>
                  <a:cubicBezTo>
                    <a:pt x="861" y="4564"/>
                    <a:pt x="883" y="4567"/>
                    <a:pt x="905" y="4567"/>
                  </a:cubicBezTo>
                  <a:cubicBezTo>
                    <a:pt x="971" y="4567"/>
                    <a:pt x="1038" y="4537"/>
                    <a:pt x="1058" y="4476"/>
                  </a:cubicBezTo>
                  <a:cubicBezTo>
                    <a:pt x="1112" y="4422"/>
                    <a:pt x="1112" y="4340"/>
                    <a:pt x="1112" y="4286"/>
                  </a:cubicBezTo>
                  <a:cubicBezTo>
                    <a:pt x="1166" y="3716"/>
                    <a:pt x="1112" y="3174"/>
                    <a:pt x="977" y="2631"/>
                  </a:cubicBezTo>
                  <a:cubicBezTo>
                    <a:pt x="922" y="2306"/>
                    <a:pt x="814" y="1980"/>
                    <a:pt x="977" y="1709"/>
                  </a:cubicBezTo>
                  <a:cubicBezTo>
                    <a:pt x="1085" y="1736"/>
                    <a:pt x="1166" y="1872"/>
                    <a:pt x="1166" y="2008"/>
                  </a:cubicBezTo>
                  <a:cubicBezTo>
                    <a:pt x="1166" y="2143"/>
                    <a:pt x="1112" y="2252"/>
                    <a:pt x="1112" y="2387"/>
                  </a:cubicBezTo>
                  <a:cubicBezTo>
                    <a:pt x="1112" y="2821"/>
                    <a:pt x="1519" y="3174"/>
                    <a:pt x="1736" y="3527"/>
                  </a:cubicBezTo>
                  <a:cubicBezTo>
                    <a:pt x="1845" y="3771"/>
                    <a:pt x="1899" y="4042"/>
                    <a:pt x="2034" y="4259"/>
                  </a:cubicBezTo>
                  <a:cubicBezTo>
                    <a:pt x="2251" y="4584"/>
                    <a:pt x="2658" y="4801"/>
                    <a:pt x="3065" y="4964"/>
                  </a:cubicBezTo>
                  <a:cubicBezTo>
                    <a:pt x="3472" y="5100"/>
                    <a:pt x="3879" y="5235"/>
                    <a:pt x="4204" y="5507"/>
                  </a:cubicBezTo>
                  <a:cubicBezTo>
                    <a:pt x="4330" y="5611"/>
                    <a:pt x="4488" y="5732"/>
                    <a:pt x="4628" y="5732"/>
                  </a:cubicBezTo>
                  <a:cubicBezTo>
                    <a:pt x="4669" y="5732"/>
                    <a:pt x="4710" y="5721"/>
                    <a:pt x="4747" y="5696"/>
                  </a:cubicBezTo>
                  <a:cubicBezTo>
                    <a:pt x="4882" y="5642"/>
                    <a:pt x="4910" y="5534"/>
                    <a:pt x="4910" y="5398"/>
                  </a:cubicBezTo>
                  <a:cubicBezTo>
                    <a:pt x="4910" y="5290"/>
                    <a:pt x="4882" y="5154"/>
                    <a:pt x="4828" y="5073"/>
                  </a:cubicBezTo>
                  <a:cubicBezTo>
                    <a:pt x="4557" y="4476"/>
                    <a:pt x="4286" y="3879"/>
                    <a:pt x="3906" y="3364"/>
                  </a:cubicBezTo>
                  <a:cubicBezTo>
                    <a:pt x="3743" y="3120"/>
                    <a:pt x="3553" y="2930"/>
                    <a:pt x="3472" y="2686"/>
                  </a:cubicBezTo>
                  <a:cubicBezTo>
                    <a:pt x="3363" y="2414"/>
                    <a:pt x="3363" y="2116"/>
                    <a:pt x="3255" y="1845"/>
                  </a:cubicBezTo>
                  <a:cubicBezTo>
                    <a:pt x="3201" y="1682"/>
                    <a:pt x="3119" y="1546"/>
                    <a:pt x="3092" y="1357"/>
                  </a:cubicBezTo>
                  <a:cubicBezTo>
                    <a:pt x="3065" y="1085"/>
                    <a:pt x="3201" y="814"/>
                    <a:pt x="3282" y="597"/>
                  </a:cubicBezTo>
                  <a:cubicBezTo>
                    <a:pt x="3336" y="543"/>
                    <a:pt x="3363" y="489"/>
                    <a:pt x="3391" y="462"/>
                  </a:cubicBezTo>
                  <a:cubicBezTo>
                    <a:pt x="3430" y="413"/>
                    <a:pt x="3480" y="392"/>
                    <a:pt x="3532" y="392"/>
                  </a:cubicBezTo>
                  <a:cubicBezTo>
                    <a:pt x="3626" y="392"/>
                    <a:pt x="3728" y="456"/>
                    <a:pt x="3797" y="543"/>
                  </a:cubicBezTo>
                  <a:cubicBezTo>
                    <a:pt x="3906" y="679"/>
                    <a:pt x="3906" y="868"/>
                    <a:pt x="3933" y="1031"/>
                  </a:cubicBezTo>
                  <a:cubicBezTo>
                    <a:pt x="3933" y="1194"/>
                    <a:pt x="4042" y="1357"/>
                    <a:pt x="4177" y="1438"/>
                  </a:cubicBezTo>
                  <a:cubicBezTo>
                    <a:pt x="4205" y="1449"/>
                    <a:pt x="4237" y="1455"/>
                    <a:pt x="4271" y="1455"/>
                  </a:cubicBezTo>
                  <a:cubicBezTo>
                    <a:pt x="4403" y="1455"/>
                    <a:pt x="4562" y="1372"/>
                    <a:pt x="4584" y="1221"/>
                  </a:cubicBezTo>
                  <a:cubicBezTo>
                    <a:pt x="4584" y="1167"/>
                    <a:pt x="4584" y="1031"/>
                    <a:pt x="4693" y="1004"/>
                  </a:cubicBezTo>
                  <a:cubicBezTo>
                    <a:pt x="4705" y="991"/>
                    <a:pt x="4719" y="986"/>
                    <a:pt x="4734" y="986"/>
                  </a:cubicBezTo>
                  <a:cubicBezTo>
                    <a:pt x="4783" y="986"/>
                    <a:pt x="4841" y="1044"/>
                    <a:pt x="4882" y="1085"/>
                  </a:cubicBezTo>
                  <a:cubicBezTo>
                    <a:pt x="5045" y="1302"/>
                    <a:pt x="5289" y="1411"/>
                    <a:pt x="5506" y="1546"/>
                  </a:cubicBezTo>
                  <a:lnTo>
                    <a:pt x="6510" y="2143"/>
                  </a:lnTo>
                  <a:cubicBezTo>
                    <a:pt x="6320" y="1872"/>
                    <a:pt x="6130" y="1601"/>
                    <a:pt x="5940" y="1330"/>
                  </a:cubicBezTo>
                  <a:cubicBezTo>
                    <a:pt x="5913" y="1275"/>
                    <a:pt x="5859" y="1194"/>
                    <a:pt x="5913" y="1167"/>
                  </a:cubicBezTo>
                  <a:cubicBezTo>
                    <a:pt x="5930" y="1134"/>
                    <a:pt x="5956" y="1123"/>
                    <a:pt x="5988" y="1123"/>
                  </a:cubicBezTo>
                  <a:cubicBezTo>
                    <a:pt x="6043" y="1123"/>
                    <a:pt x="6112" y="1153"/>
                    <a:pt x="6176" y="1153"/>
                  </a:cubicBezTo>
                  <a:cubicBezTo>
                    <a:pt x="6198" y="1153"/>
                    <a:pt x="6219" y="1149"/>
                    <a:pt x="6239" y="1140"/>
                  </a:cubicBezTo>
                  <a:cubicBezTo>
                    <a:pt x="6184" y="1058"/>
                    <a:pt x="6239" y="923"/>
                    <a:pt x="6347" y="896"/>
                  </a:cubicBezTo>
                  <a:cubicBezTo>
                    <a:pt x="6379" y="888"/>
                    <a:pt x="6408" y="884"/>
                    <a:pt x="6437" y="884"/>
                  </a:cubicBezTo>
                  <a:cubicBezTo>
                    <a:pt x="6506" y="884"/>
                    <a:pt x="6569" y="903"/>
                    <a:pt x="6645" y="923"/>
                  </a:cubicBezTo>
                  <a:cubicBezTo>
                    <a:pt x="7296" y="1085"/>
                    <a:pt x="7947" y="1194"/>
                    <a:pt x="8571" y="1194"/>
                  </a:cubicBezTo>
                  <a:cubicBezTo>
                    <a:pt x="8815" y="1194"/>
                    <a:pt x="9087" y="1140"/>
                    <a:pt x="9168" y="896"/>
                  </a:cubicBezTo>
                  <a:cubicBezTo>
                    <a:pt x="9168" y="814"/>
                    <a:pt x="9168" y="760"/>
                    <a:pt x="9114" y="679"/>
                  </a:cubicBezTo>
                  <a:cubicBezTo>
                    <a:pt x="8571" y="543"/>
                    <a:pt x="7839" y="326"/>
                    <a:pt x="7188" y="0"/>
                  </a:cubicBezTo>
                  <a:lnTo>
                    <a:pt x="3743" y="0"/>
                  </a:lnTo>
                  <a:cubicBezTo>
                    <a:pt x="3608" y="82"/>
                    <a:pt x="3472" y="109"/>
                    <a:pt x="3282" y="136"/>
                  </a:cubicBezTo>
                  <a:cubicBezTo>
                    <a:pt x="3219" y="152"/>
                    <a:pt x="3153" y="159"/>
                    <a:pt x="3086" y="159"/>
                  </a:cubicBezTo>
                  <a:cubicBezTo>
                    <a:pt x="2924" y="159"/>
                    <a:pt x="2757" y="120"/>
                    <a:pt x="2604" y="82"/>
                  </a:cubicBezTo>
                  <a:cubicBezTo>
                    <a:pt x="2523" y="679"/>
                    <a:pt x="2333" y="1275"/>
                    <a:pt x="2143" y="1845"/>
                  </a:cubicBezTo>
                  <a:cubicBezTo>
                    <a:pt x="2118" y="1894"/>
                    <a:pt x="2048" y="2011"/>
                    <a:pt x="1954" y="2011"/>
                  </a:cubicBezTo>
                  <a:cubicBezTo>
                    <a:pt x="1945" y="2011"/>
                    <a:pt x="1936" y="2010"/>
                    <a:pt x="1926" y="2008"/>
                  </a:cubicBezTo>
                  <a:cubicBezTo>
                    <a:pt x="1899" y="1980"/>
                    <a:pt x="1872" y="1953"/>
                    <a:pt x="1845" y="1872"/>
                  </a:cubicBezTo>
                  <a:cubicBezTo>
                    <a:pt x="1655" y="1546"/>
                    <a:pt x="1763" y="1085"/>
                    <a:pt x="1790" y="733"/>
                  </a:cubicBezTo>
                  <a:cubicBezTo>
                    <a:pt x="1845" y="489"/>
                    <a:pt x="1845" y="245"/>
                    <a:pt x="19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27"/>
            <p:cNvSpPr/>
            <p:nvPr/>
          </p:nvSpPr>
          <p:spPr>
            <a:xfrm>
              <a:off x="4353475" y="1134450"/>
              <a:ext cx="80725" cy="21725"/>
            </a:xfrm>
            <a:custGeom>
              <a:avLst/>
              <a:gdLst/>
              <a:ahLst/>
              <a:cxnLst/>
              <a:rect l="l" t="t" r="r" b="b"/>
              <a:pathLst>
                <a:path w="3229" h="869" extrusionOk="0">
                  <a:moveTo>
                    <a:pt x="1" y="0"/>
                  </a:moveTo>
                  <a:cubicBezTo>
                    <a:pt x="1004" y="489"/>
                    <a:pt x="2333" y="787"/>
                    <a:pt x="2550" y="868"/>
                  </a:cubicBezTo>
                  <a:cubicBezTo>
                    <a:pt x="2578" y="787"/>
                    <a:pt x="2632" y="760"/>
                    <a:pt x="2713" y="733"/>
                  </a:cubicBezTo>
                  <a:cubicBezTo>
                    <a:pt x="2984" y="597"/>
                    <a:pt x="3147" y="326"/>
                    <a:pt x="3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27"/>
            <p:cNvSpPr/>
            <p:nvPr/>
          </p:nvSpPr>
          <p:spPr>
            <a:xfrm>
              <a:off x="4117500" y="1134450"/>
              <a:ext cx="87500" cy="84100"/>
            </a:xfrm>
            <a:custGeom>
              <a:avLst/>
              <a:gdLst/>
              <a:ahLst/>
              <a:cxnLst/>
              <a:rect l="l" t="t" r="r" b="b"/>
              <a:pathLst>
                <a:path w="3500" h="3364" extrusionOk="0">
                  <a:moveTo>
                    <a:pt x="3500" y="0"/>
                  </a:moveTo>
                  <a:cubicBezTo>
                    <a:pt x="3495" y="19"/>
                    <a:pt x="3490" y="37"/>
                    <a:pt x="3485" y="55"/>
                  </a:cubicBezTo>
                  <a:lnTo>
                    <a:pt x="3500" y="55"/>
                  </a:lnTo>
                  <a:lnTo>
                    <a:pt x="3500" y="0"/>
                  </a:lnTo>
                  <a:close/>
                  <a:moveTo>
                    <a:pt x="1" y="55"/>
                  </a:moveTo>
                  <a:cubicBezTo>
                    <a:pt x="1" y="217"/>
                    <a:pt x="55" y="407"/>
                    <a:pt x="82" y="624"/>
                  </a:cubicBezTo>
                  <a:cubicBezTo>
                    <a:pt x="218" y="1682"/>
                    <a:pt x="516" y="2903"/>
                    <a:pt x="1492" y="3364"/>
                  </a:cubicBezTo>
                  <a:cubicBezTo>
                    <a:pt x="1872" y="3255"/>
                    <a:pt x="2252" y="2984"/>
                    <a:pt x="2116" y="2252"/>
                  </a:cubicBezTo>
                  <a:cubicBezTo>
                    <a:pt x="2035" y="1953"/>
                    <a:pt x="1899" y="1574"/>
                    <a:pt x="1899" y="1275"/>
                  </a:cubicBezTo>
                  <a:lnTo>
                    <a:pt x="1899" y="1275"/>
                  </a:lnTo>
                  <a:cubicBezTo>
                    <a:pt x="1998" y="1317"/>
                    <a:pt x="2097" y="1335"/>
                    <a:pt x="2195" y="1335"/>
                  </a:cubicBezTo>
                  <a:cubicBezTo>
                    <a:pt x="2612" y="1335"/>
                    <a:pt x="3009" y="998"/>
                    <a:pt x="3228" y="624"/>
                  </a:cubicBezTo>
                  <a:cubicBezTo>
                    <a:pt x="3353" y="426"/>
                    <a:pt x="3431" y="250"/>
                    <a:pt x="3485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27"/>
            <p:cNvSpPr/>
            <p:nvPr/>
          </p:nvSpPr>
          <p:spPr>
            <a:xfrm>
              <a:off x="4235500" y="1134450"/>
              <a:ext cx="31200" cy="3850"/>
            </a:xfrm>
            <a:custGeom>
              <a:avLst/>
              <a:gdLst/>
              <a:ahLst/>
              <a:cxnLst/>
              <a:rect l="l" t="t" r="r" b="b"/>
              <a:pathLst>
                <a:path w="1248" h="154" extrusionOk="0">
                  <a:moveTo>
                    <a:pt x="0" y="0"/>
                  </a:moveTo>
                  <a:cubicBezTo>
                    <a:pt x="212" y="85"/>
                    <a:pt x="424" y="153"/>
                    <a:pt x="636" y="153"/>
                  </a:cubicBezTo>
                  <a:cubicBezTo>
                    <a:pt x="695" y="153"/>
                    <a:pt x="754" y="148"/>
                    <a:pt x="814" y="136"/>
                  </a:cubicBezTo>
                  <a:cubicBezTo>
                    <a:pt x="950" y="109"/>
                    <a:pt x="1112" y="82"/>
                    <a:pt x="1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27"/>
            <p:cNvSpPr/>
            <p:nvPr/>
          </p:nvSpPr>
          <p:spPr>
            <a:xfrm>
              <a:off x="4163625" y="1134450"/>
              <a:ext cx="2725" cy="25"/>
            </a:xfrm>
            <a:custGeom>
              <a:avLst/>
              <a:gdLst/>
              <a:ahLst/>
              <a:cxnLst/>
              <a:rect l="l" t="t" r="r" b="b"/>
              <a:pathLst>
                <a:path w="109" h="1" extrusionOk="0">
                  <a:moveTo>
                    <a:pt x="0" y="0"/>
                  </a:moveTo>
                  <a:lnTo>
                    <a:pt x="1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27"/>
            <p:cNvSpPr/>
            <p:nvPr/>
          </p:nvSpPr>
          <p:spPr>
            <a:xfrm>
              <a:off x="4124275" y="1134450"/>
              <a:ext cx="37325" cy="71225"/>
            </a:xfrm>
            <a:custGeom>
              <a:avLst/>
              <a:gdLst/>
              <a:ahLst/>
              <a:cxnLst/>
              <a:rect l="l" t="t" r="r" b="b"/>
              <a:pathLst>
                <a:path w="1493" h="2849" extrusionOk="0">
                  <a:moveTo>
                    <a:pt x="1" y="0"/>
                  </a:moveTo>
                  <a:cubicBezTo>
                    <a:pt x="28" y="407"/>
                    <a:pt x="245" y="787"/>
                    <a:pt x="408" y="1167"/>
                  </a:cubicBezTo>
                  <a:cubicBezTo>
                    <a:pt x="625" y="1601"/>
                    <a:pt x="760" y="2035"/>
                    <a:pt x="923" y="2496"/>
                  </a:cubicBezTo>
                  <a:cubicBezTo>
                    <a:pt x="1005" y="2659"/>
                    <a:pt x="1086" y="2848"/>
                    <a:pt x="1303" y="2848"/>
                  </a:cubicBezTo>
                  <a:cubicBezTo>
                    <a:pt x="1303" y="2360"/>
                    <a:pt x="1221" y="1845"/>
                    <a:pt x="1167" y="1330"/>
                  </a:cubicBezTo>
                  <a:cubicBezTo>
                    <a:pt x="1167" y="1221"/>
                    <a:pt x="1140" y="1140"/>
                    <a:pt x="1194" y="1031"/>
                  </a:cubicBezTo>
                  <a:cubicBezTo>
                    <a:pt x="1221" y="977"/>
                    <a:pt x="1303" y="950"/>
                    <a:pt x="1330" y="896"/>
                  </a:cubicBezTo>
                  <a:cubicBezTo>
                    <a:pt x="1357" y="814"/>
                    <a:pt x="1411" y="760"/>
                    <a:pt x="1411" y="679"/>
                  </a:cubicBezTo>
                  <a:cubicBezTo>
                    <a:pt x="1438" y="462"/>
                    <a:pt x="1466" y="245"/>
                    <a:pt x="1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27"/>
            <p:cNvSpPr/>
            <p:nvPr/>
          </p:nvSpPr>
          <p:spPr>
            <a:xfrm>
              <a:off x="4344000" y="1158000"/>
              <a:ext cx="27825" cy="28950"/>
            </a:xfrm>
            <a:custGeom>
              <a:avLst/>
              <a:gdLst/>
              <a:ahLst/>
              <a:cxnLst/>
              <a:rect l="l" t="t" r="r" b="b"/>
              <a:pathLst>
                <a:path w="1113" h="1158" extrusionOk="0">
                  <a:moveTo>
                    <a:pt x="614" y="1"/>
                  </a:moveTo>
                  <a:cubicBezTo>
                    <a:pt x="321" y="1"/>
                    <a:pt x="0" y="258"/>
                    <a:pt x="0" y="632"/>
                  </a:cubicBezTo>
                  <a:cubicBezTo>
                    <a:pt x="0" y="794"/>
                    <a:pt x="27" y="957"/>
                    <a:pt x="163" y="1066"/>
                  </a:cubicBezTo>
                  <a:cubicBezTo>
                    <a:pt x="227" y="1130"/>
                    <a:pt x="321" y="1157"/>
                    <a:pt x="423" y="1157"/>
                  </a:cubicBezTo>
                  <a:cubicBezTo>
                    <a:pt x="537" y="1157"/>
                    <a:pt x="659" y="1123"/>
                    <a:pt x="760" y="1066"/>
                  </a:cubicBezTo>
                  <a:cubicBezTo>
                    <a:pt x="977" y="930"/>
                    <a:pt x="1112" y="659"/>
                    <a:pt x="1058" y="388"/>
                  </a:cubicBezTo>
                  <a:cubicBezTo>
                    <a:pt x="993" y="116"/>
                    <a:pt x="810" y="1"/>
                    <a:pt x="6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27"/>
            <p:cNvSpPr/>
            <p:nvPr/>
          </p:nvSpPr>
          <p:spPr>
            <a:xfrm>
              <a:off x="4303300" y="1168725"/>
              <a:ext cx="24450" cy="25525"/>
            </a:xfrm>
            <a:custGeom>
              <a:avLst/>
              <a:gdLst/>
              <a:ahLst/>
              <a:cxnLst/>
              <a:rect l="l" t="t" r="r" b="b"/>
              <a:pathLst>
                <a:path w="978" h="1021" extrusionOk="0">
                  <a:moveTo>
                    <a:pt x="479" y="0"/>
                  </a:moveTo>
                  <a:cubicBezTo>
                    <a:pt x="361" y="0"/>
                    <a:pt x="245" y="40"/>
                    <a:pt x="163" y="121"/>
                  </a:cubicBezTo>
                  <a:cubicBezTo>
                    <a:pt x="28" y="257"/>
                    <a:pt x="1" y="501"/>
                    <a:pt x="82" y="718"/>
                  </a:cubicBezTo>
                  <a:cubicBezTo>
                    <a:pt x="82" y="772"/>
                    <a:pt x="109" y="854"/>
                    <a:pt x="163" y="908"/>
                  </a:cubicBezTo>
                  <a:cubicBezTo>
                    <a:pt x="245" y="989"/>
                    <a:pt x="299" y="1016"/>
                    <a:pt x="380" y="1016"/>
                  </a:cubicBezTo>
                  <a:cubicBezTo>
                    <a:pt x="397" y="1019"/>
                    <a:pt x="415" y="1021"/>
                    <a:pt x="433" y="1021"/>
                  </a:cubicBezTo>
                  <a:cubicBezTo>
                    <a:pt x="587" y="1021"/>
                    <a:pt x="769" y="921"/>
                    <a:pt x="841" y="799"/>
                  </a:cubicBezTo>
                  <a:cubicBezTo>
                    <a:pt x="950" y="664"/>
                    <a:pt x="977" y="474"/>
                    <a:pt x="923" y="311"/>
                  </a:cubicBezTo>
                  <a:cubicBezTo>
                    <a:pt x="872" y="108"/>
                    <a:pt x="674" y="0"/>
                    <a:pt x="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27"/>
            <p:cNvSpPr/>
            <p:nvPr/>
          </p:nvSpPr>
          <p:spPr>
            <a:xfrm>
              <a:off x="4295175" y="1195575"/>
              <a:ext cx="25775" cy="24950"/>
            </a:xfrm>
            <a:custGeom>
              <a:avLst/>
              <a:gdLst/>
              <a:ahLst/>
              <a:cxnLst/>
              <a:rect l="l" t="t" r="r" b="b"/>
              <a:pathLst>
                <a:path w="1031" h="998" extrusionOk="0">
                  <a:moveTo>
                    <a:pt x="562" y="0"/>
                  </a:moveTo>
                  <a:cubicBezTo>
                    <a:pt x="411" y="0"/>
                    <a:pt x="256" y="62"/>
                    <a:pt x="163" y="186"/>
                  </a:cubicBezTo>
                  <a:cubicBezTo>
                    <a:pt x="0" y="376"/>
                    <a:pt x="0" y="729"/>
                    <a:pt x="190" y="892"/>
                  </a:cubicBezTo>
                  <a:cubicBezTo>
                    <a:pt x="276" y="963"/>
                    <a:pt x="384" y="997"/>
                    <a:pt x="492" y="997"/>
                  </a:cubicBezTo>
                  <a:cubicBezTo>
                    <a:pt x="588" y="997"/>
                    <a:pt x="683" y="970"/>
                    <a:pt x="760" y="919"/>
                  </a:cubicBezTo>
                  <a:cubicBezTo>
                    <a:pt x="949" y="783"/>
                    <a:pt x="1031" y="485"/>
                    <a:pt x="1004" y="268"/>
                  </a:cubicBezTo>
                  <a:cubicBezTo>
                    <a:pt x="977" y="214"/>
                    <a:pt x="949" y="132"/>
                    <a:pt x="868" y="105"/>
                  </a:cubicBezTo>
                  <a:cubicBezTo>
                    <a:pt x="787" y="35"/>
                    <a:pt x="675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27"/>
            <p:cNvSpPr/>
            <p:nvPr/>
          </p:nvSpPr>
          <p:spPr>
            <a:xfrm>
              <a:off x="4278225" y="1134450"/>
              <a:ext cx="23750" cy="11400"/>
            </a:xfrm>
            <a:custGeom>
              <a:avLst/>
              <a:gdLst/>
              <a:ahLst/>
              <a:cxnLst/>
              <a:rect l="l" t="t" r="r" b="b"/>
              <a:pathLst>
                <a:path w="950" h="456" extrusionOk="0">
                  <a:moveTo>
                    <a:pt x="27" y="0"/>
                  </a:moveTo>
                  <a:cubicBezTo>
                    <a:pt x="0" y="82"/>
                    <a:pt x="27" y="190"/>
                    <a:pt x="54" y="245"/>
                  </a:cubicBezTo>
                  <a:cubicBezTo>
                    <a:pt x="136" y="326"/>
                    <a:pt x="163" y="353"/>
                    <a:pt x="217" y="380"/>
                  </a:cubicBezTo>
                  <a:cubicBezTo>
                    <a:pt x="315" y="429"/>
                    <a:pt x="423" y="456"/>
                    <a:pt x="525" y="456"/>
                  </a:cubicBezTo>
                  <a:cubicBezTo>
                    <a:pt x="650" y="456"/>
                    <a:pt x="766" y="416"/>
                    <a:pt x="841" y="326"/>
                  </a:cubicBezTo>
                  <a:cubicBezTo>
                    <a:pt x="895" y="217"/>
                    <a:pt x="949" y="109"/>
                    <a:pt x="8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27"/>
            <p:cNvSpPr/>
            <p:nvPr/>
          </p:nvSpPr>
          <p:spPr>
            <a:xfrm>
              <a:off x="4268725" y="1157725"/>
              <a:ext cx="28500" cy="26250"/>
            </a:xfrm>
            <a:custGeom>
              <a:avLst/>
              <a:gdLst/>
              <a:ahLst/>
              <a:cxnLst/>
              <a:rect l="l" t="t" r="r" b="b"/>
              <a:pathLst>
                <a:path w="1140" h="1050" extrusionOk="0">
                  <a:moveTo>
                    <a:pt x="427" y="1"/>
                  </a:moveTo>
                  <a:cubicBezTo>
                    <a:pt x="358" y="1"/>
                    <a:pt x="292" y="14"/>
                    <a:pt x="244" y="46"/>
                  </a:cubicBezTo>
                  <a:cubicBezTo>
                    <a:pt x="163" y="127"/>
                    <a:pt x="109" y="209"/>
                    <a:pt x="55" y="290"/>
                  </a:cubicBezTo>
                  <a:cubicBezTo>
                    <a:pt x="27" y="426"/>
                    <a:pt x="0" y="561"/>
                    <a:pt x="27" y="697"/>
                  </a:cubicBezTo>
                  <a:cubicBezTo>
                    <a:pt x="82" y="914"/>
                    <a:pt x="326" y="1049"/>
                    <a:pt x="543" y="1049"/>
                  </a:cubicBezTo>
                  <a:cubicBezTo>
                    <a:pt x="1140" y="1022"/>
                    <a:pt x="1140" y="154"/>
                    <a:pt x="570" y="19"/>
                  </a:cubicBezTo>
                  <a:cubicBezTo>
                    <a:pt x="525" y="8"/>
                    <a:pt x="475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27"/>
            <p:cNvSpPr/>
            <p:nvPr/>
          </p:nvSpPr>
          <p:spPr>
            <a:xfrm>
              <a:off x="4232100" y="1223900"/>
              <a:ext cx="35150" cy="27250"/>
            </a:xfrm>
            <a:custGeom>
              <a:avLst/>
              <a:gdLst/>
              <a:ahLst/>
              <a:cxnLst/>
              <a:rect l="l" t="t" r="r" b="b"/>
              <a:pathLst>
                <a:path w="1406" h="1090" extrusionOk="0">
                  <a:moveTo>
                    <a:pt x="626" y="1"/>
                  </a:moveTo>
                  <a:cubicBezTo>
                    <a:pt x="608" y="1"/>
                    <a:pt x="590" y="2"/>
                    <a:pt x="570" y="3"/>
                  </a:cubicBezTo>
                  <a:cubicBezTo>
                    <a:pt x="353" y="3"/>
                    <a:pt x="136" y="166"/>
                    <a:pt x="82" y="410"/>
                  </a:cubicBezTo>
                  <a:cubicBezTo>
                    <a:pt x="1" y="600"/>
                    <a:pt x="109" y="871"/>
                    <a:pt x="299" y="1006"/>
                  </a:cubicBezTo>
                  <a:cubicBezTo>
                    <a:pt x="380" y="1033"/>
                    <a:pt x="407" y="1088"/>
                    <a:pt x="489" y="1088"/>
                  </a:cubicBezTo>
                  <a:cubicBezTo>
                    <a:pt x="503" y="1089"/>
                    <a:pt x="516" y="1090"/>
                    <a:pt x="530" y="1090"/>
                  </a:cubicBezTo>
                  <a:cubicBezTo>
                    <a:pt x="1113" y="1090"/>
                    <a:pt x="1405" y="1"/>
                    <a:pt x="6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27"/>
            <p:cNvSpPr/>
            <p:nvPr/>
          </p:nvSpPr>
          <p:spPr>
            <a:xfrm>
              <a:off x="4219225" y="1181225"/>
              <a:ext cx="22400" cy="21475"/>
            </a:xfrm>
            <a:custGeom>
              <a:avLst/>
              <a:gdLst/>
              <a:ahLst/>
              <a:cxnLst/>
              <a:rect l="l" t="t" r="r" b="b"/>
              <a:pathLst>
                <a:path w="896" h="859" extrusionOk="0">
                  <a:moveTo>
                    <a:pt x="488" y="1"/>
                  </a:moveTo>
                  <a:cubicBezTo>
                    <a:pt x="272" y="1"/>
                    <a:pt x="82" y="137"/>
                    <a:pt x="55" y="354"/>
                  </a:cubicBezTo>
                  <a:cubicBezTo>
                    <a:pt x="0" y="543"/>
                    <a:pt x="109" y="760"/>
                    <a:pt x="326" y="842"/>
                  </a:cubicBezTo>
                  <a:cubicBezTo>
                    <a:pt x="360" y="853"/>
                    <a:pt x="397" y="859"/>
                    <a:pt x="436" y="859"/>
                  </a:cubicBezTo>
                  <a:cubicBezTo>
                    <a:pt x="583" y="859"/>
                    <a:pt x="750" y="781"/>
                    <a:pt x="814" y="652"/>
                  </a:cubicBezTo>
                  <a:cubicBezTo>
                    <a:pt x="895" y="543"/>
                    <a:pt x="895" y="435"/>
                    <a:pt x="895" y="381"/>
                  </a:cubicBezTo>
                  <a:cubicBezTo>
                    <a:pt x="868" y="164"/>
                    <a:pt x="678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27"/>
            <p:cNvSpPr/>
            <p:nvPr/>
          </p:nvSpPr>
          <p:spPr>
            <a:xfrm>
              <a:off x="4246350" y="1133775"/>
              <a:ext cx="23075" cy="20375"/>
            </a:xfrm>
            <a:custGeom>
              <a:avLst/>
              <a:gdLst/>
              <a:ahLst/>
              <a:cxnLst/>
              <a:rect l="l" t="t" r="r" b="b"/>
              <a:pathLst>
                <a:path w="923" h="815" extrusionOk="0">
                  <a:moveTo>
                    <a:pt x="787" y="0"/>
                  </a:moveTo>
                  <a:cubicBezTo>
                    <a:pt x="678" y="109"/>
                    <a:pt x="543" y="136"/>
                    <a:pt x="380" y="163"/>
                  </a:cubicBezTo>
                  <a:lnTo>
                    <a:pt x="54" y="163"/>
                  </a:lnTo>
                  <a:cubicBezTo>
                    <a:pt x="54" y="217"/>
                    <a:pt x="0" y="244"/>
                    <a:pt x="0" y="272"/>
                  </a:cubicBezTo>
                  <a:cubicBezTo>
                    <a:pt x="0" y="407"/>
                    <a:pt x="82" y="543"/>
                    <a:pt x="136" y="651"/>
                  </a:cubicBezTo>
                  <a:cubicBezTo>
                    <a:pt x="244" y="760"/>
                    <a:pt x="353" y="814"/>
                    <a:pt x="488" y="814"/>
                  </a:cubicBezTo>
                  <a:cubicBezTo>
                    <a:pt x="624" y="814"/>
                    <a:pt x="705" y="760"/>
                    <a:pt x="787" y="651"/>
                  </a:cubicBezTo>
                  <a:cubicBezTo>
                    <a:pt x="841" y="543"/>
                    <a:pt x="895" y="434"/>
                    <a:pt x="922" y="299"/>
                  </a:cubicBezTo>
                  <a:cubicBezTo>
                    <a:pt x="922" y="163"/>
                    <a:pt x="895" y="82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27"/>
            <p:cNvSpPr/>
            <p:nvPr/>
          </p:nvSpPr>
          <p:spPr>
            <a:xfrm>
              <a:off x="4214475" y="1134450"/>
              <a:ext cx="25100" cy="11875"/>
            </a:xfrm>
            <a:custGeom>
              <a:avLst/>
              <a:gdLst/>
              <a:ahLst/>
              <a:cxnLst/>
              <a:rect l="l" t="t" r="r" b="b"/>
              <a:pathLst>
                <a:path w="1004" h="475" extrusionOk="0">
                  <a:moveTo>
                    <a:pt x="55" y="0"/>
                  </a:moveTo>
                  <a:cubicBezTo>
                    <a:pt x="28" y="82"/>
                    <a:pt x="0" y="109"/>
                    <a:pt x="0" y="190"/>
                  </a:cubicBezTo>
                  <a:lnTo>
                    <a:pt x="0" y="272"/>
                  </a:lnTo>
                  <a:lnTo>
                    <a:pt x="55" y="353"/>
                  </a:lnTo>
                  <a:cubicBezTo>
                    <a:pt x="181" y="432"/>
                    <a:pt x="289" y="474"/>
                    <a:pt x="400" y="474"/>
                  </a:cubicBezTo>
                  <a:cubicBezTo>
                    <a:pt x="480" y="474"/>
                    <a:pt x="561" y="453"/>
                    <a:pt x="651" y="407"/>
                  </a:cubicBezTo>
                  <a:cubicBezTo>
                    <a:pt x="733" y="353"/>
                    <a:pt x="868" y="272"/>
                    <a:pt x="950" y="190"/>
                  </a:cubicBezTo>
                  <a:cubicBezTo>
                    <a:pt x="977" y="136"/>
                    <a:pt x="1004" y="109"/>
                    <a:pt x="1004" y="82"/>
                  </a:cubicBezTo>
                  <a:cubicBezTo>
                    <a:pt x="950" y="55"/>
                    <a:pt x="923" y="0"/>
                    <a:pt x="8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27"/>
            <p:cNvSpPr/>
            <p:nvPr/>
          </p:nvSpPr>
          <p:spPr>
            <a:xfrm>
              <a:off x="5742900" y="2089450"/>
              <a:ext cx="105125" cy="131425"/>
            </a:xfrm>
            <a:custGeom>
              <a:avLst/>
              <a:gdLst/>
              <a:ahLst/>
              <a:cxnLst/>
              <a:rect l="l" t="t" r="r" b="b"/>
              <a:pathLst>
                <a:path w="4205" h="5257" extrusionOk="0">
                  <a:moveTo>
                    <a:pt x="2435" y="1"/>
                  </a:moveTo>
                  <a:cubicBezTo>
                    <a:pt x="2332" y="1"/>
                    <a:pt x="2240" y="69"/>
                    <a:pt x="2198" y="153"/>
                  </a:cubicBezTo>
                  <a:cubicBezTo>
                    <a:pt x="2116" y="262"/>
                    <a:pt x="2089" y="398"/>
                    <a:pt x="2035" y="533"/>
                  </a:cubicBezTo>
                  <a:cubicBezTo>
                    <a:pt x="1954" y="642"/>
                    <a:pt x="1845" y="777"/>
                    <a:pt x="1709" y="777"/>
                  </a:cubicBezTo>
                  <a:cubicBezTo>
                    <a:pt x="1411" y="777"/>
                    <a:pt x="1411" y="181"/>
                    <a:pt x="1113" y="126"/>
                  </a:cubicBezTo>
                  <a:cubicBezTo>
                    <a:pt x="1101" y="124"/>
                    <a:pt x="1089" y="123"/>
                    <a:pt x="1077" y="123"/>
                  </a:cubicBezTo>
                  <a:cubicBezTo>
                    <a:pt x="930" y="123"/>
                    <a:pt x="806" y="272"/>
                    <a:pt x="706" y="398"/>
                  </a:cubicBezTo>
                  <a:cubicBezTo>
                    <a:pt x="597" y="506"/>
                    <a:pt x="543" y="642"/>
                    <a:pt x="435" y="723"/>
                  </a:cubicBezTo>
                  <a:cubicBezTo>
                    <a:pt x="407" y="777"/>
                    <a:pt x="407" y="804"/>
                    <a:pt x="353" y="804"/>
                  </a:cubicBezTo>
                  <a:lnTo>
                    <a:pt x="326" y="804"/>
                  </a:lnTo>
                  <a:lnTo>
                    <a:pt x="326" y="832"/>
                  </a:lnTo>
                  <a:cubicBezTo>
                    <a:pt x="1" y="1835"/>
                    <a:pt x="136" y="2974"/>
                    <a:pt x="624" y="3924"/>
                  </a:cubicBezTo>
                  <a:cubicBezTo>
                    <a:pt x="814" y="4222"/>
                    <a:pt x="1004" y="4493"/>
                    <a:pt x="1275" y="4710"/>
                  </a:cubicBezTo>
                  <a:cubicBezTo>
                    <a:pt x="1438" y="4792"/>
                    <a:pt x="1655" y="4900"/>
                    <a:pt x="1818" y="4982"/>
                  </a:cubicBezTo>
                  <a:cubicBezTo>
                    <a:pt x="2116" y="5117"/>
                    <a:pt x="2442" y="5253"/>
                    <a:pt x="2767" y="5253"/>
                  </a:cubicBezTo>
                  <a:cubicBezTo>
                    <a:pt x="2803" y="5255"/>
                    <a:pt x="2837" y="5257"/>
                    <a:pt x="2872" y="5257"/>
                  </a:cubicBezTo>
                  <a:cubicBezTo>
                    <a:pt x="3184" y="5257"/>
                    <a:pt x="3470" y="5147"/>
                    <a:pt x="3689" y="4927"/>
                  </a:cubicBezTo>
                  <a:cubicBezTo>
                    <a:pt x="4015" y="4520"/>
                    <a:pt x="3879" y="3897"/>
                    <a:pt x="3961" y="3381"/>
                  </a:cubicBezTo>
                  <a:cubicBezTo>
                    <a:pt x="3988" y="3137"/>
                    <a:pt x="4096" y="2866"/>
                    <a:pt x="4123" y="2622"/>
                  </a:cubicBezTo>
                  <a:cubicBezTo>
                    <a:pt x="4205" y="2079"/>
                    <a:pt x="3961" y="1618"/>
                    <a:pt x="3689" y="1130"/>
                  </a:cubicBezTo>
                  <a:cubicBezTo>
                    <a:pt x="3655" y="1158"/>
                    <a:pt x="3620" y="1169"/>
                    <a:pt x="3586" y="1169"/>
                  </a:cubicBezTo>
                  <a:cubicBezTo>
                    <a:pt x="3487" y="1169"/>
                    <a:pt x="3391" y="1068"/>
                    <a:pt x="3310" y="967"/>
                  </a:cubicBezTo>
                  <a:cubicBezTo>
                    <a:pt x="3120" y="696"/>
                    <a:pt x="2903" y="425"/>
                    <a:pt x="2659" y="153"/>
                  </a:cubicBezTo>
                  <a:cubicBezTo>
                    <a:pt x="2632" y="126"/>
                    <a:pt x="2604" y="45"/>
                    <a:pt x="2523" y="18"/>
                  </a:cubicBezTo>
                  <a:cubicBezTo>
                    <a:pt x="2493" y="6"/>
                    <a:pt x="2464" y="1"/>
                    <a:pt x="2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27"/>
            <p:cNvSpPr/>
            <p:nvPr/>
          </p:nvSpPr>
          <p:spPr>
            <a:xfrm>
              <a:off x="5746300" y="1818650"/>
              <a:ext cx="92250" cy="302450"/>
            </a:xfrm>
            <a:custGeom>
              <a:avLst/>
              <a:gdLst/>
              <a:ahLst/>
              <a:cxnLst/>
              <a:rect l="l" t="t" r="r" b="b"/>
              <a:pathLst>
                <a:path w="3690" h="12098" extrusionOk="0">
                  <a:moveTo>
                    <a:pt x="1519" y="217"/>
                  </a:moveTo>
                  <a:cubicBezTo>
                    <a:pt x="1302" y="1085"/>
                    <a:pt x="1112" y="2604"/>
                    <a:pt x="1085" y="4150"/>
                  </a:cubicBezTo>
                  <a:cubicBezTo>
                    <a:pt x="1031" y="5534"/>
                    <a:pt x="1112" y="6890"/>
                    <a:pt x="1221" y="7975"/>
                  </a:cubicBezTo>
                  <a:cubicBezTo>
                    <a:pt x="977" y="8110"/>
                    <a:pt x="841" y="8382"/>
                    <a:pt x="760" y="8626"/>
                  </a:cubicBezTo>
                  <a:cubicBezTo>
                    <a:pt x="705" y="8951"/>
                    <a:pt x="733" y="9304"/>
                    <a:pt x="678" y="9629"/>
                  </a:cubicBezTo>
                  <a:cubicBezTo>
                    <a:pt x="570" y="10145"/>
                    <a:pt x="271" y="10552"/>
                    <a:pt x="82" y="11013"/>
                  </a:cubicBezTo>
                  <a:cubicBezTo>
                    <a:pt x="27" y="11202"/>
                    <a:pt x="0" y="11392"/>
                    <a:pt x="82" y="11555"/>
                  </a:cubicBezTo>
                  <a:cubicBezTo>
                    <a:pt x="136" y="11636"/>
                    <a:pt x="190" y="11664"/>
                    <a:pt x="271" y="11664"/>
                  </a:cubicBezTo>
                  <a:cubicBezTo>
                    <a:pt x="299" y="11664"/>
                    <a:pt x="326" y="11636"/>
                    <a:pt x="326" y="11609"/>
                  </a:cubicBezTo>
                  <a:cubicBezTo>
                    <a:pt x="434" y="11501"/>
                    <a:pt x="488" y="11365"/>
                    <a:pt x="597" y="11257"/>
                  </a:cubicBezTo>
                  <a:cubicBezTo>
                    <a:pt x="705" y="11121"/>
                    <a:pt x="841" y="10958"/>
                    <a:pt x="1004" y="10985"/>
                  </a:cubicBezTo>
                  <a:cubicBezTo>
                    <a:pt x="1302" y="11067"/>
                    <a:pt x="1302" y="11636"/>
                    <a:pt x="1628" y="11636"/>
                  </a:cubicBezTo>
                  <a:cubicBezTo>
                    <a:pt x="1763" y="11636"/>
                    <a:pt x="1845" y="11528"/>
                    <a:pt x="1926" y="11392"/>
                  </a:cubicBezTo>
                  <a:cubicBezTo>
                    <a:pt x="1980" y="11257"/>
                    <a:pt x="1980" y="11148"/>
                    <a:pt x="2089" y="11013"/>
                  </a:cubicBezTo>
                  <a:cubicBezTo>
                    <a:pt x="2170" y="10931"/>
                    <a:pt x="2306" y="10823"/>
                    <a:pt x="2441" y="10877"/>
                  </a:cubicBezTo>
                  <a:cubicBezTo>
                    <a:pt x="2496" y="10931"/>
                    <a:pt x="2523" y="10958"/>
                    <a:pt x="2577" y="11013"/>
                  </a:cubicBezTo>
                  <a:cubicBezTo>
                    <a:pt x="2767" y="11284"/>
                    <a:pt x="2984" y="11555"/>
                    <a:pt x="3201" y="11826"/>
                  </a:cubicBezTo>
                  <a:cubicBezTo>
                    <a:pt x="3309" y="11962"/>
                    <a:pt x="3472" y="12098"/>
                    <a:pt x="3581" y="12016"/>
                  </a:cubicBezTo>
                  <a:cubicBezTo>
                    <a:pt x="3689" y="11935"/>
                    <a:pt x="3662" y="11772"/>
                    <a:pt x="3608" y="11636"/>
                  </a:cubicBezTo>
                  <a:cubicBezTo>
                    <a:pt x="3472" y="11284"/>
                    <a:pt x="3282" y="10985"/>
                    <a:pt x="3119" y="10660"/>
                  </a:cubicBezTo>
                  <a:cubicBezTo>
                    <a:pt x="2930" y="10280"/>
                    <a:pt x="2794" y="9846"/>
                    <a:pt x="2713" y="9439"/>
                  </a:cubicBezTo>
                  <a:cubicBezTo>
                    <a:pt x="2523" y="8897"/>
                    <a:pt x="2360" y="8273"/>
                    <a:pt x="1899" y="8002"/>
                  </a:cubicBezTo>
                  <a:cubicBezTo>
                    <a:pt x="1845" y="8002"/>
                    <a:pt x="1818" y="7975"/>
                    <a:pt x="1790" y="7975"/>
                  </a:cubicBezTo>
                  <a:cubicBezTo>
                    <a:pt x="1682" y="6917"/>
                    <a:pt x="1628" y="5561"/>
                    <a:pt x="1655" y="4177"/>
                  </a:cubicBezTo>
                  <a:cubicBezTo>
                    <a:pt x="1682" y="2686"/>
                    <a:pt x="1899" y="1194"/>
                    <a:pt x="2089" y="353"/>
                  </a:cubicBezTo>
                  <a:cubicBezTo>
                    <a:pt x="2089" y="272"/>
                    <a:pt x="2089" y="217"/>
                    <a:pt x="2062" y="136"/>
                  </a:cubicBezTo>
                  <a:cubicBezTo>
                    <a:pt x="2035" y="82"/>
                    <a:pt x="1953" y="27"/>
                    <a:pt x="1899" y="27"/>
                  </a:cubicBezTo>
                  <a:cubicBezTo>
                    <a:pt x="1682" y="0"/>
                    <a:pt x="1546" y="82"/>
                    <a:pt x="1519" y="2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27"/>
            <p:cNvSpPr/>
            <p:nvPr/>
          </p:nvSpPr>
          <p:spPr>
            <a:xfrm>
              <a:off x="5742900" y="2089450"/>
              <a:ext cx="105125" cy="131425"/>
            </a:xfrm>
            <a:custGeom>
              <a:avLst/>
              <a:gdLst/>
              <a:ahLst/>
              <a:cxnLst/>
              <a:rect l="l" t="t" r="r" b="b"/>
              <a:pathLst>
                <a:path w="4205" h="5257" extrusionOk="0">
                  <a:moveTo>
                    <a:pt x="2435" y="1"/>
                  </a:moveTo>
                  <a:cubicBezTo>
                    <a:pt x="2332" y="1"/>
                    <a:pt x="2240" y="69"/>
                    <a:pt x="2198" y="153"/>
                  </a:cubicBezTo>
                  <a:cubicBezTo>
                    <a:pt x="2116" y="262"/>
                    <a:pt x="2089" y="398"/>
                    <a:pt x="2035" y="533"/>
                  </a:cubicBezTo>
                  <a:cubicBezTo>
                    <a:pt x="1954" y="642"/>
                    <a:pt x="1845" y="777"/>
                    <a:pt x="1709" y="777"/>
                  </a:cubicBezTo>
                  <a:cubicBezTo>
                    <a:pt x="1411" y="777"/>
                    <a:pt x="1411" y="181"/>
                    <a:pt x="1113" y="126"/>
                  </a:cubicBezTo>
                  <a:cubicBezTo>
                    <a:pt x="1101" y="124"/>
                    <a:pt x="1089" y="123"/>
                    <a:pt x="1077" y="123"/>
                  </a:cubicBezTo>
                  <a:cubicBezTo>
                    <a:pt x="930" y="123"/>
                    <a:pt x="806" y="272"/>
                    <a:pt x="706" y="398"/>
                  </a:cubicBezTo>
                  <a:cubicBezTo>
                    <a:pt x="597" y="506"/>
                    <a:pt x="543" y="642"/>
                    <a:pt x="435" y="723"/>
                  </a:cubicBezTo>
                  <a:cubicBezTo>
                    <a:pt x="407" y="777"/>
                    <a:pt x="407" y="804"/>
                    <a:pt x="353" y="804"/>
                  </a:cubicBezTo>
                  <a:lnTo>
                    <a:pt x="326" y="804"/>
                  </a:lnTo>
                  <a:lnTo>
                    <a:pt x="326" y="832"/>
                  </a:lnTo>
                  <a:cubicBezTo>
                    <a:pt x="1" y="1835"/>
                    <a:pt x="136" y="2974"/>
                    <a:pt x="624" y="3924"/>
                  </a:cubicBezTo>
                  <a:cubicBezTo>
                    <a:pt x="814" y="4222"/>
                    <a:pt x="1004" y="4493"/>
                    <a:pt x="1275" y="4710"/>
                  </a:cubicBezTo>
                  <a:cubicBezTo>
                    <a:pt x="1438" y="4792"/>
                    <a:pt x="1655" y="4900"/>
                    <a:pt x="1818" y="4982"/>
                  </a:cubicBezTo>
                  <a:cubicBezTo>
                    <a:pt x="2116" y="5117"/>
                    <a:pt x="2442" y="5253"/>
                    <a:pt x="2767" y="5253"/>
                  </a:cubicBezTo>
                  <a:cubicBezTo>
                    <a:pt x="2803" y="5255"/>
                    <a:pt x="2837" y="5257"/>
                    <a:pt x="2872" y="5257"/>
                  </a:cubicBezTo>
                  <a:cubicBezTo>
                    <a:pt x="3184" y="5257"/>
                    <a:pt x="3470" y="5147"/>
                    <a:pt x="3689" y="4927"/>
                  </a:cubicBezTo>
                  <a:cubicBezTo>
                    <a:pt x="4015" y="4520"/>
                    <a:pt x="3879" y="3897"/>
                    <a:pt x="3961" y="3381"/>
                  </a:cubicBezTo>
                  <a:cubicBezTo>
                    <a:pt x="3988" y="3137"/>
                    <a:pt x="4096" y="2866"/>
                    <a:pt x="4123" y="2622"/>
                  </a:cubicBezTo>
                  <a:cubicBezTo>
                    <a:pt x="4205" y="2079"/>
                    <a:pt x="3961" y="1618"/>
                    <a:pt x="3689" y="1130"/>
                  </a:cubicBezTo>
                  <a:cubicBezTo>
                    <a:pt x="3655" y="1158"/>
                    <a:pt x="3620" y="1169"/>
                    <a:pt x="3586" y="1169"/>
                  </a:cubicBezTo>
                  <a:cubicBezTo>
                    <a:pt x="3487" y="1169"/>
                    <a:pt x="3391" y="1068"/>
                    <a:pt x="3310" y="967"/>
                  </a:cubicBezTo>
                  <a:cubicBezTo>
                    <a:pt x="3120" y="696"/>
                    <a:pt x="2903" y="425"/>
                    <a:pt x="2659" y="153"/>
                  </a:cubicBezTo>
                  <a:cubicBezTo>
                    <a:pt x="2632" y="126"/>
                    <a:pt x="2604" y="45"/>
                    <a:pt x="2523" y="18"/>
                  </a:cubicBezTo>
                  <a:cubicBezTo>
                    <a:pt x="2493" y="6"/>
                    <a:pt x="2464" y="1"/>
                    <a:pt x="2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27"/>
            <p:cNvSpPr/>
            <p:nvPr/>
          </p:nvSpPr>
          <p:spPr>
            <a:xfrm>
              <a:off x="5758500" y="2090200"/>
              <a:ext cx="73925" cy="119475"/>
            </a:xfrm>
            <a:custGeom>
              <a:avLst/>
              <a:gdLst/>
              <a:ahLst/>
              <a:cxnLst/>
              <a:rect l="l" t="t" r="r" b="b"/>
              <a:pathLst>
                <a:path w="2957" h="4779" extrusionOk="0">
                  <a:moveTo>
                    <a:pt x="1905" y="0"/>
                  </a:moveTo>
                  <a:cubicBezTo>
                    <a:pt x="1796" y="0"/>
                    <a:pt x="1694" y="84"/>
                    <a:pt x="1628" y="151"/>
                  </a:cubicBezTo>
                  <a:cubicBezTo>
                    <a:pt x="1574" y="259"/>
                    <a:pt x="1547" y="395"/>
                    <a:pt x="1465" y="530"/>
                  </a:cubicBezTo>
                  <a:cubicBezTo>
                    <a:pt x="1411" y="639"/>
                    <a:pt x="1302" y="774"/>
                    <a:pt x="1167" y="774"/>
                  </a:cubicBezTo>
                  <a:cubicBezTo>
                    <a:pt x="868" y="774"/>
                    <a:pt x="868" y="205"/>
                    <a:pt x="543" y="123"/>
                  </a:cubicBezTo>
                  <a:lnTo>
                    <a:pt x="462" y="123"/>
                  </a:lnTo>
                  <a:cubicBezTo>
                    <a:pt x="353" y="286"/>
                    <a:pt x="272" y="503"/>
                    <a:pt x="245" y="666"/>
                  </a:cubicBezTo>
                  <a:cubicBezTo>
                    <a:pt x="109" y="1290"/>
                    <a:pt x="0" y="1887"/>
                    <a:pt x="82" y="2510"/>
                  </a:cubicBezTo>
                  <a:cubicBezTo>
                    <a:pt x="136" y="3107"/>
                    <a:pt x="407" y="3731"/>
                    <a:pt x="896" y="4138"/>
                  </a:cubicBezTo>
                  <a:cubicBezTo>
                    <a:pt x="1031" y="4138"/>
                    <a:pt x="1031" y="3921"/>
                    <a:pt x="950" y="3785"/>
                  </a:cubicBezTo>
                  <a:cubicBezTo>
                    <a:pt x="760" y="3378"/>
                    <a:pt x="489" y="2999"/>
                    <a:pt x="407" y="2538"/>
                  </a:cubicBezTo>
                  <a:cubicBezTo>
                    <a:pt x="353" y="2104"/>
                    <a:pt x="489" y="1561"/>
                    <a:pt x="923" y="1371"/>
                  </a:cubicBezTo>
                  <a:cubicBezTo>
                    <a:pt x="963" y="1358"/>
                    <a:pt x="997" y="1351"/>
                    <a:pt x="1031" y="1351"/>
                  </a:cubicBezTo>
                  <a:cubicBezTo>
                    <a:pt x="1065" y="1351"/>
                    <a:pt x="1099" y="1358"/>
                    <a:pt x="1140" y="1371"/>
                  </a:cubicBezTo>
                  <a:cubicBezTo>
                    <a:pt x="1194" y="1425"/>
                    <a:pt x="1221" y="1480"/>
                    <a:pt x="1275" y="1561"/>
                  </a:cubicBezTo>
                  <a:cubicBezTo>
                    <a:pt x="1357" y="1832"/>
                    <a:pt x="1492" y="2131"/>
                    <a:pt x="1601" y="2402"/>
                  </a:cubicBezTo>
                  <a:cubicBezTo>
                    <a:pt x="1709" y="2293"/>
                    <a:pt x="1709" y="2104"/>
                    <a:pt x="1818" y="1995"/>
                  </a:cubicBezTo>
                  <a:cubicBezTo>
                    <a:pt x="1857" y="1964"/>
                    <a:pt x="1897" y="1951"/>
                    <a:pt x="1937" y="1951"/>
                  </a:cubicBezTo>
                  <a:cubicBezTo>
                    <a:pt x="2038" y="1951"/>
                    <a:pt x="2132" y="2034"/>
                    <a:pt x="2170" y="2131"/>
                  </a:cubicBezTo>
                  <a:cubicBezTo>
                    <a:pt x="2252" y="2266"/>
                    <a:pt x="2225" y="2429"/>
                    <a:pt x="2225" y="2592"/>
                  </a:cubicBezTo>
                  <a:cubicBezTo>
                    <a:pt x="2170" y="2944"/>
                    <a:pt x="2116" y="3243"/>
                    <a:pt x="2089" y="3595"/>
                  </a:cubicBezTo>
                  <a:cubicBezTo>
                    <a:pt x="2008" y="3948"/>
                    <a:pt x="1980" y="4328"/>
                    <a:pt x="2225" y="4626"/>
                  </a:cubicBezTo>
                  <a:cubicBezTo>
                    <a:pt x="2267" y="4711"/>
                    <a:pt x="2342" y="4779"/>
                    <a:pt x="2438" y="4779"/>
                  </a:cubicBezTo>
                  <a:cubicBezTo>
                    <a:pt x="2465" y="4779"/>
                    <a:pt x="2493" y="4774"/>
                    <a:pt x="2523" y="4762"/>
                  </a:cubicBezTo>
                  <a:cubicBezTo>
                    <a:pt x="2686" y="4762"/>
                    <a:pt x="2794" y="4599"/>
                    <a:pt x="2821" y="4436"/>
                  </a:cubicBezTo>
                  <a:cubicBezTo>
                    <a:pt x="2821" y="4273"/>
                    <a:pt x="2794" y="4084"/>
                    <a:pt x="2767" y="3921"/>
                  </a:cubicBezTo>
                  <a:cubicBezTo>
                    <a:pt x="2686" y="3595"/>
                    <a:pt x="2686" y="3216"/>
                    <a:pt x="2821" y="2836"/>
                  </a:cubicBezTo>
                  <a:cubicBezTo>
                    <a:pt x="2903" y="2673"/>
                    <a:pt x="2957" y="2510"/>
                    <a:pt x="2930" y="2321"/>
                  </a:cubicBezTo>
                  <a:cubicBezTo>
                    <a:pt x="2930" y="2266"/>
                    <a:pt x="2848" y="2185"/>
                    <a:pt x="2848" y="2104"/>
                  </a:cubicBezTo>
                  <a:lnTo>
                    <a:pt x="2848" y="1778"/>
                  </a:lnTo>
                  <a:cubicBezTo>
                    <a:pt x="2848" y="1561"/>
                    <a:pt x="2794" y="1317"/>
                    <a:pt x="2686" y="1100"/>
                  </a:cubicBezTo>
                  <a:cubicBezTo>
                    <a:pt x="2659" y="1019"/>
                    <a:pt x="2577" y="829"/>
                    <a:pt x="2550" y="693"/>
                  </a:cubicBezTo>
                  <a:cubicBezTo>
                    <a:pt x="2414" y="530"/>
                    <a:pt x="2252" y="340"/>
                    <a:pt x="2116" y="151"/>
                  </a:cubicBezTo>
                  <a:cubicBezTo>
                    <a:pt x="2089" y="123"/>
                    <a:pt x="2035" y="69"/>
                    <a:pt x="1980" y="15"/>
                  </a:cubicBezTo>
                  <a:cubicBezTo>
                    <a:pt x="1955" y="5"/>
                    <a:pt x="1930" y="0"/>
                    <a:pt x="19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27"/>
            <p:cNvSpPr/>
            <p:nvPr/>
          </p:nvSpPr>
          <p:spPr>
            <a:xfrm>
              <a:off x="4007650" y="2157025"/>
              <a:ext cx="176325" cy="231925"/>
            </a:xfrm>
            <a:custGeom>
              <a:avLst/>
              <a:gdLst/>
              <a:ahLst/>
              <a:cxnLst/>
              <a:rect l="l" t="t" r="r" b="b"/>
              <a:pathLst>
                <a:path w="7053" h="9277" extrusionOk="0">
                  <a:moveTo>
                    <a:pt x="109" y="434"/>
                  </a:moveTo>
                  <a:cubicBezTo>
                    <a:pt x="1275" y="1817"/>
                    <a:pt x="2333" y="3282"/>
                    <a:pt x="3391" y="5018"/>
                  </a:cubicBezTo>
                  <a:cubicBezTo>
                    <a:pt x="3228" y="5235"/>
                    <a:pt x="3120" y="5533"/>
                    <a:pt x="3174" y="5832"/>
                  </a:cubicBezTo>
                  <a:cubicBezTo>
                    <a:pt x="3228" y="6022"/>
                    <a:pt x="3283" y="6211"/>
                    <a:pt x="3364" y="6401"/>
                  </a:cubicBezTo>
                  <a:cubicBezTo>
                    <a:pt x="3472" y="6835"/>
                    <a:pt x="3527" y="7351"/>
                    <a:pt x="3418" y="7812"/>
                  </a:cubicBezTo>
                  <a:cubicBezTo>
                    <a:pt x="3391" y="8002"/>
                    <a:pt x="3255" y="8192"/>
                    <a:pt x="3283" y="8354"/>
                  </a:cubicBezTo>
                  <a:cubicBezTo>
                    <a:pt x="3364" y="8598"/>
                    <a:pt x="3662" y="8680"/>
                    <a:pt x="3798" y="8490"/>
                  </a:cubicBezTo>
                  <a:cubicBezTo>
                    <a:pt x="3934" y="8625"/>
                    <a:pt x="3988" y="8815"/>
                    <a:pt x="4096" y="8978"/>
                  </a:cubicBezTo>
                  <a:cubicBezTo>
                    <a:pt x="4205" y="9141"/>
                    <a:pt x="4395" y="9276"/>
                    <a:pt x="4557" y="9222"/>
                  </a:cubicBezTo>
                  <a:cubicBezTo>
                    <a:pt x="4883" y="9087"/>
                    <a:pt x="4774" y="8571"/>
                    <a:pt x="5046" y="8436"/>
                  </a:cubicBezTo>
                  <a:cubicBezTo>
                    <a:pt x="5236" y="8327"/>
                    <a:pt x="5453" y="8490"/>
                    <a:pt x="5588" y="8625"/>
                  </a:cubicBezTo>
                  <a:cubicBezTo>
                    <a:pt x="5724" y="8761"/>
                    <a:pt x="5886" y="8951"/>
                    <a:pt x="6049" y="8870"/>
                  </a:cubicBezTo>
                  <a:cubicBezTo>
                    <a:pt x="6239" y="8842"/>
                    <a:pt x="6320" y="8680"/>
                    <a:pt x="6320" y="8490"/>
                  </a:cubicBezTo>
                  <a:cubicBezTo>
                    <a:pt x="6320" y="8327"/>
                    <a:pt x="6239" y="8192"/>
                    <a:pt x="6158" y="8029"/>
                  </a:cubicBezTo>
                  <a:cubicBezTo>
                    <a:pt x="6131" y="7920"/>
                    <a:pt x="6049" y="7866"/>
                    <a:pt x="6049" y="7758"/>
                  </a:cubicBezTo>
                  <a:cubicBezTo>
                    <a:pt x="6049" y="7649"/>
                    <a:pt x="6049" y="7541"/>
                    <a:pt x="6158" y="7486"/>
                  </a:cubicBezTo>
                  <a:cubicBezTo>
                    <a:pt x="6239" y="7459"/>
                    <a:pt x="6293" y="7459"/>
                    <a:pt x="6375" y="7459"/>
                  </a:cubicBezTo>
                  <a:cubicBezTo>
                    <a:pt x="6510" y="7486"/>
                    <a:pt x="6592" y="7513"/>
                    <a:pt x="6754" y="7486"/>
                  </a:cubicBezTo>
                  <a:cubicBezTo>
                    <a:pt x="6863" y="7486"/>
                    <a:pt x="6971" y="7405"/>
                    <a:pt x="7026" y="7269"/>
                  </a:cubicBezTo>
                  <a:cubicBezTo>
                    <a:pt x="7053" y="7215"/>
                    <a:pt x="7026" y="7107"/>
                    <a:pt x="6944" y="7052"/>
                  </a:cubicBezTo>
                  <a:cubicBezTo>
                    <a:pt x="6619" y="6428"/>
                    <a:pt x="5805" y="6293"/>
                    <a:pt x="5290" y="5859"/>
                  </a:cubicBezTo>
                  <a:cubicBezTo>
                    <a:pt x="4910" y="5506"/>
                    <a:pt x="4666" y="5045"/>
                    <a:pt x="4259" y="4774"/>
                  </a:cubicBezTo>
                  <a:cubicBezTo>
                    <a:pt x="4178" y="4693"/>
                    <a:pt x="4042" y="4638"/>
                    <a:pt x="3906" y="4638"/>
                  </a:cubicBezTo>
                  <a:cubicBezTo>
                    <a:pt x="3852" y="4638"/>
                    <a:pt x="3798" y="4665"/>
                    <a:pt x="3771" y="4665"/>
                  </a:cubicBezTo>
                  <a:cubicBezTo>
                    <a:pt x="3364" y="3987"/>
                    <a:pt x="2957" y="3336"/>
                    <a:pt x="2496" y="2740"/>
                  </a:cubicBezTo>
                  <a:cubicBezTo>
                    <a:pt x="1872" y="1790"/>
                    <a:pt x="1194" y="949"/>
                    <a:pt x="462" y="81"/>
                  </a:cubicBezTo>
                  <a:cubicBezTo>
                    <a:pt x="380" y="0"/>
                    <a:pt x="245" y="0"/>
                    <a:pt x="136" y="54"/>
                  </a:cubicBezTo>
                  <a:cubicBezTo>
                    <a:pt x="28" y="190"/>
                    <a:pt x="1" y="326"/>
                    <a:pt x="109" y="4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27"/>
            <p:cNvSpPr/>
            <p:nvPr/>
          </p:nvSpPr>
          <p:spPr>
            <a:xfrm>
              <a:off x="4098525" y="2344175"/>
              <a:ext cx="120725" cy="119550"/>
            </a:xfrm>
            <a:custGeom>
              <a:avLst/>
              <a:gdLst/>
              <a:ahLst/>
              <a:cxnLst/>
              <a:rect l="l" t="t" r="r" b="b"/>
              <a:pathLst>
                <a:path w="4829" h="4782" extrusionOk="0">
                  <a:moveTo>
                    <a:pt x="2740" y="0"/>
                  </a:moveTo>
                  <a:cubicBezTo>
                    <a:pt x="2658" y="0"/>
                    <a:pt x="2604" y="0"/>
                    <a:pt x="2523" y="27"/>
                  </a:cubicBezTo>
                  <a:cubicBezTo>
                    <a:pt x="2441" y="82"/>
                    <a:pt x="2441" y="217"/>
                    <a:pt x="2441" y="299"/>
                  </a:cubicBezTo>
                  <a:cubicBezTo>
                    <a:pt x="2441" y="407"/>
                    <a:pt x="2496" y="489"/>
                    <a:pt x="2523" y="570"/>
                  </a:cubicBezTo>
                  <a:cubicBezTo>
                    <a:pt x="2604" y="706"/>
                    <a:pt x="2713" y="895"/>
                    <a:pt x="2713" y="1058"/>
                  </a:cubicBezTo>
                  <a:cubicBezTo>
                    <a:pt x="2713" y="1221"/>
                    <a:pt x="2604" y="1384"/>
                    <a:pt x="2441" y="1438"/>
                  </a:cubicBezTo>
                  <a:cubicBezTo>
                    <a:pt x="2425" y="1440"/>
                    <a:pt x="2408" y="1441"/>
                    <a:pt x="2392" y="1441"/>
                  </a:cubicBezTo>
                  <a:cubicBezTo>
                    <a:pt x="2223" y="1441"/>
                    <a:pt x="2077" y="1318"/>
                    <a:pt x="1953" y="1194"/>
                  </a:cubicBezTo>
                  <a:cubicBezTo>
                    <a:pt x="1843" y="1083"/>
                    <a:pt x="1696" y="955"/>
                    <a:pt x="1529" y="955"/>
                  </a:cubicBezTo>
                  <a:cubicBezTo>
                    <a:pt x="1490" y="955"/>
                    <a:pt x="1451" y="962"/>
                    <a:pt x="1411" y="977"/>
                  </a:cubicBezTo>
                  <a:cubicBezTo>
                    <a:pt x="1139" y="1112"/>
                    <a:pt x="1194" y="1628"/>
                    <a:pt x="950" y="1763"/>
                  </a:cubicBezTo>
                  <a:cubicBezTo>
                    <a:pt x="911" y="1780"/>
                    <a:pt x="872" y="1787"/>
                    <a:pt x="835" y="1787"/>
                  </a:cubicBezTo>
                  <a:cubicBezTo>
                    <a:pt x="686" y="1787"/>
                    <a:pt x="548" y="1671"/>
                    <a:pt x="461" y="1519"/>
                  </a:cubicBezTo>
                  <a:cubicBezTo>
                    <a:pt x="353" y="1356"/>
                    <a:pt x="299" y="1167"/>
                    <a:pt x="163" y="1058"/>
                  </a:cubicBezTo>
                  <a:cubicBezTo>
                    <a:pt x="136" y="1085"/>
                    <a:pt x="82" y="1085"/>
                    <a:pt x="54" y="1112"/>
                  </a:cubicBezTo>
                  <a:cubicBezTo>
                    <a:pt x="0" y="1845"/>
                    <a:pt x="136" y="2577"/>
                    <a:pt x="461" y="3201"/>
                  </a:cubicBezTo>
                  <a:cubicBezTo>
                    <a:pt x="624" y="3499"/>
                    <a:pt x="841" y="3798"/>
                    <a:pt x="1139" y="3906"/>
                  </a:cubicBezTo>
                  <a:cubicBezTo>
                    <a:pt x="1248" y="3933"/>
                    <a:pt x="1356" y="3933"/>
                    <a:pt x="1411" y="4015"/>
                  </a:cubicBezTo>
                  <a:cubicBezTo>
                    <a:pt x="1519" y="4069"/>
                    <a:pt x="1573" y="4150"/>
                    <a:pt x="1655" y="4232"/>
                  </a:cubicBezTo>
                  <a:cubicBezTo>
                    <a:pt x="1950" y="4551"/>
                    <a:pt x="2356" y="4782"/>
                    <a:pt x="2773" y="4782"/>
                  </a:cubicBezTo>
                  <a:cubicBezTo>
                    <a:pt x="2816" y="4782"/>
                    <a:pt x="2859" y="4779"/>
                    <a:pt x="2902" y="4774"/>
                  </a:cubicBezTo>
                  <a:cubicBezTo>
                    <a:pt x="3391" y="4774"/>
                    <a:pt x="3852" y="4503"/>
                    <a:pt x="4069" y="4069"/>
                  </a:cubicBezTo>
                  <a:cubicBezTo>
                    <a:pt x="4123" y="3960"/>
                    <a:pt x="4150" y="3825"/>
                    <a:pt x="4177" y="3743"/>
                  </a:cubicBezTo>
                  <a:cubicBezTo>
                    <a:pt x="4259" y="3635"/>
                    <a:pt x="4313" y="3554"/>
                    <a:pt x="4394" y="3472"/>
                  </a:cubicBezTo>
                  <a:cubicBezTo>
                    <a:pt x="4666" y="3120"/>
                    <a:pt x="4747" y="2686"/>
                    <a:pt x="4774" y="2279"/>
                  </a:cubicBezTo>
                  <a:cubicBezTo>
                    <a:pt x="4801" y="2007"/>
                    <a:pt x="4828" y="1736"/>
                    <a:pt x="4747" y="1492"/>
                  </a:cubicBezTo>
                  <a:cubicBezTo>
                    <a:pt x="4611" y="1112"/>
                    <a:pt x="4177" y="923"/>
                    <a:pt x="3879" y="651"/>
                  </a:cubicBezTo>
                  <a:cubicBezTo>
                    <a:pt x="3662" y="434"/>
                    <a:pt x="3472" y="217"/>
                    <a:pt x="3282" y="0"/>
                  </a:cubicBezTo>
                  <a:cubicBezTo>
                    <a:pt x="3255" y="0"/>
                    <a:pt x="3174" y="27"/>
                    <a:pt x="3119" y="27"/>
                  </a:cubicBezTo>
                  <a:cubicBezTo>
                    <a:pt x="2984" y="27"/>
                    <a:pt x="2875" y="0"/>
                    <a:pt x="27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27"/>
            <p:cNvSpPr/>
            <p:nvPr/>
          </p:nvSpPr>
          <p:spPr>
            <a:xfrm>
              <a:off x="4112075" y="2344175"/>
              <a:ext cx="100400" cy="100850"/>
            </a:xfrm>
            <a:custGeom>
              <a:avLst/>
              <a:gdLst/>
              <a:ahLst/>
              <a:cxnLst/>
              <a:rect l="l" t="t" r="r" b="b"/>
              <a:pathLst>
                <a:path w="4016" h="4034" extrusionOk="0">
                  <a:moveTo>
                    <a:pt x="2171" y="0"/>
                  </a:moveTo>
                  <a:cubicBezTo>
                    <a:pt x="2089" y="0"/>
                    <a:pt x="2035" y="0"/>
                    <a:pt x="1954" y="27"/>
                  </a:cubicBezTo>
                  <a:cubicBezTo>
                    <a:pt x="1845" y="82"/>
                    <a:pt x="1845" y="217"/>
                    <a:pt x="1845" y="299"/>
                  </a:cubicBezTo>
                  <a:cubicBezTo>
                    <a:pt x="1845" y="407"/>
                    <a:pt x="1926" y="489"/>
                    <a:pt x="1954" y="570"/>
                  </a:cubicBezTo>
                  <a:cubicBezTo>
                    <a:pt x="2035" y="706"/>
                    <a:pt x="2116" y="895"/>
                    <a:pt x="2116" y="1058"/>
                  </a:cubicBezTo>
                  <a:cubicBezTo>
                    <a:pt x="2116" y="1221"/>
                    <a:pt x="2035" y="1384"/>
                    <a:pt x="1845" y="1438"/>
                  </a:cubicBezTo>
                  <a:cubicBezTo>
                    <a:pt x="1831" y="1440"/>
                    <a:pt x="1817" y="1441"/>
                    <a:pt x="1803" y="1441"/>
                  </a:cubicBezTo>
                  <a:cubicBezTo>
                    <a:pt x="1654" y="1441"/>
                    <a:pt x="1508" y="1318"/>
                    <a:pt x="1384" y="1194"/>
                  </a:cubicBezTo>
                  <a:cubicBezTo>
                    <a:pt x="1274" y="1083"/>
                    <a:pt x="1109" y="955"/>
                    <a:pt x="950" y="955"/>
                  </a:cubicBezTo>
                  <a:cubicBezTo>
                    <a:pt x="913" y="955"/>
                    <a:pt x="877" y="962"/>
                    <a:pt x="842" y="977"/>
                  </a:cubicBezTo>
                  <a:cubicBezTo>
                    <a:pt x="570" y="1112"/>
                    <a:pt x="625" y="1628"/>
                    <a:pt x="353" y="1763"/>
                  </a:cubicBezTo>
                  <a:cubicBezTo>
                    <a:pt x="272" y="1736"/>
                    <a:pt x="136" y="1655"/>
                    <a:pt x="1" y="1573"/>
                  </a:cubicBezTo>
                  <a:lnTo>
                    <a:pt x="1" y="1573"/>
                  </a:lnTo>
                  <a:cubicBezTo>
                    <a:pt x="55" y="1899"/>
                    <a:pt x="191" y="2197"/>
                    <a:pt x="353" y="2469"/>
                  </a:cubicBezTo>
                  <a:cubicBezTo>
                    <a:pt x="435" y="2469"/>
                    <a:pt x="462" y="2441"/>
                    <a:pt x="543" y="2441"/>
                  </a:cubicBezTo>
                  <a:cubicBezTo>
                    <a:pt x="570" y="2387"/>
                    <a:pt x="570" y="2306"/>
                    <a:pt x="543" y="2252"/>
                  </a:cubicBezTo>
                  <a:cubicBezTo>
                    <a:pt x="733" y="2197"/>
                    <a:pt x="896" y="2035"/>
                    <a:pt x="896" y="1872"/>
                  </a:cubicBezTo>
                  <a:cubicBezTo>
                    <a:pt x="1248" y="2062"/>
                    <a:pt x="1384" y="2469"/>
                    <a:pt x="1520" y="2848"/>
                  </a:cubicBezTo>
                  <a:cubicBezTo>
                    <a:pt x="1628" y="3147"/>
                    <a:pt x="1764" y="3499"/>
                    <a:pt x="1899" y="3798"/>
                  </a:cubicBezTo>
                  <a:cubicBezTo>
                    <a:pt x="1926" y="3879"/>
                    <a:pt x="1954" y="3960"/>
                    <a:pt x="2062" y="4015"/>
                  </a:cubicBezTo>
                  <a:cubicBezTo>
                    <a:pt x="2088" y="4028"/>
                    <a:pt x="2117" y="4034"/>
                    <a:pt x="2146" y="4034"/>
                  </a:cubicBezTo>
                  <a:cubicBezTo>
                    <a:pt x="2298" y="4034"/>
                    <a:pt x="2473" y="3871"/>
                    <a:pt x="2496" y="3689"/>
                  </a:cubicBezTo>
                  <a:cubicBezTo>
                    <a:pt x="2523" y="3499"/>
                    <a:pt x="2388" y="3282"/>
                    <a:pt x="2306" y="3092"/>
                  </a:cubicBezTo>
                  <a:cubicBezTo>
                    <a:pt x="2116" y="2794"/>
                    <a:pt x="1981" y="2441"/>
                    <a:pt x="1926" y="2116"/>
                  </a:cubicBezTo>
                  <a:cubicBezTo>
                    <a:pt x="1926" y="1872"/>
                    <a:pt x="2388" y="1790"/>
                    <a:pt x="2388" y="1573"/>
                  </a:cubicBezTo>
                  <a:cubicBezTo>
                    <a:pt x="2388" y="1492"/>
                    <a:pt x="2360" y="1438"/>
                    <a:pt x="2388" y="1356"/>
                  </a:cubicBezTo>
                  <a:cubicBezTo>
                    <a:pt x="2442" y="1329"/>
                    <a:pt x="2496" y="1329"/>
                    <a:pt x="2577" y="1329"/>
                  </a:cubicBezTo>
                  <a:cubicBezTo>
                    <a:pt x="2876" y="1384"/>
                    <a:pt x="3120" y="1655"/>
                    <a:pt x="3201" y="1980"/>
                  </a:cubicBezTo>
                  <a:cubicBezTo>
                    <a:pt x="3310" y="2279"/>
                    <a:pt x="3283" y="2604"/>
                    <a:pt x="3256" y="2930"/>
                  </a:cubicBezTo>
                  <a:cubicBezTo>
                    <a:pt x="3201" y="3092"/>
                    <a:pt x="3256" y="3282"/>
                    <a:pt x="3418" y="3282"/>
                  </a:cubicBezTo>
                  <a:cubicBezTo>
                    <a:pt x="3445" y="3282"/>
                    <a:pt x="3527" y="3255"/>
                    <a:pt x="3554" y="3228"/>
                  </a:cubicBezTo>
                  <a:cubicBezTo>
                    <a:pt x="3744" y="3011"/>
                    <a:pt x="3852" y="2794"/>
                    <a:pt x="3934" y="2523"/>
                  </a:cubicBezTo>
                  <a:cubicBezTo>
                    <a:pt x="4015" y="2143"/>
                    <a:pt x="4015" y="1736"/>
                    <a:pt x="3825" y="1384"/>
                  </a:cubicBezTo>
                  <a:cubicBezTo>
                    <a:pt x="3554" y="977"/>
                    <a:pt x="3011" y="841"/>
                    <a:pt x="2659" y="489"/>
                  </a:cubicBezTo>
                  <a:cubicBezTo>
                    <a:pt x="2523" y="353"/>
                    <a:pt x="2469" y="163"/>
                    <a:pt x="2360" y="27"/>
                  </a:cubicBezTo>
                  <a:cubicBezTo>
                    <a:pt x="2306" y="27"/>
                    <a:pt x="2225" y="0"/>
                    <a:pt x="2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27"/>
            <p:cNvSpPr/>
            <p:nvPr/>
          </p:nvSpPr>
          <p:spPr>
            <a:xfrm>
              <a:off x="3988000" y="2085825"/>
              <a:ext cx="311250" cy="209550"/>
            </a:xfrm>
            <a:custGeom>
              <a:avLst/>
              <a:gdLst/>
              <a:ahLst/>
              <a:cxnLst/>
              <a:rect l="l" t="t" r="r" b="b"/>
              <a:pathLst>
                <a:path w="12450" h="8382" extrusionOk="0">
                  <a:moveTo>
                    <a:pt x="27" y="298"/>
                  </a:moveTo>
                  <a:cubicBezTo>
                    <a:pt x="0" y="461"/>
                    <a:pt x="109" y="678"/>
                    <a:pt x="271" y="705"/>
                  </a:cubicBezTo>
                  <a:cubicBezTo>
                    <a:pt x="1112" y="922"/>
                    <a:pt x="2170" y="1221"/>
                    <a:pt x="3607" y="2007"/>
                  </a:cubicBezTo>
                  <a:cubicBezTo>
                    <a:pt x="4828" y="2631"/>
                    <a:pt x="6266" y="3553"/>
                    <a:pt x="7269" y="4259"/>
                  </a:cubicBezTo>
                  <a:cubicBezTo>
                    <a:pt x="7188" y="4476"/>
                    <a:pt x="7161" y="4665"/>
                    <a:pt x="7188" y="4910"/>
                  </a:cubicBezTo>
                  <a:cubicBezTo>
                    <a:pt x="7215" y="5289"/>
                    <a:pt x="7405" y="5669"/>
                    <a:pt x="7568" y="5994"/>
                  </a:cubicBezTo>
                  <a:cubicBezTo>
                    <a:pt x="7730" y="6374"/>
                    <a:pt x="8354" y="8381"/>
                    <a:pt x="8924" y="8273"/>
                  </a:cubicBezTo>
                  <a:cubicBezTo>
                    <a:pt x="9059" y="8246"/>
                    <a:pt x="9114" y="8164"/>
                    <a:pt x="9249" y="8083"/>
                  </a:cubicBezTo>
                  <a:cubicBezTo>
                    <a:pt x="9385" y="8029"/>
                    <a:pt x="9602" y="8029"/>
                    <a:pt x="9710" y="7920"/>
                  </a:cubicBezTo>
                  <a:cubicBezTo>
                    <a:pt x="9873" y="7785"/>
                    <a:pt x="9792" y="7513"/>
                    <a:pt x="9737" y="7324"/>
                  </a:cubicBezTo>
                  <a:lnTo>
                    <a:pt x="9439" y="6293"/>
                  </a:lnTo>
                  <a:cubicBezTo>
                    <a:pt x="9629" y="6428"/>
                    <a:pt x="9927" y="6401"/>
                    <a:pt x="10117" y="6266"/>
                  </a:cubicBezTo>
                  <a:cubicBezTo>
                    <a:pt x="10307" y="6103"/>
                    <a:pt x="10388" y="5832"/>
                    <a:pt x="10307" y="5588"/>
                  </a:cubicBezTo>
                  <a:cubicBezTo>
                    <a:pt x="10199" y="5235"/>
                    <a:pt x="9792" y="5072"/>
                    <a:pt x="9629" y="4747"/>
                  </a:cubicBezTo>
                  <a:cubicBezTo>
                    <a:pt x="9602" y="4665"/>
                    <a:pt x="9575" y="4557"/>
                    <a:pt x="9602" y="4503"/>
                  </a:cubicBezTo>
                  <a:cubicBezTo>
                    <a:pt x="9629" y="4367"/>
                    <a:pt x="9765" y="4313"/>
                    <a:pt x="9900" y="4259"/>
                  </a:cubicBezTo>
                  <a:cubicBezTo>
                    <a:pt x="10470" y="4069"/>
                    <a:pt x="11067" y="3906"/>
                    <a:pt x="11609" y="3689"/>
                  </a:cubicBezTo>
                  <a:cubicBezTo>
                    <a:pt x="11799" y="3635"/>
                    <a:pt x="12043" y="3553"/>
                    <a:pt x="12206" y="3391"/>
                  </a:cubicBezTo>
                  <a:cubicBezTo>
                    <a:pt x="12369" y="3228"/>
                    <a:pt x="12450" y="2957"/>
                    <a:pt x="12341" y="2740"/>
                  </a:cubicBezTo>
                  <a:cubicBezTo>
                    <a:pt x="12233" y="2577"/>
                    <a:pt x="11962" y="2496"/>
                    <a:pt x="11772" y="2468"/>
                  </a:cubicBezTo>
                  <a:cubicBezTo>
                    <a:pt x="11121" y="2414"/>
                    <a:pt x="10443" y="2523"/>
                    <a:pt x="9873" y="2848"/>
                  </a:cubicBezTo>
                  <a:cubicBezTo>
                    <a:pt x="9575" y="2984"/>
                    <a:pt x="9304" y="3174"/>
                    <a:pt x="8978" y="3282"/>
                  </a:cubicBezTo>
                  <a:cubicBezTo>
                    <a:pt x="8517" y="3445"/>
                    <a:pt x="7974" y="3418"/>
                    <a:pt x="7568" y="3689"/>
                  </a:cubicBezTo>
                  <a:cubicBezTo>
                    <a:pt x="6537" y="2957"/>
                    <a:pt x="5045" y="2034"/>
                    <a:pt x="3824" y="1356"/>
                  </a:cubicBezTo>
                  <a:cubicBezTo>
                    <a:pt x="2333" y="543"/>
                    <a:pt x="1221" y="217"/>
                    <a:pt x="353" y="27"/>
                  </a:cubicBezTo>
                  <a:cubicBezTo>
                    <a:pt x="271" y="0"/>
                    <a:pt x="109" y="136"/>
                    <a:pt x="27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27"/>
            <p:cNvSpPr/>
            <p:nvPr/>
          </p:nvSpPr>
          <p:spPr>
            <a:xfrm>
              <a:off x="4212450" y="2165150"/>
              <a:ext cx="169525" cy="179725"/>
            </a:xfrm>
            <a:custGeom>
              <a:avLst/>
              <a:gdLst/>
              <a:ahLst/>
              <a:cxnLst/>
              <a:rect l="l" t="t" r="r" b="b"/>
              <a:pathLst>
                <a:path w="6781" h="7189" extrusionOk="0">
                  <a:moveTo>
                    <a:pt x="3553" y="1"/>
                  </a:moveTo>
                  <a:cubicBezTo>
                    <a:pt x="3499" y="55"/>
                    <a:pt x="3445" y="190"/>
                    <a:pt x="3336" y="245"/>
                  </a:cubicBezTo>
                  <a:cubicBezTo>
                    <a:pt x="3174" y="407"/>
                    <a:pt x="2929" y="489"/>
                    <a:pt x="2712" y="543"/>
                  </a:cubicBezTo>
                  <a:cubicBezTo>
                    <a:pt x="2143" y="760"/>
                    <a:pt x="1573" y="923"/>
                    <a:pt x="1031" y="1140"/>
                  </a:cubicBezTo>
                  <a:cubicBezTo>
                    <a:pt x="895" y="1167"/>
                    <a:pt x="759" y="1221"/>
                    <a:pt x="732" y="1357"/>
                  </a:cubicBezTo>
                  <a:cubicBezTo>
                    <a:pt x="678" y="1438"/>
                    <a:pt x="732" y="1520"/>
                    <a:pt x="759" y="1601"/>
                  </a:cubicBezTo>
                  <a:cubicBezTo>
                    <a:pt x="922" y="1926"/>
                    <a:pt x="1302" y="2116"/>
                    <a:pt x="1438" y="2442"/>
                  </a:cubicBezTo>
                  <a:cubicBezTo>
                    <a:pt x="1492" y="2686"/>
                    <a:pt x="1438" y="2957"/>
                    <a:pt x="1221" y="3120"/>
                  </a:cubicBezTo>
                  <a:cubicBezTo>
                    <a:pt x="1121" y="3205"/>
                    <a:pt x="1000" y="3246"/>
                    <a:pt x="875" y="3246"/>
                  </a:cubicBezTo>
                  <a:cubicBezTo>
                    <a:pt x="762" y="3246"/>
                    <a:pt x="646" y="3212"/>
                    <a:pt x="543" y="3147"/>
                  </a:cubicBezTo>
                  <a:lnTo>
                    <a:pt x="543" y="3147"/>
                  </a:lnTo>
                  <a:lnTo>
                    <a:pt x="868" y="4178"/>
                  </a:lnTo>
                  <a:cubicBezTo>
                    <a:pt x="922" y="4368"/>
                    <a:pt x="949" y="4639"/>
                    <a:pt x="814" y="4774"/>
                  </a:cubicBezTo>
                  <a:cubicBezTo>
                    <a:pt x="678" y="4883"/>
                    <a:pt x="515" y="4883"/>
                    <a:pt x="380" y="4964"/>
                  </a:cubicBezTo>
                  <a:cubicBezTo>
                    <a:pt x="271" y="4991"/>
                    <a:pt x="163" y="5100"/>
                    <a:pt x="27" y="5127"/>
                  </a:cubicBezTo>
                  <a:lnTo>
                    <a:pt x="0" y="5127"/>
                  </a:lnTo>
                  <a:cubicBezTo>
                    <a:pt x="109" y="5371"/>
                    <a:pt x="217" y="5561"/>
                    <a:pt x="353" y="5805"/>
                  </a:cubicBezTo>
                  <a:cubicBezTo>
                    <a:pt x="949" y="6727"/>
                    <a:pt x="2061" y="7188"/>
                    <a:pt x="3146" y="7188"/>
                  </a:cubicBezTo>
                  <a:cubicBezTo>
                    <a:pt x="3770" y="7188"/>
                    <a:pt x="4448" y="6999"/>
                    <a:pt x="4747" y="6483"/>
                  </a:cubicBezTo>
                  <a:cubicBezTo>
                    <a:pt x="4828" y="6375"/>
                    <a:pt x="4855" y="6266"/>
                    <a:pt x="4964" y="6212"/>
                  </a:cubicBezTo>
                  <a:cubicBezTo>
                    <a:pt x="5054" y="6140"/>
                    <a:pt x="5157" y="6128"/>
                    <a:pt x="5255" y="6128"/>
                  </a:cubicBezTo>
                  <a:cubicBezTo>
                    <a:pt x="5304" y="6128"/>
                    <a:pt x="5352" y="6131"/>
                    <a:pt x="5398" y="6131"/>
                  </a:cubicBezTo>
                  <a:cubicBezTo>
                    <a:pt x="5805" y="6103"/>
                    <a:pt x="6184" y="5832"/>
                    <a:pt x="6374" y="5452"/>
                  </a:cubicBezTo>
                  <a:cubicBezTo>
                    <a:pt x="6591" y="5127"/>
                    <a:pt x="6672" y="4693"/>
                    <a:pt x="6727" y="4286"/>
                  </a:cubicBezTo>
                  <a:cubicBezTo>
                    <a:pt x="6781" y="3717"/>
                    <a:pt x="6754" y="3066"/>
                    <a:pt x="6374" y="2604"/>
                  </a:cubicBezTo>
                  <a:cubicBezTo>
                    <a:pt x="6645" y="2062"/>
                    <a:pt x="6456" y="1384"/>
                    <a:pt x="6076" y="950"/>
                  </a:cubicBezTo>
                  <a:cubicBezTo>
                    <a:pt x="5669" y="516"/>
                    <a:pt x="5099" y="272"/>
                    <a:pt x="4503" y="136"/>
                  </a:cubicBezTo>
                  <a:cubicBezTo>
                    <a:pt x="4204" y="82"/>
                    <a:pt x="3879" y="28"/>
                    <a:pt x="35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27"/>
            <p:cNvSpPr/>
            <p:nvPr/>
          </p:nvSpPr>
          <p:spPr>
            <a:xfrm>
              <a:off x="4222600" y="2188200"/>
              <a:ext cx="141725" cy="141200"/>
            </a:xfrm>
            <a:custGeom>
              <a:avLst/>
              <a:gdLst/>
              <a:ahLst/>
              <a:cxnLst/>
              <a:rect l="l" t="t" r="r" b="b"/>
              <a:pathLst>
                <a:path w="5669" h="5648" extrusionOk="0">
                  <a:moveTo>
                    <a:pt x="1167" y="1"/>
                  </a:moveTo>
                  <a:lnTo>
                    <a:pt x="543" y="191"/>
                  </a:lnTo>
                  <a:cubicBezTo>
                    <a:pt x="408" y="245"/>
                    <a:pt x="272" y="299"/>
                    <a:pt x="245" y="435"/>
                  </a:cubicBezTo>
                  <a:lnTo>
                    <a:pt x="353" y="652"/>
                  </a:lnTo>
                  <a:cubicBezTo>
                    <a:pt x="516" y="977"/>
                    <a:pt x="896" y="1167"/>
                    <a:pt x="1032" y="1493"/>
                  </a:cubicBezTo>
                  <a:cubicBezTo>
                    <a:pt x="1086" y="1737"/>
                    <a:pt x="1032" y="2008"/>
                    <a:pt x="815" y="2171"/>
                  </a:cubicBezTo>
                  <a:cubicBezTo>
                    <a:pt x="715" y="2256"/>
                    <a:pt x="594" y="2296"/>
                    <a:pt x="469" y="2296"/>
                  </a:cubicBezTo>
                  <a:cubicBezTo>
                    <a:pt x="356" y="2296"/>
                    <a:pt x="240" y="2263"/>
                    <a:pt x="137" y="2198"/>
                  </a:cubicBezTo>
                  <a:lnTo>
                    <a:pt x="137" y="2198"/>
                  </a:lnTo>
                  <a:lnTo>
                    <a:pt x="462" y="3229"/>
                  </a:lnTo>
                  <a:cubicBezTo>
                    <a:pt x="516" y="3418"/>
                    <a:pt x="543" y="3690"/>
                    <a:pt x="408" y="3825"/>
                  </a:cubicBezTo>
                  <a:cubicBezTo>
                    <a:pt x="299" y="3934"/>
                    <a:pt x="137" y="3934"/>
                    <a:pt x="1" y="3961"/>
                  </a:cubicBezTo>
                  <a:cubicBezTo>
                    <a:pt x="109" y="4286"/>
                    <a:pt x="245" y="4585"/>
                    <a:pt x="489" y="4856"/>
                  </a:cubicBezTo>
                  <a:cubicBezTo>
                    <a:pt x="570" y="4964"/>
                    <a:pt x="679" y="5046"/>
                    <a:pt x="815" y="5046"/>
                  </a:cubicBezTo>
                  <a:cubicBezTo>
                    <a:pt x="839" y="5056"/>
                    <a:pt x="864" y="5060"/>
                    <a:pt x="889" y="5060"/>
                  </a:cubicBezTo>
                  <a:cubicBezTo>
                    <a:pt x="1004" y="5060"/>
                    <a:pt x="1113" y="4967"/>
                    <a:pt x="1113" y="4856"/>
                  </a:cubicBezTo>
                  <a:cubicBezTo>
                    <a:pt x="1585" y="5370"/>
                    <a:pt x="2242" y="5648"/>
                    <a:pt x="2926" y="5648"/>
                  </a:cubicBezTo>
                  <a:cubicBezTo>
                    <a:pt x="3107" y="5648"/>
                    <a:pt x="3291" y="5628"/>
                    <a:pt x="3473" y="5588"/>
                  </a:cubicBezTo>
                  <a:cubicBezTo>
                    <a:pt x="3554" y="5561"/>
                    <a:pt x="3635" y="5534"/>
                    <a:pt x="3663" y="5453"/>
                  </a:cubicBezTo>
                  <a:cubicBezTo>
                    <a:pt x="3690" y="5398"/>
                    <a:pt x="3663" y="5317"/>
                    <a:pt x="3663" y="5263"/>
                  </a:cubicBezTo>
                  <a:cubicBezTo>
                    <a:pt x="3663" y="5046"/>
                    <a:pt x="3907" y="4964"/>
                    <a:pt x="4097" y="4910"/>
                  </a:cubicBezTo>
                  <a:cubicBezTo>
                    <a:pt x="4314" y="4883"/>
                    <a:pt x="4503" y="4883"/>
                    <a:pt x="4693" y="4775"/>
                  </a:cubicBezTo>
                  <a:cubicBezTo>
                    <a:pt x="4992" y="4585"/>
                    <a:pt x="4910" y="4097"/>
                    <a:pt x="4829" y="3771"/>
                  </a:cubicBezTo>
                  <a:cubicBezTo>
                    <a:pt x="4748" y="3500"/>
                    <a:pt x="4693" y="3229"/>
                    <a:pt x="4585" y="2984"/>
                  </a:cubicBezTo>
                  <a:lnTo>
                    <a:pt x="4585" y="2984"/>
                  </a:lnTo>
                  <a:cubicBezTo>
                    <a:pt x="4910" y="3310"/>
                    <a:pt x="5182" y="3771"/>
                    <a:pt x="5317" y="4205"/>
                  </a:cubicBezTo>
                  <a:cubicBezTo>
                    <a:pt x="5326" y="4206"/>
                    <a:pt x="5335" y="4206"/>
                    <a:pt x="5344" y="4206"/>
                  </a:cubicBezTo>
                  <a:cubicBezTo>
                    <a:pt x="5594" y="4206"/>
                    <a:pt x="5669" y="3845"/>
                    <a:pt x="5643" y="3635"/>
                  </a:cubicBezTo>
                  <a:cubicBezTo>
                    <a:pt x="5534" y="2822"/>
                    <a:pt x="5100" y="2008"/>
                    <a:pt x="4449" y="1493"/>
                  </a:cubicBezTo>
                  <a:cubicBezTo>
                    <a:pt x="3828" y="975"/>
                    <a:pt x="3034" y="704"/>
                    <a:pt x="2231" y="704"/>
                  </a:cubicBezTo>
                  <a:cubicBezTo>
                    <a:pt x="2193" y="704"/>
                    <a:pt x="2155" y="705"/>
                    <a:pt x="2117" y="706"/>
                  </a:cubicBezTo>
                  <a:cubicBezTo>
                    <a:pt x="1927" y="706"/>
                    <a:pt x="1737" y="706"/>
                    <a:pt x="1737" y="543"/>
                  </a:cubicBezTo>
                  <a:cubicBezTo>
                    <a:pt x="2094" y="353"/>
                    <a:pt x="2492" y="267"/>
                    <a:pt x="2914" y="267"/>
                  </a:cubicBezTo>
                  <a:cubicBezTo>
                    <a:pt x="2973" y="267"/>
                    <a:pt x="3033" y="269"/>
                    <a:pt x="3093" y="272"/>
                  </a:cubicBezTo>
                  <a:cubicBezTo>
                    <a:pt x="2957" y="109"/>
                    <a:pt x="2713" y="55"/>
                    <a:pt x="2469" y="28"/>
                  </a:cubicBezTo>
                  <a:cubicBezTo>
                    <a:pt x="2035" y="1"/>
                    <a:pt x="1601" y="1"/>
                    <a:pt x="1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27"/>
            <p:cNvSpPr/>
            <p:nvPr/>
          </p:nvSpPr>
          <p:spPr>
            <a:xfrm>
              <a:off x="6435925" y="1134450"/>
              <a:ext cx="60375" cy="29175"/>
            </a:xfrm>
            <a:custGeom>
              <a:avLst/>
              <a:gdLst/>
              <a:ahLst/>
              <a:cxnLst/>
              <a:rect l="l" t="t" r="r" b="b"/>
              <a:pathLst>
                <a:path w="2415" h="1167" extrusionOk="0">
                  <a:moveTo>
                    <a:pt x="2116" y="0"/>
                  </a:moveTo>
                  <a:cubicBezTo>
                    <a:pt x="2143" y="245"/>
                    <a:pt x="2414" y="516"/>
                    <a:pt x="2306" y="760"/>
                  </a:cubicBezTo>
                  <a:cubicBezTo>
                    <a:pt x="2251" y="923"/>
                    <a:pt x="2007" y="950"/>
                    <a:pt x="1790" y="923"/>
                  </a:cubicBezTo>
                  <a:cubicBezTo>
                    <a:pt x="1601" y="896"/>
                    <a:pt x="1438" y="787"/>
                    <a:pt x="1221" y="787"/>
                  </a:cubicBezTo>
                  <a:cubicBezTo>
                    <a:pt x="1221" y="1031"/>
                    <a:pt x="950" y="1167"/>
                    <a:pt x="760" y="1058"/>
                  </a:cubicBezTo>
                  <a:cubicBezTo>
                    <a:pt x="624" y="950"/>
                    <a:pt x="543" y="733"/>
                    <a:pt x="488" y="570"/>
                  </a:cubicBezTo>
                  <a:cubicBezTo>
                    <a:pt x="353" y="380"/>
                    <a:pt x="217" y="163"/>
                    <a:pt x="0" y="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27"/>
            <p:cNvSpPr/>
            <p:nvPr/>
          </p:nvSpPr>
          <p:spPr>
            <a:xfrm>
              <a:off x="6465750" y="1134450"/>
              <a:ext cx="126825" cy="58125"/>
            </a:xfrm>
            <a:custGeom>
              <a:avLst/>
              <a:gdLst/>
              <a:ahLst/>
              <a:cxnLst/>
              <a:rect l="l" t="t" r="r" b="b"/>
              <a:pathLst>
                <a:path w="5073" h="2325" extrusionOk="0">
                  <a:moveTo>
                    <a:pt x="4856" y="0"/>
                  </a:moveTo>
                  <a:lnTo>
                    <a:pt x="4856" y="82"/>
                  </a:lnTo>
                  <a:lnTo>
                    <a:pt x="923" y="82"/>
                  </a:lnTo>
                  <a:cubicBezTo>
                    <a:pt x="950" y="326"/>
                    <a:pt x="1221" y="597"/>
                    <a:pt x="1113" y="814"/>
                  </a:cubicBezTo>
                  <a:cubicBezTo>
                    <a:pt x="1070" y="965"/>
                    <a:pt x="907" y="1013"/>
                    <a:pt x="734" y="1013"/>
                  </a:cubicBezTo>
                  <a:cubicBezTo>
                    <a:pt x="688" y="1013"/>
                    <a:pt x="642" y="1010"/>
                    <a:pt x="597" y="1004"/>
                  </a:cubicBezTo>
                  <a:cubicBezTo>
                    <a:pt x="408" y="950"/>
                    <a:pt x="245" y="868"/>
                    <a:pt x="28" y="868"/>
                  </a:cubicBezTo>
                  <a:cubicBezTo>
                    <a:pt x="28" y="896"/>
                    <a:pt x="1" y="923"/>
                    <a:pt x="1" y="950"/>
                  </a:cubicBezTo>
                  <a:cubicBezTo>
                    <a:pt x="435" y="1546"/>
                    <a:pt x="1058" y="1980"/>
                    <a:pt x="1737" y="2225"/>
                  </a:cubicBezTo>
                  <a:cubicBezTo>
                    <a:pt x="1919" y="2274"/>
                    <a:pt x="2133" y="2324"/>
                    <a:pt x="2339" y="2324"/>
                  </a:cubicBezTo>
                  <a:cubicBezTo>
                    <a:pt x="2470" y="2324"/>
                    <a:pt x="2597" y="2304"/>
                    <a:pt x="2713" y="2252"/>
                  </a:cubicBezTo>
                  <a:cubicBezTo>
                    <a:pt x="2822" y="2170"/>
                    <a:pt x="2876" y="2143"/>
                    <a:pt x="2984" y="2116"/>
                  </a:cubicBezTo>
                  <a:cubicBezTo>
                    <a:pt x="3020" y="2107"/>
                    <a:pt x="3060" y="2104"/>
                    <a:pt x="3099" y="2104"/>
                  </a:cubicBezTo>
                  <a:cubicBezTo>
                    <a:pt x="3177" y="2104"/>
                    <a:pt x="3256" y="2116"/>
                    <a:pt x="3310" y="2116"/>
                  </a:cubicBezTo>
                  <a:cubicBezTo>
                    <a:pt x="3798" y="2116"/>
                    <a:pt x="4259" y="1980"/>
                    <a:pt x="4612" y="1628"/>
                  </a:cubicBezTo>
                  <a:cubicBezTo>
                    <a:pt x="4937" y="1302"/>
                    <a:pt x="5073" y="760"/>
                    <a:pt x="4937" y="326"/>
                  </a:cubicBezTo>
                  <a:lnTo>
                    <a:pt x="485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27"/>
            <p:cNvSpPr/>
            <p:nvPr/>
          </p:nvSpPr>
          <p:spPr>
            <a:xfrm>
              <a:off x="6484075" y="1134450"/>
              <a:ext cx="86125" cy="33925"/>
            </a:xfrm>
            <a:custGeom>
              <a:avLst/>
              <a:gdLst/>
              <a:ahLst/>
              <a:cxnLst/>
              <a:rect l="l" t="t" r="r" b="b"/>
              <a:pathLst>
                <a:path w="3445" h="1357" extrusionOk="0">
                  <a:moveTo>
                    <a:pt x="1844" y="0"/>
                  </a:moveTo>
                  <a:lnTo>
                    <a:pt x="1844" y="55"/>
                  </a:lnTo>
                  <a:lnTo>
                    <a:pt x="190" y="55"/>
                  </a:lnTo>
                  <a:cubicBezTo>
                    <a:pt x="217" y="272"/>
                    <a:pt x="488" y="543"/>
                    <a:pt x="380" y="787"/>
                  </a:cubicBezTo>
                  <a:cubicBezTo>
                    <a:pt x="325" y="923"/>
                    <a:pt x="190" y="950"/>
                    <a:pt x="0" y="950"/>
                  </a:cubicBezTo>
                  <a:cubicBezTo>
                    <a:pt x="271" y="1140"/>
                    <a:pt x="597" y="1302"/>
                    <a:pt x="895" y="1357"/>
                  </a:cubicBezTo>
                  <a:cubicBezTo>
                    <a:pt x="922" y="1302"/>
                    <a:pt x="949" y="1275"/>
                    <a:pt x="1004" y="1194"/>
                  </a:cubicBezTo>
                  <a:cubicBezTo>
                    <a:pt x="1004" y="1140"/>
                    <a:pt x="922" y="1058"/>
                    <a:pt x="868" y="1031"/>
                  </a:cubicBezTo>
                  <a:cubicBezTo>
                    <a:pt x="949" y="896"/>
                    <a:pt x="1004" y="651"/>
                    <a:pt x="868" y="489"/>
                  </a:cubicBezTo>
                  <a:cubicBezTo>
                    <a:pt x="929" y="470"/>
                    <a:pt x="991" y="462"/>
                    <a:pt x="1054" y="462"/>
                  </a:cubicBezTo>
                  <a:cubicBezTo>
                    <a:pt x="1359" y="462"/>
                    <a:pt x="1688" y="652"/>
                    <a:pt x="1980" y="787"/>
                  </a:cubicBezTo>
                  <a:cubicBezTo>
                    <a:pt x="2278" y="950"/>
                    <a:pt x="2577" y="1085"/>
                    <a:pt x="2902" y="1221"/>
                  </a:cubicBezTo>
                  <a:cubicBezTo>
                    <a:pt x="2962" y="1261"/>
                    <a:pt x="3021" y="1286"/>
                    <a:pt x="3092" y="1286"/>
                  </a:cubicBezTo>
                  <a:cubicBezTo>
                    <a:pt x="3117" y="1286"/>
                    <a:pt x="3144" y="1283"/>
                    <a:pt x="3174" y="1275"/>
                  </a:cubicBezTo>
                  <a:cubicBezTo>
                    <a:pt x="3390" y="1221"/>
                    <a:pt x="3445" y="923"/>
                    <a:pt x="3309" y="760"/>
                  </a:cubicBezTo>
                  <a:cubicBezTo>
                    <a:pt x="3174" y="597"/>
                    <a:pt x="2957" y="516"/>
                    <a:pt x="2767" y="462"/>
                  </a:cubicBezTo>
                  <a:cubicBezTo>
                    <a:pt x="2414" y="326"/>
                    <a:pt x="2143" y="190"/>
                    <a:pt x="1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27"/>
            <p:cNvSpPr/>
            <p:nvPr/>
          </p:nvSpPr>
          <p:spPr>
            <a:xfrm>
              <a:off x="7228625" y="2232950"/>
              <a:ext cx="119350" cy="121425"/>
            </a:xfrm>
            <a:custGeom>
              <a:avLst/>
              <a:gdLst/>
              <a:ahLst/>
              <a:cxnLst/>
              <a:rect l="l" t="t" r="r" b="b"/>
              <a:pathLst>
                <a:path w="4774" h="4857" extrusionOk="0">
                  <a:moveTo>
                    <a:pt x="1655" y="1"/>
                  </a:moveTo>
                  <a:lnTo>
                    <a:pt x="1655" y="55"/>
                  </a:lnTo>
                  <a:cubicBezTo>
                    <a:pt x="1627" y="82"/>
                    <a:pt x="1600" y="82"/>
                    <a:pt x="1546" y="82"/>
                  </a:cubicBezTo>
                  <a:cubicBezTo>
                    <a:pt x="1383" y="82"/>
                    <a:pt x="1248" y="109"/>
                    <a:pt x="1112" y="137"/>
                  </a:cubicBezTo>
                  <a:cubicBezTo>
                    <a:pt x="949" y="191"/>
                    <a:pt x="732" y="245"/>
                    <a:pt x="705" y="408"/>
                  </a:cubicBezTo>
                  <a:cubicBezTo>
                    <a:pt x="651" y="733"/>
                    <a:pt x="1139" y="1005"/>
                    <a:pt x="1004" y="1276"/>
                  </a:cubicBezTo>
                  <a:cubicBezTo>
                    <a:pt x="949" y="1411"/>
                    <a:pt x="814" y="1439"/>
                    <a:pt x="678" y="1439"/>
                  </a:cubicBezTo>
                  <a:cubicBezTo>
                    <a:pt x="542" y="1439"/>
                    <a:pt x="407" y="1411"/>
                    <a:pt x="271" y="1411"/>
                  </a:cubicBezTo>
                  <a:cubicBezTo>
                    <a:pt x="136" y="1411"/>
                    <a:pt x="0" y="1493"/>
                    <a:pt x="0" y="1628"/>
                  </a:cubicBezTo>
                  <a:cubicBezTo>
                    <a:pt x="0" y="1710"/>
                    <a:pt x="27" y="1737"/>
                    <a:pt x="54" y="1818"/>
                  </a:cubicBezTo>
                  <a:cubicBezTo>
                    <a:pt x="190" y="2117"/>
                    <a:pt x="380" y="2415"/>
                    <a:pt x="515" y="2713"/>
                  </a:cubicBezTo>
                  <a:cubicBezTo>
                    <a:pt x="570" y="2849"/>
                    <a:pt x="597" y="3066"/>
                    <a:pt x="461" y="3174"/>
                  </a:cubicBezTo>
                  <a:cubicBezTo>
                    <a:pt x="787" y="3608"/>
                    <a:pt x="1112" y="4042"/>
                    <a:pt x="1627" y="4205"/>
                  </a:cubicBezTo>
                  <a:cubicBezTo>
                    <a:pt x="1872" y="4287"/>
                    <a:pt x="2143" y="4314"/>
                    <a:pt x="2360" y="4395"/>
                  </a:cubicBezTo>
                  <a:cubicBezTo>
                    <a:pt x="2804" y="4535"/>
                    <a:pt x="3247" y="4856"/>
                    <a:pt x="3691" y="4856"/>
                  </a:cubicBezTo>
                  <a:cubicBezTo>
                    <a:pt x="3763" y="4856"/>
                    <a:pt x="3834" y="4848"/>
                    <a:pt x="3906" y="4829"/>
                  </a:cubicBezTo>
                  <a:cubicBezTo>
                    <a:pt x="4204" y="4748"/>
                    <a:pt x="4448" y="4449"/>
                    <a:pt x="4584" y="4151"/>
                  </a:cubicBezTo>
                  <a:cubicBezTo>
                    <a:pt x="4720" y="3853"/>
                    <a:pt x="4720" y="3500"/>
                    <a:pt x="4747" y="3174"/>
                  </a:cubicBezTo>
                  <a:cubicBezTo>
                    <a:pt x="4774" y="2957"/>
                    <a:pt x="4774" y="2768"/>
                    <a:pt x="4747" y="2551"/>
                  </a:cubicBezTo>
                  <a:cubicBezTo>
                    <a:pt x="4720" y="2225"/>
                    <a:pt x="4530" y="1900"/>
                    <a:pt x="4340" y="1628"/>
                  </a:cubicBezTo>
                  <a:cubicBezTo>
                    <a:pt x="3689" y="760"/>
                    <a:pt x="2740" y="137"/>
                    <a:pt x="16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27"/>
            <p:cNvSpPr/>
            <p:nvPr/>
          </p:nvSpPr>
          <p:spPr>
            <a:xfrm>
              <a:off x="6988575" y="2136675"/>
              <a:ext cx="282100" cy="176325"/>
            </a:xfrm>
            <a:custGeom>
              <a:avLst/>
              <a:gdLst/>
              <a:ahLst/>
              <a:cxnLst/>
              <a:rect l="l" t="t" r="r" b="b"/>
              <a:pathLst>
                <a:path w="11284" h="7053" extrusionOk="0">
                  <a:moveTo>
                    <a:pt x="380" y="28"/>
                  </a:moveTo>
                  <a:cubicBezTo>
                    <a:pt x="1221" y="245"/>
                    <a:pt x="2740" y="706"/>
                    <a:pt x="4096" y="1357"/>
                  </a:cubicBezTo>
                  <a:cubicBezTo>
                    <a:pt x="5371" y="1953"/>
                    <a:pt x="6537" y="2577"/>
                    <a:pt x="7486" y="3147"/>
                  </a:cubicBezTo>
                  <a:cubicBezTo>
                    <a:pt x="7703" y="3011"/>
                    <a:pt x="8002" y="2984"/>
                    <a:pt x="8273" y="3038"/>
                  </a:cubicBezTo>
                  <a:cubicBezTo>
                    <a:pt x="8626" y="3120"/>
                    <a:pt x="8924" y="3310"/>
                    <a:pt x="9222" y="3391"/>
                  </a:cubicBezTo>
                  <a:cubicBezTo>
                    <a:pt x="9683" y="3527"/>
                    <a:pt x="10226" y="3418"/>
                    <a:pt x="10714" y="3445"/>
                  </a:cubicBezTo>
                  <a:cubicBezTo>
                    <a:pt x="10904" y="3499"/>
                    <a:pt x="11121" y="3527"/>
                    <a:pt x="11229" y="3689"/>
                  </a:cubicBezTo>
                  <a:cubicBezTo>
                    <a:pt x="11257" y="3743"/>
                    <a:pt x="11284" y="3825"/>
                    <a:pt x="11229" y="3879"/>
                  </a:cubicBezTo>
                  <a:cubicBezTo>
                    <a:pt x="11175" y="3933"/>
                    <a:pt x="11148" y="3933"/>
                    <a:pt x="11121" y="3933"/>
                  </a:cubicBezTo>
                  <a:cubicBezTo>
                    <a:pt x="10985" y="3960"/>
                    <a:pt x="10850" y="3988"/>
                    <a:pt x="10687" y="3988"/>
                  </a:cubicBezTo>
                  <a:cubicBezTo>
                    <a:pt x="10524" y="4015"/>
                    <a:pt x="10307" y="4096"/>
                    <a:pt x="10280" y="4259"/>
                  </a:cubicBezTo>
                  <a:cubicBezTo>
                    <a:pt x="10199" y="4557"/>
                    <a:pt x="10714" y="4801"/>
                    <a:pt x="10578" y="5100"/>
                  </a:cubicBezTo>
                  <a:cubicBezTo>
                    <a:pt x="10497" y="5235"/>
                    <a:pt x="10361" y="5290"/>
                    <a:pt x="10226" y="5290"/>
                  </a:cubicBezTo>
                  <a:cubicBezTo>
                    <a:pt x="10117" y="5290"/>
                    <a:pt x="9982" y="5235"/>
                    <a:pt x="9819" y="5235"/>
                  </a:cubicBezTo>
                  <a:cubicBezTo>
                    <a:pt x="9683" y="5235"/>
                    <a:pt x="9548" y="5344"/>
                    <a:pt x="9548" y="5479"/>
                  </a:cubicBezTo>
                  <a:cubicBezTo>
                    <a:pt x="9548" y="5561"/>
                    <a:pt x="9602" y="5588"/>
                    <a:pt x="9629" y="5642"/>
                  </a:cubicBezTo>
                  <a:cubicBezTo>
                    <a:pt x="9765" y="5968"/>
                    <a:pt x="9928" y="6266"/>
                    <a:pt x="10063" y="6564"/>
                  </a:cubicBezTo>
                  <a:cubicBezTo>
                    <a:pt x="10144" y="6700"/>
                    <a:pt x="10199" y="6917"/>
                    <a:pt x="10036" y="6971"/>
                  </a:cubicBezTo>
                  <a:cubicBezTo>
                    <a:pt x="9928" y="7053"/>
                    <a:pt x="9792" y="6944"/>
                    <a:pt x="9683" y="6836"/>
                  </a:cubicBezTo>
                  <a:cubicBezTo>
                    <a:pt x="9439" y="6564"/>
                    <a:pt x="9249" y="6239"/>
                    <a:pt x="9005" y="5968"/>
                  </a:cubicBezTo>
                  <a:cubicBezTo>
                    <a:pt x="8761" y="5615"/>
                    <a:pt x="8409" y="5344"/>
                    <a:pt x="8110" y="5045"/>
                  </a:cubicBezTo>
                  <a:cubicBezTo>
                    <a:pt x="7703" y="4666"/>
                    <a:pt x="7188" y="4259"/>
                    <a:pt x="7188" y="3689"/>
                  </a:cubicBezTo>
                  <a:lnTo>
                    <a:pt x="7188" y="3581"/>
                  </a:lnTo>
                  <a:cubicBezTo>
                    <a:pt x="6266" y="3011"/>
                    <a:pt x="5127" y="2387"/>
                    <a:pt x="3825" y="1791"/>
                  </a:cubicBezTo>
                  <a:cubicBezTo>
                    <a:pt x="2468" y="1140"/>
                    <a:pt x="1004" y="706"/>
                    <a:pt x="190" y="489"/>
                  </a:cubicBezTo>
                  <a:cubicBezTo>
                    <a:pt x="136" y="462"/>
                    <a:pt x="54" y="434"/>
                    <a:pt x="27" y="353"/>
                  </a:cubicBezTo>
                  <a:cubicBezTo>
                    <a:pt x="0" y="299"/>
                    <a:pt x="0" y="217"/>
                    <a:pt x="0" y="163"/>
                  </a:cubicBezTo>
                  <a:cubicBezTo>
                    <a:pt x="109" y="109"/>
                    <a:pt x="244" y="0"/>
                    <a:pt x="380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27"/>
            <p:cNvSpPr/>
            <p:nvPr/>
          </p:nvSpPr>
          <p:spPr>
            <a:xfrm>
              <a:off x="7228625" y="2232950"/>
              <a:ext cx="119350" cy="121425"/>
            </a:xfrm>
            <a:custGeom>
              <a:avLst/>
              <a:gdLst/>
              <a:ahLst/>
              <a:cxnLst/>
              <a:rect l="l" t="t" r="r" b="b"/>
              <a:pathLst>
                <a:path w="4774" h="4857" extrusionOk="0">
                  <a:moveTo>
                    <a:pt x="1655" y="1"/>
                  </a:moveTo>
                  <a:lnTo>
                    <a:pt x="1655" y="55"/>
                  </a:lnTo>
                  <a:cubicBezTo>
                    <a:pt x="1627" y="82"/>
                    <a:pt x="1600" y="82"/>
                    <a:pt x="1546" y="82"/>
                  </a:cubicBezTo>
                  <a:cubicBezTo>
                    <a:pt x="1383" y="82"/>
                    <a:pt x="1248" y="109"/>
                    <a:pt x="1112" y="137"/>
                  </a:cubicBezTo>
                  <a:cubicBezTo>
                    <a:pt x="949" y="191"/>
                    <a:pt x="732" y="245"/>
                    <a:pt x="705" y="408"/>
                  </a:cubicBezTo>
                  <a:cubicBezTo>
                    <a:pt x="651" y="733"/>
                    <a:pt x="1139" y="1005"/>
                    <a:pt x="1004" y="1276"/>
                  </a:cubicBezTo>
                  <a:cubicBezTo>
                    <a:pt x="949" y="1411"/>
                    <a:pt x="814" y="1439"/>
                    <a:pt x="678" y="1439"/>
                  </a:cubicBezTo>
                  <a:cubicBezTo>
                    <a:pt x="542" y="1439"/>
                    <a:pt x="407" y="1411"/>
                    <a:pt x="271" y="1411"/>
                  </a:cubicBezTo>
                  <a:cubicBezTo>
                    <a:pt x="136" y="1411"/>
                    <a:pt x="0" y="1493"/>
                    <a:pt x="0" y="1628"/>
                  </a:cubicBezTo>
                  <a:cubicBezTo>
                    <a:pt x="0" y="1710"/>
                    <a:pt x="27" y="1737"/>
                    <a:pt x="54" y="1818"/>
                  </a:cubicBezTo>
                  <a:cubicBezTo>
                    <a:pt x="190" y="2117"/>
                    <a:pt x="380" y="2415"/>
                    <a:pt x="515" y="2713"/>
                  </a:cubicBezTo>
                  <a:cubicBezTo>
                    <a:pt x="570" y="2849"/>
                    <a:pt x="597" y="3066"/>
                    <a:pt x="461" y="3174"/>
                  </a:cubicBezTo>
                  <a:cubicBezTo>
                    <a:pt x="787" y="3608"/>
                    <a:pt x="1112" y="4042"/>
                    <a:pt x="1627" y="4205"/>
                  </a:cubicBezTo>
                  <a:cubicBezTo>
                    <a:pt x="1872" y="4287"/>
                    <a:pt x="2143" y="4314"/>
                    <a:pt x="2360" y="4395"/>
                  </a:cubicBezTo>
                  <a:cubicBezTo>
                    <a:pt x="2804" y="4535"/>
                    <a:pt x="3247" y="4856"/>
                    <a:pt x="3691" y="4856"/>
                  </a:cubicBezTo>
                  <a:cubicBezTo>
                    <a:pt x="3763" y="4856"/>
                    <a:pt x="3834" y="4848"/>
                    <a:pt x="3906" y="4829"/>
                  </a:cubicBezTo>
                  <a:cubicBezTo>
                    <a:pt x="4204" y="4748"/>
                    <a:pt x="4448" y="4449"/>
                    <a:pt x="4584" y="4151"/>
                  </a:cubicBezTo>
                  <a:cubicBezTo>
                    <a:pt x="4720" y="3853"/>
                    <a:pt x="4720" y="3500"/>
                    <a:pt x="4747" y="3174"/>
                  </a:cubicBezTo>
                  <a:cubicBezTo>
                    <a:pt x="4774" y="2957"/>
                    <a:pt x="4774" y="2768"/>
                    <a:pt x="4747" y="2551"/>
                  </a:cubicBezTo>
                  <a:cubicBezTo>
                    <a:pt x="4720" y="2225"/>
                    <a:pt x="4530" y="1900"/>
                    <a:pt x="4340" y="1628"/>
                  </a:cubicBezTo>
                  <a:cubicBezTo>
                    <a:pt x="3689" y="760"/>
                    <a:pt x="2740" y="137"/>
                    <a:pt x="16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27"/>
            <p:cNvSpPr/>
            <p:nvPr/>
          </p:nvSpPr>
          <p:spPr>
            <a:xfrm>
              <a:off x="7229300" y="2239750"/>
              <a:ext cx="102400" cy="101025"/>
            </a:xfrm>
            <a:custGeom>
              <a:avLst/>
              <a:gdLst/>
              <a:ahLst/>
              <a:cxnLst/>
              <a:rect l="l" t="t" r="r" b="b"/>
              <a:pathLst>
                <a:path w="4096" h="4041" extrusionOk="0">
                  <a:moveTo>
                    <a:pt x="787" y="0"/>
                  </a:moveTo>
                  <a:cubicBezTo>
                    <a:pt x="760" y="54"/>
                    <a:pt x="705" y="82"/>
                    <a:pt x="705" y="109"/>
                  </a:cubicBezTo>
                  <a:cubicBezTo>
                    <a:pt x="651" y="407"/>
                    <a:pt x="1166" y="678"/>
                    <a:pt x="1031" y="950"/>
                  </a:cubicBezTo>
                  <a:cubicBezTo>
                    <a:pt x="949" y="1085"/>
                    <a:pt x="814" y="1112"/>
                    <a:pt x="678" y="1112"/>
                  </a:cubicBezTo>
                  <a:cubicBezTo>
                    <a:pt x="543" y="1112"/>
                    <a:pt x="407" y="1085"/>
                    <a:pt x="271" y="1085"/>
                  </a:cubicBezTo>
                  <a:cubicBezTo>
                    <a:pt x="136" y="1085"/>
                    <a:pt x="0" y="1194"/>
                    <a:pt x="0" y="1329"/>
                  </a:cubicBezTo>
                  <a:cubicBezTo>
                    <a:pt x="0" y="1384"/>
                    <a:pt x="27" y="1438"/>
                    <a:pt x="82" y="1492"/>
                  </a:cubicBezTo>
                  <a:cubicBezTo>
                    <a:pt x="163" y="1736"/>
                    <a:pt x="271" y="1926"/>
                    <a:pt x="380" y="2143"/>
                  </a:cubicBezTo>
                  <a:cubicBezTo>
                    <a:pt x="488" y="2252"/>
                    <a:pt x="597" y="2333"/>
                    <a:pt x="678" y="2441"/>
                  </a:cubicBezTo>
                  <a:cubicBezTo>
                    <a:pt x="841" y="2604"/>
                    <a:pt x="1031" y="2794"/>
                    <a:pt x="1221" y="2902"/>
                  </a:cubicBezTo>
                  <a:cubicBezTo>
                    <a:pt x="1275" y="2957"/>
                    <a:pt x="1383" y="2957"/>
                    <a:pt x="1492" y="3038"/>
                  </a:cubicBezTo>
                  <a:cubicBezTo>
                    <a:pt x="1573" y="3092"/>
                    <a:pt x="1600" y="3174"/>
                    <a:pt x="1655" y="3201"/>
                  </a:cubicBezTo>
                  <a:cubicBezTo>
                    <a:pt x="1845" y="3309"/>
                    <a:pt x="2007" y="3309"/>
                    <a:pt x="2170" y="3336"/>
                  </a:cubicBezTo>
                  <a:cubicBezTo>
                    <a:pt x="2523" y="3364"/>
                    <a:pt x="2875" y="3499"/>
                    <a:pt x="3147" y="3743"/>
                  </a:cubicBezTo>
                  <a:cubicBezTo>
                    <a:pt x="3282" y="3852"/>
                    <a:pt x="3391" y="3933"/>
                    <a:pt x="3553" y="4015"/>
                  </a:cubicBezTo>
                  <a:cubicBezTo>
                    <a:pt x="3596" y="4032"/>
                    <a:pt x="3650" y="4041"/>
                    <a:pt x="3705" y="4041"/>
                  </a:cubicBezTo>
                  <a:cubicBezTo>
                    <a:pt x="3825" y="4041"/>
                    <a:pt x="3950" y="3999"/>
                    <a:pt x="3987" y="3906"/>
                  </a:cubicBezTo>
                  <a:cubicBezTo>
                    <a:pt x="4069" y="3798"/>
                    <a:pt x="4042" y="3662"/>
                    <a:pt x="3987" y="3581"/>
                  </a:cubicBezTo>
                  <a:cubicBezTo>
                    <a:pt x="3825" y="3228"/>
                    <a:pt x="3445" y="3092"/>
                    <a:pt x="3119" y="2984"/>
                  </a:cubicBezTo>
                  <a:cubicBezTo>
                    <a:pt x="2767" y="2902"/>
                    <a:pt x="2468" y="2794"/>
                    <a:pt x="2170" y="2685"/>
                  </a:cubicBezTo>
                  <a:cubicBezTo>
                    <a:pt x="2034" y="2631"/>
                    <a:pt x="1872" y="2577"/>
                    <a:pt x="1763" y="2441"/>
                  </a:cubicBezTo>
                  <a:cubicBezTo>
                    <a:pt x="1655" y="2306"/>
                    <a:pt x="1655" y="2116"/>
                    <a:pt x="1790" y="2035"/>
                  </a:cubicBezTo>
                  <a:cubicBezTo>
                    <a:pt x="1806" y="2031"/>
                    <a:pt x="1822" y="2030"/>
                    <a:pt x="1839" y="2030"/>
                  </a:cubicBezTo>
                  <a:cubicBezTo>
                    <a:pt x="1923" y="2030"/>
                    <a:pt x="2016" y="2065"/>
                    <a:pt x="2104" y="2065"/>
                  </a:cubicBezTo>
                  <a:cubicBezTo>
                    <a:pt x="2145" y="2065"/>
                    <a:pt x="2186" y="2058"/>
                    <a:pt x="2224" y="2035"/>
                  </a:cubicBezTo>
                  <a:cubicBezTo>
                    <a:pt x="2034" y="1845"/>
                    <a:pt x="1845" y="1601"/>
                    <a:pt x="1628" y="1356"/>
                  </a:cubicBezTo>
                  <a:cubicBezTo>
                    <a:pt x="1573" y="1329"/>
                    <a:pt x="1519" y="1275"/>
                    <a:pt x="1519" y="1194"/>
                  </a:cubicBezTo>
                  <a:cubicBezTo>
                    <a:pt x="1519" y="1139"/>
                    <a:pt x="1600" y="1058"/>
                    <a:pt x="1628" y="1031"/>
                  </a:cubicBezTo>
                  <a:cubicBezTo>
                    <a:pt x="1774" y="909"/>
                    <a:pt x="1970" y="853"/>
                    <a:pt x="2174" y="853"/>
                  </a:cubicBezTo>
                  <a:cubicBezTo>
                    <a:pt x="2422" y="853"/>
                    <a:pt x="2682" y="936"/>
                    <a:pt x="2875" y="1085"/>
                  </a:cubicBezTo>
                  <a:cubicBezTo>
                    <a:pt x="3255" y="1356"/>
                    <a:pt x="3499" y="1763"/>
                    <a:pt x="3770" y="2143"/>
                  </a:cubicBezTo>
                  <a:cubicBezTo>
                    <a:pt x="3843" y="2215"/>
                    <a:pt x="3951" y="2288"/>
                    <a:pt x="4024" y="2288"/>
                  </a:cubicBezTo>
                  <a:cubicBezTo>
                    <a:pt x="4060" y="2288"/>
                    <a:pt x="4087" y="2270"/>
                    <a:pt x="4096" y="2224"/>
                  </a:cubicBezTo>
                  <a:cubicBezTo>
                    <a:pt x="3933" y="1628"/>
                    <a:pt x="3499" y="1139"/>
                    <a:pt x="2984" y="787"/>
                  </a:cubicBezTo>
                  <a:cubicBezTo>
                    <a:pt x="2468" y="461"/>
                    <a:pt x="1872" y="271"/>
                    <a:pt x="1248" y="136"/>
                  </a:cubicBezTo>
                  <a:cubicBezTo>
                    <a:pt x="1085" y="82"/>
                    <a:pt x="922" y="54"/>
                    <a:pt x="7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27"/>
            <p:cNvSpPr/>
            <p:nvPr/>
          </p:nvSpPr>
          <p:spPr>
            <a:xfrm>
              <a:off x="6637325" y="2467700"/>
              <a:ext cx="103750" cy="133300"/>
            </a:xfrm>
            <a:custGeom>
              <a:avLst/>
              <a:gdLst/>
              <a:ahLst/>
              <a:cxnLst/>
              <a:rect l="l" t="t" r="r" b="b"/>
              <a:pathLst>
                <a:path w="4150" h="5332" extrusionOk="0">
                  <a:moveTo>
                    <a:pt x="2925" y="1"/>
                  </a:moveTo>
                  <a:cubicBezTo>
                    <a:pt x="2891" y="1"/>
                    <a:pt x="2857" y="8"/>
                    <a:pt x="2821" y="23"/>
                  </a:cubicBezTo>
                  <a:cubicBezTo>
                    <a:pt x="2523" y="104"/>
                    <a:pt x="2577" y="701"/>
                    <a:pt x="2278" y="728"/>
                  </a:cubicBezTo>
                  <a:cubicBezTo>
                    <a:pt x="2197" y="728"/>
                    <a:pt x="2061" y="620"/>
                    <a:pt x="1980" y="511"/>
                  </a:cubicBezTo>
                  <a:cubicBezTo>
                    <a:pt x="1899" y="430"/>
                    <a:pt x="1844" y="294"/>
                    <a:pt x="1790" y="186"/>
                  </a:cubicBezTo>
                  <a:cubicBezTo>
                    <a:pt x="1731" y="106"/>
                    <a:pt x="1627" y="56"/>
                    <a:pt x="1534" y="56"/>
                  </a:cubicBezTo>
                  <a:cubicBezTo>
                    <a:pt x="1500" y="56"/>
                    <a:pt x="1467" y="63"/>
                    <a:pt x="1438" y="77"/>
                  </a:cubicBezTo>
                  <a:cubicBezTo>
                    <a:pt x="1410" y="104"/>
                    <a:pt x="1383" y="159"/>
                    <a:pt x="1329" y="213"/>
                  </a:cubicBezTo>
                  <a:cubicBezTo>
                    <a:pt x="1166" y="511"/>
                    <a:pt x="976" y="782"/>
                    <a:pt x="787" y="1108"/>
                  </a:cubicBezTo>
                  <a:cubicBezTo>
                    <a:pt x="722" y="1215"/>
                    <a:pt x="624" y="1322"/>
                    <a:pt x="492" y="1322"/>
                  </a:cubicBezTo>
                  <a:cubicBezTo>
                    <a:pt x="457" y="1322"/>
                    <a:pt x="420" y="1315"/>
                    <a:pt x="380" y="1298"/>
                  </a:cubicBezTo>
                  <a:cubicBezTo>
                    <a:pt x="190" y="1813"/>
                    <a:pt x="0" y="2356"/>
                    <a:pt x="108" y="2844"/>
                  </a:cubicBezTo>
                  <a:cubicBezTo>
                    <a:pt x="136" y="3088"/>
                    <a:pt x="271" y="3332"/>
                    <a:pt x="353" y="3576"/>
                  </a:cubicBezTo>
                  <a:cubicBezTo>
                    <a:pt x="515" y="4064"/>
                    <a:pt x="407" y="4715"/>
                    <a:pt x="814" y="5095"/>
                  </a:cubicBezTo>
                  <a:cubicBezTo>
                    <a:pt x="1000" y="5261"/>
                    <a:pt x="1266" y="5332"/>
                    <a:pt x="1526" y="5332"/>
                  </a:cubicBezTo>
                  <a:cubicBezTo>
                    <a:pt x="1606" y="5332"/>
                    <a:pt x="1686" y="5325"/>
                    <a:pt x="1763" y="5312"/>
                  </a:cubicBezTo>
                  <a:cubicBezTo>
                    <a:pt x="2116" y="5231"/>
                    <a:pt x="2387" y="5068"/>
                    <a:pt x="2685" y="4905"/>
                  </a:cubicBezTo>
                  <a:cubicBezTo>
                    <a:pt x="2848" y="4797"/>
                    <a:pt x="3038" y="4688"/>
                    <a:pt x="3201" y="4553"/>
                  </a:cubicBezTo>
                  <a:cubicBezTo>
                    <a:pt x="3445" y="4309"/>
                    <a:pt x="3607" y="4010"/>
                    <a:pt x="3743" y="3712"/>
                  </a:cubicBezTo>
                  <a:cubicBezTo>
                    <a:pt x="4150" y="2735"/>
                    <a:pt x="4150" y="1596"/>
                    <a:pt x="3716" y="620"/>
                  </a:cubicBezTo>
                  <a:lnTo>
                    <a:pt x="3716" y="593"/>
                  </a:lnTo>
                  <a:lnTo>
                    <a:pt x="3662" y="593"/>
                  </a:lnTo>
                  <a:cubicBezTo>
                    <a:pt x="3635" y="593"/>
                    <a:pt x="3607" y="565"/>
                    <a:pt x="3580" y="511"/>
                  </a:cubicBezTo>
                  <a:lnTo>
                    <a:pt x="3255" y="213"/>
                  </a:lnTo>
                  <a:cubicBezTo>
                    <a:pt x="3189" y="125"/>
                    <a:pt x="3069" y="1"/>
                    <a:pt x="2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27"/>
            <p:cNvSpPr/>
            <p:nvPr/>
          </p:nvSpPr>
          <p:spPr>
            <a:xfrm>
              <a:off x="6645450" y="2197700"/>
              <a:ext cx="89525" cy="305850"/>
            </a:xfrm>
            <a:custGeom>
              <a:avLst/>
              <a:gdLst/>
              <a:ahLst/>
              <a:cxnLst/>
              <a:rect l="l" t="t" r="r" b="b"/>
              <a:pathLst>
                <a:path w="3581" h="12234" extrusionOk="0">
                  <a:moveTo>
                    <a:pt x="814" y="190"/>
                  </a:moveTo>
                  <a:cubicBezTo>
                    <a:pt x="1085" y="1058"/>
                    <a:pt x="1492" y="2550"/>
                    <a:pt x="1682" y="4069"/>
                  </a:cubicBezTo>
                  <a:cubicBezTo>
                    <a:pt x="1872" y="5452"/>
                    <a:pt x="1953" y="6782"/>
                    <a:pt x="1953" y="7894"/>
                  </a:cubicBezTo>
                  <a:cubicBezTo>
                    <a:pt x="2198" y="8002"/>
                    <a:pt x="2360" y="8246"/>
                    <a:pt x="2469" y="8517"/>
                  </a:cubicBezTo>
                  <a:cubicBezTo>
                    <a:pt x="2577" y="8816"/>
                    <a:pt x="2604" y="9196"/>
                    <a:pt x="2713" y="9494"/>
                  </a:cubicBezTo>
                  <a:cubicBezTo>
                    <a:pt x="2876" y="9955"/>
                    <a:pt x="3228" y="10362"/>
                    <a:pt x="3445" y="10823"/>
                  </a:cubicBezTo>
                  <a:cubicBezTo>
                    <a:pt x="3554" y="10986"/>
                    <a:pt x="3581" y="11176"/>
                    <a:pt x="3527" y="11365"/>
                  </a:cubicBezTo>
                  <a:cubicBezTo>
                    <a:pt x="3499" y="11420"/>
                    <a:pt x="3418" y="11501"/>
                    <a:pt x="3364" y="11447"/>
                  </a:cubicBezTo>
                  <a:cubicBezTo>
                    <a:pt x="3310" y="11447"/>
                    <a:pt x="3282" y="11420"/>
                    <a:pt x="3255" y="11393"/>
                  </a:cubicBezTo>
                  <a:lnTo>
                    <a:pt x="2957" y="11094"/>
                  </a:lnTo>
                  <a:cubicBezTo>
                    <a:pt x="2821" y="10959"/>
                    <a:pt x="2686" y="10823"/>
                    <a:pt x="2496" y="10877"/>
                  </a:cubicBezTo>
                  <a:cubicBezTo>
                    <a:pt x="2198" y="10986"/>
                    <a:pt x="2279" y="11528"/>
                    <a:pt x="1953" y="11582"/>
                  </a:cubicBezTo>
                  <a:cubicBezTo>
                    <a:pt x="1818" y="11637"/>
                    <a:pt x="1736" y="11528"/>
                    <a:pt x="1655" y="11393"/>
                  </a:cubicBezTo>
                  <a:cubicBezTo>
                    <a:pt x="1601" y="11284"/>
                    <a:pt x="1547" y="11148"/>
                    <a:pt x="1465" y="11040"/>
                  </a:cubicBezTo>
                  <a:cubicBezTo>
                    <a:pt x="1384" y="10959"/>
                    <a:pt x="1221" y="10877"/>
                    <a:pt x="1113" y="10959"/>
                  </a:cubicBezTo>
                  <a:cubicBezTo>
                    <a:pt x="1058" y="10986"/>
                    <a:pt x="1004" y="11013"/>
                    <a:pt x="1004" y="11094"/>
                  </a:cubicBezTo>
                  <a:cubicBezTo>
                    <a:pt x="841" y="11393"/>
                    <a:pt x="651" y="11664"/>
                    <a:pt x="462" y="11962"/>
                  </a:cubicBezTo>
                  <a:cubicBezTo>
                    <a:pt x="407" y="12098"/>
                    <a:pt x="245" y="12233"/>
                    <a:pt x="109" y="12179"/>
                  </a:cubicBezTo>
                  <a:cubicBezTo>
                    <a:pt x="0" y="12098"/>
                    <a:pt x="0" y="11935"/>
                    <a:pt x="28" y="11799"/>
                  </a:cubicBezTo>
                  <a:cubicBezTo>
                    <a:pt x="136" y="11420"/>
                    <a:pt x="299" y="11121"/>
                    <a:pt x="434" y="10742"/>
                  </a:cubicBezTo>
                  <a:cubicBezTo>
                    <a:pt x="570" y="10335"/>
                    <a:pt x="651" y="9901"/>
                    <a:pt x="706" y="9494"/>
                  </a:cubicBezTo>
                  <a:cubicBezTo>
                    <a:pt x="814" y="8951"/>
                    <a:pt x="923" y="8300"/>
                    <a:pt x="1357" y="8002"/>
                  </a:cubicBezTo>
                  <a:cubicBezTo>
                    <a:pt x="1384" y="7975"/>
                    <a:pt x="1411" y="7975"/>
                    <a:pt x="1465" y="7975"/>
                  </a:cubicBezTo>
                  <a:cubicBezTo>
                    <a:pt x="1465" y="6890"/>
                    <a:pt x="1357" y="5561"/>
                    <a:pt x="1194" y="4178"/>
                  </a:cubicBezTo>
                  <a:cubicBezTo>
                    <a:pt x="977" y="2713"/>
                    <a:pt x="597" y="1221"/>
                    <a:pt x="326" y="407"/>
                  </a:cubicBezTo>
                  <a:cubicBezTo>
                    <a:pt x="299" y="326"/>
                    <a:pt x="326" y="272"/>
                    <a:pt x="380" y="190"/>
                  </a:cubicBezTo>
                  <a:cubicBezTo>
                    <a:pt x="407" y="136"/>
                    <a:pt x="434" y="109"/>
                    <a:pt x="516" y="55"/>
                  </a:cubicBezTo>
                  <a:cubicBezTo>
                    <a:pt x="597" y="1"/>
                    <a:pt x="787" y="55"/>
                    <a:pt x="814" y="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27"/>
            <p:cNvSpPr/>
            <p:nvPr/>
          </p:nvSpPr>
          <p:spPr>
            <a:xfrm>
              <a:off x="6637325" y="2467700"/>
              <a:ext cx="103750" cy="133300"/>
            </a:xfrm>
            <a:custGeom>
              <a:avLst/>
              <a:gdLst/>
              <a:ahLst/>
              <a:cxnLst/>
              <a:rect l="l" t="t" r="r" b="b"/>
              <a:pathLst>
                <a:path w="4150" h="5332" extrusionOk="0">
                  <a:moveTo>
                    <a:pt x="2925" y="1"/>
                  </a:moveTo>
                  <a:cubicBezTo>
                    <a:pt x="2891" y="1"/>
                    <a:pt x="2857" y="8"/>
                    <a:pt x="2821" y="23"/>
                  </a:cubicBezTo>
                  <a:cubicBezTo>
                    <a:pt x="2523" y="104"/>
                    <a:pt x="2577" y="701"/>
                    <a:pt x="2278" y="728"/>
                  </a:cubicBezTo>
                  <a:cubicBezTo>
                    <a:pt x="2197" y="728"/>
                    <a:pt x="2061" y="620"/>
                    <a:pt x="1980" y="511"/>
                  </a:cubicBezTo>
                  <a:cubicBezTo>
                    <a:pt x="1899" y="430"/>
                    <a:pt x="1844" y="294"/>
                    <a:pt x="1790" y="186"/>
                  </a:cubicBezTo>
                  <a:cubicBezTo>
                    <a:pt x="1731" y="106"/>
                    <a:pt x="1627" y="56"/>
                    <a:pt x="1534" y="56"/>
                  </a:cubicBezTo>
                  <a:cubicBezTo>
                    <a:pt x="1500" y="56"/>
                    <a:pt x="1467" y="63"/>
                    <a:pt x="1438" y="77"/>
                  </a:cubicBezTo>
                  <a:cubicBezTo>
                    <a:pt x="1410" y="104"/>
                    <a:pt x="1383" y="159"/>
                    <a:pt x="1329" y="213"/>
                  </a:cubicBezTo>
                  <a:cubicBezTo>
                    <a:pt x="1166" y="511"/>
                    <a:pt x="976" y="782"/>
                    <a:pt x="787" y="1108"/>
                  </a:cubicBezTo>
                  <a:cubicBezTo>
                    <a:pt x="722" y="1215"/>
                    <a:pt x="624" y="1322"/>
                    <a:pt x="492" y="1322"/>
                  </a:cubicBezTo>
                  <a:cubicBezTo>
                    <a:pt x="457" y="1322"/>
                    <a:pt x="420" y="1315"/>
                    <a:pt x="380" y="1298"/>
                  </a:cubicBezTo>
                  <a:cubicBezTo>
                    <a:pt x="190" y="1813"/>
                    <a:pt x="0" y="2356"/>
                    <a:pt x="108" y="2844"/>
                  </a:cubicBezTo>
                  <a:cubicBezTo>
                    <a:pt x="136" y="3088"/>
                    <a:pt x="271" y="3332"/>
                    <a:pt x="353" y="3576"/>
                  </a:cubicBezTo>
                  <a:cubicBezTo>
                    <a:pt x="515" y="4064"/>
                    <a:pt x="407" y="4715"/>
                    <a:pt x="814" y="5095"/>
                  </a:cubicBezTo>
                  <a:cubicBezTo>
                    <a:pt x="1000" y="5261"/>
                    <a:pt x="1266" y="5332"/>
                    <a:pt x="1526" y="5332"/>
                  </a:cubicBezTo>
                  <a:cubicBezTo>
                    <a:pt x="1606" y="5332"/>
                    <a:pt x="1686" y="5325"/>
                    <a:pt x="1763" y="5312"/>
                  </a:cubicBezTo>
                  <a:cubicBezTo>
                    <a:pt x="2116" y="5231"/>
                    <a:pt x="2387" y="5068"/>
                    <a:pt x="2685" y="4905"/>
                  </a:cubicBezTo>
                  <a:cubicBezTo>
                    <a:pt x="2848" y="4797"/>
                    <a:pt x="3038" y="4688"/>
                    <a:pt x="3201" y="4553"/>
                  </a:cubicBezTo>
                  <a:cubicBezTo>
                    <a:pt x="3445" y="4309"/>
                    <a:pt x="3607" y="4010"/>
                    <a:pt x="3743" y="3712"/>
                  </a:cubicBezTo>
                  <a:cubicBezTo>
                    <a:pt x="4150" y="2735"/>
                    <a:pt x="4150" y="1596"/>
                    <a:pt x="3716" y="620"/>
                  </a:cubicBezTo>
                  <a:lnTo>
                    <a:pt x="3716" y="593"/>
                  </a:lnTo>
                  <a:lnTo>
                    <a:pt x="3662" y="593"/>
                  </a:lnTo>
                  <a:cubicBezTo>
                    <a:pt x="3635" y="593"/>
                    <a:pt x="3607" y="565"/>
                    <a:pt x="3580" y="511"/>
                  </a:cubicBezTo>
                  <a:lnTo>
                    <a:pt x="3255" y="213"/>
                  </a:lnTo>
                  <a:cubicBezTo>
                    <a:pt x="3189" y="125"/>
                    <a:pt x="3069" y="1"/>
                    <a:pt x="2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27"/>
            <p:cNvSpPr/>
            <p:nvPr/>
          </p:nvSpPr>
          <p:spPr>
            <a:xfrm>
              <a:off x="6656300" y="2468250"/>
              <a:ext cx="69875" cy="120725"/>
            </a:xfrm>
            <a:custGeom>
              <a:avLst/>
              <a:gdLst/>
              <a:ahLst/>
              <a:cxnLst/>
              <a:rect l="l" t="t" r="r" b="b"/>
              <a:pathLst>
                <a:path w="2795" h="4829" extrusionOk="0">
                  <a:moveTo>
                    <a:pt x="2116" y="1"/>
                  </a:moveTo>
                  <a:cubicBezTo>
                    <a:pt x="1791" y="82"/>
                    <a:pt x="1872" y="679"/>
                    <a:pt x="1574" y="706"/>
                  </a:cubicBezTo>
                  <a:cubicBezTo>
                    <a:pt x="1465" y="706"/>
                    <a:pt x="1330" y="598"/>
                    <a:pt x="1248" y="489"/>
                  </a:cubicBezTo>
                  <a:cubicBezTo>
                    <a:pt x="1194" y="408"/>
                    <a:pt x="1113" y="272"/>
                    <a:pt x="1058" y="164"/>
                  </a:cubicBezTo>
                  <a:cubicBezTo>
                    <a:pt x="999" y="84"/>
                    <a:pt x="896" y="34"/>
                    <a:pt x="802" y="34"/>
                  </a:cubicBezTo>
                  <a:cubicBezTo>
                    <a:pt x="768" y="34"/>
                    <a:pt x="735" y="41"/>
                    <a:pt x="706" y="55"/>
                  </a:cubicBezTo>
                  <a:cubicBezTo>
                    <a:pt x="679" y="82"/>
                    <a:pt x="651" y="137"/>
                    <a:pt x="624" y="191"/>
                  </a:cubicBezTo>
                  <a:cubicBezTo>
                    <a:pt x="489" y="408"/>
                    <a:pt x="380" y="598"/>
                    <a:pt x="245" y="815"/>
                  </a:cubicBezTo>
                  <a:cubicBezTo>
                    <a:pt x="217" y="977"/>
                    <a:pt x="163" y="1140"/>
                    <a:pt x="136" y="1249"/>
                  </a:cubicBezTo>
                  <a:cubicBezTo>
                    <a:pt x="82" y="1493"/>
                    <a:pt x="0" y="1710"/>
                    <a:pt x="28" y="1954"/>
                  </a:cubicBezTo>
                  <a:cubicBezTo>
                    <a:pt x="82" y="2062"/>
                    <a:pt x="109" y="2171"/>
                    <a:pt x="109" y="2252"/>
                  </a:cubicBezTo>
                  <a:cubicBezTo>
                    <a:pt x="109" y="2334"/>
                    <a:pt x="82" y="2442"/>
                    <a:pt x="82" y="2496"/>
                  </a:cubicBezTo>
                  <a:cubicBezTo>
                    <a:pt x="28" y="2659"/>
                    <a:pt x="136" y="2795"/>
                    <a:pt x="217" y="2985"/>
                  </a:cubicBezTo>
                  <a:cubicBezTo>
                    <a:pt x="353" y="3283"/>
                    <a:pt x="407" y="3663"/>
                    <a:pt x="380" y="4015"/>
                  </a:cubicBezTo>
                  <a:cubicBezTo>
                    <a:pt x="353" y="4205"/>
                    <a:pt x="299" y="4368"/>
                    <a:pt x="353" y="4531"/>
                  </a:cubicBezTo>
                  <a:cubicBezTo>
                    <a:pt x="380" y="4666"/>
                    <a:pt x="516" y="4829"/>
                    <a:pt x="679" y="4829"/>
                  </a:cubicBezTo>
                  <a:cubicBezTo>
                    <a:pt x="787" y="4829"/>
                    <a:pt x="896" y="4775"/>
                    <a:pt x="950" y="4666"/>
                  </a:cubicBezTo>
                  <a:cubicBezTo>
                    <a:pt x="1167" y="4368"/>
                    <a:pt x="1085" y="3961"/>
                    <a:pt x="977" y="3608"/>
                  </a:cubicBezTo>
                  <a:cubicBezTo>
                    <a:pt x="923" y="3310"/>
                    <a:pt x="814" y="2957"/>
                    <a:pt x="760" y="2659"/>
                  </a:cubicBezTo>
                  <a:cubicBezTo>
                    <a:pt x="706" y="2496"/>
                    <a:pt x="651" y="2334"/>
                    <a:pt x="706" y="2198"/>
                  </a:cubicBezTo>
                  <a:cubicBezTo>
                    <a:pt x="768" y="2095"/>
                    <a:pt x="877" y="2007"/>
                    <a:pt x="985" y="2007"/>
                  </a:cubicBezTo>
                  <a:cubicBezTo>
                    <a:pt x="1019" y="2007"/>
                    <a:pt x="1053" y="2016"/>
                    <a:pt x="1085" y="2035"/>
                  </a:cubicBezTo>
                  <a:cubicBezTo>
                    <a:pt x="1194" y="2089"/>
                    <a:pt x="1194" y="2306"/>
                    <a:pt x="1330" y="2388"/>
                  </a:cubicBezTo>
                  <a:cubicBezTo>
                    <a:pt x="1384" y="2117"/>
                    <a:pt x="1492" y="1818"/>
                    <a:pt x="1574" y="1520"/>
                  </a:cubicBezTo>
                  <a:cubicBezTo>
                    <a:pt x="1601" y="1439"/>
                    <a:pt x="1601" y="1384"/>
                    <a:pt x="1655" y="1357"/>
                  </a:cubicBezTo>
                  <a:cubicBezTo>
                    <a:pt x="1696" y="1330"/>
                    <a:pt x="1730" y="1316"/>
                    <a:pt x="1764" y="1316"/>
                  </a:cubicBezTo>
                  <a:cubicBezTo>
                    <a:pt x="1797" y="1316"/>
                    <a:pt x="1831" y="1330"/>
                    <a:pt x="1872" y="1357"/>
                  </a:cubicBezTo>
                  <a:cubicBezTo>
                    <a:pt x="2279" y="1493"/>
                    <a:pt x="2523" y="1981"/>
                    <a:pt x="2469" y="2442"/>
                  </a:cubicBezTo>
                  <a:cubicBezTo>
                    <a:pt x="2442" y="2876"/>
                    <a:pt x="2252" y="3310"/>
                    <a:pt x="2062" y="3717"/>
                  </a:cubicBezTo>
                  <a:cubicBezTo>
                    <a:pt x="2013" y="3815"/>
                    <a:pt x="2030" y="4023"/>
                    <a:pt x="2134" y="4023"/>
                  </a:cubicBezTo>
                  <a:cubicBezTo>
                    <a:pt x="2145" y="4023"/>
                    <a:pt x="2157" y="4021"/>
                    <a:pt x="2170" y="4015"/>
                  </a:cubicBezTo>
                  <a:cubicBezTo>
                    <a:pt x="2577" y="3581"/>
                    <a:pt x="2794" y="2930"/>
                    <a:pt x="2794" y="2334"/>
                  </a:cubicBezTo>
                  <a:cubicBezTo>
                    <a:pt x="2794" y="1710"/>
                    <a:pt x="2604" y="1113"/>
                    <a:pt x="2414" y="543"/>
                  </a:cubicBezTo>
                  <a:cubicBezTo>
                    <a:pt x="2333" y="354"/>
                    <a:pt x="2279" y="164"/>
                    <a:pt x="2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27"/>
            <p:cNvSpPr/>
            <p:nvPr/>
          </p:nvSpPr>
          <p:spPr>
            <a:xfrm>
              <a:off x="6989925" y="2133950"/>
              <a:ext cx="195325" cy="281450"/>
            </a:xfrm>
            <a:custGeom>
              <a:avLst/>
              <a:gdLst/>
              <a:ahLst/>
              <a:cxnLst/>
              <a:rect l="l" t="t" r="r" b="b"/>
              <a:pathLst>
                <a:path w="7813" h="11258" extrusionOk="0">
                  <a:moveTo>
                    <a:pt x="597" y="245"/>
                  </a:moveTo>
                  <a:cubicBezTo>
                    <a:pt x="1465" y="2252"/>
                    <a:pt x="2523" y="4178"/>
                    <a:pt x="3825" y="6185"/>
                  </a:cubicBezTo>
                  <a:cubicBezTo>
                    <a:pt x="4150" y="6104"/>
                    <a:pt x="4530" y="6185"/>
                    <a:pt x="4801" y="6348"/>
                  </a:cubicBezTo>
                  <a:cubicBezTo>
                    <a:pt x="4991" y="6484"/>
                    <a:pt x="5127" y="6646"/>
                    <a:pt x="5317" y="6809"/>
                  </a:cubicBezTo>
                  <a:cubicBezTo>
                    <a:pt x="5724" y="7189"/>
                    <a:pt x="6239" y="7487"/>
                    <a:pt x="6781" y="7596"/>
                  </a:cubicBezTo>
                  <a:cubicBezTo>
                    <a:pt x="6998" y="7623"/>
                    <a:pt x="7270" y="7596"/>
                    <a:pt x="7432" y="7731"/>
                  </a:cubicBezTo>
                  <a:cubicBezTo>
                    <a:pt x="7649" y="7894"/>
                    <a:pt x="7568" y="8274"/>
                    <a:pt x="7297" y="8382"/>
                  </a:cubicBezTo>
                  <a:cubicBezTo>
                    <a:pt x="7378" y="8626"/>
                    <a:pt x="7541" y="8789"/>
                    <a:pt x="7649" y="8979"/>
                  </a:cubicBezTo>
                  <a:cubicBezTo>
                    <a:pt x="7785" y="9196"/>
                    <a:pt x="7812" y="9467"/>
                    <a:pt x="7649" y="9630"/>
                  </a:cubicBezTo>
                  <a:cubicBezTo>
                    <a:pt x="7378" y="9874"/>
                    <a:pt x="6836" y="9494"/>
                    <a:pt x="6564" y="9738"/>
                  </a:cubicBezTo>
                  <a:cubicBezTo>
                    <a:pt x="6347" y="9901"/>
                    <a:pt x="6429" y="10199"/>
                    <a:pt x="6510" y="10444"/>
                  </a:cubicBezTo>
                  <a:cubicBezTo>
                    <a:pt x="6592" y="10661"/>
                    <a:pt x="6700" y="10932"/>
                    <a:pt x="6564" y="11095"/>
                  </a:cubicBezTo>
                  <a:cubicBezTo>
                    <a:pt x="6429" y="11257"/>
                    <a:pt x="6185" y="11257"/>
                    <a:pt x="6022" y="11149"/>
                  </a:cubicBezTo>
                  <a:cubicBezTo>
                    <a:pt x="5832" y="11067"/>
                    <a:pt x="5696" y="10878"/>
                    <a:pt x="5615" y="10715"/>
                  </a:cubicBezTo>
                  <a:cubicBezTo>
                    <a:pt x="5534" y="10606"/>
                    <a:pt x="5479" y="10525"/>
                    <a:pt x="5371" y="10444"/>
                  </a:cubicBezTo>
                  <a:cubicBezTo>
                    <a:pt x="5262" y="10389"/>
                    <a:pt x="5127" y="10335"/>
                    <a:pt x="5018" y="10416"/>
                  </a:cubicBezTo>
                  <a:cubicBezTo>
                    <a:pt x="4964" y="10444"/>
                    <a:pt x="4937" y="10552"/>
                    <a:pt x="4883" y="10606"/>
                  </a:cubicBezTo>
                  <a:cubicBezTo>
                    <a:pt x="4856" y="10742"/>
                    <a:pt x="4828" y="10878"/>
                    <a:pt x="4747" y="11013"/>
                  </a:cubicBezTo>
                  <a:cubicBezTo>
                    <a:pt x="4693" y="11149"/>
                    <a:pt x="4557" y="11257"/>
                    <a:pt x="4422" y="11230"/>
                  </a:cubicBezTo>
                  <a:cubicBezTo>
                    <a:pt x="4313" y="11203"/>
                    <a:pt x="4259" y="11122"/>
                    <a:pt x="4177" y="11013"/>
                  </a:cubicBezTo>
                  <a:cubicBezTo>
                    <a:pt x="3716" y="10335"/>
                    <a:pt x="3988" y="9386"/>
                    <a:pt x="3744" y="8572"/>
                  </a:cubicBezTo>
                  <a:cubicBezTo>
                    <a:pt x="3581" y="8002"/>
                    <a:pt x="3201" y="7487"/>
                    <a:pt x="3120" y="6917"/>
                  </a:cubicBezTo>
                  <a:cubicBezTo>
                    <a:pt x="3093" y="6755"/>
                    <a:pt x="3120" y="6619"/>
                    <a:pt x="3201" y="6484"/>
                  </a:cubicBezTo>
                  <a:cubicBezTo>
                    <a:pt x="3228" y="6456"/>
                    <a:pt x="3282" y="6375"/>
                    <a:pt x="3310" y="6348"/>
                  </a:cubicBezTo>
                  <a:cubicBezTo>
                    <a:pt x="2794" y="5534"/>
                    <a:pt x="2306" y="4748"/>
                    <a:pt x="1872" y="3961"/>
                  </a:cubicBezTo>
                  <a:cubicBezTo>
                    <a:pt x="1194" y="2795"/>
                    <a:pt x="624" y="1601"/>
                    <a:pt x="82" y="381"/>
                  </a:cubicBezTo>
                  <a:cubicBezTo>
                    <a:pt x="0" y="245"/>
                    <a:pt x="82" y="82"/>
                    <a:pt x="217" y="1"/>
                  </a:cubicBezTo>
                  <a:cubicBezTo>
                    <a:pt x="353" y="28"/>
                    <a:pt x="516" y="109"/>
                    <a:pt x="597" y="2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27"/>
            <p:cNvSpPr/>
            <p:nvPr/>
          </p:nvSpPr>
          <p:spPr>
            <a:xfrm>
              <a:off x="7102475" y="2344175"/>
              <a:ext cx="140400" cy="150850"/>
            </a:xfrm>
            <a:custGeom>
              <a:avLst/>
              <a:gdLst/>
              <a:ahLst/>
              <a:cxnLst/>
              <a:rect l="l" t="t" r="r" b="b"/>
              <a:pathLst>
                <a:path w="5616" h="6034" extrusionOk="0">
                  <a:moveTo>
                    <a:pt x="2903" y="0"/>
                  </a:moveTo>
                  <a:cubicBezTo>
                    <a:pt x="2876" y="27"/>
                    <a:pt x="2849" y="82"/>
                    <a:pt x="2795" y="82"/>
                  </a:cubicBezTo>
                  <a:cubicBezTo>
                    <a:pt x="2849" y="299"/>
                    <a:pt x="3012" y="489"/>
                    <a:pt x="3147" y="678"/>
                  </a:cubicBezTo>
                  <a:cubicBezTo>
                    <a:pt x="3283" y="895"/>
                    <a:pt x="3310" y="1167"/>
                    <a:pt x="3147" y="1329"/>
                  </a:cubicBezTo>
                  <a:cubicBezTo>
                    <a:pt x="3075" y="1395"/>
                    <a:pt x="2985" y="1415"/>
                    <a:pt x="2887" y="1415"/>
                  </a:cubicBezTo>
                  <a:cubicBezTo>
                    <a:pt x="2715" y="1415"/>
                    <a:pt x="2517" y="1352"/>
                    <a:pt x="2339" y="1352"/>
                  </a:cubicBezTo>
                  <a:cubicBezTo>
                    <a:pt x="2237" y="1352"/>
                    <a:pt x="2142" y="1373"/>
                    <a:pt x="2062" y="1438"/>
                  </a:cubicBezTo>
                  <a:cubicBezTo>
                    <a:pt x="1900" y="1601"/>
                    <a:pt x="1927" y="1899"/>
                    <a:pt x="2035" y="2143"/>
                  </a:cubicBezTo>
                  <a:cubicBezTo>
                    <a:pt x="2117" y="2333"/>
                    <a:pt x="2198" y="2604"/>
                    <a:pt x="2062" y="2794"/>
                  </a:cubicBezTo>
                  <a:cubicBezTo>
                    <a:pt x="1983" y="2873"/>
                    <a:pt x="1868" y="2915"/>
                    <a:pt x="1752" y="2915"/>
                  </a:cubicBezTo>
                  <a:cubicBezTo>
                    <a:pt x="1670" y="2915"/>
                    <a:pt x="1588" y="2894"/>
                    <a:pt x="1520" y="2848"/>
                  </a:cubicBezTo>
                  <a:cubicBezTo>
                    <a:pt x="1357" y="2740"/>
                    <a:pt x="1222" y="2577"/>
                    <a:pt x="1113" y="2414"/>
                  </a:cubicBezTo>
                  <a:cubicBezTo>
                    <a:pt x="1032" y="2306"/>
                    <a:pt x="977" y="2197"/>
                    <a:pt x="869" y="2143"/>
                  </a:cubicBezTo>
                  <a:cubicBezTo>
                    <a:pt x="806" y="2096"/>
                    <a:pt x="734" y="2067"/>
                    <a:pt x="668" y="2067"/>
                  </a:cubicBezTo>
                  <a:cubicBezTo>
                    <a:pt x="621" y="2067"/>
                    <a:pt x="578" y="2082"/>
                    <a:pt x="543" y="2116"/>
                  </a:cubicBezTo>
                  <a:cubicBezTo>
                    <a:pt x="462" y="2143"/>
                    <a:pt x="435" y="2252"/>
                    <a:pt x="408" y="2306"/>
                  </a:cubicBezTo>
                  <a:cubicBezTo>
                    <a:pt x="354" y="2441"/>
                    <a:pt x="326" y="2577"/>
                    <a:pt x="272" y="2713"/>
                  </a:cubicBezTo>
                  <a:cubicBezTo>
                    <a:pt x="218" y="2794"/>
                    <a:pt x="137" y="2848"/>
                    <a:pt x="1" y="3011"/>
                  </a:cubicBezTo>
                  <a:cubicBezTo>
                    <a:pt x="137" y="3337"/>
                    <a:pt x="272" y="3662"/>
                    <a:pt x="354" y="4015"/>
                  </a:cubicBezTo>
                  <a:cubicBezTo>
                    <a:pt x="489" y="4449"/>
                    <a:pt x="489" y="4991"/>
                    <a:pt x="842" y="5371"/>
                  </a:cubicBezTo>
                  <a:cubicBezTo>
                    <a:pt x="1032" y="5588"/>
                    <a:pt x="1357" y="5696"/>
                    <a:pt x="1656" y="5805"/>
                  </a:cubicBezTo>
                  <a:cubicBezTo>
                    <a:pt x="2001" y="5927"/>
                    <a:pt x="2378" y="6034"/>
                    <a:pt x="2750" y="6034"/>
                  </a:cubicBezTo>
                  <a:cubicBezTo>
                    <a:pt x="2874" y="6034"/>
                    <a:pt x="2998" y="6022"/>
                    <a:pt x="3120" y="5995"/>
                  </a:cubicBezTo>
                  <a:cubicBezTo>
                    <a:pt x="3256" y="5968"/>
                    <a:pt x="3391" y="5913"/>
                    <a:pt x="3527" y="5913"/>
                  </a:cubicBezTo>
                  <a:cubicBezTo>
                    <a:pt x="3572" y="5895"/>
                    <a:pt x="3621" y="5889"/>
                    <a:pt x="3670" y="5889"/>
                  </a:cubicBezTo>
                  <a:cubicBezTo>
                    <a:pt x="3768" y="5889"/>
                    <a:pt x="3871" y="5913"/>
                    <a:pt x="3961" y="5913"/>
                  </a:cubicBezTo>
                  <a:cubicBezTo>
                    <a:pt x="4531" y="5913"/>
                    <a:pt x="5073" y="5534"/>
                    <a:pt x="5344" y="5018"/>
                  </a:cubicBezTo>
                  <a:cubicBezTo>
                    <a:pt x="5616" y="4503"/>
                    <a:pt x="5616" y="3906"/>
                    <a:pt x="5426" y="3364"/>
                  </a:cubicBezTo>
                  <a:cubicBezTo>
                    <a:pt x="5372" y="3255"/>
                    <a:pt x="5317" y="3120"/>
                    <a:pt x="5317" y="2984"/>
                  </a:cubicBezTo>
                  <a:cubicBezTo>
                    <a:pt x="5317" y="2875"/>
                    <a:pt x="5344" y="2740"/>
                    <a:pt x="5344" y="2658"/>
                  </a:cubicBezTo>
                  <a:cubicBezTo>
                    <a:pt x="5426" y="2252"/>
                    <a:pt x="5182" y="1872"/>
                    <a:pt x="4938" y="1519"/>
                  </a:cubicBezTo>
                  <a:cubicBezTo>
                    <a:pt x="4422" y="841"/>
                    <a:pt x="3717" y="299"/>
                    <a:pt x="29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27"/>
            <p:cNvSpPr/>
            <p:nvPr/>
          </p:nvSpPr>
          <p:spPr>
            <a:xfrm>
              <a:off x="7114025" y="2363150"/>
              <a:ext cx="108400" cy="122175"/>
            </a:xfrm>
            <a:custGeom>
              <a:avLst/>
              <a:gdLst/>
              <a:ahLst/>
              <a:cxnLst/>
              <a:rect l="l" t="t" r="r" b="b"/>
              <a:pathLst>
                <a:path w="4336" h="4887" extrusionOk="0">
                  <a:moveTo>
                    <a:pt x="2794" y="1"/>
                  </a:moveTo>
                  <a:lnTo>
                    <a:pt x="2794" y="1"/>
                  </a:lnTo>
                  <a:cubicBezTo>
                    <a:pt x="2848" y="164"/>
                    <a:pt x="2848" y="353"/>
                    <a:pt x="2821" y="679"/>
                  </a:cubicBezTo>
                  <a:cubicBezTo>
                    <a:pt x="2752" y="734"/>
                    <a:pt x="2666" y="753"/>
                    <a:pt x="2572" y="753"/>
                  </a:cubicBezTo>
                  <a:cubicBezTo>
                    <a:pt x="2394" y="753"/>
                    <a:pt x="2185" y="686"/>
                    <a:pt x="2000" y="686"/>
                  </a:cubicBezTo>
                  <a:cubicBezTo>
                    <a:pt x="1903" y="686"/>
                    <a:pt x="1812" y="705"/>
                    <a:pt x="1736" y="760"/>
                  </a:cubicBezTo>
                  <a:cubicBezTo>
                    <a:pt x="1573" y="950"/>
                    <a:pt x="1600" y="1248"/>
                    <a:pt x="1709" y="1493"/>
                  </a:cubicBezTo>
                  <a:cubicBezTo>
                    <a:pt x="1790" y="1682"/>
                    <a:pt x="1872" y="1954"/>
                    <a:pt x="1736" y="2116"/>
                  </a:cubicBezTo>
                  <a:cubicBezTo>
                    <a:pt x="1650" y="2202"/>
                    <a:pt x="1521" y="2256"/>
                    <a:pt x="1396" y="2256"/>
                  </a:cubicBezTo>
                  <a:cubicBezTo>
                    <a:pt x="1324" y="2256"/>
                    <a:pt x="1253" y="2238"/>
                    <a:pt x="1194" y="2198"/>
                  </a:cubicBezTo>
                  <a:cubicBezTo>
                    <a:pt x="1031" y="2089"/>
                    <a:pt x="895" y="1927"/>
                    <a:pt x="787" y="1737"/>
                  </a:cubicBezTo>
                  <a:cubicBezTo>
                    <a:pt x="705" y="1655"/>
                    <a:pt x="651" y="1547"/>
                    <a:pt x="543" y="1465"/>
                  </a:cubicBezTo>
                  <a:cubicBezTo>
                    <a:pt x="476" y="1432"/>
                    <a:pt x="398" y="1409"/>
                    <a:pt x="330" y="1409"/>
                  </a:cubicBezTo>
                  <a:cubicBezTo>
                    <a:pt x="287" y="1409"/>
                    <a:pt x="248" y="1418"/>
                    <a:pt x="217" y="1438"/>
                  </a:cubicBezTo>
                  <a:cubicBezTo>
                    <a:pt x="136" y="1465"/>
                    <a:pt x="109" y="1574"/>
                    <a:pt x="81" y="1655"/>
                  </a:cubicBezTo>
                  <a:cubicBezTo>
                    <a:pt x="27" y="1737"/>
                    <a:pt x="27" y="1818"/>
                    <a:pt x="0" y="1872"/>
                  </a:cubicBezTo>
                  <a:cubicBezTo>
                    <a:pt x="109" y="2089"/>
                    <a:pt x="244" y="2252"/>
                    <a:pt x="298" y="2469"/>
                  </a:cubicBezTo>
                  <a:cubicBezTo>
                    <a:pt x="515" y="3011"/>
                    <a:pt x="380" y="3635"/>
                    <a:pt x="678" y="4151"/>
                  </a:cubicBezTo>
                  <a:cubicBezTo>
                    <a:pt x="922" y="4530"/>
                    <a:pt x="1383" y="4720"/>
                    <a:pt x="1845" y="4829"/>
                  </a:cubicBezTo>
                  <a:cubicBezTo>
                    <a:pt x="1983" y="4867"/>
                    <a:pt x="2127" y="4887"/>
                    <a:pt x="2275" y="4887"/>
                  </a:cubicBezTo>
                  <a:cubicBezTo>
                    <a:pt x="2445" y="4887"/>
                    <a:pt x="2619" y="4860"/>
                    <a:pt x="2794" y="4802"/>
                  </a:cubicBezTo>
                  <a:cubicBezTo>
                    <a:pt x="2821" y="4775"/>
                    <a:pt x="2875" y="4775"/>
                    <a:pt x="2929" y="4693"/>
                  </a:cubicBezTo>
                  <a:cubicBezTo>
                    <a:pt x="3011" y="4530"/>
                    <a:pt x="2794" y="4395"/>
                    <a:pt x="2604" y="4313"/>
                  </a:cubicBezTo>
                  <a:cubicBezTo>
                    <a:pt x="2251" y="4178"/>
                    <a:pt x="1872" y="4042"/>
                    <a:pt x="1600" y="3771"/>
                  </a:cubicBezTo>
                  <a:cubicBezTo>
                    <a:pt x="1329" y="3500"/>
                    <a:pt x="1112" y="3093"/>
                    <a:pt x="1221" y="2740"/>
                  </a:cubicBezTo>
                  <a:cubicBezTo>
                    <a:pt x="1221" y="2659"/>
                    <a:pt x="1248" y="2550"/>
                    <a:pt x="1329" y="2550"/>
                  </a:cubicBezTo>
                  <a:cubicBezTo>
                    <a:pt x="1341" y="2547"/>
                    <a:pt x="1352" y="2546"/>
                    <a:pt x="1363" y="2546"/>
                  </a:cubicBezTo>
                  <a:cubicBezTo>
                    <a:pt x="1450" y="2546"/>
                    <a:pt x="1501" y="2635"/>
                    <a:pt x="1573" y="2659"/>
                  </a:cubicBezTo>
                  <a:cubicBezTo>
                    <a:pt x="1598" y="2670"/>
                    <a:pt x="1623" y="2675"/>
                    <a:pt x="1649" y="2675"/>
                  </a:cubicBezTo>
                  <a:cubicBezTo>
                    <a:pt x="1846" y="2675"/>
                    <a:pt x="2071" y="2391"/>
                    <a:pt x="2285" y="2391"/>
                  </a:cubicBezTo>
                  <a:cubicBezTo>
                    <a:pt x="2319" y="2391"/>
                    <a:pt x="2353" y="2398"/>
                    <a:pt x="2387" y="2415"/>
                  </a:cubicBezTo>
                  <a:cubicBezTo>
                    <a:pt x="2685" y="2686"/>
                    <a:pt x="2984" y="3011"/>
                    <a:pt x="3228" y="3337"/>
                  </a:cubicBezTo>
                  <a:cubicBezTo>
                    <a:pt x="3363" y="3554"/>
                    <a:pt x="3526" y="3744"/>
                    <a:pt x="3770" y="3852"/>
                  </a:cubicBezTo>
                  <a:cubicBezTo>
                    <a:pt x="3806" y="3860"/>
                    <a:pt x="3843" y="3864"/>
                    <a:pt x="3881" y="3864"/>
                  </a:cubicBezTo>
                  <a:cubicBezTo>
                    <a:pt x="4102" y="3864"/>
                    <a:pt x="4336" y="3731"/>
                    <a:pt x="4313" y="3500"/>
                  </a:cubicBezTo>
                  <a:cubicBezTo>
                    <a:pt x="4286" y="3364"/>
                    <a:pt x="4204" y="3310"/>
                    <a:pt x="4150" y="3201"/>
                  </a:cubicBezTo>
                  <a:cubicBezTo>
                    <a:pt x="3879" y="2903"/>
                    <a:pt x="3608" y="2605"/>
                    <a:pt x="3336" y="2333"/>
                  </a:cubicBezTo>
                  <a:cubicBezTo>
                    <a:pt x="2984" y="1981"/>
                    <a:pt x="2604" y="1601"/>
                    <a:pt x="2577" y="1140"/>
                  </a:cubicBezTo>
                  <a:lnTo>
                    <a:pt x="2577" y="1140"/>
                  </a:lnTo>
                  <a:cubicBezTo>
                    <a:pt x="2628" y="1169"/>
                    <a:pt x="2686" y="1183"/>
                    <a:pt x="2747" y="1183"/>
                  </a:cubicBezTo>
                  <a:cubicBezTo>
                    <a:pt x="2913" y="1183"/>
                    <a:pt x="3094" y="1082"/>
                    <a:pt x="3174" y="923"/>
                  </a:cubicBezTo>
                  <a:cubicBezTo>
                    <a:pt x="3255" y="1004"/>
                    <a:pt x="3336" y="1031"/>
                    <a:pt x="3418" y="1031"/>
                  </a:cubicBezTo>
                  <a:cubicBezTo>
                    <a:pt x="3472" y="977"/>
                    <a:pt x="3526" y="923"/>
                    <a:pt x="3553" y="869"/>
                  </a:cubicBezTo>
                  <a:cubicBezTo>
                    <a:pt x="3363" y="543"/>
                    <a:pt x="3092" y="218"/>
                    <a:pt x="27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27"/>
            <p:cNvSpPr/>
            <p:nvPr/>
          </p:nvSpPr>
          <p:spPr>
            <a:xfrm>
              <a:off x="5852075" y="1392125"/>
              <a:ext cx="174975" cy="229900"/>
            </a:xfrm>
            <a:custGeom>
              <a:avLst/>
              <a:gdLst/>
              <a:ahLst/>
              <a:cxnLst/>
              <a:rect l="l" t="t" r="r" b="b"/>
              <a:pathLst>
                <a:path w="6999" h="9196" extrusionOk="0">
                  <a:moveTo>
                    <a:pt x="407" y="190"/>
                  </a:moveTo>
                  <a:cubicBezTo>
                    <a:pt x="1248" y="1818"/>
                    <a:pt x="2225" y="3337"/>
                    <a:pt x="3445" y="4910"/>
                  </a:cubicBezTo>
                  <a:cubicBezTo>
                    <a:pt x="3717" y="4856"/>
                    <a:pt x="4042" y="4883"/>
                    <a:pt x="4259" y="5018"/>
                  </a:cubicBezTo>
                  <a:cubicBezTo>
                    <a:pt x="4449" y="5127"/>
                    <a:pt x="4584" y="5262"/>
                    <a:pt x="4747" y="5398"/>
                  </a:cubicBezTo>
                  <a:cubicBezTo>
                    <a:pt x="5127" y="5696"/>
                    <a:pt x="5561" y="5913"/>
                    <a:pt x="6022" y="5968"/>
                  </a:cubicBezTo>
                  <a:cubicBezTo>
                    <a:pt x="6185" y="5995"/>
                    <a:pt x="6429" y="5941"/>
                    <a:pt x="6565" y="6049"/>
                  </a:cubicBezTo>
                  <a:cubicBezTo>
                    <a:pt x="6782" y="6185"/>
                    <a:pt x="6700" y="6483"/>
                    <a:pt x="6510" y="6592"/>
                  </a:cubicBezTo>
                  <a:cubicBezTo>
                    <a:pt x="6565" y="6754"/>
                    <a:pt x="6700" y="6890"/>
                    <a:pt x="6836" y="7053"/>
                  </a:cubicBezTo>
                  <a:cubicBezTo>
                    <a:pt x="6944" y="7215"/>
                    <a:pt x="6999" y="7460"/>
                    <a:pt x="6863" y="7595"/>
                  </a:cubicBezTo>
                  <a:cubicBezTo>
                    <a:pt x="6646" y="7839"/>
                    <a:pt x="6185" y="7541"/>
                    <a:pt x="5995" y="7758"/>
                  </a:cubicBezTo>
                  <a:cubicBezTo>
                    <a:pt x="5859" y="7894"/>
                    <a:pt x="5914" y="8165"/>
                    <a:pt x="5995" y="8355"/>
                  </a:cubicBezTo>
                  <a:cubicBezTo>
                    <a:pt x="6076" y="8517"/>
                    <a:pt x="6158" y="8707"/>
                    <a:pt x="6076" y="8897"/>
                  </a:cubicBezTo>
                  <a:cubicBezTo>
                    <a:pt x="5968" y="9033"/>
                    <a:pt x="5751" y="9060"/>
                    <a:pt x="5615" y="8978"/>
                  </a:cubicBezTo>
                  <a:cubicBezTo>
                    <a:pt x="5452" y="8924"/>
                    <a:pt x="5344" y="8789"/>
                    <a:pt x="5263" y="8653"/>
                  </a:cubicBezTo>
                  <a:cubicBezTo>
                    <a:pt x="5181" y="8572"/>
                    <a:pt x="5127" y="8490"/>
                    <a:pt x="5046" y="8436"/>
                  </a:cubicBezTo>
                  <a:cubicBezTo>
                    <a:pt x="4937" y="8409"/>
                    <a:pt x="4829" y="8382"/>
                    <a:pt x="4774" y="8436"/>
                  </a:cubicBezTo>
                  <a:cubicBezTo>
                    <a:pt x="4720" y="8490"/>
                    <a:pt x="4720" y="8544"/>
                    <a:pt x="4666" y="8653"/>
                  </a:cubicBezTo>
                  <a:cubicBezTo>
                    <a:pt x="4639" y="8761"/>
                    <a:pt x="4639" y="8897"/>
                    <a:pt x="4584" y="8978"/>
                  </a:cubicBezTo>
                  <a:cubicBezTo>
                    <a:pt x="4503" y="9087"/>
                    <a:pt x="4395" y="9195"/>
                    <a:pt x="4313" y="9168"/>
                  </a:cubicBezTo>
                  <a:cubicBezTo>
                    <a:pt x="4232" y="9168"/>
                    <a:pt x="4178" y="9087"/>
                    <a:pt x="4096" y="9033"/>
                  </a:cubicBezTo>
                  <a:cubicBezTo>
                    <a:pt x="3662" y="8490"/>
                    <a:pt x="3825" y="7704"/>
                    <a:pt x="3581" y="7026"/>
                  </a:cubicBezTo>
                  <a:cubicBezTo>
                    <a:pt x="3418" y="6537"/>
                    <a:pt x="3093" y="6185"/>
                    <a:pt x="2984" y="5669"/>
                  </a:cubicBezTo>
                  <a:cubicBezTo>
                    <a:pt x="2957" y="5534"/>
                    <a:pt x="2957" y="5398"/>
                    <a:pt x="3011" y="5290"/>
                  </a:cubicBezTo>
                  <a:cubicBezTo>
                    <a:pt x="3038" y="5262"/>
                    <a:pt x="3038" y="5235"/>
                    <a:pt x="3093" y="5181"/>
                  </a:cubicBezTo>
                  <a:cubicBezTo>
                    <a:pt x="2604" y="4557"/>
                    <a:pt x="2170" y="3933"/>
                    <a:pt x="1764" y="3337"/>
                  </a:cubicBezTo>
                  <a:cubicBezTo>
                    <a:pt x="1113" y="2387"/>
                    <a:pt x="570" y="1438"/>
                    <a:pt x="55" y="434"/>
                  </a:cubicBezTo>
                  <a:cubicBezTo>
                    <a:pt x="1" y="353"/>
                    <a:pt x="28" y="163"/>
                    <a:pt x="163" y="109"/>
                  </a:cubicBezTo>
                  <a:cubicBezTo>
                    <a:pt x="190" y="0"/>
                    <a:pt x="326" y="82"/>
                    <a:pt x="407" y="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27"/>
            <p:cNvSpPr/>
            <p:nvPr/>
          </p:nvSpPr>
          <p:spPr>
            <a:xfrm>
              <a:off x="5961925" y="1554200"/>
              <a:ext cx="118025" cy="126075"/>
            </a:xfrm>
            <a:custGeom>
              <a:avLst/>
              <a:gdLst/>
              <a:ahLst/>
              <a:cxnLst/>
              <a:rect l="l" t="t" r="r" b="b"/>
              <a:pathLst>
                <a:path w="4721" h="5043" extrusionOk="0">
                  <a:moveTo>
                    <a:pt x="2171" y="0"/>
                  </a:moveTo>
                  <a:cubicBezTo>
                    <a:pt x="2143" y="27"/>
                    <a:pt x="2116" y="81"/>
                    <a:pt x="2062" y="81"/>
                  </a:cubicBezTo>
                  <a:cubicBezTo>
                    <a:pt x="2143" y="244"/>
                    <a:pt x="2306" y="380"/>
                    <a:pt x="2415" y="543"/>
                  </a:cubicBezTo>
                  <a:cubicBezTo>
                    <a:pt x="2523" y="705"/>
                    <a:pt x="2577" y="949"/>
                    <a:pt x="2442" y="1085"/>
                  </a:cubicBezTo>
                  <a:cubicBezTo>
                    <a:pt x="2374" y="1173"/>
                    <a:pt x="2271" y="1194"/>
                    <a:pt x="2156" y="1194"/>
                  </a:cubicBezTo>
                  <a:cubicBezTo>
                    <a:pt x="2049" y="1194"/>
                    <a:pt x="1932" y="1175"/>
                    <a:pt x="1824" y="1175"/>
                  </a:cubicBezTo>
                  <a:cubicBezTo>
                    <a:pt x="1728" y="1175"/>
                    <a:pt x="1640" y="1190"/>
                    <a:pt x="1574" y="1248"/>
                  </a:cubicBezTo>
                  <a:cubicBezTo>
                    <a:pt x="1384" y="1383"/>
                    <a:pt x="1465" y="1627"/>
                    <a:pt x="1574" y="1817"/>
                  </a:cubicBezTo>
                  <a:cubicBezTo>
                    <a:pt x="1682" y="2007"/>
                    <a:pt x="1737" y="2197"/>
                    <a:pt x="1628" y="2360"/>
                  </a:cubicBezTo>
                  <a:cubicBezTo>
                    <a:pt x="1591" y="2452"/>
                    <a:pt x="1479" y="2507"/>
                    <a:pt x="1360" y="2507"/>
                  </a:cubicBezTo>
                  <a:cubicBezTo>
                    <a:pt x="1304" y="2507"/>
                    <a:pt x="1246" y="2494"/>
                    <a:pt x="1194" y="2468"/>
                  </a:cubicBezTo>
                  <a:cubicBezTo>
                    <a:pt x="1031" y="2414"/>
                    <a:pt x="923" y="2278"/>
                    <a:pt x="814" y="2143"/>
                  </a:cubicBezTo>
                  <a:cubicBezTo>
                    <a:pt x="760" y="2061"/>
                    <a:pt x="706" y="1980"/>
                    <a:pt x="624" y="1926"/>
                  </a:cubicBezTo>
                  <a:cubicBezTo>
                    <a:pt x="577" y="1910"/>
                    <a:pt x="512" y="1895"/>
                    <a:pt x="455" y="1895"/>
                  </a:cubicBezTo>
                  <a:cubicBezTo>
                    <a:pt x="414" y="1895"/>
                    <a:pt x="376" y="1903"/>
                    <a:pt x="353" y="1926"/>
                  </a:cubicBezTo>
                  <a:cubicBezTo>
                    <a:pt x="272" y="2007"/>
                    <a:pt x="245" y="2061"/>
                    <a:pt x="245" y="2143"/>
                  </a:cubicBezTo>
                  <a:cubicBezTo>
                    <a:pt x="218" y="2251"/>
                    <a:pt x="218" y="2360"/>
                    <a:pt x="136" y="2468"/>
                  </a:cubicBezTo>
                  <a:cubicBezTo>
                    <a:pt x="109" y="2550"/>
                    <a:pt x="55" y="2577"/>
                    <a:pt x="1" y="2685"/>
                  </a:cubicBezTo>
                  <a:cubicBezTo>
                    <a:pt x="136" y="2957"/>
                    <a:pt x="272" y="3228"/>
                    <a:pt x="380" y="3499"/>
                  </a:cubicBezTo>
                  <a:cubicBezTo>
                    <a:pt x="516" y="3906"/>
                    <a:pt x="543" y="4340"/>
                    <a:pt x="841" y="4611"/>
                  </a:cubicBezTo>
                  <a:cubicBezTo>
                    <a:pt x="1058" y="4774"/>
                    <a:pt x="1330" y="4855"/>
                    <a:pt x="1574" y="4909"/>
                  </a:cubicBezTo>
                  <a:cubicBezTo>
                    <a:pt x="1845" y="4982"/>
                    <a:pt x="2116" y="5042"/>
                    <a:pt x="2388" y="5042"/>
                  </a:cubicBezTo>
                  <a:cubicBezTo>
                    <a:pt x="2523" y="5042"/>
                    <a:pt x="2659" y="5027"/>
                    <a:pt x="2794" y="4991"/>
                  </a:cubicBezTo>
                  <a:lnTo>
                    <a:pt x="3093" y="4882"/>
                  </a:lnTo>
                  <a:cubicBezTo>
                    <a:pt x="3228" y="4855"/>
                    <a:pt x="3337" y="4855"/>
                    <a:pt x="3472" y="4855"/>
                  </a:cubicBezTo>
                  <a:cubicBezTo>
                    <a:pt x="3934" y="4828"/>
                    <a:pt x="4340" y="4475"/>
                    <a:pt x="4557" y="4042"/>
                  </a:cubicBezTo>
                  <a:cubicBezTo>
                    <a:pt x="4720" y="3608"/>
                    <a:pt x="4693" y="3092"/>
                    <a:pt x="4476" y="2658"/>
                  </a:cubicBezTo>
                  <a:cubicBezTo>
                    <a:pt x="4449" y="2550"/>
                    <a:pt x="4368" y="2441"/>
                    <a:pt x="4368" y="2333"/>
                  </a:cubicBezTo>
                  <a:cubicBezTo>
                    <a:pt x="4340" y="2278"/>
                    <a:pt x="4368" y="2170"/>
                    <a:pt x="4368" y="2061"/>
                  </a:cubicBezTo>
                  <a:cubicBezTo>
                    <a:pt x="4422" y="1736"/>
                    <a:pt x="4205" y="1438"/>
                    <a:pt x="3961" y="1166"/>
                  </a:cubicBezTo>
                  <a:cubicBezTo>
                    <a:pt x="3500" y="624"/>
                    <a:pt x="2849" y="217"/>
                    <a:pt x="2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27"/>
            <p:cNvSpPr/>
            <p:nvPr/>
          </p:nvSpPr>
          <p:spPr>
            <a:xfrm>
              <a:off x="5967350" y="1571150"/>
              <a:ext cx="94850" cy="100750"/>
            </a:xfrm>
            <a:custGeom>
              <a:avLst/>
              <a:gdLst/>
              <a:ahLst/>
              <a:cxnLst/>
              <a:rect l="l" t="t" r="r" b="b"/>
              <a:pathLst>
                <a:path w="3794" h="4030" extrusionOk="0">
                  <a:moveTo>
                    <a:pt x="2279" y="0"/>
                  </a:moveTo>
                  <a:lnTo>
                    <a:pt x="2279" y="0"/>
                  </a:lnTo>
                  <a:cubicBezTo>
                    <a:pt x="2333" y="136"/>
                    <a:pt x="2333" y="299"/>
                    <a:pt x="2225" y="380"/>
                  </a:cubicBezTo>
                  <a:cubicBezTo>
                    <a:pt x="2157" y="467"/>
                    <a:pt x="2057" y="489"/>
                    <a:pt x="1946" y="489"/>
                  </a:cubicBezTo>
                  <a:cubicBezTo>
                    <a:pt x="1842" y="489"/>
                    <a:pt x="1727" y="470"/>
                    <a:pt x="1619" y="470"/>
                  </a:cubicBezTo>
                  <a:cubicBezTo>
                    <a:pt x="1522" y="470"/>
                    <a:pt x="1431" y="485"/>
                    <a:pt x="1357" y="543"/>
                  </a:cubicBezTo>
                  <a:cubicBezTo>
                    <a:pt x="1194" y="678"/>
                    <a:pt x="1248" y="922"/>
                    <a:pt x="1357" y="1112"/>
                  </a:cubicBezTo>
                  <a:cubicBezTo>
                    <a:pt x="1465" y="1302"/>
                    <a:pt x="1520" y="1492"/>
                    <a:pt x="1411" y="1655"/>
                  </a:cubicBezTo>
                  <a:cubicBezTo>
                    <a:pt x="1374" y="1747"/>
                    <a:pt x="1262" y="1801"/>
                    <a:pt x="1143" y="1801"/>
                  </a:cubicBezTo>
                  <a:cubicBezTo>
                    <a:pt x="1087" y="1801"/>
                    <a:pt x="1029" y="1789"/>
                    <a:pt x="977" y="1763"/>
                  </a:cubicBezTo>
                  <a:cubicBezTo>
                    <a:pt x="814" y="1709"/>
                    <a:pt x="706" y="1573"/>
                    <a:pt x="597" y="1438"/>
                  </a:cubicBezTo>
                  <a:cubicBezTo>
                    <a:pt x="543" y="1356"/>
                    <a:pt x="516" y="1248"/>
                    <a:pt x="407" y="1221"/>
                  </a:cubicBezTo>
                  <a:cubicBezTo>
                    <a:pt x="360" y="1205"/>
                    <a:pt x="295" y="1189"/>
                    <a:pt x="238" y="1189"/>
                  </a:cubicBezTo>
                  <a:cubicBezTo>
                    <a:pt x="197" y="1189"/>
                    <a:pt x="159" y="1198"/>
                    <a:pt x="136" y="1221"/>
                  </a:cubicBezTo>
                  <a:cubicBezTo>
                    <a:pt x="55" y="1302"/>
                    <a:pt x="28" y="1356"/>
                    <a:pt x="28" y="1438"/>
                  </a:cubicBezTo>
                  <a:cubicBezTo>
                    <a:pt x="28" y="1492"/>
                    <a:pt x="1" y="1573"/>
                    <a:pt x="1" y="1628"/>
                  </a:cubicBezTo>
                  <a:cubicBezTo>
                    <a:pt x="109" y="1790"/>
                    <a:pt x="245" y="1926"/>
                    <a:pt x="299" y="2116"/>
                  </a:cubicBezTo>
                  <a:cubicBezTo>
                    <a:pt x="516" y="2550"/>
                    <a:pt x="435" y="3092"/>
                    <a:pt x="706" y="3499"/>
                  </a:cubicBezTo>
                  <a:cubicBezTo>
                    <a:pt x="923" y="3797"/>
                    <a:pt x="1330" y="3933"/>
                    <a:pt x="1682" y="4014"/>
                  </a:cubicBezTo>
                  <a:cubicBezTo>
                    <a:pt x="1773" y="4024"/>
                    <a:pt x="1869" y="4030"/>
                    <a:pt x="1966" y="4030"/>
                  </a:cubicBezTo>
                  <a:cubicBezTo>
                    <a:pt x="2158" y="4030"/>
                    <a:pt x="2351" y="4005"/>
                    <a:pt x="2496" y="3933"/>
                  </a:cubicBezTo>
                  <a:lnTo>
                    <a:pt x="2605" y="3825"/>
                  </a:lnTo>
                  <a:cubicBezTo>
                    <a:pt x="2686" y="3662"/>
                    <a:pt x="2469" y="3553"/>
                    <a:pt x="2333" y="3526"/>
                  </a:cubicBezTo>
                  <a:cubicBezTo>
                    <a:pt x="2008" y="3472"/>
                    <a:pt x="1682" y="3364"/>
                    <a:pt x="1465" y="3147"/>
                  </a:cubicBezTo>
                  <a:cubicBezTo>
                    <a:pt x="1194" y="2957"/>
                    <a:pt x="1004" y="2604"/>
                    <a:pt x="1086" y="2306"/>
                  </a:cubicBezTo>
                  <a:cubicBezTo>
                    <a:pt x="1113" y="2251"/>
                    <a:pt x="1113" y="2170"/>
                    <a:pt x="1194" y="2170"/>
                  </a:cubicBezTo>
                  <a:cubicBezTo>
                    <a:pt x="1204" y="2165"/>
                    <a:pt x="1215" y="2163"/>
                    <a:pt x="1226" y="2163"/>
                  </a:cubicBezTo>
                  <a:cubicBezTo>
                    <a:pt x="1277" y="2163"/>
                    <a:pt x="1340" y="2207"/>
                    <a:pt x="1384" y="2251"/>
                  </a:cubicBezTo>
                  <a:cubicBezTo>
                    <a:pt x="1405" y="2258"/>
                    <a:pt x="1426" y="2262"/>
                    <a:pt x="1446" y="2262"/>
                  </a:cubicBezTo>
                  <a:cubicBezTo>
                    <a:pt x="1635" y="2262"/>
                    <a:pt x="1795" y="1990"/>
                    <a:pt x="1982" y="1990"/>
                  </a:cubicBezTo>
                  <a:cubicBezTo>
                    <a:pt x="2008" y="1990"/>
                    <a:pt x="2035" y="1995"/>
                    <a:pt x="2062" y="2007"/>
                  </a:cubicBezTo>
                  <a:cubicBezTo>
                    <a:pt x="2360" y="2197"/>
                    <a:pt x="2605" y="2441"/>
                    <a:pt x="2849" y="2713"/>
                  </a:cubicBezTo>
                  <a:cubicBezTo>
                    <a:pt x="2984" y="2875"/>
                    <a:pt x="3120" y="3065"/>
                    <a:pt x="3310" y="3119"/>
                  </a:cubicBezTo>
                  <a:cubicBezTo>
                    <a:pt x="3345" y="3133"/>
                    <a:pt x="3382" y="3139"/>
                    <a:pt x="3419" y="3139"/>
                  </a:cubicBezTo>
                  <a:cubicBezTo>
                    <a:pt x="3607" y="3139"/>
                    <a:pt x="3794" y="2980"/>
                    <a:pt x="3771" y="2821"/>
                  </a:cubicBezTo>
                  <a:cubicBezTo>
                    <a:pt x="3771" y="2713"/>
                    <a:pt x="3689" y="2658"/>
                    <a:pt x="3635" y="2577"/>
                  </a:cubicBezTo>
                  <a:cubicBezTo>
                    <a:pt x="3391" y="2333"/>
                    <a:pt x="3147" y="2116"/>
                    <a:pt x="2876" y="1899"/>
                  </a:cubicBezTo>
                  <a:cubicBezTo>
                    <a:pt x="2577" y="1628"/>
                    <a:pt x="2225" y="1356"/>
                    <a:pt x="2171" y="949"/>
                  </a:cubicBezTo>
                  <a:lnTo>
                    <a:pt x="2171" y="949"/>
                  </a:lnTo>
                  <a:cubicBezTo>
                    <a:pt x="2215" y="969"/>
                    <a:pt x="2261" y="977"/>
                    <a:pt x="2306" y="977"/>
                  </a:cubicBezTo>
                  <a:cubicBezTo>
                    <a:pt x="2456" y="977"/>
                    <a:pt x="2603" y="884"/>
                    <a:pt x="2686" y="760"/>
                  </a:cubicBezTo>
                  <a:cubicBezTo>
                    <a:pt x="2740" y="787"/>
                    <a:pt x="2821" y="814"/>
                    <a:pt x="2876" y="814"/>
                  </a:cubicBezTo>
                  <a:cubicBezTo>
                    <a:pt x="2903" y="787"/>
                    <a:pt x="2957" y="705"/>
                    <a:pt x="2984" y="678"/>
                  </a:cubicBezTo>
                  <a:cubicBezTo>
                    <a:pt x="2767" y="434"/>
                    <a:pt x="2550" y="163"/>
                    <a:pt x="2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27"/>
            <p:cNvSpPr/>
            <p:nvPr/>
          </p:nvSpPr>
          <p:spPr>
            <a:xfrm>
              <a:off x="6873300" y="2109550"/>
              <a:ext cx="145125" cy="259725"/>
            </a:xfrm>
            <a:custGeom>
              <a:avLst/>
              <a:gdLst/>
              <a:ahLst/>
              <a:cxnLst/>
              <a:rect l="l" t="t" r="r" b="b"/>
              <a:pathLst>
                <a:path w="5805" h="10389" extrusionOk="0">
                  <a:moveTo>
                    <a:pt x="2794" y="0"/>
                  </a:moveTo>
                  <a:cubicBezTo>
                    <a:pt x="2929" y="28"/>
                    <a:pt x="3011" y="163"/>
                    <a:pt x="2984" y="326"/>
                  </a:cubicBezTo>
                  <a:cubicBezTo>
                    <a:pt x="2821" y="1058"/>
                    <a:pt x="2685" y="1953"/>
                    <a:pt x="2712" y="3310"/>
                  </a:cubicBezTo>
                  <a:cubicBezTo>
                    <a:pt x="2740" y="4476"/>
                    <a:pt x="2929" y="5941"/>
                    <a:pt x="3092" y="6917"/>
                  </a:cubicBezTo>
                  <a:cubicBezTo>
                    <a:pt x="3255" y="6944"/>
                    <a:pt x="3418" y="7026"/>
                    <a:pt x="3608" y="7080"/>
                  </a:cubicBezTo>
                  <a:cubicBezTo>
                    <a:pt x="3879" y="7243"/>
                    <a:pt x="4069" y="7514"/>
                    <a:pt x="4286" y="7758"/>
                  </a:cubicBezTo>
                  <a:cubicBezTo>
                    <a:pt x="4503" y="8029"/>
                    <a:pt x="5805" y="9223"/>
                    <a:pt x="5506" y="9629"/>
                  </a:cubicBezTo>
                  <a:cubicBezTo>
                    <a:pt x="5425" y="9684"/>
                    <a:pt x="5316" y="9765"/>
                    <a:pt x="5262" y="9819"/>
                  </a:cubicBezTo>
                  <a:cubicBezTo>
                    <a:pt x="5154" y="9928"/>
                    <a:pt x="5099" y="10063"/>
                    <a:pt x="4991" y="10091"/>
                  </a:cubicBezTo>
                  <a:cubicBezTo>
                    <a:pt x="4828" y="10172"/>
                    <a:pt x="4638" y="10036"/>
                    <a:pt x="4503" y="9901"/>
                  </a:cubicBezTo>
                  <a:cubicBezTo>
                    <a:pt x="4313" y="9684"/>
                    <a:pt x="4069" y="9494"/>
                    <a:pt x="3879" y="9277"/>
                  </a:cubicBezTo>
                  <a:cubicBezTo>
                    <a:pt x="3906" y="9494"/>
                    <a:pt x="3770" y="9684"/>
                    <a:pt x="3608" y="9792"/>
                  </a:cubicBezTo>
                  <a:cubicBezTo>
                    <a:pt x="3391" y="9901"/>
                    <a:pt x="3146" y="9819"/>
                    <a:pt x="3011" y="9684"/>
                  </a:cubicBezTo>
                  <a:cubicBezTo>
                    <a:pt x="2821" y="9494"/>
                    <a:pt x="2821" y="9114"/>
                    <a:pt x="2604" y="8870"/>
                  </a:cubicBezTo>
                  <a:cubicBezTo>
                    <a:pt x="2577" y="8816"/>
                    <a:pt x="2523" y="8789"/>
                    <a:pt x="2441" y="8789"/>
                  </a:cubicBezTo>
                  <a:cubicBezTo>
                    <a:pt x="2333" y="8734"/>
                    <a:pt x="2251" y="8843"/>
                    <a:pt x="2143" y="8924"/>
                  </a:cubicBezTo>
                  <a:cubicBezTo>
                    <a:pt x="1790" y="9277"/>
                    <a:pt x="1438" y="9629"/>
                    <a:pt x="1085" y="10009"/>
                  </a:cubicBezTo>
                  <a:cubicBezTo>
                    <a:pt x="949" y="10145"/>
                    <a:pt x="814" y="10280"/>
                    <a:pt x="624" y="10335"/>
                  </a:cubicBezTo>
                  <a:cubicBezTo>
                    <a:pt x="434" y="10389"/>
                    <a:pt x="217" y="10362"/>
                    <a:pt x="109" y="10199"/>
                  </a:cubicBezTo>
                  <a:cubicBezTo>
                    <a:pt x="0" y="10036"/>
                    <a:pt x="81" y="9819"/>
                    <a:pt x="109" y="9657"/>
                  </a:cubicBezTo>
                  <a:cubicBezTo>
                    <a:pt x="298" y="9141"/>
                    <a:pt x="651" y="8707"/>
                    <a:pt x="1058" y="8355"/>
                  </a:cubicBezTo>
                  <a:cubicBezTo>
                    <a:pt x="1248" y="8192"/>
                    <a:pt x="1492" y="8056"/>
                    <a:pt x="1709" y="7866"/>
                  </a:cubicBezTo>
                  <a:cubicBezTo>
                    <a:pt x="2007" y="7541"/>
                    <a:pt x="2170" y="7134"/>
                    <a:pt x="2523" y="6944"/>
                  </a:cubicBezTo>
                  <a:cubicBezTo>
                    <a:pt x="2306" y="5941"/>
                    <a:pt x="2170" y="4422"/>
                    <a:pt x="2116" y="3255"/>
                  </a:cubicBezTo>
                  <a:cubicBezTo>
                    <a:pt x="2034" y="1818"/>
                    <a:pt x="2197" y="868"/>
                    <a:pt x="2387" y="136"/>
                  </a:cubicBezTo>
                  <a:cubicBezTo>
                    <a:pt x="2468" y="55"/>
                    <a:pt x="2658" y="0"/>
                    <a:pt x="27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27"/>
            <p:cNvSpPr/>
            <p:nvPr/>
          </p:nvSpPr>
          <p:spPr>
            <a:xfrm>
              <a:off x="6870575" y="2331175"/>
              <a:ext cx="162775" cy="145375"/>
            </a:xfrm>
            <a:custGeom>
              <a:avLst/>
              <a:gdLst/>
              <a:ahLst/>
              <a:cxnLst/>
              <a:rect l="l" t="t" r="r" b="b"/>
              <a:pathLst>
                <a:path w="6511" h="5815" extrusionOk="0">
                  <a:moveTo>
                    <a:pt x="2589" y="1"/>
                  </a:moveTo>
                  <a:cubicBezTo>
                    <a:pt x="2473" y="1"/>
                    <a:pt x="2379" y="92"/>
                    <a:pt x="2306" y="141"/>
                  </a:cubicBezTo>
                  <a:cubicBezTo>
                    <a:pt x="1981" y="520"/>
                    <a:pt x="1601" y="873"/>
                    <a:pt x="1275" y="1226"/>
                  </a:cubicBezTo>
                  <a:cubicBezTo>
                    <a:pt x="1140" y="1361"/>
                    <a:pt x="950" y="1497"/>
                    <a:pt x="787" y="1578"/>
                  </a:cubicBezTo>
                  <a:cubicBezTo>
                    <a:pt x="679" y="1605"/>
                    <a:pt x="597" y="1605"/>
                    <a:pt x="407" y="1687"/>
                  </a:cubicBezTo>
                  <a:cubicBezTo>
                    <a:pt x="326" y="1904"/>
                    <a:pt x="245" y="2148"/>
                    <a:pt x="190" y="2419"/>
                  </a:cubicBezTo>
                  <a:cubicBezTo>
                    <a:pt x="55" y="2934"/>
                    <a:pt x="1" y="3450"/>
                    <a:pt x="218" y="3911"/>
                  </a:cubicBezTo>
                  <a:cubicBezTo>
                    <a:pt x="407" y="4399"/>
                    <a:pt x="869" y="4752"/>
                    <a:pt x="1357" y="4752"/>
                  </a:cubicBezTo>
                  <a:cubicBezTo>
                    <a:pt x="1601" y="5213"/>
                    <a:pt x="2035" y="5484"/>
                    <a:pt x="2523" y="5647"/>
                  </a:cubicBezTo>
                  <a:cubicBezTo>
                    <a:pt x="2806" y="5741"/>
                    <a:pt x="3109" y="5815"/>
                    <a:pt x="3397" y="5815"/>
                  </a:cubicBezTo>
                  <a:cubicBezTo>
                    <a:pt x="3441" y="5815"/>
                    <a:pt x="3484" y="5813"/>
                    <a:pt x="3527" y="5809"/>
                  </a:cubicBezTo>
                  <a:cubicBezTo>
                    <a:pt x="3906" y="5782"/>
                    <a:pt x="4259" y="5620"/>
                    <a:pt x="4422" y="5294"/>
                  </a:cubicBezTo>
                  <a:cubicBezTo>
                    <a:pt x="4476" y="5213"/>
                    <a:pt x="4557" y="5077"/>
                    <a:pt x="4666" y="4996"/>
                  </a:cubicBezTo>
                  <a:cubicBezTo>
                    <a:pt x="4747" y="4969"/>
                    <a:pt x="4829" y="4969"/>
                    <a:pt x="4937" y="4969"/>
                  </a:cubicBezTo>
                  <a:cubicBezTo>
                    <a:pt x="5425" y="4941"/>
                    <a:pt x="5805" y="4480"/>
                    <a:pt x="6049" y="4019"/>
                  </a:cubicBezTo>
                  <a:cubicBezTo>
                    <a:pt x="6456" y="3178"/>
                    <a:pt x="6510" y="2148"/>
                    <a:pt x="6049" y="1361"/>
                  </a:cubicBezTo>
                  <a:cubicBezTo>
                    <a:pt x="5941" y="1171"/>
                    <a:pt x="5805" y="1036"/>
                    <a:pt x="5670" y="873"/>
                  </a:cubicBezTo>
                  <a:cubicBezTo>
                    <a:pt x="5588" y="954"/>
                    <a:pt x="5507" y="1009"/>
                    <a:pt x="5425" y="1063"/>
                  </a:cubicBezTo>
                  <a:cubicBezTo>
                    <a:pt x="5344" y="1144"/>
                    <a:pt x="5290" y="1280"/>
                    <a:pt x="5154" y="1334"/>
                  </a:cubicBezTo>
                  <a:cubicBezTo>
                    <a:pt x="5120" y="1351"/>
                    <a:pt x="5086" y="1359"/>
                    <a:pt x="5052" y="1359"/>
                  </a:cubicBezTo>
                  <a:cubicBezTo>
                    <a:pt x="4924" y="1359"/>
                    <a:pt x="4800" y="1251"/>
                    <a:pt x="4693" y="1144"/>
                  </a:cubicBezTo>
                  <a:cubicBezTo>
                    <a:pt x="4476" y="927"/>
                    <a:pt x="4259" y="737"/>
                    <a:pt x="4042" y="520"/>
                  </a:cubicBezTo>
                  <a:lnTo>
                    <a:pt x="4042" y="520"/>
                  </a:lnTo>
                  <a:cubicBezTo>
                    <a:pt x="4069" y="737"/>
                    <a:pt x="3988" y="927"/>
                    <a:pt x="3771" y="1036"/>
                  </a:cubicBezTo>
                  <a:cubicBezTo>
                    <a:pt x="3710" y="1071"/>
                    <a:pt x="3643" y="1086"/>
                    <a:pt x="3575" y="1086"/>
                  </a:cubicBezTo>
                  <a:cubicBezTo>
                    <a:pt x="3435" y="1086"/>
                    <a:pt x="3293" y="1019"/>
                    <a:pt x="3201" y="927"/>
                  </a:cubicBezTo>
                  <a:cubicBezTo>
                    <a:pt x="2957" y="737"/>
                    <a:pt x="2984" y="358"/>
                    <a:pt x="2794" y="113"/>
                  </a:cubicBezTo>
                  <a:cubicBezTo>
                    <a:pt x="2740" y="86"/>
                    <a:pt x="2686" y="5"/>
                    <a:pt x="2632" y="5"/>
                  </a:cubicBezTo>
                  <a:cubicBezTo>
                    <a:pt x="2617" y="2"/>
                    <a:pt x="2603" y="1"/>
                    <a:pt x="25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27"/>
            <p:cNvSpPr/>
            <p:nvPr/>
          </p:nvSpPr>
          <p:spPr>
            <a:xfrm>
              <a:off x="6903800" y="2331175"/>
              <a:ext cx="114625" cy="132450"/>
            </a:xfrm>
            <a:custGeom>
              <a:avLst/>
              <a:gdLst/>
              <a:ahLst/>
              <a:cxnLst/>
              <a:rect l="l" t="t" r="r" b="b"/>
              <a:pathLst>
                <a:path w="4585" h="5298" extrusionOk="0">
                  <a:moveTo>
                    <a:pt x="1206" y="1"/>
                  </a:moveTo>
                  <a:cubicBezTo>
                    <a:pt x="1095" y="1"/>
                    <a:pt x="1023" y="92"/>
                    <a:pt x="950" y="141"/>
                  </a:cubicBezTo>
                  <a:cubicBezTo>
                    <a:pt x="814" y="276"/>
                    <a:pt x="706" y="412"/>
                    <a:pt x="570" y="547"/>
                  </a:cubicBezTo>
                  <a:cubicBezTo>
                    <a:pt x="408" y="900"/>
                    <a:pt x="272" y="1226"/>
                    <a:pt x="136" y="1578"/>
                  </a:cubicBezTo>
                  <a:cubicBezTo>
                    <a:pt x="55" y="1741"/>
                    <a:pt x="1" y="1958"/>
                    <a:pt x="109" y="2121"/>
                  </a:cubicBezTo>
                  <a:cubicBezTo>
                    <a:pt x="272" y="1741"/>
                    <a:pt x="516" y="1388"/>
                    <a:pt x="814" y="1171"/>
                  </a:cubicBezTo>
                  <a:lnTo>
                    <a:pt x="814" y="1171"/>
                  </a:lnTo>
                  <a:cubicBezTo>
                    <a:pt x="923" y="1226"/>
                    <a:pt x="842" y="1388"/>
                    <a:pt x="787" y="1497"/>
                  </a:cubicBezTo>
                  <a:cubicBezTo>
                    <a:pt x="435" y="2121"/>
                    <a:pt x="353" y="2853"/>
                    <a:pt x="516" y="3531"/>
                  </a:cubicBezTo>
                  <a:cubicBezTo>
                    <a:pt x="679" y="4209"/>
                    <a:pt x="1113" y="4833"/>
                    <a:pt x="1709" y="5213"/>
                  </a:cubicBezTo>
                  <a:cubicBezTo>
                    <a:pt x="1809" y="5255"/>
                    <a:pt x="1937" y="5298"/>
                    <a:pt x="2049" y="5298"/>
                  </a:cubicBezTo>
                  <a:cubicBezTo>
                    <a:pt x="2152" y="5298"/>
                    <a:pt x="2240" y="5262"/>
                    <a:pt x="2279" y="5158"/>
                  </a:cubicBezTo>
                  <a:cubicBezTo>
                    <a:pt x="1926" y="4887"/>
                    <a:pt x="1737" y="4562"/>
                    <a:pt x="1601" y="4155"/>
                  </a:cubicBezTo>
                  <a:lnTo>
                    <a:pt x="1601" y="4155"/>
                  </a:lnTo>
                  <a:cubicBezTo>
                    <a:pt x="1764" y="4318"/>
                    <a:pt x="1926" y="4453"/>
                    <a:pt x="2116" y="4616"/>
                  </a:cubicBezTo>
                  <a:cubicBezTo>
                    <a:pt x="2279" y="4778"/>
                    <a:pt x="2516" y="4955"/>
                    <a:pt x="2740" y="4955"/>
                  </a:cubicBezTo>
                  <a:cubicBezTo>
                    <a:pt x="2815" y="4955"/>
                    <a:pt x="2889" y="4935"/>
                    <a:pt x="2957" y="4887"/>
                  </a:cubicBezTo>
                  <a:cubicBezTo>
                    <a:pt x="3093" y="4806"/>
                    <a:pt x="3147" y="4616"/>
                    <a:pt x="3256" y="4480"/>
                  </a:cubicBezTo>
                  <a:cubicBezTo>
                    <a:pt x="3320" y="4373"/>
                    <a:pt x="3435" y="4266"/>
                    <a:pt x="3561" y="4266"/>
                  </a:cubicBezTo>
                  <a:cubicBezTo>
                    <a:pt x="3594" y="4266"/>
                    <a:pt x="3628" y="4273"/>
                    <a:pt x="3662" y="4290"/>
                  </a:cubicBezTo>
                  <a:cubicBezTo>
                    <a:pt x="3690" y="4318"/>
                    <a:pt x="3744" y="4345"/>
                    <a:pt x="3798" y="4345"/>
                  </a:cubicBezTo>
                  <a:cubicBezTo>
                    <a:pt x="3817" y="4357"/>
                    <a:pt x="3834" y="4363"/>
                    <a:pt x="3850" y="4363"/>
                  </a:cubicBezTo>
                  <a:cubicBezTo>
                    <a:pt x="3903" y="4363"/>
                    <a:pt x="3940" y="4305"/>
                    <a:pt x="3961" y="4263"/>
                  </a:cubicBezTo>
                  <a:cubicBezTo>
                    <a:pt x="4422" y="3667"/>
                    <a:pt x="4557" y="2907"/>
                    <a:pt x="4286" y="2229"/>
                  </a:cubicBezTo>
                  <a:lnTo>
                    <a:pt x="4286" y="2229"/>
                  </a:lnTo>
                  <a:cubicBezTo>
                    <a:pt x="4295" y="2232"/>
                    <a:pt x="4304" y="2233"/>
                    <a:pt x="4314" y="2233"/>
                  </a:cubicBezTo>
                  <a:cubicBezTo>
                    <a:pt x="4395" y="2233"/>
                    <a:pt x="4509" y="2136"/>
                    <a:pt x="4557" y="2039"/>
                  </a:cubicBezTo>
                  <a:cubicBezTo>
                    <a:pt x="4585" y="1958"/>
                    <a:pt x="4557" y="1822"/>
                    <a:pt x="4503" y="1714"/>
                  </a:cubicBezTo>
                  <a:cubicBezTo>
                    <a:pt x="4422" y="1443"/>
                    <a:pt x="4232" y="1226"/>
                    <a:pt x="4042" y="1036"/>
                  </a:cubicBezTo>
                  <a:cubicBezTo>
                    <a:pt x="3934" y="1144"/>
                    <a:pt x="3879" y="1280"/>
                    <a:pt x="3771" y="1307"/>
                  </a:cubicBezTo>
                  <a:cubicBezTo>
                    <a:pt x="3746" y="1315"/>
                    <a:pt x="3720" y="1319"/>
                    <a:pt x="3694" y="1319"/>
                  </a:cubicBezTo>
                  <a:cubicBezTo>
                    <a:pt x="3551" y="1319"/>
                    <a:pt x="3397" y="1205"/>
                    <a:pt x="3283" y="1090"/>
                  </a:cubicBezTo>
                  <a:cubicBezTo>
                    <a:pt x="3093" y="900"/>
                    <a:pt x="2849" y="683"/>
                    <a:pt x="2659" y="493"/>
                  </a:cubicBezTo>
                  <a:lnTo>
                    <a:pt x="2659" y="493"/>
                  </a:lnTo>
                  <a:cubicBezTo>
                    <a:pt x="2686" y="683"/>
                    <a:pt x="2577" y="900"/>
                    <a:pt x="2388" y="1009"/>
                  </a:cubicBezTo>
                  <a:cubicBezTo>
                    <a:pt x="2318" y="1035"/>
                    <a:pt x="2246" y="1047"/>
                    <a:pt x="2175" y="1047"/>
                  </a:cubicBezTo>
                  <a:cubicBezTo>
                    <a:pt x="2025" y="1047"/>
                    <a:pt x="1883" y="992"/>
                    <a:pt x="1791" y="900"/>
                  </a:cubicBezTo>
                  <a:cubicBezTo>
                    <a:pt x="1574" y="683"/>
                    <a:pt x="1601" y="303"/>
                    <a:pt x="1384" y="86"/>
                  </a:cubicBezTo>
                  <a:cubicBezTo>
                    <a:pt x="1357" y="59"/>
                    <a:pt x="1303" y="5"/>
                    <a:pt x="1248" y="5"/>
                  </a:cubicBezTo>
                  <a:cubicBezTo>
                    <a:pt x="1234" y="2"/>
                    <a:pt x="1220" y="1"/>
                    <a:pt x="1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27"/>
            <p:cNvSpPr/>
            <p:nvPr/>
          </p:nvSpPr>
          <p:spPr>
            <a:xfrm>
              <a:off x="5578125" y="1849850"/>
              <a:ext cx="158025" cy="257700"/>
            </a:xfrm>
            <a:custGeom>
              <a:avLst/>
              <a:gdLst/>
              <a:ahLst/>
              <a:cxnLst/>
              <a:rect l="l" t="t" r="r" b="b"/>
              <a:pathLst>
                <a:path w="6321" h="10308" extrusionOk="0">
                  <a:moveTo>
                    <a:pt x="6131" y="81"/>
                  </a:moveTo>
                  <a:cubicBezTo>
                    <a:pt x="6266" y="136"/>
                    <a:pt x="6320" y="353"/>
                    <a:pt x="6212" y="461"/>
                  </a:cubicBezTo>
                  <a:cubicBezTo>
                    <a:pt x="5805" y="1058"/>
                    <a:pt x="5317" y="1872"/>
                    <a:pt x="4883" y="3174"/>
                  </a:cubicBezTo>
                  <a:cubicBezTo>
                    <a:pt x="4503" y="4258"/>
                    <a:pt x="4150" y="5669"/>
                    <a:pt x="3961" y="6645"/>
                  </a:cubicBezTo>
                  <a:cubicBezTo>
                    <a:pt x="4150" y="6754"/>
                    <a:pt x="4286" y="6862"/>
                    <a:pt x="4367" y="6998"/>
                  </a:cubicBezTo>
                  <a:cubicBezTo>
                    <a:pt x="4584" y="7269"/>
                    <a:pt x="4693" y="7568"/>
                    <a:pt x="4774" y="7866"/>
                  </a:cubicBezTo>
                  <a:cubicBezTo>
                    <a:pt x="4883" y="8219"/>
                    <a:pt x="5669" y="9765"/>
                    <a:pt x="5263" y="10036"/>
                  </a:cubicBezTo>
                  <a:cubicBezTo>
                    <a:pt x="5154" y="10117"/>
                    <a:pt x="5046" y="10117"/>
                    <a:pt x="4964" y="10144"/>
                  </a:cubicBezTo>
                  <a:cubicBezTo>
                    <a:pt x="4829" y="10171"/>
                    <a:pt x="4720" y="10307"/>
                    <a:pt x="4584" y="10307"/>
                  </a:cubicBezTo>
                  <a:cubicBezTo>
                    <a:pt x="4422" y="10307"/>
                    <a:pt x="4286" y="10144"/>
                    <a:pt x="4205" y="9982"/>
                  </a:cubicBezTo>
                  <a:cubicBezTo>
                    <a:pt x="4069" y="9710"/>
                    <a:pt x="3933" y="9466"/>
                    <a:pt x="3825" y="9195"/>
                  </a:cubicBezTo>
                  <a:cubicBezTo>
                    <a:pt x="3771" y="9412"/>
                    <a:pt x="3608" y="9575"/>
                    <a:pt x="3391" y="9575"/>
                  </a:cubicBezTo>
                  <a:cubicBezTo>
                    <a:pt x="3201" y="9575"/>
                    <a:pt x="2984" y="9466"/>
                    <a:pt x="2876" y="9276"/>
                  </a:cubicBezTo>
                  <a:cubicBezTo>
                    <a:pt x="2740" y="9005"/>
                    <a:pt x="2930" y="8653"/>
                    <a:pt x="2821" y="8354"/>
                  </a:cubicBezTo>
                  <a:cubicBezTo>
                    <a:pt x="2794" y="8273"/>
                    <a:pt x="2740" y="8219"/>
                    <a:pt x="2713" y="8191"/>
                  </a:cubicBezTo>
                  <a:cubicBezTo>
                    <a:pt x="2604" y="8110"/>
                    <a:pt x="2469" y="8191"/>
                    <a:pt x="2387" y="8219"/>
                  </a:cubicBezTo>
                  <a:cubicBezTo>
                    <a:pt x="1926" y="8408"/>
                    <a:pt x="1465" y="8653"/>
                    <a:pt x="1031" y="8870"/>
                  </a:cubicBezTo>
                  <a:cubicBezTo>
                    <a:pt x="841" y="8924"/>
                    <a:pt x="651" y="9032"/>
                    <a:pt x="489" y="9032"/>
                  </a:cubicBezTo>
                  <a:cubicBezTo>
                    <a:pt x="272" y="9032"/>
                    <a:pt x="82" y="8897"/>
                    <a:pt x="28" y="8734"/>
                  </a:cubicBezTo>
                  <a:cubicBezTo>
                    <a:pt x="1" y="8544"/>
                    <a:pt x="109" y="8381"/>
                    <a:pt x="245" y="8246"/>
                  </a:cubicBezTo>
                  <a:cubicBezTo>
                    <a:pt x="624" y="7839"/>
                    <a:pt x="1085" y="7540"/>
                    <a:pt x="1601" y="7378"/>
                  </a:cubicBezTo>
                  <a:cubicBezTo>
                    <a:pt x="1872" y="7296"/>
                    <a:pt x="2143" y="7242"/>
                    <a:pt x="2387" y="7134"/>
                  </a:cubicBezTo>
                  <a:cubicBezTo>
                    <a:pt x="2740" y="6971"/>
                    <a:pt x="3093" y="6618"/>
                    <a:pt x="3472" y="6564"/>
                  </a:cubicBezTo>
                  <a:cubicBezTo>
                    <a:pt x="3662" y="5533"/>
                    <a:pt x="4042" y="4069"/>
                    <a:pt x="4422" y="2957"/>
                  </a:cubicBezTo>
                  <a:cubicBezTo>
                    <a:pt x="4856" y="1600"/>
                    <a:pt x="5371" y="787"/>
                    <a:pt x="5778" y="136"/>
                  </a:cubicBezTo>
                  <a:cubicBezTo>
                    <a:pt x="5859" y="54"/>
                    <a:pt x="6022" y="0"/>
                    <a:pt x="6131" y="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27"/>
            <p:cNvSpPr/>
            <p:nvPr/>
          </p:nvSpPr>
          <p:spPr>
            <a:xfrm>
              <a:off x="5557100" y="2054425"/>
              <a:ext cx="159375" cy="145200"/>
            </a:xfrm>
            <a:custGeom>
              <a:avLst/>
              <a:gdLst/>
              <a:ahLst/>
              <a:cxnLst/>
              <a:rect l="l" t="t" r="r" b="b"/>
              <a:pathLst>
                <a:path w="6375" h="5808" extrusionOk="0">
                  <a:moveTo>
                    <a:pt x="3417" y="0"/>
                  </a:moveTo>
                  <a:cubicBezTo>
                    <a:pt x="3335" y="0"/>
                    <a:pt x="3248" y="44"/>
                    <a:pt x="3174" y="63"/>
                  </a:cubicBezTo>
                  <a:cubicBezTo>
                    <a:pt x="2740" y="280"/>
                    <a:pt x="2252" y="497"/>
                    <a:pt x="1818" y="714"/>
                  </a:cubicBezTo>
                  <a:cubicBezTo>
                    <a:pt x="1655" y="822"/>
                    <a:pt x="1492" y="876"/>
                    <a:pt x="1275" y="876"/>
                  </a:cubicBezTo>
                  <a:cubicBezTo>
                    <a:pt x="1194" y="876"/>
                    <a:pt x="1086" y="849"/>
                    <a:pt x="1004" y="822"/>
                  </a:cubicBezTo>
                  <a:cubicBezTo>
                    <a:pt x="814" y="985"/>
                    <a:pt x="625" y="1175"/>
                    <a:pt x="489" y="1419"/>
                  </a:cubicBezTo>
                  <a:cubicBezTo>
                    <a:pt x="191" y="1826"/>
                    <a:pt x="1" y="2314"/>
                    <a:pt x="1" y="2802"/>
                  </a:cubicBezTo>
                  <a:cubicBezTo>
                    <a:pt x="1" y="3318"/>
                    <a:pt x="272" y="3860"/>
                    <a:pt x="733" y="4023"/>
                  </a:cubicBezTo>
                  <a:cubicBezTo>
                    <a:pt x="760" y="4511"/>
                    <a:pt x="1113" y="4918"/>
                    <a:pt x="1492" y="5243"/>
                  </a:cubicBezTo>
                  <a:cubicBezTo>
                    <a:pt x="1737" y="5460"/>
                    <a:pt x="2035" y="5650"/>
                    <a:pt x="2360" y="5759"/>
                  </a:cubicBezTo>
                  <a:cubicBezTo>
                    <a:pt x="2468" y="5792"/>
                    <a:pt x="2579" y="5807"/>
                    <a:pt x="2688" y="5807"/>
                  </a:cubicBezTo>
                  <a:cubicBezTo>
                    <a:pt x="2935" y="5807"/>
                    <a:pt x="3176" y="5728"/>
                    <a:pt x="3364" y="5596"/>
                  </a:cubicBezTo>
                  <a:cubicBezTo>
                    <a:pt x="3445" y="5515"/>
                    <a:pt x="3527" y="5379"/>
                    <a:pt x="3662" y="5379"/>
                  </a:cubicBezTo>
                  <a:cubicBezTo>
                    <a:pt x="3684" y="5372"/>
                    <a:pt x="3706" y="5368"/>
                    <a:pt x="3728" y="5368"/>
                  </a:cubicBezTo>
                  <a:cubicBezTo>
                    <a:pt x="3789" y="5368"/>
                    <a:pt x="3854" y="5393"/>
                    <a:pt x="3934" y="5433"/>
                  </a:cubicBezTo>
                  <a:cubicBezTo>
                    <a:pt x="4021" y="5458"/>
                    <a:pt x="4110" y="5469"/>
                    <a:pt x="4198" y="5469"/>
                  </a:cubicBezTo>
                  <a:cubicBezTo>
                    <a:pt x="4603" y="5469"/>
                    <a:pt x="5005" y="5234"/>
                    <a:pt x="5317" y="4945"/>
                  </a:cubicBezTo>
                  <a:cubicBezTo>
                    <a:pt x="5968" y="4348"/>
                    <a:pt x="6375" y="3426"/>
                    <a:pt x="6239" y="2504"/>
                  </a:cubicBezTo>
                  <a:cubicBezTo>
                    <a:pt x="6185" y="2314"/>
                    <a:pt x="6131" y="2097"/>
                    <a:pt x="6076" y="1907"/>
                  </a:cubicBezTo>
                  <a:cubicBezTo>
                    <a:pt x="5968" y="1961"/>
                    <a:pt x="5859" y="1961"/>
                    <a:pt x="5751" y="1988"/>
                  </a:cubicBezTo>
                  <a:cubicBezTo>
                    <a:pt x="5615" y="2070"/>
                    <a:pt x="5507" y="2178"/>
                    <a:pt x="5398" y="2178"/>
                  </a:cubicBezTo>
                  <a:cubicBezTo>
                    <a:pt x="5208" y="2178"/>
                    <a:pt x="5073" y="1988"/>
                    <a:pt x="5019" y="1826"/>
                  </a:cubicBezTo>
                  <a:cubicBezTo>
                    <a:pt x="4910" y="1554"/>
                    <a:pt x="4774" y="1310"/>
                    <a:pt x="4639" y="1039"/>
                  </a:cubicBezTo>
                  <a:cubicBezTo>
                    <a:pt x="4612" y="1256"/>
                    <a:pt x="4395" y="1419"/>
                    <a:pt x="4205" y="1419"/>
                  </a:cubicBezTo>
                  <a:cubicBezTo>
                    <a:pt x="3988" y="1419"/>
                    <a:pt x="3798" y="1310"/>
                    <a:pt x="3690" y="1121"/>
                  </a:cubicBezTo>
                  <a:cubicBezTo>
                    <a:pt x="3581" y="822"/>
                    <a:pt x="3717" y="497"/>
                    <a:pt x="3608" y="198"/>
                  </a:cubicBezTo>
                  <a:cubicBezTo>
                    <a:pt x="3608" y="144"/>
                    <a:pt x="3581" y="63"/>
                    <a:pt x="3527" y="36"/>
                  </a:cubicBezTo>
                  <a:cubicBezTo>
                    <a:pt x="3492" y="10"/>
                    <a:pt x="3455" y="0"/>
                    <a:pt x="3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27"/>
            <p:cNvSpPr/>
            <p:nvPr/>
          </p:nvSpPr>
          <p:spPr>
            <a:xfrm>
              <a:off x="5592375" y="2056100"/>
              <a:ext cx="113250" cy="132450"/>
            </a:xfrm>
            <a:custGeom>
              <a:avLst/>
              <a:gdLst/>
              <a:ahLst/>
              <a:cxnLst/>
              <a:rect l="l" t="t" r="r" b="b"/>
              <a:pathLst>
                <a:path w="4530" h="5298" extrusionOk="0">
                  <a:moveTo>
                    <a:pt x="2015" y="0"/>
                  </a:moveTo>
                  <a:cubicBezTo>
                    <a:pt x="1930" y="0"/>
                    <a:pt x="1840" y="39"/>
                    <a:pt x="1763" y="77"/>
                  </a:cubicBezTo>
                  <a:cubicBezTo>
                    <a:pt x="1600" y="131"/>
                    <a:pt x="1438" y="240"/>
                    <a:pt x="1275" y="294"/>
                  </a:cubicBezTo>
                  <a:cubicBezTo>
                    <a:pt x="1004" y="538"/>
                    <a:pt x="732" y="809"/>
                    <a:pt x="488" y="1081"/>
                  </a:cubicBezTo>
                  <a:cubicBezTo>
                    <a:pt x="353" y="1216"/>
                    <a:pt x="217" y="1379"/>
                    <a:pt x="244" y="1569"/>
                  </a:cubicBezTo>
                  <a:cubicBezTo>
                    <a:pt x="515" y="1298"/>
                    <a:pt x="868" y="1081"/>
                    <a:pt x="1221" y="945"/>
                  </a:cubicBezTo>
                  <a:lnTo>
                    <a:pt x="1221" y="945"/>
                  </a:lnTo>
                  <a:cubicBezTo>
                    <a:pt x="1302" y="1054"/>
                    <a:pt x="1194" y="1189"/>
                    <a:pt x="1085" y="1243"/>
                  </a:cubicBezTo>
                  <a:cubicBezTo>
                    <a:pt x="543" y="1704"/>
                    <a:pt x="217" y="2328"/>
                    <a:pt x="109" y="3061"/>
                  </a:cubicBezTo>
                  <a:cubicBezTo>
                    <a:pt x="0" y="3766"/>
                    <a:pt x="217" y="4471"/>
                    <a:pt x="624" y="5041"/>
                  </a:cubicBezTo>
                  <a:cubicBezTo>
                    <a:pt x="721" y="5176"/>
                    <a:pt x="886" y="5297"/>
                    <a:pt x="1022" y="5297"/>
                  </a:cubicBezTo>
                  <a:cubicBezTo>
                    <a:pt x="1077" y="5297"/>
                    <a:pt x="1127" y="5277"/>
                    <a:pt x="1166" y="5231"/>
                  </a:cubicBezTo>
                  <a:cubicBezTo>
                    <a:pt x="949" y="4851"/>
                    <a:pt x="868" y="4444"/>
                    <a:pt x="895" y="4037"/>
                  </a:cubicBezTo>
                  <a:lnTo>
                    <a:pt x="895" y="4037"/>
                  </a:lnTo>
                  <a:lnTo>
                    <a:pt x="1194" y="4634"/>
                  </a:lnTo>
                  <a:cubicBezTo>
                    <a:pt x="1319" y="4885"/>
                    <a:pt x="1537" y="5182"/>
                    <a:pt x="1806" y="5182"/>
                  </a:cubicBezTo>
                  <a:cubicBezTo>
                    <a:pt x="1827" y="5182"/>
                    <a:pt x="1849" y="5180"/>
                    <a:pt x="1872" y="5176"/>
                  </a:cubicBezTo>
                  <a:cubicBezTo>
                    <a:pt x="2034" y="5149"/>
                    <a:pt x="2170" y="5014"/>
                    <a:pt x="2306" y="4905"/>
                  </a:cubicBezTo>
                  <a:cubicBezTo>
                    <a:pt x="2387" y="4856"/>
                    <a:pt x="2498" y="4817"/>
                    <a:pt x="2602" y="4817"/>
                  </a:cubicBezTo>
                  <a:cubicBezTo>
                    <a:pt x="2672" y="4817"/>
                    <a:pt x="2740" y="4835"/>
                    <a:pt x="2794" y="4878"/>
                  </a:cubicBezTo>
                  <a:lnTo>
                    <a:pt x="2902" y="4986"/>
                  </a:lnTo>
                  <a:cubicBezTo>
                    <a:pt x="2918" y="4994"/>
                    <a:pt x="2936" y="4998"/>
                    <a:pt x="2956" y="4998"/>
                  </a:cubicBezTo>
                  <a:cubicBezTo>
                    <a:pt x="3002" y="4998"/>
                    <a:pt x="3054" y="4979"/>
                    <a:pt x="3092" y="4959"/>
                  </a:cubicBezTo>
                  <a:cubicBezTo>
                    <a:pt x="3716" y="4580"/>
                    <a:pt x="4123" y="3874"/>
                    <a:pt x="4123" y="3142"/>
                  </a:cubicBezTo>
                  <a:cubicBezTo>
                    <a:pt x="4147" y="3190"/>
                    <a:pt x="4191" y="3211"/>
                    <a:pt x="4241" y="3211"/>
                  </a:cubicBezTo>
                  <a:cubicBezTo>
                    <a:pt x="4304" y="3211"/>
                    <a:pt x="4376" y="3176"/>
                    <a:pt x="4421" y="3115"/>
                  </a:cubicBezTo>
                  <a:cubicBezTo>
                    <a:pt x="4530" y="3006"/>
                    <a:pt x="4530" y="2871"/>
                    <a:pt x="4530" y="2789"/>
                  </a:cubicBezTo>
                  <a:cubicBezTo>
                    <a:pt x="4530" y="2464"/>
                    <a:pt x="4421" y="2193"/>
                    <a:pt x="4313" y="1976"/>
                  </a:cubicBezTo>
                  <a:cubicBezTo>
                    <a:pt x="4204" y="2003"/>
                    <a:pt x="4123" y="2111"/>
                    <a:pt x="3987" y="2111"/>
                  </a:cubicBezTo>
                  <a:cubicBezTo>
                    <a:pt x="3797" y="2111"/>
                    <a:pt x="3662" y="1921"/>
                    <a:pt x="3608" y="1759"/>
                  </a:cubicBezTo>
                  <a:cubicBezTo>
                    <a:pt x="3499" y="1487"/>
                    <a:pt x="3363" y="1243"/>
                    <a:pt x="3228" y="972"/>
                  </a:cubicBezTo>
                  <a:cubicBezTo>
                    <a:pt x="3201" y="1189"/>
                    <a:pt x="2984" y="1352"/>
                    <a:pt x="2794" y="1352"/>
                  </a:cubicBezTo>
                  <a:cubicBezTo>
                    <a:pt x="2577" y="1352"/>
                    <a:pt x="2387" y="1243"/>
                    <a:pt x="2279" y="1054"/>
                  </a:cubicBezTo>
                  <a:cubicBezTo>
                    <a:pt x="2170" y="755"/>
                    <a:pt x="2306" y="430"/>
                    <a:pt x="2224" y="131"/>
                  </a:cubicBezTo>
                  <a:cubicBezTo>
                    <a:pt x="2224" y="84"/>
                    <a:pt x="2184" y="17"/>
                    <a:pt x="2138" y="17"/>
                  </a:cubicBezTo>
                  <a:cubicBezTo>
                    <a:pt x="2131" y="17"/>
                    <a:pt x="2123" y="19"/>
                    <a:pt x="2116" y="23"/>
                  </a:cubicBezTo>
                  <a:cubicBezTo>
                    <a:pt x="2084" y="7"/>
                    <a:pt x="2050" y="0"/>
                    <a:pt x="20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27"/>
            <p:cNvSpPr/>
            <p:nvPr/>
          </p:nvSpPr>
          <p:spPr>
            <a:xfrm>
              <a:off x="6085350" y="1363650"/>
              <a:ext cx="144450" cy="261075"/>
            </a:xfrm>
            <a:custGeom>
              <a:avLst/>
              <a:gdLst/>
              <a:ahLst/>
              <a:cxnLst/>
              <a:rect l="l" t="t" r="r" b="b"/>
              <a:pathLst>
                <a:path w="5778" h="10443" extrusionOk="0">
                  <a:moveTo>
                    <a:pt x="2767" y="27"/>
                  </a:moveTo>
                  <a:cubicBezTo>
                    <a:pt x="2902" y="55"/>
                    <a:pt x="3011" y="190"/>
                    <a:pt x="2984" y="380"/>
                  </a:cubicBezTo>
                  <a:cubicBezTo>
                    <a:pt x="2794" y="1085"/>
                    <a:pt x="2658" y="2007"/>
                    <a:pt x="2713" y="3364"/>
                  </a:cubicBezTo>
                  <a:cubicBezTo>
                    <a:pt x="2740" y="4503"/>
                    <a:pt x="2902" y="5968"/>
                    <a:pt x="3065" y="6944"/>
                  </a:cubicBezTo>
                  <a:cubicBezTo>
                    <a:pt x="3255" y="6971"/>
                    <a:pt x="3418" y="7052"/>
                    <a:pt x="3581" y="7107"/>
                  </a:cubicBezTo>
                  <a:cubicBezTo>
                    <a:pt x="3852" y="7297"/>
                    <a:pt x="4069" y="7568"/>
                    <a:pt x="4259" y="7785"/>
                  </a:cubicBezTo>
                  <a:cubicBezTo>
                    <a:pt x="4503" y="8056"/>
                    <a:pt x="5778" y="9249"/>
                    <a:pt x="5479" y="9656"/>
                  </a:cubicBezTo>
                  <a:cubicBezTo>
                    <a:pt x="5425" y="9738"/>
                    <a:pt x="5316" y="9792"/>
                    <a:pt x="5235" y="9873"/>
                  </a:cubicBezTo>
                  <a:cubicBezTo>
                    <a:pt x="5154" y="9955"/>
                    <a:pt x="5072" y="10090"/>
                    <a:pt x="4964" y="10145"/>
                  </a:cubicBezTo>
                  <a:cubicBezTo>
                    <a:pt x="4801" y="10199"/>
                    <a:pt x="4638" y="10063"/>
                    <a:pt x="4503" y="9928"/>
                  </a:cubicBezTo>
                  <a:cubicBezTo>
                    <a:pt x="4286" y="9738"/>
                    <a:pt x="4069" y="9521"/>
                    <a:pt x="3852" y="9331"/>
                  </a:cubicBezTo>
                  <a:cubicBezTo>
                    <a:pt x="3879" y="9521"/>
                    <a:pt x="3743" y="9738"/>
                    <a:pt x="3581" y="9819"/>
                  </a:cubicBezTo>
                  <a:cubicBezTo>
                    <a:pt x="3391" y="9928"/>
                    <a:pt x="3147" y="9873"/>
                    <a:pt x="3011" y="9738"/>
                  </a:cubicBezTo>
                  <a:cubicBezTo>
                    <a:pt x="2794" y="9521"/>
                    <a:pt x="2794" y="9141"/>
                    <a:pt x="2604" y="8924"/>
                  </a:cubicBezTo>
                  <a:cubicBezTo>
                    <a:pt x="2577" y="8843"/>
                    <a:pt x="2496" y="8816"/>
                    <a:pt x="2441" y="8816"/>
                  </a:cubicBezTo>
                  <a:cubicBezTo>
                    <a:pt x="2333" y="8761"/>
                    <a:pt x="2224" y="8870"/>
                    <a:pt x="2116" y="8951"/>
                  </a:cubicBezTo>
                  <a:cubicBezTo>
                    <a:pt x="1790" y="9304"/>
                    <a:pt x="1411" y="9656"/>
                    <a:pt x="1085" y="10036"/>
                  </a:cubicBezTo>
                  <a:cubicBezTo>
                    <a:pt x="949" y="10172"/>
                    <a:pt x="814" y="10307"/>
                    <a:pt x="597" y="10362"/>
                  </a:cubicBezTo>
                  <a:cubicBezTo>
                    <a:pt x="434" y="10443"/>
                    <a:pt x="190" y="10389"/>
                    <a:pt x="82" y="10226"/>
                  </a:cubicBezTo>
                  <a:cubicBezTo>
                    <a:pt x="0" y="10063"/>
                    <a:pt x="54" y="9846"/>
                    <a:pt x="82" y="9683"/>
                  </a:cubicBezTo>
                  <a:cubicBezTo>
                    <a:pt x="299" y="9168"/>
                    <a:pt x="624" y="8734"/>
                    <a:pt x="1031" y="8409"/>
                  </a:cubicBezTo>
                  <a:cubicBezTo>
                    <a:pt x="1248" y="8219"/>
                    <a:pt x="1492" y="8083"/>
                    <a:pt x="1682" y="7893"/>
                  </a:cubicBezTo>
                  <a:cubicBezTo>
                    <a:pt x="1980" y="7595"/>
                    <a:pt x="2170" y="7188"/>
                    <a:pt x="2496" y="6971"/>
                  </a:cubicBezTo>
                  <a:cubicBezTo>
                    <a:pt x="2306" y="5968"/>
                    <a:pt x="2170" y="4476"/>
                    <a:pt x="2089" y="3282"/>
                  </a:cubicBezTo>
                  <a:cubicBezTo>
                    <a:pt x="2034" y="1845"/>
                    <a:pt x="2197" y="895"/>
                    <a:pt x="2360" y="163"/>
                  </a:cubicBezTo>
                  <a:cubicBezTo>
                    <a:pt x="2468" y="109"/>
                    <a:pt x="2604" y="0"/>
                    <a:pt x="2767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27"/>
            <p:cNvSpPr/>
            <p:nvPr/>
          </p:nvSpPr>
          <p:spPr>
            <a:xfrm>
              <a:off x="6081950" y="1586375"/>
              <a:ext cx="162775" cy="145175"/>
            </a:xfrm>
            <a:custGeom>
              <a:avLst/>
              <a:gdLst/>
              <a:ahLst/>
              <a:cxnLst/>
              <a:rect l="l" t="t" r="r" b="b"/>
              <a:pathLst>
                <a:path w="6511" h="5807" extrusionOk="0">
                  <a:moveTo>
                    <a:pt x="2531" y="0"/>
                  </a:moveTo>
                  <a:cubicBezTo>
                    <a:pt x="2430" y="0"/>
                    <a:pt x="2350" y="84"/>
                    <a:pt x="2306" y="151"/>
                  </a:cubicBezTo>
                  <a:cubicBezTo>
                    <a:pt x="1953" y="503"/>
                    <a:pt x="1574" y="856"/>
                    <a:pt x="1248" y="1208"/>
                  </a:cubicBezTo>
                  <a:cubicBezTo>
                    <a:pt x="1113" y="1371"/>
                    <a:pt x="950" y="1507"/>
                    <a:pt x="760" y="1561"/>
                  </a:cubicBezTo>
                  <a:cubicBezTo>
                    <a:pt x="706" y="1588"/>
                    <a:pt x="570" y="1588"/>
                    <a:pt x="407" y="1670"/>
                  </a:cubicBezTo>
                  <a:cubicBezTo>
                    <a:pt x="299" y="1914"/>
                    <a:pt x="218" y="2131"/>
                    <a:pt x="163" y="2402"/>
                  </a:cubicBezTo>
                  <a:cubicBezTo>
                    <a:pt x="28" y="2917"/>
                    <a:pt x="1" y="3433"/>
                    <a:pt x="190" y="3894"/>
                  </a:cubicBezTo>
                  <a:cubicBezTo>
                    <a:pt x="407" y="4382"/>
                    <a:pt x="841" y="4762"/>
                    <a:pt x="1357" y="4762"/>
                  </a:cubicBezTo>
                  <a:cubicBezTo>
                    <a:pt x="1574" y="5196"/>
                    <a:pt x="2035" y="5467"/>
                    <a:pt x="2496" y="5630"/>
                  </a:cubicBezTo>
                  <a:cubicBezTo>
                    <a:pt x="2784" y="5718"/>
                    <a:pt x="3054" y="5807"/>
                    <a:pt x="3335" y="5807"/>
                  </a:cubicBezTo>
                  <a:cubicBezTo>
                    <a:pt x="3398" y="5807"/>
                    <a:pt x="3462" y="5802"/>
                    <a:pt x="3527" y="5792"/>
                  </a:cubicBezTo>
                  <a:cubicBezTo>
                    <a:pt x="3879" y="5765"/>
                    <a:pt x="4232" y="5603"/>
                    <a:pt x="4395" y="5304"/>
                  </a:cubicBezTo>
                  <a:cubicBezTo>
                    <a:pt x="4476" y="5196"/>
                    <a:pt x="4530" y="5060"/>
                    <a:pt x="4639" y="4979"/>
                  </a:cubicBezTo>
                  <a:cubicBezTo>
                    <a:pt x="4747" y="4952"/>
                    <a:pt x="4801" y="4952"/>
                    <a:pt x="4910" y="4952"/>
                  </a:cubicBezTo>
                  <a:cubicBezTo>
                    <a:pt x="5425" y="4924"/>
                    <a:pt x="5778" y="4490"/>
                    <a:pt x="6022" y="4002"/>
                  </a:cubicBezTo>
                  <a:cubicBezTo>
                    <a:pt x="6429" y="3161"/>
                    <a:pt x="6510" y="2131"/>
                    <a:pt x="6022" y="1371"/>
                  </a:cubicBezTo>
                  <a:cubicBezTo>
                    <a:pt x="5914" y="1154"/>
                    <a:pt x="5778" y="1019"/>
                    <a:pt x="5642" y="856"/>
                  </a:cubicBezTo>
                  <a:cubicBezTo>
                    <a:pt x="5588" y="964"/>
                    <a:pt x="5480" y="991"/>
                    <a:pt x="5425" y="1046"/>
                  </a:cubicBezTo>
                  <a:cubicBezTo>
                    <a:pt x="5317" y="1127"/>
                    <a:pt x="5290" y="1263"/>
                    <a:pt x="5154" y="1317"/>
                  </a:cubicBezTo>
                  <a:cubicBezTo>
                    <a:pt x="5114" y="1334"/>
                    <a:pt x="5076" y="1342"/>
                    <a:pt x="5038" y="1342"/>
                  </a:cubicBezTo>
                  <a:cubicBezTo>
                    <a:pt x="4897" y="1342"/>
                    <a:pt x="4773" y="1234"/>
                    <a:pt x="4666" y="1127"/>
                  </a:cubicBezTo>
                  <a:cubicBezTo>
                    <a:pt x="4476" y="910"/>
                    <a:pt x="4232" y="720"/>
                    <a:pt x="4015" y="503"/>
                  </a:cubicBezTo>
                  <a:lnTo>
                    <a:pt x="4015" y="503"/>
                  </a:lnTo>
                  <a:cubicBezTo>
                    <a:pt x="4069" y="720"/>
                    <a:pt x="3961" y="910"/>
                    <a:pt x="3744" y="1019"/>
                  </a:cubicBezTo>
                  <a:cubicBezTo>
                    <a:pt x="3682" y="1054"/>
                    <a:pt x="3615" y="1069"/>
                    <a:pt x="3548" y="1069"/>
                  </a:cubicBezTo>
                  <a:cubicBezTo>
                    <a:pt x="3407" y="1069"/>
                    <a:pt x="3266" y="1002"/>
                    <a:pt x="3174" y="910"/>
                  </a:cubicBezTo>
                  <a:cubicBezTo>
                    <a:pt x="2930" y="720"/>
                    <a:pt x="2984" y="340"/>
                    <a:pt x="2767" y="96"/>
                  </a:cubicBezTo>
                  <a:cubicBezTo>
                    <a:pt x="2740" y="69"/>
                    <a:pt x="2659" y="15"/>
                    <a:pt x="2604" y="15"/>
                  </a:cubicBezTo>
                  <a:cubicBezTo>
                    <a:pt x="2579" y="5"/>
                    <a:pt x="2555" y="0"/>
                    <a:pt x="25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27"/>
            <p:cNvSpPr/>
            <p:nvPr/>
          </p:nvSpPr>
          <p:spPr>
            <a:xfrm>
              <a:off x="6115850" y="1586275"/>
              <a:ext cx="113950" cy="132475"/>
            </a:xfrm>
            <a:custGeom>
              <a:avLst/>
              <a:gdLst/>
              <a:ahLst/>
              <a:cxnLst/>
              <a:rect l="l" t="t" r="r" b="b"/>
              <a:pathLst>
                <a:path w="4558" h="5299" extrusionOk="0">
                  <a:moveTo>
                    <a:pt x="1276" y="1"/>
                  </a:moveTo>
                  <a:cubicBezTo>
                    <a:pt x="1265" y="1"/>
                    <a:pt x="1255" y="6"/>
                    <a:pt x="1248" y="19"/>
                  </a:cubicBezTo>
                  <a:cubicBezTo>
                    <a:pt x="1223" y="9"/>
                    <a:pt x="1199" y="4"/>
                    <a:pt x="1175" y="4"/>
                  </a:cubicBezTo>
                  <a:cubicBezTo>
                    <a:pt x="1074" y="4"/>
                    <a:pt x="994" y="88"/>
                    <a:pt x="950" y="155"/>
                  </a:cubicBezTo>
                  <a:cubicBezTo>
                    <a:pt x="814" y="290"/>
                    <a:pt x="706" y="426"/>
                    <a:pt x="570" y="561"/>
                  </a:cubicBezTo>
                  <a:cubicBezTo>
                    <a:pt x="380" y="887"/>
                    <a:pt x="272" y="1240"/>
                    <a:pt x="136" y="1565"/>
                  </a:cubicBezTo>
                  <a:cubicBezTo>
                    <a:pt x="55" y="1728"/>
                    <a:pt x="1" y="1945"/>
                    <a:pt x="82" y="2108"/>
                  </a:cubicBezTo>
                  <a:cubicBezTo>
                    <a:pt x="272" y="1728"/>
                    <a:pt x="489" y="1402"/>
                    <a:pt x="814" y="1158"/>
                  </a:cubicBezTo>
                  <a:lnTo>
                    <a:pt x="814" y="1158"/>
                  </a:lnTo>
                  <a:cubicBezTo>
                    <a:pt x="896" y="1212"/>
                    <a:pt x="842" y="1402"/>
                    <a:pt x="760" y="1511"/>
                  </a:cubicBezTo>
                  <a:cubicBezTo>
                    <a:pt x="435" y="2108"/>
                    <a:pt x="326" y="2867"/>
                    <a:pt x="489" y="3545"/>
                  </a:cubicBezTo>
                  <a:cubicBezTo>
                    <a:pt x="679" y="4223"/>
                    <a:pt x="1113" y="4820"/>
                    <a:pt x="1682" y="5200"/>
                  </a:cubicBezTo>
                  <a:cubicBezTo>
                    <a:pt x="1796" y="5256"/>
                    <a:pt x="1931" y="5298"/>
                    <a:pt x="2043" y="5298"/>
                  </a:cubicBezTo>
                  <a:cubicBezTo>
                    <a:pt x="2145" y="5298"/>
                    <a:pt x="2226" y="5263"/>
                    <a:pt x="2252" y="5173"/>
                  </a:cubicBezTo>
                  <a:cubicBezTo>
                    <a:pt x="1927" y="4901"/>
                    <a:pt x="1710" y="4549"/>
                    <a:pt x="1574" y="4142"/>
                  </a:cubicBezTo>
                  <a:lnTo>
                    <a:pt x="1574" y="4142"/>
                  </a:lnTo>
                  <a:cubicBezTo>
                    <a:pt x="1764" y="4305"/>
                    <a:pt x="1927" y="4440"/>
                    <a:pt x="2089" y="4630"/>
                  </a:cubicBezTo>
                  <a:cubicBezTo>
                    <a:pt x="2277" y="4776"/>
                    <a:pt x="2513" y="4955"/>
                    <a:pt x="2736" y="4955"/>
                  </a:cubicBezTo>
                  <a:cubicBezTo>
                    <a:pt x="2802" y="4955"/>
                    <a:pt x="2868" y="4939"/>
                    <a:pt x="2930" y="4901"/>
                  </a:cubicBezTo>
                  <a:cubicBezTo>
                    <a:pt x="3066" y="4793"/>
                    <a:pt x="3147" y="4630"/>
                    <a:pt x="3256" y="4494"/>
                  </a:cubicBezTo>
                  <a:cubicBezTo>
                    <a:pt x="3301" y="4380"/>
                    <a:pt x="3425" y="4265"/>
                    <a:pt x="3577" y="4265"/>
                  </a:cubicBezTo>
                  <a:cubicBezTo>
                    <a:pt x="3604" y="4265"/>
                    <a:pt x="3633" y="4269"/>
                    <a:pt x="3662" y="4277"/>
                  </a:cubicBezTo>
                  <a:cubicBezTo>
                    <a:pt x="3690" y="4305"/>
                    <a:pt x="3717" y="4359"/>
                    <a:pt x="3798" y="4359"/>
                  </a:cubicBezTo>
                  <a:cubicBezTo>
                    <a:pt x="3805" y="4363"/>
                    <a:pt x="3813" y="4364"/>
                    <a:pt x="3822" y="4364"/>
                  </a:cubicBezTo>
                  <a:cubicBezTo>
                    <a:pt x="3874" y="4364"/>
                    <a:pt x="3937" y="4297"/>
                    <a:pt x="3961" y="4250"/>
                  </a:cubicBezTo>
                  <a:cubicBezTo>
                    <a:pt x="4395" y="3681"/>
                    <a:pt x="4530" y="2894"/>
                    <a:pt x="4259" y="2216"/>
                  </a:cubicBezTo>
                  <a:lnTo>
                    <a:pt x="4259" y="2216"/>
                  </a:lnTo>
                  <a:cubicBezTo>
                    <a:pt x="4271" y="2219"/>
                    <a:pt x="4283" y="2220"/>
                    <a:pt x="4295" y="2220"/>
                  </a:cubicBezTo>
                  <a:cubicBezTo>
                    <a:pt x="4395" y="2220"/>
                    <a:pt x="4506" y="2126"/>
                    <a:pt x="4530" y="2053"/>
                  </a:cubicBezTo>
                  <a:cubicBezTo>
                    <a:pt x="4558" y="1945"/>
                    <a:pt x="4530" y="1809"/>
                    <a:pt x="4503" y="1701"/>
                  </a:cubicBezTo>
                  <a:cubicBezTo>
                    <a:pt x="4395" y="1429"/>
                    <a:pt x="4232" y="1240"/>
                    <a:pt x="4015" y="1023"/>
                  </a:cubicBezTo>
                  <a:cubicBezTo>
                    <a:pt x="3934" y="1131"/>
                    <a:pt x="3852" y="1267"/>
                    <a:pt x="3744" y="1294"/>
                  </a:cubicBezTo>
                  <a:cubicBezTo>
                    <a:pt x="3710" y="1311"/>
                    <a:pt x="3676" y="1318"/>
                    <a:pt x="3642" y="1318"/>
                  </a:cubicBezTo>
                  <a:cubicBezTo>
                    <a:pt x="3514" y="1318"/>
                    <a:pt x="3390" y="1211"/>
                    <a:pt x="3283" y="1104"/>
                  </a:cubicBezTo>
                  <a:cubicBezTo>
                    <a:pt x="3066" y="887"/>
                    <a:pt x="2849" y="697"/>
                    <a:pt x="2632" y="480"/>
                  </a:cubicBezTo>
                  <a:lnTo>
                    <a:pt x="2632" y="480"/>
                  </a:lnTo>
                  <a:cubicBezTo>
                    <a:pt x="2659" y="697"/>
                    <a:pt x="2578" y="887"/>
                    <a:pt x="2361" y="995"/>
                  </a:cubicBezTo>
                  <a:cubicBezTo>
                    <a:pt x="2299" y="1031"/>
                    <a:pt x="2232" y="1046"/>
                    <a:pt x="2165" y="1046"/>
                  </a:cubicBezTo>
                  <a:cubicBezTo>
                    <a:pt x="2024" y="1046"/>
                    <a:pt x="1883" y="979"/>
                    <a:pt x="1791" y="887"/>
                  </a:cubicBezTo>
                  <a:cubicBezTo>
                    <a:pt x="1547" y="697"/>
                    <a:pt x="1574" y="317"/>
                    <a:pt x="1384" y="73"/>
                  </a:cubicBezTo>
                  <a:cubicBezTo>
                    <a:pt x="1363" y="53"/>
                    <a:pt x="1312" y="1"/>
                    <a:pt x="1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27"/>
            <p:cNvSpPr/>
            <p:nvPr/>
          </p:nvSpPr>
          <p:spPr>
            <a:xfrm>
              <a:off x="6343700" y="1166625"/>
              <a:ext cx="263125" cy="263700"/>
            </a:xfrm>
            <a:custGeom>
              <a:avLst/>
              <a:gdLst/>
              <a:ahLst/>
              <a:cxnLst/>
              <a:rect l="l" t="t" r="r" b="b"/>
              <a:pathLst>
                <a:path w="10525" h="10548" extrusionOk="0">
                  <a:moveTo>
                    <a:pt x="4877" y="1"/>
                  </a:moveTo>
                  <a:cubicBezTo>
                    <a:pt x="4806" y="1"/>
                    <a:pt x="4735" y="5"/>
                    <a:pt x="4666" y="15"/>
                  </a:cubicBezTo>
                  <a:cubicBezTo>
                    <a:pt x="3825" y="97"/>
                    <a:pt x="3228" y="856"/>
                    <a:pt x="2496" y="1317"/>
                  </a:cubicBezTo>
                  <a:cubicBezTo>
                    <a:pt x="1682" y="1860"/>
                    <a:pt x="868" y="2240"/>
                    <a:pt x="570" y="3216"/>
                  </a:cubicBezTo>
                  <a:cubicBezTo>
                    <a:pt x="190" y="4409"/>
                    <a:pt x="0" y="5874"/>
                    <a:pt x="326" y="7040"/>
                  </a:cubicBezTo>
                  <a:cubicBezTo>
                    <a:pt x="651" y="8125"/>
                    <a:pt x="1519" y="8966"/>
                    <a:pt x="2360" y="9753"/>
                  </a:cubicBezTo>
                  <a:cubicBezTo>
                    <a:pt x="2686" y="10051"/>
                    <a:pt x="3011" y="10350"/>
                    <a:pt x="3418" y="10485"/>
                  </a:cubicBezTo>
                  <a:cubicBezTo>
                    <a:pt x="3540" y="10526"/>
                    <a:pt x="3673" y="10547"/>
                    <a:pt x="3805" y="10547"/>
                  </a:cubicBezTo>
                  <a:cubicBezTo>
                    <a:pt x="4113" y="10547"/>
                    <a:pt x="4422" y="10433"/>
                    <a:pt x="4611" y="10187"/>
                  </a:cubicBezTo>
                  <a:cubicBezTo>
                    <a:pt x="4639" y="10160"/>
                    <a:pt x="4666" y="10078"/>
                    <a:pt x="4747" y="10051"/>
                  </a:cubicBezTo>
                  <a:lnTo>
                    <a:pt x="4883" y="10051"/>
                  </a:lnTo>
                  <a:cubicBezTo>
                    <a:pt x="5181" y="10105"/>
                    <a:pt x="5452" y="10214"/>
                    <a:pt x="5751" y="10268"/>
                  </a:cubicBezTo>
                  <a:cubicBezTo>
                    <a:pt x="5858" y="10300"/>
                    <a:pt x="5983" y="10324"/>
                    <a:pt x="6099" y="10324"/>
                  </a:cubicBezTo>
                  <a:cubicBezTo>
                    <a:pt x="6276" y="10324"/>
                    <a:pt x="6434" y="10269"/>
                    <a:pt x="6483" y="10105"/>
                  </a:cubicBezTo>
                  <a:cubicBezTo>
                    <a:pt x="6510" y="9997"/>
                    <a:pt x="6483" y="9943"/>
                    <a:pt x="6483" y="9834"/>
                  </a:cubicBezTo>
                  <a:cubicBezTo>
                    <a:pt x="6483" y="9477"/>
                    <a:pt x="6825" y="9185"/>
                    <a:pt x="7168" y="9185"/>
                  </a:cubicBezTo>
                  <a:cubicBezTo>
                    <a:pt x="7268" y="9185"/>
                    <a:pt x="7368" y="9210"/>
                    <a:pt x="7459" y="9265"/>
                  </a:cubicBezTo>
                  <a:cubicBezTo>
                    <a:pt x="7514" y="9292"/>
                    <a:pt x="7595" y="9373"/>
                    <a:pt x="7704" y="9400"/>
                  </a:cubicBezTo>
                  <a:cubicBezTo>
                    <a:pt x="7718" y="9405"/>
                    <a:pt x="7733" y="9407"/>
                    <a:pt x="7749" y="9407"/>
                  </a:cubicBezTo>
                  <a:cubicBezTo>
                    <a:pt x="7822" y="9407"/>
                    <a:pt x="7908" y="9359"/>
                    <a:pt x="7975" y="9292"/>
                  </a:cubicBezTo>
                  <a:cubicBezTo>
                    <a:pt x="8599" y="8885"/>
                    <a:pt x="8870" y="7963"/>
                    <a:pt x="8572" y="7257"/>
                  </a:cubicBezTo>
                  <a:lnTo>
                    <a:pt x="8572" y="7257"/>
                  </a:lnTo>
                  <a:cubicBezTo>
                    <a:pt x="8843" y="7474"/>
                    <a:pt x="9250" y="7502"/>
                    <a:pt x="9575" y="7502"/>
                  </a:cubicBezTo>
                  <a:cubicBezTo>
                    <a:pt x="9792" y="7502"/>
                    <a:pt x="10036" y="7502"/>
                    <a:pt x="10199" y="7339"/>
                  </a:cubicBezTo>
                  <a:cubicBezTo>
                    <a:pt x="10335" y="7203"/>
                    <a:pt x="10307" y="6851"/>
                    <a:pt x="10090" y="6851"/>
                  </a:cubicBezTo>
                  <a:cubicBezTo>
                    <a:pt x="10524" y="5847"/>
                    <a:pt x="10145" y="4518"/>
                    <a:pt x="9168" y="3894"/>
                  </a:cubicBezTo>
                  <a:cubicBezTo>
                    <a:pt x="9412" y="3894"/>
                    <a:pt x="9629" y="3867"/>
                    <a:pt x="9846" y="3813"/>
                  </a:cubicBezTo>
                  <a:cubicBezTo>
                    <a:pt x="9955" y="3758"/>
                    <a:pt x="10090" y="3704"/>
                    <a:pt x="10090" y="3569"/>
                  </a:cubicBezTo>
                  <a:cubicBezTo>
                    <a:pt x="10090" y="3406"/>
                    <a:pt x="9846" y="3352"/>
                    <a:pt x="9792" y="3216"/>
                  </a:cubicBezTo>
                  <a:cubicBezTo>
                    <a:pt x="9684" y="3053"/>
                    <a:pt x="9873" y="2863"/>
                    <a:pt x="9792" y="2646"/>
                  </a:cubicBezTo>
                  <a:cubicBezTo>
                    <a:pt x="9765" y="2538"/>
                    <a:pt x="9684" y="2484"/>
                    <a:pt x="9629" y="2402"/>
                  </a:cubicBezTo>
                  <a:cubicBezTo>
                    <a:pt x="9195" y="1968"/>
                    <a:pt x="8572" y="1724"/>
                    <a:pt x="7975" y="1670"/>
                  </a:cubicBezTo>
                  <a:cubicBezTo>
                    <a:pt x="7704" y="829"/>
                    <a:pt x="6700" y="449"/>
                    <a:pt x="5832" y="178"/>
                  </a:cubicBezTo>
                  <a:cubicBezTo>
                    <a:pt x="5522" y="90"/>
                    <a:pt x="5194" y="1"/>
                    <a:pt x="48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27"/>
            <p:cNvSpPr/>
            <p:nvPr/>
          </p:nvSpPr>
          <p:spPr>
            <a:xfrm>
              <a:off x="6431850" y="1219200"/>
              <a:ext cx="145825" cy="188550"/>
            </a:xfrm>
            <a:custGeom>
              <a:avLst/>
              <a:gdLst/>
              <a:ahLst/>
              <a:cxnLst/>
              <a:rect l="l" t="t" r="r" b="b"/>
              <a:pathLst>
                <a:path w="5833" h="7542" extrusionOk="0">
                  <a:moveTo>
                    <a:pt x="2903" y="1"/>
                  </a:moveTo>
                  <a:lnTo>
                    <a:pt x="2903" y="1"/>
                  </a:lnTo>
                  <a:cubicBezTo>
                    <a:pt x="3011" y="109"/>
                    <a:pt x="3011" y="245"/>
                    <a:pt x="2957" y="354"/>
                  </a:cubicBezTo>
                  <a:cubicBezTo>
                    <a:pt x="2876" y="435"/>
                    <a:pt x="2740" y="489"/>
                    <a:pt x="2631" y="516"/>
                  </a:cubicBezTo>
                  <a:cubicBezTo>
                    <a:pt x="2591" y="530"/>
                    <a:pt x="2537" y="537"/>
                    <a:pt x="2476" y="537"/>
                  </a:cubicBezTo>
                  <a:cubicBezTo>
                    <a:pt x="2414" y="537"/>
                    <a:pt x="2347" y="530"/>
                    <a:pt x="2279" y="516"/>
                  </a:cubicBezTo>
                  <a:cubicBezTo>
                    <a:pt x="2170" y="625"/>
                    <a:pt x="2035" y="733"/>
                    <a:pt x="1899" y="760"/>
                  </a:cubicBezTo>
                  <a:cubicBezTo>
                    <a:pt x="1492" y="923"/>
                    <a:pt x="1004" y="950"/>
                    <a:pt x="597" y="1167"/>
                  </a:cubicBezTo>
                  <a:cubicBezTo>
                    <a:pt x="706" y="1221"/>
                    <a:pt x="814" y="1303"/>
                    <a:pt x="923" y="1411"/>
                  </a:cubicBezTo>
                  <a:cubicBezTo>
                    <a:pt x="1248" y="1438"/>
                    <a:pt x="1547" y="1466"/>
                    <a:pt x="1899" y="1466"/>
                  </a:cubicBezTo>
                  <a:cubicBezTo>
                    <a:pt x="1974" y="1466"/>
                    <a:pt x="2053" y="1464"/>
                    <a:pt x="2135" y="1464"/>
                  </a:cubicBezTo>
                  <a:cubicBezTo>
                    <a:pt x="2381" y="1464"/>
                    <a:pt x="2645" y="1479"/>
                    <a:pt x="2848" y="1601"/>
                  </a:cubicBezTo>
                  <a:cubicBezTo>
                    <a:pt x="2903" y="1628"/>
                    <a:pt x="2957" y="1683"/>
                    <a:pt x="2957" y="1710"/>
                  </a:cubicBezTo>
                  <a:cubicBezTo>
                    <a:pt x="2984" y="1818"/>
                    <a:pt x="2848" y="1845"/>
                    <a:pt x="2767" y="1872"/>
                  </a:cubicBezTo>
                  <a:cubicBezTo>
                    <a:pt x="2306" y="2008"/>
                    <a:pt x="1791" y="2089"/>
                    <a:pt x="1275" y="2089"/>
                  </a:cubicBezTo>
                  <a:cubicBezTo>
                    <a:pt x="1330" y="2279"/>
                    <a:pt x="1330" y="2496"/>
                    <a:pt x="1275" y="2659"/>
                  </a:cubicBezTo>
                  <a:cubicBezTo>
                    <a:pt x="1144" y="3185"/>
                    <a:pt x="604" y="3610"/>
                    <a:pt x="51" y="3610"/>
                  </a:cubicBezTo>
                  <a:cubicBezTo>
                    <a:pt x="34" y="3610"/>
                    <a:pt x="17" y="3609"/>
                    <a:pt x="0" y="3608"/>
                  </a:cubicBezTo>
                  <a:lnTo>
                    <a:pt x="0" y="3608"/>
                  </a:lnTo>
                  <a:cubicBezTo>
                    <a:pt x="163" y="3771"/>
                    <a:pt x="299" y="3961"/>
                    <a:pt x="380" y="4205"/>
                  </a:cubicBezTo>
                  <a:cubicBezTo>
                    <a:pt x="434" y="4449"/>
                    <a:pt x="516" y="4748"/>
                    <a:pt x="136" y="4829"/>
                  </a:cubicBezTo>
                  <a:cubicBezTo>
                    <a:pt x="679" y="5100"/>
                    <a:pt x="977" y="6646"/>
                    <a:pt x="1085" y="7514"/>
                  </a:cubicBezTo>
                  <a:cubicBezTo>
                    <a:pt x="1140" y="7541"/>
                    <a:pt x="1194" y="7541"/>
                    <a:pt x="1248" y="7541"/>
                  </a:cubicBezTo>
                  <a:cubicBezTo>
                    <a:pt x="1465" y="7541"/>
                    <a:pt x="1519" y="7297"/>
                    <a:pt x="1547" y="7080"/>
                  </a:cubicBezTo>
                  <a:cubicBezTo>
                    <a:pt x="1628" y="6565"/>
                    <a:pt x="1628" y="5995"/>
                    <a:pt x="1519" y="5480"/>
                  </a:cubicBezTo>
                  <a:cubicBezTo>
                    <a:pt x="1492" y="5399"/>
                    <a:pt x="1492" y="5290"/>
                    <a:pt x="1519" y="5236"/>
                  </a:cubicBezTo>
                  <a:cubicBezTo>
                    <a:pt x="1535" y="5189"/>
                    <a:pt x="1578" y="5160"/>
                    <a:pt x="1628" y="5160"/>
                  </a:cubicBezTo>
                  <a:cubicBezTo>
                    <a:pt x="1663" y="5160"/>
                    <a:pt x="1702" y="5175"/>
                    <a:pt x="1736" y="5209"/>
                  </a:cubicBezTo>
                  <a:cubicBezTo>
                    <a:pt x="1791" y="5127"/>
                    <a:pt x="1682" y="4965"/>
                    <a:pt x="1791" y="4937"/>
                  </a:cubicBezTo>
                  <a:cubicBezTo>
                    <a:pt x="1816" y="4921"/>
                    <a:pt x="1836" y="4914"/>
                    <a:pt x="1852" y="4914"/>
                  </a:cubicBezTo>
                  <a:cubicBezTo>
                    <a:pt x="1889" y="4914"/>
                    <a:pt x="1908" y="4946"/>
                    <a:pt x="1926" y="4965"/>
                  </a:cubicBezTo>
                  <a:cubicBezTo>
                    <a:pt x="2143" y="5127"/>
                    <a:pt x="2333" y="5317"/>
                    <a:pt x="2550" y="5507"/>
                  </a:cubicBezTo>
                  <a:cubicBezTo>
                    <a:pt x="2442" y="5182"/>
                    <a:pt x="2306" y="4883"/>
                    <a:pt x="2170" y="4585"/>
                  </a:cubicBezTo>
                  <a:cubicBezTo>
                    <a:pt x="2062" y="4368"/>
                    <a:pt x="2008" y="4205"/>
                    <a:pt x="1872" y="4042"/>
                  </a:cubicBezTo>
                  <a:cubicBezTo>
                    <a:pt x="1818" y="3988"/>
                    <a:pt x="1764" y="3907"/>
                    <a:pt x="1791" y="3852"/>
                  </a:cubicBezTo>
                  <a:cubicBezTo>
                    <a:pt x="1872" y="3771"/>
                    <a:pt x="1953" y="3771"/>
                    <a:pt x="2035" y="3771"/>
                  </a:cubicBezTo>
                  <a:cubicBezTo>
                    <a:pt x="2170" y="3744"/>
                    <a:pt x="2279" y="3581"/>
                    <a:pt x="2225" y="3446"/>
                  </a:cubicBezTo>
                  <a:cubicBezTo>
                    <a:pt x="2197" y="3283"/>
                    <a:pt x="2062" y="3229"/>
                    <a:pt x="1926" y="3202"/>
                  </a:cubicBezTo>
                  <a:cubicBezTo>
                    <a:pt x="1791" y="3120"/>
                    <a:pt x="1655" y="3120"/>
                    <a:pt x="1547" y="3012"/>
                  </a:cubicBezTo>
                  <a:cubicBezTo>
                    <a:pt x="1411" y="2930"/>
                    <a:pt x="1384" y="2768"/>
                    <a:pt x="1492" y="2659"/>
                  </a:cubicBezTo>
                  <a:cubicBezTo>
                    <a:pt x="1519" y="2605"/>
                    <a:pt x="1601" y="2578"/>
                    <a:pt x="1628" y="2578"/>
                  </a:cubicBezTo>
                  <a:cubicBezTo>
                    <a:pt x="1798" y="2540"/>
                    <a:pt x="1955" y="2489"/>
                    <a:pt x="2107" y="2489"/>
                  </a:cubicBezTo>
                  <a:cubicBezTo>
                    <a:pt x="2174" y="2489"/>
                    <a:pt x="2240" y="2499"/>
                    <a:pt x="2306" y="2523"/>
                  </a:cubicBezTo>
                  <a:cubicBezTo>
                    <a:pt x="2442" y="2551"/>
                    <a:pt x="2550" y="2605"/>
                    <a:pt x="2686" y="2686"/>
                  </a:cubicBezTo>
                  <a:cubicBezTo>
                    <a:pt x="2903" y="2795"/>
                    <a:pt x="3147" y="2822"/>
                    <a:pt x="3364" y="2930"/>
                  </a:cubicBezTo>
                  <a:cubicBezTo>
                    <a:pt x="3554" y="3012"/>
                    <a:pt x="3689" y="3202"/>
                    <a:pt x="3852" y="3364"/>
                  </a:cubicBezTo>
                  <a:cubicBezTo>
                    <a:pt x="4259" y="3744"/>
                    <a:pt x="4720" y="4042"/>
                    <a:pt x="5181" y="4314"/>
                  </a:cubicBezTo>
                  <a:cubicBezTo>
                    <a:pt x="5263" y="4368"/>
                    <a:pt x="5344" y="4422"/>
                    <a:pt x="5452" y="4449"/>
                  </a:cubicBezTo>
                  <a:cubicBezTo>
                    <a:pt x="5561" y="4449"/>
                    <a:pt x="5669" y="4449"/>
                    <a:pt x="5724" y="4341"/>
                  </a:cubicBezTo>
                  <a:cubicBezTo>
                    <a:pt x="5832" y="4178"/>
                    <a:pt x="5696" y="4015"/>
                    <a:pt x="5534" y="3934"/>
                  </a:cubicBezTo>
                  <a:cubicBezTo>
                    <a:pt x="5317" y="3636"/>
                    <a:pt x="5290" y="3256"/>
                    <a:pt x="5181" y="2930"/>
                  </a:cubicBezTo>
                  <a:cubicBezTo>
                    <a:pt x="5127" y="2578"/>
                    <a:pt x="4991" y="2252"/>
                    <a:pt x="4720" y="2008"/>
                  </a:cubicBezTo>
                  <a:cubicBezTo>
                    <a:pt x="4530" y="1872"/>
                    <a:pt x="4340" y="1791"/>
                    <a:pt x="4178" y="1655"/>
                  </a:cubicBezTo>
                  <a:cubicBezTo>
                    <a:pt x="3852" y="1438"/>
                    <a:pt x="3662" y="1086"/>
                    <a:pt x="3282" y="1032"/>
                  </a:cubicBezTo>
                  <a:cubicBezTo>
                    <a:pt x="3174" y="977"/>
                    <a:pt x="3093" y="977"/>
                    <a:pt x="2984" y="977"/>
                  </a:cubicBezTo>
                  <a:cubicBezTo>
                    <a:pt x="2876" y="977"/>
                    <a:pt x="2767" y="923"/>
                    <a:pt x="2740" y="815"/>
                  </a:cubicBezTo>
                  <a:cubicBezTo>
                    <a:pt x="2819" y="783"/>
                    <a:pt x="2899" y="770"/>
                    <a:pt x="2978" y="770"/>
                  </a:cubicBezTo>
                  <a:cubicBezTo>
                    <a:pt x="3168" y="770"/>
                    <a:pt x="3354" y="846"/>
                    <a:pt x="3527" y="923"/>
                  </a:cubicBezTo>
                  <a:cubicBezTo>
                    <a:pt x="3961" y="1086"/>
                    <a:pt x="4395" y="1194"/>
                    <a:pt x="4883" y="1221"/>
                  </a:cubicBezTo>
                  <a:cubicBezTo>
                    <a:pt x="4910" y="1221"/>
                    <a:pt x="4991" y="1221"/>
                    <a:pt x="5046" y="1194"/>
                  </a:cubicBezTo>
                  <a:cubicBezTo>
                    <a:pt x="5127" y="1167"/>
                    <a:pt x="5154" y="1086"/>
                    <a:pt x="5127" y="1032"/>
                  </a:cubicBezTo>
                  <a:cubicBezTo>
                    <a:pt x="4639" y="923"/>
                    <a:pt x="4178" y="760"/>
                    <a:pt x="3716" y="489"/>
                  </a:cubicBezTo>
                  <a:cubicBezTo>
                    <a:pt x="3445" y="299"/>
                    <a:pt x="3228" y="109"/>
                    <a:pt x="29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27"/>
            <p:cNvSpPr/>
            <p:nvPr/>
          </p:nvSpPr>
          <p:spPr>
            <a:xfrm>
              <a:off x="6343700" y="1168250"/>
              <a:ext cx="198025" cy="262750"/>
            </a:xfrm>
            <a:custGeom>
              <a:avLst/>
              <a:gdLst/>
              <a:ahLst/>
              <a:cxnLst/>
              <a:rect l="l" t="t" r="r" b="b"/>
              <a:pathLst>
                <a:path w="7921" h="10510" extrusionOk="0">
                  <a:moveTo>
                    <a:pt x="4767" y="0"/>
                  </a:moveTo>
                  <a:cubicBezTo>
                    <a:pt x="4724" y="0"/>
                    <a:pt x="4681" y="2"/>
                    <a:pt x="4639" y="5"/>
                  </a:cubicBezTo>
                  <a:cubicBezTo>
                    <a:pt x="3798" y="113"/>
                    <a:pt x="3174" y="873"/>
                    <a:pt x="2469" y="1334"/>
                  </a:cubicBezTo>
                  <a:cubicBezTo>
                    <a:pt x="1655" y="1876"/>
                    <a:pt x="841" y="2256"/>
                    <a:pt x="543" y="3232"/>
                  </a:cubicBezTo>
                  <a:cubicBezTo>
                    <a:pt x="190" y="4344"/>
                    <a:pt x="0" y="5836"/>
                    <a:pt x="326" y="7003"/>
                  </a:cubicBezTo>
                  <a:cubicBezTo>
                    <a:pt x="651" y="8088"/>
                    <a:pt x="1519" y="8928"/>
                    <a:pt x="2360" y="9715"/>
                  </a:cubicBezTo>
                  <a:cubicBezTo>
                    <a:pt x="2686" y="10013"/>
                    <a:pt x="3011" y="10312"/>
                    <a:pt x="3418" y="10447"/>
                  </a:cubicBezTo>
                  <a:cubicBezTo>
                    <a:pt x="3549" y="10488"/>
                    <a:pt x="3687" y="10509"/>
                    <a:pt x="3823" y="10509"/>
                  </a:cubicBezTo>
                  <a:cubicBezTo>
                    <a:pt x="4138" y="10509"/>
                    <a:pt x="4441" y="10395"/>
                    <a:pt x="4611" y="10149"/>
                  </a:cubicBezTo>
                  <a:cubicBezTo>
                    <a:pt x="4639" y="10095"/>
                    <a:pt x="4666" y="10040"/>
                    <a:pt x="4747" y="10013"/>
                  </a:cubicBezTo>
                  <a:cubicBezTo>
                    <a:pt x="4666" y="9742"/>
                    <a:pt x="4449" y="7165"/>
                    <a:pt x="3689" y="6786"/>
                  </a:cubicBezTo>
                  <a:cubicBezTo>
                    <a:pt x="4069" y="6731"/>
                    <a:pt x="3988" y="6433"/>
                    <a:pt x="3933" y="6189"/>
                  </a:cubicBezTo>
                  <a:cubicBezTo>
                    <a:pt x="3852" y="5945"/>
                    <a:pt x="3689" y="5755"/>
                    <a:pt x="3554" y="5565"/>
                  </a:cubicBezTo>
                  <a:lnTo>
                    <a:pt x="3554" y="5565"/>
                  </a:lnTo>
                  <a:cubicBezTo>
                    <a:pt x="3584" y="5568"/>
                    <a:pt x="3615" y="5569"/>
                    <a:pt x="3646" y="5569"/>
                  </a:cubicBezTo>
                  <a:cubicBezTo>
                    <a:pt x="4186" y="5569"/>
                    <a:pt x="4727" y="5129"/>
                    <a:pt x="4856" y="4616"/>
                  </a:cubicBezTo>
                  <a:cubicBezTo>
                    <a:pt x="5018" y="4073"/>
                    <a:pt x="4720" y="3449"/>
                    <a:pt x="4205" y="3178"/>
                  </a:cubicBezTo>
                  <a:cubicBezTo>
                    <a:pt x="4611" y="2934"/>
                    <a:pt x="5073" y="2934"/>
                    <a:pt x="5479" y="2771"/>
                  </a:cubicBezTo>
                  <a:cubicBezTo>
                    <a:pt x="5886" y="2581"/>
                    <a:pt x="6293" y="2175"/>
                    <a:pt x="6157" y="1741"/>
                  </a:cubicBezTo>
                  <a:lnTo>
                    <a:pt x="6157" y="1741"/>
                  </a:lnTo>
                  <a:cubicBezTo>
                    <a:pt x="6402" y="1768"/>
                    <a:pt x="6700" y="1958"/>
                    <a:pt x="6944" y="2012"/>
                  </a:cubicBezTo>
                  <a:cubicBezTo>
                    <a:pt x="7089" y="2067"/>
                    <a:pt x="7215" y="2091"/>
                    <a:pt x="7324" y="2091"/>
                  </a:cubicBezTo>
                  <a:cubicBezTo>
                    <a:pt x="7643" y="2091"/>
                    <a:pt x="7819" y="1888"/>
                    <a:pt x="7921" y="1686"/>
                  </a:cubicBezTo>
                  <a:cubicBezTo>
                    <a:pt x="7649" y="791"/>
                    <a:pt x="6673" y="411"/>
                    <a:pt x="5805" y="194"/>
                  </a:cubicBezTo>
                  <a:cubicBezTo>
                    <a:pt x="5465" y="97"/>
                    <a:pt x="5126" y="0"/>
                    <a:pt x="47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27"/>
            <p:cNvSpPr/>
            <p:nvPr/>
          </p:nvSpPr>
          <p:spPr>
            <a:xfrm>
              <a:off x="6348450" y="1280250"/>
              <a:ext cx="86125" cy="128175"/>
            </a:xfrm>
            <a:custGeom>
              <a:avLst/>
              <a:gdLst/>
              <a:ahLst/>
              <a:cxnLst/>
              <a:rect l="l" t="t" r="r" b="b"/>
              <a:pathLst>
                <a:path w="3445" h="5127" extrusionOk="0">
                  <a:moveTo>
                    <a:pt x="407" y="0"/>
                  </a:moveTo>
                  <a:cubicBezTo>
                    <a:pt x="380" y="0"/>
                    <a:pt x="353" y="81"/>
                    <a:pt x="299" y="136"/>
                  </a:cubicBezTo>
                  <a:cubicBezTo>
                    <a:pt x="217" y="353"/>
                    <a:pt x="109" y="570"/>
                    <a:pt x="27" y="787"/>
                  </a:cubicBezTo>
                  <a:cubicBezTo>
                    <a:pt x="0" y="1383"/>
                    <a:pt x="27" y="1980"/>
                    <a:pt x="217" y="2523"/>
                  </a:cubicBezTo>
                  <a:cubicBezTo>
                    <a:pt x="516" y="3553"/>
                    <a:pt x="1329" y="4367"/>
                    <a:pt x="2143" y="5126"/>
                  </a:cubicBezTo>
                  <a:cubicBezTo>
                    <a:pt x="2116" y="5018"/>
                    <a:pt x="2116" y="4964"/>
                    <a:pt x="2062" y="4855"/>
                  </a:cubicBezTo>
                  <a:cubicBezTo>
                    <a:pt x="2007" y="4611"/>
                    <a:pt x="1926" y="4340"/>
                    <a:pt x="1736" y="4150"/>
                  </a:cubicBezTo>
                  <a:cubicBezTo>
                    <a:pt x="1519" y="3933"/>
                    <a:pt x="1221" y="3797"/>
                    <a:pt x="1167" y="3526"/>
                  </a:cubicBezTo>
                  <a:lnTo>
                    <a:pt x="1167" y="3472"/>
                  </a:lnTo>
                  <a:cubicBezTo>
                    <a:pt x="1167" y="3391"/>
                    <a:pt x="1221" y="3391"/>
                    <a:pt x="1248" y="3363"/>
                  </a:cubicBezTo>
                  <a:cubicBezTo>
                    <a:pt x="1329" y="3363"/>
                    <a:pt x="1384" y="3336"/>
                    <a:pt x="1465" y="3255"/>
                  </a:cubicBezTo>
                  <a:cubicBezTo>
                    <a:pt x="1573" y="3146"/>
                    <a:pt x="1519" y="2984"/>
                    <a:pt x="1465" y="2848"/>
                  </a:cubicBezTo>
                  <a:cubicBezTo>
                    <a:pt x="1384" y="2712"/>
                    <a:pt x="1248" y="2658"/>
                    <a:pt x="1167" y="2550"/>
                  </a:cubicBezTo>
                  <a:cubicBezTo>
                    <a:pt x="814" y="2251"/>
                    <a:pt x="570" y="1790"/>
                    <a:pt x="516" y="1356"/>
                  </a:cubicBezTo>
                  <a:cubicBezTo>
                    <a:pt x="488" y="1166"/>
                    <a:pt x="488" y="977"/>
                    <a:pt x="488" y="814"/>
                  </a:cubicBezTo>
                  <a:lnTo>
                    <a:pt x="488" y="814"/>
                  </a:lnTo>
                  <a:cubicBezTo>
                    <a:pt x="543" y="895"/>
                    <a:pt x="570" y="949"/>
                    <a:pt x="624" y="977"/>
                  </a:cubicBezTo>
                  <a:cubicBezTo>
                    <a:pt x="841" y="1329"/>
                    <a:pt x="1167" y="1627"/>
                    <a:pt x="1465" y="1899"/>
                  </a:cubicBezTo>
                  <a:cubicBezTo>
                    <a:pt x="1763" y="2143"/>
                    <a:pt x="2035" y="2414"/>
                    <a:pt x="2414" y="2550"/>
                  </a:cubicBezTo>
                  <a:lnTo>
                    <a:pt x="2468" y="2550"/>
                  </a:lnTo>
                  <a:cubicBezTo>
                    <a:pt x="2468" y="2550"/>
                    <a:pt x="2523" y="2550"/>
                    <a:pt x="2523" y="2523"/>
                  </a:cubicBezTo>
                  <a:cubicBezTo>
                    <a:pt x="2577" y="2414"/>
                    <a:pt x="2577" y="2306"/>
                    <a:pt x="2523" y="2197"/>
                  </a:cubicBezTo>
                  <a:cubicBezTo>
                    <a:pt x="2441" y="2143"/>
                    <a:pt x="2414" y="2116"/>
                    <a:pt x="2387" y="2034"/>
                  </a:cubicBezTo>
                  <a:cubicBezTo>
                    <a:pt x="2360" y="1980"/>
                    <a:pt x="2387" y="1872"/>
                    <a:pt x="2441" y="1872"/>
                  </a:cubicBezTo>
                  <a:cubicBezTo>
                    <a:pt x="2496" y="1872"/>
                    <a:pt x="2538" y="1884"/>
                    <a:pt x="2568" y="1884"/>
                  </a:cubicBezTo>
                  <a:cubicBezTo>
                    <a:pt x="2583" y="1884"/>
                    <a:pt x="2595" y="1881"/>
                    <a:pt x="2604" y="1872"/>
                  </a:cubicBezTo>
                  <a:cubicBezTo>
                    <a:pt x="2658" y="1844"/>
                    <a:pt x="2604" y="1790"/>
                    <a:pt x="2658" y="1763"/>
                  </a:cubicBezTo>
                  <a:cubicBezTo>
                    <a:pt x="2672" y="1750"/>
                    <a:pt x="2692" y="1743"/>
                    <a:pt x="2716" y="1743"/>
                  </a:cubicBezTo>
                  <a:cubicBezTo>
                    <a:pt x="2740" y="1743"/>
                    <a:pt x="2767" y="1750"/>
                    <a:pt x="2794" y="1763"/>
                  </a:cubicBezTo>
                  <a:cubicBezTo>
                    <a:pt x="2930" y="1844"/>
                    <a:pt x="3065" y="1899"/>
                    <a:pt x="3201" y="1926"/>
                  </a:cubicBezTo>
                  <a:lnTo>
                    <a:pt x="3336" y="1926"/>
                  </a:lnTo>
                  <a:cubicBezTo>
                    <a:pt x="3364" y="1926"/>
                    <a:pt x="3391" y="1872"/>
                    <a:pt x="3391" y="1844"/>
                  </a:cubicBezTo>
                  <a:cubicBezTo>
                    <a:pt x="3445" y="1627"/>
                    <a:pt x="3255" y="1438"/>
                    <a:pt x="3065" y="1410"/>
                  </a:cubicBezTo>
                  <a:cubicBezTo>
                    <a:pt x="2993" y="1392"/>
                    <a:pt x="2924" y="1386"/>
                    <a:pt x="2855" y="1386"/>
                  </a:cubicBezTo>
                  <a:cubicBezTo>
                    <a:pt x="2719" y="1386"/>
                    <a:pt x="2586" y="1410"/>
                    <a:pt x="2441" y="1410"/>
                  </a:cubicBezTo>
                  <a:cubicBezTo>
                    <a:pt x="2420" y="1411"/>
                    <a:pt x="2399" y="1412"/>
                    <a:pt x="2377" y="1412"/>
                  </a:cubicBezTo>
                  <a:cubicBezTo>
                    <a:pt x="1721" y="1412"/>
                    <a:pt x="1079" y="1011"/>
                    <a:pt x="895" y="407"/>
                  </a:cubicBezTo>
                  <a:cubicBezTo>
                    <a:pt x="787" y="271"/>
                    <a:pt x="705" y="109"/>
                    <a:pt x="543" y="109"/>
                  </a:cubicBezTo>
                  <a:lnTo>
                    <a:pt x="516" y="109"/>
                  </a:lnTo>
                  <a:cubicBezTo>
                    <a:pt x="516" y="81"/>
                    <a:pt x="488" y="0"/>
                    <a:pt x="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27"/>
            <p:cNvSpPr/>
            <p:nvPr/>
          </p:nvSpPr>
          <p:spPr>
            <a:xfrm>
              <a:off x="6368775" y="1174450"/>
              <a:ext cx="162775" cy="73400"/>
            </a:xfrm>
            <a:custGeom>
              <a:avLst/>
              <a:gdLst/>
              <a:ahLst/>
              <a:cxnLst/>
              <a:rect l="l" t="t" r="r" b="b"/>
              <a:pathLst>
                <a:path w="6511" h="2936" extrusionOk="0">
                  <a:moveTo>
                    <a:pt x="3934" y="1"/>
                  </a:moveTo>
                  <a:cubicBezTo>
                    <a:pt x="3391" y="82"/>
                    <a:pt x="2957" y="435"/>
                    <a:pt x="2442" y="625"/>
                  </a:cubicBezTo>
                  <a:cubicBezTo>
                    <a:pt x="2306" y="652"/>
                    <a:pt x="2171" y="679"/>
                    <a:pt x="2089" y="760"/>
                  </a:cubicBezTo>
                  <a:cubicBezTo>
                    <a:pt x="1872" y="842"/>
                    <a:pt x="1683" y="977"/>
                    <a:pt x="1493" y="1113"/>
                  </a:cubicBezTo>
                  <a:cubicBezTo>
                    <a:pt x="1276" y="1330"/>
                    <a:pt x="1005" y="1520"/>
                    <a:pt x="760" y="1737"/>
                  </a:cubicBezTo>
                  <a:cubicBezTo>
                    <a:pt x="489" y="1927"/>
                    <a:pt x="245" y="2171"/>
                    <a:pt x="82" y="2469"/>
                  </a:cubicBezTo>
                  <a:cubicBezTo>
                    <a:pt x="55" y="2550"/>
                    <a:pt x="1" y="2605"/>
                    <a:pt x="1" y="2686"/>
                  </a:cubicBezTo>
                  <a:cubicBezTo>
                    <a:pt x="1" y="2862"/>
                    <a:pt x="138" y="2935"/>
                    <a:pt x="279" y="2935"/>
                  </a:cubicBezTo>
                  <a:cubicBezTo>
                    <a:pt x="355" y="2935"/>
                    <a:pt x="432" y="2914"/>
                    <a:pt x="489" y="2876"/>
                  </a:cubicBezTo>
                  <a:cubicBezTo>
                    <a:pt x="543" y="2822"/>
                    <a:pt x="625" y="2740"/>
                    <a:pt x="679" y="2713"/>
                  </a:cubicBezTo>
                  <a:cubicBezTo>
                    <a:pt x="869" y="2578"/>
                    <a:pt x="1005" y="2578"/>
                    <a:pt x="1140" y="2523"/>
                  </a:cubicBezTo>
                  <a:cubicBezTo>
                    <a:pt x="1303" y="2442"/>
                    <a:pt x="1411" y="2279"/>
                    <a:pt x="1411" y="2116"/>
                  </a:cubicBezTo>
                  <a:cubicBezTo>
                    <a:pt x="1411" y="2062"/>
                    <a:pt x="1411" y="2008"/>
                    <a:pt x="1439" y="1981"/>
                  </a:cubicBezTo>
                  <a:cubicBezTo>
                    <a:pt x="1466" y="1899"/>
                    <a:pt x="1601" y="1872"/>
                    <a:pt x="1628" y="1791"/>
                  </a:cubicBezTo>
                  <a:cubicBezTo>
                    <a:pt x="1683" y="1764"/>
                    <a:pt x="1683" y="1710"/>
                    <a:pt x="1710" y="1655"/>
                  </a:cubicBezTo>
                  <a:cubicBezTo>
                    <a:pt x="1818" y="1411"/>
                    <a:pt x="2035" y="1330"/>
                    <a:pt x="2306" y="1303"/>
                  </a:cubicBezTo>
                  <a:cubicBezTo>
                    <a:pt x="2354" y="1292"/>
                    <a:pt x="2403" y="1288"/>
                    <a:pt x="2452" y="1288"/>
                  </a:cubicBezTo>
                  <a:cubicBezTo>
                    <a:pt x="2655" y="1288"/>
                    <a:pt x="2869" y="1362"/>
                    <a:pt x="3066" y="1384"/>
                  </a:cubicBezTo>
                  <a:cubicBezTo>
                    <a:pt x="3310" y="1465"/>
                    <a:pt x="3581" y="1465"/>
                    <a:pt x="3798" y="1493"/>
                  </a:cubicBezTo>
                  <a:cubicBezTo>
                    <a:pt x="3880" y="1493"/>
                    <a:pt x="3988" y="1493"/>
                    <a:pt x="4042" y="1465"/>
                  </a:cubicBezTo>
                  <a:cubicBezTo>
                    <a:pt x="4124" y="1438"/>
                    <a:pt x="4151" y="1330"/>
                    <a:pt x="4124" y="1248"/>
                  </a:cubicBezTo>
                  <a:lnTo>
                    <a:pt x="4693" y="1248"/>
                  </a:lnTo>
                  <a:cubicBezTo>
                    <a:pt x="4748" y="1248"/>
                    <a:pt x="4829" y="1248"/>
                    <a:pt x="4856" y="1221"/>
                  </a:cubicBezTo>
                  <a:cubicBezTo>
                    <a:pt x="4883" y="1194"/>
                    <a:pt x="4965" y="1167"/>
                    <a:pt x="4992" y="1167"/>
                  </a:cubicBezTo>
                  <a:cubicBezTo>
                    <a:pt x="5019" y="1149"/>
                    <a:pt x="5046" y="1143"/>
                    <a:pt x="5073" y="1143"/>
                  </a:cubicBezTo>
                  <a:cubicBezTo>
                    <a:pt x="5127" y="1143"/>
                    <a:pt x="5182" y="1167"/>
                    <a:pt x="5236" y="1167"/>
                  </a:cubicBezTo>
                  <a:cubicBezTo>
                    <a:pt x="5643" y="1248"/>
                    <a:pt x="6050" y="1357"/>
                    <a:pt x="6484" y="1438"/>
                  </a:cubicBezTo>
                  <a:cubicBezTo>
                    <a:pt x="6511" y="1248"/>
                    <a:pt x="6348" y="1167"/>
                    <a:pt x="6212" y="1086"/>
                  </a:cubicBezTo>
                  <a:cubicBezTo>
                    <a:pt x="5887" y="923"/>
                    <a:pt x="5507" y="760"/>
                    <a:pt x="5154" y="543"/>
                  </a:cubicBezTo>
                  <a:cubicBezTo>
                    <a:pt x="4853" y="368"/>
                    <a:pt x="4506" y="76"/>
                    <a:pt x="4155" y="76"/>
                  </a:cubicBezTo>
                  <a:cubicBezTo>
                    <a:pt x="4127" y="76"/>
                    <a:pt x="4098" y="78"/>
                    <a:pt x="4070" y="82"/>
                  </a:cubicBezTo>
                  <a:cubicBezTo>
                    <a:pt x="4124" y="28"/>
                    <a:pt x="4070" y="1"/>
                    <a:pt x="40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27"/>
            <p:cNvSpPr/>
            <p:nvPr/>
          </p:nvSpPr>
          <p:spPr>
            <a:xfrm>
              <a:off x="6187725" y="1134450"/>
              <a:ext cx="197350" cy="152600"/>
            </a:xfrm>
            <a:custGeom>
              <a:avLst/>
              <a:gdLst/>
              <a:ahLst/>
              <a:cxnLst/>
              <a:rect l="l" t="t" r="r" b="b"/>
              <a:pathLst>
                <a:path w="7894" h="6104" extrusionOk="0">
                  <a:moveTo>
                    <a:pt x="950" y="0"/>
                  </a:moveTo>
                  <a:cubicBezTo>
                    <a:pt x="2496" y="1357"/>
                    <a:pt x="4259" y="2496"/>
                    <a:pt x="5561" y="3174"/>
                  </a:cubicBezTo>
                  <a:cubicBezTo>
                    <a:pt x="5968" y="3174"/>
                    <a:pt x="6348" y="3337"/>
                    <a:pt x="6755" y="3337"/>
                  </a:cubicBezTo>
                  <a:cubicBezTo>
                    <a:pt x="7107" y="3337"/>
                    <a:pt x="7487" y="3201"/>
                    <a:pt x="7867" y="3201"/>
                  </a:cubicBezTo>
                  <a:lnTo>
                    <a:pt x="7894" y="3201"/>
                  </a:lnTo>
                  <a:cubicBezTo>
                    <a:pt x="7379" y="3527"/>
                    <a:pt x="6972" y="3906"/>
                    <a:pt x="6782" y="4584"/>
                  </a:cubicBezTo>
                  <a:cubicBezTo>
                    <a:pt x="6646" y="5045"/>
                    <a:pt x="6538" y="5561"/>
                    <a:pt x="6483" y="6103"/>
                  </a:cubicBezTo>
                  <a:cubicBezTo>
                    <a:pt x="6429" y="5995"/>
                    <a:pt x="6402" y="5859"/>
                    <a:pt x="6375" y="5778"/>
                  </a:cubicBezTo>
                  <a:cubicBezTo>
                    <a:pt x="6348" y="5642"/>
                    <a:pt x="6294" y="5534"/>
                    <a:pt x="6239" y="5398"/>
                  </a:cubicBezTo>
                  <a:cubicBezTo>
                    <a:pt x="6077" y="5100"/>
                    <a:pt x="5724" y="4883"/>
                    <a:pt x="5480" y="4611"/>
                  </a:cubicBezTo>
                  <a:cubicBezTo>
                    <a:pt x="5290" y="4367"/>
                    <a:pt x="5154" y="4042"/>
                    <a:pt x="5046" y="3744"/>
                  </a:cubicBezTo>
                  <a:cubicBezTo>
                    <a:pt x="5019" y="3716"/>
                    <a:pt x="5019" y="3635"/>
                    <a:pt x="5019" y="3608"/>
                  </a:cubicBezTo>
                  <a:cubicBezTo>
                    <a:pt x="3554" y="2794"/>
                    <a:pt x="1655" y="149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27"/>
            <p:cNvSpPr/>
            <p:nvPr/>
          </p:nvSpPr>
          <p:spPr>
            <a:xfrm>
              <a:off x="6464000" y="1359975"/>
              <a:ext cx="31625" cy="22425"/>
            </a:xfrm>
            <a:custGeom>
              <a:avLst/>
              <a:gdLst/>
              <a:ahLst/>
              <a:cxnLst/>
              <a:rect l="l" t="t" r="r" b="b"/>
              <a:pathLst>
                <a:path w="1265" h="897" extrusionOk="0">
                  <a:moveTo>
                    <a:pt x="745" y="0"/>
                  </a:moveTo>
                  <a:cubicBezTo>
                    <a:pt x="269" y="0"/>
                    <a:pt x="0" y="626"/>
                    <a:pt x="505" y="853"/>
                  </a:cubicBezTo>
                  <a:cubicBezTo>
                    <a:pt x="565" y="883"/>
                    <a:pt x="630" y="896"/>
                    <a:pt x="695" y="896"/>
                  </a:cubicBezTo>
                  <a:cubicBezTo>
                    <a:pt x="863" y="896"/>
                    <a:pt x="1031" y="807"/>
                    <a:pt x="1128" y="690"/>
                  </a:cubicBezTo>
                  <a:cubicBezTo>
                    <a:pt x="1210" y="554"/>
                    <a:pt x="1264" y="337"/>
                    <a:pt x="1183" y="202"/>
                  </a:cubicBezTo>
                  <a:cubicBezTo>
                    <a:pt x="1128" y="120"/>
                    <a:pt x="993" y="39"/>
                    <a:pt x="857" y="12"/>
                  </a:cubicBezTo>
                  <a:cubicBezTo>
                    <a:pt x="819" y="4"/>
                    <a:pt x="782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27"/>
            <p:cNvSpPr/>
            <p:nvPr/>
          </p:nvSpPr>
          <p:spPr>
            <a:xfrm>
              <a:off x="6482025" y="1328300"/>
              <a:ext cx="22400" cy="18750"/>
            </a:xfrm>
            <a:custGeom>
              <a:avLst/>
              <a:gdLst/>
              <a:ahLst/>
              <a:cxnLst/>
              <a:rect l="l" t="t" r="r" b="b"/>
              <a:pathLst>
                <a:path w="896" h="750" extrusionOk="0">
                  <a:moveTo>
                    <a:pt x="428" y="0"/>
                  </a:moveTo>
                  <a:cubicBezTo>
                    <a:pt x="344" y="0"/>
                    <a:pt x="263" y="27"/>
                    <a:pt x="190" y="85"/>
                  </a:cubicBezTo>
                  <a:cubicBezTo>
                    <a:pt x="1" y="194"/>
                    <a:pt x="28" y="601"/>
                    <a:pt x="272" y="709"/>
                  </a:cubicBezTo>
                  <a:cubicBezTo>
                    <a:pt x="340" y="736"/>
                    <a:pt x="414" y="750"/>
                    <a:pt x="489" y="750"/>
                  </a:cubicBezTo>
                  <a:cubicBezTo>
                    <a:pt x="563" y="750"/>
                    <a:pt x="638" y="736"/>
                    <a:pt x="706" y="709"/>
                  </a:cubicBezTo>
                  <a:cubicBezTo>
                    <a:pt x="841" y="628"/>
                    <a:pt x="896" y="492"/>
                    <a:pt x="896" y="329"/>
                  </a:cubicBezTo>
                  <a:cubicBezTo>
                    <a:pt x="896" y="248"/>
                    <a:pt x="869" y="194"/>
                    <a:pt x="841" y="167"/>
                  </a:cubicBezTo>
                  <a:cubicBezTo>
                    <a:pt x="787" y="85"/>
                    <a:pt x="733" y="58"/>
                    <a:pt x="652" y="58"/>
                  </a:cubicBezTo>
                  <a:cubicBezTo>
                    <a:pt x="576" y="20"/>
                    <a:pt x="501" y="0"/>
                    <a:pt x="4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27"/>
            <p:cNvSpPr/>
            <p:nvPr/>
          </p:nvSpPr>
          <p:spPr>
            <a:xfrm>
              <a:off x="6504400" y="1324425"/>
              <a:ext cx="23075" cy="19750"/>
            </a:xfrm>
            <a:custGeom>
              <a:avLst/>
              <a:gdLst/>
              <a:ahLst/>
              <a:cxnLst/>
              <a:rect l="l" t="t" r="r" b="b"/>
              <a:pathLst>
                <a:path w="923" h="790" extrusionOk="0">
                  <a:moveTo>
                    <a:pt x="470" y="1"/>
                  </a:moveTo>
                  <a:cubicBezTo>
                    <a:pt x="388" y="1"/>
                    <a:pt x="308" y="25"/>
                    <a:pt x="245" y="77"/>
                  </a:cubicBezTo>
                  <a:cubicBezTo>
                    <a:pt x="82" y="213"/>
                    <a:pt x="1" y="457"/>
                    <a:pt x="109" y="647"/>
                  </a:cubicBezTo>
                  <a:cubicBezTo>
                    <a:pt x="136" y="728"/>
                    <a:pt x="191" y="756"/>
                    <a:pt x="245" y="783"/>
                  </a:cubicBezTo>
                  <a:cubicBezTo>
                    <a:pt x="273" y="787"/>
                    <a:pt x="304" y="790"/>
                    <a:pt x="337" y="790"/>
                  </a:cubicBezTo>
                  <a:cubicBezTo>
                    <a:pt x="496" y="790"/>
                    <a:pt x="697" y="737"/>
                    <a:pt x="787" y="647"/>
                  </a:cubicBezTo>
                  <a:cubicBezTo>
                    <a:pt x="896" y="511"/>
                    <a:pt x="923" y="322"/>
                    <a:pt x="814" y="159"/>
                  </a:cubicBezTo>
                  <a:cubicBezTo>
                    <a:pt x="732" y="60"/>
                    <a:pt x="598" y="1"/>
                    <a:pt x="4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27"/>
            <p:cNvSpPr/>
            <p:nvPr/>
          </p:nvSpPr>
          <p:spPr>
            <a:xfrm>
              <a:off x="6449475" y="1302625"/>
              <a:ext cx="17650" cy="18325"/>
            </a:xfrm>
            <a:custGeom>
              <a:avLst/>
              <a:gdLst/>
              <a:ahLst/>
              <a:cxnLst/>
              <a:rect l="l" t="t" r="r" b="b"/>
              <a:pathLst>
                <a:path w="706" h="733" extrusionOk="0">
                  <a:moveTo>
                    <a:pt x="408" y="0"/>
                  </a:moveTo>
                  <a:cubicBezTo>
                    <a:pt x="163" y="0"/>
                    <a:pt x="1" y="271"/>
                    <a:pt x="82" y="461"/>
                  </a:cubicBezTo>
                  <a:cubicBezTo>
                    <a:pt x="121" y="618"/>
                    <a:pt x="246" y="733"/>
                    <a:pt x="383" y="733"/>
                  </a:cubicBezTo>
                  <a:cubicBezTo>
                    <a:pt x="436" y="733"/>
                    <a:pt x="491" y="716"/>
                    <a:pt x="543" y="678"/>
                  </a:cubicBezTo>
                  <a:cubicBezTo>
                    <a:pt x="706" y="570"/>
                    <a:pt x="706" y="326"/>
                    <a:pt x="706" y="190"/>
                  </a:cubicBezTo>
                  <a:cubicBezTo>
                    <a:pt x="679" y="163"/>
                    <a:pt x="652" y="109"/>
                    <a:pt x="625" y="54"/>
                  </a:cubicBezTo>
                  <a:cubicBezTo>
                    <a:pt x="543" y="0"/>
                    <a:pt x="489" y="0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27"/>
            <p:cNvSpPr/>
            <p:nvPr/>
          </p:nvSpPr>
          <p:spPr>
            <a:xfrm>
              <a:off x="6478650" y="1297600"/>
              <a:ext cx="22400" cy="20625"/>
            </a:xfrm>
            <a:custGeom>
              <a:avLst/>
              <a:gdLst/>
              <a:ahLst/>
              <a:cxnLst/>
              <a:rect l="l" t="t" r="r" b="b"/>
              <a:pathLst>
                <a:path w="896" h="825" extrusionOk="0">
                  <a:moveTo>
                    <a:pt x="454" y="1"/>
                  </a:moveTo>
                  <a:cubicBezTo>
                    <a:pt x="401" y="1"/>
                    <a:pt x="347" y="14"/>
                    <a:pt x="298" y="38"/>
                  </a:cubicBezTo>
                  <a:cubicBezTo>
                    <a:pt x="190" y="38"/>
                    <a:pt x="136" y="66"/>
                    <a:pt x="54" y="120"/>
                  </a:cubicBezTo>
                  <a:cubicBezTo>
                    <a:pt x="0" y="201"/>
                    <a:pt x="0" y="310"/>
                    <a:pt x="0" y="391"/>
                  </a:cubicBezTo>
                  <a:cubicBezTo>
                    <a:pt x="30" y="673"/>
                    <a:pt x="246" y="825"/>
                    <a:pt x="454" y="825"/>
                  </a:cubicBezTo>
                  <a:cubicBezTo>
                    <a:pt x="626" y="825"/>
                    <a:pt x="792" y="721"/>
                    <a:pt x="841" y="500"/>
                  </a:cubicBezTo>
                  <a:cubicBezTo>
                    <a:pt x="895" y="337"/>
                    <a:pt x="814" y="120"/>
                    <a:pt x="624" y="66"/>
                  </a:cubicBezTo>
                  <a:cubicBezTo>
                    <a:pt x="579" y="21"/>
                    <a:pt x="518" y="1"/>
                    <a:pt x="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27"/>
            <p:cNvSpPr/>
            <p:nvPr/>
          </p:nvSpPr>
          <p:spPr>
            <a:xfrm>
              <a:off x="6534625" y="1275375"/>
              <a:ext cx="23375" cy="21775"/>
            </a:xfrm>
            <a:custGeom>
              <a:avLst/>
              <a:gdLst/>
              <a:ahLst/>
              <a:cxnLst/>
              <a:rect l="l" t="t" r="r" b="b"/>
              <a:pathLst>
                <a:path w="935" h="871" extrusionOk="0">
                  <a:moveTo>
                    <a:pt x="497" y="0"/>
                  </a:moveTo>
                  <a:cubicBezTo>
                    <a:pt x="472" y="0"/>
                    <a:pt x="446" y="2"/>
                    <a:pt x="419" y="5"/>
                  </a:cubicBezTo>
                  <a:cubicBezTo>
                    <a:pt x="256" y="32"/>
                    <a:pt x="94" y="168"/>
                    <a:pt x="67" y="385"/>
                  </a:cubicBezTo>
                  <a:cubicBezTo>
                    <a:pt x="1" y="726"/>
                    <a:pt x="202" y="870"/>
                    <a:pt x="426" y="870"/>
                  </a:cubicBezTo>
                  <a:cubicBezTo>
                    <a:pt x="667" y="870"/>
                    <a:pt x="935" y="705"/>
                    <a:pt x="935" y="439"/>
                  </a:cubicBezTo>
                  <a:cubicBezTo>
                    <a:pt x="935" y="385"/>
                    <a:pt x="935" y="304"/>
                    <a:pt x="907" y="276"/>
                  </a:cubicBezTo>
                  <a:cubicBezTo>
                    <a:pt x="812" y="86"/>
                    <a:pt x="675" y="0"/>
                    <a:pt x="4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27"/>
            <p:cNvSpPr/>
            <p:nvPr/>
          </p:nvSpPr>
          <p:spPr>
            <a:xfrm>
              <a:off x="6502375" y="1259225"/>
              <a:ext cx="19000" cy="18100"/>
            </a:xfrm>
            <a:custGeom>
              <a:avLst/>
              <a:gdLst/>
              <a:ahLst/>
              <a:cxnLst/>
              <a:rect l="l" t="t" r="r" b="b"/>
              <a:pathLst>
                <a:path w="760" h="724" extrusionOk="0">
                  <a:moveTo>
                    <a:pt x="326" y="0"/>
                  </a:moveTo>
                  <a:cubicBezTo>
                    <a:pt x="163" y="27"/>
                    <a:pt x="0" y="163"/>
                    <a:pt x="0" y="353"/>
                  </a:cubicBezTo>
                  <a:cubicBezTo>
                    <a:pt x="0" y="516"/>
                    <a:pt x="82" y="678"/>
                    <a:pt x="272" y="705"/>
                  </a:cubicBezTo>
                  <a:cubicBezTo>
                    <a:pt x="303" y="705"/>
                    <a:pt x="342" y="723"/>
                    <a:pt x="386" y="723"/>
                  </a:cubicBezTo>
                  <a:cubicBezTo>
                    <a:pt x="419" y="723"/>
                    <a:pt x="454" y="713"/>
                    <a:pt x="489" y="678"/>
                  </a:cubicBezTo>
                  <a:cubicBezTo>
                    <a:pt x="678" y="624"/>
                    <a:pt x="760" y="434"/>
                    <a:pt x="706" y="271"/>
                  </a:cubicBezTo>
                  <a:cubicBezTo>
                    <a:pt x="678" y="109"/>
                    <a:pt x="489" y="0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27"/>
            <p:cNvSpPr/>
            <p:nvPr/>
          </p:nvSpPr>
          <p:spPr>
            <a:xfrm>
              <a:off x="6460325" y="1276175"/>
              <a:ext cx="18325" cy="19675"/>
            </a:xfrm>
            <a:custGeom>
              <a:avLst/>
              <a:gdLst/>
              <a:ahLst/>
              <a:cxnLst/>
              <a:rect l="l" t="t" r="r" b="b"/>
              <a:pathLst>
                <a:path w="733" h="787" extrusionOk="0">
                  <a:moveTo>
                    <a:pt x="191" y="0"/>
                  </a:moveTo>
                  <a:cubicBezTo>
                    <a:pt x="191" y="109"/>
                    <a:pt x="191" y="163"/>
                    <a:pt x="136" y="272"/>
                  </a:cubicBezTo>
                  <a:cubicBezTo>
                    <a:pt x="109" y="407"/>
                    <a:pt x="82" y="516"/>
                    <a:pt x="1" y="651"/>
                  </a:cubicBezTo>
                  <a:cubicBezTo>
                    <a:pt x="82" y="706"/>
                    <a:pt x="136" y="787"/>
                    <a:pt x="245" y="787"/>
                  </a:cubicBezTo>
                  <a:cubicBezTo>
                    <a:pt x="299" y="787"/>
                    <a:pt x="408" y="760"/>
                    <a:pt x="516" y="706"/>
                  </a:cubicBezTo>
                  <a:cubicBezTo>
                    <a:pt x="597" y="651"/>
                    <a:pt x="679" y="570"/>
                    <a:pt x="679" y="489"/>
                  </a:cubicBezTo>
                  <a:cubicBezTo>
                    <a:pt x="733" y="380"/>
                    <a:pt x="652" y="244"/>
                    <a:pt x="597" y="163"/>
                  </a:cubicBezTo>
                  <a:cubicBezTo>
                    <a:pt x="516" y="82"/>
                    <a:pt x="408" y="0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27"/>
            <p:cNvSpPr/>
            <p:nvPr/>
          </p:nvSpPr>
          <p:spPr>
            <a:xfrm>
              <a:off x="6458300" y="1249050"/>
              <a:ext cx="17650" cy="20375"/>
            </a:xfrm>
            <a:custGeom>
              <a:avLst/>
              <a:gdLst/>
              <a:ahLst/>
              <a:cxnLst/>
              <a:rect l="l" t="t" r="r" b="b"/>
              <a:pathLst>
                <a:path w="706" h="815" extrusionOk="0">
                  <a:moveTo>
                    <a:pt x="461" y="0"/>
                  </a:moveTo>
                  <a:cubicBezTo>
                    <a:pt x="299" y="27"/>
                    <a:pt x="163" y="82"/>
                    <a:pt x="55" y="163"/>
                  </a:cubicBezTo>
                  <a:lnTo>
                    <a:pt x="0" y="244"/>
                  </a:lnTo>
                  <a:cubicBezTo>
                    <a:pt x="136" y="407"/>
                    <a:pt x="190" y="624"/>
                    <a:pt x="272" y="814"/>
                  </a:cubicBezTo>
                  <a:cubicBezTo>
                    <a:pt x="299" y="814"/>
                    <a:pt x="326" y="787"/>
                    <a:pt x="353" y="787"/>
                  </a:cubicBezTo>
                  <a:cubicBezTo>
                    <a:pt x="461" y="706"/>
                    <a:pt x="543" y="651"/>
                    <a:pt x="597" y="543"/>
                  </a:cubicBezTo>
                  <a:cubicBezTo>
                    <a:pt x="706" y="380"/>
                    <a:pt x="706" y="244"/>
                    <a:pt x="597" y="82"/>
                  </a:cubicBezTo>
                  <a:cubicBezTo>
                    <a:pt x="597" y="27"/>
                    <a:pt x="597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27"/>
            <p:cNvSpPr/>
            <p:nvPr/>
          </p:nvSpPr>
          <p:spPr>
            <a:xfrm>
              <a:off x="6267075" y="2196400"/>
              <a:ext cx="261775" cy="259950"/>
            </a:xfrm>
            <a:custGeom>
              <a:avLst/>
              <a:gdLst/>
              <a:ahLst/>
              <a:cxnLst/>
              <a:rect l="l" t="t" r="r" b="b"/>
              <a:pathLst>
                <a:path w="10471" h="10398" extrusionOk="0">
                  <a:moveTo>
                    <a:pt x="5083" y="0"/>
                  </a:moveTo>
                  <a:cubicBezTo>
                    <a:pt x="4108" y="0"/>
                    <a:pt x="3125" y="382"/>
                    <a:pt x="2225" y="785"/>
                  </a:cubicBezTo>
                  <a:cubicBezTo>
                    <a:pt x="1791" y="975"/>
                    <a:pt x="1411" y="1138"/>
                    <a:pt x="1112" y="1463"/>
                  </a:cubicBezTo>
                  <a:cubicBezTo>
                    <a:pt x="814" y="1788"/>
                    <a:pt x="678" y="2277"/>
                    <a:pt x="923" y="2656"/>
                  </a:cubicBezTo>
                  <a:cubicBezTo>
                    <a:pt x="950" y="2738"/>
                    <a:pt x="1004" y="2765"/>
                    <a:pt x="1004" y="2819"/>
                  </a:cubicBezTo>
                  <a:cubicBezTo>
                    <a:pt x="1004" y="2873"/>
                    <a:pt x="950" y="2928"/>
                    <a:pt x="923" y="2955"/>
                  </a:cubicBezTo>
                  <a:cubicBezTo>
                    <a:pt x="706" y="3199"/>
                    <a:pt x="516" y="3443"/>
                    <a:pt x="353" y="3687"/>
                  </a:cubicBezTo>
                  <a:cubicBezTo>
                    <a:pt x="163" y="3877"/>
                    <a:pt x="0" y="4230"/>
                    <a:pt x="217" y="4392"/>
                  </a:cubicBezTo>
                  <a:cubicBezTo>
                    <a:pt x="272" y="4447"/>
                    <a:pt x="380" y="4447"/>
                    <a:pt x="489" y="4501"/>
                  </a:cubicBezTo>
                  <a:cubicBezTo>
                    <a:pt x="923" y="4664"/>
                    <a:pt x="977" y="5342"/>
                    <a:pt x="624" y="5613"/>
                  </a:cubicBezTo>
                  <a:cubicBezTo>
                    <a:pt x="543" y="5667"/>
                    <a:pt x="434" y="5721"/>
                    <a:pt x="407" y="5776"/>
                  </a:cubicBezTo>
                  <a:cubicBezTo>
                    <a:pt x="353" y="5884"/>
                    <a:pt x="353" y="5993"/>
                    <a:pt x="380" y="6074"/>
                  </a:cubicBezTo>
                  <a:cubicBezTo>
                    <a:pt x="510" y="6804"/>
                    <a:pt x="1167" y="7433"/>
                    <a:pt x="1916" y="7433"/>
                  </a:cubicBezTo>
                  <a:cubicBezTo>
                    <a:pt x="1946" y="7433"/>
                    <a:pt x="1977" y="7432"/>
                    <a:pt x="2008" y="7430"/>
                  </a:cubicBezTo>
                  <a:lnTo>
                    <a:pt x="2008" y="7430"/>
                  </a:lnTo>
                  <a:cubicBezTo>
                    <a:pt x="1709" y="7620"/>
                    <a:pt x="1519" y="7946"/>
                    <a:pt x="1384" y="8298"/>
                  </a:cubicBezTo>
                  <a:cubicBezTo>
                    <a:pt x="1302" y="8488"/>
                    <a:pt x="1221" y="8705"/>
                    <a:pt x="1302" y="8895"/>
                  </a:cubicBezTo>
                  <a:cubicBezTo>
                    <a:pt x="1335" y="9026"/>
                    <a:pt x="1477" y="9098"/>
                    <a:pt x="1603" y="9098"/>
                  </a:cubicBezTo>
                  <a:cubicBezTo>
                    <a:pt x="1684" y="9098"/>
                    <a:pt x="1758" y="9068"/>
                    <a:pt x="1791" y="9003"/>
                  </a:cubicBezTo>
                  <a:cubicBezTo>
                    <a:pt x="2249" y="9477"/>
                    <a:pt x="2900" y="9731"/>
                    <a:pt x="3547" y="9731"/>
                  </a:cubicBezTo>
                  <a:cubicBezTo>
                    <a:pt x="4010" y="9731"/>
                    <a:pt x="4471" y="9601"/>
                    <a:pt x="4856" y="9329"/>
                  </a:cubicBezTo>
                  <a:lnTo>
                    <a:pt x="4856" y="9329"/>
                  </a:lnTo>
                  <a:cubicBezTo>
                    <a:pt x="4747" y="9546"/>
                    <a:pt x="4720" y="9790"/>
                    <a:pt x="4693" y="9980"/>
                  </a:cubicBezTo>
                  <a:cubicBezTo>
                    <a:pt x="4693" y="10088"/>
                    <a:pt x="4693" y="10251"/>
                    <a:pt x="4774" y="10278"/>
                  </a:cubicBezTo>
                  <a:cubicBezTo>
                    <a:pt x="4796" y="10291"/>
                    <a:pt x="4817" y="10296"/>
                    <a:pt x="4839" y="10296"/>
                  </a:cubicBezTo>
                  <a:cubicBezTo>
                    <a:pt x="4954" y="10296"/>
                    <a:pt x="5075" y="10143"/>
                    <a:pt x="5235" y="10143"/>
                  </a:cubicBezTo>
                  <a:cubicBezTo>
                    <a:pt x="5245" y="10141"/>
                    <a:pt x="5255" y="10141"/>
                    <a:pt x="5265" y="10141"/>
                  </a:cubicBezTo>
                  <a:cubicBezTo>
                    <a:pt x="5439" y="10141"/>
                    <a:pt x="5569" y="10361"/>
                    <a:pt x="5723" y="10387"/>
                  </a:cubicBezTo>
                  <a:cubicBezTo>
                    <a:pt x="5753" y="10394"/>
                    <a:pt x="5782" y="10397"/>
                    <a:pt x="5811" y="10397"/>
                  </a:cubicBezTo>
                  <a:cubicBezTo>
                    <a:pt x="5890" y="10397"/>
                    <a:pt x="5970" y="10372"/>
                    <a:pt x="6049" y="10332"/>
                  </a:cubicBezTo>
                  <a:cubicBezTo>
                    <a:pt x="6619" y="10088"/>
                    <a:pt x="7080" y="9654"/>
                    <a:pt x="7405" y="9112"/>
                  </a:cubicBezTo>
                  <a:cubicBezTo>
                    <a:pt x="7450" y="9116"/>
                    <a:pt x="7494" y="9118"/>
                    <a:pt x="7538" y="9118"/>
                  </a:cubicBezTo>
                  <a:cubicBezTo>
                    <a:pt x="8351" y="9118"/>
                    <a:pt x="9062" y="8425"/>
                    <a:pt x="9602" y="7756"/>
                  </a:cubicBezTo>
                  <a:cubicBezTo>
                    <a:pt x="9846" y="7430"/>
                    <a:pt x="10118" y="7132"/>
                    <a:pt x="10199" y="6752"/>
                  </a:cubicBezTo>
                  <a:cubicBezTo>
                    <a:pt x="10470" y="5938"/>
                    <a:pt x="10009" y="5070"/>
                    <a:pt x="9873" y="4230"/>
                  </a:cubicBezTo>
                  <a:cubicBezTo>
                    <a:pt x="9711" y="3280"/>
                    <a:pt x="9711" y="2358"/>
                    <a:pt x="8924" y="1707"/>
                  </a:cubicBezTo>
                  <a:cubicBezTo>
                    <a:pt x="7975" y="975"/>
                    <a:pt x="6700" y="188"/>
                    <a:pt x="5507" y="25"/>
                  </a:cubicBezTo>
                  <a:cubicBezTo>
                    <a:pt x="5366" y="8"/>
                    <a:pt x="5224" y="0"/>
                    <a:pt x="50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27"/>
            <p:cNvSpPr/>
            <p:nvPr/>
          </p:nvSpPr>
          <p:spPr>
            <a:xfrm>
              <a:off x="6303000" y="2272300"/>
              <a:ext cx="153975" cy="158025"/>
            </a:xfrm>
            <a:custGeom>
              <a:avLst/>
              <a:gdLst/>
              <a:ahLst/>
              <a:cxnLst/>
              <a:rect l="l" t="t" r="r" b="b"/>
              <a:pathLst>
                <a:path w="6159" h="6321" extrusionOk="0">
                  <a:moveTo>
                    <a:pt x="137" y="0"/>
                  </a:moveTo>
                  <a:cubicBezTo>
                    <a:pt x="109" y="27"/>
                    <a:pt x="55" y="54"/>
                    <a:pt x="28" y="136"/>
                  </a:cubicBezTo>
                  <a:cubicBezTo>
                    <a:pt x="1" y="326"/>
                    <a:pt x="164" y="488"/>
                    <a:pt x="326" y="597"/>
                  </a:cubicBezTo>
                  <a:cubicBezTo>
                    <a:pt x="788" y="895"/>
                    <a:pt x="1276" y="1112"/>
                    <a:pt x="1818" y="1248"/>
                  </a:cubicBezTo>
                  <a:cubicBezTo>
                    <a:pt x="1900" y="1248"/>
                    <a:pt x="1954" y="1275"/>
                    <a:pt x="2035" y="1356"/>
                  </a:cubicBezTo>
                  <a:cubicBezTo>
                    <a:pt x="2089" y="1411"/>
                    <a:pt x="2062" y="1519"/>
                    <a:pt x="2008" y="1546"/>
                  </a:cubicBezTo>
                  <a:cubicBezTo>
                    <a:pt x="2035" y="1628"/>
                    <a:pt x="2225" y="1628"/>
                    <a:pt x="2225" y="1709"/>
                  </a:cubicBezTo>
                  <a:cubicBezTo>
                    <a:pt x="2225" y="1790"/>
                    <a:pt x="2171" y="1790"/>
                    <a:pt x="2144" y="1817"/>
                  </a:cubicBezTo>
                  <a:cubicBezTo>
                    <a:pt x="1900" y="1926"/>
                    <a:pt x="1628" y="2062"/>
                    <a:pt x="1384" y="2170"/>
                  </a:cubicBezTo>
                  <a:lnTo>
                    <a:pt x="2361" y="2170"/>
                  </a:lnTo>
                  <a:cubicBezTo>
                    <a:pt x="2578" y="2170"/>
                    <a:pt x="2768" y="2170"/>
                    <a:pt x="2985" y="2089"/>
                  </a:cubicBezTo>
                  <a:cubicBezTo>
                    <a:pt x="3016" y="2073"/>
                    <a:pt x="3065" y="2057"/>
                    <a:pt x="3107" y="2057"/>
                  </a:cubicBezTo>
                  <a:cubicBezTo>
                    <a:pt x="3137" y="2057"/>
                    <a:pt x="3163" y="2066"/>
                    <a:pt x="3174" y="2089"/>
                  </a:cubicBezTo>
                  <a:cubicBezTo>
                    <a:pt x="3229" y="2170"/>
                    <a:pt x="3174" y="2251"/>
                    <a:pt x="3147" y="2333"/>
                  </a:cubicBezTo>
                  <a:cubicBezTo>
                    <a:pt x="3093" y="2468"/>
                    <a:pt x="3229" y="2604"/>
                    <a:pt x="3364" y="2631"/>
                  </a:cubicBezTo>
                  <a:cubicBezTo>
                    <a:pt x="3382" y="2635"/>
                    <a:pt x="3399" y="2636"/>
                    <a:pt x="3415" y="2636"/>
                  </a:cubicBezTo>
                  <a:cubicBezTo>
                    <a:pt x="3522" y="2636"/>
                    <a:pt x="3596" y="2563"/>
                    <a:pt x="3690" y="2468"/>
                  </a:cubicBezTo>
                  <a:cubicBezTo>
                    <a:pt x="3798" y="2333"/>
                    <a:pt x="3853" y="2224"/>
                    <a:pt x="3988" y="2170"/>
                  </a:cubicBezTo>
                  <a:cubicBezTo>
                    <a:pt x="4029" y="2140"/>
                    <a:pt x="4085" y="2124"/>
                    <a:pt x="4140" y="2124"/>
                  </a:cubicBezTo>
                  <a:cubicBezTo>
                    <a:pt x="4233" y="2124"/>
                    <a:pt x="4324" y="2167"/>
                    <a:pt x="4341" y="2251"/>
                  </a:cubicBezTo>
                  <a:lnTo>
                    <a:pt x="4341" y="2387"/>
                  </a:lnTo>
                  <a:cubicBezTo>
                    <a:pt x="4314" y="2631"/>
                    <a:pt x="4259" y="2875"/>
                    <a:pt x="4124" y="3038"/>
                  </a:cubicBezTo>
                  <a:cubicBezTo>
                    <a:pt x="4070" y="3147"/>
                    <a:pt x="3934" y="3201"/>
                    <a:pt x="3825" y="3309"/>
                  </a:cubicBezTo>
                  <a:cubicBezTo>
                    <a:pt x="3636" y="3445"/>
                    <a:pt x="3527" y="3689"/>
                    <a:pt x="3310" y="3825"/>
                  </a:cubicBezTo>
                  <a:cubicBezTo>
                    <a:pt x="3147" y="3960"/>
                    <a:pt x="2903" y="4014"/>
                    <a:pt x="2713" y="4123"/>
                  </a:cubicBezTo>
                  <a:cubicBezTo>
                    <a:pt x="2225" y="4340"/>
                    <a:pt x="1764" y="4638"/>
                    <a:pt x="1330" y="4937"/>
                  </a:cubicBezTo>
                  <a:cubicBezTo>
                    <a:pt x="1222" y="5018"/>
                    <a:pt x="1140" y="5072"/>
                    <a:pt x="1086" y="5154"/>
                  </a:cubicBezTo>
                  <a:cubicBezTo>
                    <a:pt x="1005" y="5208"/>
                    <a:pt x="977" y="5344"/>
                    <a:pt x="1059" y="5425"/>
                  </a:cubicBezTo>
                  <a:cubicBezTo>
                    <a:pt x="1140" y="5561"/>
                    <a:pt x="1357" y="5533"/>
                    <a:pt x="1628" y="5561"/>
                  </a:cubicBezTo>
                  <a:cubicBezTo>
                    <a:pt x="1704" y="5548"/>
                    <a:pt x="1783" y="5543"/>
                    <a:pt x="1863" y="5543"/>
                  </a:cubicBezTo>
                  <a:cubicBezTo>
                    <a:pt x="2129" y="5543"/>
                    <a:pt x="2416" y="5600"/>
                    <a:pt x="2686" y="5642"/>
                  </a:cubicBezTo>
                  <a:cubicBezTo>
                    <a:pt x="2840" y="5680"/>
                    <a:pt x="3011" y="5707"/>
                    <a:pt x="3181" y="5707"/>
                  </a:cubicBezTo>
                  <a:cubicBezTo>
                    <a:pt x="3371" y="5707"/>
                    <a:pt x="3559" y="5674"/>
                    <a:pt x="3717" y="5588"/>
                  </a:cubicBezTo>
                  <a:cubicBezTo>
                    <a:pt x="3934" y="5479"/>
                    <a:pt x="4097" y="5316"/>
                    <a:pt x="4259" y="5208"/>
                  </a:cubicBezTo>
                  <a:cubicBezTo>
                    <a:pt x="4585" y="5045"/>
                    <a:pt x="4992" y="4964"/>
                    <a:pt x="5182" y="4665"/>
                  </a:cubicBezTo>
                  <a:cubicBezTo>
                    <a:pt x="5209" y="4557"/>
                    <a:pt x="5263" y="4503"/>
                    <a:pt x="5317" y="4394"/>
                  </a:cubicBezTo>
                  <a:cubicBezTo>
                    <a:pt x="5344" y="4340"/>
                    <a:pt x="5453" y="4259"/>
                    <a:pt x="5561" y="4259"/>
                  </a:cubicBezTo>
                  <a:cubicBezTo>
                    <a:pt x="5561" y="4503"/>
                    <a:pt x="5317" y="4693"/>
                    <a:pt x="5154" y="4910"/>
                  </a:cubicBezTo>
                  <a:cubicBezTo>
                    <a:pt x="4856" y="5235"/>
                    <a:pt x="4531" y="5615"/>
                    <a:pt x="4341" y="6022"/>
                  </a:cubicBezTo>
                  <a:cubicBezTo>
                    <a:pt x="4314" y="6049"/>
                    <a:pt x="4259" y="6130"/>
                    <a:pt x="4259" y="6184"/>
                  </a:cubicBezTo>
                  <a:cubicBezTo>
                    <a:pt x="4259" y="6266"/>
                    <a:pt x="4314" y="6320"/>
                    <a:pt x="4368" y="6320"/>
                  </a:cubicBezTo>
                  <a:cubicBezTo>
                    <a:pt x="4639" y="5913"/>
                    <a:pt x="5019" y="5561"/>
                    <a:pt x="5426" y="5289"/>
                  </a:cubicBezTo>
                  <a:cubicBezTo>
                    <a:pt x="5670" y="5099"/>
                    <a:pt x="5968" y="4937"/>
                    <a:pt x="6158" y="4693"/>
                  </a:cubicBezTo>
                  <a:lnTo>
                    <a:pt x="6158" y="4693"/>
                  </a:lnTo>
                  <a:cubicBezTo>
                    <a:pt x="6134" y="4716"/>
                    <a:pt x="6106" y="4726"/>
                    <a:pt x="6075" y="4726"/>
                  </a:cubicBezTo>
                  <a:cubicBezTo>
                    <a:pt x="6002" y="4726"/>
                    <a:pt x="5917" y="4669"/>
                    <a:pt x="5860" y="4611"/>
                  </a:cubicBezTo>
                  <a:cubicBezTo>
                    <a:pt x="5805" y="4503"/>
                    <a:pt x="5805" y="4367"/>
                    <a:pt x="5833" y="4259"/>
                  </a:cubicBezTo>
                  <a:cubicBezTo>
                    <a:pt x="5860" y="4150"/>
                    <a:pt x="5941" y="4014"/>
                    <a:pt x="5995" y="3933"/>
                  </a:cubicBezTo>
                  <a:cubicBezTo>
                    <a:pt x="5941" y="3798"/>
                    <a:pt x="5941" y="3608"/>
                    <a:pt x="5941" y="3472"/>
                  </a:cubicBezTo>
                  <a:cubicBezTo>
                    <a:pt x="5968" y="3011"/>
                    <a:pt x="6131" y="2577"/>
                    <a:pt x="6104" y="2116"/>
                  </a:cubicBezTo>
                  <a:lnTo>
                    <a:pt x="6104" y="2116"/>
                  </a:lnTo>
                  <a:cubicBezTo>
                    <a:pt x="5995" y="2224"/>
                    <a:pt x="5887" y="2306"/>
                    <a:pt x="5751" y="2333"/>
                  </a:cubicBezTo>
                  <a:cubicBezTo>
                    <a:pt x="5588" y="2604"/>
                    <a:pt x="5453" y="2902"/>
                    <a:pt x="5317" y="3201"/>
                  </a:cubicBezTo>
                  <a:cubicBezTo>
                    <a:pt x="5182" y="3526"/>
                    <a:pt x="5073" y="3825"/>
                    <a:pt x="4802" y="4014"/>
                  </a:cubicBezTo>
                  <a:cubicBezTo>
                    <a:pt x="4775" y="4069"/>
                    <a:pt x="4720" y="4069"/>
                    <a:pt x="4666" y="4069"/>
                  </a:cubicBezTo>
                  <a:cubicBezTo>
                    <a:pt x="4612" y="4014"/>
                    <a:pt x="4612" y="3933"/>
                    <a:pt x="4612" y="3825"/>
                  </a:cubicBezTo>
                  <a:cubicBezTo>
                    <a:pt x="4720" y="3309"/>
                    <a:pt x="4856" y="2848"/>
                    <a:pt x="5046" y="2360"/>
                  </a:cubicBezTo>
                  <a:cubicBezTo>
                    <a:pt x="4883" y="2333"/>
                    <a:pt x="4666" y="2251"/>
                    <a:pt x="4531" y="2116"/>
                  </a:cubicBezTo>
                  <a:cubicBezTo>
                    <a:pt x="4070" y="1763"/>
                    <a:pt x="3934" y="1085"/>
                    <a:pt x="4178" y="570"/>
                  </a:cubicBezTo>
                  <a:lnTo>
                    <a:pt x="4178" y="570"/>
                  </a:lnTo>
                  <a:cubicBezTo>
                    <a:pt x="3967" y="617"/>
                    <a:pt x="3757" y="684"/>
                    <a:pt x="3546" y="684"/>
                  </a:cubicBezTo>
                  <a:cubicBezTo>
                    <a:pt x="3512" y="684"/>
                    <a:pt x="3479" y="682"/>
                    <a:pt x="3446" y="678"/>
                  </a:cubicBezTo>
                  <a:cubicBezTo>
                    <a:pt x="3229" y="597"/>
                    <a:pt x="2903" y="570"/>
                    <a:pt x="2985" y="190"/>
                  </a:cubicBezTo>
                  <a:lnTo>
                    <a:pt x="2985" y="190"/>
                  </a:lnTo>
                  <a:cubicBezTo>
                    <a:pt x="2819" y="321"/>
                    <a:pt x="2551" y="370"/>
                    <a:pt x="2236" y="370"/>
                  </a:cubicBezTo>
                  <a:cubicBezTo>
                    <a:pt x="1568" y="370"/>
                    <a:pt x="689" y="148"/>
                    <a:pt x="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27"/>
            <p:cNvSpPr/>
            <p:nvPr/>
          </p:nvSpPr>
          <p:spPr>
            <a:xfrm>
              <a:off x="6284025" y="2195100"/>
              <a:ext cx="243450" cy="228025"/>
            </a:xfrm>
            <a:custGeom>
              <a:avLst/>
              <a:gdLst/>
              <a:ahLst/>
              <a:cxnLst/>
              <a:rect l="l" t="t" r="r" b="b"/>
              <a:pathLst>
                <a:path w="9738" h="9121" extrusionOk="0">
                  <a:moveTo>
                    <a:pt x="4441" y="0"/>
                  </a:moveTo>
                  <a:cubicBezTo>
                    <a:pt x="3454" y="0"/>
                    <a:pt x="2458" y="426"/>
                    <a:pt x="1547" y="810"/>
                  </a:cubicBezTo>
                  <a:cubicBezTo>
                    <a:pt x="1167" y="973"/>
                    <a:pt x="760" y="1190"/>
                    <a:pt x="462" y="1488"/>
                  </a:cubicBezTo>
                  <a:cubicBezTo>
                    <a:pt x="136" y="1786"/>
                    <a:pt x="0" y="2302"/>
                    <a:pt x="245" y="2681"/>
                  </a:cubicBezTo>
                  <a:cubicBezTo>
                    <a:pt x="272" y="2736"/>
                    <a:pt x="326" y="2790"/>
                    <a:pt x="326" y="2844"/>
                  </a:cubicBezTo>
                  <a:cubicBezTo>
                    <a:pt x="530" y="2905"/>
                    <a:pt x="1965" y="3382"/>
                    <a:pt x="2928" y="3382"/>
                  </a:cubicBezTo>
                  <a:cubicBezTo>
                    <a:pt x="3243" y="3382"/>
                    <a:pt x="3508" y="3331"/>
                    <a:pt x="3662" y="3197"/>
                  </a:cubicBezTo>
                  <a:lnTo>
                    <a:pt x="3662" y="3197"/>
                  </a:lnTo>
                  <a:cubicBezTo>
                    <a:pt x="3608" y="3549"/>
                    <a:pt x="3906" y="3631"/>
                    <a:pt x="4150" y="3658"/>
                  </a:cubicBezTo>
                  <a:cubicBezTo>
                    <a:pt x="4194" y="3663"/>
                    <a:pt x="4236" y="3665"/>
                    <a:pt x="4278" y="3665"/>
                  </a:cubicBezTo>
                  <a:cubicBezTo>
                    <a:pt x="4472" y="3665"/>
                    <a:pt x="4655" y="3616"/>
                    <a:pt x="4856" y="3549"/>
                  </a:cubicBezTo>
                  <a:lnTo>
                    <a:pt x="4856" y="3549"/>
                  </a:lnTo>
                  <a:cubicBezTo>
                    <a:pt x="4612" y="4065"/>
                    <a:pt x="4801" y="4770"/>
                    <a:pt x="5235" y="5122"/>
                  </a:cubicBezTo>
                  <a:cubicBezTo>
                    <a:pt x="5452" y="5312"/>
                    <a:pt x="5737" y="5407"/>
                    <a:pt x="6025" y="5407"/>
                  </a:cubicBezTo>
                  <a:cubicBezTo>
                    <a:pt x="6314" y="5407"/>
                    <a:pt x="6605" y="5312"/>
                    <a:pt x="6836" y="5122"/>
                  </a:cubicBezTo>
                  <a:lnTo>
                    <a:pt x="6836" y="5122"/>
                  </a:lnTo>
                  <a:cubicBezTo>
                    <a:pt x="6863" y="5584"/>
                    <a:pt x="6700" y="6045"/>
                    <a:pt x="6646" y="6479"/>
                  </a:cubicBezTo>
                  <a:cubicBezTo>
                    <a:pt x="6619" y="6940"/>
                    <a:pt x="6863" y="7482"/>
                    <a:pt x="7297" y="7536"/>
                  </a:cubicBezTo>
                  <a:cubicBezTo>
                    <a:pt x="7161" y="7753"/>
                    <a:pt x="6890" y="7970"/>
                    <a:pt x="6727" y="8133"/>
                  </a:cubicBezTo>
                  <a:cubicBezTo>
                    <a:pt x="6320" y="8567"/>
                    <a:pt x="6456" y="8947"/>
                    <a:pt x="6646" y="9110"/>
                  </a:cubicBezTo>
                  <a:cubicBezTo>
                    <a:pt x="6706" y="9117"/>
                    <a:pt x="6765" y="9120"/>
                    <a:pt x="6823" y="9120"/>
                  </a:cubicBezTo>
                  <a:cubicBezTo>
                    <a:pt x="7638" y="9120"/>
                    <a:pt x="8313" y="8437"/>
                    <a:pt x="8870" y="7753"/>
                  </a:cubicBezTo>
                  <a:cubicBezTo>
                    <a:pt x="9087" y="7455"/>
                    <a:pt x="9358" y="7157"/>
                    <a:pt x="9467" y="6777"/>
                  </a:cubicBezTo>
                  <a:cubicBezTo>
                    <a:pt x="9738" y="5936"/>
                    <a:pt x="9277" y="5095"/>
                    <a:pt x="9141" y="4227"/>
                  </a:cubicBezTo>
                  <a:cubicBezTo>
                    <a:pt x="8951" y="3278"/>
                    <a:pt x="8951" y="2410"/>
                    <a:pt x="8192" y="1732"/>
                  </a:cubicBezTo>
                  <a:cubicBezTo>
                    <a:pt x="7297" y="945"/>
                    <a:pt x="6022" y="213"/>
                    <a:pt x="4829" y="23"/>
                  </a:cubicBezTo>
                  <a:cubicBezTo>
                    <a:pt x="4699" y="7"/>
                    <a:pt x="4570" y="0"/>
                    <a:pt x="4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27"/>
            <p:cNvSpPr/>
            <p:nvPr/>
          </p:nvSpPr>
          <p:spPr>
            <a:xfrm>
              <a:off x="6324025" y="2195925"/>
              <a:ext cx="135650" cy="84025"/>
            </a:xfrm>
            <a:custGeom>
              <a:avLst/>
              <a:gdLst/>
              <a:ahLst/>
              <a:cxnLst/>
              <a:rect l="l" t="t" r="r" b="b"/>
              <a:pathLst>
                <a:path w="5426" h="3361" extrusionOk="0">
                  <a:moveTo>
                    <a:pt x="2684" y="1"/>
                  </a:moveTo>
                  <a:cubicBezTo>
                    <a:pt x="1773" y="1"/>
                    <a:pt x="868" y="385"/>
                    <a:pt x="1" y="750"/>
                  </a:cubicBezTo>
                  <a:cubicBezTo>
                    <a:pt x="109" y="777"/>
                    <a:pt x="164" y="777"/>
                    <a:pt x="272" y="804"/>
                  </a:cubicBezTo>
                  <a:cubicBezTo>
                    <a:pt x="417" y="847"/>
                    <a:pt x="562" y="875"/>
                    <a:pt x="707" y="875"/>
                  </a:cubicBezTo>
                  <a:cubicBezTo>
                    <a:pt x="834" y="875"/>
                    <a:pt x="960" y="854"/>
                    <a:pt x="1086" y="804"/>
                  </a:cubicBezTo>
                  <a:cubicBezTo>
                    <a:pt x="1330" y="731"/>
                    <a:pt x="1553" y="525"/>
                    <a:pt x="1793" y="525"/>
                  </a:cubicBezTo>
                  <a:cubicBezTo>
                    <a:pt x="1819" y="525"/>
                    <a:pt x="1846" y="527"/>
                    <a:pt x="1872" y="533"/>
                  </a:cubicBezTo>
                  <a:cubicBezTo>
                    <a:pt x="1899" y="533"/>
                    <a:pt x="1899" y="533"/>
                    <a:pt x="1927" y="587"/>
                  </a:cubicBezTo>
                  <a:cubicBezTo>
                    <a:pt x="1981" y="614"/>
                    <a:pt x="1981" y="641"/>
                    <a:pt x="1981" y="723"/>
                  </a:cubicBezTo>
                  <a:cubicBezTo>
                    <a:pt x="1981" y="777"/>
                    <a:pt x="1981" y="885"/>
                    <a:pt x="2008" y="940"/>
                  </a:cubicBezTo>
                  <a:cubicBezTo>
                    <a:pt x="2055" y="1058"/>
                    <a:pt x="2205" y="1135"/>
                    <a:pt x="2333" y="1135"/>
                  </a:cubicBezTo>
                  <a:cubicBezTo>
                    <a:pt x="2352" y="1135"/>
                    <a:pt x="2370" y="1133"/>
                    <a:pt x="2388" y="1129"/>
                  </a:cubicBezTo>
                  <a:cubicBezTo>
                    <a:pt x="2523" y="1075"/>
                    <a:pt x="2659" y="1021"/>
                    <a:pt x="2795" y="940"/>
                  </a:cubicBezTo>
                  <a:cubicBezTo>
                    <a:pt x="3065" y="821"/>
                    <a:pt x="3345" y="756"/>
                    <a:pt x="3630" y="756"/>
                  </a:cubicBezTo>
                  <a:cubicBezTo>
                    <a:pt x="3803" y="756"/>
                    <a:pt x="3977" y="780"/>
                    <a:pt x="4151" y="831"/>
                  </a:cubicBezTo>
                  <a:lnTo>
                    <a:pt x="4639" y="1048"/>
                  </a:lnTo>
                  <a:cubicBezTo>
                    <a:pt x="4585" y="1048"/>
                    <a:pt x="4476" y="1075"/>
                    <a:pt x="4449" y="1075"/>
                  </a:cubicBezTo>
                  <a:cubicBezTo>
                    <a:pt x="4069" y="1157"/>
                    <a:pt x="3662" y="1319"/>
                    <a:pt x="3283" y="1482"/>
                  </a:cubicBezTo>
                  <a:cubicBezTo>
                    <a:pt x="2930" y="1645"/>
                    <a:pt x="2578" y="1835"/>
                    <a:pt x="2306" y="2106"/>
                  </a:cubicBezTo>
                  <a:cubicBezTo>
                    <a:pt x="2306" y="2133"/>
                    <a:pt x="2279" y="2133"/>
                    <a:pt x="2279" y="2160"/>
                  </a:cubicBezTo>
                  <a:cubicBezTo>
                    <a:pt x="2279" y="2187"/>
                    <a:pt x="2306" y="2187"/>
                    <a:pt x="2306" y="2241"/>
                  </a:cubicBezTo>
                  <a:cubicBezTo>
                    <a:pt x="2388" y="2296"/>
                    <a:pt x="2469" y="2323"/>
                    <a:pt x="2578" y="2323"/>
                  </a:cubicBezTo>
                  <a:cubicBezTo>
                    <a:pt x="2659" y="2323"/>
                    <a:pt x="2713" y="2296"/>
                    <a:pt x="2795" y="2296"/>
                  </a:cubicBezTo>
                  <a:cubicBezTo>
                    <a:pt x="2849" y="2296"/>
                    <a:pt x="2930" y="2377"/>
                    <a:pt x="2930" y="2431"/>
                  </a:cubicBezTo>
                  <a:cubicBezTo>
                    <a:pt x="2876" y="2458"/>
                    <a:pt x="2822" y="2540"/>
                    <a:pt x="2849" y="2567"/>
                  </a:cubicBezTo>
                  <a:cubicBezTo>
                    <a:pt x="2849" y="2594"/>
                    <a:pt x="2930" y="2594"/>
                    <a:pt x="2930" y="2648"/>
                  </a:cubicBezTo>
                  <a:cubicBezTo>
                    <a:pt x="2957" y="2675"/>
                    <a:pt x="2876" y="2730"/>
                    <a:pt x="2849" y="2784"/>
                  </a:cubicBezTo>
                  <a:cubicBezTo>
                    <a:pt x="2713" y="2865"/>
                    <a:pt x="2605" y="2974"/>
                    <a:pt x="2523" y="3082"/>
                  </a:cubicBezTo>
                  <a:cubicBezTo>
                    <a:pt x="2469" y="3109"/>
                    <a:pt x="2442" y="3164"/>
                    <a:pt x="2442" y="3191"/>
                  </a:cubicBezTo>
                  <a:cubicBezTo>
                    <a:pt x="2442" y="3218"/>
                    <a:pt x="2469" y="3245"/>
                    <a:pt x="2523" y="3299"/>
                  </a:cubicBezTo>
                  <a:cubicBezTo>
                    <a:pt x="2575" y="3342"/>
                    <a:pt x="2635" y="3361"/>
                    <a:pt x="2696" y="3361"/>
                  </a:cubicBezTo>
                  <a:cubicBezTo>
                    <a:pt x="2830" y="3361"/>
                    <a:pt x="2973" y="3275"/>
                    <a:pt x="3066" y="3164"/>
                  </a:cubicBezTo>
                  <a:cubicBezTo>
                    <a:pt x="3201" y="3001"/>
                    <a:pt x="3229" y="2811"/>
                    <a:pt x="3283" y="2621"/>
                  </a:cubicBezTo>
                  <a:cubicBezTo>
                    <a:pt x="3527" y="1997"/>
                    <a:pt x="4178" y="1536"/>
                    <a:pt x="4856" y="1536"/>
                  </a:cubicBezTo>
                  <a:cubicBezTo>
                    <a:pt x="4992" y="1536"/>
                    <a:pt x="5181" y="1482"/>
                    <a:pt x="5263" y="1346"/>
                  </a:cubicBezTo>
                  <a:lnTo>
                    <a:pt x="5263" y="1319"/>
                  </a:lnTo>
                  <a:cubicBezTo>
                    <a:pt x="5290" y="1319"/>
                    <a:pt x="5371" y="1319"/>
                    <a:pt x="5398" y="1265"/>
                  </a:cubicBezTo>
                  <a:cubicBezTo>
                    <a:pt x="5426" y="1184"/>
                    <a:pt x="5371" y="1129"/>
                    <a:pt x="5317" y="1075"/>
                  </a:cubicBezTo>
                  <a:cubicBezTo>
                    <a:pt x="5181" y="912"/>
                    <a:pt x="5019" y="750"/>
                    <a:pt x="4856" y="587"/>
                  </a:cubicBezTo>
                  <a:cubicBezTo>
                    <a:pt x="4313" y="316"/>
                    <a:pt x="3744" y="99"/>
                    <a:pt x="3201" y="44"/>
                  </a:cubicBezTo>
                  <a:cubicBezTo>
                    <a:pt x="3029" y="14"/>
                    <a:pt x="2856" y="1"/>
                    <a:pt x="26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27"/>
            <p:cNvSpPr/>
            <p:nvPr/>
          </p:nvSpPr>
          <p:spPr>
            <a:xfrm>
              <a:off x="6455575" y="2254675"/>
              <a:ext cx="61750" cy="161725"/>
            </a:xfrm>
            <a:custGeom>
              <a:avLst/>
              <a:gdLst/>
              <a:ahLst/>
              <a:cxnLst/>
              <a:rect l="l" t="t" r="r" b="b"/>
              <a:pathLst>
                <a:path w="2470" h="6469" extrusionOk="0">
                  <a:moveTo>
                    <a:pt x="1332" y="1"/>
                  </a:moveTo>
                  <a:cubicBezTo>
                    <a:pt x="1164" y="1"/>
                    <a:pt x="1041" y="204"/>
                    <a:pt x="1086" y="407"/>
                  </a:cubicBezTo>
                  <a:cubicBezTo>
                    <a:pt x="1113" y="488"/>
                    <a:pt x="1140" y="570"/>
                    <a:pt x="1140" y="678"/>
                  </a:cubicBezTo>
                  <a:cubicBezTo>
                    <a:pt x="1140" y="759"/>
                    <a:pt x="1113" y="895"/>
                    <a:pt x="1113" y="1031"/>
                  </a:cubicBezTo>
                  <a:cubicBezTo>
                    <a:pt x="1113" y="1221"/>
                    <a:pt x="1221" y="1383"/>
                    <a:pt x="1384" y="1492"/>
                  </a:cubicBezTo>
                  <a:cubicBezTo>
                    <a:pt x="1411" y="1519"/>
                    <a:pt x="1493" y="1519"/>
                    <a:pt x="1493" y="1546"/>
                  </a:cubicBezTo>
                  <a:cubicBezTo>
                    <a:pt x="1547" y="1627"/>
                    <a:pt x="1520" y="1709"/>
                    <a:pt x="1547" y="1817"/>
                  </a:cubicBezTo>
                  <a:cubicBezTo>
                    <a:pt x="1601" y="1844"/>
                    <a:pt x="1628" y="1926"/>
                    <a:pt x="1655" y="1953"/>
                  </a:cubicBezTo>
                  <a:cubicBezTo>
                    <a:pt x="1818" y="2116"/>
                    <a:pt x="1818" y="2441"/>
                    <a:pt x="1764" y="2658"/>
                  </a:cubicBezTo>
                  <a:cubicBezTo>
                    <a:pt x="1682" y="2902"/>
                    <a:pt x="1520" y="3119"/>
                    <a:pt x="1384" y="3309"/>
                  </a:cubicBezTo>
                  <a:cubicBezTo>
                    <a:pt x="1248" y="3526"/>
                    <a:pt x="1113" y="3743"/>
                    <a:pt x="977" y="3960"/>
                  </a:cubicBezTo>
                  <a:cubicBezTo>
                    <a:pt x="950" y="4014"/>
                    <a:pt x="896" y="4096"/>
                    <a:pt x="896" y="4150"/>
                  </a:cubicBezTo>
                  <a:cubicBezTo>
                    <a:pt x="896" y="4231"/>
                    <a:pt x="977" y="4286"/>
                    <a:pt x="1086" y="4286"/>
                  </a:cubicBezTo>
                  <a:cubicBezTo>
                    <a:pt x="1004" y="4475"/>
                    <a:pt x="896" y="4665"/>
                    <a:pt x="842" y="4828"/>
                  </a:cubicBezTo>
                  <a:cubicBezTo>
                    <a:pt x="815" y="4909"/>
                    <a:pt x="760" y="4936"/>
                    <a:pt x="815" y="5018"/>
                  </a:cubicBezTo>
                  <a:cubicBezTo>
                    <a:pt x="815" y="5072"/>
                    <a:pt x="842" y="5099"/>
                    <a:pt x="842" y="5181"/>
                  </a:cubicBezTo>
                  <a:cubicBezTo>
                    <a:pt x="842" y="5289"/>
                    <a:pt x="760" y="5343"/>
                    <a:pt x="733" y="5425"/>
                  </a:cubicBezTo>
                  <a:cubicBezTo>
                    <a:pt x="462" y="5750"/>
                    <a:pt x="218" y="6103"/>
                    <a:pt x="1" y="6428"/>
                  </a:cubicBezTo>
                  <a:cubicBezTo>
                    <a:pt x="36" y="6456"/>
                    <a:pt x="73" y="6468"/>
                    <a:pt x="111" y="6468"/>
                  </a:cubicBezTo>
                  <a:cubicBezTo>
                    <a:pt x="219" y="6468"/>
                    <a:pt x="334" y="6373"/>
                    <a:pt x="435" y="6293"/>
                  </a:cubicBezTo>
                  <a:cubicBezTo>
                    <a:pt x="733" y="6049"/>
                    <a:pt x="1032" y="5777"/>
                    <a:pt x="1357" y="5587"/>
                  </a:cubicBezTo>
                  <a:cubicBezTo>
                    <a:pt x="1682" y="5343"/>
                    <a:pt x="2089" y="5153"/>
                    <a:pt x="2225" y="4774"/>
                  </a:cubicBezTo>
                  <a:cubicBezTo>
                    <a:pt x="2225" y="4801"/>
                    <a:pt x="2306" y="4801"/>
                    <a:pt x="2306" y="4801"/>
                  </a:cubicBezTo>
                  <a:cubicBezTo>
                    <a:pt x="2333" y="4774"/>
                    <a:pt x="2333" y="4747"/>
                    <a:pt x="2333" y="4692"/>
                  </a:cubicBezTo>
                  <a:cubicBezTo>
                    <a:pt x="2469" y="4204"/>
                    <a:pt x="2333" y="3607"/>
                    <a:pt x="2361" y="3065"/>
                  </a:cubicBezTo>
                  <a:cubicBezTo>
                    <a:pt x="2361" y="2929"/>
                    <a:pt x="2388" y="2794"/>
                    <a:pt x="2388" y="2658"/>
                  </a:cubicBezTo>
                  <a:cubicBezTo>
                    <a:pt x="2388" y="2441"/>
                    <a:pt x="2333" y="2197"/>
                    <a:pt x="2252" y="1980"/>
                  </a:cubicBezTo>
                  <a:cubicBezTo>
                    <a:pt x="2171" y="1682"/>
                    <a:pt x="2089" y="1383"/>
                    <a:pt x="1981" y="1085"/>
                  </a:cubicBezTo>
                  <a:cubicBezTo>
                    <a:pt x="1899" y="759"/>
                    <a:pt x="1791" y="434"/>
                    <a:pt x="1574" y="163"/>
                  </a:cubicBezTo>
                  <a:cubicBezTo>
                    <a:pt x="1547" y="81"/>
                    <a:pt x="1493" y="54"/>
                    <a:pt x="1438" y="27"/>
                  </a:cubicBezTo>
                  <a:cubicBezTo>
                    <a:pt x="1402" y="9"/>
                    <a:pt x="1366" y="1"/>
                    <a:pt x="13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27"/>
            <p:cNvSpPr/>
            <p:nvPr/>
          </p:nvSpPr>
          <p:spPr>
            <a:xfrm>
              <a:off x="6458300" y="2119725"/>
              <a:ext cx="234650" cy="158025"/>
            </a:xfrm>
            <a:custGeom>
              <a:avLst/>
              <a:gdLst/>
              <a:ahLst/>
              <a:cxnLst/>
              <a:rect l="l" t="t" r="r" b="b"/>
              <a:pathLst>
                <a:path w="9386" h="6321" extrusionOk="0">
                  <a:moveTo>
                    <a:pt x="1248" y="4774"/>
                  </a:moveTo>
                  <a:cubicBezTo>
                    <a:pt x="868" y="4476"/>
                    <a:pt x="434" y="4177"/>
                    <a:pt x="0" y="3906"/>
                  </a:cubicBezTo>
                  <a:cubicBezTo>
                    <a:pt x="82" y="3933"/>
                    <a:pt x="217" y="3933"/>
                    <a:pt x="326" y="3960"/>
                  </a:cubicBezTo>
                  <a:cubicBezTo>
                    <a:pt x="461" y="3988"/>
                    <a:pt x="597" y="3988"/>
                    <a:pt x="706" y="3988"/>
                  </a:cubicBezTo>
                  <a:cubicBezTo>
                    <a:pt x="1085" y="3960"/>
                    <a:pt x="1384" y="3716"/>
                    <a:pt x="1709" y="3635"/>
                  </a:cubicBezTo>
                  <a:cubicBezTo>
                    <a:pt x="2035" y="3526"/>
                    <a:pt x="2360" y="3554"/>
                    <a:pt x="2713" y="3554"/>
                  </a:cubicBezTo>
                  <a:lnTo>
                    <a:pt x="2848" y="3554"/>
                  </a:lnTo>
                  <a:cubicBezTo>
                    <a:pt x="4313" y="2441"/>
                    <a:pt x="6646" y="977"/>
                    <a:pt x="8951" y="55"/>
                  </a:cubicBezTo>
                  <a:cubicBezTo>
                    <a:pt x="9114" y="0"/>
                    <a:pt x="9277" y="109"/>
                    <a:pt x="9358" y="244"/>
                  </a:cubicBezTo>
                  <a:cubicBezTo>
                    <a:pt x="9385" y="299"/>
                    <a:pt x="9385" y="407"/>
                    <a:pt x="9358" y="461"/>
                  </a:cubicBezTo>
                  <a:cubicBezTo>
                    <a:pt x="9304" y="543"/>
                    <a:pt x="9250" y="597"/>
                    <a:pt x="9168" y="624"/>
                  </a:cubicBezTo>
                  <a:cubicBezTo>
                    <a:pt x="6808" y="1546"/>
                    <a:pt x="4476" y="3065"/>
                    <a:pt x="3011" y="4205"/>
                  </a:cubicBezTo>
                  <a:cubicBezTo>
                    <a:pt x="2848" y="4557"/>
                    <a:pt x="2577" y="4855"/>
                    <a:pt x="2387" y="5208"/>
                  </a:cubicBezTo>
                  <a:cubicBezTo>
                    <a:pt x="2224" y="5561"/>
                    <a:pt x="2197" y="5968"/>
                    <a:pt x="2062" y="6293"/>
                  </a:cubicBezTo>
                  <a:lnTo>
                    <a:pt x="2062" y="6320"/>
                  </a:lnTo>
                  <a:cubicBezTo>
                    <a:pt x="1926" y="5751"/>
                    <a:pt x="1763" y="5208"/>
                    <a:pt x="1248" y="47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27"/>
            <p:cNvSpPr/>
            <p:nvPr/>
          </p:nvSpPr>
          <p:spPr>
            <a:xfrm>
              <a:off x="6314550" y="2292625"/>
              <a:ext cx="26900" cy="24575"/>
            </a:xfrm>
            <a:custGeom>
              <a:avLst/>
              <a:gdLst/>
              <a:ahLst/>
              <a:cxnLst/>
              <a:rect l="l" t="t" r="r" b="b"/>
              <a:pathLst>
                <a:path w="1076" h="983" extrusionOk="0">
                  <a:moveTo>
                    <a:pt x="511" y="0"/>
                  </a:moveTo>
                  <a:cubicBezTo>
                    <a:pt x="415" y="0"/>
                    <a:pt x="313" y="41"/>
                    <a:pt x="217" y="137"/>
                  </a:cubicBezTo>
                  <a:cubicBezTo>
                    <a:pt x="54" y="299"/>
                    <a:pt x="0" y="543"/>
                    <a:pt x="109" y="733"/>
                  </a:cubicBezTo>
                  <a:cubicBezTo>
                    <a:pt x="180" y="899"/>
                    <a:pt x="313" y="982"/>
                    <a:pt x="473" y="982"/>
                  </a:cubicBezTo>
                  <a:cubicBezTo>
                    <a:pt x="495" y="982"/>
                    <a:pt x="519" y="981"/>
                    <a:pt x="543" y="977"/>
                  </a:cubicBezTo>
                  <a:cubicBezTo>
                    <a:pt x="678" y="950"/>
                    <a:pt x="787" y="869"/>
                    <a:pt x="868" y="733"/>
                  </a:cubicBezTo>
                  <a:cubicBezTo>
                    <a:pt x="1075" y="422"/>
                    <a:pt x="823" y="0"/>
                    <a:pt x="5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27"/>
            <p:cNvSpPr/>
            <p:nvPr/>
          </p:nvSpPr>
          <p:spPr>
            <a:xfrm>
              <a:off x="6343025" y="2319225"/>
              <a:ext cx="20350" cy="21575"/>
            </a:xfrm>
            <a:custGeom>
              <a:avLst/>
              <a:gdLst/>
              <a:ahLst/>
              <a:cxnLst/>
              <a:rect l="l" t="t" r="r" b="b"/>
              <a:pathLst>
                <a:path w="814" h="863" extrusionOk="0">
                  <a:moveTo>
                    <a:pt x="382" y="0"/>
                  </a:moveTo>
                  <a:cubicBezTo>
                    <a:pt x="301" y="0"/>
                    <a:pt x="223" y="25"/>
                    <a:pt x="163" y="76"/>
                  </a:cubicBezTo>
                  <a:cubicBezTo>
                    <a:pt x="54" y="185"/>
                    <a:pt x="0" y="320"/>
                    <a:pt x="0" y="483"/>
                  </a:cubicBezTo>
                  <a:cubicBezTo>
                    <a:pt x="0" y="619"/>
                    <a:pt x="82" y="754"/>
                    <a:pt x="217" y="836"/>
                  </a:cubicBezTo>
                  <a:cubicBezTo>
                    <a:pt x="299" y="863"/>
                    <a:pt x="353" y="863"/>
                    <a:pt x="434" y="863"/>
                  </a:cubicBezTo>
                  <a:cubicBezTo>
                    <a:pt x="488" y="863"/>
                    <a:pt x="570" y="808"/>
                    <a:pt x="597" y="754"/>
                  </a:cubicBezTo>
                  <a:cubicBezTo>
                    <a:pt x="733" y="646"/>
                    <a:pt x="814" y="456"/>
                    <a:pt x="760" y="320"/>
                  </a:cubicBezTo>
                  <a:cubicBezTo>
                    <a:pt x="741" y="116"/>
                    <a:pt x="557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27"/>
            <p:cNvSpPr/>
            <p:nvPr/>
          </p:nvSpPr>
          <p:spPr>
            <a:xfrm>
              <a:off x="6336225" y="2340700"/>
              <a:ext cx="21050" cy="20575"/>
            </a:xfrm>
            <a:custGeom>
              <a:avLst/>
              <a:gdLst/>
              <a:ahLst/>
              <a:cxnLst/>
              <a:rect l="l" t="t" r="r" b="b"/>
              <a:pathLst>
                <a:path w="842" h="823" extrusionOk="0">
                  <a:moveTo>
                    <a:pt x="374" y="1"/>
                  </a:moveTo>
                  <a:cubicBezTo>
                    <a:pt x="358" y="1"/>
                    <a:pt x="342" y="2"/>
                    <a:pt x="326" y="4"/>
                  </a:cubicBezTo>
                  <a:cubicBezTo>
                    <a:pt x="272" y="4"/>
                    <a:pt x="191" y="31"/>
                    <a:pt x="164" y="85"/>
                  </a:cubicBezTo>
                  <a:cubicBezTo>
                    <a:pt x="55" y="221"/>
                    <a:pt x="1" y="438"/>
                    <a:pt x="55" y="628"/>
                  </a:cubicBezTo>
                  <a:cubicBezTo>
                    <a:pt x="126" y="746"/>
                    <a:pt x="259" y="823"/>
                    <a:pt x="399" y="823"/>
                  </a:cubicBezTo>
                  <a:cubicBezTo>
                    <a:pt x="420" y="823"/>
                    <a:pt x="441" y="821"/>
                    <a:pt x="462" y="817"/>
                  </a:cubicBezTo>
                  <a:cubicBezTo>
                    <a:pt x="706" y="790"/>
                    <a:pt x="842" y="546"/>
                    <a:pt x="815" y="356"/>
                  </a:cubicBezTo>
                  <a:cubicBezTo>
                    <a:pt x="764" y="155"/>
                    <a:pt x="574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27"/>
            <p:cNvSpPr/>
            <p:nvPr/>
          </p:nvSpPr>
          <p:spPr>
            <a:xfrm>
              <a:off x="6381000" y="2299425"/>
              <a:ext cx="20350" cy="16975"/>
            </a:xfrm>
            <a:custGeom>
              <a:avLst/>
              <a:gdLst/>
              <a:ahLst/>
              <a:cxnLst/>
              <a:rect l="l" t="t" r="r" b="b"/>
              <a:pathLst>
                <a:path w="814" h="679" extrusionOk="0">
                  <a:moveTo>
                    <a:pt x="434" y="0"/>
                  </a:moveTo>
                  <a:cubicBezTo>
                    <a:pt x="190" y="0"/>
                    <a:pt x="0" y="136"/>
                    <a:pt x="27" y="380"/>
                  </a:cubicBezTo>
                  <a:cubicBezTo>
                    <a:pt x="27" y="543"/>
                    <a:pt x="244" y="651"/>
                    <a:pt x="434" y="678"/>
                  </a:cubicBezTo>
                  <a:cubicBezTo>
                    <a:pt x="516" y="678"/>
                    <a:pt x="570" y="678"/>
                    <a:pt x="597" y="651"/>
                  </a:cubicBezTo>
                  <a:cubicBezTo>
                    <a:pt x="678" y="651"/>
                    <a:pt x="705" y="570"/>
                    <a:pt x="733" y="515"/>
                  </a:cubicBezTo>
                  <a:cubicBezTo>
                    <a:pt x="814" y="271"/>
                    <a:pt x="678" y="27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27"/>
            <p:cNvSpPr/>
            <p:nvPr/>
          </p:nvSpPr>
          <p:spPr>
            <a:xfrm>
              <a:off x="6366575" y="2326525"/>
              <a:ext cx="25975" cy="20900"/>
            </a:xfrm>
            <a:custGeom>
              <a:avLst/>
              <a:gdLst/>
              <a:ahLst/>
              <a:cxnLst/>
              <a:rect l="l" t="t" r="r" b="b"/>
              <a:pathLst>
                <a:path w="1039" h="836" extrusionOk="0">
                  <a:moveTo>
                    <a:pt x="611" y="1"/>
                  </a:moveTo>
                  <a:cubicBezTo>
                    <a:pt x="234" y="1"/>
                    <a:pt x="1" y="494"/>
                    <a:pt x="360" y="733"/>
                  </a:cubicBezTo>
                  <a:cubicBezTo>
                    <a:pt x="428" y="801"/>
                    <a:pt x="523" y="835"/>
                    <a:pt x="618" y="835"/>
                  </a:cubicBezTo>
                  <a:cubicBezTo>
                    <a:pt x="713" y="835"/>
                    <a:pt x="808" y="801"/>
                    <a:pt x="876" y="733"/>
                  </a:cubicBezTo>
                  <a:cubicBezTo>
                    <a:pt x="957" y="679"/>
                    <a:pt x="984" y="544"/>
                    <a:pt x="1011" y="435"/>
                  </a:cubicBezTo>
                  <a:cubicBezTo>
                    <a:pt x="1038" y="381"/>
                    <a:pt x="1038" y="272"/>
                    <a:pt x="1011" y="191"/>
                  </a:cubicBezTo>
                  <a:cubicBezTo>
                    <a:pt x="957" y="137"/>
                    <a:pt x="876" y="55"/>
                    <a:pt x="767" y="28"/>
                  </a:cubicBezTo>
                  <a:cubicBezTo>
                    <a:pt x="713" y="9"/>
                    <a:pt x="661" y="1"/>
                    <a:pt x="6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27"/>
            <p:cNvSpPr/>
            <p:nvPr/>
          </p:nvSpPr>
          <p:spPr>
            <a:xfrm>
              <a:off x="6364025" y="2386525"/>
              <a:ext cx="26475" cy="24125"/>
            </a:xfrm>
            <a:custGeom>
              <a:avLst/>
              <a:gdLst/>
              <a:ahLst/>
              <a:cxnLst/>
              <a:rect l="l" t="t" r="r" b="b"/>
              <a:pathLst>
                <a:path w="1059" h="965" extrusionOk="0">
                  <a:moveTo>
                    <a:pt x="536" y="0"/>
                  </a:moveTo>
                  <a:cubicBezTo>
                    <a:pt x="122" y="0"/>
                    <a:pt x="1" y="729"/>
                    <a:pt x="408" y="910"/>
                  </a:cubicBezTo>
                  <a:cubicBezTo>
                    <a:pt x="462" y="964"/>
                    <a:pt x="516" y="964"/>
                    <a:pt x="571" y="964"/>
                  </a:cubicBezTo>
                  <a:cubicBezTo>
                    <a:pt x="733" y="910"/>
                    <a:pt x="923" y="775"/>
                    <a:pt x="978" y="612"/>
                  </a:cubicBezTo>
                  <a:cubicBezTo>
                    <a:pt x="1059" y="422"/>
                    <a:pt x="978" y="205"/>
                    <a:pt x="815" y="96"/>
                  </a:cubicBezTo>
                  <a:cubicBezTo>
                    <a:pt x="711" y="29"/>
                    <a:pt x="618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27"/>
            <p:cNvSpPr/>
            <p:nvPr/>
          </p:nvSpPr>
          <p:spPr>
            <a:xfrm>
              <a:off x="6399300" y="2363850"/>
              <a:ext cx="19700" cy="17775"/>
            </a:xfrm>
            <a:custGeom>
              <a:avLst/>
              <a:gdLst/>
              <a:ahLst/>
              <a:cxnLst/>
              <a:rect l="l" t="t" r="r" b="b"/>
              <a:pathLst>
                <a:path w="788" h="711" extrusionOk="0">
                  <a:moveTo>
                    <a:pt x="384" y="1"/>
                  </a:moveTo>
                  <a:cubicBezTo>
                    <a:pt x="268" y="1"/>
                    <a:pt x="156" y="43"/>
                    <a:pt x="82" y="136"/>
                  </a:cubicBezTo>
                  <a:cubicBezTo>
                    <a:pt x="55" y="190"/>
                    <a:pt x="1" y="271"/>
                    <a:pt x="1" y="380"/>
                  </a:cubicBezTo>
                  <a:cubicBezTo>
                    <a:pt x="55" y="542"/>
                    <a:pt x="136" y="705"/>
                    <a:pt x="326" y="705"/>
                  </a:cubicBezTo>
                  <a:cubicBezTo>
                    <a:pt x="346" y="708"/>
                    <a:pt x="367" y="710"/>
                    <a:pt x="387" y="710"/>
                  </a:cubicBezTo>
                  <a:cubicBezTo>
                    <a:pt x="528" y="710"/>
                    <a:pt x="662" y="627"/>
                    <a:pt x="733" y="461"/>
                  </a:cubicBezTo>
                  <a:cubicBezTo>
                    <a:pt x="787" y="298"/>
                    <a:pt x="679" y="108"/>
                    <a:pt x="543" y="27"/>
                  </a:cubicBezTo>
                  <a:cubicBezTo>
                    <a:pt x="491" y="10"/>
                    <a:pt x="437" y="1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27"/>
            <p:cNvSpPr/>
            <p:nvPr/>
          </p:nvSpPr>
          <p:spPr>
            <a:xfrm>
              <a:off x="6400650" y="2316375"/>
              <a:ext cx="19025" cy="19275"/>
            </a:xfrm>
            <a:custGeom>
              <a:avLst/>
              <a:gdLst/>
              <a:ahLst/>
              <a:cxnLst/>
              <a:rect l="l" t="t" r="r" b="b"/>
              <a:pathLst>
                <a:path w="761" h="771" extrusionOk="0">
                  <a:moveTo>
                    <a:pt x="272" y="0"/>
                  </a:moveTo>
                  <a:cubicBezTo>
                    <a:pt x="191" y="27"/>
                    <a:pt x="82" y="54"/>
                    <a:pt x="55" y="163"/>
                  </a:cubicBezTo>
                  <a:cubicBezTo>
                    <a:pt x="1" y="271"/>
                    <a:pt x="1" y="380"/>
                    <a:pt x="1" y="461"/>
                  </a:cubicBezTo>
                  <a:cubicBezTo>
                    <a:pt x="1" y="543"/>
                    <a:pt x="55" y="651"/>
                    <a:pt x="136" y="705"/>
                  </a:cubicBezTo>
                  <a:cubicBezTo>
                    <a:pt x="181" y="750"/>
                    <a:pt x="242" y="770"/>
                    <a:pt x="307" y="770"/>
                  </a:cubicBezTo>
                  <a:cubicBezTo>
                    <a:pt x="359" y="770"/>
                    <a:pt x="413" y="757"/>
                    <a:pt x="462" y="733"/>
                  </a:cubicBezTo>
                  <a:cubicBezTo>
                    <a:pt x="570" y="705"/>
                    <a:pt x="679" y="651"/>
                    <a:pt x="733" y="543"/>
                  </a:cubicBezTo>
                  <a:cubicBezTo>
                    <a:pt x="760" y="516"/>
                    <a:pt x="760" y="461"/>
                    <a:pt x="760" y="434"/>
                  </a:cubicBezTo>
                  <a:cubicBezTo>
                    <a:pt x="706" y="407"/>
                    <a:pt x="597" y="380"/>
                    <a:pt x="543" y="299"/>
                  </a:cubicBezTo>
                  <a:cubicBezTo>
                    <a:pt x="435" y="244"/>
                    <a:pt x="353" y="136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27"/>
            <p:cNvSpPr/>
            <p:nvPr/>
          </p:nvSpPr>
          <p:spPr>
            <a:xfrm>
              <a:off x="6427775" y="2328575"/>
              <a:ext cx="16975" cy="15625"/>
            </a:xfrm>
            <a:custGeom>
              <a:avLst/>
              <a:gdLst/>
              <a:ahLst/>
              <a:cxnLst/>
              <a:rect l="l" t="t" r="r" b="b"/>
              <a:pathLst>
                <a:path w="679" h="625" extrusionOk="0">
                  <a:moveTo>
                    <a:pt x="1" y="0"/>
                  </a:moveTo>
                  <a:lnTo>
                    <a:pt x="1" y="109"/>
                  </a:lnTo>
                  <a:cubicBezTo>
                    <a:pt x="1" y="217"/>
                    <a:pt x="28" y="326"/>
                    <a:pt x="82" y="407"/>
                  </a:cubicBezTo>
                  <a:cubicBezTo>
                    <a:pt x="191" y="597"/>
                    <a:pt x="326" y="624"/>
                    <a:pt x="543" y="624"/>
                  </a:cubicBezTo>
                  <a:cubicBezTo>
                    <a:pt x="570" y="624"/>
                    <a:pt x="570" y="597"/>
                    <a:pt x="597" y="597"/>
                  </a:cubicBezTo>
                  <a:cubicBezTo>
                    <a:pt x="597" y="597"/>
                    <a:pt x="625" y="570"/>
                    <a:pt x="625" y="516"/>
                  </a:cubicBezTo>
                  <a:cubicBezTo>
                    <a:pt x="679" y="380"/>
                    <a:pt x="679" y="217"/>
                    <a:pt x="625" y="82"/>
                  </a:cubicBezTo>
                  <a:cubicBezTo>
                    <a:pt x="625" y="82"/>
                    <a:pt x="597" y="55"/>
                    <a:pt x="597" y="28"/>
                  </a:cubicBezTo>
                  <a:cubicBezTo>
                    <a:pt x="488" y="52"/>
                    <a:pt x="389" y="65"/>
                    <a:pt x="299" y="65"/>
                  </a:cubicBezTo>
                  <a:cubicBezTo>
                    <a:pt x="188" y="65"/>
                    <a:pt x="90" y="4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27"/>
            <p:cNvSpPr/>
            <p:nvPr/>
          </p:nvSpPr>
          <p:spPr>
            <a:xfrm>
              <a:off x="1821475" y="1349875"/>
              <a:ext cx="389925" cy="372650"/>
            </a:xfrm>
            <a:custGeom>
              <a:avLst/>
              <a:gdLst/>
              <a:ahLst/>
              <a:cxnLst/>
              <a:rect l="l" t="t" r="r" b="b"/>
              <a:pathLst>
                <a:path w="15597" h="14906" extrusionOk="0">
                  <a:moveTo>
                    <a:pt x="5181" y="0"/>
                  </a:moveTo>
                  <a:cubicBezTo>
                    <a:pt x="4984" y="0"/>
                    <a:pt x="4764" y="56"/>
                    <a:pt x="4720" y="253"/>
                  </a:cubicBezTo>
                  <a:cubicBezTo>
                    <a:pt x="4693" y="307"/>
                    <a:pt x="4720" y="416"/>
                    <a:pt x="4693" y="470"/>
                  </a:cubicBezTo>
                  <a:cubicBezTo>
                    <a:pt x="4584" y="714"/>
                    <a:pt x="4232" y="578"/>
                    <a:pt x="3960" y="660"/>
                  </a:cubicBezTo>
                  <a:cubicBezTo>
                    <a:pt x="3798" y="687"/>
                    <a:pt x="3526" y="850"/>
                    <a:pt x="3472" y="985"/>
                  </a:cubicBezTo>
                  <a:cubicBezTo>
                    <a:pt x="3011" y="1799"/>
                    <a:pt x="2957" y="2775"/>
                    <a:pt x="3201" y="3725"/>
                  </a:cubicBezTo>
                  <a:cubicBezTo>
                    <a:pt x="3391" y="4620"/>
                    <a:pt x="3798" y="5461"/>
                    <a:pt x="4449" y="6274"/>
                  </a:cubicBezTo>
                  <a:cubicBezTo>
                    <a:pt x="2550" y="6302"/>
                    <a:pt x="841" y="7197"/>
                    <a:pt x="82" y="8661"/>
                  </a:cubicBezTo>
                  <a:cubicBezTo>
                    <a:pt x="27" y="8716"/>
                    <a:pt x="0" y="8797"/>
                    <a:pt x="27" y="8851"/>
                  </a:cubicBezTo>
                  <a:cubicBezTo>
                    <a:pt x="82" y="8933"/>
                    <a:pt x="109" y="8960"/>
                    <a:pt x="163" y="8987"/>
                  </a:cubicBezTo>
                  <a:cubicBezTo>
                    <a:pt x="353" y="9095"/>
                    <a:pt x="624" y="9122"/>
                    <a:pt x="678" y="9421"/>
                  </a:cubicBezTo>
                  <a:cubicBezTo>
                    <a:pt x="760" y="9638"/>
                    <a:pt x="570" y="9882"/>
                    <a:pt x="407" y="10017"/>
                  </a:cubicBezTo>
                  <a:cubicBezTo>
                    <a:pt x="380" y="10045"/>
                    <a:pt x="299" y="10099"/>
                    <a:pt x="299" y="10153"/>
                  </a:cubicBezTo>
                  <a:cubicBezTo>
                    <a:pt x="299" y="10207"/>
                    <a:pt x="380" y="10234"/>
                    <a:pt x="434" y="10289"/>
                  </a:cubicBezTo>
                  <a:cubicBezTo>
                    <a:pt x="1399" y="10852"/>
                    <a:pt x="2618" y="11117"/>
                    <a:pt x="3791" y="11117"/>
                  </a:cubicBezTo>
                  <a:cubicBezTo>
                    <a:pt x="4201" y="11117"/>
                    <a:pt x="4605" y="11084"/>
                    <a:pt x="4991" y="11021"/>
                  </a:cubicBezTo>
                  <a:lnTo>
                    <a:pt x="4991" y="11021"/>
                  </a:lnTo>
                  <a:cubicBezTo>
                    <a:pt x="4910" y="11265"/>
                    <a:pt x="4855" y="11726"/>
                    <a:pt x="4910" y="12215"/>
                  </a:cubicBezTo>
                  <a:cubicBezTo>
                    <a:pt x="5018" y="13055"/>
                    <a:pt x="5371" y="13598"/>
                    <a:pt x="5832" y="14249"/>
                  </a:cubicBezTo>
                  <a:cubicBezTo>
                    <a:pt x="5940" y="14384"/>
                    <a:pt x="6239" y="14683"/>
                    <a:pt x="6401" y="14710"/>
                  </a:cubicBezTo>
                  <a:cubicBezTo>
                    <a:pt x="6420" y="14715"/>
                    <a:pt x="6438" y="14718"/>
                    <a:pt x="6457" y="14718"/>
                  </a:cubicBezTo>
                  <a:cubicBezTo>
                    <a:pt x="6628" y="14718"/>
                    <a:pt x="6794" y="14507"/>
                    <a:pt x="6917" y="14384"/>
                  </a:cubicBezTo>
                  <a:cubicBezTo>
                    <a:pt x="6944" y="14357"/>
                    <a:pt x="6971" y="14276"/>
                    <a:pt x="7025" y="14249"/>
                  </a:cubicBezTo>
                  <a:cubicBezTo>
                    <a:pt x="7065" y="14219"/>
                    <a:pt x="7109" y="14207"/>
                    <a:pt x="7151" y="14207"/>
                  </a:cubicBezTo>
                  <a:cubicBezTo>
                    <a:pt x="7223" y="14207"/>
                    <a:pt x="7289" y="14242"/>
                    <a:pt x="7324" y="14276"/>
                  </a:cubicBezTo>
                  <a:cubicBezTo>
                    <a:pt x="7432" y="14357"/>
                    <a:pt x="7622" y="14710"/>
                    <a:pt x="7731" y="14791"/>
                  </a:cubicBezTo>
                  <a:cubicBezTo>
                    <a:pt x="7812" y="14872"/>
                    <a:pt x="7895" y="14905"/>
                    <a:pt x="7981" y="14905"/>
                  </a:cubicBezTo>
                  <a:cubicBezTo>
                    <a:pt x="8183" y="14905"/>
                    <a:pt x="8398" y="14726"/>
                    <a:pt x="8626" y="14574"/>
                  </a:cubicBezTo>
                  <a:cubicBezTo>
                    <a:pt x="8951" y="14357"/>
                    <a:pt x="9304" y="13950"/>
                    <a:pt x="9521" y="13598"/>
                  </a:cubicBezTo>
                  <a:cubicBezTo>
                    <a:pt x="9846" y="13191"/>
                    <a:pt x="10090" y="12621"/>
                    <a:pt x="10307" y="11943"/>
                  </a:cubicBezTo>
                  <a:cubicBezTo>
                    <a:pt x="11013" y="12377"/>
                    <a:pt x="11881" y="12784"/>
                    <a:pt x="12721" y="12784"/>
                  </a:cubicBezTo>
                  <a:cubicBezTo>
                    <a:pt x="13291" y="12784"/>
                    <a:pt x="13861" y="12757"/>
                    <a:pt x="14240" y="12323"/>
                  </a:cubicBezTo>
                  <a:cubicBezTo>
                    <a:pt x="14620" y="11862"/>
                    <a:pt x="13915" y="11292"/>
                    <a:pt x="14105" y="10913"/>
                  </a:cubicBezTo>
                  <a:cubicBezTo>
                    <a:pt x="14267" y="10641"/>
                    <a:pt x="14891" y="10723"/>
                    <a:pt x="15162" y="10560"/>
                  </a:cubicBezTo>
                  <a:cubicBezTo>
                    <a:pt x="15596" y="10234"/>
                    <a:pt x="15596" y="9611"/>
                    <a:pt x="15434" y="9095"/>
                  </a:cubicBezTo>
                  <a:cubicBezTo>
                    <a:pt x="14973" y="7739"/>
                    <a:pt x="13725" y="6708"/>
                    <a:pt x="12342" y="6383"/>
                  </a:cubicBezTo>
                  <a:cubicBezTo>
                    <a:pt x="12965" y="6112"/>
                    <a:pt x="13644" y="5678"/>
                    <a:pt x="13996" y="5054"/>
                  </a:cubicBezTo>
                  <a:cubicBezTo>
                    <a:pt x="14593" y="4186"/>
                    <a:pt x="14729" y="3426"/>
                    <a:pt x="14729" y="2341"/>
                  </a:cubicBezTo>
                  <a:cubicBezTo>
                    <a:pt x="14729" y="2070"/>
                    <a:pt x="14674" y="1772"/>
                    <a:pt x="14430" y="1690"/>
                  </a:cubicBezTo>
                  <a:cubicBezTo>
                    <a:pt x="14405" y="1684"/>
                    <a:pt x="14377" y="1681"/>
                    <a:pt x="14349" y="1681"/>
                  </a:cubicBezTo>
                  <a:cubicBezTo>
                    <a:pt x="14211" y="1681"/>
                    <a:pt x="14041" y="1743"/>
                    <a:pt x="13900" y="1743"/>
                  </a:cubicBezTo>
                  <a:cubicBezTo>
                    <a:pt x="13820" y="1743"/>
                    <a:pt x="13749" y="1724"/>
                    <a:pt x="13698" y="1663"/>
                  </a:cubicBezTo>
                  <a:cubicBezTo>
                    <a:pt x="13671" y="1609"/>
                    <a:pt x="13644" y="1528"/>
                    <a:pt x="13644" y="1473"/>
                  </a:cubicBezTo>
                  <a:cubicBezTo>
                    <a:pt x="13589" y="1202"/>
                    <a:pt x="13589" y="850"/>
                    <a:pt x="13399" y="714"/>
                  </a:cubicBezTo>
                  <a:cubicBezTo>
                    <a:pt x="13307" y="656"/>
                    <a:pt x="13175" y="638"/>
                    <a:pt x="13034" y="638"/>
                  </a:cubicBezTo>
                  <a:cubicBezTo>
                    <a:pt x="12842" y="638"/>
                    <a:pt x="12633" y="671"/>
                    <a:pt x="12477" y="687"/>
                  </a:cubicBezTo>
                  <a:cubicBezTo>
                    <a:pt x="11202" y="1067"/>
                    <a:pt x="9900" y="1826"/>
                    <a:pt x="9331" y="2965"/>
                  </a:cubicBezTo>
                  <a:cubicBezTo>
                    <a:pt x="9060" y="2097"/>
                    <a:pt x="8490" y="1392"/>
                    <a:pt x="7758" y="877"/>
                  </a:cubicBezTo>
                  <a:cubicBezTo>
                    <a:pt x="7052" y="389"/>
                    <a:pt x="6212" y="117"/>
                    <a:pt x="5317" y="9"/>
                  </a:cubicBezTo>
                  <a:cubicBezTo>
                    <a:pt x="5274" y="4"/>
                    <a:pt x="5228" y="0"/>
                    <a:pt x="51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27"/>
            <p:cNvSpPr/>
            <p:nvPr/>
          </p:nvSpPr>
          <p:spPr>
            <a:xfrm>
              <a:off x="1898775" y="1400950"/>
              <a:ext cx="242100" cy="279400"/>
            </a:xfrm>
            <a:custGeom>
              <a:avLst/>
              <a:gdLst/>
              <a:ahLst/>
              <a:cxnLst/>
              <a:rect l="l" t="t" r="r" b="b"/>
              <a:pathLst>
                <a:path w="9684" h="11176" extrusionOk="0">
                  <a:moveTo>
                    <a:pt x="2008" y="0"/>
                  </a:moveTo>
                  <a:cubicBezTo>
                    <a:pt x="1926" y="190"/>
                    <a:pt x="2035" y="434"/>
                    <a:pt x="2143" y="651"/>
                  </a:cubicBezTo>
                  <a:cubicBezTo>
                    <a:pt x="2360" y="1194"/>
                    <a:pt x="2631" y="1736"/>
                    <a:pt x="2875" y="2306"/>
                  </a:cubicBezTo>
                  <a:cubicBezTo>
                    <a:pt x="3038" y="2631"/>
                    <a:pt x="3174" y="3011"/>
                    <a:pt x="3092" y="3391"/>
                  </a:cubicBezTo>
                  <a:cubicBezTo>
                    <a:pt x="3069" y="3383"/>
                    <a:pt x="3047" y="3379"/>
                    <a:pt x="3027" y="3379"/>
                  </a:cubicBezTo>
                  <a:cubicBezTo>
                    <a:pt x="2979" y="3379"/>
                    <a:pt x="2941" y="3399"/>
                    <a:pt x="2903" y="3418"/>
                  </a:cubicBezTo>
                  <a:cubicBezTo>
                    <a:pt x="2903" y="3526"/>
                    <a:pt x="2957" y="3580"/>
                    <a:pt x="2957" y="3689"/>
                  </a:cubicBezTo>
                  <a:cubicBezTo>
                    <a:pt x="2631" y="3499"/>
                    <a:pt x="2333" y="3282"/>
                    <a:pt x="2035" y="3038"/>
                  </a:cubicBezTo>
                  <a:lnTo>
                    <a:pt x="2035" y="3038"/>
                  </a:lnTo>
                  <a:cubicBezTo>
                    <a:pt x="2089" y="3363"/>
                    <a:pt x="2333" y="3635"/>
                    <a:pt x="2604" y="3797"/>
                  </a:cubicBezTo>
                  <a:cubicBezTo>
                    <a:pt x="2875" y="3960"/>
                    <a:pt x="3174" y="4069"/>
                    <a:pt x="3445" y="4259"/>
                  </a:cubicBezTo>
                  <a:cubicBezTo>
                    <a:pt x="3635" y="4394"/>
                    <a:pt x="3689" y="4638"/>
                    <a:pt x="3933" y="4720"/>
                  </a:cubicBezTo>
                  <a:cubicBezTo>
                    <a:pt x="3962" y="4729"/>
                    <a:pt x="3994" y="4734"/>
                    <a:pt x="4026" y="4734"/>
                  </a:cubicBezTo>
                  <a:cubicBezTo>
                    <a:pt x="4175" y="4734"/>
                    <a:pt x="4340" y="4637"/>
                    <a:pt x="4340" y="4503"/>
                  </a:cubicBezTo>
                  <a:cubicBezTo>
                    <a:pt x="4340" y="4394"/>
                    <a:pt x="4259" y="4313"/>
                    <a:pt x="4313" y="4204"/>
                  </a:cubicBezTo>
                  <a:cubicBezTo>
                    <a:pt x="4313" y="4184"/>
                    <a:pt x="4520" y="4052"/>
                    <a:pt x="4617" y="4052"/>
                  </a:cubicBezTo>
                  <a:cubicBezTo>
                    <a:pt x="4646" y="4052"/>
                    <a:pt x="4666" y="4064"/>
                    <a:pt x="4666" y="4096"/>
                  </a:cubicBezTo>
                  <a:cubicBezTo>
                    <a:pt x="4720" y="4367"/>
                    <a:pt x="4666" y="4611"/>
                    <a:pt x="4856" y="4611"/>
                  </a:cubicBezTo>
                  <a:cubicBezTo>
                    <a:pt x="4861" y="4612"/>
                    <a:pt x="4866" y="4612"/>
                    <a:pt x="4872" y="4612"/>
                  </a:cubicBezTo>
                  <a:cubicBezTo>
                    <a:pt x="5014" y="4612"/>
                    <a:pt x="5260" y="4339"/>
                    <a:pt x="5410" y="4339"/>
                  </a:cubicBezTo>
                  <a:cubicBezTo>
                    <a:pt x="5437" y="4339"/>
                    <a:pt x="5460" y="4348"/>
                    <a:pt x="5479" y="4367"/>
                  </a:cubicBezTo>
                  <a:cubicBezTo>
                    <a:pt x="5615" y="4503"/>
                    <a:pt x="5534" y="4530"/>
                    <a:pt x="5452" y="4720"/>
                  </a:cubicBezTo>
                  <a:cubicBezTo>
                    <a:pt x="5398" y="4855"/>
                    <a:pt x="5127" y="5126"/>
                    <a:pt x="5262" y="5208"/>
                  </a:cubicBezTo>
                  <a:cubicBezTo>
                    <a:pt x="5275" y="5220"/>
                    <a:pt x="5302" y="5225"/>
                    <a:pt x="5341" y="5225"/>
                  </a:cubicBezTo>
                  <a:cubicBezTo>
                    <a:pt x="5503" y="5225"/>
                    <a:pt x="5855" y="5139"/>
                    <a:pt x="6040" y="5139"/>
                  </a:cubicBezTo>
                  <a:cubicBezTo>
                    <a:pt x="6106" y="5139"/>
                    <a:pt x="6151" y="5150"/>
                    <a:pt x="6157" y="5181"/>
                  </a:cubicBezTo>
                  <a:cubicBezTo>
                    <a:pt x="6212" y="5262"/>
                    <a:pt x="6130" y="5316"/>
                    <a:pt x="6103" y="5398"/>
                  </a:cubicBezTo>
                  <a:cubicBezTo>
                    <a:pt x="5995" y="5560"/>
                    <a:pt x="5534" y="5479"/>
                    <a:pt x="5425" y="5832"/>
                  </a:cubicBezTo>
                  <a:cubicBezTo>
                    <a:pt x="5418" y="5861"/>
                    <a:pt x="5396" y="5873"/>
                    <a:pt x="5367" y="5873"/>
                  </a:cubicBezTo>
                  <a:cubicBezTo>
                    <a:pt x="5288" y="5873"/>
                    <a:pt x="5152" y="5790"/>
                    <a:pt x="5073" y="5750"/>
                  </a:cubicBezTo>
                  <a:cubicBezTo>
                    <a:pt x="5061" y="5749"/>
                    <a:pt x="5047" y="5748"/>
                    <a:pt x="5032" y="5748"/>
                  </a:cubicBezTo>
                  <a:cubicBezTo>
                    <a:pt x="4907" y="5748"/>
                    <a:pt x="4687" y="5795"/>
                    <a:pt x="4485" y="5795"/>
                  </a:cubicBezTo>
                  <a:cubicBezTo>
                    <a:pt x="4273" y="5795"/>
                    <a:pt x="4081" y="5743"/>
                    <a:pt x="4042" y="5533"/>
                  </a:cubicBezTo>
                  <a:cubicBezTo>
                    <a:pt x="3988" y="5398"/>
                    <a:pt x="3716" y="5479"/>
                    <a:pt x="3662" y="5343"/>
                  </a:cubicBezTo>
                  <a:cubicBezTo>
                    <a:pt x="3581" y="5208"/>
                    <a:pt x="3825" y="5072"/>
                    <a:pt x="3771" y="4937"/>
                  </a:cubicBezTo>
                  <a:cubicBezTo>
                    <a:pt x="3635" y="4733"/>
                    <a:pt x="3337" y="4686"/>
                    <a:pt x="2994" y="4686"/>
                  </a:cubicBezTo>
                  <a:cubicBezTo>
                    <a:pt x="2695" y="4686"/>
                    <a:pt x="2361" y="4722"/>
                    <a:pt x="2074" y="4722"/>
                  </a:cubicBezTo>
                  <a:cubicBezTo>
                    <a:pt x="2032" y="4722"/>
                    <a:pt x="1992" y="4721"/>
                    <a:pt x="1953" y="4720"/>
                  </a:cubicBezTo>
                  <a:lnTo>
                    <a:pt x="1953" y="4720"/>
                  </a:lnTo>
                  <a:cubicBezTo>
                    <a:pt x="1872" y="4991"/>
                    <a:pt x="2170" y="5262"/>
                    <a:pt x="2442" y="5343"/>
                  </a:cubicBezTo>
                  <a:cubicBezTo>
                    <a:pt x="2713" y="5452"/>
                    <a:pt x="3038" y="5452"/>
                    <a:pt x="3255" y="5696"/>
                  </a:cubicBezTo>
                  <a:cubicBezTo>
                    <a:pt x="3282" y="5723"/>
                    <a:pt x="3309" y="5750"/>
                    <a:pt x="3309" y="5832"/>
                  </a:cubicBezTo>
                  <a:cubicBezTo>
                    <a:pt x="3309" y="5940"/>
                    <a:pt x="3228" y="5967"/>
                    <a:pt x="3120" y="5994"/>
                  </a:cubicBezTo>
                  <a:cubicBezTo>
                    <a:pt x="2062" y="6266"/>
                    <a:pt x="950" y="6401"/>
                    <a:pt x="0" y="6944"/>
                  </a:cubicBezTo>
                  <a:cubicBezTo>
                    <a:pt x="651" y="6781"/>
                    <a:pt x="1329" y="6645"/>
                    <a:pt x="1953" y="6510"/>
                  </a:cubicBezTo>
                  <a:cubicBezTo>
                    <a:pt x="2284" y="6450"/>
                    <a:pt x="2624" y="6389"/>
                    <a:pt x="2962" y="6389"/>
                  </a:cubicBezTo>
                  <a:cubicBezTo>
                    <a:pt x="3234" y="6389"/>
                    <a:pt x="3505" y="6428"/>
                    <a:pt x="3771" y="6537"/>
                  </a:cubicBezTo>
                  <a:cubicBezTo>
                    <a:pt x="3960" y="6618"/>
                    <a:pt x="4177" y="6808"/>
                    <a:pt x="4096" y="7025"/>
                  </a:cubicBezTo>
                  <a:cubicBezTo>
                    <a:pt x="4069" y="7079"/>
                    <a:pt x="4042" y="7161"/>
                    <a:pt x="3960" y="7188"/>
                  </a:cubicBezTo>
                  <a:cubicBezTo>
                    <a:pt x="3635" y="7459"/>
                    <a:pt x="3147" y="7568"/>
                    <a:pt x="2740" y="7730"/>
                  </a:cubicBezTo>
                  <a:cubicBezTo>
                    <a:pt x="2333" y="7893"/>
                    <a:pt x="1899" y="8191"/>
                    <a:pt x="1872" y="8653"/>
                  </a:cubicBezTo>
                  <a:cubicBezTo>
                    <a:pt x="1872" y="8680"/>
                    <a:pt x="1872" y="8734"/>
                    <a:pt x="1899" y="8788"/>
                  </a:cubicBezTo>
                  <a:cubicBezTo>
                    <a:pt x="1926" y="8815"/>
                    <a:pt x="1953" y="8842"/>
                    <a:pt x="2008" y="8842"/>
                  </a:cubicBezTo>
                  <a:cubicBezTo>
                    <a:pt x="2144" y="8896"/>
                    <a:pt x="2289" y="8921"/>
                    <a:pt x="2437" y="8921"/>
                  </a:cubicBezTo>
                  <a:cubicBezTo>
                    <a:pt x="2964" y="8921"/>
                    <a:pt x="3516" y="8603"/>
                    <a:pt x="3771" y="8137"/>
                  </a:cubicBezTo>
                  <a:cubicBezTo>
                    <a:pt x="3825" y="8002"/>
                    <a:pt x="3852" y="7866"/>
                    <a:pt x="3960" y="7785"/>
                  </a:cubicBezTo>
                  <a:cubicBezTo>
                    <a:pt x="4008" y="7749"/>
                    <a:pt x="4071" y="7729"/>
                    <a:pt x="4133" y="7729"/>
                  </a:cubicBezTo>
                  <a:cubicBezTo>
                    <a:pt x="4214" y="7729"/>
                    <a:pt x="4294" y="7762"/>
                    <a:pt x="4340" y="7839"/>
                  </a:cubicBezTo>
                  <a:cubicBezTo>
                    <a:pt x="4367" y="7893"/>
                    <a:pt x="4367" y="8002"/>
                    <a:pt x="4340" y="8056"/>
                  </a:cubicBezTo>
                  <a:cubicBezTo>
                    <a:pt x="4123" y="9114"/>
                    <a:pt x="3933" y="10144"/>
                    <a:pt x="3689" y="11175"/>
                  </a:cubicBezTo>
                  <a:cubicBezTo>
                    <a:pt x="4394" y="10090"/>
                    <a:pt x="4367" y="8707"/>
                    <a:pt x="4991" y="7568"/>
                  </a:cubicBezTo>
                  <a:cubicBezTo>
                    <a:pt x="5018" y="7486"/>
                    <a:pt x="5045" y="7459"/>
                    <a:pt x="5127" y="7432"/>
                  </a:cubicBezTo>
                  <a:cubicBezTo>
                    <a:pt x="5181" y="7432"/>
                    <a:pt x="5262" y="7459"/>
                    <a:pt x="5290" y="7513"/>
                  </a:cubicBezTo>
                  <a:cubicBezTo>
                    <a:pt x="5751" y="8137"/>
                    <a:pt x="6022" y="8842"/>
                    <a:pt x="6402" y="9493"/>
                  </a:cubicBezTo>
                  <a:cubicBezTo>
                    <a:pt x="6429" y="9521"/>
                    <a:pt x="6483" y="9602"/>
                    <a:pt x="6510" y="9602"/>
                  </a:cubicBezTo>
                  <a:cubicBezTo>
                    <a:pt x="6520" y="9604"/>
                    <a:pt x="6529" y="9605"/>
                    <a:pt x="6538" y="9605"/>
                  </a:cubicBezTo>
                  <a:cubicBezTo>
                    <a:pt x="6632" y="9605"/>
                    <a:pt x="6700" y="9482"/>
                    <a:pt x="6700" y="9358"/>
                  </a:cubicBezTo>
                  <a:cubicBezTo>
                    <a:pt x="6890" y="8408"/>
                    <a:pt x="6564" y="7378"/>
                    <a:pt x="5968" y="6645"/>
                  </a:cubicBezTo>
                  <a:cubicBezTo>
                    <a:pt x="5886" y="6537"/>
                    <a:pt x="5805" y="6428"/>
                    <a:pt x="5696" y="6293"/>
                  </a:cubicBezTo>
                  <a:lnTo>
                    <a:pt x="5696" y="6293"/>
                  </a:lnTo>
                  <a:cubicBezTo>
                    <a:pt x="6293" y="6537"/>
                    <a:pt x="7242" y="6700"/>
                    <a:pt x="7785" y="7052"/>
                  </a:cubicBezTo>
                  <a:cubicBezTo>
                    <a:pt x="8599" y="7378"/>
                    <a:pt x="9005" y="8029"/>
                    <a:pt x="9684" y="8517"/>
                  </a:cubicBezTo>
                  <a:cubicBezTo>
                    <a:pt x="9412" y="8056"/>
                    <a:pt x="9060" y="7703"/>
                    <a:pt x="8680" y="7324"/>
                  </a:cubicBezTo>
                  <a:cubicBezTo>
                    <a:pt x="8165" y="6835"/>
                    <a:pt x="7704" y="6347"/>
                    <a:pt x="7188" y="5859"/>
                  </a:cubicBezTo>
                  <a:cubicBezTo>
                    <a:pt x="7324" y="5832"/>
                    <a:pt x="7432" y="5805"/>
                    <a:pt x="7568" y="5805"/>
                  </a:cubicBezTo>
                  <a:cubicBezTo>
                    <a:pt x="7568" y="5615"/>
                    <a:pt x="7324" y="5560"/>
                    <a:pt x="7161" y="5479"/>
                  </a:cubicBezTo>
                  <a:cubicBezTo>
                    <a:pt x="6971" y="5425"/>
                    <a:pt x="6781" y="5208"/>
                    <a:pt x="6944" y="5126"/>
                  </a:cubicBezTo>
                  <a:cubicBezTo>
                    <a:pt x="6971" y="5072"/>
                    <a:pt x="7053" y="5072"/>
                    <a:pt x="7107" y="5072"/>
                  </a:cubicBezTo>
                  <a:cubicBezTo>
                    <a:pt x="7459" y="5045"/>
                    <a:pt x="7758" y="5018"/>
                    <a:pt x="8110" y="5018"/>
                  </a:cubicBezTo>
                  <a:cubicBezTo>
                    <a:pt x="8273" y="5018"/>
                    <a:pt x="8409" y="4991"/>
                    <a:pt x="8544" y="4909"/>
                  </a:cubicBezTo>
                  <a:cubicBezTo>
                    <a:pt x="8680" y="4855"/>
                    <a:pt x="8789" y="4665"/>
                    <a:pt x="8734" y="4530"/>
                  </a:cubicBezTo>
                  <a:cubicBezTo>
                    <a:pt x="8693" y="4301"/>
                    <a:pt x="8443" y="4247"/>
                    <a:pt x="8206" y="4247"/>
                  </a:cubicBezTo>
                  <a:cubicBezTo>
                    <a:pt x="8135" y="4247"/>
                    <a:pt x="8065" y="4252"/>
                    <a:pt x="8002" y="4259"/>
                  </a:cubicBezTo>
                  <a:cubicBezTo>
                    <a:pt x="7927" y="4268"/>
                    <a:pt x="7852" y="4272"/>
                    <a:pt x="7777" y="4272"/>
                  </a:cubicBezTo>
                  <a:cubicBezTo>
                    <a:pt x="7413" y="4272"/>
                    <a:pt x="7046" y="4167"/>
                    <a:pt x="6754" y="3987"/>
                  </a:cubicBezTo>
                  <a:cubicBezTo>
                    <a:pt x="7107" y="2821"/>
                    <a:pt x="8653" y="2360"/>
                    <a:pt x="9222" y="1275"/>
                  </a:cubicBezTo>
                  <a:cubicBezTo>
                    <a:pt x="9208" y="1273"/>
                    <a:pt x="9194" y="1271"/>
                    <a:pt x="9179" y="1271"/>
                  </a:cubicBezTo>
                  <a:cubicBezTo>
                    <a:pt x="9027" y="1271"/>
                    <a:pt x="8858" y="1395"/>
                    <a:pt x="8734" y="1519"/>
                  </a:cubicBezTo>
                  <a:cubicBezTo>
                    <a:pt x="8002" y="2224"/>
                    <a:pt x="7161" y="2848"/>
                    <a:pt x="6266" y="3363"/>
                  </a:cubicBezTo>
                  <a:cubicBezTo>
                    <a:pt x="6112" y="3430"/>
                    <a:pt x="5939" y="3514"/>
                    <a:pt x="5778" y="3514"/>
                  </a:cubicBezTo>
                  <a:cubicBezTo>
                    <a:pt x="5741" y="3514"/>
                    <a:pt x="5705" y="3509"/>
                    <a:pt x="5669" y="3499"/>
                  </a:cubicBezTo>
                  <a:cubicBezTo>
                    <a:pt x="5940" y="2902"/>
                    <a:pt x="6103" y="2278"/>
                    <a:pt x="6130" y="1628"/>
                  </a:cubicBezTo>
                  <a:cubicBezTo>
                    <a:pt x="6130" y="1546"/>
                    <a:pt x="6130" y="1519"/>
                    <a:pt x="6103" y="1465"/>
                  </a:cubicBezTo>
                  <a:cubicBezTo>
                    <a:pt x="6071" y="1408"/>
                    <a:pt x="6027" y="1385"/>
                    <a:pt x="5979" y="1385"/>
                  </a:cubicBezTo>
                  <a:cubicBezTo>
                    <a:pt x="5866" y="1385"/>
                    <a:pt x="5734" y="1513"/>
                    <a:pt x="5696" y="1628"/>
                  </a:cubicBezTo>
                  <a:cubicBezTo>
                    <a:pt x="5588" y="1817"/>
                    <a:pt x="5018" y="2848"/>
                    <a:pt x="4747" y="3635"/>
                  </a:cubicBezTo>
                  <a:cubicBezTo>
                    <a:pt x="4666" y="3499"/>
                    <a:pt x="4611" y="3391"/>
                    <a:pt x="4584" y="3255"/>
                  </a:cubicBezTo>
                  <a:cubicBezTo>
                    <a:pt x="4584" y="3174"/>
                    <a:pt x="4530" y="3119"/>
                    <a:pt x="4530" y="3038"/>
                  </a:cubicBezTo>
                  <a:cubicBezTo>
                    <a:pt x="4530" y="2957"/>
                    <a:pt x="4611" y="2875"/>
                    <a:pt x="4666" y="2821"/>
                  </a:cubicBezTo>
                  <a:cubicBezTo>
                    <a:pt x="4774" y="2685"/>
                    <a:pt x="4801" y="2468"/>
                    <a:pt x="4801" y="2306"/>
                  </a:cubicBezTo>
                  <a:cubicBezTo>
                    <a:pt x="4801" y="2182"/>
                    <a:pt x="4733" y="2058"/>
                    <a:pt x="4639" y="2058"/>
                  </a:cubicBezTo>
                  <a:cubicBezTo>
                    <a:pt x="4630" y="2058"/>
                    <a:pt x="4621" y="2059"/>
                    <a:pt x="4611" y="2062"/>
                  </a:cubicBezTo>
                  <a:cubicBezTo>
                    <a:pt x="4584" y="2062"/>
                    <a:pt x="4530" y="2089"/>
                    <a:pt x="4530" y="2143"/>
                  </a:cubicBezTo>
                  <a:cubicBezTo>
                    <a:pt x="4449" y="2224"/>
                    <a:pt x="4449" y="2414"/>
                    <a:pt x="4394" y="2577"/>
                  </a:cubicBezTo>
                  <a:cubicBezTo>
                    <a:pt x="4367" y="2712"/>
                    <a:pt x="4340" y="2875"/>
                    <a:pt x="4205" y="2957"/>
                  </a:cubicBezTo>
                  <a:cubicBezTo>
                    <a:pt x="4184" y="2965"/>
                    <a:pt x="4161" y="2969"/>
                    <a:pt x="4137" y="2969"/>
                  </a:cubicBezTo>
                  <a:cubicBezTo>
                    <a:pt x="4009" y="2969"/>
                    <a:pt x="3865" y="2854"/>
                    <a:pt x="3933" y="2740"/>
                  </a:cubicBezTo>
                  <a:cubicBezTo>
                    <a:pt x="3904" y="2725"/>
                    <a:pt x="3873" y="2718"/>
                    <a:pt x="3843" y="2718"/>
                  </a:cubicBezTo>
                  <a:cubicBezTo>
                    <a:pt x="3760" y="2718"/>
                    <a:pt x="3682" y="2769"/>
                    <a:pt x="3662" y="2848"/>
                  </a:cubicBezTo>
                  <a:cubicBezTo>
                    <a:pt x="3255" y="1817"/>
                    <a:pt x="2821" y="732"/>
                    <a:pt x="2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27"/>
            <p:cNvSpPr/>
            <p:nvPr/>
          </p:nvSpPr>
          <p:spPr>
            <a:xfrm>
              <a:off x="1997100" y="1463700"/>
              <a:ext cx="33250" cy="25425"/>
            </a:xfrm>
            <a:custGeom>
              <a:avLst/>
              <a:gdLst/>
              <a:ahLst/>
              <a:cxnLst/>
              <a:rect l="l" t="t" r="r" b="b"/>
              <a:pathLst>
                <a:path w="1330" h="1017" extrusionOk="0">
                  <a:moveTo>
                    <a:pt x="706" y="1"/>
                  </a:moveTo>
                  <a:cubicBezTo>
                    <a:pt x="670" y="1"/>
                    <a:pt x="633" y="5"/>
                    <a:pt x="597" y="13"/>
                  </a:cubicBezTo>
                  <a:cubicBezTo>
                    <a:pt x="0" y="202"/>
                    <a:pt x="244" y="1016"/>
                    <a:pt x="787" y="1016"/>
                  </a:cubicBezTo>
                  <a:cubicBezTo>
                    <a:pt x="923" y="1016"/>
                    <a:pt x="1085" y="989"/>
                    <a:pt x="1194" y="881"/>
                  </a:cubicBezTo>
                  <a:cubicBezTo>
                    <a:pt x="1329" y="745"/>
                    <a:pt x="1329" y="501"/>
                    <a:pt x="1221" y="338"/>
                  </a:cubicBezTo>
                  <a:cubicBezTo>
                    <a:pt x="1128" y="130"/>
                    <a:pt x="918" y="1"/>
                    <a:pt x="7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27"/>
            <p:cNvSpPr/>
            <p:nvPr/>
          </p:nvSpPr>
          <p:spPr>
            <a:xfrm>
              <a:off x="2007950" y="1505800"/>
              <a:ext cx="27150" cy="20850"/>
            </a:xfrm>
            <a:custGeom>
              <a:avLst/>
              <a:gdLst/>
              <a:ahLst/>
              <a:cxnLst/>
              <a:rect l="l" t="t" r="r" b="b"/>
              <a:pathLst>
                <a:path w="1086" h="834" extrusionOk="0">
                  <a:moveTo>
                    <a:pt x="526" y="0"/>
                  </a:moveTo>
                  <a:cubicBezTo>
                    <a:pt x="486" y="0"/>
                    <a:pt x="446" y="4"/>
                    <a:pt x="407" y="10"/>
                  </a:cubicBezTo>
                  <a:cubicBezTo>
                    <a:pt x="136" y="65"/>
                    <a:pt x="0" y="471"/>
                    <a:pt x="217" y="688"/>
                  </a:cubicBezTo>
                  <a:cubicBezTo>
                    <a:pt x="322" y="794"/>
                    <a:pt x="476" y="833"/>
                    <a:pt x="629" y="833"/>
                  </a:cubicBezTo>
                  <a:cubicBezTo>
                    <a:pt x="673" y="833"/>
                    <a:pt x="717" y="830"/>
                    <a:pt x="760" y="824"/>
                  </a:cubicBezTo>
                  <a:lnTo>
                    <a:pt x="950" y="715"/>
                  </a:lnTo>
                  <a:cubicBezTo>
                    <a:pt x="1031" y="688"/>
                    <a:pt x="1058" y="607"/>
                    <a:pt x="1058" y="553"/>
                  </a:cubicBezTo>
                  <a:cubicBezTo>
                    <a:pt x="1085" y="390"/>
                    <a:pt x="1031" y="200"/>
                    <a:pt x="895" y="119"/>
                  </a:cubicBezTo>
                  <a:cubicBezTo>
                    <a:pt x="792" y="36"/>
                    <a:pt x="657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27"/>
            <p:cNvSpPr/>
            <p:nvPr/>
          </p:nvSpPr>
          <p:spPr>
            <a:xfrm>
              <a:off x="1964550" y="1486125"/>
              <a:ext cx="27150" cy="20850"/>
            </a:xfrm>
            <a:custGeom>
              <a:avLst/>
              <a:gdLst/>
              <a:ahLst/>
              <a:cxnLst/>
              <a:rect l="l" t="t" r="r" b="b"/>
              <a:pathLst>
                <a:path w="1086" h="834" extrusionOk="0">
                  <a:moveTo>
                    <a:pt x="537" y="1"/>
                  </a:moveTo>
                  <a:cubicBezTo>
                    <a:pt x="495" y="1"/>
                    <a:pt x="452" y="4"/>
                    <a:pt x="407" y="11"/>
                  </a:cubicBezTo>
                  <a:cubicBezTo>
                    <a:pt x="109" y="92"/>
                    <a:pt x="0" y="526"/>
                    <a:pt x="217" y="689"/>
                  </a:cubicBezTo>
                  <a:cubicBezTo>
                    <a:pt x="323" y="794"/>
                    <a:pt x="493" y="834"/>
                    <a:pt x="640" y="834"/>
                  </a:cubicBezTo>
                  <a:cubicBezTo>
                    <a:pt x="683" y="834"/>
                    <a:pt x="723" y="830"/>
                    <a:pt x="760" y="824"/>
                  </a:cubicBezTo>
                  <a:lnTo>
                    <a:pt x="950" y="716"/>
                  </a:lnTo>
                  <a:cubicBezTo>
                    <a:pt x="1031" y="689"/>
                    <a:pt x="1058" y="635"/>
                    <a:pt x="1058" y="553"/>
                  </a:cubicBezTo>
                  <a:cubicBezTo>
                    <a:pt x="1085" y="390"/>
                    <a:pt x="1031" y="228"/>
                    <a:pt x="895" y="119"/>
                  </a:cubicBezTo>
                  <a:cubicBezTo>
                    <a:pt x="792" y="36"/>
                    <a:pt x="672" y="1"/>
                    <a:pt x="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27"/>
            <p:cNvSpPr/>
            <p:nvPr/>
          </p:nvSpPr>
          <p:spPr>
            <a:xfrm>
              <a:off x="2040500" y="1513425"/>
              <a:ext cx="23750" cy="22825"/>
            </a:xfrm>
            <a:custGeom>
              <a:avLst/>
              <a:gdLst/>
              <a:ahLst/>
              <a:cxnLst/>
              <a:rect l="l" t="t" r="r" b="b"/>
              <a:pathLst>
                <a:path w="950" h="913" extrusionOk="0">
                  <a:moveTo>
                    <a:pt x="350" y="0"/>
                  </a:moveTo>
                  <a:cubicBezTo>
                    <a:pt x="332" y="0"/>
                    <a:pt x="315" y="1"/>
                    <a:pt x="299" y="4"/>
                  </a:cubicBezTo>
                  <a:cubicBezTo>
                    <a:pt x="217" y="4"/>
                    <a:pt x="163" y="58"/>
                    <a:pt x="136" y="139"/>
                  </a:cubicBezTo>
                  <a:cubicBezTo>
                    <a:pt x="0" y="356"/>
                    <a:pt x="0" y="627"/>
                    <a:pt x="163" y="790"/>
                  </a:cubicBezTo>
                  <a:cubicBezTo>
                    <a:pt x="244" y="872"/>
                    <a:pt x="360" y="912"/>
                    <a:pt x="478" y="912"/>
                  </a:cubicBezTo>
                  <a:cubicBezTo>
                    <a:pt x="597" y="912"/>
                    <a:pt x="719" y="872"/>
                    <a:pt x="814" y="790"/>
                  </a:cubicBezTo>
                  <a:cubicBezTo>
                    <a:pt x="950" y="655"/>
                    <a:pt x="950" y="410"/>
                    <a:pt x="868" y="275"/>
                  </a:cubicBezTo>
                  <a:cubicBezTo>
                    <a:pt x="769" y="126"/>
                    <a:pt x="534" y="0"/>
                    <a:pt x="3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27"/>
            <p:cNvSpPr/>
            <p:nvPr/>
          </p:nvSpPr>
          <p:spPr>
            <a:xfrm>
              <a:off x="2026925" y="1482300"/>
              <a:ext cx="23775" cy="22750"/>
            </a:xfrm>
            <a:custGeom>
              <a:avLst/>
              <a:gdLst/>
              <a:ahLst/>
              <a:cxnLst/>
              <a:rect l="l" t="t" r="r" b="b"/>
              <a:pathLst>
                <a:path w="951" h="910" extrusionOk="0">
                  <a:moveTo>
                    <a:pt x="299" y="1"/>
                  </a:moveTo>
                  <a:cubicBezTo>
                    <a:pt x="218" y="1"/>
                    <a:pt x="164" y="55"/>
                    <a:pt x="136" y="137"/>
                  </a:cubicBezTo>
                  <a:cubicBezTo>
                    <a:pt x="1" y="326"/>
                    <a:pt x="1" y="598"/>
                    <a:pt x="164" y="788"/>
                  </a:cubicBezTo>
                  <a:cubicBezTo>
                    <a:pt x="245" y="869"/>
                    <a:pt x="360" y="910"/>
                    <a:pt x="479" y="910"/>
                  </a:cubicBezTo>
                  <a:cubicBezTo>
                    <a:pt x="598" y="910"/>
                    <a:pt x="720" y="869"/>
                    <a:pt x="814" y="788"/>
                  </a:cubicBezTo>
                  <a:cubicBezTo>
                    <a:pt x="950" y="652"/>
                    <a:pt x="950" y="408"/>
                    <a:pt x="869" y="272"/>
                  </a:cubicBezTo>
                  <a:cubicBezTo>
                    <a:pt x="760" y="109"/>
                    <a:pt x="462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27"/>
            <p:cNvSpPr/>
            <p:nvPr/>
          </p:nvSpPr>
          <p:spPr>
            <a:xfrm>
              <a:off x="1973350" y="1536825"/>
              <a:ext cx="21050" cy="20375"/>
            </a:xfrm>
            <a:custGeom>
              <a:avLst/>
              <a:gdLst/>
              <a:ahLst/>
              <a:cxnLst/>
              <a:rect l="l" t="t" r="r" b="b"/>
              <a:pathLst>
                <a:path w="842" h="815" extrusionOk="0">
                  <a:moveTo>
                    <a:pt x="460" y="0"/>
                  </a:moveTo>
                  <a:cubicBezTo>
                    <a:pt x="314" y="0"/>
                    <a:pt x="162" y="95"/>
                    <a:pt x="109" y="234"/>
                  </a:cubicBezTo>
                  <a:cubicBezTo>
                    <a:pt x="1" y="424"/>
                    <a:pt x="137" y="776"/>
                    <a:pt x="381" y="804"/>
                  </a:cubicBezTo>
                  <a:cubicBezTo>
                    <a:pt x="397" y="812"/>
                    <a:pt x="417" y="815"/>
                    <a:pt x="439" y="815"/>
                  </a:cubicBezTo>
                  <a:cubicBezTo>
                    <a:pt x="492" y="815"/>
                    <a:pt x="551" y="796"/>
                    <a:pt x="571" y="776"/>
                  </a:cubicBezTo>
                  <a:cubicBezTo>
                    <a:pt x="652" y="722"/>
                    <a:pt x="679" y="695"/>
                    <a:pt x="706" y="641"/>
                  </a:cubicBezTo>
                  <a:cubicBezTo>
                    <a:pt x="815" y="451"/>
                    <a:pt x="842" y="234"/>
                    <a:pt x="679" y="98"/>
                  </a:cubicBezTo>
                  <a:cubicBezTo>
                    <a:pt x="621" y="30"/>
                    <a:pt x="541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27"/>
            <p:cNvSpPr/>
            <p:nvPr/>
          </p:nvSpPr>
          <p:spPr>
            <a:xfrm>
              <a:off x="2004550" y="1541100"/>
              <a:ext cx="24450" cy="22900"/>
            </a:xfrm>
            <a:custGeom>
              <a:avLst/>
              <a:gdLst/>
              <a:ahLst/>
              <a:cxnLst/>
              <a:rect l="l" t="t" r="r" b="b"/>
              <a:pathLst>
                <a:path w="978" h="916" extrusionOk="0">
                  <a:moveTo>
                    <a:pt x="502" y="1"/>
                  </a:moveTo>
                  <a:cubicBezTo>
                    <a:pt x="298" y="1"/>
                    <a:pt x="92" y="130"/>
                    <a:pt x="28" y="388"/>
                  </a:cubicBezTo>
                  <a:cubicBezTo>
                    <a:pt x="1" y="497"/>
                    <a:pt x="1" y="633"/>
                    <a:pt x="82" y="687"/>
                  </a:cubicBezTo>
                  <a:cubicBezTo>
                    <a:pt x="109" y="768"/>
                    <a:pt x="218" y="822"/>
                    <a:pt x="272" y="877"/>
                  </a:cubicBezTo>
                  <a:cubicBezTo>
                    <a:pt x="349" y="896"/>
                    <a:pt x="439" y="915"/>
                    <a:pt x="533" y="915"/>
                  </a:cubicBezTo>
                  <a:cubicBezTo>
                    <a:pt x="572" y="915"/>
                    <a:pt x="612" y="912"/>
                    <a:pt x="652" y="904"/>
                  </a:cubicBezTo>
                  <a:cubicBezTo>
                    <a:pt x="842" y="877"/>
                    <a:pt x="977" y="660"/>
                    <a:pt x="977" y="470"/>
                  </a:cubicBezTo>
                  <a:cubicBezTo>
                    <a:pt x="949" y="157"/>
                    <a:pt x="727" y="1"/>
                    <a:pt x="5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27"/>
            <p:cNvSpPr/>
            <p:nvPr/>
          </p:nvSpPr>
          <p:spPr>
            <a:xfrm>
              <a:off x="1981500" y="1555875"/>
              <a:ext cx="22400" cy="21525"/>
            </a:xfrm>
            <a:custGeom>
              <a:avLst/>
              <a:gdLst/>
              <a:ahLst/>
              <a:cxnLst/>
              <a:rect l="l" t="t" r="r" b="b"/>
              <a:pathLst>
                <a:path w="896" h="861" extrusionOk="0">
                  <a:moveTo>
                    <a:pt x="366" y="0"/>
                  </a:moveTo>
                  <a:cubicBezTo>
                    <a:pt x="226" y="0"/>
                    <a:pt x="126" y="98"/>
                    <a:pt x="82" y="231"/>
                  </a:cubicBezTo>
                  <a:cubicBezTo>
                    <a:pt x="0" y="340"/>
                    <a:pt x="0" y="503"/>
                    <a:pt x="82" y="611"/>
                  </a:cubicBezTo>
                  <a:cubicBezTo>
                    <a:pt x="109" y="747"/>
                    <a:pt x="245" y="801"/>
                    <a:pt x="353" y="855"/>
                  </a:cubicBezTo>
                  <a:cubicBezTo>
                    <a:pt x="372" y="859"/>
                    <a:pt x="390" y="861"/>
                    <a:pt x="409" y="861"/>
                  </a:cubicBezTo>
                  <a:cubicBezTo>
                    <a:pt x="525" y="861"/>
                    <a:pt x="639" y="794"/>
                    <a:pt x="733" y="747"/>
                  </a:cubicBezTo>
                  <a:cubicBezTo>
                    <a:pt x="814" y="665"/>
                    <a:pt x="896" y="530"/>
                    <a:pt x="896" y="448"/>
                  </a:cubicBezTo>
                  <a:cubicBezTo>
                    <a:pt x="896" y="340"/>
                    <a:pt x="814" y="231"/>
                    <a:pt x="760" y="177"/>
                  </a:cubicBezTo>
                  <a:cubicBezTo>
                    <a:pt x="679" y="96"/>
                    <a:pt x="543" y="42"/>
                    <a:pt x="462" y="14"/>
                  </a:cubicBezTo>
                  <a:cubicBezTo>
                    <a:pt x="428" y="5"/>
                    <a:pt x="396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27"/>
            <p:cNvSpPr/>
            <p:nvPr/>
          </p:nvSpPr>
          <p:spPr>
            <a:xfrm>
              <a:off x="2032350" y="1553125"/>
              <a:ext cx="25625" cy="24650"/>
            </a:xfrm>
            <a:custGeom>
              <a:avLst/>
              <a:gdLst/>
              <a:ahLst/>
              <a:cxnLst/>
              <a:rect l="l" t="t" r="r" b="b"/>
              <a:pathLst>
                <a:path w="1025" h="986" extrusionOk="0">
                  <a:moveTo>
                    <a:pt x="395" y="1"/>
                  </a:moveTo>
                  <a:cubicBezTo>
                    <a:pt x="185" y="1"/>
                    <a:pt x="1" y="137"/>
                    <a:pt x="1" y="477"/>
                  </a:cubicBezTo>
                  <a:cubicBezTo>
                    <a:pt x="1" y="694"/>
                    <a:pt x="136" y="884"/>
                    <a:pt x="353" y="965"/>
                  </a:cubicBezTo>
                  <a:cubicBezTo>
                    <a:pt x="401" y="979"/>
                    <a:pt x="452" y="986"/>
                    <a:pt x="503" y="986"/>
                  </a:cubicBezTo>
                  <a:cubicBezTo>
                    <a:pt x="659" y="986"/>
                    <a:pt x="821" y="925"/>
                    <a:pt x="923" y="803"/>
                  </a:cubicBezTo>
                  <a:cubicBezTo>
                    <a:pt x="950" y="748"/>
                    <a:pt x="977" y="694"/>
                    <a:pt x="977" y="613"/>
                  </a:cubicBezTo>
                  <a:cubicBezTo>
                    <a:pt x="1025" y="265"/>
                    <a:pt x="686" y="1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27"/>
            <p:cNvSpPr/>
            <p:nvPr/>
          </p:nvSpPr>
          <p:spPr>
            <a:xfrm>
              <a:off x="2016750" y="1584700"/>
              <a:ext cx="21725" cy="20550"/>
            </a:xfrm>
            <a:custGeom>
              <a:avLst/>
              <a:gdLst/>
              <a:ahLst/>
              <a:cxnLst/>
              <a:rect l="l" t="t" r="r" b="b"/>
              <a:pathLst>
                <a:path w="869" h="822" extrusionOk="0">
                  <a:moveTo>
                    <a:pt x="408" y="1"/>
                  </a:moveTo>
                  <a:cubicBezTo>
                    <a:pt x="191" y="1"/>
                    <a:pt x="55" y="163"/>
                    <a:pt x="28" y="380"/>
                  </a:cubicBezTo>
                  <a:cubicBezTo>
                    <a:pt x="1" y="570"/>
                    <a:pt x="137" y="760"/>
                    <a:pt x="326" y="814"/>
                  </a:cubicBezTo>
                  <a:cubicBezTo>
                    <a:pt x="353" y="819"/>
                    <a:pt x="381" y="821"/>
                    <a:pt x="411" y="821"/>
                  </a:cubicBezTo>
                  <a:cubicBezTo>
                    <a:pt x="564" y="821"/>
                    <a:pt x="746" y="761"/>
                    <a:pt x="815" y="624"/>
                  </a:cubicBezTo>
                  <a:cubicBezTo>
                    <a:pt x="869" y="407"/>
                    <a:pt x="842" y="163"/>
                    <a:pt x="679" y="82"/>
                  </a:cubicBezTo>
                  <a:cubicBezTo>
                    <a:pt x="571" y="1"/>
                    <a:pt x="462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27"/>
            <p:cNvSpPr/>
            <p:nvPr/>
          </p:nvSpPr>
          <p:spPr>
            <a:xfrm>
              <a:off x="1946925" y="1546600"/>
              <a:ext cx="20350" cy="24200"/>
            </a:xfrm>
            <a:custGeom>
              <a:avLst/>
              <a:gdLst/>
              <a:ahLst/>
              <a:cxnLst/>
              <a:rect l="l" t="t" r="r" b="b"/>
              <a:pathLst>
                <a:path w="814" h="968" extrusionOk="0">
                  <a:moveTo>
                    <a:pt x="346" y="1"/>
                  </a:moveTo>
                  <a:cubicBezTo>
                    <a:pt x="205" y="1"/>
                    <a:pt x="75" y="84"/>
                    <a:pt x="27" y="250"/>
                  </a:cubicBezTo>
                  <a:cubicBezTo>
                    <a:pt x="0" y="413"/>
                    <a:pt x="27" y="575"/>
                    <a:pt x="136" y="684"/>
                  </a:cubicBezTo>
                  <a:cubicBezTo>
                    <a:pt x="244" y="819"/>
                    <a:pt x="380" y="874"/>
                    <a:pt x="543" y="955"/>
                  </a:cubicBezTo>
                  <a:cubicBezTo>
                    <a:pt x="561" y="955"/>
                    <a:pt x="591" y="967"/>
                    <a:pt x="617" y="967"/>
                  </a:cubicBezTo>
                  <a:cubicBezTo>
                    <a:pt x="630" y="967"/>
                    <a:pt x="642" y="964"/>
                    <a:pt x="651" y="955"/>
                  </a:cubicBezTo>
                  <a:cubicBezTo>
                    <a:pt x="678" y="955"/>
                    <a:pt x="678" y="928"/>
                    <a:pt x="705" y="874"/>
                  </a:cubicBezTo>
                  <a:cubicBezTo>
                    <a:pt x="787" y="711"/>
                    <a:pt x="814" y="575"/>
                    <a:pt x="760" y="385"/>
                  </a:cubicBezTo>
                  <a:cubicBezTo>
                    <a:pt x="705" y="277"/>
                    <a:pt x="624" y="168"/>
                    <a:pt x="543" y="60"/>
                  </a:cubicBezTo>
                  <a:cubicBezTo>
                    <a:pt x="516" y="33"/>
                    <a:pt x="434" y="6"/>
                    <a:pt x="407" y="6"/>
                  </a:cubicBezTo>
                  <a:cubicBezTo>
                    <a:pt x="387" y="2"/>
                    <a:pt x="366" y="1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27"/>
            <p:cNvSpPr/>
            <p:nvPr/>
          </p:nvSpPr>
          <p:spPr>
            <a:xfrm>
              <a:off x="549350" y="1622675"/>
              <a:ext cx="366875" cy="338400"/>
            </a:xfrm>
            <a:custGeom>
              <a:avLst/>
              <a:gdLst/>
              <a:ahLst/>
              <a:cxnLst/>
              <a:rect l="l" t="t" r="r" b="b"/>
              <a:pathLst>
                <a:path w="14675" h="13536" extrusionOk="0">
                  <a:moveTo>
                    <a:pt x="8382" y="1"/>
                  </a:moveTo>
                  <a:cubicBezTo>
                    <a:pt x="6972" y="136"/>
                    <a:pt x="5724" y="1194"/>
                    <a:pt x="5344" y="2523"/>
                  </a:cubicBezTo>
                  <a:cubicBezTo>
                    <a:pt x="4937" y="1791"/>
                    <a:pt x="3825" y="1086"/>
                    <a:pt x="3174" y="733"/>
                  </a:cubicBezTo>
                  <a:cubicBezTo>
                    <a:pt x="2908" y="622"/>
                    <a:pt x="2622" y="529"/>
                    <a:pt x="2349" y="529"/>
                  </a:cubicBezTo>
                  <a:cubicBezTo>
                    <a:pt x="2289" y="529"/>
                    <a:pt x="2229" y="533"/>
                    <a:pt x="2171" y="543"/>
                  </a:cubicBezTo>
                  <a:cubicBezTo>
                    <a:pt x="1818" y="597"/>
                    <a:pt x="1520" y="814"/>
                    <a:pt x="1411" y="1167"/>
                  </a:cubicBezTo>
                  <a:cubicBezTo>
                    <a:pt x="1357" y="1411"/>
                    <a:pt x="1384" y="1709"/>
                    <a:pt x="1167" y="1872"/>
                  </a:cubicBezTo>
                  <a:cubicBezTo>
                    <a:pt x="977" y="2035"/>
                    <a:pt x="625" y="1953"/>
                    <a:pt x="462" y="2116"/>
                  </a:cubicBezTo>
                  <a:cubicBezTo>
                    <a:pt x="408" y="2170"/>
                    <a:pt x="353" y="2279"/>
                    <a:pt x="326" y="2360"/>
                  </a:cubicBezTo>
                  <a:cubicBezTo>
                    <a:pt x="55" y="3066"/>
                    <a:pt x="1" y="3798"/>
                    <a:pt x="191" y="4530"/>
                  </a:cubicBezTo>
                  <a:cubicBezTo>
                    <a:pt x="353" y="5235"/>
                    <a:pt x="1303" y="5832"/>
                    <a:pt x="2361" y="6049"/>
                  </a:cubicBezTo>
                  <a:cubicBezTo>
                    <a:pt x="1276" y="6158"/>
                    <a:pt x="760" y="7188"/>
                    <a:pt x="625" y="7595"/>
                  </a:cubicBezTo>
                  <a:cubicBezTo>
                    <a:pt x="625" y="7677"/>
                    <a:pt x="598" y="7785"/>
                    <a:pt x="625" y="7839"/>
                  </a:cubicBezTo>
                  <a:cubicBezTo>
                    <a:pt x="706" y="7975"/>
                    <a:pt x="869" y="8002"/>
                    <a:pt x="1004" y="8056"/>
                  </a:cubicBezTo>
                  <a:cubicBezTo>
                    <a:pt x="1249" y="8083"/>
                    <a:pt x="1493" y="8246"/>
                    <a:pt x="1574" y="8463"/>
                  </a:cubicBezTo>
                  <a:cubicBezTo>
                    <a:pt x="1683" y="8680"/>
                    <a:pt x="1628" y="9006"/>
                    <a:pt x="1411" y="9087"/>
                  </a:cubicBezTo>
                  <a:cubicBezTo>
                    <a:pt x="1357" y="9141"/>
                    <a:pt x="1249" y="9168"/>
                    <a:pt x="1221" y="9223"/>
                  </a:cubicBezTo>
                  <a:cubicBezTo>
                    <a:pt x="1221" y="9304"/>
                    <a:pt x="1221" y="9331"/>
                    <a:pt x="1249" y="9413"/>
                  </a:cubicBezTo>
                  <a:cubicBezTo>
                    <a:pt x="1493" y="9982"/>
                    <a:pt x="1981" y="10443"/>
                    <a:pt x="2578" y="10660"/>
                  </a:cubicBezTo>
                  <a:cubicBezTo>
                    <a:pt x="2829" y="10744"/>
                    <a:pt x="3255" y="10838"/>
                    <a:pt x="3717" y="10838"/>
                  </a:cubicBezTo>
                  <a:cubicBezTo>
                    <a:pt x="4303" y="10838"/>
                    <a:pt x="4947" y="10687"/>
                    <a:pt x="5371" y="10172"/>
                  </a:cubicBezTo>
                  <a:lnTo>
                    <a:pt x="5371" y="10172"/>
                  </a:lnTo>
                  <a:cubicBezTo>
                    <a:pt x="5073" y="11447"/>
                    <a:pt x="6049" y="12884"/>
                    <a:pt x="7216" y="13481"/>
                  </a:cubicBezTo>
                  <a:cubicBezTo>
                    <a:pt x="7324" y="13508"/>
                    <a:pt x="7379" y="13535"/>
                    <a:pt x="7487" y="13535"/>
                  </a:cubicBezTo>
                  <a:cubicBezTo>
                    <a:pt x="7596" y="13508"/>
                    <a:pt x="7650" y="13427"/>
                    <a:pt x="7731" y="13373"/>
                  </a:cubicBezTo>
                  <a:cubicBezTo>
                    <a:pt x="7873" y="13211"/>
                    <a:pt x="8105" y="13079"/>
                    <a:pt x="8304" y="13079"/>
                  </a:cubicBezTo>
                  <a:cubicBezTo>
                    <a:pt x="8372" y="13079"/>
                    <a:pt x="8436" y="13094"/>
                    <a:pt x="8491" y="13128"/>
                  </a:cubicBezTo>
                  <a:cubicBezTo>
                    <a:pt x="8572" y="13210"/>
                    <a:pt x="8626" y="13264"/>
                    <a:pt x="8735" y="13345"/>
                  </a:cubicBezTo>
                  <a:cubicBezTo>
                    <a:pt x="8830" y="13405"/>
                    <a:pt x="8936" y="13428"/>
                    <a:pt x="9041" y="13428"/>
                  </a:cubicBezTo>
                  <a:cubicBezTo>
                    <a:pt x="9175" y="13428"/>
                    <a:pt x="9307" y="13391"/>
                    <a:pt x="9413" y="13345"/>
                  </a:cubicBezTo>
                  <a:cubicBezTo>
                    <a:pt x="9847" y="13128"/>
                    <a:pt x="10199" y="12695"/>
                    <a:pt x="10308" y="12206"/>
                  </a:cubicBezTo>
                  <a:cubicBezTo>
                    <a:pt x="10444" y="11582"/>
                    <a:pt x="10389" y="10660"/>
                    <a:pt x="10064" y="10091"/>
                  </a:cubicBezTo>
                  <a:lnTo>
                    <a:pt x="10064" y="10091"/>
                  </a:lnTo>
                  <a:cubicBezTo>
                    <a:pt x="10506" y="10295"/>
                    <a:pt x="11023" y="10414"/>
                    <a:pt x="11534" y="10414"/>
                  </a:cubicBezTo>
                  <a:cubicBezTo>
                    <a:pt x="11838" y="10414"/>
                    <a:pt x="12140" y="10372"/>
                    <a:pt x="12424" y="10280"/>
                  </a:cubicBezTo>
                  <a:cubicBezTo>
                    <a:pt x="13210" y="10036"/>
                    <a:pt x="13888" y="9548"/>
                    <a:pt x="14322" y="8816"/>
                  </a:cubicBezTo>
                  <a:cubicBezTo>
                    <a:pt x="14377" y="8762"/>
                    <a:pt x="14404" y="8680"/>
                    <a:pt x="14404" y="8626"/>
                  </a:cubicBezTo>
                  <a:cubicBezTo>
                    <a:pt x="14404" y="8463"/>
                    <a:pt x="14241" y="8355"/>
                    <a:pt x="14132" y="8219"/>
                  </a:cubicBezTo>
                  <a:cubicBezTo>
                    <a:pt x="13861" y="7866"/>
                    <a:pt x="14105" y="7378"/>
                    <a:pt x="14431" y="7107"/>
                  </a:cubicBezTo>
                  <a:cubicBezTo>
                    <a:pt x="14539" y="7026"/>
                    <a:pt x="14648" y="6917"/>
                    <a:pt x="14675" y="6836"/>
                  </a:cubicBezTo>
                  <a:cubicBezTo>
                    <a:pt x="14675" y="6727"/>
                    <a:pt x="14648" y="6592"/>
                    <a:pt x="14566" y="6483"/>
                  </a:cubicBezTo>
                  <a:cubicBezTo>
                    <a:pt x="14024" y="5642"/>
                    <a:pt x="13102" y="5018"/>
                    <a:pt x="12098" y="4964"/>
                  </a:cubicBezTo>
                  <a:cubicBezTo>
                    <a:pt x="11990" y="4953"/>
                    <a:pt x="11881" y="4948"/>
                    <a:pt x="11773" y="4948"/>
                  </a:cubicBezTo>
                  <a:cubicBezTo>
                    <a:pt x="11069" y="4948"/>
                    <a:pt x="10370" y="5163"/>
                    <a:pt x="9711" y="5398"/>
                  </a:cubicBezTo>
                  <a:lnTo>
                    <a:pt x="9711" y="5398"/>
                  </a:lnTo>
                  <a:cubicBezTo>
                    <a:pt x="10362" y="4883"/>
                    <a:pt x="10878" y="4069"/>
                    <a:pt x="11040" y="3255"/>
                  </a:cubicBezTo>
                  <a:cubicBezTo>
                    <a:pt x="11203" y="2415"/>
                    <a:pt x="10742" y="1574"/>
                    <a:pt x="10254" y="814"/>
                  </a:cubicBezTo>
                  <a:cubicBezTo>
                    <a:pt x="10172" y="679"/>
                    <a:pt x="10064" y="543"/>
                    <a:pt x="9901" y="543"/>
                  </a:cubicBezTo>
                  <a:cubicBezTo>
                    <a:pt x="9711" y="543"/>
                    <a:pt x="9630" y="679"/>
                    <a:pt x="9521" y="787"/>
                  </a:cubicBezTo>
                  <a:cubicBezTo>
                    <a:pt x="9436" y="851"/>
                    <a:pt x="9338" y="880"/>
                    <a:pt x="9239" y="880"/>
                  </a:cubicBezTo>
                  <a:cubicBezTo>
                    <a:pt x="8961" y="880"/>
                    <a:pt x="8680" y="653"/>
                    <a:pt x="8680" y="353"/>
                  </a:cubicBezTo>
                  <a:cubicBezTo>
                    <a:pt x="8708" y="245"/>
                    <a:pt x="8708" y="190"/>
                    <a:pt x="8680" y="109"/>
                  </a:cubicBezTo>
                  <a:cubicBezTo>
                    <a:pt x="8599" y="1"/>
                    <a:pt x="8464" y="1"/>
                    <a:pt x="8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27"/>
            <p:cNvSpPr/>
            <p:nvPr/>
          </p:nvSpPr>
          <p:spPr>
            <a:xfrm>
              <a:off x="616500" y="1698925"/>
              <a:ext cx="191250" cy="212650"/>
            </a:xfrm>
            <a:custGeom>
              <a:avLst/>
              <a:gdLst/>
              <a:ahLst/>
              <a:cxnLst/>
              <a:rect l="l" t="t" r="r" b="b"/>
              <a:pathLst>
                <a:path w="7650" h="8506" extrusionOk="0">
                  <a:moveTo>
                    <a:pt x="2679" y="1"/>
                  </a:moveTo>
                  <a:cubicBezTo>
                    <a:pt x="2592" y="1"/>
                    <a:pt x="2512" y="85"/>
                    <a:pt x="2468" y="151"/>
                  </a:cubicBezTo>
                  <a:cubicBezTo>
                    <a:pt x="2251" y="341"/>
                    <a:pt x="2224" y="639"/>
                    <a:pt x="2197" y="938"/>
                  </a:cubicBezTo>
                  <a:cubicBezTo>
                    <a:pt x="2170" y="1290"/>
                    <a:pt x="2224" y="1670"/>
                    <a:pt x="2333" y="2050"/>
                  </a:cubicBezTo>
                  <a:cubicBezTo>
                    <a:pt x="2441" y="2294"/>
                    <a:pt x="2658" y="2592"/>
                    <a:pt x="2713" y="2864"/>
                  </a:cubicBezTo>
                  <a:cubicBezTo>
                    <a:pt x="2713" y="2972"/>
                    <a:pt x="2767" y="3026"/>
                    <a:pt x="2848" y="3053"/>
                  </a:cubicBezTo>
                  <a:cubicBezTo>
                    <a:pt x="2930" y="3108"/>
                    <a:pt x="3038" y="3162"/>
                    <a:pt x="3038" y="3270"/>
                  </a:cubicBezTo>
                  <a:cubicBezTo>
                    <a:pt x="3038" y="3325"/>
                    <a:pt x="3011" y="3406"/>
                    <a:pt x="2984" y="3433"/>
                  </a:cubicBezTo>
                  <a:cubicBezTo>
                    <a:pt x="2930" y="3515"/>
                    <a:pt x="2930" y="3569"/>
                    <a:pt x="2984" y="3596"/>
                  </a:cubicBezTo>
                  <a:cubicBezTo>
                    <a:pt x="2984" y="3596"/>
                    <a:pt x="3038" y="3650"/>
                    <a:pt x="3065" y="3650"/>
                  </a:cubicBezTo>
                  <a:cubicBezTo>
                    <a:pt x="3174" y="3677"/>
                    <a:pt x="3201" y="3732"/>
                    <a:pt x="3282" y="3786"/>
                  </a:cubicBezTo>
                  <a:cubicBezTo>
                    <a:pt x="3326" y="3812"/>
                    <a:pt x="3375" y="3824"/>
                    <a:pt x="3426" y="3824"/>
                  </a:cubicBezTo>
                  <a:cubicBezTo>
                    <a:pt x="3534" y="3824"/>
                    <a:pt x="3651" y="3769"/>
                    <a:pt x="3743" y="3677"/>
                  </a:cubicBezTo>
                  <a:cubicBezTo>
                    <a:pt x="3879" y="3542"/>
                    <a:pt x="3960" y="3379"/>
                    <a:pt x="4069" y="3243"/>
                  </a:cubicBezTo>
                  <a:cubicBezTo>
                    <a:pt x="4150" y="3053"/>
                    <a:pt x="4286" y="2918"/>
                    <a:pt x="4476" y="2891"/>
                  </a:cubicBezTo>
                  <a:cubicBezTo>
                    <a:pt x="4611" y="2891"/>
                    <a:pt x="4747" y="2972"/>
                    <a:pt x="4774" y="3053"/>
                  </a:cubicBezTo>
                  <a:cubicBezTo>
                    <a:pt x="4774" y="3189"/>
                    <a:pt x="4665" y="3325"/>
                    <a:pt x="4665" y="3460"/>
                  </a:cubicBezTo>
                  <a:lnTo>
                    <a:pt x="4665" y="3542"/>
                  </a:lnTo>
                  <a:cubicBezTo>
                    <a:pt x="4665" y="3569"/>
                    <a:pt x="4693" y="3569"/>
                    <a:pt x="4747" y="3569"/>
                  </a:cubicBezTo>
                  <a:cubicBezTo>
                    <a:pt x="4828" y="3569"/>
                    <a:pt x="4910" y="3542"/>
                    <a:pt x="4964" y="3515"/>
                  </a:cubicBezTo>
                  <a:cubicBezTo>
                    <a:pt x="4988" y="3499"/>
                    <a:pt x="5014" y="3492"/>
                    <a:pt x="5040" y="3492"/>
                  </a:cubicBezTo>
                  <a:cubicBezTo>
                    <a:pt x="5102" y="3492"/>
                    <a:pt x="5162" y="3530"/>
                    <a:pt x="5181" y="3569"/>
                  </a:cubicBezTo>
                  <a:cubicBezTo>
                    <a:pt x="5208" y="3704"/>
                    <a:pt x="4964" y="3813"/>
                    <a:pt x="5018" y="3949"/>
                  </a:cubicBezTo>
                  <a:cubicBezTo>
                    <a:pt x="5018" y="4003"/>
                    <a:pt x="5072" y="4057"/>
                    <a:pt x="5099" y="4084"/>
                  </a:cubicBezTo>
                  <a:cubicBezTo>
                    <a:pt x="5208" y="4193"/>
                    <a:pt x="5154" y="4355"/>
                    <a:pt x="5045" y="4410"/>
                  </a:cubicBezTo>
                  <a:cubicBezTo>
                    <a:pt x="5034" y="4421"/>
                    <a:pt x="5013" y="4427"/>
                    <a:pt x="4991" y="4427"/>
                  </a:cubicBezTo>
                  <a:cubicBezTo>
                    <a:pt x="4960" y="4427"/>
                    <a:pt x="4925" y="4414"/>
                    <a:pt x="4910" y="4382"/>
                  </a:cubicBezTo>
                  <a:lnTo>
                    <a:pt x="4910" y="4328"/>
                  </a:lnTo>
                  <a:cubicBezTo>
                    <a:pt x="4937" y="4247"/>
                    <a:pt x="4937" y="4138"/>
                    <a:pt x="4882" y="4111"/>
                  </a:cubicBezTo>
                  <a:cubicBezTo>
                    <a:pt x="4801" y="4084"/>
                    <a:pt x="4747" y="4084"/>
                    <a:pt x="4665" y="4084"/>
                  </a:cubicBezTo>
                  <a:cubicBezTo>
                    <a:pt x="4530" y="4084"/>
                    <a:pt x="4394" y="4084"/>
                    <a:pt x="4286" y="4138"/>
                  </a:cubicBezTo>
                  <a:cubicBezTo>
                    <a:pt x="4204" y="4193"/>
                    <a:pt x="4096" y="4274"/>
                    <a:pt x="4069" y="4410"/>
                  </a:cubicBezTo>
                  <a:cubicBezTo>
                    <a:pt x="4069" y="4491"/>
                    <a:pt x="4069" y="4545"/>
                    <a:pt x="4096" y="4599"/>
                  </a:cubicBezTo>
                  <a:cubicBezTo>
                    <a:pt x="4123" y="4627"/>
                    <a:pt x="4150" y="4627"/>
                    <a:pt x="4204" y="4654"/>
                  </a:cubicBezTo>
                  <a:cubicBezTo>
                    <a:pt x="4286" y="4681"/>
                    <a:pt x="4367" y="4789"/>
                    <a:pt x="4476" y="4871"/>
                  </a:cubicBezTo>
                  <a:cubicBezTo>
                    <a:pt x="4476" y="4898"/>
                    <a:pt x="4503" y="4898"/>
                    <a:pt x="4503" y="4925"/>
                  </a:cubicBezTo>
                  <a:cubicBezTo>
                    <a:pt x="4530" y="5006"/>
                    <a:pt x="4476" y="5033"/>
                    <a:pt x="4394" y="5061"/>
                  </a:cubicBezTo>
                  <a:cubicBezTo>
                    <a:pt x="4286" y="5142"/>
                    <a:pt x="4204" y="5196"/>
                    <a:pt x="4096" y="5196"/>
                  </a:cubicBezTo>
                  <a:cubicBezTo>
                    <a:pt x="4070" y="5203"/>
                    <a:pt x="4045" y="5206"/>
                    <a:pt x="4020" y="5206"/>
                  </a:cubicBezTo>
                  <a:cubicBezTo>
                    <a:pt x="3939" y="5206"/>
                    <a:pt x="3866" y="5171"/>
                    <a:pt x="3825" y="5088"/>
                  </a:cubicBezTo>
                  <a:cubicBezTo>
                    <a:pt x="3825" y="5061"/>
                    <a:pt x="3825" y="5033"/>
                    <a:pt x="3797" y="4979"/>
                  </a:cubicBezTo>
                  <a:cubicBezTo>
                    <a:pt x="3743" y="4925"/>
                    <a:pt x="3662" y="4898"/>
                    <a:pt x="3553" y="4898"/>
                  </a:cubicBezTo>
                  <a:cubicBezTo>
                    <a:pt x="3467" y="4898"/>
                    <a:pt x="3380" y="4933"/>
                    <a:pt x="3321" y="4933"/>
                  </a:cubicBezTo>
                  <a:cubicBezTo>
                    <a:pt x="3306" y="4933"/>
                    <a:pt x="3293" y="4930"/>
                    <a:pt x="3282" y="4925"/>
                  </a:cubicBezTo>
                  <a:cubicBezTo>
                    <a:pt x="3174" y="4898"/>
                    <a:pt x="3146" y="4789"/>
                    <a:pt x="3146" y="4708"/>
                  </a:cubicBezTo>
                  <a:cubicBezTo>
                    <a:pt x="3119" y="4627"/>
                    <a:pt x="3119" y="4545"/>
                    <a:pt x="3038" y="4491"/>
                  </a:cubicBezTo>
                  <a:cubicBezTo>
                    <a:pt x="2984" y="4410"/>
                    <a:pt x="2875" y="4410"/>
                    <a:pt x="2848" y="4355"/>
                  </a:cubicBezTo>
                  <a:cubicBezTo>
                    <a:pt x="2767" y="4274"/>
                    <a:pt x="2848" y="4166"/>
                    <a:pt x="2902" y="4138"/>
                  </a:cubicBezTo>
                  <a:cubicBezTo>
                    <a:pt x="2943" y="4111"/>
                    <a:pt x="2984" y="4104"/>
                    <a:pt x="3024" y="4104"/>
                  </a:cubicBezTo>
                  <a:cubicBezTo>
                    <a:pt x="3065" y="4104"/>
                    <a:pt x="3106" y="4111"/>
                    <a:pt x="3146" y="4111"/>
                  </a:cubicBezTo>
                  <a:cubicBezTo>
                    <a:pt x="3174" y="3976"/>
                    <a:pt x="3119" y="3867"/>
                    <a:pt x="3011" y="3813"/>
                  </a:cubicBezTo>
                  <a:lnTo>
                    <a:pt x="2902" y="3704"/>
                  </a:lnTo>
                  <a:cubicBezTo>
                    <a:pt x="2875" y="3677"/>
                    <a:pt x="2875" y="3623"/>
                    <a:pt x="2875" y="3596"/>
                  </a:cubicBezTo>
                  <a:cubicBezTo>
                    <a:pt x="2794" y="3433"/>
                    <a:pt x="2577" y="3460"/>
                    <a:pt x="2496" y="3298"/>
                  </a:cubicBezTo>
                  <a:cubicBezTo>
                    <a:pt x="2496" y="3216"/>
                    <a:pt x="2523" y="3162"/>
                    <a:pt x="2496" y="3081"/>
                  </a:cubicBezTo>
                  <a:cubicBezTo>
                    <a:pt x="2468" y="3053"/>
                    <a:pt x="2468" y="3026"/>
                    <a:pt x="2441" y="2999"/>
                  </a:cubicBezTo>
                  <a:cubicBezTo>
                    <a:pt x="2387" y="2918"/>
                    <a:pt x="2387" y="2864"/>
                    <a:pt x="2360" y="2809"/>
                  </a:cubicBezTo>
                  <a:cubicBezTo>
                    <a:pt x="2116" y="2592"/>
                    <a:pt x="1980" y="2321"/>
                    <a:pt x="1817" y="2050"/>
                  </a:cubicBezTo>
                  <a:cubicBezTo>
                    <a:pt x="1492" y="1426"/>
                    <a:pt x="1139" y="1101"/>
                    <a:pt x="705" y="585"/>
                  </a:cubicBezTo>
                  <a:cubicBezTo>
                    <a:pt x="543" y="422"/>
                    <a:pt x="190" y="97"/>
                    <a:pt x="0" y="16"/>
                  </a:cubicBezTo>
                  <a:lnTo>
                    <a:pt x="0" y="16"/>
                  </a:lnTo>
                  <a:cubicBezTo>
                    <a:pt x="760" y="1019"/>
                    <a:pt x="1492" y="2104"/>
                    <a:pt x="2116" y="3216"/>
                  </a:cubicBezTo>
                  <a:cubicBezTo>
                    <a:pt x="1980" y="3289"/>
                    <a:pt x="1839" y="3313"/>
                    <a:pt x="1692" y="3313"/>
                  </a:cubicBezTo>
                  <a:cubicBezTo>
                    <a:pt x="1399" y="3313"/>
                    <a:pt x="1085" y="3216"/>
                    <a:pt x="760" y="3216"/>
                  </a:cubicBezTo>
                  <a:cubicBezTo>
                    <a:pt x="705" y="3216"/>
                    <a:pt x="624" y="3216"/>
                    <a:pt x="597" y="3298"/>
                  </a:cubicBezTo>
                  <a:cubicBezTo>
                    <a:pt x="570" y="3352"/>
                    <a:pt x="678" y="3460"/>
                    <a:pt x="732" y="3487"/>
                  </a:cubicBezTo>
                  <a:cubicBezTo>
                    <a:pt x="1221" y="3759"/>
                    <a:pt x="1709" y="4003"/>
                    <a:pt x="2251" y="4220"/>
                  </a:cubicBezTo>
                  <a:cubicBezTo>
                    <a:pt x="2333" y="4247"/>
                    <a:pt x="2468" y="4301"/>
                    <a:pt x="2441" y="4410"/>
                  </a:cubicBezTo>
                  <a:cubicBezTo>
                    <a:pt x="2387" y="4518"/>
                    <a:pt x="2306" y="4545"/>
                    <a:pt x="2197" y="4545"/>
                  </a:cubicBezTo>
                  <a:cubicBezTo>
                    <a:pt x="1790" y="4572"/>
                    <a:pt x="1519" y="4572"/>
                    <a:pt x="1112" y="4654"/>
                  </a:cubicBezTo>
                  <a:cubicBezTo>
                    <a:pt x="895" y="4681"/>
                    <a:pt x="624" y="4816"/>
                    <a:pt x="488" y="4952"/>
                  </a:cubicBezTo>
                  <a:cubicBezTo>
                    <a:pt x="782" y="4881"/>
                    <a:pt x="1080" y="4844"/>
                    <a:pt x="1374" y="4844"/>
                  </a:cubicBezTo>
                  <a:cubicBezTo>
                    <a:pt x="1867" y="4844"/>
                    <a:pt x="2352" y="4948"/>
                    <a:pt x="2794" y="5169"/>
                  </a:cubicBezTo>
                  <a:cubicBezTo>
                    <a:pt x="2794" y="5250"/>
                    <a:pt x="2658" y="5250"/>
                    <a:pt x="2604" y="5305"/>
                  </a:cubicBezTo>
                  <a:cubicBezTo>
                    <a:pt x="2468" y="5359"/>
                    <a:pt x="2441" y="5576"/>
                    <a:pt x="2387" y="5712"/>
                  </a:cubicBezTo>
                  <a:cubicBezTo>
                    <a:pt x="2333" y="5983"/>
                    <a:pt x="2197" y="6200"/>
                    <a:pt x="2224" y="6471"/>
                  </a:cubicBezTo>
                  <a:cubicBezTo>
                    <a:pt x="2246" y="6692"/>
                    <a:pt x="2431" y="6914"/>
                    <a:pt x="2631" y="6914"/>
                  </a:cubicBezTo>
                  <a:cubicBezTo>
                    <a:pt x="2676" y="6914"/>
                    <a:pt x="2722" y="6903"/>
                    <a:pt x="2767" y="6878"/>
                  </a:cubicBezTo>
                  <a:cubicBezTo>
                    <a:pt x="3038" y="6715"/>
                    <a:pt x="2930" y="6281"/>
                    <a:pt x="3146" y="6037"/>
                  </a:cubicBezTo>
                  <a:cubicBezTo>
                    <a:pt x="3165" y="6030"/>
                    <a:pt x="3183" y="6026"/>
                    <a:pt x="3201" y="6026"/>
                  </a:cubicBezTo>
                  <a:cubicBezTo>
                    <a:pt x="3316" y="6026"/>
                    <a:pt x="3418" y="6167"/>
                    <a:pt x="3418" y="6308"/>
                  </a:cubicBezTo>
                  <a:cubicBezTo>
                    <a:pt x="3418" y="6444"/>
                    <a:pt x="3391" y="6661"/>
                    <a:pt x="3526" y="6715"/>
                  </a:cubicBezTo>
                  <a:cubicBezTo>
                    <a:pt x="3548" y="6726"/>
                    <a:pt x="3571" y="6731"/>
                    <a:pt x="3593" y="6731"/>
                  </a:cubicBezTo>
                  <a:cubicBezTo>
                    <a:pt x="3731" y="6731"/>
                    <a:pt x="3855" y="6530"/>
                    <a:pt x="3879" y="6390"/>
                  </a:cubicBezTo>
                  <a:cubicBezTo>
                    <a:pt x="3933" y="6200"/>
                    <a:pt x="3987" y="5983"/>
                    <a:pt x="4204" y="5983"/>
                  </a:cubicBezTo>
                  <a:cubicBezTo>
                    <a:pt x="4259" y="5983"/>
                    <a:pt x="4340" y="6037"/>
                    <a:pt x="4394" y="6064"/>
                  </a:cubicBezTo>
                  <a:cubicBezTo>
                    <a:pt x="4747" y="6335"/>
                    <a:pt x="4910" y="6797"/>
                    <a:pt x="5018" y="7230"/>
                  </a:cubicBezTo>
                  <a:cubicBezTo>
                    <a:pt x="5072" y="7664"/>
                    <a:pt x="5099" y="8098"/>
                    <a:pt x="5235" y="8505"/>
                  </a:cubicBezTo>
                  <a:cubicBezTo>
                    <a:pt x="5235" y="7881"/>
                    <a:pt x="5181" y="7230"/>
                    <a:pt x="5045" y="6580"/>
                  </a:cubicBezTo>
                  <a:cubicBezTo>
                    <a:pt x="5018" y="6390"/>
                    <a:pt x="4964" y="6118"/>
                    <a:pt x="5181" y="6037"/>
                  </a:cubicBezTo>
                  <a:cubicBezTo>
                    <a:pt x="5208" y="6023"/>
                    <a:pt x="5242" y="6017"/>
                    <a:pt x="5276" y="6017"/>
                  </a:cubicBezTo>
                  <a:cubicBezTo>
                    <a:pt x="5310" y="6017"/>
                    <a:pt x="5344" y="6023"/>
                    <a:pt x="5371" y="6037"/>
                  </a:cubicBezTo>
                  <a:cubicBezTo>
                    <a:pt x="5588" y="6118"/>
                    <a:pt x="5778" y="6281"/>
                    <a:pt x="5994" y="6417"/>
                  </a:cubicBezTo>
                  <a:cubicBezTo>
                    <a:pt x="6266" y="6580"/>
                    <a:pt x="6564" y="6661"/>
                    <a:pt x="6862" y="6715"/>
                  </a:cubicBezTo>
                  <a:cubicBezTo>
                    <a:pt x="6781" y="6281"/>
                    <a:pt x="6510" y="5847"/>
                    <a:pt x="6130" y="5603"/>
                  </a:cubicBezTo>
                  <a:lnTo>
                    <a:pt x="6130" y="5603"/>
                  </a:lnTo>
                  <a:lnTo>
                    <a:pt x="7649" y="5712"/>
                  </a:lnTo>
                  <a:cubicBezTo>
                    <a:pt x="7188" y="5522"/>
                    <a:pt x="6700" y="5386"/>
                    <a:pt x="6239" y="5223"/>
                  </a:cubicBezTo>
                  <a:cubicBezTo>
                    <a:pt x="6022" y="5169"/>
                    <a:pt x="5832" y="5088"/>
                    <a:pt x="5696" y="4925"/>
                  </a:cubicBezTo>
                  <a:cubicBezTo>
                    <a:pt x="5642" y="4844"/>
                    <a:pt x="5615" y="4789"/>
                    <a:pt x="5642" y="4708"/>
                  </a:cubicBezTo>
                  <a:cubicBezTo>
                    <a:pt x="5696" y="4627"/>
                    <a:pt x="5778" y="4572"/>
                    <a:pt x="5886" y="4572"/>
                  </a:cubicBezTo>
                  <a:cubicBezTo>
                    <a:pt x="6320" y="4491"/>
                    <a:pt x="6781" y="4437"/>
                    <a:pt x="7215" y="4437"/>
                  </a:cubicBezTo>
                  <a:cubicBezTo>
                    <a:pt x="7351" y="4437"/>
                    <a:pt x="7541" y="4410"/>
                    <a:pt x="7595" y="4247"/>
                  </a:cubicBezTo>
                  <a:cubicBezTo>
                    <a:pt x="6944" y="4166"/>
                    <a:pt x="6266" y="4138"/>
                    <a:pt x="5588" y="4138"/>
                  </a:cubicBezTo>
                  <a:cubicBezTo>
                    <a:pt x="5506" y="4084"/>
                    <a:pt x="5615" y="3949"/>
                    <a:pt x="5723" y="3894"/>
                  </a:cubicBezTo>
                  <a:cubicBezTo>
                    <a:pt x="5832" y="3840"/>
                    <a:pt x="5913" y="3813"/>
                    <a:pt x="5967" y="3704"/>
                  </a:cubicBezTo>
                  <a:cubicBezTo>
                    <a:pt x="5994" y="3623"/>
                    <a:pt x="5994" y="3596"/>
                    <a:pt x="5994" y="3542"/>
                  </a:cubicBezTo>
                  <a:cubicBezTo>
                    <a:pt x="6022" y="3433"/>
                    <a:pt x="6130" y="3352"/>
                    <a:pt x="6184" y="3298"/>
                  </a:cubicBezTo>
                  <a:cubicBezTo>
                    <a:pt x="6374" y="3189"/>
                    <a:pt x="6510" y="2999"/>
                    <a:pt x="6401" y="2809"/>
                  </a:cubicBezTo>
                  <a:cubicBezTo>
                    <a:pt x="6387" y="2807"/>
                    <a:pt x="6372" y="2806"/>
                    <a:pt x="6358" y="2806"/>
                  </a:cubicBezTo>
                  <a:cubicBezTo>
                    <a:pt x="6205" y="2806"/>
                    <a:pt x="6034" y="2925"/>
                    <a:pt x="5886" y="2999"/>
                  </a:cubicBezTo>
                  <a:cubicBezTo>
                    <a:pt x="5847" y="3012"/>
                    <a:pt x="5801" y="3019"/>
                    <a:pt x="5754" y="3019"/>
                  </a:cubicBezTo>
                  <a:cubicBezTo>
                    <a:pt x="5609" y="3019"/>
                    <a:pt x="5459" y="2953"/>
                    <a:pt x="5479" y="2809"/>
                  </a:cubicBezTo>
                  <a:cubicBezTo>
                    <a:pt x="5479" y="2755"/>
                    <a:pt x="5561" y="2647"/>
                    <a:pt x="5479" y="2619"/>
                  </a:cubicBezTo>
                  <a:cubicBezTo>
                    <a:pt x="5344" y="2701"/>
                    <a:pt x="5181" y="2728"/>
                    <a:pt x="5018" y="2728"/>
                  </a:cubicBezTo>
                  <a:cubicBezTo>
                    <a:pt x="5099" y="2348"/>
                    <a:pt x="5371" y="2077"/>
                    <a:pt x="5615" y="1806"/>
                  </a:cubicBezTo>
                  <a:cubicBezTo>
                    <a:pt x="6022" y="1290"/>
                    <a:pt x="6320" y="639"/>
                    <a:pt x="6428" y="16"/>
                  </a:cubicBezTo>
                  <a:cubicBezTo>
                    <a:pt x="6408" y="5"/>
                    <a:pt x="6390" y="1"/>
                    <a:pt x="6373" y="1"/>
                  </a:cubicBezTo>
                  <a:cubicBezTo>
                    <a:pt x="6299" y="1"/>
                    <a:pt x="6251" y="85"/>
                    <a:pt x="6184" y="151"/>
                  </a:cubicBezTo>
                  <a:cubicBezTo>
                    <a:pt x="5615" y="884"/>
                    <a:pt x="5235" y="1779"/>
                    <a:pt x="4530" y="2402"/>
                  </a:cubicBezTo>
                  <a:cubicBezTo>
                    <a:pt x="4476" y="2484"/>
                    <a:pt x="4421" y="2511"/>
                    <a:pt x="4367" y="2511"/>
                  </a:cubicBezTo>
                  <a:cubicBezTo>
                    <a:pt x="4259" y="2511"/>
                    <a:pt x="4150" y="2457"/>
                    <a:pt x="4150" y="2348"/>
                  </a:cubicBezTo>
                  <a:cubicBezTo>
                    <a:pt x="4123" y="2267"/>
                    <a:pt x="4150" y="2185"/>
                    <a:pt x="4204" y="2077"/>
                  </a:cubicBezTo>
                  <a:lnTo>
                    <a:pt x="4204" y="2077"/>
                  </a:lnTo>
                  <a:cubicBezTo>
                    <a:pt x="3879" y="2457"/>
                    <a:pt x="3662" y="2891"/>
                    <a:pt x="3472" y="3379"/>
                  </a:cubicBezTo>
                  <a:cubicBezTo>
                    <a:pt x="3457" y="3383"/>
                    <a:pt x="3443" y="3384"/>
                    <a:pt x="3430" y="3384"/>
                  </a:cubicBezTo>
                  <a:cubicBezTo>
                    <a:pt x="3349" y="3384"/>
                    <a:pt x="3306" y="3317"/>
                    <a:pt x="3282" y="3270"/>
                  </a:cubicBezTo>
                  <a:cubicBezTo>
                    <a:pt x="3282" y="3189"/>
                    <a:pt x="3282" y="3081"/>
                    <a:pt x="3309" y="3026"/>
                  </a:cubicBezTo>
                  <a:cubicBezTo>
                    <a:pt x="3445" y="2484"/>
                    <a:pt x="3580" y="1968"/>
                    <a:pt x="3716" y="1480"/>
                  </a:cubicBezTo>
                  <a:cubicBezTo>
                    <a:pt x="3698" y="1473"/>
                    <a:pt x="3681" y="1469"/>
                    <a:pt x="3665" y="1469"/>
                  </a:cubicBezTo>
                  <a:cubicBezTo>
                    <a:pt x="3566" y="1469"/>
                    <a:pt x="3519" y="1604"/>
                    <a:pt x="3472" y="1697"/>
                  </a:cubicBezTo>
                  <a:cubicBezTo>
                    <a:pt x="3447" y="1796"/>
                    <a:pt x="3355" y="1918"/>
                    <a:pt x="3277" y="1918"/>
                  </a:cubicBezTo>
                  <a:cubicBezTo>
                    <a:pt x="3269" y="1918"/>
                    <a:pt x="3262" y="1917"/>
                    <a:pt x="3255" y="1914"/>
                  </a:cubicBezTo>
                  <a:cubicBezTo>
                    <a:pt x="3255" y="1399"/>
                    <a:pt x="3146" y="856"/>
                    <a:pt x="3011" y="341"/>
                  </a:cubicBezTo>
                  <a:cubicBezTo>
                    <a:pt x="2984" y="178"/>
                    <a:pt x="2875" y="43"/>
                    <a:pt x="2740" y="16"/>
                  </a:cubicBezTo>
                  <a:cubicBezTo>
                    <a:pt x="2719" y="5"/>
                    <a:pt x="2699" y="1"/>
                    <a:pt x="26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27"/>
            <p:cNvSpPr/>
            <p:nvPr/>
          </p:nvSpPr>
          <p:spPr>
            <a:xfrm>
              <a:off x="701925" y="1705500"/>
              <a:ext cx="32575" cy="25025"/>
            </a:xfrm>
            <a:custGeom>
              <a:avLst/>
              <a:gdLst/>
              <a:ahLst/>
              <a:cxnLst/>
              <a:rect l="l" t="t" r="r" b="b"/>
              <a:pathLst>
                <a:path w="1303" h="1001" extrusionOk="0">
                  <a:moveTo>
                    <a:pt x="744" y="0"/>
                  </a:moveTo>
                  <a:cubicBezTo>
                    <a:pt x="695" y="0"/>
                    <a:pt x="646" y="8"/>
                    <a:pt x="597" y="24"/>
                  </a:cubicBezTo>
                  <a:cubicBezTo>
                    <a:pt x="1" y="159"/>
                    <a:pt x="245" y="1000"/>
                    <a:pt x="760" y="1000"/>
                  </a:cubicBezTo>
                  <a:cubicBezTo>
                    <a:pt x="923" y="1000"/>
                    <a:pt x="1086" y="973"/>
                    <a:pt x="1194" y="865"/>
                  </a:cubicBezTo>
                  <a:cubicBezTo>
                    <a:pt x="1303" y="729"/>
                    <a:pt x="1303" y="485"/>
                    <a:pt x="1221" y="322"/>
                  </a:cubicBezTo>
                  <a:cubicBezTo>
                    <a:pt x="1134" y="126"/>
                    <a:pt x="942" y="0"/>
                    <a:pt x="7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27"/>
            <p:cNvSpPr/>
            <p:nvPr/>
          </p:nvSpPr>
          <p:spPr>
            <a:xfrm>
              <a:off x="716175" y="1732950"/>
              <a:ext cx="27150" cy="20850"/>
            </a:xfrm>
            <a:custGeom>
              <a:avLst/>
              <a:gdLst/>
              <a:ahLst/>
              <a:cxnLst/>
              <a:rect l="l" t="t" r="r" b="b"/>
              <a:pathLst>
                <a:path w="1086" h="834" extrusionOk="0">
                  <a:moveTo>
                    <a:pt x="526" y="1"/>
                  </a:moveTo>
                  <a:cubicBezTo>
                    <a:pt x="486" y="1"/>
                    <a:pt x="446" y="4"/>
                    <a:pt x="407" y="11"/>
                  </a:cubicBezTo>
                  <a:cubicBezTo>
                    <a:pt x="136" y="65"/>
                    <a:pt x="0" y="472"/>
                    <a:pt x="217" y="689"/>
                  </a:cubicBezTo>
                  <a:cubicBezTo>
                    <a:pt x="322" y="794"/>
                    <a:pt x="477" y="834"/>
                    <a:pt x="629" y="834"/>
                  </a:cubicBezTo>
                  <a:cubicBezTo>
                    <a:pt x="673" y="834"/>
                    <a:pt x="717" y="831"/>
                    <a:pt x="760" y="824"/>
                  </a:cubicBezTo>
                  <a:lnTo>
                    <a:pt x="950" y="716"/>
                  </a:lnTo>
                  <a:cubicBezTo>
                    <a:pt x="1031" y="689"/>
                    <a:pt x="1058" y="607"/>
                    <a:pt x="1058" y="553"/>
                  </a:cubicBezTo>
                  <a:cubicBezTo>
                    <a:pt x="1085" y="390"/>
                    <a:pt x="1031" y="201"/>
                    <a:pt x="895" y="119"/>
                  </a:cubicBezTo>
                  <a:cubicBezTo>
                    <a:pt x="792" y="36"/>
                    <a:pt x="657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27"/>
            <p:cNvSpPr/>
            <p:nvPr/>
          </p:nvSpPr>
          <p:spPr>
            <a:xfrm>
              <a:off x="742625" y="1750025"/>
              <a:ext cx="23750" cy="22875"/>
            </a:xfrm>
            <a:custGeom>
              <a:avLst/>
              <a:gdLst/>
              <a:ahLst/>
              <a:cxnLst/>
              <a:rect l="l" t="t" r="r" b="b"/>
              <a:pathLst>
                <a:path w="950" h="915" extrusionOk="0">
                  <a:moveTo>
                    <a:pt x="381" y="1"/>
                  </a:moveTo>
                  <a:cubicBezTo>
                    <a:pt x="353" y="1"/>
                    <a:pt x="325" y="3"/>
                    <a:pt x="299" y="6"/>
                  </a:cubicBezTo>
                  <a:cubicBezTo>
                    <a:pt x="244" y="6"/>
                    <a:pt x="163" y="60"/>
                    <a:pt x="136" y="141"/>
                  </a:cubicBezTo>
                  <a:cubicBezTo>
                    <a:pt x="0" y="331"/>
                    <a:pt x="0" y="603"/>
                    <a:pt x="163" y="792"/>
                  </a:cubicBezTo>
                  <a:cubicBezTo>
                    <a:pt x="244" y="874"/>
                    <a:pt x="366" y="914"/>
                    <a:pt x="488" y="914"/>
                  </a:cubicBezTo>
                  <a:cubicBezTo>
                    <a:pt x="610" y="914"/>
                    <a:pt x="733" y="874"/>
                    <a:pt x="814" y="792"/>
                  </a:cubicBezTo>
                  <a:cubicBezTo>
                    <a:pt x="949" y="657"/>
                    <a:pt x="949" y="413"/>
                    <a:pt x="868" y="277"/>
                  </a:cubicBezTo>
                  <a:cubicBezTo>
                    <a:pt x="797" y="87"/>
                    <a:pt x="579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27"/>
            <p:cNvSpPr/>
            <p:nvPr/>
          </p:nvSpPr>
          <p:spPr>
            <a:xfrm>
              <a:off x="643625" y="1754800"/>
              <a:ext cx="21025" cy="20075"/>
            </a:xfrm>
            <a:custGeom>
              <a:avLst/>
              <a:gdLst/>
              <a:ahLst/>
              <a:cxnLst/>
              <a:rect l="l" t="t" r="r" b="b"/>
              <a:pathLst>
                <a:path w="841" h="803" extrusionOk="0">
                  <a:moveTo>
                    <a:pt x="443" y="0"/>
                  </a:moveTo>
                  <a:cubicBezTo>
                    <a:pt x="297" y="0"/>
                    <a:pt x="151" y="83"/>
                    <a:pt x="81" y="222"/>
                  </a:cubicBezTo>
                  <a:cubicBezTo>
                    <a:pt x="0" y="412"/>
                    <a:pt x="136" y="764"/>
                    <a:pt x="353" y="791"/>
                  </a:cubicBezTo>
                  <a:cubicBezTo>
                    <a:pt x="377" y="799"/>
                    <a:pt x="400" y="803"/>
                    <a:pt x="424" y="803"/>
                  </a:cubicBezTo>
                  <a:cubicBezTo>
                    <a:pt x="479" y="803"/>
                    <a:pt x="531" y="783"/>
                    <a:pt x="570" y="764"/>
                  </a:cubicBezTo>
                  <a:cubicBezTo>
                    <a:pt x="624" y="737"/>
                    <a:pt x="651" y="683"/>
                    <a:pt x="705" y="629"/>
                  </a:cubicBezTo>
                  <a:cubicBezTo>
                    <a:pt x="814" y="493"/>
                    <a:pt x="841" y="222"/>
                    <a:pt x="678" y="86"/>
                  </a:cubicBezTo>
                  <a:cubicBezTo>
                    <a:pt x="609" y="27"/>
                    <a:pt x="526" y="0"/>
                    <a:pt x="4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27"/>
            <p:cNvSpPr/>
            <p:nvPr/>
          </p:nvSpPr>
          <p:spPr>
            <a:xfrm>
              <a:off x="706675" y="1777525"/>
              <a:ext cx="25125" cy="22050"/>
            </a:xfrm>
            <a:custGeom>
              <a:avLst/>
              <a:gdLst/>
              <a:ahLst/>
              <a:cxnLst/>
              <a:rect l="l" t="t" r="r" b="b"/>
              <a:pathLst>
                <a:path w="1005" h="882" extrusionOk="0">
                  <a:moveTo>
                    <a:pt x="526" y="0"/>
                  </a:moveTo>
                  <a:cubicBezTo>
                    <a:pt x="323" y="0"/>
                    <a:pt x="120" y="123"/>
                    <a:pt x="55" y="371"/>
                  </a:cubicBezTo>
                  <a:cubicBezTo>
                    <a:pt x="1" y="452"/>
                    <a:pt x="1" y="588"/>
                    <a:pt x="82" y="669"/>
                  </a:cubicBezTo>
                  <a:cubicBezTo>
                    <a:pt x="109" y="723"/>
                    <a:pt x="218" y="805"/>
                    <a:pt x="272" y="832"/>
                  </a:cubicBezTo>
                  <a:cubicBezTo>
                    <a:pt x="347" y="850"/>
                    <a:pt x="434" y="882"/>
                    <a:pt x="526" y="882"/>
                  </a:cubicBezTo>
                  <a:cubicBezTo>
                    <a:pt x="567" y="882"/>
                    <a:pt x="610" y="876"/>
                    <a:pt x="652" y="859"/>
                  </a:cubicBezTo>
                  <a:cubicBezTo>
                    <a:pt x="869" y="832"/>
                    <a:pt x="1004" y="642"/>
                    <a:pt x="1004" y="425"/>
                  </a:cubicBezTo>
                  <a:cubicBezTo>
                    <a:pt x="962" y="143"/>
                    <a:pt x="744" y="0"/>
                    <a:pt x="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27"/>
            <p:cNvSpPr/>
            <p:nvPr/>
          </p:nvSpPr>
          <p:spPr>
            <a:xfrm>
              <a:off x="683625" y="1792100"/>
              <a:ext cx="22400" cy="21600"/>
            </a:xfrm>
            <a:custGeom>
              <a:avLst/>
              <a:gdLst/>
              <a:ahLst/>
              <a:cxnLst/>
              <a:rect l="l" t="t" r="r" b="b"/>
              <a:pathLst>
                <a:path w="896" h="864" extrusionOk="0">
                  <a:moveTo>
                    <a:pt x="412" y="0"/>
                  </a:moveTo>
                  <a:cubicBezTo>
                    <a:pt x="271" y="0"/>
                    <a:pt x="155" y="103"/>
                    <a:pt x="82" y="249"/>
                  </a:cubicBezTo>
                  <a:cubicBezTo>
                    <a:pt x="0" y="357"/>
                    <a:pt x="0" y="520"/>
                    <a:pt x="82" y="628"/>
                  </a:cubicBezTo>
                  <a:cubicBezTo>
                    <a:pt x="109" y="764"/>
                    <a:pt x="245" y="818"/>
                    <a:pt x="353" y="845"/>
                  </a:cubicBezTo>
                  <a:cubicBezTo>
                    <a:pt x="385" y="858"/>
                    <a:pt x="416" y="863"/>
                    <a:pt x="447" y="863"/>
                  </a:cubicBezTo>
                  <a:cubicBezTo>
                    <a:pt x="550" y="863"/>
                    <a:pt x="649" y="806"/>
                    <a:pt x="733" y="764"/>
                  </a:cubicBezTo>
                  <a:cubicBezTo>
                    <a:pt x="814" y="683"/>
                    <a:pt x="895" y="547"/>
                    <a:pt x="895" y="439"/>
                  </a:cubicBezTo>
                  <a:cubicBezTo>
                    <a:pt x="895" y="357"/>
                    <a:pt x="814" y="249"/>
                    <a:pt x="760" y="167"/>
                  </a:cubicBezTo>
                  <a:cubicBezTo>
                    <a:pt x="706" y="86"/>
                    <a:pt x="597" y="59"/>
                    <a:pt x="461" y="5"/>
                  </a:cubicBezTo>
                  <a:cubicBezTo>
                    <a:pt x="445" y="2"/>
                    <a:pt x="428" y="0"/>
                    <a:pt x="4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27"/>
            <p:cNvSpPr/>
            <p:nvPr/>
          </p:nvSpPr>
          <p:spPr>
            <a:xfrm>
              <a:off x="760250" y="1806550"/>
              <a:ext cx="26025" cy="23775"/>
            </a:xfrm>
            <a:custGeom>
              <a:avLst/>
              <a:gdLst/>
              <a:ahLst/>
              <a:cxnLst/>
              <a:rect l="l" t="t" r="r" b="b"/>
              <a:pathLst>
                <a:path w="1041" h="951" extrusionOk="0">
                  <a:moveTo>
                    <a:pt x="398" y="1"/>
                  </a:moveTo>
                  <a:cubicBezTo>
                    <a:pt x="187" y="1"/>
                    <a:pt x="0" y="131"/>
                    <a:pt x="0" y="457"/>
                  </a:cubicBezTo>
                  <a:cubicBezTo>
                    <a:pt x="0" y="647"/>
                    <a:pt x="136" y="864"/>
                    <a:pt x="353" y="918"/>
                  </a:cubicBezTo>
                  <a:cubicBezTo>
                    <a:pt x="404" y="940"/>
                    <a:pt x="459" y="950"/>
                    <a:pt x="514" y="950"/>
                  </a:cubicBezTo>
                  <a:cubicBezTo>
                    <a:pt x="666" y="950"/>
                    <a:pt x="823" y="875"/>
                    <a:pt x="923" y="756"/>
                  </a:cubicBezTo>
                  <a:cubicBezTo>
                    <a:pt x="950" y="728"/>
                    <a:pt x="977" y="647"/>
                    <a:pt x="977" y="593"/>
                  </a:cubicBezTo>
                  <a:cubicBezTo>
                    <a:pt x="1040" y="260"/>
                    <a:pt x="695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27"/>
            <p:cNvSpPr/>
            <p:nvPr/>
          </p:nvSpPr>
          <p:spPr>
            <a:xfrm>
              <a:off x="718875" y="1821350"/>
              <a:ext cx="23100" cy="20550"/>
            </a:xfrm>
            <a:custGeom>
              <a:avLst/>
              <a:gdLst/>
              <a:ahLst/>
              <a:cxnLst/>
              <a:rect l="l" t="t" r="r" b="b"/>
              <a:pathLst>
                <a:path w="924" h="822" extrusionOk="0">
                  <a:moveTo>
                    <a:pt x="408" y="1"/>
                  </a:moveTo>
                  <a:cubicBezTo>
                    <a:pt x="191" y="1"/>
                    <a:pt x="55" y="164"/>
                    <a:pt x="28" y="381"/>
                  </a:cubicBezTo>
                  <a:cubicBezTo>
                    <a:pt x="1" y="570"/>
                    <a:pt x="136" y="733"/>
                    <a:pt x="326" y="815"/>
                  </a:cubicBezTo>
                  <a:cubicBezTo>
                    <a:pt x="356" y="819"/>
                    <a:pt x="387" y="821"/>
                    <a:pt x="418" y="821"/>
                  </a:cubicBezTo>
                  <a:cubicBezTo>
                    <a:pt x="581" y="821"/>
                    <a:pt x="746" y="757"/>
                    <a:pt x="815" y="598"/>
                  </a:cubicBezTo>
                  <a:cubicBezTo>
                    <a:pt x="923" y="381"/>
                    <a:pt x="842" y="164"/>
                    <a:pt x="679" y="55"/>
                  </a:cubicBezTo>
                  <a:cubicBezTo>
                    <a:pt x="570" y="1"/>
                    <a:pt x="462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27"/>
            <p:cNvSpPr/>
            <p:nvPr/>
          </p:nvSpPr>
          <p:spPr>
            <a:xfrm>
              <a:off x="648350" y="1783025"/>
              <a:ext cx="22425" cy="24425"/>
            </a:xfrm>
            <a:custGeom>
              <a:avLst/>
              <a:gdLst/>
              <a:ahLst/>
              <a:cxnLst/>
              <a:rect l="l" t="t" r="r" b="b"/>
              <a:pathLst>
                <a:path w="897" h="977" extrusionOk="0">
                  <a:moveTo>
                    <a:pt x="349" y="1"/>
                  </a:moveTo>
                  <a:cubicBezTo>
                    <a:pt x="219" y="1"/>
                    <a:pt x="105" y="98"/>
                    <a:pt x="82" y="232"/>
                  </a:cubicBezTo>
                  <a:cubicBezTo>
                    <a:pt x="1" y="368"/>
                    <a:pt x="82" y="585"/>
                    <a:pt x="164" y="693"/>
                  </a:cubicBezTo>
                  <a:cubicBezTo>
                    <a:pt x="272" y="829"/>
                    <a:pt x="408" y="883"/>
                    <a:pt x="571" y="964"/>
                  </a:cubicBezTo>
                  <a:cubicBezTo>
                    <a:pt x="607" y="964"/>
                    <a:pt x="631" y="976"/>
                    <a:pt x="651" y="976"/>
                  </a:cubicBezTo>
                  <a:cubicBezTo>
                    <a:pt x="661" y="976"/>
                    <a:pt x="670" y="973"/>
                    <a:pt x="679" y="964"/>
                  </a:cubicBezTo>
                  <a:cubicBezTo>
                    <a:pt x="706" y="964"/>
                    <a:pt x="706" y="910"/>
                    <a:pt x="760" y="883"/>
                  </a:cubicBezTo>
                  <a:cubicBezTo>
                    <a:pt x="842" y="720"/>
                    <a:pt x="896" y="585"/>
                    <a:pt x="788" y="368"/>
                  </a:cubicBezTo>
                  <a:cubicBezTo>
                    <a:pt x="760" y="286"/>
                    <a:pt x="652" y="178"/>
                    <a:pt x="571" y="69"/>
                  </a:cubicBezTo>
                  <a:cubicBezTo>
                    <a:pt x="543" y="42"/>
                    <a:pt x="489" y="15"/>
                    <a:pt x="435" y="15"/>
                  </a:cubicBezTo>
                  <a:cubicBezTo>
                    <a:pt x="406" y="5"/>
                    <a:pt x="377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27"/>
            <p:cNvSpPr/>
            <p:nvPr/>
          </p:nvSpPr>
          <p:spPr>
            <a:xfrm>
              <a:off x="1867575" y="2104800"/>
              <a:ext cx="354000" cy="346450"/>
            </a:xfrm>
            <a:custGeom>
              <a:avLst/>
              <a:gdLst/>
              <a:ahLst/>
              <a:cxnLst/>
              <a:rect l="l" t="t" r="r" b="b"/>
              <a:pathLst>
                <a:path w="14160" h="13858" extrusionOk="0">
                  <a:moveTo>
                    <a:pt x="7514" y="1"/>
                  </a:moveTo>
                  <a:cubicBezTo>
                    <a:pt x="7351" y="1"/>
                    <a:pt x="7270" y="190"/>
                    <a:pt x="7216" y="326"/>
                  </a:cubicBezTo>
                  <a:cubicBezTo>
                    <a:pt x="7107" y="516"/>
                    <a:pt x="6917" y="733"/>
                    <a:pt x="6673" y="760"/>
                  </a:cubicBezTo>
                  <a:cubicBezTo>
                    <a:pt x="6653" y="762"/>
                    <a:pt x="6632" y="763"/>
                    <a:pt x="6611" y="763"/>
                  </a:cubicBezTo>
                  <a:cubicBezTo>
                    <a:pt x="6385" y="763"/>
                    <a:pt x="6153" y="631"/>
                    <a:pt x="6104" y="407"/>
                  </a:cubicBezTo>
                  <a:cubicBezTo>
                    <a:pt x="6049" y="326"/>
                    <a:pt x="6049" y="218"/>
                    <a:pt x="5995" y="190"/>
                  </a:cubicBezTo>
                  <a:cubicBezTo>
                    <a:pt x="5968" y="136"/>
                    <a:pt x="5887" y="136"/>
                    <a:pt x="5832" y="136"/>
                  </a:cubicBezTo>
                  <a:cubicBezTo>
                    <a:pt x="5208" y="245"/>
                    <a:pt x="4639" y="624"/>
                    <a:pt x="4286" y="1140"/>
                  </a:cubicBezTo>
                  <a:cubicBezTo>
                    <a:pt x="3961" y="1628"/>
                    <a:pt x="3391" y="3038"/>
                    <a:pt x="4069" y="3988"/>
                  </a:cubicBezTo>
                  <a:cubicBezTo>
                    <a:pt x="3734" y="3808"/>
                    <a:pt x="3360" y="3728"/>
                    <a:pt x="2978" y="3728"/>
                  </a:cubicBezTo>
                  <a:cubicBezTo>
                    <a:pt x="2032" y="3728"/>
                    <a:pt x="1034" y="4222"/>
                    <a:pt x="435" y="4937"/>
                  </a:cubicBezTo>
                  <a:cubicBezTo>
                    <a:pt x="353" y="4991"/>
                    <a:pt x="299" y="5073"/>
                    <a:pt x="299" y="5154"/>
                  </a:cubicBezTo>
                  <a:cubicBezTo>
                    <a:pt x="299" y="5263"/>
                    <a:pt x="353" y="5344"/>
                    <a:pt x="408" y="5452"/>
                  </a:cubicBezTo>
                  <a:cubicBezTo>
                    <a:pt x="543" y="5724"/>
                    <a:pt x="625" y="6049"/>
                    <a:pt x="435" y="6266"/>
                  </a:cubicBezTo>
                  <a:cubicBezTo>
                    <a:pt x="353" y="6348"/>
                    <a:pt x="272" y="6402"/>
                    <a:pt x="191" y="6456"/>
                  </a:cubicBezTo>
                  <a:cubicBezTo>
                    <a:pt x="28" y="6592"/>
                    <a:pt x="1" y="6863"/>
                    <a:pt x="28" y="7107"/>
                  </a:cubicBezTo>
                  <a:cubicBezTo>
                    <a:pt x="82" y="7568"/>
                    <a:pt x="435" y="8029"/>
                    <a:pt x="869" y="8219"/>
                  </a:cubicBezTo>
                  <a:cubicBezTo>
                    <a:pt x="1324" y="8417"/>
                    <a:pt x="1910" y="8601"/>
                    <a:pt x="2447" y="8601"/>
                  </a:cubicBezTo>
                  <a:cubicBezTo>
                    <a:pt x="2645" y="8601"/>
                    <a:pt x="2836" y="8576"/>
                    <a:pt x="3011" y="8517"/>
                  </a:cubicBezTo>
                  <a:lnTo>
                    <a:pt x="3011" y="8517"/>
                  </a:lnTo>
                  <a:cubicBezTo>
                    <a:pt x="2496" y="9168"/>
                    <a:pt x="2198" y="9982"/>
                    <a:pt x="2225" y="10796"/>
                  </a:cubicBezTo>
                  <a:cubicBezTo>
                    <a:pt x="2252" y="11610"/>
                    <a:pt x="2605" y="12423"/>
                    <a:pt x="3174" y="12993"/>
                  </a:cubicBezTo>
                  <a:cubicBezTo>
                    <a:pt x="3256" y="13047"/>
                    <a:pt x="3283" y="13074"/>
                    <a:pt x="3337" y="13101"/>
                  </a:cubicBezTo>
                  <a:cubicBezTo>
                    <a:pt x="3349" y="13104"/>
                    <a:pt x="3362" y="13105"/>
                    <a:pt x="3374" y="13105"/>
                  </a:cubicBezTo>
                  <a:cubicBezTo>
                    <a:pt x="3506" y="13105"/>
                    <a:pt x="3675" y="12988"/>
                    <a:pt x="3798" y="12939"/>
                  </a:cubicBezTo>
                  <a:cubicBezTo>
                    <a:pt x="3871" y="12909"/>
                    <a:pt x="3946" y="12896"/>
                    <a:pt x="4019" y="12896"/>
                  </a:cubicBezTo>
                  <a:cubicBezTo>
                    <a:pt x="4352" y="12896"/>
                    <a:pt x="4668" y="13175"/>
                    <a:pt x="4802" y="13508"/>
                  </a:cubicBezTo>
                  <a:cubicBezTo>
                    <a:pt x="4883" y="13617"/>
                    <a:pt x="4910" y="13752"/>
                    <a:pt x="5019" y="13807"/>
                  </a:cubicBezTo>
                  <a:cubicBezTo>
                    <a:pt x="5055" y="13843"/>
                    <a:pt x="5103" y="13858"/>
                    <a:pt x="5154" y="13858"/>
                  </a:cubicBezTo>
                  <a:cubicBezTo>
                    <a:pt x="5217" y="13858"/>
                    <a:pt x="5285" y="13836"/>
                    <a:pt x="5344" y="13807"/>
                  </a:cubicBezTo>
                  <a:cubicBezTo>
                    <a:pt x="6321" y="13535"/>
                    <a:pt x="7107" y="12776"/>
                    <a:pt x="7460" y="11827"/>
                  </a:cubicBezTo>
                  <a:cubicBezTo>
                    <a:pt x="7677" y="11040"/>
                    <a:pt x="7650" y="10226"/>
                    <a:pt x="7595" y="9413"/>
                  </a:cubicBezTo>
                  <a:lnTo>
                    <a:pt x="7595" y="9413"/>
                  </a:lnTo>
                  <a:cubicBezTo>
                    <a:pt x="7921" y="10199"/>
                    <a:pt x="8572" y="10904"/>
                    <a:pt x="9358" y="11230"/>
                  </a:cubicBezTo>
                  <a:cubicBezTo>
                    <a:pt x="9648" y="11355"/>
                    <a:pt x="9948" y="11405"/>
                    <a:pt x="10253" y="11405"/>
                  </a:cubicBezTo>
                  <a:cubicBezTo>
                    <a:pt x="10806" y="11405"/>
                    <a:pt x="11376" y="11242"/>
                    <a:pt x="11935" y="11067"/>
                  </a:cubicBezTo>
                  <a:cubicBezTo>
                    <a:pt x="12098" y="11040"/>
                    <a:pt x="12261" y="10959"/>
                    <a:pt x="12288" y="10796"/>
                  </a:cubicBezTo>
                  <a:cubicBezTo>
                    <a:pt x="12342" y="10660"/>
                    <a:pt x="12234" y="10525"/>
                    <a:pt x="12152" y="10389"/>
                  </a:cubicBezTo>
                  <a:cubicBezTo>
                    <a:pt x="12031" y="10050"/>
                    <a:pt x="12343" y="9667"/>
                    <a:pt x="12682" y="9667"/>
                  </a:cubicBezTo>
                  <a:cubicBezTo>
                    <a:pt x="12722" y="9667"/>
                    <a:pt x="12763" y="9672"/>
                    <a:pt x="12803" y="9684"/>
                  </a:cubicBezTo>
                  <a:cubicBezTo>
                    <a:pt x="12890" y="9684"/>
                    <a:pt x="12942" y="9719"/>
                    <a:pt x="13001" y="9719"/>
                  </a:cubicBezTo>
                  <a:cubicBezTo>
                    <a:pt x="13016" y="9719"/>
                    <a:pt x="13031" y="9716"/>
                    <a:pt x="13047" y="9711"/>
                  </a:cubicBezTo>
                  <a:cubicBezTo>
                    <a:pt x="13156" y="9684"/>
                    <a:pt x="13183" y="9548"/>
                    <a:pt x="13210" y="9440"/>
                  </a:cubicBezTo>
                  <a:cubicBezTo>
                    <a:pt x="13454" y="8083"/>
                    <a:pt x="12776" y="6592"/>
                    <a:pt x="11555" y="5914"/>
                  </a:cubicBezTo>
                  <a:cubicBezTo>
                    <a:pt x="12369" y="5669"/>
                    <a:pt x="13346" y="4802"/>
                    <a:pt x="13725" y="4178"/>
                  </a:cubicBezTo>
                  <a:cubicBezTo>
                    <a:pt x="13915" y="3879"/>
                    <a:pt x="14105" y="3581"/>
                    <a:pt x="14132" y="3228"/>
                  </a:cubicBezTo>
                  <a:cubicBezTo>
                    <a:pt x="14159" y="2903"/>
                    <a:pt x="14024" y="2523"/>
                    <a:pt x="13725" y="2360"/>
                  </a:cubicBezTo>
                  <a:cubicBezTo>
                    <a:pt x="13508" y="2252"/>
                    <a:pt x="13210" y="2225"/>
                    <a:pt x="13102" y="1981"/>
                  </a:cubicBezTo>
                  <a:cubicBezTo>
                    <a:pt x="12966" y="1737"/>
                    <a:pt x="13183" y="1465"/>
                    <a:pt x="13047" y="1221"/>
                  </a:cubicBezTo>
                  <a:cubicBezTo>
                    <a:pt x="13020" y="1167"/>
                    <a:pt x="12939" y="1086"/>
                    <a:pt x="12885" y="1058"/>
                  </a:cubicBezTo>
                  <a:cubicBezTo>
                    <a:pt x="12261" y="652"/>
                    <a:pt x="11555" y="407"/>
                    <a:pt x="10796" y="407"/>
                  </a:cubicBezTo>
                  <a:cubicBezTo>
                    <a:pt x="10091" y="407"/>
                    <a:pt x="9250" y="1194"/>
                    <a:pt x="8816" y="2143"/>
                  </a:cubicBezTo>
                  <a:cubicBezTo>
                    <a:pt x="9006" y="1058"/>
                    <a:pt x="8138" y="326"/>
                    <a:pt x="7758" y="82"/>
                  </a:cubicBezTo>
                  <a:cubicBezTo>
                    <a:pt x="7677" y="55"/>
                    <a:pt x="7595" y="1"/>
                    <a:pt x="75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27"/>
            <p:cNvSpPr/>
            <p:nvPr/>
          </p:nvSpPr>
          <p:spPr>
            <a:xfrm>
              <a:off x="1923175" y="2168550"/>
              <a:ext cx="238725" cy="174975"/>
            </a:xfrm>
            <a:custGeom>
              <a:avLst/>
              <a:gdLst/>
              <a:ahLst/>
              <a:cxnLst/>
              <a:rect l="l" t="t" r="r" b="b"/>
              <a:pathLst>
                <a:path w="9549" h="6999" extrusionOk="0">
                  <a:moveTo>
                    <a:pt x="4585" y="0"/>
                  </a:moveTo>
                  <a:cubicBezTo>
                    <a:pt x="4612" y="787"/>
                    <a:pt x="4341" y="1573"/>
                    <a:pt x="3825" y="2170"/>
                  </a:cubicBezTo>
                  <a:cubicBezTo>
                    <a:pt x="3771" y="2143"/>
                    <a:pt x="3771" y="2035"/>
                    <a:pt x="3771" y="1953"/>
                  </a:cubicBezTo>
                  <a:cubicBezTo>
                    <a:pt x="3744" y="1763"/>
                    <a:pt x="3554" y="1709"/>
                    <a:pt x="3418" y="1628"/>
                  </a:cubicBezTo>
                  <a:cubicBezTo>
                    <a:pt x="3201" y="1546"/>
                    <a:pt x="2984" y="1329"/>
                    <a:pt x="2713" y="1302"/>
                  </a:cubicBezTo>
                  <a:cubicBezTo>
                    <a:pt x="2696" y="1300"/>
                    <a:pt x="2677" y="1299"/>
                    <a:pt x="2659" y="1299"/>
                  </a:cubicBezTo>
                  <a:cubicBezTo>
                    <a:pt x="2424" y="1299"/>
                    <a:pt x="2148" y="1457"/>
                    <a:pt x="2198" y="1709"/>
                  </a:cubicBezTo>
                  <a:cubicBezTo>
                    <a:pt x="2279" y="2007"/>
                    <a:pt x="2740" y="2007"/>
                    <a:pt x="2930" y="2252"/>
                  </a:cubicBezTo>
                  <a:cubicBezTo>
                    <a:pt x="2953" y="2365"/>
                    <a:pt x="2787" y="2421"/>
                    <a:pt x="2653" y="2421"/>
                  </a:cubicBezTo>
                  <a:cubicBezTo>
                    <a:pt x="2626" y="2421"/>
                    <a:pt x="2600" y="2419"/>
                    <a:pt x="2578" y="2414"/>
                  </a:cubicBezTo>
                  <a:cubicBezTo>
                    <a:pt x="2476" y="2397"/>
                    <a:pt x="2375" y="2359"/>
                    <a:pt x="2287" y="2359"/>
                  </a:cubicBezTo>
                  <a:cubicBezTo>
                    <a:pt x="2233" y="2359"/>
                    <a:pt x="2185" y="2373"/>
                    <a:pt x="2144" y="2414"/>
                  </a:cubicBezTo>
                  <a:cubicBezTo>
                    <a:pt x="2035" y="2577"/>
                    <a:pt x="2198" y="2794"/>
                    <a:pt x="2388" y="2848"/>
                  </a:cubicBezTo>
                  <a:cubicBezTo>
                    <a:pt x="2550" y="2957"/>
                    <a:pt x="2740" y="3092"/>
                    <a:pt x="2713" y="3255"/>
                  </a:cubicBezTo>
                  <a:cubicBezTo>
                    <a:pt x="2686" y="3336"/>
                    <a:pt x="2632" y="3391"/>
                    <a:pt x="2578" y="3445"/>
                  </a:cubicBezTo>
                  <a:cubicBezTo>
                    <a:pt x="2277" y="3676"/>
                    <a:pt x="1898" y="3750"/>
                    <a:pt x="1524" y="3750"/>
                  </a:cubicBezTo>
                  <a:cubicBezTo>
                    <a:pt x="1459" y="3750"/>
                    <a:pt x="1394" y="3747"/>
                    <a:pt x="1330" y="3743"/>
                  </a:cubicBezTo>
                  <a:cubicBezTo>
                    <a:pt x="920" y="3743"/>
                    <a:pt x="532" y="3658"/>
                    <a:pt x="146" y="3658"/>
                  </a:cubicBezTo>
                  <a:cubicBezTo>
                    <a:pt x="97" y="3658"/>
                    <a:pt x="49" y="3659"/>
                    <a:pt x="1" y="3662"/>
                  </a:cubicBezTo>
                  <a:cubicBezTo>
                    <a:pt x="598" y="3852"/>
                    <a:pt x="1249" y="3933"/>
                    <a:pt x="1899" y="3933"/>
                  </a:cubicBezTo>
                  <a:cubicBezTo>
                    <a:pt x="2089" y="3987"/>
                    <a:pt x="2388" y="4015"/>
                    <a:pt x="2415" y="4204"/>
                  </a:cubicBezTo>
                  <a:cubicBezTo>
                    <a:pt x="2415" y="4286"/>
                    <a:pt x="2388" y="4340"/>
                    <a:pt x="2333" y="4421"/>
                  </a:cubicBezTo>
                  <a:cubicBezTo>
                    <a:pt x="2198" y="4611"/>
                    <a:pt x="1981" y="4747"/>
                    <a:pt x="1791" y="4937"/>
                  </a:cubicBezTo>
                  <a:cubicBezTo>
                    <a:pt x="1601" y="5154"/>
                    <a:pt x="1438" y="5425"/>
                    <a:pt x="1303" y="5696"/>
                  </a:cubicBezTo>
                  <a:cubicBezTo>
                    <a:pt x="1356" y="5702"/>
                    <a:pt x="1409" y="5705"/>
                    <a:pt x="1462" y="5705"/>
                  </a:cubicBezTo>
                  <a:cubicBezTo>
                    <a:pt x="1874" y="5705"/>
                    <a:pt x="2289" y="5526"/>
                    <a:pt x="2578" y="5262"/>
                  </a:cubicBezTo>
                  <a:lnTo>
                    <a:pt x="2578" y="5262"/>
                  </a:lnTo>
                  <a:cubicBezTo>
                    <a:pt x="2415" y="5750"/>
                    <a:pt x="2279" y="6239"/>
                    <a:pt x="2116" y="6727"/>
                  </a:cubicBezTo>
                  <a:cubicBezTo>
                    <a:pt x="2388" y="6293"/>
                    <a:pt x="2659" y="5886"/>
                    <a:pt x="2930" y="5425"/>
                  </a:cubicBezTo>
                  <a:cubicBezTo>
                    <a:pt x="3012" y="5262"/>
                    <a:pt x="3147" y="5072"/>
                    <a:pt x="3364" y="4991"/>
                  </a:cubicBezTo>
                  <a:cubicBezTo>
                    <a:pt x="3391" y="4977"/>
                    <a:pt x="3425" y="4971"/>
                    <a:pt x="3459" y="4971"/>
                  </a:cubicBezTo>
                  <a:cubicBezTo>
                    <a:pt x="3493" y="4971"/>
                    <a:pt x="3527" y="4977"/>
                    <a:pt x="3554" y="4991"/>
                  </a:cubicBezTo>
                  <a:cubicBezTo>
                    <a:pt x="3635" y="5018"/>
                    <a:pt x="3635" y="5127"/>
                    <a:pt x="3635" y="5235"/>
                  </a:cubicBezTo>
                  <a:cubicBezTo>
                    <a:pt x="3608" y="5669"/>
                    <a:pt x="3527" y="6103"/>
                    <a:pt x="3418" y="6564"/>
                  </a:cubicBezTo>
                  <a:cubicBezTo>
                    <a:pt x="3391" y="6727"/>
                    <a:pt x="3391" y="6917"/>
                    <a:pt x="3527" y="6998"/>
                  </a:cubicBezTo>
                  <a:cubicBezTo>
                    <a:pt x="3744" y="6347"/>
                    <a:pt x="3934" y="5696"/>
                    <a:pt x="4097" y="5072"/>
                  </a:cubicBezTo>
                  <a:cubicBezTo>
                    <a:pt x="4114" y="5064"/>
                    <a:pt x="4130" y="5060"/>
                    <a:pt x="4146" y="5060"/>
                  </a:cubicBezTo>
                  <a:cubicBezTo>
                    <a:pt x="4229" y="5060"/>
                    <a:pt x="4291" y="5171"/>
                    <a:pt x="4314" y="5262"/>
                  </a:cubicBezTo>
                  <a:cubicBezTo>
                    <a:pt x="4341" y="5371"/>
                    <a:pt x="4341" y="5479"/>
                    <a:pt x="4449" y="5533"/>
                  </a:cubicBezTo>
                  <a:cubicBezTo>
                    <a:pt x="4503" y="5561"/>
                    <a:pt x="4585" y="5561"/>
                    <a:pt x="4612" y="5615"/>
                  </a:cubicBezTo>
                  <a:cubicBezTo>
                    <a:pt x="4720" y="5642"/>
                    <a:pt x="4748" y="5750"/>
                    <a:pt x="4775" y="5832"/>
                  </a:cubicBezTo>
                  <a:cubicBezTo>
                    <a:pt x="4846" y="5999"/>
                    <a:pt x="4981" y="6167"/>
                    <a:pt x="5124" y="6167"/>
                  </a:cubicBezTo>
                  <a:cubicBezTo>
                    <a:pt x="5143" y="6167"/>
                    <a:pt x="5162" y="6164"/>
                    <a:pt x="5181" y="6157"/>
                  </a:cubicBezTo>
                  <a:cubicBezTo>
                    <a:pt x="5263" y="6022"/>
                    <a:pt x="5181" y="5805"/>
                    <a:pt x="5154" y="5642"/>
                  </a:cubicBezTo>
                  <a:cubicBezTo>
                    <a:pt x="5130" y="5495"/>
                    <a:pt x="5238" y="5282"/>
                    <a:pt x="5379" y="5282"/>
                  </a:cubicBezTo>
                  <a:cubicBezTo>
                    <a:pt x="5394" y="5282"/>
                    <a:pt x="5410" y="5284"/>
                    <a:pt x="5426" y="5289"/>
                  </a:cubicBezTo>
                  <a:cubicBezTo>
                    <a:pt x="5491" y="5289"/>
                    <a:pt x="5538" y="5359"/>
                    <a:pt x="5597" y="5359"/>
                  </a:cubicBezTo>
                  <a:cubicBezTo>
                    <a:pt x="5611" y="5359"/>
                    <a:pt x="5626" y="5354"/>
                    <a:pt x="5643" y="5344"/>
                  </a:cubicBezTo>
                  <a:cubicBezTo>
                    <a:pt x="5588" y="5208"/>
                    <a:pt x="5588" y="5018"/>
                    <a:pt x="5643" y="4855"/>
                  </a:cubicBezTo>
                  <a:cubicBezTo>
                    <a:pt x="5968" y="5018"/>
                    <a:pt x="6185" y="5371"/>
                    <a:pt x="6375" y="5669"/>
                  </a:cubicBezTo>
                  <a:cubicBezTo>
                    <a:pt x="6755" y="6184"/>
                    <a:pt x="7297" y="6618"/>
                    <a:pt x="7894" y="6890"/>
                  </a:cubicBezTo>
                  <a:cubicBezTo>
                    <a:pt x="7975" y="6835"/>
                    <a:pt x="7894" y="6700"/>
                    <a:pt x="7840" y="6618"/>
                  </a:cubicBezTo>
                  <a:cubicBezTo>
                    <a:pt x="7216" y="5886"/>
                    <a:pt x="6483" y="5289"/>
                    <a:pt x="6049" y="4449"/>
                  </a:cubicBezTo>
                  <a:cubicBezTo>
                    <a:pt x="6049" y="4394"/>
                    <a:pt x="5995" y="4340"/>
                    <a:pt x="5995" y="4286"/>
                  </a:cubicBezTo>
                  <a:cubicBezTo>
                    <a:pt x="5995" y="4177"/>
                    <a:pt x="6104" y="4150"/>
                    <a:pt x="6212" y="4150"/>
                  </a:cubicBezTo>
                  <a:cubicBezTo>
                    <a:pt x="6321" y="4150"/>
                    <a:pt x="6402" y="4177"/>
                    <a:pt x="6483" y="4259"/>
                  </a:cubicBezTo>
                  <a:cubicBezTo>
                    <a:pt x="6185" y="3852"/>
                    <a:pt x="5805" y="3499"/>
                    <a:pt x="5398" y="3228"/>
                  </a:cubicBezTo>
                  <a:cubicBezTo>
                    <a:pt x="5398" y="3119"/>
                    <a:pt x="5453" y="3065"/>
                    <a:pt x="5561" y="3065"/>
                  </a:cubicBezTo>
                  <a:cubicBezTo>
                    <a:pt x="5643" y="3065"/>
                    <a:pt x="5724" y="3092"/>
                    <a:pt x="5805" y="3119"/>
                  </a:cubicBezTo>
                  <a:cubicBezTo>
                    <a:pt x="6266" y="3391"/>
                    <a:pt x="6728" y="3635"/>
                    <a:pt x="7189" y="3906"/>
                  </a:cubicBezTo>
                  <a:cubicBezTo>
                    <a:pt x="7216" y="3798"/>
                    <a:pt x="7080" y="3716"/>
                    <a:pt x="6999" y="3635"/>
                  </a:cubicBezTo>
                  <a:cubicBezTo>
                    <a:pt x="6890" y="3581"/>
                    <a:pt x="6782" y="3445"/>
                    <a:pt x="6863" y="3336"/>
                  </a:cubicBezTo>
                  <a:lnTo>
                    <a:pt x="6863" y="3336"/>
                  </a:lnTo>
                  <a:cubicBezTo>
                    <a:pt x="7315" y="3449"/>
                    <a:pt x="7730" y="3506"/>
                    <a:pt x="8169" y="3506"/>
                  </a:cubicBezTo>
                  <a:cubicBezTo>
                    <a:pt x="8257" y="3506"/>
                    <a:pt x="8346" y="3504"/>
                    <a:pt x="8436" y="3499"/>
                  </a:cubicBezTo>
                  <a:cubicBezTo>
                    <a:pt x="8572" y="3499"/>
                    <a:pt x="8762" y="3472"/>
                    <a:pt x="8816" y="3336"/>
                  </a:cubicBezTo>
                  <a:cubicBezTo>
                    <a:pt x="8843" y="3228"/>
                    <a:pt x="8816" y="3119"/>
                    <a:pt x="8762" y="3038"/>
                  </a:cubicBezTo>
                  <a:cubicBezTo>
                    <a:pt x="8572" y="2794"/>
                    <a:pt x="8355" y="2685"/>
                    <a:pt x="8084" y="2577"/>
                  </a:cubicBezTo>
                  <a:cubicBezTo>
                    <a:pt x="7790" y="2464"/>
                    <a:pt x="7458" y="2407"/>
                    <a:pt x="7136" y="2407"/>
                  </a:cubicBezTo>
                  <a:cubicBezTo>
                    <a:pt x="7072" y="2407"/>
                    <a:pt x="7008" y="2410"/>
                    <a:pt x="6945" y="2414"/>
                  </a:cubicBezTo>
                  <a:cubicBezTo>
                    <a:pt x="6694" y="2414"/>
                    <a:pt x="6398" y="2553"/>
                    <a:pt x="6140" y="2553"/>
                  </a:cubicBezTo>
                  <a:cubicBezTo>
                    <a:pt x="6119" y="2553"/>
                    <a:pt x="6097" y="2552"/>
                    <a:pt x="6077" y="2550"/>
                  </a:cubicBezTo>
                  <a:cubicBezTo>
                    <a:pt x="5968" y="2550"/>
                    <a:pt x="5860" y="2577"/>
                    <a:pt x="6022" y="2631"/>
                  </a:cubicBezTo>
                  <a:cubicBezTo>
                    <a:pt x="5974" y="2680"/>
                    <a:pt x="5926" y="2771"/>
                    <a:pt x="5839" y="2771"/>
                  </a:cubicBezTo>
                  <a:cubicBezTo>
                    <a:pt x="5828" y="2771"/>
                    <a:pt x="5817" y="2770"/>
                    <a:pt x="5805" y="2767"/>
                  </a:cubicBezTo>
                  <a:cubicBezTo>
                    <a:pt x="5724" y="2767"/>
                    <a:pt x="5697" y="2685"/>
                    <a:pt x="5670" y="2658"/>
                  </a:cubicBezTo>
                  <a:cubicBezTo>
                    <a:pt x="5609" y="2597"/>
                    <a:pt x="5578" y="2567"/>
                    <a:pt x="5532" y="2567"/>
                  </a:cubicBezTo>
                  <a:cubicBezTo>
                    <a:pt x="5517" y="2567"/>
                    <a:pt x="5500" y="2570"/>
                    <a:pt x="5480" y="2577"/>
                  </a:cubicBezTo>
                  <a:cubicBezTo>
                    <a:pt x="5453" y="2631"/>
                    <a:pt x="5453" y="2658"/>
                    <a:pt x="5426" y="2685"/>
                  </a:cubicBezTo>
                  <a:cubicBezTo>
                    <a:pt x="5398" y="2713"/>
                    <a:pt x="5317" y="2767"/>
                    <a:pt x="5263" y="2821"/>
                  </a:cubicBezTo>
                  <a:cubicBezTo>
                    <a:pt x="5127" y="2957"/>
                    <a:pt x="5127" y="3174"/>
                    <a:pt x="5236" y="3336"/>
                  </a:cubicBezTo>
                  <a:cubicBezTo>
                    <a:pt x="5317" y="3499"/>
                    <a:pt x="5453" y="3608"/>
                    <a:pt x="5588" y="3743"/>
                  </a:cubicBezTo>
                  <a:cubicBezTo>
                    <a:pt x="5697" y="3879"/>
                    <a:pt x="5805" y="4042"/>
                    <a:pt x="5805" y="4204"/>
                  </a:cubicBezTo>
                  <a:cubicBezTo>
                    <a:pt x="5778" y="4313"/>
                    <a:pt x="5697" y="4449"/>
                    <a:pt x="5561" y="4449"/>
                  </a:cubicBezTo>
                  <a:cubicBezTo>
                    <a:pt x="5426" y="4449"/>
                    <a:pt x="5317" y="4313"/>
                    <a:pt x="5181" y="4286"/>
                  </a:cubicBezTo>
                  <a:lnTo>
                    <a:pt x="5127" y="4286"/>
                  </a:lnTo>
                  <a:cubicBezTo>
                    <a:pt x="5127" y="4313"/>
                    <a:pt x="5100" y="4313"/>
                    <a:pt x="5100" y="4340"/>
                  </a:cubicBezTo>
                  <a:cubicBezTo>
                    <a:pt x="5046" y="4421"/>
                    <a:pt x="5100" y="4530"/>
                    <a:pt x="5100" y="4584"/>
                  </a:cubicBezTo>
                  <a:cubicBezTo>
                    <a:pt x="5100" y="4666"/>
                    <a:pt x="5019" y="4747"/>
                    <a:pt x="4964" y="4747"/>
                  </a:cubicBezTo>
                  <a:cubicBezTo>
                    <a:pt x="4947" y="4752"/>
                    <a:pt x="4931" y="4754"/>
                    <a:pt x="4917" y="4754"/>
                  </a:cubicBezTo>
                  <a:cubicBezTo>
                    <a:pt x="4769" y="4754"/>
                    <a:pt x="4735" y="4530"/>
                    <a:pt x="4612" y="4530"/>
                  </a:cubicBezTo>
                  <a:cubicBezTo>
                    <a:pt x="4558" y="4530"/>
                    <a:pt x="4503" y="4557"/>
                    <a:pt x="4449" y="4584"/>
                  </a:cubicBezTo>
                  <a:cubicBezTo>
                    <a:pt x="4412" y="4607"/>
                    <a:pt x="4374" y="4617"/>
                    <a:pt x="4339" y="4617"/>
                  </a:cubicBezTo>
                  <a:cubicBezTo>
                    <a:pt x="4247" y="4617"/>
                    <a:pt x="4170" y="4547"/>
                    <a:pt x="4151" y="4449"/>
                  </a:cubicBezTo>
                  <a:cubicBezTo>
                    <a:pt x="4097" y="4394"/>
                    <a:pt x="4151" y="4313"/>
                    <a:pt x="4205" y="4313"/>
                  </a:cubicBezTo>
                  <a:cubicBezTo>
                    <a:pt x="4205" y="4313"/>
                    <a:pt x="4232" y="4340"/>
                    <a:pt x="4259" y="4340"/>
                  </a:cubicBezTo>
                  <a:cubicBezTo>
                    <a:pt x="4300" y="4367"/>
                    <a:pt x="4347" y="4381"/>
                    <a:pt x="4392" y="4381"/>
                  </a:cubicBezTo>
                  <a:cubicBezTo>
                    <a:pt x="4436" y="4381"/>
                    <a:pt x="4476" y="4367"/>
                    <a:pt x="4503" y="4340"/>
                  </a:cubicBezTo>
                  <a:cubicBezTo>
                    <a:pt x="4531" y="4313"/>
                    <a:pt x="4585" y="4259"/>
                    <a:pt x="4585" y="4177"/>
                  </a:cubicBezTo>
                  <a:cubicBezTo>
                    <a:pt x="4585" y="4042"/>
                    <a:pt x="4612" y="3933"/>
                    <a:pt x="4585" y="3798"/>
                  </a:cubicBezTo>
                  <a:cubicBezTo>
                    <a:pt x="4531" y="3662"/>
                    <a:pt x="4476" y="3581"/>
                    <a:pt x="4368" y="3499"/>
                  </a:cubicBezTo>
                  <a:cubicBezTo>
                    <a:pt x="4332" y="3499"/>
                    <a:pt x="4295" y="3487"/>
                    <a:pt x="4259" y="3487"/>
                  </a:cubicBezTo>
                  <a:cubicBezTo>
                    <a:pt x="4241" y="3487"/>
                    <a:pt x="4223" y="3490"/>
                    <a:pt x="4205" y="3499"/>
                  </a:cubicBezTo>
                  <a:cubicBezTo>
                    <a:pt x="4178" y="3499"/>
                    <a:pt x="4124" y="3526"/>
                    <a:pt x="4097" y="3581"/>
                  </a:cubicBezTo>
                  <a:cubicBezTo>
                    <a:pt x="4042" y="3662"/>
                    <a:pt x="3934" y="3743"/>
                    <a:pt x="3825" y="3798"/>
                  </a:cubicBezTo>
                  <a:cubicBezTo>
                    <a:pt x="3825" y="3825"/>
                    <a:pt x="3798" y="3825"/>
                    <a:pt x="3771" y="3825"/>
                  </a:cubicBezTo>
                  <a:cubicBezTo>
                    <a:pt x="3717" y="3825"/>
                    <a:pt x="3690" y="3770"/>
                    <a:pt x="3663" y="3689"/>
                  </a:cubicBezTo>
                  <a:cubicBezTo>
                    <a:pt x="3635" y="3553"/>
                    <a:pt x="3635" y="3472"/>
                    <a:pt x="3635" y="3364"/>
                  </a:cubicBezTo>
                  <a:cubicBezTo>
                    <a:pt x="3635" y="3255"/>
                    <a:pt x="3690" y="3147"/>
                    <a:pt x="3798" y="3119"/>
                  </a:cubicBezTo>
                  <a:cubicBezTo>
                    <a:pt x="3825" y="3092"/>
                    <a:pt x="3852" y="3092"/>
                    <a:pt x="3907" y="3092"/>
                  </a:cubicBezTo>
                  <a:cubicBezTo>
                    <a:pt x="3988" y="3065"/>
                    <a:pt x="4069" y="2984"/>
                    <a:pt x="4069" y="2902"/>
                  </a:cubicBezTo>
                  <a:cubicBezTo>
                    <a:pt x="4069" y="2794"/>
                    <a:pt x="4042" y="2685"/>
                    <a:pt x="4069" y="2604"/>
                  </a:cubicBezTo>
                  <a:cubicBezTo>
                    <a:pt x="4124" y="2550"/>
                    <a:pt x="4232" y="2550"/>
                    <a:pt x="4314" y="2550"/>
                  </a:cubicBezTo>
                  <a:cubicBezTo>
                    <a:pt x="4368" y="2550"/>
                    <a:pt x="4476" y="2550"/>
                    <a:pt x="4531" y="2523"/>
                  </a:cubicBezTo>
                  <a:cubicBezTo>
                    <a:pt x="4612" y="2496"/>
                    <a:pt x="4639" y="2387"/>
                    <a:pt x="4720" y="2360"/>
                  </a:cubicBezTo>
                  <a:cubicBezTo>
                    <a:pt x="4775" y="2360"/>
                    <a:pt x="4856" y="2414"/>
                    <a:pt x="4883" y="2496"/>
                  </a:cubicBezTo>
                  <a:cubicBezTo>
                    <a:pt x="4910" y="2550"/>
                    <a:pt x="4883" y="2658"/>
                    <a:pt x="4856" y="2713"/>
                  </a:cubicBezTo>
                  <a:cubicBezTo>
                    <a:pt x="4896" y="2728"/>
                    <a:pt x="4931" y="2735"/>
                    <a:pt x="4963" y="2735"/>
                  </a:cubicBezTo>
                  <a:cubicBezTo>
                    <a:pt x="5042" y="2735"/>
                    <a:pt x="5105" y="2697"/>
                    <a:pt x="5181" y="2658"/>
                  </a:cubicBezTo>
                  <a:cubicBezTo>
                    <a:pt x="5209" y="2631"/>
                    <a:pt x="5263" y="2577"/>
                    <a:pt x="5290" y="2577"/>
                  </a:cubicBezTo>
                  <a:lnTo>
                    <a:pt x="5398" y="2577"/>
                  </a:lnTo>
                  <a:cubicBezTo>
                    <a:pt x="5561" y="2550"/>
                    <a:pt x="5588" y="2279"/>
                    <a:pt x="5751" y="2279"/>
                  </a:cubicBezTo>
                  <a:cubicBezTo>
                    <a:pt x="5832" y="2279"/>
                    <a:pt x="5887" y="2306"/>
                    <a:pt x="5968" y="2306"/>
                  </a:cubicBezTo>
                  <a:cubicBezTo>
                    <a:pt x="6022" y="2306"/>
                    <a:pt x="6077" y="2279"/>
                    <a:pt x="6104" y="2279"/>
                  </a:cubicBezTo>
                  <a:cubicBezTo>
                    <a:pt x="6131" y="2265"/>
                    <a:pt x="6165" y="2265"/>
                    <a:pt x="6195" y="2265"/>
                  </a:cubicBezTo>
                  <a:cubicBezTo>
                    <a:pt x="6226" y="2265"/>
                    <a:pt x="6253" y="2265"/>
                    <a:pt x="6266" y="2252"/>
                  </a:cubicBezTo>
                  <a:cubicBezTo>
                    <a:pt x="6538" y="2089"/>
                    <a:pt x="6836" y="1980"/>
                    <a:pt x="7162" y="1899"/>
                  </a:cubicBezTo>
                  <a:cubicBezTo>
                    <a:pt x="7785" y="1736"/>
                    <a:pt x="8192" y="1492"/>
                    <a:pt x="8816" y="1194"/>
                  </a:cubicBezTo>
                  <a:cubicBezTo>
                    <a:pt x="9060" y="1085"/>
                    <a:pt x="9413" y="814"/>
                    <a:pt x="9548" y="651"/>
                  </a:cubicBezTo>
                  <a:lnTo>
                    <a:pt x="9548" y="651"/>
                  </a:lnTo>
                  <a:cubicBezTo>
                    <a:pt x="8382" y="1167"/>
                    <a:pt x="7162" y="1601"/>
                    <a:pt x="5887" y="1953"/>
                  </a:cubicBezTo>
                  <a:cubicBezTo>
                    <a:pt x="5832" y="1492"/>
                    <a:pt x="6104" y="1058"/>
                    <a:pt x="6239" y="624"/>
                  </a:cubicBezTo>
                  <a:cubicBezTo>
                    <a:pt x="6239" y="597"/>
                    <a:pt x="6266" y="488"/>
                    <a:pt x="6212" y="461"/>
                  </a:cubicBezTo>
                  <a:cubicBezTo>
                    <a:pt x="6187" y="437"/>
                    <a:pt x="6160" y="427"/>
                    <a:pt x="6133" y="427"/>
                  </a:cubicBezTo>
                  <a:cubicBezTo>
                    <a:pt x="6070" y="427"/>
                    <a:pt x="6006" y="478"/>
                    <a:pt x="5968" y="516"/>
                  </a:cubicBezTo>
                  <a:cubicBezTo>
                    <a:pt x="5561" y="922"/>
                    <a:pt x="5209" y="1356"/>
                    <a:pt x="4883" y="1845"/>
                  </a:cubicBezTo>
                  <a:cubicBezTo>
                    <a:pt x="4816" y="1935"/>
                    <a:pt x="4767" y="1987"/>
                    <a:pt x="4690" y="1987"/>
                  </a:cubicBezTo>
                  <a:cubicBezTo>
                    <a:pt x="4675" y="1987"/>
                    <a:pt x="4658" y="1985"/>
                    <a:pt x="4639" y="1980"/>
                  </a:cubicBezTo>
                  <a:cubicBezTo>
                    <a:pt x="4558" y="1953"/>
                    <a:pt x="4585" y="1845"/>
                    <a:pt x="4585" y="1736"/>
                  </a:cubicBezTo>
                  <a:cubicBezTo>
                    <a:pt x="4639" y="1329"/>
                    <a:pt x="4720" y="1058"/>
                    <a:pt x="4748" y="651"/>
                  </a:cubicBezTo>
                  <a:cubicBezTo>
                    <a:pt x="4748" y="488"/>
                    <a:pt x="4693" y="190"/>
                    <a:pt x="45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27"/>
            <p:cNvSpPr/>
            <p:nvPr/>
          </p:nvSpPr>
          <p:spPr>
            <a:xfrm>
              <a:off x="2102875" y="2268975"/>
              <a:ext cx="26150" cy="25550"/>
            </a:xfrm>
            <a:custGeom>
              <a:avLst/>
              <a:gdLst/>
              <a:ahLst/>
              <a:cxnLst/>
              <a:rect l="l" t="t" r="r" b="b"/>
              <a:pathLst>
                <a:path w="1046" h="1022" extrusionOk="0">
                  <a:moveTo>
                    <a:pt x="588" y="0"/>
                  </a:moveTo>
                  <a:cubicBezTo>
                    <a:pt x="363" y="0"/>
                    <a:pt x="120" y="142"/>
                    <a:pt x="28" y="404"/>
                  </a:cubicBezTo>
                  <a:cubicBezTo>
                    <a:pt x="1" y="567"/>
                    <a:pt x="1" y="703"/>
                    <a:pt x="82" y="838"/>
                  </a:cubicBezTo>
                  <a:cubicBezTo>
                    <a:pt x="143" y="960"/>
                    <a:pt x="280" y="1021"/>
                    <a:pt x="425" y="1021"/>
                  </a:cubicBezTo>
                  <a:cubicBezTo>
                    <a:pt x="474" y="1021"/>
                    <a:pt x="523" y="1015"/>
                    <a:pt x="570" y="1001"/>
                  </a:cubicBezTo>
                  <a:cubicBezTo>
                    <a:pt x="814" y="974"/>
                    <a:pt x="1031" y="730"/>
                    <a:pt x="1031" y="513"/>
                  </a:cubicBezTo>
                  <a:cubicBezTo>
                    <a:pt x="1045" y="163"/>
                    <a:pt x="828" y="0"/>
                    <a:pt x="5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27"/>
            <p:cNvSpPr/>
            <p:nvPr/>
          </p:nvSpPr>
          <p:spPr>
            <a:xfrm>
              <a:off x="2078475" y="2273225"/>
              <a:ext cx="21725" cy="23325"/>
            </a:xfrm>
            <a:custGeom>
              <a:avLst/>
              <a:gdLst/>
              <a:ahLst/>
              <a:cxnLst/>
              <a:rect l="l" t="t" r="r" b="b"/>
              <a:pathLst>
                <a:path w="869" h="933" extrusionOk="0">
                  <a:moveTo>
                    <a:pt x="465" y="0"/>
                  </a:moveTo>
                  <a:cubicBezTo>
                    <a:pt x="391" y="0"/>
                    <a:pt x="315" y="22"/>
                    <a:pt x="244" y="72"/>
                  </a:cubicBezTo>
                  <a:cubicBezTo>
                    <a:pt x="109" y="153"/>
                    <a:pt x="0" y="343"/>
                    <a:pt x="0" y="533"/>
                  </a:cubicBezTo>
                  <a:cubicBezTo>
                    <a:pt x="0" y="614"/>
                    <a:pt x="0" y="668"/>
                    <a:pt x="27" y="750"/>
                  </a:cubicBezTo>
                  <a:cubicBezTo>
                    <a:pt x="54" y="804"/>
                    <a:pt x="136" y="831"/>
                    <a:pt x="190" y="885"/>
                  </a:cubicBezTo>
                  <a:cubicBezTo>
                    <a:pt x="265" y="917"/>
                    <a:pt x="336" y="933"/>
                    <a:pt x="402" y="933"/>
                  </a:cubicBezTo>
                  <a:cubicBezTo>
                    <a:pt x="504" y="933"/>
                    <a:pt x="596" y="897"/>
                    <a:pt x="678" y="831"/>
                  </a:cubicBezTo>
                  <a:cubicBezTo>
                    <a:pt x="814" y="750"/>
                    <a:pt x="868" y="560"/>
                    <a:pt x="868" y="397"/>
                  </a:cubicBezTo>
                  <a:cubicBezTo>
                    <a:pt x="868" y="177"/>
                    <a:pt x="675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27"/>
            <p:cNvSpPr/>
            <p:nvPr/>
          </p:nvSpPr>
          <p:spPr>
            <a:xfrm>
              <a:off x="2054050" y="2291625"/>
              <a:ext cx="24450" cy="21875"/>
            </a:xfrm>
            <a:custGeom>
              <a:avLst/>
              <a:gdLst/>
              <a:ahLst/>
              <a:cxnLst/>
              <a:rect l="l" t="t" r="r" b="b"/>
              <a:pathLst>
                <a:path w="978" h="875" extrusionOk="0">
                  <a:moveTo>
                    <a:pt x="494" y="1"/>
                  </a:moveTo>
                  <a:cubicBezTo>
                    <a:pt x="414" y="1"/>
                    <a:pt x="337" y="22"/>
                    <a:pt x="272" y="68"/>
                  </a:cubicBezTo>
                  <a:cubicBezTo>
                    <a:pt x="55" y="204"/>
                    <a:pt x="1" y="502"/>
                    <a:pt x="82" y="692"/>
                  </a:cubicBezTo>
                  <a:cubicBezTo>
                    <a:pt x="163" y="814"/>
                    <a:pt x="306" y="875"/>
                    <a:pt x="441" y="875"/>
                  </a:cubicBezTo>
                  <a:cubicBezTo>
                    <a:pt x="486" y="875"/>
                    <a:pt x="530" y="868"/>
                    <a:pt x="570" y="855"/>
                  </a:cubicBezTo>
                  <a:cubicBezTo>
                    <a:pt x="760" y="855"/>
                    <a:pt x="950" y="610"/>
                    <a:pt x="977" y="421"/>
                  </a:cubicBezTo>
                  <a:cubicBezTo>
                    <a:pt x="977" y="339"/>
                    <a:pt x="950" y="285"/>
                    <a:pt x="896" y="204"/>
                  </a:cubicBezTo>
                  <a:cubicBezTo>
                    <a:pt x="807" y="79"/>
                    <a:pt x="647" y="1"/>
                    <a:pt x="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27"/>
            <p:cNvSpPr/>
            <p:nvPr/>
          </p:nvSpPr>
          <p:spPr>
            <a:xfrm>
              <a:off x="2075750" y="2195325"/>
              <a:ext cx="23075" cy="18975"/>
            </a:xfrm>
            <a:custGeom>
              <a:avLst/>
              <a:gdLst/>
              <a:ahLst/>
              <a:cxnLst/>
              <a:rect l="l" t="t" r="r" b="b"/>
              <a:pathLst>
                <a:path w="923" h="759" extrusionOk="0">
                  <a:moveTo>
                    <a:pt x="459" y="1"/>
                  </a:moveTo>
                  <a:cubicBezTo>
                    <a:pt x="316" y="1"/>
                    <a:pt x="164" y="73"/>
                    <a:pt x="82" y="204"/>
                  </a:cubicBezTo>
                  <a:cubicBezTo>
                    <a:pt x="28" y="258"/>
                    <a:pt x="1" y="340"/>
                    <a:pt x="28" y="394"/>
                  </a:cubicBezTo>
                  <a:cubicBezTo>
                    <a:pt x="82" y="475"/>
                    <a:pt x="109" y="502"/>
                    <a:pt x="136" y="530"/>
                  </a:cubicBezTo>
                  <a:cubicBezTo>
                    <a:pt x="245" y="674"/>
                    <a:pt x="389" y="759"/>
                    <a:pt x="522" y="759"/>
                  </a:cubicBezTo>
                  <a:cubicBezTo>
                    <a:pt x="588" y="759"/>
                    <a:pt x="652" y="737"/>
                    <a:pt x="706" y="692"/>
                  </a:cubicBezTo>
                  <a:cubicBezTo>
                    <a:pt x="923" y="557"/>
                    <a:pt x="923" y="258"/>
                    <a:pt x="706" y="96"/>
                  </a:cubicBezTo>
                  <a:cubicBezTo>
                    <a:pt x="642" y="31"/>
                    <a:pt x="552" y="1"/>
                    <a:pt x="4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27"/>
            <p:cNvSpPr/>
            <p:nvPr/>
          </p:nvSpPr>
          <p:spPr>
            <a:xfrm>
              <a:off x="2037100" y="2250325"/>
              <a:ext cx="27400" cy="24775"/>
            </a:xfrm>
            <a:custGeom>
              <a:avLst/>
              <a:gdLst/>
              <a:ahLst/>
              <a:cxnLst/>
              <a:rect l="l" t="t" r="r" b="b"/>
              <a:pathLst>
                <a:path w="1096" h="991" extrusionOk="0">
                  <a:moveTo>
                    <a:pt x="470" y="1"/>
                  </a:moveTo>
                  <a:cubicBezTo>
                    <a:pt x="424" y="1"/>
                    <a:pt x="375" y="14"/>
                    <a:pt x="326" y="38"/>
                  </a:cubicBezTo>
                  <a:cubicBezTo>
                    <a:pt x="218" y="65"/>
                    <a:pt x="163" y="120"/>
                    <a:pt x="136" y="201"/>
                  </a:cubicBezTo>
                  <a:cubicBezTo>
                    <a:pt x="55" y="310"/>
                    <a:pt x="1" y="391"/>
                    <a:pt x="1" y="527"/>
                  </a:cubicBezTo>
                  <a:cubicBezTo>
                    <a:pt x="1" y="744"/>
                    <a:pt x="163" y="906"/>
                    <a:pt x="353" y="988"/>
                  </a:cubicBezTo>
                  <a:cubicBezTo>
                    <a:pt x="372" y="990"/>
                    <a:pt x="390" y="991"/>
                    <a:pt x="407" y="991"/>
                  </a:cubicBezTo>
                  <a:cubicBezTo>
                    <a:pt x="885" y="991"/>
                    <a:pt x="1095" y="301"/>
                    <a:pt x="624" y="65"/>
                  </a:cubicBezTo>
                  <a:cubicBezTo>
                    <a:pt x="580" y="21"/>
                    <a:pt x="527" y="1"/>
                    <a:pt x="4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27"/>
            <p:cNvSpPr/>
            <p:nvPr/>
          </p:nvSpPr>
          <p:spPr>
            <a:xfrm>
              <a:off x="2028300" y="2225325"/>
              <a:ext cx="23750" cy="22825"/>
            </a:xfrm>
            <a:custGeom>
              <a:avLst/>
              <a:gdLst/>
              <a:ahLst/>
              <a:cxnLst/>
              <a:rect l="l" t="t" r="r" b="b"/>
              <a:pathLst>
                <a:path w="950" h="913" extrusionOk="0">
                  <a:moveTo>
                    <a:pt x="452" y="1"/>
                  </a:moveTo>
                  <a:cubicBezTo>
                    <a:pt x="428" y="1"/>
                    <a:pt x="404" y="3"/>
                    <a:pt x="380" y="8"/>
                  </a:cubicBezTo>
                  <a:cubicBezTo>
                    <a:pt x="244" y="35"/>
                    <a:pt x="136" y="116"/>
                    <a:pt x="81" y="252"/>
                  </a:cubicBezTo>
                  <a:cubicBezTo>
                    <a:pt x="0" y="387"/>
                    <a:pt x="27" y="523"/>
                    <a:pt x="109" y="631"/>
                  </a:cubicBezTo>
                  <a:cubicBezTo>
                    <a:pt x="136" y="713"/>
                    <a:pt x="244" y="848"/>
                    <a:pt x="380" y="903"/>
                  </a:cubicBezTo>
                  <a:cubicBezTo>
                    <a:pt x="407" y="909"/>
                    <a:pt x="436" y="913"/>
                    <a:pt x="465" y="913"/>
                  </a:cubicBezTo>
                  <a:cubicBezTo>
                    <a:pt x="551" y="913"/>
                    <a:pt x="637" y="882"/>
                    <a:pt x="678" y="821"/>
                  </a:cubicBezTo>
                  <a:cubicBezTo>
                    <a:pt x="787" y="713"/>
                    <a:pt x="841" y="631"/>
                    <a:pt x="895" y="523"/>
                  </a:cubicBezTo>
                  <a:cubicBezTo>
                    <a:pt x="949" y="360"/>
                    <a:pt x="895" y="225"/>
                    <a:pt x="759" y="116"/>
                  </a:cubicBezTo>
                  <a:cubicBezTo>
                    <a:pt x="670" y="49"/>
                    <a:pt x="563" y="1"/>
                    <a:pt x="4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27"/>
            <p:cNvSpPr/>
            <p:nvPr/>
          </p:nvSpPr>
          <p:spPr>
            <a:xfrm>
              <a:off x="1993700" y="2294650"/>
              <a:ext cx="32950" cy="23625"/>
            </a:xfrm>
            <a:custGeom>
              <a:avLst/>
              <a:gdLst/>
              <a:ahLst/>
              <a:cxnLst/>
              <a:rect l="l" t="t" r="r" b="b"/>
              <a:pathLst>
                <a:path w="1318" h="945" extrusionOk="0">
                  <a:moveTo>
                    <a:pt x="497" y="1"/>
                  </a:moveTo>
                  <a:cubicBezTo>
                    <a:pt x="329" y="1"/>
                    <a:pt x="172" y="94"/>
                    <a:pt x="109" y="218"/>
                  </a:cubicBezTo>
                  <a:cubicBezTo>
                    <a:pt x="1" y="381"/>
                    <a:pt x="1" y="652"/>
                    <a:pt x="136" y="788"/>
                  </a:cubicBezTo>
                  <a:cubicBezTo>
                    <a:pt x="163" y="815"/>
                    <a:pt x="245" y="896"/>
                    <a:pt x="272" y="896"/>
                  </a:cubicBezTo>
                  <a:cubicBezTo>
                    <a:pt x="339" y="930"/>
                    <a:pt x="407" y="945"/>
                    <a:pt x="473" y="945"/>
                  </a:cubicBezTo>
                  <a:cubicBezTo>
                    <a:pt x="941" y="945"/>
                    <a:pt x="1317" y="195"/>
                    <a:pt x="652" y="28"/>
                  </a:cubicBezTo>
                  <a:cubicBezTo>
                    <a:pt x="601" y="9"/>
                    <a:pt x="549" y="1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27"/>
            <p:cNvSpPr/>
            <p:nvPr/>
          </p:nvSpPr>
          <p:spPr>
            <a:xfrm>
              <a:off x="1993700" y="2252800"/>
              <a:ext cx="21725" cy="19525"/>
            </a:xfrm>
            <a:custGeom>
              <a:avLst/>
              <a:gdLst/>
              <a:ahLst/>
              <a:cxnLst/>
              <a:rect l="l" t="t" r="r" b="b"/>
              <a:pathLst>
                <a:path w="869" h="781" extrusionOk="0">
                  <a:moveTo>
                    <a:pt x="441" y="1"/>
                  </a:moveTo>
                  <a:cubicBezTo>
                    <a:pt x="299" y="1"/>
                    <a:pt x="144" y="67"/>
                    <a:pt x="82" y="211"/>
                  </a:cubicBezTo>
                  <a:cubicBezTo>
                    <a:pt x="1" y="373"/>
                    <a:pt x="28" y="617"/>
                    <a:pt x="191" y="699"/>
                  </a:cubicBezTo>
                  <a:cubicBezTo>
                    <a:pt x="258" y="753"/>
                    <a:pt x="347" y="780"/>
                    <a:pt x="438" y="780"/>
                  </a:cubicBezTo>
                  <a:cubicBezTo>
                    <a:pt x="530" y="780"/>
                    <a:pt x="625" y="753"/>
                    <a:pt x="706" y="699"/>
                  </a:cubicBezTo>
                  <a:cubicBezTo>
                    <a:pt x="814" y="645"/>
                    <a:pt x="842" y="536"/>
                    <a:pt x="842" y="482"/>
                  </a:cubicBezTo>
                  <a:cubicBezTo>
                    <a:pt x="869" y="292"/>
                    <a:pt x="787" y="102"/>
                    <a:pt x="570" y="21"/>
                  </a:cubicBezTo>
                  <a:cubicBezTo>
                    <a:pt x="531" y="8"/>
                    <a:pt x="487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27"/>
            <p:cNvSpPr/>
            <p:nvPr/>
          </p:nvSpPr>
          <p:spPr>
            <a:xfrm>
              <a:off x="2043875" y="2192175"/>
              <a:ext cx="25800" cy="19950"/>
            </a:xfrm>
            <a:custGeom>
              <a:avLst/>
              <a:gdLst/>
              <a:ahLst/>
              <a:cxnLst/>
              <a:rect l="l" t="t" r="r" b="b"/>
              <a:pathLst>
                <a:path w="1032" h="798" extrusionOk="0">
                  <a:moveTo>
                    <a:pt x="600" y="1"/>
                  </a:moveTo>
                  <a:cubicBezTo>
                    <a:pt x="524" y="1"/>
                    <a:pt x="442" y="21"/>
                    <a:pt x="353" y="59"/>
                  </a:cubicBezTo>
                  <a:cubicBezTo>
                    <a:pt x="218" y="113"/>
                    <a:pt x="82" y="249"/>
                    <a:pt x="28" y="384"/>
                  </a:cubicBezTo>
                  <a:cubicBezTo>
                    <a:pt x="1" y="411"/>
                    <a:pt x="1" y="439"/>
                    <a:pt x="1" y="493"/>
                  </a:cubicBezTo>
                  <a:cubicBezTo>
                    <a:pt x="1" y="520"/>
                    <a:pt x="28" y="547"/>
                    <a:pt x="28" y="547"/>
                  </a:cubicBezTo>
                  <a:cubicBezTo>
                    <a:pt x="166" y="730"/>
                    <a:pt x="284" y="798"/>
                    <a:pt x="448" y="798"/>
                  </a:cubicBezTo>
                  <a:cubicBezTo>
                    <a:pt x="478" y="798"/>
                    <a:pt x="510" y="795"/>
                    <a:pt x="543" y="791"/>
                  </a:cubicBezTo>
                  <a:cubicBezTo>
                    <a:pt x="625" y="764"/>
                    <a:pt x="760" y="737"/>
                    <a:pt x="869" y="656"/>
                  </a:cubicBezTo>
                  <a:cubicBezTo>
                    <a:pt x="896" y="628"/>
                    <a:pt x="977" y="601"/>
                    <a:pt x="977" y="520"/>
                  </a:cubicBezTo>
                  <a:cubicBezTo>
                    <a:pt x="1032" y="384"/>
                    <a:pt x="977" y="194"/>
                    <a:pt x="842" y="86"/>
                  </a:cubicBezTo>
                  <a:cubicBezTo>
                    <a:pt x="769" y="28"/>
                    <a:pt x="689" y="1"/>
                    <a:pt x="6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27"/>
            <p:cNvSpPr/>
            <p:nvPr/>
          </p:nvSpPr>
          <p:spPr>
            <a:xfrm>
              <a:off x="1781450" y="1732775"/>
              <a:ext cx="445550" cy="404175"/>
            </a:xfrm>
            <a:custGeom>
              <a:avLst/>
              <a:gdLst/>
              <a:ahLst/>
              <a:cxnLst/>
              <a:rect l="l" t="t" r="r" b="b"/>
              <a:pathLst>
                <a:path w="17822" h="16167" extrusionOk="0">
                  <a:moveTo>
                    <a:pt x="4380" y="1"/>
                  </a:moveTo>
                  <a:cubicBezTo>
                    <a:pt x="4225" y="1"/>
                    <a:pt x="4078" y="37"/>
                    <a:pt x="3961" y="153"/>
                  </a:cubicBezTo>
                  <a:cubicBezTo>
                    <a:pt x="3907" y="208"/>
                    <a:pt x="3825" y="316"/>
                    <a:pt x="3771" y="425"/>
                  </a:cubicBezTo>
                  <a:cubicBezTo>
                    <a:pt x="3669" y="544"/>
                    <a:pt x="3492" y="620"/>
                    <a:pt x="3314" y="620"/>
                  </a:cubicBezTo>
                  <a:cubicBezTo>
                    <a:pt x="3208" y="620"/>
                    <a:pt x="3102" y="594"/>
                    <a:pt x="3012" y="533"/>
                  </a:cubicBezTo>
                  <a:cubicBezTo>
                    <a:pt x="2941" y="486"/>
                    <a:pt x="2871" y="419"/>
                    <a:pt x="2783" y="419"/>
                  </a:cubicBezTo>
                  <a:cubicBezTo>
                    <a:pt x="2770" y="419"/>
                    <a:pt x="2755" y="421"/>
                    <a:pt x="2740" y="425"/>
                  </a:cubicBezTo>
                  <a:lnTo>
                    <a:pt x="2659" y="533"/>
                  </a:lnTo>
                  <a:cubicBezTo>
                    <a:pt x="2144" y="1130"/>
                    <a:pt x="1845" y="1889"/>
                    <a:pt x="1737" y="2649"/>
                  </a:cubicBezTo>
                  <a:cubicBezTo>
                    <a:pt x="1628" y="3435"/>
                    <a:pt x="1954" y="4629"/>
                    <a:pt x="2523" y="5280"/>
                  </a:cubicBezTo>
                  <a:cubicBezTo>
                    <a:pt x="2350" y="5254"/>
                    <a:pt x="2181" y="5242"/>
                    <a:pt x="2019" y="5242"/>
                  </a:cubicBezTo>
                  <a:cubicBezTo>
                    <a:pt x="990" y="5242"/>
                    <a:pt x="216" y="5736"/>
                    <a:pt x="28" y="6392"/>
                  </a:cubicBezTo>
                  <a:cubicBezTo>
                    <a:pt x="28" y="6446"/>
                    <a:pt x="1" y="6555"/>
                    <a:pt x="28" y="6636"/>
                  </a:cubicBezTo>
                  <a:cubicBezTo>
                    <a:pt x="82" y="6717"/>
                    <a:pt x="109" y="6772"/>
                    <a:pt x="164" y="6826"/>
                  </a:cubicBezTo>
                  <a:cubicBezTo>
                    <a:pt x="354" y="7043"/>
                    <a:pt x="543" y="7206"/>
                    <a:pt x="652" y="7450"/>
                  </a:cubicBezTo>
                  <a:cubicBezTo>
                    <a:pt x="760" y="7667"/>
                    <a:pt x="652" y="8019"/>
                    <a:pt x="408" y="8074"/>
                  </a:cubicBezTo>
                  <a:cubicBezTo>
                    <a:pt x="489" y="8887"/>
                    <a:pt x="733" y="9755"/>
                    <a:pt x="1276" y="10352"/>
                  </a:cubicBezTo>
                  <a:cubicBezTo>
                    <a:pt x="1726" y="10953"/>
                    <a:pt x="2870" y="11253"/>
                    <a:pt x="3684" y="11253"/>
                  </a:cubicBezTo>
                  <a:cubicBezTo>
                    <a:pt x="3752" y="11253"/>
                    <a:pt x="3817" y="11251"/>
                    <a:pt x="3880" y="11247"/>
                  </a:cubicBezTo>
                  <a:lnTo>
                    <a:pt x="3880" y="11247"/>
                  </a:lnTo>
                  <a:cubicBezTo>
                    <a:pt x="3229" y="11844"/>
                    <a:pt x="2957" y="12902"/>
                    <a:pt x="3093" y="13580"/>
                  </a:cubicBezTo>
                  <a:cubicBezTo>
                    <a:pt x="3229" y="14258"/>
                    <a:pt x="3690" y="14854"/>
                    <a:pt x="4314" y="15180"/>
                  </a:cubicBezTo>
                  <a:cubicBezTo>
                    <a:pt x="4418" y="15222"/>
                    <a:pt x="4522" y="15279"/>
                    <a:pt x="4638" y="15279"/>
                  </a:cubicBezTo>
                  <a:cubicBezTo>
                    <a:pt x="4673" y="15279"/>
                    <a:pt x="4710" y="15274"/>
                    <a:pt x="4748" y="15261"/>
                  </a:cubicBezTo>
                  <a:cubicBezTo>
                    <a:pt x="4856" y="15261"/>
                    <a:pt x="4965" y="15207"/>
                    <a:pt x="5046" y="15180"/>
                  </a:cubicBezTo>
                  <a:cubicBezTo>
                    <a:pt x="5242" y="15110"/>
                    <a:pt x="5449" y="15076"/>
                    <a:pt x="5655" y="15076"/>
                  </a:cubicBezTo>
                  <a:cubicBezTo>
                    <a:pt x="6248" y="15076"/>
                    <a:pt x="6833" y="15355"/>
                    <a:pt x="7135" y="15858"/>
                  </a:cubicBezTo>
                  <a:cubicBezTo>
                    <a:pt x="7162" y="15939"/>
                    <a:pt x="7216" y="16021"/>
                    <a:pt x="7297" y="16075"/>
                  </a:cubicBezTo>
                  <a:cubicBezTo>
                    <a:pt x="7352" y="16156"/>
                    <a:pt x="7433" y="16156"/>
                    <a:pt x="7541" y="16156"/>
                  </a:cubicBezTo>
                  <a:cubicBezTo>
                    <a:pt x="7639" y="16163"/>
                    <a:pt x="7738" y="16167"/>
                    <a:pt x="7836" y="16167"/>
                  </a:cubicBezTo>
                  <a:cubicBezTo>
                    <a:pt x="9287" y="16167"/>
                    <a:pt x="10743" y="15426"/>
                    <a:pt x="11556" y="14258"/>
                  </a:cubicBezTo>
                  <a:cubicBezTo>
                    <a:pt x="11800" y="13878"/>
                    <a:pt x="12044" y="13308"/>
                    <a:pt x="11881" y="12902"/>
                  </a:cubicBezTo>
                  <a:lnTo>
                    <a:pt x="11881" y="12902"/>
                  </a:lnTo>
                  <a:cubicBezTo>
                    <a:pt x="12325" y="13543"/>
                    <a:pt x="13466" y="14140"/>
                    <a:pt x="14301" y="14140"/>
                  </a:cubicBezTo>
                  <a:cubicBezTo>
                    <a:pt x="14384" y="14140"/>
                    <a:pt x="14464" y="14134"/>
                    <a:pt x="14539" y="14122"/>
                  </a:cubicBezTo>
                  <a:cubicBezTo>
                    <a:pt x="15407" y="13959"/>
                    <a:pt x="16113" y="13634"/>
                    <a:pt x="16682" y="13010"/>
                  </a:cubicBezTo>
                  <a:cubicBezTo>
                    <a:pt x="16736" y="12929"/>
                    <a:pt x="16763" y="12902"/>
                    <a:pt x="16791" y="12820"/>
                  </a:cubicBezTo>
                  <a:cubicBezTo>
                    <a:pt x="16818" y="12657"/>
                    <a:pt x="16709" y="12522"/>
                    <a:pt x="16655" y="12359"/>
                  </a:cubicBezTo>
                  <a:cubicBezTo>
                    <a:pt x="16492" y="12006"/>
                    <a:pt x="16601" y="11654"/>
                    <a:pt x="16818" y="11383"/>
                  </a:cubicBezTo>
                  <a:cubicBezTo>
                    <a:pt x="17062" y="11111"/>
                    <a:pt x="17414" y="10976"/>
                    <a:pt x="17767" y="10894"/>
                  </a:cubicBezTo>
                  <a:cubicBezTo>
                    <a:pt x="17821" y="10433"/>
                    <a:pt x="17713" y="9755"/>
                    <a:pt x="17496" y="9348"/>
                  </a:cubicBezTo>
                  <a:cubicBezTo>
                    <a:pt x="17062" y="8535"/>
                    <a:pt x="16221" y="8291"/>
                    <a:pt x="15272" y="8046"/>
                  </a:cubicBezTo>
                  <a:cubicBezTo>
                    <a:pt x="14566" y="7857"/>
                    <a:pt x="13698" y="7775"/>
                    <a:pt x="12993" y="7775"/>
                  </a:cubicBezTo>
                  <a:cubicBezTo>
                    <a:pt x="13753" y="7341"/>
                    <a:pt x="14160" y="6365"/>
                    <a:pt x="14295" y="5470"/>
                  </a:cubicBezTo>
                  <a:cubicBezTo>
                    <a:pt x="14431" y="4575"/>
                    <a:pt x="14295" y="3707"/>
                    <a:pt x="14160" y="2839"/>
                  </a:cubicBezTo>
                  <a:cubicBezTo>
                    <a:pt x="14105" y="2649"/>
                    <a:pt x="14078" y="2459"/>
                    <a:pt x="13915" y="2350"/>
                  </a:cubicBezTo>
                  <a:cubicBezTo>
                    <a:pt x="13861" y="2307"/>
                    <a:pt x="13803" y="2294"/>
                    <a:pt x="13740" y="2294"/>
                  </a:cubicBezTo>
                  <a:cubicBezTo>
                    <a:pt x="13645" y="2294"/>
                    <a:pt x="13541" y="2323"/>
                    <a:pt x="13427" y="2323"/>
                  </a:cubicBezTo>
                  <a:cubicBezTo>
                    <a:pt x="13102" y="2323"/>
                    <a:pt x="12803" y="2161"/>
                    <a:pt x="12614" y="1862"/>
                  </a:cubicBezTo>
                  <a:cubicBezTo>
                    <a:pt x="12478" y="1672"/>
                    <a:pt x="12451" y="1428"/>
                    <a:pt x="12261" y="1293"/>
                  </a:cubicBezTo>
                  <a:cubicBezTo>
                    <a:pt x="12175" y="1241"/>
                    <a:pt x="12067" y="1222"/>
                    <a:pt x="11958" y="1222"/>
                  </a:cubicBezTo>
                  <a:cubicBezTo>
                    <a:pt x="11895" y="1222"/>
                    <a:pt x="11832" y="1228"/>
                    <a:pt x="11773" y="1238"/>
                  </a:cubicBezTo>
                  <a:cubicBezTo>
                    <a:pt x="11095" y="1293"/>
                    <a:pt x="10417" y="1428"/>
                    <a:pt x="9766" y="1618"/>
                  </a:cubicBezTo>
                  <a:cubicBezTo>
                    <a:pt x="9576" y="1672"/>
                    <a:pt x="9359" y="1727"/>
                    <a:pt x="9169" y="1835"/>
                  </a:cubicBezTo>
                  <a:cubicBezTo>
                    <a:pt x="8599" y="2188"/>
                    <a:pt x="8355" y="2974"/>
                    <a:pt x="8274" y="3652"/>
                  </a:cubicBezTo>
                  <a:cubicBezTo>
                    <a:pt x="8219" y="4358"/>
                    <a:pt x="8192" y="5063"/>
                    <a:pt x="7840" y="5687"/>
                  </a:cubicBezTo>
                  <a:cubicBezTo>
                    <a:pt x="7813" y="4466"/>
                    <a:pt x="7433" y="3110"/>
                    <a:pt x="7053" y="1889"/>
                  </a:cubicBezTo>
                  <a:cubicBezTo>
                    <a:pt x="6890" y="1510"/>
                    <a:pt x="6728" y="1130"/>
                    <a:pt x="6456" y="859"/>
                  </a:cubicBezTo>
                  <a:cubicBezTo>
                    <a:pt x="6050" y="425"/>
                    <a:pt x="5453" y="262"/>
                    <a:pt x="4883" y="72"/>
                  </a:cubicBezTo>
                  <a:cubicBezTo>
                    <a:pt x="4727" y="44"/>
                    <a:pt x="4550" y="1"/>
                    <a:pt x="43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27"/>
            <p:cNvSpPr/>
            <p:nvPr/>
          </p:nvSpPr>
          <p:spPr>
            <a:xfrm>
              <a:off x="1834350" y="1830850"/>
              <a:ext cx="252275" cy="263125"/>
            </a:xfrm>
            <a:custGeom>
              <a:avLst/>
              <a:gdLst/>
              <a:ahLst/>
              <a:cxnLst/>
              <a:rect l="l" t="t" r="r" b="b"/>
              <a:pathLst>
                <a:path w="10091" h="10525" extrusionOk="0">
                  <a:moveTo>
                    <a:pt x="2632" y="1"/>
                  </a:moveTo>
                  <a:cubicBezTo>
                    <a:pt x="3147" y="1492"/>
                    <a:pt x="3689" y="3011"/>
                    <a:pt x="4205" y="4503"/>
                  </a:cubicBezTo>
                  <a:cubicBezTo>
                    <a:pt x="4232" y="4639"/>
                    <a:pt x="4259" y="4829"/>
                    <a:pt x="4123" y="4910"/>
                  </a:cubicBezTo>
                  <a:cubicBezTo>
                    <a:pt x="3852" y="4422"/>
                    <a:pt x="3527" y="4015"/>
                    <a:pt x="3147" y="3662"/>
                  </a:cubicBezTo>
                  <a:cubicBezTo>
                    <a:pt x="2930" y="3445"/>
                    <a:pt x="2713" y="3283"/>
                    <a:pt x="2442" y="3283"/>
                  </a:cubicBezTo>
                  <a:cubicBezTo>
                    <a:pt x="2849" y="3717"/>
                    <a:pt x="3201" y="4232"/>
                    <a:pt x="3527" y="4774"/>
                  </a:cubicBezTo>
                  <a:cubicBezTo>
                    <a:pt x="2519" y="4145"/>
                    <a:pt x="1418" y="3515"/>
                    <a:pt x="267" y="3515"/>
                  </a:cubicBezTo>
                  <a:cubicBezTo>
                    <a:pt x="179" y="3515"/>
                    <a:pt x="90" y="3519"/>
                    <a:pt x="1" y="3527"/>
                  </a:cubicBezTo>
                  <a:cubicBezTo>
                    <a:pt x="1275" y="3879"/>
                    <a:pt x="2577" y="4422"/>
                    <a:pt x="3391" y="5452"/>
                  </a:cubicBezTo>
                  <a:cubicBezTo>
                    <a:pt x="3445" y="5561"/>
                    <a:pt x="3527" y="5724"/>
                    <a:pt x="3418" y="5778"/>
                  </a:cubicBezTo>
                  <a:cubicBezTo>
                    <a:pt x="3337" y="5832"/>
                    <a:pt x="3255" y="5778"/>
                    <a:pt x="3201" y="5859"/>
                  </a:cubicBezTo>
                  <a:cubicBezTo>
                    <a:pt x="3147" y="5968"/>
                    <a:pt x="3310" y="6049"/>
                    <a:pt x="3418" y="6049"/>
                  </a:cubicBezTo>
                  <a:cubicBezTo>
                    <a:pt x="3554" y="6103"/>
                    <a:pt x="3717" y="6158"/>
                    <a:pt x="3662" y="6266"/>
                  </a:cubicBezTo>
                  <a:lnTo>
                    <a:pt x="3608" y="6293"/>
                  </a:lnTo>
                  <a:cubicBezTo>
                    <a:pt x="3310" y="6565"/>
                    <a:pt x="3038" y="6809"/>
                    <a:pt x="2740" y="7080"/>
                  </a:cubicBezTo>
                  <a:cubicBezTo>
                    <a:pt x="3103" y="6973"/>
                    <a:pt x="3482" y="6900"/>
                    <a:pt x="3878" y="6900"/>
                  </a:cubicBezTo>
                  <a:cubicBezTo>
                    <a:pt x="3986" y="6900"/>
                    <a:pt x="4095" y="6906"/>
                    <a:pt x="4205" y="6917"/>
                  </a:cubicBezTo>
                  <a:cubicBezTo>
                    <a:pt x="4340" y="6917"/>
                    <a:pt x="4476" y="6944"/>
                    <a:pt x="4503" y="7053"/>
                  </a:cubicBezTo>
                  <a:cubicBezTo>
                    <a:pt x="4557" y="7188"/>
                    <a:pt x="4395" y="7324"/>
                    <a:pt x="4340" y="7487"/>
                  </a:cubicBezTo>
                  <a:cubicBezTo>
                    <a:pt x="4232" y="7677"/>
                    <a:pt x="4368" y="7921"/>
                    <a:pt x="4422" y="8165"/>
                  </a:cubicBezTo>
                  <a:cubicBezTo>
                    <a:pt x="4476" y="8328"/>
                    <a:pt x="4476" y="8545"/>
                    <a:pt x="4476" y="8734"/>
                  </a:cubicBezTo>
                  <a:cubicBezTo>
                    <a:pt x="4476" y="9358"/>
                    <a:pt x="4422" y="9928"/>
                    <a:pt x="4422" y="10525"/>
                  </a:cubicBezTo>
                  <a:cubicBezTo>
                    <a:pt x="4829" y="9847"/>
                    <a:pt x="4883" y="9006"/>
                    <a:pt x="4937" y="8219"/>
                  </a:cubicBezTo>
                  <a:cubicBezTo>
                    <a:pt x="4991" y="7921"/>
                    <a:pt x="5073" y="7541"/>
                    <a:pt x="5398" y="7514"/>
                  </a:cubicBezTo>
                  <a:cubicBezTo>
                    <a:pt x="5414" y="7512"/>
                    <a:pt x="5430" y="7511"/>
                    <a:pt x="5446" y="7511"/>
                  </a:cubicBezTo>
                  <a:cubicBezTo>
                    <a:pt x="5814" y="7511"/>
                    <a:pt x="6045" y="8047"/>
                    <a:pt x="6359" y="8047"/>
                  </a:cubicBezTo>
                  <a:cubicBezTo>
                    <a:pt x="6390" y="8047"/>
                    <a:pt x="6423" y="8041"/>
                    <a:pt x="6456" y="8029"/>
                  </a:cubicBezTo>
                  <a:cubicBezTo>
                    <a:pt x="6456" y="7812"/>
                    <a:pt x="6293" y="7649"/>
                    <a:pt x="6185" y="7487"/>
                  </a:cubicBezTo>
                  <a:cubicBezTo>
                    <a:pt x="6103" y="7324"/>
                    <a:pt x="6131" y="7053"/>
                    <a:pt x="6320" y="6999"/>
                  </a:cubicBezTo>
                  <a:cubicBezTo>
                    <a:pt x="6332" y="6996"/>
                    <a:pt x="6344" y="6995"/>
                    <a:pt x="6356" y="6995"/>
                  </a:cubicBezTo>
                  <a:cubicBezTo>
                    <a:pt x="6480" y="6995"/>
                    <a:pt x="6601" y="7117"/>
                    <a:pt x="6700" y="7216"/>
                  </a:cubicBezTo>
                  <a:cubicBezTo>
                    <a:pt x="6971" y="7405"/>
                    <a:pt x="7351" y="7378"/>
                    <a:pt x="7677" y="7405"/>
                  </a:cubicBezTo>
                  <a:cubicBezTo>
                    <a:pt x="8463" y="7514"/>
                    <a:pt x="9033" y="8192"/>
                    <a:pt x="9521" y="8816"/>
                  </a:cubicBezTo>
                  <a:cubicBezTo>
                    <a:pt x="9440" y="8219"/>
                    <a:pt x="9114" y="7731"/>
                    <a:pt x="8707" y="7351"/>
                  </a:cubicBezTo>
                  <a:cubicBezTo>
                    <a:pt x="8301" y="6944"/>
                    <a:pt x="7785" y="6673"/>
                    <a:pt x="7324" y="6375"/>
                  </a:cubicBezTo>
                  <a:cubicBezTo>
                    <a:pt x="7514" y="6022"/>
                    <a:pt x="8111" y="6266"/>
                    <a:pt x="8328" y="5995"/>
                  </a:cubicBezTo>
                  <a:cubicBezTo>
                    <a:pt x="7758" y="5968"/>
                    <a:pt x="7134" y="5859"/>
                    <a:pt x="6565" y="5697"/>
                  </a:cubicBezTo>
                  <a:cubicBezTo>
                    <a:pt x="6890" y="5235"/>
                    <a:pt x="7460" y="5263"/>
                    <a:pt x="7975" y="5235"/>
                  </a:cubicBezTo>
                  <a:cubicBezTo>
                    <a:pt x="8653" y="5208"/>
                    <a:pt x="9277" y="4937"/>
                    <a:pt x="9792" y="4530"/>
                  </a:cubicBezTo>
                  <a:cubicBezTo>
                    <a:pt x="9928" y="4422"/>
                    <a:pt x="10064" y="4340"/>
                    <a:pt x="10064" y="4151"/>
                  </a:cubicBezTo>
                  <a:cubicBezTo>
                    <a:pt x="10091" y="3961"/>
                    <a:pt x="9928" y="3798"/>
                    <a:pt x="9738" y="3744"/>
                  </a:cubicBezTo>
                  <a:cubicBezTo>
                    <a:pt x="9677" y="3729"/>
                    <a:pt x="9619" y="3722"/>
                    <a:pt x="9562" y="3722"/>
                  </a:cubicBezTo>
                  <a:cubicBezTo>
                    <a:pt x="9415" y="3722"/>
                    <a:pt x="9278" y="3766"/>
                    <a:pt x="9141" y="3825"/>
                  </a:cubicBezTo>
                  <a:cubicBezTo>
                    <a:pt x="8843" y="3961"/>
                    <a:pt x="8572" y="4123"/>
                    <a:pt x="8273" y="4259"/>
                  </a:cubicBezTo>
                  <a:cubicBezTo>
                    <a:pt x="7758" y="4557"/>
                    <a:pt x="7324" y="4910"/>
                    <a:pt x="6782" y="5154"/>
                  </a:cubicBezTo>
                  <a:cubicBezTo>
                    <a:pt x="6510" y="5235"/>
                    <a:pt x="5561" y="5344"/>
                    <a:pt x="5886" y="5886"/>
                  </a:cubicBezTo>
                  <a:cubicBezTo>
                    <a:pt x="5941" y="5995"/>
                    <a:pt x="6022" y="6022"/>
                    <a:pt x="6076" y="6131"/>
                  </a:cubicBezTo>
                  <a:cubicBezTo>
                    <a:pt x="6145" y="6337"/>
                    <a:pt x="5943" y="6562"/>
                    <a:pt x="5764" y="6562"/>
                  </a:cubicBezTo>
                  <a:cubicBezTo>
                    <a:pt x="5731" y="6562"/>
                    <a:pt x="5699" y="6554"/>
                    <a:pt x="5669" y="6537"/>
                  </a:cubicBezTo>
                  <a:cubicBezTo>
                    <a:pt x="5398" y="6429"/>
                    <a:pt x="5425" y="5995"/>
                    <a:pt x="5181" y="5832"/>
                  </a:cubicBezTo>
                  <a:cubicBezTo>
                    <a:pt x="5107" y="5791"/>
                    <a:pt x="5024" y="5780"/>
                    <a:pt x="4939" y="5780"/>
                  </a:cubicBezTo>
                  <a:cubicBezTo>
                    <a:pt x="4842" y="5780"/>
                    <a:pt x="4741" y="5794"/>
                    <a:pt x="4643" y="5794"/>
                  </a:cubicBezTo>
                  <a:cubicBezTo>
                    <a:pt x="4546" y="5794"/>
                    <a:pt x="4452" y="5780"/>
                    <a:pt x="4368" y="5724"/>
                  </a:cubicBezTo>
                  <a:cubicBezTo>
                    <a:pt x="4232" y="5615"/>
                    <a:pt x="4205" y="5452"/>
                    <a:pt x="4259" y="5317"/>
                  </a:cubicBezTo>
                  <a:cubicBezTo>
                    <a:pt x="4340" y="5181"/>
                    <a:pt x="4476" y="5073"/>
                    <a:pt x="4612" y="5046"/>
                  </a:cubicBezTo>
                  <a:cubicBezTo>
                    <a:pt x="4747" y="5018"/>
                    <a:pt x="4883" y="5018"/>
                    <a:pt x="4991" y="4964"/>
                  </a:cubicBezTo>
                  <a:cubicBezTo>
                    <a:pt x="5073" y="4910"/>
                    <a:pt x="5181" y="4774"/>
                    <a:pt x="5154" y="4666"/>
                  </a:cubicBezTo>
                  <a:lnTo>
                    <a:pt x="5154" y="4666"/>
                  </a:lnTo>
                  <a:cubicBezTo>
                    <a:pt x="5317" y="4774"/>
                    <a:pt x="5480" y="4883"/>
                    <a:pt x="5697" y="4937"/>
                  </a:cubicBezTo>
                  <a:cubicBezTo>
                    <a:pt x="5697" y="5027"/>
                    <a:pt x="5790" y="5080"/>
                    <a:pt x="5883" y="5080"/>
                  </a:cubicBezTo>
                  <a:cubicBezTo>
                    <a:pt x="5903" y="5080"/>
                    <a:pt x="5922" y="5077"/>
                    <a:pt x="5941" y="5073"/>
                  </a:cubicBezTo>
                  <a:cubicBezTo>
                    <a:pt x="6022" y="5046"/>
                    <a:pt x="6103" y="4937"/>
                    <a:pt x="6158" y="4829"/>
                  </a:cubicBezTo>
                  <a:cubicBezTo>
                    <a:pt x="6836" y="3744"/>
                    <a:pt x="7514" y="2632"/>
                    <a:pt x="8192" y="1547"/>
                  </a:cubicBezTo>
                  <a:lnTo>
                    <a:pt x="8192" y="1547"/>
                  </a:lnTo>
                  <a:cubicBezTo>
                    <a:pt x="7134" y="2116"/>
                    <a:pt x="6944" y="3581"/>
                    <a:pt x="5995" y="4340"/>
                  </a:cubicBezTo>
                  <a:cubicBezTo>
                    <a:pt x="5924" y="4394"/>
                    <a:pt x="5830" y="4447"/>
                    <a:pt x="5743" y="4447"/>
                  </a:cubicBezTo>
                  <a:cubicBezTo>
                    <a:pt x="5697" y="4447"/>
                    <a:pt x="5653" y="4432"/>
                    <a:pt x="5615" y="4395"/>
                  </a:cubicBezTo>
                  <a:cubicBezTo>
                    <a:pt x="5425" y="4232"/>
                    <a:pt x="5886" y="3852"/>
                    <a:pt x="5697" y="3689"/>
                  </a:cubicBezTo>
                  <a:lnTo>
                    <a:pt x="5697" y="3689"/>
                  </a:lnTo>
                  <a:cubicBezTo>
                    <a:pt x="5588" y="3825"/>
                    <a:pt x="5452" y="3934"/>
                    <a:pt x="5290" y="3961"/>
                  </a:cubicBezTo>
                  <a:cubicBezTo>
                    <a:pt x="5452" y="3554"/>
                    <a:pt x="5588" y="3147"/>
                    <a:pt x="5697" y="2740"/>
                  </a:cubicBezTo>
                  <a:cubicBezTo>
                    <a:pt x="5724" y="2604"/>
                    <a:pt x="5724" y="2360"/>
                    <a:pt x="5561" y="2360"/>
                  </a:cubicBezTo>
                  <a:cubicBezTo>
                    <a:pt x="5507" y="2360"/>
                    <a:pt x="5452" y="2387"/>
                    <a:pt x="5425" y="2442"/>
                  </a:cubicBezTo>
                  <a:cubicBezTo>
                    <a:pt x="4910" y="2903"/>
                    <a:pt x="5019" y="3717"/>
                    <a:pt x="4666" y="4340"/>
                  </a:cubicBezTo>
                  <a:cubicBezTo>
                    <a:pt x="3988" y="2876"/>
                    <a:pt x="3310" y="1438"/>
                    <a:pt x="26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27"/>
            <p:cNvSpPr/>
            <p:nvPr/>
          </p:nvSpPr>
          <p:spPr>
            <a:xfrm>
              <a:off x="1922500" y="1975200"/>
              <a:ext cx="29400" cy="28075"/>
            </a:xfrm>
            <a:custGeom>
              <a:avLst/>
              <a:gdLst/>
              <a:ahLst/>
              <a:cxnLst/>
              <a:rect l="l" t="t" r="r" b="b"/>
              <a:pathLst>
                <a:path w="1176" h="1123" extrusionOk="0">
                  <a:moveTo>
                    <a:pt x="549" y="0"/>
                  </a:moveTo>
                  <a:cubicBezTo>
                    <a:pt x="380" y="0"/>
                    <a:pt x="235" y="127"/>
                    <a:pt x="136" y="275"/>
                  </a:cubicBezTo>
                  <a:cubicBezTo>
                    <a:pt x="1" y="492"/>
                    <a:pt x="28" y="791"/>
                    <a:pt x="191" y="953"/>
                  </a:cubicBezTo>
                  <a:cubicBezTo>
                    <a:pt x="310" y="1072"/>
                    <a:pt x="434" y="1122"/>
                    <a:pt x="549" y="1122"/>
                  </a:cubicBezTo>
                  <a:cubicBezTo>
                    <a:pt x="905" y="1122"/>
                    <a:pt x="1176" y="644"/>
                    <a:pt x="950" y="275"/>
                  </a:cubicBezTo>
                  <a:cubicBezTo>
                    <a:pt x="869" y="140"/>
                    <a:pt x="733" y="58"/>
                    <a:pt x="597" y="4"/>
                  </a:cubicBezTo>
                  <a:cubicBezTo>
                    <a:pt x="581" y="2"/>
                    <a:pt x="565" y="0"/>
                    <a:pt x="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27"/>
            <p:cNvSpPr/>
            <p:nvPr/>
          </p:nvSpPr>
          <p:spPr>
            <a:xfrm>
              <a:off x="1932000" y="1952900"/>
              <a:ext cx="22400" cy="22950"/>
            </a:xfrm>
            <a:custGeom>
              <a:avLst/>
              <a:gdLst/>
              <a:ahLst/>
              <a:cxnLst/>
              <a:rect l="l" t="t" r="r" b="b"/>
              <a:pathLst>
                <a:path w="896" h="918" extrusionOk="0">
                  <a:moveTo>
                    <a:pt x="489" y="1"/>
                  </a:moveTo>
                  <a:cubicBezTo>
                    <a:pt x="434" y="1"/>
                    <a:pt x="353" y="1"/>
                    <a:pt x="299" y="28"/>
                  </a:cubicBezTo>
                  <a:cubicBezTo>
                    <a:pt x="163" y="82"/>
                    <a:pt x="55" y="218"/>
                    <a:pt x="28" y="408"/>
                  </a:cubicBezTo>
                  <a:cubicBezTo>
                    <a:pt x="0" y="570"/>
                    <a:pt x="55" y="733"/>
                    <a:pt x="190" y="842"/>
                  </a:cubicBezTo>
                  <a:cubicBezTo>
                    <a:pt x="267" y="893"/>
                    <a:pt x="360" y="917"/>
                    <a:pt x="452" y="917"/>
                  </a:cubicBezTo>
                  <a:cubicBezTo>
                    <a:pt x="650" y="917"/>
                    <a:pt x="841" y="802"/>
                    <a:pt x="841" y="598"/>
                  </a:cubicBezTo>
                  <a:cubicBezTo>
                    <a:pt x="896" y="435"/>
                    <a:pt x="814" y="218"/>
                    <a:pt x="679" y="82"/>
                  </a:cubicBezTo>
                  <a:cubicBezTo>
                    <a:pt x="624" y="55"/>
                    <a:pt x="570" y="28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27"/>
            <p:cNvSpPr/>
            <p:nvPr/>
          </p:nvSpPr>
          <p:spPr>
            <a:xfrm>
              <a:off x="1923175" y="1922950"/>
              <a:ext cx="23775" cy="23275"/>
            </a:xfrm>
            <a:custGeom>
              <a:avLst/>
              <a:gdLst/>
              <a:ahLst/>
              <a:cxnLst/>
              <a:rect l="l" t="t" r="r" b="b"/>
              <a:pathLst>
                <a:path w="951" h="931" extrusionOk="0">
                  <a:moveTo>
                    <a:pt x="480" y="0"/>
                  </a:moveTo>
                  <a:cubicBezTo>
                    <a:pt x="328" y="0"/>
                    <a:pt x="153" y="83"/>
                    <a:pt x="82" y="250"/>
                  </a:cubicBezTo>
                  <a:cubicBezTo>
                    <a:pt x="1" y="412"/>
                    <a:pt x="82" y="711"/>
                    <a:pt x="164" y="846"/>
                  </a:cubicBezTo>
                  <a:cubicBezTo>
                    <a:pt x="245" y="873"/>
                    <a:pt x="299" y="928"/>
                    <a:pt x="381" y="928"/>
                  </a:cubicBezTo>
                  <a:cubicBezTo>
                    <a:pt x="398" y="930"/>
                    <a:pt x="416" y="931"/>
                    <a:pt x="434" y="931"/>
                  </a:cubicBezTo>
                  <a:cubicBezTo>
                    <a:pt x="656" y="931"/>
                    <a:pt x="848" y="774"/>
                    <a:pt x="923" y="548"/>
                  </a:cubicBezTo>
                  <a:cubicBezTo>
                    <a:pt x="950" y="304"/>
                    <a:pt x="787" y="33"/>
                    <a:pt x="543" y="5"/>
                  </a:cubicBezTo>
                  <a:cubicBezTo>
                    <a:pt x="523" y="2"/>
                    <a:pt x="502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27"/>
            <p:cNvSpPr/>
            <p:nvPr/>
          </p:nvSpPr>
          <p:spPr>
            <a:xfrm>
              <a:off x="1974075" y="1980025"/>
              <a:ext cx="23050" cy="18400"/>
            </a:xfrm>
            <a:custGeom>
              <a:avLst/>
              <a:gdLst/>
              <a:ahLst/>
              <a:cxnLst/>
              <a:rect l="l" t="t" r="r" b="b"/>
              <a:pathLst>
                <a:path w="922" h="736" extrusionOk="0">
                  <a:moveTo>
                    <a:pt x="514" y="1"/>
                  </a:moveTo>
                  <a:cubicBezTo>
                    <a:pt x="270" y="28"/>
                    <a:pt x="80" y="136"/>
                    <a:pt x="26" y="326"/>
                  </a:cubicBezTo>
                  <a:cubicBezTo>
                    <a:pt x="1" y="555"/>
                    <a:pt x="189" y="736"/>
                    <a:pt x="436" y="736"/>
                  </a:cubicBezTo>
                  <a:cubicBezTo>
                    <a:pt x="453" y="736"/>
                    <a:pt x="470" y="735"/>
                    <a:pt x="487" y="733"/>
                  </a:cubicBezTo>
                  <a:cubicBezTo>
                    <a:pt x="704" y="706"/>
                    <a:pt x="921" y="435"/>
                    <a:pt x="813" y="191"/>
                  </a:cubicBezTo>
                  <a:cubicBezTo>
                    <a:pt x="786" y="136"/>
                    <a:pt x="759" y="55"/>
                    <a:pt x="677" y="28"/>
                  </a:cubicBezTo>
                  <a:cubicBezTo>
                    <a:pt x="623" y="1"/>
                    <a:pt x="542" y="1"/>
                    <a:pt x="5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27"/>
            <p:cNvSpPr/>
            <p:nvPr/>
          </p:nvSpPr>
          <p:spPr>
            <a:xfrm>
              <a:off x="1960925" y="1937400"/>
              <a:ext cx="27375" cy="23625"/>
            </a:xfrm>
            <a:custGeom>
              <a:avLst/>
              <a:gdLst/>
              <a:ahLst/>
              <a:cxnLst/>
              <a:rect l="l" t="t" r="r" b="b"/>
              <a:pathLst>
                <a:path w="1095" h="945" extrusionOk="0">
                  <a:moveTo>
                    <a:pt x="644" y="0"/>
                  </a:moveTo>
                  <a:cubicBezTo>
                    <a:pt x="548" y="0"/>
                    <a:pt x="454" y="27"/>
                    <a:pt x="389" y="78"/>
                  </a:cubicBezTo>
                  <a:cubicBezTo>
                    <a:pt x="1" y="370"/>
                    <a:pt x="265" y="944"/>
                    <a:pt x="675" y="944"/>
                  </a:cubicBezTo>
                  <a:cubicBezTo>
                    <a:pt x="723" y="944"/>
                    <a:pt x="772" y="936"/>
                    <a:pt x="823" y="919"/>
                  </a:cubicBezTo>
                  <a:cubicBezTo>
                    <a:pt x="932" y="892"/>
                    <a:pt x="1040" y="811"/>
                    <a:pt x="1068" y="702"/>
                  </a:cubicBezTo>
                  <a:cubicBezTo>
                    <a:pt x="1095" y="648"/>
                    <a:pt x="1095" y="539"/>
                    <a:pt x="1095" y="431"/>
                  </a:cubicBezTo>
                  <a:cubicBezTo>
                    <a:pt x="1068" y="295"/>
                    <a:pt x="1040" y="214"/>
                    <a:pt x="932" y="106"/>
                  </a:cubicBezTo>
                  <a:cubicBezTo>
                    <a:pt x="860" y="34"/>
                    <a:pt x="751" y="0"/>
                    <a:pt x="6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27"/>
            <p:cNvSpPr/>
            <p:nvPr/>
          </p:nvSpPr>
          <p:spPr>
            <a:xfrm>
              <a:off x="1991675" y="1950375"/>
              <a:ext cx="23075" cy="21100"/>
            </a:xfrm>
            <a:custGeom>
              <a:avLst/>
              <a:gdLst/>
              <a:ahLst/>
              <a:cxnLst/>
              <a:rect l="l" t="t" r="r" b="b"/>
              <a:pathLst>
                <a:path w="923" h="844" extrusionOk="0">
                  <a:moveTo>
                    <a:pt x="353" y="0"/>
                  </a:moveTo>
                  <a:cubicBezTo>
                    <a:pt x="285" y="0"/>
                    <a:pt x="217" y="7"/>
                    <a:pt x="163" y="20"/>
                  </a:cubicBezTo>
                  <a:cubicBezTo>
                    <a:pt x="82" y="102"/>
                    <a:pt x="27" y="183"/>
                    <a:pt x="0" y="292"/>
                  </a:cubicBezTo>
                  <a:cubicBezTo>
                    <a:pt x="0" y="454"/>
                    <a:pt x="55" y="563"/>
                    <a:pt x="82" y="671"/>
                  </a:cubicBezTo>
                  <a:cubicBezTo>
                    <a:pt x="124" y="799"/>
                    <a:pt x="250" y="843"/>
                    <a:pt x="381" y="843"/>
                  </a:cubicBezTo>
                  <a:cubicBezTo>
                    <a:pt x="417" y="843"/>
                    <a:pt x="454" y="840"/>
                    <a:pt x="489" y="834"/>
                  </a:cubicBezTo>
                  <a:cubicBezTo>
                    <a:pt x="624" y="834"/>
                    <a:pt x="706" y="726"/>
                    <a:pt x="814" y="644"/>
                  </a:cubicBezTo>
                  <a:cubicBezTo>
                    <a:pt x="895" y="536"/>
                    <a:pt x="923" y="400"/>
                    <a:pt x="841" y="265"/>
                  </a:cubicBezTo>
                  <a:cubicBezTo>
                    <a:pt x="787" y="129"/>
                    <a:pt x="678" y="48"/>
                    <a:pt x="543" y="20"/>
                  </a:cubicBezTo>
                  <a:cubicBezTo>
                    <a:pt x="489" y="7"/>
                    <a:pt x="421" y="0"/>
                    <a:pt x="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27"/>
            <p:cNvSpPr/>
            <p:nvPr/>
          </p:nvSpPr>
          <p:spPr>
            <a:xfrm>
              <a:off x="1958625" y="1889175"/>
              <a:ext cx="29000" cy="25600"/>
            </a:xfrm>
            <a:custGeom>
              <a:avLst/>
              <a:gdLst/>
              <a:ahLst/>
              <a:cxnLst/>
              <a:rect l="l" t="t" r="r" b="b"/>
              <a:pathLst>
                <a:path w="1160" h="1024" extrusionOk="0">
                  <a:moveTo>
                    <a:pt x="617" y="0"/>
                  </a:moveTo>
                  <a:cubicBezTo>
                    <a:pt x="563" y="0"/>
                    <a:pt x="481" y="0"/>
                    <a:pt x="454" y="27"/>
                  </a:cubicBezTo>
                  <a:cubicBezTo>
                    <a:pt x="1" y="232"/>
                    <a:pt x="135" y="1024"/>
                    <a:pt x="588" y="1024"/>
                  </a:cubicBezTo>
                  <a:cubicBezTo>
                    <a:pt x="677" y="1024"/>
                    <a:pt x="777" y="993"/>
                    <a:pt x="888" y="922"/>
                  </a:cubicBezTo>
                  <a:cubicBezTo>
                    <a:pt x="1051" y="814"/>
                    <a:pt x="1160" y="570"/>
                    <a:pt x="1105" y="380"/>
                  </a:cubicBezTo>
                  <a:cubicBezTo>
                    <a:pt x="1024" y="163"/>
                    <a:pt x="861" y="0"/>
                    <a:pt x="6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27"/>
            <p:cNvSpPr/>
            <p:nvPr/>
          </p:nvSpPr>
          <p:spPr>
            <a:xfrm>
              <a:off x="1996425" y="1907400"/>
              <a:ext cx="21050" cy="20500"/>
            </a:xfrm>
            <a:custGeom>
              <a:avLst/>
              <a:gdLst/>
              <a:ahLst/>
              <a:cxnLst/>
              <a:rect l="l" t="t" r="r" b="b"/>
              <a:pathLst>
                <a:path w="842" h="820" extrusionOk="0">
                  <a:moveTo>
                    <a:pt x="381" y="0"/>
                  </a:moveTo>
                  <a:cubicBezTo>
                    <a:pt x="363" y="0"/>
                    <a:pt x="344" y="1"/>
                    <a:pt x="326" y="4"/>
                  </a:cubicBezTo>
                  <a:cubicBezTo>
                    <a:pt x="163" y="4"/>
                    <a:pt x="27" y="193"/>
                    <a:pt x="0" y="383"/>
                  </a:cubicBezTo>
                  <a:cubicBezTo>
                    <a:pt x="0" y="519"/>
                    <a:pt x="27" y="600"/>
                    <a:pt x="54" y="655"/>
                  </a:cubicBezTo>
                  <a:cubicBezTo>
                    <a:pt x="125" y="760"/>
                    <a:pt x="251" y="819"/>
                    <a:pt x="376" y="819"/>
                  </a:cubicBezTo>
                  <a:cubicBezTo>
                    <a:pt x="444" y="819"/>
                    <a:pt x="512" y="801"/>
                    <a:pt x="570" y="763"/>
                  </a:cubicBezTo>
                  <a:cubicBezTo>
                    <a:pt x="733" y="655"/>
                    <a:pt x="841" y="465"/>
                    <a:pt x="760" y="275"/>
                  </a:cubicBezTo>
                  <a:cubicBezTo>
                    <a:pt x="710" y="126"/>
                    <a:pt x="570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27"/>
            <p:cNvSpPr/>
            <p:nvPr/>
          </p:nvSpPr>
          <p:spPr>
            <a:xfrm>
              <a:off x="1902150" y="1927050"/>
              <a:ext cx="21050" cy="20225"/>
            </a:xfrm>
            <a:custGeom>
              <a:avLst/>
              <a:gdLst/>
              <a:ahLst/>
              <a:cxnLst/>
              <a:rect l="l" t="t" r="r" b="b"/>
              <a:pathLst>
                <a:path w="842" h="809" extrusionOk="0">
                  <a:moveTo>
                    <a:pt x="382" y="1"/>
                  </a:moveTo>
                  <a:cubicBezTo>
                    <a:pt x="364" y="1"/>
                    <a:pt x="345" y="2"/>
                    <a:pt x="326" y="4"/>
                  </a:cubicBezTo>
                  <a:cubicBezTo>
                    <a:pt x="164" y="4"/>
                    <a:pt x="28" y="167"/>
                    <a:pt x="1" y="384"/>
                  </a:cubicBezTo>
                  <a:cubicBezTo>
                    <a:pt x="1" y="520"/>
                    <a:pt x="28" y="574"/>
                    <a:pt x="55" y="655"/>
                  </a:cubicBezTo>
                  <a:cubicBezTo>
                    <a:pt x="125" y="759"/>
                    <a:pt x="250" y="808"/>
                    <a:pt x="374" y="808"/>
                  </a:cubicBezTo>
                  <a:cubicBezTo>
                    <a:pt x="443" y="808"/>
                    <a:pt x="512" y="793"/>
                    <a:pt x="571" y="764"/>
                  </a:cubicBezTo>
                  <a:cubicBezTo>
                    <a:pt x="733" y="655"/>
                    <a:pt x="842" y="438"/>
                    <a:pt x="788" y="275"/>
                  </a:cubicBezTo>
                  <a:cubicBezTo>
                    <a:pt x="713" y="127"/>
                    <a:pt x="571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27"/>
            <p:cNvSpPr/>
            <p:nvPr/>
          </p:nvSpPr>
          <p:spPr>
            <a:xfrm>
              <a:off x="2004550" y="1984775"/>
              <a:ext cx="20375" cy="23900"/>
            </a:xfrm>
            <a:custGeom>
              <a:avLst/>
              <a:gdLst/>
              <a:ahLst/>
              <a:cxnLst/>
              <a:rect l="l" t="t" r="r" b="b"/>
              <a:pathLst>
                <a:path w="815" h="956" extrusionOk="0">
                  <a:moveTo>
                    <a:pt x="652" y="1"/>
                  </a:moveTo>
                  <a:cubicBezTo>
                    <a:pt x="408" y="1"/>
                    <a:pt x="272" y="28"/>
                    <a:pt x="136" y="245"/>
                  </a:cubicBezTo>
                  <a:cubicBezTo>
                    <a:pt x="82" y="353"/>
                    <a:pt x="28" y="435"/>
                    <a:pt x="1" y="570"/>
                  </a:cubicBezTo>
                  <a:lnTo>
                    <a:pt x="1" y="760"/>
                  </a:lnTo>
                  <a:cubicBezTo>
                    <a:pt x="72" y="878"/>
                    <a:pt x="204" y="955"/>
                    <a:pt x="345" y="955"/>
                  </a:cubicBezTo>
                  <a:cubicBezTo>
                    <a:pt x="366" y="955"/>
                    <a:pt x="387" y="954"/>
                    <a:pt x="408" y="950"/>
                  </a:cubicBezTo>
                  <a:cubicBezTo>
                    <a:pt x="570" y="923"/>
                    <a:pt x="679" y="787"/>
                    <a:pt x="760" y="625"/>
                  </a:cubicBezTo>
                  <a:cubicBezTo>
                    <a:pt x="814" y="435"/>
                    <a:pt x="787" y="299"/>
                    <a:pt x="760" y="136"/>
                  </a:cubicBezTo>
                  <a:cubicBezTo>
                    <a:pt x="760" y="109"/>
                    <a:pt x="706" y="82"/>
                    <a:pt x="706" y="28"/>
                  </a:cubicBezTo>
                  <a:cubicBezTo>
                    <a:pt x="679" y="1"/>
                    <a:pt x="652" y="1"/>
                    <a:pt x="6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27"/>
            <p:cNvSpPr/>
            <p:nvPr/>
          </p:nvSpPr>
          <p:spPr>
            <a:xfrm>
              <a:off x="1604475" y="1531000"/>
              <a:ext cx="336375" cy="384975"/>
            </a:xfrm>
            <a:custGeom>
              <a:avLst/>
              <a:gdLst/>
              <a:ahLst/>
              <a:cxnLst/>
              <a:rect l="l" t="t" r="r" b="b"/>
              <a:pathLst>
                <a:path w="13455" h="15399" extrusionOk="0">
                  <a:moveTo>
                    <a:pt x="6504" y="1"/>
                  </a:moveTo>
                  <a:cubicBezTo>
                    <a:pt x="6222" y="1"/>
                    <a:pt x="5962" y="160"/>
                    <a:pt x="5914" y="386"/>
                  </a:cubicBezTo>
                  <a:cubicBezTo>
                    <a:pt x="5805" y="765"/>
                    <a:pt x="5968" y="1199"/>
                    <a:pt x="6103" y="1769"/>
                  </a:cubicBezTo>
                  <a:cubicBezTo>
                    <a:pt x="5390" y="1303"/>
                    <a:pt x="4536" y="1064"/>
                    <a:pt x="3684" y="1064"/>
                  </a:cubicBezTo>
                  <a:cubicBezTo>
                    <a:pt x="2948" y="1064"/>
                    <a:pt x="2215" y="1242"/>
                    <a:pt x="1574" y="1606"/>
                  </a:cubicBezTo>
                  <a:cubicBezTo>
                    <a:pt x="1465" y="1660"/>
                    <a:pt x="1357" y="1742"/>
                    <a:pt x="1303" y="1850"/>
                  </a:cubicBezTo>
                  <a:cubicBezTo>
                    <a:pt x="1221" y="1986"/>
                    <a:pt x="1248" y="2149"/>
                    <a:pt x="1194" y="2284"/>
                  </a:cubicBezTo>
                  <a:cubicBezTo>
                    <a:pt x="1178" y="2365"/>
                    <a:pt x="1085" y="2417"/>
                    <a:pt x="995" y="2417"/>
                  </a:cubicBezTo>
                  <a:cubicBezTo>
                    <a:pt x="934" y="2417"/>
                    <a:pt x="874" y="2393"/>
                    <a:pt x="841" y="2339"/>
                  </a:cubicBezTo>
                  <a:lnTo>
                    <a:pt x="841" y="2339"/>
                  </a:lnTo>
                  <a:cubicBezTo>
                    <a:pt x="652" y="2583"/>
                    <a:pt x="760" y="2935"/>
                    <a:pt x="896" y="3206"/>
                  </a:cubicBezTo>
                  <a:cubicBezTo>
                    <a:pt x="1194" y="3776"/>
                    <a:pt x="1574" y="4319"/>
                    <a:pt x="2035" y="4780"/>
                  </a:cubicBezTo>
                  <a:cubicBezTo>
                    <a:pt x="2143" y="4888"/>
                    <a:pt x="2198" y="4997"/>
                    <a:pt x="2252" y="5105"/>
                  </a:cubicBezTo>
                  <a:cubicBezTo>
                    <a:pt x="2279" y="5376"/>
                    <a:pt x="2008" y="5539"/>
                    <a:pt x="1791" y="5702"/>
                  </a:cubicBezTo>
                  <a:cubicBezTo>
                    <a:pt x="1601" y="5865"/>
                    <a:pt x="1384" y="6109"/>
                    <a:pt x="1221" y="6353"/>
                  </a:cubicBezTo>
                  <a:cubicBezTo>
                    <a:pt x="950" y="6760"/>
                    <a:pt x="652" y="7139"/>
                    <a:pt x="380" y="7519"/>
                  </a:cubicBezTo>
                  <a:cubicBezTo>
                    <a:pt x="218" y="7790"/>
                    <a:pt x="1" y="8143"/>
                    <a:pt x="245" y="8360"/>
                  </a:cubicBezTo>
                  <a:cubicBezTo>
                    <a:pt x="299" y="8414"/>
                    <a:pt x="489" y="8468"/>
                    <a:pt x="570" y="8523"/>
                  </a:cubicBezTo>
                  <a:cubicBezTo>
                    <a:pt x="869" y="8740"/>
                    <a:pt x="950" y="9228"/>
                    <a:pt x="652" y="9472"/>
                  </a:cubicBezTo>
                  <a:cubicBezTo>
                    <a:pt x="543" y="9553"/>
                    <a:pt x="435" y="9581"/>
                    <a:pt x="435" y="9689"/>
                  </a:cubicBezTo>
                  <a:cubicBezTo>
                    <a:pt x="407" y="9770"/>
                    <a:pt x="516" y="9852"/>
                    <a:pt x="570" y="9906"/>
                  </a:cubicBezTo>
                  <a:cubicBezTo>
                    <a:pt x="1709" y="10828"/>
                    <a:pt x="3120" y="11398"/>
                    <a:pt x="4585" y="11533"/>
                  </a:cubicBezTo>
                  <a:cubicBezTo>
                    <a:pt x="4422" y="11805"/>
                    <a:pt x="4585" y="12157"/>
                    <a:pt x="4639" y="12456"/>
                  </a:cubicBezTo>
                  <a:cubicBezTo>
                    <a:pt x="4829" y="13242"/>
                    <a:pt x="4313" y="14110"/>
                    <a:pt x="4612" y="14870"/>
                  </a:cubicBezTo>
                  <a:cubicBezTo>
                    <a:pt x="4639" y="14924"/>
                    <a:pt x="4693" y="15032"/>
                    <a:pt x="4774" y="15060"/>
                  </a:cubicBezTo>
                  <a:cubicBezTo>
                    <a:pt x="4798" y="15068"/>
                    <a:pt x="4822" y="15071"/>
                    <a:pt x="4846" y="15071"/>
                  </a:cubicBezTo>
                  <a:cubicBezTo>
                    <a:pt x="5031" y="15071"/>
                    <a:pt x="5201" y="14850"/>
                    <a:pt x="5370" y="14850"/>
                  </a:cubicBezTo>
                  <a:cubicBezTo>
                    <a:pt x="5398" y="14850"/>
                    <a:pt x="5425" y="14856"/>
                    <a:pt x="5453" y="14870"/>
                  </a:cubicBezTo>
                  <a:cubicBezTo>
                    <a:pt x="5669" y="14924"/>
                    <a:pt x="5588" y="15277"/>
                    <a:pt x="5805" y="15358"/>
                  </a:cubicBezTo>
                  <a:cubicBezTo>
                    <a:pt x="5832" y="15385"/>
                    <a:pt x="5873" y="15399"/>
                    <a:pt x="5917" y="15399"/>
                  </a:cubicBezTo>
                  <a:cubicBezTo>
                    <a:pt x="5961" y="15399"/>
                    <a:pt x="6009" y="15385"/>
                    <a:pt x="6049" y="15358"/>
                  </a:cubicBezTo>
                  <a:cubicBezTo>
                    <a:pt x="6646" y="15249"/>
                    <a:pt x="7080" y="14626"/>
                    <a:pt x="7704" y="14463"/>
                  </a:cubicBezTo>
                  <a:cubicBezTo>
                    <a:pt x="7894" y="14436"/>
                    <a:pt x="8138" y="14436"/>
                    <a:pt x="8355" y="14381"/>
                  </a:cubicBezTo>
                  <a:cubicBezTo>
                    <a:pt x="9331" y="14246"/>
                    <a:pt x="10036" y="13297"/>
                    <a:pt x="10579" y="12456"/>
                  </a:cubicBezTo>
                  <a:cubicBezTo>
                    <a:pt x="10850" y="11995"/>
                    <a:pt x="11149" y="11506"/>
                    <a:pt x="11149" y="10964"/>
                  </a:cubicBezTo>
                  <a:cubicBezTo>
                    <a:pt x="11393" y="11642"/>
                    <a:pt x="11772" y="12483"/>
                    <a:pt x="12152" y="12998"/>
                  </a:cubicBezTo>
                  <a:cubicBezTo>
                    <a:pt x="12233" y="13199"/>
                    <a:pt x="12309" y="13274"/>
                    <a:pt x="12371" y="13274"/>
                  </a:cubicBezTo>
                  <a:cubicBezTo>
                    <a:pt x="12476" y="13274"/>
                    <a:pt x="12539" y="13060"/>
                    <a:pt x="12505" y="12890"/>
                  </a:cubicBezTo>
                  <a:cubicBezTo>
                    <a:pt x="12478" y="12618"/>
                    <a:pt x="13047" y="12429"/>
                    <a:pt x="13047" y="11208"/>
                  </a:cubicBezTo>
                  <a:cubicBezTo>
                    <a:pt x="13047" y="10828"/>
                    <a:pt x="13101" y="10096"/>
                    <a:pt x="13264" y="9472"/>
                  </a:cubicBezTo>
                  <a:cubicBezTo>
                    <a:pt x="13373" y="9065"/>
                    <a:pt x="13291" y="8089"/>
                    <a:pt x="13400" y="7709"/>
                  </a:cubicBezTo>
                  <a:cubicBezTo>
                    <a:pt x="13454" y="7329"/>
                    <a:pt x="13183" y="6380"/>
                    <a:pt x="13101" y="5919"/>
                  </a:cubicBezTo>
                  <a:cubicBezTo>
                    <a:pt x="12993" y="5431"/>
                    <a:pt x="12342" y="4644"/>
                    <a:pt x="11691" y="4373"/>
                  </a:cubicBezTo>
                  <a:cubicBezTo>
                    <a:pt x="11827" y="4074"/>
                    <a:pt x="11664" y="3749"/>
                    <a:pt x="11664" y="3423"/>
                  </a:cubicBezTo>
                  <a:cubicBezTo>
                    <a:pt x="11664" y="3125"/>
                    <a:pt x="11149" y="2800"/>
                    <a:pt x="10877" y="2800"/>
                  </a:cubicBezTo>
                  <a:cubicBezTo>
                    <a:pt x="10660" y="2800"/>
                    <a:pt x="10389" y="2528"/>
                    <a:pt x="10253" y="2257"/>
                  </a:cubicBezTo>
                  <a:cubicBezTo>
                    <a:pt x="10118" y="1986"/>
                    <a:pt x="10281" y="1660"/>
                    <a:pt x="10009" y="1525"/>
                  </a:cubicBezTo>
                  <a:cubicBezTo>
                    <a:pt x="9738" y="1443"/>
                    <a:pt x="8545" y="1308"/>
                    <a:pt x="8219" y="1172"/>
                  </a:cubicBezTo>
                  <a:cubicBezTo>
                    <a:pt x="7867" y="1037"/>
                    <a:pt x="7433" y="711"/>
                    <a:pt x="7053" y="250"/>
                  </a:cubicBezTo>
                  <a:cubicBezTo>
                    <a:pt x="6899" y="74"/>
                    <a:pt x="6696" y="1"/>
                    <a:pt x="65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27"/>
            <p:cNvSpPr/>
            <p:nvPr/>
          </p:nvSpPr>
          <p:spPr>
            <a:xfrm>
              <a:off x="1746875" y="1529350"/>
              <a:ext cx="179050" cy="331700"/>
            </a:xfrm>
            <a:custGeom>
              <a:avLst/>
              <a:gdLst/>
              <a:ahLst/>
              <a:cxnLst/>
              <a:rect l="l" t="t" r="r" b="b"/>
              <a:pathLst>
                <a:path w="7162" h="13268" extrusionOk="0">
                  <a:moveTo>
                    <a:pt x="725" y="1"/>
                  </a:moveTo>
                  <a:cubicBezTo>
                    <a:pt x="443" y="1"/>
                    <a:pt x="174" y="170"/>
                    <a:pt x="109" y="397"/>
                  </a:cubicBezTo>
                  <a:cubicBezTo>
                    <a:pt x="1" y="750"/>
                    <a:pt x="163" y="1211"/>
                    <a:pt x="299" y="1781"/>
                  </a:cubicBezTo>
                  <a:cubicBezTo>
                    <a:pt x="977" y="2377"/>
                    <a:pt x="1899" y="3028"/>
                    <a:pt x="2279" y="3272"/>
                  </a:cubicBezTo>
                  <a:cubicBezTo>
                    <a:pt x="2659" y="3544"/>
                    <a:pt x="3011" y="4140"/>
                    <a:pt x="3201" y="4547"/>
                  </a:cubicBezTo>
                  <a:cubicBezTo>
                    <a:pt x="3364" y="5008"/>
                    <a:pt x="3608" y="5280"/>
                    <a:pt x="3961" y="5714"/>
                  </a:cubicBezTo>
                  <a:cubicBezTo>
                    <a:pt x="4340" y="6148"/>
                    <a:pt x="4693" y="6392"/>
                    <a:pt x="4557" y="7070"/>
                  </a:cubicBezTo>
                  <a:cubicBezTo>
                    <a:pt x="4422" y="7748"/>
                    <a:pt x="4286" y="8480"/>
                    <a:pt x="4585" y="9104"/>
                  </a:cubicBezTo>
                  <a:cubicBezTo>
                    <a:pt x="4883" y="9701"/>
                    <a:pt x="5181" y="10216"/>
                    <a:pt x="5453" y="11030"/>
                  </a:cubicBezTo>
                  <a:cubicBezTo>
                    <a:pt x="5697" y="11708"/>
                    <a:pt x="6076" y="12549"/>
                    <a:pt x="6320" y="12983"/>
                  </a:cubicBezTo>
                  <a:cubicBezTo>
                    <a:pt x="6404" y="13191"/>
                    <a:pt x="6483" y="13267"/>
                    <a:pt x="6546" y="13267"/>
                  </a:cubicBezTo>
                  <a:cubicBezTo>
                    <a:pt x="6647" y="13267"/>
                    <a:pt x="6707" y="13069"/>
                    <a:pt x="6673" y="12901"/>
                  </a:cubicBezTo>
                  <a:cubicBezTo>
                    <a:pt x="6646" y="12630"/>
                    <a:pt x="6646" y="11708"/>
                    <a:pt x="6510" y="11355"/>
                  </a:cubicBezTo>
                  <a:cubicBezTo>
                    <a:pt x="6375" y="11030"/>
                    <a:pt x="6456" y="9728"/>
                    <a:pt x="6646" y="9375"/>
                  </a:cubicBezTo>
                  <a:cubicBezTo>
                    <a:pt x="6863" y="8996"/>
                    <a:pt x="6944" y="8345"/>
                    <a:pt x="7053" y="7965"/>
                  </a:cubicBezTo>
                  <a:cubicBezTo>
                    <a:pt x="7161" y="7612"/>
                    <a:pt x="6917" y="7070"/>
                    <a:pt x="6809" y="6582"/>
                  </a:cubicBezTo>
                  <a:cubicBezTo>
                    <a:pt x="6754" y="6120"/>
                    <a:pt x="6076" y="5117"/>
                    <a:pt x="5425" y="4846"/>
                  </a:cubicBezTo>
                  <a:cubicBezTo>
                    <a:pt x="5588" y="4520"/>
                    <a:pt x="5453" y="3598"/>
                    <a:pt x="5588" y="3327"/>
                  </a:cubicBezTo>
                  <a:cubicBezTo>
                    <a:pt x="5724" y="3055"/>
                    <a:pt x="5371" y="2784"/>
                    <a:pt x="5100" y="2784"/>
                  </a:cubicBezTo>
                  <a:cubicBezTo>
                    <a:pt x="4856" y="2784"/>
                    <a:pt x="4585" y="2513"/>
                    <a:pt x="4449" y="2242"/>
                  </a:cubicBezTo>
                  <a:cubicBezTo>
                    <a:pt x="4313" y="1971"/>
                    <a:pt x="4476" y="1672"/>
                    <a:pt x="4205" y="1537"/>
                  </a:cubicBezTo>
                  <a:cubicBezTo>
                    <a:pt x="3934" y="1428"/>
                    <a:pt x="2740" y="1292"/>
                    <a:pt x="2415" y="1157"/>
                  </a:cubicBezTo>
                  <a:cubicBezTo>
                    <a:pt x="2062" y="1021"/>
                    <a:pt x="1628" y="723"/>
                    <a:pt x="1248" y="262"/>
                  </a:cubicBezTo>
                  <a:cubicBezTo>
                    <a:pt x="1107" y="77"/>
                    <a:pt x="913" y="1"/>
                    <a:pt x="7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27"/>
            <p:cNvSpPr/>
            <p:nvPr/>
          </p:nvSpPr>
          <p:spPr>
            <a:xfrm>
              <a:off x="1668900" y="1615225"/>
              <a:ext cx="190575" cy="212950"/>
            </a:xfrm>
            <a:custGeom>
              <a:avLst/>
              <a:gdLst/>
              <a:ahLst/>
              <a:cxnLst/>
              <a:rect l="l" t="t" r="r" b="b"/>
              <a:pathLst>
                <a:path w="7623" h="8518" extrusionOk="0">
                  <a:moveTo>
                    <a:pt x="4042" y="0"/>
                  </a:moveTo>
                  <a:cubicBezTo>
                    <a:pt x="3960" y="27"/>
                    <a:pt x="3960" y="136"/>
                    <a:pt x="3960" y="190"/>
                  </a:cubicBezTo>
                  <a:cubicBezTo>
                    <a:pt x="4015" y="597"/>
                    <a:pt x="4096" y="1004"/>
                    <a:pt x="4340" y="1356"/>
                  </a:cubicBezTo>
                  <a:cubicBezTo>
                    <a:pt x="4584" y="1682"/>
                    <a:pt x="4964" y="1926"/>
                    <a:pt x="5371" y="1926"/>
                  </a:cubicBezTo>
                  <a:cubicBezTo>
                    <a:pt x="5447" y="1926"/>
                    <a:pt x="5531" y="1917"/>
                    <a:pt x="5613" y="1917"/>
                  </a:cubicBezTo>
                  <a:cubicBezTo>
                    <a:pt x="5734" y="1917"/>
                    <a:pt x="5848" y="1937"/>
                    <a:pt x="5913" y="2034"/>
                  </a:cubicBezTo>
                  <a:cubicBezTo>
                    <a:pt x="5941" y="2062"/>
                    <a:pt x="5941" y="2143"/>
                    <a:pt x="5968" y="2197"/>
                  </a:cubicBezTo>
                  <a:cubicBezTo>
                    <a:pt x="5941" y="2197"/>
                    <a:pt x="5913" y="2224"/>
                    <a:pt x="5859" y="2224"/>
                  </a:cubicBezTo>
                  <a:cubicBezTo>
                    <a:pt x="5778" y="2279"/>
                    <a:pt x="5669" y="2333"/>
                    <a:pt x="5561" y="2360"/>
                  </a:cubicBezTo>
                  <a:cubicBezTo>
                    <a:pt x="5487" y="2397"/>
                    <a:pt x="5414" y="2411"/>
                    <a:pt x="5338" y="2411"/>
                  </a:cubicBezTo>
                  <a:cubicBezTo>
                    <a:pt x="5246" y="2411"/>
                    <a:pt x="5150" y="2390"/>
                    <a:pt x="5045" y="2360"/>
                  </a:cubicBezTo>
                  <a:cubicBezTo>
                    <a:pt x="4611" y="2306"/>
                    <a:pt x="4177" y="2170"/>
                    <a:pt x="3771" y="2007"/>
                  </a:cubicBezTo>
                  <a:lnTo>
                    <a:pt x="3771" y="2007"/>
                  </a:lnTo>
                  <a:cubicBezTo>
                    <a:pt x="3743" y="2143"/>
                    <a:pt x="3798" y="2279"/>
                    <a:pt x="3906" y="2360"/>
                  </a:cubicBezTo>
                  <a:cubicBezTo>
                    <a:pt x="4069" y="2550"/>
                    <a:pt x="4259" y="2631"/>
                    <a:pt x="4476" y="2713"/>
                  </a:cubicBezTo>
                  <a:cubicBezTo>
                    <a:pt x="4584" y="2740"/>
                    <a:pt x="4720" y="2767"/>
                    <a:pt x="4801" y="2821"/>
                  </a:cubicBezTo>
                  <a:cubicBezTo>
                    <a:pt x="4910" y="2848"/>
                    <a:pt x="5018" y="2957"/>
                    <a:pt x="5045" y="3038"/>
                  </a:cubicBezTo>
                  <a:lnTo>
                    <a:pt x="5045" y="3119"/>
                  </a:lnTo>
                  <a:cubicBezTo>
                    <a:pt x="4941" y="3105"/>
                    <a:pt x="4833" y="3100"/>
                    <a:pt x="4725" y="3100"/>
                  </a:cubicBezTo>
                  <a:cubicBezTo>
                    <a:pt x="4456" y="3100"/>
                    <a:pt x="4179" y="3131"/>
                    <a:pt x="3912" y="3131"/>
                  </a:cubicBezTo>
                  <a:cubicBezTo>
                    <a:pt x="3672" y="3131"/>
                    <a:pt x="3440" y="3106"/>
                    <a:pt x="3228" y="3011"/>
                  </a:cubicBezTo>
                  <a:cubicBezTo>
                    <a:pt x="3174" y="2957"/>
                    <a:pt x="3282" y="2875"/>
                    <a:pt x="3364" y="2875"/>
                  </a:cubicBezTo>
                  <a:cubicBezTo>
                    <a:pt x="3418" y="2875"/>
                    <a:pt x="3499" y="2875"/>
                    <a:pt x="3554" y="2848"/>
                  </a:cubicBezTo>
                  <a:cubicBezTo>
                    <a:pt x="3635" y="2767"/>
                    <a:pt x="3581" y="2685"/>
                    <a:pt x="3526" y="2604"/>
                  </a:cubicBezTo>
                  <a:cubicBezTo>
                    <a:pt x="3445" y="2550"/>
                    <a:pt x="3364" y="2550"/>
                    <a:pt x="3282" y="2496"/>
                  </a:cubicBezTo>
                  <a:cubicBezTo>
                    <a:pt x="2984" y="2441"/>
                    <a:pt x="2686" y="2360"/>
                    <a:pt x="2414" y="2224"/>
                  </a:cubicBezTo>
                  <a:cubicBezTo>
                    <a:pt x="1845" y="2007"/>
                    <a:pt x="1329" y="1655"/>
                    <a:pt x="706" y="1601"/>
                  </a:cubicBezTo>
                  <a:cubicBezTo>
                    <a:pt x="570" y="1601"/>
                    <a:pt x="407" y="1601"/>
                    <a:pt x="380" y="1682"/>
                  </a:cubicBezTo>
                  <a:cubicBezTo>
                    <a:pt x="353" y="1763"/>
                    <a:pt x="380" y="1872"/>
                    <a:pt x="380" y="1926"/>
                  </a:cubicBezTo>
                  <a:cubicBezTo>
                    <a:pt x="543" y="2360"/>
                    <a:pt x="977" y="2604"/>
                    <a:pt x="1384" y="2821"/>
                  </a:cubicBezTo>
                  <a:cubicBezTo>
                    <a:pt x="2035" y="3119"/>
                    <a:pt x="2713" y="3391"/>
                    <a:pt x="3418" y="3553"/>
                  </a:cubicBezTo>
                  <a:cubicBezTo>
                    <a:pt x="3581" y="3581"/>
                    <a:pt x="3798" y="3662"/>
                    <a:pt x="3825" y="3825"/>
                  </a:cubicBezTo>
                  <a:cubicBezTo>
                    <a:pt x="3852" y="3960"/>
                    <a:pt x="3798" y="4123"/>
                    <a:pt x="3662" y="4232"/>
                  </a:cubicBezTo>
                  <a:cubicBezTo>
                    <a:pt x="3526" y="4340"/>
                    <a:pt x="3391" y="4340"/>
                    <a:pt x="3228" y="4367"/>
                  </a:cubicBezTo>
                  <a:cubicBezTo>
                    <a:pt x="2279" y="4503"/>
                    <a:pt x="1275" y="4666"/>
                    <a:pt x="326" y="4801"/>
                  </a:cubicBezTo>
                  <a:cubicBezTo>
                    <a:pt x="190" y="4855"/>
                    <a:pt x="0" y="4910"/>
                    <a:pt x="27" y="5045"/>
                  </a:cubicBezTo>
                  <a:cubicBezTo>
                    <a:pt x="1275" y="5072"/>
                    <a:pt x="2550" y="5181"/>
                    <a:pt x="3771" y="5316"/>
                  </a:cubicBezTo>
                  <a:cubicBezTo>
                    <a:pt x="3309" y="5750"/>
                    <a:pt x="2876" y="6157"/>
                    <a:pt x="2469" y="6618"/>
                  </a:cubicBezTo>
                  <a:cubicBezTo>
                    <a:pt x="2306" y="6781"/>
                    <a:pt x="2089" y="6971"/>
                    <a:pt x="2062" y="7215"/>
                  </a:cubicBezTo>
                  <a:cubicBezTo>
                    <a:pt x="2035" y="7432"/>
                    <a:pt x="2143" y="7622"/>
                    <a:pt x="2333" y="7649"/>
                  </a:cubicBezTo>
                  <a:cubicBezTo>
                    <a:pt x="2469" y="7649"/>
                    <a:pt x="2577" y="7595"/>
                    <a:pt x="2686" y="7486"/>
                  </a:cubicBezTo>
                  <a:cubicBezTo>
                    <a:pt x="3364" y="6890"/>
                    <a:pt x="3988" y="6239"/>
                    <a:pt x="4883" y="5995"/>
                  </a:cubicBezTo>
                  <a:cubicBezTo>
                    <a:pt x="5073" y="5940"/>
                    <a:pt x="5290" y="5886"/>
                    <a:pt x="5452" y="5805"/>
                  </a:cubicBezTo>
                  <a:cubicBezTo>
                    <a:pt x="6022" y="5479"/>
                    <a:pt x="6212" y="4720"/>
                    <a:pt x="6781" y="4394"/>
                  </a:cubicBezTo>
                  <a:cubicBezTo>
                    <a:pt x="6808" y="4367"/>
                    <a:pt x="6890" y="4367"/>
                    <a:pt x="6917" y="4367"/>
                  </a:cubicBezTo>
                  <a:cubicBezTo>
                    <a:pt x="7025" y="4394"/>
                    <a:pt x="7025" y="4584"/>
                    <a:pt x="6944" y="4693"/>
                  </a:cubicBezTo>
                  <a:cubicBezTo>
                    <a:pt x="6754" y="5127"/>
                    <a:pt x="6429" y="5452"/>
                    <a:pt x="6103" y="5832"/>
                  </a:cubicBezTo>
                  <a:cubicBezTo>
                    <a:pt x="5995" y="5940"/>
                    <a:pt x="5941" y="6049"/>
                    <a:pt x="5805" y="6076"/>
                  </a:cubicBezTo>
                  <a:cubicBezTo>
                    <a:pt x="5696" y="6076"/>
                    <a:pt x="5615" y="6076"/>
                    <a:pt x="5534" y="6103"/>
                  </a:cubicBezTo>
                  <a:cubicBezTo>
                    <a:pt x="5425" y="6157"/>
                    <a:pt x="5398" y="6293"/>
                    <a:pt x="5398" y="6401"/>
                  </a:cubicBezTo>
                  <a:cubicBezTo>
                    <a:pt x="5344" y="6781"/>
                    <a:pt x="5208" y="7107"/>
                    <a:pt x="5045" y="7432"/>
                  </a:cubicBezTo>
                  <a:cubicBezTo>
                    <a:pt x="4937" y="7595"/>
                    <a:pt x="4856" y="7758"/>
                    <a:pt x="4774" y="7920"/>
                  </a:cubicBezTo>
                  <a:cubicBezTo>
                    <a:pt x="4720" y="8110"/>
                    <a:pt x="4666" y="8327"/>
                    <a:pt x="4774" y="8517"/>
                  </a:cubicBezTo>
                  <a:cubicBezTo>
                    <a:pt x="5073" y="8327"/>
                    <a:pt x="5262" y="8056"/>
                    <a:pt x="5452" y="7785"/>
                  </a:cubicBezTo>
                  <a:cubicBezTo>
                    <a:pt x="5751" y="7351"/>
                    <a:pt x="6130" y="6971"/>
                    <a:pt x="6537" y="6646"/>
                  </a:cubicBezTo>
                  <a:cubicBezTo>
                    <a:pt x="6646" y="6564"/>
                    <a:pt x="6700" y="6510"/>
                    <a:pt x="6836" y="6510"/>
                  </a:cubicBezTo>
                  <a:cubicBezTo>
                    <a:pt x="7025" y="6510"/>
                    <a:pt x="7107" y="6700"/>
                    <a:pt x="7215" y="6835"/>
                  </a:cubicBezTo>
                  <a:cubicBezTo>
                    <a:pt x="7306" y="6948"/>
                    <a:pt x="7415" y="7099"/>
                    <a:pt x="7543" y="7099"/>
                  </a:cubicBezTo>
                  <a:cubicBezTo>
                    <a:pt x="7569" y="7099"/>
                    <a:pt x="7595" y="7093"/>
                    <a:pt x="7622" y="7080"/>
                  </a:cubicBezTo>
                  <a:cubicBezTo>
                    <a:pt x="7541" y="6754"/>
                    <a:pt x="7270" y="6510"/>
                    <a:pt x="7161" y="6184"/>
                  </a:cubicBezTo>
                  <a:cubicBezTo>
                    <a:pt x="7025" y="5805"/>
                    <a:pt x="7161" y="5452"/>
                    <a:pt x="7270" y="5099"/>
                  </a:cubicBezTo>
                  <a:cubicBezTo>
                    <a:pt x="7380" y="4723"/>
                    <a:pt x="7328" y="3804"/>
                    <a:pt x="6937" y="3804"/>
                  </a:cubicBezTo>
                  <a:cubicBezTo>
                    <a:pt x="6848" y="3804"/>
                    <a:pt x="6743" y="3851"/>
                    <a:pt x="6619" y="3960"/>
                  </a:cubicBezTo>
                  <a:cubicBezTo>
                    <a:pt x="6266" y="4286"/>
                    <a:pt x="5995" y="4638"/>
                    <a:pt x="5561" y="4720"/>
                  </a:cubicBezTo>
                  <a:cubicBezTo>
                    <a:pt x="5778" y="4530"/>
                    <a:pt x="5941" y="4313"/>
                    <a:pt x="6076" y="4069"/>
                  </a:cubicBezTo>
                  <a:cubicBezTo>
                    <a:pt x="6041" y="4063"/>
                    <a:pt x="6006" y="4060"/>
                    <a:pt x="5972" y="4060"/>
                  </a:cubicBezTo>
                  <a:cubicBezTo>
                    <a:pt x="5540" y="4060"/>
                    <a:pt x="5227" y="4511"/>
                    <a:pt x="4774" y="4611"/>
                  </a:cubicBezTo>
                  <a:cubicBezTo>
                    <a:pt x="4693" y="4611"/>
                    <a:pt x="4584" y="4611"/>
                    <a:pt x="4557" y="4530"/>
                  </a:cubicBezTo>
                  <a:cubicBezTo>
                    <a:pt x="4503" y="4503"/>
                    <a:pt x="4557" y="4476"/>
                    <a:pt x="4557" y="4394"/>
                  </a:cubicBezTo>
                  <a:cubicBezTo>
                    <a:pt x="4611" y="3960"/>
                    <a:pt x="5154" y="3798"/>
                    <a:pt x="5371" y="3391"/>
                  </a:cubicBezTo>
                  <a:cubicBezTo>
                    <a:pt x="5371" y="3364"/>
                    <a:pt x="5398" y="3309"/>
                    <a:pt x="5398" y="3282"/>
                  </a:cubicBezTo>
                  <a:cubicBezTo>
                    <a:pt x="5452" y="3282"/>
                    <a:pt x="5507" y="3255"/>
                    <a:pt x="5534" y="3228"/>
                  </a:cubicBezTo>
                  <a:cubicBezTo>
                    <a:pt x="5778" y="3119"/>
                    <a:pt x="6185" y="2984"/>
                    <a:pt x="6320" y="2740"/>
                  </a:cubicBezTo>
                  <a:cubicBezTo>
                    <a:pt x="6374" y="2604"/>
                    <a:pt x="6402" y="2414"/>
                    <a:pt x="6320" y="2279"/>
                  </a:cubicBezTo>
                  <a:cubicBezTo>
                    <a:pt x="6374" y="2224"/>
                    <a:pt x="6456" y="2143"/>
                    <a:pt x="6483" y="2062"/>
                  </a:cubicBezTo>
                  <a:cubicBezTo>
                    <a:pt x="6510" y="1953"/>
                    <a:pt x="6537" y="1872"/>
                    <a:pt x="6510" y="1790"/>
                  </a:cubicBezTo>
                  <a:cubicBezTo>
                    <a:pt x="6456" y="1655"/>
                    <a:pt x="6320" y="1628"/>
                    <a:pt x="6185" y="1628"/>
                  </a:cubicBezTo>
                  <a:cubicBezTo>
                    <a:pt x="5452" y="1492"/>
                    <a:pt x="4883" y="1248"/>
                    <a:pt x="4476" y="570"/>
                  </a:cubicBezTo>
                  <a:cubicBezTo>
                    <a:pt x="4340" y="380"/>
                    <a:pt x="4232" y="136"/>
                    <a:pt x="40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27"/>
            <p:cNvSpPr/>
            <p:nvPr/>
          </p:nvSpPr>
          <p:spPr>
            <a:xfrm>
              <a:off x="1778075" y="1756250"/>
              <a:ext cx="33925" cy="24750"/>
            </a:xfrm>
            <a:custGeom>
              <a:avLst/>
              <a:gdLst/>
              <a:ahLst/>
              <a:cxnLst/>
              <a:rect l="l" t="t" r="r" b="b"/>
              <a:pathLst>
                <a:path w="1357" h="990" extrusionOk="0">
                  <a:moveTo>
                    <a:pt x="516" y="1"/>
                  </a:moveTo>
                  <a:cubicBezTo>
                    <a:pt x="353" y="1"/>
                    <a:pt x="217" y="55"/>
                    <a:pt x="109" y="164"/>
                  </a:cubicBezTo>
                  <a:cubicBezTo>
                    <a:pt x="0" y="299"/>
                    <a:pt x="0" y="543"/>
                    <a:pt x="109" y="706"/>
                  </a:cubicBezTo>
                  <a:cubicBezTo>
                    <a:pt x="224" y="867"/>
                    <a:pt x="437" y="989"/>
                    <a:pt x="648" y="989"/>
                  </a:cubicBezTo>
                  <a:cubicBezTo>
                    <a:pt x="685" y="989"/>
                    <a:pt x="723" y="986"/>
                    <a:pt x="760" y="977"/>
                  </a:cubicBezTo>
                  <a:cubicBezTo>
                    <a:pt x="1357" y="815"/>
                    <a:pt x="1085" y="1"/>
                    <a:pt x="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27"/>
            <p:cNvSpPr/>
            <p:nvPr/>
          </p:nvSpPr>
          <p:spPr>
            <a:xfrm>
              <a:off x="1766550" y="1729450"/>
              <a:ext cx="27150" cy="21400"/>
            </a:xfrm>
            <a:custGeom>
              <a:avLst/>
              <a:gdLst/>
              <a:ahLst/>
              <a:cxnLst/>
              <a:rect l="l" t="t" r="r" b="b"/>
              <a:pathLst>
                <a:path w="1086" h="856" extrusionOk="0">
                  <a:moveTo>
                    <a:pt x="506" y="1"/>
                  </a:moveTo>
                  <a:cubicBezTo>
                    <a:pt x="446" y="1"/>
                    <a:pt x="384" y="7"/>
                    <a:pt x="326" y="15"/>
                  </a:cubicBezTo>
                  <a:cubicBezTo>
                    <a:pt x="271" y="42"/>
                    <a:pt x="190" y="42"/>
                    <a:pt x="136" y="124"/>
                  </a:cubicBezTo>
                  <a:cubicBezTo>
                    <a:pt x="54" y="178"/>
                    <a:pt x="27" y="259"/>
                    <a:pt x="27" y="313"/>
                  </a:cubicBezTo>
                  <a:cubicBezTo>
                    <a:pt x="0" y="476"/>
                    <a:pt x="54" y="666"/>
                    <a:pt x="190" y="747"/>
                  </a:cubicBezTo>
                  <a:cubicBezTo>
                    <a:pt x="280" y="820"/>
                    <a:pt x="395" y="856"/>
                    <a:pt x="510" y="856"/>
                  </a:cubicBezTo>
                  <a:cubicBezTo>
                    <a:pt x="567" y="856"/>
                    <a:pt x="624" y="847"/>
                    <a:pt x="678" y="829"/>
                  </a:cubicBezTo>
                  <a:cubicBezTo>
                    <a:pt x="950" y="720"/>
                    <a:pt x="1085" y="313"/>
                    <a:pt x="868" y="124"/>
                  </a:cubicBezTo>
                  <a:cubicBezTo>
                    <a:pt x="774" y="30"/>
                    <a:pt x="642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27"/>
            <p:cNvSpPr/>
            <p:nvPr/>
          </p:nvSpPr>
          <p:spPr>
            <a:xfrm>
              <a:off x="1742125" y="1711475"/>
              <a:ext cx="24450" cy="22550"/>
            </a:xfrm>
            <a:custGeom>
              <a:avLst/>
              <a:gdLst/>
              <a:ahLst/>
              <a:cxnLst/>
              <a:rect l="l" t="t" r="r" b="b"/>
              <a:pathLst>
                <a:path w="978" h="902" extrusionOk="0">
                  <a:moveTo>
                    <a:pt x="477" y="1"/>
                  </a:moveTo>
                  <a:cubicBezTo>
                    <a:pt x="352" y="1"/>
                    <a:pt x="224" y="49"/>
                    <a:pt x="136" y="137"/>
                  </a:cubicBezTo>
                  <a:cubicBezTo>
                    <a:pt x="1" y="300"/>
                    <a:pt x="1" y="517"/>
                    <a:pt x="82" y="653"/>
                  </a:cubicBezTo>
                  <a:cubicBezTo>
                    <a:pt x="177" y="819"/>
                    <a:pt x="397" y="902"/>
                    <a:pt x="595" y="902"/>
                  </a:cubicBezTo>
                  <a:cubicBezTo>
                    <a:pt x="624" y="902"/>
                    <a:pt x="652" y="900"/>
                    <a:pt x="679" y="897"/>
                  </a:cubicBezTo>
                  <a:cubicBezTo>
                    <a:pt x="733" y="870"/>
                    <a:pt x="814" y="843"/>
                    <a:pt x="842" y="761"/>
                  </a:cubicBezTo>
                  <a:cubicBezTo>
                    <a:pt x="977" y="571"/>
                    <a:pt x="950" y="246"/>
                    <a:pt x="760" y="110"/>
                  </a:cubicBezTo>
                  <a:cubicBezTo>
                    <a:pt x="686" y="36"/>
                    <a:pt x="582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27"/>
            <p:cNvSpPr/>
            <p:nvPr/>
          </p:nvSpPr>
          <p:spPr>
            <a:xfrm>
              <a:off x="1816725" y="1696600"/>
              <a:ext cx="21050" cy="20925"/>
            </a:xfrm>
            <a:custGeom>
              <a:avLst/>
              <a:gdLst/>
              <a:ahLst/>
              <a:cxnLst/>
              <a:rect l="l" t="t" r="r" b="b"/>
              <a:pathLst>
                <a:path w="842" h="837" extrusionOk="0">
                  <a:moveTo>
                    <a:pt x="461" y="0"/>
                  </a:moveTo>
                  <a:cubicBezTo>
                    <a:pt x="380" y="0"/>
                    <a:pt x="299" y="0"/>
                    <a:pt x="244" y="27"/>
                  </a:cubicBezTo>
                  <a:cubicBezTo>
                    <a:pt x="190" y="81"/>
                    <a:pt x="163" y="136"/>
                    <a:pt x="163" y="163"/>
                  </a:cubicBezTo>
                  <a:cubicBezTo>
                    <a:pt x="28" y="380"/>
                    <a:pt x="0" y="624"/>
                    <a:pt x="163" y="760"/>
                  </a:cubicBezTo>
                  <a:cubicBezTo>
                    <a:pt x="225" y="813"/>
                    <a:pt x="296" y="837"/>
                    <a:pt x="367" y="837"/>
                  </a:cubicBezTo>
                  <a:cubicBezTo>
                    <a:pt x="513" y="837"/>
                    <a:pt x="660" y="734"/>
                    <a:pt x="733" y="570"/>
                  </a:cubicBezTo>
                  <a:cubicBezTo>
                    <a:pt x="841" y="353"/>
                    <a:pt x="706" y="27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27"/>
            <p:cNvSpPr/>
            <p:nvPr/>
          </p:nvSpPr>
          <p:spPr>
            <a:xfrm>
              <a:off x="1774675" y="1682075"/>
              <a:ext cx="25800" cy="23200"/>
            </a:xfrm>
            <a:custGeom>
              <a:avLst/>
              <a:gdLst/>
              <a:ahLst/>
              <a:cxnLst/>
              <a:rect l="l" t="t" r="r" b="b"/>
              <a:pathLst>
                <a:path w="1032" h="928" extrusionOk="0">
                  <a:moveTo>
                    <a:pt x="472" y="0"/>
                  </a:moveTo>
                  <a:cubicBezTo>
                    <a:pt x="433" y="0"/>
                    <a:pt x="393" y="4"/>
                    <a:pt x="353" y="11"/>
                  </a:cubicBezTo>
                  <a:cubicBezTo>
                    <a:pt x="136" y="66"/>
                    <a:pt x="1" y="283"/>
                    <a:pt x="55" y="473"/>
                  </a:cubicBezTo>
                  <a:cubicBezTo>
                    <a:pt x="83" y="778"/>
                    <a:pt x="302" y="927"/>
                    <a:pt x="525" y="927"/>
                  </a:cubicBezTo>
                  <a:cubicBezTo>
                    <a:pt x="737" y="927"/>
                    <a:pt x="951" y="792"/>
                    <a:pt x="1004" y="527"/>
                  </a:cubicBezTo>
                  <a:cubicBezTo>
                    <a:pt x="1031" y="418"/>
                    <a:pt x="1031" y="283"/>
                    <a:pt x="950" y="201"/>
                  </a:cubicBezTo>
                  <a:cubicBezTo>
                    <a:pt x="896" y="147"/>
                    <a:pt x="814" y="66"/>
                    <a:pt x="733" y="39"/>
                  </a:cubicBezTo>
                  <a:cubicBezTo>
                    <a:pt x="656" y="19"/>
                    <a:pt x="566" y="0"/>
                    <a:pt x="4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27"/>
            <p:cNvSpPr/>
            <p:nvPr/>
          </p:nvSpPr>
          <p:spPr>
            <a:xfrm>
              <a:off x="1799775" y="1668775"/>
              <a:ext cx="22400" cy="20475"/>
            </a:xfrm>
            <a:custGeom>
              <a:avLst/>
              <a:gdLst/>
              <a:ahLst/>
              <a:cxnLst/>
              <a:rect l="l" t="t" r="r" b="b"/>
              <a:pathLst>
                <a:path w="896" h="819" extrusionOk="0">
                  <a:moveTo>
                    <a:pt x="543" y="1"/>
                  </a:moveTo>
                  <a:cubicBezTo>
                    <a:pt x="380" y="1"/>
                    <a:pt x="244" y="28"/>
                    <a:pt x="163" y="137"/>
                  </a:cubicBezTo>
                  <a:cubicBezTo>
                    <a:pt x="55" y="191"/>
                    <a:pt x="0" y="326"/>
                    <a:pt x="0" y="435"/>
                  </a:cubicBezTo>
                  <a:cubicBezTo>
                    <a:pt x="0" y="543"/>
                    <a:pt x="55" y="652"/>
                    <a:pt x="163" y="706"/>
                  </a:cubicBezTo>
                  <a:lnTo>
                    <a:pt x="461" y="815"/>
                  </a:lnTo>
                  <a:cubicBezTo>
                    <a:pt x="476" y="817"/>
                    <a:pt x="490" y="818"/>
                    <a:pt x="503" y="818"/>
                  </a:cubicBezTo>
                  <a:cubicBezTo>
                    <a:pt x="647" y="818"/>
                    <a:pt x="767" y="694"/>
                    <a:pt x="841" y="571"/>
                  </a:cubicBezTo>
                  <a:cubicBezTo>
                    <a:pt x="868" y="435"/>
                    <a:pt x="895" y="299"/>
                    <a:pt x="841" y="191"/>
                  </a:cubicBezTo>
                  <a:cubicBezTo>
                    <a:pt x="760" y="109"/>
                    <a:pt x="678" y="1"/>
                    <a:pt x="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27"/>
            <p:cNvSpPr/>
            <p:nvPr/>
          </p:nvSpPr>
          <p:spPr>
            <a:xfrm>
              <a:off x="1719650" y="1653850"/>
              <a:ext cx="26200" cy="24625"/>
            </a:xfrm>
            <a:custGeom>
              <a:avLst/>
              <a:gdLst/>
              <a:ahLst/>
              <a:cxnLst/>
              <a:rect l="l" t="t" r="r" b="b"/>
              <a:pathLst>
                <a:path w="1048" h="985" extrusionOk="0">
                  <a:moveTo>
                    <a:pt x="505" y="1"/>
                  </a:moveTo>
                  <a:cubicBezTo>
                    <a:pt x="343" y="1"/>
                    <a:pt x="196" y="94"/>
                    <a:pt x="113" y="218"/>
                  </a:cubicBezTo>
                  <a:cubicBezTo>
                    <a:pt x="86" y="245"/>
                    <a:pt x="32" y="327"/>
                    <a:pt x="32" y="381"/>
                  </a:cubicBezTo>
                  <a:cubicBezTo>
                    <a:pt x="1" y="735"/>
                    <a:pt x="338" y="985"/>
                    <a:pt x="630" y="985"/>
                  </a:cubicBezTo>
                  <a:cubicBezTo>
                    <a:pt x="851" y="985"/>
                    <a:pt x="1047" y="841"/>
                    <a:pt x="1035" y="489"/>
                  </a:cubicBezTo>
                  <a:cubicBezTo>
                    <a:pt x="1035" y="300"/>
                    <a:pt x="846" y="83"/>
                    <a:pt x="656" y="28"/>
                  </a:cubicBezTo>
                  <a:cubicBezTo>
                    <a:pt x="605" y="9"/>
                    <a:pt x="554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27"/>
            <p:cNvSpPr/>
            <p:nvPr/>
          </p:nvSpPr>
          <p:spPr>
            <a:xfrm>
              <a:off x="1763825" y="1642250"/>
              <a:ext cx="21050" cy="19775"/>
            </a:xfrm>
            <a:custGeom>
              <a:avLst/>
              <a:gdLst/>
              <a:ahLst/>
              <a:cxnLst/>
              <a:rect l="l" t="t" r="r" b="b"/>
              <a:pathLst>
                <a:path w="842" h="791" extrusionOk="0">
                  <a:moveTo>
                    <a:pt x="491" y="0"/>
                  </a:moveTo>
                  <a:cubicBezTo>
                    <a:pt x="337" y="0"/>
                    <a:pt x="155" y="102"/>
                    <a:pt x="82" y="248"/>
                  </a:cubicBezTo>
                  <a:cubicBezTo>
                    <a:pt x="1" y="411"/>
                    <a:pt x="82" y="628"/>
                    <a:pt x="245" y="709"/>
                  </a:cubicBezTo>
                  <a:cubicBezTo>
                    <a:pt x="353" y="791"/>
                    <a:pt x="435" y="791"/>
                    <a:pt x="516" y="791"/>
                  </a:cubicBezTo>
                  <a:cubicBezTo>
                    <a:pt x="706" y="791"/>
                    <a:pt x="842" y="574"/>
                    <a:pt x="842" y="411"/>
                  </a:cubicBezTo>
                  <a:cubicBezTo>
                    <a:pt x="842" y="221"/>
                    <a:pt x="706" y="31"/>
                    <a:pt x="543" y="4"/>
                  </a:cubicBezTo>
                  <a:cubicBezTo>
                    <a:pt x="526" y="1"/>
                    <a:pt x="509" y="0"/>
                    <a:pt x="4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27"/>
            <p:cNvSpPr/>
            <p:nvPr/>
          </p:nvSpPr>
          <p:spPr>
            <a:xfrm>
              <a:off x="1835025" y="1678650"/>
              <a:ext cx="21725" cy="23025"/>
            </a:xfrm>
            <a:custGeom>
              <a:avLst/>
              <a:gdLst/>
              <a:ahLst/>
              <a:cxnLst/>
              <a:rect l="l" t="t" r="r" b="b"/>
              <a:pathLst>
                <a:path w="869" h="921" extrusionOk="0">
                  <a:moveTo>
                    <a:pt x="272" y="1"/>
                  </a:moveTo>
                  <a:cubicBezTo>
                    <a:pt x="263" y="1"/>
                    <a:pt x="254" y="4"/>
                    <a:pt x="245" y="13"/>
                  </a:cubicBezTo>
                  <a:cubicBezTo>
                    <a:pt x="191" y="13"/>
                    <a:pt x="191" y="40"/>
                    <a:pt x="163" y="67"/>
                  </a:cubicBezTo>
                  <a:cubicBezTo>
                    <a:pt x="28" y="230"/>
                    <a:pt x="1" y="393"/>
                    <a:pt x="109" y="582"/>
                  </a:cubicBezTo>
                  <a:cubicBezTo>
                    <a:pt x="163" y="691"/>
                    <a:pt x="245" y="772"/>
                    <a:pt x="326" y="854"/>
                  </a:cubicBezTo>
                  <a:cubicBezTo>
                    <a:pt x="380" y="881"/>
                    <a:pt x="435" y="908"/>
                    <a:pt x="489" y="908"/>
                  </a:cubicBezTo>
                  <a:cubicBezTo>
                    <a:pt x="514" y="916"/>
                    <a:pt x="539" y="920"/>
                    <a:pt x="564" y="920"/>
                  </a:cubicBezTo>
                  <a:cubicBezTo>
                    <a:pt x="699" y="920"/>
                    <a:pt x="819" y="806"/>
                    <a:pt x="842" y="691"/>
                  </a:cubicBezTo>
                  <a:cubicBezTo>
                    <a:pt x="869" y="528"/>
                    <a:pt x="842" y="338"/>
                    <a:pt x="733" y="230"/>
                  </a:cubicBezTo>
                  <a:cubicBezTo>
                    <a:pt x="652" y="94"/>
                    <a:pt x="462" y="40"/>
                    <a:pt x="326" y="13"/>
                  </a:cubicBezTo>
                  <a:cubicBezTo>
                    <a:pt x="308" y="13"/>
                    <a:pt x="290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27"/>
            <p:cNvSpPr/>
            <p:nvPr/>
          </p:nvSpPr>
          <p:spPr>
            <a:xfrm>
              <a:off x="422550" y="1307000"/>
              <a:ext cx="378400" cy="365875"/>
            </a:xfrm>
            <a:custGeom>
              <a:avLst/>
              <a:gdLst/>
              <a:ahLst/>
              <a:cxnLst/>
              <a:rect l="l" t="t" r="r" b="b"/>
              <a:pathLst>
                <a:path w="15136" h="14635" extrusionOk="0">
                  <a:moveTo>
                    <a:pt x="4617" y="1"/>
                  </a:moveTo>
                  <a:cubicBezTo>
                    <a:pt x="4225" y="1"/>
                    <a:pt x="3892" y="344"/>
                    <a:pt x="3934" y="639"/>
                  </a:cubicBezTo>
                  <a:cubicBezTo>
                    <a:pt x="3988" y="1019"/>
                    <a:pt x="4313" y="1371"/>
                    <a:pt x="4666" y="1859"/>
                  </a:cubicBezTo>
                  <a:cubicBezTo>
                    <a:pt x="4405" y="1810"/>
                    <a:pt x="4141" y="1786"/>
                    <a:pt x="3878" y="1786"/>
                  </a:cubicBezTo>
                  <a:cubicBezTo>
                    <a:pt x="2554" y="1786"/>
                    <a:pt x="1245" y="2396"/>
                    <a:pt x="408" y="3460"/>
                  </a:cubicBezTo>
                  <a:cubicBezTo>
                    <a:pt x="326" y="3541"/>
                    <a:pt x="245" y="3650"/>
                    <a:pt x="245" y="3785"/>
                  </a:cubicBezTo>
                  <a:cubicBezTo>
                    <a:pt x="245" y="3921"/>
                    <a:pt x="353" y="4084"/>
                    <a:pt x="353" y="4219"/>
                  </a:cubicBezTo>
                  <a:cubicBezTo>
                    <a:pt x="375" y="4327"/>
                    <a:pt x="260" y="4468"/>
                    <a:pt x="157" y="4468"/>
                  </a:cubicBezTo>
                  <a:cubicBezTo>
                    <a:pt x="131" y="4468"/>
                    <a:pt x="105" y="4459"/>
                    <a:pt x="82" y="4436"/>
                  </a:cubicBezTo>
                  <a:lnTo>
                    <a:pt x="82" y="4436"/>
                  </a:lnTo>
                  <a:cubicBezTo>
                    <a:pt x="1" y="4707"/>
                    <a:pt x="218" y="4979"/>
                    <a:pt x="462" y="5169"/>
                  </a:cubicBezTo>
                  <a:cubicBezTo>
                    <a:pt x="977" y="5575"/>
                    <a:pt x="1493" y="5955"/>
                    <a:pt x="2116" y="6199"/>
                  </a:cubicBezTo>
                  <a:cubicBezTo>
                    <a:pt x="2252" y="6253"/>
                    <a:pt x="2360" y="6281"/>
                    <a:pt x="2415" y="6389"/>
                  </a:cubicBezTo>
                  <a:cubicBezTo>
                    <a:pt x="2550" y="6606"/>
                    <a:pt x="2388" y="6877"/>
                    <a:pt x="2252" y="7121"/>
                  </a:cubicBezTo>
                  <a:cubicBezTo>
                    <a:pt x="2089" y="7393"/>
                    <a:pt x="2008" y="7691"/>
                    <a:pt x="1954" y="7962"/>
                  </a:cubicBezTo>
                  <a:cubicBezTo>
                    <a:pt x="1845" y="8423"/>
                    <a:pt x="1709" y="8857"/>
                    <a:pt x="1601" y="9346"/>
                  </a:cubicBezTo>
                  <a:cubicBezTo>
                    <a:pt x="1493" y="9617"/>
                    <a:pt x="1493" y="10051"/>
                    <a:pt x="1764" y="10159"/>
                  </a:cubicBezTo>
                  <a:cubicBezTo>
                    <a:pt x="1899" y="10186"/>
                    <a:pt x="2035" y="10186"/>
                    <a:pt x="2171" y="10186"/>
                  </a:cubicBezTo>
                  <a:cubicBezTo>
                    <a:pt x="2550" y="10268"/>
                    <a:pt x="2794" y="10702"/>
                    <a:pt x="2632" y="11027"/>
                  </a:cubicBezTo>
                  <a:cubicBezTo>
                    <a:pt x="2550" y="11136"/>
                    <a:pt x="2496" y="11217"/>
                    <a:pt x="2523" y="11326"/>
                  </a:cubicBezTo>
                  <a:cubicBezTo>
                    <a:pt x="2550" y="11407"/>
                    <a:pt x="2659" y="11461"/>
                    <a:pt x="2767" y="11488"/>
                  </a:cubicBezTo>
                  <a:cubicBezTo>
                    <a:pt x="3449" y="11685"/>
                    <a:pt x="4156" y="11780"/>
                    <a:pt x="4864" y="11780"/>
                  </a:cubicBezTo>
                  <a:cubicBezTo>
                    <a:pt x="5621" y="11780"/>
                    <a:pt x="6378" y="11671"/>
                    <a:pt x="7107" y="11461"/>
                  </a:cubicBezTo>
                  <a:cubicBezTo>
                    <a:pt x="7107" y="11760"/>
                    <a:pt x="7378" y="12004"/>
                    <a:pt x="7541" y="12275"/>
                  </a:cubicBezTo>
                  <a:cubicBezTo>
                    <a:pt x="7975" y="12899"/>
                    <a:pt x="7839" y="13930"/>
                    <a:pt x="8409" y="14499"/>
                  </a:cubicBezTo>
                  <a:cubicBezTo>
                    <a:pt x="8490" y="14580"/>
                    <a:pt x="8572" y="14635"/>
                    <a:pt x="8653" y="14635"/>
                  </a:cubicBezTo>
                  <a:cubicBezTo>
                    <a:pt x="8897" y="14635"/>
                    <a:pt x="8979" y="14201"/>
                    <a:pt x="9196" y="14201"/>
                  </a:cubicBezTo>
                  <a:cubicBezTo>
                    <a:pt x="9413" y="14201"/>
                    <a:pt x="9521" y="14526"/>
                    <a:pt x="9711" y="14526"/>
                  </a:cubicBezTo>
                  <a:cubicBezTo>
                    <a:pt x="9731" y="14539"/>
                    <a:pt x="9749" y="14544"/>
                    <a:pt x="9766" y="14544"/>
                  </a:cubicBezTo>
                  <a:cubicBezTo>
                    <a:pt x="9820" y="14544"/>
                    <a:pt x="9866" y="14493"/>
                    <a:pt x="9928" y="14472"/>
                  </a:cubicBezTo>
                  <a:cubicBezTo>
                    <a:pt x="10416" y="14092"/>
                    <a:pt x="10606" y="13360"/>
                    <a:pt x="11094" y="12980"/>
                  </a:cubicBezTo>
                  <a:cubicBezTo>
                    <a:pt x="11284" y="12845"/>
                    <a:pt x="11474" y="12736"/>
                    <a:pt x="11691" y="12628"/>
                  </a:cubicBezTo>
                  <a:cubicBezTo>
                    <a:pt x="12532" y="12139"/>
                    <a:pt x="12830" y="11000"/>
                    <a:pt x="12993" y="9997"/>
                  </a:cubicBezTo>
                  <a:cubicBezTo>
                    <a:pt x="13102" y="9454"/>
                    <a:pt x="13183" y="8912"/>
                    <a:pt x="12966" y="8396"/>
                  </a:cubicBezTo>
                  <a:lnTo>
                    <a:pt x="12966" y="8396"/>
                  </a:lnTo>
                  <a:cubicBezTo>
                    <a:pt x="13454" y="8939"/>
                    <a:pt x="14132" y="9563"/>
                    <a:pt x="14485" y="9888"/>
                  </a:cubicBezTo>
                  <a:cubicBezTo>
                    <a:pt x="14609" y="10013"/>
                    <a:pt x="14701" y="10061"/>
                    <a:pt x="14763" y="10061"/>
                  </a:cubicBezTo>
                  <a:cubicBezTo>
                    <a:pt x="14905" y="10061"/>
                    <a:pt x="14896" y="9813"/>
                    <a:pt x="14783" y="9644"/>
                  </a:cubicBezTo>
                  <a:cubicBezTo>
                    <a:pt x="14648" y="9427"/>
                    <a:pt x="15136" y="8966"/>
                    <a:pt x="14648" y="7854"/>
                  </a:cubicBezTo>
                  <a:cubicBezTo>
                    <a:pt x="14512" y="7528"/>
                    <a:pt x="14241" y="6796"/>
                    <a:pt x="14186" y="6199"/>
                  </a:cubicBezTo>
                  <a:cubicBezTo>
                    <a:pt x="14105" y="5792"/>
                    <a:pt x="13698" y="4870"/>
                    <a:pt x="13644" y="4490"/>
                  </a:cubicBezTo>
                  <a:cubicBezTo>
                    <a:pt x="13617" y="4138"/>
                    <a:pt x="12966" y="3378"/>
                    <a:pt x="12695" y="2972"/>
                  </a:cubicBezTo>
                  <a:cubicBezTo>
                    <a:pt x="12437" y="2585"/>
                    <a:pt x="11615" y="2100"/>
                    <a:pt x="10928" y="2100"/>
                  </a:cubicBezTo>
                  <a:cubicBezTo>
                    <a:pt x="10893" y="2100"/>
                    <a:pt x="10858" y="2101"/>
                    <a:pt x="10823" y="2104"/>
                  </a:cubicBezTo>
                  <a:cubicBezTo>
                    <a:pt x="10823" y="1751"/>
                    <a:pt x="10525" y="1507"/>
                    <a:pt x="10416" y="1236"/>
                  </a:cubicBezTo>
                  <a:cubicBezTo>
                    <a:pt x="10335" y="1013"/>
                    <a:pt x="9983" y="896"/>
                    <a:pt x="9707" y="896"/>
                  </a:cubicBezTo>
                  <a:cubicBezTo>
                    <a:pt x="9614" y="896"/>
                    <a:pt x="9529" y="910"/>
                    <a:pt x="9467" y="937"/>
                  </a:cubicBezTo>
                  <a:cubicBezTo>
                    <a:pt x="9408" y="963"/>
                    <a:pt x="9344" y="975"/>
                    <a:pt x="9278" y="975"/>
                  </a:cubicBezTo>
                  <a:cubicBezTo>
                    <a:pt x="9070" y="975"/>
                    <a:pt x="8838" y="858"/>
                    <a:pt x="8653" y="693"/>
                  </a:cubicBezTo>
                  <a:cubicBezTo>
                    <a:pt x="8463" y="530"/>
                    <a:pt x="8490" y="205"/>
                    <a:pt x="8192" y="151"/>
                  </a:cubicBezTo>
                  <a:cubicBezTo>
                    <a:pt x="7867" y="151"/>
                    <a:pt x="6755" y="503"/>
                    <a:pt x="6375" y="503"/>
                  </a:cubicBezTo>
                  <a:cubicBezTo>
                    <a:pt x="6022" y="503"/>
                    <a:pt x="5480" y="368"/>
                    <a:pt x="4964" y="96"/>
                  </a:cubicBezTo>
                  <a:cubicBezTo>
                    <a:pt x="4849" y="29"/>
                    <a:pt x="4730" y="1"/>
                    <a:pt x="46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27"/>
            <p:cNvSpPr/>
            <p:nvPr/>
          </p:nvSpPr>
          <p:spPr>
            <a:xfrm>
              <a:off x="519975" y="1308450"/>
              <a:ext cx="275950" cy="252800"/>
            </a:xfrm>
            <a:custGeom>
              <a:avLst/>
              <a:gdLst/>
              <a:ahLst/>
              <a:cxnLst/>
              <a:rect l="l" t="t" r="r" b="b"/>
              <a:pathLst>
                <a:path w="11038" h="10112" extrusionOk="0">
                  <a:moveTo>
                    <a:pt x="731" y="0"/>
                  </a:moveTo>
                  <a:cubicBezTo>
                    <a:pt x="335" y="0"/>
                    <a:pt x="0" y="359"/>
                    <a:pt x="64" y="635"/>
                  </a:cubicBezTo>
                  <a:cubicBezTo>
                    <a:pt x="91" y="1015"/>
                    <a:pt x="416" y="1395"/>
                    <a:pt x="769" y="1856"/>
                  </a:cubicBezTo>
                  <a:cubicBezTo>
                    <a:pt x="1637" y="2181"/>
                    <a:pt x="2722" y="2371"/>
                    <a:pt x="3183" y="2480"/>
                  </a:cubicBezTo>
                  <a:cubicBezTo>
                    <a:pt x="3617" y="2534"/>
                    <a:pt x="4187" y="2941"/>
                    <a:pt x="4485" y="3293"/>
                  </a:cubicBezTo>
                  <a:cubicBezTo>
                    <a:pt x="4810" y="3592"/>
                    <a:pt x="5109" y="3754"/>
                    <a:pt x="5651" y="4026"/>
                  </a:cubicBezTo>
                  <a:cubicBezTo>
                    <a:pt x="6167" y="4297"/>
                    <a:pt x="6574" y="4378"/>
                    <a:pt x="6709" y="5056"/>
                  </a:cubicBezTo>
                  <a:cubicBezTo>
                    <a:pt x="6845" y="5734"/>
                    <a:pt x="7007" y="6467"/>
                    <a:pt x="7523" y="6928"/>
                  </a:cubicBezTo>
                  <a:cubicBezTo>
                    <a:pt x="8011" y="7362"/>
                    <a:pt x="8499" y="7687"/>
                    <a:pt x="9069" y="8338"/>
                  </a:cubicBezTo>
                  <a:cubicBezTo>
                    <a:pt x="9557" y="8881"/>
                    <a:pt x="10235" y="9505"/>
                    <a:pt x="10615" y="9939"/>
                  </a:cubicBezTo>
                  <a:cubicBezTo>
                    <a:pt x="10740" y="10063"/>
                    <a:pt x="10831" y="10111"/>
                    <a:pt x="10894" y="10111"/>
                  </a:cubicBezTo>
                  <a:cubicBezTo>
                    <a:pt x="11037" y="10111"/>
                    <a:pt x="11035" y="9864"/>
                    <a:pt x="10940" y="9694"/>
                  </a:cubicBezTo>
                  <a:cubicBezTo>
                    <a:pt x="10805" y="9450"/>
                    <a:pt x="10452" y="8609"/>
                    <a:pt x="10181" y="8338"/>
                  </a:cubicBezTo>
                  <a:cubicBezTo>
                    <a:pt x="9910" y="8067"/>
                    <a:pt x="9503" y="6874"/>
                    <a:pt x="9530" y="6440"/>
                  </a:cubicBezTo>
                  <a:cubicBezTo>
                    <a:pt x="9611" y="6006"/>
                    <a:pt x="9476" y="5355"/>
                    <a:pt x="9394" y="4975"/>
                  </a:cubicBezTo>
                  <a:cubicBezTo>
                    <a:pt x="9367" y="4568"/>
                    <a:pt x="8933" y="4161"/>
                    <a:pt x="8662" y="3754"/>
                  </a:cubicBezTo>
                  <a:cubicBezTo>
                    <a:pt x="8400" y="3414"/>
                    <a:pt x="7483" y="2721"/>
                    <a:pt x="6761" y="2721"/>
                  </a:cubicBezTo>
                  <a:cubicBezTo>
                    <a:pt x="6734" y="2721"/>
                    <a:pt x="6708" y="2722"/>
                    <a:pt x="6682" y="2724"/>
                  </a:cubicBezTo>
                  <a:cubicBezTo>
                    <a:pt x="6682" y="2371"/>
                    <a:pt x="6221" y="1557"/>
                    <a:pt x="6248" y="1259"/>
                  </a:cubicBezTo>
                  <a:cubicBezTo>
                    <a:pt x="6248" y="1036"/>
                    <a:pt x="6007" y="919"/>
                    <a:pt x="5782" y="919"/>
                  </a:cubicBezTo>
                  <a:cubicBezTo>
                    <a:pt x="5706" y="919"/>
                    <a:pt x="5632" y="933"/>
                    <a:pt x="5570" y="961"/>
                  </a:cubicBezTo>
                  <a:cubicBezTo>
                    <a:pt x="5526" y="977"/>
                    <a:pt x="5476" y="985"/>
                    <a:pt x="5423" y="985"/>
                  </a:cubicBezTo>
                  <a:cubicBezTo>
                    <a:pt x="5214" y="985"/>
                    <a:pt x="4951" y="868"/>
                    <a:pt x="4756" y="716"/>
                  </a:cubicBezTo>
                  <a:cubicBezTo>
                    <a:pt x="4566" y="554"/>
                    <a:pt x="4593" y="201"/>
                    <a:pt x="4295" y="174"/>
                  </a:cubicBezTo>
                  <a:cubicBezTo>
                    <a:pt x="3997" y="174"/>
                    <a:pt x="2858" y="499"/>
                    <a:pt x="2505" y="499"/>
                  </a:cubicBezTo>
                  <a:cubicBezTo>
                    <a:pt x="2125" y="499"/>
                    <a:pt x="1583" y="364"/>
                    <a:pt x="1067" y="93"/>
                  </a:cubicBezTo>
                  <a:cubicBezTo>
                    <a:pt x="955" y="28"/>
                    <a:pt x="841" y="0"/>
                    <a:pt x="7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27"/>
            <p:cNvSpPr/>
            <p:nvPr/>
          </p:nvSpPr>
          <p:spPr>
            <a:xfrm>
              <a:off x="501225" y="1385350"/>
              <a:ext cx="218350" cy="195550"/>
            </a:xfrm>
            <a:custGeom>
              <a:avLst/>
              <a:gdLst/>
              <a:ahLst/>
              <a:cxnLst/>
              <a:rect l="l" t="t" r="r" b="b"/>
              <a:pathLst>
                <a:path w="8734" h="7822" extrusionOk="0">
                  <a:moveTo>
                    <a:pt x="2740" y="0"/>
                  </a:moveTo>
                  <a:cubicBezTo>
                    <a:pt x="2712" y="82"/>
                    <a:pt x="2740" y="163"/>
                    <a:pt x="2767" y="244"/>
                  </a:cubicBezTo>
                  <a:cubicBezTo>
                    <a:pt x="2984" y="570"/>
                    <a:pt x="3201" y="950"/>
                    <a:pt x="3553" y="1167"/>
                  </a:cubicBezTo>
                  <a:cubicBezTo>
                    <a:pt x="3761" y="1305"/>
                    <a:pt x="4034" y="1388"/>
                    <a:pt x="4290" y="1388"/>
                  </a:cubicBezTo>
                  <a:cubicBezTo>
                    <a:pt x="4435" y="1388"/>
                    <a:pt x="4574" y="1361"/>
                    <a:pt x="4692" y="1302"/>
                  </a:cubicBezTo>
                  <a:cubicBezTo>
                    <a:pt x="4830" y="1243"/>
                    <a:pt x="4968" y="1142"/>
                    <a:pt x="5095" y="1142"/>
                  </a:cubicBezTo>
                  <a:cubicBezTo>
                    <a:pt x="5143" y="1142"/>
                    <a:pt x="5190" y="1156"/>
                    <a:pt x="5235" y="1194"/>
                  </a:cubicBezTo>
                  <a:lnTo>
                    <a:pt x="5343" y="1302"/>
                  </a:lnTo>
                  <a:cubicBezTo>
                    <a:pt x="5316" y="1329"/>
                    <a:pt x="5289" y="1329"/>
                    <a:pt x="5235" y="1356"/>
                  </a:cubicBezTo>
                  <a:cubicBezTo>
                    <a:pt x="5181" y="1438"/>
                    <a:pt x="5099" y="1519"/>
                    <a:pt x="5045" y="1601"/>
                  </a:cubicBezTo>
                  <a:cubicBezTo>
                    <a:pt x="4909" y="1709"/>
                    <a:pt x="4747" y="1763"/>
                    <a:pt x="4611" y="1790"/>
                  </a:cubicBezTo>
                  <a:cubicBezTo>
                    <a:pt x="4150" y="1899"/>
                    <a:pt x="3716" y="1926"/>
                    <a:pt x="3282" y="1926"/>
                  </a:cubicBezTo>
                  <a:cubicBezTo>
                    <a:pt x="3282" y="2062"/>
                    <a:pt x="3418" y="2170"/>
                    <a:pt x="3553" y="2252"/>
                  </a:cubicBezTo>
                  <a:cubicBezTo>
                    <a:pt x="3743" y="2333"/>
                    <a:pt x="3987" y="2333"/>
                    <a:pt x="4231" y="2333"/>
                  </a:cubicBezTo>
                  <a:cubicBezTo>
                    <a:pt x="4340" y="2333"/>
                    <a:pt x="4476" y="2306"/>
                    <a:pt x="4557" y="2306"/>
                  </a:cubicBezTo>
                  <a:cubicBezTo>
                    <a:pt x="4665" y="2306"/>
                    <a:pt x="4801" y="2333"/>
                    <a:pt x="4882" y="2441"/>
                  </a:cubicBezTo>
                  <a:lnTo>
                    <a:pt x="4909" y="2469"/>
                  </a:lnTo>
                  <a:cubicBezTo>
                    <a:pt x="4286" y="2686"/>
                    <a:pt x="3797" y="3092"/>
                    <a:pt x="3146" y="3092"/>
                  </a:cubicBezTo>
                  <a:cubicBezTo>
                    <a:pt x="3119" y="3065"/>
                    <a:pt x="3146" y="2957"/>
                    <a:pt x="3201" y="2930"/>
                  </a:cubicBezTo>
                  <a:cubicBezTo>
                    <a:pt x="3282" y="2875"/>
                    <a:pt x="3336" y="2848"/>
                    <a:pt x="3391" y="2821"/>
                  </a:cubicBezTo>
                  <a:cubicBezTo>
                    <a:pt x="3418" y="2740"/>
                    <a:pt x="3336" y="2658"/>
                    <a:pt x="3282" y="2604"/>
                  </a:cubicBezTo>
                  <a:cubicBezTo>
                    <a:pt x="3246" y="2595"/>
                    <a:pt x="3216" y="2592"/>
                    <a:pt x="3188" y="2592"/>
                  </a:cubicBezTo>
                  <a:cubicBezTo>
                    <a:pt x="3131" y="2592"/>
                    <a:pt x="3083" y="2604"/>
                    <a:pt x="3011" y="2604"/>
                  </a:cubicBezTo>
                  <a:cubicBezTo>
                    <a:pt x="2712" y="2686"/>
                    <a:pt x="2387" y="2713"/>
                    <a:pt x="2089" y="2713"/>
                  </a:cubicBezTo>
                  <a:cubicBezTo>
                    <a:pt x="1770" y="2713"/>
                    <a:pt x="1444" y="2682"/>
                    <a:pt x="1119" y="2682"/>
                  </a:cubicBezTo>
                  <a:cubicBezTo>
                    <a:pt x="834" y="2682"/>
                    <a:pt x="550" y="2705"/>
                    <a:pt x="271" y="2794"/>
                  </a:cubicBezTo>
                  <a:cubicBezTo>
                    <a:pt x="136" y="2821"/>
                    <a:pt x="0" y="2875"/>
                    <a:pt x="0" y="3011"/>
                  </a:cubicBezTo>
                  <a:cubicBezTo>
                    <a:pt x="0" y="3092"/>
                    <a:pt x="27" y="3201"/>
                    <a:pt x="81" y="3228"/>
                  </a:cubicBezTo>
                  <a:cubicBezTo>
                    <a:pt x="434" y="3553"/>
                    <a:pt x="895" y="3635"/>
                    <a:pt x="1383" y="3635"/>
                  </a:cubicBezTo>
                  <a:cubicBezTo>
                    <a:pt x="1560" y="3642"/>
                    <a:pt x="1739" y="3645"/>
                    <a:pt x="1921" y="3645"/>
                  </a:cubicBezTo>
                  <a:cubicBezTo>
                    <a:pt x="2465" y="3645"/>
                    <a:pt x="3024" y="3614"/>
                    <a:pt x="3553" y="3553"/>
                  </a:cubicBezTo>
                  <a:cubicBezTo>
                    <a:pt x="3604" y="3545"/>
                    <a:pt x="3659" y="3539"/>
                    <a:pt x="3716" y="3539"/>
                  </a:cubicBezTo>
                  <a:cubicBezTo>
                    <a:pt x="3842" y="3539"/>
                    <a:pt x="3975" y="3568"/>
                    <a:pt x="4069" y="3662"/>
                  </a:cubicBezTo>
                  <a:cubicBezTo>
                    <a:pt x="4150" y="3770"/>
                    <a:pt x="4123" y="3960"/>
                    <a:pt x="4069" y="4096"/>
                  </a:cubicBezTo>
                  <a:cubicBezTo>
                    <a:pt x="3960" y="4232"/>
                    <a:pt x="3825" y="4313"/>
                    <a:pt x="3716" y="4421"/>
                  </a:cubicBezTo>
                  <a:cubicBezTo>
                    <a:pt x="2875" y="4910"/>
                    <a:pt x="2061" y="5425"/>
                    <a:pt x="1221" y="5940"/>
                  </a:cubicBezTo>
                  <a:cubicBezTo>
                    <a:pt x="1085" y="5995"/>
                    <a:pt x="949" y="6184"/>
                    <a:pt x="1004" y="6266"/>
                  </a:cubicBezTo>
                  <a:cubicBezTo>
                    <a:pt x="2170" y="5832"/>
                    <a:pt x="3391" y="5425"/>
                    <a:pt x="4557" y="5100"/>
                  </a:cubicBezTo>
                  <a:lnTo>
                    <a:pt x="4557" y="5100"/>
                  </a:lnTo>
                  <a:cubicBezTo>
                    <a:pt x="4340" y="5669"/>
                    <a:pt x="4096" y="6212"/>
                    <a:pt x="3852" y="6781"/>
                  </a:cubicBezTo>
                  <a:cubicBezTo>
                    <a:pt x="3743" y="7025"/>
                    <a:pt x="3662" y="7269"/>
                    <a:pt x="3716" y="7486"/>
                  </a:cubicBezTo>
                  <a:cubicBezTo>
                    <a:pt x="3740" y="7654"/>
                    <a:pt x="3912" y="7821"/>
                    <a:pt x="4063" y="7821"/>
                  </a:cubicBezTo>
                  <a:cubicBezTo>
                    <a:pt x="4084" y="7821"/>
                    <a:pt x="4104" y="7818"/>
                    <a:pt x="4123" y="7812"/>
                  </a:cubicBezTo>
                  <a:cubicBezTo>
                    <a:pt x="4231" y="7758"/>
                    <a:pt x="4286" y="7622"/>
                    <a:pt x="4367" y="7541"/>
                  </a:cubicBezTo>
                  <a:cubicBezTo>
                    <a:pt x="4747" y="6727"/>
                    <a:pt x="5099" y="5859"/>
                    <a:pt x="5832" y="5289"/>
                  </a:cubicBezTo>
                  <a:cubicBezTo>
                    <a:pt x="5994" y="5154"/>
                    <a:pt x="6157" y="5045"/>
                    <a:pt x="6266" y="4883"/>
                  </a:cubicBezTo>
                  <a:cubicBezTo>
                    <a:pt x="6673" y="4367"/>
                    <a:pt x="6537" y="3608"/>
                    <a:pt x="6944" y="3092"/>
                  </a:cubicBezTo>
                  <a:cubicBezTo>
                    <a:pt x="6971" y="3065"/>
                    <a:pt x="6998" y="3011"/>
                    <a:pt x="7079" y="3011"/>
                  </a:cubicBezTo>
                  <a:cubicBezTo>
                    <a:pt x="7188" y="3011"/>
                    <a:pt x="7242" y="3147"/>
                    <a:pt x="7215" y="3309"/>
                  </a:cubicBezTo>
                  <a:cubicBezTo>
                    <a:pt x="7188" y="3770"/>
                    <a:pt x="7052" y="4259"/>
                    <a:pt x="6862" y="4693"/>
                  </a:cubicBezTo>
                  <a:cubicBezTo>
                    <a:pt x="6835" y="4828"/>
                    <a:pt x="6781" y="4964"/>
                    <a:pt x="6673" y="5018"/>
                  </a:cubicBezTo>
                  <a:cubicBezTo>
                    <a:pt x="6591" y="5045"/>
                    <a:pt x="6510" y="5100"/>
                    <a:pt x="6428" y="5154"/>
                  </a:cubicBezTo>
                  <a:cubicBezTo>
                    <a:pt x="6374" y="5262"/>
                    <a:pt x="6401" y="5398"/>
                    <a:pt x="6428" y="5506"/>
                  </a:cubicBezTo>
                  <a:cubicBezTo>
                    <a:pt x="6537" y="5832"/>
                    <a:pt x="6564" y="6212"/>
                    <a:pt x="6537" y="6591"/>
                  </a:cubicBezTo>
                  <a:cubicBezTo>
                    <a:pt x="6510" y="6781"/>
                    <a:pt x="6456" y="6944"/>
                    <a:pt x="6456" y="7161"/>
                  </a:cubicBezTo>
                  <a:cubicBezTo>
                    <a:pt x="6456" y="7351"/>
                    <a:pt x="6537" y="7568"/>
                    <a:pt x="6700" y="7676"/>
                  </a:cubicBezTo>
                  <a:cubicBezTo>
                    <a:pt x="6917" y="7405"/>
                    <a:pt x="6971" y="7052"/>
                    <a:pt x="7052" y="6754"/>
                  </a:cubicBezTo>
                  <a:cubicBezTo>
                    <a:pt x="7188" y="6239"/>
                    <a:pt x="7351" y="5723"/>
                    <a:pt x="7595" y="5262"/>
                  </a:cubicBezTo>
                  <a:cubicBezTo>
                    <a:pt x="7622" y="5154"/>
                    <a:pt x="7676" y="5045"/>
                    <a:pt x="7785" y="5018"/>
                  </a:cubicBezTo>
                  <a:cubicBezTo>
                    <a:pt x="7811" y="5010"/>
                    <a:pt x="7837" y="5006"/>
                    <a:pt x="7864" y="5006"/>
                  </a:cubicBezTo>
                  <a:cubicBezTo>
                    <a:pt x="8006" y="5006"/>
                    <a:pt x="8159" y="5112"/>
                    <a:pt x="8273" y="5181"/>
                  </a:cubicBezTo>
                  <a:cubicBezTo>
                    <a:pt x="8363" y="5253"/>
                    <a:pt x="8478" y="5326"/>
                    <a:pt x="8584" y="5326"/>
                  </a:cubicBezTo>
                  <a:cubicBezTo>
                    <a:pt x="8638" y="5326"/>
                    <a:pt x="8689" y="5307"/>
                    <a:pt x="8734" y="5262"/>
                  </a:cubicBezTo>
                  <a:cubicBezTo>
                    <a:pt x="8544" y="4883"/>
                    <a:pt x="8191" y="4747"/>
                    <a:pt x="7947" y="4503"/>
                  </a:cubicBezTo>
                  <a:cubicBezTo>
                    <a:pt x="7676" y="4204"/>
                    <a:pt x="7676" y="3825"/>
                    <a:pt x="7649" y="3472"/>
                  </a:cubicBezTo>
                  <a:cubicBezTo>
                    <a:pt x="7608" y="3127"/>
                    <a:pt x="7265" y="2389"/>
                    <a:pt x="6947" y="2389"/>
                  </a:cubicBezTo>
                  <a:cubicBezTo>
                    <a:pt x="6839" y="2389"/>
                    <a:pt x="6734" y="2473"/>
                    <a:pt x="6645" y="2686"/>
                  </a:cubicBezTo>
                  <a:cubicBezTo>
                    <a:pt x="6456" y="3092"/>
                    <a:pt x="6320" y="3526"/>
                    <a:pt x="5967" y="3770"/>
                  </a:cubicBezTo>
                  <a:cubicBezTo>
                    <a:pt x="6049" y="3526"/>
                    <a:pt x="6157" y="3255"/>
                    <a:pt x="6184" y="2984"/>
                  </a:cubicBezTo>
                  <a:lnTo>
                    <a:pt x="6184" y="2984"/>
                  </a:lnTo>
                  <a:cubicBezTo>
                    <a:pt x="5750" y="3092"/>
                    <a:pt x="5615" y="3743"/>
                    <a:pt x="5208" y="3960"/>
                  </a:cubicBezTo>
                  <a:cubicBezTo>
                    <a:pt x="5178" y="3990"/>
                    <a:pt x="5124" y="4012"/>
                    <a:pt x="5067" y="4012"/>
                  </a:cubicBezTo>
                  <a:cubicBezTo>
                    <a:pt x="5021" y="4012"/>
                    <a:pt x="4973" y="3997"/>
                    <a:pt x="4937" y="3960"/>
                  </a:cubicBezTo>
                  <a:cubicBezTo>
                    <a:pt x="4909" y="3933"/>
                    <a:pt x="4909" y="3906"/>
                    <a:pt x="4882" y="3879"/>
                  </a:cubicBezTo>
                  <a:cubicBezTo>
                    <a:pt x="4774" y="3418"/>
                    <a:pt x="5208" y="3065"/>
                    <a:pt x="5235" y="2604"/>
                  </a:cubicBezTo>
                  <a:lnTo>
                    <a:pt x="5235" y="2523"/>
                  </a:lnTo>
                  <a:lnTo>
                    <a:pt x="5343" y="2414"/>
                  </a:lnTo>
                  <a:cubicBezTo>
                    <a:pt x="5506" y="2197"/>
                    <a:pt x="5832" y="1926"/>
                    <a:pt x="5886" y="1709"/>
                  </a:cubicBezTo>
                  <a:cubicBezTo>
                    <a:pt x="5913" y="1573"/>
                    <a:pt x="5832" y="1329"/>
                    <a:pt x="5696" y="1248"/>
                  </a:cubicBezTo>
                  <a:cubicBezTo>
                    <a:pt x="5723" y="1194"/>
                    <a:pt x="5750" y="1085"/>
                    <a:pt x="5750" y="1031"/>
                  </a:cubicBezTo>
                  <a:cubicBezTo>
                    <a:pt x="5750" y="922"/>
                    <a:pt x="5750" y="814"/>
                    <a:pt x="5696" y="760"/>
                  </a:cubicBezTo>
                  <a:cubicBezTo>
                    <a:pt x="5636" y="700"/>
                    <a:pt x="5568" y="681"/>
                    <a:pt x="5496" y="681"/>
                  </a:cubicBezTo>
                  <a:cubicBezTo>
                    <a:pt x="5438" y="681"/>
                    <a:pt x="5377" y="693"/>
                    <a:pt x="5316" y="705"/>
                  </a:cubicBezTo>
                  <a:cubicBezTo>
                    <a:pt x="5071" y="772"/>
                    <a:pt x="4835" y="808"/>
                    <a:pt x="4604" y="808"/>
                  </a:cubicBezTo>
                  <a:cubicBezTo>
                    <a:pt x="4173" y="808"/>
                    <a:pt x="3760" y="680"/>
                    <a:pt x="3336" y="380"/>
                  </a:cubicBezTo>
                  <a:cubicBezTo>
                    <a:pt x="3146" y="244"/>
                    <a:pt x="2984" y="82"/>
                    <a:pt x="27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27"/>
            <p:cNvSpPr/>
            <p:nvPr/>
          </p:nvSpPr>
          <p:spPr>
            <a:xfrm>
              <a:off x="633450" y="1502148"/>
              <a:ext cx="34225" cy="24025"/>
            </a:xfrm>
            <a:custGeom>
              <a:avLst/>
              <a:gdLst/>
              <a:ahLst/>
              <a:cxnLst/>
              <a:rect l="l" t="t" r="r" b="b"/>
              <a:pathLst>
                <a:path w="1369" h="961" extrusionOk="0">
                  <a:moveTo>
                    <a:pt x="580" y="1"/>
                  </a:moveTo>
                  <a:cubicBezTo>
                    <a:pt x="507" y="1"/>
                    <a:pt x="430" y="15"/>
                    <a:pt x="353" y="46"/>
                  </a:cubicBezTo>
                  <a:cubicBezTo>
                    <a:pt x="217" y="127"/>
                    <a:pt x="82" y="208"/>
                    <a:pt x="54" y="344"/>
                  </a:cubicBezTo>
                  <a:cubicBezTo>
                    <a:pt x="0" y="534"/>
                    <a:pt x="82" y="751"/>
                    <a:pt x="271" y="859"/>
                  </a:cubicBezTo>
                  <a:cubicBezTo>
                    <a:pt x="366" y="927"/>
                    <a:pt x="482" y="961"/>
                    <a:pt x="600" y="961"/>
                  </a:cubicBezTo>
                  <a:cubicBezTo>
                    <a:pt x="719" y="961"/>
                    <a:pt x="841" y="927"/>
                    <a:pt x="950" y="859"/>
                  </a:cubicBezTo>
                  <a:cubicBezTo>
                    <a:pt x="1369" y="510"/>
                    <a:pt x="1028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27"/>
            <p:cNvSpPr/>
            <p:nvPr/>
          </p:nvSpPr>
          <p:spPr>
            <a:xfrm>
              <a:off x="611750" y="1485850"/>
              <a:ext cx="27150" cy="21725"/>
            </a:xfrm>
            <a:custGeom>
              <a:avLst/>
              <a:gdLst/>
              <a:ahLst/>
              <a:cxnLst/>
              <a:rect l="l" t="t" r="r" b="b"/>
              <a:pathLst>
                <a:path w="1086" h="869" extrusionOk="0">
                  <a:moveTo>
                    <a:pt x="565" y="0"/>
                  </a:moveTo>
                  <a:cubicBezTo>
                    <a:pt x="418" y="0"/>
                    <a:pt x="289" y="51"/>
                    <a:pt x="190" y="130"/>
                  </a:cubicBezTo>
                  <a:cubicBezTo>
                    <a:pt x="109" y="157"/>
                    <a:pt x="82" y="239"/>
                    <a:pt x="55" y="293"/>
                  </a:cubicBezTo>
                  <a:cubicBezTo>
                    <a:pt x="55" y="374"/>
                    <a:pt x="0" y="429"/>
                    <a:pt x="55" y="510"/>
                  </a:cubicBezTo>
                  <a:cubicBezTo>
                    <a:pt x="82" y="673"/>
                    <a:pt x="217" y="808"/>
                    <a:pt x="380" y="835"/>
                  </a:cubicBezTo>
                  <a:cubicBezTo>
                    <a:pt x="426" y="858"/>
                    <a:pt x="474" y="868"/>
                    <a:pt x="523" y="868"/>
                  </a:cubicBezTo>
                  <a:cubicBezTo>
                    <a:pt x="646" y="868"/>
                    <a:pt x="771" y="805"/>
                    <a:pt x="868" y="727"/>
                  </a:cubicBezTo>
                  <a:cubicBezTo>
                    <a:pt x="1085" y="564"/>
                    <a:pt x="1031" y="130"/>
                    <a:pt x="733" y="22"/>
                  </a:cubicBezTo>
                  <a:cubicBezTo>
                    <a:pt x="674" y="7"/>
                    <a:pt x="618" y="0"/>
                    <a:pt x="5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27"/>
            <p:cNvSpPr/>
            <p:nvPr/>
          </p:nvSpPr>
          <p:spPr>
            <a:xfrm>
              <a:off x="583275" y="1475848"/>
              <a:ext cx="25100" cy="21725"/>
            </a:xfrm>
            <a:custGeom>
              <a:avLst/>
              <a:gdLst/>
              <a:ahLst/>
              <a:cxnLst/>
              <a:rect l="l" t="t" r="r" b="b"/>
              <a:pathLst>
                <a:path w="1004" h="869" extrusionOk="0">
                  <a:moveTo>
                    <a:pt x="539" y="1"/>
                  </a:moveTo>
                  <a:cubicBezTo>
                    <a:pt x="329" y="1"/>
                    <a:pt x="123" y="123"/>
                    <a:pt x="54" y="284"/>
                  </a:cubicBezTo>
                  <a:cubicBezTo>
                    <a:pt x="0" y="474"/>
                    <a:pt x="109" y="664"/>
                    <a:pt x="244" y="799"/>
                  </a:cubicBezTo>
                  <a:cubicBezTo>
                    <a:pt x="304" y="847"/>
                    <a:pt x="394" y="868"/>
                    <a:pt x="491" y="868"/>
                  </a:cubicBezTo>
                  <a:cubicBezTo>
                    <a:pt x="615" y="868"/>
                    <a:pt x="750" y="833"/>
                    <a:pt x="841" y="772"/>
                  </a:cubicBezTo>
                  <a:cubicBezTo>
                    <a:pt x="922" y="745"/>
                    <a:pt x="949" y="664"/>
                    <a:pt x="949" y="609"/>
                  </a:cubicBezTo>
                  <a:cubicBezTo>
                    <a:pt x="1004" y="365"/>
                    <a:pt x="868" y="94"/>
                    <a:pt x="651" y="13"/>
                  </a:cubicBezTo>
                  <a:cubicBezTo>
                    <a:pt x="614" y="4"/>
                    <a:pt x="577" y="1"/>
                    <a:pt x="5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27"/>
            <p:cNvSpPr/>
            <p:nvPr/>
          </p:nvSpPr>
          <p:spPr>
            <a:xfrm>
              <a:off x="647000" y="1434573"/>
              <a:ext cx="20225" cy="20125"/>
            </a:xfrm>
            <a:custGeom>
              <a:avLst/>
              <a:gdLst/>
              <a:ahLst/>
              <a:cxnLst/>
              <a:rect l="l" t="t" r="r" b="b"/>
              <a:pathLst>
                <a:path w="809" h="805" extrusionOk="0">
                  <a:moveTo>
                    <a:pt x="376" y="1"/>
                  </a:moveTo>
                  <a:cubicBezTo>
                    <a:pt x="351" y="1"/>
                    <a:pt x="325" y="3"/>
                    <a:pt x="299" y="9"/>
                  </a:cubicBezTo>
                  <a:cubicBezTo>
                    <a:pt x="218" y="9"/>
                    <a:pt x="163" y="90"/>
                    <a:pt x="82" y="118"/>
                  </a:cubicBezTo>
                  <a:cubicBezTo>
                    <a:pt x="55" y="172"/>
                    <a:pt x="55" y="226"/>
                    <a:pt x="28" y="280"/>
                  </a:cubicBezTo>
                  <a:cubicBezTo>
                    <a:pt x="1" y="497"/>
                    <a:pt x="82" y="714"/>
                    <a:pt x="299" y="796"/>
                  </a:cubicBezTo>
                  <a:cubicBezTo>
                    <a:pt x="327" y="802"/>
                    <a:pt x="355" y="805"/>
                    <a:pt x="382" y="805"/>
                  </a:cubicBezTo>
                  <a:cubicBezTo>
                    <a:pt x="585" y="805"/>
                    <a:pt x="736" y="632"/>
                    <a:pt x="760" y="416"/>
                  </a:cubicBezTo>
                  <a:cubicBezTo>
                    <a:pt x="809" y="197"/>
                    <a:pt x="597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27"/>
            <p:cNvSpPr/>
            <p:nvPr/>
          </p:nvSpPr>
          <p:spPr>
            <a:xfrm>
              <a:off x="602925" y="1434798"/>
              <a:ext cx="26150" cy="23125"/>
            </a:xfrm>
            <a:custGeom>
              <a:avLst/>
              <a:gdLst/>
              <a:ahLst/>
              <a:cxnLst/>
              <a:rect l="l" t="t" r="r" b="b"/>
              <a:pathLst>
                <a:path w="1046" h="925" extrusionOk="0">
                  <a:moveTo>
                    <a:pt x="543" y="0"/>
                  </a:moveTo>
                  <a:cubicBezTo>
                    <a:pt x="408" y="0"/>
                    <a:pt x="299" y="27"/>
                    <a:pt x="191" y="109"/>
                  </a:cubicBezTo>
                  <a:cubicBezTo>
                    <a:pt x="28" y="244"/>
                    <a:pt x="1" y="488"/>
                    <a:pt x="82" y="651"/>
                  </a:cubicBezTo>
                  <a:cubicBezTo>
                    <a:pt x="182" y="842"/>
                    <a:pt x="346" y="925"/>
                    <a:pt x="507" y="925"/>
                  </a:cubicBezTo>
                  <a:cubicBezTo>
                    <a:pt x="780" y="925"/>
                    <a:pt x="1045" y="684"/>
                    <a:pt x="977" y="326"/>
                  </a:cubicBezTo>
                  <a:cubicBezTo>
                    <a:pt x="950" y="244"/>
                    <a:pt x="896" y="136"/>
                    <a:pt x="814" y="54"/>
                  </a:cubicBezTo>
                  <a:cubicBezTo>
                    <a:pt x="733" y="27"/>
                    <a:pt x="624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27"/>
            <p:cNvSpPr/>
            <p:nvPr/>
          </p:nvSpPr>
          <p:spPr>
            <a:xfrm>
              <a:off x="620550" y="1412548"/>
              <a:ext cx="21050" cy="21575"/>
            </a:xfrm>
            <a:custGeom>
              <a:avLst/>
              <a:gdLst/>
              <a:ahLst/>
              <a:cxnLst/>
              <a:rect l="l" t="t" r="r" b="b"/>
              <a:pathLst>
                <a:path w="842" h="863" extrusionOk="0">
                  <a:moveTo>
                    <a:pt x="439" y="0"/>
                  </a:moveTo>
                  <a:cubicBezTo>
                    <a:pt x="402" y="0"/>
                    <a:pt x="364" y="7"/>
                    <a:pt x="326" y="22"/>
                  </a:cubicBezTo>
                  <a:cubicBezTo>
                    <a:pt x="191" y="49"/>
                    <a:pt x="109" y="158"/>
                    <a:pt x="55" y="293"/>
                  </a:cubicBezTo>
                  <a:cubicBezTo>
                    <a:pt x="1" y="375"/>
                    <a:pt x="1" y="510"/>
                    <a:pt x="28" y="646"/>
                  </a:cubicBezTo>
                  <a:cubicBezTo>
                    <a:pt x="55" y="754"/>
                    <a:pt x="164" y="836"/>
                    <a:pt x="272" y="863"/>
                  </a:cubicBezTo>
                  <a:cubicBezTo>
                    <a:pt x="381" y="863"/>
                    <a:pt x="516" y="863"/>
                    <a:pt x="598" y="836"/>
                  </a:cubicBezTo>
                  <a:cubicBezTo>
                    <a:pt x="787" y="782"/>
                    <a:pt x="842" y="619"/>
                    <a:pt x="842" y="456"/>
                  </a:cubicBezTo>
                  <a:cubicBezTo>
                    <a:pt x="842" y="320"/>
                    <a:pt x="815" y="185"/>
                    <a:pt x="706" y="103"/>
                  </a:cubicBezTo>
                  <a:cubicBezTo>
                    <a:pt x="628" y="45"/>
                    <a:pt x="536" y="0"/>
                    <a:pt x="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27"/>
            <p:cNvSpPr/>
            <p:nvPr/>
          </p:nvSpPr>
          <p:spPr>
            <a:xfrm>
              <a:off x="542575" y="1430598"/>
              <a:ext cx="28500" cy="23200"/>
            </a:xfrm>
            <a:custGeom>
              <a:avLst/>
              <a:gdLst/>
              <a:ahLst/>
              <a:cxnLst/>
              <a:rect l="l" t="t" r="r" b="b"/>
              <a:pathLst>
                <a:path w="1140" h="928" extrusionOk="0">
                  <a:moveTo>
                    <a:pt x="513" y="0"/>
                  </a:moveTo>
                  <a:cubicBezTo>
                    <a:pt x="488" y="0"/>
                    <a:pt x="461" y="2"/>
                    <a:pt x="435" y="5"/>
                  </a:cubicBezTo>
                  <a:cubicBezTo>
                    <a:pt x="245" y="32"/>
                    <a:pt x="55" y="195"/>
                    <a:pt x="1" y="412"/>
                  </a:cubicBezTo>
                  <a:lnTo>
                    <a:pt x="1" y="575"/>
                  </a:lnTo>
                  <a:cubicBezTo>
                    <a:pt x="69" y="813"/>
                    <a:pt x="302" y="927"/>
                    <a:pt x="527" y="927"/>
                  </a:cubicBezTo>
                  <a:cubicBezTo>
                    <a:pt x="841" y="927"/>
                    <a:pt x="1140" y="703"/>
                    <a:pt x="950" y="277"/>
                  </a:cubicBezTo>
                  <a:cubicBezTo>
                    <a:pt x="855" y="86"/>
                    <a:pt x="697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27"/>
            <p:cNvSpPr/>
            <p:nvPr/>
          </p:nvSpPr>
          <p:spPr>
            <a:xfrm>
              <a:off x="577150" y="1403498"/>
              <a:ext cx="21050" cy="20050"/>
            </a:xfrm>
            <a:custGeom>
              <a:avLst/>
              <a:gdLst/>
              <a:ahLst/>
              <a:cxnLst/>
              <a:rect l="l" t="t" r="r" b="b"/>
              <a:pathLst>
                <a:path w="842" h="802" extrusionOk="0">
                  <a:moveTo>
                    <a:pt x="396" y="1"/>
                  </a:moveTo>
                  <a:cubicBezTo>
                    <a:pt x="382" y="1"/>
                    <a:pt x="368" y="2"/>
                    <a:pt x="354" y="4"/>
                  </a:cubicBezTo>
                  <a:cubicBezTo>
                    <a:pt x="164" y="31"/>
                    <a:pt x="1" y="194"/>
                    <a:pt x="1" y="411"/>
                  </a:cubicBezTo>
                  <a:cubicBezTo>
                    <a:pt x="28" y="574"/>
                    <a:pt x="164" y="737"/>
                    <a:pt x="354" y="791"/>
                  </a:cubicBezTo>
                  <a:cubicBezTo>
                    <a:pt x="390" y="798"/>
                    <a:pt x="420" y="802"/>
                    <a:pt x="447" y="802"/>
                  </a:cubicBezTo>
                  <a:cubicBezTo>
                    <a:pt x="520" y="802"/>
                    <a:pt x="565" y="776"/>
                    <a:pt x="625" y="737"/>
                  </a:cubicBezTo>
                  <a:cubicBezTo>
                    <a:pt x="788" y="655"/>
                    <a:pt x="842" y="438"/>
                    <a:pt x="788" y="276"/>
                  </a:cubicBezTo>
                  <a:cubicBezTo>
                    <a:pt x="713" y="127"/>
                    <a:pt x="548" y="1"/>
                    <a:pt x="3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27"/>
            <p:cNvSpPr/>
            <p:nvPr/>
          </p:nvSpPr>
          <p:spPr>
            <a:xfrm>
              <a:off x="655825" y="1411048"/>
              <a:ext cx="23750" cy="20675"/>
            </a:xfrm>
            <a:custGeom>
              <a:avLst/>
              <a:gdLst/>
              <a:ahLst/>
              <a:cxnLst/>
              <a:rect l="l" t="t" r="r" b="b"/>
              <a:pathLst>
                <a:path w="950" h="827" extrusionOk="0">
                  <a:moveTo>
                    <a:pt x="190" y="1"/>
                  </a:moveTo>
                  <a:cubicBezTo>
                    <a:pt x="136" y="1"/>
                    <a:pt x="109" y="1"/>
                    <a:pt x="82" y="28"/>
                  </a:cubicBezTo>
                  <a:cubicBezTo>
                    <a:pt x="55" y="82"/>
                    <a:pt x="55" y="82"/>
                    <a:pt x="55" y="109"/>
                  </a:cubicBezTo>
                  <a:cubicBezTo>
                    <a:pt x="0" y="380"/>
                    <a:pt x="55" y="516"/>
                    <a:pt x="217" y="652"/>
                  </a:cubicBezTo>
                  <a:cubicBezTo>
                    <a:pt x="326" y="706"/>
                    <a:pt x="407" y="787"/>
                    <a:pt x="516" y="814"/>
                  </a:cubicBezTo>
                  <a:cubicBezTo>
                    <a:pt x="570" y="814"/>
                    <a:pt x="600" y="826"/>
                    <a:pt x="630" y="826"/>
                  </a:cubicBezTo>
                  <a:cubicBezTo>
                    <a:pt x="645" y="826"/>
                    <a:pt x="660" y="823"/>
                    <a:pt x="678" y="814"/>
                  </a:cubicBezTo>
                  <a:cubicBezTo>
                    <a:pt x="868" y="787"/>
                    <a:pt x="950" y="625"/>
                    <a:pt x="923" y="435"/>
                  </a:cubicBezTo>
                  <a:cubicBezTo>
                    <a:pt x="923" y="272"/>
                    <a:pt x="787" y="136"/>
                    <a:pt x="651" y="82"/>
                  </a:cubicBezTo>
                  <a:cubicBezTo>
                    <a:pt x="516" y="1"/>
                    <a:pt x="353" y="1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27"/>
            <p:cNvSpPr/>
            <p:nvPr/>
          </p:nvSpPr>
          <p:spPr>
            <a:xfrm>
              <a:off x="5594400" y="1148000"/>
              <a:ext cx="457750" cy="427200"/>
            </a:xfrm>
            <a:custGeom>
              <a:avLst/>
              <a:gdLst/>
              <a:ahLst/>
              <a:cxnLst/>
              <a:rect l="l" t="t" r="r" b="b"/>
              <a:pathLst>
                <a:path w="18310" h="17088" extrusionOk="0">
                  <a:moveTo>
                    <a:pt x="6220" y="1"/>
                  </a:moveTo>
                  <a:cubicBezTo>
                    <a:pt x="5576" y="1"/>
                    <a:pt x="5251" y="264"/>
                    <a:pt x="5029" y="264"/>
                  </a:cubicBezTo>
                  <a:cubicBezTo>
                    <a:pt x="4997" y="264"/>
                    <a:pt x="4966" y="258"/>
                    <a:pt x="4937" y="245"/>
                  </a:cubicBezTo>
                  <a:cubicBezTo>
                    <a:pt x="4859" y="217"/>
                    <a:pt x="4768" y="201"/>
                    <a:pt x="4686" y="201"/>
                  </a:cubicBezTo>
                  <a:cubicBezTo>
                    <a:pt x="4454" y="201"/>
                    <a:pt x="4292" y="324"/>
                    <a:pt x="4693" y="625"/>
                  </a:cubicBezTo>
                  <a:cubicBezTo>
                    <a:pt x="5208" y="1059"/>
                    <a:pt x="6103" y="1818"/>
                    <a:pt x="6809" y="2279"/>
                  </a:cubicBezTo>
                  <a:cubicBezTo>
                    <a:pt x="6637" y="2232"/>
                    <a:pt x="6458" y="2213"/>
                    <a:pt x="6276" y="2213"/>
                  </a:cubicBezTo>
                  <a:cubicBezTo>
                    <a:pt x="5826" y="2213"/>
                    <a:pt x="5354" y="2334"/>
                    <a:pt x="4910" y="2469"/>
                  </a:cubicBezTo>
                  <a:cubicBezTo>
                    <a:pt x="3716" y="2849"/>
                    <a:pt x="2469" y="3364"/>
                    <a:pt x="1953" y="4476"/>
                  </a:cubicBezTo>
                  <a:cubicBezTo>
                    <a:pt x="1872" y="4720"/>
                    <a:pt x="1791" y="4992"/>
                    <a:pt x="1655" y="5182"/>
                  </a:cubicBezTo>
                  <a:cubicBezTo>
                    <a:pt x="1275" y="5860"/>
                    <a:pt x="434" y="6131"/>
                    <a:pt x="55" y="6809"/>
                  </a:cubicBezTo>
                  <a:cubicBezTo>
                    <a:pt x="28" y="6890"/>
                    <a:pt x="0" y="6999"/>
                    <a:pt x="0" y="7080"/>
                  </a:cubicBezTo>
                  <a:cubicBezTo>
                    <a:pt x="28" y="7324"/>
                    <a:pt x="462" y="7406"/>
                    <a:pt x="462" y="7677"/>
                  </a:cubicBezTo>
                  <a:cubicBezTo>
                    <a:pt x="489" y="7975"/>
                    <a:pt x="0" y="8111"/>
                    <a:pt x="28" y="8382"/>
                  </a:cubicBezTo>
                  <a:cubicBezTo>
                    <a:pt x="28" y="8491"/>
                    <a:pt x="136" y="8572"/>
                    <a:pt x="190" y="8653"/>
                  </a:cubicBezTo>
                  <a:cubicBezTo>
                    <a:pt x="977" y="9250"/>
                    <a:pt x="2116" y="8925"/>
                    <a:pt x="3011" y="9359"/>
                  </a:cubicBezTo>
                  <a:cubicBezTo>
                    <a:pt x="3292" y="9499"/>
                    <a:pt x="3592" y="9760"/>
                    <a:pt x="3879" y="9760"/>
                  </a:cubicBezTo>
                  <a:cubicBezTo>
                    <a:pt x="3924" y="9760"/>
                    <a:pt x="3970" y="9753"/>
                    <a:pt x="4015" y="9738"/>
                  </a:cubicBezTo>
                  <a:lnTo>
                    <a:pt x="4015" y="9738"/>
                  </a:lnTo>
                  <a:cubicBezTo>
                    <a:pt x="3744" y="11474"/>
                    <a:pt x="3961" y="13292"/>
                    <a:pt x="4666" y="14919"/>
                  </a:cubicBezTo>
                  <a:cubicBezTo>
                    <a:pt x="4693" y="15027"/>
                    <a:pt x="4774" y="15163"/>
                    <a:pt x="4910" y="15163"/>
                  </a:cubicBezTo>
                  <a:cubicBezTo>
                    <a:pt x="5018" y="15163"/>
                    <a:pt x="5100" y="15082"/>
                    <a:pt x="5208" y="15027"/>
                  </a:cubicBezTo>
                  <a:cubicBezTo>
                    <a:pt x="5319" y="14948"/>
                    <a:pt x="5447" y="14913"/>
                    <a:pt x="5574" y="14913"/>
                  </a:cubicBezTo>
                  <a:cubicBezTo>
                    <a:pt x="5882" y="14913"/>
                    <a:pt x="6189" y="15119"/>
                    <a:pt x="6266" y="15407"/>
                  </a:cubicBezTo>
                  <a:cubicBezTo>
                    <a:pt x="6293" y="15570"/>
                    <a:pt x="6293" y="15733"/>
                    <a:pt x="6375" y="15868"/>
                  </a:cubicBezTo>
                  <a:cubicBezTo>
                    <a:pt x="6456" y="16045"/>
                    <a:pt x="6625" y="16106"/>
                    <a:pt x="6815" y="16106"/>
                  </a:cubicBezTo>
                  <a:cubicBezTo>
                    <a:pt x="7005" y="16106"/>
                    <a:pt x="7215" y="16045"/>
                    <a:pt x="7378" y="15977"/>
                  </a:cubicBezTo>
                  <a:cubicBezTo>
                    <a:pt x="7921" y="15760"/>
                    <a:pt x="8436" y="15543"/>
                    <a:pt x="8978" y="15326"/>
                  </a:cubicBezTo>
                  <a:cubicBezTo>
                    <a:pt x="9304" y="15190"/>
                    <a:pt x="9657" y="15055"/>
                    <a:pt x="9928" y="14865"/>
                  </a:cubicBezTo>
                  <a:cubicBezTo>
                    <a:pt x="10126" y="14711"/>
                    <a:pt x="10360" y="14503"/>
                    <a:pt x="10601" y="14503"/>
                  </a:cubicBezTo>
                  <a:cubicBezTo>
                    <a:pt x="10657" y="14503"/>
                    <a:pt x="10713" y="14514"/>
                    <a:pt x="10769" y="14539"/>
                  </a:cubicBezTo>
                  <a:cubicBezTo>
                    <a:pt x="10904" y="14621"/>
                    <a:pt x="10986" y="14756"/>
                    <a:pt x="11040" y="14892"/>
                  </a:cubicBezTo>
                  <a:cubicBezTo>
                    <a:pt x="11447" y="15570"/>
                    <a:pt x="11935" y="16167"/>
                    <a:pt x="12532" y="16709"/>
                  </a:cubicBezTo>
                  <a:cubicBezTo>
                    <a:pt x="12742" y="16898"/>
                    <a:pt x="13017" y="17087"/>
                    <a:pt x="13269" y="17087"/>
                  </a:cubicBezTo>
                  <a:cubicBezTo>
                    <a:pt x="13342" y="17087"/>
                    <a:pt x="13414" y="17071"/>
                    <a:pt x="13481" y="17035"/>
                  </a:cubicBezTo>
                  <a:cubicBezTo>
                    <a:pt x="13345" y="16926"/>
                    <a:pt x="13508" y="16682"/>
                    <a:pt x="13698" y="16655"/>
                  </a:cubicBezTo>
                  <a:cubicBezTo>
                    <a:pt x="13722" y="16651"/>
                    <a:pt x="13746" y="16649"/>
                    <a:pt x="13771" y="16649"/>
                  </a:cubicBezTo>
                  <a:cubicBezTo>
                    <a:pt x="13891" y="16649"/>
                    <a:pt x="14023" y="16688"/>
                    <a:pt x="14157" y="16688"/>
                  </a:cubicBezTo>
                  <a:cubicBezTo>
                    <a:pt x="14185" y="16688"/>
                    <a:pt x="14213" y="16686"/>
                    <a:pt x="14241" y="16682"/>
                  </a:cubicBezTo>
                  <a:cubicBezTo>
                    <a:pt x="14376" y="16655"/>
                    <a:pt x="14512" y="16546"/>
                    <a:pt x="14593" y="16438"/>
                  </a:cubicBezTo>
                  <a:cubicBezTo>
                    <a:pt x="15949" y="15082"/>
                    <a:pt x="16465" y="12966"/>
                    <a:pt x="15814" y="11149"/>
                  </a:cubicBezTo>
                  <a:lnTo>
                    <a:pt x="15814" y="11149"/>
                  </a:lnTo>
                  <a:cubicBezTo>
                    <a:pt x="16438" y="11501"/>
                    <a:pt x="16899" y="11827"/>
                    <a:pt x="17387" y="11827"/>
                  </a:cubicBezTo>
                  <a:cubicBezTo>
                    <a:pt x="17848" y="11827"/>
                    <a:pt x="18309" y="11095"/>
                    <a:pt x="17902" y="10552"/>
                  </a:cubicBezTo>
                  <a:cubicBezTo>
                    <a:pt x="17495" y="9982"/>
                    <a:pt x="17251" y="9359"/>
                    <a:pt x="17170" y="8925"/>
                  </a:cubicBezTo>
                  <a:cubicBezTo>
                    <a:pt x="17116" y="8491"/>
                    <a:pt x="17360" y="7080"/>
                    <a:pt x="17278" y="6728"/>
                  </a:cubicBezTo>
                  <a:cubicBezTo>
                    <a:pt x="17224" y="6375"/>
                    <a:pt x="16817" y="6456"/>
                    <a:pt x="16546" y="6212"/>
                  </a:cubicBezTo>
                  <a:cubicBezTo>
                    <a:pt x="16275" y="5968"/>
                    <a:pt x="16031" y="5561"/>
                    <a:pt x="16139" y="5263"/>
                  </a:cubicBezTo>
                  <a:cubicBezTo>
                    <a:pt x="16221" y="4965"/>
                    <a:pt x="16004" y="4259"/>
                    <a:pt x="15624" y="4178"/>
                  </a:cubicBezTo>
                  <a:cubicBezTo>
                    <a:pt x="15300" y="4078"/>
                    <a:pt x="14999" y="3819"/>
                    <a:pt x="14638" y="3819"/>
                  </a:cubicBezTo>
                  <a:cubicBezTo>
                    <a:pt x="14605" y="3819"/>
                    <a:pt x="14572" y="3821"/>
                    <a:pt x="14539" y="3825"/>
                  </a:cubicBezTo>
                  <a:cubicBezTo>
                    <a:pt x="14430" y="2985"/>
                    <a:pt x="13725" y="2008"/>
                    <a:pt x="13210" y="1737"/>
                  </a:cubicBezTo>
                  <a:cubicBezTo>
                    <a:pt x="12694" y="1466"/>
                    <a:pt x="11691" y="869"/>
                    <a:pt x="11257" y="815"/>
                  </a:cubicBezTo>
                  <a:cubicBezTo>
                    <a:pt x="10769" y="815"/>
                    <a:pt x="9657" y="435"/>
                    <a:pt x="9141" y="435"/>
                  </a:cubicBezTo>
                  <a:cubicBezTo>
                    <a:pt x="8409" y="435"/>
                    <a:pt x="7514" y="245"/>
                    <a:pt x="7080" y="137"/>
                  </a:cubicBezTo>
                  <a:cubicBezTo>
                    <a:pt x="6742" y="37"/>
                    <a:pt x="6459" y="1"/>
                    <a:pt x="6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27"/>
            <p:cNvSpPr/>
            <p:nvPr/>
          </p:nvSpPr>
          <p:spPr>
            <a:xfrm>
              <a:off x="5702900" y="1151275"/>
              <a:ext cx="349925" cy="291725"/>
            </a:xfrm>
            <a:custGeom>
              <a:avLst/>
              <a:gdLst/>
              <a:ahLst/>
              <a:cxnLst/>
              <a:rect l="l" t="t" r="r" b="b"/>
              <a:pathLst>
                <a:path w="13997" h="11669" extrusionOk="0">
                  <a:moveTo>
                    <a:pt x="388" y="0"/>
                  </a:moveTo>
                  <a:cubicBezTo>
                    <a:pt x="158" y="0"/>
                    <a:pt x="0" y="107"/>
                    <a:pt x="407" y="412"/>
                  </a:cubicBezTo>
                  <a:cubicBezTo>
                    <a:pt x="868" y="928"/>
                    <a:pt x="1763" y="1687"/>
                    <a:pt x="2469" y="2148"/>
                  </a:cubicBezTo>
                  <a:cubicBezTo>
                    <a:pt x="3364" y="2718"/>
                    <a:pt x="3825" y="3233"/>
                    <a:pt x="4449" y="3776"/>
                  </a:cubicBezTo>
                  <a:cubicBezTo>
                    <a:pt x="5045" y="4318"/>
                    <a:pt x="5940" y="4372"/>
                    <a:pt x="6781" y="4454"/>
                  </a:cubicBezTo>
                  <a:cubicBezTo>
                    <a:pt x="7622" y="4535"/>
                    <a:pt x="7758" y="4969"/>
                    <a:pt x="8137" y="5539"/>
                  </a:cubicBezTo>
                  <a:cubicBezTo>
                    <a:pt x="8517" y="6108"/>
                    <a:pt x="8761" y="6488"/>
                    <a:pt x="9222" y="6786"/>
                  </a:cubicBezTo>
                  <a:cubicBezTo>
                    <a:pt x="9656" y="7112"/>
                    <a:pt x="10226" y="7736"/>
                    <a:pt x="10416" y="8251"/>
                  </a:cubicBezTo>
                  <a:cubicBezTo>
                    <a:pt x="10579" y="8767"/>
                    <a:pt x="11013" y="10041"/>
                    <a:pt x="11528" y="10991"/>
                  </a:cubicBezTo>
                  <a:cubicBezTo>
                    <a:pt x="12125" y="11343"/>
                    <a:pt x="12613" y="11669"/>
                    <a:pt x="13074" y="11669"/>
                  </a:cubicBezTo>
                  <a:cubicBezTo>
                    <a:pt x="13562" y="11669"/>
                    <a:pt x="13996" y="10936"/>
                    <a:pt x="13589" y="10394"/>
                  </a:cubicBezTo>
                  <a:cubicBezTo>
                    <a:pt x="13183" y="9797"/>
                    <a:pt x="12938" y="9201"/>
                    <a:pt x="12884" y="8767"/>
                  </a:cubicBezTo>
                  <a:cubicBezTo>
                    <a:pt x="12803" y="8333"/>
                    <a:pt x="13047" y="6922"/>
                    <a:pt x="12966" y="6569"/>
                  </a:cubicBezTo>
                  <a:cubicBezTo>
                    <a:pt x="12911" y="6217"/>
                    <a:pt x="12504" y="6298"/>
                    <a:pt x="12233" y="6054"/>
                  </a:cubicBezTo>
                  <a:cubicBezTo>
                    <a:pt x="11962" y="5810"/>
                    <a:pt x="11718" y="5403"/>
                    <a:pt x="11826" y="5105"/>
                  </a:cubicBezTo>
                  <a:cubicBezTo>
                    <a:pt x="11929" y="4821"/>
                    <a:pt x="11714" y="4341"/>
                    <a:pt x="11389" y="4341"/>
                  </a:cubicBezTo>
                  <a:cubicBezTo>
                    <a:pt x="11373" y="4341"/>
                    <a:pt x="11355" y="4343"/>
                    <a:pt x="11338" y="4345"/>
                  </a:cubicBezTo>
                  <a:cubicBezTo>
                    <a:pt x="11310" y="4352"/>
                    <a:pt x="11277" y="4356"/>
                    <a:pt x="11238" y="4356"/>
                  </a:cubicBezTo>
                  <a:cubicBezTo>
                    <a:pt x="10861" y="4356"/>
                    <a:pt x="10036" y="4042"/>
                    <a:pt x="9627" y="4042"/>
                  </a:cubicBezTo>
                  <a:cubicBezTo>
                    <a:pt x="9598" y="4042"/>
                    <a:pt x="9572" y="4044"/>
                    <a:pt x="9548" y="4047"/>
                  </a:cubicBezTo>
                  <a:cubicBezTo>
                    <a:pt x="9439" y="3206"/>
                    <a:pt x="8490" y="2148"/>
                    <a:pt x="8002" y="1877"/>
                  </a:cubicBezTo>
                  <a:cubicBezTo>
                    <a:pt x="7486" y="1606"/>
                    <a:pt x="6917" y="1172"/>
                    <a:pt x="6429" y="1172"/>
                  </a:cubicBezTo>
                  <a:cubicBezTo>
                    <a:pt x="6152" y="1172"/>
                    <a:pt x="5768" y="1143"/>
                    <a:pt x="5394" y="1143"/>
                  </a:cubicBezTo>
                  <a:cubicBezTo>
                    <a:pt x="5144" y="1143"/>
                    <a:pt x="4899" y="1156"/>
                    <a:pt x="4693" y="1199"/>
                  </a:cubicBezTo>
                  <a:cubicBezTo>
                    <a:pt x="4627" y="1214"/>
                    <a:pt x="4542" y="1220"/>
                    <a:pt x="4445" y="1220"/>
                  </a:cubicBezTo>
                  <a:cubicBezTo>
                    <a:pt x="3822" y="1220"/>
                    <a:pt x="2665" y="945"/>
                    <a:pt x="2360" y="711"/>
                  </a:cubicBezTo>
                  <a:cubicBezTo>
                    <a:pt x="2035" y="440"/>
                    <a:pt x="950" y="168"/>
                    <a:pt x="624" y="33"/>
                  </a:cubicBezTo>
                  <a:cubicBezTo>
                    <a:pt x="550" y="12"/>
                    <a:pt x="465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27"/>
            <p:cNvSpPr/>
            <p:nvPr/>
          </p:nvSpPr>
          <p:spPr>
            <a:xfrm>
              <a:off x="5708325" y="1237525"/>
              <a:ext cx="241425" cy="252450"/>
            </a:xfrm>
            <a:custGeom>
              <a:avLst/>
              <a:gdLst/>
              <a:ahLst/>
              <a:cxnLst/>
              <a:rect l="l" t="t" r="r" b="b"/>
              <a:pathLst>
                <a:path w="9657" h="10098" extrusionOk="0">
                  <a:moveTo>
                    <a:pt x="2631" y="0"/>
                  </a:moveTo>
                  <a:cubicBezTo>
                    <a:pt x="2496" y="163"/>
                    <a:pt x="2631" y="407"/>
                    <a:pt x="2767" y="543"/>
                  </a:cubicBezTo>
                  <a:cubicBezTo>
                    <a:pt x="2903" y="678"/>
                    <a:pt x="3065" y="841"/>
                    <a:pt x="3038" y="1031"/>
                  </a:cubicBezTo>
                  <a:cubicBezTo>
                    <a:pt x="2984" y="1167"/>
                    <a:pt x="2848" y="1275"/>
                    <a:pt x="2767" y="1356"/>
                  </a:cubicBezTo>
                  <a:cubicBezTo>
                    <a:pt x="2224" y="1709"/>
                    <a:pt x="1682" y="1980"/>
                    <a:pt x="1058" y="2224"/>
                  </a:cubicBezTo>
                  <a:cubicBezTo>
                    <a:pt x="678" y="2387"/>
                    <a:pt x="272" y="2496"/>
                    <a:pt x="0" y="2794"/>
                  </a:cubicBezTo>
                  <a:cubicBezTo>
                    <a:pt x="160" y="2954"/>
                    <a:pt x="339" y="3018"/>
                    <a:pt x="537" y="3018"/>
                  </a:cubicBezTo>
                  <a:cubicBezTo>
                    <a:pt x="575" y="3018"/>
                    <a:pt x="613" y="3015"/>
                    <a:pt x="651" y="3011"/>
                  </a:cubicBezTo>
                  <a:cubicBezTo>
                    <a:pt x="895" y="2984"/>
                    <a:pt x="1085" y="2903"/>
                    <a:pt x="1329" y="2848"/>
                  </a:cubicBezTo>
                  <a:cubicBezTo>
                    <a:pt x="1601" y="2776"/>
                    <a:pt x="1884" y="2740"/>
                    <a:pt x="2179" y="2740"/>
                  </a:cubicBezTo>
                  <a:cubicBezTo>
                    <a:pt x="2327" y="2740"/>
                    <a:pt x="2478" y="2749"/>
                    <a:pt x="2631" y="2767"/>
                  </a:cubicBezTo>
                  <a:cubicBezTo>
                    <a:pt x="2686" y="2767"/>
                    <a:pt x="2744" y="2771"/>
                    <a:pt x="2802" y="2771"/>
                  </a:cubicBezTo>
                  <a:cubicBezTo>
                    <a:pt x="2888" y="2771"/>
                    <a:pt x="2973" y="2761"/>
                    <a:pt x="3038" y="2713"/>
                  </a:cubicBezTo>
                  <a:cubicBezTo>
                    <a:pt x="3092" y="2604"/>
                    <a:pt x="3120" y="2496"/>
                    <a:pt x="3174" y="2387"/>
                  </a:cubicBezTo>
                  <a:cubicBezTo>
                    <a:pt x="3228" y="2252"/>
                    <a:pt x="3391" y="2197"/>
                    <a:pt x="3526" y="2116"/>
                  </a:cubicBezTo>
                  <a:cubicBezTo>
                    <a:pt x="4042" y="1845"/>
                    <a:pt x="4557" y="1628"/>
                    <a:pt x="5127" y="1519"/>
                  </a:cubicBezTo>
                  <a:cubicBezTo>
                    <a:pt x="5157" y="1513"/>
                    <a:pt x="5192" y="1510"/>
                    <a:pt x="5227" y="1510"/>
                  </a:cubicBezTo>
                  <a:cubicBezTo>
                    <a:pt x="5349" y="1510"/>
                    <a:pt x="5479" y="1550"/>
                    <a:pt x="5479" y="1655"/>
                  </a:cubicBezTo>
                  <a:cubicBezTo>
                    <a:pt x="5479" y="1709"/>
                    <a:pt x="5425" y="1790"/>
                    <a:pt x="5398" y="1818"/>
                  </a:cubicBezTo>
                  <a:cubicBezTo>
                    <a:pt x="4855" y="2387"/>
                    <a:pt x="3906" y="2333"/>
                    <a:pt x="3364" y="2903"/>
                  </a:cubicBezTo>
                  <a:cubicBezTo>
                    <a:pt x="3201" y="3065"/>
                    <a:pt x="3092" y="3309"/>
                    <a:pt x="2957" y="3526"/>
                  </a:cubicBezTo>
                  <a:cubicBezTo>
                    <a:pt x="2387" y="4421"/>
                    <a:pt x="1438" y="5018"/>
                    <a:pt x="516" y="5588"/>
                  </a:cubicBezTo>
                  <a:cubicBezTo>
                    <a:pt x="380" y="5696"/>
                    <a:pt x="244" y="5778"/>
                    <a:pt x="217" y="5913"/>
                  </a:cubicBezTo>
                  <a:cubicBezTo>
                    <a:pt x="136" y="6157"/>
                    <a:pt x="380" y="6320"/>
                    <a:pt x="624" y="6374"/>
                  </a:cubicBezTo>
                  <a:cubicBezTo>
                    <a:pt x="646" y="6376"/>
                    <a:pt x="669" y="6377"/>
                    <a:pt x="690" y="6377"/>
                  </a:cubicBezTo>
                  <a:cubicBezTo>
                    <a:pt x="963" y="6377"/>
                    <a:pt x="1214" y="6229"/>
                    <a:pt x="1465" y="6103"/>
                  </a:cubicBezTo>
                  <a:cubicBezTo>
                    <a:pt x="2116" y="5751"/>
                    <a:pt x="2713" y="5371"/>
                    <a:pt x="3364" y="5018"/>
                  </a:cubicBezTo>
                  <a:lnTo>
                    <a:pt x="3364" y="5018"/>
                  </a:lnTo>
                  <a:cubicBezTo>
                    <a:pt x="3174" y="6510"/>
                    <a:pt x="2903" y="8002"/>
                    <a:pt x="2523" y="9439"/>
                  </a:cubicBezTo>
                  <a:cubicBezTo>
                    <a:pt x="2547" y="9452"/>
                    <a:pt x="2571" y="9457"/>
                    <a:pt x="2596" y="9457"/>
                  </a:cubicBezTo>
                  <a:cubicBezTo>
                    <a:pt x="2732" y="9457"/>
                    <a:pt x="2860" y="9279"/>
                    <a:pt x="2930" y="9141"/>
                  </a:cubicBezTo>
                  <a:cubicBezTo>
                    <a:pt x="3418" y="8056"/>
                    <a:pt x="3879" y="6998"/>
                    <a:pt x="4367" y="5913"/>
                  </a:cubicBezTo>
                  <a:cubicBezTo>
                    <a:pt x="4449" y="5751"/>
                    <a:pt x="4530" y="5588"/>
                    <a:pt x="4666" y="5452"/>
                  </a:cubicBezTo>
                  <a:cubicBezTo>
                    <a:pt x="4756" y="5380"/>
                    <a:pt x="4871" y="5332"/>
                    <a:pt x="4985" y="5332"/>
                  </a:cubicBezTo>
                  <a:cubicBezTo>
                    <a:pt x="5042" y="5332"/>
                    <a:pt x="5100" y="5344"/>
                    <a:pt x="5154" y="5371"/>
                  </a:cubicBezTo>
                  <a:cubicBezTo>
                    <a:pt x="5344" y="5479"/>
                    <a:pt x="5371" y="5751"/>
                    <a:pt x="5371" y="5967"/>
                  </a:cubicBezTo>
                  <a:cubicBezTo>
                    <a:pt x="5371" y="6808"/>
                    <a:pt x="5479" y="7676"/>
                    <a:pt x="5615" y="8544"/>
                  </a:cubicBezTo>
                  <a:cubicBezTo>
                    <a:pt x="5669" y="9087"/>
                    <a:pt x="5859" y="9656"/>
                    <a:pt x="6293" y="9982"/>
                  </a:cubicBezTo>
                  <a:cubicBezTo>
                    <a:pt x="6338" y="10049"/>
                    <a:pt x="6419" y="10097"/>
                    <a:pt x="6507" y="10097"/>
                  </a:cubicBezTo>
                  <a:cubicBezTo>
                    <a:pt x="6526" y="10097"/>
                    <a:pt x="6545" y="10095"/>
                    <a:pt x="6564" y="10090"/>
                  </a:cubicBezTo>
                  <a:cubicBezTo>
                    <a:pt x="6700" y="10063"/>
                    <a:pt x="6754" y="9900"/>
                    <a:pt x="6808" y="9711"/>
                  </a:cubicBezTo>
                  <a:cubicBezTo>
                    <a:pt x="6890" y="9005"/>
                    <a:pt x="6700" y="8273"/>
                    <a:pt x="6591" y="7541"/>
                  </a:cubicBezTo>
                  <a:cubicBezTo>
                    <a:pt x="6510" y="7215"/>
                    <a:pt x="6510" y="6835"/>
                    <a:pt x="6564" y="6456"/>
                  </a:cubicBezTo>
                  <a:cubicBezTo>
                    <a:pt x="6564" y="6374"/>
                    <a:pt x="6564" y="6266"/>
                    <a:pt x="6510" y="6157"/>
                  </a:cubicBezTo>
                  <a:cubicBezTo>
                    <a:pt x="6490" y="6078"/>
                    <a:pt x="6412" y="6028"/>
                    <a:pt x="6340" y="6028"/>
                  </a:cubicBezTo>
                  <a:cubicBezTo>
                    <a:pt x="6313" y="6028"/>
                    <a:pt x="6288" y="6034"/>
                    <a:pt x="6266" y="6049"/>
                  </a:cubicBezTo>
                  <a:cubicBezTo>
                    <a:pt x="6185" y="6103"/>
                    <a:pt x="6185" y="6184"/>
                    <a:pt x="6157" y="6266"/>
                  </a:cubicBezTo>
                  <a:cubicBezTo>
                    <a:pt x="6134" y="6313"/>
                    <a:pt x="6050" y="6380"/>
                    <a:pt x="5975" y="6380"/>
                  </a:cubicBezTo>
                  <a:cubicBezTo>
                    <a:pt x="5963" y="6380"/>
                    <a:pt x="5952" y="6378"/>
                    <a:pt x="5940" y="6374"/>
                  </a:cubicBezTo>
                  <a:cubicBezTo>
                    <a:pt x="5805" y="5615"/>
                    <a:pt x="6266" y="4937"/>
                    <a:pt x="6402" y="4204"/>
                  </a:cubicBezTo>
                  <a:cubicBezTo>
                    <a:pt x="6429" y="4204"/>
                    <a:pt x="6429" y="4232"/>
                    <a:pt x="6456" y="4232"/>
                  </a:cubicBezTo>
                  <a:cubicBezTo>
                    <a:pt x="6564" y="4286"/>
                    <a:pt x="6619" y="4421"/>
                    <a:pt x="6673" y="4557"/>
                  </a:cubicBezTo>
                  <a:lnTo>
                    <a:pt x="6673" y="4964"/>
                  </a:lnTo>
                  <a:cubicBezTo>
                    <a:pt x="6673" y="5235"/>
                    <a:pt x="6727" y="5506"/>
                    <a:pt x="6863" y="5751"/>
                  </a:cubicBezTo>
                  <a:cubicBezTo>
                    <a:pt x="6944" y="5886"/>
                    <a:pt x="7080" y="6022"/>
                    <a:pt x="7242" y="6022"/>
                  </a:cubicBezTo>
                  <a:cubicBezTo>
                    <a:pt x="7161" y="5506"/>
                    <a:pt x="7134" y="4964"/>
                    <a:pt x="7215" y="4421"/>
                  </a:cubicBezTo>
                  <a:cubicBezTo>
                    <a:pt x="7242" y="4232"/>
                    <a:pt x="7269" y="4015"/>
                    <a:pt x="7378" y="3852"/>
                  </a:cubicBezTo>
                  <a:cubicBezTo>
                    <a:pt x="7432" y="3743"/>
                    <a:pt x="7541" y="3635"/>
                    <a:pt x="7649" y="3553"/>
                  </a:cubicBezTo>
                  <a:cubicBezTo>
                    <a:pt x="7676" y="3499"/>
                    <a:pt x="7676" y="3472"/>
                    <a:pt x="7703" y="3445"/>
                  </a:cubicBezTo>
                  <a:cubicBezTo>
                    <a:pt x="7785" y="3499"/>
                    <a:pt x="7839" y="3553"/>
                    <a:pt x="7893" y="3581"/>
                  </a:cubicBezTo>
                  <a:cubicBezTo>
                    <a:pt x="8029" y="3743"/>
                    <a:pt x="7893" y="4015"/>
                    <a:pt x="7812" y="4232"/>
                  </a:cubicBezTo>
                  <a:cubicBezTo>
                    <a:pt x="7676" y="4666"/>
                    <a:pt x="7839" y="5208"/>
                    <a:pt x="8165" y="5588"/>
                  </a:cubicBezTo>
                  <a:cubicBezTo>
                    <a:pt x="8463" y="5967"/>
                    <a:pt x="8924" y="6239"/>
                    <a:pt x="9385" y="6401"/>
                  </a:cubicBezTo>
                  <a:cubicBezTo>
                    <a:pt x="9432" y="6417"/>
                    <a:pt x="9488" y="6433"/>
                    <a:pt x="9543" y="6433"/>
                  </a:cubicBezTo>
                  <a:cubicBezTo>
                    <a:pt x="9583" y="6433"/>
                    <a:pt x="9622" y="6424"/>
                    <a:pt x="9656" y="6401"/>
                  </a:cubicBezTo>
                  <a:cubicBezTo>
                    <a:pt x="9548" y="6130"/>
                    <a:pt x="9304" y="5913"/>
                    <a:pt x="9114" y="5723"/>
                  </a:cubicBezTo>
                  <a:cubicBezTo>
                    <a:pt x="8463" y="5045"/>
                    <a:pt x="8354" y="4286"/>
                    <a:pt x="8436" y="3418"/>
                  </a:cubicBezTo>
                  <a:cubicBezTo>
                    <a:pt x="8463" y="3255"/>
                    <a:pt x="8463" y="3065"/>
                    <a:pt x="8327" y="2984"/>
                  </a:cubicBezTo>
                  <a:cubicBezTo>
                    <a:pt x="8259" y="2932"/>
                    <a:pt x="8179" y="2913"/>
                    <a:pt x="8102" y="2913"/>
                  </a:cubicBezTo>
                  <a:cubicBezTo>
                    <a:pt x="8058" y="2913"/>
                    <a:pt x="8014" y="2920"/>
                    <a:pt x="7975" y="2930"/>
                  </a:cubicBezTo>
                  <a:cubicBezTo>
                    <a:pt x="7839" y="2930"/>
                    <a:pt x="7758" y="2984"/>
                    <a:pt x="7676" y="3038"/>
                  </a:cubicBezTo>
                  <a:cubicBezTo>
                    <a:pt x="7577" y="2919"/>
                    <a:pt x="7405" y="2843"/>
                    <a:pt x="7256" y="2843"/>
                  </a:cubicBezTo>
                  <a:cubicBezTo>
                    <a:pt x="7202" y="2843"/>
                    <a:pt x="7150" y="2854"/>
                    <a:pt x="7107" y="2875"/>
                  </a:cubicBezTo>
                  <a:cubicBezTo>
                    <a:pt x="6808" y="2984"/>
                    <a:pt x="6537" y="3391"/>
                    <a:pt x="6320" y="3608"/>
                  </a:cubicBezTo>
                  <a:cubicBezTo>
                    <a:pt x="6266" y="3689"/>
                    <a:pt x="6212" y="3716"/>
                    <a:pt x="6185" y="3798"/>
                  </a:cubicBezTo>
                  <a:lnTo>
                    <a:pt x="6049" y="3798"/>
                  </a:lnTo>
                  <a:cubicBezTo>
                    <a:pt x="5546" y="3877"/>
                    <a:pt x="5198" y="4395"/>
                    <a:pt x="4678" y="4395"/>
                  </a:cubicBezTo>
                  <a:cubicBezTo>
                    <a:pt x="4665" y="4395"/>
                    <a:pt x="4652" y="4395"/>
                    <a:pt x="4638" y="4394"/>
                  </a:cubicBezTo>
                  <a:cubicBezTo>
                    <a:pt x="4584" y="4394"/>
                    <a:pt x="4530" y="4394"/>
                    <a:pt x="4503" y="4367"/>
                  </a:cubicBezTo>
                  <a:cubicBezTo>
                    <a:pt x="4394" y="4286"/>
                    <a:pt x="4421" y="4150"/>
                    <a:pt x="4449" y="4069"/>
                  </a:cubicBezTo>
                  <a:cubicBezTo>
                    <a:pt x="4693" y="3553"/>
                    <a:pt x="5398" y="3309"/>
                    <a:pt x="5479" y="2740"/>
                  </a:cubicBezTo>
                  <a:lnTo>
                    <a:pt x="5479" y="2740"/>
                  </a:lnTo>
                  <a:cubicBezTo>
                    <a:pt x="5181" y="2848"/>
                    <a:pt x="4855" y="2984"/>
                    <a:pt x="4584" y="3147"/>
                  </a:cubicBezTo>
                  <a:cubicBezTo>
                    <a:pt x="4828" y="2658"/>
                    <a:pt x="5371" y="2441"/>
                    <a:pt x="5805" y="2170"/>
                  </a:cubicBezTo>
                  <a:cubicBezTo>
                    <a:pt x="6754" y="1546"/>
                    <a:pt x="5262" y="1031"/>
                    <a:pt x="4720" y="1031"/>
                  </a:cubicBezTo>
                  <a:cubicBezTo>
                    <a:pt x="4596" y="1031"/>
                    <a:pt x="4472" y="1035"/>
                    <a:pt x="4348" y="1035"/>
                  </a:cubicBezTo>
                  <a:cubicBezTo>
                    <a:pt x="4040" y="1035"/>
                    <a:pt x="3736" y="1008"/>
                    <a:pt x="3445" y="814"/>
                  </a:cubicBezTo>
                  <a:cubicBezTo>
                    <a:pt x="3092" y="570"/>
                    <a:pt x="2848" y="163"/>
                    <a:pt x="2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27"/>
            <p:cNvSpPr/>
            <p:nvPr/>
          </p:nvSpPr>
          <p:spPr>
            <a:xfrm>
              <a:off x="5761200" y="1305850"/>
              <a:ext cx="33100" cy="33150"/>
            </a:xfrm>
            <a:custGeom>
              <a:avLst/>
              <a:gdLst/>
              <a:ahLst/>
              <a:cxnLst/>
              <a:rect l="l" t="t" r="r" b="b"/>
              <a:pathLst>
                <a:path w="1324" h="1326" extrusionOk="0">
                  <a:moveTo>
                    <a:pt x="609" y="0"/>
                  </a:moveTo>
                  <a:cubicBezTo>
                    <a:pt x="439" y="0"/>
                    <a:pt x="266" y="90"/>
                    <a:pt x="137" y="305"/>
                  </a:cubicBezTo>
                  <a:cubicBezTo>
                    <a:pt x="1" y="576"/>
                    <a:pt x="28" y="929"/>
                    <a:pt x="245" y="1119"/>
                  </a:cubicBezTo>
                  <a:cubicBezTo>
                    <a:pt x="362" y="1236"/>
                    <a:pt x="522" y="1325"/>
                    <a:pt x="683" y="1325"/>
                  </a:cubicBezTo>
                  <a:cubicBezTo>
                    <a:pt x="746" y="1325"/>
                    <a:pt x="808" y="1312"/>
                    <a:pt x="869" y="1282"/>
                  </a:cubicBezTo>
                  <a:cubicBezTo>
                    <a:pt x="1059" y="1227"/>
                    <a:pt x="1140" y="1065"/>
                    <a:pt x="1194" y="875"/>
                  </a:cubicBezTo>
                  <a:cubicBezTo>
                    <a:pt x="1324" y="412"/>
                    <a:pt x="974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27"/>
            <p:cNvSpPr/>
            <p:nvPr/>
          </p:nvSpPr>
          <p:spPr>
            <a:xfrm>
              <a:off x="5793750" y="1332450"/>
              <a:ext cx="26475" cy="28500"/>
            </a:xfrm>
            <a:custGeom>
              <a:avLst/>
              <a:gdLst/>
              <a:ahLst/>
              <a:cxnLst/>
              <a:rect l="l" t="t" r="r" b="b"/>
              <a:pathLst>
                <a:path w="1059" h="1140" extrusionOk="0">
                  <a:moveTo>
                    <a:pt x="536" y="0"/>
                  </a:moveTo>
                  <a:cubicBezTo>
                    <a:pt x="373" y="0"/>
                    <a:pt x="214" y="75"/>
                    <a:pt x="137" y="218"/>
                  </a:cubicBezTo>
                  <a:cubicBezTo>
                    <a:pt x="28" y="407"/>
                    <a:pt x="1" y="597"/>
                    <a:pt x="55" y="814"/>
                  </a:cubicBezTo>
                  <a:cubicBezTo>
                    <a:pt x="137" y="977"/>
                    <a:pt x="299" y="1140"/>
                    <a:pt x="489" y="1140"/>
                  </a:cubicBezTo>
                  <a:cubicBezTo>
                    <a:pt x="570" y="1140"/>
                    <a:pt x="652" y="1140"/>
                    <a:pt x="733" y="1113"/>
                  </a:cubicBezTo>
                  <a:cubicBezTo>
                    <a:pt x="815" y="1086"/>
                    <a:pt x="869" y="1004"/>
                    <a:pt x="896" y="896"/>
                  </a:cubicBezTo>
                  <a:cubicBezTo>
                    <a:pt x="1004" y="706"/>
                    <a:pt x="1059" y="462"/>
                    <a:pt x="977" y="272"/>
                  </a:cubicBezTo>
                  <a:cubicBezTo>
                    <a:pt x="893" y="88"/>
                    <a:pt x="712" y="0"/>
                    <a:pt x="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27"/>
            <p:cNvSpPr/>
            <p:nvPr/>
          </p:nvSpPr>
          <p:spPr>
            <a:xfrm>
              <a:off x="5805300" y="1366775"/>
              <a:ext cx="29175" cy="27675"/>
            </a:xfrm>
            <a:custGeom>
              <a:avLst/>
              <a:gdLst/>
              <a:ahLst/>
              <a:cxnLst/>
              <a:rect l="l" t="t" r="r" b="b"/>
              <a:pathLst>
                <a:path w="1167" h="1107" extrusionOk="0">
                  <a:moveTo>
                    <a:pt x="475" y="0"/>
                  </a:moveTo>
                  <a:cubicBezTo>
                    <a:pt x="405" y="0"/>
                    <a:pt x="336" y="12"/>
                    <a:pt x="271" y="38"/>
                  </a:cubicBezTo>
                  <a:cubicBezTo>
                    <a:pt x="217" y="65"/>
                    <a:pt x="108" y="147"/>
                    <a:pt x="81" y="201"/>
                  </a:cubicBezTo>
                  <a:cubicBezTo>
                    <a:pt x="0" y="418"/>
                    <a:pt x="0" y="797"/>
                    <a:pt x="163" y="933"/>
                  </a:cubicBezTo>
                  <a:cubicBezTo>
                    <a:pt x="256" y="1045"/>
                    <a:pt x="415" y="1106"/>
                    <a:pt x="575" y="1106"/>
                  </a:cubicBezTo>
                  <a:cubicBezTo>
                    <a:pt x="647" y="1106"/>
                    <a:pt x="719" y="1094"/>
                    <a:pt x="787" y="1069"/>
                  </a:cubicBezTo>
                  <a:cubicBezTo>
                    <a:pt x="1031" y="933"/>
                    <a:pt x="1166" y="581"/>
                    <a:pt x="1031" y="309"/>
                  </a:cubicBezTo>
                  <a:cubicBezTo>
                    <a:pt x="927" y="123"/>
                    <a:pt x="698" y="0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27"/>
            <p:cNvSpPr/>
            <p:nvPr/>
          </p:nvSpPr>
          <p:spPr>
            <a:xfrm>
              <a:off x="5845300" y="1290225"/>
              <a:ext cx="27775" cy="22400"/>
            </a:xfrm>
            <a:custGeom>
              <a:avLst/>
              <a:gdLst/>
              <a:ahLst/>
              <a:cxnLst/>
              <a:rect l="l" t="t" r="r" b="b"/>
              <a:pathLst>
                <a:path w="1111" h="896" extrusionOk="0">
                  <a:moveTo>
                    <a:pt x="593" y="1"/>
                  </a:moveTo>
                  <a:cubicBezTo>
                    <a:pt x="567" y="1"/>
                    <a:pt x="542" y="3"/>
                    <a:pt x="516" y="8"/>
                  </a:cubicBezTo>
                  <a:cubicBezTo>
                    <a:pt x="190" y="89"/>
                    <a:pt x="0" y="361"/>
                    <a:pt x="136" y="632"/>
                  </a:cubicBezTo>
                  <a:cubicBezTo>
                    <a:pt x="219" y="820"/>
                    <a:pt x="416" y="895"/>
                    <a:pt x="613" y="895"/>
                  </a:cubicBezTo>
                  <a:cubicBezTo>
                    <a:pt x="672" y="895"/>
                    <a:pt x="731" y="888"/>
                    <a:pt x="787" y="876"/>
                  </a:cubicBezTo>
                  <a:lnTo>
                    <a:pt x="977" y="767"/>
                  </a:lnTo>
                  <a:cubicBezTo>
                    <a:pt x="1058" y="686"/>
                    <a:pt x="1085" y="632"/>
                    <a:pt x="1085" y="523"/>
                  </a:cubicBezTo>
                  <a:cubicBezTo>
                    <a:pt x="1110" y="251"/>
                    <a:pt x="863" y="1"/>
                    <a:pt x="5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27"/>
            <p:cNvSpPr/>
            <p:nvPr/>
          </p:nvSpPr>
          <p:spPr>
            <a:xfrm>
              <a:off x="5843500" y="1336500"/>
              <a:ext cx="33000" cy="28225"/>
            </a:xfrm>
            <a:custGeom>
              <a:avLst/>
              <a:gdLst/>
              <a:ahLst/>
              <a:cxnLst/>
              <a:rect l="l" t="t" r="r" b="b"/>
              <a:pathLst>
                <a:path w="1320" h="1129" extrusionOk="0">
                  <a:moveTo>
                    <a:pt x="856" y="1"/>
                  </a:moveTo>
                  <a:cubicBezTo>
                    <a:pt x="228" y="1"/>
                    <a:pt x="1" y="846"/>
                    <a:pt x="615" y="1086"/>
                  </a:cubicBezTo>
                  <a:cubicBezTo>
                    <a:pt x="673" y="1115"/>
                    <a:pt x="735" y="1129"/>
                    <a:pt x="797" y="1129"/>
                  </a:cubicBezTo>
                  <a:cubicBezTo>
                    <a:pt x="967" y="1129"/>
                    <a:pt x="1139" y="1028"/>
                    <a:pt x="1239" y="869"/>
                  </a:cubicBezTo>
                  <a:cubicBezTo>
                    <a:pt x="1320" y="734"/>
                    <a:pt x="1320" y="571"/>
                    <a:pt x="1320" y="435"/>
                  </a:cubicBezTo>
                  <a:cubicBezTo>
                    <a:pt x="1320" y="327"/>
                    <a:pt x="1293" y="245"/>
                    <a:pt x="1212" y="137"/>
                  </a:cubicBezTo>
                  <a:cubicBezTo>
                    <a:pt x="1157" y="56"/>
                    <a:pt x="1022" y="1"/>
                    <a:pt x="886" y="1"/>
                  </a:cubicBezTo>
                  <a:cubicBezTo>
                    <a:pt x="876" y="1"/>
                    <a:pt x="866" y="1"/>
                    <a:pt x="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27"/>
            <p:cNvSpPr/>
            <p:nvPr/>
          </p:nvSpPr>
          <p:spPr>
            <a:xfrm>
              <a:off x="5876500" y="1316000"/>
              <a:ext cx="25775" cy="25750"/>
            </a:xfrm>
            <a:custGeom>
              <a:avLst/>
              <a:gdLst/>
              <a:ahLst/>
              <a:cxnLst/>
              <a:rect l="l" t="t" r="r" b="b"/>
              <a:pathLst>
                <a:path w="1031" h="1030" extrusionOk="0">
                  <a:moveTo>
                    <a:pt x="488" y="1"/>
                  </a:moveTo>
                  <a:cubicBezTo>
                    <a:pt x="462" y="1"/>
                    <a:pt x="435" y="3"/>
                    <a:pt x="407" y="8"/>
                  </a:cubicBezTo>
                  <a:cubicBezTo>
                    <a:pt x="217" y="35"/>
                    <a:pt x="27" y="143"/>
                    <a:pt x="0" y="333"/>
                  </a:cubicBezTo>
                  <a:cubicBezTo>
                    <a:pt x="0" y="469"/>
                    <a:pt x="0" y="604"/>
                    <a:pt x="27" y="740"/>
                  </a:cubicBezTo>
                  <a:cubicBezTo>
                    <a:pt x="81" y="876"/>
                    <a:pt x="163" y="984"/>
                    <a:pt x="298" y="1011"/>
                  </a:cubicBezTo>
                  <a:cubicBezTo>
                    <a:pt x="342" y="1024"/>
                    <a:pt x="384" y="1029"/>
                    <a:pt x="423" y="1029"/>
                  </a:cubicBezTo>
                  <a:cubicBezTo>
                    <a:pt x="551" y="1029"/>
                    <a:pt x="655" y="971"/>
                    <a:pt x="759" y="930"/>
                  </a:cubicBezTo>
                  <a:cubicBezTo>
                    <a:pt x="895" y="821"/>
                    <a:pt x="976" y="713"/>
                    <a:pt x="1031" y="550"/>
                  </a:cubicBezTo>
                  <a:cubicBezTo>
                    <a:pt x="1031" y="414"/>
                    <a:pt x="949" y="252"/>
                    <a:pt x="841" y="143"/>
                  </a:cubicBezTo>
                  <a:cubicBezTo>
                    <a:pt x="728" y="53"/>
                    <a:pt x="616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27"/>
            <p:cNvSpPr/>
            <p:nvPr/>
          </p:nvSpPr>
          <p:spPr>
            <a:xfrm>
              <a:off x="5859000" y="1407500"/>
              <a:ext cx="33100" cy="30750"/>
            </a:xfrm>
            <a:custGeom>
              <a:avLst/>
              <a:gdLst/>
              <a:ahLst/>
              <a:cxnLst/>
              <a:rect l="l" t="t" r="r" b="b"/>
              <a:pathLst>
                <a:path w="1324" h="1230" extrusionOk="0">
                  <a:moveTo>
                    <a:pt x="685" y="0"/>
                  </a:moveTo>
                  <a:cubicBezTo>
                    <a:pt x="1" y="0"/>
                    <a:pt x="60" y="1107"/>
                    <a:pt x="700" y="1230"/>
                  </a:cubicBezTo>
                  <a:cubicBezTo>
                    <a:pt x="781" y="1230"/>
                    <a:pt x="836" y="1230"/>
                    <a:pt x="917" y="1176"/>
                  </a:cubicBezTo>
                  <a:cubicBezTo>
                    <a:pt x="1134" y="1121"/>
                    <a:pt x="1324" y="850"/>
                    <a:pt x="1324" y="606"/>
                  </a:cubicBezTo>
                  <a:cubicBezTo>
                    <a:pt x="1324" y="335"/>
                    <a:pt x="1134" y="118"/>
                    <a:pt x="917" y="36"/>
                  </a:cubicBezTo>
                  <a:cubicBezTo>
                    <a:pt x="832" y="11"/>
                    <a:pt x="755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27"/>
            <p:cNvSpPr/>
            <p:nvPr/>
          </p:nvSpPr>
          <p:spPr>
            <a:xfrm>
              <a:off x="5895475" y="1366050"/>
              <a:ext cx="24425" cy="24825"/>
            </a:xfrm>
            <a:custGeom>
              <a:avLst/>
              <a:gdLst/>
              <a:ahLst/>
              <a:cxnLst/>
              <a:rect l="l" t="t" r="r" b="b"/>
              <a:pathLst>
                <a:path w="977" h="993" extrusionOk="0">
                  <a:moveTo>
                    <a:pt x="470" y="1"/>
                  </a:moveTo>
                  <a:cubicBezTo>
                    <a:pt x="277" y="1"/>
                    <a:pt x="74" y="127"/>
                    <a:pt x="28" y="311"/>
                  </a:cubicBezTo>
                  <a:cubicBezTo>
                    <a:pt x="0" y="420"/>
                    <a:pt x="0" y="501"/>
                    <a:pt x="28" y="637"/>
                  </a:cubicBezTo>
                  <a:cubicBezTo>
                    <a:pt x="78" y="838"/>
                    <a:pt x="291" y="992"/>
                    <a:pt x="495" y="992"/>
                  </a:cubicBezTo>
                  <a:cubicBezTo>
                    <a:pt x="511" y="992"/>
                    <a:pt x="527" y="991"/>
                    <a:pt x="543" y="989"/>
                  </a:cubicBezTo>
                  <a:cubicBezTo>
                    <a:pt x="733" y="962"/>
                    <a:pt x="950" y="745"/>
                    <a:pt x="950" y="501"/>
                  </a:cubicBezTo>
                  <a:cubicBezTo>
                    <a:pt x="977" y="284"/>
                    <a:pt x="814" y="40"/>
                    <a:pt x="570" y="13"/>
                  </a:cubicBezTo>
                  <a:cubicBezTo>
                    <a:pt x="538" y="5"/>
                    <a:pt x="504" y="1"/>
                    <a:pt x="4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27"/>
            <p:cNvSpPr/>
            <p:nvPr/>
          </p:nvSpPr>
          <p:spPr>
            <a:xfrm>
              <a:off x="5871750" y="1271425"/>
              <a:ext cx="25100" cy="26050"/>
            </a:xfrm>
            <a:custGeom>
              <a:avLst/>
              <a:gdLst/>
              <a:ahLst/>
              <a:cxnLst/>
              <a:rect l="l" t="t" r="r" b="b"/>
              <a:pathLst>
                <a:path w="1004" h="1042" extrusionOk="0">
                  <a:moveTo>
                    <a:pt x="407" y="0"/>
                  </a:moveTo>
                  <a:cubicBezTo>
                    <a:pt x="190" y="0"/>
                    <a:pt x="0" y="136"/>
                    <a:pt x="0" y="326"/>
                  </a:cubicBezTo>
                  <a:cubicBezTo>
                    <a:pt x="0" y="407"/>
                    <a:pt x="0" y="462"/>
                    <a:pt x="27" y="543"/>
                  </a:cubicBezTo>
                  <a:cubicBezTo>
                    <a:pt x="82" y="679"/>
                    <a:pt x="190" y="760"/>
                    <a:pt x="299" y="868"/>
                  </a:cubicBezTo>
                  <a:cubicBezTo>
                    <a:pt x="430" y="981"/>
                    <a:pt x="561" y="1041"/>
                    <a:pt x="692" y="1041"/>
                  </a:cubicBezTo>
                  <a:cubicBezTo>
                    <a:pt x="751" y="1041"/>
                    <a:pt x="809" y="1029"/>
                    <a:pt x="868" y="1004"/>
                  </a:cubicBezTo>
                  <a:cubicBezTo>
                    <a:pt x="895" y="977"/>
                    <a:pt x="949" y="977"/>
                    <a:pt x="977" y="950"/>
                  </a:cubicBezTo>
                  <a:cubicBezTo>
                    <a:pt x="1004" y="896"/>
                    <a:pt x="1004" y="841"/>
                    <a:pt x="1004" y="814"/>
                  </a:cubicBezTo>
                  <a:cubicBezTo>
                    <a:pt x="1004" y="624"/>
                    <a:pt x="977" y="434"/>
                    <a:pt x="868" y="272"/>
                  </a:cubicBezTo>
                  <a:cubicBezTo>
                    <a:pt x="760" y="82"/>
                    <a:pt x="597" y="0"/>
                    <a:pt x="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27"/>
            <p:cNvSpPr/>
            <p:nvPr/>
          </p:nvSpPr>
          <p:spPr>
            <a:xfrm>
              <a:off x="2167300" y="1133100"/>
              <a:ext cx="377050" cy="363825"/>
            </a:xfrm>
            <a:custGeom>
              <a:avLst/>
              <a:gdLst/>
              <a:ahLst/>
              <a:cxnLst/>
              <a:rect l="l" t="t" r="r" b="b"/>
              <a:pathLst>
                <a:path w="15082" h="14553" extrusionOk="0">
                  <a:moveTo>
                    <a:pt x="5290" y="0"/>
                  </a:moveTo>
                  <a:cubicBezTo>
                    <a:pt x="4774" y="380"/>
                    <a:pt x="4611" y="1058"/>
                    <a:pt x="4096" y="1411"/>
                  </a:cubicBezTo>
                  <a:cubicBezTo>
                    <a:pt x="3933" y="1546"/>
                    <a:pt x="3716" y="1628"/>
                    <a:pt x="3527" y="1736"/>
                  </a:cubicBezTo>
                  <a:cubicBezTo>
                    <a:pt x="2631" y="2224"/>
                    <a:pt x="2333" y="3309"/>
                    <a:pt x="2143" y="4340"/>
                  </a:cubicBezTo>
                  <a:cubicBezTo>
                    <a:pt x="2035" y="4882"/>
                    <a:pt x="1926" y="5425"/>
                    <a:pt x="2143" y="5940"/>
                  </a:cubicBezTo>
                  <a:cubicBezTo>
                    <a:pt x="1682" y="5398"/>
                    <a:pt x="1004" y="4747"/>
                    <a:pt x="651" y="4340"/>
                  </a:cubicBezTo>
                  <a:cubicBezTo>
                    <a:pt x="527" y="4215"/>
                    <a:pt x="435" y="4167"/>
                    <a:pt x="372" y="4167"/>
                  </a:cubicBezTo>
                  <a:cubicBezTo>
                    <a:pt x="229" y="4167"/>
                    <a:pt x="232" y="4415"/>
                    <a:pt x="326" y="4584"/>
                  </a:cubicBezTo>
                  <a:cubicBezTo>
                    <a:pt x="462" y="4801"/>
                    <a:pt x="0" y="5262"/>
                    <a:pt x="434" y="6374"/>
                  </a:cubicBezTo>
                  <a:cubicBezTo>
                    <a:pt x="570" y="6700"/>
                    <a:pt x="814" y="7432"/>
                    <a:pt x="868" y="8029"/>
                  </a:cubicBezTo>
                  <a:cubicBezTo>
                    <a:pt x="950" y="8463"/>
                    <a:pt x="1357" y="9385"/>
                    <a:pt x="1384" y="9765"/>
                  </a:cubicBezTo>
                  <a:cubicBezTo>
                    <a:pt x="1411" y="10144"/>
                    <a:pt x="2035" y="10904"/>
                    <a:pt x="2306" y="11311"/>
                  </a:cubicBezTo>
                  <a:cubicBezTo>
                    <a:pt x="2550" y="11718"/>
                    <a:pt x="3418" y="12233"/>
                    <a:pt x="4123" y="12233"/>
                  </a:cubicBezTo>
                  <a:cubicBezTo>
                    <a:pt x="4123" y="12559"/>
                    <a:pt x="4394" y="12830"/>
                    <a:pt x="4503" y="13101"/>
                  </a:cubicBezTo>
                  <a:cubicBezTo>
                    <a:pt x="4587" y="13352"/>
                    <a:pt x="4961" y="13490"/>
                    <a:pt x="5240" y="13490"/>
                  </a:cubicBezTo>
                  <a:cubicBezTo>
                    <a:pt x="5323" y="13490"/>
                    <a:pt x="5397" y="13478"/>
                    <a:pt x="5452" y="13454"/>
                  </a:cubicBezTo>
                  <a:cubicBezTo>
                    <a:pt x="5502" y="13432"/>
                    <a:pt x="5557" y="13422"/>
                    <a:pt x="5614" y="13422"/>
                  </a:cubicBezTo>
                  <a:cubicBezTo>
                    <a:pt x="5842" y="13422"/>
                    <a:pt x="6115" y="13573"/>
                    <a:pt x="6266" y="13725"/>
                  </a:cubicBezTo>
                  <a:cubicBezTo>
                    <a:pt x="6510" y="13915"/>
                    <a:pt x="6429" y="14267"/>
                    <a:pt x="6754" y="14294"/>
                  </a:cubicBezTo>
                  <a:cubicBezTo>
                    <a:pt x="6766" y="14296"/>
                    <a:pt x="6779" y="14296"/>
                    <a:pt x="6794" y="14296"/>
                  </a:cubicBezTo>
                  <a:cubicBezTo>
                    <a:pt x="7123" y="14296"/>
                    <a:pt x="8181" y="14023"/>
                    <a:pt x="8544" y="14023"/>
                  </a:cubicBezTo>
                  <a:cubicBezTo>
                    <a:pt x="8924" y="14023"/>
                    <a:pt x="9467" y="14159"/>
                    <a:pt x="9955" y="14457"/>
                  </a:cubicBezTo>
                  <a:cubicBezTo>
                    <a:pt x="10064" y="14524"/>
                    <a:pt x="10178" y="14553"/>
                    <a:pt x="10288" y="14553"/>
                  </a:cubicBezTo>
                  <a:cubicBezTo>
                    <a:pt x="10669" y="14553"/>
                    <a:pt x="11007" y="14209"/>
                    <a:pt x="10986" y="13915"/>
                  </a:cubicBezTo>
                  <a:cubicBezTo>
                    <a:pt x="10958" y="13562"/>
                    <a:pt x="10633" y="13182"/>
                    <a:pt x="10307" y="12721"/>
                  </a:cubicBezTo>
                  <a:lnTo>
                    <a:pt x="10307" y="12721"/>
                  </a:lnTo>
                  <a:cubicBezTo>
                    <a:pt x="10599" y="12789"/>
                    <a:pt x="10899" y="12822"/>
                    <a:pt x="11200" y="12822"/>
                  </a:cubicBezTo>
                  <a:cubicBezTo>
                    <a:pt x="12466" y="12822"/>
                    <a:pt x="13755" y="12243"/>
                    <a:pt x="14566" y="11257"/>
                  </a:cubicBezTo>
                  <a:cubicBezTo>
                    <a:pt x="14647" y="11148"/>
                    <a:pt x="14756" y="11040"/>
                    <a:pt x="14756" y="10904"/>
                  </a:cubicBezTo>
                  <a:cubicBezTo>
                    <a:pt x="14783" y="10768"/>
                    <a:pt x="14674" y="10606"/>
                    <a:pt x="14674" y="10470"/>
                  </a:cubicBezTo>
                  <a:cubicBezTo>
                    <a:pt x="14674" y="10348"/>
                    <a:pt x="14796" y="10241"/>
                    <a:pt x="14892" y="10241"/>
                  </a:cubicBezTo>
                  <a:cubicBezTo>
                    <a:pt x="14924" y="10241"/>
                    <a:pt x="14952" y="10253"/>
                    <a:pt x="14973" y="10280"/>
                  </a:cubicBezTo>
                  <a:cubicBezTo>
                    <a:pt x="15081" y="10009"/>
                    <a:pt x="14837" y="9711"/>
                    <a:pt x="14647" y="9521"/>
                  </a:cubicBezTo>
                  <a:cubicBezTo>
                    <a:pt x="14159" y="9087"/>
                    <a:pt x="13617" y="8707"/>
                    <a:pt x="13020" y="8436"/>
                  </a:cubicBezTo>
                  <a:cubicBezTo>
                    <a:pt x="12884" y="8381"/>
                    <a:pt x="12776" y="8327"/>
                    <a:pt x="12722" y="8246"/>
                  </a:cubicBezTo>
                  <a:cubicBezTo>
                    <a:pt x="12586" y="8029"/>
                    <a:pt x="12749" y="7758"/>
                    <a:pt x="12884" y="7513"/>
                  </a:cubicBezTo>
                  <a:cubicBezTo>
                    <a:pt x="13020" y="7296"/>
                    <a:pt x="13128" y="6971"/>
                    <a:pt x="13183" y="6700"/>
                  </a:cubicBezTo>
                  <a:cubicBezTo>
                    <a:pt x="13318" y="6239"/>
                    <a:pt x="13454" y="5805"/>
                    <a:pt x="13589" y="5316"/>
                  </a:cubicBezTo>
                  <a:cubicBezTo>
                    <a:pt x="13671" y="5018"/>
                    <a:pt x="13698" y="4611"/>
                    <a:pt x="13427" y="4476"/>
                  </a:cubicBezTo>
                  <a:cubicBezTo>
                    <a:pt x="13359" y="4462"/>
                    <a:pt x="13291" y="4462"/>
                    <a:pt x="13223" y="4462"/>
                  </a:cubicBezTo>
                  <a:cubicBezTo>
                    <a:pt x="13156" y="4462"/>
                    <a:pt x="13088" y="4462"/>
                    <a:pt x="13020" y="4448"/>
                  </a:cubicBezTo>
                  <a:cubicBezTo>
                    <a:pt x="12640" y="4394"/>
                    <a:pt x="12396" y="3906"/>
                    <a:pt x="12613" y="3581"/>
                  </a:cubicBezTo>
                  <a:cubicBezTo>
                    <a:pt x="12640" y="3499"/>
                    <a:pt x="12749" y="3418"/>
                    <a:pt x="12722" y="3309"/>
                  </a:cubicBezTo>
                  <a:cubicBezTo>
                    <a:pt x="12694" y="3228"/>
                    <a:pt x="12586" y="3174"/>
                    <a:pt x="12477" y="3147"/>
                  </a:cubicBezTo>
                  <a:cubicBezTo>
                    <a:pt x="11750" y="2933"/>
                    <a:pt x="10985" y="2824"/>
                    <a:pt x="10214" y="2824"/>
                  </a:cubicBezTo>
                  <a:cubicBezTo>
                    <a:pt x="9519" y="2824"/>
                    <a:pt x="8819" y="2912"/>
                    <a:pt x="8138" y="3092"/>
                  </a:cubicBezTo>
                  <a:cubicBezTo>
                    <a:pt x="8165" y="2767"/>
                    <a:pt x="7893" y="2550"/>
                    <a:pt x="7731" y="2279"/>
                  </a:cubicBezTo>
                  <a:cubicBezTo>
                    <a:pt x="7297" y="1628"/>
                    <a:pt x="7459" y="651"/>
                    <a:pt x="6944" y="54"/>
                  </a:cubicBezTo>
                  <a:lnTo>
                    <a:pt x="6402" y="54"/>
                  </a:lnTo>
                  <a:cubicBezTo>
                    <a:pt x="6320" y="163"/>
                    <a:pt x="6239" y="299"/>
                    <a:pt x="6103" y="299"/>
                  </a:cubicBezTo>
                  <a:cubicBezTo>
                    <a:pt x="5968" y="299"/>
                    <a:pt x="5859" y="163"/>
                    <a:pt x="57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27"/>
            <p:cNvSpPr/>
            <p:nvPr/>
          </p:nvSpPr>
          <p:spPr>
            <a:xfrm>
              <a:off x="2174050" y="1237950"/>
              <a:ext cx="268425" cy="258975"/>
            </a:xfrm>
            <a:custGeom>
              <a:avLst/>
              <a:gdLst/>
              <a:ahLst/>
              <a:cxnLst/>
              <a:rect l="l" t="t" r="r" b="b"/>
              <a:pathLst>
                <a:path w="10737" h="10359" extrusionOk="0">
                  <a:moveTo>
                    <a:pt x="135" y="0"/>
                  </a:moveTo>
                  <a:cubicBezTo>
                    <a:pt x="0" y="0"/>
                    <a:pt x="16" y="248"/>
                    <a:pt x="110" y="417"/>
                  </a:cubicBezTo>
                  <a:cubicBezTo>
                    <a:pt x="246" y="661"/>
                    <a:pt x="544" y="1502"/>
                    <a:pt x="815" y="1773"/>
                  </a:cubicBezTo>
                  <a:cubicBezTo>
                    <a:pt x="1059" y="2045"/>
                    <a:pt x="1466" y="3211"/>
                    <a:pt x="1385" y="3672"/>
                  </a:cubicBezTo>
                  <a:cubicBezTo>
                    <a:pt x="1331" y="4106"/>
                    <a:pt x="1466" y="4757"/>
                    <a:pt x="1493" y="5110"/>
                  </a:cubicBezTo>
                  <a:cubicBezTo>
                    <a:pt x="1521" y="5489"/>
                    <a:pt x="1927" y="5923"/>
                    <a:pt x="2199" y="6330"/>
                  </a:cubicBezTo>
                  <a:cubicBezTo>
                    <a:pt x="2470" y="6737"/>
                    <a:pt x="3419" y="7469"/>
                    <a:pt x="4152" y="7469"/>
                  </a:cubicBezTo>
                  <a:cubicBezTo>
                    <a:pt x="4152" y="7795"/>
                    <a:pt x="4586" y="8609"/>
                    <a:pt x="4558" y="8907"/>
                  </a:cubicBezTo>
                  <a:cubicBezTo>
                    <a:pt x="4517" y="9158"/>
                    <a:pt x="4782" y="9296"/>
                    <a:pt x="5005" y="9296"/>
                  </a:cubicBezTo>
                  <a:cubicBezTo>
                    <a:pt x="5071" y="9296"/>
                    <a:pt x="5133" y="9284"/>
                    <a:pt x="5182" y="9260"/>
                  </a:cubicBezTo>
                  <a:cubicBezTo>
                    <a:pt x="5232" y="9238"/>
                    <a:pt x="5287" y="9228"/>
                    <a:pt x="5344" y="9228"/>
                  </a:cubicBezTo>
                  <a:cubicBezTo>
                    <a:pt x="5572" y="9228"/>
                    <a:pt x="5845" y="9379"/>
                    <a:pt x="5996" y="9531"/>
                  </a:cubicBezTo>
                  <a:cubicBezTo>
                    <a:pt x="6240" y="9721"/>
                    <a:pt x="6186" y="10073"/>
                    <a:pt x="6484" y="10100"/>
                  </a:cubicBezTo>
                  <a:cubicBezTo>
                    <a:pt x="6496" y="10102"/>
                    <a:pt x="6509" y="10102"/>
                    <a:pt x="6524" y="10102"/>
                  </a:cubicBezTo>
                  <a:cubicBezTo>
                    <a:pt x="6853" y="10102"/>
                    <a:pt x="7911" y="9829"/>
                    <a:pt x="8274" y="9829"/>
                  </a:cubicBezTo>
                  <a:cubicBezTo>
                    <a:pt x="8654" y="9829"/>
                    <a:pt x="9197" y="9965"/>
                    <a:pt x="9712" y="10263"/>
                  </a:cubicBezTo>
                  <a:cubicBezTo>
                    <a:pt x="9815" y="10330"/>
                    <a:pt x="9924" y="10359"/>
                    <a:pt x="10031" y="10359"/>
                  </a:cubicBezTo>
                  <a:cubicBezTo>
                    <a:pt x="10399" y="10359"/>
                    <a:pt x="10737" y="10015"/>
                    <a:pt x="10716" y="9721"/>
                  </a:cubicBezTo>
                  <a:cubicBezTo>
                    <a:pt x="10688" y="9368"/>
                    <a:pt x="10390" y="8988"/>
                    <a:pt x="10037" y="8527"/>
                  </a:cubicBezTo>
                  <a:cubicBezTo>
                    <a:pt x="9197" y="8175"/>
                    <a:pt x="8112" y="7931"/>
                    <a:pt x="7678" y="7849"/>
                  </a:cubicBezTo>
                  <a:cubicBezTo>
                    <a:pt x="7217" y="7741"/>
                    <a:pt x="6647" y="7334"/>
                    <a:pt x="6349" y="6981"/>
                  </a:cubicBezTo>
                  <a:cubicBezTo>
                    <a:pt x="6050" y="6656"/>
                    <a:pt x="5698" y="6493"/>
                    <a:pt x="5182" y="6222"/>
                  </a:cubicBezTo>
                  <a:cubicBezTo>
                    <a:pt x="4694" y="5950"/>
                    <a:pt x="4314" y="5842"/>
                    <a:pt x="4179" y="5164"/>
                  </a:cubicBezTo>
                  <a:cubicBezTo>
                    <a:pt x="4070" y="4486"/>
                    <a:pt x="3935" y="3726"/>
                    <a:pt x="3419" y="3292"/>
                  </a:cubicBezTo>
                  <a:cubicBezTo>
                    <a:pt x="2931" y="2831"/>
                    <a:pt x="2443" y="2479"/>
                    <a:pt x="1900" y="1801"/>
                  </a:cubicBezTo>
                  <a:cubicBezTo>
                    <a:pt x="1439" y="1258"/>
                    <a:pt x="788" y="607"/>
                    <a:pt x="409" y="173"/>
                  </a:cubicBezTo>
                  <a:cubicBezTo>
                    <a:pt x="284" y="49"/>
                    <a:pt x="195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27"/>
            <p:cNvSpPr/>
            <p:nvPr/>
          </p:nvSpPr>
          <p:spPr>
            <a:xfrm>
              <a:off x="2248000" y="1222600"/>
              <a:ext cx="217675" cy="195325"/>
            </a:xfrm>
            <a:custGeom>
              <a:avLst/>
              <a:gdLst/>
              <a:ahLst/>
              <a:cxnLst/>
              <a:rect l="l" t="t" r="r" b="b"/>
              <a:pathLst>
                <a:path w="8707" h="7813" extrusionOk="0">
                  <a:moveTo>
                    <a:pt x="2143" y="1"/>
                  </a:moveTo>
                  <a:cubicBezTo>
                    <a:pt x="1926" y="245"/>
                    <a:pt x="1872" y="624"/>
                    <a:pt x="1763" y="923"/>
                  </a:cubicBezTo>
                  <a:cubicBezTo>
                    <a:pt x="1628" y="1438"/>
                    <a:pt x="1411" y="1926"/>
                    <a:pt x="1194" y="2387"/>
                  </a:cubicBezTo>
                  <a:cubicBezTo>
                    <a:pt x="1112" y="2469"/>
                    <a:pt x="1085" y="2577"/>
                    <a:pt x="949" y="2604"/>
                  </a:cubicBezTo>
                  <a:cubicBezTo>
                    <a:pt x="915" y="2621"/>
                    <a:pt x="880" y="2629"/>
                    <a:pt x="844" y="2629"/>
                  </a:cubicBezTo>
                  <a:cubicBezTo>
                    <a:pt x="710" y="2629"/>
                    <a:pt x="568" y="2522"/>
                    <a:pt x="461" y="2415"/>
                  </a:cubicBezTo>
                  <a:cubicBezTo>
                    <a:pt x="371" y="2342"/>
                    <a:pt x="256" y="2270"/>
                    <a:pt x="150" y="2270"/>
                  </a:cubicBezTo>
                  <a:cubicBezTo>
                    <a:pt x="97" y="2270"/>
                    <a:pt x="45" y="2288"/>
                    <a:pt x="0" y="2333"/>
                  </a:cubicBezTo>
                  <a:cubicBezTo>
                    <a:pt x="190" y="2821"/>
                    <a:pt x="570" y="2957"/>
                    <a:pt x="787" y="3228"/>
                  </a:cubicBezTo>
                  <a:cubicBezTo>
                    <a:pt x="1058" y="3527"/>
                    <a:pt x="1058" y="3906"/>
                    <a:pt x="1085" y="4286"/>
                  </a:cubicBezTo>
                  <a:cubicBezTo>
                    <a:pt x="1105" y="4612"/>
                    <a:pt x="1416" y="5366"/>
                    <a:pt x="1753" y="5366"/>
                  </a:cubicBezTo>
                  <a:cubicBezTo>
                    <a:pt x="1866" y="5366"/>
                    <a:pt x="1980" y="5282"/>
                    <a:pt x="2089" y="5073"/>
                  </a:cubicBezTo>
                  <a:cubicBezTo>
                    <a:pt x="2306" y="4666"/>
                    <a:pt x="2441" y="4205"/>
                    <a:pt x="2821" y="3988"/>
                  </a:cubicBezTo>
                  <a:lnTo>
                    <a:pt x="2821" y="3988"/>
                  </a:lnTo>
                  <a:cubicBezTo>
                    <a:pt x="2685" y="4205"/>
                    <a:pt x="2604" y="4476"/>
                    <a:pt x="2550" y="4747"/>
                  </a:cubicBezTo>
                  <a:cubicBezTo>
                    <a:pt x="3011" y="4666"/>
                    <a:pt x="3147" y="4042"/>
                    <a:pt x="3553" y="3798"/>
                  </a:cubicBezTo>
                  <a:cubicBezTo>
                    <a:pt x="3600" y="3782"/>
                    <a:pt x="3665" y="3767"/>
                    <a:pt x="3722" y="3767"/>
                  </a:cubicBezTo>
                  <a:cubicBezTo>
                    <a:pt x="3764" y="3767"/>
                    <a:pt x="3802" y="3775"/>
                    <a:pt x="3825" y="3798"/>
                  </a:cubicBezTo>
                  <a:cubicBezTo>
                    <a:pt x="3852" y="3825"/>
                    <a:pt x="3852" y="3879"/>
                    <a:pt x="3852" y="3906"/>
                  </a:cubicBezTo>
                  <a:cubicBezTo>
                    <a:pt x="3960" y="4340"/>
                    <a:pt x="3499" y="4720"/>
                    <a:pt x="3445" y="5127"/>
                  </a:cubicBezTo>
                  <a:lnTo>
                    <a:pt x="3445" y="5235"/>
                  </a:lnTo>
                  <a:lnTo>
                    <a:pt x="3364" y="5317"/>
                  </a:lnTo>
                  <a:cubicBezTo>
                    <a:pt x="3174" y="5534"/>
                    <a:pt x="2848" y="5778"/>
                    <a:pt x="2821" y="6049"/>
                  </a:cubicBezTo>
                  <a:cubicBezTo>
                    <a:pt x="2767" y="6185"/>
                    <a:pt x="2848" y="6402"/>
                    <a:pt x="2984" y="6483"/>
                  </a:cubicBezTo>
                  <a:cubicBezTo>
                    <a:pt x="2957" y="6537"/>
                    <a:pt x="2902" y="6646"/>
                    <a:pt x="2902" y="6727"/>
                  </a:cubicBezTo>
                  <a:cubicBezTo>
                    <a:pt x="2902" y="6809"/>
                    <a:pt x="2902" y="6917"/>
                    <a:pt x="2984" y="6998"/>
                  </a:cubicBezTo>
                  <a:cubicBezTo>
                    <a:pt x="3049" y="7047"/>
                    <a:pt x="3124" y="7057"/>
                    <a:pt x="3203" y="7057"/>
                  </a:cubicBezTo>
                  <a:cubicBezTo>
                    <a:pt x="3255" y="7057"/>
                    <a:pt x="3309" y="7053"/>
                    <a:pt x="3364" y="7053"/>
                  </a:cubicBezTo>
                  <a:cubicBezTo>
                    <a:pt x="3590" y="7009"/>
                    <a:pt x="3812" y="6982"/>
                    <a:pt x="4027" y="6982"/>
                  </a:cubicBezTo>
                  <a:cubicBezTo>
                    <a:pt x="4482" y="6982"/>
                    <a:pt x="4912" y="7101"/>
                    <a:pt x="5316" y="7432"/>
                  </a:cubicBezTo>
                  <a:cubicBezTo>
                    <a:pt x="5533" y="7568"/>
                    <a:pt x="5696" y="7758"/>
                    <a:pt x="5940" y="7812"/>
                  </a:cubicBezTo>
                  <a:cubicBezTo>
                    <a:pt x="5967" y="7731"/>
                    <a:pt x="5940" y="7622"/>
                    <a:pt x="5886" y="7568"/>
                  </a:cubicBezTo>
                  <a:cubicBezTo>
                    <a:pt x="5696" y="7188"/>
                    <a:pt x="5452" y="6863"/>
                    <a:pt x="5127" y="6619"/>
                  </a:cubicBezTo>
                  <a:cubicBezTo>
                    <a:pt x="4898" y="6461"/>
                    <a:pt x="4635" y="6359"/>
                    <a:pt x="4375" y="6359"/>
                  </a:cubicBezTo>
                  <a:cubicBezTo>
                    <a:pt x="4234" y="6359"/>
                    <a:pt x="4094" y="6389"/>
                    <a:pt x="3960" y="6456"/>
                  </a:cubicBezTo>
                  <a:cubicBezTo>
                    <a:pt x="3842" y="6496"/>
                    <a:pt x="3694" y="6578"/>
                    <a:pt x="3560" y="6578"/>
                  </a:cubicBezTo>
                  <a:cubicBezTo>
                    <a:pt x="3510" y="6578"/>
                    <a:pt x="3462" y="6567"/>
                    <a:pt x="3418" y="6537"/>
                  </a:cubicBezTo>
                  <a:cubicBezTo>
                    <a:pt x="3391" y="6510"/>
                    <a:pt x="3364" y="6483"/>
                    <a:pt x="3309" y="6402"/>
                  </a:cubicBezTo>
                  <a:cubicBezTo>
                    <a:pt x="3364" y="6375"/>
                    <a:pt x="3391" y="6375"/>
                    <a:pt x="3418" y="6348"/>
                  </a:cubicBezTo>
                  <a:cubicBezTo>
                    <a:pt x="3499" y="6266"/>
                    <a:pt x="3553" y="6185"/>
                    <a:pt x="3662" y="6103"/>
                  </a:cubicBezTo>
                  <a:cubicBezTo>
                    <a:pt x="3798" y="5995"/>
                    <a:pt x="3960" y="5941"/>
                    <a:pt x="4096" y="5914"/>
                  </a:cubicBezTo>
                  <a:cubicBezTo>
                    <a:pt x="4530" y="5805"/>
                    <a:pt x="4991" y="5805"/>
                    <a:pt x="5425" y="5805"/>
                  </a:cubicBezTo>
                  <a:cubicBezTo>
                    <a:pt x="5425" y="5669"/>
                    <a:pt x="5289" y="5561"/>
                    <a:pt x="5154" y="5507"/>
                  </a:cubicBezTo>
                  <a:cubicBezTo>
                    <a:pt x="4988" y="5424"/>
                    <a:pt x="4822" y="5388"/>
                    <a:pt x="4644" y="5388"/>
                  </a:cubicBezTo>
                  <a:cubicBezTo>
                    <a:pt x="4589" y="5388"/>
                    <a:pt x="4533" y="5392"/>
                    <a:pt x="4476" y="5398"/>
                  </a:cubicBezTo>
                  <a:cubicBezTo>
                    <a:pt x="4367" y="5398"/>
                    <a:pt x="4231" y="5425"/>
                    <a:pt x="4123" y="5425"/>
                  </a:cubicBezTo>
                  <a:cubicBezTo>
                    <a:pt x="4042" y="5425"/>
                    <a:pt x="3906" y="5371"/>
                    <a:pt x="3825" y="5290"/>
                  </a:cubicBezTo>
                  <a:lnTo>
                    <a:pt x="3798" y="5263"/>
                  </a:lnTo>
                  <a:cubicBezTo>
                    <a:pt x="4394" y="5100"/>
                    <a:pt x="4937" y="4693"/>
                    <a:pt x="5561" y="4693"/>
                  </a:cubicBezTo>
                  <a:cubicBezTo>
                    <a:pt x="5588" y="4720"/>
                    <a:pt x="5561" y="4829"/>
                    <a:pt x="5479" y="4856"/>
                  </a:cubicBezTo>
                  <a:cubicBezTo>
                    <a:pt x="5425" y="4883"/>
                    <a:pt x="5344" y="4910"/>
                    <a:pt x="5316" y="4964"/>
                  </a:cubicBezTo>
                  <a:cubicBezTo>
                    <a:pt x="5289" y="5018"/>
                    <a:pt x="5344" y="5127"/>
                    <a:pt x="5425" y="5154"/>
                  </a:cubicBezTo>
                  <a:cubicBezTo>
                    <a:pt x="5461" y="5163"/>
                    <a:pt x="5491" y="5166"/>
                    <a:pt x="5519" y="5166"/>
                  </a:cubicBezTo>
                  <a:cubicBezTo>
                    <a:pt x="5576" y="5166"/>
                    <a:pt x="5624" y="5154"/>
                    <a:pt x="5696" y="5154"/>
                  </a:cubicBezTo>
                  <a:cubicBezTo>
                    <a:pt x="5995" y="5100"/>
                    <a:pt x="6293" y="5100"/>
                    <a:pt x="6618" y="5100"/>
                  </a:cubicBezTo>
                  <a:cubicBezTo>
                    <a:pt x="7016" y="5100"/>
                    <a:pt x="7426" y="5160"/>
                    <a:pt x="7832" y="5160"/>
                  </a:cubicBezTo>
                  <a:cubicBezTo>
                    <a:pt x="8035" y="5160"/>
                    <a:pt x="8237" y="5145"/>
                    <a:pt x="8436" y="5100"/>
                  </a:cubicBezTo>
                  <a:cubicBezTo>
                    <a:pt x="8571" y="5046"/>
                    <a:pt x="8707" y="4991"/>
                    <a:pt x="8707" y="4856"/>
                  </a:cubicBezTo>
                  <a:cubicBezTo>
                    <a:pt x="8707" y="4774"/>
                    <a:pt x="8680" y="4693"/>
                    <a:pt x="8598" y="4639"/>
                  </a:cubicBezTo>
                  <a:cubicBezTo>
                    <a:pt x="8300" y="4313"/>
                    <a:pt x="7785" y="4232"/>
                    <a:pt x="7324" y="4205"/>
                  </a:cubicBezTo>
                  <a:cubicBezTo>
                    <a:pt x="7020" y="4193"/>
                    <a:pt x="6717" y="4187"/>
                    <a:pt x="6415" y="4187"/>
                  </a:cubicBezTo>
                  <a:cubicBezTo>
                    <a:pt x="5989" y="4187"/>
                    <a:pt x="5567" y="4200"/>
                    <a:pt x="5154" y="4232"/>
                  </a:cubicBezTo>
                  <a:cubicBezTo>
                    <a:pt x="5081" y="4232"/>
                    <a:pt x="4998" y="4243"/>
                    <a:pt x="4916" y="4243"/>
                  </a:cubicBezTo>
                  <a:cubicBezTo>
                    <a:pt x="4814" y="4243"/>
                    <a:pt x="4714" y="4226"/>
                    <a:pt x="4638" y="4150"/>
                  </a:cubicBezTo>
                  <a:cubicBezTo>
                    <a:pt x="4530" y="4015"/>
                    <a:pt x="4584" y="3825"/>
                    <a:pt x="4665" y="3689"/>
                  </a:cubicBezTo>
                  <a:cubicBezTo>
                    <a:pt x="4774" y="3554"/>
                    <a:pt x="4910" y="3500"/>
                    <a:pt x="5045" y="3418"/>
                  </a:cubicBezTo>
                  <a:cubicBezTo>
                    <a:pt x="5886" y="2957"/>
                    <a:pt x="6754" y="2469"/>
                    <a:pt x="7595" y="1981"/>
                  </a:cubicBezTo>
                  <a:cubicBezTo>
                    <a:pt x="7730" y="1899"/>
                    <a:pt x="7866" y="1764"/>
                    <a:pt x="7785" y="1628"/>
                  </a:cubicBezTo>
                  <a:lnTo>
                    <a:pt x="7785" y="1628"/>
                  </a:lnTo>
                  <a:cubicBezTo>
                    <a:pt x="6618" y="2035"/>
                    <a:pt x="5425" y="2415"/>
                    <a:pt x="4204" y="2713"/>
                  </a:cubicBezTo>
                  <a:cubicBezTo>
                    <a:pt x="4448" y="2170"/>
                    <a:pt x="4720" y="1601"/>
                    <a:pt x="4937" y="1058"/>
                  </a:cubicBezTo>
                  <a:cubicBezTo>
                    <a:pt x="5045" y="814"/>
                    <a:pt x="5154" y="570"/>
                    <a:pt x="5127" y="353"/>
                  </a:cubicBezTo>
                  <a:cubicBezTo>
                    <a:pt x="5079" y="186"/>
                    <a:pt x="4947" y="18"/>
                    <a:pt x="4786" y="18"/>
                  </a:cubicBezTo>
                  <a:cubicBezTo>
                    <a:pt x="4764" y="18"/>
                    <a:pt x="4742" y="21"/>
                    <a:pt x="4720" y="28"/>
                  </a:cubicBezTo>
                  <a:cubicBezTo>
                    <a:pt x="4584" y="82"/>
                    <a:pt x="4503" y="218"/>
                    <a:pt x="4476" y="299"/>
                  </a:cubicBezTo>
                  <a:cubicBezTo>
                    <a:pt x="4069" y="1085"/>
                    <a:pt x="3662" y="1926"/>
                    <a:pt x="2984" y="2469"/>
                  </a:cubicBezTo>
                  <a:cubicBezTo>
                    <a:pt x="2821" y="2604"/>
                    <a:pt x="2631" y="2713"/>
                    <a:pt x="2496" y="2849"/>
                  </a:cubicBezTo>
                  <a:cubicBezTo>
                    <a:pt x="2089" y="3337"/>
                    <a:pt x="2197" y="4150"/>
                    <a:pt x="1790" y="4612"/>
                  </a:cubicBezTo>
                  <a:cubicBezTo>
                    <a:pt x="1763" y="4639"/>
                    <a:pt x="1736" y="4693"/>
                    <a:pt x="1655" y="4693"/>
                  </a:cubicBezTo>
                  <a:cubicBezTo>
                    <a:pt x="1546" y="4693"/>
                    <a:pt x="1519" y="4557"/>
                    <a:pt x="1519" y="4422"/>
                  </a:cubicBezTo>
                  <a:cubicBezTo>
                    <a:pt x="1546" y="3933"/>
                    <a:pt x="1736" y="3500"/>
                    <a:pt x="1899" y="3011"/>
                  </a:cubicBezTo>
                  <a:cubicBezTo>
                    <a:pt x="1926" y="2876"/>
                    <a:pt x="2007" y="2740"/>
                    <a:pt x="2089" y="2686"/>
                  </a:cubicBezTo>
                  <a:cubicBezTo>
                    <a:pt x="2170" y="2659"/>
                    <a:pt x="2279" y="2604"/>
                    <a:pt x="2333" y="2550"/>
                  </a:cubicBezTo>
                  <a:cubicBezTo>
                    <a:pt x="2414" y="2442"/>
                    <a:pt x="2360" y="2306"/>
                    <a:pt x="2333" y="2198"/>
                  </a:cubicBezTo>
                  <a:cubicBezTo>
                    <a:pt x="2224" y="1872"/>
                    <a:pt x="2224" y="1492"/>
                    <a:pt x="2279" y="1113"/>
                  </a:cubicBezTo>
                  <a:cubicBezTo>
                    <a:pt x="2306" y="923"/>
                    <a:pt x="2333" y="760"/>
                    <a:pt x="2333" y="543"/>
                  </a:cubicBezTo>
                  <a:cubicBezTo>
                    <a:pt x="2333" y="353"/>
                    <a:pt x="2279" y="136"/>
                    <a:pt x="2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27"/>
            <p:cNvSpPr/>
            <p:nvPr/>
          </p:nvSpPr>
          <p:spPr>
            <a:xfrm>
              <a:off x="2299775" y="1272350"/>
              <a:ext cx="34350" cy="24325"/>
            </a:xfrm>
            <a:custGeom>
              <a:avLst/>
              <a:gdLst/>
              <a:ahLst/>
              <a:cxnLst/>
              <a:rect l="l" t="t" r="r" b="b"/>
              <a:pathLst>
                <a:path w="1374" h="973" extrusionOk="0">
                  <a:moveTo>
                    <a:pt x="801" y="1"/>
                  </a:moveTo>
                  <a:cubicBezTo>
                    <a:pt x="685" y="1"/>
                    <a:pt x="569" y="34"/>
                    <a:pt x="479" y="99"/>
                  </a:cubicBezTo>
                  <a:cubicBezTo>
                    <a:pt x="1" y="410"/>
                    <a:pt x="386" y="973"/>
                    <a:pt x="837" y="973"/>
                  </a:cubicBezTo>
                  <a:cubicBezTo>
                    <a:pt x="898" y="973"/>
                    <a:pt x="960" y="963"/>
                    <a:pt x="1021" y="940"/>
                  </a:cubicBezTo>
                  <a:cubicBezTo>
                    <a:pt x="1157" y="859"/>
                    <a:pt x="1293" y="777"/>
                    <a:pt x="1320" y="642"/>
                  </a:cubicBezTo>
                  <a:cubicBezTo>
                    <a:pt x="1374" y="452"/>
                    <a:pt x="1320" y="262"/>
                    <a:pt x="1157" y="126"/>
                  </a:cubicBezTo>
                  <a:cubicBezTo>
                    <a:pt x="1058" y="41"/>
                    <a:pt x="929" y="1"/>
                    <a:pt x="8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27"/>
            <p:cNvSpPr/>
            <p:nvPr/>
          </p:nvSpPr>
          <p:spPr>
            <a:xfrm>
              <a:off x="2328675" y="1295300"/>
              <a:ext cx="25800" cy="21425"/>
            </a:xfrm>
            <a:custGeom>
              <a:avLst/>
              <a:gdLst/>
              <a:ahLst/>
              <a:cxnLst/>
              <a:rect l="l" t="t" r="r" b="b"/>
              <a:pathLst>
                <a:path w="1032" h="857" extrusionOk="0">
                  <a:moveTo>
                    <a:pt x="571" y="1"/>
                  </a:moveTo>
                  <a:cubicBezTo>
                    <a:pt x="446" y="1"/>
                    <a:pt x="317" y="51"/>
                    <a:pt x="218" y="130"/>
                  </a:cubicBezTo>
                  <a:cubicBezTo>
                    <a:pt x="1" y="320"/>
                    <a:pt x="55" y="727"/>
                    <a:pt x="354" y="836"/>
                  </a:cubicBezTo>
                  <a:cubicBezTo>
                    <a:pt x="412" y="850"/>
                    <a:pt x="468" y="857"/>
                    <a:pt x="522" y="857"/>
                  </a:cubicBezTo>
                  <a:cubicBezTo>
                    <a:pt x="668" y="857"/>
                    <a:pt x="797" y="807"/>
                    <a:pt x="896" y="727"/>
                  </a:cubicBezTo>
                  <a:cubicBezTo>
                    <a:pt x="977" y="646"/>
                    <a:pt x="1004" y="619"/>
                    <a:pt x="1032" y="564"/>
                  </a:cubicBezTo>
                  <a:lnTo>
                    <a:pt x="1032" y="347"/>
                  </a:lnTo>
                  <a:cubicBezTo>
                    <a:pt x="1004" y="185"/>
                    <a:pt x="869" y="49"/>
                    <a:pt x="706" y="22"/>
                  </a:cubicBezTo>
                  <a:cubicBezTo>
                    <a:pt x="663" y="7"/>
                    <a:pt x="617" y="1"/>
                    <a:pt x="5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27"/>
            <p:cNvSpPr/>
            <p:nvPr/>
          </p:nvSpPr>
          <p:spPr>
            <a:xfrm>
              <a:off x="2359200" y="1302800"/>
              <a:ext cx="25125" cy="21800"/>
            </a:xfrm>
            <a:custGeom>
              <a:avLst/>
              <a:gdLst/>
              <a:ahLst/>
              <a:cxnLst/>
              <a:rect l="l" t="t" r="r" b="b"/>
              <a:pathLst>
                <a:path w="1005" h="872" extrusionOk="0">
                  <a:moveTo>
                    <a:pt x="542" y="0"/>
                  </a:moveTo>
                  <a:cubicBezTo>
                    <a:pt x="410" y="0"/>
                    <a:pt x="262" y="36"/>
                    <a:pt x="163" y="102"/>
                  </a:cubicBezTo>
                  <a:cubicBezTo>
                    <a:pt x="82" y="129"/>
                    <a:pt x="55" y="183"/>
                    <a:pt x="55" y="264"/>
                  </a:cubicBezTo>
                  <a:cubicBezTo>
                    <a:pt x="0" y="508"/>
                    <a:pt x="109" y="780"/>
                    <a:pt x="353" y="834"/>
                  </a:cubicBezTo>
                  <a:cubicBezTo>
                    <a:pt x="411" y="860"/>
                    <a:pt x="471" y="872"/>
                    <a:pt x="529" y="872"/>
                  </a:cubicBezTo>
                  <a:cubicBezTo>
                    <a:pt x="714" y="872"/>
                    <a:pt x="881" y="749"/>
                    <a:pt x="923" y="563"/>
                  </a:cubicBezTo>
                  <a:cubicBezTo>
                    <a:pt x="1004" y="400"/>
                    <a:pt x="923" y="183"/>
                    <a:pt x="760" y="47"/>
                  </a:cubicBezTo>
                  <a:cubicBezTo>
                    <a:pt x="706" y="15"/>
                    <a:pt x="628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27"/>
            <p:cNvSpPr/>
            <p:nvPr/>
          </p:nvSpPr>
          <p:spPr>
            <a:xfrm>
              <a:off x="2299575" y="1343725"/>
              <a:ext cx="19650" cy="20675"/>
            </a:xfrm>
            <a:custGeom>
              <a:avLst/>
              <a:gdLst/>
              <a:ahLst/>
              <a:cxnLst/>
              <a:rect l="l" t="t" r="r" b="b"/>
              <a:pathLst>
                <a:path w="786" h="827" extrusionOk="0">
                  <a:moveTo>
                    <a:pt x="421" y="0"/>
                  </a:moveTo>
                  <a:cubicBezTo>
                    <a:pt x="217" y="0"/>
                    <a:pt x="49" y="154"/>
                    <a:pt x="26" y="390"/>
                  </a:cubicBezTo>
                  <a:cubicBezTo>
                    <a:pt x="0" y="621"/>
                    <a:pt x="240" y="827"/>
                    <a:pt x="472" y="827"/>
                  </a:cubicBezTo>
                  <a:cubicBezTo>
                    <a:pt x="486" y="827"/>
                    <a:pt x="500" y="826"/>
                    <a:pt x="514" y="824"/>
                  </a:cubicBezTo>
                  <a:cubicBezTo>
                    <a:pt x="568" y="824"/>
                    <a:pt x="650" y="797"/>
                    <a:pt x="704" y="716"/>
                  </a:cubicBezTo>
                  <a:cubicBezTo>
                    <a:pt x="731" y="689"/>
                    <a:pt x="731" y="635"/>
                    <a:pt x="785" y="553"/>
                  </a:cubicBezTo>
                  <a:cubicBezTo>
                    <a:pt x="785" y="309"/>
                    <a:pt x="704" y="92"/>
                    <a:pt x="514" y="11"/>
                  </a:cubicBezTo>
                  <a:cubicBezTo>
                    <a:pt x="482" y="4"/>
                    <a:pt x="451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27"/>
            <p:cNvSpPr/>
            <p:nvPr/>
          </p:nvSpPr>
          <p:spPr>
            <a:xfrm>
              <a:off x="2337575" y="1341675"/>
              <a:ext cx="25725" cy="22675"/>
            </a:xfrm>
            <a:custGeom>
              <a:avLst/>
              <a:gdLst/>
              <a:ahLst/>
              <a:cxnLst/>
              <a:rect l="l" t="t" r="r" b="b"/>
              <a:pathLst>
                <a:path w="1029" h="907" extrusionOk="0">
                  <a:moveTo>
                    <a:pt x="530" y="1"/>
                  </a:moveTo>
                  <a:cubicBezTo>
                    <a:pt x="266" y="1"/>
                    <a:pt x="0" y="236"/>
                    <a:pt x="52" y="581"/>
                  </a:cubicBezTo>
                  <a:cubicBezTo>
                    <a:pt x="52" y="662"/>
                    <a:pt x="106" y="771"/>
                    <a:pt x="215" y="852"/>
                  </a:cubicBezTo>
                  <a:cubicBezTo>
                    <a:pt x="269" y="906"/>
                    <a:pt x="377" y="906"/>
                    <a:pt x="486" y="906"/>
                  </a:cubicBezTo>
                  <a:cubicBezTo>
                    <a:pt x="621" y="906"/>
                    <a:pt x="730" y="879"/>
                    <a:pt x="811" y="798"/>
                  </a:cubicBezTo>
                  <a:cubicBezTo>
                    <a:pt x="1001" y="662"/>
                    <a:pt x="1028" y="445"/>
                    <a:pt x="920" y="255"/>
                  </a:cubicBezTo>
                  <a:cubicBezTo>
                    <a:pt x="831" y="78"/>
                    <a:pt x="681" y="1"/>
                    <a:pt x="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27"/>
            <p:cNvSpPr/>
            <p:nvPr/>
          </p:nvSpPr>
          <p:spPr>
            <a:xfrm>
              <a:off x="2323950" y="1364725"/>
              <a:ext cx="22400" cy="21875"/>
            </a:xfrm>
            <a:custGeom>
              <a:avLst/>
              <a:gdLst/>
              <a:ahLst/>
              <a:cxnLst/>
              <a:rect l="l" t="t" r="r" b="b"/>
              <a:pathLst>
                <a:path w="896" h="875" extrusionOk="0">
                  <a:moveTo>
                    <a:pt x="505" y="1"/>
                  </a:moveTo>
                  <a:cubicBezTo>
                    <a:pt x="418" y="1"/>
                    <a:pt x="324" y="26"/>
                    <a:pt x="244" y="66"/>
                  </a:cubicBezTo>
                  <a:cubicBezTo>
                    <a:pt x="81" y="93"/>
                    <a:pt x="0" y="256"/>
                    <a:pt x="0" y="418"/>
                  </a:cubicBezTo>
                  <a:cubicBezTo>
                    <a:pt x="0" y="554"/>
                    <a:pt x="54" y="690"/>
                    <a:pt x="136" y="771"/>
                  </a:cubicBezTo>
                  <a:cubicBezTo>
                    <a:pt x="214" y="830"/>
                    <a:pt x="306" y="874"/>
                    <a:pt x="402" y="874"/>
                  </a:cubicBezTo>
                  <a:cubicBezTo>
                    <a:pt x="440" y="874"/>
                    <a:pt x="478" y="868"/>
                    <a:pt x="515" y="852"/>
                  </a:cubicBezTo>
                  <a:cubicBezTo>
                    <a:pt x="651" y="825"/>
                    <a:pt x="760" y="717"/>
                    <a:pt x="787" y="581"/>
                  </a:cubicBezTo>
                  <a:cubicBezTo>
                    <a:pt x="868" y="500"/>
                    <a:pt x="895" y="364"/>
                    <a:pt x="814" y="229"/>
                  </a:cubicBezTo>
                  <a:cubicBezTo>
                    <a:pt x="787" y="120"/>
                    <a:pt x="678" y="66"/>
                    <a:pt x="597" y="12"/>
                  </a:cubicBezTo>
                  <a:cubicBezTo>
                    <a:pt x="568" y="4"/>
                    <a:pt x="537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27"/>
            <p:cNvSpPr/>
            <p:nvPr/>
          </p:nvSpPr>
          <p:spPr>
            <a:xfrm>
              <a:off x="2395500" y="1347000"/>
              <a:ext cx="28825" cy="24125"/>
            </a:xfrm>
            <a:custGeom>
              <a:avLst/>
              <a:gdLst/>
              <a:ahLst/>
              <a:cxnLst/>
              <a:rect l="l" t="t" r="r" b="b"/>
              <a:pathLst>
                <a:path w="1153" h="965" extrusionOk="0">
                  <a:moveTo>
                    <a:pt x="591" y="1"/>
                  </a:moveTo>
                  <a:cubicBezTo>
                    <a:pt x="280" y="1"/>
                    <a:pt x="1" y="231"/>
                    <a:pt x="203" y="666"/>
                  </a:cubicBezTo>
                  <a:cubicBezTo>
                    <a:pt x="257" y="856"/>
                    <a:pt x="501" y="965"/>
                    <a:pt x="718" y="965"/>
                  </a:cubicBezTo>
                  <a:cubicBezTo>
                    <a:pt x="908" y="938"/>
                    <a:pt x="1125" y="775"/>
                    <a:pt x="1152" y="558"/>
                  </a:cubicBezTo>
                  <a:lnTo>
                    <a:pt x="1152" y="395"/>
                  </a:lnTo>
                  <a:cubicBezTo>
                    <a:pt x="1071" y="129"/>
                    <a:pt x="822" y="1"/>
                    <a:pt x="5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27"/>
            <p:cNvSpPr/>
            <p:nvPr/>
          </p:nvSpPr>
          <p:spPr>
            <a:xfrm>
              <a:off x="2366650" y="1376925"/>
              <a:ext cx="21050" cy="20050"/>
            </a:xfrm>
            <a:custGeom>
              <a:avLst/>
              <a:gdLst/>
              <a:ahLst/>
              <a:cxnLst/>
              <a:rect l="l" t="t" r="r" b="b"/>
              <a:pathLst>
                <a:path w="842" h="802" extrusionOk="0">
                  <a:moveTo>
                    <a:pt x="410" y="1"/>
                  </a:moveTo>
                  <a:cubicBezTo>
                    <a:pt x="335" y="1"/>
                    <a:pt x="283" y="20"/>
                    <a:pt x="245" y="39"/>
                  </a:cubicBezTo>
                  <a:cubicBezTo>
                    <a:pt x="55" y="120"/>
                    <a:pt x="1" y="337"/>
                    <a:pt x="28" y="527"/>
                  </a:cubicBezTo>
                  <a:cubicBezTo>
                    <a:pt x="78" y="676"/>
                    <a:pt x="263" y="802"/>
                    <a:pt x="419" y="802"/>
                  </a:cubicBezTo>
                  <a:cubicBezTo>
                    <a:pt x="433" y="802"/>
                    <a:pt x="448" y="801"/>
                    <a:pt x="462" y="798"/>
                  </a:cubicBezTo>
                  <a:cubicBezTo>
                    <a:pt x="652" y="744"/>
                    <a:pt x="815" y="581"/>
                    <a:pt x="815" y="419"/>
                  </a:cubicBezTo>
                  <a:cubicBezTo>
                    <a:pt x="842" y="202"/>
                    <a:pt x="706" y="39"/>
                    <a:pt x="516" y="12"/>
                  </a:cubicBezTo>
                  <a:cubicBezTo>
                    <a:pt x="476" y="4"/>
                    <a:pt x="441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27"/>
            <p:cNvSpPr/>
            <p:nvPr/>
          </p:nvSpPr>
          <p:spPr>
            <a:xfrm>
              <a:off x="2285975" y="1366725"/>
              <a:ext cx="23075" cy="20925"/>
            </a:xfrm>
            <a:custGeom>
              <a:avLst/>
              <a:gdLst/>
              <a:ahLst/>
              <a:cxnLst/>
              <a:rect l="l" t="t" r="r" b="b"/>
              <a:pathLst>
                <a:path w="923" h="837" extrusionOk="0">
                  <a:moveTo>
                    <a:pt x="338" y="1"/>
                  </a:moveTo>
                  <a:cubicBezTo>
                    <a:pt x="320" y="1"/>
                    <a:pt x="298" y="4"/>
                    <a:pt x="271" y="13"/>
                  </a:cubicBezTo>
                  <a:cubicBezTo>
                    <a:pt x="109" y="40"/>
                    <a:pt x="0" y="203"/>
                    <a:pt x="0" y="393"/>
                  </a:cubicBezTo>
                  <a:cubicBezTo>
                    <a:pt x="0" y="555"/>
                    <a:pt x="136" y="691"/>
                    <a:pt x="271" y="745"/>
                  </a:cubicBezTo>
                  <a:cubicBezTo>
                    <a:pt x="373" y="806"/>
                    <a:pt x="490" y="837"/>
                    <a:pt x="622" y="837"/>
                  </a:cubicBezTo>
                  <a:cubicBezTo>
                    <a:pt x="666" y="837"/>
                    <a:pt x="712" y="833"/>
                    <a:pt x="760" y="827"/>
                  </a:cubicBezTo>
                  <a:cubicBezTo>
                    <a:pt x="787" y="827"/>
                    <a:pt x="814" y="827"/>
                    <a:pt x="841" y="799"/>
                  </a:cubicBezTo>
                  <a:cubicBezTo>
                    <a:pt x="895" y="745"/>
                    <a:pt x="895" y="745"/>
                    <a:pt x="895" y="718"/>
                  </a:cubicBezTo>
                  <a:cubicBezTo>
                    <a:pt x="922" y="447"/>
                    <a:pt x="922" y="311"/>
                    <a:pt x="760" y="176"/>
                  </a:cubicBezTo>
                  <a:cubicBezTo>
                    <a:pt x="651" y="121"/>
                    <a:pt x="543" y="40"/>
                    <a:pt x="434" y="13"/>
                  </a:cubicBezTo>
                  <a:cubicBezTo>
                    <a:pt x="398" y="13"/>
                    <a:pt x="374" y="1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27"/>
            <p:cNvSpPr/>
            <p:nvPr/>
          </p:nvSpPr>
          <p:spPr>
            <a:xfrm>
              <a:off x="2399875" y="1709400"/>
              <a:ext cx="286200" cy="310025"/>
            </a:xfrm>
            <a:custGeom>
              <a:avLst/>
              <a:gdLst/>
              <a:ahLst/>
              <a:cxnLst/>
              <a:rect l="l" t="t" r="r" b="b"/>
              <a:pathLst>
                <a:path w="11448" h="12401" extrusionOk="0">
                  <a:moveTo>
                    <a:pt x="2779" y="1"/>
                  </a:moveTo>
                  <a:cubicBezTo>
                    <a:pt x="2642" y="1"/>
                    <a:pt x="2497" y="155"/>
                    <a:pt x="2388" y="220"/>
                  </a:cubicBezTo>
                  <a:cubicBezTo>
                    <a:pt x="2089" y="546"/>
                    <a:pt x="1628" y="682"/>
                    <a:pt x="1276" y="980"/>
                  </a:cubicBezTo>
                  <a:cubicBezTo>
                    <a:pt x="1032" y="1170"/>
                    <a:pt x="896" y="1495"/>
                    <a:pt x="760" y="1794"/>
                  </a:cubicBezTo>
                  <a:cubicBezTo>
                    <a:pt x="354" y="2634"/>
                    <a:pt x="1" y="3475"/>
                    <a:pt x="28" y="4452"/>
                  </a:cubicBezTo>
                  <a:cubicBezTo>
                    <a:pt x="55" y="5048"/>
                    <a:pt x="299" y="5618"/>
                    <a:pt x="408" y="6242"/>
                  </a:cubicBezTo>
                  <a:cubicBezTo>
                    <a:pt x="462" y="6676"/>
                    <a:pt x="489" y="7110"/>
                    <a:pt x="625" y="7517"/>
                  </a:cubicBezTo>
                  <a:cubicBezTo>
                    <a:pt x="950" y="8385"/>
                    <a:pt x="1764" y="8954"/>
                    <a:pt x="2334" y="9659"/>
                  </a:cubicBezTo>
                  <a:cubicBezTo>
                    <a:pt x="2713" y="10093"/>
                    <a:pt x="2985" y="10636"/>
                    <a:pt x="3391" y="11043"/>
                  </a:cubicBezTo>
                  <a:cubicBezTo>
                    <a:pt x="3745" y="11444"/>
                    <a:pt x="4201" y="11742"/>
                    <a:pt x="4688" y="11742"/>
                  </a:cubicBezTo>
                  <a:cubicBezTo>
                    <a:pt x="4762" y="11742"/>
                    <a:pt x="4836" y="11735"/>
                    <a:pt x="4910" y="11721"/>
                  </a:cubicBezTo>
                  <a:cubicBezTo>
                    <a:pt x="5290" y="11857"/>
                    <a:pt x="5887" y="12046"/>
                    <a:pt x="6267" y="12209"/>
                  </a:cubicBezTo>
                  <a:cubicBezTo>
                    <a:pt x="6535" y="12305"/>
                    <a:pt x="6817" y="12401"/>
                    <a:pt x="7084" y="12401"/>
                  </a:cubicBezTo>
                  <a:cubicBezTo>
                    <a:pt x="7195" y="12401"/>
                    <a:pt x="7302" y="12384"/>
                    <a:pt x="7406" y="12345"/>
                  </a:cubicBezTo>
                  <a:cubicBezTo>
                    <a:pt x="7541" y="12263"/>
                    <a:pt x="7677" y="12182"/>
                    <a:pt x="7650" y="11992"/>
                  </a:cubicBezTo>
                  <a:cubicBezTo>
                    <a:pt x="7650" y="11911"/>
                    <a:pt x="7541" y="11802"/>
                    <a:pt x="7596" y="11694"/>
                  </a:cubicBezTo>
                  <a:cubicBezTo>
                    <a:pt x="7596" y="11531"/>
                    <a:pt x="7785" y="11450"/>
                    <a:pt x="7948" y="11423"/>
                  </a:cubicBezTo>
                  <a:cubicBezTo>
                    <a:pt x="8138" y="11423"/>
                    <a:pt x="8301" y="11423"/>
                    <a:pt x="8436" y="11368"/>
                  </a:cubicBezTo>
                  <a:cubicBezTo>
                    <a:pt x="8599" y="11260"/>
                    <a:pt x="8599" y="10989"/>
                    <a:pt x="8545" y="10826"/>
                  </a:cubicBezTo>
                  <a:cubicBezTo>
                    <a:pt x="8464" y="10636"/>
                    <a:pt x="8301" y="10500"/>
                    <a:pt x="8165" y="10338"/>
                  </a:cubicBezTo>
                  <a:cubicBezTo>
                    <a:pt x="8138" y="10310"/>
                    <a:pt x="8084" y="10283"/>
                    <a:pt x="8084" y="10202"/>
                  </a:cubicBezTo>
                  <a:cubicBezTo>
                    <a:pt x="8084" y="10066"/>
                    <a:pt x="8274" y="10066"/>
                    <a:pt x="8409" y="10066"/>
                  </a:cubicBezTo>
                  <a:cubicBezTo>
                    <a:pt x="8542" y="10086"/>
                    <a:pt x="8674" y="10095"/>
                    <a:pt x="8806" y="10095"/>
                  </a:cubicBezTo>
                  <a:cubicBezTo>
                    <a:pt x="9785" y="10095"/>
                    <a:pt x="10735" y="9580"/>
                    <a:pt x="11284" y="8792"/>
                  </a:cubicBezTo>
                  <a:cubicBezTo>
                    <a:pt x="11393" y="8656"/>
                    <a:pt x="11447" y="8466"/>
                    <a:pt x="11393" y="8330"/>
                  </a:cubicBezTo>
                  <a:cubicBezTo>
                    <a:pt x="11312" y="8168"/>
                    <a:pt x="11040" y="8141"/>
                    <a:pt x="10932" y="7924"/>
                  </a:cubicBezTo>
                  <a:cubicBezTo>
                    <a:pt x="10769" y="7652"/>
                    <a:pt x="11149" y="7354"/>
                    <a:pt x="11257" y="7056"/>
                  </a:cubicBezTo>
                  <a:cubicBezTo>
                    <a:pt x="11420" y="6622"/>
                    <a:pt x="11013" y="6161"/>
                    <a:pt x="10606" y="5944"/>
                  </a:cubicBezTo>
                  <a:cubicBezTo>
                    <a:pt x="10091" y="5754"/>
                    <a:pt x="9521" y="5618"/>
                    <a:pt x="8898" y="5618"/>
                  </a:cubicBezTo>
                  <a:cubicBezTo>
                    <a:pt x="9277" y="5076"/>
                    <a:pt x="9494" y="4208"/>
                    <a:pt x="9413" y="3557"/>
                  </a:cubicBezTo>
                  <a:cubicBezTo>
                    <a:pt x="9359" y="2906"/>
                    <a:pt x="9142" y="2309"/>
                    <a:pt x="8870" y="1685"/>
                  </a:cubicBezTo>
                  <a:cubicBezTo>
                    <a:pt x="8816" y="1549"/>
                    <a:pt x="8735" y="1414"/>
                    <a:pt x="8572" y="1387"/>
                  </a:cubicBezTo>
                  <a:cubicBezTo>
                    <a:pt x="8554" y="1384"/>
                    <a:pt x="8537" y="1382"/>
                    <a:pt x="8519" y="1382"/>
                  </a:cubicBezTo>
                  <a:cubicBezTo>
                    <a:pt x="8284" y="1382"/>
                    <a:pt x="8081" y="1657"/>
                    <a:pt x="7868" y="1657"/>
                  </a:cubicBezTo>
                  <a:cubicBezTo>
                    <a:pt x="7832" y="1657"/>
                    <a:pt x="7795" y="1649"/>
                    <a:pt x="7758" y="1631"/>
                  </a:cubicBezTo>
                  <a:cubicBezTo>
                    <a:pt x="7596" y="1549"/>
                    <a:pt x="7541" y="1360"/>
                    <a:pt x="7596" y="1170"/>
                  </a:cubicBezTo>
                  <a:cubicBezTo>
                    <a:pt x="7623" y="1007"/>
                    <a:pt x="7677" y="844"/>
                    <a:pt x="7650" y="682"/>
                  </a:cubicBezTo>
                  <a:cubicBezTo>
                    <a:pt x="7623" y="465"/>
                    <a:pt x="7460" y="329"/>
                    <a:pt x="7243" y="275"/>
                  </a:cubicBezTo>
                  <a:cubicBezTo>
                    <a:pt x="7157" y="238"/>
                    <a:pt x="7066" y="223"/>
                    <a:pt x="6974" y="223"/>
                  </a:cubicBezTo>
                  <a:cubicBezTo>
                    <a:pt x="6863" y="223"/>
                    <a:pt x="6750" y="245"/>
                    <a:pt x="6646" y="275"/>
                  </a:cubicBezTo>
                  <a:cubicBezTo>
                    <a:pt x="5453" y="465"/>
                    <a:pt x="4341" y="1061"/>
                    <a:pt x="3473" y="1848"/>
                  </a:cubicBezTo>
                  <a:cubicBezTo>
                    <a:pt x="3310" y="1305"/>
                    <a:pt x="3174" y="817"/>
                    <a:pt x="3012" y="275"/>
                  </a:cubicBezTo>
                  <a:cubicBezTo>
                    <a:pt x="2985" y="166"/>
                    <a:pt x="2930" y="58"/>
                    <a:pt x="2876" y="31"/>
                  </a:cubicBezTo>
                  <a:cubicBezTo>
                    <a:pt x="2845" y="10"/>
                    <a:pt x="2812" y="1"/>
                    <a:pt x="27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27"/>
            <p:cNvSpPr/>
            <p:nvPr/>
          </p:nvSpPr>
          <p:spPr>
            <a:xfrm>
              <a:off x="2398525" y="1710950"/>
              <a:ext cx="134975" cy="293675"/>
            </a:xfrm>
            <a:custGeom>
              <a:avLst/>
              <a:gdLst/>
              <a:ahLst/>
              <a:cxnLst/>
              <a:rect l="l" t="t" r="r" b="b"/>
              <a:pathLst>
                <a:path w="5399" h="11747" extrusionOk="0">
                  <a:moveTo>
                    <a:pt x="2837" y="1"/>
                  </a:moveTo>
                  <a:cubicBezTo>
                    <a:pt x="2699" y="1"/>
                    <a:pt x="2552" y="129"/>
                    <a:pt x="2442" y="240"/>
                  </a:cubicBezTo>
                  <a:cubicBezTo>
                    <a:pt x="2143" y="538"/>
                    <a:pt x="1682" y="674"/>
                    <a:pt x="1330" y="972"/>
                  </a:cubicBezTo>
                  <a:cubicBezTo>
                    <a:pt x="1086" y="1216"/>
                    <a:pt x="950" y="1487"/>
                    <a:pt x="814" y="1786"/>
                  </a:cubicBezTo>
                  <a:cubicBezTo>
                    <a:pt x="408" y="2654"/>
                    <a:pt x="1" y="3522"/>
                    <a:pt x="82" y="4444"/>
                  </a:cubicBezTo>
                  <a:cubicBezTo>
                    <a:pt x="109" y="5068"/>
                    <a:pt x="353" y="5637"/>
                    <a:pt x="462" y="6234"/>
                  </a:cubicBezTo>
                  <a:cubicBezTo>
                    <a:pt x="516" y="6695"/>
                    <a:pt x="543" y="7129"/>
                    <a:pt x="679" y="7536"/>
                  </a:cubicBezTo>
                  <a:cubicBezTo>
                    <a:pt x="977" y="8377"/>
                    <a:pt x="1818" y="8947"/>
                    <a:pt x="2388" y="9679"/>
                  </a:cubicBezTo>
                  <a:cubicBezTo>
                    <a:pt x="2767" y="10113"/>
                    <a:pt x="3039" y="10628"/>
                    <a:pt x="3445" y="11062"/>
                  </a:cubicBezTo>
                  <a:cubicBezTo>
                    <a:pt x="3820" y="11462"/>
                    <a:pt x="4310" y="11747"/>
                    <a:pt x="4894" y="11747"/>
                  </a:cubicBezTo>
                  <a:cubicBezTo>
                    <a:pt x="4944" y="11747"/>
                    <a:pt x="4994" y="11745"/>
                    <a:pt x="5046" y="11740"/>
                  </a:cubicBezTo>
                  <a:cubicBezTo>
                    <a:pt x="5398" y="11361"/>
                    <a:pt x="4883" y="10384"/>
                    <a:pt x="4449" y="10031"/>
                  </a:cubicBezTo>
                  <a:cubicBezTo>
                    <a:pt x="4313" y="9950"/>
                    <a:pt x="4151" y="9842"/>
                    <a:pt x="4096" y="9706"/>
                  </a:cubicBezTo>
                  <a:cubicBezTo>
                    <a:pt x="4069" y="9543"/>
                    <a:pt x="4151" y="9353"/>
                    <a:pt x="4178" y="9191"/>
                  </a:cubicBezTo>
                  <a:cubicBezTo>
                    <a:pt x="4205" y="8947"/>
                    <a:pt x="4096" y="8730"/>
                    <a:pt x="4042" y="8513"/>
                  </a:cubicBezTo>
                  <a:cubicBezTo>
                    <a:pt x="3798" y="7916"/>
                    <a:pt x="3527" y="7265"/>
                    <a:pt x="3066" y="6831"/>
                  </a:cubicBezTo>
                  <a:cubicBezTo>
                    <a:pt x="2732" y="6515"/>
                    <a:pt x="2285" y="6324"/>
                    <a:pt x="1864" y="6324"/>
                  </a:cubicBezTo>
                  <a:cubicBezTo>
                    <a:pt x="1635" y="6324"/>
                    <a:pt x="1413" y="6381"/>
                    <a:pt x="1221" y="6505"/>
                  </a:cubicBezTo>
                  <a:cubicBezTo>
                    <a:pt x="1628" y="5692"/>
                    <a:pt x="1031" y="4742"/>
                    <a:pt x="1221" y="3874"/>
                  </a:cubicBezTo>
                  <a:cubicBezTo>
                    <a:pt x="1248" y="3576"/>
                    <a:pt x="1438" y="3332"/>
                    <a:pt x="1520" y="3061"/>
                  </a:cubicBezTo>
                  <a:cubicBezTo>
                    <a:pt x="1628" y="2844"/>
                    <a:pt x="1709" y="2572"/>
                    <a:pt x="1601" y="2383"/>
                  </a:cubicBezTo>
                  <a:cubicBezTo>
                    <a:pt x="1520" y="2274"/>
                    <a:pt x="1438" y="2166"/>
                    <a:pt x="1384" y="2084"/>
                  </a:cubicBezTo>
                  <a:cubicBezTo>
                    <a:pt x="1303" y="1813"/>
                    <a:pt x="1520" y="1569"/>
                    <a:pt x="1764" y="1460"/>
                  </a:cubicBezTo>
                  <a:cubicBezTo>
                    <a:pt x="2008" y="1352"/>
                    <a:pt x="2279" y="1243"/>
                    <a:pt x="2388" y="1026"/>
                  </a:cubicBezTo>
                  <a:cubicBezTo>
                    <a:pt x="2442" y="809"/>
                    <a:pt x="2577" y="213"/>
                    <a:pt x="2930" y="23"/>
                  </a:cubicBezTo>
                  <a:cubicBezTo>
                    <a:pt x="2900" y="8"/>
                    <a:pt x="2869" y="1"/>
                    <a:pt x="28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27"/>
            <p:cNvSpPr/>
            <p:nvPr/>
          </p:nvSpPr>
          <p:spPr>
            <a:xfrm>
              <a:off x="2431075" y="1762375"/>
              <a:ext cx="180400" cy="219725"/>
            </a:xfrm>
            <a:custGeom>
              <a:avLst/>
              <a:gdLst/>
              <a:ahLst/>
              <a:cxnLst/>
              <a:rect l="l" t="t" r="r" b="b"/>
              <a:pathLst>
                <a:path w="7216" h="8789" extrusionOk="0">
                  <a:moveTo>
                    <a:pt x="2062" y="0"/>
                  </a:moveTo>
                  <a:cubicBezTo>
                    <a:pt x="2035" y="0"/>
                    <a:pt x="1981" y="0"/>
                    <a:pt x="1954" y="54"/>
                  </a:cubicBezTo>
                  <a:cubicBezTo>
                    <a:pt x="1818" y="136"/>
                    <a:pt x="1791" y="326"/>
                    <a:pt x="1764" y="488"/>
                  </a:cubicBezTo>
                  <a:cubicBezTo>
                    <a:pt x="1574" y="1275"/>
                    <a:pt x="1438" y="2007"/>
                    <a:pt x="1411" y="2794"/>
                  </a:cubicBezTo>
                  <a:cubicBezTo>
                    <a:pt x="1411" y="2902"/>
                    <a:pt x="1411" y="2984"/>
                    <a:pt x="1384" y="3065"/>
                  </a:cubicBezTo>
                  <a:cubicBezTo>
                    <a:pt x="1322" y="3148"/>
                    <a:pt x="1260" y="3183"/>
                    <a:pt x="1197" y="3183"/>
                  </a:cubicBezTo>
                  <a:cubicBezTo>
                    <a:pt x="1178" y="3183"/>
                    <a:pt x="1159" y="3180"/>
                    <a:pt x="1140" y="3174"/>
                  </a:cubicBezTo>
                  <a:lnTo>
                    <a:pt x="1140" y="3174"/>
                  </a:lnTo>
                  <a:cubicBezTo>
                    <a:pt x="1204" y="3281"/>
                    <a:pt x="1082" y="3388"/>
                    <a:pt x="961" y="3388"/>
                  </a:cubicBezTo>
                  <a:cubicBezTo>
                    <a:pt x="929" y="3388"/>
                    <a:pt x="897" y="3380"/>
                    <a:pt x="869" y="3363"/>
                  </a:cubicBezTo>
                  <a:cubicBezTo>
                    <a:pt x="733" y="3309"/>
                    <a:pt x="679" y="3174"/>
                    <a:pt x="597" y="3038"/>
                  </a:cubicBezTo>
                  <a:cubicBezTo>
                    <a:pt x="462" y="2794"/>
                    <a:pt x="326" y="2550"/>
                    <a:pt x="190" y="2360"/>
                  </a:cubicBezTo>
                  <a:cubicBezTo>
                    <a:pt x="163" y="2306"/>
                    <a:pt x="136" y="2278"/>
                    <a:pt x="82" y="2278"/>
                  </a:cubicBezTo>
                  <a:cubicBezTo>
                    <a:pt x="55" y="2278"/>
                    <a:pt x="1" y="2306"/>
                    <a:pt x="1" y="2387"/>
                  </a:cubicBezTo>
                  <a:cubicBezTo>
                    <a:pt x="1" y="2441"/>
                    <a:pt x="1" y="2495"/>
                    <a:pt x="28" y="2550"/>
                  </a:cubicBezTo>
                  <a:cubicBezTo>
                    <a:pt x="163" y="2848"/>
                    <a:pt x="326" y="3201"/>
                    <a:pt x="462" y="3499"/>
                  </a:cubicBezTo>
                  <a:cubicBezTo>
                    <a:pt x="489" y="3580"/>
                    <a:pt x="543" y="3635"/>
                    <a:pt x="597" y="3716"/>
                  </a:cubicBezTo>
                  <a:cubicBezTo>
                    <a:pt x="733" y="3852"/>
                    <a:pt x="896" y="3852"/>
                    <a:pt x="1004" y="3933"/>
                  </a:cubicBezTo>
                  <a:cubicBezTo>
                    <a:pt x="1140" y="4042"/>
                    <a:pt x="1221" y="4259"/>
                    <a:pt x="1384" y="4286"/>
                  </a:cubicBezTo>
                  <a:cubicBezTo>
                    <a:pt x="1404" y="4291"/>
                    <a:pt x="1424" y="4294"/>
                    <a:pt x="1444" y="4294"/>
                  </a:cubicBezTo>
                  <a:cubicBezTo>
                    <a:pt x="1612" y="4294"/>
                    <a:pt x="1769" y="4100"/>
                    <a:pt x="1818" y="3906"/>
                  </a:cubicBezTo>
                  <a:cubicBezTo>
                    <a:pt x="1899" y="3716"/>
                    <a:pt x="1899" y="3472"/>
                    <a:pt x="2035" y="3309"/>
                  </a:cubicBezTo>
                  <a:cubicBezTo>
                    <a:pt x="2062" y="3255"/>
                    <a:pt x="2116" y="3228"/>
                    <a:pt x="2171" y="3228"/>
                  </a:cubicBezTo>
                  <a:cubicBezTo>
                    <a:pt x="2177" y="3226"/>
                    <a:pt x="2183" y="3225"/>
                    <a:pt x="2188" y="3225"/>
                  </a:cubicBezTo>
                  <a:cubicBezTo>
                    <a:pt x="2260" y="3225"/>
                    <a:pt x="2306" y="3372"/>
                    <a:pt x="2306" y="3472"/>
                  </a:cubicBezTo>
                  <a:cubicBezTo>
                    <a:pt x="2252" y="3933"/>
                    <a:pt x="1845" y="4259"/>
                    <a:pt x="1628" y="4665"/>
                  </a:cubicBezTo>
                  <a:lnTo>
                    <a:pt x="1709" y="4747"/>
                  </a:lnTo>
                  <a:cubicBezTo>
                    <a:pt x="1791" y="4828"/>
                    <a:pt x="1845" y="4855"/>
                    <a:pt x="1899" y="4937"/>
                  </a:cubicBezTo>
                  <a:lnTo>
                    <a:pt x="2388" y="4313"/>
                  </a:lnTo>
                  <a:cubicBezTo>
                    <a:pt x="2523" y="4421"/>
                    <a:pt x="2659" y="4557"/>
                    <a:pt x="2767" y="4720"/>
                  </a:cubicBezTo>
                  <a:cubicBezTo>
                    <a:pt x="2767" y="4747"/>
                    <a:pt x="2794" y="4801"/>
                    <a:pt x="2849" y="4828"/>
                  </a:cubicBezTo>
                  <a:cubicBezTo>
                    <a:pt x="2889" y="4842"/>
                    <a:pt x="2937" y="4842"/>
                    <a:pt x="2984" y="4842"/>
                  </a:cubicBezTo>
                  <a:cubicBezTo>
                    <a:pt x="3032" y="4842"/>
                    <a:pt x="3079" y="4842"/>
                    <a:pt x="3120" y="4855"/>
                  </a:cubicBezTo>
                  <a:cubicBezTo>
                    <a:pt x="3310" y="4964"/>
                    <a:pt x="3174" y="5371"/>
                    <a:pt x="3391" y="5479"/>
                  </a:cubicBezTo>
                  <a:cubicBezTo>
                    <a:pt x="3201" y="5669"/>
                    <a:pt x="2876" y="5669"/>
                    <a:pt x="2632" y="5777"/>
                  </a:cubicBezTo>
                  <a:cubicBezTo>
                    <a:pt x="2577" y="5805"/>
                    <a:pt x="2496" y="5832"/>
                    <a:pt x="2442" y="5913"/>
                  </a:cubicBezTo>
                  <a:cubicBezTo>
                    <a:pt x="2496" y="6076"/>
                    <a:pt x="2577" y="6293"/>
                    <a:pt x="2632" y="6456"/>
                  </a:cubicBezTo>
                  <a:cubicBezTo>
                    <a:pt x="2713" y="6645"/>
                    <a:pt x="2767" y="6862"/>
                    <a:pt x="2767" y="7052"/>
                  </a:cubicBezTo>
                  <a:cubicBezTo>
                    <a:pt x="2876" y="7107"/>
                    <a:pt x="2930" y="7134"/>
                    <a:pt x="3011" y="7188"/>
                  </a:cubicBezTo>
                  <a:cubicBezTo>
                    <a:pt x="3038" y="7269"/>
                    <a:pt x="3066" y="7296"/>
                    <a:pt x="3120" y="7378"/>
                  </a:cubicBezTo>
                  <a:cubicBezTo>
                    <a:pt x="3174" y="7432"/>
                    <a:pt x="3255" y="7459"/>
                    <a:pt x="3310" y="7513"/>
                  </a:cubicBezTo>
                  <a:cubicBezTo>
                    <a:pt x="3988" y="7839"/>
                    <a:pt x="4639" y="8273"/>
                    <a:pt x="5208" y="8788"/>
                  </a:cubicBezTo>
                  <a:cubicBezTo>
                    <a:pt x="5263" y="8625"/>
                    <a:pt x="5181" y="8463"/>
                    <a:pt x="5073" y="8327"/>
                  </a:cubicBezTo>
                  <a:cubicBezTo>
                    <a:pt x="4991" y="8191"/>
                    <a:pt x="4856" y="8083"/>
                    <a:pt x="4774" y="7920"/>
                  </a:cubicBezTo>
                  <a:cubicBezTo>
                    <a:pt x="4747" y="7866"/>
                    <a:pt x="4747" y="7839"/>
                    <a:pt x="4747" y="7812"/>
                  </a:cubicBezTo>
                  <a:cubicBezTo>
                    <a:pt x="4774" y="7730"/>
                    <a:pt x="4856" y="7730"/>
                    <a:pt x="4910" y="7730"/>
                  </a:cubicBezTo>
                  <a:cubicBezTo>
                    <a:pt x="5317" y="7730"/>
                    <a:pt x="5697" y="7703"/>
                    <a:pt x="6103" y="7703"/>
                  </a:cubicBezTo>
                  <a:cubicBezTo>
                    <a:pt x="6049" y="7513"/>
                    <a:pt x="5832" y="7378"/>
                    <a:pt x="5588" y="7296"/>
                  </a:cubicBezTo>
                  <a:cubicBezTo>
                    <a:pt x="5344" y="7242"/>
                    <a:pt x="5100" y="7188"/>
                    <a:pt x="4964" y="6998"/>
                  </a:cubicBezTo>
                  <a:cubicBezTo>
                    <a:pt x="5181" y="6890"/>
                    <a:pt x="5425" y="6781"/>
                    <a:pt x="5642" y="6754"/>
                  </a:cubicBezTo>
                  <a:cubicBezTo>
                    <a:pt x="5588" y="6428"/>
                    <a:pt x="5208" y="6293"/>
                    <a:pt x="4910" y="6211"/>
                  </a:cubicBezTo>
                  <a:cubicBezTo>
                    <a:pt x="4449" y="6103"/>
                    <a:pt x="3961" y="5994"/>
                    <a:pt x="3500" y="5886"/>
                  </a:cubicBezTo>
                  <a:cubicBezTo>
                    <a:pt x="4530" y="5669"/>
                    <a:pt x="5561" y="5289"/>
                    <a:pt x="6483" y="4720"/>
                  </a:cubicBezTo>
                  <a:cubicBezTo>
                    <a:pt x="6700" y="4584"/>
                    <a:pt x="6917" y="4421"/>
                    <a:pt x="7080" y="4177"/>
                  </a:cubicBezTo>
                  <a:cubicBezTo>
                    <a:pt x="7188" y="4042"/>
                    <a:pt x="7216" y="3852"/>
                    <a:pt x="7161" y="3635"/>
                  </a:cubicBezTo>
                  <a:cubicBezTo>
                    <a:pt x="7080" y="3580"/>
                    <a:pt x="6971" y="3526"/>
                    <a:pt x="6890" y="3526"/>
                  </a:cubicBezTo>
                  <a:cubicBezTo>
                    <a:pt x="6699" y="3506"/>
                    <a:pt x="6508" y="3496"/>
                    <a:pt x="6318" y="3496"/>
                  </a:cubicBezTo>
                  <a:cubicBezTo>
                    <a:pt x="5238" y="3496"/>
                    <a:pt x="4178" y="3818"/>
                    <a:pt x="3255" y="4394"/>
                  </a:cubicBezTo>
                  <a:cubicBezTo>
                    <a:pt x="3283" y="4286"/>
                    <a:pt x="3174" y="4150"/>
                    <a:pt x="3093" y="4123"/>
                  </a:cubicBezTo>
                  <a:cubicBezTo>
                    <a:pt x="3445" y="3608"/>
                    <a:pt x="3852" y="3092"/>
                    <a:pt x="4232" y="2577"/>
                  </a:cubicBezTo>
                  <a:cubicBezTo>
                    <a:pt x="4368" y="2414"/>
                    <a:pt x="4503" y="2224"/>
                    <a:pt x="4530" y="2007"/>
                  </a:cubicBezTo>
                  <a:lnTo>
                    <a:pt x="4530" y="2007"/>
                  </a:lnTo>
                  <a:cubicBezTo>
                    <a:pt x="4205" y="2251"/>
                    <a:pt x="3879" y="2550"/>
                    <a:pt x="3662" y="2848"/>
                  </a:cubicBezTo>
                  <a:cubicBezTo>
                    <a:pt x="3554" y="2984"/>
                    <a:pt x="3445" y="3119"/>
                    <a:pt x="3283" y="3174"/>
                  </a:cubicBezTo>
                  <a:cubicBezTo>
                    <a:pt x="3252" y="3184"/>
                    <a:pt x="3219" y="3188"/>
                    <a:pt x="3187" y="3188"/>
                  </a:cubicBezTo>
                  <a:cubicBezTo>
                    <a:pt x="3049" y="3188"/>
                    <a:pt x="2904" y="3109"/>
                    <a:pt x="2794" y="3065"/>
                  </a:cubicBezTo>
                  <a:cubicBezTo>
                    <a:pt x="2767" y="3065"/>
                    <a:pt x="2767" y="3065"/>
                    <a:pt x="2740" y="3038"/>
                  </a:cubicBezTo>
                  <a:cubicBezTo>
                    <a:pt x="2713" y="2984"/>
                    <a:pt x="2713" y="2957"/>
                    <a:pt x="2713" y="2902"/>
                  </a:cubicBezTo>
                  <a:cubicBezTo>
                    <a:pt x="2577" y="1953"/>
                    <a:pt x="2388" y="1031"/>
                    <a:pt x="2116" y="109"/>
                  </a:cubicBezTo>
                  <a:cubicBezTo>
                    <a:pt x="2116" y="81"/>
                    <a:pt x="2089" y="0"/>
                    <a:pt x="20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27"/>
            <p:cNvSpPr/>
            <p:nvPr/>
          </p:nvSpPr>
          <p:spPr>
            <a:xfrm>
              <a:off x="2530325" y="1923000"/>
              <a:ext cx="29625" cy="26900"/>
            </a:xfrm>
            <a:custGeom>
              <a:avLst/>
              <a:gdLst/>
              <a:ahLst/>
              <a:cxnLst/>
              <a:rect l="l" t="t" r="r" b="b"/>
              <a:pathLst>
                <a:path w="1185" h="1076" extrusionOk="0">
                  <a:moveTo>
                    <a:pt x="749" y="1"/>
                  </a:moveTo>
                  <a:cubicBezTo>
                    <a:pt x="657" y="1"/>
                    <a:pt x="563" y="24"/>
                    <a:pt x="479" y="58"/>
                  </a:cubicBezTo>
                  <a:cubicBezTo>
                    <a:pt x="1" y="309"/>
                    <a:pt x="106" y="1076"/>
                    <a:pt x="623" y="1076"/>
                  </a:cubicBezTo>
                  <a:cubicBezTo>
                    <a:pt x="663" y="1076"/>
                    <a:pt x="705" y="1071"/>
                    <a:pt x="750" y="1061"/>
                  </a:cubicBezTo>
                  <a:cubicBezTo>
                    <a:pt x="967" y="980"/>
                    <a:pt x="1157" y="736"/>
                    <a:pt x="1184" y="519"/>
                  </a:cubicBezTo>
                  <a:cubicBezTo>
                    <a:pt x="1184" y="302"/>
                    <a:pt x="1076" y="112"/>
                    <a:pt x="913" y="31"/>
                  </a:cubicBezTo>
                  <a:cubicBezTo>
                    <a:pt x="861" y="10"/>
                    <a:pt x="805" y="1"/>
                    <a:pt x="7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27"/>
            <p:cNvSpPr/>
            <p:nvPr/>
          </p:nvSpPr>
          <p:spPr>
            <a:xfrm>
              <a:off x="2522850" y="1886825"/>
              <a:ext cx="24200" cy="22875"/>
            </a:xfrm>
            <a:custGeom>
              <a:avLst/>
              <a:gdLst/>
              <a:ahLst/>
              <a:cxnLst/>
              <a:rect l="l" t="t" r="r" b="b"/>
              <a:pathLst>
                <a:path w="968" h="915" extrusionOk="0">
                  <a:moveTo>
                    <a:pt x="635" y="1"/>
                  </a:moveTo>
                  <a:cubicBezTo>
                    <a:pt x="591" y="1"/>
                    <a:pt x="543" y="13"/>
                    <a:pt x="507" y="13"/>
                  </a:cubicBezTo>
                  <a:cubicBezTo>
                    <a:pt x="317" y="40"/>
                    <a:pt x="127" y="176"/>
                    <a:pt x="100" y="365"/>
                  </a:cubicBezTo>
                  <a:cubicBezTo>
                    <a:pt x="0" y="640"/>
                    <a:pt x="222" y="914"/>
                    <a:pt x="469" y="914"/>
                  </a:cubicBezTo>
                  <a:cubicBezTo>
                    <a:pt x="490" y="914"/>
                    <a:pt x="512" y="912"/>
                    <a:pt x="534" y="908"/>
                  </a:cubicBezTo>
                  <a:cubicBezTo>
                    <a:pt x="697" y="881"/>
                    <a:pt x="832" y="772"/>
                    <a:pt x="914" y="637"/>
                  </a:cubicBezTo>
                  <a:cubicBezTo>
                    <a:pt x="968" y="501"/>
                    <a:pt x="968" y="284"/>
                    <a:pt x="859" y="148"/>
                  </a:cubicBezTo>
                  <a:cubicBezTo>
                    <a:pt x="832" y="94"/>
                    <a:pt x="778" y="40"/>
                    <a:pt x="697" y="13"/>
                  </a:cubicBezTo>
                  <a:cubicBezTo>
                    <a:pt x="678" y="4"/>
                    <a:pt x="657" y="1"/>
                    <a:pt x="6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27"/>
            <p:cNvSpPr/>
            <p:nvPr/>
          </p:nvSpPr>
          <p:spPr>
            <a:xfrm>
              <a:off x="2546350" y="1865175"/>
              <a:ext cx="23750" cy="24025"/>
            </a:xfrm>
            <a:custGeom>
              <a:avLst/>
              <a:gdLst/>
              <a:ahLst/>
              <a:cxnLst/>
              <a:rect l="l" t="t" r="r" b="b"/>
              <a:pathLst>
                <a:path w="950" h="961" extrusionOk="0">
                  <a:moveTo>
                    <a:pt x="475" y="0"/>
                  </a:moveTo>
                  <a:cubicBezTo>
                    <a:pt x="305" y="0"/>
                    <a:pt x="117" y="123"/>
                    <a:pt x="55" y="309"/>
                  </a:cubicBezTo>
                  <a:cubicBezTo>
                    <a:pt x="1" y="553"/>
                    <a:pt x="136" y="825"/>
                    <a:pt x="326" y="933"/>
                  </a:cubicBezTo>
                  <a:cubicBezTo>
                    <a:pt x="408" y="960"/>
                    <a:pt x="462" y="960"/>
                    <a:pt x="543" y="960"/>
                  </a:cubicBezTo>
                  <a:cubicBezTo>
                    <a:pt x="706" y="933"/>
                    <a:pt x="923" y="689"/>
                    <a:pt x="896" y="472"/>
                  </a:cubicBezTo>
                  <a:cubicBezTo>
                    <a:pt x="950" y="309"/>
                    <a:pt x="814" y="119"/>
                    <a:pt x="625" y="38"/>
                  </a:cubicBezTo>
                  <a:cubicBezTo>
                    <a:pt x="579" y="12"/>
                    <a:pt x="528" y="0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27"/>
            <p:cNvSpPr/>
            <p:nvPr/>
          </p:nvSpPr>
          <p:spPr>
            <a:xfrm>
              <a:off x="2502275" y="1855850"/>
              <a:ext cx="27075" cy="23525"/>
            </a:xfrm>
            <a:custGeom>
              <a:avLst/>
              <a:gdLst/>
              <a:ahLst/>
              <a:cxnLst/>
              <a:rect l="l" t="t" r="r" b="b"/>
              <a:pathLst>
                <a:path w="1083" h="941" extrusionOk="0">
                  <a:moveTo>
                    <a:pt x="527" y="0"/>
                  </a:moveTo>
                  <a:cubicBezTo>
                    <a:pt x="506" y="0"/>
                    <a:pt x="484" y="1"/>
                    <a:pt x="462" y="4"/>
                  </a:cubicBezTo>
                  <a:cubicBezTo>
                    <a:pt x="380" y="31"/>
                    <a:pt x="218" y="113"/>
                    <a:pt x="163" y="221"/>
                  </a:cubicBezTo>
                  <a:cubicBezTo>
                    <a:pt x="82" y="275"/>
                    <a:pt x="28" y="330"/>
                    <a:pt x="28" y="438"/>
                  </a:cubicBezTo>
                  <a:cubicBezTo>
                    <a:pt x="1" y="547"/>
                    <a:pt x="55" y="682"/>
                    <a:pt x="136" y="764"/>
                  </a:cubicBezTo>
                  <a:cubicBezTo>
                    <a:pt x="235" y="887"/>
                    <a:pt x="365" y="940"/>
                    <a:pt x="494" y="940"/>
                  </a:cubicBezTo>
                  <a:cubicBezTo>
                    <a:pt x="792" y="940"/>
                    <a:pt x="1082" y="654"/>
                    <a:pt x="950" y="275"/>
                  </a:cubicBezTo>
                  <a:cubicBezTo>
                    <a:pt x="877" y="105"/>
                    <a:pt x="716" y="0"/>
                    <a:pt x="5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27"/>
            <p:cNvSpPr/>
            <p:nvPr/>
          </p:nvSpPr>
          <p:spPr>
            <a:xfrm>
              <a:off x="2476500" y="1855275"/>
              <a:ext cx="22400" cy="20850"/>
            </a:xfrm>
            <a:custGeom>
              <a:avLst/>
              <a:gdLst/>
              <a:ahLst/>
              <a:cxnLst/>
              <a:rect l="l" t="t" r="r" b="b"/>
              <a:pathLst>
                <a:path w="896" h="834" extrusionOk="0">
                  <a:moveTo>
                    <a:pt x="543" y="0"/>
                  </a:moveTo>
                  <a:cubicBezTo>
                    <a:pt x="408" y="0"/>
                    <a:pt x="272" y="0"/>
                    <a:pt x="164" y="54"/>
                  </a:cubicBezTo>
                  <a:cubicBezTo>
                    <a:pt x="82" y="136"/>
                    <a:pt x="1" y="271"/>
                    <a:pt x="1" y="407"/>
                  </a:cubicBezTo>
                  <a:cubicBezTo>
                    <a:pt x="1" y="543"/>
                    <a:pt x="82" y="678"/>
                    <a:pt x="164" y="732"/>
                  </a:cubicBezTo>
                  <a:cubicBezTo>
                    <a:pt x="262" y="798"/>
                    <a:pt x="361" y="834"/>
                    <a:pt x="453" y="834"/>
                  </a:cubicBezTo>
                  <a:cubicBezTo>
                    <a:pt x="514" y="834"/>
                    <a:pt x="571" y="819"/>
                    <a:pt x="625" y="787"/>
                  </a:cubicBezTo>
                  <a:cubicBezTo>
                    <a:pt x="679" y="705"/>
                    <a:pt x="815" y="597"/>
                    <a:pt x="842" y="515"/>
                  </a:cubicBezTo>
                  <a:cubicBezTo>
                    <a:pt x="896" y="407"/>
                    <a:pt x="896" y="298"/>
                    <a:pt x="842" y="190"/>
                  </a:cubicBezTo>
                  <a:cubicBezTo>
                    <a:pt x="788" y="109"/>
                    <a:pt x="679" y="27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27"/>
            <p:cNvSpPr/>
            <p:nvPr/>
          </p:nvSpPr>
          <p:spPr>
            <a:xfrm>
              <a:off x="2536850" y="1806125"/>
              <a:ext cx="28900" cy="25000"/>
            </a:xfrm>
            <a:custGeom>
              <a:avLst/>
              <a:gdLst/>
              <a:ahLst/>
              <a:cxnLst/>
              <a:rect l="l" t="t" r="r" b="b"/>
              <a:pathLst>
                <a:path w="1156" h="1000" extrusionOk="0">
                  <a:moveTo>
                    <a:pt x="553" y="0"/>
                  </a:moveTo>
                  <a:cubicBezTo>
                    <a:pt x="435" y="0"/>
                    <a:pt x="313" y="43"/>
                    <a:pt x="218" y="122"/>
                  </a:cubicBezTo>
                  <a:cubicBezTo>
                    <a:pt x="55" y="257"/>
                    <a:pt x="1" y="501"/>
                    <a:pt x="109" y="718"/>
                  </a:cubicBezTo>
                  <a:cubicBezTo>
                    <a:pt x="203" y="920"/>
                    <a:pt x="336" y="1000"/>
                    <a:pt x="471" y="1000"/>
                  </a:cubicBezTo>
                  <a:cubicBezTo>
                    <a:pt x="807" y="1000"/>
                    <a:pt x="1155" y="505"/>
                    <a:pt x="923" y="176"/>
                  </a:cubicBezTo>
                  <a:cubicBezTo>
                    <a:pt x="896" y="122"/>
                    <a:pt x="842" y="94"/>
                    <a:pt x="788" y="67"/>
                  </a:cubicBezTo>
                  <a:cubicBezTo>
                    <a:pt x="720" y="22"/>
                    <a:pt x="637" y="0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27"/>
            <p:cNvSpPr/>
            <p:nvPr/>
          </p:nvSpPr>
          <p:spPr>
            <a:xfrm>
              <a:off x="2494825" y="1815425"/>
              <a:ext cx="22400" cy="20025"/>
            </a:xfrm>
            <a:custGeom>
              <a:avLst/>
              <a:gdLst/>
              <a:ahLst/>
              <a:cxnLst/>
              <a:rect l="l" t="t" r="r" b="b"/>
              <a:pathLst>
                <a:path w="896" h="801" extrusionOk="0">
                  <a:moveTo>
                    <a:pt x="421" y="1"/>
                  </a:moveTo>
                  <a:cubicBezTo>
                    <a:pt x="326" y="1"/>
                    <a:pt x="231" y="34"/>
                    <a:pt x="163" y="102"/>
                  </a:cubicBezTo>
                  <a:cubicBezTo>
                    <a:pt x="27" y="238"/>
                    <a:pt x="0" y="428"/>
                    <a:pt x="82" y="618"/>
                  </a:cubicBezTo>
                  <a:cubicBezTo>
                    <a:pt x="163" y="740"/>
                    <a:pt x="321" y="801"/>
                    <a:pt x="463" y="801"/>
                  </a:cubicBezTo>
                  <a:cubicBezTo>
                    <a:pt x="511" y="801"/>
                    <a:pt x="556" y="794"/>
                    <a:pt x="597" y="780"/>
                  </a:cubicBezTo>
                  <a:cubicBezTo>
                    <a:pt x="678" y="753"/>
                    <a:pt x="733" y="699"/>
                    <a:pt x="814" y="618"/>
                  </a:cubicBezTo>
                  <a:cubicBezTo>
                    <a:pt x="895" y="428"/>
                    <a:pt x="868" y="211"/>
                    <a:pt x="678" y="102"/>
                  </a:cubicBezTo>
                  <a:cubicBezTo>
                    <a:pt x="611" y="34"/>
                    <a:pt x="516" y="1"/>
                    <a:pt x="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27"/>
            <p:cNvSpPr/>
            <p:nvPr/>
          </p:nvSpPr>
          <p:spPr>
            <a:xfrm>
              <a:off x="2481250" y="1887925"/>
              <a:ext cx="16975" cy="19575"/>
            </a:xfrm>
            <a:custGeom>
              <a:avLst/>
              <a:gdLst/>
              <a:ahLst/>
              <a:cxnLst/>
              <a:rect l="l" t="t" r="r" b="b"/>
              <a:pathLst>
                <a:path w="679" h="783" extrusionOk="0">
                  <a:moveTo>
                    <a:pt x="137" y="1"/>
                  </a:moveTo>
                  <a:cubicBezTo>
                    <a:pt x="91" y="1"/>
                    <a:pt x="39" y="39"/>
                    <a:pt x="1" y="77"/>
                  </a:cubicBezTo>
                  <a:cubicBezTo>
                    <a:pt x="164" y="294"/>
                    <a:pt x="299" y="511"/>
                    <a:pt x="408" y="783"/>
                  </a:cubicBezTo>
                  <a:cubicBezTo>
                    <a:pt x="489" y="755"/>
                    <a:pt x="570" y="701"/>
                    <a:pt x="598" y="593"/>
                  </a:cubicBezTo>
                  <a:cubicBezTo>
                    <a:pt x="679" y="430"/>
                    <a:pt x="543" y="186"/>
                    <a:pt x="353" y="77"/>
                  </a:cubicBezTo>
                  <a:cubicBezTo>
                    <a:pt x="299" y="50"/>
                    <a:pt x="272" y="23"/>
                    <a:pt x="191" y="23"/>
                  </a:cubicBezTo>
                  <a:cubicBezTo>
                    <a:pt x="175" y="7"/>
                    <a:pt x="157" y="1"/>
                    <a:pt x="1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27"/>
            <p:cNvSpPr/>
            <p:nvPr/>
          </p:nvSpPr>
          <p:spPr>
            <a:xfrm>
              <a:off x="2535500" y="1206500"/>
              <a:ext cx="298400" cy="307275"/>
            </a:xfrm>
            <a:custGeom>
              <a:avLst/>
              <a:gdLst/>
              <a:ahLst/>
              <a:cxnLst/>
              <a:rect l="l" t="t" r="r" b="b"/>
              <a:pathLst>
                <a:path w="11936" h="12291" extrusionOk="0">
                  <a:moveTo>
                    <a:pt x="5273" y="0"/>
                  </a:moveTo>
                  <a:cubicBezTo>
                    <a:pt x="5195" y="0"/>
                    <a:pt x="5114" y="21"/>
                    <a:pt x="5046" y="48"/>
                  </a:cubicBezTo>
                  <a:cubicBezTo>
                    <a:pt x="3961" y="346"/>
                    <a:pt x="3066" y="1323"/>
                    <a:pt x="2903" y="2408"/>
                  </a:cubicBezTo>
                  <a:cubicBezTo>
                    <a:pt x="2903" y="2508"/>
                    <a:pt x="2810" y="2655"/>
                    <a:pt x="2732" y="2655"/>
                  </a:cubicBezTo>
                  <a:cubicBezTo>
                    <a:pt x="2725" y="2655"/>
                    <a:pt x="2719" y="2654"/>
                    <a:pt x="2713" y="2652"/>
                  </a:cubicBezTo>
                  <a:cubicBezTo>
                    <a:pt x="2659" y="2652"/>
                    <a:pt x="2632" y="2570"/>
                    <a:pt x="2605" y="2543"/>
                  </a:cubicBezTo>
                  <a:cubicBezTo>
                    <a:pt x="2496" y="2380"/>
                    <a:pt x="2388" y="2163"/>
                    <a:pt x="2252" y="2028"/>
                  </a:cubicBezTo>
                  <a:cubicBezTo>
                    <a:pt x="2171" y="1947"/>
                    <a:pt x="2061" y="1895"/>
                    <a:pt x="1946" y="1895"/>
                  </a:cubicBezTo>
                  <a:cubicBezTo>
                    <a:pt x="1867" y="1895"/>
                    <a:pt x="1786" y="1919"/>
                    <a:pt x="1709" y="1974"/>
                  </a:cubicBezTo>
                  <a:cubicBezTo>
                    <a:pt x="1574" y="2082"/>
                    <a:pt x="1547" y="2245"/>
                    <a:pt x="1492" y="2408"/>
                  </a:cubicBezTo>
                  <a:cubicBezTo>
                    <a:pt x="1417" y="2533"/>
                    <a:pt x="1295" y="2682"/>
                    <a:pt x="1149" y="2682"/>
                  </a:cubicBezTo>
                  <a:cubicBezTo>
                    <a:pt x="1137" y="2682"/>
                    <a:pt x="1125" y="2681"/>
                    <a:pt x="1113" y="2679"/>
                  </a:cubicBezTo>
                  <a:cubicBezTo>
                    <a:pt x="1004" y="2652"/>
                    <a:pt x="950" y="2543"/>
                    <a:pt x="842" y="2516"/>
                  </a:cubicBezTo>
                  <a:cubicBezTo>
                    <a:pt x="808" y="2496"/>
                    <a:pt x="775" y="2488"/>
                    <a:pt x="743" y="2488"/>
                  </a:cubicBezTo>
                  <a:cubicBezTo>
                    <a:pt x="641" y="2488"/>
                    <a:pt x="544" y="2570"/>
                    <a:pt x="462" y="2652"/>
                  </a:cubicBezTo>
                  <a:cubicBezTo>
                    <a:pt x="191" y="2923"/>
                    <a:pt x="191" y="3357"/>
                    <a:pt x="218" y="3764"/>
                  </a:cubicBezTo>
                  <a:cubicBezTo>
                    <a:pt x="272" y="4171"/>
                    <a:pt x="218" y="4822"/>
                    <a:pt x="272" y="5228"/>
                  </a:cubicBezTo>
                  <a:cubicBezTo>
                    <a:pt x="1" y="5744"/>
                    <a:pt x="163" y="6368"/>
                    <a:pt x="435" y="6883"/>
                  </a:cubicBezTo>
                  <a:cubicBezTo>
                    <a:pt x="706" y="7398"/>
                    <a:pt x="1140" y="7832"/>
                    <a:pt x="1438" y="8321"/>
                  </a:cubicBezTo>
                  <a:cubicBezTo>
                    <a:pt x="1954" y="9053"/>
                    <a:pt x="2252" y="10002"/>
                    <a:pt x="2984" y="10545"/>
                  </a:cubicBezTo>
                  <a:cubicBezTo>
                    <a:pt x="3310" y="10789"/>
                    <a:pt x="3744" y="10952"/>
                    <a:pt x="4124" y="11169"/>
                  </a:cubicBezTo>
                  <a:cubicBezTo>
                    <a:pt x="4666" y="11467"/>
                    <a:pt x="5154" y="11847"/>
                    <a:pt x="5724" y="12064"/>
                  </a:cubicBezTo>
                  <a:cubicBezTo>
                    <a:pt x="6132" y="12235"/>
                    <a:pt x="6566" y="12291"/>
                    <a:pt x="7010" y="12291"/>
                  </a:cubicBezTo>
                  <a:cubicBezTo>
                    <a:pt x="7480" y="12291"/>
                    <a:pt x="7962" y="12228"/>
                    <a:pt x="8436" y="12172"/>
                  </a:cubicBezTo>
                  <a:cubicBezTo>
                    <a:pt x="8735" y="12145"/>
                    <a:pt x="9087" y="12118"/>
                    <a:pt x="9358" y="11955"/>
                  </a:cubicBezTo>
                  <a:cubicBezTo>
                    <a:pt x="9765" y="11711"/>
                    <a:pt x="9982" y="11304"/>
                    <a:pt x="10389" y="11087"/>
                  </a:cubicBezTo>
                  <a:cubicBezTo>
                    <a:pt x="10579" y="11033"/>
                    <a:pt x="10769" y="10897"/>
                    <a:pt x="10742" y="10735"/>
                  </a:cubicBezTo>
                  <a:cubicBezTo>
                    <a:pt x="10742" y="10626"/>
                    <a:pt x="10633" y="10599"/>
                    <a:pt x="10579" y="10518"/>
                  </a:cubicBezTo>
                  <a:cubicBezTo>
                    <a:pt x="10118" y="10192"/>
                    <a:pt x="9657" y="9867"/>
                    <a:pt x="9223" y="9568"/>
                  </a:cubicBezTo>
                  <a:cubicBezTo>
                    <a:pt x="10308" y="9026"/>
                    <a:pt x="11176" y="8104"/>
                    <a:pt x="11718" y="7073"/>
                  </a:cubicBezTo>
                  <a:cubicBezTo>
                    <a:pt x="11827" y="6883"/>
                    <a:pt x="11935" y="6693"/>
                    <a:pt x="11935" y="6476"/>
                  </a:cubicBezTo>
                  <a:cubicBezTo>
                    <a:pt x="11935" y="6286"/>
                    <a:pt x="11827" y="6069"/>
                    <a:pt x="11664" y="5988"/>
                  </a:cubicBezTo>
                  <a:cubicBezTo>
                    <a:pt x="11474" y="5907"/>
                    <a:pt x="11311" y="5934"/>
                    <a:pt x="11149" y="5907"/>
                  </a:cubicBezTo>
                  <a:cubicBezTo>
                    <a:pt x="10986" y="5907"/>
                    <a:pt x="10796" y="5798"/>
                    <a:pt x="10769" y="5635"/>
                  </a:cubicBezTo>
                  <a:cubicBezTo>
                    <a:pt x="10742" y="5337"/>
                    <a:pt x="11203" y="5228"/>
                    <a:pt x="11257" y="4930"/>
                  </a:cubicBezTo>
                  <a:cubicBezTo>
                    <a:pt x="11284" y="4794"/>
                    <a:pt x="11149" y="4659"/>
                    <a:pt x="11040" y="4550"/>
                  </a:cubicBezTo>
                  <a:cubicBezTo>
                    <a:pt x="10579" y="4116"/>
                    <a:pt x="10064" y="3710"/>
                    <a:pt x="9440" y="3465"/>
                  </a:cubicBezTo>
                  <a:cubicBezTo>
                    <a:pt x="9089" y="3315"/>
                    <a:pt x="8605" y="3237"/>
                    <a:pt x="8145" y="3237"/>
                  </a:cubicBezTo>
                  <a:cubicBezTo>
                    <a:pt x="7858" y="3237"/>
                    <a:pt x="7581" y="3267"/>
                    <a:pt x="7351" y="3330"/>
                  </a:cubicBezTo>
                  <a:cubicBezTo>
                    <a:pt x="7514" y="2787"/>
                    <a:pt x="7541" y="2191"/>
                    <a:pt x="7487" y="1540"/>
                  </a:cubicBezTo>
                  <a:cubicBezTo>
                    <a:pt x="7378" y="1051"/>
                    <a:pt x="7107" y="590"/>
                    <a:pt x="6646" y="590"/>
                  </a:cubicBezTo>
                  <a:cubicBezTo>
                    <a:pt x="6427" y="609"/>
                    <a:pt x="6171" y="725"/>
                    <a:pt x="5970" y="725"/>
                  </a:cubicBezTo>
                  <a:cubicBezTo>
                    <a:pt x="5871" y="725"/>
                    <a:pt x="5786" y="697"/>
                    <a:pt x="5724" y="617"/>
                  </a:cubicBezTo>
                  <a:cubicBezTo>
                    <a:pt x="5588" y="482"/>
                    <a:pt x="5615" y="211"/>
                    <a:pt x="5480" y="75"/>
                  </a:cubicBezTo>
                  <a:cubicBezTo>
                    <a:pt x="5425" y="21"/>
                    <a:pt x="5351" y="0"/>
                    <a:pt x="5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27"/>
            <p:cNvSpPr/>
            <p:nvPr/>
          </p:nvSpPr>
          <p:spPr>
            <a:xfrm>
              <a:off x="2535500" y="1337800"/>
              <a:ext cx="269225" cy="178275"/>
            </a:xfrm>
            <a:custGeom>
              <a:avLst/>
              <a:gdLst/>
              <a:ahLst/>
              <a:cxnLst/>
              <a:rect l="l" t="t" r="r" b="b"/>
              <a:pathLst>
                <a:path w="10769" h="7131" extrusionOk="0">
                  <a:moveTo>
                    <a:pt x="397" y="0"/>
                  </a:moveTo>
                  <a:cubicBezTo>
                    <a:pt x="335" y="0"/>
                    <a:pt x="275" y="10"/>
                    <a:pt x="218" y="31"/>
                  </a:cubicBezTo>
                  <a:cubicBezTo>
                    <a:pt x="1" y="546"/>
                    <a:pt x="109" y="1197"/>
                    <a:pt x="435" y="1712"/>
                  </a:cubicBezTo>
                  <a:cubicBezTo>
                    <a:pt x="706" y="2228"/>
                    <a:pt x="1140" y="2635"/>
                    <a:pt x="1438" y="3123"/>
                  </a:cubicBezTo>
                  <a:cubicBezTo>
                    <a:pt x="1954" y="3882"/>
                    <a:pt x="2252" y="4832"/>
                    <a:pt x="2984" y="5374"/>
                  </a:cubicBezTo>
                  <a:cubicBezTo>
                    <a:pt x="3310" y="5645"/>
                    <a:pt x="3717" y="5781"/>
                    <a:pt x="4124" y="5971"/>
                  </a:cubicBezTo>
                  <a:cubicBezTo>
                    <a:pt x="4666" y="6296"/>
                    <a:pt x="5154" y="6649"/>
                    <a:pt x="5724" y="6893"/>
                  </a:cubicBezTo>
                  <a:cubicBezTo>
                    <a:pt x="6144" y="7069"/>
                    <a:pt x="6599" y="7130"/>
                    <a:pt x="7060" y="7130"/>
                  </a:cubicBezTo>
                  <a:cubicBezTo>
                    <a:pt x="7521" y="7130"/>
                    <a:pt x="7989" y="7069"/>
                    <a:pt x="8436" y="7002"/>
                  </a:cubicBezTo>
                  <a:cubicBezTo>
                    <a:pt x="8735" y="6974"/>
                    <a:pt x="9060" y="6893"/>
                    <a:pt x="9331" y="6757"/>
                  </a:cubicBezTo>
                  <a:cubicBezTo>
                    <a:pt x="9738" y="6568"/>
                    <a:pt x="9982" y="6106"/>
                    <a:pt x="10389" y="5917"/>
                  </a:cubicBezTo>
                  <a:cubicBezTo>
                    <a:pt x="10579" y="5808"/>
                    <a:pt x="10769" y="5700"/>
                    <a:pt x="10742" y="5537"/>
                  </a:cubicBezTo>
                  <a:lnTo>
                    <a:pt x="10742" y="5537"/>
                  </a:lnTo>
                  <a:cubicBezTo>
                    <a:pt x="10498" y="5808"/>
                    <a:pt x="9847" y="5754"/>
                    <a:pt x="9603" y="5781"/>
                  </a:cubicBezTo>
                  <a:cubicBezTo>
                    <a:pt x="9331" y="5808"/>
                    <a:pt x="9169" y="6052"/>
                    <a:pt x="9006" y="6215"/>
                  </a:cubicBezTo>
                  <a:cubicBezTo>
                    <a:pt x="8888" y="6372"/>
                    <a:pt x="8699" y="6486"/>
                    <a:pt x="8522" y="6486"/>
                  </a:cubicBezTo>
                  <a:cubicBezTo>
                    <a:pt x="8454" y="6486"/>
                    <a:pt x="8388" y="6469"/>
                    <a:pt x="8328" y="6432"/>
                  </a:cubicBezTo>
                  <a:cubicBezTo>
                    <a:pt x="8219" y="6351"/>
                    <a:pt x="8192" y="6215"/>
                    <a:pt x="8084" y="6161"/>
                  </a:cubicBezTo>
                  <a:cubicBezTo>
                    <a:pt x="7921" y="5971"/>
                    <a:pt x="7650" y="5971"/>
                    <a:pt x="7406" y="5971"/>
                  </a:cubicBezTo>
                  <a:cubicBezTo>
                    <a:pt x="7134" y="6025"/>
                    <a:pt x="6836" y="6052"/>
                    <a:pt x="6565" y="6052"/>
                  </a:cubicBezTo>
                  <a:cubicBezTo>
                    <a:pt x="5734" y="5977"/>
                    <a:pt x="5044" y="5224"/>
                    <a:pt x="4255" y="5224"/>
                  </a:cubicBezTo>
                  <a:cubicBezTo>
                    <a:pt x="4194" y="5224"/>
                    <a:pt x="4132" y="5229"/>
                    <a:pt x="4069" y="5238"/>
                  </a:cubicBezTo>
                  <a:cubicBezTo>
                    <a:pt x="4557" y="4832"/>
                    <a:pt x="4639" y="4018"/>
                    <a:pt x="4341" y="3394"/>
                  </a:cubicBezTo>
                  <a:cubicBezTo>
                    <a:pt x="4069" y="2797"/>
                    <a:pt x="3527" y="2336"/>
                    <a:pt x="3011" y="1929"/>
                  </a:cubicBezTo>
                  <a:cubicBezTo>
                    <a:pt x="2849" y="1794"/>
                    <a:pt x="2632" y="1658"/>
                    <a:pt x="2388" y="1631"/>
                  </a:cubicBezTo>
                  <a:cubicBezTo>
                    <a:pt x="2225" y="1604"/>
                    <a:pt x="2035" y="1631"/>
                    <a:pt x="1899" y="1523"/>
                  </a:cubicBezTo>
                  <a:cubicBezTo>
                    <a:pt x="1764" y="1441"/>
                    <a:pt x="1709" y="1251"/>
                    <a:pt x="1682" y="1116"/>
                  </a:cubicBezTo>
                  <a:cubicBezTo>
                    <a:pt x="1538" y="633"/>
                    <a:pt x="899" y="0"/>
                    <a:pt x="3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27"/>
            <p:cNvSpPr/>
            <p:nvPr/>
          </p:nvSpPr>
          <p:spPr>
            <a:xfrm>
              <a:off x="2574150" y="1295825"/>
              <a:ext cx="185825" cy="187200"/>
            </a:xfrm>
            <a:custGeom>
              <a:avLst/>
              <a:gdLst/>
              <a:ahLst/>
              <a:cxnLst/>
              <a:rect l="l" t="t" r="r" b="b"/>
              <a:pathLst>
                <a:path w="7433" h="7488" extrusionOk="0">
                  <a:moveTo>
                    <a:pt x="1330" y="1"/>
                  </a:moveTo>
                  <a:lnTo>
                    <a:pt x="923" y="1113"/>
                  </a:lnTo>
                  <a:cubicBezTo>
                    <a:pt x="896" y="1194"/>
                    <a:pt x="842" y="1249"/>
                    <a:pt x="787" y="1249"/>
                  </a:cubicBezTo>
                  <a:cubicBezTo>
                    <a:pt x="760" y="1249"/>
                    <a:pt x="706" y="1221"/>
                    <a:pt x="706" y="1221"/>
                  </a:cubicBezTo>
                  <a:cubicBezTo>
                    <a:pt x="570" y="1086"/>
                    <a:pt x="516" y="950"/>
                    <a:pt x="408" y="815"/>
                  </a:cubicBezTo>
                  <a:cubicBezTo>
                    <a:pt x="299" y="679"/>
                    <a:pt x="163" y="543"/>
                    <a:pt x="1" y="543"/>
                  </a:cubicBezTo>
                  <a:cubicBezTo>
                    <a:pt x="353" y="1249"/>
                    <a:pt x="543" y="2008"/>
                    <a:pt x="652" y="2740"/>
                  </a:cubicBezTo>
                  <a:cubicBezTo>
                    <a:pt x="652" y="2822"/>
                    <a:pt x="679" y="2903"/>
                    <a:pt x="706" y="2957"/>
                  </a:cubicBezTo>
                  <a:cubicBezTo>
                    <a:pt x="760" y="3012"/>
                    <a:pt x="814" y="3039"/>
                    <a:pt x="842" y="3093"/>
                  </a:cubicBezTo>
                  <a:cubicBezTo>
                    <a:pt x="923" y="3147"/>
                    <a:pt x="923" y="3256"/>
                    <a:pt x="923" y="3364"/>
                  </a:cubicBezTo>
                  <a:cubicBezTo>
                    <a:pt x="1113" y="3419"/>
                    <a:pt x="1303" y="3527"/>
                    <a:pt x="1465" y="3663"/>
                  </a:cubicBezTo>
                  <a:cubicBezTo>
                    <a:pt x="1628" y="3798"/>
                    <a:pt x="1764" y="3907"/>
                    <a:pt x="1927" y="4042"/>
                  </a:cubicBezTo>
                  <a:cubicBezTo>
                    <a:pt x="2008" y="3988"/>
                    <a:pt x="2062" y="3961"/>
                    <a:pt x="2144" y="3907"/>
                  </a:cubicBezTo>
                  <a:cubicBezTo>
                    <a:pt x="2333" y="3690"/>
                    <a:pt x="2415" y="3391"/>
                    <a:pt x="2659" y="3283"/>
                  </a:cubicBezTo>
                  <a:cubicBezTo>
                    <a:pt x="2686" y="3527"/>
                    <a:pt x="3120" y="3527"/>
                    <a:pt x="3120" y="3717"/>
                  </a:cubicBezTo>
                  <a:cubicBezTo>
                    <a:pt x="3120" y="3825"/>
                    <a:pt x="3066" y="3907"/>
                    <a:pt x="3093" y="3988"/>
                  </a:cubicBezTo>
                  <a:cubicBezTo>
                    <a:pt x="3093" y="4042"/>
                    <a:pt x="3120" y="4069"/>
                    <a:pt x="3147" y="4097"/>
                  </a:cubicBezTo>
                  <a:cubicBezTo>
                    <a:pt x="3283" y="4232"/>
                    <a:pt x="3391" y="4395"/>
                    <a:pt x="3418" y="4612"/>
                  </a:cubicBezTo>
                  <a:cubicBezTo>
                    <a:pt x="3201" y="4720"/>
                    <a:pt x="2930" y="4802"/>
                    <a:pt x="2686" y="4910"/>
                  </a:cubicBezTo>
                  <a:lnTo>
                    <a:pt x="2795" y="5127"/>
                  </a:lnTo>
                  <a:cubicBezTo>
                    <a:pt x="2822" y="5154"/>
                    <a:pt x="2822" y="5209"/>
                    <a:pt x="2849" y="5263"/>
                  </a:cubicBezTo>
                  <a:cubicBezTo>
                    <a:pt x="3244" y="5164"/>
                    <a:pt x="3662" y="4930"/>
                    <a:pt x="4061" y="4930"/>
                  </a:cubicBezTo>
                  <a:cubicBezTo>
                    <a:pt x="4100" y="4930"/>
                    <a:pt x="4139" y="4933"/>
                    <a:pt x="4178" y="4937"/>
                  </a:cubicBezTo>
                  <a:cubicBezTo>
                    <a:pt x="4286" y="4992"/>
                    <a:pt x="4395" y="5046"/>
                    <a:pt x="4368" y="5154"/>
                  </a:cubicBezTo>
                  <a:cubicBezTo>
                    <a:pt x="4368" y="5182"/>
                    <a:pt x="4313" y="5209"/>
                    <a:pt x="4286" y="5263"/>
                  </a:cubicBezTo>
                  <a:cubicBezTo>
                    <a:pt x="4201" y="5295"/>
                    <a:pt x="4112" y="5306"/>
                    <a:pt x="4023" y="5306"/>
                  </a:cubicBezTo>
                  <a:cubicBezTo>
                    <a:pt x="3886" y="5306"/>
                    <a:pt x="3751" y="5279"/>
                    <a:pt x="3635" y="5263"/>
                  </a:cubicBezTo>
                  <a:cubicBezTo>
                    <a:pt x="3418" y="5263"/>
                    <a:pt x="3147" y="5344"/>
                    <a:pt x="3120" y="5561"/>
                  </a:cubicBezTo>
                  <a:cubicBezTo>
                    <a:pt x="3120" y="5724"/>
                    <a:pt x="3283" y="5860"/>
                    <a:pt x="3364" y="6022"/>
                  </a:cubicBezTo>
                  <a:cubicBezTo>
                    <a:pt x="3418" y="6158"/>
                    <a:pt x="3391" y="6348"/>
                    <a:pt x="3473" y="6483"/>
                  </a:cubicBezTo>
                  <a:cubicBezTo>
                    <a:pt x="3500" y="6538"/>
                    <a:pt x="3554" y="6619"/>
                    <a:pt x="3635" y="6673"/>
                  </a:cubicBezTo>
                  <a:cubicBezTo>
                    <a:pt x="3907" y="6917"/>
                    <a:pt x="4151" y="7162"/>
                    <a:pt x="4422" y="7379"/>
                  </a:cubicBezTo>
                  <a:cubicBezTo>
                    <a:pt x="4449" y="7433"/>
                    <a:pt x="4503" y="7460"/>
                    <a:pt x="4558" y="7487"/>
                  </a:cubicBezTo>
                  <a:cubicBezTo>
                    <a:pt x="4612" y="7487"/>
                    <a:pt x="4666" y="7487"/>
                    <a:pt x="4666" y="7433"/>
                  </a:cubicBezTo>
                  <a:cubicBezTo>
                    <a:pt x="4666" y="7379"/>
                    <a:pt x="4639" y="7324"/>
                    <a:pt x="4639" y="7297"/>
                  </a:cubicBezTo>
                  <a:cubicBezTo>
                    <a:pt x="4476" y="7080"/>
                    <a:pt x="4313" y="6890"/>
                    <a:pt x="4096" y="6700"/>
                  </a:cubicBezTo>
                  <a:cubicBezTo>
                    <a:pt x="3988" y="6619"/>
                    <a:pt x="3852" y="6511"/>
                    <a:pt x="3852" y="6375"/>
                  </a:cubicBezTo>
                  <a:cubicBezTo>
                    <a:pt x="3830" y="6265"/>
                    <a:pt x="3970" y="6136"/>
                    <a:pt x="4067" y="6136"/>
                  </a:cubicBezTo>
                  <a:cubicBezTo>
                    <a:pt x="4089" y="6136"/>
                    <a:pt x="4108" y="6143"/>
                    <a:pt x="4124" y="6158"/>
                  </a:cubicBezTo>
                  <a:cubicBezTo>
                    <a:pt x="4124" y="6077"/>
                    <a:pt x="4205" y="5995"/>
                    <a:pt x="4313" y="5968"/>
                  </a:cubicBezTo>
                  <a:cubicBezTo>
                    <a:pt x="4337" y="5960"/>
                    <a:pt x="4361" y="5957"/>
                    <a:pt x="4386" y="5957"/>
                  </a:cubicBezTo>
                  <a:cubicBezTo>
                    <a:pt x="4445" y="5957"/>
                    <a:pt x="4508" y="5976"/>
                    <a:pt x="4585" y="5995"/>
                  </a:cubicBezTo>
                  <a:cubicBezTo>
                    <a:pt x="5317" y="6212"/>
                    <a:pt x="6104" y="6294"/>
                    <a:pt x="6836" y="6402"/>
                  </a:cubicBezTo>
                  <a:cubicBezTo>
                    <a:pt x="6905" y="6412"/>
                    <a:pt x="6975" y="6418"/>
                    <a:pt x="7042" y="6418"/>
                  </a:cubicBezTo>
                  <a:cubicBezTo>
                    <a:pt x="7158" y="6418"/>
                    <a:pt x="7265" y="6399"/>
                    <a:pt x="7351" y="6348"/>
                  </a:cubicBezTo>
                  <a:lnTo>
                    <a:pt x="7433" y="6267"/>
                  </a:lnTo>
                  <a:cubicBezTo>
                    <a:pt x="7433" y="6239"/>
                    <a:pt x="7378" y="6158"/>
                    <a:pt x="7351" y="6158"/>
                  </a:cubicBezTo>
                  <a:cubicBezTo>
                    <a:pt x="6565" y="5616"/>
                    <a:pt x="5724" y="5182"/>
                    <a:pt x="4883" y="4775"/>
                  </a:cubicBezTo>
                  <a:cubicBezTo>
                    <a:pt x="4856" y="4748"/>
                    <a:pt x="4775" y="4748"/>
                    <a:pt x="4747" y="4666"/>
                  </a:cubicBezTo>
                  <a:cubicBezTo>
                    <a:pt x="4747" y="4639"/>
                    <a:pt x="4720" y="4612"/>
                    <a:pt x="4720" y="4612"/>
                  </a:cubicBezTo>
                  <a:cubicBezTo>
                    <a:pt x="4666" y="4449"/>
                    <a:pt x="4639" y="4259"/>
                    <a:pt x="4747" y="4124"/>
                  </a:cubicBezTo>
                  <a:cubicBezTo>
                    <a:pt x="4856" y="3988"/>
                    <a:pt x="4992" y="3934"/>
                    <a:pt x="5154" y="3907"/>
                  </a:cubicBezTo>
                  <a:cubicBezTo>
                    <a:pt x="5534" y="3771"/>
                    <a:pt x="5887" y="3554"/>
                    <a:pt x="6212" y="3310"/>
                  </a:cubicBezTo>
                  <a:cubicBezTo>
                    <a:pt x="6182" y="3306"/>
                    <a:pt x="6152" y="3305"/>
                    <a:pt x="6122" y="3305"/>
                  </a:cubicBezTo>
                  <a:cubicBezTo>
                    <a:pt x="5929" y="3305"/>
                    <a:pt x="5725" y="3372"/>
                    <a:pt x="5561" y="3419"/>
                  </a:cubicBezTo>
                  <a:cubicBezTo>
                    <a:pt x="4964" y="3635"/>
                    <a:pt x="4341" y="3825"/>
                    <a:pt x="3771" y="4042"/>
                  </a:cubicBezTo>
                  <a:cubicBezTo>
                    <a:pt x="3771" y="3907"/>
                    <a:pt x="3662" y="3798"/>
                    <a:pt x="3554" y="3798"/>
                  </a:cubicBezTo>
                  <a:cubicBezTo>
                    <a:pt x="4530" y="2985"/>
                    <a:pt x="5209" y="1818"/>
                    <a:pt x="5480" y="571"/>
                  </a:cubicBezTo>
                  <a:cubicBezTo>
                    <a:pt x="5534" y="462"/>
                    <a:pt x="5534" y="381"/>
                    <a:pt x="5480" y="299"/>
                  </a:cubicBezTo>
                  <a:cubicBezTo>
                    <a:pt x="5362" y="161"/>
                    <a:pt x="5229" y="124"/>
                    <a:pt x="5114" y="124"/>
                  </a:cubicBezTo>
                  <a:cubicBezTo>
                    <a:pt x="5070" y="124"/>
                    <a:pt x="5029" y="129"/>
                    <a:pt x="4992" y="137"/>
                  </a:cubicBezTo>
                  <a:cubicBezTo>
                    <a:pt x="4720" y="191"/>
                    <a:pt x="4476" y="381"/>
                    <a:pt x="4286" y="571"/>
                  </a:cubicBezTo>
                  <a:cubicBezTo>
                    <a:pt x="3473" y="1249"/>
                    <a:pt x="2795" y="2089"/>
                    <a:pt x="2279" y="3039"/>
                  </a:cubicBezTo>
                  <a:cubicBezTo>
                    <a:pt x="2306" y="2578"/>
                    <a:pt x="2333" y="2062"/>
                    <a:pt x="2388" y="1601"/>
                  </a:cubicBezTo>
                  <a:cubicBezTo>
                    <a:pt x="2415" y="1249"/>
                    <a:pt x="2388" y="869"/>
                    <a:pt x="2116" y="706"/>
                  </a:cubicBezTo>
                  <a:cubicBezTo>
                    <a:pt x="1981" y="923"/>
                    <a:pt x="1845" y="1113"/>
                    <a:pt x="1655" y="1276"/>
                  </a:cubicBezTo>
                  <a:cubicBezTo>
                    <a:pt x="1520" y="1113"/>
                    <a:pt x="1574" y="842"/>
                    <a:pt x="1574" y="598"/>
                  </a:cubicBezTo>
                  <a:cubicBezTo>
                    <a:pt x="1574" y="381"/>
                    <a:pt x="1520" y="109"/>
                    <a:pt x="13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27"/>
            <p:cNvSpPr/>
            <p:nvPr/>
          </p:nvSpPr>
          <p:spPr>
            <a:xfrm>
              <a:off x="2596025" y="1323975"/>
              <a:ext cx="31725" cy="24425"/>
            </a:xfrm>
            <a:custGeom>
              <a:avLst/>
              <a:gdLst/>
              <a:ahLst/>
              <a:cxnLst/>
              <a:rect l="l" t="t" r="r" b="b"/>
              <a:pathLst>
                <a:path w="1269" h="977" extrusionOk="0">
                  <a:moveTo>
                    <a:pt x="760" y="0"/>
                  </a:moveTo>
                  <a:cubicBezTo>
                    <a:pt x="554" y="0"/>
                    <a:pt x="350" y="101"/>
                    <a:pt x="238" y="258"/>
                  </a:cubicBezTo>
                  <a:cubicBezTo>
                    <a:pt x="1" y="653"/>
                    <a:pt x="353" y="976"/>
                    <a:pt x="709" y="976"/>
                  </a:cubicBezTo>
                  <a:cubicBezTo>
                    <a:pt x="842" y="976"/>
                    <a:pt x="975" y="931"/>
                    <a:pt x="1079" y="828"/>
                  </a:cubicBezTo>
                  <a:cubicBezTo>
                    <a:pt x="1187" y="746"/>
                    <a:pt x="1269" y="557"/>
                    <a:pt x="1269" y="421"/>
                  </a:cubicBezTo>
                  <a:cubicBezTo>
                    <a:pt x="1214" y="231"/>
                    <a:pt x="1079" y="95"/>
                    <a:pt x="889" y="14"/>
                  </a:cubicBezTo>
                  <a:cubicBezTo>
                    <a:pt x="846" y="5"/>
                    <a:pt x="803" y="0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27"/>
            <p:cNvSpPr/>
            <p:nvPr/>
          </p:nvSpPr>
          <p:spPr>
            <a:xfrm>
              <a:off x="2632600" y="1347275"/>
              <a:ext cx="26350" cy="22525"/>
            </a:xfrm>
            <a:custGeom>
              <a:avLst/>
              <a:gdLst/>
              <a:ahLst/>
              <a:cxnLst/>
              <a:rect l="l" t="t" r="r" b="b"/>
              <a:pathLst>
                <a:path w="1054" h="901" extrusionOk="0">
                  <a:moveTo>
                    <a:pt x="591" y="0"/>
                  </a:moveTo>
                  <a:cubicBezTo>
                    <a:pt x="573" y="0"/>
                    <a:pt x="555" y="1"/>
                    <a:pt x="538" y="4"/>
                  </a:cubicBezTo>
                  <a:cubicBezTo>
                    <a:pt x="375" y="31"/>
                    <a:pt x="212" y="140"/>
                    <a:pt x="131" y="276"/>
                  </a:cubicBezTo>
                  <a:cubicBezTo>
                    <a:pt x="0" y="538"/>
                    <a:pt x="198" y="901"/>
                    <a:pt x="505" y="901"/>
                  </a:cubicBezTo>
                  <a:cubicBezTo>
                    <a:pt x="516" y="901"/>
                    <a:pt x="527" y="900"/>
                    <a:pt x="538" y="899"/>
                  </a:cubicBezTo>
                  <a:cubicBezTo>
                    <a:pt x="701" y="899"/>
                    <a:pt x="890" y="764"/>
                    <a:pt x="972" y="574"/>
                  </a:cubicBezTo>
                  <a:cubicBezTo>
                    <a:pt x="1026" y="520"/>
                    <a:pt x="1053" y="438"/>
                    <a:pt x="1053" y="384"/>
                  </a:cubicBezTo>
                  <a:cubicBezTo>
                    <a:pt x="1053" y="303"/>
                    <a:pt x="1026" y="248"/>
                    <a:pt x="972" y="167"/>
                  </a:cubicBezTo>
                  <a:cubicBezTo>
                    <a:pt x="899" y="94"/>
                    <a:pt x="740" y="0"/>
                    <a:pt x="5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27"/>
            <p:cNvSpPr/>
            <p:nvPr/>
          </p:nvSpPr>
          <p:spPr>
            <a:xfrm>
              <a:off x="2661625" y="1331675"/>
              <a:ext cx="23775" cy="22500"/>
            </a:xfrm>
            <a:custGeom>
              <a:avLst/>
              <a:gdLst/>
              <a:ahLst/>
              <a:cxnLst/>
              <a:rect l="l" t="t" r="r" b="b"/>
              <a:pathLst>
                <a:path w="951" h="900" extrusionOk="0">
                  <a:moveTo>
                    <a:pt x="546" y="1"/>
                  </a:moveTo>
                  <a:cubicBezTo>
                    <a:pt x="362" y="1"/>
                    <a:pt x="127" y="125"/>
                    <a:pt x="28" y="249"/>
                  </a:cubicBezTo>
                  <a:cubicBezTo>
                    <a:pt x="1" y="330"/>
                    <a:pt x="1" y="384"/>
                    <a:pt x="1" y="466"/>
                  </a:cubicBezTo>
                  <a:cubicBezTo>
                    <a:pt x="28" y="710"/>
                    <a:pt x="272" y="900"/>
                    <a:pt x="489" y="900"/>
                  </a:cubicBezTo>
                  <a:cubicBezTo>
                    <a:pt x="733" y="900"/>
                    <a:pt x="950" y="655"/>
                    <a:pt x="950" y="411"/>
                  </a:cubicBezTo>
                  <a:cubicBezTo>
                    <a:pt x="950" y="249"/>
                    <a:pt x="787" y="86"/>
                    <a:pt x="597" y="4"/>
                  </a:cubicBezTo>
                  <a:cubicBezTo>
                    <a:pt x="581" y="2"/>
                    <a:pt x="564" y="1"/>
                    <a:pt x="5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27"/>
            <p:cNvSpPr/>
            <p:nvPr/>
          </p:nvSpPr>
          <p:spPr>
            <a:xfrm>
              <a:off x="2653950" y="1376625"/>
              <a:ext cx="28050" cy="23925"/>
            </a:xfrm>
            <a:custGeom>
              <a:avLst/>
              <a:gdLst/>
              <a:ahLst/>
              <a:cxnLst/>
              <a:rect l="l" t="t" r="r" b="b"/>
              <a:pathLst>
                <a:path w="1122" h="957" extrusionOk="0">
                  <a:moveTo>
                    <a:pt x="593" y="0"/>
                  </a:moveTo>
                  <a:cubicBezTo>
                    <a:pt x="272" y="0"/>
                    <a:pt x="1" y="380"/>
                    <a:pt x="226" y="729"/>
                  </a:cubicBezTo>
                  <a:cubicBezTo>
                    <a:pt x="308" y="837"/>
                    <a:pt x="362" y="892"/>
                    <a:pt x="470" y="946"/>
                  </a:cubicBezTo>
                  <a:cubicBezTo>
                    <a:pt x="500" y="953"/>
                    <a:pt x="525" y="957"/>
                    <a:pt x="548" y="957"/>
                  </a:cubicBezTo>
                  <a:cubicBezTo>
                    <a:pt x="612" y="957"/>
                    <a:pt x="662" y="931"/>
                    <a:pt x="742" y="892"/>
                  </a:cubicBezTo>
                  <a:cubicBezTo>
                    <a:pt x="850" y="865"/>
                    <a:pt x="986" y="756"/>
                    <a:pt x="1013" y="675"/>
                  </a:cubicBezTo>
                  <a:cubicBezTo>
                    <a:pt x="1121" y="485"/>
                    <a:pt x="1040" y="268"/>
                    <a:pt x="904" y="132"/>
                  </a:cubicBezTo>
                  <a:cubicBezTo>
                    <a:pt x="805" y="40"/>
                    <a:pt x="697" y="0"/>
                    <a:pt x="5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27"/>
            <p:cNvSpPr/>
            <p:nvPr/>
          </p:nvSpPr>
          <p:spPr>
            <a:xfrm>
              <a:off x="2652125" y="1405000"/>
              <a:ext cx="21050" cy="20825"/>
            </a:xfrm>
            <a:custGeom>
              <a:avLst/>
              <a:gdLst/>
              <a:ahLst/>
              <a:cxnLst/>
              <a:rect l="l" t="t" r="r" b="b"/>
              <a:pathLst>
                <a:path w="842" h="833" extrusionOk="0">
                  <a:moveTo>
                    <a:pt x="435" y="1"/>
                  </a:moveTo>
                  <a:cubicBezTo>
                    <a:pt x="299" y="1"/>
                    <a:pt x="191" y="28"/>
                    <a:pt x="137" y="109"/>
                  </a:cubicBezTo>
                  <a:cubicBezTo>
                    <a:pt x="1" y="218"/>
                    <a:pt x="1" y="381"/>
                    <a:pt x="28" y="543"/>
                  </a:cubicBezTo>
                  <a:cubicBezTo>
                    <a:pt x="82" y="679"/>
                    <a:pt x="164" y="787"/>
                    <a:pt x="299" y="815"/>
                  </a:cubicBezTo>
                  <a:cubicBezTo>
                    <a:pt x="356" y="826"/>
                    <a:pt x="412" y="832"/>
                    <a:pt x="466" y="832"/>
                  </a:cubicBezTo>
                  <a:cubicBezTo>
                    <a:pt x="543" y="832"/>
                    <a:pt x="616" y="819"/>
                    <a:pt x="679" y="787"/>
                  </a:cubicBezTo>
                  <a:cubicBezTo>
                    <a:pt x="788" y="706"/>
                    <a:pt x="842" y="570"/>
                    <a:pt x="842" y="435"/>
                  </a:cubicBezTo>
                  <a:cubicBezTo>
                    <a:pt x="842" y="299"/>
                    <a:pt x="842" y="164"/>
                    <a:pt x="760" y="109"/>
                  </a:cubicBezTo>
                  <a:cubicBezTo>
                    <a:pt x="679" y="28"/>
                    <a:pt x="543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27"/>
            <p:cNvSpPr/>
            <p:nvPr/>
          </p:nvSpPr>
          <p:spPr>
            <a:xfrm>
              <a:off x="2707650" y="1357675"/>
              <a:ext cx="33350" cy="23425"/>
            </a:xfrm>
            <a:custGeom>
              <a:avLst/>
              <a:gdLst/>
              <a:ahLst/>
              <a:cxnLst/>
              <a:rect l="l" t="t" r="r" b="b"/>
              <a:pathLst>
                <a:path w="1334" h="937" extrusionOk="0">
                  <a:moveTo>
                    <a:pt x="839" y="0"/>
                  </a:moveTo>
                  <a:cubicBezTo>
                    <a:pt x="439" y="0"/>
                    <a:pt x="0" y="405"/>
                    <a:pt x="465" y="809"/>
                  </a:cubicBezTo>
                  <a:cubicBezTo>
                    <a:pt x="550" y="894"/>
                    <a:pt x="688" y="936"/>
                    <a:pt x="819" y="936"/>
                  </a:cubicBezTo>
                  <a:cubicBezTo>
                    <a:pt x="898" y="936"/>
                    <a:pt x="974" y="921"/>
                    <a:pt x="1035" y="890"/>
                  </a:cubicBezTo>
                  <a:cubicBezTo>
                    <a:pt x="1198" y="782"/>
                    <a:pt x="1333" y="538"/>
                    <a:pt x="1279" y="348"/>
                  </a:cubicBezTo>
                  <a:cubicBezTo>
                    <a:pt x="1279" y="266"/>
                    <a:pt x="1225" y="239"/>
                    <a:pt x="1198" y="158"/>
                  </a:cubicBezTo>
                  <a:cubicBezTo>
                    <a:pt x="1108" y="47"/>
                    <a:pt x="976" y="0"/>
                    <a:pt x="8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27"/>
            <p:cNvSpPr/>
            <p:nvPr/>
          </p:nvSpPr>
          <p:spPr>
            <a:xfrm>
              <a:off x="2695525" y="1398225"/>
              <a:ext cx="21725" cy="19325"/>
            </a:xfrm>
            <a:custGeom>
              <a:avLst/>
              <a:gdLst/>
              <a:ahLst/>
              <a:cxnLst/>
              <a:rect l="l" t="t" r="r" b="b"/>
              <a:pathLst>
                <a:path w="869" h="773" extrusionOk="0">
                  <a:moveTo>
                    <a:pt x="381" y="1"/>
                  </a:moveTo>
                  <a:cubicBezTo>
                    <a:pt x="245" y="28"/>
                    <a:pt x="191" y="82"/>
                    <a:pt x="137" y="136"/>
                  </a:cubicBezTo>
                  <a:cubicBezTo>
                    <a:pt x="1" y="272"/>
                    <a:pt x="28" y="516"/>
                    <a:pt x="137" y="652"/>
                  </a:cubicBezTo>
                  <a:cubicBezTo>
                    <a:pt x="216" y="731"/>
                    <a:pt x="313" y="773"/>
                    <a:pt x="418" y="773"/>
                  </a:cubicBezTo>
                  <a:cubicBezTo>
                    <a:pt x="493" y="773"/>
                    <a:pt x="573" y="751"/>
                    <a:pt x="652" y="706"/>
                  </a:cubicBezTo>
                  <a:cubicBezTo>
                    <a:pt x="815" y="597"/>
                    <a:pt x="869" y="407"/>
                    <a:pt x="815" y="245"/>
                  </a:cubicBezTo>
                  <a:cubicBezTo>
                    <a:pt x="788" y="109"/>
                    <a:pt x="571" y="1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27"/>
            <p:cNvSpPr/>
            <p:nvPr/>
          </p:nvSpPr>
          <p:spPr>
            <a:xfrm>
              <a:off x="2624325" y="1394775"/>
              <a:ext cx="17000" cy="17725"/>
            </a:xfrm>
            <a:custGeom>
              <a:avLst/>
              <a:gdLst/>
              <a:ahLst/>
              <a:cxnLst/>
              <a:rect l="l" t="t" r="r" b="b"/>
              <a:pathLst>
                <a:path w="680" h="709" extrusionOk="0">
                  <a:moveTo>
                    <a:pt x="281" y="0"/>
                  </a:moveTo>
                  <a:cubicBezTo>
                    <a:pt x="269" y="0"/>
                    <a:pt x="257" y="1"/>
                    <a:pt x="245" y="3"/>
                  </a:cubicBezTo>
                  <a:cubicBezTo>
                    <a:pt x="137" y="3"/>
                    <a:pt x="28" y="84"/>
                    <a:pt x="1" y="139"/>
                  </a:cubicBezTo>
                  <a:cubicBezTo>
                    <a:pt x="191" y="301"/>
                    <a:pt x="408" y="518"/>
                    <a:pt x="543" y="708"/>
                  </a:cubicBezTo>
                  <a:cubicBezTo>
                    <a:pt x="598" y="681"/>
                    <a:pt x="679" y="627"/>
                    <a:pt x="679" y="545"/>
                  </a:cubicBezTo>
                  <a:lnTo>
                    <a:pt x="679" y="383"/>
                  </a:lnTo>
                  <a:cubicBezTo>
                    <a:pt x="603" y="180"/>
                    <a:pt x="455" y="0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27"/>
            <p:cNvSpPr/>
            <p:nvPr/>
          </p:nvSpPr>
          <p:spPr>
            <a:xfrm>
              <a:off x="6034475" y="1134450"/>
              <a:ext cx="427225" cy="341850"/>
            </a:xfrm>
            <a:custGeom>
              <a:avLst/>
              <a:gdLst/>
              <a:ahLst/>
              <a:cxnLst/>
              <a:rect l="l" t="t" r="r" b="b"/>
              <a:pathLst>
                <a:path w="17089" h="13674" extrusionOk="0">
                  <a:moveTo>
                    <a:pt x="5344" y="0"/>
                  </a:moveTo>
                  <a:cubicBezTo>
                    <a:pt x="5182" y="624"/>
                    <a:pt x="5154" y="1221"/>
                    <a:pt x="5371" y="1818"/>
                  </a:cubicBezTo>
                  <a:cubicBezTo>
                    <a:pt x="4916" y="1399"/>
                    <a:pt x="4329" y="1254"/>
                    <a:pt x="3757" y="1254"/>
                  </a:cubicBezTo>
                  <a:cubicBezTo>
                    <a:pt x="3033" y="1254"/>
                    <a:pt x="2333" y="1485"/>
                    <a:pt x="1954" y="1682"/>
                  </a:cubicBezTo>
                  <a:cubicBezTo>
                    <a:pt x="1276" y="2008"/>
                    <a:pt x="760" y="2659"/>
                    <a:pt x="570" y="3364"/>
                  </a:cubicBezTo>
                  <a:cubicBezTo>
                    <a:pt x="543" y="3445"/>
                    <a:pt x="543" y="3499"/>
                    <a:pt x="570" y="3581"/>
                  </a:cubicBezTo>
                  <a:cubicBezTo>
                    <a:pt x="625" y="3662"/>
                    <a:pt x="733" y="3662"/>
                    <a:pt x="842" y="3716"/>
                  </a:cubicBezTo>
                  <a:cubicBezTo>
                    <a:pt x="1113" y="3798"/>
                    <a:pt x="1249" y="4178"/>
                    <a:pt x="1140" y="4449"/>
                  </a:cubicBezTo>
                  <a:cubicBezTo>
                    <a:pt x="1086" y="4720"/>
                    <a:pt x="815" y="4937"/>
                    <a:pt x="543" y="5018"/>
                  </a:cubicBezTo>
                  <a:cubicBezTo>
                    <a:pt x="353" y="5100"/>
                    <a:pt x="164" y="5154"/>
                    <a:pt x="136" y="5344"/>
                  </a:cubicBezTo>
                  <a:cubicBezTo>
                    <a:pt x="136" y="5398"/>
                    <a:pt x="164" y="5507"/>
                    <a:pt x="191" y="5615"/>
                  </a:cubicBezTo>
                  <a:cubicBezTo>
                    <a:pt x="424" y="6056"/>
                    <a:pt x="1105" y="7168"/>
                    <a:pt x="2328" y="7168"/>
                  </a:cubicBezTo>
                  <a:cubicBezTo>
                    <a:pt x="2383" y="7168"/>
                    <a:pt x="2439" y="7166"/>
                    <a:pt x="2496" y="7161"/>
                  </a:cubicBezTo>
                  <a:lnTo>
                    <a:pt x="2496" y="7161"/>
                  </a:lnTo>
                  <a:cubicBezTo>
                    <a:pt x="1276" y="7541"/>
                    <a:pt x="272" y="8409"/>
                    <a:pt x="136" y="9304"/>
                  </a:cubicBezTo>
                  <a:cubicBezTo>
                    <a:pt x="1" y="10145"/>
                    <a:pt x="191" y="11067"/>
                    <a:pt x="598" y="11854"/>
                  </a:cubicBezTo>
                  <a:cubicBezTo>
                    <a:pt x="625" y="11908"/>
                    <a:pt x="706" y="12016"/>
                    <a:pt x="760" y="12071"/>
                  </a:cubicBezTo>
                  <a:cubicBezTo>
                    <a:pt x="882" y="12165"/>
                    <a:pt x="1038" y="12165"/>
                    <a:pt x="1198" y="12165"/>
                  </a:cubicBezTo>
                  <a:cubicBezTo>
                    <a:pt x="1357" y="12165"/>
                    <a:pt x="1520" y="12165"/>
                    <a:pt x="1655" y="12260"/>
                  </a:cubicBezTo>
                  <a:cubicBezTo>
                    <a:pt x="1927" y="12423"/>
                    <a:pt x="1927" y="12803"/>
                    <a:pt x="2035" y="13074"/>
                  </a:cubicBezTo>
                  <a:cubicBezTo>
                    <a:pt x="2171" y="13427"/>
                    <a:pt x="2605" y="13644"/>
                    <a:pt x="3012" y="13671"/>
                  </a:cubicBezTo>
                  <a:cubicBezTo>
                    <a:pt x="3044" y="13673"/>
                    <a:pt x="3075" y="13674"/>
                    <a:pt x="3107" y="13674"/>
                  </a:cubicBezTo>
                  <a:cubicBezTo>
                    <a:pt x="3502" y="13674"/>
                    <a:pt x="3853" y="13521"/>
                    <a:pt x="4205" y="13345"/>
                  </a:cubicBezTo>
                  <a:cubicBezTo>
                    <a:pt x="5073" y="12857"/>
                    <a:pt x="6294" y="11854"/>
                    <a:pt x="6673" y="10904"/>
                  </a:cubicBezTo>
                  <a:cubicBezTo>
                    <a:pt x="7327" y="12368"/>
                    <a:pt x="8888" y="13404"/>
                    <a:pt x="10481" y="13404"/>
                  </a:cubicBezTo>
                  <a:cubicBezTo>
                    <a:pt x="10541" y="13404"/>
                    <a:pt x="10601" y="13403"/>
                    <a:pt x="10661" y="13400"/>
                  </a:cubicBezTo>
                  <a:cubicBezTo>
                    <a:pt x="10796" y="13400"/>
                    <a:pt x="10986" y="13372"/>
                    <a:pt x="11013" y="13237"/>
                  </a:cubicBezTo>
                  <a:cubicBezTo>
                    <a:pt x="11040" y="13128"/>
                    <a:pt x="11013" y="13074"/>
                    <a:pt x="11013" y="12966"/>
                  </a:cubicBezTo>
                  <a:cubicBezTo>
                    <a:pt x="10948" y="12574"/>
                    <a:pt x="11336" y="12217"/>
                    <a:pt x="11702" y="12217"/>
                  </a:cubicBezTo>
                  <a:cubicBezTo>
                    <a:pt x="11793" y="12217"/>
                    <a:pt x="11882" y="12239"/>
                    <a:pt x="11963" y="12288"/>
                  </a:cubicBezTo>
                  <a:cubicBezTo>
                    <a:pt x="12125" y="12396"/>
                    <a:pt x="12261" y="12532"/>
                    <a:pt x="12424" y="12532"/>
                  </a:cubicBezTo>
                  <a:cubicBezTo>
                    <a:pt x="12586" y="12532"/>
                    <a:pt x="12722" y="12315"/>
                    <a:pt x="12803" y="12152"/>
                  </a:cubicBezTo>
                  <a:cubicBezTo>
                    <a:pt x="13237" y="11175"/>
                    <a:pt x="13698" y="10118"/>
                    <a:pt x="13346" y="9087"/>
                  </a:cubicBezTo>
                  <a:cubicBezTo>
                    <a:pt x="13047" y="8138"/>
                    <a:pt x="12288" y="7270"/>
                    <a:pt x="11420" y="6754"/>
                  </a:cubicBezTo>
                  <a:lnTo>
                    <a:pt x="11420" y="6754"/>
                  </a:lnTo>
                  <a:cubicBezTo>
                    <a:pt x="12053" y="6899"/>
                    <a:pt x="12698" y="7019"/>
                    <a:pt x="13339" y="7019"/>
                  </a:cubicBezTo>
                  <a:cubicBezTo>
                    <a:pt x="13659" y="7019"/>
                    <a:pt x="13979" y="6989"/>
                    <a:pt x="14295" y="6917"/>
                  </a:cubicBezTo>
                  <a:cubicBezTo>
                    <a:pt x="15489" y="6700"/>
                    <a:pt x="16492" y="5832"/>
                    <a:pt x="16980" y="4720"/>
                  </a:cubicBezTo>
                  <a:cubicBezTo>
                    <a:pt x="17008" y="4584"/>
                    <a:pt x="17089" y="4449"/>
                    <a:pt x="17008" y="4313"/>
                  </a:cubicBezTo>
                  <a:cubicBezTo>
                    <a:pt x="16926" y="4178"/>
                    <a:pt x="16791" y="4123"/>
                    <a:pt x="16655" y="4042"/>
                  </a:cubicBezTo>
                  <a:cubicBezTo>
                    <a:pt x="16194" y="3771"/>
                    <a:pt x="15841" y="3201"/>
                    <a:pt x="16112" y="2767"/>
                  </a:cubicBezTo>
                  <a:cubicBezTo>
                    <a:pt x="16221" y="2577"/>
                    <a:pt x="16411" y="2442"/>
                    <a:pt x="16357" y="2252"/>
                  </a:cubicBezTo>
                  <a:cubicBezTo>
                    <a:pt x="16357" y="2170"/>
                    <a:pt x="16329" y="2116"/>
                    <a:pt x="16275" y="2035"/>
                  </a:cubicBezTo>
                  <a:cubicBezTo>
                    <a:pt x="15651" y="1302"/>
                    <a:pt x="14729" y="760"/>
                    <a:pt x="13753" y="624"/>
                  </a:cubicBezTo>
                  <a:cubicBezTo>
                    <a:pt x="13540" y="589"/>
                    <a:pt x="13325" y="571"/>
                    <a:pt x="13110" y="571"/>
                  </a:cubicBezTo>
                  <a:cubicBezTo>
                    <a:pt x="12338" y="571"/>
                    <a:pt x="11568" y="797"/>
                    <a:pt x="10932" y="1221"/>
                  </a:cubicBezTo>
                  <a:cubicBezTo>
                    <a:pt x="11067" y="896"/>
                    <a:pt x="11149" y="462"/>
                    <a:pt x="1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27"/>
            <p:cNvSpPr/>
            <p:nvPr/>
          </p:nvSpPr>
          <p:spPr>
            <a:xfrm>
              <a:off x="6111100" y="1129700"/>
              <a:ext cx="214300" cy="272625"/>
            </a:xfrm>
            <a:custGeom>
              <a:avLst/>
              <a:gdLst/>
              <a:ahLst/>
              <a:cxnLst/>
              <a:rect l="l" t="t" r="r" b="b"/>
              <a:pathLst>
                <a:path w="8572" h="10905" extrusionOk="0">
                  <a:moveTo>
                    <a:pt x="5046" y="1"/>
                  </a:moveTo>
                  <a:cubicBezTo>
                    <a:pt x="4965" y="489"/>
                    <a:pt x="4992" y="1031"/>
                    <a:pt x="4965" y="1574"/>
                  </a:cubicBezTo>
                  <a:cubicBezTo>
                    <a:pt x="4910" y="2116"/>
                    <a:pt x="4775" y="2659"/>
                    <a:pt x="4422" y="3038"/>
                  </a:cubicBezTo>
                  <a:cubicBezTo>
                    <a:pt x="4341" y="3120"/>
                    <a:pt x="4286" y="3174"/>
                    <a:pt x="4205" y="3174"/>
                  </a:cubicBezTo>
                  <a:cubicBezTo>
                    <a:pt x="4194" y="3175"/>
                    <a:pt x="4183" y="3176"/>
                    <a:pt x="4172" y="3176"/>
                  </a:cubicBezTo>
                  <a:cubicBezTo>
                    <a:pt x="3953" y="3176"/>
                    <a:pt x="3876" y="2921"/>
                    <a:pt x="3798" y="2740"/>
                  </a:cubicBezTo>
                  <a:cubicBezTo>
                    <a:pt x="3752" y="2555"/>
                    <a:pt x="3568" y="2370"/>
                    <a:pt x="3413" y="2370"/>
                  </a:cubicBezTo>
                  <a:cubicBezTo>
                    <a:pt x="3387" y="2370"/>
                    <a:pt x="3361" y="2375"/>
                    <a:pt x="3337" y="2387"/>
                  </a:cubicBezTo>
                  <a:cubicBezTo>
                    <a:pt x="3147" y="2496"/>
                    <a:pt x="3229" y="2740"/>
                    <a:pt x="3256" y="2903"/>
                  </a:cubicBezTo>
                  <a:cubicBezTo>
                    <a:pt x="3280" y="3051"/>
                    <a:pt x="3170" y="3290"/>
                    <a:pt x="3027" y="3290"/>
                  </a:cubicBezTo>
                  <a:cubicBezTo>
                    <a:pt x="3013" y="3290"/>
                    <a:pt x="2999" y="3287"/>
                    <a:pt x="2984" y="3283"/>
                  </a:cubicBezTo>
                  <a:cubicBezTo>
                    <a:pt x="2713" y="3038"/>
                    <a:pt x="2795" y="2469"/>
                    <a:pt x="2415" y="2333"/>
                  </a:cubicBezTo>
                  <a:cubicBezTo>
                    <a:pt x="2377" y="2320"/>
                    <a:pt x="2340" y="2313"/>
                    <a:pt x="2304" y="2313"/>
                  </a:cubicBezTo>
                  <a:cubicBezTo>
                    <a:pt x="2052" y="2313"/>
                    <a:pt x="1845" y="2618"/>
                    <a:pt x="1845" y="2903"/>
                  </a:cubicBezTo>
                  <a:cubicBezTo>
                    <a:pt x="1845" y="3201"/>
                    <a:pt x="2035" y="3527"/>
                    <a:pt x="2144" y="3798"/>
                  </a:cubicBezTo>
                  <a:cubicBezTo>
                    <a:pt x="2198" y="3961"/>
                    <a:pt x="2279" y="4205"/>
                    <a:pt x="2442" y="4232"/>
                  </a:cubicBezTo>
                  <a:cubicBezTo>
                    <a:pt x="2551" y="4259"/>
                    <a:pt x="2686" y="4232"/>
                    <a:pt x="2713" y="4340"/>
                  </a:cubicBezTo>
                  <a:cubicBezTo>
                    <a:pt x="2037" y="4746"/>
                    <a:pt x="1267" y="4964"/>
                    <a:pt x="482" y="4964"/>
                  </a:cubicBezTo>
                  <a:cubicBezTo>
                    <a:pt x="322" y="4964"/>
                    <a:pt x="161" y="4955"/>
                    <a:pt x="1" y="4937"/>
                  </a:cubicBezTo>
                  <a:lnTo>
                    <a:pt x="1" y="4937"/>
                  </a:lnTo>
                  <a:cubicBezTo>
                    <a:pt x="218" y="5073"/>
                    <a:pt x="543" y="5208"/>
                    <a:pt x="760" y="5208"/>
                  </a:cubicBezTo>
                  <a:cubicBezTo>
                    <a:pt x="903" y="5216"/>
                    <a:pt x="1032" y="5220"/>
                    <a:pt x="1156" y="5220"/>
                  </a:cubicBezTo>
                  <a:cubicBezTo>
                    <a:pt x="1453" y="5220"/>
                    <a:pt x="1717" y="5200"/>
                    <a:pt x="2062" y="5181"/>
                  </a:cubicBezTo>
                  <a:cubicBezTo>
                    <a:pt x="2171" y="5181"/>
                    <a:pt x="2306" y="5181"/>
                    <a:pt x="2334" y="5290"/>
                  </a:cubicBezTo>
                  <a:cubicBezTo>
                    <a:pt x="2388" y="5371"/>
                    <a:pt x="2279" y="5480"/>
                    <a:pt x="2171" y="5561"/>
                  </a:cubicBezTo>
                  <a:cubicBezTo>
                    <a:pt x="1574" y="5886"/>
                    <a:pt x="977" y="6266"/>
                    <a:pt x="435" y="6646"/>
                  </a:cubicBezTo>
                  <a:cubicBezTo>
                    <a:pt x="353" y="6700"/>
                    <a:pt x="272" y="6809"/>
                    <a:pt x="299" y="6917"/>
                  </a:cubicBezTo>
                  <a:cubicBezTo>
                    <a:pt x="353" y="6971"/>
                    <a:pt x="435" y="6971"/>
                    <a:pt x="516" y="6971"/>
                  </a:cubicBezTo>
                  <a:cubicBezTo>
                    <a:pt x="954" y="6884"/>
                    <a:pt x="1392" y="6690"/>
                    <a:pt x="1830" y="6690"/>
                  </a:cubicBezTo>
                  <a:cubicBezTo>
                    <a:pt x="1935" y="6690"/>
                    <a:pt x="2039" y="6701"/>
                    <a:pt x="2144" y="6727"/>
                  </a:cubicBezTo>
                  <a:cubicBezTo>
                    <a:pt x="1520" y="8165"/>
                    <a:pt x="842" y="9575"/>
                    <a:pt x="109" y="10904"/>
                  </a:cubicBezTo>
                  <a:cubicBezTo>
                    <a:pt x="353" y="10742"/>
                    <a:pt x="679" y="10362"/>
                    <a:pt x="896" y="10091"/>
                  </a:cubicBezTo>
                  <a:cubicBezTo>
                    <a:pt x="1330" y="9413"/>
                    <a:pt x="1655" y="8951"/>
                    <a:pt x="1981" y="8192"/>
                  </a:cubicBezTo>
                  <a:cubicBezTo>
                    <a:pt x="2117" y="7866"/>
                    <a:pt x="2252" y="7487"/>
                    <a:pt x="2469" y="7188"/>
                  </a:cubicBezTo>
                  <a:cubicBezTo>
                    <a:pt x="2523" y="7107"/>
                    <a:pt x="2523" y="7053"/>
                    <a:pt x="2551" y="6971"/>
                  </a:cubicBezTo>
                  <a:cubicBezTo>
                    <a:pt x="2578" y="6944"/>
                    <a:pt x="2578" y="6863"/>
                    <a:pt x="2605" y="6836"/>
                  </a:cubicBezTo>
                  <a:cubicBezTo>
                    <a:pt x="2605" y="6782"/>
                    <a:pt x="2578" y="6673"/>
                    <a:pt x="2578" y="6592"/>
                  </a:cubicBezTo>
                  <a:cubicBezTo>
                    <a:pt x="2605" y="6402"/>
                    <a:pt x="2930" y="6375"/>
                    <a:pt x="2984" y="6185"/>
                  </a:cubicBezTo>
                  <a:cubicBezTo>
                    <a:pt x="2984" y="6158"/>
                    <a:pt x="2984" y="6103"/>
                    <a:pt x="3012" y="6049"/>
                  </a:cubicBezTo>
                  <a:cubicBezTo>
                    <a:pt x="3066" y="5995"/>
                    <a:pt x="3093" y="5995"/>
                    <a:pt x="3120" y="5914"/>
                  </a:cubicBezTo>
                  <a:cubicBezTo>
                    <a:pt x="3229" y="5832"/>
                    <a:pt x="3283" y="5697"/>
                    <a:pt x="3256" y="5561"/>
                  </a:cubicBezTo>
                  <a:lnTo>
                    <a:pt x="3256" y="5561"/>
                  </a:lnTo>
                  <a:cubicBezTo>
                    <a:pt x="3193" y="5577"/>
                    <a:pt x="3139" y="5592"/>
                    <a:pt x="3084" y="5592"/>
                  </a:cubicBezTo>
                  <a:cubicBezTo>
                    <a:pt x="3044" y="5592"/>
                    <a:pt x="3003" y="5584"/>
                    <a:pt x="2957" y="5561"/>
                  </a:cubicBezTo>
                  <a:cubicBezTo>
                    <a:pt x="2849" y="5507"/>
                    <a:pt x="2795" y="5425"/>
                    <a:pt x="2822" y="5317"/>
                  </a:cubicBezTo>
                  <a:cubicBezTo>
                    <a:pt x="2849" y="5208"/>
                    <a:pt x="2984" y="5208"/>
                    <a:pt x="3066" y="5154"/>
                  </a:cubicBezTo>
                  <a:cubicBezTo>
                    <a:pt x="3120" y="5073"/>
                    <a:pt x="3120" y="4937"/>
                    <a:pt x="3120" y="4829"/>
                  </a:cubicBezTo>
                  <a:cubicBezTo>
                    <a:pt x="3120" y="4747"/>
                    <a:pt x="3147" y="4639"/>
                    <a:pt x="3229" y="4557"/>
                  </a:cubicBezTo>
                  <a:cubicBezTo>
                    <a:pt x="3258" y="4550"/>
                    <a:pt x="3285" y="4547"/>
                    <a:pt x="3311" y="4547"/>
                  </a:cubicBezTo>
                  <a:cubicBezTo>
                    <a:pt x="3383" y="4547"/>
                    <a:pt x="3448" y="4572"/>
                    <a:pt x="3527" y="4612"/>
                  </a:cubicBezTo>
                  <a:cubicBezTo>
                    <a:pt x="3635" y="4612"/>
                    <a:pt x="3771" y="4530"/>
                    <a:pt x="3798" y="4422"/>
                  </a:cubicBezTo>
                  <a:cubicBezTo>
                    <a:pt x="3798" y="4395"/>
                    <a:pt x="3825" y="4340"/>
                    <a:pt x="3825" y="4286"/>
                  </a:cubicBezTo>
                  <a:cubicBezTo>
                    <a:pt x="3880" y="4151"/>
                    <a:pt x="4042" y="4123"/>
                    <a:pt x="4178" y="4123"/>
                  </a:cubicBezTo>
                  <a:cubicBezTo>
                    <a:pt x="4314" y="4123"/>
                    <a:pt x="4449" y="4151"/>
                    <a:pt x="4558" y="4232"/>
                  </a:cubicBezTo>
                  <a:cubicBezTo>
                    <a:pt x="4612" y="4259"/>
                    <a:pt x="4720" y="4286"/>
                    <a:pt x="4693" y="4395"/>
                  </a:cubicBezTo>
                  <a:cubicBezTo>
                    <a:pt x="4693" y="4422"/>
                    <a:pt x="4639" y="4476"/>
                    <a:pt x="4639" y="4503"/>
                  </a:cubicBezTo>
                  <a:lnTo>
                    <a:pt x="4341" y="4801"/>
                  </a:lnTo>
                  <a:cubicBezTo>
                    <a:pt x="4314" y="4829"/>
                    <a:pt x="4232" y="4883"/>
                    <a:pt x="4232" y="4910"/>
                  </a:cubicBezTo>
                  <a:cubicBezTo>
                    <a:pt x="4205" y="4964"/>
                    <a:pt x="4205" y="5046"/>
                    <a:pt x="4232" y="5100"/>
                  </a:cubicBezTo>
                  <a:cubicBezTo>
                    <a:pt x="4286" y="5235"/>
                    <a:pt x="4449" y="5344"/>
                    <a:pt x="4585" y="5425"/>
                  </a:cubicBezTo>
                  <a:cubicBezTo>
                    <a:pt x="4720" y="5452"/>
                    <a:pt x="4883" y="5452"/>
                    <a:pt x="5019" y="5452"/>
                  </a:cubicBezTo>
                  <a:cubicBezTo>
                    <a:pt x="5100" y="5452"/>
                    <a:pt x="5182" y="5452"/>
                    <a:pt x="5263" y="5371"/>
                  </a:cubicBezTo>
                  <a:cubicBezTo>
                    <a:pt x="5317" y="5317"/>
                    <a:pt x="5317" y="5208"/>
                    <a:pt x="5290" y="5100"/>
                  </a:cubicBezTo>
                  <a:cubicBezTo>
                    <a:pt x="5290" y="5073"/>
                    <a:pt x="5263" y="5046"/>
                    <a:pt x="5290" y="5018"/>
                  </a:cubicBezTo>
                  <a:cubicBezTo>
                    <a:pt x="5290" y="4957"/>
                    <a:pt x="5351" y="4927"/>
                    <a:pt x="5404" y="4927"/>
                  </a:cubicBezTo>
                  <a:cubicBezTo>
                    <a:pt x="5422" y="4927"/>
                    <a:pt x="5439" y="4930"/>
                    <a:pt x="5453" y="4937"/>
                  </a:cubicBezTo>
                  <a:cubicBezTo>
                    <a:pt x="5588" y="4964"/>
                    <a:pt x="5670" y="5181"/>
                    <a:pt x="5588" y="5317"/>
                  </a:cubicBezTo>
                  <a:cubicBezTo>
                    <a:pt x="5561" y="5371"/>
                    <a:pt x="5507" y="5425"/>
                    <a:pt x="5507" y="5480"/>
                  </a:cubicBezTo>
                  <a:cubicBezTo>
                    <a:pt x="5453" y="5642"/>
                    <a:pt x="5778" y="5751"/>
                    <a:pt x="5724" y="5914"/>
                  </a:cubicBezTo>
                  <a:cubicBezTo>
                    <a:pt x="5697" y="6022"/>
                    <a:pt x="5588" y="6049"/>
                    <a:pt x="5507" y="6049"/>
                  </a:cubicBezTo>
                  <a:cubicBezTo>
                    <a:pt x="5420" y="6049"/>
                    <a:pt x="5333" y="6014"/>
                    <a:pt x="5274" y="6014"/>
                  </a:cubicBezTo>
                  <a:cubicBezTo>
                    <a:pt x="5260" y="6014"/>
                    <a:pt x="5247" y="6017"/>
                    <a:pt x="5236" y="6022"/>
                  </a:cubicBezTo>
                  <a:cubicBezTo>
                    <a:pt x="5182" y="6022"/>
                    <a:pt x="5154" y="6022"/>
                    <a:pt x="5154" y="6049"/>
                  </a:cubicBezTo>
                  <a:lnTo>
                    <a:pt x="5154" y="6131"/>
                  </a:lnTo>
                  <a:cubicBezTo>
                    <a:pt x="5154" y="6293"/>
                    <a:pt x="5317" y="6429"/>
                    <a:pt x="5317" y="6565"/>
                  </a:cubicBezTo>
                  <a:cubicBezTo>
                    <a:pt x="5317" y="6700"/>
                    <a:pt x="5154" y="6809"/>
                    <a:pt x="4992" y="6809"/>
                  </a:cubicBezTo>
                  <a:cubicBezTo>
                    <a:pt x="4775" y="6809"/>
                    <a:pt x="4585" y="6646"/>
                    <a:pt x="4449" y="6456"/>
                  </a:cubicBezTo>
                  <a:cubicBezTo>
                    <a:pt x="4314" y="6293"/>
                    <a:pt x="4205" y="6131"/>
                    <a:pt x="4042" y="5995"/>
                  </a:cubicBezTo>
                  <a:cubicBezTo>
                    <a:pt x="3953" y="5920"/>
                    <a:pt x="3831" y="5879"/>
                    <a:pt x="3716" y="5879"/>
                  </a:cubicBezTo>
                  <a:cubicBezTo>
                    <a:pt x="3622" y="5879"/>
                    <a:pt x="3534" y="5907"/>
                    <a:pt x="3473" y="5968"/>
                  </a:cubicBezTo>
                  <a:lnTo>
                    <a:pt x="3256" y="6158"/>
                  </a:lnTo>
                  <a:cubicBezTo>
                    <a:pt x="3229" y="6185"/>
                    <a:pt x="3147" y="6185"/>
                    <a:pt x="3120" y="6239"/>
                  </a:cubicBezTo>
                  <a:cubicBezTo>
                    <a:pt x="3093" y="6293"/>
                    <a:pt x="3120" y="6375"/>
                    <a:pt x="3147" y="6429"/>
                  </a:cubicBezTo>
                  <a:cubicBezTo>
                    <a:pt x="3201" y="6510"/>
                    <a:pt x="3256" y="6537"/>
                    <a:pt x="3256" y="6592"/>
                  </a:cubicBezTo>
                  <a:cubicBezTo>
                    <a:pt x="3283" y="6700"/>
                    <a:pt x="3147" y="6809"/>
                    <a:pt x="3066" y="6863"/>
                  </a:cubicBezTo>
                  <a:cubicBezTo>
                    <a:pt x="3120" y="6890"/>
                    <a:pt x="3066" y="6971"/>
                    <a:pt x="3066" y="7107"/>
                  </a:cubicBezTo>
                  <a:cubicBezTo>
                    <a:pt x="3066" y="7432"/>
                    <a:pt x="2822" y="7839"/>
                    <a:pt x="2768" y="8138"/>
                  </a:cubicBezTo>
                  <a:cubicBezTo>
                    <a:pt x="2686" y="8572"/>
                    <a:pt x="2686" y="9060"/>
                    <a:pt x="2795" y="9521"/>
                  </a:cubicBezTo>
                  <a:cubicBezTo>
                    <a:pt x="2849" y="9874"/>
                    <a:pt x="2984" y="10172"/>
                    <a:pt x="3229" y="10416"/>
                  </a:cubicBezTo>
                  <a:cubicBezTo>
                    <a:pt x="3323" y="10487"/>
                    <a:pt x="3437" y="10557"/>
                    <a:pt x="3536" y="10557"/>
                  </a:cubicBezTo>
                  <a:cubicBezTo>
                    <a:pt x="3552" y="10557"/>
                    <a:pt x="3567" y="10555"/>
                    <a:pt x="3581" y="10552"/>
                  </a:cubicBezTo>
                  <a:cubicBezTo>
                    <a:pt x="3744" y="10497"/>
                    <a:pt x="3798" y="10280"/>
                    <a:pt x="3852" y="10091"/>
                  </a:cubicBezTo>
                  <a:cubicBezTo>
                    <a:pt x="3934" y="9467"/>
                    <a:pt x="3934" y="8816"/>
                    <a:pt x="3880" y="8192"/>
                  </a:cubicBezTo>
                  <a:cubicBezTo>
                    <a:pt x="3898" y="8185"/>
                    <a:pt x="3917" y="8181"/>
                    <a:pt x="3935" y="8181"/>
                  </a:cubicBezTo>
                  <a:cubicBezTo>
                    <a:pt x="4051" y="8181"/>
                    <a:pt x="4158" y="8315"/>
                    <a:pt x="4205" y="8409"/>
                  </a:cubicBezTo>
                  <a:cubicBezTo>
                    <a:pt x="4280" y="8534"/>
                    <a:pt x="4379" y="8683"/>
                    <a:pt x="4501" y="8683"/>
                  </a:cubicBezTo>
                  <a:cubicBezTo>
                    <a:pt x="4510" y="8683"/>
                    <a:pt x="4520" y="8682"/>
                    <a:pt x="4531" y="8680"/>
                  </a:cubicBezTo>
                  <a:cubicBezTo>
                    <a:pt x="4286" y="8111"/>
                    <a:pt x="4042" y="7487"/>
                    <a:pt x="3771" y="6917"/>
                  </a:cubicBezTo>
                  <a:cubicBezTo>
                    <a:pt x="3744" y="6809"/>
                    <a:pt x="3690" y="6700"/>
                    <a:pt x="3690" y="6592"/>
                  </a:cubicBezTo>
                  <a:cubicBezTo>
                    <a:pt x="3690" y="6519"/>
                    <a:pt x="3776" y="6425"/>
                    <a:pt x="3872" y="6425"/>
                  </a:cubicBezTo>
                  <a:cubicBezTo>
                    <a:pt x="3884" y="6425"/>
                    <a:pt x="3895" y="6426"/>
                    <a:pt x="3907" y="6429"/>
                  </a:cubicBezTo>
                  <a:cubicBezTo>
                    <a:pt x="4178" y="6944"/>
                    <a:pt x="4558" y="7460"/>
                    <a:pt x="4965" y="7866"/>
                  </a:cubicBezTo>
                  <a:cubicBezTo>
                    <a:pt x="4910" y="7758"/>
                    <a:pt x="4856" y="7649"/>
                    <a:pt x="4856" y="7514"/>
                  </a:cubicBezTo>
                  <a:cubicBezTo>
                    <a:pt x="4856" y="7432"/>
                    <a:pt x="4965" y="7270"/>
                    <a:pt x="5073" y="7270"/>
                  </a:cubicBezTo>
                  <a:cubicBezTo>
                    <a:pt x="5127" y="7270"/>
                    <a:pt x="5209" y="7324"/>
                    <a:pt x="5263" y="7351"/>
                  </a:cubicBezTo>
                  <a:cubicBezTo>
                    <a:pt x="6212" y="8002"/>
                    <a:pt x="6782" y="8979"/>
                    <a:pt x="7568" y="9819"/>
                  </a:cubicBezTo>
                  <a:cubicBezTo>
                    <a:pt x="7636" y="9909"/>
                    <a:pt x="7740" y="9962"/>
                    <a:pt x="7821" y="9962"/>
                  </a:cubicBezTo>
                  <a:cubicBezTo>
                    <a:pt x="7837" y="9962"/>
                    <a:pt x="7853" y="9960"/>
                    <a:pt x="7867" y="9955"/>
                  </a:cubicBezTo>
                  <a:cubicBezTo>
                    <a:pt x="7623" y="9223"/>
                    <a:pt x="7189" y="8517"/>
                    <a:pt x="6619" y="7948"/>
                  </a:cubicBezTo>
                  <a:cubicBezTo>
                    <a:pt x="6321" y="7649"/>
                    <a:pt x="5914" y="7378"/>
                    <a:pt x="5778" y="6971"/>
                  </a:cubicBezTo>
                  <a:cubicBezTo>
                    <a:pt x="5826" y="6965"/>
                    <a:pt x="5875" y="6961"/>
                    <a:pt x="5924" y="6961"/>
                  </a:cubicBezTo>
                  <a:cubicBezTo>
                    <a:pt x="6073" y="6961"/>
                    <a:pt x="6226" y="6992"/>
                    <a:pt x="6348" y="7053"/>
                  </a:cubicBezTo>
                  <a:cubicBezTo>
                    <a:pt x="6429" y="6971"/>
                    <a:pt x="6348" y="6863"/>
                    <a:pt x="6321" y="6809"/>
                  </a:cubicBezTo>
                  <a:cubicBezTo>
                    <a:pt x="6249" y="6618"/>
                    <a:pt x="6491" y="6532"/>
                    <a:pt x="6679" y="6532"/>
                  </a:cubicBezTo>
                  <a:cubicBezTo>
                    <a:pt x="6706" y="6532"/>
                    <a:pt x="6731" y="6534"/>
                    <a:pt x="6755" y="6537"/>
                  </a:cubicBezTo>
                  <a:cubicBezTo>
                    <a:pt x="6903" y="6580"/>
                    <a:pt x="7067" y="6671"/>
                    <a:pt x="7222" y="6671"/>
                  </a:cubicBezTo>
                  <a:cubicBezTo>
                    <a:pt x="7266" y="6671"/>
                    <a:pt x="7309" y="6664"/>
                    <a:pt x="7351" y="6646"/>
                  </a:cubicBezTo>
                  <a:cubicBezTo>
                    <a:pt x="7460" y="6429"/>
                    <a:pt x="7270" y="6185"/>
                    <a:pt x="7053" y="6103"/>
                  </a:cubicBezTo>
                  <a:cubicBezTo>
                    <a:pt x="6945" y="6022"/>
                    <a:pt x="6809" y="5968"/>
                    <a:pt x="6782" y="5859"/>
                  </a:cubicBezTo>
                  <a:cubicBezTo>
                    <a:pt x="6755" y="5778"/>
                    <a:pt x="6755" y="5724"/>
                    <a:pt x="6755" y="5669"/>
                  </a:cubicBezTo>
                  <a:cubicBezTo>
                    <a:pt x="6673" y="5561"/>
                    <a:pt x="6538" y="5480"/>
                    <a:pt x="6402" y="5452"/>
                  </a:cubicBezTo>
                  <a:cubicBezTo>
                    <a:pt x="6266" y="5425"/>
                    <a:pt x="6131" y="5317"/>
                    <a:pt x="6212" y="5181"/>
                  </a:cubicBezTo>
                  <a:cubicBezTo>
                    <a:pt x="7026" y="5073"/>
                    <a:pt x="7813" y="4937"/>
                    <a:pt x="8572" y="4747"/>
                  </a:cubicBezTo>
                  <a:cubicBezTo>
                    <a:pt x="8554" y="4603"/>
                    <a:pt x="8427" y="4554"/>
                    <a:pt x="8289" y="4554"/>
                  </a:cubicBezTo>
                  <a:cubicBezTo>
                    <a:pt x="8219" y="4554"/>
                    <a:pt x="8147" y="4566"/>
                    <a:pt x="8084" y="4584"/>
                  </a:cubicBezTo>
                  <a:cubicBezTo>
                    <a:pt x="7687" y="4624"/>
                    <a:pt x="7304" y="4649"/>
                    <a:pt x="6915" y="4649"/>
                  </a:cubicBezTo>
                  <a:cubicBezTo>
                    <a:pt x="6772" y="4649"/>
                    <a:pt x="6629" y="4646"/>
                    <a:pt x="6483" y="4639"/>
                  </a:cubicBezTo>
                  <a:cubicBezTo>
                    <a:pt x="6375" y="4639"/>
                    <a:pt x="6239" y="4612"/>
                    <a:pt x="6185" y="4503"/>
                  </a:cubicBezTo>
                  <a:cubicBezTo>
                    <a:pt x="6131" y="4449"/>
                    <a:pt x="6131" y="4340"/>
                    <a:pt x="6212" y="4259"/>
                  </a:cubicBezTo>
                  <a:cubicBezTo>
                    <a:pt x="6321" y="4042"/>
                    <a:pt x="6592" y="3934"/>
                    <a:pt x="6782" y="3798"/>
                  </a:cubicBezTo>
                  <a:lnTo>
                    <a:pt x="8409" y="2984"/>
                  </a:lnTo>
                  <a:lnTo>
                    <a:pt x="8409" y="2984"/>
                  </a:lnTo>
                  <a:cubicBezTo>
                    <a:pt x="7813" y="3066"/>
                    <a:pt x="7189" y="3201"/>
                    <a:pt x="6592" y="3310"/>
                  </a:cubicBezTo>
                  <a:cubicBezTo>
                    <a:pt x="6999" y="2957"/>
                    <a:pt x="7270" y="2387"/>
                    <a:pt x="7270" y="1845"/>
                  </a:cubicBezTo>
                  <a:lnTo>
                    <a:pt x="7270" y="1845"/>
                  </a:lnTo>
                  <a:cubicBezTo>
                    <a:pt x="6917" y="2008"/>
                    <a:pt x="6538" y="2116"/>
                    <a:pt x="6266" y="2360"/>
                  </a:cubicBezTo>
                  <a:cubicBezTo>
                    <a:pt x="6049" y="2523"/>
                    <a:pt x="5860" y="2794"/>
                    <a:pt x="5588" y="2957"/>
                  </a:cubicBezTo>
                  <a:cubicBezTo>
                    <a:pt x="5550" y="2976"/>
                    <a:pt x="5485" y="2995"/>
                    <a:pt x="5430" y="2995"/>
                  </a:cubicBezTo>
                  <a:cubicBezTo>
                    <a:pt x="5408" y="2995"/>
                    <a:pt x="5387" y="2992"/>
                    <a:pt x="5371" y="2984"/>
                  </a:cubicBezTo>
                  <a:cubicBezTo>
                    <a:pt x="5127" y="2903"/>
                    <a:pt x="5100" y="2604"/>
                    <a:pt x="5127" y="2333"/>
                  </a:cubicBezTo>
                  <a:cubicBezTo>
                    <a:pt x="5182" y="1547"/>
                    <a:pt x="5182" y="760"/>
                    <a:pt x="50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27"/>
            <p:cNvSpPr/>
            <p:nvPr/>
          </p:nvSpPr>
          <p:spPr>
            <a:xfrm>
              <a:off x="6218925" y="1348850"/>
              <a:ext cx="38000" cy="29800"/>
            </a:xfrm>
            <a:custGeom>
              <a:avLst/>
              <a:gdLst/>
              <a:ahLst/>
              <a:cxnLst/>
              <a:rect l="l" t="t" r="r" b="b"/>
              <a:pathLst>
                <a:path w="1520" h="1192" extrusionOk="0">
                  <a:moveTo>
                    <a:pt x="960" y="1"/>
                  </a:moveTo>
                  <a:cubicBezTo>
                    <a:pt x="909" y="1"/>
                    <a:pt x="860" y="8"/>
                    <a:pt x="814" y="23"/>
                  </a:cubicBezTo>
                  <a:cubicBezTo>
                    <a:pt x="136" y="104"/>
                    <a:pt x="1" y="1135"/>
                    <a:pt x="787" y="1189"/>
                  </a:cubicBezTo>
                  <a:cubicBezTo>
                    <a:pt x="806" y="1191"/>
                    <a:pt x="825" y="1192"/>
                    <a:pt x="844" y="1192"/>
                  </a:cubicBezTo>
                  <a:cubicBezTo>
                    <a:pt x="1119" y="1192"/>
                    <a:pt x="1364" y="1009"/>
                    <a:pt x="1465" y="755"/>
                  </a:cubicBezTo>
                  <a:cubicBezTo>
                    <a:pt x="1520" y="565"/>
                    <a:pt x="1492" y="240"/>
                    <a:pt x="1330" y="104"/>
                  </a:cubicBezTo>
                  <a:cubicBezTo>
                    <a:pt x="1232" y="45"/>
                    <a:pt x="1092" y="1"/>
                    <a:pt x="9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27"/>
            <p:cNvSpPr/>
            <p:nvPr/>
          </p:nvSpPr>
          <p:spPr>
            <a:xfrm>
              <a:off x="6231125" y="1320075"/>
              <a:ext cx="31900" cy="24775"/>
            </a:xfrm>
            <a:custGeom>
              <a:avLst/>
              <a:gdLst/>
              <a:ahLst/>
              <a:cxnLst/>
              <a:rect l="l" t="t" r="r" b="b"/>
              <a:pathLst>
                <a:path w="1276" h="991" extrusionOk="0">
                  <a:moveTo>
                    <a:pt x="729" y="1"/>
                  </a:moveTo>
                  <a:cubicBezTo>
                    <a:pt x="525" y="1"/>
                    <a:pt x="332" y="68"/>
                    <a:pt x="218" y="251"/>
                  </a:cubicBezTo>
                  <a:cubicBezTo>
                    <a:pt x="1" y="496"/>
                    <a:pt x="191" y="957"/>
                    <a:pt x="543" y="984"/>
                  </a:cubicBezTo>
                  <a:cubicBezTo>
                    <a:pt x="575" y="988"/>
                    <a:pt x="607" y="991"/>
                    <a:pt x="640" y="991"/>
                  </a:cubicBezTo>
                  <a:cubicBezTo>
                    <a:pt x="803" y="991"/>
                    <a:pt x="973" y="934"/>
                    <a:pt x="1086" y="821"/>
                  </a:cubicBezTo>
                  <a:cubicBezTo>
                    <a:pt x="1221" y="685"/>
                    <a:pt x="1276" y="441"/>
                    <a:pt x="1221" y="279"/>
                  </a:cubicBezTo>
                  <a:cubicBezTo>
                    <a:pt x="1167" y="224"/>
                    <a:pt x="1140" y="116"/>
                    <a:pt x="1086" y="89"/>
                  </a:cubicBezTo>
                  <a:cubicBezTo>
                    <a:pt x="1004" y="34"/>
                    <a:pt x="896" y="7"/>
                    <a:pt x="842" y="7"/>
                  </a:cubicBezTo>
                  <a:cubicBezTo>
                    <a:pt x="804" y="3"/>
                    <a:pt x="766" y="1"/>
                    <a:pt x="7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27"/>
            <p:cNvSpPr/>
            <p:nvPr/>
          </p:nvSpPr>
          <p:spPr>
            <a:xfrm>
              <a:off x="6258925" y="1293950"/>
              <a:ext cx="29875" cy="27000"/>
            </a:xfrm>
            <a:custGeom>
              <a:avLst/>
              <a:gdLst/>
              <a:ahLst/>
              <a:cxnLst/>
              <a:rect l="l" t="t" r="r" b="b"/>
              <a:pathLst>
                <a:path w="1195" h="1080" extrusionOk="0">
                  <a:moveTo>
                    <a:pt x="600" y="0"/>
                  </a:moveTo>
                  <a:cubicBezTo>
                    <a:pt x="428" y="0"/>
                    <a:pt x="259" y="69"/>
                    <a:pt x="164" y="212"/>
                  </a:cubicBezTo>
                  <a:cubicBezTo>
                    <a:pt x="1" y="456"/>
                    <a:pt x="28" y="781"/>
                    <a:pt x="245" y="998"/>
                  </a:cubicBezTo>
                  <a:cubicBezTo>
                    <a:pt x="299" y="1025"/>
                    <a:pt x="381" y="1079"/>
                    <a:pt x="462" y="1079"/>
                  </a:cubicBezTo>
                  <a:cubicBezTo>
                    <a:pt x="679" y="1079"/>
                    <a:pt x="1004" y="917"/>
                    <a:pt x="1086" y="727"/>
                  </a:cubicBezTo>
                  <a:cubicBezTo>
                    <a:pt x="1194" y="510"/>
                    <a:pt x="1113" y="239"/>
                    <a:pt x="950" y="103"/>
                  </a:cubicBezTo>
                  <a:cubicBezTo>
                    <a:pt x="849" y="35"/>
                    <a:pt x="724" y="0"/>
                    <a:pt x="6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27"/>
            <p:cNvSpPr/>
            <p:nvPr/>
          </p:nvSpPr>
          <p:spPr>
            <a:xfrm>
              <a:off x="6140275" y="1306175"/>
              <a:ext cx="26475" cy="24625"/>
            </a:xfrm>
            <a:custGeom>
              <a:avLst/>
              <a:gdLst/>
              <a:ahLst/>
              <a:cxnLst/>
              <a:rect l="l" t="t" r="r" b="b"/>
              <a:pathLst>
                <a:path w="1059" h="985" extrusionOk="0">
                  <a:moveTo>
                    <a:pt x="495" y="1"/>
                  </a:moveTo>
                  <a:cubicBezTo>
                    <a:pt x="448" y="1"/>
                    <a:pt x="407" y="7"/>
                    <a:pt x="380" y="21"/>
                  </a:cubicBezTo>
                  <a:cubicBezTo>
                    <a:pt x="82" y="129"/>
                    <a:pt x="0" y="536"/>
                    <a:pt x="163" y="780"/>
                  </a:cubicBezTo>
                  <a:cubicBezTo>
                    <a:pt x="256" y="904"/>
                    <a:pt x="411" y="984"/>
                    <a:pt x="562" y="984"/>
                  </a:cubicBezTo>
                  <a:cubicBezTo>
                    <a:pt x="676" y="984"/>
                    <a:pt x="787" y="939"/>
                    <a:pt x="868" y="835"/>
                  </a:cubicBezTo>
                  <a:cubicBezTo>
                    <a:pt x="1058" y="645"/>
                    <a:pt x="950" y="373"/>
                    <a:pt x="814" y="157"/>
                  </a:cubicBezTo>
                  <a:cubicBezTo>
                    <a:pt x="760" y="102"/>
                    <a:pt x="705" y="48"/>
                    <a:pt x="651" y="21"/>
                  </a:cubicBezTo>
                  <a:cubicBezTo>
                    <a:pt x="597" y="7"/>
                    <a:pt x="543" y="1"/>
                    <a:pt x="4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27"/>
            <p:cNvSpPr/>
            <p:nvPr/>
          </p:nvSpPr>
          <p:spPr>
            <a:xfrm>
              <a:off x="6212150" y="1265825"/>
              <a:ext cx="30250" cy="27575"/>
            </a:xfrm>
            <a:custGeom>
              <a:avLst/>
              <a:gdLst/>
              <a:ahLst/>
              <a:cxnLst/>
              <a:rect l="l" t="t" r="r" b="b"/>
              <a:pathLst>
                <a:path w="1210" h="1103" extrusionOk="0">
                  <a:moveTo>
                    <a:pt x="664" y="0"/>
                  </a:moveTo>
                  <a:cubicBezTo>
                    <a:pt x="522" y="0"/>
                    <a:pt x="410" y="49"/>
                    <a:pt x="299" y="116"/>
                  </a:cubicBezTo>
                  <a:cubicBezTo>
                    <a:pt x="217" y="170"/>
                    <a:pt x="109" y="252"/>
                    <a:pt x="82" y="360"/>
                  </a:cubicBezTo>
                  <a:cubicBezTo>
                    <a:pt x="0" y="441"/>
                    <a:pt x="27" y="577"/>
                    <a:pt x="82" y="713"/>
                  </a:cubicBezTo>
                  <a:cubicBezTo>
                    <a:pt x="175" y="980"/>
                    <a:pt x="397" y="1103"/>
                    <a:pt x="618" y="1103"/>
                  </a:cubicBezTo>
                  <a:cubicBezTo>
                    <a:pt x="914" y="1103"/>
                    <a:pt x="1209" y="883"/>
                    <a:pt x="1194" y="496"/>
                  </a:cubicBezTo>
                  <a:cubicBezTo>
                    <a:pt x="1194" y="252"/>
                    <a:pt x="977" y="35"/>
                    <a:pt x="760" y="7"/>
                  </a:cubicBezTo>
                  <a:cubicBezTo>
                    <a:pt x="726" y="3"/>
                    <a:pt x="694" y="0"/>
                    <a:pt x="6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27"/>
            <p:cNvSpPr/>
            <p:nvPr/>
          </p:nvSpPr>
          <p:spPr>
            <a:xfrm>
              <a:off x="6183675" y="1252850"/>
              <a:ext cx="26450" cy="26350"/>
            </a:xfrm>
            <a:custGeom>
              <a:avLst/>
              <a:gdLst/>
              <a:ahLst/>
              <a:cxnLst/>
              <a:rect l="l" t="t" r="r" b="b"/>
              <a:pathLst>
                <a:path w="1058" h="1054" extrusionOk="0">
                  <a:moveTo>
                    <a:pt x="432" y="1"/>
                  </a:moveTo>
                  <a:cubicBezTo>
                    <a:pt x="395" y="1"/>
                    <a:pt x="360" y="4"/>
                    <a:pt x="326" y="11"/>
                  </a:cubicBezTo>
                  <a:cubicBezTo>
                    <a:pt x="190" y="92"/>
                    <a:pt x="54" y="228"/>
                    <a:pt x="27" y="364"/>
                  </a:cubicBezTo>
                  <a:cubicBezTo>
                    <a:pt x="0" y="499"/>
                    <a:pt x="27" y="662"/>
                    <a:pt x="81" y="798"/>
                  </a:cubicBezTo>
                  <a:cubicBezTo>
                    <a:pt x="173" y="936"/>
                    <a:pt x="304" y="1054"/>
                    <a:pt x="474" y="1054"/>
                  </a:cubicBezTo>
                  <a:cubicBezTo>
                    <a:pt x="505" y="1054"/>
                    <a:pt x="537" y="1050"/>
                    <a:pt x="570" y="1042"/>
                  </a:cubicBezTo>
                  <a:cubicBezTo>
                    <a:pt x="705" y="1015"/>
                    <a:pt x="841" y="933"/>
                    <a:pt x="895" y="798"/>
                  </a:cubicBezTo>
                  <a:cubicBezTo>
                    <a:pt x="1004" y="689"/>
                    <a:pt x="1058" y="554"/>
                    <a:pt x="1031" y="418"/>
                  </a:cubicBezTo>
                  <a:cubicBezTo>
                    <a:pt x="1004" y="282"/>
                    <a:pt x="895" y="147"/>
                    <a:pt x="760" y="92"/>
                  </a:cubicBezTo>
                  <a:cubicBezTo>
                    <a:pt x="658" y="31"/>
                    <a:pt x="541" y="1"/>
                    <a:pt x="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27"/>
            <p:cNvSpPr/>
            <p:nvPr/>
          </p:nvSpPr>
          <p:spPr>
            <a:xfrm>
              <a:off x="6270450" y="1221525"/>
              <a:ext cx="33250" cy="29250"/>
            </a:xfrm>
            <a:custGeom>
              <a:avLst/>
              <a:gdLst/>
              <a:ahLst/>
              <a:cxnLst/>
              <a:rect l="l" t="t" r="r" b="b"/>
              <a:pathLst>
                <a:path w="1330" h="1170" extrusionOk="0">
                  <a:moveTo>
                    <a:pt x="639" y="0"/>
                  </a:moveTo>
                  <a:cubicBezTo>
                    <a:pt x="552" y="0"/>
                    <a:pt x="465" y="15"/>
                    <a:pt x="381" y="44"/>
                  </a:cubicBezTo>
                  <a:cubicBezTo>
                    <a:pt x="137" y="152"/>
                    <a:pt x="1" y="423"/>
                    <a:pt x="55" y="667"/>
                  </a:cubicBezTo>
                  <a:cubicBezTo>
                    <a:pt x="107" y="1027"/>
                    <a:pt x="314" y="1169"/>
                    <a:pt x="540" y="1169"/>
                  </a:cubicBezTo>
                  <a:cubicBezTo>
                    <a:pt x="910" y="1169"/>
                    <a:pt x="1329" y="790"/>
                    <a:pt x="1194" y="369"/>
                  </a:cubicBezTo>
                  <a:cubicBezTo>
                    <a:pt x="1194" y="288"/>
                    <a:pt x="1140" y="261"/>
                    <a:pt x="1086" y="179"/>
                  </a:cubicBezTo>
                  <a:cubicBezTo>
                    <a:pt x="962" y="55"/>
                    <a:pt x="802" y="0"/>
                    <a:pt x="6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27"/>
            <p:cNvSpPr/>
            <p:nvPr/>
          </p:nvSpPr>
          <p:spPr>
            <a:xfrm>
              <a:off x="6219600" y="1216750"/>
              <a:ext cx="27150" cy="24250"/>
            </a:xfrm>
            <a:custGeom>
              <a:avLst/>
              <a:gdLst/>
              <a:ahLst/>
              <a:cxnLst/>
              <a:rect l="l" t="t" r="r" b="b"/>
              <a:pathLst>
                <a:path w="1086" h="970" extrusionOk="0">
                  <a:moveTo>
                    <a:pt x="527" y="1"/>
                  </a:moveTo>
                  <a:cubicBezTo>
                    <a:pt x="466" y="1"/>
                    <a:pt x="406" y="14"/>
                    <a:pt x="353" y="45"/>
                  </a:cubicBezTo>
                  <a:cubicBezTo>
                    <a:pt x="136" y="99"/>
                    <a:pt x="1" y="370"/>
                    <a:pt x="82" y="587"/>
                  </a:cubicBezTo>
                  <a:cubicBezTo>
                    <a:pt x="133" y="766"/>
                    <a:pt x="329" y="969"/>
                    <a:pt x="556" y="969"/>
                  </a:cubicBezTo>
                  <a:cubicBezTo>
                    <a:pt x="569" y="969"/>
                    <a:pt x="583" y="968"/>
                    <a:pt x="597" y="967"/>
                  </a:cubicBezTo>
                  <a:cubicBezTo>
                    <a:pt x="679" y="967"/>
                    <a:pt x="787" y="913"/>
                    <a:pt x="896" y="831"/>
                  </a:cubicBezTo>
                  <a:cubicBezTo>
                    <a:pt x="1059" y="641"/>
                    <a:pt x="1086" y="370"/>
                    <a:pt x="950" y="207"/>
                  </a:cubicBezTo>
                  <a:cubicBezTo>
                    <a:pt x="852" y="90"/>
                    <a:pt x="684" y="1"/>
                    <a:pt x="5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27"/>
            <p:cNvSpPr/>
            <p:nvPr/>
          </p:nvSpPr>
          <p:spPr>
            <a:xfrm>
              <a:off x="6141625" y="1266675"/>
              <a:ext cx="25800" cy="29600"/>
            </a:xfrm>
            <a:custGeom>
              <a:avLst/>
              <a:gdLst/>
              <a:ahLst/>
              <a:cxnLst/>
              <a:rect l="l" t="t" r="r" b="b"/>
              <a:pathLst>
                <a:path w="1032" h="1184" extrusionOk="0">
                  <a:moveTo>
                    <a:pt x="706" y="1"/>
                  </a:moveTo>
                  <a:cubicBezTo>
                    <a:pt x="651" y="1"/>
                    <a:pt x="624" y="1"/>
                    <a:pt x="597" y="55"/>
                  </a:cubicBezTo>
                  <a:cubicBezTo>
                    <a:pt x="407" y="136"/>
                    <a:pt x="245" y="245"/>
                    <a:pt x="136" y="407"/>
                  </a:cubicBezTo>
                  <a:cubicBezTo>
                    <a:pt x="28" y="597"/>
                    <a:pt x="0" y="787"/>
                    <a:pt x="109" y="950"/>
                  </a:cubicBezTo>
                  <a:cubicBezTo>
                    <a:pt x="152" y="1101"/>
                    <a:pt x="316" y="1183"/>
                    <a:pt x="476" y="1183"/>
                  </a:cubicBezTo>
                  <a:cubicBezTo>
                    <a:pt x="517" y="1183"/>
                    <a:pt x="558" y="1178"/>
                    <a:pt x="597" y="1167"/>
                  </a:cubicBezTo>
                  <a:cubicBezTo>
                    <a:pt x="651" y="1167"/>
                    <a:pt x="706" y="1086"/>
                    <a:pt x="760" y="1058"/>
                  </a:cubicBezTo>
                  <a:cubicBezTo>
                    <a:pt x="868" y="950"/>
                    <a:pt x="923" y="814"/>
                    <a:pt x="950" y="679"/>
                  </a:cubicBezTo>
                  <a:cubicBezTo>
                    <a:pt x="1031" y="407"/>
                    <a:pt x="950" y="272"/>
                    <a:pt x="814" y="82"/>
                  </a:cubicBezTo>
                  <a:cubicBezTo>
                    <a:pt x="787" y="55"/>
                    <a:pt x="760" y="1"/>
                    <a:pt x="7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27"/>
            <p:cNvSpPr/>
            <p:nvPr/>
          </p:nvSpPr>
          <p:spPr>
            <a:xfrm>
              <a:off x="5203150" y="1174500"/>
              <a:ext cx="466550" cy="545850"/>
            </a:xfrm>
            <a:custGeom>
              <a:avLst/>
              <a:gdLst/>
              <a:ahLst/>
              <a:cxnLst/>
              <a:rect l="l" t="t" r="r" b="b"/>
              <a:pathLst>
                <a:path w="18662" h="21834" extrusionOk="0">
                  <a:moveTo>
                    <a:pt x="13446" y="0"/>
                  </a:moveTo>
                  <a:cubicBezTo>
                    <a:pt x="12846" y="0"/>
                    <a:pt x="12252" y="149"/>
                    <a:pt x="11636" y="406"/>
                  </a:cubicBezTo>
                  <a:cubicBezTo>
                    <a:pt x="10687" y="812"/>
                    <a:pt x="9765" y="2304"/>
                    <a:pt x="9710" y="3362"/>
                  </a:cubicBezTo>
                  <a:cubicBezTo>
                    <a:pt x="9629" y="2847"/>
                    <a:pt x="9005" y="2359"/>
                    <a:pt x="8517" y="2196"/>
                  </a:cubicBezTo>
                  <a:cubicBezTo>
                    <a:pt x="7870" y="1933"/>
                    <a:pt x="7178" y="1806"/>
                    <a:pt x="6485" y="1806"/>
                  </a:cubicBezTo>
                  <a:cubicBezTo>
                    <a:pt x="5320" y="1806"/>
                    <a:pt x="4153" y="2166"/>
                    <a:pt x="3201" y="2847"/>
                  </a:cubicBezTo>
                  <a:cubicBezTo>
                    <a:pt x="3119" y="2901"/>
                    <a:pt x="3038" y="2982"/>
                    <a:pt x="2984" y="3091"/>
                  </a:cubicBezTo>
                  <a:cubicBezTo>
                    <a:pt x="2957" y="3172"/>
                    <a:pt x="2957" y="3308"/>
                    <a:pt x="2957" y="3416"/>
                  </a:cubicBezTo>
                  <a:cubicBezTo>
                    <a:pt x="2957" y="4366"/>
                    <a:pt x="2224" y="5261"/>
                    <a:pt x="1302" y="5424"/>
                  </a:cubicBezTo>
                  <a:cubicBezTo>
                    <a:pt x="1166" y="5451"/>
                    <a:pt x="1058" y="5451"/>
                    <a:pt x="922" y="5532"/>
                  </a:cubicBezTo>
                  <a:cubicBezTo>
                    <a:pt x="759" y="5586"/>
                    <a:pt x="624" y="5749"/>
                    <a:pt x="515" y="5939"/>
                  </a:cubicBezTo>
                  <a:cubicBezTo>
                    <a:pt x="81" y="6644"/>
                    <a:pt x="0" y="7566"/>
                    <a:pt x="325" y="8299"/>
                  </a:cubicBezTo>
                  <a:cubicBezTo>
                    <a:pt x="624" y="9085"/>
                    <a:pt x="1546" y="9953"/>
                    <a:pt x="2631" y="10170"/>
                  </a:cubicBezTo>
                  <a:cubicBezTo>
                    <a:pt x="1736" y="10658"/>
                    <a:pt x="651" y="11770"/>
                    <a:pt x="515" y="12747"/>
                  </a:cubicBezTo>
                  <a:cubicBezTo>
                    <a:pt x="380" y="13723"/>
                    <a:pt x="651" y="14727"/>
                    <a:pt x="1085" y="15595"/>
                  </a:cubicBezTo>
                  <a:cubicBezTo>
                    <a:pt x="1113" y="15590"/>
                    <a:pt x="1141" y="15588"/>
                    <a:pt x="1169" y="15588"/>
                  </a:cubicBezTo>
                  <a:cubicBezTo>
                    <a:pt x="1460" y="15588"/>
                    <a:pt x="1711" y="15838"/>
                    <a:pt x="1736" y="16110"/>
                  </a:cubicBezTo>
                  <a:cubicBezTo>
                    <a:pt x="1817" y="16409"/>
                    <a:pt x="1709" y="16707"/>
                    <a:pt x="1627" y="17005"/>
                  </a:cubicBezTo>
                  <a:cubicBezTo>
                    <a:pt x="1600" y="17114"/>
                    <a:pt x="1600" y="17195"/>
                    <a:pt x="1627" y="17304"/>
                  </a:cubicBezTo>
                  <a:cubicBezTo>
                    <a:pt x="1682" y="17385"/>
                    <a:pt x="1736" y="17466"/>
                    <a:pt x="1817" y="17521"/>
                  </a:cubicBezTo>
                  <a:cubicBezTo>
                    <a:pt x="2094" y="17786"/>
                    <a:pt x="2488" y="17921"/>
                    <a:pt x="2939" y="17921"/>
                  </a:cubicBezTo>
                  <a:cubicBezTo>
                    <a:pt x="3593" y="17921"/>
                    <a:pt x="4366" y="17638"/>
                    <a:pt x="5072" y="17060"/>
                  </a:cubicBezTo>
                  <a:lnTo>
                    <a:pt x="5072" y="17060"/>
                  </a:lnTo>
                  <a:cubicBezTo>
                    <a:pt x="4882" y="18063"/>
                    <a:pt x="5343" y="19447"/>
                    <a:pt x="5940" y="20206"/>
                  </a:cubicBezTo>
                  <a:cubicBezTo>
                    <a:pt x="6510" y="20938"/>
                    <a:pt x="7378" y="21508"/>
                    <a:pt x="8246" y="21806"/>
                  </a:cubicBezTo>
                  <a:cubicBezTo>
                    <a:pt x="8327" y="21833"/>
                    <a:pt x="8381" y="21833"/>
                    <a:pt x="8408" y="21833"/>
                  </a:cubicBezTo>
                  <a:cubicBezTo>
                    <a:pt x="8517" y="21806"/>
                    <a:pt x="8598" y="21671"/>
                    <a:pt x="8625" y="21562"/>
                  </a:cubicBezTo>
                  <a:cubicBezTo>
                    <a:pt x="8735" y="21322"/>
                    <a:pt x="9003" y="21152"/>
                    <a:pt x="9259" y="21152"/>
                  </a:cubicBezTo>
                  <a:cubicBezTo>
                    <a:pt x="9320" y="21152"/>
                    <a:pt x="9381" y="21161"/>
                    <a:pt x="9439" y="21182"/>
                  </a:cubicBezTo>
                  <a:cubicBezTo>
                    <a:pt x="9575" y="21210"/>
                    <a:pt x="9683" y="21291"/>
                    <a:pt x="9846" y="21318"/>
                  </a:cubicBezTo>
                  <a:cubicBezTo>
                    <a:pt x="9886" y="21327"/>
                    <a:pt x="9926" y="21331"/>
                    <a:pt x="9965" y="21331"/>
                  </a:cubicBezTo>
                  <a:cubicBezTo>
                    <a:pt x="10294" y="21331"/>
                    <a:pt x="10577" y="21042"/>
                    <a:pt x="10795" y="20776"/>
                  </a:cubicBezTo>
                  <a:cubicBezTo>
                    <a:pt x="11256" y="20233"/>
                    <a:pt x="11745" y="19691"/>
                    <a:pt x="11880" y="18985"/>
                  </a:cubicBezTo>
                  <a:cubicBezTo>
                    <a:pt x="11989" y="18497"/>
                    <a:pt x="11907" y="18036"/>
                    <a:pt x="11799" y="17548"/>
                  </a:cubicBezTo>
                  <a:cubicBezTo>
                    <a:pt x="11446" y="16110"/>
                    <a:pt x="10958" y="14510"/>
                    <a:pt x="10226" y="13262"/>
                  </a:cubicBezTo>
                  <a:lnTo>
                    <a:pt x="10226" y="13262"/>
                  </a:lnTo>
                  <a:cubicBezTo>
                    <a:pt x="10958" y="13615"/>
                    <a:pt x="11446" y="14374"/>
                    <a:pt x="11989" y="15025"/>
                  </a:cubicBezTo>
                  <a:cubicBezTo>
                    <a:pt x="12531" y="15649"/>
                    <a:pt x="13209" y="16273"/>
                    <a:pt x="14050" y="16273"/>
                  </a:cubicBezTo>
                  <a:cubicBezTo>
                    <a:pt x="14321" y="16273"/>
                    <a:pt x="14593" y="16192"/>
                    <a:pt x="14837" y="16110"/>
                  </a:cubicBezTo>
                  <a:cubicBezTo>
                    <a:pt x="15596" y="15866"/>
                    <a:pt x="16356" y="15568"/>
                    <a:pt x="17115" y="15215"/>
                  </a:cubicBezTo>
                  <a:cubicBezTo>
                    <a:pt x="17278" y="15161"/>
                    <a:pt x="17441" y="15052"/>
                    <a:pt x="17549" y="14890"/>
                  </a:cubicBezTo>
                  <a:cubicBezTo>
                    <a:pt x="17685" y="14646"/>
                    <a:pt x="17549" y="14347"/>
                    <a:pt x="17549" y="14022"/>
                  </a:cubicBezTo>
                  <a:cubicBezTo>
                    <a:pt x="17549" y="13669"/>
                    <a:pt x="17739" y="13262"/>
                    <a:pt x="18092" y="13072"/>
                  </a:cubicBezTo>
                  <a:cubicBezTo>
                    <a:pt x="18254" y="12991"/>
                    <a:pt x="18471" y="12910"/>
                    <a:pt x="18553" y="12774"/>
                  </a:cubicBezTo>
                  <a:cubicBezTo>
                    <a:pt x="18661" y="12584"/>
                    <a:pt x="18607" y="12340"/>
                    <a:pt x="18498" y="12123"/>
                  </a:cubicBezTo>
                  <a:cubicBezTo>
                    <a:pt x="18065" y="11147"/>
                    <a:pt x="17631" y="10170"/>
                    <a:pt x="16925" y="9356"/>
                  </a:cubicBezTo>
                  <a:cubicBezTo>
                    <a:pt x="16270" y="8570"/>
                    <a:pt x="15261" y="7835"/>
                    <a:pt x="14263" y="7835"/>
                  </a:cubicBezTo>
                  <a:cubicBezTo>
                    <a:pt x="14229" y="7835"/>
                    <a:pt x="14194" y="7836"/>
                    <a:pt x="14159" y="7838"/>
                  </a:cubicBezTo>
                  <a:cubicBezTo>
                    <a:pt x="14891" y="7376"/>
                    <a:pt x="15678" y="6753"/>
                    <a:pt x="16274" y="6102"/>
                  </a:cubicBezTo>
                  <a:cubicBezTo>
                    <a:pt x="17061" y="5261"/>
                    <a:pt x="17820" y="4474"/>
                    <a:pt x="17712" y="3362"/>
                  </a:cubicBezTo>
                  <a:cubicBezTo>
                    <a:pt x="17631" y="2820"/>
                    <a:pt x="17332" y="2033"/>
                    <a:pt x="17007" y="1599"/>
                  </a:cubicBezTo>
                  <a:cubicBezTo>
                    <a:pt x="16726" y="1711"/>
                    <a:pt x="16406" y="1772"/>
                    <a:pt x="16101" y="1772"/>
                  </a:cubicBezTo>
                  <a:cubicBezTo>
                    <a:pt x="15964" y="1772"/>
                    <a:pt x="15831" y="1760"/>
                    <a:pt x="15705" y="1735"/>
                  </a:cubicBezTo>
                  <a:cubicBezTo>
                    <a:pt x="15271" y="1599"/>
                    <a:pt x="14972" y="1246"/>
                    <a:pt x="14891" y="840"/>
                  </a:cubicBezTo>
                  <a:cubicBezTo>
                    <a:pt x="14864" y="650"/>
                    <a:pt x="14891" y="406"/>
                    <a:pt x="14728" y="270"/>
                  </a:cubicBezTo>
                  <a:lnTo>
                    <a:pt x="14511" y="161"/>
                  </a:lnTo>
                  <a:cubicBezTo>
                    <a:pt x="14151" y="51"/>
                    <a:pt x="13797" y="0"/>
                    <a:pt x="13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27"/>
            <p:cNvSpPr/>
            <p:nvPr/>
          </p:nvSpPr>
          <p:spPr>
            <a:xfrm>
              <a:off x="5285875" y="1265325"/>
              <a:ext cx="247525" cy="336350"/>
            </a:xfrm>
            <a:custGeom>
              <a:avLst/>
              <a:gdLst/>
              <a:ahLst/>
              <a:cxnLst/>
              <a:rect l="l" t="t" r="r" b="b"/>
              <a:pathLst>
                <a:path w="9901" h="13454" extrusionOk="0">
                  <a:moveTo>
                    <a:pt x="6239" y="0"/>
                  </a:moveTo>
                  <a:cubicBezTo>
                    <a:pt x="6130" y="950"/>
                    <a:pt x="5994" y="2007"/>
                    <a:pt x="5289" y="2604"/>
                  </a:cubicBezTo>
                  <a:cubicBezTo>
                    <a:pt x="4991" y="2875"/>
                    <a:pt x="4530" y="3038"/>
                    <a:pt x="4394" y="3445"/>
                  </a:cubicBezTo>
                  <a:cubicBezTo>
                    <a:pt x="4340" y="3635"/>
                    <a:pt x="4340" y="3825"/>
                    <a:pt x="4150" y="3933"/>
                  </a:cubicBezTo>
                  <a:cubicBezTo>
                    <a:pt x="4120" y="3950"/>
                    <a:pt x="4090" y="3958"/>
                    <a:pt x="4058" y="3958"/>
                  </a:cubicBezTo>
                  <a:cubicBezTo>
                    <a:pt x="3889" y="3958"/>
                    <a:pt x="3712" y="3732"/>
                    <a:pt x="3689" y="3526"/>
                  </a:cubicBezTo>
                  <a:cubicBezTo>
                    <a:pt x="3662" y="3282"/>
                    <a:pt x="3716" y="3011"/>
                    <a:pt x="3608" y="2821"/>
                  </a:cubicBezTo>
                  <a:cubicBezTo>
                    <a:pt x="3146" y="2903"/>
                    <a:pt x="3309" y="3798"/>
                    <a:pt x="2875" y="4042"/>
                  </a:cubicBezTo>
                  <a:cubicBezTo>
                    <a:pt x="2813" y="4070"/>
                    <a:pt x="2752" y="4083"/>
                    <a:pt x="2692" y="4083"/>
                  </a:cubicBezTo>
                  <a:cubicBezTo>
                    <a:pt x="2411" y="4083"/>
                    <a:pt x="2154" y="3804"/>
                    <a:pt x="1953" y="3581"/>
                  </a:cubicBezTo>
                  <a:cubicBezTo>
                    <a:pt x="1383" y="2848"/>
                    <a:pt x="841" y="2007"/>
                    <a:pt x="0" y="1546"/>
                  </a:cubicBezTo>
                  <a:lnTo>
                    <a:pt x="0" y="1546"/>
                  </a:lnTo>
                  <a:cubicBezTo>
                    <a:pt x="407" y="2170"/>
                    <a:pt x="760" y="2767"/>
                    <a:pt x="1166" y="3364"/>
                  </a:cubicBezTo>
                  <a:cubicBezTo>
                    <a:pt x="1302" y="3554"/>
                    <a:pt x="1438" y="3771"/>
                    <a:pt x="1519" y="3960"/>
                  </a:cubicBezTo>
                  <a:cubicBezTo>
                    <a:pt x="1573" y="4232"/>
                    <a:pt x="1628" y="4557"/>
                    <a:pt x="1817" y="4747"/>
                  </a:cubicBezTo>
                  <a:cubicBezTo>
                    <a:pt x="1980" y="4883"/>
                    <a:pt x="2224" y="4910"/>
                    <a:pt x="2251" y="5100"/>
                  </a:cubicBezTo>
                  <a:cubicBezTo>
                    <a:pt x="2306" y="5235"/>
                    <a:pt x="2170" y="5371"/>
                    <a:pt x="2062" y="5452"/>
                  </a:cubicBezTo>
                  <a:cubicBezTo>
                    <a:pt x="1573" y="5778"/>
                    <a:pt x="1031" y="6076"/>
                    <a:pt x="461" y="6185"/>
                  </a:cubicBezTo>
                  <a:cubicBezTo>
                    <a:pt x="949" y="6266"/>
                    <a:pt x="1383" y="6320"/>
                    <a:pt x="1845" y="6402"/>
                  </a:cubicBezTo>
                  <a:cubicBezTo>
                    <a:pt x="1899" y="6402"/>
                    <a:pt x="1899" y="6402"/>
                    <a:pt x="1926" y="6429"/>
                  </a:cubicBezTo>
                  <a:cubicBezTo>
                    <a:pt x="2062" y="6510"/>
                    <a:pt x="1926" y="6673"/>
                    <a:pt x="1817" y="6781"/>
                  </a:cubicBezTo>
                  <a:cubicBezTo>
                    <a:pt x="1709" y="6863"/>
                    <a:pt x="1628" y="7053"/>
                    <a:pt x="1763" y="7107"/>
                  </a:cubicBezTo>
                  <a:cubicBezTo>
                    <a:pt x="1775" y="7111"/>
                    <a:pt x="1786" y="7112"/>
                    <a:pt x="1798" y="7112"/>
                  </a:cubicBezTo>
                  <a:cubicBezTo>
                    <a:pt x="1868" y="7112"/>
                    <a:pt x="1941" y="7053"/>
                    <a:pt x="2034" y="7053"/>
                  </a:cubicBezTo>
                  <a:cubicBezTo>
                    <a:pt x="2197" y="7053"/>
                    <a:pt x="2224" y="7242"/>
                    <a:pt x="2197" y="7405"/>
                  </a:cubicBezTo>
                  <a:cubicBezTo>
                    <a:pt x="2034" y="8978"/>
                    <a:pt x="1031" y="10362"/>
                    <a:pt x="0" y="11555"/>
                  </a:cubicBezTo>
                  <a:cubicBezTo>
                    <a:pt x="1356" y="10850"/>
                    <a:pt x="2116" y="9385"/>
                    <a:pt x="2767" y="8029"/>
                  </a:cubicBezTo>
                  <a:lnTo>
                    <a:pt x="2767" y="8029"/>
                  </a:lnTo>
                  <a:cubicBezTo>
                    <a:pt x="2848" y="8761"/>
                    <a:pt x="2767" y="9521"/>
                    <a:pt x="2604" y="10226"/>
                  </a:cubicBezTo>
                  <a:cubicBezTo>
                    <a:pt x="2902" y="10063"/>
                    <a:pt x="3011" y="9711"/>
                    <a:pt x="3065" y="9385"/>
                  </a:cubicBezTo>
                  <a:cubicBezTo>
                    <a:pt x="3201" y="8761"/>
                    <a:pt x="3282" y="8137"/>
                    <a:pt x="3282" y="7487"/>
                  </a:cubicBezTo>
                  <a:cubicBezTo>
                    <a:pt x="3291" y="7485"/>
                    <a:pt x="3301" y="7484"/>
                    <a:pt x="3310" y="7484"/>
                  </a:cubicBezTo>
                  <a:cubicBezTo>
                    <a:pt x="3457" y="7484"/>
                    <a:pt x="3556" y="7687"/>
                    <a:pt x="3608" y="7866"/>
                  </a:cubicBezTo>
                  <a:lnTo>
                    <a:pt x="4937" y="13454"/>
                  </a:lnTo>
                  <a:cubicBezTo>
                    <a:pt x="4693" y="11555"/>
                    <a:pt x="4476" y="9629"/>
                    <a:pt x="4231" y="7731"/>
                  </a:cubicBezTo>
                  <a:lnTo>
                    <a:pt x="4231" y="7731"/>
                  </a:lnTo>
                  <a:cubicBezTo>
                    <a:pt x="4964" y="8083"/>
                    <a:pt x="5425" y="9005"/>
                    <a:pt x="6239" y="9168"/>
                  </a:cubicBezTo>
                  <a:cubicBezTo>
                    <a:pt x="6275" y="9168"/>
                    <a:pt x="6323" y="9192"/>
                    <a:pt x="6367" y="9192"/>
                  </a:cubicBezTo>
                  <a:cubicBezTo>
                    <a:pt x="6389" y="9192"/>
                    <a:pt x="6410" y="9186"/>
                    <a:pt x="6428" y="9168"/>
                  </a:cubicBezTo>
                  <a:cubicBezTo>
                    <a:pt x="6591" y="9087"/>
                    <a:pt x="6456" y="8843"/>
                    <a:pt x="6320" y="8707"/>
                  </a:cubicBezTo>
                  <a:cubicBezTo>
                    <a:pt x="5967" y="8354"/>
                    <a:pt x="5561" y="8029"/>
                    <a:pt x="5154" y="7731"/>
                  </a:cubicBezTo>
                  <a:cubicBezTo>
                    <a:pt x="5249" y="7690"/>
                    <a:pt x="5350" y="7670"/>
                    <a:pt x="5452" y="7670"/>
                  </a:cubicBezTo>
                  <a:cubicBezTo>
                    <a:pt x="5554" y="7670"/>
                    <a:pt x="5655" y="7690"/>
                    <a:pt x="5750" y="7731"/>
                  </a:cubicBezTo>
                  <a:cubicBezTo>
                    <a:pt x="5859" y="7405"/>
                    <a:pt x="5154" y="7351"/>
                    <a:pt x="5208" y="7053"/>
                  </a:cubicBezTo>
                  <a:cubicBezTo>
                    <a:pt x="5229" y="6902"/>
                    <a:pt x="5370" y="6854"/>
                    <a:pt x="5509" y="6854"/>
                  </a:cubicBezTo>
                  <a:cubicBezTo>
                    <a:pt x="5545" y="6854"/>
                    <a:pt x="5581" y="6857"/>
                    <a:pt x="5615" y="6863"/>
                  </a:cubicBezTo>
                  <a:cubicBezTo>
                    <a:pt x="6999" y="6993"/>
                    <a:pt x="8107" y="8306"/>
                    <a:pt x="9495" y="8306"/>
                  </a:cubicBezTo>
                  <a:cubicBezTo>
                    <a:pt x="9548" y="8306"/>
                    <a:pt x="9602" y="8304"/>
                    <a:pt x="9656" y="8300"/>
                  </a:cubicBezTo>
                  <a:lnTo>
                    <a:pt x="5479" y="6266"/>
                  </a:lnTo>
                  <a:cubicBezTo>
                    <a:pt x="5368" y="6199"/>
                    <a:pt x="5274" y="6150"/>
                    <a:pt x="5169" y="6150"/>
                  </a:cubicBezTo>
                  <a:cubicBezTo>
                    <a:pt x="5147" y="6150"/>
                    <a:pt x="5123" y="6153"/>
                    <a:pt x="5099" y="6157"/>
                  </a:cubicBezTo>
                  <a:cubicBezTo>
                    <a:pt x="4964" y="6185"/>
                    <a:pt x="4882" y="6374"/>
                    <a:pt x="4964" y="6456"/>
                  </a:cubicBezTo>
                  <a:lnTo>
                    <a:pt x="4557" y="7080"/>
                  </a:lnTo>
                  <a:cubicBezTo>
                    <a:pt x="4533" y="6958"/>
                    <a:pt x="4400" y="6858"/>
                    <a:pt x="4255" y="6858"/>
                  </a:cubicBezTo>
                  <a:cubicBezTo>
                    <a:pt x="4238" y="6858"/>
                    <a:pt x="4221" y="6860"/>
                    <a:pt x="4204" y="6863"/>
                  </a:cubicBezTo>
                  <a:cubicBezTo>
                    <a:pt x="4069" y="6917"/>
                    <a:pt x="3933" y="6971"/>
                    <a:pt x="3743" y="7053"/>
                  </a:cubicBezTo>
                  <a:cubicBezTo>
                    <a:pt x="3689" y="7071"/>
                    <a:pt x="3632" y="7080"/>
                    <a:pt x="3572" y="7080"/>
                  </a:cubicBezTo>
                  <a:cubicBezTo>
                    <a:pt x="3454" y="7080"/>
                    <a:pt x="3327" y="7043"/>
                    <a:pt x="3201" y="6971"/>
                  </a:cubicBezTo>
                  <a:cubicBezTo>
                    <a:pt x="3065" y="6863"/>
                    <a:pt x="2984" y="6673"/>
                    <a:pt x="3038" y="6510"/>
                  </a:cubicBezTo>
                  <a:cubicBezTo>
                    <a:pt x="3146" y="6185"/>
                    <a:pt x="3662" y="6157"/>
                    <a:pt x="3797" y="5859"/>
                  </a:cubicBezTo>
                  <a:cubicBezTo>
                    <a:pt x="3960" y="5561"/>
                    <a:pt x="3608" y="5100"/>
                    <a:pt x="3825" y="4801"/>
                  </a:cubicBezTo>
                  <a:cubicBezTo>
                    <a:pt x="3887" y="4707"/>
                    <a:pt x="3991" y="4665"/>
                    <a:pt x="4097" y="4665"/>
                  </a:cubicBezTo>
                  <a:cubicBezTo>
                    <a:pt x="4266" y="4665"/>
                    <a:pt x="4442" y="4770"/>
                    <a:pt x="4476" y="4937"/>
                  </a:cubicBezTo>
                  <a:cubicBezTo>
                    <a:pt x="4476" y="5045"/>
                    <a:pt x="4421" y="5181"/>
                    <a:pt x="4421" y="5289"/>
                  </a:cubicBezTo>
                  <a:cubicBezTo>
                    <a:pt x="4421" y="5602"/>
                    <a:pt x="4614" y="5697"/>
                    <a:pt x="4863" y="5697"/>
                  </a:cubicBezTo>
                  <a:cubicBezTo>
                    <a:pt x="5196" y="5697"/>
                    <a:pt x="5630" y="5526"/>
                    <a:pt x="5832" y="5479"/>
                  </a:cubicBezTo>
                  <a:cubicBezTo>
                    <a:pt x="6103" y="5436"/>
                    <a:pt x="6379" y="5423"/>
                    <a:pt x="6655" y="5423"/>
                  </a:cubicBezTo>
                  <a:cubicBezTo>
                    <a:pt x="7070" y="5423"/>
                    <a:pt x="7486" y="5452"/>
                    <a:pt x="7893" y="5452"/>
                  </a:cubicBezTo>
                  <a:cubicBezTo>
                    <a:pt x="8273" y="5398"/>
                    <a:pt x="8680" y="5344"/>
                    <a:pt x="9059" y="5289"/>
                  </a:cubicBezTo>
                  <a:cubicBezTo>
                    <a:pt x="9276" y="5262"/>
                    <a:pt x="9521" y="5181"/>
                    <a:pt x="9656" y="5018"/>
                  </a:cubicBezTo>
                  <a:cubicBezTo>
                    <a:pt x="9819" y="4855"/>
                    <a:pt x="9900" y="4584"/>
                    <a:pt x="9765" y="4367"/>
                  </a:cubicBezTo>
                  <a:cubicBezTo>
                    <a:pt x="9656" y="4205"/>
                    <a:pt x="9466" y="4177"/>
                    <a:pt x="9249" y="4177"/>
                  </a:cubicBezTo>
                  <a:cubicBezTo>
                    <a:pt x="9083" y="4155"/>
                    <a:pt x="8917" y="4144"/>
                    <a:pt x="8752" y="4144"/>
                  </a:cubicBezTo>
                  <a:cubicBezTo>
                    <a:pt x="8108" y="4144"/>
                    <a:pt x="7478" y="4309"/>
                    <a:pt x="6917" y="4611"/>
                  </a:cubicBezTo>
                  <a:cubicBezTo>
                    <a:pt x="6491" y="4824"/>
                    <a:pt x="6049" y="5120"/>
                    <a:pt x="5590" y="5120"/>
                  </a:cubicBezTo>
                  <a:cubicBezTo>
                    <a:pt x="5464" y="5120"/>
                    <a:pt x="5337" y="5098"/>
                    <a:pt x="5208" y="5045"/>
                  </a:cubicBezTo>
                  <a:cubicBezTo>
                    <a:pt x="5723" y="4503"/>
                    <a:pt x="6239" y="4042"/>
                    <a:pt x="6808" y="3581"/>
                  </a:cubicBezTo>
                  <a:cubicBezTo>
                    <a:pt x="6768" y="3567"/>
                    <a:pt x="6727" y="3561"/>
                    <a:pt x="6686" y="3561"/>
                  </a:cubicBezTo>
                  <a:cubicBezTo>
                    <a:pt x="6377" y="3561"/>
                    <a:pt x="6056" y="3898"/>
                    <a:pt x="5746" y="3898"/>
                  </a:cubicBezTo>
                  <a:cubicBezTo>
                    <a:pt x="5684" y="3898"/>
                    <a:pt x="5622" y="3885"/>
                    <a:pt x="5561" y="3852"/>
                  </a:cubicBezTo>
                  <a:cubicBezTo>
                    <a:pt x="5859" y="3255"/>
                    <a:pt x="6157" y="2631"/>
                    <a:pt x="6320" y="2007"/>
                  </a:cubicBezTo>
                  <a:cubicBezTo>
                    <a:pt x="6510" y="1357"/>
                    <a:pt x="6510" y="651"/>
                    <a:pt x="6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27"/>
            <p:cNvSpPr/>
            <p:nvPr/>
          </p:nvSpPr>
          <p:spPr>
            <a:xfrm>
              <a:off x="5325200" y="1399475"/>
              <a:ext cx="31325" cy="31925"/>
            </a:xfrm>
            <a:custGeom>
              <a:avLst/>
              <a:gdLst/>
              <a:ahLst/>
              <a:cxnLst/>
              <a:rect l="l" t="t" r="r" b="b"/>
              <a:pathLst>
                <a:path w="1253" h="1277" extrusionOk="0">
                  <a:moveTo>
                    <a:pt x="614" y="1"/>
                  </a:moveTo>
                  <a:cubicBezTo>
                    <a:pt x="391" y="1"/>
                    <a:pt x="171" y="140"/>
                    <a:pt x="82" y="466"/>
                  </a:cubicBezTo>
                  <a:cubicBezTo>
                    <a:pt x="0" y="737"/>
                    <a:pt x="190" y="1063"/>
                    <a:pt x="434" y="1198"/>
                  </a:cubicBezTo>
                  <a:cubicBezTo>
                    <a:pt x="524" y="1250"/>
                    <a:pt x="632" y="1277"/>
                    <a:pt x="738" y="1277"/>
                  </a:cubicBezTo>
                  <a:cubicBezTo>
                    <a:pt x="856" y="1277"/>
                    <a:pt x="972" y="1243"/>
                    <a:pt x="1058" y="1171"/>
                  </a:cubicBezTo>
                  <a:cubicBezTo>
                    <a:pt x="1194" y="1063"/>
                    <a:pt x="1221" y="873"/>
                    <a:pt x="1221" y="710"/>
                  </a:cubicBezTo>
                  <a:cubicBezTo>
                    <a:pt x="1253" y="281"/>
                    <a:pt x="930" y="1"/>
                    <a:pt x="6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27"/>
            <p:cNvSpPr/>
            <p:nvPr/>
          </p:nvSpPr>
          <p:spPr>
            <a:xfrm>
              <a:off x="5351650" y="1422450"/>
              <a:ext cx="27150" cy="28825"/>
            </a:xfrm>
            <a:custGeom>
              <a:avLst/>
              <a:gdLst/>
              <a:ahLst/>
              <a:cxnLst/>
              <a:rect l="l" t="t" r="r" b="b"/>
              <a:pathLst>
                <a:path w="1086" h="1153" extrusionOk="0">
                  <a:moveTo>
                    <a:pt x="582" y="0"/>
                  </a:moveTo>
                  <a:cubicBezTo>
                    <a:pt x="360" y="0"/>
                    <a:pt x="133" y="137"/>
                    <a:pt x="82" y="361"/>
                  </a:cubicBezTo>
                  <a:cubicBezTo>
                    <a:pt x="0" y="551"/>
                    <a:pt x="82" y="768"/>
                    <a:pt x="163" y="930"/>
                  </a:cubicBezTo>
                  <a:cubicBezTo>
                    <a:pt x="281" y="1072"/>
                    <a:pt x="462" y="1152"/>
                    <a:pt x="650" y="1152"/>
                  </a:cubicBezTo>
                  <a:cubicBezTo>
                    <a:pt x="677" y="1152"/>
                    <a:pt x="705" y="1151"/>
                    <a:pt x="732" y="1147"/>
                  </a:cubicBezTo>
                  <a:cubicBezTo>
                    <a:pt x="787" y="1147"/>
                    <a:pt x="895" y="1066"/>
                    <a:pt x="949" y="1039"/>
                  </a:cubicBezTo>
                  <a:cubicBezTo>
                    <a:pt x="1031" y="957"/>
                    <a:pt x="1058" y="903"/>
                    <a:pt x="1058" y="795"/>
                  </a:cubicBezTo>
                  <a:cubicBezTo>
                    <a:pt x="1085" y="605"/>
                    <a:pt x="1085" y="306"/>
                    <a:pt x="922" y="144"/>
                  </a:cubicBezTo>
                  <a:cubicBezTo>
                    <a:pt x="833" y="45"/>
                    <a:pt x="708" y="0"/>
                    <a:pt x="5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27"/>
            <p:cNvSpPr/>
            <p:nvPr/>
          </p:nvSpPr>
          <p:spPr>
            <a:xfrm>
              <a:off x="5363175" y="1459000"/>
              <a:ext cx="27825" cy="26375"/>
            </a:xfrm>
            <a:custGeom>
              <a:avLst/>
              <a:gdLst/>
              <a:ahLst/>
              <a:cxnLst/>
              <a:rect l="l" t="t" r="r" b="b"/>
              <a:pathLst>
                <a:path w="1113" h="1055" extrusionOk="0">
                  <a:moveTo>
                    <a:pt x="510" y="0"/>
                  </a:moveTo>
                  <a:cubicBezTo>
                    <a:pt x="376" y="0"/>
                    <a:pt x="240" y="41"/>
                    <a:pt x="136" y="119"/>
                  </a:cubicBezTo>
                  <a:cubicBezTo>
                    <a:pt x="54" y="146"/>
                    <a:pt x="27" y="201"/>
                    <a:pt x="0" y="309"/>
                  </a:cubicBezTo>
                  <a:cubicBezTo>
                    <a:pt x="0" y="553"/>
                    <a:pt x="82" y="879"/>
                    <a:pt x="299" y="987"/>
                  </a:cubicBezTo>
                  <a:cubicBezTo>
                    <a:pt x="367" y="1032"/>
                    <a:pt x="453" y="1054"/>
                    <a:pt x="543" y="1054"/>
                  </a:cubicBezTo>
                  <a:cubicBezTo>
                    <a:pt x="669" y="1054"/>
                    <a:pt x="801" y="1012"/>
                    <a:pt x="895" y="933"/>
                  </a:cubicBezTo>
                  <a:cubicBezTo>
                    <a:pt x="1112" y="716"/>
                    <a:pt x="1112" y="363"/>
                    <a:pt x="895" y="146"/>
                  </a:cubicBezTo>
                  <a:cubicBezTo>
                    <a:pt x="797" y="48"/>
                    <a:pt x="654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27"/>
            <p:cNvSpPr/>
            <p:nvPr/>
          </p:nvSpPr>
          <p:spPr>
            <a:xfrm>
              <a:off x="5377400" y="1373275"/>
              <a:ext cx="27825" cy="21850"/>
            </a:xfrm>
            <a:custGeom>
              <a:avLst/>
              <a:gdLst/>
              <a:ahLst/>
              <a:cxnLst/>
              <a:rect l="l" t="t" r="r" b="b"/>
              <a:pathLst>
                <a:path w="1113" h="874" extrusionOk="0">
                  <a:moveTo>
                    <a:pt x="579" y="1"/>
                  </a:moveTo>
                  <a:cubicBezTo>
                    <a:pt x="509" y="1"/>
                    <a:pt x="441" y="16"/>
                    <a:pt x="381" y="49"/>
                  </a:cubicBezTo>
                  <a:cubicBezTo>
                    <a:pt x="109" y="185"/>
                    <a:pt x="1" y="537"/>
                    <a:pt x="191" y="727"/>
                  </a:cubicBezTo>
                  <a:cubicBezTo>
                    <a:pt x="282" y="832"/>
                    <a:pt x="398" y="873"/>
                    <a:pt x="516" y="873"/>
                  </a:cubicBezTo>
                  <a:cubicBezTo>
                    <a:pt x="642" y="873"/>
                    <a:pt x="770" y="825"/>
                    <a:pt x="869" y="754"/>
                  </a:cubicBezTo>
                  <a:cubicBezTo>
                    <a:pt x="950" y="727"/>
                    <a:pt x="1004" y="700"/>
                    <a:pt x="1059" y="619"/>
                  </a:cubicBezTo>
                  <a:cubicBezTo>
                    <a:pt x="1086" y="537"/>
                    <a:pt x="1113" y="456"/>
                    <a:pt x="1086" y="348"/>
                  </a:cubicBezTo>
                  <a:cubicBezTo>
                    <a:pt x="1024" y="143"/>
                    <a:pt x="794" y="1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27"/>
            <p:cNvSpPr/>
            <p:nvPr/>
          </p:nvSpPr>
          <p:spPr>
            <a:xfrm>
              <a:off x="5392325" y="1415450"/>
              <a:ext cx="32575" cy="28975"/>
            </a:xfrm>
            <a:custGeom>
              <a:avLst/>
              <a:gdLst/>
              <a:ahLst/>
              <a:cxnLst/>
              <a:rect l="l" t="t" r="r" b="b"/>
              <a:pathLst>
                <a:path w="1303" h="1159" extrusionOk="0">
                  <a:moveTo>
                    <a:pt x="772" y="1"/>
                  </a:moveTo>
                  <a:cubicBezTo>
                    <a:pt x="724" y="1"/>
                    <a:pt x="674" y="7"/>
                    <a:pt x="624" y="17"/>
                  </a:cubicBezTo>
                  <a:cubicBezTo>
                    <a:pt x="1" y="207"/>
                    <a:pt x="55" y="1102"/>
                    <a:pt x="679" y="1156"/>
                  </a:cubicBezTo>
                  <a:cubicBezTo>
                    <a:pt x="696" y="1158"/>
                    <a:pt x="714" y="1159"/>
                    <a:pt x="732" y="1159"/>
                  </a:cubicBezTo>
                  <a:cubicBezTo>
                    <a:pt x="957" y="1159"/>
                    <a:pt x="1171" y="1003"/>
                    <a:pt x="1221" y="776"/>
                  </a:cubicBezTo>
                  <a:cubicBezTo>
                    <a:pt x="1303" y="641"/>
                    <a:pt x="1275" y="478"/>
                    <a:pt x="1194" y="342"/>
                  </a:cubicBezTo>
                  <a:cubicBezTo>
                    <a:pt x="1167" y="234"/>
                    <a:pt x="1086" y="125"/>
                    <a:pt x="1004" y="71"/>
                  </a:cubicBezTo>
                  <a:cubicBezTo>
                    <a:pt x="935" y="19"/>
                    <a:pt x="856" y="1"/>
                    <a:pt x="7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27"/>
            <p:cNvSpPr/>
            <p:nvPr/>
          </p:nvSpPr>
          <p:spPr>
            <a:xfrm>
              <a:off x="5414700" y="1389250"/>
              <a:ext cx="25800" cy="25950"/>
            </a:xfrm>
            <a:custGeom>
              <a:avLst/>
              <a:gdLst/>
              <a:ahLst/>
              <a:cxnLst/>
              <a:rect l="l" t="t" r="r" b="b"/>
              <a:pathLst>
                <a:path w="1032" h="1038" extrusionOk="0">
                  <a:moveTo>
                    <a:pt x="516" y="0"/>
                  </a:moveTo>
                  <a:cubicBezTo>
                    <a:pt x="441" y="0"/>
                    <a:pt x="367" y="21"/>
                    <a:pt x="299" y="61"/>
                  </a:cubicBezTo>
                  <a:cubicBezTo>
                    <a:pt x="136" y="115"/>
                    <a:pt x="1" y="305"/>
                    <a:pt x="28" y="495"/>
                  </a:cubicBezTo>
                  <a:cubicBezTo>
                    <a:pt x="28" y="604"/>
                    <a:pt x="109" y="739"/>
                    <a:pt x="163" y="875"/>
                  </a:cubicBezTo>
                  <a:cubicBezTo>
                    <a:pt x="218" y="983"/>
                    <a:pt x="353" y="1038"/>
                    <a:pt x="489" y="1038"/>
                  </a:cubicBezTo>
                  <a:cubicBezTo>
                    <a:pt x="625" y="1038"/>
                    <a:pt x="760" y="929"/>
                    <a:pt x="869" y="848"/>
                  </a:cubicBezTo>
                  <a:cubicBezTo>
                    <a:pt x="977" y="712"/>
                    <a:pt x="1031" y="577"/>
                    <a:pt x="1004" y="387"/>
                  </a:cubicBezTo>
                  <a:cubicBezTo>
                    <a:pt x="977" y="251"/>
                    <a:pt x="869" y="115"/>
                    <a:pt x="733" y="61"/>
                  </a:cubicBezTo>
                  <a:cubicBezTo>
                    <a:pt x="665" y="21"/>
                    <a:pt x="591" y="0"/>
                    <a:pt x="5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27"/>
            <p:cNvSpPr/>
            <p:nvPr/>
          </p:nvSpPr>
          <p:spPr>
            <a:xfrm>
              <a:off x="5414900" y="1466025"/>
              <a:ext cx="38475" cy="29975"/>
            </a:xfrm>
            <a:custGeom>
              <a:avLst/>
              <a:gdLst/>
              <a:ahLst/>
              <a:cxnLst/>
              <a:rect l="l" t="t" r="r" b="b"/>
              <a:pathLst>
                <a:path w="1539" h="1199" extrusionOk="0">
                  <a:moveTo>
                    <a:pt x="886" y="1"/>
                  </a:moveTo>
                  <a:cubicBezTo>
                    <a:pt x="1" y="1"/>
                    <a:pt x="305" y="1198"/>
                    <a:pt x="960" y="1198"/>
                  </a:cubicBezTo>
                  <a:cubicBezTo>
                    <a:pt x="981" y="1198"/>
                    <a:pt x="1002" y="1197"/>
                    <a:pt x="1023" y="1194"/>
                  </a:cubicBezTo>
                  <a:cubicBezTo>
                    <a:pt x="1105" y="1194"/>
                    <a:pt x="1159" y="1167"/>
                    <a:pt x="1240" y="1113"/>
                  </a:cubicBezTo>
                  <a:cubicBezTo>
                    <a:pt x="1457" y="977"/>
                    <a:pt x="1539" y="679"/>
                    <a:pt x="1484" y="435"/>
                  </a:cubicBezTo>
                  <a:cubicBezTo>
                    <a:pt x="1403" y="164"/>
                    <a:pt x="1132" y="1"/>
                    <a:pt x="915" y="1"/>
                  </a:cubicBezTo>
                  <a:cubicBezTo>
                    <a:pt x="905" y="1"/>
                    <a:pt x="895" y="1"/>
                    <a:pt x="8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27"/>
            <p:cNvSpPr/>
            <p:nvPr/>
          </p:nvSpPr>
          <p:spPr>
            <a:xfrm>
              <a:off x="5448600" y="1432050"/>
              <a:ext cx="25800" cy="24000"/>
            </a:xfrm>
            <a:custGeom>
              <a:avLst/>
              <a:gdLst/>
              <a:ahLst/>
              <a:cxnLst/>
              <a:rect l="l" t="t" r="r" b="b"/>
              <a:pathLst>
                <a:path w="1032" h="960" extrusionOk="0">
                  <a:moveTo>
                    <a:pt x="514" y="1"/>
                  </a:moveTo>
                  <a:cubicBezTo>
                    <a:pt x="497" y="1"/>
                    <a:pt x="480" y="2"/>
                    <a:pt x="462" y="4"/>
                  </a:cubicBezTo>
                  <a:cubicBezTo>
                    <a:pt x="245" y="31"/>
                    <a:pt x="28" y="221"/>
                    <a:pt x="28" y="438"/>
                  </a:cubicBezTo>
                  <a:cubicBezTo>
                    <a:pt x="1" y="519"/>
                    <a:pt x="1" y="655"/>
                    <a:pt x="109" y="763"/>
                  </a:cubicBezTo>
                  <a:cubicBezTo>
                    <a:pt x="223" y="900"/>
                    <a:pt x="394" y="960"/>
                    <a:pt x="590" y="960"/>
                  </a:cubicBezTo>
                  <a:cubicBezTo>
                    <a:pt x="628" y="960"/>
                    <a:pt x="666" y="958"/>
                    <a:pt x="706" y="953"/>
                  </a:cubicBezTo>
                  <a:cubicBezTo>
                    <a:pt x="896" y="845"/>
                    <a:pt x="1032" y="573"/>
                    <a:pt x="977" y="384"/>
                  </a:cubicBezTo>
                  <a:cubicBezTo>
                    <a:pt x="902" y="157"/>
                    <a:pt x="733" y="1"/>
                    <a:pt x="5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27"/>
            <p:cNvSpPr/>
            <p:nvPr/>
          </p:nvSpPr>
          <p:spPr>
            <a:xfrm>
              <a:off x="5340125" y="1472750"/>
              <a:ext cx="26450" cy="24250"/>
            </a:xfrm>
            <a:custGeom>
              <a:avLst/>
              <a:gdLst/>
              <a:ahLst/>
              <a:cxnLst/>
              <a:rect l="l" t="t" r="r" b="b"/>
              <a:pathLst>
                <a:path w="1058" h="970" extrusionOk="0">
                  <a:moveTo>
                    <a:pt x="514" y="0"/>
                  </a:moveTo>
                  <a:cubicBezTo>
                    <a:pt x="496" y="0"/>
                    <a:pt x="479" y="1"/>
                    <a:pt x="461" y="3"/>
                  </a:cubicBezTo>
                  <a:cubicBezTo>
                    <a:pt x="244" y="30"/>
                    <a:pt x="27" y="220"/>
                    <a:pt x="27" y="437"/>
                  </a:cubicBezTo>
                  <a:cubicBezTo>
                    <a:pt x="0" y="519"/>
                    <a:pt x="0" y="654"/>
                    <a:pt x="109" y="763"/>
                  </a:cubicBezTo>
                  <a:cubicBezTo>
                    <a:pt x="216" y="891"/>
                    <a:pt x="374" y="969"/>
                    <a:pt x="556" y="969"/>
                  </a:cubicBezTo>
                  <a:cubicBezTo>
                    <a:pt x="605" y="969"/>
                    <a:pt x="654" y="964"/>
                    <a:pt x="705" y="953"/>
                  </a:cubicBezTo>
                  <a:cubicBezTo>
                    <a:pt x="895" y="844"/>
                    <a:pt x="1058" y="573"/>
                    <a:pt x="976" y="383"/>
                  </a:cubicBezTo>
                  <a:cubicBezTo>
                    <a:pt x="901" y="157"/>
                    <a:pt x="732" y="0"/>
                    <a:pt x="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27"/>
            <p:cNvSpPr/>
            <p:nvPr/>
          </p:nvSpPr>
          <p:spPr>
            <a:xfrm>
              <a:off x="5403850" y="1345875"/>
              <a:ext cx="29175" cy="24175"/>
            </a:xfrm>
            <a:custGeom>
              <a:avLst/>
              <a:gdLst/>
              <a:ahLst/>
              <a:cxnLst/>
              <a:rect l="l" t="t" r="r" b="b"/>
              <a:pathLst>
                <a:path w="1167" h="967" extrusionOk="0">
                  <a:moveTo>
                    <a:pt x="453" y="0"/>
                  </a:moveTo>
                  <a:cubicBezTo>
                    <a:pt x="398" y="0"/>
                    <a:pt x="345" y="10"/>
                    <a:pt x="299" y="33"/>
                  </a:cubicBezTo>
                  <a:cubicBezTo>
                    <a:pt x="109" y="60"/>
                    <a:pt x="1" y="277"/>
                    <a:pt x="28" y="467"/>
                  </a:cubicBezTo>
                  <a:cubicBezTo>
                    <a:pt x="55" y="549"/>
                    <a:pt x="82" y="576"/>
                    <a:pt x="109" y="630"/>
                  </a:cubicBezTo>
                  <a:cubicBezTo>
                    <a:pt x="191" y="766"/>
                    <a:pt x="326" y="847"/>
                    <a:pt x="462" y="901"/>
                  </a:cubicBezTo>
                  <a:cubicBezTo>
                    <a:pt x="559" y="945"/>
                    <a:pt x="644" y="966"/>
                    <a:pt x="723" y="966"/>
                  </a:cubicBezTo>
                  <a:cubicBezTo>
                    <a:pt x="840" y="966"/>
                    <a:pt x="945" y="917"/>
                    <a:pt x="1059" y="820"/>
                  </a:cubicBezTo>
                  <a:cubicBezTo>
                    <a:pt x="1113" y="820"/>
                    <a:pt x="1140" y="766"/>
                    <a:pt x="1140" y="738"/>
                  </a:cubicBezTo>
                  <a:cubicBezTo>
                    <a:pt x="1167" y="684"/>
                    <a:pt x="1140" y="630"/>
                    <a:pt x="1140" y="603"/>
                  </a:cubicBezTo>
                  <a:cubicBezTo>
                    <a:pt x="1086" y="440"/>
                    <a:pt x="977" y="277"/>
                    <a:pt x="842" y="142"/>
                  </a:cubicBezTo>
                  <a:cubicBezTo>
                    <a:pt x="744" y="64"/>
                    <a:pt x="591" y="0"/>
                    <a:pt x="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27"/>
            <p:cNvSpPr/>
            <p:nvPr/>
          </p:nvSpPr>
          <p:spPr>
            <a:xfrm>
              <a:off x="4284325" y="1245825"/>
              <a:ext cx="550625" cy="471000"/>
            </a:xfrm>
            <a:custGeom>
              <a:avLst/>
              <a:gdLst/>
              <a:ahLst/>
              <a:cxnLst/>
              <a:rect l="l" t="t" r="r" b="b"/>
              <a:pathLst>
                <a:path w="22025" h="18840" extrusionOk="0">
                  <a:moveTo>
                    <a:pt x="11585" y="1"/>
                  </a:moveTo>
                  <a:cubicBezTo>
                    <a:pt x="11535" y="1"/>
                    <a:pt x="11487" y="7"/>
                    <a:pt x="11446" y="21"/>
                  </a:cubicBezTo>
                  <a:cubicBezTo>
                    <a:pt x="11338" y="75"/>
                    <a:pt x="11229" y="156"/>
                    <a:pt x="11175" y="238"/>
                  </a:cubicBezTo>
                  <a:cubicBezTo>
                    <a:pt x="10784" y="586"/>
                    <a:pt x="10277" y="755"/>
                    <a:pt x="9773" y="755"/>
                  </a:cubicBezTo>
                  <a:cubicBezTo>
                    <a:pt x="9334" y="755"/>
                    <a:pt x="8898" y="626"/>
                    <a:pt x="8544" y="373"/>
                  </a:cubicBezTo>
                  <a:cubicBezTo>
                    <a:pt x="8463" y="292"/>
                    <a:pt x="8354" y="211"/>
                    <a:pt x="8246" y="156"/>
                  </a:cubicBezTo>
                  <a:cubicBezTo>
                    <a:pt x="8150" y="125"/>
                    <a:pt x="8037" y="112"/>
                    <a:pt x="7926" y="112"/>
                  </a:cubicBezTo>
                  <a:cubicBezTo>
                    <a:pt x="7847" y="112"/>
                    <a:pt x="7771" y="118"/>
                    <a:pt x="7703" y="129"/>
                  </a:cubicBezTo>
                  <a:cubicBezTo>
                    <a:pt x="6890" y="265"/>
                    <a:pt x="6157" y="835"/>
                    <a:pt x="5805" y="1594"/>
                  </a:cubicBezTo>
                  <a:cubicBezTo>
                    <a:pt x="5425" y="2326"/>
                    <a:pt x="5398" y="3628"/>
                    <a:pt x="5967" y="4551"/>
                  </a:cubicBezTo>
                  <a:cubicBezTo>
                    <a:pt x="5560" y="4390"/>
                    <a:pt x="5006" y="4297"/>
                    <a:pt x="4447" y="4297"/>
                  </a:cubicBezTo>
                  <a:cubicBezTo>
                    <a:pt x="3778" y="4297"/>
                    <a:pt x="3102" y="4430"/>
                    <a:pt x="2658" y="4740"/>
                  </a:cubicBezTo>
                  <a:cubicBezTo>
                    <a:pt x="1845" y="5310"/>
                    <a:pt x="1302" y="6178"/>
                    <a:pt x="949" y="7073"/>
                  </a:cubicBezTo>
                  <a:cubicBezTo>
                    <a:pt x="1221" y="7263"/>
                    <a:pt x="1194" y="7670"/>
                    <a:pt x="1031" y="7941"/>
                  </a:cubicBezTo>
                  <a:cubicBezTo>
                    <a:pt x="868" y="8158"/>
                    <a:pt x="543" y="8348"/>
                    <a:pt x="271" y="8483"/>
                  </a:cubicBezTo>
                  <a:cubicBezTo>
                    <a:pt x="217" y="8511"/>
                    <a:pt x="109" y="8565"/>
                    <a:pt x="82" y="8646"/>
                  </a:cubicBezTo>
                  <a:cubicBezTo>
                    <a:pt x="54" y="8700"/>
                    <a:pt x="0" y="8809"/>
                    <a:pt x="0" y="8917"/>
                  </a:cubicBezTo>
                  <a:cubicBezTo>
                    <a:pt x="0" y="9867"/>
                    <a:pt x="1031" y="10789"/>
                    <a:pt x="2550" y="10979"/>
                  </a:cubicBezTo>
                  <a:cubicBezTo>
                    <a:pt x="1682" y="11548"/>
                    <a:pt x="949" y="12823"/>
                    <a:pt x="814" y="13773"/>
                  </a:cubicBezTo>
                  <a:cubicBezTo>
                    <a:pt x="678" y="14722"/>
                    <a:pt x="814" y="15671"/>
                    <a:pt x="1194" y="16539"/>
                  </a:cubicBezTo>
                  <a:cubicBezTo>
                    <a:pt x="1221" y="16594"/>
                    <a:pt x="1275" y="16648"/>
                    <a:pt x="1302" y="16675"/>
                  </a:cubicBezTo>
                  <a:cubicBezTo>
                    <a:pt x="1336" y="16692"/>
                    <a:pt x="1372" y="16698"/>
                    <a:pt x="1408" y="16698"/>
                  </a:cubicBezTo>
                  <a:cubicBezTo>
                    <a:pt x="1489" y="16698"/>
                    <a:pt x="1571" y="16666"/>
                    <a:pt x="1628" y="16648"/>
                  </a:cubicBezTo>
                  <a:cubicBezTo>
                    <a:pt x="1703" y="16623"/>
                    <a:pt x="1782" y="16611"/>
                    <a:pt x="1862" y="16611"/>
                  </a:cubicBezTo>
                  <a:cubicBezTo>
                    <a:pt x="2127" y="16611"/>
                    <a:pt x="2391" y="16744"/>
                    <a:pt x="2496" y="16973"/>
                  </a:cubicBezTo>
                  <a:cubicBezTo>
                    <a:pt x="2550" y="17109"/>
                    <a:pt x="2577" y="17244"/>
                    <a:pt x="2658" y="17353"/>
                  </a:cubicBezTo>
                  <a:cubicBezTo>
                    <a:pt x="2815" y="17644"/>
                    <a:pt x="3157" y="17713"/>
                    <a:pt x="3500" y="17713"/>
                  </a:cubicBezTo>
                  <a:cubicBezTo>
                    <a:pt x="3573" y="17713"/>
                    <a:pt x="3645" y="17710"/>
                    <a:pt x="3716" y="17706"/>
                  </a:cubicBezTo>
                  <a:cubicBezTo>
                    <a:pt x="4421" y="17651"/>
                    <a:pt x="5154" y="17651"/>
                    <a:pt x="5778" y="17299"/>
                  </a:cubicBezTo>
                  <a:cubicBezTo>
                    <a:pt x="6184" y="17055"/>
                    <a:pt x="6483" y="16675"/>
                    <a:pt x="6781" y="16268"/>
                  </a:cubicBezTo>
                  <a:cubicBezTo>
                    <a:pt x="7649" y="15183"/>
                    <a:pt x="8517" y="13773"/>
                    <a:pt x="8897" y="12362"/>
                  </a:cubicBezTo>
                  <a:lnTo>
                    <a:pt x="8897" y="12362"/>
                  </a:lnTo>
                  <a:cubicBezTo>
                    <a:pt x="9141" y="13176"/>
                    <a:pt x="8897" y="14044"/>
                    <a:pt x="8788" y="14858"/>
                  </a:cubicBezTo>
                  <a:cubicBezTo>
                    <a:pt x="8707" y="15671"/>
                    <a:pt x="8707" y="16621"/>
                    <a:pt x="9277" y="17217"/>
                  </a:cubicBezTo>
                  <a:cubicBezTo>
                    <a:pt x="9439" y="17434"/>
                    <a:pt x="9683" y="17570"/>
                    <a:pt x="9927" y="17706"/>
                  </a:cubicBezTo>
                  <a:cubicBezTo>
                    <a:pt x="10633" y="18112"/>
                    <a:pt x="11338" y="18465"/>
                    <a:pt x="12125" y="18736"/>
                  </a:cubicBezTo>
                  <a:cubicBezTo>
                    <a:pt x="12242" y="18795"/>
                    <a:pt x="12373" y="18839"/>
                    <a:pt x="12509" y="18839"/>
                  </a:cubicBezTo>
                  <a:cubicBezTo>
                    <a:pt x="12561" y="18839"/>
                    <a:pt x="12614" y="18833"/>
                    <a:pt x="12667" y="18818"/>
                  </a:cubicBezTo>
                  <a:cubicBezTo>
                    <a:pt x="12938" y="18736"/>
                    <a:pt x="13074" y="18438"/>
                    <a:pt x="13264" y="18248"/>
                  </a:cubicBezTo>
                  <a:cubicBezTo>
                    <a:pt x="13465" y="18047"/>
                    <a:pt x="13756" y="17935"/>
                    <a:pt x="14036" y="17935"/>
                  </a:cubicBezTo>
                  <a:cubicBezTo>
                    <a:pt x="14134" y="17935"/>
                    <a:pt x="14230" y="17949"/>
                    <a:pt x="14322" y="17977"/>
                  </a:cubicBezTo>
                  <a:cubicBezTo>
                    <a:pt x="14467" y="18025"/>
                    <a:pt x="14655" y="18117"/>
                    <a:pt x="14809" y="18117"/>
                  </a:cubicBezTo>
                  <a:cubicBezTo>
                    <a:pt x="14828" y="18117"/>
                    <a:pt x="14846" y="18115"/>
                    <a:pt x="14864" y="18112"/>
                  </a:cubicBezTo>
                  <a:cubicBezTo>
                    <a:pt x="15108" y="18058"/>
                    <a:pt x="15190" y="17841"/>
                    <a:pt x="15298" y="17624"/>
                  </a:cubicBezTo>
                  <a:cubicBezTo>
                    <a:pt x="15732" y="16648"/>
                    <a:pt x="16139" y="15671"/>
                    <a:pt x="16274" y="14613"/>
                  </a:cubicBezTo>
                  <a:cubicBezTo>
                    <a:pt x="16410" y="13556"/>
                    <a:pt x="16247" y="12281"/>
                    <a:pt x="15515" y="11521"/>
                  </a:cubicBezTo>
                  <a:lnTo>
                    <a:pt x="15515" y="11521"/>
                  </a:lnTo>
                  <a:cubicBezTo>
                    <a:pt x="16356" y="11765"/>
                    <a:pt x="17332" y="11928"/>
                    <a:pt x="18227" y="11928"/>
                  </a:cubicBezTo>
                  <a:cubicBezTo>
                    <a:pt x="18296" y="11928"/>
                    <a:pt x="18365" y="11928"/>
                    <a:pt x="18434" y="11928"/>
                  </a:cubicBezTo>
                  <a:cubicBezTo>
                    <a:pt x="19497" y="11928"/>
                    <a:pt x="20498" y="11904"/>
                    <a:pt x="21211" y="11114"/>
                  </a:cubicBezTo>
                  <a:cubicBezTo>
                    <a:pt x="21564" y="10708"/>
                    <a:pt x="21916" y="9921"/>
                    <a:pt x="22025" y="9379"/>
                  </a:cubicBezTo>
                  <a:cubicBezTo>
                    <a:pt x="21618" y="9216"/>
                    <a:pt x="21238" y="8917"/>
                    <a:pt x="21021" y="8511"/>
                  </a:cubicBezTo>
                  <a:cubicBezTo>
                    <a:pt x="20831" y="8104"/>
                    <a:pt x="20858" y="7616"/>
                    <a:pt x="21130" y="7290"/>
                  </a:cubicBezTo>
                  <a:cubicBezTo>
                    <a:pt x="21265" y="7127"/>
                    <a:pt x="21428" y="6992"/>
                    <a:pt x="21428" y="6775"/>
                  </a:cubicBezTo>
                  <a:cubicBezTo>
                    <a:pt x="21428" y="6720"/>
                    <a:pt x="21401" y="6639"/>
                    <a:pt x="21374" y="6531"/>
                  </a:cubicBezTo>
                  <a:cubicBezTo>
                    <a:pt x="20886" y="5635"/>
                    <a:pt x="20180" y="5012"/>
                    <a:pt x="19231" y="4578"/>
                  </a:cubicBezTo>
                  <a:cubicBezTo>
                    <a:pt x="18942" y="4445"/>
                    <a:pt x="18580" y="4386"/>
                    <a:pt x="18193" y="4386"/>
                  </a:cubicBezTo>
                  <a:cubicBezTo>
                    <a:pt x="17309" y="4386"/>
                    <a:pt x="16298" y="4695"/>
                    <a:pt x="15732" y="5147"/>
                  </a:cubicBezTo>
                  <a:cubicBezTo>
                    <a:pt x="16085" y="4740"/>
                    <a:pt x="15976" y="3954"/>
                    <a:pt x="15813" y="3493"/>
                  </a:cubicBezTo>
                  <a:cubicBezTo>
                    <a:pt x="15162" y="1730"/>
                    <a:pt x="13562" y="373"/>
                    <a:pt x="11745" y="21"/>
                  </a:cubicBezTo>
                  <a:cubicBezTo>
                    <a:pt x="11691" y="7"/>
                    <a:pt x="11636" y="1"/>
                    <a:pt x="115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27"/>
            <p:cNvSpPr/>
            <p:nvPr/>
          </p:nvSpPr>
          <p:spPr>
            <a:xfrm>
              <a:off x="4358225" y="1290400"/>
              <a:ext cx="316700" cy="290950"/>
            </a:xfrm>
            <a:custGeom>
              <a:avLst/>
              <a:gdLst/>
              <a:ahLst/>
              <a:cxnLst/>
              <a:rect l="l" t="t" r="r" b="b"/>
              <a:pathLst>
                <a:path w="12668" h="11638" extrusionOk="0">
                  <a:moveTo>
                    <a:pt x="7297" y="1"/>
                  </a:moveTo>
                  <a:cubicBezTo>
                    <a:pt x="7134" y="733"/>
                    <a:pt x="6944" y="1411"/>
                    <a:pt x="6782" y="2117"/>
                  </a:cubicBezTo>
                  <a:cubicBezTo>
                    <a:pt x="6727" y="2361"/>
                    <a:pt x="6673" y="2551"/>
                    <a:pt x="6538" y="2768"/>
                  </a:cubicBezTo>
                  <a:cubicBezTo>
                    <a:pt x="6402" y="2985"/>
                    <a:pt x="6185" y="3229"/>
                    <a:pt x="6212" y="3500"/>
                  </a:cubicBezTo>
                  <a:cubicBezTo>
                    <a:pt x="6239" y="3717"/>
                    <a:pt x="6375" y="3907"/>
                    <a:pt x="6239" y="4069"/>
                  </a:cubicBezTo>
                  <a:cubicBezTo>
                    <a:pt x="6167" y="4142"/>
                    <a:pt x="6070" y="4166"/>
                    <a:pt x="5974" y="4166"/>
                  </a:cubicBezTo>
                  <a:cubicBezTo>
                    <a:pt x="5926" y="4166"/>
                    <a:pt x="5877" y="4160"/>
                    <a:pt x="5832" y="4151"/>
                  </a:cubicBezTo>
                  <a:cubicBezTo>
                    <a:pt x="5263" y="4042"/>
                    <a:pt x="4693" y="3798"/>
                    <a:pt x="4205" y="3473"/>
                  </a:cubicBezTo>
                  <a:lnTo>
                    <a:pt x="4205" y="3473"/>
                  </a:lnTo>
                  <a:cubicBezTo>
                    <a:pt x="4476" y="3852"/>
                    <a:pt x="4720" y="4259"/>
                    <a:pt x="4991" y="4612"/>
                  </a:cubicBezTo>
                  <a:cubicBezTo>
                    <a:pt x="4991" y="4666"/>
                    <a:pt x="5019" y="4666"/>
                    <a:pt x="5019" y="4693"/>
                  </a:cubicBezTo>
                  <a:cubicBezTo>
                    <a:pt x="5040" y="4798"/>
                    <a:pt x="4930" y="4838"/>
                    <a:pt x="4817" y="4838"/>
                  </a:cubicBezTo>
                  <a:cubicBezTo>
                    <a:pt x="4784" y="4838"/>
                    <a:pt x="4751" y="4835"/>
                    <a:pt x="4720" y="4829"/>
                  </a:cubicBezTo>
                  <a:cubicBezTo>
                    <a:pt x="4698" y="4824"/>
                    <a:pt x="4673" y="4822"/>
                    <a:pt x="4647" y="4822"/>
                  </a:cubicBezTo>
                  <a:cubicBezTo>
                    <a:pt x="4520" y="4822"/>
                    <a:pt x="4377" y="4879"/>
                    <a:pt x="4422" y="4992"/>
                  </a:cubicBezTo>
                  <a:cubicBezTo>
                    <a:pt x="4449" y="5100"/>
                    <a:pt x="4585" y="5100"/>
                    <a:pt x="4639" y="5154"/>
                  </a:cubicBezTo>
                  <a:cubicBezTo>
                    <a:pt x="4747" y="5263"/>
                    <a:pt x="4612" y="5480"/>
                    <a:pt x="4530" y="5534"/>
                  </a:cubicBezTo>
                  <a:cubicBezTo>
                    <a:pt x="3228" y="6484"/>
                    <a:pt x="1574" y="6700"/>
                    <a:pt x="1" y="6728"/>
                  </a:cubicBezTo>
                  <a:cubicBezTo>
                    <a:pt x="476" y="6898"/>
                    <a:pt x="967" y="6968"/>
                    <a:pt x="1464" y="6968"/>
                  </a:cubicBezTo>
                  <a:cubicBezTo>
                    <a:pt x="2468" y="6968"/>
                    <a:pt x="3496" y="6684"/>
                    <a:pt x="4476" y="6375"/>
                  </a:cubicBezTo>
                  <a:lnTo>
                    <a:pt x="4476" y="6375"/>
                  </a:lnTo>
                  <a:cubicBezTo>
                    <a:pt x="3961" y="6917"/>
                    <a:pt x="3391" y="7406"/>
                    <a:pt x="2740" y="7785"/>
                  </a:cubicBezTo>
                  <a:cubicBezTo>
                    <a:pt x="2800" y="7800"/>
                    <a:pt x="2860" y="7807"/>
                    <a:pt x="2919" y="7807"/>
                  </a:cubicBezTo>
                  <a:cubicBezTo>
                    <a:pt x="3184" y="7807"/>
                    <a:pt x="3446" y="7674"/>
                    <a:pt x="3690" y="7541"/>
                  </a:cubicBezTo>
                  <a:cubicBezTo>
                    <a:pt x="4259" y="7243"/>
                    <a:pt x="4747" y="6836"/>
                    <a:pt x="5236" y="6375"/>
                  </a:cubicBezTo>
                  <a:lnTo>
                    <a:pt x="5236" y="6375"/>
                  </a:lnTo>
                  <a:cubicBezTo>
                    <a:pt x="5371" y="6511"/>
                    <a:pt x="5263" y="6728"/>
                    <a:pt x="5154" y="6890"/>
                  </a:cubicBezTo>
                  <a:cubicBezTo>
                    <a:pt x="4069" y="8491"/>
                    <a:pt x="3011" y="10037"/>
                    <a:pt x="1926" y="11637"/>
                  </a:cubicBezTo>
                  <a:cubicBezTo>
                    <a:pt x="3201" y="10172"/>
                    <a:pt x="4422" y="8681"/>
                    <a:pt x="5670" y="7243"/>
                  </a:cubicBezTo>
                  <a:lnTo>
                    <a:pt x="5670" y="7243"/>
                  </a:lnTo>
                  <a:cubicBezTo>
                    <a:pt x="5887" y="8057"/>
                    <a:pt x="5534" y="8952"/>
                    <a:pt x="5941" y="9684"/>
                  </a:cubicBezTo>
                  <a:cubicBezTo>
                    <a:pt x="5968" y="9738"/>
                    <a:pt x="5995" y="9765"/>
                    <a:pt x="6076" y="9820"/>
                  </a:cubicBezTo>
                  <a:cubicBezTo>
                    <a:pt x="6085" y="9821"/>
                    <a:pt x="6093" y="9822"/>
                    <a:pt x="6101" y="9822"/>
                  </a:cubicBezTo>
                  <a:cubicBezTo>
                    <a:pt x="6250" y="9822"/>
                    <a:pt x="6348" y="9593"/>
                    <a:pt x="6348" y="9413"/>
                  </a:cubicBezTo>
                  <a:cubicBezTo>
                    <a:pt x="6348" y="8898"/>
                    <a:pt x="6321" y="8355"/>
                    <a:pt x="6293" y="7840"/>
                  </a:cubicBezTo>
                  <a:lnTo>
                    <a:pt x="6293" y="7840"/>
                  </a:lnTo>
                  <a:cubicBezTo>
                    <a:pt x="6456" y="7948"/>
                    <a:pt x="6592" y="8084"/>
                    <a:pt x="6673" y="8274"/>
                  </a:cubicBezTo>
                  <a:cubicBezTo>
                    <a:pt x="6999" y="8138"/>
                    <a:pt x="6565" y="7568"/>
                    <a:pt x="6809" y="7406"/>
                  </a:cubicBezTo>
                  <a:cubicBezTo>
                    <a:pt x="6841" y="7386"/>
                    <a:pt x="6877" y="7378"/>
                    <a:pt x="6913" y="7378"/>
                  </a:cubicBezTo>
                  <a:cubicBezTo>
                    <a:pt x="7029" y="7378"/>
                    <a:pt x="7154" y="7465"/>
                    <a:pt x="7216" y="7568"/>
                  </a:cubicBezTo>
                  <a:cubicBezTo>
                    <a:pt x="8111" y="8735"/>
                    <a:pt x="7867" y="10498"/>
                    <a:pt x="8924" y="11501"/>
                  </a:cubicBezTo>
                  <a:cubicBezTo>
                    <a:pt x="8490" y="10010"/>
                    <a:pt x="8029" y="8518"/>
                    <a:pt x="7595" y="7053"/>
                  </a:cubicBezTo>
                  <a:cubicBezTo>
                    <a:pt x="7568" y="6917"/>
                    <a:pt x="7541" y="6782"/>
                    <a:pt x="7405" y="6728"/>
                  </a:cubicBezTo>
                  <a:cubicBezTo>
                    <a:pt x="7371" y="6702"/>
                    <a:pt x="7325" y="6689"/>
                    <a:pt x="7278" y="6689"/>
                  </a:cubicBezTo>
                  <a:cubicBezTo>
                    <a:pt x="7177" y="6689"/>
                    <a:pt x="7071" y="6744"/>
                    <a:pt x="7053" y="6836"/>
                  </a:cubicBezTo>
                  <a:cubicBezTo>
                    <a:pt x="6809" y="6863"/>
                    <a:pt x="6592" y="6890"/>
                    <a:pt x="6348" y="6972"/>
                  </a:cubicBezTo>
                  <a:cubicBezTo>
                    <a:pt x="6456" y="6836"/>
                    <a:pt x="6375" y="6646"/>
                    <a:pt x="6239" y="6565"/>
                  </a:cubicBezTo>
                  <a:cubicBezTo>
                    <a:pt x="6104" y="6456"/>
                    <a:pt x="5968" y="6429"/>
                    <a:pt x="5832" y="6348"/>
                  </a:cubicBezTo>
                  <a:cubicBezTo>
                    <a:pt x="5670" y="6239"/>
                    <a:pt x="5561" y="6104"/>
                    <a:pt x="5534" y="5914"/>
                  </a:cubicBezTo>
                  <a:cubicBezTo>
                    <a:pt x="5507" y="5751"/>
                    <a:pt x="5588" y="5534"/>
                    <a:pt x="5778" y="5480"/>
                  </a:cubicBezTo>
                  <a:cubicBezTo>
                    <a:pt x="5831" y="5456"/>
                    <a:pt x="5885" y="5446"/>
                    <a:pt x="5940" y="5446"/>
                  </a:cubicBezTo>
                  <a:cubicBezTo>
                    <a:pt x="6148" y="5446"/>
                    <a:pt x="6368" y="5584"/>
                    <a:pt x="6600" y="5584"/>
                  </a:cubicBezTo>
                  <a:cubicBezTo>
                    <a:pt x="6651" y="5584"/>
                    <a:pt x="6703" y="5577"/>
                    <a:pt x="6755" y="5561"/>
                  </a:cubicBezTo>
                  <a:cubicBezTo>
                    <a:pt x="7080" y="5480"/>
                    <a:pt x="7188" y="4937"/>
                    <a:pt x="7541" y="4883"/>
                  </a:cubicBezTo>
                  <a:cubicBezTo>
                    <a:pt x="7557" y="4880"/>
                    <a:pt x="7573" y="4879"/>
                    <a:pt x="7588" y="4879"/>
                  </a:cubicBezTo>
                  <a:cubicBezTo>
                    <a:pt x="7842" y="4879"/>
                    <a:pt x="8071" y="5276"/>
                    <a:pt x="7867" y="5480"/>
                  </a:cubicBezTo>
                  <a:cubicBezTo>
                    <a:pt x="7812" y="5561"/>
                    <a:pt x="7677" y="5616"/>
                    <a:pt x="7595" y="5670"/>
                  </a:cubicBezTo>
                  <a:cubicBezTo>
                    <a:pt x="7053" y="6185"/>
                    <a:pt x="8111" y="6619"/>
                    <a:pt x="8382" y="6836"/>
                  </a:cubicBezTo>
                  <a:cubicBezTo>
                    <a:pt x="8924" y="7270"/>
                    <a:pt x="9358" y="7813"/>
                    <a:pt x="9847" y="8328"/>
                  </a:cubicBezTo>
                  <a:cubicBezTo>
                    <a:pt x="9982" y="8735"/>
                    <a:pt x="10281" y="8979"/>
                    <a:pt x="10579" y="9223"/>
                  </a:cubicBezTo>
                  <a:cubicBezTo>
                    <a:pt x="10742" y="9359"/>
                    <a:pt x="10986" y="9494"/>
                    <a:pt x="11203" y="9494"/>
                  </a:cubicBezTo>
                  <a:cubicBezTo>
                    <a:pt x="11393" y="9494"/>
                    <a:pt x="11664" y="9359"/>
                    <a:pt x="11745" y="9142"/>
                  </a:cubicBezTo>
                  <a:cubicBezTo>
                    <a:pt x="11772" y="8925"/>
                    <a:pt x="11664" y="8762"/>
                    <a:pt x="11555" y="8626"/>
                  </a:cubicBezTo>
                  <a:cubicBezTo>
                    <a:pt x="11094" y="7975"/>
                    <a:pt x="10416" y="7460"/>
                    <a:pt x="9657" y="7189"/>
                  </a:cubicBezTo>
                  <a:cubicBezTo>
                    <a:pt x="9087" y="6999"/>
                    <a:pt x="8382" y="6836"/>
                    <a:pt x="8219" y="6294"/>
                  </a:cubicBezTo>
                  <a:cubicBezTo>
                    <a:pt x="8924" y="6294"/>
                    <a:pt x="9657" y="6348"/>
                    <a:pt x="10389" y="6456"/>
                  </a:cubicBezTo>
                  <a:cubicBezTo>
                    <a:pt x="10199" y="6050"/>
                    <a:pt x="9440" y="6158"/>
                    <a:pt x="9331" y="5697"/>
                  </a:cubicBezTo>
                  <a:cubicBezTo>
                    <a:pt x="9982" y="5507"/>
                    <a:pt x="10660" y="5344"/>
                    <a:pt x="11230" y="4992"/>
                  </a:cubicBezTo>
                  <a:cubicBezTo>
                    <a:pt x="11800" y="4666"/>
                    <a:pt x="12342" y="4178"/>
                    <a:pt x="12668" y="3581"/>
                  </a:cubicBezTo>
                  <a:lnTo>
                    <a:pt x="12668" y="3581"/>
                  </a:lnTo>
                  <a:cubicBezTo>
                    <a:pt x="11982" y="4095"/>
                    <a:pt x="11208" y="4631"/>
                    <a:pt x="10346" y="4631"/>
                  </a:cubicBezTo>
                  <a:cubicBezTo>
                    <a:pt x="10253" y="4631"/>
                    <a:pt x="10159" y="4625"/>
                    <a:pt x="10064" y="4612"/>
                  </a:cubicBezTo>
                  <a:cubicBezTo>
                    <a:pt x="9786" y="4575"/>
                    <a:pt x="9495" y="4487"/>
                    <a:pt x="9218" y="4487"/>
                  </a:cubicBezTo>
                  <a:cubicBezTo>
                    <a:pt x="9089" y="4487"/>
                    <a:pt x="8963" y="4506"/>
                    <a:pt x="8843" y="4558"/>
                  </a:cubicBezTo>
                  <a:cubicBezTo>
                    <a:pt x="8707" y="4603"/>
                    <a:pt x="8570" y="4706"/>
                    <a:pt x="8434" y="4706"/>
                  </a:cubicBezTo>
                  <a:cubicBezTo>
                    <a:pt x="8407" y="4706"/>
                    <a:pt x="8381" y="4702"/>
                    <a:pt x="8355" y="4693"/>
                  </a:cubicBezTo>
                  <a:cubicBezTo>
                    <a:pt x="8111" y="4585"/>
                    <a:pt x="8165" y="4259"/>
                    <a:pt x="8355" y="4069"/>
                  </a:cubicBezTo>
                  <a:cubicBezTo>
                    <a:pt x="8518" y="3907"/>
                    <a:pt x="8762" y="3771"/>
                    <a:pt x="8816" y="3527"/>
                  </a:cubicBezTo>
                  <a:cubicBezTo>
                    <a:pt x="8751" y="3484"/>
                    <a:pt x="8683" y="3466"/>
                    <a:pt x="8612" y="3466"/>
                  </a:cubicBezTo>
                  <a:cubicBezTo>
                    <a:pt x="8291" y="3466"/>
                    <a:pt x="7919" y="3830"/>
                    <a:pt x="7589" y="3830"/>
                  </a:cubicBezTo>
                  <a:cubicBezTo>
                    <a:pt x="7536" y="3830"/>
                    <a:pt x="7484" y="3821"/>
                    <a:pt x="7433" y="3798"/>
                  </a:cubicBezTo>
                  <a:cubicBezTo>
                    <a:pt x="7080" y="3663"/>
                    <a:pt x="7080" y="3202"/>
                    <a:pt x="7161" y="2822"/>
                  </a:cubicBezTo>
                  <a:cubicBezTo>
                    <a:pt x="7324" y="1872"/>
                    <a:pt x="7568" y="923"/>
                    <a:pt x="7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27"/>
            <p:cNvSpPr/>
            <p:nvPr/>
          </p:nvSpPr>
          <p:spPr>
            <a:xfrm>
              <a:off x="4478925" y="1391925"/>
              <a:ext cx="35900" cy="32875"/>
            </a:xfrm>
            <a:custGeom>
              <a:avLst/>
              <a:gdLst/>
              <a:ahLst/>
              <a:cxnLst/>
              <a:rect l="l" t="t" r="r" b="b"/>
              <a:pathLst>
                <a:path w="1436" h="1315" extrusionOk="0">
                  <a:moveTo>
                    <a:pt x="693" y="0"/>
                  </a:moveTo>
                  <a:cubicBezTo>
                    <a:pt x="597" y="0"/>
                    <a:pt x="492" y="28"/>
                    <a:pt x="380" y="90"/>
                  </a:cubicBezTo>
                  <a:cubicBezTo>
                    <a:pt x="109" y="225"/>
                    <a:pt x="1" y="551"/>
                    <a:pt x="55" y="876"/>
                  </a:cubicBezTo>
                  <a:cubicBezTo>
                    <a:pt x="136" y="1093"/>
                    <a:pt x="299" y="1310"/>
                    <a:pt x="543" y="1310"/>
                  </a:cubicBezTo>
                  <a:cubicBezTo>
                    <a:pt x="560" y="1313"/>
                    <a:pt x="577" y="1315"/>
                    <a:pt x="594" y="1315"/>
                  </a:cubicBezTo>
                  <a:cubicBezTo>
                    <a:pt x="740" y="1315"/>
                    <a:pt x="883" y="1215"/>
                    <a:pt x="1004" y="1093"/>
                  </a:cubicBezTo>
                  <a:cubicBezTo>
                    <a:pt x="1435" y="708"/>
                    <a:pt x="1184" y="0"/>
                    <a:pt x="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27"/>
            <p:cNvSpPr/>
            <p:nvPr/>
          </p:nvSpPr>
          <p:spPr>
            <a:xfrm>
              <a:off x="4482325" y="1426375"/>
              <a:ext cx="27675" cy="28825"/>
            </a:xfrm>
            <a:custGeom>
              <a:avLst/>
              <a:gdLst/>
              <a:ahLst/>
              <a:cxnLst/>
              <a:rect l="l" t="t" r="r" b="b"/>
              <a:pathLst>
                <a:path w="1107" h="1153" extrusionOk="0">
                  <a:moveTo>
                    <a:pt x="572" y="1"/>
                  </a:moveTo>
                  <a:cubicBezTo>
                    <a:pt x="506" y="1"/>
                    <a:pt x="440" y="14"/>
                    <a:pt x="380" y="41"/>
                  </a:cubicBezTo>
                  <a:cubicBezTo>
                    <a:pt x="190" y="122"/>
                    <a:pt x="55" y="312"/>
                    <a:pt x="27" y="502"/>
                  </a:cubicBezTo>
                  <a:cubicBezTo>
                    <a:pt x="0" y="719"/>
                    <a:pt x="55" y="909"/>
                    <a:pt x="244" y="1045"/>
                  </a:cubicBezTo>
                  <a:cubicBezTo>
                    <a:pt x="299" y="1126"/>
                    <a:pt x="380" y="1153"/>
                    <a:pt x="461" y="1153"/>
                  </a:cubicBezTo>
                  <a:cubicBezTo>
                    <a:pt x="570" y="1153"/>
                    <a:pt x="651" y="1126"/>
                    <a:pt x="706" y="1072"/>
                  </a:cubicBezTo>
                  <a:cubicBezTo>
                    <a:pt x="923" y="990"/>
                    <a:pt x="1085" y="773"/>
                    <a:pt x="1085" y="529"/>
                  </a:cubicBezTo>
                  <a:cubicBezTo>
                    <a:pt x="1107" y="204"/>
                    <a:pt x="835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27"/>
            <p:cNvSpPr/>
            <p:nvPr/>
          </p:nvSpPr>
          <p:spPr>
            <a:xfrm>
              <a:off x="4462650" y="1457900"/>
              <a:ext cx="27825" cy="27875"/>
            </a:xfrm>
            <a:custGeom>
              <a:avLst/>
              <a:gdLst/>
              <a:ahLst/>
              <a:cxnLst/>
              <a:rect l="l" t="t" r="r" b="b"/>
              <a:pathLst>
                <a:path w="1113" h="1115" extrusionOk="0">
                  <a:moveTo>
                    <a:pt x="625" y="0"/>
                  </a:moveTo>
                  <a:cubicBezTo>
                    <a:pt x="516" y="0"/>
                    <a:pt x="408" y="0"/>
                    <a:pt x="353" y="28"/>
                  </a:cubicBezTo>
                  <a:cubicBezTo>
                    <a:pt x="136" y="163"/>
                    <a:pt x="1" y="462"/>
                    <a:pt x="82" y="706"/>
                  </a:cubicBezTo>
                  <a:cubicBezTo>
                    <a:pt x="136" y="896"/>
                    <a:pt x="299" y="1085"/>
                    <a:pt x="543" y="1113"/>
                  </a:cubicBezTo>
                  <a:cubicBezTo>
                    <a:pt x="556" y="1114"/>
                    <a:pt x="569" y="1114"/>
                    <a:pt x="581" y="1114"/>
                  </a:cubicBezTo>
                  <a:cubicBezTo>
                    <a:pt x="842" y="1114"/>
                    <a:pt x="1113" y="856"/>
                    <a:pt x="1113" y="597"/>
                  </a:cubicBezTo>
                  <a:cubicBezTo>
                    <a:pt x="1113" y="299"/>
                    <a:pt x="896" y="28"/>
                    <a:pt x="6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27"/>
            <p:cNvSpPr/>
            <p:nvPr/>
          </p:nvSpPr>
          <p:spPr>
            <a:xfrm>
              <a:off x="4539275" y="1412575"/>
              <a:ext cx="27150" cy="23650"/>
            </a:xfrm>
            <a:custGeom>
              <a:avLst/>
              <a:gdLst/>
              <a:ahLst/>
              <a:cxnLst/>
              <a:rect l="l" t="t" r="r" b="b"/>
              <a:pathLst>
                <a:path w="1086" h="946" extrusionOk="0">
                  <a:moveTo>
                    <a:pt x="496" y="0"/>
                  </a:moveTo>
                  <a:cubicBezTo>
                    <a:pt x="249" y="0"/>
                    <a:pt x="50" y="135"/>
                    <a:pt x="28" y="376"/>
                  </a:cubicBezTo>
                  <a:cubicBezTo>
                    <a:pt x="1" y="620"/>
                    <a:pt x="218" y="810"/>
                    <a:pt x="489" y="918"/>
                  </a:cubicBezTo>
                  <a:cubicBezTo>
                    <a:pt x="570" y="946"/>
                    <a:pt x="625" y="946"/>
                    <a:pt x="706" y="946"/>
                  </a:cubicBezTo>
                  <a:cubicBezTo>
                    <a:pt x="760" y="918"/>
                    <a:pt x="842" y="837"/>
                    <a:pt x="896" y="783"/>
                  </a:cubicBezTo>
                  <a:cubicBezTo>
                    <a:pt x="1086" y="512"/>
                    <a:pt x="950" y="132"/>
                    <a:pt x="679" y="23"/>
                  </a:cubicBezTo>
                  <a:cubicBezTo>
                    <a:pt x="616" y="8"/>
                    <a:pt x="555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27"/>
            <p:cNvSpPr/>
            <p:nvPr/>
          </p:nvSpPr>
          <p:spPr>
            <a:xfrm>
              <a:off x="4511375" y="1454300"/>
              <a:ext cx="34700" cy="28300"/>
            </a:xfrm>
            <a:custGeom>
              <a:avLst/>
              <a:gdLst/>
              <a:ahLst/>
              <a:cxnLst/>
              <a:rect l="l" t="t" r="r" b="b"/>
              <a:pathLst>
                <a:path w="1388" h="1132" extrusionOk="0">
                  <a:moveTo>
                    <a:pt x="803" y="1"/>
                  </a:moveTo>
                  <a:cubicBezTo>
                    <a:pt x="364" y="1"/>
                    <a:pt x="1" y="497"/>
                    <a:pt x="330" y="958"/>
                  </a:cubicBezTo>
                  <a:cubicBezTo>
                    <a:pt x="424" y="1071"/>
                    <a:pt x="595" y="1131"/>
                    <a:pt x="763" y="1131"/>
                  </a:cubicBezTo>
                  <a:cubicBezTo>
                    <a:pt x="839" y="1131"/>
                    <a:pt x="914" y="1119"/>
                    <a:pt x="981" y="1094"/>
                  </a:cubicBezTo>
                  <a:cubicBezTo>
                    <a:pt x="1117" y="1012"/>
                    <a:pt x="1198" y="877"/>
                    <a:pt x="1279" y="741"/>
                  </a:cubicBezTo>
                  <a:cubicBezTo>
                    <a:pt x="1334" y="633"/>
                    <a:pt x="1388" y="497"/>
                    <a:pt x="1334" y="416"/>
                  </a:cubicBezTo>
                  <a:cubicBezTo>
                    <a:pt x="1307" y="280"/>
                    <a:pt x="1198" y="172"/>
                    <a:pt x="1117" y="90"/>
                  </a:cubicBezTo>
                  <a:cubicBezTo>
                    <a:pt x="1013" y="28"/>
                    <a:pt x="906" y="1"/>
                    <a:pt x="8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27"/>
            <p:cNvSpPr/>
            <p:nvPr/>
          </p:nvSpPr>
          <p:spPr>
            <a:xfrm>
              <a:off x="4550125" y="1448950"/>
              <a:ext cx="25800" cy="25925"/>
            </a:xfrm>
            <a:custGeom>
              <a:avLst/>
              <a:gdLst/>
              <a:ahLst/>
              <a:cxnLst/>
              <a:rect l="l" t="t" r="r" b="b"/>
              <a:pathLst>
                <a:path w="1032" h="1037" extrusionOk="0">
                  <a:moveTo>
                    <a:pt x="485" y="1"/>
                  </a:moveTo>
                  <a:cubicBezTo>
                    <a:pt x="368" y="1"/>
                    <a:pt x="249" y="38"/>
                    <a:pt x="163" y="142"/>
                  </a:cubicBezTo>
                  <a:cubicBezTo>
                    <a:pt x="109" y="250"/>
                    <a:pt x="28" y="358"/>
                    <a:pt x="1" y="521"/>
                  </a:cubicBezTo>
                  <a:cubicBezTo>
                    <a:pt x="1" y="657"/>
                    <a:pt x="1" y="792"/>
                    <a:pt x="109" y="901"/>
                  </a:cubicBezTo>
                  <a:cubicBezTo>
                    <a:pt x="191" y="982"/>
                    <a:pt x="380" y="1037"/>
                    <a:pt x="516" y="1037"/>
                  </a:cubicBezTo>
                  <a:cubicBezTo>
                    <a:pt x="652" y="982"/>
                    <a:pt x="814" y="955"/>
                    <a:pt x="923" y="820"/>
                  </a:cubicBezTo>
                  <a:cubicBezTo>
                    <a:pt x="1004" y="684"/>
                    <a:pt x="1031" y="521"/>
                    <a:pt x="977" y="386"/>
                  </a:cubicBezTo>
                  <a:cubicBezTo>
                    <a:pt x="950" y="223"/>
                    <a:pt x="814" y="114"/>
                    <a:pt x="679" y="33"/>
                  </a:cubicBezTo>
                  <a:cubicBezTo>
                    <a:pt x="619" y="13"/>
                    <a:pt x="552" y="1"/>
                    <a:pt x="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27"/>
            <p:cNvSpPr/>
            <p:nvPr/>
          </p:nvSpPr>
          <p:spPr>
            <a:xfrm>
              <a:off x="4492175" y="1507200"/>
              <a:ext cx="34925" cy="30650"/>
            </a:xfrm>
            <a:custGeom>
              <a:avLst/>
              <a:gdLst/>
              <a:ahLst/>
              <a:cxnLst/>
              <a:rect l="l" t="t" r="r" b="b"/>
              <a:pathLst>
                <a:path w="1397" h="1226" extrusionOk="0">
                  <a:moveTo>
                    <a:pt x="774" y="1"/>
                  </a:moveTo>
                  <a:cubicBezTo>
                    <a:pt x="311" y="1"/>
                    <a:pt x="1" y="758"/>
                    <a:pt x="420" y="1093"/>
                  </a:cubicBezTo>
                  <a:cubicBezTo>
                    <a:pt x="474" y="1175"/>
                    <a:pt x="556" y="1202"/>
                    <a:pt x="610" y="1202"/>
                  </a:cubicBezTo>
                  <a:cubicBezTo>
                    <a:pt x="659" y="1218"/>
                    <a:pt x="709" y="1226"/>
                    <a:pt x="758" y="1226"/>
                  </a:cubicBezTo>
                  <a:cubicBezTo>
                    <a:pt x="957" y="1226"/>
                    <a:pt x="1152" y="1104"/>
                    <a:pt x="1261" y="931"/>
                  </a:cubicBezTo>
                  <a:cubicBezTo>
                    <a:pt x="1397" y="687"/>
                    <a:pt x="1369" y="415"/>
                    <a:pt x="1207" y="226"/>
                  </a:cubicBezTo>
                  <a:cubicBezTo>
                    <a:pt x="1059" y="66"/>
                    <a:pt x="910" y="1"/>
                    <a:pt x="7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27"/>
            <p:cNvSpPr/>
            <p:nvPr/>
          </p:nvSpPr>
          <p:spPr>
            <a:xfrm>
              <a:off x="4541325" y="1502900"/>
              <a:ext cx="25775" cy="23725"/>
            </a:xfrm>
            <a:custGeom>
              <a:avLst/>
              <a:gdLst/>
              <a:ahLst/>
              <a:cxnLst/>
              <a:rect l="l" t="t" r="r" b="b"/>
              <a:pathLst>
                <a:path w="1031" h="949" extrusionOk="0">
                  <a:moveTo>
                    <a:pt x="501" y="1"/>
                  </a:moveTo>
                  <a:cubicBezTo>
                    <a:pt x="397" y="1"/>
                    <a:pt x="295" y="34"/>
                    <a:pt x="217" y="99"/>
                  </a:cubicBezTo>
                  <a:cubicBezTo>
                    <a:pt x="136" y="153"/>
                    <a:pt x="81" y="235"/>
                    <a:pt x="54" y="370"/>
                  </a:cubicBezTo>
                  <a:cubicBezTo>
                    <a:pt x="0" y="560"/>
                    <a:pt x="109" y="831"/>
                    <a:pt x="271" y="913"/>
                  </a:cubicBezTo>
                  <a:cubicBezTo>
                    <a:pt x="343" y="937"/>
                    <a:pt x="414" y="949"/>
                    <a:pt x="482" y="949"/>
                  </a:cubicBezTo>
                  <a:cubicBezTo>
                    <a:pt x="649" y="949"/>
                    <a:pt x="799" y="877"/>
                    <a:pt x="895" y="723"/>
                  </a:cubicBezTo>
                  <a:cubicBezTo>
                    <a:pt x="1031" y="560"/>
                    <a:pt x="1004" y="262"/>
                    <a:pt x="814" y="126"/>
                  </a:cubicBezTo>
                  <a:cubicBezTo>
                    <a:pt x="729" y="41"/>
                    <a:pt x="614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27"/>
            <p:cNvSpPr/>
            <p:nvPr/>
          </p:nvSpPr>
          <p:spPr>
            <a:xfrm>
              <a:off x="4438250" y="1450000"/>
              <a:ext cx="25100" cy="24050"/>
            </a:xfrm>
            <a:custGeom>
              <a:avLst/>
              <a:gdLst/>
              <a:ahLst/>
              <a:cxnLst/>
              <a:rect l="l" t="t" r="r" b="b"/>
              <a:pathLst>
                <a:path w="1004" h="962" extrusionOk="0">
                  <a:moveTo>
                    <a:pt x="497" y="1"/>
                  </a:moveTo>
                  <a:cubicBezTo>
                    <a:pt x="390" y="1"/>
                    <a:pt x="281" y="35"/>
                    <a:pt x="190" y="100"/>
                  </a:cubicBezTo>
                  <a:cubicBezTo>
                    <a:pt x="136" y="181"/>
                    <a:pt x="55" y="235"/>
                    <a:pt x="27" y="371"/>
                  </a:cubicBezTo>
                  <a:cubicBezTo>
                    <a:pt x="0" y="615"/>
                    <a:pt x="109" y="859"/>
                    <a:pt x="272" y="913"/>
                  </a:cubicBezTo>
                  <a:cubicBezTo>
                    <a:pt x="346" y="946"/>
                    <a:pt x="418" y="962"/>
                    <a:pt x="486" y="962"/>
                  </a:cubicBezTo>
                  <a:cubicBezTo>
                    <a:pt x="641" y="962"/>
                    <a:pt x="774" y="882"/>
                    <a:pt x="868" y="750"/>
                  </a:cubicBezTo>
                  <a:cubicBezTo>
                    <a:pt x="1004" y="561"/>
                    <a:pt x="977" y="262"/>
                    <a:pt x="814" y="127"/>
                  </a:cubicBezTo>
                  <a:cubicBezTo>
                    <a:pt x="729" y="42"/>
                    <a:pt x="614" y="1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27"/>
            <p:cNvSpPr/>
            <p:nvPr/>
          </p:nvSpPr>
          <p:spPr>
            <a:xfrm>
              <a:off x="4577250" y="1409475"/>
              <a:ext cx="21725" cy="29475"/>
            </a:xfrm>
            <a:custGeom>
              <a:avLst/>
              <a:gdLst/>
              <a:ahLst/>
              <a:cxnLst/>
              <a:rect l="l" t="t" r="r" b="b"/>
              <a:pathLst>
                <a:path w="869" h="1179" extrusionOk="0">
                  <a:moveTo>
                    <a:pt x="379" y="1"/>
                  </a:moveTo>
                  <a:cubicBezTo>
                    <a:pt x="265" y="1"/>
                    <a:pt x="158" y="50"/>
                    <a:pt x="109" y="147"/>
                  </a:cubicBezTo>
                  <a:cubicBezTo>
                    <a:pt x="55" y="229"/>
                    <a:pt x="28" y="310"/>
                    <a:pt x="28" y="364"/>
                  </a:cubicBezTo>
                  <a:cubicBezTo>
                    <a:pt x="1" y="527"/>
                    <a:pt x="28" y="663"/>
                    <a:pt x="55" y="798"/>
                  </a:cubicBezTo>
                  <a:cubicBezTo>
                    <a:pt x="136" y="1070"/>
                    <a:pt x="299" y="1178"/>
                    <a:pt x="570" y="1178"/>
                  </a:cubicBezTo>
                  <a:lnTo>
                    <a:pt x="679" y="1178"/>
                  </a:lnTo>
                  <a:cubicBezTo>
                    <a:pt x="706" y="1151"/>
                    <a:pt x="706" y="1097"/>
                    <a:pt x="733" y="1070"/>
                  </a:cubicBezTo>
                  <a:cubicBezTo>
                    <a:pt x="814" y="907"/>
                    <a:pt x="869" y="744"/>
                    <a:pt x="869" y="527"/>
                  </a:cubicBezTo>
                  <a:cubicBezTo>
                    <a:pt x="869" y="337"/>
                    <a:pt x="787" y="147"/>
                    <a:pt x="597" y="66"/>
                  </a:cubicBezTo>
                  <a:cubicBezTo>
                    <a:pt x="532" y="23"/>
                    <a:pt x="454" y="1"/>
                    <a:pt x="3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27"/>
            <p:cNvSpPr/>
            <p:nvPr/>
          </p:nvSpPr>
          <p:spPr>
            <a:xfrm>
              <a:off x="3033225" y="1762025"/>
              <a:ext cx="550650" cy="471150"/>
            </a:xfrm>
            <a:custGeom>
              <a:avLst/>
              <a:gdLst/>
              <a:ahLst/>
              <a:cxnLst/>
              <a:rect l="l" t="t" r="r" b="b"/>
              <a:pathLst>
                <a:path w="22026" h="18846" extrusionOk="0">
                  <a:moveTo>
                    <a:pt x="11586" y="1"/>
                  </a:moveTo>
                  <a:cubicBezTo>
                    <a:pt x="11535" y="1"/>
                    <a:pt x="11488" y="14"/>
                    <a:pt x="11447" y="41"/>
                  </a:cubicBezTo>
                  <a:cubicBezTo>
                    <a:pt x="11338" y="68"/>
                    <a:pt x="11230" y="177"/>
                    <a:pt x="11176" y="231"/>
                  </a:cubicBezTo>
                  <a:cubicBezTo>
                    <a:pt x="10799" y="579"/>
                    <a:pt x="10291" y="749"/>
                    <a:pt x="9787" y="749"/>
                  </a:cubicBezTo>
                  <a:cubicBezTo>
                    <a:pt x="9348" y="749"/>
                    <a:pt x="8913" y="619"/>
                    <a:pt x="8572" y="367"/>
                  </a:cubicBezTo>
                  <a:cubicBezTo>
                    <a:pt x="8463" y="312"/>
                    <a:pt x="8355" y="204"/>
                    <a:pt x="8246" y="177"/>
                  </a:cubicBezTo>
                  <a:cubicBezTo>
                    <a:pt x="8143" y="125"/>
                    <a:pt x="8029" y="106"/>
                    <a:pt x="7911" y="106"/>
                  </a:cubicBezTo>
                  <a:cubicBezTo>
                    <a:pt x="7843" y="106"/>
                    <a:pt x="7773" y="113"/>
                    <a:pt x="7704" y="123"/>
                  </a:cubicBezTo>
                  <a:cubicBezTo>
                    <a:pt x="6890" y="258"/>
                    <a:pt x="6158" y="855"/>
                    <a:pt x="5805" y="1587"/>
                  </a:cubicBezTo>
                  <a:cubicBezTo>
                    <a:pt x="5425" y="2347"/>
                    <a:pt x="5398" y="3622"/>
                    <a:pt x="5995" y="4544"/>
                  </a:cubicBezTo>
                  <a:cubicBezTo>
                    <a:pt x="5575" y="4383"/>
                    <a:pt x="5015" y="4290"/>
                    <a:pt x="4452" y="4290"/>
                  </a:cubicBezTo>
                  <a:cubicBezTo>
                    <a:pt x="3779" y="4290"/>
                    <a:pt x="3102" y="4423"/>
                    <a:pt x="2659" y="4734"/>
                  </a:cubicBezTo>
                  <a:cubicBezTo>
                    <a:pt x="1845" y="5330"/>
                    <a:pt x="1303" y="6171"/>
                    <a:pt x="977" y="7093"/>
                  </a:cubicBezTo>
                  <a:cubicBezTo>
                    <a:pt x="1248" y="7256"/>
                    <a:pt x="1194" y="7663"/>
                    <a:pt x="1031" y="7934"/>
                  </a:cubicBezTo>
                  <a:cubicBezTo>
                    <a:pt x="869" y="8178"/>
                    <a:pt x="570" y="8341"/>
                    <a:pt x="299" y="8477"/>
                  </a:cubicBezTo>
                  <a:cubicBezTo>
                    <a:pt x="218" y="8504"/>
                    <a:pt x="109" y="8585"/>
                    <a:pt x="82" y="8639"/>
                  </a:cubicBezTo>
                  <a:cubicBezTo>
                    <a:pt x="55" y="8721"/>
                    <a:pt x="1" y="8802"/>
                    <a:pt x="1" y="8911"/>
                  </a:cubicBezTo>
                  <a:cubicBezTo>
                    <a:pt x="1" y="9860"/>
                    <a:pt x="1031" y="10782"/>
                    <a:pt x="2550" y="10972"/>
                  </a:cubicBezTo>
                  <a:cubicBezTo>
                    <a:pt x="1682" y="11569"/>
                    <a:pt x="977" y="12817"/>
                    <a:pt x="814" y="13766"/>
                  </a:cubicBezTo>
                  <a:cubicBezTo>
                    <a:pt x="679" y="14715"/>
                    <a:pt x="814" y="15665"/>
                    <a:pt x="1194" y="16532"/>
                  </a:cubicBezTo>
                  <a:cubicBezTo>
                    <a:pt x="1248" y="16614"/>
                    <a:pt x="1275" y="16641"/>
                    <a:pt x="1303" y="16668"/>
                  </a:cubicBezTo>
                  <a:cubicBezTo>
                    <a:pt x="1337" y="16694"/>
                    <a:pt x="1374" y="16703"/>
                    <a:pt x="1412" y="16703"/>
                  </a:cubicBezTo>
                  <a:cubicBezTo>
                    <a:pt x="1494" y="16703"/>
                    <a:pt x="1581" y="16659"/>
                    <a:pt x="1655" y="16641"/>
                  </a:cubicBezTo>
                  <a:cubicBezTo>
                    <a:pt x="1723" y="16616"/>
                    <a:pt x="1797" y="16604"/>
                    <a:pt x="1872" y="16604"/>
                  </a:cubicBezTo>
                  <a:cubicBezTo>
                    <a:pt x="2125" y="16604"/>
                    <a:pt x="2391" y="16742"/>
                    <a:pt x="2496" y="16994"/>
                  </a:cubicBezTo>
                  <a:cubicBezTo>
                    <a:pt x="2550" y="17129"/>
                    <a:pt x="2604" y="17265"/>
                    <a:pt x="2659" y="17346"/>
                  </a:cubicBezTo>
                  <a:cubicBezTo>
                    <a:pt x="2838" y="17637"/>
                    <a:pt x="3165" y="17707"/>
                    <a:pt x="3503" y="17707"/>
                  </a:cubicBezTo>
                  <a:cubicBezTo>
                    <a:pt x="3574" y="17707"/>
                    <a:pt x="3646" y="17704"/>
                    <a:pt x="3717" y="17699"/>
                  </a:cubicBezTo>
                  <a:cubicBezTo>
                    <a:pt x="4422" y="17672"/>
                    <a:pt x="5181" y="17672"/>
                    <a:pt x="5778" y="17292"/>
                  </a:cubicBezTo>
                  <a:cubicBezTo>
                    <a:pt x="6185" y="17048"/>
                    <a:pt x="6483" y="16668"/>
                    <a:pt x="6809" y="16261"/>
                  </a:cubicBezTo>
                  <a:cubicBezTo>
                    <a:pt x="7650" y="15176"/>
                    <a:pt x="8490" y="13766"/>
                    <a:pt x="8897" y="12383"/>
                  </a:cubicBezTo>
                  <a:lnTo>
                    <a:pt x="8897" y="12383"/>
                  </a:lnTo>
                  <a:cubicBezTo>
                    <a:pt x="9141" y="13196"/>
                    <a:pt x="8897" y="14037"/>
                    <a:pt x="8789" y="14851"/>
                  </a:cubicBezTo>
                  <a:cubicBezTo>
                    <a:pt x="8707" y="15665"/>
                    <a:pt x="8707" y="16614"/>
                    <a:pt x="9277" y="17211"/>
                  </a:cubicBezTo>
                  <a:cubicBezTo>
                    <a:pt x="9440" y="17428"/>
                    <a:pt x="9684" y="17563"/>
                    <a:pt x="9901" y="17699"/>
                  </a:cubicBezTo>
                  <a:cubicBezTo>
                    <a:pt x="10633" y="18106"/>
                    <a:pt x="11338" y="18485"/>
                    <a:pt x="12125" y="18757"/>
                  </a:cubicBezTo>
                  <a:cubicBezTo>
                    <a:pt x="12238" y="18794"/>
                    <a:pt x="12378" y="18845"/>
                    <a:pt x="12507" y="18845"/>
                  </a:cubicBezTo>
                  <a:cubicBezTo>
                    <a:pt x="12564" y="18845"/>
                    <a:pt x="12618" y="18836"/>
                    <a:pt x="12667" y="18811"/>
                  </a:cubicBezTo>
                  <a:cubicBezTo>
                    <a:pt x="12939" y="18757"/>
                    <a:pt x="13074" y="18431"/>
                    <a:pt x="13264" y="18241"/>
                  </a:cubicBezTo>
                  <a:cubicBezTo>
                    <a:pt x="13465" y="18040"/>
                    <a:pt x="13771" y="17928"/>
                    <a:pt x="14048" y="17928"/>
                  </a:cubicBezTo>
                  <a:cubicBezTo>
                    <a:pt x="14145" y="17928"/>
                    <a:pt x="14238" y="17942"/>
                    <a:pt x="14322" y="17970"/>
                  </a:cubicBezTo>
                  <a:cubicBezTo>
                    <a:pt x="14467" y="18018"/>
                    <a:pt x="14655" y="18110"/>
                    <a:pt x="14810" y="18110"/>
                  </a:cubicBezTo>
                  <a:cubicBezTo>
                    <a:pt x="14829" y="18110"/>
                    <a:pt x="14847" y="18109"/>
                    <a:pt x="14864" y="18106"/>
                  </a:cubicBezTo>
                  <a:cubicBezTo>
                    <a:pt x="15109" y="18079"/>
                    <a:pt x="15217" y="17834"/>
                    <a:pt x="15298" y="17617"/>
                  </a:cubicBezTo>
                  <a:cubicBezTo>
                    <a:pt x="15760" y="16641"/>
                    <a:pt x="16166" y="15665"/>
                    <a:pt x="16302" y="14607"/>
                  </a:cubicBezTo>
                  <a:cubicBezTo>
                    <a:pt x="16438" y="13549"/>
                    <a:pt x="16248" y="12274"/>
                    <a:pt x="15515" y="11515"/>
                  </a:cubicBezTo>
                  <a:lnTo>
                    <a:pt x="15515" y="11515"/>
                  </a:lnTo>
                  <a:cubicBezTo>
                    <a:pt x="16356" y="11759"/>
                    <a:pt x="17333" y="11921"/>
                    <a:pt x="18228" y="11921"/>
                  </a:cubicBezTo>
                  <a:cubicBezTo>
                    <a:pt x="18354" y="11921"/>
                    <a:pt x="18480" y="11922"/>
                    <a:pt x="18605" y="11922"/>
                  </a:cubicBezTo>
                  <a:cubicBezTo>
                    <a:pt x="19604" y="11922"/>
                    <a:pt x="20536" y="11879"/>
                    <a:pt x="21211" y="11108"/>
                  </a:cubicBezTo>
                  <a:cubicBezTo>
                    <a:pt x="21591" y="10701"/>
                    <a:pt x="21917" y="9941"/>
                    <a:pt x="22025" y="9399"/>
                  </a:cubicBezTo>
                  <a:cubicBezTo>
                    <a:pt x="21618" y="9209"/>
                    <a:pt x="21239" y="8911"/>
                    <a:pt x="21049" y="8504"/>
                  </a:cubicBezTo>
                  <a:cubicBezTo>
                    <a:pt x="20832" y="8097"/>
                    <a:pt x="20859" y="7636"/>
                    <a:pt x="21130" y="7283"/>
                  </a:cubicBezTo>
                  <a:cubicBezTo>
                    <a:pt x="21266" y="7121"/>
                    <a:pt x="21456" y="6985"/>
                    <a:pt x="21456" y="6768"/>
                  </a:cubicBezTo>
                  <a:cubicBezTo>
                    <a:pt x="21456" y="6714"/>
                    <a:pt x="21401" y="6632"/>
                    <a:pt x="21374" y="6551"/>
                  </a:cubicBezTo>
                  <a:cubicBezTo>
                    <a:pt x="20913" y="5629"/>
                    <a:pt x="20181" y="5005"/>
                    <a:pt x="19231" y="4571"/>
                  </a:cubicBezTo>
                  <a:cubicBezTo>
                    <a:pt x="18949" y="4442"/>
                    <a:pt x="18599" y="4385"/>
                    <a:pt x="18225" y="4385"/>
                  </a:cubicBezTo>
                  <a:cubicBezTo>
                    <a:pt x="17344" y="4385"/>
                    <a:pt x="16331" y="4702"/>
                    <a:pt x="15760" y="5140"/>
                  </a:cubicBezTo>
                  <a:cubicBezTo>
                    <a:pt x="16085" y="4734"/>
                    <a:pt x="15977" y="3974"/>
                    <a:pt x="15814" y="3486"/>
                  </a:cubicBezTo>
                  <a:cubicBezTo>
                    <a:pt x="15163" y="1723"/>
                    <a:pt x="13563" y="367"/>
                    <a:pt x="11745" y="41"/>
                  </a:cubicBezTo>
                  <a:cubicBezTo>
                    <a:pt x="11691" y="14"/>
                    <a:pt x="11637" y="1"/>
                    <a:pt x="115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27"/>
            <p:cNvSpPr/>
            <p:nvPr/>
          </p:nvSpPr>
          <p:spPr>
            <a:xfrm>
              <a:off x="3107150" y="1807125"/>
              <a:ext cx="316000" cy="290250"/>
            </a:xfrm>
            <a:custGeom>
              <a:avLst/>
              <a:gdLst/>
              <a:ahLst/>
              <a:cxnLst/>
              <a:rect l="l" t="t" r="r" b="b"/>
              <a:pathLst>
                <a:path w="12640" h="11610" extrusionOk="0">
                  <a:moveTo>
                    <a:pt x="7296" y="0"/>
                  </a:moveTo>
                  <a:lnTo>
                    <a:pt x="7296" y="0"/>
                  </a:lnTo>
                  <a:cubicBezTo>
                    <a:pt x="7134" y="705"/>
                    <a:pt x="6944" y="1384"/>
                    <a:pt x="6781" y="2089"/>
                  </a:cubicBezTo>
                  <a:cubicBezTo>
                    <a:pt x="6727" y="2333"/>
                    <a:pt x="6673" y="2523"/>
                    <a:pt x="6537" y="2740"/>
                  </a:cubicBezTo>
                  <a:cubicBezTo>
                    <a:pt x="6401" y="2984"/>
                    <a:pt x="6184" y="3201"/>
                    <a:pt x="6211" y="3472"/>
                  </a:cubicBezTo>
                  <a:cubicBezTo>
                    <a:pt x="6239" y="3689"/>
                    <a:pt x="6374" y="3879"/>
                    <a:pt x="6239" y="4069"/>
                  </a:cubicBezTo>
                  <a:cubicBezTo>
                    <a:pt x="6170" y="4120"/>
                    <a:pt x="6079" y="4139"/>
                    <a:pt x="5988" y="4139"/>
                  </a:cubicBezTo>
                  <a:cubicBezTo>
                    <a:pt x="5935" y="4139"/>
                    <a:pt x="5881" y="4133"/>
                    <a:pt x="5832" y="4123"/>
                  </a:cubicBezTo>
                  <a:cubicBezTo>
                    <a:pt x="5262" y="4015"/>
                    <a:pt x="4693" y="3798"/>
                    <a:pt x="4204" y="3445"/>
                  </a:cubicBezTo>
                  <a:lnTo>
                    <a:pt x="4204" y="3445"/>
                  </a:lnTo>
                  <a:cubicBezTo>
                    <a:pt x="4476" y="3825"/>
                    <a:pt x="4720" y="4232"/>
                    <a:pt x="4991" y="4611"/>
                  </a:cubicBezTo>
                  <a:cubicBezTo>
                    <a:pt x="4991" y="4638"/>
                    <a:pt x="5018" y="4638"/>
                    <a:pt x="5018" y="4666"/>
                  </a:cubicBezTo>
                  <a:cubicBezTo>
                    <a:pt x="5039" y="4771"/>
                    <a:pt x="4930" y="4811"/>
                    <a:pt x="4816" y="4811"/>
                  </a:cubicBezTo>
                  <a:cubicBezTo>
                    <a:pt x="4783" y="4811"/>
                    <a:pt x="4750" y="4807"/>
                    <a:pt x="4720" y="4801"/>
                  </a:cubicBezTo>
                  <a:cubicBezTo>
                    <a:pt x="4697" y="4797"/>
                    <a:pt x="4672" y="4794"/>
                    <a:pt x="4647" y="4794"/>
                  </a:cubicBezTo>
                  <a:cubicBezTo>
                    <a:pt x="4519" y="4794"/>
                    <a:pt x="4376" y="4851"/>
                    <a:pt x="4421" y="4964"/>
                  </a:cubicBezTo>
                  <a:cubicBezTo>
                    <a:pt x="4448" y="5072"/>
                    <a:pt x="4584" y="5072"/>
                    <a:pt x="4638" y="5154"/>
                  </a:cubicBezTo>
                  <a:cubicBezTo>
                    <a:pt x="4747" y="5235"/>
                    <a:pt x="4611" y="5452"/>
                    <a:pt x="4503" y="5506"/>
                  </a:cubicBezTo>
                  <a:cubicBezTo>
                    <a:pt x="3228" y="6456"/>
                    <a:pt x="1573" y="6673"/>
                    <a:pt x="0" y="6700"/>
                  </a:cubicBezTo>
                  <a:cubicBezTo>
                    <a:pt x="479" y="6872"/>
                    <a:pt x="974" y="6941"/>
                    <a:pt x="1474" y="6941"/>
                  </a:cubicBezTo>
                  <a:cubicBezTo>
                    <a:pt x="2474" y="6941"/>
                    <a:pt x="3499" y="6664"/>
                    <a:pt x="4476" y="6374"/>
                  </a:cubicBezTo>
                  <a:lnTo>
                    <a:pt x="4476" y="6374"/>
                  </a:lnTo>
                  <a:cubicBezTo>
                    <a:pt x="3960" y="6917"/>
                    <a:pt x="3391" y="7378"/>
                    <a:pt x="2740" y="7758"/>
                  </a:cubicBezTo>
                  <a:cubicBezTo>
                    <a:pt x="2806" y="7780"/>
                    <a:pt x="2873" y="7790"/>
                    <a:pt x="2939" y="7790"/>
                  </a:cubicBezTo>
                  <a:cubicBezTo>
                    <a:pt x="3197" y="7790"/>
                    <a:pt x="3452" y="7643"/>
                    <a:pt x="3689" y="7514"/>
                  </a:cubicBezTo>
                  <a:cubicBezTo>
                    <a:pt x="4231" y="7215"/>
                    <a:pt x="4747" y="6808"/>
                    <a:pt x="5235" y="6374"/>
                  </a:cubicBezTo>
                  <a:lnTo>
                    <a:pt x="5235" y="6374"/>
                  </a:lnTo>
                  <a:cubicBezTo>
                    <a:pt x="5371" y="6510"/>
                    <a:pt x="5262" y="6700"/>
                    <a:pt x="5154" y="6863"/>
                  </a:cubicBezTo>
                  <a:cubicBezTo>
                    <a:pt x="4069" y="8463"/>
                    <a:pt x="3011" y="10036"/>
                    <a:pt x="1926" y="11609"/>
                  </a:cubicBezTo>
                  <a:cubicBezTo>
                    <a:pt x="3201" y="10172"/>
                    <a:pt x="4421" y="8680"/>
                    <a:pt x="5669" y="7215"/>
                  </a:cubicBezTo>
                  <a:lnTo>
                    <a:pt x="5669" y="7215"/>
                  </a:lnTo>
                  <a:cubicBezTo>
                    <a:pt x="5859" y="8029"/>
                    <a:pt x="5533" y="8951"/>
                    <a:pt x="5940" y="9656"/>
                  </a:cubicBezTo>
                  <a:cubicBezTo>
                    <a:pt x="5967" y="9711"/>
                    <a:pt x="5994" y="9765"/>
                    <a:pt x="6076" y="9792"/>
                  </a:cubicBezTo>
                  <a:cubicBezTo>
                    <a:pt x="6084" y="9793"/>
                    <a:pt x="6093" y="9794"/>
                    <a:pt x="6101" y="9794"/>
                  </a:cubicBezTo>
                  <a:cubicBezTo>
                    <a:pt x="6250" y="9794"/>
                    <a:pt x="6347" y="9565"/>
                    <a:pt x="6347" y="9385"/>
                  </a:cubicBezTo>
                  <a:cubicBezTo>
                    <a:pt x="6347" y="8870"/>
                    <a:pt x="6320" y="8327"/>
                    <a:pt x="6266" y="7812"/>
                  </a:cubicBezTo>
                  <a:lnTo>
                    <a:pt x="6266" y="7812"/>
                  </a:lnTo>
                  <a:cubicBezTo>
                    <a:pt x="6456" y="7920"/>
                    <a:pt x="6591" y="8056"/>
                    <a:pt x="6673" y="8273"/>
                  </a:cubicBezTo>
                  <a:cubicBezTo>
                    <a:pt x="6998" y="8137"/>
                    <a:pt x="6537" y="7541"/>
                    <a:pt x="6808" y="7378"/>
                  </a:cubicBezTo>
                  <a:cubicBezTo>
                    <a:pt x="6837" y="7366"/>
                    <a:pt x="6869" y="7361"/>
                    <a:pt x="6901" y="7361"/>
                  </a:cubicBezTo>
                  <a:cubicBezTo>
                    <a:pt x="7020" y="7361"/>
                    <a:pt x="7151" y="7434"/>
                    <a:pt x="7215" y="7541"/>
                  </a:cubicBezTo>
                  <a:cubicBezTo>
                    <a:pt x="8110" y="8707"/>
                    <a:pt x="7866" y="10470"/>
                    <a:pt x="8924" y="11474"/>
                  </a:cubicBezTo>
                  <a:cubicBezTo>
                    <a:pt x="8490" y="9982"/>
                    <a:pt x="8029" y="8490"/>
                    <a:pt x="7595" y="7052"/>
                  </a:cubicBezTo>
                  <a:cubicBezTo>
                    <a:pt x="7568" y="6917"/>
                    <a:pt x="7541" y="6781"/>
                    <a:pt x="7405" y="6700"/>
                  </a:cubicBezTo>
                  <a:cubicBezTo>
                    <a:pt x="7371" y="6683"/>
                    <a:pt x="7325" y="6674"/>
                    <a:pt x="7279" y="6674"/>
                  </a:cubicBezTo>
                  <a:cubicBezTo>
                    <a:pt x="7178" y="6674"/>
                    <a:pt x="7071" y="6716"/>
                    <a:pt x="7052" y="6808"/>
                  </a:cubicBezTo>
                  <a:cubicBezTo>
                    <a:pt x="6808" y="6835"/>
                    <a:pt x="6591" y="6863"/>
                    <a:pt x="6347" y="6944"/>
                  </a:cubicBezTo>
                  <a:lnTo>
                    <a:pt x="6347" y="6944"/>
                  </a:lnTo>
                  <a:cubicBezTo>
                    <a:pt x="6456" y="6808"/>
                    <a:pt x="6374" y="6646"/>
                    <a:pt x="6239" y="6537"/>
                  </a:cubicBezTo>
                  <a:cubicBezTo>
                    <a:pt x="6103" y="6429"/>
                    <a:pt x="5967" y="6401"/>
                    <a:pt x="5832" y="6320"/>
                  </a:cubicBezTo>
                  <a:cubicBezTo>
                    <a:pt x="5669" y="6239"/>
                    <a:pt x="5561" y="6103"/>
                    <a:pt x="5533" y="5886"/>
                  </a:cubicBezTo>
                  <a:cubicBezTo>
                    <a:pt x="5506" y="5723"/>
                    <a:pt x="5588" y="5506"/>
                    <a:pt x="5777" y="5452"/>
                  </a:cubicBezTo>
                  <a:cubicBezTo>
                    <a:pt x="5830" y="5428"/>
                    <a:pt x="5884" y="5419"/>
                    <a:pt x="5938" y="5419"/>
                  </a:cubicBezTo>
                  <a:cubicBezTo>
                    <a:pt x="6156" y="5419"/>
                    <a:pt x="6389" y="5574"/>
                    <a:pt x="6635" y="5574"/>
                  </a:cubicBezTo>
                  <a:cubicBezTo>
                    <a:pt x="6674" y="5574"/>
                    <a:pt x="6714" y="5570"/>
                    <a:pt x="6754" y="5561"/>
                  </a:cubicBezTo>
                  <a:cubicBezTo>
                    <a:pt x="7079" y="5452"/>
                    <a:pt x="7188" y="4910"/>
                    <a:pt x="7541" y="4883"/>
                  </a:cubicBezTo>
                  <a:cubicBezTo>
                    <a:pt x="7563" y="4876"/>
                    <a:pt x="7586" y="4872"/>
                    <a:pt x="7609" y="4872"/>
                  </a:cubicBezTo>
                  <a:cubicBezTo>
                    <a:pt x="7854" y="4872"/>
                    <a:pt x="8065" y="5253"/>
                    <a:pt x="7866" y="5452"/>
                  </a:cubicBezTo>
                  <a:cubicBezTo>
                    <a:pt x="7812" y="5561"/>
                    <a:pt x="7676" y="5588"/>
                    <a:pt x="7595" y="5642"/>
                  </a:cubicBezTo>
                  <a:cubicBezTo>
                    <a:pt x="7052" y="6157"/>
                    <a:pt x="8110" y="6591"/>
                    <a:pt x="8381" y="6808"/>
                  </a:cubicBezTo>
                  <a:cubicBezTo>
                    <a:pt x="8924" y="7242"/>
                    <a:pt x="9358" y="7785"/>
                    <a:pt x="9846" y="8300"/>
                  </a:cubicBezTo>
                  <a:cubicBezTo>
                    <a:pt x="9982" y="8707"/>
                    <a:pt x="10253" y="8978"/>
                    <a:pt x="10578" y="9222"/>
                  </a:cubicBezTo>
                  <a:cubicBezTo>
                    <a:pt x="10768" y="9358"/>
                    <a:pt x="10985" y="9494"/>
                    <a:pt x="11202" y="9494"/>
                  </a:cubicBezTo>
                  <a:cubicBezTo>
                    <a:pt x="11446" y="9494"/>
                    <a:pt x="11663" y="9358"/>
                    <a:pt x="11745" y="9114"/>
                  </a:cubicBezTo>
                  <a:cubicBezTo>
                    <a:pt x="11772" y="8897"/>
                    <a:pt x="11663" y="8734"/>
                    <a:pt x="11582" y="8598"/>
                  </a:cubicBezTo>
                  <a:cubicBezTo>
                    <a:pt x="11094" y="7948"/>
                    <a:pt x="10416" y="7459"/>
                    <a:pt x="9683" y="7188"/>
                  </a:cubicBezTo>
                  <a:cubicBezTo>
                    <a:pt x="9087" y="6971"/>
                    <a:pt x="8381" y="6808"/>
                    <a:pt x="8219" y="6266"/>
                  </a:cubicBezTo>
                  <a:cubicBezTo>
                    <a:pt x="8924" y="6266"/>
                    <a:pt x="9683" y="6320"/>
                    <a:pt x="10389" y="6429"/>
                  </a:cubicBezTo>
                  <a:cubicBezTo>
                    <a:pt x="10226" y="6022"/>
                    <a:pt x="9439" y="6130"/>
                    <a:pt x="9331" y="5696"/>
                  </a:cubicBezTo>
                  <a:cubicBezTo>
                    <a:pt x="9982" y="5479"/>
                    <a:pt x="10660" y="5317"/>
                    <a:pt x="11229" y="4964"/>
                  </a:cubicBezTo>
                  <a:cubicBezTo>
                    <a:pt x="11853" y="4638"/>
                    <a:pt x="12341" y="4150"/>
                    <a:pt x="12640" y="3553"/>
                  </a:cubicBezTo>
                  <a:lnTo>
                    <a:pt x="12640" y="3553"/>
                  </a:lnTo>
                  <a:cubicBezTo>
                    <a:pt x="11976" y="4070"/>
                    <a:pt x="11179" y="4630"/>
                    <a:pt x="10329" y="4630"/>
                  </a:cubicBezTo>
                  <a:cubicBezTo>
                    <a:pt x="10241" y="4630"/>
                    <a:pt x="10152" y="4624"/>
                    <a:pt x="10063" y="4611"/>
                  </a:cubicBezTo>
                  <a:cubicBezTo>
                    <a:pt x="9782" y="4555"/>
                    <a:pt x="9489" y="4460"/>
                    <a:pt x="9209" y="4460"/>
                  </a:cubicBezTo>
                  <a:cubicBezTo>
                    <a:pt x="9083" y="4460"/>
                    <a:pt x="8960" y="4479"/>
                    <a:pt x="8842" y="4530"/>
                  </a:cubicBezTo>
                  <a:cubicBezTo>
                    <a:pt x="8715" y="4594"/>
                    <a:pt x="8588" y="4691"/>
                    <a:pt x="8460" y="4691"/>
                  </a:cubicBezTo>
                  <a:cubicBezTo>
                    <a:pt x="8425" y="4691"/>
                    <a:pt x="8390" y="4683"/>
                    <a:pt x="8354" y="4666"/>
                  </a:cubicBezTo>
                  <a:cubicBezTo>
                    <a:pt x="8110" y="4557"/>
                    <a:pt x="8164" y="4232"/>
                    <a:pt x="8354" y="4069"/>
                  </a:cubicBezTo>
                  <a:cubicBezTo>
                    <a:pt x="8517" y="3879"/>
                    <a:pt x="8761" y="3743"/>
                    <a:pt x="8815" y="3526"/>
                  </a:cubicBezTo>
                  <a:cubicBezTo>
                    <a:pt x="8748" y="3482"/>
                    <a:pt x="8678" y="3464"/>
                    <a:pt x="8605" y="3464"/>
                  </a:cubicBezTo>
                  <a:cubicBezTo>
                    <a:pt x="8280" y="3464"/>
                    <a:pt x="7904" y="3822"/>
                    <a:pt x="7573" y="3822"/>
                  </a:cubicBezTo>
                  <a:cubicBezTo>
                    <a:pt x="7525" y="3822"/>
                    <a:pt x="7478" y="3815"/>
                    <a:pt x="7432" y="3798"/>
                  </a:cubicBezTo>
                  <a:cubicBezTo>
                    <a:pt x="7079" y="3662"/>
                    <a:pt x="7079" y="3174"/>
                    <a:pt x="7161" y="2794"/>
                  </a:cubicBezTo>
                  <a:cubicBezTo>
                    <a:pt x="7324" y="1845"/>
                    <a:pt x="7568" y="895"/>
                    <a:pt x="7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27"/>
            <p:cNvSpPr/>
            <p:nvPr/>
          </p:nvSpPr>
          <p:spPr>
            <a:xfrm>
              <a:off x="3227850" y="1908000"/>
              <a:ext cx="35350" cy="32850"/>
            </a:xfrm>
            <a:custGeom>
              <a:avLst/>
              <a:gdLst/>
              <a:ahLst/>
              <a:cxnLst/>
              <a:rect l="l" t="t" r="r" b="b"/>
              <a:pathLst>
                <a:path w="1414" h="1314" extrusionOk="0">
                  <a:moveTo>
                    <a:pt x="685" y="0"/>
                  </a:moveTo>
                  <a:cubicBezTo>
                    <a:pt x="591" y="0"/>
                    <a:pt x="489" y="27"/>
                    <a:pt x="380" y="88"/>
                  </a:cubicBezTo>
                  <a:cubicBezTo>
                    <a:pt x="109" y="224"/>
                    <a:pt x="0" y="576"/>
                    <a:pt x="54" y="875"/>
                  </a:cubicBezTo>
                  <a:cubicBezTo>
                    <a:pt x="136" y="1119"/>
                    <a:pt x="299" y="1309"/>
                    <a:pt x="543" y="1309"/>
                  </a:cubicBezTo>
                  <a:cubicBezTo>
                    <a:pt x="564" y="1312"/>
                    <a:pt x="585" y="1314"/>
                    <a:pt x="606" y="1314"/>
                  </a:cubicBezTo>
                  <a:cubicBezTo>
                    <a:pt x="747" y="1314"/>
                    <a:pt x="886" y="1237"/>
                    <a:pt x="1004" y="1119"/>
                  </a:cubicBezTo>
                  <a:cubicBezTo>
                    <a:pt x="1414" y="732"/>
                    <a:pt x="1174" y="0"/>
                    <a:pt x="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27"/>
            <p:cNvSpPr/>
            <p:nvPr/>
          </p:nvSpPr>
          <p:spPr>
            <a:xfrm>
              <a:off x="3230550" y="1942525"/>
              <a:ext cx="27700" cy="28725"/>
            </a:xfrm>
            <a:custGeom>
              <a:avLst/>
              <a:gdLst/>
              <a:ahLst/>
              <a:cxnLst/>
              <a:rect l="l" t="t" r="r" b="b"/>
              <a:pathLst>
                <a:path w="1108" h="1149" extrusionOk="0">
                  <a:moveTo>
                    <a:pt x="544" y="1"/>
                  </a:moveTo>
                  <a:cubicBezTo>
                    <a:pt x="481" y="1"/>
                    <a:pt x="416" y="12"/>
                    <a:pt x="353" y="36"/>
                  </a:cubicBezTo>
                  <a:cubicBezTo>
                    <a:pt x="191" y="145"/>
                    <a:pt x="55" y="307"/>
                    <a:pt x="28" y="497"/>
                  </a:cubicBezTo>
                  <a:cubicBezTo>
                    <a:pt x="1" y="714"/>
                    <a:pt x="55" y="904"/>
                    <a:pt x="218" y="1040"/>
                  </a:cubicBezTo>
                  <a:cubicBezTo>
                    <a:pt x="299" y="1121"/>
                    <a:pt x="353" y="1148"/>
                    <a:pt x="462" y="1148"/>
                  </a:cubicBezTo>
                  <a:cubicBezTo>
                    <a:pt x="570" y="1148"/>
                    <a:pt x="625" y="1121"/>
                    <a:pt x="706" y="1094"/>
                  </a:cubicBezTo>
                  <a:cubicBezTo>
                    <a:pt x="896" y="985"/>
                    <a:pt x="1086" y="768"/>
                    <a:pt x="1086" y="551"/>
                  </a:cubicBezTo>
                  <a:cubicBezTo>
                    <a:pt x="1108" y="239"/>
                    <a:pt x="837" y="1"/>
                    <a:pt x="5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27"/>
            <p:cNvSpPr/>
            <p:nvPr/>
          </p:nvSpPr>
          <p:spPr>
            <a:xfrm>
              <a:off x="3210900" y="1973925"/>
              <a:ext cx="27825" cy="27875"/>
            </a:xfrm>
            <a:custGeom>
              <a:avLst/>
              <a:gdLst/>
              <a:ahLst/>
              <a:cxnLst/>
              <a:rect l="l" t="t" r="r" b="b"/>
              <a:pathLst>
                <a:path w="1113" h="1115" extrusionOk="0">
                  <a:moveTo>
                    <a:pt x="597" y="1"/>
                  </a:moveTo>
                  <a:cubicBezTo>
                    <a:pt x="515" y="1"/>
                    <a:pt x="407" y="1"/>
                    <a:pt x="326" y="28"/>
                  </a:cubicBezTo>
                  <a:cubicBezTo>
                    <a:pt x="163" y="163"/>
                    <a:pt x="0" y="462"/>
                    <a:pt x="54" y="706"/>
                  </a:cubicBezTo>
                  <a:cubicBezTo>
                    <a:pt x="136" y="923"/>
                    <a:pt x="298" y="1086"/>
                    <a:pt x="543" y="1113"/>
                  </a:cubicBezTo>
                  <a:cubicBezTo>
                    <a:pt x="555" y="1114"/>
                    <a:pt x="568" y="1115"/>
                    <a:pt x="581" y="1115"/>
                  </a:cubicBezTo>
                  <a:cubicBezTo>
                    <a:pt x="841" y="1115"/>
                    <a:pt x="1112" y="856"/>
                    <a:pt x="1112" y="597"/>
                  </a:cubicBezTo>
                  <a:cubicBezTo>
                    <a:pt x="1112" y="299"/>
                    <a:pt x="868" y="28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27"/>
            <p:cNvSpPr/>
            <p:nvPr/>
          </p:nvSpPr>
          <p:spPr>
            <a:xfrm>
              <a:off x="3286825" y="1928925"/>
              <a:ext cx="27150" cy="24000"/>
            </a:xfrm>
            <a:custGeom>
              <a:avLst/>
              <a:gdLst/>
              <a:ahLst/>
              <a:cxnLst/>
              <a:rect l="l" t="t" r="r" b="b"/>
              <a:pathLst>
                <a:path w="1086" h="960" extrusionOk="0">
                  <a:moveTo>
                    <a:pt x="476" y="1"/>
                  </a:moveTo>
                  <a:cubicBezTo>
                    <a:pt x="257" y="1"/>
                    <a:pt x="76" y="134"/>
                    <a:pt x="55" y="363"/>
                  </a:cubicBezTo>
                  <a:cubicBezTo>
                    <a:pt x="1" y="607"/>
                    <a:pt x="245" y="824"/>
                    <a:pt x="516" y="906"/>
                  </a:cubicBezTo>
                  <a:cubicBezTo>
                    <a:pt x="598" y="960"/>
                    <a:pt x="652" y="960"/>
                    <a:pt x="706" y="960"/>
                  </a:cubicBezTo>
                  <a:cubicBezTo>
                    <a:pt x="788" y="906"/>
                    <a:pt x="869" y="851"/>
                    <a:pt x="923" y="770"/>
                  </a:cubicBezTo>
                  <a:cubicBezTo>
                    <a:pt x="1086" y="499"/>
                    <a:pt x="950" y="146"/>
                    <a:pt x="679" y="38"/>
                  </a:cubicBezTo>
                  <a:cubicBezTo>
                    <a:pt x="610" y="13"/>
                    <a:pt x="541" y="1"/>
                    <a:pt x="4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27"/>
            <p:cNvSpPr/>
            <p:nvPr/>
          </p:nvSpPr>
          <p:spPr>
            <a:xfrm>
              <a:off x="3259825" y="1970750"/>
              <a:ext cx="35175" cy="28175"/>
            </a:xfrm>
            <a:custGeom>
              <a:avLst/>
              <a:gdLst/>
              <a:ahLst/>
              <a:cxnLst/>
              <a:rect l="l" t="t" r="r" b="b"/>
              <a:pathLst>
                <a:path w="1407" h="1127" extrusionOk="0">
                  <a:moveTo>
                    <a:pt x="808" y="1"/>
                  </a:moveTo>
                  <a:cubicBezTo>
                    <a:pt x="368" y="1"/>
                    <a:pt x="0" y="506"/>
                    <a:pt x="349" y="941"/>
                  </a:cubicBezTo>
                  <a:cubicBezTo>
                    <a:pt x="442" y="1053"/>
                    <a:pt x="611" y="1126"/>
                    <a:pt x="779" y="1126"/>
                  </a:cubicBezTo>
                  <a:cubicBezTo>
                    <a:pt x="855" y="1126"/>
                    <a:pt x="931" y="1111"/>
                    <a:pt x="1000" y="1077"/>
                  </a:cubicBezTo>
                  <a:cubicBezTo>
                    <a:pt x="1135" y="996"/>
                    <a:pt x="1217" y="860"/>
                    <a:pt x="1298" y="724"/>
                  </a:cubicBezTo>
                  <a:cubicBezTo>
                    <a:pt x="1352" y="643"/>
                    <a:pt x="1406" y="507"/>
                    <a:pt x="1352" y="399"/>
                  </a:cubicBezTo>
                  <a:cubicBezTo>
                    <a:pt x="1325" y="263"/>
                    <a:pt x="1217" y="155"/>
                    <a:pt x="1135" y="101"/>
                  </a:cubicBezTo>
                  <a:cubicBezTo>
                    <a:pt x="1028" y="31"/>
                    <a:pt x="916" y="1"/>
                    <a:pt x="8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27"/>
            <p:cNvSpPr/>
            <p:nvPr/>
          </p:nvSpPr>
          <p:spPr>
            <a:xfrm>
              <a:off x="3299050" y="1964975"/>
              <a:ext cx="26450" cy="25925"/>
            </a:xfrm>
            <a:custGeom>
              <a:avLst/>
              <a:gdLst/>
              <a:ahLst/>
              <a:cxnLst/>
              <a:rect l="l" t="t" r="r" b="b"/>
              <a:pathLst>
                <a:path w="1058" h="1037" extrusionOk="0">
                  <a:moveTo>
                    <a:pt x="484" y="1"/>
                  </a:moveTo>
                  <a:cubicBezTo>
                    <a:pt x="368" y="1"/>
                    <a:pt x="249" y="39"/>
                    <a:pt x="163" y="142"/>
                  </a:cubicBezTo>
                  <a:cubicBezTo>
                    <a:pt x="109" y="250"/>
                    <a:pt x="27" y="359"/>
                    <a:pt x="0" y="521"/>
                  </a:cubicBezTo>
                  <a:cubicBezTo>
                    <a:pt x="0" y="657"/>
                    <a:pt x="0" y="793"/>
                    <a:pt x="109" y="901"/>
                  </a:cubicBezTo>
                  <a:cubicBezTo>
                    <a:pt x="190" y="1010"/>
                    <a:pt x="380" y="1037"/>
                    <a:pt x="516" y="1037"/>
                  </a:cubicBezTo>
                  <a:cubicBezTo>
                    <a:pt x="651" y="1010"/>
                    <a:pt x="814" y="955"/>
                    <a:pt x="922" y="820"/>
                  </a:cubicBezTo>
                  <a:cubicBezTo>
                    <a:pt x="1004" y="684"/>
                    <a:pt x="1058" y="521"/>
                    <a:pt x="977" y="386"/>
                  </a:cubicBezTo>
                  <a:cubicBezTo>
                    <a:pt x="950" y="223"/>
                    <a:pt x="814" y="115"/>
                    <a:pt x="678" y="33"/>
                  </a:cubicBezTo>
                  <a:cubicBezTo>
                    <a:pt x="619" y="13"/>
                    <a:pt x="552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27"/>
            <p:cNvSpPr/>
            <p:nvPr/>
          </p:nvSpPr>
          <p:spPr>
            <a:xfrm>
              <a:off x="3241075" y="2023250"/>
              <a:ext cx="34925" cy="30650"/>
            </a:xfrm>
            <a:custGeom>
              <a:avLst/>
              <a:gdLst/>
              <a:ahLst/>
              <a:cxnLst/>
              <a:rect l="l" t="t" r="r" b="b"/>
              <a:pathLst>
                <a:path w="1397" h="1226" extrusionOk="0">
                  <a:moveTo>
                    <a:pt x="776" y="0"/>
                  </a:moveTo>
                  <a:cubicBezTo>
                    <a:pt x="312" y="0"/>
                    <a:pt x="1" y="763"/>
                    <a:pt x="420" y="1120"/>
                  </a:cubicBezTo>
                  <a:cubicBezTo>
                    <a:pt x="475" y="1174"/>
                    <a:pt x="556" y="1201"/>
                    <a:pt x="610" y="1201"/>
                  </a:cubicBezTo>
                  <a:cubicBezTo>
                    <a:pt x="659" y="1217"/>
                    <a:pt x="709" y="1225"/>
                    <a:pt x="759" y="1225"/>
                  </a:cubicBezTo>
                  <a:cubicBezTo>
                    <a:pt x="958" y="1225"/>
                    <a:pt x="1153" y="1104"/>
                    <a:pt x="1261" y="930"/>
                  </a:cubicBezTo>
                  <a:cubicBezTo>
                    <a:pt x="1397" y="713"/>
                    <a:pt x="1370" y="442"/>
                    <a:pt x="1207" y="225"/>
                  </a:cubicBezTo>
                  <a:cubicBezTo>
                    <a:pt x="1060" y="65"/>
                    <a:pt x="911" y="0"/>
                    <a:pt x="7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27"/>
            <p:cNvSpPr/>
            <p:nvPr/>
          </p:nvSpPr>
          <p:spPr>
            <a:xfrm>
              <a:off x="3289550" y="2018925"/>
              <a:ext cx="26475" cy="24050"/>
            </a:xfrm>
            <a:custGeom>
              <a:avLst/>
              <a:gdLst/>
              <a:ahLst/>
              <a:cxnLst/>
              <a:rect l="l" t="t" r="r" b="b"/>
              <a:pathLst>
                <a:path w="1059" h="962" extrusionOk="0">
                  <a:moveTo>
                    <a:pt x="528" y="1"/>
                  </a:moveTo>
                  <a:cubicBezTo>
                    <a:pt x="425" y="1"/>
                    <a:pt x="322" y="35"/>
                    <a:pt x="245" y="99"/>
                  </a:cubicBezTo>
                  <a:cubicBezTo>
                    <a:pt x="163" y="154"/>
                    <a:pt x="109" y="235"/>
                    <a:pt x="82" y="371"/>
                  </a:cubicBezTo>
                  <a:cubicBezTo>
                    <a:pt x="0" y="560"/>
                    <a:pt x="136" y="832"/>
                    <a:pt x="299" y="913"/>
                  </a:cubicBezTo>
                  <a:cubicBezTo>
                    <a:pt x="373" y="946"/>
                    <a:pt x="448" y="962"/>
                    <a:pt x="520" y="962"/>
                  </a:cubicBezTo>
                  <a:cubicBezTo>
                    <a:pt x="682" y="962"/>
                    <a:pt x="828" y="882"/>
                    <a:pt x="923" y="750"/>
                  </a:cubicBezTo>
                  <a:cubicBezTo>
                    <a:pt x="1058" y="560"/>
                    <a:pt x="1031" y="262"/>
                    <a:pt x="841" y="126"/>
                  </a:cubicBezTo>
                  <a:cubicBezTo>
                    <a:pt x="756" y="41"/>
                    <a:pt x="641" y="1"/>
                    <a:pt x="5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27"/>
            <p:cNvSpPr/>
            <p:nvPr/>
          </p:nvSpPr>
          <p:spPr>
            <a:xfrm>
              <a:off x="3187150" y="1966100"/>
              <a:ext cx="25125" cy="24125"/>
            </a:xfrm>
            <a:custGeom>
              <a:avLst/>
              <a:gdLst/>
              <a:ahLst/>
              <a:cxnLst/>
              <a:rect l="l" t="t" r="r" b="b"/>
              <a:pathLst>
                <a:path w="1005" h="965" extrusionOk="0">
                  <a:moveTo>
                    <a:pt x="484" y="1"/>
                  </a:moveTo>
                  <a:cubicBezTo>
                    <a:pt x="382" y="1"/>
                    <a:pt x="278" y="35"/>
                    <a:pt x="191" y="97"/>
                  </a:cubicBezTo>
                  <a:cubicBezTo>
                    <a:pt x="136" y="178"/>
                    <a:pt x="55" y="232"/>
                    <a:pt x="28" y="368"/>
                  </a:cubicBezTo>
                  <a:cubicBezTo>
                    <a:pt x="1" y="612"/>
                    <a:pt x="109" y="856"/>
                    <a:pt x="272" y="910"/>
                  </a:cubicBezTo>
                  <a:cubicBezTo>
                    <a:pt x="353" y="947"/>
                    <a:pt x="432" y="965"/>
                    <a:pt x="505" y="965"/>
                  </a:cubicBezTo>
                  <a:cubicBezTo>
                    <a:pt x="652" y="965"/>
                    <a:pt x="778" y="892"/>
                    <a:pt x="869" y="748"/>
                  </a:cubicBezTo>
                  <a:cubicBezTo>
                    <a:pt x="1004" y="585"/>
                    <a:pt x="977" y="287"/>
                    <a:pt x="814" y="151"/>
                  </a:cubicBezTo>
                  <a:cubicBezTo>
                    <a:pt x="726" y="48"/>
                    <a:pt x="606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27"/>
            <p:cNvSpPr/>
            <p:nvPr/>
          </p:nvSpPr>
          <p:spPr>
            <a:xfrm>
              <a:off x="3326175" y="1925725"/>
              <a:ext cx="21725" cy="29250"/>
            </a:xfrm>
            <a:custGeom>
              <a:avLst/>
              <a:gdLst/>
              <a:ahLst/>
              <a:cxnLst/>
              <a:rect l="l" t="t" r="r" b="b"/>
              <a:pathLst>
                <a:path w="869" h="1170" extrusionOk="0">
                  <a:moveTo>
                    <a:pt x="404" y="1"/>
                  </a:moveTo>
                  <a:cubicBezTo>
                    <a:pt x="282" y="1"/>
                    <a:pt x="161" y="61"/>
                    <a:pt x="109" y="166"/>
                  </a:cubicBezTo>
                  <a:cubicBezTo>
                    <a:pt x="54" y="220"/>
                    <a:pt x="27" y="301"/>
                    <a:pt x="27" y="356"/>
                  </a:cubicBezTo>
                  <a:cubicBezTo>
                    <a:pt x="0" y="545"/>
                    <a:pt x="27" y="681"/>
                    <a:pt x="54" y="817"/>
                  </a:cubicBezTo>
                  <a:cubicBezTo>
                    <a:pt x="136" y="1088"/>
                    <a:pt x="271" y="1169"/>
                    <a:pt x="570" y="1169"/>
                  </a:cubicBezTo>
                  <a:lnTo>
                    <a:pt x="678" y="1169"/>
                  </a:lnTo>
                  <a:cubicBezTo>
                    <a:pt x="705" y="1142"/>
                    <a:pt x="705" y="1115"/>
                    <a:pt x="732" y="1088"/>
                  </a:cubicBezTo>
                  <a:cubicBezTo>
                    <a:pt x="814" y="898"/>
                    <a:pt x="868" y="735"/>
                    <a:pt x="868" y="545"/>
                  </a:cubicBezTo>
                  <a:cubicBezTo>
                    <a:pt x="868" y="328"/>
                    <a:pt x="787" y="166"/>
                    <a:pt x="597" y="57"/>
                  </a:cubicBezTo>
                  <a:cubicBezTo>
                    <a:pt x="539" y="19"/>
                    <a:pt x="471" y="1"/>
                    <a:pt x="4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27"/>
            <p:cNvSpPr/>
            <p:nvPr/>
          </p:nvSpPr>
          <p:spPr>
            <a:xfrm>
              <a:off x="6144325" y="1205650"/>
              <a:ext cx="469950" cy="443600"/>
            </a:xfrm>
            <a:custGeom>
              <a:avLst/>
              <a:gdLst/>
              <a:ahLst/>
              <a:cxnLst/>
              <a:rect l="l" t="t" r="r" b="b"/>
              <a:pathLst>
                <a:path w="18798" h="17744" extrusionOk="0">
                  <a:moveTo>
                    <a:pt x="4333" y="0"/>
                  </a:moveTo>
                  <a:cubicBezTo>
                    <a:pt x="4212" y="0"/>
                    <a:pt x="4100" y="22"/>
                    <a:pt x="4015" y="82"/>
                  </a:cubicBezTo>
                  <a:cubicBezTo>
                    <a:pt x="3690" y="245"/>
                    <a:pt x="3663" y="651"/>
                    <a:pt x="3608" y="950"/>
                  </a:cubicBezTo>
                  <a:cubicBezTo>
                    <a:pt x="3608" y="1058"/>
                    <a:pt x="3554" y="1113"/>
                    <a:pt x="3500" y="1194"/>
                  </a:cubicBezTo>
                  <a:cubicBezTo>
                    <a:pt x="3444" y="1238"/>
                    <a:pt x="3380" y="1254"/>
                    <a:pt x="3312" y="1254"/>
                  </a:cubicBezTo>
                  <a:cubicBezTo>
                    <a:pt x="3108" y="1254"/>
                    <a:pt x="2864" y="1106"/>
                    <a:pt x="2650" y="1106"/>
                  </a:cubicBezTo>
                  <a:cubicBezTo>
                    <a:pt x="2625" y="1106"/>
                    <a:pt x="2601" y="1108"/>
                    <a:pt x="2578" y="1113"/>
                  </a:cubicBezTo>
                  <a:cubicBezTo>
                    <a:pt x="2279" y="1194"/>
                    <a:pt x="2171" y="1574"/>
                    <a:pt x="2144" y="1872"/>
                  </a:cubicBezTo>
                  <a:cubicBezTo>
                    <a:pt x="2008" y="3120"/>
                    <a:pt x="2035" y="4042"/>
                    <a:pt x="2605" y="5181"/>
                  </a:cubicBezTo>
                  <a:cubicBezTo>
                    <a:pt x="2985" y="5941"/>
                    <a:pt x="3744" y="6592"/>
                    <a:pt x="4422" y="6998"/>
                  </a:cubicBezTo>
                  <a:cubicBezTo>
                    <a:pt x="2713" y="7215"/>
                    <a:pt x="1059" y="8246"/>
                    <a:pt x="354" y="9792"/>
                  </a:cubicBezTo>
                  <a:cubicBezTo>
                    <a:pt x="82" y="10389"/>
                    <a:pt x="1" y="11148"/>
                    <a:pt x="489" y="11555"/>
                  </a:cubicBezTo>
                  <a:cubicBezTo>
                    <a:pt x="788" y="11826"/>
                    <a:pt x="1520" y="11799"/>
                    <a:pt x="1710" y="12179"/>
                  </a:cubicBezTo>
                  <a:cubicBezTo>
                    <a:pt x="1927" y="12694"/>
                    <a:pt x="950" y="13264"/>
                    <a:pt x="1357" y="13834"/>
                  </a:cubicBezTo>
                  <a:cubicBezTo>
                    <a:pt x="1764" y="14376"/>
                    <a:pt x="2442" y="14485"/>
                    <a:pt x="3120" y="14593"/>
                  </a:cubicBezTo>
                  <a:cubicBezTo>
                    <a:pt x="3251" y="14611"/>
                    <a:pt x="3384" y="14620"/>
                    <a:pt x="3518" y="14620"/>
                  </a:cubicBezTo>
                  <a:cubicBezTo>
                    <a:pt x="4384" y="14620"/>
                    <a:pt x="5305" y="14267"/>
                    <a:pt x="6104" y="13915"/>
                  </a:cubicBezTo>
                  <a:cubicBezTo>
                    <a:pt x="6267" y="14729"/>
                    <a:pt x="6511" y="15434"/>
                    <a:pt x="6809" y="15976"/>
                  </a:cubicBezTo>
                  <a:cubicBezTo>
                    <a:pt x="7053" y="16410"/>
                    <a:pt x="7406" y="16926"/>
                    <a:pt x="7758" y="17251"/>
                  </a:cubicBezTo>
                  <a:cubicBezTo>
                    <a:pt x="8017" y="17490"/>
                    <a:pt x="8247" y="17744"/>
                    <a:pt x="8501" y="17744"/>
                  </a:cubicBezTo>
                  <a:cubicBezTo>
                    <a:pt x="8593" y="17744"/>
                    <a:pt x="8688" y="17710"/>
                    <a:pt x="8789" y="17631"/>
                  </a:cubicBezTo>
                  <a:cubicBezTo>
                    <a:pt x="8898" y="17522"/>
                    <a:pt x="9223" y="17116"/>
                    <a:pt x="9332" y="17061"/>
                  </a:cubicBezTo>
                  <a:cubicBezTo>
                    <a:pt x="9390" y="17018"/>
                    <a:pt x="9463" y="16990"/>
                    <a:pt x="9536" y="16990"/>
                  </a:cubicBezTo>
                  <a:cubicBezTo>
                    <a:pt x="9599" y="16990"/>
                    <a:pt x="9661" y="17011"/>
                    <a:pt x="9711" y="17061"/>
                  </a:cubicBezTo>
                  <a:cubicBezTo>
                    <a:pt x="9738" y="17116"/>
                    <a:pt x="9766" y="17170"/>
                    <a:pt x="9793" y="17224"/>
                  </a:cubicBezTo>
                  <a:cubicBezTo>
                    <a:pt x="9897" y="17381"/>
                    <a:pt x="10128" y="17714"/>
                    <a:pt x="10314" y="17714"/>
                  </a:cubicBezTo>
                  <a:cubicBezTo>
                    <a:pt x="10321" y="17714"/>
                    <a:pt x="10328" y="17713"/>
                    <a:pt x="10335" y="17712"/>
                  </a:cubicBezTo>
                  <a:cubicBezTo>
                    <a:pt x="10552" y="17712"/>
                    <a:pt x="10959" y="17387"/>
                    <a:pt x="11095" y="17224"/>
                  </a:cubicBezTo>
                  <a:cubicBezTo>
                    <a:pt x="11746" y="16546"/>
                    <a:pt x="12207" y="15949"/>
                    <a:pt x="12451" y="14946"/>
                  </a:cubicBezTo>
                  <a:cubicBezTo>
                    <a:pt x="12586" y="14403"/>
                    <a:pt x="12614" y="13834"/>
                    <a:pt x="12559" y="13535"/>
                  </a:cubicBezTo>
                  <a:lnTo>
                    <a:pt x="12559" y="13535"/>
                  </a:lnTo>
                  <a:cubicBezTo>
                    <a:pt x="13363" y="13745"/>
                    <a:pt x="14240" y="13871"/>
                    <a:pt x="15110" y="13871"/>
                  </a:cubicBezTo>
                  <a:cubicBezTo>
                    <a:pt x="16150" y="13871"/>
                    <a:pt x="17180" y="13692"/>
                    <a:pt x="18065" y="13264"/>
                  </a:cubicBezTo>
                  <a:cubicBezTo>
                    <a:pt x="18147" y="13237"/>
                    <a:pt x="18255" y="13155"/>
                    <a:pt x="18255" y="13101"/>
                  </a:cubicBezTo>
                  <a:cubicBezTo>
                    <a:pt x="18255" y="13020"/>
                    <a:pt x="18174" y="12966"/>
                    <a:pt x="18147" y="12884"/>
                  </a:cubicBezTo>
                  <a:cubicBezTo>
                    <a:pt x="17984" y="12694"/>
                    <a:pt x="17794" y="12369"/>
                    <a:pt x="17903" y="12152"/>
                  </a:cubicBezTo>
                  <a:cubicBezTo>
                    <a:pt x="18038" y="11799"/>
                    <a:pt x="18391" y="11772"/>
                    <a:pt x="18581" y="11664"/>
                  </a:cubicBezTo>
                  <a:cubicBezTo>
                    <a:pt x="18662" y="11637"/>
                    <a:pt x="18716" y="11609"/>
                    <a:pt x="18744" y="11528"/>
                  </a:cubicBezTo>
                  <a:cubicBezTo>
                    <a:pt x="18798" y="11474"/>
                    <a:pt x="18744" y="11365"/>
                    <a:pt x="18716" y="11311"/>
                  </a:cubicBezTo>
                  <a:cubicBezTo>
                    <a:pt x="17984" y="9440"/>
                    <a:pt x="16113" y="8138"/>
                    <a:pt x="13834" y="7839"/>
                  </a:cubicBezTo>
                  <a:cubicBezTo>
                    <a:pt x="14729" y="6998"/>
                    <a:pt x="15299" y="6022"/>
                    <a:pt x="15679" y="4991"/>
                  </a:cubicBezTo>
                  <a:cubicBezTo>
                    <a:pt x="16031" y="3879"/>
                    <a:pt x="16140" y="2713"/>
                    <a:pt x="15706" y="1682"/>
                  </a:cubicBezTo>
                  <a:cubicBezTo>
                    <a:pt x="15597" y="1492"/>
                    <a:pt x="15299" y="1275"/>
                    <a:pt x="15136" y="1194"/>
                  </a:cubicBezTo>
                  <a:cubicBezTo>
                    <a:pt x="14811" y="1140"/>
                    <a:pt x="14377" y="1221"/>
                    <a:pt x="14322" y="923"/>
                  </a:cubicBezTo>
                  <a:cubicBezTo>
                    <a:pt x="14268" y="814"/>
                    <a:pt x="14322" y="733"/>
                    <a:pt x="14322" y="624"/>
                  </a:cubicBezTo>
                  <a:cubicBezTo>
                    <a:pt x="14241" y="326"/>
                    <a:pt x="13861" y="245"/>
                    <a:pt x="13590" y="245"/>
                  </a:cubicBezTo>
                  <a:cubicBezTo>
                    <a:pt x="12559" y="245"/>
                    <a:pt x="11501" y="462"/>
                    <a:pt x="10579" y="950"/>
                  </a:cubicBezTo>
                  <a:cubicBezTo>
                    <a:pt x="9657" y="1465"/>
                    <a:pt x="8898" y="2252"/>
                    <a:pt x="8436" y="3201"/>
                  </a:cubicBezTo>
                  <a:cubicBezTo>
                    <a:pt x="7948" y="1763"/>
                    <a:pt x="6484" y="679"/>
                    <a:pt x="5100" y="163"/>
                  </a:cubicBezTo>
                  <a:cubicBezTo>
                    <a:pt x="4914" y="107"/>
                    <a:pt x="4599" y="0"/>
                    <a:pt x="4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27"/>
            <p:cNvSpPr/>
            <p:nvPr/>
          </p:nvSpPr>
          <p:spPr>
            <a:xfrm>
              <a:off x="6226375" y="1269400"/>
              <a:ext cx="296375" cy="325500"/>
            </a:xfrm>
            <a:custGeom>
              <a:avLst/>
              <a:gdLst/>
              <a:ahLst/>
              <a:cxnLst/>
              <a:rect l="l" t="t" r="r" b="b"/>
              <a:pathLst>
                <a:path w="11855" h="13020" extrusionOk="0">
                  <a:moveTo>
                    <a:pt x="10444" y="0"/>
                  </a:moveTo>
                  <a:lnTo>
                    <a:pt x="10444" y="0"/>
                  </a:lnTo>
                  <a:cubicBezTo>
                    <a:pt x="9359" y="814"/>
                    <a:pt x="8681" y="2007"/>
                    <a:pt x="8057" y="3174"/>
                  </a:cubicBezTo>
                  <a:cubicBezTo>
                    <a:pt x="8014" y="3067"/>
                    <a:pt x="7904" y="2994"/>
                    <a:pt x="7793" y="2994"/>
                  </a:cubicBezTo>
                  <a:cubicBezTo>
                    <a:pt x="7763" y="2994"/>
                    <a:pt x="7733" y="2999"/>
                    <a:pt x="7704" y="3011"/>
                  </a:cubicBezTo>
                  <a:cubicBezTo>
                    <a:pt x="7769" y="3140"/>
                    <a:pt x="7628" y="3252"/>
                    <a:pt x="7486" y="3252"/>
                  </a:cubicBezTo>
                  <a:cubicBezTo>
                    <a:pt x="7449" y="3252"/>
                    <a:pt x="7412" y="3245"/>
                    <a:pt x="7379" y="3228"/>
                  </a:cubicBezTo>
                  <a:cubicBezTo>
                    <a:pt x="7189" y="3119"/>
                    <a:pt x="7162" y="2902"/>
                    <a:pt x="7162" y="2740"/>
                  </a:cubicBezTo>
                  <a:cubicBezTo>
                    <a:pt x="7162" y="2550"/>
                    <a:pt x="7162" y="2333"/>
                    <a:pt x="7053" y="2197"/>
                  </a:cubicBezTo>
                  <a:cubicBezTo>
                    <a:pt x="7053" y="2170"/>
                    <a:pt x="7026" y="2143"/>
                    <a:pt x="6999" y="2143"/>
                  </a:cubicBezTo>
                  <a:cubicBezTo>
                    <a:pt x="6978" y="2131"/>
                    <a:pt x="6959" y="2125"/>
                    <a:pt x="6940" y="2125"/>
                  </a:cubicBezTo>
                  <a:cubicBezTo>
                    <a:pt x="6832" y="2125"/>
                    <a:pt x="6751" y="2299"/>
                    <a:pt x="6728" y="2414"/>
                  </a:cubicBezTo>
                  <a:cubicBezTo>
                    <a:pt x="6701" y="2631"/>
                    <a:pt x="6728" y="2848"/>
                    <a:pt x="6836" y="3038"/>
                  </a:cubicBezTo>
                  <a:cubicBezTo>
                    <a:pt x="6863" y="3146"/>
                    <a:pt x="6918" y="3255"/>
                    <a:pt x="6918" y="3363"/>
                  </a:cubicBezTo>
                  <a:cubicBezTo>
                    <a:pt x="6918" y="3445"/>
                    <a:pt x="6890" y="3526"/>
                    <a:pt x="6863" y="3635"/>
                  </a:cubicBezTo>
                  <a:cubicBezTo>
                    <a:pt x="6809" y="3797"/>
                    <a:pt x="6728" y="3933"/>
                    <a:pt x="6619" y="4069"/>
                  </a:cubicBezTo>
                  <a:cubicBezTo>
                    <a:pt x="6402" y="3092"/>
                    <a:pt x="5860" y="1763"/>
                    <a:pt x="5778" y="1519"/>
                  </a:cubicBezTo>
                  <a:cubicBezTo>
                    <a:pt x="5716" y="1373"/>
                    <a:pt x="5540" y="1194"/>
                    <a:pt x="5401" y="1194"/>
                  </a:cubicBezTo>
                  <a:cubicBezTo>
                    <a:pt x="5360" y="1194"/>
                    <a:pt x="5321" y="1210"/>
                    <a:pt x="5290" y="1248"/>
                  </a:cubicBezTo>
                  <a:cubicBezTo>
                    <a:pt x="5236" y="1275"/>
                    <a:pt x="5236" y="1356"/>
                    <a:pt x="5236" y="1411"/>
                  </a:cubicBezTo>
                  <a:cubicBezTo>
                    <a:pt x="5182" y="2197"/>
                    <a:pt x="5263" y="2984"/>
                    <a:pt x="5534" y="3716"/>
                  </a:cubicBezTo>
                  <a:cubicBezTo>
                    <a:pt x="5484" y="3733"/>
                    <a:pt x="5432" y="3740"/>
                    <a:pt x="5381" y="3740"/>
                  </a:cubicBezTo>
                  <a:cubicBezTo>
                    <a:pt x="5182" y="3740"/>
                    <a:pt x="4980" y="3628"/>
                    <a:pt x="4829" y="3499"/>
                  </a:cubicBezTo>
                  <a:cubicBezTo>
                    <a:pt x="3798" y="2740"/>
                    <a:pt x="2876" y="1899"/>
                    <a:pt x="2117" y="949"/>
                  </a:cubicBezTo>
                  <a:cubicBezTo>
                    <a:pt x="1989" y="796"/>
                    <a:pt x="1789" y="594"/>
                    <a:pt x="1607" y="594"/>
                  </a:cubicBezTo>
                  <a:cubicBezTo>
                    <a:pt x="1596" y="594"/>
                    <a:pt x="1585" y="595"/>
                    <a:pt x="1574" y="597"/>
                  </a:cubicBezTo>
                  <a:cubicBezTo>
                    <a:pt x="2117" y="2007"/>
                    <a:pt x="3825" y="2740"/>
                    <a:pt x="4151" y="4204"/>
                  </a:cubicBezTo>
                  <a:cubicBezTo>
                    <a:pt x="3816" y="4316"/>
                    <a:pt x="3455" y="4389"/>
                    <a:pt x="3096" y="4389"/>
                  </a:cubicBezTo>
                  <a:cubicBezTo>
                    <a:pt x="2931" y="4389"/>
                    <a:pt x="2767" y="4374"/>
                    <a:pt x="2605" y="4340"/>
                  </a:cubicBezTo>
                  <a:cubicBezTo>
                    <a:pt x="2488" y="4311"/>
                    <a:pt x="2346" y="4288"/>
                    <a:pt x="2207" y="4288"/>
                  </a:cubicBezTo>
                  <a:cubicBezTo>
                    <a:pt x="1961" y="4288"/>
                    <a:pt x="1725" y="4358"/>
                    <a:pt x="1655" y="4584"/>
                  </a:cubicBezTo>
                  <a:cubicBezTo>
                    <a:pt x="1601" y="4747"/>
                    <a:pt x="1737" y="4937"/>
                    <a:pt x="1872" y="5045"/>
                  </a:cubicBezTo>
                  <a:cubicBezTo>
                    <a:pt x="2008" y="5154"/>
                    <a:pt x="2198" y="5181"/>
                    <a:pt x="2388" y="5208"/>
                  </a:cubicBezTo>
                  <a:cubicBezTo>
                    <a:pt x="2740" y="5289"/>
                    <a:pt x="3147" y="5398"/>
                    <a:pt x="3527" y="5452"/>
                  </a:cubicBezTo>
                  <a:cubicBezTo>
                    <a:pt x="3608" y="5452"/>
                    <a:pt x="3690" y="5506"/>
                    <a:pt x="3744" y="5533"/>
                  </a:cubicBezTo>
                  <a:cubicBezTo>
                    <a:pt x="3907" y="5696"/>
                    <a:pt x="3636" y="5940"/>
                    <a:pt x="3419" y="5967"/>
                  </a:cubicBezTo>
                  <a:cubicBezTo>
                    <a:pt x="3229" y="5994"/>
                    <a:pt x="2930" y="6076"/>
                    <a:pt x="2930" y="6266"/>
                  </a:cubicBezTo>
                  <a:cubicBezTo>
                    <a:pt x="3066" y="6293"/>
                    <a:pt x="3202" y="6374"/>
                    <a:pt x="3337" y="6401"/>
                  </a:cubicBezTo>
                  <a:cubicBezTo>
                    <a:pt x="2686" y="6917"/>
                    <a:pt x="2008" y="7432"/>
                    <a:pt x="1357" y="7947"/>
                  </a:cubicBezTo>
                  <a:cubicBezTo>
                    <a:pt x="896" y="8354"/>
                    <a:pt x="381" y="8707"/>
                    <a:pt x="1" y="9222"/>
                  </a:cubicBezTo>
                  <a:cubicBezTo>
                    <a:pt x="869" y="8761"/>
                    <a:pt x="1438" y="8029"/>
                    <a:pt x="2496" y="7595"/>
                  </a:cubicBezTo>
                  <a:cubicBezTo>
                    <a:pt x="3174" y="7269"/>
                    <a:pt x="4341" y="7188"/>
                    <a:pt x="5100" y="6998"/>
                  </a:cubicBezTo>
                  <a:lnTo>
                    <a:pt x="5100" y="6998"/>
                  </a:lnTo>
                  <a:lnTo>
                    <a:pt x="4720" y="7351"/>
                  </a:lnTo>
                  <a:cubicBezTo>
                    <a:pt x="3880" y="8137"/>
                    <a:pt x="3364" y="9331"/>
                    <a:pt x="3446" y="10470"/>
                  </a:cubicBezTo>
                  <a:cubicBezTo>
                    <a:pt x="3471" y="10598"/>
                    <a:pt x="3521" y="10798"/>
                    <a:pt x="3640" y="10798"/>
                  </a:cubicBezTo>
                  <a:cubicBezTo>
                    <a:pt x="3647" y="10798"/>
                    <a:pt x="3655" y="10797"/>
                    <a:pt x="3663" y="10795"/>
                  </a:cubicBezTo>
                  <a:cubicBezTo>
                    <a:pt x="3744" y="10741"/>
                    <a:pt x="3798" y="10714"/>
                    <a:pt x="3853" y="10660"/>
                  </a:cubicBezTo>
                  <a:cubicBezTo>
                    <a:pt x="4395" y="9900"/>
                    <a:pt x="4829" y="9087"/>
                    <a:pt x="5480" y="8436"/>
                  </a:cubicBezTo>
                  <a:cubicBezTo>
                    <a:pt x="5503" y="8389"/>
                    <a:pt x="5587" y="8322"/>
                    <a:pt x="5645" y="8322"/>
                  </a:cubicBezTo>
                  <a:cubicBezTo>
                    <a:pt x="5654" y="8322"/>
                    <a:pt x="5662" y="8323"/>
                    <a:pt x="5670" y="8327"/>
                  </a:cubicBezTo>
                  <a:cubicBezTo>
                    <a:pt x="5751" y="8381"/>
                    <a:pt x="5778" y="8436"/>
                    <a:pt x="5805" y="8517"/>
                  </a:cubicBezTo>
                  <a:cubicBezTo>
                    <a:pt x="6375" y="9982"/>
                    <a:pt x="6104" y="11636"/>
                    <a:pt x="6836" y="13019"/>
                  </a:cubicBezTo>
                  <a:cubicBezTo>
                    <a:pt x="6728" y="11718"/>
                    <a:pt x="6619" y="10470"/>
                    <a:pt x="6511" y="9195"/>
                  </a:cubicBezTo>
                  <a:cubicBezTo>
                    <a:pt x="6511" y="9087"/>
                    <a:pt x="6484" y="8978"/>
                    <a:pt x="6565" y="8924"/>
                  </a:cubicBezTo>
                  <a:cubicBezTo>
                    <a:pt x="6602" y="8863"/>
                    <a:pt x="6671" y="8835"/>
                    <a:pt x="6747" y="8835"/>
                  </a:cubicBezTo>
                  <a:cubicBezTo>
                    <a:pt x="6839" y="8835"/>
                    <a:pt x="6939" y="8876"/>
                    <a:pt x="6999" y="8951"/>
                  </a:cubicBezTo>
                  <a:cubicBezTo>
                    <a:pt x="7107" y="9059"/>
                    <a:pt x="7135" y="9222"/>
                    <a:pt x="7189" y="9385"/>
                  </a:cubicBezTo>
                  <a:cubicBezTo>
                    <a:pt x="7422" y="10061"/>
                    <a:pt x="8136" y="10536"/>
                    <a:pt x="8848" y="10536"/>
                  </a:cubicBezTo>
                  <a:cubicBezTo>
                    <a:pt x="8965" y="10536"/>
                    <a:pt x="9081" y="10524"/>
                    <a:pt x="9196" y="10497"/>
                  </a:cubicBezTo>
                  <a:cubicBezTo>
                    <a:pt x="9223" y="10497"/>
                    <a:pt x="9304" y="10470"/>
                    <a:pt x="9332" y="10443"/>
                  </a:cubicBezTo>
                  <a:cubicBezTo>
                    <a:pt x="9359" y="10416"/>
                    <a:pt x="9359" y="10361"/>
                    <a:pt x="9359" y="10307"/>
                  </a:cubicBezTo>
                  <a:cubicBezTo>
                    <a:pt x="9359" y="9765"/>
                    <a:pt x="8925" y="9331"/>
                    <a:pt x="8464" y="9087"/>
                  </a:cubicBezTo>
                  <a:cubicBezTo>
                    <a:pt x="7975" y="8815"/>
                    <a:pt x="7433" y="8653"/>
                    <a:pt x="7053" y="8273"/>
                  </a:cubicBezTo>
                  <a:cubicBezTo>
                    <a:pt x="6999" y="8219"/>
                    <a:pt x="6972" y="8137"/>
                    <a:pt x="6918" y="8029"/>
                  </a:cubicBezTo>
                  <a:cubicBezTo>
                    <a:pt x="6863" y="7757"/>
                    <a:pt x="7135" y="7568"/>
                    <a:pt x="7406" y="7486"/>
                  </a:cubicBezTo>
                  <a:cubicBezTo>
                    <a:pt x="7580" y="7446"/>
                    <a:pt x="7757" y="7429"/>
                    <a:pt x="7936" y="7429"/>
                  </a:cubicBezTo>
                  <a:cubicBezTo>
                    <a:pt x="8481" y="7429"/>
                    <a:pt x="9038" y="7587"/>
                    <a:pt x="9549" y="7730"/>
                  </a:cubicBezTo>
                  <a:cubicBezTo>
                    <a:pt x="10308" y="7974"/>
                    <a:pt x="11095" y="8246"/>
                    <a:pt x="11854" y="8517"/>
                  </a:cubicBezTo>
                  <a:cubicBezTo>
                    <a:pt x="10796" y="7730"/>
                    <a:pt x="9467" y="7432"/>
                    <a:pt x="8247" y="6944"/>
                  </a:cubicBezTo>
                  <a:cubicBezTo>
                    <a:pt x="8138" y="6917"/>
                    <a:pt x="8057" y="6862"/>
                    <a:pt x="8057" y="6754"/>
                  </a:cubicBezTo>
                  <a:cubicBezTo>
                    <a:pt x="8057" y="6673"/>
                    <a:pt x="8084" y="6645"/>
                    <a:pt x="8111" y="6618"/>
                  </a:cubicBezTo>
                  <a:cubicBezTo>
                    <a:pt x="8382" y="6374"/>
                    <a:pt x="8789" y="6401"/>
                    <a:pt x="9142" y="6347"/>
                  </a:cubicBezTo>
                  <a:cubicBezTo>
                    <a:pt x="9494" y="6266"/>
                    <a:pt x="9874" y="5994"/>
                    <a:pt x="9820" y="5669"/>
                  </a:cubicBezTo>
                  <a:cubicBezTo>
                    <a:pt x="9365" y="5618"/>
                    <a:pt x="8775" y="5463"/>
                    <a:pt x="8308" y="5463"/>
                  </a:cubicBezTo>
                  <a:cubicBezTo>
                    <a:pt x="8023" y="5463"/>
                    <a:pt x="7784" y="5521"/>
                    <a:pt x="7650" y="5696"/>
                  </a:cubicBezTo>
                  <a:cubicBezTo>
                    <a:pt x="7541" y="5832"/>
                    <a:pt x="7813" y="6049"/>
                    <a:pt x="7704" y="6211"/>
                  </a:cubicBezTo>
                  <a:cubicBezTo>
                    <a:pt x="7650" y="6293"/>
                    <a:pt x="7548" y="6293"/>
                    <a:pt x="7453" y="6293"/>
                  </a:cubicBezTo>
                  <a:cubicBezTo>
                    <a:pt x="7358" y="6293"/>
                    <a:pt x="7270" y="6293"/>
                    <a:pt x="7243" y="6374"/>
                  </a:cubicBezTo>
                  <a:cubicBezTo>
                    <a:pt x="7188" y="6583"/>
                    <a:pt x="7023" y="6645"/>
                    <a:pt x="6823" y="6645"/>
                  </a:cubicBezTo>
                  <a:cubicBezTo>
                    <a:pt x="6529" y="6645"/>
                    <a:pt x="6162" y="6510"/>
                    <a:pt x="5968" y="6510"/>
                  </a:cubicBezTo>
                  <a:cubicBezTo>
                    <a:pt x="5962" y="6508"/>
                    <a:pt x="5954" y="6507"/>
                    <a:pt x="5945" y="6507"/>
                  </a:cubicBezTo>
                  <a:cubicBezTo>
                    <a:pt x="5878" y="6507"/>
                    <a:pt x="5750" y="6564"/>
                    <a:pt x="5659" y="6564"/>
                  </a:cubicBezTo>
                  <a:cubicBezTo>
                    <a:pt x="5614" y="6564"/>
                    <a:pt x="5578" y="6551"/>
                    <a:pt x="5561" y="6510"/>
                  </a:cubicBezTo>
                  <a:cubicBezTo>
                    <a:pt x="5507" y="6076"/>
                    <a:pt x="4937" y="6076"/>
                    <a:pt x="4829" y="5859"/>
                  </a:cubicBezTo>
                  <a:cubicBezTo>
                    <a:pt x="4802" y="5805"/>
                    <a:pt x="4748" y="5696"/>
                    <a:pt x="4802" y="5642"/>
                  </a:cubicBezTo>
                  <a:cubicBezTo>
                    <a:pt x="4811" y="5620"/>
                    <a:pt x="4842" y="5611"/>
                    <a:pt x="4889" y="5611"/>
                  </a:cubicBezTo>
                  <a:cubicBezTo>
                    <a:pt x="5108" y="5611"/>
                    <a:pt x="5665" y="5810"/>
                    <a:pt x="5846" y="5810"/>
                  </a:cubicBezTo>
                  <a:cubicBezTo>
                    <a:pt x="5863" y="5810"/>
                    <a:pt x="5877" y="5808"/>
                    <a:pt x="5887" y="5805"/>
                  </a:cubicBezTo>
                  <a:cubicBezTo>
                    <a:pt x="6050" y="5723"/>
                    <a:pt x="5778" y="5398"/>
                    <a:pt x="5697" y="5181"/>
                  </a:cubicBezTo>
                  <a:cubicBezTo>
                    <a:pt x="5643" y="4991"/>
                    <a:pt x="5534" y="4909"/>
                    <a:pt x="5697" y="4774"/>
                  </a:cubicBezTo>
                  <a:cubicBezTo>
                    <a:pt x="5719" y="4758"/>
                    <a:pt x="5743" y="4751"/>
                    <a:pt x="5768" y="4751"/>
                  </a:cubicBezTo>
                  <a:cubicBezTo>
                    <a:pt x="5961" y="4751"/>
                    <a:pt x="6241" y="5154"/>
                    <a:pt x="6456" y="5154"/>
                  </a:cubicBezTo>
                  <a:cubicBezTo>
                    <a:pt x="6646" y="5154"/>
                    <a:pt x="6646" y="4855"/>
                    <a:pt x="6728" y="4557"/>
                  </a:cubicBezTo>
                  <a:cubicBezTo>
                    <a:pt x="6734" y="4509"/>
                    <a:pt x="6765" y="4491"/>
                    <a:pt x="6807" y="4491"/>
                  </a:cubicBezTo>
                  <a:cubicBezTo>
                    <a:pt x="6933" y="4491"/>
                    <a:pt x="7162" y="4659"/>
                    <a:pt x="7162" y="4720"/>
                  </a:cubicBezTo>
                  <a:cubicBezTo>
                    <a:pt x="7189" y="4828"/>
                    <a:pt x="7107" y="4909"/>
                    <a:pt x="7107" y="5045"/>
                  </a:cubicBezTo>
                  <a:cubicBezTo>
                    <a:pt x="7107" y="5253"/>
                    <a:pt x="7304" y="5382"/>
                    <a:pt x="7480" y="5382"/>
                  </a:cubicBezTo>
                  <a:cubicBezTo>
                    <a:pt x="7511" y="5382"/>
                    <a:pt x="7540" y="5379"/>
                    <a:pt x="7568" y="5371"/>
                  </a:cubicBezTo>
                  <a:cubicBezTo>
                    <a:pt x="7840" y="5289"/>
                    <a:pt x="7975" y="5018"/>
                    <a:pt x="8192" y="4882"/>
                  </a:cubicBezTo>
                  <a:cubicBezTo>
                    <a:pt x="8491" y="4665"/>
                    <a:pt x="8898" y="4584"/>
                    <a:pt x="9223" y="4394"/>
                  </a:cubicBezTo>
                  <a:cubicBezTo>
                    <a:pt x="9576" y="4231"/>
                    <a:pt x="9874" y="3960"/>
                    <a:pt x="10010" y="3580"/>
                  </a:cubicBezTo>
                  <a:lnTo>
                    <a:pt x="10010" y="3580"/>
                  </a:lnTo>
                  <a:cubicBezTo>
                    <a:pt x="9603" y="3825"/>
                    <a:pt x="9223" y="4042"/>
                    <a:pt x="8816" y="4231"/>
                  </a:cubicBezTo>
                  <a:cubicBezTo>
                    <a:pt x="8870" y="4123"/>
                    <a:pt x="8870" y="4042"/>
                    <a:pt x="8898" y="3933"/>
                  </a:cubicBezTo>
                  <a:cubicBezTo>
                    <a:pt x="8837" y="3872"/>
                    <a:pt x="8791" y="3841"/>
                    <a:pt x="8737" y="3841"/>
                  </a:cubicBezTo>
                  <a:cubicBezTo>
                    <a:pt x="8720" y="3841"/>
                    <a:pt x="8701" y="3845"/>
                    <a:pt x="8681" y="3852"/>
                  </a:cubicBezTo>
                  <a:cubicBezTo>
                    <a:pt x="8626" y="3418"/>
                    <a:pt x="8870" y="2984"/>
                    <a:pt x="9087" y="2604"/>
                  </a:cubicBezTo>
                  <a:cubicBezTo>
                    <a:pt x="9467" y="2007"/>
                    <a:pt x="9847" y="1356"/>
                    <a:pt x="10227" y="732"/>
                  </a:cubicBezTo>
                  <a:cubicBezTo>
                    <a:pt x="10362" y="515"/>
                    <a:pt x="10498" y="271"/>
                    <a:pt x="104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27"/>
            <p:cNvSpPr/>
            <p:nvPr/>
          </p:nvSpPr>
          <p:spPr>
            <a:xfrm>
              <a:off x="6376925" y="1339650"/>
              <a:ext cx="40900" cy="30175"/>
            </a:xfrm>
            <a:custGeom>
              <a:avLst/>
              <a:gdLst/>
              <a:ahLst/>
              <a:cxnLst/>
              <a:rect l="l" t="t" r="r" b="b"/>
              <a:pathLst>
                <a:path w="1636" h="1207" extrusionOk="0">
                  <a:moveTo>
                    <a:pt x="746" y="0"/>
                  </a:moveTo>
                  <a:cubicBezTo>
                    <a:pt x="521" y="0"/>
                    <a:pt x="287" y="123"/>
                    <a:pt x="163" y="309"/>
                  </a:cubicBezTo>
                  <a:cubicBezTo>
                    <a:pt x="28" y="499"/>
                    <a:pt x="0" y="798"/>
                    <a:pt x="136" y="960"/>
                  </a:cubicBezTo>
                  <a:cubicBezTo>
                    <a:pt x="217" y="1096"/>
                    <a:pt x="407" y="1150"/>
                    <a:pt x="597" y="1204"/>
                  </a:cubicBezTo>
                  <a:cubicBezTo>
                    <a:pt x="615" y="1206"/>
                    <a:pt x="632" y="1207"/>
                    <a:pt x="649" y="1207"/>
                  </a:cubicBezTo>
                  <a:cubicBezTo>
                    <a:pt x="1269" y="1207"/>
                    <a:pt x="1636" y="276"/>
                    <a:pt x="950" y="38"/>
                  </a:cubicBezTo>
                  <a:cubicBezTo>
                    <a:pt x="885" y="12"/>
                    <a:pt x="816" y="0"/>
                    <a:pt x="7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27"/>
            <p:cNvSpPr/>
            <p:nvPr/>
          </p:nvSpPr>
          <p:spPr>
            <a:xfrm>
              <a:off x="6366750" y="1387100"/>
              <a:ext cx="31225" cy="24875"/>
            </a:xfrm>
            <a:custGeom>
              <a:avLst/>
              <a:gdLst/>
              <a:ahLst/>
              <a:cxnLst/>
              <a:rect l="l" t="t" r="r" b="b"/>
              <a:pathLst>
                <a:path w="1249" h="995" extrusionOk="0">
                  <a:moveTo>
                    <a:pt x="587" y="1"/>
                  </a:moveTo>
                  <a:cubicBezTo>
                    <a:pt x="476" y="1"/>
                    <a:pt x="361" y="21"/>
                    <a:pt x="272" y="66"/>
                  </a:cubicBezTo>
                  <a:cubicBezTo>
                    <a:pt x="82" y="174"/>
                    <a:pt x="1" y="391"/>
                    <a:pt x="1" y="581"/>
                  </a:cubicBezTo>
                  <a:cubicBezTo>
                    <a:pt x="1" y="690"/>
                    <a:pt x="28" y="744"/>
                    <a:pt x="82" y="825"/>
                  </a:cubicBezTo>
                  <a:cubicBezTo>
                    <a:pt x="163" y="880"/>
                    <a:pt x="218" y="934"/>
                    <a:pt x="326" y="961"/>
                  </a:cubicBezTo>
                  <a:cubicBezTo>
                    <a:pt x="410" y="982"/>
                    <a:pt x="502" y="995"/>
                    <a:pt x="593" y="995"/>
                  </a:cubicBezTo>
                  <a:cubicBezTo>
                    <a:pt x="737" y="995"/>
                    <a:pt x="877" y="963"/>
                    <a:pt x="977" y="880"/>
                  </a:cubicBezTo>
                  <a:cubicBezTo>
                    <a:pt x="1248" y="690"/>
                    <a:pt x="1140" y="174"/>
                    <a:pt x="841" y="39"/>
                  </a:cubicBezTo>
                  <a:cubicBezTo>
                    <a:pt x="768" y="14"/>
                    <a:pt x="679" y="1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27"/>
            <p:cNvSpPr/>
            <p:nvPr/>
          </p:nvSpPr>
          <p:spPr>
            <a:xfrm>
              <a:off x="6421000" y="1370900"/>
              <a:ext cx="31225" cy="25350"/>
            </a:xfrm>
            <a:custGeom>
              <a:avLst/>
              <a:gdLst/>
              <a:ahLst/>
              <a:cxnLst/>
              <a:rect l="l" t="t" r="r" b="b"/>
              <a:pathLst>
                <a:path w="1249" h="1014" extrusionOk="0">
                  <a:moveTo>
                    <a:pt x="609" y="0"/>
                  </a:moveTo>
                  <a:cubicBezTo>
                    <a:pt x="490" y="0"/>
                    <a:pt x="367" y="26"/>
                    <a:pt x="272" y="90"/>
                  </a:cubicBezTo>
                  <a:cubicBezTo>
                    <a:pt x="82" y="171"/>
                    <a:pt x="0" y="388"/>
                    <a:pt x="0" y="578"/>
                  </a:cubicBezTo>
                  <a:cubicBezTo>
                    <a:pt x="0" y="687"/>
                    <a:pt x="28" y="768"/>
                    <a:pt x="82" y="822"/>
                  </a:cubicBezTo>
                  <a:cubicBezTo>
                    <a:pt x="163" y="904"/>
                    <a:pt x="217" y="931"/>
                    <a:pt x="326" y="958"/>
                  </a:cubicBezTo>
                  <a:cubicBezTo>
                    <a:pt x="421" y="993"/>
                    <a:pt x="526" y="1014"/>
                    <a:pt x="628" y="1014"/>
                  </a:cubicBezTo>
                  <a:cubicBezTo>
                    <a:pt x="759" y="1014"/>
                    <a:pt x="885" y="980"/>
                    <a:pt x="977" y="904"/>
                  </a:cubicBezTo>
                  <a:cubicBezTo>
                    <a:pt x="1248" y="660"/>
                    <a:pt x="1167" y="171"/>
                    <a:pt x="841" y="36"/>
                  </a:cubicBezTo>
                  <a:cubicBezTo>
                    <a:pt x="774" y="13"/>
                    <a:pt x="693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27"/>
            <p:cNvSpPr/>
            <p:nvPr/>
          </p:nvSpPr>
          <p:spPr>
            <a:xfrm>
              <a:off x="6329450" y="1393475"/>
              <a:ext cx="30550" cy="27000"/>
            </a:xfrm>
            <a:custGeom>
              <a:avLst/>
              <a:gdLst/>
              <a:ahLst/>
              <a:cxnLst/>
              <a:rect l="l" t="t" r="r" b="b"/>
              <a:pathLst>
                <a:path w="1222" h="1080" extrusionOk="0">
                  <a:moveTo>
                    <a:pt x="675" y="0"/>
                  </a:moveTo>
                  <a:cubicBezTo>
                    <a:pt x="481" y="0"/>
                    <a:pt x="261" y="93"/>
                    <a:pt x="136" y="218"/>
                  </a:cubicBezTo>
                  <a:cubicBezTo>
                    <a:pt x="1" y="435"/>
                    <a:pt x="1" y="706"/>
                    <a:pt x="136" y="869"/>
                  </a:cubicBezTo>
                  <a:cubicBezTo>
                    <a:pt x="231" y="1011"/>
                    <a:pt x="400" y="1080"/>
                    <a:pt x="568" y="1080"/>
                  </a:cubicBezTo>
                  <a:cubicBezTo>
                    <a:pt x="687" y="1080"/>
                    <a:pt x="806" y="1045"/>
                    <a:pt x="896" y="977"/>
                  </a:cubicBezTo>
                  <a:cubicBezTo>
                    <a:pt x="1140" y="814"/>
                    <a:pt x="1221" y="435"/>
                    <a:pt x="1031" y="191"/>
                  </a:cubicBezTo>
                  <a:cubicBezTo>
                    <a:pt x="977" y="136"/>
                    <a:pt x="896" y="55"/>
                    <a:pt x="842" y="28"/>
                  </a:cubicBezTo>
                  <a:cubicBezTo>
                    <a:pt x="791" y="9"/>
                    <a:pt x="734" y="0"/>
                    <a:pt x="6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27"/>
            <p:cNvSpPr/>
            <p:nvPr/>
          </p:nvSpPr>
          <p:spPr>
            <a:xfrm>
              <a:off x="6350475" y="1358100"/>
              <a:ext cx="30550" cy="26775"/>
            </a:xfrm>
            <a:custGeom>
              <a:avLst/>
              <a:gdLst/>
              <a:ahLst/>
              <a:cxnLst/>
              <a:rect l="l" t="t" r="r" b="b"/>
              <a:pathLst>
                <a:path w="1222" h="1071" extrusionOk="0">
                  <a:moveTo>
                    <a:pt x="745" y="0"/>
                  </a:moveTo>
                  <a:cubicBezTo>
                    <a:pt x="518" y="0"/>
                    <a:pt x="255" y="80"/>
                    <a:pt x="136" y="222"/>
                  </a:cubicBezTo>
                  <a:cubicBezTo>
                    <a:pt x="1" y="412"/>
                    <a:pt x="1" y="683"/>
                    <a:pt x="136" y="873"/>
                  </a:cubicBezTo>
                  <a:cubicBezTo>
                    <a:pt x="231" y="1000"/>
                    <a:pt x="399" y="1071"/>
                    <a:pt x="571" y="1071"/>
                  </a:cubicBezTo>
                  <a:cubicBezTo>
                    <a:pt x="695" y="1071"/>
                    <a:pt x="821" y="1034"/>
                    <a:pt x="923" y="955"/>
                  </a:cubicBezTo>
                  <a:cubicBezTo>
                    <a:pt x="1140" y="792"/>
                    <a:pt x="1221" y="412"/>
                    <a:pt x="1058" y="195"/>
                  </a:cubicBezTo>
                  <a:cubicBezTo>
                    <a:pt x="977" y="114"/>
                    <a:pt x="923" y="60"/>
                    <a:pt x="841" y="5"/>
                  </a:cubicBezTo>
                  <a:cubicBezTo>
                    <a:pt x="810" y="2"/>
                    <a:pt x="778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27"/>
            <p:cNvSpPr/>
            <p:nvPr/>
          </p:nvSpPr>
          <p:spPr>
            <a:xfrm>
              <a:off x="6411500" y="1430375"/>
              <a:ext cx="24450" cy="24825"/>
            </a:xfrm>
            <a:custGeom>
              <a:avLst/>
              <a:gdLst/>
              <a:ahLst/>
              <a:cxnLst/>
              <a:rect l="l" t="t" r="r" b="b"/>
              <a:pathLst>
                <a:path w="978" h="993" extrusionOk="0">
                  <a:moveTo>
                    <a:pt x="417" y="0"/>
                  </a:moveTo>
                  <a:cubicBezTo>
                    <a:pt x="340" y="0"/>
                    <a:pt x="263" y="22"/>
                    <a:pt x="191" y="71"/>
                  </a:cubicBezTo>
                  <a:cubicBezTo>
                    <a:pt x="1" y="206"/>
                    <a:pt x="1" y="505"/>
                    <a:pt x="55" y="749"/>
                  </a:cubicBezTo>
                  <a:cubicBezTo>
                    <a:pt x="109" y="830"/>
                    <a:pt x="136" y="885"/>
                    <a:pt x="191" y="912"/>
                  </a:cubicBezTo>
                  <a:cubicBezTo>
                    <a:pt x="299" y="993"/>
                    <a:pt x="380" y="993"/>
                    <a:pt x="462" y="993"/>
                  </a:cubicBezTo>
                  <a:cubicBezTo>
                    <a:pt x="787" y="966"/>
                    <a:pt x="977" y="586"/>
                    <a:pt x="869" y="315"/>
                  </a:cubicBezTo>
                  <a:cubicBezTo>
                    <a:pt x="773" y="124"/>
                    <a:pt x="597" y="0"/>
                    <a:pt x="4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27"/>
            <p:cNvSpPr/>
            <p:nvPr/>
          </p:nvSpPr>
          <p:spPr>
            <a:xfrm>
              <a:off x="6368100" y="1431175"/>
              <a:ext cx="29875" cy="27525"/>
            </a:xfrm>
            <a:custGeom>
              <a:avLst/>
              <a:gdLst/>
              <a:ahLst/>
              <a:cxnLst/>
              <a:rect l="l" t="t" r="r" b="b"/>
              <a:pathLst>
                <a:path w="1195" h="1101" extrusionOk="0">
                  <a:moveTo>
                    <a:pt x="558" y="0"/>
                  </a:moveTo>
                  <a:cubicBezTo>
                    <a:pt x="314" y="0"/>
                    <a:pt x="79" y="151"/>
                    <a:pt x="28" y="473"/>
                  </a:cubicBezTo>
                  <a:cubicBezTo>
                    <a:pt x="1" y="717"/>
                    <a:pt x="136" y="988"/>
                    <a:pt x="381" y="1069"/>
                  </a:cubicBezTo>
                  <a:cubicBezTo>
                    <a:pt x="438" y="1092"/>
                    <a:pt x="500" y="1101"/>
                    <a:pt x="563" y="1101"/>
                  </a:cubicBezTo>
                  <a:cubicBezTo>
                    <a:pt x="649" y="1101"/>
                    <a:pt x="736" y="1085"/>
                    <a:pt x="815" y="1069"/>
                  </a:cubicBezTo>
                  <a:cubicBezTo>
                    <a:pt x="923" y="1015"/>
                    <a:pt x="1032" y="988"/>
                    <a:pt x="1086" y="880"/>
                  </a:cubicBezTo>
                  <a:cubicBezTo>
                    <a:pt x="1167" y="798"/>
                    <a:pt x="1194" y="663"/>
                    <a:pt x="1167" y="527"/>
                  </a:cubicBezTo>
                  <a:cubicBezTo>
                    <a:pt x="1110" y="185"/>
                    <a:pt x="828" y="0"/>
                    <a:pt x="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27"/>
            <p:cNvSpPr/>
            <p:nvPr/>
          </p:nvSpPr>
          <p:spPr>
            <a:xfrm>
              <a:off x="6395225" y="1452475"/>
              <a:ext cx="26475" cy="25800"/>
            </a:xfrm>
            <a:custGeom>
              <a:avLst/>
              <a:gdLst/>
              <a:ahLst/>
              <a:cxnLst/>
              <a:rect l="l" t="t" r="r" b="b"/>
              <a:pathLst>
                <a:path w="1059" h="1032" extrusionOk="0">
                  <a:moveTo>
                    <a:pt x="625" y="1"/>
                  </a:moveTo>
                  <a:cubicBezTo>
                    <a:pt x="489" y="1"/>
                    <a:pt x="353" y="28"/>
                    <a:pt x="245" y="109"/>
                  </a:cubicBezTo>
                  <a:cubicBezTo>
                    <a:pt x="136" y="163"/>
                    <a:pt x="28" y="272"/>
                    <a:pt x="28" y="407"/>
                  </a:cubicBezTo>
                  <a:cubicBezTo>
                    <a:pt x="1" y="570"/>
                    <a:pt x="109" y="706"/>
                    <a:pt x="218" y="814"/>
                  </a:cubicBezTo>
                  <a:cubicBezTo>
                    <a:pt x="299" y="950"/>
                    <a:pt x="435" y="1031"/>
                    <a:pt x="625" y="1031"/>
                  </a:cubicBezTo>
                  <a:cubicBezTo>
                    <a:pt x="760" y="1031"/>
                    <a:pt x="923" y="923"/>
                    <a:pt x="977" y="787"/>
                  </a:cubicBezTo>
                  <a:cubicBezTo>
                    <a:pt x="1059" y="651"/>
                    <a:pt x="1059" y="489"/>
                    <a:pt x="1031" y="353"/>
                  </a:cubicBezTo>
                  <a:cubicBezTo>
                    <a:pt x="950" y="136"/>
                    <a:pt x="814" y="1"/>
                    <a:pt x="6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27"/>
            <p:cNvSpPr/>
            <p:nvPr/>
          </p:nvSpPr>
          <p:spPr>
            <a:xfrm>
              <a:off x="6332125" y="1441525"/>
              <a:ext cx="31475" cy="28950"/>
            </a:xfrm>
            <a:custGeom>
              <a:avLst/>
              <a:gdLst/>
              <a:ahLst/>
              <a:cxnLst/>
              <a:rect l="l" t="t" r="r" b="b"/>
              <a:pathLst>
                <a:path w="1259" h="1158" extrusionOk="0">
                  <a:moveTo>
                    <a:pt x="715" y="1"/>
                  </a:moveTo>
                  <a:cubicBezTo>
                    <a:pt x="380" y="1"/>
                    <a:pt x="0" y="261"/>
                    <a:pt x="29" y="655"/>
                  </a:cubicBezTo>
                  <a:cubicBezTo>
                    <a:pt x="29" y="710"/>
                    <a:pt x="57" y="791"/>
                    <a:pt x="84" y="845"/>
                  </a:cubicBezTo>
                  <a:cubicBezTo>
                    <a:pt x="196" y="1048"/>
                    <a:pt x="403" y="1157"/>
                    <a:pt x="609" y="1157"/>
                  </a:cubicBezTo>
                  <a:cubicBezTo>
                    <a:pt x="651" y="1157"/>
                    <a:pt x="693" y="1153"/>
                    <a:pt x="735" y="1144"/>
                  </a:cubicBezTo>
                  <a:cubicBezTo>
                    <a:pt x="979" y="1117"/>
                    <a:pt x="1169" y="872"/>
                    <a:pt x="1196" y="655"/>
                  </a:cubicBezTo>
                  <a:cubicBezTo>
                    <a:pt x="1258" y="192"/>
                    <a:pt x="1003" y="1"/>
                    <a:pt x="7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27"/>
            <p:cNvSpPr/>
            <p:nvPr/>
          </p:nvSpPr>
          <p:spPr>
            <a:xfrm>
              <a:off x="6350475" y="1480700"/>
              <a:ext cx="25125" cy="24775"/>
            </a:xfrm>
            <a:custGeom>
              <a:avLst/>
              <a:gdLst/>
              <a:ahLst/>
              <a:cxnLst/>
              <a:rect l="l" t="t" r="r" b="b"/>
              <a:pathLst>
                <a:path w="1005" h="991" extrusionOk="0">
                  <a:moveTo>
                    <a:pt x="494" y="0"/>
                  </a:moveTo>
                  <a:cubicBezTo>
                    <a:pt x="440" y="0"/>
                    <a:pt x="374" y="20"/>
                    <a:pt x="299" y="65"/>
                  </a:cubicBezTo>
                  <a:cubicBezTo>
                    <a:pt x="109" y="201"/>
                    <a:pt x="1" y="445"/>
                    <a:pt x="55" y="635"/>
                  </a:cubicBezTo>
                  <a:cubicBezTo>
                    <a:pt x="129" y="858"/>
                    <a:pt x="340" y="991"/>
                    <a:pt x="542" y="991"/>
                  </a:cubicBezTo>
                  <a:cubicBezTo>
                    <a:pt x="560" y="991"/>
                    <a:pt x="579" y="989"/>
                    <a:pt x="597" y="987"/>
                  </a:cubicBezTo>
                  <a:cubicBezTo>
                    <a:pt x="841" y="933"/>
                    <a:pt x="1004" y="743"/>
                    <a:pt x="1004" y="499"/>
                  </a:cubicBezTo>
                  <a:cubicBezTo>
                    <a:pt x="1004" y="309"/>
                    <a:pt x="841" y="65"/>
                    <a:pt x="597" y="38"/>
                  </a:cubicBezTo>
                  <a:cubicBezTo>
                    <a:pt x="573" y="13"/>
                    <a:pt x="538" y="0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27"/>
            <p:cNvSpPr/>
            <p:nvPr/>
          </p:nvSpPr>
          <p:spPr>
            <a:xfrm>
              <a:off x="6439975" y="1446300"/>
              <a:ext cx="28525" cy="28575"/>
            </a:xfrm>
            <a:custGeom>
              <a:avLst/>
              <a:gdLst/>
              <a:ahLst/>
              <a:cxnLst/>
              <a:rect l="l" t="t" r="r" b="b"/>
              <a:pathLst>
                <a:path w="1141" h="1143" extrusionOk="0">
                  <a:moveTo>
                    <a:pt x="699" y="0"/>
                  </a:moveTo>
                  <a:cubicBezTo>
                    <a:pt x="684" y="0"/>
                    <a:pt x="668" y="1"/>
                    <a:pt x="652" y="3"/>
                  </a:cubicBezTo>
                  <a:cubicBezTo>
                    <a:pt x="598" y="3"/>
                    <a:pt x="516" y="31"/>
                    <a:pt x="462" y="85"/>
                  </a:cubicBezTo>
                  <a:cubicBezTo>
                    <a:pt x="326" y="139"/>
                    <a:pt x="218" y="248"/>
                    <a:pt x="137" y="383"/>
                  </a:cubicBezTo>
                  <a:cubicBezTo>
                    <a:pt x="1" y="627"/>
                    <a:pt x="1" y="790"/>
                    <a:pt x="218" y="1061"/>
                  </a:cubicBezTo>
                  <a:cubicBezTo>
                    <a:pt x="218" y="1088"/>
                    <a:pt x="245" y="1143"/>
                    <a:pt x="272" y="1143"/>
                  </a:cubicBezTo>
                  <a:lnTo>
                    <a:pt x="408" y="1143"/>
                  </a:lnTo>
                  <a:cubicBezTo>
                    <a:pt x="598" y="1061"/>
                    <a:pt x="788" y="1007"/>
                    <a:pt x="923" y="871"/>
                  </a:cubicBezTo>
                  <a:cubicBezTo>
                    <a:pt x="1059" y="709"/>
                    <a:pt x="1140" y="519"/>
                    <a:pt x="1086" y="329"/>
                  </a:cubicBezTo>
                  <a:cubicBezTo>
                    <a:pt x="1036" y="153"/>
                    <a:pt x="892" y="0"/>
                    <a:pt x="6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27"/>
            <p:cNvSpPr/>
            <p:nvPr/>
          </p:nvSpPr>
          <p:spPr>
            <a:xfrm>
              <a:off x="6205375" y="1134450"/>
              <a:ext cx="141050" cy="64950"/>
            </a:xfrm>
            <a:custGeom>
              <a:avLst/>
              <a:gdLst/>
              <a:ahLst/>
              <a:cxnLst/>
              <a:rect l="l" t="t" r="r" b="b"/>
              <a:pathLst>
                <a:path w="5642" h="2598" extrusionOk="0">
                  <a:moveTo>
                    <a:pt x="5642" y="0"/>
                  </a:moveTo>
                  <a:cubicBezTo>
                    <a:pt x="5636" y="19"/>
                    <a:pt x="5631" y="37"/>
                    <a:pt x="5625" y="55"/>
                  </a:cubicBezTo>
                  <a:lnTo>
                    <a:pt x="5642" y="55"/>
                  </a:lnTo>
                  <a:lnTo>
                    <a:pt x="5642" y="0"/>
                  </a:lnTo>
                  <a:close/>
                  <a:moveTo>
                    <a:pt x="0" y="55"/>
                  </a:moveTo>
                  <a:cubicBezTo>
                    <a:pt x="27" y="597"/>
                    <a:pt x="217" y="1140"/>
                    <a:pt x="407" y="1574"/>
                  </a:cubicBezTo>
                  <a:cubicBezTo>
                    <a:pt x="651" y="2089"/>
                    <a:pt x="1194" y="2496"/>
                    <a:pt x="1763" y="2577"/>
                  </a:cubicBezTo>
                  <a:cubicBezTo>
                    <a:pt x="1829" y="2590"/>
                    <a:pt x="1896" y="2597"/>
                    <a:pt x="1964" y="2597"/>
                  </a:cubicBezTo>
                  <a:cubicBezTo>
                    <a:pt x="2174" y="2597"/>
                    <a:pt x="2385" y="2531"/>
                    <a:pt x="2550" y="2387"/>
                  </a:cubicBezTo>
                  <a:cubicBezTo>
                    <a:pt x="2658" y="2279"/>
                    <a:pt x="2685" y="2143"/>
                    <a:pt x="2794" y="2089"/>
                  </a:cubicBezTo>
                  <a:cubicBezTo>
                    <a:pt x="2885" y="1986"/>
                    <a:pt x="3010" y="1946"/>
                    <a:pt x="3149" y="1946"/>
                  </a:cubicBezTo>
                  <a:cubicBezTo>
                    <a:pt x="3339" y="1946"/>
                    <a:pt x="3555" y="2022"/>
                    <a:pt x="3743" y="2116"/>
                  </a:cubicBezTo>
                  <a:cubicBezTo>
                    <a:pt x="3825" y="2143"/>
                    <a:pt x="3960" y="2225"/>
                    <a:pt x="4069" y="2225"/>
                  </a:cubicBezTo>
                  <a:cubicBezTo>
                    <a:pt x="4177" y="2225"/>
                    <a:pt x="4286" y="2143"/>
                    <a:pt x="4340" y="2089"/>
                  </a:cubicBezTo>
                  <a:cubicBezTo>
                    <a:pt x="4897" y="1585"/>
                    <a:pt x="5376" y="848"/>
                    <a:pt x="5625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27"/>
            <p:cNvSpPr/>
            <p:nvPr/>
          </p:nvSpPr>
          <p:spPr>
            <a:xfrm>
              <a:off x="4590825" y="1417450"/>
              <a:ext cx="499100" cy="424200"/>
            </a:xfrm>
            <a:custGeom>
              <a:avLst/>
              <a:gdLst/>
              <a:ahLst/>
              <a:cxnLst/>
              <a:rect l="l" t="t" r="r" b="b"/>
              <a:pathLst>
                <a:path w="19964" h="16968" extrusionOk="0">
                  <a:moveTo>
                    <a:pt x="13732" y="0"/>
                  </a:moveTo>
                  <a:cubicBezTo>
                    <a:pt x="13684" y="0"/>
                    <a:pt x="13634" y="7"/>
                    <a:pt x="13589" y="18"/>
                  </a:cubicBezTo>
                  <a:cubicBezTo>
                    <a:pt x="11935" y="154"/>
                    <a:pt x="10063" y="1429"/>
                    <a:pt x="9819" y="3056"/>
                  </a:cubicBezTo>
                  <a:cubicBezTo>
                    <a:pt x="9358" y="1591"/>
                    <a:pt x="7486" y="1157"/>
                    <a:pt x="6673" y="1130"/>
                  </a:cubicBezTo>
                  <a:cubicBezTo>
                    <a:pt x="6641" y="1129"/>
                    <a:pt x="6610" y="1129"/>
                    <a:pt x="6578" y="1129"/>
                  </a:cubicBezTo>
                  <a:cubicBezTo>
                    <a:pt x="5796" y="1129"/>
                    <a:pt x="5023" y="1452"/>
                    <a:pt x="4476" y="2025"/>
                  </a:cubicBezTo>
                  <a:cubicBezTo>
                    <a:pt x="4394" y="2080"/>
                    <a:pt x="4367" y="2107"/>
                    <a:pt x="4367" y="2215"/>
                  </a:cubicBezTo>
                  <a:cubicBezTo>
                    <a:pt x="4367" y="2324"/>
                    <a:pt x="4476" y="2405"/>
                    <a:pt x="4530" y="2486"/>
                  </a:cubicBezTo>
                  <a:cubicBezTo>
                    <a:pt x="4747" y="2731"/>
                    <a:pt x="4665" y="3137"/>
                    <a:pt x="4448" y="3327"/>
                  </a:cubicBezTo>
                  <a:cubicBezTo>
                    <a:pt x="4242" y="3511"/>
                    <a:pt x="3958" y="3578"/>
                    <a:pt x="3695" y="3578"/>
                  </a:cubicBezTo>
                  <a:cubicBezTo>
                    <a:pt x="3647" y="3578"/>
                    <a:pt x="3600" y="3576"/>
                    <a:pt x="3553" y="3571"/>
                  </a:cubicBezTo>
                  <a:cubicBezTo>
                    <a:pt x="3468" y="3559"/>
                    <a:pt x="3378" y="3547"/>
                    <a:pt x="3292" y="3547"/>
                  </a:cubicBezTo>
                  <a:cubicBezTo>
                    <a:pt x="3186" y="3547"/>
                    <a:pt x="3086" y="3566"/>
                    <a:pt x="3011" y="3626"/>
                  </a:cubicBezTo>
                  <a:cubicBezTo>
                    <a:pt x="2930" y="3707"/>
                    <a:pt x="2902" y="3843"/>
                    <a:pt x="2902" y="3951"/>
                  </a:cubicBezTo>
                  <a:cubicBezTo>
                    <a:pt x="2875" y="4494"/>
                    <a:pt x="2984" y="6013"/>
                    <a:pt x="4231" y="6609"/>
                  </a:cubicBezTo>
                  <a:cubicBezTo>
                    <a:pt x="3890" y="6541"/>
                    <a:pt x="3544" y="6507"/>
                    <a:pt x="3208" y="6507"/>
                  </a:cubicBezTo>
                  <a:cubicBezTo>
                    <a:pt x="2207" y="6507"/>
                    <a:pt x="1294" y="6807"/>
                    <a:pt x="868" y="7396"/>
                  </a:cubicBezTo>
                  <a:cubicBezTo>
                    <a:pt x="299" y="8155"/>
                    <a:pt x="27" y="9105"/>
                    <a:pt x="0" y="10054"/>
                  </a:cubicBezTo>
                  <a:cubicBezTo>
                    <a:pt x="0" y="10162"/>
                    <a:pt x="0" y="10298"/>
                    <a:pt x="27" y="10379"/>
                  </a:cubicBezTo>
                  <a:cubicBezTo>
                    <a:pt x="163" y="10705"/>
                    <a:pt x="597" y="10732"/>
                    <a:pt x="787" y="11030"/>
                  </a:cubicBezTo>
                  <a:cubicBezTo>
                    <a:pt x="949" y="11302"/>
                    <a:pt x="732" y="11654"/>
                    <a:pt x="705" y="11980"/>
                  </a:cubicBezTo>
                  <a:cubicBezTo>
                    <a:pt x="678" y="12414"/>
                    <a:pt x="949" y="12875"/>
                    <a:pt x="1329" y="13092"/>
                  </a:cubicBezTo>
                  <a:cubicBezTo>
                    <a:pt x="1682" y="13336"/>
                    <a:pt x="2170" y="13417"/>
                    <a:pt x="2604" y="13417"/>
                  </a:cubicBezTo>
                  <a:cubicBezTo>
                    <a:pt x="2643" y="13418"/>
                    <a:pt x="2682" y="13419"/>
                    <a:pt x="2723" y="13419"/>
                  </a:cubicBezTo>
                  <a:cubicBezTo>
                    <a:pt x="3806" y="13419"/>
                    <a:pt x="5374" y="13068"/>
                    <a:pt x="6184" y="12414"/>
                  </a:cubicBezTo>
                  <a:lnTo>
                    <a:pt x="6184" y="12414"/>
                  </a:lnTo>
                  <a:cubicBezTo>
                    <a:pt x="5995" y="14231"/>
                    <a:pt x="6998" y="16075"/>
                    <a:pt x="8653" y="16862"/>
                  </a:cubicBezTo>
                  <a:cubicBezTo>
                    <a:pt x="8734" y="16911"/>
                    <a:pt x="8825" y="16950"/>
                    <a:pt x="8908" y="16950"/>
                  </a:cubicBezTo>
                  <a:cubicBezTo>
                    <a:pt x="8964" y="16950"/>
                    <a:pt x="9016" y="16933"/>
                    <a:pt x="9060" y="16889"/>
                  </a:cubicBezTo>
                  <a:cubicBezTo>
                    <a:pt x="9114" y="16835"/>
                    <a:pt x="9141" y="16726"/>
                    <a:pt x="9195" y="16618"/>
                  </a:cubicBezTo>
                  <a:cubicBezTo>
                    <a:pt x="9287" y="16356"/>
                    <a:pt x="9580" y="16208"/>
                    <a:pt x="9866" y="16208"/>
                  </a:cubicBezTo>
                  <a:cubicBezTo>
                    <a:pt x="10084" y="16208"/>
                    <a:pt x="10298" y="16295"/>
                    <a:pt x="10416" y="16482"/>
                  </a:cubicBezTo>
                  <a:cubicBezTo>
                    <a:pt x="10497" y="16672"/>
                    <a:pt x="10551" y="16862"/>
                    <a:pt x="10714" y="16943"/>
                  </a:cubicBezTo>
                  <a:cubicBezTo>
                    <a:pt x="10754" y="16960"/>
                    <a:pt x="10795" y="16968"/>
                    <a:pt x="10836" y="16968"/>
                  </a:cubicBezTo>
                  <a:cubicBezTo>
                    <a:pt x="10992" y="16968"/>
                    <a:pt x="11155" y="16861"/>
                    <a:pt x="11284" y="16754"/>
                  </a:cubicBezTo>
                  <a:cubicBezTo>
                    <a:pt x="12206" y="16075"/>
                    <a:pt x="13182" y="15316"/>
                    <a:pt x="13426" y="14177"/>
                  </a:cubicBezTo>
                  <a:cubicBezTo>
                    <a:pt x="13616" y="13092"/>
                    <a:pt x="13399" y="11926"/>
                    <a:pt x="12857" y="10976"/>
                  </a:cubicBezTo>
                  <a:lnTo>
                    <a:pt x="12857" y="10976"/>
                  </a:lnTo>
                  <a:cubicBezTo>
                    <a:pt x="13616" y="11654"/>
                    <a:pt x="14457" y="12332"/>
                    <a:pt x="15461" y="12658"/>
                  </a:cubicBezTo>
                  <a:cubicBezTo>
                    <a:pt x="15846" y="12775"/>
                    <a:pt x="16249" y="12833"/>
                    <a:pt x="16651" y="12833"/>
                  </a:cubicBezTo>
                  <a:cubicBezTo>
                    <a:pt x="17554" y="12833"/>
                    <a:pt x="18456" y="12542"/>
                    <a:pt x="19150" y="11980"/>
                  </a:cubicBezTo>
                  <a:cubicBezTo>
                    <a:pt x="19285" y="11871"/>
                    <a:pt x="19394" y="11790"/>
                    <a:pt x="19421" y="11600"/>
                  </a:cubicBezTo>
                  <a:cubicBezTo>
                    <a:pt x="19421" y="11437"/>
                    <a:pt x="19312" y="11302"/>
                    <a:pt x="19258" y="11166"/>
                  </a:cubicBezTo>
                  <a:cubicBezTo>
                    <a:pt x="18960" y="10678"/>
                    <a:pt x="18960" y="9945"/>
                    <a:pt x="19421" y="9674"/>
                  </a:cubicBezTo>
                  <a:cubicBezTo>
                    <a:pt x="19584" y="9566"/>
                    <a:pt x="19855" y="9539"/>
                    <a:pt x="19936" y="9322"/>
                  </a:cubicBezTo>
                  <a:cubicBezTo>
                    <a:pt x="19963" y="9267"/>
                    <a:pt x="19963" y="9159"/>
                    <a:pt x="19936" y="9050"/>
                  </a:cubicBezTo>
                  <a:cubicBezTo>
                    <a:pt x="19746" y="8020"/>
                    <a:pt x="19150" y="7070"/>
                    <a:pt x="18336" y="6392"/>
                  </a:cubicBezTo>
                  <a:cubicBezTo>
                    <a:pt x="17575" y="5803"/>
                    <a:pt x="16614" y="5459"/>
                    <a:pt x="15655" y="5459"/>
                  </a:cubicBezTo>
                  <a:cubicBezTo>
                    <a:pt x="15554" y="5459"/>
                    <a:pt x="15453" y="5462"/>
                    <a:pt x="15352" y="5470"/>
                  </a:cubicBezTo>
                  <a:cubicBezTo>
                    <a:pt x="16030" y="4955"/>
                    <a:pt x="16491" y="3843"/>
                    <a:pt x="16681" y="3002"/>
                  </a:cubicBezTo>
                  <a:cubicBezTo>
                    <a:pt x="16817" y="2378"/>
                    <a:pt x="16573" y="1673"/>
                    <a:pt x="16139" y="1239"/>
                  </a:cubicBezTo>
                  <a:cubicBezTo>
                    <a:pt x="15938" y="1038"/>
                    <a:pt x="15667" y="883"/>
                    <a:pt x="15391" y="883"/>
                  </a:cubicBezTo>
                  <a:cubicBezTo>
                    <a:pt x="15369" y="883"/>
                    <a:pt x="15347" y="884"/>
                    <a:pt x="15325" y="886"/>
                  </a:cubicBezTo>
                  <a:cubicBezTo>
                    <a:pt x="15190" y="913"/>
                    <a:pt x="15054" y="995"/>
                    <a:pt x="14945" y="995"/>
                  </a:cubicBezTo>
                  <a:cubicBezTo>
                    <a:pt x="14931" y="996"/>
                    <a:pt x="14916" y="996"/>
                    <a:pt x="14901" y="996"/>
                  </a:cubicBezTo>
                  <a:cubicBezTo>
                    <a:pt x="14545" y="996"/>
                    <a:pt x="14288" y="682"/>
                    <a:pt x="14132" y="344"/>
                  </a:cubicBezTo>
                  <a:cubicBezTo>
                    <a:pt x="14050" y="235"/>
                    <a:pt x="14023" y="127"/>
                    <a:pt x="13915" y="45"/>
                  </a:cubicBezTo>
                  <a:cubicBezTo>
                    <a:pt x="13867" y="14"/>
                    <a:pt x="13801" y="0"/>
                    <a:pt x="13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27"/>
            <p:cNvSpPr/>
            <p:nvPr/>
          </p:nvSpPr>
          <p:spPr>
            <a:xfrm>
              <a:off x="4671500" y="1486375"/>
              <a:ext cx="297725" cy="269900"/>
            </a:xfrm>
            <a:custGeom>
              <a:avLst/>
              <a:gdLst/>
              <a:ahLst/>
              <a:cxnLst/>
              <a:rect l="l" t="t" r="r" b="b"/>
              <a:pathLst>
                <a:path w="11909" h="10796" extrusionOk="0">
                  <a:moveTo>
                    <a:pt x="10308" y="1"/>
                  </a:moveTo>
                  <a:cubicBezTo>
                    <a:pt x="9928" y="435"/>
                    <a:pt x="9684" y="950"/>
                    <a:pt x="9386" y="1438"/>
                  </a:cubicBezTo>
                  <a:cubicBezTo>
                    <a:pt x="9060" y="1899"/>
                    <a:pt x="8653" y="2333"/>
                    <a:pt x="8111" y="2523"/>
                  </a:cubicBezTo>
                  <a:cubicBezTo>
                    <a:pt x="8070" y="2537"/>
                    <a:pt x="8023" y="2544"/>
                    <a:pt x="7975" y="2544"/>
                  </a:cubicBezTo>
                  <a:cubicBezTo>
                    <a:pt x="7928" y="2544"/>
                    <a:pt x="7880" y="2537"/>
                    <a:pt x="7840" y="2523"/>
                  </a:cubicBezTo>
                  <a:cubicBezTo>
                    <a:pt x="7623" y="2415"/>
                    <a:pt x="7650" y="2116"/>
                    <a:pt x="7677" y="1872"/>
                  </a:cubicBezTo>
                  <a:cubicBezTo>
                    <a:pt x="7704" y="1628"/>
                    <a:pt x="7650" y="1303"/>
                    <a:pt x="7406" y="1303"/>
                  </a:cubicBezTo>
                  <a:cubicBezTo>
                    <a:pt x="7216" y="1303"/>
                    <a:pt x="7134" y="1574"/>
                    <a:pt x="7080" y="1737"/>
                  </a:cubicBezTo>
                  <a:cubicBezTo>
                    <a:pt x="7021" y="1854"/>
                    <a:pt x="6863" y="2000"/>
                    <a:pt x="6749" y="2000"/>
                  </a:cubicBezTo>
                  <a:cubicBezTo>
                    <a:pt x="6706" y="2000"/>
                    <a:pt x="6669" y="1979"/>
                    <a:pt x="6646" y="1926"/>
                  </a:cubicBezTo>
                  <a:cubicBezTo>
                    <a:pt x="6511" y="1574"/>
                    <a:pt x="6863" y="1059"/>
                    <a:pt x="6592" y="760"/>
                  </a:cubicBezTo>
                  <a:cubicBezTo>
                    <a:pt x="6510" y="669"/>
                    <a:pt x="6405" y="630"/>
                    <a:pt x="6297" y="630"/>
                  </a:cubicBezTo>
                  <a:cubicBezTo>
                    <a:pt x="6086" y="630"/>
                    <a:pt x="5859" y="780"/>
                    <a:pt x="5751" y="977"/>
                  </a:cubicBezTo>
                  <a:cubicBezTo>
                    <a:pt x="5588" y="1303"/>
                    <a:pt x="5616" y="1655"/>
                    <a:pt x="5588" y="2008"/>
                  </a:cubicBezTo>
                  <a:cubicBezTo>
                    <a:pt x="5561" y="2198"/>
                    <a:pt x="5480" y="2442"/>
                    <a:pt x="5643" y="2577"/>
                  </a:cubicBezTo>
                  <a:cubicBezTo>
                    <a:pt x="5724" y="2659"/>
                    <a:pt x="5887" y="2713"/>
                    <a:pt x="5860" y="2849"/>
                  </a:cubicBezTo>
                  <a:cubicBezTo>
                    <a:pt x="5761" y="2856"/>
                    <a:pt x="5663" y="2860"/>
                    <a:pt x="5564" y="2860"/>
                  </a:cubicBezTo>
                  <a:cubicBezTo>
                    <a:pt x="4638" y="2860"/>
                    <a:pt x="3747" y="2520"/>
                    <a:pt x="3012" y="1981"/>
                  </a:cubicBezTo>
                  <a:lnTo>
                    <a:pt x="3012" y="1981"/>
                  </a:lnTo>
                  <a:cubicBezTo>
                    <a:pt x="3120" y="2198"/>
                    <a:pt x="3391" y="2523"/>
                    <a:pt x="3581" y="2659"/>
                  </a:cubicBezTo>
                  <a:cubicBezTo>
                    <a:pt x="4015" y="2957"/>
                    <a:pt x="4368" y="3093"/>
                    <a:pt x="4829" y="3283"/>
                  </a:cubicBezTo>
                  <a:cubicBezTo>
                    <a:pt x="4937" y="3364"/>
                    <a:pt x="5073" y="3418"/>
                    <a:pt x="5046" y="3527"/>
                  </a:cubicBezTo>
                  <a:cubicBezTo>
                    <a:pt x="5019" y="3662"/>
                    <a:pt x="4829" y="3662"/>
                    <a:pt x="4748" y="3662"/>
                  </a:cubicBezTo>
                  <a:cubicBezTo>
                    <a:pt x="3988" y="3662"/>
                    <a:pt x="3283" y="3690"/>
                    <a:pt x="2523" y="3798"/>
                  </a:cubicBezTo>
                  <a:cubicBezTo>
                    <a:pt x="2442" y="3798"/>
                    <a:pt x="2252" y="3879"/>
                    <a:pt x="2306" y="3961"/>
                  </a:cubicBezTo>
                  <a:cubicBezTo>
                    <a:pt x="2306" y="4069"/>
                    <a:pt x="2388" y="4096"/>
                    <a:pt x="2469" y="4151"/>
                  </a:cubicBezTo>
                  <a:cubicBezTo>
                    <a:pt x="3039" y="4340"/>
                    <a:pt x="3690" y="4340"/>
                    <a:pt x="4124" y="4774"/>
                  </a:cubicBezTo>
                  <a:cubicBezTo>
                    <a:pt x="2795" y="5832"/>
                    <a:pt x="1411" y="6782"/>
                    <a:pt x="1" y="7622"/>
                  </a:cubicBezTo>
                  <a:cubicBezTo>
                    <a:pt x="299" y="7595"/>
                    <a:pt x="842" y="7433"/>
                    <a:pt x="1140" y="7270"/>
                  </a:cubicBezTo>
                  <a:cubicBezTo>
                    <a:pt x="1927" y="6863"/>
                    <a:pt x="2496" y="6619"/>
                    <a:pt x="3174" y="6049"/>
                  </a:cubicBezTo>
                  <a:cubicBezTo>
                    <a:pt x="3473" y="5805"/>
                    <a:pt x="3825" y="5507"/>
                    <a:pt x="4205" y="5371"/>
                  </a:cubicBezTo>
                  <a:cubicBezTo>
                    <a:pt x="4259" y="5317"/>
                    <a:pt x="4286" y="5263"/>
                    <a:pt x="4368" y="5236"/>
                  </a:cubicBezTo>
                  <a:cubicBezTo>
                    <a:pt x="4395" y="5181"/>
                    <a:pt x="4476" y="5154"/>
                    <a:pt x="4503" y="5127"/>
                  </a:cubicBezTo>
                  <a:cubicBezTo>
                    <a:pt x="4558" y="5046"/>
                    <a:pt x="4558" y="4964"/>
                    <a:pt x="4612" y="4883"/>
                  </a:cubicBezTo>
                  <a:cubicBezTo>
                    <a:pt x="4748" y="4720"/>
                    <a:pt x="5046" y="4856"/>
                    <a:pt x="5209" y="4720"/>
                  </a:cubicBezTo>
                  <a:lnTo>
                    <a:pt x="5317" y="4612"/>
                  </a:lnTo>
                  <a:cubicBezTo>
                    <a:pt x="5344" y="4585"/>
                    <a:pt x="5399" y="4585"/>
                    <a:pt x="5480" y="4557"/>
                  </a:cubicBezTo>
                  <a:cubicBezTo>
                    <a:pt x="5616" y="4503"/>
                    <a:pt x="5751" y="4422"/>
                    <a:pt x="5805" y="4232"/>
                  </a:cubicBezTo>
                  <a:cubicBezTo>
                    <a:pt x="5724" y="4205"/>
                    <a:pt x="5616" y="4178"/>
                    <a:pt x="5561" y="4096"/>
                  </a:cubicBezTo>
                  <a:cubicBezTo>
                    <a:pt x="5480" y="4042"/>
                    <a:pt x="5480" y="3879"/>
                    <a:pt x="5561" y="3825"/>
                  </a:cubicBezTo>
                  <a:cubicBezTo>
                    <a:pt x="5591" y="3805"/>
                    <a:pt x="5625" y="3800"/>
                    <a:pt x="5661" y="3800"/>
                  </a:cubicBezTo>
                  <a:cubicBezTo>
                    <a:pt x="5701" y="3800"/>
                    <a:pt x="5743" y="3806"/>
                    <a:pt x="5786" y="3806"/>
                  </a:cubicBezTo>
                  <a:cubicBezTo>
                    <a:pt x="5810" y="3806"/>
                    <a:pt x="5835" y="3804"/>
                    <a:pt x="5860" y="3798"/>
                  </a:cubicBezTo>
                  <a:cubicBezTo>
                    <a:pt x="5941" y="3771"/>
                    <a:pt x="6022" y="3662"/>
                    <a:pt x="6050" y="3554"/>
                  </a:cubicBezTo>
                  <a:cubicBezTo>
                    <a:pt x="6122" y="3481"/>
                    <a:pt x="6173" y="3387"/>
                    <a:pt x="6261" y="3387"/>
                  </a:cubicBezTo>
                  <a:cubicBezTo>
                    <a:pt x="6271" y="3387"/>
                    <a:pt x="6282" y="3388"/>
                    <a:pt x="6294" y="3391"/>
                  </a:cubicBezTo>
                  <a:cubicBezTo>
                    <a:pt x="6402" y="3391"/>
                    <a:pt x="6456" y="3527"/>
                    <a:pt x="6565" y="3554"/>
                  </a:cubicBezTo>
                  <a:cubicBezTo>
                    <a:pt x="6615" y="3592"/>
                    <a:pt x="6671" y="3612"/>
                    <a:pt x="6728" y="3612"/>
                  </a:cubicBezTo>
                  <a:cubicBezTo>
                    <a:pt x="6793" y="3612"/>
                    <a:pt x="6859" y="3585"/>
                    <a:pt x="6917" y="3527"/>
                  </a:cubicBezTo>
                  <a:lnTo>
                    <a:pt x="6999" y="3418"/>
                  </a:lnTo>
                  <a:cubicBezTo>
                    <a:pt x="7048" y="3382"/>
                    <a:pt x="7108" y="3367"/>
                    <a:pt x="7171" y="3367"/>
                  </a:cubicBezTo>
                  <a:cubicBezTo>
                    <a:pt x="7249" y="3367"/>
                    <a:pt x="7331" y="3389"/>
                    <a:pt x="7406" y="3418"/>
                  </a:cubicBezTo>
                  <a:cubicBezTo>
                    <a:pt x="7541" y="3500"/>
                    <a:pt x="7623" y="3608"/>
                    <a:pt x="7704" y="3744"/>
                  </a:cubicBezTo>
                  <a:cubicBezTo>
                    <a:pt x="7785" y="3798"/>
                    <a:pt x="7813" y="3907"/>
                    <a:pt x="7785" y="3961"/>
                  </a:cubicBezTo>
                  <a:cubicBezTo>
                    <a:pt x="7758" y="4015"/>
                    <a:pt x="7704" y="4015"/>
                    <a:pt x="7677" y="4042"/>
                  </a:cubicBezTo>
                  <a:cubicBezTo>
                    <a:pt x="7541" y="4096"/>
                    <a:pt x="7379" y="4151"/>
                    <a:pt x="7243" y="4151"/>
                  </a:cubicBezTo>
                  <a:cubicBezTo>
                    <a:pt x="7189" y="4151"/>
                    <a:pt x="7134" y="4151"/>
                    <a:pt x="7080" y="4178"/>
                  </a:cubicBezTo>
                  <a:cubicBezTo>
                    <a:pt x="6999" y="4205"/>
                    <a:pt x="6972" y="4286"/>
                    <a:pt x="6972" y="4340"/>
                  </a:cubicBezTo>
                  <a:cubicBezTo>
                    <a:pt x="6945" y="4503"/>
                    <a:pt x="6999" y="4693"/>
                    <a:pt x="7134" y="4774"/>
                  </a:cubicBezTo>
                  <a:cubicBezTo>
                    <a:pt x="7243" y="4910"/>
                    <a:pt x="7406" y="4991"/>
                    <a:pt x="7541" y="5046"/>
                  </a:cubicBezTo>
                  <a:cubicBezTo>
                    <a:pt x="7608" y="5090"/>
                    <a:pt x="7692" y="5134"/>
                    <a:pt x="7751" y="5134"/>
                  </a:cubicBezTo>
                  <a:cubicBezTo>
                    <a:pt x="7764" y="5134"/>
                    <a:pt x="7775" y="5132"/>
                    <a:pt x="7785" y="5127"/>
                  </a:cubicBezTo>
                  <a:cubicBezTo>
                    <a:pt x="7894" y="5100"/>
                    <a:pt x="7921" y="4991"/>
                    <a:pt x="7948" y="4883"/>
                  </a:cubicBezTo>
                  <a:cubicBezTo>
                    <a:pt x="7948" y="4856"/>
                    <a:pt x="7948" y="4829"/>
                    <a:pt x="8002" y="4774"/>
                  </a:cubicBezTo>
                  <a:cubicBezTo>
                    <a:pt x="8022" y="4755"/>
                    <a:pt x="8044" y="4746"/>
                    <a:pt x="8068" y="4746"/>
                  </a:cubicBezTo>
                  <a:cubicBezTo>
                    <a:pt x="8111" y="4746"/>
                    <a:pt x="8157" y="4776"/>
                    <a:pt x="8192" y="4829"/>
                  </a:cubicBezTo>
                  <a:cubicBezTo>
                    <a:pt x="8301" y="4964"/>
                    <a:pt x="8274" y="5154"/>
                    <a:pt x="8138" y="5236"/>
                  </a:cubicBezTo>
                  <a:cubicBezTo>
                    <a:pt x="8057" y="5263"/>
                    <a:pt x="8002" y="5263"/>
                    <a:pt x="7921" y="5317"/>
                  </a:cubicBezTo>
                  <a:cubicBezTo>
                    <a:pt x="7813" y="5453"/>
                    <a:pt x="8057" y="5697"/>
                    <a:pt x="7921" y="5859"/>
                  </a:cubicBezTo>
                  <a:cubicBezTo>
                    <a:pt x="7897" y="5896"/>
                    <a:pt x="7856" y="5911"/>
                    <a:pt x="7810" y="5911"/>
                  </a:cubicBezTo>
                  <a:cubicBezTo>
                    <a:pt x="7755" y="5911"/>
                    <a:pt x="7694" y="5889"/>
                    <a:pt x="7650" y="5859"/>
                  </a:cubicBezTo>
                  <a:cubicBezTo>
                    <a:pt x="7596" y="5805"/>
                    <a:pt x="7514" y="5724"/>
                    <a:pt x="7406" y="5670"/>
                  </a:cubicBezTo>
                  <a:cubicBezTo>
                    <a:pt x="7388" y="5670"/>
                    <a:pt x="7370" y="5658"/>
                    <a:pt x="7351" y="5658"/>
                  </a:cubicBezTo>
                  <a:cubicBezTo>
                    <a:pt x="7342" y="5658"/>
                    <a:pt x="7333" y="5661"/>
                    <a:pt x="7324" y="5670"/>
                  </a:cubicBezTo>
                  <a:cubicBezTo>
                    <a:pt x="7270" y="5670"/>
                    <a:pt x="7270" y="5697"/>
                    <a:pt x="7270" y="5724"/>
                  </a:cubicBezTo>
                  <a:cubicBezTo>
                    <a:pt x="7216" y="5914"/>
                    <a:pt x="7324" y="6104"/>
                    <a:pt x="7216" y="6239"/>
                  </a:cubicBezTo>
                  <a:cubicBezTo>
                    <a:pt x="7159" y="6311"/>
                    <a:pt x="7079" y="6345"/>
                    <a:pt x="6996" y="6345"/>
                  </a:cubicBezTo>
                  <a:cubicBezTo>
                    <a:pt x="6922" y="6345"/>
                    <a:pt x="6846" y="6318"/>
                    <a:pt x="6782" y="6266"/>
                  </a:cubicBezTo>
                  <a:cubicBezTo>
                    <a:pt x="6565" y="6131"/>
                    <a:pt x="6511" y="5914"/>
                    <a:pt x="6429" y="5697"/>
                  </a:cubicBezTo>
                  <a:cubicBezTo>
                    <a:pt x="6402" y="5453"/>
                    <a:pt x="6402" y="5236"/>
                    <a:pt x="6294" y="5019"/>
                  </a:cubicBezTo>
                  <a:cubicBezTo>
                    <a:pt x="6201" y="4857"/>
                    <a:pt x="6050" y="4676"/>
                    <a:pt x="5856" y="4676"/>
                  </a:cubicBezTo>
                  <a:cubicBezTo>
                    <a:pt x="5822" y="4676"/>
                    <a:pt x="5787" y="4681"/>
                    <a:pt x="5751" y="4693"/>
                  </a:cubicBezTo>
                  <a:cubicBezTo>
                    <a:pt x="5643" y="4693"/>
                    <a:pt x="5561" y="4747"/>
                    <a:pt x="5453" y="4747"/>
                  </a:cubicBezTo>
                  <a:cubicBezTo>
                    <a:pt x="5399" y="4747"/>
                    <a:pt x="5368" y="4735"/>
                    <a:pt x="5338" y="4735"/>
                  </a:cubicBezTo>
                  <a:cubicBezTo>
                    <a:pt x="5323" y="4735"/>
                    <a:pt x="5308" y="4738"/>
                    <a:pt x="5290" y="4747"/>
                  </a:cubicBezTo>
                  <a:cubicBezTo>
                    <a:pt x="5209" y="4774"/>
                    <a:pt x="5209" y="4883"/>
                    <a:pt x="5209" y="4964"/>
                  </a:cubicBezTo>
                  <a:cubicBezTo>
                    <a:pt x="5209" y="5019"/>
                    <a:pt x="5236" y="5127"/>
                    <a:pt x="5236" y="5181"/>
                  </a:cubicBezTo>
                  <a:cubicBezTo>
                    <a:pt x="5209" y="5290"/>
                    <a:pt x="5046" y="5317"/>
                    <a:pt x="4937" y="5317"/>
                  </a:cubicBezTo>
                  <a:cubicBezTo>
                    <a:pt x="4802" y="5453"/>
                    <a:pt x="4666" y="5507"/>
                    <a:pt x="4639" y="5588"/>
                  </a:cubicBezTo>
                  <a:cubicBezTo>
                    <a:pt x="4476" y="5914"/>
                    <a:pt x="4015" y="6131"/>
                    <a:pt x="3825" y="6402"/>
                  </a:cubicBezTo>
                  <a:cubicBezTo>
                    <a:pt x="3527" y="6782"/>
                    <a:pt x="3283" y="7216"/>
                    <a:pt x="3120" y="7704"/>
                  </a:cubicBezTo>
                  <a:cubicBezTo>
                    <a:pt x="3012" y="8029"/>
                    <a:pt x="2930" y="8409"/>
                    <a:pt x="3039" y="8762"/>
                  </a:cubicBezTo>
                  <a:cubicBezTo>
                    <a:pt x="3066" y="8897"/>
                    <a:pt x="3174" y="9033"/>
                    <a:pt x="3310" y="9060"/>
                  </a:cubicBezTo>
                  <a:cubicBezTo>
                    <a:pt x="3329" y="9062"/>
                    <a:pt x="3347" y="9064"/>
                    <a:pt x="3365" y="9064"/>
                  </a:cubicBezTo>
                  <a:cubicBezTo>
                    <a:pt x="3555" y="9064"/>
                    <a:pt x="3697" y="8937"/>
                    <a:pt x="3771" y="8789"/>
                  </a:cubicBezTo>
                  <a:cubicBezTo>
                    <a:pt x="4232" y="8246"/>
                    <a:pt x="4558" y="7622"/>
                    <a:pt x="4829" y="7026"/>
                  </a:cubicBezTo>
                  <a:cubicBezTo>
                    <a:pt x="4992" y="7026"/>
                    <a:pt x="5046" y="7216"/>
                    <a:pt x="5046" y="7405"/>
                  </a:cubicBezTo>
                  <a:cubicBezTo>
                    <a:pt x="5046" y="7568"/>
                    <a:pt x="5046" y="7758"/>
                    <a:pt x="5182" y="7812"/>
                  </a:cubicBezTo>
                  <a:cubicBezTo>
                    <a:pt x="5236" y="7134"/>
                    <a:pt x="5344" y="6456"/>
                    <a:pt x="5426" y="5724"/>
                  </a:cubicBezTo>
                  <a:cubicBezTo>
                    <a:pt x="5426" y="5642"/>
                    <a:pt x="5453" y="5507"/>
                    <a:pt x="5507" y="5425"/>
                  </a:cubicBezTo>
                  <a:cubicBezTo>
                    <a:pt x="5559" y="5391"/>
                    <a:pt x="5634" y="5345"/>
                    <a:pt x="5702" y="5345"/>
                  </a:cubicBezTo>
                  <a:cubicBezTo>
                    <a:pt x="5740" y="5345"/>
                    <a:pt x="5776" y="5359"/>
                    <a:pt x="5805" y="5398"/>
                  </a:cubicBezTo>
                  <a:cubicBezTo>
                    <a:pt x="5805" y="6049"/>
                    <a:pt x="5887" y="6673"/>
                    <a:pt x="6050" y="7297"/>
                  </a:cubicBezTo>
                  <a:cubicBezTo>
                    <a:pt x="6050" y="7161"/>
                    <a:pt x="6104" y="7053"/>
                    <a:pt x="6131" y="6917"/>
                  </a:cubicBezTo>
                  <a:cubicBezTo>
                    <a:pt x="6176" y="6827"/>
                    <a:pt x="6277" y="6775"/>
                    <a:pt x="6372" y="6775"/>
                  </a:cubicBezTo>
                  <a:cubicBezTo>
                    <a:pt x="6391" y="6775"/>
                    <a:pt x="6411" y="6777"/>
                    <a:pt x="6429" y="6782"/>
                  </a:cubicBezTo>
                  <a:cubicBezTo>
                    <a:pt x="6511" y="6809"/>
                    <a:pt x="6538" y="6890"/>
                    <a:pt x="6565" y="6944"/>
                  </a:cubicBezTo>
                  <a:cubicBezTo>
                    <a:pt x="7107" y="8029"/>
                    <a:pt x="7134" y="9304"/>
                    <a:pt x="7460" y="10470"/>
                  </a:cubicBezTo>
                  <a:cubicBezTo>
                    <a:pt x="7487" y="10606"/>
                    <a:pt x="7541" y="10742"/>
                    <a:pt x="7677" y="10796"/>
                  </a:cubicBezTo>
                  <a:cubicBezTo>
                    <a:pt x="7867" y="9928"/>
                    <a:pt x="7813" y="9060"/>
                    <a:pt x="7596" y="8246"/>
                  </a:cubicBezTo>
                  <a:cubicBezTo>
                    <a:pt x="7460" y="7812"/>
                    <a:pt x="7243" y="7324"/>
                    <a:pt x="7270" y="6863"/>
                  </a:cubicBezTo>
                  <a:lnTo>
                    <a:pt x="7270" y="6863"/>
                  </a:lnTo>
                  <a:cubicBezTo>
                    <a:pt x="7487" y="6917"/>
                    <a:pt x="7650" y="7053"/>
                    <a:pt x="7785" y="7216"/>
                  </a:cubicBezTo>
                  <a:cubicBezTo>
                    <a:pt x="7894" y="7216"/>
                    <a:pt x="7867" y="7053"/>
                    <a:pt x="7894" y="6999"/>
                  </a:cubicBezTo>
                  <a:cubicBezTo>
                    <a:pt x="7919" y="6884"/>
                    <a:pt x="8010" y="6835"/>
                    <a:pt x="8117" y="6835"/>
                  </a:cubicBezTo>
                  <a:cubicBezTo>
                    <a:pt x="8237" y="6835"/>
                    <a:pt x="8377" y="6898"/>
                    <a:pt x="8464" y="6999"/>
                  </a:cubicBezTo>
                  <a:cubicBezTo>
                    <a:pt x="8626" y="7161"/>
                    <a:pt x="8762" y="7405"/>
                    <a:pt x="8979" y="7433"/>
                  </a:cubicBezTo>
                  <a:cubicBezTo>
                    <a:pt x="9169" y="7297"/>
                    <a:pt x="9087" y="6944"/>
                    <a:pt x="8979" y="6755"/>
                  </a:cubicBezTo>
                  <a:cubicBezTo>
                    <a:pt x="8898" y="6646"/>
                    <a:pt x="8843" y="6510"/>
                    <a:pt x="8843" y="6375"/>
                  </a:cubicBezTo>
                  <a:cubicBezTo>
                    <a:pt x="8843" y="6321"/>
                    <a:pt x="8898" y="6239"/>
                    <a:pt x="8898" y="6185"/>
                  </a:cubicBezTo>
                  <a:cubicBezTo>
                    <a:pt x="8898" y="6049"/>
                    <a:pt x="8816" y="5941"/>
                    <a:pt x="8708" y="5805"/>
                  </a:cubicBezTo>
                  <a:cubicBezTo>
                    <a:pt x="8599" y="5697"/>
                    <a:pt x="8545" y="5534"/>
                    <a:pt x="8626" y="5425"/>
                  </a:cubicBezTo>
                  <a:lnTo>
                    <a:pt x="8626" y="5425"/>
                  </a:lnTo>
                  <a:cubicBezTo>
                    <a:pt x="9440" y="5778"/>
                    <a:pt x="10254" y="6049"/>
                    <a:pt x="11122" y="6266"/>
                  </a:cubicBezTo>
                  <a:cubicBezTo>
                    <a:pt x="11176" y="6076"/>
                    <a:pt x="10932" y="5941"/>
                    <a:pt x="10742" y="5832"/>
                  </a:cubicBezTo>
                  <a:cubicBezTo>
                    <a:pt x="10199" y="5642"/>
                    <a:pt x="9684" y="5371"/>
                    <a:pt x="9223" y="5046"/>
                  </a:cubicBezTo>
                  <a:cubicBezTo>
                    <a:pt x="9115" y="4991"/>
                    <a:pt x="9006" y="4910"/>
                    <a:pt x="9006" y="4774"/>
                  </a:cubicBezTo>
                  <a:cubicBezTo>
                    <a:pt x="9006" y="4693"/>
                    <a:pt x="9087" y="4612"/>
                    <a:pt x="9142" y="4585"/>
                  </a:cubicBezTo>
                  <a:cubicBezTo>
                    <a:pt x="9325" y="4463"/>
                    <a:pt x="9538" y="4447"/>
                    <a:pt x="9748" y="4447"/>
                  </a:cubicBezTo>
                  <a:cubicBezTo>
                    <a:pt x="9818" y="4447"/>
                    <a:pt x="9888" y="4449"/>
                    <a:pt x="9955" y="4449"/>
                  </a:cubicBezTo>
                  <a:cubicBezTo>
                    <a:pt x="10606" y="4476"/>
                    <a:pt x="11284" y="4503"/>
                    <a:pt x="11908" y="4557"/>
                  </a:cubicBezTo>
                  <a:cubicBezTo>
                    <a:pt x="11284" y="4340"/>
                    <a:pt x="10661" y="4151"/>
                    <a:pt x="10010" y="3934"/>
                  </a:cubicBezTo>
                  <a:cubicBezTo>
                    <a:pt x="10606" y="3798"/>
                    <a:pt x="11149" y="3418"/>
                    <a:pt x="11447" y="2930"/>
                  </a:cubicBezTo>
                  <a:cubicBezTo>
                    <a:pt x="11184" y="2878"/>
                    <a:pt x="10933" y="2848"/>
                    <a:pt x="10678" y="2848"/>
                  </a:cubicBezTo>
                  <a:cubicBezTo>
                    <a:pt x="10539" y="2848"/>
                    <a:pt x="10398" y="2857"/>
                    <a:pt x="10254" y="2876"/>
                  </a:cubicBezTo>
                  <a:cubicBezTo>
                    <a:pt x="9982" y="2950"/>
                    <a:pt x="9710" y="3069"/>
                    <a:pt x="9397" y="3069"/>
                  </a:cubicBezTo>
                  <a:cubicBezTo>
                    <a:pt x="9366" y="3069"/>
                    <a:pt x="9336" y="3068"/>
                    <a:pt x="9304" y="3066"/>
                  </a:cubicBezTo>
                  <a:cubicBezTo>
                    <a:pt x="9223" y="3066"/>
                    <a:pt x="9115" y="3011"/>
                    <a:pt x="9033" y="2957"/>
                  </a:cubicBezTo>
                  <a:cubicBezTo>
                    <a:pt x="8843" y="2794"/>
                    <a:pt x="9006" y="2442"/>
                    <a:pt x="9142" y="2252"/>
                  </a:cubicBezTo>
                  <a:cubicBezTo>
                    <a:pt x="9630" y="1574"/>
                    <a:pt x="10037" y="814"/>
                    <a:pt x="103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27"/>
            <p:cNvSpPr/>
            <p:nvPr/>
          </p:nvSpPr>
          <p:spPr>
            <a:xfrm>
              <a:off x="4781300" y="1691475"/>
              <a:ext cx="44850" cy="31550"/>
            </a:xfrm>
            <a:custGeom>
              <a:avLst/>
              <a:gdLst/>
              <a:ahLst/>
              <a:cxnLst/>
              <a:rect l="l" t="t" r="r" b="b"/>
              <a:pathLst>
                <a:path w="1794" h="1262" extrusionOk="0">
                  <a:moveTo>
                    <a:pt x="1043" y="1"/>
                  </a:moveTo>
                  <a:cubicBezTo>
                    <a:pt x="460" y="1"/>
                    <a:pt x="1" y="747"/>
                    <a:pt x="600" y="1154"/>
                  </a:cubicBezTo>
                  <a:cubicBezTo>
                    <a:pt x="720" y="1226"/>
                    <a:pt x="861" y="1261"/>
                    <a:pt x="1002" y="1261"/>
                  </a:cubicBezTo>
                  <a:cubicBezTo>
                    <a:pt x="1180" y="1261"/>
                    <a:pt x="1359" y="1206"/>
                    <a:pt x="1495" y="1100"/>
                  </a:cubicBezTo>
                  <a:cubicBezTo>
                    <a:pt x="1712" y="910"/>
                    <a:pt x="1793" y="639"/>
                    <a:pt x="1712" y="422"/>
                  </a:cubicBezTo>
                  <a:cubicBezTo>
                    <a:pt x="1630" y="232"/>
                    <a:pt x="1468" y="97"/>
                    <a:pt x="1278" y="42"/>
                  </a:cubicBezTo>
                  <a:cubicBezTo>
                    <a:pt x="1199" y="14"/>
                    <a:pt x="1120" y="1"/>
                    <a:pt x="10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27"/>
            <p:cNvSpPr/>
            <p:nvPr/>
          </p:nvSpPr>
          <p:spPr>
            <a:xfrm>
              <a:off x="4813225" y="1668200"/>
              <a:ext cx="32575" cy="27725"/>
            </a:xfrm>
            <a:custGeom>
              <a:avLst/>
              <a:gdLst/>
              <a:ahLst/>
              <a:cxnLst/>
              <a:rect l="l" t="t" r="r" b="b"/>
              <a:pathLst>
                <a:path w="1303" h="1109" extrusionOk="0">
                  <a:moveTo>
                    <a:pt x="603" y="1"/>
                  </a:moveTo>
                  <a:cubicBezTo>
                    <a:pt x="526" y="1"/>
                    <a:pt x="451" y="16"/>
                    <a:pt x="381" y="51"/>
                  </a:cubicBezTo>
                  <a:cubicBezTo>
                    <a:pt x="55" y="187"/>
                    <a:pt x="1" y="729"/>
                    <a:pt x="299" y="973"/>
                  </a:cubicBezTo>
                  <a:cubicBezTo>
                    <a:pt x="410" y="1066"/>
                    <a:pt x="560" y="1108"/>
                    <a:pt x="704" y="1108"/>
                  </a:cubicBezTo>
                  <a:cubicBezTo>
                    <a:pt x="770" y="1108"/>
                    <a:pt x="836" y="1099"/>
                    <a:pt x="896" y="1082"/>
                  </a:cubicBezTo>
                  <a:cubicBezTo>
                    <a:pt x="1113" y="1000"/>
                    <a:pt x="1276" y="838"/>
                    <a:pt x="1303" y="621"/>
                  </a:cubicBezTo>
                  <a:cubicBezTo>
                    <a:pt x="1303" y="512"/>
                    <a:pt x="1303" y="431"/>
                    <a:pt x="1276" y="349"/>
                  </a:cubicBezTo>
                  <a:cubicBezTo>
                    <a:pt x="1248" y="295"/>
                    <a:pt x="1167" y="214"/>
                    <a:pt x="1059" y="160"/>
                  </a:cubicBezTo>
                  <a:cubicBezTo>
                    <a:pt x="930" y="68"/>
                    <a:pt x="764" y="1"/>
                    <a:pt x="6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27"/>
            <p:cNvSpPr/>
            <p:nvPr/>
          </p:nvSpPr>
          <p:spPr>
            <a:xfrm>
              <a:off x="4851200" y="1657400"/>
              <a:ext cx="32575" cy="28225"/>
            </a:xfrm>
            <a:custGeom>
              <a:avLst/>
              <a:gdLst/>
              <a:ahLst/>
              <a:cxnLst/>
              <a:rect l="l" t="t" r="r" b="b"/>
              <a:pathLst>
                <a:path w="1303" h="1129" extrusionOk="0">
                  <a:moveTo>
                    <a:pt x="653" y="0"/>
                  </a:moveTo>
                  <a:cubicBezTo>
                    <a:pt x="577" y="0"/>
                    <a:pt x="502" y="16"/>
                    <a:pt x="435" y="49"/>
                  </a:cubicBezTo>
                  <a:cubicBezTo>
                    <a:pt x="163" y="185"/>
                    <a:pt x="1" y="510"/>
                    <a:pt x="82" y="836"/>
                  </a:cubicBezTo>
                  <a:cubicBezTo>
                    <a:pt x="136" y="917"/>
                    <a:pt x="191" y="998"/>
                    <a:pt x="272" y="1053"/>
                  </a:cubicBezTo>
                  <a:cubicBezTo>
                    <a:pt x="357" y="1101"/>
                    <a:pt x="486" y="1128"/>
                    <a:pt x="618" y="1128"/>
                  </a:cubicBezTo>
                  <a:cubicBezTo>
                    <a:pt x="778" y="1128"/>
                    <a:pt x="942" y="1088"/>
                    <a:pt x="1031" y="998"/>
                  </a:cubicBezTo>
                  <a:cubicBezTo>
                    <a:pt x="1194" y="863"/>
                    <a:pt x="1303" y="592"/>
                    <a:pt x="1194" y="347"/>
                  </a:cubicBezTo>
                  <a:cubicBezTo>
                    <a:pt x="1133" y="143"/>
                    <a:pt x="887" y="0"/>
                    <a:pt x="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27"/>
            <p:cNvSpPr/>
            <p:nvPr/>
          </p:nvSpPr>
          <p:spPr>
            <a:xfrm>
              <a:off x="4736650" y="1605575"/>
              <a:ext cx="24400" cy="26600"/>
            </a:xfrm>
            <a:custGeom>
              <a:avLst/>
              <a:gdLst/>
              <a:ahLst/>
              <a:cxnLst/>
              <a:rect l="l" t="t" r="r" b="b"/>
              <a:pathLst>
                <a:path w="976" h="1064" extrusionOk="0">
                  <a:moveTo>
                    <a:pt x="572" y="1"/>
                  </a:moveTo>
                  <a:cubicBezTo>
                    <a:pt x="255" y="1"/>
                    <a:pt x="1" y="302"/>
                    <a:pt x="26" y="603"/>
                  </a:cubicBezTo>
                  <a:cubicBezTo>
                    <a:pt x="49" y="852"/>
                    <a:pt x="241" y="1063"/>
                    <a:pt x="494" y="1063"/>
                  </a:cubicBezTo>
                  <a:cubicBezTo>
                    <a:pt x="544" y="1063"/>
                    <a:pt x="596" y="1055"/>
                    <a:pt x="650" y="1037"/>
                  </a:cubicBezTo>
                  <a:cubicBezTo>
                    <a:pt x="867" y="956"/>
                    <a:pt x="975" y="630"/>
                    <a:pt x="948" y="386"/>
                  </a:cubicBezTo>
                  <a:cubicBezTo>
                    <a:pt x="948" y="278"/>
                    <a:pt x="921" y="223"/>
                    <a:pt x="867" y="142"/>
                  </a:cubicBezTo>
                  <a:cubicBezTo>
                    <a:pt x="840" y="88"/>
                    <a:pt x="731" y="6"/>
                    <a:pt x="650" y="6"/>
                  </a:cubicBezTo>
                  <a:cubicBezTo>
                    <a:pt x="624" y="2"/>
                    <a:pt x="598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27"/>
            <p:cNvSpPr/>
            <p:nvPr/>
          </p:nvSpPr>
          <p:spPr>
            <a:xfrm>
              <a:off x="4822800" y="1607075"/>
              <a:ext cx="33175" cy="29675"/>
            </a:xfrm>
            <a:custGeom>
              <a:avLst/>
              <a:gdLst/>
              <a:ahLst/>
              <a:cxnLst/>
              <a:rect l="l" t="t" r="r" b="b"/>
              <a:pathLst>
                <a:path w="1327" h="1187" extrusionOk="0">
                  <a:moveTo>
                    <a:pt x="594" y="1"/>
                  </a:moveTo>
                  <a:cubicBezTo>
                    <a:pt x="486" y="1"/>
                    <a:pt x="350" y="28"/>
                    <a:pt x="242" y="82"/>
                  </a:cubicBezTo>
                  <a:cubicBezTo>
                    <a:pt x="106" y="191"/>
                    <a:pt x="52" y="326"/>
                    <a:pt x="52" y="462"/>
                  </a:cubicBezTo>
                  <a:cubicBezTo>
                    <a:pt x="1" y="889"/>
                    <a:pt x="347" y="1186"/>
                    <a:pt x="692" y="1186"/>
                  </a:cubicBezTo>
                  <a:cubicBezTo>
                    <a:pt x="895" y="1186"/>
                    <a:pt x="1097" y="1083"/>
                    <a:pt x="1218" y="842"/>
                  </a:cubicBezTo>
                  <a:cubicBezTo>
                    <a:pt x="1327" y="597"/>
                    <a:pt x="1272" y="272"/>
                    <a:pt x="1055" y="136"/>
                  </a:cubicBezTo>
                  <a:cubicBezTo>
                    <a:pt x="920" y="28"/>
                    <a:pt x="757" y="1"/>
                    <a:pt x="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27"/>
            <p:cNvSpPr/>
            <p:nvPr/>
          </p:nvSpPr>
          <p:spPr>
            <a:xfrm>
              <a:off x="4803750" y="1578375"/>
              <a:ext cx="27825" cy="27375"/>
            </a:xfrm>
            <a:custGeom>
              <a:avLst/>
              <a:gdLst/>
              <a:ahLst/>
              <a:cxnLst/>
              <a:rect l="l" t="t" r="r" b="b"/>
              <a:pathLst>
                <a:path w="1113" h="1095" extrusionOk="0">
                  <a:moveTo>
                    <a:pt x="499" y="0"/>
                  </a:moveTo>
                  <a:cubicBezTo>
                    <a:pt x="380" y="0"/>
                    <a:pt x="247" y="40"/>
                    <a:pt x="163" y="145"/>
                  </a:cubicBezTo>
                  <a:cubicBezTo>
                    <a:pt x="27" y="281"/>
                    <a:pt x="0" y="471"/>
                    <a:pt x="0" y="633"/>
                  </a:cubicBezTo>
                  <a:cubicBezTo>
                    <a:pt x="0" y="877"/>
                    <a:pt x="81" y="1067"/>
                    <a:pt x="326" y="1094"/>
                  </a:cubicBezTo>
                  <a:cubicBezTo>
                    <a:pt x="461" y="1094"/>
                    <a:pt x="597" y="1094"/>
                    <a:pt x="732" y="1067"/>
                  </a:cubicBezTo>
                  <a:cubicBezTo>
                    <a:pt x="868" y="1040"/>
                    <a:pt x="1004" y="932"/>
                    <a:pt x="1031" y="796"/>
                  </a:cubicBezTo>
                  <a:cubicBezTo>
                    <a:pt x="1112" y="633"/>
                    <a:pt x="1031" y="471"/>
                    <a:pt x="977" y="335"/>
                  </a:cubicBezTo>
                  <a:cubicBezTo>
                    <a:pt x="895" y="172"/>
                    <a:pt x="760" y="37"/>
                    <a:pt x="597" y="10"/>
                  </a:cubicBezTo>
                  <a:cubicBezTo>
                    <a:pt x="566" y="3"/>
                    <a:pt x="533" y="0"/>
                    <a:pt x="4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27"/>
            <p:cNvSpPr/>
            <p:nvPr/>
          </p:nvSpPr>
          <p:spPr>
            <a:xfrm>
              <a:off x="4897400" y="1595500"/>
              <a:ext cx="36550" cy="31175"/>
            </a:xfrm>
            <a:custGeom>
              <a:avLst/>
              <a:gdLst/>
              <a:ahLst/>
              <a:cxnLst/>
              <a:rect l="l" t="t" r="r" b="b"/>
              <a:pathLst>
                <a:path w="1462" h="1247" extrusionOk="0">
                  <a:moveTo>
                    <a:pt x="796" y="0"/>
                  </a:moveTo>
                  <a:cubicBezTo>
                    <a:pt x="560" y="0"/>
                    <a:pt x="291" y="205"/>
                    <a:pt x="214" y="409"/>
                  </a:cubicBezTo>
                  <a:cubicBezTo>
                    <a:pt x="0" y="974"/>
                    <a:pt x="362" y="1247"/>
                    <a:pt x="749" y="1247"/>
                  </a:cubicBezTo>
                  <a:cubicBezTo>
                    <a:pt x="1049" y="1247"/>
                    <a:pt x="1364" y="1082"/>
                    <a:pt x="1435" y="762"/>
                  </a:cubicBezTo>
                  <a:cubicBezTo>
                    <a:pt x="1462" y="681"/>
                    <a:pt x="1462" y="599"/>
                    <a:pt x="1435" y="518"/>
                  </a:cubicBezTo>
                  <a:cubicBezTo>
                    <a:pt x="1353" y="247"/>
                    <a:pt x="1109" y="57"/>
                    <a:pt x="838" y="3"/>
                  </a:cubicBezTo>
                  <a:cubicBezTo>
                    <a:pt x="824" y="1"/>
                    <a:pt x="810" y="0"/>
                    <a:pt x="7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27"/>
            <p:cNvSpPr/>
            <p:nvPr/>
          </p:nvSpPr>
          <p:spPr>
            <a:xfrm>
              <a:off x="4858675" y="1563600"/>
              <a:ext cx="27825" cy="25775"/>
            </a:xfrm>
            <a:custGeom>
              <a:avLst/>
              <a:gdLst/>
              <a:ahLst/>
              <a:cxnLst/>
              <a:rect l="l" t="t" r="r" b="b"/>
              <a:pathLst>
                <a:path w="1113" h="1031" extrusionOk="0">
                  <a:moveTo>
                    <a:pt x="549" y="1"/>
                  </a:moveTo>
                  <a:cubicBezTo>
                    <a:pt x="345" y="1"/>
                    <a:pt x="130" y="157"/>
                    <a:pt x="54" y="384"/>
                  </a:cubicBezTo>
                  <a:cubicBezTo>
                    <a:pt x="0" y="601"/>
                    <a:pt x="109" y="872"/>
                    <a:pt x="326" y="980"/>
                  </a:cubicBezTo>
                  <a:cubicBezTo>
                    <a:pt x="382" y="999"/>
                    <a:pt x="451" y="1031"/>
                    <a:pt x="542" y="1031"/>
                  </a:cubicBezTo>
                  <a:cubicBezTo>
                    <a:pt x="582" y="1031"/>
                    <a:pt x="628" y="1024"/>
                    <a:pt x="678" y="1007"/>
                  </a:cubicBezTo>
                  <a:cubicBezTo>
                    <a:pt x="895" y="953"/>
                    <a:pt x="1112" y="709"/>
                    <a:pt x="1085" y="465"/>
                  </a:cubicBezTo>
                  <a:cubicBezTo>
                    <a:pt x="1058" y="248"/>
                    <a:pt x="841" y="31"/>
                    <a:pt x="597" y="4"/>
                  </a:cubicBezTo>
                  <a:cubicBezTo>
                    <a:pt x="581" y="2"/>
                    <a:pt x="565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27"/>
            <p:cNvSpPr/>
            <p:nvPr/>
          </p:nvSpPr>
          <p:spPr>
            <a:xfrm>
              <a:off x="4754250" y="1572500"/>
              <a:ext cx="30525" cy="27150"/>
            </a:xfrm>
            <a:custGeom>
              <a:avLst/>
              <a:gdLst/>
              <a:ahLst/>
              <a:cxnLst/>
              <a:rect l="l" t="t" r="r" b="b"/>
              <a:pathLst>
                <a:path w="1221" h="1086" extrusionOk="0">
                  <a:moveTo>
                    <a:pt x="976" y="0"/>
                  </a:moveTo>
                  <a:cubicBezTo>
                    <a:pt x="787" y="0"/>
                    <a:pt x="542" y="55"/>
                    <a:pt x="380" y="136"/>
                  </a:cubicBezTo>
                  <a:cubicBezTo>
                    <a:pt x="163" y="245"/>
                    <a:pt x="27" y="462"/>
                    <a:pt x="27" y="651"/>
                  </a:cubicBezTo>
                  <a:cubicBezTo>
                    <a:pt x="0" y="868"/>
                    <a:pt x="163" y="1058"/>
                    <a:pt x="380" y="1085"/>
                  </a:cubicBezTo>
                  <a:cubicBezTo>
                    <a:pt x="434" y="1085"/>
                    <a:pt x="515" y="1085"/>
                    <a:pt x="570" y="1058"/>
                  </a:cubicBezTo>
                  <a:cubicBezTo>
                    <a:pt x="759" y="1031"/>
                    <a:pt x="895" y="923"/>
                    <a:pt x="976" y="841"/>
                  </a:cubicBezTo>
                  <a:cubicBezTo>
                    <a:pt x="1193" y="624"/>
                    <a:pt x="1221" y="407"/>
                    <a:pt x="1193" y="136"/>
                  </a:cubicBezTo>
                  <a:cubicBezTo>
                    <a:pt x="1139" y="109"/>
                    <a:pt x="1139" y="82"/>
                    <a:pt x="1112" y="55"/>
                  </a:cubicBezTo>
                  <a:cubicBezTo>
                    <a:pt x="1085" y="0"/>
                    <a:pt x="1004" y="0"/>
                    <a:pt x="9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27"/>
            <p:cNvSpPr/>
            <p:nvPr/>
          </p:nvSpPr>
          <p:spPr>
            <a:xfrm>
              <a:off x="6467800" y="1582675"/>
              <a:ext cx="545200" cy="466550"/>
            </a:xfrm>
            <a:custGeom>
              <a:avLst/>
              <a:gdLst/>
              <a:ahLst/>
              <a:cxnLst/>
              <a:rect l="l" t="t" r="r" b="b"/>
              <a:pathLst>
                <a:path w="21808" h="18662" extrusionOk="0">
                  <a:moveTo>
                    <a:pt x="17327" y="0"/>
                  </a:moveTo>
                  <a:cubicBezTo>
                    <a:pt x="17174" y="0"/>
                    <a:pt x="17017" y="23"/>
                    <a:pt x="16871" y="55"/>
                  </a:cubicBezTo>
                  <a:cubicBezTo>
                    <a:pt x="16193" y="190"/>
                    <a:pt x="15434" y="326"/>
                    <a:pt x="14891" y="760"/>
                  </a:cubicBezTo>
                  <a:cubicBezTo>
                    <a:pt x="14538" y="1058"/>
                    <a:pt x="14294" y="1465"/>
                    <a:pt x="14050" y="1926"/>
                  </a:cubicBezTo>
                  <a:cubicBezTo>
                    <a:pt x="13453" y="3147"/>
                    <a:pt x="12803" y="4666"/>
                    <a:pt x="12640" y="6130"/>
                  </a:cubicBezTo>
                  <a:cubicBezTo>
                    <a:pt x="12287" y="5344"/>
                    <a:pt x="12396" y="4476"/>
                    <a:pt x="12396" y="3635"/>
                  </a:cubicBezTo>
                  <a:cubicBezTo>
                    <a:pt x="12396" y="2794"/>
                    <a:pt x="12233" y="1872"/>
                    <a:pt x="11582" y="1356"/>
                  </a:cubicBezTo>
                  <a:cubicBezTo>
                    <a:pt x="11365" y="1194"/>
                    <a:pt x="11094" y="1085"/>
                    <a:pt x="10877" y="1004"/>
                  </a:cubicBezTo>
                  <a:cubicBezTo>
                    <a:pt x="10117" y="678"/>
                    <a:pt x="9331" y="461"/>
                    <a:pt x="8517" y="244"/>
                  </a:cubicBezTo>
                  <a:cubicBezTo>
                    <a:pt x="8407" y="229"/>
                    <a:pt x="8307" y="213"/>
                    <a:pt x="8200" y="213"/>
                  </a:cubicBezTo>
                  <a:cubicBezTo>
                    <a:pt x="8121" y="213"/>
                    <a:pt x="8039" y="221"/>
                    <a:pt x="7947" y="244"/>
                  </a:cubicBezTo>
                  <a:cubicBezTo>
                    <a:pt x="7676" y="353"/>
                    <a:pt x="7622" y="705"/>
                    <a:pt x="7432" y="895"/>
                  </a:cubicBezTo>
                  <a:cubicBezTo>
                    <a:pt x="7249" y="1147"/>
                    <a:pt x="6932" y="1321"/>
                    <a:pt x="6609" y="1321"/>
                  </a:cubicBezTo>
                  <a:cubicBezTo>
                    <a:pt x="6549" y="1321"/>
                    <a:pt x="6488" y="1315"/>
                    <a:pt x="6428" y="1302"/>
                  </a:cubicBezTo>
                  <a:cubicBezTo>
                    <a:pt x="6280" y="1284"/>
                    <a:pt x="6157" y="1240"/>
                    <a:pt x="6034" y="1240"/>
                  </a:cubicBezTo>
                  <a:cubicBezTo>
                    <a:pt x="5976" y="1240"/>
                    <a:pt x="5919" y="1249"/>
                    <a:pt x="5859" y="1275"/>
                  </a:cubicBezTo>
                  <a:cubicBezTo>
                    <a:pt x="5642" y="1329"/>
                    <a:pt x="5533" y="1601"/>
                    <a:pt x="5479" y="1818"/>
                  </a:cubicBezTo>
                  <a:cubicBezTo>
                    <a:pt x="5208" y="2821"/>
                    <a:pt x="4882" y="3879"/>
                    <a:pt x="4937" y="4937"/>
                  </a:cubicBezTo>
                  <a:cubicBezTo>
                    <a:pt x="4964" y="5995"/>
                    <a:pt x="5289" y="7242"/>
                    <a:pt x="6157" y="7866"/>
                  </a:cubicBezTo>
                  <a:cubicBezTo>
                    <a:pt x="5723" y="7798"/>
                    <a:pt x="5255" y="7764"/>
                    <a:pt x="4784" y="7764"/>
                  </a:cubicBezTo>
                  <a:cubicBezTo>
                    <a:pt x="4313" y="7764"/>
                    <a:pt x="3838" y="7798"/>
                    <a:pt x="3391" y="7866"/>
                  </a:cubicBezTo>
                  <a:cubicBezTo>
                    <a:pt x="2251" y="8056"/>
                    <a:pt x="1193" y="8192"/>
                    <a:pt x="543" y="9141"/>
                  </a:cubicBezTo>
                  <a:cubicBezTo>
                    <a:pt x="244" y="9602"/>
                    <a:pt x="54" y="10389"/>
                    <a:pt x="0" y="10958"/>
                  </a:cubicBezTo>
                  <a:cubicBezTo>
                    <a:pt x="434" y="11094"/>
                    <a:pt x="814" y="11311"/>
                    <a:pt x="1112" y="11664"/>
                  </a:cubicBezTo>
                  <a:cubicBezTo>
                    <a:pt x="1329" y="12043"/>
                    <a:pt x="1410" y="12531"/>
                    <a:pt x="1166" y="12884"/>
                  </a:cubicBezTo>
                  <a:cubicBezTo>
                    <a:pt x="1058" y="13074"/>
                    <a:pt x="895" y="13237"/>
                    <a:pt x="922" y="13427"/>
                  </a:cubicBezTo>
                  <a:cubicBezTo>
                    <a:pt x="922" y="13508"/>
                    <a:pt x="1004" y="13562"/>
                    <a:pt x="1031" y="13644"/>
                  </a:cubicBezTo>
                  <a:cubicBezTo>
                    <a:pt x="1627" y="14484"/>
                    <a:pt x="2414" y="14973"/>
                    <a:pt x="3391" y="15271"/>
                  </a:cubicBezTo>
                  <a:cubicBezTo>
                    <a:pt x="3570" y="15324"/>
                    <a:pt x="3771" y="15349"/>
                    <a:pt x="3984" y="15349"/>
                  </a:cubicBezTo>
                  <a:cubicBezTo>
                    <a:pt x="4957" y="15349"/>
                    <a:pt x="6175" y="14832"/>
                    <a:pt x="6754" y="14186"/>
                  </a:cubicBezTo>
                  <a:lnTo>
                    <a:pt x="6754" y="14186"/>
                  </a:lnTo>
                  <a:cubicBezTo>
                    <a:pt x="6483" y="14620"/>
                    <a:pt x="6700" y="15379"/>
                    <a:pt x="6917" y="15841"/>
                  </a:cubicBezTo>
                  <a:cubicBezTo>
                    <a:pt x="7812" y="17468"/>
                    <a:pt x="9602" y="18580"/>
                    <a:pt x="11473" y="18661"/>
                  </a:cubicBezTo>
                  <a:cubicBezTo>
                    <a:pt x="11582" y="18661"/>
                    <a:pt x="11663" y="18661"/>
                    <a:pt x="11772" y="18634"/>
                  </a:cubicBezTo>
                  <a:cubicBezTo>
                    <a:pt x="11880" y="18553"/>
                    <a:pt x="11935" y="18499"/>
                    <a:pt x="12016" y="18390"/>
                  </a:cubicBezTo>
                  <a:cubicBezTo>
                    <a:pt x="12406" y="17911"/>
                    <a:pt x="13029" y="17653"/>
                    <a:pt x="13648" y="17653"/>
                  </a:cubicBezTo>
                  <a:cubicBezTo>
                    <a:pt x="13975" y="17653"/>
                    <a:pt x="14302" y="17725"/>
                    <a:pt x="14593" y="17875"/>
                  </a:cubicBezTo>
                  <a:cubicBezTo>
                    <a:pt x="14701" y="17956"/>
                    <a:pt x="14783" y="18010"/>
                    <a:pt x="14918" y="18065"/>
                  </a:cubicBezTo>
                  <a:cubicBezTo>
                    <a:pt x="14966" y="18071"/>
                    <a:pt x="15013" y="18075"/>
                    <a:pt x="15060" y="18075"/>
                  </a:cubicBezTo>
                  <a:cubicBezTo>
                    <a:pt x="15201" y="18075"/>
                    <a:pt x="15339" y="18044"/>
                    <a:pt x="15461" y="17983"/>
                  </a:cubicBezTo>
                  <a:cubicBezTo>
                    <a:pt x="16247" y="17712"/>
                    <a:pt x="16898" y="17061"/>
                    <a:pt x="17142" y="16247"/>
                  </a:cubicBezTo>
                  <a:cubicBezTo>
                    <a:pt x="17386" y="15488"/>
                    <a:pt x="17224" y="14186"/>
                    <a:pt x="16518" y="13372"/>
                  </a:cubicBezTo>
                  <a:lnTo>
                    <a:pt x="16518" y="13372"/>
                  </a:lnTo>
                  <a:cubicBezTo>
                    <a:pt x="16741" y="13410"/>
                    <a:pt x="16998" y="13431"/>
                    <a:pt x="17272" y="13431"/>
                  </a:cubicBezTo>
                  <a:cubicBezTo>
                    <a:pt x="18168" y="13431"/>
                    <a:pt x="19233" y="13214"/>
                    <a:pt x="19773" y="12694"/>
                  </a:cubicBezTo>
                  <a:cubicBezTo>
                    <a:pt x="20506" y="12016"/>
                    <a:pt x="20940" y="11067"/>
                    <a:pt x="21130" y="10117"/>
                  </a:cubicBezTo>
                  <a:cubicBezTo>
                    <a:pt x="20858" y="9982"/>
                    <a:pt x="20804" y="9575"/>
                    <a:pt x="20967" y="9304"/>
                  </a:cubicBezTo>
                  <a:cubicBezTo>
                    <a:pt x="21102" y="9032"/>
                    <a:pt x="21374" y="8843"/>
                    <a:pt x="21618" y="8653"/>
                  </a:cubicBezTo>
                  <a:cubicBezTo>
                    <a:pt x="21672" y="8599"/>
                    <a:pt x="21753" y="8517"/>
                    <a:pt x="21781" y="8463"/>
                  </a:cubicBezTo>
                  <a:cubicBezTo>
                    <a:pt x="21808" y="8354"/>
                    <a:pt x="21808" y="8246"/>
                    <a:pt x="21808" y="8192"/>
                  </a:cubicBezTo>
                  <a:cubicBezTo>
                    <a:pt x="21676" y="7300"/>
                    <a:pt x="20606" y="6534"/>
                    <a:pt x="19162" y="6534"/>
                  </a:cubicBezTo>
                  <a:cubicBezTo>
                    <a:pt x="19113" y="6534"/>
                    <a:pt x="19064" y="6535"/>
                    <a:pt x="19014" y="6537"/>
                  </a:cubicBezTo>
                  <a:cubicBezTo>
                    <a:pt x="19773" y="5805"/>
                    <a:pt x="20289" y="4449"/>
                    <a:pt x="20289" y="3553"/>
                  </a:cubicBezTo>
                  <a:cubicBezTo>
                    <a:pt x="20289" y="2577"/>
                    <a:pt x="19990" y="1682"/>
                    <a:pt x="19502" y="868"/>
                  </a:cubicBezTo>
                  <a:cubicBezTo>
                    <a:pt x="19475" y="787"/>
                    <a:pt x="19448" y="760"/>
                    <a:pt x="19366" y="733"/>
                  </a:cubicBezTo>
                  <a:cubicBezTo>
                    <a:pt x="19348" y="720"/>
                    <a:pt x="19327" y="715"/>
                    <a:pt x="19304" y="715"/>
                  </a:cubicBezTo>
                  <a:cubicBezTo>
                    <a:pt x="19225" y="715"/>
                    <a:pt x="19125" y="778"/>
                    <a:pt x="19041" y="841"/>
                  </a:cubicBezTo>
                  <a:cubicBezTo>
                    <a:pt x="18946" y="884"/>
                    <a:pt x="18840" y="906"/>
                    <a:pt x="18733" y="906"/>
                  </a:cubicBezTo>
                  <a:cubicBezTo>
                    <a:pt x="18505" y="906"/>
                    <a:pt x="18275" y="809"/>
                    <a:pt x="18146" y="624"/>
                  </a:cubicBezTo>
                  <a:cubicBezTo>
                    <a:pt x="18092" y="516"/>
                    <a:pt x="18010" y="380"/>
                    <a:pt x="17956" y="244"/>
                  </a:cubicBezTo>
                  <a:cubicBezTo>
                    <a:pt x="17805" y="60"/>
                    <a:pt x="17572" y="0"/>
                    <a:pt x="17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27"/>
            <p:cNvSpPr/>
            <p:nvPr/>
          </p:nvSpPr>
          <p:spPr>
            <a:xfrm>
              <a:off x="6645450" y="1692525"/>
              <a:ext cx="302450" cy="309900"/>
            </a:xfrm>
            <a:custGeom>
              <a:avLst/>
              <a:gdLst/>
              <a:ahLst/>
              <a:cxnLst/>
              <a:rect l="l" t="t" r="r" b="b"/>
              <a:pathLst>
                <a:path w="12098" h="12396" extrusionOk="0">
                  <a:moveTo>
                    <a:pt x="9412" y="0"/>
                  </a:moveTo>
                  <a:cubicBezTo>
                    <a:pt x="8409" y="1628"/>
                    <a:pt x="7378" y="3255"/>
                    <a:pt x="6375" y="4910"/>
                  </a:cubicBezTo>
                  <a:cubicBezTo>
                    <a:pt x="6022" y="4177"/>
                    <a:pt x="6266" y="3174"/>
                    <a:pt x="5724" y="2550"/>
                  </a:cubicBezTo>
                  <a:cubicBezTo>
                    <a:pt x="5697" y="2469"/>
                    <a:pt x="5615" y="2441"/>
                    <a:pt x="5561" y="2441"/>
                  </a:cubicBezTo>
                  <a:cubicBezTo>
                    <a:pt x="5553" y="2440"/>
                    <a:pt x="5546" y="2440"/>
                    <a:pt x="5539" y="2440"/>
                  </a:cubicBezTo>
                  <a:cubicBezTo>
                    <a:pt x="5391" y="2440"/>
                    <a:pt x="5318" y="2694"/>
                    <a:pt x="5344" y="2875"/>
                  </a:cubicBezTo>
                  <a:cubicBezTo>
                    <a:pt x="5425" y="3391"/>
                    <a:pt x="5534" y="3906"/>
                    <a:pt x="5642" y="4394"/>
                  </a:cubicBezTo>
                  <a:cubicBezTo>
                    <a:pt x="5452" y="4340"/>
                    <a:pt x="5317" y="4205"/>
                    <a:pt x="5181" y="4042"/>
                  </a:cubicBezTo>
                  <a:lnTo>
                    <a:pt x="5181" y="4042"/>
                  </a:lnTo>
                  <a:cubicBezTo>
                    <a:pt x="4910" y="4205"/>
                    <a:pt x="5425" y="4720"/>
                    <a:pt x="5181" y="4910"/>
                  </a:cubicBezTo>
                  <a:cubicBezTo>
                    <a:pt x="5141" y="4942"/>
                    <a:pt x="5099" y="4955"/>
                    <a:pt x="5057" y="4955"/>
                  </a:cubicBezTo>
                  <a:cubicBezTo>
                    <a:pt x="4955" y="4955"/>
                    <a:pt x="4851" y="4878"/>
                    <a:pt x="4774" y="4801"/>
                  </a:cubicBezTo>
                  <a:cubicBezTo>
                    <a:pt x="3744" y="3798"/>
                    <a:pt x="3716" y="2007"/>
                    <a:pt x="2523" y="1194"/>
                  </a:cubicBezTo>
                  <a:lnTo>
                    <a:pt x="2523" y="1194"/>
                  </a:lnTo>
                  <a:cubicBezTo>
                    <a:pt x="3174" y="2577"/>
                    <a:pt x="3852" y="3988"/>
                    <a:pt x="4503" y="5398"/>
                  </a:cubicBezTo>
                  <a:cubicBezTo>
                    <a:pt x="4557" y="5534"/>
                    <a:pt x="4639" y="5615"/>
                    <a:pt x="4747" y="5696"/>
                  </a:cubicBezTo>
                  <a:cubicBezTo>
                    <a:pt x="4782" y="5710"/>
                    <a:pt x="4819" y="5717"/>
                    <a:pt x="4854" y="5717"/>
                  </a:cubicBezTo>
                  <a:cubicBezTo>
                    <a:pt x="4956" y="5717"/>
                    <a:pt x="5046" y="5661"/>
                    <a:pt x="5046" y="5561"/>
                  </a:cubicBezTo>
                  <a:cubicBezTo>
                    <a:pt x="5290" y="5479"/>
                    <a:pt x="5507" y="5425"/>
                    <a:pt x="5751" y="5317"/>
                  </a:cubicBezTo>
                  <a:lnTo>
                    <a:pt x="5751" y="5317"/>
                  </a:lnTo>
                  <a:cubicBezTo>
                    <a:pt x="5697" y="5452"/>
                    <a:pt x="5778" y="5615"/>
                    <a:pt x="5913" y="5696"/>
                  </a:cubicBezTo>
                  <a:cubicBezTo>
                    <a:pt x="6049" y="5751"/>
                    <a:pt x="6239" y="5805"/>
                    <a:pt x="6375" y="5832"/>
                  </a:cubicBezTo>
                  <a:cubicBezTo>
                    <a:pt x="6537" y="5886"/>
                    <a:pt x="6673" y="6022"/>
                    <a:pt x="6727" y="6212"/>
                  </a:cubicBezTo>
                  <a:cubicBezTo>
                    <a:pt x="6809" y="6374"/>
                    <a:pt x="6727" y="6564"/>
                    <a:pt x="6564" y="6673"/>
                  </a:cubicBezTo>
                  <a:cubicBezTo>
                    <a:pt x="6498" y="6713"/>
                    <a:pt x="6423" y="6727"/>
                    <a:pt x="6343" y="6727"/>
                  </a:cubicBezTo>
                  <a:cubicBezTo>
                    <a:pt x="6169" y="6727"/>
                    <a:pt x="5972" y="6660"/>
                    <a:pt x="5792" y="6660"/>
                  </a:cubicBezTo>
                  <a:cubicBezTo>
                    <a:pt x="5721" y="6660"/>
                    <a:pt x="5652" y="6671"/>
                    <a:pt x="5588" y="6700"/>
                  </a:cubicBezTo>
                  <a:cubicBezTo>
                    <a:pt x="5235" y="6836"/>
                    <a:pt x="5235" y="7378"/>
                    <a:pt x="4910" y="7514"/>
                  </a:cubicBezTo>
                  <a:cubicBezTo>
                    <a:pt x="4877" y="7527"/>
                    <a:pt x="4844" y="7533"/>
                    <a:pt x="4811" y="7533"/>
                  </a:cubicBezTo>
                  <a:cubicBezTo>
                    <a:pt x="4573" y="7533"/>
                    <a:pt x="4360" y="7216"/>
                    <a:pt x="4503" y="7025"/>
                  </a:cubicBezTo>
                  <a:cubicBezTo>
                    <a:pt x="4557" y="6917"/>
                    <a:pt x="4666" y="6836"/>
                    <a:pt x="4747" y="6781"/>
                  </a:cubicBezTo>
                  <a:cubicBezTo>
                    <a:pt x="5208" y="6212"/>
                    <a:pt x="4096" y="5940"/>
                    <a:pt x="3798" y="5751"/>
                  </a:cubicBezTo>
                  <a:cubicBezTo>
                    <a:pt x="3174" y="5425"/>
                    <a:pt x="2686" y="4910"/>
                    <a:pt x="2143" y="4503"/>
                  </a:cubicBezTo>
                  <a:cubicBezTo>
                    <a:pt x="1791" y="4177"/>
                    <a:pt x="1492" y="3933"/>
                    <a:pt x="1113" y="3771"/>
                  </a:cubicBezTo>
                  <a:cubicBezTo>
                    <a:pt x="943" y="3673"/>
                    <a:pt x="730" y="3576"/>
                    <a:pt x="531" y="3576"/>
                  </a:cubicBezTo>
                  <a:cubicBezTo>
                    <a:pt x="508" y="3576"/>
                    <a:pt x="485" y="3578"/>
                    <a:pt x="462" y="3581"/>
                  </a:cubicBezTo>
                  <a:cubicBezTo>
                    <a:pt x="245" y="3635"/>
                    <a:pt x="28" y="3798"/>
                    <a:pt x="0" y="4042"/>
                  </a:cubicBezTo>
                  <a:cubicBezTo>
                    <a:pt x="0" y="4232"/>
                    <a:pt x="136" y="4394"/>
                    <a:pt x="272" y="4530"/>
                  </a:cubicBezTo>
                  <a:cubicBezTo>
                    <a:pt x="841" y="5127"/>
                    <a:pt x="1547" y="5479"/>
                    <a:pt x="2360" y="5669"/>
                  </a:cubicBezTo>
                  <a:cubicBezTo>
                    <a:pt x="2957" y="5751"/>
                    <a:pt x="3689" y="5832"/>
                    <a:pt x="3961" y="6374"/>
                  </a:cubicBezTo>
                  <a:cubicBezTo>
                    <a:pt x="3255" y="6483"/>
                    <a:pt x="2496" y="6510"/>
                    <a:pt x="1791" y="6510"/>
                  </a:cubicBezTo>
                  <a:cubicBezTo>
                    <a:pt x="2035" y="6890"/>
                    <a:pt x="2767" y="6673"/>
                    <a:pt x="2957" y="7080"/>
                  </a:cubicBezTo>
                  <a:cubicBezTo>
                    <a:pt x="2333" y="7351"/>
                    <a:pt x="1682" y="7649"/>
                    <a:pt x="1194" y="8056"/>
                  </a:cubicBezTo>
                  <a:cubicBezTo>
                    <a:pt x="651" y="8463"/>
                    <a:pt x="163" y="9005"/>
                    <a:pt x="0" y="9656"/>
                  </a:cubicBezTo>
                  <a:cubicBezTo>
                    <a:pt x="679" y="8978"/>
                    <a:pt x="1411" y="8273"/>
                    <a:pt x="2360" y="8246"/>
                  </a:cubicBezTo>
                  <a:cubicBezTo>
                    <a:pt x="2548" y="8246"/>
                    <a:pt x="2753" y="8263"/>
                    <a:pt x="2952" y="8263"/>
                  </a:cubicBezTo>
                  <a:cubicBezTo>
                    <a:pt x="3183" y="8263"/>
                    <a:pt x="3406" y="8240"/>
                    <a:pt x="3581" y="8137"/>
                  </a:cubicBezTo>
                  <a:cubicBezTo>
                    <a:pt x="3705" y="8038"/>
                    <a:pt x="3873" y="7917"/>
                    <a:pt x="4026" y="7917"/>
                  </a:cubicBezTo>
                  <a:cubicBezTo>
                    <a:pt x="4040" y="7917"/>
                    <a:pt x="4055" y="7918"/>
                    <a:pt x="4069" y="7920"/>
                  </a:cubicBezTo>
                  <a:cubicBezTo>
                    <a:pt x="4313" y="8002"/>
                    <a:pt x="4313" y="8327"/>
                    <a:pt x="4178" y="8544"/>
                  </a:cubicBezTo>
                  <a:cubicBezTo>
                    <a:pt x="4042" y="8734"/>
                    <a:pt x="3825" y="8924"/>
                    <a:pt x="3771" y="9141"/>
                  </a:cubicBezTo>
                  <a:cubicBezTo>
                    <a:pt x="3824" y="9168"/>
                    <a:pt x="3876" y="9179"/>
                    <a:pt x="3929" y="9179"/>
                  </a:cubicBezTo>
                  <a:cubicBezTo>
                    <a:pt x="4278" y="9179"/>
                    <a:pt x="4620" y="8670"/>
                    <a:pt x="5028" y="8670"/>
                  </a:cubicBezTo>
                  <a:cubicBezTo>
                    <a:pt x="5060" y="8670"/>
                    <a:pt x="5093" y="8673"/>
                    <a:pt x="5127" y="8680"/>
                  </a:cubicBezTo>
                  <a:cubicBezTo>
                    <a:pt x="5480" y="8734"/>
                    <a:pt x="5561" y="9222"/>
                    <a:pt x="5534" y="9602"/>
                  </a:cubicBezTo>
                  <a:cubicBezTo>
                    <a:pt x="5480" y="10551"/>
                    <a:pt x="5425" y="11528"/>
                    <a:pt x="5805" y="12396"/>
                  </a:cubicBezTo>
                  <a:cubicBezTo>
                    <a:pt x="5859" y="11691"/>
                    <a:pt x="5941" y="10985"/>
                    <a:pt x="5995" y="10226"/>
                  </a:cubicBezTo>
                  <a:cubicBezTo>
                    <a:pt x="6022" y="10009"/>
                    <a:pt x="6022" y="9765"/>
                    <a:pt x="6130" y="9548"/>
                  </a:cubicBezTo>
                  <a:cubicBezTo>
                    <a:pt x="6239" y="9277"/>
                    <a:pt x="6429" y="9060"/>
                    <a:pt x="6375" y="8734"/>
                  </a:cubicBezTo>
                  <a:cubicBezTo>
                    <a:pt x="6347" y="8544"/>
                    <a:pt x="6130" y="8327"/>
                    <a:pt x="6239" y="8165"/>
                  </a:cubicBezTo>
                  <a:cubicBezTo>
                    <a:pt x="6293" y="8029"/>
                    <a:pt x="6483" y="8029"/>
                    <a:pt x="6619" y="8029"/>
                  </a:cubicBezTo>
                  <a:cubicBezTo>
                    <a:pt x="7215" y="8056"/>
                    <a:pt x="7785" y="8192"/>
                    <a:pt x="8328" y="8436"/>
                  </a:cubicBezTo>
                  <a:cubicBezTo>
                    <a:pt x="8029" y="8110"/>
                    <a:pt x="7731" y="7758"/>
                    <a:pt x="7378" y="7378"/>
                  </a:cubicBezTo>
                  <a:cubicBezTo>
                    <a:pt x="7378" y="7351"/>
                    <a:pt x="7351" y="7351"/>
                    <a:pt x="7351" y="7324"/>
                  </a:cubicBezTo>
                  <a:cubicBezTo>
                    <a:pt x="7297" y="7188"/>
                    <a:pt x="7487" y="7107"/>
                    <a:pt x="7649" y="7107"/>
                  </a:cubicBezTo>
                  <a:cubicBezTo>
                    <a:pt x="7785" y="7107"/>
                    <a:pt x="8002" y="7025"/>
                    <a:pt x="7921" y="6917"/>
                  </a:cubicBezTo>
                  <a:cubicBezTo>
                    <a:pt x="7894" y="6836"/>
                    <a:pt x="7758" y="6836"/>
                    <a:pt x="7704" y="6781"/>
                  </a:cubicBezTo>
                  <a:cubicBezTo>
                    <a:pt x="7568" y="6673"/>
                    <a:pt x="7649" y="6483"/>
                    <a:pt x="7785" y="6374"/>
                  </a:cubicBezTo>
                  <a:cubicBezTo>
                    <a:pt x="8924" y="5262"/>
                    <a:pt x="10552" y="4801"/>
                    <a:pt x="12098" y="4530"/>
                  </a:cubicBezTo>
                  <a:cubicBezTo>
                    <a:pt x="11842" y="4479"/>
                    <a:pt x="11586" y="4456"/>
                    <a:pt x="11329" y="4456"/>
                  </a:cubicBezTo>
                  <a:cubicBezTo>
                    <a:pt x="10089" y="4456"/>
                    <a:pt x="8850" y="4999"/>
                    <a:pt x="7704" y="5561"/>
                  </a:cubicBezTo>
                  <a:cubicBezTo>
                    <a:pt x="8138" y="4937"/>
                    <a:pt x="8653" y="4394"/>
                    <a:pt x="9223" y="3933"/>
                  </a:cubicBezTo>
                  <a:cubicBezTo>
                    <a:pt x="9171" y="3921"/>
                    <a:pt x="9121" y="3916"/>
                    <a:pt x="9071" y="3916"/>
                  </a:cubicBezTo>
                  <a:cubicBezTo>
                    <a:pt x="8783" y="3916"/>
                    <a:pt x="8532" y="4105"/>
                    <a:pt x="8300" y="4313"/>
                  </a:cubicBezTo>
                  <a:cubicBezTo>
                    <a:pt x="7785" y="4720"/>
                    <a:pt x="7351" y="5154"/>
                    <a:pt x="6944" y="5669"/>
                  </a:cubicBezTo>
                  <a:cubicBezTo>
                    <a:pt x="6781" y="5561"/>
                    <a:pt x="6836" y="5317"/>
                    <a:pt x="6944" y="5154"/>
                  </a:cubicBezTo>
                  <a:cubicBezTo>
                    <a:pt x="7758" y="3418"/>
                    <a:pt x="8599" y="1736"/>
                    <a:pt x="94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27"/>
            <p:cNvSpPr/>
            <p:nvPr/>
          </p:nvSpPr>
          <p:spPr>
            <a:xfrm>
              <a:off x="6797375" y="1861975"/>
              <a:ext cx="35250" cy="33250"/>
            </a:xfrm>
            <a:custGeom>
              <a:avLst/>
              <a:gdLst/>
              <a:ahLst/>
              <a:cxnLst/>
              <a:rect l="l" t="t" r="r" b="b"/>
              <a:pathLst>
                <a:path w="1410" h="1330" extrusionOk="0">
                  <a:moveTo>
                    <a:pt x="805" y="1"/>
                  </a:moveTo>
                  <a:cubicBezTo>
                    <a:pt x="790" y="1"/>
                    <a:pt x="774" y="2"/>
                    <a:pt x="759" y="3"/>
                  </a:cubicBezTo>
                  <a:cubicBezTo>
                    <a:pt x="596" y="3"/>
                    <a:pt x="433" y="139"/>
                    <a:pt x="325" y="275"/>
                  </a:cubicBezTo>
                  <a:cubicBezTo>
                    <a:pt x="0" y="707"/>
                    <a:pt x="297" y="1330"/>
                    <a:pt x="747" y="1330"/>
                  </a:cubicBezTo>
                  <a:cubicBezTo>
                    <a:pt x="861" y="1330"/>
                    <a:pt x="985" y="1290"/>
                    <a:pt x="1111" y="1197"/>
                  </a:cubicBezTo>
                  <a:cubicBezTo>
                    <a:pt x="1355" y="1007"/>
                    <a:pt x="1410" y="654"/>
                    <a:pt x="1301" y="383"/>
                  </a:cubicBezTo>
                  <a:cubicBezTo>
                    <a:pt x="1225" y="180"/>
                    <a:pt x="1030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27"/>
            <p:cNvSpPr/>
            <p:nvPr/>
          </p:nvSpPr>
          <p:spPr>
            <a:xfrm>
              <a:off x="6798025" y="1833650"/>
              <a:ext cx="26475" cy="27900"/>
            </a:xfrm>
            <a:custGeom>
              <a:avLst/>
              <a:gdLst/>
              <a:ahLst/>
              <a:cxnLst/>
              <a:rect l="l" t="t" r="r" b="b"/>
              <a:pathLst>
                <a:path w="1059" h="1116" extrusionOk="0">
                  <a:moveTo>
                    <a:pt x="607" y="1"/>
                  </a:moveTo>
                  <a:cubicBezTo>
                    <a:pt x="582" y="1"/>
                    <a:pt x="560" y="7"/>
                    <a:pt x="543" y="24"/>
                  </a:cubicBezTo>
                  <a:cubicBezTo>
                    <a:pt x="434" y="24"/>
                    <a:pt x="380" y="78"/>
                    <a:pt x="299" y="106"/>
                  </a:cubicBezTo>
                  <a:cubicBezTo>
                    <a:pt x="136" y="241"/>
                    <a:pt x="0" y="458"/>
                    <a:pt x="0" y="702"/>
                  </a:cubicBezTo>
                  <a:cubicBezTo>
                    <a:pt x="20" y="937"/>
                    <a:pt x="279" y="1115"/>
                    <a:pt x="524" y="1115"/>
                  </a:cubicBezTo>
                  <a:cubicBezTo>
                    <a:pt x="619" y="1115"/>
                    <a:pt x="711" y="1088"/>
                    <a:pt x="787" y="1028"/>
                  </a:cubicBezTo>
                  <a:cubicBezTo>
                    <a:pt x="950" y="919"/>
                    <a:pt x="1058" y="729"/>
                    <a:pt x="1058" y="512"/>
                  </a:cubicBezTo>
                  <a:cubicBezTo>
                    <a:pt x="1058" y="323"/>
                    <a:pt x="950" y="106"/>
                    <a:pt x="787" y="51"/>
                  </a:cubicBezTo>
                  <a:cubicBezTo>
                    <a:pt x="731" y="33"/>
                    <a:pt x="662" y="1"/>
                    <a:pt x="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27"/>
            <p:cNvSpPr/>
            <p:nvPr/>
          </p:nvSpPr>
          <p:spPr>
            <a:xfrm>
              <a:off x="6812250" y="1798975"/>
              <a:ext cx="27850" cy="28500"/>
            </a:xfrm>
            <a:custGeom>
              <a:avLst/>
              <a:gdLst/>
              <a:ahLst/>
              <a:cxnLst/>
              <a:rect l="l" t="t" r="r" b="b"/>
              <a:pathLst>
                <a:path w="1114" h="1140" extrusionOk="0">
                  <a:moveTo>
                    <a:pt x="543" y="1"/>
                  </a:moveTo>
                  <a:cubicBezTo>
                    <a:pt x="245" y="1"/>
                    <a:pt x="1" y="326"/>
                    <a:pt x="28" y="597"/>
                  </a:cubicBezTo>
                  <a:cubicBezTo>
                    <a:pt x="28" y="896"/>
                    <a:pt x="299" y="1140"/>
                    <a:pt x="625" y="1140"/>
                  </a:cubicBezTo>
                  <a:cubicBezTo>
                    <a:pt x="679" y="1140"/>
                    <a:pt x="788" y="1140"/>
                    <a:pt x="842" y="1059"/>
                  </a:cubicBezTo>
                  <a:cubicBezTo>
                    <a:pt x="977" y="923"/>
                    <a:pt x="1113" y="597"/>
                    <a:pt x="1086" y="353"/>
                  </a:cubicBezTo>
                  <a:cubicBezTo>
                    <a:pt x="977" y="136"/>
                    <a:pt x="788" y="1"/>
                    <a:pt x="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27"/>
            <p:cNvSpPr/>
            <p:nvPr/>
          </p:nvSpPr>
          <p:spPr>
            <a:xfrm>
              <a:off x="6744450" y="1861525"/>
              <a:ext cx="27100" cy="21650"/>
            </a:xfrm>
            <a:custGeom>
              <a:avLst/>
              <a:gdLst/>
              <a:ahLst/>
              <a:cxnLst/>
              <a:rect l="l" t="t" r="r" b="b"/>
              <a:pathLst>
                <a:path w="1084" h="866" extrusionOk="0">
                  <a:moveTo>
                    <a:pt x="448" y="1"/>
                  </a:moveTo>
                  <a:cubicBezTo>
                    <a:pt x="414" y="1"/>
                    <a:pt x="380" y="8"/>
                    <a:pt x="353" y="21"/>
                  </a:cubicBezTo>
                  <a:cubicBezTo>
                    <a:pt x="245" y="21"/>
                    <a:pt x="163" y="130"/>
                    <a:pt x="136" y="184"/>
                  </a:cubicBezTo>
                  <a:cubicBezTo>
                    <a:pt x="1" y="428"/>
                    <a:pt x="163" y="835"/>
                    <a:pt x="489" y="862"/>
                  </a:cubicBezTo>
                  <a:cubicBezTo>
                    <a:pt x="510" y="864"/>
                    <a:pt x="532" y="865"/>
                    <a:pt x="553" y="865"/>
                  </a:cubicBezTo>
                  <a:cubicBezTo>
                    <a:pt x="829" y="865"/>
                    <a:pt x="1084" y="705"/>
                    <a:pt x="1058" y="428"/>
                  </a:cubicBezTo>
                  <a:cubicBezTo>
                    <a:pt x="1058" y="177"/>
                    <a:pt x="825" y="18"/>
                    <a:pt x="597" y="18"/>
                  </a:cubicBezTo>
                  <a:cubicBezTo>
                    <a:pt x="579" y="18"/>
                    <a:pt x="561" y="19"/>
                    <a:pt x="543" y="21"/>
                  </a:cubicBezTo>
                  <a:cubicBezTo>
                    <a:pt x="516" y="8"/>
                    <a:pt x="482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27"/>
            <p:cNvSpPr/>
            <p:nvPr/>
          </p:nvSpPr>
          <p:spPr>
            <a:xfrm>
              <a:off x="6758025" y="1810075"/>
              <a:ext cx="34775" cy="29000"/>
            </a:xfrm>
            <a:custGeom>
              <a:avLst/>
              <a:gdLst/>
              <a:ahLst/>
              <a:cxnLst/>
              <a:rect l="l" t="t" r="r" b="b"/>
              <a:pathLst>
                <a:path w="1391" h="1160" extrusionOk="0">
                  <a:moveTo>
                    <a:pt x="604" y="1"/>
                  </a:moveTo>
                  <a:cubicBezTo>
                    <a:pt x="491" y="1"/>
                    <a:pt x="375" y="35"/>
                    <a:pt x="271" y="99"/>
                  </a:cubicBezTo>
                  <a:cubicBezTo>
                    <a:pt x="136" y="208"/>
                    <a:pt x="81" y="343"/>
                    <a:pt x="27" y="479"/>
                  </a:cubicBezTo>
                  <a:cubicBezTo>
                    <a:pt x="0" y="587"/>
                    <a:pt x="0" y="723"/>
                    <a:pt x="27" y="804"/>
                  </a:cubicBezTo>
                  <a:cubicBezTo>
                    <a:pt x="81" y="967"/>
                    <a:pt x="163" y="1021"/>
                    <a:pt x="298" y="1103"/>
                  </a:cubicBezTo>
                  <a:cubicBezTo>
                    <a:pt x="389" y="1142"/>
                    <a:pt x="477" y="1160"/>
                    <a:pt x="561" y="1160"/>
                  </a:cubicBezTo>
                  <a:cubicBezTo>
                    <a:pt x="1057" y="1160"/>
                    <a:pt x="1390" y="544"/>
                    <a:pt x="949" y="126"/>
                  </a:cubicBezTo>
                  <a:cubicBezTo>
                    <a:pt x="850" y="41"/>
                    <a:pt x="729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27"/>
            <p:cNvSpPr/>
            <p:nvPr/>
          </p:nvSpPr>
          <p:spPr>
            <a:xfrm>
              <a:off x="6727500" y="1824350"/>
              <a:ext cx="26475" cy="24375"/>
            </a:xfrm>
            <a:custGeom>
              <a:avLst/>
              <a:gdLst/>
              <a:ahLst/>
              <a:cxnLst/>
              <a:rect l="l" t="t" r="r" b="b"/>
              <a:pathLst>
                <a:path w="1059" h="975" extrusionOk="0">
                  <a:moveTo>
                    <a:pt x="600" y="0"/>
                  </a:moveTo>
                  <a:cubicBezTo>
                    <a:pt x="541" y="0"/>
                    <a:pt x="484" y="7"/>
                    <a:pt x="434" y="16"/>
                  </a:cubicBezTo>
                  <a:cubicBezTo>
                    <a:pt x="299" y="44"/>
                    <a:pt x="136" y="98"/>
                    <a:pt x="82" y="233"/>
                  </a:cubicBezTo>
                  <a:cubicBezTo>
                    <a:pt x="0" y="396"/>
                    <a:pt x="0" y="559"/>
                    <a:pt x="82" y="695"/>
                  </a:cubicBezTo>
                  <a:cubicBezTo>
                    <a:pt x="163" y="830"/>
                    <a:pt x="299" y="939"/>
                    <a:pt x="434" y="966"/>
                  </a:cubicBezTo>
                  <a:cubicBezTo>
                    <a:pt x="481" y="972"/>
                    <a:pt x="527" y="975"/>
                    <a:pt x="570" y="975"/>
                  </a:cubicBezTo>
                  <a:cubicBezTo>
                    <a:pt x="729" y="975"/>
                    <a:pt x="865" y="931"/>
                    <a:pt x="950" y="803"/>
                  </a:cubicBezTo>
                  <a:cubicBezTo>
                    <a:pt x="1031" y="695"/>
                    <a:pt x="1058" y="559"/>
                    <a:pt x="1004" y="423"/>
                  </a:cubicBezTo>
                  <a:cubicBezTo>
                    <a:pt x="1004" y="288"/>
                    <a:pt x="977" y="152"/>
                    <a:pt x="896" y="71"/>
                  </a:cubicBezTo>
                  <a:cubicBezTo>
                    <a:pt x="810" y="19"/>
                    <a:pt x="702" y="0"/>
                    <a:pt x="6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27"/>
            <p:cNvSpPr/>
            <p:nvPr/>
          </p:nvSpPr>
          <p:spPr>
            <a:xfrm>
              <a:off x="6767500" y="1753475"/>
              <a:ext cx="35200" cy="30525"/>
            </a:xfrm>
            <a:custGeom>
              <a:avLst/>
              <a:gdLst/>
              <a:ahLst/>
              <a:cxnLst/>
              <a:rect l="l" t="t" r="r" b="b"/>
              <a:pathLst>
                <a:path w="1408" h="1221" extrusionOk="0">
                  <a:moveTo>
                    <a:pt x="647" y="1"/>
                  </a:moveTo>
                  <a:cubicBezTo>
                    <a:pt x="400" y="1"/>
                    <a:pt x="185" y="157"/>
                    <a:pt x="109" y="383"/>
                  </a:cubicBezTo>
                  <a:cubicBezTo>
                    <a:pt x="1" y="600"/>
                    <a:pt x="55" y="871"/>
                    <a:pt x="272" y="1061"/>
                  </a:cubicBezTo>
                  <a:cubicBezTo>
                    <a:pt x="410" y="1173"/>
                    <a:pt x="540" y="1220"/>
                    <a:pt x="656" y="1220"/>
                  </a:cubicBezTo>
                  <a:cubicBezTo>
                    <a:pt x="1159" y="1220"/>
                    <a:pt x="1408" y="344"/>
                    <a:pt x="923" y="58"/>
                  </a:cubicBezTo>
                  <a:cubicBezTo>
                    <a:pt x="842" y="31"/>
                    <a:pt x="787" y="3"/>
                    <a:pt x="706" y="3"/>
                  </a:cubicBezTo>
                  <a:cubicBezTo>
                    <a:pt x="686" y="1"/>
                    <a:pt x="667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27"/>
            <p:cNvSpPr/>
            <p:nvPr/>
          </p:nvSpPr>
          <p:spPr>
            <a:xfrm>
              <a:off x="6729525" y="1769900"/>
              <a:ext cx="25125" cy="24500"/>
            </a:xfrm>
            <a:custGeom>
              <a:avLst/>
              <a:gdLst/>
              <a:ahLst/>
              <a:cxnLst/>
              <a:rect l="l" t="t" r="r" b="b"/>
              <a:pathLst>
                <a:path w="1005" h="980" extrusionOk="0">
                  <a:moveTo>
                    <a:pt x="534" y="1"/>
                  </a:moveTo>
                  <a:cubicBezTo>
                    <a:pt x="343" y="1"/>
                    <a:pt x="169" y="122"/>
                    <a:pt x="82" y="296"/>
                  </a:cubicBezTo>
                  <a:cubicBezTo>
                    <a:pt x="1" y="486"/>
                    <a:pt x="55" y="757"/>
                    <a:pt x="272" y="893"/>
                  </a:cubicBezTo>
                  <a:cubicBezTo>
                    <a:pt x="342" y="951"/>
                    <a:pt x="438" y="979"/>
                    <a:pt x="535" y="979"/>
                  </a:cubicBezTo>
                  <a:cubicBezTo>
                    <a:pt x="662" y="979"/>
                    <a:pt x="792" y="931"/>
                    <a:pt x="869" y="838"/>
                  </a:cubicBezTo>
                  <a:cubicBezTo>
                    <a:pt x="923" y="757"/>
                    <a:pt x="1004" y="676"/>
                    <a:pt x="1004" y="540"/>
                  </a:cubicBezTo>
                  <a:cubicBezTo>
                    <a:pt x="1004" y="323"/>
                    <a:pt x="869" y="79"/>
                    <a:pt x="679" y="25"/>
                  </a:cubicBezTo>
                  <a:cubicBezTo>
                    <a:pt x="630" y="8"/>
                    <a:pt x="581" y="1"/>
                    <a:pt x="5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27"/>
            <p:cNvSpPr/>
            <p:nvPr/>
          </p:nvSpPr>
          <p:spPr>
            <a:xfrm>
              <a:off x="6839375" y="1806150"/>
              <a:ext cx="25800" cy="24875"/>
            </a:xfrm>
            <a:custGeom>
              <a:avLst/>
              <a:gdLst/>
              <a:ahLst/>
              <a:cxnLst/>
              <a:rect l="l" t="t" r="r" b="b"/>
              <a:pathLst>
                <a:path w="1032" h="995" extrusionOk="0">
                  <a:moveTo>
                    <a:pt x="571" y="0"/>
                  </a:moveTo>
                  <a:cubicBezTo>
                    <a:pt x="372" y="0"/>
                    <a:pt x="202" y="122"/>
                    <a:pt x="109" y="283"/>
                  </a:cubicBezTo>
                  <a:cubicBezTo>
                    <a:pt x="1" y="500"/>
                    <a:pt x="82" y="772"/>
                    <a:pt x="272" y="907"/>
                  </a:cubicBezTo>
                  <a:cubicBezTo>
                    <a:pt x="342" y="966"/>
                    <a:pt x="443" y="994"/>
                    <a:pt x="546" y="994"/>
                  </a:cubicBezTo>
                  <a:cubicBezTo>
                    <a:pt x="681" y="994"/>
                    <a:pt x="819" y="945"/>
                    <a:pt x="896" y="853"/>
                  </a:cubicBezTo>
                  <a:cubicBezTo>
                    <a:pt x="950" y="772"/>
                    <a:pt x="1032" y="663"/>
                    <a:pt x="1032" y="527"/>
                  </a:cubicBezTo>
                  <a:cubicBezTo>
                    <a:pt x="1032" y="338"/>
                    <a:pt x="842" y="93"/>
                    <a:pt x="679" y="12"/>
                  </a:cubicBezTo>
                  <a:cubicBezTo>
                    <a:pt x="642" y="4"/>
                    <a:pt x="606" y="0"/>
                    <a:pt x="5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27"/>
            <p:cNvSpPr/>
            <p:nvPr/>
          </p:nvSpPr>
          <p:spPr>
            <a:xfrm>
              <a:off x="6710550" y="1860000"/>
              <a:ext cx="23075" cy="29700"/>
            </a:xfrm>
            <a:custGeom>
              <a:avLst/>
              <a:gdLst/>
              <a:ahLst/>
              <a:cxnLst/>
              <a:rect l="l" t="t" r="r" b="b"/>
              <a:pathLst>
                <a:path w="923" h="1188" extrusionOk="0">
                  <a:moveTo>
                    <a:pt x="272" y="1"/>
                  </a:moveTo>
                  <a:cubicBezTo>
                    <a:pt x="244" y="1"/>
                    <a:pt x="217" y="1"/>
                    <a:pt x="163" y="28"/>
                  </a:cubicBezTo>
                  <a:cubicBezTo>
                    <a:pt x="136" y="82"/>
                    <a:pt x="109" y="109"/>
                    <a:pt x="109" y="137"/>
                  </a:cubicBezTo>
                  <a:cubicBezTo>
                    <a:pt x="28" y="354"/>
                    <a:pt x="0" y="516"/>
                    <a:pt x="28" y="706"/>
                  </a:cubicBezTo>
                  <a:cubicBezTo>
                    <a:pt x="82" y="923"/>
                    <a:pt x="217" y="1086"/>
                    <a:pt x="380" y="1167"/>
                  </a:cubicBezTo>
                  <a:cubicBezTo>
                    <a:pt x="428" y="1181"/>
                    <a:pt x="478" y="1188"/>
                    <a:pt x="529" y="1188"/>
                  </a:cubicBezTo>
                  <a:cubicBezTo>
                    <a:pt x="682" y="1188"/>
                    <a:pt x="834" y="1127"/>
                    <a:pt x="895" y="1004"/>
                  </a:cubicBezTo>
                  <a:cubicBezTo>
                    <a:pt x="923" y="923"/>
                    <a:pt x="923" y="842"/>
                    <a:pt x="923" y="787"/>
                  </a:cubicBezTo>
                  <a:cubicBezTo>
                    <a:pt x="923" y="652"/>
                    <a:pt x="895" y="516"/>
                    <a:pt x="814" y="381"/>
                  </a:cubicBezTo>
                  <a:cubicBezTo>
                    <a:pt x="678" y="137"/>
                    <a:pt x="543" y="82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27"/>
            <p:cNvSpPr/>
            <p:nvPr/>
          </p:nvSpPr>
          <p:spPr>
            <a:xfrm>
              <a:off x="5821550" y="1835525"/>
              <a:ext cx="520125" cy="468125"/>
            </a:xfrm>
            <a:custGeom>
              <a:avLst/>
              <a:gdLst/>
              <a:ahLst/>
              <a:cxnLst/>
              <a:rect l="l" t="t" r="r" b="b"/>
              <a:pathLst>
                <a:path w="20805" h="18725" extrusionOk="0">
                  <a:moveTo>
                    <a:pt x="8492" y="1"/>
                  </a:moveTo>
                  <a:cubicBezTo>
                    <a:pt x="8474" y="1"/>
                    <a:pt x="8456" y="2"/>
                    <a:pt x="8437" y="3"/>
                  </a:cubicBezTo>
                  <a:cubicBezTo>
                    <a:pt x="8138" y="3"/>
                    <a:pt x="7596" y="519"/>
                    <a:pt x="7324" y="763"/>
                  </a:cubicBezTo>
                  <a:cubicBezTo>
                    <a:pt x="6972" y="1088"/>
                    <a:pt x="6701" y="1333"/>
                    <a:pt x="6375" y="1658"/>
                  </a:cubicBezTo>
                  <a:cubicBezTo>
                    <a:pt x="5941" y="2119"/>
                    <a:pt x="5724" y="2526"/>
                    <a:pt x="5426" y="3068"/>
                  </a:cubicBezTo>
                  <a:cubicBezTo>
                    <a:pt x="5127" y="3611"/>
                    <a:pt x="4992" y="4289"/>
                    <a:pt x="5127" y="4886"/>
                  </a:cubicBezTo>
                  <a:cubicBezTo>
                    <a:pt x="4314" y="4099"/>
                    <a:pt x="2822" y="3367"/>
                    <a:pt x="1683" y="3204"/>
                  </a:cubicBezTo>
                  <a:cubicBezTo>
                    <a:pt x="1593" y="3174"/>
                    <a:pt x="1504" y="3153"/>
                    <a:pt x="1415" y="3153"/>
                  </a:cubicBezTo>
                  <a:cubicBezTo>
                    <a:pt x="1341" y="3153"/>
                    <a:pt x="1268" y="3167"/>
                    <a:pt x="1194" y="3204"/>
                  </a:cubicBezTo>
                  <a:cubicBezTo>
                    <a:pt x="923" y="3285"/>
                    <a:pt x="733" y="3611"/>
                    <a:pt x="733" y="3909"/>
                  </a:cubicBezTo>
                  <a:cubicBezTo>
                    <a:pt x="733" y="4208"/>
                    <a:pt x="842" y="4479"/>
                    <a:pt x="950" y="4750"/>
                  </a:cubicBezTo>
                  <a:cubicBezTo>
                    <a:pt x="907" y="4849"/>
                    <a:pt x="814" y="4872"/>
                    <a:pt x="703" y="4872"/>
                  </a:cubicBezTo>
                  <a:cubicBezTo>
                    <a:pt x="603" y="4872"/>
                    <a:pt x="488" y="4853"/>
                    <a:pt x="381" y="4853"/>
                  </a:cubicBezTo>
                  <a:cubicBezTo>
                    <a:pt x="312" y="4853"/>
                    <a:pt x="247" y="4861"/>
                    <a:pt x="191" y="4886"/>
                  </a:cubicBezTo>
                  <a:cubicBezTo>
                    <a:pt x="28" y="4967"/>
                    <a:pt x="1" y="5184"/>
                    <a:pt x="1" y="5401"/>
                  </a:cubicBezTo>
                  <a:cubicBezTo>
                    <a:pt x="137" y="7490"/>
                    <a:pt x="1384" y="9849"/>
                    <a:pt x="3229" y="10799"/>
                  </a:cubicBezTo>
                  <a:cubicBezTo>
                    <a:pt x="1601" y="11124"/>
                    <a:pt x="435" y="13403"/>
                    <a:pt x="679" y="13999"/>
                  </a:cubicBezTo>
                  <a:cubicBezTo>
                    <a:pt x="923" y="14596"/>
                    <a:pt x="2035" y="14325"/>
                    <a:pt x="2198" y="14922"/>
                  </a:cubicBezTo>
                  <a:cubicBezTo>
                    <a:pt x="2334" y="15437"/>
                    <a:pt x="2035" y="16088"/>
                    <a:pt x="2415" y="16440"/>
                  </a:cubicBezTo>
                  <a:cubicBezTo>
                    <a:pt x="2578" y="16630"/>
                    <a:pt x="2957" y="16766"/>
                    <a:pt x="3147" y="16766"/>
                  </a:cubicBezTo>
                  <a:cubicBezTo>
                    <a:pt x="3185" y="16768"/>
                    <a:pt x="3225" y="16769"/>
                    <a:pt x="3266" y="16769"/>
                  </a:cubicBezTo>
                  <a:cubicBezTo>
                    <a:pt x="3694" y="16769"/>
                    <a:pt x="4270" y="16648"/>
                    <a:pt x="4666" y="16549"/>
                  </a:cubicBezTo>
                  <a:cubicBezTo>
                    <a:pt x="5480" y="16305"/>
                    <a:pt x="5995" y="16251"/>
                    <a:pt x="6782" y="15762"/>
                  </a:cubicBezTo>
                  <a:cubicBezTo>
                    <a:pt x="7379" y="15437"/>
                    <a:pt x="8057" y="14949"/>
                    <a:pt x="8464" y="14379"/>
                  </a:cubicBezTo>
                  <a:cubicBezTo>
                    <a:pt x="8653" y="15274"/>
                    <a:pt x="9413" y="16251"/>
                    <a:pt x="9793" y="16847"/>
                  </a:cubicBezTo>
                  <a:cubicBezTo>
                    <a:pt x="10037" y="17227"/>
                    <a:pt x="10606" y="17580"/>
                    <a:pt x="10959" y="17878"/>
                  </a:cubicBezTo>
                  <a:cubicBezTo>
                    <a:pt x="11639" y="18514"/>
                    <a:pt x="12584" y="18724"/>
                    <a:pt x="13509" y="18724"/>
                  </a:cubicBezTo>
                  <a:cubicBezTo>
                    <a:pt x="13728" y="18724"/>
                    <a:pt x="13947" y="18713"/>
                    <a:pt x="14160" y="18692"/>
                  </a:cubicBezTo>
                  <a:cubicBezTo>
                    <a:pt x="14268" y="18393"/>
                    <a:pt x="14377" y="18041"/>
                    <a:pt x="14566" y="17770"/>
                  </a:cubicBezTo>
                  <a:cubicBezTo>
                    <a:pt x="14737" y="17556"/>
                    <a:pt x="15008" y="17410"/>
                    <a:pt x="15262" y="17410"/>
                  </a:cubicBezTo>
                  <a:cubicBezTo>
                    <a:pt x="15330" y="17410"/>
                    <a:pt x="15398" y="17421"/>
                    <a:pt x="15462" y="17444"/>
                  </a:cubicBezTo>
                  <a:cubicBezTo>
                    <a:pt x="15580" y="17484"/>
                    <a:pt x="15728" y="17566"/>
                    <a:pt x="15851" y="17566"/>
                  </a:cubicBezTo>
                  <a:cubicBezTo>
                    <a:pt x="15897" y="17566"/>
                    <a:pt x="15940" y="17555"/>
                    <a:pt x="15977" y="17525"/>
                  </a:cubicBezTo>
                  <a:cubicBezTo>
                    <a:pt x="16113" y="17471"/>
                    <a:pt x="16113" y="17308"/>
                    <a:pt x="16113" y="17119"/>
                  </a:cubicBezTo>
                  <a:cubicBezTo>
                    <a:pt x="16140" y="16278"/>
                    <a:pt x="16140" y="15464"/>
                    <a:pt x="15977" y="14650"/>
                  </a:cubicBezTo>
                  <a:cubicBezTo>
                    <a:pt x="15787" y="13837"/>
                    <a:pt x="15299" y="12969"/>
                    <a:pt x="14621" y="12372"/>
                  </a:cubicBezTo>
                  <a:lnTo>
                    <a:pt x="14621" y="12372"/>
                  </a:lnTo>
                  <a:cubicBezTo>
                    <a:pt x="14807" y="12404"/>
                    <a:pt x="15022" y="12419"/>
                    <a:pt x="15255" y="12419"/>
                  </a:cubicBezTo>
                  <a:cubicBezTo>
                    <a:pt x="16417" y="12419"/>
                    <a:pt x="18034" y="12046"/>
                    <a:pt x="18825" y="11504"/>
                  </a:cubicBezTo>
                  <a:cubicBezTo>
                    <a:pt x="19774" y="10880"/>
                    <a:pt x="20480" y="9904"/>
                    <a:pt x="20778" y="8819"/>
                  </a:cubicBezTo>
                  <a:cubicBezTo>
                    <a:pt x="20805" y="8710"/>
                    <a:pt x="20805" y="8629"/>
                    <a:pt x="20778" y="8520"/>
                  </a:cubicBezTo>
                  <a:cubicBezTo>
                    <a:pt x="20724" y="8412"/>
                    <a:pt x="20588" y="8385"/>
                    <a:pt x="20480" y="8303"/>
                  </a:cubicBezTo>
                  <a:cubicBezTo>
                    <a:pt x="20100" y="8141"/>
                    <a:pt x="19937" y="7679"/>
                    <a:pt x="20100" y="7300"/>
                  </a:cubicBezTo>
                  <a:cubicBezTo>
                    <a:pt x="20235" y="7001"/>
                    <a:pt x="20534" y="6730"/>
                    <a:pt x="20480" y="6405"/>
                  </a:cubicBezTo>
                  <a:cubicBezTo>
                    <a:pt x="20452" y="6242"/>
                    <a:pt x="20317" y="6106"/>
                    <a:pt x="20181" y="5998"/>
                  </a:cubicBezTo>
                  <a:cubicBezTo>
                    <a:pt x="19427" y="5432"/>
                    <a:pt x="18488" y="5235"/>
                    <a:pt x="17522" y="5235"/>
                  </a:cubicBezTo>
                  <a:cubicBezTo>
                    <a:pt x="16961" y="5235"/>
                    <a:pt x="16390" y="5301"/>
                    <a:pt x="15841" y="5401"/>
                  </a:cubicBezTo>
                  <a:cubicBezTo>
                    <a:pt x="14702" y="5591"/>
                    <a:pt x="13590" y="5998"/>
                    <a:pt x="12722" y="6730"/>
                  </a:cubicBezTo>
                  <a:cubicBezTo>
                    <a:pt x="13346" y="5645"/>
                    <a:pt x="13997" y="4370"/>
                    <a:pt x="13671" y="3150"/>
                  </a:cubicBezTo>
                  <a:cubicBezTo>
                    <a:pt x="13536" y="2689"/>
                    <a:pt x="13265" y="2282"/>
                    <a:pt x="12939" y="1875"/>
                  </a:cubicBezTo>
                  <a:cubicBezTo>
                    <a:pt x="12586" y="1387"/>
                    <a:pt x="12180" y="980"/>
                    <a:pt x="11718" y="627"/>
                  </a:cubicBezTo>
                  <a:cubicBezTo>
                    <a:pt x="11637" y="519"/>
                    <a:pt x="11501" y="437"/>
                    <a:pt x="11366" y="383"/>
                  </a:cubicBezTo>
                  <a:cubicBezTo>
                    <a:pt x="11300" y="365"/>
                    <a:pt x="11235" y="357"/>
                    <a:pt x="11171" y="357"/>
                  </a:cubicBezTo>
                  <a:cubicBezTo>
                    <a:pt x="10759" y="357"/>
                    <a:pt x="10374" y="682"/>
                    <a:pt x="9928" y="682"/>
                  </a:cubicBezTo>
                  <a:cubicBezTo>
                    <a:pt x="9630" y="682"/>
                    <a:pt x="9386" y="519"/>
                    <a:pt x="9115" y="356"/>
                  </a:cubicBezTo>
                  <a:cubicBezTo>
                    <a:pt x="8886" y="178"/>
                    <a:pt x="8753" y="1"/>
                    <a:pt x="8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27"/>
            <p:cNvSpPr/>
            <p:nvPr/>
          </p:nvSpPr>
          <p:spPr>
            <a:xfrm>
              <a:off x="5896150" y="1921050"/>
              <a:ext cx="305175" cy="309900"/>
            </a:xfrm>
            <a:custGeom>
              <a:avLst/>
              <a:gdLst/>
              <a:ahLst/>
              <a:cxnLst/>
              <a:rect l="l" t="t" r="r" b="b"/>
              <a:pathLst>
                <a:path w="12207" h="12396" extrusionOk="0">
                  <a:moveTo>
                    <a:pt x="6700" y="0"/>
                  </a:moveTo>
                  <a:lnTo>
                    <a:pt x="6700" y="0"/>
                  </a:lnTo>
                  <a:cubicBezTo>
                    <a:pt x="6103" y="1573"/>
                    <a:pt x="6076" y="3309"/>
                    <a:pt x="6022" y="4964"/>
                  </a:cubicBezTo>
                  <a:cubicBezTo>
                    <a:pt x="5832" y="4855"/>
                    <a:pt x="5669" y="4692"/>
                    <a:pt x="5534" y="4475"/>
                  </a:cubicBezTo>
                  <a:lnTo>
                    <a:pt x="5534" y="4475"/>
                  </a:lnTo>
                  <a:cubicBezTo>
                    <a:pt x="5317" y="4747"/>
                    <a:pt x="5588" y="5126"/>
                    <a:pt x="5669" y="5479"/>
                  </a:cubicBezTo>
                  <a:cubicBezTo>
                    <a:pt x="5697" y="5805"/>
                    <a:pt x="5534" y="6157"/>
                    <a:pt x="5615" y="6456"/>
                  </a:cubicBezTo>
                  <a:cubicBezTo>
                    <a:pt x="5615" y="6483"/>
                    <a:pt x="5669" y="6564"/>
                    <a:pt x="5697" y="6591"/>
                  </a:cubicBezTo>
                  <a:cubicBezTo>
                    <a:pt x="5715" y="6609"/>
                    <a:pt x="5748" y="6618"/>
                    <a:pt x="5786" y="6618"/>
                  </a:cubicBezTo>
                  <a:cubicBezTo>
                    <a:pt x="5862" y="6618"/>
                    <a:pt x="5959" y="6582"/>
                    <a:pt x="5995" y="6510"/>
                  </a:cubicBezTo>
                  <a:cubicBezTo>
                    <a:pt x="6076" y="6428"/>
                    <a:pt x="6076" y="6320"/>
                    <a:pt x="6103" y="6211"/>
                  </a:cubicBezTo>
                  <a:cubicBezTo>
                    <a:pt x="6158" y="5967"/>
                    <a:pt x="6375" y="5805"/>
                    <a:pt x="6565" y="5750"/>
                  </a:cubicBezTo>
                  <a:cubicBezTo>
                    <a:pt x="6754" y="5750"/>
                    <a:pt x="6917" y="5940"/>
                    <a:pt x="6890" y="6103"/>
                  </a:cubicBezTo>
                  <a:cubicBezTo>
                    <a:pt x="6890" y="6239"/>
                    <a:pt x="6782" y="6374"/>
                    <a:pt x="6836" y="6483"/>
                  </a:cubicBezTo>
                  <a:cubicBezTo>
                    <a:pt x="6873" y="6529"/>
                    <a:pt x="6923" y="6547"/>
                    <a:pt x="6976" y="6547"/>
                  </a:cubicBezTo>
                  <a:cubicBezTo>
                    <a:pt x="7077" y="6547"/>
                    <a:pt x="7189" y="6482"/>
                    <a:pt x="7243" y="6428"/>
                  </a:cubicBezTo>
                  <a:cubicBezTo>
                    <a:pt x="7314" y="6371"/>
                    <a:pt x="7416" y="6337"/>
                    <a:pt x="7500" y="6337"/>
                  </a:cubicBezTo>
                  <a:cubicBezTo>
                    <a:pt x="7575" y="6337"/>
                    <a:pt x="7637" y="6364"/>
                    <a:pt x="7650" y="6428"/>
                  </a:cubicBezTo>
                  <a:cubicBezTo>
                    <a:pt x="7704" y="6483"/>
                    <a:pt x="7622" y="6591"/>
                    <a:pt x="7568" y="6645"/>
                  </a:cubicBezTo>
                  <a:cubicBezTo>
                    <a:pt x="7378" y="6835"/>
                    <a:pt x="7188" y="6971"/>
                    <a:pt x="7053" y="7134"/>
                  </a:cubicBezTo>
                  <a:cubicBezTo>
                    <a:pt x="6917" y="7323"/>
                    <a:pt x="6917" y="7649"/>
                    <a:pt x="7080" y="7785"/>
                  </a:cubicBezTo>
                  <a:cubicBezTo>
                    <a:pt x="7188" y="7839"/>
                    <a:pt x="7351" y="7866"/>
                    <a:pt x="7378" y="8002"/>
                  </a:cubicBezTo>
                  <a:cubicBezTo>
                    <a:pt x="7421" y="8153"/>
                    <a:pt x="7276" y="8235"/>
                    <a:pt x="7132" y="8235"/>
                  </a:cubicBezTo>
                  <a:cubicBezTo>
                    <a:pt x="7096" y="8235"/>
                    <a:pt x="7059" y="8230"/>
                    <a:pt x="7026" y="8219"/>
                  </a:cubicBezTo>
                  <a:cubicBezTo>
                    <a:pt x="6836" y="8137"/>
                    <a:pt x="6754" y="7974"/>
                    <a:pt x="6565" y="7947"/>
                  </a:cubicBezTo>
                  <a:cubicBezTo>
                    <a:pt x="6518" y="7927"/>
                    <a:pt x="6469" y="7919"/>
                    <a:pt x="6418" y="7919"/>
                  </a:cubicBezTo>
                  <a:cubicBezTo>
                    <a:pt x="6260" y="7919"/>
                    <a:pt x="6091" y="8001"/>
                    <a:pt x="5968" y="8083"/>
                  </a:cubicBezTo>
                  <a:cubicBezTo>
                    <a:pt x="5805" y="8219"/>
                    <a:pt x="5615" y="8354"/>
                    <a:pt x="5398" y="8381"/>
                  </a:cubicBezTo>
                  <a:cubicBezTo>
                    <a:pt x="5372" y="8385"/>
                    <a:pt x="5344" y="8386"/>
                    <a:pt x="5316" y="8386"/>
                  </a:cubicBezTo>
                  <a:cubicBezTo>
                    <a:pt x="5118" y="8386"/>
                    <a:pt x="4907" y="8300"/>
                    <a:pt x="4883" y="8110"/>
                  </a:cubicBezTo>
                  <a:cubicBezTo>
                    <a:pt x="5046" y="7839"/>
                    <a:pt x="5669" y="7974"/>
                    <a:pt x="5697" y="7622"/>
                  </a:cubicBezTo>
                  <a:cubicBezTo>
                    <a:pt x="5724" y="7459"/>
                    <a:pt x="5561" y="7323"/>
                    <a:pt x="5425" y="7269"/>
                  </a:cubicBezTo>
                  <a:cubicBezTo>
                    <a:pt x="5290" y="7188"/>
                    <a:pt x="5073" y="7134"/>
                    <a:pt x="5019" y="6998"/>
                  </a:cubicBezTo>
                  <a:cubicBezTo>
                    <a:pt x="5037" y="6926"/>
                    <a:pt x="5103" y="6889"/>
                    <a:pt x="5177" y="6889"/>
                  </a:cubicBezTo>
                  <a:cubicBezTo>
                    <a:pt x="5214" y="6889"/>
                    <a:pt x="5254" y="6899"/>
                    <a:pt x="5290" y="6917"/>
                  </a:cubicBezTo>
                  <a:cubicBezTo>
                    <a:pt x="5398" y="6944"/>
                    <a:pt x="5453" y="7052"/>
                    <a:pt x="5561" y="7079"/>
                  </a:cubicBezTo>
                  <a:cubicBezTo>
                    <a:pt x="5585" y="7091"/>
                    <a:pt x="5610" y="7097"/>
                    <a:pt x="5634" y="7097"/>
                  </a:cubicBezTo>
                  <a:cubicBezTo>
                    <a:pt x="5720" y="7097"/>
                    <a:pt x="5793" y="7028"/>
                    <a:pt x="5751" y="6944"/>
                  </a:cubicBezTo>
                  <a:cubicBezTo>
                    <a:pt x="5751" y="6917"/>
                    <a:pt x="5724" y="6889"/>
                    <a:pt x="5697" y="6862"/>
                  </a:cubicBezTo>
                  <a:cubicBezTo>
                    <a:pt x="5534" y="6727"/>
                    <a:pt x="5317" y="6537"/>
                    <a:pt x="5181" y="6347"/>
                  </a:cubicBezTo>
                  <a:cubicBezTo>
                    <a:pt x="5046" y="6130"/>
                    <a:pt x="4991" y="5859"/>
                    <a:pt x="4910" y="5642"/>
                  </a:cubicBezTo>
                  <a:cubicBezTo>
                    <a:pt x="4802" y="5398"/>
                    <a:pt x="4747" y="5126"/>
                    <a:pt x="4639" y="4882"/>
                  </a:cubicBezTo>
                  <a:cubicBezTo>
                    <a:pt x="4612" y="4584"/>
                    <a:pt x="4449" y="4313"/>
                    <a:pt x="4395" y="4069"/>
                  </a:cubicBezTo>
                  <a:cubicBezTo>
                    <a:pt x="4096" y="3336"/>
                    <a:pt x="3689" y="2631"/>
                    <a:pt x="3011" y="2143"/>
                  </a:cubicBezTo>
                  <a:cubicBezTo>
                    <a:pt x="2899" y="2063"/>
                    <a:pt x="2740" y="1992"/>
                    <a:pt x="2601" y="1992"/>
                  </a:cubicBezTo>
                  <a:cubicBezTo>
                    <a:pt x="2504" y="1992"/>
                    <a:pt x="2416" y="2027"/>
                    <a:pt x="2360" y="2116"/>
                  </a:cubicBezTo>
                  <a:cubicBezTo>
                    <a:pt x="2333" y="2170"/>
                    <a:pt x="2306" y="2278"/>
                    <a:pt x="2306" y="2387"/>
                  </a:cubicBezTo>
                  <a:cubicBezTo>
                    <a:pt x="2306" y="3065"/>
                    <a:pt x="2577" y="3743"/>
                    <a:pt x="2957" y="4286"/>
                  </a:cubicBezTo>
                  <a:cubicBezTo>
                    <a:pt x="3310" y="4855"/>
                    <a:pt x="3798" y="5343"/>
                    <a:pt x="4313" y="5832"/>
                  </a:cubicBezTo>
                  <a:cubicBezTo>
                    <a:pt x="4422" y="6022"/>
                    <a:pt x="4612" y="6239"/>
                    <a:pt x="4476" y="6428"/>
                  </a:cubicBezTo>
                  <a:cubicBezTo>
                    <a:pt x="4422" y="6483"/>
                    <a:pt x="4340" y="6483"/>
                    <a:pt x="4259" y="6510"/>
                  </a:cubicBezTo>
                  <a:cubicBezTo>
                    <a:pt x="4211" y="6522"/>
                    <a:pt x="4163" y="6527"/>
                    <a:pt x="4116" y="6527"/>
                  </a:cubicBezTo>
                  <a:cubicBezTo>
                    <a:pt x="3845" y="6527"/>
                    <a:pt x="3591" y="6346"/>
                    <a:pt x="3337" y="6184"/>
                  </a:cubicBezTo>
                  <a:cubicBezTo>
                    <a:pt x="2198" y="5343"/>
                    <a:pt x="1275" y="4123"/>
                    <a:pt x="1" y="3499"/>
                  </a:cubicBezTo>
                  <a:lnTo>
                    <a:pt x="1" y="3499"/>
                  </a:lnTo>
                  <a:cubicBezTo>
                    <a:pt x="1086" y="4611"/>
                    <a:pt x="2171" y="5696"/>
                    <a:pt x="3283" y="6781"/>
                  </a:cubicBezTo>
                  <a:cubicBezTo>
                    <a:pt x="2984" y="6957"/>
                    <a:pt x="2625" y="6957"/>
                    <a:pt x="2265" y="6957"/>
                  </a:cubicBezTo>
                  <a:cubicBezTo>
                    <a:pt x="1906" y="6957"/>
                    <a:pt x="1547" y="6957"/>
                    <a:pt x="1248" y="7134"/>
                  </a:cubicBezTo>
                  <a:cubicBezTo>
                    <a:pt x="1167" y="7161"/>
                    <a:pt x="1086" y="7242"/>
                    <a:pt x="1086" y="7323"/>
                  </a:cubicBezTo>
                  <a:cubicBezTo>
                    <a:pt x="1086" y="7459"/>
                    <a:pt x="1275" y="7540"/>
                    <a:pt x="1411" y="7540"/>
                  </a:cubicBezTo>
                  <a:cubicBezTo>
                    <a:pt x="1926" y="7568"/>
                    <a:pt x="2469" y="7676"/>
                    <a:pt x="2984" y="7812"/>
                  </a:cubicBezTo>
                  <a:cubicBezTo>
                    <a:pt x="3147" y="7839"/>
                    <a:pt x="3364" y="7920"/>
                    <a:pt x="3445" y="8083"/>
                  </a:cubicBezTo>
                  <a:cubicBezTo>
                    <a:pt x="3581" y="8273"/>
                    <a:pt x="3527" y="8625"/>
                    <a:pt x="3310" y="8788"/>
                  </a:cubicBezTo>
                  <a:cubicBezTo>
                    <a:pt x="3120" y="8951"/>
                    <a:pt x="2876" y="9059"/>
                    <a:pt x="2632" y="9168"/>
                  </a:cubicBezTo>
                  <a:cubicBezTo>
                    <a:pt x="1926" y="9466"/>
                    <a:pt x="1248" y="9900"/>
                    <a:pt x="977" y="10660"/>
                  </a:cubicBezTo>
                  <a:cubicBezTo>
                    <a:pt x="1764" y="10009"/>
                    <a:pt x="2686" y="9575"/>
                    <a:pt x="3662" y="9331"/>
                  </a:cubicBezTo>
                  <a:cubicBezTo>
                    <a:pt x="3835" y="9292"/>
                    <a:pt x="4021" y="9254"/>
                    <a:pt x="4192" y="9254"/>
                  </a:cubicBezTo>
                  <a:cubicBezTo>
                    <a:pt x="4263" y="9254"/>
                    <a:pt x="4331" y="9260"/>
                    <a:pt x="4395" y="9276"/>
                  </a:cubicBezTo>
                  <a:cubicBezTo>
                    <a:pt x="4639" y="9304"/>
                    <a:pt x="4883" y="9466"/>
                    <a:pt x="4991" y="9710"/>
                  </a:cubicBezTo>
                  <a:cubicBezTo>
                    <a:pt x="5073" y="9982"/>
                    <a:pt x="4991" y="10361"/>
                    <a:pt x="5154" y="10633"/>
                  </a:cubicBezTo>
                  <a:cubicBezTo>
                    <a:pt x="5231" y="10735"/>
                    <a:pt x="5362" y="10789"/>
                    <a:pt x="5497" y="10789"/>
                  </a:cubicBezTo>
                  <a:cubicBezTo>
                    <a:pt x="5647" y="10789"/>
                    <a:pt x="5801" y="10722"/>
                    <a:pt x="5886" y="10578"/>
                  </a:cubicBezTo>
                  <a:cubicBezTo>
                    <a:pt x="5995" y="10416"/>
                    <a:pt x="6022" y="10144"/>
                    <a:pt x="6239" y="10144"/>
                  </a:cubicBezTo>
                  <a:cubicBezTo>
                    <a:pt x="6402" y="10144"/>
                    <a:pt x="6510" y="10361"/>
                    <a:pt x="6537" y="10524"/>
                  </a:cubicBezTo>
                  <a:cubicBezTo>
                    <a:pt x="6562" y="10669"/>
                    <a:pt x="6672" y="10858"/>
                    <a:pt x="6831" y="10858"/>
                  </a:cubicBezTo>
                  <a:cubicBezTo>
                    <a:pt x="6850" y="10858"/>
                    <a:pt x="6870" y="10855"/>
                    <a:pt x="6890" y="10850"/>
                  </a:cubicBezTo>
                  <a:cubicBezTo>
                    <a:pt x="7026" y="10822"/>
                    <a:pt x="7053" y="10578"/>
                    <a:pt x="6971" y="10443"/>
                  </a:cubicBezTo>
                  <a:cubicBezTo>
                    <a:pt x="6917" y="10307"/>
                    <a:pt x="6836" y="10144"/>
                    <a:pt x="6890" y="10009"/>
                  </a:cubicBezTo>
                  <a:cubicBezTo>
                    <a:pt x="6935" y="9859"/>
                    <a:pt x="7070" y="9800"/>
                    <a:pt x="7224" y="9800"/>
                  </a:cubicBezTo>
                  <a:cubicBezTo>
                    <a:pt x="7349" y="9800"/>
                    <a:pt x="7486" y="9839"/>
                    <a:pt x="7595" y="9900"/>
                  </a:cubicBezTo>
                  <a:cubicBezTo>
                    <a:pt x="8734" y="10443"/>
                    <a:pt x="9630" y="11446"/>
                    <a:pt x="10443" y="12396"/>
                  </a:cubicBezTo>
                  <a:cubicBezTo>
                    <a:pt x="10064" y="11202"/>
                    <a:pt x="8843" y="10497"/>
                    <a:pt x="8246" y="9439"/>
                  </a:cubicBezTo>
                  <a:cubicBezTo>
                    <a:pt x="8320" y="9328"/>
                    <a:pt x="8427" y="9296"/>
                    <a:pt x="8548" y="9296"/>
                  </a:cubicBezTo>
                  <a:cubicBezTo>
                    <a:pt x="8693" y="9296"/>
                    <a:pt x="8858" y="9343"/>
                    <a:pt x="9006" y="9358"/>
                  </a:cubicBezTo>
                  <a:cubicBezTo>
                    <a:pt x="9058" y="9365"/>
                    <a:pt x="9110" y="9368"/>
                    <a:pt x="9161" y="9368"/>
                  </a:cubicBezTo>
                  <a:cubicBezTo>
                    <a:pt x="9607" y="9368"/>
                    <a:pt x="10037" y="9131"/>
                    <a:pt x="10452" y="9131"/>
                  </a:cubicBezTo>
                  <a:cubicBezTo>
                    <a:pt x="10540" y="9131"/>
                    <a:pt x="10628" y="9142"/>
                    <a:pt x="10715" y="9168"/>
                  </a:cubicBezTo>
                  <a:cubicBezTo>
                    <a:pt x="10807" y="9186"/>
                    <a:pt x="10887" y="9230"/>
                    <a:pt x="10972" y="9230"/>
                  </a:cubicBezTo>
                  <a:cubicBezTo>
                    <a:pt x="11011" y="9230"/>
                    <a:pt x="11051" y="9221"/>
                    <a:pt x="11094" y="9195"/>
                  </a:cubicBezTo>
                  <a:cubicBezTo>
                    <a:pt x="11257" y="9087"/>
                    <a:pt x="11176" y="8870"/>
                    <a:pt x="11094" y="8680"/>
                  </a:cubicBezTo>
                  <a:cubicBezTo>
                    <a:pt x="10687" y="8219"/>
                    <a:pt x="10009" y="8219"/>
                    <a:pt x="9413" y="8056"/>
                  </a:cubicBezTo>
                  <a:cubicBezTo>
                    <a:pt x="9250" y="7974"/>
                    <a:pt x="9060" y="7866"/>
                    <a:pt x="9087" y="7703"/>
                  </a:cubicBezTo>
                  <a:cubicBezTo>
                    <a:pt x="9087" y="7595"/>
                    <a:pt x="9196" y="7540"/>
                    <a:pt x="9250" y="7432"/>
                  </a:cubicBezTo>
                  <a:cubicBezTo>
                    <a:pt x="10172" y="6645"/>
                    <a:pt x="11149" y="5940"/>
                    <a:pt x="12206" y="5343"/>
                  </a:cubicBezTo>
                  <a:lnTo>
                    <a:pt x="12206" y="5343"/>
                  </a:lnTo>
                  <a:cubicBezTo>
                    <a:pt x="11230" y="5506"/>
                    <a:pt x="10362" y="6103"/>
                    <a:pt x="9548" y="6700"/>
                  </a:cubicBezTo>
                  <a:lnTo>
                    <a:pt x="8843" y="7188"/>
                  </a:lnTo>
                  <a:cubicBezTo>
                    <a:pt x="8979" y="6862"/>
                    <a:pt x="9196" y="6564"/>
                    <a:pt x="9413" y="6320"/>
                  </a:cubicBezTo>
                  <a:lnTo>
                    <a:pt x="9413" y="6320"/>
                  </a:lnTo>
                  <a:cubicBezTo>
                    <a:pt x="9250" y="6374"/>
                    <a:pt x="9114" y="6456"/>
                    <a:pt x="8951" y="6510"/>
                  </a:cubicBezTo>
                  <a:cubicBezTo>
                    <a:pt x="8932" y="6451"/>
                    <a:pt x="8856" y="6407"/>
                    <a:pt x="8775" y="6407"/>
                  </a:cubicBezTo>
                  <a:cubicBezTo>
                    <a:pt x="8743" y="6407"/>
                    <a:pt x="8711" y="6413"/>
                    <a:pt x="8680" y="6428"/>
                  </a:cubicBezTo>
                  <a:cubicBezTo>
                    <a:pt x="8572" y="6456"/>
                    <a:pt x="8517" y="6564"/>
                    <a:pt x="8436" y="6645"/>
                  </a:cubicBezTo>
                  <a:cubicBezTo>
                    <a:pt x="8301" y="6835"/>
                    <a:pt x="8165" y="7025"/>
                    <a:pt x="8056" y="7188"/>
                  </a:cubicBezTo>
                  <a:cubicBezTo>
                    <a:pt x="8029" y="7215"/>
                    <a:pt x="8002" y="7296"/>
                    <a:pt x="7975" y="7296"/>
                  </a:cubicBezTo>
                  <a:cubicBezTo>
                    <a:pt x="7965" y="7299"/>
                    <a:pt x="7956" y="7300"/>
                    <a:pt x="7946" y="7300"/>
                  </a:cubicBezTo>
                  <a:cubicBezTo>
                    <a:pt x="7848" y="7300"/>
                    <a:pt x="7758" y="7181"/>
                    <a:pt x="7758" y="7106"/>
                  </a:cubicBezTo>
                  <a:cubicBezTo>
                    <a:pt x="7758" y="6998"/>
                    <a:pt x="7867" y="6889"/>
                    <a:pt x="7921" y="6835"/>
                  </a:cubicBezTo>
                  <a:cubicBezTo>
                    <a:pt x="8572" y="6157"/>
                    <a:pt x="9060" y="5343"/>
                    <a:pt x="9277" y="4448"/>
                  </a:cubicBezTo>
                  <a:cubicBezTo>
                    <a:pt x="9331" y="4340"/>
                    <a:pt x="9358" y="4204"/>
                    <a:pt x="9250" y="4123"/>
                  </a:cubicBezTo>
                  <a:cubicBezTo>
                    <a:pt x="9212" y="4070"/>
                    <a:pt x="9166" y="4049"/>
                    <a:pt x="9117" y="4049"/>
                  </a:cubicBezTo>
                  <a:cubicBezTo>
                    <a:pt x="8987" y="4049"/>
                    <a:pt x="8833" y="4195"/>
                    <a:pt x="8734" y="4313"/>
                  </a:cubicBezTo>
                  <a:cubicBezTo>
                    <a:pt x="8463" y="4692"/>
                    <a:pt x="8246" y="5099"/>
                    <a:pt x="8002" y="5506"/>
                  </a:cubicBezTo>
                  <a:cubicBezTo>
                    <a:pt x="7921" y="5642"/>
                    <a:pt x="7867" y="5777"/>
                    <a:pt x="7731" y="5832"/>
                  </a:cubicBezTo>
                  <a:cubicBezTo>
                    <a:pt x="7684" y="5860"/>
                    <a:pt x="7633" y="5872"/>
                    <a:pt x="7584" y="5872"/>
                  </a:cubicBezTo>
                  <a:cubicBezTo>
                    <a:pt x="7492" y="5872"/>
                    <a:pt x="7404" y="5830"/>
                    <a:pt x="7351" y="5777"/>
                  </a:cubicBezTo>
                  <a:cubicBezTo>
                    <a:pt x="7324" y="5669"/>
                    <a:pt x="7351" y="5560"/>
                    <a:pt x="7433" y="5479"/>
                  </a:cubicBezTo>
                  <a:cubicBezTo>
                    <a:pt x="7785" y="4720"/>
                    <a:pt x="8165" y="3933"/>
                    <a:pt x="8545" y="3201"/>
                  </a:cubicBezTo>
                  <a:cubicBezTo>
                    <a:pt x="8301" y="3201"/>
                    <a:pt x="8111" y="3363"/>
                    <a:pt x="7975" y="3580"/>
                  </a:cubicBezTo>
                  <a:cubicBezTo>
                    <a:pt x="7839" y="3770"/>
                    <a:pt x="7758" y="3987"/>
                    <a:pt x="7622" y="4177"/>
                  </a:cubicBezTo>
                  <a:cubicBezTo>
                    <a:pt x="7433" y="4530"/>
                    <a:pt x="7107" y="4747"/>
                    <a:pt x="6782" y="4882"/>
                  </a:cubicBezTo>
                  <a:cubicBezTo>
                    <a:pt x="6768" y="4909"/>
                    <a:pt x="6741" y="4923"/>
                    <a:pt x="6714" y="4923"/>
                  </a:cubicBezTo>
                  <a:cubicBezTo>
                    <a:pt x="6687" y="4923"/>
                    <a:pt x="6660" y="4909"/>
                    <a:pt x="6646" y="4882"/>
                  </a:cubicBezTo>
                  <a:cubicBezTo>
                    <a:pt x="6619" y="4855"/>
                    <a:pt x="6565" y="4828"/>
                    <a:pt x="6537" y="4747"/>
                  </a:cubicBezTo>
                  <a:cubicBezTo>
                    <a:pt x="6375" y="4340"/>
                    <a:pt x="6510" y="3906"/>
                    <a:pt x="6565" y="3472"/>
                  </a:cubicBezTo>
                  <a:cubicBezTo>
                    <a:pt x="6809" y="2333"/>
                    <a:pt x="6836" y="1166"/>
                    <a:pt x="6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27"/>
            <p:cNvSpPr/>
            <p:nvPr/>
          </p:nvSpPr>
          <p:spPr>
            <a:xfrm>
              <a:off x="6124925" y="2045050"/>
              <a:ext cx="35700" cy="32700"/>
            </a:xfrm>
            <a:custGeom>
              <a:avLst/>
              <a:gdLst/>
              <a:ahLst/>
              <a:cxnLst/>
              <a:rect l="l" t="t" r="r" b="b"/>
              <a:pathLst>
                <a:path w="1428" h="1308" extrusionOk="0">
                  <a:moveTo>
                    <a:pt x="793" y="1"/>
                  </a:moveTo>
                  <a:cubicBezTo>
                    <a:pt x="778" y="1"/>
                    <a:pt x="764" y="2"/>
                    <a:pt x="750" y="4"/>
                  </a:cubicBezTo>
                  <a:cubicBezTo>
                    <a:pt x="587" y="31"/>
                    <a:pt x="397" y="139"/>
                    <a:pt x="316" y="302"/>
                  </a:cubicBezTo>
                  <a:cubicBezTo>
                    <a:pt x="0" y="723"/>
                    <a:pt x="305" y="1307"/>
                    <a:pt x="749" y="1307"/>
                  </a:cubicBezTo>
                  <a:cubicBezTo>
                    <a:pt x="877" y="1307"/>
                    <a:pt x="1017" y="1258"/>
                    <a:pt x="1157" y="1143"/>
                  </a:cubicBezTo>
                  <a:cubicBezTo>
                    <a:pt x="1401" y="953"/>
                    <a:pt x="1428" y="600"/>
                    <a:pt x="1292" y="329"/>
                  </a:cubicBezTo>
                  <a:cubicBezTo>
                    <a:pt x="1192" y="153"/>
                    <a:pt x="975" y="1"/>
                    <a:pt x="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27"/>
            <p:cNvSpPr/>
            <p:nvPr/>
          </p:nvSpPr>
          <p:spPr>
            <a:xfrm>
              <a:off x="6067025" y="2070225"/>
              <a:ext cx="26475" cy="27950"/>
            </a:xfrm>
            <a:custGeom>
              <a:avLst/>
              <a:gdLst/>
              <a:ahLst/>
              <a:cxnLst/>
              <a:rect l="l" t="t" r="r" b="b"/>
              <a:pathLst>
                <a:path w="1059" h="1118" extrusionOk="0">
                  <a:moveTo>
                    <a:pt x="516" y="0"/>
                  </a:moveTo>
                  <a:cubicBezTo>
                    <a:pt x="408" y="55"/>
                    <a:pt x="353" y="82"/>
                    <a:pt x="272" y="136"/>
                  </a:cubicBezTo>
                  <a:cubicBezTo>
                    <a:pt x="109" y="272"/>
                    <a:pt x="1" y="516"/>
                    <a:pt x="55" y="760"/>
                  </a:cubicBezTo>
                  <a:cubicBezTo>
                    <a:pt x="55" y="984"/>
                    <a:pt x="286" y="1118"/>
                    <a:pt x="519" y="1118"/>
                  </a:cubicBezTo>
                  <a:cubicBezTo>
                    <a:pt x="624" y="1118"/>
                    <a:pt x="730" y="1090"/>
                    <a:pt x="815" y="1031"/>
                  </a:cubicBezTo>
                  <a:cubicBezTo>
                    <a:pt x="1004" y="895"/>
                    <a:pt x="1059" y="678"/>
                    <a:pt x="1059" y="516"/>
                  </a:cubicBezTo>
                  <a:cubicBezTo>
                    <a:pt x="1059" y="326"/>
                    <a:pt x="923" y="136"/>
                    <a:pt x="760" y="55"/>
                  </a:cubicBezTo>
                  <a:cubicBezTo>
                    <a:pt x="679" y="0"/>
                    <a:pt x="598" y="0"/>
                    <a:pt x="5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27"/>
            <p:cNvSpPr/>
            <p:nvPr/>
          </p:nvSpPr>
          <p:spPr>
            <a:xfrm>
              <a:off x="6078550" y="2036225"/>
              <a:ext cx="27825" cy="27425"/>
            </a:xfrm>
            <a:custGeom>
              <a:avLst/>
              <a:gdLst/>
              <a:ahLst/>
              <a:cxnLst/>
              <a:rect l="l" t="t" r="r" b="b"/>
              <a:pathLst>
                <a:path w="1113" h="1097" extrusionOk="0">
                  <a:moveTo>
                    <a:pt x="523" y="1"/>
                  </a:moveTo>
                  <a:cubicBezTo>
                    <a:pt x="503" y="1"/>
                    <a:pt x="483" y="2"/>
                    <a:pt x="462" y="4"/>
                  </a:cubicBezTo>
                  <a:cubicBezTo>
                    <a:pt x="191" y="58"/>
                    <a:pt x="1" y="357"/>
                    <a:pt x="28" y="628"/>
                  </a:cubicBezTo>
                  <a:cubicBezTo>
                    <a:pt x="53" y="873"/>
                    <a:pt x="299" y="1097"/>
                    <a:pt x="547" y="1097"/>
                  </a:cubicBezTo>
                  <a:cubicBezTo>
                    <a:pt x="573" y="1097"/>
                    <a:pt x="599" y="1094"/>
                    <a:pt x="625" y="1089"/>
                  </a:cubicBezTo>
                  <a:cubicBezTo>
                    <a:pt x="706" y="1062"/>
                    <a:pt x="815" y="1062"/>
                    <a:pt x="869" y="1008"/>
                  </a:cubicBezTo>
                  <a:cubicBezTo>
                    <a:pt x="1005" y="818"/>
                    <a:pt x="1113" y="492"/>
                    <a:pt x="1005" y="330"/>
                  </a:cubicBezTo>
                  <a:cubicBezTo>
                    <a:pt x="905" y="131"/>
                    <a:pt x="738" y="1"/>
                    <a:pt x="5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27"/>
            <p:cNvSpPr/>
            <p:nvPr/>
          </p:nvSpPr>
          <p:spPr>
            <a:xfrm>
              <a:off x="6036525" y="2099375"/>
              <a:ext cx="27100" cy="23150"/>
            </a:xfrm>
            <a:custGeom>
              <a:avLst/>
              <a:gdLst/>
              <a:ahLst/>
              <a:cxnLst/>
              <a:rect l="l" t="t" r="r" b="b"/>
              <a:pathLst>
                <a:path w="1084" h="926" extrusionOk="0">
                  <a:moveTo>
                    <a:pt x="488" y="1"/>
                  </a:moveTo>
                  <a:cubicBezTo>
                    <a:pt x="407" y="1"/>
                    <a:pt x="353" y="1"/>
                    <a:pt x="271" y="28"/>
                  </a:cubicBezTo>
                  <a:cubicBezTo>
                    <a:pt x="217" y="55"/>
                    <a:pt x="136" y="163"/>
                    <a:pt x="109" y="245"/>
                  </a:cubicBezTo>
                  <a:cubicBezTo>
                    <a:pt x="0" y="543"/>
                    <a:pt x="217" y="869"/>
                    <a:pt x="516" y="923"/>
                  </a:cubicBezTo>
                  <a:cubicBezTo>
                    <a:pt x="532" y="924"/>
                    <a:pt x="549" y="925"/>
                    <a:pt x="566" y="925"/>
                  </a:cubicBezTo>
                  <a:cubicBezTo>
                    <a:pt x="844" y="925"/>
                    <a:pt x="1084" y="716"/>
                    <a:pt x="1058" y="435"/>
                  </a:cubicBezTo>
                  <a:cubicBezTo>
                    <a:pt x="1058" y="190"/>
                    <a:pt x="787" y="28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27"/>
            <p:cNvSpPr/>
            <p:nvPr/>
          </p:nvSpPr>
          <p:spPr>
            <a:xfrm>
              <a:off x="6025675" y="2049550"/>
              <a:ext cx="34875" cy="28625"/>
            </a:xfrm>
            <a:custGeom>
              <a:avLst/>
              <a:gdLst/>
              <a:ahLst/>
              <a:cxnLst/>
              <a:rect l="l" t="t" r="r" b="b"/>
              <a:pathLst>
                <a:path w="1395" h="1145" extrusionOk="0">
                  <a:moveTo>
                    <a:pt x="563" y="0"/>
                  </a:moveTo>
                  <a:cubicBezTo>
                    <a:pt x="441" y="0"/>
                    <a:pt x="326" y="41"/>
                    <a:pt x="244" y="122"/>
                  </a:cubicBezTo>
                  <a:cubicBezTo>
                    <a:pt x="136" y="231"/>
                    <a:pt x="82" y="393"/>
                    <a:pt x="27" y="529"/>
                  </a:cubicBezTo>
                  <a:cubicBezTo>
                    <a:pt x="0" y="637"/>
                    <a:pt x="0" y="773"/>
                    <a:pt x="27" y="882"/>
                  </a:cubicBezTo>
                  <a:cubicBezTo>
                    <a:pt x="109" y="963"/>
                    <a:pt x="217" y="1071"/>
                    <a:pt x="353" y="1099"/>
                  </a:cubicBezTo>
                  <a:cubicBezTo>
                    <a:pt x="430" y="1130"/>
                    <a:pt x="506" y="1145"/>
                    <a:pt x="579" y="1145"/>
                  </a:cubicBezTo>
                  <a:cubicBezTo>
                    <a:pt x="1065" y="1145"/>
                    <a:pt x="1395" y="500"/>
                    <a:pt x="922" y="122"/>
                  </a:cubicBezTo>
                  <a:cubicBezTo>
                    <a:pt x="814" y="41"/>
                    <a:pt x="685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27"/>
            <p:cNvSpPr/>
            <p:nvPr/>
          </p:nvSpPr>
          <p:spPr>
            <a:xfrm>
              <a:off x="5995825" y="2066375"/>
              <a:ext cx="26475" cy="24700"/>
            </a:xfrm>
            <a:custGeom>
              <a:avLst/>
              <a:gdLst/>
              <a:ahLst/>
              <a:cxnLst/>
              <a:rect l="l" t="t" r="r" b="b"/>
              <a:pathLst>
                <a:path w="1059" h="988" extrusionOk="0">
                  <a:moveTo>
                    <a:pt x="641" y="1"/>
                  </a:moveTo>
                  <a:cubicBezTo>
                    <a:pt x="579" y="1"/>
                    <a:pt x="518" y="7"/>
                    <a:pt x="462" y="19"/>
                  </a:cubicBezTo>
                  <a:cubicBezTo>
                    <a:pt x="272" y="73"/>
                    <a:pt x="136" y="154"/>
                    <a:pt x="82" y="290"/>
                  </a:cubicBezTo>
                  <a:cubicBezTo>
                    <a:pt x="1" y="426"/>
                    <a:pt x="55" y="615"/>
                    <a:pt x="109" y="751"/>
                  </a:cubicBezTo>
                  <a:cubicBezTo>
                    <a:pt x="191" y="887"/>
                    <a:pt x="353" y="941"/>
                    <a:pt x="489" y="968"/>
                  </a:cubicBezTo>
                  <a:cubicBezTo>
                    <a:pt x="529" y="981"/>
                    <a:pt x="571" y="988"/>
                    <a:pt x="614" y="988"/>
                  </a:cubicBezTo>
                  <a:cubicBezTo>
                    <a:pt x="749" y="988"/>
                    <a:pt x="889" y="922"/>
                    <a:pt x="950" y="778"/>
                  </a:cubicBezTo>
                  <a:cubicBezTo>
                    <a:pt x="1032" y="643"/>
                    <a:pt x="1059" y="507"/>
                    <a:pt x="1059" y="398"/>
                  </a:cubicBezTo>
                  <a:cubicBezTo>
                    <a:pt x="1059" y="263"/>
                    <a:pt x="1004" y="127"/>
                    <a:pt x="896" y="46"/>
                  </a:cubicBezTo>
                  <a:cubicBezTo>
                    <a:pt x="816" y="14"/>
                    <a:pt x="728" y="1"/>
                    <a:pt x="6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27"/>
            <p:cNvSpPr/>
            <p:nvPr/>
          </p:nvSpPr>
          <p:spPr>
            <a:xfrm>
              <a:off x="6032450" y="1976650"/>
              <a:ext cx="35025" cy="30700"/>
            </a:xfrm>
            <a:custGeom>
              <a:avLst/>
              <a:gdLst/>
              <a:ahLst/>
              <a:cxnLst/>
              <a:rect l="l" t="t" r="r" b="b"/>
              <a:pathLst>
                <a:path w="1401" h="1228" extrusionOk="0">
                  <a:moveTo>
                    <a:pt x="651" y="0"/>
                  </a:moveTo>
                  <a:cubicBezTo>
                    <a:pt x="380" y="0"/>
                    <a:pt x="136" y="163"/>
                    <a:pt x="82" y="407"/>
                  </a:cubicBezTo>
                  <a:cubicBezTo>
                    <a:pt x="1" y="624"/>
                    <a:pt x="109" y="950"/>
                    <a:pt x="299" y="1085"/>
                  </a:cubicBezTo>
                  <a:cubicBezTo>
                    <a:pt x="437" y="1185"/>
                    <a:pt x="564" y="1228"/>
                    <a:pt x="677" y="1228"/>
                  </a:cubicBezTo>
                  <a:cubicBezTo>
                    <a:pt x="1204" y="1228"/>
                    <a:pt x="1400" y="296"/>
                    <a:pt x="841" y="27"/>
                  </a:cubicBezTo>
                  <a:cubicBezTo>
                    <a:pt x="787" y="0"/>
                    <a:pt x="706" y="0"/>
                    <a:pt x="6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27"/>
            <p:cNvSpPr/>
            <p:nvPr/>
          </p:nvSpPr>
          <p:spPr>
            <a:xfrm>
              <a:off x="5993800" y="2012500"/>
              <a:ext cx="25125" cy="24200"/>
            </a:xfrm>
            <a:custGeom>
              <a:avLst/>
              <a:gdLst/>
              <a:ahLst/>
              <a:cxnLst/>
              <a:rect l="l" t="t" r="r" b="b"/>
              <a:pathLst>
                <a:path w="1005" h="968" extrusionOk="0">
                  <a:moveTo>
                    <a:pt x="568" y="0"/>
                  </a:moveTo>
                  <a:cubicBezTo>
                    <a:pt x="367" y="0"/>
                    <a:pt x="156" y="131"/>
                    <a:pt x="82" y="329"/>
                  </a:cubicBezTo>
                  <a:cubicBezTo>
                    <a:pt x="0" y="519"/>
                    <a:pt x="82" y="790"/>
                    <a:pt x="299" y="899"/>
                  </a:cubicBezTo>
                  <a:cubicBezTo>
                    <a:pt x="365" y="946"/>
                    <a:pt x="442" y="967"/>
                    <a:pt x="519" y="967"/>
                  </a:cubicBezTo>
                  <a:cubicBezTo>
                    <a:pt x="662" y="967"/>
                    <a:pt x="808" y="896"/>
                    <a:pt x="896" y="790"/>
                  </a:cubicBezTo>
                  <a:cubicBezTo>
                    <a:pt x="950" y="736"/>
                    <a:pt x="1004" y="628"/>
                    <a:pt x="1004" y="492"/>
                  </a:cubicBezTo>
                  <a:cubicBezTo>
                    <a:pt x="1004" y="248"/>
                    <a:pt x="841" y="58"/>
                    <a:pt x="624" y="4"/>
                  </a:cubicBezTo>
                  <a:cubicBezTo>
                    <a:pt x="606" y="1"/>
                    <a:pt x="587" y="0"/>
                    <a:pt x="5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27"/>
            <p:cNvSpPr/>
            <p:nvPr/>
          </p:nvSpPr>
          <p:spPr>
            <a:xfrm>
              <a:off x="5980925" y="2105475"/>
              <a:ext cx="23750" cy="28175"/>
            </a:xfrm>
            <a:custGeom>
              <a:avLst/>
              <a:gdLst/>
              <a:ahLst/>
              <a:cxnLst/>
              <a:rect l="l" t="t" r="r" b="b"/>
              <a:pathLst>
                <a:path w="950" h="1127" extrusionOk="0">
                  <a:moveTo>
                    <a:pt x="271" y="1"/>
                  </a:moveTo>
                  <a:cubicBezTo>
                    <a:pt x="244" y="1"/>
                    <a:pt x="190" y="1"/>
                    <a:pt x="163" y="28"/>
                  </a:cubicBezTo>
                  <a:cubicBezTo>
                    <a:pt x="136" y="55"/>
                    <a:pt x="109" y="82"/>
                    <a:pt x="109" y="136"/>
                  </a:cubicBezTo>
                  <a:cubicBezTo>
                    <a:pt x="27" y="326"/>
                    <a:pt x="0" y="516"/>
                    <a:pt x="54" y="706"/>
                  </a:cubicBezTo>
                  <a:cubicBezTo>
                    <a:pt x="109" y="896"/>
                    <a:pt x="244" y="1031"/>
                    <a:pt x="434" y="1113"/>
                  </a:cubicBezTo>
                  <a:cubicBezTo>
                    <a:pt x="463" y="1122"/>
                    <a:pt x="494" y="1127"/>
                    <a:pt x="527" y="1127"/>
                  </a:cubicBezTo>
                  <a:cubicBezTo>
                    <a:pt x="678" y="1127"/>
                    <a:pt x="855" y="1030"/>
                    <a:pt x="922" y="896"/>
                  </a:cubicBezTo>
                  <a:cubicBezTo>
                    <a:pt x="949" y="842"/>
                    <a:pt x="949" y="760"/>
                    <a:pt x="949" y="706"/>
                  </a:cubicBezTo>
                  <a:cubicBezTo>
                    <a:pt x="949" y="570"/>
                    <a:pt x="868" y="435"/>
                    <a:pt x="814" y="299"/>
                  </a:cubicBezTo>
                  <a:cubicBezTo>
                    <a:pt x="678" y="55"/>
                    <a:pt x="515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27"/>
            <p:cNvSpPr/>
            <p:nvPr/>
          </p:nvSpPr>
          <p:spPr>
            <a:xfrm>
              <a:off x="6552550" y="1352850"/>
              <a:ext cx="404850" cy="462700"/>
            </a:xfrm>
            <a:custGeom>
              <a:avLst/>
              <a:gdLst/>
              <a:ahLst/>
              <a:cxnLst/>
              <a:rect l="l" t="t" r="r" b="b"/>
              <a:pathLst>
                <a:path w="16194" h="18508" extrusionOk="0">
                  <a:moveTo>
                    <a:pt x="9411" y="1"/>
                  </a:moveTo>
                  <a:cubicBezTo>
                    <a:pt x="9208" y="1"/>
                    <a:pt x="8995" y="72"/>
                    <a:pt x="8816" y="242"/>
                  </a:cubicBezTo>
                  <a:cubicBezTo>
                    <a:pt x="8355" y="758"/>
                    <a:pt x="7731" y="1056"/>
                    <a:pt x="7297" y="1192"/>
                  </a:cubicBezTo>
                  <a:cubicBezTo>
                    <a:pt x="6863" y="1327"/>
                    <a:pt x="5425" y="1300"/>
                    <a:pt x="5127" y="1409"/>
                  </a:cubicBezTo>
                  <a:cubicBezTo>
                    <a:pt x="4801" y="1517"/>
                    <a:pt x="4964" y="1924"/>
                    <a:pt x="4747" y="2222"/>
                  </a:cubicBezTo>
                  <a:cubicBezTo>
                    <a:pt x="4573" y="2497"/>
                    <a:pt x="4260" y="2771"/>
                    <a:pt x="3979" y="2771"/>
                  </a:cubicBezTo>
                  <a:cubicBezTo>
                    <a:pt x="3955" y="2771"/>
                    <a:pt x="3930" y="2769"/>
                    <a:pt x="3906" y="2765"/>
                  </a:cubicBezTo>
                  <a:cubicBezTo>
                    <a:pt x="3894" y="2764"/>
                    <a:pt x="3880" y="2763"/>
                    <a:pt x="3866" y="2763"/>
                  </a:cubicBezTo>
                  <a:cubicBezTo>
                    <a:pt x="3552" y="2763"/>
                    <a:pt x="2929" y="3052"/>
                    <a:pt x="2903" y="3416"/>
                  </a:cubicBezTo>
                  <a:cubicBezTo>
                    <a:pt x="2849" y="3741"/>
                    <a:pt x="2577" y="4148"/>
                    <a:pt x="2713" y="4528"/>
                  </a:cubicBezTo>
                  <a:cubicBezTo>
                    <a:pt x="1899" y="4745"/>
                    <a:pt x="1031" y="5613"/>
                    <a:pt x="868" y="6155"/>
                  </a:cubicBezTo>
                  <a:cubicBezTo>
                    <a:pt x="679" y="6698"/>
                    <a:pt x="218" y="7783"/>
                    <a:pt x="245" y="8271"/>
                  </a:cubicBezTo>
                  <a:cubicBezTo>
                    <a:pt x="326" y="8732"/>
                    <a:pt x="109" y="9898"/>
                    <a:pt x="190" y="10387"/>
                  </a:cubicBezTo>
                  <a:cubicBezTo>
                    <a:pt x="272" y="11146"/>
                    <a:pt x="218" y="12014"/>
                    <a:pt x="190" y="12475"/>
                  </a:cubicBezTo>
                  <a:cubicBezTo>
                    <a:pt x="1" y="13886"/>
                    <a:pt x="679" y="14265"/>
                    <a:pt x="624" y="14564"/>
                  </a:cubicBezTo>
                  <a:cubicBezTo>
                    <a:pt x="570" y="14762"/>
                    <a:pt x="636" y="15044"/>
                    <a:pt x="774" y="15044"/>
                  </a:cubicBezTo>
                  <a:cubicBezTo>
                    <a:pt x="843" y="15044"/>
                    <a:pt x="931" y="14972"/>
                    <a:pt x="1031" y="14781"/>
                  </a:cubicBezTo>
                  <a:cubicBezTo>
                    <a:pt x="1465" y="14238"/>
                    <a:pt x="2062" y="13262"/>
                    <a:pt x="2415" y="12502"/>
                  </a:cubicBezTo>
                  <a:lnTo>
                    <a:pt x="2415" y="12502"/>
                  </a:lnTo>
                  <a:cubicBezTo>
                    <a:pt x="2360" y="13153"/>
                    <a:pt x="2632" y="13750"/>
                    <a:pt x="2903" y="14374"/>
                  </a:cubicBezTo>
                  <a:cubicBezTo>
                    <a:pt x="3445" y="15486"/>
                    <a:pt x="4123" y="16679"/>
                    <a:pt x="5317" y="16978"/>
                  </a:cubicBezTo>
                  <a:cubicBezTo>
                    <a:pt x="5534" y="17032"/>
                    <a:pt x="5805" y="17086"/>
                    <a:pt x="6076" y="17141"/>
                  </a:cubicBezTo>
                  <a:cubicBezTo>
                    <a:pt x="6809" y="17412"/>
                    <a:pt x="7243" y="18225"/>
                    <a:pt x="7948" y="18470"/>
                  </a:cubicBezTo>
                  <a:cubicBezTo>
                    <a:pt x="8025" y="18489"/>
                    <a:pt x="8101" y="18508"/>
                    <a:pt x="8159" y="18508"/>
                  </a:cubicBezTo>
                  <a:cubicBezTo>
                    <a:pt x="8183" y="18508"/>
                    <a:pt x="8203" y="18505"/>
                    <a:pt x="8219" y="18497"/>
                  </a:cubicBezTo>
                  <a:cubicBezTo>
                    <a:pt x="8463" y="18388"/>
                    <a:pt x="8463" y="17981"/>
                    <a:pt x="8680" y="17927"/>
                  </a:cubicBezTo>
                  <a:cubicBezTo>
                    <a:pt x="8701" y="17921"/>
                    <a:pt x="8722" y="17918"/>
                    <a:pt x="8742" y="17918"/>
                  </a:cubicBezTo>
                  <a:cubicBezTo>
                    <a:pt x="8965" y="17918"/>
                    <a:pt x="9157" y="18262"/>
                    <a:pt x="9399" y="18262"/>
                  </a:cubicBezTo>
                  <a:cubicBezTo>
                    <a:pt x="9421" y="18262"/>
                    <a:pt x="9444" y="18259"/>
                    <a:pt x="9467" y="18253"/>
                  </a:cubicBezTo>
                  <a:cubicBezTo>
                    <a:pt x="9575" y="18225"/>
                    <a:pt x="9684" y="18117"/>
                    <a:pt x="9711" y="18036"/>
                  </a:cubicBezTo>
                  <a:cubicBezTo>
                    <a:pt x="10172" y="17168"/>
                    <a:pt x="9684" y="16056"/>
                    <a:pt x="9982" y="15133"/>
                  </a:cubicBezTo>
                  <a:cubicBezTo>
                    <a:pt x="10118" y="14781"/>
                    <a:pt x="10362" y="14428"/>
                    <a:pt x="10226" y="14048"/>
                  </a:cubicBezTo>
                  <a:lnTo>
                    <a:pt x="10226" y="14048"/>
                  </a:lnTo>
                  <a:cubicBezTo>
                    <a:pt x="10311" y="14051"/>
                    <a:pt x="10395" y="14052"/>
                    <a:pt x="10480" y="14052"/>
                  </a:cubicBezTo>
                  <a:cubicBezTo>
                    <a:pt x="12158" y="14052"/>
                    <a:pt x="13824" y="13543"/>
                    <a:pt x="15244" y="12665"/>
                  </a:cubicBezTo>
                  <a:cubicBezTo>
                    <a:pt x="15326" y="12611"/>
                    <a:pt x="15434" y="12529"/>
                    <a:pt x="15434" y="12394"/>
                  </a:cubicBezTo>
                  <a:cubicBezTo>
                    <a:pt x="15434" y="12285"/>
                    <a:pt x="15353" y="12204"/>
                    <a:pt x="15244" y="12123"/>
                  </a:cubicBezTo>
                  <a:cubicBezTo>
                    <a:pt x="14919" y="11824"/>
                    <a:pt x="15027" y="11173"/>
                    <a:pt x="15434" y="11011"/>
                  </a:cubicBezTo>
                  <a:cubicBezTo>
                    <a:pt x="15570" y="10929"/>
                    <a:pt x="15732" y="10929"/>
                    <a:pt x="15868" y="10848"/>
                  </a:cubicBezTo>
                  <a:cubicBezTo>
                    <a:pt x="16193" y="10604"/>
                    <a:pt x="16004" y="10170"/>
                    <a:pt x="15814" y="9817"/>
                  </a:cubicBezTo>
                  <a:cubicBezTo>
                    <a:pt x="15515" y="9302"/>
                    <a:pt x="15244" y="8841"/>
                    <a:pt x="14919" y="8325"/>
                  </a:cubicBezTo>
                  <a:cubicBezTo>
                    <a:pt x="14756" y="8027"/>
                    <a:pt x="14566" y="7701"/>
                    <a:pt x="14322" y="7457"/>
                  </a:cubicBezTo>
                  <a:cubicBezTo>
                    <a:pt x="14078" y="7213"/>
                    <a:pt x="13807" y="6969"/>
                    <a:pt x="13888" y="6671"/>
                  </a:cubicBezTo>
                  <a:cubicBezTo>
                    <a:pt x="13915" y="6535"/>
                    <a:pt x="14051" y="6427"/>
                    <a:pt x="14159" y="6345"/>
                  </a:cubicBezTo>
                  <a:cubicBezTo>
                    <a:pt x="14756" y="5884"/>
                    <a:pt x="15298" y="5287"/>
                    <a:pt x="15732" y="4636"/>
                  </a:cubicBezTo>
                  <a:cubicBezTo>
                    <a:pt x="15949" y="4311"/>
                    <a:pt x="16112" y="3958"/>
                    <a:pt x="15922" y="3633"/>
                  </a:cubicBezTo>
                  <a:lnTo>
                    <a:pt x="15922" y="3633"/>
                  </a:lnTo>
                  <a:cubicBezTo>
                    <a:pt x="15895" y="3697"/>
                    <a:pt x="15845" y="3724"/>
                    <a:pt x="15789" y="3724"/>
                  </a:cubicBezTo>
                  <a:cubicBezTo>
                    <a:pt x="15682" y="3724"/>
                    <a:pt x="15551" y="3623"/>
                    <a:pt x="15515" y="3497"/>
                  </a:cubicBezTo>
                  <a:cubicBezTo>
                    <a:pt x="15461" y="3335"/>
                    <a:pt x="15515" y="3145"/>
                    <a:pt x="15461" y="2955"/>
                  </a:cubicBezTo>
                  <a:cubicBezTo>
                    <a:pt x="15434" y="2819"/>
                    <a:pt x="15298" y="2738"/>
                    <a:pt x="15163" y="2629"/>
                  </a:cubicBezTo>
                  <a:cubicBezTo>
                    <a:pt x="14281" y="1984"/>
                    <a:pt x="13171" y="1640"/>
                    <a:pt x="12061" y="1640"/>
                  </a:cubicBezTo>
                  <a:cubicBezTo>
                    <a:pt x="11258" y="1640"/>
                    <a:pt x="10455" y="1820"/>
                    <a:pt x="9738" y="2195"/>
                  </a:cubicBezTo>
                  <a:cubicBezTo>
                    <a:pt x="9982" y="1517"/>
                    <a:pt x="10253" y="1002"/>
                    <a:pt x="10172" y="568"/>
                  </a:cubicBezTo>
                  <a:cubicBezTo>
                    <a:pt x="10137" y="250"/>
                    <a:pt x="9791" y="1"/>
                    <a:pt x="9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27"/>
            <p:cNvSpPr/>
            <p:nvPr/>
          </p:nvSpPr>
          <p:spPr>
            <a:xfrm>
              <a:off x="6570650" y="1353875"/>
              <a:ext cx="241625" cy="377600"/>
            </a:xfrm>
            <a:custGeom>
              <a:avLst/>
              <a:gdLst/>
              <a:ahLst/>
              <a:cxnLst/>
              <a:rect l="l" t="t" r="r" b="b"/>
              <a:pathLst>
                <a:path w="9665" h="15104" extrusionOk="0">
                  <a:moveTo>
                    <a:pt x="8835" y="1"/>
                  </a:moveTo>
                  <a:cubicBezTo>
                    <a:pt x="8634" y="1"/>
                    <a:pt x="8426" y="75"/>
                    <a:pt x="8255" y="256"/>
                  </a:cubicBezTo>
                  <a:cubicBezTo>
                    <a:pt x="7766" y="771"/>
                    <a:pt x="7170" y="1069"/>
                    <a:pt x="6708" y="1205"/>
                  </a:cubicBezTo>
                  <a:cubicBezTo>
                    <a:pt x="6274" y="1341"/>
                    <a:pt x="4864" y="1313"/>
                    <a:pt x="4539" y="1395"/>
                  </a:cubicBezTo>
                  <a:cubicBezTo>
                    <a:pt x="4213" y="1503"/>
                    <a:pt x="4376" y="1910"/>
                    <a:pt x="4186" y="2209"/>
                  </a:cubicBezTo>
                  <a:cubicBezTo>
                    <a:pt x="3993" y="2497"/>
                    <a:pt x="3716" y="2765"/>
                    <a:pt x="3428" y="2765"/>
                  </a:cubicBezTo>
                  <a:cubicBezTo>
                    <a:pt x="3392" y="2765"/>
                    <a:pt x="3355" y="2760"/>
                    <a:pt x="3318" y="2751"/>
                  </a:cubicBezTo>
                  <a:cubicBezTo>
                    <a:pt x="3304" y="2750"/>
                    <a:pt x="3290" y="2749"/>
                    <a:pt x="3276" y="2749"/>
                  </a:cubicBezTo>
                  <a:cubicBezTo>
                    <a:pt x="2978" y="2749"/>
                    <a:pt x="2562" y="3011"/>
                    <a:pt x="2640" y="3348"/>
                  </a:cubicBezTo>
                  <a:cubicBezTo>
                    <a:pt x="2748" y="3673"/>
                    <a:pt x="2504" y="4758"/>
                    <a:pt x="2613" y="5165"/>
                  </a:cubicBezTo>
                  <a:cubicBezTo>
                    <a:pt x="1799" y="5382"/>
                    <a:pt x="877" y="6494"/>
                    <a:pt x="714" y="7037"/>
                  </a:cubicBezTo>
                  <a:cubicBezTo>
                    <a:pt x="551" y="7579"/>
                    <a:pt x="172" y="8230"/>
                    <a:pt x="253" y="8691"/>
                  </a:cubicBezTo>
                  <a:cubicBezTo>
                    <a:pt x="307" y="9179"/>
                    <a:pt x="334" y="9912"/>
                    <a:pt x="551" y="10427"/>
                  </a:cubicBezTo>
                  <a:cubicBezTo>
                    <a:pt x="741" y="10942"/>
                    <a:pt x="660" y="12434"/>
                    <a:pt x="443" y="12841"/>
                  </a:cubicBezTo>
                  <a:cubicBezTo>
                    <a:pt x="199" y="13194"/>
                    <a:pt x="117" y="14333"/>
                    <a:pt x="36" y="14631"/>
                  </a:cubicBezTo>
                  <a:cubicBezTo>
                    <a:pt x="0" y="14827"/>
                    <a:pt x="58" y="15104"/>
                    <a:pt x="186" y="15104"/>
                  </a:cubicBezTo>
                  <a:cubicBezTo>
                    <a:pt x="253" y="15104"/>
                    <a:pt x="340" y="15027"/>
                    <a:pt x="443" y="14821"/>
                  </a:cubicBezTo>
                  <a:cubicBezTo>
                    <a:pt x="741" y="14197"/>
                    <a:pt x="1338" y="13221"/>
                    <a:pt x="1691" y="12461"/>
                  </a:cubicBezTo>
                  <a:cubicBezTo>
                    <a:pt x="2152" y="11512"/>
                    <a:pt x="2586" y="10970"/>
                    <a:pt x="3020" y="10291"/>
                  </a:cubicBezTo>
                  <a:cubicBezTo>
                    <a:pt x="3454" y="9613"/>
                    <a:pt x="3399" y="8691"/>
                    <a:pt x="3372" y="7877"/>
                  </a:cubicBezTo>
                  <a:cubicBezTo>
                    <a:pt x="3291" y="7037"/>
                    <a:pt x="3725" y="6820"/>
                    <a:pt x="4240" y="6359"/>
                  </a:cubicBezTo>
                  <a:cubicBezTo>
                    <a:pt x="4756" y="5870"/>
                    <a:pt x="5081" y="5572"/>
                    <a:pt x="5325" y="5111"/>
                  </a:cubicBezTo>
                  <a:cubicBezTo>
                    <a:pt x="5569" y="4623"/>
                    <a:pt x="6112" y="3945"/>
                    <a:pt x="6573" y="3700"/>
                  </a:cubicBezTo>
                  <a:cubicBezTo>
                    <a:pt x="7061" y="3483"/>
                    <a:pt x="8255" y="2860"/>
                    <a:pt x="9150" y="2181"/>
                  </a:cubicBezTo>
                  <a:cubicBezTo>
                    <a:pt x="9394" y="1503"/>
                    <a:pt x="9665" y="988"/>
                    <a:pt x="9611" y="554"/>
                  </a:cubicBezTo>
                  <a:cubicBezTo>
                    <a:pt x="9558" y="255"/>
                    <a:pt x="9208" y="1"/>
                    <a:pt x="88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27"/>
            <p:cNvSpPr/>
            <p:nvPr/>
          </p:nvSpPr>
          <p:spPr>
            <a:xfrm>
              <a:off x="6643425" y="1455875"/>
              <a:ext cx="236000" cy="252950"/>
            </a:xfrm>
            <a:custGeom>
              <a:avLst/>
              <a:gdLst/>
              <a:ahLst/>
              <a:cxnLst/>
              <a:rect l="l" t="t" r="r" b="b"/>
              <a:pathLst>
                <a:path w="9440" h="10118" extrusionOk="0">
                  <a:moveTo>
                    <a:pt x="5262" y="0"/>
                  </a:moveTo>
                  <a:cubicBezTo>
                    <a:pt x="5018" y="109"/>
                    <a:pt x="4855" y="380"/>
                    <a:pt x="4693" y="597"/>
                  </a:cubicBezTo>
                  <a:cubicBezTo>
                    <a:pt x="4123" y="1356"/>
                    <a:pt x="3391" y="1546"/>
                    <a:pt x="2523" y="1628"/>
                  </a:cubicBezTo>
                  <a:cubicBezTo>
                    <a:pt x="2387" y="1628"/>
                    <a:pt x="2170" y="1655"/>
                    <a:pt x="2116" y="1790"/>
                  </a:cubicBezTo>
                  <a:cubicBezTo>
                    <a:pt x="2034" y="1899"/>
                    <a:pt x="2089" y="2034"/>
                    <a:pt x="2116" y="2143"/>
                  </a:cubicBezTo>
                  <a:cubicBezTo>
                    <a:pt x="2143" y="2224"/>
                    <a:pt x="2224" y="2333"/>
                    <a:pt x="2279" y="2414"/>
                  </a:cubicBezTo>
                  <a:cubicBezTo>
                    <a:pt x="2143" y="2550"/>
                    <a:pt x="2143" y="2821"/>
                    <a:pt x="2224" y="2984"/>
                  </a:cubicBezTo>
                  <a:cubicBezTo>
                    <a:pt x="2333" y="3255"/>
                    <a:pt x="2821" y="3445"/>
                    <a:pt x="3065" y="3635"/>
                  </a:cubicBezTo>
                  <a:cubicBezTo>
                    <a:pt x="3119" y="3662"/>
                    <a:pt x="3146" y="3689"/>
                    <a:pt x="3228" y="3716"/>
                  </a:cubicBezTo>
                  <a:cubicBezTo>
                    <a:pt x="3228" y="3770"/>
                    <a:pt x="3255" y="3825"/>
                    <a:pt x="3255" y="3879"/>
                  </a:cubicBezTo>
                  <a:cubicBezTo>
                    <a:pt x="3445" y="4367"/>
                    <a:pt x="4042" y="4638"/>
                    <a:pt x="4069" y="5181"/>
                  </a:cubicBezTo>
                  <a:cubicBezTo>
                    <a:pt x="4069" y="5235"/>
                    <a:pt x="4069" y="5289"/>
                    <a:pt x="4042" y="5316"/>
                  </a:cubicBezTo>
                  <a:cubicBezTo>
                    <a:pt x="4005" y="5389"/>
                    <a:pt x="3921" y="5413"/>
                    <a:pt x="3845" y="5413"/>
                  </a:cubicBezTo>
                  <a:cubicBezTo>
                    <a:pt x="3807" y="5413"/>
                    <a:pt x="3770" y="5407"/>
                    <a:pt x="3743" y="5398"/>
                  </a:cubicBezTo>
                  <a:cubicBezTo>
                    <a:pt x="3201" y="5235"/>
                    <a:pt x="2848" y="4584"/>
                    <a:pt x="2279" y="4584"/>
                  </a:cubicBezTo>
                  <a:cubicBezTo>
                    <a:pt x="2414" y="4855"/>
                    <a:pt x="2631" y="5154"/>
                    <a:pt x="2821" y="5398"/>
                  </a:cubicBezTo>
                  <a:cubicBezTo>
                    <a:pt x="2306" y="5235"/>
                    <a:pt x="2007" y="4747"/>
                    <a:pt x="1682" y="4340"/>
                  </a:cubicBezTo>
                  <a:cubicBezTo>
                    <a:pt x="1523" y="4164"/>
                    <a:pt x="1384" y="4091"/>
                    <a:pt x="1265" y="4091"/>
                  </a:cubicBezTo>
                  <a:cubicBezTo>
                    <a:pt x="815" y="4091"/>
                    <a:pt x="647" y="5131"/>
                    <a:pt x="732" y="5560"/>
                  </a:cubicBezTo>
                  <a:cubicBezTo>
                    <a:pt x="787" y="6049"/>
                    <a:pt x="895" y="6428"/>
                    <a:pt x="678" y="6890"/>
                  </a:cubicBezTo>
                  <a:cubicBezTo>
                    <a:pt x="515" y="7269"/>
                    <a:pt x="136" y="7541"/>
                    <a:pt x="0" y="8029"/>
                  </a:cubicBezTo>
                  <a:cubicBezTo>
                    <a:pt x="43" y="8053"/>
                    <a:pt x="86" y="8064"/>
                    <a:pt x="128" y="8064"/>
                  </a:cubicBezTo>
                  <a:cubicBezTo>
                    <a:pt x="273" y="8064"/>
                    <a:pt x="410" y="7938"/>
                    <a:pt x="515" y="7812"/>
                  </a:cubicBezTo>
                  <a:cubicBezTo>
                    <a:pt x="651" y="7622"/>
                    <a:pt x="787" y="7432"/>
                    <a:pt x="1004" y="7432"/>
                  </a:cubicBezTo>
                  <a:cubicBezTo>
                    <a:pt x="1139" y="7432"/>
                    <a:pt x="1221" y="7541"/>
                    <a:pt x="1329" y="7622"/>
                  </a:cubicBezTo>
                  <a:cubicBezTo>
                    <a:pt x="1763" y="8083"/>
                    <a:pt x="2143" y="8625"/>
                    <a:pt x="2441" y="9168"/>
                  </a:cubicBezTo>
                  <a:cubicBezTo>
                    <a:pt x="2658" y="9493"/>
                    <a:pt x="2821" y="9873"/>
                    <a:pt x="3174" y="10117"/>
                  </a:cubicBezTo>
                  <a:cubicBezTo>
                    <a:pt x="3309" y="9900"/>
                    <a:pt x="3336" y="9656"/>
                    <a:pt x="3255" y="9439"/>
                  </a:cubicBezTo>
                  <a:cubicBezTo>
                    <a:pt x="3201" y="9222"/>
                    <a:pt x="3092" y="8978"/>
                    <a:pt x="2984" y="8788"/>
                  </a:cubicBezTo>
                  <a:cubicBezTo>
                    <a:pt x="2821" y="8381"/>
                    <a:pt x="2713" y="7947"/>
                    <a:pt x="2713" y="7486"/>
                  </a:cubicBezTo>
                  <a:cubicBezTo>
                    <a:pt x="2713" y="7351"/>
                    <a:pt x="2713" y="7188"/>
                    <a:pt x="2631" y="7134"/>
                  </a:cubicBezTo>
                  <a:cubicBezTo>
                    <a:pt x="2550" y="7079"/>
                    <a:pt x="2414" y="7079"/>
                    <a:pt x="2306" y="7052"/>
                  </a:cubicBezTo>
                  <a:cubicBezTo>
                    <a:pt x="2143" y="7025"/>
                    <a:pt x="2089" y="6890"/>
                    <a:pt x="1980" y="6754"/>
                  </a:cubicBezTo>
                  <a:cubicBezTo>
                    <a:pt x="1628" y="6266"/>
                    <a:pt x="1329" y="5805"/>
                    <a:pt x="1139" y="5262"/>
                  </a:cubicBezTo>
                  <a:cubicBezTo>
                    <a:pt x="1085" y="5154"/>
                    <a:pt x="1085" y="4964"/>
                    <a:pt x="1221" y="4910"/>
                  </a:cubicBezTo>
                  <a:cubicBezTo>
                    <a:pt x="1302" y="4910"/>
                    <a:pt x="1356" y="4964"/>
                    <a:pt x="1411" y="4991"/>
                  </a:cubicBezTo>
                  <a:cubicBezTo>
                    <a:pt x="2007" y="5425"/>
                    <a:pt x="2116" y="6374"/>
                    <a:pt x="2767" y="6808"/>
                  </a:cubicBezTo>
                  <a:cubicBezTo>
                    <a:pt x="2957" y="6944"/>
                    <a:pt x="3174" y="7025"/>
                    <a:pt x="3391" y="7134"/>
                  </a:cubicBezTo>
                  <a:cubicBezTo>
                    <a:pt x="4394" y="7568"/>
                    <a:pt x="5099" y="8408"/>
                    <a:pt x="5805" y="9222"/>
                  </a:cubicBezTo>
                  <a:cubicBezTo>
                    <a:pt x="5913" y="9331"/>
                    <a:pt x="6049" y="9466"/>
                    <a:pt x="6184" y="9466"/>
                  </a:cubicBezTo>
                  <a:cubicBezTo>
                    <a:pt x="6196" y="9468"/>
                    <a:pt x="6207" y="9468"/>
                    <a:pt x="6218" y="9468"/>
                  </a:cubicBezTo>
                  <a:cubicBezTo>
                    <a:pt x="6441" y="9468"/>
                    <a:pt x="6564" y="9211"/>
                    <a:pt x="6564" y="8978"/>
                  </a:cubicBezTo>
                  <a:cubicBezTo>
                    <a:pt x="6510" y="8707"/>
                    <a:pt x="6347" y="8436"/>
                    <a:pt x="6157" y="8192"/>
                  </a:cubicBezTo>
                  <a:cubicBezTo>
                    <a:pt x="5696" y="7622"/>
                    <a:pt x="5235" y="7052"/>
                    <a:pt x="4801" y="6483"/>
                  </a:cubicBezTo>
                  <a:cubicBezTo>
                    <a:pt x="5120" y="6471"/>
                    <a:pt x="5440" y="6466"/>
                    <a:pt x="5761" y="6466"/>
                  </a:cubicBezTo>
                  <a:cubicBezTo>
                    <a:pt x="6941" y="6466"/>
                    <a:pt x="8131" y="6539"/>
                    <a:pt x="9304" y="6645"/>
                  </a:cubicBezTo>
                  <a:cubicBezTo>
                    <a:pt x="9358" y="6483"/>
                    <a:pt x="9141" y="6347"/>
                    <a:pt x="8951" y="6293"/>
                  </a:cubicBezTo>
                  <a:cubicBezTo>
                    <a:pt x="7839" y="5994"/>
                    <a:pt x="6700" y="5696"/>
                    <a:pt x="5561" y="5398"/>
                  </a:cubicBezTo>
                  <a:cubicBezTo>
                    <a:pt x="5398" y="5371"/>
                    <a:pt x="5208" y="5316"/>
                    <a:pt x="5072" y="5181"/>
                  </a:cubicBezTo>
                  <a:cubicBezTo>
                    <a:pt x="4937" y="5045"/>
                    <a:pt x="4855" y="4855"/>
                    <a:pt x="4937" y="4693"/>
                  </a:cubicBezTo>
                  <a:cubicBezTo>
                    <a:pt x="5018" y="4503"/>
                    <a:pt x="5262" y="4448"/>
                    <a:pt x="5479" y="4394"/>
                  </a:cubicBezTo>
                  <a:cubicBezTo>
                    <a:pt x="6347" y="4259"/>
                    <a:pt x="7188" y="4069"/>
                    <a:pt x="8002" y="3797"/>
                  </a:cubicBezTo>
                  <a:cubicBezTo>
                    <a:pt x="8544" y="3635"/>
                    <a:pt x="9087" y="3391"/>
                    <a:pt x="9358" y="2875"/>
                  </a:cubicBezTo>
                  <a:cubicBezTo>
                    <a:pt x="9412" y="2821"/>
                    <a:pt x="9439" y="2712"/>
                    <a:pt x="9412" y="2604"/>
                  </a:cubicBezTo>
                  <a:cubicBezTo>
                    <a:pt x="9331" y="2468"/>
                    <a:pt x="9168" y="2441"/>
                    <a:pt x="9005" y="2441"/>
                  </a:cubicBezTo>
                  <a:cubicBezTo>
                    <a:pt x="8246" y="2441"/>
                    <a:pt x="7568" y="2767"/>
                    <a:pt x="6862" y="2984"/>
                  </a:cubicBezTo>
                  <a:cubicBezTo>
                    <a:pt x="6510" y="3092"/>
                    <a:pt x="6157" y="3146"/>
                    <a:pt x="5778" y="3174"/>
                  </a:cubicBezTo>
                  <a:cubicBezTo>
                    <a:pt x="5669" y="3174"/>
                    <a:pt x="5561" y="3174"/>
                    <a:pt x="5479" y="3255"/>
                  </a:cubicBezTo>
                  <a:cubicBezTo>
                    <a:pt x="5371" y="3309"/>
                    <a:pt x="5344" y="3445"/>
                    <a:pt x="5398" y="3526"/>
                  </a:cubicBezTo>
                  <a:cubicBezTo>
                    <a:pt x="5479" y="3553"/>
                    <a:pt x="5561" y="3553"/>
                    <a:pt x="5642" y="3580"/>
                  </a:cubicBezTo>
                  <a:cubicBezTo>
                    <a:pt x="5750" y="3580"/>
                    <a:pt x="5805" y="3689"/>
                    <a:pt x="5778" y="3770"/>
                  </a:cubicBezTo>
                  <a:cubicBezTo>
                    <a:pt x="5609" y="3816"/>
                    <a:pt x="5438" y="3833"/>
                    <a:pt x="5264" y="3833"/>
                  </a:cubicBezTo>
                  <a:cubicBezTo>
                    <a:pt x="4711" y="3833"/>
                    <a:pt x="4138" y="3655"/>
                    <a:pt x="3580" y="3635"/>
                  </a:cubicBezTo>
                  <a:lnTo>
                    <a:pt x="3580" y="3553"/>
                  </a:lnTo>
                  <a:cubicBezTo>
                    <a:pt x="3608" y="3418"/>
                    <a:pt x="3743" y="3309"/>
                    <a:pt x="3879" y="3282"/>
                  </a:cubicBezTo>
                  <a:cubicBezTo>
                    <a:pt x="4014" y="3255"/>
                    <a:pt x="4150" y="3255"/>
                    <a:pt x="4286" y="3228"/>
                  </a:cubicBezTo>
                  <a:cubicBezTo>
                    <a:pt x="4557" y="3146"/>
                    <a:pt x="4828" y="3038"/>
                    <a:pt x="5018" y="2875"/>
                  </a:cubicBezTo>
                  <a:cubicBezTo>
                    <a:pt x="5154" y="2740"/>
                    <a:pt x="5289" y="2604"/>
                    <a:pt x="5262" y="2441"/>
                  </a:cubicBezTo>
                  <a:lnTo>
                    <a:pt x="5262" y="2441"/>
                  </a:lnTo>
                  <a:cubicBezTo>
                    <a:pt x="4720" y="2577"/>
                    <a:pt x="4204" y="2685"/>
                    <a:pt x="3662" y="2712"/>
                  </a:cubicBezTo>
                  <a:cubicBezTo>
                    <a:pt x="3472" y="2712"/>
                    <a:pt x="3255" y="2712"/>
                    <a:pt x="3092" y="2604"/>
                  </a:cubicBezTo>
                  <a:cubicBezTo>
                    <a:pt x="2957" y="2577"/>
                    <a:pt x="2848" y="2468"/>
                    <a:pt x="2767" y="2414"/>
                  </a:cubicBezTo>
                  <a:cubicBezTo>
                    <a:pt x="2685" y="2360"/>
                    <a:pt x="2658" y="2333"/>
                    <a:pt x="2631" y="2333"/>
                  </a:cubicBezTo>
                  <a:cubicBezTo>
                    <a:pt x="2658" y="2279"/>
                    <a:pt x="2685" y="2197"/>
                    <a:pt x="2713" y="2170"/>
                  </a:cubicBezTo>
                  <a:cubicBezTo>
                    <a:pt x="2772" y="2098"/>
                    <a:pt x="2859" y="2074"/>
                    <a:pt x="2958" y="2074"/>
                  </a:cubicBezTo>
                  <a:cubicBezTo>
                    <a:pt x="3082" y="2074"/>
                    <a:pt x="3227" y="2113"/>
                    <a:pt x="3363" y="2143"/>
                  </a:cubicBezTo>
                  <a:cubicBezTo>
                    <a:pt x="3412" y="2148"/>
                    <a:pt x="3460" y="2150"/>
                    <a:pt x="3508" y="2150"/>
                  </a:cubicBezTo>
                  <a:cubicBezTo>
                    <a:pt x="3974" y="2150"/>
                    <a:pt x="4422" y="1920"/>
                    <a:pt x="4693" y="1600"/>
                  </a:cubicBezTo>
                  <a:cubicBezTo>
                    <a:pt x="5018" y="1221"/>
                    <a:pt x="5208" y="732"/>
                    <a:pt x="5289" y="271"/>
                  </a:cubicBezTo>
                  <a:cubicBezTo>
                    <a:pt x="5344" y="163"/>
                    <a:pt x="5344" y="54"/>
                    <a:pt x="5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27"/>
            <p:cNvSpPr/>
            <p:nvPr/>
          </p:nvSpPr>
          <p:spPr>
            <a:xfrm>
              <a:off x="6703350" y="1620425"/>
              <a:ext cx="41125" cy="29100"/>
            </a:xfrm>
            <a:custGeom>
              <a:avLst/>
              <a:gdLst/>
              <a:ahLst/>
              <a:cxnLst/>
              <a:rect l="l" t="t" r="r" b="b"/>
              <a:pathLst>
                <a:path w="1645" h="1164" extrusionOk="0">
                  <a:moveTo>
                    <a:pt x="968" y="1"/>
                  </a:moveTo>
                  <a:cubicBezTo>
                    <a:pt x="354" y="1"/>
                    <a:pt x="1" y="865"/>
                    <a:pt x="668" y="1121"/>
                  </a:cubicBezTo>
                  <a:cubicBezTo>
                    <a:pt x="739" y="1150"/>
                    <a:pt x="815" y="1163"/>
                    <a:pt x="890" y="1163"/>
                  </a:cubicBezTo>
                  <a:cubicBezTo>
                    <a:pt x="1101" y="1163"/>
                    <a:pt x="1315" y="1057"/>
                    <a:pt x="1455" y="877"/>
                  </a:cubicBezTo>
                  <a:cubicBezTo>
                    <a:pt x="1590" y="714"/>
                    <a:pt x="1645" y="443"/>
                    <a:pt x="1509" y="226"/>
                  </a:cubicBezTo>
                  <a:cubicBezTo>
                    <a:pt x="1400" y="91"/>
                    <a:pt x="1238" y="9"/>
                    <a:pt x="1075" y="9"/>
                  </a:cubicBezTo>
                  <a:cubicBezTo>
                    <a:pt x="1039" y="3"/>
                    <a:pt x="1003" y="1"/>
                    <a:pt x="9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27"/>
            <p:cNvSpPr/>
            <p:nvPr/>
          </p:nvSpPr>
          <p:spPr>
            <a:xfrm>
              <a:off x="6730200" y="1589100"/>
              <a:ext cx="30550" cy="25675"/>
            </a:xfrm>
            <a:custGeom>
              <a:avLst/>
              <a:gdLst/>
              <a:ahLst/>
              <a:cxnLst/>
              <a:rect l="l" t="t" r="r" b="b"/>
              <a:pathLst>
                <a:path w="1222" h="1027" extrusionOk="0">
                  <a:moveTo>
                    <a:pt x="604" y="1"/>
                  </a:moveTo>
                  <a:cubicBezTo>
                    <a:pt x="489" y="1"/>
                    <a:pt x="381" y="28"/>
                    <a:pt x="299" y="96"/>
                  </a:cubicBezTo>
                  <a:cubicBezTo>
                    <a:pt x="1" y="340"/>
                    <a:pt x="55" y="855"/>
                    <a:pt x="381" y="991"/>
                  </a:cubicBezTo>
                  <a:cubicBezTo>
                    <a:pt x="448" y="1013"/>
                    <a:pt x="529" y="1027"/>
                    <a:pt x="613" y="1027"/>
                  </a:cubicBezTo>
                  <a:cubicBezTo>
                    <a:pt x="732" y="1027"/>
                    <a:pt x="855" y="1000"/>
                    <a:pt x="950" y="937"/>
                  </a:cubicBezTo>
                  <a:cubicBezTo>
                    <a:pt x="1113" y="855"/>
                    <a:pt x="1222" y="638"/>
                    <a:pt x="1222" y="448"/>
                  </a:cubicBezTo>
                  <a:cubicBezTo>
                    <a:pt x="1222" y="340"/>
                    <a:pt x="1194" y="259"/>
                    <a:pt x="1140" y="204"/>
                  </a:cubicBezTo>
                  <a:cubicBezTo>
                    <a:pt x="1086" y="123"/>
                    <a:pt x="1005" y="96"/>
                    <a:pt x="950" y="69"/>
                  </a:cubicBezTo>
                  <a:cubicBezTo>
                    <a:pt x="842" y="28"/>
                    <a:pt x="720" y="1"/>
                    <a:pt x="6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27"/>
            <p:cNvSpPr/>
            <p:nvPr/>
          </p:nvSpPr>
          <p:spPr>
            <a:xfrm>
              <a:off x="6763450" y="1571525"/>
              <a:ext cx="29850" cy="26600"/>
            </a:xfrm>
            <a:custGeom>
              <a:avLst/>
              <a:gdLst/>
              <a:ahLst/>
              <a:cxnLst/>
              <a:rect l="l" t="t" r="r" b="b"/>
              <a:pathLst>
                <a:path w="1194" h="1064" extrusionOk="0">
                  <a:moveTo>
                    <a:pt x="611" y="1"/>
                  </a:moveTo>
                  <a:cubicBezTo>
                    <a:pt x="502" y="1"/>
                    <a:pt x="392" y="31"/>
                    <a:pt x="298" y="94"/>
                  </a:cubicBezTo>
                  <a:cubicBezTo>
                    <a:pt x="54" y="256"/>
                    <a:pt x="0" y="636"/>
                    <a:pt x="136" y="880"/>
                  </a:cubicBezTo>
                  <a:cubicBezTo>
                    <a:pt x="190" y="934"/>
                    <a:pt x="244" y="1016"/>
                    <a:pt x="326" y="1043"/>
                  </a:cubicBezTo>
                  <a:cubicBezTo>
                    <a:pt x="387" y="1057"/>
                    <a:pt x="453" y="1063"/>
                    <a:pt x="520" y="1063"/>
                  </a:cubicBezTo>
                  <a:cubicBezTo>
                    <a:pt x="721" y="1063"/>
                    <a:pt x="929" y="1002"/>
                    <a:pt x="1031" y="880"/>
                  </a:cubicBezTo>
                  <a:cubicBezTo>
                    <a:pt x="1166" y="663"/>
                    <a:pt x="1193" y="419"/>
                    <a:pt x="1058" y="229"/>
                  </a:cubicBezTo>
                  <a:cubicBezTo>
                    <a:pt x="958" y="79"/>
                    <a:pt x="785" y="1"/>
                    <a:pt x="6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27"/>
            <p:cNvSpPr/>
            <p:nvPr/>
          </p:nvSpPr>
          <p:spPr>
            <a:xfrm>
              <a:off x="6682075" y="1544025"/>
              <a:ext cx="24425" cy="24700"/>
            </a:xfrm>
            <a:custGeom>
              <a:avLst/>
              <a:gdLst/>
              <a:ahLst/>
              <a:cxnLst/>
              <a:rect l="l" t="t" r="r" b="b"/>
              <a:pathLst>
                <a:path w="977" h="988" extrusionOk="0">
                  <a:moveTo>
                    <a:pt x="488" y="0"/>
                  </a:moveTo>
                  <a:cubicBezTo>
                    <a:pt x="217" y="27"/>
                    <a:pt x="0" y="380"/>
                    <a:pt x="82" y="651"/>
                  </a:cubicBezTo>
                  <a:cubicBezTo>
                    <a:pt x="160" y="848"/>
                    <a:pt x="339" y="987"/>
                    <a:pt x="524" y="987"/>
                  </a:cubicBezTo>
                  <a:cubicBezTo>
                    <a:pt x="594" y="987"/>
                    <a:pt x="665" y="967"/>
                    <a:pt x="733" y="922"/>
                  </a:cubicBezTo>
                  <a:cubicBezTo>
                    <a:pt x="950" y="787"/>
                    <a:pt x="977" y="488"/>
                    <a:pt x="895" y="244"/>
                  </a:cubicBezTo>
                  <a:cubicBezTo>
                    <a:pt x="868" y="163"/>
                    <a:pt x="841" y="109"/>
                    <a:pt x="760" y="54"/>
                  </a:cubicBezTo>
                  <a:cubicBezTo>
                    <a:pt x="678" y="0"/>
                    <a:pt x="597" y="0"/>
                    <a:pt x="4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27"/>
            <p:cNvSpPr/>
            <p:nvPr/>
          </p:nvSpPr>
          <p:spPr>
            <a:xfrm>
              <a:off x="6728175" y="1531475"/>
              <a:ext cx="29875" cy="27525"/>
            </a:xfrm>
            <a:custGeom>
              <a:avLst/>
              <a:gdLst/>
              <a:ahLst/>
              <a:cxnLst/>
              <a:rect l="l" t="t" r="r" b="b"/>
              <a:pathLst>
                <a:path w="1195" h="1101" extrusionOk="0">
                  <a:moveTo>
                    <a:pt x="638" y="0"/>
                  </a:moveTo>
                  <a:cubicBezTo>
                    <a:pt x="557" y="0"/>
                    <a:pt x="475" y="14"/>
                    <a:pt x="407" y="41"/>
                  </a:cubicBezTo>
                  <a:cubicBezTo>
                    <a:pt x="272" y="68"/>
                    <a:pt x="190" y="122"/>
                    <a:pt x="109" y="204"/>
                  </a:cubicBezTo>
                  <a:cubicBezTo>
                    <a:pt x="1" y="312"/>
                    <a:pt x="1" y="448"/>
                    <a:pt x="1" y="584"/>
                  </a:cubicBezTo>
                  <a:cubicBezTo>
                    <a:pt x="44" y="915"/>
                    <a:pt x="309" y="1101"/>
                    <a:pt x="580" y="1101"/>
                  </a:cubicBezTo>
                  <a:cubicBezTo>
                    <a:pt x="820" y="1101"/>
                    <a:pt x="1065" y="956"/>
                    <a:pt x="1167" y="638"/>
                  </a:cubicBezTo>
                  <a:cubicBezTo>
                    <a:pt x="1194" y="394"/>
                    <a:pt x="1086" y="122"/>
                    <a:pt x="869" y="41"/>
                  </a:cubicBezTo>
                  <a:cubicBezTo>
                    <a:pt x="801" y="14"/>
                    <a:pt x="719" y="0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27"/>
            <p:cNvSpPr/>
            <p:nvPr/>
          </p:nvSpPr>
          <p:spPr>
            <a:xfrm>
              <a:off x="6703775" y="1511375"/>
              <a:ext cx="26450" cy="25200"/>
            </a:xfrm>
            <a:custGeom>
              <a:avLst/>
              <a:gdLst/>
              <a:ahLst/>
              <a:cxnLst/>
              <a:rect l="l" t="t" r="r" b="b"/>
              <a:pathLst>
                <a:path w="1058" h="1008" extrusionOk="0">
                  <a:moveTo>
                    <a:pt x="444" y="0"/>
                  </a:moveTo>
                  <a:cubicBezTo>
                    <a:pt x="315" y="0"/>
                    <a:pt x="157" y="100"/>
                    <a:pt x="109" y="221"/>
                  </a:cubicBezTo>
                  <a:cubicBezTo>
                    <a:pt x="0" y="357"/>
                    <a:pt x="0" y="520"/>
                    <a:pt x="27" y="655"/>
                  </a:cubicBezTo>
                  <a:cubicBezTo>
                    <a:pt x="109" y="818"/>
                    <a:pt x="244" y="1008"/>
                    <a:pt x="434" y="1008"/>
                  </a:cubicBezTo>
                  <a:cubicBezTo>
                    <a:pt x="570" y="1008"/>
                    <a:pt x="705" y="981"/>
                    <a:pt x="814" y="926"/>
                  </a:cubicBezTo>
                  <a:cubicBezTo>
                    <a:pt x="949" y="872"/>
                    <a:pt x="1031" y="764"/>
                    <a:pt x="1058" y="628"/>
                  </a:cubicBezTo>
                  <a:cubicBezTo>
                    <a:pt x="1058" y="492"/>
                    <a:pt x="977" y="330"/>
                    <a:pt x="895" y="221"/>
                  </a:cubicBezTo>
                  <a:cubicBezTo>
                    <a:pt x="787" y="113"/>
                    <a:pt x="651" y="4"/>
                    <a:pt x="488" y="4"/>
                  </a:cubicBezTo>
                  <a:cubicBezTo>
                    <a:pt x="474" y="1"/>
                    <a:pt x="459" y="0"/>
                    <a:pt x="4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27"/>
            <p:cNvSpPr/>
            <p:nvPr/>
          </p:nvSpPr>
          <p:spPr>
            <a:xfrm>
              <a:off x="6795100" y="1505950"/>
              <a:ext cx="32775" cy="28900"/>
            </a:xfrm>
            <a:custGeom>
              <a:avLst/>
              <a:gdLst/>
              <a:ahLst/>
              <a:cxnLst/>
              <a:rect l="l" t="t" r="r" b="b"/>
              <a:pathLst>
                <a:path w="1311" h="1156" extrusionOk="0">
                  <a:moveTo>
                    <a:pt x="641" y="1"/>
                  </a:moveTo>
                  <a:cubicBezTo>
                    <a:pt x="620" y="1"/>
                    <a:pt x="599" y="2"/>
                    <a:pt x="578" y="4"/>
                  </a:cubicBezTo>
                  <a:cubicBezTo>
                    <a:pt x="334" y="31"/>
                    <a:pt x="117" y="276"/>
                    <a:pt x="90" y="520"/>
                  </a:cubicBezTo>
                  <a:cubicBezTo>
                    <a:pt x="1" y="967"/>
                    <a:pt x="255" y="1156"/>
                    <a:pt x="555" y="1156"/>
                  </a:cubicBezTo>
                  <a:cubicBezTo>
                    <a:pt x="890" y="1156"/>
                    <a:pt x="1282" y="919"/>
                    <a:pt x="1311" y="547"/>
                  </a:cubicBezTo>
                  <a:cubicBezTo>
                    <a:pt x="1311" y="465"/>
                    <a:pt x="1257" y="411"/>
                    <a:pt x="1229" y="330"/>
                  </a:cubicBezTo>
                  <a:cubicBezTo>
                    <a:pt x="1105" y="131"/>
                    <a:pt x="868" y="1"/>
                    <a:pt x="6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27"/>
            <p:cNvSpPr/>
            <p:nvPr/>
          </p:nvSpPr>
          <p:spPr>
            <a:xfrm>
              <a:off x="6751225" y="1485625"/>
              <a:ext cx="25800" cy="24275"/>
            </a:xfrm>
            <a:custGeom>
              <a:avLst/>
              <a:gdLst/>
              <a:ahLst/>
              <a:cxnLst/>
              <a:rect l="l" t="t" r="r" b="b"/>
              <a:pathLst>
                <a:path w="1032" h="971" extrusionOk="0">
                  <a:moveTo>
                    <a:pt x="488" y="1"/>
                  </a:moveTo>
                  <a:cubicBezTo>
                    <a:pt x="471" y="1"/>
                    <a:pt x="453" y="2"/>
                    <a:pt x="435" y="4"/>
                  </a:cubicBezTo>
                  <a:cubicBezTo>
                    <a:pt x="218" y="4"/>
                    <a:pt x="1" y="193"/>
                    <a:pt x="1" y="438"/>
                  </a:cubicBezTo>
                  <a:cubicBezTo>
                    <a:pt x="1" y="682"/>
                    <a:pt x="136" y="926"/>
                    <a:pt x="381" y="953"/>
                  </a:cubicBezTo>
                  <a:cubicBezTo>
                    <a:pt x="425" y="964"/>
                    <a:pt x="466" y="971"/>
                    <a:pt x="507" y="971"/>
                  </a:cubicBezTo>
                  <a:cubicBezTo>
                    <a:pt x="566" y="971"/>
                    <a:pt x="627" y="958"/>
                    <a:pt x="706" y="926"/>
                  </a:cubicBezTo>
                  <a:cubicBezTo>
                    <a:pt x="896" y="817"/>
                    <a:pt x="1032" y="573"/>
                    <a:pt x="950" y="329"/>
                  </a:cubicBezTo>
                  <a:cubicBezTo>
                    <a:pt x="875" y="153"/>
                    <a:pt x="706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27"/>
            <p:cNvSpPr/>
            <p:nvPr/>
          </p:nvSpPr>
          <p:spPr>
            <a:xfrm>
              <a:off x="6659700" y="1520275"/>
              <a:ext cx="27150" cy="27150"/>
            </a:xfrm>
            <a:custGeom>
              <a:avLst/>
              <a:gdLst/>
              <a:ahLst/>
              <a:cxnLst/>
              <a:rect l="l" t="t" r="r" b="b"/>
              <a:pathLst>
                <a:path w="1086" h="1086" extrusionOk="0">
                  <a:moveTo>
                    <a:pt x="760" y="1"/>
                  </a:moveTo>
                  <a:cubicBezTo>
                    <a:pt x="570" y="28"/>
                    <a:pt x="380" y="109"/>
                    <a:pt x="244" y="245"/>
                  </a:cubicBezTo>
                  <a:cubicBezTo>
                    <a:pt x="109" y="353"/>
                    <a:pt x="0" y="543"/>
                    <a:pt x="27" y="760"/>
                  </a:cubicBezTo>
                  <a:cubicBezTo>
                    <a:pt x="81" y="950"/>
                    <a:pt x="244" y="1086"/>
                    <a:pt x="434" y="1086"/>
                  </a:cubicBezTo>
                  <a:cubicBezTo>
                    <a:pt x="515" y="1086"/>
                    <a:pt x="570" y="1059"/>
                    <a:pt x="651" y="1032"/>
                  </a:cubicBezTo>
                  <a:cubicBezTo>
                    <a:pt x="787" y="950"/>
                    <a:pt x="895" y="815"/>
                    <a:pt x="949" y="706"/>
                  </a:cubicBezTo>
                  <a:cubicBezTo>
                    <a:pt x="1085" y="462"/>
                    <a:pt x="1085" y="299"/>
                    <a:pt x="949" y="82"/>
                  </a:cubicBezTo>
                  <a:cubicBezTo>
                    <a:pt x="922" y="28"/>
                    <a:pt x="922" y="1"/>
                    <a:pt x="8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27"/>
            <p:cNvSpPr/>
            <p:nvPr/>
          </p:nvSpPr>
          <p:spPr>
            <a:xfrm>
              <a:off x="6464400" y="2030650"/>
              <a:ext cx="360100" cy="360575"/>
            </a:xfrm>
            <a:custGeom>
              <a:avLst/>
              <a:gdLst/>
              <a:ahLst/>
              <a:cxnLst/>
              <a:rect l="l" t="t" r="r" b="b"/>
              <a:pathLst>
                <a:path w="14404" h="14423" extrusionOk="0">
                  <a:moveTo>
                    <a:pt x="4952" y="1"/>
                  </a:moveTo>
                  <a:cubicBezTo>
                    <a:pt x="4745" y="1"/>
                    <a:pt x="4543" y="40"/>
                    <a:pt x="4367" y="146"/>
                  </a:cubicBezTo>
                  <a:cubicBezTo>
                    <a:pt x="4177" y="227"/>
                    <a:pt x="4042" y="363"/>
                    <a:pt x="4096" y="553"/>
                  </a:cubicBezTo>
                  <a:cubicBezTo>
                    <a:pt x="4123" y="688"/>
                    <a:pt x="4232" y="770"/>
                    <a:pt x="4232" y="905"/>
                  </a:cubicBezTo>
                  <a:cubicBezTo>
                    <a:pt x="4232" y="1122"/>
                    <a:pt x="4015" y="1258"/>
                    <a:pt x="3825" y="1258"/>
                  </a:cubicBezTo>
                  <a:cubicBezTo>
                    <a:pt x="3608" y="1285"/>
                    <a:pt x="3418" y="1285"/>
                    <a:pt x="3228" y="1421"/>
                  </a:cubicBezTo>
                  <a:cubicBezTo>
                    <a:pt x="3065" y="1583"/>
                    <a:pt x="3065" y="1855"/>
                    <a:pt x="3201" y="2072"/>
                  </a:cubicBezTo>
                  <a:cubicBezTo>
                    <a:pt x="3337" y="2261"/>
                    <a:pt x="3554" y="2397"/>
                    <a:pt x="3716" y="2587"/>
                  </a:cubicBezTo>
                  <a:cubicBezTo>
                    <a:pt x="3744" y="2614"/>
                    <a:pt x="3825" y="2668"/>
                    <a:pt x="3825" y="2722"/>
                  </a:cubicBezTo>
                  <a:cubicBezTo>
                    <a:pt x="3825" y="2835"/>
                    <a:pt x="3674" y="2892"/>
                    <a:pt x="3545" y="2892"/>
                  </a:cubicBezTo>
                  <a:cubicBezTo>
                    <a:pt x="3520" y="2892"/>
                    <a:pt x="3495" y="2890"/>
                    <a:pt x="3472" y="2885"/>
                  </a:cubicBezTo>
                  <a:cubicBezTo>
                    <a:pt x="3408" y="2881"/>
                    <a:pt x="3344" y="2879"/>
                    <a:pt x="3280" y="2879"/>
                  </a:cubicBezTo>
                  <a:cubicBezTo>
                    <a:pt x="1992" y="2879"/>
                    <a:pt x="759" y="3648"/>
                    <a:pt x="190" y="4811"/>
                  </a:cubicBezTo>
                  <a:cubicBezTo>
                    <a:pt x="82" y="4974"/>
                    <a:pt x="0" y="5191"/>
                    <a:pt x="109" y="5353"/>
                  </a:cubicBezTo>
                  <a:cubicBezTo>
                    <a:pt x="245" y="5570"/>
                    <a:pt x="543" y="5570"/>
                    <a:pt x="733" y="5760"/>
                  </a:cubicBezTo>
                  <a:cubicBezTo>
                    <a:pt x="950" y="6059"/>
                    <a:pt x="543" y="6466"/>
                    <a:pt x="489" y="6845"/>
                  </a:cubicBezTo>
                  <a:cubicBezTo>
                    <a:pt x="353" y="7388"/>
                    <a:pt x="868" y="7876"/>
                    <a:pt x="1357" y="8066"/>
                  </a:cubicBezTo>
                  <a:cubicBezTo>
                    <a:pt x="1821" y="8227"/>
                    <a:pt x="2331" y="8314"/>
                    <a:pt x="2863" y="8314"/>
                  </a:cubicBezTo>
                  <a:cubicBezTo>
                    <a:pt x="3046" y="8314"/>
                    <a:pt x="3231" y="8304"/>
                    <a:pt x="3418" y="8283"/>
                  </a:cubicBezTo>
                  <a:lnTo>
                    <a:pt x="3418" y="8283"/>
                  </a:lnTo>
                  <a:cubicBezTo>
                    <a:pt x="3038" y="8961"/>
                    <a:pt x="2903" y="10046"/>
                    <a:pt x="3065" y="10778"/>
                  </a:cubicBezTo>
                  <a:cubicBezTo>
                    <a:pt x="3201" y="11538"/>
                    <a:pt x="3554" y="12270"/>
                    <a:pt x="3961" y="12921"/>
                  </a:cubicBezTo>
                  <a:cubicBezTo>
                    <a:pt x="4042" y="13084"/>
                    <a:pt x="4150" y="13219"/>
                    <a:pt x="4367" y="13247"/>
                  </a:cubicBezTo>
                  <a:cubicBezTo>
                    <a:pt x="4384" y="13249"/>
                    <a:pt x="4401" y="13250"/>
                    <a:pt x="4417" y="13250"/>
                  </a:cubicBezTo>
                  <a:cubicBezTo>
                    <a:pt x="4720" y="13250"/>
                    <a:pt x="4946" y="12831"/>
                    <a:pt x="5244" y="12831"/>
                  </a:cubicBezTo>
                  <a:cubicBezTo>
                    <a:pt x="5268" y="12831"/>
                    <a:pt x="5292" y="12834"/>
                    <a:pt x="5317" y="12840"/>
                  </a:cubicBezTo>
                  <a:cubicBezTo>
                    <a:pt x="5507" y="12921"/>
                    <a:pt x="5588" y="13165"/>
                    <a:pt x="5534" y="13355"/>
                  </a:cubicBezTo>
                  <a:cubicBezTo>
                    <a:pt x="5534" y="13572"/>
                    <a:pt x="5479" y="13762"/>
                    <a:pt x="5507" y="13979"/>
                  </a:cubicBezTo>
                  <a:cubicBezTo>
                    <a:pt x="5588" y="14196"/>
                    <a:pt x="5805" y="14386"/>
                    <a:pt x="6049" y="14413"/>
                  </a:cubicBezTo>
                  <a:cubicBezTo>
                    <a:pt x="6110" y="14420"/>
                    <a:pt x="6173" y="14423"/>
                    <a:pt x="6236" y="14423"/>
                  </a:cubicBezTo>
                  <a:cubicBezTo>
                    <a:pt x="6427" y="14423"/>
                    <a:pt x="6625" y="14392"/>
                    <a:pt x="6809" y="14331"/>
                  </a:cubicBezTo>
                  <a:cubicBezTo>
                    <a:pt x="8192" y="13925"/>
                    <a:pt x="9440" y="13111"/>
                    <a:pt x="10362" y="12026"/>
                  </a:cubicBezTo>
                  <a:cubicBezTo>
                    <a:pt x="10633" y="12650"/>
                    <a:pt x="10877" y="13247"/>
                    <a:pt x="11148" y="13870"/>
                  </a:cubicBezTo>
                  <a:cubicBezTo>
                    <a:pt x="11175" y="13979"/>
                    <a:pt x="11230" y="14060"/>
                    <a:pt x="11338" y="14142"/>
                  </a:cubicBezTo>
                  <a:cubicBezTo>
                    <a:pt x="11376" y="14160"/>
                    <a:pt x="11412" y="14168"/>
                    <a:pt x="11448" y="14168"/>
                  </a:cubicBezTo>
                  <a:cubicBezTo>
                    <a:pt x="11619" y="14168"/>
                    <a:pt x="11768" y="13978"/>
                    <a:pt x="11881" y="13843"/>
                  </a:cubicBezTo>
                  <a:cubicBezTo>
                    <a:pt x="12233" y="13436"/>
                    <a:pt x="12776" y="13219"/>
                    <a:pt x="13128" y="12813"/>
                  </a:cubicBezTo>
                  <a:cubicBezTo>
                    <a:pt x="13372" y="12514"/>
                    <a:pt x="13508" y="12134"/>
                    <a:pt x="13644" y="11809"/>
                  </a:cubicBezTo>
                  <a:cubicBezTo>
                    <a:pt x="14023" y="10751"/>
                    <a:pt x="14403" y="9666"/>
                    <a:pt x="14186" y="8581"/>
                  </a:cubicBezTo>
                  <a:cubicBezTo>
                    <a:pt x="14051" y="7876"/>
                    <a:pt x="13725" y="7198"/>
                    <a:pt x="13508" y="6520"/>
                  </a:cubicBezTo>
                  <a:cubicBezTo>
                    <a:pt x="13372" y="6004"/>
                    <a:pt x="13264" y="5489"/>
                    <a:pt x="13074" y="5028"/>
                  </a:cubicBezTo>
                  <a:cubicBezTo>
                    <a:pt x="12586" y="4024"/>
                    <a:pt x="11582" y="3455"/>
                    <a:pt x="10796" y="2668"/>
                  </a:cubicBezTo>
                  <a:cubicBezTo>
                    <a:pt x="10280" y="2180"/>
                    <a:pt x="9928" y="1583"/>
                    <a:pt x="9385" y="1122"/>
                  </a:cubicBezTo>
                  <a:cubicBezTo>
                    <a:pt x="8966" y="725"/>
                    <a:pt x="8386" y="454"/>
                    <a:pt x="7819" y="454"/>
                  </a:cubicBezTo>
                  <a:cubicBezTo>
                    <a:pt x="7688" y="454"/>
                    <a:pt x="7559" y="468"/>
                    <a:pt x="7432" y="498"/>
                  </a:cubicBezTo>
                  <a:cubicBezTo>
                    <a:pt x="6971" y="363"/>
                    <a:pt x="6212" y="281"/>
                    <a:pt x="5751" y="146"/>
                  </a:cubicBezTo>
                  <a:cubicBezTo>
                    <a:pt x="5504" y="69"/>
                    <a:pt x="5223" y="1"/>
                    <a:pt x="49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27"/>
            <p:cNvSpPr/>
            <p:nvPr/>
          </p:nvSpPr>
          <p:spPr>
            <a:xfrm>
              <a:off x="6639350" y="2038050"/>
              <a:ext cx="183100" cy="344100"/>
            </a:xfrm>
            <a:custGeom>
              <a:avLst/>
              <a:gdLst/>
              <a:ahLst/>
              <a:cxnLst/>
              <a:rect l="l" t="t" r="r" b="b"/>
              <a:pathLst>
                <a:path w="7324" h="13764" extrusionOk="0">
                  <a:moveTo>
                    <a:pt x="586" y="1"/>
                  </a:moveTo>
                  <a:cubicBezTo>
                    <a:pt x="518" y="1"/>
                    <a:pt x="449" y="5"/>
                    <a:pt x="380" y="12"/>
                  </a:cubicBezTo>
                  <a:cubicBezTo>
                    <a:pt x="0" y="501"/>
                    <a:pt x="706" y="1640"/>
                    <a:pt x="1302" y="1965"/>
                  </a:cubicBezTo>
                  <a:cubicBezTo>
                    <a:pt x="1465" y="2074"/>
                    <a:pt x="1655" y="2182"/>
                    <a:pt x="1736" y="2345"/>
                  </a:cubicBezTo>
                  <a:cubicBezTo>
                    <a:pt x="1818" y="2508"/>
                    <a:pt x="1736" y="2752"/>
                    <a:pt x="1736" y="2942"/>
                  </a:cubicBezTo>
                  <a:cubicBezTo>
                    <a:pt x="1736" y="3213"/>
                    <a:pt x="1845" y="3511"/>
                    <a:pt x="1980" y="3728"/>
                  </a:cubicBezTo>
                  <a:cubicBezTo>
                    <a:pt x="2333" y="4434"/>
                    <a:pt x="2713" y="5193"/>
                    <a:pt x="3364" y="5654"/>
                  </a:cubicBezTo>
                  <a:cubicBezTo>
                    <a:pt x="3728" y="5927"/>
                    <a:pt x="4186" y="6090"/>
                    <a:pt x="4623" y="6090"/>
                  </a:cubicBezTo>
                  <a:cubicBezTo>
                    <a:pt x="4967" y="6090"/>
                    <a:pt x="5298" y="5990"/>
                    <a:pt x="5561" y="5763"/>
                  </a:cubicBezTo>
                  <a:lnTo>
                    <a:pt x="5561" y="5763"/>
                  </a:lnTo>
                  <a:cubicBezTo>
                    <a:pt x="5181" y="6766"/>
                    <a:pt x="6049" y="7851"/>
                    <a:pt x="5913" y="8936"/>
                  </a:cubicBezTo>
                  <a:cubicBezTo>
                    <a:pt x="5859" y="9262"/>
                    <a:pt x="5724" y="9560"/>
                    <a:pt x="5642" y="9913"/>
                  </a:cubicBezTo>
                  <a:cubicBezTo>
                    <a:pt x="5561" y="10211"/>
                    <a:pt x="5507" y="10509"/>
                    <a:pt x="5669" y="10753"/>
                  </a:cubicBezTo>
                  <a:cubicBezTo>
                    <a:pt x="5724" y="10889"/>
                    <a:pt x="5859" y="10970"/>
                    <a:pt x="5941" y="11106"/>
                  </a:cubicBezTo>
                  <a:cubicBezTo>
                    <a:pt x="6049" y="11404"/>
                    <a:pt x="5805" y="11703"/>
                    <a:pt x="5534" y="11866"/>
                  </a:cubicBezTo>
                  <a:cubicBezTo>
                    <a:pt x="5262" y="12055"/>
                    <a:pt x="4964" y="12191"/>
                    <a:pt x="4856" y="12489"/>
                  </a:cubicBezTo>
                  <a:cubicBezTo>
                    <a:pt x="4747" y="12761"/>
                    <a:pt x="4693" y="13493"/>
                    <a:pt x="4313" y="13737"/>
                  </a:cubicBezTo>
                  <a:cubicBezTo>
                    <a:pt x="4346" y="13756"/>
                    <a:pt x="4379" y="13764"/>
                    <a:pt x="4413" y="13764"/>
                  </a:cubicBezTo>
                  <a:cubicBezTo>
                    <a:pt x="4575" y="13764"/>
                    <a:pt x="4743" y="13573"/>
                    <a:pt x="4856" y="13439"/>
                  </a:cubicBezTo>
                  <a:cubicBezTo>
                    <a:pt x="5181" y="13032"/>
                    <a:pt x="5778" y="12815"/>
                    <a:pt x="6103" y="12408"/>
                  </a:cubicBezTo>
                  <a:cubicBezTo>
                    <a:pt x="6347" y="12137"/>
                    <a:pt x="6483" y="11784"/>
                    <a:pt x="6619" y="11404"/>
                  </a:cubicBezTo>
                  <a:cubicBezTo>
                    <a:pt x="6998" y="10374"/>
                    <a:pt x="7324" y="9262"/>
                    <a:pt x="7161" y="8177"/>
                  </a:cubicBezTo>
                  <a:cubicBezTo>
                    <a:pt x="7053" y="7472"/>
                    <a:pt x="6673" y="6821"/>
                    <a:pt x="6483" y="6115"/>
                  </a:cubicBezTo>
                  <a:cubicBezTo>
                    <a:pt x="6347" y="5600"/>
                    <a:pt x="6266" y="5085"/>
                    <a:pt x="6049" y="4624"/>
                  </a:cubicBezTo>
                  <a:cubicBezTo>
                    <a:pt x="5561" y="3647"/>
                    <a:pt x="4557" y="3050"/>
                    <a:pt x="3771" y="2291"/>
                  </a:cubicBezTo>
                  <a:cubicBezTo>
                    <a:pt x="3255" y="1776"/>
                    <a:pt x="2848" y="1206"/>
                    <a:pt x="2333" y="718"/>
                  </a:cubicBezTo>
                  <a:cubicBezTo>
                    <a:pt x="1844" y="326"/>
                    <a:pt x="1221" y="1"/>
                    <a:pt x="5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27"/>
            <p:cNvSpPr/>
            <p:nvPr/>
          </p:nvSpPr>
          <p:spPr>
            <a:xfrm>
              <a:off x="6561375" y="2072925"/>
              <a:ext cx="221075" cy="251600"/>
            </a:xfrm>
            <a:custGeom>
              <a:avLst/>
              <a:gdLst/>
              <a:ahLst/>
              <a:cxnLst/>
              <a:rect l="l" t="t" r="r" b="b"/>
              <a:pathLst>
                <a:path w="8843" h="10064" extrusionOk="0">
                  <a:moveTo>
                    <a:pt x="1790" y="1"/>
                  </a:moveTo>
                  <a:lnTo>
                    <a:pt x="1790" y="1"/>
                  </a:lnTo>
                  <a:cubicBezTo>
                    <a:pt x="1763" y="218"/>
                    <a:pt x="1872" y="408"/>
                    <a:pt x="2007" y="570"/>
                  </a:cubicBezTo>
                  <a:cubicBezTo>
                    <a:pt x="2143" y="760"/>
                    <a:pt x="2306" y="896"/>
                    <a:pt x="2414" y="1059"/>
                  </a:cubicBezTo>
                  <a:cubicBezTo>
                    <a:pt x="2441" y="1086"/>
                    <a:pt x="2441" y="1113"/>
                    <a:pt x="2441" y="1167"/>
                  </a:cubicBezTo>
                  <a:cubicBezTo>
                    <a:pt x="2441" y="1221"/>
                    <a:pt x="2333" y="1248"/>
                    <a:pt x="2279" y="1248"/>
                  </a:cubicBezTo>
                  <a:cubicBezTo>
                    <a:pt x="1845" y="1303"/>
                    <a:pt x="1356" y="1357"/>
                    <a:pt x="895" y="1438"/>
                  </a:cubicBezTo>
                  <a:cubicBezTo>
                    <a:pt x="949" y="1710"/>
                    <a:pt x="1248" y="1845"/>
                    <a:pt x="1519" y="1872"/>
                  </a:cubicBezTo>
                  <a:cubicBezTo>
                    <a:pt x="1790" y="1899"/>
                    <a:pt x="2143" y="1927"/>
                    <a:pt x="2306" y="2144"/>
                  </a:cubicBezTo>
                  <a:cubicBezTo>
                    <a:pt x="2062" y="2279"/>
                    <a:pt x="1790" y="2415"/>
                    <a:pt x="1519" y="2523"/>
                  </a:cubicBezTo>
                  <a:cubicBezTo>
                    <a:pt x="1628" y="2876"/>
                    <a:pt x="2116" y="2984"/>
                    <a:pt x="2468" y="3066"/>
                  </a:cubicBezTo>
                  <a:cubicBezTo>
                    <a:pt x="3065" y="3120"/>
                    <a:pt x="3662" y="3229"/>
                    <a:pt x="4231" y="3283"/>
                  </a:cubicBezTo>
                  <a:cubicBezTo>
                    <a:pt x="2984" y="3635"/>
                    <a:pt x="1845" y="4232"/>
                    <a:pt x="814" y="5019"/>
                  </a:cubicBezTo>
                  <a:cubicBezTo>
                    <a:pt x="543" y="5236"/>
                    <a:pt x="298" y="5426"/>
                    <a:pt x="136" y="5724"/>
                  </a:cubicBezTo>
                  <a:cubicBezTo>
                    <a:pt x="27" y="5914"/>
                    <a:pt x="0" y="6131"/>
                    <a:pt x="136" y="6375"/>
                  </a:cubicBezTo>
                  <a:cubicBezTo>
                    <a:pt x="244" y="6456"/>
                    <a:pt x="380" y="6456"/>
                    <a:pt x="488" y="6456"/>
                  </a:cubicBezTo>
                  <a:cubicBezTo>
                    <a:pt x="2007" y="6402"/>
                    <a:pt x="3526" y="5914"/>
                    <a:pt x="4720" y="4964"/>
                  </a:cubicBezTo>
                  <a:lnTo>
                    <a:pt x="4720" y="4964"/>
                  </a:lnTo>
                  <a:cubicBezTo>
                    <a:pt x="4693" y="5100"/>
                    <a:pt x="4828" y="5236"/>
                    <a:pt x="4964" y="5263"/>
                  </a:cubicBezTo>
                  <a:cubicBezTo>
                    <a:pt x="4557" y="5914"/>
                    <a:pt x="4177" y="6592"/>
                    <a:pt x="3770" y="7216"/>
                  </a:cubicBezTo>
                  <a:cubicBezTo>
                    <a:pt x="3635" y="7433"/>
                    <a:pt x="3499" y="7677"/>
                    <a:pt x="3499" y="7948"/>
                  </a:cubicBezTo>
                  <a:cubicBezTo>
                    <a:pt x="3879" y="7595"/>
                    <a:pt x="4177" y="7216"/>
                    <a:pt x="4448" y="6809"/>
                  </a:cubicBezTo>
                  <a:cubicBezTo>
                    <a:pt x="4557" y="6646"/>
                    <a:pt x="4638" y="6483"/>
                    <a:pt x="4828" y="6402"/>
                  </a:cubicBezTo>
                  <a:cubicBezTo>
                    <a:pt x="4881" y="6387"/>
                    <a:pt x="4936" y="6380"/>
                    <a:pt x="4992" y="6380"/>
                  </a:cubicBezTo>
                  <a:cubicBezTo>
                    <a:pt x="5135" y="6380"/>
                    <a:pt x="5280" y="6425"/>
                    <a:pt x="5398" y="6483"/>
                  </a:cubicBezTo>
                  <a:cubicBezTo>
                    <a:pt x="5425" y="6483"/>
                    <a:pt x="5452" y="6483"/>
                    <a:pt x="5506" y="6510"/>
                  </a:cubicBezTo>
                  <a:cubicBezTo>
                    <a:pt x="5533" y="6538"/>
                    <a:pt x="5561" y="6619"/>
                    <a:pt x="5561" y="6673"/>
                  </a:cubicBezTo>
                  <a:cubicBezTo>
                    <a:pt x="5805" y="7812"/>
                    <a:pt x="6130" y="8897"/>
                    <a:pt x="6591" y="9928"/>
                  </a:cubicBezTo>
                  <a:cubicBezTo>
                    <a:pt x="6591" y="10009"/>
                    <a:pt x="6618" y="10064"/>
                    <a:pt x="6673" y="10064"/>
                  </a:cubicBezTo>
                  <a:cubicBezTo>
                    <a:pt x="6727" y="10064"/>
                    <a:pt x="6754" y="10064"/>
                    <a:pt x="6781" y="10037"/>
                  </a:cubicBezTo>
                  <a:cubicBezTo>
                    <a:pt x="6944" y="9901"/>
                    <a:pt x="6944" y="9657"/>
                    <a:pt x="6998" y="9467"/>
                  </a:cubicBezTo>
                  <a:cubicBezTo>
                    <a:pt x="7079" y="8545"/>
                    <a:pt x="7161" y="7595"/>
                    <a:pt x="7079" y="6673"/>
                  </a:cubicBezTo>
                  <a:cubicBezTo>
                    <a:pt x="7079" y="6538"/>
                    <a:pt x="7079" y="6456"/>
                    <a:pt x="7134" y="6348"/>
                  </a:cubicBezTo>
                  <a:cubicBezTo>
                    <a:pt x="7179" y="6258"/>
                    <a:pt x="7261" y="6205"/>
                    <a:pt x="7349" y="6205"/>
                  </a:cubicBezTo>
                  <a:cubicBezTo>
                    <a:pt x="7368" y="6205"/>
                    <a:pt x="7386" y="6207"/>
                    <a:pt x="7405" y="6212"/>
                  </a:cubicBezTo>
                  <a:cubicBezTo>
                    <a:pt x="7314" y="6076"/>
                    <a:pt x="7470" y="5921"/>
                    <a:pt x="7618" y="5921"/>
                  </a:cubicBezTo>
                  <a:cubicBezTo>
                    <a:pt x="7647" y="5921"/>
                    <a:pt x="7676" y="5927"/>
                    <a:pt x="7703" y="5941"/>
                  </a:cubicBezTo>
                  <a:cubicBezTo>
                    <a:pt x="7866" y="5995"/>
                    <a:pt x="7947" y="6185"/>
                    <a:pt x="8029" y="6321"/>
                  </a:cubicBezTo>
                  <a:cubicBezTo>
                    <a:pt x="8164" y="6592"/>
                    <a:pt x="8381" y="6863"/>
                    <a:pt x="8571" y="7080"/>
                  </a:cubicBezTo>
                  <a:cubicBezTo>
                    <a:pt x="8626" y="7134"/>
                    <a:pt x="8653" y="7161"/>
                    <a:pt x="8707" y="7161"/>
                  </a:cubicBezTo>
                  <a:cubicBezTo>
                    <a:pt x="8815" y="7161"/>
                    <a:pt x="8843" y="7080"/>
                    <a:pt x="8843" y="7026"/>
                  </a:cubicBezTo>
                  <a:cubicBezTo>
                    <a:pt x="8843" y="6944"/>
                    <a:pt x="8815" y="6890"/>
                    <a:pt x="8788" y="6809"/>
                  </a:cubicBezTo>
                  <a:cubicBezTo>
                    <a:pt x="8571" y="6456"/>
                    <a:pt x="8354" y="6104"/>
                    <a:pt x="8137" y="5724"/>
                  </a:cubicBezTo>
                  <a:cubicBezTo>
                    <a:pt x="8083" y="5670"/>
                    <a:pt x="8002" y="5561"/>
                    <a:pt x="7947" y="5507"/>
                  </a:cubicBezTo>
                  <a:cubicBezTo>
                    <a:pt x="7758" y="5398"/>
                    <a:pt x="7595" y="5398"/>
                    <a:pt x="7432" y="5290"/>
                  </a:cubicBezTo>
                  <a:cubicBezTo>
                    <a:pt x="7269" y="5181"/>
                    <a:pt x="7161" y="4964"/>
                    <a:pt x="6944" y="4910"/>
                  </a:cubicBezTo>
                  <a:cubicBezTo>
                    <a:pt x="6934" y="4909"/>
                    <a:pt x="6924" y="4908"/>
                    <a:pt x="6914" y="4908"/>
                  </a:cubicBezTo>
                  <a:cubicBezTo>
                    <a:pt x="6707" y="4908"/>
                    <a:pt x="6509" y="5167"/>
                    <a:pt x="6483" y="5426"/>
                  </a:cubicBezTo>
                  <a:cubicBezTo>
                    <a:pt x="6456" y="5670"/>
                    <a:pt x="6483" y="5968"/>
                    <a:pt x="6320" y="6185"/>
                  </a:cubicBezTo>
                  <a:cubicBezTo>
                    <a:pt x="6266" y="6239"/>
                    <a:pt x="6239" y="6266"/>
                    <a:pt x="6184" y="6266"/>
                  </a:cubicBezTo>
                  <a:cubicBezTo>
                    <a:pt x="6168" y="6273"/>
                    <a:pt x="6153" y="6276"/>
                    <a:pt x="6138" y="6276"/>
                  </a:cubicBezTo>
                  <a:cubicBezTo>
                    <a:pt x="6030" y="6276"/>
                    <a:pt x="5967" y="6114"/>
                    <a:pt x="5967" y="5995"/>
                  </a:cubicBezTo>
                  <a:cubicBezTo>
                    <a:pt x="5967" y="5453"/>
                    <a:pt x="6401" y="5019"/>
                    <a:pt x="6645" y="4503"/>
                  </a:cubicBezTo>
                  <a:cubicBezTo>
                    <a:pt x="6618" y="4476"/>
                    <a:pt x="6537" y="4449"/>
                    <a:pt x="6510" y="4422"/>
                  </a:cubicBezTo>
                  <a:cubicBezTo>
                    <a:pt x="6456" y="4368"/>
                    <a:pt x="6374" y="4313"/>
                    <a:pt x="6320" y="4232"/>
                  </a:cubicBezTo>
                  <a:cubicBezTo>
                    <a:pt x="6130" y="4503"/>
                    <a:pt x="5940" y="4775"/>
                    <a:pt x="5778" y="5046"/>
                  </a:cubicBezTo>
                  <a:cubicBezTo>
                    <a:pt x="5561" y="4964"/>
                    <a:pt x="5398" y="4829"/>
                    <a:pt x="5262" y="4612"/>
                  </a:cubicBezTo>
                  <a:cubicBezTo>
                    <a:pt x="5235" y="4558"/>
                    <a:pt x="5181" y="4503"/>
                    <a:pt x="5154" y="4476"/>
                  </a:cubicBezTo>
                  <a:cubicBezTo>
                    <a:pt x="5131" y="4470"/>
                    <a:pt x="5109" y="4468"/>
                    <a:pt x="5088" y="4468"/>
                  </a:cubicBezTo>
                  <a:cubicBezTo>
                    <a:pt x="5031" y="4468"/>
                    <a:pt x="4978" y="4484"/>
                    <a:pt x="4921" y="4484"/>
                  </a:cubicBezTo>
                  <a:cubicBezTo>
                    <a:pt x="4900" y="4484"/>
                    <a:pt x="4878" y="4482"/>
                    <a:pt x="4855" y="4476"/>
                  </a:cubicBezTo>
                  <a:cubicBezTo>
                    <a:pt x="4584" y="4422"/>
                    <a:pt x="4720" y="3879"/>
                    <a:pt x="4448" y="3798"/>
                  </a:cubicBezTo>
                  <a:cubicBezTo>
                    <a:pt x="4611" y="3527"/>
                    <a:pt x="5018" y="3500"/>
                    <a:pt x="5289" y="3337"/>
                  </a:cubicBezTo>
                  <a:lnTo>
                    <a:pt x="5506" y="3120"/>
                  </a:lnTo>
                  <a:cubicBezTo>
                    <a:pt x="5371" y="2930"/>
                    <a:pt x="5262" y="2686"/>
                    <a:pt x="5154" y="2469"/>
                  </a:cubicBezTo>
                  <a:cubicBezTo>
                    <a:pt x="5018" y="2279"/>
                    <a:pt x="4910" y="2035"/>
                    <a:pt x="4910" y="1791"/>
                  </a:cubicBezTo>
                  <a:cubicBezTo>
                    <a:pt x="4774" y="1791"/>
                    <a:pt x="4693" y="1764"/>
                    <a:pt x="4611" y="1655"/>
                  </a:cubicBezTo>
                  <a:cubicBezTo>
                    <a:pt x="4557" y="1601"/>
                    <a:pt x="4557" y="1520"/>
                    <a:pt x="4476" y="1465"/>
                  </a:cubicBezTo>
                  <a:cubicBezTo>
                    <a:pt x="4421" y="1384"/>
                    <a:pt x="4340" y="1357"/>
                    <a:pt x="4231" y="1330"/>
                  </a:cubicBezTo>
                  <a:cubicBezTo>
                    <a:pt x="3363" y="977"/>
                    <a:pt x="2550" y="543"/>
                    <a:pt x="17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27"/>
            <p:cNvSpPr/>
            <p:nvPr/>
          </p:nvSpPr>
          <p:spPr>
            <a:xfrm>
              <a:off x="6612900" y="2109275"/>
              <a:ext cx="35800" cy="32725"/>
            </a:xfrm>
            <a:custGeom>
              <a:avLst/>
              <a:gdLst/>
              <a:ahLst/>
              <a:cxnLst/>
              <a:rect l="l" t="t" r="r" b="b"/>
              <a:pathLst>
                <a:path w="1432" h="1309" extrusionOk="0">
                  <a:moveTo>
                    <a:pt x="706" y="1"/>
                  </a:moveTo>
                  <a:cubicBezTo>
                    <a:pt x="639" y="1"/>
                    <a:pt x="567" y="13"/>
                    <a:pt x="489" y="39"/>
                  </a:cubicBezTo>
                  <a:cubicBezTo>
                    <a:pt x="218" y="147"/>
                    <a:pt x="1" y="445"/>
                    <a:pt x="55" y="744"/>
                  </a:cubicBezTo>
                  <a:cubicBezTo>
                    <a:pt x="55" y="988"/>
                    <a:pt x="218" y="1232"/>
                    <a:pt x="407" y="1286"/>
                  </a:cubicBezTo>
                  <a:cubicBezTo>
                    <a:pt x="460" y="1301"/>
                    <a:pt x="513" y="1308"/>
                    <a:pt x="565" y="1308"/>
                  </a:cubicBezTo>
                  <a:cubicBezTo>
                    <a:pt x="699" y="1308"/>
                    <a:pt x="825" y="1264"/>
                    <a:pt x="923" y="1205"/>
                  </a:cubicBezTo>
                  <a:cubicBezTo>
                    <a:pt x="1432" y="841"/>
                    <a:pt x="1269" y="1"/>
                    <a:pt x="7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27"/>
            <p:cNvSpPr/>
            <p:nvPr/>
          </p:nvSpPr>
          <p:spPr>
            <a:xfrm>
              <a:off x="6633250" y="2154825"/>
              <a:ext cx="29700" cy="27300"/>
            </a:xfrm>
            <a:custGeom>
              <a:avLst/>
              <a:gdLst/>
              <a:ahLst/>
              <a:cxnLst/>
              <a:rect l="l" t="t" r="r" b="b"/>
              <a:pathLst>
                <a:path w="1188" h="1092" extrusionOk="0">
                  <a:moveTo>
                    <a:pt x="556" y="1"/>
                  </a:moveTo>
                  <a:cubicBezTo>
                    <a:pt x="533" y="1"/>
                    <a:pt x="511" y="3"/>
                    <a:pt x="488" y="7"/>
                  </a:cubicBezTo>
                  <a:cubicBezTo>
                    <a:pt x="271" y="88"/>
                    <a:pt x="136" y="224"/>
                    <a:pt x="82" y="414"/>
                  </a:cubicBezTo>
                  <a:cubicBezTo>
                    <a:pt x="0" y="631"/>
                    <a:pt x="27" y="820"/>
                    <a:pt x="163" y="956"/>
                  </a:cubicBezTo>
                  <a:cubicBezTo>
                    <a:pt x="244" y="1037"/>
                    <a:pt x="299" y="1065"/>
                    <a:pt x="380" y="1092"/>
                  </a:cubicBezTo>
                  <a:cubicBezTo>
                    <a:pt x="488" y="1092"/>
                    <a:pt x="543" y="1092"/>
                    <a:pt x="651" y="1065"/>
                  </a:cubicBezTo>
                  <a:cubicBezTo>
                    <a:pt x="841" y="1010"/>
                    <a:pt x="1058" y="820"/>
                    <a:pt x="1112" y="631"/>
                  </a:cubicBezTo>
                  <a:cubicBezTo>
                    <a:pt x="1188" y="304"/>
                    <a:pt x="844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27"/>
            <p:cNvSpPr/>
            <p:nvPr/>
          </p:nvSpPr>
          <p:spPr>
            <a:xfrm>
              <a:off x="6608825" y="2181600"/>
              <a:ext cx="27825" cy="28075"/>
            </a:xfrm>
            <a:custGeom>
              <a:avLst/>
              <a:gdLst/>
              <a:ahLst/>
              <a:cxnLst/>
              <a:rect l="l" t="t" r="r" b="b"/>
              <a:pathLst>
                <a:path w="1113" h="1123" extrusionOk="0">
                  <a:moveTo>
                    <a:pt x="533" y="0"/>
                  </a:moveTo>
                  <a:cubicBezTo>
                    <a:pt x="489" y="0"/>
                    <a:pt x="448" y="7"/>
                    <a:pt x="408" y="21"/>
                  </a:cubicBezTo>
                  <a:cubicBezTo>
                    <a:pt x="245" y="129"/>
                    <a:pt x="1" y="428"/>
                    <a:pt x="1" y="617"/>
                  </a:cubicBezTo>
                  <a:cubicBezTo>
                    <a:pt x="1" y="834"/>
                    <a:pt x="164" y="1051"/>
                    <a:pt x="381" y="1106"/>
                  </a:cubicBezTo>
                  <a:cubicBezTo>
                    <a:pt x="424" y="1117"/>
                    <a:pt x="467" y="1123"/>
                    <a:pt x="510" y="1123"/>
                  </a:cubicBezTo>
                  <a:cubicBezTo>
                    <a:pt x="761" y="1123"/>
                    <a:pt x="989" y="931"/>
                    <a:pt x="1059" y="699"/>
                  </a:cubicBezTo>
                  <a:cubicBezTo>
                    <a:pt x="1113" y="428"/>
                    <a:pt x="950" y="129"/>
                    <a:pt x="679" y="21"/>
                  </a:cubicBezTo>
                  <a:cubicBezTo>
                    <a:pt x="625" y="7"/>
                    <a:pt x="577" y="0"/>
                    <a:pt x="5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27"/>
            <p:cNvSpPr/>
            <p:nvPr/>
          </p:nvSpPr>
          <p:spPr>
            <a:xfrm>
              <a:off x="6657825" y="2189175"/>
              <a:ext cx="33075" cy="27525"/>
            </a:xfrm>
            <a:custGeom>
              <a:avLst/>
              <a:gdLst/>
              <a:ahLst/>
              <a:cxnLst/>
              <a:rect l="l" t="t" r="r" b="b"/>
              <a:pathLst>
                <a:path w="1323" h="1101" extrusionOk="0">
                  <a:moveTo>
                    <a:pt x="743" y="1"/>
                  </a:moveTo>
                  <a:cubicBezTo>
                    <a:pt x="355" y="1"/>
                    <a:pt x="0" y="387"/>
                    <a:pt x="238" y="803"/>
                  </a:cubicBezTo>
                  <a:cubicBezTo>
                    <a:pt x="322" y="993"/>
                    <a:pt x="505" y="1101"/>
                    <a:pt x="698" y="1101"/>
                  </a:cubicBezTo>
                  <a:cubicBezTo>
                    <a:pt x="752" y="1101"/>
                    <a:pt x="808" y="1092"/>
                    <a:pt x="862" y="1074"/>
                  </a:cubicBezTo>
                  <a:cubicBezTo>
                    <a:pt x="997" y="1047"/>
                    <a:pt x="1106" y="938"/>
                    <a:pt x="1187" y="803"/>
                  </a:cubicBezTo>
                  <a:cubicBezTo>
                    <a:pt x="1269" y="721"/>
                    <a:pt x="1323" y="613"/>
                    <a:pt x="1323" y="504"/>
                  </a:cubicBezTo>
                  <a:cubicBezTo>
                    <a:pt x="1323" y="369"/>
                    <a:pt x="1269" y="260"/>
                    <a:pt x="1160" y="179"/>
                  </a:cubicBezTo>
                  <a:cubicBezTo>
                    <a:pt x="1035" y="54"/>
                    <a:pt x="887" y="1"/>
                    <a:pt x="7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27"/>
            <p:cNvSpPr/>
            <p:nvPr/>
          </p:nvSpPr>
          <p:spPr>
            <a:xfrm>
              <a:off x="6696975" y="2189300"/>
              <a:ext cx="26475" cy="24950"/>
            </a:xfrm>
            <a:custGeom>
              <a:avLst/>
              <a:gdLst/>
              <a:ahLst/>
              <a:cxnLst/>
              <a:rect l="l" t="t" r="r" b="b"/>
              <a:pathLst>
                <a:path w="1059" h="998" extrusionOk="0">
                  <a:moveTo>
                    <a:pt x="501" y="1"/>
                  </a:moveTo>
                  <a:cubicBezTo>
                    <a:pt x="411" y="1"/>
                    <a:pt x="322" y="28"/>
                    <a:pt x="245" y="92"/>
                  </a:cubicBezTo>
                  <a:cubicBezTo>
                    <a:pt x="137" y="174"/>
                    <a:pt x="82" y="309"/>
                    <a:pt x="28" y="391"/>
                  </a:cubicBezTo>
                  <a:cubicBezTo>
                    <a:pt x="1" y="499"/>
                    <a:pt x="1" y="662"/>
                    <a:pt x="82" y="771"/>
                  </a:cubicBezTo>
                  <a:cubicBezTo>
                    <a:pt x="137" y="906"/>
                    <a:pt x="299" y="933"/>
                    <a:pt x="435" y="988"/>
                  </a:cubicBezTo>
                  <a:cubicBezTo>
                    <a:pt x="467" y="994"/>
                    <a:pt x="502" y="997"/>
                    <a:pt x="539" y="997"/>
                  </a:cubicBezTo>
                  <a:cubicBezTo>
                    <a:pt x="657" y="997"/>
                    <a:pt x="792" y="962"/>
                    <a:pt x="896" y="879"/>
                  </a:cubicBezTo>
                  <a:cubicBezTo>
                    <a:pt x="977" y="771"/>
                    <a:pt x="1059" y="635"/>
                    <a:pt x="1032" y="472"/>
                  </a:cubicBezTo>
                  <a:cubicBezTo>
                    <a:pt x="1032" y="337"/>
                    <a:pt x="923" y="174"/>
                    <a:pt x="787" y="92"/>
                  </a:cubicBezTo>
                  <a:cubicBezTo>
                    <a:pt x="702" y="35"/>
                    <a:pt x="601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27"/>
            <p:cNvSpPr/>
            <p:nvPr/>
          </p:nvSpPr>
          <p:spPr>
            <a:xfrm>
              <a:off x="6620750" y="2251075"/>
              <a:ext cx="34900" cy="30725"/>
            </a:xfrm>
            <a:custGeom>
              <a:avLst/>
              <a:gdLst/>
              <a:ahLst/>
              <a:cxnLst/>
              <a:rect l="l" t="t" r="r" b="b"/>
              <a:pathLst>
                <a:path w="1396" h="1229" extrusionOk="0">
                  <a:moveTo>
                    <a:pt x="799" y="0"/>
                  </a:moveTo>
                  <a:cubicBezTo>
                    <a:pt x="373" y="0"/>
                    <a:pt x="1" y="643"/>
                    <a:pt x="338" y="1039"/>
                  </a:cubicBezTo>
                  <a:cubicBezTo>
                    <a:pt x="365" y="1120"/>
                    <a:pt x="446" y="1148"/>
                    <a:pt x="500" y="1175"/>
                  </a:cubicBezTo>
                  <a:cubicBezTo>
                    <a:pt x="582" y="1211"/>
                    <a:pt x="666" y="1229"/>
                    <a:pt x="748" y="1229"/>
                  </a:cubicBezTo>
                  <a:cubicBezTo>
                    <a:pt x="913" y="1229"/>
                    <a:pt x="1070" y="1157"/>
                    <a:pt x="1178" y="1012"/>
                  </a:cubicBezTo>
                  <a:cubicBezTo>
                    <a:pt x="1368" y="822"/>
                    <a:pt x="1395" y="497"/>
                    <a:pt x="1260" y="307"/>
                  </a:cubicBezTo>
                  <a:cubicBezTo>
                    <a:pt x="1121" y="88"/>
                    <a:pt x="957" y="0"/>
                    <a:pt x="7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27"/>
            <p:cNvSpPr/>
            <p:nvPr/>
          </p:nvSpPr>
          <p:spPr>
            <a:xfrm>
              <a:off x="6678675" y="2240550"/>
              <a:ext cx="25800" cy="23725"/>
            </a:xfrm>
            <a:custGeom>
              <a:avLst/>
              <a:gdLst/>
              <a:ahLst/>
              <a:cxnLst/>
              <a:rect l="l" t="t" r="r" b="b"/>
              <a:pathLst>
                <a:path w="1032" h="949" extrusionOk="0">
                  <a:moveTo>
                    <a:pt x="495" y="0"/>
                  </a:moveTo>
                  <a:cubicBezTo>
                    <a:pt x="426" y="0"/>
                    <a:pt x="359" y="16"/>
                    <a:pt x="299" y="50"/>
                  </a:cubicBezTo>
                  <a:cubicBezTo>
                    <a:pt x="190" y="77"/>
                    <a:pt x="136" y="158"/>
                    <a:pt x="55" y="294"/>
                  </a:cubicBezTo>
                  <a:cubicBezTo>
                    <a:pt x="1" y="484"/>
                    <a:pt x="55" y="755"/>
                    <a:pt x="272" y="863"/>
                  </a:cubicBezTo>
                  <a:cubicBezTo>
                    <a:pt x="340" y="920"/>
                    <a:pt x="426" y="948"/>
                    <a:pt x="516" y="948"/>
                  </a:cubicBezTo>
                  <a:cubicBezTo>
                    <a:pt x="642" y="948"/>
                    <a:pt x="774" y="893"/>
                    <a:pt x="869" y="782"/>
                  </a:cubicBezTo>
                  <a:cubicBezTo>
                    <a:pt x="1031" y="619"/>
                    <a:pt x="1031" y="348"/>
                    <a:pt x="896" y="185"/>
                  </a:cubicBezTo>
                  <a:cubicBezTo>
                    <a:pt x="803" y="74"/>
                    <a:pt x="646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27"/>
            <p:cNvSpPr/>
            <p:nvPr/>
          </p:nvSpPr>
          <p:spPr>
            <a:xfrm>
              <a:off x="6691550" y="2151600"/>
              <a:ext cx="21725" cy="23750"/>
            </a:xfrm>
            <a:custGeom>
              <a:avLst/>
              <a:gdLst/>
              <a:ahLst/>
              <a:cxnLst/>
              <a:rect l="l" t="t" r="r" b="b"/>
              <a:pathLst>
                <a:path w="869" h="950" extrusionOk="0">
                  <a:moveTo>
                    <a:pt x="326" y="0"/>
                  </a:moveTo>
                  <a:cubicBezTo>
                    <a:pt x="218" y="82"/>
                    <a:pt x="109" y="136"/>
                    <a:pt x="82" y="271"/>
                  </a:cubicBezTo>
                  <a:cubicBezTo>
                    <a:pt x="1" y="515"/>
                    <a:pt x="218" y="787"/>
                    <a:pt x="408" y="895"/>
                  </a:cubicBezTo>
                  <a:cubicBezTo>
                    <a:pt x="489" y="922"/>
                    <a:pt x="543" y="949"/>
                    <a:pt x="625" y="949"/>
                  </a:cubicBezTo>
                  <a:cubicBezTo>
                    <a:pt x="706" y="949"/>
                    <a:pt x="788" y="895"/>
                    <a:pt x="869" y="814"/>
                  </a:cubicBezTo>
                  <a:cubicBezTo>
                    <a:pt x="652" y="597"/>
                    <a:pt x="462" y="326"/>
                    <a:pt x="3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27"/>
            <p:cNvSpPr/>
            <p:nvPr/>
          </p:nvSpPr>
          <p:spPr>
            <a:xfrm>
              <a:off x="6865825" y="1838075"/>
              <a:ext cx="309250" cy="389325"/>
            </a:xfrm>
            <a:custGeom>
              <a:avLst/>
              <a:gdLst/>
              <a:ahLst/>
              <a:cxnLst/>
              <a:rect l="l" t="t" r="r" b="b"/>
              <a:pathLst>
                <a:path w="12370" h="15573" extrusionOk="0">
                  <a:moveTo>
                    <a:pt x="8247" y="1"/>
                  </a:moveTo>
                  <a:cubicBezTo>
                    <a:pt x="8114" y="1"/>
                    <a:pt x="7979" y="45"/>
                    <a:pt x="7894" y="173"/>
                  </a:cubicBezTo>
                  <a:cubicBezTo>
                    <a:pt x="7812" y="281"/>
                    <a:pt x="7867" y="444"/>
                    <a:pt x="7785" y="552"/>
                  </a:cubicBezTo>
                  <a:cubicBezTo>
                    <a:pt x="7745" y="634"/>
                    <a:pt x="7656" y="668"/>
                    <a:pt x="7555" y="668"/>
                  </a:cubicBezTo>
                  <a:cubicBezTo>
                    <a:pt x="7453" y="668"/>
                    <a:pt x="7338" y="634"/>
                    <a:pt x="7243" y="580"/>
                  </a:cubicBezTo>
                  <a:cubicBezTo>
                    <a:pt x="7080" y="471"/>
                    <a:pt x="6917" y="335"/>
                    <a:pt x="6700" y="335"/>
                  </a:cubicBezTo>
                  <a:cubicBezTo>
                    <a:pt x="6456" y="335"/>
                    <a:pt x="6293" y="580"/>
                    <a:pt x="6266" y="824"/>
                  </a:cubicBezTo>
                  <a:cubicBezTo>
                    <a:pt x="6239" y="1041"/>
                    <a:pt x="6293" y="1285"/>
                    <a:pt x="6348" y="1529"/>
                  </a:cubicBezTo>
                  <a:cubicBezTo>
                    <a:pt x="6348" y="1583"/>
                    <a:pt x="6375" y="1664"/>
                    <a:pt x="6348" y="1692"/>
                  </a:cubicBezTo>
                  <a:cubicBezTo>
                    <a:pt x="6320" y="1738"/>
                    <a:pt x="6279" y="1756"/>
                    <a:pt x="6233" y="1756"/>
                  </a:cubicBezTo>
                  <a:cubicBezTo>
                    <a:pt x="6146" y="1756"/>
                    <a:pt x="6039" y="1691"/>
                    <a:pt x="5968" y="1637"/>
                  </a:cubicBezTo>
                  <a:cubicBezTo>
                    <a:pt x="5322" y="1076"/>
                    <a:pt x="4483" y="792"/>
                    <a:pt x="3647" y="792"/>
                  </a:cubicBezTo>
                  <a:cubicBezTo>
                    <a:pt x="3150" y="792"/>
                    <a:pt x="2653" y="893"/>
                    <a:pt x="2198" y="1095"/>
                  </a:cubicBezTo>
                  <a:cubicBezTo>
                    <a:pt x="2035" y="1149"/>
                    <a:pt x="1872" y="1285"/>
                    <a:pt x="1818" y="1475"/>
                  </a:cubicBezTo>
                  <a:cubicBezTo>
                    <a:pt x="1791" y="1692"/>
                    <a:pt x="2035" y="1909"/>
                    <a:pt x="2035" y="2153"/>
                  </a:cubicBezTo>
                  <a:cubicBezTo>
                    <a:pt x="2035" y="2505"/>
                    <a:pt x="1493" y="2587"/>
                    <a:pt x="1194" y="2831"/>
                  </a:cubicBezTo>
                  <a:cubicBezTo>
                    <a:pt x="733" y="3156"/>
                    <a:pt x="842" y="3862"/>
                    <a:pt x="1113" y="4350"/>
                  </a:cubicBezTo>
                  <a:cubicBezTo>
                    <a:pt x="1384" y="5055"/>
                    <a:pt x="1899" y="5570"/>
                    <a:pt x="2496" y="5950"/>
                  </a:cubicBezTo>
                  <a:cubicBezTo>
                    <a:pt x="1791" y="6248"/>
                    <a:pt x="1004" y="6981"/>
                    <a:pt x="679" y="7713"/>
                  </a:cubicBezTo>
                  <a:cubicBezTo>
                    <a:pt x="299" y="8391"/>
                    <a:pt x="136" y="9151"/>
                    <a:pt x="28" y="9937"/>
                  </a:cubicBezTo>
                  <a:cubicBezTo>
                    <a:pt x="1" y="10100"/>
                    <a:pt x="1" y="10317"/>
                    <a:pt x="136" y="10453"/>
                  </a:cubicBezTo>
                  <a:cubicBezTo>
                    <a:pt x="237" y="10564"/>
                    <a:pt x="392" y="10579"/>
                    <a:pt x="552" y="10579"/>
                  </a:cubicBezTo>
                  <a:cubicBezTo>
                    <a:pt x="612" y="10579"/>
                    <a:pt x="672" y="10577"/>
                    <a:pt x="730" y="10577"/>
                  </a:cubicBezTo>
                  <a:cubicBezTo>
                    <a:pt x="895" y="10577"/>
                    <a:pt x="1042" y="10594"/>
                    <a:pt x="1113" y="10724"/>
                  </a:cubicBezTo>
                  <a:cubicBezTo>
                    <a:pt x="1221" y="10887"/>
                    <a:pt x="1113" y="11131"/>
                    <a:pt x="977" y="11266"/>
                  </a:cubicBezTo>
                  <a:cubicBezTo>
                    <a:pt x="842" y="11402"/>
                    <a:pt x="679" y="11538"/>
                    <a:pt x="597" y="11700"/>
                  </a:cubicBezTo>
                  <a:cubicBezTo>
                    <a:pt x="516" y="11944"/>
                    <a:pt x="597" y="12216"/>
                    <a:pt x="787" y="12378"/>
                  </a:cubicBezTo>
                  <a:cubicBezTo>
                    <a:pt x="950" y="12541"/>
                    <a:pt x="1194" y="12677"/>
                    <a:pt x="1384" y="12758"/>
                  </a:cubicBezTo>
                  <a:cubicBezTo>
                    <a:pt x="2270" y="13120"/>
                    <a:pt x="3228" y="13301"/>
                    <a:pt x="4187" y="13301"/>
                  </a:cubicBezTo>
                  <a:cubicBezTo>
                    <a:pt x="4666" y="13301"/>
                    <a:pt x="5145" y="13255"/>
                    <a:pt x="5615" y="13165"/>
                  </a:cubicBezTo>
                  <a:lnTo>
                    <a:pt x="5615" y="13165"/>
                  </a:lnTo>
                  <a:cubicBezTo>
                    <a:pt x="5453" y="13816"/>
                    <a:pt x="5290" y="14440"/>
                    <a:pt x="5073" y="15091"/>
                  </a:cubicBezTo>
                  <a:cubicBezTo>
                    <a:pt x="5046" y="15199"/>
                    <a:pt x="5019" y="15335"/>
                    <a:pt x="5073" y="15443"/>
                  </a:cubicBezTo>
                  <a:cubicBezTo>
                    <a:pt x="5127" y="15538"/>
                    <a:pt x="5229" y="15572"/>
                    <a:pt x="5344" y="15572"/>
                  </a:cubicBezTo>
                  <a:cubicBezTo>
                    <a:pt x="5459" y="15572"/>
                    <a:pt x="5588" y="15538"/>
                    <a:pt x="5697" y="15498"/>
                  </a:cubicBezTo>
                  <a:cubicBezTo>
                    <a:pt x="5842" y="15468"/>
                    <a:pt x="5988" y="15459"/>
                    <a:pt x="6134" y="15459"/>
                  </a:cubicBezTo>
                  <a:cubicBezTo>
                    <a:pt x="6413" y="15459"/>
                    <a:pt x="6693" y="15494"/>
                    <a:pt x="6973" y="15494"/>
                  </a:cubicBezTo>
                  <a:cubicBezTo>
                    <a:pt x="7090" y="15494"/>
                    <a:pt x="7207" y="15488"/>
                    <a:pt x="7324" y="15471"/>
                  </a:cubicBezTo>
                  <a:cubicBezTo>
                    <a:pt x="7677" y="15389"/>
                    <a:pt x="8029" y="15199"/>
                    <a:pt x="8355" y="14982"/>
                  </a:cubicBezTo>
                  <a:cubicBezTo>
                    <a:pt x="9304" y="14386"/>
                    <a:pt x="10254" y="13762"/>
                    <a:pt x="10796" y="12785"/>
                  </a:cubicBezTo>
                  <a:cubicBezTo>
                    <a:pt x="11149" y="12134"/>
                    <a:pt x="11284" y="11402"/>
                    <a:pt x="11556" y="10724"/>
                  </a:cubicBezTo>
                  <a:cubicBezTo>
                    <a:pt x="11745" y="10236"/>
                    <a:pt x="12017" y="9775"/>
                    <a:pt x="12125" y="9259"/>
                  </a:cubicBezTo>
                  <a:cubicBezTo>
                    <a:pt x="12369" y="8174"/>
                    <a:pt x="11935" y="7089"/>
                    <a:pt x="11800" y="6004"/>
                  </a:cubicBezTo>
                  <a:cubicBezTo>
                    <a:pt x="11718" y="5326"/>
                    <a:pt x="11745" y="4621"/>
                    <a:pt x="11664" y="3916"/>
                  </a:cubicBezTo>
                  <a:cubicBezTo>
                    <a:pt x="11528" y="3238"/>
                    <a:pt x="11176" y="2505"/>
                    <a:pt x="10552" y="2234"/>
                  </a:cubicBezTo>
                  <a:cubicBezTo>
                    <a:pt x="10226" y="1827"/>
                    <a:pt x="9738" y="1285"/>
                    <a:pt x="9467" y="878"/>
                  </a:cubicBezTo>
                  <a:cubicBezTo>
                    <a:pt x="9196" y="525"/>
                    <a:pt x="8843" y="91"/>
                    <a:pt x="8355" y="10"/>
                  </a:cubicBezTo>
                  <a:cubicBezTo>
                    <a:pt x="8320" y="4"/>
                    <a:pt x="8284" y="1"/>
                    <a:pt x="8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27"/>
            <p:cNvSpPr/>
            <p:nvPr/>
          </p:nvSpPr>
          <p:spPr>
            <a:xfrm>
              <a:off x="6991950" y="1895275"/>
              <a:ext cx="182450" cy="332275"/>
            </a:xfrm>
            <a:custGeom>
              <a:avLst/>
              <a:gdLst/>
              <a:ahLst/>
              <a:cxnLst/>
              <a:rect l="l" t="t" r="r" b="b"/>
              <a:pathLst>
                <a:path w="7298" h="13291" extrusionOk="0">
                  <a:moveTo>
                    <a:pt x="5507" y="0"/>
                  </a:moveTo>
                  <a:cubicBezTo>
                    <a:pt x="4883" y="163"/>
                    <a:pt x="4747" y="1465"/>
                    <a:pt x="4992" y="2089"/>
                  </a:cubicBezTo>
                  <a:cubicBezTo>
                    <a:pt x="5046" y="2252"/>
                    <a:pt x="5127" y="2469"/>
                    <a:pt x="5100" y="2631"/>
                  </a:cubicBezTo>
                  <a:cubicBezTo>
                    <a:pt x="5019" y="2821"/>
                    <a:pt x="4802" y="2930"/>
                    <a:pt x="4666" y="3120"/>
                  </a:cubicBezTo>
                  <a:cubicBezTo>
                    <a:pt x="4503" y="3309"/>
                    <a:pt x="4449" y="3581"/>
                    <a:pt x="4368" y="3852"/>
                  </a:cubicBezTo>
                  <a:cubicBezTo>
                    <a:pt x="4205" y="4639"/>
                    <a:pt x="4069" y="5452"/>
                    <a:pt x="4286" y="6212"/>
                  </a:cubicBezTo>
                  <a:cubicBezTo>
                    <a:pt x="4476" y="6998"/>
                    <a:pt x="5154" y="7676"/>
                    <a:pt x="5941" y="7676"/>
                  </a:cubicBezTo>
                  <a:cubicBezTo>
                    <a:pt x="5019" y="8219"/>
                    <a:pt x="4992" y="9629"/>
                    <a:pt x="4232" y="10362"/>
                  </a:cubicBezTo>
                  <a:cubicBezTo>
                    <a:pt x="3961" y="10606"/>
                    <a:pt x="3663" y="10768"/>
                    <a:pt x="3391" y="10985"/>
                  </a:cubicBezTo>
                  <a:cubicBezTo>
                    <a:pt x="3147" y="11148"/>
                    <a:pt x="2930" y="11392"/>
                    <a:pt x="2876" y="11664"/>
                  </a:cubicBezTo>
                  <a:cubicBezTo>
                    <a:pt x="2876" y="11826"/>
                    <a:pt x="2930" y="11962"/>
                    <a:pt x="2876" y="12098"/>
                  </a:cubicBezTo>
                  <a:cubicBezTo>
                    <a:pt x="2827" y="12367"/>
                    <a:pt x="2491" y="12481"/>
                    <a:pt x="2207" y="12481"/>
                  </a:cubicBezTo>
                  <a:cubicBezTo>
                    <a:pt x="2176" y="12481"/>
                    <a:pt x="2146" y="12480"/>
                    <a:pt x="2116" y="12477"/>
                  </a:cubicBezTo>
                  <a:cubicBezTo>
                    <a:pt x="1954" y="12450"/>
                    <a:pt x="1791" y="12423"/>
                    <a:pt x="1635" y="12423"/>
                  </a:cubicBezTo>
                  <a:cubicBezTo>
                    <a:pt x="1479" y="12423"/>
                    <a:pt x="1330" y="12450"/>
                    <a:pt x="1194" y="12532"/>
                  </a:cubicBezTo>
                  <a:cubicBezTo>
                    <a:pt x="987" y="12661"/>
                    <a:pt x="483" y="13186"/>
                    <a:pt x="60" y="13186"/>
                  </a:cubicBezTo>
                  <a:cubicBezTo>
                    <a:pt x="40" y="13186"/>
                    <a:pt x="20" y="13185"/>
                    <a:pt x="1" y="13183"/>
                  </a:cubicBezTo>
                  <a:lnTo>
                    <a:pt x="1" y="13183"/>
                  </a:lnTo>
                  <a:cubicBezTo>
                    <a:pt x="55" y="13264"/>
                    <a:pt x="157" y="13291"/>
                    <a:pt x="269" y="13291"/>
                  </a:cubicBezTo>
                  <a:cubicBezTo>
                    <a:pt x="381" y="13291"/>
                    <a:pt x="503" y="13264"/>
                    <a:pt x="598" y="13237"/>
                  </a:cubicBezTo>
                  <a:cubicBezTo>
                    <a:pt x="715" y="13219"/>
                    <a:pt x="832" y="13213"/>
                    <a:pt x="949" y="13213"/>
                  </a:cubicBezTo>
                  <a:cubicBezTo>
                    <a:pt x="1229" y="13213"/>
                    <a:pt x="1508" y="13248"/>
                    <a:pt x="1788" y="13248"/>
                  </a:cubicBezTo>
                  <a:cubicBezTo>
                    <a:pt x="1934" y="13248"/>
                    <a:pt x="2079" y="13239"/>
                    <a:pt x="2225" y="13210"/>
                  </a:cubicBezTo>
                  <a:cubicBezTo>
                    <a:pt x="2632" y="13155"/>
                    <a:pt x="2957" y="12938"/>
                    <a:pt x="3283" y="12749"/>
                  </a:cubicBezTo>
                  <a:cubicBezTo>
                    <a:pt x="4232" y="12125"/>
                    <a:pt x="5181" y="11528"/>
                    <a:pt x="5724" y="10524"/>
                  </a:cubicBezTo>
                  <a:cubicBezTo>
                    <a:pt x="6077" y="9901"/>
                    <a:pt x="6212" y="9141"/>
                    <a:pt x="6483" y="8463"/>
                  </a:cubicBezTo>
                  <a:cubicBezTo>
                    <a:pt x="6673" y="8002"/>
                    <a:pt x="6945" y="7514"/>
                    <a:pt x="7053" y="6998"/>
                  </a:cubicBezTo>
                  <a:cubicBezTo>
                    <a:pt x="7297" y="5913"/>
                    <a:pt x="6863" y="4828"/>
                    <a:pt x="6728" y="3743"/>
                  </a:cubicBezTo>
                  <a:cubicBezTo>
                    <a:pt x="6646" y="3038"/>
                    <a:pt x="6728" y="2333"/>
                    <a:pt x="6592" y="1655"/>
                  </a:cubicBezTo>
                  <a:cubicBezTo>
                    <a:pt x="6483" y="977"/>
                    <a:pt x="6104" y="272"/>
                    <a:pt x="5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27"/>
            <p:cNvSpPr/>
            <p:nvPr/>
          </p:nvSpPr>
          <p:spPr>
            <a:xfrm>
              <a:off x="6944500" y="1891200"/>
              <a:ext cx="168175" cy="276700"/>
            </a:xfrm>
            <a:custGeom>
              <a:avLst/>
              <a:gdLst/>
              <a:ahLst/>
              <a:cxnLst/>
              <a:rect l="l" t="t" r="r" b="b"/>
              <a:pathLst>
                <a:path w="6727" h="11068" extrusionOk="0">
                  <a:moveTo>
                    <a:pt x="5262" y="1"/>
                  </a:moveTo>
                  <a:cubicBezTo>
                    <a:pt x="5127" y="136"/>
                    <a:pt x="5099" y="380"/>
                    <a:pt x="5099" y="597"/>
                  </a:cubicBezTo>
                  <a:cubicBezTo>
                    <a:pt x="5099" y="787"/>
                    <a:pt x="5154" y="1004"/>
                    <a:pt x="5127" y="1194"/>
                  </a:cubicBezTo>
                  <a:cubicBezTo>
                    <a:pt x="5127" y="1248"/>
                    <a:pt x="5127" y="1275"/>
                    <a:pt x="5099" y="1303"/>
                  </a:cubicBezTo>
                  <a:cubicBezTo>
                    <a:pt x="5084" y="1310"/>
                    <a:pt x="5065" y="1314"/>
                    <a:pt x="5045" y="1314"/>
                  </a:cubicBezTo>
                  <a:cubicBezTo>
                    <a:pt x="4997" y="1314"/>
                    <a:pt x="4940" y="1295"/>
                    <a:pt x="4882" y="1275"/>
                  </a:cubicBezTo>
                  <a:lnTo>
                    <a:pt x="3662" y="570"/>
                  </a:lnTo>
                  <a:lnTo>
                    <a:pt x="3662" y="570"/>
                  </a:lnTo>
                  <a:cubicBezTo>
                    <a:pt x="3526" y="787"/>
                    <a:pt x="3689" y="1113"/>
                    <a:pt x="3906" y="1303"/>
                  </a:cubicBezTo>
                  <a:cubicBezTo>
                    <a:pt x="4096" y="1492"/>
                    <a:pt x="4340" y="1709"/>
                    <a:pt x="4340" y="1981"/>
                  </a:cubicBezTo>
                  <a:cubicBezTo>
                    <a:pt x="4069" y="1981"/>
                    <a:pt x="3770" y="1926"/>
                    <a:pt x="3499" y="1818"/>
                  </a:cubicBezTo>
                  <a:lnTo>
                    <a:pt x="3499" y="1818"/>
                  </a:lnTo>
                  <a:cubicBezTo>
                    <a:pt x="3363" y="2171"/>
                    <a:pt x="3635" y="2550"/>
                    <a:pt x="3906" y="2821"/>
                  </a:cubicBezTo>
                  <a:cubicBezTo>
                    <a:pt x="4313" y="3283"/>
                    <a:pt x="4720" y="3662"/>
                    <a:pt x="5127" y="4123"/>
                  </a:cubicBezTo>
                  <a:cubicBezTo>
                    <a:pt x="3933" y="3635"/>
                    <a:pt x="2631" y="3364"/>
                    <a:pt x="1356" y="3364"/>
                  </a:cubicBezTo>
                  <a:cubicBezTo>
                    <a:pt x="1283" y="3358"/>
                    <a:pt x="1209" y="3354"/>
                    <a:pt x="1134" y="3354"/>
                  </a:cubicBezTo>
                  <a:cubicBezTo>
                    <a:pt x="875" y="3354"/>
                    <a:pt x="611" y="3394"/>
                    <a:pt x="380" y="3500"/>
                  </a:cubicBezTo>
                  <a:cubicBezTo>
                    <a:pt x="163" y="3608"/>
                    <a:pt x="0" y="3771"/>
                    <a:pt x="136" y="3988"/>
                  </a:cubicBezTo>
                  <a:cubicBezTo>
                    <a:pt x="136" y="4069"/>
                    <a:pt x="244" y="4178"/>
                    <a:pt x="353" y="4259"/>
                  </a:cubicBezTo>
                  <a:cubicBezTo>
                    <a:pt x="1519" y="5154"/>
                    <a:pt x="3065" y="5697"/>
                    <a:pt x="4584" y="5697"/>
                  </a:cubicBezTo>
                  <a:cubicBezTo>
                    <a:pt x="4476" y="5805"/>
                    <a:pt x="4476" y="6022"/>
                    <a:pt x="4584" y="6103"/>
                  </a:cubicBezTo>
                  <a:lnTo>
                    <a:pt x="2441" y="6917"/>
                  </a:lnTo>
                  <a:cubicBezTo>
                    <a:pt x="2170" y="7026"/>
                    <a:pt x="1926" y="7134"/>
                    <a:pt x="1763" y="7324"/>
                  </a:cubicBezTo>
                  <a:cubicBezTo>
                    <a:pt x="2251" y="7324"/>
                    <a:pt x="2713" y="7243"/>
                    <a:pt x="3201" y="7053"/>
                  </a:cubicBezTo>
                  <a:cubicBezTo>
                    <a:pt x="3314" y="7015"/>
                    <a:pt x="3440" y="6964"/>
                    <a:pt x="3571" y="6964"/>
                  </a:cubicBezTo>
                  <a:cubicBezTo>
                    <a:pt x="3628" y="6964"/>
                    <a:pt x="3686" y="6974"/>
                    <a:pt x="3743" y="6999"/>
                  </a:cubicBezTo>
                  <a:cubicBezTo>
                    <a:pt x="3933" y="7053"/>
                    <a:pt x="4042" y="7243"/>
                    <a:pt x="4150" y="7405"/>
                  </a:cubicBezTo>
                  <a:cubicBezTo>
                    <a:pt x="4150" y="7433"/>
                    <a:pt x="4177" y="7460"/>
                    <a:pt x="4177" y="7514"/>
                  </a:cubicBezTo>
                  <a:cubicBezTo>
                    <a:pt x="4204" y="7568"/>
                    <a:pt x="4177" y="7595"/>
                    <a:pt x="4150" y="7677"/>
                  </a:cubicBezTo>
                  <a:cubicBezTo>
                    <a:pt x="3635" y="8680"/>
                    <a:pt x="3228" y="9765"/>
                    <a:pt x="2929" y="10850"/>
                  </a:cubicBezTo>
                  <a:cubicBezTo>
                    <a:pt x="2875" y="10931"/>
                    <a:pt x="2875" y="10986"/>
                    <a:pt x="2929" y="11040"/>
                  </a:cubicBezTo>
                  <a:cubicBezTo>
                    <a:pt x="2957" y="11067"/>
                    <a:pt x="2984" y="11067"/>
                    <a:pt x="3011" y="11067"/>
                  </a:cubicBezTo>
                  <a:cubicBezTo>
                    <a:pt x="3228" y="11067"/>
                    <a:pt x="3391" y="10904"/>
                    <a:pt x="3526" y="10769"/>
                  </a:cubicBezTo>
                  <a:cubicBezTo>
                    <a:pt x="4177" y="10091"/>
                    <a:pt x="4828" y="9413"/>
                    <a:pt x="5316" y="8626"/>
                  </a:cubicBezTo>
                  <a:cubicBezTo>
                    <a:pt x="5371" y="8517"/>
                    <a:pt x="5425" y="8463"/>
                    <a:pt x="5533" y="8382"/>
                  </a:cubicBezTo>
                  <a:cubicBezTo>
                    <a:pt x="5582" y="8357"/>
                    <a:pt x="5636" y="8344"/>
                    <a:pt x="5686" y="8344"/>
                  </a:cubicBezTo>
                  <a:cubicBezTo>
                    <a:pt x="5747" y="8344"/>
                    <a:pt x="5802" y="8364"/>
                    <a:pt x="5832" y="8409"/>
                  </a:cubicBezTo>
                  <a:cubicBezTo>
                    <a:pt x="5846" y="8324"/>
                    <a:pt x="5927" y="8283"/>
                    <a:pt x="6016" y="8283"/>
                  </a:cubicBezTo>
                  <a:cubicBezTo>
                    <a:pt x="6098" y="8283"/>
                    <a:pt x="6187" y="8317"/>
                    <a:pt x="6239" y="8382"/>
                  </a:cubicBezTo>
                  <a:cubicBezTo>
                    <a:pt x="6347" y="8517"/>
                    <a:pt x="6320" y="8734"/>
                    <a:pt x="6266" y="8897"/>
                  </a:cubicBezTo>
                  <a:cubicBezTo>
                    <a:pt x="6239" y="9196"/>
                    <a:pt x="6239" y="9548"/>
                    <a:pt x="6239" y="9847"/>
                  </a:cubicBezTo>
                  <a:cubicBezTo>
                    <a:pt x="6239" y="9874"/>
                    <a:pt x="6239" y="9955"/>
                    <a:pt x="6266" y="9982"/>
                  </a:cubicBezTo>
                  <a:cubicBezTo>
                    <a:pt x="6288" y="9993"/>
                    <a:pt x="6315" y="10000"/>
                    <a:pt x="6343" y="10000"/>
                  </a:cubicBezTo>
                  <a:cubicBezTo>
                    <a:pt x="6383" y="10000"/>
                    <a:pt x="6424" y="9987"/>
                    <a:pt x="6456" y="9955"/>
                  </a:cubicBezTo>
                  <a:cubicBezTo>
                    <a:pt x="6483" y="9874"/>
                    <a:pt x="6510" y="9819"/>
                    <a:pt x="6510" y="9738"/>
                  </a:cubicBezTo>
                  <a:cubicBezTo>
                    <a:pt x="6591" y="9331"/>
                    <a:pt x="6618" y="8897"/>
                    <a:pt x="6673" y="8490"/>
                  </a:cubicBezTo>
                  <a:cubicBezTo>
                    <a:pt x="6673" y="8382"/>
                    <a:pt x="6727" y="8273"/>
                    <a:pt x="6673" y="8192"/>
                  </a:cubicBezTo>
                  <a:cubicBezTo>
                    <a:pt x="6618" y="8002"/>
                    <a:pt x="6483" y="7866"/>
                    <a:pt x="6401" y="7704"/>
                  </a:cubicBezTo>
                  <a:cubicBezTo>
                    <a:pt x="6347" y="7514"/>
                    <a:pt x="6401" y="7270"/>
                    <a:pt x="6266" y="7107"/>
                  </a:cubicBezTo>
                  <a:cubicBezTo>
                    <a:pt x="6195" y="7026"/>
                    <a:pt x="6110" y="6995"/>
                    <a:pt x="6019" y="6995"/>
                  </a:cubicBezTo>
                  <a:cubicBezTo>
                    <a:pt x="5866" y="6995"/>
                    <a:pt x="5697" y="7086"/>
                    <a:pt x="5561" y="7188"/>
                  </a:cubicBezTo>
                  <a:cubicBezTo>
                    <a:pt x="5371" y="7378"/>
                    <a:pt x="5181" y="7595"/>
                    <a:pt x="4964" y="7677"/>
                  </a:cubicBezTo>
                  <a:cubicBezTo>
                    <a:pt x="4923" y="7690"/>
                    <a:pt x="4889" y="7697"/>
                    <a:pt x="4859" y="7697"/>
                  </a:cubicBezTo>
                  <a:cubicBezTo>
                    <a:pt x="4828" y="7697"/>
                    <a:pt x="4801" y="7690"/>
                    <a:pt x="4774" y="7677"/>
                  </a:cubicBezTo>
                  <a:cubicBezTo>
                    <a:pt x="4693" y="7595"/>
                    <a:pt x="4747" y="7433"/>
                    <a:pt x="4828" y="7324"/>
                  </a:cubicBezTo>
                  <a:cubicBezTo>
                    <a:pt x="5154" y="6890"/>
                    <a:pt x="5778" y="6782"/>
                    <a:pt x="6266" y="6565"/>
                  </a:cubicBezTo>
                  <a:cubicBezTo>
                    <a:pt x="6239" y="6483"/>
                    <a:pt x="6211" y="6456"/>
                    <a:pt x="6211" y="6375"/>
                  </a:cubicBezTo>
                  <a:cubicBezTo>
                    <a:pt x="6184" y="6293"/>
                    <a:pt x="6130" y="6212"/>
                    <a:pt x="6130" y="6103"/>
                  </a:cubicBezTo>
                  <a:lnTo>
                    <a:pt x="5235" y="6429"/>
                  </a:lnTo>
                  <a:cubicBezTo>
                    <a:pt x="5127" y="6212"/>
                    <a:pt x="5045" y="5968"/>
                    <a:pt x="5099" y="5751"/>
                  </a:cubicBezTo>
                  <a:cubicBezTo>
                    <a:pt x="5099" y="5669"/>
                    <a:pt x="5127" y="5615"/>
                    <a:pt x="5099" y="5561"/>
                  </a:cubicBezTo>
                  <a:cubicBezTo>
                    <a:pt x="5045" y="5480"/>
                    <a:pt x="4910" y="5425"/>
                    <a:pt x="4855" y="5371"/>
                  </a:cubicBezTo>
                  <a:cubicBezTo>
                    <a:pt x="4693" y="5154"/>
                    <a:pt x="5127" y="4829"/>
                    <a:pt x="4964" y="4585"/>
                  </a:cubicBezTo>
                  <a:cubicBezTo>
                    <a:pt x="5017" y="4565"/>
                    <a:pt x="5071" y="4557"/>
                    <a:pt x="5125" y="4557"/>
                  </a:cubicBezTo>
                  <a:cubicBezTo>
                    <a:pt x="5370" y="4557"/>
                    <a:pt x="5619" y="4725"/>
                    <a:pt x="5886" y="4747"/>
                  </a:cubicBezTo>
                  <a:cubicBezTo>
                    <a:pt x="5994" y="4747"/>
                    <a:pt x="6103" y="4747"/>
                    <a:pt x="6211" y="4720"/>
                  </a:cubicBezTo>
                  <a:cubicBezTo>
                    <a:pt x="6239" y="4476"/>
                    <a:pt x="6293" y="4259"/>
                    <a:pt x="6347" y="4015"/>
                  </a:cubicBezTo>
                  <a:cubicBezTo>
                    <a:pt x="6374" y="3771"/>
                    <a:pt x="6456" y="3527"/>
                    <a:pt x="6564" y="3337"/>
                  </a:cubicBezTo>
                  <a:cubicBezTo>
                    <a:pt x="6510" y="3228"/>
                    <a:pt x="6456" y="3120"/>
                    <a:pt x="6456" y="3038"/>
                  </a:cubicBezTo>
                  <a:cubicBezTo>
                    <a:pt x="6401" y="2957"/>
                    <a:pt x="6456" y="2849"/>
                    <a:pt x="6456" y="2794"/>
                  </a:cubicBezTo>
                  <a:cubicBezTo>
                    <a:pt x="6456" y="2713"/>
                    <a:pt x="6374" y="2632"/>
                    <a:pt x="6347" y="2550"/>
                  </a:cubicBezTo>
                  <a:cubicBezTo>
                    <a:pt x="5859" y="1764"/>
                    <a:pt x="5506" y="896"/>
                    <a:pt x="5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27"/>
            <p:cNvSpPr/>
            <p:nvPr/>
          </p:nvSpPr>
          <p:spPr>
            <a:xfrm>
              <a:off x="7042825" y="1932975"/>
              <a:ext cx="42225" cy="30175"/>
            </a:xfrm>
            <a:custGeom>
              <a:avLst/>
              <a:gdLst/>
              <a:ahLst/>
              <a:cxnLst/>
              <a:rect l="l" t="t" r="r" b="b"/>
              <a:pathLst>
                <a:path w="1689" h="1207" extrusionOk="0">
                  <a:moveTo>
                    <a:pt x="749" y="1"/>
                  </a:moveTo>
                  <a:cubicBezTo>
                    <a:pt x="531" y="1"/>
                    <a:pt x="308" y="124"/>
                    <a:pt x="163" y="310"/>
                  </a:cubicBezTo>
                  <a:cubicBezTo>
                    <a:pt x="27" y="527"/>
                    <a:pt x="0" y="798"/>
                    <a:pt x="136" y="961"/>
                  </a:cubicBezTo>
                  <a:cubicBezTo>
                    <a:pt x="244" y="1096"/>
                    <a:pt x="407" y="1150"/>
                    <a:pt x="624" y="1205"/>
                  </a:cubicBezTo>
                  <a:cubicBezTo>
                    <a:pt x="642" y="1206"/>
                    <a:pt x="660" y="1207"/>
                    <a:pt x="678" y="1207"/>
                  </a:cubicBezTo>
                  <a:cubicBezTo>
                    <a:pt x="1323" y="1207"/>
                    <a:pt x="1688" y="276"/>
                    <a:pt x="949" y="38"/>
                  </a:cubicBezTo>
                  <a:cubicBezTo>
                    <a:pt x="885" y="13"/>
                    <a:pt x="817" y="1"/>
                    <a:pt x="7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27"/>
            <p:cNvSpPr/>
            <p:nvPr/>
          </p:nvSpPr>
          <p:spPr>
            <a:xfrm>
              <a:off x="7032650" y="1980450"/>
              <a:ext cx="31200" cy="24875"/>
            </a:xfrm>
            <a:custGeom>
              <a:avLst/>
              <a:gdLst/>
              <a:ahLst/>
              <a:cxnLst/>
              <a:rect l="l" t="t" r="r" b="b"/>
              <a:pathLst>
                <a:path w="1248" h="995" extrusionOk="0">
                  <a:moveTo>
                    <a:pt x="587" y="0"/>
                  </a:moveTo>
                  <a:cubicBezTo>
                    <a:pt x="475" y="0"/>
                    <a:pt x="361" y="20"/>
                    <a:pt x="271" y="65"/>
                  </a:cubicBezTo>
                  <a:cubicBezTo>
                    <a:pt x="109" y="174"/>
                    <a:pt x="0" y="391"/>
                    <a:pt x="0" y="581"/>
                  </a:cubicBezTo>
                  <a:cubicBezTo>
                    <a:pt x="0" y="689"/>
                    <a:pt x="27" y="743"/>
                    <a:pt x="109" y="825"/>
                  </a:cubicBezTo>
                  <a:cubicBezTo>
                    <a:pt x="163" y="879"/>
                    <a:pt x="244" y="933"/>
                    <a:pt x="353" y="960"/>
                  </a:cubicBezTo>
                  <a:cubicBezTo>
                    <a:pt x="426" y="981"/>
                    <a:pt x="512" y="994"/>
                    <a:pt x="599" y="994"/>
                  </a:cubicBezTo>
                  <a:cubicBezTo>
                    <a:pt x="737" y="994"/>
                    <a:pt x="877" y="962"/>
                    <a:pt x="977" y="879"/>
                  </a:cubicBezTo>
                  <a:cubicBezTo>
                    <a:pt x="1248" y="689"/>
                    <a:pt x="1194" y="174"/>
                    <a:pt x="841" y="38"/>
                  </a:cubicBezTo>
                  <a:cubicBezTo>
                    <a:pt x="768" y="14"/>
                    <a:pt x="678" y="0"/>
                    <a:pt x="5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27"/>
            <p:cNvSpPr/>
            <p:nvPr/>
          </p:nvSpPr>
          <p:spPr>
            <a:xfrm>
              <a:off x="6996025" y="1986800"/>
              <a:ext cx="30550" cy="27025"/>
            </a:xfrm>
            <a:custGeom>
              <a:avLst/>
              <a:gdLst/>
              <a:ahLst/>
              <a:cxnLst/>
              <a:rect l="l" t="t" r="r" b="b"/>
              <a:pathLst>
                <a:path w="1222" h="1081" extrusionOk="0">
                  <a:moveTo>
                    <a:pt x="684" y="1"/>
                  </a:moveTo>
                  <a:cubicBezTo>
                    <a:pt x="471" y="1"/>
                    <a:pt x="240" y="93"/>
                    <a:pt x="136" y="218"/>
                  </a:cubicBezTo>
                  <a:cubicBezTo>
                    <a:pt x="1" y="435"/>
                    <a:pt x="1" y="706"/>
                    <a:pt x="136" y="869"/>
                  </a:cubicBezTo>
                  <a:cubicBezTo>
                    <a:pt x="247" y="1012"/>
                    <a:pt x="413" y="1080"/>
                    <a:pt x="581" y="1080"/>
                  </a:cubicBezTo>
                  <a:cubicBezTo>
                    <a:pt x="701" y="1080"/>
                    <a:pt x="821" y="1045"/>
                    <a:pt x="923" y="978"/>
                  </a:cubicBezTo>
                  <a:cubicBezTo>
                    <a:pt x="1167" y="815"/>
                    <a:pt x="1221" y="435"/>
                    <a:pt x="1058" y="191"/>
                  </a:cubicBezTo>
                  <a:cubicBezTo>
                    <a:pt x="1004" y="137"/>
                    <a:pt x="923" y="55"/>
                    <a:pt x="868" y="28"/>
                  </a:cubicBezTo>
                  <a:cubicBezTo>
                    <a:pt x="811" y="9"/>
                    <a:pt x="748" y="1"/>
                    <a:pt x="6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27"/>
            <p:cNvSpPr/>
            <p:nvPr/>
          </p:nvSpPr>
          <p:spPr>
            <a:xfrm>
              <a:off x="7034675" y="2024500"/>
              <a:ext cx="29175" cy="27550"/>
            </a:xfrm>
            <a:custGeom>
              <a:avLst/>
              <a:gdLst/>
              <a:ahLst/>
              <a:cxnLst/>
              <a:rect l="l" t="t" r="r" b="b"/>
              <a:pathLst>
                <a:path w="1167" h="1102" extrusionOk="0">
                  <a:moveTo>
                    <a:pt x="546" y="1"/>
                  </a:moveTo>
                  <a:cubicBezTo>
                    <a:pt x="308" y="1"/>
                    <a:pt x="79" y="151"/>
                    <a:pt x="28" y="473"/>
                  </a:cubicBezTo>
                  <a:cubicBezTo>
                    <a:pt x="1" y="717"/>
                    <a:pt x="136" y="988"/>
                    <a:pt x="353" y="1070"/>
                  </a:cubicBezTo>
                  <a:cubicBezTo>
                    <a:pt x="411" y="1093"/>
                    <a:pt x="478" y="1101"/>
                    <a:pt x="546" y="1101"/>
                  </a:cubicBezTo>
                  <a:cubicBezTo>
                    <a:pt x="640" y="1101"/>
                    <a:pt x="736" y="1085"/>
                    <a:pt x="814" y="1070"/>
                  </a:cubicBezTo>
                  <a:cubicBezTo>
                    <a:pt x="896" y="1016"/>
                    <a:pt x="1004" y="988"/>
                    <a:pt x="1086" y="880"/>
                  </a:cubicBezTo>
                  <a:cubicBezTo>
                    <a:pt x="1140" y="799"/>
                    <a:pt x="1167" y="663"/>
                    <a:pt x="1140" y="527"/>
                  </a:cubicBezTo>
                  <a:cubicBezTo>
                    <a:pt x="1083" y="185"/>
                    <a:pt x="809" y="1"/>
                    <a:pt x="5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27"/>
            <p:cNvSpPr/>
            <p:nvPr/>
          </p:nvSpPr>
          <p:spPr>
            <a:xfrm>
              <a:off x="7061125" y="2045800"/>
              <a:ext cx="26475" cy="25800"/>
            </a:xfrm>
            <a:custGeom>
              <a:avLst/>
              <a:gdLst/>
              <a:ahLst/>
              <a:cxnLst/>
              <a:rect l="l" t="t" r="r" b="b"/>
              <a:pathLst>
                <a:path w="1059" h="1032" extrusionOk="0">
                  <a:moveTo>
                    <a:pt x="624" y="1"/>
                  </a:moveTo>
                  <a:cubicBezTo>
                    <a:pt x="516" y="1"/>
                    <a:pt x="380" y="28"/>
                    <a:pt x="245" y="109"/>
                  </a:cubicBezTo>
                  <a:cubicBezTo>
                    <a:pt x="136" y="164"/>
                    <a:pt x="55" y="272"/>
                    <a:pt x="55" y="408"/>
                  </a:cubicBezTo>
                  <a:cubicBezTo>
                    <a:pt x="0" y="570"/>
                    <a:pt x="109" y="706"/>
                    <a:pt x="217" y="815"/>
                  </a:cubicBezTo>
                  <a:cubicBezTo>
                    <a:pt x="326" y="950"/>
                    <a:pt x="462" y="1032"/>
                    <a:pt x="624" y="1032"/>
                  </a:cubicBezTo>
                  <a:cubicBezTo>
                    <a:pt x="760" y="1032"/>
                    <a:pt x="923" y="923"/>
                    <a:pt x="1004" y="787"/>
                  </a:cubicBezTo>
                  <a:cubicBezTo>
                    <a:pt x="1058" y="652"/>
                    <a:pt x="1058" y="489"/>
                    <a:pt x="1031" y="353"/>
                  </a:cubicBezTo>
                  <a:cubicBezTo>
                    <a:pt x="977" y="136"/>
                    <a:pt x="841" y="1"/>
                    <a:pt x="6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27"/>
            <p:cNvSpPr/>
            <p:nvPr/>
          </p:nvSpPr>
          <p:spPr>
            <a:xfrm>
              <a:off x="6965500" y="2051475"/>
              <a:ext cx="31425" cy="28375"/>
            </a:xfrm>
            <a:custGeom>
              <a:avLst/>
              <a:gdLst/>
              <a:ahLst/>
              <a:cxnLst/>
              <a:rect l="l" t="t" r="r" b="b"/>
              <a:pathLst>
                <a:path w="1257" h="1135" extrusionOk="0">
                  <a:moveTo>
                    <a:pt x="725" y="0"/>
                  </a:moveTo>
                  <a:cubicBezTo>
                    <a:pt x="390" y="0"/>
                    <a:pt x="1" y="248"/>
                    <a:pt x="1" y="615"/>
                  </a:cubicBezTo>
                  <a:cubicBezTo>
                    <a:pt x="1" y="696"/>
                    <a:pt x="55" y="750"/>
                    <a:pt x="82" y="832"/>
                  </a:cubicBezTo>
                  <a:cubicBezTo>
                    <a:pt x="201" y="1046"/>
                    <a:pt x="425" y="1135"/>
                    <a:pt x="644" y="1135"/>
                  </a:cubicBezTo>
                  <a:cubicBezTo>
                    <a:pt x="674" y="1135"/>
                    <a:pt x="704" y="1133"/>
                    <a:pt x="733" y="1130"/>
                  </a:cubicBezTo>
                  <a:cubicBezTo>
                    <a:pt x="950" y="1103"/>
                    <a:pt x="1167" y="859"/>
                    <a:pt x="1194" y="615"/>
                  </a:cubicBezTo>
                  <a:cubicBezTo>
                    <a:pt x="1257" y="179"/>
                    <a:pt x="1010" y="0"/>
                    <a:pt x="7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27"/>
            <p:cNvSpPr/>
            <p:nvPr/>
          </p:nvSpPr>
          <p:spPr>
            <a:xfrm>
              <a:off x="7016375" y="2074025"/>
              <a:ext cx="25775" cy="24775"/>
            </a:xfrm>
            <a:custGeom>
              <a:avLst/>
              <a:gdLst/>
              <a:ahLst/>
              <a:cxnLst/>
              <a:rect l="l" t="t" r="r" b="b"/>
              <a:pathLst>
                <a:path w="1031" h="991" extrusionOk="0">
                  <a:moveTo>
                    <a:pt x="509" y="0"/>
                  </a:moveTo>
                  <a:cubicBezTo>
                    <a:pt x="459" y="0"/>
                    <a:pt x="400" y="20"/>
                    <a:pt x="326" y="65"/>
                  </a:cubicBezTo>
                  <a:cubicBezTo>
                    <a:pt x="136" y="201"/>
                    <a:pt x="0" y="445"/>
                    <a:pt x="82" y="635"/>
                  </a:cubicBezTo>
                  <a:cubicBezTo>
                    <a:pt x="131" y="858"/>
                    <a:pt x="340" y="991"/>
                    <a:pt x="562" y="991"/>
                  </a:cubicBezTo>
                  <a:cubicBezTo>
                    <a:pt x="583" y="991"/>
                    <a:pt x="603" y="990"/>
                    <a:pt x="624" y="987"/>
                  </a:cubicBezTo>
                  <a:cubicBezTo>
                    <a:pt x="868" y="933"/>
                    <a:pt x="1031" y="743"/>
                    <a:pt x="1031" y="499"/>
                  </a:cubicBezTo>
                  <a:cubicBezTo>
                    <a:pt x="1031" y="309"/>
                    <a:pt x="868" y="65"/>
                    <a:pt x="624" y="38"/>
                  </a:cubicBezTo>
                  <a:cubicBezTo>
                    <a:pt x="588" y="14"/>
                    <a:pt x="551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27"/>
            <p:cNvSpPr/>
            <p:nvPr/>
          </p:nvSpPr>
          <p:spPr>
            <a:xfrm>
              <a:off x="7084175" y="2012325"/>
              <a:ext cx="13600" cy="25375"/>
            </a:xfrm>
            <a:custGeom>
              <a:avLst/>
              <a:gdLst/>
              <a:ahLst/>
              <a:cxnLst/>
              <a:rect l="l" t="t" r="r" b="b"/>
              <a:pathLst>
                <a:path w="544" h="1015" extrusionOk="0">
                  <a:moveTo>
                    <a:pt x="473" y="1"/>
                  </a:moveTo>
                  <a:cubicBezTo>
                    <a:pt x="396" y="1"/>
                    <a:pt x="299" y="31"/>
                    <a:pt x="218" y="92"/>
                  </a:cubicBezTo>
                  <a:cubicBezTo>
                    <a:pt x="1" y="228"/>
                    <a:pt x="1" y="526"/>
                    <a:pt x="109" y="770"/>
                  </a:cubicBezTo>
                  <a:cubicBezTo>
                    <a:pt x="136" y="824"/>
                    <a:pt x="191" y="906"/>
                    <a:pt x="245" y="933"/>
                  </a:cubicBezTo>
                  <a:cubicBezTo>
                    <a:pt x="326" y="1014"/>
                    <a:pt x="407" y="1014"/>
                    <a:pt x="516" y="1014"/>
                  </a:cubicBezTo>
                  <a:cubicBezTo>
                    <a:pt x="489" y="662"/>
                    <a:pt x="516" y="363"/>
                    <a:pt x="543" y="11"/>
                  </a:cubicBezTo>
                  <a:cubicBezTo>
                    <a:pt x="523" y="4"/>
                    <a:pt x="499" y="1"/>
                    <a:pt x="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27"/>
            <p:cNvSpPr/>
            <p:nvPr/>
          </p:nvSpPr>
          <p:spPr>
            <a:xfrm>
              <a:off x="5116350" y="1910425"/>
              <a:ext cx="497750" cy="467925"/>
            </a:xfrm>
            <a:custGeom>
              <a:avLst/>
              <a:gdLst/>
              <a:ahLst/>
              <a:cxnLst/>
              <a:rect l="l" t="t" r="r" b="b"/>
              <a:pathLst>
                <a:path w="19910" h="18717" extrusionOk="0">
                  <a:moveTo>
                    <a:pt x="10025" y="1"/>
                  </a:moveTo>
                  <a:cubicBezTo>
                    <a:pt x="9873" y="1"/>
                    <a:pt x="9716" y="29"/>
                    <a:pt x="9629" y="72"/>
                  </a:cubicBezTo>
                  <a:cubicBezTo>
                    <a:pt x="9407" y="183"/>
                    <a:pt x="9203" y="440"/>
                    <a:pt x="8988" y="440"/>
                  </a:cubicBezTo>
                  <a:cubicBezTo>
                    <a:pt x="8940" y="440"/>
                    <a:pt x="8892" y="427"/>
                    <a:pt x="8843" y="398"/>
                  </a:cubicBezTo>
                  <a:cubicBezTo>
                    <a:pt x="8788" y="371"/>
                    <a:pt x="8707" y="262"/>
                    <a:pt x="8653" y="208"/>
                  </a:cubicBezTo>
                  <a:cubicBezTo>
                    <a:pt x="8581" y="152"/>
                    <a:pt x="8500" y="129"/>
                    <a:pt x="8417" y="129"/>
                  </a:cubicBezTo>
                  <a:cubicBezTo>
                    <a:pt x="8216" y="129"/>
                    <a:pt x="8000" y="264"/>
                    <a:pt x="7866" y="398"/>
                  </a:cubicBezTo>
                  <a:cubicBezTo>
                    <a:pt x="7079" y="1076"/>
                    <a:pt x="6483" y="1971"/>
                    <a:pt x="6103" y="2948"/>
                  </a:cubicBezTo>
                  <a:cubicBezTo>
                    <a:pt x="5723" y="3924"/>
                    <a:pt x="5696" y="5036"/>
                    <a:pt x="5995" y="6040"/>
                  </a:cubicBezTo>
                  <a:cubicBezTo>
                    <a:pt x="5364" y="5692"/>
                    <a:pt x="4623" y="5540"/>
                    <a:pt x="3865" y="5540"/>
                  </a:cubicBezTo>
                  <a:cubicBezTo>
                    <a:pt x="3026" y="5540"/>
                    <a:pt x="2166" y="5726"/>
                    <a:pt x="1411" y="6040"/>
                  </a:cubicBezTo>
                  <a:cubicBezTo>
                    <a:pt x="1112" y="6121"/>
                    <a:pt x="651" y="6392"/>
                    <a:pt x="543" y="6664"/>
                  </a:cubicBezTo>
                  <a:cubicBezTo>
                    <a:pt x="434" y="6989"/>
                    <a:pt x="678" y="7287"/>
                    <a:pt x="841" y="7586"/>
                  </a:cubicBezTo>
                  <a:cubicBezTo>
                    <a:pt x="868" y="7667"/>
                    <a:pt x="922" y="7748"/>
                    <a:pt x="922" y="7830"/>
                  </a:cubicBezTo>
                  <a:cubicBezTo>
                    <a:pt x="868" y="8128"/>
                    <a:pt x="407" y="8128"/>
                    <a:pt x="190" y="8372"/>
                  </a:cubicBezTo>
                  <a:cubicBezTo>
                    <a:pt x="0" y="8616"/>
                    <a:pt x="190" y="8969"/>
                    <a:pt x="380" y="9213"/>
                  </a:cubicBezTo>
                  <a:cubicBezTo>
                    <a:pt x="1112" y="10271"/>
                    <a:pt x="1763" y="10922"/>
                    <a:pt x="2957" y="11383"/>
                  </a:cubicBezTo>
                  <a:cubicBezTo>
                    <a:pt x="3370" y="11552"/>
                    <a:pt x="3861" y="11616"/>
                    <a:pt x="4352" y="11616"/>
                  </a:cubicBezTo>
                  <a:cubicBezTo>
                    <a:pt x="4731" y="11616"/>
                    <a:pt x="5110" y="11578"/>
                    <a:pt x="5452" y="11519"/>
                  </a:cubicBezTo>
                  <a:lnTo>
                    <a:pt x="5452" y="11519"/>
                  </a:lnTo>
                  <a:cubicBezTo>
                    <a:pt x="4313" y="12848"/>
                    <a:pt x="3770" y="14719"/>
                    <a:pt x="4259" y="16347"/>
                  </a:cubicBezTo>
                  <a:cubicBezTo>
                    <a:pt x="4471" y="16931"/>
                    <a:pt x="4892" y="17568"/>
                    <a:pt x="5521" y="17568"/>
                  </a:cubicBezTo>
                  <a:cubicBezTo>
                    <a:pt x="5534" y="17568"/>
                    <a:pt x="5547" y="17568"/>
                    <a:pt x="5561" y="17567"/>
                  </a:cubicBezTo>
                  <a:cubicBezTo>
                    <a:pt x="5865" y="17567"/>
                    <a:pt x="6311" y="17183"/>
                    <a:pt x="6672" y="17183"/>
                  </a:cubicBezTo>
                  <a:cubicBezTo>
                    <a:pt x="6729" y="17183"/>
                    <a:pt x="6784" y="17192"/>
                    <a:pt x="6835" y="17215"/>
                  </a:cubicBezTo>
                  <a:cubicBezTo>
                    <a:pt x="7351" y="17459"/>
                    <a:pt x="6998" y="18517"/>
                    <a:pt x="7676" y="18679"/>
                  </a:cubicBezTo>
                  <a:cubicBezTo>
                    <a:pt x="7782" y="18705"/>
                    <a:pt x="7885" y="18716"/>
                    <a:pt x="7987" y="18716"/>
                  </a:cubicBezTo>
                  <a:cubicBezTo>
                    <a:pt x="8539" y="18716"/>
                    <a:pt x="9040" y="18376"/>
                    <a:pt x="9521" y="18056"/>
                  </a:cubicBezTo>
                  <a:cubicBezTo>
                    <a:pt x="10361" y="17513"/>
                    <a:pt x="10904" y="16509"/>
                    <a:pt x="11311" y="15587"/>
                  </a:cubicBezTo>
                  <a:cubicBezTo>
                    <a:pt x="11989" y="16103"/>
                    <a:pt x="12640" y="16482"/>
                    <a:pt x="13209" y="16672"/>
                  </a:cubicBezTo>
                  <a:cubicBezTo>
                    <a:pt x="13725" y="16835"/>
                    <a:pt x="14294" y="17025"/>
                    <a:pt x="14810" y="17025"/>
                  </a:cubicBezTo>
                  <a:cubicBezTo>
                    <a:pt x="14898" y="17025"/>
                    <a:pt x="14986" y="17027"/>
                    <a:pt x="15073" y="17027"/>
                  </a:cubicBezTo>
                  <a:cubicBezTo>
                    <a:pt x="15441" y="17027"/>
                    <a:pt x="15769" y="16991"/>
                    <a:pt x="15813" y="16618"/>
                  </a:cubicBezTo>
                  <a:cubicBezTo>
                    <a:pt x="15868" y="16482"/>
                    <a:pt x="15813" y="15967"/>
                    <a:pt x="15868" y="15831"/>
                  </a:cubicBezTo>
                  <a:cubicBezTo>
                    <a:pt x="15895" y="15696"/>
                    <a:pt x="16003" y="15560"/>
                    <a:pt x="16139" y="15560"/>
                  </a:cubicBezTo>
                  <a:cubicBezTo>
                    <a:pt x="16193" y="15587"/>
                    <a:pt x="16274" y="15587"/>
                    <a:pt x="16329" y="15614"/>
                  </a:cubicBezTo>
                  <a:cubicBezTo>
                    <a:pt x="16470" y="15661"/>
                    <a:pt x="16656" y="15708"/>
                    <a:pt x="16814" y="15708"/>
                  </a:cubicBezTo>
                  <a:cubicBezTo>
                    <a:pt x="16930" y="15708"/>
                    <a:pt x="17031" y="15683"/>
                    <a:pt x="17088" y="15614"/>
                  </a:cubicBezTo>
                  <a:cubicBezTo>
                    <a:pt x="17224" y="15479"/>
                    <a:pt x="17332" y="14963"/>
                    <a:pt x="17332" y="14774"/>
                  </a:cubicBezTo>
                  <a:cubicBezTo>
                    <a:pt x="17359" y="13824"/>
                    <a:pt x="17278" y="13065"/>
                    <a:pt x="16817" y="12170"/>
                  </a:cubicBezTo>
                  <a:cubicBezTo>
                    <a:pt x="16546" y="11681"/>
                    <a:pt x="16166" y="11220"/>
                    <a:pt x="15922" y="11030"/>
                  </a:cubicBezTo>
                  <a:cubicBezTo>
                    <a:pt x="17549" y="10190"/>
                    <a:pt x="19150" y="8806"/>
                    <a:pt x="19855" y="7152"/>
                  </a:cubicBezTo>
                  <a:cubicBezTo>
                    <a:pt x="19855" y="7070"/>
                    <a:pt x="19909" y="6962"/>
                    <a:pt x="19855" y="6908"/>
                  </a:cubicBezTo>
                  <a:cubicBezTo>
                    <a:pt x="19828" y="6881"/>
                    <a:pt x="19719" y="6853"/>
                    <a:pt x="19665" y="6853"/>
                  </a:cubicBezTo>
                  <a:cubicBezTo>
                    <a:pt x="19394" y="6799"/>
                    <a:pt x="19041" y="6718"/>
                    <a:pt x="18987" y="6474"/>
                  </a:cubicBezTo>
                  <a:cubicBezTo>
                    <a:pt x="18878" y="6094"/>
                    <a:pt x="19095" y="5850"/>
                    <a:pt x="19177" y="5660"/>
                  </a:cubicBezTo>
                  <a:cubicBezTo>
                    <a:pt x="19231" y="5579"/>
                    <a:pt x="19258" y="5497"/>
                    <a:pt x="19231" y="5416"/>
                  </a:cubicBezTo>
                  <a:cubicBezTo>
                    <a:pt x="19231" y="5307"/>
                    <a:pt x="19122" y="5280"/>
                    <a:pt x="19041" y="5253"/>
                  </a:cubicBezTo>
                  <a:cubicBezTo>
                    <a:pt x="18327" y="4902"/>
                    <a:pt x="17547" y="4730"/>
                    <a:pt x="16747" y="4730"/>
                  </a:cubicBezTo>
                  <a:cubicBezTo>
                    <a:pt x="15510" y="4730"/>
                    <a:pt x="14227" y="5140"/>
                    <a:pt x="13074" y="5931"/>
                  </a:cubicBezTo>
                  <a:cubicBezTo>
                    <a:pt x="13155" y="4711"/>
                    <a:pt x="12938" y="3599"/>
                    <a:pt x="12531" y="2568"/>
                  </a:cubicBezTo>
                  <a:cubicBezTo>
                    <a:pt x="12097" y="1483"/>
                    <a:pt x="11392" y="561"/>
                    <a:pt x="10361" y="72"/>
                  </a:cubicBezTo>
                  <a:cubicBezTo>
                    <a:pt x="10286" y="22"/>
                    <a:pt x="10157" y="1"/>
                    <a:pt x="100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27"/>
            <p:cNvSpPr/>
            <p:nvPr/>
          </p:nvSpPr>
          <p:spPr>
            <a:xfrm>
              <a:off x="5197025" y="1960375"/>
              <a:ext cx="323475" cy="346525"/>
            </a:xfrm>
            <a:custGeom>
              <a:avLst/>
              <a:gdLst/>
              <a:ahLst/>
              <a:cxnLst/>
              <a:rect l="l" t="t" r="r" b="b"/>
              <a:pathLst>
                <a:path w="12939" h="13861" extrusionOk="0">
                  <a:moveTo>
                    <a:pt x="6158" y="0"/>
                  </a:moveTo>
                  <a:cubicBezTo>
                    <a:pt x="5887" y="1329"/>
                    <a:pt x="6185" y="2685"/>
                    <a:pt x="6483" y="3960"/>
                  </a:cubicBezTo>
                  <a:cubicBezTo>
                    <a:pt x="6458" y="3943"/>
                    <a:pt x="6421" y="3934"/>
                    <a:pt x="6381" y="3934"/>
                  </a:cubicBezTo>
                  <a:cubicBezTo>
                    <a:pt x="6295" y="3934"/>
                    <a:pt x="6195" y="3976"/>
                    <a:pt x="6158" y="4069"/>
                  </a:cubicBezTo>
                  <a:cubicBezTo>
                    <a:pt x="6294" y="4177"/>
                    <a:pt x="6185" y="4449"/>
                    <a:pt x="6022" y="4476"/>
                  </a:cubicBezTo>
                  <a:cubicBezTo>
                    <a:pt x="6008" y="4478"/>
                    <a:pt x="5994" y="4479"/>
                    <a:pt x="5979" y="4479"/>
                  </a:cubicBezTo>
                  <a:cubicBezTo>
                    <a:pt x="5827" y="4479"/>
                    <a:pt x="5658" y="4355"/>
                    <a:pt x="5534" y="4232"/>
                  </a:cubicBezTo>
                  <a:cubicBezTo>
                    <a:pt x="5399" y="4096"/>
                    <a:pt x="5263" y="3933"/>
                    <a:pt x="5100" y="3906"/>
                  </a:cubicBezTo>
                  <a:lnTo>
                    <a:pt x="4992" y="3906"/>
                  </a:lnTo>
                  <a:cubicBezTo>
                    <a:pt x="4883" y="3933"/>
                    <a:pt x="4883" y="4123"/>
                    <a:pt x="4965" y="4259"/>
                  </a:cubicBezTo>
                  <a:cubicBezTo>
                    <a:pt x="5100" y="4449"/>
                    <a:pt x="5263" y="4611"/>
                    <a:pt x="5480" y="4666"/>
                  </a:cubicBezTo>
                  <a:cubicBezTo>
                    <a:pt x="5588" y="4747"/>
                    <a:pt x="5724" y="4774"/>
                    <a:pt x="5778" y="4855"/>
                  </a:cubicBezTo>
                  <a:cubicBezTo>
                    <a:pt x="5860" y="4910"/>
                    <a:pt x="5887" y="5018"/>
                    <a:pt x="5914" y="5072"/>
                  </a:cubicBezTo>
                  <a:cubicBezTo>
                    <a:pt x="5995" y="5208"/>
                    <a:pt x="5995" y="5398"/>
                    <a:pt x="6022" y="5561"/>
                  </a:cubicBezTo>
                  <a:cubicBezTo>
                    <a:pt x="5236" y="4964"/>
                    <a:pt x="3961" y="4340"/>
                    <a:pt x="3717" y="4232"/>
                  </a:cubicBezTo>
                  <a:cubicBezTo>
                    <a:pt x="3642" y="4194"/>
                    <a:pt x="3555" y="4176"/>
                    <a:pt x="3473" y="4176"/>
                  </a:cubicBezTo>
                  <a:cubicBezTo>
                    <a:pt x="3315" y="4176"/>
                    <a:pt x="3174" y="4242"/>
                    <a:pt x="3174" y="4367"/>
                  </a:cubicBezTo>
                  <a:cubicBezTo>
                    <a:pt x="3174" y="4449"/>
                    <a:pt x="3202" y="4503"/>
                    <a:pt x="3229" y="4530"/>
                  </a:cubicBezTo>
                  <a:cubicBezTo>
                    <a:pt x="3717" y="5154"/>
                    <a:pt x="4314" y="5696"/>
                    <a:pt x="4992" y="6076"/>
                  </a:cubicBezTo>
                  <a:cubicBezTo>
                    <a:pt x="4829" y="6293"/>
                    <a:pt x="4558" y="6347"/>
                    <a:pt x="4286" y="6374"/>
                  </a:cubicBezTo>
                  <a:cubicBezTo>
                    <a:pt x="3854" y="6413"/>
                    <a:pt x="3418" y="6431"/>
                    <a:pt x="2982" y="6431"/>
                  </a:cubicBezTo>
                  <a:cubicBezTo>
                    <a:pt x="2185" y="6431"/>
                    <a:pt x="1386" y="6371"/>
                    <a:pt x="598" y="6266"/>
                  </a:cubicBezTo>
                  <a:cubicBezTo>
                    <a:pt x="526" y="6256"/>
                    <a:pt x="442" y="6245"/>
                    <a:pt x="359" y="6245"/>
                  </a:cubicBezTo>
                  <a:cubicBezTo>
                    <a:pt x="222" y="6245"/>
                    <a:pt x="85" y="6273"/>
                    <a:pt x="1" y="6374"/>
                  </a:cubicBezTo>
                  <a:cubicBezTo>
                    <a:pt x="1357" y="7025"/>
                    <a:pt x="3147" y="6429"/>
                    <a:pt x="4314" y="7324"/>
                  </a:cubicBezTo>
                  <a:cubicBezTo>
                    <a:pt x="4097" y="7758"/>
                    <a:pt x="3717" y="8164"/>
                    <a:pt x="3283" y="8436"/>
                  </a:cubicBezTo>
                  <a:cubicBezTo>
                    <a:pt x="2957" y="8653"/>
                    <a:pt x="2605" y="8924"/>
                    <a:pt x="2740" y="9249"/>
                  </a:cubicBezTo>
                  <a:cubicBezTo>
                    <a:pt x="2789" y="9395"/>
                    <a:pt x="2990" y="9498"/>
                    <a:pt x="3149" y="9498"/>
                  </a:cubicBezTo>
                  <a:cubicBezTo>
                    <a:pt x="3167" y="9498"/>
                    <a:pt x="3185" y="9496"/>
                    <a:pt x="3202" y="9494"/>
                  </a:cubicBezTo>
                  <a:cubicBezTo>
                    <a:pt x="3364" y="9494"/>
                    <a:pt x="3554" y="9385"/>
                    <a:pt x="3717" y="9277"/>
                  </a:cubicBezTo>
                  <a:lnTo>
                    <a:pt x="4720" y="8680"/>
                  </a:lnTo>
                  <a:cubicBezTo>
                    <a:pt x="4802" y="8653"/>
                    <a:pt x="4856" y="8598"/>
                    <a:pt x="4937" y="8598"/>
                  </a:cubicBezTo>
                  <a:cubicBezTo>
                    <a:pt x="5182" y="8653"/>
                    <a:pt x="5127" y="8978"/>
                    <a:pt x="4992" y="9141"/>
                  </a:cubicBezTo>
                  <a:cubicBezTo>
                    <a:pt x="4883" y="9331"/>
                    <a:pt x="4693" y="9548"/>
                    <a:pt x="4829" y="9738"/>
                  </a:cubicBezTo>
                  <a:cubicBezTo>
                    <a:pt x="4965" y="9656"/>
                    <a:pt x="5100" y="9629"/>
                    <a:pt x="5236" y="9548"/>
                  </a:cubicBezTo>
                  <a:lnTo>
                    <a:pt x="5236" y="9548"/>
                  </a:lnTo>
                  <a:cubicBezTo>
                    <a:pt x="5100" y="10362"/>
                    <a:pt x="4937" y="11175"/>
                    <a:pt x="4802" y="11989"/>
                  </a:cubicBezTo>
                  <a:cubicBezTo>
                    <a:pt x="4693" y="12613"/>
                    <a:pt x="4558" y="13264"/>
                    <a:pt x="4639" y="13860"/>
                  </a:cubicBezTo>
                  <a:cubicBezTo>
                    <a:pt x="4937" y="12938"/>
                    <a:pt x="4910" y="12043"/>
                    <a:pt x="5317" y="11121"/>
                  </a:cubicBezTo>
                  <a:cubicBezTo>
                    <a:pt x="5616" y="10416"/>
                    <a:pt x="6456" y="9548"/>
                    <a:pt x="6863" y="8924"/>
                  </a:cubicBezTo>
                  <a:lnTo>
                    <a:pt x="6863" y="8924"/>
                  </a:lnTo>
                  <a:cubicBezTo>
                    <a:pt x="6863" y="9087"/>
                    <a:pt x="6836" y="9277"/>
                    <a:pt x="6836" y="9412"/>
                  </a:cubicBezTo>
                  <a:cubicBezTo>
                    <a:pt x="6728" y="10579"/>
                    <a:pt x="7134" y="11799"/>
                    <a:pt x="7948" y="12613"/>
                  </a:cubicBezTo>
                  <a:cubicBezTo>
                    <a:pt x="8015" y="12680"/>
                    <a:pt x="8103" y="12726"/>
                    <a:pt x="8186" y="12726"/>
                  </a:cubicBezTo>
                  <a:cubicBezTo>
                    <a:pt x="8237" y="12726"/>
                    <a:pt x="8286" y="12708"/>
                    <a:pt x="8328" y="12667"/>
                  </a:cubicBezTo>
                  <a:cubicBezTo>
                    <a:pt x="8355" y="12613"/>
                    <a:pt x="8355" y="12531"/>
                    <a:pt x="8355" y="12477"/>
                  </a:cubicBezTo>
                  <a:cubicBezTo>
                    <a:pt x="8301" y="11555"/>
                    <a:pt x="8084" y="10633"/>
                    <a:pt x="8111" y="9738"/>
                  </a:cubicBezTo>
                  <a:cubicBezTo>
                    <a:pt x="8111" y="9629"/>
                    <a:pt x="8165" y="9521"/>
                    <a:pt x="8219" y="9494"/>
                  </a:cubicBezTo>
                  <a:cubicBezTo>
                    <a:pt x="8243" y="9486"/>
                    <a:pt x="8265" y="9482"/>
                    <a:pt x="8285" y="9482"/>
                  </a:cubicBezTo>
                  <a:cubicBezTo>
                    <a:pt x="8335" y="9482"/>
                    <a:pt x="8379" y="9501"/>
                    <a:pt x="8436" y="9521"/>
                  </a:cubicBezTo>
                  <a:cubicBezTo>
                    <a:pt x="9820" y="10226"/>
                    <a:pt x="10769" y="11636"/>
                    <a:pt x="12180" y="12206"/>
                  </a:cubicBezTo>
                  <a:cubicBezTo>
                    <a:pt x="11284" y="11311"/>
                    <a:pt x="10335" y="10443"/>
                    <a:pt x="9413" y="9548"/>
                  </a:cubicBezTo>
                  <a:cubicBezTo>
                    <a:pt x="9304" y="9494"/>
                    <a:pt x="9250" y="9412"/>
                    <a:pt x="9250" y="9331"/>
                  </a:cubicBezTo>
                  <a:cubicBezTo>
                    <a:pt x="9196" y="9141"/>
                    <a:pt x="9413" y="9060"/>
                    <a:pt x="9576" y="9060"/>
                  </a:cubicBezTo>
                  <a:cubicBezTo>
                    <a:pt x="9738" y="9087"/>
                    <a:pt x="9928" y="9195"/>
                    <a:pt x="10064" y="9249"/>
                  </a:cubicBezTo>
                  <a:cubicBezTo>
                    <a:pt x="10306" y="9384"/>
                    <a:pt x="10575" y="9447"/>
                    <a:pt x="10845" y="9447"/>
                  </a:cubicBezTo>
                  <a:cubicBezTo>
                    <a:pt x="11392" y="9447"/>
                    <a:pt x="11943" y="9188"/>
                    <a:pt x="12288" y="8734"/>
                  </a:cubicBezTo>
                  <a:cubicBezTo>
                    <a:pt x="12315" y="8707"/>
                    <a:pt x="12369" y="8680"/>
                    <a:pt x="12369" y="8598"/>
                  </a:cubicBezTo>
                  <a:cubicBezTo>
                    <a:pt x="12369" y="8571"/>
                    <a:pt x="12315" y="8517"/>
                    <a:pt x="12288" y="8463"/>
                  </a:cubicBezTo>
                  <a:cubicBezTo>
                    <a:pt x="12073" y="8194"/>
                    <a:pt x="11716" y="8091"/>
                    <a:pt x="11350" y="8091"/>
                  </a:cubicBezTo>
                  <a:cubicBezTo>
                    <a:pt x="11162" y="8091"/>
                    <a:pt x="10971" y="8118"/>
                    <a:pt x="10796" y="8164"/>
                  </a:cubicBezTo>
                  <a:cubicBezTo>
                    <a:pt x="10331" y="8262"/>
                    <a:pt x="9888" y="8471"/>
                    <a:pt x="9408" y="8471"/>
                  </a:cubicBezTo>
                  <a:cubicBezTo>
                    <a:pt x="9356" y="8471"/>
                    <a:pt x="9303" y="8468"/>
                    <a:pt x="9250" y="8463"/>
                  </a:cubicBezTo>
                  <a:cubicBezTo>
                    <a:pt x="9142" y="8463"/>
                    <a:pt x="9033" y="8463"/>
                    <a:pt x="8979" y="8409"/>
                  </a:cubicBezTo>
                  <a:cubicBezTo>
                    <a:pt x="8762" y="8273"/>
                    <a:pt x="8843" y="7920"/>
                    <a:pt x="8979" y="7703"/>
                  </a:cubicBezTo>
                  <a:cubicBezTo>
                    <a:pt x="9332" y="7080"/>
                    <a:pt x="10064" y="6754"/>
                    <a:pt x="10688" y="6429"/>
                  </a:cubicBezTo>
                  <a:cubicBezTo>
                    <a:pt x="11447" y="6103"/>
                    <a:pt x="12180" y="5805"/>
                    <a:pt x="12939" y="5479"/>
                  </a:cubicBezTo>
                  <a:lnTo>
                    <a:pt x="12939" y="5479"/>
                  </a:lnTo>
                  <a:cubicBezTo>
                    <a:pt x="11610" y="5615"/>
                    <a:pt x="10416" y="6239"/>
                    <a:pt x="9196" y="6700"/>
                  </a:cubicBezTo>
                  <a:cubicBezTo>
                    <a:pt x="9155" y="6727"/>
                    <a:pt x="9101" y="6747"/>
                    <a:pt x="9047" y="6747"/>
                  </a:cubicBezTo>
                  <a:cubicBezTo>
                    <a:pt x="8992" y="6747"/>
                    <a:pt x="8938" y="6727"/>
                    <a:pt x="8898" y="6673"/>
                  </a:cubicBezTo>
                  <a:cubicBezTo>
                    <a:pt x="8870" y="6618"/>
                    <a:pt x="8870" y="6564"/>
                    <a:pt x="8870" y="6510"/>
                  </a:cubicBezTo>
                  <a:cubicBezTo>
                    <a:pt x="8898" y="6157"/>
                    <a:pt x="9196" y="5886"/>
                    <a:pt x="9440" y="5615"/>
                  </a:cubicBezTo>
                  <a:cubicBezTo>
                    <a:pt x="9657" y="5344"/>
                    <a:pt x="9793" y="4883"/>
                    <a:pt x="9467" y="4666"/>
                  </a:cubicBezTo>
                  <a:lnTo>
                    <a:pt x="9467" y="4666"/>
                  </a:lnTo>
                  <a:cubicBezTo>
                    <a:pt x="8898" y="5154"/>
                    <a:pt x="7894" y="5561"/>
                    <a:pt x="7894" y="6157"/>
                  </a:cubicBezTo>
                  <a:cubicBezTo>
                    <a:pt x="7894" y="6347"/>
                    <a:pt x="8219" y="6347"/>
                    <a:pt x="8247" y="6510"/>
                  </a:cubicBezTo>
                  <a:cubicBezTo>
                    <a:pt x="8247" y="6673"/>
                    <a:pt x="7921" y="6781"/>
                    <a:pt x="7975" y="6944"/>
                  </a:cubicBezTo>
                  <a:cubicBezTo>
                    <a:pt x="8219" y="7459"/>
                    <a:pt x="7379" y="7703"/>
                    <a:pt x="7134" y="7893"/>
                  </a:cubicBezTo>
                  <a:cubicBezTo>
                    <a:pt x="7087" y="7964"/>
                    <a:pt x="6999" y="8180"/>
                    <a:pt x="6905" y="8180"/>
                  </a:cubicBezTo>
                  <a:cubicBezTo>
                    <a:pt x="6891" y="8180"/>
                    <a:pt x="6877" y="8175"/>
                    <a:pt x="6863" y="8164"/>
                  </a:cubicBezTo>
                  <a:cubicBezTo>
                    <a:pt x="6770" y="8087"/>
                    <a:pt x="6669" y="8060"/>
                    <a:pt x="6568" y="8060"/>
                  </a:cubicBezTo>
                  <a:cubicBezTo>
                    <a:pt x="6355" y="8060"/>
                    <a:pt x="6138" y="8177"/>
                    <a:pt x="5971" y="8177"/>
                  </a:cubicBezTo>
                  <a:cubicBezTo>
                    <a:pt x="5941" y="8177"/>
                    <a:pt x="5913" y="8173"/>
                    <a:pt x="5887" y="8164"/>
                  </a:cubicBezTo>
                  <a:cubicBezTo>
                    <a:pt x="5778" y="8137"/>
                    <a:pt x="5724" y="8110"/>
                    <a:pt x="5670" y="8029"/>
                  </a:cubicBezTo>
                  <a:cubicBezTo>
                    <a:pt x="5643" y="7866"/>
                    <a:pt x="6538" y="7568"/>
                    <a:pt x="6592" y="7432"/>
                  </a:cubicBezTo>
                  <a:cubicBezTo>
                    <a:pt x="6673" y="7215"/>
                    <a:pt x="6212" y="7161"/>
                    <a:pt x="6050" y="7052"/>
                  </a:cubicBezTo>
                  <a:cubicBezTo>
                    <a:pt x="5860" y="6944"/>
                    <a:pt x="5751" y="6944"/>
                    <a:pt x="5778" y="6754"/>
                  </a:cubicBezTo>
                  <a:cubicBezTo>
                    <a:pt x="5805" y="6537"/>
                    <a:pt x="6429" y="6700"/>
                    <a:pt x="6592" y="6537"/>
                  </a:cubicBezTo>
                  <a:cubicBezTo>
                    <a:pt x="6755" y="6374"/>
                    <a:pt x="6592" y="6157"/>
                    <a:pt x="6429" y="5886"/>
                  </a:cubicBezTo>
                  <a:cubicBezTo>
                    <a:pt x="6344" y="5758"/>
                    <a:pt x="6643" y="5714"/>
                    <a:pt x="6789" y="5714"/>
                  </a:cubicBezTo>
                  <a:cubicBezTo>
                    <a:pt x="6829" y="5714"/>
                    <a:pt x="6857" y="5718"/>
                    <a:pt x="6863" y="5723"/>
                  </a:cubicBezTo>
                  <a:cubicBezTo>
                    <a:pt x="6972" y="5805"/>
                    <a:pt x="6972" y="5940"/>
                    <a:pt x="7026" y="6022"/>
                  </a:cubicBezTo>
                  <a:cubicBezTo>
                    <a:pt x="7077" y="6093"/>
                    <a:pt x="7155" y="6122"/>
                    <a:pt x="7236" y="6122"/>
                  </a:cubicBezTo>
                  <a:cubicBezTo>
                    <a:pt x="7372" y="6122"/>
                    <a:pt x="7518" y="6042"/>
                    <a:pt x="7568" y="5940"/>
                  </a:cubicBezTo>
                  <a:cubicBezTo>
                    <a:pt x="7704" y="5723"/>
                    <a:pt x="7650" y="5425"/>
                    <a:pt x="7704" y="5181"/>
                  </a:cubicBezTo>
                  <a:cubicBezTo>
                    <a:pt x="7813" y="4801"/>
                    <a:pt x="8057" y="4503"/>
                    <a:pt x="8192" y="4123"/>
                  </a:cubicBezTo>
                  <a:cubicBezTo>
                    <a:pt x="8328" y="3770"/>
                    <a:pt x="8355" y="3364"/>
                    <a:pt x="8219" y="3011"/>
                  </a:cubicBezTo>
                  <a:lnTo>
                    <a:pt x="8219" y="3011"/>
                  </a:lnTo>
                  <a:cubicBezTo>
                    <a:pt x="8057" y="3418"/>
                    <a:pt x="7921" y="3852"/>
                    <a:pt x="7758" y="4259"/>
                  </a:cubicBezTo>
                  <a:cubicBezTo>
                    <a:pt x="7704" y="4177"/>
                    <a:pt x="7650" y="4096"/>
                    <a:pt x="7623" y="3987"/>
                  </a:cubicBezTo>
                  <a:cubicBezTo>
                    <a:pt x="7596" y="3981"/>
                    <a:pt x="7570" y="3977"/>
                    <a:pt x="7547" y="3977"/>
                  </a:cubicBezTo>
                  <a:cubicBezTo>
                    <a:pt x="7477" y="3977"/>
                    <a:pt x="7426" y="4008"/>
                    <a:pt x="7406" y="4069"/>
                  </a:cubicBezTo>
                  <a:cubicBezTo>
                    <a:pt x="7080" y="3770"/>
                    <a:pt x="6945" y="3282"/>
                    <a:pt x="6863" y="2848"/>
                  </a:cubicBezTo>
                  <a:lnTo>
                    <a:pt x="6456" y="705"/>
                  </a:lnTo>
                  <a:cubicBezTo>
                    <a:pt x="6429" y="434"/>
                    <a:pt x="6348" y="163"/>
                    <a:pt x="6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27"/>
            <p:cNvSpPr/>
            <p:nvPr/>
          </p:nvSpPr>
          <p:spPr>
            <a:xfrm>
              <a:off x="5325875" y="2064020"/>
              <a:ext cx="35575" cy="32125"/>
            </a:xfrm>
            <a:custGeom>
              <a:avLst/>
              <a:gdLst/>
              <a:ahLst/>
              <a:cxnLst/>
              <a:rect l="l" t="t" r="r" b="b"/>
              <a:pathLst>
                <a:path w="1423" h="1285" extrusionOk="0">
                  <a:moveTo>
                    <a:pt x="689" y="1"/>
                  </a:moveTo>
                  <a:cubicBezTo>
                    <a:pt x="611" y="1"/>
                    <a:pt x="525" y="18"/>
                    <a:pt x="434" y="57"/>
                  </a:cubicBezTo>
                  <a:cubicBezTo>
                    <a:pt x="163" y="165"/>
                    <a:pt x="0" y="491"/>
                    <a:pt x="28" y="762"/>
                  </a:cubicBezTo>
                  <a:cubicBezTo>
                    <a:pt x="55" y="1006"/>
                    <a:pt x="190" y="1250"/>
                    <a:pt x="434" y="1277"/>
                  </a:cubicBezTo>
                  <a:cubicBezTo>
                    <a:pt x="462" y="1282"/>
                    <a:pt x="492" y="1284"/>
                    <a:pt x="522" y="1284"/>
                  </a:cubicBezTo>
                  <a:cubicBezTo>
                    <a:pt x="669" y="1284"/>
                    <a:pt x="837" y="1231"/>
                    <a:pt x="950" y="1142"/>
                  </a:cubicBezTo>
                  <a:cubicBezTo>
                    <a:pt x="1422" y="787"/>
                    <a:pt x="1216" y="1"/>
                    <a:pt x="6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27"/>
            <p:cNvSpPr/>
            <p:nvPr/>
          </p:nvSpPr>
          <p:spPr>
            <a:xfrm>
              <a:off x="5346900" y="2108945"/>
              <a:ext cx="30250" cy="27025"/>
            </a:xfrm>
            <a:custGeom>
              <a:avLst/>
              <a:gdLst/>
              <a:ahLst/>
              <a:cxnLst/>
              <a:rect l="l" t="t" r="r" b="b"/>
              <a:pathLst>
                <a:path w="1210" h="1081" extrusionOk="0">
                  <a:moveTo>
                    <a:pt x="613" y="0"/>
                  </a:moveTo>
                  <a:cubicBezTo>
                    <a:pt x="563" y="0"/>
                    <a:pt x="511" y="7"/>
                    <a:pt x="461" y="23"/>
                  </a:cubicBezTo>
                  <a:cubicBezTo>
                    <a:pt x="299" y="77"/>
                    <a:pt x="136" y="267"/>
                    <a:pt x="55" y="430"/>
                  </a:cubicBezTo>
                  <a:cubicBezTo>
                    <a:pt x="0" y="619"/>
                    <a:pt x="55" y="836"/>
                    <a:pt x="190" y="972"/>
                  </a:cubicBezTo>
                  <a:cubicBezTo>
                    <a:pt x="272" y="1026"/>
                    <a:pt x="326" y="1081"/>
                    <a:pt x="434" y="1081"/>
                  </a:cubicBezTo>
                  <a:cubicBezTo>
                    <a:pt x="543" y="1081"/>
                    <a:pt x="597" y="1081"/>
                    <a:pt x="705" y="1026"/>
                  </a:cubicBezTo>
                  <a:cubicBezTo>
                    <a:pt x="922" y="945"/>
                    <a:pt x="1112" y="755"/>
                    <a:pt x="1139" y="565"/>
                  </a:cubicBezTo>
                  <a:cubicBezTo>
                    <a:pt x="1209" y="263"/>
                    <a:pt x="920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27"/>
            <p:cNvSpPr/>
            <p:nvPr/>
          </p:nvSpPr>
          <p:spPr>
            <a:xfrm>
              <a:off x="5377400" y="2060520"/>
              <a:ext cx="29075" cy="26625"/>
            </a:xfrm>
            <a:custGeom>
              <a:avLst/>
              <a:gdLst/>
              <a:ahLst/>
              <a:cxnLst/>
              <a:rect l="l" t="t" r="r" b="b"/>
              <a:pathLst>
                <a:path w="1163" h="1065" extrusionOk="0">
                  <a:moveTo>
                    <a:pt x="628" y="1"/>
                  </a:moveTo>
                  <a:cubicBezTo>
                    <a:pt x="573" y="1"/>
                    <a:pt x="517" y="11"/>
                    <a:pt x="462" y="34"/>
                  </a:cubicBezTo>
                  <a:cubicBezTo>
                    <a:pt x="299" y="88"/>
                    <a:pt x="136" y="251"/>
                    <a:pt x="55" y="441"/>
                  </a:cubicBezTo>
                  <a:cubicBezTo>
                    <a:pt x="1" y="631"/>
                    <a:pt x="55" y="848"/>
                    <a:pt x="191" y="983"/>
                  </a:cubicBezTo>
                  <a:cubicBezTo>
                    <a:pt x="272" y="1037"/>
                    <a:pt x="326" y="1065"/>
                    <a:pt x="435" y="1065"/>
                  </a:cubicBezTo>
                  <a:cubicBezTo>
                    <a:pt x="543" y="1065"/>
                    <a:pt x="598" y="1065"/>
                    <a:pt x="706" y="1037"/>
                  </a:cubicBezTo>
                  <a:cubicBezTo>
                    <a:pt x="923" y="929"/>
                    <a:pt x="1113" y="766"/>
                    <a:pt x="1140" y="576"/>
                  </a:cubicBezTo>
                  <a:cubicBezTo>
                    <a:pt x="1163" y="260"/>
                    <a:pt x="903" y="1"/>
                    <a:pt x="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27"/>
            <p:cNvSpPr/>
            <p:nvPr/>
          </p:nvSpPr>
          <p:spPr>
            <a:xfrm>
              <a:off x="5325875" y="2137470"/>
              <a:ext cx="27825" cy="29200"/>
            </a:xfrm>
            <a:custGeom>
              <a:avLst/>
              <a:gdLst/>
              <a:ahLst/>
              <a:cxnLst/>
              <a:rect l="l" t="t" r="r" b="b"/>
              <a:pathLst>
                <a:path w="1113" h="1168" extrusionOk="0">
                  <a:moveTo>
                    <a:pt x="478" y="1"/>
                  </a:moveTo>
                  <a:cubicBezTo>
                    <a:pt x="434" y="1"/>
                    <a:pt x="394" y="7"/>
                    <a:pt x="353" y="21"/>
                  </a:cubicBezTo>
                  <a:cubicBezTo>
                    <a:pt x="163" y="129"/>
                    <a:pt x="0" y="428"/>
                    <a:pt x="28" y="672"/>
                  </a:cubicBezTo>
                  <a:cubicBezTo>
                    <a:pt x="28" y="916"/>
                    <a:pt x="217" y="1106"/>
                    <a:pt x="434" y="1160"/>
                  </a:cubicBezTo>
                  <a:cubicBezTo>
                    <a:pt x="460" y="1165"/>
                    <a:pt x="486" y="1168"/>
                    <a:pt x="512" y="1168"/>
                  </a:cubicBezTo>
                  <a:cubicBezTo>
                    <a:pt x="760" y="1168"/>
                    <a:pt x="1009" y="944"/>
                    <a:pt x="1058" y="699"/>
                  </a:cubicBezTo>
                  <a:cubicBezTo>
                    <a:pt x="1113" y="401"/>
                    <a:pt x="896" y="102"/>
                    <a:pt x="624" y="21"/>
                  </a:cubicBezTo>
                  <a:cubicBezTo>
                    <a:pt x="570" y="7"/>
                    <a:pt x="523" y="1"/>
                    <a:pt x="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27"/>
            <p:cNvSpPr/>
            <p:nvPr/>
          </p:nvSpPr>
          <p:spPr>
            <a:xfrm>
              <a:off x="5317050" y="2096795"/>
              <a:ext cx="28525" cy="29200"/>
            </a:xfrm>
            <a:custGeom>
              <a:avLst/>
              <a:gdLst/>
              <a:ahLst/>
              <a:cxnLst/>
              <a:rect l="l" t="t" r="r" b="b"/>
              <a:pathLst>
                <a:path w="1141" h="1168" extrusionOk="0">
                  <a:moveTo>
                    <a:pt x="533" y="0"/>
                  </a:moveTo>
                  <a:cubicBezTo>
                    <a:pt x="489" y="0"/>
                    <a:pt x="448" y="7"/>
                    <a:pt x="408" y="20"/>
                  </a:cubicBezTo>
                  <a:cubicBezTo>
                    <a:pt x="191" y="156"/>
                    <a:pt x="1" y="427"/>
                    <a:pt x="55" y="671"/>
                  </a:cubicBezTo>
                  <a:cubicBezTo>
                    <a:pt x="55" y="916"/>
                    <a:pt x="272" y="1105"/>
                    <a:pt x="462" y="1160"/>
                  </a:cubicBezTo>
                  <a:cubicBezTo>
                    <a:pt x="488" y="1165"/>
                    <a:pt x="514" y="1167"/>
                    <a:pt x="540" y="1167"/>
                  </a:cubicBezTo>
                  <a:cubicBezTo>
                    <a:pt x="793" y="1167"/>
                    <a:pt x="1064" y="944"/>
                    <a:pt x="1113" y="699"/>
                  </a:cubicBezTo>
                  <a:cubicBezTo>
                    <a:pt x="1140" y="400"/>
                    <a:pt x="950" y="102"/>
                    <a:pt x="679" y="20"/>
                  </a:cubicBezTo>
                  <a:cubicBezTo>
                    <a:pt x="625" y="7"/>
                    <a:pt x="577" y="0"/>
                    <a:pt x="5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27"/>
            <p:cNvSpPr/>
            <p:nvPr/>
          </p:nvSpPr>
          <p:spPr>
            <a:xfrm>
              <a:off x="5407925" y="2114845"/>
              <a:ext cx="27150" cy="23150"/>
            </a:xfrm>
            <a:custGeom>
              <a:avLst/>
              <a:gdLst/>
              <a:ahLst/>
              <a:cxnLst/>
              <a:rect l="l" t="t" r="r" b="b"/>
              <a:pathLst>
                <a:path w="1086" h="926" extrusionOk="0">
                  <a:moveTo>
                    <a:pt x="493" y="0"/>
                  </a:moveTo>
                  <a:cubicBezTo>
                    <a:pt x="295" y="0"/>
                    <a:pt x="113" y="116"/>
                    <a:pt x="55" y="329"/>
                  </a:cubicBezTo>
                  <a:cubicBezTo>
                    <a:pt x="0" y="573"/>
                    <a:pt x="190" y="790"/>
                    <a:pt x="434" y="899"/>
                  </a:cubicBezTo>
                  <a:cubicBezTo>
                    <a:pt x="516" y="899"/>
                    <a:pt x="570" y="926"/>
                    <a:pt x="624" y="926"/>
                  </a:cubicBezTo>
                  <a:cubicBezTo>
                    <a:pt x="733" y="926"/>
                    <a:pt x="814" y="872"/>
                    <a:pt x="868" y="790"/>
                  </a:cubicBezTo>
                  <a:cubicBezTo>
                    <a:pt x="1085" y="600"/>
                    <a:pt x="1004" y="194"/>
                    <a:pt x="733" y="58"/>
                  </a:cubicBezTo>
                  <a:cubicBezTo>
                    <a:pt x="655" y="19"/>
                    <a:pt x="573" y="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27"/>
            <p:cNvSpPr/>
            <p:nvPr/>
          </p:nvSpPr>
          <p:spPr>
            <a:xfrm>
              <a:off x="5374150" y="2140945"/>
              <a:ext cx="33800" cy="28650"/>
            </a:xfrm>
            <a:custGeom>
              <a:avLst/>
              <a:gdLst/>
              <a:ahLst/>
              <a:cxnLst/>
              <a:rect l="l" t="t" r="r" b="b"/>
              <a:pathLst>
                <a:path w="1352" h="1146" extrusionOk="0">
                  <a:moveTo>
                    <a:pt x="741" y="1"/>
                  </a:moveTo>
                  <a:cubicBezTo>
                    <a:pt x="337" y="1"/>
                    <a:pt x="0" y="441"/>
                    <a:pt x="266" y="913"/>
                  </a:cubicBezTo>
                  <a:cubicBezTo>
                    <a:pt x="365" y="1051"/>
                    <a:pt x="535" y="1146"/>
                    <a:pt x="714" y="1146"/>
                  </a:cubicBezTo>
                  <a:cubicBezTo>
                    <a:pt x="782" y="1146"/>
                    <a:pt x="851" y="1132"/>
                    <a:pt x="917" y="1102"/>
                  </a:cubicBezTo>
                  <a:cubicBezTo>
                    <a:pt x="1053" y="1048"/>
                    <a:pt x="1189" y="940"/>
                    <a:pt x="1243" y="804"/>
                  </a:cubicBezTo>
                  <a:cubicBezTo>
                    <a:pt x="1297" y="696"/>
                    <a:pt x="1351" y="614"/>
                    <a:pt x="1351" y="506"/>
                  </a:cubicBezTo>
                  <a:cubicBezTo>
                    <a:pt x="1297" y="370"/>
                    <a:pt x="1243" y="235"/>
                    <a:pt x="1134" y="153"/>
                  </a:cubicBezTo>
                  <a:cubicBezTo>
                    <a:pt x="1008" y="47"/>
                    <a:pt x="871" y="1"/>
                    <a:pt x="7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27"/>
            <p:cNvSpPr/>
            <p:nvPr/>
          </p:nvSpPr>
          <p:spPr>
            <a:xfrm>
              <a:off x="5412000" y="2138745"/>
              <a:ext cx="27825" cy="25700"/>
            </a:xfrm>
            <a:custGeom>
              <a:avLst/>
              <a:gdLst/>
              <a:ahLst/>
              <a:cxnLst/>
              <a:rect l="l" t="t" r="r" b="b"/>
              <a:pathLst>
                <a:path w="1113" h="1028" extrusionOk="0">
                  <a:moveTo>
                    <a:pt x="538" y="0"/>
                  </a:moveTo>
                  <a:cubicBezTo>
                    <a:pt x="437" y="0"/>
                    <a:pt x="343" y="34"/>
                    <a:pt x="271" y="106"/>
                  </a:cubicBezTo>
                  <a:cubicBezTo>
                    <a:pt x="163" y="214"/>
                    <a:pt x="54" y="350"/>
                    <a:pt x="27" y="485"/>
                  </a:cubicBezTo>
                  <a:cubicBezTo>
                    <a:pt x="0" y="621"/>
                    <a:pt x="27" y="756"/>
                    <a:pt x="109" y="865"/>
                  </a:cubicBezTo>
                  <a:cubicBezTo>
                    <a:pt x="217" y="973"/>
                    <a:pt x="380" y="1028"/>
                    <a:pt x="516" y="1028"/>
                  </a:cubicBezTo>
                  <a:cubicBezTo>
                    <a:pt x="678" y="1028"/>
                    <a:pt x="841" y="1001"/>
                    <a:pt x="949" y="892"/>
                  </a:cubicBezTo>
                  <a:cubicBezTo>
                    <a:pt x="1085" y="756"/>
                    <a:pt x="1112" y="594"/>
                    <a:pt x="1085" y="458"/>
                  </a:cubicBezTo>
                  <a:cubicBezTo>
                    <a:pt x="1058" y="295"/>
                    <a:pt x="949" y="160"/>
                    <a:pt x="814" y="78"/>
                  </a:cubicBezTo>
                  <a:cubicBezTo>
                    <a:pt x="724" y="27"/>
                    <a:pt x="629" y="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27"/>
            <p:cNvSpPr/>
            <p:nvPr/>
          </p:nvSpPr>
          <p:spPr>
            <a:xfrm>
              <a:off x="5354875" y="2170370"/>
              <a:ext cx="34075" cy="30500"/>
            </a:xfrm>
            <a:custGeom>
              <a:avLst/>
              <a:gdLst/>
              <a:ahLst/>
              <a:cxnLst/>
              <a:rect l="l" t="t" r="r" b="b"/>
              <a:pathLst>
                <a:path w="1363" h="1220" extrusionOk="0">
                  <a:moveTo>
                    <a:pt x="792" y="1"/>
                  </a:moveTo>
                  <a:cubicBezTo>
                    <a:pt x="360" y="1"/>
                    <a:pt x="1" y="706"/>
                    <a:pt x="386" y="1092"/>
                  </a:cubicBezTo>
                  <a:cubicBezTo>
                    <a:pt x="414" y="1119"/>
                    <a:pt x="495" y="1146"/>
                    <a:pt x="549" y="1200"/>
                  </a:cubicBezTo>
                  <a:cubicBezTo>
                    <a:pt x="607" y="1213"/>
                    <a:pt x="666" y="1220"/>
                    <a:pt x="725" y="1220"/>
                  </a:cubicBezTo>
                  <a:cubicBezTo>
                    <a:pt x="915" y="1220"/>
                    <a:pt x="1103" y="1149"/>
                    <a:pt x="1227" y="983"/>
                  </a:cubicBezTo>
                  <a:cubicBezTo>
                    <a:pt x="1363" y="793"/>
                    <a:pt x="1363" y="468"/>
                    <a:pt x="1227" y="278"/>
                  </a:cubicBezTo>
                  <a:cubicBezTo>
                    <a:pt x="1091" y="80"/>
                    <a:pt x="937" y="1"/>
                    <a:pt x="7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27"/>
            <p:cNvSpPr/>
            <p:nvPr/>
          </p:nvSpPr>
          <p:spPr>
            <a:xfrm>
              <a:off x="5397750" y="2191670"/>
              <a:ext cx="25125" cy="24000"/>
            </a:xfrm>
            <a:custGeom>
              <a:avLst/>
              <a:gdLst/>
              <a:ahLst/>
              <a:cxnLst/>
              <a:rect l="l" t="t" r="r" b="b"/>
              <a:pathLst>
                <a:path w="1005" h="960" extrusionOk="0">
                  <a:moveTo>
                    <a:pt x="518" y="0"/>
                  </a:moveTo>
                  <a:cubicBezTo>
                    <a:pt x="432" y="0"/>
                    <a:pt x="346" y="24"/>
                    <a:pt x="272" y="77"/>
                  </a:cubicBezTo>
                  <a:cubicBezTo>
                    <a:pt x="190" y="104"/>
                    <a:pt x="109" y="158"/>
                    <a:pt x="55" y="294"/>
                  </a:cubicBezTo>
                  <a:cubicBezTo>
                    <a:pt x="1" y="538"/>
                    <a:pt x="109" y="782"/>
                    <a:pt x="272" y="891"/>
                  </a:cubicBezTo>
                  <a:cubicBezTo>
                    <a:pt x="338" y="938"/>
                    <a:pt x="415" y="959"/>
                    <a:pt x="492" y="959"/>
                  </a:cubicBezTo>
                  <a:cubicBezTo>
                    <a:pt x="635" y="959"/>
                    <a:pt x="781" y="888"/>
                    <a:pt x="869" y="782"/>
                  </a:cubicBezTo>
                  <a:cubicBezTo>
                    <a:pt x="1004" y="620"/>
                    <a:pt x="1004" y="348"/>
                    <a:pt x="869" y="158"/>
                  </a:cubicBezTo>
                  <a:cubicBezTo>
                    <a:pt x="786" y="59"/>
                    <a:pt x="652" y="0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27"/>
            <p:cNvSpPr/>
            <p:nvPr/>
          </p:nvSpPr>
          <p:spPr>
            <a:xfrm>
              <a:off x="5443850" y="2103870"/>
              <a:ext cx="23100" cy="30075"/>
            </a:xfrm>
            <a:custGeom>
              <a:avLst/>
              <a:gdLst/>
              <a:ahLst/>
              <a:cxnLst/>
              <a:rect l="l" t="t" r="r" b="b"/>
              <a:pathLst>
                <a:path w="924" h="1203" extrusionOk="0">
                  <a:moveTo>
                    <a:pt x="427" y="1"/>
                  </a:moveTo>
                  <a:cubicBezTo>
                    <a:pt x="318" y="1"/>
                    <a:pt x="211" y="43"/>
                    <a:pt x="137" y="117"/>
                  </a:cubicBezTo>
                  <a:cubicBezTo>
                    <a:pt x="82" y="144"/>
                    <a:pt x="55" y="226"/>
                    <a:pt x="55" y="280"/>
                  </a:cubicBezTo>
                  <a:cubicBezTo>
                    <a:pt x="1" y="416"/>
                    <a:pt x="1" y="605"/>
                    <a:pt x="55" y="741"/>
                  </a:cubicBezTo>
                  <a:cubicBezTo>
                    <a:pt x="109" y="1012"/>
                    <a:pt x="245" y="1148"/>
                    <a:pt x="516" y="1202"/>
                  </a:cubicBezTo>
                  <a:lnTo>
                    <a:pt x="625" y="1202"/>
                  </a:lnTo>
                  <a:cubicBezTo>
                    <a:pt x="652" y="1202"/>
                    <a:pt x="679" y="1175"/>
                    <a:pt x="733" y="1148"/>
                  </a:cubicBezTo>
                  <a:cubicBezTo>
                    <a:pt x="842" y="958"/>
                    <a:pt x="923" y="795"/>
                    <a:pt x="923" y="605"/>
                  </a:cubicBezTo>
                  <a:cubicBezTo>
                    <a:pt x="923" y="388"/>
                    <a:pt x="869" y="199"/>
                    <a:pt x="679" y="90"/>
                  </a:cubicBezTo>
                  <a:cubicBezTo>
                    <a:pt x="606" y="29"/>
                    <a:pt x="516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27"/>
            <p:cNvSpPr/>
            <p:nvPr/>
          </p:nvSpPr>
          <p:spPr>
            <a:xfrm>
              <a:off x="3723525" y="1673025"/>
              <a:ext cx="474025" cy="550150"/>
            </a:xfrm>
            <a:custGeom>
              <a:avLst/>
              <a:gdLst/>
              <a:ahLst/>
              <a:cxnLst/>
              <a:rect l="l" t="t" r="r" b="b"/>
              <a:pathLst>
                <a:path w="18961" h="22006" extrusionOk="0">
                  <a:moveTo>
                    <a:pt x="10013" y="1"/>
                  </a:moveTo>
                  <a:cubicBezTo>
                    <a:pt x="9982" y="1"/>
                    <a:pt x="9955" y="7"/>
                    <a:pt x="9928" y="21"/>
                  </a:cubicBezTo>
                  <a:cubicBezTo>
                    <a:pt x="9847" y="75"/>
                    <a:pt x="9792" y="211"/>
                    <a:pt x="9738" y="346"/>
                  </a:cubicBezTo>
                  <a:cubicBezTo>
                    <a:pt x="9618" y="610"/>
                    <a:pt x="9328" y="790"/>
                    <a:pt x="9037" y="790"/>
                  </a:cubicBezTo>
                  <a:cubicBezTo>
                    <a:pt x="9000" y="790"/>
                    <a:pt x="8962" y="787"/>
                    <a:pt x="8924" y="780"/>
                  </a:cubicBezTo>
                  <a:cubicBezTo>
                    <a:pt x="8789" y="753"/>
                    <a:pt x="8653" y="672"/>
                    <a:pt x="8518" y="645"/>
                  </a:cubicBezTo>
                  <a:cubicBezTo>
                    <a:pt x="8480" y="637"/>
                    <a:pt x="8443" y="633"/>
                    <a:pt x="8407" y="633"/>
                  </a:cubicBezTo>
                  <a:cubicBezTo>
                    <a:pt x="8079" y="633"/>
                    <a:pt x="7813" y="946"/>
                    <a:pt x="7568" y="1214"/>
                  </a:cubicBezTo>
                  <a:cubicBezTo>
                    <a:pt x="7134" y="1757"/>
                    <a:pt x="6673" y="2381"/>
                    <a:pt x="6538" y="3059"/>
                  </a:cubicBezTo>
                  <a:cubicBezTo>
                    <a:pt x="6483" y="3520"/>
                    <a:pt x="6538" y="4008"/>
                    <a:pt x="6673" y="4469"/>
                  </a:cubicBezTo>
                  <a:cubicBezTo>
                    <a:pt x="6999" y="5825"/>
                    <a:pt x="7541" y="7426"/>
                    <a:pt x="8382" y="8619"/>
                  </a:cubicBezTo>
                  <a:cubicBezTo>
                    <a:pt x="7623" y="8266"/>
                    <a:pt x="7080" y="7561"/>
                    <a:pt x="6538" y="6910"/>
                  </a:cubicBezTo>
                  <a:cubicBezTo>
                    <a:pt x="6003" y="6325"/>
                    <a:pt x="5349" y="5764"/>
                    <a:pt x="4576" y="5764"/>
                  </a:cubicBezTo>
                  <a:cubicBezTo>
                    <a:pt x="4525" y="5764"/>
                    <a:pt x="4474" y="5766"/>
                    <a:pt x="4422" y="5771"/>
                  </a:cubicBezTo>
                  <a:cubicBezTo>
                    <a:pt x="4151" y="5798"/>
                    <a:pt x="3879" y="5852"/>
                    <a:pt x="3635" y="5961"/>
                  </a:cubicBezTo>
                  <a:cubicBezTo>
                    <a:pt x="2849" y="6232"/>
                    <a:pt x="2116" y="6585"/>
                    <a:pt x="1384" y="6965"/>
                  </a:cubicBezTo>
                  <a:cubicBezTo>
                    <a:pt x="1221" y="7073"/>
                    <a:pt x="1059" y="7182"/>
                    <a:pt x="977" y="7344"/>
                  </a:cubicBezTo>
                  <a:cubicBezTo>
                    <a:pt x="869" y="7616"/>
                    <a:pt x="1031" y="7887"/>
                    <a:pt x="1031" y="8185"/>
                  </a:cubicBezTo>
                  <a:cubicBezTo>
                    <a:pt x="1059" y="8565"/>
                    <a:pt x="842" y="8972"/>
                    <a:pt x="543" y="9189"/>
                  </a:cubicBezTo>
                  <a:cubicBezTo>
                    <a:pt x="380" y="9297"/>
                    <a:pt x="163" y="9351"/>
                    <a:pt x="109" y="9514"/>
                  </a:cubicBezTo>
                  <a:cubicBezTo>
                    <a:pt x="1" y="9731"/>
                    <a:pt x="109" y="9975"/>
                    <a:pt x="218" y="10165"/>
                  </a:cubicBezTo>
                  <a:cubicBezTo>
                    <a:pt x="679" y="11114"/>
                    <a:pt x="1167" y="12091"/>
                    <a:pt x="1899" y="12850"/>
                  </a:cubicBezTo>
                  <a:cubicBezTo>
                    <a:pt x="2617" y="13594"/>
                    <a:pt x="3577" y="14240"/>
                    <a:pt x="4596" y="14240"/>
                  </a:cubicBezTo>
                  <a:cubicBezTo>
                    <a:pt x="4656" y="14240"/>
                    <a:pt x="4715" y="14238"/>
                    <a:pt x="4775" y="14234"/>
                  </a:cubicBezTo>
                  <a:lnTo>
                    <a:pt x="4775" y="14234"/>
                  </a:lnTo>
                  <a:cubicBezTo>
                    <a:pt x="4069" y="14722"/>
                    <a:pt x="3283" y="15400"/>
                    <a:pt x="2740" y="16078"/>
                  </a:cubicBezTo>
                  <a:cubicBezTo>
                    <a:pt x="2008" y="16946"/>
                    <a:pt x="1303" y="17760"/>
                    <a:pt x="1465" y="18872"/>
                  </a:cubicBezTo>
                  <a:cubicBezTo>
                    <a:pt x="1520" y="19414"/>
                    <a:pt x="1899" y="20174"/>
                    <a:pt x="2279" y="20608"/>
                  </a:cubicBezTo>
                  <a:cubicBezTo>
                    <a:pt x="2575" y="20470"/>
                    <a:pt x="2885" y="20375"/>
                    <a:pt x="3199" y="20375"/>
                  </a:cubicBezTo>
                  <a:cubicBezTo>
                    <a:pt x="3317" y="20375"/>
                    <a:pt x="3435" y="20388"/>
                    <a:pt x="3554" y="20418"/>
                  </a:cubicBezTo>
                  <a:cubicBezTo>
                    <a:pt x="4015" y="20499"/>
                    <a:pt x="4341" y="20825"/>
                    <a:pt x="4422" y="21259"/>
                  </a:cubicBezTo>
                  <a:cubicBezTo>
                    <a:pt x="4449" y="21449"/>
                    <a:pt x="4449" y="21693"/>
                    <a:pt x="4612" y="21801"/>
                  </a:cubicBezTo>
                  <a:lnTo>
                    <a:pt x="4829" y="21910"/>
                  </a:lnTo>
                  <a:cubicBezTo>
                    <a:pt x="5128" y="21975"/>
                    <a:pt x="5421" y="22005"/>
                    <a:pt x="5708" y="22005"/>
                  </a:cubicBezTo>
                  <a:cubicBezTo>
                    <a:pt x="6383" y="22005"/>
                    <a:pt x="7030" y="21834"/>
                    <a:pt x="7677" y="21530"/>
                  </a:cubicBezTo>
                  <a:cubicBezTo>
                    <a:pt x="8626" y="21096"/>
                    <a:pt x="9440" y="19523"/>
                    <a:pt x="9467" y="18519"/>
                  </a:cubicBezTo>
                  <a:cubicBezTo>
                    <a:pt x="9575" y="19008"/>
                    <a:pt x="10199" y="19469"/>
                    <a:pt x="10715" y="19631"/>
                  </a:cubicBezTo>
                  <a:cubicBezTo>
                    <a:pt x="11291" y="19844"/>
                    <a:pt x="11900" y="19947"/>
                    <a:pt x="12508" y="19947"/>
                  </a:cubicBezTo>
                  <a:cubicBezTo>
                    <a:pt x="13759" y="19947"/>
                    <a:pt x="15009" y="19512"/>
                    <a:pt x="15977" y="18709"/>
                  </a:cubicBezTo>
                  <a:cubicBezTo>
                    <a:pt x="16031" y="18655"/>
                    <a:pt x="16139" y="18574"/>
                    <a:pt x="16167" y="18465"/>
                  </a:cubicBezTo>
                  <a:cubicBezTo>
                    <a:pt x="16221" y="18384"/>
                    <a:pt x="16221" y="18248"/>
                    <a:pt x="16221" y="18140"/>
                  </a:cubicBezTo>
                  <a:cubicBezTo>
                    <a:pt x="16167" y="17190"/>
                    <a:pt x="16845" y="16268"/>
                    <a:pt x="17767" y="16024"/>
                  </a:cubicBezTo>
                  <a:cubicBezTo>
                    <a:pt x="17902" y="15997"/>
                    <a:pt x="18011" y="15997"/>
                    <a:pt x="18147" y="15943"/>
                  </a:cubicBezTo>
                  <a:cubicBezTo>
                    <a:pt x="18309" y="15834"/>
                    <a:pt x="18418" y="15698"/>
                    <a:pt x="18526" y="15536"/>
                  </a:cubicBezTo>
                  <a:cubicBezTo>
                    <a:pt x="18933" y="14803"/>
                    <a:pt x="18960" y="13908"/>
                    <a:pt x="18608" y="13122"/>
                  </a:cubicBezTo>
                  <a:cubicBezTo>
                    <a:pt x="18282" y="12362"/>
                    <a:pt x="17306" y="11521"/>
                    <a:pt x="16248" y="11359"/>
                  </a:cubicBezTo>
                  <a:cubicBezTo>
                    <a:pt x="17089" y="10843"/>
                    <a:pt x="18147" y="9650"/>
                    <a:pt x="18201" y="8673"/>
                  </a:cubicBezTo>
                  <a:cubicBezTo>
                    <a:pt x="18282" y="7697"/>
                    <a:pt x="18011" y="6720"/>
                    <a:pt x="17496" y="5852"/>
                  </a:cubicBezTo>
                  <a:cubicBezTo>
                    <a:pt x="17450" y="5869"/>
                    <a:pt x="17404" y="5877"/>
                    <a:pt x="17359" y="5877"/>
                  </a:cubicBezTo>
                  <a:cubicBezTo>
                    <a:pt x="17111" y="5877"/>
                    <a:pt x="16886" y="5644"/>
                    <a:pt x="16818" y="5391"/>
                  </a:cubicBezTo>
                  <a:cubicBezTo>
                    <a:pt x="16763" y="5093"/>
                    <a:pt x="16818" y="4768"/>
                    <a:pt x="16899" y="4469"/>
                  </a:cubicBezTo>
                  <a:cubicBezTo>
                    <a:pt x="16899" y="4361"/>
                    <a:pt x="16926" y="4279"/>
                    <a:pt x="16899" y="4198"/>
                  </a:cubicBezTo>
                  <a:cubicBezTo>
                    <a:pt x="16845" y="4089"/>
                    <a:pt x="16790" y="4035"/>
                    <a:pt x="16709" y="3954"/>
                  </a:cubicBezTo>
                  <a:cubicBezTo>
                    <a:pt x="16447" y="3732"/>
                    <a:pt x="16094" y="3619"/>
                    <a:pt x="15696" y="3619"/>
                  </a:cubicBezTo>
                  <a:cubicBezTo>
                    <a:pt x="15024" y="3619"/>
                    <a:pt x="14224" y="3941"/>
                    <a:pt x="13508" y="4605"/>
                  </a:cubicBezTo>
                  <a:cubicBezTo>
                    <a:pt x="13590" y="3547"/>
                    <a:pt x="13102" y="2191"/>
                    <a:pt x="12478" y="1513"/>
                  </a:cubicBezTo>
                  <a:cubicBezTo>
                    <a:pt x="11881" y="807"/>
                    <a:pt x="11013" y="292"/>
                    <a:pt x="10118" y="21"/>
                  </a:cubicBezTo>
                  <a:cubicBezTo>
                    <a:pt x="10077" y="7"/>
                    <a:pt x="10043" y="1"/>
                    <a:pt x="10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27"/>
            <p:cNvSpPr/>
            <p:nvPr/>
          </p:nvSpPr>
          <p:spPr>
            <a:xfrm>
              <a:off x="3863900" y="1791525"/>
              <a:ext cx="249550" cy="337725"/>
            </a:xfrm>
            <a:custGeom>
              <a:avLst/>
              <a:gdLst/>
              <a:ahLst/>
              <a:cxnLst/>
              <a:rect l="l" t="t" r="r" b="b"/>
              <a:pathLst>
                <a:path w="9982" h="13509" extrusionOk="0">
                  <a:moveTo>
                    <a:pt x="4449" y="0"/>
                  </a:moveTo>
                  <a:lnTo>
                    <a:pt x="4449" y="0"/>
                  </a:lnTo>
                  <a:cubicBezTo>
                    <a:pt x="4801" y="1899"/>
                    <a:pt x="5127" y="3798"/>
                    <a:pt x="5425" y="5696"/>
                  </a:cubicBezTo>
                  <a:cubicBezTo>
                    <a:pt x="4693" y="5371"/>
                    <a:pt x="4205" y="4476"/>
                    <a:pt x="3364" y="4340"/>
                  </a:cubicBezTo>
                  <a:cubicBezTo>
                    <a:pt x="3309" y="4340"/>
                    <a:pt x="3228" y="4340"/>
                    <a:pt x="3174" y="4367"/>
                  </a:cubicBezTo>
                  <a:cubicBezTo>
                    <a:pt x="3038" y="4476"/>
                    <a:pt x="3174" y="4720"/>
                    <a:pt x="3309" y="4828"/>
                  </a:cubicBezTo>
                  <a:cubicBezTo>
                    <a:pt x="3716" y="5154"/>
                    <a:pt x="4123" y="5452"/>
                    <a:pt x="4530" y="5778"/>
                  </a:cubicBezTo>
                  <a:cubicBezTo>
                    <a:pt x="4396" y="5811"/>
                    <a:pt x="4272" y="5834"/>
                    <a:pt x="4152" y="5834"/>
                  </a:cubicBezTo>
                  <a:cubicBezTo>
                    <a:pt x="4078" y="5834"/>
                    <a:pt x="4006" y="5826"/>
                    <a:pt x="3933" y="5805"/>
                  </a:cubicBezTo>
                  <a:lnTo>
                    <a:pt x="3933" y="5805"/>
                  </a:lnTo>
                  <a:cubicBezTo>
                    <a:pt x="3879" y="6103"/>
                    <a:pt x="4584" y="6130"/>
                    <a:pt x="4530" y="6456"/>
                  </a:cubicBezTo>
                  <a:cubicBezTo>
                    <a:pt x="4476" y="6619"/>
                    <a:pt x="4286" y="6646"/>
                    <a:pt x="4150" y="6646"/>
                  </a:cubicBezTo>
                  <a:cubicBezTo>
                    <a:pt x="2796" y="6595"/>
                    <a:pt x="1634" y="5411"/>
                    <a:pt x="301" y="5411"/>
                  </a:cubicBezTo>
                  <a:cubicBezTo>
                    <a:pt x="220" y="5411"/>
                    <a:pt x="137" y="5416"/>
                    <a:pt x="55" y="5425"/>
                  </a:cubicBezTo>
                  <a:lnTo>
                    <a:pt x="4313" y="7270"/>
                  </a:lnTo>
                  <a:cubicBezTo>
                    <a:pt x="4412" y="7309"/>
                    <a:pt x="4512" y="7334"/>
                    <a:pt x="4600" y="7334"/>
                  </a:cubicBezTo>
                  <a:cubicBezTo>
                    <a:pt x="4633" y="7334"/>
                    <a:pt x="4664" y="7331"/>
                    <a:pt x="4693" y="7324"/>
                  </a:cubicBezTo>
                  <a:cubicBezTo>
                    <a:pt x="4828" y="7297"/>
                    <a:pt x="4937" y="7134"/>
                    <a:pt x="4828" y="7025"/>
                  </a:cubicBezTo>
                  <a:cubicBezTo>
                    <a:pt x="4964" y="6808"/>
                    <a:pt x="5100" y="6619"/>
                    <a:pt x="5208" y="6374"/>
                  </a:cubicBezTo>
                  <a:cubicBezTo>
                    <a:pt x="5229" y="6481"/>
                    <a:pt x="5351" y="6554"/>
                    <a:pt x="5468" y="6554"/>
                  </a:cubicBezTo>
                  <a:cubicBezTo>
                    <a:pt x="5500" y="6554"/>
                    <a:pt x="5532" y="6549"/>
                    <a:pt x="5561" y="6537"/>
                  </a:cubicBezTo>
                  <a:cubicBezTo>
                    <a:pt x="5696" y="6510"/>
                    <a:pt x="5832" y="6402"/>
                    <a:pt x="6022" y="6374"/>
                  </a:cubicBezTo>
                  <a:cubicBezTo>
                    <a:pt x="6095" y="6350"/>
                    <a:pt x="6174" y="6337"/>
                    <a:pt x="6255" y="6337"/>
                  </a:cubicBezTo>
                  <a:cubicBezTo>
                    <a:pt x="6355" y="6337"/>
                    <a:pt x="6460" y="6357"/>
                    <a:pt x="6564" y="6402"/>
                  </a:cubicBezTo>
                  <a:cubicBezTo>
                    <a:pt x="6727" y="6510"/>
                    <a:pt x="6781" y="6727"/>
                    <a:pt x="6754" y="6890"/>
                  </a:cubicBezTo>
                  <a:cubicBezTo>
                    <a:pt x="6646" y="7188"/>
                    <a:pt x="6185" y="7270"/>
                    <a:pt x="6049" y="7568"/>
                  </a:cubicBezTo>
                  <a:cubicBezTo>
                    <a:pt x="5913" y="7893"/>
                    <a:pt x="6239" y="8300"/>
                    <a:pt x="6076" y="8626"/>
                  </a:cubicBezTo>
                  <a:cubicBezTo>
                    <a:pt x="6021" y="8735"/>
                    <a:pt x="5914" y="8783"/>
                    <a:pt x="5801" y="8783"/>
                  </a:cubicBezTo>
                  <a:cubicBezTo>
                    <a:pt x="5634" y="8783"/>
                    <a:pt x="5457" y="8679"/>
                    <a:pt x="5425" y="8517"/>
                  </a:cubicBezTo>
                  <a:cubicBezTo>
                    <a:pt x="5398" y="8409"/>
                    <a:pt x="5425" y="8273"/>
                    <a:pt x="5425" y="8165"/>
                  </a:cubicBezTo>
                  <a:cubicBezTo>
                    <a:pt x="5414" y="7875"/>
                    <a:pt x="5251" y="7785"/>
                    <a:pt x="5036" y="7785"/>
                  </a:cubicBezTo>
                  <a:cubicBezTo>
                    <a:pt x="4706" y="7785"/>
                    <a:pt x="4255" y="7996"/>
                    <a:pt x="4042" y="8029"/>
                  </a:cubicBezTo>
                  <a:cubicBezTo>
                    <a:pt x="3364" y="8165"/>
                    <a:pt x="2658" y="8138"/>
                    <a:pt x="1980" y="8165"/>
                  </a:cubicBezTo>
                  <a:cubicBezTo>
                    <a:pt x="1601" y="8165"/>
                    <a:pt x="1194" y="8219"/>
                    <a:pt x="841" y="8300"/>
                  </a:cubicBezTo>
                  <a:cubicBezTo>
                    <a:pt x="597" y="8382"/>
                    <a:pt x="380" y="8436"/>
                    <a:pt x="217" y="8626"/>
                  </a:cubicBezTo>
                  <a:cubicBezTo>
                    <a:pt x="55" y="8789"/>
                    <a:pt x="0" y="9060"/>
                    <a:pt x="163" y="9250"/>
                  </a:cubicBezTo>
                  <a:cubicBezTo>
                    <a:pt x="299" y="9385"/>
                    <a:pt x="489" y="9439"/>
                    <a:pt x="651" y="9467"/>
                  </a:cubicBezTo>
                  <a:cubicBezTo>
                    <a:pt x="709" y="9469"/>
                    <a:pt x="766" y="9469"/>
                    <a:pt x="824" y="9469"/>
                  </a:cubicBezTo>
                  <a:cubicBezTo>
                    <a:pt x="1579" y="9469"/>
                    <a:pt x="2327" y="9302"/>
                    <a:pt x="2957" y="8924"/>
                  </a:cubicBezTo>
                  <a:cubicBezTo>
                    <a:pt x="3379" y="8680"/>
                    <a:pt x="3838" y="8325"/>
                    <a:pt x="4319" y="8325"/>
                  </a:cubicBezTo>
                  <a:cubicBezTo>
                    <a:pt x="4424" y="8325"/>
                    <a:pt x="4531" y="8343"/>
                    <a:pt x="4639" y="8382"/>
                  </a:cubicBezTo>
                  <a:cubicBezTo>
                    <a:pt x="4150" y="8924"/>
                    <a:pt x="3635" y="9467"/>
                    <a:pt x="3092" y="9928"/>
                  </a:cubicBezTo>
                  <a:cubicBezTo>
                    <a:pt x="3138" y="9941"/>
                    <a:pt x="3184" y="9947"/>
                    <a:pt x="3228" y="9947"/>
                  </a:cubicBezTo>
                  <a:cubicBezTo>
                    <a:pt x="3582" y="9947"/>
                    <a:pt x="3905" y="9575"/>
                    <a:pt x="4225" y="9575"/>
                  </a:cubicBezTo>
                  <a:cubicBezTo>
                    <a:pt x="4272" y="9575"/>
                    <a:pt x="4320" y="9583"/>
                    <a:pt x="4367" y="9602"/>
                  </a:cubicBezTo>
                  <a:cubicBezTo>
                    <a:pt x="4069" y="10199"/>
                    <a:pt x="3798" y="10850"/>
                    <a:pt x="3689" y="11501"/>
                  </a:cubicBezTo>
                  <a:cubicBezTo>
                    <a:pt x="3554" y="12179"/>
                    <a:pt x="3581" y="12884"/>
                    <a:pt x="3852" y="13508"/>
                  </a:cubicBezTo>
                  <a:cubicBezTo>
                    <a:pt x="3879" y="12559"/>
                    <a:pt x="3988" y="11501"/>
                    <a:pt x="4693" y="10850"/>
                  </a:cubicBezTo>
                  <a:cubicBezTo>
                    <a:pt x="4991" y="10579"/>
                    <a:pt x="5398" y="10389"/>
                    <a:pt x="5534" y="9982"/>
                  </a:cubicBezTo>
                  <a:cubicBezTo>
                    <a:pt x="5588" y="9792"/>
                    <a:pt x="5615" y="9602"/>
                    <a:pt x="5751" y="9494"/>
                  </a:cubicBezTo>
                  <a:cubicBezTo>
                    <a:pt x="5786" y="9469"/>
                    <a:pt x="5823" y="9457"/>
                    <a:pt x="5860" y="9457"/>
                  </a:cubicBezTo>
                  <a:cubicBezTo>
                    <a:pt x="6023" y="9457"/>
                    <a:pt x="6190" y="9674"/>
                    <a:pt x="6212" y="9873"/>
                  </a:cubicBezTo>
                  <a:cubicBezTo>
                    <a:pt x="6266" y="10118"/>
                    <a:pt x="6185" y="10389"/>
                    <a:pt x="6320" y="10579"/>
                  </a:cubicBezTo>
                  <a:cubicBezTo>
                    <a:pt x="6781" y="10443"/>
                    <a:pt x="6591" y="9575"/>
                    <a:pt x="6998" y="9331"/>
                  </a:cubicBezTo>
                  <a:cubicBezTo>
                    <a:pt x="7057" y="9299"/>
                    <a:pt x="7119" y="9285"/>
                    <a:pt x="7182" y="9285"/>
                  </a:cubicBezTo>
                  <a:cubicBezTo>
                    <a:pt x="7441" y="9285"/>
                    <a:pt x="7725" y="9520"/>
                    <a:pt x="7921" y="9738"/>
                  </a:cubicBezTo>
                  <a:cubicBezTo>
                    <a:pt x="8517" y="10470"/>
                    <a:pt x="9141" y="11257"/>
                    <a:pt x="9982" y="11664"/>
                  </a:cubicBezTo>
                  <a:cubicBezTo>
                    <a:pt x="9548" y="11094"/>
                    <a:pt x="9141" y="10524"/>
                    <a:pt x="8707" y="9901"/>
                  </a:cubicBezTo>
                  <a:cubicBezTo>
                    <a:pt x="8571" y="9711"/>
                    <a:pt x="8436" y="9521"/>
                    <a:pt x="8327" y="9304"/>
                  </a:cubicBezTo>
                  <a:cubicBezTo>
                    <a:pt x="8219" y="9005"/>
                    <a:pt x="8192" y="8707"/>
                    <a:pt x="7948" y="8544"/>
                  </a:cubicBezTo>
                  <a:cubicBezTo>
                    <a:pt x="7785" y="8436"/>
                    <a:pt x="7514" y="8409"/>
                    <a:pt x="7459" y="8219"/>
                  </a:cubicBezTo>
                  <a:cubicBezTo>
                    <a:pt x="7432" y="8083"/>
                    <a:pt x="7568" y="7948"/>
                    <a:pt x="7676" y="7866"/>
                  </a:cubicBezTo>
                  <a:cubicBezTo>
                    <a:pt x="8138" y="7487"/>
                    <a:pt x="8653" y="7188"/>
                    <a:pt x="9250" y="7025"/>
                  </a:cubicBezTo>
                  <a:cubicBezTo>
                    <a:pt x="8761" y="6998"/>
                    <a:pt x="8327" y="6917"/>
                    <a:pt x="7839" y="6890"/>
                  </a:cubicBezTo>
                  <a:lnTo>
                    <a:pt x="7785" y="6890"/>
                  </a:lnTo>
                  <a:cubicBezTo>
                    <a:pt x="7649" y="6808"/>
                    <a:pt x="7758" y="6646"/>
                    <a:pt x="7893" y="6537"/>
                  </a:cubicBezTo>
                  <a:cubicBezTo>
                    <a:pt x="7975" y="6456"/>
                    <a:pt x="8083" y="6239"/>
                    <a:pt x="7948" y="6212"/>
                  </a:cubicBezTo>
                  <a:cubicBezTo>
                    <a:pt x="7932" y="6208"/>
                    <a:pt x="7918" y="6206"/>
                    <a:pt x="7904" y="6206"/>
                  </a:cubicBezTo>
                  <a:cubicBezTo>
                    <a:pt x="7823" y="6206"/>
                    <a:pt x="7769" y="6266"/>
                    <a:pt x="7676" y="6266"/>
                  </a:cubicBezTo>
                  <a:cubicBezTo>
                    <a:pt x="7514" y="6266"/>
                    <a:pt x="7459" y="6076"/>
                    <a:pt x="7459" y="5913"/>
                  </a:cubicBezTo>
                  <a:cubicBezTo>
                    <a:pt x="7568" y="4313"/>
                    <a:pt x="8463" y="2903"/>
                    <a:pt x="9467" y="1655"/>
                  </a:cubicBezTo>
                  <a:lnTo>
                    <a:pt x="9467" y="1655"/>
                  </a:lnTo>
                  <a:cubicBezTo>
                    <a:pt x="8138" y="2442"/>
                    <a:pt x="7459" y="3933"/>
                    <a:pt x="6863" y="5317"/>
                  </a:cubicBezTo>
                  <a:cubicBezTo>
                    <a:pt x="6754" y="4584"/>
                    <a:pt x="6781" y="3825"/>
                    <a:pt x="6890" y="3093"/>
                  </a:cubicBezTo>
                  <a:lnTo>
                    <a:pt x="6890" y="3093"/>
                  </a:lnTo>
                  <a:cubicBezTo>
                    <a:pt x="6619" y="3255"/>
                    <a:pt x="6510" y="3635"/>
                    <a:pt x="6456" y="3960"/>
                  </a:cubicBezTo>
                  <a:cubicBezTo>
                    <a:pt x="6347" y="4611"/>
                    <a:pt x="6320" y="5235"/>
                    <a:pt x="6347" y="5859"/>
                  </a:cubicBezTo>
                  <a:cubicBezTo>
                    <a:pt x="6332" y="5864"/>
                    <a:pt x="6316" y="5867"/>
                    <a:pt x="6301" y="5867"/>
                  </a:cubicBezTo>
                  <a:cubicBezTo>
                    <a:pt x="6159" y="5867"/>
                    <a:pt x="6046" y="5654"/>
                    <a:pt x="6022" y="5507"/>
                  </a:cubicBezTo>
                  <a:cubicBezTo>
                    <a:pt x="5507" y="3662"/>
                    <a:pt x="4964" y="1845"/>
                    <a:pt x="4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27"/>
            <p:cNvSpPr/>
            <p:nvPr/>
          </p:nvSpPr>
          <p:spPr>
            <a:xfrm>
              <a:off x="4038175" y="1957000"/>
              <a:ext cx="31200" cy="31775"/>
            </a:xfrm>
            <a:custGeom>
              <a:avLst/>
              <a:gdLst/>
              <a:ahLst/>
              <a:cxnLst/>
              <a:rect l="l" t="t" r="r" b="b"/>
              <a:pathLst>
                <a:path w="1248" h="1271" extrusionOk="0">
                  <a:moveTo>
                    <a:pt x="528" y="0"/>
                  </a:moveTo>
                  <a:cubicBezTo>
                    <a:pt x="391" y="0"/>
                    <a:pt x="258" y="40"/>
                    <a:pt x="163" y="135"/>
                  </a:cubicBezTo>
                  <a:cubicBezTo>
                    <a:pt x="27" y="271"/>
                    <a:pt x="0" y="434"/>
                    <a:pt x="0" y="651"/>
                  </a:cubicBezTo>
                  <a:cubicBezTo>
                    <a:pt x="16" y="1034"/>
                    <a:pt x="352" y="1270"/>
                    <a:pt x="666" y="1270"/>
                  </a:cubicBezTo>
                  <a:cubicBezTo>
                    <a:pt x="907" y="1270"/>
                    <a:pt x="1135" y="1131"/>
                    <a:pt x="1194" y="813"/>
                  </a:cubicBezTo>
                  <a:cubicBezTo>
                    <a:pt x="1248" y="515"/>
                    <a:pt x="1058" y="189"/>
                    <a:pt x="814" y="54"/>
                  </a:cubicBezTo>
                  <a:cubicBezTo>
                    <a:pt x="724" y="20"/>
                    <a:pt x="625" y="0"/>
                    <a:pt x="5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27"/>
            <p:cNvSpPr/>
            <p:nvPr/>
          </p:nvSpPr>
          <p:spPr>
            <a:xfrm>
              <a:off x="4015100" y="1940275"/>
              <a:ext cx="26475" cy="27325"/>
            </a:xfrm>
            <a:custGeom>
              <a:avLst/>
              <a:gdLst/>
              <a:ahLst/>
              <a:cxnLst/>
              <a:rect l="l" t="t" r="r" b="b"/>
              <a:pathLst>
                <a:path w="1059" h="1093" extrusionOk="0">
                  <a:moveTo>
                    <a:pt x="478" y="1"/>
                  </a:moveTo>
                  <a:cubicBezTo>
                    <a:pt x="436" y="1"/>
                    <a:pt x="394" y="6"/>
                    <a:pt x="354" y="18"/>
                  </a:cubicBezTo>
                  <a:cubicBezTo>
                    <a:pt x="272" y="45"/>
                    <a:pt x="164" y="99"/>
                    <a:pt x="137" y="153"/>
                  </a:cubicBezTo>
                  <a:cubicBezTo>
                    <a:pt x="82" y="235"/>
                    <a:pt x="82" y="316"/>
                    <a:pt x="28" y="397"/>
                  </a:cubicBezTo>
                  <a:cubicBezTo>
                    <a:pt x="1" y="641"/>
                    <a:pt x="28" y="858"/>
                    <a:pt x="218" y="994"/>
                  </a:cubicBezTo>
                  <a:cubicBezTo>
                    <a:pt x="286" y="1062"/>
                    <a:pt x="384" y="1093"/>
                    <a:pt x="488" y="1093"/>
                  </a:cubicBezTo>
                  <a:cubicBezTo>
                    <a:pt x="716" y="1093"/>
                    <a:pt x="976" y="946"/>
                    <a:pt x="1032" y="723"/>
                  </a:cubicBezTo>
                  <a:cubicBezTo>
                    <a:pt x="1059" y="533"/>
                    <a:pt x="1032" y="316"/>
                    <a:pt x="896" y="180"/>
                  </a:cubicBezTo>
                  <a:cubicBezTo>
                    <a:pt x="789" y="74"/>
                    <a:pt x="632" y="1"/>
                    <a:pt x="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27"/>
            <p:cNvSpPr/>
            <p:nvPr/>
          </p:nvSpPr>
          <p:spPr>
            <a:xfrm>
              <a:off x="4000875" y="1904525"/>
              <a:ext cx="29850" cy="27400"/>
            </a:xfrm>
            <a:custGeom>
              <a:avLst/>
              <a:gdLst/>
              <a:ahLst/>
              <a:cxnLst/>
              <a:rect l="l" t="t" r="r" b="b"/>
              <a:pathLst>
                <a:path w="1194" h="1096" extrusionOk="0">
                  <a:moveTo>
                    <a:pt x="565" y="1"/>
                  </a:moveTo>
                  <a:cubicBezTo>
                    <a:pt x="434" y="1"/>
                    <a:pt x="307" y="56"/>
                    <a:pt x="190" y="173"/>
                  </a:cubicBezTo>
                  <a:cubicBezTo>
                    <a:pt x="0" y="363"/>
                    <a:pt x="28" y="742"/>
                    <a:pt x="244" y="932"/>
                  </a:cubicBezTo>
                  <a:cubicBezTo>
                    <a:pt x="339" y="1041"/>
                    <a:pt x="482" y="1095"/>
                    <a:pt x="624" y="1095"/>
                  </a:cubicBezTo>
                  <a:cubicBezTo>
                    <a:pt x="767" y="1095"/>
                    <a:pt x="909" y="1041"/>
                    <a:pt x="1004" y="932"/>
                  </a:cubicBezTo>
                  <a:cubicBezTo>
                    <a:pt x="1085" y="905"/>
                    <a:pt x="1112" y="851"/>
                    <a:pt x="1140" y="742"/>
                  </a:cubicBezTo>
                  <a:cubicBezTo>
                    <a:pt x="1194" y="498"/>
                    <a:pt x="1058" y="173"/>
                    <a:pt x="814" y="64"/>
                  </a:cubicBezTo>
                  <a:cubicBezTo>
                    <a:pt x="731" y="23"/>
                    <a:pt x="647" y="1"/>
                    <a:pt x="5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27"/>
            <p:cNvSpPr/>
            <p:nvPr/>
          </p:nvSpPr>
          <p:spPr>
            <a:xfrm>
              <a:off x="3991375" y="1995550"/>
              <a:ext cx="27150" cy="21775"/>
            </a:xfrm>
            <a:custGeom>
              <a:avLst/>
              <a:gdLst/>
              <a:ahLst/>
              <a:cxnLst/>
              <a:rect l="l" t="t" r="r" b="b"/>
              <a:pathLst>
                <a:path w="1086" h="871" extrusionOk="0">
                  <a:moveTo>
                    <a:pt x="576" y="0"/>
                  </a:moveTo>
                  <a:cubicBezTo>
                    <a:pt x="452" y="0"/>
                    <a:pt x="330" y="41"/>
                    <a:pt x="245" y="112"/>
                  </a:cubicBezTo>
                  <a:cubicBezTo>
                    <a:pt x="163" y="166"/>
                    <a:pt x="109" y="221"/>
                    <a:pt x="82" y="275"/>
                  </a:cubicBezTo>
                  <a:cubicBezTo>
                    <a:pt x="1" y="383"/>
                    <a:pt x="1" y="438"/>
                    <a:pt x="28" y="546"/>
                  </a:cubicBezTo>
                  <a:cubicBezTo>
                    <a:pt x="87" y="745"/>
                    <a:pt x="307" y="871"/>
                    <a:pt x="527" y="871"/>
                  </a:cubicBezTo>
                  <a:cubicBezTo>
                    <a:pt x="607" y="871"/>
                    <a:pt x="687" y="854"/>
                    <a:pt x="760" y="817"/>
                  </a:cubicBezTo>
                  <a:cubicBezTo>
                    <a:pt x="977" y="655"/>
                    <a:pt x="1086" y="329"/>
                    <a:pt x="896" y="112"/>
                  </a:cubicBezTo>
                  <a:cubicBezTo>
                    <a:pt x="805" y="34"/>
                    <a:pt x="690" y="0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27"/>
            <p:cNvSpPr/>
            <p:nvPr/>
          </p:nvSpPr>
          <p:spPr>
            <a:xfrm>
              <a:off x="3970350" y="1946800"/>
              <a:ext cx="33250" cy="29450"/>
            </a:xfrm>
            <a:custGeom>
              <a:avLst/>
              <a:gdLst/>
              <a:ahLst/>
              <a:cxnLst/>
              <a:rect l="l" t="t" r="r" b="b"/>
              <a:pathLst>
                <a:path w="1330" h="1178" extrusionOk="0">
                  <a:moveTo>
                    <a:pt x="570" y="1"/>
                  </a:moveTo>
                  <a:cubicBezTo>
                    <a:pt x="299" y="1"/>
                    <a:pt x="55" y="163"/>
                    <a:pt x="28" y="408"/>
                  </a:cubicBezTo>
                  <a:cubicBezTo>
                    <a:pt x="1" y="543"/>
                    <a:pt x="28" y="706"/>
                    <a:pt x="109" y="842"/>
                  </a:cubicBezTo>
                  <a:cubicBezTo>
                    <a:pt x="136" y="950"/>
                    <a:pt x="191" y="1059"/>
                    <a:pt x="299" y="1113"/>
                  </a:cubicBezTo>
                  <a:cubicBezTo>
                    <a:pt x="359" y="1158"/>
                    <a:pt x="427" y="1178"/>
                    <a:pt x="498" y="1178"/>
                  </a:cubicBezTo>
                  <a:cubicBezTo>
                    <a:pt x="557" y="1178"/>
                    <a:pt x="618" y="1164"/>
                    <a:pt x="679" y="1140"/>
                  </a:cubicBezTo>
                  <a:cubicBezTo>
                    <a:pt x="1330" y="977"/>
                    <a:pt x="1221" y="55"/>
                    <a:pt x="5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27"/>
            <p:cNvSpPr/>
            <p:nvPr/>
          </p:nvSpPr>
          <p:spPr>
            <a:xfrm>
              <a:off x="3954750" y="1978000"/>
              <a:ext cx="27150" cy="26500"/>
            </a:xfrm>
            <a:custGeom>
              <a:avLst/>
              <a:gdLst/>
              <a:ahLst/>
              <a:cxnLst/>
              <a:rect l="l" t="t" r="r" b="b"/>
              <a:pathLst>
                <a:path w="1086" h="1060" extrusionOk="0">
                  <a:moveTo>
                    <a:pt x="543" y="0"/>
                  </a:moveTo>
                  <a:cubicBezTo>
                    <a:pt x="381" y="0"/>
                    <a:pt x="272" y="109"/>
                    <a:pt x="191" y="245"/>
                  </a:cubicBezTo>
                  <a:cubicBezTo>
                    <a:pt x="82" y="380"/>
                    <a:pt x="1" y="516"/>
                    <a:pt x="55" y="679"/>
                  </a:cubicBezTo>
                  <a:cubicBezTo>
                    <a:pt x="82" y="841"/>
                    <a:pt x="218" y="950"/>
                    <a:pt x="354" y="1031"/>
                  </a:cubicBezTo>
                  <a:cubicBezTo>
                    <a:pt x="402" y="1050"/>
                    <a:pt x="453" y="1059"/>
                    <a:pt x="505" y="1059"/>
                  </a:cubicBezTo>
                  <a:cubicBezTo>
                    <a:pt x="601" y="1059"/>
                    <a:pt x="700" y="1029"/>
                    <a:pt x="788" y="977"/>
                  </a:cubicBezTo>
                  <a:cubicBezTo>
                    <a:pt x="950" y="896"/>
                    <a:pt x="1086" y="706"/>
                    <a:pt x="1059" y="516"/>
                  </a:cubicBezTo>
                  <a:cubicBezTo>
                    <a:pt x="1032" y="380"/>
                    <a:pt x="950" y="245"/>
                    <a:pt x="896" y="163"/>
                  </a:cubicBezTo>
                  <a:cubicBezTo>
                    <a:pt x="815" y="82"/>
                    <a:pt x="679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27"/>
            <p:cNvSpPr/>
            <p:nvPr/>
          </p:nvSpPr>
          <p:spPr>
            <a:xfrm>
              <a:off x="3937800" y="1897200"/>
              <a:ext cx="41275" cy="29975"/>
            </a:xfrm>
            <a:custGeom>
              <a:avLst/>
              <a:gdLst/>
              <a:ahLst/>
              <a:cxnLst/>
              <a:rect l="l" t="t" r="r" b="b"/>
              <a:pathLst>
                <a:path w="1651" h="1199" extrusionOk="0">
                  <a:moveTo>
                    <a:pt x="580" y="1"/>
                  </a:moveTo>
                  <a:cubicBezTo>
                    <a:pt x="559" y="1"/>
                    <a:pt x="538" y="2"/>
                    <a:pt x="516" y="5"/>
                  </a:cubicBezTo>
                  <a:lnTo>
                    <a:pt x="326" y="113"/>
                  </a:lnTo>
                  <a:cubicBezTo>
                    <a:pt x="109" y="249"/>
                    <a:pt x="1" y="547"/>
                    <a:pt x="109" y="791"/>
                  </a:cubicBezTo>
                  <a:cubicBezTo>
                    <a:pt x="191" y="1035"/>
                    <a:pt x="462" y="1198"/>
                    <a:pt x="679" y="1198"/>
                  </a:cubicBezTo>
                  <a:cubicBezTo>
                    <a:pt x="1651" y="1172"/>
                    <a:pt x="1224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27"/>
            <p:cNvSpPr/>
            <p:nvPr/>
          </p:nvSpPr>
          <p:spPr>
            <a:xfrm>
              <a:off x="3920175" y="1938800"/>
              <a:ext cx="25800" cy="24400"/>
            </a:xfrm>
            <a:custGeom>
              <a:avLst/>
              <a:gdLst/>
              <a:ahLst/>
              <a:cxnLst/>
              <a:rect l="l" t="t" r="r" b="b"/>
              <a:pathLst>
                <a:path w="1032" h="976" extrusionOk="0">
                  <a:moveTo>
                    <a:pt x="513" y="0"/>
                  </a:moveTo>
                  <a:cubicBezTo>
                    <a:pt x="441" y="0"/>
                    <a:pt x="367" y="15"/>
                    <a:pt x="299" y="50"/>
                  </a:cubicBezTo>
                  <a:cubicBezTo>
                    <a:pt x="109" y="158"/>
                    <a:pt x="1" y="429"/>
                    <a:pt x="82" y="619"/>
                  </a:cubicBezTo>
                  <a:cubicBezTo>
                    <a:pt x="132" y="843"/>
                    <a:pt x="340" y="975"/>
                    <a:pt x="563" y="975"/>
                  </a:cubicBezTo>
                  <a:cubicBezTo>
                    <a:pt x="583" y="975"/>
                    <a:pt x="604" y="974"/>
                    <a:pt x="624" y="972"/>
                  </a:cubicBezTo>
                  <a:cubicBezTo>
                    <a:pt x="814" y="917"/>
                    <a:pt x="1031" y="728"/>
                    <a:pt x="1031" y="483"/>
                  </a:cubicBezTo>
                  <a:cubicBezTo>
                    <a:pt x="1031" y="402"/>
                    <a:pt x="1031" y="294"/>
                    <a:pt x="923" y="185"/>
                  </a:cubicBezTo>
                  <a:cubicBezTo>
                    <a:pt x="830" y="73"/>
                    <a:pt x="673" y="0"/>
                    <a:pt x="5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27"/>
            <p:cNvSpPr/>
            <p:nvPr/>
          </p:nvSpPr>
          <p:spPr>
            <a:xfrm>
              <a:off x="4025950" y="1892975"/>
              <a:ext cx="25800" cy="24100"/>
            </a:xfrm>
            <a:custGeom>
              <a:avLst/>
              <a:gdLst/>
              <a:ahLst/>
              <a:cxnLst/>
              <a:rect l="l" t="t" r="r" b="b"/>
              <a:pathLst>
                <a:path w="1032" h="964" extrusionOk="0">
                  <a:moveTo>
                    <a:pt x="520" y="1"/>
                  </a:moveTo>
                  <a:cubicBezTo>
                    <a:pt x="452" y="1"/>
                    <a:pt x="385" y="13"/>
                    <a:pt x="326" y="38"/>
                  </a:cubicBezTo>
                  <a:cubicBezTo>
                    <a:pt x="109" y="147"/>
                    <a:pt x="1" y="418"/>
                    <a:pt x="82" y="635"/>
                  </a:cubicBezTo>
                  <a:cubicBezTo>
                    <a:pt x="132" y="833"/>
                    <a:pt x="341" y="964"/>
                    <a:pt x="563" y="964"/>
                  </a:cubicBezTo>
                  <a:cubicBezTo>
                    <a:pt x="583" y="964"/>
                    <a:pt x="604" y="963"/>
                    <a:pt x="625" y="960"/>
                  </a:cubicBezTo>
                  <a:cubicBezTo>
                    <a:pt x="815" y="933"/>
                    <a:pt x="1032" y="716"/>
                    <a:pt x="1032" y="499"/>
                  </a:cubicBezTo>
                  <a:cubicBezTo>
                    <a:pt x="1032" y="418"/>
                    <a:pt x="1032" y="282"/>
                    <a:pt x="923" y="174"/>
                  </a:cubicBezTo>
                  <a:cubicBezTo>
                    <a:pt x="830" y="61"/>
                    <a:pt x="671" y="1"/>
                    <a:pt x="5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27"/>
            <p:cNvSpPr/>
            <p:nvPr/>
          </p:nvSpPr>
          <p:spPr>
            <a:xfrm>
              <a:off x="3966300" y="2022475"/>
              <a:ext cx="30525" cy="24025"/>
            </a:xfrm>
            <a:custGeom>
              <a:avLst/>
              <a:gdLst/>
              <a:ahLst/>
              <a:cxnLst/>
              <a:rect l="l" t="t" r="r" b="b"/>
              <a:pathLst>
                <a:path w="1221" h="961" extrusionOk="0">
                  <a:moveTo>
                    <a:pt x="390" y="1"/>
                  </a:moveTo>
                  <a:cubicBezTo>
                    <a:pt x="264" y="1"/>
                    <a:pt x="163" y="50"/>
                    <a:pt x="81" y="147"/>
                  </a:cubicBezTo>
                  <a:cubicBezTo>
                    <a:pt x="54" y="147"/>
                    <a:pt x="27" y="174"/>
                    <a:pt x="27" y="229"/>
                  </a:cubicBezTo>
                  <a:cubicBezTo>
                    <a:pt x="0" y="283"/>
                    <a:pt x="27" y="310"/>
                    <a:pt x="27" y="364"/>
                  </a:cubicBezTo>
                  <a:cubicBezTo>
                    <a:pt x="81" y="554"/>
                    <a:pt x="190" y="717"/>
                    <a:pt x="353" y="825"/>
                  </a:cubicBezTo>
                  <a:cubicBezTo>
                    <a:pt x="445" y="918"/>
                    <a:pt x="589" y="960"/>
                    <a:pt x="722" y="960"/>
                  </a:cubicBezTo>
                  <a:cubicBezTo>
                    <a:pt x="784" y="960"/>
                    <a:pt x="844" y="951"/>
                    <a:pt x="895" y="934"/>
                  </a:cubicBezTo>
                  <a:cubicBezTo>
                    <a:pt x="1085" y="852"/>
                    <a:pt x="1221" y="663"/>
                    <a:pt x="1139" y="446"/>
                  </a:cubicBezTo>
                  <a:cubicBezTo>
                    <a:pt x="1112" y="391"/>
                    <a:pt x="1085" y="310"/>
                    <a:pt x="1031" y="283"/>
                  </a:cubicBezTo>
                  <a:cubicBezTo>
                    <a:pt x="949" y="201"/>
                    <a:pt x="814" y="93"/>
                    <a:pt x="678" y="66"/>
                  </a:cubicBezTo>
                  <a:cubicBezTo>
                    <a:pt x="570" y="22"/>
                    <a:pt x="474" y="1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27"/>
            <p:cNvSpPr/>
            <p:nvPr/>
          </p:nvSpPr>
          <p:spPr>
            <a:xfrm>
              <a:off x="853150" y="2258725"/>
              <a:ext cx="435350" cy="400825"/>
            </a:xfrm>
            <a:custGeom>
              <a:avLst/>
              <a:gdLst/>
              <a:ahLst/>
              <a:cxnLst/>
              <a:rect l="l" t="t" r="r" b="b"/>
              <a:pathLst>
                <a:path w="17414" h="16033" extrusionOk="0">
                  <a:moveTo>
                    <a:pt x="6700" y="1"/>
                  </a:moveTo>
                  <a:cubicBezTo>
                    <a:pt x="6591" y="245"/>
                    <a:pt x="6456" y="516"/>
                    <a:pt x="6239" y="706"/>
                  </a:cubicBezTo>
                  <a:cubicBezTo>
                    <a:pt x="6112" y="851"/>
                    <a:pt x="5937" y="923"/>
                    <a:pt x="5755" y="923"/>
                  </a:cubicBezTo>
                  <a:cubicBezTo>
                    <a:pt x="5663" y="923"/>
                    <a:pt x="5570" y="905"/>
                    <a:pt x="5479" y="869"/>
                  </a:cubicBezTo>
                  <a:cubicBezTo>
                    <a:pt x="5366" y="823"/>
                    <a:pt x="5252" y="720"/>
                    <a:pt x="5138" y="720"/>
                  </a:cubicBezTo>
                  <a:cubicBezTo>
                    <a:pt x="5116" y="720"/>
                    <a:pt x="5094" y="724"/>
                    <a:pt x="5073" y="733"/>
                  </a:cubicBezTo>
                  <a:cubicBezTo>
                    <a:pt x="4964" y="787"/>
                    <a:pt x="4937" y="923"/>
                    <a:pt x="4883" y="1059"/>
                  </a:cubicBezTo>
                  <a:cubicBezTo>
                    <a:pt x="4801" y="1737"/>
                    <a:pt x="4666" y="2415"/>
                    <a:pt x="4720" y="3120"/>
                  </a:cubicBezTo>
                  <a:cubicBezTo>
                    <a:pt x="4747" y="3798"/>
                    <a:pt x="5100" y="4612"/>
                    <a:pt x="5561" y="5154"/>
                  </a:cubicBezTo>
                  <a:cubicBezTo>
                    <a:pt x="5228" y="5050"/>
                    <a:pt x="4752" y="5002"/>
                    <a:pt x="4243" y="5002"/>
                  </a:cubicBezTo>
                  <a:cubicBezTo>
                    <a:pt x="3426" y="5002"/>
                    <a:pt x="2526" y="5127"/>
                    <a:pt x="2008" y="5344"/>
                  </a:cubicBezTo>
                  <a:cubicBezTo>
                    <a:pt x="1167" y="5751"/>
                    <a:pt x="461" y="6483"/>
                    <a:pt x="82" y="7324"/>
                  </a:cubicBezTo>
                  <a:cubicBezTo>
                    <a:pt x="55" y="7378"/>
                    <a:pt x="0" y="7487"/>
                    <a:pt x="55" y="7568"/>
                  </a:cubicBezTo>
                  <a:cubicBezTo>
                    <a:pt x="82" y="7650"/>
                    <a:pt x="190" y="7704"/>
                    <a:pt x="272" y="7758"/>
                  </a:cubicBezTo>
                  <a:cubicBezTo>
                    <a:pt x="543" y="7921"/>
                    <a:pt x="651" y="8328"/>
                    <a:pt x="489" y="8626"/>
                  </a:cubicBezTo>
                  <a:cubicBezTo>
                    <a:pt x="353" y="8870"/>
                    <a:pt x="55" y="9033"/>
                    <a:pt x="55" y="9304"/>
                  </a:cubicBezTo>
                  <a:cubicBezTo>
                    <a:pt x="55" y="9467"/>
                    <a:pt x="136" y="9603"/>
                    <a:pt x="244" y="9684"/>
                  </a:cubicBezTo>
                  <a:cubicBezTo>
                    <a:pt x="1081" y="10520"/>
                    <a:pt x="2321" y="10717"/>
                    <a:pt x="3498" y="10717"/>
                  </a:cubicBezTo>
                  <a:cubicBezTo>
                    <a:pt x="3580" y="10717"/>
                    <a:pt x="3662" y="10716"/>
                    <a:pt x="3743" y="10715"/>
                  </a:cubicBezTo>
                  <a:cubicBezTo>
                    <a:pt x="4693" y="10660"/>
                    <a:pt x="5669" y="10470"/>
                    <a:pt x="6456" y="9982"/>
                  </a:cubicBezTo>
                  <a:lnTo>
                    <a:pt x="6456" y="9982"/>
                  </a:lnTo>
                  <a:cubicBezTo>
                    <a:pt x="5805" y="10796"/>
                    <a:pt x="5127" y="11745"/>
                    <a:pt x="5235" y="12803"/>
                  </a:cubicBezTo>
                  <a:cubicBezTo>
                    <a:pt x="5290" y="13210"/>
                    <a:pt x="5479" y="13590"/>
                    <a:pt x="5669" y="13969"/>
                  </a:cubicBezTo>
                  <a:cubicBezTo>
                    <a:pt x="5913" y="14376"/>
                    <a:pt x="6212" y="14783"/>
                    <a:pt x="6510" y="15136"/>
                  </a:cubicBezTo>
                  <a:cubicBezTo>
                    <a:pt x="6591" y="15244"/>
                    <a:pt x="6700" y="15326"/>
                    <a:pt x="6781" y="15380"/>
                  </a:cubicBezTo>
                  <a:cubicBezTo>
                    <a:pt x="6864" y="15415"/>
                    <a:pt x="6948" y="15429"/>
                    <a:pt x="7035" y="15429"/>
                  </a:cubicBezTo>
                  <a:cubicBezTo>
                    <a:pt x="7330" y="15429"/>
                    <a:pt x="7645" y="15270"/>
                    <a:pt x="7948" y="15270"/>
                  </a:cubicBezTo>
                  <a:cubicBezTo>
                    <a:pt x="7966" y="15270"/>
                    <a:pt x="7984" y="15270"/>
                    <a:pt x="8002" y="15271"/>
                  </a:cubicBezTo>
                  <a:cubicBezTo>
                    <a:pt x="8246" y="15326"/>
                    <a:pt x="8463" y="15488"/>
                    <a:pt x="8626" y="15651"/>
                  </a:cubicBezTo>
                  <a:cubicBezTo>
                    <a:pt x="8788" y="15814"/>
                    <a:pt x="8897" y="16004"/>
                    <a:pt x="9141" y="16031"/>
                  </a:cubicBezTo>
                  <a:cubicBezTo>
                    <a:pt x="9150" y="16032"/>
                    <a:pt x="9159" y="16032"/>
                    <a:pt x="9168" y="16032"/>
                  </a:cubicBezTo>
                  <a:cubicBezTo>
                    <a:pt x="9399" y="16032"/>
                    <a:pt x="9884" y="15726"/>
                    <a:pt x="10145" y="15570"/>
                  </a:cubicBezTo>
                  <a:cubicBezTo>
                    <a:pt x="10497" y="15326"/>
                    <a:pt x="10714" y="15163"/>
                    <a:pt x="11040" y="14919"/>
                  </a:cubicBezTo>
                  <a:cubicBezTo>
                    <a:pt x="11474" y="14620"/>
                    <a:pt x="11664" y="14295"/>
                    <a:pt x="11989" y="13888"/>
                  </a:cubicBezTo>
                  <a:cubicBezTo>
                    <a:pt x="12287" y="13481"/>
                    <a:pt x="12477" y="12939"/>
                    <a:pt x="12450" y="12451"/>
                  </a:cubicBezTo>
                  <a:lnTo>
                    <a:pt x="12450" y="12451"/>
                  </a:lnTo>
                  <a:cubicBezTo>
                    <a:pt x="13020" y="13183"/>
                    <a:pt x="14186" y="13969"/>
                    <a:pt x="15054" y="14241"/>
                  </a:cubicBezTo>
                  <a:cubicBezTo>
                    <a:pt x="15190" y="14268"/>
                    <a:pt x="15325" y="14295"/>
                    <a:pt x="15515" y="14295"/>
                  </a:cubicBezTo>
                  <a:cubicBezTo>
                    <a:pt x="15732" y="14268"/>
                    <a:pt x="15922" y="13997"/>
                    <a:pt x="15949" y="13752"/>
                  </a:cubicBezTo>
                  <a:cubicBezTo>
                    <a:pt x="15976" y="13535"/>
                    <a:pt x="15949" y="13264"/>
                    <a:pt x="15868" y="13020"/>
                  </a:cubicBezTo>
                  <a:cubicBezTo>
                    <a:pt x="15910" y="12969"/>
                    <a:pt x="15967" y="12953"/>
                    <a:pt x="16030" y="12953"/>
                  </a:cubicBezTo>
                  <a:cubicBezTo>
                    <a:pt x="16142" y="12953"/>
                    <a:pt x="16277" y="13003"/>
                    <a:pt x="16403" y="13003"/>
                  </a:cubicBezTo>
                  <a:cubicBezTo>
                    <a:pt x="16433" y="13003"/>
                    <a:pt x="16463" y="13000"/>
                    <a:pt x="16492" y="12993"/>
                  </a:cubicBezTo>
                  <a:cubicBezTo>
                    <a:pt x="16627" y="12939"/>
                    <a:pt x="16682" y="12749"/>
                    <a:pt x="16736" y="12586"/>
                  </a:cubicBezTo>
                  <a:cubicBezTo>
                    <a:pt x="16926" y="10877"/>
                    <a:pt x="16193" y="8816"/>
                    <a:pt x="14810" y="7785"/>
                  </a:cubicBezTo>
                  <a:cubicBezTo>
                    <a:pt x="16193" y="7731"/>
                    <a:pt x="17414" y="5968"/>
                    <a:pt x="17278" y="5453"/>
                  </a:cubicBezTo>
                  <a:cubicBezTo>
                    <a:pt x="17143" y="4937"/>
                    <a:pt x="16193" y="5046"/>
                    <a:pt x="16112" y="4530"/>
                  </a:cubicBezTo>
                  <a:cubicBezTo>
                    <a:pt x="16058" y="4096"/>
                    <a:pt x="16383" y="3581"/>
                    <a:pt x="16139" y="3256"/>
                  </a:cubicBezTo>
                  <a:cubicBezTo>
                    <a:pt x="16058" y="3093"/>
                    <a:pt x="15732" y="2957"/>
                    <a:pt x="15569" y="2903"/>
                  </a:cubicBezTo>
                  <a:cubicBezTo>
                    <a:pt x="15410" y="2866"/>
                    <a:pt x="15207" y="2852"/>
                    <a:pt x="14999" y="2852"/>
                  </a:cubicBezTo>
                  <a:cubicBezTo>
                    <a:pt x="14747" y="2852"/>
                    <a:pt x="14488" y="2873"/>
                    <a:pt x="14295" y="2903"/>
                  </a:cubicBezTo>
                  <a:cubicBezTo>
                    <a:pt x="13589" y="3011"/>
                    <a:pt x="13183" y="3011"/>
                    <a:pt x="12450" y="3283"/>
                  </a:cubicBezTo>
                  <a:cubicBezTo>
                    <a:pt x="11908" y="3527"/>
                    <a:pt x="11311" y="3798"/>
                    <a:pt x="10904" y="4232"/>
                  </a:cubicBezTo>
                  <a:cubicBezTo>
                    <a:pt x="10877" y="3500"/>
                    <a:pt x="10362" y="2605"/>
                    <a:pt x="10090" y="2035"/>
                  </a:cubicBezTo>
                  <a:cubicBezTo>
                    <a:pt x="9901" y="1682"/>
                    <a:pt x="9494" y="1357"/>
                    <a:pt x="9277" y="1059"/>
                  </a:cubicBezTo>
                  <a:cubicBezTo>
                    <a:pt x="8653" y="299"/>
                    <a:pt x="7649" y="55"/>
                    <a:pt x="67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27"/>
            <p:cNvSpPr/>
            <p:nvPr/>
          </p:nvSpPr>
          <p:spPr>
            <a:xfrm>
              <a:off x="971125" y="2322475"/>
              <a:ext cx="247550" cy="265150"/>
            </a:xfrm>
            <a:custGeom>
              <a:avLst/>
              <a:gdLst/>
              <a:ahLst/>
              <a:cxnLst/>
              <a:rect l="l" t="t" r="r" b="b"/>
              <a:pathLst>
                <a:path w="9902" h="10606" extrusionOk="0">
                  <a:moveTo>
                    <a:pt x="2279" y="0"/>
                  </a:moveTo>
                  <a:cubicBezTo>
                    <a:pt x="2442" y="1004"/>
                    <a:pt x="3364" y="1763"/>
                    <a:pt x="3744" y="2713"/>
                  </a:cubicBezTo>
                  <a:cubicBezTo>
                    <a:pt x="3679" y="2768"/>
                    <a:pt x="3605" y="2789"/>
                    <a:pt x="3527" y="2789"/>
                  </a:cubicBezTo>
                  <a:cubicBezTo>
                    <a:pt x="3378" y="2789"/>
                    <a:pt x="3218" y="2712"/>
                    <a:pt x="3093" y="2658"/>
                  </a:cubicBezTo>
                  <a:cubicBezTo>
                    <a:pt x="3003" y="2634"/>
                    <a:pt x="2914" y="2624"/>
                    <a:pt x="2824" y="2624"/>
                  </a:cubicBezTo>
                  <a:cubicBezTo>
                    <a:pt x="2555" y="2624"/>
                    <a:pt x="2288" y="2708"/>
                    <a:pt x="2027" y="2708"/>
                  </a:cubicBezTo>
                  <a:cubicBezTo>
                    <a:pt x="1902" y="2708"/>
                    <a:pt x="1778" y="2689"/>
                    <a:pt x="1655" y="2631"/>
                  </a:cubicBezTo>
                  <a:cubicBezTo>
                    <a:pt x="1594" y="2611"/>
                    <a:pt x="1516" y="2559"/>
                    <a:pt x="1435" y="2559"/>
                  </a:cubicBezTo>
                  <a:cubicBezTo>
                    <a:pt x="1409" y="2559"/>
                    <a:pt x="1383" y="2564"/>
                    <a:pt x="1357" y="2577"/>
                  </a:cubicBezTo>
                  <a:cubicBezTo>
                    <a:pt x="1221" y="2631"/>
                    <a:pt x="1221" y="2848"/>
                    <a:pt x="1330" y="2984"/>
                  </a:cubicBezTo>
                  <a:cubicBezTo>
                    <a:pt x="1601" y="3418"/>
                    <a:pt x="2171" y="3472"/>
                    <a:pt x="2605" y="3716"/>
                  </a:cubicBezTo>
                  <a:cubicBezTo>
                    <a:pt x="2740" y="3798"/>
                    <a:pt x="2876" y="3879"/>
                    <a:pt x="2849" y="4069"/>
                  </a:cubicBezTo>
                  <a:cubicBezTo>
                    <a:pt x="2822" y="4150"/>
                    <a:pt x="2740" y="4205"/>
                    <a:pt x="2686" y="4259"/>
                  </a:cubicBezTo>
                  <a:cubicBezTo>
                    <a:pt x="1845" y="4801"/>
                    <a:pt x="950" y="5289"/>
                    <a:pt x="1" y="5642"/>
                  </a:cubicBezTo>
                  <a:cubicBezTo>
                    <a:pt x="842" y="5615"/>
                    <a:pt x="1601" y="5235"/>
                    <a:pt x="2334" y="4828"/>
                  </a:cubicBezTo>
                  <a:cubicBezTo>
                    <a:pt x="2551" y="4747"/>
                    <a:pt x="2795" y="4611"/>
                    <a:pt x="2985" y="4503"/>
                  </a:cubicBezTo>
                  <a:lnTo>
                    <a:pt x="2985" y="4503"/>
                  </a:lnTo>
                  <a:cubicBezTo>
                    <a:pt x="2849" y="4774"/>
                    <a:pt x="2659" y="4964"/>
                    <a:pt x="2415" y="5181"/>
                  </a:cubicBezTo>
                  <a:cubicBezTo>
                    <a:pt x="2551" y="5154"/>
                    <a:pt x="2686" y="5100"/>
                    <a:pt x="2822" y="5045"/>
                  </a:cubicBezTo>
                  <a:cubicBezTo>
                    <a:pt x="2822" y="5128"/>
                    <a:pt x="2901" y="5164"/>
                    <a:pt x="2962" y="5164"/>
                  </a:cubicBezTo>
                  <a:cubicBezTo>
                    <a:pt x="2982" y="5164"/>
                    <a:pt x="2999" y="5160"/>
                    <a:pt x="3012" y="5154"/>
                  </a:cubicBezTo>
                  <a:cubicBezTo>
                    <a:pt x="3120" y="5100"/>
                    <a:pt x="3202" y="5045"/>
                    <a:pt x="3229" y="4964"/>
                  </a:cubicBezTo>
                  <a:cubicBezTo>
                    <a:pt x="3364" y="4828"/>
                    <a:pt x="3500" y="4693"/>
                    <a:pt x="3608" y="4557"/>
                  </a:cubicBezTo>
                  <a:cubicBezTo>
                    <a:pt x="3636" y="4530"/>
                    <a:pt x="3663" y="4503"/>
                    <a:pt x="3690" y="4503"/>
                  </a:cubicBezTo>
                  <a:cubicBezTo>
                    <a:pt x="3699" y="4500"/>
                    <a:pt x="3709" y="4499"/>
                    <a:pt x="3718" y="4499"/>
                  </a:cubicBezTo>
                  <a:cubicBezTo>
                    <a:pt x="3812" y="4499"/>
                    <a:pt x="3875" y="4619"/>
                    <a:pt x="3825" y="4693"/>
                  </a:cubicBezTo>
                  <a:cubicBezTo>
                    <a:pt x="3798" y="4801"/>
                    <a:pt x="3744" y="4883"/>
                    <a:pt x="3663" y="4910"/>
                  </a:cubicBezTo>
                  <a:cubicBezTo>
                    <a:pt x="3066" y="5371"/>
                    <a:pt x="2578" y="5995"/>
                    <a:pt x="2252" y="6700"/>
                  </a:cubicBezTo>
                  <a:cubicBezTo>
                    <a:pt x="2198" y="6808"/>
                    <a:pt x="2171" y="6917"/>
                    <a:pt x="2198" y="6971"/>
                  </a:cubicBezTo>
                  <a:cubicBezTo>
                    <a:pt x="2233" y="7015"/>
                    <a:pt x="2280" y="7033"/>
                    <a:pt x="2331" y="7033"/>
                  </a:cubicBezTo>
                  <a:cubicBezTo>
                    <a:pt x="2439" y="7033"/>
                    <a:pt x="2567" y="6954"/>
                    <a:pt x="2659" y="6863"/>
                  </a:cubicBezTo>
                  <a:cubicBezTo>
                    <a:pt x="2930" y="6591"/>
                    <a:pt x="3147" y="6293"/>
                    <a:pt x="3391" y="5968"/>
                  </a:cubicBezTo>
                  <a:cubicBezTo>
                    <a:pt x="3473" y="5859"/>
                    <a:pt x="3527" y="5751"/>
                    <a:pt x="3663" y="5723"/>
                  </a:cubicBezTo>
                  <a:cubicBezTo>
                    <a:pt x="3688" y="5717"/>
                    <a:pt x="3717" y="5714"/>
                    <a:pt x="3746" y="5714"/>
                  </a:cubicBezTo>
                  <a:cubicBezTo>
                    <a:pt x="3840" y="5714"/>
                    <a:pt x="3940" y="5749"/>
                    <a:pt x="3961" y="5832"/>
                  </a:cubicBezTo>
                  <a:cubicBezTo>
                    <a:pt x="4015" y="5913"/>
                    <a:pt x="3934" y="5995"/>
                    <a:pt x="3907" y="6049"/>
                  </a:cubicBezTo>
                  <a:cubicBezTo>
                    <a:pt x="3500" y="6646"/>
                    <a:pt x="3120" y="7215"/>
                    <a:pt x="2713" y="7812"/>
                  </a:cubicBezTo>
                  <a:cubicBezTo>
                    <a:pt x="2747" y="7820"/>
                    <a:pt x="2779" y="7824"/>
                    <a:pt x="2810" y="7824"/>
                  </a:cubicBezTo>
                  <a:cubicBezTo>
                    <a:pt x="2980" y="7824"/>
                    <a:pt x="3114" y="7710"/>
                    <a:pt x="3229" y="7595"/>
                  </a:cubicBezTo>
                  <a:cubicBezTo>
                    <a:pt x="3364" y="7459"/>
                    <a:pt x="3419" y="7242"/>
                    <a:pt x="3554" y="7107"/>
                  </a:cubicBezTo>
                  <a:cubicBezTo>
                    <a:pt x="3771" y="6863"/>
                    <a:pt x="4042" y="6700"/>
                    <a:pt x="4341" y="6646"/>
                  </a:cubicBezTo>
                  <a:lnTo>
                    <a:pt x="4476" y="6646"/>
                  </a:lnTo>
                  <a:cubicBezTo>
                    <a:pt x="4503" y="6673"/>
                    <a:pt x="4558" y="6700"/>
                    <a:pt x="4558" y="6727"/>
                  </a:cubicBezTo>
                  <a:cubicBezTo>
                    <a:pt x="4612" y="7080"/>
                    <a:pt x="4476" y="7459"/>
                    <a:pt x="4368" y="7785"/>
                  </a:cubicBezTo>
                  <a:cubicBezTo>
                    <a:pt x="4069" y="8707"/>
                    <a:pt x="3907" y="9656"/>
                    <a:pt x="3880" y="10606"/>
                  </a:cubicBezTo>
                  <a:cubicBezTo>
                    <a:pt x="4558" y="9385"/>
                    <a:pt x="4775" y="7948"/>
                    <a:pt x="5019" y="6591"/>
                  </a:cubicBezTo>
                  <a:cubicBezTo>
                    <a:pt x="5182" y="6700"/>
                    <a:pt x="5290" y="6863"/>
                    <a:pt x="5371" y="7053"/>
                  </a:cubicBezTo>
                  <a:cubicBezTo>
                    <a:pt x="5561" y="6836"/>
                    <a:pt x="5371" y="6510"/>
                    <a:pt x="5371" y="6239"/>
                  </a:cubicBezTo>
                  <a:cubicBezTo>
                    <a:pt x="5371" y="5968"/>
                    <a:pt x="5561" y="5696"/>
                    <a:pt x="5534" y="5425"/>
                  </a:cubicBezTo>
                  <a:cubicBezTo>
                    <a:pt x="5534" y="5371"/>
                    <a:pt x="5534" y="5344"/>
                    <a:pt x="5507" y="5317"/>
                  </a:cubicBezTo>
                  <a:cubicBezTo>
                    <a:pt x="5477" y="5287"/>
                    <a:pt x="5444" y="5275"/>
                    <a:pt x="5410" y="5275"/>
                  </a:cubicBezTo>
                  <a:cubicBezTo>
                    <a:pt x="5353" y="5275"/>
                    <a:pt x="5297" y="5309"/>
                    <a:pt x="5263" y="5344"/>
                  </a:cubicBezTo>
                  <a:cubicBezTo>
                    <a:pt x="5182" y="5425"/>
                    <a:pt x="5154" y="5506"/>
                    <a:pt x="5127" y="5588"/>
                  </a:cubicBezTo>
                  <a:cubicBezTo>
                    <a:pt x="5019" y="5751"/>
                    <a:pt x="4856" y="5886"/>
                    <a:pt x="4693" y="5913"/>
                  </a:cubicBezTo>
                  <a:cubicBezTo>
                    <a:pt x="4558" y="5886"/>
                    <a:pt x="4449" y="5723"/>
                    <a:pt x="4476" y="5588"/>
                  </a:cubicBezTo>
                  <a:cubicBezTo>
                    <a:pt x="4503" y="5479"/>
                    <a:pt x="4612" y="5371"/>
                    <a:pt x="4558" y="5289"/>
                  </a:cubicBezTo>
                  <a:cubicBezTo>
                    <a:pt x="4520" y="5239"/>
                    <a:pt x="4464" y="5218"/>
                    <a:pt x="4405" y="5218"/>
                  </a:cubicBezTo>
                  <a:cubicBezTo>
                    <a:pt x="4337" y="5218"/>
                    <a:pt x="4263" y="5246"/>
                    <a:pt x="4205" y="5289"/>
                  </a:cubicBezTo>
                  <a:cubicBezTo>
                    <a:pt x="4174" y="5310"/>
                    <a:pt x="4122" y="5323"/>
                    <a:pt x="4068" y="5323"/>
                  </a:cubicBezTo>
                  <a:cubicBezTo>
                    <a:pt x="3984" y="5323"/>
                    <a:pt x="3896" y="5291"/>
                    <a:pt x="3880" y="5208"/>
                  </a:cubicBezTo>
                  <a:cubicBezTo>
                    <a:pt x="3880" y="5154"/>
                    <a:pt x="3907" y="5072"/>
                    <a:pt x="3961" y="5045"/>
                  </a:cubicBezTo>
                  <a:cubicBezTo>
                    <a:pt x="4151" y="4937"/>
                    <a:pt x="4314" y="4828"/>
                    <a:pt x="4449" y="4693"/>
                  </a:cubicBezTo>
                  <a:cubicBezTo>
                    <a:pt x="4585" y="4557"/>
                    <a:pt x="4612" y="4286"/>
                    <a:pt x="4476" y="4150"/>
                  </a:cubicBezTo>
                  <a:cubicBezTo>
                    <a:pt x="4422" y="4096"/>
                    <a:pt x="4286" y="4069"/>
                    <a:pt x="4232" y="3933"/>
                  </a:cubicBezTo>
                  <a:cubicBezTo>
                    <a:pt x="4213" y="3835"/>
                    <a:pt x="4335" y="3765"/>
                    <a:pt x="4456" y="3765"/>
                  </a:cubicBezTo>
                  <a:cubicBezTo>
                    <a:pt x="4502" y="3765"/>
                    <a:pt x="4548" y="3775"/>
                    <a:pt x="4585" y="3798"/>
                  </a:cubicBezTo>
                  <a:cubicBezTo>
                    <a:pt x="4720" y="3852"/>
                    <a:pt x="4775" y="3988"/>
                    <a:pt x="4910" y="4069"/>
                  </a:cubicBezTo>
                  <a:cubicBezTo>
                    <a:pt x="4974" y="4087"/>
                    <a:pt x="5034" y="4096"/>
                    <a:pt x="5092" y="4096"/>
                  </a:cubicBezTo>
                  <a:cubicBezTo>
                    <a:pt x="5209" y="4096"/>
                    <a:pt x="5317" y="4060"/>
                    <a:pt x="5426" y="3988"/>
                  </a:cubicBezTo>
                  <a:cubicBezTo>
                    <a:pt x="5588" y="3933"/>
                    <a:pt x="5751" y="3825"/>
                    <a:pt x="5941" y="3798"/>
                  </a:cubicBezTo>
                  <a:cubicBezTo>
                    <a:pt x="6104" y="3798"/>
                    <a:pt x="6321" y="3879"/>
                    <a:pt x="6321" y="4096"/>
                  </a:cubicBezTo>
                  <a:cubicBezTo>
                    <a:pt x="6131" y="4286"/>
                    <a:pt x="5670" y="4123"/>
                    <a:pt x="5561" y="4394"/>
                  </a:cubicBezTo>
                  <a:cubicBezTo>
                    <a:pt x="5534" y="4530"/>
                    <a:pt x="5643" y="4666"/>
                    <a:pt x="5724" y="4747"/>
                  </a:cubicBezTo>
                  <a:cubicBezTo>
                    <a:pt x="5833" y="4801"/>
                    <a:pt x="5968" y="4883"/>
                    <a:pt x="6050" y="5018"/>
                  </a:cubicBezTo>
                  <a:cubicBezTo>
                    <a:pt x="6018" y="5050"/>
                    <a:pt x="5977" y="5063"/>
                    <a:pt x="5926" y="5063"/>
                  </a:cubicBezTo>
                  <a:cubicBezTo>
                    <a:pt x="5891" y="5063"/>
                    <a:pt x="5850" y="5057"/>
                    <a:pt x="5805" y="5045"/>
                  </a:cubicBezTo>
                  <a:cubicBezTo>
                    <a:pt x="5724" y="5018"/>
                    <a:pt x="5670" y="4910"/>
                    <a:pt x="5588" y="4883"/>
                  </a:cubicBezTo>
                  <a:cubicBezTo>
                    <a:pt x="5573" y="4867"/>
                    <a:pt x="5552" y="4861"/>
                    <a:pt x="5529" y="4861"/>
                  </a:cubicBezTo>
                  <a:cubicBezTo>
                    <a:pt x="5469" y="4861"/>
                    <a:pt x="5399" y="4905"/>
                    <a:pt x="5399" y="4964"/>
                  </a:cubicBezTo>
                  <a:cubicBezTo>
                    <a:pt x="5399" y="5018"/>
                    <a:pt x="5426" y="5045"/>
                    <a:pt x="5426" y="5072"/>
                  </a:cubicBezTo>
                  <a:cubicBezTo>
                    <a:pt x="5561" y="5208"/>
                    <a:pt x="5697" y="5371"/>
                    <a:pt x="5805" y="5561"/>
                  </a:cubicBezTo>
                  <a:cubicBezTo>
                    <a:pt x="5860" y="5723"/>
                    <a:pt x="5914" y="5968"/>
                    <a:pt x="5941" y="6157"/>
                  </a:cubicBezTo>
                  <a:cubicBezTo>
                    <a:pt x="5968" y="6374"/>
                    <a:pt x="5995" y="6591"/>
                    <a:pt x="6077" y="6808"/>
                  </a:cubicBezTo>
                  <a:cubicBezTo>
                    <a:pt x="6158" y="6998"/>
                    <a:pt x="6239" y="7270"/>
                    <a:pt x="6239" y="7486"/>
                  </a:cubicBezTo>
                  <a:cubicBezTo>
                    <a:pt x="6429" y="8110"/>
                    <a:pt x="6646" y="8761"/>
                    <a:pt x="7162" y="9222"/>
                  </a:cubicBezTo>
                  <a:cubicBezTo>
                    <a:pt x="7248" y="9309"/>
                    <a:pt x="7390" y="9373"/>
                    <a:pt x="7517" y="9373"/>
                  </a:cubicBezTo>
                  <a:cubicBezTo>
                    <a:pt x="7588" y="9373"/>
                    <a:pt x="7655" y="9353"/>
                    <a:pt x="7704" y="9304"/>
                  </a:cubicBezTo>
                  <a:cubicBezTo>
                    <a:pt x="7731" y="9250"/>
                    <a:pt x="7785" y="9168"/>
                    <a:pt x="7785" y="9114"/>
                  </a:cubicBezTo>
                  <a:cubicBezTo>
                    <a:pt x="7840" y="8544"/>
                    <a:pt x="7704" y="7948"/>
                    <a:pt x="7460" y="7459"/>
                  </a:cubicBezTo>
                  <a:cubicBezTo>
                    <a:pt x="7243" y="6944"/>
                    <a:pt x="6890" y="6456"/>
                    <a:pt x="6565" y="6022"/>
                  </a:cubicBezTo>
                  <a:cubicBezTo>
                    <a:pt x="6456" y="5886"/>
                    <a:pt x="6348" y="5642"/>
                    <a:pt x="6484" y="5561"/>
                  </a:cubicBezTo>
                  <a:cubicBezTo>
                    <a:pt x="6511" y="5506"/>
                    <a:pt x="6592" y="5479"/>
                    <a:pt x="6646" y="5479"/>
                  </a:cubicBezTo>
                  <a:cubicBezTo>
                    <a:pt x="6917" y="5479"/>
                    <a:pt x="7162" y="5642"/>
                    <a:pt x="7351" y="5859"/>
                  </a:cubicBezTo>
                  <a:cubicBezTo>
                    <a:pt x="8219" y="6700"/>
                    <a:pt x="8816" y="7785"/>
                    <a:pt x="9820" y="8463"/>
                  </a:cubicBezTo>
                  <a:cubicBezTo>
                    <a:pt x="9060" y="7405"/>
                    <a:pt x="8274" y="6402"/>
                    <a:pt x="7514" y="5344"/>
                  </a:cubicBezTo>
                  <a:cubicBezTo>
                    <a:pt x="7631" y="5301"/>
                    <a:pt x="7754" y="5286"/>
                    <a:pt x="7882" y="5286"/>
                  </a:cubicBezTo>
                  <a:cubicBezTo>
                    <a:pt x="8191" y="5286"/>
                    <a:pt x="8524" y="5375"/>
                    <a:pt x="8841" y="5375"/>
                  </a:cubicBezTo>
                  <a:cubicBezTo>
                    <a:pt x="8972" y="5375"/>
                    <a:pt x="9100" y="5360"/>
                    <a:pt x="9223" y="5317"/>
                  </a:cubicBezTo>
                  <a:cubicBezTo>
                    <a:pt x="9304" y="5289"/>
                    <a:pt x="9359" y="5235"/>
                    <a:pt x="9386" y="5181"/>
                  </a:cubicBezTo>
                  <a:cubicBezTo>
                    <a:pt x="9440" y="5045"/>
                    <a:pt x="9250" y="4964"/>
                    <a:pt x="9142" y="4964"/>
                  </a:cubicBezTo>
                  <a:cubicBezTo>
                    <a:pt x="8681" y="4883"/>
                    <a:pt x="8274" y="4747"/>
                    <a:pt x="7867" y="4557"/>
                  </a:cubicBezTo>
                  <a:cubicBezTo>
                    <a:pt x="7731" y="4503"/>
                    <a:pt x="7596" y="4422"/>
                    <a:pt x="7541" y="4286"/>
                  </a:cubicBezTo>
                  <a:cubicBezTo>
                    <a:pt x="7433" y="4096"/>
                    <a:pt x="7568" y="3852"/>
                    <a:pt x="7731" y="3716"/>
                  </a:cubicBezTo>
                  <a:cubicBezTo>
                    <a:pt x="7894" y="3581"/>
                    <a:pt x="8138" y="3554"/>
                    <a:pt x="8355" y="3472"/>
                  </a:cubicBezTo>
                  <a:cubicBezTo>
                    <a:pt x="8952" y="3309"/>
                    <a:pt x="9603" y="3011"/>
                    <a:pt x="9901" y="2469"/>
                  </a:cubicBezTo>
                  <a:lnTo>
                    <a:pt x="9901" y="2469"/>
                  </a:lnTo>
                  <a:cubicBezTo>
                    <a:pt x="9196" y="2903"/>
                    <a:pt x="8382" y="3147"/>
                    <a:pt x="7541" y="3255"/>
                  </a:cubicBezTo>
                  <a:cubicBezTo>
                    <a:pt x="7462" y="3265"/>
                    <a:pt x="7379" y="3271"/>
                    <a:pt x="7297" y="3271"/>
                  </a:cubicBezTo>
                  <a:cubicBezTo>
                    <a:pt x="7157" y="3271"/>
                    <a:pt x="7021" y="3253"/>
                    <a:pt x="6917" y="3201"/>
                  </a:cubicBezTo>
                  <a:cubicBezTo>
                    <a:pt x="6728" y="3147"/>
                    <a:pt x="6538" y="3011"/>
                    <a:pt x="6484" y="2794"/>
                  </a:cubicBezTo>
                  <a:cubicBezTo>
                    <a:pt x="6402" y="2577"/>
                    <a:pt x="6538" y="2252"/>
                    <a:pt x="6456" y="2062"/>
                  </a:cubicBezTo>
                  <a:cubicBezTo>
                    <a:pt x="6394" y="1938"/>
                    <a:pt x="6253" y="1876"/>
                    <a:pt x="6112" y="1876"/>
                  </a:cubicBezTo>
                  <a:cubicBezTo>
                    <a:pt x="6007" y="1876"/>
                    <a:pt x="5902" y="1911"/>
                    <a:pt x="5833" y="1980"/>
                  </a:cubicBezTo>
                  <a:cubicBezTo>
                    <a:pt x="5751" y="2116"/>
                    <a:pt x="5670" y="2333"/>
                    <a:pt x="5507" y="2333"/>
                  </a:cubicBezTo>
                  <a:cubicBezTo>
                    <a:pt x="5371" y="2333"/>
                    <a:pt x="5290" y="2116"/>
                    <a:pt x="5290" y="1980"/>
                  </a:cubicBezTo>
                  <a:cubicBezTo>
                    <a:pt x="5290" y="1854"/>
                    <a:pt x="5219" y="1679"/>
                    <a:pt x="5099" y="1679"/>
                  </a:cubicBezTo>
                  <a:cubicBezTo>
                    <a:pt x="5091" y="1679"/>
                    <a:pt x="5082" y="1680"/>
                    <a:pt x="5073" y="1682"/>
                  </a:cubicBezTo>
                  <a:cubicBezTo>
                    <a:pt x="4910" y="1709"/>
                    <a:pt x="4883" y="1899"/>
                    <a:pt x="4910" y="2035"/>
                  </a:cubicBezTo>
                  <a:cubicBezTo>
                    <a:pt x="4965" y="2170"/>
                    <a:pt x="5019" y="2306"/>
                    <a:pt x="4965" y="2387"/>
                  </a:cubicBezTo>
                  <a:cubicBezTo>
                    <a:pt x="4916" y="2484"/>
                    <a:pt x="4831" y="2521"/>
                    <a:pt x="4731" y="2521"/>
                  </a:cubicBezTo>
                  <a:cubicBezTo>
                    <a:pt x="4607" y="2521"/>
                    <a:pt x="4461" y="2463"/>
                    <a:pt x="4341" y="2387"/>
                  </a:cubicBezTo>
                  <a:cubicBezTo>
                    <a:pt x="3473" y="1818"/>
                    <a:pt x="2849" y="895"/>
                    <a:pt x="2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27"/>
            <p:cNvSpPr/>
            <p:nvPr/>
          </p:nvSpPr>
          <p:spPr>
            <a:xfrm>
              <a:off x="1005050" y="2447625"/>
              <a:ext cx="30000" cy="27450"/>
            </a:xfrm>
            <a:custGeom>
              <a:avLst/>
              <a:gdLst/>
              <a:ahLst/>
              <a:cxnLst/>
              <a:rect l="l" t="t" r="r" b="b"/>
              <a:pathLst>
                <a:path w="1200" h="1098" extrusionOk="0">
                  <a:moveTo>
                    <a:pt x="559" y="0"/>
                  </a:moveTo>
                  <a:cubicBezTo>
                    <a:pt x="469" y="0"/>
                    <a:pt x="372" y="28"/>
                    <a:pt x="271" y="94"/>
                  </a:cubicBezTo>
                  <a:cubicBezTo>
                    <a:pt x="81" y="229"/>
                    <a:pt x="0" y="500"/>
                    <a:pt x="81" y="745"/>
                  </a:cubicBezTo>
                  <a:cubicBezTo>
                    <a:pt x="136" y="907"/>
                    <a:pt x="326" y="1097"/>
                    <a:pt x="488" y="1097"/>
                  </a:cubicBezTo>
                  <a:cubicBezTo>
                    <a:pt x="624" y="1097"/>
                    <a:pt x="760" y="1016"/>
                    <a:pt x="868" y="880"/>
                  </a:cubicBezTo>
                  <a:cubicBezTo>
                    <a:pt x="1200" y="548"/>
                    <a:pt x="955" y="0"/>
                    <a:pt x="5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27"/>
            <p:cNvSpPr/>
            <p:nvPr/>
          </p:nvSpPr>
          <p:spPr>
            <a:xfrm>
              <a:off x="1062675" y="2438050"/>
              <a:ext cx="22400" cy="22775"/>
            </a:xfrm>
            <a:custGeom>
              <a:avLst/>
              <a:gdLst/>
              <a:ahLst/>
              <a:cxnLst/>
              <a:rect l="l" t="t" r="r" b="b"/>
              <a:pathLst>
                <a:path w="896" h="911" extrusionOk="0">
                  <a:moveTo>
                    <a:pt x="428" y="1"/>
                  </a:moveTo>
                  <a:cubicBezTo>
                    <a:pt x="365" y="1"/>
                    <a:pt x="303" y="14"/>
                    <a:pt x="245" y="43"/>
                  </a:cubicBezTo>
                  <a:cubicBezTo>
                    <a:pt x="109" y="151"/>
                    <a:pt x="1" y="287"/>
                    <a:pt x="1" y="449"/>
                  </a:cubicBezTo>
                  <a:cubicBezTo>
                    <a:pt x="1" y="612"/>
                    <a:pt x="82" y="775"/>
                    <a:pt x="218" y="856"/>
                  </a:cubicBezTo>
                  <a:cubicBezTo>
                    <a:pt x="272" y="883"/>
                    <a:pt x="353" y="911"/>
                    <a:pt x="407" y="911"/>
                  </a:cubicBezTo>
                  <a:cubicBezTo>
                    <a:pt x="489" y="911"/>
                    <a:pt x="543" y="883"/>
                    <a:pt x="624" y="856"/>
                  </a:cubicBezTo>
                  <a:cubicBezTo>
                    <a:pt x="787" y="748"/>
                    <a:pt x="896" y="585"/>
                    <a:pt x="896" y="368"/>
                  </a:cubicBezTo>
                  <a:cubicBezTo>
                    <a:pt x="896" y="176"/>
                    <a:pt x="661" y="1"/>
                    <a:pt x="4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27"/>
            <p:cNvSpPr/>
            <p:nvPr/>
          </p:nvSpPr>
          <p:spPr>
            <a:xfrm>
              <a:off x="1047750" y="2465550"/>
              <a:ext cx="22400" cy="23750"/>
            </a:xfrm>
            <a:custGeom>
              <a:avLst/>
              <a:gdLst/>
              <a:ahLst/>
              <a:cxnLst/>
              <a:rect l="l" t="t" r="r" b="b"/>
              <a:pathLst>
                <a:path w="896" h="950" extrusionOk="0">
                  <a:moveTo>
                    <a:pt x="462" y="0"/>
                  </a:moveTo>
                  <a:cubicBezTo>
                    <a:pt x="408" y="0"/>
                    <a:pt x="326" y="0"/>
                    <a:pt x="272" y="28"/>
                  </a:cubicBezTo>
                  <a:cubicBezTo>
                    <a:pt x="137" y="163"/>
                    <a:pt x="1" y="434"/>
                    <a:pt x="55" y="651"/>
                  </a:cubicBezTo>
                  <a:cubicBezTo>
                    <a:pt x="109" y="814"/>
                    <a:pt x="299" y="950"/>
                    <a:pt x="462" y="950"/>
                  </a:cubicBezTo>
                  <a:cubicBezTo>
                    <a:pt x="706" y="950"/>
                    <a:pt x="896" y="706"/>
                    <a:pt x="896" y="462"/>
                  </a:cubicBezTo>
                  <a:cubicBezTo>
                    <a:pt x="896" y="245"/>
                    <a:pt x="706" y="28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27"/>
            <p:cNvSpPr/>
            <p:nvPr/>
          </p:nvSpPr>
          <p:spPr>
            <a:xfrm>
              <a:off x="1091150" y="2422525"/>
              <a:ext cx="21725" cy="19325"/>
            </a:xfrm>
            <a:custGeom>
              <a:avLst/>
              <a:gdLst/>
              <a:ahLst/>
              <a:cxnLst/>
              <a:rect l="l" t="t" r="r" b="b"/>
              <a:pathLst>
                <a:path w="869" h="773" extrusionOk="0">
                  <a:moveTo>
                    <a:pt x="391" y="1"/>
                  </a:moveTo>
                  <a:cubicBezTo>
                    <a:pt x="198" y="1"/>
                    <a:pt x="1" y="130"/>
                    <a:pt x="1" y="338"/>
                  </a:cubicBezTo>
                  <a:cubicBezTo>
                    <a:pt x="1" y="528"/>
                    <a:pt x="191" y="664"/>
                    <a:pt x="408" y="772"/>
                  </a:cubicBezTo>
                  <a:lnTo>
                    <a:pt x="570" y="772"/>
                  </a:lnTo>
                  <a:cubicBezTo>
                    <a:pt x="625" y="772"/>
                    <a:pt x="706" y="691"/>
                    <a:pt x="733" y="636"/>
                  </a:cubicBezTo>
                  <a:cubicBezTo>
                    <a:pt x="869" y="392"/>
                    <a:pt x="733" y="94"/>
                    <a:pt x="489" y="13"/>
                  </a:cubicBezTo>
                  <a:cubicBezTo>
                    <a:pt x="457" y="5"/>
                    <a:pt x="424" y="1"/>
                    <a:pt x="3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27"/>
            <p:cNvSpPr/>
            <p:nvPr/>
          </p:nvSpPr>
          <p:spPr>
            <a:xfrm>
              <a:off x="1088125" y="2459725"/>
              <a:ext cx="28150" cy="23275"/>
            </a:xfrm>
            <a:custGeom>
              <a:avLst/>
              <a:gdLst/>
              <a:ahLst/>
              <a:cxnLst/>
              <a:rect l="l" t="t" r="r" b="b"/>
              <a:pathLst>
                <a:path w="1126" h="931" extrusionOk="0">
                  <a:moveTo>
                    <a:pt x="635" y="0"/>
                  </a:moveTo>
                  <a:cubicBezTo>
                    <a:pt x="272" y="0"/>
                    <a:pt x="0" y="447"/>
                    <a:pt x="312" y="803"/>
                  </a:cubicBezTo>
                  <a:cubicBezTo>
                    <a:pt x="396" y="888"/>
                    <a:pt x="524" y="930"/>
                    <a:pt x="647" y="930"/>
                  </a:cubicBezTo>
                  <a:cubicBezTo>
                    <a:pt x="721" y="930"/>
                    <a:pt x="793" y="915"/>
                    <a:pt x="854" y="884"/>
                  </a:cubicBezTo>
                  <a:cubicBezTo>
                    <a:pt x="963" y="803"/>
                    <a:pt x="1017" y="667"/>
                    <a:pt x="1071" y="559"/>
                  </a:cubicBezTo>
                  <a:cubicBezTo>
                    <a:pt x="1098" y="478"/>
                    <a:pt x="1125" y="396"/>
                    <a:pt x="1098" y="288"/>
                  </a:cubicBezTo>
                  <a:cubicBezTo>
                    <a:pt x="1071" y="206"/>
                    <a:pt x="990" y="125"/>
                    <a:pt x="881" y="71"/>
                  </a:cubicBezTo>
                  <a:cubicBezTo>
                    <a:pt x="798" y="22"/>
                    <a:pt x="714" y="0"/>
                    <a:pt x="6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27"/>
            <p:cNvSpPr/>
            <p:nvPr/>
          </p:nvSpPr>
          <p:spPr>
            <a:xfrm>
              <a:off x="1120325" y="2452700"/>
              <a:ext cx="22400" cy="20575"/>
            </a:xfrm>
            <a:custGeom>
              <a:avLst/>
              <a:gdLst/>
              <a:ahLst/>
              <a:cxnLst/>
              <a:rect l="l" t="t" r="r" b="b"/>
              <a:pathLst>
                <a:path w="896" h="823" extrusionOk="0">
                  <a:moveTo>
                    <a:pt x="390" y="0"/>
                  </a:moveTo>
                  <a:cubicBezTo>
                    <a:pt x="282" y="0"/>
                    <a:pt x="183" y="42"/>
                    <a:pt x="109" y="135"/>
                  </a:cubicBezTo>
                  <a:cubicBezTo>
                    <a:pt x="54" y="243"/>
                    <a:pt x="0" y="352"/>
                    <a:pt x="0" y="433"/>
                  </a:cubicBezTo>
                  <a:cubicBezTo>
                    <a:pt x="0" y="542"/>
                    <a:pt x="54" y="677"/>
                    <a:pt x="109" y="731"/>
                  </a:cubicBezTo>
                  <a:cubicBezTo>
                    <a:pt x="170" y="792"/>
                    <a:pt x="261" y="823"/>
                    <a:pt x="360" y="823"/>
                  </a:cubicBezTo>
                  <a:cubicBezTo>
                    <a:pt x="393" y="823"/>
                    <a:pt x="427" y="820"/>
                    <a:pt x="461" y="813"/>
                  </a:cubicBezTo>
                  <a:cubicBezTo>
                    <a:pt x="597" y="813"/>
                    <a:pt x="733" y="731"/>
                    <a:pt x="787" y="650"/>
                  </a:cubicBezTo>
                  <a:cubicBezTo>
                    <a:pt x="868" y="542"/>
                    <a:pt x="895" y="379"/>
                    <a:pt x="814" y="270"/>
                  </a:cubicBezTo>
                  <a:cubicBezTo>
                    <a:pt x="787" y="162"/>
                    <a:pt x="678" y="53"/>
                    <a:pt x="543" y="26"/>
                  </a:cubicBezTo>
                  <a:cubicBezTo>
                    <a:pt x="491" y="9"/>
                    <a:pt x="440" y="0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27"/>
            <p:cNvSpPr/>
            <p:nvPr/>
          </p:nvSpPr>
          <p:spPr>
            <a:xfrm>
              <a:off x="1072075" y="2516600"/>
              <a:ext cx="29950" cy="25050"/>
            </a:xfrm>
            <a:custGeom>
              <a:avLst/>
              <a:gdLst/>
              <a:ahLst/>
              <a:cxnLst/>
              <a:rect l="l" t="t" r="r" b="b"/>
              <a:pathLst>
                <a:path w="1198" h="1002" extrusionOk="0">
                  <a:moveTo>
                    <a:pt x="650" y="0"/>
                  </a:moveTo>
                  <a:cubicBezTo>
                    <a:pt x="245" y="0"/>
                    <a:pt x="0" y="704"/>
                    <a:pt x="411" y="942"/>
                  </a:cubicBezTo>
                  <a:cubicBezTo>
                    <a:pt x="493" y="969"/>
                    <a:pt x="520" y="996"/>
                    <a:pt x="574" y="996"/>
                  </a:cubicBezTo>
                  <a:cubicBezTo>
                    <a:pt x="601" y="1000"/>
                    <a:pt x="627" y="1001"/>
                    <a:pt x="653" y="1001"/>
                  </a:cubicBezTo>
                  <a:cubicBezTo>
                    <a:pt x="836" y="1001"/>
                    <a:pt x="994" y="915"/>
                    <a:pt x="1089" y="725"/>
                  </a:cubicBezTo>
                  <a:cubicBezTo>
                    <a:pt x="1198" y="562"/>
                    <a:pt x="1116" y="291"/>
                    <a:pt x="981" y="155"/>
                  </a:cubicBezTo>
                  <a:cubicBezTo>
                    <a:pt x="866" y="46"/>
                    <a:pt x="752" y="0"/>
                    <a:pt x="6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27"/>
            <p:cNvSpPr/>
            <p:nvPr/>
          </p:nvSpPr>
          <p:spPr>
            <a:xfrm>
              <a:off x="1116250" y="2497500"/>
              <a:ext cx="22400" cy="19775"/>
            </a:xfrm>
            <a:custGeom>
              <a:avLst/>
              <a:gdLst/>
              <a:ahLst/>
              <a:cxnLst/>
              <a:rect l="l" t="t" r="r" b="b"/>
              <a:pathLst>
                <a:path w="896" h="791" extrusionOk="0">
                  <a:moveTo>
                    <a:pt x="437" y="0"/>
                  </a:moveTo>
                  <a:cubicBezTo>
                    <a:pt x="337" y="0"/>
                    <a:pt x="235" y="34"/>
                    <a:pt x="163" y="106"/>
                  </a:cubicBezTo>
                  <a:cubicBezTo>
                    <a:pt x="109" y="133"/>
                    <a:pt x="28" y="214"/>
                    <a:pt x="28" y="350"/>
                  </a:cubicBezTo>
                  <a:cubicBezTo>
                    <a:pt x="0" y="540"/>
                    <a:pt x="136" y="730"/>
                    <a:pt x="299" y="784"/>
                  </a:cubicBezTo>
                  <a:cubicBezTo>
                    <a:pt x="330" y="788"/>
                    <a:pt x="360" y="791"/>
                    <a:pt x="391" y="791"/>
                  </a:cubicBezTo>
                  <a:cubicBezTo>
                    <a:pt x="548" y="791"/>
                    <a:pt x="696" y="730"/>
                    <a:pt x="787" y="594"/>
                  </a:cubicBezTo>
                  <a:cubicBezTo>
                    <a:pt x="896" y="404"/>
                    <a:pt x="814" y="187"/>
                    <a:pt x="679" y="79"/>
                  </a:cubicBezTo>
                  <a:cubicBezTo>
                    <a:pt x="614" y="27"/>
                    <a:pt x="526" y="0"/>
                    <a:pt x="4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27"/>
            <p:cNvSpPr/>
            <p:nvPr/>
          </p:nvSpPr>
          <p:spPr>
            <a:xfrm>
              <a:off x="1139975" y="2418925"/>
              <a:ext cx="19700" cy="23600"/>
            </a:xfrm>
            <a:custGeom>
              <a:avLst/>
              <a:gdLst/>
              <a:ahLst/>
              <a:cxnLst/>
              <a:rect l="l" t="t" r="r" b="b"/>
              <a:pathLst>
                <a:path w="788" h="944" extrusionOk="0">
                  <a:moveTo>
                    <a:pt x="333" y="0"/>
                  </a:moveTo>
                  <a:cubicBezTo>
                    <a:pt x="208" y="0"/>
                    <a:pt x="88" y="56"/>
                    <a:pt x="28" y="157"/>
                  </a:cubicBezTo>
                  <a:cubicBezTo>
                    <a:pt x="1" y="238"/>
                    <a:pt x="1" y="265"/>
                    <a:pt x="1" y="347"/>
                  </a:cubicBezTo>
                  <a:cubicBezTo>
                    <a:pt x="1" y="428"/>
                    <a:pt x="28" y="564"/>
                    <a:pt x="82" y="672"/>
                  </a:cubicBezTo>
                  <a:cubicBezTo>
                    <a:pt x="163" y="889"/>
                    <a:pt x="299" y="943"/>
                    <a:pt x="516" y="943"/>
                  </a:cubicBezTo>
                  <a:lnTo>
                    <a:pt x="570" y="943"/>
                  </a:lnTo>
                  <a:cubicBezTo>
                    <a:pt x="597" y="943"/>
                    <a:pt x="652" y="916"/>
                    <a:pt x="652" y="889"/>
                  </a:cubicBezTo>
                  <a:cubicBezTo>
                    <a:pt x="706" y="753"/>
                    <a:pt x="787" y="564"/>
                    <a:pt x="733" y="401"/>
                  </a:cubicBezTo>
                  <a:cubicBezTo>
                    <a:pt x="706" y="238"/>
                    <a:pt x="597" y="102"/>
                    <a:pt x="462" y="21"/>
                  </a:cubicBezTo>
                  <a:cubicBezTo>
                    <a:pt x="420" y="7"/>
                    <a:pt x="376" y="0"/>
                    <a:pt x="3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27"/>
            <p:cNvSpPr/>
            <p:nvPr/>
          </p:nvSpPr>
          <p:spPr>
            <a:xfrm>
              <a:off x="2825725" y="1224325"/>
              <a:ext cx="378400" cy="336425"/>
            </a:xfrm>
            <a:custGeom>
              <a:avLst/>
              <a:gdLst/>
              <a:ahLst/>
              <a:cxnLst/>
              <a:rect l="l" t="t" r="r" b="b"/>
              <a:pathLst>
                <a:path w="15136" h="13457" extrusionOk="0">
                  <a:moveTo>
                    <a:pt x="9152" y="1"/>
                  </a:moveTo>
                  <a:cubicBezTo>
                    <a:pt x="9096" y="1"/>
                    <a:pt x="9024" y="13"/>
                    <a:pt x="8952" y="13"/>
                  </a:cubicBezTo>
                  <a:cubicBezTo>
                    <a:pt x="7731" y="393"/>
                    <a:pt x="6483" y="1613"/>
                    <a:pt x="6538" y="2888"/>
                  </a:cubicBezTo>
                  <a:cubicBezTo>
                    <a:pt x="6085" y="2090"/>
                    <a:pt x="5049" y="1875"/>
                    <a:pt x="4343" y="1875"/>
                  </a:cubicBezTo>
                  <a:cubicBezTo>
                    <a:pt x="4161" y="1875"/>
                    <a:pt x="4002" y="1889"/>
                    <a:pt x="3879" y="1912"/>
                  </a:cubicBezTo>
                  <a:cubicBezTo>
                    <a:pt x="3256" y="2020"/>
                    <a:pt x="2686" y="2373"/>
                    <a:pt x="2333" y="2888"/>
                  </a:cubicBezTo>
                  <a:cubicBezTo>
                    <a:pt x="2306" y="2915"/>
                    <a:pt x="2279" y="2997"/>
                    <a:pt x="2279" y="3051"/>
                  </a:cubicBezTo>
                  <a:cubicBezTo>
                    <a:pt x="2279" y="3159"/>
                    <a:pt x="2388" y="3186"/>
                    <a:pt x="2442" y="3241"/>
                  </a:cubicBezTo>
                  <a:cubicBezTo>
                    <a:pt x="2659" y="3376"/>
                    <a:pt x="2659" y="3702"/>
                    <a:pt x="2523" y="3864"/>
                  </a:cubicBezTo>
                  <a:cubicBezTo>
                    <a:pt x="2388" y="4081"/>
                    <a:pt x="2116" y="4136"/>
                    <a:pt x="1872" y="4190"/>
                  </a:cubicBezTo>
                  <a:cubicBezTo>
                    <a:pt x="1737" y="4190"/>
                    <a:pt x="1520" y="4190"/>
                    <a:pt x="1465" y="4326"/>
                  </a:cubicBezTo>
                  <a:cubicBezTo>
                    <a:pt x="1438" y="4380"/>
                    <a:pt x="1438" y="4488"/>
                    <a:pt x="1438" y="4543"/>
                  </a:cubicBezTo>
                  <a:cubicBezTo>
                    <a:pt x="1493" y="5004"/>
                    <a:pt x="1764" y="6116"/>
                    <a:pt x="2849" y="6387"/>
                  </a:cubicBezTo>
                  <a:cubicBezTo>
                    <a:pt x="1791" y="6387"/>
                    <a:pt x="760" y="6821"/>
                    <a:pt x="408" y="7472"/>
                  </a:cubicBezTo>
                  <a:cubicBezTo>
                    <a:pt x="109" y="8123"/>
                    <a:pt x="1" y="8882"/>
                    <a:pt x="136" y="9615"/>
                  </a:cubicBezTo>
                  <a:cubicBezTo>
                    <a:pt x="136" y="9669"/>
                    <a:pt x="163" y="9777"/>
                    <a:pt x="218" y="9832"/>
                  </a:cubicBezTo>
                  <a:cubicBezTo>
                    <a:pt x="353" y="10049"/>
                    <a:pt x="706" y="10022"/>
                    <a:pt x="896" y="10211"/>
                  </a:cubicBezTo>
                  <a:cubicBezTo>
                    <a:pt x="1059" y="10428"/>
                    <a:pt x="950" y="10700"/>
                    <a:pt x="977" y="10971"/>
                  </a:cubicBezTo>
                  <a:cubicBezTo>
                    <a:pt x="1031" y="11296"/>
                    <a:pt x="1303" y="11595"/>
                    <a:pt x="1628" y="11703"/>
                  </a:cubicBezTo>
                  <a:cubicBezTo>
                    <a:pt x="1777" y="11771"/>
                    <a:pt x="1947" y="11798"/>
                    <a:pt x="2123" y="11798"/>
                  </a:cubicBezTo>
                  <a:cubicBezTo>
                    <a:pt x="2299" y="11798"/>
                    <a:pt x="2483" y="11771"/>
                    <a:pt x="2659" y="11730"/>
                  </a:cubicBezTo>
                  <a:cubicBezTo>
                    <a:pt x="3418" y="11568"/>
                    <a:pt x="4666" y="11052"/>
                    <a:pt x="5208" y="10428"/>
                  </a:cubicBezTo>
                  <a:cubicBezTo>
                    <a:pt x="5344" y="11812"/>
                    <a:pt x="6348" y="13059"/>
                    <a:pt x="7704" y="13439"/>
                  </a:cubicBezTo>
                  <a:cubicBezTo>
                    <a:pt x="7749" y="13450"/>
                    <a:pt x="7798" y="13457"/>
                    <a:pt x="7845" y="13457"/>
                  </a:cubicBezTo>
                  <a:cubicBezTo>
                    <a:pt x="7911" y="13457"/>
                    <a:pt x="7970" y="13444"/>
                    <a:pt x="8002" y="13412"/>
                  </a:cubicBezTo>
                  <a:cubicBezTo>
                    <a:pt x="8056" y="13331"/>
                    <a:pt x="8056" y="13276"/>
                    <a:pt x="8084" y="13195"/>
                  </a:cubicBezTo>
                  <a:cubicBezTo>
                    <a:pt x="8119" y="12932"/>
                    <a:pt x="8370" y="12771"/>
                    <a:pt x="8616" y="12771"/>
                  </a:cubicBezTo>
                  <a:cubicBezTo>
                    <a:pt x="8750" y="12771"/>
                    <a:pt x="8883" y="12819"/>
                    <a:pt x="8979" y="12924"/>
                  </a:cubicBezTo>
                  <a:cubicBezTo>
                    <a:pt x="9087" y="13032"/>
                    <a:pt x="9169" y="13195"/>
                    <a:pt x="9304" y="13222"/>
                  </a:cubicBezTo>
                  <a:cubicBezTo>
                    <a:pt x="9330" y="13231"/>
                    <a:pt x="9355" y="13235"/>
                    <a:pt x="9379" y="13235"/>
                  </a:cubicBezTo>
                  <a:cubicBezTo>
                    <a:pt x="9509" y="13235"/>
                    <a:pt x="9620" y="13124"/>
                    <a:pt x="9711" y="13032"/>
                  </a:cubicBezTo>
                  <a:cubicBezTo>
                    <a:pt x="10281" y="12381"/>
                    <a:pt x="10932" y="11649"/>
                    <a:pt x="10932" y="10754"/>
                  </a:cubicBezTo>
                  <a:cubicBezTo>
                    <a:pt x="10932" y="9913"/>
                    <a:pt x="10552" y="9018"/>
                    <a:pt x="10009" y="8394"/>
                  </a:cubicBezTo>
                  <a:lnTo>
                    <a:pt x="10009" y="8394"/>
                  </a:lnTo>
                  <a:cubicBezTo>
                    <a:pt x="10715" y="8801"/>
                    <a:pt x="11420" y="9208"/>
                    <a:pt x="12261" y="9262"/>
                  </a:cubicBezTo>
                  <a:cubicBezTo>
                    <a:pt x="12365" y="9274"/>
                    <a:pt x="12471" y="9279"/>
                    <a:pt x="12577" y="9279"/>
                  </a:cubicBezTo>
                  <a:cubicBezTo>
                    <a:pt x="13459" y="9279"/>
                    <a:pt x="14368" y="8882"/>
                    <a:pt x="14973" y="8204"/>
                  </a:cubicBezTo>
                  <a:cubicBezTo>
                    <a:pt x="15027" y="8123"/>
                    <a:pt x="15136" y="8014"/>
                    <a:pt x="15082" y="7906"/>
                  </a:cubicBezTo>
                  <a:cubicBezTo>
                    <a:pt x="15082" y="7770"/>
                    <a:pt x="15000" y="7716"/>
                    <a:pt x="14892" y="7608"/>
                  </a:cubicBezTo>
                  <a:cubicBezTo>
                    <a:pt x="14593" y="7309"/>
                    <a:pt x="14485" y="6712"/>
                    <a:pt x="14783" y="6441"/>
                  </a:cubicBezTo>
                  <a:cubicBezTo>
                    <a:pt x="14919" y="6360"/>
                    <a:pt x="15082" y="6279"/>
                    <a:pt x="15136" y="6116"/>
                  </a:cubicBezTo>
                  <a:cubicBezTo>
                    <a:pt x="15136" y="6034"/>
                    <a:pt x="15136" y="5980"/>
                    <a:pt x="15082" y="5899"/>
                  </a:cubicBezTo>
                  <a:cubicBezTo>
                    <a:pt x="14783" y="5139"/>
                    <a:pt x="14214" y="4488"/>
                    <a:pt x="13508" y="4136"/>
                  </a:cubicBezTo>
                  <a:cubicBezTo>
                    <a:pt x="13030" y="3914"/>
                    <a:pt x="12519" y="3799"/>
                    <a:pt x="12010" y="3799"/>
                  </a:cubicBezTo>
                  <a:cubicBezTo>
                    <a:pt x="11711" y="3799"/>
                    <a:pt x="11412" y="3838"/>
                    <a:pt x="11121" y="3919"/>
                  </a:cubicBezTo>
                  <a:cubicBezTo>
                    <a:pt x="11555" y="3431"/>
                    <a:pt x="11772" y="2508"/>
                    <a:pt x="11772" y="1830"/>
                  </a:cubicBezTo>
                  <a:cubicBezTo>
                    <a:pt x="11772" y="1342"/>
                    <a:pt x="11501" y="854"/>
                    <a:pt x="11094" y="583"/>
                  </a:cubicBezTo>
                  <a:cubicBezTo>
                    <a:pt x="10933" y="482"/>
                    <a:pt x="10773" y="426"/>
                    <a:pt x="10601" y="426"/>
                  </a:cubicBezTo>
                  <a:cubicBezTo>
                    <a:pt x="10541" y="426"/>
                    <a:pt x="10479" y="433"/>
                    <a:pt x="10416" y="447"/>
                  </a:cubicBezTo>
                  <a:cubicBezTo>
                    <a:pt x="10308" y="474"/>
                    <a:pt x="10254" y="555"/>
                    <a:pt x="10145" y="583"/>
                  </a:cubicBezTo>
                  <a:cubicBezTo>
                    <a:pt x="10099" y="601"/>
                    <a:pt x="10054" y="609"/>
                    <a:pt x="10009" y="609"/>
                  </a:cubicBezTo>
                  <a:cubicBezTo>
                    <a:pt x="9786" y="609"/>
                    <a:pt x="9575" y="406"/>
                    <a:pt x="9440" y="203"/>
                  </a:cubicBezTo>
                  <a:cubicBezTo>
                    <a:pt x="9358" y="149"/>
                    <a:pt x="9331" y="40"/>
                    <a:pt x="9223" y="13"/>
                  </a:cubicBezTo>
                  <a:cubicBezTo>
                    <a:pt x="9205" y="4"/>
                    <a:pt x="9181" y="1"/>
                    <a:pt x="9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27"/>
            <p:cNvSpPr/>
            <p:nvPr/>
          </p:nvSpPr>
          <p:spPr>
            <a:xfrm>
              <a:off x="2888125" y="1276175"/>
              <a:ext cx="215650" cy="214425"/>
            </a:xfrm>
            <a:custGeom>
              <a:avLst/>
              <a:gdLst/>
              <a:ahLst/>
              <a:cxnLst/>
              <a:rect l="l" t="t" r="r" b="b"/>
              <a:pathLst>
                <a:path w="8626" h="8577" extrusionOk="0">
                  <a:moveTo>
                    <a:pt x="6727" y="0"/>
                  </a:moveTo>
                  <a:lnTo>
                    <a:pt x="6727" y="0"/>
                  </a:lnTo>
                  <a:cubicBezTo>
                    <a:pt x="6537" y="380"/>
                    <a:pt x="6428" y="814"/>
                    <a:pt x="6266" y="1221"/>
                  </a:cubicBezTo>
                  <a:cubicBezTo>
                    <a:pt x="6103" y="1628"/>
                    <a:pt x="5859" y="2035"/>
                    <a:pt x="5452" y="2252"/>
                  </a:cubicBezTo>
                  <a:cubicBezTo>
                    <a:pt x="5394" y="2271"/>
                    <a:pt x="5350" y="2290"/>
                    <a:pt x="5301" y="2290"/>
                  </a:cubicBezTo>
                  <a:cubicBezTo>
                    <a:pt x="5280" y="2290"/>
                    <a:pt x="5259" y="2287"/>
                    <a:pt x="5235" y="2279"/>
                  </a:cubicBezTo>
                  <a:cubicBezTo>
                    <a:pt x="5072" y="2252"/>
                    <a:pt x="5045" y="2007"/>
                    <a:pt x="5045" y="1790"/>
                  </a:cubicBezTo>
                  <a:cubicBezTo>
                    <a:pt x="5045" y="1619"/>
                    <a:pt x="4957" y="1403"/>
                    <a:pt x="4799" y="1403"/>
                  </a:cubicBezTo>
                  <a:cubicBezTo>
                    <a:pt x="4783" y="1403"/>
                    <a:pt x="4765" y="1406"/>
                    <a:pt x="4747" y="1411"/>
                  </a:cubicBezTo>
                  <a:cubicBezTo>
                    <a:pt x="4611" y="1465"/>
                    <a:pt x="4557" y="1655"/>
                    <a:pt x="4530" y="1790"/>
                  </a:cubicBezTo>
                  <a:cubicBezTo>
                    <a:pt x="4508" y="1901"/>
                    <a:pt x="4378" y="2029"/>
                    <a:pt x="4286" y="2029"/>
                  </a:cubicBezTo>
                  <a:cubicBezTo>
                    <a:pt x="4265" y="2029"/>
                    <a:pt x="4247" y="2023"/>
                    <a:pt x="4231" y="2007"/>
                  </a:cubicBezTo>
                  <a:cubicBezTo>
                    <a:pt x="4096" y="1736"/>
                    <a:pt x="4259" y="1329"/>
                    <a:pt x="4014" y="1112"/>
                  </a:cubicBezTo>
                  <a:cubicBezTo>
                    <a:pt x="3966" y="1071"/>
                    <a:pt x="3907" y="1052"/>
                    <a:pt x="3844" y="1052"/>
                  </a:cubicBezTo>
                  <a:cubicBezTo>
                    <a:pt x="3664" y="1052"/>
                    <a:pt x="3458" y="1209"/>
                    <a:pt x="3418" y="1411"/>
                  </a:cubicBezTo>
                  <a:cubicBezTo>
                    <a:pt x="3336" y="1655"/>
                    <a:pt x="3418" y="1926"/>
                    <a:pt x="3418" y="2197"/>
                  </a:cubicBezTo>
                  <a:cubicBezTo>
                    <a:pt x="3418" y="2360"/>
                    <a:pt x="3418" y="2550"/>
                    <a:pt x="3553" y="2631"/>
                  </a:cubicBezTo>
                  <a:cubicBezTo>
                    <a:pt x="3608" y="2686"/>
                    <a:pt x="3743" y="2713"/>
                    <a:pt x="3743" y="2821"/>
                  </a:cubicBezTo>
                  <a:cubicBezTo>
                    <a:pt x="3499" y="2884"/>
                    <a:pt x="3243" y="2915"/>
                    <a:pt x="2983" y="2915"/>
                  </a:cubicBezTo>
                  <a:cubicBezTo>
                    <a:pt x="2462" y="2915"/>
                    <a:pt x="1926" y="2794"/>
                    <a:pt x="1438" y="2577"/>
                  </a:cubicBezTo>
                  <a:lnTo>
                    <a:pt x="1438" y="2577"/>
                  </a:lnTo>
                  <a:cubicBezTo>
                    <a:pt x="1573" y="2740"/>
                    <a:pt x="1790" y="2903"/>
                    <a:pt x="1953" y="2984"/>
                  </a:cubicBezTo>
                  <a:cubicBezTo>
                    <a:pt x="2333" y="3147"/>
                    <a:pt x="2604" y="3174"/>
                    <a:pt x="3011" y="3282"/>
                  </a:cubicBezTo>
                  <a:cubicBezTo>
                    <a:pt x="3119" y="3309"/>
                    <a:pt x="3201" y="3364"/>
                    <a:pt x="3201" y="3445"/>
                  </a:cubicBezTo>
                  <a:cubicBezTo>
                    <a:pt x="3201" y="3554"/>
                    <a:pt x="3065" y="3608"/>
                    <a:pt x="3011" y="3635"/>
                  </a:cubicBezTo>
                  <a:cubicBezTo>
                    <a:pt x="2468" y="3716"/>
                    <a:pt x="1899" y="3879"/>
                    <a:pt x="1356" y="4042"/>
                  </a:cubicBezTo>
                  <a:cubicBezTo>
                    <a:pt x="1275" y="4069"/>
                    <a:pt x="1139" y="4123"/>
                    <a:pt x="1166" y="4205"/>
                  </a:cubicBezTo>
                  <a:cubicBezTo>
                    <a:pt x="1166" y="4286"/>
                    <a:pt x="1275" y="4313"/>
                    <a:pt x="1356" y="4313"/>
                  </a:cubicBezTo>
                  <a:cubicBezTo>
                    <a:pt x="1790" y="4367"/>
                    <a:pt x="2306" y="4313"/>
                    <a:pt x="2712" y="4557"/>
                  </a:cubicBezTo>
                  <a:cubicBezTo>
                    <a:pt x="1845" y="5534"/>
                    <a:pt x="949" y="6456"/>
                    <a:pt x="0" y="7324"/>
                  </a:cubicBezTo>
                  <a:cubicBezTo>
                    <a:pt x="217" y="7269"/>
                    <a:pt x="597" y="7053"/>
                    <a:pt x="814" y="6890"/>
                  </a:cubicBezTo>
                  <a:cubicBezTo>
                    <a:pt x="1356" y="6429"/>
                    <a:pt x="1709" y="6157"/>
                    <a:pt x="2170" y="5669"/>
                  </a:cubicBezTo>
                  <a:cubicBezTo>
                    <a:pt x="2360" y="5425"/>
                    <a:pt x="2577" y="5154"/>
                    <a:pt x="2848" y="5018"/>
                  </a:cubicBezTo>
                  <a:cubicBezTo>
                    <a:pt x="2875" y="4991"/>
                    <a:pt x="2902" y="4910"/>
                    <a:pt x="2929" y="4883"/>
                  </a:cubicBezTo>
                  <a:cubicBezTo>
                    <a:pt x="2984" y="4855"/>
                    <a:pt x="3011" y="4801"/>
                    <a:pt x="3011" y="4774"/>
                  </a:cubicBezTo>
                  <a:cubicBezTo>
                    <a:pt x="3038" y="4720"/>
                    <a:pt x="3011" y="4638"/>
                    <a:pt x="3065" y="4584"/>
                  </a:cubicBezTo>
                  <a:cubicBezTo>
                    <a:pt x="3146" y="4449"/>
                    <a:pt x="3418" y="4503"/>
                    <a:pt x="3526" y="4340"/>
                  </a:cubicBezTo>
                  <a:cubicBezTo>
                    <a:pt x="3553" y="4313"/>
                    <a:pt x="3553" y="4259"/>
                    <a:pt x="3580" y="4232"/>
                  </a:cubicBezTo>
                  <a:cubicBezTo>
                    <a:pt x="3608" y="4205"/>
                    <a:pt x="3635" y="4205"/>
                    <a:pt x="3716" y="4177"/>
                  </a:cubicBezTo>
                  <a:cubicBezTo>
                    <a:pt x="3825" y="4123"/>
                    <a:pt x="3933" y="3988"/>
                    <a:pt x="3933" y="3906"/>
                  </a:cubicBezTo>
                  <a:cubicBezTo>
                    <a:pt x="3852" y="3906"/>
                    <a:pt x="3743" y="3906"/>
                    <a:pt x="3689" y="3825"/>
                  </a:cubicBezTo>
                  <a:cubicBezTo>
                    <a:pt x="3608" y="3771"/>
                    <a:pt x="3580" y="3662"/>
                    <a:pt x="3635" y="3635"/>
                  </a:cubicBezTo>
                  <a:cubicBezTo>
                    <a:pt x="3716" y="3554"/>
                    <a:pt x="3825" y="3608"/>
                    <a:pt x="3879" y="3554"/>
                  </a:cubicBezTo>
                  <a:cubicBezTo>
                    <a:pt x="3960" y="3526"/>
                    <a:pt x="3987" y="3418"/>
                    <a:pt x="4014" y="3364"/>
                  </a:cubicBezTo>
                  <a:cubicBezTo>
                    <a:pt x="4042" y="3282"/>
                    <a:pt x="4096" y="3201"/>
                    <a:pt x="4177" y="3201"/>
                  </a:cubicBezTo>
                  <a:cubicBezTo>
                    <a:pt x="4286" y="3201"/>
                    <a:pt x="4367" y="3255"/>
                    <a:pt x="4421" y="3282"/>
                  </a:cubicBezTo>
                  <a:cubicBezTo>
                    <a:pt x="4450" y="3290"/>
                    <a:pt x="4479" y="3293"/>
                    <a:pt x="4507" y="3293"/>
                  </a:cubicBezTo>
                  <a:cubicBezTo>
                    <a:pt x="4584" y="3293"/>
                    <a:pt x="4653" y="3268"/>
                    <a:pt x="4693" y="3228"/>
                  </a:cubicBezTo>
                  <a:cubicBezTo>
                    <a:pt x="4720" y="3201"/>
                    <a:pt x="4720" y="3147"/>
                    <a:pt x="4774" y="3120"/>
                  </a:cubicBezTo>
                  <a:cubicBezTo>
                    <a:pt x="4815" y="3059"/>
                    <a:pt x="4901" y="3028"/>
                    <a:pt x="4988" y="3028"/>
                  </a:cubicBezTo>
                  <a:cubicBezTo>
                    <a:pt x="5016" y="3028"/>
                    <a:pt x="5045" y="3031"/>
                    <a:pt x="5072" y="3038"/>
                  </a:cubicBezTo>
                  <a:cubicBezTo>
                    <a:pt x="5181" y="3092"/>
                    <a:pt x="5262" y="3147"/>
                    <a:pt x="5344" y="3228"/>
                  </a:cubicBezTo>
                  <a:cubicBezTo>
                    <a:pt x="5371" y="3255"/>
                    <a:pt x="5452" y="3309"/>
                    <a:pt x="5398" y="3391"/>
                  </a:cubicBezTo>
                  <a:cubicBezTo>
                    <a:pt x="5398" y="3418"/>
                    <a:pt x="5371" y="3418"/>
                    <a:pt x="5344" y="3445"/>
                  </a:cubicBezTo>
                  <a:cubicBezTo>
                    <a:pt x="5235" y="3526"/>
                    <a:pt x="5127" y="3554"/>
                    <a:pt x="5045" y="3635"/>
                  </a:cubicBezTo>
                  <a:cubicBezTo>
                    <a:pt x="4991" y="3635"/>
                    <a:pt x="4937" y="3662"/>
                    <a:pt x="4910" y="3689"/>
                  </a:cubicBezTo>
                  <a:cubicBezTo>
                    <a:pt x="4855" y="3716"/>
                    <a:pt x="4828" y="3798"/>
                    <a:pt x="4828" y="3825"/>
                  </a:cubicBezTo>
                  <a:cubicBezTo>
                    <a:pt x="4828" y="3960"/>
                    <a:pt x="4937" y="4069"/>
                    <a:pt x="5045" y="4150"/>
                  </a:cubicBezTo>
                  <a:cubicBezTo>
                    <a:pt x="5154" y="4205"/>
                    <a:pt x="5289" y="4232"/>
                    <a:pt x="5371" y="4286"/>
                  </a:cubicBezTo>
                  <a:cubicBezTo>
                    <a:pt x="5411" y="4299"/>
                    <a:pt x="5445" y="4306"/>
                    <a:pt x="5479" y="4306"/>
                  </a:cubicBezTo>
                  <a:cubicBezTo>
                    <a:pt x="5513" y="4306"/>
                    <a:pt x="5547" y="4299"/>
                    <a:pt x="5588" y="4286"/>
                  </a:cubicBezTo>
                  <a:cubicBezTo>
                    <a:pt x="5642" y="4232"/>
                    <a:pt x="5696" y="4150"/>
                    <a:pt x="5696" y="4069"/>
                  </a:cubicBezTo>
                  <a:lnTo>
                    <a:pt x="5696" y="4015"/>
                  </a:lnTo>
                  <a:cubicBezTo>
                    <a:pt x="5710" y="3988"/>
                    <a:pt x="5730" y="3974"/>
                    <a:pt x="5757" y="3974"/>
                  </a:cubicBezTo>
                  <a:cubicBezTo>
                    <a:pt x="5784" y="3974"/>
                    <a:pt x="5818" y="3988"/>
                    <a:pt x="5859" y="4015"/>
                  </a:cubicBezTo>
                  <a:cubicBezTo>
                    <a:pt x="5967" y="4069"/>
                    <a:pt x="5967" y="4232"/>
                    <a:pt x="5859" y="4340"/>
                  </a:cubicBezTo>
                  <a:cubicBezTo>
                    <a:pt x="5832" y="4367"/>
                    <a:pt x="5750" y="4421"/>
                    <a:pt x="5723" y="4449"/>
                  </a:cubicBezTo>
                  <a:cubicBezTo>
                    <a:pt x="5642" y="4584"/>
                    <a:pt x="5886" y="4720"/>
                    <a:pt x="5832" y="4855"/>
                  </a:cubicBezTo>
                  <a:cubicBezTo>
                    <a:pt x="5800" y="4887"/>
                    <a:pt x="5759" y="4900"/>
                    <a:pt x="5714" y="4900"/>
                  </a:cubicBezTo>
                  <a:cubicBezTo>
                    <a:pt x="5682" y="4900"/>
                    <a:pt x="5648" y="4894"/>
                    <a:pt x="5615" y="4883"/>
                  </a:cubicBezTo>
                  <a:cubicBezTo>
                    <a:pt x="5560" y="4855"/>
                    <a:pt x="5479" y="4774"/>
                    <a:pt x="5425" y="4774"/>
                  </a:cubicBezTo>
                  <a:lnTo>
                    <a:pt x="5344" y="4774"/>
                  </a:lnTo>
                  <a:lnTo>
                    <a:pt x="5316" y="4828"/>
                  </a:lnTo>
                  <a:cubicBezTo>
                    <a:pt x="5289" y="4964"/>
                    <a:pt x="5371" y="5100"/>
                    <a:pt x="5316" y="5235"/>
                  </a:cubicBezTo>
                  <a:cubicBezTo>
                    <a:pt x="5297" y="5294"/>
                    <a:pt x="5193" y="5338"/>
                    <a:pt x="5106" y="5338"/>
                  </a:cubicBezTo>
                  <a:cubicBezTo>
                    <a:pt x="5072" y="5338"/>
                    <a:pt x="5041" y="5332"/>
                    <a:pt x="5018" y="5317"/>
                  </a:cubicBezTo>
                  <a:cubicBezTo>
                    <a:pt x="4828" y="5262"/>
                    <a:pt x="4747" y="5100"/>
                    <a:pt x="4665" y="4910"/>
                  </a:cubicBezTo>
                  <a:cubicBezTo>
                    <a:pt x="4611" y="4747"/>
                    <a:pt x="4557" y="4584"/>
                    <a:pt x="4476" y="4449"/>
                  </a:cubicBezTo>
                  <a:cubicBezTo>
                    <a:pt x="4378" y="4327"/>
                    <a:pt x="4194" y="4227"/>
                    <a:pt x="4059" y="4227"/>
                  </a:cubicBezTo>
                  <a:cubicBezTo>
                    <a:pt x="4044" y="4227"/>
                    <a:pt x="4029" y="4229"/>
                    <a:pt x="4014" y="4232"/>
                  </a:cubicBezTo>
                  <a:lnTo>
                    <a:pt x="3825" y="4340"/>
                  </a:lnTo>
                  <a:cubicBezTo>
                    <a:pt x="3770" y="4340"/>
                    <a:pt x="3716" y="4340"/>
                    <a:pt x="3689" y="4367"/>
                  </a:cubicBezTo>
                  <a:cubicBezTo>
                    <a:pt x="3635" y="4394"/>
                    <a:pt x="3635" y="4476"/>
                    <a:pt x="3689" y="4557"/>
                  </a:cubicBezTo>
                  <a:cubicBezTo>
                    <a:pt x="3716" y="4611"/>
                    <a:pt x="3743" y="4638"/>
                    <a:pt x="3716" y="4720"/>
                  </a:cubicBezTo>
                  <a:cubicBezTo>
                    <a:pt x="3716" y="4801"/>
                    <a:pt x="3580" y="4855"/>
                    <a:pt x="3526" y="4883"/>
                  </a:cubicBezTo>
                  <a:cubicBezTo>
                    <a:pt x="3445" y="4883"/>
                    <a:pt x="3391" y="4964"/>
                    <a:pt x="3336" y="5018"/>
                  </a:cubicBezTo>
                  <a:cubicBezTo>
                    <a:pt x="3282" y="5262"/>
                    <a:pt x="2957" y="5534"/>
                    <a:pt x="2848" y="5778"/>
                  </a:cubicBezTo>
                  <a:cubicBezTo>
                    <a:pt x="2658" y="6103"/>
                    <a:pt x="2523" y="6483"/>
                    <a:pt x="2495" y="6836"/>
                  </a:cubicBezTo>
                  <a:cubicBezTo>
                    <a:pt x="2468" y="7134"/>
                    <a:pt x="2468" y="7432"/>
                    <a:pt x="2604" y="7676"/>
                  </a:cubicBezTo>
                  <a:cubicBezTo>
                    <a:pt x="2658" y="7758"/>
                    <a:pt x="2740" y="7839"/>
                    <a:pt x="2848" y="7866"/>
                  </a:cubicBezTo>
                  <a:cubicBezTo>
                    <a:pt x="2957" y="7866"/>
                    <a:pt x="3065" y="7731"/>
                    <a:pt x="3146" y="7595"/>
                  </a:cubicBezTo>
                  <a:cubicBezTo>
                    <a:pt x="3363" y="7107"/>
                    <a:pt x="3553" y="6619"/>
                    <a:pt x="3689" y="6103"/>
                  </a:cubicBezTo>
                  <a:cubicBezTo>
                    <a:pt x="3825" y="6103"/>
                    <a:pt x="3852" y="6239"/>
                    <a:pt x="3879" y="6374"/>
                  </a:cubicBezTo>
                  <a:cubicBezTo>
                    <a:pt x="3879" y="6510"/>
                    <a:pt x="3960" y="6646"/>
                    <a:pt x="4069" y="6673"/>
                  </a:cubicBezTo>
                  <a:cubicBezTo>
                    <a:pt x="4014" y="6130"/>
                    <a:pt x="3987" y="5642"/>
                    <a:pt x="3960" y="5072"/>
                  </a:cubicBezTo>
                  <a:cubicBezTo>
                    <a:pt x="3960" y="4991"/>
                    <a:pt x="3960" y="4910"/>
                    <a:pt x="3987" y="4855"/>
                  </a:cubicBezTo>
                  <a:cubicBezTo>
                    <a:pt x="4007" y="4797"/>
                    <a:pt x="4069" y="4752"/>
                    <a:pt x="4132" y="4752"/>
                  </a:cubicBezTo>
                  <a:cubicBezTo>
                    <a:pt x="4157" y="4752"/>
                    <a:pt x="4182" y="4759"/>
                    <a:pt x="4204" y="4774"/>
                  </a:cubicBezTo>
                  <a:cubicBezTo>
                    <a:pt x="4259" y="5262"/>
                    <a:pt x="4421" y="5723"/>
                    <a:pt x="4638" y="6157"/>
                  </a:cubicBezTo>
                  <a:cubicBezTo>
                    <a:pt x="4638" y="6076"/>
                    <a:pt x="4611" y="5968"/>
                    <a:pt x="4638" y="5886"/>
                  </a:cubicBezTo>
                  <a:cubicBezTo>
                    <a:pt x="4662" y="5816"/>
                    <a:pt x="4746" y="5745"/>
                    <a:pt x="4839" y="5745"/>
                  </a:cubicBezTo>
                  <a:cubicBezTo>
                    <a:pt x="4853" y="5745"/>
                    <a:pt x="4868" y="5747"/>
                    <a:pt x="4882" y="5751"/>
                  </a:cubicBezTo>
                  <a:cubicBezTo>
                    <a:pt x="4937" y="5751"/>
                    <a:pt x="4964" y="5832"/>
                    <a:pt x="5018" y="5859"/>
                  </a:cubicBezTo>
                  <a:cubicBezTo>
                    <a:pt x="5588" y="6619"/>
                    <a:pt x="5777" y="7568"/>
                    <a:pt x="6184" y="8409"/>
                  </a:cubicBezTo>
                  <a:cubicBezTo>
                    <a:pt x="6231" y="8503"/>
                    <a:pt x="6279" y="8577"/>
                    <a:pt x="6361" y="8577"/>
                  </a:cubicBezTo>
                  <a:cubicBezTo>
                    <a:pt x="6374" y="8577"/>
                    <a:pt x="6387" y="8575"/>
                    <a:pt x="6401" y="8571"/>
                  </a:cubicBezTo>
                  <a:cubicBezTo>
                    <a:pt x="6401" y="7893"/>
                    <a:pt x="6266" y="7242"/>
                    <a:pt x="5913" y="6673"/>
                  </a:cubicBezTo>
                  <a:cubicBezTo>
                    <a:pt x="5750" y="6347"/>
                    <a:pt x="5506" y="6022"/>
                    <a:pt x="5479" y="5669"/>
                  </a:cubicBezTo>
                  <a:lnTo>
                    <a:pt x="5479" y="5669"/>
                  </a:lnTo>
                  <a:cubicBezTo>
                    <a:pt x="5642" y="5696"/>
                    <a:pt x="5777" y="5778"/>
                    <a:pt x="5913" y="5859"/>
                  </a:cubicBezTo>
                  <a:cubicBezTo>
                    <a:pt x="5994" y="5832"/>
                    <a:pt x="5967" y="5723"/>
                    <a:pt x="5967" y="5669"/>
                  </a:cubicBezTo>
                  <a:cubicBezTo>
                    <a:pt x="5967" y="5552"/>
                    <a:pt x="6070" y="5497"/>
                    <a:pt x="6187" y="5497"/>
                  </a:cubicBezTo>
                  <a:cubicBezTo>
                    <a:pt x="6260" y="5497"/>
                    <a:pt x="6339" y="5519"/>
                    <a:pt x="6401" y="5561"/>
                  </a:cubicBezTo>
                  <a:cubicBezTo>
                    <a:pt x="6527" y="5661"/>
                    <a:pt x="6652" y="5808"/>
                    <a:pt x="6799" y="5808"/>
                  </a:cubicBezTo>
                  <a:cubicBezTo>
                    <a:pt x="6811" y="5808"/>
                    <a:pt x="6823" y="5807"/>
                    <a:pt x="6835" y="5805"/>
                  </a:cubicBezTo>
                  <a:cubicBezTo>
                    <a:pt x="6971" y="5669"/>
                    <a:pt x="6862" y="5425"/>
                    <a:pt x="6727" y="5289"/>
                  </a:cubicBezTo>
                  <a:cubicBezTo>
                    <a:pt x="6673" y="5208"/>
                    <a:pt x="6591" y="5127"/>
                    <a:pt x="6591" y="5018"/>
                  </a:cubicBezTo>
                  <a:cubicBezTo>
                    <a:pt x="6591" y="4937"/>
                    <a:pt x="6645" y="4910"/>
                    <a:pt x="6591" y="4855"/>
                  </a:cubicBezTo>
                  <a:cubicBezTo>
                    <a:pt x="6591" y="4747"/>
                    <a:pt x="6510" y="4666"/>
                    <a:pt x="6401" y="4611"/>
                  </a:cubicBezTo>
                  <a:cubicBezTo>
                    <a:pt x="6293" y="4530"/>
                    <a:pt x="6239" y="4394"/>
                    <a:pt x="6293" y="4340"/>
                  </a:cubicBezTo>
                  <a:lnTo>
                    <a:pt x="6293" y="4340"/>
                  </a:lnTo>
                  <a:cubicBezTo>
                    <a:pt x="6944" y="4476"/>
                    <a:pt x="7622" y="4584"/>
                    <a:pt x="8300" y="4611"/>
                  </a:cubicBezTo>
                  <a:cubicBezTo>
                    <a:pt x="8300" y="4449"/>
                    <a:pt x="8083" y="4367"/>
                    <a:pt x="7947" y="4340"/>
                  </a:cubicBezTo>
                  <a:cubicBezTo>
                    <a:pt x="7513" y="4259"/>
                    <a:pt x="7107" y="4123"/>
                    <a:pt x="6700" y="3960"/>
                  </a:cubicBezTo>
                  <a:cubicBezTo>
                    <a:pt x="6591" y="3933"/>
                    <a:pt x="6537" y="3906"/>
                    <a:pt x="6510" y="3798"/>
                  </a:cubicBezTo>
                  <a:cubicBezTo>
                    <a:pt x="6510" y="3716"/>
                    <a:pt x="6537" y="3662"/>
                    <a:pt x="6564" y="3635"/>
                  </a:cubicBezTo>
                  <a:cubicBezTo>
                    <a:pt x="6700" y="3499"/>
                    <a:pt x="6944" y="3418"/>
                    <a:pt x="7134" y="3418"/>
                  </a:cubicBezTo>
                  <a:cubicBezTo>
                    <a:pt x="7649" y="3364"/>
                    <a:pt x="8164" y="3282"/>
                    <a:pt x="8625" y="3228"/>
                  </a:cubicBezTo>
                  <a:lnTo>
                    <a:pt x="7107" y="3011"/>
                  </a:lnTo>
                  <a:cubicBezTo>
                    <a:pt x="7541" y="2848"/>
                    <a:pt x="7893" y="2469"/>
                    <a:pt x="8029" y="2035"/>
                  </a:cubicBezTo>
                  <a:cubicBezTo>
                    <a:pt x="7730" y="2035"/>
                    <a:pt x="7405" y="2062"/>
                    <a:pt x="7107" y="2170"/>
                  </a:cubicBezTo>
                  <a:cubicBezTo>
                    <a:pt x="6862" y="2279"/>
                    <a:pt x="6673" y="2414"/>
                    <a:pt x="6428" y="2441"/>
                  </a:cubicBezTo>
                  <a:cubicBezTo>
                    <a:pt x="6374" y="2441"/>
                    <a:pt x="6293" y="2441"/>
                    <a:pt x="6239" y="2414"/>
                  </a:cubicBezTo>
                  <a:cubicBezTo>
                    <a:pt x="6049" y="2306"/>
                    <a:pt x="6130" y="2035"/>
                    <a:pt x="6184" y="1872"/>
                  </a:cubicBezTo>
                  <a:cubicBezTo>
                    <a:pt x="6456" y="1302"/>
                    <a:pt x="6645" y="651"/>
                    <a:pt x="67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27"/>
            <p:cNvSpPr/>
            <p:nvPr/>
          </p:nvSpPr>
          <p:spPr>
            <a:xfrm>
              <a:off x="2979250" y="1448150"/>
              <a:ext cx="35025" cy="24125"/>
            </a:xfrm>
            <a:custGeom>
              <a:avLst/>
              <a:gdLst/>
              <a:ahLst/>
              <a:cxnLst/>
              <a:rect l="l" t="t" r="r" b="b"/>
              <a:pathLst>
                <a:path w="1401" h="965" extrusionOk="0">
                  <a:moveTo>
                    <a:pt x="805" y="1"/>
                  </a:moveTo>
                  <a:cubicBezTo>
                    <a:pt x="298" y="1"/>
                    <a:pt x="1" y="704"/>
                    <a:pt x="559" y="933"/>
                  </a:cubicBezTo>
                  <a:cubicBezTo>
                    <a:pt x="616" y="954"/>
                    <a:pt x="676" y="964"/>
                    <a:pt x="738" y="964"/>
                  </a:cubicBezTo>
                  <a:cubicBezTo>
                    <a:pt x="913" y="964"/>
                    <a:pt x="1097" y="883"/>
                    <a:pt x="1237" y="743"/>
                  </a:cubicBezTo>
                  <a:cubicBezTo>
                    <a:pt x="1346" y="607"/>
                    <a:pt x="1400" y="390"/>
                    <a:pt x="1292" y="201"/>
                  </a:cubicBezTo>
                  <a:cubicBezTo>
                    <a:pt x="1237" y="65"/>
                    <a:pt x="1048" y="11"/>
                    <a:pt x="912" y="11"/>
                  </a:cubicBezTo>
                  <a:cubicBezTo>
                    <a:pt x="876" y="4"/>
                    <a:pt x="840" y="1"/>
                    <a:pt x="8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27"/>
            <p:cNvSpPr/>
            <p:nvPr/>
          </p:nvSpPr>
          <p:spPr>
            <a:xfrm>
              <a:off x="3000000" y="1426625"/>
              <a:ext cx="25125" cy="21300"/>
            </a:xfrm>
            <a:custGeom>
              <a:avLst/>
              <a:gdLst/>
              <a:ahLst/>
              <a:cxnLst/>
              <a:rect l="l" t="t" r="r" b="b"/>
              <a:pathLst>
                <a:path w="1005" h="852" extrusionOk="0">
                  <a:moveTo>
                    <a:pt x="509" y="0"/>
                  </a:moveTo>
                  <a:cubicBezTo>
                    <a:pt x="408" y="0"/>
                    <a:pt x="305" y="27"/>
                    <a:pt x="218" y="85"/>
                  </a:cubicBezTo>
                  <a:cubicBezTo>
                    <a:pt x="1" y="248"/>
                    <a:pt x="28" y="655"/>
                    <a:pt x="299" y="790"/>
                  </a:cubicBezTo>
                  <a:cubicBezTo>
                    <a:pt x="367" y="831"/>
                    <a:pt x="448" y="851"/>
                    <a:pt x="529" y="851"/>
                  </a:cubicBezTo>
                  <a:cubicBezTo>
                    <a:pt x="611" y="851"/>
                    <a:pt x="692" y="831"/>
                    <a:pt x="760" y="790"/>
                  </a:cubicBezTo>
                  <a:cubicBezTo>
                    <a:pt x="896" y="736"/>
                    <a:pt x="1004" y="573"/>
                    <a:pt x="1004" y="384"/>
                  </a:cubicBezTo>
                  <a:cubicBezTo>
                    <a:pt x="1004" y="329"/>
                    <a:pt x="977" y="248"/>
                    <a:pt x="950" y="194"/>
                  </a:cubicBezTo>
                  <a:cubicBezTo>
                    <a:pt x="896" y="112"/>
                    <a:pt x="841" y="85"/>
                    <a:pt x="760" y="58"/>
                  </a:cubicBezTo>
                  <a:cubicBezTo>
                    <a:pt x="684" y="20"/>
                    <a:pt x="597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27"/>
            <p:cNvSpPr/>
            <p:nvPr/>
          </p:nvSpPr>
          <p:spPr>
            <a:xfrm>
              <a:off x="3027125" y="1412650"/>
              <a:ext cx="24425" cy="22450"/>
            </a:xfrm>
            <a:custGeom>
              <a:avLst/>
              <a:gdLst/>
              <a:ahLst/>
              <a:cxnLst/>
              <a:rect l="l" t="t" r="r" b="b"/>
              <a:pathLst>
                <a:path w="977" h="898" extrusionOk="0">
                  <a:moveTo>
                    <a:pt x="477" y="1"/>
                  </a:moveTo>
                  <a:cubicBezTo>
                    <a:pt x="388" y="1"/>
                    <a:pt x="297" y="25"/>
                    <a:pt x="217" y="75"/>
                  </a:cubicBezTo>
                  <a:cubicBezTo>
                    <a:pt x="55" y="210"/>
                    <a:pt x="0" y="509"/>
                    <a:pt x="82" y="698"/>
                  </a:cubicBezTo>
                  <a:cubicBezTo>
                    <a:pt x="163" y="780"/>
                    <a:pt x="190" y="861"/>
                    <a:pt x="272" y="888"/>
                  </a:cubicBezTo>
                  <a:cubicBezTo>
                    <a:pt x="305" y="894"/>
                    <a:pt x="345" y="897"/>
                    <a:pt x="387" y="897"/>
                  </a:cubicBezTo>
                  <a:cubicBezTo>
                    <a:pt x="550" y="897"/>
                    <a:pt x="755" y="849"/>
                    <a:pt x="841" y="698"/>
                  </a:cubicBezTo>
                  <a:cubicBezTo>
                    <a:pt x="923" y="563"/>
                    <a:pt x="977" y="373"/>
                    <a:pt x="868" y="210"/>
                  </a:cubicBezTo>
                  <a:cubicBezTo>
                    <a:pt x="783" y="73"/>
                    <a:pt x="631" y="1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27"/>
            <p:cNvSpPr/>
            <p:nvPr/>
          </p:nvSpPr>
          <p:spPr>
            <a:xfrm>
              <a:off x="2930825" y="1391450"/>
              <a:ext cx="20375" cy="21025"/>
            </a:xfrm>
            <a:custGeom>
              <a:avLst/>
              <a:gdLst/>
              <a:ahLst/>
              <a:cxnLst/>
              <a:rect l="l" t="t" r="r" b="b"/>
              <a:pathLst>
                <a:path w="815" h="841" extrusionOk="0">
                  <a:moveTo>
                    <a:pt x="462" y="0"/>
                  </a:moveTo>
                  <a:cubicBezTo>
                    <a:pt x="191" y="27"/>
                    <a:pt x="1" y="299"/>
                    <a:pt x="82" y="543"/>
                  </a:cubicBezTo>
                  <a:cubicBezTo>
                    <a:pt x="122" y="720"/>
                    <a:pt x="276" y="841"/>
                    <a:pt x="441" y="841"/>
                  </a:cubicBezTo>
                  <a:cubicBezTo>
                    <a:pt x="503" y="841"/>
                    <a:pt x="566" y="824"/>
                    <a:pt x="625" y="787"/>
                  </a:cubicBezTo>
                  <a:cubicBezTo>
                    <a:pt x="787" y="678"/>
                    <a:pt x="815" y="407"/>
                    <a:pt x="760" y="244"/>
                  </a:cubicBezTo>
                  <a:cubicBezTo>
                    <a:pt x="733" y="163"/>
                    <a:pt x="679" y="109"/>
                    <a:pt x="652" y="82"/>
                  </a:cubicBezTo>
                  <a:cubicBezTo>
                    <a:pt x="625" y="0"/>
                    <a:pt x="516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27"/>
            <p:cNvSpPr/>
            <p:nvPr/>
          </p:nvSpPr>
          <p:spPr>
            <a:xfrm>
              <a:off x="2997975" y="1378825"/>
              <a:ext cx="24425" cy="23475"/>
            </a:xfrm>
            <a:custGeom>
              <a:avLst/>
              <a:gdLst/>
              <a:ahLst/>
              <a:cxnLst/>
              <a:rect l="l" t="t" r="r" b="b"/>
              <a:pathLst>
                <a:path w="977" h="939" extrusionOk="0">
                  <a:moveTo>
                    <a:pt x="485" y="1"/>
                  </a:moveTo>
                  <a:cubicBezTo>
                    <a:pt x="445" y="1"/>
                    <a:pt x="402" y="7"/>
                    <a:pt x="353" y="17"/>
                  </a:cubicBezTo>
                  <a:cubicBezTo>
                    <a:pt x="271" y="71"/>
                    <a:pt x="163" y="99"/>
                    <a:pt x="109" y="180"/>
                  </a:cubicBezTo>
                  <a:cubicBezTo>
                    <a:pt x="0" y="234"/>
                    <a:pt x="0" y="370"/>
                    <a:pt x="0" y="478"/>
                  </a:cubicBezTo>
                  <a:cubicBezTo>
                    <a:pt x="44" y="772"/>
                    <a:pt x="280" y="939"/>
                    <a:pt x="508" y="939"/>
                  </a:cubicBezTo>
                  <a:cubicBezTo>
                    <a:pt x="700" y="939"/>
                    <a:pt x="887" y="820"/>
                    <a:pt x="950" y="560"/>
                  </a:cubicBezTo>
                  <a:cubicBezTo>
                    <a:pt x="977" y="370"/>
                    <a:pt x="895" y="126"/>
                    <a:pt x="705" y="71"/>
                  </a:cubicBezTo>
                  <a:cubicBezTo>
                    <a:pt x="619" y="20"/>
                    <a:pt x="555" y="1"/>
                    <a:pt x="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27"/>
            <p:cNvSpPr/>
            <p:nvPr/>
          </p:nvSpPr>
          <p:spPr>
            <a:xfrm>
              <a:off x="2977625" y="1360925"/>
              <a:ext cx="23075" cy="21050"/>
            </a:xfrm>
            <a:custGeom>
              <a:avLst/>
              <a:gdLst/>
              <a:ahLst/>
              <a:cxnLst/>
              <a:rect l="l" t="t" r="r" b="b"/>
              <a:pathLst>
                <a:path w="923" h="842" extrusionOk="0">
                  <a:moveTo>
                    <a:pt x="434" y="1"/>
                  </a:moveTo>
                  <a:cubicBezTo>
                    <a:pt x="299" y="1"/>
                    <a:pt x="163" y="82"/>
                    <a:pt x="109" y="164"/>
                  </a:cubicBezTo>
                  <a:cubicBezTo>
                    <a:pt x="28" y="272"/>
                    <a:pt x="0" y="408"/>
                    <a:pt x="28" y="543"/>
                  </a:cubicBezTo>
                  <a:cubicBezTo>
                    <a:pt x="109" y="706"/>
                    <a:pt x="217" y="842"/>
                    <a:pt x="380" y="842"/>
                  </a:cubicBezTo>
                  <a:cubicBezTo>
                    <a:pt x="516" y="842"/>
                    <a:pt x="624" y="842"/>
                    <a:pt x="706" y="760"/>
                  </a:cubicBezTo>
                  <a:cubicBezTo>
                    <a:pt x="814" y="706"/>
                    <a:pt x="868" y="625"/>
                    <a:pt x="923" y="516"/>
                  </a:cubicBezTo>
                  <a:cubicBezTo>
                    <a:pt x="923" y="381"/>
                    <a:pt x="841" y="272"/>
                    <a:pt x="787" y="164"/>
                  </a:cubicBezTo>
                  <a:cubicBezTo>
                    <a:pt x="679" y="82"/>
                    <a:pt x="570" y="1"/>
                    <a:pt x="4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27"/>
            <p:cNvSpPr/>
            <p:nvPr/>
          </p:nvSpPr>
          <p:spPr>
            <a:xfrm>
              <a:off x="3054325" y="1359275"/>
              <a:ext cx="27075" cy="23575"/>
            </a:xfrm>
            <a:custGeom>
              <a:avLst/>
              <a:gdLst/>
              <a:ahLst/>
              <a:cxnLst/>
              <a:rect l="l" t="t" r="r" b="b"/>
              <a:pathLst>
                <a:path w="1083" h="943" extrusionOk="0">
                  <a:moveTo>
                    <a:pt x="629" y="0"/>
                  </a:moveTo>
                  <a:cubicBezTo>
                    <a:pt x="599" y="0"/>
                    <a:pt x="569" y="4"/>
                    <a:pt x="540" y="13"/>
                  </a:cubicBezTo>
                  <a:cubicBezTo>
                    <a:pt x="323" y="40"/>
                    <a:pt x="133" y="202"/>
                    <a:pt x="79" y="419"/>
                  </a:cubicBezTo>
                  <a:cubicBezTo>
                    <a:pt x="1" y="784"/>
                    <a:pt x="216" y="942"/>
                    <a:pt x="468" y="942"/>
                  </a:cubicBezTo>
                  <a:cubicBezTo>
                    <a:pt x="740" y="942"/>
                    <a:pt x="1054" y="757"/>
                    <a:pt x="1082" y="447"/>
                  </a:cubicBezTo>
                  <a:cubicBezTo>
                    <a:pt x="1082" y="365"/>
                    <a:pt x="1082" y="338"/>
                    <a:pt x="1028" y="284"/>
                  </a:cubicBezTo>
                  <a:cubicBezTo>
                    <a:pt x="982" y="123"/>
                    <a:pt x="799" y="0"/>
                    <a:pt x="6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27"/>
            <p:cNvSpPr/>
            <p:nvPr/>
          </p:nvSpPr>
          <p:spPr>
            <a:xfrm>
              <a:off x="3018300" y="1340600"/>
              <a:ext cx="21050" cy="20525"/>
            </a:xfrm>
            <a:custGeom>
              <a:avLst/>
              <a:gdLst/>
              <a:ahLst/>
              <a:cxnLst/>
              <a:rect l="l" t="t" r="r" b="b"/>
              <a:pathLst>
                <a:path w="842" h="821" extrusionOk="0">
                  <a:moveTo>
                    <a:pt x="381" y="0"/>
                  </a:moveTo>
                  <a:cubicBezTo>
                    <a:pt x="164" y="27"/>
                    <a:pt x="1" y="163"/>
                    <a:pt x="1" y="380"/>
                  </a:cubicBezTo>
                  <a:cubicBezTo>
                    <a:pt x="1" y="570"/>
                    <a:pt x="137" y="787"/>
                    <a:pt x="299" y="814"/>
                  </a:cubicBezTo>
                  <a:cubicBezTo>
                    <a:pt x="340" y="814"/>
                    <a:pt x="387" y="821"/>
                    <a:pt x="435" y="821"/>
                  </a:cubicBezTo>
                  <a:cubicBezTo>
                    <a:pt x="482" y="821"/>
                    <a:pt x="530" y="814"/>
                    <a:pt x="570" y="787"/>
                  </a:cubicBezTo>
                  <a:cubicBezTo>
                    <a:pt x="760" y="705"/>
                    <a:pt x="842" y="515"/>
                    <a:pt x="815" y="298"/>
                  </a:cubicBezTo>
                  <a:cubicBezTo>
                    <a:pt x="760" y="109"/>
                    <a:pt x="570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27"/>
            <p:cNvSpPr/>
            <p:nvPr/>
          </p:nvSpPr>
          <p:spPr>
            <a:xfrm>
              <a:off x="2940325" y="1362975"/>
              <a:ext cx="23075" cy="22400"/>
            </a:xfrm>
            <a:custGeom>
              <a:avLst/>
              <a:gdLst/>
              <a:ahLst/>
              <a:cxnLst/>
              <a:rect l="l" t="t" r="r" b="b"/>
              <a:pathLst>
                <a:path w="923" h="896" extrusionOk="0">
                  <a:moveTo>
                    <a:pt x="652" y="0"/>
                  </a:moveTo>
                  <a:cubicBezTo>
                    <a:pt x="489" y="0"/>
                    <a:pt x="326" y="54"/>
                    <a:pt x="191" y="163"/>
                  </a:cubicBezTo>
                  <a:cubicBezTo>
                    <a:pt x="109" y="271"/>
                    <a:pt x="1" y="434"/>
                    <a:pt x="28" y="597"/>
                  </a:cubicBezTo>
                  <a:cubicBezTo>
                    <a:pt x="82" y="760"/>
                    <a:pt x="191" y="895"/>
                    <a:pt x="380" y="895"/>
                  </a:cubicBezTo>
                  <a:cubicBezTo>
                    <a:pt x="435" y="868"/>
                    <a:pt x="516" y="868"/>
                    <a:pt x="543" y="841"/>
                  </a:cubicBezTo>
                  <a:cubicBezTo>
                    <a:pt x="652" y="814"/>
                    <a:pt x="760" y="705"/>
                    <a:pt x="814" y="597"/>
                  </a:cubicBezTo>
                  <a:cubicBezTo>
                    <a:pt x="923" y="407"/>
                    <a:pt x="923" y="271"/>
                    <a:pt x="814" y="54"/>
                  </a:cubicBezTo>
                  <a:cubicBezTo>
                    <a:pt x="787" y="27"/>
                    <a:pt x="787" y="0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27"/>
            <p:cNvSpPr/>
            <p:nvPr/>
          </p:nvSpPr>
          <p:spPr>
            <a:xfrm>
              <a:off x="630725" y="1133775"/>
              <a:ext cx="420450" cy="355025"/>
            </a:xfrm>
            <a:custGeom>
              <a:avLst/>
              <a:gdLst/>
              <a:ahLst/>
              <a:cxnLst/>
              <a:rect l="l" t="t" r="r" b="b"/>
              <a:pathLst>
                <a:path w="16818" h="14201" extrusionOk="0">
                  <a:moveTo>
                    <a:pt x="3852" y="0"/>
                  </a:moveTo>
                  <a:cubicBezTo>
                    <a:pt x="3554" y="760"/>
                    <a:pt x="3662" y="1628"/>
                    <a:pt x="4096" y="2414"/>
                  </a:cubicBezTo>
                  <a:cubicBezTo>
                    <a:pt x="3873" y="2329"/>
                    <a:pt x="3472" y="2290"/>
                    <a:pt x="3031" y="2290"/>
                  </a:cubicBezTo>
                  <a:cubicBezTo>
                    <a:pt x="2346" y="2290"/>
                    <a:pt x="1568" y="2385"/>
                    <a:pt x="1221" y="2550"/>
                  </a:cubicBezTo>
                  <a:cubicBezTo>
                    <a:pt x="652" y="2821"/>
                    <a:pt x="191" y="3337"/>
                    <a:pt x="1" y="3933"/>
                  </a:cubicBezTo>
                  <a:cubicBezTo>
                    <a:pt x="272" y="3933"/>
                    <a:pt x="543" y="3933"/>
                    <a:pt x="733" y="4069"/>
                  </a:cubicBezTo>
                  <a:cubicBezTo>
                    <a:pt x="977" y="4177"/>
                    <a:pt x="1113" y="4449"/>
                    <a:pt x="1059" y="4693"/>
                  </a:cubicBezTo>
                  <a:cubicBezTo>
                    <a:pt x="950" y="5018"/>
                    <a:pt x="516" y="5045"/>
                    <a:pt x="191" y="5181"/>
                  </a:cubicBezTo>
                  <a:cubicBezTo>
                    <a:pt x="163" y="5181"/>
                    <a:pt x="109" y="5235"/>
                    <a:pt x="109" y="5262"/>
                  </a:cubicBezTo>
                  <a:cubicBezTo>
                    <a:pt x="109" y="5317"/>
                    <a:pt x="109" y="5371"/>
                    <a:pt x="136" y="5398"/>
                  </a:cubicBezTo>
                  <a:cubicBezTo>
                    <a:pt x="516" y="6076"/>
                    <a:pt x="1194" y="6591"/>
                    <a:pt x="1899" y="6863"/>
                  </a:cubicBezTo>
                  <a:cubicBezTo>
                    <a:pt x="2542" y="7101"/>
                    <a:pt x="3414" y="7338"/>
                    <a:pt x="4149" y="7338"/>
                  </a:cubicBezTo>
                  <a:cubicBezTo>
                    <a:pt x="4252" y="7338"/>
                    <a:pt x="4352" y="7334"/>
                    <a:pt x="4449" y="7324"/>
                  </a:cubicBezTo>
                  <a:lnTo>
                    <a:pt x="4449" y="7324"/>
                  </a:lnTo>
                  <a:cubicBezTo>
                    <a:pt x="3500" y="8544"/>
                    <a:pt x="2876" y="10280"/>
                    <a:pt x="2849" y="11826"/>
                  </a:cubicBezTo>
                  <a:cubicBezTo>
                    <a:pt x="2849" y="12206"/>
                    <a:pt x="2876" y="12613"/>
                    <a:pt x="3093" y="12911"/>
                  </a:cubicBezTo>
                  <a:cubicBezTo>
                    <a:pt x="3120" y="13020"/>
                    <a:pt x="3174" y="13101"/>
                    <a:pt x="3283" y="13128"/>
                  </a:cubicBezTo>
                  <a:cubicBezTo>
                    <a:pt x="3314" y="13136"/>
                    <a:pt x="3346" y="13139"/>
                    <a:pt x="3377" y="13139"/>
                  </a:cubicBezTo>
                  <a:cubicBezTo>
                    <a:pt x="3452" y="13139"/>
                    <a:pt x="3524" y="13120"/>
                    <a:pt x="3581" y="13101"/>
                  </a:cubicBezTo>
                  <a:cubicBezTo>
                    <a:pt x="3782" y="13034"/>
                    <a:pt x="3983" y="12986"/>
                    <a:pt x="4184" y="12986"/>
                  </a:cubicBezTo>
                  <a:cubicBezTo>
                    <a:pt x="4227" y="12986"/>
                    <a:pt x="4270" y="12988"/>
                    <a:pt x="4313" y="12993"/>
                  </a:cubicBezTo>
                  <a:cubicBezTo>
                    <a:pt x="4530" y="13020"/>
                    <a:pt x="4612" y="13291"/>
                    <a:pt x="4720" y="13535"/>
                  </a:cubicBezTo>
                  <a:cubicBezTo>
                    <a:pt x="4775" y="13725"/>
                    <a:pt x="4747" y="13969"/>
                    <a:pt x="4910" y="14078"/>
                  </a:cubicBezTo>
                  <a:cubicBezTo>
                    <a:pt x="4937" y="14105"/>
                    <a:pt x="5019" y="14132"/>
                    <a:pt x="5073" y="14132"/>
                  </a:cubicBezTo>
                  <a:cubicBezTo>
                    <a:pt x="5266" y="14179"/>
                    <a:pt x="5453" y="14201"/>
                    <a:pt x="5635" y="14201"/>
                  </a:cubicBezTo>
                  <a:cubicBezTo>
                    <a:pt x="6396" y="14201"/>
                    <a:pt x="7058" y="13817"/>
                    <a:pt x="7650" y="13291"/>
                  </a:cubicBezTo>
                  <a:cubicBezTo>
                    <a:pt x="7894" y="13074"/>
                    <a:pt x="8138" y="12803"/>
                    <a:pt x="8382" y="12613"/>
                  </a:cubicBezTo>
                  <a:cubicBezTo>
                    <a:pt x="8599" y="12450"/>
                    <a:pt x="8979" y="12098"/>
                    <a:pt x="9087" y="11826"/>
                  </a:cubicBezTo>
                  <a:cubicBezTo>
                    <a:pt x="9386" y="11094"/>
                    <a:pt x="9467" y="10443"/>
                    <a:pt x="9548" y="9792"/>
                  </a:cubicBezTo>
                  <a:cubicBezTo>
                    <a:pt x="10443" y="11175"/>
                    <a:pt x="12478" y="12532"/>
                    <a:pt x="13888" y="12749"/>
                  </a:cubicBezTo>
                  <a:cubicBezTo>
                    <a:pt x="13948" y="12756"/>
                    <a:pt x="14009" y="12761"/>
                    <a:pt x="14069" y="12761"/>
                  </a:cubicBezTo>
                  <a:cubicBezTo>
                    <a:pt x="14227" y="12761"/>
                    <a:pt x="14372" y="12724"/>
                    <a:pt x="14431" y="12586"/>
                  </a:cubicBezTo>
                  <a:cubicBezTo>
                    <a:pt x="14512" y="12477"/>
                    <a:pt x="14485" y="12369"/>
                    <a:pt x="14485" y="12233"/>
                  </a:cubicBezTo>
                  <a:cubicBezTo>
                    <a:pt x="14485" y="11868"/>
                    <a:pt x="14810" y="11553"/>
                    <a:pt x="15173" y="11553"/>
                  </a:cubicBezTo>
                  <a:cubicBezTo>
                    <a:pt x="15188" y="11553"/>
                    <a:pt x="15202" y="11554"/>
                    <a:pt x="15217" y="11555"/>
                  </a:cubicBezTo>
                  <a:cubicBezTo>
                    <a:pt x="15271" y="11555"/>
                    <a:pt x="15332" y="11562"/>
                    <a:pt x="15394" y="11562"/>
                  </a:cubicBezTo>
                  <a:cubicBezTo>
                    <a:pt x="15455" y="11562"/>
                    <a:pt x="15516" y="11555"/>
                    <a:pt x="15570" y="11528"/>
                  </a:cubicBezTo>
                  <a:cubicBezTo>
                    <a:pt x="15624" y="11447"/>
                    <a:pt x="15624" y="11392"/>
                    <a:pt x="15651" y="11311"/>
                  </a:cubicBezTo>
                  <a:cubicBezTo>
                    <a:pt x="15895" y="10443"/>
                    <a:pt x="15733" y="9494"/>
                    <a:pt x="15380" y="8599"/>
                  </a:cubicBezTo>
                  <a:cubicBezTo>
                    <a:pt x="15217" y="8110"/>
                    <a:pt x="14973" y="7622"/>
                    <a:pt x="14620" y="7215"/>
                  </a:cubicBezTo>
                  <a:cubicBezTo>
                    <a:pt x="14268" y="6808"/>
                    <a:pt x="13997" y="6510"/>
                    <a:pt x="13454" y="6212"/>
                  </a:cubicBezTo>
                  <a:cubicBezTo>
                    <a:pt x="13970" y="6212"/>
                    <a:pt x="14783" y="5940"/>
                    <a:pt x="15299" y="5534"/>
                  </a:cubicBezTo>
                  <a:cubicBezTo>
                    <a:pt x="16248" y="4774"/>
                    <a:pt x="16818" y="3771"/>
                    <a:pt x="16818" y="2577"/>
                  </a:cubicBezTo>
                  <a:cubicBezTo>
                    <a:pt x="16818" y="2306"/>
                    <a:pt x="16709" y="1953"/>
                    <a:pt x="16438" y="1899"/>
                  </a:cubicBezTo>
                  <a:cubicBezTo>
                    <a:pt x="16411" y="1894"/>
                    <a:pt x="16384" y="1891"/>
                    <a:pt x="16356" y="1891"/>
                  </a:cubicBezTo>
                  <a:cubicBezTo>
                    <a:pt x="16248" y="1891"/>
                    <a:pt x="16139" y="1926"/>
                    <a:pt x="16031" y="1926"/>
                  </a:cubicBezTo>
                  <a:cubicBezTo>
                    <a:pt x="15787" y="1926"/>
                    <a:pt x="15570" y="1763"/>
                    <a:pt x="15461" y="1546"/>
                  </a:cubicBezTo>
                  <a:cubicBezTo>
                    <a:pt x="15353" y="1357"/>
                    <a:pt x="15326" y="1085"/>
                    <a:pt x="15353" y="841"/>
                  </a:cubicBezTo>
                  <a:cubicBezTo>
                    <a:pt x="15380" y="678"/>
                    <a:pt x="15434" y="543"/>
                    <a:pt x="15353" y="407"/>
                  </a:cubicBezTo>
                  <a:cubicBezTo>
                    <a:pt x="15326" y="326"/>
                    <a:pt x="15299" y="299"/>
                    <a:pt x="15217" y="244"/>
                  </a:cubicBezTo>
                  <a:cubicBezTo>
                    <a:pt x="15163" y="163"/>
                    <a:pt x="15054" y="109"/>
                    <a:pt x="14946" y="27"/>
                  </a:cubicBezTo>
                  <a:lnTo>
                    <a:pt x="11501" y="27"/>
                  </a:lnTo>
                  <a:cubicBezTo>
                    <a:pt x="11122" y="217"/>
                    <a:pt x="10742" y="407"/>
                    <a:pt x="10416" y="651"/>
                  </a:cubicBezTo>
                  <a:cubicBezTo>
                    <a:pt x="10362" y="434"/>
                    <a:pt x="10254" y="244"/>
                    <a:pt x="10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27"/>
            <p:cNvSpPr/>
            <p:nvPr/>
          </p:nvSpPr>
          <p:spPr>
            <a:xfrm>
              <a:off x="712100" y="1143275"/>
              <a:ext cx="261775" cy="277375"/>
            </a:xfrm>
            <a:custGeom>
              <a:avLst/>
              <a:gdLst/>
              <a:ahLst/>
              <a:cxnLst/>
              <a:rect l="l" t="t" r="r" b="b"/>
              <a:pathLst>
                <a:path w="10471" h="11095" extrusionOk="0">
                  <a:moveTo>
                    <a:pt x="3174" y="0"/>
                  </a:moveTo>
                  <a:lnTo>
                    <a:pt x="3174" y="0"/>
                  </a:lnTo>
                  <a:cubicBezTo>
                    <a:pt x="3391" y="1139"/>
                    <a:pt x="3852" y="2224"/>
                    <a:pt x="4530" y="3146"/>
                  </a:cubicBezTo>
                  <a:cubicBezTo>
                    <a:pt x="4511" y="3185"/>
                    <a:pt x="4481" y="3200"/>
                    <a:pt x="4445" y="3200"/>
                  </a:cubicBezTo>
                  <a:cubicBezTo>
                    <a:pt x="4382" y="3200"/>
                    <a:pt x="4301" y="3154"/>
                    <a:pt x="4232" y="3119"/>
                  </a:cubicBezTo>
                  <a:cubicBezTo>
                    <a:pt x="3717" y="2767"/>
                    <a:pt x="3147" y="2577"/>
                    <a:pt x="2577" y="2333"/>
                  </a:cubicBezTo>
                  <a:cubicBezTo>
                    <a:pt x="2442" y="2278"/>
                    <a:pt x="2306" y="2224"/>
                    <a:pt x="2170" y="2224"/>
                  </a:cubicBezTo>
                  <a:cubicBezTo>
                    <a:pt x="2035" y="2224"/>
                    <a:pt x="1845" y="2333"/>
                    <a:pt x="1845" y="2468"/>
                  </a:cubicBezTo>
                  <a:cubicBezTo>
                    <a:pt x="1845" y="2577"/>
                    <a:pt x="1899" y="2685"/>
                    <a:pt x="1954" y="2740"/>
                  </a:cubicBezTo>
                  <a:cubicBezTo>
                    <a:pt x="2496" y="3526"/>
                    <a:pt x="3608" y="3635"/>
                    <a:pt x="4259" y="4313"/>
                  </a:cubicBezTo>
                  <a:cubicBezTo>
                    <a:pt x="4139" y="4364"/>
                    <a:pt x="4007" y="4383"/>
                    <a:pt x="3879" y="4383"/>
                  </a:cubicBezTo>
                  <a:cubicBezTo>
                    <a:pt x="3805" y="4383"/>
                    <a:pt x="3732" y="4377"/>
                    <a:pt x="3662" y="4367"/>
                  </a:cubicBezTo>
                  <a:lnTo>
                    <a:pt x="3662" y="4367"/>
                  </a:lnTo>
                  <a:cubicBezTo>
                    <a:pt x="3744" y="4503"/>
                    <a:pt x="3852" y="4611"/>
                    <a:pt x="3961" y="4747"/>
                  </a:cubicBezTo>
                  <a:cubicBezTo>
                    <a:pt x="3934" y="4909"/>
                    <a:pt x="3771" y="5045"/>
                    <a:pt x="3581" y="5072"/>
                  </a:cubicBezTo>
                  <a:cubicBezTo>
                    <a:pt x="3530" y="5089"/>
                    <a:pt x="3480" y="5095"/>
                    <a:pt x="3428" y="5095"/>
                  </a:cubicBezTo>
                  <a:cubicBezTo>
                    <a:pt x="3312" y="5095"/>
                    <a:pt x="3188" y="5064"/>
                    <a:pt x="3038" y="5045"/>
                  </a:cubicBezTo>
                  <a:cubicBezTo>
                    <a:pt x="2035" y="4855"/>
                    <a:pt x="1004" y="4665"/>
                    <a:pt x="1" y="4475"/>
                  </a:cubicBezTo>
                  <a:lnTo>
                    <a:pt x="1" y="4475"/>
                  </a:lnTo>
                  <a:cubicBezTo>
                    <a:pt x="652" y="5018"/>
                    <a:pt x="1465" y="5398"/>
                    <a:pt x="2279" y="5479"/>
                  </a:cubicBezTo>
                  <a:cubicBezTo>
                    <a:pt x="2360" y="5479"/>
                    <a:pt x="2469" y="5533"/>
                    <a:pt x="2550" y="5588"/>
                  </a:cubicBezTo>
                  <a:cubicBezTo>
                    <a:pt x="2604" y="5669"/>
                    <a:pt x="2686" y="5750"/>
                    <a:pt x="2604" y="5859"/>
                  </a:cubicBezTo>
                  <a:cubicBezTo>
                    <a:pt x="2577" y="5886"/>
                    <a:pt x="2550" y="5940"/>
                    <a:pt x="2469" y="5940"/>
                  </a:cubicBezTo>
                  <a:cubicBezTo>
                    <a:pt x="2279" y="5994"/>
                    <a:pt x="2062" y="6076"/>
                    <a:pt x="1818" y="6103"/>
                  </a:cubicBezTo>
                  <a:cubicBezTo>
                    <a:pt x="1764" y="6103"/>
                    <a:pt x="1655" y="6130"/>
                    <a:pt x="1601" y="6157"/>
                  </a:cubicBezTo>
                  <a:cubicBezTo>
                    <a:pt x="1520" y="6211"/>
                    <a:pt x="1492" y="6293"/>
                    <a:pt x="1520" y="6374"/>
                  </a:cubicBezTo>
                  <a:lnTo>
                    <a:pt x="1601" y="6428"/>
                  </a:lnTo>
                  <a:cubicBezTo>
                    <a:pt x="1846" y="6582"/>
                    <a:pt x="2135" y="6666"/>
                    <a:pt x="2418" y="6666"/>
                  </a:cubicBezTo>
                  <a:cubicBezTo>
                    <a:pt x="2635" y="6666"/>
                    <a:pt x="2850" y="6616"/>
                    <a:pt x="3038" y="6510"/>
                  </a:cubicBezTo>
                  <a:cubicBezTo>
                    <a:pt x="3228" y="6564"/>
                    <a:pt x="3418" y="6673"/>
                    <a:pt x="3418" y="6835"/>
                  </a:cubicBezTo>
                  <a:cubicBezTo>
                    <a:pt x="3418" y="7025"/>
                    <a:pt x="3174" y="7079"/>
                    <a:pt x="3011" y="7106"/>
                  </a:cubicBezTo>
                  <a:cubicBezTo>
                    <a:pt x="2849" y="7161"/>
                    <a:pt x="2632" y="7188"/>
                    <a:pt x="2577" y="7351"/>
                  </a:cubicBezTo>
                  <a:cubicBezTo>
                    <a:pt x="2676" y="7430"/>
                    <a:pt x="2793" y="7447"/>
                    <a:pt x="2913" y="7447"/>
                  </a:cubicBezTo>
                  <a:cubicBezTo>
                    <a:pt x="3013" y="7447"/>
                    <a:pt x="3115" y="7435"/>
                    <a:pt x="3212" y="7435"/>
                  </a:cubicBezTo>
                  <a:cubicBezTo>
                    <a:pt x="3319" y="7435"/>
                    <a:pt x="3418" y="7450"/>
                    <a:pt x="3500" y="7513"/>
                  </a:cubicBezTo>
                  <a:cubicBezTo>
                    <a:pt x="3689" y="7703"/>
                    <a:pt x="3581" y="8029"/>
                    <a:pt x="3500" y="8300"/>
                  </a:cubicBezTo>
                  <a:cubicBezTo>
                    <a:pt x="3093" y="9222"/>
                    <a:pt x="2577" y="10144"/>
                    <a:pt x="2279" y="11094"/>
                  </a:cubicBezTo>
                  <a:cubicBezTo>
                    <a:pt x="2281" y="11094"/>
                    <a:pt x="2283" y="11094"/>
                    <a:pt x="2286" y="11094"/>
                  </a:cubicBezTo>
                  <a:cubicBezTo>
                    <a:pt x="2524" y="11094"/>
                    <a:pt x="3935" y="8405"/>
                    <a:pt x="4123" y="8056"/>
                  </a:cubicBezTo>
                  <a:cubicBezTo>
                    <a:pt x="4209" y="7948"/>
                    <a:pt x="4313" y="7807"/>
                    <a:pt x="4433" y="7807"/>
                  </a:cubicBezTo>
                  <a:cubicBezTo>
                    <a:pt x="4464" y="7807"/>
                    <a:pt x="4497" y="7816"/>
                    <a:pt x="4530" y="7839"/>
                  </a:cubicBezTo>
                  <a:cubicBezTo>
                    <a:pt x="4630" y="7864"/>
                    <a:pt x="4708" y="8005"/>
                    <a:pt x="4783" y="8005"/>
                  </a:cubicBezTo>
                  <a:cubicBezTo>
                    <a:pt x="4789" y="8005"/>
                    <a:pt x="4795" y="8004"/>
                    <a:pt x="4802" y="8002"/>
                  </a:cubicBezTo>
                  <a:cubicBezTo>
                    <a:pt x="4802" y="7785"/>
                    <a:pt x="4910" y="7595"/>
                    <a:pt x="5019" y="7378"/>
                  </a:cubicBezTo>
                  <a:cubicBezTo>
                    <a:pt x="5073" y="7188"/>
                    <a:pt x="5046" y="6917"/>
                    <a:pt x="4883" y="6835"/>
                  </a:cubicBezTo>
                  <a:cubicBezTo>
                    <a:pt x="4850" y="6827"/>
                    <a:pt x="4816" y="6824"/>
                    <a:pt x="4782" y="6824"/>
                  </a:cubicBezTo>
                  <a:cubicBezTo>
                    <a:pt x="4662" y="6824"/>
                    <a:pt x="4540" y="6864"/>
                    <a:pt x="4431" y="6864"/>
                  </a:cubicBezTo>
                  <a:cubicBezTo>
                    <a:pt x="4368" y="6864"/>
                    <a:pt x="4310" y="6850"/>
                    <a:pt x="4259" y="6808"/>
                  </a:cubicBezTo>
                  <a:cubicBezTo>
                    <a:pt x="4232" y="6781"/>
                    <a:pt x="4205" y="6700"/>
                    <a:pt x="4151" y="6645"/>
                  </a:cubicBezTo>
                  <a:cubicBezTo>
                    <a:pt x="4096" y="6428"/>
                    <a:pt x="4069" y="6130"/>
                    <a:pt x="4259" y="6076"/>
                  </a:cubicBezTo>
                  <a:cubicBezTo>
                    <a:pt x="4368" y="6022"/>
                    <a:pt x="4503" y="6022"/>
                    <a:pt x="4530" y="5940"/>
                  </a:cubicBezTo>
                  <a:cubicBezTo>
                    <a:pt x="4612" y="5750"/>
                    <a:pt x="4259" y="5588"/>
                    <a:pt x="4395" y="5479"/>
                  </a:cubicBezTo>
                  <a:lnTo>
                    <a:pt x="4395" y="5479"/>
                  </a:lnTo>
                  <a:cubicBezTo>
                    <a:pt x="4476" y="5506"/>
                    <a:pt x="4551" y="5520"/>
                    <a:pt x="4629" y="5520"/>
                  </a:cubicBezTo>
                  <a:cubicBezTo>
                    <a:pt x="4707" y="5520"/>
                    <a:pt x="4788" y="5506"/>
                    <a:pt x="4883" y="5479"/>
                  </a:cubicBezTo>
                  <a:cubicBezTo>
                    <a:pt x="5046" y="5452"/>
                    <a:pt x="5181" y="5343"/>
                    <a:pt x="5208" y="5181"/>
                  </a:cubicBezTo>
                  <a:cubicBezTo>
                    <a:pt x="5208" y="5072"/>
                    <a:pt x="5181" y="4991"/>
                    <a:pt x="5181" y="4855"/>
                  </a:cubicBezTo>
                  <a:cubicBezTo>
                    <a:pt x="5181" y="4747"/>
                    <a:pt x="5235" y="4611"/>
                    <a:pt x="5344" y="4611"/>
                  </a:cubicBezTo>
                  <a:cubicBezTo>
                    <a:pt x="5480" y="4611"/>
                    <a:pt x="5507" y="4801"/>
                    <a:pt x="5615" y="4937"/>
                  </a:cubicBezTo>
                  <a:cubicBezTo>
                    <a:pt x="5724" y="5072"/>
                    <a:pt x="5914" y="5045"/>
                    <a:pt x="6103" y="5072"/>
                  </a:cubicBezTo>
                  <a:cubicBezTo>
                    <a:pt x="6266" y="5072"/>
                    <a:pt x="6456" y="5181"/>
                    <a:pt x="6456" y="5343"/>
                  </a:cubicBezTo>
                  <a:cubicBezTo>
                    <a:pt x="6320" y="5479"/>
                    <a:pt x="6402" y="5696"/>
                    <a:pt x="6510" y="5859"/>
                  </a:cubicBezTo>
                  <a:cubicBezTo>
                    <a:pt x="6592" y="6022"/>
                    <a:pt x="6700" y="6211"/>
                    <a:pt x="6592" y="6374"/>
                  </a:cubicBezTo>
                  <a:cubicBezTo>
                    <a:pt x="6456" y="6645"/>
                    <a:pt x="5914" y="6510"/>
                    <a:pt x="5832" y="6781"/>
                  </a:cubicBezTo>
                  <a:cubicBezTo>
                    <a:pt x="5724" y="6971"/>
                    <a:pt x="5995" y="7296"/>
                    <a:pt x="5778" y="7459"/>
                  </a:cubicBezTo>
                  <a:cubicBezTo>
                    <a:pt x="5697" y="7568"/>
                    <a:pt x="5480" y="7486"/>
                    <a:pt x="5425" y="7595"/>
                  </a:cubicBezTo>
                  <a:cubicBezTo>
                    <a:pt x="5398" y="7622"/>
                    <a:pt x="5398" y="7730"/>
                    <a:pt x="5398" y="7757"/>
                  </a:cubicBezTo>
                  <a:cubicBezTo>
                    <a:pt x="5425" y="8164"/>
                    <a:pt x="5588" y="8598"/>
                    <a:pt x="5859" y="8924"/>
                  </a:cubicBezTo>
                  <a:cubicBezTo>
                    <a:pt x="5951" y="8992"/>
                    <a:pt x="6061" y="9099"/>
                    <a:pt x="6174" y="9099"/>
                  </a:cubicBezTo>
                  <a:cubicBezTo>
                    <a:pt x="6196" y="9099"/>
                    <a:pt x="6217" y="9095"/>
                    <a:pt x="6239" y="9087"/>
                  </a:cubicBezTo>
                  <a:cubicBezTo>
                    <a:pt x="6375" y="9005"/>
                    <a:pt x="6402" y="8870"/>
                    <a:pt x="6402" y="8734"/>
                  </a:cubicBezTo>
                  <a:cubicBezTo>
                    <a:pt x="6429" y="8436"/>
                    <a:pt x="6402" y="8137"/>
                    <a:pt x="6320" y="7839"/>
                  </a:cubicBezTo>
                  <a:cubicBezTo>
                    <a:pt x="6293" y="7703"/>
                    <a:pt x="6293" y="7486"/>
                    <a:pt x="6429" y="7486"/>
                  </a:cubicBezTo>
                  <a:cubicBezTo>
                    <a:pt x="6510" y="7486"/>
                    <a:pt x="6537" y="7513"/>
                    <a:pt x="6592" y="7513"/>
                  </a:cubicBezTo>
                  <a:cubicBezTo>
                    <a:pt x="6700" y="7513"/>
                    <a:pt x="6782" y="7486"/>
                    <a:pt x="6863" y="7486"/>
                  </a:cubicBezTo>
                  <a:cubicBezTo>
                    <a:pt x="6883" y="7483"/>
                    <a:pt x="6903" y="7482"/>
                    <a:pt x="6922" y="7482"/>
                  </a:cubicBezTo>
                  <a:cubicBezTo>
                    <a:pt x="7082" y="7482"/>
                    <a:pt x="7203" y="7576"/>
                    <a:pt x="7324" y="7649"/>
                  </a:cubicBezTo>
                  <a:cubicBezTo>
                    <a:pt x="8138" y="8273"/>
                    <a:pt x="8843" y="9114"/>
                    <a:pt x="9792" y="9493"/>
                  </a:cubicBezTo>
                  <a:cubicBezTo>
                    <a:pt x="9223" y="8842"/>
                    <a:pt x="8599" y="8246"/>
                    <a:pt x="7948" y="7649"/>
                  </a:cubicBezTo>
                  <a:cubicBezTo>
                    <a:pt x="7622" y="7351"/>
                    <a:pt x="7270" y="7052"/>
                    <a:pt x="7134" y="6645"/>
                  </a:cubicBezTo>
                  <a:cubicBezTo>
                    <a:pt x="7487" y="6510"/>
                    <a:pt x="7867" y="6428"/>
                    <a:pt x="8219" y="6428"/>
                  </a:cubicBezTo>
                  <a:cubicBezTo>
                    <a:pt x="8382" y="6428"/>
                    <a:pt x="8538" y="6442"/>
                    <a:pt x="8690" y="6442"/>
                  </a:cubicBezTo>
                  <a:cubicBezTo>
                    <a:pt x="8843" y="6442"/>
                    <a:pt x="8992" y="6428"/>
                    <a:pt x="9141" y="6374"/>
                  </a:cubicBezTo>
                  <a:cubicBezTo>
                    <a:pt x="9440" y="6293"/>
                    <a:pt x="9765" y="6103"/>
                    <a:pt x="9792" y="5805"/>
                  </a:cubicBezTo>
                  <a:cubicBezTo>
                    <a:pt x="9464" y="5568"/>
                    <a:pt x="9087" y="5441"/>
                    <a:pt x="8702" y="5441"/>
                  </a:cubicBezTo>
                  <a:cubicBezTo>
                    <a:pt x="8514" y="5441"/>
                    <a:pt x="8325" y="5471"/>
                    <a:pt x="8138" y="5533"/>
                  </a:cubicBezTo>
                  <a:cubicBezTo>
                    <a:pt x="8002" y="5560"/>
                    <a:pt x="7867" y="5615"/>
                    <a:pt x="7677" y="5615"/>
                  </a:cubicBezTo>
                  <a:cubicBezTo>
                    <a:pt x="7541" y="5615"/>
                    <a:pt x="7378" y="5560"/>
                    <a:pt x="7324" y="5425"/>
                  </a:cubicBezTo>
                  <a:cubicBezTo>
                    <a:pt x="7243" y="5208"/>
                    <a:pt x="7460" y="5045"/>
                    <a:pt x="7622" y="4937"/>
                  </a:cubicBezTo>
                  <a:cubicBezTo>
                    <a:pt x="7785" y="4855"/>
                    <a:pt x="8002" y="4720"/>
                    <a:pt x="8029" y="4530"/>
                  </a:cubicBezTo>
                  <a:cubicBezTo>
                    <a:pt x="7894" y="4530"/>
                    <a:pt x="7731" y="4448"/>
                    <a:pt x="7758" y="4313"/>
                  </a:cubicBezTo>
                  <a:cubicBezTo>
                    <a:pt x="7758" y="4258"/>
                    <a:pt x="7785" y="4231"/>
                    <a:pt x="7839" y="4231"/>
                  </a:cubicBezTo>
                  <a:cubicBezTo>
                    <a:pt x="8789" y="3580"/>
                    <a:pt x="9657" y="2821"/>
                    <a:pt x="10470" y="2007"/>
                  </a:cubicBezTo>
                  <a:lnTo>
                    <a:pt x="10470" y="2007"/>
                  </a:lnTo>
                  <a:cubicBezTo>
                    <a:pt x="9223" y="2902"/>
                    <a:pt x="8002" y="3825"/>
                    <a:pt x="6592" y="4503"/>
                  </a:cubicBezTo>
                  <a:cubicBezTo>
                    <a:pt x="6448" y="4585"/>
                    <a:pt x="6274" y="4667"/>
                    <a:pt x="6092" y="4667"/>
                  </a:cubicBezTo>
                  <a:cubicBezTo>
                    <a:pt x="6033" y="4667"/>
                    <a:pt x="5973" y="4658"/>
                    <a:pt x="5914" y="4638"/>
                  </a:cubicBezTo>
                  <a:cubicBezTo>
                    <a:pt x="5968" y="4340"/>
                    <a:pt x="6185" y="4096"/>
                    <a:pt x="6429" y="3906"/>
                  </a:cubicBezTo>
                  <a:cubicBezTo>
                    <a:pt x="7107" y="3228"/>
                    <a:pt x="7487" y="2170"/>
                    <a:pt x="7216" y="1221"/>
                  </a:cubicBezTo>
                  <a:cubicBezTo>
                    <a:pt x="7188" y="1058"/>
                    <a:pt x="7053" y="841"/>
                    <a:pt x="6863" y="841"/>
                  </a:cubicBezTo>
                  <a:cubicBezTo>
                    <a:pt x="6727" y="841"/>
                    <a:pt x="6673" y="949"/>
                    <a:pt x="6592" y="1058"/>
                  </a:cubicBezTo>
                  <a:cubicBezTo>
                    <a:pt x="6131" y="1682"/>
                    <a:pt x="5968" y="2550"/>
                    <a:pt x="5507" y="3174"/>
                  </a:cubicBezTo>
                  <a:cubicBezTo>
                    <a:pt x="5507" y="3228"/>
                    <a:pt x="5480" y="3228"/>
                    <a:pt x="5452" y="3255"/>
                  </a:cubicBezTo>
                  <a:cubicBezTo>
                    <a:pt x="5441" y="3258"/>
                    <a:pt x="5430" y="3259"/>
                    <a:pt x="5419" y="3259"/>
                  </a:cubicBezTo>
                  <a:cubicBezTo>
                    <a:pt x="5332" y="3259"/>
                    <a:pt x="5284" y="3168"/>
                    <a:pt x="5235" y="3119"/>
                  </a:cubicBezTo>
                  <a:cubicBezTo>
                    <a:pt x="4639" y="2034"/>
                    <a:pt x="3934" y="1004"/>
                    <a:pt x="3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27"/>
            <p:cNvSpPr/>
            <p:nvPr/>
          </p:nvSpPr>
          <p:spPr>
            <a:xfrm>
              <a:off x="779225" y="1225075"/>
              <a:ext cx="29375" cy="26700"/>
            </a:xfrm>
            <a:custGeom>
              <a:avLst/>
              <a:gdLst/>
              <a:ahLst/>
              <a:cxnLst/>
              <a:rect l="l" t="t" r="r" b="b"/>
              <a:pathLst>
                <a:path w="1175" h="1068" extrusionOk="0">
                  <a:moveTo>
                    <a:pt x="537" y="0"/>
                  </a:moveTo>
                  <a:cubicBezTo>
                    <a:pt x="447" y="0"/>
                    <a:pt x="348" y="28"/>
                    <a:pt x="245" y="91"/>
                  </a:cubicBezTo>
                  <a:cubicBezTo>
                    <a:pt x="55" y="227"/>
                    <a:pt x="1" y="498"/>
                    <a:pt x="55" y="715"/>
                  </a:cubicBezTo>
                  <a:cubicBezTo>
                    <a:pt x="109" y="905"/>
                    <a:pt x="299" y="1068"/>
                    <a:pt x="462" y="1068"/>
                  </a:cubicBezTo>
                  <a:cubicBezTo>
                    <a:pt x="598" y="1068"/>
                    <a:pt x="733" y="986"/>
                    <a:pt x="842" y="851"/>
                  </a:cubicBezTo>
                  <a:cubicBezTo>
                    <a:pt x="1175" y="562"/>
                    <a:pt x="944" y="0"/>
                    <a:pt x="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27"/>
            <p:cNvSpPr/>
            <p:nvPr/>
          </p:nvSpPr>
          <p:spPr>
            <a:xfrm>
              <a:off x="808400" y="1249300"/>
              <a:ext cx="22400" cy="23500"/>
            </a:xfrm>
            <a:custGeom>
              <a:avLst/>
              <a:gdLst/>
              <a:ahLst/>
              <a:cxnLst/>
              <a:rect l="l" t="t" r="r" b="b"/>
              <a:pathLst>
                <a:path w="896" h="940" extrusionOk="0">
                  <a:moveTo>
                    <a:pt x="470" y="0"/>
                  </a:moveTo>
                  <a:cubicBezTo>
                    <a:pt x="393" y="0"/>
                    <a:pt x="315" y="22"/>
                    <a:pt x="244" y="72"/>
                  </a:cubicBezTo>
                  <a:cubicBezTo>
                    <a:pt x="109" y="153"/>
                    <a:pt x="0" y="289"/>
                    <a:pt x="0" y="479"/>
                  </a:cubicBezTo>
                  <a:cubicBezTo>
                    <a:pt x="0" y="641"/>
                    <a:pt x="82" y="804"/>
                    <a:pt x="217" y="885"/>
                  </a:cubicBezTo>
                  <a:cubicBezTo>
                    <a:pt x="271" y="913"/>
                    <a:pt x="353" y="940"/>
                    <a:pt x="407" y="940"/>
                  </a:cubicBezTo>
                  <a:cubicBezTo>
                    <a:pt x="488" y="940"/>
                    <a:pt x="543" y="913"/>
                    <a:pt x="624" y="885"/>
                  </a:cubicBezTo>
                  <a:cubicBezTo>
                    <a:pt x="787" y="777"/>
                    <a:pt x="895" y="614"/>
                    <a:pt x="895" y="397"/>
                  </a:cubicBezTo>
                  <a:cubicBezTo>
                    <a:pt x="895" y="177"/>
                    <a:pt x="688" y="0"/>
                    <a:pt x="4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27"/>
            <p:cNvSpPr/>
            <p:nvPr/>
          </p:nvSpPr>
          <p:spPr>
            <a:xfrm>
              <a:off x="793475" y="1276850"/>
              <a:ext cx="22400" cy="23750"/>
            </a:xfrm>
            <a:custGeom>
              <a:avLst/>
              <a:gdLst/>
              <a:ahLst/>
              <a:cxnLst/>
              <a:rect l="l" t="t" r="r" b="b"/>
              <a:pathLst>
                <a:path w="896" h="950" extrusionOk="0">
                  <a:moveTo>
                    <a:pt x="462" y="0"/>
                  </a:moveTo>
                  <a:cubicBezTo>
                    <a:pt x="407" y="0"/>
                    <a:pt x="326" y="0"/>
                    <a:pt x="272" y="55"/>
                  </a:cubicBezTo>
                  <a:cubicBezTo>
                    <a:pt x="136" y="136"/>
                    <a:pt x="0" y="407"/>
                    <a:pt x="55" y="651"/>
                  </a:cubicBezTo>
                  <a:cubicBezTo>
                    <a:pt x="109" y="814"/>
                    <a:pt x="299" y="950"/>
                    <a:pt x="462" y="950"/>
                  </a:cubicBezTo>
                  <a:cubicBezTo>
                    <a:pt x="706" y="950"/>
                    <a:pt x="896" y="733"/>
                    <a:pt x="896" y="489"/>
                  </a:cubicBezTo>
                  <a:cubicBezTo>
                    <a:pt x="896" y="245"/>
                    <a:pt x="706" y="55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27"/>
            <p:cNvSpPr/>
            <p:nvPr/>
          </p:nvSpPr>
          <p:spPr>
            <a:xfrm>
              <a:off x="854500" y="1235175"/>
              <a:ext cx="21725" cy="19325"/>
            </a:xfrm>
            <a:custGeom>
              <a:avLst/>
              <a:gdLst/>
              <a:ahLst/>
              <a:cxnLst/>
              <a:rect l="l" t="t" r="r" b="b"/>
              <a:pathLst>
                <a:path w="869" h="773" extrusionOk="0">
                  <a:moveTo>
                    <a:pt x="406" y="1"/>
                  </a:moveTo>
                  <a:cubicBezTo>
                    <a:pt x="197" y="1"/>
                    <a:pt x="1" y="127"/>
                    <a:pt x="1" y="311"/>
                  </a:cubicBezTo>
                  <a:cubicBezTo>
                    <a:pt x="1" y="528"/>
                    <a:pt x="190" y="691"/>
                    <a:pt x="407" y="772"/>
                  </a:cubicBezTo>
                  <a:lnTo>
                    <a:pt x="570" y="772"/>
                  </a:lnTo>
                  <a:cubicBezTo>
                    <a:pt x="652" y="772"/>
                    <a:pt x="706" y="691"/>
                    <a:pt x="733" y="610"/>
                  </a:cubicBezTo>
                  <a:cubicBezTo>
                    <a:pt x="869" y="393"/>
                    <a:pt x="733" y="94"/>
                    <a:pt x="516" y="13"/>
                  </a:cubicBezTo>
                  <a:cubicBezTo>
                    <a:pt x="480" y="5"/>
                    <a:pt x="442" y="1"/>
                    <a:pt x="4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27"/>
            <p:cNvSpPr/>
            <p:nvPr/>
          </p:nvSpPr>
          <p:spPr>
            <a:xfrm>
              <a:off x="833200" y="1270575"/>
              <a:ext cx="28775" cy="23325"/>
            </a:xfrm>
            <a:custGeom>
              <a:avLst/>
              <a:gdLst/>
              <a:ahLst/>
              <a:cxnLst/>
              <a:rect l="l" t="t" r="r" b="b"/>
              <a:pathLst>
                <a:path w="1151" h="933" extrusionOk="0">
                  <a:moveTo>
                    <a:pt x="669" y="1"/>
                  </a:moveTo>
                  <a:cubicBezTo>
                    <a:pt x="296" y="1"/>
                    <a:pt x="0" y="435"/>
                    <a:pt x="337" y="794"/>
                  </a:cubicBezTo>
                  <a:cubicBezTo>
                    <a:pt x="423" y="880"/>
                    <a:pt x="552" y="933"/>
                    <a:pt x="677" y="933"/>
                  </a:cubicBezTo>
                  <a:cubicBezTo>
                    <a:pt x="749" y="933"/>
                    <a:pt x="820" y="915"/>
                    <a:pt x="880" y="875"/>
                  </a:cubicBezTo>
                  <a:cubicBezTo>
                    <a:pt x="988" y="794"/>
                    <a:pt x="1042" y="658"/>
                    <a:pt x="1097" y="577"/>
                  </a:cubicBezTo>
                  <a:cubicBezTo>
                    <a:pt x="1124" y="468"/>
                    <a:pt x="1151" y="387"/>
                    <a:pt x="1124" y="306"/>
                  </a:cubicBezTo>
                  <a:cubicBezTo>
                    <a:pt x="1097" y="197"/>
                    <a:pt x="1015" y="116"/>
                    <a:pt x="907" y="62"/>
                  </a:cubicBezTo>
                  <a:cubicBezTo>
                    <a:pt x="828" y="20"/>
                    <a:pt x="747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27"/>
            <p:cNvSpPr/>
            <p:nvPr/>
          </p:nvSpPr>
          <p:spPr>
            <a:xfrm>
              <a:off x="775575" y="1295475"/>
              <a:ext cx="28775" cy="23750"/>
            </a:xfrm>
            <a:custGeom>
              <a:avLst/>
              <a:gdLst/>
              <a:ahLst/>
              <a:cxnLst/>
              <a:rect l="l" t="t" r="r" b="b"/>
              <a:pathLst>
                <a:path w="1151" h="950" extrusionOk="0">
                  <a:moveTo>
                    <a:pt x="665" y="1"/>
                  </a:moveTo>
                  <a:cubicBezTo>
                    <a:pt x="294" y="1"/>
                    <a:pt x="1" y="470"/>
                    <a:pt x="337" y="829"/>
                  </a:cubicBezTo>
                  <a:cubicBezTo>
                    <a:pt x="416" y="908"/>
                    <a:pt x="532" y="950"/>
                    <a:pt x="647" y="950"/>
                  </a:cubicBezTo>
                  <a:cubicBezTo>
                    <a:pt x="729" y="950"/>
                    <a:pt x="811" y="928"/>
                    <a:pt x="879" y="883"/>
                  </a:cubicBezTo>
                  <a:cubicBezTo>
                    <a:pt x="988" y="829"/>
                    <a:pt x="1042" y="693"/>
                    <a:pt x="1069" y="585"/>
                  </a:cubicBezTo>
                  <a:cubicBezTo>
                    <a:pt x="1123" y="476"/>
                    <a:pt x="1150" y="422"/>
                    <a:pt x="1123" y="313"/>
                  </a:cubicBezTo>
                  <a:cubicBezTo>
                    <a:pt x="1069" y="205"/>
                    <a:pt x="1015" y="151"/>
                    <a:pt x="906" y="69"/>
                  </a:cubicBezTo>
                  <a:cubicBezTo>
                    <a:pt x="826" y="22"/>
                    <a:pt x="744" y="1"/>
                    <a:pt x="6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27"/>
            <p:cNvSpPr/>
            <p:nvPr/>
          </p:nvSpPr>
          <p:spPr>
            <a:xfrm>
              <a:off x="866025" y="1263500"/>
              <a:ext cx="22400" cy="20725"/>
            </a:xfrm>
            <a:custGeom>
              <a:avLst/>
              <a:gdLst/>
              <a:ahLst/>
              <a:cxnLst/>
              <a:rect l="l" t="t" r="r" b="b"/>
              <a:pathLst>
                <a:path w="896" h="829" extrusionOk="0">
                  <a:moveTo>
                    <a:pt x="363" y="0"/>
                  </a:moveTo>
                  <a:cubicBezTo>
                    <a:pt x="266" y="0"/>
                    <a:pt x="177" y="43"/>
                    <a:pt x="109" y="128"/>
                  </a:cubicBezTo>
                  <a:cubicBezTo>
                    <a:pt x="55" y="236"/>
                    <a:pt x="1" y="345"/>
                    <a:pt x="1" y="453"/>
                  </a:cubicBezTo>
                  <a:cubicBezTo>
                    <a:pt x="1" y="534"/>
                    <a:pt x="55" y="670"/>
                    <a:pt x="109" y="751"/>
                  </a:cubicBezTo>
                  <a:cubicBezTo>
                    <a:pt x="167" y="790"/>
                    <a:pt x="251" y="828"/>
                    <a:pt x="344" y="828"/>
                  </a:cubicBezTo>
                  <a:cubicBezTo>
                    <a:pt x="382" y="828"/>
                    <a:pt x="422" y="822"/>
                    <a:pt x="462" y="806"/>
                  </a:cubicBezTo>
                  <a:cubicBezTo>
                    <a:pt x="597" y="806"/>
                    <a:pt x="733" y="751"/>
                    <a:pt x="787" y="643"/>
                  </a:cubicBezTo>
                  <a:cubicBezTo>
                    <a:pt x="842" y="534"/>
                    <a:pt x="896" y="372"/>
                    <a:pt x="814" y="263"/>
                  </a:cubicBezTo>
                  <a:cubicBezTo>
                    <a:pt x="787" y="182"/>
                    <a:pt x="679" y="73"/>
                    <a:pt x="543" y="46"/>
                  </a:cubicBezTo>
                  <a:cubicBezTo>
                    <a:pt x="482" y="16"/>
                    <a:pt x="421" y="0"/>
                    <a:pt x="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27"/>
            <p:cNvSpPr/>
            <p:nvPr/>
          </p:nvSpPr>
          <p:spPr>
            <a:xfrm>
              <a:off x="817875" y="1328425"/>
              <a:ext cx="29875" cy="25175"/>
            </a:xfrm>
            <a:custGeom>
              <a:avLst/>
              <a:gdLst/>
              <a:ahLst/>
              <a:cxnLst/>
              <a:rect l="l" t="t" r="r" b="b"/>
              <a:pathLst>
                <a:path w="1195" h="1007" extrusionOk="0">
                  <a:moveTo>
                    <a:pt x="635" y="1"/>
                  </a:moveTo>
                  <a:cubicBezTo>
                    <a:pt x="237" y="1"/>
                    <a:pt x="1" y="664"/>
                    <a:pt x="408" y="921"/>
                  </a:cubicBezTo>
                  <a:cubicBezTo>
                    <a:pt x="489" y="975"/>
                    <a:pt x="516" y="1002"/>
                    <a:pt x="571" y="1002"/>
                  </a:cubicBezTo>
                  <a:cubicBezTo>
                    <a:pt x="593" y="1005"/>
                    <a:pt x="615" y="1007"/>
                    <a:pt x="636" y="1007"/>
                  </a:cubicBezTo>
                  <a:cubicBezTo>
                    <a:pt x="825" y="1007"/>
                    <a:pt x="988" y="902"/>
                    <a:pt x="1086" y="731"/>
                  </a:cubicBezTo>
                  <a:cubicBezTo>
                    <a:pt x="1194" y="568"/>
                    <a:pt x="1113" y="297"/>
                    <a:pt x="977" y="162"/>
                  </a:cubicBezTo>
                  <a:cubicBezTo>
                    <a:pt x="858" y="48"/>
                    <a:pt x="740" y="1"/>
                    <a:pt x="6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27"/>
            <p:cNvSpPr/>
            <p:nvPr/>
          </p:nvSpPr>
          <p:spPr>
            <a:xfrm>
              <a:off x="861950" y="1309375"/>
              <a:ext cx="22425" cy="19850"/>
            </a:xfrm>
            <a:custGeom>
              <a:avLst/>
              <a:gdLst/>
              <a:ahLst/>
              <a:cxnLst/>
              <a:rect l="l" t="t" r="r" b="b"/>
              <a:pathLst>
                <a:path w="897" h="794" extrusionOk="0">
                  <a:moveTo>
                    <a:pt x="458" y="0"/>
                  </a:moveTo>
                  <a:cubicBezTo>
                    <a:pt x="351" y="0"/>
                    <a:pt x="240" y="33"/>
                    <a:pt x="164" y="110"/>
                  </a:cubicBezTo>
                  <a:cubicBezTo>
                    <a:pt x="109" y="137"/>
                    <a:pt x="28" y="191"/>
                    <a:pt x="28" y="327"/>
                  </a:cubicBezTo>
                  <a:cubicBezTo>
                    <a:pt x="1" y="517"/>
                    <a:pt x="109" y="707"/>
                    <a:pt x="299" y="788"/>
                  </a:cubicBezTo>
                  <a:cubicBezTo>
                    <a:pt x="323" y="791"/>
                    <a:pt x="348" y="793"/>
                    <a:pt x="372" y="793"/>
                  </a:cubicBezTo>
                  <a:cubicBezTo>
                    <a:pt x="536" y="793"/>
                    <a:pt x="693" y="713"/>
                    <a:pt x="788" y="571"/>
                  </a:cubicBezTo>
                  <a:cubicBezTo>
                    <a:pt x="896" y="408"/>
                    <a:pt x="815" y="164"/>
                    <a:pt x="679" y="56"/>
                  </a:cubicBezTo>
                  <a:cubicBezTo>
                    <a:pt x="620" y="20"/>
                    <a:pt x="540" y="0"/>
                    <a:pt x="4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27"/>
            <p:cNvSpPr/>
            <p:nvPr/>
          </p:nvSpPr>
          <p:spPr>
            <a:xfrm>
              <a:off x="885700" y="1230600"/>
              <a:ext cx="19675" cy="23900"/>
            </a:xfrm>
            <a:custGeom>
              <a:avLst/>
              <a:gdLst/>
              <a:ahLst/>
              <a:cxnLst/>
              <a:rect l="l" t="t" r="r" b="b"/>
              <a:pathLst>
                <a:path w="787" h="956" extrusionOk="0">
                  <a:moveTo>
                    <a:pt x="324" y="1"/>
                  </a:moveTo>
                  <a:cubicBezTo>
                    <a:pt x="202" y="1"/>
                    <a:pt x="86" y="70"/>
                    <a:pt x="27" y="169"/>
                  </a:cubicBezTo>
                  <a:cubicBezTo>
                    <a:pt x="0" y="223"/>
                    <a:pt x="0" y="277"/>
                    <a:pt x="0" y="332"/>
                  </a:cubicBezTo>
                  <a:cubicBezTo>
                    <a:pt x="0" y="440"/>
                    <a:pt x="27" y="576"/>
                    <a:pt x="55" y="684"/>
                  </a:cubicBezTo>
                  <a:cubicBezTo>
                    <a:pt x="163" y="874"/>
                    <a:pt x="272" y="955"/>
                    <a:pt x="516" y="955"/>
                  </a:cubicBezTo>
                  <a:lnTo>
                    <a:pt x="570" y="955"/>
                  </a:lnTo>
                  <a:cubicBezTo>
                    <a:pt x="597" y="955"/>
                    <a:pt x="651" y="901"/>
                    <a:pt x="651" y="874"/>
                  </a:cubicBezTo>
                  <a:cubicBezTo>
                    <a:pt x="706" y="738"/>
                    <a:pt x="787" y="576"/>
                    <a:pt x="733" y="386"/>
                  </a:cubicBezTo>
                  <a:cubicBezTo>
                    <a:pt x="706" y="223"/>
                    <a:pt x="597" y="87"/>
                    <a:pt x="461" y="33"/>
                  </a:cubicBezTo>
                  <a:cubicBezTo>
                    <a:pt x="417" y="11"/>
                    <a:pt x="370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27"/>
            <p:cNvSpPr/>
            <p:nvPr/>
          </p:nvSpPr>
          <p:spPr>
            <a:xfrm>
              <a:off x="2384975" y="1855275"/>
              <a:ext cx="420425" cy="417775"/>
            </a:xfrm>
            <a:custGeom>
              <a:avLst/>
              <a:gdLst/>
              <a:ahLst/>
              <a:cxnLst/>
              <a:rect l="l" t="t" r="r" b="b"/>
              <a:pathLst>
                <a:path w="16817" h="16711" extrusionOk="0">
                  <a:moveTo>
                    <a:pt x="6618" y="0"/>
                  </a:moveTo>
                  <a:cubicBezTo>
                    <a:pt x="6456" y="0"/>
                    <a:pt x="6239" y="0"/>
                    <a:pt x="6103" y="109"/>
                  </a:cubicBezTo>
                  <a:cubicBezTo>
                    <a:pt x="5886" y="271"/>
                    <a:pt x="5832" y="570"/>
                    <a:pt x="5832" y="868"/>
                  </a:cubicBezTo>
                  <a:cubicBezTo>
                    <a:pt x="5832" y="1383"/>
                    <a:pt x="6022" y="1926"/>
                    <a:pt x="5832" y="2034"/>
                  </a:cubicBezTo>
                  <a:cubicBezTo>
                    <a:pt x="5797" y="2064"/>
                    <a:pt x="5749" y="2076"/>
                    <a:pt x="5692" y="2076"/>
                  </a:cubicBezTo>
                  <a:cubicBezTo>
                    <a:pt x="5486" y="2076"/>
                    <a:pt x="5159" y="1906"/>
                    <a:pt x="4882" y="1736"/>
                  </a:cubicBezTo>
                  <a:cubicBezTo>
                    <a:pt x="4828" y="1682"/>
                    <a:pt x="4747" y="1627"/>
                    <a:pt x="4665" y="1627"/>
                  </a:cubicBezTo>
                  <a:cubicBezTo>
                    <a:pt x="4557" y="1627"/>
                    <a:pt x="4476" y="1682"/>
                    <a:pt x="4421" y="1763"/>
                  </a:cubicBezTo>
                  <a:cubicBezTo>
                    <a:pt x="3526" y="2577"/>
                    <a:pt x="3526" y="3852"/>
                    <a:pt x="4123" y="4909"/>
                  </a:cubicBezTo>
                  <a:cubicBezTo>
                    <a:pt x="3886" y="4834"/>
                    <a:pt x="3464" y="4797"/>
                    <a:pt x="3008" y="4797"/>
                  </a:cubicBezTo>
                  <a:cubicBezTo>
                    <a:pt x="2317" y="4797"/>
                    <a:pt x="1548" y="4882"/>
                    <a:pt x="1221" y="5045"/>
                  </a:cubicBezTo>
                  <a:cubicBezTo>
                    <a:pt x="651" y="5316"/>
                    <a:pt x="217" y="5832"/>
                    <a:pt x="0" y="6428"/>
                  </a:cubicBezTo>
                  <a:cubicBezTo>
                    <a:pt x="244" y="6428"/>
                    <a:pt x="516" y="6483"/>
                    <a:pt x="760" y="6564"/>
                  </a:cubicBezTo>
                  <a:cubicBezTo>
                    <a:pt x="950" y="6700"/>
                    <a:pt x="1139" y="6944"/>
                    <a:pt x="1058" y="7188"/>
                  </a:cubicBezTo>
                  <a:cubicBezTo>
                    <a:pt x="950" y="7486"/>
                    <a:pt x="516" y="7568"/>
                    <a:pt x="217" y="7703"/>
                  </a:cubicBezTo>
                  <a:cubicBezTo>
                    <a:pt x="190" y="7703"/>
                    <a:pt x="136" y="7730"/>
                    <a:pt x="109" y="7757"/>
                  </a:cubicBezTo>
                  <a:cubicBezTo>
                    <a:pt x="109" y="7785"/>
                    <a:pt x="109" y="7866"/>
                    <a:pt x="136" y="7893"/>
                  </a:cubicBezTo>
                  <a:cubicBezTo>
                    <a:pt x="516" y="8571"/>
                    <a:pt x="1167" y="9087"/>
                    <a:pt x="1899" y="9358"/>
                  </a:cubicBezTo>
                  <a:cubicBezTo>
                    <a:pt x="2541" y="9596"/>
                    <a:pt x="3413" y="9834"/>
                    <a:pt x="4148" y="9834"/>
                  </a:cubicBezTo>
                  <a:cubicBezTo>
                    <a:pt x="4251" y="9834"/>
                    <a:pt x="4352" y="9829"/>
                    <a:pt x="4449" y="9819"/>
                  </a:cubicBezTo>
                  <a:lnTo>
                    <a:pt x="4449" y="9819"/>
                  </a:lnTo>
                  <a:cubicBezTo>
                    <a:pt x="3499" y="11039"/>
                    <a:pt x="2902" y="12775"/>
                    <a:pt x="2848" y="14349"/>
                  </a:cubicBezTo>
                  <a:cubicBezTo>
                    <a:pt x="2848" y="14701"/>
                    <a:pt x="2902" y="15081"/>
                    <a:pt x="3092" y="15433"/>
                  </a:cubicBezTo>
                  <a:cubicBezTo>
                    <a:pt x="3174" y="15488"/>
                    <a:pt x="3228" y="15596"/>
                    <a:pt x="3309" y="15623"/>
                  </a:cubicBezTo>
                  <a:cubicBezTo>
                    <a:pt x="3333" y="15631"/>
                    <a:pt x="3359" y="15635"/>
                    <a:pt x="3387" y="15635"/>
                  </a:cubicBezTo>
                  <a:cubicBezTo>
                    <a:pt x="3454" y="15635"/>
                    <a:pt x="3531" y="15615"/>
                    <a:pt x="3608" y="15596"/>
                  </a:cubicBezTo>
                  <a:cubicBezTo>
                    <a:pt x="3809" y="15529"/>
                    <a:pt x="3991" y="15481"/>
                    <a:pt x="4185" y="15481"/>
                  </a:cubicBezTo>
                  <a:cubicBezTo>
                    <a:pt x="4227" y="15481"/>
                    <a:pt x="4270" y="15483"/>
                    <a:pt x="4313" y="15488"/>
                  </a:cubicBezTo>
                  <a:cubicBezTo>
                    <a:pt x="4557" y="15515"/>
                    <a:pt x="4665" y="15840"/>
                    <a:pt x="4720" y="16030"/>
                  </a:cubicBezTo>
                  <a:cubicBezTo>
                    <a:pt x="4801" y="16193"/>
                    <a:pt x="4747" y="16437"/>
                    <a:pt x="4937" y="16573"/>
                  </a:cubicBezTo>
                  <a:cubicBezTo>
                    <a:pt x="4964" y="16600"/>
                    <a:pt x="5018" y="16654"/>
                    <a:pt x="5099" y="16654"/>
                  </a:cubicBezTo>
                  <a:cubicBezTo>
                    <a:pt x="5268" y="16692"/>
                    <a:pt x="5433" y="16710"/>
                    <a:pt x="5596" y="16710"/>
                  </a:cubicBezTo>
                  <a:cubicBezTo>
                    <a:pt x="6353" y="16710"/>
                    <a:pt x="7051" y="16322"/>
                    <a:pt x="7676" y="15786"/>
                  </a:cubicBezTo>
                  <a:cubicBezTo>
                    <a:pt x="7920" y="15596"/>
                    <a:pt x="8110" y="15325"/>
                    <a:pt x="8381" y="15108"/>
                  </a:cubicBezTo>
                  <a:cubicBezTo>
                    <a:pt x="8598" y="14945"/>
                    <a:pt x="8951" y="14620"/>
                    <a:pt x="9087" y="14349"/>
                  </a:cubicBezTo>
                  <a:cubicBezTo>
                    <a:pt x="9439" y="13589"/>
                    <a:pt x="9466" y="12938"/>
                    <a:pt x="9575" y="12314"/>
                  </a:cubicBezTo>
                  <a:cubicBezTo>
                    <a:pt x="10443" y="13670"/>
                    <a:pt x="12477" y="15054"/>
                    <a:pt x="13915" y="15244"/>
                  </a:cubicBezTo>
                  <a:cubicBezTo>
                    <a:pt x="13962" y="15257"/>
                    <a:pt x="14015" y="15264"/>
                    <a:pt x="14068" y="15264"/>
                  </a:cubicBezTo>
                  <a:cubicBezTo>
                    <a:pt x="14228" y="15264"/>
                    <a:pt x="14396" y="15203"/>
                    <a:pt x="14457" y="15081"/>
                  </a:cubicBezTo>
                  <a:cubicBezTo>
                    <a:pt x="14484" y="14972"/>
                    <a:pt x="14484" y="14837"/>
                    <a:pt x="14484" y="14755"/>
                  </a:cubicBezTo>
                  <a:cubicBezTo>
                    <a:pt x="14484" y="14402"/>
                    <a:pt x="14814" y="14072"/>
                    <a:pt x="15165" y="14072"/>
                  </a:cubicBezTo>
                  <a:cubicBezTo>
                    <a:pt x="15191" y="14072"/>
                    <a:pt x="15218" y="14074"/>
                    <a:pt x="15244" y="14077"/>
                  </a:cubicBezTo>
                  <a:cubicBezTo>
                    <a:pt x="15276" y="14077"/>
                    <a:pt x="15318" y="14082"/>
                    <a:pt x="15362" y="14082"/>
                  </a:cubicBezTo>
                  <a:cubicBezTo>
                    <a:pt x="15429" y="14082"/>
                    <a:pt x="15504" y="14072"/>
                    <a:pt x="15569" y="14023"/>
                  </a:cubicBezTo>
                  <a:cubicBezTo>
                    <a:pt x="15651" y="13996"/>
                    <a:pt x="15651" y="13887"/>
                    <a:pt x="15678" y="13833"/>
                  </a:cubicBezTo>
                  <a:cubicBezTo>
                    <a:pt x="15922" y="12911"/>
                    <a:pt x="15732" y="11962"/>
                    <a:pt x="15407" y="11121"/>
                  </a:cubicBezTo>
                  <a:cubicBezTo>
                    <a:pt x="15190" y="10605"/>
                    <a:pt x="14973" y="10144"/>
                    <a:pt x="14620" y="9737"/>
                  </a:cubicBezTo>
                  <a:cubicBezTo>
                    <a:pt x="14240" y="9331"/>
                    <a:pt x="14023" y="9005"/>
                    <a:pt x="13481" y="8707"/>
                  </a:cubicBezTo>
                  <a:cubicBezTo>
                    <a:pt x="13942" y="8707"/>
                    <a:pt x="14783" y="8436"/>
                    <a:pt x="15298" y="8029"/>
                  </a:cubicBezTo>
                  <a:cubicBezTo>
                    <a:pt x="16247" y="7296"/>
                    <a:pt x="16817" y="6266"/>
                    <a:pt x="16817" y="5072"/>
                  </a:cubicBezTo>
                  <a:cubicBezTo>
                    <a:pt x="16817" y="4801"/>
                    <a:pt x="16736" y="4475"/>
                    <a:pt x="16464" y="4394"/>
                  </a:cubicBezTo>
                  <a:cubicBezTo>
                    <a:pt x="16445" y="4390"/>
                    <a:pt x="16426" y="4389"/>
                    <a:pt x="16406" y="4389"/>
                  </a:cubicBezTo>
                  <a:cubicBezTo>
                    <a:pt x="16290" y="4389"/>
                    <a:pt x="16174" y="4448"/>
                    <a:pt x="16058" y="4448"/>
                  </a:cubicBezTo>
                  <a:cubicBezTo>
                    <a:pt x="15813" y="4448"/>
                    <a:pt x="15569" y="4313"/>
                    <a:pt x="15461" y="4069"/>
                  </a:cubicBezTo>
                  <a:cubicBezTo>
                    <a:pt x="15379" y="3852"/>
                    <a:pt x="15325" y="3580"/>
                    <a:pt x="15379" y="3363"/>
                  </a:cubicBezTo>
                  <a:cubicBezTo>
                    <a:pt x="15407" y="3228"/>
                    <a:pt x="15434" y="3038"/>
                    <a:pt x="15379" y="2902"/>
                  </a:cubicBezTo>
                  <a:cubicBezTo>
                    <a:pt x="15325" y="2848"/>
                    <a:pt x="15271" y="2767"/>
                    <a:pt x="15244" y="2740"/>
                  </a:cubicBezTo>
                  <a:cubicBezTo>
                    <a:pt x="14732" y="2275"/>
                    <a:pt x="14050" y="2085"/>
                    <a:pt x="13353" y="2085"/>
                  </a:cubicBezTo>
                  <a:cubicBezTo>
                    <a:pt x="12870" y="2085"/>
                    <a:pt x="12379" y="2177"/>
                    <a:pt x="11935" y="2333"/>
                  </a:cubicBezTo>
                  <a:cubicBezTo>
                    <a:pt x="11338" y="2468"/>
                    <a:pt x="10795" y="2740"/>
                    <a:pt x="10307" y="3092"/>
                  </a:cubicBezTo>
                  <a:cubicBezTo>
                    <a:pt x="9928" y="1519"/>
                    <a:pt x="8164" y="109"/>
                    <a:pt x="6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27"/>
            <p:cNvSpPr/>
            <p:nvPr/>
          </p:nvSpPr>
          <p:spPr>
            <a:xfrm>
              <a:off x="2464300" y="1925775"/>
              <a:ext cx="261775" cy="276750"/>
            </a:xfrm>
            <a:custGeom>
              <a:avLst/>
              <a:gdLst/>
              <a:ahLst/>
              <a:cxnLst/>
              <a:rect l="l" t="t" r="r" b="b"/>
              <a:pathLst>
                <a:path w="10471" h="11070" extrusionOk="0">
                  <a:moveTo>
                    <a:pt x="3174" y="1"/>
                  </a:moveTo>
                  <a:lnTo>
                    <a:pt x="3174" y="1"/>
                  </a:lnTo>
                  <a:cubicBezTo>
                    <a:pt x="3391" y="1140"/>
                    <a:pt x="3852" y="2225"/>
                    <a:pt x="4530" y="3147"/>
                  </a:cubicBezTo>
                  <a:cubicBezTo>
                    <a:pt x="4511" y="3186"/>
                    <a:pt x="4477" y="3201"/>
                    <a:pt x="4439" y="3201"/>
                  </a:cubicBezTo>
                  <a:cubicBezTo>
                    <a:pt x="4370" y="3201"/>
                    <a:pt x="4284" y="3155"/>
                    <a:pt x="4232" y="3120"/>
                  </a:cubicBezTo>
                  <a:cubicBezTo>
                    <a:pt x="3717" y="2768"/>
                    <a:pt x="3147" y="2578"/>
                    <a:pt x="2577" y="2334"/>
                  </a:cubicBezTo>
                  <a:cubicBezTo>
                    <a:pt x="2442" y="2252"/>
                    <a:pt x="2306" y="2225"/>
                    <a:pt x="2171" y="2225"/>
                  </a:cubicBezTo>
                  <a:cubicBezTo>
                    <a:pt x="2035" y="2225"/>
                    <a:pt x="1845" y="2334"/>
                    <a:pt x="1845" y="2469"/>
                  </a:cubicBezTo>
                  <a:cubicBezTo>
                    <a:pt x="1845" y="2578"/>
                    <a:pt x="1899" y="2659"/>
                    <a:pt x="1954" y="2740"/>
                  </a:cubicBezTo>
                  <a:cubicBezTo>
                    <a:pt x="2496" y="3527"/>
                    <a:pt x="3608" y="3608"/>
                    <a:pt x="4259" y="4286"/>
                  </a:cubicBezTo>
                  <a:cubicBezTo>
                    <a:pt x="4133" y="4359"/>
                    <a:pt x="3994" y="4383"/>
                    <a:pt x="3859" y="4383"/>
                  </a:cubicBezTo>
                  <a:cubicBezTo>
                    <a:pt x="3792" y="4383"/>
                    <a:pt x="3726" y="4377"/>
                    <a:pt x="3662" y="4368"/>
                  </a:cubicBezTo>
                  <a:lnTo>
                    <a:pt x="3662" y="4368"/>
                  </a:lnTo>
                  <a:cubicBezTo>
                    <a:pt x="3744" y="4503"/>
                    <a:pt x="3852" y="4612"/>
                    <a:pt x="3961" y="4748"/>
                  </a:cubicBezTo>
                  <a:cubicBezTo>
                    <a:pt x="3934" y="4910"/>
                    <a:pt x="3744" y="5046"/>
                    <a:pt x="3581" y="5073"/>
                  </a:cubicBezTo>
                  <a:cubicBezTo>
                    <a:pt x="3533" y="5081"/>
                    <a:pt x="3486" y="5084"/>
                    <a:pt x="3437" y="5084"/>
                  </a:cubicBezTo>
                  <a:cubicBezTo>
                    <a:pt x="3318" y="5084"/>
                    <a:pt x="3192" y="5065"/>
                    <a:pt x="3039" y="5046"/>
                  </a:cubicBezTo>
                  <a:cubicBezTo>
                    <a:pt x="2035" y="4829"/>
                    <a:pt x="1004" y="4666"/>
                    <a:pt x="1" y="4476"/>
                  </a:cubicBezTo>
                  <a:lnTo>
                    <a:pt x="1" y="4476"/>
                  </a:lnTo>
                  <a:cubicBezTo>
                    <a:pt x="625" y="5019"/>
                    <a:pt x="1438" y="5371"/>
                    <a:pt x="2252" y="5480"/>
                  </a:cubicBezTo>
                  <a:cubicBezTo>
                    <a:pt x="2360" y="5480"/>
                    <a:pt x="2469" y="5507"/>
                    <a:pt x="2523" y="5588"/>
                  </a:cubicBezTo>
                  <a:cubicBezTo>
                    <a:pt x="2605" y="5643"/>
                    <a:pt x="2659" y="5751"/>
                    <a:pt x="2605" y="5860"/>
                  </a:cubicBezTo>
                  <a:cubicBezTo>
                    <a:pt x="2577" y="5887"/>
                    <a:pt x="2523" y="5914"/>
                    <a:pt x="2469" y="5914"/>
                  </a:cubicBezTo>
                  <a:cubicBezTo>
                    <a:pt x="2252" y="5995"/>
                    <a:pt x="2062" y="6050"/>
                    <a:pt x="1818" y="6104"/>
                  </a:cubicBezTo>
                  <a:cubicBezTo>
                    <a:pt x="1764" y="6104"/>
                    <a:pt x="1655" y="6131"/>
                    <a:pt x="1574" y="6158"/>
                  </a:cubicBezTo>
                  <a:cubicBezTo>
                    <a:pt x="1520" y="6185"/>
                    <a:pt x="1492" y="6294"/>
                    <a:pt x="1520" y="6375"/>
                  </a:cubicBezTo>
                  <a:lnTo>
                    <a:pt x="1574" y="6429"/>
                  </a:lnTo>
                  <a:cubicBezTo>
                    <a:pt x="1830" y="6580"/>
                    <a:pt x="2120" y="6655"/>
                    <a:pt x="2401" y="6655"/>
                  </a:cubicBezTo>
                  <a:cubicBezTo>
                    <a:pt x="2626" y="6655"/>
                    <a:pt x="2846" y="6607"/>
                    <a:pt x="3039" y="6511"/>
                  </a:cubicBezTo>
                  <a:cubicBezTo>
                    <a:pt x="3201" y="6565"/>
                    <a:pt x="3418" y="6673"/>
                    <a:pt x="3418" y="6836"/>
                  </a:cubicBezTo>
                  <a:cubicBezTo>
                    <a:pt x="3418" y="6999"/>
                    <a:pt x="3174" y="7080"/>
                    <a:pt x="3011" y="7107"/>
                  </a:cubicBezTo>
                  <a:cubicBezTo>
                    <a:pt x="2849" y="7134"/>
                    <a:pt x="2632" y="7189"/>
                    <a:pt x="2577" y="7351"/>
                  </a:cubicBezTo>
                  <a:cubicBezTo>
                    <a:pt x="2678" y="7422"/>
                    <a:pt x="2797" y="7436"/>
                    <a:pt x="2919" y="7436"/>
                  </a:cubicBezTo>
                  <a:cubicBezTo>
                    <a:pt x="3003" y="7436"/>
                    <a:pt x="3089" y="7429"/>
                    <a:pt x="3169" y="7429"/>
                  </a:cubicBezTo>
                  <a:cubicBezTo>
                    <a:pt x="3285" y="7429"/>
                    <a:pt x="3392" y="7444"/>
                    <a:pt x="3473" y="7514"/>
                  </a:cubicBezTo>
                  <a:cubicBezTo>
                    <a:pt x="3690" y="7677"/>
                    <a:pt x="3581" y="8030"/>
                    <a:pt x="3473" y="8301"/>
                  </a:cubicBezTo>
                  <a:cubicBezTo>
                    <a:pt x="3066" y="9223"/>
                    <a:pt x="2577" y="10118"/>
                    <a:pt x="2252" y="11067"/>
                  </a:cubicBezTo>
                  <a:cubicBezTo>
                    <a:pt x="2256" y="11069"/>
                    <a:pt x="2259" y="11069"/>
                    <a:pt x="2263" y="11069"/>
                  </a:cubicBezTo>
                  <a:cubicBezTo>
                    <a:pt x="2538" y="11069"/>
                    <a:pt x="3936" y="8404"/>
                    <a:pt x="4124" y="8057"/>
                  </a:cubicBezTo>
                  <a:cubicBezTo>
                    <a:pt x="4214" y="7944"/>
                    <a:pt x="4323" y="7793"/>
                    <a:pt x="4451" y="7793"/>
                  </a:cubicBezTo>
                  <a:cubicBezTo>
                    <a:pt x="4477" y="7793"/>
                    <a:pt x="4503" y="7799"/>
                    <a:pt x="4530" y="7813"/>
                  </a:cubicBezTo>
                  <a:cubicBezTo>
                    <a:pt x="4631" y="7863"/>
                    <a:pt x="4685" y="8005"/>
                    <a:pt x="4778" y="8005"/>
                  </a:cubicBezTo>
                  <a:cubicBezTo>
                    <a:pt x="4785" y="8005"/>
                    <a:pt x="4793" y="8004"/>
                    <a:pt x="4802" y="8002"/>
                  </a:cubicBezTo>
                  <a:cubicBezTo>
                    <a:pt x="4802" y="7785"/>
                    <a:pt x="4910" y="7596"/>
                    <a:pt x="5019" y="7379"/>
                  </a:cubicBezTo>
                  <a:cubicBezTo>
                    <a:pt x="5073" y="7189"/>
                    <a:pt x="5046" y="6917"/>
                    <a:pt x="4883" y="6836"/>
                  </a:cubicBezTo>
                  <a:cubicBezTo>
                    <a:pt x="4850" y="6828"/>
                    <a:pt x="4816" y="6825"/>
                    <a:pt x="4782" y="6825"/>
                  </a:cubicBezTo>
                  <a:cubicBezTo>
                    <a:pt x="4663" y="6825"/>
                    <a:pt x="4540" y="6864"/>
                    <a:pt x="4431" y="6864"/>
                  </a:cubicBezTo>
                  <a:cubicBezTo>
                    <a:pt x="4368" y="6864"/>
                    <a:pt x="4310" y="6851"/>
                    <a:pt x="4259" y="6809"/>
                  </a:cubicBezTo>
                  <a:cubicBezTo>
                    <a:pt x="4232" y="6782"/>
                    <a:pt x="4205" y="6700"/>
                    <a:pt x="4151" y="6646"/>
                  </a:cubicBezTo>
                  <a:cubicBezTo>
                    <a:pt x="4096" y="6429"/>
                    <a:pt x="4069" y="6131"/>
                    <a:pt x="4259" y="6050"/>
                  </a:cubicBezTo>
                  <a:cubicBezTo>
                    <a:pt x="4368" y="6022"/>
                    <a:pt x="4503" y="6022"/>
                    <a:pt x="4530" y="5914"/>
                  </a:cubicBezTo>
                  <a:cubicBezTo>
                    <a:pt x="4612" y="5751"/>
                    <a:pt x="4259" y="5588"/>
                    <a:pt x="4395" y="5480"/>
                  </a:cubicBezTo>
                  <a:lnTo>
                    <a:pt x="4395" y="5480"/>
                  </a:lnTo>
                  <a:cubicBezTo>
                    <a:pt x="4476" y="5493"/>
                    <a:pt x="4551" y="5500"/>
                    <a:pt x="4629" y="5500"/>
                  </a:cubicBezTo>
                  <a:cubicBezTo>
                    <a:pt x="4707" y="5500"/>
                    <a:pt x="4788" y="5493"/>
                    <a:pt x="4883" y="5480"/>
                  </a:cubicBezTo>
                  <a:cubicBezTo>
                    <a:pt x="5046" y="5453"/>
                    <a:pt x="5181" y="5344"/>
                    <a:pt x="5208" y="5182"/>
                  </a:cubicBezTo>
                  <a:cubicBezTo>
                    <a:pt x="5208" y="5073"/>
                    <a:pt x="5181" y="4965"/>
                    <a:pt x="5181" y="4829"/>
                  </a:cubicBezTo>
                  <a:cubicBezTo>
                    <a:pt x="5181" y="4748"/>
                    <a:pt x="5236" y="4612"/>
                    <a:pt x="5344" y="4612"/>
                  </a:cubicBezTo>
                  <a:cubicBezTo>
                    <a:pt x="5480" y="4612"/>
                    <a:pt x="5507" y="4802"/>
                    <a:pt x="5615" y="4937"/>
                  </a:cubicBezTo>
                  <a:cubicBezTo>
                    <a:pt x="5724" y="5073"/>
                    <a:pt x="5914" y="5046"/>
                    <a:pt x="6104" y="5073"/>
                  </a:cubicBezTo>
                  <a:cubicBezTo>
                    <a:pt x="6266" y="5073"/>
                    <a:pt x="6456" y="5182"/>
                    <a:pt x="6456" y="5344"/>
                  </a:cubicBezTo>
                  <a:cubicBezTo>
                    <a:pt x="6321" y="5480"/>
                    <a:pt x="6402" y="5697"/>
                    <a:pt x="6510" y="5860"/>
                  </a:cubicBezTo>
                  <a:cubicBezTo>
                    <a:pt x="6592" y="6022"/>
                    <a:pt x="6700" y="6185"/>
                    <a:pt x="6592" y="6375"/>
                  </a:cubicBezTo>
                  <a:cubicBezTo>
                    <a:pt x="6456" y="6646"/>
                    <a:pt x="5914" y="6511"/>
                    <a:pt x="5832" y="6782"/>
                  </a:cubicBezTo>
                  <a:cubicBezTo>
                    <a:pt x="5724" y="6972"/>
                    <a:pt x="5995" y="7270"/>
                    <a:pt x="5778" y="7460"/>
                  </a:cubicBezTo>
                  <a:cubicBezTo>
                    <a:pt x="5697" y="7541"/>
                    <a:pt x="5480" y="7487"/>
                    <a:pt x="5425" y="7596"/>
                  </a:cubicBezTo>
                  <a:cubicBezTo>
                    <a:pt x="5371" y="7623"/>
                    <a:pt x="5371" y="7731"/>
                    <a:pt x="5371" y="7758"/>
                  </a:cubicBezTo>
                  <a:cubicBezTo>
                    <a:pt x="5425" y="8165"/>
                    <a:pt x="5588" y="8599"/>
                    <a:pt x="5859" y="8898"/>
                  </a:cubicBezTo>
                  <a:cubicBezTo>
                    <a:pt x="5951" y="8989"/>
                    <a:pt x="6042" y="9100"/>
                    <a:pt x="6166" y="9100"/>
                  </a:cubicBezTo>
                  <a:cubicBezTo>
                    <a:pt x="6189" y="9100"/>
                    <a:pt x="6214" y="9096"/>
                    <a:pt x="6239" y="9087"/>
                  </a:cubicBezTo>
                  <a:cubicBezTo>
                    <a:pt x="6348" y="9006"/>
                    <a:pt x="6402" y="8870"/>
                    <a:pt x="6402" y="8735"/>
                  </a:cubicBezTo>
                  <a:cubicBezTo>
                    <a:pt x="6429" y="8436"/>
                    <a:pt x="6402" y="8138"/>
                    <a:pt x="6321" y="7813"/>
                  </a:cubicBezTo>
                  <a:cubicBezTo>
                    <a:pt x="6293" y="7677"/>
                    <a:pt x="6293" y="7487"/>
                    <a:pt x="6429" y="7487"/>
                  </a:cubicBezTo>
                  <a:cubicBezTo>
                    <a:pt x="6510" y="7487"/>
                    <a:pt x="6538" y="7514"/>
                    <a:pt x="6592" y="7514"/>
                  </a:cubicBezTo>
                  <a:cubicBezTo>
                    <a:pt x="6700" y="7514"/>
                    <a:pt x="6782" y="7487"/>
                    <a:pt x="6863" y="7487"/>
                  </a:cubicBezTo>
                  <a:cubicBezTo>
                    <a:pt x="6888" y="7484"/>
                    <a:pt x="6912" y="7482"/>
                    <a:pt x="6935" y="7482"/>
                  </a:cubicBezTo>
                  <a:cubicBezTo>
                    <a:pt x="7089" y="7482"/>
                    <a:pt x="7206" y="7556"/>
                    <a:pt x="7324" y="7650"/>
                  </a:cubicBezTo>
                  <a:cubicBezTo>
                    <a:pt x="8138" y="8274"/>
                    <a:pt x="8843" y="9115"/>
                    <a:pt x="9792" y="9494"/>
                  </a:cubicBezTo>
                  <a:cubicBezTo>
                    <a:pt x="9223" y="8843"/>
                    <a:pt x="8599" y="8219"/>
                    <a:pt x="7948" y="7650"/>
                  </a:cubicBezTo>
                  <a:cubicBezTo>
                    <a:pt x="7622" y="7351"/>
                    <a:pt x="7270" y="7053"/>
                    <a:pt x="7134" y="6646"/>
                  </a:cubicBezTo>
                  <a:cubicBezTo>
                    <a:pt x="7487" y="6511"/>
                    <a:pt x="7867" y="6429"/>
                    <a:pt x="8219" y="6429"/>
                  </a:cubicBezTo>
                  <a:cubicBezTo>
                    <a:pt x="8349" y="6429"/>
                    <a:pt x="8475" y="6434"/>
                    <a:pt x="8599" y="6434"/>
                  </a:cubicBezTo>
                  <a:cubicBezTo>
                    <a:pt x="8783" y="6434"/>
                    <a:pt x="8962" y="6424"/>
                    <a:pt x="9141" y="6375"/>
                  </a:cubicBezTo>
                  <a:cubicBezTo>
                    <a:pt x="9440" y="6294"/>
                    <a:pt x="9765" y="6104"/>
                    <a:pt x="9792" y="5778"/>
                  </a:cubicBezTo>
                  <a:cubicBezTo>
                    <a:pt x="9455" y="5554"/>
                    <a:pt x="9067" y="5432"/>
                    <a:pt x="8671" y="5432"/>
                  </a:cubicBezTo>
                  <a:cubicBezTo>
                    <a:pt x="8493" y="5432"/>
                    <a:pt x="8314" y="5457"/>
                    <a:pt x="8138" y="5507"/>
                  </a:cubicBezTo>
                  <a:cubicBezTo>
                    <a:pt x="8002" y="5561"/>
                    <a:pt x="7867" y="5616"/>
                    <a:pt x="7677" y="5616"/>
                  </a:cubicBezTo>
                  <a:cubicBezTo>
                    <a:pt x="7541" y="5616"/>
                    <a:pt x="7378" y="5561"/>
                    <a:pt x="7324" y="5426"/>
                  </a:cubicBezTo>
                  <a:cubicBezTo>
                    <a:pt x="7243" y="5209"/>
                    <a:pt x="7460" y="5046"/>
                    <a:pt x="7622" y="4937"/>
                  </a:cubicBezTo>
                  <a:cubicBezTo>
                    <a:pt x="7785" y="4829"/>
                    <a:pt x="8002" y="4693"/>
                    <a:pt x="8029" y="4531"/>
                  </a:cubicBezTo>
                  <a:cubicBezTo>
                    <a:pt x="7894" y="4531"/>
                    <a:pt x="7731" y="4422"/>
                    <a:pt x="7758" y="4286"/>
                  </a:cubicBezTo>
                  <a:cubicBezTo>
                    <a:pt x="7758" y="4259"/>
                    <a:pt x="7785" y="4232"/>
                    <a:pt x="7812" y="4232"/>
                  </a:cubicBezTo>
                  <a:cubicBezTo>
                    <a:pt x="8762" y="3581"/>
                    <a:pt x="9657" y="2795"/>
                    <a:pt x="10470" y="1981"/>
                  </a:cubicBezTo>
                  <a:lnTo>
                    <a:pt x="10470" y="1981"/>
                  </a:lnTo>
                  <a:cubicBezTo>
                    <a:pt x="9223" y="2903"/>
                    <a:pt x="8002" y="3825"/>
                    <a:pt x="6592" y="4503"/>
                  </a:cubicBezTo>
                  <a:cubicBezTo>
                    <a:pt x="6444" y="4588"/>
                    <a:pt x="6262" y="4656"/>
                    <a:pt x="6074" y="4656"/>
                  </a:cubicBezTo>
                  <a:cubicBezTo>
                    <a:pt x="6021" y="4656"/>
                    <a:pt x="5967" y="4651"/>
                    <a:pt x="5914" y="4639"/>
                  </a:cubicBezTo>
                  <a:cubicBezTo>
                    <a:pt x="5968" y="4341"/>
                    <a:pt x="6185" y="4097"/>
                    <a:pt x="6429" y="3880"/>
                  </a:cubicBezTo>
                  <a:cubicBezTo>
                    <a:pt x="7107" y="3202"/>
                    <a:pt x="7487" y="2171"/>
                    <a:pt x="7216" y="1221"/>
                  </a:cubicBezTo>
                  <a:cubicBezTo>
                    <a:pt x="7189" y="1032"/>
                    <a:pt x="7053" y="842"/>
                    <a:pt x="6863" y="842"/>
                  </a:cubicBezTo>
                  <a:cubicBezTo>
                    <a:pt x="6727" y="842"/>
                    <a:pt x="6673" y="950"/>
                    <a:pt x="6592" y="1032"/>
                  </a:cubicBezTo>
                  <a:cubicBezTo>
                    <a:pt x="6131" y="1683"/>
                    <a:pt x="5968" y="2523"/>
                    <a:pt x="5507" y="3174"/>
                  </a:cubicBezTo>
                  <a:cubicBezTo>
                    <a:pt x="5507" y="3202"/>
                    <a:pt x="5480" y="3202"/>
                    <a:pt x="5453" y="3256"/>
                  </a:cubicBezTo>
                  <a:cubicBezTo>
                    <a:pt x="5441" y="3259"/>
                    <a:pt x="5430" y="3260"/>
                    <a:pt x="5419" y="3260"/>
                  </a:cubicBezTo>
                  <a:cubicBezTo>
                    <a:pt x="5332" y="3260"/>
                    <a:pt x="5284" y="3169"/>
                    <a:pt x="5236" y="3120"/>
                  </a:cubicBezTo>
                  <a:cubicBezTo>
                    <a:pt x="4639" y="2035"/>
                    <a:pt x="3934" y="1004"/>
                    <a:pt x="3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27"/>
            <p:cNvSpPr/>
            <p:nvPr/>
          </p:nvSpPr>
          <p:spPr>
            <a:xfrm>
              <a:off x="2530750" y="2007150"/>
              <a:ext cx="30125" cy="27150"/>
            </a:xfrm>
            <a:custGeom>
              <a:avLst/>
              <a:gdLst/>
              <a:ahLst/>
              <a:cxnLst/>
              <a:rect l="l" t="t" r="r" b="b"/>
              <a:pathLst>
                <a:path w="1205" h="1086" extrusionOk="0">
                  <a:moveTo>
                    <a:pt x="544" y="1"/>
                  </a:moveTo>
                  <a:cubicBezTo>
                    <a:pt x="458" y="1"/>
                    <a:pt x="366" y="25"/>
                    <a:pt x="272" y="82"/>
                  </a:cubicBezTo>
                  <a:cubicBezTo>
                    <a:pt x="82" y="218"/>
                    <a:pt x="1" y="489"/>
                    <a:pt x="82" y="733"/>
                  </a:cubicBezTo>
                  <a:cubicBezTo>
                    <a:pt x="136" y="896"/>
                    <a:pt x="299" y="1086"/>
                    <a:pt x="489" y="1086"/>
                  </a:cubicBezTo>
                  <a:cubicBezTo>
                    <a:pt x="625" y="1086"/>
                    <a:pt x="760" y="1004"/>
                    <a:pt x="869" y="869"/>
                  </a:cubicBezTo>
                  <a:cubicBezTo>
                    <a:pt x="1205" y="555"/>
                    <a:pt x="949" y="1"/>
                    <a:pt x="5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27"/>
            <p:cNvSpPr/>
            <p:nvPr/>
          </p:nvSpPr>
          <p:spPr>
            <a:xfrm>
              <a:off x="2560600" y="2031525"/>
              <a:ext cx="22400" cy="23800"/>
            </a:xfrm>
            <a:custGeom>
              <a:avLst/>
              <a:gdLst/>
              <a:ahLst/>
              <a:cxnLst/>
              <a:rect l="l" t="t" r="r" b="b"/>
              <a:pathLst>
                <a:path w="896" h="952" extrusionOk="0">
                  <a:moveTo>
                    <a:pt x="448" y="1"/>
                  </a:moveTo>
                  <a:cubicBezTo>
                    <a:pt x="379" y="1"/>
                    <a:pt x="308" y="18"/>
                    <a:pt x="244" y="56"/>
                  </a:cubicBezTo>
                  <a:cubicBezTo>
                    <a:pt x="109" y="165"/>
                    <a:pt x="0" y="301"/>
                    <a:pt x="0" y="463"/>
                  </a:cubicBezTo>
                  <a:cubicBezTo>
                    <a:pt x="0" y="653"/>
                    <a:pt x="82" y="816"/>
                    <a:pt x="217" y="870"/>
                  </a:cubicBezTo>
                  <a:cubicBezTo>
                    <a:pt x="272" y="924"/>
                    <a:pt x="353" y="952"/>
                    <a:pt x="407" y="952"/>
                  </a:cubicBezTo>
                  <a:cubicBezTo>
                    <a:pt x="488" y="952"/>
                    <a:pt x="543" y="924"/>
                    <a:pt x="624" y="870"/>
                  </a:cubicBezTo>
                  <a:cubicBezTo>
                    <a:pt x="787" y="762"/>
                    <a:pt x="895" y="599"/>
                    <a:pt x="895" y="409"/>
                  </a:cubicBezTo>
                  <a:cubicBezTo>
                    <a:pt x="895" y="181"/>
                    <a:pt x="674" y="1"/>
                    <a:pt x="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27"/>
            <p:cNvSpPr/>
            <p:nvPr/>
          </p:nvSpPr>
          <p:spPr>
            <a:xfrm>
              <a:off x="2545675" y="2059375"/>
              <a:ext cx="22400" cy="23750"/>
            </a:xfrm>
            <a:custGeom>
              <a:avLst/>
              <a:gdLst/>
              <a:ahLst/>
              <a:cxnLst/>
              <a:rect l="l" t="t" r="r" b="b"/>
              <a:pathLst>
                <a:path w="896" h="950" extrusionOk="0">
                  <a:moveTo>
                    <a:pt x="462" y="0"/>
                  </a:moveTo>
                  <a:cubicBezTo>
                    <a:pt x="380" y="0"/>
                    <a:pt x="326" y="0"/>
                    <a:pt x="272" y="27"/>
                  </a:cubicBezTo>
                  <a:cubicBezTo>
                    <a:pt x="136" y="136"/>
                    <a:pt x="1" y="407"/>
                    <a:pt x="55" y="651"/>
                  </a:cubicBezTo>
                  <a:cubicBezTo>
                    <a:pt x="82" y="814"/>
                    <a:pt x="299" y="950"/>
                    <a:pt x="462" y="950"/>
                  </a:cubicBezTo>
                  <a:cubicBezTo>
                    <a:pt x="706" y="950"/>
                    <a:pt x="896" y="706"/>
                    <a:pt x="896" y="489"/>
                  </a:cubicBezTo>
                  <a:cubicBezTo>
                    <a:pt x="896" y="244"/>
                    <a:pt x="706" y="27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27"/>
            <p:cNvSpPr/>
            <p:nvPr/>
          </p:nvSpPr>
          <p:spPr>
            <a:xfrm>
              <a:off x="2606025" y="2017425"/>
              <a:ext cx="22400" cy="18925"/>
            </a:xfrm>
            <a:custGeom>
              <a:avLst/>
              <a:gdLst/>
              <a:ahLst/>
              <a:cxnLst/>
              <a:rect l="l" t="t" r="r" b="b"/>
              <a:pathLst>
                <a:path w="896" h="757" extrusionOk="0">
                  <a:moveTo>
                    <a:pt x="381" y="0"/>
                  </a:moveTo>
                  <a:cubicBezTo>
                    <a:pt x="193" y="0"/>
                    <a:pt x="1" y="126"/>
                    <a:pt x="1" y="322"/>
                  </a:cubicBezTo>
                  <a:cubicBezTo>
                    <a:pt x="1" y="539"/>
                    <a:pt x="218" y="675"/>
                    <a:pt x="407" y="756"/>
                  </a:cubicBezTo>
                  <a:lnTo>
                    <a:pt x="597" y="756"/>
                  </a:lnTo>
                  <a:cubicBezTo>
                    <a:pt x="652" y="756"/>
                    <a:pt x="733" y="702"/>
                    <a:pt x="760" y="620"/>
                  </a:cubicBezTo>
                  <a:cubicBezTo>
                    <a:pt x="896" y="403"/>
                    <a:pt x="760" y="78"/>
                    <a:pt x="516" y="24"/>
                  </a:cubicBezTo>
                  <a:cubicBezTo>
                    <a:pt x="473" y="8"/>
                    <a:pt x="427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27"/>
            <p:cNvSpPr/>
            <p:nvPr/>
          </p:nvSpPr>
          <p:spPr>
            <a:xfrm>
              <a:off x="2585475" y="2052850"/>
              <a:ext cx="28725" cy="23275"/>
            </a:xfrm>
            <a:custGeom>
              <a:avLst/>
              <a:gdLst/>
              <a:ahLst/>
              <a:cxnLst/>
              <a:rect l="l" t="t" r="r" b="b"/>
              <a:pathLst>
                <a:path w="1149" h="931" extrusionOk="0">
                  <a:moveTo>
                    <a:pt x="655" y="1"/>
                  </a:moveTo>
                  <a:cubicBezTo>
                    <a:pt x="287" y="1"/>
                    <a:pt x="1" y="448"/>
                    <a:pt x="334" y="804"/>
                  </a:cubicBezTo>
                  <a:cubicBezTo>
                    <a:pt x="419" y="889"/>
                    <a:pt x="546" y="931"/>
                    <a:pt x="669" y="931"/>
                  </a:cubicBezTo>
                  <a:cubicBezTo>
                    <a:pt x="743" y="931"/>
                    <a:pt x="816" y="916"/>
                    <a:pt x="877" y="885"/>
                  </a:cubicBezTo>
                  <a:cubicBezTo>
                    <a:pt x="985" y="804"/>
                    <a:pt x="1040" y="668"/>
                    <a:pt x="1067" y="560"/>
                  </a:cubicBezTo>
                  <a:cubicBezTo>
                    <a:pt x="1121" y="478"/>
                    <a:pt x="1148" y="397"/>
                    <a:pt x="1121" y="288"/>
                  </a:cubicBezTo>
                  <a:cubicBezTo>
                    <a:pt x="1067" y="207"/>
                    <a:pt x="1012" y="126"/>
                    <a:pt x="904" y="71"/>
                  </a:cubicBezTo>
                  <a:cubicBezTo>
                    <a:pt x="821" y="23"/>
                    <a:pt x="736" y="1"/>
                    <a:pt x="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27"/>
            <p:cNvSpPr/>
            <p:nvPr/>
          </p:nvSpPr>
          <p:spPr>
            <a:xfrm>
              <a:off x="2527700" y="2077575"/>
              <a:ext cx="28850" cy="23275"/>
            </a:xfrm>
            <a:custGeom>
              <a:avLst/>
              <a:gdLst/>
              <a:ahLst/>
              <a:cxnLst/>
              <a:rect l="l" t="t" r="r" b="b"/>
              <a:pathLst>
                <a:path w="1154" h="931" extrusionOk="0">
                  <a:moveTo>
                    <a:pt x="669" y="0"/>
                  </a:moveTo>
                  <a:cubicBezTo>
                    <a:pt x="283" y="0"/>
                    <a:pt x="1" y="452"/>
                    <a:pt x="340" y="791"/>
                  </a:cubicBezTo>
                  <a:cubicBezTo>
                    <a:pt x="426" y="877"/>
                    <a:pt x="555" y="930"/>
                    <a:pt x="680" y="930"/>
                  </a:cubicBezTo>
                  <a:cubicBezTo>
                    <a:pt x="752" y="930"/>
                    <a:pt x="823" y="912"/>
                    <a:pt x="882" y="873"/>
                  </a:cubicBezTo>
                  <a:cubicBezTo>
                    <a:pt x="991" y="791"/>
                    <a:pt x="1045" y="656"/>
                    <a:pt x="1072" y="574"/>
                  </a:cubicBezTo>
                  <a:cubicBezTo>
                    <a:pt x="1126" y="466"/>
                    <a:pt x="1154" y="384"/>
                    <a:pt x="1126" y="276"/>
                  </a:cubicBezTo>
                  <a:cubicBezTo>
                    <a:pt x="1072" y="195"/>
                    <a:pt x="1018" y="113"/>
                    <a:pt x="909" y="59"/>
                  </a:cubicBezTo>
                  <a:cubicBezTo>
                    <a:pt x="828" y="18"/>
                    <a:pt x="747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27"/>
            <p:cNvSpPr/>
            <p:nvPr/>
          </p:nvSpPr>
          <p:spPr>
            <a:xfrm>
              <a:off x="2618225" y="2045825"/>
              <a:ext cx="22400" cy="20600"/>
            </a:xfrm>
            <a:custGeom>
              <a:avLst/>
              <a:gdLst/>
              <a:ahLst/>
              <a:cxnLst/>
              <a:rect l="l" t="t" r="r" b="b"/>
              <a:pathLst>
                <a:path w="896" h="824" extrusionOk="0">
                  <a:moveTo>
                    <a:pt x="390" y="1"/>
                  </a:moveTo>
                  <a:cubicBezTo>
                    <a:pt x="283" y="1"/>
                    <a:pt x="183" y="43"/>
                    <a:pt x="109" y="135"/>
                  </a:cubicBezTo>
                  <a:cubicBezTo>
                    <a:pt x="28" y="244"/>
                    <a:pt x="1" y="352"/>
                    <a:pt x="1" y="434"/>
                  </a:cubicBezTo>
                  <a:cubicBezTo>
                    <a:pt x="1" y="542"/>
                    <a:pt x="28" y="678"/>
                    <a:pt x="109" y="732"/>
                  </a:cubicBezTo>
                  <a:cubicBezTo>
                    <a:pt x="150" y="793"/>
                    <a:pt x="236" y="824"/>
                    <a:pt x="334" y="824"/>
                  </a:cubicBezTo>
                  <a:cubicBezTo>
                    <a:pt x="367" y="824"/>
                    <a:pt x="401" y="820"/>
                    <a:pt x="435" y="814"/>
                  </a:cubicBezTo>
                  <a:cubicBezTo>
                    <a:pt x="570" y="814"/>
                    <a:pt x="706" y="732"/>
                    <a:pt x="787" y="651"/>
                  </a:cubicBezTo>
                  <a:cubicBezTo>
                    <a:pt x="842" y="542"/>
                    <a:pt x="896" y="380"/>
                    <a:pt x="815" y="271"/>
                  </a:cubicBezTo>
                  <a:cubicBezTo>
                    <a:pt x="787" y="163"/>
                    <a:pt x="679" y="54"/>
                    <a:pt x="543" y="27"/>
                  </a:cubicBezTo>
                  <a:cubicBezTo>
                    <a:pt x="492" y="10"/>
                    <a:pt x="440" y="1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27"/>
            <p:cNvSpPr/>
            <p:nvPr/>
          </p:nvSpPr>
          <p:spPr>
            <a:xfrm>
              <a:off x="2570075" y="2110075"/>
              <a:ext cx="29875" cy="26050"/>
            </a:xfrm>
            <a:custGeom>
              <a:avLst/>
              <a:gdLst/>
              <a:ahLst/>
              <a:cxnLst/>
              <a:rect l="l" t="t" r="r" b="b"/>
              <a:pathLst>
                <a:path w="1195" h="1042" extrusionOk="0">
                  <a:moveTo>
                    <a:pt x="635" y="1"/>
                  </a:moveTo>
                  <a:cubicBezTo>
                    <a:pt x="237" y="1"/>
                    <a:pt x="1" y="699"/>
                    <a:pt x="408" y="956"/>
                  </a:cubicBezTo>
                  <a:cubicBezTo>
                    <a:pt x="462" y="983"/>
                    <a:pt x="516" y="1037"/>
                    <a:pt x="571" y="1037"/>
                  </a:cubicBezTo>
                  <a:cubicBezTo>
                    <a:pt x="593" y="1040"/>
                    <a:pt x="615" y="1041"/>
                    <a:pt x="636" y="1041"/>
                  </a:cubicBezTo>
                  <a:cubicBezTo>
                    <a:pt x="826" y="1041"/>
                    <a:pt x="989" y="937"/>
                    <a:pt x="1086" y="766"/>
                  </a:cubicBezTo>
                  <a:cubicBezTo>
                    <a:pt x="1194" y="576"/>
                    <a:pt x="1113" y="305"/>
                    <a:pt x="977" y="169"/>
                  </a:cubicBezTo>
                  <a:cubicBezTo>
                    <a:pt x="858" y="50"/>
                    <a:pt x="741" y="1"/>
                    <a:pt x="6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27"/>
            <p:cNvSpPr/>
            <p:nvPr/>
          </p:nvSpPr>
          <p:spPr>
            <a:xfrm>
              <a:off x="2614175" y="2090650"/>
              <a:ext cx="21725" cy="19775"/>
            </a:xfrm>
            <a:custGeom>
              <a:avLst/>
              <a:gdLst/>
              <a:ahLst/>
              <a:cxnLst/>
              <a:rect l="l" t="t" r="r" b="b"/>
              <a:pathLst>
                <a:path w="869" h="791" extrusionOk="0">
                  <a:moveTo>
                    <a:pt x="436" y="0"/>
                  </a:moveTo>
                  <a:cubicBezTo>
                    <a:pt x="336" y="0"/>
                    <a:pt x="234" y="34"/>
                    <a:pt x="163" y="105"/>
                  </a:cubicBezTo>
                  <a:cubicBezTo>
                    <a:pt x="81" y="133"/>
                    <a:pt x="27" y="214"/>
                    <a:pt x="27" y="350"/>
                  </a:cubicBezTo>
                  <a:cubicBezTo>
                    <a:pt x="0" y="539"/>
                    <a:pt x="109" y="756"/>
                    <a:pt x="298" y="784"/>
                  </a:cubicBezTo>
                  <a:cubicBezTo>
                    <a:pt x="325" y="788"/>
                    <a:pt x="353" y="790"/>
                    <a:pt x="381" y="790"/>
                  </a:cubicBezTo>
                  <a:cubicBezTo>
                    <a:pt x="528" y="790"/>
                    <a:pt x="691" y="730"/>
                    <a:pt x="760" y="594"/>
                  </a:cubicBezTo>
                  <a:cubicBezTo>
                    <a:pt x="868" y="404"/>
                    <a:pt x="814" y="187"/>
                    <a:pt x="678" y="78"/>
                  </a:cubicBezTo>
                  <a:cubicBezTo>
                    <a:pt x="614" y="27"/>
                    <a:pt x="526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27"/>
            <p:cNvSpPr/>
            <p:nvPr/>
          </p:nvSpPr>
          <p:spPr>
            <a:xfrm>
              <a:off x="2637900" y="2013125"/>
              <a:ext cx="19675" cy="23225"/>
            </a:xfrm>
            <a:custGeom>
              <a:avLst/>
              <a:gdLst/>
              <a:ahLst/>
              <a:cxnLst/>
              <a:rect l="l" t="t" r="r" b="b"/>
              <a:pathLst>
                <a:path w="787" h="929" extrusionOk="0">
                  <a:moveTo>
                    <a:pt x="324" y="1"/>
                  </a:moveTo>
                  <a:cubicBezTo>
                    <a:pt x="202" y="1"/>
                    <a:pt x="86" y="70"/>
                    <a:pt x="28" y="169"/>
                  </a:cubicBezTo>
                  <a:cubicBezTo>
                    <a:pt x="0" y="223"/>
                    <a:pt x="0" y="250"/>
                    <a:pt x="0" y="331"/>
                  </a:cubicBezTo>
                  <a:cubicBezTo>
                    <a:pt x="0" y="440"/>
                    <a:pt x="28" y="575"/>
                    <a:pt x="55" y="657"/>
                  </a:cubicBezTo>
                  <a:cubicBezTo>
                    <a:pt x="163" y="874"/>
                    <a:pt x="272" y="928"/>
                    <a:pt x="516" y="928"/>
                  </a:cubicBezTo>
                  <a:lnTo>
                    <a:pt x="570" y="928"/>
                  </a:lnTo>
                  <a:cubicBezTo>
                    <a:pt x="597" y="928"/>
                    <a:pt x="651" y="901"/>
                    <a:pt x="651" y="874"/>
                  </a:cubicBezTo>
                  <a:cubicBezTo>
                    <a:pt x="706" y="738"/>
                    <a:pt x="787" y="575"/>
                    <a:pt x="733" y="386"/>
                  </a:cubicBezTo>
                  <a:cubicBezTo>
                    <a:pt x="706" y="223"/>
                    <a:pt x="597" y="87"/>
                    <a:pt x="461" y="33"/>
                  </a:cubicBezTo>
                  <a:cubicBezTo>
                    <a:pt x="417" y="11"/>
                    <a:pt x="370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27"/>
            <p:cNvSpPr/>
            <p:nvPr/>
          </p:nvSpPr>
          <p:spPr>
            <a:xfrm>
              <a:off x="1541425" y="1921625"/>
              <a:ext cx="425175" cy="427725"/>
            </a:xfrm>
            <a:custGeom>
              <a:avLst/>
              <a:gdLst/>
              <a:ahLst/>
              <a:cxnLst/>
              <a:rect l="l" t="t" r="r" b="b"/>
              <a:pathLst>
                <a:path w="17007" h="17109" extrusionOk="0">
                  <a:moveTo>
                    <a:pt x="7682" y="0"/>
                  </a:moveTo>
                  <a:cubicBezTo>
                    <a:pt x="7663" y="0"/>
                    <a:pt x="7642" y="2"/>
                    <a:pt x="7622" y="4"/>
                  </a:cubicBezTo>
                  <a:cubicBezTo>
                    <a:pt x="7405" y="58"/>
                    <a:pt x="7134" y="221"/>
                    <a:pt x="6998" y="357"/>
                  </a:cubicBezTo>
                  <a:cubicBezTo>
                    <a:pt x="6727" y="628"/>
                    <a:pt x="6510" y="1143"/>
                    <a:pt x="6374" y="1469"/>
                  </a:cubicBezTo>
                  <a:cubicBezTo>
                    <a:pt x="6103" y="2147"/>
                    <a:pt x="5940" y="2500"/>
                    <a:pt x="5832" y="3232"/>
                  </a:cubicBezTo>
                  <a:cubicBezTo>
                    <a:pt x="5777" y="3801"/>
                    <a:pt x="5750" y="4480"/>
                    <a:pt x="5913" y="5076"/>
                  </a:cubicBezTo>
                  <a:cubicBezTo>
                    <a:pt x="5235" y="4724"/>
                    <a:pt x="4204" y="4751"/>
                    <a:pt x="3608" y="4697"/>
                  </a:cubicBezTo>
                  <a:cubicBezTo>
                    <a:pt x="3583" y="4695"/>
                    <a:pt x="3557" y="4694"/>
                    <a:pt x="3531" y="4694"/>
                  </a:cubicBezTo>
                  <a:cubicBezTo>
                    <a:pt x="3161" y="4694"/>
                    <a:pt x="2689" y="4865"/>
                    <a:pt x="2360" y="4941"/>
                  </a:cubicBezTo>
                  <a:cubicBezTo>
                    <a:pt x="1411" y="5103"/>
                    <a:pt x="678" y="5836"/>
                    <a:pt x="190" y="6649"/>
                  </a:cubicBezTo>
                  <a:cubicBezTo>
                    <a:pt x="353" y="6894"/>
                    <a:pt x="515" y="7138"/>
                    <a:pt x="597" y="7409"/>
                  </a:cubicBezTo>
                  <a:cubicBezTo>
                    <a:pt x="651" y="7680"/>
                    <a:pt x="597" y="7979"/>
                    <a:pt x="353" y="8141"/>
                  </a:cubicBezTo>
                  <a:cubicBezTo>
                    <a:pt x="217" y="8250"/>
                    <a:pt x="54" y="8277"/>
                    <a:pt x="0" y="8467"/>
                  </a:cubicBezTo>
                  <a:cubicBezTo>
                    <a:pt x="0" y="8602"/>
                    <a:pt x="109" y="8684"/>
                    <a:pt x="190" y="8765"/>
                  </a:cubicBezTo>
                  <a:cubicBezTo>
                    <a:pt x="732" y="9199"/>
                    <a:pt x="1275" y="9633"/>
                    <a:pt x="1872" y="9904"/>
                  </a:cubicBezTo>
                  <a:cubicBezTo>
                    <a:pt x="2323" y="10130"/>
                    <a:pt x="2853" y="10238"/>
                    <a:pt x="3379" y="10238"/>
                  </a:cubicBezTo>
                  <a:cubicBezTo>
                    <a:pt x="3612" y="10238"/>
                    <a:pt x="3844" y="10217"/>
                    <a:pt x="4069" y="10176"/>
                  </a:cubicBezTo>
                  <a:lnTo>
                    <a:pt x="4069" y="10176"/>
                  </a:lnTo>
                  <a:cubicBezTo>
                    <a:pt x="3391" y="10827"/>
                    <a:pt x="2577" y="12454"/>
                    <a:pt x="2523" y="13403"/>
                  </a:cubicBezTo>
                  <a:cubicBezTo>
                    <a:pt x="2441" y="14353"/>
                    <a:pt x="2712" y="15302"/>
                    <a:pt x="3309" y="16061"/>
                  </a:cubicBezTo>
                  <a:cubicBezTo>
                    <a:pt x="3363" y="16116"/>
                    <a:pt x="3391" y="16197"/>
                    <a:pt x="3499" y="16224"/>
                  </a:cubicBezTo>
                  <a:cubicBezTo>
                    <a:pt x="3608" y="16224"/>
                    <a:pt x="3716" y="16170"/>
                    <a:pt x="3770" y="16116"/>
                  </a:cubicBezTo>
                  <a:cubicBezTo>
                    <a:pt x="3865" y="16076"/>
                    <a:pt x="3963" y="16057"/>
                    <a:pt x="4057" y="16057"/>
                  </a:cubicBezTo>
                  <a:cubicBezTo>
                    <a:pt x="4286" y="16057"/>
                    <a:pt x="4496" y="16168"/>
                    <a:pt x="4611" y="16360"/>
                  </a:cubicBezTo>
                  <a:cubicBezTo>
                    <a:pt x="4774" y="16604"/>
                    <a:pt x="4774" y="16929"/>
                    <a:pt x="5018" y="17065"/>
                  </a:cubicBezTo>
                  <a:cubicBezTo>
                    <a:pt x="5071" y="17097"/>
                    <a:pt x="5124" y="17108"/>
                    <a:pt x="5178" y="17108"/>
                  </a:cubicBezTo>
                  <a:cubicBezTo>
                    <a:pt x="5260" y="17108"/>
                    <a:pt x="5342" y="17082"/>
                    <a:pt x="5425" y="17065"/>
                  </a:cubicBezTo>
                  <a:cubicBezTo>
                    <a:pt x="6645" y="16740"/>
                    <a:pt x="7459" y="15655"/>
                    <a:pt x="8056" y="14515"/>
                  </a:cubicBezTo>
                  <a:cubicBezTo>
                    <a:pt x="8490" y="13675"/>
                    <a:pt x="8788" y="12725"/>
                    <a:pt x="8761" y="11776"/>
                  </a:cubicBezTo>
                  <a:lnTo>
                    <a:pt x="8761" y="11776"/>
                  </a:lnTo>
                  <a:cubicBezTo>
                    <a:pt x="9168" y="12752"/>
                    <a:pt x="9683" y="13810"/>
                    <a:pt x="10633" y="14217"/>
                  </a:cubicBezTo>
                  <a:cubicBezTo>
                    <a:pt x="10985" y="14380"/>
                    <a:pt x="11392" y="14380"/>
                    <a:pt x="11853" y="14380"/>
                  </a:cubicBezTo>
                  <a:cubicBezTo>
                    <a:pt x="12314" y="14380"/>
                    <a:pt x="12830" y="14326"/>
                    <a:pt x="13291" y="14217"/>
                  </a:cubicBezTo>
                  <a:cubicBezTo>
                    <a:pt x="13399" y="14190"/>
                    <a:pt x="13535" y="14163"/>
                    <a:pt x="13643" y="14081"/>
                  </a:cubicBezTo>
                  <a:cubicBezTo>
                    <a:pt x="13969" y="13837"/>
                    <a:pt x="13915" y="13295"/>
                    <a:pt x="14159" y="12996"/>
                  </a:cubicBezTo>
                  <a:cubicBezTo>
                    <a:pt x="14294" y="12807"/>
                    <a:pt x="14566" y="12725"/>
                    <a:pt x="14755" y="12617"/>
                  </a:cubicBezTo>
                  <a:cubicBezTo>
                    <a:pt x="15000" y="12562"/>
                    <a:pt x="15189" y="12562"/>
                    <a:pt x="15325" y="12345"/>
                  </a:cubicBezTo>
                  <a:cubicBezTo>
                    <a:pt x="15461" y="12156"/>
                    <a:pt x="15434" y="11532"/>
                    <a:pt x="15406" y="11233"/>
                  </a:cubicBezTo>
                  <a:cubicBezTo>
                    <a:pt x="15379" y="10827"/>
                    <a:pt x="15325" y="10528"/>
                    <a:pt x="15298" y="10148"/>
                  </a:cubicBezTo>
                  <a:cubicBezTo>
                    <a:pt x="15244" y="9633"/>
                    <a:pt x="15054" y="9308"/>
                    <a:pt x="14864" y="8819"/>
                  </a:cubicBezTo>
                  <a:cubicBezTo>
                    <a:pt x="14647" y="8358"/>
                    <a:pt x="14294" y="7951"/>
                    <a:pt x="13806" y="7707"/>
                  </a:cubicBezTo>
                  <a:cubicBezTo>
                    <a:pt x="14728" y="7545"/>
                    <a:pt x="15976" y="6921"/>
                    <a:pt x="16654" y="6324"/>
                  </a:cubicBezTo>
                  <a:cubicBezTo>
                    <a:pt x="16763" y="6216"/>
                    <a:pt x="16871" y="6107"/>
                    <a:pt x="16925" y="5971"/>
                  </a:cubicBezTo>
                  <a:cubicBezTo>
                    <a:pt x="17007" y="5754"/>
                    <a:pt x="16871" y="5483"/>
                    <a:pt x="16681" y="5348"/>
                  </a:cubicBezTo>
                  <a:cubicBezTo>
                    <a:pt x="16491" y="5158"/>
                    <a:pt x="16247" y="5103"/>
                    <a:pt x="16003" y="5022"/>
                  </a:cubicBezTo>
                  <a:cubicBezTo>
                    <a:pt x="15922" y="4832"/>
                    <a:pt x="16247" y="4697"/>
                    <a:pt x="16274" y="4480"/>
                  </a:cubicBezTo>
                  <a:cubicBezTo>
                    <a:pt x="16329" y="4317"/>
                    <a:pt x="16193" y="4181"/>
                    <a:pt x="16057" y="4127"/>
                  </a:cubicBezTo>
                  <a:cubicBezTo>
                    <a:pt x="15170" y="3431"/>
                    <a:pt x="13958" y="3036"/>
                    <a:pt x="12789" y="3036"/>
                  </a:cubicBezTo>
                  <a:cubicBezTo>
                    <a:pt x="12135" y="3036"/>
                    <a:pt x="11495" y="3159"/>
                    <a:pt x="10931" y="3422"/>
                  </a:cubicBezTo>
                  <a:cubicBezTo>
                    <a:pt x="11555" y="2147"/>
                    <a:pt x="10606" y="248"/>
                    <a:pt x="10090" y="86"/>
                  </a:cubicBezTo>
                  <a:cubicBezTo>
                    <a:pt x="10053" y="76"/>
                    <a:pt x="10016" y="71"/>
                    <a:pt x="9979" y="71"/>
                  </a:cubicBezTo>
                  <a:cubicBezTo>
                    <a:pt x="9562" y="71"/>
                    <a:pt x="9229" y="676"/>
                    <a:pt x="8852" y="676"/>
                  </a:cubicBezTo>
                  <a:cubicBezTo>
                    <a:pt x="8813" y="676"/>
                    <a:pt x="8774" y="669"/>
                    <a:pt x="8734" y="655"/>
                  </a:cubicBezTo>
                  <a:cubicBezTo>
                    <a:pt x="8346" y="500"/>
                    <a:pt x="8082" y="0"/>
                    <a:pt x="76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27"/>
            <p:cNvSpPr/>
            <p:nvPr/>
          </p:nvSpPr>
          <p:spPr>
            <a:xfrm>
              <a:off x="1604475" y="1980025"/>
              <a:ext cx="278050" cy="252275"/>
            </a:xfrm>
            <a:custGeom>
              <a:avLst/>
              <a:gdLst/>
              <a:ahLst/>
              <a:cxnLst/>
              <a:rect l="l" t="t" r="r" b="b"/>
              <a:pathLst>
                <a:path w="11122" h="10091" extrusionOk="0">
                  <a:moveTo>
                    <a:pt x="5968" y="1"/>
                  </a:moveTo>
                  <a:lnTo>
                    <a:pt x="5968" y="1"/>
                  </a:lnTo>
                  <a:cubicBezTo>
                    <a:pt x="5995" y="842"/>
                    <a:pt x="5832" y="1655"/>
                    <a:pt x="5507" y="2442"/>
                  </a:cubicBezTo>
                  <a:cubicBezTo>
                    <a:pt x="5398" y="2632"/>
                    <a:pt x="5317" y="2795"/>
                    <a:pt x="5154" y="2930"/>
                  </a:cubicBezTo>
                  <a:cubicBezTo>
                    <a:pt x="5021" y="3041"/>
                    <a:pt x="4851" y="3134"/>
                    <a:pt x="4689" y="3134"/>
                  </a:cubicBezTo>
                  <a:cubicBezTo>
                    <a:pt x="4654" y="3134"/>
                    <a:pt x="4619" y="3130"/>
                    <a:pt x="4585" y="3120"/>
                  </a:cubicBezTo>
                  <a:cubicBezTo>
                    <a:pt x="4340" y="3039"/>
                    <a:pt x="4151" y="2767"/>
                    <a:pt x="3906" y="2767"/>
                  </a:cubicBezTo>
                  <a:cubicBezTo>
                    <a:pt x="3662" y="2767"/>
                    <a:pt x="3472" y="3039"/>
                    <a:pt x="3527" y="3283"/>
                  </a:cubicBezTo>
                  <a:cubicBezTo>
                    <a:pt x="3608" y="3446"/>
                    <a:pt x="3744" y="3581"/>
                    <a:pt x="3662" y="3717"/>
                  </a:cubicBezTo>
                  <a:cubicBezTo>
                    <a:pt x="3638" y="3776"/>
                    <a:pt x="3583" y="3799"/>
                    <a:pt x="3517" y="3799"/>
                  </a:cubicBezTo>
                  <a:cubicBezTo>
                    <a:pt x="3433" y="3799"/>
                    <a:pt x="3331" y="3762"/>
                    <a:pt x="3255" y="3717"/>
                  </a:cubicBezTo>
                  <a:cubicBezTo>
                    <a:pt x="3192" y="3691"/>
                    <a:pt x="3116" y="3666"/>
                    <a:pt x="3045" y="3666"/>
                  </a:cubicBezTo>
                  <a:cubicBezTo>
                    <a:pt x="2965" y="3666"/>
                    <a:pt x="2892" y="3698"/>
                    <a:pt x="2849" y="3798"/>
                  </a:cubicBezTo>
                  <a:cubicBezTo>
                    <a:pt x="2821" y="3934"/>
                    <a:pt x="2957" y="4015"/>
                    <a:pt x="3066" y="4069"/>
                  </a:cubicBezTo>
                  <a:cubicBezTo>
                    <a:pt x="3201" y="4097"/>
                    <a:pt x="3337" y="4124"/>
                    <a:pt x="3391" y="4232"/>
                  </a:cubicBezTo>
                  <a:cubicBezTo>
                    <a:pt x="3527" y="4422"/>
                    <a:pt x="3283" y="4666"/>
                    <a:pt x="3093" y="4775"/>
                  </a:cubicBezTo>
                  <a:cubicBezTo>
                    <a:pt x="2143" y="5290"/>
                    <a:pt x="1058" y="5344"/>
                    <a:pt x="1" y="5426"/>
                  </a:cubicBezTo>
                  <a:cubicBezTo>
                    <a:pt x="294" y="5531"/>
                    <a:pt x="597" y="5566"/>
                    <a:pt x="905" y="5566"/>
                  </a:cubicBezTo>
                  <a:cubicBezTo>
                    <a:pt x="1504" y="5566"/>
                    <a:pt x="2123" y="5435"/>
                    <a:pt x="2730" y="5435"/>
                  </a:cubicBezTo>
                  <a:cubicBezTo>
                    <a:pt x="2851" y="5435"/>
                    <a:pt x="2972" y="5440"/>
                    <a:pt x="3093" y="5453"/>
                  </a:cubicBezTo>
                  <a:cubicBezTo>
                    <a:pt x="3147" y="5697"/>
                    <a:pt x="2930" y="5832"/>
                    <a:pt x="2740" y="5995"/>
                  </a:cubicBezTo>
                  <a:cubicBezTo>
                    <a:pt x="2415" y="6321"/>
                    <a:pt x="2415" y="6945"/>
                    <a:pt x="2035" y="7216"/>
                  </a:cubicBezTo>
                  <a:cubicBezTo>
                    <a:pt x="1981" y="7270"/>
                    <a:pt x="1845" y="7324"/>
                    <a:pt x="1845" y="7406"/>
                  </a:cubicBezTo>
                  <a:cubicBezTo>
                    <a:pt x="1791" y="7568"/>
                    <a:pt x="2008" y="7650"/>
                    <a:pt x="2171" y="7650"/>
                  </a:cubicBezTo>
                  <a:cubicBezTo>
                    <a:pt x="2686" y="7623"/>
                    <a:pt x="3011" y="7161"/>
                    <a:pt x="3472" y="6863"/>
                  </a:cubicBezTo>
                  <a:cubicBezTo>
                    <a:pt x="3559" y="6828"/>
                    <a:pt x="3657" y="6783"/>
                    <a:pt x="3745" y="6783"/>
                  </a:cubicBezTo>
                  <a:cubicBezTo>
                    <a:pt x="3794" y="6783"/>
                    <a:pt x="3840" y="6797"/>
                    <a:pt x="3879" y="6836"/>
                  </a:cubicBezTo>
                  <a:cubicBezTo>
                    <a:pt x="3934" y="6890"/>
                    <a:pt x="3934" y="6999"/>
                    <a:pt x="3934" y="7080"/>
                  </a:cubicBezTo>
                  <a:cubicBezTo>
                    <a:pt x="4015" y="8084"/>
                    <a:pt x="3961" y="9060"/>
                    <a:pt x="3825" y="10091"/>
                  </a:cubicBezTo>
                  <a:cubicBezTo>
                    <a:pt x="4205" y="9331"/>
                    <a:pt x="4232" y="8491"/>
                    <a:pt x="4286" y="7650"/>
                  </a:cubicBezTo>
                  <a:cubicBezTo>
                    <a:pt x="4286" y="7406"/>
                    <a:pt x="4313" y="7161"/>
                    <a:pt x="4313" y="6890"/>
                  </a:cubicBezTo>
                  <a:cubicBezTo>
                    <a:pt x="4449" y="7189"/>
                    <a:pt x="4557" y="7433"/>
                    <a:pt x="4612" y="7758"/>
                  </a:cubicBezTo>
                  <a:lnTo>
                    <a:pt x="4720" y="7351"/>
                  </a:lnTo>
                  <a:cubicBezTo>
                    <a:pt x="4739" y="7356"/>
                    <a:pt x="4756" y="7358"/>
                    <a:pt x="4771" y="7358"/>
                  </a:cubicBezTo>
                  <a:cubicBezTo>
                    <a:pt x="4846" y="7358"/>
                    <a:pt x="4888" y="7306"/>
                    <a:pt x="4910" y="7216"/>
                  </a:cubicBezTo>
                  <a:cubicBezTo>
                    <a:pt x="4964" y="7107"/>
                    <a:pt x="4910" y="7053"/>
                    <a:pt x="4883" y="6945"/>
                  </a:cubicBezTo>
                  <a:cubicBezTo>
                    <a:pt x="4829" y="6755"/>
                    <a:pt x="4774" y="6592"/>
                    <a:pt x="4720" y="6402"/>
                  </a:cubicBezTo>
                  <a:cubicBezTo>
                    <a:pt x="4720" y="6375"/>
                    <a:pt x="4693" y="6294"/>
                    <a:pt x="4720" y="6266"/>
                  </a:cubicBezTo>
                  <a:cubicBezTo>
                    <a:pt x="4736" y="6203"/>
                    <a:pt x="4789" y="6177"/>
                    <a:pt x="4847" y="6177"/>
                  </a:cubicBezTo>
                  <a:cubicBezTo>
                    <a:pt x="4888" y="6177"/>
                    <a:pt x="4931" y="6190"/>
                    <a:pt x="4964" y="6212"/>
                  </a:cubicBezTo>
                  <a:cubicBezTo>
                    <a:pt x="5019" y="6294"/>
                    <a:pt x="5019" y="6402"/>
                    <a:pt x="5046" y="6511"/>
                  </a:cubicBezTo>
                  <a:cubicBezTo>
                    <a:pt x="5181" y="7243"/>
                    <a:pt x="5507" y="8002"/>
                    <a:pt x="5941" y="8599"/>
                  </a:cubicBezTo>
                  <a:cubicBezTo>
                    <a:pt x="5995" y="8653"/>
                    <a:pt x="6076" y="8762"/>
                    <a:pt x="6185" y="8762"/>
                  </a:cubicBezTo>
                  <a:cubicBezTo>
                    <a:pt x="6348" y="8762"/>
                    <a:pt x="6348" y="8491"/>
                    <a:pt x="6320" y="8328"/>
                  </a:cubicBezTo>
                  <a:lnTo>
                    <a:pt x="5914" y="7216"/>
                  </a:lnTo>
                  <a:cubicBezTo>
                    <a:pt x="5859" y="7107"/>
                    <a:pt x="5805" y="6972"/>
                    <a:pt x="5832" y="6863"/>
                  </a:cubicBezTo>
                  <a:cubicBezTo>
                    <a:pt x="5832" y="6772"/>
                    <a:pt x="5929" y="6661"/>
                    <a:pt x="6024" y="6661"/>
                  </a:cubicBezTo>
                  <a:cubicBezTo>
                    <a:pt x="6042" y="6661"/>
                    <a:pt x="6059" y="6665"/>
                    <a:pt x="6076" y="6673"/>
                  </a:cubicBezTo>
                  <a:cubicBezTo>
                    <a:pt x="6185" y="6700"/>
                    <a:pt x="6212" y="6755"/>
                    <a:pt x="6239" y="6863"/>
                  </a:cubicBezTo>
                  <a:cubicBezTo>
                    <a:pt x="6537" y="7514"/>
                    <a:pt x="6890" y="8111"/>
                    <a:pt x="7188" y="8762"/>
                  </a:cubicBezTo>
                  <a:cubicBezTo>
                    <a:pt x="7297" y="8599"/>
                    <a:pt x="7297" y="8382"/>
                    <a:pt x="7216" y="8192"/>
                  </a:cubicBezTo>
                  <a:cubicBezTo>
                    <a:pt x="7161" y="8029"/>
                    <a:pt x="7053" y="7840"/>
                    <a:pt x="6999" y="7650"/>
                  </a:cubicBezTo>
                  <a:cubicBezTo>
                    <a:pt x="6890" y="7351"/>
                    <a:pt x="6863" y="7026"/>
                    <a:pt x="6944" y="6728"/>
                  </a:cubicBezTo>
                  <a:cubicBezTo>
                    <a:pt x="6944" y="6700"/>
                    <a:pt x="6999" y="6619"/>
                    <a:pt x="7026" y="6619"/>
                  </a:cubicBezTo>
                  <a:cubicBezTo>
                    <a:pt x="7035" y="6610"/>
                    <a:pt x="7050" y="6607"/>
                    <a:pt x="7067" y="6607"/>
                  </a:cubicBezTo>
                  <a:cubicBezTo>
                    <a:pt x="7101" y="6607"/>
                    <a:pt x="7143" y="6619"/>
                    <a:pt x="7161" y="6619"/>
                  </a:cubicBezTo>
                  <a:cubicBezTo>
                    <a:pt x="7487" y="6728"/>
                    <a:pt x="7731" y="7026"/>
                    <a:pt x="8002" y="7297"/>
                  </a:cubicBezTo>
                  <a:cubicBezTo>
                    <a:pt x="8653" y="8029"/>
                    <a:pt x="9385" y="8626"/>
                    <a:pt x="10199" y="9142"/>
                  </a:cubicBezTo>
                  <a:cubicBezTo>
                    <a:pt x="9467" y="7948"/>
                    <a:pt x="8355" y="7080"/>
                    <a:pt x="7270" y="6185"/>
                  </a:cubicBezTo>
                  <a:cubicBezTo>
                    <a:pt x="7433" y="6131"/>
                    <a:pt x="7622" y="6077"/>
                    <a:pt x="7812" y="6077"/>
                  </a:cubicBezTo>
                  <a:cubicBezTo>
                    <a:pt x="7731" y="5805"/>
                    <a:pt x="7324" y="5805"/>
                    <a:pt x="7080" y="5697"/>
                  </a:cubicBezTo>
                  <a:cubicBezTo>
                    <a:pt x="6863" y="5534"/>
                    <a:pt x="6727" y="5290"/>
                    <a:pt x="6483" y="5154"/>
                  </a:cubicBezTo>
                  <a:cubicBezTo>
                    <a:pt x="6456" y="5154"/>
                    <a:pt x="6402" y="5100"/>
                    <a:pt x="6375" y="5100"/>
                  </a:cubicBezTo>
                  <a:cubicBezTo>
                    <a:pt x="6266" y="5154"/>
                    <a:pt x="6239" y="5236"/>
                    <a:pt x="6266" y="5344"/>
                  </a:cubicBezTo>
                  <a:cubicBezTo>
                    <a:pt x="6320" y="5453"/>
                    <a:pt x="6375" y="5507"/>
                    <a:pt x="6402" y="5588"/>
                  </a:cubicBezTo>
                  <a:cubicBezTo>
                    <a:pt x="6510" y="5751"/>
                    <a:pt x="6537" y="5941"/>
                    <a:pt x="6483" y="6158"/>
                  </a:cubicBezTo>
                  <a:cubicBezTo>
                    <a:pt x="6426" y="6215"/>
                    <a:pt x="6354" y="6250"/>
                    <a:pt x="6278" y="6250"/>
                  </a:cubicBezTo>
                  <a:cubicBezTo>
                    <a:pt x="6211" y="6250"/>
                    <a:pt x="6140" y="6222"/>
                    <a:pt x="6076" y="6158"/>
                  </a:cubicBezTo>
                  <a:cubicBezTo>
                    <a:pt x="5995" y="6077"/>
                    <a:pt x="5941" y="5941"/>
                    <a:pt x="5832" y="5941"/>
                  </a:cubicBezTo>
                  <a:cubicBezTo>
                    <a:pt x="5697" y="5941"/>
                    <a:pt x="5669" y="6131"/>
                    <a:pt x="5669" y="6266"/>
                  </a:cubicBezTo>
                  <a:cubicBezTo>
                    <a:pt x="5669" y="6392"/>
                    <a:pt x="5577" y="6541"/>
                    <a:pt x="5477" y="6541"/>
                  </a:cubicBezTo>
                  <a:cubicBezTo>
                    <a:pt x="5469" y="6541"/>
                    <a:pt x="5461" y="6540"/>
                    <a:pt x="5453" y="6538"/>
                  </a:cubicBezTo>
                  <a:cubicBezTo>
                    <a:pt x="5398" y="6511"/>
                    <a:pt x="5371" y="6429"/>
                    <a:pt x="5371" y="6375"/>
                  </a:cubicBezTo>
                  <a:cubicBezTo>
                    <a:pt x="5317" y="6158"/>
                    <a:pt x="5371" y="5968"/>
                    <a:pt x="5290" y="5778"/>
                  </a:cubicBezTo>
                  <a:cubicBezTo>
                    <a:pt x="5240" y="5628"/>
                    <a:pt x="5050" y="5477"/>
                    <a:pt x="4893" y="5477"/>
                  </a:cubicBezTo>
                  <a:cubicBezTo>
                    <a:pt x="4880" y="5477"/>
                    <a:pt x="4868" y="5478"/>
                    <a:pt x="4856" y="5480"/>
                  </a:cubicBezTo>
                  <a:cubicBezTo>
                    <a:pt x="4759" y="5504"/>
                    <a:pt x="4663" y="5593"/>
                    <a:pt x="4585" y="5593"/>
                  </a:cubicBezTo>
                  <a:cubicBezTo>
                    <a:pt x="4576" y="5593"/>
                    <a:pt x="4566" y="5591"/>
                    <a:pt x="4557" y="5588"/>
                  </a:cubicBezTo>
                  <a:cubicBezTo>
                    <a:pt x="4422" y="5507"/>
                    <a:pt x="4476" y="5317"/>
                    <a:pt x="4585" y="5236"/>
                  </a:cubicBezTo>
                  <a:cubicBezTo>
                    <a:pt x="4720" y="5181"/>
                    <a:pt x="4856" y="5181"/>
                    <a:pt x="4991" y="5073"/>
                  </a:cubicBezTo>
                  <a:cubicBezTo>
                    <a:pt x="5127" y="4964"/>
                    <a:pt x="5181" y="4775"/>
                    <a:pt x="5181" y="4612"/>
                  </a:cubicBezTo>
                  <a:cubicBezTo>
                    <a:pt x="5181" y="4422"/>
                    <a:pt x="5181" y="4232"/>
                    <a:pt x="5263" y="4069"/>
                  </a:cubicBezTo>
                  <a:cubicBezTo>
                    <a:pt x="5303" y="3929"/>
                    <a:pt x="5446" y="3848"/>
                    <a:pt x="5573" y="3848"/>
                  </a:cubicBezTo>
                  <a:cubicBezTo>
                    <a:pt x="5618" y="3848"/>
                    <a:pt x="5661" y="3858"/>
                    <a:pt x="5697" y="3880"/>
                  </a:cubicBezTo>
                  <a:cubicBezTo>
                    <a:pt x="5805" y="4151"/>
                    <a:pt x="5398" y="4476"/>
                    <a:pt x="5588" y="4666"/>
                  </a:cubicBezTo>
                  <a:cubicBezTo>
                    <a:pt x="5639" y="4717"/>
                    <a:pt x="5701" y="4738"/>
                    <a:pt x="5764" y="4738"/>
                  </a:cubicBezTo>
                  <a:cubicBezTo>
                    <a:pt x="5836" y="4738"/>
                    <a:pt x="5910" y="4710"/>
                    <a:pt x="5968" y="4666"/>
                  </a:cubicBezTo>
                  <a:cubicBezTo>
                    <a:pt x="6103" y="4612"/>
                    <a:pt x="6212" y="4530"/>
                    <a:pt x="6348" y="4530"/>
                  </a:cubicBezTo>
                  <a:cubicBezTo>
                    <a:pt x="6402" y="4612"/>
                    <a:pt x="6348" y="4693"/>
                    <a:pt x="6266" y="4747"/>
                  </a:cubicBezTo>
                  <a:cubicBezTo>
                    <a:pt x="6212" y="4775"/>
                    <a:pt x="6103" y="4775"/>
                    <a:pt x="6049" y="4829"/>
                  </a:cubicBezTo>
                  <a:cubicBezTo>
                    <a:pt x="5968" y="4883"/>
                    <a:pt x="5941" y="5019"/>
                    <a:pt x="5995" y="5046"/>
                  </a:cubicBezTo>
                  <a:lnTo>
                    <a:pt x="6103" y="5046"/>
                  </a:lnTo>
                  <a:cubicBezTo>
                    <a:pt x="6243" y="5023"/>
                    <a:pt x="6444" y="4959"/>
                    <a:pt x="6601" y="4959"/>
                  </a:cubicBezTo>
                  <a:cubicBezTo>
                    <a:pt x="6626" y="4959"/>
                    <a:pt x="6650" y="4961"/>
                    <a:pt x="6673" y="4964"/>
                  </a:cubicBezTo>
                  <a:cubicBezTo>
                    <a:pt x="6890" y="5019"/>
                    <a:pt x="7080" y="5073"/>
                    <a:pt x="7297" y="5154"/>
                  </a:cubicBezTo>
                  <a:cubicBezTo>
                    <a:pt x="7487" y="5209"/>
                    <a:pt x="7731" y="5290"/>
                    <a:pt x="7948" y="5344"/>
                  </a:cubicBezTo>
                  <a:cubicBezTo>
                    <a:pt x="8029" y="5371"/>
                    <a:pt x="8301" y="5426"/>
                    <a:pt x="8490" y="5507"/>
                  </a:cubicBezTo>
                  <a:cubicBezTo>
                    <a:pt x="8866" y="5621"/>
                    <a:pt x="9262" y="5696"/>
                    <a:pt x="9660" y="5696"/>
                  </a:cubicBezTo>
                  <a:cubicBezTo>
                    <a:pt x="9922" y="5696"/>
                    <a:pt x="10185" y="5664"/>
                    <a:pt x="10443" y="5588"/>
                  </a:cubicBezTo>
                  <a:cubicBezTo>
                    <a:pt x="10660" y="5507"/>
                    <a:pt x="10850" y="5344"/>
                    <a:pt x="10796" y="5181"/>
                  </a:cubicBezTo>
                  <a:cubicBezTo>
                    <a:pt x="10742" y="5100"/>
                    <a:pt x="10687" y="5046"/>
                    <a:pt x="10660" y="5019"/>
                  </a:cubicBezTo>
                  <a:cubicBezTo>
                    <a:pt x="10199" y="4666"/>
                    <a:pt x="9630" y="4503"/>
                    <a:pt x="9060" y="4476"/>
                  </a:cubicBezTo>
                  <a:cubicBezTo>
                    <a:pt x="8928" y="4464"/>
                    <a:pt x="8797" y="4458"/>
                    <a:pt x="8666" y="4458"/>
                  </a:cubicBezTo>
                  <a:cubicBezTo>
                    <a:pt x="8235" y="4458"/>
                    <a:pt x="7809" y="4516"/>
                    <a:pt x="7351" y="4558"/>
                  </a:cubicBezTo>
                  <a:cubicBezTo>
                    <a:pt x="7310" y="4571"/>
                    <a:pt x="7265" y="4578"/>
                    <a:pt x="7219" y="4578"/>
                  </a:cubicBezTo>
                  <a:cubicBezTo>
                    <a:pt x="7080" y="4578"/>
                    <a:pt x="6938" y="4517"/>
                    <a:pt x="6917" y="4395"/>
                  </a:cubicBezTo>
                  <a:cubicBezTo>
                    <a:pt x="6917" y="4341"/>
                    <a:pt x="6917" y="4259"/>
                    <a:pt x="6944" y="4232"/>
                  </a:cubicBezTo>
                  <a:cubicBezTo>
                    <a:pt x="7080" y="3988"/>
                    <a:pt x="7351" y="3880"/>
                    <a:pt x="7622" y="3798"/>
                  </a:cubicBezTo>
                  <a:cubicBezTo>
                    <a:pt x="8789" y="3446"/>
                    <a:pt x="10036" y="3446"/>
                    <a:pt x="11121" y="2930"/>
                  </a:cubicBezTo>
                  <a:lnTo>
                    <a:pt x="11121" y="2930"/>
                  </a:lnTo>
                  <a:cubicBezTo>
                    <a:pt x="9847" y="3120"/>
                    <a:pt x="8545" y="3283"/>
                    <a:pt x="7297" y="3446"/>
                  </a:cubicBezTo>
                  <a:cubicBezTo>
                    <a:pt x="7405" y="2876"/>
                    <a:pt x="8002" y="2496"/>
                    <a:pt x="8111" y="1927"/>
                  </a:cubicBezTo>
                  <a:cubicBezTo>
                    <a:pt x="8111" y="1845"/>
                    <a:pt x="8111" y="1764"/>
                    <a:pt x="8084" y="1710"/>
                  </a:cubicBezTo>
                  <a:cubicBezTo>
                    <a:pt x="8063" y="1699"/>
                    <a:pt x="8042" y="1695"/>
                    <a:pt x="8020" y="1695"/>
                  </a:cubicBezTo>
                  <a:cubicBezTo>
                    <a:pt x="7926" y="1695"/>
                    <a:pt x="7824" y="1779"/>
                    <a:pt x="7758" y="1845"/>
                  </a:cubicBezTo>
                  <a:cubicBezTo>
                    <a:pt x="7487" y="2198"/>
                    <a:pt x="7161" y="2469"/>
                    <a:pt x="6809" y="2740"/>
                  </a:cubicBezTo>
                  <a:cubicBezTo>
                    <a:pt x="6673" y="2849"/>
                    <a:pt x="6537" y="2903"/>
                    <a:pt x="6402" y="2903"/>
                  </a:cubicBezTo>
                  <a:cubicBezTo>
                    <a:pt x="6212" y="2903"/>
                    <a:pt x="6049" y="2659"/>
                    <a:pt x="5995" y="2469"/>
                  </a:cubicBezTo>
                  <a:cubicBezTo>
                    <a:pt x="5968" y="2252"/>
                    <a:pt x="6049" y="2035"/>
                    <a:pt x="6103" y="1818"/>
                  </a:cubicBezTo>
                  <a:cubicBezTo>
                    <a:pt x="6266" y="1221"/>
                    <a:pt x="6320" y="489"/>
                    <a:pt x="59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27"/>
            <p:cNvSpPr/>
            <p:nvPr/>
          </p:nvSpPr>
          <p:spPr>
            <a:xfrm>
              <a:off x="1708550" y="2176725"/>
              <a:ext cx="26825" cy="25225"/>
            </a:xfrm>
            <a:custGeom>
              <a:avLst/>
              <a:gdLst/>
              <a:ahLst/>
              <a:cxnLst/>
              <a:rect l="l" t="t" r="r" b="b"/>
              <a:pathLst>
                <a:path w="1073" h="1009" extrusionOk="0">
                  <a:moveTo>
                    <a:pt x="478" y="1"/>
                  </a:moveTo>
                  <a:cubicBezTo>
                    <a:pt x="230" y="1"/>
                    <a:pt x="0" y="156"/>
                    <a:pt x="15" y="487"/>
                  </a:cubicBezTo>
                  <a:cubicBezTo>
                    <a:pt x="42" y="731"/>
                    <a:pt x="259" y="948"/>
                    <a:pt x="476" y="1002"/>
                  </a:cubicBezTo>
                  <a:cubicBezTo>
                    <a:pt x="511" y="1007"/>
                    <a:pt x="546" y="1009"/>
                    <a:pt x="579" y="1009"/>
                  </a:cubicBezTo>
                  <a:cubicBezTo>
                    <a:pt x="752" y="1009"/>
                    <a:pt x="900" y="949"/>
                    <a:pt x="991" y="812"/>
                  </a:cubicBezTo>
                  <a:cubicBezTo>
                    <a:pt x="1073" y="677"/>
                    <a:pt x="1073" y="487"/>
                    <a:pt x="1018" y="351"/>
                  </a:cubicBezTo>
                  <a:cubicBezTo>
                    <a:pt x="929" y="122"/>
                    <a:pt x="697" y="1"/>
                    <a:pt x="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27"/>
            <p:cNvSpPr/>
            <p:nvPr/>
          </p:nvSpPr>
          <p:spPr>
            <a:xfrm>
              <a:off x="1727225" y="2123500"/>
              <a:ext cx="22400" cy="22775"/>
            </a:xfrm>
            <a:custGeom>
              <a:avLst/>
              <a:gdLst/>
              <a:ahLst/>
              <a:cxnLst/>
              <a:rect l="l" t="t" r="r" b="b"/>
              <a:pathLst>
                <a:path w="896" h="911" extrusionOk="0">
                  <a:moveTo>
                    <a:pt x="458" y="1"/>
                  </a:moveTo>
                  <a:cubicBezTo>
                    <a:pt x="228" y="1"/>
                    <a:pt x="0" y="201"/>
                    <a:pt x="0" y="419"/>
                  </a:cubicBezTo>
                  <a:cubicBezTo>
                    <a:pt x="0" y="582"/>
                    <a:pt x="109" y="772"/>
                    <a:pt x="244" y="826"/>
                  </a:cubicBezTo>
                  <a:cubicBezTo>
                    <a:pt x="317" y="884"/>
                    <a:pt x="405" y="911"/>
                    <a:pt x="496" y="911"/>
                  </a:cubicBezTo>
                  <a:cubicBezTo>
                    <a:pt x="575" y="911"/>
                    <a:pt x="657" y="891"/>
                    <a:pt x="732" y="853"/>
                  </a:cubicBezTo>
                  <a:cubicBezTo>
                    <a:pt x="787" y="826"/>
                    <a:pt x="814" y="799"/>
                    <a:pt x="868" y="717"/>
                  </a:cubicBezTo>
                  <a:cubicBezTo>
                    <a:pt x="895" y="663"/>
                    <a:pt x="895" y="582"/>
                    <a:pt x="895" y="527"/>
                  </a:cubicBezTo>
                  <a:cubicBezTo>
                    <a:pt x="895" y="310"/>
                    <a:pt x="787" y="148"/>
                    <a:pt x="624" y="39"/>
                  </a:cubicBezTo>
                  <a:cubicBezTo>
                    <a:pt x="571" y="13"/>
                    <a:pt x="514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27"/>
            <p:cNvSpPr/>
            <p:nvPr/>
          </p:nvSpPr>
          <p:spPr>
            <a:xfrm>
              <a:off x="1743500" y="2149700"/>
              <a:ext cx="25775" cy="21750"/>
            </a:xfrm>
            <a:custGeom>
              <a:avLst/>
              <a:gdLst/>
              <a:ahLst/>
              <a:cxnLst/>
              <a:rect l="l" t="t" r="r" b="b"/>
              <a:pathLst>
                <a:path w="1031" h="870" extrusionOk="0">
                  <a:moveTo>
                    <a:pt x="508" y="0"/>
                  </a:moveTo>
                  <a:cubicBezTo>
                    <a:pt x="348" y="0"/>
                    <a:pt x="176" y="80"/>
                    <a:pt x="81" y="212"/>
                  </a:cubicBezTo>
                  <a:cubicBezTo>
                    <a:pt x="27" y="293"/>
                    <a:pt x="0" y="347"/>
                    <a:pt x="0" y="429"/>
                  </a:cubicBezTo>
                  <a:cubicBezTo>
                    <a:pt x="27" y="619"/>
                    <a:pt x="244" y="836"/>
                    <a:pt x="407" y="863"/>
                  </a:cubicBezTo>
                  <a:cubicBezTo>
                    <a:pt x="433" y="867"/>
                    <a:pt x="461" y="869"/>
                    <a:pt x="490" y="869"/>
                  </a:cubicBezTo>
                  <a:cubicBezTo>
                    <a:pt x="637" y="869"/>
                    <a:pt x="804" y="809"/>
                    <a:pt x="895" y="673"/>
                  </a:cubicBezTo>
                  <a:cubicBezTo>
                    <a:pt x="1031" y="456"/>
                    <a:pt x="922" y="158"/>
                    <a:pt x="705" y="49"/>
                  </a:cubicBezTo>
                  <a:cubicBezTo>
                    <a:pt x="647" y="16"/>
                    <a:pt x="579" y="0"/>
                    <a:pt x="5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27"/>
            <p:cNvSpPr/>
            <p:nvPr/>
          </p:nvSpPr>
          <p:spPr>
            <a:xfrm>
              <a:off x="1725175" y="2094050"/>
              <a:ext cx="21725" cy="17975"/>
            </a:xfrm>
            <a:custGeom>
              <a:avLst/>
              <a:gdLst/>
              <a:ahLst/>
              <a:cxnLst/>
              <a:rect l="l" t="t" r="r" b="b"/>
              <a:pathLst>
                <a:path w="869" h="719" extrusionOk="0">
                  <a:moveTo>
                    <a:pt x="445" y="0"/>
                  </a:moveTo>
                  <a:cubicBezTo>
                    <a:pt x="338" y="0"/>
                    <a:pt x="233" y="35"/>
                    <a:pt x="163" y="105"/>
                  </a:cubicBezTo>
                  <a:cubicBezTo>
                    <a:pt x="1" y="268"/>
                    <a:pt x="1" y="539"/>
                    <a:pt x="191" y="675"/>
                  </a:cubicBezTo>
                  <a:cubicBezTo>
                    <a:pt x="237" y="706"/>
                    <a:pt x="290" y="719"/>
                    <a:pt x="346" y="719"/>
                  </a:cubicBezTo>
                  <a:cubicBezTo>
                    <a:pt x="484" y="719"/>
                    <a:pt x="636" y="636"/>
                    <a:pt x="733" y="539"/>
                  </a:cubicBezTo>
                  <a:cubicBezTo>
                    <a:pt x="760" y="485"/>
                    <a:pt x="841" y="458"/>
                    <a:pt x="841" y="376"/>
                  </a:cubicBezTo>
                  <a:cubicBezTo>
                    <a:pt x="869" y="322"/>
                    <a:pt x="841" y="241"/>
                    <a:pt x="814" y="186"/>
                  </a:cubicBezTo>
                  <a:cubicBezTo>
                    <a:pt x="737" y="62"/>
                    <a:pt x="589" y="0"/>
                    <a:pt x="4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27"/>
            <p:cNvSpPr/>
            <p:nvPr/>
          </p:nvSpPr>
          <p:spPr>
            <a:xfrm>
              <a:off x="1755350" y="2106575"/>
              <a:ext cx="28175" cy="24425"/>
            </a:xfrm>
            <a:custGeom>
              <a:avLst/>
              <a:gdLst/>
              <a:ahLst/>
              <a:cxnLst/>
              <a:rect l="l" t="t" r="r" b="b"/>
              <a:pathLst>
                <a:path w="1127" h="977" extrusionOk="0">
                  <a:moveTo>
                    <a:pt x="669" y="1"/>
                  </a:moveTo>
                  <a:cubicBezTo>
                    <a:pt x="596" y="1"/>
                    <a:pt x="530" y="31"/>
                    <a:pt x="448" y="92"/>
                  </a:cubicBezTo>
                  <a:cubicBezTo>
                    <a:pt x="1" y="341"/>
                    <a:pt x="191" y="977"/>
                    <a:pt x="644" y="977"/>
                  </a:cubicBezTo>
                  <a:cubicBezTo>
                    <a:pt x="685" y="977"/>
                    <a:pt x="728" y="972"/>
                    <a:pt x="774" y="960"/>
                  </a:cubicBezTo>
                  <a:cubicBezTo>
                    <a:pt x="991" y="933"/>
                    <a:pt x="1126" y="716"/>
                    <a:pt x="1126" y="526"/>
                  </a:cubicBezTo>
                  <a:cubicBezTo>
                    <a:pt x="1126" y="391"/>
                    <a:pt x="1045" y="282"/>
                    <a:pt x="991" y="174"/>
                  </a:cubicBezTo>
                  <a:cubicBezTo>
                    <a:pt x="909" y="119"/>
                    <a:pt x="855" y="38"/>
                    <a:pt x="747" y="11"/>
                  </a:cubicBezTo>
                  <a:cubicBezTo>
                    <a:pt x="719" y="4"/>
                    <a:pt x="694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27"/>
            <p:cNvSpPr/>
            <p:nvPr/>
          </p:nvSpPr>
          <p:spPr>
            <a:xfrm>
              <a:off x="1766550" y="2080400"/>
              <a:ext cx="21725" cy="21600"/>
            </a:xfrm>
            <a:custGeom>
              <a:avLst/>
              <a:gdLst/>
              <a:ahLst/>
              <a:cxnLst/>
              <a:rect l="l" t="t" r="r" b="b"/>
              <a:pathLst>
                <a:path w="869" h="864" extrusionOk="0">
                  <a:moveTo>
                    <a:pt x="516" y="0"/>
                  </a:moveTo>
                  <a:cubicBezTo>
                    <a:pt x="407" y="0"/>
                    <a:pt x="271" y="27"/>
                    <a:pt x="163" y="136"/>
                  </a:cubicBezTo>
                  <a:cubicBezTo>
                    <a:pt x="54" y="271"/>
                    <a:pt x="0" y="407"/>
                    <a:pt x="54" y="597"/>
                  </a:cubicBezTo>
                  <a:cubicBezTo>
                    <a:pt x="136" y="678"/>
                    <a:pt x="190" y="787"/>
                    <a:pt x="271" y="787"/>
                  </a:cubicBezTo>
                  <a:cubicBezTo>
                    <a:pt x="310" y="825"/>
                    <a:pt x="389" y="863"/>
                    <a:pt x="470" y="863"/>
                  </a:cubicBezTo>
                  <a:cubicBezTo>
                    <a:pt x="504" y="863"/>
                    <a:pt x="538" y="857"/>
                    <a:pt x="570" y="841"/>
                  </a:cubicBezTo>
                  <a:cubicBezTo>
                    <a:pt x="678" y="814"/>
                    <a:pt x="787" y="678"/>
                    <a:pt x="814" y="570"/>
                  </a:cubicBezTo>
                  <a:cubicBezTo>
                    <a:pt x="841" y="488"/>
                    <a:pt x="868" y="326"/>
                    <a:pt x="814" y="217"/>
                  </a:cubicBezTo>
                  <a:cubicBezTo>
                    <a:pt x="733" y="109"/>
                    <a:pt x="651" y="0"/>
                    <a:pt x="5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27"/>
            <p:cNvSpPr/>
            <p:nvPr/>
          </p:nvSpPr>
          <p:spPr>
            <a:xfrm>
              <a:off x="1795450" y="2149550"/>
              <a:ext cx="33500" cy="23675"/>
            </a:xfrm>
            <a:custGeom>
              <a:avLst/>
              <a:gdLst/>
              <a:ahLst/>
              <a:cxnLst/>
              <a:rect l="l" t="t" r="r" b="b"/>
              <a:pathLst>
                <a:path w="1340" h="947" extrusionOk="0">
                  <a:moveTo>
                    <a:pt x="816" y="0"/>
                  </a:moveTo>
                  <a:cubicBezTo>
                    <a:pt x="764" y="0"/>
                    <a:pt x="712" y="9"/>
                    <a:pt x="662" y="28"/>
                  </a:cubicBezTo>
                  <a:cubicBezTo>
                    <a:pt x="0" y="240"/>
                    <a:pt x="388" y="946"/>
                    <a:pt x="857" y="946"/>
                  </a:cubicBezTo>
                  <a:cubicBezTo>
                    <a:pt x="927" y="946"/>
                    <a:pt x="998" y="931"/>
                    <a:pt x="1068" y="896"/>
                  </a:cubicBezTo>
                  <a:cubicBezTo>
                    <a:pt x="1150" y="896"/>
                    <a:pt x="1177" y="842"/>
                    <a:pt x="1204" y="787"/>
                  </a:cubicBezTo>
                  <a:cubicBezTo>
                    <a:pt x="1312" y="625"/>
                    <a:pt x="1340" y="408"/>
                    <a:pt x="1204" y="218"/>
                  </a:cubicBezTo>
                  <a:cubicBezTo>
                    <a:pt x="1142" y="93"/>
                    <a:pt x="984" y="0"/>
                    <a:pt x="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27"/>
            <p:cNvSpPr/>
            <p:nvPr/>
          </p:nvSpPr>
          <p:spPr>
            <a:xfrm>
              <a:off x="1804525" y="2107025"/>
              <a:ext cx="22400" cy="20200"/>
            </a:xfrm>
            <a:custGeom>
              <a:avLst/>
              <a:gdLst/>
              <a:ahLst/>
              <a:cxnLst/>
              <a:rect l="l" t="t" r="r" b="b"/>
              <a:pathLst>
                <a:path w="896" h="808" extrusionOk="0">
                  <a:moveTo>
                    <a:pt x="401" y="0"/>
                  </a:moveTo>
                  <a:cubicBezTo>
                    <a:pt x="355" y="0"/>
                    <a:pt x="311" y="7"/>
                    <a:pt x="271" y="20"/>
                  </a:cubicBezTo>
                  <a:cubicBezTo>
                    <a:pt x="109" y="129"/>
                    <a:pt x="0" y="346"/>
                    <a:pt x="27" y="508"/>
                  </a:cubicBezTo>
                  <a:cubicBezTo>
                    <a:pt x="27" y="563"/>
                    <a:pt x="82" y="671"/>
                    <a:pt x="163" y="752"/>
                  </a:cubicBezTo>
                  <a:cubicBezTo>
                    <a:pt x="246" y="788"/>
                    <a:pt x="334" y="808"/>
                    <a:pt x="418" y="808"/>
                  </a:cubicBezTo>
                  <a:cubicBezTo>
                    <a:pt x="527" y="808"/>
                    <a:pt x="629" y="775"/>
                    <a:pt x="705" y="698"/>
                  </a:cubicBezTo>
                  <a:cubicBezTo>
                    <a:pt x="841" y="563"/>
                    <a:pt x="895" y="373"/>
                    <a:pt x="787" y="210"/>
                  </a:cubicBezTo>
                  <a:cubicBezTo>
                    <a:pt x="705" y="66"/>
                    <a:pt x="545" y="0"/>
                    <a:pt x="4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27"/>
            <p:cNvSpPr/>
            <p:nvPr/>
          </p:nvSpPr>
          <p:spPr>
            <a:xfrm>
              <a:off x="1746200" y="2050450"/>
              <a:ext cx="26475" cy="18600"/>
            </a:xfrm>
            <a:custGeom>
              <a:avLst/>
              <a:gdLst/>
              <a:ahLst/>
              <a:cxnLst/>
              <a:rect l="l" t="t" r="r" b="b"/>
              <a:pathLst>
                <a:path w="1059" h="744" extrusionOk="0">
                  <a:moveTo>
                    <a:pt x="405" y="1"/>
                  </a:moveTo>
                  <a:cubicBezTo>
                    <a:pt x="316" y="1"/>
                    <a:pt x="236" y="28"/>
                    <a:pt x="163" y="86"/>
                  </a:cubicBezTo>
                  <a:cubicBezTo>
                    <a:pt x="28" y="195"/>
                    <a:pt x="0" y="384"/>
                    <a:pt x="55" y="520"/>
                  </a:cubicBezTo>
                  <a:cubicBezTo>
                    <a:pt x="109" y="574"/>
                    <a:pt x="163" y="601"/>
                    <a:pt x="190" y="629"/>
                  </a:cubicBezTo>
                  <a:cubicBezTo>
                    <a:pt x="299" y="656"/>
                    <a:pt x="434" y="737"/>
                    <a:pt x="543" y="737"/>
                  </a:cubicBezTo>
                  <a:cubicBezTo>
                    <a:pt x="582" y="741"/>
                    <a:pt x="618" y="744"/>
                    <a:pt x="651" y="744"/>
                  </a:cubicBezTo>
                  <a:cubicBezTo>
                    <a:pt x="829" y="744"/>
                    <a:pt x="936" y="680"/>
                    <a:pt x="1004" y="520"/>
                  </a:cubicBezTo>
                  <a:cubicBezTo>
                    <a:pt x="1058" y="520"/>
                    <a:pt x="1058" y="493"/>
                    <a:pt x="1058" y="466"/>
                  </a:cubicBezTo>
                  <a:cubicBezTo>
                    <a:pt x="1058" y="412"/>
                    <a:pt x="1058" y="384"/>
                    <a:pt x="1004" y="357"/>
                  </a:cubicBezTo>
                  <a:cubicBezTo>
                    <a:pt x="923" y="222"/>
                    <a:pt x="814" y="113"/>
                    <a:pt x="651" y="59"/>
                  </a:cubicBezTo>
                  <a:cubicBezTo>
                    <a:pt x="563" y="21"/>
                    <a:pt x="481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27"/>
            <p:cNvSpPr/>
            <p:nvPr/>
          </p:nvSpPr>
          <p:spPr>
            <a:xfrm>
              <a:off x="1346800" y="1176400"/>
              <a:ext cx="303825" cy="294850"/>
            </a:xfrm>
            <a:custGeom>
              <a:avLst/>
              <a:gdLst/>
              <a:ahLst/>
              <a:cxnLst/>
              <a:rect l="l" t="t" r="r" b="b"/>
              <a:pathLst>
                <a:path w="12153" h="11794" extrusionOk="0">
                  <a:moveTo>
                    <a:pt x="8305" y="1"/>
                  </a:moveTo>
                  <a:cubicBezTo>
                    <a:pt x="7690" y="1"/>
                    <a:pt x="7046" y="147"/>
                    <a:pt x="6456" y="302"/>
                  </a:cubicBezTo>
                  <a:cubicBezTo>
                    <a:pt x="6239" y="357"/>
                    <a:pt x="6049" y="411"/>
                    <a:pt x="5832" y="465"/>
                  </a:cubicBezTo>
                  <a:cubicBezTo>
                    <a:pt x="5886" y="709"/>
                    <a:pt x="5507" y="981"/>
                    <a:pt x="5317" y="1116"/>
                  </a:cubicBezTo>
                  <a:cubicBezTo>
                    <a:pt x="5154" y="1252"/>
                    <a:pt x="4964" y="1387"/>
                    <a:pt x="4964" y="1577"/>
                  </a:cubicBezTo>
                  <a:cubicBezTo>
                    <a:pt x="4964" y="1849"/>
                    <a:pt x="5290" y="1957"/>
                    <a:pt x="5561" y="2038"/>
                  </a:cubicBezTo>
                  <a:cubicBezTo>
                    <a:pt x="6239" y="2201"/>
                    <a:pt x="6890" y="2472"/>
                    <a:pt x="7460" y="2879"/>
                  </a:cubicBezTo>
                  <a:cubicBezTo>
                    <a:pt x="7731" y="3042"/>
                    <a:pt x="7866" y="3178"/>
                    <a:pt x="7758" y="3476"/>
                  </a:cubicBezTo>
                  <a:cubicBezTo>
                    <a:pt x="7663" y="3492"/>
                    <a:pt x="7572" y="3498"/>
                    <a:pt x="7482" y="3498"/>
                  </a:cubicBezTo>
                  <a:cubicBezTo>
                    <a:pt x="7264" y="3498"/>
                    <a:pt x="7050" y="3460"/>
                    <a:pt x="6782" y="3422"/>
                  </a:cubicBezTo>
                  <a:cubicBezTo>
                    <a:pt x="6334" y="3345"/>
                    <a:pt x="5870" y="3259"/>
                    <a:pt x="5418" y="3259"/>
                  </a:cubicBezTo>
                  <a:cubicBezTo>
                    <a:pt x="5074" y="3259"/>
                    <a:pt x="4738" y="3308"/>
                    <a:pt x="4422" y="3449"/>
                  </a:cubicBezTo>
                  <a:cubicBezTo>
                    <a:pt x="4205" y="3557"/>
                    <a:pt x="4042" y="3693"/>
                    <a:pt x="3906" y="3856"/>
                  </a:cubicBezTo>
                  <a:cubicBezTo>
                    <a:pt x="3689" y="4127"/>
                    <a:pt x="3689" y="4507"/>
                    <a:pt x="3689" y="4832"/>
                  </a:cubicBezTo>
                  <a:cubicBezTo>
                    <a:pt x="3689" y="5320"/>
                    <a:pt x="3635" y="5754"/>
                    <a:pt x="3554" y="6243"/>
                  </a:cubicBezTo>
                  <a:cubicBezTo>
                    <a:pt x="3554" y="6270"/>
                    <a:pt x="3527" y="6324"/>
                    <a:pt x="3500" y="6378"/>
                  </a:cubicBezTo>
                  <a:cubicBezTo>
                    <a:pt x="3476" y="6394"/>
                    <a:pt x="3452" y="6401"/>
                    <a:pt x="3428" y="6401"/>
                  </a:cubicBezTo>
                  <a:cubicBezTo>
                    <a:pt x="3370" y="6401"/>
                    <a:pt x="3313" y="6362"/>
                    <a:pt x="3255" y="6324"/>
                  </a:cubicBezTo>
                  <a:cubicBezTo>
                    <a:pt x="2930" y="6026"/>
                    <a:pt x="2930" y="5510"/>
                    <a:pt x="2821" y="5076"/>
                  </a:cubicBezTo>
                  <a:cubicBezTo>
                    <a:pt x="2729" y="4708"/>
                    <a:pt x="2423" y="4302"/>
                    <a:pt x="2068" y="4302"/>
                  </a:cubicBezTo>
                  <a:cubicBezTo>
                    <a:pt x="2004" y="4302"/>
                    <a:pt x="1938" y="4315"/>
                    <a:pt x="1872" y="4344"/>
                  </a:cubicBezTo>
                  <a:cubicBezTo>
                    <a:pt x="1526" y="4467"/>
                    <a:pt x="1271" y="4928"/>
                    <a:pt x="921" y="4928"/>
                  </a:cubicBezTo>
                  <a:cubicBezTo>
                    <a:pt x="886" y="4928"/>
                    <a:pt x="851" y="4923"/>
                    <a:pt x="814" y="4914"/>
                  </a:cubicBezTo>
                  <a:lnTo>
                    <a:pt x="787" y="4886"/>
                  </a:lnTo>
                  <a:cubicBezTo>
                    <a:pt x="489" y="5375"/>
                    <a:pt x="245" y="5917"/>
                    <a:pt x="136" y="6541"/>
                  </a:cubicBezTo>
                  <a:cubicBezTo>
                    <a:pt x="1" y="7355"/>
                    <a:pt x="28" y="8168"/>
                    <a:pt x="272" y="8955"/>
                  </a:cubicBezTo>
                  <a:cubicBezTo>
                    <a:pt x="299" y="9091"/>
                    <a:pt x="380" y="9172"/>
                    <a:pt x="489" y="9253"/>
                  </a:cubicBezTo>
                  <a:cubicBezTo>
                    <a:pt x="520" y="9274"/>
                    <a:pt x="568" y="9287"/>
                    <a:pt x="618" y="9287"/>
                  </a:cubicBezTo>
                  <a:cubicBezTo>
                    <a:pt x="697" y="9287"/>
                    <a:pt x="781" y="9255"/>
                    <a:pt x="814" y="9172"/>
                  </a:cubicBezTo>
                  <a:cubicBezTo>
                    <a:pt x="923" y="9850"/>
                    <a:pt x="1221" y="10528"/>
                    <a:pt x="1655" y="11071"/>
                  </a:cubicBezTo>
                  <a:cubicBezTo>
                    <a:pt x="1872" y="11315"/>
                    <a:pt x="2116" y="11559"/>
                    <a:pt x="2415" y="11694"/>
                  </a:cubicBezTo>
                  <a:cubicBezTo>
                    <a:pt x="2557" y="11759"/>
                    <a:pt x="2718" y="11793"/>
                    <a:pt x="2877" y="11793"/>
                  </a:cubicBezTo>
                  <a:cubicBezTo>
                    <a:pt x="3051" y="11793"/>
                    <a:pt x="3222" y="11752"/>
                    <a:pt x="3364" y="11667"/>
                  </a:cubicBezTo>
                  <a:cubicBezTo>
                    <a:pt x="3879" y="11342"/>
                    <a:pt x="3933" y="10664"/>
                    <a:pt x="3825" y="10094"/>
                  </a:cubicBezTo>
                  <a:lnTo>
                    <a:pt x="3825" y="10094"/>
                  </a:lnTo>
                  <a:cubicBezTo>
                    <a:pt x="4232" y="10799"/>
                    <a:pt x="4774" y="11559"/>
                    <a:pt x="5642" y="11667"/>
                  </a:cubicBezTo>
                  <a:cubicBezTo>
                    <a:pt x="5708" y="11675"/>
                    <a:pt x="5775" y="11678"/>
                    <a:pt x="5843" y="11678"/>
                  </a:cubicBezTo>
                  <a:cubicBezTo>
                    <a:pt x="6251" y="11678"/>
                    <a:pt x="6692" y="11559"/>
                    <a:pt x="7134" y="11559"/>
                  </a:cubicBezTo>
                  <a:cubicBezTo>
                    <a:pt x="7220" y="11553"/>
                    <a:pt x="7304" y="11551"/>
                    <a:pt x="7386" y="11551"/>
                  </a:cubicBezTo>
                  <a:cubicBezTo>
                    <a:pt x="7610" y="11551"/>
                    <a:pt x="7824" y="11567"/>
                    <a:pt x="8049" y="11567"/>
                  </a:cubicBezTo>
                  <a:cubicBezTo>
                    <a:pt x="8131" y="11567"/>
                    <a:pt x="8214" y="11565"/>
                    <a:pt x="8300" y="11559"/>
                  </a:cubicBezTo>
                  <a:cubicBezTo>
                    <a:pt x="8707" y="11477"/>
                    <a:pt x="9114" y="11260"/>
                    <a:pt x="9196" y="10881"/>
                  </a:cubicBezTo>
                  <a:cubicBezTo>
                    <a:pt x="9250" y="10637"/>
                    <a:pt x="9168" y="10338"/>
                    <a:pt x="9304" y="10121"/>
                  </a:cubicBezTo>
                  <a:cubicBezTo>
                    <a:pt x="9494" y="9823"/>
                    <a:pt x="9982" y="9904"/>
                    <a:pt x="10280" y="9687"/>
                  </a:cubicBezTo>
                  <a:cubicBezTo>
                    <a:pt x="10687" y="9416"/>
                    <a:pt x="10579" y="8846"/>
                    <a:pt x="10416" y="8412"/>
                  </a:cubicBezTo>
                  <a:cubicBezTo>
                    <a:pt x="10308" y="8141"/>
                    <a:pt x="10280" y="7680"/>
                    <a:pt x="10579" y="7599"/>
                  </a:cubicBezTo>
                  <a:cubicBezTo>
                    <a:pt x="10606" y="7581"/>
                    <a:pt x="10633" y="7575"/>
                    <a:pt x="10660" y="7575"/>
                  </a:cubicBezTo>
                  <a:cubicBezTo>
                    <a:pt x="10714" y="7575"/>
                    <a:pt x="10769" y="7599"/>
                    <a:pt x="10823" y="7599"/>
                  </a:cubicBezTo>
                  <a:cubicBezTo>
                    <a:pt x="11257" y="7599"/>
                    <a:pt x="11555" y="7111"/>
                    <a:pt x="11637" y="6704"/>
                  </a:cubicBezTo>
                  <a:cubicBezTo>
                    <a:pt x="11745" y="6107"/>
                    <a:pt x="11528" y="5483"/>
                    <a:pt x="11148" y="5022"/>
                  </a:cubicBezTo>
                  <a:cubicBezTo>
                    <a:pt x="10823" y="4534"/>
                    <a:pt x="10308" y="4127"/>
                    <a:pt x="9792" y="3801"/>
                  </a:cubicBezTo>
                  <a:lnTo>
                    <a:pt x="9792" y="3801"/>
                  </a:lnTo>
                  <a:cubicBezTo>
                    <a:pt x="10123" y="3868"/>
                    <a:pt x="10490" y="3952"/>
                    <a:pt x="10848" y="3952"/>
                  </a:cubicBezTo>
                  <a:cubicBezTo>
                    <a:pt x="10931" y="3952"/>
                    <a:pt x="11013" y="3947"/>
                    <a:pt x="11094" y="3937"/>
                  </a:cubicBezTo>
                  <a:cubicBezTo>
                    <a:pt x="11528" y="3856"/>
                    <a:pt x="11935" y="3530"/>
                    <a:pt x="12016" y="3123"/>
                  </a:cubicBezTo>
                  <a:cubicBezTo>
                    <a:pt x="12152" y="2635"/>
                    <a:pt x="11799" y="2310"/>
                    <a:pt x="11528" y="1984"/>
                  </a:cubicBezTo>
                  <a:cubicBezTo>
                    <a:pt x="11121" y="1577"/>
                    <a:pt x="10714" y="1225"/>
                    <a:pt x="10308" y="845"/>
                  </a:cubicBezTo>
                  <a:cubicBezTo>
                    <a:pt x="10063" y="628"/>
                    <a:pt x="9874" y="438"/>
                    <a:pt x="9602" y="302"/>
                  </a:cubicBezTo>
                  <a:cubicBezTo>
                    <a:pt x="9208" y="82"/>
                    <a:pt x="8765" y="1"/>
                    <a:pt x="8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27"/>
            <p:cNvSpPr/>
            <p:nvPr/>
          </p:nvSpPr>
          <p:spPr>
            <a:xfrm>
              <a:off x="1314925" y="1134450"/>
              <a:ext cx="229225" cy="202775"/>
            </a:xfrm>
            <a:custGeom>
              <a:avLst/>
              <a:gdLst/>
              <a:ahLst/>
              <a:cxnLst/>
              <a:rect l="l" t="t" r="r" b="b"/>
              <a:pathLst>
                <a:path w="9169" h="8111" extrusionOk="0">
                  <a:moveTo>
                    <a:pt x="896" y="0"/>
                  </a:moveTo>
                  <a:cubicBezTo>
                    <a:pt x="1248" y="353"/>
                    <a:pt x="1547" y="651"/>
                    <a:pt x="1818" y="950"/>
                  </a:cubicBezTo>
                  <a:cubicBezTo>
                    <a:pt x="2089" y="950"/>
                    <a:pt x="2415" y="1140"/>
                    <a:pt x="2794" y="1411"/>
                  </a:cubicBezTo>
                  <a:cubicBezTo>
                    <a:pt x="3310" y="1763"/>
                    <a:pt x="4124" y="2523"/>
                    <a:pt x="4775" y="2496"/>
                  </a:cubicBezTo>
                  <a:cubicBezTo>
                    <a:pt x="5425" y="2442"/>
                    <a:pt x="5914" y="2252"/>
                    <a:pt x="6646" y="2143"/>
                  </a:cubicBezTo>
                  <a:cubicBezTo>
                    <a:pt x="6700" y="2143"/>
                    <a:pt x="7134" y="2089"/>
                    <a:pt x="7134" y="2143"/>
                  </a:cubicBezTo>
                  <a:cubicBezTo>
                    <a:pt x="7216" y="2387"/>
                    <a:pt x="6809" y="2659"/>
                    <a:pt x="6646" y="2794"/>
                  </a:cubicBezTo>
                  <a:cubicBezTo>
                    <a:pt x="6456" y="2930"/>
                    <a:pt x="6266" y="3065"/>
                    <a:pt x="6266" y="3255"/>
                  </a:cubicBezTo>
                  <a:cubicBezTo>
                    <a:pt x="6266" y="3527"/>
                    <a:pt x="6592" y="3635"/>
                    <a:pt x="6863" y="3716"/>
                  </a:cubicBezTo>
                  <a:cubicBezTo>
                    <a:pt x="7541" y="3879"/>
                    <a:pt x="8192" y="4150"/>
                    <a:pt x="8762" y="4557"/>
                  </a:cubicBezTo>
                  <a:cubicBezTo>
                    <a:pt x="9033" y="4720"/>
                    <a:pt x="9169" y="4856"/>
                    <a:pt x="9087" y="5154"/>
                  </a:cubicBezTo>
                  <a:cubicBezTo>
                    <a:pt x="8735" y="5208"/>
                    <a:pt x="8463" y="5154"/>
                    <a:pt x="8084" y="5100"/>
                  </a:cubicBezTo>
                  <a:cubicBezTo>
                    <a:pt x="7324" y="4964"/>
                    <a:pt x="6456" y="4801"/>
                    <a:pt x="5724" y="5127"/>
                  </a:cubicBezTo>
                  <a:cubicBezTo>
                    <a:pt x="5507" y="5235"/>
                    <a:pt x="5344" y="5371"/>
                    <a:pt x="5208" y="5534"/>
                  </a:cubicBezTo>
                  <a:cubicBezTo>
                    <a:pt x="5019" y="5805"/>
                    <a:pt x="5019" y="6185"/>
                    <a:pt x="5019" y="6510"/>
                  </a:cubicBezTo>
                  <a:cubicBezTo>
                    <a:pt x="5019" y="6998"/>
                    <a:pt x="4937" y="7432"/>
                    <a:pt x="4883" y="7921"/>
                  </a:cubicBezTo>
                  <a:cubicBezTo>
                    <a:pt x="4883" y="7948"/>
                    <a:pt x="4829" y="8002"/>
                    <a:pt x="4802" y="8056"/>
                  </a:cubicBezTo>
                  <a:cubicBezTo>
                    <a:pt x="4747" y="8110"/>
                    <a:pt x="4639" y="8056"/>
                    <a:pt x="4558" y="8002"/>
                  </a:cubicBezTo>
                  <a:cubicBezTo>
                    <a:pt x="4232" y="7704"/>
                    <a:pt x="4232" y="7188"/>
                    <a:pt x="4124" y="6754"/>
                  </a:cubicBezTo>
                  <a:cubicBezTo>
                    <a:pt x="4015" y="6320"/>
                    <a:pt x="3608" y="5832"/>
                    <a:pt x="3174" y="6022"/>
                  </a:cubicBezTo>
                  <a:cubicBezTo>
                    <a:pt x="2794" y="6158"/>
                    <a:pt x="2523" y="6700"/>
                    <a:pt x="2116" y="6592"/>
                  </a:cubicBezTo>
                  <a:cubicBezTo>
                    <a:pt x="1791" y="6239"/>
                    <a:pt x="2333" y="5778"/>
                    <a:pt x="2523" y="5398"/>
                  </a:cubicBezTo>
                  <a:cubicBezTo>
                    <a:pt x="2794" y="4856"/>
                    <a:pt x="2794" y="4150"/>
                    <a:pt x="2577" y="3635"/>
                  </a:cubicBezTo>
                  <a:cubicBezTo>
                    <a:pt x="2333" y="3120"/>
                    <a:pt x="1357" y="2170"/>
                    <a:pt x="1357" y="1574"/>
                  </a:cubicBezTo>
                  <a:lnTo>
                    <a:pt x="1357" y="1492"/>
                  </a:lnTo>
                  <a:cubicBezTo>
                    <a:pt x="896" y="1058"/>
                    <a:pt x="462" y="597"/>
                    <a:pt x="1" y="109"/>
                  </a:cubicBezTo>
                  <a:lnTo>
                    <a:pt x="896" y="10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27"/>
            <p:cNvSpPr/>
            <p:nvPr/>
          </p:nvSpPr>
          <p:spPr>
            <a:xfrm>
              <a:off x="1346800" y="1176400"/>
              <a:ext cx="303825" cy="294850"/>
            </a:xfrm>
            <a:custGeom>
              <a:avLst/>
              <a:gdLst/>
              <a:ahLst/>
              <a:cxnLst/>
              <a:rect l="l" t="t" r="r" b="b"/>
              <a:pathLst>
                <a:path w="12153" h="11794" extrusionOk="0">
                  <a:moveTo>
                    <a:pt x="8305" y="1"/>
                  </a:moveTo>
                  <a:cubicBezTo>
                    <a:pt x="7690" y="1"/>
                    <a:pt x="7046" y="147"/>
                    <a:pt x="6456" y="302"/>
                  </a:cubicBezTo>
                  <a:cubicBezTo>
                    <a:pt x="6239" y="357"/>
                    <a:pt x="6049" y="411"/>
                    <a:pt x="5832" y="465"/>
                  </a:cubicBezTo>
                  <a:cubicBezTo>
                    <a:pt x="5886" y="709"/>
                    <a:pt x="5507" y="981"/>
                    <a:pt x="5317" y="1116"/>
                  </a:cubicBezTo>
                  <a:cubicBezTo>
                    <a:pt x="5154" y="1252"/>
                    <a:pt x="4964" y="1387"/>
                    <a:pt x="4964" y="1577"/>
                  </a:cubicBezTo>
                  <a:cubicBezTo>
                    <a:pt x="4964" y="1849"/>
                    <a:pt x="5290" y="1957"/>
                    <a:pt x="5561" y="2038"/>
                  </a:cubicBezTo>
                  <a:cubicBezTo>
                    <a:pt x="6239" y="2201"/>
                    <a:pt x="6890" y="2472"/>
                    <a:pt x="7460" y="2879"/>
                  </a:cubicBezTo>
                  <a:cubicBezTo>
                    <a:pt x="7731" y="3042"/>
                    <a:pt x="7866" y="3178"/>
                    <a:pt x="7758" y="3476"/>
                  </a:cubicBezTo>
                  <a:cubicBezTo>
                    <a:pt x="7663" y="3492"/>
                    <a:pt x="7572" y="3498"/>
                    <a:pt x="7482" y="3498"/>
                  </a:cubicBezTo>
                  <a:cubicBezTo>
                    <a:pt x="7264" y="3498"/>
                    <a:pt x="7050" y="3460"/>
                    <a:pt x="6782" y="3422"/>
                  </a:cubicBezTo>
                  <a:cubicBezTo>
                    <a:pt x="6334" y="3345"/>
                    <a:pt x="5870" y="3259"/>
                    <a:pt x="5418" y="3259"/>
                  </a:cubicBezTo>
                  <a:cubicBezTo>
                    <a:pt x="5074" y="3259"/>
                    <a:pt x="4738" y="3308"/>
                    <a:pt x="4422" y="3449"/>
                  </a:cubicBezTo>
                  <a:cubicBezTo>
                    <a:pt x="4205" y="3557"/>
                    <a:pt x="4042" y="3693"/>
                    <a:pt x="3906" y="3856"/>
                  </a:cubicBezTo>
                  <a:cubicBezTo>
                    <a:pt x="3689" y="4127"/>
                    <a:pt x="3689" y="4507"/>
                    <a:pt x="3689" y="4832"/>
                  </a:cubicBezTo>
                  <a:cubicBezTo>
                    <a:pt x="3689" y="5320"/>
                    <a:pt x="3635" y="5754"/>
                    <a:pt x="3554" y="6243"/>
                  </a:cubicBezTo>
                  <a:cubicBezTo>
                    <a:pt x="3554" y="6270"/>
                    <a:pt x="3527" y="6324"/>
                    <a:pt x="3500" y="6378"/>
                  </a:cubicBezTo>
                  <a:cubicBezTo>
                    <a:pt x="3476" y="6394"/>
                    <a:pt x="3452" y="6401"/>
                    <a:pt x="3428" y="6401"/>
                  </a:cubicBezTo>
                  <a:cubicBezTo>
                    <a:pt x="3370" y="6401"/>
                    <a:pt x="3313" y="6362"/>
                    <a:pt x="3255" y="6324"/>
                  </a:cubicBezTo>
                  <a:cubicBezTo>
                    <a:pt x="2930" y="6026"/>
                    <a:pt x="2930" y="5510"/>
                    <a:pt x="2821" y="5076"/>
                  </a:cubicBezTo>
                  <a:cubicBezTo>
                    <a:pt x="2729" y="4708"/>
                    <a:pt x="2423" y="4302"/>
                    <a:pt x="2068" y="4302"/>
                  </a:cubicBezTo>
                  <a:cubicBezTo>
                    <a:pt x="2004" y="4302"/>
                    <a:pt x="1938" y="4315"/>
                    <a:pt x="1872" y="4344"/>
                  </a:cubicBezTo>
                  <a:cubicBezTo>
                    <a:pt x="1526" y="4467"/>
                    <a:pt x="1271" y="4928"/>
                    <a:pt x="921" y="4928"/>
                  </a:cubicBezTo>
                  <a:cubicBezTo>
                    <a:pt x="886" y="4928"/>
                    <a:pt x="851" y="4923"/>
                    <a:pt x="814" y="4914"/>
                  </a:cubicBezTo>
                  <a:lnTo>
                    <a:pt x="787" y="4886"/>
                  </a:lnTo>
                  <a:cubicBezTo>
                    <a:pt x="489" y="5375"/>
                    <a:pt x="245" y="5917"/>
                    <a:pt x="136" y="6541"/>
                  </a:cubicBezTo>
                  <a:cubicBezTo>
                    <a:pt x="1" y="7355"/>
                    <a:pt x="28" y="8168"/>
                    <a:pt x="272" y="8955"/>
                  </a:cubicBezTo>
                  <a:cubicBezTo>
                    <a:pt x="299" y="9091"/>
                    <a:pt x="380" y="9172"/>
                    <a:pt x="489" y="9253"/>
                  </a:cubicBezTo>
                  <a:cubicBezTo>
                    <a:pt x="520" y="9274"/>
                    <a:pt x="568" y="9287"/>
                    <a:pt x="618" y="9287"/>
                  </a:cubicBezTo>
                  <a:cubicBezTo>
                    <a:pt x="697" y="9287"/>
                    <a:pt x="781" y="9255"/>
                    <a:pt x="814" y="9172"/>
                  </a:cubicBezTo>
                  <a:cubicBezTo>
                    <a:pt x="923" y="9850"/>
                    <a:pt x="1221" y="10528"/>
                    <a:pt x="1655" y="11071"/>
                  </a:cubicBezTo>
                  <a:cubicBezTo>
                    <a:pt x="1872" y="11315"/>
                    <a:pt x="2116" y="11559"/>
                    <a:pt x="2415" y="11694"/>
                  </a:cubicBezTo>
                  <a:cubicBezTo>
                    <a:pt x="2557" y="11759"/>
                    <a:pt x="2718" y="11793"/>
                    <a:pt x="2877" y="11793"/>
                  </a:cubicBezTo>
                  <a:cubicBezTo>
                    <a:pt x="3051" y="11793"/>
                    <a:pt x="3222" y="11752"/>
                    <a:pt x="3364" y="11667"/>
                  </a:cubicBezTo>
                  <a:cubicBezTo>
                    <a:pt x="3879" y="11342"/>
                    <a:pt x="3933" y="10664"/>
                    <a:pt x="3825" y="10094"/>
                  </a:cubicBezTo>
                  <a:lnTo>
                    <a:pt x="3825" y="10094"/>
                  </a:lnTo>
                  <a:cubicBezTo>
                    <a:pt x="4232" y="10799"/>
                    <a:pt x="4774" y="11559"/>
                    <a:pt x="5642" y="11667"/>
                  </a:cubicBezTo>
                  <a:cubicBezTo>
                    <a:pt x="5708" y="11675"/>
                    <a:pt x="5775" y="11678"/>
                    <a:pt x="5843" y="11678"/>
                  </a:cubicBezTo>
                  <a:cubicBezTo>
                    <a:pt x="6251" y="11678"/>
                    <a:pt x="6692" y="11559"/>
                    <a:pt x="7134" y="11559"/>
                  </a:cubicBezTo>
                  <a:cubicBezTo>
                    <a:pt x="7220" y="11553"/>
                    <a:pt x="7304" y="11551"/>
                    <a:pt x="7386" y="11551"/>
                  </a:cubicBezTo>
                  <a:cubicBezTo>
                    <a:pt x="7610" y="11551"/>
                    <a:pt x="7824" y="11567"/>
                    <a:pt x="8049" y="11567"/>
                  </a:cubicBezTo>
                  <a:cubicBezTo>
                    <a:pt x="8131" y="11567"/>
                    <a:pt x="8214" y="11565"/>
                    <a:pt x="8300" y="11559"/>
                  </a:cubicBezTo>
                  <a:cubicBezTo>
                    <a:pt x="8707" y="11477"/>
                    <a:pt x="9114" y="11260"/>
                    <a:pt x="9196" y="10881"/>
                  </a:cubicBezTo>
                  <a:cubicBezTo>
                    <a:pt x="9250" y="10637"/>
                    <a:pt x="9168" y="10338"/>
                    <a:pt x="9304" y="10121"/>
                  </a:cubicBezTo>
                  <a:cubicBezTo>
                    <a:pt x="9494" y="9823"/>
                    <a:pt x="9982" y="9904"/>
                    <a:pt x="10280" y="9687"/>
                  </a:cubicBezTo>
                  <a:cubicBezTo>
                    <a:pt x="10687" y="9416"/>
                    <a:pt x="10579" y="8846"/>
                    <a:pt x="10416" y="8412"/>
                  </a:cubicBezTo>
                  <a:cubicBezTo>
                    <a:pt x="10308" y="8141"/>
                    <a:pt x="10280" y="7680"/>
                    <a:pt x="10579" y="7599"/>
                  </a:cubicBezTo>
                  <a:cubicBezTo>
                    <a:pt x="10606" y="7581"/>
                    <a:pt x="10633" y="7575"/>
                    <a:pt x="10660" y="7575"/>
                  </a:cubicBezTo>
                  <a:cubicBezTo>
                    <a:pt x="10714" y="7575"/>
                    <a:pt x="10769" y="7599"/>
                    <a:pt x="10823" y="7599"/>
                  </a:cubicBezTo>
                  <a:cubicBezTo>
                    <a:pt x="11257" y="7599"/>
                    <a:pt x="11555" y="7111"/>
                    <a:pt x="11637" y="6704"/>
                  </a:cubicBezTo>
                  <a:cubicBezTo>
                    <a:pt x="11745" y="6107"/>
                    <a:pt x="11528" y="5483"/>
                    <a:pt x="11148" y="5022"/>
                  </a:cubicBezTo>
                  <a:cubicBezTo>
                    <a:pt x="10823" y="4534"/>
                    <a:pt x="10308" y="4127"/>
                    <a:pt x="9792" y="3801"/>
                  </a:cubicBezTo>
                  <a:lnTo>
                    <a:pt x="9792" y="3801"/>
                  </a:lnTo>
                  <a:cubicBezTo>
                    <a:pt x="10123" y="3868"/>
                    <a:pt x="10490" y="3952"/>
                    <a:pt x="10848" y="3952"/>
                  </a:cubicBezTo>
                  <a:cubicBezTo>
                    <a:pt x="10931" y="3952"/>
                    <a:pt x="11013" y="3947"/>
                    <a:pt x="11094" y="3937"/>
                  </a:cubicBezTo>
                  <a:cubicBezTo>
                    <a:pt x="11528" y="3856"/>
                    <a:pt x="11935" y="3530"/>
                    <a:pt x="12016" y="3123"/>
                  </a:cubicBezTo>
                  <a:cubicBezTo>
                    <a:pt x="12152" y="2635"/>
                    <a:pt x="11799" y="2310"/>
                    <a:pt x="11528" y="1984"/>
                  </a:cubicBezTo>
                  <a:cubicBezTo>
                    <a:pt x="11121" y="1577"/>
                    <a:pt x="10714" y="1225"/>
                    <a:pt x="10308" y="845"/>
                  </a:cubicBezTo>
                  <a:cubicBezTo>
                    <a:pt x="10063" y="628"/>
                    <a:pt x="9874" y="438"/>
                    <a:pt x="9602" y="302"/>
                  </a:cubicBezTo>
                  <a:cubicBezTo>
                    <a:pt x="9208" y="82"/>
                    <a:pt x="8765" y="1"/>
                    <a:pt x="8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27"/>
            <p:cNvSpPr/>
            <p:nvPr/>
          </p:nvSpPr>
          <p:spPr>
            <a:xfrm>
              <a:off x="1373925" y="1191650"/>
              <a:ext cx="271275" cy="274925"/>
            </a:xfrm>
            <a:custGeom>
              <a:avLst/>
              <a:gdLst/>
              <a:ahLst/>
              <a:cxnLst/>
              <a:rect l="l" t="t" r="r" b="b"/>
              <a:pathLst>
                <a:path w="10851" h="10997" extrusionOk="0">
                  <a:moveTo>
                    <a:pt x="8077" y="1"/>
                  </a:moveTo>
                  <a:cubicBezTo>
                    <a:pt x="7834" y="1"/>
                    <a:pt x="7590" y="20"/>
                    <a:pt x="7351" y="45"/>
                  </a:cubicBezTo>
                  <a:cubicBezTo>
                    <a:pt x="6185" y="235"/>
                    <a:pt x="5018" y="560"/>
                    <a:pt x="3933" y="1103"/>
                  </a:cubicBezTo>
                  <a:cubicBezTo>
                    <a:pt x="4042" y="1239"/>
                    <a:pt x="4286" y="1347"/>
                    <a:pt x="4476" y="1374"/>
                  </a:cubicBezTo>
                  <a:cubicBezTo>
                    <a:pt x="5154" y="1537"/>
                    <a:pt x="5805" y="1808"/>
                    <a:pt x="6375" y="2215"/>
                  </a:cubicBezTo>
                  <a:cubicBezTo>
                    <a:pt x="6646" y="2405"/>
                    <a:pt x="6781" y="2540"/>
                    <a:pt x="6673" y="2839"/>
                  </a:cubicBezTo>
                  <a:cubicBezTo>
                    <a:pt x="6592" y="2846"/>
                    <a:pt x="6514" y="2849"/>
                    <a:pt x="6436" y="2849"/>
                  </a:cubicBezTo>
                  <a:cubicBezTo>
                    <a:pt x="6205" y="2849"/>
                    <a:pt x="5981" y="2818"/>
                    <a:pt x="5697" y="2757"/>
                  </a:cubicBezTo>
                  <a:cubicBezTo>
                    <a:pt x="5262" y="2683"/>
                    <a:pt x="4811" y="2599"/>
                    <a:pt x="4371" y="2599"/>
                  </a:cubicBezTo>
                  <a:cubicBezTo>
                    <a:pt x="4014" y="2599"/>
                    <a:pt x="3664" y="2654"/>
                    <a:pt x="3337" y="2812"/>
                  </a:cubicBezTo>
                  <a:cubicBezTo>
                    <a:pt x="3120" y="2893"/>
                    <a:pt x="2957" y="3029"/>
                    <a:pt x="2821" y="3219"/>
                  </a:cubicBezTo>
                  <a:cubicBezTo>
                    <a:pt x="2604" y="3490"/>
                    <a:pt x="2604" y="3842"/>
                    <a:pt x="2604" y="4195"/>
                  </a:cubicBezTo>
                  <a:cubicBezTo>
                    <a:pt x="2604" y="4656"/>
                    <a:pt x="2550" y="5117"/>
                    <a:pt x="2469" y="5578"/>
                  </a:cubicBezTo>
                  <a:cubicBezTo>
                    <a:pt x="2469" y="5605"/>
                    <a:pt x="2442" y="5687"/>
                    <a:pt x="2415" y="5714"/>
                  </a:cubicBezTo>
                  <a:cubicBezTo>
                    <a:pt x="2389" y="5740"/>
                    <a:pt x="2363" y="5749"/>
                    <a:pt x="2337" y="5749"/>
                  </a:cubicBezTo>
                  <a:cubicBezTo>
                    <a:pt x="2282" y="5749"/>
                    <a:pt x="2226" y="5705"/>
                    <a:pt x="2170" y="5687"/>
                  </a:cubicBezTo>
                  <a:cubicBezTo>
                    <a:pt x="1845" y="5388"/>
                    <a:pt x="1845" y="4873"/>
                    <a:pt x="1736" y="4439"/>
                  </a:cubicBezTo>
                  <a:cubicBezTo>
                    <a:pt x="1628" y="4087"/>
                    <a:pt x="1357" y="3707"/>
                    <a:pt x="1031" y="3653"/>
                  </a:cubicBezTo>
                  <a:cubicBezTo>
                    <a:pt x="896" y="4032"/>
                    <a:pt x="841" y="4466"/>
                    <a:pt x="760" y="4982"/>
                  </a:cubicBezTo>
                  <a:cubicBezTo>
                    <a:pt x="570" y="5904"/>
                    <a:pt x="0" y="6609"/>
                    <a:pt x="82" y="7586"/>
                  </a:cubicBezTo>
                  <a:cubicBezTo>
                    <a:pt x="82" y="7707"/>
                    <a:pt x="147" y="7892"/>
                    <a:pt x="257" y="7892"/>
                  </a:cubicBezTo>
                  <a:cubicBezTo>
                    <a:pt x="270" y="7892"/>
                    <a:pt x="284" y="7890"/>
                    <a:pt x="299" y="7884"/>
                  </a:cubicBezTo>
                  <a:cubicBezTo>
                    <a:pt x="380" y="7586"/>
                    <a:pt x="543" y="7314"/>
                    <a:pt x="787" y="7070"/>
                  </a:cubicBezTo>
                  <a:cubicBezTo>
                    <a:pt x="896" y="7477"/>
                    <a:pt x="841" y="7938"/>
                    <a:pt x="896" y="8345"/>
                  </a:cubicBezTo>
                  <a:cubicBezTo>
                    <a:pt x="923" y="8752"/>
                    <a:pt x="1085" y="9186"/>
                    <a:pt x="1438" y="9457"/>
                  </a:cubicBezTo>
                  <a:cubicBezTo>
                    <a:pt x="1330" y="9023"/>
                    <a:pt x="1438" y="8508"/>
                    <a:pt x="1736" y="8128"/>
                  </a:cubicBezTo>
                  <a:cubicBezTo>
                    <a:pt x="2062" y="8209"/>
                    <a:pt x="2333" y="8481"/>
                    <a:pt x="2523" y="8752"/>
                  </a:cubicBezTo>
                  <a:cubicBezTo>
                    <a:pt x="2686" y="9050"/>
                    <a:pt x="2659" y="9077"/>
                    <a:pt x="2740" y="9430"/>
                  </a:cubicBezTo>
                  <a:cubicBezTo>
                    <a:pt x="3147" y="10135"/>
                    <a:pt x="3689" y="10867"/>
                    <a:pt x="4557" y="10976"/>
                  </a:cubicBezTo>
                  <a:cubicBezTo>
                    <a:pt x="4639" y="10990"/>
                    <a:pt x="4722" y="10996"/>
                    <a:pt x="4806" y="10996"/>
                  </a:cubicBezTo>
                  <a:cubicBezTo>
                    <a:pt x="5200" y="10996"/>
                    <a:pt x="5625" y="10867"/>
                    <a:pt x="6049" y="10867"/>
                  </a:cubicBezTo>
                  <a:cubicBezTo>
                    <a:pt x="6135" y="10862"/>
                    <a:pt x="6219" y="10860"/>
                    <a:pt x="6301" y="10860"/>
                  </a:cubicBezTo>
                  <a:cubicBezTo>
                    <a:pt x="6525" y="10860"/>
                    <a:pt x="6739" y="10875"/>
                    <a:pt x="6964" y="10875"/>
                  </a:cubicBezTo>
                  <a:cubicBezTo>
                    <a:pt x="7046" y="10875"/>
                    <a:pt x="7129" y="10873"/>
                    <a:pt x="7215" y="10867"/>
                  </a:cubicBezTo>
                  <a:cubicBezTo>
                    <a:pt x="7622" y="10813"/>
                    <a:pt x="8029" y="10569"/>
                    <a:pt x="8111" y="10189"/>
                  </a:cubicBezTo>
                  <a:cubicBezTo>
                    <a:pt x="8165" y="9972"/>
                    <a:pt x="8083" y="9647"/>
                    <a:pt x="8219" y="9457"/>
                  </a:cubicBezTo>
                  <a:cubicBezTo>
                    <a:pt x="8409" y="9159"/>
                    <a:pt x="8897" y="9213"/>
                    <a:pt x="9195" y="9023"/>
                  </a:cubicBezTo>
                  <a:cubicBezTo>
                    <a:pt x="9223" y="8969"/>
                    <a:pt x="9304" y="8942"/>
                    <a:pt x="9331" y="8915"/>
                  </a:cubicBezTo>
                  <a:cubicBezTo>
                    <a:pt x="9223" y="8779"/>
                    <a:pt x="8897" y="8698"/>
                    <a:pt x="8924" y="8453"/>
                  </a:cubicBezTo>
                  <a:cubicBezTo>
                    <a:pt x="8978" y="8264"/>
                    <a:pt x="9060" y="7857"/>
                    <a:pt x="9033" y="7613"/>
                  </a:cubicBezTo>
                  <a:cubicBezTo>
                    <a:pt x="8978" y="7097"/>
                    <a:pt x="8300" y="7070"/>
                    <a:pt x="8002" y="6663"/>
                  </a:cubicBezTo>
                  <a:cubicBezTo>
                    <a:pt x="7948" y="6609"/>
                    <a:pt x="7894" y="6501"/>
                    <a:pt x="7894" y="6392"/>
                  </a:cubicBezTo>
                  <a:cubicBezTo>
                    <a:pt x="7894" y="6180"/>
                    <a:pt x="8140" y="6029"/>
                    <a:pt x="8347" y="6029"/>
                  </a:cubicBezTo>
                  <a:cubicBezTo>
                    <a:pt x="8378" y="6029"/>
                    <a:pt x="8408" y="6032"/>
                    <a:pt x="8436" y="6039"/>
                  </a:cubicBezTo>
                  <a:cubicBezTo>
                    <a:pt x="8680" y="6067"/>
                    <a:pt x="8924" y="6202"/>
                    <a:pt x="9114" y="6256"/>
                  </a:cubicBezTo>
                  <a:cubicBezTo>
                    <a:pt x="9207" y="6287"/>
                    <a:pt x="9307" y="6307"/>
                    <a:pt x="9404" y="6307"/>
                  </a:cubicBezTo>
                  <a:cubicBezTo>
                    <a:pt x="9561" y="6307"/>
                    <a:pt x="9708" y="6255"/>
                    <a:pt x="9792" y="6121"/>
                  </a:cubicBezTo>
                  <a:cubicBezTo>
                    <a:pt x="9901" y="5985"/>
                    <a:pt x="9874" y="5822"/>
                    <a:pt x="9874" y="5687"/>
                  </a:cubicBezTo>
                  <a:cubicBezTo>
                    <a:pt x="9846" y="5497"/>
                    <a:pt x="9846" y="5226"/>
                    <a:pt x="9629" y="5090"/>
                  </a:cubicBezTo>
                  <a:cubicBezTo>
                    <a:pt x="9494" y="4982"/>
                    <a:pt x="9304" y="4982"/>
                    <a:pt x="9195" y="4846"/>
                  </a:cubicBezTo>
                  <a:cubicBezTo>
                    <a:pt x="9114" y="4738"/>
                    <a:pt x="9223" y="4168"/>
                    <a:pt x="9195" y="4059"/>
                  </a:cubicBezTo>
                  <a:cubicBezTo>
                    <a:pt x="8978" y="3191"/>
                    <a:pt x="8029" y="2866"/>
                    <a:pt x="7161" y="2676"/>
                  </a:cubicBezTo>
                  <a:cubicBezTo>
                    <a:pt x="7742" y="2362"/>
                    <a:pt x="8422" y="2203"/>
                    <a:pt x="9097" y="2203"/>
                  </a:cubicBezTo>
                  <a:cubicBezTo>
                    <a:pt x="9589" y="2203"/>
                    <a:pt x="10079" y="2288"/>
                    <a:pt x="10525" y="2459"/>
                  </a:cubicBezTo>
                  <a:cubicBezTo>
                    <a:pt x="10552" y="2323"/>
                    <a:pt x="10525" y="2188"/>
                    <a:pt x="10443" y="2106"/>
                  </a:cubicBezTo>
                  <a:cubicBezTo>
                    <a:pt x="10526" y="2024"/>
                    <a:pt x="10625" y="1988"/>
                    <a:pt x="10739" y="1988"/>
                  </a:cubicBezTo>
                  <a:cubicBezTo>
                    <a:pt x="10775" y="1988"/>
                    <a:pt x="10812" y="1992"/>
                    <a:pt x="10850" y="1998"/>
                  </a:cubicBezTo>
                  <a:cubicBezTo>
                    <a:pt x="10796" y="1754"/>
                    <a:pt x="10606" y="1564"/>
                    <a:pt x="10443" y="1374"/>
                  </a:cubicBezTo>
                  <a:cubicBezTo>
                    <a:pt x="10036" y="1022"/>
                    <a:pt x="9657" y="615"/>
                    <a:pt x="9250" y="235"/>
                  </a:cubicBezTo>
                  <a:cubicBezTo>
                    <a:pt x="9168" y="208"/>
                    <a:pt x="9033" y="126"/>
                    <a:pt x="8897" y="99"/>
                  </a:cubicBezTo>
                  <a:cubicBezTo>
                    <a:pt x="8635" y="27"/>
                    <a:pt x="8357" y="1"/>
                    <a:pt x="80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27"/>
            <p:cNvSpPr/>
            <p:nvPr/>
          </p:nvSpPr>
          <p:spPr>
            <a:xfrm>
              <a:off x="1114900" y="1219125"/>
              <a:ext cx="262450" cy="242125"/>
            </a:xfrm>
            <a:custGeom>
              <a:avLst/>
              <a:gdLst/>
              <a:ahLst/>
              <a:cxnLst/>
              <a:rect l="l" t="t" r="r" b="b"/>
              <a:pathLst>
                <a:path w="10498" h="9685" extrusionOk="0">
                  <a:moveTo>
                    <a:pt x="5176" y="0"/>
                  </a:moveTo>
                  <a:cubicBezTo>
                    <a:pt x="5142" y="0"/>
                    <a:pt x="5107" y="2"/>
                    <a:pt x="5072" y="4"/>
                  </a:cubicBezTo>
                  <a:cubicBezTo>
                    <a:pt x="4964" y="4"/>
                    <a:pt x="4855" y="58"/>
                    <a:pt x="4801" y="112"/>
                  </a:cubicBezTo>
                  <a:cubicBezTo>
                    <a:pt x="4774" y="194"/>
                    <a:pt x="4720" y="275"/>
                    <a:pt x="4693" y="357"/>
                  </a:cubicBezTo>
                  <a:cubicBezTo>
                    <a:pt x="4603" y="582"/>
                    <a:pt x="4355" y="699"/>
                    <a:pt x="4105" y="699"/>
                  </a:cubicBezTo>
                  <a:cubicBezTo>
                    <a:pt x="3904" y="699"/>
                    <a:pt x="3702" y="623"/>
                    <a:pt x="3581" y="465"/>
                  </a:cubicBezTo>
                  <a:cubicBezTo>
                    <a:pt x="3499" y="357"/>
                    <a:pt x="3472" y="275"/>
                    <a:pt x="3418" y="221"/>
                  </a:cubicBezTo>
                  <a:cubicBezTo>
                    <a:pt x="3369" y="194"/>
                    <a:pt x="3318" y="182"/>
                    <a:pt x="3268" y="182"/>
                  </a:cubicBezTo>
                  <a:cubicBezTo>
                    <a:pt x="3069" y="182"/>
                    <a:pt x="2870" y="368"/>
                    <a:pt x="2740" y="519"/>
                  </a:cubicBezTo>
                  <a:cubicBezTo>
                    <a:pt x="2550" y="763"/>
                    <a:pt x="2360" y="980"/>
                    <a:pt x="2197" y="1224"/>
                  </a:cubicBezTo>
                  <a:cubicBezTo>
                    <a:pt x="2170" y="1252"/>
                    <a:pt x="2116" y="1333"/>
                    <a:pt x="2089" y="1333"/>
                  </a:cubicBezTo>
                  <a:cubicBezTo>
                    <a:pt x="2034" y="1333"/>
                    <a:pt x="1980" y="1333"/>
                    <a:pt x="1926" y="1306"/>
                  </a:cubicBezTo>
                  <a:cubicBezTo>
                    <a:pt x="1852" y="1281"/>
                    <a:pt x="1776" y="1270"/>
                    <a:pt x="1699" y="1270"/>
                  </a:cubicBezTo>
                  <a:cubicBezTo>
                    <a:pt x="1351" y="1270"/>
                    <a:pt x="992" y="1500"/>
                    <a:pt x="814" y="1767"/>
                  </a:cubicBezTo>
                  <a:cubicBezTo>
                    <a:pt x="570" y="2147"/>
                    <a:pt x="461" y="2554"/>
                    <a:pt x="407" y="2988"/>
                  </a:cubicBezTo>
                  <a:cubicBezTo>
                    <a:pt x="190" y="4127"/>
                    <a:pt x="0" y="5293"/>
                    <a:pt x="407" y="6378"/>
                  </a:cubicBezTo>
                  <a:cubicBezTo>
                    <a:pt x="841" y="7517"/>
                    <a:pt x="1845" y="8548"/>
                    <a:pt x="2713" y="9226"/>
                  </a:cubicBezTo>
                  <a:cubicBezTo>
                    <a:pt x="3186" y="9593"/>
                    <a:pt x="3669" y="9684"/>
                    <a:pt x="4170" y="9684"/>
                  </a:cubicBezTo>
                  <a:cubicBezTo>
                    <a:pt x="4558" y="9684"/>
                    <a:pt x="4956" y="9629"/>
                    <a:pt x="5371" y="9606"/>
                  </a:cubicBezTo>
                  <a:cubicBezTo>
                    <a:pt x="5425" y="9604"/>
                    <a:pt x="5480" y="9603"/>
                    <a:pt x="5535" y="9603"/>
                  </a:cubicBezTo>
                  <a:cubicBezTo>
                    <a:pt x="5903" y="9603"/>
                    <a:pt x="6283" y="9636"/>
                    <a:pt x="6651" y="9636"/>
                  </a:cubicBezTo>
                  <a:cubicBezTo>
                    <a:pt x="7105" y="9636"/>
                    <a:pt x="7541" y="9586"/>
                    <a:pt x="7920" y="9362"/>
                  </a:cubicBezTo>
                  <a:cubicBezTo>
                    <a:pt x="8300" y="9172"/>
                    <a:pt x="8544" y="8819"/>
                    <a:pt x="8761" y="8521"/>
                  </a:cubicBezTo>
                  <a:cubicBezTo>
                    <a:pt x="9304" y="7816"/>
                    <a:pt x="9900" y="6920"/>
                    <a:pt x="9575" y="6080"/>
                  </a:cubicBezTo>
                  <a:cubicBezTo>
                    <a:pt x="10063" y="5673"/>
                    <a:pt x="10361" y="5103"/>
                    <a:pt x="10470" y="4479"/>
                  </a:cubicBezTo>
                  <a:cubicBezTo>
                    <a:pt x="10497" y="4371"/>
                    <a:pt x="10497" y="4289"/>
                    <a:pt x="10470" y="4181"/>
                  </a:cubicBezTo>
                  <a:cubicBezTo>
                    <a:pt x="10389" y="4018"/>
                    <a:pt x="10172" y="3937"/>
                    <a:pt x="10117" y="3747"/>
                  </a:cubicBezTo>
                  <a:cubicBezTo>
                    <a:pt x="10090" y="3611"/>
                    <a:pt x="10253" y="3422"/>
                    <a:pt x="10172" y="3286"/>
                  </a:cubicBezTo>
                  <a:cubicBezTo>
                    <a:pt x="10124" y="3254"/>
                    <a:pt x="10058" y="3241"/>
                    <a:pt x="9989" y="3241"/>
                  </a:cubicBezTo>
                  <a:cubicBezTo>
                    <a:pt x="9941" y="3241"/>
                    <a:pt x="9891" y="3248"/>
                    <a:pt x="9846" y="3259"/>
                  </a:cubicBezTo>
                  <a:cubicBezTo>
                    <a:pt x="9602" y="3340"/>
                    <a:pt x="9412" y="3422"/>
                    <a:pt x="9249" y="3557"/>
                  </a:cubicBezTo>
                  <a:cubicBezTo>
                    <a:pt x="9656" y="2526"/>
                    <a:pt x="9195" y="1197"/>
                    <a:pt x="8219" y="655"/>
                  </a:cubicBezTo>
                  <a:cubicBezTo>
                    <a:pt x="8381" y="546"/>
                    <a:pt x="8219" y="248"/>
                    <a:pt x="8029" y="221"/>
                  </a:cubicBezTo>
                  <a:cubicBezTo>
                    <a:pt x="8006" y="218"/>
                    <a:pt x="7984" y="217"/>
                    <a:pt x="7962" y="217"/>
                  </a:cubicBezTo>
                  <a:cubicBezTo>
                    <a:pt x="7773" y="217"/>
                    <a:pt x="7602" y="319"/>
                    <a:pt x="7432" y="465"/>
                  </a:cubicBezTo>
                  <a:cubicBezTo>
                    <a:pt x="7161" y="682"/>
                    <a:pt x="6863" y="926"/>
                    <a:pt x="6754" y="1279"/>
                  </a:cubicBezTo>
                  <a:cubicBezTo>
                    <a:pt x="6598" y="553"/>
                    <a:pt x="5922" y="0"/>
                    <a:pt x="5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27"/>
            <p:cNvSpPr/>
            <p:nvPr/>
          </p:nvSpPr>
          <p:spPr>
            <a:xfrm>
              <a:off x="1173875" y="1257300"/>
              <a:ext cx="176350" cy="141625"/>
            </a:xfrm>
            <a:custGeom>
              <a:avLst/>
              <a:gdLst/>
              <a:ahLst/>
              <a:cxnLst/>
              <a:rect l="l" t="t" r="r" b="b"/>
              <a:pathLst>
                <a:path w="7054" h="5665" extrusionOk="0">
                  <a:moveTo>
                    <a:pt x="5440" y="1"/>
                  </a:moveTo>
                  <a:cubicBezTo>
                    <a:pt x="5367" y="1"/>
                    <a:pt x="5301" y="39"/>
                    <a:pt x="5263" y="77"/>
                  </a:cubicBezTo>
                  <a:cubicBezTo>
                    <a:pt x="5182" y="159"/>
                    <a:pt x="5154" y="240"/>
                    <a:pt x="5127" y="348"/>
                  </a:cubicBezTo>
                  <a:cubicBezTo>
                    <a:pt x="4910" y="864"/>
                    <a:pt x="4748" y="1379"/>
                    <a:pt x="4639" y="1922"/>
                  </a:cubicBezTo>
                  <a:cubicBezTo>
                    <a:pt x="4612" y="2139"/>
                    <a:pt x="4585" y="2356"/>
                    <a:pt x="4504" y="2545"/>
                  </a:cubicBezTo>
                  <a:cubicBezTo>
                    <a:pt x="4422" y="2762"/>
                    <a:pt x="4232" y="2952"/>
                    <a:pt x="4151" y="3169"/>
                  </a:cubicBezTo>
                  <a:cubicBezTo>
                    <a:pt x="4070" y="3305"/>
                    <a:pt x="4042" y="3441"/>
                    <a:pt x="3934" y="3522"/>
                  </a:cubicBezTo>
                  <a:cubicBezTo>
                    <a:pt x="3798" y="3712"/>
                    <a:pt x="3554" y="3793"/>
                    <a:pt x="3364" y="3875"/>
                  </a:cubicBezTo>
                  <a:cubicBezTo>
                    <a:pt x="3337" y="3875"/>
                    <a:pt x="3256" y="3902"/>
                    <a:pt x="3229" y="3902"/>
                  </a:cubicBezTo>
                  <a:cubicBezTo>
                    <a:pt x="3093" y="3902"/>
                    <a:pt x="3012" y="3712"/>
                    <a:pt x="3066" y="3603"/>
                  </a:cubicBezTo>
                  <a:cubicBezTo>
                    <a:pt x="3093" y="3468"/>
                    <a:pt x="3202" y="3359"/>
                    <a:pt x="3256" y="3251"/>
                  </a:cubicBezTo>
                  <a:cubicBezTo>
                    <a:pt x="3310" y="3169"/>
                    <a:pt x="3391" y="2979"/>
                    <a:pt x="3364" y="2898"/>
                  </a:cubicBezTo>
                  <a:cubicBezTo>
                    <a:pt x="3325" y="2800"/>
                    <a:pt x="3214" y="2730"/>
                    <a:pt x="3105" y="2730"/>
                  </a:cubicBezTo>
                  <a:cubicBezTo>
                    <a:pt x="3063" y="2730"/>
                    <a:pt x="3022" y="2740"/>
                    <a:pt x="2985" y="2762"/>
                  </a:cubicBezTo>
                  <a:cubicBezTo>
                    <a:pt x="2919" y="2784"/>
                    <a:pt x="2871" y="2824"/>
                    <a:pt x="2826" y="2824"/>
                  </a:cubicBezTo>
                  <a:cubicBezTo>
                    <a:pt x="2815" y="2824"/>
                    <a:pt x="2805" y="2822"/>
                    <a:pt x="2795" y="2817"/>
                  </a:cubicBezTo>
                  <a:cubicBezTo>
                    <a:pt x="2713" y="2790"/>
                    <a:pt x="2713" y="2681"/>
                    <a:pt x="2713" y="2627"/>
                  </a:cubicBezTo>
                  <a:cubicBezTo>
                    <a:pt x="2740" y="2410"/>
                    <a:pt x="2686" y="2220"/>
                    <a:pt x="2632" y="2003"/>
                  </a:cubicBezTo>
                  <a:cubicBezTo>
                    <a:pt x="2578" y="1705"/>
                    <a:pt x="2469" y="1352"/>
                    <a:pt x="2415" y="1054"/>
                  </a:cubicBezTo>
                  <a:cubicBezTo>
                    <a:pt x="2334" y="1325"/>
                    <a:pt x="2306" y="1596"/>
                    <a:pt x="2225" y="1867"/>
                  </a:cubicBezTo>
                  <a:cubicBezTo>
                    <a:pt x="2225" y="1922"/>
                    <a:pt x="2198" y="1976"/>
                    <a:pt x="2171" y="1976"/>
                  </a:cubicBezTo>
                  <a:cubicBezTo>
                    <a:pt x="2164" y="1978"/>
                    <a:pt x="2157" y="1979"/>
                    <a:pt x="2150" y="1979"/>
                  </a:cubicBezTo>
                  <a:cubicBezTo>
                    <a:pt x="2058" y="1979"/>
                    <a:pt x="2028" y="1813"/>
                    <a:pt x="1927" y="1813"/>
                  </a:cubicBezTo>
                  <a:cubicBezTo>
                    <a:pt x="1927" y="1851"/>
                    <a:pt x="1874" y="1902"/>
                    <a:pt x="1815" y="1902"/>
                  </a:cubicBezTo>
                  <a:cubicBezTo>
                    <a:pt x="1789" y="1902"/>
                    <a:pt x="1762" y="1892"/>
                    <a:pt x="1737" y="1867"/>
                  </a:cubicBezTo>
                  <a:cubicBezTo>
                    <a:pt x="1656" y="1840"/>
                    <a:pt x="1628" y="1786"/>
                    <a:pt x="1547" y="1678"/>
                  </a:cubicBezTo>
                  <a:cubicBezTo>
                    <a:pt x="1330" y="1189"/>
                    <a:pt x="977" y="755"/>
                    <a:pt x="598" y="348"/>
                  </a:cubicBezTo>
                  <a:cubicBezTo>
                    <a:pt x="497" y="247"/>
                    <a:pt x="365" y="146"/>
                    <a:pt x="238" y="146"/>
                  </a:cubicBezTo>
                  <a:cubicBezTo>
                    <a:pt x="194" y="146"/>
                    <a:pt x="151" y="158"/>
                    <a:pt x="109" y="186"/>
                  </a:cubicBezTo>
                  <a:cubicBezTo>
                    <a:pt x="82" y="213"/>
                    <a:pt x="1" y="240"/>
                    <a:pt x="1" y="321"/>
                  </a:cubicBezTo>
                  <a:cubicBezTo>
                    <a:pt x="408" y="1054"/>
                    <a:pt x="1113" y="2491"/>
                    <a:pt x="815" y="3034"/>
                  </a:cubicBezTo>
                  <a:cubicBezTo>
                    <a:pt x="880" y="3009"/>
                    <a:pt x="938" y="2997"/>
                    <a:pt x="989" y="2997"/>
                  </a:cubicBezTo>
                  <a:cubicBezTo>
                    <a:pt x="1215" y="2997"/>
                    <a:pt x="1313" y="3214"/>
                    <a:pt x="1357" y="3413"/>
                  </a:cubicBezTo>
                  <a:cubicBezTo>
                    <a:pt x="1466" y="3603"/>
                    <a:pt x="1466" y="3875"/>
                    <a:pt x="1439" y="4119"/>
                  </a:cubicBezTo>
                  <a:cubicBezTo>
                    <a:pt x="1656" y="3929"/>
                    <a:pt x="1940" y="3834"/>
                    <a:pt x="2225" y="3834"/>
                  </a:cubicBezTo>
                  <a:cubicBezTo>
                    <a:pt x="2510" y="3834"/>
                    <a:pt x="2795" y="3929"/>
                    <a:pt x="3012" y="4119"/>
                  </a:cubicBezTo>
                  <a:cubicBezTo>
                    <a:pt x="3147" y="4254"/>
                    <a:pt x="3283" y="4390"/>
                    <a:pt x="3364" y="4553"/>
                  </a:cubicBezTo>
                  <a:cubicBezTo>
                    <a:pt x="3771" y="4254"/>
                    <a:pt x="4205" y="4010"/>
                    <a:pt x="4693" y="3793"/>
                  </a:cubicBezTo>
                  <a:cubicBezTo>
                    <a:pt x="4718" y="3781"/>
                    <a:pt x="4758" y="3769"/>
                    <a:pt x="4798" y="3769"/>
                  </a:cubicBezTo>
                  <a:cubicBezTo>
                    <a:pt x="4847" y="3769"/>
                    <a:pt x="4895" y="3787"/>
                    <a:pt x="4910" y="3847"/>
                  </a:cubicBezTo>
                  <a:cubicBezTo>
                    <a:pt x="4965" y="3875"/>
                    <a:pt x="4910" y="3929"/>
                    <a:pt x="4910" y="3983"/>
                  </a:cubicBezTo>
                  <a:cubicBezTo>
                    <a:pt x="4775" y="4281"/>
                    <a:pt x="4504" y="4471"/>
                    <a:pt x="4232" y="4661"/>
                  </a:cubicBezTo>
                  <a:cubicBezTo>
                    <a:pt x="3961" y="4851"/>
                    <a:pt x="3744" y="5068"/>
                    <a:pt x="3500" y="5312"/>
                  </a:cubicBezTo>
                  <a:cubicBezTo>
                    <a:pt x="3473" y="5448"/>
                    <a:pt x="3419" y="5529"/>
                    <a:pt x="3391" y="5665"/>
                  </a:cubicBezTo>
                  <a:cubicBezTo>
                    <a:pt x="3825" y="5610"/>
                    <a:pt x="4232" y="5339"/>
                    <a:pt x="4639" y="5204"/>
                  </a:cubicBezTo>
                  <a:cubicBezTo>
                    <a:pt x="4738" y="5164"/>
                    <a:pt x="4838" y="5139"/>
                    <a:pt x="4958" y="5139"/>
                  </a:cubicBezTo>
                  <a:cubicBezTo>
                    <a:pt x="5002" y="5139"/>
                    <a:pt x="5049" y="5142"/>
                    <a:pt x="5100" y="5149"/>
                  </a:cubicBezTo>
                  <a:cubicBezTo>
                    <a:pt x="5182" y="5068"/>
                    <a:pt x="5263" y="4987"/>
                    <a:pt x="5399" y="4932"/>
                  </a:cubicBezTo>
                  <a:cubicBezTo>
                    <a:pt x="5478" y="4893"/>
                    <a:pt x="5572" y="4867"/>
                    <a:pt x="5649" y="4867"/>
                  </a:cubicBezTo>
                  <a:cubicBezTo>
                    <a:pt x="5677" y="4867"/>
                    <a:pt x="5702" y="4871"/>
                    <a:pt x="5724" y="4878"/>
                  </a:cubicBezTo>
                  <a:cubicBezTo>
                    <a:pt x="5833" y="4932"/>
                    <a:pt x="5941" y="5068"/>
                    <a:pt x="5914" y="5149"/>
                  </a:cubicBezTo>
                  <a:cubicBezTo>
                    <a:pt x="6104" y="4932"/>
                    <a:pt x="6185" y="4580"/>
                    <a:pt x="6267" y="4309"/>
                  </a:cubicBezTo>
                  <a:cubicBezTo>
                    <a:pt x="6456" y="3847"/>
                    <a:pt x="6728" y="3386"/>
                    <a:pt x="7053" y="3034"/>
                  </a:cubicBezTo>
                  <a:cubicBezTo>
                    <a:pt x="7053" y="2952"/>
                    <a:pt x="6999" y="2925"/>
                    <a:pt x="6918" y="2925"/>
                  </a:cubicBezTo>
                  <a:cubicBezTo>
                    <a:pt x="6863" y="2925"/>
                    <a:pt x="6809" y="3007"/>
                    <a:pt x="6755" y="3034"/>
                  </a:cubicBezTo>
                  <a:cubicBezTo>
                    <a:pt x="6402" y="3332"/>
                    <a:pt x="6104" y="3685"/>
                    <a:pt x="5833" y="4064"/>
                  </a:cubicBezTo>
                  <a:cubicBezTo>
                    <a:pt x="5697" y="4309"/>
                    <a:pt x="5534" y="4553"/>
                    <a:pt x="5290" y="4607"/>
                  </a:cubicBezTo>
                  <a:cubicBezTo>
                    <a:pt x="5263" y="4526"/>
                    <a:pt x="5290" y="4417"/>
                    <a:pt x="5399" y="4336"/>
                  </a:cubicBezTo>
                  <a:cubicBezTo>
                    <a:pt x="5453" y="4281"/>
                    <a:pt x="5561" y="4200"/>
                    <a:pt x="5643" y="4146"/>
                  </a:cubicBezTo>
                  <a:cubicBezTo>
                    <a:pt x="5914" y="3875"/>
                    <a:pt x="5833" y="3468"/>
                    <a:pt x="5968" y="3115"/>
                  </a:cubicBezTo>
                  <a:cubicBezTo>
                    <a:pt x="6022" y="2925"/>
                    <a:pt x="6131" y="2762"/>
                    <a:pt x="6212" y="2518"/>
                  </a:cubicBezTo>
                  <a:cubicBezTo>
                    <a:pt x="6267" y="2166"/>
                    <a:pt x="6185" y="1813"/>
                    <a:pt x="6022" y="1461"/>
                  </a:cubicBezTo>
                  <a:cubicBezTo>
                    <a:pt x="5887" y="1135"/>
                    <a:pt x="5724" y="810"/>
                    <a:pt x="5697" y="457"/>
                  </a:cubicBezTo>
                  <a:cubicBezTo>
                    <a:pt x="5697" y="294"/>
                    <a:pt x="5697" y="77"/>
                    <a:pt x="5534" y="23"/>
                  </a:cubicBezTo>
                  <a:cubicBezTo>
                    <a:pt x="5502" y="7"/>
                    <a:pt x="5471" y="1"/>
                    <a:pt x="54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27"/>
            <p:cNvSpPr/>
            <p:nvPr/>
          </p:nvSpPr>
          <p:spPr>
            <a:xfrm>
              <a:off x="1116250" y="1250800"/>
              <a:ext cx="250250" cy="210950"/>
            </a:xfrm>
            <a:custGeom>
              <a:avLst/>
              <a:gdLst/>
              <a:ahLst/>
              <a:cxnLst/>
              <a:rect l="l" t="t" r="r" b="b"/>
              <a:pathLst>
                <a:path w="10010" h="8438" extrusionOk="0">
                  <a:moveTo>
                    <a:pt x="1688" y="1"/>
                  </a:moveTo>
                  <a:cubicBezTo>
                    <a:pt x="1351" y="1"/>
                    <a:pt x="1011" y="215"/>
                    <a:pt x="814" y="500"/>
                  </a:cubicBezTo>
                  <a:cubicBezTo>
                    <a:pt x="570" y="853"/>
                    <a:pt x="462" y="1287"/>
                    <a:pt x="407" y="1721"/>
                  </a:cubicBezTo>
                  <a:cubicBezTo>
                    <a:pt x="190" y="2860"/>
                    <a:pt x="0" y="4026"/>
                    <a:pt x="407" y="5111"/>
                  </a:cubicBezTo>
                  <a:cubicBezTo>
                    <a:pt x="841" y="6250"/>
                    <a:pt x="1872" y="7281"/>
                    <a:pt x="2821" y="8013"/>
                  </a:cubicBezTo>
                  <a:cubicBezTo>
                    <a:pt x="3285" y="8353"/>
                    <a:pt x="3765" y="8438"/>
                    <a:pt x="4274" y="8438"/>
                  </a:cubicBezTo>
                  <a:cubicBezTo>
                    <a:pt x="4658" y="8438"/>
                    <a:pt x="5059" y="8389"/>
                    <a:pt x="5479" y="8366"/>
                  </a:cubicBezTo>
                  <a:cubicBezTo>
                    <a:pt x="5527" y="8364"/>
                    <a:pt x="5576" y="8364"/>
                    <a:pt x="5624" y="8364"/>
                  </a:cubicBezTo>
                  <a:cubicBezTo>
                    <a:pt x="6028" y="8364"/>
                    <a:pt x="6445" y="8410"/>
                    <a:pt x="6847" y="8410"/>
                  </a:cubicBezTo>
                  <a:cubicBezTo>
                    <a:pt x="7269" y="8410"/>
                    <a:pt x="7675" y="8359"/>
                    <a:pt x="8029" y="8149"/>
                  </a:cubicBezTo>
                  <a:cubicBezTo>
                    <a:pt x="8382" y="7932"/>
                    <a:pt x="8599" y="7634"/>
                    <a:pt x="8870" y="7281"/>
                  </a:cubicBezTo>
                  <a:cubicBezTo>
                    <a:pt x="9412" y="6576"/>
                    <a:pt x="10009" y="5708"/>
                    <a:pt x="9684" y="4840"/>
                  </a:cubicBezTo>
                  <a:cubicBezTo>
                    <a:pt x="9559" y="4778"/>
                    <a:pt x="9423" y="4735"/>
                    <a:pt x="9285" y="4735"/>
                  </a:cubicBezTo>
                  <a:cubicBezTo>
                    <a:pt x="9059" y="4735"/>
                    <a:pt x="8827" y="4847"/>
                    <a:pt x="8626" y="5165"/>
                  </a:cubicBezTo>
                  <a:cubicBezTo>
                    <a:pt x="8490" y="5355"/>
                    <a:pt x="8327" y="5653"/>
                    <a:pt x="8138" y="5843"/>
                  </a:cubicBezTo>
                  <a:cubicBezTo>
                    <a:pt x="8040" y="5513"/>
                    <a:pt x="7720" y="5377"/>
                    <a:pt x="7376" y="5377"/>
                  </a:cubicBezTo>
                  <a:cubicBezTo>
                    <a:pt x="7240" y="5377"/>
                    <a:pt x="7102" y="5398"/>
                    <a:pt x="6971" y="5436"/>
                  </a:cubicBezTo>
                  <a:cubicBezTo>
                    <a:pt x="6537" y="5572"/>
                    <a:pt x="6158" y="5843"/>
                    <a:pt x="5724" y="5898"/>
                  </a:cubicBezTo>
                  <a:cubicBezTo>
                    <a:pt x="5968" y="5382"/>
                    <a:pt x="5832" y="4704"/>
                    <a:pt x="5398" y="4352"/>
                  </a:cubicBezTo>
                  <a:cubicBezTo>
                    <a:pt x="5168" y="4162"/>
                    <a:pt x="4876" y="4067"/>
                    <a:pt x="4588" y="4067"/>
                  </a:cubicBezTo>
                  <a:cubicBezTo>
                    <a:pt x="4300" y="4067"/>
                    <a:pt x="4015" y="4162"/>
                    <a:pt x="3798" y="4352"/>
                  </a:cubicBezTo>
                  <a:cubicBezTo>
                    <a:pt x="3798" y="4107"/>
                    <a:pt x="3825" y="3863"/>
                    <a:pt x="3716" y="3619"/>
                  </a:cubicBezTo>
                  <a:cubicBezTo>
                    <a:pt x="3649" y="3463"/>
                    <a:pt x="3564" y="3232"/>
                    <a:pt x="3338" y="3232"/>
                  </a:cubicBezTo>
                  <a:cubicBezTo>
                    <a:pt x="3290" y="3232"/>
                    <a:pt x="3236" y="3243"/>
                    <a:pt x="3174" y="3267"/>
                  </a:cubicBezTo>
                  <a:cubicBezTo>
                    <a:pt x="3554" y="2507"/>
                    <a:pt x="2225" y="310"/>
                    <a:pt x="2089" y="66"/>
                  </a:cubicBezTo>
                  <a:cubicBezTo>
                    <a:pt x="2073" y="74"/>
                    <a:pt x="2060" y="77"/>
                    <a:pt x="2046" y="77"/>
                  </a:cubicBezTo>
                  <a:cubicBezTo>
                    <a:pt x="2014" y="77"/>
                    <a:pt x="1984" y="58"/>
                    <a:pt x="1926" y="39"/>
                  </a:cubicBezTo>
                  <a:cubicBezTo>
                    <a:pt x="1848" y="13"/>
                    <a:pt x="1768" y="1"/>
                    <a:pt x="16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27"/>
            <p:cNvSpPr/>
            <p:nvPr/>
          </p:nvSpPr>
          <p:spPr>
            <a:xfrm>
              <a:off x="1114225" y="1297200"/>
              <a:ext cx="89525" cy="129125"/>
            </a:xfrm>
            <a:custGeom>
              <a:avLst/>
              <a:gdLst/>
              <a:ahLst/>
              <a:cxnLst/>
              <a:rect l="l" t="t" r="r" b="b"/>
              <a:pathLst>
                <a:path w="3581" h="5165" extrusionOk="0">
                  <a:moveTo>
                    <a:pt x="380" y="0"/>
                  </a:moveTo>
                  <a:lnTo>
                    <a:pt x="380" y="0"/>
                  </a:lnTo>
                  <a:cubicBezTo>
                    <a:pt x="190" y="1085"/>
                    <a:pt x="0" y="2251"/>
                    <a:pt x="407" y="3255"/>
                  </a:cubicBezTo>
                  <a:cubicBezTo>
                    <a:pt x="624" y="3770"/>
                    <a:pt x="949" y="4286"/>
                    <a:pt x="1329" y="4747"/>
                  </a:cubicBezTo>
                  <a:cubicBezTo>
                    <a:pt x="1546" y="4882"/>
                    <a:pt x="1736" y="4991"/>
                    <a:pt x="1899" y="5127"/>
                  </a:cubicBezTo>
                  <a:cubicBezTo>
                    <a:pt x="1956" y="5146"/>
                    <a:pt x="1987" y="5165"/>
                    <a:pt x="2028" y="5165"/>
                  </a:cubicBezTo>
                  <a:cubicBezTo>
                    <a:pt x="2046" y="5165"/>
                    <a:pt x="2065" y="5162"/>
                    <a:pt x="2089" y="5154"/>
                  </a:cubicBezTo>
                  <a:cubicBezTo>
                    <a:pt x="2116" y="5127"/>
                    <a:pt x="2116" y="5045"/>
                    <a:pt x="2116" y="4991"/>
                  </a:cubicBezTo>
                  <a:lnTo>
                    <a:pt x="2143" y="4991"/>
                  </a:lnTo>
                  <a:cubicBezTo>
                    <a:pt x="2278" y="4882"/>
                    <a:pt x="2251" y="4720"/>
                    <a:pt x="2224" y="4557"/>
                  </a:cubicBezTo>
                  <a:cubicBezTo>
                    <a:pt x="2089" y="3879"/>
                    <a:pt x="2387" y="3119"/>
                    <a:pt x="2929" y="2767"/>
                  </a:cubicBezTo>
                  <a:cubicBezTo>
                    <a:pt x="3092" y="2658"/>
                    <a:pt x="3282" y="2550"/>
                    <a:pt x="3418" y="2387"/>
                  </a:cubicBezTo>
                  <a:cubicBezTo>
                    <a:pt x="3553" y="2224"/>
                    <a:pt x="3580" y="1980"/>
                    <a:pt x="3445" y="1845"/>
                  </a:cubicBezTo>
                  <a:cubicBezTo>
                    <a:pt x="3426" y="1826"/>
                    <a:pt x="3394" y="1794"/>
                    <a:pt x="3359" y="1794"/>
                  </a:cubicBezTo>
                  <a:cubicBezTo>
                    <a:pt x="3343" y="1794"/>
                    <a:pt x="3326" y="1801"/>
                    <a:pt x="3309" y="1817"/>
                  </a:cubicBezTo>
                  <a:cubicBezTo>
                    <a:pt x="3282" y="1817"/>
                    <a:pt x="3228" y="1845"/>
                    <a:pt x="3201" y="1872"/>
                  </a:cubicBezTo>
                  <a:cubicBezTo>
                    <a:pt x="3092" y="2007"/>
                    <a:pt x="3038" y="2116"/>
                    <a:pt x="2957" y="2251"/>
                  </a:cubicBezTo>
                  <a:cubicBezTo>
                    <a:pt x="2929" y="2279"/>
                    <a:pt x="2902" y="2360"/>
                    <a:pt x="2875" y="2360"/>
                  </a:cubicBezTo>
                  <a:cubicBezTo>
                    <a:pt x="2821" y="2360"/>
                    <a:pt x="2821" y="2306"/>
                    <a:pt x="2794" y="2306"/>
                  </a:cubicBezTo>
                  <a:cubicBezTo>
                    <a:pt x="2740" y="2306"/>
                    <a:pt x="2740" y="2387"/>
                    <a:pt x="2658" y="2387"/>
                  </a:cubicBezTo>
                  <a:cubicBezTo>
                    <a:pt x="2644" y="2392"/>
                    <a:pt x="2630" y="2394"/>
                    <a:pt x="2618" y="2394"/>
                  </a:cubicBezTo>
                  <a:cubicBezTo>
                    <a:pt x="2559" y="2394"/>
                    <a:pt x="2523" y="2346"/>
                    <a:pt x="2523" y="2279"/>
                  </a:cubicBezTo>
                  <a:lnTo>
                    <a:pt x="2523" y="2089"/>
                  </a:lnTo>
                  <a:cubicBezTo>
                    <a:pt x="2523" y="1980"/>
                    <a:pt x="2441" y="1872"/>
                    <a:pt x="2360" y="1845"/>
                  </a:cubicBezTo>
                  <a:lnTo>
                    <a:pt x="2278" y="1845"/>
                  </a:lnTo>
                  <a:cubicBezTo>
                    <a:pt x="2251" y="1845"/>
                    <a:pt x="2251" y="1872"/>
                    <a:pt x="2224" y="1899"/>
                  </a:cubicBezTo>
                  <a:cubicBezTo>
                    <a:pt x="2007" y="2224"/>
                    <a:pt x="1953" y="2631"/>
                    <a:pt x="1844" y="2984"/>
                  </a:cubicBezTo>
                  <a:cubicBezTo>
                    <a:pt x="1763" y="3391"/>
                    <a:pt x="1682" y="3797"/>
                    <a:pt x="1709" y="4204"/>
                  </a:cubicBezTo>
                  <a:lnTo>
                    <a:pt x="1709" y="4448"/>
                  </a:lnTo>
                  <a:cubicBezTo>
                    <a:pt x="1600" y="4313"/>
                    <a:pt x="1492" y="4177"/>
                    <a:pt x="1410" y="4014"/>
                  </a:cubicBezTo>
                  <a:cubicBezTo>
                    <a:pt x="1166" y="3608"/>
                    <a:pt x="1085" y="3119"/>
                    <a:pt x="1193" y="2685"/>
                  </a:cubicBezTo>
                  <a:cubicBezTo>
                    <a:pt x="1221" y="2550"/>
                    <a:pt x="1275" y="2414"/>
                    <a:pt x="1275" y="2251"/>
                  </a:cubicBezTo>
                  <a:cubicBezTo>
                    <a:pt x="1275" y="2116"/>
                    <a:pt x="1166" y="1953"/>
                    <a:pt x="1031" y="1953"/>
                  </a:cubicBezTo>
                  <a:cubicBezTo>
                    <a:pt x="949" y="1953"/>
                    <a:pt x="868" y="1953"/>
                    <a:pt x="787" y="1980"/>
                  </a:cubicBezTo>
                  <a:cubicBezTo>
                    <a:pt x="769" y="1980"/>
                    <a:pt x="726" y="1992"/>
                    <a:pt x="692" y="1992"/>
                  </a:cubicBezTo>
                  <a:cubicBezTo>
                    <a:pt x="675" y="1992"/>
                    <a:pt x="660" y="1989"/>
                    <a:pt x="651" y="1980"/>
                  </a:cubicBezTo>
                  <a:cubicBezTo>
                    <a:pt x="624" y="1980"/>
                    <a:pt x="624" y="1953"/>
                    <a:pt x="624" y="1899"/>
                  </a:cubicBezTo>
                  <a:cubicBezTo>
                    <a:pt x="488" y="1628"/>
                    <a:pt x="651" y="1356"/>
                    <a:pt x="678" y="1058"/>
                  </a:cubicBezTo>
                  <a:cubicBezTo>
                    <a:pt x="732" y="787"/>
                    <a:pt x="624" y="516"/>
                    <a:pt x="515" y="271"/>
                  </a:cubicBezTo>
                  <a:cubicBezTo>
                    <a:pt x="488" y="190"/>
                    <a:pt x="461" y="109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27"/>
            <p:cNvSpPr/>
            <p:nvPr/>
          </p:nvSpPr>
          <p:spPr>
            <a:xfrm>
              <a:off x="1196950" y="1377875"/>
              <a:ext cx="153950" cy="80825"/>
            </a:xfrm>
            <a:custGeom>
              <a:avLst/>
              <a:gdLst/>
              <a:ahLst/>
              <a:cxnLst/>
              <a:rect l="l" t="t" r="r" b="b"/>
              <a:pathLst>
                <a:path w="6158" h="3233" extrusionOk="0">
                  <a:moveTo>
                    <a:pt x="6076" y="1"/>
                  </a:moveTo>
                  <a:cubicBezTo>
                    <a:pt x="5778" y="299"/>
                    <a:pt x="5533" y="652"/>
                    <a:pt x="5262" y="977"/>
                  </a:cubicBezTo>
                  <a:cubicBezTo>
                    <a:pt x="5181" y="1059"/>
                    <a:pt x="5099" y="1113"/>
                    <a:pt x="5045" y="1167"/>
                  </a:cubicBezTo>
                  <a:lnTo>
                    <a:pt x="4882" y="1167"/>
                  </a:lnTo>
                  <a:cubicBezTo>
                    <a:pt x="4801" y="1194"/>
                    <a:pt x="4747" y="1221"/>
                    <a:pt x="4693" y="1249"/>
                  </a:cubicBezTo>
                  <a:cubicBezTo>
                    <a:pt x="4530" y="1357"/>
                    <a:pt x="4394" y="1493"/>
                    <a:pt x="4231" y="1601"/>
                  </a:cubicBezTo>
                  <a:cubicBezTo>
                    <a:pt x="4231" y="1493"/>
                    <a:pt x="4123" y="1466"/>
                    <a:pt x="4069" y="1466"/>
                  </a:cubicBezTo>
                  <a:cubicBezTo>
                    <a:pt x="3987" y="1466"/>
                    <a:pt x="3933" y="1520"/>
                    <a:pt x="3852" y="1574"/>
                  </a:cubicBezTo>
                  <a:cubicBezTo>
                    <a:pt x="3662" y="1737"/>
                    <a:pt x="3499" y="1900"/>
                    <a:pt x="3309" y="2117"/>
                  </a:cubicBezTo>
                  <a:cubicBezTo>
                    <a:pt x="3147" y="2279"/>
                    <a:pt x="2984" y="2469"/>
                    <a:pt x="2767" y="2605"/>
                  </a:cubicBezTo>
                  <a:cubicBezTo>
                    <a:pt x="2646" y="2691"/>
                    <a:pt x="2480" y="2756"/>
                    <a:pt x="2320" y="2756"/>
                  </a:cubicBezTo>
                  <a:cubicBezTo>
                    <a:pt x="2229" y="2756"/>
                    <a:pt x="2140" y="2735"/>
                    <a:pt x="2062" y="2686"/>
                  </a:cubicBezTo>
                  <a:cubicBezTo>
                    <a:pt x="2034" y="2659"/>
                    <a:pt x="2007" y="2605"/>
                    <a:pt x="1926" y="2605"/>
                  </a:cubicBezTo>
                  <a:cubicBezTo>
                    <a:pt x="1854" y="2605"/>
                    <a:pt x="1805" y="2629"/>
                    <a:pt x="1749" y="2629"/>
                  </a:cubicBezTo>
                  <a:cubicBezTo>
                    <a:pt x="1721" y="2629"/>
                    <a:pt x="1691" y="2623"/>
                    <a:pt x="1655" y="2605"/>
                  </a:cubicBezTo>
                  <a:lnTo>
                    <a:pt x="1546" y="2523"/>
                  </a:lnTo>
                  <a:cubicBezTo>
                    <a:pt x="1475" y="2405"/>
                    <a:pt x="1302" y="2328"/>
                    <a:pt x="1150" y="2328"/>
                  </a:cubicBezTo>
                  <a:cubicBezTo>
                    <a:pt x="1128" y="2328"/>
                    <a:pt x="1106" y="2330"/>
                    <a:pt x="1085" y="2334"/>
                  </a:cubicBezTo>
                  <a:cubicBezTo>
                    <a:pt x="949" y="2388"/>
                    <a:pt x="814" y="2442"/>
                    <a:pt x="705" y="2442"/>
                  </a:cubicBezTo>
                  <a:cubicBezTo>
                    <a:pt x="669" y="2451"/>
                    <a:pt x="639" y="2454"/>
                    <a:pt x="611" y="2454"/>
                  </a:cubicBezTo>
                  <a:cubicBezTo>
                    <a:pt x="555" y="2454"/>
                    <a:pt x="506" y="2442"/>
                    <a:pt x="434" y="2442"/>
                  </a:cubicBezTo>
                  <a:cubicBezTo>
                    <a:pt x="244" y="2442"/>
                    <a:pt x="0" y="2686"/>
                    <a:pt x="163" y="2876"/>
                  </a:cubicBezTo>
                  <a:cubicBezTo>
                    <a:pt x="244" y="2957"/>
                    <a:pt x="271" y="2985"/>
                    <a:pt x="326" y="3012"/>
                  </a:cubicBezTo>
                  <a:cubicBezTo>
                    <a:pt x="651" y="3147"/>
                    <a:pt x="977" y="3174"/>
                    <a:pt x="1329" y="3174"/>
                  </a:cubicBezTo>
                  <a:cubicBezTo>
                    <a:pt x="1628" y="3174"/>
                    <a:pt x="1953" y="3229"/>
                    <a:pt x="2279" y="3229"/>
                  </a:cubicBezTo>
                  <a:cubicBezTo>
                    <a:pt x="2355" y="3229"/>
                    <a:pt x="2439" y="3233"/>
                    <a:pt x="2529" y="3233"/>
                  </a:cubicBezTo>
                  <a:cubicBezTo>
                    <a:pt x="2664" y="3233"/>
                    <a:pt x="2810" y="3223"/>
                    <a:pt x="2957" y="3174"/>
                  </a:cubicBezTo>
                  <a:cubicBezTo>
                    <a:pt x="3092" y="3147"/>
                    <a:pt x="3174" y="3093"/>
                    <a:pt x="3309" y="3039"/>
                  </a:cubicBezTo>
                  <a:cubicBezTo>
                    <a:pt x="3825" y="2876"/>
                    <a:pt x="4394" y="2930"/>
                    <a:pt x="4882" y="2632"/>
                  </a:cubicBezTo>
                  <a:cubicBezTo>
                    <a:pt x="4910" y="2605"/>
                    <a:pt x="4937" y="2605"/>
                    <a:pt x="4937" y="2578"/>
                  </a:cubicBezTo>
                  <a:cubicBezTo>
                    <a:pt x="4937" y="2551"/>
                    <a:pt x="4937" y="2523"/>
                    <a:pt x="4910" y="2523"/>
                  </a:cubicBezTo>
                  <a:cubicBezTo>
                    <a:pt x="5262" y="2306"/>
                    <a:pt x="5398" y="1872"/>
                    <a:pt x="5533" y="1493"/>
                  </a:cubicBezTo>
                  <a:cubicBezTo>
                    <a:pt x="5669" y="1167"/>
                    <a:pt x="5859" y="787"/>
                    <a:pt x="6022" y="435"/>
                  </a:cubicBezTo>
                  <a:cubicBezTo>
                    <a:pt x="6130" y="299"/>
                    <a:pt x="6157" y="109"/>
                    <a:pt x="60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27"/>
            <p:cNvSpPr/>
            <p:nvPr/>
          </p:nvSpPr>
          <p:spPr>
            <a:xfrm>
              <a:off x="1113525" y="1425350"/>
              <a:ext cx="115300" cy="248200"/>
            </a:xfrm>
            <a:custGeom>
              <a:avLst/>
              <a:gdLst/>
              <a:ahLst/>
              <a:cxnLst/>
              <a:rect l="l" t="t" r="r" b="b"/>
              <a:pathLst>
                <a:path w="4612" h="9928" extrusionOk="0">
                  <a:moveTo>
                    <a:pt x="2849" y="1031"/>
                  </a:moveTo>
                  <a:cubicBezTo>
                    <a:pt x="2496" y="706"/>
                    <a:pt x="2089" y="380"/>
                    <a:pt x="1710" y="1"/>
                  </a:cubicBezTo>
                  <a:cubicBezTo>
                    <a:pt x="1737" y="109"/>
                    <a:pt x="1818" y="190"/>
                    <a:pt x="1845" y="353"/>
                  </a:cubicBezTo>
                  <a:cubicBezTo>
                    <a:pt x="1872" y="489"/>
                    <a:pt x="1954" y="570"/>
                    <a:pt x="1981" y="706"/>
                  </a:cubicBezTo>
                  <a:cubicBezTo>
                    <a:pt x="2035" y="1058"/>
                    <a:pt x="1872" y="1411"/>
                    <a:pt x="1845" y="1764"/>
                  </a:cubicBezTo>
                  <a:cubicBezTo>
                    <a:pt x="1818" y="2089"/>
                    <a:pt x="1900" y="2415"/>
                    <a:pt x="2008" y="2713"/>
                  </a:cubicBezTo>
                  <a:cubicBezTo>
                    <a:pt x="2008" y="2740"/>
                    <a:pt x="2035" y="2821"/>
                    <a:pt x="2035" y="2849"/>
                  </a:cubicBezTo>
                  <a:cubicBezTo>
                    <a:pt x="1276" y="4557"/>
                    <a:pt x="381" y="7134"/>
                    <a:pt x="55" y="9575"/>
                  </a:cubicBezTo>
                  <a:cubicBezTo>
                    <a:pt x="1" y="9738"/>
                    <a:pt x="137" y="9901"/>
                    <a:pt x="299" y="9928"/>
                  </a:cubicBezTo>
                  <a:cubicBezTo>
                    <a:pt x="381" y="9928"/>
                    <a:pt x="489" y="9928"/>
                    <a:pt x="543" y="9874"/>
                  </a:cubicBezTo>
                  <a:cubicBezTo>
                    <a:pt x="625" y="9846"/>
                    <a:pt x="679" y="9738"/>
                    <a:pt x="679" y="9657"/>
                  </a:cubicBezTo>
                  <a:cubicBezTo>
                    <a:pt x="1059" y="7161"/>
                    <a:pt x="2008" y="4503"/>
                    <a:pt x="2768" y="2849"/>
                  </a:cubicBezTo>
                  <a:cubicBezTo>
                    <a:pt x="3066" y="2604"/>
                    <a:pt x="3283" y="2279"/>
                    <a:pt x="3608" y="2008"/>
                  </a:cubicBezTo>
                  <a:cubicBezTo>
                    <a:pt x="3907" y="1764"/>
                    <a:pt x="4286" y="1655"/>
                    <a:pt x="4585" y="1438"/>
                  </a:cubicBezTo>
                  <a:lnTo>
                    <a:pt x="4612" y="1438"/>
                  </a:lnTo>
                  <a:cubicBezTo>
                    <a:pt x="3988" y="1492"/>
                    <a:pt x="3391" y="1465"/>
                    <a:pt x="2849" y="10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27"/>
            <p:cNvSpPr/>
            <p:nvPr/>
          </p:nvSpPr>
          <p:spPr>
            <a:xfrm>
              <a:off x="1196325" y="1267625"/>
              <a:ext cx="28450" cy="22300"/>
            </a:xfrm>
            <a:custGeom>
              <a:avLst/>
              <a:gdLst/>
              <a:ahLst/>
              <a:cxnLst/>
              <a:rect l="l" t="t" r="r" b="b"/>
              <a:pathLst>
                <a:path w="1138" h="892" extrusionOk="0">
                  <a:moveTo>
                    <a:pt x="674" y="0"/>
                  </a:moveTo>
                  <a:cubicBezTo>
                    <a:pt x="491" y="0"/>
                    <a:pt x="301" y="83"/>
                    <a:pt x="215" y="234"/>
                  </a:cubicBezTo>
                  <a:cubicBezTo>
                    <a:pt x="0" y="605"/>
                    <a:pt x="305" y="891"/>
                    <a:pt x="625" y="891"/>
                  </a:cubicBezTo>
                  <a:cubicBezTo>
                    <a:pt x="749" y="891"/>
                    <a:pt x="876" y="848"/>
                    <a:pt x="974" y="749"/>
                  </a:cubicBezTo>
                  <a:cubicBezTo>
                    <a:pt x="1083" y="641"/>
                    <a:pt x="1137" y="505"/>
                    <a:pt x="1137" y="369"/>
                  </a:cubicBezTo>
                  <a:cubicBezTo>
                    <a:pt x="1137" y="180"/>
                    <a:pt x="974" y="44"/>
                    <a:pt x="812" y="17"/>
                  </a:cubicBezTo>
                  <a:cubicBezTo>
                    <a:pt x="767" y="6"/>
                    <a:pt x="721" y="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27"/>
            <p:cNvSpPr/>
            <p:nvPr/>
          </p:nvSpPr>
          <p:spPr>
            <a:xfrm>
              <a:off x="1228800" y="1288875"/>
              <a:ext cx="23775" cy="19875"/>
            </a:xfrm>
            <a:custGeom>
              <a:avLst/>
              <a:gdLst/>
              <a:ahLst/>
              <a:cxnLst/>
              <a:rect l="l" t="t" r="r" b="b"/>
              <a:pathLst>
                <a:path w="951" h="795" extrusionOk="0">
                  <a:moveTo>
                    <a:pt x="559" y="1"/>
                  </a:moveTo>
                  <a:cubicBezTo>
                    <a:pt x="535" y="1"/>
                    <a:pt x="512" y="3"/>
                    <a:pt x="489" y="8"/>
                  </a:cubicBezTo>
                  <a:cubicBezTo>
                    <a:pt x="354" y="8"/>
                    <a:pt x="218" y="116"/>
                    <a:pt x="137" y="252"/>
                  </a:cubicBezTo>
                  <a:cubicBezTo>
                    <a:pt x="1" y="469"/>
                    <a:pt x="218" y="794"/>
                    <a:pt x="489" y="794"/>
                  </a:cubicBezTo>
                  <a:cubicBezTo>
                    <a:pt x="652" y="794"/>
                    <a:pt x="788" y="659"/>
                    <a:pt x="896" y="523"/>
                  </a:cubicBezTo>
                  <a:cubicBezTo>
                    <a:pt x="923" y="469"/>
                    <a:pt x="950" y="415"/>
                    <a:pt x="950" y="333"/>
                  </a:cubicBezTo>
                  <a:cubicBezTo>
                    <a:pt x="950" y="279"/>
                    <a:pt x="923" y="252"/>
                    <a:pt x="896" y="170"/>
                  </a:cubicBezTo>
                  <a:cubicBezTo>
                    <a:pt x="806" y="57"/>
                    <a:pt x="678" y="1"/>
                    <a:pt x="5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27"/>
            <p:cNvSpPr/>
            <p:nvPr/>
          </p:nvSpPr>
          <p:spPr>
            <a:xfrm>
              <a:off x="1251200" y="1276850"/>
              <a:ext cx="21025" cy="20575"/>
            </a:xfrm>
            <a:custGeom>
              <a:avLst/>
              <a:gdLst/>
              <a:ahLst/>
              <a:cxnLst/>
              <a:rect l="l" t="t" r="r" b="b"/>
              <a:pathLst>
                <a:path w="841" h="823" extrusionOk="0">
                  <a:moveTo>
                    <a:pt x="543" y="0"/>
                  </a:moveTo>
                  <a:cubicBezTo>
                    <a:pt x="380" y="0"/>
                    <a:pt x="136" y="109"/>
                    <a:pt x="27" y="245"/>
                  </a:cubicBezTo>
                  <a:cubicBezTo>
                    <a:pt x="0" y="326"/>
                    <a:pt x="0" y="380"/>
                    <a:pt x="0" y="462"/>
                  </a:cubicBezTo>
                  <a:cubicBezTo>
                    <a:pt x="24" y="631"/>
                    <a:pt x="200" y="823"/>
                    <a:pt x="373" y="823"/>
                  </a:cubicBezTo>
                  <a:cubicBezTo>
                    <a:pt x="393" y="823"/>
                    <a:pt x="414" y="820"/>
                    <a:pt x="434" y="814"/>
                  </a:cubicBezTo>
                  <a:cubicBezTo>
                    <a:pt x="651" y="814"/>
                    <a:pt x="841" y="624"/>
                    <a:pt x="841" y="380"/>
                  </a:cubicBezTo>
                  <a:cubicBezTo>
                    <a:pt x="841" y="217"/>
                    <a:pt x="705" y="82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27"/>
            <p:cNvSpPr/>
            <p:nvPr/>
          </p:nvSpPr>
          <p:spPr>
            <a:xfrm>
              <a:off x="1218650" y="1331025"/>
              <a:ext cx="18325" cy="18125"/>
            </a:xfrm>
            <a:custGeom>
              <a:avLst/>
              <a:gdLst/>
              <a:ahLst/>
              <a:cxnLst/>
              <a:rect l="l" t="t" r="r" b="b"/>
              <a:pathLst>
                <a:path w="733" h="725" extrusionOk="0">
                  <a:moveTo>
                    <a:pt x="394" y="0"/>
                  </a:moveTo>
                  <a:cubicBezTo>
                    <a:pt x="380" y="0"/>
                    <a:pt x="367" y="1"/>
                    <a:pt x="353" y="3"/>
                  </a:cubicBezTo>
                  <a:cubicBezTo>
                    <a:pt x="109" y="3"/>
                    <a:pt x="0" y="275"/>
                    <a:pt x="81" y="492"/>
                  </a:cubicBezTo>
                  <a:cubicBezTo>
                    <a:pt x="121" y="630"/>
                    <a:pt x="304" y="725"/>
                    <a:pt x="463" y="725"/>
                  </a:cubicBezTo>
                  <a:cubicBezTo>
                    <a:pt x="523" y="725"/>
                    <a:pt x="579" y="711"/>
                    <a:pt x="624" y="681"/>
                  </a:cubicBezTo>
                  <a:cubicBezTo>
                    <a:pt x="678" y="654"/>
                    <a:pt x="732" y="600"/>
                    <a:pt x="732" y="519"/>
                  </a:cubicBezTo>
                  <a:lnTo>
                    <a:pt x="732" y="356"/>
                  </a:lnTo>
                  <a:cubicBezTo>
                    <a:pt x="682" y="155"/>
                    <a:pt x="562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27"/>
            <p:cNvSpPr/>
            <p:nvPr/>
          </p:nvSpPr>
          <p:spPr>
            <a:xfrm>
              <a:off x="1242450" y="1314125"/>
              <a:ext cx="25725" cy="21750"/>
            </a:xfrm>
            <a:custGeom>
              <a:avLst/>
              <a:gdLst/>
              <a:ahLst/>
              <a:cxnLst/>
              <a:rect l="l" t="t" r="r" b="b"/>
              <a:pathLst>
                <a:path w="1029" h="870" extrusionOk="0">
                  <a:moveTo>
                    <a:pt x="524" y="0"/>
                  </a:moveTo>
                  <a:cubicBezTo>
                    <a:pt x="226" y="0"/>
                    <a:pt x="1" y="348"/>
                    <a:pt x="187" y="679"/>
                  </a:cubicBezTo>
                  <a:cubicBezTo>
                    <a:pt x="242" y="761"/>
                    <a:pt x="323" y="869"/>
                    <a:pt x="404" y="869"/>
                  </a:cubicBezTo>
                  <a:cubicBezTo>
                    <a:pt x="486" y="869"/>
                    <a:pt x="594" y="869"/>
                    <a:pt x="648" y="815"/>
                  </a:cubicBezTo>
                  <a:cubicBezTo>
                    <a:pt x="757" y="788"/>
                    <a:pt x="865" y="734"/>
                    <a:pt x="920" y="625"/>
                  </a:cubicBezTo>
                  <a:cubicBezTo>
                    <a:pt x="1028" y="462"/>
                    <a:pt x="947" y="245"/>
                    <a:pt x="811" y="110"/>
                  </a:cubicBezTo>
                  <a:cubicBezTo>
                    <a:pt x="715" y="33"/>
                    <a:pt x="616" y="0"/>
                    <a:pt x="5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27"/>
            <p:cNvSpPr/>
            <p:nvPr/>
          </p:nvSpPr>
          <p:spPr>
            <a:xfrm>
              <a:off x="1297825" y="1297175"/>
              <a:ext cx="29325" cy="21375"/>
            </a:xfrm>
            <a:custGeom>
              <a:avLst/>
              <a:gdLst/>
              <a:ahLst/>
              <a:cxnLst/>
              <a:rect l="l" t="t" r="r" b="b"/>
              <a:pathLst>
                <a:path w="1173" h="855" extrusionOk="0">
                  <a:moveTo>
                    <a:pt x="727" y="1"/>
                  </a:moveTo>
                  <a:cubicBezTo>
                    <a:pt x="375" y="1"/>
                    <a:pt x="0" y="374"/>
                    <a:pt x="359" y="733"/>
                  </a:cubicBezTo>
                  <a:cubicBezTo>
                    <a:pt x="438" y="813"/>
                    <a:pt x="554" y="855"/>
                    <a:pt x="669" y="855"/>
                  </a:cubicBezTo>
                  <a:cubicBezTo>
                    <a:pt x="752" y="855"/>
                    <a:pt x="834" y="833"/>
                    <a:pt x="902" y="788"/>
                  </a:cubicBezTo>
                  <a:cubicBezTo>
                    <a:pt x="1064" y="679"/>
                    <a:pt x="1173" y="489"/>
                    <a:pt x="1146" y="327"/>
                  </a:cubicBezTo>
                  <a:cubicBezTo>
                    <a:pt x="1146" y="245"/>
                    <a:pt x="1119" y="218"/>
                    <a:pt x="1064" y="164"/>
                  </a:cubicBezTo>
                  <a:cubicBezTo>
                    <a:pt x="978" y="49"/>
                    <a:pt x="854" y="1"/>
                    <a:pt x="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27"/>
            <p:cNvSpPr/>
            <p:nvPr/>
          </p:nvSpPr>
          <p:spPr>
            <a:xfrm>
              <a:off x="1287800" y="1333800"/>
              <a:ext cx="19025" cy="18650"/>
            </a:xfrm>
            <a:custGeom>
              <a:avLst/>
              <a:gdLst/>
              <a:ahLst/>
              <a:cxnLst/>
              <a:rect l="l" t="t" r="r" b="b"/>
              <a:pathLst>
                <a:path w="761" h="746" extrusionOk="0">
                  <a:moveTo>
                    <a:pt x="299" y="1"/>
                  </a:moveTo>
                  <a:cubicBezTo>
                    <a:pt x="191" y="28"/>
                    <a:pt x="136" y="82"/>
                    <a:pt x="82" y="136"/>
                  </a:cubicBezTo>
                  <a:cubicBezTo>
                    <a:pt x="1" y="272"/>
                    <a:pt x="1" y="489"/>
                    <a:pt x="82" y="625"/>
                  </a:cubicBezTo>
                  <a:cubicBezTo>
                    <a:pt x="145" y="704"/>
                    <a:pt x="245" y="746"/>
                    <a:pt x="350" y="746"/>
                  </a:cubicBezTo>
                  <a:cubicBezTo>
                    <a:pt x="425" y="746"/>
                    <a:pt x="502" y="724"/>
                    <a:pt x="570" y="679"/>
                  </a:cubicBezTo>
                  <a:cubicBezTo>
                    <a:pt x="706" y="570"/>
                    <a:pt x="760" y="408"/>
                    <a:pt x="706" y="245"/>
                  </a:cubicBezTo>
                  <a:cubicBezTo>
                    <a:pt x="625" y="82"/>
                    <a:pt x="462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27"/>
            <p:cNvSpPr/>
            <p:nvPr/>
          </p:nvSpPr>
          <p:spPr>
            <a:xfrm>
              <a:off x="1241700" y="1346125"/>
              <a:ext cx="19000" cy="18225"/>
            </a:xfrm>
            <a:custGeom>
              <a:avLst/>
              <a:gdLst/>
              <a:ahLst/>
              <a:cxnLst/>
              <a:rect l="l" t="t" r="r" b="b"/>
              <a:pathLst>
                <a:path w="760" h="729" extrusionOk="0">
                  <a:moveTo>
                    <a:pt x="469" y="1"/>
                  </a:moveTo>
                  <a:cubicBezTo>
                    <a:pt x="441" y="1"/>
                    <a:pt x="412" y="7"/>
                    <a:pt x="380" y="23"/>
                  </a:cubicBezTo>
                  <a:cubicBezTo>
                    <a:pt x="272" y="23"/>
                    <a:pt x="163" y="77"/>
                    <a:pt x="109" y="105"/>
                  </a:cubicBezTo>
                  <a:cubicBezTo>
                    <a:pt x="27" y="186"/>
                    <a:pt x="0" y="240"/>
                    <a:pt x="0" y="349"/>
                  </a:cubicBezTo>
                  <a:cubicBezTo>
                    <a:pt x="136" y="403"/>
                    <a:pt x="244" y="430"/>
                    <a:pt x="353" y="539"/>
                  </a:cubicBezTo>
                  <a:lnTo>
                    <a:pt x="543" y="728"/>
                  </a:lnTo>
                  <a:cubicBezTo>
                    <a:pt x="570" y="728"/>
                    <a:pt x="624" y="701"/>
                    <a:pt x="624" y="701"/>
                  </a:cubicBezTo>
                  <a:cubicBezTo>
                    <a:pt x="706" y="620"/>
                    <a:pt x="760" y="484"/>
                    <a:pt x="760" y="403"/>
                  </a:cubicBezTo>
                  <a:cubicBezTo>
                    <a:pt x="760" y="294"/>
                    <a:pt x="760" y="159"/>
                    <a:pt x="651" y="77"/>
                  </a:cubicBezTo>
                  <a:cubicBezTo>
                    <a:pt x="594" y="39"/>
                    <a:pt x="536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27"/>
            <p:cNvSpPr/>
            <p:nvPr/>
          </p:nvSpPr>
          <p:spPr>
            <a:xfrm>
              <a:off x="1258650" y="1370150"/>
              <a:ext cx="17650" cy="16575"/>
            </a:xfrm>
            <a:custGeom>
              <a:avLst/>
              <a:gdLst/>
              <a:ahLst/>
              <a:cxnLst/>
              <a:rect l="l" t="t" r="r" b="b"/>
              <a:pathLst>
                <a:path w="706" h="663" extrusionOk="0">
                  <a:moveTo>
                    <a:pt x="199" y="0"/>
                  </a:moveTo>
                  <a:cubicBezTo>
                    <a:pt x="170" y="0"/>
                    <a:pt x="141" y="4"/>
                    <a:pt x="109" y="12"/>
                  </a:cubicBezTo>
                  <a:cubicBezTo>
                    <a:pt x="82" y="12"/>
                    <a:pt x="28" y="12"/>
                    <a:pt x="0" y="39"/>
                  </a:cubicBezTo>
                  <a:cubicBezTo>
                    <a:pt x="109" y="174"/>
                    <a:pt x="136" y="418"/>
                    <a:pt x="136" y="608"/>
                  </a:cubicBezTo>
                  <a:cubicBezTo>
                    <a:pt x="163" y="608"/>
                    <a:pt x="217" y="608"/>
                    <a:pt x="245" y="662"/>
                  </a:cubicBezTo>
                  <a:cubicBezTo>
                    <a:pt x="380" y="662"/>
                    <a:pt x="543" y="608"/>
                    <a:pt x="651" y="554"/>
                  </a:cubicBezTo>
                  <a:cubicBezTo>
                    <a:pt x="679" y="554"/>
                    <a:pt x="706" y="527"/>
                    <a:pt x="706" y="473"/>
                  </a:cubicBezTo>
                  <a:lnTo>
                    <a:pt x="706" y="418"/>
                  </a:lnTo>
                  <a:cubicBezTo>
                    <a:pt x="679" y="201"/>
                    <a:pt x="624" y="120"/>
                    <a:pt x="407" y="39"/>
                  </a:cubicBezTo>
                  <a:cubicBezTo>
                    <a:pt x="331" y="19"/>
                    <a:pt x="267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27"/>
            <p:cNvSpPr/>
            <p:nvPr/>
          </p:nvSpPr>
          <p:spPr>
            <a:xfrm>
              <a:off x="1401050" y="1968350"/>
              <a:ext cx="448925" cy="378400"/>
            </a:xfrm>
            <a:custGeom>
              <a:avLst/>
              <a:gdLst/>
              <a:ahLst/>
              <a:cxnLst/>
              <a:rect l="l" t="t" r="r" b="b"/>
              <a:pathLst>
                <a:path w="17957" h="15136" extrusionOk="0">
                  <a:moveTo>
                    <a:pt x="10732" y="0"/>
                  </a:moveTo>
                  <a:cubicBezTo>
                    <a:pt x="10621" y="0"/>
                    <a:pt x="10514" y="39"/>
                    <a:pt x="10416" y="88"/>
                  </a:cubicBezTo>
                  <a:cubicBezTo>
                    <a:pt x="9602" y="386"/>
                    <a:pt x="8734" y="685"/>
                    <a:pt x="8029" y="1227"/>
                  </a:cubicBezTo>
                  <a:cubicBezTo>
                    <a:pt x="7324" y="1770"/>
                    <a:pt x="6673" y="2583"/>
                    <a:pt x="6646" y="3506"/>
                  </a:cubicBezTo>
                  <a:cubicBezTo>
                    <a:pt x="6293" y="2855"/>
                    <a:pt x="5805" y="2177"/>
                    <a:pt x="5317" y="1634"/>
                  </a:cubicBezTo>
                  <a:cubicBezTo>
                    <a:pt x="4665" y="957"/>
                    <a:pt x="4089" y="329"/>
                    <a:pt x="3203" y="329"/>
                  </a:cubicBezTo>
                  <a:cubicBezTo>
                    <a:pt x="3166" y="329"/>
                    <a:pt x="3130" y="330"/>
                    <a:pt x="3093" y="332"/>
                  </a:cubicBezTo>
                  <a:cubicBezTo>
                    <a:pt x="2604" y="359"/>
                    <a:pt x="1953" y="603"/>
                    <a:pt x="1601" y="820"/>
                  </a:cubicBezTo>
                  <a:cubicBezTo>
                    <a:pt x="1736" y="1173"/>
                    <a:pt x="1763" y="1580"/>
                    <a:pt x="1628" y="1905"/>
                  </a:cubicBezTo>
                  <a:cubicBezTo>
                    <a:pt x="1492" y="2258"/>
                    <a:pt x="1221" y="2529"/>
                    <a:pt x="841" y="2556"/>
                  </a:cubicBezTo>
                  <a:cubicBezTo>
                    <a:pt x="679" y="2583"/>
                    <a:pt x="462" y="2556"/>
                    <a:pt x="380" y="2665"/>
                  </a:cubicBezTo>
                  <a:cubicBezTo>
                    <a:pt x="326" y="2692"/>
                    <a:pt x="299" y="2773"/>
                    <a:pt x="272" y="2828"/>
                  </a:cubicBezTo>
                  <a:cubicBezTo>
                    <a:pt x="0" y="3641"/>
                    <a:pt x="55" y="4428"/>
                    <a:pt x="326" y="5242"/>
                  </a:cubicBezTo>
                  <a:cubicBezTo>
                    <a:pt x="597" y="6055"/>
                    <a:pt x="1818" y="6869"/>
                    <a:pt x="2686" y="7005"/>
                  </a:cubicBezTo>
                  <a:cubicBezTo>
                    <a:pt x="2225" y="7032"/>
                    <a:pt x="1818" y="7547"/>
                    <a:pt x="1655" y="7927"/>
                  </a:cubicBezTo>
                  <a:cubicBezTo>
                    <a:pt x="977" y="9310"/>
                    <a:pt x="1113" y="11073"/>
                    <a:pt x="1953" y="12348"/>
                  </a:cubicBezTo>
                  <a:cubicBezTo>
                    <a:pt x="2008" y="12429"/>
                    <a:pt x="2062" y="12484"/>
                    <a:pt x="2143" y="12565"/>
                  </a:cubicBezTo>
                  <a:cubicBezTo>
                    <a:pt x="2225" y="12592"/>
                    <a:pt x="2306" y="12592"/>
                    <a:pt x="2414" y="12592"/>
                  </a:cubicBezTo>
                  <a:cubicBezTo>
                    <a:pt x="3174" y="12619"/>
                    <a:pt x="3906" y="13297"/>
                    <a:pt x="3988" y="14084"/>
                  </a:cubicBezTo>
                  <a:cubicBezTo>
                    <a:pt x="3988" y="14192"/>
                    <a:pt x="4042" y="14301"/>
                    <a:pt x="4069" y="14382"/>
                  </a:cubicBezTo>
                  <a:cubicBezTo>
                    <a:pt x="4123" y="14518"/>
                    <a:pt x="4232" y="14654"/>
                    <a:pt x="4367" y="14735"/>
                  </a:cubicBezTo>
                  <a:cubicBezTo>
                    <a:pt x="4734" y="14997"/>
                    <a:pt x="5180" y="15135"/>
                    <a:pt x="5625" y="15135"/>
                  </a:cubicBezTo>
                  <a:cubicBezTo>
                    <a:pt x="5870" y="15135"/>
                    <a:pt x="6116" y="15093"/>
                    <a:pt x="6347" y="15006"/>
                  </a:cubicBezTo>
                  <a:cubicBezTo>
                    <a:pt x="6971" y="14762"/>
                    <a:pt x="7785" y="14057"/>
                    <a:pt x="8002" y="13162"/>
                  </a:cubicBezTo>
                  <a:cubicBezTo>
                    <a:pt x="8327" y="13921"/>
                    <a:pt x="9250" y="14871"/>
                    <a:pt x="10036" y="15033"/>
                  </a:cubicBezTo>
                  <a:cubicBezTo>
                    <a:pt x="10254" y="15077"/>
                    <a:pt x="10474" y="15097"/>
                    <a:pt x="10694" y="15097"/>
                  </a:cubicBezTo>
                  <a:cubicBezTo>
                    <a:pt x="11295" y="15097"/>
                    <a:pt x="11894" y="14946"/>
                    <a:pt x="12450" y="14708"/>
                  </a:cubicBezTo>
                  <a:cubicBezTo>
                    <a:pt x="12396" y="14464"/>
                    <a:pt x="12640" y="14220"/>
                    <a:pt x="12911" y="14192"/>
                  </a:cubicBezTo>
                  <a:cubicBezTo>
                    <a:pt x="12948" y="14189"/>
                    <a:pt x="12984" y="14187"/>
                    <a:pt x="13019" y="14187"/>
                  </a:cubicBezTo>
                  <a:cubicBezTo>
                    <a:pt x="13248" y="14187"/>
                    <a:pt x="13459" y="14258"/>
                    <a:pt x="13671" y="14328"/>
                  </a:cubicBezTo>
                  <a:cubicBezTo>
                    <a:pt x="13725" y="14355"/>
                    <a:pt x="13834" y="14355"/>
                    <a:pt x="13888" y="14355"/>
                  </a:cubicBezTo>
                  <a:cubicBezTo>
                    <a:pt x="13969" y="14328"/>
                    <a:pt x="14023" y="14301"/>
                    <a:pt x="14105" y="14220"/>
                  </a:cubicBezTo>
                  <a:cubicBezTo>
                    <a:pt x="14674" y="13677"/>
                    <a:pt x="14620" y="12538"/>
                    <a:pt x="13861" y="11507"/>
                  </a:cubicBezTo>
                  <a:lnTo>
                    <a:pt x="13861" y="11507"/>
                  </a:lnTo>
                  <a:cubicBezTo>
                    <a:pt x="14037" y="11553"/>
                    <a:pt x="14227" y="11573"/>
                    <a:pt x="14424" y="11573"/>
                  </a:cubicBezTo>
                  <a:cubicBezTo>
                    <a:pt x="15167" y="11573"/>
                    <a:pt x="16004" y="11281"/>
                    <a:pt x="16519" y="10938"/>
                  </a:cubicBezTo>
                  <a:cubicBezTo>
                    <a:pt x="17143" y="10504"/>
                    <a:pt x="17631" y="9826"/>
                    <a:pt x="17929" y="9093"/>
                  </a:cubicBezTo>
                  <a:cubicBezTo>
                    <a:pt x="17956" y="9066"/>
                    <a:pt x="17956" y="9012"/>
                    <a:pt x="17956" y="8958"/>
                  </a:cubicBezTo>
                  <a:cubicBezTo>
                    <a:pt x="17929" y="8876"/>
                    <a:pt x="17821" y="8822"/>
                    <a:pt x="17739" y="8795"/>
                  </a:cubicBezTo>
                  <a:cubicBezTo>
                    <a:pt x="17495" y="8659"/>
                    <a:pt x="17360" y="8361"/>
                    <a:pt x="17468" y="8090"/>
                  </a:cubicBezTo>
                  <a:cubicBezTo>
                    <a:pt x="17495" y="7981"/>
                    <a:pt x="17550" y="7873"/>
                    <a:pt x="17604" y="7791"/>
                  </a:cubicBezTo>
                  <a:cubicBezTo>
                    <a:pt x="17658" y="7466"/>
                    <a:pt x="17414" y="7167"/>
                    <a:pt x="17197" y="6978"/>
                  </a:cubicBezTo>
                  <a:cubicBezTo>
                    <a:pt x="16790" y="6571"/>
                    <a:pt x="16302" y="6110"/>
                    <a:pt x="15759" y="5974"/>
                  </a:cubicBezTo>
                  <a:cubicBezTo>
                    <a:pt x="15587" y="5925"/>
                    <a:pt x="15410" y="5909"/>
                    <a:pt x="15229" y="5909"/>
                  </a:cubicBezTo>
                  <a:cubicBezTo>
                    <a:pt x="15011" y="5909"/>
                    <a:pt x="14788" y="5932"/>
                    <a:pt x="14566" y="5947"/>
                  </a:cubicBezTo>
                  <a:cubicBezTo>
                    <a:pt x="13373" y="6110"/>
                    <a:pt x="12016" y="6435"/>
                    <a:pt x="10958" y="7005"/>
                  </a:cubicBezTo>
                  <a:cubicBezTo>
                    <a:pt x="11284" y="6381"/>
                    <a:pt x="11935" y="6055"/>
                    <a:pt x="12505" y="5621"/>
                  </a:cubicBezTo>
                  <a:cubicBezTo>
                    <a:pt x="13101" y="5214"/>
                    <a:pt x="13644" y="4618"/>
                    <a:pt x="13671" y="3940"/>
                  </a:cubicBezTo>
                  <a:cubicBezTo>
                    <a:pt x="13671" y="3723"/>
                    <a:pt x="13644" y="3506"/>
                    <a:pt x="13562" y="3262"/>
                  </a:cubicBezTo>
                  <a:cubicBezTo>
                    <a:pt x="13400" y="2638"/>
                    <a:pt x="13183" y="1987"/>
                    <a:pt x="12911" y="1336"/>
                  </a:cubicBezTo>
                  <a:cubicBezTo>
                    <a:pt x="12857" y="1200"/>
                    <a:pt x="12776" y="1037"/>
                    <a:pt x="12640" y="956"/>
                  </a:cubicBezTo>
                  <a:cubicBezTo>
                    <a:pt x="12559" y="921"/>
                    <a:pt x="12467" y="911"/>
                    <a:pt x="12370" y="911"/>
                  </a:cubicBezTo>
                  <a:cubicBezTo>
                    <a:pt x="12241" y="911"/>
                    <a:pt x="12102" y="929"/>
                    <a:pt x="11962" y="929"/>
                  </a:cubicBezTo>
                  <a:cubicBezTo>
                    <a:pt x="11664" y="929"/>
                    <a:pt x="11311" y="739"/>
                    <a:pt x="11175" y="468"/>
                  </a:cubicBezTo>
                  <a:cubicBezTo>
                    <a:pt x="11121" y="332"/>
                    <a:pt x="11094" y="142"/>
                    <a:pt x="10958" y="61"/>
                  </a:cubicBezTo>
                  <a:cubicBezTo>
                    <a:pt x="10883" y="18"/>
                    <a:pt x="10807" y="0"/>
                    <a:pt x="10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27"/>
            <p:cNvSpPr/>
            <p:nvPr/>
          </p:nvSpPr>
          <p:spPr>
            <a:xfrm>
              <a:off x="1474275" y="2076925"/>
              <a:ext cx="276700" cy="210300"/>
            </a:xfrm>
            <a:custGeom>
              <a:avLst/>
              <a:gdLst/>
              <a:ahLst/>
              <a:cxnLst/>
              <a:rect l="l" t="t" r="r" b="b"/>
              <a:pathLst>
                <a:path w="11068" h="8412" extrusionOk="0">
                  <a:moveTo>
                    <a:pt x="3972" y="0"/>
                  </a:moveTo>
                  <a:cubicBezTo>
                    <a:pt x="3909" y="0"/>
                    <a:pt x="3848" y="18"/>
                    <a:pt x="3798" y="58"/>
                  </a:cubicBezTo>
                  <a:cubicBezTo>
                    <a:pt x="3663" y="139"/>
                    <a:pt x="3608" y="329"/>
                    <a:pt x="3581" y="465"/>
                  </a:cubicBezTo>
                  <a:cubicBezTo>
                    <a:pt x="3473" y="1088"/>
                    <a:pt x="3581" y="1821"/>
                    <a:pt x="3852" y="2418"/>
                  </a:cubicBezTo>
                  <a:cubicBezTo>
                    <a:pt x="4069" y="2852"/>
                    <a:pt x="4368" y="3394"/>
                    <a:pt x="4151" y="3855"/>
                  </a:cubicBezTo>
                  <a:cubicBezTo>
                    <a:pt x="3744" y="3394"/>
                    <a:pt x="3337" y="2933"/>
                    <a:pt x="3012" y="2445"/>
                  </a:cubicBezTo>
                  <a:lnTo>
                    <a:pt x="3012" y="2445"/>
                  </a:lnTo>
                  <a:cubicBezTo>
                    <a:pt x="2876" y="2797"/>
                    <a:pt x="3391" y="3204"/>
                    <a:pt x="3174" y="3502"/>
                  </a:cubicBezTo>
                  <a:cubicBezTo>
                    <a:pt x="2713" y="3231"/>
                    <a:pt x="2198" y="2933"/>
                    <a:pt x="1655" y="2797"/>
                  </a:cubicBezTo>
                  <a:cubicBezTo>
                    <a:pt x="1354" y="2707"/>
                    <a:pt x="1043" y="2650"/>
                    <a:pt x="734" y="2650"/>
                  </a:cubicBezTo>
                  <a:cubicBezTo>
                    <a:pt x="487" y="2650"/>
                    <a:pt x="241" y="2686"/>
                    <a:pt x="1" y="2770"/>
                  </a:cubicBezTo>
                  <a:cubicBezTo>
                    <a:pt x="760" y="2906"/>
                    <a:pt x="1655" y="3041"/>
                    <a:pt x="2116" y="3665"/>
                  </a:cubicBezTo>
                  <a:cubicBezTo>
                    <a:pt x="2333" y="3936"/>
                    <a:pt x="2469" y="4316"/>
                    <a:pt x="2767" y="4452"/>
                  </a:cubicBezTo>
                  <a:cubicBezTo>
                    <a:pt x="2903" y="4533"/>
                    <a:pt x="3066" y="4533"/>
                    <a:pt x="3147" y="4669"/>
                  </a:cubicBezTo>
                  <a:cubicBezTo>
                    <a:pt x="3201" y="4832"/>
                    <a:pt x="2984" y="5021"/>
                    <a:pt x="2767" y="5021"/>
                  </a:cubicBezTo>
                  <a:cubicBezTo>
                    <a:pt x="2659" y="5021"/>
                    <a:pt x="2542" y="5004"/>
                    <a:pt x="2426" y="5004"/>
                  </a:cubicBezTo>
                  <a:cubicBezTo>
                    <a:pt x="2338" y="5004"/>
                    <a:pt x="2252" y="5014"/>
                    <a:pt x="2171" y="5049"/>
                  </a:cubicBezTo>
                  <a:cubicBezTo>
                    <a:pt x="2225" y="5455"/>
                    <a:pt x="2984" y="5374"/>
                    <a:pt x="3147" y="5727"/>
                  </a:cubicBezTo>
                  <a:cubicBezTo>
                    <a:pt x="3283" y="6025"/>
                    <a:pt x="2984" y="6269"/>
                    <a:pt x="2740" y="6459"/>
                  </a:cubicBezTo>
                  <a:cubicBezTo>
                    <a:pt x="2089" y="6893"/>
                    <a:pt x="1384" y="7327"/>
                    <a:pt x="977" y="8005"/>
                  </a:cubicBezTo>
                  <a:cubicBezTo>
                    <a:pt x="1493" y="7707"/>
                    <a:pt x="2035" y="7408"/>
                    <a:pt x="2523" y="7083"/>
                  </a:cubicBezTo>
                  <a:cubicBezTo>
                    <a:pt x="2713" y="7001"/>
                    <a:pt x="2876" y="6893"/>
                    <a:pt x="3039" y="6866"/>
                  </a:cubicBezTo>
                  <a:cubicBezTo>
                    <a:pt x="3283" y="6784"/>
                    <a:pt x="3554" y="6839"/>
                    <a:pt x="3690" y="6622"/>
                  </a:cubicBezTo>
                  <a:cubicBezTo>
                    <a:pt x="3798" y="6486"/>
                    <a:pt x="3852" y="6296"/>
                    <a:pt x="3988" y="6242"/>
                  </a:cubicBezTo>
                  <a:cubicBezTo>
                    <a:pt x="4097" y="6242"/>
                    <a:pt x="4205" y="6350"/>
                    <a:pt x="4259" y="6459"/>
                  </a:cubicBezTo>
                  <a:cubicBezTo>
                    <a:pt x="4531" y="6866"/>
                    <a:pt x="4747" y="7327"/>
                    <a:pt x="4829" y="7815"/>
                  </a:cubicBezTo>
                  <a:cubicBezTo>
                    <a:pt x="4910" y="7435"/>
                    <a:pt x="5019" y="7056"/>
                    <a:pt x="5073" y="6703"/>
                  </a:cubicBezTo>
                  <a:cubicBezTo>
                    <a:pt x="5073" y="6649"/>
                    <a:pt x="5073" y="6649"/>
                    <a:pt x="5100" y="6622"/>
                  </a:cubicBezTo>
                  <a:cubicBezTo>
                    <a:pt x="5124" y="6590"/>
                    <a:pt x="5152" y="6577"/>
                    <a:pt x="5182" y="6577"/>
                  </a:cubicBezTo>
                  <a:cubicBezTo>
                    <a:pt x="5254" y="6577"/>
                    <a:pt x="5333" y="6654"/>
                    <a:pt x="5371" y="6730"/>
                  </a:cubicBezTo>
                  <a:cubicBezTo>
                    <a:pt x="5422" y="6798"/>
                    <a:pt x="5505" y="6856"/>
                    <a:pt x="5567" y="6856"/>
                  </a:cubicBezTo>
                  <a:cubicBezTo>
                    <a:pt x="5603" y="6856"/>
                    <a:pt x="5632" y="6835"/>
                    <a:pt x="5643" y="6784"/>
                  </a:cubicBezTo>
                  <a:cubicBezTo>
                    <a:pt x="5697" y="6730"/>
                    <a:pt x="5615" y="6649"/>
                    <a:pt x="5615" y="6567"/>
                  </a:cubicBezTo>
                  <a:cubicBezTo>
                    <a:pt x="5615" y="6467"/>
                    <a:pt x="5735" y="6411"/>
                    <a:pt x="5830" y="6411"/>
                  </a:cubicBezTo>
                  <a:cubicBezTo>
                    <a:pt x="5863" y="6411"/>
                    <a:pt x="5893" y="6418"/>
                    <a:pt x="5914" y="6432"/>
                  </a:cubicBezTo>
                  <a:cubicBezTo>
                    <a:pt x="7216" y="6622"/>
                    <a:pt x="8328" y="7517"/>
                    <a:pt x="9250" y="8412"/>
                  </a:cubicBezTo>
                  <a:cubicBezTo>
                    <a:pt x="8708" y="7273"/>
                    <a:pt x="7541" y="6567"/>
                    <a:pt x="6429" y="5944"/>
                  </a:cubicBezTo>
                  <a:cubicBezTo>
                    <a:pt x="7053" y="5944"/>
                    <a:pt x="7677" y="6025"/>
                    <a:pt x="8274" y="6188"/>
                  </a:cubicBezTo>
                  <a:cubicBezTo>
                    <a:pt x="8138" y="5944"/>
                    <a:pt x="7867" y="5808"/>
                    <a:pt x="7596" y="5727"/>
                  </a:cubicBezTo>
                  <a:cubicBezTo>
                    <a:pt x="7080" y="5591"/>
                    <a:pt x="6538" y="5510"/>
                    <a:pt x="6022" y="5510"/>
                  </a:cubicBezTo>
                  <a:cubicBezTo>
                    <a:pt x="6022" y="5347"/>
                    <a:pt x="6185" y="5266"/>
                    <a:pt x="6375" y="5238"/>
                  </a:cubicBezTo>
                  <a:cubicBezTo>
                    <a:pt x="7921" y="4967"/>
                    <a:pt x="9494" y="4696"/>
                    <a:pt x="11067" y="4425"/>
                  </a:cubicBezTo>
                  <a:lnTo>
                    <a:pt x="11067" y="4425"/>
                  </a:lnTo>
                  <a:cubicBezTo>
                    <a:pt x="9494" y="4533"/>
                    <a:pt x="7894" y="4642"/>
                    <a:pt x="6294" y="4750"/>
                  </a:cubicBezTo>
                  <a:cubicBezTo>
                    <a:pt x="6646" y="4153"/>
                    <a:pt x="7406" y="3855"/>
                    <a:pt x="7596" y="3177"/>
                  </a:cubicBezTo>
                  <a:cubicBezTo>
                    <a:pt x="7596" y="3096"/>
                    <a:pt x="7623" y="3069"/>
                    <a:pt x="7596" y="2987"/>
                  </a:cubicBezTo>
                  <a:cubicBezTo>
                    <a:pt x="7568" y="2942"/>
                    <a:pt x="7529" y="2924"/>
                    <a:pt x="7485" y="2924"/>
                  </a:cubicBezTo>
                  <a:cubicBezTo>
                    <a:pt x="7397" y="2924"/>
                    <a:pt x="7288" y="2996"/>
                    <a:pt x="7216" y="3069"/>
                  </a:cubicBezTo>
                  <a:cubicBezTo>
                    <a:pt x="6917" y="3367"/>
                    <a:pt x="6592" y="3665"/>
                    <a:pt x="6321" y="4018"/>
                  </a:cubicBezTo>
                  <a:cubicBezTo>
                    <a:pt x="6294" y="3855"/>
                    <a:pt x="6294" y="3665"/>
                    <a:pt x="6375" y="3502"/>
                  </a:cubicBezTo>
                  <a:cubicBezTo>
                    <a:pt x="6355" y="3494"/>
                    <a:pt x="6337" y="3490"/>
                    <a:pt x="6319" y="3490"/>
                  </a:cubicBezTo>
                  <a:cubicBezTo>
                    <a:pt x="6126" y="3490"/>
                    <a:pt x="6016" y="3944"/>
                    <a:pt x="5799" y="3944"/>
                  </a:cubicBezTo>
                  <a:cubicBezTo>
                    <a:pt x="5784" y="3944"/>
                    <a:pt x="5768" y="3941"/>
                    <a:pt x="5751" y="3936"/>
                  </a:cubicBezTo>
                  <a:cubicBezTo>
                    <a:pt x="5615" y="3909"/>
                    <a:pt x="5615" y="3747"/>
                    <a:pt x="5615" y="3611"/>
                  </a:cubicBezTo>
                  <a:cubicBezTo>
                    <a:pt x="5778" y="2418"/>
                    <a:pt x="6999" y="1550"/>
                    <a:pt x="6972" y="329"/>
                  </a:cubicBezTo>
                  <a:lnTo>
                    <a:pt x="6972" y="329"/>
                  </a:lnTo>
                  <a:cubicBezTo>
                    <a:pt x="6321" y="1441"/>
                    <a:pt x="5724" y="2553"/>
                    <a:pt x="5073" y="3665"/>
                  </a:cubicBezTo>
                  <a:cubicBezTo>
                    <a:pt x="5019" y="3774"/>
                    <a:pt x="4964" y="3882"/>
                    <a:pt x="4964" y="3991"/>
                  </a:cubicBezTo>
                  <a:cubicBezTo>
                    <a:pt x="5009" y="4057"/>
                    <a:pt x="5106" y="4141"/>
                    <a:pt x="5171" y="4141"/>
                  </a:cubicBezTo>
                  <a:cubicBezTo>
                    <a:pt x="5185" y="4141"/>
                    <a:pt x="5198" y="4136"/>
                    <a:pt x="5209" y="4126"/>
                  </a:cubicBezTo>
                  <a:cubicBezTo>
                    <a:pt x="5371" y="4262"/>
                    <a:pt x="5507" y="4398"/>
                    <a:pt x="5724" y="4479"/>
                  </a:cubicBezTo>
                  <a:cubicBezTo>
                    <a:pt x="5588" y="4479"/>
                    <a:pt x="5507" y="4669"/>
                    <a:pt x="5561" y="4804"/>
                  </a:cubicBezTo>
                  <a:cubicBezTo>
                    <a:pt x="5561" y="4940"/>
                    <a:pt x="5615" y="5021"/>
                    <a:pt x="5643" y="5157"/>
                  </a:cubicBezTo>
                  <a:cubicBezTo>
                    <a:pt x="5697" y="5293"/>
                    <a:pt x="5697" y="5483"/>
                    <a:pt x="5588" y="5618"/>
                  </a:cubicBezTo>
                  <a:cubicBezTo>
                    <a:pt x="5504" y="5723"/>
                    <a:pt x="5388" y="5763"/>
                    <a:pt x="5276" y="5763"/>
                  </a:cubicBezTo>
                  <a:cubicBezTo>
                    <a:pt x="5244" y="5763"/>
                    <a:pt x="5212" y="5760"/>
                    <a:pt x="5181" y="5754"/>
                  </a:cubicBezTo>
                  <a:cubicBezTo>
                    <a:pt x="4937" y="5645"/>
                    <a:pt x="4937" y="5238"/>
                    <a:pt x="4666" y="5103"/>
                  </a:cubicBezTo>
                  <a:cubicBezTo>
                    <a:pt x="4601" y="5070"/>
                    <a:pt x="4532" y="5060"/>
                    <a:pt x="4462" y="5060"/>
                  </a:cubicBezTo>
                  <a:cubicBezTo>
                    <a:pt x="4331" y="5060"/>
                    <a:pt x="4193" y="5097"/>
                    <a:pt x="4060" y="5097"/>
                  </a:cubicBezTo>
                  <a:cubicBezTo>
                    <a:pt x="3970" y="5097"/>
                    <a:pt x="3882" y="5080"/>
                    <a:pt x="3798" y="5021"/>
                  </a:cubicBezTo>
                  <a:cubicBezTo>
                    <a:pt x="3581" y="4886"/>
                    <a:pt x="3690" y="4533"/>
                    <a:pt x="3934" y="4479"/>
                  </a:cubicBezTo>
                  <a:cubicBezTo>
                    <a:pt x="4015" y="4479"/>
                    <a:pt x="4124" y="4533"/>
                    <a:pt x="4205" y="4533"/>
                  </a:cubicBezTo>
                  <a:cubicBezTo>
                    <a:pt x="4214" y="4534"/>
                    <a:pt x="4223" y="4534"/>
                    <a:pt x="4231" y="4534"/>
                  </a:cubicBezTo>
                  <a:cubicBezTo>
                    <a:pt x="4792" y="4534"/>
                    <a:pt x="4475" y="3661"/>
                    <a:pt x="4422" y="3367"/>
                  </a:cubicBezTo>
                  <a:cubicBezTo>
                    <a:pt x="4368" y="2797"/>
                    <a:pt x="4476" y="2228"/>
                    <a:pt x="4503" y="1631"/>
                  </a:cubicBezTo>
                  <a:cubicBezTo>
                    <a:pt x="4558" y="1333"/>
                    <a:pt x="4558" y="1007"/>
                    <a:pt x="4503" y="682"/>
                  </a:cubicBezTo>
                  <a:cubicBezTo>
                    <a:pt x="4476" y="492"/>
                    <a:pt x="4422" y="329"/>
                    <a:pt x="4286" y="139"/>
                  </a:cubicBezTo>
                  <a:cubicBezTo>
                    <a:pt x="4201" y="53"/>
                    <a:pt x="4082" y="0"/>
                    <a:pt x="39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27"/>
            <p:cNvSpPr/>
            <p:nvPr/>
          </p:nvSpPr>
          <p:spPr>
            <a:xfrm>
              <a:off x="1573975" y="2222800"/>
              <a:ext cx="34600" cy="25400"/>
            </a:xfrm>
            <a:custGeom>
              <a:avLst/>
              <a:gdLst/>
              <a:ahLst/>
              <a:cxnLst/>
              <a:rect l="l" t="t" r="r" b="b"/>
              <a:pathLst>
                <a:path w="1384" h="1016" extrusionOk="0">
                  <a:moveTo>
                    <a:pt x="841" y="0"/>
                  </a:moveTo>
                  <a:cubicBezTo>
                    <a:pt x="298" y="0"/>
                    <a:pt x="0" y="814"/>
                    <a:pt x="624" y="1004"/>
                  </a:cubicBezTo>
                  <a:cubicBezTo>
                    <a:pt x="657" y="1012"/>
                    <a:pt x="691" y="1016"/>
                    <a:pt x="725" y="1016"/>
                  </a:cubicBezTo>
                  <a:cubicBezTo>
                    <a:pt x="920" y="1016"/>
                    <a:pt x="1133" y="894"/>
                    <a:pt x="1248" y="732"/>
                  </a:cubicBezTo>
                  <a:cubicBezTo>
                    <a:pt x="1356" y="543"/>
                    <a:pt x="1383" y="326"/>
                    <a:pt x="1248" y="190"/>
                  </a:cubicBezTo>
                  <a:cubicBezTo>
                    <a:pt x="1166" y="82"/>
                    <a:pt x="1031" y="0"/>
                    <a:pt x="8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27"/>
            <p:cNvSpPr/>
            <p:nvPr/>
          </p:nvSpPr>
          <p:spPr>
            <a:xfrm>
              <a:off x="1598375" y="2206050"/>
              <a:ext cx="26475" cy="22200"/>
            </a:xfrm>
            <a:custGeom>
              <a:avLst/>
              <a:gdLst/>
              <a:ahLst/>
              <a:cxnLst/>
              <a:rect l="l" t="t" r="r" b="b"/>
              <a:pathLst>
                <a:path w="1059" h="888" extrusionOk="0">
                  <a:moveTo>
                    <a:pt x="541" y="1"/>
                  </a:moveTo>
                  <a:cubicBezTo>
                    <a:pt x="419" y="1"/>
                    <a:pt x="302" y="43"/>
                    <a:pt x="217" y="128"/>
                  </a:cubicBezTo>
                  <a:cubicBezTo>
                    <a:pt x="0" y="345"/>
                    <a:pt x="109" y="752"/>
                    <a:pt x="380" y="860"/>
                  </a:cubicBezTo>
                  <a:cubicBezTo>
                    <a:pt x="434" y="878"/>
                    <a:pt x="492" y="887"/>
                    <a:pt x="549" y="887"/>
                  </a:cubicBezTo>
                  <a:cubicBezTo>
                    <a:pt x="664" y="887"/>
                    <a:pt x="778" y="851"/>
                    <a:pt x="868" y="779"/>
                  </a:cubicBezTo>
                  <a:cubicBezTo>
                    <a:pt x="1004" y="670"/>
                    <a:pt x="1058" y="507"/>
                    <a:pt x="1058" y="345"/>
                  </a:cubicBezTo>
                  <a:cubicBezTo>
                    <a:pt x="1058" y="263"/>
                    <a:pt x="1031" y="209"/>
                    <a:pt x="950" y="128"/>
                  </a:cubicBezTo>
                  <a:cubicBezTo>
                    <a:pt x="923" y="73"/>
                    <a:pt x="814" y="73"/>
                    <a:pt x="760" y="46"/>
                  </a:cubicBezTo>
                  <a:cubicBezTo>
                    <a:pt x="689" y="16"/>
                    <a:pt x="614" y="1"/>
                    <a:pt x="5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27"/>
            <p:cNvSpPr/>
            <p:nvPr/>
          </p:nvSpPr>
          <p:spPr>
            <a:xfrm>
              <a:off x="1630250" y="2199025"/>
              <a:ext cx="24425" cy="22550"/>
            </a:xfrm>
            <a:custGeom>
              <a:avLst/>
              <a:gdLst/>
              <a:ahLst/>
              <a:cxnLst/>
              <a:rect l="l" t="t" r="r" b="b"/>
              <a:pathLst>
                <a:path w="977" h="902" extrusionOk="0">
                  <a:moveTo>
                    <a:pt x="495" y="1"/>
                  </a:moveTo>
                  <a:cubicBezTo>
                    <a:pt x="379" y="1"/>
                    <a:pt x="265" y="36"/>
                    <a:pt x="190" y="110"/>
                  </a:cubicBezTo>
                  <a:cubicBezTo>
                    <a:pt x="27" y="246"/>
                    <a:pt x="0" y="544"/>
                    <a:pt x="136" y="761"/>
                  </a:cubicBezTo>
                  <a:cubicBezTo>
                    <a:pt x="163" y="816"/>
                    <a:pt x="217" y="870"/>
                    <a:pt x="299" y="897"/>
                  </a:cubicBezTo>
                  <a:cubicBezTo>
                    <a:pt x="318" y="900"/>
                    <a:pt x="339" y="901"/>
                    <a:pt x="360" y="901"/>
                  </a:cubicBezTo>
                  <a:cubicBezTo>
                    <a:pt x="543" y="901"/>
                    <a:pt x="771" y="799"/>
                    <a:pt x="868" y="653"/>
                  </a:cubicBezTo>
                  <a:cubicBezTo>
                    <a:pt x="977" y="517"/>
                    <a:pt x="950" y="273"/>
                    <a:pt x="841" y="137"/>
                  </a:cubicBezTo>
                  <a:cubicBezTo>
                    <a:pt x="768" y="49"/>
                    <a:pt x="631" y="1"/>
                    <a:pt x="4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27"/>
            <p:cNvSpPr/>
            <p:nvPr/>
          </p:nvSpPr>
          <p:spPr>
            <a:xfrm>
              <a:off x="1559725" y="2182100"/>
              <a:ext cx="21050" cy="20825"/>
            </a:xfrm>
            <a:custGeom>
              <a:avLst/>
              <a:gdLst/>
              <a:ahLst/>
              <a:cxnLst/>
              <a:rect l="l" t="t" r="r" b="b"/>
              <a:pathLst>
                <a:path w="842" h="833" extrusionOk="0">
                  <a:moveTo>
                    <a:pt x="407" y="1"/>
                  </a:moveTo>
                  <a:cubicBezTo>
                    <a:pt x="163" y="55"/>
                    <a:pt x="0" y="353"/>
                    <a:pt x="109" y="597"/>
                  </a:cubicBezTo>
                  <a:cubicBezTo>
                    <a:pt x="165" y="728"/>
                    <a:pt x="310" y="833"/>
                    <a:pt x="466" y="833"/>
                  </a:cubicBezTo>
                  <a:cubicBezTo>
                    <a:pt x="537" y="833"/>
                    <a:pt x="611" y="811"/>
                    <a:pt x="679" y="760"/>
                  </a:cubicBezTo>
                  <a:cubicBezTo>
                    <a:pt x="841" y="652"/>
                    <a:pt x="814" y="380"/>
                    <a:pt x="706" y="191"/>
                  </a:cubicBezTo>
                  <a:cubicBezTo>
                    <a:pt x="706" y="136"/>
                    <a:pt x="651" y="82"/>
                    <a:pt x="597" y="55"/>
                  </a:cubicBezTo>
                  <a:cubicBezTo>
                    <a:pt x="570" y="1"/>
                    <a:pt x="462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27"/>
            <p:cNvSpPr/>
            <p:nvPr/>
          </p:nvSpPr>
          <p:spPr>
            <a:xfrm>
              <a:off x="1597025" y="2169325"/>
              <a:ext cx="24425" cy="22300"/>
            </a:xfrm>
            <a:custGeom>
              <a:avLst/>
              <a:gdLst/>
              <a:ahLst/>
              <a:cxnLst/>
              <a:rect l="l" t="t" r="r" b="b"/>
              <a:pathLst>
                <a:path w="977" h="892" extrusionOk="0">
                  <a:moveTo>
                    <a:pt x="553" y="0"/>
                  </a:moveTo>
                  <a:cubicBezTo>
                    <a:pt x="461" y="0"/>
                    <a:pt x="373" y="32"/>
                    <a:pt x="299" y="51"/>
                  </a:cubicBezTo>
                  <a:cubicBezTo>
                    <a:pt x="190" y="51"/>
                    <a:pt x="136" y="105"/>
                    <a:pt x="54" y="186"/>
                  </a:cubicBezTo>
                  <a:cubicBezTo>
                    <a:pt x="27" y="240"/>
                    <a:pt x="0" y="376"/>
                    <a:pt x="27" y="485"/>
                  </a:cubicBezTo>
                  <a:cubicBezTo>
                    <a:pt x="82" y="756"/>
                    <a:pt x="292" y="891"/>
                    <a:pt x="502" y="891"/>
                  </a:cubicBezTo>
                  <a:cubicBezTo>
                    <a:pt x="712" y="891"/>
                    <a:pt x="922" y="756"/>
                    <a:pt x="977" y="485"/>
                  </a:cubicBezTo>
                  <a:cubicBezTo>
                    <a:pt x="977" y="295"/>
                    <a:pt x="868" y="78"/>
                    <a:pt x="678" y="23"/>
                  </a:cubicBezTo>
                  <a:cubicBezTo>
                    <a:pt x="636" y="7"/>
                    <a:pt x="594" y="0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27"/>
            <p:cNvSpPr/>
            <p:nvPr/>
          </p:nvSpPr>
          <p:spPr>
            <a:xfrm>
              <a:off x="1576000" y="2153625"/>
              <a:ext cx="21725" cy="21125"/>
            </a:xfrm>
            <a:custGeom>
              <a:avLst/>
              <a:gdLst/>
              <a:ahLst/>
              <a:cxnLst/>
              <a:rect l="l" t="t" r="r" b="b"/>
              <a:pathLst>
                <a:path w="869" h="845" extrusionOk="0">
                  <a:moveTo>
                    <a:pt x="326" y="1"/>
                  </a:moveTo>
                  <a:cubicBezTo>
                    <a:pt x="190" y="1"/>
                    <a:pt x="82" y="109"/>
                    <a:pt x="28" y="190"/>
                  </a:cubicBezTo>
                  <a:cubicBezTo>
                    <a:pt x="0" y="299"/>
                    <a:pt x="0" y="434"/>
                    <a:pt x="28" y="570"/>
                  </a:cubicBezTo>
                  <a:cubicBezTo>
                    <a:pt x="77" y="719"/>
                    <a:pt x="195" y="845"/>
                    <a:pt x="359" y="845"/>
                  </a:cubicBezTo>
                  <a:cubicBezTo>
                    <a:pt x="375" y="845"/>
                    <a:pt x="391" y="844"/>
                    <a:pt x="407" y="841"/>
                  </a:cubicBezTo>
                  <a:cubicBezTo>
                    <a:pt x="489" y="841"/>
                    <a:pt x="597" y="814"/>
                    <a:pt x="706" y="733"/>
                  </a:cubicBezTo>
                  <a:cubicBezTo>
                    <a:pt x="814" y="679"/>
                    <a:pt x="868" y="570"/>
                    <a:pt x="868" y="462"/>
                  </a:cubicBezTo>
                  <a:cubicBezTo>
                    <a:pt x="868" y="326"/>
                    <a:pt x="814" y="190"/>
                    <a:pt x="706" y="136"/>
                  </a:cubicBezTo>
                  <a:cubicBezTo>
                    <a:pt x="597" y="55"/>
                    <a:pt x="462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27"/>
            <p:cNvSpPr/>
            <p:nvPr/>
          </p:nvSpPr>
          <p:spPr>
            <a:xfrm>
              <a:off x="1639825" y="2148050"/>
              <a:ext cx="25800" cy="23425"/>
            </a:xfrm>
            <a:custGeom>
              <a:avLst/>
              <a:gdLst/>
              <a:ahLst/>
              <a:cxnLst/>
              <a:rect l="l" t="t" r="r" b="b"/>
              <a:pathLst>
                <a:path w="1032" h="937" extrusionOk="0">
                  <a:moveTo>
                    <a:pt x="479" y="0"/>
                  </a:moveTo>
                  <a:cubicBezTo>
                    <a:pt x="445" y="0"/>
                    <a:pt x="410" y="2"/>
                    <a:pt x="377" y="7"/>
                  </a:cubicBezTo>
                  <a:cubicBezTo>
                    <a:pt x="187" y="61"/>
                    <a:pt x="24" y="251"/>
                    <a:pt x="24" y="468"/>
                  </a:cubicBezTo>
                  <a:cubicBezTo>
                    <a:pt x="0" y="802"/>
                    <a:pt x="197" y="936"/>
                    <a:pt x="420" y="936"/>
                  </a:cubicBezTo>
                  <a:cubicBezTo>
                    <a:pt x="704" y="936"/>
                    <a:pt x="1031" y="717"/>
                    <a:pt x="1001" y="413"/>
                  </a:cubicBezTo>
                  <a:cubicBezTo>
                    <a:pt x="1001" y="359"/>
                    <a:pt x="974" y="305"/>
                    <a:pt x="919" y="251"/>
                  </a:cubicBezTo>
                  <a:cubicBezTo>
                    <a:pt x="850" y="67"/>
                    <a:pt x="665" y="0"/>
                    <a:pt x="4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27"/>
            <p:cNvSpPr/>
            <p:nvPr/>
          </p:nvSpPr>
          <p:spPr>
            <a:xfrm>
              <a:off x="1612625" y="2129775"/>
              <a:ext cx="21725" cy="19800"/>
            </a:xfrm>
            <a:custGeom>
              <a:avLst/>
              <a:gdLst/>
              <a:ahLst/>
              <a:cxnLst/>
              <a:rect l="l" t="t" r="r" b="b"/>
              <a:pathLst>
                <a:path w="869" h="792" extrusionOk="0">
                  <a:moveTo>
                    <a:pt x="389" y="0"/>
                  </a:moveTo>
                  <a:cubicBezTo>
                    <a:pt x="367" y="0"/>
                    <a:pt x="346" y="2"/>
                    <a:pt x="326" y="5"/>
                  </a:cubicBezTo>
                  <a:cubicBezTo>
                    <a:pt x="163" y="32"/>
                    <a:pt x="0" y="195"/>
                    <a:pt x="0" y="412"/>
                  </a:cubicBezTo>
                  <a:cubicBezTo>
                    <a:pt x="0" y="575"/>
                    <a:pt x="163" y="738"/>
                    <a:pt x="353" y="792"/>
                  </a:cubicBezTo>
                  <a:cubicBezTo>
                    <a:pt x="434" y="792"/>
                    <a:pt x="515" y="792"/>
                    <a:pt x="624" y="710"/>
                  </a:cubicBezTo>
                  <a:cubicBezTo>
                    <a:pt x="787" y="602"/>
                    <a:pt x="868" y="412"/>
                    <a:pt x="760" y="249"/>
                  </a:cubicBezTo>
                  <a:cubicBezTo>
                    <a:pt x="712" y="83"/>
                    <a:pt x="540" y="0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27"/>
            <p:cNvSpPr/>
            <p:nvPr/>
          </p:nvSpPr>
          <p:spPr>
            <a:xfrm>
              <a:off x="1641775" y="2221300"/>
              <a:ext cx="21050" cy="19825"/>
            </a:xfrm>
            <a:custGeom>
              <a:avLst/>
              <a:gdLst/>
              <a:ahLst/>
              <a:cxnLst/>
              <a:rect l="l" t="t" r="r" b="b"/>
              <a:pathLst>
                <a:path w="842" h="793" extrusionOk="0">
                  <a:moveTo>
                    <a:pt x="370" y="1"/>
                  </a:moveTo>
                  <a:cubicBezTo>
                    <a:pt x="346" y="1"/>
                    <a:pt x="323" y="2"/>
                    <a:pt x="299" y="6"/>
                  </a:cubicBezTo>
                  <a:cubicBezTo>
                    <a:pt x="136" y="33"/>
                    <a:pt x="0" y="196"/>
                    <a:pt x="0" y="413"/>
                  </a:cubicBezTo>
                  <a:cubicBezTo>
                    <a:pt x="0" y="575"/>
                    <a:pt x="136" y="738"/>
                    <a:pt x="353" y="792"/>
                  </a:cubicBezTo>
                  <a:cubicBezTo>
                    <a:pt x="407" y="792"/>
                    <a:pt x="516" y="792"/>
                    <a:pt x="624" y="711"/>
                  </a:cubicBezTo>
                  <a:cubicBezTo>
                    <a:pt x="787" y="603"/>
                    <a:pt x="841" y="413"/>
                    <a:pt x="760" y="250"/>
                  </a:cubicBezTo>
                  <a:cubicBezTo>
                    <a:pt x="689" y="84"/>
                    <a:pt x="534" y="1"/>
                    <a:pt x="3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27"/>
            <p:cNvSpPr/>
            <p:nvPr/>
          </p:nvSpPr>
          <p:spPr>
            <a:xfrm>
              <a:off x="1539375" y="2158375"/>
              <a:ext cx="21725" cy="23175"/>
            </a:xfrm>
            <a:custGeom>
              <a:avLst/>
              <a:gdLst/>
              <a:ahLst/>
              <a:cxnLst/>
              <a:rect l="l" t="t" r="r" b="b"/>
              <a:pathLst>
                <a:path w="869" h="927" extrusionOk="0">
                  <a:moveTo>
                    <a:pt x="570" y="0"/>
                  </a:moveTo>
                  <a:cubicBezTo>
                    <a:pt x="435" y="55"/>
                    <a:pt x="272" y="109"/>
                    <a:pt x="163" y="244"/>
                  </a:cubicBezTo>
                  <a:cubicBezTo>
                    <a:pt x="28" y="353"/>
                    <a:pt x="1" y="516"/>
                    <a:pt x="28" y="678"/>
                  </a:cubicBezTo>
                  <a:cubicBezTo>
                    <a:pt x="102" y="802"/>
                    <a:pt x="222" y="926"/>
                    <a:pt x="366" y="926"/>
                  </a:cubicBezTo>
                  <a:cubicBezTo>
                    <a:pt x="379" y="926"/>
                    <a:pt x="393" y="925"/>
                    <a:pt x="408" y="923"/>
                  </a:cubicBezTo>
                  <a:cubicBezTo>
                    <a:pt x="435" y="923"/>
                    <a:pt x="516" y="895"/>
                    <a:pt x="543" y="868"/>
                  </a:cubicBezTo>
                  <a:cubicBezTo>
                    <a:pt x="652" y="787"/>
                    <a:pt x="706" y="678"/>
                    <a:pt x="787" y="597"/>
                  </a:cubicBezTo>
                  <a:cubicBezTo>
                    <a:pt x="869" y="407"/>
                    <a:pt x="842" y="244"/>
                    <a:pt x="733" y="82"/>
                  </a:cubicBezTo>
                  <a:cubicBezTo>
                    <a:pt x="706" y="55"/>
                    <a:pt x="706" y="0"/>
                    <a:pt x="6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27"/>
            <p:cNvSpPr/>
            <p:nvPr/>
          </p:nvSpPr>
          <p:spPr>
            <a:xfrm>
              <a:off x="827375" y="1404325"/>
              <a:ext cx="389250" cy="378050"/>
            </a:xfrm>
            <a:custGeom>
              <a:avLst/>
              <a:gdLst/>
              <a:ahLst/>
              <a:cxnLst/>
              <a:rect l="l" t="t" r="r" b="b"/>
              <a:pathLst>
                <a:path w="15570" h="15122" extrusionOk="0">
                  <a:moveTo>
                    <a:pt x="7378" y="1"/>
                  </a:moveTo>
                  <a:cubicBezTo>
                    <a:pt x="7216" y="1"/>
                    <a:pt x="6890" y="218"/>
                    <a:pt x="6754" y="353"/>
                  </a:cubicBezTo>
                  <a:cubicBezTo>
                    <a:pt x="6158" y="896"/>
                    <a:pt x="5751" y="1384"/>
                    <a:pt x="5480" y="2198"/>
                  </a:cubicBezTo>
                  <a:cubicBezTo>
                    <a:pt x="5344" y="2605"/>
                    <a:pt x="5290" y="3120"/>
                    <a:pt x="5317" y="3364"/>
                  </a:cubicBezTo>
                  <a:cubicBezTo>
                    <a:pt x="4532" y="3077"/>
                    <a:pt x="3637" y="2908"/>
                    <a:pt x="2750" y="2908"/>
                  </a:cubicBezTo>
                  <a:cubicBezTo>
                    <a:pt x="2044" y="2908"/>
                    <a:pt x="1343" y="3015"/>
                    <a:pt x="706" y="3256"/>
                  </a:cubicBezTo>
                  <a:cubicBezTo>
                    <a:pt x="652" y="3283"/>
                    <a:pt x="570" y="3310"/>
                    <a:pt x="570" y="3391"/>
                  </a:cubicBezTo>
                  <a:cubicBezTo>
                    <a:pt x="570" y="3445"/>
                    <a:pt x="597" y="3527"/>
                    <a:pt x="652" y="3554"/>
                  </a:cubicBezTo>
                  <a:cubicBezTo>
                    <a:pt x="787" y="3717"/>
                    <a:pt x="923" y="3961"/>
                    <a:pt x="814" y="4178"/>
                  </a:cubicBezTo>
                  <a:cubicBezTo>
                    <a:pt x="652" y="4449"/>
                    <a:pt x="380" y="4449"/>
                    <a:pt x="191" y="4503"/>
                  </a:cubicBezTo>
                  <a:cubicBezTo>
                    <a:pt x="136" y="4530"/>
                    <a:pt x="55" y="4530"/>
                    <a:pt x="28" y="4612"/>
                  </a:cubicBezTo>
                  <a:cubicBezTo>
                    <a:pt x="1" y="4666"/>
                    <a:pt x="1" y="4747"/>
                    <a:pt x="28" y="4802"/>
                  </a:cubicBezTo>
                  <a:cubicBezTo>
                    <a:pt x="543" y="6402"/>
                    <a:pt x="2035" y="7568"/>
                    <a:pt x="3906" y="7975"/>
                  </a:cubicBezTo>
                  <a:cubicBezTo>
                    <a:pt x="3120" y="8653"/>
                    <a:pt x="2577" y="9386"/>
                    <a:pt x="2198" y="10226"/>
                  </a:cubicBezTo>
                  <a:cubicBezTo>
                    <a:pt x="1791" y="11176"/>
                    <a:pt x="1655" y="12125"/>
                    <a:pt x="1954" y="13020"/>
                  </a:cubicBezTo>
                  <a:cubicBezTo>
                    <a:pt x="2035" y="13183"/>
                    <a:pt x="2279" y="13400"/>
                    <a:pt x="2415" y="13454"/>
                  </a:cubicBezTo>
                  <a:cubicBezTo>
                    <a:pt x="2632" y="13535"/>
                    <a:pt x="2984" y="13481"/>
                    <a:pt x="3039" y="13725"/>
                  </a:cubicBezTo>
                  <a:cubicBezTo>
                    <a:pt x="3093" y="13807"/>
                    <a:pt x="3039" y="13888"/>
                    <a:pt x="3039" y="13969"/>
                  </a:cubicBezTo>
                  <a:cubicBezTo>
                    <a:pt x="3039" y="14214"/>
                    <a:pt x="3364" y="14295"/>
                    <a:pt x="3581" y="14295"/>
                  </a:cubicBezTo>
                  <a:cubicBezTo>
                    <a:pt x="3718" y="14304"/>
                    <a:pt x="3856" y="14308"/>
                    <a:pt x="3995" y="14308"/>
                  </a:cubicBezTo>
                  <a:cubicBezTo>
                    <a:pt x="4730" y="14308"/>
                    <a:pt x="5469" y="14181"/>
                    <a:pt x="6131" y="13861"/>
                  </a:cubicBezTo>
                  <a:cubicBezTo>
                    <a:pt x="6917" y="13481"/>
                    <a:pt x="7622" y="12912"/>
                    <a:pt x="8029" y="12125"/>
                  </a:cubicBezTo>
                  <a:cubicBezTo>
                    <a:pt x="8409" y="13318"/>
                    <a:pt x="9548" y="14349"/>
                    <a:pt x="10742" y="14946"/>
                  </a:cubicBezTo>
                  <a:cubicBezTo>
                    <a:pt x="10902" y="15026"/>
                    <a:pt x="11182" y="15121"/>
                    <a:pt x="11415" y="15121"/>
                  </a:cubicBezTo>
                  <a:cubicBezTo>
                    <a:pt x="11497" y="15121"/>
                    <a:pt x="11573" y="15110"/>
                    <a:pt x="11637" y="15082"/>
                  </a:cubicBezTo>
                  <a:cubicBezTo>
                    <a:pt x="11854" y="14946"/>
                    <a:pt x="11935" y="14648"/>
                    <a:pt x="11989" y="14376"/>
                  </a:cubicBezTo>
                  <a:cubicBezTo>
                    <a:pt x="12044" y="14295"/>
                    <a:pt x="12044" y="14241"/>
                    <a:pt x="12098" y="14186"/>
                  </a:cubicBezTo>
                  <a:cubicBezTo>
                    <a:pt x="12145" y="14151"/>
                    <a:pt x="12194" y="14138"/>
                    <a:pt x="12246" y="14138"/>
                  </a:cubicBezTo>
                  <a:cubicBezTo>
                    <a:pt x="12422" y="14138"/>
                    <a:pt x="12621" y="14297"/>
                    <a:pt x="12822" y="14297"/>
                  </a:cubicBezTo>
                  <a:cubicBezTo>
                    <a:pt x="12833" y="14297"/>
                    <a:pt x="12845" y="14296"/>
                    <a:pt x="12857" y="14295"/>
                  </a:cubicBezTo>
                  <a:cubicBezTo>
                    <a:pt x="13129" y="14268"/>
                    <a:pt x="13210" y="13969"/>
                    <a:pt x="13264" y="13698"/>
                  </a:cubicBezTo>
                  <a:cubicBezTo>
                    <a:pt x="13427" y="12640"/>
                    <a:pt x="13454" y="11881"/>
                    <a:pt x="13047" y="10904"/>
                  </a:cubicBezTo>
                  <a:cubicBezTo>
                    <a:pt x="12776" y="10281"/>
                    <a:pt x="12206" y="9684"/>
                    <a:pt x="11664" y="9331"/>
                  </a:cubicBezTo>
                  <a:cubicBezTo>
                    <a:pt x="13074" y="9223"/>
                    <a:pt x="14512" y="8463"/>
                    <a:pt x="15190" y="7216"/>
                  </a:cubicBezTo>
                  <a:cubicBezTo>
                    <a:pt x="15461" y="6755"/>
                    <a:pt x="15570" y="6104"/>
                    <a:pt x="15190" y="5724"/>
                  </a:cubicBezTo>
                  <a:cubicBezTo>
                    <a:pt x="14973" y="5480"/>
                    <a:pt x="14349" y="5453"/>
                    <a:pt x="14241" y="5154"/>
                  </a:cubicBezTo>
                  <a:cubicBezTo>
                    <a:pt x="14078" y="4720"/>
                    <a:pt x="14919" y="4259"/>
                    <a:pt x="14620" y="3798"/>
                  </a:cubicBezTo>
                  <a:cubicBezTo>
                    <a:pt x="14295" y="3283"/>
                    <a:pt x="13725" y="3174"/>
                    <a:pt x="13183" y="3039"/>
                  </a:cubicBezTo>
                  <a:cubicBezTo>
                    <a:pt x="13003" y="3003"/>
                    <a:pt x="12818" y="2986"/>
                    <a:pt x="12630" y="2986"/>
                  </a:cubicBezTo>
                  <a:cubicBezTo>
                    <a:pt x="11969" y="2986"/>
                    <a:pt x="11279" y="3186"/>
                    <a:pt x="10687" y="3418"/>
                  </a:cubicBezTo>
                  <a:cubicBezTo>
                    <a:pt x="10579" y="2713"/>
                    <a:pt x="10443" y="2143"/>
                    <a:pt x="10199" y="1655"/>
                  </a:cubicBezTo>
                  <a:cubicBezTo>
                    <a:pt x="10036" y="1248"/>
                    <a:pt x="9792" y="814"/>
                    <a:pt x="9494" y="516"/>
                  </a:cubicBezTo>
                  <a:cubicBezTo>
                    <a:pt x="9287" y="309"/>
                    <a:pt x="9080" y="54"/>
                    <a:pt x="8860" y="54"/>
                  </a:cubicBezTo>
                  <a:cubicBezTo>
                    <a:pt x="8793" y="54"/>
                    <a:pt x="8724" y="79"/>
                    <a:pt x="8653" y="136"/>
                  </a:cubicBezTo>
                  <a:cubicBezTo>
                    <a:pt x="8572" y="191"/>
                    <a:pt x="8273" y="516"/>
                    <a:pt x="8165" y="570"/>
                  </a:cubicBezTo>
                  <a:cubicBezTo>
                    <a:pt x="8111" y="611"/>
                    <a:pt x="8050" y="631"/>
                    <a:pt x="7995" y="631"/>
                  </a:cubicBezTo>
                  <a:cubicBezTo>
                    <a:pt x="7941" y="631"/>
                    <a:pt x="7894" y="611"/>
                    <a:pt x="7867" y="570"/>
                  </a:cubicBezTo>
                  <a:cubicBezTo>
                    <a:pt x="7839" y="543"/>
                    <a:pt x="7839" y="462"/>
                    <a:pt x="7785" y="435"/>
                  </a:cubicBezTo>
                  <a:cubicBezTo>
                    <a:pt x="7731" y="272"/>
                    <a:pt x="7568" y="1"/>
                    <a:pt x="7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27"/>
            <p:cNvSpPr/>
            <p:nvPr/>
          </p:nvSpPr>
          <p:spPr>
            <a:xfrm>
              <a:off x="897900" y="1449075"/>
              <a:ext cx="250925" cy="265175"/>
            </a:xfrm>
            <a:custGeom>
              <a:avLst/>
              <a:gdLst/>
              <a:ahLst/>
              <a:cxnLst/>
              <a:rect l="l" t="t" r="r" b="b"/>
              <a:pathLst>
                <a:path w="10037" h="10607" extrusionOk="0">
                  <a:moveTo>
                    <a:pt x="4503" y="1"/>
                  </a:moveTo>
                  <a:cubicBezTo>
                    <a:pt x="4503" y="1059"/>
                    <a:pt x="4530" y="2144"/>
                    <a:pt x="4530" y="3201"/>
                  </a:cubicBezTo>
                  <a:cubicBezTo>
                    <a:pt x="4530" y="3283"/>
                    <a:pt x="4503" y="3364"/>
                    <a:pt x="4476" y="3418"/>
                  </a:cubicBezTo>
                  <a:cubicBezTo>
                    <a:pt x="4428" y="3466"/>
                    <a:pt x="4370" y="3488"/>
                    <a:pt x="4311" y="3488"/>
                  </a:cubicBezTo>
                  <a:cubicBezTo>
                    <a:pt x="4235" y="3488"/>
                    <a:pt x="4157" y="3452"/>
                    <a:pt x="4096" y="3391"/>
                  </a:cubicBezTo>
                  <a:cubicBezTo>
                    <a:pt x="4015" y="3283"/>
                    <a:pt x="3988" y="3147"/>
                    <a:pt x="3961" y="3012"/>
                  </a:cubicBezTo>
                  <a:cubicBezTo>
                    <a:pt x="3814" y="2400"/>
                    <a:pt x="3182" y="1965"/>
                    <a:pt x="2562" y="1965"/>
                  </a:cubicBezTo>
                  <a:cubicBezTo>
                    <a:pt x="2494" y="1965"/>
                    <a:pt x="2427" y="1970"/>
                    <a:pt x="2360" y="1981"/>
                  </a:cubicBezTo>
                  <a:cubicBezTo>
                    <a:pt x="2306" y="1981"/>
                    <a:pt x="2252" y="1981"/>
                    <a:pt x="2225" y="2008"/>
                  </a:cubicBezTo>
                  <a:cubicBezTo>
                    <a:pt x="2198" y="2035"/>
                    <a:pt x="2198" y="2117"/>
                    <a:pt x="2198" y="2144"/>
                  </a:cubicBezTo>
                  <a:cubicBezTo>
                    <a:pt x="2116" y="2578"/>
                    <a:pt x="2496" y="2957"/>
                    <a:pt x="2876" y="3201"/>
                  </a:cubicBezTo>
                  <a:cubicBezTo>
                    <a:pt x="3255" y="3418"/>
                    <a:pt x="3689" y="3608"/>
                    <a:pt x="3961" y="3934"/>
                  </a:cubicBezTo>
                  <a:cubicBezTo>
                    <a:pt x="3988" y="4015"/>
                    <a:pt x="4069" y="4069"/>
                    <a:pt x="4069" y="4151"/>
                  </a:cubicBezTo>
                  <a:cubicBezTo>
                    <a:pt x="4096" y="4341"/>
                    <a:pt x="3825" y="4503"/>
                    <a:pt x="3608" y="4558"/>
                  </a:cubicBezTo>
                  <a:cubicBezTo>
                    <a:pt x="3481" y="4587"/>
                    <a:pt x="3355" y="4599"/>
                    <a:pt x="3229" y="4599"/>
                  </a:cubicBezTo>
                  <a:cubicBezTo>
                    <a:pt x="2767" y="4599"/>
                    <a:pt x="2314" y="4424"/>
                    <a:pt x="1845" y="4232"/>
                  </a:cubicBezTo>
                  <a:cubicBezTo>
                    <a:pt x="1194" y="3988"/>
                    <a:pt x="597" y="3744"/>
                    <a:pt x="1" y="3473"/>
                  </a:cubicBezTo>
                  <a:lnTo>
                    <a:pt x="1" y="3473"/>
                  </a:lnTo>
                  <a:cubicBezTo>
                    <a:pt x="814" y="4178"/>
                    <a:pt x="1899" y="4503"/>
                    <a:pt x="2876" y="4992"/>
                  </a:cubicBezTo>
                  <a:cubicBezTo>
                    <a:pt x="2984" y="5019"/>
                    <a:pt x="3038" y="5073"/>
                    <a:pt x="3038" y="5182"/>
                  </a:cubicBezTo>
                  <a:cubicBezTo>
                    <a:pt x="3038" y="5236"/>
                    <a:pt x="3011" y="5263"/>
                    <a:pt x="2984" y="5290"/>
                  </a:cubicBezTo>
                  <a:cubicBezTo>
                    <a:pt x="2740" y="5453"/>
                    <a:pt x="2442" y="5426"/>
                    <a:pt x="2116" y="5453"/>
                  </a:cubicBezTo>
                  <a:cubicBezTo>
                    <a:pt x="1818" y="5507"/>
                    <a:pt x="1492" y="5697"/>
                    <a:pt x="1519" y="5995"/>
                  </a:cubicBezTo>
                  <a:cubicBezTo>
                    <a:pt x="1907" y="6069"/>
                    <a:pt x="2446" y="6269"/>
                    <a:pt x="2853" y="6269"/>
                  </a:cubicBezTo>
                  <a:cubicBezTo>
                    <a:pt x="3044" y="6269"/>
                    <a:pt x="3206" y="6225"/>
                    <a:pt x="3310" y="6104"/>
                  </a:cubicBezTo>
                  <a:cubicBezTo>
                    <a:pt x="3418" y="5995"/>
                    <a:pt x="3174" y="5832"/>
                    <a:pt x="3283" y="5697"/>
                  </a:cubicBezTo>
                  <a:cubicBezTo>
                    <a:pt x="3320" y="5650"/>
                    <a:pt x="3372" y="5639"/>
                    <a:pt x="3425" y="5639"/>
                  </a:cubicBezTo>
                  <a:cubicBezTo>
                    <a:pt x="3472" y="5639"/>
                    <a:pt x="3521" y="5647"/>
                    <a:pt x="3565" y="5647"/>
                  </a:cubicBezTo>
                  <a:cubicBezTo>
                    <a:pt x="3616" y="5647"/>
                    <a:pt x="3661" y="5636"/>
                    <a:pt x="3689" y="5588"/>
                  </a:cubicBezTo>
                  <a:cubicBezTo>
                    <a:pt x="3738" y="5442"/>
                    <a:pt x="3854" y="5394"/>
                    <a:pt x="3995" y="5394"/>
                  </a:cubicBezTo>
                  <a:cubicBezTo>
                    <a:pt x="4245" y="5394"/>
                    <a:pt x="4574" y="5544"/>
                    <a:pt x="4747" y="5561"/>
                  </a:cubicBezTo>
                  <a:cubicBezTo>
                    <a:pt x="4801" y="5561"/>
                    <a:pt x="4928" y="5513"/>
                    <a:pt x="5006" y="5513"/>
                  </a:cubicBezTo>
                  <a:cubicBezTo>
                    <a:pt x="5046" y="5513"/>
                    <a:pt x="5073" y="5525"/>
                    <a:pt x="5073" y="5561"/>
                  </a:cubicBezTo>
                  <a:cubicBezTo>
                    <a:pt x="5100" y="5941"/>
                    <a:pt x="5588" y="5968"/>
                    <a:pt x="5642" y="6131"/>
                  </a:cubicBezTo>
                  <a:cubicBezTo>
                    <a:pt x="5697" y="6212"/>
                    <a:pt x="5724" y="6266"/>
                    <a:pt x="5697" y="6348"/>
                  </a:cubicBezTo>
                  <a:cubicBezTo>
                    <a:pt x="5686" y="6362"/>
                    <a:pt x="5664" y="6369"/>
                    <a:pt x="5634" y="6369"/>
                  </a:cubicBezTo>
                  <a:cubicBezTo>
                    <a:pt x="5451" y="6369"/>
                    <a:pt x="4963" y="6129"/>
                    <a:pt x="4819" y="6129"/>
                  </a:cubicBezTo>
                  <a:cubicBezTo>
                    <a:pt x="4812" y="6129"/>
                    <a:pt x="4807" y="6130"/>
                    <a:pt x="4801" y="6131"/>
                  </a:cubicBezTo>
                  <a:cubicBezTo>
                    <a:pt x="4666" y="6185"/>
                    <a:pt x="4829" y="6483"/>
                    <a:pt x="4910" y="6646"/>
                  </a:cubicBezTo>
                  <a:cubicBezTo>
                    <a:pt x="4937" y="6809"/>
                    <a:pt x="5018" y="6890"/>
                    <a:pt x="4883" y="6999"/>
                  </a:cubicBezTo>
                  <a:cubicBezTo>
                    <a:pt x="4872" y="7005"/>
                    <a:pt x="4860" y="7008"/>
                    <a:pt x="4848" y="7008"/>
                  </a:cubicBezTo>
                  <a:cubicBezTo>
                    <a:pt x="4708" y="7008"/>
                    <a:pt x="4485" y="6619"/>
                    <a:pt x="4286" y="6619"/>
                  </a:cubicBezTo>
                  <a:cubicBezTo>
                    <a:pt x="4096" y="6619"/>
                    <a:pt x="4096" y="6809"/>
                    <a:pt x="4015" y="7080"/>
                  </a:cubicBezTo>
                  <a:cubicBezTo>
                    <a:pt x="4009" y="7107"/>
                    <a:pt x="3993" y="7118"/>
                    <a:pt x="3971" y="7118"/>
                  </a:cubicBezTo>
                  <a:cubicBezTo>
                    <a:pt x="3881" y="7118"/>
                    <a:pt x="3689" y="6939"/>
                    <a:pt x="3689" y="6917"/>
                  </a:cubicBezTo>
                  <a:cubicBezTo>
                    <a:pt x="3689" y="6809"/>
                    <a:pt x="3798" y="6728"/>
                    <a:pt x="3798" y="6619"/>
                  </a:cubicBezTo>
                  <a:cubicBezTo>
                    <a:pt x="3823" y="6470"/>
                    <a:pt x="3621" y="6344"/>
                    <a:pt x="3462" y="6344"/>
                  </a:cubicBezTo>
                  <a:cubicBezTo>
                    <a:pt x="3447" y="6344"/>
                    <a:pt x="3432" y="6346"/>
                    <a:pt x="3418" y="6348"/>
                  </a:cubicBezTo>
                  <a:cubicBezTo>
                    <a:pt x="3174" y="6402"/>
                    <a:pt x="3066" y="6619"/>
                    <a:pt x="2876" y="6700"/>
                  </a:cubicBezTo>
                  <a:cubicBezTo>
                    <a:pt x="2604" y="6863"/>
                    <a:pt x="2252" y="6890"/>
                    <a:pt x="1953" y="7026"/>
                  </a:cubicBezTo>
                  <a:cubicBezTo>
                    <a:pt x="1682" y="7134"/>
                    <a:pt x="1411" y="7324"/>
                    <a:pt x="1275" y="7623"/>
                  </a:cubicBezTo>
                  <a:cubicBezTo>
                    <a:pt x="1628" y="7487"/>
                    <a:pt x="1953" y="7324"/>
                    <a:pt x="2306" y="7189"/>
                  </a:cubicBezTo>
                  <a:lnTo>
                    <a:pt x="2306" y="7189"/>
                  </a:lnTo>
                  <a:cubicBezTo>
                    <a:pt x="2306" y="7243"/>
                    <a:pt x="2252" y="7351"/>
                    <a:pt x="2225" y="7433"/>
                  </a:cubicBezTo>
                  <a:cubicBezTo>
                    <a:pt x="2252" y="7487"/>
                    <a:pt x="2333" y="7487"/>
                    <a:pt x="2387" y="7487"/>
                  </a:cubicBezTo>
                  <a:cubicBezTo>
                    <a:pt x="2442" y="7867"/>
                    <a:pt x="2198" y="8192"/>
                    <a:pt x="1981" y="8518"/>
                  </a:cubicBezTo>
                  <a:cubicBezTo>
                    <a:pt x="1655" y="9006"/>
                    <a:pt x="1275" y="9494"/>
                    <a:pt x="950" y="10010"/>
                  </a:cubicBezTo>
                  <a:cubicBezTo>
                    <a:pt x="814" y="10172"/>
                    <a:pt x="679" y="10389"/>
                    <a:pt x="706" y="10606"/>
                  </a:cubicBezTo>
                  <a:cubicBezTo>
                    <a:pt x="1655" y="10010"/>
                    <a:pt x="2252" y="9060"/>
                    <a:pt x="2876" y="8111"/>
                  </a:cubicBezTo>
                  <a:cubicBezTo>
                    <a:pt x="2898" y="8201"/>
                    <a:pt x="2995" y="8253"/>
                    <a:pt x="3089" y="8253"/>
                  </a:cubicBezTo>
                  <a:cubicBezTo>
                    <a:pt x="3109" y="8253"/>
                    <a:pt x="3128" y="8251"/>
                    <a:pt x="3147" y="8247"/>
                  </a:cubicBezTo>
                  <a:cubicBezTo>
                    <a:pt x="3127" y="8106"/>
                    <a:pt x="3225" y="8025"/>
                    <a:pt x="3333" y="8025"/>
                  </a:cubicBezTo>
                  <a:cubicBezTo>
                    <a:pt x="3371" y="8025"/>
                    <a:pt x="3410" y="8035"/>
                    <a:pt x="3445" y="8057"/>
                  </a:cubicBezTo>
                  <a:cubicBezTo>
                    <a:pt x="3581" y="8138"/>
                    <a:pt x="3581" y="8328"/>
                    <a:pt x="3581" y="8464"/>
                  </a:cubicBezTo>
                  <a:cubicBezTo>
                    <a:pt x="3581" y="8599"/>
                    <a:pt x="3581" y="8789"/>
                    <a:pt x="3662" y="8925"/>
                  </a:cubicBezTo>
                  <a:cubicBezTo>
                    <a:pt x="3689" y="8952"/>
                    <a:pt x="3689" y="8979"/>
                    <a:pt x="3717" y="8979"/>
                  </a:cubicBezTo>
                  <a:cubicBezTo>
                    <a:pt x="3739" y="8996"/>
                    <a:pt x="3762" y="9003"/>
                    <a:pt x="3784" y="9003"/>
                  </a:cubicBezTo>
                  <a:cubicBezTo>
                    <a:pt x="3867" y="9003"/>
                    <a:pt x="3939" y="8896"/>
                    <a:pt x="3961" y="8789"/>
                  </a:cubicBezTo>
                  <a:cubicBezTo>
                    <a:pt x="3988" y="8572"/>
                    <a:pt x="3988" y="8409"/>
                    <a:pt x="3933" y="8247"/>
                  </a:cubicBezTo>
                  <a:cubicBezTo>
                    <a:pt x="3879" y="8138"/>
                    <a:pt x="3852" y="8057"/>
                    <a:pt x="3852" y="7975"/>
                  </a:cubicBezTo>
                  <a:cubicBezTo>
                    <a:pt x="3852" y="7894"/>
                    <a:pt x="3879" y="7840"/>
                    <a:pt x="3933" y="7758"/>
                  </a:cubicBezTo>
                  <a:cubicBezTo>
                    <a:pt x="3988" y="7650"/>
                    <a:pt x="4096" y="7541"/>
                    <a:pt x="4150" y="7433"/>
                  </a:cubicBezTo>
                  <a:cubicBezTo>
                    <a:pt x="4259" y="8247"/>
                    <a:pt x="4639" y="9359"/>
                    <a:pt x="4693" y="9576"/>
                  </a:cubicBezTo>
                  <a:cubicBezTo>
                    <a:pt x="4734" y="9699"/>
                    <a:pt x="4854" y="9839"/>
                    <a:pt x="4969" y="9839"/>
                  </a:cubicBezTo>
                  <a:cubicBezTo>
                    <a:pt x="5005" y="9839"/>
                    <a:pt x="5040" y="9825"/>
                    <a:pt x="5073" y="9793"/>
                  </a:cubicBezTo>
                  <a:cubicBezTo>
                    <a:pt x="5100" y="9765"/>
                    <a:pt x="5154" y="9738"/>
                    <a:pt x="5154" y="9657"/>
                  </a:cubicBezTo>
                  <a:cubicBezTo>
                    <a:pt x="5235" y="9033"/>
                    <a:pt x="5208" y="8382"/>
                    <a:pt x="5046" y="7731"/>
                  </a:cubicBezTo>
                  <a:cubicBezTo>
                    <a:pt x="5062" y="7729"/>
                    <a:pt x="5079" y="7728"/>
                    <a:pt x="5096" y="7728"/>
                  </a:cubicBezTo>
                  <a:cubicBezTo>
                    <a:pt x="5273" y="7728"/>
                    <a:pt x="5467" y="7851"/>
                    <a:pt x="5615" y="7975"/>
                  </a:cubicBezTo>
                  <a:cubicBezTo>
                    <a:pt x="6402" y="8653"/>
                    <a:pt x="7107" y="9386"/>
                    <a:pt x="7731" y="10227"/>
                  </a:cubicBezTo>
                  <a:cubicBezTo>
                    <a:pt x="7866" y="10362"/>
                    <a:pt x="8002" y="10552"/>
                    <a:pt x="8165" y="10552"/>
                  </a:cubicBezTo>
                  <a:cubicBezTo>
                    <a:pt x="7785" y="9386"/>
                    <a:pt x="6402" y="8653"/>
                    <a:pt x="6239" y="7433"/>
                  </a:cubicBezTo>
                  <a:cubicBezTo>
                    <a:pt x="6468" y="7356"/>
                    <a:pt x="6715" y="7323"/>
                    <a:pt x="6959" y="7323"/>
                  </a:cubicBezTo>
                  <a:cubicBezTo>
                    <a:pt x="7148" y="7323"/>
                    <a:pt x="7336" y="7343"/>
                    <a:pt x="7514" y="7379"/>
                  </a:cubicBezTo>
                  <a:cubicBezTo>
                    <a:pt x="7652" y="7416"/>
                    <a:pt x="7813" y="7454"/>
                    <a:pt x="7958" y="7454"/>
                  </a:cubicBezTo>
                  <a:cubicBezTo>
                    <a:pt x="8125" y="7454"/>
                    <a:pt x="8269" y="7403"/>
                    <a:pt x="8328" y="7243"/>
                  </a:cubicBezTo>
                  <a:cubicBezTo>
                    <a:pt x="8409" y="7134"/>
                    <a:pt x="8328" y="6945"/>
                    <a:pt x="8192" y="6863"/>
                  </a:cubicBezTo>
                  <a:cubicBezTo>
                    <a:pt x="8083" y="6782"/>
                    <a:pt x="7921" y="6700"/>
                    <a:pt x="7785" y="6673"/>
                  </a:cubicBezTo>
                  <a:cubicBezTo>
                    <a:pt x="7487" y="6565"/>
                    <a:pt x="7134" y="6511"/>
                    <a:pt x="6836" y="6402"/>
                  </a:cubicBezTo>
                  <a:cubicBezTo>
                    <a:pt x="6809" y="6402"/>
                    <a:pt x="6727" y="6375"/>
                    <a:pt x="6700" y="6348"/>
                  </a:cubicBezTo>
                  <a:cubicBezTo>
                    <a:pt x="6565" y="6212"/>
                    <a:pt x="6809" y="6022"/>
                    <a:pt x="6971" y="5995"/>
                  </a:cubicBezTo>
                  <a:cubicBezTo>
                    <a:pt x="7134" y="5968"/>
                    <a:pt x="7378" y="5941"/>
                    <a:pt x="7405" y="5778"/>
                  </a:cubicBezTo>
                  <a:cubicBezTo>
                    <a:pt x="7324" y="5724"/>
                    <a:pt x="7188" y="5670"/>
                    <a:pt x="7080" y="5643"/>
                  </a:cubicBezTo>
                  <a:cubicBezTo>
                    <a:pt x="7649" y="5263"/>
                    <a:pt x="8219" y="4856"/>
                    <a:pt x="8816" y="4476"/>
                  </a:cubicBezTo>
                  <a:cubicBezTo>
                    <a:pt x="9250" y="4178"/>
                    <a:pt x="9684" y="3907"/>
                    <a:pt x="10036" y="3500"/>
                  </a:cubicBezTo>
                  <a:lnTo>
                    <a:pt x="10036" y="3500"/>
                  </a:lnTo>
                  <a:cubicBezTo>
                    <a:pt x="9277" y="3880"/>
                    <a:pt x="8762" y="4422"/>
                    <a:pt x="7758" y="4748"/>
                  </a:cubicBezTo>
                  <a:cubicBezTo>
                    <a:pt x="7188" y="4992"/>
                    <a:pt x="6185" y="4965"/>
                    <a:pt x="5561" y="5100"/>
                  </a:cubicBezTo>
                  <a:cubicBezTo>
                    <a:pt x="5697" y="4992"/>
                    <a:pt x="5778" y="4883"/>
                    <a:pt x="5886" y="4829"/>
                  </a:cubicBezTo>
                  <a:cubicBezTo>
                    <a:pt x="6646" y="4232"/>
                    <a:pt x="7134" y="3283"/>
                    <a:pt x="7134" y="2306"/>
                  </a:cubicBezTo>
                  <a:cubicBezTo>
                    <a:pt x="7134" y="2171"/>
                    <a:pt x="7080" y="2035"/>
                    <a:pt x="6971" y="2035"/>
                  </a:cubicBezTo>
                  <a:cubicBezTo>
                    <a:pt x="6917" y="2035"/>
                    <a:pt x="6863" y="2117"/>
                    <a:pt x="6836" y="2144"/>
                  </a:cubicBezTo>
                  <a:cubicBezTo>
                    <a:pt x="6320" y="2713"/>
                    <a:pt x="5914" y="3364"/>
                    <a:pt x="5344" y="3880"/>
                  </a:cubicBezTo>
                  <a:cubicBezTo>
                    <a:pt x="5322" y="3902"/>
                    <a:pt x="5265" y="3941"/>
                    <a:pt x="5215" y="3941"/>
                  </a:cubicBezTo>
                  <a:cubicBezTo>
                    <a:pt x="5203" y="3941"/>
                    <a:pt x="5192" y="3939"/>
                    <a:pt x="5181" y="3934"/>
                  </a:cubicBezTo>
                  <a:cubicBezTo>
                    <a:pt x="5100" y="3934"/>
                    <a:pt x="5100" y="3880"/>
                    <a:pt x="5073" y="3798"/>
                  </a:cubicBezTo>
                  <a:cubicBezTo>
                    <a:pt x="4693" y="2578"/>
                    <a:pt x="5018" y="1194"/>
                    <a:pt x="4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27"/>
            <p:cNvSpPr/>
            <p:nvPr/>
          </p:nvSpPr>
          <p:spPr>
            <a:xfrm>
              <a:off x="980900" y="1631173"/>
              <a:ext cx="35700" cy="24425"/>
            </a:xfrm>
            <a:custGeom>
              <a:avLst/>
              <a:gdLst/>
              <a:ahLst/>
              <a:cxnLst/>
              <a:rect l="l" t="t" r="r" b="b"/>
              <a:pathLst>
                <a:path w="1428" h="977" extrusionOk="0">
                  <a:moveTo>
                    <a:pt x="832" y="1"/>
                  </a:moveTo>
                  <a:cubicBezTo>
                    <a:pt x="321" y="1"/>
                    <a:pt x="1" y="705"/>
                    <a:pt x="559" y="933"/>
                  </a:cubicBezTo>
                  <a:cubicBezTo>
                    <a:pt x="627" y="963"/>
                    <a:pt x="698" y="977"/>
                    <a:pt x="767" y="977"/>
                  </a:cubicBezTo>
                  <a:cubicBezTo>
                    <a:pt x="946" y="977"/>
                    <a:pt x="1120" y="888"/>
                    <a:pt x="1237" y="770"/>
                  </a:cubicBezTo>
                  <a:cubicBezTo>
                    <a:pt x="1373" y="608"/>
                    <a:pt x="1427" y="391"/>
                    <a:pt x="1319" y="228"/>
                  </a:cubicBezTo>
                  <a:cubicBezTo>
                    <a:pt x="1237" y="92"/>
                    <a:pt x="1075" y="11"/>
                    <a:pt x="939" y="11"/>
                  </a:cubicBezTo>
                  <a:cubicBezTo>
                    <a:pt x="903" y="4"/>
                    <a:pt x="867" y="1"/>
                    <a:pt x="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27"/>
            <p:cNvSpPr/>
            <p:nvPr/>
          </p:nvSpPr>
          <p:spPr>
            <a:xfrm>
              <a:off x="1000300" y="1599525"/>
              <a:ext cx="25100" cy="21300"/>
            </a:xfrm>
            <a:custGeom>
              <a:avLst/>
              <a:gdLst/>
              <a:ahLst/>
              <a:cxnLst/>
              <a:rect l="l" t="t" r="r" b="b"/>
              <a:pathLst>
                <a:path w="1004" h="852" extrusionOk="0">
                  <a:moveTo>
                    <a:pt x="525" y="1"/>
                  </a:moveTo>
                  <a:cubicBezTo>
                    <a:pt x="427" y="1"/>
                    <a:pt x="332" y="28"/>
                    <a:pt x="244" y="86"/>
                  </a:cubicBezTo>
                  <a:cubicBezTo>
                    <a:pt x="0" y="248"/>
                    <a:pt x="54" y="682"/>
                    <a:pt x="299" y="791"/>
                  </a:cubicBezTo>
                  <a:cubicBezTo>
                    <a:pt x="366" y="832"/>
                    <a:pt x="455" y="852"/>
                    <a:pt x="543" y="852"/>
                  </a:cubicBezTo>
                  <a:cubicBezTo>
                    <a:pt x="631" y="852"/>
                    <a:pt x="719" y="832"/>
                    <a:pt x="787" y="791"/>
                  </a:cubicBezTo>
                  <a:cubicBezTo>
                    <a:pt x="922" y="737"/>
                    <a:pt x="1004" y="574"/>
                    <a:pt x="1004" y="384"/>
                  </a:cubicBezTo>
                  <a:cubicBezTo>
                    <a:pt x="1004" y="330"/>
                    <a:pt x="977" y="248"/>
                    <a:pt x="950" y="194"/>
                  </a:cubicBezTo>
                  <a:cubicBezTo>
                    <a:pt x="922" y="113"/>
                    <a:pt x="841" y="86"/>
                    <a:pt x="787" y="59"/>
                  </a:cubicBezTo>
                  <a:cubicBezTo>
                    <a:pt x="699" y="21"/>
                    <a:pt x="611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27"/>
            <p:cNvSpPr/>
            <p:nvPr/>
          </p:nvSpPr>
          <p:spPr>
            <a:xfrm>
              <a:off x="954175" y="1610875"/>
              <a:ext cx="25800" cy="20975"/>
            </a:xfrm>
            <a:custGeom>
              <a:avLst/>
              <a:gdLst/>
              <a:ahLst/>
              <a:cxnLst/>
              <a:rect l="l" t="t" r="r" b="b"/>
              <a:pathLst>
                <a:path w="1032" h="839" extrusionOk="0">
                  <a:moveTo>
                    <a:pt x="545" y="1"/>
                  </a:moveTo>
                  <a:cubicBezTo>
                    <a:pt x="441" y="1"/>
                    <a:pt x="335" y="21"/>
                    <a:pt x="245" y="66"/>
                  </a:cubicBezTo>
                  <a:cubicBezTo>
                    <a:pt x="1" y="228"/>
                    <a:pt x="55" y="662"/>
                    <a:pt x="326" y="798"/>
                  </a:cubicBezTo>
                  <a:cubicBezTo>
                    <a:pt x="394" y="825"/>
                    <a:pt x="475" y="839"/>
                    <a:pt x="557" y="839"/>
                  </a:cubicBezTo>
                  <a:cubicBezTo>
                    <a:pt x="638" y="839"/>
                    <a:pt x="720" y="825"/>
                    <a:pt x="787" y="798"/>
                  </a:cubicBezTo>
                  <a:cubicBezTo>
                    <a:pt x="923" y="717"/>
                    <a:pt x="1032" y="554"/>
                    <a:pt x="1032" y="391"/>
                  </a:cubicBezTo>
                  <a:cubicBezTo>
                    <a:pt x="1032" y="310"/>
                    <a:pt x="1004" y="256"/>
                    <a:pt x="950" y="174"/>
                  </a:cubicBezTo>
                  <a:cubicBezTo>
                    <a:pt x="923" y="120"/>
                    <a:pt x="869" y="66"/>
                    <a:pt x="787" y="39"/>
                  </a:cubicBezTo>
                  <a:cubicBezTo>
                    <a:pt x="714" y="14"/>
                    <a:pt x="630" y="1"/>
                    <a:pt x="5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27"/>
            <p:cNvSpPr/>
            <p:nvPr/>
          </p:nvSpPr>
          <p:spPr>
            <a:xfrm>
              <a:off x="1032175" y="1595750"/>
              <a:ext cx="25100" cy="22425"/>
            </a:xfrm>
            <a:custGeom>
              <a:avLst/>
              <a:gdLst/>
              <a:ahLst/>
              <a:cxnLst/>
              <a:rect l="l" t="t" r="r" b="b"/>
              <a:pathLst>
                <a:path w="1004" h="897" extrusionOk="0">
                  <a:moveTo>
                    <a:pt x="504" y="0"/>
                  </a:moveTo>
                  <a:cubicBezTo>
                    <a:pt x="414" y="0"/>
                    <a:pt x="324" y="24"/>
                    <a:pt x="244" y="74"/>
                  </a:cubicBezTo>
                  <a:cubicBezTo>
                    <a:pt x="81" y="210"/>
                    <a:pt x="0" y="508"/>
                    <a:pt x="109" y="725"/>
                  </a:cubicBezTo>
                  <a:cubicBezTo>
                    <a:pt x="190" y="779"/>
                    <a:pt x="217" y="861"/>
                    <a:pt x="271" y="888"/>
                  </a:cubicBezTo>
                  <a:cubicBezTo>
                    <a:pt x="312" y="894"/>
                    <a:pt x="358" y="897"/>
                    <a:pt x="406" y="897"/>
                  </a:cubicBezTo>
                  <a:cubicBezTo>
                    <a:pt x="581" y="897"/>
                    <a:pt x="783" y="853"/>
                    <a:pt x="868" y="725"/>
                  </a:cubicBezTo>
                  <a:cubicBezTo>
                    <a:pt x="949" y="589"/>
                    <a:pt x="1004" y="372"/>
                    <a:pt x="895" y="210"/>
                  </a:cubicBezTo>
                  <a:cubicBezTo>
                    <a:pt x="809" y="72"/>
                    <a:pt x="658" y="0"/>
                    <a:pt x="5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27"/>
            <p:cNvSpPr/>
            <p:nvPr/>
          </p:nvSpPr>
          <p:spPr>
            <a:xfrm>
              <a:off x="1013850" y="1623700"/>
              <a:ext cx="24450" cy="22275"/>
            </a:xfrm>
            <a:custGeom>
              <a:avLst/>
              <a:gdLst/>
              <a:ahLst/>
              <a:cxnLst/>
              <a:rect l="l" t="t" r="r" b="b"/>
              <a:pathLst>
                <a:path w="978" h="891" extrusionOk="0">
                  <a:moveTo>
                    <a:pt x="467" y="1"/>
                  </a:moveTo>
                  <a:cubicBezTo>
                    <a:pt x="387" y="1"/>
                    <a:pt x="310" y="22"/>
                    <a:pt x="245" y="68"/>
                  </a:cubicBezTo>
                  <a:cubicBezTo>
                    <a:pt x="55" y="204"/>
                    <a:pt x="1" y="502"/>
                    <a:pt x="109" y="719"/>
                  </a:cubicBezTo>
                  <a:cubicBezTo>
                    <a:pt x="136" y="773"/>
                    <a:pt x="163" y="855"/>
                    <a:pt x="245" y="882"/>
                  </a:cubicBezTo>
                  <a:cubicBezTo>
                    <a:pt x="280" y="888"/>
                    <a:pt x="321" y="891"/>
                    <a:pt x="366" y="891"/>
                  </a:cubicBezTo>
                  <a:cubicBezTo>
                    <a:pt x="528" y="891"/>
                    <a:pt x="735" y="847"/>
                    <a:pt x="842" y="719"/>
                  </a:cubicBezTo>
                  <a:cubicBezTo>
                    <a:pt x="950" y="583"/>
                    <a:pt x="977" y="366"/>
                    <a:pt x="869" y="204"/>
                  </a:cubicBezTo>
                  <a:cubicBezTo>
                    <a:pt x="779" y="79"/>
                    <a:pt x="620" y="1"/>
                    <a:pt x="4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27"/>
            <p:cNvSpPr/>
            <p:nvPr/>
          </p:nvSpPr>
          <p:spPr>
            <a:xfrm>
              <a:off x="971125" y="1563000"/>
              <a:ext cx="20375" cy="20375"/>
            </a:xfrm>
            <a:custGeom>
              <a:avLst/>
              <a:gdLst/>
              <a:ahLst/>
              <a:cxnLst/>
              <a:rect l="l" t="t" r="r" b="b"/>
              <a:pathLst>
                <a:path w="815" h="815" extrusionOk="0">
                  <a:moveTo>
                    <a:pt x="462" y="1"/>
                  </a:moveTo>
                  <a:cubicBezTo>
                    <a:pt x="191" y="28"/>
                    <a:pt x="1" y="299"/>
                    <a:pt x="82" y="543"/>
                  </a:cubicBezTo>
                  <a:cubicBezTo>
                    <a:pt x="122" y="700"/>
                    <a:pt x="274" y="814"/>
                    <a:pt x="438" y="814"/>
                  </a:cubicBezTo>
                  <a:cubicBezTo>
                    <a:pt x="500" y="814"/>
                    <a:pt x="565" y="798"/>
                    <a:pt x="625" y="760"/>
                  </a:cubicBezTo>
                  <a:cubicBezTo>
                    <a:pt x="788" y="679"/>
                    <a:pt x="815" y="408"/>
                    <a:pt x="760" y="218"/>
                  </a:cubicBezTo>
                  <a:cubicBezTo>
                    <a:pt x="733" y="163"/>
                    <a:pt x="679" y="82"/>
                    <a:pt x="652" y="55"/>
                  </a:cubicBezTo>
                  <a:cubicBezTo>
                    <a:pt x="625" y="1"/>
                    <a:pt x="516" y="1"/>
                    <a:pt x="4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27"/>
            <p:cNvSpPr/>
            <p:nvPr/>
          </p:nvSpPr>
          <p:spPr>
            <a:xfrm>
              <a:off x="1003675" y="1561925"/>
              <a:ext cx="24450" cy="23475"/>
            </a:xfrm>
            <a:custGeom>
              <a:avLst/>
              <a:gdLst/>
              <a:ahLst/>
              <a:cxnLst/>
              <a:rect l="l" t="t" r="r" b="b"/>
              <a:pathLst>
                <a:path w="978" h="939" extrusionOk="0">
                  <a:moveTo>
                    <a:pt x="467" y="0"/>
                  </a:moveTo>
                  <a:cubicBezTo>
                    <a:pt x="422" y="0"/>
                    <a:pt x="376" y="7"/>
                    <a:pt x="326" y="17"/>
                  </a:cubicBezTo>
                  <a:cubicBezTo>
                    <a:pt x="272" y="71"/>
                    <a:pt x="164" y="98"/>
                    <a:pt x="109" y="152"/>
                  </a:cubicBezTo>
                  <a:cubicBezTo>
                    <a:pt x="1" y="234"/>
                    <a:pt x="1" y="369"/>
                    <a:pt x="1" y="478"/>
                  </a:cubicBezTo>
                  <a:cubicBezTo>
                    <a:pt x="16" y="772"/>
                    <a:pt x="246" y="938"/>
                    <a:pt x="479" y="938"/>
                  </a:cubicBezTo>
                  <a:cubicBezTo>
                    <a:pt x="676" y="938"/>
                    <a:pt x="876" y="820"/>
                    <a:pt x="950" y="559"/>
                  </a:cubicBezTo>
                  <a:cubicBezTo>
                    <a:pt x="977" y="369"/>
                    <a:pt x="869" y="125"/>
                    <a:pt x="706" y="71"/>
                  </a:cubicBezTo>
                  <a:cubicBezTo>
                    <a:pt x="620" y="19"/>
                    <a:pt x="545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27"/>
            <p:cNvSpPr/>
            <p:nvPr/>
          </p:nvSpPr>
          <p:spPr>
            <a:xfrm>
              <a:off x="983350" y="1544025"/>
              <a:ext cx="23075" cy="21050"/>
            </a:xfrm>
            <a:custGeom>
              <a:avLst/>
              <a:gdLst/>
              <a:ahLst/>
              <a:cxnLst/>
              <a:rect l="l" t="t" r="r" b="b"/>
              <a:pathLst>
                <a:path w="923" h="842" extrusionOk="0">
                  <a:moveTo>
                    <a:pt x="434" y="0"/>
                  </a:moveTo>
                  <a:cubicBezTo>
                    <a:pt x="299" y="0"/>
                    <a:pt x="163" y="54"/>
                    <a:pt x="109" y="163"/>
                  </a:cubicBezTo>
                  <a:cubicBezTo>
                    <a:pt x="27" y="271"/>
                    <a:pt x="0" y="407"/>
                    <a:pt x="27" y="543"/>
                  </a:cubicBezTo>
                  <a:cubicBezTo>
                    <a:pt x="109" y="705"/>
                    <a:pt x="190" y="841"/>
                    <a:pt x="380" y="841"/>
                  </a:cubicBezTo>
                  <a:cubicBezTo>
                    <a:pt x="461" y="841"/>
                    <a:pt x="597" y="841"/>
                    <a:pt x="705" y="733"/>
                  </a:cubicBezTo>
                  <a:cubicBezTo>
                    <a:pt x="814" y="705"/>
                    <a:pt x="868" y="624"/>
                    <a:pt x="922" y="516"/>
                  </a:cubicBezTo>
                  <a:cubicBezTo>
                    <a:pt x="922" y="380"/>
                    <a:pt x="841" y="271"/>
                    <a:pt x="787" y="163"/>
                  </a:cubicBezTo>
                  <a:cubicBezTo>
                    <a:pt x="678" y="54"/>
                    <a:pt x="570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27"/>
            <p:cNvSpPr/>
            <p:nvPr/>
          </p:nvSpPr>
          <p:spPr>
            <a:xfrm>
              <a:off x="1031250" y="1554100"/>
              <a:ext cx="26700" cy="23875"/>
            </a:xfrm>
            <a:custGeom>
              <a:avLst/>
              <a:gdLst/>
              <a:ahLst/>
              <a:cxnLst/>
              <a:rect l="l" t="t" r="r" b="b"/>
              <a:pathLst>
                <a:path w="1068" h="955" extrusionOk="0">
                  <a:moveTo>
                    <a:pt x="576" y="1"/>
                  </a:moveTo>
                  <a:cubicBezTo>
                    <a:pt x="559" y="1"/>
                    <a:pt x="542" y="2"/>
                    <a:pt x="525" y="4"/>
                  </a:cubicBezTo>
                  <a:cubicBezTo>
                    <a:pt x="308" y="31"/>
                    <a:pt x="118" y="221"/>
                    <a:pt x="91" y="411"/>
                  </a:cubicBezTo>
                  <a:cubicBezTo>
                    <a:pt x="0" y="789"/>
                    <a:pt x="216" y="954"/>
                    <a:pt x="468" y="954"/>
                  </a:cubicBezTo>
                  <a:cubicBezTo>
                    <a:pt x="740" y="954"/>
                    <a:pt x="1054" y="762"/>
                    <a:pt x="1068" y="438"/>
                  </a:cubicBezTo>
                  <a:cubicBezTo>
                    <a:pt x="1068" y="384"/>
                    <a:pt x="1068" y="357"/>
                    <a:pt x="1041" y="275"/>
                  </a:cubicBezTo>
                  <a:cubicBezTo>
                    <a:pt x="966" y="127"/>
                    <a:pt x="756" y="1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27"/>
            <p:cNvSpPr/>
            <p:nvPr/>
          </p:nvSpPr>
          <p:spPr>
            <a:xfrm>
              <a:off x="1024025" y="1523675"/>
              <a:ext cx="21050" cy="20525"/>
            </a:xfrm>
            <a:custGeom>
              <a:avLst/>
              <a:gdLst/>
              <a:ahLst/>
              <a:cxnLst/>
              <a:rect l="l" t="t" r="r" b="b"/>
              <a:pathLst>
                <a:path w="842" h="821" extrusionOk="0">
                  <a:moveTo>
                    <a:pt x="380" y="0"/>
                  </a:moveTo>
                  <a:cubicBezTo>
                    <a:pt x="163" y="28"/>
                    <a:pt x="1" y="163"/>
                    <a:pt x="1" y="380"/>
                  </a:cubicBezTo>
                  <a:cubicBezTo>
                    <a:pt x="1" y="570"/>
                    <a:pt x="136" y="787"/>
                    <a:pt x="299" y="814"/>
                  </a:cubicBezTo>
                  <a:cubicBezTo>
                    <a:pt x="340" y="814"/>
                    <a:pt x="380" y="821"/>
                    <a:pt x="424" y="821"/>
                  </a:cubicBezTo>
                  <a:cubicBezTo>
                    <a:pt x="468" y="821"/>
                    <a:pt x="516" y="814"/>
                    <a:pt x="570" y="787"/>
                  </a:cubicBezTo>
                  <a:cubicBezTo>
                    <a:pt x="733" y="706"/>
                    <a:pt x="841" y="516"/>
                    <a:pt x="814" y="299"/>
                  </a:cubicBezTo>
                  <a:cubicBezTo>
                    <a:pt x="733" y="109"/>
                    <a:pt x="570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27"/>
            <p:cNvSpPr/>
            <p:nvPr/>
          </p:nvSpPr>
          <p:spPr>
            <a:xfrm>
              <a:off x="945375" y="1545375"/>
              <a:ext cx="23750" cy="23075"/>
            </a:xfrm>
            <a:custGeom>
              <a:avLst/>
              <a:gdLst/>
              <a:ahLst/>
              <a:cxnLst/>
              <a:rect l="l" t="t" r="r" b="b"/>
              <a:pathLst>
                <a:path w="950" h="923" extrusionOk="0">
                  <a:moveTo>
                    <a:pt x="624" y="0"/>
                  </a:moveTo>
                  <a:cubicBezTo>
                    <a:pt x="461" y="0"/>
                    <a:pt x="326" y="82"/>
                    <a:pt x="190" y="190"/>
                  </a:cubicBezTo>
                  <a:cubicBezTo>
                    <a:pt x="82" y="272"/>
                    <a:pt x="0" y="462"/>
                    <a:pt x="27" y="624"/>
                  </a:cubicBezTo>
                  <a:cubicBezTo>
                    <a:pt x="54" y="787"/>
                    <a:pt x="190" y="923"/>
                    <a:pt x="353" y="923"/>
                  </a:cubicBezTo>
                  <a:cubicBezTo>
                    <a:pt x="434" y="896"/>
                    <a:pt x="488" y="896"/>
                    <a:pt x="543" y="868"/>
                  </a:cubicBezTo>
                  <a:cubicBezTo>
                    <a:pt x="624" y="814"/>
                    <a:pt x="733" y="733"/>
                    <a:pt x="814" y="624"/>
                  </a:cubicBezTo>
                  <a:cubicBezTo>
                    <a:pt x="950" y="434"/>
                    <a:pt x="950" y="299"/>
                    <a:pt x="814" y="82"/>
                  </a:cubicBezTo>
                  <a:cubicBezTo>
                    <a:pt x="760" y="55"/>
                    <a:pt x="760" y="0"/>
                    <a:pt x="7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27"/>
            <p:cNvSpPr/>
            <p:nvPr/>
          </p:nvSpPr>
          <p:spPr>
            <a:xfrm>
              <a:off x="602925" y="1960375"/>
              <a:ext cx="388575" cy="378025"/>
            </a:xfrm>
            <a:custGeom>
              <a:avLst/>
              <a:gdLst/>
              <a:ahLst/>
              <a:cxnLst/>
              <a:rect l="l" t="t" r="r" b="b"/>
              <a:pathLst>
                <a:path w="15543" h="15121" extrusionOk="0">
                  <a:moveTo>
                    <a:pt x="7378" y="0"/>
                  </a:moveTo>
                  <a:cubicBezTo>
                    <a:pt x="7216" y="0"/>
                    <a:pt x="6863" y="217"/>
                    <a:pt x="6727" y="380"/>
                  </a:cubicBezTo>
                  <a:cubicBezTo>
                    <a:pt x="6158" y="895"/>
                    <a:pt x="5751" y="1384"/>
                    <a:pt x="5480" y="2197"/>
                  </a:cubicBezTo>
                  <a:cubicBezTo>
                    <a:pt x="5344" y="2604"/>
                    <a:pt x="5290" y="3119"/>
                    <a:pt x="5317" y="3364"/>
                  </a:cubicBezTo>
                  <a:cubicBezTo>
                    <a:pt x="4517" y="3077"/>
                    <a:pt x="3615" y="2907"/>
                    <a:pt x="2730" y="2907"/>
                  </a:cubicBezTo>
                  <a:cubicBezTo>
                    <a:pt x="2025" y="2907"/>
                    <a:pt x="1331" y="3015"/>
                    <a:pt x="706" y="3255"/>
                  </a:cubicBezTo>
                  <a:cubicBezTo>
                    <a:pt x="624" y="3282"/>
                    <a:pt x="570" y="3309"/>
                    <a:pt x="570" y="3391"/>
                  </a:cubicBezTo>
                  <a:cubicBezTo>
                    <a:pt x="570" y="3445"/>
                    <a:pt x="597" y="3526"/>
                    <a:pt x="624" y="3553"/>
                  </a:cubicBezTo>
                  <a:cubicBezTo>
                    <a:pt x="760" y="3716"/>
                    <a:pt x="896" y="3960"/>
                    <a:pt x="814" y="4177"/>
                  </a:cubicBezTo>
                  <a:cubicBezTo>
                    <a:pt x="624" y="4449"/>
                    <a:pt x="353" y="4449"/>
                    <a:pt x="191" y="4503"/>
                  </a:cubicBezTo>
                  <a:cubicBezTo>
                    <a:pt x="136" y="4530"/>
                    <a:pt x="55" y="4530"/>
                    <a:pt x="28" y="4611"/>
                  </a:cubicBezTo>
                  <a:cubicBezTo>
                    <a:pt x="1" y="4666"/>
                    <a:pt x="1" y="4747"/>
                    <a:pt x="28" y="4801"/>
                  </a:cubicBezTo>
                  <a:cubicBezTo>
                    <a:pt x="543" y="6401"/>
                    <a:pt x="2035" y="7568"/>
                    <a:pt x="3879" y="7975"/>
                  </a:cubicBezTo>
                  <a:cubicBezTo>
                    <a:pt x="3120" y="8653"/>
                    <a:pt x="2577" y="9385"/>
                    <a:pt x="2198" y="10226"/>
                  </a:cubicBezTo>
                  <a:cubicBezTo>
                    <a:pt x="1791" y="11175"/>
                    <a:pt x="1655" y="12125"/>
                    <a:pt x="1954" y="13020"/>
                  </a:cubicBezTo>
                  <a:cubicBezTo>
                    <a:pt x="2035" y="13182"/>
                    <a:pt x="2252" y="13399"/>
                    <a:pt x="2388" y="13454"/>
                  </a:cubicBezTo>
                  <a:cubicBezTo>
                    <a:pt x="2632" y="13535"/>
                    <a:pt x="2984" y="13481"/>
                    <a:pt x="3039" y="13725"/>
                  </a:cubicBezTo>
                  <a:cubicBezTo>
                    <a:pt x="3066" y="13806"/>
                    <a:pt x="3039" y="13888"/>
                    <a:pt x="3039" y="13969"/>
                  </a:cubicBezTo>
                  <a:cubicBezTo>
                    <a:pt x="3039" y="14213"/>
                    <a:pt x="3337" y="14294"/>
                    <a:pt x="3581" y="14294"/>
                  </a:cubicBezTo>
                  <a:cubicBezTo>
                    <a:pt x="3714" y="14303"/>
                    <a:pt x="3849" y="14308"/>
                    <a:pt x="3986" y="14308"/>
                  </a:cubicBezTo>
                  <a:cubicBezTo>
                    <a:pt x="4710" y="14308"/>
                    <a:pt x="5469" y="14180"/>
                    <a:pt x="6131" y="13860"/>
                  </a:cubicBezTo>
                  <a:cubicBezTo>
                    <a:pt x="6917" y="13481"/>
                    <a:pt x="7622" y="12911"/>
                    <a:pt x="8029" y="12125"/>
                  </a:cubicBezTo>
                  <a:cubicBezTo>
                    <a:pt x="8355" y="13318"/>
                    <a:pt x="9521" y="14349"/>
                    <a:pt x="10742" y="14945"/>
                  </a:cubicBezTo>
                  <a:cubicBezTo>
                    <a:pt x="10882" y="15026"/>
                    <a:pt x="11171" y="15121"/>
                    <a:pt x="11400" y="15121"/>
                  </a:cubicBezTo>
                  <a:cubicBezTo>
                    <a:pt x="11481" y="15121"/>
                    <a:pt x="11553" y="15109"/>
                    <a:pt x="11610" y="15081"/>
                  </a:cubicBezTo>
                  <a:cubicBezTo>
                    <a:pt x="11854" y="14945"/>
                    <a:pt x="11935" y="14647"/>
                    <a:pt x="11989" y="14376"/>
                  </a:cubicBezTo>
                  <a:cubicBezTo>
                    <a:pt x="12017" y="14294"/>
                    <a:pt x="12017" y="14240"/>
                    <a:pt x="12098" y="14186"/>
                  </a:cubicBezTo>
                  <a:cubicBezTo>
                    <a:pt x="12139" y="14151"/>
                    <a:pt x="12184" y="14137"/>
                    <a:pt x="12232" y="14137"/>
                  </a:cubicBezTo>
                  <a:cubicBezTo>
                    <a:pt x="12395" y="14137"/>
                    <a:pt x="12594" y="14296"/>
                    <a:pt x="12794" y="14296"/>
                  </a:cubicBezTo>
                  <a:cubicBezTo>
                    <a:pt x="12806" y="14296"/>
                    <a:pt x="12818" y="14296"/>
                    <a:pt x="12830" y="14294"/>
                  </a:cubicBezTo>
                  <a:cubicBezTo>
                    <a:pt x="13101" y="14267"/>
                    <a:pt x="13210" y="13969"/>
                    <a:pt x="13237" y="13698"/>
                  </a:cubicBezTo>
                  <a:cubicBezTo>
                    <a:pt x="13427" y="12640"/>
                    <a:pt x="13454" y="11880"/>
                    <a:pt x="13047" y="10904"/>
                  </a:cubicBezTo>
                  <a:cubicBezTo>
                    <a:pt x="12776" y="10253"/>
                    <a:pt x="12206" y="9683"/>
                    <a:pt x="11664" y="9304"/>
                  </a:cubicBezTo>
                  <a:cubicBezTo>
                    <a:pt x="13074" y="9222"/>
                    <a:pt x="14512" y="8463"/>
                    <a:pt x="15190" y="7215"/>
                  </a:cubicBezTo>
                  <a:cubicBezTo>
                    <a:pt x="15461" y="6727"/>
                    <a:pt x="15543" y="6103"/>
                    <a:pt x="15190" y="5723"/>
                  </a:cubicBezTo>
                  <a:cubicBezTo>
                    <a:pt x="14973" y="5479"/>
                    <a:pt x="14322" y="5452"/>
                    <a:pt x="14241" y="5154"/>
                  </a:cubicBezTo>
                  <a:cubicBezTo>
                    <a:pt x="14051" y="4693"/>
                    <a:pt x="14919" y="4259"/>
                    <a:pt x="14593" y="3798"/>
                  </a:cubicBezTo>
                  <a:cubicBezTo>
                    <a:pt x="14295" y="3282"/>
                    <a:pt x="13725" y="3174"/>
                    <a:pt x="13183" y="3038"/>
                  </a:cubicBezTo>
                  <a:cubicBezTo>
                    <a:pt x="13003" y="3002"/>
                    <a:pt x="12818" y="2986"/>
                    <a:pt x="12630" y="2986"/>
                  </a:cubicBezTo>
                  <a:cubicBezTo>
                    <a:pt x="11968" y="2986"/>
                    <a:pt x="11273" y="3185"/>
                    <a:pt x="10660" y="3418"/>
                  </a:cubicBezTo>
                  <a:cubicBezTo>
                    <a:pt x="10579" y="2713"/>
                    <a:pt x="10443" y="2143"/>
                    <a:pt x="10199" y="1655"/>
                  </a:cubicBezTo>
                  <a:cubicBezTo>
                    <a:pt x="10036" y="1248"/>
                    <a:pt x="9792" y="814"/>
                    <a:pt x="9494" y="516"/>
                  </a:cubicBezTo>
                  <a:cubicBezTo>
                    <a:pt x="9287" y="308"/>
                    <a:pt x="9080" y="54"/>
                    <a:pt x="8848" y="54"/>
                  </a:cubicBezTo>
                  <a:cubicBezTo>
                    <a:pt x="8777" y="54"/>
                    <a:pt x="8703" y="78"/>
                    <a:pt x="8626" y="136"/>
                  </a:cubicBezTo>
                  <a:cubicBezTo>
                    <a:pt x="8572" y="190"/>
                    <a:pt x="8273" y="516"/>
                    <a:pt x="8165" y="570"/>
                  </a:cubicBezTo>
                  <a:cubicBezTo>
                    <a:pt x="8111" y="611"/>
                    <a:pt x="8050" y="631"/>
                    <a:pt x="7995" y="631"/>
                  </a:cubicBezTo>
                  <a:cubicBezTo>
                    <a:pt x="7941" y="631"/>
                    <a:pt x="7894" y="611"/>
                    <a:pt x="7867" y="570"/>
                  </a:cubicBezTo>
                  <a:cubicBezTo>
                    <a:pt x="7812" y="543"/>
                    <a:pt x="7812" y="461"/>
                    <a:pt x="7785" y="434"/>
                  </a:cubicBezTo>
                  <a:cubicBezTo>
                    <a:pt x="7731" y="271"/>
                    <a:pt x="7541" y="0"/>
                    <a:pt x="7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27"/>
            <p:cNvSpPr/>
            <p:nvPr/>
          </p:nvSpPr>
          <p:spPr>
            <a:xfrm>
              <a:off x="672100" y="2005800"/>
              <a:ext cx="250925" cy="265850"/>
            </a:xfrm>
            <a:custGeom>
              <a:avLst/>
              <a:gdLst/>
              <a:ahLst/>
              <a:cxnLst/>
              <a:rect l="l" t="t" r="r" b="b"/>
              <a:pathLst>
                <a:path w="10037" h="10634" extrusionOk="0">
                  <a:moveTo>
                    <a:pt x="4503" y="1"/>
                  </a:moveTo>
                  <a:cubicBezTo>
                    <a:pt x="4503" y="1058"/>
                    <a:pt x="4557" y="2143"/>
                    <a:pt x="4557" y="3201"/>
                  </a:cubicBezTo>
                  <a:cubicBezTo>
                    <a:pt x="4557" y="3310"/>
                    <a:pt x="4503" y="3364"/>
                    <a:pt x="4476" y="3445"/>
                  </a:cubicBezTo>
                  <a:cubicBezTo>
                    <a:pt x="4433" y="3477"/>
                    <a:pt x="4382" y="3493"/>
                    <a:pt x="4329" y="3493"/>
                  </a:cubicBezTo>
                  <a:cubicBezTo>
                    <a:pt x="4247" y="3493"/>
                    <a:pt x="4162" y="3457"/>
                    <a:pt x="4096" y="3391"/>
                  </a:cubicBezTo>
                  <a:cubicBezTo>
                    <a:pt x="4042" y="3310"/>
                    <a:pt x="4015" y="3174"/>
                    <a:pt x="3960" y="3038"/>
                  </a:cubicBezTo>
                  <a:cubicBezTo>
                    <a:pt x="3813" y="2424"/>
                    <a:pt x="3198" y="1965"/>
                    <a:pt x="2579" y="1965"/>
                  </a:cubicBezTo>
                  <a:cubicBezTo>
                    <a:pt x="2515" y="1965"/>
                    <a:pt x="2451" y="1970"/>
                    <a:pt x="2387" y="1981"/>
                  </a:cubicBezTo>
                  <a:cubicBezTo>
                    <a:pt x="2306" y="1981"/>
                    <a:pt x="2279" y="1981"/>
                    <a:pt x="2252" y="2008"/>
                  </a:cubicBezTo>
                  <a:cubicBezTo>
                    <a:pt x="2197" y="2035"/>
                    <a:pt x="2197" y="2116"/>
                    <a:pt x="2197" y="2143"/>
                  </a:cubicBezTo>
                  <a:cubicBezTo>
                    <a:pt x="2143" y="2577"/>
                    <a:pt x="2523" y="2957"/>
                    <a:pt x="2875" y="3201"/>
                  </a:cubicBezTo>
                  <a:cubicBezTo>
                    <a:pt x="3255" y="3445"/>
                    <a:pt x="3689" y="3608"/>
                    <a:pt x="3960" y="3933"/>
                  </a:cubicBezTo>
                  <a:cubicBezTo>
                    <a:pt x="4015" y="4015"/>
                    <a:pt x="4069" y="4069"/>
                    <a:pt x="4069" y="4150"/>
                  </a:cubicBezTo>
                  <a:cubicBezTo>
                    <a:pt x="4096" y="4340"/>
                    <a:pt x="3825" y="4530"/>
                    <a:pt x="3635" y="4557"/>
                  </a:cubicBezTo>
                  <a:cubicBezTo>
                    <a:pt x="3500" y="4587"/>
                    <a:pt x="3368" y="4599"/>
                    <a:pt x="3239" y="4599"/>
                  </a:cubicBezTo>
                  <a:cubicBezTo>
                    <a:pt x="2765" y="4599"/>
                    <a:pt x="2319" y="4429"/>
                    <a:pt x="1872" y="4259"/>
                  </a:cubicBezTo>
                  <a:cubicBezTo>
                    <a:pt x="1221" y="4015"/>
                    <a:pt x="624" y="3744"/>
                    <a:pt x="0" y="3472"/>
                  </a:cubicBezTo>
                  <a:lnTo>
                    <a:pt x="0" y="3472"/>
                  </a:lnTo>
                  <a:cubicBezTo>
                    <a:pt x="814" y="4178"/>
                    <a:pt x="1899" y="4530"/>
                    <a:pt x="2875" y="4991"/>
                  </a:cubicBezTo>
                  <a:cubicBezTo>
                    <a:pt x="2984" y="5018"/>
                    <a:pt x="3065" y="5100"/>
                    <a:pt x="3065" y="5208"/>
                  </a:cubicBezTo>
                  <a:cubicBezTo>
                    <a:pt x="3065" y="5235"/>
                    <a:pt x="3011" y="5263"/>
                    <a:pt x="2984" y="5290"/>
                  </a:cubicBezTo>
                  <a:cubicBezTo>
                    <a:pt x="2740" y="5480"/>
                    <a:pt x="2441" y="5425"/>
                    <a:pt x="2143" y="5480"/>
                  </a:cubicBezTo>
                  <a:cubicBezTo>
                    <a:pt x="1845" y="5507"/>
                    <a:pt x="1492" y="5697"/>
                    <a:pt x="1519" y="6022"/>
                  </a:cubicBezTo>
                  <a:cubicBezTo>
                    <a:pt x="1924" y="6077"/>
                    <a:pt x="2452" y="6269"/>
                    <a:pt x="2861" y="6269"/>
                  </a:cubicBezTo>
                  <a:cubicBezTo>
                    <a:pt x="3056" y="6269"/>
                    <a:pt x="3223" y="6226"/>
                    <a:pt x="3337" y="6103"/>
                  </a:cubicBezTo>
                  <a:cubicBezTo>
                    <a:pt x="3418" y="6022"/>
                    <a:pt x="3201" y="5832"/>
                    <a:pt x="3282" y="5697"/>
                  </a:cubicBezTo>
                  <a:cubicBezTo>
                    <a:pt x="3314" y="5656"/>
                    <a:pt x="3358" y="5645"/>
                    <a:pt x="3406" y="5645"/>
                  </a:cubicBezTo>
                  <a:cubicBezTo>
                    <a:pt x="3471" y="5645"/>
                    <a:pt x="3543" y="5667"/>
                    <a:pt x="3600" y="5667"/>
                  </a:cubicBezTo>
                  <a:cubicBezTo>
                    <a:pt x="3640" y="5667"/>
                    <a:pt x="3673" y="5655"/>
                    <a:pt x="3689" y="5615"/>
                  </a:cubicBezTo>
                  <a:cubicBezTo>
                    <a:pt x="3740" y="5461"/>
                    <a:pt x="3866" y="5412"/>
                    <a:pt x="4016" y="5412"/>
                  </a:cubicBezTo>
                  <a:cubicBezTo>
                    <a:pt x="4263" y="5412"/>
                    <a:pt x="4578" y="5544"/>
                    <a:pt x="4747" y="5561"/>
                  </a:cubicBezTo>
                  <a:cubicBezTo>
                    <a:pt x="4819" y="5561"/>
                    <a:pt x="4952" y="5525"/>
                    <a:pt x="5032" y="5525"/>
                  </a:cubicBezTo>
                  <a:cubicBezTo>
                    <a:pt x="5072" y="5525"/>
                    <a:pt x="5100" y="5534"/>
                    <a:pt x="5100" y="5561"/>
                  </a:cubicBezTo>
                  <a:cubicBezTo>
                    <a:pt x="5127" y="5941"/>
                    <a:pt x="5588" y="5968"/>
                    <a:pt x="5669" y="6158"/>
                  </a:cubicBezTo>
                  <a:cubicBezTo>
                    <a:pt x="5696" y="6212"/>
                    <a:pt x="5723" y="6293"/>
                    <a:pt x="5696" y="6347"/>
                  </a:cubicBezTo>
                  <a:cubicBezTo>
                    <a:pt x="5689" y="6362"/>
                    <a:pt x="5670" y="6368"/>
                    <a:pt x="5643" y="6368"/>
                  </a:cubicBezTo>
                  <a:cubicBezTo>
                    <a:pt x="5484" y="6368"/>
                    <a:pt x="5031" y="6152"/>
                    <a:pt x="4866" y="6152"/>
                  </a:cubicBezTo>
                  <a:cubicBezTo>
                    <a:pt x="4851" y="6152"/>
                    <a:pt x="4838" y="6154"/>
                    <a:pt x="4828" y="6158"/>
                  </a:cubicBezTo>
                  <a:cubicBezTo>
                    <a:pt x="4693" y="6185"/>
                    <a:pt x="4855" y="6483"/>
                    <a:pt x="4910" y="6646"/>
                  </a:cubicBezTo>
                  <a:cubicBezTo>
                    <a:pt x="4964" y="6836"/>
                    <a:pt x="5018" y="6890"/>
                    <a:pt x="4883" y="6998"/>
                  </a:cubicBezTo>
                  <a:cubicBezTo>
                    <a:pt x="4869" y="7009"/>
                    <a:pt x="4854" y="7014"/>
                    <a:pt x="4839" y="7014"/>
                  </a:cubicBezTo>
                  <a:cubicBezTo>
                    <a:pt x="4699" y="7014"/>
                    <a:pt x="4484" y="6619"/>
                    <a:pt x="4313" y="6619"/>
                  </a:cubicBezTo>
                  <a:cubicBezTo>
                    <a:pt x="4096" y="6619"/>
                    <a:pt x="4096" y="6836"/>
                    <a:pt x="4042" y="7107"/>
                  </a:cubicBezTo>
                  <a:cubicBezTo>
                    <a:pt x="4036" y="7134"/>
                    <a:pt x="4020" y="7145"/>
                    <a:pt x="3996" y="7145"/>
                  </a:cubicBezTo>
                  <a:cubicBezTo>
                    <a:pt x="3899" y="7145"/>
                    <a:pt x="3689" y="6961"/>
                    <a:pt x="3689" y="6917"/>
                  </a:cubicBezTo>
                  <a:cubicBezTo>
                    <a:pt x="3689" y="6836"/>
                    <a:pt x="3798" y="6727"/>
                    <a:pt x="3798" y="6619"/>
                  </a:cubicBezTo>
                  <a:cubicBezTo>
                    <a:pt x="3822" y="6470"/>
                    <a:pt x="3643" y="6344"/>
                    <a:pt x="3468" y="6344"/>
                  </a:cubicBezTo>
                  <a:cubicBezTo>
                    <a:pt x="3451" y="6344"/>
                    <a:pt x="3434" y="6345"/>
                    <a:pt x="3418" y="6347"/>
                  </a:cubicBezTo>
                  <a:cubicBezTo>
                    <a:pt x="3201" y="6429"/>
                    <a:pt x="3092" y="6619"/>
                    <a:pt x="2875" y="6727"/>
                  </a:cubicBezTo>
                  <a:cubicBezTo>
                    <a:pt x="2604" y="6863"/>
                    <a:pt x="2279" y="6890"/>
                    <a:pt x="1980" y="7026"/>
                  </a:cubicBezTo>
                  <a:cubicBezTo>
                    <a:pt x="1709" y="7134"/>
                    <a:pt x="1438" y="7324"/>
                    <a:pt x="1302" y="7649"/>
                  </a:cubicBezTo>
                  <a:cubicBezTo>
                    <a:pt x="1628" y="7514"/>
                    <a:pt x="1980" y="7324"/>
                    <a:pt x="2306" y="7188"/>
                  </a:cubicBezTo>
                  <a:lnTo>
                    <a:pt x="2306" y="7188"/>
                  </a:lnTo>
                  <a:cubicBezTo>
                    <a:pt x="2306" y="7270"/>
                    <a:pt x="2279" y="7378"/>
                    <a:pt x="2252" y="7432"/>
                  </a:cubicBezTo>
                  <a:cubicBezTo>
                    <a:pt x="2279" y="7514"/>
                    <a:pt x="2333" y="7514"/>
                    <a:pt x="2414" y="7514"/>
                  </a:cubicBezTo>
                  <a:cubicBezTo>
                    <a:pt x="2441" y="7866"/>
                    <a:pt x="2197" y="8219"/>
                    <a:pt x="2007" y="8517"/>
                  </a:cubicBezTo>
                  <a:cubicBezTo>
                    <a:pt x="1655" y="9033"/>
                    <a:pt x="1302" y="9494"/>
                    <a:pt x="950" y="10009"/>
                  </a:cubicBezTo>
                  <a:cubicBezTo>
                    <a:pt x="814" y="10172"/>
                    <a:pt x="678" y="10389"/>
                    <a:pt x="706" y="10633"/>
                  </a:cubicBezTo>
                  <a:cubicBezTo>
                    <a:pt x="1655" y="10009"/>
                    <a:pt x="2279" y="9060"/>
                    <a:pt x="2875" y="8111"/>
                  </a:cubicBezTo>
                  <a:cubicBezTo>
                    <a:pt x="2920" y="8200"/>
                    <a:pt x="3021" y="8253"/>
                    <a:pt x="3101" y="8253"/>
                  </a:cubicBezTo>
                  <a:cubicBezTo>
                    <a:pt x="3117" y="8253"/>
                    <a:pt x="3133" y="8251"/>
                    <a:pt x="3147" y="8246"/>
                  </a:cubicBezTo>
                  <a:cubicBezTo>
                    <a:pt x="3127" y="8129"/>
                    <a:pt x="3234" y="8040"/>
                    <a:pt x="3347" y="8040"/>
                  </a:cubicBezTo>
                  <a:cubicBezTo>
                    <a:pt x="3390" y="8040"/>
                    <a:pt x="3434" y="8053"/>
                    <a:pt x="3472" y="8083"/>
                  </a:cubicBezTo>
                  <a:cubicBezTo>
                    <a:pt x="3608" y="8138"/>
                    <a:pt x="3608" y="8355"/>
                    <a:pt x="3608" y="8490"/>
                  </a:cubicBezTo>
                  <a:cubicBezTo>
                    <a:pt x="3608" y="8626"/>
                    <a:pt x="3608" y="8789"/>
                    <a:pt x="3662" y="8924"/>
                  </a:cubicBezTo>
                  <a:cubicBezTo>
                    <a:pt x="3689" y="8951"/>
                    <a:pt x="3689" y="9006"/>
                    <a:pt x="3743" y="9006"/>
                  </a:cubicBezTo>
                  <a:cubicBezTo>
                    <a:pt x="3756" y="9014"/>
                    <a:pt x="3769" y="9018"/>
                    <a:pt x="3783" y="9018"/>
                  </a:cubicBezTo>
                  <a:cubicBezTo>
                    <a:pt x="3856" y="9018"/>
                    <a:pt x="3937" y="8903"/>
                    <a:pt x="3960" y="8789"/>
                  </a:cubicBezTo>
                  <a:cubicBezTo>
                    <a:pt x="4015" y="8599"/>
                    <a:pt x="4015" y="8409"/>
                    <a:pt x="3933" y="8246"/>
                  </a:cubicBezTo>
                  <a:cubicBezTo>
                    <a:pt x="3906" y="8138"/>
                    <a:pt x="3879" y="8083"/>
                    <a:pt x="3879" y="7975"/>
                  </a:cubicBezTo>
                  <a:cubicBezTo>
                    <a:pt x="3879" y="7921"/>
                    <a:pt x="3906" y="7839"/>
                    <a:pt x="3933" y="7785"/>
                  </a:cubicBezTo>
                  <a:cubicBezTo>
                    <a:pt x="4015" y="7677"/>
                    <a:pt x="4096" y="7541"/>
                    <a:pt x="4177" y="7432"/>
                  </a:cubicBezTo>
                  <a:cubicBezTo>
                    <a:pt x="4286" y="8246"/>
                    <a:pt x="4638" y="9358"/>
                    <a:pt x="4720" y="9575"/>
                  </a:cubicBezTo>
                  <a:cubicBezTo>
                    <a:pt x="4741" y="9702"/>
                    <a:pt x="4878" y="9862"/>
                    <a:pt x="5001" y="9862"/>
                  </a:cubicBezTo>
                  <a:cubicBezTo>
                    <a:pt x="5036" y="9862"/>
                    <a:pt x="5070" y="9849"/>
                    <a:pt x="5100" y="9819"/>
                  </a:cubicBezTo>
                  <a:cubicBezTo>
                    <a:pt x="5127" y="9765"/>
                    <a:pt x="5154" y="9738"/>
                    <a:pt x="5154" y="9684"/>
                  </a:cubicBezTo>
                  <a:cubicBezTo>
                    <a:pt x="5262" y="9033"/>
                    <a:pt x="5235" y="8382"/>
                    <a:pt x="5045" y="7731"/>
                  </a:cubicBezTo>
                  <a:cubicBezTo>
                    <a:pt x="5064" y="7728"/>
                    <a:pt x="5083" y="7727"/>
                    <a:pt x="5101" y="7727"/>
                  </a:cubicBezTo>
                  <a:cubicBezTo>
                    <a:pt x="5295" y="7727"/>
                    <a:pt x="5469" y="7851"/>
                    <a:pt x="5642" y="7975"/>
                  </a:cubicBezTo>
                  <a:cubicBezTo>
                    <a:pt x="6402" y="8653"/>
                    <a:pt x="7134" y="9412"/>
                    <a:pt x="7731" y="10253"/>
                  </a:cubicBezTo>
                  <a:cubicBezTo>
                    <a:pt x="7866" y="10389"/>
                    <a:pt x="8002" y="10552"/>
                    <a:pt x="8165" y="10552"/>
                  </a:cubicBezTo>
                  <a:cubicBezTo>
                    <a:pt x="7812" y="9412"/>
                    <a:pt x="6402" y="8653"/>
                    <a:pt x="6239" y="7432"/>
                  </a:cubicBezTo>
                  <a:cubicBezTo>
                    <a:pt x="6454" y="7361"/>
                    <a:pt x="6691" y="7327"/>
                    <a:pt x="6927" y="7327"/>
                  </a:cubicBezTo>
                  <a:cubicBezTo>
                    <a:pt x="7138" y="7327"/>
                    <a:pt x="7349" y="7354"/>
                    <a:pt x="7541" y="7405"/>
                  </a:cubicBezTo>
                  <a:cubicBezTo>
                    <a:pt x="7677" y="7430"/>
                    <a:pt x="7835" y="7460"/>
                    <a:pt x="7978" y="7460"/>
                  </a:cubicBezTo>
                  <a:cubicBezTo>
                    <a:pt x="8148" y="7460"/>
                    <a:pt x="8295" y="7417"/>
                    <a:pt x="8354" y="7270"/>
                  </a:cubicBezTo>
                  <a:cubicBezTo>
                    <a:pt x="8409" y="7134"/>
                    <a:pt x="8354" y="6971"/>
                    <a:pt x="8219" y="6863"/>
                  </a:cubicBezTo>
                  <a:cubicBezTo>
                    <a:pt x="8110" y="6781"/>
                    <a:pt x="7948" y="6727"/>
                    <a:pt x="7812" y="6700"/>
                  </a:cubicBezTo>
                  <a:cubicBezTo>
                    <a:pt x="7486" y="6592"/>
                    <a:pt x="7161" y="6510"/>
                    <a:pt x="6863" y="6429"/>
                  </a:cubicBezTo>
                  <a:cubicBezTo>
                    <a:pt x="6808" y="6429"/>
                    <a:pt x="6754" y="6375"/>
                    <a:pt x="6727" y="6347"/>
                  </a:cubicBezTo>
                  <a:cubicBezTo>
                    <a:pt x="6591" y="6212"/>
                    <a:pt x="6808" y="6049"/>
                    <a:pt x="6998" y="6022"/>
                  </a:cubicBezTo>
                  <a:cubicBezTo>
                    <a:pt x="7161" y="5968"/>
                    <a:pt x="7405" y="5941"/>
                    <a:pt x="7432" y="5778"/>
                  </a:cubicBezTo>
                  <a:cubicBezTo>
                    <a:pt x="7324" y="5751"/>
                    <a:pt x="7188" y="5669"/>
                    <a:pt x="7080" y="5642"/>
                  </a:cubicBezTo>
                  <a:cubicBezTo>
                    <a:pt x="7676" y="5263"/>
                    <a:pt x="8246" y="4856"/>
                    <a:pt x="8816" y="4476"/>
                  </a:cubicBezTo>
                  <a:cubicBezTo>
                    <a:pt x="9250" y="4178"/>
                    <a:pt x="9711" y="3906"/>
                    <a:pt x="10036" y="3499"/>
                  </a:cubicBezTo>
                  <a:lnTo>
                    <a:pt x="10036" y="3499"/>
                  </a:lnTo>
                  <a:cubicBezTo>
                    <a:pt x="9331" y="3852"/>
                    <a:pt x="8788" y="4395"/>
                    <a:pt x="7758" y="4747"/>
                  </a:cubicBezTo>
                  <a:cubicBezTo>
                    <a:pt x="7188" y="4991"/>
                    <a:pt x="6212" y="4964"/>
                    <a:pt x="5561" y="5100"/>
                  </a:cubicBezTo>
                  <a:cubicBezTo>
                    <a:pt x="5696" y="4991"/>
                    <a:pt x="5805" y="4883"/>
                    <a:pt x="5913" y="4829"/>
                  </a:cubicBezTo>
                  <a:cubicBezTo>
                    <a:pt x="6646" y="4259"/>
                    <a:pt x="7161" y="3310"/>
                    <a:pt x="7161" y="2306"/>
                  </a:cubicBezTo>
                  <a:cubicBezTo>
                    <a:pt x="7161" y="2170"/>
                    <a:pt x="7080" y="2035"/>
                    <a:pt x="6998" y="2035"/>
                  </a:cubicBezTo>
                  <a:cubicBezTo>
                    <a:pt x="6917" y="2035"/>
                    <a:pt x="6890" y="2116"/>
                    <a:pt x="6863" y="2143"/>
                  </a:cubicBezTo>
                  <a:cubicBezTo>
                    <a:pt x="6347" y="2713"/>
                    <a:pt x="5940" y="3364"/>
                    <a:pt x="5371" y="3879"/>
                  </a:cubicBezTo>
                  <a:cubicBezTo>
                    <a:pt x="5330" y="3900"/>
                    <a:pt x="5288" y="3952"/>
                    <a:pt x="5235" y="3952"/>
                  </a:cubicBezTo>
                  <a:cubicBezTo>
                    <a:pt x="5219" y="3952"/>
                    <a:pt x="5201" y="3947"/>
                    <a:pt x="5181" y="3933"/>
                  </a:cubicBezTo>
                  <a:cubicBezTo>
                    <a:pt x="5127" y="3933"/>
                    <a:pt x="5127" y="3879"/>
                    <a:pt x="5100" y="3798"/>
                  </a:cubicBezTo>
                  <a:cubicBezTo>
                    <a:pt x="4720" y="2577"/>
                    <a:pt x="5018" y="1194"/>
                    <a:pt x="4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27"/>
            <p:cNvSpPr/>
            <p:nvPr/>
          </p:nvSpPr>
          <p:spPr>
            <a:xfrm>
              <a:off x="755375" y="2191875"/>
              <a:ext cx="35400" cy="24575"/>
            </a:xfrm>
            <a:custGeom>
              <a:avLst/>
              <a:gdLst/>
              <a:ahLst/>
              <a:cxnLst/>
              <a:rect l="l" t="t" r="r" b="b"/>
              <a:pathLst>
                <a:path w="1416" h="983" extrusionOk="0">
                  <a:moveTo>
                    <a:pt x="819" y="1"/>
                  </a:moveTo>
                  <a:cubicBezTo>
                    <a:pt x="301" y="1"/>
                    <a:pt x="0" y="689"/>
                    <a:pt x="575" y="939"/>
                  </a:cubicBezTo>
                  <a:cubicBezTo>
                    <a:pt x="643" y="969"/>
                    <a:pt x="714" y="982"/>
                    <a:pt x="783" y="982"/>
                  </a:cubicBezTo>
                  <a:cubicBezTo>
                    <a:pt x="962" y="982"/>
                    <a:pt x="1136" y="893"/>
                    <a:pt x="1253" y="776"/>
                  </a:cubicBezTo>
                  <a:cubicBezTo>
                    <a:pt x="1389" y="640"/>
                    <a:pt x="1416" y="396"/>
                    <a:pt x="1307" y="234"/>
                  </a:cubicBezTo>
                  <a:cubicBezTo>
                    <a:pt x="1253" y="98"/>
                    <a:pt x="1090" y="17"/>
                    <a:pt x="955" y="17"/>
                  </a:cubicBezTo>
                  <a:cubicBezTo>
                    <a:pt x="908" y="6"/>
                    <a:pt x="863" y="1"/>
                    <a:pt x="8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27"/>
            <p:cNvSpPr/>
            <p:nvPr/>
          </p:nvSpPr>
          <p:spPr>
            <a:xfrm>
              <a:off x="774475" y="2156750"/>
              <a:ext cx="25800" cy="20975"/>
            </a:xfrm>
            <a:custGeom>
              <a:avLst/>
              <a:gdLst/>
              <a:ahLst/>
              <a:cxnLst/>
              <a:rect l="l" t="t" r="r" b="b"/>
              <a:pathLst>
                <a:path w="1032" h="839" extrusionOk="0">
                  <a:moveTo>
                    <a:pt x="545" y="0"/>
                  </a:moveTo>
                  <a:cubicBezTo>
                    <a:pt x="441" y="0"/>
                    <a:pt x="335" y="21"/>
                    <a:pt x="245" y="65"/>
                  </a:cubicBezTo>
                  <a:cubicBezTo>
                    <a:pt x="1" y="201"/>
                    <a:pt x="82" y="662"/>
                    <a:pt x="326" y="798"/>
                  </a:cubicBezTo>
                  <a:cubicBezTo>
                    <a:pt x="394" y="825"/>
                    <a:pt x="476" y="838"/>
                    <a:pt x="557" y="838"/>
                  </a:cubicBezTo>
                  <a:cubicBezTo>
                    <a:pt x="638" y="838"/>
                    <a:pt x="720" y="825"/>
                    <a:pt x="788" y="798"/>
                  </a:cubicBezTo>
                  <a:cubicBezTo>
                    <a:pt x="923" y="716"/>
                    <a:pt x="1032" y="554"/>
                    <a:pt x="1032" y="391"/>
                  </a:cubicBezTo>
                  <a:cubicBezTo>
                    <a:pt x="1032" y="309"/>
                    <a:pt x="1005" y="255"/>
                    <a:pt x="950" y="174"/>
                  </a:cubicBezTo>
                  <a:cubicBezTo>
                    <a:pt x="923" y="120"/>
                    <a:pt x="869" y="65"/>
                    <a:pt x="788" y="38"/>
                  </a:cubicBezTo>
                  <a:cubicBezTo>
                    <a:pt x="714" y="14"/>
                    <a:pt x="630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27"/>
            <p:cNvSpPr/>
            <p:nvPr/>
          </p:nvSpPr>
          <p:spPr>
            <a:xfrm>
              <a:off x="729050" y="2166925"/>
              <a:ext cx="25125" cy="20975"/>
            </a:xfrm>
            <a:custGeom>
              <a:avLst/>
              <a:gdLst/>
              <a:ahLst/>
              <a:cxnLst/>
              <a:rect l="l" t="t" r="r" b="b"/>
              <a:pathLst>
                <a:path w="1005" h="839" extrusionOk="0">
                  <a:moveTo>
                    <a:pt x="531" y="0"/>
                  </a:moveTo>
                  <a:cubicBezTo>
                    <a:pt x="427" y="0"/>
                    <a:pt x="322" y="20"/>
                    <a:pt x="218" y="65"/>
                  </a:cubicBezTo>
                  <a:cubicBezTo>
                    <a:pt x="1" y="255"/>
                    <a:pt x="28" y="662"/>
                    <a:pt x="299" y="798"/>
                  </a:cubicBezTo>
                  <a:cubicBezTo>
                    <a:pt x="367" y="825"/>
                    <a:pt x="455" y="838"/>
                    <a:pt x="543" y="838"/>
                  </a:cubicBezTo>
                  <a:cubicBezTo>
                    <a:pt x="631" y="838"/>
                    <a:pt x="719" y="825"/>
                    <a:pt x="787" y="798"/>
                  </a:cubicBezTo>
                  <a:cubicBezTo>
                    <a:pt x="896" y="716"/>
                    <a:pt x="1004" y="553"/>
                    <a:pt x="1004" y="391"/>
                  </a:cubicBezTo>
                  <a:cubicBezTo>
                    <a:pt x="1004" y="309"/>
                    <a:pt x="977" y="255"/>
                    <a:pt x="950" y="174"/>
                  </a:cubicBezTo>
                  <a:cubicBezTo>
                    <a:pt x="896" y="119"/>
                    <a:pt x="842" y="65"/>
                    <a:pt x="787" y="38"/>
                  </a:cubicBezTo>
                  <a:cubicBezTo>
                    <a:pt x="702" y="14"/>
                    <a:pt x="617" y="0"/>
                    <a:pt x="5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27"/>
            <p:cNvSpPr/>
            <p:nvPr/>
          </p:nvSpPr>
          <p:spPr>
            <a:xfrm>
              <a:off x="807025" y="2151775"/>
              <a:ext cx="24450" cy="22450"/>
            </a:xfrm>
            <a:custGeom>
              <a:avLst/>
              <a:gdLst/>
              <a:ahLst/>
              <a:cxnLst/>
              <a:rect l="l" t="t" r="r" b="b"/>
              <a:pathLst>
                <a:path w="978" h="898" extrusionOk="0">
                  <a:moveTo>
                    <a:pt x="484" y="1"/>
                  </a:moveTo>
                  <a:cubicBezTo>
                    <a:pt x="399" y="1"/>
                    <a:pt x="315" y="25"/>
                    <a:pt x="245" y="75"/>
                  </a:cubicBezTo>
                  <a:cubicBezTo>
                    <a:pt x="55" y="210"/>
                    <a:pt x="1" y="508"/>
                    <a:pt x="109" y="725"/>
                  </a:cubicBezTo>
                  <a:cubicBezTo>
                    <a:pt x="164" y="780"/>
                    <a:pt x="191" y="861"/>
                    <a:pt x="272" y="888"/>
                  </a:cubicBezTo>
                  <a:cubicBezTo>
                    <a:pt x="307" y="894"/>
                    <a:pt x="349" y="897"/>
                    <a:pt x="393" y="897"/>
                  </a:cubicBezTo>
                  <a:cubicBezTo>
                    <a:pt x="555" y="897"/>
                    <a:pt x="757" y="853"/>
                    <a:pt x="842" y="725"/>
                  </a:cubicBezTo>
                  <a:cubicBezTo>
                    <a:pt x="950" y="590"/>
                    <a:pt x="977" y="373"/>
                    <a:pt x="869" y="210"/>
                  </a:cubicBezTo>
                  <a:cubicBezTo>
                    <a:pt x="783" y="73"/>
                    <a:pt x="632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27"/>
            <p:cNvSpPr/>
            <p:nvPr/>
          </p:nvSpPr>
          <p:spPr>
            <a:xfrm>
              <a:off x="788050" y="2179750"/>
              <a:ext cx="25125" cy="22850"/>
            </a:xfrm>
            <a:custGeom>
              <a:avLst/>
              <a:gdLst/>
              <a:ahLst/>
              <a:cxnLst/>
              <a:rect l="l" t="t" r="r" b="b"/>
              <a:pathLst>
                <a:path w="1005" h="914" extrusionOk="0">
                  <a:moveTo>
                    <a:pt x="474" y="0"/>
                  </a:moveTo>
                  <a:cubicBezTo>
                    <a:pt x="390" y="0"/>
                    <a:pt x="309" y="21"/>
                    <a:pt x="245" y="68"/>
                  </a:cubicBezTo>
                  <a:cubicBezTo>
                    <a:pt x="82" y="203"/>
                    <a:pt x="0" y="502"/>
                    <a:pt x="109" y="719"/>
                  </a:cubicBezTo>
                  <a:cubicBezTo>
                    <a:pt x="136" y="773"/>
                    <a:pt x="163" y="854"/>
                    <a:pt x="245" y="881"/>
                  </a:cubicBezTo>
                  <a:cubicBezTo>
                    <a:pt x="288" y="903"/>
                    <a:pt x="343" y="913"/>
                    <a:pt x="404" y="913"/>
                  </a:cubicBezTo>
                  <a:cubicBezTo>
                    <a:pt x="568" y="913"/>
                    <a:pt x="769" y="838"/>
                    <a:pt x="868" y="719"/>
                  </a:cubicBezTo>
                  <a:cubicBezTo>
                    <a:pt x="950" y="583"/>
                    <a:pt x="1004" y="366"/>
                    <a:pt x="896" y="203"/>
                  </a:cubicBezTo>
                  <a:cubicBezTo>
                    <a:pt x="806" y="78"/>
                    <a:pt x="635" y="0"/>
                    <a:pt x="4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27"/>
            <p:cNvSpPr/>
            <p:nvPr/>
          </p:nvSpPr>
          <p:spPr>
            <a:xfrm>
              <a:off x="746000" y="2119050"/>
              <a:ext cx="20375" cy="20350"/>
            </a:xfrm>
            <a:custGeom>
              <a:avLst/>
              <a:gdLst/>
              <a:ahLst/>
              <a:cxnLst/>
              <a:rect l="l" t="t" r="r" b="b"/>
              <a:pathLst>
                <a:path w="815" h="814" extrusionOk="0">
                  <a:moveTo>
                    <a:pt x="435" y="0"/>
                  </a:moveTo>
                  <a:cubicBezTo>
                    <a:pt x="164" y="27"/>
                    <a:pt x="1" y="299"/>
                    <a:pt x="55" y="543"/>
                  </a:cubicBezTo>
                  <a:cubicBezTo>
                    <a:pt x="114" y="700"/>
                    <a:pt x="272" y="814"/>
                    <a:pt x="427" y="814"/>
                  </a:cubicBezTo>
                  <a:cubicBezTo>
                    <a:pt x="486" y="814"/>
                    <a:pt x="545" y="797"/>
                    <a:pt x="598" y="760"/>
                  </a:cubicBezTo>
                  <a:cubicBezTo>
                    <a:pt x="814" y="678"/>
                    <a:pt x="814" y="407"/>
                    <a:pt x="733" y="217"/>
                  </a:cubicBezTo>
                  <a:cubicBezTo>
                    <a:pt x="706" y="163"/>
                    <a:pt x="679" y="82"/>
                    <a:pt x="652" y="54"/>
                  </a:cubicBezTo>
                  <a:cubicBezTo>
                    <a:pt x="598" y="0"/>
                    <a:pt x="516" y="0"/>
                    <a:pt x="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27"/>
            <p:cNvSpPr/>
            <p:nvPr/>
          </p:nvSpPr>
          <p:spPr>
            <a:xfrm>
              <a:off x="777875" y="2117950"/>
              <a:ext cx="24450" cy="23475"/>
            </a:xfrm>
            <a:custGeom>
              <a:avLst/>
              <a:gdLst/>
              <a:ahLst/>
              <a:cxnLst/>
              <a:rect l="l" t="t" r="r" b="b"/>
              <a:pathLst>
                <a:path w="978" h="939" extrusionOk="0">
                  <a:moveTo>
                    <a:pt x="494" y="1"/>
                  </a:moveTo>
                  <a:cubicBezTo>
                    <a:pt x="449" y="1"/>
                    <a:pt x="403" y="7"/>
                    <a:pt x="353" y="17"/>
                  </a:cubicBezTo>
                  <a:cubicBezTo>
                    <a:pt x="272" y="71"/>
                    <a:pt x="190" y="98"/>
                    <a:pt x="109" y="180"/>
                  </a:cubicBezTo>
                  <a:cubicBezTo>
                    <a:pt x="1" y="234"/>
                    <a:pt x="1" y="370"/>
                    <a:pt x="1" y="478"/>
                  </a:cubicBezTo>
                  <a:cubicBezTo>
                    <a:pt x="30" y="772"/>
                    <a:pt x="267" y="939"/>
                    <a:pt x="499" y="939"/>
                  </a:cubicBezTo>
                  <a:cubicBezTo>
                    <a:pt x="695" y="939"/>
                    <a:pt x="888" y="820"/>
                    <a:pt x="950" y="560"/>
                  </a:cubicBezTo>
                  <a:cubicBezTo>
                    <a:pt x="977" y="370"/>
                    <a:pt x="896" y="126"/>
                    <a:pt x="733" y="71"/>
                  </a:cubicBezTo>
                  <a:cubicBezTo>
                    <a:pt x="647" y="20"/>
                    <a:pt x="572" y="1"/>
                    <a:pt x="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27"/>
            <p:cNvSpPr/>
            <p:nvPr/>
          </p:nvSpPr>
          <p:spPr>
            <a:xfrm>
              <a:off x="757525" y="2100050"/>
              <a:ext cx="23100" cy="21050"/>
            </a:xfrm>
            <a:custGeom>
              <a:avLst/>
              <a:gdLst/>
              <a:ahLst/>
              <a:cxnLst/>
              <a:rect l="l" t="t" r="r" b="b"/>
              <a:pathLst>
                <a:path w="924" h="842" extrusionOk="0">
                  <a:moveTo>
                    <a:pt x="462" y="1"/>
                  </a:moveTo>
                  <a:cubicBezTo>
                    <a:pt x="326" y="1"/>
                    <a:pt x="191" y="55"/>
                    <a:pt x="109" y="163"/>
                  </a:cubicBezTo>
                  <a:cubicBezTo>
                    <a:pt x="55" y="272"/>
                    <a:pt x="1" y="408"/>
                    <a:pt x="55" y="543"/>
                  </a:cubicBezTo>
                  <a:cubicBezTo>
                    <a:pt x="109" y="706"/>
                    <a:pt x="218" y="842"/>
                    <a:pt x="381" y="842"/>
                  </a:cubicBezTo>
                  <a:cubicBezTo>
                    <a:pt x="489" y="842"/>
                    <a:pt x="625" y="842"/>
                    <a:pt x="733" y="733"/>
                  </a:cubicBezTo>
                  <a:cubicBezTo>
                    <a:pt x="815" y="706"/>
                    <a:pt x="896" y="625"/>
                    <a:pt x="923" y="516"/>
                  </a:cubicBezTo>
                  <a:cubicBezTo>
                    <a:pt x="923" y="380"/>
                    <a:pt x="869" y="272"/>
                    <a:pt x="787" y="163"/>
                  </a:cubicBezTo>
                  <a:cubicBezTo>
                    <a:pt x="679" y="55"/>
                    <a:pt x="598" y="1"/>
                    <a:pt x="4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27"/>
            <p:cNvSpPr/>
            <p:nvPr/>
          </p:nvSpPr>
          <p:spPr>
            <a:xfrm>
              <a:off x="805750" y="2110150"/>
              <a:ext cx="26400" cy="23850"/>
            </a:xfrm>
            <a:custGeom>
              <a:avLst/>
              <a:gdLst/>
              <a:ahLst/>
              <a:cxnLst/>
              <a:rect l="l" t="t" r="r" b="b"/>
              <a:pathLst>
                <a:path w="1056" h="954" extrusionOk="0">
                  <a:moveTo>
                    <a:pt x="570" y="0"/>
                  </a:moveTo>
                  <a:cubicBezTo>
                    <a:pt x="551" y="0"/>
                    <a:pt x="532" y="1"/>
                    <a:pt x="513" y="4"/>
                  </a:cubicBezTo>
                  <a:cubicBezTo>
                    <a:pt x="323" y="31"/>
                    <a:pt x="106" y="221"/>
                    <a:pt x="79" y="410"/>
                  </a:cubicBezTo>
                  <a:cubicBezTo>
                    <a:pt x="1" y="789"/>
                    <a:pt x="217" y="954"/>
                    <a:pt x="466" y="954"/>
                  </a:cubicBezTo>
                  <a:cubicBezTo>
                    <a:pt x="735" y="954"/>
                    <a:pt x="1041" y="761"/>
                    <a:pt x="1056" y="438"/>
                  </a:cubicBezTo>
                  <a:cubicBezTo>
                    <a:pt x="1056" y="383"/>
                    <a:pt x="1056" y="356"/>
                    <a:pt x="1028" y="275"/>
                  </a:cubicBezTo>
                  <a:cubicBezTo>
                    <a:pt x="979" y="126"/>
                    <a:pt x="771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27"/>
            <p:cNvSpPr/>
            <p:nvPr/>
          </p:nvSpPr>
          <p:spPr>
            <a:xfrm>
              <a:off x="798225" y="2079725"/>
              <a:ext cx="21050" cy="20525"/>
            </a:xfrm>
            <a:custGeom>
              <a:avLst/>
              <a:gdLst/>
              <a:ahLst/>
              <a:cxnLst/>
              <a:rect l="l" t="t" r="r" b="b"/>
              <a:pathLst>
                <a:path w="842" h="821" extrusionOk="0">
                  <a:moveTo>
                    <a:pt x="380" y="0"/>
                  </a:moveTo>
                  <a:cubicBezTo>
                    <a:pt x="163" y="27"/>
                    <a:pt x="0" y="163"/>
                    <a:pt x="0" y="380"/>
                  </a:cubicBezTo>
                  <a:cubicBezTo>
                    <a:pt x="0" y="570"/>
                    <a:pt x="136" y="787"/>
                    <a:pt x="326" y="814"/>
                  </a:cubicBezTo>
                  <a:cubicBezTo>
                    <a:pt x="353" y="814"/>
                    <a:pt x="394" y="821"/>
                    <a:pt x="441" y="821"/>
                  </a:cubicBezTo>
                  <a:cubicBezTo>
                    <a:pt x="489" y="821"/>
                    <a:pt x="543" y="814"/>
                    <a:pt x="597" y="787"/>
                  </a:cubicBezTo>
                  <a:cubicBezTo>
                    <a:pt x="760" y="705"/>
                    <a:pt x="841" y="515"/>
                    <a:pt x="814" y="298"/>
                  </a:cubicBezTo>
                  <a:cubicBezTo>
                    <a:pt x="760" y="109"/>
                    <a:pt x="570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27"/>
            <p:cNvSpPr/>
            <p:nvPr/>
          </p:nvSpPr>
          <p:spPr>
            <a:xfrm>
              <a:off x="719550" y="2101400"/>
              <a:ext cx="23775" cy="23100"/>
            </a:xfrm>
            <a:custGeom>
              <a:avLst/>
              <a:gdLst/>
              <a:ahLst/>
              <a:cxnLst/>
              <a:rect l="l" t="t" r="r" b="b"/>
              <a:pathLst>
                <a:path w="951" h="924" extrusionOk="0">
                  <a:moveTo>
                    <a:pt x="652" y="1"/>
                  </a:moveTo>
                  <a:cubicBezTo>
                    <a:pt x="489" y="1"/>
                    <a:pt x="354" y="82"/>
                    <a:pt x="218" y="191"/>
                  </a:cubicBezTo>
                  <a:cubicBezTo>
                    <a:pt x="109" y="272"/>
                    <a:pt x="1" y="462"/>
                    <a:pt x="28" y="625"/>
                  </a:cubicBezTo>
                  <a:cubicBezTo>
                    <a:pt x="82" y="788"/>
                    <a:pt x="218" y="923"/>
                    <a:pt x="381" y="923"/>
                  </a:cubicBezTo>
                  <a:cubicBezTo>
                    <a:pt x="435" y="896"/>
                    <a:pt x="516" y="896"/>
                    <a:pt x="543" y="869"/>
                  </a:cubicBezTo>
                  <a:cubicBezTo>
                    <a:pt x="652" y="842"/>
                    <a:pt x="760" y="733"/>
                    <a:pt x="815" y="625"/>
                  </a:cubicBezTo>
                  <a:cubicBezTo>
                    <a:pt x="950" y="435"/>
                    <a:pt x="950" y="299"/>
                    <a:pt x="815" y="82"/>
                  </a:cubicBezTo>
                  <a:cubicBezTo>
                    <a:pt x="788" y="55"/>
                    <a:pt x="788" y="1"/>
                    <a:pt x="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27"/>
            <p:cNvSpPr/>
            <p:nvPr/>
          </p:nvSpPr>
          <p:spPr>
            <a:xfrm>
              <a:off x="264550" y="1671500"/>
              <a:ext cx="23100" cy="23275"/>
            </a:xfrm>
            <a:custGeom>
              <a:avLst/>
              <a:gdLst/>
              <a:ahLst/>
              <a:cxnLst/>
              <a:rect l="l" t="t" r="r" b="b"/>
              <a:pathLst>
                <a:path w="924" h="931" extrusionOk="0">
                  <a:moveTo>
                    <a:pt x="462" y="0"/>
                  </a:moveTo>
                  <a:cubicBezTo>
                    <a:pt x="299" y="28"/>
                    <a:pt x="136" y="136"/>
                    <a:pt x="55" y="272"/>
                  </a:cubicBezTo>
                  <a:cubicBezTo>
                    <a:pt x="1" y="407"/>
                    <a:pt x="1" y="597"/>
                    <a:pt x="55" y="733"/>
                  </a:cubicBezTo>
                  <a:cubicBezTo>
                    <a:pt x="127" y="862"/>
                    <a:pt x="274" y="930"/>
                    <a:pt x="429" y="930"/>
                  </a:cubicBezTo>
                  <a:cubicBezTo>
                    <a:pt x="567" y="930"/>
                    <a:pt x="712" y="875"/>
                    <a:pt x="815" y="760"/>
                  </a:cubicBezTo>
                  <a:cubicBezTo>
                    <a:pt x="923" y="597"/>
                    <a:pt x="869" y="380"/>
                    <a:pt x="815" y="217"/>
                  </a:cubicBezTo>
                  <a:cubicBezTo>
                    <a:pt x="787" y="163"/>
                    <a:pt x="733" y="82"/>
                    <a:pt x="679" y="55"/>
                  </a:cubicBezTo>
                  <a:cubicBezTo>
                    <a:pt x="598" y="0"/>
                    <a:pt x="543" y="0"/>
                    <a:pt x="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27"/>
            <p:cNvSpPr/>
            <p:nvPr/>
          </p:nvSpPr>
          <p:spPr>
            <a:xfrm>
              <a:off x="265925" y="1640000"/>
              <a:ext cx="25100" cy="23250"/>
            </a:xfrm>
            <a:custGeom>
              <a:avLst/>
              <a:gdLst/>
              <a:ahLst/>
              <a:cxnLst/>
              <a:rect l="l" t="t" r="r" b="b"/>
              <a:pathLst>
                <a:path w="1004" h="930" extrusionOk="0">
                  <a:moveTo>
                    <a:pt x="499" y="0"/>
                  </a:moveTo>
                  <a:cubicBezTo>
                    <a:pt x="393" y="0"/>
                    <a:pt x="296" y="42"/>
                    <a:pt x="217" y="121"/>
                  </a:cubicBezTo>
                  <a:cubicBezTo>
                    <a:pt x="54" y="257"/>
                    <a:pt x="0" y="582"/>
                    <a:pt x="54" y="745"/>
                  </a:cubicBezTo>
                  <a:cubicBezTo>
                    <a:pt x="81" y="799"/>
                    <a:pt x="136" y="854"/>
                    <a:pt x="217" y="881"/>
                  </a:cubicBezTo>
                  <a:cubicBezTo>
                    <a:pt x="275" y="914"/>
                    <a:pt x="346" y="929"/>
                    <a:pt x="420" y="929"/>
                  </a:cubicBezTo>
                  <a:cubicBezTo>
                    <a:pt x="588" y="929"/>
                    <a:pt x="774" y="850"/>
                    <a:pt x="868" y="718"/>
                  </a:cubicBezTo>
                  <a:cubicBezTo>
                    <a:pt x="1004" y="501"/>
                    <a:pt x="922" y="203"/>
                    <a:pt x="732" y="67"/>
                  </a:cubicBezTo>
                  <a:cubicBezTo>
                    <a:pt x="653" y="22"/>
                    <a:pt x="574" y="0"/>
                    <a:pt x="4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27"/>
            <p:cNvSpPr/>
            <p:nvPr/>
          </p:nvSpPr>
          <p:spPr>
            <a:xfrm>
              <a:off x="293050" y="1712150"/>
              <a:ext cx="23075" cy="18800"/>
            </a:xfrm>
            <a:custGeom>
              <a:avLst/>
              <a:gdLst/>
              <a:ahLst/>
              <a:cxnLst/>
              <a:rect l="l" t="t" r="r" b="b"/>
              <a:pathLst>
                <a:path w="923" h="752" extrusionOk="0">
                  <a:moveTo>
                    <a:pt x="465" y="1"/>
                  </a:moveTo>
                  <a:cubicBezTo>
                    <a:pt x="324" y="1"/>
                    <a:pt x="189" y="67"/>
                    <a:pt x="136" y="192"/>
                  </a:cubicBezTo>
                  <a:cubicBezTo>
                    <a:pt x="0" y="409"/>
                    <a:pt x="190" y="680"/>
                    <a:pt x="407" y="734"/>
                  </a:cubicBezTo>
                  <a:cubicBezTo>
                    <a:pt x="443" y="746"/>
                    <a:pt x="479" y="752"/>
                    <a:pt x="515" y="752"/>
                  </a:cubicBezTo>
                  <a:cubicBezTo>
                    <a:pt x="724" y="752"/>
                    <a:pt x="922" y="563"/>
                    <a:pt x="922" y="355"/>
                  </a:cubicBezTo>
                  <a:cubicBezTo>
                    <a:pt x="922" y="300"/>
                    <a:pt x="895" y="192"/>
                    <a:pt x="868" y="165"/>
                  </a:cubicBezTo>
                  <a:cubicBezTo>
                    <a:pt x="814" y="138"/>
                    <a:pt x="760" y="83"/>
                    <a:pt x="678" y="56"/>
                  </a:cubicBezTo>
                  <a:cubicBezTo>
                    <a:pt x="613" y="19"/>
                    <a:pt x="538" y="1"/>
                    <a:pt x="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27"/>
            <p:cNvSpPr/>
            <p:nvPr/>
          </p:nvSpPr>
          <p:spPr>
            <a:xfrm>
              <a:off x="295750" y="1668775"/>
              <a:ext cx="27825" cy="23775"/>
            </a:xfrm>
            <a:custGeom>
              <a:avLst/>
              <a:gdLst/>
              <a:ahLst/>
              <a:cxnLst/>
              <a:rect l="l" t="t" r="r" b="b"/>
              <a:pathLst>
                <a:path w="1113" h="951" extrusionOk="0">
                  <a:moveTo>
                    <a:pt x="687" y="1"/>
                  </a:moveTo>
                  <a:cubicBezTo>
                    <a:pt x="641" y="1"/>
                    <a:pt x="593" y="9"/>
                    <a:pt x="543" y="28"/>
                  </a:cubicBezTo>
                  <a:cubicBezTo>
                    <a:pt x="1" y="164"/>
                    <a:pt x="136" y="950"/>
                    <a:pt x="679" y="950"/>
                  </a:cubicBezTo>
                  <a:cubicBezTo>
                    <a:pt x="787" y="950"/>
                    <a:pt x="923" y="923"/>
                    <a:pt x="977" y="842"/>
                  </a:cubicBezTo>
                  <a:cubicBezTo>
                    <a:pt x="1058" y="788"/>
                    <a:pt x="1085" y="679"/>
                    <a:pt x="1085" y="598"/>
                  </a:cubicBezTo>
                  <a:cubicBezTo>
                    <a:pt x="1113" y="462"/>
                    <a:pt x="1113" y="326"/>
                    <a:pt x="1058" y="245"/>
                  </a:cubicBezTo>
                  <a:cubicBezTo>
                    <a:pt x="975" y="99"/>
                    <a:pt x="843" y="1"/>
                    <a:pt x="6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27"/>
            <p:cNvSpPr/>
            <p:nvPr/>
          </p:nvSpPr>
          <p:spPr>
            <a:xfrm>
              <a:off x="259125" y="1617925"/>
              <a:ext cx="28525" cy="23775"/>
            </a:xfrm>
            <a:custGeom>
              <a:avLst/>
              <a:gdLst/>
              <a:ahLst/>
              <a:cxnLst/>
              <a:rect l="l" t="t" r="r" b="b"/>
              <a:pathLst>
                <a:path w="1141" h="951" extrusionOk="0">
                  <a:moveTo>
                    <a:pt x="688" y="0"/>
                  </a:moveTo>
                  <a:cubicBezTo>
                    <a:pt x="641" y="0"/>
                    <a:pt x="593" y="9"/>
                    <a:pt x="543" y="28"/>
                  </a:cubicBezTo>
                  <a:cubicBezTo>
                    <a:pt x="1" y="163"/>
                    <a:pt x="136" y="923"/>
                    <a:pt x="679" y="950"/>
                  </a:cubicBezTo>
                  <a:cubicBezTo>
                    <a:pt x="787" y="950"/>
                    <a:pt x="923" y="923"/>
                    <a:pt x="1004" y="842"/>
                  </a:cubicBezTo>
                  <a:cubicBezTo>
                    <a:pt x="1059" y="787"/>
                    <a:pt x="1086" y="679"/>
                    <a:pt x="1086" y="597"/>
                  </a:cubicBezTo>
                  <a:cubicBezTo>
                    <a:pt x="1140" y="462"/>
                    <a:pt x="1140" y="326"/>
                    <a:pt x="1059" y="245"/>
                  </a:cubicBezTo>
                  <a:cubicBezTo>
                    <a:pt x="975" y="98"/>
                    <a:pt x="843" y="0"/>
                    <a:pt x="6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27"/>
            <p:cNvSpPr/>
            <p:nvPr/>
          </p:nvSpPr>
          <p:spPr>
            <a:xfrm>
              <a:off x="321525" y="1689625"/>
              <a:ext cx="21050" cy="21800"/>
            </a:xfrm>
            <a:custGeom>
              <a:avLst/>
              <a:gdLst/>
              <a:ahLst/>
              <a:cxnLst/>
              <a:rect l="l" t="t" r="r" b="b"/>
              <a:pathLst>
                <a:path w="842" h="872" extrusionOk="0">
                  <a:moveTo>
                    <a:pt x="358" y="1"/>
                  </a:moveTo>
                  <a:cubicBezTo>
                    <a:pt x="338" y="1"/>
                    <a:pt x="318" y="3"/>
                    <a:pt x="299" y="8"/>
                  </a:cubicBezTo>
                  <a:cubicBezTo>
                    <a:pt x="190" y="35"/>
                    <a:pt x="82" y="116"/>
                    <a:pt x="54" y="225"/>
                  </a:cubicBezTo>
                  <a:cubicBezTo>
                    <a:pt x="0" y="306"/>
                    <a:pt x="0" y="442"/>
                    <a:pt x="0" y="550"/>
                  </a:cubicBezTo>
                  <a:cubicBezTo>
                    <a:pt x="0" y="713"/>
                    <a:pt x="136" y="822"/>
                    <a:pt x="299" y="849"/>
                  </a:cubicBezTo>
                  <a:cubicBezTo>
                    <a:pt x="338" y="865"/>
                    <a:pt x="378" y="871"/>
                    <a:pt x="417" y="871"/>
                  </a:cubicBezTo>
                  <a:cubicBezTo>
                    <a:pt x="511" y="871"/>
                    <a:pt x="602" y="833"/>
                    <a:pt x="678" y="794"/>
                  </a:cubicBezTo>
                  <a:cubicBezTo>
                    <a:pt x="760" y="713"/>
                    <a:pt x="841" y="577"/>
                    <a:pt x="841" y="442"/>
                  </a:cubicBezTo>
                  <a:cubicBezTo>
                    <a:pt x="841" y="306"/>
                    <a:pt x="733" y="225"/>
                    <a:pt x="624" y="116"/>
                  </a:cubicBezTo>
                  <a:cubicBezTo>
                    <a:pt x="557" y="49"/>
                    <a:pt x="453" y="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27"/>
            <p:cNvSpPr/>
            <p:nvPr/>
          </p:nvSpPr>
          <p:spPr>
            <a:xfrm>
              <a:off x="313100" y="1609125"/>
              <a:ext cx="29475" cy="24975"/>
            </a:xfrm>
            <a:custGeom>
              <a:avLst/>
              <a:gdLst/>
              <a:ahLst/>
              <a:cxnLst/>
              <a:rect l="l" t="t" r="r" b="b"/>
              <a:pathLst>
                <a:path w="1179" h="999" extrusionOk="0">
                  <a:moveTo>
                    <a:pt x="663" y="0"/>
                  </a:moveTo>
                  <a:cubicBezTo>
                    <a:pt x="113" y="50"/>
                    <a:pt x="1" y="998"/>
                    <a:pt x="602" y="998"/>
                  </a:cubicBezTo>
                  <a:cubicBezTo>
                    <a:pt x="653" y="998"/>
                    <a:pt x="709" y="991"/>
                    <a:pt x="771" y="977"/>
                  </a:cubicBezTo>
                  <a:cubicBezTo>
                    <a:pt x="961" y="949"/>
                    <a:pt x="1151" y="760"/>
                    <a:pt x="1151" y="543"/>
                  </a:cubicBezTo>
                  <a:cubicBezTo>
                    <a:pt x="1178" y="353"/>
                    <a:pt x="1042" y="109"/>
                    <a:pt x="825" y="27"/>
                  </a:cubicBezTo>
                  <a:cubicBezTo>
                    <a:pt x="771" y="0"/>
                    <a:pt x="717" y="0"/>
                    <a:pt x="6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27"/>
            <p:cNvSpPr/>
            <p:nvPr/>
          </p:nvSpPr>
          <p:spPr>
            <a:xfrm>
              <a:off x="339825" y="1650800"/>
              <a:ext cx="21050" cy="19675"/>
            </a:xfrm>
            <a:custGeom>
              <a:avLst/>
              <a:gdLst/>
              <a:ahLst/>
              <a:cxnLst/>
              <a:rect l="l" t="t" r="r" b="b"/>
              <a:pathLst>
                <a:path w="842" h="787" extrusionOk="0">
                  <a:moveTo>
                    <a:pt x="441" y="1"/>
                  </a:moveTo>
                  <a:cubicBezTo>
                    <a:pt x="281" y="1"/>
                    <a:pt x="127" y="98"/>
                    <a:pt x="82" y="232"/>
                  </a:cubicBezTo>
                  <a:cubicBezTo>
                    <a:pt x="1" y="340"/>
                    <a:pt x="28" y="449"/>
                    <a:pt x="82" y="503"/>
                  </a:cubicBezTo>
                  <a:cubicBezTo>
                    <a:pt x="105" y="664"/>
                    <a:pt x="245" y="786"/>
                    <a:pt x="420" y="786"/>
                  </a:cubicBezTo>
                  <a:cubicBezTo>
                    <a:pt x="451" y="786"/>
                    <a:pt x="483" y="782"/>
                    <a:pt x="516" y="774"/>
                  </a:cubicBezTo>
                  <a:cubicBezTo>
                    <a:pt x="706" y="747"/>
                    <a:pt x="841" y="584"/>
                    <a:pt x="841" y="422"/>
                  </a:cubicBezTo>
                  <a:cubicBezTo>
                    <a:pt x="841" y="205"/>
                    <a:pt x="706" y="42"/>
                    <a:pt x="543" y="15"/>
                  </a:cubicBezTo>
                  <a:cubicBezTo>
                    <a:pt x="509" y="5"/>
                    <a:pt x="475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27"/>
            <p:cNvSpPr/>
            <p:nvPr/>
          </p:nvSpPr>
          <p:spPr>
            <a:xfrm>
              <a:off x="319475" y="1727850"/>
              <a:ext cx="23100" cy="22450"/>
            </a:xfrm>
            <a:custGeom>
              <a:avLst/>
              <a:gdLst/>
              <a:ahLst/>
              <a:cxnLst/>
              <a:rect l="l" t="t" r="r" b="b"/>
              <a:pathLst>
                <a:path w="924" h="898" extrusionOk="0">
                  <a:moveTo>
                    <a:pt x="572" y="1"/>
                  </a:moveTo>
                  <a:cubicBezTo>
                    <a:pt x="479" y="1"/>
                    <a:pt x="387" y="35"/>
                    <a:pt x="272" y="106"/>
                  </a:cubicBezTo>
                  <a:cubicBezTo>
                    <a:pt x="164" y="188"/>
                    <a:pt x="109" y="269"/>
                    <a:pt x="28" y="377"/>
                  </a:cubicBezTo>
                  <a:cubicBezTo>
                    <a:pt x="1" y="405"/>
                    <a:pt x="1" y="486"/>
                    <a:pt x="1" y="540"/>
                  </a:cubicBezTo>
                  <a:cubicBezTo>
                    <a:pt x="1" y="730"/>
                    <a:pt x="136" y="866"/>
                    <a:pt x="299" y="893"/>
                  </a:cubicBezTo>
                  <a:cubicBezTo>
                    <a:pt x="319" y="896"/>
                    <a:pt x="339" y="897"/>
                    <a:pt x="358" y="897"/>
                  </a:cubicBezTo>
                  <a:cubicBezTo>
                    <a:pt x="522" y="897"/>
                    <a:pt x="663" y="797"/>
                    <a:pt x="760" y="676"/>
                  </a:cubicBezTo>
                  <a:cubicBezTo>
                    <a:pt x="842" y="540"/>
                    <a:pt x="896" y="405"/>
                    <a:pt x="923" y="242"/>
                  </a:cubicBezTo>
                  <a:lnTo>
                    <a:pt x="923" y="133"/>
                  </a:lnTo>
                  <a:cubicBezTo>
                    <a:pt x="923" y="106"/>
                    <a:pt x="896" y="106"/>
                    <a:pt x="842" y="79"/>
                  </a:cubicBezTo>
                  <a:cubicBezTo>
                    <a:pt x="739" y="28"/>
                    <a:pt x="655" y="1"/>
                    <a:pt x="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27"/>
            <p:cNvSpPr/>
            <p:nvPr/>
          </p:nvSpPr>
          <p:spPr>
            <a:xfrm>
              <a:off x="322875" y="2460625"/>
              <a:ext cx="29950" cy="26775"/>
            </a:xfrm>
            <a:custGeom>
              <a:avLst/>
              <a:gdLst/>
              <a:ahLst/>
              <a:cxnLst/>
              <a:rect l="l" t="t" r="r" b="b"/>
              <a:pathLst>
                <a:path w="1198" h="1071" extrusionOk="0">
                  <a:moveTo>
                    <a:pt x="489" y="1"/>
                  </a:moveTo>
                  <a:cubicBezTo>
                    <a:pt x="414" y="1"/>
                    <a:pt x="340" y="21"/>
                    <a:pt x="272" y="62"/>
                  </a:cubicBezTo>
                  <a:cubicBezTo>
                    <a:pt x="109" y="170"/>
                    <a:pt x="0" y="360"/>
                    <a:pt x="28" y="577"/>
                  </a:cubicBezTo>
                  <a:cubicBezTo>
                    <a:pt x="55" y="794"/>
                    <a:pt x="272" y="1038"/>
                    <a:pt x="516" y="1065"/>
                  </a:cubicBezTo>
                  <a:cubicBezTo>
                    <a:pt x="546" y="1069"/>
                    <a:pt x="574" y="1071"/>
                    <a:pt x="602" y="1071"/>
                  </a:cubicBezTo>
                  <a:cubicBezTo>
                    <a:pt x="1171" y="1071"/>
                    <a:pt x="1197" y="295"/>
                    <a:pt x="706" y="62"/>
                  </a:cubicBezTo>
                  <a:cubicBezTo>
                    <a:pt x="638" y="21"/>
                    <a:pt x="563" y="1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27"/>
            <p:cNvSpPr/>
            <p:nvPr/>
          </p:nvSpPr>
          <p:spPr>
            <a:xfrm>
              <a:off x="332375" y="2425025"/>
              <a:ext cx="24875" cy="21700"/>
            </a:xfrm>
            <a:custGeom>
              <a:avLst/>
              <a:gdLst/>
              <a:ahLst/>
              <a:cxnLst/>
              <a:rect l="l" t="t" r="r" b="b"/>
              <a:pathLst>
                <a:path w="995" h="868" extrusionOk="0">
                  <a:moveTo>
                    <a:pt x="339" y="1"/>
                  </a:moveTo>
                  <a:cubicBezTo>
                    <a:pt x="305" y="1"/>
                    <a:pt x="271" y="8"/>
                    <a:pt x="244" y="21"/>
                  </a:cubicBezTo>
                  <a:cubicBezTo>
                    <a:pt x="163" y="48"/>
                    <a:pt x="109" y="103"/>
                    <a:pt x="54" y="157"/>
                  </a:cubicBezTo>
                  <a:cubicBezTo>
                    <a:pt x="0" y="292"/>
                    <a:pt x="0" y="509"/>
                    <a:pt x="54" y="645"/>
                  </a:cubicBezTo>
                  <a:cubicBezTo>
                    <a:pt x="163" y="781"/>
                    <a:pt x="299" y="862"/>
                    <a:pt x="461" y="862"/>
                  </a:cubicBezTo>
                  <a:cubicBezTo>
                    <a:pt x="484" y="866"/>
                    <a:pt x="506" y="868"/>
                    <a:pt x="528" y="868"/>
                  </a:cubicBezTo>
                  <a:cubicBezTo>
                    <a:pt x="815" y="868"/>
                    <a:pt x="994" y="547"/>
                    <a:pt x="868" y="320"/>
                  </a:cubicBezTo>
                  <a:cubicBezTo>
                    <a:pt x="814" y="157"/>
                    <a:pt x="597" y="48"/>
                    <a:pt x="434" y="21"/>
                  </a:cubicBezTo>
                  <a:cubicBezTo>
                    <a:pt x="407" y="8"/>
                    <a:pt x="373" y="1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27"/>
            <p:cNvSpPr/>
            <p:nvPr/>
          </p:nvSpPr>
          <p:spPr>
            <a:xfrm>
              <a:off x="366950" y="2458250"/>
              <a:ext cx="25650" cy="21600"/>
            </a:xfrm>
            <a:custGeom>
              <a:avLst/>
              <a:gdLst/>
              <a:ahLst/>
              <a:cxnLst/>
              <a:rect l="l" t="t" r="r" b="b"/>
              <a:pathLst>
                <a:path w="1026" h="864" extrusionOk="0">
                  <a:moveTo>
                    <a:pt x="340" y="1"/>
                  </a:moveTo>
                  <a:cubicBezTo>
                    <a:pt x="306" y="1"/>
                    <a:pt x="272" y="8"/>
                    <a:pt x="245" y="21"/>
                  </a:cubicBezTo>
                  <a:cubicBezTo>
                    <a:pt x="163" y="48"/>
                    <a:pt x="109" y="75"/>
                    <a:pt x="82" y="157"/>
                  </a:cubicBezTo>
                  <a:cubicBezTo>
                    <a:pt x="1" y="292"/>
                    <a:pt x="1" y="482"/>
                    <a:pt x="82" y="618"/>
                  </a:cubicBezTo>
                  <a:cubicBezTo>
                    <a:pt x="163" y="754"/>
                    <a:pt x="299" y="862"/>
                    <a:pt x="489" y="862"/>
                  </a:cubicBezTo>
                  <a:cubicBezTo>
                    <a:pt x="498" y="863"/>
                    <a:pt x="508" y="864"/>
                    <a:pt x="518" y="864"/>
                  </a:cubicBezTo>
                  <a:cubicBezTo>
                    <a:pt x="756" y="864"/>
                    <a:pt x="1026" y="554"/>
                    <a:pt x="896" y="320"/>
                  </a:cubicBezTo>
                  <a:cubicBezTo>
                    <a:pt x="814" y="157"/>
                    <a:pt x="624" y="48"/>
                    <a:pt x="435" y="21"/>
                  </a:cubicBezTo>
                  <a:cubicBezTo>
                    <a:pt x="407" y="8"/>
                    <a:pt x="373" y="1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27"/>
            <p:cNvSpPr/>
            <p:nvPr/>
          </p:nvSpPr>
          <p:spPr>
            <a:xfrm>
              <a:off x="306600" y="2405850"/>
              <a:ext cx="25125" cy="23100"/>
            </a:xfrm>
            <a:custGeom>
              <a:avLst/>
              <a:gdLst/>
              <a:ahLst/>
              <a:cxnLst/>
              <a:rect l="l" t="t" r="r" b="b"/>
              <a:pathLst>
                <a:path w="1005" h="924" extrusionOk="0">
                  <a:moveTo>
                    <a:pt x="468" y="1"/>
                  </a:moveTo>
                  <a:cubicBezTo>
                    <a:pt x="400" y="1"/>
                    <a:pt x="333" y="18"/>
                    <a:pt x="272" y="56"/>
                  </a:cubicBezTo>
                  <a:cubicBezTo>
                    <a:pt x="109" y="110"/>
                    <a:pt x="1" y="327"/>
                    <a:pt x="28" y="517"/>
                  </a:cubicBezTo>
                  <a:cubicBezTo>
                    <a:pt x="109" y="680"/>
                    <a:pt x="326" y="897"/>
                    <a:pt x="489" y="924"/>
                  </a:cubicBezTo>
                  <a:cubicBezTo>
                    <a:pt x="543" y="924"/>
                    <a:pt x="624" y="924"/>
                    <a:pt x="679" y="870"/>
                  </a:cubicBezTo>
                  <a:cubicBezTo>
                    <a:pt x="896" y="734"/>
                    <a:pt x="1004" y="463"/>
                    <a:pt x="896" y="246"/>
                  </a:cubicBezTo>
                  <a:cubicBezTo>
                    <a:pt x="818" y="109"/>
                    <a:pt x="642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27"/>
            <p:cNvSpPr/>
            <p:nvPr/>
          </p:nvSpPr>
          <p:spPr>
            <a:xfrm>
              <a:off x="309325" y="2440450"/>
              <a:ext cx="24425" cy="23100"/>
            </a:xfrm>
            <a:custGeom>
              <a:avLst/>
              <a:gdLst/>
              <a:ahLst/>
              <a:cxnLst/>
              <a:rect l="l" t="t" r="r" b="b"/>
              <a:pathLst>
                <a:path w="977" h="924" extrusionOk="0">
                  <a:moveTo>
                    <a:pt x="468" y="0"/>
                  </a:moveTo>
                  <a:cubicBezTo>
                    <a:pt x="400" y="0"/>
                    <a:pt x="332" y="17"/>
                    <a:pt x="271" y="55"/>
                  </a:cubicBezTo>
                  <a:cubicBezTo>
                    <a:pt x="109" y="109"/>
                    <a:pt x="0" y="326"/>
                    <a:pt x="27" y="516"/>
                  </a:cubicBezTo>
                  <a:cubicBezTo>
                    <a:pt x="81" y="652"/>
                    <a:pt x="271" y="869"/>
                    <a:pt x="488" y="923"/>
                  </a:cubicBezTo>
                  <a:cubicBezTo>
                    <a:pt x="542" y="923"/>
                    <a:pt x="624" y="923"/>
                    <a:pt x="678" y="869"/>
                  </a:cubicBezTo>
                  <a:cubicBezTo>
                    <a:pt x="895" y="733"/>
                    <a:pt x="976" y="462"/>
                    <a:pt x="895" y="245"/>
                  </a:cubicBezTo>
                  <a:cubicBezTo>
                    <a:pt x="817" y="109"/>
                    <a:pt x="641" y="0"/>
                    <a:pt x="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27"/>
            <p:cNvSpPr/>
            <p:nvPr/>
          </p:nvSpPr>
          <p:spPr>
            <a:xfrm>
              <a:off x="379825" y="2409275"/>
              <a:ext cx="21050" cy="21150"/>
            </a:xfrm>
            <a:custGeom>
              <a:avLst/>
              <a:gdLst/>
              <a:ahLst/>
              <a:cxnLst/>
              <a:rect l="l" t="t" r="r" b="b"/>
              <a:pathLst>
                <a:path w="842" h="846" extrusionOk="0">
                  <a:moveTo>
                    <a:pt x="435" y="0"/>
                  </a:moveTo>
                  <a:cubicBezTo>
                    <a:pt x="354" y="0"/>
                    <a:pt x="326" y="54"/>
                    <a:pt x="272" y="82"/>
                  </a:cubicBezTo>
                  <a:cubicBezTo>
                    <a:pt x="109" y="244"/>
                    <a:pt x="1" y="488"/>
                    <a:pt x="109" y="651"/>
                  </a:cubicBezTo>
                  <a:cubicBezTo>
                    <a:pt x="154" y="786"/>
                    <a:pt x="273" y="846"/>
                    <a:pt x="398" y="846"/>
                  </a:cubicBezTo>
                  <a:cubicBezTo>
                    <a:pt x="500" y="846"/>
                    <a:pt x="606" y="806"/>
                    <a:pt x="679" y="733"/>
                  </a:cubicBezTo>
                  <a:cubicBezTo>
                    <a:pt x="842" y="543"/>
                    <a:pt x="842" y="217"/>
                    <a:pt x="625" y="82"/>
                  </a:cubicBezTo>
                  <a:cubicBezTo>
                    <a:pt x="570" y="54"/>
                    <a:pt x="516" y="0"/>
                    <a:pt x="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27"/>
            <p:cNvSpPr/>
            <p:nvPr/>
          </p:nvSpPr>
          <p:spPr>
            <a:xfrm>
              <a:off x="347750" y="2391550"/>
              <a:ext cx="26675" cy="23250"/>
            </a:xfrm>
            <a:custGeom>
              <a:avLst/>
              <a:gdLst/>
              <a:ahLst/>
              <a:cxnLst/>
              <a:rect l="l" t="t" r="r" b="b"/>
              <a:pathLst>
                <a:path w="1067" h="930" extrusionOk="0">
                  <a:moveTo>
                    <a:pt x="523" y="1"/>
                  </a:moveTo>
                  <a:cubicBezTo>
                    <a:pt x="330" y="1"/>
                    <a:pt x="165" y="129"/>
                    <a:pt x="90" y="302"/>
                  </a:cubicBezTo>
                  <a:cubicBezTo>
                    <a:pt x="0" y="664"/>
                    <a:pt x="283" y="929"/>
                    <a:pt x="579" y="929"/>
                  </a:cubicBezTo>
                  <a:cubicBezTo>
                    <a:pt x="726" y="929"/>
                    <a:pt x="877" y="863"/>
                    <a:pt x="986" y="709"/>
                  </a:cubicBezTo>
                  <a:cubicBezTo>
                    <a:pt x="1040" y="601"/>
                    <a:pt x="1067" y="519"/>
                    <a:pt x="1040" y="411"/>
                  </a:cubicBezTo>
                  <a:cubicBezTo>
                    <a:pt x="1013" y="302"/>
                    <a:pt x="986" y="248"/>
                    <a:pt x="904" y="167"/>
                  </a:cubicBezTo>
                  <a:cubicBezTo>
                    <a:pt x="796" y="85"/>
                    <a:pt x="714" y="4"/>
                    <a:pt x="579" y="4"/>
                  </a:cubicBezTo>
                  <a:cubicBezTo>
                    <a:pt x="560" y="2"/>
                    <a:pt x="542" y="1"/>
                    <a:pt x="5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27"/>
            <p:cNvSpPr/>
            <p:nvPr/>
          </p:nvSpPr>
          <p:spPr>
            <a:xfrm>
              <a:off x="377800" y="2388475"/>
              <a:ext cx="22400" cy="21400"/>
            </a:xfrm>
            <a:custGeom>
              <a:avLst/>
              <a:gdLst/>
              <a:ahLst/>
              <a:cxnLst/>
              <a:rect l="l" t="t" r="r" b="b"/>
              <a:pathLst>
                <a:path w="896" h="856" extrusionOk="0">
                  <a:moveTo>
                    <a:pt x="454" y="1"/>
                  </a:moveTo>
                  <a:cubicBezTo>
                    <a:pt x="398" y="1"/>
                    <a:pt x="344" y="7"/>
                    <a:pt x="299" y="18"/>
                  </a:cubicBezTo>
                  <a:cubicBezTo>
                    <a:pt x="163" y="46"/>
                    <a:pt x="82" y="127"/>
                    <a:pt x="28" y="263"/>
                  </a:cubicBezTo>
                  <a:cubicBezTo>
                    <a:pt x="1" y="371"/>
                    <a:pt x="1" y="507"/>
                    <a:pt x="82" y="561"/>
                  </a:cubicBezTo>
                  <a:cubicBezTo>
                    <a:pt x="136" y="669"/>
                    <a:pt x="218" y="751"/>
                    <a:pt x="299" y="805"/>
                  </a:cubicBezTo>
                  <a:cubicBezTo>
                    <a:pt x="360" y="840"/>
                    <a:pt x="416" y="855"/>
                    <a:pt x="468" y="855"/>
                  </a:cubicBezTo>
                  <a:cubicBezTo>
                    <a:pt x="576" y="855"/>
                    <a:pt x="668" y="788"/>
                    <a:pt x="760" y="697"/>
                  </a:cubicBezTo>
                  <a:cubicBezTo>
                    <a:pt x="868" y="588"/>
                    <a:pt x="896" y="507"/>
                    <a:pt x="896" y="371"/>
                  </a:cubicBezTo>
                  <a:cubicBezTo>
                    <a:pt x="896" y="235"/>
                    <a:pt x="814" y="100"/>
                    <a:pt x="679" y="46"/>
                  </a:cubicBezTo>
                  <a:cubicBezTo>
                    <a:pt x="615" y="14"/>
                    <a:pt x="533" y="1"/>
                    <a:pt x="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27"/>
            <p:cNvSpPr/>
            <p:nvPr/>
          </p:nvSpPr>
          <p:spPr>
            <a:xfrm>
              <a:off x="325000" y="2369325"/>
              <a:ext cx="28425" cy="25600"/>
            </a:xfrm>
            <a:custGeom>
              <a:avLst/>
              <a:gdLst/>
              <a:ahLst/>
              <a:cxnLst/>
              <a:rect l="l" t="t" r="r" b="b"/>
              <a:pathLst>
                <a:path w="1137" h="1024" extrusionOk="0">
                  <a:moveTo>
                    <a:pt x="590" y="1"/>
                  </a:moveTo>
                  <a:cubicBezTo>
                    <a:pt x="494" y="1"/>
                    <a:pt x="399" y="28"/>
                    <a:pt x="322" y="79"/>
                  </a:cubicBezTo>
                  <a:cubicBezTo>
                    <a:pt x="295" y="106"/>
                    <a:pt x="214" y="161"/>
                    <a:pt x="187" y="215"/>
                  </a:cubicBezTo>
                  <a:cubicBezTo>
                    <a:pt x="1" y="587"/>
                    <a:pt x="364" y="1024"/>
                    <a:pt x="698" y="1024"/>
                  </a:cubicBezTo>
                  <a:cubicBezTo>
                    <a:pt x="850" y="1024"/>
                    <a:pt x="997" y="933"/>
                    <a:pt x="1082" y="703"/>
                  </a:cubicBezTo>
                  <a:cubicBezTo>
                    <a:pt x="1136" y="486"/>
                    <a:pt x="1082" y="242"/>
                    <a:pt x="892" y="106"/>
                  </a:cubicBezTo>
                  <a:cubicBezTo>
                    <a:pt x="806" y="35"/>
                    <a:pt x="697" y="1"/>
                    <a:pt x="5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27"/>
            <p:cNvSpPr/>
            <p:nvPr/>
          </p:nvSpPr>
          <p:spPr>
            <a:xfrm>
              <a:off x="356100" y="2351025"/>
              <a:ext cx="20375" cy="20025"/>
            </a:xfrm>
            <a:custGeom>
              <a:avLst/>
              <a:gdLst/>
              <a:ahLst/>
              <a:cxnLst/>
              <a:rect l="l" t="t" r="r" b="b"/>
              <a:pathLst>
                <a:path w="815" h="801" extrusionOk="0">
                  <a:moveTo>
                    <a:pt x="355" y="1"/>
                  </a:moveTo>
                  <a:cubicBezTo>
                    <a:pt x="255" y="1"/>
                    <a:pt x="154" y="34"/>
                    <a:pt x="82" y="106"/>
                  </a:cubicBezTo>
                  <a:cubicBezTo>
                    <a:pt x="1" y="242"/>
                    <a:pt x="1" y="432"/>
                    <a:pt x="55" y="621"/>
                  </a:cubicBezTo>
                  <a:cubicBezTo>
                    <a:pt x="136" y="703"/>
                    <a:pt x="190" y="757"/>
                    <a:pt x="272" y="784"/>
                  </a:cubicBezTo>
                  <a:cubicBezTo>
                    <a:pt x="305" y="795"/>
                    <a:pt x="342" y="801"/>
                    <a:pt x="379" y="801"/>
                  </a:cubicBezTo>
                  <a:cubicBezTo>
                    <a:pt x="526" y="801"/>
                    <a:pt x="690" y="718"/>
                    <a:pt x="733" y="567"/>
                  </a:cubicBezTo>
                  <a:cubicBezTo>
                    <a:pt x="814" y="404"/>
                    <a:pt x="787" y="160"/>
                    <a:pt x="597" y="79"/>
                  </a:cubicBezTo>
                  <a:cubicBezTo>
                    <a:pt x="533" y="28"/>
                    <a:pt x="445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7"/>
            <p:cNvSpPr/>
            <p:nvPr/>
          </p:nvSpPr>
          <p:spPr>
            <a:xfrm>
              <a:off x="411025" y="2407900"/>
              <a:ext cx="19700" cy="24075"/>
            </a:xfrm>
            <a:custGeom>
              <a:avLst/>
              <a:gdLst/>
              <a:ahLst/>
              <a:cxnLst/>
              <a:rect l="l" t="t" r="r" b="b"/>
              <a:pathLst>
                <a:path w="788" h="963" extrusionOk="0">
                  <a:moveTo>
                    <a:pt x="353" y="1"/>
                  </a:moveTo>
                  <a:cubicBezTo>
                    <a:pt x="299" y="1"/>
                    <a:pt x="272" y="1"/>
                    <a:pt x="272" y="28"/>
                  </a:cubicBezTo>
                  <a:cubicBezTo>
                    <a:pt x="82" y="55"/>
                    <a:pt x="1" y="191"/>
                    <a:pt x="1" y="435"/>
                  </a:cubicBezTo>
                  <a:cubicBezTo>
                    <a:pt x="1" y="543"/>
                    <a:pt x="28" y="679"/>
                    <a:pt x="109" y="788"/>
                  </a:cubicBezTo>
                  <a:cubicBezTo>
                    <a:pt x="136" y="815"/>
                    <a:pt x="163" y="869"/>
                    <a:pt x="218" y="923"/>
                  </a:cubicBezTo>
                  <a:cubicBezTo>
                    <a:pt x="263" y="950"/>
                    <a:pt x="314" y="962"/>
                    <a:pt x="366" y="962"/>
                  </a:cubicBezTo>
                  <a:cubicBezTo>
                    <a:pt x="471" y="962"/>
                    <a:pt x="579" y="914"/>
                    <a:pt x="652" y="842"/>
                  </a:cubicBezTo>
                  <a:cubicBezTo>
                    <a:pt x="760" y="706"/>
                    <a:pt x="787" y="543"/>
                    <a:pt x="706" y="408"/>
                  </a:cubicBezTo>
                  <a:cubicBezTo>
                    <a:pt x="679" y="245"/>
                    <a:pt x="543" y="137"/>
                    <a:pt x="435" y="28"/>
                  </a:cubicBezTo>
                  <a:cubicBezTo>
                    <a:pt x="407" y="1"/>
                    <a:pt x="380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7"/>
            <p:cNvSpPr/>
            <p:nvPr/>
          </p:nvSpPr>
          <p:spPr>
            <a:xfrm>
              <a:off x="276775" y="1949050"/>
              <a:ext cx="398725" cy="423625"/>
            </a:xfrm>
            <a:custGeom>
              <a:avLst/>
              <a:gdLst/>
              <a:ahLst/>
              <a:cxnLst/>
              <a:rect l="l" t="t" r="r" b="b"/>
              <a:pathLst>
                <a:path w="15949" h="16945" extrusionOk="0">
                  <a:moveTo>
                    <a:pt x="3685" y="0"/>
                  </a:moveTo>
                  <a:cubicBezTo>
                    <a:pt x="3158" y="0"/>
                    <a:pt x="2662" y="103"/>
                    <a:pt x="2143" y="372"/>
                  </a:cubicBezTo>
                  <a:cubicBezTo>
                    <a:pt x="2089" y="426"/>
                    <a:pt x="2007" y="426"/>
                    <a:pt x="1980" y="480"/>
                  </a:cubicBezTo>
                  <a:cubicBezTo>
                    <a:pt x="1872" y="589"/>
                    <a:pt x="1953" y="779"/>
                    <a:pt x="1953" y="969"/>
                  </a:cubicBezTo>
                  <a:cubicBezTo>
                    <a:pt x="1980" y="1321"/>
                    <a:pt x="1763" y="1674"/>
                    <a:pt x="1438" y="1837"/>
                  </a:cubicBezTo>
                  <a:cubicBezTo>
                    <a:pt x="1219" y="1971"/>
                    <a:pt x="1000" y="2022"/>
                    <a:pt x="775" y="2022"/>
                  </a:cubicBezTo>
                  <a:cubicBezTo>
                    <a:pt x="637" y="2022"/>
                    <a:pt x="497" y="2003"/>
                    <a:pt x="353" y="1972"/>
                  </a:cubicBezTo>
                  <a:cubicBezTo>
                    <a:pt x="190" y="2406"/>
                    <a:pt x="0" y="3057"/>
                    <a:pt x="81" y="3545"/>
                  </a:cubicBezTo>
                  <a:cubicBezTo>
                    <a:pt x="190" y="4440"/>
                    <a:pt x="922" y="4983"/>
                    <a:pt x="1709" y="5525"/>
                  </a:cubicBezTo>
                  <a:cubicBezTo>
                    <a:pt x="2306" y="5986"/>
                    <a:pt x="3065" y="6339"/>
                    <a:pt x="3743" y="6583"/>
                  </a:cubicBezTo>
                  <a:cubicBezTo>
                    <a:pt x="2848" y="6746"/>
                    <a:pt x="2143" y="7533"/>
                    <a:pt x="1709" y="8319"/>
                  </a:cubicBezTo>
                  <a:cubicBezTo>
                    <a:pt x="1302" y="9106"/>
                    <a:pt x="1085" y="9947"/>
                    <a:pt x="922" y="10815"/>
                  </a:cubicBezTo>
                  <a:cubicBezTo>
                    <a:pt x="895" y="11004"/>
                    <a:pt x="868" y="11221"/>
                    <a:pt x="1004" y="11357"/>
                  </a:cubicBezTo>
                  <a:cubicBezTo>
                    <a:pt x="1085" y="11465"/>
                    <a:pt x="1302" y="11493"/>
                    <a:pt x="1438" y="11547"/>
                  </a:cubicBezTo>
                  <a:cubicBezTo>
                    <a:pt x="1736" y="11601"/>
                    <a:pt x="1980" y="11899"/>
                    <a:pt x="2034" y="12225"/>
                  </a:cubicBezTo>
                  <a:cubicBezTo>
                    <a:pt x="2089" y="12442"/>
                    <a:pt x="2034" y="12713"/>
                    <a:pt x="2170" y="12903"/>
                  </a:cubicBezTo>
                  <a:cubicBezTo>
                    <a:pt x="2278" y="12984"/>
                    <a:pt x="2414" y="13066"/>
                    <a:pt x="2577" y="13093"/>
                  </a:cubicBezTo>
                  <a:cubicBezTo>
                    <a:pt x="3228" y="13256"/>
                    <a:pt x="3906" y="13364"/>
                    <a:pt x="4584" y="13446"/>
                  </a:cubicBezTo>
                  <a:cubicBezTo>
                    <a:pt x="4706" y="13459"/>
                    <a:pt x="4828" y="13466"/>
                    <a:pt x="4943" y="13466"/>
                  </a:cubicBezTo>
                  <a:cubicBezTo>
                    <a:pt x="5059" y="13466"/>
                    <a:pt x="5167" y="13459"/>
                    <a:pt x="5262" y="13446"/>
                  </a:cubicBezTo>
                  <a:cubicBezTo>
                    <a:pt x="5940" y="13310"/>
                    <a:pt x="6428" y="12659"/>
                    <a:pt x="6727" y="12035"/>
                  </a:cubicBezTo>
                  <a:cubicBezTo>
                    <a:pt x="7025" y="11438"/>
                    <a:pt x="7296" y="10760"/>
                    <a:pt x="7839" y="10326"/>
                  </a:cubicBezTo>
                  <a:lnTo>
                    <a:pt x="7839" y="10326"/>
                  </a:lnTo>
                  <a:cubicBezTo>
                    <a:pt x="7405" y="11465"/>
                    <a:pt x="7296" y="12849"/>
                    <a:pt x="7351" y="14069"/>
                  </a:cubicBezTo>
                  <a:cubicBezTo>
                    <a:pt x="7351" y="14449"/>
                    <a:pt x="7378" y="14856"/>
                    <a:pt x="7540" y="15236"/>
                  </a:cubicBezTo>
                  <a:cubicBezTo>
                    <a:pt x="7785" y="15724"/>
                    <a:pt x="8246" y="16131"/>
                    <a:pt x="8734" y="16483"/>
                  </a:cubicBezTo>
                  <a:cubicBezTo>
                    <a:pt x="8946" y="16632"/>
                    <a:pt x="9175" y="16797"/>
                    <a:pt x="9407" y="16797"/>
                  </a:cubicBezTo>
                  <a:cubicBezTo>
                    <a:pt x="9472" y="16797"/>
                    <a:pt x="9537" y="16784"/>
                    <a:pt x="9602" y="16755"/>
                  </a:cubicBezTo>
                  <a:cubicBezTo>
                    <a:pt x="9710" y="16728"/>
                    <a:pt x="9819" y="16646"/>
                    <a:pt x="9927" y="16592"/>
                  </a:cubicBezTo>
                  <a:cubicBezTo>
                    <a:pt x="10005" y="16543"/>
                    <a:pt x="10100" y="16519"/>
                    <a:pt x="10197" y="16519"/>
                  </a:cubicBezTo>
                  <a:cubicBezTo>
                    <a:pt x="10372" y="16519"/>
                    <a:pt x="10555" y="16598"/>
                    <a:pt x="10660" y="16755"/>
                  </a:cubicBezTo>
                  <a:cubicBezTo>
                    <a:pt x="10687" y="16863"/>
                    <a:pt x="10768" y="16944"/>
                    <a:pt x="10877" y="16944"/>
                  </a:cubicBezTo>
                  <a:cubicBezTo>
                    <a:pt x="10904" y="16944"/>
                    <a:pt x="10958" y="16917"/>
                    <a:pt x="11012" y="16890"/>
                  </a:cubicBezTo>
                  <a:cubicBezTo>
                    <a:pt x="11690" y="16483"/>
                    <a:pt x="12260" y="15914"/>
                    <a:pt x="12586" y="15181"/>
                  </a:cubicBezTo>
                  <a:cubicBezTo>
                    <a:pt x="12938" y="14476"/>
                    <a:pt x="13074" y="13283"/>
                    <a:pt x="12775" y="12469"/>
                  </a:cubicBezTo>
                  <a:lnTo>
                    <a:pt x="12775" y="12469"/>
                  </a:lnTo>
                  <a:cubicBezTo>
                    <a:pt x="13267" y="12745"/>
                    <a:pt x="13764" y="12872"/>
                    <a:pt x="14205" y="12872"/>
                  </a:cubicBezTo>
                  <a:cubicBezTo>
                    <a:pt x="14762" y="12872"/>
                    <a:pt x="15231" y="12669"/>
                    <a:pt x="15488" y="12306"/>
                  </a:cubicBezTo>
                  <a:cubicBezTo>
                    <a:pt x="15542" y="12252"/>
                    <a:pt x="15569" y="12171"/>
                    <a:pt x="15569" y="12116"/>
                  </a:cubicBezTo>
                  <a:cubicBezTo>
                    <a:pt x="15569" y="12008"/>
                    <a:pt x="15542" y="11927"/>
                    <a:pt x="15515" y="11872"/>
                  </a:cubicBezTo>
                  <a:cubicBezTo>
                    <a:pt x="15406" y="11628"/>
                    <a:pt x="15271" y="11384"/>
                    <a:pt x="15271" y="11113"/>
                  </a:cubicBezTo>
                  <a:cubicBezTo>
                    <a:pt x="15271" y="10842"/>
                    <a:pt x="15434" y="10570"/>
                    <a:pt x="15705" y="10570"/>
                  </a:cubicBezTo>
                  <a:cubicBezTo>
                    <a:pt x="15922" y="9811"/>
                    <a:pt x="15949" y="8970"/>
                    <a:pt x="15678" y="8184"/>
                  </a:cubicBezTo>
                  <a:cubicBezTo>
                    <a:pt x="15406" y="7424"/>
                    <a:pt x="14321" y="6692"/>
                    <a:pt x="13535" y="6448"/>
                  </a:cubicBezTo>
                  <a:cubicBezTo>
                    <a:pt x="14403" y="6068"/>
                    <a:pt x="14972" y="5200"/>
                    <a:pt x="15108" y="4522"/>
                  </a:cubicBezTo>
                  <a:cubicBezTo>
                    <a:pt x="15244" y="3844"/>
                    <a:pt x="15000" y="3138"/>
                    <a:pt x="14538" y="2623"/>
                  </a:cubicBezTo>
                  <a:cubicBezTo>
                    <a:pt x="14376" y="2515"/>
                    <a:pt x="14294" y="2406"/>
                    <a:pt x="14132" y="2379"/>
                  </a:cubicBezTo>
                  <a:lnTo>
                    <a:pt x="13806" y="2379"/>
                  </a:lnTo>
                  <a:cubicBezTo>
                    <a:pt x="13047" y="2379"/>
                    <a:pt x="12287" y="1809"/>
                    <a:pt x="12124" y="1023"/>
                  </a:cubicBezTo>
                  <a:cubicBezTo>
                    <a:pt x="12097" y="914"/>
                    <a:pt x="12097" y="833"/>
                    <a:pt x="12016" y="752"/>
                  </a:cubicBezTo>
                  <a:cubicBezTo>
                    <a:pt x="11989" y="670"/>
                    <a:pt x="11880" y="643"/>
                    <a:pt x="11826" y="616"/>
                  </a:cubicBezTo>
                  <a:cubicBezTo>
                    <a:pt x="11227" y="345"/>
                    <a:pt x="10576" y="210"/>
                    <a:pt x="9928" y="210"/>
                  </a:cubicBezTo>
                  <a:cubicBezTo>
                    <a:pt x="9022" y="210"/>
                    <a:pt x="8121" y="474"/>
                    <a:pt x="7378" y="996"/>
                  </a:cubicBezTo>
                  <a:cubicBezTo>
                    <a:pt x="6998" y="1240"/>
                    <a:pt x="6564" y="1701"/>
                    <a:pt x="6591" y="2135"/>
                  </a:cubicBezTo>
                  <a:cubicBezTo>
                    <a:pt x="6347" y="1294"/>
                    <a:pt x="5371" y="236"/>
                    <a:pt x="4530" y="73"/>
                  </a:cubicBezTo>
                  <a:cubicBezTo>
                    <a:pt x="4235" y="27"/>
                    <a:pt x="3956" y="0"/>
                    <a:pt x="36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7"/>
            <p:cNvSpPr/>
            <p:nvPr/>
          </p:nvSpPr>
          <p:spPr>
            <a:xfrm>
              <a:off x="390000" y="2007825"/>
              <a:ext cx="228550" cy="268550"/>
            </a:xfrm>
            <a:custGeom>
              <a:avLst/>
              <a:gdLst/>
              <a:ahLst/>
              <a:cxnLst/>
              <a:rect l="l" t="t" r="r" b="b"/>
              <a:pathLst>
                <a:path w="9142" h="10742" extrusionOk="0">
                  <a:moveTo>
                    <a:pt x="2198" y="1"/>
                  </a:moveTo>
                  <a:lnTo>
                    <a:pt x="2198" y="1"/>
                  </a:lnTo>
                  <a:cubicBezTo>
                    <a:pt x="2089" y="543"/>
                    <a:pt x="2225" y="1113"/>
                    <a:pt x="2469" y="1628"/>
                  </a:cubicBezTo>
                  <a:cubicBezTo>
                    <a:pt x="2713" y="2144"/>
                    <a:pt x="3093" y="2578"/>
                    <a:pt x="3418" y="3012"/>
                  </a:cubicBezTo>
                  <a:cubicBezTo>
                    <a:pt x="3349" y="3068"/>
                    <a:pt x="3270" y="3088"/>
                    <a:pt x="3185" y="3088"/>
                  </a:cubicBezTo>
                  <a:cubicBezTo>
                    <a:pt x="2974" y="3088"/>
                    <a:pt x="2728" y="2962"/>
                    <a:pt x="2521" y="2962"/>
                  </a:cubicBezTo>
                  <a:cubicBezTo>
                    <a:pt x="2453" y="2962"/>
                    <a:pt x="2390" y="2976"/>
                    <a:pt x="2333" y="3012"/>
                  </a:cubicBezTo>
                  <a:cubicBezTo>
                    <a:pt x="2876" y="3283"/>
                    <a:pt x="3391" y="3581"/>
                    <a:pt x="3907" y="3934"/>
                  </a:cubicBezTo>
                  <a:cubicBezTo>
                    <a:pt x="3765" y="4037"/>
                    <a:pt x="3601" y="4076"/>
                    <a:pt x="3427" y="4076"/>
                  </a:cubicBezTo>
                  <a:cubicBezTo>
                    <a:pt x="3101" y="4076"/>
                    <a:pt x="2743" y="3941"/>
                    <a:pt x="2442" y="3852"/>
                  </a:cubicBezTo>
                  <a:cubicBezTo>
                    <a:pt x="2140" y="3777"/>
                    <a:pt x="1832" y="3736"/>
                    <a:pt x="1523" y="3736"/>
                  </a:cubicBezTo>
                  <a:cubicBezTo>
                    <a:pt x="1167" y="3736"/>
                    <a:pt x="811" y="3790"/>
                    <a:pt x="462" y="3907"/>
                  </a:cubicBezTo>
                  <a:cubicBezTo>
                    <a:pt x="326" y="3961"/>
                    <a:pt x="163" y="4042"/>
                    <a:pt x="109" y="4178"/>
                  </a:cubicBezTo>
                  <a:cubicBezTo>
                    <a:pt x="1" y="4368"/>
                    <a:pt x="109" y="4585"/>
                    <a:pt x="272" y="4666"/>
                  </a:cubicBezTo>
                  <a:cubicBezTo>
                    <a:pt x="408" y="4802"/>
                    <a:pt x="597" y="4802"/>
                    <a:pt x="814" y="4802"/>
                  </a:cubicBezTo>
                  <a:cubicBezTo>
                    <a:pt x="1140" y="4802"/>
                    <a:pt x="1465" y="4748"/>
                    <a:pt x="1791" y="4748"/>
                  </a:cubicBezTo>
                  <a:cubicBezTo>
                    <a:pt x="2333" y="4639"/>
                    <a:pt x="2903" y="4476"/>
                    <a:pt x="3473" y="4449"/>
                  </a:cubicBezTo>
                  <a:cubicBezTo>
                    <a:pt x="3504" y="4443"/>
                    <a:pt x="3545" y="4441"/>
                    <a:pt x="3593" y="4441"/>
                  </a:cubicBezTo>
                  <a:cubicBezTo>
                    <a:pt x="3710" y="4441"/>
                    <a:pt x="3868" y="4454"/>
                    <a:pt x="4021" y="4454"/>
                  </a:cubicBezTo>
                  <a:cubicBezTo>
                    <a:pt x="4337" y="4454"/>
                    <a:pt x="4638" y="4396"/>
                    <a:pt x="4558" y="4042"/>
                  </a:cubicBezTo>
                  <a:cubicBezTo>
                    <a:pt x="4558" y="3934"/>
                    <a:pt x="4503" y="3852"/>
                    <a:pt x="4503" y="3771"/>
                  </a:cubicBezTo>
                  <a:cubicBezTo>
                    <a:pt x="4484" y="3595"/>
                    <a:pt x="4661" y="3461"/>
                    <a:pt x="4833" y="3461"/>
                  </a:cubicBezTo>
                  <a:cubicBezTo>
                    <a:pt x="4900" y="3461"/>
                    <a:pt x="4966" y="3482"/>
                    <a:pt x="5019" y="3527"/>
                  </a:cubicBezTo>
                  <a:cubicBezTo>
                    <a:pt x="5209" y="3717"/>
                    <a:pt x="5046" y="4124"/>
                    <a:pt x="5209" y="4368"/>
                  </a:cubicBezTo>
                  <a:cubicBezTo>
                    <a:pt x="5371" y="4612"/>
                    <a:pt x="5805" y="4531"/>
                    <a:pt x="5941" y="4775"/>
                  </a:cubicBezTo>
                  <a:cubicBezTo>
                    <a:pt x="5995" y="4883"/>
                    <a:pt x="5968" y="5073"/>
                    <a:pt x="5860" y="5182"/>
                  </a:cubicBezTo>
                  <a:cubicBezTo>
                    <a:pt x="5751" y="5290"/>
                    <a:pt x="5588" y="5317"/>
                    <a:pt x="5453" y="5317"/>
                  </a:cubicBezTo>
                  <a:cubicBezTo>
                    <a:pt x="5317" y="5290"/>
                    <a:pt x="5209" y="5263"/>
                    <a:pt x="5073" y="5263"/>
                  </a:cubicBezTo>
                  <a:cubicBezTo>
                    <a:pt x="4937" y="5290"/>
                    <a:pt x="4802" y="5344"/>
                    <a:pt x="4802" y="5480"/>
                  </a:cubicBezTo>
                  <a:cubicBezTo>
                    <a:pt x="4666" y="5317"/>
                    <a:pt x="4530" y="5182"/>
                    <a:pt x="4368" y="5046"/>
                  </a:cubicBezTo>
                  <a:cubicBezTo>
                    <a:pt x="4422" y="4937"/>
                    <a:pt x="4313" y="4802"/>
                    <a:pt x="4205" y="4802"/>
                  </a:cubicBezTo>
                  <a:cubicBezTo>
                    <a:pt x="4069" y="4802"/>
                    <a:pt x="3988" y="4883"/>
                    <a:pt x="3907" y="4937"/>
                  </a:cubicBezTo>
                  <a:cubicBezTo>
                    <a:pt x="2876" y="5724"/>
                    <a:pt x="1872" y="6538"/>
                    <a:pt x="842" y="7324"/>
                  </a:cubicBezTo>
                  <a:cubicBezTo>
                    <a:pt x="1981" y="7162"/>
                    <a:pt x="2713" y="5833"/>
                    <a:pt x="3852" y="5480"/>
                  </a:cubicBezTo>
                  <a:cubicBezTo>
                    <a:pt x="3897" y="5469"/>
                    <a:pt x="3950" y="5458"/>
                    <a:pt x="4003" y="5458"/>
                  </a:cubicBezTo>
                  <a:cubicBezTo>
                    <a:pt x="4080" y="5458"/>
                    <a:pt x="4157" y="5481"/>
                    <a:pt x="4205" y="5561"/>
                  </a:cubicBezTo>
                  <a:cubicBezTo>
                    <a:pt x="4313" y="5805"/>
                    <a:pt x="3717" y="5968"/>
                    <a:pt x="3852" y="6212"/>
                  </a:cubicBezTo>
                  <a:cubicBezTo>
                    <a:pt x="3956" y="6129"/>
                    <a:pt x="4075" y="6094"/>
                    <a:pt x="4211" y="6094"/>
                  </a:cubicBezTo>
                  <a:cubicBezTo>
                    <a:pt x="4252" y="6094"/>
                    <a:pt x="4296" y="6097"/>
                    <a:pt x="4341" y="6104"/>
                  </a:cubicBezTo>
                  <a:cubicBezTo>
                    <a:pt x="4015" y="6429"/>
                    <a:pt x="3744" y="6782"/>
                    <a:pt x="3527" y="7107"/>
                  </a:cubicBezTo>
                  <a:cubicBezTo>
                    <a:pt x="3445" y="7243"/>
                    <a:pt x="3391" y="7460"/>
                    <a:pt x="3527" y="7514"/>
                  </a:cubicBezTo>
                  <a:cubicBezTo>
                    <a:pt x="3581" y="7514"/>
                    <a:pt x="3635" y="7514"/>
                    <a:pt x="3690" y="7487"/>
                  </a:cubicBezTo>
                  <a:cubicBezTo>
                    <a:pt x="4313" y="7216"/>
                    <a:pt x="4503" y="6402"/>
                    <a:pt x="5046" y="5968"/>
                  </a:cubicBezTo>
                  <a:lnTo>
                    <a:pt x="5453" y="10742"/>
                  </a:lnTo>
                  <a:lnTo>
                    <a:pt x="5561" y="5968"/>
                  </a:lnTo>
                  <a:cubicBezTo>
                    <a:pt x="5561" y="5778"/>
                    <a:pt x="5588" y="5588"/>
                    <a:pt x="5751" y="5588"/>
                  </a:cubicBezTo>
                  <a:cubicBezTo>
                    <a:pt x="5860" y="6131"/>
                    <a:pt x="6022" y="6646"/>
                    <a:pt x="6239" y="7107"/>
                  </a:cubicBezTo>
                  <a:cubicBezTo>
                    <a:pt x="6375" y="7379"/>
                    <a:pt x="6510" y="7650"/>
                    <a:pt x="6782" y="7731"/>
                  </a:cubicBezTo>
                  <a:cubicBezTo>
                    <a:pt x="6538" y="7134"/>
                    <a:pt x="6375" y="6538"/>
                    <a:pt x="6266" y="5941"/>
                  </a:cubicBezTo>
                  <a:lnTo>
                    <a:pt x="6266" y="5941"/>
                  </a:lnTo>
                  <a:cubicBezTo>
                    <a:pt x="7053" y="6945"/>
                    <a:pt x="7921" y="8002"/>
                    <a:pt x="9141" y="8328"/>
                  </a:cubicBezTo>
                  <a:cubicBezTo>
                    <a:pt x="8111" y="7541"/>
                    <a:pt x="7080" y="6592"/>
                    <a:pt x="6673" y="5344"/>
                  </a:cubicBezTo>
                  <a:cubicBezTo>
                    <a:pt x="6646" y="5209"/>
                    <a:pt x="6646" y="5046"/>
                    <a:pt x="6782" y="5019"/>
                  </a:cubicBezTo>
                  <a:cubicBezTo>
                    <a:pt x="6854" y="5019"/>
                    <a:pt x="6902" y="5031"/>
                    <a:pt x="6950" y="5031"/>
                  </a:cubicBezTo>
                  <a:cubicBezTo>
                    <a:pt x="6975" y="5031"/>
                    <a:pt x="6999" y="5028"/>
                    <a:pt x="7026" y="5019"/>
                  </a:cubicBezTo>
                  <a:cubicBezTo>
                    <a:pt x="7107" y="4937"/>
                    <a:pt x="6972" y="4775"/>
                    <a:pt x="6890" y="4748"/>
                  </a:cubicBezTo>
                  <a:cubicBezTo>
                    <a:pt x="6782" y="4666"/>
                    <a:pt x="6646" y="4531"/>
                    <a:pt x="6755" y="4476"/>
                  </a:cubicBezTo>
                  <a:cubicBezTo>
                    <a:pt x="6782" y="4422"/>
                    <a:pt x="6782" y="4422"/>
                    <a:pt x="6809" y="4422"/>
                  </a:cubicBezTo>
                  <a:cubicBezTo>
                    <a:pt x="7189" y="4286"/>
                    <a:pt x="7514" y="4151"/>
                    <a:pt x="7894" y="4015"/>
                  </a:cubicBezTo>
                  <a:cubicBezTo>
                    <a:pt x="7433" y="4015"/>
                    <a:pt x="6917" y="3880"/>
                    <a:pt x="6483" y="3690"/>
                  </a:cubicBezTo>
                  <a:cubicBezTo>
                    <a:pt x="6375" y="3663"/>
                    <a:pt x="6239" y="3554"/>
                    <a:pt x="6239" y="3446"/>
                  </a:cubicBezTo>
                  <a:cubicBezTo>
                    <a:pt x="6239" y="3283"/>
                    <a:pt x="6429" y="3229"/>
                    <a:pt x="6538" y="3066"/>
                  </a:cubicBezTo>
                  <a:cubicBezTo>
                    <a:pt x="6700" y="2903"/>
                    <a:pt x="6646" y="2632"/>
                    <a:pt x="6673" y="2388"/>
                  </a:cubicBezTo>
                  <a:cubicBezTo>
                    <a:pt x="6700" y="2225"/>
                    <a:pt x="6782" y="2035"/>
                    <a:pt x="6836" y="1872"/>
                  </a:cubicBezTo>
                  <a:cubicBezTo>
                    <a:pt x="7053" y="1330"/>
                    <a:pt x="7297" y="733"/>
                    <a:pt x="7487" y="191"/>
                  </a:cubicBezTo>
                  <a:lnTo>
                    <a:pt x="7487" y="191"/>
                  </a:lnTo>
                  <a:cubicBezTo>
                    <a:pt x="6863" y="679"/>
                    <a:pt x="6565" y="1466"/>
                    <a:pt x="6239" y="2171"/>
                  </a:cubicBezTo>
                  <a:cubicBezTo>
                    <a:pt x="6139" y="2420"/>
                    <a:pt x="5925" y="2693"/>
                    <a:pt x="5659" y="2693"/>
                  </a:cubicBezTo>
                  <a:cubicBezTo>
                    <a:pt x="5636" y="2693"/>
                    <a:pt x="5612" y="2691"/>
                    <a:pt x="5588" y="2686"/>
                  </a:cubicBezTo>
                  <a:cubicBezTo>
                    <a:pt x="5181" y="2578"/>
                    <a:pt x="5181" y="1818"/>
                    <a:pt x="4775" y="1818"/>
                  </a:cubicBezTo>
                  <a:cubicBezTo>
                    <a:pt x="4720" y="2035"/>
                    <a:pt x="4802" y="2225"/>
                    <a:pt x="4856" y="2442"/>
                  </a:cubicBezTo>
                  <a:cubicBezTo>
                    <a:pt x="4881" y="2615"/>
                    <a:pt x="4770" y="2856"/>
                    <a:pt x="4586" y="2856"/>
                  </a:cubicBezTo>
                  <a:cubicBezTo>
                    <a:pt x="4568" y="2856"/>
                    <a:pt x="4550" y="2854"/>
                    <a:pt x="4530" y="2849"/>
                  </a:cubicBezTo>
                  <a:cubicBezTo>
                    <a:pt x="4395" y="2822"/>
                    <a:pt x="4341" y="2632"/>
                    <a:pt x="4259" y="2496"/>
                  </a:cubicBezTo>
                  <a:cubicBezTo>
                    <a:pt x="4096" y="2198"/>
                    <a:pt x="3717" y="2144"/>
                    <a:pt x="3418" y="1954"/>
                  </a:cubicBezTo>
                  <a:cubicBezTo>
                    <a:pt x="2740" y="1574"/>
                    <a:pt x="2442" y="733"/>
                    <a:pt x="2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7"/>
            <p:cNvSpPr/>
            <p:nvPr/>
          </p:nvSpPr>
          <p:spPr>
            <a:xfrm>
              <a:off x="537850" y="2099950"/>
              <a:ext cx="27125" cy="27050"/>
            </a:xfrm>
            <a:custGeom>
              <a:avLst/>
              <a:gdLst/>
              <a:ahLst/>
              <a:cxnLst/>
              <a:rect l="l" t="t" r="r" b="b"/>
              <a:pathLst>
                <a:path w="1085" h="1082" extrusionOk="0">
                  <a:moveTo>
                    <a:pt x="607" y="1"/>
                  </a:moveTo>
                  <a:cubicBezTo>
                    <a:pt x="311" y="1"/>
                    <a:pt x="0" y="299"/>
                    <a:pt x="54" y="656"/>
                  </a:cubicBezTo>
                  <a:cubicBezTo>
                    <a:pt x="81" y="818"/>
                    <a:pt x="135" y="954"/>
                    <a:pt x="271" y="1035"/>
                  </a:cubicBezTo>
                  <a:cubicBezTo>
                    <a:pt x="342" y="1066"/>
                    <a:pt x="421" y="1081"/>
                    <a:pt x="497" y="1081"/>
                  </a:cubicBezTo>
                  <a:cubicBezTo>
                    <a:pt x="625" y="1081"/>
                    <a:pt x="746" y="1039"/>
                    <a:pt x="813" y="954"/>
                  </a:cubicBezTo>
                  <a:cubicBezTo>
                    <a:pt x="1030" y="791"/>
                    <a:pt x="1085" y="520"/>
                    <a:pt x="1003" y="276"/>
                  </a:cubicBezTo>
                  <a:cubicBezTo>
                    <a:pt x="911" y="81"/>
                    <a:pt x="761" y="1"/>
                    <a:pt x="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7"/>
            <p:cNvSpPr/>
            <p:nvPr/>
          </p:nvSpPr>
          <p:spPr>
            <a:xfrm>
              <a:off x="523600" y="2123150"/>
              <a:ext cx="23075" cy="23725"/>
            </a:xfrm>
            <a:custGeom>
              <a:avLst/>
              <a:gdLst/>
              <a:ahLst/>
              <a:cxnLst/>
              <a:rect l="l" t="t" r="r" b="b"/>
              <a:pathLst>
                <a:path w="923" h="949" extrusionOk="0">
                  <a:moveTo>
                    <a:pt x="449" y="1"/>
                  </a:moveTo>
                  <a:cubicBezTo>
                    <a:pt x="314" y="1"/>
                    <a:pt x="183" y="50"/>
                    <a:pt x="109" y="162"/>
                  </a:cubicBezTo>
                  <a:cubicBezTo>
                    <a:pt x="0" y="324"/>
                    <a:pt x="27" y="541"/>
                    <a:pt x="109" y="704"/>
                  </a:cubicBezTo>
                  <a:cubicBezTo>
                    <a:pt x="136" y="786"/>
                    <a:pt x="163" y="840"/>
                    <a:pt x="244" y="867"/>
                  </a:cubicBezTo>
                  <a:cubicBezTo>
                    <a:pt x="326" y="948"/>
                    <a:pt x="380" y="948"/>
                    <a:pt x="461" y="948"/>
                  </a:cubicBezTo>
                  <a:cubicBezTo>
                    <a:pt x="624" y="921"/>
                    <a:pt x="787" y="813"/>
                    <a:pt x="868" y="677"/>
                  </a:cubicBezTo>
                  <a:cubicBezTo>
                    <a:pt x="922" y="541"/>
                    <a:pt x="922" y="324"/>
                    <a:pt x="868" y="189"/>
                  </a:cubicBezTo>
                  <a:cubicBezTo>
                    <a:pt x="780" y="71"/>
                    <a:pt x="611" y="1"/>
                    <a:pt x="4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7"/>
            <p:cNvSpPr/>
            <p:nvPr/>
          </p:nvSpPr>
          <p:spPr>
            <a:xfrm>
              <a:off x="519525" y="2154975"/>
              <a:ext cx="25800" cy="22875"/>
            </a:xfrm>
            <a:custGeom>
              <a:avLst/>
              <a:gdLst/>
              <a:ahLst/>
              <a:cxnLst/>
              <a:rect l="l" t="t" r="r" b="b"/>
              <a:pathLst>
                <a:path w="1032" h="915" extrusionOk="0">
                  <a:moveTo>
                    <a:pt x="552" y="1"/>
                  </a:moveTo>
                  <a:cubicBezTo>
                    <a:pt x="389" y="1"/>
                    <a:pt x="226" y="73"/>
                    <a:pt x="136" y="218"/>
                  </a:cubicBezTo>
                  <a:cubicBezTo>
                    <a:pt x="0" y="408"/>
                    <a:pt x="82" y="733"/>
                    <a:pt x="272" y="869"/>
                  </a:cubicBezTo>
                  <a:cubicBezTo>
                    <a:pt x="333" y="899"/>
                    <a:pt x="401" y="914"/>
                    <a:pt x="470" y="914"/>
                  </a:cubicBezTo>
                  <a:cubicBezTo>
                    <a:pt x="586" y="914"/>
                    <a:pt x="702" y="872"/>
                    <a:pt x="787" y="787"/>
                  </a:cubicBezTo>
                  <a:cubicBezTo>
                    <a:pt x="977" y="625"/>
                    <a:pt x="1031" y="353"/>
                    <a:pt x="950" y="191"/>
                  </a:cubicBezTo>
                  <a:cubicBezTo>
                    <a:pt x="923" y="109"/>
                    <a:pt x="841" y="82"/>
                    <a:pt x="787" y="55"/>
                  </a:cubicBezTo>
                  <a:cubicBezTo>
                    <a:pt x="715" y="19"/>
                    <a:pt x="633" y="1"/>
                    <a:pt x="5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7"/>
            <p:cNvSpPr/>
            <p:nvPr/>
          </p:nvSpPr>
          <p:spPr>
            <a:xfrm>
              <a:off x="495100" y="2086950"/>
              <a:ext cx="23100" cy="18750"/>
            </a:xfrm>
            <a:custGeom>
              <a:avLst/>
              <a:gdLst/>
              <a:ahLst/>
              <a:cxnLst/>
              <a:rect l="l" t="t" r="r" b="b"/>
              <a:pathLst>
                <a:path w="924" h="750" extrusionOk="0">
                  <a:moveTo>
                    <a:pt x="430" y="0"/>
                  </a:moveTo>
                  <a:cubicBezTo>
                    <a:pt x="213" y="0"/>
                    <a:pt x="1" y="173"/>
                    <a:pt x="1" y="389"/>
                  </a:cubicBezTo>
                  <a:cubicBezTo>
                    <a:pt x="1" y="470"/>
                    <a:pt x="28" y="552"/>
                    <a:pt x="55" y="606"/>
                  </a:cubicBezTo>
                  <a:cubicBezTo>
                    <a:pt x="109" y="633"/>
                    <a:pt x="164" y="660"/>
                    <a:pt x="245" y="687"/>
                  </a:cubicBezTo>
                  <a:cubicBezTo>
                    <a:pt x="316" y="728"/>
                    <a:pt x="394" y="749"/>
                    <a:pt x="470" y="749"/>
                  </a:cubicBezTo>
                  <a:cubicBezTo>
                    <a:pt x="598" y="749"/>
                    <a:pt x="719" y="688"/>
                    <a:pt x="788" y="552"/>
                  </a:cubicBezTo>
                  <a:cubicBezTo>
                    <a:pt x="923" y="362"/>
                    <a:pt x="733" y="91"/>
                    <a:pt x="516" y="9"/>
                  </a:cubicBezTo>
                  <a:cubicBezTo>
                    <a:pt x="488" y="3"/>
                    <a:pt x="459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7"/>
            <p:cNvSpPr/>
            <p:nvPr/>
          </p:nvSpPr>
          <p:spPr>
            <a:xfrm>
              <a:off x="487650" y="2125825"/>
              <a:ext cx="27825" cy="23100"/>
            </a:xfrm>
            <a:custGeom>
              <a:avLst/>
              <a:gdLst/>
              <a:ahLst/>
              <a:cxnLst/>
              <a:rect l="l" t="t" r="r" b="b"/>
              <a:pathLst>
                <a:path w="1113" h="924" extrusionOk="0">
                  <a:moveTo>
                    <a:pt x="435" y="0"/>
                  </a:moveTo>
                  <a:cubicBezTo>
                    <a:pt x="326" y="0"/>
                    <a:pt x="190" y="28"/>
                    <a:pt x="136" y="82"/>
                  </a:cubicBezTo>
                  <a:cubicBezTo>
                    <a:pt x="55" y="163"/>
                    <a:pt x="28" y="272"/>
                    <a:pt x="28" y="326"/>
                  </a:cubicBezTo>
                  <a:cubicBezTo>
                    <a:pt x="1" y="462"/>
                    <a:pt x="1" y="597"/>
                    <a:pt x="55" y="706"/>
                  </a:cubicBezTo>
                  <a:cubicBezTo>
                    <a:pt x="138" y="830"/>
                    <a:pt x="269" y="923"/>
                    <a:pt x="423" y="923"/>
                  </a:cubicBezTo>
                  <a:cubicBezTo>
                    <a:pt x="470" y="923"/>
                    <a:pt x="519" y="915"/>
                    <a:pt x="570" y="896"/>
                  </a:cubicBezTo>
                  <a:cubicBezTo>
                    <a:pt x="1113" y="733"/>
                    <a:pt x="977" y="0"/>
                    <a:pt x="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7"/>
            <p:cNvSpPr/>
            <p:nvPr/>
          </p:nvSpPr>
          <p:spPr>
            <a:xfrm>
              <a:off x="468675" y="2106575"/>
              <a:ext cx="21025" cy="21750"/>
            </a:xfrm>
            <a:custGeom>
              <a:avLst/>
              <a:gdLst/>
              <a:ahLst/>
              <a:cxnLst/>
              <a:rect l="l" t="t" r="r" b="b"/>
              <a:pathLst>
                <a:path w="841" h="870" extrusionOk="0">
                  <a:moveTo>
                    <a:pt x="441" y="1"/>
                  </a:moveTo>
                  <a:cubicBezTo>
                    <a:pt x="341" y="1"/>
                    <a:pt x="244" y="31"/>
                    <a:pt x="163" y="92"/>
                  </a:cubicBezTo>
                  <a:cubicBezTo>
                    <a:pt x="81" y="147"/>
                    <a:pt x="0" y="282"/>
                    <a:pt x="0" y="418"/>
                  </a:cubicBezTo>
                  <a:cubicBezTo>
                    <a:pt x="0" y="553"/>
                    <a:pt x="109" y="662"/>
                    <a:pt x="217" y="770"/>
                  </a:cubicBezTo>
                  <a:cubicBezTo>
                    <a:pt x="280" y="812"/>
                    <a:pt x="374" y="870"/>
                    <a:pt x="464" y="870"/>
                  </a:cubicBezTo>
                  <a:cubicBezTo>
                    <a:pt x="491" y="870"/>
                    <a:pt x="517" y="864"/>
                    <a:pt x="543" y="852"/>
                  </a:cubicBezTo>
                  <a:cubicBezTo>
                    <a:pt x="651" y="825"/>
                    <a:pt x="760" y="770"/>
                    <a:pt x="787" y="662"/>
                  </a:cubicBezTo>
                  <a:cubicBezTo>
                    <a:pt x="841" y="553"/>
                    <a:pt x="841" y="418"/>
                    <a:pt x="841" y="309"/>
                  </a:cubicBezTo>
                  <a:cubicBezTo>
                    <a:pt x="841" y="147"/>
                    <a:pt x="705" y="38"/>
                    <a:pt x="543" y="11"/>
                  </a:cubicBezTo>
                  <a:cubicBezTo>
                    <a:pt x="509" y="4"/>
                    <a:pt x="475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7"/>
            <p:cNvSpPr/>
            <p:nvPr/>
          </p:nvSpPr>
          <p:spPr>
            <a:xfrm>
              <a:off x="472050" y="2170700"/>
              <a:ext cx="29475" cy="25000"/>
            </a:xfrm>
            <a:custGeom>
              <a:avLst/>
              <a:gdLst/>
              <a:ahLst/>
              <a:cxnLst/>
              <a:rect l="l" t="t" r="r" b="b"/>
              <a:pathLst>
                <a:path w="1179" h="1000" extrusionOk="0">
                  <a:moveTo>
                    <a:pt x="577" y="1"/>
                  </a:moveTo>
                  <a:cubicBezTo>
                    <a:pt x="526" y="1"/>
                    <a:pt x="469" y="8"/>
                    <a:pt x="408" y="23"/>
                  </a:cubicBezTo>
                  <a:cubicBezTo>
                    <a:pt x="218" y="50"/>
                    <a:pt x="28" y="267"/>
                    <a:pt x="28" y="457"/>
                  </a:cubicBezTo>
                  <a:cubicBezTo>
                    <a:pt x="1" y="674"/>
                    <a:pt x="136" y="918"/>
                    <a:pt x="353" y="972"/>
                  </a:cubicBezTo>
                  <a:cubicBezTo>
                    <a:pt x="408" y="999"/>
                    <a:pt x="435" y="999"/>
                    <a:pt x="516" y="999"/>
                  </a:cubicBezTo>
                  <a:cubicBezTo>
                    <a:pt x="1066" y="949"/>
                    <a:pt x="1178" y="1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7"/>
            <p:cNvSpPr/>
            <p:nvPr/>
          </p:nvSpPr>
          <p:spPr>
            <a:xfrm>
              <a:off x="450350" y="2147425"/>
              <a:ext cx="21050" cy="19900"/>
            </a:xfrm>
            <a:custGeom>
              <a:avLst/>
              <a:gdLst/>
              <a:ahLst/>
              <a:cxnLst/>
              <a:rect l="l" t="t" r="r" b="b"/>
              <a:pathLst>
                <a:path w="842" h="796" extrusionOk="0">
                  <a:moveTo>
                    <a:pt x="382" y="1"/>
                  </a:moveTo>
                  <a:cubicBezTo>
                    <a:pt x="364" y="1"/>
                    <a:pt x="345" y="2"/>
                    <a:pt x="326" y="4"/>
                  </a:cubicBezTo>
                  <a:cubicBezTo>
                    <a:pt x="136" y="32"/>
                    <a:pt x="1" y="194"/>
                    <a:pt x="1" y="384"/>
                  </a:cubicBezTo>
                  <a:cubicBezTo>
                    <a:pt x="1" y="574"/>
                    <a:pt x="136" y="737"/>
                    <a:pt x="299" y="791"/>
                  </a:cubicBezTo>
                  <a:cubicBezTo>
                    <a:pt x="319" y="794"/>
                    <a:pt x="338" y="795"/>
                    <a:pt x="358" y="795"/>
                  </a:cubicBezTo>
                  <a:cubicBezTo>
                    <a:pt x="527" y="795"/>
                    <a:pt x="687" y="693"/>
                    <a:pt x="760" y="547"/>
                  </a:cubicBezTo>
                  <a:cubicBezTo>
                    <a:pt x="842" y="438"/>
                    <a:pt x="814" y="357"/>
                    <a:pt x="760" y="276"/>
                  </a:cubicBezTo>
                  <a:cubicBezTo>
                    <a:pt x="735" y="127"/>
                    <a:pt x="575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7"/>
            <p:cNvSpPr/>
            <p:nvPr/>
          </p:nvSpPr>
          <p:spPr>
            <a:xfrm>
              <a:off x="545300" y="2161675"/>
              <a:ext cx="21025" cy="19900"/>
            </a:xfrm>
            <a:custGeom>
              <a:avLst/>
              <a:gdLst/>
              <a:ahLst/>
              <a:cxnLst/>
              <a:rect l="l" t="t" r="r" b="b"/>
              <a:pathLst>
                <a:path w="841" h="796" extrusionOk="0">
                  <a:moveTo>
                    <a:pt x="375" y="1"/>
                  </a:moveTo>
                  <a:cubicBezTo>
                    <a:pt x="359" y="1"/>
                    <a:pt x="342" y="2"/>
                    <a:pt x="326" y="4"/>
                  </a:cubicBezTo>
                  <a:cubicBezTo>
                    <a:pt x="136" y="31"/>
                    <a:pt x="0" y="221"/>
                    <a:pt x="0" y="384"/>
                  </a:cubicBezTo>
                  <a:cubicBezTo>
                    <a:pt x="0" y="574"/>
                    <a:pt x="136" y="763"/>
                    <a:pt x="298" y="791"/>
                  </a:cubicBezTo>
                  <a:cubicBezTo>
                    <a:pt x="322" y="794"/>
                    <a:pt x="346" y="796"/>
                    <a:pt x="371" y="796"/>
                  </a:cubicBezTo>
                  <a:cubicBezTo>
                    <a:pt x="540" y="796"/>
                    <a:pt x="712" y="713"/>
                    <a:pt x="760" y="546"/>
                  </a:cubicBezTo>
                  <a:cubicBezTo>
                    <a:pt x="841" y="465"/>
                    <a:pt x="814" y="357"/>
                    <a:pt x="760" y="275"/>
                  </a:cubicBezTo>
                  <a:cubicBezTo>
                    <a:pt x="735" y="127"/>
                    <a:pt x="552" y="1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7"/>
            <p:cNvSpPr/>
            <p:nvPr/>
          </p:nvSpPr>
          <p:spPr>
            <a:xfrm>
              <a:off x="467975" y="2067400"/>
              <a:ext cx="23100" cy="22550"/>
            </a:xfrm>
            <a:custGeom>
              <a:avLst/>
              <a:gdLst/>
              <a:ahLst/>
              <a:cxnLst/>
              <a:rect l="l" t="t" r="r" b="b"/>
              <a:pathLst>
                <a:path w="924" h="902" extrusionOk="0">
                  <a:moveTo>
                    <a:pt x="547" y="1"/>
                  </a:moveTo>
                  <a:cubicBezTo>
                    <a:pt x="402" y="1"/>
                    <a:pt x="261" y="100"/>
                    <a:pt x="164" y="222"/>
                  </a:cubicBezTo>
                  <a:cubicBezTo>
                    <a:pt x="55" y="357"/>
                    <a:pt x="28" y="493"/>
                    <a:pt x="1" y="656"/>
                  </a:cubicBezTo>
                  <a:lnTo>
                    <a:pt x="1" y="764"/>
                  </a:lnTo>
                  <a:cubicBezTo>
                    <a:pt x="1" y="791"/>
                    <a:pt x="28" y="791"/>
                    <a:pt x="55" y="846"/>
                  </a:cubicBezTo>
                  <a:cubicBezTo>
                    <a:pt x="174" y="881"/>
                    <a:pt x="266" y="901"/>
                    <a:pt x="349" y="901"/>
                  </a:cubicBezTo>
                  <a:cubicBezTo>
                    <a:pt x="455" y="901"/>
                    <a:pt x="545" y="868"/>
                    <a:pt x="652" y="791"/>
                  </a:cubicBezTo>
                  <a:cubicBezTo>
                    <a:pt x="733" y="737"/>
                    <a:pt x="815" y="629"/>
                    <a:pt x="869" y="520"/>
                  </a:cubicBezTo>
                  <a:cubicBezTo>
                    <a:pt x="923" y="493"/>
                    <a:pt x="923" y="412"/>
                    <a:pt x="923" y="357"/>
                  </a:cubicBezTo>
                  <a:cubicBezTo>
                    <a:pt x="923" y="195"/>
                    <a:pt x="788" y="59"/>
                    <a:pt x="598" y="5"/>
                  </a:cubicBezTo>
                  <a:cubicBezTo>
                    <a:pt x="581" y="2"/>
                    <a:pt x="564" y="1"/>
                    <a:pt x="5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7"/>
            <p:cNvSpPr/>
            <p:nvPr/>
          </p:nvSpPr>
          <p:spPr>
            <a:xfrm>
              <a:off x="469350" y="2220525"/>
              <a:ext cx="330925" cy="368500"/>
            </a:xfrm>
            <a:custGeom>
              <a:avLst/>
              <a:gdLst/>
              <a:ahLst/>
              <a:cxnLst/>
              <a:rect l="l" t="t" r="r" b="b"/>
              <a:pathLst>
                <a:path w="13237" h="14740" extrusionOk="0">
                  <a:moveTo>
                    <a:pt x="3335" y="0"/>
                  </a:moveTo>
                  <a:cubicBezTo>
                    <a:pt x="3246" y="0"/>
                    <a:pt x="3139" y="154"/>
                    <a:pt x="3092" y="308"/>
                  </a:cubicBezTo>
                  <a:cubicBezTo>
                    <a:pt x="3038" y="552"/>
                    <a:pt x="2387" y="579"/>
                    <a:pt x="1980" y="1691"/>
                  </a:cubicBezTo>
                  <a:cubicBezTo>
                    <a:pt x="1845" y="2044"/>
                    <a:pt x="1573" y="2722"/>
                    <a:pt x="1194" y="3210"/>
                  </a:cubicBezTo>
                  <a:cubicBezTo>
                    <a:pt x="922" y="3590"/>
                    <a:pt x="651" y="4539"/>
                    <a:pt x="407" y="4838"/>
                  </a:cubicBezTo>
                  <a:cubicBezTo>
                    <a:pt x="217" y="5163"/>
                    <a:pt x="136" y="6140"/>
                    <a:pt x="82" y="6601"/>
                  </a:cubicBezTo>
                  <a:cubicBezTo>
                    <a:pt x="0" y="7062"/>
                    <a:pt x="326" y="8038"/>
                    <a:pt x="868" y="8500"/>
                  </a:cubicBezTo>
                  <a:cubicBezTo>
                    <a:pt x="624" y="8771"/>
                    <a:pt x="651" y="9150"/>
                    <a:pt x="543" y="9422"/>
                  </a:cubicBezTo>
                  <a:cubicBezTo>
                    <a:pt x="461" y="9720"/>
                    <a:pt x="814" y="10208"/>
                    <a:pt x="1058" y="10317"/>
                  </a:cubicBezTo>
                  <a:cubicBezTo>
                    <a:pt x="1329" y="10398"/>
                    <a:pt x="1465" y="10751"/>
                    <a:pt x="1492" y="11049"/>
                  </a:cubicBezTo>
                  <a:cubicBezTo>
                    <a:pt x="1546" y="11348"/>
                    <a:pt x="1275" y="11592"/>
                    <a:pt x="1465" y="11809"/>
                  </a:cubicBezTo>
                  <a:cubicBezTo>
                    <a:pt x="1682" y="11998"/>
                    <a:pt x="2713" y="12541"/>
                    <a:pt x="2984" y="12785"/>
                  </a:cubicBezTo>
                  <a:cubicBezTo>
                    <a:pt x="3255" y="13056"/>
                    <a:pt x="3608" y="13517"/>
                    <a:pt x="3770" y="14060"/>
                  </a:cubicBezTo>
                  <a:cubicBezTo>
                    <a:pt x="3867" y="14380"/>
                    <a:pt x="4152" y="14521"/>
                    <a:pt x="4420" y="14521"/>
                  </a:cubicBezTo>
                  <a:cubicBezTo>
                    <a:pt x="4605" y="14521"/>
                    <a:pt x="4783" y="14453"/>
                    <a:pt x="4883" y="14331"/>
                  </a:cubicBezTo>
                  <a:cubicBezTo>
                    <a:pt x="5127" y="14006"/>
                    <a:pt x="5127" y="13517"/>
                    <a:pt x="5181" y="12948"/>
                  </a:cubicBezTo>
                  <a:cubicBezTo>
                    <a:pt x="5974" y="14045"/>
                    <a:pt x="7350" y="14740"/>
                    <a:pt x="8703" y="14740"/>
                  </a:cubicBezTo>
                  <a:cubicBezTo>
                    <a:pt x="8923" y="14740"/>
                    <a:pt x="9142" y="14722"/>
                    <a:pt x="9358" y="14684"/>
                  </a:cubicBezTo>
                  <a:cubicBezTo>
                    <a:pt x="9494" y="14657"/>
                    <a:pt x="9602" y="14657"/>
                    <a:pt x="9711" y="14548"/>
                  </a:cubicBezTo>
                  <a:cubicBezTo>
                    <a:pt x="9819" y="14440"/>
                    <a:pt x="9846" y="14277"/>
                    <a:pt x="9955" y="14168"/>
                  </a:cubicBezTo>
                  <a:cubicBezTo>
                    <a:pt x="9991" y="14107"/>
                    <a:pt x="10061" y="14079"/>
                    <a:pt x="10127" y="14079"/>
                  </a:cubicBezTo>
                  <a:cubicBezTo>
                    <a:pt x="10206" y="14079"/>
                    <a:pt x="10280" y="14121"/>
                    <a:pt x="10280" y="14196"/>
                  </a:cubicBezTo>
                  <a:cubicBezTo>
                    <a:pt x="10524" y="14033"/>
                    <a:pt x="10551" y="13707"/>
                    <a:pt x="10524" y="13382"/>
                  </a:cubicBezTo>
                  <a:cubicBezTo>
                    <a:pt x="10443" y="12704"/>
                    <a:pt x="10280" y="12107"/>
                    <a:pt x="10009" y="11483"/>
                  </a:cubicBezTo>
                  <a:cubicBezTo>
                    <a:pt x="9955" y="11402"/>
                    <a:pt x="9873" y="11266"/>
                    <a:pt x="9900" y="11158"/>
                  </a:cubicBezTo>
                  <a:cubicBezTo>
                    <a:pt x="9955" y="10914"/>
                    <a:pt x="10280" y="10805"/>
                    <a:pt x="10524" y="10751"/>
                  </a:cubicBezTo>
                  <a:cubicBezTo>
                    <a:pt x="10796" y="10642"/>
                    <a:pt x="11067" y="10507"/>
                    <a:pt x="11311" y="10344"/>
                  </a:cubicBezTo>
                  <a:cubicBezTo>
                    <a:pt x="11718" y="10073"/>
                    <a:pt x="12125" y="9829"/>
                    <a:pt x="12531" y="9557"/>
                  </a:cubicBezTo>
                  <a:cubicBezTo>
                    <a:pt x="12803" y="9395"/>
                    <a:pt x="13101" y="9096"/>
                    <a:pt x="12965" y="8825"/>
                  </a:cubicBezTo>
                  <a:cubicBezTo>
                    <a:pt x="12884" y="8689"/>
                    <a:pt x="12803" y="8608"/>
                    <a:pt x="12694" y="8500"/>
                  </a:cubicBezTo>
                  <a:cubicBezTo>
                    <a:pt x="12450" y="8201"/>
                    <a:pt x="12613" y="7686"/>
                    <a:pt x="12965" y="7604"/>
                  </a:cubicBezTo>
                  <a:cubicBezTo>
                    <a:pt x="13020" y="7550"/>
                    <a:pt x="13155" y="7523"/>
                    <a:pt x="13210" y="7469"/>
                  </a:cubicBezTo>
                  <a:cubicBezTo>
                    <a:pt x="13237" y="7387"/>
                    <a:pt x="13210" y="7279"/>
                    <a:pt x="13128" y="7198"/>
                  </a:cubicBezTo>
                  <a:cubicBezTo>
                    <a:pt x="12396" y="5923"/>
                    <a:pt x="11257" y="4892"/>
                    <a:pt x="9928" y="4241"/>
                  </a:cubicBezTo>
                  <a:cubicBezTo>
                    <a:pt x="10172" y="4024"/>
                    <a:pt x="10145" y="3671"/>
                    <a:pt x="10172" y="3346"/>
                  </a:cubicBezTo>
                  <a:cubicBezTo>
                    <a:pt x="10280" y="2587"/>
                    <a:pt x="11094" y="1936"/>
                    <a:pt x="11067" y="1122"/>
                  </a:cubicBezTo>
                  <a:cubicBezTo>
                    <a:pt x="11067" y="1013"/>
                    <a:pt x="11040" y="905"/>
                    <a:pt x="10958" y="851"/>
                  </a:cubicBezTo>
                  <a:cubicBezTo>
                    <a:pt x="10918" y="822"/>
                    <a:pt x="10870" y="811"/>
                    <a:pt x="10818" y="811"/>
                  </a:cubicBezTo>
                  <a:cubicBezTo>
                    <a:pt x="10686" y="811"/>
                    <a:pt x="10529" y="877"/>
                    <a:pt x="10403" y="877"/>
                  </a:cubicBezTo>
                  <a:cubicBezTo>
                    <a:pt x="10345" y="877"/>
                    <a:pt x="10293" y="864"/>
                    <a:pt x="10253" y="823"/>
                  </a:cubicBezTo>
                  <a:cubicBezTo>
                    <a:pt x="10117" y="688"/>
                    <a:pt x="10253" y="362"/>
                    <a:pt x="10117" y="200"/>
                  </a:cubicBezTo>
                  <a:cubicBezTo>
                    <a:pt x="10090" y="145"/>
                    <a:pt x="9982" y="91"/>
                    <a:pt x="9900" y="91"/>
                  </a:cubicBezTo>
                  <a:cubicBezTo>
                    <a:pt x="9847" y="84"/>
                    <a:pt x="9793" y="81"/>
                    <a:pt x="9739" y="81"/>
                  </a:cubicBezTo>
                  <a:cubicBezTo>
                    <a:pt x="9223" y="81"/>
                    <a:pt x="8705" y="373"/>
                    <a:pt x="8170" y="373"/>
                  </a:cubicBezTo>
                  <a:cubicBezTo>
                    <a:pt x="8114" y="373"/>
                    <a:pt x="8058" y="369"/>
                    <a:pt x="8002" y="362"/>
                  </a:cubicBezTo>
                  <a:cubicBezTo>
                    <a:pt x="7785" y="362"/>
                    <a:pt x="7568" y="281"/>
                    <a:pt x="7378" y="227"/>
                  </a:cubicBezTo>
                  <a:cubicBezTo>
                    <a:pt x="7249" y="202"/>
                    <a:pt x="7120" y="191"/>
                    <a:pt x="6992" y="191"/>
                  </a:cubicBezTo>
                  <a:cubicBezTo>
                    <a:pt x="6126" y="191"/>
                    <a:pt x="5293" y="714"/>
                    <a:pt x="4584" y="1257"/>
                  </a:cubicBezTo>
                  <a:cubicBezTo>
                    <a:pt x="4177" y="1583"/>
                    <a:pt x="3743" y="1936"/>
                    <a:pt x="3526" y="2451"/>
                  </a:cubicBezTo>
                  <a:cubicBezTo>
                    <a:pt x="3553" y="1719"/>
                    <a:pt x="3499" y="769"/>
                    <a:pt x="3472" y="335"/>
                  </a:cubicBezTo>
                  <a:cubicBezTo>
                    <a:pt x="3460" y="89"/>
                    <a:pt x="3403" y="0"/>
                    <a:pt x="3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7"/>
            <p:cNvSpPr/>
            <p:nvPr/>
          </p:nvSpPr>
          <p:spPr>
            <a:xfrm>
              <a:off x="482225" y="2218600"/>
              <a:ext cx="115975" cy="363600"/>
            </a:xfrm>
            <a:custGeom>
              <a:avLst/>
              <a:gdLst/>
              <a:ahLst/>
              <a:cxnLst/>
              <a:rect l="l" t="t" r="r" b="b"/>
              <a:pathLst>
                <a:path w="4639" h="14544" extrusionOk="0">
                  <a:moveTo>
                    <a:pt x="2769" y="0"/>
                  </a:moveTo>
                  <a:cubicBezTo>
                    <a:pt x="2679" y="0"/>
                    <a:pt x="2581" y="152"/>
                    <a:pt x="2550" y="304"/>
                  </a:cubicBezTo>
                  <a:cubicBezTo>
                    <a:pt x="2469" y="575"/>
                    <a:pt x="2171" y="1443"/>
                    <a:pt x="2171" y="1796"/>
                  </a:cubicBezTo>
                  <a:cubicBezTo>
                    <a:pt x="2198" y="2175"/>
                    <a:pt x="1709" y="3369"/>
                    <a:pt x="1357" y="3640"/>
                  </a:cubicBezTo>
                  <a:cubicBezTo>
                    <a:pt x="1031" y="3911"/>
                    <a:pt x="706" y="4481"/>
                    <a:pt x="489" y="4779"/>
                  </a:cubicBezTo>
                  <a:cubicBezTo>
                    <a:pt x="272" y="5105"/>
                    <a:pt x="272" y="5701"/>
                    <a:pt x="218" y="6190"/>
                  </a:cubicBezTo>
                  <a:cubicBezTo>
                    <a:pt x="136" y="6651"/>
                    <a:pt x="380" y="7817"/>
                    <a:pt x="923" y="8278"/>
                  </a:cubicBezTo>
                  <a:cubicBezTo>
                    <a:pt x="679" y="8522"/>
                    <a:pt x="435" y="9444"/>
                    <a:pt x="245" y="9634"/>
                  </a:cubicBezTo>
                  <a:cubicBezTo>
                    <a:pt x="1" y="9851"/>
                    <a:pt x="272" y="10204"/>
                    <a:pt x="516" y="10312"/>
                  </a:cubicBezTo>
                  <a:cubicBezTo>
                    <a:pt x="787" y="10421"/>
                    <a:pt x="923" y="10746"/>
                    <a:pt x="950" y="11072"/>
                  </a:cubicBezTo>
                  <a:cubicBezTo>
                    <a:pt x="977" y="11370"/>
                    <a:pt x="706" y="11587"/>
                    <a:pt x="923" y="11804"/>
                  </a:cubicBezTo>
                  <a:cubicBezTo>
                    <a:pt x="1113" y="11994"/>
                    <a:pt x="2171" y="12564"/>
                    <a:pt x="2442" y="12781"/>
                  </a:cubicBezTo>
                  <a:cubicBezTo>
                    <a:pt x="2713" y="13052"/>
                    <a:pt x="3066" y="13540"/>
                    <a:pt x="3228" y="14083"/>
                  </a:cubicBezTo>
                  <a:cubicBezTo>
                    <a:pt x="3324" y="14403"/>
                    <a:pt x="3610" y="14544"/>
                    <a:pt x="3878" y="14544"/>
                  </a:cubicBezTo>
                  <a:cubicBezTo>
                    <a:pt x="4063" y="14544"/>
                    <a:pt x="4240" y="14476"/>
                    <a:pt x="4340" y="14354"/>
                  </a:cubicBezTo>
                  <a:cubicBezTo>
                    <a:pt x="4585" y="14001"/>
                    <a:pt x="4585" y="13540"/>
                    <a:pt x="4639" y="12943"/>
                  </a:cubicBezTo>
                  <a:cubicBezTo>
                    <a:pt x="4232" y="12157"/>
                    <a:pt x="3608" y="11235"/>
                    <a:pt x="3337" y="10855"/>
                  </a:cubicBezTo>
                  <a:cubicBezTo>
                    <a:pt x="3066" y="10475"/>
                    <a:pt x="2930" y="9770"/>
                    <a:pt x="2930" y="9336"/>
                  </a:cubicBezTo>
                  <a:cubicBezTo>
                    <a:pt x="2930" y="8848"/>
                    <a:pt x="2794" y="8522"/>
                    <a:pt x="2577" y="7980"/>
                  </a:cubicBezTo>
                  <a:cubicBezTo>
                    <a:pt x="2387" y="7437"/>
                    <a:pt x="2143" y="7139"/>
                    <a:pt x="2523" y="6515"/>
                  </a:cubicBezTo>
                  <a:cubicBezTo>
                    <a:pt x="2876" y="5946"/>
                    <a:pt x="3255" y="5295"/>
                    <a:pt x="3201" y="4616"/>
                  </a:cubicBezTo>
                  <a:cubicBezTo>
                    <a:pt x="3093" y="3938"/>
                    <a:pt x="2984" y="3396"/>
                    <a:pt x="3011" y="2528"/>
                  </a:cubicBezTo>
                  <a:cubicBezTo>
                    <a:pt x="3038" y="1796"/>
                    <a:pt x="2984" y="846"/>
                    <a:pt x="2930" y="358"/>
                  </a:cubicBezTo>
                  <a:cubicBezTo>
                    <a:pt x="2906" y="95"/>
                    <a:pt x="2840" y="0"/>
                    <a:pt x="27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7"/>
            <p:cNvSpPr/>
            <p:nvPr/>
          </p:nvSpPr>
          <p:spPr>
            <a:xfrm>
              <a:off x="554175" y="2290600"/>
              <a:ext cx="183050" cy="208875"/>
            </a:xfrm>
            <a:custGeom>
              <a:avLst/>
              <a:gdLst/>
              <a:ahLst/>
              <a:cxnLst/>
              <a:rect l="l" t="t" r="r" b="b"/>
              <a:pathLst>
                <a:path w="7322" h="8355" extrusionOk="0">
                  <a:moveTo>
                    <a:pt x="4148" y="1"/>
                  </a:moveTo>
                  <a:lnTo>
                    <a:pt x="4148" y="1"/>
                  </a:lnTo>
                  <a:cubicBezTo>
                    <a:pt x="3795" y="55"/>
                    <a:pt x="3524" y="272"/>
                    <a:pt x="3253" y="462"/>
                  </a:cubicBezTo>
                  <a:cubicBezTo>
                    <a:pt x="2819" y="760"/>
                    <a:pt x="2358" y="1004"/>
                    <a:pt x="1842" y="1167"/>
                  </a:cubicBezTo>
                  <a:cubicBezTo>
                    <a:pt x="1765" y="1186"/>
                    <a:pt x="1675" y="1205"/>
                    <a:pt x="1590" y="1205"/>
                  </a:cubicBezTo>
                  <a:cubicBezTo>
                    <a:pt x="1555" y="1205"/>
                    <a:pt x="1521" y="1202"/>
                    <a:pt x="1490" y="1194"/>
                  </a:cubicBezTo>
                  <a:cubicBezTo>
                    <a:pt x="1327" y="1140"/>
                    <a:pt x="1300" y="923"/>
                    <a:pt x="1300" y="760"/>
                  </a:cubicBezTo>
                  <a:cubicBezTo>
                    <a:pt x="1273" y="597"/>
                    <a:pt x="1164" y="380"/>
                    <a:pt x="1001" y="380"/>
                  </a:cubicBezTo>
                  <a:cubicBezTo>
                    <a:pt x="839" y="760"/>
                    <a:pt x="1028" y="1140"/>
                    <a:pt x="1028" y="1465"/>
                  </a:cubicBezTo>
                  <a:cubicBezTo>
                    <a:pt x="1028" y="1872"/>
                    <a:pt x="784" y="2143"/>
                    <a:pt x="540" y="2442"/>
                  </a:cubicBezTo>
                  <a:cubicBezTo>
                    <a:pt x="302" y="2775"/>
                    <a:pt x="1" y="3779"/>
                    <a:pt x="520" y="3779"/>
                  </a:cubicBezTo>
                  <a:cubicBezTo>
                    <a:pt x="591" y="3779"/>
                    <a:pt x="679" y="3759"/>
                    <a:pt x="784" y="3716"/>
                  </a:cubicBezTo>
                  <a:cubicBezTo>
                    <a:pt x="1148" y="3547"/>
                    <a:pt x="1512" y="3355"/>
                    <a:pt x="1895" y="3355"/>
                  </a:cubicBezTo>
                  <a:cubicBezTo>
                    <a:pt x="1940" y="3355"/>
                    <a:pt x="1986" y="3358"/>
                    <a:pt x="2032" y="3364"/>
                  </a:cubicBezTo>
                  <a:cubicBezTo>
                    <a:pt x="1815" y="3472"/>
                    <a:pt x="1544" y="3608"/>
                    <a:pt x="1327" y="3771"/>
                  </a:cubicBezTo>
                  <a:cubicBezTo>
                    <a:pt x="1430" y="3832"/>
                    <a:pt x="1539" y="3854"/>
                    <a:pt x="1653" y="3854"/>
                  </a:cubicBezTo>
                  <a:cubicBezTo>
                    <a:pt x="1932" y="3854"/>
                    <a:pt x="2236" y="3724"/>
                    <a:pt x="2527" y="3724"/>
                  </a:cubicBezTo>
                  <a:cubicBezTo>
                    <a:pt x="2589" y="3724"/>
                    <a:pt x="2650" y="3729"/>
                    <a:pt x="2710" y="3744"/>
                  </a:cubicBezTo>
                  <a:cubicBezTo>
                    <a:pt x="2819" y="3771"/>
                    <a:pt x="2927" y="3798"/>
                    <a:pt x="2927" y="3906"/>
                  </a:cubicBezTo>
                  <a:cubicBezTo>
                    <a:pt x="2927" y="3933"/>
                    <a:pt x="2927" y="3961"/>
                    <a:pt x="2900" y="4015"/>
                  </a:cubicBezTo>
                  <a:cubicBezTo>
                    <a:pt x="2656" y="4395"/>
                    <a:pt x="2113" y="4395"/>
                    <a:pt x="1761" y="4693"/>
                  </a:cubicBezTo>
                  <a:cubicBezTo>
                    <a:pt x="1734" y="4720"/>
                    <a:pt x="1707" y="4747"/>
                    <a:pt x="1707" y="4801"/>
                  </a:cubicBezTo>
                  <a:lnTo>
                    <a:pt x="1544" y="4801"/>
                  </a:lnTo>
                  <a:cubicBezTo>
                    <a:pt x="1300" y="4829"/>
                    <a:pt x="866" y="4801"/>
                    <a:pt x="649" y="4964"/>
                  </a:cubicBezTo>
                  <a:cubicBezTo>
                    <a:pt x="513" y="5073"/>
                    <a:pt x="459" y="5263"/>
                    <a:pt x="486" y="5425"/>
                  </a:cubicBezTo>
                  <a:cubicBezTo>
                    <a:pt x="377" y="5480"/>
                    <a:pt x="323" y="5507"/>
                    <a:pt x="242" y="5561"/>
                  </a:cubicBezTo>
                  <a:cubicBezTo>
                    <a:pt x="160" y="5642"/>
                    <a:pt x="106" y="5751"/>
                    <a:pt x="106" y="5805"/>
                  </a:cubicBezTo>
                  <a:cubicBezTo>
                    <a:pt x="106" y="5941"/>
                    <a:pt x="242" y="6049"/>
                    <a:pt x="350" y="6076"/>
                  </a:cubicBezTo>
                  <a:cubicBezTo>
                    <a:pt x="1001" y="6456"/>
                    <a:pt x="1435" y="6890"/>
                    <a:pt x="1571" y="7677"/>
                  </a:cubicBezTo>
                  <a:cubicBezTo>
                    <a:pt x="1598" y="7921"/>
                    <a:pt x="1625" y="8138"/>
                    <a:pt x="1761" y="8355"/>
                  </a:cubicBezTo>
                  <a:cubicBezTo>
                    <a:pt x="1842" y="8355"/>
                    <a:pt x="1869" y="8246"/>
                    <a:pt x="1896" y="8192"/>
                  </a:cubicBezTo>
                  <a:cubicBezTo>
                    <a:pt x="2005" y="7785"/>
                    <a:pt x="2032" y="7378"/>
                    <a:pt x="1978" y="6971"/>
                  </a:cubicBezTo>
                  <a:cubicBezTo>
                    <a:pt x="1869" y="6564"/>
                    <a:pt x="1598" y="6185"/>
                    <a:pt x="1191" y="6076"/>
                  </a:cubicBezTo>
                  <a:cubicBezTo>
                    <a:pt x="1028" y="6022"/>
                    <a:pt x="757" y="5968"/>
                    <a:pt x="730" y="5805"/>
                  </a:cubicBezTo>
                  <a:lnTo>
                    <a:pt x="730" y="5642"/>
                  </a:lnTo>
                  <a:lnTo>
                    <a:pt x="811" y="5642"/>
                  </a:lnTo>
                  <a:cubicBezTo>
                    <a:pt x="920" y="5642"/>
                    <a:pt x="1056" y="5615"/>
                    <a:pt x="1164" y="5615"/>
                  </a:cubicBezTo>
                  <a:cubicBezTo>
                    <a:pt x="1327" y="5615"/>
                    <a:pt x="1490" y="5669"/>
                    <a:pt x="1625" y="5778"/>
                  </a:cubicBezTo>
                  <a:cubicBezTo>
                    <a:pt x="2005" y="6022"/>
                    <a:pt x="2385" y="6293"/>
                    <a:pt x="2710" y="6592"/>
                  </a:cubicBezTo>
                  <a:cubicBezTo>
                    <a:pt x="2819" y="6483"/>
                    <a:pt x="2791" y="6320"/>
                    <a:pt x="2710" y="6185"/>
                  </a:cubicBezTo>
                  <a:cubicBezTo>
                    <a:pt x="2629" y="5968"/>
                    <a:pt x="2493" y="5805"/>
                    <a:pt x="2303" y="5642"/>
                  </a:cubicBezTo>
                  <a:cubicBezTo>
                    <a:pt x="2222" y="5561"/>
                    <a:pt x="2113" y="5507"/>
                    <a:pt x="2032" y="5425"/>
                  </a:cubicBezTo>
                  <a:cubicBezTo>
                    <a:pt x="1978" y="5371"/>
                    <a:pt x="1896" y="5235"/>
                    <a:pt x="1896" y="5127"/>
                  </a:cubicBezTo>
                  <a:lnTo>
                    <a:pt x="1896" y="5073"/>
                  </a:lnTo>
                  <a:cubicBezTo>
                    <a:pt x="2493" y="5344"/>
                    <a:pt x="3171" y="5371"/>
                    <a:pt x="3605" y="5805"/>
                  </a:cubicBezTo>
                  <a:cubicBezTo>
                    <a:pt x="3605" y="5866"/>
                    <a:pt x="3544" y="5897"/>
                    <a:pt x="3491" y="5897"/>
                  </a:cubicBezTo>
                  <a:cubicBezTo>
                    <a:pt x="3473" y="5897"/>
                    <a:pt x="3456" y="5893"/>
                    <a:pt x="3442" y="5886"/>
                  </a:cubicBezTo>
                  <a:cubicBezTo>
                    <a:pt x="3361" y="5886"/>
                    <a:pt x="3307" y="5832"/>
                    <a:pt x="3225" y="5832"/>
                  </a:cubicBezTo>
                  <a:cubicBezTo>
                    <a:pt x="3117" y="5886"/>
                    <a:pt x="3117" y="5968"/>
                    <a:pt x="3171" y="6076"/>
                  </a:cubicBezTo>
                  <a:cubicBezTo>
                    <a:pt x="3198" y="6158"/>
                    <a:pt x="3307" y="6212"/>
                    <a:pt x="3361" y="6239"/>
                  </a:cubicBezTo>
                  <a:cubicBezTo>
                    <a:pt x="3632" y="6429"/>
                    <a:pt x="3876" y="6592"/>
                    <a:pt x="4121" y="6781"/>
                  </a:cubicBezTo>
                  <a:cubicBezTo>
                    <a:pt x="4555" y="7188"/>
                    <a:pt x="4934" y="7704"/>
                    <a:pt x="5477" y="7975"/>
                  </a:cubicBezTo>
                  <a:cubicBezTo>
                    <a:pt x="5520" y="8018"/>
                    <a:pt x="5595" y="8046"/>
                    <a:pt x="5667" y="8046"/>
                  </a:cubicBezTo>
                  <a:cubicBezTo>
                    <a:pt x="5730" y="8046"/>
                    <a:pt x="5792" y="8025"/>
                    <a:pt x="5829" y="7975"/>
                  </a:cubicBezTo>
                  <a:cubicBezTo>
                    <a:pt x="5911" y="7921"/>
                    <a:pt x="5911" y="7839"/>
                    <a:pt x="5911" y="7731"/>
                  </a:cubicBezTo>
                  <a:cubicBezTo>
                    <a:pt x="5911" y="7270"/>
                    <a:pt x="5558" y="6890"/>
                    <a:pt x="5260" y="6564"/>
                  </a:cubicBezTo>
                  <a:cubicBezTo>
                    <a:pt x="4744" y="6049"/>
                    <a:pt x="4202" y="5561"/>
                    <a:pt x="3632" y="5127"/>
                  </a:cubicBezTo>
                  <a:cubicBezTo>
                    <a:pt x="3497" y="5018"/>
                    <a:pt x="3334" y="4883"/>
                    <a:pt x="3334" y="4720"/>
                  </a:cubicBezTo>
                  <a:cubicBezTo>
                    <a:pt x="3334" y="4557"/>
                    <a:pt x="3470" y="4449"/>
                    <a:pt x="3632" y="4422"/>
                  </a:cubicBezTo>
                  <a:cubicBezTo>
                    <a:pt x="3672" y="4414"/>
                    <a:pt x="3714" y="4410"/>
                    <a:pt x="3758" y="4410"/>
                  </a:cubicBezTo>
                  <a:cubicBezTo>
                    <a:pt x="3866" y="4410"/>
                    <a:pt x="3986" y="4430"/>
                    <a:pt x="4121" y="4449"/>
                  </a:cubicBezTo>
                  <a:lnTo>
                    <a:pt x="6969" y="5073"/>
                  </a:lnTo>
                  <a:cubicBezTo>
                    <a:pt x="7008" y="5081"/>
                    <a:pt x="7054" y="5086"/>
                    <a:pt x="7100" y="5086"/>
                  </a:cubicBezTo>
                  <a:cubicBezTo>
                    <a:pt x="7212" y="5086"/>
                    <a:pt x="7321" y="5053"/>
                    <a:pt x="7321" y="4937"/>
                  </a:cubicBezTo>
                  <a:cubicBezTo>
                    <a:pt x="6182" y="4449"/>
                    <a:pt x="5016" y="3933"/>
                    <a:pt x="3904" y="3364"/>
                  </a:cubicBezTo>
                  <a:cubicBezTo>
                    <a:pt x="4446" y="3120"/>
                    <a:pt x="5016" y="2849"/>
                    <a:pt x="5558" y="2632"/>
                  </a:cubicBezTo>
                  <a:cubicBezTo>
                    <a:pt x="5802" y="2523"/>
                    <a:pt x="6046" y="2415"/>
                    <a:pt x="6182" y="2170"/>
                  </a:cubicBezTo>
                  <a:cubicBezTo>
                    <a:pt x="6290" y="2008"/>
                    <a:pt x="6236" y="1764"/>
                    <a:pt x="6073" y="1682"/>
                  </a:cubicBezTo>
                  <a:cubicBezTo>
                    <a:pt x="6039" y="1656"/>
                    <a:pt x="6002" y="1647"/>
                    <a:pt x="5963" y="1647"/>
                  </a:cubicBezTo>
                  <a:cubicBezTo>
                    <a:pt x="5879" y="1647"/>
                    <a:pt x="5786" y="1691"/>
                    <a:pt x="5694" y="1709"/>
                  </a:cubicBezTo>
                  <a:cubicBezTo>
                    <a:pt x="4933" y="2014"/>
                    <a:pt x="4124" y="2365"/>
                    <a:pt x="3291" y="2365"/>
                  </a:cubicBezTo>
                  <a:cubicBezTo>
                    <a:pt x="3233" y="2365"/>
                    <a:pt x="3175" y="2364"/>
                    <a:pt x="3117" y="2360"/>
                  </a:cubicBezTo>
                  <a:cubicBezTo>
                    <a:pt x="2927" y="2360"/>
                    <a:pt x="2710" y="2306"/>
                    <a:pt x="2520" y="2306"/>
                  </a:cubicBezTo>
                  <a:cubicBezTo>
                    <a:pt x="1869" y="2415"/>
                    <a:pt x="1435" y="3066"/>
                    <a:pt x="811" y="3174"/>
                  </a:cubicBezTo>
                  <a:cubicBezTo>
                    <a:pt x="784" y="3174"/>
                    <a:pt x="730" y="3174"/>
                    <a:pt x="676" y="3120"/>
                  </a:cubicBezTo>
                  <a:cubicBezTo>
                    <a:pt x="594" y="3066"/>
                    <a:pt x="676" y="2930"/>
                    <a:pt x="757" y="2821"/>
                  </a:cubicBezTo>
                  <a:cubicBezTo>
                    <a:pt x="1083" y="2496"/>
                    <a:pt x="1544" y="2252"/>
                    <a:pt x="1951" y="2035"/>
                  </a:cubicBezTo>
                  <a:cubicBezTo>
                    <a:pt x="2013" y="1993"/>
                    <a:pt x="2108" y="1936"/>
                    <a:pt x="2209" y="1936"/>
                  </a:cubicBezTo>
                  <a:cubicBezTo>
                    <a:pt x="2240" y="1936"/>
                    <a:pt x="2272" y="1941"/>
                    <a:pt x="2303" y="1953"/>
                  </a:cubicBezTo>
                  <a:cubicBezTo>
                    <a:pt x="2412" y="1953"/>
                    <a:pt x="2493" y="2008"/>
                    <a:pt x="2574" y="2008"/>
                  </a:cubicBezTo>
                  <a:cubicBezTo>
                    <a:pt x="2683" y="1981"/>
                    <a:pt x="2764" y="1872"/>
                    <a:pt x="2819" y="1764"/>
                  </a:cubicBezTo>
                  <a:cubicBezTo>
                    <a:pt x="2981" y="1438"/>
                    <a:pt x="3225" y="1167"/>
                    <a:pt x="3497" y="923"/>
                  </a:cubicBezTo>
                  <a:cubicBezTo>
                    <a:pt x="3632" y="787"/>
                    <a:pt x="3795" y="679"/>
                    <a:pt x="3931" y="543"/>
                  </a:cubicBezTo>
                  <a:cubicBezTo>
                    <a:pt x="4066" y="407"/>
                    <a:pt x="4175" y="218"/>
                    <a:pt x="4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7"/>
            <p:cNvSpPr/>
            <p:nvPr/>
          </p:nvSpPr>
          <p:spPr>
            <a:xfrm>
              <a:off x="614675" y="2333975"/>
              <a:ext cx="30325" cy="25975"/>
            </a:xfrm>
            <a:custGeom>
              <a:avLst/>
              <a:gdLst/>
              <a:ahLst/>
              <a:cxnLst/>
              <a:rect l="l" t="t" r="r" b="b"/>
              <a:pathLst>
                <a:path w="1213" h="1039" extrusionOk="0">
                  <a:moveTo>
                    <a:pt x="639" y="1"/>
                  </a:moveTo>
                  <a:cubicBezTo>
                    <a:pt x="18" y="1"/>
                    <a:pt x="0" y="818"/>
                    <a:pt x="534" y="978"/>
                  </a:cubicBezTo>
                  <a:cubicBezTo>
                    <a:pt x="602" y="1019"/>
                    <a:pt x="677" y="1039"/>
                    <a:pt x="751" y="1039"/>
                  </a:cubicBezTo>
                  <a:cubicBezTo>
                    <a:pt x="826" y="1039"/>
                    <a:pt x="900" y="1019"/>
                    <a:pt x="968" y="978"/>
                  </a:cubicBezTo>
                  <a:cubicBezTo>
                    <a:pt x="1158" y="897"/>
                    <a:pt x="1212" y="680"/>
                    <a:pt x="1185" y="490"/>
                  </a:cubicBezTo>
                  <a:cubicBezTo>
                    <a:pt x="1104" y="246"/>
                    <a:pt x="914" y="29"/>
                    <a:pt x="670" y="1"/>
                  </a:cubicBezTo>
                  <a:cubicBezTo>
                    <a:pt x="660" y="1"/>
                    <a:pt x="649" y="1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7"/>
            <p:cNvSpPr/>
            <p:nvPr/>
          </p:nvSpPr>
          <p:spPr>
            <a:xfrm>
              <a:off x="618675" y="2367875"/>
              <a:ext cx="26325" cy="22425"/>
            </a:xfrm>
            <a:custGeom>
              <a:avLst/>
              <a:gdLst/>
              <a:ahLst/>
              <a:cxnLst/>
              <a:rect l="l" t="t" r="r" b="b"/>
              <a:pathLst>
                <a:path w="1053" h="897" extrusionOk="0">
                  <a:moveTo>
                    <a:pt x="509" y="0"/>
                  </a:moveTo>
                  <a:cubicBezTo>
                    <a:pt x="248" y="0"/>
                    <a:pt x="1" y="363"/>
                    <a:pt x="184" y="625"/>
                  </a:cubicBezTo>
                  <a:cubicBezTo>
                    <a:pt x="266" y="788"/>
                    <a:pt x="456" y="842"/>
                    <a:pt x="645" y="897"/>
                  </a:cubicBezTo>
                  <a:cubicBezTo>
                    <a:pt x="727" y="897"/>
                    <a:pt x="781" y="897"/>
                    <a:pt x="862" y="842"/>
                  </a:cubicBezTo>
                  <a:cubicBezTo>
                    <a:pt x="890" y="815"/>
                    <a:pt x="944" y="788"/>
                    <a:pt x="998" y="707"/>
                  </a:cubicBezTo>
                  <a:cubicBezTo>
                    <a:pt x="1052" y="571"/>
                    <a:pt x="1052" y="381"/>
                    <a:pt x="944" y="246"/>
                  </a:cubicBezTo>
                  <a:cubicBezTo>
                    <a:pt x="890" y="110"/>
                    <a:pt x="727" y="2"/>
                    <a:pt x="537" y="2"/>
                  </a:cubicBezTo>
                  <a:cubicBezTo>
                    <a:pt x="528" y="1"/>
                    <a:pt x="518" y="0"/>
                    <a:pt x="5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7"/>
            <p:cNvSpPr/>
            <p:nvPr/>
          </p:nvSpPr>
          <p:spPr>
            <a:xfrm>
              <a:off x="638200" y="2391625"/>
              <a:ext cx="23750" cy="24275"/>
            </a:xfrm>
            <a:custGeom>
              <a:avLst/>
              <a:gdLst/>
              <a:ahLst/>
              <a:cxnLst/>
              <a:rect l="l" t="t" r="r" b="b"/>
              <a:pathLst>
                <a:path w="950" h="971" extrusionOk="0">
                  <a:moveTo>
                    <a:pt x="488" y="1"/>
                  </a:moveTo>
                  <a:cubicBezTo>
                    <a:pt x="407" y="1"/>
                    <a:pt x="353" y="28"/>
                    <a:pt x="271" y="82"/>
                  </a:cubicBezTo>
                  <a:cubicBezTo>
                    <a:pt x="81" y="218"/>
                    <a:pt x="0" y="462"/>
                    <a:pt x="109" y="706"/>
                  </a:cubicBezTo>
                  <a:cubicBezTo>
                    <a:pt x="185" y="879"/>
                    <a:pt x="357" y="970"/>
                    <a:pt x="519" y="970"/>
                  </a:cubicBezTo>
                  <a:cubicBezTo>
                    <a:pt x="585" y="970"/>
                    <a:pt x="650" y="955"/>
                    <a:pt x="705" y="923"/>
                  </a:cubicBezTo>
                  <a:cubicBezTo>
                    <a:pt x="895" y="815"/>
                    <a:pt x="949" y="598"/>
                    <a:pt x="922" y="435"/>
                  </a:cubicBezTo>
                  <a:cubicBezTo>
                    <a:pt x="895" y="245"/>
                    <a:pt x="678" y="28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7"/>
            <p:cNvSpPr/>
            <p:nvPr/>
          </p:nvSpPr>
          <p:spPr>
            <a:xfrm>
              <a:off x="567000" y="2383400"/>
              <a:ext cx="21025" cy="20725"/>
            </a:xfrm>
            <a:custGeom>
              <a:avLst/>
              <a:gdLst/>
              <a:ahLst/>
              <a:cxnLst/>
              <a:rect l="l" t="t" r="r" b="b"/>
              <a:pathLst>
                <a:path w="841" h="829" extrusionOk="0">
                  <a:moveTo>
                    <a:pt x="460" y="1"/>
                  </a:moveTo>
                  <a:cubicBezTo>
                    <a:pt x="352" y="1"/>
                    <a:pt x="241" y="48"/>
                    <a:pt x="163" y="140"/>
                  </a:cubicBezTo>
                  <a:cubicBezTo>
                    <a:pt x="0" y="303"/>
                    <a:pt x="27" y="628"/>
                    <a:pt x="244" y="764"/>
                  </a:cubicBezTo>
                  <a:cubicBezTo>
                    <a:pt x="284" y="804"/>
                    <a:pt x="338" y="829"/>
                    <a:pt x="386" y="829"/>
                  </a:cubicBezTo>
                  <a:cubicBezTo>
                    <a:pt x="403" y="829"/>
                    <a:pt x="420" y="825"/>
                    <a:pt x="434" y="818"/>
                  </a:cubicBezTo>
                  <a:cubicBezTo>
                    <a:pt x="515" y="818"/>
                    <a:pt x="543" y="764"/>
                    <a:pt x="624" y="710"/>
                  </a:cubicBezTo>
                  <a:cubicBezTo>
                    <a:pt x="760" y="574"/>
                    <a:pt x="841" y="330"/>
                    <a:pt x="760" y="167"/>
                  </a:cubicBezTo>
                  <a:cubicBezTo>
                    <a:pt x="689" y="55"/>
                    <a:pt x="576" y="1"/>
                    <a:pt x="4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7"/>
            <p:cNvSpPr/>
            <p:nvPr/>
          </p:nvSpPr>
          <p:spPr>
            <a:xfrm>
              <a:off x="596150" y="2407975"/>
              <a:ext cx="26175" cy="23700"/>
            </a:xfrm>
            <a:custGeom>
              <a:avLst/>
              <a:gdLst/>
              <a:ahLst/>
              <a:cxnLst/>
              <a:rect l="l" t="t" r="r" b="b"/>
              <a:pathLst>
                <a:path w="1047" h="948" extrusionOk="0">
                  <a:moveTo>
                    <a:pt x="496" y="1"/>
                  </a:moveTo>
                  <a:cubicBezTo>
                    <a:pt x="339" y="1"/>
                    <a:pt x="180" y="75"/>
                    <a:pt x="82" y="242"/>
                  </a:cubicBezTo>
                  <a:cubicBezTo>
                    <a:pt x="28" y="323"/>
                    <a:pt x="0" y="432"/>
                    <a:pt x="28" y="540"/>
                  </a:cubicBezTo>
                  <a:cubicBezTo>
                    <a:pt x="55" y="649"/>
                    <a:pt x="109" y="703"/>
                    <a:pt x="190" y="785"/>
                  </a:cubicBezTo>
                  <a:cubicBezTo>
                    <a:pt x="299" y="839"/>
                    <a:pt x="407" y="920"/>
                    <a:pt x="543" y="947"/>
                  </a:cubicBezTo>
                  <a:cubicBezTo>
                    <a:pt x="733" y="947"/>
                    <a:pt x="950" y="812"/>
                    <a:pt x="977" y="595"/>
                  </a:cubicBezTo>
                  <a:cubicBezTo>
                    <a:pt x="1046" y="231"/>
                    <a:pt x="773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7"/>
            <p:cNvSpPr/>
            <p:nvPr/>
          </p:nvSpPr>
          <p:spPr>
            <a:xfrm>
              <a:off x="570375" y="2414850"/>
              <a:ext cx="22400" cy="20325"/>
            </a:xfrm>
            <a:custGeom>
              <a:avLst/>
              <a:gdLst/>
              <a:ahLst/>
              <a:cxnLst/>
              <a:rect l="l" t="t" r="r" b="b"/>
              <a:pathLst>
                <a:path w="896" h="813" extrusionOk="0">
                  <a:moveTo>
                    <a:pt x="445" y="0"/>
                  </a:moveTo>
                  <a:cubicBezTo>
                    <a:pt x="335" y="0"/>
                    <a:pt x="236" y="50"/>
                    <a:pt x="136" y="130"/>
                  </a:cubicBezTo>
                  <a:cubicBezTo>
                    <a:pt x="28" y="238"/>
                    <a:pt x="1" y="374"/>
                    <a:pt x="1" y="455"/>
                  </a:cubicBezTo>
                  <a:cubicBezTo>
                    <a:pt x="1" y="591"/>
                    <a:pt x="109" y="699"/>
                    <a:pt x="218" y="781"/>
                  </a:cubicBezTo>
                  <a:cubicBezTo>
                    <a:pt x="252" y="804"/>
                    <a:pt x="306" y="812"/>
                    <a:pt x="363" y="812"/>
                  </a:cubicBezTo>
                  <a:cubicBezTo>
                    <a:pt x="440" y="812"/>
                    <a:pt x="523" y="796"/>
                    <a:pt x="570" y="781"/>
                  </a:cubicBezTo>
                  <a:cubicBezTo>
                    <a:pt x="679" y="727"/>
                    <a:pt x="814" y="645"/>
                    <a:pt x="842" y="537"/>
                  </a:cubicBezTo>
                  <a:cubicBezTo>
                    <a:pt x="896" y="428"/>
                    <a:pt x="842" y="293"/>
                    <a:pt x="787" y="238"/>
                  </a:cubicBezTo>
                  <a:cubicBezTo>
                    <a:pt x="760" y="157"/>
                    <a:pt x="679" y="103"/>
                    <a:pt x="570" y="21"/>
                  </a:cubicBezTo>
                  <a:cubicBezTo>
                    <a:pt x="527" y="7"/>
                    <a:pt x="485" y="0"/>
                    <a:pt x="4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7"/>
            <p:cNvSpPr/>
            <p:nvPr/>
          </p:nvSpPr>
          <p:spPr>
            <a:xfrm>
              <a:off x="637500" y="2451100"/>
              <a:ext cx="28125" cy="25150"/>
            </a:xfrm>
            <a:custGeom>
              <a:avLst/>
              <a:gdLst/>
              <a:ahLst/>
              <a:cxnLst/>
              <a:rect l="l" t="t" r="r" b="b"/>
              <a:pathLst>
                <a:path w="1125" h="1006" extrusionOk="0">
                  <a:moveTo>
                    <a:pt x="445" y="1"/>
                  </a:moveTo>
                  <a:cubicBezTo>
                    <a:pt x="287" y="1"/>
                    <a:pt x="135" y="95"/>
                    <a:pt x="55" y="334"/>
                  </a:cubicBezTo>
                  <a:cubicBezTo>
                    <a:pt x="1" y="551"/>
                    <a:pt x="55" y="768"/>
                    <a:pt x="245" y="904"/>
                  </a:cubicBezTo>
                  <a:cubicBezTo>
                    <a:pt x="326" y="972"/>
                    <a:pt x="428" y="1006"/>
                    <a:pt x="530" y="1006"/>
                  </a:cubicBezTo>
                  <a:cubicBezTo>
                    <a:pt x="632" y="1006"/>
                    <a:pt x="733" y="972"/>
                    <a:pt x="815" y="904"/>
                  </a:cubicBezTo>
                  <a:cubicBezTo>
                    <a:pt x="842" y="877"/>
                    <a:pt x="923" y="850"/>
                    <a:pt x="923" y="768"/>
                  </a:cubicBezTo>
                  <a:cubicBezTo>
                    <a:pt x="1124" y="403"/>
                    <a:pt x="771" y="1"/>
                    <a:pt x="4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7"/>
            <p:cNvSpPr/>
            <p:nvPr/>
          </p:nvSpPr>
          <p:spPr>
            <a:xfrm>
              <a:off x="594800" y="2452550"/>
              <a:ext cx="22400" cy="20125"/>
            </a:xfrm>
            <a:custGeom>
              <a:avLst/>
              <a:gdLst/>
              <a:ahLst/>
              <a:cxnLst/>
              <a:rect l="l" t="t" r="r" b="b"/>
              <a:pathLst>
                <a:path w="896" h="805" extrusionOk="0">
                  <a:moveTo>
                    <a:pt x="478" y="0"/>
                  </a:moveTo>
                  <a:cubicBezTo>
                    <a:pt x="322" y="0"/>
                    <a:pt x="129" y="83"/>
                    <a:pt x="82" y="249"/>
                  </a:cubicBezTo>
                  <a:cubicBezTo>
                    <a:pt x="0" y="412"/>
                    <a:pt x="82" y="656"/>
                    <a:pt x="217" y="737"/>
                  </a:cubicBezTo>
                  <a:cubicBezTo>
                    <a:pt x="285" y="783"/>
                    <a:pt x="362" y="804"/>
                    <a:pt x="439" y="804"/>
                  </a:cubicBezTo>
                  <a:cubicBezTo>
                    <a:pt x="547" y="804"/>
                    <a:pt x="653" y="762"/>
                    <a:pt x="733" y="683"/>
                  </a:cubicBezTo>
                  <a:cubicBezTo>
                    <a:pt x="895" y="548"/>
                    <a:pt x="895" y="303"/>
                    <a:pt x="787" y="141"/>
                  </a:cubicBezTo>
                  <a:cubicBezTo>
                    <a:pt x="733" y="32"/>
                    <a:pt x="624" y="5"/>
                    <a:pt x="543" y="5"/>
                  </a:cubicBezTo>
                  <a:cubicBezTo>
                    <a:pt x="522" y="2"/>
                    <a:pt x="501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7"/>
            <p:cNvSpPr/>
            <p:nvPr/>
          </p:nvSpPr>
          <p:spPr>
            <a:xfrm>
              <a:off x="543250" y="2389125"/>
              <a:ext cx="19700" cy="25600"/>
            </a:xfrm>
            <a:custGeom>
              <a:avLst/>
              <a:gdLst/>
              <a:ahLst/>
              <a:cxnLst/>
              <a:rect l="l" t="t" r="r" b="b"/>
              <a:pathLst>
                <a:path w="788" h="1024" extrusionOk="0">
                  <a:moveTo>
                    <a:pt x="375" y="1"/>
                  </a:moveTo>
                  <a:cubicBezTo>
                    <a:pt x="277" y="1"/>
                    <a:pt x="177" y="43"/>
                    <a:pt x="109" y="128"/>
                  </a:cubicBezTo>
                  <a:cubicBezTo>
                    <a:pt x="1" y="264"/>
                    <a:pt x="1" y="454"/>
                    <a:pt x="28" y="616"/>
                  </a:cubicBezTo>
                  <a:cubicBezTo>
                    <a:pt x="109" y="752"/>
                    <a:pt x="218" y="888"/>
                    <a:pt x="353" y="996"/>
                  </a:cubicBezTo>
                  <a:cubicBezTo>
                    <a:pt x="380" y="1023"/>
                    <a:pt x="408" y="1023"/>
                    <a:pt x="435" y="1023"/>
                  </a:cubicBezTo>
                  <a:cubicBezTo>
                    <a:pt x="489" y="1023"/>
                    <a:pt x="516" y="1023"/>
                    <a:pt x="516" y="996"/>
                  </a:cubicBezTo>
                  <a:cubicBezTo>
                    <a:pt x="706" y="888"/>
                    <a:pt x="787" y="752"/>
                    <a:pt x="760" y="508"/>
                  </a:cubicBezTo>
                  <a:cubicBezTo>
                    <a:pt x="760" y="399"/>
                    <a:pt x="706" y="264"/>
                    <a:pt x="652" y="182"/>
                  </a:cubicBezTo>
                  <a:cubicBezTo>
                    <a:pt x="625" y="128"/>
                    <a:pt x="570" y="74"/>
                    <a:pt x="543" y="47"/>
                  </a:cubicBezTo>
                  <a:cubicBezTo>
                    <a:pt x="492" y="16"/>
                    <a:pt x="434" y="1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7"/>
            <p:cNvSpPr/>
            <p:nvPr/>
          </p:nvSpPr>
          <p:spPr>
            <a:xfrm>
              <a:off x="255075" y="1266000"/>
              <a:ext cx="26450" cy="26400"/>
            </a:xfrm>
            <a:custGeom>
              <a:avLst/>
              <a:gdLst/>
              <a:ahLst/>
              <a:cxnLst/>
              <a:rect l="l" t="t" r="r" b="b"/>
              <a:pathLst>
                <a:path w="1058" h="1056" extrusionOk="0">
                  <a:moveTo>
                    <a:pt x="424" y="0"/>
                  </a:moveTo>
                  <a:cubicBezTo>
                    <a:pt x="326" y="0"/>
                    <a:pt x="231" y="28"/>
                    <a:pt x="163" y="82"/>
                  </a:cubicBezTo>
                  <a:cubicBezTo>
                    <a:pt x="81" y="163"/>
                    <a:pt x="0" y="299"/>
                    <a:pt x="0" y="489"/>
                  </a:cubicBezTo>
                  <a:cubicBezTo>
                    <a:pt x="0" y="816"/>
                    <a:pt x="297" y="1055"/>
                    <a:pt x="568" y="1055"/>
                  </a:cubicBezTo>
                  <a:cubicBezTo>
                    <a:pt x="746" y="1055"/>
                    <a:pt x="912" y="953"/>
                    <a:pt x="977" y="706"/>
                  </a:cubicBezTo>
                  <a:cubicBezTo>
                    <a:pt x="1058" y="489"/>
                    <a:pt x="922" y="217"/>
                    <a:pt x="705" y="82"/>
                  </a:cubicBezTo>
                  <a:cubicBezTo>
                    <a:pt x="624" y="28"/>
                    <a:pt x="522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7"/>
            <p:cNvSpPr/>
            <p:nvPr/>
          </p:nvSpPr>
          <p:spPr>
            <a:xfrm>
              <a:off x="238125" y="1683700"/>
              <a:ext cx="23750" cy="9350"/>
            </a:xfrm>
            <a:custGeom>
              <a:avLst/>
              <a:gdLst/>
              <a:ahLst/>
              <a:cxnLst/>
              <a:rect l="l" t="t" r="r" b="b"/>
              <a:pathLst>
                <a:path w="950" h="374" extrusionOk="0">
                  <a:moveTo>
                    <a:pt x="0" y="1"/>
                  </a:moveTo>
                  <a:lnTo>
                    <a:pt x="0" y="353"/>
                  </a:lnTo>
                  <a:cubicBezTo>
                    <a:pt x="149" y="367"/>
                    <a:pt x="312" y="374"/>
                    <a:pt x="475" y="374"/>
                  </a:cubicBezTo>
                  <a:cubicBezTo>
                    <a:pt x="637" y="374"/>
                    <a:pt x="800" y="367"/>
                    <a:pt x="949" y="353"/>
                  </a:cubicBezTo>
                  <a:cubicBezTo>
                    <a:pt x="651" y="245"/>
                    <a:pt x="298" y="10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7"/>
            <p:cNvSpPr/>
            <p:nvPr/>
          </p:nvSpPr>
          <p:spPr>
            <a:xfrm>
              <a:off x="245575" y="1716925"/>
              <a:ext cx="13575" cy="7500"/>
            </a:xfrm>
            <a:custGeom>
              <a:avLst/>
              <a:gdLst/>
              <a:ahLst/>
              <a:cxnLst/>
              <a:rect l="l" t="t" r="r" b="b"/>
              <a:pathLst>
                <a:path w="543" h="300" extrusionOk="0">
                  <a:moveTo>
                    <a:pt x="0" y="1"/>
                  </a:moveTo>
                  <a:cubicBezTo>
                    <a:pt x="55" y="109"/>
                    <a:pt x="109" y="218"/>
                    <a:pt x="136" y="299"/>
                  </a:cubicBezTo>
                  <a:cubicBezTo>
                    <a:pt x="272" y="245"/>
                    <a:pt x="407" y="218"/>
                    <a:pt x="543" y="136"/>
                  </a:cubicBezTo>
                  <a:cubicBezTo>
                    <a:pt x="543" y="28"/>
                    <a:pt x="380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7"/>
            <p:cNvSpPr/>
            <p:nvPr/>
          </p:nvSpPr>
          <p:spPr>
            <a:xfrm>
              <a:off x="238125" y="1654550"/>
              <a:ext cx="31200" cy="38000"/>
            </a:xfrm>
            <a:custGeom>
              <a:avLst/>
              <a:gdLst/>
              <a:ahLst/>
              <a:cxnLst/>
              <a:rect l="l" t="t" r="r" b="b"/>
              <a:pathLst>
                <a:path w="1248" h="1520" extrusionOk="0">
                  <a:moveTo>
                    <a:pt x="0" y="0"/>
                  </a:moveTo>
                  <a:lnTo>
                    <a:pt x="0" y="1167"/>
                  </a:lnTo>
                  <a:cubicBezTo>
                    <a:pt x="298" y="1275"/>
                    <a:pt x="651" y="1384"/>
                    <a:pt x="949" y="1519"/>
                  </a:cubicBezTo>
                  <a:cubicBezTo>
                    <a:pt x="1031" y="1492"/>
                    <a:pt x="1112" y="1492"/>
                    <a:pt x="1221" y="1438"/>
                  </a:cubicBezTo>
                  <a:cubicBezTo>
                    <a:pt x="1112" y="1275"/>
                    <a:pt x="949" y="1140"/>
                    <a:pt x="759" y="1085"/>
                  </a:cubicBezTo>
                  <a:cubicBezTo>
                    <a:pt x="922" y="1031"/>
                    <a:pt x="1058" y="977"/>
                    <a:pt x="1221" y="950"/>
                  </a:cubicBezTo>
                  <a:cubicBezTo>
                    <a:pt x="1248" y="760"/>
                    <a:pt x="1193" y="597"/>
                    <a:pt x="1058" y="461"/>
                  </a:cubicBezTo>
                  <a:cubicBezTo>
                    <a:pt x="922" y="326"/>
                    <a:pt x="759" y="272"/>
                    <a:pt x="570" y="190"/>
                  </a:cubicBezTo>
                  <a:cubicBezTo>
                    <a:pt x="380" y="136"/>
                    <a:pt x="217" y="5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7"/>
            <p:cNvSpPr/>
            <p:nvPr/>
          </p:nvSpPr>
          <p:spPr>
            <a:xfrm>
              <a:off x="238125" y="1621050"/>
              <a:ext cx="16275" cy="21325"/>
            </a:xfrm>
            <a:custGeom>
              <a:avLst/>
              <a:gdLst/>
              <a:ahLst/>
              <a:cxnLst/>
              <a:rect l="l" t="t" r="r" b="b"/>
              <a:pathLst>
                <a:path w="651" h="853" extrusionOk="0">
                  <a:moveTo>
                    <a:pt x="29" y="0"/>
                  </a:moveTo>
                  <a:cubicBezTo>
                    <a:pt x="18" y="0"/>
                    <a:pt x="8" y="3"/>
                    <a:pt x="0" y="11"/>
                  </a:cubicBezTo>
                  <a:lnTo>
                    <a:pt x="0" y="744"/>
                  </a:lnTo>
                  <a:cubicBezTo>
                    <a:pt x="27" y="744"/>
                    <a:pt x="108" y="744"/>
                    <a:pt x="136" y="798"/>
                  </a:cubicBezTo>
                  <a:cubicBezTo>
                    <a:pt x="244" y="825"/>
                    <a:pt x="325" y="852"/>
                    <a:pt x="434" y="852"/>
                  </a:cubicBezTo>
                  <a:cubicBezTo>
                    <a:pt x="542" y="825"/>
                    <a:pt x="651" y="744"/>
                    <a:pt x="651" y="662"/>
                  </a:cubicBezTo>
                  <a:cubicBezTo>
                    <a:pt x="651" y="581"/>
                    <a:pt x="624" y="554"/>
                    <a:pt x="570" y="527"/>
                  </a:cubicBezTo>
                  <a:cubicBezTo>
                    <a:pt x="434" y="337"/>
                    <a:pt x="271" y="174"/>
                    <a:pt x="108" y="38"/>
                  </a:cubicBezTo>
                  <a:cubicBezTo>
                    <a:pt x="89" y="19"/>
                    <a:pt x="57" y="0"/>
                    <a:pt x="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27"/>
            <p:cNvSpPr/>
            <p:nvPr/>
          </p:nvSpPr>
          <p:spPr>
            <a:xfrm>
              <a:off x="306600" y="1707450"/>
              <a:ext cx="29850" cy="36625"/>
            </a:xfrm>
            <a:custGeom>
              <a:avLst/>
              <a:gdLst/>
              <a:ahLst/>
              <a:cxnLst/>
              <a:rect l="l" t="t" r="r" b="b"/>
              <a:pathLst>
                <a:path w="1194" h="1465" extrusionOk="0">
                  <a:moveTo>
                    <a:pt x="109" y="0"/>
                  </a:moveTo>
                  <a:cubicBezTo>
                    <a:pt x="28" y="109"/>
                    <a:pt x="28" y="217"/>
                    <a:pt x="1" y="326"/>
                  </a:cubicBezTo>
                  <a:cubicBezTo>
                    <a:pt x="190" y="461"/>
                    <a:pt x="353" y="624"/>
                    <a:pt x="516" y="787"/>
                  </a:cubicBezTo>
                  <a:cubicBezTo>
                    <a:pt x="706" y="1031"/>
                    <a:pt x="868" y="1221"/>
                    <a:pt x="1085" y="1410"/>
                  </a:cubicBezTo>
                  <a:cubicBezTo>
                    <a:pt x="1140" y="1438"/>
                    <a:pt x="1167" y="1438"/>
                    <a:pt x="1194" y="1465"/>
                  </a:cubicBezTo>
                  <a:cubicBezTo>
                    <a:pt x="1031" y="1139"/>
                    <a:pt x="814" y="787"/>
                    <a:pt x="624" y="461"/>
                  </a:cubicBezTo>
                  <a:cubicBezTo>
                    <a:pt x="516" y="244"/>
                    <a:pt x="353" y="54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27"/>
            <p:cNvSpPr/>
            <p:nvPr/>
          </p:nvSpPr>
          <p:spPr>
            <a:xfrm>
              <a:off x="238125" y="1607075"/>
              <a:ext cx="46800" cy="22450"/>
            </a:xfrm>
            <a:custGeom>
              <a:avLst/>
              <a:gdLst/>
              <a:ahLst/>
              <a:cxnLst/>
              <a:rect l="l" t="t" r="r" b="b"/>
              <a:pathLst>
                <a:path w="1872" h="898" extrusionOk="0">
                  <a:moveTo>
                    <a:pt x="0" y="1"/>
                  </a:moveTo>
                  <a:lnTo>
                    <a:pt x="0" y="163"/>
                  </a:lnTo>
                  <a:lnTo>
                    <a:pt x="81" y="163"/>
                  </a:lnTo>
                  <a:cubicBezTo>
                    <a:pt x="570" y="163"/>
                    <a:pt x="1085" y="435"/>
                    <a:pt x="1356" y="869"/>
                  </a:cubicBezTo>
                  <a:cubicBezTo>
                    <a:pt x="1438" y="880"/>
                    <a:pt x="1530" y="897"/>
                    <a:pt x="1615" y="897"/>
                  </a:cubicBezTo>
                  <a:cubicBezTo>
                    <a:pt x="1726" y="897"/>
                    <a:pt x="1825" y="868"/>
                    <a:pt x="1872" y="760"/>
                  </a:cubicBezTo>
                  <a:lnTo>
                    <a:pt x="1872" y="597"/>
                  </a:lnTo>
                  <a:cubicBezTo>
                    <a:pt x="1248" y="408"/>
                    <a:pt x="624" y="19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7"/>
            <p:cNvSpPr/>
            <p:nvPr/>
          </p:nvSpPr>
          <p:spPr>
            <a:xfrm>
              <a:off x="354075" y="1646400"/>
              <a:ext cx="35950" cy="13325"/>
            </a:xfrm>
            <a:custGeom>
              <a:avLst/>
              <a:gdLst/>
              <a:ahLst/>
              <a:cxnLst/>
              <a:rect l="l" t="t" r="r" b="b"/>
              <a:pathLst>
                <a:path w="1438" h="533" extrusionOk="0">
                  <a:moveTo>
                    <a:pt x="82" y="1"/>
                  </a:moveTo>
                  <a:cubicBezTo>
                    <a:pt x="0" y="82"/>
                    <a:pt x="0" y="137"/>
                    <a:pt x="82" y="218"/>
                  </a:cubicBezTo>
                  <a:cubicBezTo>
                    <a:pt x="136" y="245"/>
                    <a:pt x="190" y="245"/>
                    <a:pt x="244" y="272"/>
                  </a:cubicBezTo>
                  <a:cubicBezTo>
                    <a:pt x="353" y="326"/>
                    <a:pt x="380" y="381"/>
                    <a:pt x="461" y="462"/>
                  </a:cubicBezTo>
                  <a:cubicBezTo>
                    <a:pt x="547" y="514"/>
                    <a:pt x="644" y="532"/>
                    <a:pt x="738" y="532"/>
                  </a:cubicBezTo>
                  <a:cubicBezTo>
                    <a:pt x="792" y="532"/>
                    <a:pt x="846" y="526"/>
                    <a:pt x="895" y="516"/>
                  </a:cubicBezTo>
                  <a:cubicBezTo>
                    <a:pt x="1085" y="516"/>
                    <a:pt x="1248" y="489"/>
                    <a:pt x="1438" y="462"/>
                  </a:cubicBezTo>
                  <a:cubicBezTo>
                    <a:pt x="1004" y="326"/>
                    <a:pt x="516" y="137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7"/>
            <p:cNvSpPr/>
            <p:nvPr/>
          </p:nvSpPr>
          <p:spPr>
            <a:xfrm>
              <a:off x="238125" y="1716925"/>
              <a:ext cx="10850" cy="14275"/>
            </a:xfrm>
            <a:custGeom>
              <a:avLst/>
              <a:gdLst/>
              <a:ahLst/>
              <a:cxnLst/>
              <a:rect l="l" t="t" r="r" b="b"/>
              <a:pathLst>
                <a:path w="434" h="571" extrusionOk="0">
                  <a:moveTo>
                    <a:pt x="0" y="1"/>
                  </a:moveTo>
                  <a:lnTo>
                    <a:pt x="0" y="570"/>
                  </a:lnTo>
                  <a:cubicBezTo>
                    <a:pt x="136" y="489"/>
                    <a:pt x="298" y="408"/>
                    <a:pt x="434" y="353"/>
                  </a:cubicBezTo>
                  <a:cubicBezTo>
                    <a:pt x="380" y="218"/>
                    <a:pt x="353" y="109"/>
                    <a:pt x="2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7"/>
            <p:cNvSpPr/>
            <p:nvPr/>
          </p:nvSpPr>
          <p:spPr>
            <a:xfrm>
              <a:off x="252350" y="1486375"/>
              <a:ext cx="9525" cy="20375"/>
            </a:xfrm>
            <a:custGeom>
              <a:avLst/>
              <a:gdLst/>
              <a:ahLst/>
              <a:cxnLst/>
              <a:rect l="l" t="t" r="r" b="b"/>
              <a:pathLst>
                <a:path w="381" h="815" extrusionOk="0">
                  <a:moveTo>
                    <a:pt x="380" y="1"/>
                  </a:moveTo>
                  <a:lnTo>
                    <a:pt x="380" y="1"/>
                  </a:lnTo>
                  <a:cubicBezTo>
                    <a:pt x="371" y="19"/>
                    <a:pt x="362" y="37"/>
                    <a:pt x="353" y="55"/>
                  </a:cubicBezTo>
                  <a:lnTo>
                    <a:pt x="353" y="55"/>
                  </a:lnTo>
                  <a:cubicBezTo>
                    <a:pt x="380" y="28"/>
                    <a:pt x="380" y="28"/>
                    <a:pt x="380" y="1"/>
                  </a:cubicBezTo>
                  <a:close/>
                  <a:moveTo>
                    <a:pt x="353" y="55"/>
                  </a:moveTo>
                  <a:cubicBezTo>
                    <a:pt x="353" y="55"/>
                    <a:pt x="353" y="55"/>
                    <a:pt x="353" y="55"/>
                  </a:cubicBezTo>
                  <a:cubicBezTo>
                    <a:pt x="353" y="55"/>
                    <a:pt x="353" y="55"/>
                    <a:pt x="353" y="55"/>
                  </a:cubicBezTo>
                  <a:lnTo>
                    <a:pt x="353" y="55"/>
                  </a:lnTo>
                  <a:cubicBezTo>
                    <a:pt x="353" y="55"/>
                    <a:pt x="353" y="55"/>
                    <a:pt x="353" y="55"/>
                  </a:cubicBezTo>
                  <a:close/>
                  <a:moveTo>
                    <a:pt x="353" y="55"/>
                  </a:moveTo>
                  <a:cubicBezTo>
                    <a:pt x="227" y="308"/>
                    <a:pt x="102" y="561"/>
                    <a:pt x="1" y="814"/>
                  </a:cubicBezTo>
                  <a:cubicBezTo>
                    <a:pt x="109" y="625"/>
                    <a:pt x="218" y="353"/>
                    <a:pt x="353" y="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7"/>
            <p:cNvSpPr/>
            <p:nvPr/>
          </p:nvSpPr>
          <p:spPr>
            <a:xfrm>
              <a:off x="335750" y="1612750"/>
              <a:ext cx="38675" cy="33675"/>
            </a:xfrm>
            <a:custGeom>
              <a:avLst/>
              <a:gdLst/>
              <a:ahLst/>
              <a:cxnLst/>
              <a:rect l="l" t="t" r="r" b="b"/>
              <a:pathLst>
                <a:path w="1547" h="1347" extrusionOk="0">
                  <a:moveTo>
                    <a:pt x="1293" y="1"/>
                  </a:moveTo>
                  <a:cubicBezTo>
                    <a:pt x="1223" y="1"/>
                    <a:pt x="1149" y="20"/>
                    <a:pt x="1086" y="45"/>
                  </a:cubicBezTo>
                  <a:cubicBezTo>
                    <a:pt x="679" y="153"/>
                    <a:pt x="299" y="452"/>
                    <a:pt x="55" y="777"/>
                  </a:cubicBezTo>
                  <a:cubicBezTo>
                    <a:pt x="28" y="804"/>
                    <a:pt x="1" y="886"/>
                    <a:pt x="1" y="940"/>
                  </a:cubicBezTo>
                  <a:cubicBezTo>
                    <a:pt x="28" y="1021"/>
                    <a:pt x="109" y="1076"/>
                    <a:pt x="164" y="1157"/>
                  </a:cubicBezTo>
                  <a:cubicBezTo>
                    <a:pt x="353" y="1211"/>
                    <a:pt x="598" y="1293"/>
                    <a:pt x="815" y="1347"/>
                  </a:cubicBezTo>
                  <a:cubicBezTo>
                    <a:pt x="842" y="1320"/>
                    <a:pt x="869" y="1238"/>
                    <a:pt x="923" y="1211"/>
                  </a:cubicBezTo>
                  <a:cubicBezTo>
                    <a:pt x="1113" y="1021"/>
                    <a:pt x="1303" y="750"/>
                    <a:pt x="1466" y="479"/>
                  </a:cubicBezTo>
                  <a:cubicBezTo>
                    <a:pt x="1520" y="370"/>
                    <a:pt x="1547" y="208"/>
                    <a:pt x="1493" y="99"/>
                  </a:cubicBezTo>
                  <a:cubicBezTo>
                    <a:pt x="1449" y="26"/>
                    <a:pt x="1374" y="1"/>
                    <a:pt x="12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7"/>
            <p:cNvSpPr/>
            <p:nvPr/>
          </p:nvSpPr>
          <p:spPr>
            <a:xfrm>
              <a:off x="272025" y="1520275"/>
              <a:ext cx="56300" cy="115300"/>
            </a:xfrm>
            <a:custGeom>
              <a:avLst/>
              <a:gdLst/>
              <a:ahLst/>
              <a:cxnLst/>
              <a:rect l="l" t="t" r="r" b="b"/>
              <a:pathLst>
                <a:path w="2252" h="4612" extrusionOk="0">
                  <a:moveTo>
                    <a:pt x="1736" y="1"/>
                  </a:moveTo>
                  <a:cubicBezTo>
                    <a:pt x="1492" y="977"/>
                    <a:pt x="1465" y="2035"/>
                    <a:pt x="1329" y="3012"/>
                  </a:cubicBezTo>
                  <a:cubicBezTo>
                    <a:pt x="1302" y="3283"/>
                    <a:pt x="1194" y="3635"/>
                    <a:pt x="922" y="3663"/>
                  </a:cubicBezTo>
                  <a:cubicBezTo>
                    <a:pt x="902" y="3666"/>
                    <a:pt x="883" y="3668"/>
                    <a:pt x="863" y="3668"/>
                  </a:cubicBezTo>
                  <a:cubicBezTo>
                    <a:pt x="598" y="3668"/>
                    <a:pt x="350" y="3363"/>
                    <a:pt x="61" y="3363"/>
                  </a:cubicBezTo>
                  <a:cubicBezTo>
                    <a:pt x="50" y="3363"/>
                    <a:pt x="39" y="3363"/>
                    <a:pt x="27" y="3364"/>
                  </a:cubicBezTo>
                  <a:cubicBezTo>
                    <a:pt x="0" y="3554"/>
                    <a:pt x="163" y="3690"/>
                    <a:pt x="299" y="3798"/>
                  </a:cubicBezTo>
                  <a:cubicBezTo>
                    <a:pt x="407" y="3852"/>
                    <a:pt x="516" y="4015"/>
                    <a:pt x="516" y="4069"/>
                  </a:cubicBezTo>
                  <a:cubicBezTo>
                    <a:pt x="1058" y="4259"/>
                    <a:pt x="1573" y="4449"/>
                    <a:pt x="2116" y="4612"/>
                  </a:cubicBezTo>
                  <a:lnTo>
                    <a:pt x="2116" y="4531"/>
                  </a:lnTo>
                  <a:cubicBezTo>
                    <a:pt x="2143" y="4341"/>
                    <a:pt x="2116" y="4097"/>
                    <a:pt x="2251" y="3934"/>
                  </a:cubicBezTo>
                  <a:cubicBezTo>
                    <a:pt x="2224" y="3907"/>
                    <a:pt x="2191" y="3898"/>
                    <a:pt x="2155" y="3898"/>
                  </a:cubicBezTo>
                  <a:cubicBezTo>
                    <a:pt x="2083" y="3898"/>
                    <a:pt x="1998" y="3934"/>
                    <a:pt x="1926" y="3934"/>
                  </a:cubicBezTo>
                  <a:cubicBezTo>
                    <a:pt x="1763" y="3934"/>
                    <a:pt x="1736" y="3690"/>
                    <a:pt x="1736" y="3527"/>
                  </a:cubicBezTo>
                  <a:cubicBezTo>
                    <a:pt x="1763" y="3120"/>
                    <a:pt x="1980" y="28"/>
                    <a:pt x="17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7"/>
            <p:cNvSpPr/>
            <p:nvPr/>
          </p:nvSpPr>
          <p:spPr>
            <a:xfrm>
              <a:off x="390000" y="1651450"/>
              <a:ext cx="63775" cy="13300"/>
            </a:xfrm>
            <a:custGeom>
              <a:avLst/>
              <a:gdLst/>
              <a:ahLst/>
              <a:cxnLst/>
              <a:rect l="l" t="t" r="r" b="b"/>
              <a:pathLst>
                <a:path w="2551" h="532" extrusionOk="0">
                  <a:moveTo>
                    <a:pt x="1980" y="0"/>
                  </a:moveTo>
                  <a:cubicBezTo>
                    <a:pt x="1312" y="0"/>
                    <a:pt x="656" y="160"/>
                    <a:pt x="1" y="287"/>
                  </a:cubicBezTo>
                  <a:cubicBezTo>
                    <a:pt x="245" y="341"/>
                    <a:pt x="462" y="450"/>
                    <a:pt x="706" y="531"/>
                  </a:cubicBezTo>
                  <a:cubicBezTo>
                    <a:pt x="1303" y="396"/>
                    <a:pt x="1927" y="206"/>
                    <a:pt x="2550" y="43"/>
                  </a:cubicBezTo>
                  <a:cubicBezTo>
                    <a:pt x="2359" y="13"/>
                    <a:pt x="2169" y="0"/>
                    <a:pt x="19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7"/>
            <p:cNvSpPr/>
            <p:nvPr/>
          </p:nvSpPr>
          <p:spPr>
            <a:xfrm>
              <a:off x="238125" y="1692525"/>
              <a:ext cx="78000" cy="109225"/>
            </a:xfrm>
            <a:custGeom>
              <a:avLst/>
              <a:gdLst/>
              <a:ahLst/>
              <a:cxnLst/>
              <a:rect l="l" t="t" r="r" b="b"/>
              <a:pathLst>
                <a:path w="3120" h="4369" extrusionOk="0">
                  <a:moveTo>
                    <a:pt x="0" y="0"/>
                  </a:moveTo>
                  <a:lnTo>
                    <a:pt x="0" y="326"/>
                  </a:lnTo>
                  <a:cubicBezTo>
                    <a:pt x="108" y="543"/>
                    <a:pt x="190" y="733"/>
                    <a:pt x="298" y="977"/>
                  </a:cubicBezTo>
                  <a:lnTo>
                    <a:pt x="570" y="977"/>
                  </a:lnTo>
                  <a:cubicBezTo>
                    <a:pt x="678" y="977"/>
                    <a:pt x="841" y="1004"/>
                    <a:pt x="841" y="1112"/>
                  </a:cubicBezTo>
                  <a:cubicBezTo>
                    <a:pt x="705" y="1194"/>
                    <a:pt x="570" y="1248"/>
                    <a:pt x="380" y="1248"/>
                  </a:cubicBezTo>
                  <a:cubicBezTo>
                    <a:pt x="488" y="1438"/>
                    <a:pt x="542" y="1682"/>
                    <a:pt x="651" y="1899"/>
                  </a:cubicBezTo>
                  <a:cubicBezTo>
                    <a:pt x="895" y="1763"/>
                    <a:pt x="1166" y="1628"/>
                    <a:pt x="1383" y="1492"/>
                  </a:cubicBezTo>
                  <a:cubicBezTo>
                    <a:pt x="1443" y="1462"/>
                    <a:pt x="1511" y="1441"/>
                    <a:pt x="1564" y="1441"/>
                  </a:cubicBezTo>
                  <a:cubicBezTo>
                    <a:pt x="1608" y="1441"/>
                    <a:pt x="1642" y="1455"/>
                    <a:pt x="1655" y="1492"/>
                  </a:cubicBezTo>
                  <a:cubicBezTo>
                    <a:pt x="1709" y="1519"/>
                    <a:pt x="1709" y="1546"/>
                    <a:pt x="1709" y="1601"/>
                  </a:cubicBezTo>
                  <a:cubicBezTo>
                    <a:pt x="1736" y="2360"/>
                    <a:pt x="1492" y="3174"/>
                    <a:pt x="1519" y="3960"/>
                  </a:cubicBezTo>
                  <a:cubicBezTo>
                    <a:pt x="1600" y="4096"/>
                    <a:pt x="1655" y="4205"/>
                    <a:pt x="1709" y="4340"/>
                  </a:cubicBezTo>
                  <a:cubicBezTo>
                    <a:pt x="1749" y="4360"/>
                    <a:pt x="1788" y="4369"/>
                    <a:pt x="1828" y="4369"/>
                  </a:cubicBezTo>
                  <a:cubicBezTo>
                    <a:pt x="1949" y="4369"/>
                    <a:pt x="2067" y="4287"/>
                    <a:pt x="2170" y="4205"/>
                  </a:cubicBezTo>
                  <a:cubicBezTo>
                    <a:pt x="2875" y="3554"/>
                    <a:pt x="3119" y="2469"/>
                    <a:pt x="2875" y="1519"/>
                  </a:cubicBezTo>
                  <a:cubicBezTo>
                    <a:pt x="2848" y="1302"/>
                    <a:pt x="2767" y="1140"/>
                    <a:pt x="2767" y="950"/>
                  </a:cubicBezTo>
                  <a:cubicBezTo>
                    <a:pt x="2251" y="543"/>
                    <a:pt x="1600" y="272"/>
                    <a:pt x="976" y="27"/>
                  </a:cubicBezTo>
                  <a:cubicBezTo>
                    <a:pt x="976" y="0"/>
                    <a:pt x="949" y="0"/>
                    <a:pt x="949" y="0"/>
                  </a:cubicBezTo>
                  <a:cubicBezTo>
                    <a:pt x="823" y="23"/>
                    <a:pt x="687" y="32"/>
                    <a:pt x="550" y="32"/>
                  </a:cubicBezTo>
                  <a:cubicBezTo>
                    <a:pt x="363" y="32"/>
                    <a:pt x="172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7"/>
            <p:cNvSpPr/>
            <p:nvPr/>
          </p:nvSpPr>
          <p:spPr>
            <a:xfrm>
              <a:off x="276775" y="1791525"/>
              <a:ext cx="4075" cy="9525"/>
            </a:xfrm>
            <a:custGeom>
              <a:avLst/>
              <a:gdLst/>
              <a:ahLst/>
              <a:cxnLst/>
              <a:rect l="l" t="t" r="r" b="b"/>
              <a:pathLst>
                <a:path w="163" h="381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63"/>
                    <a:pt x="54" y="299"/>
                    <a:pt x="163" y="380"/>
                  </a:cubicBezTo>
                  <a:cubicBezTo>
                    <a:pt x="109" y="245"/>
                    <a:pt x="54" y="1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7"/>
            <p:cNvSpPr/>
            <p:nvPr/>
          </p:nvSpPr>
          <p:spPr>
            <a:xfrm>
              <a:off x="238125" y="1701325"/>
              <a:ext cx="7475" cy="16300"/>
            </a:xfrm>
            <a:custGeom>
              <a:avLst/>
              <a:gdLst/>
              <a:ahLst/>
              <a:cxnLst/>
              <a:rect l="l" t="t" r="r" b="b"/>
              <a:pathLst>
                <a:path w="299" h="652" extrusionOk="0">
                  <a:moveTo>
                    <a:pt x="0" y="1"/>
                  </a:moveTo>
                  <a:lnTo>
                    <a:pt x="0" y="625"/>
                  </a:lnTo>
                  <a:cubicBezTo>
                    <a:pt x="108" y="625"/>
                    <a:pt x="217" y="625"/>
                    <a:pt x="298" y="652"/>
                  </a:cubicBezTo>
                  <a:cubicBezTo>
                    <a:pt x="217" y="408"/>
                    <a:pt x="108" y="21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7"/>
            <p:cNvSpPr/>
            <p:nvPr/>
          </p:nvSpPr>
          <p:spPr>
            <a:xfrm>
              <a:off x="238125" y="1725750"/>
              <a:ext cx="17650" cy="24425"/>
            </a:xfrm>
            <a:custGeom>
              <a:avLst/>
              <a:gdLst/>
              <a:ahLst/>
              <a:cxnLst/>
              <a:rect l="l" t="t" r="r" b="b"/>
              <a:pathLst>
                <a:path w="706" h="977" extrusionOk="0">
                  <a:moveTo>
                    <a:pt x="434" y="0"/>
                  </a:moveTo>
                  <a:cubicBezTo>
                    <a:pt x="271" y="55"/>
                    <a:pt x="136" y="136"/>
                    <a:pt x="0" y="217"/>
                  </a:cubicBezTo>
                  <a:lnTo>
                    <a:pt x="0" y="977"/>
                  </a:lnTo>
                  <a:cubicBezTo>
                    <a:pt x="244" y="868"/>
                    <a:pt x="488" y="760"/>
                    <a:pt x="705" y="624"/>
                  </a:cubicBezTo>
                  <a:cubicBezTo>
                    <a:pt x="624" y="407"/>
                    <a:pt x="542" y="19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7"/>
            <p:cNvSpPr/>
            <p:nvPr/>
          </p:nvSpPr>
          <p:spPr>
            <a:xfrm>
              <a:off x="238125" y="2002975"/>
              <a:ext cx="130875" cy="283575"/>
            </a:xfrm>
            <a:custGeom>
              <a:avLst/>
              <a:gdLst/>
              <a:ahLst/>
              <a:cxnLst/>
              <a:rect l="l" t="t" r="r" b="b"/>
              <a:pathLst>
                <a:path w="5235" h="11343" extrusionOk="0">
                  <a:moveTo>
                    <a:pt x="1551" y="1"/>
                  </a:moveTo>
                  <a:cubicBezTo>
                    <a:pt x="1051" y="1"/>
                    <a:pt x="546" y="111"/>
                    <a:pt x="27" y="303"/>
                  </a:cubicBezTo>
                  <a:lnTo>
                    <a:pt x="27" y="3097"/>
                  </a:lnTo>
                  <a:cubicBezTo>
                    <a:pt x="407" y="2772"/>
                    <a:pt x="787" y="2473"/>
                    <a:pt x="1166" y="2121"/>
                  </a:cubicBezTo>
                  <a:cubicBezTo>
                    <a:pt x="1329" y="1985"/>
                    <a:pt x="1492" y="1822"/>
                    <a:pt x="1736" y="1822"/>
                  </a:cubicBezTo>
                  <a:cubicBezTo>
                    <a:pt x="1329" y="2609"/>
                    <a:pt x="678" y="3206"/>
                    <a:pt x="0" y="3775"/>
                  </a:cubicBezTo>
                  <a:lnTo>
                    <a:pt x="0" y="4860"/>
                  </a:lnTo>
                  <a:cubicBezTo>
                    <a:pt x="54" y="4860"/>
                    <a:pt x="108" y="4856"/>
                    <a:pt x="161" y="4856"/>
                  </a:cubicBezTo>
                  <a:cubicBezTo>
                    <a:pt x="240" y="4856"/>
                    <a:pt x="315" y="4866"/>
                    <a:pt x="380" y="4914"/>
                  </a:cubicBezTo>
                  <a:cubicBezTo>
                    <a:pt x="407" y="4942"/>
                    <a:pt x="434" y="4942"/>
                    <a:pt x="434" y="4969"/>
                  </a:cubicBezTo>
                  <a:cubicBezTo>
                    <a:pt x="515" y="5077"/>
                    <a:pt x="407" y="5213"/>
                    <a:pt x="271" y="5240"/>
                  </a:cubicBezTo>
                  <a:cubicBezTo>
                    <a:pt x="217" y="5267"/>
                    <a:pt x="136" y="5267"/>
                    <a:pt x="27" y="5267"/>
                  </a:cubicBezTo>
                  <a:lnTo>
                    <a:pt x="27" y="5647"/>
                  </a:lnTo>
                  <a:cubicBezTo>
                    <a:pt x="570" y="5728"/>
                    <a:pt x="1031" y="5810"/>
                    <a:pt x="1166" y="5864"/>
                  </a:cubicBezTo>
                  <a:cubicBezTo>
                    <a:pt x="1329" y="5918"/>
                    <a:pt x="1573" y="6081"/>
                    <a:pt x="1438" y="6216"/>
                  </a:cubicBezTo>
                  <a:cubicBezTo>
                    <a:pt x="1383" y="6271"/>
                    <a:pt x="1356" y="6298"/>
                    <a:pt x="1302" y="6298"/>
                  </a:cubicBezTo>
                  <a:cubicBezTo>
                    <a:pt x="895" y="6406"/>
                    <a:pt x="434" y="6433"/>
                    <a:pt x="27" y="6433"/>
                  </a:cubicBezTo>
                  <a:lnTo>
                    <a:pt x="27" y="7274"/>
                  </a:lnTo>
                  <a:cubicBezTo>
                    <a:pt x="678" y="7844"/>
                    <a:pt x="1356" y="8359"/>
                    <a:pt x="2116" y="8793"/>
                  </a:cubicBezTo>
                  <a:cubicBezTo>
                    <a:pt x="2251" y="8902"/>
                    <a:pt x="2441" y="9037"/>
                    <a:pt x="2441" y="9200"/>
                  </a:cubicBezTo>
                  <a:cubicBezTo>
                    <a:pt x="1519" y="9010"/>
                    <a:pt x="814" y="8224"/>
                    <a:pt x="0" y="7817"/>
                  </a:cubicBezTo>
                  <a:lnTo>
                    <a:pt x="0" y="10719"/>
                  </a:lnTo>
                  <a:cubicBezTo>
                    <a:pt x="54" y="10773"/>
                    <a:pt x="136" y="10827"/>
                    <a:pt x="190" y="10882"/>
                  </a:cubicBezTo>
                  <a:cubicBezTo>
                    <a:pt x="244" y="10502"/>
                    <a:pt x="54" y="9987"/>
                    <a:pt x="434" y="9797"/>
                  </a:cubicBezTo>
                  <a:cubicBezTo>
                    <a:pt x="622" y="9698"/>
                    <a:pt x="813" y="9660"/>
                    <a:pt x="1007" y="9660"/>
                  </a:cubicBezTo>
                  <a:cubicBezTo>
                    <a:pt x="1345" y="9660"/>
                    <a:pt x="1690" y="9775"/>
                    <a:pt x="2034" y="9878"/>
                  </a:cubicBezTo>
                  <a:cubicBezTo>
                    <a:pt x="2740" y="10122"/>
                    <a:pt x="3336" y="10692"/>
                    <a:pt x="3879" y="11343"/>
                  </a:cubicBezTo>
                  <a:cubicBezTo>
                    <a:pt x="3906" y="11316"/>
                    <a:pt x="3906" y="11316"/>
                    <a:pt x="3933" y="11316"/>
                  </a:cubicBezTo>
                  <a:cubicBezTo>
                    <a:pt x="4177" y="11234"/>
                    <a:pt x="4475" y="11099"/>
                    <a:pt x="4475" y="10827"/>
                  </a:cubicBezTo>
                  <a:cubicBezTo>
                    <a:pt x="4475" y="10556"/>
                    <a:pt x="4177" y="10285"/>
                    <a:pt x="4313" y="10095"/>
                  </a:cubicBezTo>
                  <a:cubicBezTo>
                    <a:pt x="4340" y="10014"/>
                    <a:pt x="4421" y="9987"/>
                    <a:pt x="4475" y="9959"/>
                  </a:cubicBezTo>
                  <a:cubicBezTo>
                    <a:pt x="4747" y="9851"/>
                    <a:pt x="5045" y="9797"/>
                    <a:pt x="5154" y="9525"/>
                  </a:cubicBezTo>
                  <a:cubicBezTo>
                    <a:pt x="5235" y="9281"/>
                    <a:pt x="5045" y="8847"/>
                    <a:pt x="4909" y="8630"/>
                  </a:cubicBezTo>
                  <a:cubicBezTo>
                    <a:pt x="4286" y="7518"/>
                    <a:pt x="3146" y="6460"/>
                    <a:pt x="1926" y="6216"/>
                  </a:cubicBezTo>
                  <a:cubicBezTo>
                    <a:pt x="2631" y="5755"/>
                    <a:pt x="3173" y="4969"/>
                    <a:pt x="3445" y="4155"/>
                  </a:cubicBezTo>
                  <a:cubicBezTo>
                    <a:pt x="3743" y="3341"/>
                    <a:pt x="3770" y="2419"/>
                    <a:pt x="3635" y="1578"/>
                  </a:cubicBezTo>
                  <a:cubicBezTo>
                    <a:pt x="3607" y="1334"/>
                    <a:pt x="3445" y="1063"/>
                    <a:pt x="3228" y="1063"/>
                  </a:cubicBezTo>
                  <a:cubicBezTo>
                    <a:pt x="3146" y="1063"/>
                    <a:pt x="3065" y="1117"/>
                    <a:pt x="2984" y="1117"/>
                  </a:cubicBezTo>
                  <a:cubicBezTo>
                    <a:pt x="2740" y="1063"/>
                    <a:pt x="2740" y="710"/>
                    <a:pt x="2658" y="466"/>
                  </a:cubicBezTo>
                  <a:cubicBezTo>
                    <a:pt x="2577" y="303"/>
                    <a:pt x="2333" y="86"/>
                    <a:pt x="2170" y="59"/>
                  </a:cubicBezTo>
                  <a:cubicBezTo>
                    <a:pt x="1964" y="20"/>
                    <a:pt x="1758" y="1"/>
                    <a:pt x="1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7"/>
            <p:cNvSpPr/>
            <p:nvPr/>
          </p:nvSpPr>
          <p:spPr>
            <a:xfrm>
              <a:off x="237425" y="2048525"/>
              <a:ext cx="43425" cy="48850"/>
            </a:xfrm>
            <a:custGeom>
              <a:avLst/>
              <a:gdLst/>
              <a:ahLst/>
              <a:cxnLst/>
              <a:rect l="l" t="t" r="r" b="b"/>
              <a:pathLst>
                <a:path w="1737" h="1954" extrusionOk="0">
                  <a:moveTo>
                    <a:pt x="1737" y="0"/>
                  </a:moveTo>
                  <a:cubicBezTo>
                    <a:pt x="1520" y="0"/>
                    <a:pt x="1330" y="163"/>
                    <a:pt x="1140" y="299"/>
                  </a:cubicBezTo>
                  <a:cubicBezTo>
                    <a:pt x="787" y="651"/>
                    <a:pt x="408" y="950"/>
                    <a:pt x="1" y="1275"/>
                  </a:cubicBezTo>
                  <a:lnTo>
                    <a:pt x="1" y="1953"/>
                  </a:lnTo>
                  <a:cubicBezTo>
                    <a:pt x="706" y="1384"/>
                    <a:pt x="1330" y="787"/>
                    <a:pt x="1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7"/>
            <p:cNvSpPr/>
            <p:nvPr/>
          </p:nvSpPr>
          <p:spPr>
            <a:xfrm>
              <a:off x="238125" y="2144125"/>
              <a:ext cx="37975" cy="19700"/>
            </a:xfrm>
            <a:custGeom>
              <a:avLst/>
              <a:gdLst/>
              <a:ahLst/>
              <a:cxnLst/>
              <a:rect l="l" t="t" r="r" b="b"/>
              <a:pathLst>
                <a:path w="1519" h="788" extrusionOk="0">
                  <a:moveTo>
                    <a:pt x="0" y="1"/>
                  </a:moveTo>
                  <a:lnTo>
                    <a:pt x="0" y="787"/>
                  </a:lnTo>
                  <a:cubicBezTo>
                    <a:pt x="434" y="787"/>
                    <a:pt x="841" y="760"/>
                    <a:pt x="1248" y="652"/>
                  </a:cubicBezTo>
                  <a:cubicBezTo>
                    <a:pt x="1302" y="652"/>
                    <a:pt x="1356" y="625"/>
                    <a:pt x="1383" y="570"/>
                  </a:cubicBezTo>
                  <a:cubicBezTo>
                    <a:pt x="1519" y="435"/>
                    <a:pt x="1302" y="245"/>
                    <a:pt x="1112" y="218"/>
                  </a:cubicBezTo>
                  <a:cubicBezTo>
                    <a:pt x="976" y="164"/>
                    <a:pt x="515" y="8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7"/>
            <p:cNvSpPr/>
            <p:nvPr/>
          </p:nvSpPr>
          <p:spPr>
            <a:xfrm>
              <a:off x="237425" y="2184825"/>
              <a:ext cx="61075" cy="48150"/>
            </a:xfrm>
            <a:custGeom>
              <a:avLst/>
              <a:gdLst/>
              <a:ahLst/>
              <a:cxnLst/>
              <a:rect l="l" t="t" r="r" b="b"/>
              <a:pathLst>
                <a:path w="2443" h="1926" extrusionOk="0">
                  <a:moveTo>
                    <a:pt x="1" y="0"/>
                  </a:moveTo>
                  <a:lnTo>
                    <a:pt x="1" y="543"/>
                  </a:lnTo>
                  <a:cubicBezTo>
                    <a:pt x="842" y="950"/>
                    <a:pt x="1520" y="1736"/>
                    <a:pt x="2442" y="1926"/>
                  </a:cubicBezTo>
                  <a:cubicBezTo>
                    <a:pt x="2442" y="1736"/>
                    <a:pt x="2279" y="1628"/>
                    <a:pt x="2089" y="1519"/>
                  </a:cubicBezTo>
                  <a:cubicBezTo>
                    <a:pt x="1357" y="1085"/>
                    <a:pt x="679" y="57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7"/>
            <p:cNvSpPr/>
            <p:nvPr/>
          </p:nvSpPr>
          <p:spPr>
            <a:xfrm>
              <a:off x="238800" y="2124800"/>
              <a:ext cx="12225" cy="9875"/>
            </a:xfrm>
            <a:custGeom>
              <a:avLst/>
              <a:gdLst/>
              <a:ahLst/>
              <a:cxnLst/>
              <a:rect l="l" t="t" r="r" b="b"/>
              <a:pathLst>
                <a:path w="489" h="395" extrusionOk="0">
                  <a:moveTo>
                    <a:pt x="166" y="1"/>
                  </a:moveTo>
                  <a:cubicBezTo>
                    <a:pt x="109" y="1"/>
                    <a:pt x="54" y="14"/>
                    <a:pt x="0" y="41"/>
                  </a:cubicBezTo>
                  <a:lnTo>
                    <a:pt x="0" y="394"/>
                  </a:lnTo>
                  <a:cubicBezTo>
                    <a:pt x="81" y="394"/>
                    <a:pt x="190" y="394"/>
                    <a:pt x="244" y="367"/>
                  </a:cubicBezTo>
                  <a:cubicBezTo>
                    <a:pt x="353" y="340"/>
                    <a:pt x="488" y="204"/>
                    <a:pt x="407" y="96"/>
                  </a:cubicBezTo>
                  <a:cubicBezTo>
                    <a:pt x="407" y="69"/>
                    <a:pt x="380" y="41"/>
                    <a:pt x="353" y="41"/>
                  </a:cubicBezTo>
                  <a:cubicBezTo>
                    <a:pt x="285" y="14"/>
                    <a:pt x="224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7"/>
            <p:cNvSpPr/>
            <p:nvPr/>
          </p:nvSpPr>
          <p:spPr>
            <a:xfrm>
              <a:off x="237425" y="2241425"/>
              <a:ext cx="318750" cy="375300"/>
            </a:xfrm>
            <a:custGeom>
              <a:avLst/>
              <a:gdLst/>
              <a:ahLst/>
              <a:cxnLst/>
              <a:rect l="l" t="t" r="r" b="b"/>
              <a:pathLst>
                <a:path w="12750" h="15012" extrusionOk="0">
                  <a:moveTo>
                    <a:pt x="7109" y="0"/>
                  </a:moveTo>
                  <a:cubicBezTo>
                    <a:pt x="6940" y="0"/>
                    <a:pt x="6739" y="66"/>
                    <a:pt x="6538" y="123"/>
                  </a:cubicBezTo>
                  <a:cubicBezTo>
                    <a:pt x="6131" y="204"/>
                    <a:pt x="5697" y="476"/>
                    <a:pt x="5317" y="720"/>
                  </a:cubicBezTo>
                  <a:cubicBezTo>
                    <a:pt x="4883" y="1018"/>
                    <a:pt x="4449" y="1479"/>
                    <a:pt x="3988" y="2022"/>
                  </a:cubicBezTo>
                  <a:cubicBezTo>
                    <a:pt x="3961" y="1940"/>
                    <a:pt x="3907" y="1886"/>
                    <a:pt x="3825" y="1805"/>
                  </a:cubicBezTo>
                  <a:cubicBezTo>
                    <a:pt x="3281" y="1941"/>
                    <a:pt x="2804" y="2035"/>
                    <a:pt x="2319" y="2035"/>
                  </a:cubicBezTo>
                  <a:cubicBezTo>
                    <a:pt x="1934" y="2035"/>
                    <a:pt x="1545" y="1976"/>
                    <a:pt x="1113" y="1832"/>
                  </a:cubicBezTo>
                  <a:cubicBezTo>
                    <a:pt x="787" y="1751"/>
                    <a:pt x="462" y="1561"/>
                    <a:pt x="191" y="1371"/>
                  </a:cubicBezTo>
                  <a:cubicBezTo>
                    <a:pt x="164" y="1479"/>
                    <a:pt x="136" y="1561"/>
                    <a:pt x="55" y="1642"/>
                  </a:cubicBezTo>
                  <a:cubicBezTo>
                    <a:pt x="28" y="1669"/>
                    <a:pt x="28" y="1669"/>
                    <a:pt x="1" y="1669"/>
                  </a:cubicBezTo>
                  <a:lnTo>
                    <a:pt x="1" y="6416"/>
                  </a:lnTo>
                  <a:cubicBezTo>
                    <a:pt x="28" y="6416"/>
                    <a:pt x="55" y="6443"/>
                    <a:pt x="109" y="6497"/>
                  </a:cubicBezTo>
                  <a:lnTo>
                    <a:pt x="1" y="6497"/>
                  </a:lnTo>
                  <a:lnTo>
                    <a:pt x="1" y="9128"/>
                  </a:lnTo>
                  <a:cubicBezTo>
                    <a:pt x="842" y="8830"/>
                    <a:pt x="1791" y="8667"/>
                    <a:pt x="2334" y="7989"/>
                  </a:cubicBezTo>
                  <a:cubicBezTo>
                    <a:pt x="2035" y="7664"/>
                    <a:pt x="1655" y="7447"/>
                    <a:pt x="1249" y="7311"/>
                  </a:cubicBezTo>
                  <a:cubicBezTo>
                    <a:pt x="977" y="7202"/>
                    <a:pt x="598" y="7067"/>
                    <a:pt x="652" y="6768"/>
                  </a:cubicBezTo>
                  <a:cubicBezTo>
                    <a:pt x="679" y="6633"/>
                    <a:pt x="815" y="6524"/>
                    <a:pt x="977" y="6497"/>
                  </a:cubicBezTo>
                  <a:cubicBezTo>
                    <a:pt x="1113" y="6497"/>
                    <a:pt x="1276" y="6524"/>
                    <a:pt x="1411" y="6551"/>
                  </a:cubicBezTo>
                  <a:cubicBezTo>
                    <a:pt x="1737" y="6660"/>
                    <a:pt x="2062" y="6714"/>
                    <a:pt x="2361" y="6823"/>
                  </a:cubicBezTo>
                  <a:cubicBezTo>
                    <a:pt x="2415" y="6823"/>
                    <a:pt x="2445" y="6835"/>
                    <a:pt x="2483" y="6835"/>
                  </a:cubicBezTo>
                  <a:cubicBezTo>
                    <a:pt x="2502" y="6835"/>
                    <a:pt x="2523" y="6832"/>
                    <a:pt x="2551" y="6823"/>
                  </a:cubicBezTo>
                  <a:cubicBezTo>
                    <a:pt x="2713" y="6768"/>
                    <a:pt x="2605" y="6497"/>
                    <a:pt x="2469" y="6389"/>
                  </a:cubicBezTo>
                  <a:cubicBezTo>
                    <a:pt x="2334" y="6253"/>
                    <a:pt x="2144" y="6117"/>
                    <a:pt x="2198" y="5955"/>
                  </a:cubicBezTo>
                  <a:lnTo>
                    <a:pt x="2198" y="5955"/>
                  </a:lnTo>
                  <a:cubicBezTo>
                    <a:pt x="2334" y="5982"/>
                    <a:pt x="2442" y="5982"/>
                    <a:pt x="2578" y="6009"/>
                  </a:cubicBezTo>
                  <a:cubicBezTo>
                    <a:pt x="2279" y="5412"/>
                    <a:pt x="2008" y="4761"/>
                    <a:pt x="1683" y="4137"/>
                  </a:cubicBezTo>
                  <a:cubicBezTo>
                    <a:pt x="1466" y="3676"/>
                    <a:pt x="1249" y="3188"/>
                    <a:pt x="1140" y="2700"/>
                  </a:cubicBezTo>
                  <a:lnTo>
                    <a:pt x="1140" y="2700"/>
                  </a:lnTo>
                  <a:cubicBezTo>
                    <a:pt x="1601" y="3378"/>
                    <a:pt x="1764" y="4110"/>
                    <a:pt x="2306" y="4816"/>
                  </a:cubicBezTo>
                  <a:cubicBezTo>
                    <a:pt x="2686" y="5304"/>
                    <a:pt x="3527" y="5792"/>
                    <a:pt x="3988" y="6253"/>
                  </a:cubicBezTo>
                  <a:cubicBezTo>
                    <a:pt x="3934" y="6117"/>
                    <a:pt x="3907" y="5955"/>
                    <a:pt x="3852" y="5846"/>
                  </a:cubicBezTo>
                  <a:cubicBezTo>
                    <a:pt x="3527" y="4924"/>
                    <a:pt x="3581" y="3866"/>
                    <a:pt x="4097" y="3025"/>
                  </a:cubicBezTo>
                  <a:cubicBezTo>
                    <a:pt x="4160" y="2941"/>
                    <a:pt x="4224" y="2872"/>
                    <a:pt x="4300" y="2872"/>
                  </a:cubicBezTo>
                  <a:cubicBezTo>
                    <a:pt x="4322" y="2872"/>
                    <a:pt x="4344" y="2878"/>
                    <a:pt x="4368" y="2890"/>
                  </a:cubicBezTo>
                  <a:cubicBezTo>
                    <a:pt x="4395" y="2917"/>
                    <a:pt x="4449" y="2971"/>
                    <a:pt x="4449" y="3025"/>
                  </a:cubicBezTo>
                  <a:cubicBezTo>
                    <a:pt x="4585" y="3758"/>
                    <a:pt x="4585" y="4544"/>
                    <a:pt x="4802" y="5249"/>
                  </a:cubicBezTo>
                  <a:cubicBezTo>
                    <a:pt x="4856" y="5331"/>
                    <a:pt x="4883" y="5439"/>
                    <a:pt x="4937" y="5439"/>
                  </a:cubicBezTo>
                  <a:cubicBezTo>
                    <a:pt x="5019" y="5439"/>
                    <a:pt x="5073" y="5412"/>
                    <a:pt x="5127" y="5358"/>
                  </a:cubicBezTo>
                  <a:cubicBezTo>
                    <a:pt x="6104" y="4517"/>
                    <a:pt x="6538" y="3161"/>
                    <a:pt x="7596" y="2429"/>
                  </a:cubicBezTo>
                  <a:lnTo>
                    <a:pt x="7596" y="2429"/>
                  </a:lnTo>
                  <a:cubicBezTo>
                    <a:pt x="7026" y="3324"/>
                    <a:pt x="6483" y="4219"/>
                    <a:pt x="5887" y="5141"/>
                  </a:cubicBezTo>
                  <a:cubicBezTo>
                    <a:pt x="5860" y="5195"/>
                    <a:pt x="5833" y="5304"/>
                    <a:pt x="5833" y="5358"/>
                  </a:cubicBezTo>
                  <a:cubicBezTo>
                    <a:pt x="5853" y="5459"/>
                    <a:pt x="5947" y="5514"/>
                    <a:pt x="6050" y="5514"/>
                  </a:cubicBezTo>
                  <a:cubicBezTo>
                    <a:pt x="6086" y="5514"/>
                    <a:pt x="6123" y="5508"/>
                    <a:pt x="6158" y="5494"/>
                  </a:cubicBezTo>
                  <a:cubicBezTo>
                    <a:pt x="6294" y="5466"/>
                    <a:pt x="6402" y="5358"/>
                    <a:pt x="6511" y="5277"/>
                  </a:cubicBezTo>
                  <a:cubicBezTo>
                    <a:pt x="6783" y="5018"/>
                    <a:pt x="7148" y="4889"/>
                    <a:pt x="7510" y="4889"/>
                  </a:cubicBezTo>
                  <a:cubicBezTo>
                    <a:pt x="7833" y="4889"/>
                    <a:pt x="8154" y="4991"/>
                    <a:pt x="8409" y="5195"/>
                  </a:cubicBezTo>
                  <a:cubicBezTo>
                    <a:pt x="8436" y="5222"/>
                    <a:pt x="8464" y="5277"/>
                    <a:pt x="8464" y="5304"/>
                  </a:cubicBezTo>
                  <a:cubicBezTo>
                    <a:pt x="8464" y="5358"/>
                    <a:pt x="8464" y="5412"/>
                    <a:pt x="8436" y="5439"/>
                  </a:cubicBezTo>
                  <a:cubicBezTo>
                    <a:pt x="8247" y="5846"/>
                    <a:pt x="7731" y="5982"/>
                    <a:pt x="7297" y="5982"/>
                  </a:cubicBezTo>
                  <a:cubicBezTo>
                    <a:pt x="7046" y="5982"/>
                    <a:pt x="6794" y="5958"/>
                    <a:pt x="6551" y="5958"/>
                  </a:cubicBezTo>
                  <a:cubicBezTo>
                    <a:pt x="6349" y="5958"/>
                    <a:pt x="6153" y="5974"/>
                    <a:pt x="5968" y="6036"/>
                  </a:cubicBezTo>
                  <a:cubicBezTo>
                    <a:pt x="5887" y="6036"/>
                    <a:pt x="5805" y="6090"/>
                    <a:pt x="5751" y="6145"/>
                  </a:cubicBezTo>
                  <a:cubicBezTo>
                    <a:pt x="5616" y="6307"/>
                    <a:pt x="5751" y="6579"/>
                    <a:pt x="5941" y="6714"/>
                  </a:cubicBezTo>
                  <a:cubicBezTo>
                    <a:pt x="6375" y="7121"/>
                    <a:pt x="6972" y="7257"/>
                    <a:pt x="7596" y="7365"/>
                  </a:cubicBezTo>
                  <a:cubicBezTo>
                    <a:pt x="8247" y="7474"/>
                    <a:pt x="8925" y="7582"/>
                    <a:pt x="9603" y="7636"/>
                  </a:cubicBezTo>
                  <a:cubicBezTo>
                    <a:pt x="9360" y="7673"/>
                    <a:pt x="9118" y="7687"/>
                    <a:pt x="8876" y="7687"/>
                  </a:cubicBezTo>
                  <a:cubicBezTo>
                    <a:pt x="8033" y="7687"/>
                    <a:pt x="7190" y="7510"/>
                    <a:pt x="6348" y="7447"/>
                  </a:cubicBezTo>
                  <a:cubicBezTo>
                    <a:pt x="6316" y="7431"/>
                    <a:pt x="6284" y="7424"/>
                    <a:pt x="6255" y="7424"/>
                  </a:cubicBezTo>
                  <a:cubicBezTo>
                    <a:pt x="6183" y="7424"/>
                    <a:pt x="6123" y="7462"/>
                    <a:pt x="6104" y="7501"/>
                  </a:cubicBezTo>
                  <a:cubicBezTo>
                    <a:pt x="6077" y="7528"/>
                    <a:pt x="6104" y="7609"/>
                    <a:pt x="6104" y="7636"/>
                  </a:cubicBezTo>
                  <a:cubicBezTo>
                    <a:pt x="6212" y="7935"/>
                    <a:pt x="6511" y="8070"/>
                    <a:pt x="6755" y="8260"/>
                  </a:cubicBezTo>
                  <a:cubicBezTo>
                    <a:pt x="6972" y="8423"/>
                    <a:pt x="7189" y="8748"/>
                    <a:pt x="6972" y="8993"/>
                  </a:cubicBezTo>
                  <a:cubicBezTo>
                    <a:pt x="6429" y="8748"/>
                    <a:pt x="5480" y="8613"/>
                    <a:pt x="5399" y="8152"/>
                  </a:cubicBezTo>
                  <a:cubicBezTo>
                    <a:pt x="5344" y="8016"/>
                    <a:pt x="5616" y="7935"/>
                    <a:pt x="5616" y="7799"/>
                  </a:cubicBezTo>
                  <a:cubicBezTo>
                    <a:pt x="5588" y="7636"/>
                    <a:pt x="5290" y="7636"/>
                    <a:pt x="5317" y="7501"/>
                  </a:cubicBezTo>
                  <a:cubicBezTo>
                    <a:pt x="5426" y="7067"/>
                    <a:pt x="4666" y="7040"/>
                    <a:pt x="4449" y="6931"/>
                  </a:cubicBezTo>
                  <a:cubicBezTo>
                    <a:pt x="4382" y="6909"/>
                    <a:pt x="4279" y="6741"/>
                    <a:pt x="4214" y="6741"/>
                  </a:cubicBezTo>
                  <a:cubicBezTo>
                    <a:pt x="4200" y="6741"/>
                    <a:pt x="4188" y="6749"/>
                    <a:pt x="4178" y="6768"/>
                  </a:cubicBezTo>
                  <a:cubicBezTo>
                    <a:pt x="4076" y="6908"/>
                    <a:pt x="3933" y="6935"/>
                    <a:pt x="3792" y="6935"/>
                  </a:cubicBezTo>
                  <a:cubicBezTo>
                    <a:pt x="3706" y="6935"/>
                    <a:pt x="3621" y="6925"/>
                    <a:pt x="3547" y="6925"/>
                  </a:cubicBezTo>
                  <a:cubicBezTo>
                    <a:pt x="3485" y="6925"/>
                    <a:pt x="3431" y="6932"/>
                    <a:pt x="3391" y="6958"/>
                  </a:cubicBezTo>
                  <a:cubicBezTo>
                    <a:pt x="3310" y="6985"/>
                    <a:pt x="3256" y="7067"/>
                    <a:pt x="3256" y="7121"/>
                  </a:cubicBezTo>
                  <a:cubicBezTo>
                    <a:pt x="3229" y="7230"/>
                    <a:pt x="4042" y="7311"/>
                    <a:pt x="4097" y="7392"/>
                  </a:cubicBezTo>
                  <a:cubicBezTo>
                    <a:pt x="4205" y="7528"/>
                    <a:pt x="3907" y="7718"/>
                    <a:pt x="3771" y="7799"/>
                  </a:cubicBezTo>
                  <a:cubicBezTo>
                    <a:pt x="3663" y="7935"/>
                    <a:pt x="3554" y="7935"/>
                    <a:pt x="3635" y="8125"/>
                  </a:cubicBezTo>
                  <a:cubicBezTo>
                    <a:pt x="3649" y="8164"/>
                    <a:pt x="3684" y="8178"/>
                    <a:pt x="3733" y="8178"/>
                  </a:cubicBezTo>
                  <a:cubicBezTo>
                    <a:pt x="3850" y="8178"/>
                    <a:pt x="4045" y="8098"/>
                    <a:pt x="4194" y="8098"/>
                  </a:cubicBezTo>
                  <a:cubicBezTo>
                    <a:pt x="4239" y="8098"/>
                    <a:pt x="4280" y="8106"/>
                    <a:pt x="4314" y="8125"/>
                  </a:cubicBezTo>
                  <a:cubicBezTo>
                    <a:pt x="4476" y="8179"/>
                    <a:pt x="4368" y="8396"/>
                    <a:pt x="4314" y="8667"/>
                  </a:cubicBezTo>
                  <a:cubicBezTo>
                    <a:pt x="4290" y="8725"/>
                    <a:pt x="4351" y="8743"/>
                    <a:pt x="4432" y="8743"/>
                  </a:cubicBezTo>
                  <a:cubicBezTo>
                    <a:pt x="4542" y="8743"/>
                    <a:pt x="4689" y="8710"/>
                    <a:pt x="4720" y="8694"/>
                  </a:cubicBezTo>
                  <a:cubicBezTo>
                    <a:pt x="4775" y="8586"/>
                    <a:pt x="4748" y="8477"/>
                    <a:pt x="4775" y="8396"/>
                  </a:cubicBezTo>
                  <a:cubicBezTo>
                    <a:pt x="4833" y="8293"/>
                    <a:pt x="4924" y="8246"/>
                    <a:pt x="5016" y="8246"/>
                  </a:cubicBezTo>
                  <a:cubicBezTo>
                    <a:pt x="5094" y="8246"/>
                    <a:pt x="5174" y="8279"/>
                    <a:pt x="5236" y="8342"/>
                  </a:cubicBezTo>
                  <a:cubicBezTo>
                    <a:pt x="5426" y="8477"/>
                    <a:pt x="5426" y="8748"/>
                    <a:pt x="5534" y="8938"/>
                  </a:cubicBezTo>
                  <a:cubicBezTo>
                    <a:pt x="5697" y="9210"/>
                    <a:pt x="5968" y="9399"/>
                    <a:pt x="6131" y="9671"/>
                  </a:cubicBezTo>
                  <a:cubicBezTo>
                    <a:pt x="6294" y="9915"/>
                    <a:pt x="6429" y="10240"/>
                    <a:pt x="6402" y="10566"/>
                  </a:cubicBezTo>
                  <a:cubicBezTo>
                    <a:pt x="6212" y="10240"/>
                    <a:pt x="5968" y="9942"/>
                    <a:pt x="5751" y="9644"/>
                  </a:cubicBezTo>
                  <a:cubicBezTo>
                    <a:pt x="5724" y="9698"/>
                    <a:pt x="5724" y="9806"/>
                    <a:pt x="5697" y="9861"/>
                  </a:cubicBezTo>
                  <a:cubicBezTo>
                    <a:pt x="5672" y="9877"/>
                    <a:pt x="5649" y="9884"/>
                    <a:pt x="5629" y="9884"/>
                  </a:cubicBezTo>
                  <a:cubicBezTo>
                    <a:pt x="5584" y="9884"/>
                    <a:pt x="5553" y="9852"/>
                    <a:pt x="5534" y="9833"/>
                  </a:cubicBezTo>
                  <a:cubicBezTo>
                    <a:pt x="5317" y="10132"/>
                    <a:pt x="5317" y="10539"/>
                    <a:pt x="5344" y="10918"/>
                  </a:cubicBezTo>
                  <a:cubicBezTo>
                    <a:pt x="5426" y="11488"/>
                    <a:pt x="5453" y="12112"/>
                    <a:pt x="5480" y="12709"/>
                  </a:cubicBezTo>
                  <a:cubicBezTo>
                    <a:pt x="5534" y="12926"/>
                    <a:pt x="5534" y="13197"/>
                    <a:pt x="5399" y="13360"/>
                  </a:cubicBezTo>
                  <a:cubicBezTo>
                    <a:pt x="4883" y="12383"/>
                    <a:pt x="4856" y="11217"/>
                    <a:pt x="4802" y="10105"/>
                  </a:cubicBezTo>
                  <a:cubicBezTo>
                    <a:pt x="4775" y="10159"/>
                    <a:pt x="4720" y="10186"/>
                    <a:pt x="4663" y="10186"/>
                  </a:cubicBezTo>
                  <a:cubicBezTo>
                    <a:pt x="4605" y="10186"/>
                    <a:pt x="4544" y="10159"/>
                    <a:pt x="4503" y="10105"/>
                  </a:cubicBezTo>
                  <a:cubicBezTo>
                    <a:pt x="4639" y="9996"/>
                    <a:pt x="4476" y="9806"/>
                    <a:pt x="4341" y="9806"/>
                  </a:cubicBezTo>
                  <a:cubicBezTo>
                    <a:pt x="4178" y="9806"/>
                    <a:pt x="4069" y="9942"/>
                    <a:pt x="3988" y="10078"/>
                  </a:cubicBezTo>
                  <a:cubicBezTo>
                    <a:pt x="3934" y="10186"/>
                    <a:pt x="3852" y="10349"/>
                    <a:pt x="3717" y="10403"/>
                  </a:cubicBezTo>
                  <a:cubicBezTo>
                    <a:pt x="3717" y="10457"/>
                    <a:pt x="3690" y="10457"/>
                    <a:pt x="3663" y="10457"/>
                  </a:cubicBezTo>
                  <a:cubicBezTo>
                    <a:pt x="3527" y="10457"/>
                    <a:pt x="3527" y="10240"/>
                    <a:pt x="3554" y="10159"/>
                  </a:cubicBezTo>
                  <a:cubicBezTo>
                    <a:pt x="3635" y="9969"/>
                    <a:pt x="3717" y="9806"/>
                    <a:pt x="3852" y="9698"/>
                  </a:cubicBezTo>
                  <a:cubicBezTo>
                    <a:pt x="3934" y="9644"/>
                    <a:pt x="4042" y="9562"/>
                    <a:pt x="4069" y="9508"/>
                  </a:cubicBezTo>
                  <a:cubicBezTo>
                    <a:pt x="4124" y="9427"/>
                    <a:pt x="4124" y="9372"/>
                    <a:pt x="4124" y="9291"/>
                  </a:cubicBezTo>
                  <a:cubicBezTo>
                    <a:pt x="4124" y="9155"/>
                    <a:pt x="4097" y="9020"/>
                    <a:pt x="4097" y="8884"/>
                  </a:cubicBezTo>
                  <a:cubicBezTo>
                    <a:pt x="3554" y="9535"/>
                    <a:pt x="2686" y="10322"/>
                    <a:pt x="2496" y="10457"/>
                  </a:cubicBezTo>
                  <a:cubicBezTo>
                    <a:pt x="2422" y="10517"/>
                    <a:pt x="2307" y="10560"/>
                    <a:pt x="2213" y="10560"/>
                  </a:cubicBezTo>
                  <a:cubicBezTo>
                    <a:pt x="2137" y="10560"/>
                    <a:pt x="2075" y="10531"/>
                    <a:pt x="2062" y="10457"/>
                  </a:cubicBezTo>
                  <a:cubicBezTo>
                    <a:pt x="2062" y="10376"/>
                    <a:pt x="2062" y="10322"/>
                    <a:pt x="2089" y="10295"/>
                  </a:cubicBezTo>
                  <a:cubicBezTo>
                    <a:pt x="2334" y="9671"/>
                    <a:pt x="2713" y="9128"/>
                    <a:pt x="3174" y="8694"/>
                  </a:cubicBezTo>
                  <a:cubicBezTo>
                    <a:pt x="3090" y="8593"/>
                    <a:pt x="2953" y="8565"/>
                    <a:pt x="2816" y="8565"/>
                  </a:cubicBezTo>
                  <a:cubicBezTo>
                    <a:pt x="2733" y="8565"/>
                    <a:pt x="2649" y="8575"/>
                    <a:pt x="2578" y="8586"/>
                  </a:cubicBezTo>
                  <a:cubicBezTo>
                    <a:pt x="1683" y="8721"/>
                    <a:pt x="842" y="8965"/>
                    <a:pt x="55" y="9155"/>
                  </a:cubicBezTo>
                  <a:lnTo>
                    <a:pt x="55" y="11569"/>
                  </a:lnTo>
                  <a:cubicBezTo>
                    <a:pt x="706" y="11434"/>
                    <a:pt x="1330" y="11162"/>
                    <a:pt x="1791" y="10728"/>
                  </a:cubicBezTo>
                  <a:lnTo>
                    <a:pt x="1791" y="10728"/>
                  </a:lnTo>
                  <a:cubicBezTo>
                    <a:pt x="1764" y="11596"/>
                    <a:pt x="2035" y="12492"/>
                    <a:pt x="2551" y="13197"/>
                  </a:cubicBezTo>
                  <a:cubicBezTo>
                    <a:pt x="3039" y="13902"/>
                    <a:pt x="3717" y="14499"/>
                    <a:pt x="4503" y="14906"/>
                  </a:cubicBezTo>
                  <a:cubicBezTo>
                    <a:pt x="4632" y="14954"/>
                    <a:pt x="4788" y="15011"/>
                    <a:pt x="4923" y="15011"/>
                  </a:cubicBezTo>
                  <a:cubicBezTo>
                    <a:pt x="5016" y="15011"/>
                    <a:pt x="5099" y="14983"/>
                    <a:pt x="5154" y="14906"/>
                  </a:cubicBezTo>
                  <a:cubicBezTo>
                    <a:pt x="5182" y="14824"/>
                    <a:pt x="5182" y="14770"/>
                    <a:pt x="5263" y="14689"/>
                  </a:cubicBezTo>
                  <a:cubicBezTo>
                    <a:pt x="5305" y="14640"/>
                    <a:pt x="5355" y="14622"/>
                    <a:pt x="5411" y="14622"/>
                  </a:cubicBezTo>
                  <a:cubicBezTo>
                    <a:pt x="5575" y="14622"/>
                    <a:pt x="5787" y="14777"/>
                    <a:pt x="5968" y="14797"/>
                  </a:cubicBezTo>
                  <a:cubicBezTo>
                    <a:pt x="5996" y="14802"/>
                    <a:pt x="6028" y="14804"/>
                    <a:pt x="6062" y="14804"/>
                  </a:cubicBezTo>
                  <a:cubicBezTo>
                    <a:pt x="6228" y="14804"/>
                    <a:pt x="6453" y="14751"/>
                    <a:pt x="6565" y="14661"/>
                  </a:cubicBezTo>
                  <a:cubicBezTo>
                    <a:pt x="7297" y="14038"/>
                    <a:pt x="7650" y="13170"/>
                    <a:pt x="7785" y="12193"/>
                  </a:cubicBezTo>
                  <a:cubicBezTo>
                    <a:pt x="7921" y="11271"/>
                    <a:pt x="7840" y="10349"/>
                    <a:pt x="7514" y="9372"/>
                  </a:cubicBezTo>
                  <a:lnTo>
                    <a:pt x="7514" y="9372"/>
                  </a:lnTo>
                  <a:cubicBezTo>
                    <a:pt x="8192" y="9592"/>
                    <a:pt x="8874" y="9705"/>
                    <a:pt x="9527" y="9705"/>
                  </a:cubicBezTo>
                  <a:cubicBezTo>
                    <a:pt x="10650" y="9705"/>
                    <a:pt x="11689" y="9370"/>
                    <a:pt x="12478" y="8667"/>
                  </a:cubicBezTo>
                  <a:cubicBezTo>
                    <a:pt x="12505" y="8613"/>
                    <a:pt x="12586" y="8559"/>
                    <a:pt x="12586" y="8477"/>
                  </a:cubicBezTo>
                  <a:cubicBezTo>
                    <a:pt x="12586" y="8423"/>
                    <a:pt x="12505" y="8342"/>
                    <a:pt x="12478" y="8314"/>
                  </a:cubicBezTo>
                  <a:cubicBezTo>
                    <a:pt x="12342" y="8179"/>
                    <a:pt x="12125" y="8016"/>
                    <a:pt x="12125" y="7718"/>
                  </a:cubicBezTo>
                  <a:cubicBezTo>
                    <a:pt x="12179" y="7501"/>
                    <a:pt x="12396" y="7365"/>
                    <a:pt x="12613" y="7257"/>
                  </a:cubicBezTo>
                  <a:cubicBezTo>
                    <a:pt x="12641" y="7230"/>
                    <a:pt x="12722" y="7230"/>
                    <a:pt x="12749" y="7175"/>
                  </a:cubicBezTo>
                  <a:cubicBezTo>
                    <a:pt x="12749" y="7094"/>
                    <a:pt x="12722" y="7067"/>
                    <a:pt x="12668" y="6985"/>
                  </a:cubicBezTo>
                  <a:cubicBezTo>
                    <a:pt x="11718" y="5819"/>
                    <a:pt x="10172" y="5005"/>
                    <a:pt x="8681" y="4680"/>
                  </a:cubicBezTo>
                  <a:cubicBezTo>
                    <a:pt x="8843" y="4490"/>
                    <a:pt x="9060" y="4056"/>
                    <a:pt x="9142" y="3595"/>
                  </a:cubicBezTo>
                  <a:cubicBezTo>
                    <a:pt x="9359" y="2781"/>
                    <a:pt x="9250" y="2157"/>
                    <a:pt x="9006" y="1398"/>
                  </a:cubicBezTo>
                  <a:cubicBezTo>
                    <a:pt x="8952" y="1235"/>
                    <a:pt x="8789" y="855"/>
                    <a:pt x="8653" y="747"/>
                  </a:cubicBezTo>
                  <a:cubicBezTo>
                    <a:pt x="8632" y="738"/>
                    <a:pt x="8606" y="735"/>
                    <a:pt x="8577" y="735"/>
                  </a:cubicBezTo>
                  <a:cubicBezTo>
                    <a:pt x="8420" y="735"/>
                    <a:pt x="8171" y="845"/>
                    <a:pt x="8057" y="937"/>
                  </a:cubicBezTo>
                  <a:cubicBezTo>
                    <a:pt x="8030" y="937"/>
                    <a:pt x="8002" y="991"/>
                    <a:pt x="7921" y="991"/>
                  </a:cubicBezTo>
                  <a:cubicBezTo>
                    <a:pt x="7907" y="996"/>
                    <a:pt x="7892" y="998"/>
                    <a:pt x="7877" y="998"/>
                  </a:cubicBezTo>
                  <a:cubicBezTo>
                    <a:pt x="7803" y="998"/>
                    <a:pt x="7717" y="945"/>
                    <a:pt x="7650" y="855"/>
                  </a:cubicBezTo>
                  <a:cubicBezTo>
                    <a:pt x="7596" y="747"/>
                    <a:pt x="7487" y="313"/>
                    <a:pt x="7460" y="204"/>
                  </a:cubicBezTo>
                  <a:cubicBezTo>
                    <a:pt x="7383" y="52"/>
                    <a:pt x="7259" y="0"/>
                    <a:pt x="7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7"/>
            <p:cNvSpPr/>
            <p:nvPr/>
          </p:nvSpPr>
          <p:spPr>
            <a:xfrm>
              <a:off x="238800" y="2244475"/>
              <a:ext cx="94275" cy="46825"/>
            </a:xfrm>
            <a:custGeom>
              <a:avLst/>
              <a:gdLst/>
              <a:ahLst/>
              <a:cxnLst/>
              <a:rect l="l" t="t" r="r" b="b"/>
              <a:pathLst>
                <a:path w="3771" h="1873" extrusionOk="0">
                  <a:moveTo>
                    <a:pt x="953" y="0"/>
                  </a:moveTo>
                  <a:cubicBezTo>
                    <a:pt x="759" y="0"/>
                    <a:pt x="568" y="38"/>
                    <a:pt x="380" y="137"/>
                  </a:cubicBezTo>
                  <a:cubicBezTo>
                    <a:pt x="0" y="327"/>
                    <a:pt x="217" y="842"/>
                    <a:pt x="136" y="1222"/>
                  </a:cubicBezTo>
                  <a:cubicBezTo>
                    <a:pt x="461" y="1412"/>
                    <a:pt x="760" y="1574"/>
                    <a:pt x="1058" y="1683"/>
                  </a:cubicBezTo>
                  <a:cubicBezTo>
                    <a:pt x="1513" y="1815"/>
                    <a:pt x="1905" y="1872"/>
                    <a:pt x="2284" y="1872"/>
                  </a:cubicBezTo>
                  <a:cubicBezTo>
                    <a:pt x="2764" y="1872"/>
                    <a:pt x="3225" y="1780"/>
                    <a:pt x="3770" y="1629"/>
                  </a:cubicBezTo>
                  <a:cubicBezTo>
                    <a:pt x="3255" y="1032"/>
                    <a:pt x="2685" y="462"/>
                    <a:pt x="1980" y="218"/>
                  </a:cubicBezTo>
                  <a:cubicBezTo>
                    <a:pt x="1635" y="115"/>
                    <a:pt x="1291" y="0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7"/>
            <p:cNvSpPr/>
            <p:nvPr/>
          </p:nvSpPr>
          <p:spPr>
            <a:xfrm>
              <a:off x="238800" y="2296700"/>
              <a:ext cx="239375" cy="273975"/>
            </a:xfrm>
            <a:custGeom>
              <a:avLst/>
              <a:gdLst/>
              <a:ahLst/>
              <a:cxnLst/>
              <a:rect l="l" t="t" r="r" b="b"/>
              <a:pathLst>
                <a:path w="9575" h="10959" extrusionOk="0">
                  <a:moveTo>
                    <a:pt x="7568" y="1"/>
                  </a:moveTo>
                  <a:lnTo>
                    <a:pt x="7568" y="1"/>
                  </a:lnTo>
                  <a:cubicBezTo>
                    <a:pt x="6510" y="733"/>
                    <a:pt x="6049" y="2089"/>
                    <a:pt x="5099" y="2957"/>
                  </a:cubicBezTo>
                  <a:cubicBezTo>
                    <a:pt x="5018" y="2984"/>
                    <a:pt x="4991" y="3011"/>
                    <a:pt x="4937" y="3011"/>
                  </a:cubicBezTo>
                  <a:cubicBezTo>
                    <a:pt x="4855" y="2984"/>
                    <a:pt x="4828" y="2903"/>
                    <a:pt x="4801" y="2849"/>
                  </a:cubicBezTo>
                  <a:cubicBezTo>
                    <a:pt x="4557" y="2143"/>
                    <a:pt x="4557" y="1357"/>
                    <a:pt x="4421" y="597"/>
                  </a:cubicBezTo>
                  <a:cubicBezTo>
                    <a:pt x="4421" y="570"/>
                    <a:pt x="4394" y="516"/>
                    <a:pt x="4340" y="462"/>
                  </a:cubicBezTo>
                  <a:cubicBezTo>
                    <a:pt x="4325" y="452"/>
                    <a:pt x="4309" y="447"/>
                    <a:pt x="4292" y="447"/>
                  </a:cubicBezTo>
                  <a:cubicBezTo>
                    <a:pt x="4219" y="447"/>
                    <a:pt x="4135" y="531"/>
                    <a:pt x="4069" y="597"/>
                  </a:cubicBezTo>
                  <a:cubicBezTo>
                    <a:pt x="3580" y="1465"/>
                    <a:pt x="3499" y="2523"/>
                    <a:pt x="3852" y="3418"/>
                  </a:cubicBezTo>
                  <a:cubicBezTo>
                    <a:pt x="3879" y="3527"/>
                    <a:pt x="3906" y="3662"/>
                    <a:pt x="3987" y="3825"/>
                  </a:cubicBezTo>
                  <a:cubicBezTo>
                    <a:pt x="3499" y="3391"/>
                    <a:pt x="2658" y="2903"/>
                    <a:pt x="2279" y="2415"/>
                  </a:cubicBezTo>
                  <a:cubicBezTo>
                    <a:pt x="1736" y="1682"/>
                    <a:pt x="1573" y="950"/>
                    <a:pt x="1139" y="272"/>
                  </a:cubicBezTo>
                  <a:lnTo>
                    <a:pt x="1139" y="272"/>
                  </a:lnTo>
                  <a:cubicBezTo>
                    <a:pt x="1221" y="787"/>
                    <a:pt x="1465" y="1248"/>
                    <a:pt x="1682" y="1737"/>
                  </a:cubicBezTo>
                  <a:cubicBezTo>
                    <a:pt x="1980" y="2333"/>
                    <a:pt x="2251" y="2984"/>
                    <a:pt x="2550" y="3581"/>
                  </a:cubicBezTo>
                  <a:cubicBezTo>
                    <a:pt x="2414" y="3554"/>
                    <a:pt x="2306" y="3554"/>
                    <a:pt x="2170" y="3527"/>
                  </a:cubicBezTo>
                  <a:lnTo>
                    <a:pt x="2170" y="3527"/>
                  </a:lnTo>
                  <a:cubicBezTo>
                    <a:pt x="2116" y="3689"/>
                    <a:pt x="2306" y="3879"/>
                    <a:pt x="2441" y="3961"/>
                  </a:cubicBezTo>
                  <a:cubicBezTo>
                    <a:pt x="2577" y="4069"/>
                    <a:pt x="2685" y="4340"/>
                    <a:pt x="2523" y="4422"/>
                  </a:cubicBezTo>
                  <a:cubicBezTo>
                    <a:pt x="2496" y="4431"/>
                    <a:pt x="2474" y="4434"/>
                    <a:pt x="2456" y="4434"/>
                  </a:cubicBezTo>
                  <a:cubicBezTo>
                    <a:pt x="2420" y="4434"/>
                    <a:pt x="2396" y="4422"/>
                    <a:pt x="2360" y="4422"/>
                  </a:cubicBezTo>
                  <a:cubicBezTo>
                    <a:pt x="2034" y="4313"/>
                    <a:pt x="1709" y="4232"/>
                    <a:pt x="1411" y="4151"/>
                  </a:cubicBezTo>
                  <a:cubicBezTo>
                    <a:pt x="1300" y="4106"/>
                    <a:pt x="1189" y="4062"/>
                    <a:pt x="1049" y="4062"/>
                  </a:cubicBezTo>
                  <a:cubicBezTo>
                    <a:pt x="1017" y="4062"/>
                    <a:pt x="984" y="4064"/>
                    <a:pt x="949" y="4069"/>
                  </a:cubicBezTo>
                  <a:cubicBezTo>
                    <a:pt x="787" y="4069"/>
                    <a:pt x="651" y="4178"/>
                    <a:pt x="624" y="4340"/>
                  </a:cubicBezTo>
                  <a:cubicBezTo>
                    <a:pt x="543" y="4639"/>
                    <a:pt x="949" y="4774"/>
                    <a:pt x="1221" y="4883"/>
                  </a:cubicBezTo>
                  <a:cubicBezTo>
                    <a:pt x="1628" y="5019"/>
                    <a:pt x="2007" y="5263"/>
                    <a:pt x="2306" y="5561"/>
                  </a:cubicBezTo>
                  <a:cubicBezTo>
                    <a:pt x="1736" y="6266"/>
                    <a:pt x="814" y="6402"/>
                    <a:pt x="0" y="6537"/>
                  </a:cubicBezTo>
                  <a:lnTo>
                    <a:pt x="0" y="6863"/>
                  </a:lnTo>
                  <a:cubicBezTo>
                    <a:pt x="814" y="6537"/>
                    <a:pt x="1655" y="6320"/>
                    <a:pt x="2550" y="6185"/>
                  </a:cubicBezTo>
                  <a:cubicBezTo>
                    <a:pt x="2623" y="6164"/>
                    <a:pt x="2705" y="6151"/>
                    <a:pt x="2787" y="6151"/>
                  </a:cubicBezTo>
                  <a:cubicBezTo>
                    <a:pt x="2917" y="6151"/>
                    <a:pt x="3047" y="6183"/>
                    <a:pt x="3146" y="6266"/>
                  </a:cubicBezTo>
                  <a:cubicBezTo>
                    <a:pt x="2685" y="6727"/>
                    <a:pt x="2306" y="7270"/>
                    <a:pt x="2062" y="7867"/>
                  </a:cubicBezTo>
                  <a:cubicBezTo>
                    <a:pt x="2034" y="7948"/>
                    <a:pt x="2034" y="7975"/>
                    <a:pt x="2034" y="8029"/>
                  </a:cubicBezTo>
                  <a:cubicBezTo>
                    <a:pt x="2046" y="8112"/>
                    <a:pt x="2104" y="8143"/>
                    <a:pt x="2177" y="8143"/>
                  </a:cubicBezTo>
                  <a:cubicBezTo>
                    <a:pt x="2272" y="8143"/>
                    <a:pt x="2392" y="8091"/>
                    <a:pt x="2468" y="8029"/>
                  </a:cubicBezTo>
                  <a:cubicBezTo>
                    <a:pt x="2685" y="7894"/>
                    <a:pt x="3553" y="7134"/>
                    <a:pt x="4069" y="6483"/>
                  </a:cubicBezTo>
                  <a:cubicBezTo>
                    <a:pt x="4096" y="6619"/>
                    <a:pt x="4150" y="6754"/>
                    <a:pt x="4096" y="6890"/>
                  </a:cubicBezTo>
                  <a:cubicBezTo>
                    <a:pt x="4069" y="6944"/>
                    <a:pt x="4069" y="7026"/>
                    <a:pt x="4042" y="7080"/>
                  </a:cubicBezTo>
                  <a:cubicBezTo>
                    <a:pt x="4014" y="7188"/>
                    <a:pt x="3906" y="7216"/>
                    <a:pt x="3825" y="7297"/>
                  </a:cubicBezTo>
                  <a:cubicBezTo>
                    <a:pt x="3689" y="7433"/>
                    <a:pt x="3608" y="7568"/>
                    <a:pt x="3526" y="7731"/>
                  </a:cubicBezTo>
                  <a:cubicBezTo>
                    <a:pt x="3499" y="7867"/>
                    <a:pt x="3499" y="8029"/>
                    <a:pt x="3635" y="8029"/>
                  </a:cubicBezTo>
                  <a:cubicBezTo>
                    <a:pt x="3635" y="8029"/>
                    <a:pt x="3662" y="8002"/>
                    <a:pt x="3689" y="8002"/>
                  </a:cubicBezTo>
                  <a:cubicBezTo>
                    <a:pt x="3825" y="7948"/>
                    <a:pt x="3906" y="7812"/>
                    <a:pt x="3960" y="7677"/>
                  </a:cubicBezTo>
                  <a:cubicBezTo>
                    <a:pt x="4042" y="7541"/>
                    <a:pt x="4177" y="7405"/>
                    <a:pt x="4313" y="7405"/>
                  </a:cubicBezTo>
                  <a:cubicBezTo>
                    <a:pt x="4448" y="7405"/>
                    <a:pt x="4584" y="7595"/>
                    <a:pt x="4476" y="7704"/>
                  </a:cubicBezTo>
                  <a:cubicBezTo>
                    <a:pt x="4523" y="7735"/>
                    <a:pt x="4597" y="7766"/>
                    <a:pt x="4661" y="7766"/>
                  </a:cubicBezTo>
                  <a:cubicBezTo>
                    <a:pt x="4709" y="7766"/>
                    <a:pt x="4751" y="7750"/>
                    <a:pt x="4774" y="7704"/>
                  </a:cubicBezTo>
                  <a:cubicBezTo>
                    <a:pt x="4828" y="8816"/>
                    <a:pt x="4855" y="9982"/>
                    <a:pt x="5371" y="10959"/>
                  </a:cubicBezTo>
                  <a:cubicBezTo>
                    <a:pt x="5506" y="10796"/>
                    <a:pt x="5452" y="10552"/>
                    <a:pt x="5452" y="10308"/>
                  </a:cubicBezTo>
                  <a:cubicBezTo>
                    <a:pt x="5398" y="9738"/>
                    <a:pt x="5371" y="9114"/>
                    <a:pt x="5316" y="8517"/>
                  </a:cubicBezTo>
                  <a:cubicBezTo>
                    <a:pt x="5289" y="8138"/>
                    <a:pt x="5262" y="7731"/>
                    <a:pt x="5506" y="7433"/>
                  </a:cubicBezTo>
                  <a:cubicBezTo>
                    <a:pt x="5522" y="7464"/>
                    <a:pt x="5547" y="7477"/>
                    <a:pt x="5582" y="7477"/>
                  </a:cubicBezTo>
                  <a:cubicBezTo>
                    <a:pt x="5606" y="7477"/>
                    <a:pt x="5635" y="7471"/>
                    <a:pt x="5669" y="7460"/>
                  </a:cubicBezTo>
                  <a:cubicBezTo>
                    <a:pt x="5696" y="7405"/>
                    <a:pt x="5696" y="7297"/>
                    <a:pt x="5723" y="7216"/>
                  </a:cubicBezTo>
                  <a:cubicBezTo>
                    <a:pt x="5940" y="7514"/>
                    <a:pt x="6184" y="7839"/>
                    <a:pt x="6374" y="8138"/>
                  </a:cubicBezTo>
                  <a:cubicBezTo>
                    <a:pt x="6401" y="7839"/>
                    <a:pt x="6266" y="7541"/>
                    <a:pt x="6103" y="7270"/>
                  </a:cubicBezTo>
                  <a:cubicBezTo>
                    <a:pt x="5940" y="6999"/>
                    <a:pt x="5669" y="6782"/>
                    <a:pt x="5506" y="6510"/>
                  </a:cubicBezTo>
                  <a:cubicBezTo>
                    <a:pt x="5398" y="6348"/>
                    <a:pt x="5398" y="6103"/>
                    <a:pt x="5235" y="5941"/>
                  </a:cubicBezTo>
                  <a:cubicBezTo>
                    <a:pt x="5170" y="5876"/>
                    <a:pt x="5075" y="5842"/>
                    <a:pt x="4984" y="5842"/>
                  </a:cubicBezTo>
                  <a:cubicBezTo>
                    <a:pt x="4884" y="5842"/>
                    <a:pt x="4789" y="5883"/>
                    <a:pt x="4747" y="5968"/>
                  </a:cubicBezTo>
                  <a:cubicBezTo>
                    <a:pt x="4720" y="6076"/>
                    <a:pt x="4747" y="6212"/>
                    <a:pt x="4693" y="6266"/>
                  </a:cubicBezTo>
                  <a:cubicBezTo>
                    <a:pt x="4664" y="6295"/>
                    <a:pt x="4534" y="6324"/>
                    <a:pt x="4428" y="6324"/>
                  </a:cubicBezTo>
                  <a:cubicBezTo>
                    <a:pt x="4335" y="6324"/>
                    <a:pt x="4260" y="6302"/>
                    <a:pt x="4286" y="6239"/>
                  </a:cubicBezTo>
                  <a:cubicBezTo>
                    <a:pt x="4340" y="5995"/>
                    <a:pt x="4448" y="5805"/>
                    <a:pt x="4286" y="5697"/>
                  </a:cubicBezTo>
                  <a:cubicBezTo>
                    <a:pt x="4262" y="5678"/>
                    <a:pt x="4227" y="5670"/>
                    <a:pt x="4186" y="5670"/>
                  </a:cubicBezTo>
                  <a:cubicBezTo>
                    <a:pt x="4049" y="5670"/>
                    <a:pt x="3840" y="5750"/>
                    <a:pt x="3713" y="5750"/>
                  </a:cubicBezTo>
                  <a:cubicBezTo>
                    <a:pt x="3660" y="5750"/>
                    <a:pt x="3621" y="5736"/>
                    <a:pt x="3608" y="5697"/>
                  </a:cubicBezTo>
                  <a:cubicBezTo>
                    <a:pt x="3526" y="5534"/>
                    <a:pt x="3608" y="5507"/>
                    <a:pt x="3743" y="5398"/>
                  </a:cubicBezTo>
                  <a:cubicBezTo>
                    <a:pt x="3825" y="5263"/>
                    <a:pt x="4177" y="5127"/>
                    <a:pt x="4069" y="4991"/>
                  </a:cubicBezTo>
                  <a:cubicBezTo>
                    <a:pt x="4014" y="4883"/>
                    <a:pt x="3228" y="4856"/>
                    <a:pt x="3228" y="4720"/>
                  </a:cubicBezTo>
                  <a:cubicBezTo>
                    <a:pt x="3228" y="4639"/>
                    <a:pt x="3282" y="4585"/>
                    <a:pt x="3363" y="4557"/>
                  </a:cubicBezTo>
                  <a:cubicBezTo>
                    <a:pt x="3414" y="4515"/>
                    <a:pt x="3489" y="4507"/>
                    <a:pt x="3574" y="4507"/>
                  </a:cubicBezTo>
                  <a:cubicBezTo>
                    <a:pt x="3626" y="4507"/>
                    <a:pt x="3680" y="4510"/>
                    <a:pt x="3736" y="4510"/>
                  </a:cubicBezTo>
                  <a:cubicBezTo>
                    <a:pt x="3886" y="4510"/>
                    <a:pt x="4042" y="4490"/>
                    <a:pt x="4150" y="4340"/>
                  </a:cubicBezTo>
                  <a:cubicBezTo>
                    <a:pt x="4153" y="4334"/>
                    <a:pt x="4159" y="4331"/>
                    <a:pt x="4166" y="4331"/>
                  </a:cubicBezTo>
                  <a:cubicBezTo>
                    <a:pt x="4216" y="4331"/>
                    <a:pt x="4350" y="4479"/>
                    <a:pt x="4421" y="4503"/>
                  </a:cubicBezTo>
                  <a:cubicBezTo>
                    <a:pt x="4611" y="4612"/>
                    <a:pt x="5371" y="4639"/>
                    <a:pt x="5289" y="5100"/>
                  </a:cubicBezTo>
                  <a:cubicBezTo>
                    <a:pt x="5262" y="5263"/>
                    <a:pt x="5588" y="5263"/>
                    <a:pt x="5588" y="5398"/>
                  </a:cubicBezTo>
                  <a:cubicBezTo>
                    <a:pt x="5588" y="5534"/>
                    <a:pt x="5316" y="5588"/>
                    <a:pt x="5371" y="5724"/>
                  </a:cubicBezTo>
                  <a:cubicBezTo>
                    <a:pt x="5452" y="6212"/>
                    <a:pt x="6401" y="6348"/>
                    <a:pt x="6944" y="6592"/>
                  </a:cubicBezTo>
                  <a:cubicBezTo>
                    <a:pt x="7161" y="6375"/>
                    <a:pt x="6944" y="5995"/>
                    <a:pt x="6727" y="5832"/>
                  </a:cubicBezTo>
                  <a:cubicBezTo>
                    <a:pt x="6483" y="5642"/>
                    <a:pt x="6184" y="5507"/>
                    <a:pt x="6076" y="5236"/>
                  </a:cubicBezTo>
                  <a:cubicBezTo>
                    <a:pt x="6076" y="5181"/>
                    <a:pt x="6049" y="5127"/>
                    <a:pt x="6076" y="5100"/>
                  </a:cubicBezTo>
                  <a:cubicBezTo>
                    <a:pt x="6103" y="5019"/>
                    <a:pt x="6211" y="5019"/>
                    <a:pt x="6320" y="5019"/>
                  </a:cubicBezTo>
                  <a:cubicBezTo>
                    <a:pt x="7140" y="5121"/>
                    <a:pt x="7959" y="5301"/>
                    <a:pt x="8779" y="5301"/>
                  </a:cubicBezTo>
                  <a:cubicBezTo>
                    <a:pt x="9044" y="5301"/>
                    <a:pt x="9309" y="5282"/>
                    <a:pt x="9575" y="5236"/>
                  </a:cubicBezTo>
                  <a:cubicBezTo>
                    <a:pt x="8897" y="5154"/>
                    <a:pt x="8246" y="5046"/>
                    <a:pt x="7568" y="4964"/>
                  </a:cubicBezTo>
                  <a:cubicBezTo>
                    <a:pt x="6998" y="4856"/>
                    <a:pt x="6347" y="4720"/>
                    <a:pt x="5913" y="4313"/>
                  </a:cubicBezTo>
                  <a:cubicBezTo>
                    <a:pt x="5723" y="4178"/>
                    <a:pt x="5588" y="3906"/>
                    <a:pt x="5723" y="3744"/>
                  </a:cubicBezTo>
                  <a:lnTo>
                    <a:pt x="5940" y="3635"/>
                  </a:lnTo>
                  <a:cubicBezTo>
                    <a:pt x="6166" y="3560"/>
                    <a:pt x="6409" y="3543"/>
                    <a:pt x="6659" y="3543"/>
                  </a:cubicBezTo>
                  <a:cubicBezTo>
                    <a:pt x="6859" y="3543"/>
                    <a:pt x="7064" y="3554"/>
                    <a:pt x="7269" y="3554"/>
                  </a:cubicBezTo>
                  <a:cubicBezTo>
                    <a:pt x="7730" y="3554"/>
                    <a:pt x="8219" y="3418"/>
                    <a:pt x="8409" y="3011"/>
                  </a:cubicBezTo>
                  <a:cubicBezTo>
                    <a:pt x="8436" y="2984"/>
                    <a:pt x="8436" y="2930"/>
                    <a:pt x="8436" y="2876"/>
                  </a:cubicBezTo>
                  <a:cubicBezTo>
                    <a:pt x="8436" y="2849"/>
                    <a:pt x="8409" y="2822"/>
                    <a:pt x="8381" y="2794"/>
                  </a:cubicBezTo>
                  <a:cubicBezTo>
                    <a:pt x="8118" y="2584"/>
                    <a:pt x="7785" y="2475"/>
                    <a:pt x="7452" y="2475"/>
                  </a:cubicBezTo>
                  <a:cubicBezTo>
                    <a:pt x="7099" y="2475"/>
                    <a:pt x="6748" y="2597"/>
                    <a:pt x="6483" y="2849"/>
                  </a:cubicBezTo>
                  <a:cubicBezTo>
                    <a:pt x="6374" y="2903"/>
                    <a:pt x="6266" y="3038"/>
                    <a:pt x="6157" y="3093"/>
                  </a:cubicBezTo>
                  <a:cubicBezTo>
                    <a:pt x="6122" y="3107"/>
                    <a:pt x="6084" y="3114"/>
                    <a:pt x="6045" y="3114"/>
                  </a:cubicBezTo>
                  <a:cubicBezTo>
                    <a:pt x="5934" y="3114"/>
                    <a:pt x="5825" y="3058"/>
                    <a:pt x="5805" y="2957"/>
                  </a:cubicBezTo>
                  <a:cubicBezTo>
                    <a:pt x="5778" y="2849"/>
                    <a:pt x="5832" y="2767"/>
                    <a:pt x="5859" y="2713"/>
                  </a:cubicBezTo>
                  <a:cubicBezTo>
                    <a:pt x="6456" y="1791"/>
                    <a:pt x="6998" y="923"/>
                    <a:pt x="75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7"/>
            <p:cNvSpPr/>
            <p:nvPr/>
          </p:nvSpPr>
          <p:spPr>
            <a:xfrm>
              <a:off x="237425" y="1144475"/>
              <a:ext cx="156675" cy="226650"/>
            </a:xfrm>
            <a:custGeom>
              <a:avLst/>
              <a:gdLst/>
              <a:ahLst/>
              <a:cxnLst/>
              <a:rect l="l" t="t" r="r" b="b"/>
              <a:pathLst>
                <a:path w="6267" h="9066" extrusionOk="0">
                  <a:moveTo>
                    <a:pt x="3674" y="7395"/>
                  </a:moveTo>
                  <a:cubicBezTo>
                    <a:pt x="3628" y="7442"/>
                    <a:pt x="3583" y="7489"/>
                    <a:pt x="3538" y="7536"/>
                  </a:cubicBezTo>
                  <a:lnTo>
                    <a:pt x="3538" y="7536"/>
                  </a:lnTo>
                  <a:cubicBezTo>
                    <a:pt x="3589" y="7519"/>
                    <a:pt x="3636" y="7492"/>
                    <a:pt x="3663" y="7438"/>
                  </a:cubicBezTo>
                  <a:cubicBezTo>
                    <a:pt x="3668" y="7424"/>
                    <a:pt x="3672" y="7409"/>
                    <a:pt x="3674" y="7395"/>
                  </a:cubicBezTo>
                  <a:close/>
                  <a:moveTo>
                    <a:pt x="4828" y="0"/>
                  </a:moveTo>
                  <a:cubicBezTo>
                    <a:pt x="3652" y="0"/>
                    <a:pt x="2558" y="700"/>
                    <a:pt x="1683" y="1498"/>
                  </a:cubicBezTo>
                  <a:cubicBezTo>
                    <a:pt x="1004" y="2122"/>
                    <a:pt x="381" y="2909"/>
                    <a:pt x="109" y="3804"/>
                  </a:cubicBezTo>
                  <a:cubicBezTo>
                    <a:pt x="109" y="3397"/>
                    <a:pt x="55" y="2963"/>
                    <a:pt x="1" y="2556"/>
                  </a:cubicBezTo>
                  <a:lnTo>
                    <a:pt x="1" y="4699"/>
                  </a:lnTo>
                  <a:lnTo>
                    <a:pt x="28" y="4699"/>
                  </a:lnTo>
                  <a:cubicBezTo>
                    <a:pt x="136" y="4726"/>
                    <a:pt x="164" y="4834"/>
                    <a:pt x="191" y="4916"/>
                  </a:cubicBezTo>
                  <a:cubicBezTo>
                    <a:pt x="435" y="5648"/>
                    <a:pt x="462" y="6462"/>
                    <a:pt x="299" y="7194"/>
                  </a:cubicBezTo>
                  <a:cubicBezTo>
                    <a:pt x="272" y="7275"/>
                    <a:pt x="272" y="7357"/>
                    <a:pt x="299" y="7465"/>
                  </a:cubicBezTo>
                  <a:cubicBezTo>
                    <a:pt x="317" y="7538"/>
                    <a:pt x="384" y="7574"/>
                    <a:pt x="450" y="7574"/>
                  </a:cubicBezTo>
                  <a:cubicBezTo>
                    <a:pt x="483" y="7574"/>
                    <a:pt x="516" y="7565"/>
                    <a:pt x="543" y="7547"/>
                  </a:cubicBezTo>
                  <a:cubicBezTo>
                    <a:pt x="570" y="7492"/>
                    <a:pt x="570" y="7438"/>
                    <a:pt x="570" y="7411"/>
                  </a:cubicBezTo>
                  <a:cubicBezTo>
                    <a:pt x="570" y="7221"/>
                    <a:pt x="598" y="7031"/>
                    <a:pt x="598" y="6869"/>
                  </a:cubicBezTo>
                  <a:cubicBezTo>
                    <a:pt x="598" y="6760"/>
                    <a:pt x="598" y="6652"/>
                    <a:pt x="679" y="6597"/>
                  </a:cubicBezTo>
                  <a:cubicBezTo>
                    <a:pt x="715" y="6525"/>
                    <a:pt x="775" y="6489"/>
                    <a:pt x="836" y="6489"/>
                  </a:cubicBezTo>
                  <a:cubicBezTo>
                    <a:pt x="866" y="6489"/>
                    <a:pt x="896" y="6498"/>
                    <a:pt x="923" y="6516"/>
                  </a:cubicBezTo>
                  <a:cubicBezTo>
                    <a:pt x="977" y="6380"/>
                    <a:pt x="1086" y="6299"/>
                    <a:pt x="1140" y="6163"/>
                  </a:cubicBezTo>
                  <a:lnTo>
                    <a:pt x="1140" y="6163"/>
                  </a:lnTo>
                  <a:cubicBezTo>
                    <a:pt x="1113" y="6435"/>
                    <a:pt x="1086" y="6733"/>
                    <a:pt x="1140" y="7031"/>
                  </a:cubicBezTo>
                  <a:cubicBezTo>
                    <a:pt x="1221" y="6787"/>
                    <a:pt x="1330" y="6597"/>
                    <a:pt x="1411" y="6353"/>
                  </a:cubicBezTo>
                  <a:cubicBezTo>
                    <a:pt x="1764" y="5567"/>
                    <a:pt x="2089" y="4807"/>
                    <a:pt x="2713" y="4210"/>
                  </a:cubicBezTo>
                  <a:lnTo>
                    <a:pt x="2713" y="4210"/>
                  </a:lnTo>
                  <a:cubicBezTo>
                    <a:pt x="2225" y="5106"/>
                    <a:pt x="1872" y="6055"/>
                    <a:pt x="1547" y="7004"/>
                  </a:cubicBezTo>
                  <a:cubicBezTo>
                    <a:pt x="1547" y="7113"/>
                    <a:pt x="1520" y="7194"/>
                    <a:pt x="1547" y="7275"/>
                  </a:cubicBezTo>
                  <a:cubicBezTo>
                    <a:pt x="1597" y="7359"/>
                    <a:pt x="1687" y="7391"/>
                    <a:pt x="1781" y="7391"/>
                  </a:cubicBezTo>
                  <a:cubicBezTo>
                    <a:pt x="1841" y="7391"/>
                    <a:pt x="1901" y="7378"/>
                    <a:pt x="1954" y="7357"/>
                  </a:cubicBezTo>
                  <a:cubicBezTo>
                    <a:pt x="2347" y="7291"/>
                    <a:pt x="2757" y="7068"/>
                    <a:pt x="3143" y="7068"/>
                  </a:cubicBezTo>
                  <a:cubicBezTo>
                    <a:pt x="3236" y="7068"/>
                    <a:pt x="3328" y="7081"/>
                    <a:pt x="3418" y="7113"/>
                  </a:cubicBezTo>
                  <a:cubicBezTo>
                    <a:pt x="3564" y="7137"/>
                    <a:pt x="3688" y="7270"/>
                    <a:pt x="3674" y="7395"/>
                  </a:cubicBezTo>
                  <a:lnTo>
                    <a:pt x="3674" y="7395"/>
                  </a:lnTo>
                  <a:cubicBezTo>
                    <a:pt x="3788" y="7275"/>
                    <a:pt x="3903" y="7154"/>
                    <a:pt x="4015" y="7031"/>
                  </a:cubicBezTo>
                  <a:cubicBezTo>
                    <a:pt x="4015" y="7004"/>
                    <a:pt x="3988" y="7004"/>
                    <a:pt x="3961" y="7004"/>
                  </a:cubicBezTo>
                  <a:cubicBezTo>
                    <a:pt x="3988" y="6977"/>
                    <a:pt x="4069" y="6923"/>
                    <a:pt x="4124" y="6896"/>
                  </a:cubicBezTo>
                  <a:cubicBezTo>
                    <a:pt x="4883" y="6082"/>
                    <a:pt x="5588" y="5241"/>
                    <a:pt x="5914" y="4183"/>
                  </a:cubicBezTo>
                  <a:cubicBezTo>
                    <a:pt x="6266" y="3126"/>
                    <a:pt x="5914" y="2692"/>
                    <a:pt x="6131" y="1634"/>
                  </a:cubicBezTo>
                  <a:cubicBezTo>
                    <a:pt x="6131" y="1607"/>
                    <a:pt x="6158" y="1552"/>
                    <a:pt x="6158" y="1498"/>
                  </a:cubicBezTo>
                  <a:cubicBezTo>
                    <a:pt x="5860" y="1498"/>
                    <a:pt x="5561" y="1281"/>
                    <a:pt x="5534" y="956"/>
                  </a:cubicBezTo>
                  <a:cubicBezTo>
                    <a:pt x="5453" y="684"/>
                    <a:pt x="5588" y="359"/>
                    <a:pt x="5399" y="142"/>
                  </a:cubicBezTo>
                  <a:cubicBezTo>
                    <a:pt x="5317" y="61"/>
                    <a:pt x="5154" y="6"/>
                    <a:pt x="5019" y="6"/>
                  </a:cubicBezTo>
                  <a:cubicBezTo>
                    <a:pt x="4955" y="2"/>
                    <a:pt x="4891" y="0"/>
                    <a:pt x="4828" y="0"/>
                  </a:cubicBezTo>
                  <a:close/>
                  <a:moveTo>
                    <a:pt x="3538" y="7536"/>
                  </a:moveTo>
                  <a:cubicBezTo>
                    <a:pt x="3487" y="7553"/>
                    <a:pt x="3432" y="7560"/>
                    <a:pt x="3391" y="7574"/>
                  </a:cubicBezTo>
                  <a:cubicBezTo>
                    <a:pt x="2903" y="7682"/>
                    <a:pt x="2713" y="8252"/>
                    <a:pt x="2252" y="8469"/>
                  </a:cubicBezTo>
                  <a:cubicBezTo>
                    <a:pt x="2062" y="8550"/>
                    <a:pt x="1764" y="8632"/>
                    <a:pt x="1764" y="8876"/>
                  </a:cubicBezTo>
                  <a:cubicBezTo>
                    <a:pt x="1900" y="8930"/>
                    <a:pt x="2089" y="8984"/>
                    <a:pt x="2252" y="9066"/>
                  </a:cubicBezTo>
                  <a:cubicBezTo>
                    <a:pt x="2252" y="9039"/>
                    <a:pt x="2252" y="9039"/>
                    <a:pt x="2306" y="8984"/>
                  </a:cubicBezTo>
                  <a:cubicBezTo>
                    <a:pt x="2646" y="8464"/>
                    <a:pt x="3089" y="8003"/>
                    <a:pt x="3538" y="75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7"/>
            <p:cNvSpPr/>
            <p:nvPr/>
          </p:nvSpPr>
          <p:spPr>
            <a:xfrm>
              <a:off x="237425" y="1378575"/>
              <a:ext cx="50225" cy="80025"/>
            </a:xfrm>
            <a:custGeom>
              <a:avLst/>
              <a:gdLst/>
              <a:ahLst/>
              <a:cxnLst/>
              <a:rect l="l" t="t" r="r" b="b"/>
              <a:pathLst>
                <a:path w="2009" h="3201" extrusionOk="0">
                  <a:moveTo>
                    <a:pt x="2008" y="0"/>
                  </a:moveTo>
                  <a:cubicBezTo>
                    <a:pt x="1818" y="0"/>
                    <a:pt x="1628" y="0"/>
                    <a:pt x="1466" y="54"/>
                  </a:cubicBezTo>
                  <a:cubicBezTo>
                    <a:pt x="1221" y="81"/>
                    <a:pt x="923" y="217"/>
                    <a:pt x="977" y="461"/>
                  </a:cubicBezTo>
                  <a:cubicBezTo>
                    <a:pt x="1004" y="597"/>
                    <a:pt x="1140" y="651"/>
                    <a:pt x="1249" y="732"/>
                  </a:cubicBezTo>
                  <a:cubicBezTo>
                    <a:pt x="1357" y="787"/>
                    <a:pt x="1466" y="949"/>
                    <a:pt x="1357" y="1058"/>
                  </a:cubicBezTo>
                  <a:cubicBezTo>
                    <a:pt x="1333" y="1090"/>
                    <a:pt x="1300" y="1103"/>
                    <a:pt x="1262" y="1103"/>
                  </a:cubicBezTo>
                  <a:cubicBezTo>
                    <a:pt x="1171" y="1103"/>
                    <a:pt x="1054" y="1026"/>
                    <a:pt x="977" y="949"/>
                  </a:cubicBezTo>
                  <a:cubicBezTo>
                    <a:pt x="892" y="886"/>
                    <a:pt x="791" y="789"/>
                    <a:pt x="686" y="789"/>
                  </a:cubicBezTo>
                  <a:cubicBezTo>
                    <a:pt x="656" y="789"/>
                    <a:pt x="627" y="796"/>
                    <a:pt x="598" y="814"/>
                  </a:cubicBezTo>
                  <a:cubicBezTo>
                    <a:pt x="462" y="922"/>
                    <a:pt x="570" y="1139"/>
                    <a:pt x="570" y="1302"/>
                  </a:cubicBezTo>
                  <a:cubicBezTo>
                    <a:pt x="570" y="1498"/>
                    <a:pt x="396" y="1659"/>
                    <a:pt x="201" y="1659"/>
                  </a:cubicBezTo>
                  <a:cubicBezTo>
                    <a:pt x="153" y="1659"/>
                    <a:pt x="103" y="1649"/>
                    <a:pt x="55" y="1627"/>
                  </a:cubicBezTo>
                  <a:cubicBezTo>
                    <a:pt x="55" y="1627"/>
                    <a:pt x="43" y="1615"/>
                    <a:pt x="27" y="1615"/>
                  </a:cubicBezTo>
                  <a:cubicBezTo>
                    <a:pt x="19" y="1615"/>
                    <a:pt x="10" y="1618"/>
                    <a:pt x="1" y="1627"/>
                  </a:cubicBezTo>
                  <a:lnTo>
                    <a:pt x="1" y="3201"/>
                  </a:lnTo>
                  <a:cubicBezTo>
                    <a:pt x="191" y="2740"/>
                    <a:pt x="408" y="2251"/>
                    <a:pt x="435" y="1763"/>
                  </a:cubicBezTo>
                  <a:cubicBezTo>
                    <a:pt x="570" y="1926"/>
                    <a:pt x="787" y="2061"/>
                    <a:pt x="1004" y="2224"/>
                  </a:cubicBezTo>
                  <a:cubicBezTo>
                    <a:pt x="1140" y="2007"/>
                    <a:pt x="1276" y="1844"/>
                    <a:pt x="1357" y="1682"/>
                  </a:cubicBezTo>
                  <a:cubicBezTo>
                    <a:pt x="1655" y="1031"/>
                    <a:pt x="1737" y="515"/>
                    <a:pt x="2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7"/>
            <p:cNvSpPr/>
            <p:nvPr/>
          </p:nvSpPr>
          <p:spPr>
            <a:xfrm>
              <a:off x="238125" y="1346700"/>
              <a:ext cx="13575" cy="9500"/>
            </a:xfrm>
            <a:custGeom>
              <a:avLst/>
              <a:gdLst/>
              <a:ahLst/>
              <a:cxnLst/>
              <a:rect l="l" t="t" r="r" b="b"/>
              <a:pathLst>
                <a:path w="543" h="380" extrusionOk="0">
                  <a:moveTo>
                    <a:pt x="0" y="0"/>
                  </a:moveTo>
                  <a:lnTo>
                    <a:pt x="0" y="380"/>
                  </a:lnTo>
                  <a:lnTo>
                    <a:pt x="271" y="380"/>
                  </a:lnTo>
                  <a:cubicBezTo>
                    <a:pt x="407" y="326"/>
                    <a:pt x="542" y="163"/>
                    <a:pt x="434" y="54"/>
                  </a:cubicBezTo>
                  <a:cubicBezTo>
                    <a:pt x="414" y="34"/>
                    <a:pt x="383" y="29"/>
                    <a:pt x="346" y="29"/>
                  </a:cubicBezTo>
                  <a:cubicBezTo>
                    <a:pt x="306" y="29"/>
                    <a:pt x="259" y="35"/>
                    <a:pt x="212" y="35"/>
                  </a:cubicBezTo>
                  <a:cubicBezTo>
                    <a:pt x="186" y="35"/>
                    <a:pt x="160" y="33"/>
                    <a:pt x="136" y="27"/>
                  </a:cubicBezTo>
                  <a:cubicBezTo>
                    <a:pt x="108" y="27"/>
                    <a:pt x="27" y="2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7"/>
            <p:cNvSpPr/>
            <p:nvPr/>
          </p:nvSpPr>
          <p:spPr>
            <a:xfrm>
              <a:off x="275400" y="1323625"/>
              <a:ext cx="141750" cy="132450"/>
            </a:xfrm>
            <a:custGeom>
              <a:avLst/>
              <a:gdLst/>
              <a:ahLst/>
              <a:cxnLst/>
              <a:rect l="l" t="t" r="r" b="b"/>
              <a:pathLst>
                <a:path w="5670" h="5298" extrusionOk="0">
                  <a:moveTo>
                    <a:pt x="3120" y="1"/>
                  </a:moveTo>
                  <a:cubicBezTo>
                    <a:pt x="3012" y="137"/>
                    <a:pt x="2876" y="272"/>
                    <a:pt x="2740" y="408"/>
                  </a:cubicBezTo>
                  <a:cubicBezTo>
                    <a:pt x="2279" y="923"/>
                    <a:pt x="1818" y="1466"/>
                    <a:pt x="1411" y="2035"/>
                  </a:cubicBezTo>
                  <a:cubicBezTo>
                    <a:pt x="2035" y="2171"/>
                    <a:pt x="2605" y="2334"/>
                    <a:pt x="3039" y="2713"/>
                  </a:cubicBezTo>
                  <a:cubicBezTo>
                    <a:pt x="2469" y="2551"/>
                    <a:pt x="1899" y="2388"/>
                    <a:pt x="1276" y="2279"/>
                  </a:cubicBezTo>
                  <a:cubicBezTo>
                    <a:pt x="1249" y="2307"/>
                    <a:pt x="1249" y="2334"/>
                    <a:pt x="1221" y="2388"/>
                  </a:cubicBezTo>
                  <a:cubicBezTo>
                    <a:pt x="1032" y="2713"/>
                    <a:pt x="896" y="3283"/>
                    <a:pt x="625" y="3636"/>
                  </a:cubicBezTo>
                  <a:cubicBezTo>
                    <a:pt x="408" y="4015"/>
                    <a:pt x="218" y="4314"/>
                    <a:pt x="1" y="4639"/>
                  </a:cubicBezTo>
                  <a:cubicBezTo>
                    <a:pt x="353" y="4829"/>
                    <a:pt x="679" y="4938"/>
                    <a:pt x="923" y="5046"/>
                  </a:cubicBezTo>
                  <a:cubicBezTo>
                    <a:pt x="1249" y="5182"/>
                    <a:pt x="1791" y="5182"/>
                    <a:pt x="2171" y="5263"/>
                  </a:cubicBezTo>
                  <a:cubicBezTo>
                    <a:pt x="2308" y="5286"/>
                    <a:pt x="2445" y="5298"/>
                    <a:pt x="2581" y="5298"/>
                  </a:cubicBezTo>
                  <a:cubicBezTo>
                    <a:pt x="3390" y="5298"/>
                    <a:pt x="4179" y="4909"/>
                    <a:pt x="4829" y="4422"/>
                  </a:cubicBezTo>
                  <a:cubicBezTo>
                    <a:pt x="4747" y="4124"/>
                    <a:pt x="4693" y="3880"/>
                    <a:pt x="4720" y="3581"/>
                  </a:cubicBezTo>
                  <a:cubicBezTo>
                    <a:pt x="4747" y="3337"/>
                    <a:pt x="4910" y="3066"/>
                    <a:pt x="5181" y="2985"/>
                  </a:cubicBezTo>
                  <a:cubicBezTo>
                    <a:pt x="5317" y="2957"/>
                    <a:pt x="5534" y="2957"/>
                    <a:pt x="5588" y="2822"/>
                  </a:cubicBezTo>
                  <a:cubicBezTo>
                    <a:pt x="5670" y="2713"/>
                    <a:pt x="5588" y="2578"/>
                    <a:pt x="5534" y="2469"/>
                  </a:cubicBezTo>
                  <a:cubicBezTo>
                    <a:pt x="5181" y="1873"/>
                    <a:pt x="4802" y="1303"/>
                    <a:pt x="4341" y="788"/>
                  </a:cubicBezTo>
                  <a:cubicBezTo>
                    <a:pt x="4042" y="489"/>
                    <a:pt x="3581" y="191"/>
                    <a:pt x="3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7"/>
            <p:cNvSpPr/>
            <p:nvPr/>
          </p:nvSpPr>
          <p:spPr>
            <a:xfrm>
              <a:off x="384575" y="1191400"/>
              <a:ext cx="27150" cy="88175"/>
            </a:xfrm>
            <a:custGeom>
              <a:avLst/>
              <a:gdLst/>
              <a:ahLst/>
              <a:cxnLst/>
              <a:rect l="l" t="t" r="r" b="b"/>
              <a:pathLst>
                <a:path w="1086" h="3527" extrusionOk="0">
                  <a:moveTo>
                    <a:pt x="896" y="1"/>
                  </a:moveTo>
                  <a:lnTo>
                    <a:pt x="896" y="1"/>
                  </a:lnTo>
                  <a:cubicBezTo>
                    <a:pt x="814" y="381"/>
                    <a:pt x="760" y="706"/>
                    <a:pt x="733" y="1059"/>
                  </a:cubicBezTo>
                  <a:cubicBezTo>
                    <a:pt x="597" y="1981"/>
                    <a:pt x="408" y="2686"/>
                    <a:pt x="1" y="3527"/>
                  </a:cubicBezTo>
                  <a:cubicBezTo>
                    <a:pt x="272" y="3201"/>
                    <a:pt x="516" y="2849"/>
                    <a:pt x="652" y="2578"/>
                  </a:cubicBezTo>
                  <a:cubicBezTo>
                    <a:pt x="1031" y="1791"/>
                    <a:pt x="1086" y="842"/>
                    <a:pt x="8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7"/>
            <p:cNvSpPr/>
            <p:nvPr/>
          </p:nvSpPr>
          <p:spPr>
            <a:xfrm>
              <a:off x="263200" y="1378575"/>
              <a:ext cx="44100" cy="61050"/>
            </a:xfrm>
            <a:custGeom>
              <a:avLst/>
              <a:gdLst/>
              <a:ahLst/>
              <a:cxnLst/>
              <a:rect l="l" t="t" r="r" b="b"/>
              <a:pathLst>
                <a:path w="1764" h="2442" extrusionOk="0">
                  <a:moveTo>
                    <a:pt x="1004" y="0"/>
                  </a:moveTo>
                  <a:cubicBezTo>
                    <a:pt x="733" y="542"/>
                    <a:pt x="652" y="1031"/>
                    <a:pt x="353" y="1682"/>
                  </a:cubicBezTo>
                  <a:cubicBezTo>
                    <a:pt x="299" y="1817"/>
                    <a:pt x="163" y="2007"/>
                    <a:pt x="1" y="2170"/>
                  </a:cubicBezTo>
                  <a:cubicBezTo>
                    <a:pt x="190" y="2278"/>
                    <a:pt x="380" y="2333"/>
                    <a:pt x="543" y="2441"/>
                  </a:cubicBezTo>
                  <a:cubicBezTo>
                    <a:pt x="733" y="2116"/>
                    <a:pt x="950" y="1790"/>
                    <a:pt x="1167" y="1438"/>
                  </a:cubicBezTo>
                  <a:cubicBezTo>
                    <a:pt x="1357" y="1085"/>
                    <a:pt x="1520" y="515"/>
                    <a:pt x="1709" y="190"/>
                  </a:cubicBezTo>
                  <a:cubicBezTo>
                    <a:pt x="1737" y="136"/>
                    <a:pt x="1737" y="109"/>
                    <a:pt x="1764" y="81"/>
                  </a:cubicBezTo>
                  <a:cubicBezTo>
                    <a:pt x="1547" y="27"/>
                    <a:pt x="1275" y="0"/>
                    <a:pt x="10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7"/>
            <p:cNvSpPr/>
            <p:nvPr/>
          </p:nvSpPr>
          <p:spPr>
            <a:xfrm>
              <a:off x="340500" y="1181625"/>
              <a:ext cx="65125" cy="134575"/>
            </a:xfrm>
            <a:custGeom>
              <a:avLst/>
              <a:gdLst/>
              <a:ahLst/>
              <a:cxnLst/>
              <a:rect l="l" t="t" r="r" b="b"/>
              <a:pathLst>
                <a:path w="2605" h="5383" extrusionOk="0">
                  <a:moveTo>
                    <a:pt x="2352" y="0"/>
                  </a:moveTo>
                  <a:cubicBezTo>
                    <a:pt x="2288" y="0"/>
                    <a:pt x="2216" y="12"/>
                    <a:pt x="2143" y="12"/>
                  </a:cubicBezTo>
                  <a:lnTo>
                    <a:pt x="2089" y="12"/>
                  </a:lnTo>
                  <a:cubicBezTo>
                    <a:pt x="2089" y="93"/>
                    <a:pt x="2035" y="121"/>
                    <a:pt x="2035" y="148"/>
                  </a:cubicBezTo>
                  <a:cubicBezTo>
                    <a:pt x="1764" y="1178"/>
                    <a:pt x="2143" y="1640"/>
                    <a:pt x="1791" y="2670"/>
                  </a:cubicBezTo>
                  <a:cubicBezTo>
                    <a:pt x="1493" y="3728"/>
                    <a:pt x="787" y="4569"/>
                    <a:pt x="1" y="5383"/>
                  </a:cubicBezTo>
                  <a:cubicBezTo>
                    <a:pt x="543" y="5084"/>
                    <a:pt x="1221" y="4488"/>
                    <a:pt x="1737" y="3918"/>
                  </a:cubicBezTo>
                  <a:cubicBezTo>
                    <a:pt x="2143" y="3077"/>
                    <a:pt x="2306" y="2345"/>
                    <a:pt x="2442" y="1450"/>
                  </a:cubicBezTo>
                  <a:cubicBezTo>
                    <a:pt x="2469" y="1097"/>
                    <a:pt x="2550" y="717"/>
                    <a:pt x="2605" y="392"/>
                  </a:cubicBezTo>
                  <a:cubicBezTo>
                    <a:pt x="2605" y="310"/>
                    <a:pt x="2577" y="283"/>
                    <a:pt x="2577" y="229"/>
                  </a:cubicBezTo>
                  <a:cubicBezTo>
                    <a:pt x="2550" y="148"/>
                    <a:pt x="2523" y="39"/>
                    <a:pt x="2442" y="12"/>
                  </a:cubicBezTo>
                  <a:cubicBezTo>
                    <a:pt x="2415" y="3"/>
                    <a:pt x="2385" y="0"/>
                    <a:pt x="2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7"/>
            <p:cNvSpPr/>
            <p:nvPr/>
          </p:nvSpPr>
          <p:spPr>
            <a:xfrm>
              <a:off x="293050" y="1318900"/>
              <a:ext cx="60375" cy="55625"/>
            </a:xfrm>
            <a:custGeom>
              <a:avLst/>
              <a:gdLst/>
              <a:ahLst/>
              <a:cxnLst/>
              <a:rect l="l" t="t" r="r" b="b"/>
              <a:pathLst>
                <a:path w="2415" h="2225" extrusionOk="0">
                  <a:moveTo>
                    <a:pt x="1763" y="0"/>
                  </a:moveTo>
                  <a:cubicBezTo>
                    <a:pt x="1166" y="624"/>
                    <a:pt x="543" y="1275"/>
                    <a:pt x="27" y="1953"/>
                  </a:cubicBezTo>
                  <a:cubicBezTo>
                    <a:pt x="27" y="1980"/>
                    <a:pt x="0" y="1980"/>
                    <a:pt x="0" y="2034"/>
                  </a:cubicBezTo>
                  <a:cubicBezTo>
                    <a:pt x="271" y="2089"/>
                    <a:pt x="515" y="2170"/>
                    <a:pt x="760" y="2224"/>
                  </a:cubicBezTo>
                  <a:cubicBezTo>
                    <a:pt x="1166" y="1655"/>
                    <a:pt x="1600" y="1112"/>
                    <a:pt x="2034" y="597"/>
                  </a:cubicBezTo>
                  <a:cubicBezTo>
                    <a:pt x="2170" y="461"/>
                    <a:pt x="2278" y="326"/>
                    <a:pt x="2414" y="190"/>
                  </a:cubicBezTo>
                  <a:cubicBezTo>
                    <a:pt x="2224" y="81"/>
                    <a:pt x="1980" y="27"/>
                    <a:pt x="1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7"/>
            <p:cNvSpPr/>
            <p:nvPr/>
          </p:nvSpPr>
          <p:spPr>
            <a:xfrm>
              <a:off x="238800" y="1247700"/>
              <a:ext cx="93600" cy="172350"/>
            </a:xfrm>
            <a:custGeom>
              <a:avLst/>
              <a:gdLst/>
              <a:ahLst/>
              <a:cxnLst/>
              <a:rect l="l" t="t" r="r" b="b"/>
              <a:pathLst>
                <a:path w="3744" h="6894" extrusionOk="0">
                  <a:moveTo>
                    <a:pt x="2713" y="0"/>
                  </a:moveTo>
                  <a:lnTo>
                    <a:pt x="2713" y="0"/>
                  </a:lnTo>
                  <a:cubicBezTo>
                    <a:pt x="2116" y="570"/>
                    <a:pt x="1736" y="1356"/>
                    <a:pt x="1438" y="2116"/>
                  </a:cubicBezTo>
                  <a:cubicBezTo>
                    <a:pt x="1356" y="2360"/>
                    <a:pt x="1275" y="2577"/>
                    <a:pt x="1166" y="2794"/>
                  </a:cubicBezTo>
                  <a:cubicBezTo>
                    <a:pt x="1085" y="2523"/>
                    <a:pt x="1085" y="2224"/>
                    <a:pt x="1166" y="1926"/>
                  </a:cubicBezTo>
                  <a:lnTo>
                    <a:pt x="1166" y="1926"/>
                  </a:lnTo>
                  <a:cubicBezTo>
                    <a:pt x="1085" y="2062"/>
                    <a:pt x="1004" y="2170"/>
                    <a:pt x="922" y="2306"/>
                  </a:cubicBezTo>
                  <a:cubicBezTo>
                    <a:pt x="906" y="2290"/>
                    <a:pt x="886" y="2283"/>
                    <a:pt x="863" y="2283"/>
                  </a:cubicBezTo>
                  <a:cubicBezTo>
                    <a:pt x="807" y="2283"/>
                    <a:pt x="736" y="2322"/>
                    <a:pt x="678" y="2360"/>
                  </a:cubicBezTo>
                  <a:cubicBezTo>
                    <a:pt x="624" y="2441"/>
                    <a:pt x="624" y="2523"/>
                    <a:pt x="624" y="2631"/>
                  </a:cubicBezTo>
                  <a:cubicBezTo>
                    <a:pt x="624" y="2794"/>
                    <a:pt x="570" y="3011"/>
                    <a:pt x="570" y="3174"/>
                  </a:cubicBezTo>
                  <a:cubicBezTo>
                    <a:pt x="570" y="3255"/>
                    <a:pt x="570" y="3282"/>
                    <a:pt x="543" y="3309"/>
                  </a:cubicBezTo>
                  <a:cubicBezTo>
                    <a:pt x="524" y="3338"/>
                    <a:pt x="495" y="3349"/>
                    <a:pt x="463" y="3349"/>
                  </a:cubicBezTo>
                  <a:cubicBezTo>
                    <a:pt x="404" y="3349"/>
                    <a:pt x="334" y="3308"/>
                    <a:pt x="298" y="3255"/>
                  </a:cubicBezTo>
                  <a:cubicBezTo>
                    <a:pt x="271" y="3174"/>
                    <a:pt x="271" y="3065"/>
                    <a:pt x="298" y="2984"/>
                  </a:cubicBezTo>
                  <a:cubicBezTo>
                    <a:pt x="461" y="2224"/>
                    <a:pt x="407" y="1438"/>
                    <a:pt x="217" y="705"/>
                  </a:cubicBezTo>
                  <a:cubicBezTo>
                    <a:pt x="163" y="597"/>
                    <a:pt x="136" y="488"/>
                    <a:pt x="27" y="461"/>
                  </a:cubicBezTo>
                  <a:lnTo>
                    <a:pt x="0" y="461"/>
                  </a:lnTo>
                  <a:lnTo>
                    <a:pt x="0" y="3960"/>
                  </a:lnTo>
                  <a:cubicBezTo>
                    <a:pt x="27" y="3960"/>
                    <a:pt x="109" y="3987"/>
                    <a:pt x="136" y="3987"/>
                  </a:cubicBezTo>
                  <a:cubicBezTo>
                    <a:pt x="190" y="3987"/>
                    <a:pt x="251" y="3981"/>
                    <a:pt x="309" y="3981"/>
                  </a:cubicBezTo>
                  <a:cubicBezTo>
                    <a:pt x="366" y="3981"/>
                    <a:pt x="421" y="3987"/>
                    <a:pt x="461" y="4014"/>
                  </a:cubicBezTo>
                  <a:cubicBezTo>
                    <a:pt x="543" y="4123"/>
                    <a:pt x="407" y="4286"/>
                    <a:pt x="271" y="4340"/>
                  </a:cubicBezTo>
                  <a:cubicBezTo>
                    <a:pt x="253" y="4349"/>
                    <a:pt x="229" y="4352"/>
                    <a:pt x="201" y="4352"/>
                  </a:cubicBezTo>
                  <a:cubicBezTo>
                    <a:pt x="145" y="4352"/>
                    <a:pt x="72" y="4340"/>
                    <a:pt x="0" y="4340"/>
                  </a:cubicBezTo>
                  <a:lnTo>
                    <a:pt x="0" y="6835"/>
                  </a:lnTo>
                  <a:cubicBezTo>
                    <a:pt x="0" y="6862"/>
                    <a:pt x="27" y="6862"/>
                    <a:pt x="27" y="6862"/>
                  </a:cubicBezTo>
                  <a:cubicBezTo>
                    <a:pt x="76" y="6884"/>
                    <a:pt x="125" y="6894"/>
                    <a:pt x="173" y="6894"/>
                  </a:cubicBezTo>
                  <a:cubicBezTo>
                    <a:pt x="368" y="6894"/>
                    <a:pt x="543" y="6733"/>
                    <a:pt x="543" y="6537"/>
                  </a:cubicBezTo>
                  <a:cubicBezTo>
                    <a:pt x="543" y="6374"/>
                    <a:pt x="461" y="6157"/>
                    <a:pt x="570" y="6049"/>
                  </a:cubicBezTo>
                  <a:cubicBezTo>
                    <a:pt x="593" y="6031"/>
                    <a:pt x="619" y="6024"/>
                    <a:pt x="647" y="6024"/>
                  </a:cubicBezTo>
                  <a:cubicBezTo>
                    <a:pt x="746" y="6024"/>
                    <a:pt x="864" y="6121"/>
                    <a:pt x="949" y="6184"/>
                  </a:cubicBezTo>
                  <a:cubicBezTo>
                    <a:pt x="1026" y="6261"/>
                    <a:pt x="1130" y="6338"/>
                    <a:pt x="1223" y="6338"/>
                  </a:cubicBezTo>
                  <a:cubicBezTo>
                    <a:pt x="1261" y="6338"/>
                    <a:pt x="1297" y="6325"/>
                    <a:pt x="1329" y="6293"/>
                  </a:cubicBezTo>
                  <a:cubicBezTo>
                    <a:pt x="1438" y="6184"/>
                    <a:pt x="1329" y="6022"/>
                    <a:pt x="1221" y="5967"/>
                  </a:cubicBezTo>
                  <a:cubicBezTo>
                    <a:pt x="1139" y="5886"/>
                    <a:pt x="1004" y="5832"/>
                    <a:pt x="949" y="5696"/>
                  </a:cubicBezTo>
                  <a:cubicBezTo>
                    <a:pt x="922" y="5452"/>
                    <a:pt x="1194" y="5316"/>
                    <a:pt x="1438" y="5289"/>
                  </a:cubicBezTo>
                  <a:cubicBezTo>
                    <a:pt x="1600" y="5235"/>
                    <a:pt x="1763" y="5235"/>
                    <a:pt x="2034" y="5208"/>
                  </a:cubicBezTo>
                  <a:cubicBezTo>
                    <a:pt x="2116" y="5099"/>
                    <a:pt x="2170" y="4964"/>
                    <a:pt x="2279" y="4828"/>
                  </a:cubicBezTo>
                  <a:cubicBezTo>
                    <a:pt x="2116" y="4774"/>
                    <a:pt x="1926" y="4747"/>
                    <a:pt x="1763" y="4638"/>
                  </a:cubicBezTo>
                  <a:cubicBezTo>
                    <a:pt x="1763" y="4394"/>
                    <a:pt x="2062" y="4340"/>
                    <a:pt x="2279" y="4231"/>
                  </a:cubicBezTo>
                  <a:cubicBezTo>
                    <a:pt x="2713" y="4014"/>
                    <a:pt x="2930" y="3472"/>
                    <a:pt x="3391" y="3336"/>
                  </a:cubicBezTo>
                  <a:cubicBezTo>
                    <a:pt x="3499" y="3309"/>
                    <a:pt x="3608" y="3309"/>
                    <a:pt x="3662" y="3201"/>
                  </a:cubicBezTo>
                  <a:cubicBezTo>
                    <a:pt x="3743" y="3065"/>
                    <a:pt x="3580" y="2902"/>
                    <a:pt x="3418" y="2875"/>
                  </a:cubicBezTo>
                  <a:cubicBezTo>
                    <a:pt x="3323" y="2842"/>
                    <a:pt x="3227" y="2828"/>
                    <a:pt x="3128" y="2828"/>
                  </a:cubicBezTo>
                  <a:cubicBezTo>
                    <a:pt x="2748" y="2828"/>
                    <a:pt x="2347" y="3039"/>
                    <a:pt x="1980" y="3146"/>
                  </a:cubicBezTo>
                  <a:cubicBezTo>
                    <a:pt x="1930" y="3155"/>
                    <a:pt x="1877" y="3161"/>
                    <a:pt x="1826" y="3161"/>
                  </a:cubicBezTo>
                  <a:cubicBezTo>
                    <a:pt x="1713" y="3161"/>
                    <a:pt x="1611" y="3132"/>
                    <a:pt x="1573" y="3038"/>
                  </a:cubicBezTo>
                  <a:cubicBezTo>
                    <a:pt x="1519" y="2929"/>
                    <a:pt x="1519" y="2848"/>
                    <a:pt x="1573" y="2767"/>
                  </a:cubicBezTo>
                  <a:cubicBezTo>
                    <a:pt x="1872" y="1817"/>
                    <a:pt x="2251" y="868"/>
                    <a:pt x="2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7"/>
            <p:cNvSpPr/>
            <p:nvPr/>
          </p:nvSpPr>
          <p:spPr>
            <a:xfrm>
              <a:off x="308625" y="1375175"/>
              <a:ext cx="44100" cy="16975"/>
            </a:xfrm>
            <a:custGeom>
              <a:avLst/>
              <a:gdLst/>
              <a:ahLst/>
              <a:cxnLst/>
              <a:rect l="l" t="t" r="r" b="b"/>
              <a:pathLst>
                <a:path w="1764" h="679" extrusionOk="0">
                  <a:moveTo>
                    <a:pt x="164" y="0"/>
                  </a:moveTo>
                  <a:cubicBezTo>
                    <a:pt x="109" y="82"/>
                    <a:pt x="55" y="190"/>
                    <a:pt x="1" y="245"/>
                  </a:cubicBezTo>
                  <a:cubicBezTo>
                    <a:pt x="570" y="326"/>
                    <a:pt x="1194" y="516"/>
                    <a:pt x="1764" y="678"/>
                  </a:cubicBezTo>
                  <a:cubicBezTo>
                    <a:pt x="1276" y="272"/>
                    <a:pt x="706" y="136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7"/>
            <p:cNvSpPr/>
            <p:nvPr/>
          </p:nvSpPr>
          <p:spPr>
            <a:xfrm>
              <a:off x="288300" y="1369750"/>
              <a:ext cx="23750" cy="10875"/>
            </a:xfrm>
            <a:custGeom>
              <a:avLst/>
              <a:gdLst/>
              <a:ahLst/>
              <a:cxnLst/>
              <a:rect l="l" t="t" r="r" b="b"/>
              <a:pathLst>
                <a:path w="950" h="435" extrusionOk="0">
                  <a:moveTo>
                    <a:pt x="244" y="0"/>
                  </a:moveTo>
                  <a:cubicBezTo>
                    <a:pt x="136" y="136"/>
                    <a:pt x="54" y="217"/>
                    <a:pt x="0" y="353"/>
                  </a:cubicBezTo>
                  <a:cubicBezTo>
                    <a:pt x="244" y="353"/>
                    <a:pt x="516" y="407"/>
                    <a:pt x="760" y="434"/>
                  </a:cubicBezTo>
                  <a:cubicBezTo>
                    <a:pt x="841" y="353"/>
                    <a:pt x="868" y="272"/>
                    <a:pt x="950" y="190"/>
                  </a:cubicBezTo>
                  <a:cubicBezTo>
                    <a:pt x="705" y="136"/>
                    <a:pt x="434" y="55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7"/>
            <p:cNvSpPr/>
            <p:nvPr/>
          </p:nvSpPr>
          <p:spPr>
            <a:xfrm>
              <a:off x="251675" y="1134450"/>
              <a:ext cx="419100" cy="294350"/>
            </a:xfrm>
            <a:custGeom>
              <a:avLst/>
              <a:gdLst/>
              <a:ahLst/>
              <a:cxnLst/>
              <a:rect l="l" t="t" r="r" b="b"/>
              <a:pathLst>
                <a:path w="16764" h="11774" extrusionOk="0">
                  <a:moveTo>
                    <a:pt x="15570" y="0"/>
                  </a:moveTo>
                  <a:lnTo>
                    <a:pt x="15570" y="55"/>
                  </a:lnTo>
                  <a:lnTo>
                    <a:pt x="0" y="55"/>
                  </a:lnTo>
                  <a:cubicBezTo>
                    <a:pt x="0" y="245"/>
                    <a:pt x="109" y="407"/>
                    <a:pt x="163" y="597"/>
                  </a:cubicBezTo>
                  <a:cubicBezTo>
                    <a:pt x="407" y="1140"/>
                    <a:pt x="679" y="1682"/>
                    <a:pt x="1167" y="2008"/>
                  </a:cubicBezTo>
                  <a:cubicBezTo>
                    <a:pt x="1492" y="2252"/>
                    <a:pt x="1899" y="2360"/>
                    <a:pt x="2279" y="2442"/>
                  </a:cubicBezTo>
                  <a:cubicBezTo>
                    <a:pt x="3137" y="2637"/>
                    <a:pt x="4093" y="2790"/>
                    <a:pt x="5006" y="2790"/>
                  </a:cubicBezTo>
                  <a:cubicBezTo>
                    <a:pt x="5363" y="2790"/>
                    <a:pt x="5714" y="2766"/>
                    <a:pt x="6049" y="2713"/>
                  </a:cubicBezTo>
                  <a:lnTo>
                    <a:pt x="6049" y="2713"/>
                  </a:lnTo>
                  <a:cubicBezTo>
                    <a:pt x="5507" y="3174"/>
                    <a:pt x="4774" y="3255"/>
                    <a:pt x="4096" y="3472"/>
                  </a:cubicBezTo>
                  <a:cubicBezTo>
                    <a:pt x="3418" y="3635"/>
                    <a:pt x="2713" y="3988"/>
                    <a:pt x="2442" y="4611"/>
                  </a:cubicBezTo>
                  <a:cubicBezTo>
                    <a:pt x="2387" y="4828"/>
                    <a:pt x="2333" y="5018"/>
                    <a:pt x="2306" y="5262"/>
                  </a:cubicBezTo>
                  <a:cubicBezTo>
                    <a:pt x="2252" y="5941"/>
                    <a:pt x="2198" y="6619"/>
                    <a:pt x="2252" y="7297"/>
                  </a:cubicBezTo>
                  <a:cubicBezTo>
                    <a:pt x="2279" y="7432"/>
                    <a:pt x="2279" y="7595"/>
                    <a:pt x="2387" y="7731"/>
                  </a:cubicBezTo>
                  <a:cubicBezTo>
                    <a:pt x="2550" y="7921"/>
                    <a:pt x="2821" y="7921"/>
                    <a:pt x="3011" y="8002"/>
                  </a:cubicBezTo>
                  <a:cubicBezTo>
                    <a:pt x="3282" y="8110"/>
                    <a:pt x="3527" y="8409"/>
                    <a:pt x="3554" y="8734"/>
                  </a:cubicBezTo>
                  <a:cubicBezTo>
                    <a:pt x="3608" y="8897"/>
                    <a:pt x="3554" y="9060"/>
                    <a:pt x="3662" y="9195"/>
                  </a:cubicBezTo>
                  <a:cubicBezTo>
                    <a:pt x="3771" y="9358"/>
                    <a:pt x="3961" y="9358"/>
                    <a:pt x="4178" y="9358"/>
                  </a:cubicBezTo>
                  <a:cubicBezTo>
                    <a:pt x="5100" y="9358"/>
                    <a:pt x="5968" y="9358"/>
                    <a:pt x="6809" y="9087"/>
                  </a:cubicBezTo>
                  <a:cubicBezTo>
                    <a:pt x="7677" y="8816"/>
                    <a:pt x="8572" y="8273"/>
                    <a:pt x="8924" y="7459"/>
                  </a:cubicBezTo>
                  <a:cubicBezTo>
                    <a:pt x="9033" y="8192"/>
                    <a:pt x="9223" y="9006"/>
                    <a:pt x="9521" y="9684"/>
                  </a:cubicBezTo>
                  <a:cubicBezTo>
                    <a:pt x="9901" y="10552"/>
                    <a:pt x="10280" y="11365"/>
                    <a:pt x="11148" y="11664"/>
                  </a:cubicBezTo>
                  <a:cubicBezTo>
                    <a:pt x="11408" y="11740"/>
                    <a:pt x="11746" y="11773"/>
                    <a:pt x="12068" y="11773"/>
                  </a:cubicBezTo>
                  <a:cubicBezTo>
                    <a:pt x="12318" y="11773"/>
                    <a:pt x="12559" y="11753"/>
                    <a:pt x="12749" y="11718"/>
                  </a:cubicBezTo>
                  <a:cubicBezTo>
                    <a:pt x="12749" y="11338"/>
                    <a:pt x="12857" y="10958"/>
                    <a:pt x="13101" y="10687"/>
                  </a:cubicBezTo>
                  <a:cubicBezTo>
                    <a:pt x="13268" y="10458"/>
                    <a:pt x="13531" y="10325"/>
                    <a:pt x="13804" y="10325"/>
                  </a:cubicBezTo>
                  <a:cubicBezTo>
                    <a:pt x="13886" y="10325"/>
                    <a:pt x="13969" y="10337"/>
                    <a:pt x="14051" y="10362"/>
                  </a:cubicBezTo>
                  <a:cubicBezTo>
                    <a:pt x="14150" y="10382"/>
                    <a:pt x="14280" y="10446"/>
                    <a:pt x="14395" y="10446"/>
                  </a:cubicBezTo>
                  <a:cubicBezTo>
                    <a:pt x="14436" y="10446"/>
                    <a:pt x="14476" y="10437"/>
                    <a:pt x="14512" y="10416"/>
                  </a:cubicBezTo>
                  <a:lnTo>
                    <a:pt x="14647" y="10280"/>
                  </a:lnTo>
                  <a:cubicBezTo>
                    <a:pt x="15190" y="9602"/>
                    <a:pt x="15407" y="8870"/>
                    <a:pt x="15434" y="8002"/>
                  </a:cubicBezTo>
                  <a:cubicBezTo>
                    <a:pt x="15461" y="7134"/>
                    <a:pt x="14620" y="5941"/>
                    <a:pt x="13834" y="5534"/>
                  </a:cubicBezTo>
                  <a:lnTo>
                    <a:pt x="13834" y="5534"/>
                  </a:lnTo>
                  <a:cubicBezTo>
                    <a:pt x="13899" y="5555"/>
                    <a:pt x="13968" y="5565"/>
                    <a:pt x="14040" y="5565"/>
                  </a:cubicBezTo>
                  <a:cubicBezTo>
                    <a:pt x="14416" y="5565"/>
                    <a:pt x="14862" y="5292"/>
                    <a:pt x="15136" y="5018"/>
                  </a:cubicBezTo>
                  <a:cubicBezTo>
                    <a:pt x="16248" y="3933"/>
                    <a:pt x="16763" y="2279"/>
                    <a:pt x="16410" y="760"/>
                  </a:cubicBezTo>
                  <a:cubicBezTo>
                    <a:pt x="16383" y="679"/>
                    <a:pt x="16383" y="597"/>
                    <a:pt x="16302" y="516"/>
                  </a:cubicBezTo>
                  <a:cubicBezTo>
                    <a:pt x="16248" y="462"/>
                    <a:pt x="16166" y="407"/>
                    <a:pt x="16085" y="380"/>
                  </a:cubicBezTo>
                  <a:cubicBezTo>
                    <a:pt x="15868" y="272"/>
                    <a:pt x="15705" y="190"/>
                    <a:pt x="15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7"/>
            <p:cNvSpPr/>
            <p:nvPr/>
          </p:nvSpPr>
          <p:spPr>
            <a:xfrm>
              <a:off x="354075" y="1133100"/>
              <a:ext cx="262450" cy="164425"/>
            </a:xfrm>
            <a:custGeom>
              <a:avLst/>
              <a:gdLst/>
              <a:ahLst/>
              <a:cxnLst/>
              <a:rect l="l" t="t" r="r" b="b"/>
              <a:pathLst>
                <a:path w="10498" h="6577" extrusionOk="0">
                  <a:moveTo>
                    <a:pt x="0" y="0"/>
                  </a:moveTo>
                  <a:cubicBezTo>
                    <a:pt x="1465" y="434"/>
                    <a:pt x="2875" y="841"/>
                    <a:pt x="4340" y="1275"/>
                  </a:cubicBezTo>
                  <a:cubicBezTo>
                    <a:pt x="3798" y="1682"/>
                    <a:pt x="2984" y="1736"/>
                    <a:pt x="2577" y="2306"/>
                  </a:cubicBezTo>
                  <a:cubicBezTo>
                    <a:pt x="2550" y="2360"/>
                    <a:pt x="2523" y="2414"/>
                    <a:pt x="2523" y="2468"/>
                  </a:cubicBezTo>
                  <a:cubicBezTo>
                    <a:pt x="2523" y="2552"/>
                    <a:pt x="2604" y="2584"/>
                    <a:pt x="2698" y="2584"/>
                  </a:cubicBezTo>
                  <a:cubicBezTo>
                    <a:pt x="2758" y="2584"/>
                    <a:pt x="2823" y="2571"/>
                    <a:pt x="2875" y="2550"/>
                  </a:cubicBezTo>
                  <a:cubicBezTo>
                    <a:pt x="3255" y="2360"/>
                    <a:pt x="3662" y="2170"/>
                    <a:pt x="4042" y="1953"/>
                  </a:cubicBezTo>
                  <a:lnTo>
                    <a:pt x="4042" y="1953"/>
                  </a:lnTo>
                  <a:cubicBezTo>
                    <a:pt x="4015" y="2089"/>
                    <a:pt x="3933" y="2279"/>
                    <a:pt x="3825" y="2414"/>
                  </a:cubicBezTo>
                  <a:cubicBezTo>
                    <a:pt x="3854" y="2436"/>
                    <a:pt x="3884" y="2445"/>
                    <a:pt x="3915" y="2445"/>
                  </a:cubicBezTo>
                  <a:cubicBezTo>
                    <a:pt x="4088" y="2445"/>
                    <a:pt x="4293" y="2166"/>
                    <a:pt x="4466" y="2166"/>
                  </a:cubicBezTo>
                  <a:cubicBezTo>
                    <a:pt x="4498" y="2166"/>
                    <a:pt x="4528" y="2176"/>
                    <a:pt x="4557" y="2197"/>
                  </a:cubicBezTo>
                  <a:cubicBezTo>
                    <a:pt x="4638" y="2306"/>
                    <a:pt x="4611" y="2468"/>
                    <a:pt x="4557" y="2577"/>
                  </a:cubicBezTo>
                  <a:cubicBezTo>
                    <a:pt x="3960" y="3581"/>
                    <a:pt x="2550" y="4042"/>
                    <a:pt x="2143" y="5154"/>
                  </a:cubicBezTo>
                  <a:cubicBezTo>
                    <a:pt x="3119" y="4313"/>
                    <a:pt x="4096" y="3499"/>
                    <a:pt x="5099" y="2631"/>
                  </a:cubicBezTo>
                  <a:cubicBezTo>
                    <a:pt x="5181" y="2577"/>
                    <a:pt x="5262" y="2468"/>
                    <a:pt x="5289" y="2360"/>
                  </a:cubicBezTo>
                  <a:cubicBezTo>
                    <a:pt x="5314" y="2286"/>
                    <a:pt x="5249" y="2167"/>
                    <a:pt x="5155" y="2167"/>
                  </a:cubicBezTo>
                  <a:cubicBezTo>
                    <a:pt x="5146" y="2167"/>
                    <a:pt x="5136" y="2168"/>
                    <a:pt x="5127" y="2170"/>
                  </a:cubicBezTo>
                  <a:cubicBezTo>
                    <a:pt x="5018" y="2007"/>
                    <a:pt x="4910" y="1817"/>
                    <a:pt x="4774" y="1655"/>
                  </a:cubicBezTo>
                  <a:lnTo>
                    <a:pt x="4774" y="1655"/>
                  </a:lnTo>
                  <a:cubicBezTo>
                    <a:pt x="4792" y="1658"/>
                    <a:pt x="4809" y="1660"/>
                    <a:pt x="4825" y="1660"/>
                  </a:cubicBezTo>
                  <a:cubicBezTo>
                    <a:pt x="4936" y="1660"/>
                    <a:pt x="5022" y="1583"/>
                    <a:pt x="5045" y="1465"/>
                  </a:cubicBezTo>
                  <a:cubicBezTo>
                    <a:pt x="5099" y="1356"/>
                    <a:pt x="5099" y="1221"/>
                    <a:pt x="5099" y="1085"/>
                  </a:cubicBezTo>
                  <a:cubicBezTo>
                    <a:pt x="5127" y="950"/>
                    <a:pt x="5181" y="787"/>
                    <a:pt x="5316" y="705"/>
                  </a:cubicBezTo>
                  <a:cubicBezTo>
                    <a:pt x="5365" y="681"/>
                    <a:pt x="5436" y="668"/>
                    <a:pt x="5506" y="668"/>
                  </a:cubicBezTo>
                  <a:cubicBezTo>
                    <a:pt x="5593" y="668"/>
                    <a:pt x="5679" y="688"/>
                    <a:pt x="5723" y="733"/>
                  </a:cubicBezTo>
                  <a:cubicBezTo>
                    <a:pt x="5940" y="950"/>
                    <a:pt x="5805" y="1329"/>
                    <a:pt x="5967" y="1519"/>
                  </a:cubicBezTo>
                  <a:cubicBezTo>
                    <a:pt x="6130" y="1763"/>
                    <a:pt x="6591" y="1655"/>
                    <a:pt x="6754" y="1899"/>
                  </a:cubicBezTo>
                  <a:cubicBezTo>
                    <a:pt x="6875" y="2068"/>
                    <a:pt x="6694" y="2346"/>
                    <a:pt x="6480" y="2346"/>
                  </a:cubicBezTo>
                  <a:cubicBezTo>
                    <a:pt x="6454" y="2346"/>
                    <a:pt x="6428" y="2342"/>
                    <a:pt x="6401" y="2333"/>
                  </a:cubicBezTo>
                  <a:cubicBezTo>
                    <a:pt x="6347" y="2306"/>
                    <a:pt x="6266" y="2224"/>
                    <a:pt x="6184" y="2197"/>
                  </a:cubicBezTo>
                  <a:cubicBezTo>
                    <a:pt x="6111" y="2164"/>
                    <a:pt x="6048" y="2149"/>
                    <a:pt x="5993" y="2149"/>
                  </a:cubicBezTo>
                  <a:cubicBezTo>
                    <a:pt x="5599" y="2149"/>
                    <a:pt x="5632" y="2912"/>
                    <a:pt x="5561" y="3174"/>
                  </a:cubicBezTo>
                  <a:cubicBezTo>
                    <a:pt x="5425" y="3716"/>
                    <a:pt x="5154" y="4232"/>
                    <a:pt x="4910" y="4774"/>
                  </a:cubicBezTo>
                  <a:cubicBezTo>
                    <a:pt x="4774" y="5072"/>
                    <a:pt x="4638" y="5398"/>
                    <a:pt x="4584" y="5723"/>
                  </a:cubicBezTo>
                  <a:cubicBezTo>
                    <a:pt x="4557" y="5940"/>
                    <a:pt x="4503" y="6130"/>
                    <a:pt x="4584" y="6293"/>
                  </a:cubicBezTo>
                  <a:cubicBezTo>
                    <a:pt x="4630" y="6454"/>
                    <a:pt x="4774" y="6576"/>
                    <a:pt x="4933" y="6576"/>
                  </a:cubicBezTo>
                  <a:cubicBezTo>
                    <a:pt x="4961" y="6576"/>
                    <a:pt x="4989" y="6572"/>
                    <a:pt x="5018" y="6564"/>
                  </a:cubicBezTo>
                  <a:cubicBezTo>
                    <a:pt x="5181" y="6537"/>
                    <a:pt x="5289" y="6401"/>
                    <a:pt x="5371" y="6266"/>
                  </a:cubicBezTo>
                  <a:cubicBezTo>
                    <a:pt x="5696" y="5696"/>
                    <a:pt x="5832" y="5018"/>
                    <a:pt x="5805" y="4340"/>
                  </a:cubicBezTo>
                  <a:cubicBezTo>
                    <a:pt x="5778" y="3825"/>
                    <a:pt x="5642" y="3255"/>
                    <a:pt x="5995" y="2902"/>
                  </a:cubicBezTo>
                  <a:cubicBezTo>
                    <a:pt x="6239" y="3445"/>
                    <a:pt x="6456" y="4015"/>
                    <a:pt x="6591" y="4611"/>
                  </a:cubicBezTo>
                  <a:cubicBezTo>
                    <a:pt x="6808" y="4340"/>
                    <a:pt x="6483" y="3798"/>
                    <a:pt x="6781" y="3553"/>
                  </a:cubicBezTo>
                  <a:lnTo>
                    <a:pt x="6781" y="3553"/>
                  </a:lnTo>
                  <a:cubicBezTo>
                    <a:pt x="7161" y="3987"/>
                    <a:pt x="7541" y="4394"/>
                    <a:pt x="7975" y="4774"/>
                  </a:cubicBezTo>
                  <a:cubicBezTo>
                    <a:pt x="8409" y="5154"/>
                    <a:pt x="8951" y="5371"/>
                    <a:pt x="9548" y="5371"/>
                  </a:cubicBezTo>
                  <a:cubicBezTo>
                    <a:pt x="8843" y="5018"/>
                    <a:pt x="8110" y="4530"/>
                    <a:pt x="7866" y="3798"/>
                  </a:cubicBezTo>
                  <a:cubicBezTo>
                    <a:pt x="7785" y="3445"/>
                    <a:pt x="7785" y="3065"/>
                    <a:pt x="7541" y="2848"/>
                  </a:cubicBezTo>
                  <a:cubicBezTo>
                    <a:pt x="7432" y="2740"/>
                    <a:pt x="7269" y="2631"/>
                    <a:pt x="7269" y="2496"/>
                  </a:cubicBezTo>
                  <a:cubicBezTo>
                    <a:pt x="7269" y="2355"/>
                    <a:pt x="7417" y="2274"/>
                    <a:pt x="7571" y="2274"/>
                  </a:cubicBezTo>
                  <a:cubicBezTo>
                    <a:pt x="7626" y="2274"/>
                    <a:pt x="7681" y="2284"/>
                    <a:pt x="7730" y="2306"/>
                  </a:cubicBezTo>
                  <a:cubicBezTo>
                    <a:pt x="7947" y="2360"/>
                    <a:pt x="8110" y="2496"/>
                    <a:pt x="8327" y="2496"/>
                  </a:cubicBezTo>
                  <a:cubicBezTo>
                    <a:pt x="8381" y="2089"/>
                    <a:pt x="7676" y="1926"/>
                    <a:pt x="7649" y="1519"/>
                  </a:cubicBezTo>
                  <a:cubicBezTo>
                    <a:pt x="7649" y="1221"/>
                    <a:pt x="7975" y="1031"/>
                    <a:pt x="8273" y="977"/>
                  </a:cubicBezTo>
                  <a:cubicBezTo>
                    <a:pt x="9060" y="787"/>
                    <a:pt x="9873" y="624"/>
                    <a:pt x="10497" y="136"/>
                  </a:cubicBezTo>
                  <a:lnTo>
                    <a:pt x="10497" y="136"/>
                  </a:lnTo>
                  <a:cubicBezTo>
                    <a:pt x="9900" y="244"/>
                    <a:pt x="9304" y="326"/>
                    <a:pt x="8734" y="434"/>
                  </a:cubicBezTo>
                  <a:cubicBezTo>
                    <a:pt x="8581" y="453"/>
                    <a:pt x="8454" y="473"/>
                    <a:pt x="8317" y="473"/>
                  </a:cubicBezTo>
                  <a:cubicBezTo>
                    <a:pt x="8260" y="473"/>
                    <a:pt x="8201" y="469"/>
                    <a:pt x="8137" y="461"/>
                  </a:cubicBezTo>
                  <a:cubicBezTo>
                    <a:pt x="8011" y="461"/>
                    <a:pt x="7848" y="413"/>
                    <a:pt x="7689" y="413"/>
                  </a:cubicBezTo>
                  <a:cubicBezTo>
                    <a:pt x="7610" y="413"/>
                    <a:pt x="7532" y="425"/>
                    <a:pt x="7459" y="461"/>
                  </a:cubicBezTo>
                  <a:cubicBezTo>
                    <a:pt x="7309" y="562"/>
                    <a:pt x="7205" y="708"/>
                    <a:pt x="7061" y="708"/>
                  </a:cubicBezTo>
                  <a:cubicBezTo>
                    <a:pt x="7049" y="708"/>
                    <a:pt x="7037" y="707"/>
                    <a:pt x="7025" y="705"/>
                  </a:cubicBezTo>
                  <a:cubicBezTo>
                    <a:pt x="6890" y="678"/>
                    <a:pt x="6863" y="543"/>
                    <a:pt x="6808" y="434"/>
                  </a:cubicBezTo>
                  <a:cubicBezTo>
                    <a:pt x="6781" y="299"/>
                    <a:pt x="6754" y="163"/>
                    <a:pt x="6754" y="27"/>
                  </a:cubicBezTo>
                  <a:lnTo>
                    <a:pt x="4557" y="27"/>
                  </a:lnTo>
                  <a:cubicBezTo>
                    <a:pt x="4557" y="54"/>
                    <a:pt x="4584" y="109"/>
                    <a:pt x="4611" y="136"/>
                  </a:cubicBezTo>
                  <a:cubicBezTo>
                    <a:pt x="4557" y="109"/>
                    <a:pt x="4448" y="54"/>
                    <a:pt x="4367" y="27"/>
                  </a:cubicBezTo>
                  <a:lnTo>
                    <a:pt x="3635" y="27"/>
                  </a:lnTo>
                  <a:cubicBezTo>
                    <a:pt x="4042" y="299"/>
                    <a:pt x="4448" y="543"/>
                    <a:pt x="4855" y="705"/>
                  </a:cubicBezTo>
                  <a:cubicBezTo>
                    <a:pt x="4836" y="821"/>
                    <a:pt x="4707" y="854"/>
                    <a:pt x="4586" y="854"/>
                  </a:cubicBezTo>
                  <a:cubicBezTo>
                    <a:pt x="4536" y="854"/>
                    <a:pt x="4488" y="849"/>
                    <a:pt x="4448" y="841"/>
                  </a:cubicBezTo>
                  <a:cubicBezTo>
                    <a:pt x="3038" y="570"/>
                    <a:pt x="1600" y="326"/>
                    <a:pt x="190" y="54"/>
                  </a:cubicBezTo>
                  <a:lnTo>
                    <a:pt x="1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7"/>
            <p:cNvSpPr/>
            <p:nvPr/>
          </p:nvSpPr>
          <p:spPr>
            <a:xfrm>
              <a:off x="497825" y="1134450"/>
              <a:ext cx="27825" cy="12450"/>
            </a:xfrm>
            <a:custGeom>
              <a:avLst/>
              <a:gdLst/>
              <a:ahLst/>
              <a:cxnLst/>
              <a:rect l="l" t="t" r="r" b="b"/>
              <a:pathLst>
                <a:path w="1113" h="498" extrusionOk="0">
                  <a:moveTo>
                    <a:pt x="28" y="0"/>
                  </a:moveTo>
                  <a:cubicBezTo>
                    <a:pt x="0" y="55"/>
                    <a:pt x="28" y="109"/>
                    <a:pt x="28" y="136"/>
                  </a:cubicBezTo>
                  <a:cubicBezTo>
                    <a:pt x="55" y="272"/>
                    <a:pt x="190" y="380"/>
                    <a:pt x="326" y="462"/>
                  </a:cubicBezTo>
                  <a:cubicBezTo>
                    <a:pt x="395" y="486"/>
                    <a:pt x="462" y="497"/>
                    <a:pt x="528" y="497"/>
                  </a:cubicBezTo>
                  <a:cubicBezTo>
                    <a:pt x="823" y="497"/>
                    <a:pt x="1068" y="267"/>
                    <a:pt x="1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7"/>
            <p:cNvSpPr/>
            <p:nvPr/>
          </p:nvSpPr>
          <p:spPr>
            <a:xfrm>
              <a:off x="476125" y="1143700"/>
              <a:ext cx="25800" cy="21425"/>
            </a:xfrm>
            <a:custGeom>
              <a:avLst/>
              <a:gdLst/>
              <a:ahLst/>
              <a:cxnLst/>
              <a:rect l="l" t="t" r="r" b="b"/>
              <a:pathLst>
                <a:path w="1032" h="857" extrusionOk="0">
                  <a:moveTo>
                    <a:pt x="468" y="0"/>
                  </a:moveTo>
                  <a:cubicBezTo>
                    <a:pt x="430" y="0"/>
                    <a:pt x="392" y="4"/>
                    <a:pt x="353" y="10"/>
                  </a:cubicBezTo>
                  <a:cubicBezTo>
                    <a:pt x="190" y="37"/>
                    <a:pt x="55" y="173"/>
                    <a:pt x="0" y="363"/>
                  </a:cubicBezTo>
                  <a:lnTo>
                    <a:pt x="0" y="553"/>
                  </a:lnTo>
                  <a:cubicBezTo>
                    <a:pt x="55" y="634"/>
                    <a:pt x="82" y="688"/>
                    <a:pt x="136" y="715"/>
                  </a:cubicBezTo>
                  <a:cubicBezTo>
                    <a:pt x="233" y="793"/>
                    <a:pt x="372" y="857"/>
                    <a:pt x="513" y="857"/>
                  </a:cubicBezTo>
                  <a:cubicBezTo>
                    <a:pt x="569" y="857"/>
                    <a:pt x="625" y="847"/>
                    <a:pt x="679" y="824"/>
                  </a:cubicBezTo>
                  <a:cubicBezTo>
                    <a:pt x="1004" y="715"/>
                    <a:pt x="1031" y="281"/>
                    <a:pt x="814" y="119"/>
                  </a:cubicBezTo>
                  <a:cubicBezTo>
                    <a:pt x="711" y="36"/>
                    <a:pt x="591" y="0"/>
                    <a:pt x="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7"/>
            <p:cNvSpPr/>
            <p:nvPr/>
          </p:nvSpPr>
          <p:spPr>
            <a:xfrm>
              <a:off x="444925" y="1139600"/>
              <a:ext cx="25800" cy="21050"/>
            </a:xfrm>
            <a:custGeom>
              <a:avLst/>
              <a:gdLst/>
              <a:ahLst/>
              <a:cxnLst/>
              <a:rect l="l" t="t" r="r" b="b"/>
              <a:pathLst>
                <a:path w="1032" h="842" extrusionOk="0">
                  <a:moveTo>
                    <a:pt x="499" y="1"/>
                  </a:moveTo>
                  <a:cubicBezTo>
                    <a:pt x="400" y="1"/>
                    <a:pt x="306" y="14"/>
                    <a:pt x="245" y="39"/>
                  </a:cubicBezTo>
                  <a:cubicBezTo>
                    <a:pt x="82" y="174"/>
                    <a:pt x="1" y="391"/>
                    <a:pt x="82" y="554"/>
                  </a:cubicBezTo>
                  <a:cubicBezTo>
                    <a:pt x="126" y="750"/>
                    <a:pt x="310" y="841"/>
                    <a:pt x="507" y="841"/>
                  </a:cubicBezTo>
                  <a:cubicBezTo>
                    <a:pt x="555" y="841"/>
                    <a:pt x="604" y="836"/>
                    <a:pt x="652" y="825"/>
                  </a:cubicBezTo>
                  <a:cubicBezTo>
                    <a:pt x="896" y="744"/>
                    <a:pt x="1031" y="473"/>
                    <a:pt x="950" y="256"/>
                  </a:cubicBezTo>
                  <a:cubicBezTo>
                    <a:pt x="950" y="174"/>
                    <a:pt x="923" y="93"/>
                    <a:pt x="842" y="66"/>
                  </a:cubicBezTo>
                  <a:cubicBezTo>
                    <a:pt x="752" y="21"/>
                    <a:pt x="621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7"/>
            <p:cNvSpPr/>
            <p:nvPr/>
          </p:nvSpPr>
          <p:spPr>
            <a:xfrm>
              <a:off x="510025" y="1181000"/>
              <a:ext cx="19650" cy="20650"/>
            </a:xfrm>
            <a:custGeom>
              <a:avLst/>
              <a:gdLst/>
              <a:ahLst/>
              <a:cxnLst/>
              <a:rect l="l" t="t" r="r" b="b"/>
              <a:pathLst>
                <a:path w="786" h="826" extrusionOk="0">
                  <a:moveTo>
                    <a:pt x="355" y="1"/>
                  </a:moveTo>
                  <a:cubicBezTo>
                    <a:pt x="328" y="1"/>
                    <a:pt x="300" y="4"/>
                    <a:pt x="272" y="10"/>
                  </a:cubicBezTo>
                  <a:cubicBezTo>
                    <a:pt x="82" y="91"/>
                    <a:pt x="1" y="308"/>
                    <a:pt x="1" y="552"/>
                  </a:cubicBezTo>
                  <a:cubicBezTo>
                    <a:pt x="28" y="634"/>
                    <a:pt x="28" y="688"/>
                    <a:pt x="82" y="715"/>
                  </a:cubicBezTo>
                  <a:cubicBezTo>
                    <a:pt x="136" y="797"/>
                    <a:pt x="218" y="824"/>
                    <a:pt x="272" y="824"/>
                  </a:cubicBezTo>
                  <a:cubicBezTo>
                    <a:pt x="286" y="825"/>
                    <a:pt x="300" y="826"/>
                    <a:pt x="314" y="826"/>
                  </a:cubicBezTo>
                  <a:cubicBezTo>
                    <a:pt x="546" y="826"/>
                    <a:pt x="786" y="620"/>
                    <a:pt x="760" y="390"/>
                  </a:cubicBezTo>
                  <a:cubicBezTo>
                    <a:pt x="712" y="174"/>
                    <a:pt x="558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7"/>
            <p:cNvSpPr/>
            <p:nvPr/>
          </p:nvSpPr>
          <p:spPr>
            <a:xfrm>
              <a:off x="465275" y="1178100"/>
              <a:ext cx="26175" cy="22825"/>
            </a:xfrm>
            <a:custGeom>
              <a:avLst/>
              <a:gdLst/>
              <a:ahLst/>
              <a:cxnLst/>
              <a:rect l="l" t="t" r="r" b="b"/>
              <a:pathLst>
                <a:path w="1047" h="913" extrusionOk="0">
                  <a:moveTo>
                    <a:pt x="510" y="0"/>
                  </a:moveTo>
                  <a:cubicBezTo>
                    <a:pt x="359" y="0"/>
                    <a:pt x="206" y="77"/>
                    <a:pt x="109" y="262"/>
                  </a:cubicBezTo>
                  <a:cubicBezTo>
                    <a:pt x="0" y="424"/>
                    <a:pt x="28" y="668"/>
                    <a:pt x="217" y="804"/>
                  </a:cubicBezTo>
                  <a:cubicBezTo>
                    <a:pt x="299" y="885"/>
                    <a:pt x="407" y="913"/>
                    <a:pt x="543" y="913"/>
                  </a:cubicBezTo>
                  <a:cubicBezTo>
                    <a:pt x="651" y="913"/>
                    <a:pt x="760" y="913"/>
                    <a:pt x="814" y="831"/>
                  </a:cubicBezTo>
                  <a:cubicBezTo>
                    <a:pt x="923" y="777"/>
                    <a:pt x="950" y="668"/>
                    <a:pt x="977" y="560"/>
                  </a:cubicBezTo>
                  <a:cubicBezTo>
                    <a:pt x="1047" y="247"/>
                    <a:pt x="781" y="0"/>
                    <a:pt x="5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7"/>
            <p:cNvSpPr/>
            <p:nvPr/>
          </p:nvSpPr>
          <p:spPr>
            <a:xfrm>
              <a:off x="482225" y="1202250"/>
              <a:ext cx="22400" cy="21975"/>
            </a:xfrm>
            <a:custGeom>
              <a:avLst/>
              <a:gdLst/>
              <a:ahLst/>
              <a:cxnLst/>
              <a:rect l="l" t="t" r="r" b="b"/>
              <a:pathLst>
                <a:path w="896" h="879" extrusionOk="0">
                  <a:moveTo>
                    <a:pt x="299" y="1"/>
                  </a:moveTo>
                  <a:cubicBezTo>
                    <a:pt x="190" y="55"/>
                    <a:pt x="109" y="109"/>
                    <a:pt x="55" y="218"/>
                  </a:cubicBezTo>
                  <a:cubicBezTo>
                    <a:pt x="1" y="353"/>
                    <a:pt x="28" y="489"/>
                    <a:pt x="109" y="598"/>
                  </a:cubicBezTo>
                  <a:cubicBezTo>
                    <a:pt x="136" y="733"/>
                    <a:pt x="245" y="815"/>
                    <a:pt x="380" y="869"/>
                  </a:cubicBezTo>
                  <a:cubicBezTo>
                    <a:pt x="412" y="875"/>
                    <a:pt x="444" y="879"/>
                    <a:pt x="476" y="879"/>
                  </a:cubicBezTo>
                  <a:cubicBezTo>
                    <a:pt x="578" y="879"/>
                    <a:pt x="677" y="843"/>
                    <a:pt x="760" y="760"/>
                  </a:cubicBezTo>
                  <a:cubicBezTo>
                    <a:pt x="841" y="679"/>
                    <a:pt x="896" y="543"/>
                    <a:pt x="896" y="408"/>
                  </a:cubicBezTo>
                  <a:cubicBezTo>
                    <a:pt x="896" y="245"/>
                    <a:pt x="814" y="82"/>
                    <a:pt x="652" y="55"/>
                  </a:cubicBezTo>
                  <a:cubicBezTo>
                    <a:pt x="543" y="1"/>
                    <a:pt x="435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7"/>
            <p:cNvSpPr/>
            <p:nvPr/>
          </p:nvSpPr>
          <p:spPr>
            <a:xfrm>
              <a:off x="418475" y="1182550"/>
              <a:ext cx="28475" cy="23125"/>
            </a:xfrm>
            <a:custGeom>
              <a:avLst/>
              <a:gdLst/>
              <a:ahLst/>
              <a:cxnLst/>
              <a:rect l="l" t="t" r="r" b="b"/>
              <a:pathLst>
                <a:path w="1139" h="925" extrusionOk="0">
                  <a:moveTo>
                    <a:pt x="521" y="0"/>
                  </a:moveTo>
                  <a:cubicBezTo>
                    <a:pt x="293" y="0"/>
                    <a:pt x="58" y="115"/>
                    <a:pt x="1" y="355"/>
                  </a:cubicBezTo>
                  <a:lnTo>
                    <a:pt x="1" y="518"/>
                  </a:lnTo>
                  <a:cubicBezTo>
                    <a:pt x="55" y="735"/>
                    <a:pt x="245" y="897"/>
                    <a:pt x="462" y="924"/>
                  </a:cubicBezTo>
                  <a:cubicBezTo>
                    <a:pt x="652" y="924"/>
                    <a:pt x="869" y="843"/>
                    <a:pt x="950" y="626"/>
                  </a:cubicBezTo>
                  <a:cubicBezTo>
                    <a:pt x="1139" y="218"/>
                    <a:pt x="836" y="0"/>
                    <a:pt x="5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7"/>
            <p:cNvSpPr/>
            <p:nvPr/>
          </p:nvSpPr>
          <p:spPr>
            <a:xfrm>
              <a:off x="440875" y="1213200"/>
              <a:ext cx="21025" cy="19900"/>
            </a:xfrm>
            <a:custGeom>
              <a:avLst/>
              <a:gdLst/>
              <a:ahLst/>
              <a:cxnLst/>
              <a:rect l="l" t="t" r="r" b="b"/>
              <a:pathLst>
                <a:path w="841" h="796" extrusionOk="0">
                  <a:moveTo>
                    <a:pt x="437" y="1"/>
                  </a:moveTo>
                  <a:cubicBezTo>
                    <a:pt x="404" y="1"/>
                    <a:pt x="368" y="7"/>
                    <a:pt x="326" y="24"/>
                  </a:cubicBezTo>
                  <a:cubicBezTo>
                    <a:pt x="163" y="51"/>
                    <a:pt x="0" y="214"/>
                    <a:pt x="27" y="377"/>
                  </a:cubicBezTo>
                  <a:cubicBezTo>
                    <a:pt x="27" y="594"/>
                    <a:pt x="190" y="756"/>
                    <a:pt x="380" y="783"/>
                  </a:cubicBezTo>
                  <a:cubicBezTo>
                    <a:pt x="404" y="792"/>
                    <a:pt x="430" y="795"/>
                    <a:pt x="455" y="795"/>
                  </a:cubicBezTo>
                  <a:cubicBezTo>
                    <a:pt x="597" y="795"/>
                    <a:pt x="745" y="673"/>
                    <a:pt x="814" y="512"/>
                  </a:cubicBezTo>
                  <a:cubicBezTo>
                    <a:pt x="841" y="349"/>
                    <a:pt x="787" y="105"/>
                    <a:pt x="597" y="51"/>
                  </a:cubicBezTo>
                  <a:cubicBezTo>
                    <a:pt x="559" y="32"/>
                    <a:pt x="509" y="1"/>
                    <a:pt x="4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7"/>
            <p:cNvSpPr/>
            <p:nvPr/>
          </p:nvSpPr>
          <p:spPr>
            <a:xfrm>
              <a:off x="518850" y="1208750"/>
              <a:ext cx="23750" cy="20925"/>
            </a:xfrm>
            <a:custGeom>
              <a:avLst/>
              <a:gdLst/>
              <a:ahLst/>
              <a:cxnLst/>
              <a:rect l="l" t="t" r="r" b="b"/>
              <a:pathLst>
                <a:path w="950" h="837" extrusionOk="0">
                  <a:moveTo>
                    <a:pt x="612" y="0"/>
                  </a:moveTo>
                  <a:cubicBezTo>
                    <a:pt x="576" y="0"/>
                    <a:pt x="552" y="12"/>
                    <a:pt x="516" y="12"/>
                  </a:cubicBezTo>
                  <a:cubicBezTo>
                    <a:pt x="407" y="39"/>
                    <a:pt x="299" y="121"/>
                    <a:pt x="190" y="202"/>
                  </a:cubicBezTo>
                  <a:cubicBezTo>
                    <a:pt x="27" y="365"/>
                    <a:pt x="0" y="500"/>
                    <a:pt x="55" y="717"/>
                  </a:cubicBezTo>
                  <a:cubicBezTo>
                    <a:pt x="55" y="772"/>
                    <a:pt x="55" y="772"/>
                    <a:pt x="109" y="799"/>
                  </a:cubicBezTo>
                  <a:cubicBezTo>
                    <a:pt x="136" y="826"/>
                    <a:pt x="163" y="826"/>
                    <a:pt x="190" y="826"/>
                  </a:cubicBezTo>
                  <a:cubicBezTo>
                    <a:pt x="241" y="833"/>
                    <a:pt x="290" y="836"/>
                    <a:pt x="337" y="836"/>
                  </a:cubicBezTo>
                  <a:cubicBezTo>
                    <a:pt x="465" y="836"/>
                    <a:pt x="579" y="811"/>
                    <a:pt x="678" y="772"/>
                  </a:cubicBezTo>
                  <a:cubicBezTo>
                    <a:pt x="814" y="690"/>
                    <a:pt x="950" y="555"/>
                    <a:pt x="950" y="392"/>
                  </a:cubicBezTo>
                  <a:cubicBezTo>
                    <a:pt x="950" y="229"/>
                    <a:pt x="841" y="39"/>
                    <a:pt x="678" y="12"/>
                  </a:cubicBezTo>
                  <a:cubicBezTo>
                    <a:pt x="651" y="3"/>
                    <a:pt x="630" y="0"/>
                    <a:pt x="6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7"/>
            <p:cNvSpPr/>
            <p:nvPr/>
          </p:nvSpPr>
          <p:spPr>
            <a:xfrm>
              <a:off x="3520775" y="2092200"/>
              <a:ext cx="534375" cy="453900"/>
            </a:xfrm>
            <a:custGeom>
              <a:avLst/>
              <a:gdLst/>
              <a:ahLst/>
              <a:cxnLst/>
              <a:rect l="l" t="t" r="r" b="b"/>
              <a:pathLst>
                <a:path w="21375" h="18156" extrusionOk="0">
                  <a:moveTo>
                    <a:pt x="12465" y="1"/>
                  </a:moveTo>
                  <a:cubicBezTo>
                    <a:pt x="12168" y="1"/>
                    <a:pt x="11873" y="31"/>
                    <a:pt x="11583" y="98"/>
                  </a:cubicBezTo>
                  <a:cubicBezTo>
                    <a:pt x="10579" y="342"/>
                    <a:pt x="9575" y="1535"/>
                    <a:pt x="9196" y="2458"/>
                  </a:cubicBezTo>
                  <a:cubicBezTo>
                    <a:pt x="8897" y="1400"/>
                    <a:pt x="7867" y="586"/>
                    <a:pt x="7107" y="342"/>
                  </a:cubicBezTo>
                  <a:cubicBezTo>
                    <a:pt x="6867" y="270"/>
                    <a:pt x="6618" y="236"/>
                    <a:pt x="6369" y="236"/>
                  </a:cubicBezTo>
                  <a:cubicBezTo>
                    <a:pt x="5773" y="236"/>
                    <a:pt x="5179" y="432"/>
                    <a:pt x="4720" y="776"/>
                  </a:cubicBezTo>
                  <a:cubicBezTo>
                    <a:pt x="4585" y="911"/>
                    <a:pt x="4449" y="1047"/>
                    <a:pt x="4395" y="1237"/>
                  </a:cubicBezTo>
                  <a:cubicBezTo>
                    <a:pt x="4313" y="1373"/>
                    <a:pt x="4313" y="1454"/>
                    <a:pt x="4313" y="1590"/>
                  </a:cubicBezTo>
                  <a:cubicBezTo>
                    <a:pt x="4259" y="2539"/>
                    <a:pt x="3445" y="3353"/>
                    <a:pt x="2496" y="3461"/>
                  </a:cubicBezTo>
                  <a:cubicBezTo>
                    <a:pt x="2388" y="3461"/>
                    <a:pt x="2252" y="3461"/>
                    <a:pt x="2143" y="3542"/>
                  </a:cubicBezTo>
                  <a:cubicBezTo>
                    <a:pt x="2035" y="3597"/>
                    <a:pt x="2008" y="3678"/>
                    <a:pt x="1954" y="3759"/>
                  </a:cubicBezTo>
                  <a:cubicBezTo>
                    <a:pt x="1004" y="5360"/>
                    <a:pt x="923" y="7503"/>
                    <a:pt x="1818" y="9130"/>
                  </a:cubicBezTo>
                  <a:cubicBezTo>
                    <a:pt x="2035" y="9564"/>
                    <a:pt x="2577" y="10188"/>
                    <a:pt x="3093" y="10188"/>
                  </a:cubicBezTo>
                  <a:cubicBezTo>
                    <a:pt x="2089" y="10351"/>
                    <a:pt x="652" y="11408"/>
                    <a:pt x="353" y="12385"/>
                  </a:cubicBezTo>
                  <a:cubicBezTo>
                    <a:pt x="55" y="13361"/>
                    <a:pt x="1" y="14311"/>
                    <a:pt x="380" y="15260"/>
                  </a:cubicBezTo>
                  <a:cubicBezTo>
                    <a:pt x="380" y="15341"/>
                    <a:pt x="408" y="15396"/>
                    <a:pt x="489" y="15477"/>
                  </a:cubicBezTo>
                  <a:cubicBezTo>
                    <a:pt x="564" y="15552"/>
                    <a:pt x="673" y="15569"/>
                    <a:pt x="787" y="15569"/>
                  </a:cubicBezTo>
                  <a:cubicBezTo>
                    <a:pt x="879" y="15569"/>
                    <a:pt x="974" y="15558"/>
                    <a:pt x="1059" y="15558"/>
                  </a:cubicBezTo>
                  <a:cubicBezTo>
                    <a:pt x="1492" y="15613"/>
                    <a:pt x="1872" y="15911"/>
                    <a:pt x="2035" y="16318"/>
                  </a:cubicBezTo>
                  <a:cubicBezTo>
                    <a:pt x="2225" y="16725"/>
                    <a:pt x="2171" y="17186"/>
                    <a:pt x="2035" y="17593"/>
                  </a:cubicBezTo>
                  <a:cubicBezTo>
                    <a:pt x="2523" y="17864"/>
                    <a:pt x="3337" y="18135"/>
                    <a:pt x="3879" y="18135"/>
                  </a:cubicBezTo>
                  <a:cubicBezTo>
                    <a:pt x="4991" y="18135"/>
                    <a:pt x="5697" y="17321"/>
                    <a:pt x="6483" y="16453"/>
                  </a:cubicBezTo>
                  <a:cubicBezTo>
                    <a:pt x="7053" y="15775"/>
                    <a:pt x="7595" y="14934"/>
                    <a:pt x="7975" y="14148"/>
                  </a:cubicBezTo>
                  <a:cubicBezTo>
                    <a:pt x="8056" y="15233"/>
                    <a:pt x="8897" y="16182"/>
                    <a:pt x="9765" y="16779"/>
                  </a:cubicBezTo>
                  <a:cubicBezTo>
                    <a:pt x="10660" y="17403"/>
                    <a:pt x="11664" y="17728"/>
                    <a:pt x="12695" y="18081"/>
                  </a:cubicBezTo>
                  <a:cubicBezTo>
                    <a:pt x="12808" y="18113"/>
                    <a:pt x="12950" y="18155"/>
                    <a:pt x="13086" y="18155"/>
                  </a:cubicBezTo>
                  <a:cubicBezTo>
                    <a:pt x="13179" y="18155"/>
                    <a:pt x="13269" y="18136"/>
                    <a:pt x="13346" y="18081"/>
                  </a:cubicBezTo>
                  <a:cubicBezTo>
                    <a:pt x="13481" y="17945"/>
                    <a:pt x="13535" y="17728"/>
                    <a:pt x="13617" y="17565"/>
                  </a:cubicBezTo>
                  <a:cubicBezTo>
                    <a:pt x="13780" y="17240"/>
                    <a:pt x="14159" y="16996"/>
                    <a:pt x="14512" y="16969"/>
                  </a:cubicBezTo>
                  <a:cubicBezTo>
                    <a:pt x="14632" y="16969"/>
                    <a:pt x="14764" y="16979"/>
                    <a:pt x="14891" y="16979"/>
                  </a:cubicBezTo>
                  <a:cubicBezTo>
                    <a:pt x="15051" y="16979"/>
                    <a:pt x="15205" y="16963"/>
                    <a:pt x="15326" y="16887"/>
                  </a:cubicBezTo>
                  <a:cubicBezTo>
                    <a:pt x="15516" y="16806"/>
                    <a:pt x="15570" y="16589"/>
                    <a:pt x="15651" y="16426"/>
                  </a:cubicBezTo>
                  <a:cubicBezTo>
                    <a:pt x="15950" y="15667"/>
                    <a:pt x="16139" y="14907"/>
                    <a:pt x="16329" y="14094"/>
                  </a:cubicBezTo>
                  <a:cubicBezTo>
                    <a:pt x="16356" y="13795"/>
                    <a:pt x="16411" y="13551"/>
                    <a:pt x="16383" y="13253"/>
                  </a:cubicBezTo>
                  <a:cubicBezTo>
                    <a:pt x="16329" y="12466"/>
                    <a:pt x="15651" y="11815"/>
                    <a:pt x="14919" y="11327"/>
                  </a:cubicBezTo>
                  <a:cubicBezTo>
                    <a:pt x="14214" y="10893"/>
                    <a:pt x="13427" y="10486"/>
                    <a:pt x="12993" y="9781"/>
                  </a:cubicBezTo>
                  <a:lnTo>
                    <a:pt x="12993" y="9781"/>
                  </a:lnTo>
                  <a:cubicBezTo>
                    <a:pt x="14322" y="10432"/>
                    <a:pt x="15950" y="10730"/>
                    <a:pt x="17414" y="10893"/>
                  </a:cubicBezTo>
                  <a:cubicBezTo>
                    <a:pt x="17593" y="10914"/>
                    <a:pt x="17780" y="10927"/>
                    <a:pt x="17967" y="10927"/>
                  </a:cubicBezTo>
                  <a:cubicBezTo>
                    <a:pt x="18262" y="10927"/>
                    <a:pt x="18559" y="10895"/>
                    <a:pt x="18825" y="10812"/>
                  </a:cubicBezTo>
                  <a:cubicBezTo>
                    <a:pt x="19503" y="10622"/>
                    <a:pt x="20018" y="10079"/>
                    <a:pt x="20479" y="9564"/>
                  </a:cubicBezTo>
                  <a:cubicBezTo>
                    <a:pt x="20750" y="9266"/>
                    <a:pt x="21022" y="8913"/>
                    <a:pt x="20940" y="8560"/>
                  </a:cubicBezTo>
                  <a:cubicBezTo>
                    <a:pt x="20886" y="8425"/>
                    <a:pt x="20832" y="8316"/>
                    <a:pt x="20750" y="8181"/>
                  </a:cubicBezTo>
                  <a:cubicBezTo>
                    <a:pt x="20615" y="7882"/>
                    <a:pt x="20750" y="7503"/>
                    <a:pt x="21076" y="7340"/>
                  </a:cubicBezTo>
                  <a:cubicBezTo>
                    <a:pt x="21157" y="7258"/>
                    <a:pt x="21293" y="7231"/>
                    <a:pt x="21347" y="7096"/>
                  </a:cubicBezTo>
                  <a:cubicBezTo>
                    <a:pt x="21374" y="7014"/>
                    <a:pt x="21347" y="6987"/>
                    <a:pt x="21293" y="6933"/>
                  </a:cubicBezTo>
                  <a:cubicBezTo>
                    <a:pt x="20940" y="6065"/>
                    <a:pt x="20289" y="5306"/>
                    <a:pt x="19503" y="4790"/>
                  </a:cubicBezTo>
                  <a:cubicBezTo>
                    <a:pt x="18898" y="4387"/>
                    <a:pt x="17979" y="4119"/>
                    <a:pt x="17124" y="4119"/>
                  </a:cubicBezTo>
                  <a:cubicBezTo>
                    <a:pt x="16828" y="4119"/>
                    <a:pt x="16540" y="4151"/>
                    <a:pt x="16275" y="4221"/>
                  </a:cubicBezTo>
                  <a:cubicBezTo>
                    <a:pt x="17170" y="2946"/>
                    <a:pt x="17170" y="1562"/>
                    <a:pt x="16465" y="966"/>
                  </a:cubicBezTo>
                  <a:cubicBezTo>
                    <a:pt x="16383" y="884"/>
                    <a:pt x="16329" y="857"/>
                    <a:pt x="16221" y="830"/>
                  </a:cubicBezTo>
                  <a:cubicBezTo>
                    <a:pt x="16187" y="813"/>
                    <a:pt x="16159" y="807"/>
                    <a:pt x="16132" y="807"/>
                  </a:cubicBezTo>
                  <a:cubicBezTo>
                    <a:pt x="16073" y="807"/>
                    <a:pt x="16024" y="838"/>
                    <a:pt x="15950" y="857"/>
                  </a:cubicBezTo>
                  <a:cubicBezTo>
                    <a:pt x="15678" y="907"/>
                    <a:pt x="15384" y="1023"/>
                    <a:pt x="15108" y="1023"/>
                  </a:cubicBezTo>
                  <a:cubicBezTo>
                    <a:pt x="15081" y="1023"/>
                    <a:pt x="15054" y="1022"/>
                    <a:pt x="15027" y="1020"/>
                  </a:cubicBezTo>
                  <a:cubicBezTo>
                    <a:pt x="14729" y="993"/>
                    <a:pt x="14431" y="722"/>
                    <a:pt x="14458" y="423"/>
                  </a:cubicBezTo>
                  <a:cubicBezTo>
                    <a:pt x="13817" y="160"/>
                    <a:pt x="13138" y="1"/>
                    <a:pt x="12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7"/>
            <p:cNvSpPr/>
            <p:nvPr/>
          </p:nvSpPr>
          <p:spPr>
            <a:xfrm>
              <a:off x="3603500" y="2161750"/>
              <a:ext cx="331625" cy="260850"/>
            </a:xfrm>
            <a:custGeom>
              <a:avLst/>
              <a:gdLst/>
              <a:ahLst/>
              <a:cxnLst/>
              <a:rect l="l" t="t" r="r" b="b"/>
              <a:pathLst>
                <a:path w="13265" h="10434" extrusionOk="0">
                  <a:moveTo>
                    <a:pt x="10877" y="1"/>
                  </a:moveTo>
                  <a:lnTo>
                    <a:pt x="10877" y="1"/>
                  </a:lnTo>
                  <a:cubicBezTo>
                    <a:pt x="9793" y="1167"/>
                    <a:pt x="8518" y="2252"/>
                    <a:pt x="6972" y="2578"/>
                  </a:cubicBezTo>
                  <a:cubicBezTo>
                    <a:pt x="6924" y="2597"/>
                    <a:pt x="6864" y="2609"/>
                    <a:pt x="6805" y="2609"/>
                  </a:cubicBezTo>
                  <a:cubicBezTo>
                    <a:pt x="6696" y="2609"/>
                    <a:pt x="6592" y="2566"/>
                    <a:pt x="6592" y="2442"/>
                  </a:cubicBezTo>
                  <a:cubicBezTo>
                    <a:pt x="6592" y="2334"/>
                    <a:pt x="6673" y="2252"/>
                    <a:pt x="6619" y="2171"/>
                  </a:cubicBezTo>
                  <a:cubicBezTo>
                    <a:pt x="6601" y="2127"/>
                    <a:pt x="6567" y="2109"/>
                    <a:pt x="6526" y="2109"/>
                  </a:cubicBezTo>
                  <a:cubicBezTo>
                    <a:pt x="6441" y="2109"/>
                    <a:pt x="6330" y="2188"/>
                    <a:pt x="6294" y="2279"/>
                  </a:cubicBezTo>
                  <a:cubicBezTo>
                    <a:pt x="6216" y="2376"/>
                    <a:pt x="6111" y="2459"/>
                    <a:pt x="6027" y="2459"/>
                  </a:cubicBezTo>
                  <a:cubicBezTo>
                    <a:pt x="5994" y="2459"/>
                    <a:pt x="5964" y="2446"/>
                    <a:pt x="5941" y="2415"/>
                  </a:cubicBezTo>
                  <a:cubicBezTo>
                    <a:pt x="5914" y="2388"/>
                    <a:pt x="5914" y="2388"/>
                    <a:pt x="5914" y="2361"/>
                  </a:cubicBezTo>
                  <a:cubicBezTo>
                    <a:pt x="5805" y="1900"/>
                    <a:pt x="5670" y="1439"/>
                    <a:pt x="5588" y="1005"/>
                  </a:cubicBezTo>
                  <a:cubicBezTo>
                    <a:pt x="5480" y="1574"/>
                    <a:pt x="5263" y="2144"/>
                    <a:pt x="4964" y="2659"/>
                  </a:cubicBezTo>
                  <a:cubicBezTo>
                    <a:pt x="4910" y="2768"/>
                    <a:pt x="4802" y="2903"/>
                    <a:pt x="4666" y="2903"/>
                  </a:cubicBezTo>
                  <a:cubicBezTo>
                    <a:pt x="4449" y="2903"/>
                    <a:pt x="4395" y="2632"/>
                    <a:pt x="4259" y="2496"/>
                  </a:cubicBezTo>
                  <a:cubicBezTo>
                    <a:pt x="4096" y="2279"/>
                    <a:pt x="3744" y="2307"/>
                    <a:pt x="3473" y="2252"/>
                  </a:cubicBezTo>
                  <a:cubicBezTo>
                    <a:pt x="3229" y="2171"/>
                    <a:pt x="3039" y="2090"/>
                    <a:pt x="2822" y="1981"/>
                  </a:cubicBezTo>
                  <a:lnTo>
                    <a:pt x="896" y="950"/>
                  </a:lnTo>
                  <a:lnTo>
                    <a:pt x="896" y="950"/>
                  </a:lnTo>
                  <a:cubicBezTo>
                    <a:pt x="1411" y="1737"/>
                    <a:pt x="2279" y="2225"/>
                    <a:pt x="3093" y="2713"/>
                  </a:cubicBezTo>
                  <a:cubicBezTo>
                    <a:pt x="3418" y="2930"/>
                    <a:pt x="3771" y="3229"/>
                    <a:pt x="3635" y="3581"/>
                  </a:cubicBezTo>
                  <a:cubicBezTo>
                    <a:pt x="3473" y="4042"/>
                    <a:pt x="2605" y="3934"/>
                    <a:pt x="2523" y="4449"/>
                  </a:cubicBezTo>
                  <a:cubicBezTo>
                    <a:pt x="2596" y="4485"/>
                    <a:pt x="2674" y="4498"/>
                    <a:pt x="2755" y="4498"/>
                  </a:cubicBezTo>
                  <a:cubicBezTo>
                    <a:pt x="2918" y="4498"/>
                    <a:pt x="3093" y="4449"/>
                    <a:pt x="3256" y="4449"/>
                  </a:cubicBezTo>
                  <a:cubicBezTo>
                    <a:pt x="3473" y="4449"/>
                    <a:pt x="3798" y="4612"/>
                    <a:pt x="3690" y="4856"/>
                  </a:cubicBezTo>
                  <a:cubicBezTo>
                    <a:pt x="3608" y="5019"/>
                    <a:pt x="3418" y="5073"/>
                    <a:pt x="3256" y="5127"/>
                  </a:cubicBezTo>
                  <a:cubicBezTo>
                    <a:pt x="2876" y="5290"/>
                    <a:pt x="2740" y="5751"/>
                    <a:pt x="2496" y="6077"/>
                  </a:cubicBezTo>
                  <a:cubicBezTo>
                    <a:pt x="1954" y="6863"/>
                    <a:pt x="950" y="7135"/>
                    <a:pt x="1" y="7297"/>
                  </a:cubicBezTo>
                  <a:cubicBezTo>
                    <a:pt x="250" y="7384"/>
                    <a:pt x="517" y="7423"/>
                    <a:pt x="788" y="7423"/>
                  </a:cubicBezTo>
                  <a:cubicBezTo>
                    <a:pt x="1193" y="7423"/>
                    <a:pt x="1607" y="7335"/>
                    <a:pt x="1981" y="7189"/>
                  </a:cubicBezTo>
                  <a:cubicBezTo>
                    <a:pt x="2632" y="6945"/>
                    <a:pt x="3201" y="6619"/>
                    <a:pt x="3798" y="6239"/>
                  </a:cubicBezTo>
                  <a:lnTo>
                    <a:pt x="3798" y="6239"/>
                  </a:lnTo>
                  <a:cubicBezTo>
                    <a:pt x="4069" y="6619"/>
                    <a:pt x="3473" y="7135"/>
                    <a:pt x="3663" y="7541"/>
                  </a:cubicBezTo>
                  <a:cubicBezTo>
                    <a:pt x="4069" y="6918"/>
                    <a:pt x="4503" y="6348"/>
                    <a:pt x="4964" y="5805"/>
                  </a:cubicBezTo>
                  <a:lnTo>
                    <a:pt x="4964" y="5805"/>
                  </a:lnTo>
                  <a:cubicBezTo>
                    <a:pt x="5290" y="6348"/>
                    <a:pt x="4937" y="6999"/>
                    <a:pt x="4693" y="7541"/>
                  </a:cubicBezTo>
                  <a:cubicBezTo>
                    <a:pt x="4395" y="8274"/>
                    <a:pt x="4313" y="9115"/>
                    <a:pt x="4503" y="9901"/>
                  </a:cubicBezTo>
                  <a:cubicBezTo>
                    <a:pt x="4530" y="10091"/>
                    <a:pt x="4612" y="10281"/>
                    <a:pt x="4775" y="10389"/>
                  </a:cubicBezTo>
                  <a:cubicBezTo>
                    <a:pt x="4828" y="10420"/>
                    <a:pt x="4887" y="10433"/>
                    <a:pt x="4948" y="10433"/>
                  </a:cubicBezTo>
                  <a:cubicBezTo>
                    <a:pt x="5105" y="10433"/>
                    <a:pt x="5274" y="10344"/>
                    <a:pt x="5371" y="10227"/>
                  </a:cubicBezTo>
                  <a:cubicBezTo>
                    <a:pt x="5507" y="10037"/>
                    <a:pt x="5561" y="9793"/>
                    <a:pt x="5588" y="9576"/>
                  </a:cubicBezTo>
                  <a:cubicBezTo>
                    <a:pt x="5615" y="9169"/>
                    <a:pt x="5588" y="8762"/>
                    <a:pt x="5453" y="8409"/>
                  </a:cubicBezTo>
                  <a:cubicBezTo>
                    <a:pt x="5371" y="7731"/>
                    <a:pt x="5236" y="7026"/>
                    <a:pt x="5290" y="6348"/>
                  </a:cubicBezTo>
                  <a:cubicBezTo>
                    <a:pt x="5290" y="6030"/>
                    <a:pt x="5677" y="4990"/>
                    <a:pt x="4991" y="4990"/>
                  </a:cubicBezTo>
                  <a:cubicBezTo>
                    <a:pt x="4974" y="4990"/>
                    <a:pt x="4956" y="4990"/>
                    <a:pt x="4937" y="4992"/>
                  </a:cubicBezTo>
                  <a:cubicBezTo>
                    <a:pt x="4829" y="5019"/>
                    <a:pt x="4693" y="5046"/>
                    <a:pt x="4612" y="5046"/>
                  </a:cubicBezTo>
                  <a:cubicBezTo>
                    <a:pt x="4341" y="5046"/>
                    <a:pt x="4151" y="4585"/>
                    <a:pt x="4395" y="4422"/>
                  </a:cubicBezTo>
                  <a:cubicBezTo>
                    <a:pt x="4492" y="4343"/>
                    <a:pt x="4607" y="4321"/>
                    <a:pt x="4727" y="4321"/>
                  </a:cubicBezTo>
                  <a:cubicBezTo>
                    <a:pt x="4875" y="4321"/>
                    <a:pt x="5033" y="4354"/>
                    <a:pt x="5178" y="4354"/>
                  </a:cubicBezTo>
                  <a:cubicBezTo>
                    <a:pt x="5277" y="4354"/>
                    <a:pt x="5371" y="4338"/>
                    <a:pt x="5453" y="4287"/>
                  </a:cubicBezTo>
                  <a:cubicBezTo>
                    <a:pt x="5751" y="4070"/>
                    <a:pt x="5724" y="3608"/>
                    <a:pt x="6022" y="3473"/>
                  </a:cubicBezTo>
                  <a:cubicBezTo>
                    <a:pt x="6067" y="3450"/>
                    <a:pt x="6118" y="3440"/>
                    <a:pt x="6171" y="3440"/>
                  </a:cubicBezTo>
                  <a:cubicBezTo>
                    <a:pt x="6309" y="3440"/>
                    <a:pt x="6459" y="3510"/>
                    <a:pt x="6538" y="3608"/>
                  </a:cubicBezTo>
                  <a:cubicBezTo>
                    <a:pt x="6646" y="3744"/>
                    <a:pt x="6673" y="3934"/>
                    <a:pt x="6646" y="4097"/>
                  </a:cubicBezTo>
                  <a:cubicBezTo>
                    <a:pt x="6592" y="4232"/>
                    <a:pt x="6538" y="4368"/>
                    <a:pt x="6538" y="4558"/>
                  </a:cubicBezTo>
                  <a:cubicBezTo>
                    <a:pt x="6538" y="4693"/>
                    <a:pt x="6592" y="4883"/>
                    <a:pt x="6782" y="4883"/>
                  </a:cubicBezTo>
                  <a:cubicBezTo>
                    <a:pt x="6565" y="5019"/>
                    <a:pt x="6375" y="5209"/>
                    <a:pt x="6185" y="5372"/>
                  </a:cubicBezTo>
                  <a:cubicBezTo>
                    <a:pt x="6166" y="5352"/>
                    <a:pt x="6140" y="5343"/>
                    <a:pt x="6112" y="5343"/>
                  </a:cubicBezTo>
                  <a:cubicBezTo>
                    <a:pt x="6024" y="5343"/>
                    <a:pt x="5914" y="5431"/>
                    <a:pt x="5914" y="5534"/>
                  </a:cubicBezTo>
                  <a:cubicBezTo>
                    <a:pt x="5914" y="5670"/>
                    <a:pt x="5995" y="5805"/>
                    <a:pt x="6049" y="5914"/>
                  </a:cubicBezTo>
                  <a:cubicBezTo>
                    <a:pt x="6863" y="7189"/>
                    <a:pt x="7677" y="8518"/>
                    <a:pt x="8491" y="9847"/>
                  </a:cubicBezTo>
                  <a:cubicBezTo>
                    <a:pt x="8463" y="8409"/>
                    <a:pt x="6972" y="7406"/>
                    <a:pt x="6700" y="5968"/>
                  </a:cubicBezTo>
                  <a:cubicBezTo>
                    <a:pt x="6673" y="5833"/>
                    <a:pt x="6673" y="5588"/>
                    <a:pt x="6836" y="5561"/>
                  </a:cubicBezTo>
                  <a:cubicBezTo>
                    <a:pt x="6852" y="5557"/>
                    <a:pt x="6868" y="5555"/>
                    <a:pt x="6884" y="5555"/>
                  </a:cubicBezTo>
                  <a:cubicBezTo>
                    <a:pt x="7125" y="5555"/>
                    <a:pt x="7260" y="6067"/>
                    <a:pt x="7493" y="6067"/>
                  </a:cubicBezTo>
                  <a:cubicBezTo>
                    <a:pt x="7517" y="6067"/>
                    <a:pt x="7542" y="6062"/>
                    <a:pt x="7568" y="6050"/>
                  </a:cubicBezTo>
                  <a:cubicBezTo>
                    <a:pt x="7514" y="5887"/>
                    <a:pt x="7514" y="5670"/>
                    <a:pt x="7541" y="5480"/>
                  </a:cubicBezTo>
                  <a:lnTo>
                    <a:pt x="7541" y="5480"/>
                  </a:lnTo>
                  <a:cubicBezTo>
                    <a:pt x="7921" y="5833"/>
                    <a:pt x="8301" y="6212"/>
                    <a:pt x="8653" y="6565"/>
                  </a:cubicBezTo>
                  <a:cubicBezTo>
                    <a:pt x="8739" y="6634"/>
                    <a:pt x="8879" y="6702"/>
                    <a:pt x="8991" y="6702"/>
                  </a:cubicBezTo>
                  <a:cubicBezTo>
                    <a:pt x="9056" y="6702"/>
                    <a:pt x="9112" y="6679"/>
                    <a:pt x="9142" y="6619"/>
                  </a:cubicBezTo>
                  <a:cubicBezTo>
                    <a:pt x="9169" y="6565"/>
                    <a:pt x="9169" y="6484"/>
                    <a:pt x="9142" y="6402"/>
                  </a:cubicBezTo>
                  <a:cubicBezTo>
                    <a:pt x="8897" y="5643"/>
                    <a:pt x="7948" y="5290"/>
                    <a:pt x="7514" y="4585"/>
                  </a:cubicBezTo>
                  <a:lnTo>
                    <a:pt x="7514" y="4585"/>
                  </a:lnTo>
                  <a:cubicBezTo>
                    <a:pt x="9440" y="4612"/>
                    <a:pt x="11339" y="4693"/>
                    <a:pt x="13264" y="4721"/>
                  </a:cubicBezTo>
                  <a:cubicBezTo>
                    <a:pt x="11366" y="4476"/>
                    <a:pt x="9467" y="4205"/>
                    <a:pt x="7568" y="3988"/>
                  </a:cubicBezTo>
                  <a:cubicBezTo>
                    <a:pt x="7406" y="3934"/>
                    <a:pt x="7161" y="3853"/>
                    <a:pt x="7161" y="3663"/>
                  </a:cubicBezTo>
                  <a:cubicBezTo>
                    <a:pt x="7812" y="3636"/>
                    <a:pt x="8436" y="3500"/>
                    <a:pt x="9033" y="3310"/>
                  </a:cubicBezTo>
                  <a:cubicBezTo>
                    <a:pt x="9331" y="3202"/>
                    <a:pt x="9684" y="3066"/>
                    <a:pt x="9820" y="2768"/>
                  </a:cubicBezTo>
                  <a:lnTo>
                    <a:pt x="9820" y="2768"/>
                  </a:lnTo>
                  <a:cubicBezTo>
                    <a:pt x="9114" y="2985"/>
                    <a:pt x="8355" y="3093"/>
                    <a:pt x="7623" y="3120"/>
                  </a:cubicBezTo>
                  <a:cubicBezTo>
                    <a:pt x="8925" y="2307"/>
                    <a:pt x="10281" y="1439"/>
                    <a:pt x="108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7"/>
            <p:cNvSpPr/>
            <p:nvPr/>
          </p:nvSpPr>
          <p:spPr>
            <a:xfrm>
              <a:off x="3719975" y="2214375"/>
              <a:ext cx="41550" cy="30200"/>
            </a:xfrm>
            <a:custGeom>
              <a:avLst/>
              <a:gdLst/>
              <a:ahLst/>
              <a:cxnLst/>
              <a:rect l="l" t="t" r="r" b="b"/>
              <a:pathLst>
                <a:path w="1662" h="1208" extrusionOk="0">
                  <a:moveTo>
                    <a:pt x="916" y="1"/>
                  </a:moveTo>
                  <a:cubicBezTo>
                    <a:pt x="846" y="1"/>
                    <a:pt x="777" y="13"/>
                    <a:pt x="712" y="39"/>
                  </a:cubicBezTo>
                  <a:cubicBezTo>
                    <a:pt x="0" y="303"/>
                    <a:pt x="365" y="1207"/>
                    <a:pt x="1009" y="1207"/>
                  </a:cubicBezTo>
                  <a:cubicBezTo>
                    <a:pt x="1028" y="1207"/>
                    <a:pt x="1046" y="1207"/>
                    <a:pt x="1065" y="1205"/>
                  </a:cubicBezTo>
                  <a:cubicBezTo>
                    <a:pt x="1255" y="1151"/>
                    <a:pt x="1445" y="1097"/>
                    <a:pt x="1526" y="961"/>
                  </a:cubicBezTo>
                  <a:cubicBezTo>
                    <a:pt x="1662" y="798"/>
                    <a:pt x="1635" y="527"/>
                    <a:pt x="1499" y="310"/>
                  </a:cubicBezTo>
                  <a:cubicBezTo>
                    <a:pt x="1375" y="124"/>
                    <a:pt x="1141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7"/>
            <p:cNvSpPr/>
            <p:nvPr/>
          </p:nvSpPr>
          <p:spPr>
            <a:xfrm>
              <a:off x="3751333" y="2238900"/>
              <a:ext cx="31225" cy="26000"/>
            </a:xfrm>
            <a:custGeom>
              <a:avLst/>
              <a:gdLst/>
              <a:ahLst/>
              <a:cxnLst/>
              <a:rect l="l" t="t" r="r" b="b"/>
              <a:pathLst>
                <a:path w="1249" h="1040" extrusionOk="0">
                  <a:moveTo>
                    <a:pt x="624" y="0"/>
                  </a:moveTo>
                  <a:cubicBezTo>
                    <a:pt x="546" y="0"/>
                    <a:pt x="471" y="13"/>
                    <a:pt x="408" y="34"/>
                  </a:cubicBezTo>
                  <a:cubicBezTo>
                    <a:pt x="82" y="170"/>
                    <a:pt x="1" y="685"/>
                    <a:pt x="245" y="929"/>
                  </a:cubicBezTo>
                  <a:cubicBezTo>
                    <a:pt x="336" y="1006"/>
                    <a:pt x="463" y="1039"/>
                    <a:pt x="594" y="1039"/>
                  </a:cubicBezTo>
                  <a:cubicBezTo>
                    <a:pt x="696" y="1039"/>
                    <a:pt x="801" y="1019"/>
                    <a:pt x="896" y="984"/>
                  </a:cubicBezTo>
                  <a:cubicBezTo>
                    <a:pt x="977" y="956"/>
                    <a:pt x="1058" y="929"/>
                    <a:pt x="1113" y="848"/>
                  </a:cubicBezTo>
                  <a:cubicBezTo>
                    <a:pt x="1194" y="794"/>
                    <a:pt x="1221" y="712"/>
                    <a:pt x="1221" y="604"/>
                  </a:cubicBezTo>
                  <a:cubicBezTo>
                    <a:pt x="1248" y="414"/>
                    <a:pt x="1167" y="224"/>
                    <a:pt x="977" y="116"/>
                  </a:cubicBezTo>
                  <a:cubicBezTo>
                    <a:pt x="877" y="33"/>
                    <a:pt x="747" y="0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7"/>
            <p:cNvSpPr/>
            <p:nvPr/>
          </p:nvSpPr>
          <p:spPr>
            <a:xfrm>
              <a:off x="3788633" y="2245425"/>
              <a:ext cx="30550" cy="26750"/>
            </a:xfrm>
            <a:custGeom>
              <a:avLst/>
              <a:gdLst/>
              <a:ahLst/>
              <a:cxnLst/>
              <a:rect l="l" t="t" r="r" b="b"/>
              <a:pathLst>
                <a:path w="1222" h="1070" extrusionOk="0">
                  <a:moveTo>
                    <a:pt x="538" y="1"/>
                  </a:moveTo>
                  <a:cubicBezTo>
                    <a:pt x="483" y="1"/>
                    <a:pt x="430" y="6"/>
                    <a:pt x="380" y="17"/>
                  </a:cubicBezTo>
                  <a:cubicBezTo>
                    <a:pt x="299" y="44"/>
                    <a:pt x="245" y="126"/>
                    <a:pt x="163" y="180"/>
                  </a:cubicBezTo>
                  <a:cubicBezTo>
                    <a:pt x="0" y="424"/>
                    <a:pt x="55" y="804"/>
                    <a:pt x="299" y="967"/>
                  </a:cubicBezTo>
                  <a:cubicBezTo>
                    <a:pt x="400" y="1034"/>
                    <a:pt x="526" y="1069"/>
                    <a:pt x="649" y="1069"/>
                  </a:cubicBezTo>
                  <a:cubicBezTo>
                    <a:pt x="821" y="1069"/>
                    <a:pt x="990" y="1001"/>
                    <a:pt x="1085" y="858"/>
                  </a:cubicBezTo>
                  <a:cubicBezTo>
                    <a:pt x="1221" y="695"/>
                    <a:pt x="1221" y="424"/>
                    <a:pt x="1085" y="234"/>
                  </a:cubicBezTo>
                  <a:cubicBezTo>
                    <a:pt x="978" y="83"/>
                    <a:pt x="749" y="1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7"/>
            <p:cNvSpPr/>
            <p:nvPr/>
          </p:nvSpPr>
          <p:spPr>
            <a:xfrm>
              <a:off x="3705225" y="2270525"/>
              <a:ext cx="24425" cy="24850"/>
            </a:xfrm>
            <a:custGeom>
              <a:avLst/>
              <a:gdLst/>
              <a:ahLst/>
              <a:cxnLst/>
              <a:rect l="l" t="t" r="r" b="b"/>
              <a:pathLst>
                <a:path w="977" h="994" extrusionOk="0">
                  <a:moveTo>
                    <a:pt x="546" y="1"/>
                  </a:moveTo>
                  <a:cubicBezTo>
                    <a:pt x="366" y="1"/>
                    <a:pt x="177" y="125"/>
                    <a:pt x="82" y="315"/>
                  </a:cubicBezTo>
                  <a:cubicBezTo>
                    <a:pt x="0" y="587"/>
                    <a:pt x="190" y="939"/>
                    <a:pt x="461" y="993"/>
                  </a:cubicBezTo>
                  <a:cubicBezTo>
                    <a:pt x="570" y="993"/>
                    <a:pt x="624" y="993"/>
                    <a:pt x="733" y="912"/>
                  </a:cubicBezTo>
                  <a:cubicBezTo>
                    <a:pt x="814" y="885"/>
                    <a:pt x="841" y="804"/>
                    <a:pt x="868" y="749"/>
                  </a:cubicBezTo>
                  <a:cubicBezTo>
                    <a:pt x="977" y="532"/>
                    <a:pt x="977" y="207"/>
                    <a:pt x="760" y="71"/>
                  </a:cubicBezTo>
                  <a:cubicBezTo>
                    <a:pt x="695" y="23"/>
                    <a:pt x="622" y="1"/>
                    <a:pt x="5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7"/>
            <p:cNvSpPr/>
            <p:nvPr/>
          </p:nvSpPr>
          <p:spPr>
            <a:xfrm>
              <a:off x="3749975" y="2282175"/>
              <a:ext cx="29850" cy="27550"/>
            </a:xfrm>
            <a:custGeom>
              <a:avLst/>
              <a:gdLst/>
              <a:ahLst/>
              <a:cxnLst/>
              <a:rect l="l" t="t" r="r" b="b"/>
              <a:pathLst>
                <a:path w="1194" h="1102" extrusionOk="0">
                  <a:moveTo>
                    <a:pt x="633" y="1"/>
                  </a:moveTo>
                  <a:cubicBezTo>
                    <a:pt x="366" y="1"/>
                    <a:pt x="85" y="185"/>
                    <a:pt x="28" y="527"/>
                  </a:cubicBezTo>
                  <a:cubicBezTo>
                    <a:pt x="1" y="663"/>
                    <a:pt x="28" y="799"/>
                    <a:pt x="109" y="880"/>
                  </a:cubicBezTo>
                  <a:cubicBezTo>
                    <a:pt x="163" y="988"/>
                    <a:pt x="272" y="1016"/>
                    <a:pt x="380" y="1070"/>
                  </a:cubicBezTo>
                  <a:cubicBezTo>
                    <a:pt x="443" y="1086"/>
                    <a:pt x="533" y="1101"/>
                    <a:pt x="623" y="1101"/>
                  </a:cubicBezTo>
                  <a:cubicBezTo>
                    <a:pt x="690" y="1101"/>
                    <a:pt x="757" y="1093"/>
                    <a:pt x="814" y="1070"/>
                  </a:cubicBezTo>
                  <a:cubicBezTo>
                    <a:pt x="1058" y="988"/>
                    <a:pt x="1194" y="717"/>
                    <a:pt x="1140" y="473"/>
                  </a:cubicBezTo>
                  <a:cubicBezTo>
                    <a:pt x="1101" y="151"/>
                    <a:pt x="873" y="1"/>
                    <a:pt x="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7"/>
            <p:cNvSpPr/>
            <p:nvPr/>
          </p:nvSpPr>
          <p:spPr>
            <a:xfrm>
              <a:off x="3726250" y="2303475"/>
              <a:ext cx="26475" cy="25800"/>
            </a:xfrm>
            <a:custGeom>
              <a:avLst/>
              <a:gdLst/>
              <a:ahLst/>
              <a:cxnLst/>
              <a:rect l="l" t="t" r="r" b="b"/>
              <a:pathLst>
                <a:path w="1059" h="1032" extrusionOk="0">
                  <a:moveTo>
                    <a:pt x="434" y="1"/>
                  </a:moveTo>
                  <a:cubicBezTo>
                    <a:pt x="244" y="1"/>
                    <a:pt x="109" y="136"/>
                    <a:pt x="27" y="353"/>
                  </a:cubicBezTo>
                  <a:cubicBezTo>
                    <a:pt x="0" y="489"/>
                    <a:pt x="0" y="652"/>
                    <a:pt x="54" y="787"/>
                  </a:cubicBezTo>
                  <a:cubicBezTo>
                    <a:pt x="136" y="923"/>
                    <a:pt x="271" y="1032"/>
                    <a:pt x="434" y="1032"/>
                  </a:cubicBezTo>
                  <a:cubicBezTo>
                    <a:pt x="597" y="1032"/>
                    <a:pt x="733" y="950"/>
                    <a:pt x="841" y="815"/>
                  </a:cubicBezTo>
                  <a:cubicBezTo>
                    <a:pt x="950" y="706"/>
                    <a:pt x="1058" y="570"/>
                    <a:pt x="1004" y="408"/>
                  </a:cubicBezTo>
                  <a:cubicBezTo>
                    <a:pt x="1004" y="272"/>
                    <a:pt x="922" y="164"/>
                    <a:pt x="814" y="109"/>
                  </a:cubicBezTo>
                  <a:cubicBezTo>
                    <a:pt x="705" y="82"/>
                    <a:pt x="570" y="1"/>
                    <a:pt x="4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7"/>
            <p:cNvSpPr/>
            <p:nvPr/>
          </p:nvSpPr>
          <p:spPr>
            <a:xfrm>
              <a:off x="3802675" y="2304400"/>
              <a:ext cx="31475" cy="28375"/>
            </a:xfrm>
            <a:custGeom>
              <a:avLst/>
              <a:gdLst/>
              <a:ahLst/>
              <a:cxnLst/>
              <a:rect l="l" t="t" r="r" b="b"/>
              <a:pathLst>
                <a:path w="1259" h="1135" extrusionOk="0">
                  <a:moveTo>
                    <a:pt x="538" y="0"/>
                  </a:moveTo>
                  <a:cubicBezTo>
                    <a:pt x="252" y="0"/>
                    <a:pt x="0" y="179"/>
                    <a:pt x="62" y="615"/>
                  </a:cubicBezTo>
                  <a:cubicBezTo>
                    <a:pt x="90" y="859"/>
                    <a:pt x="307" y="1076"/>
                    <a:pt x="524" y="1130"/>
                  </a:cubicBezTo>
                  <a:cubicBezTo>
                    <a:pt x="548" y="1133"/>
                    <a:pt x="573" y="1134"/>
                    <a:pt x="597" y="1134"/>
                  </a:cubicBezTo>
                  <a:cubicBezTo>
                    <a:pt x="821" y="1134"/>
                    <a:pt x="1052" y="1024"/>
                    <a:pt x="1175" y="805"/>
                  </a:cubicBezTo>
                  <a:cubicBezTo>
                    <a:pt x="1202" y="750"/>
                    <a:pt x="1229" y="669"/>
                    <a:pt x="1229" y="615"/>
                  </a:cubicBezTo>
                  <a:cubicBezTo>
                    <a:pt x="1258" y="248"/>
                    <a:pt x="875" y="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7"/>
            <p:cNvSpPr/>
            <p:nvPr/>
          </p:nvSpPr>
          <p:spPr>
            <a:xfrm>
              <a:off x="3771675" y="2332650"/>
              <a:ext cx="25800" cy="23825"/>
            </a:xfrm>
            <a:custGeom>
              <a:avLst/>
              <a:gdLst/>
              <a:ahLst/>
              <a:cxnLst/>
              <a:rect l="l" t="t" r="r" b="b"/>
              <a:pathLst>
                <a:path w="1032" h="953" extrusionOk="0">
                  <a:moveTo>
                    <a:pt x="407" y="0"/>
                  </a:moveTo>
                  <a:cubicBezTo>
                    <a:pt x="190" y="27"/>
                    <a:pt x="1" y="271"/>
                    <a:pt x="1" y="461"/>
                  </a:cubicBezTo>
                  <a:cubicBezTo>
                    <a:pt x="1" y="705"/>
                    <a:pt x="190" y="895"/>
                    <a:pt x="407" y="950"/>
                  </a:cubicBezTo>
                  <a:cubicBezTo>
                    <a:pt x="428" y="952"/>
                    <a:pt x="449" y="953"/>
                    <a:pt x="470" y="953"/>
                  </a:cubicBezTo>
                  <a:cubicBezTo>
                    <a:pt x="692" y="953"/>
                    <a:pt x="900" y="823"/>
                    <a:pt x="950" y="624"/>
                  </a:cubicBezTo>
                  <a:cubicBezTo>
                    <a:pt x="1031" y="434"/>
                    <a:pt x="923" y="190"/>
                    <a:pt x="733" y="54"/>
                  </a:cubicBezTo>
                  <a:cubicBezTo>
                    <a:pt x="597" y="0"/>
                    <a:pt x="489" y="0"/>
                    <a:pt x="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7"/>
            <p:cNvSpPr/>
            <p:nvPr/>
          </p:nvSpPr>
          <p:spPr>
            <a:xfrm>
              <a:off x="3802183" y="2220750"/>
              <a:ext cx="25800" cy="23850"/>
            </a:xfrm>
            <a:custGeom>
              <a:avLst/>
              <a:gdLst/>
              <a:ahLst/>
              <a:cxnLst/>
              <a:rect l="l" t="t" r="r" b="b"/>
              <a:pathLst>
                <a:path w="1032" h="954" extrusionOk="0">
                  <a:moveTo>
                    <a:pt x="408" y="1"/>
                  </a:moveTo>
                  <a:cubicBezTo>
                    <a:pt x="164" y="28"/>
                    <a:pt x="1" y="272"/>
                    <a:pt x="1" y="462"/>
                  </a:cubicBezTo>
                  <a:cubicBezTo>
                    <a:pt x="1" y="706"/>
                    <a:pt x="164" y="896"/>
                    <a:pt x="408" y="950"/>
                  </a:cubicBezTo>
                  <a:cubicBezTo>
                    <a:pt x="429" y="952"/>
                    <a:pt x="449" y="954"/>
                    <a:pt x="470" y="954"/>
                  </a:cubicBezTo>
                  <a:cubicBezTo>
                    <a:pt x="692" y="954"/>
                    <a:pt x="901" y="823"/>
                    <a:pt x="950" y="625"/>
                  </a:cubicBezTo>
                  <a:cubicBezTo>
                    <a:pt x="1032" y="435"/>
                    <a:pt x="923" y="191"/>
                    <a:pt x="706" y="55"/>
                  </a:cubicBezTo>
                  <a:cubicBezTo>
                    <a:pt x="571" y="1"/>
                    <a:pt x="489" y="1"/>
                    <a:pt x="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7"/>
            <p:cNvSpPr/>
            <p:nvPr/>
          </p:nvSpPr>
          <p:spPr>
            <a:xfrm>
              <a:off x="3680800" y="2297300"/>
              <a:ext cx="26475" cy="28575"/>
            </a:xfrm>
            <a:custGeom>
              <a:avLst/>
              <a:gdLst/>
              <a:ahLst/>
              <a:cxnLst/>
              <a:rect l="l" t="t" r="r" b="b"/>
              <a:pathLst>
                <a:path w="1059" h="1143" extrusionOk="0">
                  <a:moveTo>
                    <a:pt x="442" y="1"/>
                  </a:moveTo>
                  <a:cubicBezTo>
                    <a:pt x="249" y="1"/>
                    <a:pt x="105" y="153"/>
                    <a:pt x="55" y="329"/>
                  </a:cubicBezTo>
                  <a:cubicBezTo>
                    <a:pt x="1" y="519"/>
                    <a:pt x="82" y="736"/>
                    <a:pt x="218" y="872"/>
                  </a:cubicBezTo>
                  <a:cubicBezTo>
                    <a:pt x="354" y="1007"/>
                    <a:pt x="543" y="1062"/>
                    <a:pt x="733" y="1143"/>
                  </a:cubicBezTo>
                  <a:lnTo>
                    <a:pt x="869" y="1143"/>
                  </a:lnTo>
                  <a:cubicBezTo>
                    <a:pt x="896" y="1143"/>
                    <a:pt x="923" y="1089"/>
                    <a:pt x="923" y="1062"/>
                  </a:cubicBezTo>
                  <a:cubicBezTo>
                    <a:pt x="1059" y="790"/>
                    <a:pt x="1059" y="628"/>
                    <a:pt x="923" y="383"/>
                  </a:cubicBezTo>
                  <a:cubicBezTo>
                    <a:pt x="869" y="248"/>
                    <a:pt x="760" y="139"/>
                    <a:pt x="652" y="85"/>
                  </a:cubicBezTo>
                  <a:cubicBezTo>
                    <a:pt x="598" y="58"/>
                    <a:pt x="516" y="4"/>
                    <a:pt x="489" y="4"/>
                  </a:cubicBezTo>
                  <a:cubicBezTo>
                    <a:pt x="473" y="2"/>
                    <a:pt x="457" y="1"/>
                    <a:pt x="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7"/>
            <p:cNvSpPr/>
            <p:nvPr/>
          </p:nvSpPr>
          <p:spPr>
            <a:xfrm>
              <a:off x="1014525" y="1133100"/>
              <a:ext cx="324175" cy="114250"/>
            </a:xfrm>
            <a:custGeom>
              <a:avLst/>
              <a:gdLst/>
              <a:ahLst/>
              <a:cxnLst/>
              <a:rect l="l" t="t" r="r" b="b"/>
              <a:pathLst>
                <a:path w="12967" h="4570" extrusionOk="0">
                  <a:moveTo>
                    <a:pt x="408" y="0"/>
                  </a:moveTo>
                  <a:cubicBezTo>
                    <a:pt x="164" y="733"/>
                    <a:pt x="1" y="1492"/>
                    <a:pt x="1" y="2197"/>
                  </a:cubicBezTo>
                  <a:cubicBezTo>
                    <a:pt x="1" y="2577"/>
                    <a:pt x="28" y="2984"/>
                    <a:pt x="245" y="3282"/>
                  </a:cubicBezTo>
                  <a:cubicBezTo>
                    <a:pt x="272" y="3391"/>
                    <a:pt x="353" y="3445"/>
                    <a:pt x="435" y="3472"/>
                  </a:cubicBezTo>
                  <a:cubicBezTo>
                    <a:pt x="468" y="3489"/>
                    <a:pt x="502" y="3495"/>
                    <a:pt x="536" y="3495"/>
                  </a:cubicBezTo>
                  <a:cubicBezTo>
                    <a:pt x="611" y="3495"/>
                    <a:pt x="685" y="3464"/>
                    <a:pt x="760" y="3445"/>
                  </a:cubicBezTo>
                  <a:cubicBezTo>
                    <a:pt x="948" y="3398"/>
                    <a:pt x="1155" y="3331"/>
                    <a:pt x="1366" y="3331"/>
                  </a:cubicBezTo>
                  <a:cubicBezTo>
                    <a:pt x="1399" y="3331"/>
                    <a:pt x="1432" y="3333"/>
                    <a:pt x="1466" y="3336"/>
                  </a:cubicBezTo>
                  <a:cubicBezTo>
                    <a:pt x="1710" y="3391"/>
                    <a:pt x="1764" y="3662"/>
                    <a:pt x="1872" y="3879"/>
                  </a:cubicBezTo>
                  <a:cubicBezTo>
                    <a:pt x="1927" y="4096"/>
                    <a:pt x="1900" y="4340"/>
                    <a:pt x="2062" y="4421"/>
                  </a:cubicBezTo>
                  <a:cubicBezTo>
                    <a:pt x="2116" y="4476"/>
                    <a:pt x="2171" y="4503"/>
                    <a:pt x="2252" y="4503"/>
                  </a:cubicBezTo>
                  <a:cubicBezTo>
                    <a:pt x="2434" y="4548"/>
                    <a:pt x="2612" y="4569"/>
                    <a:pt x="2785" y="4569"/>
                  </a:cubicBezTo>
                  <a:cubicBezTo>
                    <a:pt x="3539" y="4569"/>
                    <a:pt x="4211" y="4169"/>
                    <a:pt x="4829" y="3662"/>
                  </a:cubicBezTo>
                  <a:cubicBezTo>
                    <a:pt x="5046" y="3445"/>
                    <a:pt x="5290" y="3174"/>
                    <a:pt x="5534" y="2984"/>
                  </a:cubicBezTo>
                  <a:cubicBezTo>
                    <a:pt x="5778" y="2794"/>
                    <a:pt x="6131" y="2468"/>
                    <a:pt x="6239" y="2197"/>
                  </a:cubicBezTo>
                  <a:cubicBezTo>
                    <a:pt x="6538" y="1438"/>
                    <a:pt x="6619" y="814"/>
                    <a:pt x="6728" y="163"/>
                  </a:cubicBezTo>
                  <a:cubicBezTo>
                    <a:pt x="7596" y="1546"/>
                    <a:pt x="9630" y="2902"/>
                    <a:pt x="11067" y="3119"/>
                  </a:cubicBezTo>
                  <a:cubicBezTo>
                    <a:pt x="11117" y="3127"/>
                    <a:pt x="11170" y="3132"/>
                    <a:pt x="11224" y="3132"/>
                  </a:cubicBezTo>
                  <a:cubicBezTo>
                    <a:pt x="11376" y="3132"/>
                    <a:pt x="11530" y="3090"/>
                    <a:pt x="11610" y="2930"/>
                  </a:cubicBezTo>
                  <a:cubicBezTo>
                    <a:pt x="11664" y="2848"/>
                    <a:pt x="11637" y="2740"/>
                    <a:pt x="11637" y="2604"/>
                  </a:cubicBezTo>
                  <a:cubicBezTo>
                    <a:pt x="11637" y="2239"/>
                    <a:pt x="11988" y="1924"/>
                    <a:pt x="12328" y="1924"/>
                  </a:cubicBezTo>
                  <a:cubicBezTo>
                    <a:pt x="12342" y="1924"/>
                    <a:pt x="12356" y="1925"/>
                    <a:pt x="12369" y="1926"/>
                  </a:cubicBezTo>
                  <a:cubicBezTo>
                    <a:pt x="12424" y="1926"/>
                    <a:pt x="12485" y="1933"/>
                    <a:pt x="12546" y="1933"/>
                  </a:cubicBezTo>
                  <a:cubicBezTo>
                    <a:pt x="12607" y="1933"/>
                    <a:pt x="12668" y="1926"/>
                    <a:pt x="12722" y="1899"/>
                  </a:cubicBezTo>
                  <a:cubicBezTo>
                    <a:pt x="12776" y="1817"/>
                    <a:pt x="12776" y="1763"/>
                    <a:pt x="12830" y="1682"/>
                  </a:cubicBezTo>
                  <a:cubicBezTo>
                    <a:pt x="12966" y="1139"/>
                    <a:pt x="12912" y="597"/>
                    <a:pt x="128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7"/>
            <p:cNvSpPr/>
            <p:nvPr/>
          </p:nvSpPr>
          <p:spPr>
            <a:xfrm>
              <a:off x="1078950" y="1134450"/>
              <a:ext cx="29175" cy="45475"/>
            </a:xfrm>
            <a:custGeom>
              <a:avLst/>
              <a:gdLst/>
              <a:ahLst/>
              <a:cxnLst/>
              <a:rect l="l" t="t" r="r" b="b"/>
              <a:pathLst>
                <a:path w="1167" h="1819" extrusionOk="0">
                  <a:moveTo>
                    <a:pt x="760" y="0"/>
                  </a:moveTo>
                  <a:cubicBezTo>
                    <a:pt x="489" y="624"/>
                    <a:pt x="218" y="1194"/>
                    <a:pt x="1" y="1818"/>
                  </a:cubicBezTo>
                  <a:cubicBezTo>
                    <a:pt x="2" y="1818"/>
                    <a:pt x="4" y="1818"/>
                    <a:pt x="6" y="1818"/>
                  </a:cubicBezTo>
                  <a:cubicBezTo>
                    <a:pt x="152" y="1818"/>
                    <a:pt x="712" y="857"/>
                    <a:pt x="1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7"/>
            <p:cNvSpPr/>
            <p:nvPr/>
          </p:nvSpPr>
          <p:spPr>
            <a:xfrm>
              <a:off x="1257975" y="1134450"/>
              <a:ext cx="8150" cy="4775"/>
            </a:xfrm>
            <a:custGeom>
              <a:avLst/>
              <a:gdLst/>
              <a:ahLst/>
              <a:cxnLst/>
              <a:rect l="l" t="t" r="r" b="b"/>
              <a:pathLst>
                <a:path w="326" h="191" extrusionOk="0">
                  <a:moveTo>
                    <a:pt x="0" y="0"/>
                  </a:moveTo>
                  <a:cubicBezTo>
                    <a:pt x="109" y="82"/>
                    <a:pt x="190" y="136"/>
                    <a:pt x="326" y="190"/>
                  </a:cubicBezTo>
                  <a:lnTo>
                    <a:pt x="1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7"/>
            <p:cNvSpPr/>
            <p:nvPr/>
          </p:nvSpPr>
          <p:spPr>
            <a:xfrm>
              <a:off x="6667150" y="1133775"/>
              <a:ext cx="423825" cy="279150"/>
            </a:xfrm>
            <a:custGeom>
              <a:avLst/>
              <a:gdLst/>
              <a:ahLst/>
              <a:cxnLst/>
              <a:rect l="l" t="t" r="r" b="b"/>
              <a:pathLst>
                <a:path w="16953" h="11166" extrusionOk="0">
                  <a:moveTo>
                    <a:pt x="407" y="0"/>
                  </a:moveTo>
                  <a:cubicBezTo>
                    <a:pt x="407" y="82"/>
                    <a:pt x="380" y="163"/>
                    <a:pt x="353" y="244"/>
                  </a:cubicBezTo>
                  <a:cubicBezTo>
                    <a:pt x="272" y="353"/>
                    <a:pt x="217" y="407"/>
                    <a:pt x="136" y="516"/>
                  </a:cubicBezTo>
                  <a:cubicBezTo>
                    <a:pt x="0" y="787"/>
                    <a:pt x="163" y="1112"/>
                    <a:pt x="353" y="1384"/>
                  </a:cubicBezTo>
                  <a:cubicBezTo>
                    <a:pt x="651" y="1872"/>
                    <a:pt x="977" y="2414"/>
                    <a:pt x="1492" y="2686"/>
                  </a:cubicBezTo>
                  <a:cubicBezTo>
                    <a:pt x="1845" y="2875"/>
                    <a:pt x="2252" y="2957"/>
                    <a:pt x="2659" y="2984"/>
                  </a:cubicBezTo>
                  <a:cubicBezTo>
                    <a:pt x="3097" y="3025"/>
                    <a:pt x="3571" y="3050"/>
                    <a:pt x="4052" y="3050"/>
                  </a:cubicBezTo>
                  <a:cubicBezTo>
                    <a:pt x="4852" y="3050"/>
                    <a:pt x="5674" y="2980"/>
                    <a:pt x="6402" y="2794"/>
                  </a:cubicBezTo>
                  <a:lnTo>
                    <a:pt x="6402" y="2794"/>
                  </a:lnTo>
                  <a:cubicBezTo>
                    <a:pt x="5941" y="3282"/>
                    <a:pt x="5235" y="3499"/>
                    <a:pt x="4584" y="3771"/>
                  </a:cubicBezTo>
                  <a:cubicBezTo>
                    <a:pt x="3933" y="4042"/>
                    <a:pt x="3310" y="4449"/>
                    <a:pt x="3093" y="5127"/>
                  </a:cubicBezTo>
                  <a:cubicBezTo>
                    <a:pt x="3011" y="5371"/>
                    <a:pt x="3011" y="5561"/>
                    <a:pt x="3011" y="5805"/>
                  </a:cubicBezTo>
                  <a:cubicBezTo>
                    <a:pt x="3011" y="6483"/>
                    <a:pt x="3093" y="7161"/>
                    <a:pt x="3201" y="7839"/>
                  </a:cubicBezTo>
                  <a:cubicBezTo>
                    <a:pt x="3228" y="8002"/>
                    <a:pt x="3255" y="8165"/>
                    <a:pt x="3364" y="8273"/>
                  </a:cubicBezTo>
                  <a:cubicBezTo>
                    <a:pt x="3527" y="8436"/>
                    <a:pt x="3798" y="8409"/>
                    <a:pt x="4042" y="8490"/>
                  </a:cubicBezTo>
                  <a:cubicBezTo>
                    <a:pt x="4340" y="8544"/>
                    <a:pt x="4612" y="8816"/>
                    <a:pt x="4693" y="9114"/>
                  </a:cubicBezTo>
                  <a:cubicBezTo>
                    <a:pt x="4720" y="9250"/>
                    <a:pt x="4720" y="9467"/>
                    <a:pt x="4829" y="9575"/>
                  </a:cubicBezTo>
                  <a:cubicBezTo>
                    <a:pt x="4912" y="9658"/>
                    <a:pt x="5015" y="9690"/>
                    <a:pt x="5133" y="9690"/>
                  </a:cubicBezTo>
                  <a:cubicBezTo>
                    <a:pt x="5207" y="9690"/>
                    <a:pt x="5287" y="9677"/>
                    <a:pt x="5371" y="9656"/>
                  </a:cubicBezTo>
                  <a:cubicBezTo>
                    <a:pt x="6239" y="9575"/>
                    <a:pt x="7134" y="9467"/>
                    <a:pt x="7948" y="9087"/>
                  </a:cubicBezTo>
                  <a:cubicBezTo>
                    <a:pt x="8707" y="8707"/>
                    <a:pt x="9575" y="8083"/>
                    <a:pt x="9792" y="7215"/>
                  </a:cubicBezTo>
                  <a:cubicBezTo>
                    <a:pt x="10009" y="7893"/>
                    <a:pt x="10308" y="8707"/>
                    <a:pt x="10687" y="9331"/>
                  </a:cubicBezTo>
                  <a:cubicBezTo>
                    <a:pt x="11203" y="10172"/>
                    <a:pt x="11637" y="10958"/>
                    <a:pt x="12559" y="11121"/>
                  </a:cubicBezTo>
                  <a:cubicBezTo>
                    <a:pt x="12691" y="11152"/>
                    <a:pt x="12840" y="11165"/>
                    <a:pt x="12997" y="11165"/>
                  </a:cubicBezTo>
                  <a:cubicBezTo>
                    <a:pt x="13390" y="11165"/>
                    <a:pt x="13830" y="11082"/>
                    <a:pt x="14159" y="10985"/>
                  </a:cubicBezTo>
                  <a:cubicBezTo>
                    <a:pt x="14105" y="10660"/>
                    <a:pt x="14159" y="10253"/>
                    <a:pt x="14349" y="9928"/>
                  </a:cubicBezTo>
                  <a:cubicBezTo>
                    <a:pt x="14550" y="9651"/>
                    <a:pt x="14845" y="9491"/>
                    <a:pt x="15190" y="9491"/>
                  </a:cubicBezTo>
                  <a:cubicBezTo>
                    <a:pt x="15217" y="9491"/>
                    <a:pt x="15244" y="9492"/>
                    <a:pt x="15271" y="9494"/>
                  </a:cubicBezTo>
                  <a:cubicBezTo>
                    <a:pt x="15356" y="9511"/>
                    <a:pt x="15461" y="9548"/>
                    <a:pt x="15562" y="9548"/>
                  </a:cubicBezTo>
                  <a:cubicBezTo>
                    <a:pt x="15622" y="9548"/>
                    <a:pt x="15681" y="9535"/>
                    <a:pt x="15732" y="9494"/>
                  </a:cubicBezTo>
                  <a:cubicBezTo>
                    <a:pt x="15814" y="9467"/>
                    <a:pt x="15841" y="9439"/>
                    <a:pt x="15868" y="9358"/>
                  </a:cubicBezTo>
                  <a:cubicBezTo>
                    <a:pt x="16356" y="8653"/>
                    <a:pt x="16465" y="7866"/>
                    <a:pt x="16383" y="7025"/>
                  </a:cubicBezTo>
                  <a:cubicBezTo>
                    <a:pt x="16302" y="6185"/>
                    <a:pt x="15325" y="5100"/>
                    <a:pt x="14512" y="4774"/>
                  </a:cubicBezTo>
                  <a:lnTo>
                    <a:pt x="14512" y="4774"/>
                  </a:lnTo>
                  <a:cubicBezTo>
                    <a:pt x="14552" y="4781"/>
                    <a:pt x="14593" y="4785"/>
                    <a:pt x="14633" y="4785"/>
                  </a:cubicBezTo>
                  <a:cubicBezTo>
                    <a:pt x="15057" y="4785"/>
                    <a:pt x="15485" y="4418"/>
                    <a:pt x="15732" y="4096"/>
                  </a:cubicBezTo>
                  <a:cubicBezTo>
                    <a:pt x="16655" y="2984"/>
                    <a:pt x="16953" y="1438"/>
                    <a:pt x="165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7"/>
            <p:cNvSpPr/>
            <p:nvPr/>
          </p:nvSpPr>
          <p:spPr>
            <a:xfrm>
              <a:off x="6767500" y="1134450"/>
              <a:ext cx="257700" cy="160650"/>
            </a:xfrm>
            <a:custGeom>
              <a:avLst/>
              <a:gdLst/>
              <a:ahLst/>
              <a:cxnLst/>
              <a:rect l="l" t="t" r="r" b="b"/>
              <a:pathLst>
                <a:path w="10308" h="6426" extrusionOk="0">
                  <a:moveTo>
                    <a:pt x="6944" y="0"/>
                  </a:moveTo>
                  <a:lnTo>
                    <a:pt x="6944" y="28"/>
                  </a:lnTo>
                  <a:lnTo>
                    <a:pt x="3880" y="28"/>
                  </a:lnTo>
                  <a:cubicBezTo>
                    <a:pt x="4259" y="217"/>
                    <a:pt x="4666" y="380"/>
                    <a:pt x="5100" y="516"/>
                  </a:cubicBezTo>
                  <a:cubicBezTo>
                    <a:pt x="5100" y="651"/>
                    <a:pt x="4910" y="679"/>
                    <a:pt x="4747" y="679"/>
                  </a:cubicBezTo>
                  <a:cubicBezTo>
                    <a:pt x="3174" y="570"/>
                    <a:pt x="1574" y="489"/>
                    <a:pt x="1" y="380"/>
                  </a:cubicBezTo>
                  <a:lnTo>
                    <a:pt x="1" y="380"/>
                  </a:lnTo>
                  <a:cubicBezTo>
                    <a:pt x="1574" y="651"/>
                    <a:pt x="3147" y="923"/>
                    <a:pt x="4747" y="1194"/>
                  </a:cubicBezTo>
                  <a:cubicBezTo>
                    <a:pt x="4259" y="1655"/>
                    <a:pt x="3446" y="1791"/>
                    <a:pt x="3120" y="2414"/>
                  </a:cubicBezTo>
                  <a:cubicBezTo>
                    <a:pt x="3066" y="2469"/>
                    <a:pt x="3066" y="2523"/>
                    <a:pt x="3066" y="2577"/>
                  </a:cubicBezTo>
                  <a:cubicBezTo>
                    <a:pt x="3104" y="2654"/>
                    <a:pt x="3167" y="2683"/>
                    <a:pt x="3237" y="2683"/>
                  </a:cubicBezTo>
                  <a:cubicBezTo>
                    <a:pt x="3315" y="2683"/>
                    <a:pt x="3401" y="2647"/>
                    <a:pt x="3473" y="2604"/>
                  </a:cubicBezTo>
                  <a:cubicBezTo>
                    <a:pt x="3852" y="2387"/>
                    <a:pt x="4232" y="2143"/>
                    <a:pt x="4558" y="1899"/>
                  </a:cubicBezTo>
                  <a:lnTo>
                    <a:pt x="4558" y="1899"/>
                  </a:lnTo>
                  <a:cubicBezTo>
                    <a:pt x="4558" y="2062"/>
                    <a:pt x="4530" y="2252"/>
                    <a:pt x="4422" y="2387"/>
                  </a:cubicBezTo>
                  <a:cubicBezTo>
                    <a:pt x="4450" y="2408"/>
                    <a:pt x="4477" y="2417"/>
                    <a:pt x="4506" y="2417"/>
                  </a:cubicBezTo>
                  <a:cubicBezTo>
                    <a:pt x="4676" y="2417"/>
                    <a:pt x="4859" y="2095"/>
                    <a:pt x="5029" y="2095"/>
                  </a:cubicBezTo>
                  <a:cubicBezTo>
                    <a:pt x="5053" y="2095"/>
                    <a:pt x="5077" y="2101"/>
                    <a:pt x="5100" y="2116"/>
                  </a:cubicBezTo>
                  <a:cubicBezTo>
                    <a:pt x="5209" y="2170"/>
                    <a:pt x="5181" y="2333"/>
                    <a:pt x="5154" y="2469"/>
                  </a:cubicBezTo>
                  <a:cubicBezTo>
                    <a:pt x="4693" y="3608"/>
                    <a:pt x="3310" y="4205"/>
                    <a:pt x="3039" y="5371"/>
                  </a:cubicBezTo>
                  <a:cubicBezTo>
                    <a:pt x="3880" y="4422"/>
                    <a:pt x="4775" y="3472"/>
                    <a:pt x="5643" y="2523"/>
                  </a:cubicBezTo>
                  <a:cubicBezTo>
                    <a:pt x="5724" y="2442"/>
                    <a:pt x="5832" y="2333"/>
                    <a:pt x="5832" y="2252"/>
                  </a:cubicBezTo>
                  <a:cubicBezTo>
                    <a:pt x="5832" y="2130"/>
                    <a:pt x="5745" y="2031"/>
                    <a:pt x="5649" y="2031"/>
                  </a:cubicBezTo>
                  <a:cubicBezTo>
                    <a:pt x="5638" y="2031"/>
                    <a:pt x="5627" y="2032"/>
                    <a:pt x="5615" y="2035"/>
                  </a:cubicBezTo>
                  <a:cubicBezTo>
                    <a:pt x="5480" y="1872"/>
                    <a:pt x="5344" y="1709"/>
                    <a:pt x="5209" y="1574"/>
                  </a:cubicBezTo>
                  <a:lnTo>
                    <a:pt x="5209" y="1574"/>
                  </a:lnTo>
                  <a:cubicBezTo>
                    <a:pt x="5218" y="1576"/>
                    <a:pt x="5227" y="1577"/>
                    <a:pt x="5237" y="1577"/>
                  </a:cubicBezTo>
                  <a:cubicBezTo>
                    <a:pt x="5335" y="1577"/>
                    <a:pt x="5428" y="1453"/>
                    <a:pt x="5453" y="1330"/>
                  </a:cubicBezTo>
                  <a:cubicBezTo>
                    <a:pt x="5453" y="1221"/>
                    <a:pt x="5426" y="1085"/>
                    <a:pt x="5426" y="950"/>
                  </a:cubicBezTo>
                  <a:cubicBezTo>
                    <a:pt x="5426" y="787"/>
                    <a:pt x="5480" y="651"/>
                    <a:pt x="5588" y="543"/>
                  </a:cubicBezTo>
                  <a:cubicBezTo>
                    <a:pt x="5649" y="482"/>
                    <a:pt x="5727" y="447"/>
                    <a:pt x="5808" y="447"/>
                  </a:cubicBezTo>
                  <a:cubicBezTo>
                    <a:pt x="5871" y="447"/>
                    <a:pt x="5936" y="468"/>
                    <a:pt x="5995" y="516"/>
                  </a:cubicBezTo>
                  <a:cubicBezTo>
                    <a:pt x="6239" y="679"/>
                    <a:pt x="6131" y="1058"/>
                    <a:pt x="6321" y="1248"/>
                  </a:cubicBezTo>
                  <a:cubicBezTo>
                    <a:pt x="6538" y="1465"/>
                    <a:pt x="6944" y="1302"/>
                    <a:pt x="7134" y="1519"/>
                  </a:cubicBezTo>
                  <a:cubicBezTo>
                    <a:pt x="7317" y="1702"/>
                    <a:pt x="7124" y="2009"/>
                    <a:pt x="6892" y="2009"/>
                  </a:cubicBezTo>
                  <a:cubicBezTo>
                    <a:pt x="6882" y="2009"/>
                    <a:pt x="6873" y="2009"/>
                    <a:pt x="6863" y="2008"/>
                  </a:cubicBezTo>
                  <a:cubicBezTo>
                    <a:pt x="6782" y="2008"/>
                    <a:pt x="6700" y="1926"/>
                    <a:pt x="6619" y="1899"/>
                  </a:cubicBezTo>
                  <a:cubicBezTo>
                    <a:pt x="6569" y="1886"/>
                    <a:pt x="6524" y="1880"/>
                    <a:pt x="6483" y="1880"/>
                  </a:cubicBezTo>
                  <a:cubicBezTo>
                    <a:pt x="6016" y="1880"/>
                    <a:pt x="6129" y="2682"/>
                    <a:pt x="6104" y="2957"/>
                  </a:cubicBezTo>
                  <a:cubicBezTo>
                    <a:pt x="5995" y="3527"/>
                    <a:pt x="5805" y="4069"/>
                    <a:pt x="5615" y="4611"/>
                  </a:cubicBezTo>
                  <a:cubicBezTo>
                    <a:pt x="5507" y="4964"/>
                    <a:pt x="5453" y="5262"/>
                    <a:pt x="5426" y="5588"/>
                  </a:cubicBezTo>
                  <a:cubicBezTo>
                    <a:pt x="5398" y="5805"/>
                    <a:pt x="5398" y="5995"/>
                    <a:pt x="5480" y="6185"/>
                  </a:cubicBezTo>
                  <a:cubicBezTo>
                    <a:pt x="5566" y="6314"/>
                    <a:pt x="5720" y="6426"/>
                    <a:pt x="5862" y="6426"/>
                  </a:cubicBezTo>
                  <a:cubicBezTo>
                    <a:pt x="5899" y="6426"/>
                    <a:pt x="5935" y="6418"/>
                    <a:pt x="5968" y="6402"/>
                  </a:cubicBezTo>
                  <a:cubicBezTo>
                    <a:pt x="6131" y="6375"/>
                    <a:pt x="6185" y="6212"/>
                    <a:pt x="6266" y="6076"/>
                  </a:cubicBezTo>
                  <a:cubicBezTo>
                    <a:pt x="6538" y="5479"/>
                    <a:pt x="6619" y="4747"/>
                    <a:pt x="6483" y="4123"/>
                  </a:cubicBezTo>
                  <a:cubicBezTo>
                    <a:pt x="6375" y="3608"/>
                    <a:pt x="6158" y="3011"/>
                    <a:pt x="6511" y="2659"/>
                  </a:cubicBezTo>
                  <a:cubicBezTo>
                    <a:pt x="6809" y="3174"/>
                    <a:pt x="7080" y="3689"/>
                    <a:pt x="7297" y="4286"/>
                  </a:cubicBezTo>
                  <a:cubicBezTo>
                    <a:pt x="7487" y="3961"/>
                    <a:pt x="7080" y="3472"/>
                    <a:pt x="7351" y="3201"/>
                  </a:cubicBezTo>
                  <a:lnTo>
                    <a:pt x="7351" y="3201"/>
                  </a:lnTo>
                  <a:cubicBezTo>
                    <a:pt x="7758" y="3554"/>
                    <a:pt x="8192" y="3933"/>
                    <a:pt x="8680" y="4232"/>
                  </a:cubicBezTo>
                  <a:cubicBezTo>
                    <a:pt x="9107" y="4501"/>
                    <a:pt x="9534" y="4659"/>
                    <a:pt x="10007" y="4659"/>
                  </a:cubicBezTo>
                  <a:cubicBezTo>
                    <a:pt x="10105" y="4659"/>
                    <a:pt x="10205" y="4653"/>
                    <a:pt x="10308" y="4639"/>
                  </a:cubicBezTo>
                  <a:cubicBezTo>
                    <a:pt x="9548" y="4340"/>
                    <a:pt x="8735" y="3961"/>
                    <a:pt x="8436" y="3255"/>
                  </a:cubicBezTo>
                  <a:cubicBezTo>
                    <a:pt x="8301" y="2930"/>
                    <a:pt x="8219" y="2550"/>
                    <a:pt x="7975" y="2333"/>
                  </a:cubicBezTo>
                  <a:cubicBezTo>
                    <a:pt x="7867" y="2252"/>
                    <a:pt x="7704" y="2170"/>
                    <a:pt x="7650" y="2035"/>
                  </a:cubicBezTo>
                  <a:cubicBezTo>
                    <a:pt x="7625" y="1864"/>
                    <a:pt x="7842" y="1759"/>
                    <a:pt x="8043" y="1759"/>
                  </a:cubicBezTo>
                  <a:cubicBezTo>
                    <a:pt x="8066" y="1759"/>
                    <a:pt x="8089" y="1761"/>
                    <a:pt x="8111" y="1763"/>
                  </a:cubicBezTo>
                  <a:cubicBezTo>
                    <a:pt x="8280" y="1788"/>
                    <a:pt x="8427" y="1876"/>
                    <a:pt x="8611" y="1876"/>
                  </a:cubicBezTo>
                  <a:cubicBezTo>
                    <a:pt x="8634" y="1876"/>
                    <a:pt x="8657" y="1875"/>
                    <a:pt x="8680" y="1872"/>
                  </a:cubicBezTo>
                  <a:cubicBezTo>
                    <a:pt x="8708" y="1465"/>
                    <a:pt x="7975" y="1411"/>
                    <a:pt x="7894" y="977"/>
                  </a:cubicBezTo>
                  <a:cubicBezTo>
                    <a:pt x="7867" y="679"/>
                    <a:pt x="8192" y="489"/>
                    <a:pt x="8463" y="380"/>
                  </a:cubicBezTo>
                  <a:cubicBezTo>
                    <a:pt x="8816" y="272"/>
                    <a:pt x="9142" y="136"/>
                    <a:pt x="9467" y="0"/>
                  </a:cubicBezTo>
                  <a:lnTo>
                    <a:pt x="7568" y="0"/>
                  </a:lnTo>
                  <a:cubicBezTo>
                    <a:pt x="7443" y="101"/>
                    <a:pt x="7364" y="248"/>
                    <a:pt x="7224" y="248"/>
                  </a:cubicBezTo>
                  <a:cubicBezTo>
                    <a:pt x="7213" y="248"/>
                    <a:pt x="7201" y="247"/>
                    <a:pt x="7189" y="245"/>
                  </a:cubicBezTo>
                  <a:cubicBezTo>
                    <a:pt x="7053" y="245"/>
                    <a:pt x="6972" y="109"/>
                    <a:pt x="69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7"/>
            <p:cNvSpPr/>
            <p:nvPr/>
          </p:nvSpPr>
          <p:spPr>
            <a:xfrm>
              <a:off x="6916000" y="1133775"/>
              <a:ext cx="27150" cy="12600"/>
            </a:xfrm>
            <a:custGeom>
              <a:avLst/>
              <a:gdLst/>
              <a:ahLst/>
              <a:cxnLst/>
              <a:rect l="l" t="t" r="r" b="b"/>
              <a:pathLst>
                <a:path w="1086" h="504" extrusionOk="0">
                  <a:moveTo>
                    <a:pt x="1" y="0"/>
                  </a:moveTo>
                  <a:cubicBezTo>
                    <a:pt x="1" y="82"/>
                    <a:pt x="1" y="136"/>
                    <a:pt x="28" y="217"/>
                  </a:cubicBezTo>
                  <a:cubicBezTo>
                    <a:pt x="82" y="326"/>
                    <a:pt x="218" y="434"/>
                    <a:pt x="354" y="489"/>
                  </a:cubicBezTo>
                  <a:cubicBezTo>
                    <a:pt x="397" y="498"/>
                    <a:pt x="439" y="503"/>
                    <a:pt x="480" y="503"/>
                  </a:cubicBezTo>
                  <a:cubicBezTo>
                    <a:pt x="776" y="503"/>
                    <a:pt x="1014" y="262"/>
                    <a:pt x="10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7"/>
            <p:cNvSpPr/>
            <p:nvPr/>
          </p:nvSpPr>
          <p:spPr>
            <a:xfrm>
              <a:off x="6895675" y="1137750"/>
              <a:ext cx="24425" cy="21500"/>
            </a:xfrm>
            <a:custGeom>
              <a:avLst/>
              <a:gdLst/>
              <a:ahLst/>
              <a:cxnLst/>
              <a:rect l="l" t="t" r="r" b="b"/>
              <a:pathLst>
                <a:path w="977" h="860" extrusionOk="0">
                  <a:moveTo>
                    <a:pt x="495" y="0"/>
                  </a:moveTo>
                  <a:cubicBezTo>
                    <a:pt x="422" y="0"/>
                    <a:pt x="347" y="21"/>
                    <a:pt x="271" y="58"/>
                  </a:cubicBezTo>
                  <a:cubicBezTo>
                    <a:pt x="82" y="113"/>
                    <a:pt x="0" y="248"/>
                    <a:pt x="0" y="411"/>
                  </a:cubicBezTo>
                  <a:cubicBezTo>
                    <a:pt x="0" y="492"/>
                    <a:pt x="0" y="547"/>
                    <a:pt x="27" y="628"/>
                  </a:cubicBezTo>
                  <a:cubicBezTo>
                    <a:pt x="54" y="682"/>
                    <a:pt x="136" y="736"/>
                    <a:pt x="190" y="764"/>
                  </a:cubicBezTo>
                  <a:cubicBezTo>
                    <a:pt x="281" y="824"/>
                    <a:pt x="390" y="860"/>
                    <a:pt x="496" y="860"/>
                  </a:cubicBezTo>
                  <a:cubicBezTo>
                    <a:pt x="579" y="860"/>
                    <a:pt x="661" y="838"/>
                    <a:pt x="733" y="791"/>
                  </a:cubicBezTo>
                  <a:cubicBezTo>
                    <a:pt x="977" y="655"/>
                    <a:pt x="977" y="221"/>
                    <a:pt x="733" y="85"/>
                  </a:cubicBezTo>
                  <a:cubicBezTo>
                    <a:pt x="660" y="27"/>
                    <a:pt x="579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7"/>
            <p:cNvSpPr/>
            <p:nvPr/>
          </p:nvSpPr>
          <p:spPr>
            <a:xfrm>
              <a:off x="6863125" y="1137150"/>
              <a:ext cx="25100" cy="21575"/>
            </a:xfrm>
            <a:custGeom>
              <a:avLst/>
              <a:gdLst/>
              <a:ahLst/>
              <a:cxnLst/>
              <a:rect l="l" t="t" r="r" b="b"/>
              <a:pathLst>
                <a:path w="1004" h="863" extrusionOk="0">
                  <a:moveTo>
                    <a:pt x="583" y="1"/>
                  </a:moveTo>
                  <a:cubicBezTo>
                    <a:pt x="428" y="1"/>
                    <a:pt x="253" y="37"/>
                    <a:pt x="163" y="109"/>
                  </a:cubicBezTo>
                  <a:cubicBezTo>
                    <a:pt x="27" y="245"/>
                    <a:pt x="0" y="435"/>
                    <a:pt x="82" y="625"/>
                  </a:cubicBezTo>
                  <a:cubicBezTo>
                    <a:pt x="139" y="777"/>
                    <a:pt x="303" y="862"/>
                    <a:pt x="470" y="862"/>
                  </a:cubicBezTo>
                  <a:cubicBezTo>
                    <a:pt x="542" y="862"/>
                    <a:pt x="614" y="847"/>
                    <a:pt x="678" y="815"/>
                  </a:cubicBezTo>
                  <a:cubicBezTo>
                    <a:pt x="922" y="706"/>
                    <a:pt x="1004" y="435"/>
                    <a:pt x="922" y="218"/>
                  </a:cubicBezTo>
                  <a:cubicBezTo>
                    <a:pt x="895" y="137"/>
                    <a:pt x="841" y="82"/>
                    <a:pt x="787" y="28"/>
                  </a:cubicBezTo>
                  <a:cubicBezTo>
                    <a:pt x="733" y="10"/>
                    <a:pt x="660" y="1"/>
                    <a:pt x="5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7"/>
            <p:cNvSpPr/>
            <p:nvPr/>
          </p:nvSpPr>
          <p:spPr>
            <a:xfrm>
              <a:off x="6931600" y="1171225"/>
              <a:ext cx="19675" cy="20250"/>
            </a:xfrm>
            <a:custGeom>
              <a:avLst/>
              <a:gdLst/>
              <a:ahLst/>
              <a:cxnLst/>
              <a:rect l="l" t="t" r="r" b="b"/>
              <a:pathLst>
                <a:path w="787" h="810" extrusionOk="0">
                  <a:moveTo>
                    <a:pt x="373" y="0"/>
                  </a:moveTo>
                  <a:cubicBezTo>
                    <a:pt x="331" y="0"/>
                    <a:pt x="288" y="7"/>
                    <a:pt x="245" y="21"/>
                  </a:cubicBezTo>
                  <a:cubicBezTo>
                    <a:pt x="82" y="103"/>
                    <a:pt x="1" y="374"/>
                    <a:pt x="55" y="537"/>
                  </a:cubicBezTo>
                  <a:cubicBezTo>
                    <a:pt x="55" y="618"/>
                    <a:pt x="82" y="672"/>
                    <a:pt x="109" y="699"/>
                  </a:cubicBezTo>
                  <a:cubicBezTo>
                    <a:pt x="191" y="781"/>
                    <a:pt x="245" y="808"/>
                    <a:pt x="326" y="808"/>
                  </a:cubicBezTo>
                  <a:cubicBezTo>
                    <a:pt x="339" y="809"/>
                    <a:pt x="351" y="810"/>
                    <a:pt x="364" y="810"/>
                  </a:cubicBezTo>
                  <a:cubicBezTo>
                    <a:pt x="615" y="810"/>
                    <a:pt x="786" y="554"/>
                    <a:pt x="760" y="347"/>
                  </a:cubicBezTo>
                  <a:cubicBezTo>
                    <a:pt x="738" y="146"/>
                    <a:pt x="569" y="0"/>
                    <a:pt x="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7"/>
            <p:cNvSpPr/>
            <p:nvPr/>
          </p:nvSpPr>
          <p:spPr>
            <a:xfrm>
              <a:off x="6887525" y="1173375"/>
              <a:ext cx="25800" cy="23475"/>
            </a:xfrm>
            <a:custGeom>
              <a:avLst/>
              <a:gdLst/>
              <a:ahLst/>
              <a:cxnLst/>
              <a:rect l="l" t="t" r="r" b="b"/>
              <a:pathLst>
                <a:path w="1032" h="939" extrusionOk="0">
                  <a:moveTo>
                    <a:pt x="503" y="1"/>
                  </a:moveTo>
                  <a:cubicBezTo>
                    <a:pt x="328" y="1"/>
                    <a:pt x="159" y="96"/>
                    <a:pt x="82" y="315"/>
                  </a:cubicBezTo>
                  <a:cubicBezTo>
                    <a:pt x="1" y="532"/>
                    <a:pt x="82" y="749"/>
                    <a:pt x="245" y="857"/>
                  </a:cubicBezTo>
                  <a:cubicBezTo>
                    <a:pt x="353" y="939"/>
                    <a:pt x="489" y="939"/>
                    <a:pt x="625" y="939"/>
                  </a:cubicBezTo>
                  <a:cubicBezTo>
                    <a:pt x="733" y="885"/>
                    <a:pt x="814" y="885"/>
                    <a:pt x="896" y="830"/>
                  </a:cubicBezTo>
                  <a:cubicBezTo>
                    <a:pt x="1004" y="749"/>
                    <a:pt x="1031" y="613"/>
                    <a:pt x="1031" y="532"/>
                  </a:cubicBezTo>
                  <a:cubicBezTo>
                    <a:pt x="1031" y="208"/>
                    <a:pt x="761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7"/>
            <p:cNvSpPr/>
            <p:nvPr/>
          </p:nvSpPr>
          <p:spPr>
            <a:xfrm>
              <a:off x="6907875" y="1195075"/>
              <a:ext cx="22400" cy="22250"/>
            </a:xfrm>
            <a:custGeom>
              <a:avLst/>
              <a:gdLst/>
              <a:ahLst/>
              <a:cxnLst/>
              <a:rect l="l" t="t" r="r" b="b"/>
              <a:pathLst>
                <a:path w="896" h="890" extrusionOk="0">
                  <a:moveTo>
                    <a:pt x="478" y="0"/>
                  </a:moveTo>
                  <a:cubicBezTo>
                    <a:pt x="409" y="0"/>
                    <a:pt x="340" y="19"/>
                    <a:pt x="272" y="71"/>
                  </a:cubicBezTo>
                  <a:cubicBezTo>
                    <a:pt x="190" y="125"/>
                    <a:pt x="82" y="206"/>
                    <a:pt x="55" y="288"/>
                  </a:cubicBezTo>
                  <a:cubicBezTo>
                    <a:pt x="0" y="396"/>
                    <a:pt x="55" y="532"/>
                    <a:pt x="109" y="640"/>
                  </a:cubicBezTo>
                  <a:cubicBezTo>
                    <a:pt x="190" y="776"/>
                    <a:pt x="272" y="830"/>
                    <a:pt x="407" y="885"/>
                  </a:cubicBezTo>
                  <a:cubicBezTo>
                    <a:pt x="425" y="888"/>
                    <a:pt x="444" y="890"/>
                    <a:pt x="462" y="890"/>
                  </a:cubicBezTo>
                  <a:cubicBezTo>
                    <a:pt x="578" y="890"/>
                    <a:pt x="689" y="819"/>
                    <a:pt x="760" y="749"/>
                  </a:cubicBezTo>
                  <a:cubicBezTo>
                    <a:pt x="868" y="640"/>
                    <a:pt x="896" y="505"/>
                    <a:pt x="868" y="369"/>
                  </a:cubicBezTo>
                  <a:cubicBezTo>
                    <a:pt x="868" y="206"/>
                    <a:pt x="760" y="71"/>
                    <a:pt x="597" y="17"/>
                  </a:cubicBezTo>
                  <a:cubicBezTo>
                    <a:pt x="557" y="7"/>
                    <a:pt x="518" y="0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7"/>
            <p:cNvSpPr/>
            <p:nvPr/>
          </p:nvSpPr>
          <p:spPr>
            <a:xfrm>
              <a:off x="6841425" y="1182900"/>
              <a:ext cx="27650" cy="24125"/>
            </a:xfrm>
            <a:custGeom>
              <a:avLst/>
              <a:gdLst/>
              <a:ahLst/>
              <a:cxnLst/>
              <a:rect l="l" t="t" r="r" b="b"/>
              <a:pathLst>
                <a:path w="1106" h="965" extrusionOk="0">
                  <a:moveTo>
                    <a:pt x="564" y="0"/>
                  </a:moveTo>
                  <a:cubicBezTo>
                    <a:pt x="312" y="0"/>
                    <a:pt x="39" y="155"/>
                    <a:pt x="0" y="449"/>
                  </a:cubicBezTo>
                  <a:cubicBezTo>
                    <a:pt x="0" y="504"/>
                    <a:pt x="0" y="558"/>
                    <a:pt x="27" y="612"/>
                  </a:cubicBezTo>
                  <a:cubicBezTo>
                    <a:pt x="82" y="829"/>
                    <a:pt x="299" y="965"/>
                    <a:pt x="489" y="965"/>
                  </a:cubicBezTo>
                  <a:cubicBezTo>
                    <a:pt x="706" y="965"/>
                    <a:pt x="895" y="829"/>
                    <a:pt x="977" y="612"/>
                  </a:cubicBezTo>
                  <a:cubicBezTo>
                    <a:pt x="1106" y="196"/>
                    <a:pt x="848" y="0"/>
                    <a:pt x="5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7"/>
            <p:cNvSpPr/>
            <p:nvPr/>
          </p:nvSpPr>
          <p:spPr>
            <a:xfrm>
              <a:off x="6867175" y="1211450"/>
              <a:ext cx="21050" cy="19375"/>
            </a:xfrm>
            <a:custGeom>
              <a:avLst/>
              <a:gdLst/>
              <a:ahLst/>
              <a:cxnLst/>
              <a:rect l="l" t="t" r="r" b="b"/>
              <a:pathLst>
                <a:path w="842" h="775" extrusionOk="0">
                  <a:moveTo>
                    <a:pt x="415" y="0"/>
                  </a:moveTo>
                  <a:cubicBezTo>
                    <a:pt x="384" y="0"/>
                    <a:pt x="354" y="4"/>
                    <a:pt x="326" y="13"/>
                  </a:cubicBezTo>
                  <a:cubicBezTo>
                    <a:pt x="137" y="94"/>
                    <a:pt x="1" y="284"/>
                    <a:pt x="55" y="419"/>
                  </a:cubicBezTo>
                  <a:cubicBezTo>
                    <a:pt x="55" y="582"/>
                    <a:pt x="218" y="772"/>
                    <a:pt x="408" y="772"/>
                  </a:cubicBezTo>
                  <a:cubicBezTo>
                    <a:pt x="424" y="774"/>
                    <a:pt x="440" y="775"/>
                    <a:pt x="455" y="775"/>
                  </a:cubicBezTo>
                  <a:cubicBezTo>
                    <a:pt x="648" y="775"/>
                    <a:pt x="790" y="622"/>
                    <a:pt x="815" y="447"/>
                  </a:cubicBezTo>
                  <a:cubicBezTo>
                    <a:pt x="842" y="284"/>
                    <a:pt x="760" y="94"/>
                    <a:pt x="598" y="13"/>
                  </a:cubicBezTo>
                  <a:cubicBezTo>
                    <a:pt x="543" y="13"/>
                    <a:pt x="477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7"/>
            <p:cNvSpPr/>
            <p:nvPr/>
          </p:nvSpPr>
          <p:spPr>
            <a:xfrm>
              <a:off x="6945175" y="1197500"/>
              <a:ext cx="22400" cy="21725"/>
            </a:xfrm>
            <a:custGeom>
              <a:avLst/>
              <a:gdLst/>
              <a:ahLst/>
              <a:cxnLst/>
              <a:rect l="l" t="t" r="r" b="b"/>
              <a:pathLst>
                <a:path w="896" h="869" extrusionOk="0">
                  <a:moveTo>
                    <a:pt x="597" y="1"/>
                  </a:moveTo>
                  <a:cubicBezTo>
                    <a:pt x="516" y="1"/>
                    <a:pt x="488" y="1"/>
                    <a:pt x="407" y="28"/>
                  </a:cubicBezTo>
                  <a:cubicBezTo>
                    <a:pt x="326" y="55"/>
                    <a:pt x="217" y="137"/>
                    <a:pt x="136" y="245"/>
                  </a:cubicBezTo>
                  <a:cubicBezTo>
                    <a:pt x="0" y="408"/>
                    <a:pt x="0" y="543"/>
                    <a:pt x="54" y="788"/>
                  </a:cubicBezTo>
                  <a:cubicBezTo>
                    <a:pt x="54" y="815"/>
                    <a:pt x="54" y="842"/>
                    <a:pt x="82" y="842"/>
                  </a:cubicBezTo>
                  <a:cubicBezTo>
                    <a:pt x="109" y="869"/>
                    <a:pt x="136" y="869"/>
                    <a:pt x="190" y="869"/>
                  </a:cubicBezTo>
                  <a:cubicBezTo>
                    <a:pt x="353" y="869"/>
                    <a:pt x="516" y="842"/>
                    <a:pt x="651" y="733"/>
                  </a:cubicBezTo>
                  <a:cubicBezTo>
                    <a:pt x="787" y="652"/>
                    <a:pt x="895" y="516"/>
                    <a:pt x="895" y="326"/>
                  </a:cubicBezTo>
                  <a:cubicBezTo>
                    <a:pt x="895" y="164"/>
                    <a:pt x="760" y="1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7"/>
            <p:cNvSpPr/>
            <p:nvPr/>
          </p:nvSpPr>
          <p:spPr>
            <a:xfrm>
              <a:off x="4582000" y="2517075"/>
              <a:ext cx="181750" cy="103600"/>
            </a:xfrm>
            <a:custGeom>
              <a:avLst/>
              <a:gdLst/>
              <a:ahLst/>
              <a:cxnLst/>
              <a:rect l="l" t="t" r="r" b="b"/>
              <a:pathLst>
                <a:path w="7270" h="4144" extrusionOk="0">
                  <a:moveTo>
                    <a:pt x="3066" y="1"/>
                  </a:moveTo>
                  <a:cubicBezTo>
                    <a:pt x="1872" y="191"/>
                    <a:pt x="787" y="950"/>
                    <a:pt x="136" y="1954"/>
                  </a:cubicBezTo>
                  <a:cubicBezTo>
                    <a:pt x="82" y="2035"/>
                    <a:pt x="55" y="2089"/>
                    <a:pt x="55" y="2171"/>
                  </a:cubicBezTo>
                  <a:cubicBezTo>
                    <a:pt x="1" y="2306"/>
                    <a:pt x="82" y="2415"/>
                    <a:pt x="136" y="2496"/>
                  </a:cubicBezTo>
                  <a:cubicBezTo>
                    <a:pt x="658" y="3258"/>
                    <a:pt x="1582" y="3723"/>
                    <a:pt x="2487" y="3723"/>
                  </a:cubicBezTo>
                  <a:cubicBezTo>
                    <a:pt x="2710" y="3723"/>
                    <a:pt x="2932" y="3694"/>
                    <a:pt x="3147" y="3635"/>
                  </a:cubicBezTo>
                  <a:cubicBezTo>
                    <a:pt x="3310" y="3608"/>
                    <a:pt x="3445" y="3554"/>
                    <a:pt x="3581" y="3554"/>
                  </a:cubicBezTo>
                  <a:cubicBezTo>
                    <a:pt x="3906" y="3608"/>
                    <a:pt x="4150" y="4015"/>
                    <a:pt x="4476" y="4069"/>
                  </a:cubicBezTo>
                  <a:cubicBezTo>
                    <a:pt x="4608" y="4124"/>
                    <a:pt x="4730" y="4144"/>
                    <a:pt x="4852" y="4144"/>
                  </a:cubicBezTo>
                  <a:cubicBezTo>
                    <a:pt x="5030" y="4144"/>
                    <a:pt x="5204" y="4102"/>
                    <a:pt x="5398" y="4069"/>
                  </a:cubicBezTo>
                  <a:cubicBezTo>
                    <a:pt x="6212" y="3852"/>
                    <a:pt x="6971" y="3364"/>
                    <a:pt x="7107" y="2469"/>
                  </a:cubicBezTo>
                  <a:cubicBezTo>
                    <a:pt x="7270" y="1493"/>
                    <a:pt x="6483" y="516"/>
                    <a:pt x="5507" y="381"/>
                  </a:cubicBezTo>
                  <a:cubicBezTo>
                    <a:pt x="5425" y="370"/>
                    <a:pt x="5342" y="365"/>
                    <a:pt x="5257" y="365"/>
                  </a:cubicBezTo>
                  <a:cubicBezTo>
                    <a:pt x="4916" y="365"/>
                    <a:pt x="4552" y="435"/>
                    <a:pt x="4205" y="435"/>
                  </a:cubicBezTo>
                  <a:cubicBezTo>
                    <a:pt x="4171" y="437"/>
                    <a:pt x="4137" y="438"/>
                    <a:pt x="4102" y="438"/>
                  </a:cubicBezTo>
                  <a:cubicBezTo>
                    <a:pt x="3719" y="438"/>
                    <a:pt x="3289" y="299"/>
                    <a:pt x="30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7"/>
            <p:cNvSpPr/>
            <p:nvPr/>
          </p:nvSpPr>
          <p:spPr>
            <a:xfrm>
              <a:off x="4582675" y="2516400"/>
              <a:ext cx="145825" cy="57675"/>
            </a:xfrm>
            <a:custGeom>
              <a:avLst/>
              <a:gdLst/>
              <a:ahLst/>
              <a:cxnLst/>
              <a:rect l="l" t="t" r="r" b="b"/>
              <a:pathLst>
                <a:path w="5833" h="2307" extrusionOk="0">
                  <a:moveTo>
                    <a:pt x="3039" y="1"/>
                  </a:moveTo>
                  <a:cubicBezTo>
                    <a:pt x="1845" y="245"/>
                    <a:pt x="760" y="950"/>
                    <a:pt x="109" y="1954"/>
                  </a:cubicBezTo>
                  <a:lnTo>
                    <a:pt x="1" y="2171"/>
                  </a:lnTo>
                  <a:lnTo>
                    <a:pt x="1" y="2306"/>
                  </a:lnTo>
                  <a:cubicBezTo>
                    <a:pt x="136" y="2089"/>
                    <a:pt x="326" y="1927"/>
                    <a:pt x="489" y="1764"/>
                  </a:cubicBezTo>
                  <a:cubicBezTo>
                    <a:pt x="896" y="1411"/>
                    <a:pt x="1438" y="1194"/>
                    <a:pt x="1981" y="950"/>
                  </a:cubicBezTo>
                  <a:cubicBezTo>
                    <a:pt x="2173" y="863"/>
                    <a:pt x="2400" y="775"/>
                    <a:pt x="2609" y="775"/>
                  </a:cubicBezTo>
                  <a:cubicBezTo>
                    <a:pt x="2724" y="775"/>
                    <a:pt x="2834" y="801"/>
                    <a:pt x="2930" y="869"/>
                  </a:cubicBezTo>
                  <a:cubicBezTo>
                    <a:pt x="2767" y="1004"/>
                    <a:pt x="2713" y="1330"/>
                    <a:pt x="2903" y="1493"/>
                  </a:cubicBezTo>
                  <a:cubicBezTo>
                    <a:pt x="3201" y="1221"/>
                    <a:pt x="3581" y="1004"/>
                    <a:pt x="3934" y="842"/>
                  </a:cubicBezTo>
                  <a:cubicBezTo>
                    <a:pt x="4104" y="776"/>
                    <a:pt x="4293" y="730"/>
                    <a:pt x="4471" y="730"/>
                  </a:cubicBezTo>
                  <a:cubicBezTo>
                    <a:pt x="4661" y="730"/>
                    <a:pt x="4838" y="783"/>
                    <a:pt x="4964" y="923"/>
                  </a:cubicBezTo>
                  <a:cubicBezTo>
                    <a:pt x="5236" y="787"/>
                    <a:pt x="5480" y="679"/>
                    <a:pt x="5751" y="543"/>
                  </a:cubicBezTo>
                  <a:cubicBezTo>
                    <a:pt x="5778" y="543"/>
                    <a:pt x="5805" y="516"/>
                    <a:pt x="5832" y="462"/>
                  </a:cubicBezTo>
                  <a:cubicBezTo>
                    <a:pt x="5751" y="435"/>
                    <a:pt x="5615" y="408"/>
                    <a:pt x="5480" y="380"/>
                  </a:cubicBezTo>
                  <a:cubicBezTo>
                    <a:pt x="5358" y="359"/>
                    <a:pt x="5238" y="351"/>
                    <a:pt x="5120" y="351"/>
                  </a:cubicBezTo>
                  <a:cubicBezTo>
                    <a:pt x="4791" y="351"/>
                    <a:pt x="4477" y="415"/>
                    <a:pt x="4178" y="435"/>
                  </a:cubicBezTo>
                  <a:cubicBezTo>
                    <a:pt x="3744" y="435"/>
                    <a:pt x="3256" y="326"/>
                    <a:pt x="30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7"/>
            <p:cNvSpPr/>
            <p:nvPr/>
          </p:nvSpPr>
          <p:spPr>
            <a:xfrm>
              <a:off x="4735925" y="2543525"/>
              <a:ext cx="25125" cy="70550"/>
            </a:xfrm>
            <a:custGeom>
              <a:avLst/>
              <a:gdLst/>
              <a:ahLst/>
              <a:cxnLst/>
              <a:rect l="l" t="t" r="r" b="b"/>
              <a:pathLst>
                <a:path w="1005" h="2822" extrusionOk="0">
                  <a:moveTo>
                    <a:pt x="435" y="1"/>
                  </a:moveTo>
                  <a:cubicBezTo>
                    <a:pt x="435" y="136"/>
                    <a:pt x="353" y="272"/>
                    <a:pt x="299" y="380"/>
                  </a:cubicBezTo>
                  <a:cubicBezTo>
                    <a:pt x="218" y="516"/>
                    <a:pt x="136" y="652"/>
                    <a:pt x="163" y="814"/>
                  </a:cubicBezTo>
                  <a:cubicBezTo>
                    <a:pt x="191" y="923"/>
                    <a:pt x="218" y="977"/>
                    <a:pt x="299" y="1086"/>
                  </a:cubicBezTo>
                  <a:cubicBezTo>
                    <a:pt x="489" y="1411"/>
                    <a:pt x="489" y="1872"/>
                    <a:pt x="299" y="2171"/>
                  </a:cubicBezTo>
                  <a:cubicBezTo>
                    <a:pt x="191" y="2306"/>
                    <a:pt x="82" y="2442"/>
                    <a:pt x="28" y="2605"/>
                  </a:cubicBezTo>
                  <a:cubicBezTo>
                    <a:pt x="1" y="2686"/>
                    <a:pt x="1" y="2740"/>
                    <a:pt x="1" y="2822"/>
                  </a:cubicBezTo>
                  <a:cubicBezTo>
                    <a:pt x="462" y="2550"/>
                    <a:pt x="869" y="2089"/>
                    <a:pt x="950" y="1492"/>
                  </a:cubicBezTo>
                  <a:cubicBezTo>
                    <a:pt x="1004" y="950"/>
                    <a:pt x="814" y="408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7"/>
            <p:cNvSpPr/>
            <p:nvPr/>
          </p:nvSpPr>
          <p:spPr>
            <a:xfrm>
              <a:off x="5834450" y="2500150"/>
              <a:ext cx="347875" cy="252150"/>
            </a:xfrm>
            <a:custGeom>
              <a:avLst/>
              <a:gdLst/>
              <a:ahLst/>
              <a:cxnLst/>
              <a:rect l="l" t="t" r="r" b="b"/>
              <a:pathLst>
                <a:path w="13915" h="10086" extrusionOk="0">
                  <a:moveTo>
                    <a:pt x="7033" y="1"/>
                  </a:moveTo>
                  <a:cubicBezTo>
                    <a:pt x="6563" y="1"/>
                    <a:pt x="6094" y="69"/>
                    <a:pt x="5642" y="217"/>
                  </a:cubicBezTo>
                  <a:cubicBezTo>
                    <a:pt x="5289" y="298"/>
                    <a:pt x="4937" y="488"/>
                    <a:pt x="4557" y="569"/>
                  </a:cubicBezTo>
                  <a:cubicBezTo>
                    <a:pt x="4069" y="705"/>
                    <a:pt x="3526" y="759"/>
                    <a:pt x="2984" y="841"/>
                  </a:cubicBezTo>
                  <a:cubicBezTo>
                    <a:pt x="1845" y="1085"/>
                    <a:pt x="841" y="1790"/>
                    <a:pt x="217" y="2794"/>
                  </a:cubicBezTo>
                  <a:cubicBezTo>
                    <a:pt x="82" y="2983"/>
                    <a:pt x="0" y="3227"/>
                    <a:pt x="55" y="3472"/>
                  </a:cubicBezTo>
                  <a:cubicBezTo>
                    <a:pt x="82" y="3634"/>
                    <a:pt x="217" y="3770"/>
                    <a:pt x="326" y="3906"/>
                  </a:cubicBezTo>
                  <a:cubicBezTo>
                    <a:pt x="624" y="4231"/>
                    <a:pt x="977" y="4611"/>
                    <a:pt x="1384" y="4828"/>
                  </a:cubicBezTo>
                  <a:cubicBezTo>
                    <a:pt x="2306" y="5316"/>
                    <a:pt x="3499" y="5099"/>
                    <a:pt x="4367" y="5696"/>
                  </a:cubicBezTo>
                  <a:cubicBezTo>
                    <a:pt x="5317" y="6374"/>
                    <a:pt x="5371" y="7811"/>
                    <a:pt x="6022" y="8788"/>
                  </a:cubicBezTo>
                  <a:cubicBezTo>
                    <a:pt x="6632" y="9712"/>
                    <a:pt x="7560" y="10085"/>
                    <a:pt x="8567" y="10085"/>
                  </a:cubicBezTo>
                  <a:cubicBezTo>
                    <a:pt x="10515" y="10085"/>
                    <a:pt x="12758" y="8689"/>
                    <a:pt x="13562" y="7188"/>
                  </a:cubicBezTo>
                  <a:cubicBezTo>
                    <a:pt x="13752" y="6808"/>
                    <a:pt x="13915" y="6401"/>
                    <a:pt x="13915" y="5967"/>
                  </a:cubicBezTo>
                  <a:cubicBezTo>
                    <a:pt x="13915" y="5370"/>
                    <a:pt x="13589" y="4828"/>
                    <a:pt x="13237" y="4312"/>
                  </a:cubicBezTo>
                  <a:cubicBezTo>
                    <a:pt x="12396" y="3011"/>
                    <a:pt x="11392" y="1790"/>
                    <a:pt x="10090" y="949"/>
                  </a:cubicBezTo>
                  <a:cubicBezTo>
                    <a:pt x="9202" y="363"/>
                    <a:pt x="8115" y="1"/>
                    <a:pt x="70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7"/>
            <p:cNvSpPr/>
            <p:nvPr/>
          </p:nvSpPr>
          <p:spPr>
            <a:xfrm>
              <a:off x="5833100" y="2499250"/>
              <a:ext cx="325500" cy="121600"/>
            </a:xfrm>
            <a:custGeom>
              <a:avLst/>
              <a:gdLst/>
              <a:ahLst/>
              <a:cxnLst/>
              <a:rect l="l" t="t" r="r" b="b"/>
              <a:pathLst>
                <a:path w="13020" h="4864" extrusionOk="0">
                  <a:moveTo>
                    <a:pt x="7012" y="0"/>
                  </a:moveTo>
                  <a:cubicBezTo>
                    <a:pt x="6559" y="0"/>
                    <a:pt x="6107" y="63"/>
                    <a:pt x="5669" y="199"/>
                  </a:cubicBezTo>
                  <a:cubicBezTo>
                    <a:pt x="5289" y="307"/>
                    <a:pt x="4964" y="470"/>
                    <a:pt x="4584" y="578"/>
                  </a:cubicBezTo>
                  <a:cubicBezTo>
                    <a:pt x="4069" y="714"/>
                    <a:pt x="3526" y="741"/>
                    <a:pt x="2984" y="849"/>
                  </a:cubicBezTo>
                  <a:cubicBezTo>
                    <a:pt x="1872" y="1094"/>
                    <a:pt x="841" y="1799"/>
                    <a:pt x="244" y="2775"/>
                  </a:cubicBezTo>
                  <a:cubicBezTo>
                    <a:pt x="109" y="2992"/>
                    <a:pt x="0" y="3236"/>
                    <a:pt x="81" y="3453"/>
                  </a:cubicBezTo>
                  <a:cubicBezTo>
                    <a:pt x="190" y="3643"/>
                    <a:pt x="326" y="3752"/>
                    <a:pt x="407" y="3914"/>
                  </a:cubicBezTo>
                  <a:cubicBezTo>
                    <a:pt x="732" y="4240"/>
                    <a:pt x="1058" y="4620"/>
                    <a:pt x="1465" y="4810"/>
                  </a:cubicBezTo>
                  <a:cubicBezTo>
                    <a:pt x="1492" y="4864"/>
                    <a:pt x="1546" y="4864"/>
                    <a:pt x="1573" y="4864"/>
                  </a:cubicBezTo>
                  <a:cubicBezTo>
                    <a:pt x="1519" y="4782"/>
                    <a:pt x="1492" y="4728"/>
                    <a:pt x="1492" y="4647"/>
                  </a:cubicBezTo>
                  <a:cubicBezTo>
                    <a:pt x="1329" y="4104"/>
                    <a:pt x="1411" y="3453"/>
                    <a:pt x="1763" y="3074"/>
                  </a:cubicBezTo>
                  <a:cubicBezTo>
                    <a:pt x="2306" y="2504"/>
                    <a:pt x="3255" y="2613"/>
                    <a:pt x="4014" y="2341"/>
                  </a:cubicBezTo>
                  <a:cubicBezTo>
                    <a:pt x="4584" y="2124"/>
                    <a:pt x="5099" y="1663"/>
                    <a:pt x="5316" y="1039"/>
                  </a:cubicBezTo>
                  <a:cubicBezTo>
                    <a:pt x="5506" y="1853"/>
                    <a:pt x="5859" y="2857"/>
                    <a:pt x="6673" y="2884"/>
                  </a:cubicBezTo>
                  <a:cubicBezTo>
                    <a:pt x="6692" y="2885"/>
                    <a:pt x="6711" y="2885"/>
                    <a:pt x="6730" y="2885"/>
                  </a:cubicBezTo>
                  <a:cubicBezTo>
                    <a:pt x="7195" y="2885"/>
                    <a:pt x="7612" y="2578"/>
                    <a:pt x="8029" y="2396"/>
                  </a:cubicBezTo>
                  <a:cubicBezTo>
                    <a:pt x="8320" y="2288"/>
                    <a:pt x="8621" y="2241"/>
                    <a:pt x="8923" y="2241"/>
                  </a:cubicBezTo>
                  <a:cubicBezTo>
                    <a:pt x="9689" y="2241"/>
                    <a:pt x="10467" y="2541"/>
                    <a:pt x="11148" y="2911"/>
                  </a:cubicBezTo>
                  <a:cubicBezTo>
                    <a:pt x="11799" y="3209"/>
                    <a:pt x="12423" y="3589"/>
                    <a:pt x="13020" y="3969"/>
                  </a:cubicBezTo>
                  <a:cubicBezTo>
                    <a:pt x="12206" y="2830"/>
                    <a:pt x="11284" y="1717"/>
                    <a:pt x="10117" y="958"/>
                  </a:cubicBezTo>
                  <a:cubicBezTo>
                    <a:pt x="9198" y="364"/>
                    <a:pt x="8102" y="0"/>
                    <a:pt x="7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7"/>
            <p:cNvSpPr/>
            <p:nvPr/>
          </p:nvSpPr>
          <p:spPr>
            <a:xfrm>
              <a:off x="6882100" y="2912425"/>
              <a:ext cx="126825" cy="123575"/>
            </a:xfrm>
            <a:custGeom>
              <a:avLst/>
              <a:gdLst/>
              <a:ahLst/>
              <a:cxnLst/>
              <a:rect l="l" t="t" r="r" b="b"/>
              <a:pathLst>
                <a:path w="5073" h="4943" extrusionOk="0">
                  <a:moveTo>
                    <a:pt x="1682" y="0"/>
                  </a:moveTo>
                  <a:cubicBezTo>
                    <a:pt x="1367" y="421"/>
                    <a:pt x="974" y="842"/>
                    <a:pt x="456" y="842"/>
                  </a:cubicBezTo>
                  <a:cubicBezTo>
                    <a:pt x="440" y="842"/>
                    <a:pt x="424" y="842"/>
                    <a:pt x="408" y="841"/>
                  </a:cubicBezTo>
                  <a:cubicBezTo>
                    <a:pt x="353" y="841"/>
                    <a:pt x="311" y="817"/>
                    <a:pt x="265" y="817"/>
                  </a:cubicBezTo>
                  <a:cubicBezTo>
                    <a:pt x="242" y="817"/>
                    <a:pt x="218" y="823"/>
                    <a:pt x="191" y="841"/>
                  </a:cubicBezTo>
                  <a:cubicBezTo>
                    <a:pt x="28" y="868"/>
                    <a:pt x="1" y="1112"/>
                    <a:pt x="1" y="1275"/>
                  </a:cubicBezTo>
                  <a:cubicBezTo>
                    <a:pt x="28" y="1844"/>
                    <a:pt x="462" y="2360"/>
                    <a:pt x="1031" y="2495"/>
                  </a:cubicBezTo>
                  <a:cubicBezTo>
                    <a:pt x="1221" y="2536"/>
                    <a:pt x="1411" y="2536"/>
                    <a:pt x="1601" y="2536"/>
                  </a:cubicBezTo>
                  <a:cubicBezTo>
                    <a:pt x="1791" y="2536"/>
                    <a:pt x="1981" y="2536"/>
                    <a:pt x="2171" y="2577"/>
                  </a:cubicBezTo>
                  <a:cubicBezTo>
                    <a:pt x="2740" y="2658"/>
                    <a:pt x="3283" y="3119"/>
                    <a:pt x="3473" y="3689"/>
                  </a:cubicBezTo>
                  <a:cubicBezTo>
                    <a:pt x="3608" y="4069"/>
                    <a:pt x="3608" y="4503"/>
                    <a:pt x="3934" y="4774"/>
                  </a:cubicBezTo>
                  <a:cubicBezTo>
                    <a:pt x="4061" y="4893"/>
                    <a:pt x="4162" y="4942"/>
                    <a:pt x="4247" y="4942"/>
                  </a:cubicBezTo>
                  <a:cubicBezTo>
                    <a:pt x="4452" y="4942"/>
                    <a:pt x="4559" y="4655"/>
                    <a:pt x="4693" y="4367"/>
                  </a:cubicBezTo>
                  <a:cubicBezTo>
                    <a:pt x="4883" y="3879"/>
                    <a:pt x="5046" y="3418"/>
                    <a:pt x="5046" y="2902"/>
                  </a:cubicBezTo>
                  <a:cubicBezTo>
                    <a:pt x="5073" y="2170"/>
                    <a:pt x="4693" y="1356"/>
                    <a:pt x="4015" y="1085"/>
                  </a:cubicBezTo>
                  <a:cubicBezTo>
                    <a:pt x="3825" y="1004"/>
                    <a:pt x="3608" y="976"/>
                    <a:pt x="3445" y="868"/>
                  </a:cubicBezTo>
                  <a:cubicBezTo>
                    <a:pt x="3310" y="814"/>
                    <a:pt x="3174" y="705"/>
                    <a:pt x="3039" y="597"/>
                  </a:cubicBezTo>
                  <a:cubicBezTo>
                    <a:pt x="2632" y="326"/>
                    <a:pt x="2171" y="163"/>
                    <a:pt x="16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7"/>
            <p:cNvSpPr/>
            <p:nvPr/>
          </p:nvSpPr>
          <p:spPr>
            <a:xfrm>
              <a:off x="6884150" y="2912425"/>
              <a:ext cx="124775" cy="79350"/>
            </a:xfrm>
            <a:custGeom>
              <a:avLst/>
              <a:gdLst/>
              <a:ahLst/>
              <a:cxnLst/>
              <a:rect l="l" t="t" r="r" b="b"/>
              <a:pathLst>
                <a:path w="4991" h="3174" extrusionOk="0">
                  <a:moveTo>
                    <a:pt x="1600" y="0"/>
                  </a:moveTo>
                  <a:cubicBezTo>
                    <a:pt x="1258" y="395"/>
                    <a:pt x="864" y="842"/>
                    <a:pt x="344" y="842"/>
                  </a:cubicBezTo>
                  <a:cubicBezTo>
                    <a:pt x="329" y="842"/>
                    <a:pt x="314" y="842"/>
                    <a:pt x="298" y="841"/>
                  </a:cubicBezTo>
                  <a:cubicBezTo>
                    <a:pt x="262" y="841"/>
                    <a:pt x="214" y="829"/>
                    <a:pt x="170" y="829"/>
                  </a:cubicBezTo>
                  <a:cubicBezTo>
                    <a:pt x="148" y="829"/>
                    <a:pt x="127" y="832"/>
                    <a:pt x="109" y="841"/>
                  </a:cubicBezTo>
                  <a:cubicBezTo>
                    <a:pt x="81" y="841"/>
                    <a:pt x="27" y="868"/>
                    <a:pt x="0" y="895"/>
                  </a:cubicBezTo>
                  <a:cubicBezTo>
                    <a:pt x="192" y="998"/>
                    <a:pt x="415" y="1069"/>
                    <a:pt x="632" y="1069"/>
                  </a:cubicBezTo>
                  <a:cubicBezTo>
                    <a:pt x="814" y="1069"/>
                    <a:pt x="991" y="1019"/>
                    <a:pt x="1139" y="895"/>
                  </a:cubicBezTo>
                  <a:cubicBezTo>
                    <a:pt x="1139" y="1031"/>
                    <a:pt x="1302" y="1112"/>
                    <a:pt x="1438" y="1112"/>
                  </a:cubicBezTo>
                  <a:cubicBezTo>
                    <a:pt x="1573" y="1112"/>
                    <a:pt x="1682" y="1031"/>
                    <a:pt x="1817" y="1004"/>
                  </a:cubicBezTo>
                  <a:cubicBezTo>
                    <a:pt x="1957" y="955"/>
                    <a:pt x="2103" y="933"/>
                    <a:pt x="2253" y="933"/>
                  </a:cubicBezTo>
                  <a:cubicBezTo>
                    <a:pt x="2601" y="933"/>
                    <a:pt x="2968" y="1050"/>
                    <a:pt x="3309" y="1221"/>
                  </a:cubicBezTo>
                  <a:cubicBezTo>
                    <a:pt x="3743" y="1438"/>
                    <a:pt x="4123" y="1844"/>
                    <a:pt x="4421" y="2251"/>
                  </a:cubicBezTo>
                  <a:cubicBezTo>
                    <a:pt x="4584" y="2495"/>
                    <a:pt x="4747" y="2712"/>
                    <a:pt x="4855" y="2984"/>
                  </a:cubicBezTo>
                  <a:cubicBezTo>
                    <a:pt x="4882" y="3038"/>
                    <a:pt x="4882" y="3119"/>
                    <a:pt x="4910" y="3174"/>
                  </a:cubicBezTo>
                  <a:cubicBezTo>
                    <a:pt x="4910" y="3065"/>
                    <a:pt x="4964" y="3011"/>
                    <a:pt x="4964" y="2902"/>
                  </a:cubicBezTo>
                  <a:cubicBezTo>
                    <a:pt x="4991" y="2170"/>
                    <a:pt x="4611" y="1356"/>
                    <a:pt x="3933" y="1085"/>
                  </a:cubicBezTo>
                  <a:cubicBezTo>
                    <a:pt x="3770" y="1004"/>
                    <a:pt x="3553" y="976"/>
                    <a:pt x="3363" y="868"/>
                  </a:cubicBezTo>
                  <a:cubicBezTo>
                    <a:pt x="3228" y="814"/>
                    <a:pt x="3092" y="705"/>
                    <a:pt x="2957" y="597"/>
                  </a:cubicBezTo>
                  <a:cubicBezTo>
                    <a:pt x="2550" y="326"/>
                    <a:pt x="2062" y="163"/>
                    <a:pt x="16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7"/>
            <p:cNvSpPr/>
            <p:nvPr/>
          </p:nvSpPr>
          <p:spPr>
            <a:xfrm>
              <a:off x="7126225" y="2717125"/>
              <a:ext cx="99700" cy="133600"/>
            </a:xfrm>
            <a:custGeom>
              <a:avLst/>
              <a:gdLst/>
              <a:ahLst/>
              <a:cxnLst/>
              <a:rect l="l" t="t" r="r" b="b"/>
              <a:pathLst>
                <a:path w="3988" h="5344" extrusionOk="0">
                  <a:moveTo>
                    <a:pt x="1574" y="0"/>
                  </a:moveTo>
                  <a:cubicBezTo>
                    <a:pt x="1574" y="380"/>
                    <a:pt x="1140" y="570"/>
                    <a:pt x="868" y="814"/>
                  </a:cubicBezTo>
                  <a:cubicBezTo>
                    <a:pt x="407" y="1194"/>
                    <a:pt x="136" y="1791"/>
                    <a:pt x="55" y="2414"/>
                  </a:cubicBezTo>
                  <a:cubicBezTo>
                    <a:pt x="0" y="3011"/>
                    <a:pt x="82" y="3635"/>
                    <a:pt x="163" y="4232"/>
                  </a:cubicBezTo>
                  <a:cubicBezTo>
                    <a:pt x="217" y="4584"/>
                    <a:pt x="217" y="5290"/>
                    <a:pt x="624" y="5344"/>
                  </a:cubicBezTo>
                  <a:cubicBezTo>
                    <a:pt x="1031" y="5317"/>
                    <a:pt x="1411" y="4828"/>
                    <a:pt x="1574" y="4476"/>
                  </a:cubicBezTo>
                  <a:cubicBezTo>
                    <a:pt x="1790" y="4042"/>
                    <a:pt x="1899" y="3526"/>
                    <a:pt x="2252" y="3228"/>
                  </a:cubicBezTo>
                  <a:cubicBezTo>
                    <a:pt x="2441" y="3092"/>
                    <a:pt x="2631" y="2984"/>
                    <a:pt x="2794" y="2876"/>
                  </a:cubicBezTo>
                  <a:cubicBezTo>
                    <a:pt x="3608" y="2387"/>
                    <a:pt x="3988" y="1248"/>
                    <a:pt x="3662" y="353"/>
                  </a:cubicBezTo>
                  <a:cubicBezTo>
                    <a:pt x="3608" y="272"/>
                    <a:pt x="3581" y="163"/>
                    <a:pt x="3472" y="163"/>
                  </a:cubicBezTo>
                  <a:cubicBezTo>
                    <a:pt x="3445" y="163"/>
                    <a:pt x="3418" y="217"/>
                    <a:pt x="3391" y="217"/>
                  </a:cubicBezTo>
                  <a:cubicBezTo>
                    <a:pt x="3153" y="336"/>
                    <a:pt x="2894" y="395"/>
                    <a:pt x="2637" y="395"/>
                  </a:cubicBezTo>
                  <a:cubicBezTo>
                    <a:pt x="2249" y="395"/>
                    <a:pt x="1867" y="261"/>
                    <a:pt x="15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7"/>
            <p:cNvSpPr/>
            <p:nvPr/>
          </p:nvSpPr>
          <p:spPr>
            <a:xfrm>
              <a:off x="7185900" y="2721200"/>
              <a:ext cx="39350" cy="72575"/>
            </a:xfrm>
            <a:custGeom>
              <a:avLst/>
              <a:gdLst/>
              <a:ahLst/>
              <a:cxnLst/>
              <a:rect l="l" t="t" r="r" b="b"/>
              <a:pathLst>
                <a:path w="1574" h="2903" extrusionOk="0">
                  <a:moveTo>
                    <a:pt x="1058" y="0"/>
                  </a:moveTo>
                  <a:cubicBezTo>
                    <a:pt x="1031" y="0"/>
                    <a:pt x="1004" y="54"/>
                    <a:pt x="950" y="54"/>
                  </a:cubicBezTo>
                  <a:cubicBezTo>
                    <a:pt x="868" y="109"/>
                    <a:pt x="733" y="136"/>
                    <a:pt x="597" y="190"/>
                  </a:cubicBezTo>
                  <a:cubicBezTo>
                    <a:pt x="488" y="271"/>
                    <a:pt x="380" y="380"/>
                    <a:pt x="271" y="515"/>
                  </a:cubicBezTo>
                  <a:cubicBezTo>
                    <a:pt x="190" y="624"/>
                    <a:pt x="82" y="760"/>
                    <a:pt x="82" y="895"/>
                  </a:cubicBezTo>
                  <a:cubicBezTo>
                    <a:pt x="0" y="1221"/>
                    <a:pt x="407" y="1492"/>
                    <a:pt x="488" y="1872"/>
                  </a:cubicBezTo>
                  <a:cubicBezTo>
                    <a:pt x="543" y="2116"/>
                    <a:pt x="461" y="2333"/>
                    <a:pt x="353" y="2550"/>
                  </a:cubicBezTo>
                  <a:cubicBezTo>
                    <a:pt x="271" y="2685"/>
                    <a:pt x="190" y="2794"/>
                    <a:pt x="82" y="2902"/>
                  </a:cubicBezTo>
                  <a:cubicBezTo>
                    <a:pt x="190" y="2821"/>
                    <a:pt x="271" y="2794"/>
                    <a:pt x="380" y="2713"/>
                  </a:cubicBezTo>
                  <a:cubicBezTo>
                    <a:pt x="1194" y="2224"/>
                    <a:pt x="1573" y="1085"/>
                    <a:pt x="1221" y="190"/>
                  </a:cubicBezTo>
                  <a:cubicBezTo>
                    <a:pt x="1194" y="109"/>
                    <a:pt x="1167" y="0"/>
                    <a:pt x="10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7"/>
            <p:cNvSpPr/>
            <p:nvPr/>
          </p:nvSpPr>
          <p:spPr>
            <a:xfrm>
              <a:off x="6362000" y="3384525"/>
              <a:ext cx="196000" cy="115150"/>
            </a:xfrm>
            <a:custGeom>
              <a:avLst/>
              <a:gdLst/>
              <a:ahLst/>
              <a:cxnLst/>
              <a:rect l="l" t="t" r="r" b="b"/>
              <a:pathLst>
                <a:path w="7840" h="4606" extrusionOk="0">
                  <a:moveTo>
                    <a:pt x="2759" y="0"/>
                  </a:moveTo>
                  <a:cubicBezTo>
                    <a:pt x="2421" y="0"/>
                    <a:pt x="2079" y="74"/>
                    <a:pt x="1764" y="184"/>
                  </a:cubicBezTo>
                  <a:cubicBezTo>
                    <a:pt x="1221" y="401"/>
                    <a:pt x="760" y="727"/>
                    <a:pt x="272" y="1079"/>
                  </a:cubicBezTo>
                  <a:cubicBezTo>
                    <a:pt x="218" y="1188"/>
                    <a:pt x="109" y="1242"/>
                    <a:pt x="28" y="1350"/>
                  </a:cubicBezTo>
                  <a:cubicBezTo>
                    <a:pt x="1" y="1459"/>
                    <a:pt x="1" y="1622"/>
                    <a:pt x="109" y="1676"/>
                  </a:cubicBezTo>
                  <a:cubicBezTo>
                    <a:pt x="163" y="1730"/>
                    <a:pt x="245" y="1757"/>
                    <a:pt x="299" y="1757"/>
                  </a:cubicBezTo>
                  <a:cubicBezTo>
                    <a:pt x="1384" y="1866"/>
                    <a:pt x="2577" y="2218"/>
                    <a:pt x="3256" y="3113"/>
                  </a:cubicBezTo>
                  <a:cubicBezTo>
                    <a:pt x="3581" y="3520"/>
                    <a:pt x="3771" y="4036"/>
                    <a:pt x="4178" y="4307"/>
                  </a:cubicBezTo>
                  <a:cubicBezTo>
                    <a:pt x="4530" y="4578"/>
                    <a:pt x="4991" y="4605"/>
                    <a:pt x="5425" y="4605"/>
                  </a:cubicBezTo>
                  <a:cubicBezTo>
                    <a:pt x="5507" y="4605"/>
                    <a:pt x="5561" y="4605"/>
                    <a:pt x="5642" y="4578"/>
                  </a:cubicBezTo>
                  <a:cubicBezTo>
                    <a:pt x="5751" y="4524"/>
                    <a:pt x="5778" y="4442"/>
                    <a:pt x="5832" y="4361"/>
                  </a:cubicBezTo>
                  <a:cubicBezTo>
                    <a:pt x="6293" y="3764"/>
                    <a:pt x="6863" y="3439"/>
                    <a:pt x="7351" y="2896"/>
                  </a:cubicBezTo>
                  <a:cubicBezTo>
                    <a:pt x="7840" y="2490"/>
                    <a:pt x="7704" y="1757"/>
                    <a:pt x="7270" y="1350"/>
                  </a:cubicBezTo>
                  <a:cubicBezTo>
                    <a:pt x="6890" y="998"/>
                    <a:pt x="6375" y="916"/>
                    <a:pt x="5859" y="835"/>
                  </a:cubicBezTo>
                  <a:cubicBezTo>
                    <a:pt x="5371" y="781"/>
                    <a:pt x="4856" y="781"/>
                    <a:pt x="4368" y="564"/>
                  </a:cubicBezTo>
                  <a:cubicBezTo>
                    <a:pt x="4069" y="428"/>
                    <a:pt x="3798" y="238"/>
                    <a:pt x="3473" y="130"/>
                  </a:cubicBezTo>
                  <a:cubicBezTo>
                    <a:pt x="3245" y="39"/>
                    <a:pt x="3003" y="0"/>
                    <a:pt x="27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7"/>
            <p:cNvSpPr/>
            <p:nvPr/>
          </p:nvSpPr>
          <p:spPr>
            <a:xfrm>
              <a:off x="6412850" y="3386300"/>
              <a:ext cx="145150" cy="65225"/>
            </a:xfrm>
            <a:custGeom>
              <a:avLst/>
              <a:gdLst/>
              <a:ahLst/>
              <a:cxnLst/>
              <a:rect l="l" t="t" r="r" b="b"/>
              <a:pathLst>
                <a:path w="5806" h="2609" extrusionOk="0">
                  <a:moveTo>
                    <a:pt x="777" y="1"/>
                  </a:moveTo>
                  <a:cubicBezTo>
                    <a:pt x="519" y="1"/>
                    <a:pt x="256" y="42"/>
                    <a:pt x="1" y="113"/>
                  </a:cubicBezTo>
                  <a:cubicBezTo>
                    <a:pt x="760" y="330"/>
                    <a:pt x="1466" y="737"/>
                    <a:pt x="2008" y="1307"/>
                  </a:cubicBezTo>
                  <a:cubicBezTo>
                    <a:pt x="2307" y="1659"/>
                    <a:pt x="2632" y="2066"/>
                    <a:pt x="3039" y="2229"/>
                  </a:cubicBezTo>
                  <a:cubicBezTo>
                    <a:pt x="3182" y="2284"/>
                    <a:pt x="3333" y="2303"/>
                    <a:pt x="3490" y="2303"/>
                  </a:cubicBezTo>
                  <a:cubicBezTo>
                    <a:pt x="3721" y="2303"/>
                    <a:pt x="3963" y="2261"/>
                    <a:pt x="4205" y="2229"/>
                  </a:cubicBezTo>
                  <a:cubicBezTo>
                    <a:pt x="4380" y="2194"/>
                    <a:pt x="4554" y="2169"/>
                    <a:pt x="4724" y="2169"/>
                  </a:cubicBezTo>
                  <a:cubicBezTo>
                    <a:pt x="4951" y="2169"/>
                    <a:pt x="5170" y="2213"/>
                    <a:pt x="5372" y="2337"/>
                  </a:cubicBezTo>
                  <a:cubicBezTo>
                    <a:pt x="5507" y="2391"/>
                    <a:pt x="5561" y="2500"/>
                    <a:pt x="5643" y="2608"/>
                  </a:cubicBezTo>
                  <a:cubicBezTo>
                    <a:pt x="5806" y="2202"/>
                    <a:pt x="5643" y="1686"/>
                    <a:pt x="5290" y="1388"/>
                  </a:cubicBezTo>
                  <a:cubicBezTo>
                    <a:pt x="4910" y="1035"/>
                    <a:pt x="4422" y="900"/>
                    <a:pt x="3907" y="873"/>
                  </a:cubicBezTo>
                  <a:cubicBezTo>
                    <a:pt x="3364" y="764"/>
                    <a:pt x="2849" y="737"/>
                    <a:pt x="2388" y="574"/>
                  </a:cubicBezTo>
                  <a:cubicBezTo>
                    <a:pt x="2090" y="439"/>
                    <a:pt x="1764" y="222"/>
                    <a:pt x="1466" y="113"/>
                  </a:cubicBezTo>
                  <a:cubicBezTo>
                    <a:pt x="1246" y="35"/>
                    <a:pt x="1013" y="1"/>
                    <a:pt x="7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7"/>
            <p:cNvSpPr/>
            <p:nvPr/>
          </p:nvSpPr>
          <p:spPr>
            <a:xfrm>
              <a:off x="2599321" y="4762102"/>
              <a:ext cx="95175" cy="151225"/>
            </a:xfrm>
            <a:custGeom>
              <a:avLst/>
              <a:gdLst/>
              <a:ahLst/>
              <a:cxnLst/>
              <a:rect l="l" t="t" r="r" b="b"/>
              <a:pathLst>
                <a:path w="3807" h="6049" extrusionOk="0">
                  <a:moveTo>
                    <a:pt x="596" y="0"/>
                  </a:moveTo>
                  <a:cubicBezTo>
                    <a:pt x="80" y="0"/>
                    <a:pt x="0" y="635"/>
                    <a:pt x="335" y="1383"/>
                  </a:cubicBezTo>
                  <a:cubicBezTo>
                    <a:pt x="498" y="1763"/>
                    <a:pt x="715" y="2115"/>
                    <a:pt x="769" y="2522"/>
                  </a:cubicBezTo>
                  <a:cubicBezTo>
                    <a:pt x="850" y="2956"/>
                    <a:pt x="633" y="3417"/>
                    <a:pt x="606" y="3879"/>
                  </a:cubicBezTo>
                  <a:cubicBezTo>
                    <a:pt x="498" y="4828"/>
                    <a:pt x="1149" y="5859"/>
                    <a:pt x="2098" y="6048"/>
                  </a:cubicBezTo>
                  <a:cubicBezTo>
                    <a:pt x="1854" y="5804"/>
                    <a:pt x="1990" y="5289"/>
                    <a:pt x="2342" y="5180"/>
                  </a:cubicBezTo>
                  <a:cubicBezTo>
                    <a:pt x="2418" y="5149"/>
                    <a:pt x="2497" y="5135"/>
                    <a:pt x="2576" y="5135"/>
                  </a:cubicBezTo>
                  <a:cubicBezTo>
                    <a:pt x="2838" y="5135"/>
                    <a:pt x="3104" y="5285"/>
                    <a:pt x="3292" y="5452"/>
                  </a:cubicBezTo>
                  <a:cubicBezTo>
                    <a:pt x="3617" y="4340"/>
                    <a:pt x="3807" y="3065"/>
                    <a:pt x="3264" y="2034"/>
                  </a:cubicBezTo>
                  <a:cubicBezTo>
                    <a:pt x="2858" y="1302"/>
                    <a:pt x="2071" y="786"/>
                    <a:pt x="1366" y="298"/>
                  </a:cubicBezTo>
                  <a:cubicBezTo>
                    <a:pt x="1047" y="90"/>
                    <a:pt x="790" y="0"/>
                    <a:pt x="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7"/>
            <p:cNvSpPr/>
            <p:nvPr/>
          </p:nvSpPr>
          <p:spPr>
            <a:xfrm>
              <a:off x="2619896" y="4762752"/>
              <a:ext cx="72575" cy="124800"/>
            </a:xfrm>
            <a:custGeom>
              <a:avLst/>
              <a:gdLst/>
              <a:ahLst/>
              <a:cxnLst/>
              <a:rect l="l" t="t" r="r" b="b"/>
              <a:pathLst>
                <a:path w="2903" h="4992" extrusionOk="0">
                  <a:moveTo>
                    <a:pt x="0" y="1"/>
                  </a:moveTo>
                  <a:cubicBezTo>
                    <a:pt x="163" y="245"/>
                    <a:pt x="299" y="489"/>
                    <a:pt x="326" y="788"/>
                  </a:cubicBezTo>
                  <a:cubicBezTo>
                    <a:pt x="353" y="1032"/>
                    <a:pt x="353" y="1303"/>
                    <a:pt x="434" y="1547"/>
                  </a:cubicBezTo>
                  <a:cubicBezTo>
                    <a:pt x="624" y="2279"/>
                    <a:pt x="1411" y="2686"/>
                    <a:pt x="1818" y="3310"/>
                  </a:cubicBezTo>
                  <a:cubicBezTo>
                    <a:pt x="2197" y="3798"/>
                    <a:pt x="2333" y="4449"/>
                    <a:pt x="2577" y="4992"/>
                  </a:cubicBezTo>
                  <a:cubicBezTo>
                    <a:pt x="2848" y="3988"/>
                    <a:pt x="2903" y="2849"/>
                    <a:pt x="2387" y="1981"/>
                  </a:cubicBezTo>
                  <a:cubicBezTo>
                    <a:pt x="1980" y="1222"/>
                    <a:pt x="1221" y="733"/>
                    <a:pt x="489" y="245"/>
                  </a:cubicBezTo>
                  <a:cubicBezTo>
                    <a:pt x="299" y="109"/>
                    <a:pt x="136" y="5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7"/>
            <p:cNvSpPr/>
            <p:nvPr/>
          </p:nvSpPr>
          <p:spPr>
            <a:xfrm>
              <a:off x="4683025" y="2238325"/>
              <a:ext cx="259750" cy="180825"/>
            </a:xfrm>
            <a:custGeom>
              <a:avLst/>
              <a:gdLst/>
              <a:ahLst/>
              <a:cxnLst/>
              <a:rect l="l" t="t" r="r" b="b"/>
              <a:pathLst>
                <a:path w="10390" h="7233" extrusionOk="0">
                  <a:moveTo>
                    <a:pt x="5271" y="0"/>
                  </a:moveTo>
                  <a:cubicBezTo>
                    <a:pt x="4749" y="0"/>
                    <a:pt x="4231" y="105"/>
                    <a:pt x="3771" y="328"/>
                  </a:cubicBezTo>
                  <a:cubicBezTo>
                    <a:pt x="3527" y="464"/>
                    <a:pt x="3283" y="600"/>
                    <a:pt x="3012" y="708"/>
                  </a:cubicBezTo>
                  <a:cubicBezTo>
                    <a:pt x="2632" y="871"/>
                    <a:pt x="2279" y="952"/>
                    <a:pt x="1900" y="1088"/>
                  </a:cubicBezTo>
                  <a:cubicBezTo>
                    <a:pt x="1113" y="1386"/>
                    <a:pt x="462" y="2010"/>
                    <a:pt x="137" y="2770"/>
                  </a:cubicBezTo>
                  <a:cubicBezTo>
                    <a:pt x="55" y="2959"/>
                    <a:pt x="1" y="3122"/>
                    <a:pt x="55" y="3285"/>
                  </a:cubicBezTo>
                  <a:cubicBezTo>
                    <a:pt x="109" y="3421"/>
                    <a:pt x="191" y="3502"/>
                    <a:pt x="299" y="3583"/>
                  </a:cubicBezTo>
                  <a:cubicBezTo>
                    <a:pt x="571" y="3800"/>
                    <a:pt x="842" y="4044"/>
                    <a:pt x="1140" y="4126"/>
                  </a:cubicBezTo>
                  <a:cubicBezTo>
                    <a:pt x="1873" y="4397"/>
                    <a:pt x="2713" y="4099"/>
                    <a:pt x="3391" y="4478"/>
                  </a:cubicBezTo>
                  <a:cubicBezTo>
                    <a:pt x="4178" y="4885"/>
                    <a:pt x="4341" y="5889"/>
                    <a:pt x="4910" y="6540"/>
                  </a:cubicBezTo>
                  <a:cubicBezTo>
                    <a:pt x="5355" y="7030"/>
                    <a:pt x="5912" y="7233"/>
                    <a:pt x="6499" y="7233"/>
                  </a:cubicBezTo>
                  <a:cubicBezTo>
                    <a:pt x="8025" y="7233"/>
                    <a:pt x="9749" y="5860"/>
                    <a:pt x="10200" y="4587"/>
                  </a:cubicBezTo>
                  <a:cubicBezTo>
                    <a:pt x="10308" y="4261"/>
                    <a:pt x="10389" y="3963"/>
                    <a:pt x="10335" y="3665"/>
                  </a:cubicBezTo>
                  <a:cubicBezTo>
                    <a:pt x="10281" y="3231"/>
                    <a:pt x="9955" y="2851"/>
                    <a:pt x="9711" y="2498"/>
                  </a:cubicBezTo>
                  <a:cubicBezTo>
                    <a:pt x="8952" y="1658"/>
                    <a:pt x="8111" y="871"/>
                    <a:pt x="7053" y="410"/>
                  </a:cubicBezTo>
                  <a:cubicBezTo>
                    <a:pt x="6510" y="146"/>
                    <a:pt x="5887" y="0"/>
                    <a:pt x="5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7"/>
            <p:cNvSpPr/>
            <p:nvPr/>
          </p:nvSpPr>
          <p:spPr>
            <a:xfrm>
              <a:off x="4682350" y="2240025"/>
              <a:ext cx="237375" cy="101450"/>
            </a:xfrm>
            <a:custGeom>
              <a:avLst/>
              <a:gdLst/>
              <a:ahLst/>
              <a:cxnLst/>
              <a:rect l="l" t="t" r="r" b="b"/>
              <a:pathLst>
                <a:path w="9495" h="4058" extrusionOk="0">
                  <a:moveTo>
                    <a:pt x="5258" y="0"/>
                  </a:moveTo>
                  <a:cubicBezTo>
                    <a:pt x="4735" y="0"/>
                    <a:pt x="4217" y="105"/>
                    <a:pt x="3744" y="342"/>
                  </a:cubicBezTo>
                  <a:cubicBezTo>
                    <a:pt x="3527" y="477"/>
                    <a:pt x="3283" y="613"/>
                    <a:pt x="3012" y="694"/>
                  </a:cubicBezTo>
                  <a:cubicBezTo>
                    <a:pt x="2632" y="884"/>
                    <a:pt x="2252" y="939"/>
                    <a:pt x="1900" y="1074"/>
                  </a:cubicBezTo>
                  <a:cubicBezTo>
                    <a:pt x="1113" y="1373"/>
                    <a:pt x="462" y="1996"/>
                    <a:pt x="136" y="2783"/>
                  </a:cubicBezTo>
                  <a:cubicBezTo>
                    <a:pt x="55" y="2946"/>
                    <a:pt x="1" y="3108"/>
                    <a:pt x="55" y="3271"/>
                  </a:cubicBezTo>
                  <a:cubicBezTo>
                    <a:pt x="164" y="3325"/>
                    <a:pt x="272" y="3434"/>
                    <a:pt x="381" y="3488"/>
                  </a:cubicBezTo>
                  <a:cubicBezTo>
                    <a:pt x="625" y="3705"/>
                    <a:pt x="923" y="3922"/>
                    <a:pt x="1221" y="4031"/>
                  </a:cubicBezTo>
                  <a:cubicBezTo>
                    <a:pt x="1249" y="4031"/>
                    <a:pt x="1249" y="4031"/>
                    <a:pt x="1276" y="4058"/>
                  </a:cubicBezTo>
                  <a:cubicBezTo>
                    <a:pt x="1249" y="4031"/>
                    <a:pt x="1221" y="3949"/>
                    <a:pt x="1221" y="3922"/>
                  </a:cubicBezTo>
                  <a:cubicBezTo>
                    <a:pt x="1059" y="3570"/>
                    <a:pt x="1004" y="3081"/>
                    <a:pt x="1249" y="2783"/>
                  </a:cubicBezTo>
                  <a:cubicBezTo>
                    <a:pt x="1601" y="2295"/>
                    <a:pt x="2279" y="2268"/>
                    <a:pt x="2822" y="1996"/>
                  </a:cubicBezTo>
                  <a:cubicBezTo>
                    <a:pt x="3229" y="1779"/>
                    <a:pt x="3527" y="1373"/>
                    <a:pt x="3635" y="939"/>
                  </a:cubicBezTo>
                  <a:cubicBezTo>
                    <a:pt x="3821" y="1497"/>
                    <a:pt x="4190" y="2133"/>
                    <a:pt x="4766" y="2133"/>
                  </a:cubicBezTo>
                  <a:cubicBezTo>
                    <a:pt x="4778" y="2133"/>
                    <a:pt x="4790" y="2133"/>
                    <a:pt x="4802" y="2132"/>
                  </a:cubicBezTo>
                  <a:cubicBezTo>
                    <a:pt x="5154" y="2105"/>
                    <a:pt x="5426" y="1834"/>
                    <a:pt x="5724" y="1644"/>
                  </a:cubicBezTo>
                  <a:cubicBezTo>
                    <a:pt x="5998" y="1479"/>
                    <a:pt x="6308" y="1417"/>
                    <a:pt x="6628" y="1417"/>
                  </a:cubicBezTo>
                  <a:cubicBezTo>
                    <a:pt x="7099" y="1417"/>
                    <a:pt x="7593" y="1553"/>
                    <a:pt x="8030" y="1698"/>
                  </a:cubicBezTo>
                  <a:cubicBezTo>
                    <a:pt x="8545" y="1861"/>
                    <a:pt x="9006" y="2024"/>
                    <a:pt x="9494" y="2268"/>
                  </a:cubicBezTo>
                  <a:cubicBezTo>
                    <a:pt x="8762" y="1508"/>
                    <a:pt x="8002" y="803"/>
                    <a:pt x="7053" y="396"/>
                  </a:cubicBezTo>
                  <a:cubicBezTo>
                    <a:pt x="6495" y="147"/>
                    <a:pt x="5874" y="0"/>
                    <a:pt x="5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7"/>
            <p:cNvSpPr/>
            <p:nvPr/>
          </p:nvSpPr>
          <p:spPr>
            <a:xfrm>
              <a:off x="2418875" y="2540100"/>
              <a:ext cx="112575" cy="139750"/>
            </a:xfrm>
            <a:custGeom>
              <a:avLst/>
              <a:gdLst/>
              <a:ahLst/>
              <a:cxnLst/>
              <a:rect l="l" t="t" r="r" b="b"/>
              <a:pathLst>
                <a:path w="4503" h="5590" extrusionOk="0">
                  <a:moveTo>
                    <a:pt x="1785" y="1"/>
                  </a:moveTo>
                  <a:cubicBezTo>
                    <a:pt x="1615" y="1"/>
                    <a:pt x="1433" y="187"/>
                    <a:pt x="1221" y="382"/>
                  </a:cubicBezTo>
                  <a:cubicBezTo>
                    <a:pt x="841" y="707"/>
                    <a:pt x="516" y="1087"/>
                    <a:pt x="299" y="1548"/>
                  </a:cubicBezTo>
                  <a:cubicBezTo>
                    <a:pt x="0" y="2226"/>
                    <a:pt x="0" y="3121"/>
                    <a:pt x="516" y="3664"/>
                  </a:cubicBezTo>
                  <a:cubicBezTo>
                    <a:pt x="651" y="3799"/>
                    <a:pt x="814" y="3935"/>
                    <a:pt x="950" y="4071"/>
                  </a:cubicBezTo>
                  <a:cubicBezTo>
                    <a:pt x="1058" y="4179"/>
                    <a:pt x="1112" y="4342"/>
                    <a:pt x="1221" y="4477"/>
                  </a:cubicBezTo>
                  <a:cubicBezTo>
                    <a:pt x="1492" y="4911"/>
                    <a:pt x="1872" y="5264"/>
                    <a:pt x="2252" y="5590"/>
                  </a:cubicBezTo>
                  <a:cubicBezTo>
                    <a:pt x="2559" y="5398"/>
                    <a:pt x="2933" y="5206"/>
                    <a:pt x="3299" y="5206"/>
                  </a:cubicBezTo>
                  <a:cubicBezTo>
                    <a:pt x="3450" y="5206"/>
                    <a:pt x="3600" y="5239"/>
                    <a:pt x="3743" y="5318"/>
                  </a:cubicBezTo>
                  <a:cubicBezTo>
                    <a:pt x="3798" y="5345"/>
                    <a:pt x="3879" y="5427"/>
                    <a:pt x="3933" y="5427"/>
                  </a:cubicBezTo>
                  <a:cubicBezTo>
                    <a:pt x="3945" y="5429"/>
                    <a:pt x="3957" y="5430"/>
                    <a:pt x="3969" y="5430"/>
                  </a:cubicBezTo>
                  <a:cubicBezTo>
                    <a:pt x="4116" y="5430"/>
                    <a:pt x="4238" y="5279"/>
                    <a:pt x="4313" y="5128"/>
                  </a:cubicBezTo>
                  <a:cubicBezTo>
                    <a:pt x="4503" y="4586"/>
                    <a:pt x="4313" y="3908"/>
                    <a:pt x="3825" y="3555"/>
                  </a:cubicBezTo>
                  <a:cubicBezTo>
                    <a:pt x="3526" y="3365"/>
                    <a:pt x="3147" y="3257"/>
                    <a:pt x="2848" y="3040"/>
                  </a:cubicBezTo>
                  <a:cubicBezTo>
                    <a:pt x="2360" y="2714"/>
                    <a:pt x="2035" y="2091"/>
                    <a:pt x="2062" y="1494"/>
                  </a:cubicBezTo>
                  <a:cubicBezTo>
                    <a:pt x="2116" y="1087"/>
                    <a:pt x="2279" y="680"/>
                    <a:pt x="2116" y="300"/>
                  </a:cubicBezTo>
                  <a:cubicBezTo>
                    <a:pt x="2008" y="83"/>
                    <a:pt x="1899" y="1"/>
                    <a:pt x="17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7"/>
            <p:cNvSpPr/>
            <p:nvPr/>
          </p:nvSpPr>
          <p:spPr>
            <a:xfrm>
              <a:off x="2420900" y="2574725"/>
              <a:ext cx="101750" cy="106475"/>
            </a:xfrm>
            <a:custGeom>
              <a:avLst/>
              <a:gdLst/>
              <a:ahLst/>
              <a:cxnLst/>
              <a:rect l="l" t="t" r="r" b="b"/>
              <a:pathLst>
                <a:path w="4070" h="4259" extrusionOk="0">
                  <a:moveTo>
                    <a:pt x="435" y="0"/>
                  </a:moveTo>
                  <a:cubicBezTo>
                    <a:pt x="408" y="55"/>
                    <a:pt x="326" y="136"/>
                    <a:pt x="299" y="244"/>
                  </a:cubicBezTo>
                  <a:cubicBezTo>
                    <a:pt x="1" y="923"/>
                    <a:pt x="1" y="1791"/>
                    <a:pt x="516" y="2333"/>
                  </a:cubicBezTo>
                  <a:cubicBezTo>
                    <a:pt x="652" y="2469"/>
                    <a:pt x="814" y="2604"/>
                    <a:pt x="950" y="2740"/>
                  </a:cubicBezTo>
                  <a:cubicBezTo>
                    <a:pt x="1059" y="2876"/>
                    <a:pt x="1140" y="3011"/>
                    <a:pt x="1221" y="3147"/>
                  </a:cubicBezTo>
                  <a:cubicBezTo>
                    <a:pt x="1493" y="3554"/>
                    <a:pt x="1872" y="3933"/>
                    <a:pt x="2225" y="4259"/>
                  </a:cubicBezTo>
                  <a:cubicBezTo>
                    <a:pt x="2574" y="4065"/>
                    <a:pt x="2964" y="3899"/>
                    <a:pt x="3317" y="3899"/>
                  </a:cubicBezTo>
                  <a:cubicBezTo>
                    <a:pt x="3458" y="3899"/>
                    <a:pt x="3593" y="3926"/>
                    <a:pt x="3717" y="3988"/>
                  </a:cubicBezTo>
                  <a:lnTo>
                    <a:pt x="3934" y="4096"/>
                  </a:lnTo>
                  <a:lnTo>
                    <a:pt x="4069" y="4096"/>
                  </a:lnTo>
                  <a:cubicBezTo>
                    <a:pt x="3827" y="3743"/>
                    <a:pt x="3495" y="3516"/>
                    <a:pt x="3175" y="3516"/>
                  </a:cubicBezTo>
                  <a:cubicBezTo>
                    <a:pt x="3101" y="3516"/>
                    <a:pt x="3028" y="3528"/>
                    <a:pt x="2957" y="3554"/>
                  </a:cubicBezTo>
                  <a:cubicBezTo>
                    <a:pt x="2984" y="3418"/>
                    <a:pt x="2876" y="3282"/>
                    <a:pt x="2767" y="3255"/>
                  </a:cubicBezTo>
                  <a:cubicBezTo>
                    <a:pt x="2632" y="3201"/>
                    <a:pt x="2496" y="3228"/>
                    <a:pt x="2388" y="3201"/>
                  </a:cubicBezTo>
                  <a:cubicBezTo>
                    <a:pt x="1899" y="3120"/>
                    <a:pt x="1438" y="2821"/>
                    <a:pt x="1140" y="2414"/>
                  </a:cubicBezTo>
                  <a:cubicBezTo>
                    <a:pt x="842" y="2008"/>
                    <a:pt x="679" y="1492"/>
                    <a:pt x="543" y="1031"/>
                  </a:cubicBezTo>
                  <a:cubicBezTo>
                    <a:pt x="462" y="733"/>
                    <a:pt x="408" y="461"/>
                    <a:pt x="408" y="217"/>
                  </a:cubicBezTo>
                  <a:cubicBezTo>
                    <a:pt x="408" y="136"/>
                    <a:pt x="408" y="82"/>
                    <a:pt x="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7"/>
            <p:cNvSpPr/>
            <p:nvPr/>
          </p:nvSpPr>
          <p:spPr>
            <a:xfrm>
              <a:off x="1932779" y="4888235"/>
              <a:ext cx="168850" cy="122825"/>
            </a:xfrm>
            <a:custGeom>
              <a:avLst/>
              <a:gdLst/>
              <a:ahLst/>
              <a:cxnLst/>
              <a:rect l="l" t="t" r="r" b="b"/>
              <a:pathLst>
                <a:path w="6754" h="4913" extrusionOk="0">
                  <a:moveTo>
                    <a:pt x="6456" y="1"/>
                  </a:moveTo>
                  <a:lnTo>
                    <a:pt x="6239" y="82"/>
                  </a:lnTo>
                  <a:cubicBezTo>
                    <a:pt x="5476" y="598"/>
                    <a:pt x="4585" y="1039"/>
                    <a:pt x="3686" y="1039"/>
                  </a:cubicBezTo>
                  <a:cubicBezTo>
                    <a:pt x="3497" y="1039"/>
                    <a:pt x="3308" y="1020"/>
                    <a:pt x="3119" y="977"/>
                  </a:cubicBezTo>
                  <a:cubicBezTo>
                    <a:pt x="2703" y="879"/>
                    <a:pt x="2265" y="671"/>
                    <a:pt x="1805" y="671"/>
                  </a:cubicBezTo>
                  <a:cubicBezTo>
                    <a:pt x="1755" y="671"/>
                    <a:pt x="1705" y="674"/>
                    <a:pt x="1655" y="679"/>
                  </a:cubicBezTo>
                  <a:cubicBezTo>
                    <a:pt x="1221" y="733"/>
                    <a:pt x="841" y="1004"/>
                    <a:pt x="515" y="1276"/>
                  </a:cubicBezTo>
                  <a:cubicBezTo>
                    <a:pt x="488" y="1357"/>
                    <a:pt x="407" y="1384"/>
                    <a:pt x="380" y="1466"/>
                  </a:cubicBezTo>
                  <a:cubicBezTo>
                    <a:pt x="298" y="1520"/>
                    <a:pt x="353" y="1628"/>
                    <a:pt x="353" y="1737"/>
                  </a:cubicBezTo>
                  <a:cubicBezTo>
                    <a:pt x="434" y="2496"/>
                    <a:pt x="217" y="3093"/>
                    <a:pt x="81" y="3798"/>
                  </a:cubicBezTo>
                  <a:cubicBezTo>
                    <a:pt x="0" y="4449"/>
                    <a:pt x="624" y="4910"/>
                    <a:pt x="1193" y="4910"/>
                  </a:cubicBezTo>
                  <a:cubicBezTo>
                    <a:pt x="1217" y="4911"/>
                    <a:pt x="1241" y="4912"/>
                    <a:pt x="1265" y="4912"/>
                  </a:cubicBezTo>
                  <a:cubicBezTo>
                    <a:pt x="1752" y="4912"/>
                    <a:pt x="2189" y="4653"/>
                    <a:pt x="2577" y="4395"/>
                  </a:cubicBezTo>
                  <a:cubicBezTo>
                    <a:pt x="3011" y="4097"/>
                    <a:pt x="3418" y="3798"/>
                    <a:pt x="3906" y="3635"/>
                  </a:cubicBezTo>
                  <a:cubicBezTo>
                    <a:pt x="4204" y="3527"/>
                    <a:pt x="4584" y="3473"/>
                    <a:pt x="4882" y="3337"/>
                  </a:cubicBezTo>
                  <a:cubicBezTo>
                    <a:pt x="5398" y="3147"/>
                    <a:pt x="5805" y="2713"/>
                    <a:pt x="6103" y="2198"/>
                  </a:cubicBezTo>
                  <a:cubicBezTo>
                    <a:pt x="6401" y="1683"/>
                    <a:pt x="6537" y="1140"/>
                    <a:pt x="6673" y="570"/>
                  </a:cubicBezTo>
                  <a:cubicBezTo>
                    <a:pt x="6727" y="435"/>
                    <a:pt x="6754" y="299"/>
                    <a:pt x="6727" y="191"/>
                  </a:cubicBezTo>
                  <a:cubicBezTo>
                    <a:pt x="6673" y="82"/>
                    <a:pt x="6591" y="1"/>
                    <a:pt x="6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7"/>
            <p:cNvSpPr/>
            <p:nvPr/>
          </p:nvSpPr>
          <p:spPr>
            <a:xfrm>
              <a:off x="1936154" y="4947910"/>
              <a:ext cx="146500" cy="62425"/>
            </a:xfrm>
            <a:custGeom>
              <a:avLst/>
              <a:gdLst/>
              <a:ahLst/>
              <a:cxnLst/>
              <a:rect l="l" t="t" r="r" b="b"/>
              <a:pathLst>
                <a:path w="5860" h="2497" extrusionOk="0">
                  <a:moveTo>
                    <a:pt x="5859" y="1"/>
                  </a:moveTo>
                  <a:cubicBezTo>
                    <a:pt x="5300" y="281"/>
                    <a:pt x="4689" y="441"/>
                    <a:pt x="4081" y="441"/>
                  </a:cubicBezTo>
                  <a:cubicBezTo>
                    <a:pt x="3923" y="441"/>
                    <a:pt x="3765" y="430"/>
                    <a:pt x="3608" y="408"/>
                  </a:cubicBezTo>
                  <a:cubicBezTo>
                    <a:pt x="3293" y="373"/>
                    <a:pt x="2989" y="315"/>
                    <a:pt x="2689" y="315"/>
                  </a:cubicBezTo>
                  <a:cubicBezTo>
                    <a:pt x="2525" y="315"/>
                    <a:pt x="2361" y="332"/>
                    <a:pt x="2198" y="380"/>
                  </a:cubicBezTo>
                  <a:cubicBezTo>
                    <a:pt x="1845" y="516"/>
                    <a:pt x="1574" y="869"/>
                    <a:pt x="1330" y="1140"/>
                  </a:cubicBezTo>
                  <a:cubicBezTo>
                    <a:pt x="1058" y="1438"/>
                    <a:pt x="787" y="1737"/>
                    <a:pt x="380" y="1818"/>
                  </a:cubicBezTo>
                  <a:cubicBezTo>
                    <a:pt x="344" y="1825"/>
                    <a:pt x="308" y="1829"/>
                    <a:pt x="272" y="1829"/>
                  </a:cubicBezTo>
                  <a:cubicBezTo>
                    <a:pt x="174" y="1829"/>
                    <a:pt x="80" y="1803"/>
                    <a:pt x="1" y="1764"/>
                  </a:cubicBezTo>
                  <a:lnTo>
                    <a:pt x="1" y="1764"/>
                  </a:lnTo>
                  <a:cubicBezTo>
                    <a:pt x="136" y="2171"/>
                    <a:pt x="625" y="2496"/>
                    <a:pt x="1058" y="2496"/>
                  </a:cubicBezTo>
                  <a:cubicBezTo>
                    <a:pt x="1574" y="2496"/>
                    <a:pt x="2035" y="2252"/>
                    <a:pt x="2442" y="1981"/>
                  </a:cubicBezTo>
                  <a:cubicBezTo>
                    <a:pt x="2876" y="1737"/>
                    <a:pt x="3283" y="1411"/>
                    <a:pt x="3771" y="1248"/>
                  </a:cubicBezTo>
                  <a:cubicBezTo>
                    <a:pt x="4096" y="1140"/>
                    <a:pt x="4449" y="1113"/>
                    <a:pt x="4747" y="950"/>
                  </a:cubicBezTo>
                  <a:cubicBezTo>
                    <a:pt x="5236" y="787"/>
                    <a:pt x="5588" y="408"/>
                    <a:pt x="5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7"/>
            <p:cNvSpPr/>
            <p:nvPr/>
          </p:nvSpPr>
          <p:spPr>
            <a:xfrm>
              <a:off x="1102850" y="3856931"/>
              <a:ext cx="90050" cy="153575"/>
            </a:xfrm>
            <a:custGeom>
              <a:avLst/>
              <a:gdLst/>
              <a:ahLst/>
              <a:cxnLst/>
              <a:rect l="l" t="t" r="r" b="b"/>
              <a:pathLst>
                <a:path w="3602" h="6143" extrusionOk="0">
                  <a:moveTo>
                    <a:pt x="1621" y="0"/>
                  </a:moveTo>
                  <a:cubicBezTo>
                    <a:pt x="699" y="271"/>
                    <a:pt x="157" y="1356"/>
                    <a:pt x="347" y="2306"/>
                  </a:cubicBezTo>
                  <a:cubicBezTo>
                    <a:pt x="401" y="2767"/>
                    <a:pt x="618" y="3201"/>
                    <a:pt x="618" y="3635"/>
                  </a:cubicBezTo>
                  <a:cubicBezTo>
                    <a:pt x="564" y="4041"/>
                    <a:pt x="401" y="4421"/>
                    <a:pt x="265" y="4801"/>
                  </a:cubicBezTo>
                  <a:cubicBezTo>
                    <a:pt x="0" y="5557"/>
                    <a:pt x="118" y="6142"/>
                    <a:pt x="581" y="6142"/>
                  </a:cubicBezTo>
                  <a:cubicBezTo>
                    <a:pt x="782" y="6142"/>
                    <a:pt x="1049" y="6032"/>
                    <a:pt x="1377" y="5777"/>
                  </a:cubicBezTo>
                  <a:cubicBezTo>
                    <a:pt x="2055" y="5262"/>
                    <a:pt x="2788" y="4692"/>
                    <a:pt x="3113" y="3906"/>
                  </a:cubicBezTo>
                  <a:cubicBezTo>
                    <a:pt x="3601" y="2821"/>
                    <a:pt x="3276" y="1573"/>
                    <a:pt x="2842" y="488"/>
                  </a:cubicBezTo>
                  <a:cubicBezTo>
                    <a:pt x="2685" y="735"/>
                    <a:pt x="2398" y="889"/>
                    <a:pt x="2104" y="889"/>
                  </a:cubicBezTo>
                  <a:cubicBezTo>
                    <a:pt x="2043" y="889"/>
                    <a:pt x="1981" y="882"/>
                    <a:pt x="1920" y="868"/>
                  </a:cubicBezTo>
                  <a:cubicBezTo>
                    <a:pt x="1594" y="759"/>
                    <a:pt x="1377" y="271"/>
                    <a:pt x="16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7"/>
            <p:cNvSpPr/>
            <p:nvPr/>
          </p:nvSpPr>
          <p:spPr>
            <a:xfrm>
              <a:off x="1125075" y="3879306"/>
              <a:ext cx="65800" cy="129525"/>
            </a:xfrm>
            <a:custGeom>
              <a:avLst/>
              <a:gdLst/>
              <a:ahLst/>
              <a:cxnLst/>
              <a:rect l="l" t="t" r="r" b="b"/>
              <a:pathLst>
                <a:path w="2632" h="5181" extrusionOk="0">
                  <a:moveTo>
                    <a:pt x="2089" y="0"/>
                  </a:moveTo>
                  <a:cubicBezTo>
                    <a:pt x="1899" y="543"/>
                    <a:pt x="1817" y="1194"/>
                    <a:pt x="1519" y="1682"/>
                  </a:cubicBezTo>
                  <a:cubicBezTo>
                    <a:pt x="1166" y="2360"/>
                    <a:pt x="434" y="2848"/>
                    <a:pt x="298" y="3580"/>
                  </a:cubicBezTo>
                  <a:cubicBezTo>
                    <a:pt x="271" y="3852"/>
                    <a:pt x="298" y="4096"/>
                    <a:pt x="271" y="4367"/>
                  </a:cubicBezTo>
                  <a:cubicBezTo>
                    <a:pt x="217" y="4665"/>
                    <a:pt x="136" y="4937"/>
                    <a:pt x="0" y="5181"/>
                  </a:cubicBezTo>
                  <a:cubicBezTo>
                    <a:pt x="136" y="5154"/>
                    <a:pt x="298" y="5045"/>
                    <a:pt x="461" y="4910"/>
                  </a:cubicBezTo>
                  <a:cubicBezTo>
                    <a:pt x="1139" y="4394"/>
                    <a:pt x="1844" y="3825"/>
                    <a:pt x="2197" y="3038"/>
                  </a:cubicBezTo>
                  <a:cubicBezTo>
                    <a:pt x="2631" y="2062"/>
                    <a:pt x="2441" y="977"/>
                    <a:pt x="20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7"/>
            <p:cNvSpPr/>
            <p:nvPr/>
          </p:nvSpPr>
          <p:spPr>
            <a:xfrm>
              <a:off x="3947300" y="4626999"/>
              <a:ext cx="119375" cy="136500"/>
            </a:xfrm>
            <a:custGeom>
              <a:avLst/>
              <a:gdLst/>
              <a:ahLst/>
              <a:cxnLst/>
              <a:rect l="l" t="t" r="r" b="b"/>
              <a:pathLst>
                <a:path w="4775" h="5460" extrusionOk="0">
                  <a:moveTo>
                    <a:pt x="560" y="0"/>
                  </a:moveTo>
                  <a:cubicBezTo>
                    <a:pt x="257" y="0"/>
                    <a:pt x="28" y="298"/>
                    <a:pt x="28" y="984"/>
                  </a:cubicBezTo>
                  <a:cubicBezTo>
                    <a:pt x="1" y="1852"/>
                    <a:pt x="1" y="2747"/>
                    <a:pt x="407" y="3533"/>
                  </a:cubicBezTo>
                  <a:cubicBezTo>
                    <a:pt x="950" y="4564"/>
                    <a:pt x="2143" y="5106"/>
                    <a:pt x="3255" y="5459"/>
                  </a:cubicBezTo>
                  <a:cubicBezTo>
                    <a:pt x="3201" y="5106"/>
                    <a:pt x="3255" y="4700"/>
                    <a:pt x="3554" y="4510"/>
                  </a:cubicBezTo>
                  <a:cubicBezTo>
                    <a:pt x="3643" y="4438"/>
                    <a:pt x="3758" y="4405"/>
                    <a:pt x="3876" y="4405"/>
                  </a:cubicBezTo>
                  <a:cubicBezTo>
                    <a:pt x="4117" y="4405"/>
                    <a:pt x="4367" y="4544"/>
                    <a:pt x="4422" y="4781"/>
                  </a:cubicBezTo>
                  <a:cubicBezTo>
                    <a:pt x="4774" y="3886"/>
                    <a:pt x="4286" y="2774"/>
                    <a:pt x="3418" y="2340"/>
                  </a:cubicBezTo>
                  <a:cubicBezTo>
                    <a:pt x="3011" y="2123"/>
                    <a:pt x="2550" y="2041"/>
                    <a:pt x="2198" y="1716"/>
                  </a:cubicBezTo>
                  <a:cubicBezTo>
                    <a:pt x="1899" y="1499"/>
                    <a:pt x="1737" y="1119"/>
                    <a:pt x="1520" y="767"/>
                  </a:cubicBezTo>
                  <a:cubicBezTo>
                    <a:pt x="1225" y="284"/>
                    <a:pt x="857" y="0"/>
                    <a:pt x="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7"/>
            <p:cNvSpPr/>
            <p:nvPr/>
          </p:nvSpPr>
          <p:spPr>
            <a:xfrm>
              <a:off x="3947300" y="4638024"/>
              <a:ext cx="71225" cy="122075"/>
            </a:xfrm>
            <a:custGeom>
              <a:avLst/>
              <a:gdLst/>
              <a:ahLst/>
              <a:cxnLst/>
              <a:rect l="l" t="t" r="r" b="b"/>
              <a:pathLst>
                <a:path w="2849" h="4883" extrusionOk="0">
                  <a:moveTo>
                    <a:pt x="109" y="0"/>
                  </a:moveTo>
                  <a:cubicBezTo>
                    <a:pt x="82" y="136"/>
                    <a:pt x="28" y="299"/>
                    <a:pt x="28" y="543"/>
                  </a:cubicBezTo>
                  <a:cubicBezTo>
                    <a:pt x="1" y="1411"/>
                    <a:pt x="1" y="2306"/>
                    <a:pt x="407" y="3092"/>
                  </a:cubicBezTo>
                  <a:cubicBezTo>
                    <a:pt x="896" y="3987"/>
                    <a:pt x="1872" y="4530"/>
                    <a:pt x="2849" y="4882"/>
                  </a:cubicBezTo>
                  <a:cubicBezTo>
                    <a:pt x="2550" y="4367"/>
                    <a:pt x="2062" y="3933"/>
                    <a:pt x="1872" y="3364"/>
                  </a:cubicBezTo>
                  <a:cubicBezTo>
                    <a:pt x="1547" y="2685"/>
                    <a:pt x="1655" y="1790"/>
                    <a:pt x="1140" y="1221"/>
                  </a:cubicBezTo>
                  <a:cubicBezTo>
                    <a:pt x="977" y="1004"/>
                    <a:pt x="733" y="868"/>
                    <a:pt x="570" y="705"/>
                  </a:cubicBezTo>
                  <a:cubicBezTo>
                    <a:pt x="353" y="488"/>
                    <a:pt x="218" y="27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7"/>
            <p:cNvSpPr/>
            <p:nvPr/>
          </p:nvSpPr>
          <p:spPr>
            <a:xfrm>
              <a:off x="1121325" y="2686575"/>
              <a:ext cx="330600" cy="241450"/>
            </a:xfrm>
            <a:custGeom>
              <a:avLst/>
              <a:gdLst/>
              <a:ahLst/>
              <a:cxnLst/>
              <a:rect l="l" t="t" r="r" b="b"/>
              <a:pathLst>
                <a:path w="13224" h="9658" extrusionOk="0">
                  <a:moveTo>
                    <a:pt x="5271" y="0"/>
                  </a:moveTo>
                  <a:cubicBezTo>
                    <a:pt x="4608" y="0"/>
                    <a:pt x="3945" y="56"/>
                    <a:pt x="3296" y="137"/>
                  </a:cubicBezTo>
                  <a:cubicBezTo>
                    <a:pt x="2700" y="219"/>
                    <a:pt x="2076" y="300"/>
                    <a:pt x="1588" y="707"/>
                  </a:cubicBezTo>
                  <a:cubicBezTo>
                    <a:pt x="1262" y="1005"/>
                    <a:pt x="1045" y="1385"/>
                    <a:pt x="882" y="1792"/>
                  </a:cubicBezTo>
                  <a:cubicBezTo>
                    <a:pt x="0" y="4102"/>
                    <a:pt x="1203" y="8547"/>
                    <a:pt x="4160" y="8547"/>
                  </a:cubicBezTo>
                  <a:cubicBezTo>
                    <a:pt x="4293" y="8547"/>
                    <a:pt x="4430" y="8537"/>
                    <a:pt x="4571" y="8519"/>
                  </a:cubicBezTo>
                  <a:cubicBezTo>
                    <a:pt x="5605" y="8378"/>
                    <a:pt x="6558" y="7707"/>
                    <a:pt x="7553" y="7707"/>
                  </a:cubicBezTo>
                  <a:cubicBezTo>
                    <a:pt x="7706" y="7707"/>
                    <a:pt x="7860" y="7723"/>
                    <a:pt x="8016" y="7759"/>
                  </a:cubicBezTo>
                  <a:cubicBezTo>
                    <a:pt x="9020" y="8030"/>
                    <a:pt x="9643" y="9088"/>
                    <a:pt x="10620" y="9468"/>
                  </a:cubicBezTo>
                  <a:cubicBezTo>
                    <a:pt x="11054" y="9631"/>
                    <a:pt x="11515" y="9658"/>
                    <a:pt x="12003" y="9658"/>
                  </a:cubicBezTo>
                  <a:cubicBezTo>
                    <a:pt x="12166" y="9658"/>
                    <a:pt x="12356" y="9658"/>
                    <a:pt x="12519" y="9604"/>
                  </a:cubicBezTo>
                  <a:cubicBezTo>
                    <a:pt x="12708" y="9495"/>
                    <a:pt x="12817" y="9251"/>
                    <a:pt x="12871" y="9034"/>
                  </a:cubicBezTo>
                  <a:cubicBezTo>
                    <a:pt x="13224" y="7949"/>
                    <a:pt x="13115" y="6729"/>
                    <a:pt x="12573" y="5698"/>
                  </a:cubicBezTo>
                  <a:cubicBezTo>
                    <a:pt x="12329" y="5237"/>
                    <a:pt x="12003" y="4776"/>
                    <a:pt x="11759" y="4314"/>
                  </a:cubicBezTo>
                  <a:cubicBezTo>
                    <a:pt x="11596" y="3962"/>
                    <a:pt x="11488" y="3609"/>
                    <a:pt x="11352" y="3257"/>
                  </a:cubicBezTo>
                  <a:cubicBezTo>
                    <a:pt x="10755" y="1846"/>
                    <a:pt x="9399" y="816"/>
                    <a:pt x="7907" y="382"/>
                  </a:cubicBezTo>
                  <a:cubicBezTo>
                    <a:pt x="7052" y="102"/>
                    <a:pt x="6162" y="0"/>
                    <a:pt x="5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7"/>
            <p:cNvSpPr/>
            <p:nvPr/>
          </p:nvSpPr>
          <p:spPr>
            <a:xfrm>
              <a:off x="1214575" y="2687300"/>
              <a:ext cx="237350" cy="240725"/>
            </a:xfrm>
            <a:custGeom>
              <a:avLst/>
              <a:gdLst/>
              <a:ahLst/>
              <a:cxnLst/>
              <a:rect l="l" t="t" r="r" b="b"/>
              <a:pathLst>
                <a:path w="9494" h="9629" extrusionOk="0">
                  <a:moveTo>
                    <a:pt x="1541" y="0"/>
                  </a:moveTo>
                  <a:cubicBezTo>
                    <a:pt x="1024" y="0"/>
                    <a:pt x="507" y="32"/>
                    <a:pt x="0" y="81"/>
                  </a:cubicBezTo>
                  <a:cubicBezTo>
                    <a:pt x="678" y="298"/>
                    <a:pt x="1357" y="542"/>
                    <a:pt x="2008" y="814"/>
                  </a:cubicBezTo>
                  <a:cubicBezTo>
                    <a:pt x="2984" y="1248"/>
                    <a:pt x="4042" y="1871"/>
                    <a:pt x="4422" y="2875"/>
                  </a:cubicBezTo>
                  <a:cubicBezTo>
                    <a:pt x="4584" y="3363"/>
                    <a:pt x="4584" y="3906"/>
                    <a:pt x="4910" y="4231"/>
                  </a:cubicBezTo>
                  <a:cubicBezTo>
                    <a:pt x="5139" y="4460"/>
                    <a:pt x="5424" y="4549"/>
                    <a:pt x="5728" y="4549"/>
                  </a:cubicBezTo>
                  <a:cubicBezTo>
                    <a:pt x="6216" y="4549"/>
                    <a:pt x="6754" y="4319"/>
                    <a:pt x="7188" y="4069"/>
                  </a:cubicBezTo>
                  <a:lnTo>
                    <a:pt x="7188" y="4069"/>
                  </a:lnTo>
                  <a:cubicBezTo>
                    <a:pt x="6917" y="4611"/>
                    <a:pt x="6863" y="5316"/>
                    <a:pt x="7080" y="5913"/>
                  </a:cubicBezTo>
                  <a:cubicBezTo>
                    <a:pt x="7351" y="6645"/>
                    <a:pt x="8029" y="7296"/>
                    <a:pt x="7975" y="8110"/>
                  </a:cubicBezTo>
                  <a:cubicBezTo>
                    <a:pt x="7893" y="8652"/>
                    <a:pt x="7459" y="9114"/>
                    <a:pt x="6944" y="9331"/>
                  </a:cubicBezTo>
                  <a:cubicBezTo>
                    <a:pt x="6890" y="9358"/>
                    <a:pt x="6808" y="9358"/>
                    <a:pt x="6754" y="9385"/>
                  </a:cubicBezTo>
                  <a:cubicBezTo>
                    <a:pt x="6781" y="9385"/>
                    <a:pt x="6808" y="9439"/>
                    <a:pt x="6863" y="9439"/>
                  </a:cubicBezTo>
                  <a:cubicBezTo>
                    <a:pt x="7297" y="9602"/>
                    <a:pt x="7758" y="9629"/>
                    <a:pt x="8246" y="9629"/>
                  </a:cubicBezTo>
                  <a:cubicBezTo>
                    <a:pt x="8409" y="9629"/>
                    <a:pt x="8626" y="9629"/>
                    <a:pt x="8789" y="9575"/>
                  </a:cubicBezTo>
                  <a:cubicBezTo>
                    <a:pt x="8978" y="9466"/>
                    <a:pt x="9087" y="9222"/>
                    <a:pt x="9168" y="9005"/>
                  </a:cubicBezTo>
                  <a:cubicBezTo>
                    <a:pt x="9494" y="7920"/>
                    <a:pt x="9385" y="6700"/>
                    <a:pt x="8843" y="5669"/>
                  </a:cubicBezTo>
                  <a:cubicBezTo>
                    <a:pt x="8626" y="5181"/>
                    <a:pt x="8273" y="4747"/>
                    <a:pt x="8029" y="4285"/>
                  </a:cubicBezTo>
                  <a:cubicBezTo>
                    <a:pt x="7866" y="3933"/>
                    <a:pt x="7758" y="3553"/>
                    <a:pt x="7622" y="3228"/>
                  </a:cubicBezTo>
                  <a:cubicBezTo>
                    <a:pt x="7025" y="1790"/>
                    <a:pt x="5669" y="787"/>
                    <a:pt x="4177" y="353"/>
                  </a:cubicBezTo>
                  <a:cubicBezTo>
                    <a:pt x="3335" y="95"/>
                    <a:pt x="2438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7"/>
            <p:cNvSpPr/>
            <p:nvPr/>
          </p:nvSpPr>
          <p:spPr>
            <a:xfrm>
              <a:off x="692075" y="2892575"/>
              <a:ext cx="150250" cy="77625"/>
            </a:xfrm>
            <a:custGeom>
              <a:avLst/>
              <a:gdLst/>
              <a:ahLst/>
              <a:cxnLst/>
              <a:rect l="l" t="t" r="r" b="b"/>
              <a:pathLst>
                <a:path w="6010" h="3105" extrusionOk="0">
                  <a:moveTo>
                    <a:pt x="2358" y="0"/>
                  </a:moveTo>
                  <a:cubicBezTo>
                    <a:pt x="1730" y="0"/>
                    <a:pt x="1123" y="395"/>
                    <a:pt x="774" y="930"/>
                  </a:cubicBezTo>
                  <a:cubicBezTo>
                    <a:pt x="503" y="1337"/>
                    <a:pt x="313" y="1825"/>
                    <a:pt x="178" y="2313"/>
                  </a:cubicBezTo>
                  <a:cubicBezTo>
                    <a:pt x="101" y="2721"/>
                    <a:pt x="1" y="3104"/>
                    <a:pt x="461" y="3104"/>
                  </a:cubicBezTo>
                  <a:cubicBezTo>
                    <a:pt x="491" y="3104"/>
                    <a:pt x="523" y="3103"/>
                    <a:pt x="557" y="3100"/>
                  </a:cubicBezTo>
                  <a:cubicBezTo>
                    <a:pt x="964" y="3045"/>
                    <a:pt x="1236" y="2693"/>
                    <a:pt x="1534" y="2476"/>
                  </a:cubicBezTo>
                  <a:cubicBezTo>
                    <a:pt x="1838" y="2284"/>
                    <a:pt x="2198" y="2177"/>
                    <a:pt x="2554" y="2177"/>
                  </a:cubicBezTo>
                  <a:cubicBezTo>
                    <a:pt x="2802" y="2177"/>
                    <a:pt x="3047" y="2229"/>
                    <a:pt x="3270" y="2340"/>
                  </a:cubicBezTo>
                  <a:cubicBezTo>
                    <a:pt x="3622" y="2503"/>
                    <a:pt x="3894" y="2774"/>
                    <a:pt x="4219" y="2910"/>
                  </a:cubicBezTo>
                  <a:cubicBezTo>
                    <a:pt x="4390" y="2978"/>
                    <a:pt x="4572" y="3011"/>
                    <a:pt x="4754" y="3011"/>
                  </a:cubicBezTo>
                  <a:cubicBezTo>
                    <a:pt x="5148" y="3011"/>
                    <a:pt x="5541" y="2854"/>
                    <a:pt x="5820" y="2557"/>
                  </a:cubicBezTo>
                  <a:cubicBezTo>
                    <a:pt x="5928" y="2421"/>
                    <a:pt x="6009" y="2204"/>
                    <a:pt x="5928" y="2069"/>
                  </a:cubicBezTo>
                  <a:cubicBezTo>
                    <a:pt x="5874" y="2015"/>
                    <a:pt x="5820" y="2015"/>
                    <a:pt x="5738" y="1960"/>
                  </a:cubicBezTo>
                  <a:cubicBezTo>
                    <a:pt x="5277" y="1689"/>
                    <a:pt x="5196" y="1092"/>
                    <a:pt x="5196" y="550"/>
                  </a:cubicBezTo>
                  <a:cubicBezTo>
                    <a:pt x="4735" y="414"/>
                    <a:pt x="4219" y="279"/>
                    <a:pt x="3758" y="252"/>
                  </a:cubicBezTo>
                  <a:cubicBezTo>
                    <a:pt x="3568" y="252"/>
                    <a:pt x="3405" y="252"/>
                    <a:pt x="3243" y="197"/>
                  </a:cubicBezTo>
                  <a:cubicBezTo>
                    <a:pt x="3026" y="170"/>
                    <a:pt x="2863" y="62"/>
                    <a:pt x="2673" y="35"/>
                  </a:cubicBezTo>
                  <a:cubicBezTo>
                    <a:pt x="2568" y="11"/>
                    <a:pt x="2463" y="0"/>
                    <a:pt x="2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7"/>
            <p:cNvSpPr/>
            <p:nvPr/>
          </p:nvSpPr>
          <p:spPr>
            <a:xfrm>
              <a:off x="708025" y="2893025"/>
              <a:ext cx="132950" cy="54675"/>
            </a:xfrm>
            <a:custGeom>
              <a:avLst/>
              <a:gdLst/>
              <a:ahLst/>
              <a:cxnLst/>
              <a:rect l="l" t="t" r="r" b="b"/>
              <a:pathLst>
                <a:path w="5318" h="2187" extrusionOk="0">
                  <a:moveTo>
                    <a:pt x="1694" y="1"/>
                  </a:moveTo>
                  <a:cubicBezTo>
                    <a:pt x="1076" y="1"/>
                    <a:pt x="480" y="412"/>
                    <a:pt x="136" y="939"/>
                  </a:cubicBezTo>
                  <a:cubicBezTo>
                    <a:pt x="55" y="993"/>
                    <a:pt x="28" y="1102"/>
                    <a:pt x="1" y="1183"/>
                  </a:cubicBezTo>
                  <a:cubicBezTo>
                    <a:pt x="55" y="1102"/>
                    <a:pt x="82" y="1074"/>
                    <a:pt x="164" y="1047"/>
                  </a:cubicBezTo>
                  <a:cubicBezTo>
                    <a:pt x="408" y="912"/>
                    <a:pt x="679" y="803"/>
                    <a:pt x="950" y="722"/>
                  </a:cubicBezTo>
                  <a:cubicBezTo>
                    <a:pt x="1336" y="615"/>
                    <a:pt x="1739" y="507"/>
                    <a:pt x="2146" y="507"/>
                  </a:cubicBezTo>
                  <a:cubicBezTo>
                    <a:pt x="2253" y="507"/>
                    <a:pt x="2361" y="515"/>
                    <a:pt x="2469" y="532"/>
                  </a:cubicBezTo>
                  <a:cubicBezTo>
                    <a:pt x="2984" y="559"/>
                    <a:pt x="3473" y="803"/>
                    <a:pt x="3798" y="1210"/>
                  </a:cubicBezTo>
                  <a:cubicBezTo>
                    <a:pt x="3852" y="1291"/>
                    <a:pt x="3934" y="1454"/>
                    <a:pt x="4015" y="1508"/>
                  </a:cubicBezTo>
                  <a:cubicBezTo>
                    <a:pt x="4093" y="1540"/>
                    <a:pt x="4172" y="1571"/>
                    <a:pt x="4245" y="1571"/>
                  </a:cubicBezTo>
                  <a:cubicBezTo>
                    <a:pt x="4298" y="1571"/>
                    <a:pt x="4349" y="1554"/>
                    <a:pt x="4395" y="1508"/>
                  </a:cubicBezTo>
                  <a:cubicBezTo>
                    <a:pt x="4449" y="1915"/>
                    <a:pt x="4910" y="2132"/>
                    <a:pt x="5317" y="2186"/>
                  </a:cubicBezTo>
                  <a:cubicBezTo>
                    <a:pt x="5317" y="2159"/>
                    <a:pt x="5317" y="2132"/>
                    <a:pt x="5290" y="2078"/>
                  </a:cubicBezTo>
                  <a:cubicBezTo>
                    <a:pt x="5236" y="2051"/>
                    <a:pt x="5182" y="2024"/>
                    <a:pt x="5100" y="1969"/>
                  </a:cubicBezTo>
                  <a:cubicBezTo>
                    <a:pt x="4666" y="1698"/>
                    <a:pt x="4612" y="1102"/>
                    <a:pt x="4558" y="559"/>
                  </a:cubicBezTo>
                  <a:cubicBezTo>
                    <a:pt x="4097" y="423"/>
                    <a:pt x="3608" y="288"/>
                    <a:pt x="3120" y="261"/>
                  </a:cubicBezTo>
                  <a:cubicBezTo>
                    <a:pt x="2930" y="261"/>
                    <a:pt x="2767" y="261"/>
                    <a:pt x="2605" y="206"/>
                  </a:cubicBezTo>
                  <a:cubicBezTo>
                    <a:pt x="2388" y="179"/>
                    <a:pt x="2225" y="98"/>
                    <a:pt x="2035" y="44"/>
                  </a:cubicBezTo>
                  <a:cubicBezTo>
                    <a:pt x="1922" y="14"/>
                    <a:pt x="1808" y="1"/>
                    <a:pt x="16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7"/>
            <p:cNvSpPr/>
            <p:nvPr/>
          </p:nvSpPr>
          <p:spPr>
            <a:xfrm>
              <a:off x="5074975" y="4765209"/>
              <a:ext cx="167525" cy="141450"/>
            </a:xfrm>
            <a:custGeom>
              <a:avLst/>
              <a:gdLst/>
              <a:ahLst/>
              <a:cxnLst/>
              <a:rect l="l" t="t" r="r" b="b"/>
              <a:pathLst>
                <a:path w="6701" h="5658" extrusionOk="0">
                  <a:moveTo>
                    <a:pt x="3571" y="1"/>
                  </a:moveTo>
                  <a:cubicBezTo>
                    <a:pt x="3557" y="1"/>
                    <a:pt x="3542" y="3"/>
                    <a:pt x="3527" y="8"/>
                  </a:cubicBezTo>
                  <a:cubicBezTo>
                    <a:pt x="3445" y="8"/>
                    <a:pt x="3391" y="35"/>
                    <a:pt x="3310" y="89"/>
                  </a:cubicBezTo>
                  <a:cubicBezTo>
                    <a:pt x="2930" y="279"/>
                    <a:pt x="2523" y="550"/>
                    <a:pt x="2360" y="957"/>
                  </a:cubicBezTo>
                  <a:cubicBezTo>
                    <a:pt x="2116" y="1391"/>
                    <a:pt x="2198" y="1934"/>
                    <a:pt x="2116" y="2422"/>
                  </a:cubicBezTo>
                  <a:cubicBezTo>
                    <a:pt x="1954" y="3534"/>
                    <a:pt x="1058" y="4375"/>
                    <a:pt x="163" y="5026"/>
                  </a:cubicBezTo>
                  <a:cubicBezTo>
                    <a:pt x="82" y="5053"/>
                    <a:pt x="55" y="5107"/>
                    <a:pt x="28" y="5162"/>
                  </a:cubicBezTo>
                  <a:cubicBezTo>
                    <a:pt x="1" y="5270"/>
                    <a:pt x="28" y="5406"/>
                    <a:pt x="136" y="5460"/>
                  </a:cubicBezTo>
                  <a:cubicBezTo>
                    <a:pt x="218" y="5541"/>
                    <a:pt x="353" y="5568"/>
                    <a:pt x="462" y="5568"/>
                  </a:cubicBezTo>
                  <a:cubicBezTo>
                    <a:pt x="858" y="5606"/>
                    <a:pt x="1268" y="5657"/>
                    <a:pt x="1672" y="5657"/>
                  </a:cubicBezTo>
                  <a:cubicBezTo>
                    <a:pt x="1849" y="5657"/>
                    <a:pt x="2025" y="5647"/>
                    <a:pt x="2198" y="5623"/>
                  </a:cubicBezTo>
                  <a:cubicBezTo>
                    <a:pt x="2767" y="5568"/>
                    <a:pt x="3310" y="5324"/>
                    <a:pt x="3717" y="4890"/>
                  </a:cubicBezTo>
                  <a:cubicBezTo>
                    <a:pt x="3961" y="4619"/>
                    <a:pt x="4096" y="4321"/>
                    <a:pt x="4340" y="4049"/>
                  </a:cubicBezTo>
                  <a:cubicBezTo>
                    <a:pt x="4666" y="3670"/>
                    <a:pt x="5100" y="3398"/>
                    <a:pt x="5507" y="3100"/>
                  </a:cubicBezTo>
                  <a:cubicBezTo>
                    <a:pt x="5914" y="2802"/>
                    <a:pt x="6320" y="2449"/>
                    <a:pt x="6483" y="1961"/>
                  </a:cubicBezTo>
                  <a:cubicBezTo>
                    <a:pt x="6700" y="1418"/>
                    <a:pt x="6456" y="686"/>
                    <a:pt x="5859" y="550"/>
                  </a:cubicBezTo>
                  <a:cubicBezTo>
                    <a:pt x="5100" y="415"/>
                    <a:pt x="4449" y="415"/>
                    <a:pt x="3771" y="89"/>
                  </a:cubicBezTo>
                  <a:cubicBezTo>
                    <a:pt x="3704" y="45"/>
                    <a:pt x="3638" y="1"/>
                    <a:pt x="35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7"/>
            <p:cNvSpPr/>
            <p:nvPr/>
          </p:nvSpPr>
          <p:spPr>
            <a:xfrm>
              <a:off x="5136000" y="4784384"/>
              <a:ext cx="104450" cy="122075"/>
            </a:xfrm>
            <a:custGeom>
              <a:avLst/>
              <a:gdLst/>
              <a:ahLst/>
              <a:cxnLst/>
              <a:rect l="l" t="t" r="r" b="b"/>
              <a:pathLst>
                <a:path w="4178" h="4883" extrusionOk="0">
                  <a:moveTo>
                    <a:pt x="3744" y="0"/>
                  </a:moveTo>
                  <a:cubicBezTo>
                    <a:pt x="3744" y="136"/>
                    <a:pt x="3717" y="217"/>
                    <a:pt x="3662" y="353"/>
                  </a:cubicBezTo>
                  <a:cubicBezTo>
                    <a:pt x="3445" y="706"/>
                    <a:pt x="3039" y="868"/>
                    <a:pt x="2659" y="1004"/>
                  </a:cubicBezTo>
                  <a:cubicBezTo>
                    <a:pt x="2306" y="1140"/>
                    <a:pt x="1927" y="1275"/>
                    <a:pt x="1655" y="1574"/>
                  </a:cubicBezTo>
                  <a:cubicBezTo>
                    <a:pt x="1357" y="1926"/>
                    <a:pt x="1276" y="2442"/>
                    <a:pt x="1167" y="2876"/>
                  </a:cubicBezTo>
                  <a:cubicBezTo>
                    <a:pt x="977" y="3662"/>
                    <a:pt x="570" y="4340"/>
                    <a:pt x="1" y="4883"/>
                  </a:cubicBezTo>
                  <a:cubicBezTo>
                    <a:pt x="489" y="4747"/>
                    <a:pt x="950" y="4530"/>
                    <a:pt x="1276" y="4150"/>
                  </a:cubicBezTo>
                  <a:cubicBezTo>
                    <a:pt x="1520" y="3879"/>
                    <a:pt x="1655" y="3581"/>
                    <a:pt x="1899" y="3310"/>
                  </a:cubicBezTo>
                  <a:cubicBezTo>
                    <a:pt x="2198" y="2903"/>
                    <a:pt x="2632" y="2631"/>
                    <a:pt x="3039" y="2360"/>
                  </a:cubicBezTo>
                  <a:cubicBezTo>
                    <a:pt x="3445" y="2089"/>
                    <a:pt x="3852" y="1709"/>
                    <a:pt x="4015" y="1248"/>
                  </a:cubicBezTo>
                  <a:cubicBezTo>
                    <a:pt x="4178" y="814"/>
                    <a:pt x="4096" y="272"/>
                    <a:pt x="37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7"/>
            <p:cNvSpPr/>
            <p:nvPr/>
          </p:nvSpPr>
          <p:spPr>
            <a:xfrm>
              <a:off x="1457325" y="1135800"/>
              <a:ext cx="418425" cy="344000"/>
            </a:xfrm>
            <a:custGeom>
              <a:avLst/>
              <a:gdLst/>
              <a:ahLst/>
              <a:cxnLst/>
              <a:rect l="l" t="t" r="r" b="b"/>
              <a:pathLst>
                <a:path w="16737" h="13760" extrusionOk="0">
                  <a:moveTo>
                    <a:pt x="679" y="1"/>
                  </a:moveTo>
                  <a:cubicBezTo>
                    <a:pt x="625" y="55"/>
                    <a:pt x="597" y="163"/>
                    <a:pt x="597" y="218"/>
                  </a:cubicBezTo>
                  <a:cubicBezTo>
                    <a:pt x="353" y="1411"/>
                    <a:pt x="760" y="2496"/>
                    <a:pt x="1547" y="3418"/>
                  </a:cubicBezTo>
                  <a:cubicBezTo>
                    <a:pt x="1954" y="3934"/>
                    <a:pt x="2740" y="4340"/>
                    <a:pt x="3201" y="4422"/>
                  </a:cubicBezTo>
                  <a:cubicBezTo>
                    <a:pt x="2632" y="4639"/>
                    <a:pt x="2333" y="4883"/>
                    <a:pt x="1899" y="5208"/>
                  </a:cubicBezTo>
                  <a:cubicBezTo>
                    <a:pt x="1438" y="5561"/>
                    <a:pt x="1113" y="5995"/>
                    <a:pt x="842" y="6429"/>
                  </a:cubicBezTo>
                  <a:cubicBezTo>
                    <a:pt x="353" y="7243"/>
                    <a:pt x="1" y="8165"/>
                    <a:pt x="55" y="9087"/>
                  </a:cubicBezTo>
                  <a:cubicBezTo>
                    <a:pt x="55" y="9141"/>
                    <a:pt x="82" y="9223"/>
                    <a:pt x="136" y="9277"/>
                  </a:cubicBezTo>
                  <a:cubicBezTo>
                    <a:pt x="191" y="9386"/>
                    <a:pt x="353" y="9386"/>
                    <a:pt x="462" y="9386"/>
                  </a:cubicBezTo>
                  <a:cubicBezTo>
                    <a:pt x="842" y="9440"/>
                    <a:pt x="1140" y="9820"/>
                    <a:pt x="1086" y="10199"/>
                  </a:cubicBezTo>
                  <a:cubicBezTo>
                    <a:pt x="1086" y="10308"/>
                    <a:pt x="1004" y="10443"/>
                    <a:pt x="1031" y="10525"/>
                  </a:cubicBezTo>
                  <a:cubicBezTo>
                    <a:pt x="1086" y="10742"/>
                    <a:pt x="1357" y="10796"/>
                    <a:pt x="1547" y="10796"/>
                  </a:cubicBezTo>
                  <a:cubicBezTo>
                    <a:pt x="1603" y="10799"/>
                    <a:pt x="1660" y="10801"/>
                    <a:pt x="1719" y="10801"/>
                  </a:cubicBezTo>
                  <a:cubicBezTo>
                    <a:pt x="3159" y="10801"/>
                    <a:pt x="5280" y="9854"/>
                    <a:pt x="6375" y="8707"/>
                  </a:cubicBezTo>
                  <a:lnTo>
                    <a:pt x="6375" y="8707"/>
                  </a:lnTo>
                  <a:cubicBezTo>
                    <a:pt x="6375" y="9358"/>
                    <a:pt x="6293" y="9982"/>
                    <a:pt x="6456" y="10796"/>
                  </a:cubicBezTo>
                  <a:cubicBezTo>
                    <a:pt x="6538" y="11067"/>
                    <a:pt x="6836" y="11447"/>
                    <a:pt x="6999" y="11691"/>
                  </a:cubicBezTo>
                  <a:cubicBezTo>
                    <a:pt x="7216" y="11935"/>
                    <a:pt x="7378" y="12234"/>
                    <a:pt x="7595" y="12478"/>
                  </a:cubicBezTo>
                  <a:cubicBezTo>
                    <a:pt x="8155" y="13190"/>
                    <a:pt x="8883" y="13760"/>
                    <a:pt x="9777" y="13760"/>
                  </a:cubicBezTo>
                  <a:cubicBezTo>
                    <a:pt x="9836" y="13760"/>
                    <a:pt x="9895" y="13757"/>
                    <a:pt x="9955" y="13752"/>
                  </a:cubicBezTo>
                  <a:cubicBezTo>
                    <a:pt x="10037" y="13752"/>
                    <a:pt x="10064" y="13752"/>
                    <a:pt x="10118" y="13725"/>
                  </a:cubicBezTo>
                  <a:cubicBezTo>
                    <a:pt x="10308" y="13644"/>
                    <a:pt x="10335" y="13427"/>
                    <a:pt x="10443" y="13237"/>
                  </a:cubicBezTo>
                  <a:cubicBezTo>
                    <a:pt x="10579" y="13047"/>
                    <a:pt x="10715" y="12776"/>
                    <a:pt x="10932" y="12776"/>
                  </a:cubicBezTo>
                  <a:cubicBezTo>
                    <a:pt x="11176" y="12776"/>
                    <a:pt x="11420" y="12884"/>
                    <a:pt x="11610" y="12966"/>
                  </a:cubicBezTo>
                  <a:cubicBezTo>
                    <a:pt x="11691" y="13020"/>
                    <a:pt x="11800" y="13047"/>
                    <a:pt x="11881" y="13047"/>
                  </a:cubicBezTo>
                  <a:cubicBezTo>
                    <a:pt x="11989" y="13047"/>
                    <a:pt x="12071" y="12966"/>
                    <a:pt x="12125" y="12912"/>
                  </a:cubicBezTo>
                  <a:cubicBezTo>
                    <a:pt x="12369" y="12640"/>
                    <a:pt x="12478" y="12261"/>
                    <a:pt x="12532" y="11881"/>
                  </a:cubicBezTo>
                  <a:cubicBezTo>
                    <a:pt x="12776" y="10362"/>
                    <a:pt x="12505" y="8572"/>
                    <a:pt x="11800" y="7188"/>
                  </a:cubicBezTo>
                  <a:lnTo>
                    <a:pt x="11800" y="7188"/>
                  </a:lnTo>
                  <a:cubicBezTo>
                    <a:pt x="12136" y="7276"/>
                    <a:pt x="12541" y="7311"/>
                    <a:pt x="12957" y="7311"/>
                  </a:cubicBezTo>
                  <a:cubicBezTo>
                    <a:pt x="13446" y="7311"/>
                    <a:pt x="13951" y="7262"/>
                    <a:pt x="14376" y="7188"/>
                  </a:cubicBezTo>
                  <a:cubicBezTo>
                    <a:pt x="15136" y="6999"/>
                    <a:pt x="15868" y="6673"/>
                    <a:pt x="16356" y="6049"/>
                  </a:cubicBezTo>
                  <a:cubicBezTo>
                    <a:pt x="16356" y="6022"/>
                    <a:pt x="16411" y="5995"/>
                    <a:pt x="16411" y="5968"/>
                  </a:cubicBezTo>
                  <a:cubicBezTo>
                    <a:pt x="16411" y="5887"/>
                    <a:pt x="16356" y="5887"/>
                    <a:pt x="16329" y="5859"/>
                  </a:cubicBezTo>
                  <a:cubicBezTo>
                    <a:pt x="16031" y="5697"/>
                    <a:pt x="15651" y="5561"/>
                    <a:pt x="15597" y="5208"/>
                  </a:cubicBezTo>
                  <a:cubicBezTo>
                    <a:pt x="15543" y="4937"/>
                    <a:pt x="15760" y="4693"/>
                    <a:pt x="16004" y="4639"/>
                  </a:cubicBezTo>
                  <a:cubicBezTo>
                    <a:pt x="16089" y="4607"/>
                    <a:pt x="16182" y="4596"/>
                    <a:pt x="16279" y="4596"/>
                  </a:cubicBezTo>
                  <a:cubicBezTo>
                    <a:pt x="16429" y="4596"/>
                    <a:pt x="16588" y="4622"/>
                    <a:pt x="16736" y="4639"/>
                  </a:cubicBezTo>
                  <a:cubicBezTo>
                    <a:pt x="16628" y="3988"/>
                    <a:pt x="16302" y="3418"/>
                    <a:pt x="15787" y="3039"/>
                  </a:cubicBezTo>
                  <a:cubicBezTo>
                    <a:pt x="15322" y="2696"/>
                    <a:pt x="13909" y="2376"/>
                    <a:pt x="13178" y="2376"/>
                  </a:cubicBezTo>
                  <a:cubicBezTo>
                    <a:pt x="13099" y="2376"/>
                    <a:pt x="13027" y="2380"/>
                    <a:pt x="12966" y="2388"/>
                  </a:cubicBezTo>
                  <a:cubicBezTo>
                    <a:pt x="13563" y="1682"/>
                    <a:pt x="13861" y="760"/>
                    <a:pt x="136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7"/>
            <p:cNvSpPr/>
            <p:nvPr/>
          </p:nvSpPr>
          <p:spPr>
            <a:xfrm>
              <a:off x="1530575" y="1133100"/>
              <a:ext cx="262450" cy="276125"/>
            </a:xfrm>
            <a:custGeom>
              <a:avLst/>
              <a:gdLst/>
              <a:ahLst/>
              <a:cxnLst/>
              <a:rect l="l" t="t" r="r" b="b"/>
              <a:pathLst>
                <a:path w="10498" h="11045" extrusionOk="0">
                  <a:moveTo>
                    <a:pt x="8192" y="0"/>
                  </a:moveTo>
                  <a:lnTo>
                    <a:pt x="8192" y="0"/>
                  </a:lnTo>
                  <a:cubicBezTo>
                    <a:pt x="7269" y="841"/>
                    <a:pt x="6347" y="1682"/>
                    <a:pt x="5560" y="2658"/>
                  </a:cubicBezTo>
                  <a:cubicBezTo>
                    <a:pt x="5520" y="2719"/>
                    <a:pt x="5449" y="2796"/>
                    <a:pt x="5393" y="2796"/>
                  </a:cubicBezTo>
                  <a:cubicBezTo>
                    <a:pt x="5374" y="2796"/>
                    <a:pt x="5357" y="2787"/>
                    <a:pt x="5344" y="2767"/>
                  </a:cubicBezTo>
                  <a:cubicBezTo>
                    <a:pt x="5344" y="2767"/>
                    <a:pt x="5289" y="2740"/>
                    <a:pt x="5289" y="2713"/>
                  </a:cubicBezTo>
                  <a:cubicBezTo>
                    <a:pt x="4991" y="1953"/>
                    <a:pt x="4964" y="1139"/>
                    <a:pt x="4611" y="407"/>
                  </a:cubicBezTo>
                  <a:cubicBezTo>
                    <a:pt x="4557" y="271"/>
                    <a:pt x="4476" y="163"/>
                    <a:pt x="4394" y="136"/>
                  </a:cubicBezTo>
                  <a:cubicBezTo>
                    <a:pt x="4372" y="129"/>
                    <a:pt x="4349" y="126"/>
                    <a:pt x="4328" y="126"/>
                  </a:cubicBezTo>
                  <a:cubicBezTo>
                    <a:pt x="4167" y="126"/>
                    <a:pt x="4035" y="291"/>
                    <a:pt x="3987" y="434"/>
                  </a:cubicBezTo>
                  <a:cubicBezTo>
                    <a:pt x="3526" y="1302"/>
                    <a:pt x="3716" y="2387"/>
                    <a:pt x="4259" y="3201"/>
                  </a:cubicBezTo>
                  <a:cubicBezTo>
                    <a:pt x="4448" y="3472"/>
                    <a:pt x="4665" y="3743"/>
                    <a:pt x="4611" y="4069"/>
                  </a:cubicBezTo>
                  <a:cubicBezTo>
                    <a:pt x="4592" y="4071"/>
                    <a:pt x="4573" y="4072"/>
                    <a:pt x="4554" y="4072"/>
                  </a:cubicBezTo>
                  <a:cubicBezTo>
                    <a:pt x="4357" y="4072"/>
                    <a:pt x="4161" y="3948"/>
                    <a:pt x="3987" y="3825"/>
                  </a:cubicBezTo>
                  <a:cubicBezTo>
                    <a:pt x="2767" y="2875"/>
                    <a:pt x="1709" y="1763"/>
                    <a:pt x="651" y="624"/>
                  </a:cubicBezTo>
                  <a:lnTo>
                    <a:pt x="651" y="624"/>
                  </a:lnTo>
                  <a:cubicBezTo>
                    <a:pt x="1302" y="1573"/>
                    <a:pt x="2034" y="2496"/>
                    <a:pt x="2848" y="3309"/>
                  </a:cubicBezTo>
                  <a:cubicBezTo>
                    <a:pt x="2902" y="3336"/>
                    <a:pt x="2929" y="3391"/>
                    <a:pt x="2929" y="3418"/>
                  </a:cubicBezTo>
                  <a:cubicBezTo>
                    <a:pt x="2957" y="3553"/>
                    <a:pt x="2767" y="3581"/>
                    <a:pt x="2631" y="3581"/>
                  </a:cubicBezTo>
                  <a:cubicBezTo>
                    <a:pt x="2577" y="3798"/>
                    <a:pt x="2794" y="3933"/>
                    <a:pt x="2929" y="4069"/>
                  </a:cubicBezTo>
                  <a:cubicBezTo>
                    <a:pt x="3065" y="4204"/>
                    <a:pt x="3228" y="4394"/>
                    <a:pt x="3119" y="4557"/>
                  </a:cubicBezTo>
                  <a:cubicBezTo>
                    <a:pt x="3079" y="4658"/>
                    <a:pt x="2949" y="4713"/>
                    <a:pt x="2830" y="4713"/>
                  </a:cubicBezTo>
                  <a:cubicBezTo>
                    <a:pt x="2788" y="4713"/>
                    <a:pt x="2748" y="4707"/>
                    <a:pt x="2712" y="4693"/>
                  </a:cubicBezTo>
                  <a:cubicBezTo>
                    <a:pt x="2577" y="4665"/>
                    <a:pt x="2441" y="4557"/>
                    <a:pt x="2306" y="4503"/>
                  </a:cubicBezTo>
                  <a:cubicBezTo>
                    <a:pt x="2055" y="4364"/>
                    <a:pt x="1762" y="4296"/>
                    <a:pt x="1466" y="4296"/>
                  </a:cubicBezTo>
                  <a:cubicBezTo>
                    <a:pt x="1185" y="4296"/>
                    <a:pt x="902" y="4357"/>
                    <a:pt x="651" y="4476"/>
                  </a:cubicBezTo>
                  <a:cubicBezTo>
                    <a:pt x="651" y="4774"/>
                    <a:pt x="922" y="5018"/>
                    <a:pt x="1194" y="5154"/>
                  </a:cubicBezTo>
                  <a:cubicBezTo>
                    <a:pt x="1465" y="5289"/>
                    <a:pt x="1763" y="5316"/>
                    <a:pt x="2089" y="5371"/>
                  </a:cubicBezTo>
                  <a:cubicBezTo>
                    <a:pt x="2441" y="5452"/>
                    <a:pt x="2821" y="5588"/>
                    <a:pt x="3119" y="5778"/>
                  </a:cubicBezTo>
                  <a:cubicBezTo>
                    <a:pt x="2929" y="6157"/>
                    <a:pt x="2523" y="6401"/>
                    <a:pt x="2143" y="6646"/>
                  </a:cubicBezTo>
                  <a:cubicBezTo>
                    <a:pt x="1411" y="7107"/>
                    <a:pt x="678" y="7595"/>
                    <a:pt x="0" y="8083"/>
                  </a:cubicBezTo>
                  <a:cubicBezTo>
                    <a:pt x="1031" y="7893"/>
                    <a:pt x="1872" y="7215"/>
                    <a:pt x="2794" y="6727"/>
                  </a:cubicBezTo>
                  <a:cubicBezTo>
                    <a:pt x="2909" y="6669"/>
                    <a:pt x="3010" y="6612"/>
                    <a:pt x="3118" y="6612"/>
                  </a:cubicBezTo>
                  <a:cubicBezTo>
                    <a:pt x="3162" y="6612"/>
                    <a:pt x="3207" y="6622"/>
                    <a:pt x="3255" y="6646"/>
                  </a:cubicBezTo>
                  <a:cubicBezTo>
                    <a:pt x="3336" y="6673"/>
                    <a:pt x="3391" y="6727"/>
                    <a:pt x="3499" y="6727"/>
                  </a:cubicBezTo>
                  <a:lnTo>
                    <a:pt x="3662" y="6727"/>
                  </a:lnTo>
                  <a:cubicBezTo>
                    <a:pt x="3797" y="6808"/>
                    <a:pt x="3770" y="6971"/>
                    <a:pt x="3716" y="7107"/>
                  </a:cubicBezTo>
                  <a:cubicBezTo>
                    <a:pt x="3608" y="7405"/>
                    <a:pt x="3499" y="7730"/>
                    <a:pt x="3472" y="8029"/>
                  </a:cubicBezTo>
                  <a:cubicBezTo>
                    <a:pt x="3445" y="8164"/>
                    <a:pt x="3472" y="8327"/>
                    <a:pt x="3580" y="8409"/>
                  </a:cubicBezTo>
                  <a:cubicBezTo>
                    <a:pt x="3617" y="8423"/>
                    <a:pt x="3653" y="8430"/>
                    <a:pt x="3689" y="8430"/>
                  </a:cubicBezTo>
                  <a:cubicBezTo>
                    <a:pt x="3789" y="8430"/>
                    <a:pt x="3888" y="8379"/>
                    <a:pt x="3987" y="8300"/>
                  </a:cubicBezTo>
                  <a:cubicBezTo>
                    <a:pt x="4313" y="8029"/>
                    <a:pt x="4557" y="7649"/>
                    <a:pt x="4665" y="7242"/>
                  </a:cubicBezTo>
                  <a:cubicBezTo>
                    <a:pt x="4665" y="7215"/>
                    <a:pt x="4693" y="7134"/>
                    <a:pt x="4665" y="7080"/>
                  </a:cubicBezTo>
                  <a:cubicBezTo>
                    <a:pt x="4584" y="6971"/>
                    <a:pt x="4421" y="6971"/>
                    <a:pt x="4313" y="6890"/>
                  </a:cubicBezTo>
                  <a:cubicBezTo>
                    <a:pt x="4177" y="6700"/>
                    <a:pt x="4448" y="6456"/>
                    <a:pt x="4421" y="6239"/>
                  </a:cubicBezTo>
                  <a:cubicBezTo>
                    <a:pt x="4340" y="5940"/>
                    <a:pt x="3797" y="5995"/>
                    <a:pt x="3716" y="5696"/>
                  </a:cubicBezTo>
                  <a:cubicBezTo>
                    <a:pt x="3662" y="5533"/>
                    <a:pt x="3797" y="5344"/>
                    <a:pt x="3906" y="5208"/>
                  </a:cubicBezTo>
                  <a:cubicBezTo>
                    <a:pt x="4042" y="5072"/>
                    <a:pt x="4150" y="4882"/>
                    <a:pt x="4042" y="4747"/>
                  </a:cubicBezTo>
                  <a:cubicBezTo>
                    <a:pt x="4042" y="4587"/>
                    <a:pt x="4215" y="4523"/>
                    <a:pt x="4366" y="4523"/>
                  </a:cubicBezTo>
                  <a:cubicBezTo>
                    <a:pt x="4395" y="4523"/>
                    <a:pt x="4423" y="4526"/>
                    <a:pt x="4448" y="4530"/>
                  </a:cubicBezTo>
                  <a:cubicBezTo>
                    <a:pt x="4530" y="4557"/>
                    <a:pt x="4625" y="4577"/>
                    <a:pt x="4716" y="4577"/>
                  </a:cubicBezTo>
                  <a:cubicBezTo>
                    <a:pt x="4808" y="4577"/>
                    <a:pt x="4896" y="4557"/>
                    <a:pt x="4964" y="4503"/>
                  </a:cubicBezTo>
                  <a:cubicBezTo>
                    <a:pt x="5091" y="4401"/>
                    <a:pt x="5146" y="4229"/>
                    <a:pt x="5264" y="4229"/>
                  </a:cubicBezTo>
                  <a:cubicBezTo>
                    <a:pt x="5272" y="4229"/>
                    <a:pt x="5280" y="4230"/>
                    <a:pt x="5289" y="4232"/>
                  </a:cubicBezTo>
                  <a:cubicBezTo>
                    <a:pt x="5425" y="4259"/>
                    <a:pt x="5479" y="4394"/>
                    <a:pt x="5425" y="4503"/>
                  </a:cubicBezTo>
                  <a:cubicBezTo>
                    <a:pt x="5398" y="4611"/>
                    <a:pt x="5344" y="4720"/>
                    <a:pt x="5344" y="4801"/>
                  </a:cubicBezTo>
                  <a:cubicBezTo>
                    <a:pt x="5344" y="4991"/>
                    <a:pt x="5479" y="5099"/>
                    <a:pt x="5615" y="5181"/>
                  </a:cubicBezTo>
                  <a:cubicBezTo>
                    <a:pt x="5777" y="5262"/>
                    <a:pt x="5913" y="5262"/>
                    <a:pt x="6076" y="5262"/>
                  </a:cubicBezTo>
                  <a:cubicBezTo>
                    <a:pt x="6184" y="5398"/>
                    <a:pt x="5832" y="5479"/>
                    <a:pt x="5886" y="5669"/>
                  </a:cubicBezTo>
                  <a:cubicBezTo>
                    <a:pt x="5886" y="5750"/>
                    <a:pt x="6022" y="5750"/>
                    <a:pt x="6103" y="5832"/>
                  </a:cubicBezTo>
                  <a:cubicBezTo>
                    <a:pt x="6320" y="5967"/>
                    <a:pt x="6211" y="6239"/>
                    <a:pt x="6103" y="6429"/>
                  </a:cubicBezTo>
                  <a:cubicBezTo>
                    <a:pt x="6076" y="6483"/>
                    <a:pt x="6076" y="6537"/>
                    <a:pt x="6022" y="6564"/>
                  </a:cubicBezTo>
                  <a:cubicBezTo>
                    <a:pt x="5969" y="6597"/>
                    <a:pt x="5918" y="6609"/>
                    <a:pt x="5868" y="6609"/>
                  </a:cubicBezTo>
                  <a:cubicBezTo>
                    <a:pt x="5724" y="6609"/>
                    <a:pt x="5586" y="6508"/>
                    <a:pt x="5436" y="6508"/>
                  </a:cubicBezTo>
                  <a:cubicBezTo>
                    <a:pt x="5424" y="6508"/>
                    <a:pt x="5411" y="6508"/>
                    <a:pt x="5398" y="6510"/>
                  </a:cubicBezTo>
                  <a:cubicBezTo>
                    <a:pt x="5208" y="6537"/>
                    <a:pt x="5127" y="6808"/>
                    <a:pt x="5154" y="7025"/>
                  </a:cubicBezTo>
                  <a:cubicBezTo>
                    <a:pt x="5208" y="7215"/>
                    <a:pt x="5289" y="7432"/>
                    <a:pt x="5235" y="7622"/>
                  </a:cubicBezTo>
                  <a:cubicBezTo>
                    <a:pt x="5259" y="7640"/>
                    <a:pt x="5282" y="7647"/>
                    <a:pt x="5304" y="7647"/>
                  </a:cubicBezTo>
                  <a:cubicBezTo>
                    <a:pt x="5381" y="7647"/>
                    <a:pt x="5449" y="7556"/>
                    <a:pt x="5533" y="7513"/>
                  </a:cubicBezTo>
                  <a:cubicBezTo>
                    <a:pt x="5553" y="7507"/>
                    <a:pt x="5571" y="7504"/>
                    <a:pt x="5589" y="7504"/>
                  </a:cubicBezTo>
                  <a:cubicBezTo>
                    <a:pt x="5721" y="7504"/>
                    <a:pt x="5814" y="7672"/>
                    <a:pt x="5886" y="7839"/>
                  </a:cubicBezTo>
                  <a:cubicBezTo>
                    <a:pt x="6019" y="8237"/>
                    <a:pt x="6851" y="11044"/>
                    <a:pt x="6964" y="11044"/>
                  </a:cubicBezTo>
                  <a:cubicBezTo>
                    <a:pt x="6967" y="11044"/>
                    <a:pt x="6969" y="11043"/>
                    <a:pt x="6971" y="11040"/>
                  </a:cubicBezTo>
                  <a:cubicBezTo>
                    <a:pt x="6835" y="10063"/>
                    <a:pt x="6510" y="9087"/>
                    <a:pt x="6293" y="8083"/>
                  </a:cubicBezTo>
                  <a:cubicBezTo>
                    <a:pt x="6211" y="7812"/>
                    <a:pt x="6184" y="7486"/>
                    <a:pt x="6428" y="7351"/>
                  </a:cubicBezTo>
                  <a:cubicBezTo>
                    <a:pt x="6492" y="7322"/>
                    <a:pt x="6558" y="7312"/>
                    <a:pt x="6627" y="7312"/>
                  </a:cubicBezTo>
                  <a:cubicBezTo>
                    <a:pt x="6814" y="7312"/>
                    <a:pt x="7015" y="7390"/>
                    <a:pt x="7193" y="7390"/>
                  </a:cubicBezTo>
                  <a:cubicBezTo>
                    <a:pt x="7258" y="7390"/>
                    <a:pt x="7320" y="7379"/>
                    <a:pt x="7378" y="7351"/>
                  </a:cubicBezTo>
                  <a:cubicBezTo>
                    <a:pt x="7324" y="7188"/>
                    <a:pt x="7134" y="7080"/>
                    <a:pt x="6971" y="7052"/>
                  </a:cubicBezTo>
                  <a:cubicBezTo>
                    <a:pt x="6781" y="6998"/>
                    <a:pt x="6591" y="6863"/>
                    <a:pt x="6618" y="6700"/>
                  </a:cubicBezTo>
                  <a:cubicBezTo>
                    <a:pt x="6645" y="6537"/>
                    <a:pt x="6890" y="6456"/>
                    <a:pt x="7052" y="6429"/>
                  </a:cubicBezTo>
                  <a:cubicBezTo>
                    <a:pt x="7321" y="6626"/>
                    <a:pt x="7673" y="6740"/>
                    <a:pt x="8014" y="6740"/>
                  </a:cubicBezTo>
                  <a:cubicBezTo>
                    <a:pt x="8189" y="6740"/>
                    <a:pt x="8361" y="6710"/>
                    <a:pt x="8517" y="6646"/>
                  </a:cubicBezTo>
                  <a:cubicBezTo>
                    <a:pt x="8517" y="6646"/>
                    <a:pt x="8544" y="6646"/>
                    <a:pt x="8598" y="6591"/>
                  </a:cubicBezTo>
                  <a:cubicBezTo>
                    <a:pt x="8625" y="6564"/>
                    <a:pt x="8598" y="6456"/>
                    <a:pt x="8544" y="6401"/>
                  </a:cubicBezTo>
                  <a:cubicBezTo>
                    <a:pt x="8517" y="6320"/>
                    <a:pt x="8409" y="6320"/>
                    <a:pt x="8354" y="6293"/>
                  </a:cubicBezTo>
                  <a:cubicBezTo>
                    <a:pt x="8110" y="6239"/>
                    <a:pt x="7920" y="6157"/>
                    <a:pt x="7730" y="6022"/>
                  </a:cubicBezTo>
                  <a:lnTo>
                    <a:pt x="7649" y="5913"/>
                  </a:lnTo>
                  <a:cubicBezTo>
                    <a:pt x="7568" y="5859"/>
                    <a:pt x="7649" y="5723"/>
                    <a:pt x="7730" y="5696"/>
                  </a:cubicBezTo>
                  <a:cubicBezTo>
                    <a:pt x="7839" y="5642"/>
                    <a:pt x="7947" y="5642"/>
                    <a:pt x="8056" y="5642"/>
                  </a:cubicBezTo>
                  <a:cubicBezTo>
                    <a:pt x="8141" y="5647"/>
                    <a:pt x="8227" y="5650"/>
                    <a:pt x="8312" y="5650"/>
                  </a:cubicBezTo>
                  <a:cubicBezTo>
                    <a:pt x="9067" y="5650"/>
                    <a:pt x="9815" y="5438"/>
                    <a:pt x="10497" y="5072"/>
                  </a:cubicBezTo>
                  <a:lnTo>
                    <a:pt x="7378" y="5072"/>
                  </a:lnTo>
                  <a:cubicBezTo>
                    <a:pt x="7188" y="5072"/>
                    <a:pt x="7025" y="5072"/>
                    <a:pt x="6862" y="5018"/>
                  </a:cubicBezTo>
                  <a:cubicBezTo>
                    <a:pt x="6727" y="4937"/>
                    <a:pt x="6564" y="4774"/>
                    <a:pt x="6564" y="4611"/>
                  </a:cubicBezTo>
                  <a:cubicBezTo>
                    <a:pt x="6700" y="4503"/>
                    <a:pt x="6781" y="4394"/>
                    <a:pt x="6917" y="4286"/>
                  </a:cubicBezTo>
                  <a:cubicBezTo>
                    <a:pt x="6727" y="4286"/>
                    <a:pt x="6510" y="4232"/>
                    <a:pt x="6347" y="4096"/>
                  </a:cubicBezTo>
                  <a:cubicBezTo>
                    <a:pt x="7134" y="3553"/>
                    <a:pt x="8246" y="3608"/>
                    <a:pt x="8924" y="2984"/>
                  </a:cubicBezTo>
                  <a:cubicBezTo>
                    <a:pt x="9005" y="2902"/>
                    <a:pt x="9059" y="2794"/>
                    <a:pt x="9059" y="2713"/>
                  </a:cubicBezTo>
                  <a:cubicBezTo>
                    <a:pt x="9059" y="2577"/>
                    <a:pt x="8924" y="2441"/>
                    <a:pt x="8788" y="2387"/>
                  </a:cubicBezTo>
                  <a:cubicBezTo>
                    <a:pt x="8731" y="2364"/>
                    <a:pt x="8669" y="2356"/>
                    <a:pt x="8606" y="2356"/>
                  </a:cubicBezTo>
                  <a:cubicBezTo>
                    <a:pt x="8520" y="2356"/>
                    <a:pt x="8433" y="2371"/>
                    <a:pt x="8354" y="2387"/>
                  </a:cubicBezTo>
                  <a:cubicBezTo>
                    <a:pt x="7730" y="2523"/>
                    <a:pt x="7134" y="2631"/>
                    <a:pt x="6564" y="2875"/>
                  </a:cubicBezTo>
                  <a:cubicBezTo>
                    <a:pt x="6510" y="2889"/>
                    <a:pt x="6449" y="2902"/>
                    <a:pt x="6391" y="2902"/>
                  </a:cubicBezTo>
                  <a:cubicBezTo>
                    <a:pt x="6334" y="2902"/>
                    <a:pt x="6279" y="2889"/>
                    <a:pt x="6239" y="2848"/>
                  </a:cubicBezTo>
                  <a:cubicBezTo>
                    <a:pt x="7134" y="2062"/>
                    <a:pt x="7785" y="1085"/>
                    <a:pt x="8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7"/>
            <p:cNvSpPr/>
            <p:nvPr/>
          </p:nvSpPr>
          <p:spPr>
            <a:xfrm>
              <a:off x="1703700" y="1214975"/>
              <a:ext cx="28975" cy="27400"/>
            </a:xfrm>
            <a:custGeom>
              <a:avLst/>
              <a:gdLst/>
              <a:ahLst/>
              <a:cxnLst/>
              <a:rect l="l" t="t" r="r" b="b"/>
              <a:pathLst>
                <a:path w="1159" h="1096" extrusionOk="0">
                  <a:moveTo>
                    <a:pt x="630" y="0"/>
                  </a:moveTo>
                  <a:cubicBezTo>
                    <a:pt x="288" y="0"/>
                    <a:pt x="0" y="467"/>
                    <a:pt x="209" y="821"/>
                  </a:cubicBezTo>
                  <a:cubicBezTo>
                    <a:pt x="263" y="957"/>
                    <a:pt x="399" y="1065"/>
                    <a:pt x="534" y="1092"/>
                  </a:cubicBezTo>
                  <a:cubicBezTo>
                    <a:pt x="553" y="1094"/>
                    <a:pt x="571" y="1096"/>
                    <a:pt x="589" y="1096"/>
                  </a:cubicBezTo>
                  <a:cubicBezTo>
                    <a:pt x="779" y="1096"/>
                    <a:pt x="923" y="970"/>
                    <a:pt x="1022" y="821"/>
                  </a:cubicBezTo>
                  <a:cubicBezTo>
                    <a:pt x="1158" y="631"/>
                    <a:pt x="1131" y="306"/>
                    <a:pt x="941" y="143"/>
                  </a:cubicBezTo>
                  <a:cubicBezTo>
                    <a:pt x="841" y="42"/>
                    <a:pt x="733" y="0"/>
                    <a:pt x="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7"/>
            <p:cNvSpPr/>
            <p:nvPr/>
          </p:nvSpPr>
          <p:spPr>
            <a:xfrm>
              <a:off x="1677700" y="1233975"/>
              <a:ext cx="22425" cy="23225"/>
            </a:xfrm>
            <a:custGeom>
              <a:avLst/>
              <a:gdLst/>
              <a:ahLst/>
              <a:cxnLst/>
              <a:rect l="l" t="t" r="r" b="b"/>
              <a:pathLst>
                <a:path w="897" h="929" extrusionOk="0">
                  <a:moveTo>
                    <a:pt x="455" y="0"/>
                  </a:moveTo>
                  <a:cubicBezTo>
                    <a:pt x="258" y="0"/>
                    <a:pt x="55" y="128"/>
                    <a:pt x="55" y="332"/>
                  </a:cubicBezTo>
                  <a:cubicBezTo>
                    <a:pt x="1" y="495"/>
                    <a:pt x="82" y="712"/>
                    <a:pt x="218" y="847"/>
                  </a:cubicBezTo>
                  <a:cubicBezTo>
                    <a:pt x="272" y="875"/>
                    <a:pt x="326" y="902"/>
                    <a:pt x="408" y="929"/>
                  </a:cubicBezTo>
                  <a:cubicBezTo>
                    <a:pt x="462" y="929"/>
                    <a:pt x="543" y="929"/>
                    <a:pt x="598" y="902"/>
                  </a:cubicBezTo>
                  <a:cubicBezTo>
                    <a:pt x="733" y="847"/>
                    <a:pt x="842" y="712"/>
                    <a:pt x="869" y="549"/>
                  </a:cubicBezTo>
                  <a:cubicBezTo>
                    <a:pt x="896" y="359"/>
                    <a:pt x="842" y="197"/>
                    <a:pt x="706" y="88"/>
                  </a:cubicBezTo>
                  <a:cubicBezTo>
                    <a:pt x="637" y="28"/>
                    <a:pt x="547" y="0"/>
                    <a:pt x="4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7"/>
            <p:cNvSpPr/>
            <p:nvPr/>
          </p:nvSpPr>
          <p:spPr>
            <a:xfrm>
              <a:off x="1685175" y="1264400"/>
              <a:ext cx="23750" cy="22775"/>
            </a:xfrm>
            <a:custGeom>
              <a:avLst/>
              <a:gdLst/>
              <a:ahLst/>
              <a:cxnLst/>
              <a:rect l="l" t="t" r="r" b="b"/>
              <a:pathLst>
                <a:path w="950" h="911" extrusionOk="0">
                  <a:moveTo>
                    <a:pt x="485" y="1"/>
                  </a:moveTo>
                  <a:cubicBezTo>
                    <a:pt x="277" y="1"/>
                    <a:pt x="99" y="171"/>
                    <a:pt x="27" y="363"/>
                  </a:cubicBezTo>
                  <a:cubicBezTo>
                    <a:pt x="0" y="607"/>
                    <a:pt x="163" y="878"/>
                    <a:pt x="407" y="905"/>
                  </a:cubicBezTo>
                  <a:cubicBezTo>
                    <a:pt x="428" y="909"/>
                    <a:pt x="449" y="910"/>
                    <a:pt x="470" y="910"/>
                  </a:cubicBezTo>
                  <a:cubicBezTo>
                    <a:pt x="622" y="910"/>
                    <a:pt x="797" y="827"/>
                    <a:pt x="868" y="661"/>
                  </a:cubicBezTo>
                  <a:cubicBezTo>
                    <a:pt x="950" y="498"/>
                    <a:pt x="923" y="200"/>
                    <a:pt x="787" y="64"/>
                  </a:cubicBezTo>
                  <a:cubicBezTo>
                    <a:pt x="706" y="37"/>
                    <a:pt x="651" y="10"/>
                    <a:pt x="570" y="10"/>
                  </a:cubicBezTo>
                  <a:cubicBezTo>
                    <a:pt x="541" y="4"/>
                    <a:pt x="513" y="1"/>
                    <a:pt x="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7"/>
            <p:cNvSpPr/>
            <p:nvPr/>
          </p:nvSpPr>
          <p:spPr>
            <a:xfrm>
              <a:off x="1635000" y="1211675"/>
              <a:ext cx="23025" cy="18400"/>
            </a:xfrm>
            <a:custGeom>
              <a:avLst/>
              <a:gdLst/>
              <a:ahLst/>
              <a:cxnLst/>
              <a:rect l="l" t="t" r="r" b="b"/>
              <a:pathLst>
                <a:path w="921" h="736" extrusionOk="0">
                  <a:moveTo>
                    <a:pt x="486" y="1"/>
                  </a:moveTo>
                  <a:cubicBezTo>
                    <a:pt x="469" y="1"/>
                    <a:pt x="452" y="2"/>
                    <a:pt x="434" y="4"/>
                  </a:cubicBezTo>
                  <a:cubicBezTo>
                    <a:pt x="217" y="31"/>
                    <a:pt x="0" y="302"/>
                    <a:pt x="109" y="546"/>
                  </a:cubicBezTo>
                  <a:cubicBezTo>
                    <a:pt x="136" y="600"/>
                    <a:pt x="163" y="682"/>
                    <a:pt x="244" y="709"/>
                  </a:cubicBezTo>
                  <a:cubicBezTo>
                    <a:pt x="299" y="736"/>
                    <a:pt x="380" y="736"/>
                    <a:pt x="407" y="736"/>
                  </a:cubicBezTo>
                  <a:cubicBezTo>
                    <a:pt x="651" y="709"/>
                    <a:pt x="895" y="627"/>
                    <a:pt x="895" y="410"/>
                  </a:cubicBezTo>
                  <a:cubicBezTo>
                    <a:pt x="921" y="182"/>
                    <a:pt x="732" y="1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7"/>
            <p:cNvSpPr/>
            <p:nvPr/>
          </p:nvSpPr>
          <p:spPr>
            <a:xfrm>
              <a:off x="1643800" y="1249075"/>
              <a:ext cx="27950" cy="23750"/>
            </a:xfrm>
            <a:custGeom>
              <a:avLst/>
              <a:gdLst/>
              <a:ahLst/>
              <a:cxnLst/>
              <a:rect l="l" t="t" r="r" b="b"/>
              <a:pathLst>
                <a:path w="1118" h="950" extrusionOk="0">
                  <a:moveTo>
                    <a:pt x="426" y="1"/>
                  </a:moveTo>
                  <a:cubicBezTo>
                    <a:pt x="376" y="1"/>
                    <a:pt x="325" y="9"/>
                    <a:pt x="272" y="26"/>
                  </a:cubicBezTo>
                  <a:cubicBezTo>
                    <a:pt x="164" y="81"/>
                    <a:pt x="55" y="135"/>
                    <a:pt x="28" y="243"/>
                  </a:cubicBezTo>
                  <a:cubicBezTo>
                    <a:pt x="1" y="298"/>
                    <a:pt x="1" y="406"/>
                    <a:pt x="1" y="515"/>
                  </a:cubicBezTo>
                  <a:cubicBezTo>
                    <a:pt x="28" y="650"/>
                    <a:pt x="55" y="759"/>
                    <a:pt x="164" y="840"/>
                  </a:cubicBezTo>
                  <a:cubicBezTo>
                    <a:pt x="240" y="917"/>
                    <a:pt x="359" y="950"/>
                    <a:pt x="473" y="950"/>
                  </a:cubicBezTo>
                  <a:cubicBezTo>
                    <a:pt x="562" y="950"/>
                    <a:pt x="647" y="930"/>
                    <a:pt x="706" y="894"/>
                  </a:cubicBezTo>
                  <a:cubicBezTo>
                    <a:pt x="1117" y="556"/>
                    <a:pt x="838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7"/>
            <p:cNvSpPr/>
            <p:nvPr/>
          </p:nvSpPr>
          <p:spPr>
            <a:xfrm>
              <a:off x="1695350" y="1284500"/>
              <a:ext cx="28700" cy="23500"/>
            </a:xfrm>
            <a:custGeom>
              <a:avLst/>
              <a:gdLst/>
              <a:ahLst/>
              <a:cxnLst/>
              <a:rect l="l" t="t" r="r" b="b"/>
              <a:pathLst>
                <a:path w="1148" h="940" extrusionOk="0">
                  <a:moveTo>
                    <a:pt x="422" y="1"/>
                  </a:moveTo>
                  <a:cubicBezTo>
                    <a:pt x="374" y="1"/>
                    <a:pt x="323" y="7"/>
                    <a:pt x="271" y="20"/>
                  </a:cubicBezTo>
                  <a:cubicBezTo>
                    <a:pt x="163" y="47"/>
                    <a:pt x="54" y="101"/>
                    <a:pt x="27" y="210"/>
                  </a:cubicBezTo>
                  <a:cubicBezTo>
                    <a:pt x="0" y="291"/>
                    <a:pt x="0" y="373"/>
                    <a:pt x="0" y="481"/>
                  </a:cubicBezTo>
                  <a:cubicBezTo>
                    <a:pt x="27" y="617"/>
                    <a:pt x="54" y="725"/>
                    <a:pt x="163" y="834"/>
                  </a:cubicBezTo>
                  <a:cubicBezTo>
                    <a:pt x="235" y="905"/>
                    <a:pt x="344" y="939"/>
                    <a:pt x="451" y="939"/>
                  </a:cubicBezTo>
                  <a:cubicBezTo>
                    <a:pt x="547" y="939"/>
                    <a:pt x="641" y="912"/>
                    <a:pt x="705" y="861"/>
                  </a:cubicBezTo>
                  <a:cubicBezTo>
                    <a:pt x="1147" y="542"/>
                    <a:pt x="879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7"/>
            <p:cNvSpPr/>
            <p:nvPr/>
          </p:nvSpPr>
          <p:spPr>
            <a:xfrm>
              <a:off x="1617350" y="1238650"/>
              <a:ext cx="23100" cy="21100"/>
            </a:xfrm>
            <a:custGeom>
              <a:avLst/>
              <a:gdLst/>
              <a:ahLst/>
              <a:cxnLst/>
              <a:rect l="l" t="t" r="r" b="b"/>
              <a:pathLst>
                <a:path w="924" h="844" extrusionOk="0">
                  <a:moveTo>
                    <a:pt x="542" y="0"/>
                  </a:moveTo>
                  <a:cubicBezTo>
                    <a:pt x="506" y="0"/>
                    <a:pt x="470" y="4"/>
                    <a:pt x="435" y="10"/>
                  </a:cubicBezTo>
                  <a:cubicBezTo>
                    <a:pt x="299" y="10"/>
                    <a:pt x="191" y="118"/>
                    <a:pt x="109" y="199"/>
                  </a:cubicBezTo>
                  <a:cubicBezTo>
                    <a:pt x="28" y="308"/>
                    <a:pt x="1" y="443"/>
                    <a:pt x="55" y="579"/>
                  </a:cubicBezTo>
                  <a:cubicBezTo>
                    <a:pt x="137" y="715"/>
                    <a:pt x="245" y="796"/>
                    <a:pt x="381" y="823"/>
                  </a:cubicBezTo>
                  <a:cubicBezTo>
                    <a:pt x="421" y="837"/>
                    <a:pt x="489" y="844"/>
                    <a:pt x="557" y="844"/>
                  </a:cubicBezTo>
                  <a:cubicBezTo>
                    <a:pt x="625" y="844"/>
                    <a:pt x="693" y="837"/>
                    <a:pt x="733" y="823"/>
                  </a:cubicBezTo>
                  <a:cubicBezTo>
                    <a:pt x="842" y="742"/>
                    <a:pt x="869" y="660"/>
                    <a:pt x="923" y="552"/>
                  </a:cubicBezTo>
                  <a:cubicBezTo>
                    <a:pt x="923" y="389"/>
                    <a:pt x="923" y="254"/>
                    <a:pt x="842" y="172"/>
                  </a:cubicBezTo>
                  <a:cubicBezTo>
                    <a:pt x="799" y="45"/>
                    <a:pt x="673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7"/>
            <p:cNvSpPr/>
            <p:nvPr/>
          </p:nvSpPr>
          <p:spPr>
            <a:xfrm>
              <a:off x="1645850" y="1308500"/>
              <a:ext cx="29775" cy="25325"/>
            </a:xfrm>
            <a:custGeom>
              <a:avLst/>
              <a:gdLst/>
              <a:ahLst/>
              <a:cxnLst/>
              <a:rect l="l" t="t" r="r" b="b"/>
              <a:pathLst>
                <a:path w="1191" h="1013" extrusionOk="0">
                  <a:moveTo>
                    <a:pt x="560" y="0"/>
                  </a:moveTo>
                  <a:cubicBezTo>
                    <a:pt x="474" y="0"/>
                    <a:pt x="377" y="27"/>
                    <a:pt x="271" y="91"/>
                  </a:cubicBezTo>
                  <a:cubicBezTo>
                    <a:pt x="109" y="199"/>
                    <a:pt x="0" y="443"/>
                    <a:pt x="82" y="633"/>
                  </a:cubicBezTo>
                  <a:cubicBezTo>
                    <a:pt x="136" y="850"/>
                    <a:pt x="326" y="1013"/>
                    <a:pt x="543" y="1013"/>
                  </a:cubicBezTo>
                  <a:cubicBezTo>
                    <a:pt x="624" y="1013"/>
                    <a:pt x="678" y="1013"/>
                    <a:pt x="733" y="986"/>
                  </a:cubicBezTo>
                  <a:cubicBezTo>
                    <a:pt x="1191" y="802"/>
                    <a:pt x="1030" y="0"/>
                    <a:pt x="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7"/>
            <p:cNvSpPr/>
            <p:nvPr/>
          </p:nvSpPr>
          <p:spPr>
            <a:xfrm>
              <a:off x="1614650" y="1282525"/>
              <a:ext cx="21050" cy="20200"/>
            </a:xfrm>
            <a:custGeom>
              <a:avLst/>
              <a:gdLst/>
              <a:ahLst/>
              <a:cxnLst/>
              <a:rect l="l" t="t" r="r" b="b"/>
              <a:pathLst>
                <a:path w="842" h="808" extrusionOk="0">
                  <a:moveTo>
                    <a:pt x="468" y="0"/>
                  </a:moveTo>
                  <a:cubicBezTo>
                    <a:pt x="399" y="0"/>
                    <a:pt x="330" y="15"/>
                    <a:pt x="272" y="45"/>
                  </a:cubicBezTo>
                  <a:cubicBezTo>
                    <a:pt x="109" y="153"/>
                    <a:pt x="0" y="370"/>
                    <a:pt x="82" y="533"/>
                  </a:cubicBezTo>
                  <a:cubicBezTo>
                    <a:pt x="131" y="682"/>
                    <a:pt x="271" y="808"/>
                    <a:pt x="461" y="808"/>
                  </a:cubicBezTo>
                  <a:cubicBezTo>
                    <a:pt x="479" y="808"/>
                    <a:pt x="497" y="806"/>
                    <a:pt x="516" y="804"/>
                  </a:cubicBezTo>
                  <a:cubicBezTo>
                    <a:pt x="679" y="804"/>
                    <a:pt x="814" y="641"/>
                    <a:pt x="841" y="424"/>
                  </a:cubicBezTo>
                  <a:cubicBezTo>
                    <a:pt x="841" y="289"/>
                    <a:pt x="814" y="235"/>
                    <a:pt x="787" y="153"/>
                  </a:cubicBezTo>
                  <a:cubicBezTo>
                    <a:pt x="717" y="49"/>
                    <a:pt x="592" y="0"/>
                    <a:pt x="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7"/>
            <p:cNvSpPr/>
            <p:nvPr/>
          </p:nvSpPr>
          <p:spPr>
            <a:xfrm>
              <a:off x="1607200" y="1201475"/>
              <a:ext cx="20350" cy="23875"/>
            </a:xfrm>
            <a:custGeom>
              <a:avLst/>
              <a:gdLst/>
              <a:ahLst/>
              <a:cxnLst/>
              <a:rect l="l" t="t" r="r" b="b"/>
              <a:pathLst>
                <a:path w="814" h="955" extrusionOk="0">
                  <a:moveTo>
                    <a:pt x="458" y="1"/>
                  </a:moveTo>
                  <a:cubicBezTo>
                    <a:pt x="441" y="1"/>
                    <a:pt x="424" y="2"/>
                    <a:pt x="407" y="5"/>
                  </a:cubicBezTo>
                  <a:cubicBezTo>
                    <a:pt x="244" y="32"/>
                    <a:pt x="136" y="167"/>
                    <a:pt x="54" y="357"/>
                  </a:cubicBezTo>
                  <a:cubicBezTo>
                    <a:pt x="0" y="520"/>
                    <a:pt x="27" y="656"/>
                    <a:pt x="54" y="818"/>
                  </a:cubicBezTo>
                  <a:cubicBezTo>
                    <a:pt x="54" y="846"/>
                    <a:pt x="109" y="900"/>
                    <a:pt x="109" y="927"/>
                  </a:cubicBezTo>
                  <a:cubicBezTo>
                    <a:pt x="136" y="954"/>
                    <a:pt x="163" y="954"/>
                    <a:pt x="163" y="954"/>
                  </a:cubicBezTo>
                  <a:cubicBezTo>
                    <a:pt x="434" y="954"/>
                    <a:pt x="570" y="927"/>
                    <a:pt x="678" y="710"/>
                  </a:cubicBezTo>
                  <a:cubicBezTo>
                    <a:pt x="732" y="629"/>
                    <a:pt x="787" y="520"/>
                    <a:pt x="814" y="384"/>
                  </a:cubicBezTo>
                  <a:lnTo>
                    <a:pt x="814" y="222"/>
                  </a:lnTo>
                  <a:cubicBezTo>
                    <a:pt x="741" y="100"/>
                    <a:pt x="603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7"/>
            <p:cNvSpPr/>
            <p:nvPr/>
          </p:nvSpPr>
          <p:spPr>
            <a:xfrm>
              <a:off x="1822150" y="1132425"/>
              <a:ext cx="252950" cy="234075"/>
            </a:xfrm>
            <a:custGeom>
              <a:avLst/>
              <a:gdLst/>
              <a:ahLst/>
              <a:cxnLst/>
              <a:rect l="l" t="t" r="r" b="b"/>
              <a:pathLst>
                <a:path w="10118" h="9363" extrusionOk="0">
                  <a:moveTo>
                    <a:pt x="624" y="0"/>
                  </a:moveTo>
                  <a:cubicBezTo>
                    <a:pt x="597" y="271"/>
                    <a:pt x="516" y="543"/>
                    <a:pt x="461" y="814"/>
                  </a:cubicBezTo>
                  <a:cubicBezTo>
                    <a:pt x="353" y="1221"/>
                    <a:pt x="136" y="1627"/>
                    <a:pt x="109" y="2061"/>
                  </a:cubicBezTo>
                  <a:cubicBezTo>
                    <a:pt x="0" y="2929"/>
                    <a:pt x="489" y="3825"/>
                    <a:pt x="678" y="4692"/>
                  </a:cubicBezTo>
                  <a:cubicBezTo>
                    <a:pt x="787" y="5289"/>
                    <a:pt x="814" y="5886"/>
                    <a:pt x="1004" y="6428"/>
                  </a:cubicBezTo>
                  <a:cubicBezTo>
                    <a:pt x="1167" y="6998"/>
                    <a:pt x="1519" y="7540"/>
                    <a:pt x="2062" y="7730"/>
                  </a:cubicBezTo>
                  <a:cubicBezTo>
                    <a:pt x="2360" y="8029"/>
                    <a:pt x="2821" y="8436"/>
                    <a:pt x="3092" y="8734"/>
                  </a:cubicBezTo>
                  <a:cubicBezTo>
                    <a:pt x="3364" y="9005"/>
                    <a:pt x="3662" y="9304"/>
                    <a:pt x="4069" y="9358"/>
                  </a:cubicBezTo>
                  <a:cubicBezTo>
                    <a:pt x="4086" y="9361"/>
                    <a:pt x="4105" y="9363"/>
                    <a:pt x="4124" y="9363"/>
                  </a:cubicBezTo>
                  <a:cubicBezTo>
                    <a:pt x="4251" y="9363"/>
                    <a:pt x="4401" y="9286"/>
                    <a:pt x="4449" y="9168"/>
                  </a:cubicBezTo>
                  <a:cubicBezTo>
                    <a:pt x="4476" y="9087"/>
                    <a:pt x="4449" y="8978"/>
                    <a:pt x="4503" y="8870"/>
                  </a:cubicBezTo>
                  <a:cubicBezTo>
                    <a:pt x="4549" y="8793"/>
                    <a:pt x="4629" y="8760"/>
                    <a:pt x="4724" y="8760"/>
                  </a:cubicBezTo>
                  <a:cubicBezTo>
                    <a:pt x="4798" y="8760"/>
                    <a:pt x="4881" y="8780"/>
                    <a:pt x="4964" y="8815"/>
                  </a:cubicBezTo>
                  <a:cubicBezTo>
                    <a:pt x="5109" y="8864"/>
                    <a:pt x="5233" y="8955"/>
                    <a:pt x="5373" y="8955"/>
                  </a:cubicBezTo>
                  <a:cubicBezTo>
                    <a:pt x="5390" y="8955"/>
                    <a:pt x="5408" y="8954"/>
                    <a:pt x="5425" y="8951"/>
                  </a:cubicBezTo>
                  <a:cubicBezTo>
                    <a:pt x="5588" y="8897"/>
                    <a:pt x="5751" y="8707"/>
                    <a:pt x="5751" y="8490"/>
                  </a:cubicBezTo>
                  <a:cubicBezTo>
                    <a:pt x="5751" y="8300"/>
                    <a:pt x="5669" y="8137"/>
                    <a:pt x="5588" y="7920"/>
                  </a:cubicBezTo>
                  <a:cubicBezTo>
                    <a:pt x="5588" y="7893"/>
                    <a:pt x="5561" y="7812"/>
                    <a:pt x="5588" y="7785"/>
                  </a:cubicBezTo>
                  <a:cubicBezTo>
                    <a:pt x="5617" y="7746"/>
                    <a:pt x="5657" y="7731"/>
                    <a:pt x="5701" y="7731"/>
                  </a:cubicBezTo>
                  <a:cubicBezTo>
                    <a:pt x="5779" y="7731"/>
                    <a:pt x="5871" y="7777"/>
                    <a:pt x="5940" y="7812"/>
                  </a:cubicBezTo>
                  <a:cubicBezTo>
                    <a:pt x="6437" y="8138"/>
                    <a:pt x="7022" y="8301"/>
                    <a:pt x="7607" y="8301"/>
                  </a:cubicBezTo>
                  <a:cubicBezTo>
                    <a:pt x="8141" y="8301"/>
                    <a:pt x="8675" y="8165"/>
                    <a:pt x="9141" y="7893"/>
                  </a:cubicBezTo>
                  <a:cubicBezTo>
                    <a:pt x="9277" y="7812"/>
                    <a:pt x="9412" y="7730"/>
                    <a:pt x="9412" y="7540"/>
                  </a:cubicBezTo>
                  <a:cubicBezTo>
                    <a:pt x="9412" y="7351"/>
                    <a:pt x="9195" y="7215"/>
                    <a:pt x="9168" y="6998"/>
                  </a:cubicBezTo>
                  <a:cubicBezTo>
                    <a:pt x="9141" y="6700"/>
                    <a:pt x="9575" y="6591"/>
                    <a:pt x="9819" y="6374"/>
                  </a:cubicBezTo>
                  <a:cubicBezTo>
                    <a:pt x="10118" y="6049"/>
                    <a:pt x="9982" y="5479"/>
                    <a:pt x="9711" y="5099"/>
                  </a:cubicBezTo>
                  <a:cubicBezTo>
                    <a:pt x="9358" y="4638"/>
                    <a:pt x="8924" y="4231"/>
                    <a:pt x="8382" y="3987"/>
                  </a:cubicBezTo>
                  <a:cubicBezTo>
                    <a:pt x="8924" y="3662"/>
                    <a:pt x="9494" y="2984"/>
                    <a:pt x="9738" y="2360"/>
                  </a:cubicBezTo>
                  <a:cubicBezTo>
                    <a:pt x="9982" y="1763"/>
                    <a:pt x="10036" y="1112"/>
                    <a:pt x="10036" y="461"/>
                  </a:cubicBezTo>
                  <a:cubicBezTo>
                    <a:pt x="10036" y="326"/>
                    <a:pt x="10036" y="190"/>
                    <a:pt x="9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7"/>
            <p:cNvSpPr/>
            <p:nvPr/>
          </p:nvSpPr>
          <p:spPr>
            <a:xfrm>
              <a:off x="1823500" y="1134450"/>
              <a:ext cx="66475" cy="193275"/>
            </a:xfrm>
            <a:custGeom>
              <a:avLst/>
              <a:gdLst/>
              <a:ahLst/>
              <a:cxnLst/>
              <a:rect l="l" t="t" r="r" b="b"/>
              <a:pathLst>
                <a:path w="2659" h="7731" extrusionOk="0">
                  <a:moveTo>
                    <a:pt x="597" y="0"/>
                  </a:moveTo>
                  <a:cubicBezTo>
                    <a:pt x="570" y="272"/>
                    <a:pt x="489" y="543"/>
                    <a:pt x="435" y="814"/>
                  </a:cubicBezTo>
                  <a:cubicBezTo>
                    <a:pt x="326" y="1221"/>
                    <a:pt x="136" y="1628"/>
                    <a:pt x="82" y="2089"/>
                  </a:cubicBezTo>
                  <a:cubicBezTo>
                    <a:pt x="1" y="2957"/>
                    <a:pt x="462" y="3852"/>
                    <a:pt x="679" y="4720"/>
                  </a:cubicBezTo>
                  <a:cubicBezTo>
                    <a:pt x="760" y="5290"/>
                    <a:pt x="814" y="5913"/>
                    <a:pt x="977" y="6456"/>
                  </a:cubicBezTo>
                  <a:cubicBezTo>
                    <a:pt x="1140" y="7026"/>
                    <a:pt x="1520" y="7568"/>
                    <a:pt x="2062" y="7731"/>
                  </a:cubicBezTo>
                  <a:cubicBezTo>
                    <a:pt x="2523" y="7541"/>
                    <a:pt x="2523" y="6429"/>
                    <a:pt x="2252" y="5941"/>
                  </a:cubicBezTo>
                  <a:cubicBezTo>
                    <a:pt x="2198" y="5805"/>
                    <a:pt x="2089" y="5669"/>
                    <a:pt x="2116" y="5507"/>
                  </a:cubicBezTo>
                  <a:cubicBezTo>
                    <a:pt x="2171" y="5344"/>
                    <a:pt x="2306" y="5208"/>
                    <a:pt x="2388" y="5073"/>
                  </a:cubicBezTo>
                  <a:cubicBezTo>
                    <a:pt x="2523" y="4883"/>
                    <a:pt x="2523" y="4666"/>
                    <a:pt x="2577" y="4422"/>
                  </a:cubicBezTo>
                  <a:cubicBezTo>
                    <a:pt x="2632" y="3744"/>
                    <a:pt x="2659" y="3065"/>
                    <a:pt x="2442" y="2442"/>
                  </a:cubicBezTo>
                  <a:cubicBezTo>
                    <a:pt x="2169" y="1897"/>
                    <a:pt x="1648" y="1397"/>
                    <a:pt x="1064" y="1397"/>
                  </a:cubicBezTo>
                  <a:cubicBezTo>
                    <a:pt x="1008" y="1397"/>
                    <a:pt x="952" y="1401"/>
                    <a:pt x="896" y="1411"/>
                  </a:cubicBezTo>
                  <a:cubicBezTo>
                    <a:pt x="1303" y="1058"/>
                    <a:pt x="1438" y="516"/>
                    <a:pt x="16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7"/>
            <p:cNvSpPr/>
            <p:nvPr/>
          </p:nvSpPr>
          <p:spPr>
            <a:xfrm>
              <a:off x="1866225" y="1132425"/>
              <a:ext cx="150550" cy="191925"/>
            </a:xfrm>
            <a:custGeom>
              <a:avLst/>
              <a:gdLst/>
              <a:ahLst/>
              <a:cxnLst/>
              <a:rect l="l" t="t" r="r" b="b"/>
              <a:pathLst>
                <a:path w="6022" h="7677" extrusionOk="0">
                  <a:moveTo>
                    <a:pt x="0" y="0"/>
                  </a:moveTo>
                  <a:lnTo>
                    <a:pt x="0" y="760"/>
                  </a:lnTo>
                  <a:cubicBezTo>
                    <a:pt x="0" y="868"/>
                    <a:pt x="0" y="977"/>
                    <a:pt x="55" y="1031"/>
                  </a:cubicBezTo>
                  <a:cubicBezTo>
                    <a:pt x="109" y="1166"/>
                    <a:pt x="245" y="1275"/>
                    <a:pt x="326" y="1411"/>
                  </a:cubicBezTo>
                  <a:cubicBezTo>
                    <a:pt x="380" y="1546"/>
                    <a:pt x="353" y="1790"/>
                    <a:pt x="489" y="1899"/>
                  </a:cubicBezTo>
                  <a:cubicBezTo>
                    <a:pt x="541" y="1951"/>
                    <a:pt x="604" y="1972"/>
                    <a:pt x="670" y="1972"/>
                  </a:cubicBezTo>
                  <a:cubicBezTo>
                    <a:pt x="811" y="1972"/>
                    <a:pt x="966" y="1874"/>
                    <a:pt x="1058" y="1763"/>
                  </a:cubicBezTo>
                  <a:cubicBezTo>
                    <a:pt x="1194" y="1573"/>
                    <a:pt x="1302" y="1356"/>
                    <a:pt x="1492" y="1275"/>
                  </a:cubicBezTo>
                  <a:cubicBezTo>
                    <a:pt x="1528" y="1275"/>
                    <a:pt x="1565" y="1263"/>
                    <a:pt x="1593" y="1263"/>
                  </a:cubicBezTo>
                  <a:cubicBezTo>
                    <a:pt x="1607" y="1263"/>
                    <a:pt x="1619" y="1266"/>
                    <a:pt x="1628" y="1275"/>
                  </a:cubicBezTo>
                  <a:cubicBezTo>
                    <a:pt x="1736" y="1356"/>
                    <a:pt x="1736" y="1492"/>
                    <a:pt x="1682" y="1573"/>
                  </a:cubicBezTo>
                  <a:cubicBezTo>
                    <a:pt x="1438" y="1980"/>
                    <a:pt x="950" y="2116"/>
                    <a:pt x="543" y="2360"/>
                  </a:cubicBezTo>
                  <a:cubicBezTo>
                    <a:pt x="597" y="2387"/>
                    <a:pt x="597" y="2468"/>
                    <a:pt x="624" y="2495"/>
                  </a:cubicBezTo>
                  <a:cubicBezTo>
                    <a:pt x="651" y="2577"/>
                    <a:pt x="651" y="2631"/>
                    <a:pt x="679" y="2712"/>
                  </a:cubicBezTo>
                  <a:cubicBezTo>
                    <a:pt x="950" y="2604"/>
                    <a:pt x="1194" y="2468"/>
                    <a:pt x="1438" y="2360"/>
                  </a:cubicBezTo>
                  <a:cubicBezTo>
                    <a:pt x="1546" y="2523"/>
                    <a:pt x="1601" y="2712"/>
                    <a:pt x="1601" y="2902"/>
                  </a:cubicBezTo>
                  <a:cubicBezTo>
                    <a:pt x="1601" y="2929"/>
                    <a:pt x="1601" y="3011"/>
                    <a:pt x="1628" y="3038"/>
                  </a:cubicBezTo>
                  <a:cubicBezTo>
                    <a:pt x="1682" y="3119"/>
                    <a:pt x="1763" y="3119"/>
                    <a:pt x="1845" y="3174"/>
                  </a:cubicBezTo>
                  <a:cubicBezTo>
                    <a:pt x="2008" y="3336"/>
                    <a:pt x="1682" y="3689"/>
                    <a:pt x="1845" y="3852"/>
                  </a:cubicBezTo>
                  <a:cubicBezTo>
                    <a:pt x="1765" y="3892"/>
                    <a:pt x="1685" y="3906"/>
                    <a:pt x="1606" y="3906"/>
                  </a:cubicBezTo>
                  <a:cubicBezTo>
                    <a:pt x="1414" y="3906"/>
                    <a:pt x="1223" y="3825"/>
                    <a:pt x="1031" y="3825"/>
                  </a:cubicBezTo>
                  <a:cubicBezTo>
                    <a:pt x="950" y="3825"/>
                    <a:pt x="868" y="3825"/>
                    <a:pt x="787" y="3852"/>
                  </a:cubicBezTo>
                  <a:cubicBezTo>
                    <a:pt x="787" y="4069"/>
                    <a:pt x="787" y="4259"/>
                    <a:pt x="760" y="4475"/>
                  </a:cubicBezTo>
                  <a:cubicBezTo>
                    <a:pt x="760" y="4665"/>
                    <a:pt x="733" y="4882"/>
                    <a:pt x="624" y="5045"/>
                  </a:cubicBezTo>
                  <a:cubicBezTo>
                    <a:pt x="679" y="5099"/>
                    <a:pt x="760" y="5181"/>
                    <a:pt x="760" y="5289"/>
                  </a:cubicBezTo>
                  <a:lnTo>
                    <a:pt x="760" y="5479"/>
                  </a:lnTo>
                  <a:cubicBezTo>
                    <a:pt x="760" y="5560"/>
                    <a:pt x="814" y="5615"/>
                    <a:pt x="868" y="5696"/>
                  </a:cubicBezTo>
                  <a:cubicBezTo>
                    <a:pt x="1329" y="6293"/>
                    <a:pt x="1736" y="6971"/>
                    <a:pt x="2008" y="7676"/>
                  </a:cubicBezTo>
                  <a:cubicBezTo>
                    <a:pt x="2143" y="7595"/>
                    <a:pt x="2143" y="7378"/>
                    <a:pt x="2116" y="7215"/>
                  </a:cubicBezTo>
                  <a:cubicBezTo>
                    <a:pt x="2089" y="7052"/>
                    <a:pt x="2008" y="6862"/>
                    <a:pt x="2008" y="6700"/>
                  </a:cubicBezTo>
                  <a:cubicBezTo>
                    <a:pt x="2008" y="6673"/>
                    <a:pt x="2008" y="6645"/>
                    <a:pt x="2035" y="6591"/>
                  </a:cubicBezTo>
                  <a:cubicBezTo>
                    <a:pt x="2062" y="6578"/>
                    <a:pt x="2089" y="6571"/>
                    <a:pt x="2119" y="6571"/>
                  </a:cubicBezTo>
                  <a:cubicBezTo>
                    <a:pt x="2150" y="6571"/>
                    <a:pt x="2184" y="6578"/>
                    <a:pt x="2225" y="6591"/>
                  </a:cubicBezTo>
                  <a:cubicBezTo>
                    <a:pt x="2577" y="6727"/>
                    <a:pt x="2930" y="6917"/>
                    <a:pt x="3310" y="7079"/>
                  </a:cubicBezTo>
                  <a:cubicBezTo>
                    <a:pt x="3364" y="6862"/>
                    <a:pt x="3201" y="6645"/>
                    <a:pt x="3038" y="6510"/>
                  </a:cubicBezTo>
                  <a:cubicBezTo>
                    <a:pt x="2848" y="6320"/>
                    <a:pt x="2659" y="6184"/>
                    <a:pt x="2631" y="5967"/>
                  </a:cubicBezTo>
                  <a:cubicBezTo>
                    <a:pt x="2848" y="5967"/>
                    <a:pt x="3093" y="5967"/>
                    <a:pt x="3337" y="6022"/>
                  </a:cubicBezTo>
                  <a:cubicBezTo>
                    <a:pt x="3391" y="5696"/>
                    <a:pt x="3120" y="5425"/>
                    <a:pt x="2903" y="5208"/>
                  </a:cubicBezTo>
                  <a:cubicBezTo>
                    <a:pt x="2496" y="4909"/>
                    <a:pt x="2116" y="4557"/>
                    <a:pt x="1736" y="4259"/>
                  </a:cubicBezTo>
                  <a:lnTo>
                    <a:pt x="1736" y="4259"/>
                  </a:lnTo>
                  <a:cubicBezTo>
                    <a:pt x="2498" y="4473"/>
                    <a:pt x="3273" y="4576"/>
                    <a:pt x="4043" y="4576"/>
                  </a:cubicBezTo>
                  <a:cubicBezTo>
                    <a:pt x="4342" y="4576"/>
                    <a:pt x="4641" y="4560"/>
                    <a:pt x="4937" y="4530"/>
                  </a:cubicBezTo>
                  <a:cubicBezTo>
                    <a:pt x="5235" y="4530"/>
                    <a:pt x="5507" y="4475"/>
                    <a:pt x="5751" y="4340"/>
                  </a:cubicBezTo>
                  <a:cubicBezTo>
                    <a:pt x="5913" y="4259"/>
                    <a:pt x="6022" y="4123"/>
                    <a:pt x="5968" y="3960"/>
                  </a:cubicBezTo>
                  <a:cubicBezTo>
                    <a:pt x="5941" y="3852"/>
                    <a:pt x="5832" y="3797"/>
                    <a:pt x="5778" y="3743"/>
                  </a:cubicBezTo>
                  <a:cubicBezTo>
                    <a:pt x="4874" y="3178"/>
                    <a:pt x="3800" y="2896"/>
                    <a:pt x="2745" y="2896"/>
                  </a:cubicBezTo>
                  <a:cubicBezTo>
                    <a:pt x="2534" y="2896"/>
                    <a:pt x="2324" y="2907"/>
                    <a:pt x="2116" y="2929"/>
                  </a:cubicBezTo>
                  <a:cubicBezTo>
                    <a:pt x="2170" y="2848"/>
                    <a:pt x="2170" y="2658"/>
                    <a:pt x="2089" y="2604"/>
                  </a:cubicBezTo>
                  <a:cubicBezTo>
                    <a:pt x="2659" y="2306"/>
                    <a:pt x="3201" y="2034"/>
                    <a:pt x="3771" y="1709"/>
                  </a:cubicBezTo>
                  <a:cubicBezTo>
                    <a:pt x="3988" y="1627"/>
                    <a:pt x="4177" y="1492"/>
                    <a:pt x="4286" y="1302"/>
                  </a:cubicBezTo>
                  <a:lnTo>
                    <a:pt x="4286" y="1302"/>
                  </a:lnTo>
                  <a:cubicBezTo>
                    <a:pt x="3879" y="1383"/>
                    <a:pt x="3499" y="1519"/>
                    <a:pt x="3120" y="1682"/>
                  </a:cubicBezTo>
                  <a:cubicBezTo>
                    <a:pt x="3008" y="1749"/>
                    <a:pt x="2896" y="1797"/>
                    <a:pt x="2770" y="1797"/>
                  </a:cubicBezTo>
                  <a:cubicBezTo>
                    <a:pt x="2742" y="1797"/>
                    <a:pt x="2715" y="1795"/>
                    <a:pt x="2686" y="1790"/>
                  </a:cubicBezTo>
                  <a:cubicBezTo>
                    <a:pt x="2523" y="1763"/>
                    <a:pt x="2414" y="1627"/>
                    <a:pt x="2306" y="1492"/>
                  </a:cubicBezTo>
                  <a:cubicBezTo>
                    <a:pt x="2306" y="1438"/>
                    <a:pt x="2279" y="1438"/>
                    <a:pt x="2279" y="1411"/>
                  </a:cubicBezTo>
                  <a:cubicBezTo>
                    <a:pt x="2279" y="1383"/>
                    <a:pt x="2306" y="1302"/>
                    <a:pt x="2306" y="1275"/>
                  </a:cubicBezTo>
                  <a:cubicBezTo>
                    <a:pt x="2442" y="868"/>
                    <a:pt x="2577" y="461"/>
                    <a:pt x="2686" y="54"/>
                  </a:cubicBezTo>
                  <a:lnTo>
                    <a:pt x="1546" y="54"/>
                  </a:lnTo>
                  <a:cubicBezTo>
                    <a:pt x="1438" y="217"/>
                    <a:pt x="1329" y="407"/>
                    <a:pt x="1221" y="597"/>
                  </a:cubicBezTo>
                  <a:cubicBezTo>
                    <a:pt x="1167" y="678"/>
                    <a:pt x="1113" y="732"/>
                    <a:pt x="1058" y="814"/>
                  </a:cubicBezTo>
                  <a:cubicBezTo>
                    <a:pt x="1031" y="841"/>
                    <a:pt x="990" y="854"/>
                    <a:pt x="946" y="854"/>
                  </a:cubicBezTo>
                  <a:cubicBezTo>
                    <a:pt x="902" y="854"/>
                    <a:pt x="855" y="841"/>
                    <a:pt x="814" y="814"/>
                  </a:cubicBezTo>
                  <a:cubicBezTo>
                    <a:pt x="814" y="903"/>
                    <a:pt x="748" y="944"/>
                    <a:pt x="671" y="944"/>
                  </a:cubicBezTo>
                  <a:cubicBezTo>
                    <a:pt x="608" y="944"/>
                    <a:pt x="537" y="917"/>
                    <a:pt x="489" y="868"/>
                  </a:cubicBezTo>
                  <a:cubicBezTo>
                    <a:pt x="407" y="760"/>
                    <a:pt x="407" y="597"/>
                    <a:pt x="407" y="461"/>
                  </a:cubicBezTo>
                  <a:cubicBezTo>
                    <a:pt x="407" y="353"/>
                    <a:pt x="407" y="217"/>
                    <a:pt x="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7"/>
            <p:cNvSpPr/>
            <p:nvPr/>
          </p:nvSpPr>
          <p:spPr>
            <a:xfrm>
              <a:off x="1906225" y="1264650"/>
              <a:ext cx="33925" cy="24725"/>
            </a:xfrm>
            <a:custGeom>
              <a:avLst/>
              <a:gdLst/>
              <a:ahLst/>
              <a:cxnLst/>
              <a:rect l="l" t="t" r="r" b="b"/>
              <a:pathLst>
                <a:path w="1357" h="989" extrusionOk="0">
                  <a:moveTo>
                    <a:pt x="814" y="0"/>
                  </a:moveTo>
                  <a:cubicBezTo>
                    <a:pt x="245" y="27"/>
                    <a:pt x="1" y="841"/>
                    <a:pt x="652" y="977"/>
                  </a:cubicBezTo>
                  <a:cubicBezTo>
                    <a:pt x="684" y="985"/>
                    <a:pt x="718" y="989"/>
                    <a:pt x="753" y="989"/>
                  </a:cubicBezTo>
                  <a:cubicBezTo>
                    <a:pt x="953" y="989"/>
                    <a:pt x="1179" y="863"/>
                    <a:pt x="1248" y="678"/>
                  </a:cubicBezTo>
                  <a:cubicBezTo>
                    <a:pt x="1357" y="488"/>
                    <a:pt x="1357" y="271"/>
                    <a:pt x="1221" y="136"/>
                  </a:cubicBezTo>
                  <a:cubicBezTo>
                    <a:pt x="1113" y="27"/>
                    <a:pt x="950" y="0"/>
                    <a:pt x="8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7"/>
            <p:cNvSpPr/>
            <p:nvPr/>
          </p:nvSpPr>
          <p:spPr>
            <a:xfrm>
              <a:off x="1918425" y="1227800"/>
              <a:ext cx="27150" cy="20850"/>
            </a:xfrm>
            <a:custGeom>
              <a:avLst/>
              <a:gdLst/>
              <a:ahLst/>
              <a:cxnLst/>
              <a:rect l="l" t="t" r="r" b="b"/>
              <a:pathLst>
                <a:path w="1086" h="834" extrusionOk="0">
                  <a:moveTo>
                    <a:pt x="613" y="0"/>
                  </a:moveTo>
                  <a:cubicBezTo>
                    <a:pt x="466" y="0"/>
                    <a:pt x="296" y="40"/>
                    <a:pt x="191" y="145"/>
                  </a:cubicBezTo>
                  <a:cubicBezTo>
                    <a:pt x="1" y="335"/>
                    <a:pt x="82" y="742"/>
                    <a:pt x="408" y="823"/>
                  </a:cubicBezTo>
                  <a:cubicBezTo>
                    <a:pt x="446" y="830"/>
                    <a:pt x="485" y="833"/>
                    <a:pt x="523" y="833"/>
                  </a:cubicBezTo>
                  <a:cubicBezTo>
                    <a:pt x="646" y="833"/>
                    <a:pt x="765" y="798"/>
                    <a:pt x="869" y="715"/>
                  </a:cubicBezTo>
                  <a:cubicBezTo>
                    <a:pt x="1005" y="606"/>
                    <a:pt x="1086" y="444"/>
                    <a:pt x="1032" y="281"/>
                  </a:cubicBezTo>
                  <a:cubicBezTo>
                    <a:pt x="1032" y="199"/>
                    <a:pt x="1005" y="145"/>
                    <a:pt x="950" y="118"/>
                  </a:cubicBezTo>
                  <a:lnTo>
                    <a:pt x="733" y="10"/>
                  </a:lnTo>
                  <a:cubicBezTo>
                    <a:pt x="697" y="3"/>
                    <a:pt x="656" y="0"/>
                    <a:pt x="6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7"/>
            <p:cNvSpPr/>
            <p:nvPr/>
          </p:nvSpPr>
          <p:spPr>
            <a:xfrm>
              <a:off x="1950300" y="1217675"/>
              <a:ext cx="23775" cy="23250"/>
            </a:xfrm>
            <a:custGeom>
              <a:avLst/>
              <a:gdLst/>
              <a:ahLst/>
              <a:cxnLst/>
              <a:rect l="l" t="t" r="r" b="b"/>
              <a:pathLst>
                <a:path w="951" h="930" extrusionOk="0">
                  <a:moveTo>
                    <a:pt x="499" y="1"/>
                  </a:moveTo>
                  <a:cubicBezTo>
                    <a:pt x="381" y="1"/>
                    <a:pt x="258" y="48"/>
                    <a:pt x="164" y="143"/>
                  </a:cubicBezTo>
                  <a:cubicBezTo>
                    <a:pt x="1" y="306"/>
                    <a:pt x="1" y="577"/>
                    <a:pt x="136" y="794"/>
                  </a:cubicBezTo>
                  <a:cubicBezTo>
                    <a:pt x="164" y="849"/>
                    <a:pt x="245" y="930"/>
                    <a:pt x="299" y="930"/>
                  </a:cubicBezTo>
                  <a:cubicBezTo>
                    <a:pt x="489" y="930"/>
                    <a:pt x="787" y="821"/>
                    <a:pt x="896" y="632"/>
                  </a:cubicBezTo>
                  <a:cubicBezTo>
                    <a:pt x="950" y="496"/>
                    <a:pt x="950" y="279"/>
                    <a:pt x="814" y="143"/>
                  </a:cubicBezTo>
                  <a:cubicBezTo>
                    <a:pt x="733" y="48"/>
                    <a:pt x="618" y="1"/>
                    <a:pt x="4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7"/>
            <p:cNvSpPr/>
            <p:nvPr/>
          </p:nvSpPr>
          <p:spPr>
            <a:xfrm>
              <a:off x="1913700" y="1190450"/>
              <a:ext cx="25100" cy="22625"/>
            </a:xfrm>
            <a:custGeom>
              <a:avLst/>
              <a:gdLst/>
              <a:ahLst/>
              <a:cxnLst/>
              <a:rect l="l" t="t" r="r" b="b"/>
              <a:pathLst>
                <a:path w="1004" h="905" extrusionOk="0">
                  <a:moveTo>
                    <a:pt x="533" y="0"/>
                  </a:moveTo>
                  <a:cubicBezTo>
                    <a:pt x="438" y="0"/>
                    <a:pt x="348" y="20"/>
                    <a:pt x="271" y="39"/>
                  </a:cubicBezTo>
                  <a:cubicBezTo>
                    <a:pt x="217" y="66"/>
                    <a:pt x="109" y="147"/>
                    <a:pt x="81" y="202"/>
                  </a:cubicBezTo>
                  <a:cubicBezTo>
                    <a:pt x="0" y="283"/>
                    <a:pt x="0" y="419"/>
                    <a:pt x="54" y="527"/>
                  </a:cubicBezTo>
                  <a:cubicBezTo>
                    <a:pt x="118" y="782"/>
                    <a:pt x="319" y="905"/>
                    <a:pt x="520" y="905"/>
                  </a:cubicBezTo>
                  <a:cubicBezTo>
                    <a:pt x="748" y="905"/>
                    <a:pt x="975" y="748"/>
                    <a:pt x="1004" y="446"/>
                  </a:cubicBezTo>
                  <a:cubicBezTo>
                    <a:pt x="1004" y="256"/>
                    <a:pt x="868" y="39"/>
                    <a:pt x="651" y="12"/>
                  </a:cubicBezTo>
                  <a:cubicBezTo>
                    <a:pt x="611" y="4"/>
                    <a:pt x="572" y="0"/>
                    <a:pt x="5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7"/>
            <p:cNvSpPr/>
            <p:nvPr/>
          </p:nvSpPr>
          <p:spPr>
            <a:xfrm>
              <a:off x="1892000" y="1176050"/>
              <a:ext cx="21725" cy="21600"/>
            </a:xfrm>
            <a:custGeom>
              <a:avLst/>
              <a:gdLst/>
              <a:ahLst/>
              <a:cxnLst/>
              <a:rect l="l" t="t" r="r" b="b"/>
              <a:pathLst>
                <a:path w="869" h="864" extrusionOk="0">
                  <a:moveTo>
                    <a:pt x="420" y="0"/>
                  </a:moveTo>
                  <a:cubicBezTo>
                    <a:pt x="389" y="0"/>
                    <a:pt x="357" y="6"/>
                    <a:pt x="326" y="18"/>
                  </a:cubicBezTo>
                  <a:cubicBezTo>
                    <a:pt x="244" y="45"/>
                    <a:pt x="109" y="99"/>
                    <a:pt x="54" y="235"/>
                  </a:cubicBezTo>
                  <a:cubicBezTo>
                    <a:pt x="0" y="344"/>
                    <a:pt x="0" y="506"/>
                    <a:pt x="54" y="615"/>
                  </a:cubicBezTo>
                  <a:cubicBezTo>
                    <a:pt x="127" y="761"/>
                    <a:pt x="244" y="863"/>
                    <a:pt x="385" y="863"/>
                  </a:cubicBezTo>
                  <a:cubicBezTo>
                    <a:pt x="401" y="863"/>
                    <a:pt x="417" y="862"/>
                    <a:pt x="434" y="859"/>
                  </a:cubicBezTo>
                  <a:cubicBezTo>
                    <a:pt x="543" y="859"/>
                    <a:pt x="651" y="832"/>
                    <a:pt x="732" y="696"/>
                  </a:cubicBezTo>
                  <a:cubicBezTo>
                    <a:pt x="814" y="615"/>
                    <a:pt x="868" y="506"/>
                    <a:pt x="868" y="425"/>
                  </a:cubicBezTo>
                  <a:cubicBezTo>
                    <a:pt x="868" y="316"/>
                    <a:pt x="814" y="181"/>
                    <a:pt x="705" y="99"/>
                  </a:cubicBezTo>
                  <a:cubicBezTo>
                    <a:pt x="622" y="58"/>
                    <a:pt x="523" y="0"/>
                    <a:pt x="4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7"/>
            <p:cNvSpPr/>
            <p:nvPr/>
          </p:nvSpPr>
          <p:spPr>
            <a:xfrm>
              <a:off x="1967950" y="1159425"/>
              <a:ext cx="25600" cy="24450"/>
            </a:xfrm>
            <a:custGeom>
              <a:avLst/>
              <a:gdLst/>
              <a:ahLst/>
              <a:cxnLst/>
              <a:rect l="l" t="t" r="r" b="b"/>
              <a:pathLst>
                <a:path w="1024" h="978" extrusionOk="0">
                  <a:moveTo>
                    <a:pt x="514" y="0"/>
                  </a:moveTo>
                  <a:cubicBezTo>
                    <a:pt x="458" y="0"/>
                    <a:pt x="403" y="10"/>
                    <a:pt x="353" y="32"/>
                  </a:cubicBezTo>
                  <a:cubicBezTo>
                    <a:pt x="136" y="86"/>
                    <a:pt x="0" y="303"/>
                    <a:pt x="0" y="493"/>
                  </a:cubicBezTo>
                  <a:cubicBezTo>
                    <a:pt x="0" y="838"/>
                    <a:pt x="190" y="978"/>
                    <a:pt x="402" y="978"/>
                  </a:cubicBezTo>
                  <a:cubicBezTo>
                    <a:pt x="691" y="978"/>
                    <a:pt x="1023" y="717"/>
                    <a:pt x="976" y="358"/>
                  </a:cubicBezTo>
                  <a:cubicBezTo>
                    <a:pt x="976" y="303"/>
                    <a:pt x="949" y="222"/>
                    <a:pt x="922" y="195"/>
                  </a:cubicBezTo>
                  <a:cubicBezTo>
                    <a:pt x="823" y="76"/>
                    <a:pt x="666" y="0"/>
                    <a:pt x="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7"/>
            <p:cNvSpPr/>
            <p:nvPr/>
          </p:nvSpPr>
          <p:spPr>
            <a:xfrm>
              <a:off x="1926575" y="1148950"/>
              <a:ext cx="22400" cy="20775"/>
            </a:xfrm>
            <a:custGeom>
              <a:avLst/>
              <a:gdLst/>
              <a:ahLst/>
              <a:cxnLst/>
              <a:rect l="l" t="t" r="r" b="b"/>
              <a:pathLst>
                <a:path w="896" h="831" extrusionOk="0">
                  <a:moveTo>
                    <a:pt x="460" y="0"/>
                  </a:moveTo>
                  <a:cubicBezTo>
                    <a:pt x="423" y="0"/>
                    <a:pt x="387" y="6"/>
                    <a:pt x="353" y="17"/>
                  </a:cubicBezTo>
                  <a:cubicBezTo>
                    <a:pt x="136" y="71"/>
                    <a:pt x="0" y="234"/>
                    <a:pt x="28" y="451"/>
                  </a:cubicBezTo>
                  <a:cubicBezTo>
                    <a:pt x="55" y="641"/>
                    <a:pt x="217" y="831"/>
                    <a:pt x="407" y="831"/>
                  </a:cubicBezTo>
                  <a:cubicBezTo>
                    <a:pt x="489" y="831"/>
                    <a:pt x="570" y="831"/>
                    <a:pt x="679" y="750"/>
                  </a:cubicBezTo>
                  <a:cubicBezTo>
                    <a:pt x="814" y="641"/>
                    <a:pt x="896" y="424"/>
                    <a:pt x="814" y="207"/>
                  </a:cubicBezTo>
                  <a:cubicBezTo>
                    <a:pt x="750" y="78"/>
                    <a:pt x="600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7"/>
            <p:cNvSpPr/>
            <p:nvPr/>
          </p:nvSpPr>
          <p:spPr>
            <a:xfrm>
              <a:off x="1886575" y="1206050"/>
              <a:ext cx="12900" cy="21575"/>
            </a:xfrm>
            <a:custGeom>
              <a:avLst/>
              <a:gdLst/>
              <a:ahLst/>
              <a:cxnLst/>
              <a:rect l="l" t="t" r="r" b="b"/>
              <a:pathLst>
                <a:path w="516" h="863" extrusionOk="0">
                  <a:moveTo>
                    <a:pt x="119" y="1"/>
                  </a:moveTo>
                  <a:cubicBezTo>
                    <a:pt x="79" y="1"/>
                    <a:pt x="37" y="14"/>
                    <a:pt x="0" y="39"/>
                  </a:cubicBezTo>
                  <a:cubicBezTo>
                    <a:pt x="82" y="310"/>
                    <a:pt x="82" y="581"/>
                    <a:pt x="82" y="852"/>
                  </a:cubicBezTo>
                  <a:cubicBezTo>
                    <a:pt x="109" y="859"/>
                    <a:pt x="134" y="863"/>
                    <a:pt x="158" y="863"/>
                  </a:cubicBezTo>
                  <a:cubicBezTo>
                    <a:pt x="231" y="863"/>
                    <a:pt x="292" y="832"/>
                    <a:pt x="353" y="771"/>
                  </a:cubicBezTo>
                  <a:cubicBezTo>
                    <a:pt x="515" y="635"/>
                    <a:pt x="488" y="364"/>
                    <a:pt x="380" y="201"/>
                  </a:cubicBezTo>
                  <a:cubicBezTo>
                    <a:pt x="353" y="120"/>
                    <a:pt x="299" y="93"/>
                    <a:pt x="244" y="66"/>
                  </a:cubicBezTo>
                  <a:cubicBezTo>
                    <a:pt x="214" y="21"/>
                    <a:pt x="168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7"/>
            <p:cNvSpPr/>
            <p:nvPr/>
          </p:nvSpPr>
          <p:spPr>
            <a:xfrm>
              <a:off x="7348625" y="1584700"/>
              <a:ext cx="25800" cy="23075"/>
            </a:xfrm>
            <a:custGeom>
              <a:avLst/>
              <a:gdLst/>
              <a:ahLst/>
              <a:cxnLst/>
              <a:rect l="l" t="t" r="r" b="b"/>
              <a:pathLst>
                <a:path w="1032" h="923" extrusionOk="0">
                  <a:moveTo>
                    <a:pt x="218" y="1"/>
                  </a:moveTo>
                  <a:cubicBezTo>
                    <a:pt x="137" y="163"/>
                    <a:pt x="82" y="380"/>
                    <a:pt x="1" y="570"/>
                  </a:cubicBezTo>
                  <a:cubicBezTo>
                    <a:pt x="354" y="679"/>
                    <a:pt x="679" y="814"/>
                    <a:pt x="1032" y="923"/>
                  </a:cubicBezTo>
                  <a:lnTo>
                    <a:pt x="1032" y="407"/>
                  </a:lnTo>
                  <a:cubicBezTo>
                    <a:pt x="788" y="245"/>
                    <a:pt x="516" y="109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7"/>
            <p:cNvSpPr/>
            <p:nvPr/>
          </p:nvSpPr>
          <p:spPr>
            <a:xfrm>
              <a:off x="7272000" y="1572300"/>
              <a:ext cx="51575" cy="16500"/>
            </a:xfrm>
            <a:custGeom>
              <a:avLst/>
              <a:gdLst/>
              <a:ahLst/>
              <a:cxnLst/>
              <a:rect l="l" t="t" r="r" b="b"/>
              <a:pathLst>
                <a:path w="2063" h="660" extrusionOk="0">
                  <a:moveTo>
                    <a:pt x="1106" y="1"/>
                  </a:moveTo>
                  <a:cubicBezTo>
                    <a:pt x="727" y="1"/>
                    <a:pt x="358" y="62"/>
                    <a:pt x="1" y="198"/>
                  </a:cubicBezTo>
                  <a:cubicBezTo>
                    <a:pt x="598" y="307"/>
                    <a:pt x="1222" y="470"/>
                    <a:pt x="1791" y="659"/>
                  </a:cubicBezTo>
                  <a:cubicBezTo>
                    <a:pt x="1845" y="497"/>
                    <a:pt x="1954" y="334"/>
                    <a:pt x="2062" y="117"/>
                  </a:cubicBezTo>
                  <a:cubicBezTo>
                    <a:pt x="1954" y="90"/>
                    <a:pt x="1872" y="63"/>
                    <a:pt x="1791" y="63"/>
                  </a:cubicBezTo>
                  <a:cubicBezTo>
                    <a:pt x="1559" y="22"/>
                    <a:pt x="1330" y="1"/>
                    <a:pt x="1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7"/>
            <p:cNvSpPr/>
            <p:nvPr/>
          </p:nvSpPr>
          <p:spPr>
            <a:xfrm>
              <a:off x="7245575" y="1653200"/>
              <a:ext cx="128850" cy="189975"/>
            </a:xfrm>
            <a:custGeom>
              <a:avLst/>
              <a:gdLst/>
              <a:ahLst/>
              <a:cxnLst/>
              <a:rect l="l" t="t" r="r" b="b"/>
              <a:pathLst>
                <a:path w="5154" h="7599" extrusionOk="0">
                  <a:moveTo>
                    <a:pt x="0" y="0"/>
                  </a:moveTo>
                  <a:lnTo>
                    <a:pt x="109" y="217"/>
                  </a:lnTo>
                  <a:cubicBezTo>
                    <a:pt x="434" y="732"/>
                    <a:pt x="1899" y="1655"/>
                    <a:pt x="2496" y="1790"/>
                  </a:cubicBezTo>
                  <a:cubicBezTo>
                    <a:pt x="1465" y="2387"/>
                    <a:pt x="787" y="3499"/>
                    <a:pt x="1112" y="4665"/>
                  </a:cubicBezTo>
                  <a:cubicBezTo>
                    <a:pt x="1139" y="4720"/>
                    <a:pt x="1194" y="4828"/>
                    <a:pt x="1248" y="4855"/>
                  </a:cubicBezTo>
                  <a:cubicBezTo>
                    <a:pt x="1329" y="4882"/>
                    <a:pt x="1383" y="4882"/>
                    <a:pt x="1492" y="4882"/>
                  </a:cubicBezTo>
                  <a:cubicBezTo>
                    <a:pt x="1568" y="4877"/>
                    <a:pt x="1647" y="4874"/>
                    <a:pt x="1726" y="4874"/>
                  </a:cubicBezTo>
                  <a:cubicBezTo>
                    <a:pt x="2042" y="4874"/>
                    <a:pt x="2354" y="4926"/>
                    <a:pt x="2441" y="5099"/>
                  </a:cubicBezTo>
                  <a:cubicBezTo>
                    <a:pt x="2496" y="5262"/>
                    <a:pt x="2089" y="5642"/>
                    <a:pt x="1817" y="6076"/>
                  </a:cubicBezTo>
                  <a:cubicBezTo>
                    <a:pt x="1682" y="6320"/>
                    <a:pt x="1519" y="6591"/>
                    <a:pt x="1655" y="6862"/>
                  </a:cubicBezTo>
                  <a:cubicBezTo>
                    <a:pt x="1736" y="7025"/>
                    <a:pt x="1872" y="7134"/>
                    <a:pt x="2034" y="7188"/>
                  </a:cubicBezTo>
                  <a:cubicBezTo>
                    <a:pt x="2537" y="7470"/>
                    <a:pt x="3148" y="7599"/>
                    <a:pt x="3779" y="7599"/>
                  </a:cubicBezTo>
                  <a:cubicBezTo>
                    <a:pt x="4238" y="7599"/>
                    <a:pt x="4708" y="7531"/>
                    <a:pt x="5154" y="7405"/>
                  </a:cubicBezTo>
                  <a:lnTo>
                    <a:pt x="5154" y="5289"/>
                  </a:lnTo>
                  <a:cubicBezTo>
                    <a:pt x="4991" y="4882"/>
                    <a:pt x="4774" y="4530"/>
                    <a:pt x="4611" y="4123"/>
                  </a:cubicBezTo>
                  <a:cubicBezTo>
                    <a:pt x="4123" y="4313"/>
                    <a:pt x="3689" y="4476"/>
                    <a:pt x="3228" y="4693"/>
                  </a:cubicBezTo>
                  <a:cubicBezTo>
                    <a:pt x="3553" y="4286"/>
                    <a:pt x="3960" y="3906"/>
                    <a:pt x="4367" y="3608"/>
                  </a:cubicBezTo>
                  <a:cubicBezTo>
                    <a:pt x="4177" y="3201"/>
                    <a:pt x="3960" y="2767"/>
                    <a:pt x="3770" y="2360"/>
                  </a:cubicBezTo>
                  <a:cubicBezTo>
                    <a:pt x="3689" y="2306"/>
                    <a:pt x="3580" y="2306"/>
                    <a:pt x="3526" y="2251"/>
                  </a:cubicBezTo>
                  <a:cubicBezTo>
                    <a:pt x="3418" y="2170"/>
                    <a:pt x="3309" y="2007"/>
                    <a:pt x="3391" y="1872"/>
                  </a:cubicBezTo>
                  <a:lnTo>
                    <a:pt x="3499" y="1763"/>
                  </a:lnTo>
                  <a:cubicBezTo>
                    <a:pt x="3255" y="1329"/>
                    <a:pt x="3011" y="895"/>
                    <a:pt x="2767" y="543"/>
                  </a:cubicBezTo>
                  <a:cubicBezTo>
                    <a:pt x="1872" y="353"/>
                    <a:pt x="949" y="1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7"/>
            <p:cNvSpPr/>
            <p:nvPr/>
          </p:nvSpPr>
          <p:spPr>
            <a:xfrm>
              <a:off x="7234050" y="1575200"/>
              <a:ext cx="140375" cy="107850"/>
            </a:xfrm>
            <a:custGeom>
              <a:avLst/>
              <a:gdLst/>
              <a:ahLst/>
              <a:cxnLst/>
              <a:rect l="l" t="t" r="r" b="b"/>
              <a:pathLst>
                <a:path w="5615" h="4314" extrusionOk="0">
                  <a:moveTo>
                    <a:pt x="1465" y="1"/>
                  </a:moveTo>
                  <a:cubicBezTo>
                    <a:pt x="1329" y="82"/>
                    <a:pt x="1166" y="137"/>
                    <a:pt x="1031" y="218"/>
                  </a:cubicBezTo>
                  <a:cubicBezTo>
                    <a:pt x="976" y="245"/>
                    <a:pt x="922" y="272"/>
                    <a:pt x="922" y="299"/>
                  </a:cubicBezTo>
                  <a:cubicBezTo>
                    <a:pt x="922" y="354"/>
                    <a:pt x="922" y="381"/>
                    <a:pt x="976" y="408"/>
                  </a:cubicBezTo>
                  <a:cubicBezTo>
                    <a:pt x="1166" y="733"/>
                    <a:pt x="1519" y="950"/>
                    <a:pt x="1438" y="1303"/>
                  </a:cubicBezTo>
                  <a:cubicBezTo>
                    <a:pt x="1356" y="1520"/>
                    <a:pt x="1085" y="1655"/>
                    <a:pt x="868" y="1655"/>
                  </a:cubicBezTo>
                  <a:cubicBezTo>
                    <a:pt x="597" y="1655"/>
                    <a:pt x="380" y="1574"/>
                    <a:pt x="136" y="1438"/>
                  </a:cubicBezTo>
                  <a:lnTo>
                    <a:pt x="136" y="1438"/>
                  </a:lnTo>
                  <a:cubicBezTo>
                    <a:pt x="0" y="1981"/>
                    <a:pt x="109" y="2578"/>
                    <a:pt x="353" y="3066"/>
                  </a:cubicBezTo>
                  <a:cubicBezTo>
                    <a:pt x="1302" y="3202"/>
                    <a:pt x="2224" y="3364"/>
                    <a:pt x="3119" y="3608"/>
                  </a:cubicBezTo>
                  <a:cubicBezTo>
                    <a:pt x="2984" y="3364"/>
                    <a:pt x="2848" y="3202"/>
                    <a:pt x="2712" y="3039"/>
                  </a:cubicBezTo>
                  <a:cubicBezTo>
                    <a:pt x="2922" y="2986"/>
                    <a:pt x="3108" y="2962"/>
                    <a:pt x="3280" y="2962"/>
                  </a:cubicBezTo>
                  <a:cubicBezTo>
                    <a:pt x="3821" y="2962"/>
                    <a:pt x="4225" y="3198"/>
                    <a:pt x="4801" y="3527"/>
                  </a:cubicBezTo>
                  <a:cubicBezTo>
                    <a:pt x="4937" y="3744"/>
                    <a:pt x="5045" y="3934"/>
                    <a:pt x="5154" y="4178"/>
                  </a:cubicBezTo>
                  <a:cubicBezTo>
                    <a:pt x="5316" y="4205"/>
                    <a:pt x="5452" y="4286"/>
                    <a:pt x="5588" y="4314"/>
                  </a:cubicBezTo>
                  <a:lnTo>
                    <a:pt x="5588" y="3120"/>
                  </a:lnTo>
                  <a:cubicBezTo>
                    <a:pt x="4801" y="2822"/>
                    <a:pt x="4014" y="2551"/>
                    <a:pt x="3228" y="2252"/>
                  </a:cubicBezTo>
                  <a:cubicBezTo>
                    <a:pt x="3457" y="2213"/>
                    <a:pt x="3689" y="2194"/>
                    <a:pt x="3922" y="2194"/>
                  </a:cubicBezTo>
                  <a:cubicBezTo>
                    <a:pt x="4485" y="2194"/>
                    <a:pt x="5050" y="2304"/>
                    <a:pt x="5588" y="2496"/>
                  </a:cubicBezTo>
                  <a:lnTo>
                    <a:pt x="5588" y="1737"/>
                  </a:lnTo>
                  <a:cubicBezTo>
                    <a:pt x="5533" y="1710"/>
                    <a:pt x="5533" y="1683"/>
                    <a:pt x="5506" y="1628"/>
                  </a:cubicBezTo>
                  <a:cubicBezTo>
                    <a:pt x="5479" y="1574"/>
                    <a:pt x="5506" y="1466"/>
                    <a:pt x="5588" y="1438"/>
                  </a:cubicBezTo>
                  <a:lnTo>
                    <a:pt x="5615" y="1438"/>
                  </a:lnTo>
                  <a:lnTo>
                    <a:pt x="5615" y="1276"/>
                  </a:lnTo>
                  <a:cubicBezTo>
                    <a:pt x="5262" y="1167"/>
                    <a:pt x="4937" y="1032"/>
                    <a:pt x="4584" y="923"/>
                  </a:cubicBezTo>
                  <a:cubicBezTo>
                    <a:pt x="4530" y="1059"/>
                    <a:pt x="4503" y="1194"/>
                    <a:pt x="4421" y="1330"/>
                  </a:cubicBezTo>
                  <a:cubicBezTo>
                    <a:pt x="4352" y="1223"/>
                    <a:pt x="4237" y="1188"/>
                    <a:pt x="4101" y="1188"/>
                  </a:cubicBezTo>
                  <a:cubicBezTo>
                    <a:pt x="3831" y="1188"/>
                    <a:pt x="3481" y="1329"/>
                    <a:pt x="3263" y="1329"/>
                  </a:cubicBezTo>
                  <a:cubicBezTo>
                    <a:pt x="3118" y="1329"/>
                    <a:pt x="3032" y="1267"/>
                    <a:pt x="3065" y="1059"/>
                  </a:cubicBezTo>
                  <a:cubicBezTo>
                    <a:pt x="3146" y="923"/>
                    <a:pt x="3201" y="760"/>
                    <a:pt x="3255" y="489"/>
                  </a:cubicBezTo>
                  <a:cubicBezTo>
                    <a:pt x="2685" y="272"/>
                    <a:pt x="2089" y="137"/>
                    <a:pt x="1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7"/>
            <p:cNvSpPr/>
            <p:nvPr/>
          </p:nvSpPr>
          <p:spPr>
            <a:xfrm>
              <a:off x="7339825" y="1712175"/>
              <a:ext cx="34600" cy="31225"/>
            </a:xfrm>
            <a:custGeom>
              <a:avLst/>
              <a:gdLst/>
              <a:ahLst/>
              <a:cxnLst/>
              <a:rect l="l" t="t" r="r" b="b"/>
              <a:pathLst>
                <a:path w="1384" h="1249" extrusionOk="0">
                  <a:moveTo>
                    <a:pt x="0" y="1"/>
                  </a:moveTo>
                  <a:cubicBezTo>
                    <a:pt x="190" y="354"/>
                    <a:pt x="407" y="815"/>
                    <a:pt x="597" y="1249"/>
                  </a:cubicBezTo>
                  <a:cubicBezTo>
                    <a:pt x="841" y="1086"/>
                    <a:pt x="1112" y="896"/>
                    <a:pt x="1384" y="733"/>
                  </a:cubicBezTo>
                  <a:lnTo>
                    <a:pt x="1384" y="191"/>
                  </a:lnTo>
                  <a:cubicBezTo>
                    <a:pt x="950" y="164"/>
                    <a:pt x="543" y="82"/>
                    <a:pt x="136" y="28"/>
                  </a:cubicBezTo>
                  <a:cubicBezTo>
                    <a:pt x="82" y="28"/>
                    <a:pt x="2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7"/>
            <p:cNvSpPr/>
            <p:nvPr/>
          </p:nvSpPr>
          <p:spPr>
            <a:xfrm>
              <a:off x="7314050" y="1668100"/>
              <a:ext cx="56300" cy="30550"/>
            </a:xfrm>
            <a:custGeom>
              <a:avLst/>
              <a:gdLst/>
              <a:ahLst/>
              <a:cxnLst/>
              <a:rect l="l" t="t" r="r" b="b"/>
              <a:pathLst>
                <a:path w="2252" h="1222" extrusionOk="0">
                  <a:moveTo>
                    <a:pt x="1" y="1"/>
                  </a:moveTo>
                  <a:cubicBezTo>
                    <a:pt x="245" y="326"/>
                    <a:pt x="489" y="733"/>
                    <a:pt x="706" y="1221"/>
                  </a:cubicBezTo>
                  <a:cubicBezTo>
                    <a:pt x="760" y="1140"/>
                    <a:pt x="787" y="1140"/>
                    <a:pt x="841" y="1113"/>
                  </a:cubicBezTo>
                  <a:cubicBezTo>
                    <a:pt x="1115" y="984"/>
                    <a:pt x="1389" y="951"/>
                    <a:pt x="1669" y="951"/>
                  </a:cubicBezTo>
                  <a:cubicBezTo>
                    <a:pt x="1860" y="951"/>
                    <a:pt x="2054" y="966"/>
                    <a:pt x="2252" y="977"/>
                  </a:cubicBezTo>
                  <a:cubicBezTo>
                    <a:pt x="2143" y="815"/>
                    <a:pt x="2062" y="625"/>
                    <a:pt x="2035" y="570"/>
                  </a:cubicBezTo>
                  <a:cubicBezTo>
                    <a:pt x="1357" y="353"/>
                    <a:pt x="679" y="16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7"/>
            <p:cNvSpPr/>
            <p:nvPr/>
          </p:nvSpPr>
          <p:spPr>
            <a:xfrm>
              <a:off x="7360850" y="1750150"/>
              <a:ext cx="13575" cy="35300"/>
            </a:xfrm>
            <a:custGeom>
              <a:avLst/>
              <a:gdLst/>
              <a:ahLst/>
              <a:cxnLst/>
              <a:rect l="l" t="t" r="r" b="b"/>
              <a:pathLst>
                <a:path w="543" h="1412" extrusionOk="0">
                  <a:moveTo>
                    <a:pt x="543" y="1"/>
                  </a:moveTo>
                  <a:cubicBezTo>
                    <a:pt x="380" y="55"/>
                    <a:pt x="190" y="164"/>
                    <a:pt x="0" y="245"/>
                  </a:cubicBezTo>
                  <a:cubicBezTo>
                    <a:pt x="163" y="598"/>
                    <a:pt x="326" y="1004"/>
                    <a:pt x="543" y="1411"/>
                  </a:cubicBezTo>
                  <a:lnTo>
                    <a:pt x="5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7"/>
            <p:cNvSpPr/>
            <p:nvPr/>
          </p:nvSpPr>
          <p:spPr>
            <a:xfrm>
              <a:off x="7303200" y="1650800"/>
              <a:ext cx="61050" cy="30900"/>
            </a:xfrm>
            <a:custGeom>
              <a:avLst/>
              <a:gdLst/>
              <a:ahLst/>
              <a:cxnLst/>
              <a:rect l="l" t="t" r="r" b="b"/>
              <a:pathLst>
                <a:path w="2442" h="1236" extrusionOk="0">
                  <a:moveTo>
                    <a:pt x="564" y="1"/>
                  </a:moveTo>
                  <a:cubicBezTo>
                    <a:pt x="390" y="1"/>
                    <a:pt x="205" y="23"/>
                    <a:pt x="1" y="69"/>
                  </a:cubicBezTo>
                  <a:cubicBezTo>
                    <a:pt x="136" y="232"/>
                    <a:pt x="272" y="449"/>
                    <a:pt x="408" y="639"/>
                  </a:cubicBezTo>
                  <a:cubicBezTo>
                    <a:pt x="1086" y="828"/>
                    <a:pt x="1764" y="1018"/>
                    <a:pt x="2442" y="1235"/>
                  </a:cubicBezTo>
                  <a:cubicBezTo>
                    <a:pt x="2306" y="991"/>
                    <a:pt x="2171" y="747"/>
                    <a:pt x="2062" y="584"/>
                  </a:cubicBezTo>
                  <a:cubicBezTo>
                    <a:pt x="1528" y="215"/>
                    <a:pt x="1103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7"/>
            <p:cNvSpPr/>
            <p:nvPr/>
          </p:nvSpPr>
          <p:spPr>
            <a:xfrm>
              <a:off x="7316775" y="1575200"/>
              <a:ext cx="37300" cy="23775"/>
            </a:xfrm>
            <a:custGeom>
              <a:avLst/>
              <a:gdLst/>
              <a:ahLst/>
              <a:cxnLst/>
              <a:rect l="l" t="t" r="r" b="b"/>
              <a:pathLst>
                <a:path w="1492" h="951" extrusionOk="0">
                  <a:moveTo>
                    <a:pt x="271" y="1"/>
                  </a:moveTo>
                  <a:cubicBezTo>
                    <a:pt x="163" y="218"/>
                    <a:pt x="54" y="381"/>
                    <a:pt x="0" y="543"/>
                  </a:cubicBezTo>
                  <a:cubicBezTo>
                    <a:pt x="380" y="652"/>
                    <a:pt x="760" y="787"/>
                    <a:pt x="1166" y="923"/>
                  </a:cubicBezTo>
                  <a:cubicBezTo>
                    <a:pt x="1221" y="950"/>
                    <a:pt x="1221" y="950"/>
                    <a:pt x="1248" y="950"/>
                  </a:cubicBezTo>
                  <a:cubicBezTo>
                    <a:pt x="1356" y="760"/>
                    <a:pt x="1411" y="543"/>
                    <a:pt x="1492" y="381"/>
                  </a:cubicBezTo>
                  <a:cubicBezTo>
                    <a:pt x="1085" y="218"/>
                    <a:pt x="624" y="109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7"/>
            <p:cNvSpPr/>
            <p:nvPr/>
          </p:nvSpPr>
          <p:spPr>
            <a:xfrm>
              <a:off x="7309800" y="1588100"/>
              <a:ext cx="38850" cy="20775"/>
            </a:xfrm>
            <a:custGeom>
              <a:avLst/>
              <a:gdLst/>
              <a:ahLst/>
              <a:cxnLst/>
              <a:rect l="l" t="t" r="r" b="b"/>
              <a:pathLst>
                <a:path w="1554" h="831" extrusionOk="0">
                  <a:moveTo>
                    <a:pt x="306" y="0"/>
                  </a:moveTo>
                  <a:lnTo>
                    <a:pt x="35" y="543"/>
                  </a:lnTo>
                  <a:cubicBezTo>
                    <a:pt x="1" y="765"/>
                    <a:pt x="93" y="831"/>
                    <a:pt x="244" y="831"/>
                  </a:cubicBezTo>
                  <a:cubicBezTo>
                    <a:pt x="468" y="831"/>
                    <a:pt x="822" y="686"/>
                    <a:pt x="1091" y="686"/>
                  </a:cubicBezTo>
                  <a:cubicBezTo>
                    <a:pt x="1218" y="686"/>
                    <a:pt x="1325" y="718"/>
                    <a:pt x="1391" y="814"/>
                  </a:cubicBezTo>
                  <a:cubicBezTo>
                    <a:pt x="1473" y="678"/>
                    <a:pt x="1500" y="543"/>
                    <a:pt x="1554" y="407"/>
                  </a:cubicBezTo>
                  <a:cubicBezTo>
                    <a:pt x="1527" y="380"/>
                    <a:pt x="1527" y="380"/>
                    <a:pt x="1500" y="380"/>
                  </a:cubicBezTo>
                  <a:cubicBezTo>
                    <a:pt x="1120" y="271"/>
                    <a:pt x="713" y="136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7"/>
            <p:cNvSpPr/>
            <p:nvPr/>
          </p:nvSpPr>
          <p:spPr>
            <a:xfrm>
              <a:off x="7327625" y="1697275"/>
              <a:ext cx="12225" cy="14250"/>
            </a:xfrm>
            <a:custGeom>
              <a:avLst/>
              <a:gdLst/>
              <a:ahLst/>
              <a:cxnLst/>
              <a:rect l="l" t="t" r="r" b="b"/>
              <a:pathLst>
                <a:path w="489" h="570" extrusionOk="0">
                  <a:moveTo>
                    <a:pt x="163" y="0"/>
                  </a:moveTo>
                  <a:cubicBezTo>
                    <a:pt x="109" y="54"/>
                    <a:pt x="109" y="82"/>
                    <a:pt x="81" y="109"/>
                  </a:cubicBezTo>
                  <a:cubicBezTo>
                    <a:pt x="0" y="244"/>
                    <a:pt x="109" y="407"/>
                    <a:pt x="217" y="488"/>
                  </a:cubicBezTo>
                  <a:cubicBezTo>
                    <a:pt x="271" y="516"/>
                    <a:pt x="380" y="543"/>
                    <a:pt x="488" y="570"/>
                  </a:cubicBezTo>
                  <a:cubicBezTo>
                    <a:pt x="380" y="380"/>
                    <a:pt x="271" y="217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7"/>
            <p:cNvSpPr/>
            <p:nvPr/>
          </p:nvSpPr>
          <p:spPr>
            <a:xfrm>
              <a:off x="7326250" y="1743375"/>
              <a:ext cx="34625" cy="27150"/>
            </a:xfrm>
            <a:custGeom>
              <a:avLst/>
              <a:gdLst/>
              <a:ahLst/>
              <a:cxnLst/>
              <a:rect l="l" t="t" r="r" b="b"/>
              <a:pathLst>
                <a:path w="1385" h="1086" extrusionOk="0">
                  <a:moveTo>
                    <a:pt x="1140" y="1"/>
                  </a:moveTo>
                  <a:cubicBezTo>
                    <a:pt x="733" y="326"/>
                    <a:pt x="326" y="679"/>
                    <a:pt x="1" y="1086"/>
                  </a:cubicBezTo>
                  <a:cubicBezTo>
                    <a:pt x="435" y="869"/>
                    <a:pt x="896" y="706"/>
                    <a:pt x="1384" y="462"/>
                  </a:cubicBezTo>
                  <a:cubicBezTo>
                    <a:pt x="1303" y="326"/>
                    <a:pt x="1221" y="163"/>
                    <a:pt x="1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7"/>
            <p:cNvSpPr/>
            <p:nvPr/>
          </p:nvSpPr>
          <p:spPr>
            <a:xfrm>
              <a:off x="7316075" y="1630700"/>
              <a:ext cx="58350" cy="23875"/>
            </a:xfrm>
            <a:custGeom>
              <a:avLst/>
              <a:gdLst/>
              <a:ahLst/>
              <a:cxnLst/>
              <a:rect l="l" t="t" r="r" b="b"/>
              <a:pathLst>
                <a:path w="2334" h="955" extrusionOk="0">
                  <a:moveTo>
                    <a:pt x="677" y="1"/>
                  </a:moveTo>
                  <a:cubicBezTo>
                    <a:pt x="449" y="1"/>
                    <a:pt x="223" y="20"/>
                    <a:pt x="1" y="59"/>
                  </a:cubicBezTo>
                  <a:cubicBezTo>
                    <a:pt x="760" y="358"/>
                    <a:pt x="1547" y="683"/>
                    <a:pt x="2334" y="954"/>
                  </a:cubicBezTo>
                  <a:lnTo>
                    <a:pt x="2334" y="303"/>
                  </a:lnTo>
                  <a:cubicBezTo>
                    <a:pt x="1796" y="111"/>
                    <a:pt x="1231" y="1"/>
                    <a:pt x="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7"/>
            <p:cNvSpPr/>
            <p:nvPr/>
          </p:nvSpPr>
          <p:spPr>
            <a:xfrm>
              <a:off x="7331675" y="1691025"/>
              <a:ext cx="42750" cy="25925"/>
            </a:xfrm>
            <a:custGeom>
              <a:avLst/>
              <a:gdLst/>
              <a:ahLst/>
              <a:cxnLst/>
              <a:rect l="l" t="t" r="r" b="b"/>
              <a:pathLst>
                <a:path w="1710" h="1037" extrusionOk="0">
                  <a:moveTo>
                    <a:pt x="904" y="1"/>
                  </a:moveTo>
                  <a:cubicBezTo>
                    <a:pt x="628" y="1"/>
                    <a:pt x="369" y="45"/>
                    <a:pt x="136" y="169"/>
                  </a:cubicBezTo>
                  <a:cubicBezTo>
                    <a:pt x="109" y="196"/>
                    <a:pt x="55" y="223"/>
                    <a:pt x="1" y="250"/>
                  </a:cubicBezTo>
                  <a:cubicBezTo>
                    <a:pt x="109" y="440"/>
                    <a:pt x="218" y="630"/>
                    <a:pt x="326" y="847"/>
                  </a:cubicBezTo>
                  <a:cubicBezTo>
                    <a:pt x="353" y="847"/>
                    <a:pt x="408" y="874"/>
                    <a:pt x="462" y="874"/>
                  </a:cubicBezTo>
                  <a:cubicBezTo>
                    <a:pt x="869" y="928"/>
                    <a:pt x="1303" y="1010"/>
                    <a:pt x="1710" y="1037"/>
                  </a:cubicBezTo>
                  <a:lnTo>
                    <a:pt x="1710" y="413"/>
                  </a:lnTo>
                  <a:cubicBezTo>
                    <a:pt x="1628" y="277"/>
                    <a:pt x="1601" y="196"/>
                    <a:pt x="1547" y="60"/>
                  </a:cubicBezTo>
                  <a:cubicBezTo>
                    <a:pt x="1326" y="25"/>
                    <a:pt x="1110" y="1"/>
                    <a:pt x="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7"/>
            <p:cNvSpPr/>
            <p:nvPr/>
          </p:nvSpPr>
          <p:spPr>
            <a:xfrm>
              <a:off x="7354750" y="1730500"/>
              <a:ext cx="19675" cy="24425"/>
            </a:xfrm>
            <a:custGeom>
              <a:avLst/>
              <a:gdLst/>
              <a:ahLst/>
              <a:cxnLst/>
              <a:rect l="l" t="t" r="r" b="b"/>
              <a:pathLst>
                <a:path w="787" h="977" extrusionOk="0">
                  <a:moveTo>
                    <a:pt x="787" y="0"/>
                  </a:moveTo>
                  <a:cubicBezTo>
                    <a:pt x="515" y="136"/>
                    <a:pt x="244" y="299"/>
                    <a:pt x="0" y="516"/>
                  </a:cubicBezTo>
                  <a:cubicBezTo>
                    <a:pt x="81" y="651"/>
                    <a:pt x="163" y="814"/>
                    <a:pt x="244" y="977"/>
                  </a:cubicBezTo>
                  <a:cubicBezTo>
                    <a:pt x="407" y="922"/>
                    <a:pt x="624" y="841"/>
                    <a:pt x="787" y="760"/>
                  </a:cubicBezTo>
                  <a:lnTo>
                    <a:pt x="7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7"/>
            <p:cNvSpPr/>
            <p:nvPr/>
          </p:nvSpPr>
          <p:spPr>
            <a:xfrm>
              <a:off x="7328300" y="2158375"/>
              <a:ext cx="8825" cy="6975"/>
            </a:xfrm>
            <a:custGeom>
              <a:avLst/>
              <a:gdLst/>
              <a:ahLst/>
              <a:cxnLst/>
              <a:rect l="l" t="t" r="r" b="b"/>
              <a:pathLst>
                <a:path w="353" h="279" extrusionOk="0">
                  <a:moveTo>
                    <a:pt x="217" y="0"/>
                  </a:moveTo>
                  <a:cubicBezTo>
                    <a:pt x="136" y="109"/>
                    <a:pt x="82" y="217"/>
                    <a:pt x="0" y="244"/>
                  </a:cubicBezTo>
                  <a:cubicBezTo>
                    <a:pt x="68" y="258"/>
                    <a:pt x="129" y="278"/>
                    <a:pt x="183" y="278"/>
                  </a:cubicBezTo>
                  <a:cubicBezTo>
                    <a:pt x="238" y="278"/>
                    <a:pt x="285" y="258"/>
                    <a:pt x="326" y="190"/>
                  </a:cubicBezTo>
                  <a:cubicBezTo>
                    <a:pt x="353" y="109"/>
                    <a:pt x="271" y="55"/>
                    <a:pt x="2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7"/>
            <p:cNvSpPr/>
            <p:nvPr/>
          </p:nvSpPr>
          <p:spPr>
            <a:xfrm>
              <a:off x="7358800" y="2161750"/>
              <a:ext cx="16300" cy="22425"/>
            </a:xfrm>
            <a:custGeom>
              <a:avLst/>
              <a:gdLst/>
              <a:ahLst/>
              <a:cxnLst/>
              <a:rect l="l" t="t" r="r" b="b"/>
              <a:pathLst>
                <a:path w="652" h="897" extrusionOk="0">
                  <a:moveTo>
                    <a:pt x="82" y="1"/>
                  </a:moveTo>
                  <a:cubicBezTo>
                    <a:pt x="55" y="109"/>
                    <a:pt x="55" y="191"/>
                    <a:pt x="1" y="245"/>
                  </a:cubicBezTo>
                  <a:cubicBezTo>
                    <a:pt x="55" y="381"/>
                    <a:pt x="136" y="489"/>
                    <a:pt x="272" y="543"/>
                  </a:cubicBezTo>
                  <a:cubicBezTo>
                    <a:pt x="381" y="652"/>
                    <a:pt x="516" y="788"/>
                    <a:pt x="652" y="896"/>
                  </a:cubicBezTo>
                  <a:lnTo>
                    <a:pt x="652" y="55"/>
                  </a:lnTo>
                  <a:cubicBezTo>
                    <a:pt x="462" y="55"/>
                    <a:pt x="272" y="55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7"/>
            <p:cNvSpPr/>
            <p:nvPr/>
          </p:nvSpPr>
          <p:spPr>
            <a:xfrm>
              <a:off x="7257100" y="2174650"/>
              <a:ext cx="6125" cy="9525"/>
            </a:xfrm>
            <a:custGeom>
              <a:avLst/>
              <a:gdLst/>
              <a:ahLst/>
              <a:cxnLst/>
              <a:rect l="l" t="t" r="r" b="b"/>
              <a:pathLst>
                <a:path w="245" h="381" extrusionOk="0">
                  <a:moveTo>
                    <a:pt x="0" y="0"/>
                  </a:moveTo>
                  <a:cubicBezTo>
                    <a:pt x="54" y="27"/>
                    <a:pt x="82" y="82"/>
                    <a:pt x="82" y="109"/>
                  </a:cubicBezTo>
                  <a:cubicBezTo>
                    <a:pt x="109" y="163"/>
                    <a:pt x="109" y="272"/>
                    <a:pt x="82" y="380"/>
                  </a:cubicBezTo>
                  <a:lnTo>
                    <a:pt x="136" y="299"/>
                  </a:lnTo>
                  <a:cubicBezTo>
                    <a:pt x="217" y="244"/>
                    <a:pt x="244" y="163"/>
                    <a:pt x="217" y="109"/>
                  </a:cubicBezTo>
                  <a:cubicBezTo>
                    <a:pt x="163" y="27"/>
                    <a:pt x="109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7"/>
            <p:cNvSpPr/>
            <p:nvPr/>
          </p:nvSpPr>
          <p:spPr>
            <a:xfrm>
              <a:off x="7116725" y="1970025"/>
              <a:ext cx="258375" cy="382325"/>
            </a:xfrm>
            <a:custGeom>
              <a:avLst/>
              <a:gdLst/>
              <a:ahLst/>
              <a:cxnLst/>
              <a:rect l="l" t="t" r="r" b="b"/>
              <a:pathLst>
                <a:path w="10335" h="15293" extrusionOk="0">
                  <a:moveTo>
                    <a:pt x="4028" y="1"/>
                  </a:moveTo>
                  <a:cubicBezTo>
                    <a:pt x="3995" y="1"/>
                    <a:pt x="3961" y="8"/>
                    <a:pt x="3934" y="21"/>
                  </a:cubicBezTo>
                  <a:cubicBezTo>
                    <a:pt x="3852" y="48"/>
                    <a:pt x="3825" y="130"/>
                    <a:pt x="3825" y="184"/>
                  </a:cubicBezTo>
                  <a:cubicBezTo>
                    <a:pt x="3771" y="401"/>
                    <a:pt x="3798" y="672"/>
                    <a:pt x="3527" y="835"/>
                  </a:cubicBezTo>
                  <a:cubicBezTo>
                    <a:pt x="3462" y="875"/>
                    <a:pt x="3397" y="892"/>
                    <a:pt x="3332" y="892"/>
                  </a:cubicBezTo>
                  <a:cubicBezTo>
                    <a:pt x="3180" y="892"/>
                    <a:pt x="3028" y="802"/>
                    <a:pt x="2876" y="726"/>
                  </a:cubicBezTo>
                  <a:cubicBezTo>
                    <a:pt x="2855" y="706"/>
                    <a:pt x="2803" y="654"/>
                    <a:pt x="2756" y="654"/>
                  </a:cubicBezTo>
                  <a:cubicBezTo>
                    <a:pt x="2741" y="654"/>
                    <a:pt x="2726" y="659"/>
                    <a:pt x="2713" y="672"/>
                  </a:cubicBezTo>
                  <a:cubicBezTo>
                    <a:pt x="2632" y="699"/>
                    <a:pt x="2632" y="753"/>
                    <a:pt x="2604" y="835"/>
                  </a:cubicBezTo>
                  <a:cubicBezTo>
                    <a:pt x="2198" y="2299"/>
                    <a:pt x="2496" y="4063"/>
                    <a:pt x="3147" y="5419"/>
                  </a:cubicBezTo>
                  <a:cubicBezTo>
                    <a:pt x="2876" y="5419"/>
                    <a:pt x="2415" y="5500"/>
                    <a:pt x="2008" y="5690"/>
                  </a:cubicBezTo>
                  <a:cubicBezTo>
                    <a:pt x="1221" y="6015"/>
                    <a:pt x="787" y="6449"/>
                    <a:pt x="299" y="7100"/>
                  </a:cubicBezTo>
                  <a:cubicBezTo>
                    <a:pt x="190" y="7236"/>
                    <a:pt x="1" y="7616"/>
                    <a:pt x="1" y="7778"/>
                  </a:cubicBezTo>
                  <a:cubicBezTo>
                    <a:pt x="1" y="7941"/>
                    <a:pt x="299" y="8077"/>
                    <a:pt x="462" y="8158"/>
                  </a:cubicBezTo>
                  <a:cubicBezTo>
                    <a:pt x="516" y="8185"/>
                    <a:pt x="570" y="8185"/>
                    <a:pt x="597" y="8212"/>
                  </a:cubicBezTo>
                  <a:cubicBezTo>
                    <a:pt x="679" y="8294"/>
                    <a:pt x="679" y="8429"/>
                    <a:pt x="652" y="8538"/>
                  </a:cubicBezTo>
                  <a:cubicBezTo>
                    <a:pt x="597" y="8619"/>
                    <a:pt x="326" y="8972"/>
                    <a:pt x="272" y="9080"/>
                  </a:cubicBezTo>
                  <a:cubicBezTo>
                    <a:pt x="55" y="9406"/>
                    <a:pt x="407" y="9650"/>
                    <a:pt x="706" y="9894"/>
                  </a:cubicBezTo>
                  <a:cubicBezTo>
                    <a:pt x="1058" y="10165"/>
                    <a:pt x="1520" y="10355"/>
                    <a:pt x="1926" y="10491"/>
                  </a:cubicBezTo>
                  <a:cubicBezTo>
                    <a:pt x="2415" y="10708"/>
                    <a:pt x="3011" y="10762"/>
                    <a:pt x="3717" y="10789"/>
                  </a:cubicBezTo>
                  <a:cubicBezTo>
                    <a:pt x="3500" y="11603"/>
                    <a:pt x="3310" y="12525"/>
                    <a:pt x="3581" y="13339"/>
                  </a:cubicBezTo>
                  <a:cubicBezTo>
                    <a:pt x="3798" y="13881"/>
                    <a:pt x="3961" y="14451"/>
                    <a:pt x="4476" y="14695"/>
                  </a:cubicBezTo>
                  <a:cubicBezTo>
                    <a:pt x="4542" y="14726"/>
                    <a:pt x="4605" y="14740"/>
                    <a:pt x="4666" y="14740"/>
                  </a:cubicBezTo>
                  <a:cubicBezTo>
                    <a:pt x="5061" y="14740"/>
                    <a:pt x="5368" y="14174"/>
                    <a:pt x="5741" y="14174"/>
                  </a:cubicBezTo>
                  <a:cubicBezTo>
                    <a:pt x="5762" y="14174"/>
                    <a:pt x="5784" y="14176"/>
                    <a:pt x="5805" y="14180"/>
                  </a:cubicBezTo>
                  <a:cubicBezTo>
                    <a:pt x="6103" y="14288"/>
                    <a:pt x="6212" y="14912"/>
                    <a:pt x="6429" y="15102"/>
                  </a:cubicBezTo>
                  <a:cubicBezTo>
                    <a:pt x="6585" y="15237"/>
                    <a:pt x="6777" y="15293"/>
                    <a:pt x="6979" y="15293"/>
                  </a:cubicBezTo>
                  <a:cubicBezTo>
                    <a:pt x="7304" y="15293"/>
                    <a:pt x="7653" y="15150"/>
                    <a:pt x="7921" y="14966"/>
                  </a:cubicBezTo>
                  <a:cubicBezTo>
                    <a:pt x="8165" y="14831"/>
                    <a:pt x="8382" y="14668"/>
                    <a:pt x="8545" y="14451"/>
                  </a:cubicBezTo>
                  <a:cubicBezTo>
                    <a:pt x="8463" y="14153"/>
                    <a:pt x="8463" y="13827"/>
                    <a:pt x="8463" y="13502"/>
                  </a:cubicBezTo>
                  <a:cubicBezTo>
                    <a:pt x="8517" y="13013"/>
                    <a:pt x="8734" y="12362"/>
                    <a:pt x="9250" y="12254"/>
                  </a:cubicBezTo>
                  <a:cubicBezTo>
                    <a:pt x="9358" y="12254"/>
                    <a:pt x="9494" y="12254"/>
                    <a:pt x="9630" y="12281"/>
                  </a:cubicBezTo>
                  <a:cubicBezTo>
                    <a:pt x="9684" y="11956"/>
                    <a:pt x="9684" y="11603"/>
                    <a:pt x="9684" y="11277"/>
                  </a:cubicBezTo>
                  <a:cubicBezTo>
                    <a:pt x="9874" y="11467"/>
                    <a:pt x="10064" y="11684"/>
                    <a:pt x="10308" y="11874"/>
                  </a:cubicBezTo>
                  <a:lnTo>
                    <a:pt x="10308" y="8972"/>
                  </a:lnTo>
                  <a:cubicBezTo>
                    <a:pt x="10036" y="8836"/>
                    <a:pt x="9738" y="8728"/>
                    <a:pt x="9413" y="8728"/>
                  </a:cubicBezTo>
                  <a:cubicBezTo>
                    <a:pt x="9358" y="9162"/>
                    <a:pt x="9385" y="9623"/>
                    <a:pt x="9521" y="10030"/>
                  </a:cubicBezTo>
                  <a:cubicBezTo>
                    <a:pt x="9630" y="10301"/>
                    <a:pt x="9738" y="10708"/>
                    <a:pt x="9467" y="10843"/>
                  </a:cubicBezTo>
                  <a:cubicBezTo>
                    <a:pt x="9416" y="10858"/>
                    <a:pt x="9367" y="10865"/>
                    <a:pt x="9321" y="10865"/>
                  </a:cubicBezTo>
                  <a:cubicBezTo>
                    <a:pt x="9194" y="10865"/>
                    <a:pt x="9085" y="10814"/>
                    <a:pt x="9006" y="10735"/>
                  </a:cubicBezTo>
                  <a:cubicBezTo>
                    <a:pt x="8870" y="10626"/>
                    <a:pt x="8843" y="10464"/>
                    <a:pt x="8789" y="10328"/>
                  </a:cubicBezTo>
                  <a:cubicBezTo>
                    <a:pt x="8680" y="10030"/>
                    <a:pt x="8545" y="9704"/>
                    <a:pt x="8436" y="9406"/>
                  </a:cubicBezTo>
                  <a:cubicBezTo>
                    <a:pt x="8409" y="9379"/>
                    <a:pt x="8382" y="9297"/>
                    <a:pt x="8328" y="9270"/>
                  </a:cubicBezTo>
                  <a:cubicBezTo>
                    <a:pt x="8304" y="9252"/>
                    <a:pt x="8280" y="9243"/>
                    <a:pt x="8256" y="9243"/>
                  </a:cubicBezTo>
                  <a:cubicBezTo>
                    <a:pt x="8141" y="9243"/>
                    <a:pt x="8029" y="9434"/>
                    <a:pt x="8029" y="9569"/>
                  </a:cubicBezTo>
                  <a:cubicBezTo>
                    <a:pt x="8029" y="9786"/>
                    <a:pt x="8029" y="10030"/>
                    <a:pt x="7867" y="10057"/>
                  </a:cubicBezTo>
                  <a:cubicBezTo>
                    <a:pt x="7785" y="9948"/>
                    <a:pt x="7758" y="9840"/>
                    <a:pt x="7704" y="9759"/>
                  </a:cubicBezTo>
                  <a:cubicBezTo>
                    <a:pt x="7351" y="10355"/>
                    <a:pt x="7053" y="10979"/>
                    <a:pt x="6700" y="11576"/>
                  </a:cubicBezTo>
                  <a:cubicBezTo>
                    <a:pt x="6483" y="12010"/>
                    <a:pt x="6239" y="12498"/>
                    <a:pt x="5859" y="12878"/>
                  </a:cubicBezTo>
                  <a:cubicBezTo>
                    <a:pt x="6131" y="12118"/>
                    <a:pt x="6646" y="11549"/>
                    <a:pt x="6890" y="10708"/>
                  </a:cubicBezTo>
                  <a:cubicBezTo>
                    <a:pt x="7026" y="10220"/>
                    <a:pt x="6971" y="9542"/>
                    <a:pt x="6971" y="8945"/>
                  </a:cubicBezTo>
                  <a:lnTo>
                    <a:pt x="6971" y="8945"/>
                  </a:lnTo>
                  <a:cubicBezTo>
                    <a:pt x="6917" y="9080"/>
                    <a:pt x="6782" y="9135"/>
                    <a:pt x="6646" y="9162"/>
                  </a:cubicBezTo>
                  <a:lnTo>
                    <a:pt x="6510" y="9162"/>
                  </a:lnTo>
                  <a:cubicBezTo>
                    <a:pt x="5995" y="9786"/>
                    <a:pt x="5208" y="10220"/>
                    <a:pt x="4368" y="10328"/>
                  </a:cubicBezTo>
                  <a:cubicBezTo>
                    <a:pt x="4259" y="10328"/>
                    <a:pt x="4096" y="10301"/>
                    <a:pt x="4096" y="10193"/>
                  </a:cubicBezTo>
                  <a:cubicBezTo>
                    <a:pt x="4096" y="10165"/>
                    <a:pt x="4123" y="10084"/>
                    <a:pt x="4178" y="10057"/>
                  </a:cubicBezTo>
                  <a:cubicBezTo>
                    <a:pt x="4639" y="9569"/>
                    <a:pt x="5127" y="9162"/>
                    <a:pt x="5534" y="8701"/>
                  </a:cubicBezTo>
                  <a:lnTo>
                    <a:pt x="5534" y="8701"/>
                  </a:lnTo>
                  <a:cubicBezTo>
                    <a:pt x="5452" y="8755"/>
                    <a:pt x="5344" y="8755"/>
                    <a:pt x="5263" y="8755"/>
                  </a:cubicBezTo>
                  <a:cubicBezTo>
                    <a:pt x="5073" y="8728"/>
                    <a:pt x="4910" y="8565"/>
                    <a:pt x="4910" y="8348"/>
                  </a:cubicBezTo>
                  <a:cubicBezTo>
                    <a:pt x="4910" y="8267"/>
                    <a:pt x="4991" y="8131"/>
                    <a:pt x="5073" y="8050"/>
                  </a:cubicBezTo>
                  <a:cubicBezTo>
                    <a:pt x="4967" y="8044"/>
                    <a:pt x="4862" y="8042"/>
                    <a:pt x="4756" y="8042"/>
                  </a:cubicBezTo>
                  <a:cubicBezTo>
                    <a:pt x="4221" y="8042"/>
                    <a:pt x="3680" y="8099"/>
                    <a:pt x="3145" y="8099"/>
                  </a:cubicBezTo>
                  <a:cubicBezTo>
                    <a:pt x="2697" y="8099"/>
                    <a:pt x="2253" y="8059"/>
                    <a:pt x="1818" y="7914"/>
                  </a:cubicBezTo>
                  <a:cubicBezTo>
                    <a:pt x="2903" y="7806"/>
                    <a:pt x="3961" y="7751"/>
                    <a:pt x="5018" y="7643"/>
                  </a:cubicBezTo>
                  <a:cubicBezTo>
                    <a:pt x="5127" y="7643"/>
                    <a:pt x="5181" y="7643"/>
                    <a:pt x="5263" y="7589"/>
                  </a:cubicBezTo>
                  <a:cubicBezTo>
                    <a:pt x="5344" y="7507"/>
                    <a:pt x="5290" y="7317"/>
                    <a:pt x="5181" y="7236"/>
                  </a:cubicBezTo>
                  <a:cubicBezTo>
                    <a:pt x="5046" y="7182"/>
                    <a:pt x="4910" y="7182"/>
                    <a:pt x="4774" y="7128"/>
                  </a:cubicBezTo>
                  <a:cubicBezTo>
                    <a:pt x="4096" y="6992"/>
                    <a:pt x="3554" y="6314"/>
                    <a:pt x="3581" y="5636"/>
                  </a:cubicBezTo>
                  <a:cubicBezTo>
                    <a:pt x="3581" y="5581"/>
                    <a:pt x="3581" y="5554"/>
                    <a:pt x="3635" y="5500"/>
                  </a:cubicBezTo>
                  <a:cubicBezTo>
                    <a:pt x="3635" y="5473"/>
                    <a:pt x="3689" y="5446"/>
                    <a:pt x="3717" y="5446"/>
                  </a:cubicBezTo>
                  <a:cubicBezTo>
                    <a:pt x="3775" y="5432"/>
                    <a:pt x="3832" y="5426"/>
                    <a:pt x="3888" y="5426"/>
                  </a:cubicBezTo>
                  <a:cubicBezTo>
                    <a:pt x="4278" y="5426"/>
                    <a:pt x="4619" y="5731"/>
                    <a:pt x="4856" y="6015"/>
                  </a:cubicBezTo>
                  <a:cubicBezTo>
                    <a:pt x="5127" y="6368"/>
                    <a:pt x="5317" y="6802"/>
                    <a:pt x="5697" y="7046"/>
                  </a:cubicBezTo>
                  <a:cubicBezTo>
                    <a:pt x="5724" y="7073"/>
                    <a:pt x="5751" y="7100"/>
                    <a:pt x="5832" y="7100"/>
                  </a:cubicBezTo>
                  <a:cubicBezTo>
                    <a:pt x="5805" y="7100"/>
                    <a:pt x="5805" y="7073"/>
                    <a:pt x="5751" y="7073"/>
                  </a:cubicBezTo>
                  <a:cubicBezTo>
                    <a:pt x="5669" y="6992"/>
                    <a:pt x="5588" y="6911"/>
                    <a:pt x="5561" y="6775"/>
                  </a:cubicBezTo>
                  <a:cubicBezTo>
                    <a:pt x="5534" y="6639"/>
                    <a:pt x="5588" y="6504"/>
                    <a:pt x="5697" y="6422"/>
                  </a:cubicBezTo>
                  <a:cubicBezTo>
                    <a:pt x="5779" y="6339"/>
                    <a:pt x="5878" y="6304"/>
                    <a:pt x="5981" y="6304"/>
                  </a:cubicBezTo>
                  <a:cubicBezTo>
                    <a:pt x="6012" y="6304"/>
                    <a:pt x="6044" y="6307"/>
                    <a:pt x="6076" y="6314"/>
                  </a:cubicBezTo>
                  <a:lnTo>
                    <a:pt x="6266" y="6422"/>
                  </a:lnTo>
                  <a:lnTo>
                    <a:pt x="6266" y="6314"/>
                  </a:lnTo>
                  <a:lnTo>
                    <a:pt x="6266" y="6260"/>
                  </a:lnTo>
                  <a:lnTo>
                    <a:pt x="6266" y="6232"/>
                  </a:lnTo>
                  <a:cubicBezTo>
                    <a:pt x="6239" y="6015"/>
                    <a:pt x="6158" y="5826"/>
                    <a:pt x="6103" y="5609"/>
                  </a:cubicBezTo>
                  <a:cubicBezTo>
                    <a:pt x="6004" y="5692"/>
                    <a:pt x="5914" y="5724"/>
                    <a:pt x="5810" y="5724"/>
                  </a:cubicBezTo>
                  <a:cubicBezTo>
                    <a:pt x="5744" y="5724"/>
                    <a:pt x="5672" y="5711"/>
                    <a:pt x="5588" y="5690"/>
                  </a:cubicBezTo>
                  <a:cubicBezTo>
                    <a:pt x="5561" y="5690"/>
                    <a:pt x="5534" y="5690"/>
                    <a:pt x="5534" y="5636"/>
                  </a:cubicBezTo>
                  <a:cubicBezTo>
                    <a:pt x="5480" y="5609"/>
                    <a:pt x="5480" y="5581"/>
                    <a:pt x="5480" y="5554"/>
                  </a:cubicBezTo>
                  <a:cubicBezTo>
                    <a:pt x="5480" y="5419"/>
                    <a:pt x="5534" y="5229"/>
                    <a:pt x="5615" y="5093"/>
                  </a:cubicBezTo>
                  <a:cubicBezTo>
                    <a:pt x="5669" y="5039"/>
                    <a:pt x="5697" y="4985"/>
                    <a:pt x="5751" y="4958"/>
                  </a:cubicBezTo>
                  <a:cubicBezTo>
                    <a:pt x="5452" y="4388"/>
                    <a:pt x="5154" y="3818"/>
                    <a:pt x="4802" y="3222"/>
                  </a:cubicBezTo>
                  <a:lnTo>
                    <a:pt x="4802" y="3222"/>
                  </a:lnTo>
                  <a:cubicBezTo>
                    <a:pt x="5317" y="3710"/>
                    <a:pt x="5669" y="4280"/>
                    <a:pt x="5995" y="4903"/>
                  </a:cubicBezTo>
                  <a:lnTo>
                    <a:pt x="6022" y="4903"/>
                  </a:lnTo>
                  <a:cubicBezTo>
                    <a:pt x="6158" y="4903"/>
                    <a:pt x="6348" y="5039"/>
                    <a:pt x="6348" y="5202"/>
                  </a:cubicBezTo>
                  <a:cubicBezTo>
                    <a:pt x="6348" y="5256"/>
                    <a:pt x="6348" y="5310"/>
                    <a:pt x="6293" y="5364"/>
                  </a:cubicBezTo>
                  <a:cubicBezTo>
                    <a:pt x="6293" y="5419"/>
                    <a:pt x="6266" y="5419"/>
                    <a:pt x="6266" y="5446"/>
                  </a:cubicBezTo>
                  <a:cubicBezTo>
                    <a:pt x="6375" y="5609"/>
                    <a:pt x="6429" y="5744"/>
                    <a:pt x="6537" y="5907"/>
                  </a:cubicBezTo>
                  <a:lnTo>
                    <a:pt x="6700" y="5907"/>
                  </a:lnTo>
                  <a:cubicBezTo>
                    <a:pt x="6809" y="5961"/>
                    <a:pt x="6836" y="5988"/>
                    <a:pt x="6917" y="6015"/>
                  </a:cubicBezTo>
                  <a:cubicBezTo>
                    <a:pt x="7053" y="5744"/>
                    <a:pt x="6971" y="5446"/>
                    <a:pt x="6971" y="5175"/>
                  </a:cubicBezTo>
                  <a:cubicBezTo>
                    <a:pt x="6971" y="4876"/>
                    <a:pt x="7161" y="4524"/>
                    <a:pt x="7460" y="4524"/>
                  </a:cubicBezTo>
                  <a:cubicBezTo>
                    <a:pt x="7595" y="5093"/>
                    <a:pt x="8056" y="5961"/>
                    <a:pt x="7731" y="6314"/>
                  </a:cubicBezTo>
                  <a:cubicBezTo>
                    <a:pt x="7707" y="6353"/>
                    <a:pt x="7671" y="6365"/>
                    <a:pt x="7628" y="6365"/>
                  </a:cubicBezTo>
                  <a:cubicBezTo>
                    <a:pt x="7559" y="6365"/>
                    <a:pt x="7474" y="6333"/>
                    <a:pt x="7408" y="6333"/>
                  </a:cubicBezTo>
                  <a:cubicBezTo>
                    <a:pt x="7373" y="6333"/>
                    <a:pt x="7344" y="6342"/>
                    <a:pt x="7324" y="6368"/>
                  </a:cubicBezTo>
                  <a:cubicBezTo>
                    <a:pt x="7188" y="6449"/>
                    <a:pt x="7378" y="6694"/>
                    <a:pt x="7243" y="6775"/>
                  </a:cubicBezTo>
                  <a:cubicBezTo>
                    <a:pt x="7053" y="6856"/>
                    <a:pt x="7080" y="7073"/>
                    <a:pt x="7134" y="7290"/>
                  </a:cubicBezTo>
                  <a:cubicBezTo>
                    <a:pt x="7216" y="7372"/>
                    <a:pt x="7243" y="7480"/>
                    <a:pt x="7243" y="7589"/>
                  </a:cubicBezTo>
                  <a:cubicBezTo>
                    <a:pt x="7270" y="7670"/>
                    <a:pt x="7324" y="7751"/>
                    <a:pt x="7324" y="7806"/>
                  </a:cubicBezTo>
                  <a:cubicBezTo>
                    <a:pt x="7324" y="7914"/>
                    <a:pt x="7243" y="8158"/>
                    <a:pt x="7351" y="8158"/>
                  </a:cubicBezTo>
                  <a:cubicBezTo>
                    <a:pt x="7595" y="8158"/>
                    <a:pt x="7731" y="8348"/>
                    <a:pt x="7812" y="8511"/>
                  </a:cubicBezTo>
                  <a:cubicBezTo>
                    <a:pt x="7867" y="8484"/>
                    <a:pt x="7867" y="8484"/>
                    <a:pt x="7867" y="8457"/>
                  </a:cubicBezTo>
                  <a:cubicBezTo>
                    <a:pt x="7894" y="8348"/>
                    <a:pt x="7975" y="8294"/>
                    <a:pt x="8056" y="8267"/>
                  </a:cubicBezTo>
                  <a:cubicBezTo>
                    <a:pt x="7975" y="8077"/>
                    <a:pt x="7894" y="7887"/>
                    <a:pt x="7894" y="7806"/>
                  </a:cubicBezTo>
                  <a:cubicBezTo>
                    <a:pt x="7894" y="7778"/>
                    <a:pt x="7921" y="7751"/>
                    <a:pt x="7975" y="7751"/>
                  </a:cubicBezTo>
                  <a:cubicBezTo>
                    <a:pt x="7975" y="7724"/>
                    <a:pt x="7921" y="7724"/>
                    <a:pt x="7921" y="7670"/>
                  </a:cubicBezTo>
                  <a:cubicBezTo>
                    <a:pt x="7812" y="7507"/>
                    <a:pt x="7785" y="7317"/>
                    <a:pt x="7894" y="7128"/>
                  </a:cubicBezTo>
                  <a:cubicBezTo>
                    <a:pt x="7980" y="6990"/>
                    <a:pt x="8120" y="6918"/>
                    <a:pt x="8259" y="6918"/>
                  </a:cubicBezTo>
                  <a:cubicBezTo>
                    <a:pt x="8340" y="6918"/>
                    <a:pt x="8421" y="6942"/>
                    <a:pt x="8490" y="6992"/>
                  </a:cubicBezTo>
                  <a:lnTo>
                    <a:pt x="8816" y="6911"/>
                  </a:lnTo>
                  <a:cubicBezTo>
                    <a:pt x="8951" y="6829"/>
                    <a:pt x="8626" y="6558"/>
                    <a:pt x="8599" y="6558"/>
                  </a:cubicBezTo>
                  <a:cubicBezTo>
                    <a:pt x="8490" y="6558"/>
                    <a:pt x="8436" y="6639"/>
                    <a:pt x="8328" y="6666"/>
                  </a:cubicBezTo>
                  <a:cubicBezTo>
                    <a:pt x="8317" y="6668"/>
                    <a:pt x="8307" y="6669"/>
                    <a:pt x="8296" y="6669"/>
                  </a:cubicBezTo>
                  <a:cubicBezTo>
                    <a:pt x="8145" y="6669"/>
                    <a:pt x="8004" y="6491"/>
                    <a:pt x="8029" y="6314"/>
                  </a:cubicBezTo>
                  <a:cubicBezTo>
                    <a:pt x="8056" y="6151"/>
                    <a:pt x="8165" y="6015"/>
                    <a:pt x="8273" y="5880"/>
                  </a:cubicBezTo>
                  <a:cubicBezTo>
                    <a:pt x="8246" y="5853"/>
                    <a:pt x="8246" y="5798"/>
                    <a:pt x="8192" y="5771"/>
                  </a:cubicBezTo>
                  <a:cubicBezTo>
                    <a:pt x="8083" y="5609"/>
                    <a:pt x="8056" y="5419"/>
                    <a:pt x="8165" y="5229"/>
                  </a:cubicBezTo>
                  <a:cubicBezTo>
                    <a:pt x="8246" y="5093"/>
                    <a:pt x="8382" y="5039"/>
                    <a:pt x="8490" y="5039"/>
                  </a:cubicBezTo>
                  <a:cubicBezTo>
                    <a:pt x="8545" y="4930"/>
                    <a:pt x="8545" y="4876"/>
                    <a:pt x="8572" y="4795"/>
                  </a:cubicBezTo>
                  <a:cubicBezTo>
                    <a:pt x="8680" y="4497"/>
                    <a:pt x="8843" y="4198"/>
                    <a:pt x="9114" y="4063"/>
                  </a:cubicBezTo>
                  <a:lnTo>
                    <a:pt x="9114" y="4063"/>
                  </a:lnTo>
                  <a:cubicBezTo>
                    <a:pt x="9006" y="4388"/>
                    <a:pt x="8870" y="4768"/>
                    <a:pt x="8789" y="5093"/>
                  </a:cubicBezTo>
                  <a:cubicBezTo>
                    <a:pt x="8870" y="5066"/>
                    <a:pt x="8951" y="5039"/>
                    <a:pt x="9006" y="5012"/>
                  </a:cubicBezTo>
                  <a:cubicBezTo>
                    <a:pt x="9060" y="5012"/>
                    <a:pt x="9087" y="5066"/>
                    <a:pt x="9087" y="5147"/>
                  </a:cubicBezTo>
                  <a:cubicBezTo>
                    <a:pt x="9467" y="5147"/>
                    <a:pt x="9792" y="4876"/>
                    <a:pt x="10064" y="4632"/>
                  </a:cubicBezTo>
                  <a:cubicBezTo>
                    <a:pt x="10145" y="4551"/>
                    <a:pt x="10226" y="4497"/>
                    <a:pt x="10335" y="4198"/>
                  </a:cubicBezTo>
                  <a:lnTo>
                    <a:pt x="10335" y="1377"/>
                  </a:lnTo>
                  <a:cubicBezTo>
                    <a:pt x="10145" y="1432"/>
                    <a:pt x="9955" y="1540"/>
                    <a:pt x="9765" y="1649"/>
                  </a:cubicBezTo>
                  <a:cubicBezTo>
                    <a:pt x="8951" y="2082"/>
                    <a:pt x="8246" y="2706"/>
                    <a:pt x="7650" y="3547"/>
                  </a:cubicBezTo>
                  <a:cubicBezTo>
                    <a:pt x="7080" y="1757"/>
                    <a:pt x="5751" y="347"/>
                    <a:pt x="4123" y="21"/>
                  </a:cubicBezTo>
                  <a:cubicBezTo>
                    <a:pt x="4096" y="8"/>
                    <a:pt x="4062" y="1"/>
                    <a:pt x="40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7"/>
            <p:cNvSpPr/>
            <p:nvPr/>
          </p:nvSpPr>
          <p:spPr>
            <a:xfrm>
              <a:off x="7359075" y="2098700"/>
              <a:ext cx="15350" cy="27150"/>
            </a:xfrm>
            <a:custGeom>
              <a:avLst/>
              <a:gdLst/>
              <a:ahLst/>
              <a:cxnLst/>
              <a:rect l="l" t="t" r="r" b="b"/>
              <a:pathLst>
                <a:path w="614" h="1086" extrusionOk="0">
                  <a:moveTo>
                    <a:pt x="614" y="0"/>
                  </a:moveTo>
                  <a:cubicBezTo>
                    <a:pt x="451" y="136"/>
                    <a:pt x="234" y="299"/>
                    <a:pt x="71" y="434"/>
                  </a:cubicBezTo>
                  <a:cubicBezTo>
                    <a:pt x="153" y="434"/>
                    <a:pt x="261" y="570"/>
                    <a:pt x="234" y="679"/>
                  </a:cubicBezTo>
                  <a:cubicBezTo>
                    <a:pt x="218" y="673"/>
                    <a:pt x="203" y="671"/>
                    <a:pt x="189" y="671"/>
                  </a:cubicBezTo>
                  <a:cubicBezTo>
                    <a:pt x="57" y="671"/>
                    <a:pt x="0" y="879"/>
                    <a:pt x="98" y="977"/>
                  </a:cubicBezTo>
                  <a:cubicBezTo>
                    <a:pt x="98" y="1004"/>
                    <a:pt x="125" y="1004"/>
                    <a:pt x="125" y="1004"/>
                  </a:cubicBezTo>
                  <a:cubicBezTo>
                    <a:pt x="180" y="1004"/>
                    <a:pt x="234" y="1031"/>
                    <a:pt x="261" y="1085"/>
                  </a:cubicBezTo>
                  <a:lnTo>
                    <a:pt x="614" y="1085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7"/>
            <p:cNvSpPr/>
            <p:nvPr/>
          </p:nvSpPr>
          <p:spPr>
            <a:xfrm>
              <a:off x="7328300" y="2070225"/>
              <a:ext cx="15625" cy="26475"/>
            </a:xfrm>
            <a:custGeom>
              <a:avLst/>
              <a:gdLst/>
              <a:ahLst/>
              <a:cxnLst/>
              <a:rect l="l" t="t" r="r" b="b"/>
              <a:pathLst>
                <a:path w="625" h="1059" extrusionOk="0">
                  <a:moveTo>
                    <a:pt x="624" y="0"/>
                  </a:moveTo>
                  <a:cubicBezTo>
                    <a:pt x="353" y="190"/>
                    <a:pt x="190" y="461"/>
                    <a:pt x="82" y="760"/>
                  </a:cubicBezTo>
                  <a:cubicBezTo>
                    <a:pt x="54" y="868"/>
                    <a:pt x="0" y="922"/>
                    <a:pt x="0" y="1004"/>
                  </a:cubicBezTo>
                  <a:cubicBezTo>
                    <a:pt x="109" y="1004"/>
                    <a:pt x="217" y="1031"/>
                    <a:pt x="271" y="1058"/>
                  </a:cubicBezTo>
                  <a:cubicBezTo>
                    <a:pt x="380" y="733"/>
                    <a:pt x="516" y="353"/>
                    <a:pt x="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7"/>
            <p:cNvSpPr/>
            <p:nvPr/>
          </p:nvSpPr>
          <p:spPr>
            <a:xfrm>
              <a:off x="7236750" y="2049875"/>
              <a:ext cx="29850" cy="43425"/>
            </a:xfrm>
            <a:custGeom>
              <a:avLst/>
              <a:gdLst/>
              <a:ahLst/>
              <a:cxnLst/>
              <a:rect l="l" t="t" r="r" b="b"/>
              <a:pathLst>
                <a:path w="1194" h="1737" extrusionOk="0">
                  <a:moveTo>
                    <a:pt x="1" y="1"/>
                  </a:moveTo>
                  <a:cubicBezTo>
                    <a:pt x="353" y="597"/>
                    <a:pt x="651" y="1167"/>
                    <a:pt x="950" y="1736"/>
                  </a:cubicBezTo>
                  <a:cubicBezTo>
                    <a:pt x="1031" y="1709"/>
                    <a:pt x="1085" y="1682"/>
                    <a:pt x="1194" y="1682"/>
                  </a:cubicBezTo>
                  <a:cubicBezTo>
                    <a:pt x="868" y="1058"/>
                    <a:pt x="516" y="48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7"/>
            <p:cNvSpPr/>
            <p:nvPr/>
          </p:nvSpPr>
          <p:spPr>
            <a:xfrm>
              <a:off x="7269300" y="2104125"/>
              <a:ext cx="12900" cy="21725"/>
            </a:xfrm>
            <a:custGeom>
              <a:avLst/>
              <a:gdLst/>
              <a:ahLst/>
              <a:cxnLst/>
              <a:rect l="l" t="t" r="r" b="b"/>
              <a:pathLst>
                <a:path w="516" h="869" extrusionOk="0">
                  <a:moveTo>
                    <a:pt x="245" y="0"/>
                  </a:moveTo>
                  <a:cubicBezTo>
                    <a:pt x="163" y="109"/>
                    <a:pt x="109" y="190"/>
                    <a:pt x="28" y="245"/>
                  </a:cubicBezTo>
                  <a:lnTo>
                    <a:pt x="0" y="245"/>
                  </a:lnTo>
                  <a:cubicBezTo>
                    <a:pt x="55" y="462"/>
                    <a:pt x="136" y="651"/>
                    <a:pt x="163" y="868"/>
                  </a:cubicBezTo>
                  <a:cubicBezTo>
                    <a:pt x="163" y="679"/>
                    <a:pt x="299" y="543"/>
                    <a:pt x="516" y="489"/>
                  </a:cubicBezTo>
                  <a:cubicBezTo>
                    <a:pt x="407" y="353"/>
                    <a:pt x="326" y="19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7"/>
            <p:cNvSpPr/>
            <p:nvPr/>
          </p:nvSpPr>
          <p:spPr>
            <a:xfrm>
              <a:off x="7162150" y="2082425"/>
              <a:ext cx="210250" cy="212950"/>
            </a:xfrm>
            <a:custGeom>
              <a:avLst/>
              <a:gdLst/>
              <a:ahLst/>
              <a:cxnLst/>
              <a:rect l="l" t="t" r="r" b="b"/>
              <a:pathLst>
                <a:path w="8410" h="8518" extrusionOk="0">
                  <a:moveTo>
                    <a:pt x="8409" y="1"/>
                  </a:moveTo>
                  <a:cubicBezTo>
                    <a:pt x="8355" y="55"/>
                    <a:pt x="8247" y="136"/>
                    <a:pt x="8192" y="190"/>
                  </a:cubicBezTo>
                  <a:cubicBezTo>
                    <a:pt x="7921" y="434"/>
                    <a:pt x="7568" y="706"/>
                    <a:pt x="7189" y="706"/>
                  </a:cubicBezTo>
                  <a:cubicBezTo>
                    <a:pt x="7243" y="679"/>
                    <a:pt x="7189" y="597"/>
                    <a:pt x="7134" y="570"/>
                  </a:cubicBezTo>
                  <a:cubicBezTo>
                    <a:pt x="7026" y="597"/>
                    <a:pt x="6972" y="624"/>
                    <a:pt x="6890" y="679"/>
                  </a:cubicBezTo>
                  <a:lnTo>
                    <a:pt x="6999" y="760"/>
                  </a:lnTo>
                  <a:cubicBezTo>
                    <a:pt x="7053" y="896"/>
                    <a:pt x="7107" y="1113"/>
                    <a:pt x="7026" y="1248"/>
                  </a:cubicBezTo>
                  <a:cubicBezTo>
                    <a:pt x="6972" y="1384"/>
                    <a:pt x="6836" y="1519"/>
                    <a:pt x="6646" y="1519"/>
                  </a:cubicBezTo>
                  <a:cubicBezTo>
                    <a:pt x="6592" y="1519"/>
                    <a:pt x="6511" y="1519"/>
                    <a:pt x="6456" y="1492"/>
                  </a:cubicBezTo>
                  <a:lnTo>
                    <a:pt x="6375" y="1411"/>
                  </a:lnTo>
                  <a:cubicBezTo>
                    <a:pt x="6294" y="1547"/>
                    <a:pt x="6185" y="1682"/>
                    <a:pt x="6158" y="1872"/>
                  </a:cubicBezTo>
                  <a:cubicBezTo>
                    <a:pt x="6107" y="2024"/>
                    <a:pt x="6270" y="2200"/>
                    <a:pt x="6424" y="2200"/>
                  </a:cubicBezTo>
                  <a:cubicBezTo>
                    <a:pt x="6435" y="2200"/>
                    <a:pt x="6446" y="2199"/>
                    <a:pt x="6456" y="2198"/>
                  </a:cubicBezTo>
                  <a:cubicBezTo>
                    <a:pt x="6565" y="2198"/>
                    <a:pt x="6619" y="2089"/>
                    <a:pt x="6728" y="2089"/>
                  </a:cubicBezTo>
                  <a:cubicBezTo>
                    <a:pt x="6755" y="2089"/>
                    <a:pt x="7053" y="2360"/>
                    <a:pt x="6917" y="2442"/>
                  </a:cubicBezTo>
                  <a:cubicBezTo>
                    <a:pt x="6782" y="2469"/>
                    <a:pt x="6700" y="2496"/>
                    <a:pt x="6619" y="2550"/>
                  </a:cubicBezTo>
                  <a:lnTo>
                    <a:pt x="6728" y="2632"/>
                  </a:lnTo>
                  <a:cubicBezTo>
                    <a:pt x="6782" y="2767"/>
                    <a:pt x="6836" y="2957"/>
                    <a:pt x="6755" y="3093"/>
                  </a:cubicBezTo>
                  <a:cubicBezTo>
                    <a:pt x="6863" y="3147"/>
                    <a:pt x="6890" y="3228"/>
                    <a:pt x="6863" y="3282"/>
                  </a:cubicBezTo>
                  <a:cubicBezTo>
                    <a:pt x="6819" y="3370"/>
                    <a:pt x="6784" y="3395"/>
                    <a:pt x="6734" y="3395"/>
                  </a:cubicBezTo>
                  <a:cubicBezTo>
                    <a:pt x="6692" y="3395"/>
                    <a:pt x="6640" y="3376"/>
                    <a:pt x="6565" y="3364"/>
                  </a:cubicBezTo>
                  <a:cubicBezTo>
                    <a:pt x="6511" y="3364"/>
                    <a:pt x="6483" y="3391"/>
                    <a:pt x="6429" y="3391"/>
                  </a:cubicBezTo>
                  <a:cubicBezTo>
                    <a:pt x="6348" y="3391"/>
                    <a:pt x="6294" y="3391"/>
                    <a:pt x="6212" y="3364"/>
                  </a:cubicBezTo>
                  <a:lnTo>
                    <a:pt x="6104" y="3255"/>
                  </a:lnTo>
                  <a:cubicBezTo>
                    <a:pt x="6077" y="3255"/>
                    <a:pt x="6050" y="3282"/>
                    <a:pt x="6050" y="3310"/>
                  </a:cubicBezTo>
                  <a:cubicBezTo>
                    <a:pt x="6022" y="3391"/>
                    <a:pt x="6104" y="3554"/>
                    <a:pt x="6212" y="3771"/>
                  </a:cubicBezTo>
                  <a:cubicBezTo>
                    <a:pt x="6300" y="3718"/>
                    <a:pt x="6387" y="3688"/>
                    <a:pt x="6475" y="3688"/>
                  </a:cubicBezTo>
                  <a:cubicBezTo>
                    <a:pt x="6523" y="3688"/>
                    <a:pt x="6571" y="3697"/>
                    <a:pt x="6619" y="3716"/>
                  </a:cubicBezTo>
                  <a:cubicBezTo>
                    <a:pt x="6700" y="3771"/>
                    <a:pt x="6755" y="3798"/>
                    <a:pt x="6782" y="3852"/>
                  </a:cubicBezTo>
                  <a:cubicBezTo>
                    <a:pt x="6863" y="4042"/>
                    <a:pt x="6836" y="4340"/>
                    <a:pt x="6700" y="4476"/>
                  </a:cubicBezTo>
                  <a:cubicBezTo>
                    <a:pt x="6608" y="4569"/>
                    <a:pt x="6477" y="4611"/>
                    <a:pt x="6352" y="4611"/>
                  </a:cubicBezTo>
                  <a:cubicBezTo>
                    <a:pt x="6294" y="4611"/>
                    <a:pt x="6237" y="4602"/>
                    <a:pt x="6185" y="4584"/>
                  </a:cubicBezTo>
                  <a:cubicBezTo>
                    <a:pt x="5968" y="4476"/>
                    <a:pt x="5914" y="4232"/>
                    <a:pt x="5968" y="4042"/>
                  </a:cubicBezTo>
                  <a:cubicBezTo>
                    <a:pt x="5887" y="3852"/>
                    <a:pt x="5751" y="3662"/>
                    <a:pt x="5507" y="3662"/>
                  </a:cubicBezTo>
                  <a:cubicBezTo>
                    <a:pt x="5399" y="3662"/>
                    <a:pt x="5480" y="3418"/>
                    <a:pt x="5480" y="3310"/>
                  </a:cubicBezTo>
                  <a:cubicBezTo>
                    <a:pt x="5480" y="3255"/>
                    <a:pt x="5426" y="3174"/>
                    <a:pt x="5399" y="3093"/>
                  </a:cubicBezTo>
                  <a:lnTo>
                    <a:pt x="5399" y="3093"/>
                  </a:lnTo>
                  <a:cubicBezTo>
                    <a:pt x="5426" y="3282"/>
                    <a:pt x="5344" y="3499"/>
                    <a:pt x="5100" y="3554"/>
                  </a:cubicBezTo>
                  <a:cubicBezTo>
                    <a:pt x="5057" y="3576"/>
                    <a:pt x="5007" y="3586"/>
                    <a:pt x="4956" y="3586"/>
                  </a:cubicBezTo>
                  <a:cubicBezTo>
                    <a:pt x="4816" y="3586"/>
                    <a:pt x="4664" y="3510"/>
                    <a:pt x="4585" y="3391"/>
                  </a:cubicBezTo>
                  <a:cubicBezTo>
                    <a:pt x="4531" y="3282"/>
                    <a:pt x="4531" y="3147"/>
                    <a:pt x="4531" y="3011"/>
                  </a:cubicBezTo>
                  <a:cubicBezTo>
                    <a:pt x="4531" y="2903"/>
                    <a:pt x="4558" y="2821"/>
                    <a:pt x="4612" y="2740"/>
                  </a:cubicBezTo>
                  <a:cubicBezTo>
                    <a:pt x="4693" y="2686"/>
                    <a:pt x="4829" y="2632"/>
                    <a:pt x="4937" y="2632"/>
                  </a:cubicBezTo>
                  <a:cubicBezTo>
                    <a:pt x="5127" y="2632"/>
                    <a:pt x="5236" y="2713"/>
                    <a:pt x="5344" y="2821"/>
                  </a:cubicBezTo>
                  <a:cubicBezTo>
                    <a:pt x="5236" y="2604"/>
                    <a:pt x="5236" y="2360"/>
                    <a:pt x="5426" y="2279"/>
                  </a:cubicBezTo>
                  <a:cubicBezTo>
                    <a:pt x="5561" y="2198"/>
                    <a:pt x="5399" y="1953"/>
                    <a:pt x="5507" y="1872"/>
                  </a:cubicBezTo>
                  <a:cubicBezTo>
                    <a:pt x="5537" y="1842"/>
                    <a:pt x="5573" y="1833"/>
                    <a:pt x="5612" y="1833"/>
                  </a:cubicBezTo>
                  <a:cubicBezTo>
                    <a:pt x="5675" y="1833"/>
                    <a:pt x="5746" y="1857"/>
                    <a:pt x="5809" y="1857"/>
                  </a:cubicBezTo>
                  <a:cubicBezTo>
                    <a:pt x="5848" y="1857"/>
                    <a:pt x="5884" y="1848"/>
                    <a:pt x="5914" y="1818"/>
                  </a:cubicBezTo>
                  <a:cubicBezTo>
                    <a:pt x="6239" y="1465"/>
                    <a:pt x="5778" y="597"/>
                    <a:pt x="5643" y="28"/>
                  </a:cubicBezTo>
                  <a:cubicBezTo>
                    <a:pt x="5344" y="28"/>
                    <a:pt x="5154" y="380"/>
                    <a:pt x="5154" y="679"/>
                  </a:cubicBezTo>
                  <a:cubicBezTo>
                    <a:pt x="5154" y="977"/>
                    <a:pt x="5236" y="1275"/>
                    <a:pt x="5100" y="1519"/>
                  </a:cubicBezTo>
                  <a:cubicBezTo>
                    <a:pt x="5236" y="1628"/>
                    <a:pt x="5263" y="1764"/>
                    <a:pt x="5209" y="1926"/>
                  </a:cubicBezTo>
                  <a:cubicBezTo>
                    <a:pt x="5129" y="2045"/>
                    <a:pt x="4977" y="2121"/>
                    <a:pt x="4827" y="2121"/>
                  </a:cubicBezTo>
                  <a:cubicBezTo>
                    <a:pt x="4772" y="2121"/>
                    <a:pt x="4717" y="2111"/>
                    <a:pt x="4666" y="2089"/>
                  </a:cubicBezTo>
                  <a:cubicBezTo>
                    <a:pt x="4585" y="2089"/>
                    <a:pt x="4531" y="2062"/>
                    <a:pt x="4476" y="2035"/>
                  </a:cubicBezTo>
                  <a:cubicBezTo>
                    <a:pt x="4449" y="2008"/>
                    <a:pt x="4422" y="1926"/>
                    <a:pt x="4422" y="1899"/>
                  </a:cubicBezTo>
                  <a:lnTo>
                    <a:pt x="4422" y="2008"/>
                  </a:lnTo>
                  <a:cubicBezTo>
                    <a:pt x="4476" y="2035"/>
                    <a:pt x="4558" y="2089"/>
                    <a:pt x="4558" y="2198"/>
                  </a:cubicBezTo>
                  <a:cubicBezTo>
                    <a:pt x="4585" y="2333"/>
                    <a:pt x="4558" y="2442"/>
                    <a:pt x="4531" y="2550"/>
                  </a:cubicBezTo>
                  <a:cubicBezTo>
                    <a:pt x="4476" y="2632"/>
                    <a:pt x="4395" y="2713"/>
                    <a:pt x="4286" y="2740"/>
                  </a:cubicBezTo>
                  <a:cubicBezTo>
                    <a:pt x="4263" y="2748"/>
                    <a:pt x="4239" y="2751"/>
                    <a:pt x="4214" y="2751"/>
                  </a:cubicBezTo>
                  <a:cubicBezTo>
                    <a:pt x="4155" y="2751"/>
                    <a:pt x="4092" y="2732"/>
                    <a:pt x="4015" y="2713"/>
                  </a:cubicBezTo>
                  <a:cubicBezTo>
                    <a:pt x="3988" y="2713"/>
                    <a:pt x="3907" y="2686"/>
                    <a:pt x="3880" y="2632"/>
                  </a:cubicBezTo>
                  <a:cubicBezTo>
                    <a:pt x="3500" y="2415"/>
                    <a:pt x="3310" y="1953"/>
                    <a:pt x="3039" y="1628"/>
                  </a:cubicBezTo>
                  <a:cubicBezTo>
                    <a:pt x="2804" y="1322"/>
                    <a:pt x="2467" y="1037"/>
                    <a:pt x="2081" y="1037"/>
                  </a:cubicBezTo>
                  <a:cubicBezTo>
                    <a:pt x="2022" y="1037"/>
                    <a:pt x="1961" y="1044"/>
                    <a:pt x="1900" y="1058"/>
                  </a:cubicBezTo>
                  <a:cubicBezTo>
                    <a:pt x="1872" y="1085"/>
                    <a:pt x="1845" y="1085"/>
                    <a:pt x="1818" y="1113"/>
                  </a:cubicBezTo>
                  <a:cubicBezTo>
                    <a:pt x="1764" y="1140"/>
                    <a:pt x="1764" y="1221"/>
                    <a:pt x="1764" y="1248"/>
                  </a:cubicBezTo>
                  <a:cubicBezTo>
                    <a:pt x="1737" y="1926"/>
                    <a:pt x="2279" y="2604"/>
                    <a:pt x="2957" y="2740"/>
                  </a:cubicBezTo>
                  <a:cubicBezTo>
                    <a:pt x="3093" y="2740"/>
                    <a:pt x="3256" y="2767"/>
                    <a:pt x="3364" y="2849"/>
                  </a:cubicBezTo>
                  <a:cubicBezTo>
                    <a:pt x="3473" y="2903"/>
                    <a:pt x="3527" y="3093"/>
                    <a:pt x="3446" y="3174"/>
                  </a:cubicBezTo>
                  <a:cubicBezTo>
                    <a:pt x="3364" y="3255"/>
                    <a:pt x="3256" y="3255"/>
                    <a:pt x="3201" y="3255"/>
                  </a:cubicBezTo>
                  <a:cubicBezTo>
                    <a:pt x="2117" y="3364"/>
                    <a:pt x="1059" y="3418"/>
                    <a:pt x="1" y="3527"/>
                  </a:cubicBezTo>
                  <a:cubicBezTo>
                    <a:pt x="433" y="3648"/>
                    <a:pt x="874" y="3680"/>
                    <a:pt x="1319" y="3680"/>
                  </a:cubicBezTo>
                  <a:cubicBezTo>
                    <a:pt x="1790" y="3680"/>
                    <a:pt x="2266" y="3645"/>
                    <a:pt x="2738" y="3645"/>
                  </a:cubicBezTo>
                  <a:cubicBezTo>
                    <a:pt x="2911" y="3645"/>
                    <a:pt x="3084" y="3649"/>
                    <a:pt x="3256" y="3662"/>
                  </a:cubicBezTo>
                  <a:cubicBezTo>
                    <a:pt x="3310" y="3581"/>
                    <a:pt x="3364" y="3554"/>
                    <a:pt x="3446" y="3554"/>
                  </a:cubicBezTo>
                  <a:cubicBezTo>
                    <a:pt x="3608" y="3554"/>
                    <a:pt x="3744" y="3635"/>
                    <a:pt x="3852" y="3716"/>
                  </a:cubicBezTo>
                  <a:lnTo>
                    <a:pt x="3880" y="3716"/>
                  </a:lnTo>
                  <a:cubicBezTo>
                    <a:pt x="3934" y="3771"/>
                    <a:pt x="4015" y="3771"/>
                    <a:pt x="4042" y="3825"/>
                  </a:cubicBezTo>
                  <a:cubicBezTo>
                    <a:pt x="4042" y="3906"/>
                    <a:pt x="4015" y="3961"/>
                    <a:pt x="3988" y="4042"/>
                  </a:cubicBezTo>
                  <a:lnTo>
                    <a:pt x="3907" y="4096"/>
                  </a:lnTo>
                  <a:cubicBezTo>
                    <a:pt x="3880" y="4178"/>
                    <a:pt x="3798" y="4259"/>
                    <a:pt x="3744" y="4313"/>
                  </a:cubicBezTo>
                  <a:cubicBezTo>
                    <a:pt x="3310" y="4774"/>
                    <a:pt x="2822" y="5208"/>
                    <a:pt x="2388" y="5669"/>
                  </a:cubicBezTo>
                  <a:cubicBezTo>
                    <a:pt x="2361" y="5697"/>
                    <a:pt x="2306" y="5724"/>
                    <a:pt x="2306" y="5805"/>
                  </a:cubicBezTo>
                  <a:cubicBezTo>
                    <a:pt x="2306" y="5886"/>
                    <a:pt x="2496" y="5941"/>
                    <a:pt x="2578" y="5941"/>
                  </a:cubicBezTo>
                  <a:cubicBezTo>
                    <a:pt x="3391" y="5859"/>
                    <a:pt x="4178" y="5425"/>
                    <a:pt x="4720" y="4774"/>
                  </a:cubicBezTo>
                  <a:lnTo>
                    <a:pt x="4666" y="4774"/>
                  </a:lnTo>
                  <a:cubicBezTo>
                    <a:pt x="4449" y="4720"/>
                    <a:pt x="4286" y="4503"/>
                    <a:pt x="4314" y="4313"/>
                  </a:cubicBezTo>
                  <a:cubicBezTo>
                    <a:pt x="4341" y="4096"/>
                    <a:pt x="4476" y="3906"/>
                    <a:pt x="4693" y="3825"/>
                  </a:cubicBezTo>
                  <a:cubicBezTo>
                    <a:pt x="4759" y="3805"/>
                    <a:pt x="4818" y="3796"/>
                    <a:pt x="4872" y="3796"/>
                  </a:cubicBezTo>
                  <a:cubicBezTo>
                    <a:pt x="5263" y="3796"/>
                    <a:pt x="5345" y="4274"/>
                    <a:pt x="5154" y="4584"/>
                  </a:cubicBezTo>
                  <a:cubicBezTo>
                    <a:pt x="5154" y="5154"/>
                    <a:pt x="5209" y="5859"/>
                    <a:pt x="5073" y="6347"/>
                  </a:cubicBezTo>
                  <a:cubicBezTo>
                    <a:pt x="4829" y="7188"/>
                    <a:pt x="4314" y="7758"/>
                    <a:pt x="4042" y="8517"/>
                  </a:cubicBezTo>
                  <a:cubicBezTo>
                    <a:pt x="4395" y="8138"/>
                    <a:pt x="4666" y="7649"/>
                    <a:pt x="4883" y="7215"/>
                  </a:cubicBezTo>
                  <a:cubicBezTo>
                    <a:pt x="5236" y="6619"/>
                    <a:pt x="5534" y="5995"/>
                    <a:pt x="5887" y="5398"/>
                  </a:cubicBezTo>
                  <a:cubicBezTo>
                    <a:pt x="5941" y="5480"/>
                    <a:pt x="5968" y="5588"/>
                    <a:pt x="6050" y="5697"/>
                  </a:cubicBezTo>
                  <a:cubicBezTo>
                    <a:pt x="6212" y="5669"/>
                    <a:pt x="6212" y="5398"/>
                    <a:pt x="6212" y="5208"/>
                  </a:cubicBezTo>
                  <a:cubicBezTo>
                    <a:pt x="6212" y="5074"/>
                    <a:pt x="6324" y="4883"/>
                    <a:pt x="6439" y="4883"/>
                  </a:cubicBezTo>
                  <a:cubicBezTo>
                    <a:pt x="6463" y="4883"/>
                    <a:pt x="6487" y="4891"/>
                    <a:pt x="6511" y="4910"/>
                  </a:cubicBezTo>
                  <a:cubicBezTo>
                    <a:pt x="6592" y="4937"/>
                    <a:pt x="6592" y="4991"/>
                    <a:pt x="6619" y="5046"/>
                  </a:cubicBezTo>
                  <a:cubicBezTo>
                    <a:pt x="6728" y="5344"/>
                    <a:pt x="6863" y="5669"/>
                    <a:pt x="6972" y="5968"/>
                  </a:cubicBezTo>
                  <a:cubicBezTo>
                    <a:pt x="7026" y="6103"/>
                    <a:pt x="7107" y="6266"/>
                    <a:pt x="7189" y="6375"/>
                  </a:cubicBezTo>
                  <a:cubicBezTo>
                    <a:pt x="7288" y="6454"/>
                    <a:pt x="7416" y="6504"/>
                    <a:pt x="7531" y="6504"/>
                  </a:cubicBezTo>
                  <a:cubicBezTo>
                    <a:pt x="7573" y="6504"/>
                    <a:pt x="7613" y="6498"/>
                    <a:pt x="7650" y="6483"/>
                  </a:cubicBezTo>
                  <a:cubicBezTo>
                    <a:pt x="7921" y="6347"/>
                    <a:pt x="7813" y="5941"/>
                    <a:pt x="7704" y="5669"/>
                  </a:cubicBezTo>
                  <a:cubicBezTo>
                    <a:pt x="7568" y="5263"/>
                    <a:pt x="7541" y="4801"/>
                    <a:pt x="7460" y="4395"/>
                  </a:cubicBezTo>
                  <a:cubicBezTo>
                    <a:pt x="7785" y="4395"/>
                    <a:pt x="8084" y="4503"/>
                    <a:pt x="8355" y="4639"/>
                  </a:cubicBezTo>
                  <a:lnTo>
                    <a:pt x="8355" y="4096"/>
                  </a:lnTo>
                  <a:cubicBezTo>
                    <a:pt x="8219" y="3988"/>
                    <a:pt x="8111" y="3879"/>
                    <a:pt x="7975" y="3744"/>
                  </a:cubicBezTo>
                  <a:cubicBezTo>
                    <a:pt x="7867" y="3662"/>
                    <a:pt x="7813" y="3554"/>
                    <a:pt x="7731" y="3445"/>
                  </a:cubicBezTo>
                  <a:cubicBezTo>
                    <a:pt x="7704" y="3472"/>
                    <a:pt x="7704" y="3527"/>
                    <a:pt x="7677" y="3554"/>
                  </a:cubicBezTo>
                  <a:cubicBezTo>
                    <a:pt x="7584" y="3646"/>
                    <a:pt x="7454" y="3688"/>
                    <a:pt x="7328" y="3688"/>
                  </a:cubicBezTo>
                  <a:cubicBezTo>
                    <a:pt x="7270" y="3688"/>
                    <a:pt x="7213" y="3679"/>
                    <a:pt x="7162" y="3662"/>
                  </a:cubicBezTo>
                  <a:cubicBezTo>
                    <a:pt x="6972" y="3554"/>
                    <a:pt x="6890" y="3255"/>
                    <a:pt x="6999" y="3038"/>
                  </a:cubicBezTo>
                  <a:cubicBezTo>
                    <a:pt x="7078" y="2900"/>
                    <a:pt x="7242" y="2805"/>
                    <a:pt x="7410" y="2805"/>
                  </a:cubicBezTo>
                  <a:cubicBezTo>
                    <a:pt x="7473" y="2805"/>
                    <a:pt x="7536" y="2819"/>
                    <a:pt x="7596" y="2849"/>
                  </a:cubicBezTo>
                  <a:cubicBezTo>
                    <a:pt x="7677" y="2876"/>
                    <a:pt x="7731" y="2903"/>
                    <a:pt x="7785" y="2984"/>
                  </a:cubicBezTo>
                  <a:cubicBezTo>
                    <a:pt x="7813" y="3038"/>
                    <a:pt x="7813" y="3147"/>
                    <a:pt x="7813" y="3255"/>
                  </a:cubicBezTo>
                  <a:cubicBezTo>
                    <a:pt x="8002" y="3255"/>
                    <a:pt x="8192" y="3282"/>
                    <a:pt x="8382" y="3282"/>
                  </a:cubicBezTo>
                  <a:lnTo>
                    <a:pt x="8382" y="2496"/>
                  </a:lnTo>
                  <a:cubicBezTo>
                    <a:pt x="8355" y="2496"/>
                    <a:pt x="8274" y="2469"/>
                    <a:pt x="8219" y="2469"/>
                  </a:cubicBezTo>
                  <a:cubicBezTo>
                    <a:pt x="8192" y="2496"/>
                    <a:pt x="8138" y="2577"/>
                    <a:pt x="8111" y="2604"/>
                  </a:cubicBezTo>
                  <a:cubicBezTo>
                    <a:pt x="8019" y="2697"/>
                    <a:pt x="7877" y="2751"/>
                    <a:pt x="7744" y="2751"/>
                  </a:cubicBezTo>
                  <a:cubicBezTo>
                    <a:pt x="7681" y="2751"/>
                    <a:pt x="7621" y="2739"/>
                    <a:pt x="7568" y="2713"/>
                  </a:cubicBezTo>
                  <a:cubicBezTo>
                    <a:pt x="7460" y="2632"/>
                    <a:pt x="7379" y="2496"/>
                    <a:pt x="7324" y="2360"/>
                  </a:cubicBezTo>
                  <a:cubicBezTo>
                    <a:pt x="7249" y="1983"/>
                    <a:pt x="7546" y="1676"/>
                    <a:pt x="7871" y="1676"/>
                  </a:cubicBezTo>
                  <a:cubicBezTo>
                    <a:pt x="7896" y="1676"/>
                    <a:pt x="7922" y="1678"/>
                    <a:pt x="7948" y="1682"/>
                  </a:cubicBezTo>
                  <a:lnTo>
                    <a:pt x="7921" y="1655"/>
                  </a:lnTo>
                  <a:cubicBezTo>
                    <a:pt x="7823" y="1557"/>
                    <a:pt x="7902" y="1349"/>
                    <a:pt x="8018" y="1349"/>
                  </a:cubicBezTo>
                  <a:cubicBezTo>
                    <a:pt x="8030" y="1349"/>
                    <a:pt x="8043" y="1351"/>
                    <a:pt x="8057" y="1357"/>
                  </a:cubicBezTo>
                  <a:cubicBezTo>
                    <a:pt x="8084" y="1248"/>
                    <a:pt x="7975" y="1113"/>
                    <a:pt x="7867" y="1113"/>
                  </a:cubicBezTo>
                  <a:cubicBezTo>
                    <a:pt x="8057" y="977"/>
                    <a:pt x="8247" y="814"/>
                    <a:pt x="8409" y="679"/>
                  </a:cubicBezTo>
                  <a:lnTo>
                    <a:pt x="840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7"/>
            <p:cNvSpPr/>
            <p:nvPr/>
          </p:nvSpPr>
          <p:spPr>
            <a:xfrm>
              <a:off x="7347275" y="2132600"/>
              <a:ext cx="23775" cy="11550"/>
            </a:xfrm>
            <a:custGeom>
              <a:avLst/>
              <a:gdLst/>
              <a:ahLst/>
              <a:cxnLst/>
              <a:rect l="l" t="t" r="r" b="b"/>
              <a:pathLst>
                <a:path w="951" h="462" extrusionOk="0">
                  <a:moveTo>
                    <a:pt x="516" y="1"/>
                  </a:moveTo>
                  <a:cubicBezTo>
                    <a:pt x="435" y="1"/>
                    <a:pt x="380" y="55"/>
                    <a:pt x="299" y="82"/>
                  </a:cubicBezTo>
                  <a:cubicBezTo>
                    <a:pt x="191" y="163"/>
                    <a:pt x="82" y="245"/>
                    <a:pt x="1" y="353"/>
                  </a:cubicBezTo>
                  <a:cubicBezTo>
                    <a:pt x="272" y="408"/>
                    <a:pt x="570" y="435"/>
                    <a:pt x="869" y="462"/>
                  </a:cubicBezTo>
                  <a:cubicBezTo>
                    <a:pt x="950" y="326"/>
                    <a:pt x="950" y="218"/>
                    <a:pt x="950" y="82"/>
                  </a:cubicBezTo>
                  <a:cubicBezTo>
                    <a:pt x="869" y="55"/>
                    <a:pt x="842" y="55"/>
                    <a:pt x="787" y="55"/>
                  </a:cubicBezTo>
                  <a:cubicBezTo>
                    <a:pt x="706" y="28"/>
                    <a:pt x="597" y="1"/>
                    <a:pt x="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7"/>
            <p:cNvSpPr/>
            <p:nvPr/>
          </p:nvSpPr>
          <p:spPr>
            <a:xfrm>
              <a:off x="7347275" y="2140750"/>
              <a:ext cx="21725" cy="9775"/>
            </a:xfrm>
            <a:custGeom>
              <a:avLst/>
              <a:gdLst/>
              <a:ahLst/>
              <a:cxnLst/>
              <a:rect l="l" t="t" r="r" b="b"/>
              <a:pathLst>
                <a:path w="869" h="391" extrusionOk="0">
                  <a:moveTo>
                    <a:pt x="1" y="0"/>
                  </a:moveTo>
                  <a:cubicBezTo>
                    <a:pt x="28" y="136"/>
                    <a:pt x="109" y="271"/>
                    <a:pt x="245" y="353"/>
                  </a:cubicBezTo>
                  <a:cubicBezTo>
                    <a:pt x="297" y="379"/>
                    <a:pt x="358" y="391"/>
                    <a:pt x="420" y="391"/>
                  </a:cubicBezTo>
                  <a:cubicBezTo>
                    <a:pt x="553" y="391"/>
                    <a:pt x="695" y="336"/>
                    <a:pt x="787" y="244"/>
                  </a:cubicBezTo>
                  <a:cubicBezTo>
                    <a:pt x="842" y="217"/>
                    <a:pt x="869" y="136"/>
                    <a:pt x="869" y="109"/>
                  </a:cubicBezTo>
                  <a:cubicBezTo>
                    <a:pt x="570" y="27"/>
                    <a:pt x="27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7"/>
            <p:cNvSpPr/>
            <p:nvPr/>
          </p:nvSpPr>
          <p:spPr>
            <a:xfrm>
              <a:off x="7345575" y="2123325"/>
              <a:ext cx="26150" cy="17450"/>
            </a:xfrm>
            <a:custGeom>
              <a:avLst/>
              <a:gdLst/>
              <a:ahLst/>
              <a:cxnLst/>
              <a:rect l="l" t="t" r="r" b="b"/>
              <a:pathLst>
                <a:path w="1046" h="698" extrusionOk="0">
                  <a:moveTo>
                    <a:pt x="595" y="0"/>
                  </a:moveTo>
                  <a:cubicBezTo>
                    <a:pt x="284" y="0"/>
                    <a:pt x="0" y="338"/>
                    <a:pt x="96" y="697"/>
                  </a:cubicBezTo>
                  <a:cubicBezTo>
                    <a:pt x="204" y="589"/>
                    <a:pt x="313" y="507"/>
                    <a:pt x="394" y="426"/>
                  </a:cubicBezTo>
                  <a:cubicBezTo>
                    <a:pt x="476" y="399"/>
                    <a:pt x="530" y="317"/>
                    <a:pt x="611" y="317"/>
                  </a:cubicBezTo>
                  <a:cubicBezTo>
                    <a:pt x="720" y="317"/>
                    <a:pt x="774" y="372"/>
                    <a:pt x="882" y="399"/>
                  </a:cubicBezTo>
                  <a:cubicBezTo>
                    <a:pt x="937" y="426"/>
                    <a:pt x="991" y="426"/>
                    <a:pt x="1045" y="426"/>
                  </a:cubicBezTo>
                  <a:cubicBezTo>
                    <a:pt x="1018" y="372"/>
                    <a:pt x="1018" y="317"/>
                    <a:pt x="991" y="263"/>
                  </a:cubicBezTo>
                  <a:cubicBezTo>
                    <a:pt x="910" y="182"/>
                    <a:pt x="882" y="128"/>
                    <a:pt x="855" y="100"/>
                  </a:cubicBezTo>
                  <a:cubicBezTo>
                    <a:pt x="801" y="100"/>
                    <a:pt x="747" y="46"/>
                    <a:pt x="720" y="19"/>
                  </a:cubicBezTo>
                  <a:cubicBezTo>
                    <a:pt x="678" y="6"/>
                    <a:pt x="636" y="0"/>
                    <a:pt x="5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7"/>
            <p:cNvSpPr/>
            <p:nvPr/>
          </p:nvSpPr>
          <p:spPr>
            <a:xfrm>
              <a:off x="7311350" y="2141900"/>
              <a:ext cx="21725" cy="22600"/>
            </a:xfrm>
            <a:custGeom>
              <a:avLst/>
              <a:gdLst/>
              <a:ahLst/>
              <a:cxnLst/>
              <a:rect l="l" t="t" r="r" b="b"/>
              <a:pathLst>
                <a:path w="869" h="904" extrusionOk="0">
                  <a:moveTo>
                    <a:pt x="464" y="1"/>
                  </a:moveTo>
                  <a:cubicBezTo>
                    <a:pt x="320" y="1"/>
                    <a:pt x="177" y="62"/>
                    <a:pt x="109" y="198"/>
                  </a:cubicBezTo>
                  <a:cubicBezTo>
                    <a:pt x="0" y="361"/>
                    <a:pt x="54" y="578"/>
                    <a:pt x="136" y="741"/>
                  </a:cubicBezTo>
                  <a:cubicBezTo>
                    <a:pt x="136" y="768"/>
                    <a:pt x="190" y="768"/>
                    <a:pt x="190" y="795"/>
                  </a:cubicBezTo>
                  <a:cubicBezTo>
                    <a:pt x="199" y="792"/>
                    <a:pt x="209" y="791"/>
                    <a:pt x="221" y="791"/>
                  </a:cubicBezTo>
                  <a:cubicBezTo>
                    <a:pt x="318" y="791"/>
                    <a:pt x="503" y="879"/>
                    <a:pt x="624" y="903"/>
                  </a:cubicBezTo>
                  <a:cubicBezTo>
                    <a:pt x="732" y="876"/>
                    <a:pt x="814" y="768"/>
                    <a:pt x="868" y="659"/>
                  </a:cubicBezTo>
                  <a:lnTo>
                    <a:pt x="868" y="632"/>
                  </a:lnTo>
                  <a:cubicBezTo>
                    <a:pt x="760" y="524"/>
                    <a:pt x="543" y="388"/>
                    <a:pt x="543" y="307"/>
                  </a:cubicBezTo>
                  <a:cubicBezTo>
                    <a:pt x="543" y="198"/>
                    <a:pt x="624" y="117"/>
                    <a:pt x="705" y="63"/>
                  </a:cubicBezTo>
                  <a:cubicBezTo>
                    <a:pt x="635" y="22"/>
                    <a:pt x="549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7"/>
            <p:cNvSpPr/>
            <p:nvPr/>
          </p:nvSpPr>
          <p:spPr>
            <a:xfrm>
              <a:off x="7316775" y="2161650"/>
              <a:ext cx="10875" cy="3525"/>
            </a:xfrm>
            <a:custGeom>
              <a:avLst/>
              <a:gdLst/>
              <a:ahLst/>
              <a:cxnLst/>
              <a:rect l="l" t="t" r="r" b="b"/>
              <a:pathLst>
                <a:path w="435" h="141" extrusionOk="0">
                  <a:moveTo>
                    <a:pt x="39" y="1"/>
                  </a:moveTo>
                  <a:cubicBezTo>
                    <a:pt x="25" y="1"/>
                    <a:pt x="12" y="2"/>
                    <a:pt x="0" y="5"/>
                  </a:cubicBezTo>
                  <a:lnTo>
                    <a:pt x="109" y="113"/>
                  </a:lnTo>
                  <a:cubicBezTo>
                    <a:pt x="163" y="141"/>
                    <a:pt x="244" y="141"/>
                    <a:pt x="298" y="141"/>
                  </a:cubicBezTo>
                  <a:cubicBezTo>
                    <a:pt x="326" y="141"/>
                    <a:pt x="407" y="141"/>
                    <a:pt x="434" y="113"/>
                  </a:cubicBezTo>
                  <a:cubicBezTo>
                    <a:pt x="313" y="89"/>
                    <a:pt x="150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7"/>
            <p:cNvSpPr/>
            <p:nvPr/>
          </p:nvSpPr>
          <p:spPr>
            <a:xfrm>
              <a:off x="7324900" y="2144125"/>
              <a:ext cx="9525" cy="13600"/>
            </a:xfrm>
            <a:custGeom>
              <a:avLst/>
              <a:gdLst/>
              <a:ahLst/>
              <a:cxnLst/>
              <a:rect l="l" t="t" r="r" b="b"/>
              <a:pathLst>
                <a:path w="381" h="544" extrusionOk="0">
                  <a:moveTo>
                    <a:pt x="190" y="1"/>
                  </a:moveTo>
                  <a:cubicBezTo>
                    <a:pt x="82" y="28"/>
                    <a:pt x="1" y="109"/>
                    <a:pt x="1" y="218"/>
                  </a:cubicBezTo>
                  <a:cubicBezTo>
                    <a:pt x="1" y="299"/>
                    <a:pt x="190" y="435"/>
                    <a:pt x="326" y="543"/>
                  </a:cubicBezTo>
                  <a:cubicBezTo>
                    <a:pt x="380" y="408"/>
                    <a:pt x="353" y="245"/>
                    <a:pt x="272" y="109"/>
                  </a:cubicBezTo>
                  <a:cubicBezTo>
                    <a:pt x="272" y="82"/>
                    <a:pt x="218" y="28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7"/>
            <p:cNvSpPr/>
            <p:nvPr/>
          </p:nvSpPr>
          <p:spPr>
            <a:xfrm>
              <a:off x="7317450" y="2095300"/>
              <a:ext cx="10875" cy="21050"/>
            </a:xfrm>
            <a:custGeom>
              <a:avLst/>
              <a:gdLst/>
              <a:ahLst/>
              <a:cxnLst/>
              <a:rect l="l" t="t" r="r" b="b"/>
              <a:pathLst>
                <a:path w="435" h="842" extrusionOk="0">
                  <a:moveTo>
                    <a:pt x="434" y="1"/>
                  </a:moveTo>
                  <a:cubicBezTo>
                    <a:pt x="299" y="1"/>
                    <a:pt x="163" y="55"/>
                    <a:pt x="109" y="191"/>
                  </a:cubicBezTo>
                  <a:cubicBezTo>
                    <a:pt x="0" y="353"/>
                    <a:pt x="27" y="570"/>
                    <a:pt x="136" y="733"/>
                  </a:cubicBezTo>
                  <a:cubicBezTo>
                    <a:pt x="136" y="760"/>
                    <a:pt x="163" y="815"/>
                    <a:pt x="217" y="842"/>
                  </a:cubicBezTo>
                  <a:cubicBezTo>
                    <a:pt x="244" y="760"/>
                    <a:pt x="271" y="733"/>
                    <a:pt x="271" y="706"/>
                  </a:cubicBezTo>
                  <a:cubicBezTo>
                    <a:pt x="380" y="462"/>
                    <a:pt x="380" y="218"/>
                    <a:pt x="4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7"/>
            <p:cNvSpPr/>
            <p:nvPr/>
          </p:nvSpPr>
          <p:spPr>
            <a:xfrm>
              <a:off x="7335075" y="2096675"/>
              <a:ext cx="700" cy="525"/>
            </a:xfrm>
            <a:custGeom>
              <a:avLst/>
              <a:gdLst/>
              <a:ahLst/>
              <a:cxnLst/>
              <a:rect l="l" t="t" r="r" b="b"/>
              <a:pathLst>
                <a:path w="28" h="21" extrusionOk="0">
                  <a:moveTo>
                    <a:pt x="0" y="0"/>
                  </a:moveTo>
                  <a:cubicBezTo>
                    <a:pt x="0" y="14"/>
                    <a:pt x="14" y="20"/>
                    <a:pt x="21" y="20"/>
                  </a:cubicBezTo>
                  <a:cubicBezTo>
                    <a:pt x="28" y="20"/>
                    <a:pt x="28" y="1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7"/>
            <p:cNvSpPr/>
            <p:nvPr/>
          </p:nvSpPr>
          <p:spPr>
            <a:xfrm>
              <a:off x="7323550" y="2095300"/>
              <a:ext cx="17650" cy="22400"/>
            </a:xfrm>
            <a:custGeom>
              <a:avLst/>
              <a:gdLst/>
              <a:ahLst/>
              <a:cxnLst/>
              <a:rect l="l" t="t" r="r" b="b"/>
              <a:pathLst>
                <a:path w="706" h="896" extrusionOk="0">
                  <a:moveTo>
                    <a:pt x="244" y="1"/>
                  </a:moveTo>
                  <a:cubicBezTo>
                    <a:pt x="190" y="218"/>
                    <a:pt x="163" y="462"/>
                    <a:pt x="55" y="706"/>
                  </a:cubicBezTo>
                  <a:cubicBezTo>
                    <a:pt x="27" y="733"/>
                    <a:pt x="27" y="760"/>
                    <a:pt x="0" y="815"/>
                  </a:cubicBezTo>
                  <a:cubicBezTo>
                    <a:pt x="27" y="842"/>
                    <a:pt x="27" y="869"/>
                    <a:pt x="55" y="869"/>
                  </a:cubicBezTo>
                  <a:cubicBezTo>
                    <a:pt x="136" y="896"/>
                    <a:pt x="190" y="896"/>
                    <a:pt x="272" y="896"/>
                  </a:cubicBezTo>
                  <a:cubicBezTo>
                    <a:pt x="434" y="896"/>
                    <a:pt x="570" y="760"/>
                    <a:pt x="651" y="625"/>
                  </a:cubicBezTo>
                  <a:cubicBezTo>
                    <a:pt x="706" y="489"/>
                    <a:pt x="706" y="299"/>
                    <a:pt x="597" y="164"/>
                  </a:cubicBezTo>
                  <a:lnTo>
                    <a:pt x="516" y="55"/>
                  </a:lnTo>
                  <a:cubicBezTo>
                    <a:pt x="434" y="28"/>
                    <a:pt x="326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7"/>
            <p:cNvSpPr/>
            <p:nvPr/>
          </p:nvSpPr>
          <p:spPr>
            <a:xfrm>
              <a:off x="7312700" y="2174650"/>
              <a:ext cx="10875" cy="10700"/>
            </a:xfrm>
            <a:custGeom>
              <a:avLst/>
              <a:gdLst/>
              <a:ahLst/>
              <a:cxnLst/>
              <a:rect l="l" t="t" r="r" b="b"/>
              <a:pathLst>
                <a:path w="435" h="428" extrusionOk="0">
                  <a:moveTo>
                    <a:pt x="217" y="0"/>
                  </a:moveTo>
                  <a:cubicBezTo>
                    <a:pt x="163" y="82"/>
                    <a:pt x="55" y="109"/>
                    <a:pt x="28" y="217"/>
                  </a:cubicBezTo>
                  <a:cubicBezTo>
                    <a:pt x="0" y="244"/>
                    <a:pt x="0" y="244"/>
                    <a:pt x="0" y="272"/>
                  </a:cubicBezTo>
                  <a:cubicBezTo>
                    <a:pt x="55" y="353"/>
                    <a:pt x="82" y="380"/>
                    <a:pt x="163" y="407"/>
                  </a:cubicBezTo>
                  <a:cubicBezTo>
                    <a:pt x="190" y="421"/>
                    <a:pt x="224" y="428"/>
                    <a:pt x="258" y="428"/>
                  </a:cubicBezTo>
                  <a:cubicBezTo>
                    <a:pt x="292" y="428"/>
                    <a:pt x="326" y="421"/>
                    <a:pt x="353" y="407"/>
                  </a:cubicBezTo>
                  <a:cubicBezTo>
                    <a:pt x="434" y="380"/>
                    <a:pt x="326" y="217"/>
                    <a:pt x="2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7"/>
            <p:cNvSpPr/>
            <p:nvPr/>
          </p:nvSpPr>
          <p:spPr>
            <a:xfrm>
              <a:off x="7310675" y="2173700"/>
              <a:ext cx="23750" cy="23125"/>
            </a:xfrm>
            <a:custGeom>
              <a:avLst/>
              <a:gdLst/>
              <a:ahLst/>
              <a:cxnLst/>
              <a:rect l="l" t="t" r="r" b="b"/>
              <a:pathLst>
                <a:path w="950" h="925" extrusionOk="0">
                  <a:moveTo>
                    <a:pt x="549" y="1"/>
                  </a:moveTo>
                  <a:cubicBezTo>
                    <a:pt x="475" y="1"/>
                    <a:pt x="397" y="21"/>
                    <a:pt x="353" y="65"/>
                  </a:cubicBezTo>
                  <a:cubicBezTo>
                    <a:pt x="407" y="255"/>
                    <a:pt x="515" y="445"/>
                    <a:pt x="434" y="472"/>
                  </a:cubicBezTo>
                  <a:cubicBezTo>
                    <a:pt x="407" y="499"/>
                    <a:pt x="373" y="513"/>
                    <a:pt x="339" y="513"/>
                  </a:cubicBezTo>
                  <a:cubicBezTo>
                    <a:pt x="305" y="513"/>
                    <a:pt x="271" y="499"/>
                    <a:pt x="244" y="472"/>
                  </a:cubicBezTo>
                  <a:cubicBezTo>
                    <a:pt x="163" y="472"/>
                    <a:pt x="109" y="418"/>
                    <a:pt x="81" y="337"/>
                  </a:cubicBezTo>
                  <a:lnTo>
                    <a:pt x="81" y="337"/>
                  </a:lnTo>
                  <a:cubicBezTo>
                    <a:pt x="0" y="554"/>
                    <a:pt x="81" y="798"/>
                    <a:pt x="271" y="879"/>
                  </a:cubicBezTo>
                  <a:cubicBezTo>
                    <a:pt x="332" y="910"/>
                    <a:pt x="401" y="925"/>
                    <a:pt x="470" y="925"/>
                  </a:cubicBezTo>
                  <a:cubicBezTo>
                    <a:pt x="585" y="925"/>
                    <a:pt x="702" y="883"/>
                    <a:pt x="787" y="798"/>
                  </a:cubicBezTo>
                  <a:cubicBezTo>
                    <a:pt x="922" y="662"/>
                    <a:pt x="949" y="337"/>
                    <a:pt x="895" y="174"/>
                  </a:cubicBezTo>
                  <a:cubicBezTo>
                    <a:pt x="841" y="120"/>
                    <a:pt x="787" y="65"/>
                    <a:pt x="705" y="38"/>
                  </a:cubicBezTo>
                  <a:cubicBezTo>
                    <a:pt x="669" y="14"/>
                    <a:pt x="610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7"/>
            <p:cNvSpPr/>
            <p:nvPr/>
          </p:nvSpPr>
          <p:spPr>
            <a:xfrm>
              <a:off x="7357450" y="2161750"/>
              <a:ext cx="2750" cy="6150"/>
            </a:xfrm>
            <a:custGeom>
              <a:avLst/>
              <a:gdLst/>
              <a:ahLst/>
              <a:cxnLst/>
              <a:rect l="l" t="t" r="r" b="b"/>
              <a:pathLst>
                <a:path w="110" h="246" extrusionOk="0">
                  <a:moveTo>
                    <a:pt x="1" y="1"/>
                  </a:moveTo>
                  <a:cubicBezTo>
                    <a:pt x="1" y="109"/>
                    <a:pt x="1" y="191"/>
                    <a:pt x="28" y="245"/>
                  </a:cubicBezTo>
                  <a:cubicBezTo>
                    <a:pt x="55" y="191"/>
                    <a:pt x="109" y="82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7"/>
            <p:cNvSpPr/>
            <p:nvPr/>
          </p:nvSpPr>
          <p:spPr>
            <a:xfrm>
              <a:off x="7337100" y="2151875"/>
              <a:ext cx="23775" cy="22100"/>
            </a:xfrm>
            <a:custGeom>
              <a:avLst/>
              <a:gdLst/>
              <a:ahLst/>
              <a:cxnLst/>
              <a:rect l="l" t="t" r="r" b="b"/>
              <a:pathLst>
                <a:path w="951" h="884" extrusionOk="0">
                  <a:moveTo>
                    <a:pt x="559" y="0"/>
                  </a:moveTo>
                  <a:cubicBezTo>
                    <a:pt x="394" y="0"/>
                    <a:pt x="215" y="95"/>
                    <a:pt x="136" y="233"/>
                  </a:cubicBezTo>
                  <a:cubicBezTo>
                    <a:pt x="1" y="450"/>
                    <a:pt x="109" y="749"/>
                    <a:pt x="299" y="857"/>
                  </a:cubicBezTo>
                  <a:cubicBezTo>
                    <a:pt x="351" y="874"/>
                    <a:pt x="408" y="883"/>
                    <a:pt x="466" y="883"/>
                  </a:cubicBezTo>
                  <a:cubicBezTo>
                    <a:pt x="591" y="883"/>
                    <a:pt x="722" y="841"/>
                    <a:pt x="815" y="749"/>
                  </a:cubicBezTo>
                  <a:cubicBezTo>
                    <a:pt x="842" y="694"/>
                    <a:pt x="842" y="667"/>
                    <a:pt x="869" y="640"/>
                  </a:cubicBezTo>
                  <a:cubicBezTo>
                    <a:pt x="815" y="586"/>
                    <a:pt x="815" y="504"/>
                    <a:pt x="842" y="450"/>
                  </a:cubicBezTo>
                  <a:lnTo>
                    <a:pt x="950" y="450"/>
                  </a:lnTo>
                  <a:cubicBezTo>
                    <a:pt x="950" y="342"/>
                    <a:pt x="950" y="233"/>
                    <a:pt x="923" y="179"/>
                  </a:cubicBezTo>
                  <a:cubicBezTo>
                    <a:pt x="869" y="98"/>
                    <a:pt x="815" y="71"/>
                    <a:pt x="733" y="43"/>
                  </a:cubicBezTo>
                  <a:cubicBezTo>
                    <a:pt x="681" y="14"/>
                    <a:pt x="621" y="0"/>
                    <a:pt x="5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7"/>
            <p:cNvSpPr/>
            <p:nvPr/>
          </p:nvSpPr>
          <p:spPr>
            <a:xfrm>
              <a:off x="7280825" y="2116700"/>
              <a:ext cx="9525" cy="5875"/>
            </a:xfrm>
            <a:custGeom>
              <a:avLst/>
              <a:gdLst/>
              <a:ahLst/>
              <a:cxnLst/>
              <a:rect l="l" t="t" r="r" b="b"/>
              <a:pathLst>
                <a:path w="381" h="235" extrusionOk="0">
                  <a:moveTo>
                    <a:pt x="123" y="1"/>
                  </a:moveTo>
                  <a:cubicBezTo>
                    <a:pt x="85" y="1"/>
                    <a:pt x="55" y="13"/>
                    <a:pt x="1" y="13"/>
                  </a:cubicBezTo>
                  <a:cubicBezTo>
                    <a:pt x="1" y="40"/>
                    <a:pt x="55" y="40"/>
                    <a:pt x="55" y="94"/>
                  </a:cubicBezTo>
                  <a:cubicBezTo>
                    <a:pt x="79" y="143"/>
                    <a:pt x="125" y="234"/>
                    <a:pt x="211" y="234"/>
                  </a:cubicBezTo>
                  <a:cubicBezTo>
                    <a:pt x="222" y="234"/>
                    <a:pt x="233" y="233"/>
                    <a:pt x="245" y="230"/>
                  </a:cubicBezTo>
                  <a:cubicBezTo>
                    <a:pt x="272" y="230"/>
                    <a:pt x="326" y="148"/>
                    <a:pt x="353" y="148"/>
                  </a:cubicBezTo>
                  <a:cubicBezTo>
                    <a:pt x="380" y="148"/>
                    <a:pt x="380" y="121"/>
                    <a:pt x="380" y="121"/>
                  </a:cubicBezTo>
                  <a:cubicBezTo>
                    <a:pt x="326" y="40"/>
                    <a:pt x="245" y="13"/>
                    <a:pt x="190" y="13"/>
                  </a:cubicBezTo>
                  <a:cubicBezTo>
                    <a:pt x="163" y="4"/>
                    <a:pt x="142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7"/>
            <p:cNvSpPr/>
            <p:nvPr/>
          </p:nvSpPr>
          <p:spPr>
            <a:xfrm>
              <a:off x="7272700" y="2126500"/>
              <a:ext cx="700" cy="1375"/>
            </a:xfrm>
            <a:custGeom>
              <a:avLst/>
              <a:gdLst/>
              <a:ahLst/>
              <a:cxnLst/>
              <a:rect l="l" t="t" r="r" b="b"/>
              <a:pathLst>
                <a:path w="28" h="55" extrusionOk="0">
                  <a:moveTo>
                    <a:pt x="0" y="1"/>
                  </a:moveTo>
                  <a:lnTo>
                    <a:pt x="0" y="55"/>
                  </a:lnTo>
                  <a:cubicBezTo>
                    <a:pt x="27" y="55"/>
                    <a:pt x="27" y="2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7"/>
            <p:cNvSpPr/>
            <p:nvPr/>
          </p:nvSpPr>
          <p:spPr>
            <a:xfrm>
              <a:off x="7273375" y="2116325"/>
              <a:ext cx="21050" cy="17600"/>
            </a:xfrm>
            <a:custGeom>
              <a:avLst/>
              <a:gdLst/>
              <a:ahLst/>
              <a:cxnLst/>
              <a:rect l="l" t="t" r="r" b="b"/>
              <a:pathLst>
                <a:path w="842" h="704" extrusionOk="0">
                  <a:moveTo>
                    <a:pt x="299" y="1"/>
                  </a:moveTo>
                  <a:cubicBezTo>
                    <a:pt x="136" y="28"/>
                    <a:pt x="0" y="191"/>
                    <a:pt x="0" y="380"/>
                  </a:cubicBezTo>
                  <a:lnTo>
                    <a:pt x="0" y="462"/>
                  </a:lnTo>
                  <a:cubicBezTo>
                    <a:pt x="0" y="543"/>
                    <a:pt x="27" y="570"/>
                    <a:pt x="82" y="597"/>
                  </a:cubicBezTo>
                  <a:cubicBezTo>
                    <a:pt x="109" y="652"/>
                    <a:pt x="163" y="679"/>
                    <a:pt x="244" y="679"/>
                  </a:cubicBezTo>
                  <a:cubicBezTo>
                    <a:pt x="300" y="695"/>
                    <a:pt x="359" y="703"/>
                    <a:pt x="419" y="703"/>
                  </a:cubicBezTo>
                  <a:cubicBezTo>
                    <a:pt x="565" y="703"/>
                    <a:pt x="710" y="651"/>
                    <a:pt x="787" y="516"/>
                  </a:cubicBezTo>
                  <a:cubicBezTo>
                    <a:pt x="841" y="380"/>
                    <a:pt x="787" y="191"/>
                    <a:pt x="678" y="55"/>
                  </a:cubicBezTo>
                  <a:cubicBezTo>
                    <a:pt x="651" y="55"/>
                    <a:pt x="651" y="82"/>
                    <a:pt x="651" y="82"/>
                  </a:cubicBezTo>
                  <a:cubicBezTo>
                    <a:pt x="624" y="163"/>
                    <a:pt x="570" y="191"/>
                    <a:pt x="543" y="191"/>
                  </a:cubicBezTo>
                  <a:cubicBezTo>
                    <a:pt x="527" y="201"/>
                    <a:pt x="512" y="205"/>
                    <a:pt x="497" y="205"/>
                  </a:cubicBezTo>
                  <a:cubicBezTo>
                    <a:pt x="432" y="205"/>
                    <a:pt x="370" y="121"/>
                    <a:pt x="326" y="55"/>
                  </a:cubicBezTo>
                  <a:cubicBezTo>
                    <a:pt x="326" y="28"/>
                    <a:pt x="299" y="28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7"/>
            <p:cNvSpPr/>
            <p:nvPr/>
          </p:nvSpPr>
          <p:spPr>
            <a:xfrm>
              <a:off x="7295750" y="2151600"/>
              <a:ext cx="2050" cy="6800"/>
            </a:xfrm>
            <a:custGeom>
              <a:avLst/>
              <a:gdLst/>
              <a:ahLst/>
              <a:cxnLst/>
              <a:rect l="l" t="t" r="r" b="b"/>
              <a:pathLst>
                <a:path w="82" h="272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109"/>
                    <a:pt x="55" y="190"/>
                    <a:pt x="82" y="271"/>
                  </a:cubicBezTo>
                  <a:cubicBezTo>
                    <a:pt x="82" y="190"/>
                    <a:pt x="55" y="8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7"/>
            <p:cNvSpPr/>
            <p:nvPr/>
          </p:nvSpPr>
          <p:spPr>
            <a:xfrm>
              <a:off x="7276075" y="2146850"/>
              <a:ext cx="22400" cy="23575"/>
            </a:xfrm>
            <a:custGeom>
              <a:avLst/>
              <a:gdLst/>
              <a:ahLst/>
              <a:cxnLst/>
              <a:rect l="l" t="t" r="r" b="b"/>
              <a:pathLst>
                <a:path w="896" h="943" extrusionOk="0">
                  <a:moveTo>
                    <a:pt x="408" y="0"/>
                  </a:moveTo>
                  <a:cubicBezTo>
                    <a:pt x="299" y="0"/>
                    <a:pt x="163" y="27"/>
                    <a:pt x="82" y="109"/>
                  </a:cubicBezTo>
                  <a:cubicBezTo>
                    <a:pt x="28" y="163"/>
                    <a:pt x="1" y="272"/>
                    <a:pt x="1" y="380"/>
                  </a:cubicBezTo>
                  <a:cubicBezTo>
                    <a:pt x="1" y="516"/>
                    <a:pt x="1" y="651"/>
                    <a:pt x="55" y="733"/>
                  </a:cubicBezTo>
                  <a:cubicBezTo>
                    <a:pt x="117" y="876"/>
                    <a:pt x="272" y="942"/>
                    <a:pt x="426" y="942"/>
                  </a:cubicBezTo>
                  <a:cubicBezTo>
                    <a:pt x="475" y="942"/>
                    <a:pt x="524" y="936"/>
                    <a:pt x="570" y="922"/>
                  </a:cubicBezTo>
                  <a:cubicBezTo>
                    <a:pt x="814" y="841"/>
                    <a:pt x="869" y="651"/>
                    <a:pt x="896" y="434"/>
                  </a:cubicBezTo>
                  <a:cubicBezTo>
                    <a:pt x="869" y="380"/>
                    <a:pt x="842" y="272"/>
                    <a:pt x="814" y="163"/>
                  </a:cubicBezTo>
                  <a:cubicBezTo>
                    <a:pt x="706" y="55"/>
                    <a:pt x="570" y="0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7"/>
            <p:cNvSpPr/>
            <p:nvPr/>
          </p:nvSpPr>
          <p:spPr>
            <a:xfrm>
              <a:off x="7255725" y="2129900"/>
              <a:ext cx="17675" cy="19675"/>
            </a:xfrm>
            <a:custGeom>
              <a:avLst/>
              <a:gdLst/>
              <a:ahLst/>
              <a:cxnLst/>
              <a:rect l="l" t="t" r="r" b="b"/>
              <a:pathLst>
                <a:path w="707" h="787" extrusionOk="0">
                  <a:moveTo>
                    <a:pt x="489" y="0"/>
                  </a:moveTo>
                  <a:cubicBezTo>
                    <a:pt x="354" y="0"/>
                    <a:pt x="218" y="27"/>
                    <a:pt x="137" y="109"/>
                  </a:cubicBezTo>
                  <a:cubicBezTo>
                    <a:pt x="28" y="163"/>
                    <a:pt x="1" y="299"/>
                    <a:pt x="1" y="434"/>
                  </a:cubicBezTo>
                  <a:cubicBezTo>
                    <a:pt x="1" y="543"/>
                    <a:pt x="109" y="678"/>
                    <a:pt x="191" y="733"/>
                  </a:cubicBezTo>
                  <a:cubicBezTo>
                    <a:pt x="218" y="733"/>
                    <a:pt x="218" y="787"/>
                    <a:pt x="272" y="787"/>
                  </a:cubicBezTo>
                  <a:lnTo>
                    <a:pt x="326" y="787"/>
                  </a:lnTo>
                  <a:cubicBezTo>
                    <a:pt x="571" y="787"/>
                    <a:pt x="679" y="516"/>
                    <a:pt x="706" y="299"/>
                  </a:cubicBezTo>
                  <a:lnTo>
                    <a:pt x="706" y="109"/>
                  </a:lnTo>
                  <a:cubicBezTo>
                    <a:pt x="625" y="27"/>
                    <a:pt x="571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7"/>
            <p:cNvSpPr/>
            <p:nvPr/>
          </p:nvSpPr>
          <p:spPr>
            <a:xfrm>
              <a:off x="7263200" y="2131250"/>
              <a:ext cx="13575" cy="19300"/>
            </a:xfrm>
            <a:custGeom>
              <a:avLst/>
              <a:gdLst/>
              <a:ahLst/>
              <a:cxnLst/>
              <a:rect l="l" t="t" r="r" b="b"/>
              <a:pathLst>
                <a:path w="543" h="772" extrusionOk="0">
                  <a:moveTo>
                    <a:pt x="434" y="0"/>
                  </a:moveTo>
                  <a:lnTo>
                    <a:pt x="434" y="245"/>
                  </a:lnTo>
                  <a:cubicBezTo>
                    <a:pt x="407" y="489"/>
                    <a:pt x="272" y="733"/>
                    <a:pt x="82" y="733"/>
                  </a:cubicBezTo>
                  <a:lnTo>
                    <a:pt x="0" y="733"/>
                  </a:lnTo>
                  <a:cubicBezTo>
                    <a:pt x="39" y="752"/>
                    <a:pt x="104" y="771"/>
                    <a:pt x="178" y="771"/>
                  </a:cubicBezTo>
                  <a:cubicBezTo>
                    <a:pt x="208" y="771"/>
                    <a:pt x="240" y="768"/>
                    <a:pt x="272" y="760"/>
                  </a:cubicBezTo>
                  <a:cubicBezTo>
                    <a:pt x="380" y="760"/>
                    <a:pt x="489" y="651"/>
                    <a:pt x="516" y="543"/>
                  </a:cubicBezTo>
                  <a:cubicBezTo>
                    <a:pt x="543" y="462"/>
                    <a:pt x="543" y="326"/>
                    <a:pt x="543" y="217"/>
                  </a:cubicBezTo>
                  <a:cubicBezTo>
                    <a:pt x="516" y="109"/>
                    <a:pt x="489" y="55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7"/>
            <p:cNvSpPr/>
            <p:nvPr/>
          </p:nvSpPr>
          <p:spPr>
            <a:xfrm>
              <a:off x="7279475" y="2184150"/>
              <a:ext cx="12900" cy="17650"/>
            </a:xfrm>
            <a:custGeom>
              <a:avLst/>
              <a:gdLst/>
              <a:ahLst/>
              <a:cxnLst/>
              <a:rect l="l" t="t" r="r" b="b"/>
              <a:pathLst>
                <a:path w="516" h="706" extrusionOk="0">
                  <a:moveTo>
                    <a:pt x="516" y="0"/>
                  </a:moveTo>
                  <a:lnTo>
                    <a:pt x="516" y="0"/>
                  </a:lnTo>
                  <a:cubicBezTo>
                    <a:pt x="407" y="136"/>
                    <a:pt x="326" y="271"/>
                    <a:pt x="244" y="407"/>
                  </a:cubicBezTo>
                  <a:cubicBezTo>
                    <a:pt x="163" y="515"/>
                    <a:pt x="109" y="597"/>
                    <a:pt x="0" y="705"/>
                  </a:cubicBezTo>
                  <a:lnTo>
                    <a:pt x="136" y="705"/>
                  </a:lnTo>
                  <a:cubicBezTo>
                    <a:pt x="272" y="678"/>
                    <a:pt x="407" y="570"/>
                    <a:pt x="461" y="461"/>
                  </a:cubicBezTo>
                  <a:cubicBezTo>
                    <a:pt x="461" y="298"/>
                    <a:pt x="516" y="136"/>
                    <a:pt x="5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7"/>
            <p:cNvSpPr/>
            <p:nvPr/>
          </p:nvSpPr>
          <p:spPr>
            <a:xfrm>
              <a:off x="7269975" y="2175725"/>
              <a:ext cx="26325" cy="23350"/>
            </a:xfrm>
            <a:custGeom>
              <a:avLst/>
              <a:gdLst/>
              <a:ahLst/>
              <a:cxnLst/>
              <a:rect l="l" t="t" r="r" b="b"/>
              <a:pathLst>
                <a:path w="1053" h="934" extrusionOk="0">
                  <a:moveTo>
                    <a:pt x="590" y="1"/>
                  </a:moveTo>
                  <a:cubicBezTo>
                    <a:pt x="528" y="1"/>
                    <a:pt x="458" y="13"/>
                    <a:pt x="380" y="39"/>
                  </a:cubicBezTo>
                  <a:cubicBezTo>
                    <a:pt x="163" y="93"/>
                    <a:pt x="1" y="310"/>
                    <a:pt x="1" y="500"/>
                  </a:cubicBezTo>
                  <a:cubicBezTo>
                    <a:pt x="1" y="744"/>
                    <a:pt x="136" y="934"/>
                    <a:pt x="326" y="934"/>
                  </a:cubicBezTo>
                  <a:lnTo>
                    <a:pt x="407" y="934"/>
                  </a:lnTo>
                  <a:cubicBezTo>
                    <a:pt x="489" y="825"/>
                    <a:pt x="570" y="744"/>
                    <a:pt x="652" y="635"/>
                  </a:cubicBezTo>
                  <a:cubicBezTo>
                    <a:pt x="706" y="581"/>
                    <a:pt x="787" y="418"/>
                    <a:pt x="896" y="283"/>
                  </a:cubicBezTo>
                  <a:lnTo>
                    <a:pt x="896" y="283"/>
                  </a:lnTo>
                  <a:cubicBezTo>
                    <a:pt x="841" y="473"/>
                    <a:pt x="841" y="608"/>
                    <a:pt x="841" y="771"/>
                  </a:cubicBezTo>
                  <a:cubicBezTo>
                    <a:pt x="1052" y="467"/>
                    <a:pt x="980" y="1"/>
                    <a:pt x="5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7"/>
            <p:cNvSpPr/>
            <p:nvPr/>
          </p:nvSpPr>
          <p:spPr>
            <a:xfrm>
              <a:off x="7239475" y="2173300"/>
              <a:ext cx="20350" cy="17650"/>
            </a:xfrm>
            <a:custGeom>
              <a:avLst/>
              <a:gdLst/>
              <a:ahLst/>
              <a:cxnLst/>
              <a:rect l="l" t="t" r="r" b="b"/>
              <a:pathLst>
                <a:path w="814" h="706" extrusionOk="0">
                  <a:moveTo>
                    <a:pt x="163" y="0"/>
                  </a:moveTo>
                  <a:cubicBezTo>
                    <a:pt x="81" y="54"/>
                    <a:pt x="0" y="163"/>
                    <a:pt x="0" y="298"/>
                  </a:cubicBezTo>
                  <a:cubicBezTo>
                    <a:pt x="0" y="488"/>
                    <a:pt x="163" y="678"/>
                    <a:pt x="353" y="705"/>
                  </a:cubicBezTo>
                  <a:cubicBezTo>
                    <a:pt x="434" y="705"/>
                    <a:pt x="542" y="678"/>
                    <a:pt x="624" y="624"/>
                  </a:cubicBezTo>
                  <a:cubicBezTo>
                    <a:pt x="651" y="570"/>
                    <a:pt x="705" y="488"/>
                    <a:pt x="787" y="434"/>
                  </a:cubicBezTo>
                  <a:cubicBezTo>
                    <a:pt x="814" y="298"/>
                    <a:pt x="814" y="217"/>
                    <a:pt x="787" y="163"/>
                  </a:cubicBezTo>
                  <a:cubicBezTo>
                    <a:pt x="787" y="136"/>
                    <a:pt x="759" y="81"/>
                    <a:pt x="759" y="54"/>
                  </a:cubicBezTo>
                  <a:cubicBezTo>
                    <a:pt x="542" y="27"/>
                    <a:pt x="380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7"/>
            <p:cNvSpPr/>
            <p:nvPr/>
          </p:nvSpPr>
          <p:spPr>
            <a:xfrm>
              <a:off x="7242850" y="2170575"/>
              <a:ext cx="14275" cy="4100"/>
            </a:xfrm>
            <a:custGeom>
              <a:avLst/>
              <a:gdLst/>
              <a:ahLst/>
              <a:cxnLst/>
              <a:rect l="l" t="t" r="r" b="b"/>
              <a:pathLst>
                <a:path w="571" h="164" extrusionOk="0">
                  <a:moveTo>
                    <a:pt x="163" y="1"/>
                  </a:moveTo>
                  <a:cubicBezTo>
                    <a:pt x="109" y="28"/>
                    <a:pt x="28" y="55"/>
                    <a:pt x="1" y="109"/>
                  </a:cubicBezTo>
                  <a:cubicBezTo>
                    <a:pt x="218" y="109"/>
                    <a:pt x="407" y="136"/>
                    <a:pt x="570" y="163"/>
                  </a:cubicBezTo>
                  <a:cubicBezTo>
                    <a:pt x="516" y="55"/>
                    <a:pt x="353" y="1"/>
                    <a:pt x="1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7"/>
            <p:cNvSpPr/>
            <p:nvPr/>
          </p:nvSpPr>
          <p:spPr>
            <a:xfrm>
              <a:off x="7255050" y="2184150"/>
              <a:ext cx="4100" cy="4750"/>
            </a:xfrm>
            <a:custGeom>
              <a:avLst/>
              <a:gdLst/>
              <a:ahLst/>
              <a:cxnLst/>
              <a:rect l="l" t="t" r="r" b="b"/>
              <a:pathLst>
                <a:path w="164" h="190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36" y="54"/>
                    <a:pt x="55" y="136"/>
                    <a:pt x="1" y="190"/>
                  </a:cubicBezTo>
                  <a:cubicBezTo>
                    <a:pt x="55" y="163"/>
                    <a:pt x="136" y="109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7"/>
            <p:cNvSpPr/>
            <p:nvPr/>
          </p:nvSpPr>
          <p:spPr>
            <a:xfrm>
              <a:off x="7267275" y="2091925"/>
              <a:ext cx="8150" cy="13575"/>
            </a:xfrm>
            <a:custGeom>
              <a:avLst/>
              <a:gdLst/>
              <a:ahLst/>
              <a:cxnLst/>
              <a:rect l="l" t="t" r="r" b="b"/>
              <a:pathLst>
                <a:path w="326" h="543" extrusionOk="0">
                  <a:moveTo>
                    <a:pt x="0" y="0"/>
                  </a:moveTo>
                  <a:cubicBezTo>
                    <a:pt x="81" y="163"/>
                    <a:pt x="190" y="326"/>
                    <a:pt x="244" y="543"/>
                  </a:cubicBezTo>
                  <a:cubicBezTo>
                    <a:pt x="244" y="488"/>
                    <a:pt x="271" y="488"/>
                    <a:pt x="271" y="461"/>
                  </a:cubicBezTo>
                  <a:cubicBezTo>
                    <a:pt x="326" y="407"/>
                    <a:pt x="326" y="353"/>
                    <a:pt x="326" y="299"/>
                  </a:cubicBezTo>
                  <a:cubicBezTo>
                    <a:pt x="326" y="136"/>
                    <a:pt x="19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7"/>
            <p:cNvSpPr/>
            <p:nvPr/>
          </p:nvSpPr>
          <p:spPr>
            <a:xfrm>
              <a:off x="7253700" y="2093950"/>
              <a:ext cx="15625" cy="19175"/>
            </a:xfrm>
            <a:custGeom>
              <a:avLst/>
              <a:gdLst/>
              <a:ahLst/>
              <a:cxnLst/>
              <a:rect l="l" t="t" r="r" b="b"/>
              <a:pathLst>
                <a:path w="625" h="767" extrusionOk="0">
                  <a:moveTo>
                    <a:pt x="272" y="1"/>
                  </a:moveTo>
                  <a:cubicBezTo>
                    <a:pt x="218" y="28"/>
                    <a:pt x="190" y="109"/>
                    <a:pt x="136" y="136"/>
                  </a:cubicBezTo>
                  <a:cubicBezTo>
                    <a:pt x="55" y="245"/>
                    <a:pt x="1" y="407"/>
                    <a:pt x="1" y="597"/>
                  </a:cubicBezTo>
                  <a:cubicBezTo>
                    <a:pt x="1" y="624"/>
                    <a:pt x="1" y="652"/>
                    <a:pt x="55" y="679"/>
                  </a:cubicBezTo>
                  <a:cubicBezTo>
                    <a:pt x="55" y="679"/>
                    <a:pt x="82" y="733"/>
                    <a:pt x="109" y="733"/>
                  </a:cubicBezTo>
                  <a:cubicBezTo>
                    <a:pt x="193" y="754"/>
                    <a:pt x="265" y="767"/>
                    <a:pt x="331" y="767"/>
                  </a:cubicBezTo>
                  <a:cubicBezTo>
                    <a:pt x="435" y="767"/>
                    <a:pt x="525" y="735"/>
                    <a:pt x="624" y="652"/>
                  </a:cubicBezTo>
                  <a:lnTo>
                    <a:pt x="299" y="28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7"/>
            <p:cNvSpPr/>
            <p:nvPr/>
          </p:nvSpPr>
          <p:spPr>
            <a:xfrm>
              <a:off x="7260475" y="2091925"/>
              <a:ext cx="12925" cy="18325"/>
            </a:xfrm>
            <a:custGeom>
              <a:avLst/>
              <a:gdLst/>
              <a:ahLst/>
              <a:cxnLst/>
              <a:rect l="l" t="t" r="r" b="b"/>
              <a:pathLst>
                <a:path w="517" h="733" extrusionOk="0">
                  <a:moveTo>
                    <a:pt x="245" y="0"/>
                  </a:moveTo>
                  <a:cubicBezTo>
                    <a:pt x="191" y="0"/>
                    <a:pt x="82" y="27"/>
                    <a:pt x="1" y="54"/>
                  </a:cubicBezTo>
                  <a:lnTo>
                    <a:pt x="55" y="82"/>
                  </a:lnTo>
                  <a:cubicBezTo>
                    <a:pt x="136" y="299"/>
                    <a:pt x="272" y="543"/>
                    <a:pt x="353" y="733"/>
                  </a:cubicBezTo>
                  <a:cubicBezTo>
                    <a:pt x="408" y="678"/>
                    <a:pt x="489" y="597"/>
                    <a:pt x="516" y="488"/>
                  </a:cubicBezTo>
                  <a:cubicBezTo>
                    <a:pt x="462" y="326"/>
                    <a:pt x="353" y="163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7"/>
            <p:cNvSpPr/>
            <p:nvPr/>
          </p:nvSpPr>
          <p:spPr>
            <a:xfrm>
              <a:off x="7282175" y="2402475"/>
              <a:ext cx="92925" cy="133900"/>
            </a:xfrm>
            <a:custGeom>
              <a:avLst/>
              <a:gdLst/>
              <a:ahLst/>
              <a:cxnLst/>
              <a:rect l="l" t="t" r="r" b="b"/>
              <a:pathLst>
                <a:path w="3717" h="5356" extrusionOk="0">
                  <a:moveTo>
                    <a:pt x="3690" y="1"/>
                  </a:moveTo>
                  <a:cubicBezTo>
                    <a:pt x="3039" y="82"/>
                    <a:pt x="2306" y="245"/>
                    <a:pt x="1791" y="652"/>
                  </a:cubicBezTo>
                  <a:cubicBezTo>
                    <a:pt x="896" y="1276"/>
                    <a:pt x="570" y="1954"/>
                    <a:pt x="164" y="2930"/>
                  </a:cubicBezTo>
                  <a:cubicBezTo>
                    <a:pt x="55" y="3174"/>
                    <a:pt x="1" y="3473"/>
                    <a:pt x="191" y="3636"/>
                  </a:cubicBezTo>
                  <a:cubicBezTo>
                    <a:pt x="408" y="3798"/>
                    <a:pt x="760" y="3717"/>
                    <a:pt x="869" y="3934"/>
                  </a:cubicBezTo>
                  <a:cubicBezTo>
                    <a:pt x="896" y="4015"/>
                    <a:pt x="869" y="4070"/>
                    <a:pt x="869" y="4151"/>
                  </a:cubicBezTo>
                  <a:cubicBezTo>
                    <a:pt x="815" y="4422"/>
                    <a:pt x="706" y="4720"/>
                    <a:pt x="842" y="4965"/>
                  </a:cubicBezTo>
                  <a:cubicBezTo>
                    <a:pt x="977" y="5154"/>
                    <a:pt x="1438" y="5263"/>
                    <a:pt x="1682" y="5290"/>
                  </a:cubicBezTo>
                  <a:cubicBezTo>
                    <a:pt x="1943" y="5333"/>
                    <a:pt x="2212" y="5355"/>
                    <a:pt x="2484" y="5355"/>
                  </a:cubicBezTo>
                  <a:cubicBezTo>
                    <a:pt x="2893" y="5355"/>
                    <a:pt x="3310" y="5306"/>
                    <a:pt x="3717" y="5209"/>
                  </a:cubicBezTo>
                  <a:lnTo>
                    <a:pt x="3717" y="2795"/>
                  </a:lnTo>
                  <a:cubicBezTo>
                    <a:pt x="3554" y="2849"/>
                    <a:pt x="3418" y="2903"/>
                    <a:pt x="3283" y="2957"/>
                  </a:cubicBezTo>
                  <a:cubicBezTo>
                    <a:pt x="3185" y="3006"/>
                    <a:pt x="3058" y="3045"/>
                    <a:pt x="2943" y="3045"/>
                  </a:cubicBezTo>
                  <a:cubicBezTo>
                    <a:pt x="2866" y="3045"/>
                    <a:pt x="2795" y="3028"/>
                    <a:pt x="2740" y="2985"/>
                  </a:cubicBezTo>
                  <a:cubicBezTo>
                    <a:pt x="3012" y="2768"/>
                    <a:pt x="3337" y="2578"/>
                    <a:pt x="3690" y="2442"/>
                  </a:cubicBezTo>
                  <a:lnTo>
                    <a:pt x="36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7"/>
            <p:cNvSpPr/>
            <p:nvPr/>
          </p:nvSpPr>
          <p:spPr>
            <a:xfrm>
              <a:off x="7330325" y="2281775"/>
              <a:ext cx="44100" cy="119375"/>
            </a:xfrm>
            <a:custGeom>
              <a:avLst/>
              <a:gdLst/>
              <a:ahLst/>
              <a:cxnLst/>
              <a:rect l="l" t="t" r="r" b="b"/>
              <a:pathLst>
                <a:path w="1764" h="4775" extrusionOk="0">
                  <a:moveTo>
                    <a:pt x="1058" y="1"/>
                  </a:moveTo>
                  <a:cubicBezTo>
                    <a:pt x="923" y="815"/>
                    <a:pt x="543" y="1547"/>
                    <a:pt x="1" y="2171"/>
                  </a:cubicBezTo>
                  <a:cubicBezTo>
                    <a:pt x="245" y="3202"/>
                    <a:pt x="869" y="4124"/>
                    <a:pt x="1764" y="4775"/>
                  </a:cubicBezTo>
                  <a:lnTo>
                    <a:pt x="1764" y="28"/>
                  </a:lnTo>
                  <a:cubicBezTo>
                    <a:pt x="1713" y="45"/>
                    <a:pt x="1652" y="51"/>
                    <a:pt x="1584" y="51"/>
                  </a:cubicBezTo>
                  <a:cubicBezTo>
                    <a:pt x="1433" y="51"/>
                    <a:pt x="1246" y="20"/>
                    <a:pt x="10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7"/>
            <p:cNvSpPr/>
            <p:nvPr/>
          </p:nvSpPr>
          <p:spPr>
            <a:xfrm>
              <a:off x="7327625" y="2281200"/>
              <a:ext cx="29850" cy="55525"/>
            </a:xfrm>
            <a:custGeom>
              <a:avLst/>
              <a:gdLst/>
              <a:ahLst/>
              <a:cxnLst/>
              <a:rect l="l" t="t" r="r" b="b"/>
              <a:pathLst>
                <a:path w="1194" h="2221" extrusionOk="0">
                  <a:moveTo>
                    <a:pt x="922" y="1"/>
                  </a:moveTo>
                  <a:cubicBezTo>
                    <a:pt x="884" y="1"/>
                    <a:pt x="847" y="7"/>
                    <a:pt x="814" y="24"/>
                  </a:cubicBezTo>
                  <a:cubicBezTo>
                    <a:pt x="298" y="105"/>
                    <a:pt x="81" y="729"/>
                    <a:pt x="27" y="1272"/>
                  </a:cubicBezTo>
                  <a:cubicBezTo>
                    <a:pt x="0" y="1570"/>
                    <a:pt x="27" y="1868"/>
                    <a:pt x="136" y="2221"/>
                  </a:cubicBezTo>
                  <a:cubicBezTo>
                    <a:pt x="678" y="1651"/>
                    <a:pt x="1058" y="865"/>
                    <a:pt x="1194" y="51"/>
                  </a:cubicBezTo>
                  <a:cubicBezTo>
                    <a:pt x="1100" y="32"/>
                    <a:pt x="1006" y="1"/>
                    <a:pt x="9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7"/>
            <p:cNvSpPr/>
            <p:nvPr/>
          </p:nvSpPr>
          <p:spPr>
            <a:xfrm>
              <a:off x="7350000" y="2464875"/>
              <a:ext cx="23750" cy="14600"/>
            </a:xfrm>
            <a:custGeom>
              <a:avLst/>
              <a:gdLst/>
              <a:ahLst/>
              <a:cxnLst/>
              <a:rect l="l" t="t" r="r" b="b"/>
              <a:pathLst>
                <a:path w="950" h="584" extrusionOk="0">
                  <a:moveTo>
                    <a:pt x="950" y="0"/>
                  </a:moveTo>
                  <a:cubicBezTo>
                    <a:pt x="597" y="136"/>
                    <a:pt x="271" y="299"/>
                    <a:pt x="0" y="543"/>
                  </a:cubicBezTo>
                  <a:cubicBezTo>
                    <a:pt x="57" y="571"/>
                    <a:pt x="117" y="583"/>
                    <a:pt x="179" y="583"/>
                  </a:cubicBezTo>
                  <a:cubicBezTo>
                    <a:pt x="295" y="583"/>
                    <a:pt x="419" y="542"/>
                    <a:pt x="543" y="489"/>
                  </a:cubicBezTo>
                  <a:cubicBezTo>
                    <a:pt x="678" y="434"/>
                    <a:pt x="841" y="353"/>
                    <a:pt x="950" y="299"/>
                  </a:cubicBezTo>
                  <a:lnTo>
                    <a:pt x="9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7"/>
            <p:cNvSpPr/>
            <p:nvPr/>
          </p:nvSpPr>
          <p:spPr>
            <a:xfrm>
              <a:off x="7357450" y="1303300"/>
              <a:ext cx="10875" cy="5975"/>
            </a:xfrm>
            <a:custGeom>
              <a:avLst/>
              <a:gdLst/>
              <a:ahLst/>
              <a:cxnLst/>
              <a:rect l="l" t="t" r="r" b="b"/>
              <a:pathLst>
                <a:path w="435" h="239" extrusionOk="0">
                  <a:moveTo>
                    <a:pt x="1" y="0"/>
                  </a:moveTo>
                  <a:cubicBezTo>
                    <a:pt x="1" y="82"/>
                    <a:pt x="28" y="163"/>
                    <a:pt x="109" y="217"/>
                  </a:cubicBezTo>
                  <a:cubicBezTo>
                    <a:pt x="131" y="232"/>
                    <a:pt x="157" y="239"/>
                    <a:pt x="184" y="239"/>
                  </a:cubicBezTo>
                  <a:cubicBezTo>
                    <a:pt x="259" y="239"/>
                    <a:pt x="348" y="188"/>
                    <a:pt x="407" y="109"/>
                  </a:cubicBezTo>
                  <a:cubicBezTo>
                    <a:pt x="435" y="82"/>
                    <a:pt x="435" y="27"/>
                    <a:pt x="435" y="0"/>
                  </a:cubicBezTo>
                  <a:lnTo>
                    <a:pt x="435" y="0"/>
                  </a:lnTo>
                  <a:cubicBezTo>
                    <a:pt x="367" y="41"/>
                    <a:pt x="292" y="61"/>
                    <a:pt x="218" y="61"/>
                  </a:cubicBezTo>
                  <a:cubicBezTo>
                    <a:pt x="143" y="61"/>
                    <a:pt x="68" y="4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7"/>
            <p:cNvSpPr/>
            <p:nvPr/>
          </p:nvSpPr>
          <p:spPr>
            <a:xfrm>
              <a:off x="7343200" y="1360250"/>
              <a:ext cx="19025" cy="19775"/>
            </a:xfrm>
            <a:custGeom>
              <a:avLst/>
              <a:gdLst/>
              <a:ahLst/>
              <a:cxnLst/>
              <a:rect l="l" t="t" r="r" b="b"/>
              <a:pathLst>
                <a:path w="761" h="791" extrusionOk="0">
                  <a:moveTo>
                    <a:pt x="354" y="1"/>
                  </a:moveTo>
                  <a:lnTo>
                    <a:pt x="354" y="1"/>
                  </a:lnTo>
                  <a:cubicBezTo>
                    <a:pt x="435" y="245"/>
                    <a:pt x="1" y="408"/>
                    <a:pt x="1" y="679"/>
                  </a:cubicBezTo>
                  <a:cubicBezTo>
                    <a:pt x="40" y="756"/>
                    <a:pt x="116" y="791"/>
                    <a:pt x="199" y="791"/>
                  </a:cubicBezTo>
                  <a:cubicBezTo>
                    <a:pt x="291" y="791"/>
                    <a:pt x="391" y="750"/>
                    <a:pt x="462" y="679"/>
                  </a:cubicBezTo>
                  <a:cubicBezTo>
                    <a:pt x="598" y="543"/>
                    <a:pt x="679" y="380"/>
                    <a:pt x="733" y="191"/>
                  </a:cubicBezTo>
                  <a:lnTo>
                    <a:pt x="760" y="163"/>
                  </a:lnTo>
                  <a:cubicBezTo>
                    <a:pt x="598" y="163"/>
                    <a:pt x="462" y="136"/>
                    <a:pt x="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7"/>
            <p:cNvSpPr/>
            <p:nvPr/>
          </p:nvSpPr>
          <p:spPr>
            <a:xfrm>
              <a:off x="7131650" y="1140250"/>
              <a:ext cx="243450" cy="382475"/>
            </a:xfrm>
            <a:custGeom>
              <a:avLst/>
              <a:gdLst/>
              <a:ahLst/>
              <a:cxnLst/>
              <a:rect l="l" t="t" r="r" b="b"/>
              <a:pathLst>
                <a:path w="9738" h="15299" extrusionOk="0">
                  <a:moveTo>
                    <a:pt x="8728" y="8638"/>
                  </a:moveTo>
                  <a:cubicBezTo>
                    <a:pt x="8736" y="8648"/>
                    <a:pt x="8746" y="8658"/>
                    <a:pt x="8761" y="8665"/>
                  </a:cubicBezTo>
                  <a:cubicBezTo>
                    <a:pt x="8751" y="8655"/>
                    <a:pt x="8740" y="8646"/>
                    <a:pt x="8728" y="8638"/>
                  </a:cubicBezTo>
                  <a:close/>
                  <a:moveTo>
                    <a:pt x="6246" y="0"/>
                  </a:moveTo>
                  <a:cubicBezTo>
                    <a:pt x="6206" y="0"/>
                    <a:pt x="6166" y="4"/>
                    <a:pt x="6130" y="13"/>
                  </a:cubicBezTo>
                  <a:cubicBezTo>
                    <a:pt x="5723" y="121"/>
                    <a:pt x="5588" y="664"/>
                    <a:pt x="5262" y="853"/>
                  </a:cubicBezTo>
                  <a:cubicBezTo>
                    <a:pt x="5045" y="989"/>
                    <a:pt x="4774" y="989"/>
                    <a:pt x="4557" y="989"/>
                  </a:cubicBezTo>
                  <a:cubicBezTo>
                    <a:pt x="4424" y="989"/>
                    <a:pt x="4315" y="965"/>
                    <a:pt x="4208" y="965"/>
                  </a:cubicBezTo>
                  <a:cubicBezTo>
                    <a:pt x="4119" y="965"/>
                    <a:pt x="4032" y="982"/>
                    <a:pt x="3933" y="1043"/>
                  </a:cubicBezTo>
                  <a:cubicBezTo>
                    <a:pt x="3743" y="1179"/>
                    <a:pt x="3554" y="1748"/>
                    <a:pt x="3499" y="2047"/>
                  </a:cubicBezTo>
                  <a:cubicBezTo>
                    <a:pt x="3391" y="2427"/>
                    <a:pt x="3337" y="2725"/>
                    <a:pt x="3228" y="3105"/>
                  </a:cubicBezTo>
                  <a:cubicBezTo>
                    <a:pt x="3092" y="3620"/>
                    <a:pt x="3120" y="3973"/>
                    <a:pt x="3147" y="4488"/>
                  </a:cubicBezTo>
                  <a:cubicBezTo>
                    <a:pt x="3201" y="5003"/>
                    <a:pt x="3391" y="5546"/>
                    <a:pt x="3743" y="5926"/>
                  </a:cubicBezTo>
                  <a:cubicBezTo>
                    <a:pt x="3437" y="5864"/>
                    <a:pt x="3088" y="5834"/>
                    <a:pt x="2726" y="5834"/>
                  </a:cubicBezTo>
                  <a:cubicBezTo>
                    <a:pt x="1966" y="5834"/>
                    <a:pt x="1149" y="5967"/>
                    <a:pt x="543" y="6224"/>
                  </a:cubicBezTo>
                  <a:cubicBezTo>
                    <a:pt x="407" y="6278"/>
                    <a:pt x="272" y="6360"/>
                    <a:pt x="163" y="6468"/>
                  </a:cubicBezTo>
                  <a:cubicBezTo>
                    <a:pt x="0" y="6658"/>
                    <a:pt x="27" y="6956"/>
                    <a:pt x="163" y="7173"/>
                  </a:cubicBezTo>
                  <a:cubicBezTo>
                    <a:pt x="299" y="7363"/>
                    <a:pt x="516" y="7553"/>
                    <a:pt x="706" y="7689"/>
                  </a:cubicBezTo>
                  <a:cubicBezTo>
                    <a:pt x="760" y="7878"/>
                    <a:pt x="380" y="7906"/>
                    <a:pt x="272" y="8095"/>
                  </a:cubicBezTo>
                  <a:cubicBezTo>
                    <a:pt x="163" y="8231"/>
                    <a:pt x="244" y="8394"/>
                    <a:pt x="353" y="8529"/>
                  </a:cubicBezTo>
                  <a:cubicBezTo>
                    <a:pt x="1197" y="9911"/>
                    <a:pt x="2935" y="10955"/>
                    <a:pt x="4586" y="10955"/>
                  </a:cubicBezTo>
                  <a:cubicBezTo>
                    <a:pt x="4685" y="10955"/>
                    <a:pt x="4784" y="10951"/>
                    <a:pt x="4883" y="10943"/>
                  </a:cubicBezTo>
                  <a:lnTo>
                    <a:pt x="4883" y="10943"/>
                  </a:lnTo>
                  <a:cubicBezTo>
                    <a:pt x="3906" y="11893"/>
                    <a:pt x="4069" y="14008"/>
                    <a:pt x="4503" y="14334"/>
                  </a:cubicBezTo>
                  <a:cubicBezTo>
                    <a:pt x="4593" y="14398"/>
                    <a:pt x="4692" y="14422"/>
                    <a:pt x="4796" y="14422"/>
                  </a:cubicBezTo>
                  <a:cubicBezTo>
                    <a:pt x="5115" y="14422"/>
                    <a:pt x="5474" y="14192"/>
                    <a:pt x="5753" y="14192"/>
                  </a:cubicBezTo>
                  <a:cubicBezTo>
                    <a:pt x="5844" y="14192"/>
                    <a:pt x="5925" y="14216"/>
                    <a:pt x="5995" y="14280"/>
                  </a:cubicBezTo>
                  <a:cubicBezTo>
                    <a:pt x="6347" y="14551"/>
                    <a:pt x="6374" y="15175"/>
                    <a:pt x="6808" y="15283"/>
                  </a:cubicBezTo>
                  <a:cubicBezTo>
                    <a:pt x="6850" y="15294"/>
                    <a:pt x="6894" y="15298"/>
                    <a:pt x="6940" y="15298"/>
                  </a:cubicBezTo>
                  <a:cubicBezTo>
                    <a:pt x="7134" y="15298"/>
                    <a:pt x="7355" y="15219"/>
                    <a:pt x="7486" y="15175"/>
                  </a:cubicBezTo>
                  <a:cubicBezTo>
                    <a:pt x="7839" y="15039"/>
                    <a:pt x="8246" y="14632"/>
                    <a:pt x="8490" y="14361"/>
                  </a:cubicBezTo>
                  <a:cubicBezTo>
                    <a:pt x="8951" y="13819"/>
                    <a:pt x="9250" y="13574"/>
                    <a:pt x="9602" y="12896"/>
                  </a:cubicBezTo>
                  <a:cubicBezTo>
                    <a:pt x="9629" y="12815"/>
                    <a:pt x="9711" y="12734"/>
                    <a:pt x="9738" y="12625"/>
                  </a:cubicBezTo>
                  <a:lnTo>
                    <a:pt x="9738" y="11079"/>
                  </a:lnTo>
                  <a:cubicBezTo>
                    <a:pt x="9521" y="10916"/>
                    <a:pt x="9467" y="10672"/>
                    <a:pt x="9250" y="10509"/>
                  </a:cubicBezTo>
                  <a:cubicBezTo>
                    <a:pt x="9160" y="10465"/>
                    <a:pt x="9046" y="10445"/>
                    <a:pt x="8929" y="10445"/>
                  </a:cubicBezTo>
                  <a:cubicBezTo>
                    <a:pt x="8834" y="10445"/>
                    <a:pt x="8738" y="10458"/>
                    <a:pt x="8653" y="10482"/>
                  </a:cubicBezTo>
                  <a:cubicBezTo>
                    <a:pt x="8436" y="10564"/>
                    <a:pt x="8273" y="10726"/>
                    <a:pt x="8137" y="10862"/>
                  </a:cubicBezTo>
                  <a:cubicBezTo>
                    <a:pt x="7568" y="11432"/>
                    <a:pt x="7134" y="12191"/>
                    <a:pt x="6863" y="12951"/>
                  </a:cubicBezTo>
                  <a:cubicBezTo>
                    <a:pt x="6727" y="12354"/>
                    <a:pt x="6998" y="11703"/>
                    <a:pt x="7351" y="11215"/>
                  </a:cubicBezTo>
                  <a:cubicBezTo>
                    <a:pt x="7459" y="11025"/>
                    <a:pt x="7595" y="10835"/>
                    <a:pt x="7676" y="10618"/>
                  </a:cubicBezTo>
                  <a:cubicBezTo>
                    <a:pt x="7703" y="10401"/>
                    <a:pt x="7622" y="10157"/>
                    <a:pt x="7432" y="10048"/>
                  </a:cubicBezTo>
                  <a:cubicBezTo>
                    <a:pt x="7375" y="10025"/>
                    <a:pt x="7313" y="10017"/>
                    <a:pt x="7250" y="10017"/>
                  </a:cubicBezTo>
                  <a:cubicBezTo>
                    <a:pt x="7164" y="10017"/>
                    <a:pt x="7077" y="10033"/>
                    <a:pt x="6998" y="10048"/>
                  </a:cubicBezTo>
                  <a:cubicBezTo>
                    <a:pt x="6537" y="10184"/>
                    <a:pt x="6130" y="10347"/>
                    <a:pt x="5778" y="10564"/>
                  </a:cubicBezTo>
                  <a:cubicBezTo>
                    <a:pt x="5715" y="10595"/>
                    <a:pt x="5634" y="10626"/>
                    <a:pt x="5562" y="10626"/>
                  </a:cubicBezTo>
                  <a:cubicBezTo>
                    <a:pt x="5508" y="10626"/>
                    <a:pt x="5459" y="10610"/>
                    <a:pt x="5425" y="10564"/>
                  </a:cubicBezTo>
                  <a:cubicBezTo>
                    <a:pt x="5398" y="10482"/>
                    <a:pt x="5425" y="10428"/>
                    <a:pt x="5452" y="10347"/>
                  </a:cubicBezTo>
                  <a:cubicBezTo>
                    <a:pt x="5723" y="9858"/>
                    <a:pt x="6456" y="9723"/>
                    <a:pt x="6754" y="9208"/>
                  </a:cubicBezTo>
                  <a:cubicBezTo>
                    <a:pt x="5506" y="8909"/>
                    <a:pt x="4232" y="8638"/>
                    <a:pt x="2984" y="8312"/>
                  </a:cubicBezTo>
                  <a:cubicBezTo>
                    <a:pt x="3135" y="8295"/>
                    <a:pt x="3287" y="8288"/>
                    <a:pt x="3438" y="8288"/>
                  </a:cubicBezTo>
                  <a:cubicBezTo>
                    <a:pt x="4480" y="8288"/>
                    <a:pt x="5519" y="8648"/>
                    <a:pt x="6537" y="8719"/>
                  </a:cubicBezTo>
                  <a:cubicBezTo>
                    <a:pt x="6638" y="8742"/>
                    <a:pt x="6735" y="8755"/>
                    <a:pt x="6827" y="8755"/>
                  </a:cubicBezTo>
                  <a:cubicBezTo>
                    <a:pt x="6956" y="8755"/>
                    <a:pt x="7077" y="8729"/>
                    <a:pt x="7188" y="8665"/>
                  </a:cubicBezTo>
                  <a:cubicBezTo>
                    <a:pt x="7080" y="8584"/>
                    <a:pt x="6998" y="8502"/>
                    <a:pt x="6998" y="8367"/>
                  </a:cubicBezTo>
                  <a:cubicBezTo>
                    <a:pt x="6944" y="8258"/>
                    <a:pt x="6998" y="8150"/>
                    <a:pt x="7053" y="8095"/>
                  </a:cubicBezTo>
                  <a:cubicBezTo>
                    <a:pt x="6510" y="7960"/>
                    <a:pt x="5940" y="7824"/>
                    <a:pt x="5425" y="7580"/>
                  </a:cubicBezTo>
                  <a:cubicBezTo>
                    <a:pt x="4883" y="7336"/>
                    <a:pt x="4421" y="7010"/>
                    <a:pt x="4096" y="6522"/>
                  </a:cubicBezTo>
                  <a:cubicBezTo>
                    <a:pt x="4069" y="6468"/>
                    <a:pt x="4042" y="6387"/>
                    <a:pt x="4042" y="6332"/>
                  </a:cubicBezTo>
                  <a:cubicBezTo>
                    <a:pt x="4042" y="6115"/>
                    <a:pt x="4313" y="6061"/>
                    <a:pt x="4503" y="6061"/>
                  </a:cubicBezTo>
                  <a:cubicBezTo>
                    <a:pt x="5045" y="6061"/>
                    <a:pt x="5561" y="6278"/>
                    <a:pt x="6049" y="6604"/>
                  </a:cubicBezTo>
                  <a:cubicBezTo>
                    <a:pt x="6076" y="6549"/>
                    <a:pt x="6130" y="6495"/>
                    <a:pt x="6212" y="6468"/>
                  </a:cubicBezTo>
                  <a:cubicBezTo>
                    <a:pt x="6263" y="6446"/>
                    <a:pt x="6315" y="6436"/>
                    <a:pt x="6368" y="6436"/>
                  </a:cubicBezTo>
                  <a:cubicBezTo>
                    <a:pt x="6510" y="6436"/>
                    <a:pt x="6648" y="6512"/>
                    <a:pt x="6727" y="6631"/>
                  </a:cubicBezTo>
                  <a:cubicBezTo>
                    <a:pt x="6781" y="6739"/>
                    <a:pt x="6781" y="6821"/>
                    <a:pt x="6781" y="6902"/>
                  </a:cubicBezTo>
                  <a:cubicBezTo>
                    <a:pt x="6781" y="6956"/>
                    <a:pt x="6727" y="7038"/>
                    <a:pt x="6673" y="7092"/>
                  </a:cubicBezTo>
                  <a:cubicBezTo>
                    <a:pt x="6754" y="7173"/>
                    <a:pt x="6781" y="7200"/>
                    <a:pt x="6863" y="7227"/>
                  </a:cubicBezTo>
                  <a:lnTo>
                    <a:pt x="7351" y="7634"/>
                  </a:lnTo>
                  <a:cubicBezTo>
                    <a:pt x="7541" y="7770"/>
                    <a:pt x="7703" y="7906"/>
                    <a:pt x="7866" y="8014"/>
                  </a:cubicBezTo>
                  <a:cubicBezTo>
                    <a:pt x="8029" y="8123"/>
                    <a:pt x="8273" y="8123"/>
                    <a:pt x="8436" y="8150"/>
                  </a:cubicBezTo>
                  <a:cubicBezTo>
                    <a:pt x="8490" y="8150"/>
                    <a:pt x="8517" y="8150"/>
                    <a:pt x="8544" y="8177"/>
                  </a:cubicBezTo>
                  <a:cubicBezTo>
                    <a:pt x="8626" y="8258"/>
                    <a:pt x="8517" y="8367"/>
                    <a:pt x="8436" y="8394"/>
                  </a:cubicBezTo>
                  <a:cubicBezTo>
                    <a:pt x="8409" y="8403"/>
                    <a:pt x="8382" y="8406"/>
                    <a:pt x="8353" y="8406"/>
                  </a:cubicBezTo>
                  <a:cubicBezTo>
                    <a:pt x="8297" y="8406"/>
                    <a:pt x="8237" y="8394"/>
                    <a:pt x="8165" y="8394"/>
                  </a:cubicBezTo>
                  <a:cubicBezTo>
                    <a:pt x="8110" y="8394"/>
                    <a:pt x="8002" y="8502"/>
                    <a:pt x="8029" y="8557"/>
                  </a:cubicBezTo>
                  <a:cubicBezTo>
                    <a:pt x="8087" y="8591"/>
                    <a:pt x="8145" y="8601"/>
                    <a:pt x="8203" y="8601"/>
                  </a:cubicBezTo>
                  <a:cubicBezTo>
                    <a:pt x="8281" y="8601"/>
                    <a:pt x="8358" y="8584"/>
                    <a:pt x="8436" y="8584"/>
                  </a:cubicBezTo>
                  <a:cubicBezTo>
                    <a:pt x="8531" y="8584"/>
                    <a:pt x="8646" y="8584"/>
                    <a:pt x="8728" y="8638"/>
                  </a:cubicBezTo>
                  <a:lnTo>
                    <a:pt x="8728" y="8638"/>
                  </a:lnTo>
                  <a:cubicBezTo>
                    <a:pt x="8707" y="8610"/>
                    <a:pt x="8707" y="8576"/>
                    <a:pt x="8707" y="8557"/>
                  </a:cubicBezTo>
                  <a:cubicBezTo>
                    <a:pt x="8707" y="8502"/>
                    <a:pt x="8707" y="8421"/>
                    <a:pt x="8761" y="8367"/>
                  </a:cubicBezTo>
                  <a:cubicBezTo>
                    <a:pt x="8788" y="8312"/>
                    <a:pt x="8816" y="8285"/>
                    <a:pt x="8897" y="8258"/>
                  </a:cubicBezTo>
                  <a:cubicBezTo>
                    <a:pt x="8987" y="8220"/>
                    <a:pt x="9088" y="8193"/>
                    <a:pt x="9185" y="8193"/>
                  </a:cubicBezTo>
                  <a:cubicBezTo>
                    <a:pt x="9293" y="8193"/>
                    <a:pt x="9395" y="8226"/>
                    <a:pt x="9467" y="8312"/>
                  </a:cubicBezTo>
                  <a:cubicBezTo>
                    <a:pt x="9521" y="8394"/>
                    <a:pt x="9575" y="8502"/>
                    <a:pt x="9521" y="8584"/>
                  </a:cubicBezTo>
                  <a:lnTo>
                    <a:pt x="9656" y="8584"/>
                  </a:lnTo>
                  <a:lnTo>
                    <a:pt x="9656" y="8231"/>
                  </a:lnTo>
                  <a:cubicBezTo>
                    <a:pt x="9575" y="8150"/>
                    <a:pt x="9494" y="7987"/>
                    <a:pt x="9494" y="7851"/>
                  </a:cubicBezTo>
                  <a:cubicBezTo>
                    <a:pt x="9494" y="7634"/>
                    <a:pt x="9602" y="7472"/>
                    <a:pt x="9629" y="7282"/>
                  </a:cubicBezTo>
                  <a:cubicBezTo>
                    <a:pt x="9629" y="7200"/>
                    <a:pt x="9656" y="7092"/>
                    <a:pt x="9602" y="7065"/>
                  </a:cubicBezTo>
                  <a:cubicBezTo>
                    <a:pt x="9575" y="7037"/>
                    <a:pt x="9545" y="7025"/>
                    <a:pt x="9516" y="7025"/>
                  </a:cubicBezTo>
                  <a:cubicBezTo>
                    <a:pt x="9430" y="7025"/>
                    <a:pt x="9344" y="7126"/>
                    <a:pt x="9304" y="7227"/>
                  </a:cubicBezTo>
                  <a:cubicBezTo>
                    <a:pt x="9254" y="7351"/>
                    <a:pt x="9182" y="7475"/>
                    <a:pt x="9067" y="7475"/>
                  </a:cubicBezTo>
                  <a:cubicBezTo>
                    <a:pt x="9056" y="7475"/>
                    <a:pt x="9044" y="7474"/>
                    <a:pt x="9033" y="7472"/>
                  </a:cubicBezTo>
                  <a:cubicBezTo>
                    <a:pt x="8924" y="7444"/>
                    <a:pt x="8924" y="7309"/>
                    <a:pt x="8897" y="7200"/>
                  </a:cubicBezTo>
                  <a:cubicBezTo>
                    <a:pt x="8837" y="7100"/>
                    <a:pt x="8731" y="7044"/>
                    <a:pt x="8626" y="7044"/>
                  </a:cubicBezTo>
                  <a:cubicBezTo>
                    <a:pt x="8589" y="7044"/>
                    <a:pt x="8552" y="7051"/>
                    <a:pt x="8517" y="7065"/>
                  </a:cubicBezTo>
                  <a:lnTo>
                    <a:pt x="8409" y="7282"/>
                  </a:lnTo>
                  <a:cubicBezTo>
                    <a:pt x="8490" y="7417"/>
                    <a:pt x="8490" y="7553"/>
                    <a:pt x="8409" y="7634"/>
                  </a:cubicBezTo>
                  <a:cubicBezTo>
                    <a:pt x="8436" y="7743"/>
                    <a:pt x="8490" y="7824"/>
                    <a:pt x="8490" y="7906"/>
                  </a:cubicBezTo>
                  <a:cubicBezTo>
                    <a:pt x="8490" y="7987"/>
                    <a:pt x="8409" y="8095"/>
                    <a:pt x="8300" y="8095"/>
                  </a:cubicBezTo>
                  <a:cubicBezTo>
                    <a:pt x="8273" y="8041"/>
                    <a:pt x="8246" y="8041"/>
                    <a:pt x="8219" y="8014"/>
                  </a:cubicBezTo>
                  <a:cubicBezTo>
                    <a:pt x="8165" y="7987"/>
                    <a:pt x="8165" y="7960"/>
                    <a:pt x="8137" y="7906"/>
                  </a:cubicBezTo>
                  <a:cubicBezTo>
                    <a:pt x="8137" y="7960"/>
                    <a:pt x="8137" y="7960"/>
                    <a:pt x="8110" y="7960"/>
                  </a:cubicBezTo>
                  <a:cubicBezTo>
                    <a:pt x="8071" y="7970"/>
                    <a:pt x="8031" y="7976"/>
                    <a:pt x="7993" y="7976"/>
                  </a:cubicBezTo>
                  <a:cubicBezTo>
                    <a:pt x="7926" y="7976"/>
                    <a:pt x="7864" y="7957"/>
                    <a:pt x="7812" y="7906"/>
                  </a:cubicBezTo>
                  <a:cubicBezTo>
                    <a:pt x="7731" y="7851"/>
                    <a:pt x="7703" y="7770"/>
                    <a:pt x="7676" y="7689"/>
                  </a:cubicBezTo>
                  <a:cubicBezTo>
                    <a:pt x="7622" y="7553"/>
                    <a:pt x="7595" y="7444"/>
                    <a:pt x="7622" y="7309"/>
                  </a:cubicBezTo>
                  <a:cubicBezTo>
                    <a:pt x="7622" y="7227"/>
                    <a:pt x="7676" y="7200"/>
                    <a:pt x="7703" y="7173"/>
                  </a:cubicBezTo>
                  <a:cubicBezTo>
                    <a:pt x="7486" y="7038"/>
                    <a:pt x="7324" y="6902"/>
                    <a:pt x="7324" y="6685"/>
                  </a:cubicBezTo>
                  <a:lnTo>
                    <a:pt x="7324" y="6685"/>
                  </a:lnTo>
                  <a:cubicBezTo>
                    <a:pt x="7458" y="6752"/>
                    <a:pt x="7610" y="6801"/>
                    <a:pt x="7765" y="6801"/>
                  </a:cubicBezTo>
                  <a:cubicBezTo>
                    <a:pt x="7799" y="6801"/>
                    <a:pt x="7833" y="6798"/>
                    <a:pt x="7866" y="6794"/>
                  </a:cubicBezTo>
                  <a:cubicBezTo>
                    <a:pt x="7649" y="6414"/>
                    <a:pt x="7432" y="6088"/>
                    <a:pt x="7215" y="5709"/>
                  </a:cubicBezTo>
                  <a:cubicBezTo>
                    <a:pt x="7161" y="5736"/>
                    <a:pt x="7053" y="5736"/>
                    <a:pt x="6971" y="5736"/>
                  </a:cubicBezTo>
                  <a:cubicBezTo>
                    <a:pt x="6754" y="5736"/>
                    <a:pt x="6591" y="5573"/>
                    <a:pt x="6510" y="5383"/>
                  </a:cubicBezTo>
                  <a:cubicBezTo>
                    <a:pt x="6456" y="5166"/>
                    <a:pt x="6564" y="4922"/>
                    <a:pt x="6727" y="4841"/>
                  </a:cubicBezTo>
                  <a:lnTo>
                    <a:pt x="6754" y="4841"/>
                  </a:lnTo>
                  <a:cubicBezTo>
                    <a:pt x="6483" y="4244"/>
                    <a:pt x="6293" y="3674"/>
                    <a:pt x="6157" y="3023"/>
                  </a:cubicBezTo>
                  <a:lnTo>
                    <a:pt x="6157" y="3023"/>
                  </a:lnTo>
                  <a:cubicBezTo>
                    <a:pt x="6754" y="3783"/>
                    <a:pt x="7242" y="4624"/>
                    <a:pt x="7568" y="5519"/>
                  </a:cubicBezTo>
                  <a:cubicBezTo>
                    <a:pt x="7703" y="5844"/>
                    <a:pt x="7812" y="6224"/>
                    <a:pt x="8110" y="6414"/>
                  </a:cubicBezTo>
                  <a:cubicBezTo>
                    <a:pt x="8137" y="6414"/>
                    <a:pt x="8219" y="6468"/>
                    <a:pt x="8246" y="6468"/>
                  </a:cubicBezTo>
                  <a:cubicBezTo>
                    <a:pt x="8273" y="6468"/>
                    <a:pt x="8327" y="6414"/>
                    <a:pt x="8354" y="6387"/>
                  </a:cubicBezTo>
                  <a:cubicBezTo>
                    <a:pt x="8517" y="6143"/>
                    <a:pt x="8626" y="5817"/>
                    <a:pt x="8626" y="5519"/>
                  </a:cubicBezTo>
                  <a:cubicBezTo>
                    <a:pt x="8626" y="5302"/>
                    <a:pt x="8599" y="5139"/>
                    <a:pt x="8599" y="4922"/>
                  </a:cubicBezTo>
                  <a:cubicBezTo>
                    <a:pt x="8599" y="4732"/>
                    <a:pt x="8653" y="4515"/>
                    <a:pt x="8816" y="4434"/>
                  </a:cubicBezTo>
                  <a:cubicBezTo>
                    <a:pt x="8870" y="4868"/>
                    <a:pt x="8924" y="5329"/>
                    <a:pt x="8951" y="5790"/>
                  </a:cubicBezTo>
                  <a:cubicBezTo>
                    <a:pt x="9028" y="5714"/>
                    <a:pt x="9138" y="5680"/>
                    <a:pt x="9245" y="5680"/>
                  </a:cubicBezTo>
                  <a:cubicBezTo>
                    <a:pt x="9327" y="5680"/>
                    <a:pt x="9407" y="5700"/>
                    <a:pt x="9467" y="5736"/>
                  </a:cubicBezTo>
                  <a:lnTo>
                    <a:pt x="9467" y="5112"/>
                  </a:lnTo>
                  <a:cubicBezTo>
                    <a:pt x="9467" y="4922"/>
                    <a:pt x="9548" y="4732"/>
                    <a:pt x="9738" y="4596"/>
                  </a:cubicBezTo>
                  <a:lnTo>
                    <a:pt x="9738" y="2589"/>
                  </a:lnTo>
                  <a:cubicBezTo>
                    <a:pt x="9629" y="1938"/>
                    <a:pt x="9439" y="1369"/>
                    <a:pt x="8951" y="935"/>
                  </a:cubicBezTo>
                  <a:cubicBezTo>
                    <a:pt x="8680" y="664"/>
                    <a:pt x="8273" y="501"/>
                    <a:pt x="7893" y="365"/>
                  </a:cubicBezTo>
                  <a:cubicBezTo>
                    <a:pt x="7432" y="175"/>
                    <a:pt x="6944" y="94"/>
                    <a:pt x="6483" y="13"/>
                  </a:cubicBezTo>
                  <a:cubicBezTo>
                    <a:pt x="6411" y="13"/>
                    <a:pt x="6326" y="0"/>
                    <a:pt x="6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7"/>
            <p:cNvSpPr/>
            <p:nvPr/>
          </p:nvSpPr>
          <p:spPr>
            <a:xfrm>
              <a:off x="7336425" y="1332450"/>
              <a:ext cx="8175" cy="10975"/>
            </a:xfrm>
            <a:custGeom>
              <a:avLst/>
              <a:gdLst/>
              <a:ahLst/>
              <a:cxnLst/>
              <a:rect l="l" t="t" r="r" b="b"/>
              <a:pathLst>
                <a:path w="327" h="439" extrusionOk="0">
                  <a:moveTo>
                    <a:pt x="272" y="1"/>
                  </a:moveTo>
                  <a:cubicBezTo>
                    <a:pt x="191" y="82"/>
                    <a:pt x="82" y="190"/>
                    <a:pt x="1" y="272"/>
                  </a:cubicBezTo>
                  <a:cubicBezTo>
                    <a:pt x="1" y="299"/>
                    <a:pt x="28" y="326"/>
                    <a:pt x="55" y="353"/>
                  </a:cubicBezTo>
                  <a:cubicBezTo>
                    <a:pt x="82" y="407"/>
                    <a:pt x="136" y="435"/>
                    <a:pt x="163" y="435"/>
                  </a:cubicBezTo>
                  <a:cubicBezTo>
                    <a:pt x="175" y="437"/>
                    <a:pt x="186" y="439"/>
                    <a:pt x="196" y="439"/>
                  </a:cubicBezTo>
                  <a:cubicBezTo>
                    <a:pt x="283" y="439"/>
                    <a:pt x="326" y="345"/>
                    <a:pt x="326" y="272"/>
                  </a:cubicBezTo>
                  <a:cubicBezTo>
                    <a:pt x="326" y="163"/>
                    <a:pt x="299" y="82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7"/>
            <p:cNvSpPr/>
            <p:nvPr/>
          </p:nvSpPr>
          <p:spPr>
            <a:xfrm>
              <a:off x="7204875" y="1292450"/>
              <a:ext cx="167525" cy="174300"/>
            </a:xfrm>
            <a:custGeom>
              <a:avLst/>
              <a:gdLst/>
              <a:ahLst/>
              <a:cxnLst/>
              <a:rect l="l" t="t" r="r" b="b"/>
              <a:pathLst>
                <a:path w="6701" h="6972" extrusionOk="0">
                  <a:moveTo>
                    <a:pt x="4476" y="4069"/>
                  </a:moveTo>
                  <a:lnTo>
                    <a:pt x="4476" y="4069"/>
                  </a:lnTo>
                  <a:cubicBezTo>
                    <a:pt x="4498" y="4086"/>
                    <a:pt x="4520" y="4102"/>
                    <a:pt x="4543" y="4117"/>
                  </a:cubicBezTo>
                  <a:lnTo>
                    <a:pt x="4543" y="4117"/>
                  </a:lnTo>
                  <a:cubicBezTo>
                    <a:pt x="4522" y="4099"/>
                    <a:pt x="4500" y="4082"/>
                    <a:pt x="4476" y="4069"/>
                  </a:cubicBezTo>
                  <a:close/>
                  <a:moveTo>
                    <a:pt x="1520" y="0"/>
                  </a:moveTo>
                  <a:cubicBezTo>
                    <a:pt x="1330" y="0"/>
                    <a:pt x="1059" y="55"/>
                    <a:pt x="1059" y="272"/>
                  </a:cubicBezTo>
                  <a:cubicBezTo>
                    <a:pt x="1059" y="326"/>
                    <a:pt x="1086" y="407"/>
                    <a:pt x="1113" y="461"/>
                  </a:cubicBezTo>
                  <a:cubicBezTo>
                    <a:pt x="1411" y="950"/>
                    <a:pt x="1926" y="1275"/>
                    <a:pt x="2442" y="1519"/>
                  </a:cubicBezTo>
                  <a:cubicBezTo>
                    <a:pt x="2957" y="1763"/>
                    <a:pt x="3527" y="1899"/>
                    <a:pt x="4069" y="2035"/>
                  </a:cubicBezTo>
                  <a:cubicBezTo>
                    <a:pt x="4096" y="2035"/>
                    <a:pt x="4096" y="2007"/>
                    <a:pt x="4124" y="1953"/>
                  </a:cubicBezTo>
                  <a:cubicBezTo>
                    <a:pt x="4232" y="1872"/>
                    <a:pt x="4341" y="1790"/>
                    <a:pt x="4476" y="1790"/>
                  </a:cubicBezTo>
                  <a:cubicBezTo>
                    <a:pt x="4585" y="1790"/>
                    <a:pt x="4666" y="1872"/>
                    <a:pt x="4747" y="1953"/>
                  </a:cubicBezTo>
                  <a:cubicBezTo>
                    <a:pt x="4802" y="2062"/>
                    <a:pt x="4856" y="2170"/>
                    <a:pt x="4856" y="2279"/>
                  </a:cubicBezTo>
                  <a:cubicBezTo>
                    <a:pt x="4856" y="2469"/>
                    <a:pt x="4747" y="2577"/>
                    <a:pt x="4585" y="2631"/>
                  </a:cubicBezTo>
                  <a:cubicBezTo>
                    <a:pt x="4530" y="2672"/>
                    <a:pt x="4456" y="2692"/>
                    <a:pt x="4385" y="2692"/>
                  </a:cubicBezTo>
                  <a:cubicBezTo>
                    <a:pt x="4313" y="2692"/>
                    <a:pt x="4246" y="2672"/>
                    <a:pt x="4205" y="2631"/>
                  </a:cubicBezTo>
                  <a:cubicBezTo>
                    <a:pt x="3988" y="2713"/>
                    <a:pt x="3771" y="2713"/>
                    <a:pt x="3554" y="2713"/>
                  </a:cubicBezTo>
                  <a:cubicBezTo>
                    <a:pt x="2519" y="2619"/>
                    <a:pt x="1505" y="2280"/>
                    <a:pt x="475" y="2280"/>
                  </a:cubicBezTo>
                  <a:cubicBezTo>
                    <a:pt x="318" y="2280"/>
                    <a:pt x="159" y="2288"/>
                    <a:pt x="1" y="2306"/>
                  </a:cubicBezTo>
                  <a:cubicBezTo>
                    <a:pt x="1248" y="2604"/>
                    <a:pt x="2496" y="2903"/>
                    <a:pt x="3771" y="3174"/>
                  </a:cubicBezTo>
                  <a:cubicBezTo>
                    <a:pt x="3500" y="3689"/>
                    <a:pt x="2740" y="3825"/>
                    <a:pt x="2469" y="4340"/>
                  </a:cubicBezTo>
                  <a:cubicBezTo>
                    <a:pt x="2442" y="4394"/>
                    <a:pt x="2415" y="4476"/>
                    <a:pt x="2442" y="4530"/>
                  </a:cubicBezTo>
                  <a:cubicBezTo>
                    <a:pt x="2467" y="4580"/>
                    <a:pt x="2522" y="4602"/>
                    <a:pt x="2581" y="4602"/>
                  </a:cubicBezTo>
                  <a:cubicBezTo>
                    <a:pt x="2649" y="4602"/>
                    <a:pt x="2724" y="4574"/>
                    <a:pt x="2767" y="4530"/>
                  </a:cubicBezTo>
                  <a:cubicBezTo>
                    <a:pt x="3174" y="4313"/>
                    <a:pt x="3581" y="4177"/>
                    <a:pt x="3988" y="4042"/>
                  </a:cubicBezTo>
                  <a:cubicBezTo>
                    <a:pt x="4062" y="4012"/>
                    <a:pt x="4153" y="3990"/>
                    <a:pt x="4242" y="3990"/>
                  </a:cubicBezTo>
                  <a:cubicBezTo>
                    <a:pt x="4316" y="3990"/>
                    <a:pt x="4388" y="4005"/>
                    <a:pt x="4449" y="4042"/>
                  </a:cubicBezTo>
                  <a:cubicBezTo>
                    <a:pt x="4286" y="3933"/>
                    <a:pt x="4232" y="3798"/>
                    <a:pt x="4205" y="3635"/>
                  </a:cubicBezTo>
                  <a:lnTo>
                    <a:pt x="4205" y="3526"/>
                  </a:lnTo>
                  <a:cubicBezTo>
                    <a:pt x="4232" y="3472"/>
                    <a:pt x="4232" y="3445"/>
                    <a:pt x="4259" y="3445"/>
                  </a:cubicBezTo>
                  <a:cubicBezTo>
                    <a:pt x="4389" y="3396"/>
                    <a:pt x="4490" y="3357"/>
                    <a:pt x="4591" y="3357"/>
                  </a:cubicBezTo>
                  <a:cubicBezTo>
                    <a:pt x="4658" y="3357"/>
                    <a:pt x="4726" y="3374"/>
                    <a:pt x="4802" y="3418"/>
                  </a:cubicBezTo>
                  <a:cubicBezTo>
                    <a:pt x="4910" y="3499"/>
                    <a:pt x="5019" y="3554"/>
                    <a:pt x="5073" y="3662"/>
                  </a:cubicBezTo>
                  <a:cubicBezTo>
                    <a:pt x="5127" y="3689"/>
                    <a:pt x="5154" y="3716"/>
                    <a:pt x="5154" y="3798"/>
                  </a:cubicBezTo>
                  <a:cubicBezTo>
                    <a:pt x="5181" y="3960"/>
                    <a:pt x="5073" y="4123"/>
                    <a:pt x="4910" y="4177"/>
                  </a:cubicBezTo>
                  <a:cubicBezTo>
                    <a:pt x="4874" y="4192"/>
                    <a:pt x="4835" y="4199"/>
                    <a:pt x="4796" y="4199"/>
                  </a:cubicBezTo>
                  <a:cubicBezTo>
                    <a:pt x="4713" y="4199"/>
                    <a:pt x="4625" y="4168"/>
                    <a:pt x="4543" y="4117"/>
                  </a:cubicBezTo>
                  <a:lnTo>
                    <a:pt x="4543" y="4117"/>
                  </a:lnTo>
                  <a:cubicBezTo>
                    <a:pt x="4691" y="4244"/>
                    <a:pt x="4768" y="4472"/>
                    <a:pt x="4720" y="4638"/>
                  </a:cubicBezTo>
                  <a:cubicBezTo>
                    <a:pt x="4666" y="4883"/>
                    <a:pt x="4530" y="5045"/>
                    <a:pt x="4395" y="5208"/>
                  </a:cubicBezTo>
                  <a:cubicBezTo>
                    <a:pt x="4042" y="5723"/>
                    <a:pt x="3771" y="6374"/>
                    <a:pt x="3907" y="6971"/>
                  </a:cubicBezTo>
                  <a:cubicBezTo>
                    <a:pt x="4178" y="6212"/>
                    <a:pt x="4612" y="5479"/>
                    <a:pt x="5181" y="4883"/>
                  </a:cubicBezTo>
                  <a:cubicBezTo>
                    <a:pt x="5344" y="4747"/>
                    <a:pt x="5480" y="4584"/>
                    <a:pt x="5697" y="4503"/>
                  </a:cubicBezTo>
                  <a:cubicBezTo>
                    <a:pt x="5786" y="4452"/>
                    <a:pt x="5888" y="4425"/>
                    <a:pt x="5988" y="4425"/>
                  </a:cubicBezTo>
                  <a:cubicBezTo>
                    <a:pt x="6099" y="4425"/>
                    <a:pt x="6208" y="4458"/>
                    <a:pt x="6293" y="4530"/>
                  </a:cubicBezTo>
                  <a:cubicBezTo>
                    <a:pt x="6510" y="4666"/>
                    <a:pt x="6565" y="4937"/>
                    <a:pt x="6700" y="4991"/>
                  </a:cubicBezTo>
                  <a:lnTo>
                    <a:pt x="6700" y="2469"/>
                  </a:lnTo>
                  <a:lnTo>
                    <a:pt x="6565" y="2469"/>
                  </a:lnTo>
                  <a:cubicBezTo>
                    <a:pt x="6538" y="2604"/>
                    <a:pt x="6483" y="2713"/>
                    <a:pt x="6348" y="2767"/>
                  </a:cubicBezTo>
                  <a:cubicBezTo>
                    <a:pt x="6293" y="2821"/>
                    <a:pt x="6266" y="2821"/>
                    <a:pt x="6239" y="2821"/>
                  </a:cubicBezTo>
                  <a:cubicBezTo>
                    <a:pt x="6212" y="2821"/>
                    <a:pt x="6212" y="2848"/>
                    <a:pt x="6212" y="2848"/>
                  </a:cubicBezTo>
                  <a:cubicBezTo>
                    <a:pt x="6104" y="3011"/>
                    <a:pt x="6076" y="3174"/>
                    <a:pt x="5941" y="3309"/>
                  </a:cubicBezTo>
                  <a:cubicBezTo>
                    <a:pt x="5869" y="3367"/>
                    <a:pt x="5768" y="3401"/>
                    <a:pt x="5671" y="3401"/>
                  </a:cubicBezTo>
                  <a:cubicBezTo>
                    <a:pt x="5585" y="3401"/>
                    <a:pt x="5504" y="3373"/>
                    <a:pt x="5453" y="3309"/>
                  </a:cubicBezTo>
                  <a:cubicBezTo>
                    <a:pt x="5453" y="3038"/>
                    <a:pt x="5887" y="2875"/>
                    <a:pt x="5832" y="2631"/>
                  </a:cubicBezTo>
                  <a:cubicBezTo>
                    <a:pt x="5805" y="2604"/>
                    <a:pt x="5751" y="2577"/>
                    <a:pt x="5751" y="2550"/>
                  </a:cubicBezTo>
                  <a:cubicBezTo>
                    <a:pt x="5697" y="2469"/>
                    <a:pt x="5561" y="2469"/>
                    <a:pt x="5453" y="2469"/>
                  </a:cubicBezTo>
                  <a:cubicBezTo>
                    <a:pt x="5385" y="2469"/>
                    <a:pt x="5310" y="2475"/>
                    <a:pt x="5239" y="2475"/>
                  </a:cubicBezTo>
                  <a:cubicBezTo>
                    <a:pt x="5168" y="2475"/>
                    <a:pt x="5100" y="2469"/>
                    <a:pt x="5046" y="2441"/>
                  </a:cubicBezTo>
                  <a:cubicBezTo>
                    <a:pt x="5019" y="2360"/>
                    <a:pt x="5073" y="2279"/>
                    <a:pt x="5181" y="2279"/>
                  </a:cubicBezTo>
                  <a:cubicBezTo>
                    <a:pt x="5254" y="2279"/>
                    <a:pt x="5326" y="2291"/>
                    <a:pt x="5382" y="2291"/>
                  </a:cubicBezTo>
                  <a:cubicBezTo>
                    <a:pt x="5410" y="2291"/>
                    <a:pt x="5435" y="2288"/>
                    <a:pt x="5453" y="2279"/>
                  </a:cubicBezTo>
                  <a:cubicBezTo>
                    <a:pt x="5561" y="2224"/>
                    <a:pt x="5615" y="2143"/>
                    <a:pt x="5561" y="2062"/>
                  </a:cubicBezTo>
                  <a:cubicBezTo>
                    <a:pt x="5534" y="2035"/>
                    <a:pt x="5480" y="2035"/>
                    <a:pt x="5453" y="2035"/>
                  </a:cubicBezTo>
                  <a:cubicBezTo>
                    <a:pt x="5263" y="2007"/>
                    <a:pt x="5046" y="2007"/>
                    <a:pt x="4883" y="1899"/>
                  </a:cubicBezTo>
                  <a:cubicBezTo>
                    <a:pt x="4720" y="1790"/>
                    <a:pt x="4530" y="1655"/>
                    <a:pt x="4368" y="1519"/>
                  </a:cubicBezTo>
                  <a:lnTo>
                    <a:pt x="3852" y="1112"/>
                  </a:lnTo>
                  <a:cubicBezTo>
                    <a:pt x="3825" y="1085"/>
                    <a:pt x="3771" y="1004"/>
                    <a:pt x="3690" y="977"/>
                  </a:cubicBezTo>
                  <a:cubicBezTo>
                    <a:pt x="3581" y="1085"/>
                    <a:pt x="3500" y="1139"/>
                    <a:pt x="3391" y="1139"/>
                  </a:cubicBezTo>
                  <a:cubicBezTo>
                    <a:pt x="3372" y="1146"/>
                    <a:pt x="3352" y="1149"/>
                    <a:pt x="3331" y="1149"/>
                  </a:cubicBezTo>
                  <a:cubicBezTo>
                    <a:pt x="3179" y="1149"/>
                    <a:pt x="3008" y="985"/>
                    <a:pt x="2984" y="841"/>
                  </a:cubicBezTo>
                  <a:cubicBezTo>
                    <a:pt x="2957" y="733"/>
                    <a:pt x="2984" y="651"/>
                    <a:pt x="3039" y="543"/>
                  </a:cubicBezTo>
                  <a:cubicBezTo>
                    <a:pt x="2605" y="244"/>
                    <a:pt x="2062" y="27"/>
                    <a:pt x="1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7"/>
            <p:cNvSpPr/>
            <p:nvPr/>
          </p:nvSpPr>
          <p:spPr>
            <a:xfrm>
              <a:off x="7284225" y="1215150"/>
              <a:ext cx="90125" cy="129525"/>
            </a:xfrm>
            <a:custGeom>
              <a:avLst/>
              <a:gdLst/>
              <a:ahLst/>
              <a:cxnLst/>
              <a:rect l="l" t="t" r="r" b="b"/>
              <a:pathLst>
                <a:path w="3605" h="5181" extrusionOk="0">
                  <a:moveTo>
                    <a:pt x="0" y="0"/>
                  </a:moveTo>
                  <a:lnTo>
                    <a:pt x="0" y="0"/>
                  </a:lnTo>
                  <a:cubicBezTo>
                    <a:pt x="109" y="597"/>
                    <a:pt x="353" y="1221"/>
                    <a:pt x="624" y="1790"/>
                  </a:cubicBezTo>
                  <a:cubicBezTo>
                    <a:pt x="651" y="1790"/>
                    <a:pt x="733" y="1763"/>
                    <a:pt x="760" y="1763"/>
                  </a:cubicBezTo>
                  <a:cubicBezTo>
                    <a:pt x="769" y="1763"/>
                    <a:pt x="777" y="1763"/>
                    <a:pt x="786" y="1763"/>
                  </a:cubicBezTo>
                  <a:cubicBezTo>
                    <a:pt x="1009" y="1763"/>
                    <a:pt x="1183" y="1905"/>
                    <a:pt x="1273" y="2082"/>
                  </a:cubicBezTo>
                  <a:lnTo>
                    <a:pt x="1273" y="2082"/>
                  </a:lnTo>
                  <a:cubicBezTo>
                    <a:pt x="944" y="1345"/>
                    <a:pt x="531" y="624"/>
                    <a:pt x="0" y="0"/>
                  </a:cubicBezTo>
                  <a:close/>
                  <a:moveTo>
                    <a:pt x="1273" y="2082"/>
                  </a:moveTo>
                  <a:lnTo>
                    <a:pt x="1273" y="2082"/>
                  </a:lnTo>
                  <a:cubicBezTo>
                    <a:pt x="1282" y="2103"/>
                    <a:pt x="1292" y="2124"/>
                    <a:pt x="1301" y="2145"/>
                  </a:cubicBezTo>
                  <a:lnTo>
                    <a:pt x="1301" y="2145"/>
                  </a:lnTo>
                  <a:cubicBezTo>
                    <a:pt x="1293" y="2124"/>
                    <a:pt x="1284" y="2102"/>
                    <a:pt x="1273" y="2082"/>
                  </a:cubicBezTo>
                  <a:close/>
                  <a:moveTo>
                    <a:pt x="3581" y="4154"/>
                  </a:moveTo>
                  <a:lnTo>
                    <a:pt x="3581" y="4313"/>
                  </a:lnTo>
                  <a:cubicBezTo>
                    <a:pt x="3599" y="4257"/>
                    <a:pt x="3605" y="4201"/>
                    <a:pt x="3581" y="4154"/>
                  </a:cubicBezTo>
                  <a:close/>
                  <a:moveTo>
                    <a:pt x="2685" y="1383"/>
                  </a:moveTo>
                  <a:cubicBezTo>
                    <a:pt x="2523" y="1492"/>
                    <a:pt x="2441" y="1682"/>
                    <a:pt x="2441" y="1899"/>
                  </a:cubicBezTo>
                  <a:cubicBezTo>
                    <a:pt x="2441" y="2089"/>
                    <a:pt x="2496" y="2279"/>
                    <a:pt x="2496" y="2468"/>
                  </a:cubicBezTo>
                  <a:cubicBezTo>
                    <a:pt x="2523" y="2767"/>
                    <a:pt x="2414" y="3119"/>
                    <a:pt x="2224" y="3364"/>
                  </a:cubicBezTo>
                  <a:cubicBezTo>
                    <a:pt x="2170" y="3391"/>
                    <a:pt x="2143" y="3418"/>
                    <a:pt x="2116" y="3418"/>
                  </a:cubicBezTo>
                  <a:cubicBezTo>
                    <a:pt x="2092" y="3426"/>
                    <a:pt x="2073" y="3429"/>
                    <a:pt x="2057" y="3429"/>
                  </a:cubicBezTo>
                  <a:cubicBezTo>
                    <a:pt x="2019" y="3429"/>
                    <a:pt x="1999" y="3410"/>
                    <a:pt x="1980" y="3391"/>
                  </a:cubicBezTo>
                  <a:cubicBezTo>
                    <a:pt x="1682" y="3174"/>
                    <a:pt x="1573" y="2821"/>
                    <a:pt x="1438" y="2468"/>
                  </a:cubicBezTo>
                  <a:cubicBezTo>
                    <a:pt x="1394" y="2361"/>
                    <a:pt x="1348" y="2253"/>
                    <a:pt x="1301" y="2145"/>
                  </a:cubicBezTo>
                  <a:lnTo>
                    <a:pt x="1301" y="2145"/>
                  </a:lnTo>
                  <a:cubicBezTo>
                    <a:pt x="1387" y="2371"/>
                    <a:pt x="1337" y="2629"/>
                    <a:pt x="1085" y="2713"/>
                  </a:cubicBezTo>
                  <a:cubicBezTo>
                    <a:pt x="1302" y="3092"/>
                    <a:pt x="1546" y="3418"/>
                    <a:pt x="1736" y="3798"/>
                  </a:cubicBezTo>
                  <a:cubicBezTo>
                    <a:pt x="1698" y="3804"/>
                    <a:pt x="1656" y="3807"/>
                    <a:pt x="1613" y="3807"/>
                  </a:cubicBezTo>
                  <a:cubicBezTo>
                    <a:pt x="1474" y="3807"/>
                    <a:pt x="1318" y="3772"/>
                    <a:pt x="1194" y="3689"/>
                  </a:cubicBezTo>
                  <a:lnTo>
                    <a:pt x="1194" y="3689"/>
                  </a:lnTo>
                  <a:cubicBezTo>
                    <a:pt x="1194" y="3906"/>
                    <a:pt x="1411" y="4042"/>
                    <a:pt x="1573" y="4177"/>
                  </a:cubicBezTo>
                  <a:cubicBezTo>
                    <a:pt x="1662" y="4089"/>
                    <a:pt x="1769" y="4000"/>
                    <a:pt x="1893" y="4000"/>
                  </a:cubicBezTo>
                  <a:cubicBezTo>
                    <a:pt x="1921" y="4000"/>
                    <a:pt x="1950" y="4005"/>
                    <a:pt x="1980" y="4014"/>
                  </a:cubicBezTo>
                  <a:cubicBezTo>
                    <a:pt x="2170" y="4042"/>
                    <a:pt x="2279" y="4177"/>
                    <a:pt x="2360" y="4313"/>
                  </a:cubicBezTo>
                  <a:lnTo>
                    <a:pt x="2441" y="4096"/>
                  </a:lnTo>
                  <a:cubicBezTo>
                    <a:pt x="2476" y="4082"/>
                    <a:pt x="2515" y="4075"/>
                    <a:pt x="2554" y="4075"/>
                  </a:cubicBezTo>
                  <a:cubicBezTo>
                    <a:pt x="2666" y="4075"/>
                    <a:pt x="2781" y="4131"/>
                    <a:pt x="2821" y="4231"/>
                  </a:cubicBezTo>
                  <a:cubicBezTo>
                    <a:pt x="2848" y="4340"/>
                    <a:pt x="2848" y="4476"/>
                    <a:pt x="2957" y="4503"/>
                  </a:cubicBezTo>
                  <a:cubicBezTo>
                    <a:pt x="2978" y="4511"/>
                    <a:pt x="2997" y="4515"/>
                    <a:pt x="3014" y="4515"/>
                  </a:cubicBezTo>
                  <a:cubicBezTo>
                    <a:pt x="3110" y="4515"/>
                    <a:pt x="3159" y="4400"/>
                    <a:pt x="3228" y="4286"/>
                  </a:cubicBezTo>
                  <a:cubicBezTo>
                    <a:pt x="3271" y="4179"/>
                    <a:pt x="3382" y="4071"/>
                    <a:pt x="3466" y="4071"/>
                  </a:cubicBezTo>
                  <a:cubicBezTo>
                    <a:pt x="3489" y="4071"/>
                    <a:pt x="3509" y="4079"/>
                    <a:pt x="3526" y="4096"/>
                  </a:cubicBezTo>
                  <a:cubicBezTo>
                    <a:pt x="3552" y="4113"/>
                    <a:pt x="3569" y="4133"/>
                    <a:pt x="3581" y="4154"/>
                  </a:cubicBezTo>
                  <a:lnTo>
                    <a:pt x="3581" y="4154"/>
                  </a:lnTo>
                  <a:lnTo>
                    <a:pt x="3581" y="1682"/>
                  </a:lnTo>
                  <a:cubicBezTo>
                    <a:pt x="3418" y="1682"/>
                    <a:pt x="3336" y="1899"/>
                    <a:pt x="3336" y="2062"/>
                  </a:cubicBezTo>
                  <a:lnTo>
                    <a:pt x="3336" y="2713"/>
                  </a:lnTo>
                  <a:cubicBezTo>
                    <a:pt x="3472" y="2821"/>
                    <a:pt x="3581" y="3119"/>
                    <a:pt x="3526" y="3282"/>
                  </a:cubicBezTo>
                  <a:cubicBezTo>
                    <a:pt x="3499" y="3364"/>
                    <a:pt x="3472" y="3418"/>
                    <a:pt x="3391" y="3445"/>
                  </a:cubicBezTo>
                  <a:cubicBezTo>
                    <a:pt x="3391" y="3445"/>
                    <a:pt x="3364" y="3499"/>
                    <a:pt x="3336" y="3499"/>
                  </a:cubicBezTo>
                  <a:cubicBezTo>
                    <a:pt x="3336" y="3526"/>
                    <a:pt x="3336" y="3553"/>
                    <a:pt x="3282" y="3581"/>
                  </a:cubicBezTo>
                  <a:cubicBezTo>
                    <a:pt x="3243" y="3658"/>
                    <a:pt x="3163" y="3722"/>
                    <a:pt x="3080" y="3722"/>
                  </a:cubicBezTo>
                  <a:cubicBezTo>
                    <a:pt x="3047" y="3722"/>
                    <a:pt x="3015" y="3712"/>
                    <a:pt x="2984" y="3689"/>
                  </a:cubicBezTo>
                  <a:cubicBezTo>
                    <a:pt x="2930" y="3662"/>
                    <a:pt x="2902" y="3553"/>
                    <a:pt x="2902" y="3499"/>
                  </a:cubicBezTo>
                  <a:cubicBezTo>
                    <a:pt x="2848" y="3445"/>
                    <a:pt x="2794" y="3418"/>
                    <a:pt x="2767" y="3391"/>
                  </a:cubicBezTo>
                  <a:cubicBezTo>
                    <a:pt x="2577" y="3228"/>
                    <a:pt x="2631" y="2875"/>
                    <a:pt x="2794" y="2740"/>
                  </a:cubicBezTo>
                  <a:lnTo>
                    <a:pt x="2821" y="2740"/>
                  </a:lnTo>
                  <a:cubicBezTo>
                    <a:pt x="2794" y="2306"/>
                    <a:pt x="2713" y="1817"/>
                    <a:pt x="2685" y="1383"/>
                  </a:cubicBezTo>
                  <a:close/>
                  <a:moveTo>
                    <a:pt x="3581" y="4313"/>
                  </a:moveTo>
                  <a:cubicBezTo>
                    <a:pt x="3526" y="4503"/>
                    <a:pt x="3445" y="4693"/>
                    <a:pt x="3445" y="4882"/>
                  </a:cubicBezTo>
                  <a:cubicBezTo>
                    <a:pt x="3445" y="5018"/>
                    <a:pt x="3499" y="5181"/>
                    <a:pt x="3581" y="5181"/>
                  </a:cubicBezTo>
                  <a:lnTo>
                    <a:pt x="3581" y="43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7"/>
            <p:cNvSpPr/>
            <p:nvPr/>
          </p:nvSpPr>
          <p:spPr>
            <a:xfrm>
              <a:off x="7355425" y="1282000"/>
              <a:ext cx="12900" cy="22850"/>
            </a:xfrm>
            <a:custGeom>
              <a:avLst/>
              <a:gdLst/>
              <a:ahLst/>
              <a:cxnLst/>
              <a:rect l="l" t="t" r="r" b="b"/>
              <a:pathLst>
                <a:path w="516" h="914" extrusionOk="0">
                  <a:moveTo>
                    <a:pt x="276" y="1"/>
                  </a:moveTo>
                  <a:cubicBezTo>
                    <a:pt x="174" y="1"/>
                    <a:pt x="75" y="21"/>
                    <a:pt x="0" y="66"/>
                  </a:cubicBezTo>
                  <a:cubicBezTo>
                    <a:pt x="0" y="337"/>
                    <a:pt x="54" y="581"/>
                    <a:pt x="82" y="825"/>
                  </a:cubicBezTo>
                  <a:lnTo>
                    <a:pt x="82" y="852"/>
                  </a:lnTo>
                  <a:cubicBezTo>
                    <a:pt x="149" y="893"/>
                    <a:pt x="224" y="913"/>
                    <a:pt x="299" y="913"/>
                  </a:cubicBezTo>
                  <a:cubicBezTo>
                    <a:pt x="373" y="913"/>
                    <a:pt x="448" y="893"/>
                    <a:pt x="516" y="852"/>
                  </a:cubicBezTo>
                  <a:lnTo>
                    <a:pt x="516" y="581"/>
                  </a:lnTo>
                  <a:lnTo>
                    <a:pt x="516" y="39"/>
                  </a:lnTo>
                  <a:cubicBezTo>
                    <a:pt x="442" y="14"/>
                    <a:pt x="358" y="1"/>
                    <a:pt x="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7"/>
            <p:cNvSpPr/>
            <p:nvPr/>
          </p:nvSpPr>
          <p:spPr>
            <a:xfrm>
              <a:off x="7350000" y="1284975"/>
              <a:ext cx="7475" cy="18350"/>
            </a:xfrm>
            <a:custGeom>
              <a:avLst/>
              <a:gdLst/>
              <a:ahLst/>
              <a:cxnLst/>
              <a:rect l="l" t="t" r="r" b="b"/>
              <a:pathLst>
                <a:path w="299" h="734" extrusionOk="0">
                  <a:moveTo>
                    <a:pt x="190" y="1"/>
                  </a:moveTo>
                  <a:cubicBezTo>
                    <a:pt x="27" y="164"/>
                    <a:pt x="0" y="462"/>
                    <a:pt x="163" y="625"/>
                  </a:cubicBezTo>
                  <a:cubicBezTo>
                    <a:pt x="190" y="679"/>
                    <a:pt x="217" y="706"/>
                    <a:pt x="299" y="733"/>
                  </a:cubicBezTo>
                  <a:cubicBezTo>
                    <a:pt x="271" y="462"/>
                    <a:pt x="217" y="218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7"/>
            <p:cNvSpPr/>
            <p:nvPr/>
          </p:nvSpPr>
          <p:spPr>
            <a:xfrm>
              <a:off x="7350675" y="1347525"/>
              <a:ext cx="20375" cy="17000"/>
            </a:xfrm>
            <a:custGeom>
              <a:avLst/>
              <a:gdLst/>
              <a:ahLst/>
              <a:cxnLst/>
              <a:rect l="l" t="t" r="r" b="b"/>
              <a:pathLst>
                <a:path w="815" h="680" extrusionOk="0">
                  <a:moveTo>
                    <a:pt x="426" y="0"/>
                  </a:moveTo>
                  <a:cubicBezTo>
                    <a:pt x="331" y="0"/>
                    <a:pt x="236" y="27"/>
                    <a:pt x="163" y="76"/>
                  </a:cubicBezTo>
                  <a:cubicBezTo>
                    <a:pt x="136" y="76"/>
                    <a:pt x="55" y="103"/>
                    <a:pt x="27" y="157"/>
                  </a:cubicBezTo>
                  <a:cubicBezTo>
                    <a:pt x="0" y="211"/>
                    <a:pt x="0" y="293"/>
                    <a:pt x="0" y="374"/>
                  </a:cubicBezTo>
                  <a:cubicBezTo>
                    <a:pt x="0" y="401"/>
                    <a:pt x="27" y="428"/>
                    <a:pt x="27" y="483"/>
                  </a:cubicBezTo>
                  <a:cubicBezTo>
                    <a:pt x="55" y="483"/>
                    <a:pt x="109" y="510"/>
                    <a:pt x="109" y="537"/>
                  </a:cubicBezTo>
                  <a:cubicBezTo>
                    <a:pt x="154" y="627"/>
                    <a:pt x="273" y="679"/>
                    <a:pt x="390" y="679"/>
                  </a:cubicBezTo>
                  <a:cubicBezTo>
                    <a:pt x="414" y="679"/>
                    <a:pt x="438" y="677"/>
                    <a:pt x="461" y="672"/>
                  </a:cubicBezTo>
                  <a:cubicBezTo>
                    <a:pt x="536" y="524"/>
                    <a:pt x="633" y="398"/>
                    <a:pt x="773" y="398"/>
                  </a:cubicBezTo>
                  <a:cubicBezTo>
                    <a:pt x="786" y="398"/>
                    <a:pt x="800" y="399"/>
                    <a:pt x="814" y="401"/>
                  </a:cubicBezTo>
                  <a:cubicBezTo>
                    <a:pt x="814" y="293"/>
                    <a:pt x="814" y="211"/>
                    <a:pt x="733" y="130"/>
                  </a:cubicBezTo>
                  <a:cubicBezTo>
                    <a:pt x="658" y="40"/>
                    <a:pt x="542" y="0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7"/>
            <p:cNvSpPr/>
            <p:nvPr/>
          </p:nvSpPr>
          <p:spPr>
            <a:xfrm>
              <a:off x="7350675" y="1357550"/>
              <a:ext cx="1375" cy="2725"/>
            </a:xfrm>
            <a:custGeom>
              <a:avLst/>
              <a:gdLst/>
              <a:ahLst/>
              <a:cxnLst/>
              <a:rect l="l" t="t" r="r" b="b"/>
              <a:pathLst>
                <a:path w="5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27"/>
                    <a:pt x="27" y="82"/>
                    <a:pt x="55" y="109"/>
                  </a:cubicBezTo>
                  <a:cubicBezTo>
                    <a:pt x="55" y="82"/>
                    <a:pt x="27" y="2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7"/>
            <p:cNvSpPr/>
            <p:nvPr/>
          </p:nvSpPr>
          <p:spPr>
            <a:xfrm>
              <a:off x="7341850" y="1322950"/>
              <a:ext cx="2075" cy="9525"/>
            </a:xfrm>
            <a:custGeom>
              <a:avLst/>
              <a:gdLst/>
              <a:ahLst/>
              <a:cxnLst/>
              <a:rect l="l" t="t" r="r" b="b"/>
              <a:pathLst>
                <a:path w="83" h="381" extrusionOk="0">
                  <a:moveTo>
                    <a:pt x="55" y="1"/>
                  </a:moveTo>
                  <a:cubicBezTo>
                    <a:pt x="1" y="109"/>
                    <a:pt x="1" y="245"/>
                    <a:pt x="55" y="326"/>
                  </a:cubicBezTo>
                  <a:lnTo>
                    <a:pt x="55" y="381"/>
                  </a:lnTo>
                  <a:cubicBezTo>
                    <a:pt x="82" y="245"/>
                    <a:pt x="82" y="109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27"/>
            <p:cNvSpPr/>
            <p:nvPr/>
          </p:nvSpPr>
          <p:spPr>
            <a:xfrm>
              <a:off x="7321500" y="1320250"/>
              <a:ext cx="13600" cy="19975"/>
            </a:xfrm>
            <a:custGeom>
              <a:avLst/>
              <a:gdLst/>
              <a:ahLst/>
              <a:cxnLst/>
              <a:rect l="l" t="t" r="r" b="b"/>
              <a:pathLst>
                <a:path w="544" h="799" extrusionOk="0">
                  <a:moveTo>
                    <a:pt x="109" y="0"/>
                  </a:moveTo>
                  <a:cubicBezTo>
                    <a:pt x="82" y="27"/>
                    <a:pt x="55" y="109"/>
                    <a:pt x="55" y="136"/>
                  </a:cubicBezTo>
                  <a:cubicBezTo>
                    <a:pt x="1" y="272"/>
                    <a:pt x="55" y="407"/>
                    <a:pt x="82" y="516"/>
                  </a:cubicBezTo>
                  <a:cubicBezTo>
                    <a:pt x="82" y="597"/>
                    <a:pt x="137" y="678"/>
                    <a:pt x="218" y="760"/>
                  </a:cubicBezTo>
                  <a:cubicBezTo>
                    <a:pt x="256" y="779"/>
                    <a:pt x="335" y="798"/>
                    <a:pt x="417" y="798"/>
                  </a:cubicBezTo>
                  <a:cubicBezTo>
                    <a:pt x="450" y="798"/>
                    <a:pt x="485" y="795"/>
                    <a:pt x="516" y="787"/>
                  </a:cubicBezTo>
                  <a:cubicBezTo>
                    <a:pt x="516" y="760"/>
                    <a:pt x="516" y="760"/>
                    <a:pt x="543" y="760"/>
                  </a:cubicBezTo>
                  <a:cubicBezTo>
                    <a:pt x="462" y="543"/>
                    <a:pt x="381" y="299"/>
                    <a:pt x="245" y="136"/>
                  </a:cubicBezTo>
                  <a:lnTo>
                    <a:pt x="10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27"/>
            <p:cNvSpPr/>
            <p:nvPr/>
          </p:nvSpPr>
          <p:spPr>
            <a:xfrm>
              <a:off x="7322875" y="1315500"/>
              <a:ext cx="20350" cy="23750"/>
            </a:xfrm>
            <a:custGeom>
              <a:avLst/>
              <a:gdLst/>
              <a:ahLst/>
              <a:cxnLst/>
              <a:rect l="l" t="t" r="r" b="b"/>
              <a:pathLst>
                <a:path w="814" h="950" extrusionOk="0">
                  <a:moveTo>
                    <a:pt x="434" y="0"/>
                  </a:moveTo>
                  <a:cubicBezTo>
                    <a:pt x="271" y="0"/>
                    <a:pt x="136" y="55"/>
                    <a:pt x="0" y="190"/>
                  </a:cubicBezTo>
                  <a:cubicBezTo>
                    <a:pt x="54" y="217"/>
                    <a:pt x="136" y="272"/>
                    <a:pt x="163" y="326"/>
                  </a:cubicBezTo>
                  <a:cubicBezTo>
                    <a:pt x="299" y="489"/>
                    <a:pt x="326" y="733"/>
                    <a:pt x="461" y="950"/>
                  </a:cubicBezTo>
                  <a:cubicBezTo>
                    <a:pt x="597" y="868"/>
                    <a:pt x="705" y="814"/>
                    <a:pt x="760" y="679"/>
                  </a:cubicBezTo>
                  <a:lnTo>
                    <a:pt x="760" y="624"/>
                  </a:lnTo>
                  <a:cubicBezTo>
                    <a:pt x="760" y="543"/>
                    <a:pt x="760" y="407"/>
                    <a:pt x="814" y="299"/>
                  </a:cubicBezTo>
                  <a:cubicBezTo>
                    <a:pt x="760" y="136"/>
                    <a:pt x="624" y="28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7"/>
            <p:cNvSpPr/>
            <p:nvPr/>
          </p:nvSpPr>
          <p:spPr>
            <a:xfrm>
              <a:off x="7306600" y="1345325"/>
              <a:ext cx="11550" cy="14950"/>
            </a:xfrm>
            <a:custGeom>
              <a:avLst/>
              <a:gdLst/>
              <a:ahLst/>
              <a:cxnLst/>
              <a:rect l="l" t="t" r="r" b="b"/>
              <a:pathLst>
                <a:path w="462" h="598" extrusionOk="0">
                  <a:moveTo>
                    <a:pt x="55" y="1"/>
                  </a:moveTo>
                  <a:cubicBezTo>
                    <a:pt x="27" y="82"/>
                    <a:pt x="0" y="191"/>
                    <a:pt x="0" y="272"/>
                  </a:cubicBezTo>
                  <a:cubicBezTo>
                    <a:pt x="0" y="435"/>
                    <a:pt x="109" y="516"/>
                    <a:pt x="190" y="598"/>
                  </a:cubicBezTo>
                  <a:cubicBezTo>
                    <a:pt x="244" y="571"/>
                    <a:pt x="299" y="516"/>
                    <a:pt x="326" y="489"/>
                  </a:cubicBezTo>
                  <a:cubicBezTo>
                    <a:pt x="407" y="435"/>
                    <a:pt x="434" y="381"/>
                    <a:pt x="434" y="326"/>
                  </a:cubicBezTo>
                  <a:cubicBezTo>
                    <a:pt x="461" y="164"/>
                    <a:pt x="244" y="55"/>
                    <a:pt x="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7"/>
            <p:cNvSpPr/>
            <p:nvPr/>
          </p:nvSpPr>
          <p:spPr>
            <a:xfrm>
              <a:off x="7307275" y="1339225"/>
              <a:ext cx="20375" cy="21575"/>
            </a:xfrm>
            <a:custGeom>
              <a:avLst/>
              <a:gdLst/>
              <a:ahLst/>
              <a:cxnLst/>
              <a:rect l="l" t="t" r="r" b="b"/>
              <a:pathLst>
                <a:path w="815" h="863" extrusionOk="0">
                  <a:moveTo>
                    <a:pt x="407" y="1"/>
                  </a:moveTo>
                  <a:cubicBezTo>
                    <a:pt x="299" y="1"/>
                    <a:pt x="163" y="55"/>
                    <a:pt x="82" y="164"/>
                  </a:cubicBezTo>
                  <a:cubicBezTo>
                    <a:pt x="28" y="164"/>
                    <a:pt x="28" y="191"/>
                    <a:pt x="0" y="218"/>
                  </a:cubicBezTo>
                  <a:cubicBezTo>
                    <a:pt x="163" y="299"/>
                    <a:pt x="407" y="408"/>
                    <a:pt x="380" y="570"/>
                  </a:cubicBezTo>
                  <a:cubicBezTo>
                    <a:pt x="380" y="625"/>
                    <a:pt x="299" y="706"/>
                    <a:pt x="272" y="733"/>
                  </a:cubicBezTo>
                  <a:cubicBezTo>
                    <a:pt x="245" y="760"/>
                    <a:pt x="217" y="815"/>
                    <a:pt x="136" y="842"/>
                  </a:cubicBezTo>
                  <a:cubicBezTo>
                    <a:pt x="190" y="855"/>
                    <a:pt x="251" y="862"/>
                    <a:pt x="316" y="862"/>
                  </a:cubicBezTo>
                  <a:cubicBezTo>
                    <a:pt x="380" y="862"/>
                    <a:pt x="448" y="855"/>
                    <a:pt x="516" y="842"/>
                  </a:cubicBezTo>
                  <a:cubicBezTo>
                    <a:pt x="678" y="760"/>
                    <a:pt x="814" y="625"/>
                    <a:pt x="787" y="462"/>
                  </a:cubicBezTo>
                  <a:cubicBezTo>
                    <a:pt x="787" y="353"/>
                    <a:pt x="760" y="272"/>
                    <a:pt x="678" y="164"/>
                  </a:cubicBezTo>
                  <a:cubicBezTo>
                    <a:pt x="624" y="55"/>
                    <a:pt x="516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7"/>
            <p:cNvSpPr/>
            <p:nvPr/>
          </p:nvSpPr>
          <p:spPr>
            <a:xfrm>
              <a:off x="7293025" y="1261250"/>
              <a:ext cx="19700" cy="23000"/>
            </a:xfrm>
            <a:custGeom>
              <a:avLst/>
              <a:gdLst/>
              <a:ahLst/>
              <a:cxnLst/>
              <a:rect l="l" t="t" r="r" b="b"/>
              <a:pathLst>
                <a:path w="788" h="920" extrusionOk="0">
                  <a:moveTo>
                    <a:pt x="272" y="1"/>
                  </a:moveTo>
                  <a:cubicBezTo>
                    <a:pt x="109" y="82"/>
                    <a:pt x="1" y="326"/>
                    <a:pt x="55" y="543"/>
                  </a:cubicBezTo>
                  <a:cubicBezTo>
                    <a:pt x="82" y="733"/>
                    <a:pt x="299" y="896"/>
                    <a:pt x="516" y="896"/>
                  </a:cubicBezTo>
                  <a:cubicBezTo>
                    <a:pt x="543" y="914"/>
                    <a:pt x="573" y="920"/>
                    <a:pt x="605" y="920"/>
                  </a:cubicBezTo>
                  <a:cubicBezTo>
                    <a:pt x="667" y="920"/>
                    <a:pt x="733" y="896"/>
                    <a:pt x="787" y="896"/>
                  </a:cubicBezTo>
                  <a:cubicBezTo>
                    <a:pt x="598" y="597"/>
                    <a:pt x="435" y="299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7"/>
            <p:cNvSpPr/>
            <p:nvPr/>
          </p:nvSpPr>
          <p:spPr>
            <a:xfrm>
              <a:off x="7300500" y="1259200"/>
              <a:ext cx="22900" cy="23775"/>
            </a:xfrm>
            <a:custGeom>
              <a:avLst/>
              <a:gdLst/>
              <a:ahLst/>
              <a:cxnLst/>
              <a:rect l="l" t="t" r="r" b="b"/>
              <a:pathLst>
                <a:path w="916" h="951" extrusionOk="0">
                  <a:moveTo>
                    <a:pt x="161" y="1"/>
                  </a:moveTo>
                  <a:cubicBezTo>
                    <a:pt x="153" y="1"/>
                    <a:pt x="144" y="1"/>
                    <a:pt x="136" y="1"/>
                  </a:cubicBezTo>
                  <a:cubicBezTo>
                    <a:pt x="109" y="1"/>
                    <a:pt x="27" y="1"/>
                    <a:pt x="0" y="28"/>
                  </a:cubicBezTo>
                  <a:cubicBezTo>
                    <a:pt x="136" y="354"/>
                    <a:pt x="299" y="652"/>
                    <a:pt x="488" y="951"/>
                  </a:cubicBezTo>
                  <a:cubicBezTo>
                    <a:pt x="915" y="790"/>
                    <a:pt x="660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7"/>
            <p:cNvSpPr/>
            <p:nvPr/>
          </p:nvSpPr>
          <p:spPr>
            <a:xfrm>
              <a:off x="7282850" y="1304525"/>
              <a:ext cx="18350" cy="16425"/>
            </a:xfrm>
            <a:custGeom>
              <a:avLst/>
              <a:gdLst/>
              <a:ahLst/>
              <a:cxnLst/>
              <a:rect l="l" t="t" r="r" b="b"/>
              <a:pathLst>
                <a:path w="734" h="657" extrusionOk="0">
                  <a:moveTo>
                    <a:pt x="304" y="1"/>
                  </a:moveTo>
                  <a:cubicBezTo>
                    <a:pt x="255" y="1"/>
                    <a:pt x="207" y="11"/>
                    <a:pt x="164" y="33"/>
                  </a:cubicBezTo>
                  <a:cubicBezTo>
                    <a:pt x="109" y="33"/>
                    <a:pt x="28" y="87"/>
                    <a:pt x="1" y="168"/>
                  </a:cubicBezTo>
                  <a:cubicBezTo>
                    <a:pt x="109" y="195"/>
                    <a:pt x="191" y="250"/>
                    <a:pt x="299" y="385"/>
                  </a:cubicBezTo>
                  <a:cubicBezTo>
                    <a:pt x="381" y="494"/>
                    <a:pt x="516" y="548"/>
                    <a:pt x="652" y="656"/>
                  </a:cubicBezTo>
                  <a:cubicBezTo>
                    <a:pt x="706" y="602"/>
                    <a:pt x="733" y="521"/>
                    <a:pt x="733" y="467"/>
                  </a:cubicBezTo>
                  <a:cubicBezTo>
                    <a:pt x="733" y="385"/>
                    <a:pt x="733" y="277"/>
                    <a:pt x="679" y="195"/>
                  </a:cubicBezTo>
                  <a:cubicBezTo>
                    <a:pt x="580" y="76"/>
                    <a:pt x="437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7"/>
            <p:cNvSpPr/>
            <p:nvPr/>
          </p:nvSpPr>
          <p:spPr>
            <a:xfrm>
              <a:off x="7280150" y="1308050"/>
              <a:ext cx="17650" cy="15600"/>
            </a:xfrm>
            <a:custGeom>
              <a:avLst/>
              <a:gdLst/>
              <a:ahLst/>
              <a:cxnLst/>
              <a:rect l="l" t="t" r="r" b="b"/>
              <a:pathLst>
                <a:path w="706" h="624" extrusionOk="0">
                  <a:moveTo>
                    <a:pt x="109" y="0"/>
                  </a:moveTo>
                  <a:cubicBezTo>
                    <a:pt x="28" y="109"/>
                    <a:pt x="0" y="217"/>
                    <a:pt x="28" y="326"/>
                  </a:cubicBezTo>
                  <a:cubicBezTo>
                    <a:pt x="82" y="488"/>
                    <a:pt x="245" y="624"/>
                    <a:pt x="434" y="624"/>
                  </a:cubicBezTo>
                  <a:cubicBezTo>
                    <a:pt x="570" y="624"/>
                    <a:pt x="679" y="570"/>
                    <a:pt x="706" y="488"/>
                  </a:cubicBezTo>
                  <a:cubicBezTo>
                    <a:pt x="624" y="407"/>
                    <a:pt x="489" y="326"/>
                    <a:pt x="380" y="217"/>
                  </a:cubicBezTo>
                  <a:cubicBezTo>
                    <a:pt x="299" y="136"/>
                    <a:pt x="217" y="82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7"/>
            <p:cNvSpPr/>
            <p:nvPr/>
          </p:nvSpPr>
          <p:spPr>
            <a:xfrm>
              <a:off x="7311350" y="1377175"/>
              <a:ext cx="25100" cy="20650"/>
            </a:xfrm>
            <a:custGeom>
              <a:avLst/>
              <a:gdLst/>
              <a:ahLst/>
              <a:cxnLst/>
              <a:rect l="l" t="t" r="r" b="b"/>
              <a:pathLst>
                <a:path w="1004" h="826" extrusionOk="0">
                  <a:moveTo>
                    <a:pt x="366" y="0"/>
                  </a:moveTo>
                  <a:cubicBezTo>
                    <a:pt x="265" y="0"/>
                    <a:pt x="173" y="34"/>
                    <a:pt x="82" y="110"/>
                  </a:cubicBezTo>
                  <a:cubicBezTo>
                    <a:pt x="54" y="137"/>
                    <a:pt x="0" y="137"/>
                    <a:pt x="0" y="165"/>
                  </a:cubicBezTo>
                  <a:cubicBezTo>
                    <a:pt x="0" y="192"/>
                    <a:pt x="0" y="246"/>
                    <a:pt x="54" y="300"/>
                  </a:cubicBezTo>
                  <a:cubicBezTo>
                    <a:pt x="82" y="436"/>
                    <a:pt x="136" y="598"/>
                    <a:pt x="271" y="707"/>
                  </a:cubicBezTo>
                  <a:cubicBezTo>
                    <a:pt x="354" y="790"/>
                    <a:pt x="469" y="825"/>
                    <a:pt x="603" y="825"/>
                  </a:cubicBezTo>
                  <a:cubicBezTo>
                    <a:pt x="644" y="825"/>
                    <a:pt x="688" y="822"/>
                    <a:pt x="732" y="815"/>
                  </a:cubicBezTo>
                  <a:cubicBezTo>
                    <a:pt x="868" y="734"/>
                    <a:pt x="1004" y="598"/>
                    <a:pt x="949" y="436"/>
                  </a:cubicBezTo>
                  <a:cubicBezTo>
                    <a:pt x="949" y="409"/>
                    <a:pt x="922" y="327"/>
                    <a:pt x="895" y="300"/>
                  </a:cubicBezTo>
                  <a:cubicBezTo>
                    <a:pt x="814" y="192"/>
                    <a:pt x="732" y="137"/>
                    <a:pt x="624" y="56"/>
                  </a:cubicBezTo>
                  <a:cubicBezTo>
                    <a:pt x="529" y="20"/>
                    <a:pt x="445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7"/>
            <p:cNvSpPr/>
            <p:nvPr/>
          </p:nvSpPr>
          <p:spPr>
            <a:xfrm>
              <a:off x="6951275" y="1425225"/>
              <a:ext cx="336350" cy="384450"/>
            </a:xfrm>
            <a:custGeom>
              <a:avLst/>
              <a:gdLst/>
              <a:ahLst/>
              <a:cxnLst/>
              <a:rect l="l" t="t" r="r" b="b"/>
              <a:pathLst>
                <a:path w="13454" h="15378" extrusionOk="0">
                  <a:moveTo>
                    <a:pt x="6502" y="1"/>
                  </a:moveTo>
                  <a:cubicBezTo>
                    <a:pt x="6217" y="1"/>
                    <a:pt x="5951" y="159"/>
                    <a:pt x="5886" y="385"/>
                  </a:cubicBezTo>
                  <a:cubicBezTo>
                    <a:pt x="5805" y="738"/>
                    <a:pt x="5968" y="1199"/>
                    <a:pt x="6103" y="1769"/>
                  </a:cubicBezTo>
                  <a:cubicBezTo>
                    <a:pt x="5396" y="1292"/>
                    <a:pt x="4550" y="1054"/>
                    <a:pt x="3701" y="1054"/>
                  </a:cubicBezTo>
                  <a:cubicBezTo>
                    <a:pt x="2955" y="1054"/>
                    <a:pt x="2206" y="1238"/>
                    <a:pt x="1546" y="1606"/>
                  </a:cubicBezTo>
                  <a:cubicBezTo>
                    <a:pt x="1465" y="1660"/>
                    <a:pt x="1357" y="1741"/>
                    <a:pt x="1275" y="1823"/>
                  </a:cubicBezTo>
                  <a:cubicBezTo>
                    <a:pt x="1221" y="1958"/>
                    <a:pt x="1248" y="2148"/>
                    <a:pt x="1194" y="2284"/>
                  </a:cubicBezTo>
                  <a:cubicBezTo>
                    <a:pt x="1161" y="2365"/>
                    <a:pt x="1071" y="2417"/>
                    <a:pt x="986" y="2417"/>
                  </a:cubicBezTo>
                  <a:cubicBezTo>
                    <a:pt x="929" y="2417"/>
                    <a:pt x="874" y="2393"/>
                    <a:pt x="841" y="2338"/>
                  </a:cubicBezTo>
                  <a:lnTo>
                    <a:pt x="841" y="2338"/>
                  </a:lnTo>
                  <a:cubicBezTo>
                    <a:pt x="651" y="2582"/>
                    <a:pt x="760" y="2908"/>
                    <a:pt x="868" y="3179"/>
                  </a:cubicBezTo>
                  <a:cubicBezTo>
                    <a:pt x="1194" y="3776"/>
                    <a:pt x="1546" y="4318"/>
                    <a:pt x="2035" y="4779"/>
                  </a:cubicBezTo>
                  <a:cubicBezTo>
                    <a:pt x="2143" y="4888"/>
                    <a:pt x="2197" y="4996"/>
                    <a:pt x="2225" y="5078"/>
                  </a:cubicBezTo>
                  <a:cubicBezTo>
                    <a:pt x="2279" y="5349"/>
                    <a:pt x="2008" y="5539"/>
                    <a:pt x="1791" y="5702"/>
                  </a:cubicBezTo>
                  <a:cubicBezTo>
                    <a:pt x="1601" y="5864"/>
                    <a:pt x="1384" y="6108"/>
                    <a:pt x="1221" y="6353"/>
                  </a:cubicBezTo>
                  <a:cubicBezTo>
                    <a:pt x="950" y="6759"/>
                    <a:pt x="651" y="7139"/>
                    <a:pt x="380" y="7492"/>
                  </a:cubicBezTo>
                  <a:cubicBezTo>
                    <a:pt x="190" y="7763"/>
                    <a:pt x="0" y="8143"/>
                    <a:pt x="244" y="8333"/>
                  </a:cubicBezTo>
                  <a:cubicBezTo>
                    <a:pt x="299" y="8414"/>
                    <a:pt x="489" y="8441"/>
                    <a:pt x="570" y="8522"/>
                  </a:cubicBezTo>
                  <a:cubicBezTo>
                    <a:pt x="895" y="8712"/>
                    <a:pt x="950" y="9228"/>
                    <a:pt x="651" y="9472"/>
                  </a:cubicBezTo>
                  <a:cubicBezTo>
                    <a:pt x="543" y="9526"/>
                    <a:pt x="434" y="9553"/>
                    <a:pt x="434" y="9662"/>
                  </a:cubicBezTo>
                  <a:cubicBezTo>
                    <a:pt x="407" y="9770"/>
                    <a:pt x="516" y="9851"/>
                    <a:pt x="570" y="9906"/>
                  </a:cubicBezTo>
                  <a:cubicBezTo>
                    <a:pt x="1682" y="10828"/>
                    <a:pt x="3120" y="11398"/>
                    <a:pt x="4584" y="11533"/>
                  </a:cubicBezTo>
                  <a:cubicBezTo>
                    <a:pt x="4394" y="11804"/>
                    <a:pt x="4584" y="12130"/>
                    <a:pt x="4639" y="12455"/>
                  </a:cubicBezTo>
                  <a:cubicBezTo>
                    <a:pt x="4828" y="13215"/>
                    <a:pt x="4313" y="14110"/>
                    <a:pt x="4611" y="14842"/>
                  </a:cubicBezTo>
                  <a:cubicBezTo>
                    <a:pt x="4639" y="14924"/>
                    <a:pt x="4693" y="15032"/>
                    <a:pt x="4774" y="15059"/>
                  </a:cubicBezTo>
                  <a:cubicBezTo>
                    <a:pt x="4798" y="15067"/>
                    <a:pt x="4821" y="15071"/>
                    <a:pt x="4844" y="15071"/>
                  </a:cubicBezTo>
                  <a:cubicBezTo>
                    <a:pt x="5033" y="15071"/>
                    <a:pt x="5193" y="14831"/>
                    <a:pt x="5382" y="14831"/>
                  </a:cubicBezTo>
                  <a:cubicBezTo>
                    <a:pt x="5405" y="14831"/>
                    <a:pt x="5428" y="14834"/>
                    <a:pt x="5452" y="14842"/>
                  </a:cubicBezTo>
                  <a:cubicBezTo>
                    <a:pt x="5669" y="14924"/>
                    <a:pt x="5588" y="15249"/>
                    <a:pt x="5805" y="15358"/>
                  </a:cubicBezTo>
                  <a:cubicBezTo>
                    <a:pt x="5832" y="15371"/>
                    <a:pt x="5873" y="15378"/>
                    <a:pt x="5917" y="15378"/>
                  </a:cubicBezTo>
                  <a:cubicBezTo>
                    <a:pt x="5961" y="15378"/>
                    <a:pt x="6008" y="15371"/>
                    <a:pt x="6049" y="15358"/>
                  </a:cubicBezTo>
                  <a:cubicBezTo>
                    <a:pt x="6646" y="15222"/>
                    <a:pt x="7080" y="14625"/>
                    <a:pt x="7704" y="14463"/>
                  </a:cubicBezTo>
                  <a:cubicBezTo>
                    <a:pt x="7893" y="14408"/>
                    <a:pt x="8138" y="14408"/>
                    <a:pt x="8327" y="14381"/>
                  </a:cubicBezTo>
                  <a:cubicBezTo>
                    <a:pt x="9331" y="14246"/>
                    <a:pt x="10036" y="13296"/>
                    <a:pt x="10579" y="12455"/>
                  </a:cubicBezTo>
                  <a:cubicBezTo>
                    <a:pt x="10850" y="11967"/>
                    <a:pt x="11148" y="11506"/>
                    <a:pt x="11148" y="10964"/>
                  </a:cubicBezTo>
                  <a:cubicBezTo>
                    <a:pt x="11392" y="11669"/>
                    <a:pt x="11772" y="12482"/>
                    <a:pt x="12125" y="12998"/>
                  </a:cubicBezTo>
                  <a:cubicBezTo>
                    <a:pt x="12215" y="13199"/>
                    <a:pt x="12295" y="13273"/>
                    <a:pt x="12357" y="13273"/>
                  </a:cubicBezTo>
                  <a:cubicBezTo>
                    <a:pt x="12463" y="13273"/>
                    <a:pt x="12522" y="13060"/>
                    <a:pt x="12504" y="12889"/>
                  </a:cubicBezTo>
                  <a:cubicBezTo>
                    <a:pt x="12477" y="12618"/>
                    <a:pt x="13047" y="12401"/>
                    <a:pt x="13047" y="11181"/>
                  </a:cubicBezTo>
                  <a:cubicBezTo>
                    <a:pt x="13047" y="10828"/>
                    <a:pt x="13074" y="10068"/>
                    <a:pt x="13264" y="9472"/>
                  </a:cubicBezTo>
                  <a:cubicBezTo>
                    <a:pt x="13345" y="9065"/>
                    <a:pt x="13291" y="8061"/>
                    <a:pt x="13400" y="7709"/>
                  </a:cubicBezTo>
                  <a:cubicBezTo>
                    <a:pt x="13454" y="7329"/>
                    <a:pt x="13183" y="6380"/>
                    <a:pt x="13074" y="5891"/>
                  </a:cubicBezTo>
                  <a:cubicBezTo>
                    <a:pt x="12993" y="5430"/>
                    <a:pt x="12342" y="4644"/>
                    <a:pt x="11691" y="4372"/>
                  </a:cubicBezTo>
                  <a:cubicBezTo>
                    <a:pt x="11826" y="4074"/>
                    <a:pt x="11664" y="3722"/>
                    <a:pt x="11664" y="3423"/>
                  </a:cubicBezTo>
                  <a:cubicBezTo>
                    <a:pt x="11664" y="3125"/>
                    <a:pt x="11148" y="2772"/>
                    <a:pt x="10877" y="2772"/>
                  </a:cubicBezTo>
                  <a:cubicBezTo>
                    <a:pt x="10633" y="2772"/>
                    <a:pt x="10362" y="2501"/>
                    <a:pt x="10226" y="2230"/>
                  </a:cubicBezTo>
                  <a:cubicBezTo>
                    <a:pt x="10090" y="1958"/>
                    <a:pt x="10280" y="1660"/>
                    <a:pt x="10009" y="1524"/>
                  </a:cubicBezTo>
                  <a:cubicBezTo>
                    <a:pt x="9738" y="1416"/>
                    <a:pt x="8544" y="1280"/>
                    <a:pt x="8192" y="1145"/>
                  </a:cubicBezTo>
                  <a:cubicBezTo>
                    <a:pt x="7866" y="1036"/>
                    <a:pt x="7432" y="711"/>
                    <a:pt x="7053" y="250"/>
                  </a:cubicBezTo>
                  <a:cubicBezTo>
                    <a:pt x="6899" y="74"/>
                    <a:pt x="6696" y="1"/>
                    <a:pt x="65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7"/>
            <p:cNvSpPr/>
            <p:nvPr/>
          </p:nvSpPr>
          <p:spPr>
            <a:xfrm>
              <a:off x="7093675" y="1423375"/>
              <a:ext cx="179050" cy="331675"/>
            </a:xfrm>
            <a:custGeom>
              <a:avLst/>
              <a:gdLst/>
              <a:ahLst/>
              <a:cxnLst/>
              <a:rect l="l" t="t" r="r" b="b"/>
              <a:pathLst>
                <a:path w="7162" h="13267" extrusionOk="0">
                  <a:moveTo>
                    <a:pt x="713" y="1"/>
                  </a:moveTo>
                  <a:cubicBezTo>
                    <a:pt x="426" y="1"/>
                    <a:pt x="158" y="165"/>
                    <a:pt x="109" y="378"/>
                  </a:cubicBezTo>
                  <a:cubicBezTo>
                    <a:pt x="0" y="758"/>
                    <a:pt x="163" y="1192"/>
                    <a:pt x="299" y="1788"/>
                  </a:cubicBezTo>
                  <a:cubicBezTo>
                    <a:pt x="977" y="2385"/>
                    <a:pt x="1899" y="3036"/>
                    <a:pt x="2279" y="3280"/>
                  </a:cubicBezTo>
                  <a:cubicBezTo>
                    <a:pt x="2631" y="3551"/>
                    <a:pt x="3011" y="4148"/>
                    <a:pt x="3201" y="4555"/>
                  </a:cubicBezTo>
                  <a:cubicBezTo>
                    <a:pt x="3364" y="4989"/>
                    <a:pt x="3581" y="5260"/>
                    <a:pt x="3960" y="5721"/>
                  </a:cubicBezTo>
                  <a:cubicBezTo>
                    <a:pt x="4340" y="6155"/>
                    <a:pt x="4666" y="6399"/>
                    <a:pt x="4557" y="7077"/>
                  </a:cubicBezTo>
                  <a:cubicBezTo>
                    <a:pt x="4422" y="7756"/>
                    <a:pt x="4286" y="8488"/>
                    <a:pt x="4584" y="9112"/>
                  </a:cubicBezTo>
                  <a:cubicBezTo>
                    <a:pt x="4883" y="9708"/>
                    <a:pt x="5181" y="10224"/>
                    <a:pt x="5452" y="11038"/>
                  </a:cubicBezTo>
                  <a:cubicBezTo>
                    <a:pt x="5696" y="11743"/>
                    <a:pt x="6076" y="12556"/>
                    <a:pt x="6293" y="12990"/>
                  </a:cubicBezTo>
                  <a:cubicBezTo>
                    <a:pt x="6384" y="13192"/>
                    <a:pt x="6463" y="13266"/>
                    <a:pt x="6526" y="13266"/>
                  </a:cubicBezTo>
                  <a:cubicBezTo>
                    <a:pt x="6632" y="13266"/>
                    <a:pt x="6690" y="13053"/>
                    <a:pt x="6673" y="12882"/>
                  </a:cubicBezTo>
                  <a:cubicBezTo>
                    <a:pt x="6646" y="12611"/>
                    <a:pt x="6646" y="11716"/>
                    <a:pt x="6510" y="11363"/>
                  </a:cubicBezTo>
                  <a:cubicBezTo>
                    <a:pt x="6374" y="11038"/>
                    <a:pt x="6429" y="9736"/>
                    <a:pt x="6646" y="9356"/>
                  </a:cubicBezTo>
                  <a:cubicBezTo>
                    <a:pt x="6836" y="9003"/>
                    <a:pt x="6944" y="8352"/>
                    <a:pt x="7053" y="7973"/>
                  </a:cubicBezTo>
                  <a:cubicBezTo>
                    <a:pt x="7161" y="7593"/>
                    <a:pt x="6917" y="7050"/>
                    <a:pt x="6808" y="6589"/>
                  </a:cubicBezTo>
                  <a:cubicBezTo>
                    <a:pt x="6754" y="6101"/>
                    <a:pt x="6076" y="5125"/>
                    <a:pt x="5425" y="4853"/>
                  </a:cubicBezTo>
                  <a:cubicBezTo>
                    <a:pt x="5588" y="4528"/>
                    <a:pt x="5452" y="3606"/>
                    <a:pt x="5588" y="3334"/>
                  </a:cubicBezTo>
                  <a:cubicBezTo>
                    <a:pt x="5724" y="3063"/>
                    <a:pt x="5344" y="2792"/>
                    <a:pt x="5073" y="2792"/>
                  </a:cubicBezTo>
                  <a:cubicBezTo>
                    <a:pt x="4856" y="2792"/>
                    <a:pt x="4584" y="2521"/>
                    <a:pt x="4449" y="2249"/>
                  </a:cubicBezTo>
                  <a:cubicBezTo>
                    <a:pt x="4313" y="1978"/>
                    <a:pt x="4476" y="1680"/>
                    <a:pt x="4205" y="1544"/>
                  </a:cubicBezTo>
                  <a:cubicBezTo>
                    <a:pt x="3933" y="1436"/>
                    <a:pt x="2740" y="1300"/>
                    <a:pt x="2414" y="1165"/>
                  </a:cubicBezTo>
                  <a:cubicBezTo>
                    <a:pt x="2062" y="1029"/>
                    <a:pt x="1628" y="731"/>
                    <a:pt x="1248" y="242"/>
                  </a:cubicBezTo>
                  <a:cubicBezTo>
                    <a:pt x="1098" y="71"/>
                    <a:pt x="901" y="1"/>
                    <a:pt x="7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7"/>
            <p:cNvSpPr/>
            <p:nvPr/>
          </p:nvSpPr>
          <p:spPr>
            <a:xfrm>
              <a:off x="7015025" y="1510125"/>
              <a:ext cx="190550" cy="212925"/>
            </a:xfrm>
            <a:custGeom>
              <a:avLst/>
              <a:gdLst/>
              <a:ahLst/>
              <a:cxnLst/>
              <a:rect l="l" t="t" r="r" b="b"/>
              <a:pathLst>
                <a:path w="7622" h="8517" extrusionOk="0">
                  <a:moveTo>
                    <a:pt x="4041" y="0"/>
                  </a:moveTo>
                  <a:cubicBezTo>
                    <a:pt x="3960" y="27"/>
                    <a:pt x="3960" y="136"/>
                    <a:pt x="3960" y="190"/>
                  </a:cubicBezTo>
                  <a:cubicBezTo>
                    <a:pt x="3987" y="597"/>
                    <a:pt x="4096" y="1031"/>
                    <a:pt x="4340" y="1356"/>
                  </a:cubicBezTo>
                  <a:cubicBezTo>
                    <a:pt x="4584" y="1709"/>
                    <a:pt x="4937" y="1926"/>
                    <a:pt x="5343" y="1926"/>
                  </a:cubicBezTo>
                  <a:cubicBezTo>
                    <a:pt x="5430" y="1926"/>
                    <a:pt x="5517" y="1917"/>
                    <a:pt x="5597" y="1917"/>
                  </a:cubicBezTo>
                  <a:cubicBezTo>
                    <a:pt x="5717" y="1917"/>
                    <a:pt x="5821" y="1937"/>
                    <a:pt x="5886" y="2034"/>
                  </a:cubicBezTo>
                  <a:cubicBezTo>
                    <a:pt x="5940" y="2061"/>
                    <a:pt x="5940" y="2143"/>
                    <a:pt x="5967" y="2197"/>
                  </a:cubicBezTo>
                  <a:cubicBezTo>
                    <a:pt x="5940" y="2197"/>
                    <a:pt x="5886" y="2224"/>
                    <a:pt x="5859" y="2224"/>
                  </a:cubicBezTo>
                  <a:cubicBezTo>
                    <a:pt x="5750" y="2278"/>
                    <a:pt x="5669" y="2333"/>
                    <a:pt x="5560" y="2387"/>
                  </a:cubicBezTo>
                  <a:cubicBezTo>
                    <a:pt x="5492" y="2410"/>
                    <a:pt x="5418" y="2418"/>
                    <a:pt x="5344" y="2418"/>
                  </a:cubicBezTo>
                  <a:cubicBezTo>
                    <a:pt x="5242" y="2418"/>
                    <a:pt x="5139" y="2403"/>
                    <a:pt x="5045" y="2387"/>
                  </a:cubicBezTo>
                  <a:cubicBezTo>
                    <a:pt x="4611" y="2306"/>
                    <a:pt x="4177" y="2170"/>
                    <a:pt x="3770" y="2007"/>
                  </a:cubicBezTo>
                  <a:lnTo>
                    <a:pt x="3770" y="2007"/>
                  </a:lnTo>
                  <a:cubicBezTo>
                    <a:pt x="3716" y="2143"/>
                    <a:pt x="3797" y="2278"/>
                    <a:pt x="3906" y="2387"/>
                  </a:cubicBezTo>
                  <a:cubicBezTo>
                    <a:pt x="4069" y="2550"/>
                    <a:pt x="4258" y="2658"/>
                    <a:pt x="4475" y="2712"/>
                  </a:cubicBezTo>
                  <a:cubicBezTo>
                    <a:pt x="4584" y="2740"/>
                    <a:pt x="4720" y="2767"/>
                    <a:pt x="4801" y="2821"/>
                  </a:cubicBezTo>
                  <a:cubicBezTo>
                    <a:pt x="4909" y="2848"/>
                    <a:pt x="5018" y="2957"/>
                    <a:pt x="5045" y="3065"/>
                  </a:cubicBezTo>
                  <a:lnTo>
                    <a:pt x="5045" y="3119"/>
                  </a:lnTo>
                  <a:cubicBezTo>
                    <a:pt x="4963" y="3112"/>
                    <a:pt x="4880" y="3109"/>
                    <a:pt x="4795" y="3109"/>
                  </a:cubicBezTo>
                  <a:cubicBezTo>
                    <a:pt x="4521" y="3109"/>
                    <a:pt x="4237" y="3139"/>
                    <a:pt x="3962" y="3139"/>
                  </a:cubicBezTo>
                  <a:cubicBezTo>
                    <a:pt x="3704" y="3139"/>
                    <a:pt x="3454" y="3113"/>
                    <a:pt x="3228" y="3011"/>
                  </a:cubicBezTo>
                  <a:cubicBezTo>
                    <a:pt x="3173" y="2957"/>
                    <a:pt x="3282" y="2875"/>
                    <a:pt x="3363" y="2875"/>
                  </a:cubicBezTo>
                  <a:cubicBezTo>
                    <a:pt x="3418" y="2875"/>
                    <a:pt x="3499" y="2875"/>
                    <a:pt x="3553" y="2848"/>
                  </a:cubicBezTo>
                  <a:cubicBezTo>
                    <a:pt x="3635" y="2767"/>
                    <a:pt x="3580" y="2685"/>
                    <a:pt x="3526" y="2604"/>
                  </a:cubicBezTo>
                  <a:cubicBezTo>
                    <a:pt x="3445" y="2550"/>
                    <a:pt x="3363" y="2550"/>
                    <a:pt x="3282" y="2495"/>
                  </a:cubicBezTo>
                  <a:cubicBezTo>
                    <a:pt x="2984" y="2441"/>
                    <a:pt x="2685" y="2360"/>
                    <a:pt x="2414" y="2224"/>
                  </a:cubicBezTo>
                  <a:cubicBezTo>
                    <a:pt x="1817" y="2007"/>
                    <a:pt x="1329" y="1655"/>
                    <a:pt x="705" y="1600"/>
                  </a:cubicBezTo>
                  <a:cubicBezTo>
                    <a:pt x="570" y="1600"/>
                    <a:pt x="407" y="1600"/>
                    <a:pt x="380" y="1682"/>
                  </a:cubicBezTo>
                  <a:cubicBezTo>
                    <a:pt x="325" y="1763"/>
                    <a:pt x="380" y="1872"/>
                    <a:pt x="380" y="1926"/>
                  </a:cubicBezTo>
                  <a:cubicBezTo>
                    <a:pt x="542" y="2360"/>
                    <a:pt x="976" y="2604"/>
                    <a:pt x="1383" y="2821"/>
                  </a:cubicBezTo>
                  <a:cubicBezTo>
                    <a:pt x="2034" y="3119"/>
                    <a:pt x="2712" y="3363"/>
                    <a:pt x="3418" y="3553"/>
                  </a:cubicBezTo>
                  <a:cubicBezTo>
                    <a:pt x="3580" y="3580"/>
                    <a:pt x="3797" y="3662"/>
                    <a:pt x="3824" y="3824"/>
                  </a:cubicBezTo>
                  <a:cubicBezTo>
                    <a:pt x="3852" y="3960"/>
                    <a:pt x="3797" y="4123"/>
                    <a:pt x="3662" y="4231"/>
                  </a:cubicBezTo>
                  <a:cubicBezTo>
                    <a:pt x="3526" y="4340"/>
                    <a:pt x="3390" y="4340"/>
                    <a:pt x="3228" y="4367"/>
                  </a:cubicBezTo>
                  <a:cubicBezTo>
                    <a:pt x="2278" y="4503"/>
                    <a:pt x="1275" y="4665"/>
                    <a:pt x="325" y="4801"/>
                  </a:cubicBezTo>
                  <a:cubicBezTo>
                    <a:pt x="190" y="4855"/>
                    <a:pt x="0" y="4909"/>
                    <a:pt x="27" y="5045"/>
                  </a:cubicBezTo>
                  <a:cubicBezTo>
                    <a:pt x="1275" y="5072"/>
                    <a:pt x="2550" y="5181"/>
                    <a:pt x="3770" y="5316"/>
                  </a:cubicBezTo>
                  <a:cubicBezTo>
                    <a:pt x="3309" y="5750"/>
                    <a:pt x="2875" y="6157"/>
                    <a:pt x="2468" y="6618"/>
                  </a:cubicBezTo>
                  <a:cubicBezTo>
                    <a:pt x="2306" y="6781"/>
                    <a:pt x="2089" y="6971"/>
                    <a:pt x="2061" y="7215"/>
                  </a:cubicBezTo>
                  <a:cubicBezTo>
                    <a:pt x="2034" y="7432"/>
                    <a:pt x="2143" y="7622"/>
                    <a:pt x="2333" y="7649"/>
                  </a:cubicBezTo>
                  <a:cubicBezTo>
                    <a:pt x="2468" y="7649"/>
                    <a:pt x="2577" y="7595"/>
                    <a:pt x="2685" y="7486"/>
                  </a:cubicBezTo>
                  <a:cubicBezTo>
                    <a:pt x="3363" y="6889"/>
                    <a:pt x="3987" y="6238"/>
                    <a:pt x="4882" y="5994"/>
                  </a:cubicBezTo>
                  <a:cubicBezTo>
                    <a:pt x="5072" y="5940"/>
                    <a:pt x="5289" y="5886"/>
                    <a:pt x="5452" y="5805"/>
                  </a:cubicBezTo>
                  <a:cubicBezTo>
                    <a:pt x="6022" y="5479"/>
                    <a:pt x="6211" y="4720"/>
                    <a:pt x="6781" y="4421"/>
                  </a:cubicBezTo>
                  <a:cubicBezTo>
                    <a:pt x="6808" y="4367"/>
                    <a:pt x="6889" y="4367"/>
                    <a:pt x="6917" y="4367"/>
                  </a:cubicBezTo>
                  <a:cubicBezTo>
                    <a:pt x="7025" y="4421"/>
                    <a:pt x="7025" y="4584"/>
                    <a:pt x="6944" y="4692"/>
                  </a:cubicBezTo>
                  <a:cubicBezTo>
                    <a:pt x="6754" y="5126"/>
                    <a:pt x="6428" y="5452"/>
                    <a:pt x="6103" y="5832"/>
                  </a:cubicBezTo>
                  <a:cubicBezTo>
                    <a:pt x="5994" y="5940"/>
                    <a:pt x="5940" y="6049"/>
                    <a:pt x="5805" y="6076"/>
                  </a:cubicBezTo>
                  <a:cubicBezTo>
                    <a:pt x="5696" y="6076"/>
                    <a:pt x="5615" y="6076"/>
                    <a:pt x="5533" y="6103"/>
                  </a:cubicBezTo>
                  <a:cubicBezTo>
                    <a:pt x="5425" y="6157"/>
                    <a:pt x="5398" y="6293"/>
                    <a:pt x="5398" y="6401"/>
                  </a:cubicBezTo>
                  <a:cubicBezTo>
                    <a:pt x="5343" y="6781"/>
                    <a:pt x="5208" y="7134"/>
                    <a:pt x="5045" y="7432"/>
                  </a:cubicBezTo>
                  <a:cubicBezTo>
                    <a:pt x="4937" y="7595"/>
                    <a:pt x="4855" y="7757"/>
                    <a:pt x="4774" y="7947"/>
                  </a:cubicBezTo>
                  <a:cubicBezTo>
                    <a:pt x="4720" y="8110"/>
                    <a:pt x="4665" y="8354"/>
                    <a:pt x="4774" y="8517"/>
                  </a:cubicBezTo>
                  <a:cubicBezTo>
                    <a:pt x="5072" y="8354"/>
                    <a:pt x="5262" y="8056"/>
                    <a:pt x="5452" y="7812"/>
                  </a:cubicBezTo>
                  <a:cubicBezTo>
                    <a:pt x="5750" y="7351"/>
                    <a:pt x="6130" y="6971"/>
                    <a:pt x="6537" y="6645"/>
                  </a:cubicBezTo>
                  <a:cubicBezTo>
                    <a:pt x="6645" y="6591"/>
                    <a:pt x="6700" y="6510"/>
                    <a:pt x="6835" y="6510"/>
                  </a:cubicBezTo>
                  <a:cubicBezTo>
                    <a:pt x="7025" y="6510"/>
                    <a:pt x="7106" y="6700"/>
                    <a:pt x="7215" y="6835"/>
                  </a:cubicBezTo>
                  <a:cubicBezTo>
                    <a:pt x="7305" y="6948"/>
                    <a:pt x="7415" y="7099"/>
                    <a:pt x="7543" y="7099"/>
                  </a:cubicBezTo>
                  <a:cubicBezTo>
                    <a:pt x="7568" y="7099"/>
                    <a:pt x="7595" y="7093"/>
                    <a:pt x="7622" y="7079"/>
                  </a:cubicBezTo>
                  <a:cubicBezTo>
                    <a:pt x="7568" y="6754"/>
                    <a:pt x="7296" y="6483"/>
                    <a:pt x="7161" y="6184"/>
                  </a:cubicBezTo>
                  <a:cubicBezTo>
                    <a:pt x="7025" y="5805"/>
                    <a:pt x="7161" y="5452"/>
                    <a:pt x="7242" y="5099"/>
                  </a:cubicBezTo>
                  <a:cubicBezTo>
                    <a:pt x="7353" y="4723"/>
                    <a:pt x="7319" y="3804"/>
                    <a:pt x="6934" y="3804"/>
                  </a:cubicBezTo>
                  <a:cubicBezTo>
                    <a:pt x="6847" y="3804"/>
                    <a:pt x="6743" y="3851"/>
                    <a:pt x="6618" y="3960"/>
                  </a:cubicBezTo>
                  <a:cubicBezTo>
                    <a:pt x="6266" y="4286"/>
                    <a:pt x="5994" y="4638"/>
                    <a:pt x="5560" y="4720"/>
                  </a:cubicBezTo>
                  <a:cubicBezTo>
                    <a:pt x="5750" y="4557"/>
                    <a:pt x="5940" y="4313"/>
                    <a:pt x="6076" y="4069"/>
                  </a:cubicBezTo>
                  <a:cubicBezTo>
                    <a:pt x="6050" y="4066"/>
                    <a:pt x="6025" y="4064"/>
                    <a:pt x="6000" y="4064"/>
                  </a:cubicBezTo>
                  <a:cubicBezTo>
                    <a:pt x="5553" y="4064"/>
                    <a:pt x="5236" y="4508"/>
                    <a:pt x="4774" y="4611"/>
                  </a:cubicBezTo>
                  <a:cubicBezTo>
                    <a:pt x="4665" y="4611"/>
                    <a:pt x="4584" y="4611"/>
                    <a:pt x="4530" y="4557"/>
                  </a:cubicBezTo>
                  <a:cubicBezTo>
                    <a:pt x="4503" y="4503"/>
                    <a:pt x="4530" y="4475"/>
                    <a:pt x="4530" y="4421"/>
                  </a:cubicBezTo>
                  <a:cubicBezTo>
                    <a:pt x="4611" y="3960"/>
                    <a:pt x="5154" y="3797"/>
                    <a:pt x="5343" y="3390"/>
                  </a:cubicBezTo>
                  <a:cubicBezTo>
                    <a:pt x="5343" y="3363"/>
                    <a:pt x="5398" y="3336"/>
                    <a:pt x="5398" y="3282"/>
                  </a:cubicBezTo>
                  <a:cubicBezTo>
                    <a:pt x="5452" y="3282"/>
                    <a:pt x="5479" y="3255"/>
                    <a:pt x="5533" y="3228"/>
                  </a:cubicBezTo>
                  <a:cubicBezTo>
                    <a:pt x="5750" y="3119"/>
                    <a:pt x="6157" y="2984"/>
                    <a:pt x="6293" y="2740"/>
                  </a:cubicBezTo>
                  <a:cubicBezTo>
                    <a:pt x="6374" y="2604"/>
                    <a:pt x="6401" y="2414"/>
                    <a:pt x="6293" y="2278"/>
                  </a:cubicBezTo>
                  <a:cubicBezTo>
                    <a:pt x="6374" y="2224"/>
                    <a:pt x="6428" y="2143"/>
                    <a:pt x="6455" y="2061"/>
                  </a:cubicBezTo>
                  <a:cubicBezTo>
                    <a:pt x="6510" y="1953"/>
                    <a:pt x="6537" y="1872"/>
                    <a:pt x="6510" y="1790"/>
                  </a:cubicBezTo>
                  <a:cubicBezTo>
                    <a:pt x="6428" y="1655"/>
                    <a:pt x="6293" y="1627"/>
                    <a:pt x="6157" y="1627"/>
                  </a:cubicBezTo>
                  <a:cubicBezTo>
                    <a:pt x="5452" y="1492"/>
                    <a:pt x="4882" y="1248"/>
                    <a:pt x="4475" y="570"/>
                  </a:cubicBezTo>
                  <a:cubicBezTo>
                    <a:pt x="4340" y="380"/>
                    <a:pt x="4231" y="136"/>
                    <a:pt x="40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7"/>
            <p:cNvSpPr/>
            <p:nvPr/>
          </p:nvSpPr>
          <p:spPr>
            <a:xfrm>
              <a:off x="7124175" y="1650475"/>
              <a:ext cx="34625" cy="25425"/>
            </a:xfrm>
            <a:custGeom>
              <a:avLst/>
              <a:gdLst/>
              <a:ahLst/>
              <a:cxnLst/>
              <a:rect l="l" t="t" r="r" b="b"/>
              <a:pathLst>
                <a:path w="1385" h="1017" extrusionOk="0">
                  <a:moveTo>
                    <a:pt x="516" y="1"/>
                  </a:moveTo>
                  <a:cubicBezTo>
                    <a:pt x="354" y="1"/>
                    <a:pt x="218" y="82"/>
                    <a:pt x="109" y="191"/>
                  </a:cubicBezTo>
                  <a:cubicBezTo>
                    <a:pt x="1" y="326"/>
                    <a:pt x="1" y="543"/>
                    <a:pt x="109" y="733"/>
                  </a:cubicBezTo>
                  <a:cubicBezTo>
                    <a:pt x="225" y="894"/>
                    <a:pt x="437" y="1016"/>
                    <a:pt x="649" y="1016"/>
                  </a:cubicBezTo>
                  <a:cubicBezTo>
                    <a:pt x="686" y="1016"/>
                    <a:pt x="724" y="1012"/>
                    <a:pt x="760" y="1004"/>
                  </a:cubicBezTo>
                  <a:cubicBezTo>
                    <a:pt x="1384" y="841"/>
                    <a:pt x="1086" y="1"/>
                    <a:pt x="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7"/>
            <p:cNvSpPr/>
            <p:nvPr/>
          </p:nvSpPr>
          <p:spPr>
            <a:xfrm>
              <a:off x="7113325" y="1624350"/>
              <a:ext cx="26475" cy="21400"/>
            </a:xfrm>
            <a:custGeom>
              <a:avLst/>
              <a:gdLst/>
              <a:ahLst/>
              <a:cxnLst/>
              <a:rect l="l" t="t" r="r" b="b"/>
              <a:pathLst>
                <a:path w="1059" h="856" extrusionOk="0">
                  <a:moveTo>
                    <a:pt x="507" y="1"/>
                  </a:moveTo>
                  <a:cubicBezTo>
                    <a:pt x="446" y="1"/>
                    <a:pt x="385" y="7"/>
                    <a:pt x="326" y="15"/>
                  </a:cubicBezTo>
                  <a:cubicBezTo>
                    <a:pt x="272" y="42"/>
                    <a:pt x="191" y="42"/>
                    <a:pt x="137" y="123"/>
                  </a:cubicBezTo>
                  <a:cubicBezTo>
                    <a:pt x="55" y="178"/>
                    <a:pt x="28" y="259"/>
                    <a:pt x="28" y="313"/>
                  </a:cubicBezTo>
                  <a:cubicBezTo>
                    <a:pt x="1" y="476"/>
                    <a:pt x="55" y="666"/>
                    <a:pt x="191" y="747"/>
                  </a:cubicBezTo>
                  <a:cubicBezTo>
                    <a:pt x="281" y="820"/>
                    <a:pt x="396" y="856"/>
                    <a:pt x="510" y="856"/>
                  </a:cubicBezTo>
                  <a:cubicBezTo>
                    <a:pt x="568" y="856"/>
                    <a:pt x="625" y="847"/>
                    <a:pt x="679" y="829"/>
                  </a:cubicBezTo>
                  <a:cubicBezTo>
                    <a:pt x="950" y="720"/>
                    <a:pt x="1059" y="313"/>
                    <a:pt x="869" y="123"/>
                  </a:cubicBezTo>
                  <a:cubicBezTo>
                    <a:pt x="775" y="30"/>
                    <a:pt x="643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7"/>
            <p:cNvSpPr/>
            <p:nvPr/>
          </p:nvSpPr>
          <p:spPr>
            <a:xfrm>
              <a:off x="7087575" y="1606375"/>
              <a:ext cx="25100" cy="22425"/>
            </a:xfrm>
            <a:custGeom>
              <a:avLst/>
              <a:gdLst/>
              <a:ahLst/>
              <a:cxnLst/>
              <a:rect l="l" t="t" r="r" b="b"/>
              <a:pathLst>
                <a:path w="1004" h="897" extrusionOk="0">
                  <a:moveTo>
                    <a:pt x="501" y="1"/>
                  </a:moveTo>
                  <a:cubicBezTo>
                    <a:pt x="373" y="1"/>
                    <a:pt x="239" y="49"/>
                    <a:pt x="136" y="137"/>
                  </a:cubicBezTo>
                  <a:cubicBezTo>
                    <a:pt x="0" y="273"/>
                    <a:pt x="0" y="517"/>
                    <a:pt x="109" y="653"/>
                  </a:cubicBezTo>
                  <a:cubicBezTo>
                    <a:pt x="244" y="842"/>
                    <a:pt x="516" y="897"/>
                    <a:pt x="678" y="897"/>
                  </a:cubicBezTo>
                  <a:cubicBezTo>
                    <a:pt x="760" y="870"/>
                    <a:pt x="814" y="842"/>
                    <a:pt x="868" y="761"/>
                  </a:cubicBezTo>
                  <a:cubicBezTo>
                    <a:pt x="1004" y="571"/>
                    <a:pt x="950" y="246"/>
                    <a:pt x="787" y="110"/>
                  </a:cubicBezTo>
                  <a:cubicBezTo>
                    <a:pt x="712" y="35"/>
                    <a:pt x="609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7"/>
            <p:cNvSpPr/>
            <p:nvPr/>
          </p:nvSpPr>
          <p:spPr>
            <a:xfrm>
              <a:off x="7163525" y="1591475"/>
              <a:ext cx="20350" cy="20950"/>
            </a:xfrm>
            <a:custGeom>
              <a:avLst/>
              <a:gdLst/>
              <a:ahLst/>
              <a:cxnLst/>
              <a:rect l="l" t="t" r="r" b="b"/>
              <a:pathLst>
                <a:path w="814" h="838" extrusionOk="0">
                  <a:moveTo>
                    <a:pt x="434" y="1"/>
                  </a:moveTo>
                  <a:cubicBezTo>
                    <a:pt x="353" y="1"/>
                    <a:pt x="271" y="1"/>
                    <a:pt x="217" y="28"/>
                  </a:cubicBezTo>
                  <a:cubicBezTo>
                    <a:pt x="163" y="82"/>
                    <a:pt x="136" y="136"/>
                    <a:pt x="136" y="164"/>
                  </a:cubicBezTo>
                  <a:cubicBezTo>
                    <a:pt x="0" y="326"/>
                    <a:pt x="0" y="625"/>
                    <a:pt x="136" y="760"/>
                  </a:cubicBezTo>
                  <a:cubicBezTo>
                    <a:pt x="198" y="814"/>
                    <a:pt x="268" y="838"/>
                    <a:pt x="339" y="838"/>
                  </a:cubicBezTo>
                  <a:cubicBezTo>
                    <a:pt x="485" y="838"/>
                    <a:pt x="632" y="735"/>
                    <a:pt x="705" y="570"/>
                  </a:cubicBezTo>
                  <a:cubicBezTo>
                    <a:pt x="814" y="353"/>
                    <a:pt x="678" y="28"/>
                    <a:pt x="4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7"/>
            <p:cNvSpPr/>
            <p:nvPr/>
          </p:nvSpPr>
          <p:spPr>
            <a:xfrm>
              <a:off x="7121475" y="1576975"/>
              <a:ext cx="25800" cy="22175"/>
            </a:xfrm>
            <a:custGeom>
              <a:avLst/>
              <a:gdLst/>
              <a:ahLst/>
              <a:cxnLst/>
              <a:rect l="l" t="t" r="r" b="b"/>
              <a:pathLst>
                <a:path w="1032" h="887" extrusionOk="0">
                  <a:moveTo>
                    <a:pt x="472" y="0"/>
                  </a:moveTo>
                  <a:cubicBezTo>
                    <a:pt x="433" y="0"/>
                    <a:pt x="393" y="3"/>
                    <a:pt x="353" y="11"/>
                  </a:cubicBezTo>
                  <a:cubicBezTo>
                    <a:pt x="136" y="66"/>
                    <a:pt x="0" y="283"/>
                    <a:pt x="55" y="472"/>
                  </a:cubicBezTo>
                  <a:cubicBezTo>
                    <a:pt x="83" y="751"/>
                    <a:pt x="296" y="886"/>
                    <a:pt x="516" y="886"/>
                  </a:cubicBezTo>
                  <a:cubicBezTo>
                    <a:pt x="724" y="886"/>
                    <a:pt x="938" y="764"/>
                    <a:pt x="1004" y="527"/>
                  </a:cubicBezTo>
                  <a:cubicBezTo>
                    <a:pt x="1031" y="418"/>
                    <a:pt x="1031" y="283"/>
                    <a:pt x="950" y="201"/>
                  </a:cubicBezTo>
                  <a:cubicBezTo>
                    <a:pt x="896" y="147"/>
                    <a:pt x="814" y="66"/>
                    <a:pt x="733" y="38"/>
                  </a:cubicBezTo>
                  <a:cubicBezTo>
                    <a:pt x="656" y="19"/>
                    <a:pt x="566" y="0"/>
                    <a:pt x="4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7"/>
            <p:cNvSpPr/>
            <p:nvPr/>
          </p:nvSpPr>
          <p:spPr>
            <a:xfrm>
              <a:off x="7146575" y="1563000"/>
              <a:ext cx="22400" cy="20000"/>
            </a:xfrm>
            <a:custGeom>
              <a:avLst/>
              <a:gdLst/>
              <a:ahLst/>
              <a:cxnLst/>
              <a:rect l="l" t="t" r="r" b="b"/>
              <a:pathLst>
                <a:path w="896" h="800" extrusionOk="0">
                  <a:moveTo>
                    <a:pt x="543" y="1"/>
                  </a:moveTo>
                  <a:cubicBezTo>
                    <a:pt x="407" y="1"/>
                    <a:pt x="271" y="28"/>
                    <a:pt x="163" y="136"/>
                  </a:cubicBezTo>
                  <a:cubicBezTo>
                    <a:pt x="54" y="191"/>
                    <a:pt x="0" y="326"/>
                    <a:pt x="0" y="435"/>
                  </a:cubicBezTo>
                  <a:cubicBezTo>
                    <a:pt x="0" y="543"/>
                    <a:pt x="54" y="625"/>
                    <a:pt x="163" y="706"/>
                  </a:cubicBezTo>
                  <a:cubicBezTo>
                    <a:pt x="271" y="760"/>
                    <a:pt x="353" y="787"/>
                    <a:pt x="461" y="787"/>
                  </a:cubicBezTo>
                  <a:cubicBezTo>
                    <a:pt x="486" y="796"/>
                    <a:pt x="511" y="800"/>
                    <a:pt x="535" y="800"/>
                  </a:cubicBezTo>
                  <a:cubicBezTo>
                    <a:pt x="665" y="800"/>
                    <a:pt x="772" y="685"/>
                    <a:pt x="841" y="570"/>
                  </a:cubicBezTo>
                  <a:cubicBezTo>
                    <a:pt x="868" y="435"/>
                    <a:pt x="895" y="299"/>
                    <a:pt x="841" y="191"/>
                  </a:cubicBezTo>
                  <a:cubicBezTo>
                    <a:pt x="760" y="82"/>
                    <a:pt x="678" y="1"/>
                    <a:pt x="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7"/>
            <p:cNvSpPr/>
            <p:nvPr/>
          </p:nvSpPr>
          <p:spPr>
            <a:xfrm>
              <a:off x="7066450" y="1548400"/>
              <a:ext cx="26175" cy="24700"/>
            </a:xfrm>
            <a:custGeom>
              <a:avLst/>
              <a:gdLst/>
              <a:ahLst/>
              <a:cxnLst/>
              <a:rect l="l" t="t" r="r" b="b"/>
              <a:pathLst>
                <a:path w="1047" h="988" extrusionOk="0">
                  <a:moveTo>
                    <a:pt x="541" y="1"/>
                  </a:moveTo>
                  <a:cubicBezTo>
                    <a:pt x="365" y="1"/>
                    <a:pt x="202" y="98"/>
                    <a:pt x="113" y="232"/>
                  </a:cubicBezTo>
                  <a:cubicBezTo>
                    <a:pt x="86" y="259"/>
                    <a:pt x="32" y="341"/>
                    <a:pt x="32" y="395"/>
                  </a:cubicBezTo>
                  <a:cubicBezTo>
                    <a:pt x="1" y="747"/>
                    <a:pt x="334" y="987"/>
                    <a:pt x="625" y="987"/>
                  </a:cubicBezTo>
                  <a:cubicBezTo>
                    <a:pt x="848" y="987"/>
                    <a:pt x="1047" y="845"/>
                    <a:pt x="1035" y="503"/>
                  </a:cubicBezTo>
                  <a:cubicBezTo>
                    <a:pt x="1035" y="313"/>
                    <a:pt x="845" y="96"/>
                    <a:pt x="655" y="15"/>
                  </a:cubicBezTo>
                  <a:cubicBezTo>
                    <a:pt x="617" y="5"/>
                    <a:pt x="579" y="1"/>
                    <a:pt x="5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7"/>
            <p:cNvSpPr/>
            <p:nvPr/>
          </p:nvSpPr>
          <p:spPr>
            <a:xfrm>
              <a:off x="7110625" y="1537125"/>
              <a:ext cx="20375" cy="19800"/>
            </a:xfrm>
            <a:custGeom>
              <a:avLst/>
              <a:gdLst/>
              <a:ahLst/>
              <a:cxnLst/>
              <a:rect l="l" t="t" r="r" b="b"/>
              <a:pathLst>
                <a:path w="815" h="792" extrusionOk="0">
                  <a:moveTo>
                    <a:pt x="464" y="1"/>
                  </a:moveTo>
                  <a:cubicBezTo>
                    <a:pt x="309" y="1"/>
                    <a:pt x="125" y="103"/>
                    <a:pt x="28" y="249"/>
                  </a:cubicBezTo>
                  <a:cubicBezTo>
                    <a:pt x="0" y="412"/>
                    <a:pt x="82" y="629"/>
                    <a:pt x="217" y="710"/>
                  </a:cubicBezTo>
                  <a:cubicBezTo>
                    <a:pt x="299" y="792"/>
                    <a:pt x="407" y="792"/>
                    <a:pt x="489" y="792"/>
                  </a:cubicBezTo>
                  <a:cubicBezTo>
                    <a:pt x="679" y="792"/>
                    <a:pt x="814" y="575"/>
                    <a:pt x="814" y="412"/>
                  </a:cubicBezTo>
                  <a:cubicBezTo>
                    <a:pt x="814" y="222"/>
                    <a:pt x="679" y="32"/>
                    <a:pt x="516" y="5"/>
                  </a:cubicBezTo>
                  <a:cubicBezTo>
                    <a:pt x="499" y="2"/>
                    <a:pt x="482" y="1"/>
                    <a:pt x="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7"/>
            <p:cNvSpPr/>
            <p:nvPr/>
          </p:nvSpPr>
          <p:spPr>
            <a:xfrm>
              <a:off x="7181150" y="1573550"/>
              <a:ext cx="21725" cy="23475"/>
            </a:xfrm>
            <a:custGeom>
              <a:avLst/>
              <a:gdLst/>
              <a:ahLst/>
              <a:cxnLst/>
              <a:rect l="l" t="t" r="r" b="b"/>
              <a:pathLst>
                <a:path w="869" h="939" extrusionOk="0">
                  <a:moveTo>
                    <a:pt x="272" y="1"/>
                  </a:moveTo>
                  <a:cubicBezTo>
                    <a:pt x="263" y="1"/>
                    <a:pt x="254" y="4"/>
                    <a:pt x="244" y="13"/>
                  </a:cubicBezTo>
                  <a:cubicBezTo>
                    <a:pt x="190" y="13"/>
                    <a:pt x="190" y="40"/>
                    <a:pt x="163" y="67"/>
                  </a:cubicBezTo>
                  <a:cubicBezTo>
                    <a:pt x="27" y="257"/>
                    <a:pt x="0" y="365"/>
                    <a:pt x="109" y="582"/>
                  </a:cubicBezTo>
                  <a:cubicBezTo>
                    <a:pt x="163" y="691"/>
                    <a:pt x="244" y="799"/>
                    <a:pt x="326" y="853"/>
                  </a:cubicBezTo>
                  <a:cubicBezTo>
                    <a:pt x="380" y="881"/>
                    <a:pt x="434" y="935"/>
                    <a:pt x="461" y="935"/>
                  </a:cubicBezTo>
                  <a:cubicBezTo>
                    <a:pt x="478" y="937"/>
                    <a:pt x="494" y="938"/>
                    <a:pt x="510" y="938"/>
                  </a:cubicBezTo>
                  <a:cubicBezTo>
                    <a:pt x="679" y="938"/>
                    <a:pt x="816" y="815"/>
                    <a:pt x="841" y="691"/>
                  </a:cubicBezTo>
                  <a:cubicBezTo>
                    <a:pt x="868" y="528"/>
                    <a:pt x="841" y="338"/>
                    <a:pt x="733" y="257"/>
                  </a:cubicBezTo>
                  <a:cubicBezTo>
                    <a:pt x="651" y="121"/>
                    <a:pt x="461" y="40"/>
                    <a:pt x="326" y="13"/>
                  </a:cubicBezTo>
                  <a:cubicBezTo>
                    <a:pt x="308" y="13"/>
                    <a:pt x="290" y="1"/>
                    <a:pt x="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7"/>
            <p:cNvSpPr/>
            <p:nvPr/>
          </p:nvSpPr>
          <p:spPr>
            <a:xfrm>
              <a:off x="5446575" y="1510125"/>
              <a:ext cx="465875" cy="541200"/>
            </a:xfrm>
            <a:custGeom>
              <a:avLst/>
              <a:gdLst/>
              <a:ahLst/>
              <a:cxnLst/>
              <a:rect l="l" t="t" r="r" b="b"/>
              <a:pathLst>
                <a:path w="18635" h="21648" extrusionOk="0">
                  <a:moveTo>
                    <a:pt x="10525" y="0"/>
                  </a:moveTo>
                  <a:cubicBezTo>
                    <a:pt x="10416" y="27"/>
                    <a:pt x="10362" y="163"/>
                    <a:pt x="10308" y="271"/>
                  </a:cubicBezTo>
                  <a:cubicBezTo>
                    <a:pt x="10198" y="512"/>
                    <a:pt x="9948" y="682"/>
                    <a:pt x="9670" y="682"/>
                  </a:cubicBezTo>
                  <a:cubicBezTo>
                    <a:pt x="9603" y="682"/>
                    <a:pt x="9535" y="672"/>
                    <a:pt x="9467" y="651"/>
                  </a:cubicBezTo>
                  <a:cubicBezTo>
                    <a:pt x="9331" y="624"/>
                    <a:pt x="9223" y="515"/>
                    <a:pt x="9087" y="488"/>
                  </a:cubicBezTo>
                  <a:cubicBezTo>
                    <a:pt x="9039" y="474"/>
                    <a:pt x="8992" y="467"/>
                    <a:pt x="8944" y="467"/>
                  </a:cubicBezTo>
                  <a:cubicBezTo>
                    <a:pt x="8640" y="467"/>
                    <a:pt x="8345" y="742"/>
                    <a:pt x="8111" y="976"/>
                  </a:cubicBezTo>
                  <a:cubicBezTo>
                    <a:pt x="7649" y="1492"/>
                    <a:pt x="7134" y="2061"/>
                    <a:pt x="6998" y="2740"/>
                  </a:cubicBezTo>
                  <a:cubicBezTo>
                    <a:pt x="6890" y="3228"/>
                    <a:pt x="6917" y="3689"/>
                    <a:pt x="7026" y="4177"/>
                  </a:cubicBezTo>
                  <a:cubicBezTo>
                    <a:pt x="7215" y="5588"/>
                    <a:pt x="7677" y="7188"/>
                    <a:pt x="8409" y="8436"/>
                  </a:cubicBezTo>
                  <a:cubicBezTo>
                    <a:pt x="7677" y="8029"/>
                    <a:pt x="7215" y="7296"/>
                    <a:pt x="6727" y="6645"/>
                  </a:cubicBezTo>
                  <a:cubicBezTo>
                    <a:pt x="6212" y="5994"/>
                    <a:pt x="5534" y="5343"/>
                    <a:pt x="4693" y="5316"/>
                  </a:cubicBezTo>
                  <a:cubicBezTo>
                    <a:pt x="4422" y="5316"/>
                    <a:pt x="4150" y="5398"/>
                    <a:pt x="3906" y="5452"/>
                  </a:cubicBezTo>
                  <a:cubicBezTo>
                    <a:pt x="3120" y="5669"/>
                    <a:pt x="2360" y="5967"/>
                    <a:pt x="1601" y="6293"/>
                  </a:cubicBezTo>
                  <a:cubicBezTo>
                    <a:pt x="1438" y="6374"/>
                    <a:pt x="1221" y="6483"/>
                    <a:pt x="1167" y="6645"/>
                  </a:cubicBezTo>
                  <a:cubicBezTo>
                    <a:pt x="1031" y="6889"/>
                    <a:pt x="1140" y="7188"/>
                    <a:pt x="1167" y="7486"/>
                  </a:cubicBezTo>
                  <a:cubicBezTo>
                    <a:pt x="1167" y="7866"/>
                    <a:pt x="950" y="8273"/>
                    <a:pt x="624" y="8436"/>
                  </a:cubicBezTo>
                  <a:cubicBezTo>
                    <a:pt x="462" y="8544"/>
                    <a:pt x="245" y="8571"/>
                    <a:pt x="136" y="8761"/>
                  </a:cubicBezTo>
                  <a:cubicBezTo>
                    <a:pt x="0" y="8951"/>
                    <a:pt x="109" y="9195"/>
                    <a:pt x="217" y="9385"/>
                  </a:cubicBezTo>
                  <a:cubicBezTo>
                    <a:pt x="624" y="10388"/>
                    <a:pt x="1031" y="11365"/>
                    <a:pt x="1709" y="12206"/>
                  </a:cubicBezTo>
                  <a:cubicBezTo>
                    <a:pt x="2387" y="13019"/>
                    <a:pt x="3391" y="13806"/>
                    <a:pt x="4449" y="13806"/>
                  </a:cubicBezTo>
                  <a:cubicBezTo>
                    <a:pt x="3716" y="14240"/>
                    <a:pt x="2903" y="14864"/>
                    <a:pt x="2279" y="15461"/>
                  </a:cubicBezTo>
                  <a:cubicBezTo>
                    <a:pt x="1465" y="16301"/>
                    <a:pt x="733" y="17061"/>
                    <a:pt x="787" y="18173"/>
                  </a:cubicBezTo>
                  <a:cubicBezTo>
                    <a:pt x="814" y="18715"/>
                    <a:pt x="1167" y="19502"/>
                    <a:pt x="1465" y="19963"/>
                  </a:cubicBezTo>
                  <a:cubicBezTo>
                    <a:pt x="1713" y="19864"/>
                    <a:pt x="1992" y="19805"/>
                    <a:pt x="2264" y="19805"/>
                  </a:cubicBezTo>
                  <a:cubicBezTo>
                    <a:pt x="2438" y="19805"/>
                    <a:pt x="2609" y="19829"/>
                    <a:pt x="2767" y="19882"/>
                  </a:cubicBezTo>
                  <a:cubicBezTo>
                    <a:pt x="3174" y="20017"/>
                    <a:pt x="3499" y="20343"/>
                    <a:pt x="3581" y="20777"/>
                  </a:cubicBezTo>
                  <a:cubicBezTo>
                    <a:pt x="3608" y="20994"/>
                    <a:pt x="3581" y="21238"/>
                    <a:pt x="3744" y="21374"/>
                  </a:cubicBezTo>
                  <a:cubicBezTo>
                    <a:pt x="3798" y="21428"/>
                    <a:pt x="3879" y="21428"/>
                    <a:pt x="3933" y="21455"/>
                  </a:cubicBezTo>
                  <a:cubicBezTo>
                    <a:pt x="4341" y="21587"/>
                    <a:pt x="4730" y="21648"/>
                    <a:pt x="5116" y="21648"/>
                  </a:cubicBezTo>
                  <a:cubicBezTo>
                    <a:pt x="5682" y="21648"/>
                    <a:pt x="6239" y="21518"/>
                    <a:pt x="6836" y="21292"/>
                  </a:cubicBezTo>
                  <a:cubicBezTo>
                    <a:pt x="7812" y="20912"/>
                    <a:pt x="8734" y="19421"/>
                    <a:pt x="8816" y="18417"/>
                  </a:cubicBezTo>
                  <a:cubicBezTo>
                    <a:pt x="8897" y="18932"/>
                    <a:pt x="9494" y="19394"/>
                    <a:pt x="9982" y="19611"/>
                  </a:cubicBezTo>
                  <a:cubicBezTo>
                    <a:pt x="10654" y="19903"/>
                    <a:pt x="11395" y="20048"/>
                    <a:pt x="12139" y="20048"/>
                  </a:cubicBezTo>
                  <a:cubicBezTo>
                    <a:pt x="13259" y="20048"/>
                    <a:pt x="14386" y="19720"/>
                    <a:pt x="15298" y="19068"/>
                  </a:cubicBezTo>
                  <a:cubicBezTo>
                    <a:pt x="15407" y="18987"/>
                    <a:pt x="15461" y="18932"/>
                    <a:pt x="15515" y="18824"/>
                  </a:cubicBezTo>
                  <a:cubicBezTo>
                    <a:pt x="15570" y="18715"/>
                    <a:pt x="15542" y="18580"/>
                    <a:pt x="15542" y="18471"/>
                  </a:cubicBezTo>
                  <a:cubicBezTo>
                    <a:pt x="15570" y="17522"/>
                    <a:pt x="16329" y="16654"/>
                    <a:pt x="17278" y="16518"/>
                  </a:cubicBezTo>
                  <a:cubicBezTo>
                    <a:pt x="17414" y="16491"/>
                    <a:pt x="17495" y="16491"/>
                    <a:pt x="17631" y="16437"/>
                  </a:cubicBezTo>
                  <a:cubicBezTo>
                    <a:pt x="17821" y="16383"/>
                    <a:pt x="17956" y="16220"/>
                    <a:pt x="18038" y="16084"/>
                  </a:cubicBezTo>
                  <a:cubicBezTo>
                    <a:pt x="18526" y="15406"/>
                    <a:pt x="18635" y="14484"/>
                    <a:pt x="18309" y="13698"/>
                  </a:cubicBezTo>
                  <a:cubicBezTo>
                    <a:pt x="18011" y="12911"/>
                    <a:pt x="17143" y="12016"/>
                    <a:pt x="16085" y="11772"/>
                  </a:cubicBezTo>
                  <a:cubicBezTo>
                    <a:pt x="16953" y="11338"/>
                    <a:pt x="18092" y="10199"/>
                    <a:pt x="18255" y="9249"/>
                  </a:cubicBezTo>
                  <a:cubicBezTo>
                    <a:pt x="18418" y="8273"/>
                    <a:pt x="18173" y="7296"/>
                    <a:pt x="17739" y="6401"/>
                  </a:cubicBezTo>
                  <a:cubicBezTo>
                    <a:pt x="17706" y="6410"/>
                    <a:pt x="17672" y="6415"/>
                    <a:pt x="17640" y="6415"/>
                  </a:cubicBezTo>
                  <a:cubicBezTo>
                    <a:pt x="17382" y="6415"/>
                    <a:pt x="17161" y="6147"/>
                    <a:pt x="17089" y="5859"/>
                  </a:cubicBezTo>
                  <a:cubicBezTo>
                    <a:pt x="17034" y="5560"/>
                    <a:pt x="17143" y="5262"/>
                    <a:pt x="17197" y="4964"/>
                  </a:cubicBezTo>
                  <a:cubicBezTo>
                    <a:pt x="17224" y="4855"/>
                    <a:pt x="17224" y="4774"/>
                    <a:pt x="17197" y="4692"/>
                  </a:cubicBezTo>
                  <a:cubicBezTo>
                    <a:pt x="17170" y="4584"/>
                    <a:pt x="17089" y="4503"/>
                    <a:pt x="17034" y="4448"/>
                  </a:cubicBezTo>
                  <a:cubicBezTo>
                    <a:pt x="16746" y="4172"/>
                    <a:pt x="16337" y="4028"/>
                    <a:pt x="15867" y="4028"/>
                  </a:cubicBezTo>
                  <a:cubicBezTo>
                    <a:pt x="15229" y="4028"/>
                    <a:pt x="14482" y="4293"/>
                    <a:pt x="13779" y="4855"/>
                  </a:cubicBezTo>
                  <a:cubicBezTo>
                    <a:pt x="13969" y="3824"/>
                    <a:pt x="13535" y="2441"/>
                    <a:pt x="12966" y="1709"/>
                  </a:cubicBezTo>
                  <a:cubicBezTo>
                    <a:pt x="12396" y="949"/>
                    <a:pt x="11582" y="380"/>
                    <a:pt x="10687" y="27"/>
                  </a:cubicBezTo>
                  <a:cubicBezTo>
                    <a:pt x="10633" y="0"/>
                    <a:pt x="10552" y="0"/>
                    <a:pt x="10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7"/>
            <p:cNvSpPr/>
            <p:nvPr/>
          </p:nvSpPr>
          <p:spPr>
            <a:xfrm>
              <a:off x="5578125" y="1630125"/>
              <a:ext cx="250250" cy="333650"/>
            </a:xfrm>
            <a:custGeom>
              <a:avLst/>
              <a:gdLst/>
              <a:ahLst/>
              <a:cxnLst/>
              <a:rect l="l" t="t" r="r" b="b"/>
              <a:pathLst>
                <a:path w="10010" h="13346" extrusionOk="0">
                  <a:moveTo>
                    <a:pt x="5100" y="1"/>
                  </a:moveTo>
                  <a:cubicBezTo>
                    <a:pt x="5290" y="1900"/>
                    <a:pt x="5452" y="3853"/>
                    <a:pt x="5669" y="5751"/>
                  </a:cubicBezTo>
                  <a:cubicBezTo>
                    <a:pt x="4964" y="5344"/>
                    <a:pt x="4503" y="4422"/>
                    <a:pt x="3689" y="4259"/>
                  </a:cubicBezTo>
                  <a:cubicBezTo>
                    <a:pt x="3653" y="4259"/>
                    <a:pt x="3605" y="4247"/>
                    <a:pt x="3561" y="4247"/>
                  </a:cubicBezTo>
                  <a:cubicBezTo>
                    <a:pt x="3539" y="4247"/>
                    <a:pt x="3518" y="4250"/>
                    <a:pt x="3499" y="4259"/>
                  </a:cubicBezTo>
                  <a:cubicBezTo>
                    <a:pt x="3337" y="4368"/>
                    <a:pt x="3472" y="4585"/>
                    <a:pt x="3608" y="4720"/>
                  </a:cubicBezTo>
                  <a:cubicBezTo>
                    <a:pt x="3961" y="5100"/>
                    <a:pt x="4367" y="5453"/>
                    <a:pt x="4747" y="5751"/>
                  </a:cubicBezTo>
                  <a:cubicBezTo>
                    <a:pt x="4652" y="5778"/>
                    <a:pt x="4551" y="5792"/>
                    <a:pt x="4449" y="5792"/>
                  </a:cubicBezTo>
                  <a:cubicBezTo>
                    <a:pt x="4347" y="5792"/>
                    <a:pt x="4245" y="5778"/>
                    <a:pt x="4150" y="5751"/>
                  </a:cubicBezTo>
                  <a:lnTo>
                    <a:pt x="4150" y="5751"/>
                  </a:lnTo>
                  <a:cubicBezTo>
                    <a:pt x="4042" y="6050"/>
                    <a:pt x="4747" y="6131"/>
                    <a:pt x="4693" y="6456"/>
                  </a:cubicBezTo>
                  <a:cubicBezTo>
                    <a:pt x="4650" y="6584"/>
                    <a:pt x="4524" y="6628"/>
                    <a:pt x="4393" y="6628"/>
                  </a:cubicBezTo>
                  <a:cubicBezTo>
                    <a:pt x="4357" y="6628"/>
                    <a:pt x="4321" y="6625"/>
                    <a:pt x="4286" y="6619"/>
                  </a:cubicBezTo>
                  <a:cubicBezTo>
                    <a:pt x="2862" y="6458"/>
                    <a:pt x="1758" y="5100"/>
                    <a:pt x="314" y="5100"/>
                  </a:cubicBezTo>
                  <a:cubicBezTo>
                    <a:pt x="300" y="5100"/>
                    <a:pt x="286" y="5100"/>
                    <a:pt x="272" y="5100"/>
                  </a:cubicBezTo>
                  <a:cubicBezTo>
                    <a:pt x="1628" y="5805"/>
                    <a:pt x="3011" y="6511"/>
                    <a:pt x="4367" y="7243"/>
                  </a:cubicBezTo>
                  <a:cubicBezTo>
                    <a:pt x="4485" y="7290"/>
                    <a:pt x="4581" y="7357"/>
                    <a:pt x="4693" y="7357"/>
                  </a:cubicBezTo>
                  <a:cubicBezTo>
                    <a:pt x="4711" y="7357"/>
                    <a:pt x="4729" y="7355"/>
                    <a:pt x="4747" y="7351"/>
                  </a:cubicBezTo>
                  <a:cubicBezTo>
                    <a:pt x="4883" y="7297"/>
                    <a:pt x="4991" y="7134"/>
                    <a:pt x="4910" y="7026"/>
                  </a:cubicBezTo>
                  <a:cubicBezTo>
                    <a:pt x="5100" y="6836"/>
                    <a:pt x="5235" y="6619"/>
                    <a:pt x="5317" y="6429"/>
                  </a:cubicBezTo>
                  <a:cubicBezTo>
                    <a:pt x="5364" y="6547"/>
                    <a:pt x="5494" y="6624"/>
                    <a:pt x="5634" y="6624"/>
                  </a:cubicBezTo>
                  <a:cubicBezTo>
                    <a:pt x="5654" y="6624"/>
                    <a:pt x="5675" y="6623"/>
                    <a:pt x="5697" y="6619"/>
                  </a:cubicBezTo>
                  <a:cubicBezTo>
                    <a:pt x="5859" y="6592"/>
                    <a:pt x="5995" y="6511"/>
                    <a:pt x="6131" y="6484"/>
                  </a:cubicBezTo>
                  <a:cubicBezTo>
                    <a:pt x="6194" y="6474"/>
                    <a:pt x="6257" y="6468"/>
                    <a:pt x="6319" y="6468"/>
                  </a:cubicBezTo>
                  <a:cubicBezTo>
                    <a:pt x="6444" y="6468"/>
                    <a:pt x="6564" y="6493"/>
                    <a:pt x="6673" y="6565"/>
                  </a:cubicBezTo>
                  <a:cubicBezTo>
                    <a:pt x="6809" y="6646"/>
                    <a:pt x="6917" y="6863"/>
                    <a:pt x="6863" y="7026"/>
                  </a:cubicBezTo>
                  <a:cubicBezTo>
                    <a:pt x="6727" y="7324"/>
                    <a:pt x="6239" y="7379"/>
                    <a:pt x="6103" y="7650"/>
                  </a:cubicBezTo>
                  <a:cubicBezTo>
                    <a:pt x="5941" y="7948"/>
                    <a:pt x="6239" y="8382"/>
                    <a:pt x="6076" y="8681"/>
                  </a:cubicBezTo>
                  <a:cubicBezTo>
                    <a:pt x="6012" y="8777"/>
                    <a:pt x="5901" y="8822"/>
                    <a:pt x="5789" y="8822"/>
                  </a:cubicBezTo>
                  <a:cubicBezTo>
                    <a:pt x="5617" y="8822"/>
                    <a:pt x="5442" y="8715"/>
                    <a:pt x="5425" y="8518"/>
                  </a:cubicBezTo>
                  <a:cubicBezTo>
                    <a:pt x="5425" y="8409"/>
                    <a:pt x="5452" y="8301"/>
                    <a:pt x="5452" y="8192"/>
                  </a:cubicBezTo>
                  <a:cubicBezTo>
                    <a:pt x="5452" y="7864"/>
                    <a:pt x="5265" y="7769"/>
                    <a:pt x="5021" y="7769"/>
                  </a:cubicBezTo>
                  <a:cubicBezTo>
                    <a:pt x="4701" y="7769"/>
                    <a:pt x="4285" y="7933"/>
                    <a:pt x="4069" y="7948"/>
                  </a:cubicBezTo>
                  <a:cubicBezTo>
                    <a:pt x="3843" y="7984"/>
                    <a:pt x="3614" y="7996"/>
                    <a:pt x="3384" y="7996"/>
                  </a:cubicBezTo>
                  <a:cubicBezTo>
                    <a:pt x="2924" y="7996"/>
                    <a:pt x="2460" y="7948"/>
                    <a:pt x="2008" y="7948"/>
                  </a:cubicBezTo>
                  <a:cubicBezTo>
                    <a:pt x="1858" y="7921"/>
                    <a:pt x="1675" y="7908"/>
                    <a:pt x="1482" y="7908"/>
                  </a:cubicBezTo>
                  <a:cubicBezTo>
                    <a:pt x="1289" y="7908"/>
                    <a:pt x="1085" y="7921"/>
                    <a:pt x="896" y="7948"/>
                  </a:cubicBezTo>
                  <a:cubicBezTo>
                    <a:pt x="651" y="7975"/>
                    <a:pt x="407" y="8057"/>
                    <a:pt x="245" y="8219"/>
                  </a:cubicBezTo>
                  <a:cubicBezTo>
                    <a:pt x="82" y="8382"/>
                    <a:pt x="1" y="8653"/>
                    <a:pt x="136" y="8843"/>
                  </a:cubicBezTo>
                  <a:cubicBezTo>
                    <a:pt x="245" y="9006"/>
                    <a:pt x="434" y="9033"/>
                    <a:pt x="651" y="9060"/>
                  </a:cubicBezTo>
                  <a:cubicBezTo>
                    <a:pt x="831" y="9085"/>
                    <a:pt x="1013" y="9097"/>
                    <a:pt x="1196" y="9097"/>
                  </a:cubicBezTo>
                  <a:cubicBezTo>
                    <a:pt x="1814" y="9097"/>
                    <a:pt x="2440" y="8959"/>
                    <a:pt x="2984" y="8708"/>
                  </a:cubicBezTo>
                  <a:cubicBezTo>
                    <a:pt x="3401" y="8499"/>
                    <a:pt x="3865" y="8211"/>
                    <a:pt x="4304" y="8211"/>
                  </a:cubicBezTo>
                  <a:cubicBezTo>
                    <a:pt x="4436" y="8211"/>
                    <a:pt x="4567" y="8238"/>
                    <a:pt x="4693" y="8301"/>
                  </a:cubicBezTo>
                  <a:cubicBezTo>
                    <a:pt x="4178" y="8789"/>
                    <a:pt x="3635" y="9277"/>
                    <a:pt x="3066" y="9711"/>
                  </a:cubicBezTo>
                  <a:cubicBezTo>
                    <a:pt x="3108" y="9725"/>
                    <a:pt x="3151" y="9732"/>
                    <a:pt x="3194" y="9732"/>
                  </a:cubicBezTo>
                  <a:cubicBezTo>
                    <a:pt x="3502" y="9732"/>
                    <a:pt x="3832" y="9419"/>
                    <a:pt x="4129" y="9419"/>
                  </a:cubicBezTo>
                  <a:cubicBezTo>
                    <a:pt x="4192" y="9419"/>
                    <a:pt x="4254" y="9433"/>
                    <a:pt x="4313" y="9467"/>
                  </a:cubicBezTo>
                  <a:cubicBezTo>
                    <a:pt x="4015" y="10091"/>
                    <a:pt x="3662" y="10688"/>
                    <a:pt x="3499" y="11339"/>
                  </a:cubicBezTo>
                  <a:cubicBezTo>
                    <a:pt x="3337" y="11990"/>
                    <a:pt x="3282" y="12695"/>
                    <a:pt x="3527" y="13346"/>
                  </a:cubicBezTo>
                  <a:cubicBezTo>
                    <a:pt x="3635" y="12397"/>
                    <a:pt x="3798" y="11339"/>
                    <a:pt x="4557" y="10769"/>
                  </a:cubicBezTo>
                  <a:cubicBezTo>
                    <a:pt x="4883" y="10498"/>
                    <a:pt x="5290" y="10335"/>
                    <a:pt x="5452" y="9955"/>
                  </a:cubicBezTo>
                  <a:cubicBezTo>
                    <a:pt x="5534" y="9793"/>
                    <a:pt x="5534" y="9576"/>
                    <a:pt x="5697" y="9521"/>
                  </a:cubicBezTo>
                  <a:cubicBezTo>
                    <a:pt x="5730" y="9504"/>
                    <a:pt x="5764" y="9497"/>
                    <a:pt x="5797" y="9497"/>
                  </a:cubicBezTo>
                  <a:cubicBezTo>
                    <a:pt x="5976" y="9497"/>
                    <a:pt x="6131" y="9722"/>
                    <a:pt x="6131" y="9928"/>
                  </a:cubicBezTo>
                  <a:cubicBezTo>
                    <a:pt x="6131" y="10145"/>
                    <a:pt x="6076" y="10416"/>
                    <a:pt x="6185" y="10633"/>
                  </a:cubicBezTo>
                  <a:cubicBezTo>
                    <a:pt x="6646" y="10525"/>
                    <a:pt x="6510" y="9657"/>
                    <a:pt x="6944" y="9440"/>
                  </a:cubicBezTo>
                  <a:cubicBezTo>
                    <a:pt x="7009" y="9410"/>
                    <a:pt x="7073" y="9397"/>
                    <a:pt x="7135" y="9397"/>
                  </a:cubicBezTo>
                  <a:cubicBezTo>
                    <a:pt x="7413" y="9397"/>
                    <a:pt x="7662" y="9662"/>
                    <a:pt x="7839" y="9928"/>
                  </a:cubicBezTo>
                  <a:cubicBezTo>
                    <a:pt x="8382" y="10688"/>
                    <a:pt x="8924" y="11556"/>
                    <a:pt x="9765" y="11990"/>
                  </a:cubicBezTo>
                  <a:cubicBezTo>
                    <a:pt x="9385" y="11366"/>
                    <a:pt x="8979" y="10769"/>
                    <a:pt x="8626" y="10145"/>
                  </a:cubicBezTo>
                  <a:cubicBezTo>
                    <a:pt x="8490" y="9955"/>
                    <a:pt x="8382" y="9738"/>
                    <a:pt x="8300" y="9549"/>
                  </a:cubicBezTo>
                  <a:cubicBezTo>
                    <a:pt x="8246" y="9277"/>
                    <a:pt x="8246" y="8925"/>
                    <a:pt x="8002" y="8762"/>
                  </a:cubicBezTo>
                  <a:cubicBezTo>
                    <a:pt x="7839" y="8626"/>
                    <a:pt x="7595" y="8599"/>
                    <a:pt x="7568" y="8382"/>
                  </a:cubicBezTo>
                  <a:cubicBezTo>
                    <a:pt x="7541" y="8247"/>
                    <a:pt x="7677" y="8111"/>
                    <a:pt x="7812" y="8057"/>
                  </a:cubicBezTo>
                  <a:cubicBezTo>
                    <a:pt x="8273" y="7704"/>
                    <a:pt x="8843" y="7487"/>
                    <a:pt x="9440" y="7324"/>
                  </a:cubicBezTo>
                  <a:cubicBezTo>
                    <a:pt x="8951" y="7270"/>
                    <a:pt x="8517" y="7162"/>
                    <a:pt x="8029" y="7107"/>
                  </a:cubicBezTo>
                  <a:cubicBezTo>
                    <a:pt x="8002" y="7107"/>
                    <a:pt x="8002" y="7107"/>
                    <a:pt x="7975" y="7080"/>
                  </a:cubicBezTo>
                  <a:cubicBezTo>
                    <a:pt x="7839" y="6999"/>
                    <a:pt x="7975" y="6836"/>
                    <a:pt x="8083" y="6728"/>
                  </a:cubicBezTo>
                  <a:cubicBezTo>
                    <a:pt x="8165" y="6673"/>
                    <a:pt x="8273" y="6456"/>
                    <a:pt x="8165" y="6402"/>
                  </a:cubicBezTo>
                  <a:cubicBezTo>
                    <a:pt x="8154" y="6391"/>
                    <a:pt x="8141" y="6387"/>
                    <a:pt x="8126" y="6387"/>
                  </a:cubicBezTo>
                  <a:cubicBezTo>
                    <a:pt x="8067" y="6387"/>
                    <a:pt x="7980" y="6456"/>
                    <a:pt x="7894" y="6456"/>
                  </a:cubicBezTo>
                  <a:cubicBezTo>
                    <a:pt x="7731" y="6456"/>
                    <a:pt x="7704" y="6267"/>
                    <a:pt x="7731" y="6077"/>
                  </a:cubicBezTo>
                  <a:cubicBezTo>
                    <a:pt x="7948" y="4531"/>
                    <a:pt x="8951" y="3174"/>
                    <a:pt x="10009" y="2008"/>
                  </a:cubicBezTo>
                  <a:lnTo>
                    <a:pt x="10009" y="2008"/>
                  </a:lnTo>
                  <a:cubicBezTo>
                    <a:pt x="8653" y="2686"/>
                    <a:pt x="7839" y="4124"/>
                    <a:pt x="7134" y="5480"/>
                  </a:cubicBezTo>
                  <a:cubicBezTo>
                    <a:pt x="7080" y="4720"/>
                    <a:pt x="7161" y="3988"/>
                    <a:pt x="7324" y="3256"/>
                  </a:cubicBezTo>
                  <a:lnTo>
                    <a:pt x="7324" y="3256"/>
                  </a:lnTo>
                  <a:cubicBezTo>
                    <a:pt x="7026" y="3446"/>
                    <a:pt x="6917" y="3771"/>
                    <a:pt x="6809" y="4124"/>
                  </a:cubicBezTo>
                  <a:cubicBezTo>
                    <a:pt x="6673" y="4720"/>
                    <a:pt x="6592" y="5371"/>
                    <a:pt x="6592" y="6022"/>
                  </a:cubicBezTo>
                  <a:cubicBezTo>
                    <a:pt x="6582" y="6024"/>
                    <a:pt x="6572" y="6024"/>
                    <a:pt x="6563" y="6024"/>
                  </a:cubicBezTo>
                  <a:cubicBezTo>
                    <a:pt x="6393" y="6024"/>
                    <a:pt x="6318" y="5796"/>
                    <a:pt x="6266" y="5616"/>
                  </a:cubicBezTo>
                  <a:cubicBezTo>
                    <a:pt x="5859" y="3744"/>
                    <a:pt x="5507" y="1872"/>
                    <a:pt x="5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7"/>
            <p:cNvSpPr/>
            <p:nvPr/>
          </p:nvSpPr>
          <p:spPr>
            <a:xfrm>
              <a:off x="5755100" y="1791970"/>
              <a:ext cx="31900" cy="32025"/>
            </a:xfrm>
            <a:custGeom>
              <a:avLst/>
              <a:gdLst/>
              <a:ahLst/>
              <a:cxnLst/>
              <a:rect l="l" t="t" r="r" b="b"/>
              <a:pathLst>
                <a:path w="1276" h="1281" extrusionOk="0">
                  <a:moveTo>
                    <a:pt x="523" y="1"/>
                  </a:moveTo>
                  <a:cubicBezTo>
                    <a:pt x="408" y="1"/>
                    <a:pt x="299" y="35"/>
                    <a:pt x="218" y="116"/>
                  </a:cubicBezTo>
                  <a:cubicBezTo>
                    <a:pt x="82" y="225"/>
                    <a:pt x="1" y="415"/>
                    <a:pt x="1" y="604"/>
                  </a:cubicBezTo>
                  <a:cubicBezTo>
                    <a:pt x="33" y="1004"/>
                    <a:pt x="384" y="1281"/>
                    <a:pt x="701" y="1281"/>
                  </a:cubicBezTo>
                  <a:cubicBezTo>
                    <a:pt x="923" y="1281"/>
                    <a:pt x="1127" y="1145"/>
                    <a:pt x="1194" y="821"/>
                  </a:cubicBezTo>
                  <a:cubicBezTo>
                    <a:pt x="1276" y="550"/>
                    <a:pt x="1113" y="225"/>
                    <a:pt x="869" y="89"/>
                  </a:cubicBezTo>
                  <a:cubicBezTo>
                    <a:pt x="760" y="35"/>
                    <a:pt x="638" y="1"/>
                    <a:pt x="5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7"/>
            <p:cNvSpPr/>
            <p:nvPr/>
          </p:nvSpPr>
          <p:spPr>
            <a:xfrm>
              <a:off x="5734075" y="1772745"/>
              <a:ext cx="27150" cy="27975"/>
            </a:xfrm>
            <a:custGeom>
              <a:avLst/>
              <a:gdLst/>
              <a:ahLst/>
              <a:cxnLst/>
              <a:rect l="l" t="t" r="r" b="b"/>
              <a:pathLst>
                <a:path w="1086" h="1119" extrusionOk="0">
                  <a:moveTo>
                    <a:pt x="516" y="1"/>
                  </a:moveTo>
                  <a:cubicBezTo>
                    <a:pt x="478" y="1"/>
                    <a:pt x="442" y="6"/>
                    <a:pt x="408" y="17"/>
                  </a:cubicBezTo>
                  <a:cubicBezTo>
                    <a:pt x="354" y="17"/>
                    <a:pt x="245" y="44"/>
                    <a:pt x="164" y="99"/>
                  </a:cubicBezTo>
                  <a:cubicBezTo>
                    <a:pt x="109" y="180"/>
                    <a:pt x="82" y="234"/>
                    <a:pt x="82" y="343"/>
                  </a:cubicBezTo>
                  <a:cubicBezTo>
                    <a:pt x="1" y="560"/>
                    <a:pt x="28" y="831"/>
                    <a:pt x="218" y="994"/>
                  </a:cubicBezTo>
                  <a:cubicBezTo>
                    <a:pt x="285" y="1080"/>
                    <a:pt x="392" y="1119"/>
                    <a:pt x="508" y="1119"/>
                  </a:cubicBezTo>
                  <a:cubicBezTo>
                    <a:pt x="721" y="1119"/>
                    <a:pt x="961" y="988"/>
                    <a:pt x="1032" y="777"/>
                  </a:cubicBezTo>
                  <a:cubicBezTo>
                    <a:pt x="1086" y="587"/>
                    <a:pt x="1059" y="370"/>
                    <a:pt x="923" y="207"/>
                  </a:cubicBezTo>
                  <a:cubicBezTo>
                    <a:pt x="816" y="78"/>
                    <a:pt x="658" y="1"/>
                    <a:pt x="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7"/>
            <p:cNvSpPr/>
            <p:nvPr/>
          </p:nvSpPr>
          <p:spPr>
            <a:xfrm>
              <a:off x="5722550" y="1737020"/>
              <a:ext cx="29200" cy="26625"/>
            </a:xfrm>
            <a:custGeom>
              <a:avLst/>
              <a:gdLst/>
              <a:ahLst/>
              <a:cxnLst/>
              <a:rect l="l" t="t" r="r" b="b"/>
              <a:pathLst>
                <a:path w="1168" h="1065" extrusionOk="0">
                  <a:moveTo>
                    <a:pt x="573" y="1"/>
                  </a:moveTo>
                  <a:cubicBezTo>
                    <a:pt x="451" y="1"/>
                    <a:pt x="322" y="43"/>
                    <a:pt x="218" y="117"/>
                  </a:cubicBezTo>
                  <a:cubicBezTo>
                    <a:pt x="28" y="307"/>
                    <a:pt x="1" y="687"/>
                    <a:pt x="191" y="904"/>
                  </a:cubicBezTo>
                  <a:cubicBezTo>
                    <a:pt x="297" y="1010"/>
                    <a:pt x="453" y="1065"/>
                    <a:pt x="613" y="1065"/>
                  </a:cubicBezTo>
                  <a:cubicBezTo>
                    <a:pt x="740" y="1065"/>
                    <a:pt x="869" y="1030"/>
                    <a:pt x="977" y="958"/>
                  </a:cubicBezTo>
                  <a:cubicBezTo>
                    <a:pt x="1059" y="931"/>
                    <a:pt x="1113" y="850"/>
                    <a:pt x="1140" y="768"/>
                  </a:cubicBezTo>
                  <a:cubicBezTo>
                    <a:pt x="1167" y="524"/>
                    <a:pt x="1086" y="171"/>
                    <a:pt x="842" y="90"/>
                  </a:cubicBezTo>
                  <a:cubicBezTo>
                    <a:pt x="768" y="29"/>
                    <a:pt x="673" y="1"/>
                    <a:pt x="5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7"/>
            <p:cNvSpPr/>
            <p:nvPr/>
          </p:nvSpPr>
          <p:spPr>
            <a:xfrm>
              <a:off x="5706275" y="1826720"/>
              <a:ext cx="28525" cy="22175"/>
            </a:xfrm>
            <a:custGeom>
              <a:avLst/>
              <a:gdLst/>
              <a:ahLst/>
              <a:cxnLst/>
              <a:rect l="l" t="t" r="r" b="b"/>
              <a:pathLst>
                <a:path w="1141" h="887" extrusionOk="0">
                  <a:moveTo>
                    <a:pt x="581" y="0"/>
                  </a:moveTo>
                  <a:cubicBezTo>
                    <a:pt x="458" y="0"/>
                    <a:pt x="330" y="33"/>
                    <a:pt x="218" y="82"/>
                  </a:cubicBezTo>
                  <a:cubicBezTo>
                    <a:pt x="164" y="110"/>
                    <a:pt x="109" y="164"/>
                    <a:pt x="55" y="218"/>
                  </a:cubicBezTo>
                  <a:cubicBezTo>
                    <a:pt x="28" y="327"/>
                    <a:pt x="1" y="381"/>
                    <a:pt x="28" y="489"/>
                  </a:cubicBezTo>
                  <a:cubicBezTo>
                    <a:pt x="91" y="720"/>
                    <a:pt x="317" y="886"/>
                    <a:pt x="542" y="886"/>
                  </a:cubicBezTo>
                  <a:cubicBezTo>
                    <a:pt x="607" y="886"/>
                    <a:pt x="672" y="872"/>
                    <a:pt x="733" y="842"/>
                  </a:cubicBezTo>
                  <a:cubicBezTo>
                    <a:pt x="1005" y="706"/>
                    <a:pt x="1140" y="381"/>
                    <a:pt x="950" y="164"/>
                  </a:cubicBezTo>
                  <a:cubicBezTo>
                    <a:pt x="862" y="46"/>
                    <a:pt x="726" y="0"/>
                    <a:pt x="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7"/>
            <p:cNvSpPr/>
            <p:nvPr/>
          </p:nvSpPr>
          <p:spPr>
            <a:xfrm>
              <a:off x="5689325" y="1784675"/>
              <a:ext cx="31225" cy="28850"/>
            </a:xfrm>
            <a:custGeom>
              <a:avLst/>
              <a:gdLst/>
              <a:ahLst/>
              <a:cxnLst/>
              <a:rect l="l" t="t" r="r" b="b"/>
              <a:pathLst>
                <a:path w="1249" h="1154" extrusionOk="0">
                  <a:moveTo>
                    <a:pt x="517" y="0"/>
                  </a:moveTo>
                  <a:cubicBezTo>
                    <a:pt x="295" y="0"/>
                    <a:pt x="103" y="157"/>
                    <a:pt x="28" y="383"/>
                  </a:cubicBezTo>
                  <a:cubicBezTo>
                    <a:pt x="1" y="519"/>
                    <a:pt x="1" y="681"/>
                    <a:pt x="55" y="817"/>
                  </a:cubicBezTo>
                  <a:cubicBezTo>
                    <a:pt x="136" y="925"/>
                    <a:pt x="164" y="1034"/>
                    <a:pt x="272" y="1088"/>
                  </a:cubicBezTo>
                  <a:cubicBezTo>
                    <a:pt x="332" y="1133"/>
                    <a:pt x="400" y="1153"/>
                    <a:pt x="471" y="1153"/>
                  </a:cubicBezTo>
                  <a:cubicBezTo>
                    <a:pt x="530" y="1153"/>
                    <a:pt x="591" y="1140"/>
                    <a:pt x="652" y="1115"/>
                  </a:cubicBezTo>
                  <a:cubicBezTo>
                    <a:pt x="1249" y="980"/>
                    <a:pt x="1249" y="85"/>
                    <a:pt x="570" y="3"/>
                  </a:cubicBezTo>
                  <a:cubicBezTo>
                    <a:pt x="553" y="1"/>
                    <a:pt x="535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7"/>
            <p:cNvSpPr/>
            <p:nvPr/>
          </p:nvSpPr>
          <p:spPr>
            <a:xfrm>
              <a:off x="5671700" y="1813900"/>
              <a:ext cx="27150" cy="25450"/>
            </a:xfrm>
            <a:custGeom>
              <a:avLst/>
              <a:gdLst/>
              <a:ahLst/>
              <a:cxnLst/>
              <a:rect l="l" t="t" r="r" b="b"/>
              <a:pathLst>
                <a:path w="1086" h="1018" extrusionOk="0">
                  <a:moveTo>
                    <a:pt x="570" y="0"/>
                  </a:moveTo>
                  <a:cubicBezTo>
                    <a:pt x="435" y="0"/>
                    <a:pt x="299" y="82"/>
                    <a:pt x="190" y="190"/>
                  </a:cubicBezTo>
                  <a:cubicBezTo>
                    <a:pt x="82" y="326"/>
                    <a:pt x="1" y="462"/>
                    <a:pt x="28" y="624"/>
                  </a:cubicBezTo>
                  <a:cubicBezTo>
                    <a:pt x="55" y="760"/>
                    <a:pt x="163" y="896"/>
                    <a:pt x="299" y="977"/>
                  </a:cubicBezTo>
                  <a:cubicBezTo>
                    <a:pt x="367" y="1004"/>
                    <a:pt x="441" y="1018"/>
                    <a:pt x="516" y="1018"/>
                  </a:cubicBezTo>
                  <a:cubicBezTo>
                    <a:pt x="591" y="1018"/>
                    <a:pt x="665" y="1004"/>
                    <a:pt x="733" y="977"/>
                  </a:cubicBezTo>
                  <a:cubicBezTo>
                    <a:pt x="950" y="896"/>
                    <a:pt x="1086" y="733"/>
                    <a:pt x="1031" y="543"/>
                  </a:cubicBezTo>
                  <a:cubicBezTo>
                    <a:pt x="1004" y="407"/>
                    <a:pt x="977" y="272"/>
                    <a:pt x="896" y="190"/>
                  </a:cubicBezTo>
                  <a:cubicBezTo>
                    <a:pt x="841" y="55"/>
                    <a:pt x="706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7"/>
            <p:cNvSpPr/>
            <p:nvPr/>
          </p:nvSpPr>
          <p:spPr>
            <a:xfrm>
              <a:off x="5660850" y="1732425"/>
              <a:ext cx="38975" cy="29325"/>
            </a:xfrm>
            <a:custGeom>
              <a:avLst/>
              <a:gdLst/>
              <a:ahLst/>
              <a:cxnLst/>
              <a:rect l="l" t="t" r="r" b="b"/>
              <a:pathLst>
                <a:path w="1559" h="1173" extrusionOk="0">
                  <a:moveTo>
                    <a:pt x="582" y="1"/>
                  </a:moveTo>
                  <a:cubicBezTo>
                    <a:pt x="560" y="1"/>
                    <a:pt x="538" y="2"/>
                    <a:pt x="516" y="5"/>
                  </a:cubicBezTo>
                  <a:cubicBezTo>
                    <a:pt x="462" y="5"/>
                    <a:pt x="380" y="32"/>
                    <a:pt x="326" y="59"/>
                  </a:cubicBezTo>
                  <a:cubicBezTo>
                    <a:pt x="109" y="222"/>
                    <a:pt x="1" y="493"/>
                    <a:pt x="82" y="737"/>
                  </a:cubicBezTo>
                  <a:cubicBezTo>
                    <a:pt x="163" y="981"/>
                    <a:pt x="380" y="1171"/>
                    <a:pt x="624" y="1171"/>
                  </a:cubicBezTo>
                  <a:cubicBezTo>
                    <a:pt x="644" y="1172"/>
                    <a:pt x="664" y="1173"/>
                    <a:pt x="683" y="1173"/>
                  </a:cubicBezTo>
                  <a:cubicBezTo>
                    <a:pt x="1558" y="1173"/>
                    <a:pt x="1254" y="1"/>
                    <a:pt x="5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7"/>
            <p:cNvSpPr/>
            <p:nvPr/>
          </p:nvSpPr>
          <p:spPr>
            <a:xfrm>
              <a:off x="5639150" y="1772125"/>
              <a:ext cx="26475" cy="23500"/>
            </a:xfrm>
            <a:custGeom>
              <a:avLst/>
              <a:gdLst/>
              <a:ahLst/>
              <a:cxnLst/>
              <a:rect l="l" t="t" r="r" b="b"/>
              <a:pathLst>
                <a:path w="1059" h="940" extrusionOk="0">
                  <a:moveTo>
                    <a:pt x="543" y="0"/>
                  </a:moveTo>
                  <a:cubicBezTo>
                    <a:pt x="479" y="0"/>
                    <a:pt x="414" y="14"/>
                    <a:pt x="353" y="44"/>
                  </a:cubicBezTo>
                  <a:cubicBezTo>
                    <a:pt x="136" y="98"/>
                    <a:pt x="1" y="370"/>
                    <a:pt x="82" y="587"/>
                  </a:cubicBezTo>
                  <a:cubicBezTo>
                    <a:pt x="136" y="804"/>
                    <a:pt x="353" y="939"/>
                    <a:pt x="570" y="939"/>
                  </a:cubicBezTo>
                  <a:cubicBezTo>
                    <a:pt x="787" y="912"/>
                    <a:pt x="977" y="749"/>
                    <a:pt x="1031" y="505"/>
                  </a:cubicBezTo>
                  <a:cubicBezTo>
                    <a:pt x="1031" y="451"/>
                    <a:pt x="1058" y="342"/>
                    <a:pt x="950" y="207"/>
                  </a:cubicBezTo>
                  <a:cubicBezTo>
                    <a:pt x="872" y="90"/>
                    <a:pt x="709" y="0"/>
                    <a:pt x="5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7"/>
            <p:cNvSpPr/>
            <p:nvPr/>
          </p:nvSpPr>
          <p:spPr>
            <a:xfrm>
              <a:off x="5748325" y="1726845"/>
              <a:ext cx="26475" cy="23975"/>
            </a:xfrm>
            <a:custGeom>
              <a:avLst/>
              <a:gdLst/>
              <a:ahLst/>
              <a:cxnLst/>
              <a:rect l="l" t="t" r="r" b="b"/>
              <a:pathLst>
                <a:path w="1059" h="959" extrusionOk="0">
                  <a:moveTo>
                    <a:pt x="556" y="0"/>
                  </a:moveTo>
                  <a:cubicBezTo>
                    <a:pt x="487" y="0"/>
                    <a:pt x="416" y="12"/>
                    <a:pt x="353" y="36"/>
                  </a:cubicBezTo>
                  <a:cubicBezTo>
                    <a:pt x="136" y="117"/>
                    <a:pt x="1" y="389"/>
                    <a:pt x="82" y="578"/>
                  </a:cubicBezTo>
                  <a:cubicBezTo>
                    <a:pt x="136" y="823"/>
                    <a:pt x="353" y="958"/>
                    <a:pt x="597" y="958"/>
                  </a:cubicBezTo>
                  <a:cubicBezTo>
                    <a:pt x="787" y="931"/>
                    <a:pt x="1004" y="768"/>
                    <a:pt x="1031" y="524"/>
                  </a:cubicBezTo>
                  <a:cubicBezTo>
                    <a:pt x="1031" y="443"/>
                    <a:pt x="1058" y="361"/>
                    <a:pt x="950" y="226"/>
                  </a:cubicBezTo>
                  <a:cubicBezTo>
                    <a:pt x="892" y="72"/>
                    <a:pt x="726" y="0"/>
                    <a:pt x="5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7"/>
            <p:cNvSpPr/>
            <p:nvPr/>
          </p:nvSpPr>
          <p:spPr>
            <a:xfrm>
              <a:off x="5679150" y="1852045"/>
              <a:ext cx="29875" cy="24050"/>
            </a:xfrm>
            <a:custGeom>
              <a:avLst/>
              <a:gdLst/>
              <a:ahLst/>
              <a:cxnLst/>
              <a:rect l="l" t="t" r="r" b="b"/>
              <a:pathLst>
                <a:path w="1195" h="962" extrusionOk="0">
                  <a:moveTo>
                    <a:pt x="460" y="0"/>
                  </a:moveTo>
                  <a:cubicBezTo>
                    <a:pt x="336" y="0"/>
                    <a:pt x="228" y="43"/>
                    <a:pt x="109" y="127"/>
                  </a:cubicBezTo>
                  <a:cubicBezTo>
                    <a:pt x="55" y="127"/>
                    <a:pt x="28" y="154"/>
                    <a:pt x="28" y="182"/>
                  </a:cubicBezTo>
                  <a:cubicBezTo>
                    <a:pt x="1" y="236"/>
                    <a:pt x="28" y="290"/>
                    <a:pt x="28" y="317"/>
                  </a:cubicBezTo>
                  <a:cubicBezTo>
                    <a:pt x="82" y="507"/>
                    <a:pt x="191" y="670"/>
                    <a:pt x="326" y="805"/>
                  </a:cubicBezTo>
                  <a:cubicBezTo>
                    <a:pt x="427" y="906"/>
                    <a:pt x="587" y="962"/>
                    <a:pt x="730" y="962"/>
                  </a:cubicBezTo>
                  <a:cubicBezTo>
                    <a:pt x="779" y="962"/>
                    <a:pt x="827" y="955"/>
                    <a:pt x="869" y="941"/>
                  </a:cubicBezTo>
                  <a:cubicBezTo>
                    <a:pt x="1059" y="860"/>
                    <a:pt x="1194" y="697"/>
                    <a:pt x="1140" y="507"/>
                  </a:cubicBezTo>
                  <a:cubicBezTo>
                    <a:pt x="1113" y="426"/>
                    <a:pt x="1086" y="399"/>
                    <a:pt x="1059" y="317"/>
                  </a:cubicBezTo>
                  <a:cubicBezTo>
                    <a:pt x="950" y="236"/>
                    <a:pt x="842" y="127"/>
                    <a:pt x="706" y="46"/>
                  </a:cubicBezTo>
                  <a:cubicBezTo>
                    <a:pt x="615" y="15"/>
                    <a:pt x="535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7"/>
            <p:cNvSpPr/>
            <p:nvPr/>
          </p:nvSpPr>
          <p:spPr>
            <a:xfrm>
              <a:off x="219491" y="3224060"/>
              <a:ext cx="139725" cy="221225"/>
            </a:xfrm>
            <a:custGeom>
              <a:avLst/>
              <a:gdLst/>
              <a:ahLst/>
              <a:cxnLst/>
              <a:rect l="l" t="t" r="r" b="b"/>
              <a:pathLst>
                <a:path w="5589" h="8849" extrusionOk="0">
                  <a:moveTo>
                    <a:pt x="1" y="1"/>
                  </a:moveTo>
                  <a:lnTo>
                    <a:pt x="1" y="8680"/>
                  </a:lnTo>
                  <a:cubicBezTo>
                    <a:pt x="315" y="8779"/>
                    <a:pt x="616" y="8849"/>
                    <a:pt x="922" y="8849"/>
                  </a:cubicBezTo>
                  <a:cubicBezTo>
                    <a:pt x="1039" y="8849"/>
                    <a:pt x="1156" y="8838"/>
                    <a:pt x="1276" y="8816"/>
                  </a:cubicBezTo>
                  <a:cubicBezTo>
                    <a:pt x="1737" y="8762"/>
                    <a:pt x="2089" y="8518"/>
                    <a:pt x="2442" y="8246"/>
                  </a:cubicBezTo>
                  <a:cubicBezTo>
                    <a:pt x="4395" y="6619"/>
                    <a:pt x="5588" y="1791"/>
                    <a:pt x="2578" y="570"/>
                  </a:cubicBezTo>
                  <a:cubicBezTo>
                    <a:pt x="1791" y="245"/>
                    <a:pt x="815" y="27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7"/>
            <p:cNvSpPr/>
            <p:nvPr/>
          </p:nvSpPr>
          <p:spPr>
            <a:xfrm>
              <a:off x="7244200" y="3149975"/>
              <a:ext cx="128875" cy="296125"/>
            </a:xfrm>
            <a:custGeom>
              <a:avLst/>
              <a:gdLst/>
              <a:ahLst/>
              <a:cxnLst/>
              <a:rect l="l" t="t" r="r" b="b"/>
              <a:pathLst>
                <a:path w="5155" h="11845" extrusionOk="0">
                  <a:moveTo>
                    <a:pt x="2572" y="0"/>
                  </a:moveTo>
                  <a:cubicBezTo>
                    <a:pt x="2092" y="0"/>
                    <a:pt x="1584" y="196"/>
                    <a:pt x="1330" y="588"/>
                  </a:cubicBezTo>
                  <a:cubicBezTo>
                    <a:pt x="896" y="1239"/>
                    <a:pt x="1167" y="2161"/>
                    <a:pt x="1032" y="2921"/>
                  </a:cubicBezTo>
                  <a:cubicBezTo>
                    <a:pt x="923" y="3545"/>
                    <a:pt x="570" y="4114"/>
                    <a:pt x="1" y="4467"/>
                  </a:cubicBezTo>
                  <a:cubicBezTo>
                    <a:pt x="815" y="4467"/>
                    <a:pt x="1845" y="4657"/>
                    <a:pt x="2035" y="5443"/>
                  </a:cubicBezTo>
                  <a:cubicBezTo>
                    <a:pt x="2171" y="5904"/>
                    <a:pt x="1954" y="6393"/>
                    <a:pt x="1845" y="6854"/>
                  </a:cubicBezTo>
                  <a:cubicBezTo>
                    <a:pt x="1655" y="7939"/>
                    <a:pt x="2279" y="8969"/>
                    <a:pt x="2930" y="9837"/>
                  </a:cubicBezTo>
                  <a:cubicBezTo>
                    <a:pt x="3364" y="10380"/>
                    <a:pt x="3852" y="10976"/>
                    <a:pt x="4314" y="11465"/>
                  </a:cubicBezTo>
                  <a:cubicBezTo>
                    <a:pt x="4449" y="11546"/>
                    <a:pt x="4558" y="11600"/>
                    <a:pt x="4666" y="11655"/>
                  </a:cubicBezTo>
                  <a:lnTo>
                    <a:pt x="5154" y="11844"/>
                  </a:lnTo>
                  <a:lnTo>
                    <a:pt x="5154" y="3192"/>
                  </a:lnTo>
                  <a:cubicBezTo>
                    <a:pt x="4883" y="3111"/>
                    <a:pt x="4639" y="2921"/>
                    <a:pt x="4395" y="2731"/>
                  </a:cubicBezTo>
                  <a:cubicBezTo>
                    <a:pt x="3663" y="2026"/>
                    <a:pt x="3635" y="859"/>
                    <a:pt x="3039" y="46"/>
                  </a:cubicBezTo>
                  <a:cubicBezTo>
                    <a:pt x="2957" y="46"/>
                    <a:pt x="2903" y="18"/>
                    <a:pt x="2822" y="18"/>
                  </a:cubicBezTo>
                  <a:cubicBezTo>
                    <a:pt x="2740" y="6"/>
                    <a:pt x="2657" y="0"/>
                    <a:pt x="2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7"/>
            <p:cNvSpPr/>
            <p:nvPr/>
          </p:nvSpPr>
          <p:spPr>
            <a:xfrm>
              <a:off x="7225900" y="3121275"/>
              <a:ext cx="126150" cy="314650"/>
            </a:xfrm>
            <a:custGeom>
              <a:avLst/>
              <a:gdLst/>
              <a:ahLst/>
              <a:cxnLst/>
              <a:rect l="l" t="t" r="r" b="b"/>
              <a:pathLst>
                <a:path w="5046" h="12586" extrusionOk="0">
                  <a:moveTo>
                    <a:pt x="2143" y="0"/>
                  </a:moveTo>
                  <a:cubicBezTo>
                    <a:pt x="2008" y="0"/>
                    <a:pt x="1899" y="27"/>
                    <a:pt x="1791" y="109"/>
                  </a:cubicBezTo>
                  <a:cubicBezTo>
                    <a:pt x="1709" y="136"/>
                    <a:pt x="1628" y="244"/>
                    <a:pt x="1519" y="299"/>
                  </a:cubicBezTo>
                  <a:cubicBezTo>
                    <a:pt x="1113" y="705"/>
                    <a:pt x="787" y="1194"/>
                    <a:pt x="543" y="1709"/>
                  </a:cubicBezTo>
                  <a:cubicBezTo>
                    <a:pt x="380" y="2062"/>
                    <a:pt x="272" y="2468"/>
                    <a:pt x="218" y="2930"/>
                  </a:cubicBezTo>
                  <a:cubicBezTo>
                    <a:pt x="163" y="3092"/>
                    <a:pt x="163" y="3228"/>
                    <a:pt x="163" y="3364"/>
                  </a:cubicBezTo>
                  <a:lnTo>
                    <a:pt x="163" y="3770"/>
                  </a:lnTo>
                  <a:cubicBezTo>
                    <a:pt x="218" y="3906"/>
                    <a:pt x="218" y="4042"/>
                    <a:pt x="218" y="4177"/>
                  </a:cubicBezTo>
                  <a:cubicBezTo>
                    <a:pt x="218" y="4448"/>
                    <a:pt x="245" y="4693"/>
                    <a:pt x="218" y="4964"/>
                  </a:cubicBezTo>
                  <a:cubicBezTo>
                    <a:pt x="218" y="5018"/>
                    <a:pt x="163" y="5127"/>
                    <a:pt x="163" y="5235"/>
                  </a:cubicBezTo>
                  <a:cubicBezTo>
                    <a:pt x="136" y="5425"/>
                    <a:pt x="109" y="5588"/>
                    <a:pt x="82" y="5805"/>
                  </a:cubicBezTo>
                  <a:cubicBezTo>
                    <a:pt x="82" y="5859"/>
                    <a:pt x="28" y="5967"/>
                    <a:pt x="28" y="6076"/>
                  </a:cubicBezTo>
                  <a:cubicBezTo>
                    <a:pt x="1" y="6130"/>
                    <a:pt x="1" y="6239"/>
                    <a:pt x="1" y="6347"/>
                  </a:cubicBezTo>
                  <a:cubicBezTo>
                    <a:pt x="1" y="6754"/>
                    <a:pt x="28" y="7134"/>
                    <a:pt x="109" y="7486"/>
                  </a:cubicBezTo>
                  <a:cubicBezTo>
                    <a:pt x="136" y="7758"/>
                    <a:pt x="245" y="8029"/>
                    <a:pt x="353" y="8300"/>
                  </a:cubicBezTo>
                  <a:cubicBezTo>
                    <a:pt x="380" y="8409"/>
                    <a:pt x="407" y="8490"/>
                    <a:pt x="435" y="8571"/>
                  </a:cubicBezTo>
                  <a:cubicBezTo>
                    <a:pt x="651" y="9032"/>
                    <a:pt x="896" y="9466"/>
                    <a:pt x="1194" y="9846"/>
                  </a:cubicBezTo>
                  <a:cubicBezTo>
                    <a:pt x="1302" y="10009"/>
                    <a:pt x="1438" y="10144"/>
                    <a:pt x="1574" y="10280"/>
                  </a:cubicBezTo>
                  <a:cubicBezTo>
                    <a:pt x="1709" y="10416"/>
                    <a:pt x="1845" y="10524"/>
                    <a:pt x="1981" y="10660"/>
                  </a:cubicBezTo>
                  <a:lnTo>
                    <a:pt x="2116" y="10795"/>
                  </a:lnTo>
                  <a:cubicBezTo>
                    <a:pt x="2198" y="10877"/>
                    <a:pt x="2279" y="10958"/>
                    <a:pt x="2387" y="11012"/>
                  </a:cubicBezTo>
                  <a:cubicBezTo>
                    <a:pt x="2442" y="11094"/>
                    <a:pt x="2523" y="11148"/>
                    <a:pt x="2577" y="11202"/>
                  </a:cubicBezTo>
                  <a:cubicBezTo>
                    <a:pt x="2659" y="11257"/>
                    <a:pt x="2740" y="11284"/>
                    <a:pt x="2821" y="11365"/>
                  </a:cubicBezTo>
                  <a:cubicBezTo>
                    <a:pt x="2876" y="11419"/>
                    <a:pt x="2984" y="11474"/>
                    <a:pt x="3066" y="11528"/>
                  </a:cubicBezTo>
                  <a:cubicBezTo>
                    <a:pt x="3120" y="11555"/>
                    <a:pt x="3201" y="11636"/>
                    <a:pt x="3255" y="11663"/>
                  </a:cubicBezTo>
                  <a:cubicBezTo>
                    <a:pt x="3364" y="11745"/>
                    <a:pt x="3418" y="11772"/>
                    <a:pt x="3527" y="11826"/>
                  </a:cubicBezTo>
                  <a:lnTo>
                    <a:pt x="3744" y="11935"/>
                  </a:lnTo>
                  <a:cubicBezTo>
                    <a:pt x="3825" y="12016"/>
                    <a:pt x="3933" y="12043"/>
                    <a:pt x="4042" y="12097"/>
                  </a:cubicBezTo>
                  <a:cubicBezTo>
                    <a:pt x="4069" y="12097"/>
                    <a:pt x="4150" y="12152"/>
                    <a:pt x="4178" y="12179"/>
                  </a:cubicBezTo>
                  <a:cubicBezTo>
                    <a:pt x="4313" y="12233"/>
                    <a:pt x="4422" y="12287"/>
                    <a:pt x="4557" y="12341"/>
                  </a:cubicBezTo>
                  <a:cubicBezTo>
                    <a:pt x="4584" y="12341"/>
                    <a:pt x="4612" y="12369"/>
                    <a:pt x="4639" y="12369"/>
                  </a:cubicBezTo>
                  <a:lnTo>
                    <a:pt x="5046" y="12586"/>
                  </a:lnTo>
                  <a:cubicBezTo>
                    <a:pt x="4557" y="12070"/>
                    <a:pt x="4096" y="11528"/>
                    <a:pt x="3662" y="10958"/>
                  </a:cubicBezTo>
                  <a:cubicBezTo>
                    <a:pt x="2984" y="10063"/>
                    <a:pt x="2387" y="9060"/>
                    <a:pt x="2577" y="7975"/>
                  </a:cubicBezTo>
                  <a:cubicBezTo>
                    <a:pt x="2659" y="7486"/>
                    <a:pt x="2930" y="7025"/>
                    <a:pt x="2794" y="6537"/>
                  </a:cubicBezTo>
                  <a:cubicBezTo>
                    <a:pt x="2604" y="5778"/>
                    <a:pt x="1574" y="5615"/>
                    <a:pt x="760" y="5561"/>
                  </a:cubicBezTo>
                  <a:cubicBezTo>
                    <a:pt x="1302" y="5235"/>
                    <a:pt x="1655" y="4665"/>
                    <a:pt x="1764" y="4042"/>
                  </a:cubicBezTo>
                  <a:cubicBezTo>
                    <a:pt x="1899" y="3255"/>
                    <a:pt x="1601" y="2360"/>
                    <a:pt x="2062" y="1709"/>
                  </a:cubicBezTo>
                  <a:cubicBezTo>
                    <a:pt x="2390" y="1255"/>
                    <a:pt x="2929" y="1082"/>
                    <a:pt x="3461" y="1082"/>
                  </a:cubicBezTo>
                  <a:cubicBezTo>
                    <a:pt x="3501" y="1082"/>
                    <a:pt x="3541" y="1083"/>
                    <a:pt x="3581" y="1085"/>
                  </a:cubicBezTo>
                  <a:cubicBezTo>
                    <a:pt x="3662" y="1085"/>
                    <a:pt x="3716" y="1112"/>
                    <a:pt x="3798" y="1112"/>
                  </a:cubicBezTo>
                  <a:cubicBezTo>
                    <a:pt x="3771" y="1112"/>
                    <a:pt x="3771" y="1085"/>
                    <a:pt x="3716" y="1058"/>
                  </a:cubicBezTo>
                  <a:cubicBezTo>
                    <a:pt x="3581" y="895"/>
                    <a:pt x="3418" y="705"/>
                    <a:pt x="3228" y="570"/>
                  </a:cubicBezTo>
                  <a:cubicBezTo>
                    <a:pt x="3038" y="434"/>
                    <a:pt x="2849" y="353"/>
                    <a:pt x="2632" y="217"/>
                  </a:cubicBezTo>
                  <a:cubicBezTo>
                    <a:pt x="2604" y="163"/>
                    <a:pt x="2577" y="163"/>
                    <a:pt x="2550" y="136"/>
                  </a:cubicBezTo>
                  <a:cubicBezTo>
                    <a:pt x="2469" y="109"/>
                    <a:pt x="2442" y="109"/>
                    <a:pt x="2415" y="82"/>
                  </a:cubicBezTo>
                  <a:cubicBezTo>
                    <a:pt x="2306" y="27"/>
                    <a:pt x="2225" y="0"/>
                    <a:pt x="2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7"/>
            <p:cNvSpPr/>
            <p:nvPr/>
          </p:nvSpPr>
          <p:spPr>
            <a:xfrm>
              <a:off x="7347950" y="1279475"/>
              <a:ext cx="25800" cy="27975"/>
            </a:xfrm>
            <a:custGeom>
              <a:avLst/>
              <a:gdLst/>
              <a:ahLst/>
              <a:cxnLst/>
              <a:rect l="l" t="t" r="r" b="b"/>
              <a:pathLst>
                <a:path w="1032" h="1119" extrusionOk="0">
                  <a:moveTo>
                    <a:pt x="534" y="1"/>
                  </a:moveTo>
                  <a:cubicBezTo>
                    <a:pt x="468" y="1"/>
                    <a:pt x="390" y="13"/>
                    <a:pt x="299" y="85"/>
                  </a:cubicBezTo>
                  <a:cubicBezTo>
                    <a:pt x="136" y="248"/>
                    <a:pt x="1" y="519"/>
                    <a:pt x="82" y="763"/>
                  </a:cubicBezTo>
                  <a:cubicBezTo>
                    <a:pt x="132" y="964"/>
                    <a:pt x="346" y="1119"/>
                    <a:pt x="571" y="1119"/>
                  </a:cubicBezTo>
                  <a:cubicBezTo>
                    <a:pt x="589" y="1119"/>
                    <a:pt x="607" y="1118"/>
                    <a:pt x="625" y="1116"/>
                  </a:cubicBezTo>
                  <a:cubicBezTo>
                    <a:pt x="842" y="1089"/>
                    <a:pt x="1032" y="845"/>
                    <a:pt x="1032" y="574"/>
                  </a:cubicBezTo>
                  <a:cubicBezTo>
                    <a:pt x="1032" y="302"/>
                    <a:pt x="842" y="31"/>
                    <a:pt x="625" y="4"/>
                  </a:cubicBezTo>
                  <a:cubicBezTo>
                    <a:pt x="598" y="4"/>
                    <a:pt x="567" y="1"/>
                    <a:pt x="5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7"/>
            <p:cNvSpPr/>
            <p:nvPr/>
          </p:nvSpPr>
          <p:spPr>
            <a:xfrm>
              <a:off x="7347275" y="1343525"/>
              <a:ext cx="25125" cy="24300"/>
            </a:xfrm>
            <a:custGeom>
              <a:avLst/>
              <a:gdLst/>
              <a:ahLst/>
              <a:cxnLst/>
              <a:rect l="l" t="t" r="r" b="b"/>
              <a:pathLst>
                <a:path w="1005" h="972" extrusionOk="0">
                  <a:moveTo>
                    <a:pt x="504" y="1"/>
                  </a:moveTo>
                  <a:cubicBezTo>
                    <a:pt x="449" y="1"/>
                    <a:pt x="379" y="14"/>
                    <a:pt x="299" y="46"/>
                  </a:cubicBezTo>
                  <a:cubicBezTo>
                    <a:pt x="109" y="154"/>
                    <a:pt x="1" y="426"/>
                    <a:pt x="55" y="643"/>
                  </a:cubicBezTo>
                  <a:cubicBezTo>
                    <a:pt x="129" y="841"/>
                    <a:pt x="340" y="971"/>
                    <a:pt x="542" y="971"/>
                  </a:cubicBezTo>
                  <a:cubicBezTo>
                    <a:pt x="560" y="971"/>
                    <a:pt x="579" y="970"/>
                    <a:pt x="597" y="968"/>
                  </a:cubicBezTo>
                  <a:cubicBezTo>
                    <a:pt x="842" y="941"/>
                    <a:pt x="1004" y="724"/>
                    <a:pt x="1004" y="507"/>
                  </a:cubicBezTo>
                  <a:cubicBezTo>
                    <a:pt x="1004" y="290"/>
                    <a:pt x="842" y="46"/>
                    <a:pt x="597" y="19"/>
                  </a:cubicBezTo>
                  <a:cubicBezTo>
                    <a:pt x="575" y="7"/>
                    <a:pt x="543" y="1"/>
                    <a:pt x="5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7"/>
            <p:cNvSpPr/>
            <p:nvPr/>
          </p:nvSpPr>
          <p:spPr>
            <a:xfrm>
              <a:off x="7368975" y="2133950"/>
              <a:ext cx="4775" cy="9525"/>
            </a:xfrm>
            <a:custGeom>
              <a:avLst/>
              <a:gdLst/>
              <a:ahLst/>
              <a:cxnLst/>
              <a:rect l="l" t="t" r="r" b="b"/>
              <a:pathLst>
                <a:path w="191" h="381" extrusionOk="0">
                  <a:moveTo>
                    <a:pt x="82" y="1"/>
                  </a:moveTo>
                  <a:cubicBezTo>
                    <a:pt x="109" y="137"/>
                    <a:pt x="82" y="272"/>
                    <a:pt x="1" y="354"/>
                  </a:cubicBezTo>
                  <a:cubicBezTo>
                    <a:pt x="55" y="354"/>
                    <a:pt x="109" y="381"/>
                    <a:pt x="191" y="381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7"/>
            <p:cNvSpPr/>
            <p:nvPr/>
          </p:nvSpPr>
          <p:spPr>
            <a:xfrm>
              <a:off x="7364900" y="2125825"/>
              <a:ext cx="8850" cy="8850"/>
            </a:xfrm>
            <a:custGeom>
              <a:avLst/>
              <a:gdLst/>
              <a:ahLst/>
              <a:cxnLst/>
              <a:rect l="l" t="t" r="r" b="b"/>
              <a:pathLst>
                <a:path w="354" h="354" extrusionOk="0">
                  <a:moveTo>
                    <a:pt x="1" y="0"/>
                  </a:moveTo>
                  <a:cubicBezTo>
                    <a:pt x="82" y="28"/>
                    <a:pt x="137" y="82"/>
                    <a:pt x="164" y="163"/>
                  </a:cubicBezTo>
                  <a:cubicBezTo>
                    <a:pt x="218" y="190"/>
                    <a:pt x="245" y="272"/>
                    <a:pt x="245" y="326"/>
                  </a:cubicBezTo>
                  <a:cubicBezTo>
                    <a:pt x="299" y="326"/>
                    <a:pt x="354" y="353"/>
                    <a:pt x="354" y="353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7"/>
            <p:cNvSpPr/>
            <p:nvPr/>
          </p:nvSpPr>
          <p:spPr>
            <a:xfrm>
              <a:off x="7362200" y="2123800"/>
              <a:ext cx="3425" cy="2050"/>
            </a:xfrm>
            <a:custGeom>
              <a:avLst/>
              <a:gdLst/>
              <a:ahLst/>
              <a:cxnLst/>
              <a:rect l="l" t="t" r="r" b="b"/>
              <a:pathLst>
                <a:path w="137" h="82" extrusionOk="0">
                  <a:moveTo>
                    <a:pt x="0" y="0"/>
                  </a:moveTo>
                  <a:cubicBezTo>
                    <a:pt x="55" y="27"/>
                    <a:pt x="109" y="27"/>
                    <a:pt x="136" y="81"/>
                  </a:cubicBezTo>
                  <a:cubicBezTo>
                    <a:pt x="109" y="27"/>
                    <a:pt x="55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7"/>
            <p:cNvSpPr/>
            <p:nvPr/>
          </p:nvSpPr>
          <p:spPr>
            <a:xfrm>
              <a:off x="238125" y="1611825"/>
              <a:ext cx="170225" cy="139025"/>
            </a:xfrm>
            <a:custGeom>
              <a:avLst/>
              <a:gdLst/>
              <a:ahLst/>
              <a:cxnLst/>
              <a:rect l="l" t="t" r="r" b="b"/>
              <a:pathLst>
                <a:path w="6809" h="5561" extrusionOk="0">
                  <a:moveTo>
                    <a:pt x="0" y="1"/>
                  </a:moveTo>
                  <a:lnTo>
                    <a:pt x="0" y="299"/>
                  </a:lnTo>
                  <a:cubicBezTo>
                    <a:pt x="27" y="299"/>
                    <a:pt x="81" y="353"/>
                    <a:pt x="108" y="380"/>
                  </a:cubicBezTo>
                  <a:cubicBezTo>
                    <a:pt x="298" y="516"/>
                    <a:pt x="434" y="679"/>
                    <a:pt x="570" y="841"/>
                  </a:cubicBezTo>
                  <a:cubicBezTo>
                    <a:pt x="597" y="869"/>
                    <a:pt x="651" y="950"/>
                    <a:pt x="651" y="977"/>
                  </a:cubicBezTo>
                  <a:cubicBezTo>
                    <a:pt x="651" y="1086"/>
                    <a:pt x="542" y="1194"/>
                    <a:pt x="434" y="1194"/>
                  </a:cubicBezTo>
                  <a:cubicBezTo>
                    <a:pt x="325" y="1194"/>
                    <a:pt x="244" y="1167"/>
                    <a:pt x="136" y="1113"/>
                  </a:cubicBezTo>
                  <a:cubicBezTo>
                    <a:pt x="108" y="1113"/>
                    <a:pt x="27" y="1113"/>
                    <a:pt x="0" y="1086"/>
                  </a:cubicBezTo>
                  <a:lnTo>
                    <a:pt x="0" y="1737"/>
                  </a:lnTo>
                  <a:cubicBezTo>
                    <a:pt x="190" y="1791"/>
                    <a:pt x="380" y="1872"/>
                    <a:pt x="570" y="1926"/>
                  </a:cubicBezTo>
                  <a:cubicBezTo>
                    <a:pt x="732" y="2008"/>
                    <a:pt x="922" y="2035"/>
                    <a:pt x="1058" y="2170"/>
                  </a:cubicBezTo>
                  <a:cubicBezTo>
                    <a:pt x="1193" y="2279"/>
                    <a:pt x="1302" y="2469"/>
                    <a:pt x="1221" y="2659"/>
                  </a:cubicBezTo>
                  <a:cubicBezTo>
                    <a:pt x="1058" y="2686"/>
                    <a:pt x="922" y="2740"/>
                    <a:pt x="732" y="2794"/>
                  </a:cubicBezTo>
                  <a:cubicBezTo>
                    <a:pt x="922" y="2849"/>
                    <a:pt x="1085" y="2984"/>
                    <a:pt x="1221" y="3147"/>
                  </a:cubicBezTo>
                  <a:cubicBezTo>
                    <a:pt x="1166" y="3201"/>
                    <a:pt x="1058" y="3228"/>
                    <a:pt x="949" y="3228"/>
                  </a:cubicBezTo>
                  <a:cubicBezTo>
                    <a:pt x="949" y="3228"/>
                    <a:pt x="976" y="3255"/>
                    <a:pt x="1031" y="3391"/>
                  </a:cubicBezTo>
                  <a:cubicBezTo>
                    <a:pt x="1655" y="3635"/>
                    <a:pt x="2278" y="3906"/>
                    <a:pt x="2821" y="4313"/>
                  </a:cubicBezTo>
                  <a:cubicBezTo>
                    <a:pt x="2821" y="4205"/>
                    <a:pt x="2821" y="4069"/>
                    <a:pt x="2875" y="3961"/>
                  </a:cubicBezTo>
                  <a:cubicBezTo>
                    <a:pt x="3119" y="3988"/>
                    <a:pt x="3255" y="4205"/>
                    <a:pt x="3390" y="4395"/>
                  </a:cubicBezTo>
                  <a:cubicBezTo>
                    <a:pt x="3607" y="4747"/>
                    <a:pt x="3797" y="5073"/>
                    <a:pt x="3960" y="5425"/>
                  </a:cubicBezTo>
                  <a:cubicBezTo>
                    <a:pt x="4096" y="5507"/>
                    <a:pt x="4286" y="5534"/>
                    <a:pt x="4421" y="5561"/>
                  </a:cubicBezTo>
                  <a:cubicBezTo>
                    <a:pt x="4340" y="5452"/>
                    <a:pt x="4313" y="5344"/>
                    <a:pt x="4286" y="5263"/>
                  </a:cubicBezTo>
                  <a:cubicBezTo>
                    <a:pt x="4231" y="5208"/>
                    <a:pt x="4231" y="5181"/>
                    <a:pt x="4231" y="5154"/>
                  </a:cubicBezTo>
                  <a:cubicBezTo>
                    <a:pt x="4231" y="5071"/>
                    <a:pt x="4313" y="5039"/>
                    <a:pt x="4407" y="5039"/>
                  </a:cubicBezTo>
                  <a:cubicBezTo>
                    <a:pt x="4467" y="5039"/>
                    <a:pt x="4531" y="5052"/>
                    <a:pt x="4584" y="5073"/>
                  </a:cubicBezTo>
                  <a:cubicBezTo>
                    <a:pt x="4638" y="4883"/>
                    <a:pt x="4557" y="4666"/>
                    <a:pt x="4448" y="4503"/>
                  </a:cubicBezTo>
                  <a:cubicBezTo>
                    <a:pt x="4367" y="4340"/>
                    <a:pt x="4313" y="4096"/>
                    <a:pt x="4448" y="3961"/>
                  </a:cubicBezTo>
                  <a:cubicBezTo>
                    <a:pt x="4494" y="3915"/>
                    <a:pt x="4550" y="3898"/>
                    <a:pt x="4609" y="3898"/>
                  </a:cubicBezTo>
                  <a:cubicBezTo>
                    <a:pt x="4690" y="3898"/>
                    <a:pt x="4777" y="3929"/>
                    <a:pt x="4855" y="3961"/>
                  </a:cubicBezTo>
                  <a:cubicBezTo>
                    <a:pt x="4964" y="4069"/>
                    <a:pt x="5045" y="4205"/>
                    <a:pt x="5154" y="4313"/>
                  </a:cubicBezTo>
                  <a:cubicBezTo>
                    <a:pt x="5523" y="4682"/>
                    <a:pt x="6026" y="4918"/>
                    <a:pt x="6561" y="4918"/>
                  </a:cubicBezTo>
                  <a:cubicBezTo>
                    <a:pt x="6616" y="4918"/>
                    <a:pt x="6671" y="4915"/>
                    <a:pt x="6727" y="4910"/>
                  </a:cubicBezTo>
                  <a:cubicBezTo>
                    <a:pt x="6808" y="4612"/>
                    <a:pt x="6645" y="4286"/>
                    <a:pt x="6455" y="4069"/>
                  </a:cubicBezTo>
                  <a:cubicBezTo>
                    <a:pt x="6238" y="3879"/>
                    <a:pt x="5967" y="3744"/>
                    <a:pt x="5696" y="3554"/>
                  </a:cubicBezTo>
                  <a:cubicBezTo>
                    <a:pt x="5371" y="3364"/>
                    <a:pt x="5099" y="3120"/>
                    <a:pt x="4855" y="2821"/>
                  </a:cubicBezTo>
                  <a:cubicBezTo>
                    <a:pt x="5181" y="2523"/>
                    <a:pt x="5642" y="2415"/>
                    <a:pt x="6076" y="2333"/>
                  </a:cubicBezTo>
                  <a:cubicBezTo>
                    <a:pt x="6320" y="2306"/>
                    <a:pt x="6510" y="2225"/>
                    <a:pt x="6754" y="2198"/>
                  </a:cubicBezTo>
                  <a:cubicBezTo>
                    <a:pt x="6510" y="2143"/>
                    <a:pt x="6266" y="2035"/>
                    <a:pt x="6049" y="1981"/>
                  </a:cubicBezTo>
                  <a:cubicBezTo>
                    <a:pt x="5832" y="2008"/>
                    <a:pt x="5669" y="2008"/>
                    <a:pt x="5506" y="2035"/>
                  </a:cubicBezTo>
                  <a:cubicBezTo>
                    <a:pt x="5437" y="2045"/>
                    <a:pt x="5371" y="2051"/>
                    <a:pt x="5309" y="2051"/>
                  </a:cubicBezTo>
                  <a:cubicBezTo>
                    <a:pt x="5201" y="2051"/>
                    <a:pt x="5104" y="2032"/>
                    <a:pt x="5018" y="1981"/>
                  </a:cubicBezTo>
                  <a:cubicBezTo>
                    <a:pt x="4964" y="1926"/>
                    <a:pt x="4882" y="1845"/>
                    <a:pt x="4828" y="1791"/>
                  </a:cubicBezTo>
                  <a:cubicBezTo>
                    <a:pt x="4747" y="1764"/>
                    <a:pt x="4692" y="1764"/>
                    <a:pt x="4638" y="1737"/>
                  </a:cubicBezTo>
                  <a:cubicBezTo>
                    <a:pt x="4584" y="1709"/>
                    <a:pt x="4611" y="1601"/>
                    <a:pt x="4638" y="1520"/>
                  </a:cubicBezTo>
                  <a:cubicBezTo>
                    <a:pt x="4448" y="1465"/>
                    <a:pt x="4204" y="1384"/>
                    <a:pt x="4014" y="1330"/>
                  </a:cubicBezTo>
                  <a:lnTo>
                    <a:pt x="4014" y="1330"/>
                  </a:lnTo>
                  <a:cubicBezTo>
                    <a:pt x="4069" y="1357"/>
                    <a:pt x="4096" y="1384"/>
                    <a:pt x="4096" y="1438"/>
                  </a:cubicBezTo>
                  <a:cubicBezTo>
                    <a:pt x="4177" y="1628"/>
                    <a:pt x="3797" y="1764"/>
                    <a:pt x="3770" y="2008"/>
                  </a:cubicBezTo>
                  <a:cubicBezTo>
                    <a:pt x="3743" y="2306"/>
                    <a:pt x="4231" y="2442"/>
                    <a:pt x="4231" y="2740"/>
                  </a:cubicBezTo>
                  <a:cubicBezTo>
                    <a:pt x="4231" y="2930"/>
                    <a:pt x="4069" y="3011"/>
                    <a:pt x="3906" y="3120"/>
                  </a:cubicBezTo>
                  <a:cubicBezTo>
                    <a:pt x="3770" y="3228"/>
                    <a:pt x="3607" y="3364"/>
                    <a:pt x="3635" y="3527"/>
                  </a:cubicBezTo>
                  <a:cubicBezTo>
                    <a:pt x="3594" y="3594"/>
                    <a:pt x="3519" y="3622"/>
                    <a:pt x="3438" y="3622"/>
                  </a:cubicBezTo>
                  <a:cubicBezTo>
                    <a:pt x="3357" y="3622"/>
                    <a:pt x="3268" y="3594"/>
                    <a:pt x="3201" y="3554"/>
                  </a:cubicBezTo>
                  <a:cubicBezTo>
                    <a:pt x="3080" y="3505"/>
                    <a:pt x="2916" y="3414"/>
                    <a:pt x="2766" y="3414"/>
                  </a:cubicBezTo>
                  <a:cubicBezTo>
                    <a:pt x="2748" y="3414"/>
                    <a:pt x="2730" y="3415"/>
                    <a:pt x="2712" y="3418"/>
                  </a:cubicBezTo>
                  <a:cubicBezTo>
                    <a:pt x="2600" y="3441"/>
                    <a:pt x="2488" y="3574"/>
                    <a:pt x="2376" y="3574"/>
                  </a:cubicBezTo>
                  <a:cubicBezTo>
                    <a:pt x="2353" y="3574"/>
                    <a:pt x="2329" y="3568"/>
                    <a:pt x="2306" y="3554"/>
                  </a:cubicBezTo>
                  <a:cubicBezTo>
                    <a:pt x="2197" y="3500"/>
                    <a:pt x="2197" y="3364"/>
                    <a:pt x="2278" y="3255"/>
                  </a:cubicBezTo>
                  <a:cubicBezTo>
                    <a:pt x="2333" y="3147"/>
                    <a:pt x="2441" y="3093"/>
                    <a:pt x="2468" y="2984"/>
                  </a:cubicBezTo>
                  <a:cubicBezTo>
                    <a:pt x="2550" y="2821"/>
                    <a:pt x="2468" y="2632"/>
                    <a:pt x="2387" y="2550"/>
                  </a:cubicBezTo>
                  <a:cubicBezTo>
                    <a:pt x="2278" y="2442"/>
                    <a:pt x="2116" y="2360"/>
                    <a:pt x="1980" y="2306"/>
                  </a:cubicBezTo>
                  <a:cubicBezTo>
                    <a:pt x="1899" y="2143"/>
                    <a:pt x="2278" y="2170"/>
                    <a:pt x="2306" y="2008"/>
                  </a:cubicBezTo>
                  <a:cubicBezTo>
                    <a:pt x="2333" y="1872"/>
                    <a:pt x="2197" y="1818"/>
                    <a:pt x="2143" y="1737"/>
                  </a:cubicBezTo>
                  <a:cubicBezTo>
                    <a:pt x="2007" y="1547"/>
                    <a:pt x="2170" y="1330"/>
                    <a:pt x="2333" y="1194"/>
                  </a:cubicBezTo>
                  <a:cubicBezTo>
                    <a:pt x="2414" y="1140"/>
                    <a:pt x="2441" y="1086"/>
                    <a:pt x="2523" y="1086"/>
                  </a:cubicBezTo>
                  <a:cubicBezTo>
                    <a:pt x="2544" y="1077"/>
                    <a:pt x="2564" y="1073"/>
                    <a:pt x="2584" y="1073"/>
                  </a:cubicBezTo>
                  <a:cubicBezTo>
                    <a:pt x="2743" y="1073"/>
                    <a:pt x="2872" y="1333"/>
                    <a:pt x="3065" y="1357"/>
                  </a:cubicBezTo>
                  <a:cubicBezTo>
                    <a:pt x="3079" y="1359"/>
                    <a:pt x="3093" y="1360"/>
                    <a:pt x="3106" y="1360"/>
                  </a:cubicBezTo>
                  <a:cubicBezTo>
                    <a:pt x="3274" y="1360"/>
                    <a:pt x="3394" y="1205"/>
                    <a:pt x="3445" y="1004"/>
                  </a:cubicBezTo>
                  <a:cubicBezTo>
                    <a:pt x="2929" y="814"/>
                    <a:pt x="2414" y="652"/>
                    <a:pt x="1872" y="462"/>
                  </a:cubicBezTo>
                  <a:lnTo>
                    <a:pt x="1872" y="462"/>
                  </a:lnTo>
                  <a:cubicBezTo>
                    <a:pt x="1899" y="516"/>
                    <a:pt x="1899" y="570"/>
                    <a:pt x="1872" y="597"/>
                  </a:cubicBezTo>
                  <a:cubicBezTo>
                    <a:pt x="1810" y="705"/>
                    <a:pt x="1704" y="734"/>
                    <a:pt x="1595" y="734"/>
                  </a:cubicBezTo>
                  <a:cubicBezTo>
                    <a:pt x="1512" y="734"/>
                    <a:pt x="1426" y="718"/>
                    <a:pt x="1356" y="706"/>
                  </a:cubicBezTo>
                  <a:cubicBezTo>
                    <a:pt x="1085" y="272"/>
                    <a:pt x="570" y="1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" name="Google Shape;1613;p28"/>
          <p:cNvSpPr txBox="1">
            <a:spLocks noGrp="1"/>
          </p:cNvSpPr>
          <p:nvPr>
            <p:ph type="subTitle" idx="1"/>
          </p:nvPr>
        </p:nvSpPr>
        <p:spPr>
          <a:xfrm>
            <a:off x="3043857" y="4003725"/>
            <a:ext cx="4154400" cy="68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14" name="Google Shape;1614;p28"/>
          <p:cNvSpPr txBox="1">
            <a:spLocks noGrp="1"/>
          </p:cNvSpPr>
          <p:nvPr>
            <p:ph type="subTitle" idx="2"/>
          </p:nvPr>
        </p:nvSpPr>
        <p:spPr>
          <a:xfrm>
            <a:off x="3043857" y="1691500"/>
            <a:ext cx="4154400" cy="68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15" name="Google Shape;1615;p28"/>
          <p:cNvSpPr txBox="1">
            <a:spLocks noGrp="1"/>
          </p:cNvSpPr>
          <p:nvPr>
            <p:ph type="ctrTitle"/>
          </p:nvPr>
        </p:nvSpPr>
        <p:spPr>
          <a:xfrm>
            <a:off x="3043857" y="3557850"/>
            <a:ext cx="41544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16" name="Google Shape;1616;p28"/>
          <p:cNvSpPr txBox="1">
            <a:spLocks noGrp="1"/>
          </p:cNvSpPr>
          <p:nvPr>
            <p:ph type="ctrTitle" idx="3"/>
          </p:nvPr>
        </p:nvSpPr>
        <p:spPr>
          <a:xfrm>
            <a:off x="3043857" y="1246100"/>
            <a:ext cx="41544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17" name="Google Shape;1617;p28"/>
          <p:cNvSpPr txBox="1">
            <a:spLocks noGrp="1"/>
          </p:cNvSpPr>
          <p:nvPr>
            <p:ph type="subTitle" idx="4"/>
          </p:nvPr>
        </p:nvSpPr>
        <p:spPr>
          <a:xfrm>
            <a:off x="3043857" y="2847850"/>
            <a:ext cx="4154400" cy="68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18" name="Google Shape;1618;p28"/>
          <p:cNvSpPr txBox="1">
            <a:spLocks noGrp="1"/>
          </p:cNvSpPr>
          <p:nvPr>
            <p:ph type="ctrTitle" idx="5"/>
          </p:nvPr>
        </p:nvSpPr>
        <p:spPr>
          <a:xfrm>
            <a:off x="3043857" y="2401975"/>
            <a:ext cx="4154400" cy="384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19" name="Google Shape;1619;p28"/>
          <p:cNvSpPr txBox="1">
            <a:spLocks noGrp="1"/>
          </p:cNvSpPr>
          <p:nvPr>
            <p:ph type="ctrTitle" idx="6"/>
          </p:nvPr>
        </p:nvSpPr>
        <p:spPr>
          <a:xfrm>
            <a:off x="713250" y="429768"/>
            <a:ext cx="77175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620" name="Google Shape;1620;p28"/>
          <p:cNvSpPr/>
          <p:nvPr/>
        </p:nvSpPr>
        <p:spPr>
          <a:xfrm rot="8100000">
            <a:off x="-1013412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21" name="Google Shape;1621;p28"/>
          <p:cNvGrpSpPr/>
          <p:nvPr/>
        </p:nvGrpSpPr>
        <p:grpSpPr>
          <a:xfrm rot="-3879131">
            <a:off x="8325172" y="-108543"/>
            <a:ext cx="1004191" cy="894658"/>
            <a:chOff x="8306286" y="4189629"/>
            <a:chExt cx="1004220" cy="894684"/>
          </a:xfrm>
        </p:grpSpPr>
        <p:sp>
          <p:nvSpPr>
            <p:cNvPr id="1622" name="Google Shape;1622;p28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8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8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8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8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8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8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8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0" name="Google Shape;1630;p28"/>
          <p:cNvGrpSpPr/>
          <p:nvPr/>
        </p:nvGrpSpPr>
        <p:grpSpPr>
          <a:xfrm>
            <a:off x="8400462" y="4206533"/>
            <a:ext cx="573999" cy="1003431"/>
            <a:chOff x="8185349" y="4299471"/>
            <a:chExt cx="573999" cy="1003431"/>
          </a:xfrm>
        </p:grpSpPr>
        <p:sp>
          <p:nvSpPr>
            <p:cNvPr id="1631" name="Google Shape;1631;p28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8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8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8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8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8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8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8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8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8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8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2" name="Google Shape;1642;p28"/>
          <p:cNvGrpSpPr/>
          <p:nvPr/>
        </p:nvGrpSpPr>
        <p:grpSpPr>
          <a:xfrm rot="3975584">
            <a:off x="-103349" y="-144951"/>
            <a:ext cx="848988" cy="760115"/>
            <a:chOff x="-44590" y="-31162"/>
            <a:chExt cx="848969" cy="760098"/>
          </a:xfrm>
        </p:grpSpPr>
        <p:sp>
          <p:nvSpPr>
            <p:cNvPr id="1643" name="Google Shape;1643;p28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8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8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8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8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8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9" name="Google Shape;1649;p28"/>
          <p:cNvGrpSpPr/>
          <p:nvPr/>
        </p:nvGrpSpPr>
        <p:grpSpPr>
          <a:xfrm rot="5603280">
            <a:off x="7980668" y="4671698"/>
            <a:ext cx="802145" cy="720581"/>
            <a:chOff x="8440798" y="-85238"/>
            <a:chExt cx="802107" cy="720546"/>
          </a:xfrm>
        </p:grpSpPr>
        <p:sp>
          <p:nvSpPr>
            <p:cNvPr id="1650" name="Google Shape;1650;p28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4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8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8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8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8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8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8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7" name="Google Shape;1657;p28"/>
          <p:cNvGrpSpPr/>
          <p:nvPr/>
        </p:nvGrpSpPr>
        <p:grpSpPr>
          <a:xfrm>
            <a:off x="167886" y="594463"/>
            <a:ext cx="306550" cy="246616"/>
            <a:chOff x="366411" y="1167375"/>
            <a:chExt cx="306550" cy="246616"/>
          </a:xfrm>
        </p:grpSpPr>
        <p:sp>
          <p:nvSpPr>
            <p:cNvPr id="1658" name="Google Shape;1658;p28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8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8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1" name="Google Shape;1661;p28"/>
          <p:cNvGrpSpPr/>
          <p:nvPr/>
        </p:nvGrpSpPr>
        <p:grpSpPr>
          <a:xfrm>
            <a:off x="281699" y="4701425"/>
            <a:ext cx="306550" cy="233991"/>
            <a:chOff x="281699" y="4701425"/>
            <a:chExt cx="306550" cy="233991"/>
          </a:xfrm>
        </p:grpSpPr>
        <p:sp>
          <p:nvSpPr>
            <p:cNvPr id="1662" name="Google Shape;1662;p28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8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8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5" name="Google Shape;1665;p28"/>
          <p:cNvGrpSpPr/>
          <p:nvPr/>
        </p:nvGrpSpPr>
        <p:grpSpPr>
          <a:xfrm>
            <a:off x="8669574" y="618125"/>
            <a:ext cx="306550" cy="246616"/>
            <a:chOff x="8757949" y="3645550"/>
            <a:chExt cx="306550" cy="246616"/>
          </a:xfrm>
        </p:grpSpPr>
        <p:sp>
          <p:nvSpPr>
            <p:cNvPr id="1666" name="Google Shape;1666;p28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8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8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4338190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29"/>
          <p:cNvSpPr txBox="1">
            <a:spLocks noGrp="1"/>
          </p:cNvSpPr>
          <p:nvPr>
            <p:ph type="ctrTitle"/>
          </p:nvPr>
        </p:nvSpPr>
        <p:spPr>
          <a:xfrm>
            <a:off x="722400" y="429768"/>
            <a:ext cx="7699200" cy="57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671" name="Google Shape;1671;p29"/>
          <p:cNvSpPr txBox="1">
            <a:spLocks noGrp="1"/>
          </p:cNvSpPr>
          <p:nvPr>
            <p:ph type="subTitle" idx="1"/>
          </p:nvPr>
        </p:nvSpPr>
        <p:spPr>
          <a:xfrm>
            <a:off x="1021250" y="3794871"/>
            <a:ext cx="2258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72" name="Google Shape;1672;p29"/>
          <p:cNvSpPr txBox="1">
            <a:spLocks noGrp="1"/>
          </p:cNvSpPr>
          <p:nvPr>
            <p:ph type="subTitle" idx="2"/>
          </p:nvPr>
        </p:nvSpPr>
        <p:spPr>
          <a:xfrm>
            <a:off x="3436862" y="3794875"/>
            <a:ext cx="2258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73" name="Google Shape;1673;p29"/>
          <p:cNvSpPr txBox="1">
            <a:spLocks noGrp="1"/>
          </p:cNvSpPr>
          <p:nvPr>
            <p:ph type="ctrTitle" idx="3"/>
          </p:nvPr>
        </p:nvSpPr>
        <p:spPr>
          <a:xfrm>
            <a:off x="1021250" y="3356900"/>
            <a:ext cx="2258400" cy="5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74" name="Google Shape;1674;p29"/>
          <p:cNvSpPr txBox="1">
            <a:spLocks noGrp="1"/>
          </p:cNvSpPr>
          <p:nvPr>
            <p:ph type="ctrTitle" idx="4"/>
          </p:nvPr>
        </p:nvSpPr>
        <p:spPr>
          <a:xfrm>
            <a:off x="3436787" y="3356900"/>
            <a:ext cx="2258400" cy="5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75" name="Google Shape;1675;p29"/>
          <p:cNvSpPr txBox="1">
            <a:spLocks noGrp="1"/>
          </p:cNvSpPr>
          <p:nvPr>
            <p:ph type="subTitle" idx="5"/>
          </p:nvPr>
        </p:nvSpPr>
        <p:spPr>
          <a:xfrm>
            <a:off x="5858400" y="3794871"/>
            <a:ext cx="2258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1676" name="Google Shape;1676;p29"/>
          <p:cNvSpPr txBox="1">
            <a:spLocks noGrp="1"/>
          </p:cNvSpPr>
          <p:nvPr>
            <p:ph type="ctrTitle" idx="6"/>
          </p:nvPr>
        </p:nvSpPr>
        <p:spPr>
          <a:xfrm>
            <a:off x="5858400" y="3356900"/>
            <a:ext cx="2258400" cy="54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3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Fira Sans Condensed Medium"/>
              <a:buNone/>
              <a:defRPr sz="1600">
                <a:latin typeface="Fira Sans Condensed Medium"/>
                <a:ea typeface="Fira Sans Condensed Medium"/>
                <a:cs typeface="Fira Sans Condensed Medium"/>
                <a:sym typeface="Fira Sans Condensed Medium"/>
              </a:defRPr>
            </a:lvl9pPr>
          </a:lstStyle>
          <a:p>
            <a:endParaRPr/>
          </a:p>
        </p:txBody>
      </p:sp>
      <p:sp>
        <p:nvSpPr>
          <p:cNvPr id="1677" name="Google Shape;1677;p29"/>
          <p:cNvSpPr/>
          <p:nvPr/>
        </p:nvSpPr>
        <p:spPr>
          <a:xfrm rot="1402665">
            <a:off x="-313136" y="-354845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8" name="Google Shape;1678;p29"/>
          <p:cNvSpPr/>
          <p:nvPr/>
        </p:nvSpPr>
        <p:spPr>
          <a:xfrm>
            <a:off x="7938600" y="3901277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79" name="Google Shape;1679;p29"/>
          <p:cNvGrpSpPr/>
          <p:nvPr/>
        </p:nvGrpSpPr>
        <p:grpSpPr>
          <a:xfrm>
            <a:off x="8178314" y="5"/>
            <a:ext cx="1232356" cy="951123"/>
            <a:chOff x="670952" y="-197670"/>
            <a:chExt cx="1232356" cy="951123"/>
          </a:xfrm>
        </p:grpSpPr>
        <p:sp>
          <p:nvSpPr>
            <p:cNvPr id="1680" name="Google Shape;1680;p29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9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9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9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9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9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9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9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8" name="Google Shape;1688;p29"/>
          <p:cNvGrpSpPr/>
          <p:nvPr/>
        </p:nvGrpSpPr>
        <p:grpSpPr>
          <a:xfrm rot="-2984728">
            <a:off x="408150" y="-284065"/>
            <a:ext cx="911083" cy="1119308"/>
            <a:chOff x="556167" y="-402644"/>
            <a:chExt cx="911061" cy="1119281"/>
          </a:xfrm>
        </p:grpSpPr>
        <p:sp>
          <p:nvSpPr>
            <p:cNvPr id="1689" name="Google Shape;1689;p29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9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9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9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9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9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9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9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9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8" name="Google Shape;1698;p29"/>
          <p:cNvGrpSpPr/>
          <p:nvPr/>
        </p:nvGrpSpPr>
        <p:grpSpPr>
          <a:xfrm>
            <a:off x="-333702" y="21595"/>
            <a:ext cx="1468460" cy="1613879"/>
            <a:chOff x="-98921" y="-213901"/>
            <a:chExt cx="1084855" cy="1192287"/>
          </a:xfrm>
        </p:grpSpPr>
        <p:sp>
          <p:nvSpPr>
            <p:cNvPr id="1699" name="Google Shape;1699;p29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9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9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9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9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9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9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9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9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9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9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9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1" name="Google Shape;1711;p29"/>
          <p:cNvGrpSpPr/>
          <p:nvPr/>
        </p:nvGrpSpPr>
        <p:grpSpPr>
          <a:xfrm rot="-4282054">
            <a:off x="8394721" y="4472377"/>
            <a:ext cx="848980" cy="760108"/>
            <a:chOff x="-44590" y="-31162"/>
            <a:chExt cx="848969" cy="760098"/>
          </a:xfrm>
        </p:grpSpPr>
        <p:sp>
          <p:nvSpPr>
            <p:cNvPr id="1712" name="Google Shape;1712;p29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9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9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9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9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9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8" name="Google Shape;1718;p29"/>
          <p:cNvGrpSpPr/>
          <p:nvPr/>
        </p:nvGrpSpPr>
        <p:grpSpPr>
          <a:xfrm>
            <a:off x="209886" y="248875"/>
            <a:ext cx="306550" cy="246616"/>
            <a:chOff x="366411" y="1167375"/>
            <a:chExt cx="306550" cy="246616"/>
          </a:xfrm>
        </p:grpSpPr>
        <p:sp>
          <p:nvSpPr>
            <p:cNvPr id="1719" name="Google Shape;1719;p29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9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9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2" name="Google Shape;1722;p29"/>
          <p:cNvGrpSpPr/>
          <p:nvPr/>
        </p:nvGrpSpPr>
        <p:grpSpPr>
          <a:xfrm>
            <a:off x="164524" y="4779900"/>
            <a:ext cx="306550" cy="233991"/>
            <a:chOff x="281699" y="4701425"/>
            <a:chExt cx="306550" cy="233991"/>
          </a:xfrm>
        </p:grpSpPr>
        <p:sp>
          <p:nvSpPr>
            <p:cNvPr id="1723" name="Google Shape;1723;p29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9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9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6" name="Google Shape;1726;p29"/>
          <p:cNvGrpSpPr/>
          <p:nvPr/>
        </p:nvGrpSpPr>
        <p:grpSpPr>
          <a:xfrm>
            <a:off x="8550649" y="1142900"/>
            <a:ext cx="306550" cy="233991"/>
            <a:chOff x="281699" y="4701425"/>
            <a:chExt cx="306550" cy="233991"/>
          </a:xfrm>
        </p:grpSpPr>
        <p:sp>
          <p:nvSpPr>
            <p:cNvPr id="1727" name="Google Shape;1727;p29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9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9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0" name="Google Shape;1730;p29"/>
          <p:cNvGrpSpPr/>
          <p:nvPr/>
        </p:nvGrpSpPr>
        <p:grpSpPr>
          <a:xfrm>
            <a:off x="8040199" y="4835925"/>
            <a:ext cx="306550" cy="246616"/>
            <a:chOff x="8757949" y="3645550"/>
            <a:chExt cx="306550" cy="246616"/>
          </a:xfrm>
        </p:grpSpPr>
        <p:sp>
          <p:nvSpPr>
            <p:cNvPr id="1731" name="Google Shape;1731;p29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9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9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090250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Title and four columns ">
    <p:spTree>
      <p:nvGrpSpPr>
        <p:cNvPr id="1" name="Shape 1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5" name="Google Shape;1735;p30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736" name="Google Shape;1736;p30"/>
          <p:cNvSpPr txBox="1">
            <a:spLocks noGrp="1"/>
          </p:cNvSpPr>
          <p:nvPr>
            <p:ph type="subTitle" idx="1"/>
          </p:nvPr>
        </p:nvSpPr>
        <p:spPr>
          <a:xfrm>
            <a:off x="724225" y="3252518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37" name="Google Shape;1737;p30"/>
          <p:cNvSpPr txBox="1">
            <a:spLocks noGrp="1"/>
          </p:cNvSpPr>
          <p:nvPr>
            <p:ph type="subTitle" idx="2"/>
          </p:nvPr>
        </p:nvSpPr>
        <p:spPr>
          <a:xfrm>
            <a:off x="2679824" y="3252522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38" name="Google Shape;1738;p30"/>
          <p:cNvSpPr txBox="1">
            <a:spLocks noGrp="1"/>
          </p:cNvSpPr>
          <p:nvPr>
            <p:ph type="subTitle" idx="3"/>
          </p:nvPr>
        </p:nvSpPr>
        <p:spPr>
          <a:xfrm>
            <a:off x="4635408" y="3252522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39" name="Google Shape;1739;p30"/>
          <p:cNvSpPr txBox="1">
            <a:spLocks noGrp="1"/>
          </p:cNvSpPr>
          <p:nvPr>
            <p:ph type="subTitle" idx="4"/>
          </p:nvPr>
        </p:nvSpPr>
        <p:spPr>
          <a:xfrm>
            <a:off x="724217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0" name="Google Shape;1740;p30"/>
          <p:cNvSpPr txBox="1">
            <a:spLocks noGrp="1"/>
          </p:cNvSpPr>
          <p:nvPr>
            <p:ph type="subTitle" idx="5"/>
          </p:nvPr>
        </p:nvSpPr>
        <p:spPr>
          <a:xfrm>
            <a:off x="2679808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1" name="Google Shape;1741;p30"/>
          <p:cNvSpPr txBox="1">
            <a:spLocks noGrp="1"/>
          </p:cNvSpPr>
          <p:nvPr>
            <p:ph type="subTitle" idx="6"/>
          </p:nvPr>
        </p:nvSpPr>
        <p:spPr>
          <a:xfrm>
            <a:off x="4635395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2" name="Google Shape;1742;p30"/>
          <p:cNvSpPr txBox="1">
            <a:spLocks noGrp="1"/>
          </p:cNvSpPr>
          <p:nvPr>
            <p:ph type="subTitle" idx="7"/>
          </p:nvPr>
        </p:nvSpPr>
        <p:spPr>
          <a:xfrm>
            <a:off x="6590991" y="3252522"/>
            <a:ext cx="1828800" cy="98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43" name="Google Shape;1743;p30"/>
          <p:cNvSpPr txBox="1">
            <a:spLocks noGrp="1"/>
          </p:cNvSpPr>
          <p:nvPr>
            <p:ph type="subTitle" idx="8"/>
          </p:nvPr>
        </p:nvSpPr>
        <p:spPr>
          <a:xfrm>
            <a:off x="6590983" y="2662439"/>
            <a:ext cx="1828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1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600"/>
              <a:buFont typeface="Bebas Neue"/>
              <a:buNone/>
              <a:defRPr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744" name="Google Shape;1744;p30"/>
          <p:cNvSpPr/>
          <p:nvPr/>
        </p:nvSpPr>
        <p:spPr>
          <a:xfrm>
            <a:off x="8154175" y="3622489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45" name="Google Shape;1745;p30"/>
          <p:cNvSpPr/>
          <p:nvPr/>
        </p:nvSpPr>
        <p:spPr>
          <a:xfrm rot="1402665">
            <a:off x="-313136" y="-354845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46" name="Google Shape;1746;p30"/>
          <p:cNvGrpSpPr/>
          <p:nvPr/>
        </p:nvGrpSpPr>
        <p:grpSpPr>
          <a:xfrm>
            <a:off x="-407854" y="-481608"/>
            <a:ext cx="1420727" cy="1561419"/>
            <a:chOff x="-98921" y="-213901"/>
            <a:chExt cx="1084855" cy="1192287"/>
          </a:xfrm>
        </p:grpSpPr>
        <p:sp>
          <p:nvSpPr>
            <p:cNvPr id="1747" name="Google Shape;1747;p30"/>
            <p:cNvSpPr/>
            <p:nvPr/>
          </p:nvSpPr>
          <p:spPr>
            <a:xfrm rot="8999942">
              <a:off x="72398" y="-178736"/>
              <a:ext cx="349358" cy="778868"/>
            </a:xfrm>
            <a:custGeom>
              <a:avLst/>
              <a:gdLst/>
              <a:ahLst/>
              <a:cxnLst/>
              <a:rect l="l" t="t" r="r" b="b"/>
              <a:pathLst>
                <a:path w="4764" h="10621" fill="none" extrusionOk="0">
                  <a:moveTo>
                    <a:pt x="1" y="1"/>
                  </a:moveTo>
                  <a:cubicBezTo>
                    <a:pt x="922" y="872"/>
                    <a:pt x="1536" y="2017"/>
                    <a:pt x="2092" y="3154"/>
                  </a:cubicBezTo>
                  <a:cubicBezTo>
                    <a:pt x="2581" y="4166"/>
                    <a:pt x="3038" y="5186"/>
                    <a:pt x="3461" y="6232"/>
                  </a:cubicBezTo>
                  <a:cubicBezTo>
                    <a:pt x="4033" y="7650"/>
                    <a:pt x="4548" y="9111"/>
                    <a:pt x="4763" y="1062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0"/>
            <p:cNvSpPr/>
            <p:nvPr/>
          </p:nvSpPr>
          <p:spPr>
            <a:xfrm rot="8999942">
              <a:off x="486585" y="345943"/>
              <a:ext cx="343271" cy="270378"/>
            </a:xfrm>
            <a:custGeom>
              <a:avLst/>
              <a:gdLst/>
              <a:ahLst/>
              <a:cxnLst/>
              <a:rect l="l" t="t" r="r" b="b"/>
              <a:pathLst>
                <a:path w="4681" h="3687" extrusionOk="0">
                  <a:moveTo>
                    <a:pt x="1992" y="0"/>
                  </a:moveTo>
                  <a:cubicBezTo>
                    <a:pt x="1867" y="0"/>
                    <a:pt x="1743" y="34"/>
                    <a:pt x="1635" y="100"/>
                  </a:cubicBezTo>
                  <a:cubicBezTo>
                    <a:pt x="1419" y="241"/>
                    <a:pt x="1245" y="432"/>
                    <a:pt x="1137" y="664"/>
                  </a:cubicBezTo>
                  <a:cubicBezTo>
                    <a:pt x="1079" y="772"/>
                    <a:pt x="1013" y="905"/>
                    <a:pt x="1071" y="1004"/>
                  </a:cubicBezTo>
                  <a:cubicBezTo>
                    <a:pt x="1028" y="1000"/>
                    <a:pt x="986" y="998"/>
                    <a:pt x="944" y="998"/>
                  </a:cubicBezTo>
                  <a:cubicBezTo>
                    <a:pt x="730" y="998"/>
                    <a:pt x="521" y="1051"/>
                    <a:pt x="341" y="1162"/>
                  </a:cubicBezTo>
                  <a:cubicBezTo>
                    <a:pt x="125" y="1303"/>
                    <a:pt x="1" y="1544"/>
                    <a:pt x="9" y="1801"/>
                  </a:cubicBezTo>
                  <a:cubicBezTo>
                    <a:pt x="34" y="2033"/>
                    <a:pt x="200" y="2257"/>
                    <a:pt x="158" y="2489"/>
                  </a:cubicBezTo>
                  <a:cubicBezTo>
                    <a:pt x="142" y="2614"/>
                    <a:pt x="67" y="2722"/>
                    <a:pt x="59" y="2846"/>
                  </a:cubicBezTo>
                  <a:cubicBezTo>
                    <a:pt x="34" y="3045"/>
                    <a:pt x="191" y="3219"/>
                    <a:pt x="357" y="3336"/>
                  </a:cubicBezTo>
                  <a:cubicBezTo>
                    <a:pt x="575" y="3481"/>
                    <a:pt x="831" y="3556"/>
                    <a:pt x="1091" y="3556"/>
                  </a:cubicBezTo>
                  <a:cubicBezTo>
                    <a:pt x="1129" y="3556"/>
                    <a:pt x="1166" y="3554"/>
                    <a:pt x="1204" y="3551"/>
                  </a:cubicBezTo>
                  <a:lnTo>
                    <a:pt x="1212" y="3551"/>
                  </a:lnTo>
                  <a:cubicBezTo>
                    <a:pt x="1313" y="3647"/>
                    <a:pt x="1431" y="3687"/>
                    <a:pt x="1557" y="3687"/>
                  </a:cubicBezTo>
                  <a:cubicBezTo>
                    <a:pt x="2201" y="3687"/>
                    <a:pt x="3070" y="2655"/>
                    <a:pt x="3070" y="2655"/>
                  </a:cubicBezTo>
                  <a:cubicBezTo>
                    <a:pt x="3660" y="2431"/>
                    <a:pt x="4174" y="2050"/>
                    <a:pt x="4572" y="1560"/>
                  </a:cubicBezTo>
                  <a:cubicBezTo>
                    <a:pt x="4639" y="1477"/>
                    <a:pt x="4680" y="1369"/>
                    <a:pt x="4672" y="1261"/>
                  </a:cubicBezTo>
                  <a:cubicBezTo>
                    <a:pt x="4658" y="1173"/>
                    <a:pt x="4572" y="1101"/>
                    <a:pt x="4496" y="1101"/>
                  </a:cubicBezTo>
                  <a:cubicBezTo>
                    <a:pt x="4479" y="1101"/>
                    <a:pt x="4463" y="1105"/>
                    <a:pt x="4448" y="1112"/>
                  </a:cubicBezTo>
                  <a:cubicBezTo>
                    <a:pt x="4431" y="1120"/>
                    <a:pt x="4415" y="1129"/>
                    <a:pt x="4398" y="1137"/>
                  </a:cubicBezTo>
                  <a:cubicBezTo>
                    <a:pt x="4395" y="1138"/>
                    <a:pt x="4392" y="1138"/>
                    <a:pt x="4388" y="1138"/>
                  </a:cubicBezTo>
                  <a:cubicBezTo>
                    <a:pt x="4343" y="1138"/>
                    <a:pt x="4307" y="1084"/>
                    <a:pt x="4307" y="1037"/>
                  </a:cubicBezTo>
                  <a:cubicBezTo>
                    <a:pt x="4315" y="988"/>
                    <a:pt x="4323" y="938"/>
                    <a:pt x="4340" y="888"/>
                  </a:cubicBezTo>
                  <a:cubicBezTo>
                    <a:pt x="4348" y="730"/>
                    <a:pt x="4232" y="598"/>
                    <a:pt x="4074" y="589"/>
                  </a:cubicBezTo>
                  <a:cubicBezTo>
                    <a:pt x="3917" y="589"/>
                    <a:pt x="3759" y="672"/>
                    <a:pt x="3660" y="805"/>
                  </a:cubicBezTo>
                  <a:lnTo>
                    <a:pt x="3676" y="739"/>
                  </a:lnTo>
                  <a:cubicBezTo>
                    <a:pt x="3718" y="531"/>
                    <a:pt x="3709" y="316"/>
                    <a:pt x="3585" y="158"/>
                  </a:cubicBezTo>
                  <a:cubicBezTo>
                    <a:pt x="3489" y="50"/>
                    <a:pt x="3350" y="2"/>
                    <a:pt x="3206" y="2"/>
                  </a:cubicBezTo>
                  <a:cubicBezTo>
                    <a:pt x="3062" y="2"/>
                    <a:pt x="2913" y="50"/>
                    <a:pt x="2797" y="133"/>
                  </a:cubicBezTo>
                  <a:cubicBezTo>
                    <a:pt x="2747" y="183"/>
                    <a:pt x="2681" y="224"/>
                    <a:pt x="2606" y="233"/>
                  </a:cubicBezTo>
                  <a:cubicBezTo>
                    <a:pt x="2601" y="233"/>
                    <a:pt x="2597" y="233"/>
                    <a:pt x="2592" y="233"/>
                  </a:cubicBezTo>
                  <a:cubicBezTo>
                    <a:pt x="2499" y="233"/>
                    <a:pt x="2428" y="155"/>
                    <a:pt x="2349" y="100"/>
                  </a:cubicBezTo>
                  <a:cubicBezTo>
                    <a:pt x="2241" y="34"/>
                    <a:pt x="2116" y="0"/>
                    <a:pt x="19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0"/>
            <p:cNvSpPr/>
            <p:nvPr/>
          </p:nvSpPr>
          <p:spPr>
            <a:xfrm rot="8999942">
              <a:off x="642371" y="442378"/>
              <a:ext cx="116893" cy="79126"/>
            </a:xfrm>
            <a:custGeom>
              <a:avLst/>
              <a:gdLst/>
              <a:ahLst/>
              <a:cxnLst/>
              <a:rect l="l" t="t" r="r" b="b"/>
              <a:pathLst>
                <a:path w="1594" h="1079" fill="none" extrusionOk="0">
                  <a:moveTo>
                    <a:pt x="0" y="0"/>
                  </a:moveTo>
                  <a:cubicBezTo>
                    <a:pt x="622" y="208"/>
                    <a:pt x="1170" y="581"/>
                    <a:pt x="1593" y="107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0"/>
            <p:cNvSpPr/>
            <p:nvPr/>
          </p:nvSpPr>
          <p:spPr>
            <a:xfrm rot="8999942">
              <a:off x="585172" y="445542"/>
              <a:ext cx="82866" cy="56540"/>
            </a:xfrm>
            <a:custGeom>
              <a:avLst/>
              <a:gdLst/>
              <a:ahLst/>
              <a:cxnLst/>
              <a:rect l="l" t="t" r="r" b="b"/>
              <a:pathLst>
                <a:path w="1130" h="771" extrusionOk="0">
                  <a:moveTo>
                    <a:pt x="585" y="0"/>
                  </a:moveTo>
                  <a:cubicBezTo>
                    <a:pt x="419" y="0"/>
                    <a:pt x="263" y="79"/>
                    <a:pt x="150" y="207"/>
                  </a:cubicBezTo>
                  <a:cubicBezTo>
                    <a:pt x="26" y="364"/>
                    <a:pt x="1" y="580"/>
                    <a:pt x="84" y="763"/>
                  </a:cubicBezTo>
                  <a:cubicBezTo>
                    <a:pt x="86" y="754"/>
                    <a:pt x="89" y="751"/>
                    <a:pt x="93" y="751"/>
                  </a:cubicBezTo>
                  <a:cubicBezTo>
                    <a:pt x="99" y="751"/>
                    <a:pt x="109" y="763"/>
                    <a:pt x="125" y="763"/>
                  </a:cubicBezTo>
                  <a:cubicBezTo>
                    <a:pt x="263" y="744"/>
                    <a:pt x="403" y="735"/>
                    <a:pt x="544" y="735"/>
                  </a:cubicBezTo>
                  <a:cubicBezTo>
                    <a:pt x="715" y="735"/>
                    <a:pt x="886" y="748"/>
                    <a:pt x="1054" y="771"/>
                  </a:cubicBezTo>
                  <a:cubicBezTo>
                    <a:pt x="1054" y="622"/>
                    <a:pt x="1079" y="472"/>
                    <a:pt x="1129" y="323"/>
                  </a:cubicBezTo>
                  <a:cubicBezTo>
                    <a:pt x="1038" y="149"/>
                    <a:pt x="864" y="32"/>
                    <a:pt x="673" y="8"/>
                  </a:cubicBezTo>
                  <a:cubicBezTo>
                    <a:pt x="643" y="3"/>
                    <a:pt x="614" y="0"/>
                    <a:pt x="585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0"/>
            <p:cNvSpPr/>
            <p:nvPr/>
          </p:nvSpPr>
          <p:spPr>
            <a:xfrm rot="8999942">
              <a:off x="481266" y="369867"/>
              <a:ext cx="259305" cy="226599"/>
            </a:xfrm>
            <a:custGeom>
              <a:avLst/>
              <a:gdLst/>
              <a:ahLst/>
              <a:cxnLst/>
              <a:rect l="l" t="t" r="r" b="b"/>
              <a:pathLst>
                <a:path w="3536" h="3090" extrusionOk="0">
                  <a:moveTo>
                    <a:pt x="2938" y="1"/>
                  </a:moveTo>
                  <a:cubicBezTo>
                    <a:pt x="2772" y="1"/>
                    <a:pt x="2614" y="84"/>
                    <a:pt x="2523" y="216"/>
                  </a:cubicBezTo>
                  <a:lnTo>
                    <a:pt x="2539" y="150"/>
                  </a:lnTo>
                  <a:lnTo>
                    <a:pt x="2539" y="150"/>
                  </a:lnTo>
                  <a:cubicBezTo>
                    <a:pt x="2058" y="573"/>
                    <a:pt x="1793" y="1187"/>
                    <a:pt x="1809" y="1826"/>
                  </a:cubicBezTo>
                  <a:cubicBezTo>
                    <a:pt x="1687" y="1778"/>
                    <a:pt x="1557" y="1754"/>
                    <a:pt x="1427" y="1754"/>
                  </a:cubicBezTo>
                  <a:cubicBezTo>
                    <a:pt x="1355" y="1754"/>
                    <a:pt x="1283" y="1761"/>
                    <a:pt x="1212" y="1776"/>
                  </a:cubicBezTo>
                  <a:cubicBezTo>
                    <a:pt x="1013" y="1793"/>
                    <a:pt x="822" y="1876"/>
                    <a:pt x="673" y="2009"/>
                  </a:cubicBezTo>
                  <a:cubicBezTo>
                    <a:pt x="581" y="2100"/>
                    <a:pt x="523" y="2216"/>
                    <a:pt x="498" y="2340"/>
                  </a:cubicBezTo>
                  <a:cubicBezTo>
                    <a:pt x="490" y="2390"/>
                    <a:pt x="465" y="2440"/>
                    <a:pt x="432" y="2473"/>
                  </a:cubicBezTo>
                  <a:cubicBezTo>
                    <a:pt x="391" y="2498"/>
                    <a:pt x="349" y="2506"/>
                    <a:pt x="308" y="2515"/>
                  </a:cubicBezTo>
                  <a:cubicBezTo>
                    <a:pt x="208" y="2523"/>
                    <a:pt x="117" y="2581"/>
                    <a:pt x="59" y="2672"/>
                  </a:cubicBezTo>
                  <a:cubicBezTo>
                    <a:pt x="1" y="2755"/>
                    <a:pt x="1" y="2871"/>
                    <a:pt x="59" y="2954"/>
                  </a:cubicBezTo>
                  <a:lnTo>
                    <a:pt x="67" y="2954"/>
                  </a:lnTo>
                  <a:cubicBezTo>
                    <a:pt x="168" y="3050"/>
                    <a:pt x="286" y="3090"/>
                    <a:pt x="412" y="3090"/>
                  </a:cubicBezTo>
                  <a:cubicBezTo>
                    <a:pt x="1056" y="3090"/>
                    <a:pt x="1925" y="2058"/>
                    <a:pt x="1925" y="2058"/>
                  </a:cubicBezTo>
                  <a:cubicBezTo>
                    <a:pt x="2515" y="1834"/>
                    <a:pt x="3029" y="1453"/>
                    <a:pt x="3427" y="963"/>
                  </a:cubicBezTo>
                  <a:cubicBezTo>
                    <a:pt x="3494" y="880"/>
                    <a:pt x="3535" y="772"/>
                    <a:pt x="3527" y="664"/>
                  </a:cubicBezTo>
                  <a:cubicBezTo>
                    <a:pt x="3514" y="579"/>
                    <a:pt x="3432" y="509"/>
                    <a:pt x="3358" y="509"/>
                  </a:cubicBezTo>
                  <a:cubicBezTo>
                    <a:pt x="3338" y="509"/>
                    <a:pt x="3320" y="513"/>
                    <a:pt x="3303" y="523"/>
                  </a:cubicBezTo>
                  <a:cubicBezTo>
                    <a:pt x="3286" y="532"/>
                    <a:pt x="3270" y="540"/>
                    <a:pt x="3253" y="548"/>
                  </a:cubicBezTo>
                  <a:cubicBezTo>
                    <a:pt x="3250" y="549"/>
                    <a:pt x="3247" y="549"/>
                    <a:pt x="3243" y="549"/>
                  </a:cubicBezTo>
                  <a:cubicBezTo>
                    <a:pt x="3198" y="549"/>
                    <a:pt x="3162" y="495"/>
                    <a:pt x="3162" y="449"/>
                  </a:cubicBezTo>
                  <a:cubicBezTo>
                    <a:pt x="3170" y="399"/>
                    <a:pt x="3187" y="349"/>
                    <a:pt x="3195" y="299"/>
                  </a:cubicBezTo>
                  <a:cubicBezTo>
                    <a:pt x="3211" y="142"/>
                    <a:pt x="3095" y="9"/>
                    <a:pt x="2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0"/>
            <p:cNvSpPr/>
            <p:nvPr/>
          </p:nvSpPr>
          <p:spPr>
            <a:xfrm rot="8999942">
              <a:off x="545835" y="361292"/>
              <a:ext cx="188685" cy="203865"/>
            </a:xfrm>
            <a:custGeom>
              <a:avLst/>
              <a:gdLst/>
              <a:ahLst/>
              <a:cxnLst/>
              <a:rect l="l" t="t" r="r" b="b"/>
              <a:pathLst>
                <a:path w="2573" h="2780" fill="none" extrusionOk="0">
                  <a:moveTo>
                    <a:pt x="59" y="2780"/>
                  </a:moveTo>
                  <a:cubicBezTo>
                    <a:pt x="1" y="2672"/>
                    <a:pt x="1" y="2539"/>
                    <a:pt x="75" y="2440"/>
                  </a:cubicBezTo>
                  <a:cubicBezTo>
                    <a:pt x="142" y="2340"/>
                    <a:pt x="241" y="2266"/>
                    <a:pt x="357" y="2224"/>
                  </a:cubicBezTo>
                  <a:cubicBezTo>
                    <a:pt x="374" y="2216"/>
                    <a:pt x="391" y="2207"/>
                    <a:pt x="399" y="2199"/>
                  </a:cubicBezTo>
                  <a:cubicBezTo>
                    <a:pt x="407" y="2191"/>
                    <a:pt x="415" y="2174"/>
                    <a:pt x="415" y="2158"/>
                  </a:cubicBezTo>
                  <a:cubicBezTo>
                    <a:pt x="590" y="1610"/>
                    <a:pt x="1303" y="1477"/>
                    <a:pt x="1793" y="1618"/>
                  </a:cubicBezTo>
                  <a:cubicBezTo>
                    <a:pt x="1818" y="996"/>
                    <a:pt x="2100" y="407"/>
                    <a:pt x="2573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0"/>
            <p:cNvSpPr/>
            <p:nvPr/>
          </p:nvSpPr>
          <p:spPr>
            <a:xfrm rot="8999942">
              <a:off x="279428" y="31905"/>
              <a:ext cx="229459" cy="822061"/>
            </a:xfrm>
            <a:custGeom>
              <a:avLst/>
              <a:gdLst/>
              <a:ahLst/>
              <a:cxnLst/>
              <a:rect l="l" t="t" r="r" b="b"/>
              <a:pathLst>
                <a:path w="3129" h="11210" fill="none" extrusionOk="0">
                  <a:moveTo>
                    <a:pt x="1" y="0"/>
                  </a:moveTo>
                  <a:cubicBezTo>
                    <a:pt x="772" y="1004"/>
                    <a:pt x="1212" y="2224"/>
                    <a:pt x="1594" y="3427"/>
                  </a:cubicBezTo>
                  <a:cubicBezTo>
                    <a:pt x="1926" y="4497"/>
                    <a:pt x="2224" y="5584"/>
                    <a:pt x="2490" y="6679"/>
                  </a:cubicBezTo>
                  <a:cubicBezTo>
                    <a:pt x="2838" y="8164"/>
                    <a:pt x="3129" y="9683"/>
                    <a:pt x="3120" y="1120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0"/>
            <p:cNvSpPr/>
            <p:nvPr/>
          </p:nvSpPr>
          <p:spPr>
            <a:xfrm rot="8999942">
              <a:off x="587937" y="643747"/>
              <a:ext cx="356031" cy="263265"/>
            </a:xfrm>
            <a:custGeom>
              <a:avLst/>
              <a:gdLst/>
              <a:ahLst/>
              <a:cxnLst/>
              <a:rect l="l" t="t" r="r" b="b"/>
              <a:pathLst>
                <a:path w="4855" h="3590" extrusionOk="0">
                  <a:moveTo>
                    <a:pt x="2288" y="1"/>
                  </a:moveTo>
                  <a:cubicBezTo>
                    <a:pt x="2197" y="1"/>
                    <a:pt x="2105" y="18"/>
                    <a:pt x="2017" y="54"/>
                  </a:cubicBezTo>
                  <a:cubicBezTo>
                    <a:pt x="1785" y="154"/>
                    <a:pt x="1585" y="320"/>
                    <a:pt x="1444" y="536"/>
                  </a:cubicBezTo>
                  <a:cubicBezTo>
                    <a:pt x="1370" y="627"/>
                    <a:pt x="1287" y="751"/>
                    <a:pt x="1320" y="859"/>
                  </a:cubicBezTo>
                  <a:cubicBezTo>
                    <a:pt x="1224" y="833"/>
                    <a:pt x="1125" y="819"/>
                    <a:pt x="1026" y="819"/>
                  </a:cubicBezTo>
                  <a:cubicBezTo>
                    <a:pt x="878" y="819"/>
                    <a:pt x="729" y="849"/>
                    <a:pt x="590" y="909"/>
                  </a:cubicBezTo>
                  <a:cubicBezTo>
                    <a:pt x="349" y="1017"/>
                    <a:pt x="192" y="1233"/>
                    <a:pt x="167" y="1490"/>
                  </a:cubicBezTo>
                  <a:cubicBezTo>
                    <a:pt x="150" y="1722"/>
                    <a:pt x="283" y="1963"/>
                    <a:pt x="208" y="2187"/>
                  </a:cubicBezTo>
                  <a:cubicBezTo>
                    <a:pt x="167" y="2311"/>
                    <a:pt x="75" y="2402"/>
                    <a:pt x="51" y="2527"/>
                  </a:cubicBezTo>
                  <a:cubicBezTo>
                    <a:pt x="1" y="2726"/>
                    <a:pt x="125" y="2917"/>
                    <a:pt x="275" y="3058"/>
                  </a:cubicBezTo>
                  <a:cubicBezTo>
                    <a:pt x="499" y="3257"/>
                    <a:pt x="781" y="3381"/>
                    <a:pt x="1079" y="3398"/>
                  </a:cubicBezTo>
                  <a:lnTo>
                    <a:pt x="1088" y="3398"/>
                  </a:lnTo>
                  <a:cubicBezTo>
                    <a:pt x="1194" y="3535"/>
                    <a:pt x="1340" y="3589"/>
                    <a:pt x="1504" y="3589"/>
                  </a:cubicBezTo>
                  <a:cubicBezTo>
                    <a:pt x="2139" y="3589"/>
                    <a:pt x="3054" y="2784"/>
                    <a:pt x="3054" y="2784"/>
                  </a:cubicBezTo>
                  <a:cubicBezTo>
                    <a:pt x="3676" y="2651"/>
                    <a:pt x="4240" y="2361"/>
                    <a:pt x="4705" y="1930"/>
                  </a:cubicBezTo>
                  <a:cubicBezTo>
                    <a:pt x="4788" y="1855"/>
                    <a:pt x="4846" y="1755"/>
                    <a:pt x="4854" y="1647"/>
                  </a:cubicBezTo>
                  <a:cubicBezTo>
                    <a:pt x="4854" y="1553"/>
                    <a:pt x="4766" y="1459"/>
                    <a:pt x="4677" y="1459"/>
                  </a:cubicBezTo>
                  <a:cubicBezTo>
                    <a:pt x="4664" y="1459"/>
                    <a:pt x="4651" y="1461"/>
                    <a:pt x="4639" y="1465"/>
                  </a:cubicBezTo>
                  <a:cubicBezTo>
                    <a:pt x="4622" y="1473"/>
                    <a:pt x="4606" y="1481"/>
                    <a:pt x="4589" y="1490"/>
                  </a:cubicBezTo>
                  <a:cubicBezTo>
                    <a:pt x="4539" y="1490"/>
                    <a:pt x="4506" y="1432"/>
                    <a:pt x="4514" y="1374"/>
                  </a:cubicBezTo>
                  <a:cubicBezTo>
                    <a:pt x="4531" y="1324"/>
                    <a:pt x="4547" y="1282"/>
                    <a:pt x="4572" y="1233"/>
                  </a:cubicBezTo>
                  <a:cubicBezTo>
                    <a:pt x="4606" y="1083"/>
                    <a:pt x="4514" y="934"/>
                    <a:pt x="4357" y="901"/>
                  </a:cubicBezTo>
                  <a:cubicBezTo>
                    <a:pt x="4332" y="897"/>
                    <a:pt x="4308" y="895"/>
                    <a:pt x="4284" y="895"/>
                  </a:cubicBezTo>
                  <a:cubicBezTo>
                    <a:pt x="4149" y="895"/>
                    <a:pt x="4015" y="952"/>
                    <a:pt x="3917" y="1050"/>
                  </a:cubicBezTo>
                  <a:cubicBezTo>
                    <a:pt x="3925" y="1033"/>
                    <a:pt x="3933" y="1009"/>
                    <a:pt x="3942" y="984"/>
                  </a:cubicBezTo>
                  <a:cubicBezTo>
                    <a:pt x="4016" y="793"/>
                    <a:pt x="4041" y="569"/>
                    <a:pt x="3933" y="403"/>
                  </a:cubicBezTo>
                  <a:cubicBezTo>
                    <a:pt x="3841" y="248"/>
                    <a:pt x="3665" y="177"/>
                    <a:pt x="3483" y="177"/>
                  </a:cubicBezTo>
                  <a:cubicBezTo>
                    <a:pt x="3372" y="177"/>
                    <a:pt x="3259" y="203"/>
                    <a:pt x="3162" y="254"/>
                  </a:cubicBezTo>
                  <a:cubicBezTo>
                    <a:pt x="3104" y="295"/>
                    <a:pt x="3029" y="320"/>
                    <a:pt x="2954" y="328"/>
                  </a:cubicBezTo>
                  <a:cubicBezTo>
                    <a:pt x="2863" y="320"/>
                    <a:pt x="2797" y="220"/>
                    <a:pt x="2730" y="154"/>
                  </a:cubicBezTo>
                  <a:cubicBezTo>
                    <a:pt x="2604" y="54"/>
                    <a:pt x="2447" y="1"/>
                    <a:pt x="2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0"/>
            <p:cNvSpPr/>
            <p:nvPr/>
          </p:nvSpPr>
          <p:spPr>
            <a:xfrm rot="8999942">
              <a:off x="750643" y="730471"/>
              <a:ext cx="104133" cy="95553"/>
            </a:xfrm>
            <a:custGeom>
              <a:avLst/>
              <a:gdLst/>
              <a:ahLst/>
              <a:cxnLst/>
              <a:rect l="l" t="t" r="r" b="b"/>
              <a:pathLst>
                <a:path w="1420" h="1303" fill="none" extrusionOk="0">
                  <a:moveTo>
                    <a:pt x="0" y="0"/>
                  </a:moveTo>
                  <a:cubicBezTo>
                    <a:pt x="581" y="291"/>
                    <a:pt x="1071" y="747"/>
                    <a:pt x="1419" y="1303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0"/>
            <p:cNvSpPr/>
            <p:nvPr/>
          </p:nvSpPr>
          <p:spPr>
            <a:xfrm rot="8999942">
              <a:off x="687834" y="726661"/>
              <a:ext cx="85213" cy="60793"/>
            </a:xfrm>
            <a:custGeom>
              <a:avLst/>
              <a:gdLst/>
              <a:ahLst/>
              <a:cxnLst/>
              <a:rect l="l" t="t" r="r" b="b"/>
              <a:pathLst>
                <a:path w="1162" h="829" extrusionOk="0">
                  <a:moveTo>
                    <a:pt x="587" y="0"/>
                  </a:moveTo>
                  <a:cubicBezTo>
                    <a:pt x="449" y="0"/>
                    <a:pt x="316" y="53"/>
                    <a:pt x="208" y="149"/>
                  </a:cubicBezTo>
                  <a:cubicBezTo>
                    <a:pt x="58" y="281"/>
                    <a:pt x="0" y="489"/>
                    <a:pt x="58" y="680"/>
                  </a:cubicBezTo>
                  <a:cubicBezTo>
                    <a:pt x="61" y="671"/>
                    <a:pt x="64" y="669"/>
                    <a:pt x="67" y="669"/>
                  </a:cubicBezTo>
                  <a:cubicBezTo>
                    <a:pt x="74" y="669"/>
                    <a:pt x="83" y="680"/>
                    <a:pt x="100" y="680"/>
                  </a:cubicBezTo>
                  <a:cubicBezTo>
                    <a:pt x="407" y="688"/>
                    <a:pt x="722" y="746"/>
                    <a:pt x="1021" y="829"/>
                  </a:cubicBezTo>
                  <a:cubicBezTo>
                    <a:pt x="1046" y="688"/>
                    <a:pt x="1087" y="539"/>
                    <a:pt x="1162" y="414"/>
                  </a:cubicBezTo>
                  <a:cubicBezTo>
                    <a:pt x="1087" y="223"/>
                    <a:pt x="938" y="82"/>
                    <a:pt x="747" y="24"/>
                  </a:cubicBezTo>
                  <a:cubicBezTo>
                    <a:pt x="694" y="8"/>
                    <a:pt x="640" y="0"/>
                    <a:pt x="587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0"/>
            <p:cNvSpPr/>
            <p:nvPr/>
          </p:nvSpPr>
          <p:spPr>
            <a:xfrm rot="8999942">
              <a:off x="576477" y="667194"/>
              <a:ext cx="279985" cy="197045"/>
            </a:xfrm>
            <a:custGeom>
              <a:avLst/>
              <a:gdLst/>
              <a:ahLst/>
              <a:cxnLst/>
              <a:rect l="l" t="t" r="r" b="b"/>
              <a:pathLst>
                <a:path w="3818" h="2687" extrusionOk="0">
                  <a:moveTo>
                    <a:pt x="3247" y="0"/>
                  </a:moveTo>
                  <a:cubicBezTo>
                    <a:pt x="3112" y="0"/>
                    <a:pt x="2978" y="57"/>
                    <a:pt x="2880" y="155"/>
                  </a:cubicBezTo>
                  <a:cubicBezTo>
                    <a:pt x="2896" y="139"/>
                    <a:pt x="2905" y="114"/>
                    <a:pt x="2913" y="89"/>
                  </a:cubicBezTo>
                  <a:lnTo>
                    <a:pt x="2913" y="89"/>
                  </a:lnTo>
                  <a:cubicBezTo>
                    <a:pt x="2374" y="437"/>
                    <a:pt x="2017" y="1010"/>
                    <a:pt x="1942" y="1640"/>
                  </a:cubicBezTo>
                  <a:cubicBezTo>
                    <a:pt x="1773" y="1548"/>
                    <a:pt x="1589" y="1499"/>
                    <a:pt x="1398" y="1499"/>
                  </a:cubicBezTo>
                  <a:cubicBezTo>
                    <a:pt x="1383" y="1499"/>
                    <a:pt x="1368" y="1499"/>
                    <a:pt x="1353" y="1499"/>
                  </a:cubicBezTo>
                  <a:cubicBezTo>
                    <a:pt x="1339" y="1499"/>
                    <a:pt x="1325" y="1499"/>
                    <a:pt x="1311" y="1499"/>
                  </a:cubicBezTo>
                  <a:cubicBezTo>
                    <a:pt x="1126" y="1499"/>
                    <a:pt x="943" y="1549"/>
                    <a:pt x="781" y="1649"/>
                  </a:cubicBezTo>
                  <a:cubicBezTo>
                    <a:pt x="690" y="1732"/>
                    <a:pt x="615" y="1831"/>
                    <a:pt x="565" y="1947"/>
                  </a:cubicBezTo>
                  <a:cubicBezTo>
                    <a:pt x="548" y="1997"/>
                    <a:pt x="524" y="2047"/>
                    <a:pt x="482" y="2080"/>
                  </a:cubicBezTo>
                  <a:cubicBezTo>
                    <a:pt x="441" y="2088"/>
                    <a:pt x="391" y="2097"/>
                    <a:pt x="349" y="2097"/>
                  </a:cubicBezTo>
                  <a:cubicBezTo>
                    <a:pt x="342" y="2096"/>
                    <a:pt x="335" y="2096"/>
                    <a:pt x="328" y="2096"/>
                  </a:cubicBezTo>
                  <a:cubicBezTo>
                    <a:pt x="235" y="2096"/>
                    <a:pt x="145" y="2144"/>
                    <a:pt x="84" y="2213"/>
                  </a:cubicBezTo>
                  <a:cubicBezTo>
                    <a:pt x="17" y="2288"/>
                    <a:pt x="1" y="2404"/>
                    <a:pt x="42" y="2495"/>
                  </a:cubicBezTo>
                  <a:lnTo>
                    <a:pt x="51" y="2495"/>
                  </a:lnTo>
                  <a:cubicBezTo>
                    <a:pt x="157" y="2632"/>
                    <a:pt x="303" y="2686"/>
                    <a:pt x="467" y="2686"/>
                  </a:cubicBezTo>
                  <a:cubicBezTo>
                    <a:pt x="1102" y="2686"/>
                    <a:pt x="2017" y="1881"/>
                    <a:pt x="2017" y="1881"/>
                  </a:cubicBezTo>
                  <a:cubicBezTo>
                    <a:pt x="2639" y="1748"/>
                    <a:pt x="3203" y="1458"/>
                    <a:pt x="3668" y="1027"/>
                  </a:cubicBezTo>
                  <a:cubicBezTo>
                    <a:pt x="3751" y="952"/>
                    <a:pt x="3809" y="852"/>
                    <a:pt x="3817" y="744"/>
                  </a:cubicBezTo>
                  <a:cubicBezTo>
                    <a:pt x="3817" y="653"/>
                    <a:pt x="3734" y="561"/>
                    <a:pt x="3647" y="561"/>
                  </a:cubicBezTo>
                  <a:cubicBezTo>
                    <a:pt x="3632" y="561"/>
                    <a:pt x="3617" y="564"/>
                    <a:pt x="3602" y="570"/>
                  </a:cubicBezTo>
                  <a:cubicBezTo>
                    <a:pt x="3593" y="578"/>
                    <a:pt x="3569" y="587"/>
                    <a:pt x="3552" y="595"/>
                  </a:cubicBezTo>
                  <a:cubicBezTo>
                    <a:pt x="3502" y="595"/>
                    <a:pt x="3469" y="537"/>
                    <a:pt x="3477" y="479"/>
                  </a:cubicBezTo>
                  <a:cubicBezTo>
                    <a:pt x="3494" y="429"/>
                    <a:pt x="3510" y="388"/>
                    <a:pt x="3535" y="338"/>
                  </a:cubicBezTo>
                  <a:cubicBezTo>
                    <a:pt x="3569" y="189"/>
                    <a:pt x="3477" y="39"/>
                    <a:pt x="3320" y="6"/>
                  </a:cubicBezTo>
                  <a:cubicBezTo>
                    <a:pt x="3295" y="2"/>
                    <a:pt x="3271" y="0"/>
                    <a:pt x="3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0"/>
            <p:cNvSpPr/>
            <p:nvPr/>
          </p:nvSpPr>
          <p:spPr>
            <a:xfrm rot="8999942">
              <a:off x="637326" y="663565"/>
              <a:ext cx="216039" cy="174092"/>
            </a:xfrm>
            <a:custGeom>
              <a:avLst/>
              <a:gdLst/>
              <a:ahLst/>
              <a:cxnLst/>
              <a:rect l="l" t="t" r="r" b="b"/>
              <a:pathLst>
                <a:path w="2946" h="2374" fill="none" extrusionOk="0">
                  <a:moveTo>
                    <a:pt x="50" y="2374"/>
                  </a:moveTo>
                  <a:cubicBezTo>
                    <a:pt x="1" y="2257"/>
                    <a:pt x="25" y="2125"/>
                    <a:pt x="117" y="2033"/>
                  </a:cubicBezTo>
                  <a:cubicBezTo>
                    <a:pt x="200" y="1950"/>
                    <a:pt x="308" y="1892"/>
                    <a:pt x="424" y="1868"/>
                  </a:cubicBezTo>
                  <a:cubicBezTo>
                    <a:pt x="440" y="1859"/>
                    <a:pt x="457" y="1859"/>
                    <a:pt x="465" y="1851"/>
                  </a:cubicBezTo>
                  <a:cubicBezTo>
                    <a:pt x="474" y="1834"/>
                    <a:pt x="482" y="1826"/>
                    <a:pt x="490" y="1809"/>
                  </a:cubicBezTo>
                  <a:cubicBezTo>
                    <a:pt x="747" y="1295"/>
                    <a:pt x="1469" y="1270"/>
                    <a:pt x="1934" y="1486"/>
                  </a:cubicBezTo>
                  <a:cubicBezTo>
                    <a:pt x="2050" y="872"/>
                    <a:pt x="2415" y="333"/>
                    <a:pt x="2946" y="1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9" name="Google Shape;1759;p30"/>
          <p:cNvGrpSpPr/>
          <p:nvPr/>
        </p:nvGrpSpPr>
        <p:grpSpPr>
          <a:xfrm>
            <a:off x="8429048" y="-77688"/>
            <a:ext cx="802107" cy="720546"/>
            <a:chOff x="8440798" y="-85238"/>
            <a:chExt cx="802107" cy="720546"/>
          </a:xfrm>
        </p:grpSpPr>
        <p:sp>
          <p:nvSpPr>
            <p:cNvPr id="1760" name="Google Shape;1760;p30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2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0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0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0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0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0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0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7" name="Google Shape;1767;p30"/>
          <p:cNvGrpSpPr/>
          <p:nvPr/>
        </p:nvGrpSpPr>
        <p:grpSpPr>
          <a:xfrm rot="-7269852">
            <a:off x="8378005" y="3712069"/>
            <a:ext cx="1313587" cy="1474724"/>
            <a:chOff x="-138062" y="3249908"/>
            <a:chExt cx="1313568" cy="1474703"/>
          </a:xfrm>
        </p:grpSpPr>
        <p:sp>
          <p:nvSpPr>
            <p:cNvPr id="1768" name="Google Shape;1768;p30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0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0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0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0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0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0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0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0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0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0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0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0" name="Google Shape;1780;p30"/>
          <p:cNvGrpSpPr/>
          <p:nvPr/>
        </p:nvGrpSpPr>
        <p:grpSpPr>
          <a:xfrm>
            <a:off x="57486" y="850663"/>
            <a:ext cx="306550" cy="246616"/>
            <a:chOff x="366411" y="1167375"/>
            <a:chExt cx="306550" cy="246616"/>
          </a:xfrm>
        </p:grpSpPr>
        <p:sp>
          <p:nvSpPr>
            <p:cNvPr id="1781" name="Google Shape;1781;p30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0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0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" name="Google Shape;1784;p30"/>
          <p:cNvGrpSpPr/>
          <p:nvPr/>
        </p:nvGrpSpPr>
        <p:grpSpPr>
          <a:xfrm>
            <a:off x="8641211" y="642850"/>
            <a:ext cx="306550" cy="246616"/>
            <a:chOff x="8757949" y="3645550"/>
            <a:chExt cx="306550" cy="246616"/>
          </a:xfrm>
        </p:grpSpPr>
        <p:sp>
          <p:nvSpPr>
            <p:cNvPr id="1785" name="Google Shape;1785;p3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" name="Google Shape;1788;p30"/>
          <p:cNvGrpSpPr/>
          <p:nvPr/>
        </p:nvGrpSpPr>
        <p:grpSpPr>
          <a:xfrm>
            <a:off x="7998661" y="4819450"/>
            <a:ext cx="306550" cy="246616"/>
            <a:chOff x="8757949" y="3645550"/>
            <a:chExt cx="306550" cy="246616"/>
          </a:xfrm>
        </p:grpSpPr>
        <p:sp>
          <p:nvSpPr>
            <p:cNvPr id="1789" name="Google Shape;1789;p30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0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0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2" name="Google Shape;1792;p30"/>
          <p:cNvGrpSpPr/>
          <p:nvPr/>
        </p:nvGrpSpPr>
        <p:grpSpPr>
          <a:xfrm>
            <a:off x="88124" y="4717900"/>
            <a:ext cx="306550" cy="233991"/>
            <a:chOff x="281699" y="4701425"/>
            <a:chExt cx="306550" cy="233991"/>
          </a:xfrm>
        </p:grpSpPr>
        <p:sp>
          <p:nvSpPr>
            <p:cNvPr id="1793" name="Google Shape;1793;p30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0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0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6" name="Google Shape;1796;p30"/>
          <p:cNvGrpSpPr/>
          <p:nvPr/>
        </p:nvGrpSpPr>
        <p:grpSpPr>
          <a:xfrm rot="-1120120">
            <a:off x="129305" y="4493493"/>
            <a:ext cx="848982" cy="760110"/>
            <a:chOff x="-44590" y="-31162"/>
            <a:chExt cx="848969" cy="760098"/>
          </a:xfrm>
        </p:grpSpPr>
        <p:sp>
          <p:nvSpPr>
            <p:cNvPr id="1797" name="Google Shape;1797;p30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0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0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0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0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0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4935261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">
  <p:cSld name="Title and six columns ">
    <p:spTree>
      <p:nvGrpSpPr>
        <p:cNvPr id="1" name="Shape 1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" name="Google Shape;1804;p31"/>
          <p:cNvSpPr txBox="1">
            <a:spLocks noGrp="1"/>
          </p:cNvSpPr>
          <p:nvPr>
            <p:ph type="title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805" name="Google Shape;1805;p31"/>
          <p:cNvSpPr txBox="1">
            <a:spLocks noGrp="1"/>
          </p:cNvSpPr>
          <p:nvPr>
            <p:ph type="subTitle" idx="1"/>
          </p:nvPr>
        </p:nvSpPr>
        <p:spPr>
          <a:xfrm>
            <a:off x="1098300" y="2166394"/>
            <a:ext cx="2103300" cy="5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06" name="Google Shape;1806;p31"/>
          <p:cNvSpPr txBox="1">
            <a:spLocks noGrp="1"/>
          </p:cNvSpPr>
          <p:nvPr>
            <p:ph type="subTitle" idx="2"/>
          </p:nvPr>
        </p:nvSpPr>
        <p:spPr>
          <a:xfrm>
            <a:off x="1100100" y="1655632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07" name="Google Shape;1807;p31"/>
          <p:cNvSpPr txBox="1">
            <a:spLocks noGrp="1"/>
          </p:cNvSpPr>
          <p:nvPr>
            <p:ph type="subTitle" idx="3"/>
          </p:nvPr>
        </p:nvSpPr>
        <p:spPr>
          <a:xfrm>
            <a:off x="3520300" y="2165850"/>
            <a:ext cx="2103300" cy="5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08" name="Google Shape;1808;p31"/>
          <p:cNvSpPr txBox="1">
            <a:spLocks noGrp="1"/>
          </p:cNvSpPr>
          <p:nvPr>
            <p:ph type="subTitle" idx="4"/>
          </p:nvPr>
        </p:nvSpPr>
        <p:spPr>
          <a:xfrm>
            <a:off x="3522100" y="16549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09" name="Google Shape;1809;p31"/>
          <p:cNvSpPr txBox="1">
            <a:spLocks noGrp="1"/>
          </p:cNvSpPr>
          <p:nvPr>
            <p:ph type="subTitle" idx="5"/>
          </p:nvPr>
        </p:nvSpPr>
        <p:spPr>
          <a:xfrm>
            <a:off x="5942300" y="2165850"/>
            <a:ext cx="2103300" cy="58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0" name="Google Shape;1810;p31"/>
          <p:cNvSpPr txBox="1">
            <a:spLocks noGrp="1"/>
          </p:cNvSpPr>
          <p:nvPr>
            <p:ph type="subTitle" idx="6"/>
          </p:nvPr>
        </p:nvSpPr>
        <p:spPr>
          <a:xfrm>
            <a:off x="5944100" y="16549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1" name="Google Shape;1811;p31"/>
          <p:cNvSpPr txBox="1">
            <a:spLocks noGrp="1"/>
          </p:cNvSpPr>
          <p:nvPr>
            <p:ph type="subTitle" idx="7"/>
          </p:nvPr>
        </p:nvSpPr>
        <p:spPr>
          <a:xfrm>
            <a:off x="1098300" y="3654438"/>
            <a:ext cx="2103300" cy="5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2" name="Google Shape;1812;p31"/>
          <p:cNvSpPr txBox="1">
            <a:spLocks noGrp="1"/>
          </p:cNvSpPr>
          <p:nvPr>
            <p:ph type="subTitle" idx="8"/>
          </p:nvPr>
        </p:nvSpPr>
        <p:spPr>
          <a:xfrm>
            <a:off x="1100100" y="3145317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3" name="Google Shape;1813;p31"/>
          <p:cNvSpPr txBox="1">
            <a:spLocks noGrp="1"/>
          </p:cNvSpPr>
          <p:nvPr>
            <p:ph type="subTitle" idx="9"/>
          </p:nvPr>
        </p:nvSpPr>
        <p:spPr>
          <a:xfrm>
            <a:off x="3520300" y="3654438"/>
            <a:ext cx="2103300" cy="5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4" name="Google Shape;1814;p31"/>
          <p:cNvSpPr txBox="1">
            <a:spLocks noGrp="1"/>
          </p:cNvSpPr>
          <p:nvPr>
            <p:ph type="subTitle" idx="13"/>
          </p:nvPr>
        </p:nvSpPr>
        <p:spPr>
          <a:xfrm>
            <a:off x="3522100" y="3145317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5" name="Google Shape;1815;p31"/>
          <p:cNvSpPr txBox="1">
            <a:spLocks noGrp="1"/>
          </p:cNvSpPr>
          <p:nvPr>
            <p:ph type="subTitle" idx="14"/>
          </p:nvPr>
        </p:nvSpPr>
        <p:spPr>
          <a:xfrm>
            <a:off x="5942300" y="3654438"/>
            <a:ext cx="2103300" cy="5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816" name="Google Shape;1816;p31"/>
          <p:cNvSpPr txBox="1">
            <a:spLocks noGrp="1"/>
          </p:cNvSpPr>
          <p:nvPr>
            <p:ph type="subTitle" idx="15"/>
          </p:nvPr>
        </p:nvSpPr>
        <p:spPr>
          <a:xfrm>
            <a:off x="5944100" y="3145317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817" name="Google Shape;1817;p31"/>
          <p:cNvSpPr/>
          <p:nvPr/>
        </p:nvSpPr>
        <p:spPr>
          <a:xfrm flipH="1">
            <a:off x="-840878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8" name="Google Shape;1818;p31"/>
          <p:cNvSpPr/>
          <p:nvPr/>
        </p:nvSpPr>
        <p:spPr>
          <a:xfrm rot="-1402665" flipH="1">
            <a:off x="7778829" y="-704158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2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19" name="Google Shape;1819;p31"/>
          <p:cNvGrpSpPr/>
          <p:nvPr/>
        </p:nvGrpSpPr>
        <p:grpSpPr>
          <a:xfrm rot="9400818">
            <a:off x="8437802" y="-106719"/>
            <a:ext cx="849052" cy="760173"/>
            <a:chOff x="-44590" y="-31162"/>
            <a:chExt cx="848969" cy="760098"/>
          </a:xfrm>
        </p:grpSpPr>
        <p:sp>
          <p:nvSpPr>
            <p:cNvPr id="1820" name="Google Shape;1820;p31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1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1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1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1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1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6" name="Google Shape;1826;p31"/>
          <p:cNvGrpSpPr/>
          <p:nvPr/>
        </p:nvGrpSpPr>
        <p:grpSpPr>
          <a:xfrm rot="-1994610">
            <a:off x="113677" y="-468653"/>
            <a:ext cx="1264387" cy="1553359"/>
            <a:chOff x="556167" y="-402644"/>
            <a:chExt cx="911061" cy="1119281"/>
          </a:xfrm>
        </p:grpSpPr>
        <p:sp>
          <p:nvSpPr>
            <p:cNvPr id="1827" name="Google Shape;1827;p31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1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1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1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1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1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1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1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1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6" name="Google Shape;1836;p31"/>
          <p:cNvGrpSpPr/>
          <p:nvPr/>
        </p:nvGrpSpPr>
        <p:grpSpPr>
          <a:xfrm rot="-2700000">
            <a:off x="-424268" y="3595452"/>
            <a:ext cx="1313556" cy="1474689"/>
            <a:chOff x="-138062" y="3249908"/>
            <a:chExt cx="1313568" cy="1474703"/>
          </a:xfrm>
        </p:grpSpPr>
        <p:sp>
          <p:nvSpPr>
            <p:cNvPr id="1837" name="Google Shape;1837;p31"/>
            <p:cNvSpPr/>
            <p:nvPr/>
          </p:nvSpPr>
          <p:spPr>
            <a:xfrm rot="1138725">
              <a:off x="151942" y="3443155"/>
              <a:ext cx="204606" cy="532364"/>
            </a:xfrm>
            <a:custGeom>
              <a:avLst/>
              <a:gdLst/>
              <a:ahLst/>
              <a:cxnLst/>
              <a:rect l="l" t="t" r="r" b="b"/>
              <a:pathLst>
                <a:path w="2025" h="5269" extrusionOk="0">
                  <a:moveTo>
                    <a:pt x="125" y="1"/>
                  </a:moveTo>
                  <a:cubicBezTo>
                    <a:pt x="50" y="739"/>
                    <a:pt x="0" y="1486"/>
                    <a:pt x="100" y="2216"/>
                  </a:cubicBezTo>
                  <a:cubicBezTo>
                    <a:pt x="199" y="2946"/>
                    <a:pt x="465" y="3676"/>
                    <a:pt x="954" y="4232"/>
                  </a:cubicBezTo>
                  <a:cubicBezTo>
                    <a:pt x="1261" y="4572"/>
                    <a:pt x="1659" y="4854"/>
                    <a:pt x="1850" y="5269"/>
                  </a:cubicBezTo>
                  <a:cubicBezTo>
                    <a:pt x="1925" y="4647"/>
                    <a:pt x="2025" y="3883"/>
                    <a:pt x="1942" y="3261"/>
                  </a:cubicBezTo>
                  <a:cubicBezTo>
                    <a:pt x="1776" y="1992"/>
                    <a:pt x="963" y="971"/>
                    <a:pt x="1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1"/>
            <p:cNvSpPr/>
            <p:nvPr/>
          </p:nvSpPr>
          <p:spPr>
            <a:xfrm rot="1138725">
              <a:off x="112746" y="4063285"/>
              <a:ext cx="496410" cy="259160"/>
            </a:xfrm>
            <a:custGeom>
              <a:avLst/>
              <a:gdLst/>
              <a:ahLst/>
              <a:cxnLst/>
              <a:rect l="l" t="t" r="r" b="b"/>
              <a:pathLst>
                <a:path w="4913" h="2565" extrusionOk="0">
                  <a:moveTo>
                    <a:pt x="4913" y="0"/>
                  </a:moveTo>
                  <a:cubicBezTo>
                    <a:pt x="3635" y="108"/>
                    <a:pt x="2341" y="266"/>
                    <a:pt x="1337" y="1062"/>
                  </a:cubicBezTo>
                  <a:cubicBezTo>
                    <a:pt x="839" y="1452"/>
                    <a:pt x="374" y="2066"/>
                    <a:pt x="1" y="2564"/>
                  </a:cubicBezTo>
                  <a:cubicBezTo>
                    <a:pt x="246" y="2468"/>
                    <a:pt x="511" y="2455"/>
                    <a:pt x="780" y="2455"/>
                  </a:cubicBezTo>
                  <a:cubicBezTo>
                    <a:pt x="874" y="2455"/>
                    <a:pt x="968" y="2457"/>
                    <a:pt x="1062" y="2457"/>
                  </a:cubicBezTo>
                  <a:cubicBezTo>
                    <a:pt x="1163" y="2457"/>
                    <a:pt x="1263" y="2455"/>
                    <a:pt x="1362" y="2448"/>
                  </a:cubicBezTo>
                  <a:cubicBezTo>
                    <a:pt x="2100" y="2398"/>
                    <a:pt x="2797" y="2058"/>
                    <a:pt x="3386" y="1610"/>
                  </a:cubicBezTo>
                  <a:cubicBezTo>
                    <a:pt x="3967" y="1154"/>
                    <a:pt x="4448" y="581"/>
                    <a:pt x="49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1"/>
            <p:cNvSpPr/>
            <p:nvPr/>
          </p:nvSpPr>
          <p:spPr>
            <a:xfrm rot="1138725">
              <a:off x="-22225" y="3801157"/>
              <a:ext cx="708493" cy="830827"/>
            </a:xfrm>
            <a:custGeom>
              <a:avLst/>
              <a:gdLst/>
              <a:ahLst/>
              <a:cxnLst/>
              <a:rect l="l" t="t" r="r" b="b"/>
              <a:pathLst>
                <a:path w="7012" h="8223" fill="none" extrusionOk="0">
                  <a:moveTo>
                    <a:pt x="0" y="8223"/>
                  </a:moveTo>
                  <a:cubicBezTo>
                    <a:pt x="332" y="6381"/>
                    <a:pt x="1245" y="4663"/>
                    <a:pt x="2489" y="3261"/>
                  </a:cubicBezTo>
                  <a:cubicBezTo>
                    <a:pt x="3734" y="1867"/>
                    <a:pt x="5302" y="772"/>
                    <a:pt x="7011" y="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1"/>
            <p:cNvSpPr/>
            <p:nvPr/>
          </p:nvSpPr>
          <p:spPr>
            <a:xfrm rot="1138725">
              <a:off x="871514" y="3716718"/>
              <a:ext cx="239061" cy="260271"/>
            </a:xfrm>
            <a:custGeom>
              <a:avLst/>
              <a:gdLst/>
              <a:ahLst/>
              <a:cxnLst/>
              <a:rect l="l" t="t" r="r" b="b"/>
              <a:pathLst>
                <a:path w="2366" h="2576" extrusionOk="0">
                  <a:moveTo>
                    <a:pt x="989" y="0"/>
                  </a:moveTo>
                  <a:cubicBezTo>
                    <a:pt x="973" y="0"/>
                    <a:pt x="956" y="2"/>
                    <a:pt x="938" y="4"/>
                  </a:cubicBezTo>
                  <a:cubicBezTo>
                    <a:pt x="432" y="62"/>
                    <a:pt x="1" y="2576"/>
                    <a:pt x="1" y="2576"/>
                  </a:cubicBezTo>
                  <a:cubicBezTo>
                    <a:pt x="1" y="2576"/>
                    <a:pt x="2365" y="635"/>
                    <a:pt x="2141" y="278"/>
                  </a:cubicBezTo>
                  <a:cubicBezTo>
                    <a:pt x="2104" y="216"/>
                    <a:pt x="2049" y="191"/>
                    <a:pt x="1984" y="191"/>
                  </a:cubicBezTo>
                  <a:cubicBezTo>
                    <a:pt x="1664" y="191"/>
                    <a:pt x="1096" y="817"/>
                    <a:pt x="1096" y="817"/>
                  </a:cubicBezTo>
                  <a:cubicBezTo>
                    <a:pt x="1096" y="817"/>
                    <a:pt x="1412" y="0"/>
                    <a:pt x="9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1"/>
            <p:cNvSpPr/>
            <p:nvPr/>
          </p:nvSpPr>
          <p:spPr>
            <a:xfrm rot="1138725">
              <a:off x="836676" y="3871181"/>
              <a:ext cx="326157" cy="132459"/>
            </a:xfrm>
            <a:custGeom>
              <a:avLst/>
              <a:gdLst/>
              <a:ahLst/>
              <a:cxnLst/>
              <a:rect l="l" t="t" r="r" b="b"/>
              <a:pathLst>
                <a:path w="3228" h="1311" extrusionOk="0">
                  <a:moveTo>
                    <a:pt x="2334" y="0"/>
                  </a:moveTo>
                  <a:cubicBezTo>
                    <a:pt x="1707" y="0"/>
                    <a:pt x="0" y="1174"/>
                    <a:pt x="0" y="1174"/>
                  </a:cubicBezTo>
                  <a:cubicBezTo>
                    <a:pt x="0" y="1174"/>
                    <a:pt x="1194" y="1311"/>
                    <a:pt x="2111" y="1311"/>
                  </a:cubicBezTo>
                  <a:cubicBezTo>
                    <a:pt x="2657" y="1311"/>
                    <a:pt x="3105" y="1262"/>
                    <a:pt x="3145" y="1107"/>
                  </a:cubicBezTo>
                  <a:cubicBezTo>
                    <a:pt x="3228" y="762"/>
                    <a:pt x="2395" y="733"/>
                    <a:pt x="2115" y="733"/>
                  </a:cubicBezTo>
                  <a:cubicBezTo>
                    <a:pt x="2059" y="733"/>
                    <a:pt x="2025" y="734"/>
                    <a:pt x="2025" y="734"/>
                  </a:cubicBezTo>
                  <a:cubicBezTo>
                    <a:pt x="2025" y="734"/>
                    <a:pt x="2888" y="369"/>
                    <a:pt x="2498" y="45"/>
                  </a:cubicBezTo>
                  <a:cubicBezTo>
                    <a:pt x="2459" y="14"/>
                    <a:pt x="2403" y="0"/>
                    <a:pt x="23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1"/>
            <p:cNvSpPr/>
            <p:nvPr/>
          </p:nvSpPr>
          <p:spPr>
            <a:xfrm rot="1138725">
              <a:off x="791112" y="3963085"/>
              <a:ext cx="244012" cy="251481"/>
            </a:xfrm>
            <a:custGeom>
              <a:avLst/>
              <a:gdLst/>
              <a:ahLst/>
              <a:cxnLst/>
              <a:rect l="l" t="t" r="r" b="b"/>
              <a:pathLst>
                <a:path w="2415" h="2489" extrusionOk="0">
                  <a:moveTo>
                    <a:pt x="0" y="0"/>
                  </a:moveTo>
                  <a:cubicBezTo>
                    <a:pt x="1" y="1"/>
                    <a:pt x="1443" y="2489"/>
                    <a:pt x="1894" y="2489"/>
                  </a:cubicBezTo>
                  <a:cubicBezTo>
                    <a:pt x="1908" y="2489"/>
                    <a:pt x="1921" y="2486"/>
                    <a:pt x="1934" y="2481"/>
                  </a:cubicBezTo>
                  <a:cubicBezTo>
                    <a:pt x="2324" y="2315"/>
                    <a:pt x="1560" y="1361"/>
                    <a:pt x="1560" y="1361"/>
                  </a:cubicBezTo>
                  <a:lnTo>
                    <a:pt x="1560" y="1361"/>
                  </a:lnTo>
                  <a:cubicBezTo>
                    <a:pt x="1560" y="1361"/>
                    <a:pt x="1905" y="1558"/>
                    <a:pt x="2150" y="1558"/>
                  </a:cubicBezTo>
                  <a:cubicBezTo>
                    <a:pt x="2281" y="1558"/>
                    <a:pt x="2384" y="1502"/>
                    <a:pt x="2390" y="1328"/>
                  </a:cubicBezTo>
                  <a:cubicBezTo>
                    <a:pt x="2415" y="83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1"/>
            <p:cNvSpPr/>
            <p:nvPr/>
          </p:nvSpPr>
          <p:spPr>
            <a:xfrm rot="1138725">
              <a:off x="742723" y="3854489"/>
              <a:ext cx="153480" cy="121648"/>
            </a:xfrm>
            <a:custGeom>
              <a:avLst/>
              <a:gdLst/>
              <a:ahLst/>
              <a:cxnLst/>
              <a:rect l="l" t="t" r="r" b="b"/>
              <a:pathLst>
                <a:path w="1519" h="1204" extrusionOk="0">
                  <a:moveTo>
                    <a:pt x="1112" y="0"/>
                  </a:moveTo>
                  <a:lnTo>
                    <a:pt x="0" y="1203"/>
                  </a:lnTo>
                  <a:lnTo>
                    <a:pt x="1253" y="1170"/>
                  </a:lnTo>
                  <a:cubicBezTo>
                    <a:pt x="1402" y="996"/>
                    <a:pt x="1485" y="780"/>
                    <a:pt x="1494" y="548"/>
                  </a:cubicBezTo>
                  <a:cubicBezTo>
                    <a:pt x="1518" y="166"/>
                    <a:pt x="1112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1"/>
            <p:cNvSpPr/>
            <p:nvPr/>
          </p:nvSpPr>
          <p:spPr>
            <a:xfrm rot="1138725">
              <a:off x="279976" y="3583096"/>
              <a:ext cx="141860" cy="605312"/>
            </a:xfrm>
            <a:custGeom>
              <a:avLst/>
              <a:gdLst/>
              <a:ahLst/>
              <a:cxnLst/>
              <a:rect l="l" t="t" r="r" b="b"/>
              <a:pathLst>
                <a:path w="1404" h="5991" fill="none" extrusionOk="0">
                  <a:moveTo>
                    <a:pt x="1403" y="1"/>
                  </a:moveTo>
                  <a:cubicBezTo>
                    <a:pt x="1295" y="216"/>
                    <a:pt x="1196" y="440"/>
                    <a:pt x="1096" y="656"/>
                  </a:cubicBezTo>
                  <a:cubicBezTo>
                    <a:pt x="449" y="2158"/>
                    <a:pt x="76" y="3767"/>
                    <a:pt x="9" y="5402"/>
                  </a:cubicBezTo>
                  <a:cubicBezTo>
                    <a:pt x="1" y="5601"/>
                    <a:pt x="1" y="5792"/>
                    <a:pt x="9" y="5991"/>
                  </a:cubicBezTo>
                </a:path>
              </a:pathLst>
            </a:custGeom>
            <a:solidFill>
              <a:schemeClr val="dk1"/>
            </a:solidFill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1"/>
            <p:cNvSpPr/>
            <p:nvPr/>
          </p:nvSpPr>
          <p:spPr>
            <a:xfrm rot="1138725">
              <a:off x="461543" y="3271801"/>
              <a:ext cx="187935" cy="318873"/>
            </a:xfrm>
            <a:custGeom>
              <a:avLst/>
              <a:gdLst/>
              <a:ahLst/>
              <a:cxnLst/>
              <a:rect l="l" t="t" r="r" b="b"/>
              <a:pathLst>
                <a:path w="1860" h="3156" extrusionOk="0">
                  <a:moveTo>
                    <a:pt x="1393" y="1"/>
                  </a:moveTo>
                  <a:cubicBezTo>
                    <a:pt x="1041" y="1"/>
                    <a:pt x="997" y="1098"/>
                    <a:pt x="997" y="1098"/>
                  </a:cubicBezTo>
                  <a:cubicBezTo>
                    <a:pt x="997" y="1098"/>
                    <a:pt x="786" y="495"/>
                    <a:pt x="520" y="495"/>
                  </a:cubicBezTo>
                  <a:cubicBezTo>
                    <a:pt x="465" y="495"/>
                    <a:pt x="408" y="521"/>
                    <a:pt x="349" y="583"/>
                  </a:cubicBezTo>
                  <a:cubicBezTo>
                    <a:pt x="1" y="948"/>
                    <a:pt x="1279" y="3155"/>
                    <a:pt x="1279" y="3155"/>
                  </a:cubicBezTo>
                  <a:cubicBezTo>
                    <a:pt x="1279" y="3155"/>
                    <a:pt x="1859" y="144"/>
                    <a:pt x="1453" y="11"/>
                  </a:cubicBezTo>
                  <a:cubicBezTo>
                    <a:pt x="1432" y="4"/>
                    <a:pt x="1412" y="1"/>
                    <a:pt x="13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1"/>
            <p:cNvSpPr/>
            <p:nvPr/>
          </p:nvSpPr>
          <p:spPr>
            <a:xfrm rot="1138725">
              <a:off x="566240" y="3400708"/>
              <a:ext cx="259067" cy="248248"/>
            </a:xfrm>
            <a:custGeom>
              <a:avLst/>
              <a:gdLst/>
              <a:ahLst/>
              <a:cxnLst/>
              <a:rect l="l" t="t" r="r" b="b"/>
              <a:pathLst>
                <a:path w="2564" h="2457" extrusionOk="0">
                  <a:moveTo>
                    <a:pt x="1211" y="0"/>
                  </a:moveTo>
                  <a:cubicBezTo>
                    <a:pt x="1208" y="0"/>
                    <a:pt x="1206" y="0"/>
                    <a:pt x="1203" y="0"/>
                  </a:cubicBezTo>
                  <a:cubicBezTo>
                    <a:pt x="697" y="0"/>
                    <a:pt x="0" y="2456"/>
                    <a:pt x="0" y="2456"/>
                  </a:cubicBezTo>
                  <a:cubicBezTo>
                    <a:pt x="0" y="2456"/>
                    <a:pt x="2564" y="780"/>
                    <a:pt x="2381" y="398"/>
                  </a:cubicBezTo>
                  <a:cubicBezTo>
                    <a:pt x="2345" y="324"/>
                    <a:pt x="2281" y="293"/>
                    <a:pt x="2203" y="293"/>
                  </a:cubicBezTo>
                  <a:cubicBezTo>
                    <a:pt x="1874" y="293"/>
                    <a:pt x="1278" y="830"/>
                    <a:pt x="1278" y="830"/>
                  </a:cubicBezTo>
                  <a:cubicBezTo>
                    <a:pt x="1278" y="830"/>
                    <a:pt x="1705" y="0"/>
                    <a:pt x="1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1"/>
            <p:cNvSpPr/>
            <p:nvPr/>
          </p:nvSpPr>
          <p:spPr>
            <a:xfrm rot="1138725">
              <a:off x="527344" y="3582442"/>
              <a:ext cx="330401" cy="137814"/>
            </a:xfrm>
            <a:custGeom>
              <a:avLst/>
              <a:gdLst/>
              <a:ahLst/>
              <a:cxnLst/>
              <a:rect l="l" t="t" r="r" b="b"/>
              <a:pathLst>
                <a:path w="3270" h="1364" extrusionOk="0">
                  <a:moveTo>
                    <a:pt x="2353" y="0"/>
                  </a:moveTo>
                  <a:cubicBezTo>
                    <a:pt x="1611" y="0"/>
                    <a:pt x="1" y="615"/>
                    <a:pt x="1" y="615"/>
                  </a:cubicBezTo>
                  <a:cubicBezTo>
                    <a:pt x="1" y="615"/>
                    <a:pt x="2060" y="1363"/>
                    <a:pt x="2811" y="1363"/>
                  </a:cubicBezTo>
                  <a:cubicBezTo>
                    <a:pt x="2948" y="1363"/>
                    <a:pt x="3041" y="1338"/>
                    <a:pt x="3071" y="1279"/>
                  </a:cubicBezTo>
                  <a:cubicBezTo>
                    <a:pt x="3270" y="906"/>
                    <a:pt x="2075" y="657"/>
                    <a:pt x="2075" y="657"/>
                  </a:cubicBezTo>
                  <a:cubicBezTo>
                    <a:pt x="2075" y="657"/>
                    <a:pt x="2996" y="499"/>
                    <a:pt x="2689" y="101"/>
                  </a:cubicBezTo>
                  <a:cubicBezTo>
                    <a:pt x="2636" y="30"/>
                    <a:pt x="2515" y="0"/>
                    <a:pt x="2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1"/>
            <p:cNvSpPr/>
            <p:nvPr/>
          </p:nvSpPr>
          <p:spPr>
            <a:xfrm rot="1138725">
              <a:off x="488871" y="3527715"/>
              <a:ext cx="95685" cy="168934"/>
            </a:xfrm>
            <a:custGeom>
              <a:avLst/>
              <a:gdLst/>
              <a:ahLst/>
              <a:cxnLst/>
              <a:rect l="l" t="t" r="r" b="b"/>
              <a:pathLst>
                <a:path w="947" h="1672" extrusionOk="0">
                  <a:moveTo>
                    <a:pt x="299" y="0"/>
                  </a:moveTo>
                  <a:cubicBezTo>
                    <a:pt x="181" y="0"/>
                    <a:pt x="92" y="29"/>
                    <a:pt x="92" y="29"/>
                  </a:cubicBezTo>
                  <a:lnTo>
                    <a:pt x="1" y="1672"/>
                  </a:lnTo>
                  <a:lnTo>
                    <a:pt x="1" y="1672"/>
                  </a:lnTo>
                  <a:lnTo>
                    <a:pt x="938" y="842"/>
                  </a:lnTo>
                  <a:cubicBezTo>
                    <a:pt x="947" y="610"/>
                    <a:pt x="872" y="386"/>
                    <a:pt x="731" y="203"/>
                  </a:cubicBezTo>
                  <a:cubicBezTo>
                    <a:pt x="611" y="38"/>
                    <a:pt x="436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9" name="Google Shape;1849;p31"/>
          <p:cNvGrpSpPr/>
          <p:nvPr/>
        </p:nvGrpSpPr>
        <p:grpSpPr>
          <a:xfrm>
            <a:off x="193436" y="681350"/>
            <a:ext cx="306550" cy="246616"/>
            <a:chOff x="366411" y="1167375"/>
            <a:chExt cx="306550" cy="246616"/>
          </a:xfrm>
        </p:grpSpPr>
        <p:sp>
          <p:nvSpPr>
            <p:cNvPr id="1850" name="Google Shape;1850;p31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1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1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3" name="Google Shape;1853;p31"/>
          <p:cNvGrpSpPr/>
          <p:nvPr/>
        </p:nvGrpSpPr>
        <p:grpSpPr>
          <a:xfrm>
            <a:off x="434099" y="4805150"/>
            <a:ext cx="306550" cy="233991"/>
            <a:chOff x="281699" y="4701425"/>
            <a:chExt cx="306550" cy="233991"/>
          </a:xfrm>
        </p:grpSpPr>
        <p:sp>
          <p:nvSpPr>
            <p:cNvPr id="1854" name="Google Shape;1854;p31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1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1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7" name="Google Shape;1857;p31"/>
          <p:cNvGrpSpPr/>
          <p:nvPr/>
        </p:nvGrpSpPr>
        <p:grpSpPr>
          <a:xfrm>
            <a:off x="8194249" y="292888"/>
            <a:ext cx="306550" cy="246616"/>
            <a:chOff x="8757949" y="3645550"/>
            <a:chExt cx="306550" cy="246616"/>
          </a:xfrm>
        </p:grpSpPr>
        <p:sp>
          <p:nvSpPr>
            <p:cNvPr id="1858" name="Google Shape;1858;p31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1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1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1" name="Google Shape;1861;p31"/>
          <p:cNvGrpSpPr/>
          <p:nvPr/>
        </p:nvGrpSpPr>
        <p:grpSpPr>
          <a:xfrm rot="4791795">
            <a:off x="8282429" y="4377639"/>
            <a:ext cx="1232368" cy="951132"/>
            <a:chOff x="670952" y="-197670"/>
            <a:chExt cx="1232356" cy="951123"/>
          </a:xfrm>
        </p:grpSpPr>
        <p:sp>
          <p:nvSpPr>
            <p:cNvPr id="1862" name="Google Shape;1862;p31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1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1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1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1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1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1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1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6853050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7" name="Google Shape;1947;p33"/>
          <p:cNvSpPr txBox="1">
            <a:spLocks noGrp="1"/>
          </p:cNvSpPr>
          <p:nvPr>
            <p:ph type="subTitle" idx="1"/>
          </p:nvPr>
        </p:nvSpPr>
        <p:spPr>
          <a:xfrm>
            <a:off x="1114725" y="3826394"/>
            <a:ext cx="2279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948" name="Google Shape;1948;p33"/>
          <p:cNvSpPr txBox="1">
            <a:spLocks noGrp="1"/>
          </p:cNvSpPr>
          <p:nvPr>
            <p:ph type="title" hasCustomPrompt="1"/>
          </p:nvPr>
        </p:nvSpPr>
        <p:spPr>
          <a:xfrm>
            <a:off x="1114725" y="2992475"/>
            <a:ext cx="2279700" cy="8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949" name="Google Shape;1949;p33"/>
          <p:cNvSpPr txBox="1">
            <a:spLocks noGrp="1"/>
          </p:cNvSpPr>
          <p:nvPr>
            <p:ph type="subTitle" idx="2"/>
          </p:nvPr>
        </p:nvSpPr>
        <p:spPr>
          <a:xfrm>
            <a:off x="3432188" y="3826374"/>
            <a:ext cx="2279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950" name="Google Shape;1950;p33"/>
          <p:cNvSpPr txBox="1">
            <a:spLocks noGrp="1"/>
          </p:cNvSpPr>
          <p:nvPr>
            <p:ph type="title" idx="3" hasCustomPrompt="1"/>
          </p:nvPr>
        </p:nvSpPr>
        <p:spPr>
          <a:xfrm>
            <a:off x="3432188" y="2992475"/>
            <a:ext cx="2279700" cy="8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951" name="Google Shape;1951;p33"/>
          <p:cNvSpPr txBox="1">
            <a:spLocks noGrp="1"/>
          </p:cNvSpPr>
          <p:nvPr>
            <p:ph type="subTitle" idx="4"/>
          </p:nvPr>
        </p:nvSpPr>
        <p:spPr>
          <a:xfrm>
            <a:off x="5749575" y="3826380"/>
            <a:ext cx="2279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p33"/>
          <p:cNvSpPr txBox="1">
            <a:spLocks noGrp="1"/>
          </p:cNvSpPr>
          <p:nvPr>
            <p:ph type="title" idx="5" hasCustomPrompt="1"/>
          </p:nvPr>
        </p:nvSpPr>
        <p:spPr>
          <a:xfrm>
            <a:off x="5749576" y="2992500"/>
            <a:ext cx="2279700" cy="8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5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953" name="Google Shape;1953;p33"/>
          <p:cNvSpPr txBox="1">
            <a:spLocks noGrp="1"/>
          </p:cNvSpPr>
          <p:nvPr>
            <p:ph type="subTitle" idx="6"/>
          </p:nvPr>
        </p:nvSpPr>
        <p:spPr>
          <a:xfrm>
            <a:off x="1204725" y="1483932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54" name="Google Shape;1954;p33"/>
          <p:cNvSpPr txBox="1">
            <a:spLocks noGrp="1"/>
          </p:cNvSpPr>
          <p:nvPr>
            <p:ph type="subTitle" idx="7"/>
          </p:nvPr>
        </p:nvSpPr>
        <p:spPr>
          <a:xfrm>
            <a:off x="3522189" y="14832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55" name="Google Shape;1955;p33"/>
          <p:cNvSpPr txBox="1">
            <a:spLocks noGrp="1"/>
          </p:cNvSpPr>
          <p:nvPr>
            <p:ph type="subTitle" idx="8"/>
          </p:nvPr>
        </p:nvSpPr>
        <p:spPr>
          <a:xfrm>
            <a:off x="5839652" y="1483206"/>
            <a:ext cx="2099700" cy="40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3000">
                <a:solidFill>
                  <a:schemeClr val="accent4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56" name="Google Shape;1956;p33"/>
          <p:cNvSpPr txBox="1">
            <a:spLocks noGrp="1"/>
          </p:cNvSpPr>
          <p:nvPr>
            <p:ph type="title" idx="9"/>
          </p:nvPr>
        </p:nvSpPr>
        <p:spPr>
          <a:xfrm>
            <a:off x="714850" y="429768"/>
            <a:ext cx="7714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33"/>
          <p:cNvSpPr/>
          <p:nvPr/>
        </p:nvSpPr>
        <p:spPr>
          <a:xfrm rot="2905830" flipH="1">
            <a:off x="7873271" y="3913664"/>
            <a:ext cx="1956883" cy="2236644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58" name="Google Shape;1958;p33"/>
          <p:cNvSpPr/>
          <p:nvPr/>
        </p:nvSpPr>
        <p:spPr>
          <a:xfrm rot="8100000">
            <a:off x="-1013412" y="-296969"/>
            <a:ext cx="3182275" cy="1477130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59" name="Google Shape;1959;p33"/>
          <p:cNvGrpSpPr/>
          <p:nvPr/>
        </p:nvGrpSpPr>
        <p:grpSpPr>
          <a:xfrm>
            <a:off x="7744810" y="4131938"/>
            <a:ext cx="762950" cy="1927407"/>
            <a:chOff x="8361510" y="3452088"/>
            <a:chExt cx="762950" cy="1927407"/>
          </a:xfrm>
        </p:grpSpPr>
        <p:sp>
          <p:nvSpPr>
            <p:cNvPr id="1960" name="Google Shape;1960;p33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3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3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3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3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3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3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3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3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3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3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3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2" name="Google Shape;1972;p33"/>
          <p:cNvGrpSpPr/>
          <p:nvPr/>
        </p:nvGrpSpPr>
        <p:grpSpPr>
          <a:xfrm>
            <a:off x="8056772" y="-101148"/>
            <a:ext cx="1087231" cy="1218380"/>
            <a:chOff x="-146778" y="-163348"/>
            <a:chExt cx="1087231" cy="1218380"/>
          </a:xfrm>
        </p:grpSpPr>
        <p:sp>
          <p:nvSpPr>
            <p:cNvPr id="1973" name="Google Shape;1973;p33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3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3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33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7" name="Google Shape;1977;p33"/>
          <p:cNvGrpSpPr/>
          <p:nvPr/>
        </p:nvGrpSpPr>
        <p:grpSpPr>
          <a:xfrm rot="5400000">
            <a:off x="8131708" y="4432292"/>
            <a:ext cx="1004320" cy="894773"/>
            <a:chOff x="8306286" y="4189629"/>
            <a:chExt cx="1004220" cy="894684"/>
          </a:xfrm>
        </p:grpSpPr>
        <p:sp>
          <p:nvSpPr>
            <p:cNvPr id="1978" name="Google Shape;1978;p33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3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3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3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3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3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3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3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6" name="Google Shape;1986;p33"/>
          <p:cNvGrpSpPr/>
          <p:nvPr/>
        </p:nvGrpSpPr>
        <p:grpSpPr>
          <a:xfrm rot="-1414813">
            <a:off x="-145002" y="-428783"/>
            <a:ext cx="1264450" cy="1553435"/>
            <a:chOff x="556167" y="-402644"/>
            <a:chExt cx="911061" cy="1119281"/>
          </a:xfrm>
        </p:grpSpPr>
        <p:sp>
          <p:nvSpPr>
            <p:cNvPr id="1987" name="Google Shape;1987;p33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3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3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3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3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3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3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3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3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6" name="Google Shape;1996;p33"/>
          <p:cNvGrpSpPr/>
          <p:nvPr/>
        </p:nvGrpSpPr>
        <p:grpSpPr>
          <a:xfrm>
            <a:off x="86311" y="928475"/>
            <a:ext cx="306550" cy="246616"/>
            <a:chOff x="366411" y="1167375"/>
            <a:chExt cx="306550" cy="246616"/>
          </a:xfrm>
        </p:grpSpPr>
        <p:sp>
          <p:nvSpPr>
            <p:cNvPr id="1997" name="Google Shape;1997;p33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3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3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0" name="Google Shape;2000;p33"/>
          <p:cNvGrpSpPr/>
          <p:nvPr/>
        </p:nvGrpSpPr>
        <p:grpSpPr>
          <a:xfrm>
            <a:off x="8753824" y="132125"/>
            <a:ext cx="306550" cy="246616"/>
            <a:chOff x="8757949" y="3645550"/>
            <a:chExt cx="306550" cy="246616"/>
          </a:xfrm>
        </p:grpSpPr>
        <p:sp>
          <p:nvSpPr>
            <p:cNvPr id="2001" name="Google Shape;2001;p33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3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3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4" name="Google Shape;2004;p33"/>
          <p:cNvGrpSpPr/>
          <p:nvPr/>
        </p:nvGrpSpPr>
        <p:grpSpPr>
          <a:xfrm rot="5168114">
            <a:off x="12023" y="4392852"/>
            <a:ext cx="853722" cy="1055122"/>
            <a:chOff x="8141966" y="4340861"/>
            <a:chExt cx="853744" cy="1055150"/>
          </a:xfrm>
        </p:grpSpPr>
        <p:sp>
          <p:nvSpPr>
            <p:cNvPr id="2005" name="Google Shape;2005;p33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3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3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3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3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3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3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3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3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3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5" name="Google Shape;2015;p33"/>
          <p:cNvGrpSpPr/>
          <p:nvPr/>
        </p:nvGrpSpPr>
        <p:grpSpPr>
          <a:xfrm>
            <a:off x="948974" y="4878525"/>
            <a:ext cx="306550" cy="233991"/>
            <a:chOff x="281699" y="4701425"/>
            <a:chExt cx="306550" cy="233991"/>
          </a:xfrm>
        </p:grpSpPr>
        <p:sp>
          <p:nvSpPr>
            <p:cNvPr id="2016" name="Google Shape;2016;p33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33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33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5295939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0" name="Google Shape;2020;p34"/>
          <p:cNvSpPr txBox="1">
            <a:spLocks noGrp="1"/>
          </p:cNvSpPr>
          <p:nvPr>
            <p:ph type="title"/>
          </p:nvPr>
        </p:nvSpPr>
        <p:spPr>
          <a:xfrm>
            <a:off x="1018025" y="818175"/>
            <a:ext cx="4311900" cy="106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>
            <a:endParaRPr/>
          </a:p>
        </p:txBody>
      </p:sp>
      <p:sp>
        <p:nvSpPr>
          <p:cNvPr id="2021" name="Google Shape;2021;p34"/>
          <p:cNvSpPr txBox="1">
            <a:spLocks noGrp="1"/>
          </p:cNvSpPr>
          <p:nvPr>
            <p:ph type="subTitle" idx="1"/>
          </p:nvPr>
        </p:nvSpPr>
        <p:spPr>
          <a:xfrm>
            <a:off x="968525" y="1987800"/>
            <a:ext cx="3183000" cy="115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022" name="Google Shape;2022;p34"/>
          <p:cNvSpPr/>
          <p:nvPr/>
        </p:nvSpPr>
        <p:spPr>
          <a:xfrm>
            <a:off x="7913875" y="35058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23" name="Google Shape;2023;p34"/>
          <p:cNvGrpSpPr/>
          <p:nvPr/>
        </p:nvGrpSpPr>
        <p:grpSpPr>
          <a:xfrm rot="3280567">
            <a:off x="8367014" y="-287387"/>
            <a:ext cx="1087235" cy="1218385"/>
            <a:chOff x="-146778" y="-163348"/>
            <a:chExt cx="1087231" cy="1218380"/>
          </a:xfrm>
        </p:grpSpPr>
        <p:sp>
          <p:nvSpPr>
            <p:cNvPr id="2024" name="Google Shape;2024;p34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4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4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4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8" name="Google Shape;2028;p34"/>
          <p:cNvGrpSpPr/>
          <p:nvPr/>
        </p:nvGrpSpPr>
        <p:grpSpPr>
          <a:xfrm rot="1295572">
            <a:off x="7805154" y="-300423"/>
            <a:ext cx="911039" cy="1119254"/>
            <a:chOff x="556167" y="-402644"/>
            <a:chExt cx="911061" cy="1119281"/>
          </a:xfrm>
        </p:grpSpPr>
        <p:sp>
          <p:nvSpPr>
            <p:cNvPr id="2029" name="Google Shape;2029;p34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4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4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4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4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4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4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4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4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8" name="Google Shape;2038;p34"/>
          <p:cNvGrpSpPr/>
          <p:nvPr/>
        </p:nvGrpSpPr>
        <p:grpSpPr>
          <a:xfrm>
            <a:off x="7631166" y="4238373"/>
            <a:ext cx="853744" cy="1055150"/>
            <a:chOff x="8141966" y="4340861"/>
            <a:chExt cx="853744" cy="1055150"/>
          </a:xfrm>
        </p:grpSpPr>
        <p:sp>
          <p:nvSpPr>
            <p:cNvPr id="2039" name="Google Shape;2039;p34"/>
            <p:cNvSpPr/>
            <p:nvPr/>
          </p:nvSpPr>
          <p:spPr>
            <a:xfrm rot="4607292">
              <a:off x="8092628" y="4465078"/>
              <a:ext cx="367712" cy="190025"/>
            </a:xfrm>
            <a:custGeom>
              <a:avLst/>
              <a:gdLst/>
              <a:ahLst/>
              <a:cxnLst/>
              <a:rect l="l" t="t" r="r" b="b"/>
              <a:pathLst>
                <a:path w="3187" h="1647" extrusionOk="0">
                  <a:moveTo>
                    <a:pt x="3187" y="0"/>
                  </a:moveTo>
                  <a:lnTo>
                    <a:pt x="3187" y="0"/>
                  </a:lnTo>
                  <a:cubicBezTo>
                    <a:pt x="3030" y="35"/>
                    <a:pt x="2868" y="45"/>
                    <a:pt x="2706" y="45"/>
                  </a:cubicBezTo>
                  <a:cubicBezTo>
                    <a:pt x="2516" y="45"/>
                    <a:pt x="2325" y="32"/>
                    <a:pt x="2136" y="32"/>
                  </a:cubicBezTo>
                  <a:cubicBezTo>
                    <a:pt x="2026" y="32"/>
                    <a:pt x="1917" y="36"/>
                    <a:pt x="1809" y="50"/>
                  </a:cubicBezTo>
                  <a:cubicBezTo>
                    <a:pt x="1619" y="75"/>
                    <a:pt x="1436" y="133"/>
                    <a:pt x="1270" y="216"/>
                  </a:cubicBezTo>
                  <a:cubicBezTo>
                    <a:pt x="681" y="490"/>
                    <a:pt x="316" y="1004"/>
                    <a:pt x="1" y="1560"/>
                  </a:cubicBezTo>
                  <a:cubicBezTo>
                    <a:pt x="317" y="1605"/>
                    <a:pt x="636" y="1646"/>
                    <a:pt x="952" y="1646"/>
                  </a:cubicBezTo>
                  <a:cubicBezTo>
                    <a:pt x="1165" y="1646"/>
                    <a:pt x="1377" y="1627"/>
                    <a:pt x="1585" y="1577"/>
                  </a:cubicBezTo>
                  <a:cubicBezTo>
                    <a:pt x="2365" y="1378"/>
                    <a:pt x="2979" y="780"/>
                    <a:pt x="3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4"/>
            <p:cNvSpPr/>
            <p:nvPr/>
          </p:nvSpPr>
          <p:spPr>
            <a:xfrm rot="4607292">
              <a:off x="8289817" y="4476428"/>
              <a:ext cx="408787" cy="164411"/>
            </a:xfrm>
            <a:custGeom>
              <a:avLst/>
              <a:gdLst/>
              <a:ahLst/>
              <a:cxnLst/>
              <a:rect l="l" t="t" r="r" b="b"/>
              <a:pathLst>
                <a:path w="3543" h="1425" extrusionOk="0">
                  <a:moveTo>
                    <a:pt x="1653" y="1"/>
                  </a:moveTo>
                  <a:cubicBezTo>
                    <a:pt x="1050" y="1"/>
                    <a:pt x="518" y="263"/>
                    <a:pt x="0" y="584"/>
                  </a:cubicBezTo>
                  <a:cubicBezTo>
                    <a:pt x="432" y="900"/>
                    <a:pt x="871" y="1223"/>
                    <a:pt x="1394" y="1356"/>
                  </a:cubicBezTo>
                  <a:cubicBezTo>
                    <a:pt x="1574" y="1402"/>
                    <a:pt x="1756" y="1425"/>
                    <a:pt x="1937" y="1425"/>
                  </a:cubicBezTo>
                  <a:cubicBezTo>
                    <a:pt x="2533" y="1425"/>
                    <a:pt x="3116" y="1179"/>
                    <a:pt x="3543" y="734"/>
                  </a:cubicBezTo>
                  <a:cubicBezTo>
                    <a:pt x="3103" y="609"/>
                    <a:pt x="2730" y="286"/>
                    <a:pt x="2307" y="120"/>
                  </a:cubicBezTo>
                  <a:cubicBezTo>
                    <a:pt x="2133" y="53"/>
                    <a:pt x="1942" y="20"/>
                    <a:pt x="1759" y="4"/>
                  </a:cubicBezTo>
                  <a:cubicBezTo>
                    <a:pt x="1723" y="2"/>
                    <a:pt x="1688" y="1"/>
                    <a:pt x="1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4"/>
            <p:cNvSpPr/>
            <p:nvPr/>
          </p:nvSpPr>
          <p:spPr>
            <a:xfrm rot="4607292">
              <a:off x="8485938" y="4621891"/>
              <a:ext cx="407864" cy="164181"/>
            </a:xfrm>
            <a:custGeom>
              <a:avLst/>
              <a:gdLst/>
              <a:ahLst/>
              <a:cxnLst/>
              <a:rect l="l" t="t" r="r" b="b"/>
              <a:pathLst>
                <a:path w="3535" h="1423" extrusionOk="0">
                  <a:moveTo>
                    <a:pt x="1622" y="1"/>
                  </a:moveTo>
                  <a:cubicBezTo>
                    <a:pt x="1035" y="1"/>
                    <a:pt x="503" y="261"/>
                    <a:pt x="0" y="586"/>
                  </a:cubicBezTo>
                  <a:cubicBezTo>
                    <a:pt x="432" y="893"/>
                    <a:pt x="871" y="1216"/>
                    <a:pt x="1386" y="1357"/>
                  </a:cubicBezTo>
                  <a:cubicBezTo>
                    <a:pt x="1565" y="1401"/>
                    <a:pt x="1747" y="1423"/>
                    <a:pt x="1927" y="1423"/>
                  </a:cubicBezTo>
                  <a:cubicBezTo>
                    <a:pt x="2529" y="1423"/>
                    <a:pt x="3113" y="1182"/>
                    <a:pt x="3535" y="735"/>
                  </a:cubicBezTo>
                  <a:cubicBezTo>
                    <a:pt x="3103" y="602"/>
                    <a:pt x="2730" y="279"/>
                    <a:pt x="2307" y="121"/>
                  </a:cubicBezTo>
                  <a:cubicBezTo>
                    <a:pt x="2124" y="55"/>
                    <a:pt x="1942" y="13"/>
                    <a:pt x="1751" y="5"/>
                  </a:cubicBezTo>
                  <a:cubicBezTo>
                    <a:pt x="1708" y="2"/>
                    <a:pt x="1665" y="1"/>
                    <a:pt x="16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4"/>
            <p:cNvSpPr/>
            <p:nvPr/>
          </p:nvSpPr>
          <p:spPr>
            <a:xfrm rot="4607292">
              <a:off x="8460226" y="4829164"/>
              <a:ext cx="172491" cy="406933"/>
            </a:xfrm>
            <a:custGeom>
              <a:avLst/>
              <a:gdLst/>
              <a:ahLst/>
              <a:cxnLst/>
              <a:rect l="l" t="t" r="r" b="b"/>
              <a:pathLst>
                <a:path w="1495" h="3527" extrusionOk="0">
                  <a:moveTo>
                    <a:pt x="1005" y="1"/>
                  </a:moveTo>
                  <a:cubicBezTo>
                    <a:pt x="357" y="465"/>
                    <a:pt x="1" y="1245"/>
                    <a:pt x="92" y="2042"/>
                  </a:cubicBezTo>
                  <a:cubicBezTo>
                    <a:pt x="150" y="2573"/>
                    <a:pt x="407" y="3062"/>
                    <a:pt x="656" y="3527"/>
                  </a:cubicBezTo>
                  <a:cubicBezTo>
                    <a:pt x="1071" y="3037"/>
                    <a:pt x="1428" y="2515"/>
                    <a:pt x="1478" y="1868"/>
                  </a:cubicBezTo>
                  <a:cubicBezTo>
                    <a:pt x="1494" y="1685"/>
                    <a:pt x="1486" y="1494"/>
                    <a:pt x="1444" y="1312"/>
                  </a:cubicBezTo>
                  <a:cubicBezTo>
                    <a:pt x="1336" y="864"/>
                    <a:pt x="1071" y="449"/>
                    <a:pt x="10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4"/>
            <p:cNvSpPr/>
            <p:nvPr/>
          </p:nvSpPr>
          <p:spPr>
            <a:xfrm rot="4607292">
              <a:off x="8287455" y="4662779"/>
              <a:ext cx="166722" cy="399318"/>
            </a:xfrm>
            <a:custGeom>
              <a:avLst/>
              <a:gdLst/>
              <a:ahLst/>
              <a:cxnLst/>
              <a:rect l="l" t="t" r="r" b="b"/>
              <a:pathLst>
                <a:path w="1445" h="3461" extrusionOk="0">
                  <a:moveTo>
                    <a:pt x="1146" y="1"/>
                  </a:moveTo>
                  <a:cubicBezTo>
                    <a:pt x="449" y="383"/>
                    <a:pt x="9" y="1121"/>
                    <a:pt x="1" y="1917"/>
                  </a:cubicBezTo>
                  <a:cubicBezTo>
                    <a:pt x="1" y="2457"/>
                    <a:pt x="200" y="2963"/>
                    <a:pt x="391" y="3461"/>
                  </a:cubicBezTo>
                  <a:cubicBezTo>
                    <a:pt x="864" y="3021"/>
                    <a:pt x="1270" y="2548"/>
                    <a:pt x="1403" y="1909"/>
                  </a:cubicBezTo>
                  <a:cubicBezTo>
                    <a:pt x="1436" y="1727"/>
                    <a:pt x="1444" y="1536"/>
                    <a:pt x="1428" y="1345"/>
                  </a:cubicBezTo>
                  <a:cubicBezTo>
                    <a:pt x="1378" y="897"/>
                    <a:pt x="1162" y="449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4"/>
            <p:cNvSpPr/>
            <p:nvPr/>
          </p:nvSpPr>
          <p:spPr>
            <a:xfrm rot="4607292">
              <a:off x="8483482" y="4759241"/>
              <a:ext cx="94841" cy="238483"/>
            </a:xfrm>
            <a:custGeom>
              <a:avLst/>
              <a:gdLst/>
              <a:ahLst/>
              <a:cxnLst/>
              <a:rect l="l" t="t" r="r" b="b"/>
              <a:pathLst>
                <a:path w="822" h="2067" fill="none" extrusionOk="0">
                  <a:moveTo>
                    <a:pt x="821" y="1"/>
                  </a:moveTo>
                  <a:cubicBezTo>
                    <a:pt x="539" y="258"/>
                    <a:pt x="332" y="581"/>
                    <a:pt x="216" y="946"/>
                  </a:cubicBezTo>
                  <a:cubicBezTo>
                    <a:pt x="108" y="1312"/>
                    <a:pt x="42" y="1685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4"/>
            <p:cNvSpPr/>
            <p:nvPr/>
          </p:nvSpPr>
          <p:spPr>
            <a:xfrm rot="4607292">
              <a:off x="8354939" y="4661420"/>
              <a:ext cx="344752" cy="72918"/>
            </a:xfrm>
            <a:custGeom>
              <a:avLst/>
              <a:gdLst/>
              <a:ahLst/>
              <a:cxnLst/>
              <a:rect l="l" t="t" r="r" b="b"/>
              <a:pathLst>
                <a:path w="2988" h="632" fill="none" extrusionOk="0">
                  <a:moveTo>
                    <a:pt x="2987" y="1"/>
                  </a:moveTo>
                  <a:cubicBezTo>
                    <a:pt x="2407" y="332"/>
                    <a:pt x="747" y="631"/>
                    <a:pt x="1" y="299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4"/>
            <p:cNvSpPr/>
            <p:nvPr/>
          </p:nvSpPr>
          <p:spPr>
            <a:xfrm rot="4607292">
              <a:off x="8639563" y="4900101"/>
              <a:ext cx="98649" cy="238483"/>
            </a:xfrm>
            <a:custGeom>
              <a:avLst/>
              <a:gdLst/>
              <a:ahLst/>
              <a:cxnLst/>
              <a:rect l="l" t="t" r="r" b="b"/>
              <a:pathLst>
                <a:path w="855" h="2067" fill="none" extrusionOk="0">
                  <a:moveTo>
                    <a:pt x="855" y="1"/>
                  </a:moveTo>
                  <a:cubicBezTo>
                    <a:pt x="398" y="607"/>
                    <a:pt x="108" y="1320"/>
                    <a:pt x="0" y="2067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4"/>
            <p:cNvSpPr/>
            <p:nvPr/>
          </p:nvSpPr>
          <p:spPr>
            <a:xfrm rot="4607292">
              <a:off x="8606485" y="4861961"/>
              <a:ext cx="237450" cy="17422"/>
            </a:xfrm>
            <a:custGeom>
              <a:avLst/>
              <a:gdLst/>
              <a:ahLst/>
              <a:cxnLst/>
              <a:rect l="l" t="t" r="r" b="b"/>
              <a:pathLst>
                <a:path w="2058" h="151" fill="none" extrusionOk="0">
                  <a:moveTo>
                    <a:pt x="2058" y="1"/>
                  </a:moveTo>
                  <a:cubicBezTo>
                    <a:pt x="1378" y="117"/>
                    <a:pt x="689" y="150"/>
                    <a:pt x="0" y="10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4"/>
            <p:cNvSpPr/>
            <p:nvPr/>
          </p:nvSpPr>
          <p:spPr>
            <a:xfrm rot="4607292">
              <a:off x="8187057" y="4627639"/>
              <a:ext cx="874110" cy="558191"/>
            </a:xfrm>
            <a:custGeom>
              <a:avLst/>
              <a:gdLst/>
              <a:ahLst/>
              <a:cxnLst/>
              <a:rect l="l" t="t" r="r" b="b"/>
              <a:pathLst>
                <a:path w="7576" h="4838" fill="none" extrusionOk="0">
                  <a:moveTo>
                    <a:pt x="7575" y="1"/>
                  </a:moveTo>
                  <a:cubicBezTo>
                    <a:pt x="6082" y="474"/>
                    <a:pt x="4721" y="1320"/>
                    <a:pt x="3527" y="2332"/>
                  </a:cubicBezTo>
                  <a:cubicBezTo>
                    <a:pt x="2415" y="3262"/>
                    <a:pt x="1378" y="4373"/>
                    <a:pt x="0" y="4838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9" name="Google Shape;2049;p34"/>
          <p:cNvGrpSpPr/>
          <p:nvPr/>
        </p:nvGrpSpPr>
        <p:grpSpPr>
          <a:xfrm rot="-4282054">
            <a:off x="8288008" y="4352902"/>
            <a:ext cx="848980" cy="760108"/>
            <a:chOff x="-44590" y="-31162"/>
            <a:chExt cx="848969" cy="760098"/>
          </a:xfrm>
        </p:grpSpPr>
        <p:sp>
          <p:nvSpPr>
            <p:cNvPr id="2050" name="Google Shape;2050;p34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4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4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4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4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4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6" name="Google Shape;2056;p34"/>
          <p:cNvGrpSpPr/>
          <p:nvPr/>
        </p:nvGrpSpPr>
        <p:grpSpPr>
          <a:xfrm>
            <a:off x="92811" y="947200"/>
            <a:ext cx="306550" cy="246616"/>
            <a:chOff x="366411" y="1167375"/>
            <a:chExt cx="306550" cy="246616"/>
          </a:xfrm>
        </p:grpSpPr>
        <p:sp>
          <p:nvSpPr>
            <p:cNvPr id="2057" name="Google Shape;2057;p34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4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4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0" name="Google Shape;2060;p34"/>
          <p:cNvGrpSpPr/>
          <p:nvPr/>
        </p:nvGrpSpPr>
        <p:grpSpPr>
          <a:xfrm>
            <a:off x="8153524" y="856975"/>
            <a:ext cx="306550" cy="233991"/>
            <a:chOff x="281699" y="4701425"/>
            <a:chExt cx="306550" cy="233991"/>
          </a:xfrm>
        </p:grpSpPr>
        <p:sp>
          <p:nvSpPr>
            <p:cNvPr id="2061" name="Google Shape;2061;p34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4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4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4" name="Google Shape;2064;p34"/>
          <p:cNvGrpSpPr/>
          <p:nvPr/>
        </p:nvGrpSpPr>
        <p:grpSpPr>
          <a:xfrm>
            <a:off x="8729099" y="4061550"/>
            <a:ext cx="306550" cy="246616"/>
            <a:chOff x="8757949" y="3645550"/>
            <a:chExt cx="306550" cy="246616"/>
          </a:xfrm>
        </p:grpSpPr>
        <p:sp>
          <p:nvSpPr>
            <p:cNvPr id="2065" name="Google Shape;2065;p34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4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4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8" name="Google Shape;2068;p34"/>
          <p:cNvGrpSpPr/>
          <p:nvPr/>
        </p:nvGrpSpPr>
        <p:grpSpPr>
          <a:xfrm rot="-6989598">
            <a:off x="-332258" y="-216354"/>
            <a:ext cx="1232375" cy="951137"/>
            <a:chOff x="670952" y="-197670"/>
            <a:chExt cx="1232356" cy="951123"/>
          </a:xfrm>
        </p:grpSpPr>
        <p:sp>
          <p:nvSpPr>
            <p:cNvPr id="2069" name="Google Shape;2069;p34"/>
            <p:cNvSpPr/>
            <p:nvPr/>
          </p:nvSpPr>
          <p:spPr>
            <a:xfrm>
              <a:off x="964196" y="-197670"/>
              <a:ext cx="939113" cy="617695"/>
            </a:xfrm>
            <a:custGeom>
              <a:avLst/>
              <a:gdLst/>
              <a:ahLst/>
              <a:cxnLst/>
              <a:rect l="l" t="t" r="r" b="b"/>
              <a:pathLst>
                <a:path w="18229" h="11990" fill="none" extrusionOk="0">
                  <a:moveTo>
                    <a:pt x="0" y="11990"/>
                  </a:moveTo>
                  <a:cubicBezTo>
                    <a:pt x="9" y="11484"/>
                    <a:pt x="233" y="10994"/>
                    <a:pt x="457" y="10538"/>
                  </a:cubicBezTo>
                  <a:cubicBezTo>
                    <a:pt x="2091" y="7285"/>
                    <a:pt x="4564" y="4406"/>
                    <a:pt x="7708" y="2573"/>
                  </a:cubicBezTo>
                  <a:cubicBezTo>
                    <a:pt x="10853" y="739"/>
                    <a:pt x="14686" y="1"/>
                    <a:pt x="18228" y="839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4"/>
            <p:cNvSpPr/>
            <p:nvPr/>
          </p:nvSpPr>
          <p:spPr>
            <a:xfrm>
              <a:off x="1252700" y="-118589"/>
              <a:ext cx="226162" cy="600179"/>
            </a:xfrm>
            <a:custGeom>
              <a:avLst/>
              <a:gdLst/>
              <a:ahLst/>
              <a:cxnLst/>
              <a:rect l="l" t="t" r="r" b="b"/>
              <a:pathLst>
                <a:path w="4390" h="11650" fill="none" extrusionOk="0">
                  <a:moveTo>
                    <a:pt x="1" y="11649"/>
                  </a:moveTo>
                  <a:cubicBezTo>
                    <a:pt x="474" y="7460"/>
                    <a:pt x="1984" y="3460"/>
                    <a:pt x="4390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4"/>
            <p:cNvSpPr/>
            <p:nvPr/>
          </p:nvSpPr>
          <p:spPr>
            <a:xfrm>
              <a:off x="670952" y="184236"/>
              <a:ext cx="503584" cy="569217"/>
            </a:xfrm>
            <a:custGeom>
              <a:avLst/>
              <a:gdLst/>
              <a:ahLst/>
              <a:cxnLst/>
              <a:rect l="l" t="t" r="r" b="b"/>
              <a:pathLst>
                <a:path w="9775" h="11049" extrusionOk="0">
                  <a:moveTo>
                    <a:pt x="5073" y="0"/>
                  </a:moveTo>
                  <a:cubicBezTo>
                    <a:pt x="5003" y="0"/>
                    <a:pt x="4933" y="15"/>
                    <a:pt x="4871" y="47"/>
                  </a:cubicBezTo>
                  <a:cubicBezTo>
                    <a:pt x="4771" y="113"/>
                    <a:pt x="4697" y="221"/>
                    <a:pt x="4664" y="337"/>
                  </a:cubicBezTo>
                  <a:cubicBezTo>
                    <a:pt x="4489" y="760"/>
                    <a:pt x="4489" y="1225"/>
                    <a:pt x="4539" y="1681"/>
                  </a:cubicBezTo>
                  <a:cubicBezTo>
                    <a:pt x="4622" y="2478"/>
                    <a:pt x="4829" y="3257"/>
                    <a:pt x="5145" y="3996"/>
                  </a:cubicBezTo>
                  <a:lnTo>
                    <a:pt x="3087" y="1706"/>
                  </a:lnTo>
                  <a:cubicBezTo>
                    <a:pt x="2938" y="1540"/>
                    <a:pt x="2780" y="1366"/>
                    <a:pt x="2564" y="1291"/>
                  </a:cubicBezTo>
                  <a:cubicBezTo>
                    <a:pt x="2506" y="1268"/>
                    <a:pt x="2442" y="1256"/>
                    <a:pt x="2379" y="1256"/>
                  </a:cubicBezTo>
                  <a:cubicBezTo>
                    <a:pt x="2217" y="1256"/>
                    <a:pt x="2057" y="1331"/>
                    <a:pt x="1992" y="1474"/>
                  </a:cubicBezTo>
                  <a:cubicBezTo>
                    <a:pt x="1942" y="1582"/>
                    <a:pt x="1942" y="1706"/>
                    <a:pt x="1967" y="1822"/>
                  </a:cubicBezTo>
                  <a:cubicBezTo>
                    <a:pt x="2075" y="2403"/>
                    <a:pt x="2423" y="2909"/>
                    <a:pt x="2822" y="3349"/>
                  </a:cubicBezTo>
                  <a:cubicBezTo>
                    <a:pt x="3386" y="3979"/>
                    <a:pt x="4041" y="4519"/>
                    <a:pt x="4780" y="4950"/>
                  </a:cubicBezTo>
                  <a:cubicBezTo>
                    <a:pt x="4016" y="4859"/>
                    <a:pt x="3261" y="4809"/>
                    <a:pt x="2498" y="4801"/>
                  </a:cubicBezTo>
                  <a:cubicBezTo>
                    <a:pt x="2431" y="4800"/>
                    <a:pt x="2364" y="4799"/>
                    <a:pt x="2298" y="4799"/>
                  </a:cubicBezTo>
                  <a:cubicBezTo>
                    <a:pt x="1673" y="4799"/>
                    <a:pt x="1043" y="4842"/>
                    <a:pt x="474" y="5074"/>
                  </a:cubicBezTo>
                  <a:cubicBezTo>
                    <a:pt x="291" y="5149"/>
                    <a:pt x="92" y="5265"/>
                    <a:pt x="59" y="5464"/>
                  </a:cubicBezTo>
                  <a:cubicBezTo>
                    <a:pt x="1" y="5722"/>
                    <a:pt x="258" y="5937"/>
                    <a:pt x="507" y="6029"/>
                  </a:cubicBezTo>
                  <a:cubicBezTo>
                    <a:pt x="715" y="6101"/>
                    <a:pt x="931" y="6125"/>
                    <a:pt x="1149" y="6125"/>
                  </a:cubicBezTo>
                  <a:cubicBezTo>
                    <a:pt x="1358" y="6125"/>
                    <a:pt x="1569" y="6103"/>
                    <a:pt x="1776" y="6078"/>
                  </a:cubicBezTo>
                  <a:cubicBezTo>
                    <a:pt x="2772" y="5954"/>
                    <a:pt x="3759" y="5755"/>
                    <a:pt x="4738" y="5489"/>
                  </a:cubicBezTo>
                  <a:lnTo>
                    <a:pt x="4738" y="5489"/>
                  </a:lnTo>
                  <a:cubicBezTo>
                    <a:pt x="4141" y="6676"/>
                    <a:pt x="3660" y="7912"/>
                    <a:pt x="3286" y="9181"/>
                  </a:cubicBezTo>
                  <a:cubicBezTo>
                    <a:pt x="3145" y="9629"/>
                    <a:pt x="3029" y="10127"/>
                    <a:pt x="3195" y="10567"/>
                  </a:cubicBezTo>
                  <a:cubicBezTo>
                    <a:pt x="3286" y="10816"/>
                    <a:pt x="3502" y="11048"/>
                    <a:pt x="3767" y="11048"/>
                  </a:cubicBezTo>
                  <a:cubicBezTo>
                    <a:pt x="3967" y="11040"/>
                    <a:pt x="4149" y="10949"/>
                    <a:pt x="4257" y="10783"/>
                  </a:cubicBezTo>
                  <a:cubicBezTo>
                    <a:pt x="4373" y="10625"/>
                    <a:pt x="4456" y="10451"/>
                    <a:pt x="4506" y="10260"/>
                  </a:cubicBezTo>
                  <a:cubicBezTo>
                    <a:pt x="4954" y="8833"/>
                    <a:pt x="5037" y="7315"/>
                    <a:pt x="5037" y="5821"/>
                  </a:cubicBezTo>
                  <a:cubicBezTo>
                    <a:pt x="5327" y="6593"/>
                    <a:pt x="5709" y="7331"/>
                    <a:pt x="6182" y="8003"/>
                  </a:cubicBezTo>
                  <a:cubicBezTo>
                    <a:pt x="6563" y="8551"/>
                    <a:pt x="7028" y="9065"/>
                    <a:pt x="7625" y="9364"/>
                  </a:cubicBezTo>
                  <a:cubicBezTo>
                    <a:pt x="7726" y="9414"/>
                    <a:pt x="7848" y="9454"/>
                    <a:pt x="7960" y="9454"/>
                  </a:cubicBezTo>
                  <a:cubicBezTo>
                    <a:pt x="8053" y="9454"/>
                    <a:pt x="8138" y="9427"/>
                    <a:pt x="8198" y="9356"/>
                  </a:cubicBezTo>
                  <a:cubicBezTo>
                    <a:pt x="8239" y="9297"/>
                    <a:pt x="8264" y="9239"/>
                    <a:pt x="8273" y="9173"/>
                  </a:cubicBezTo>
                  <a:cubicBezTo>
                    <a:pt x="8339" y="8766"/>
                    <a:pt x="8065" y="8385"/>
                    <a:pt x="7800" y="8070"/>
                  </a:cubicBezTo>
                  <a:cubicBezTo>
                    <a:pt x="7128" y="7265"/>
                    <a:pt x="6431" y="6485"/>
                    <a:pt x="5692" y="5730"/>
                  </a:cubicBezTo>
                  <a:lnTo>
                    <a:pt x="5692" y="5730"/>
                  </a:lnTo>
                  <a:cubicBezTo>
                    <a:pt x="6605" y="6344"/>
                    <a:pt x="7642" y="6867"/>
                    <a:pt x="8737" y="6900"/>
                  </a:cubicBezTo>
                  <a:cubicBezTo>
                    <a:pt x="8771" y="6902"/>
                    <a:pt x="8805" y="6904"/>
                    <a:pt x="8839" y="6904"/>
                  </a:cubicBezTo>
                  <a:cubicBezTo>
                    <a:pt x="9012" y="6904"/>
                    <a:pt x="9182" y="6868"/>
                    <a:pt x="9335" y="6792"/>
                  </a:cubicBezTo>
                  <a:cubicBezTo>
                    <a:pt x="9525" y="6709"/>
                    <a:pt x="9642" y="6510"/>
                    <a:pt x="9633" y="6302"/>
                  </a:cubicBezTo>
                  <a:cubicBezTo>
                    <a:pt x="9608" y="6062"/>
                    <a:pt x="9368" y="5904"/>
                    <a:pt x="9152" y="5796"/>
                  </a:cubicBezTo>
                  <a:cubicBezTo>
                    <a:pt x="8219" y="5322"/>
                    <a:pt x="7195" y="5081"/>
                    <a:pt x="6160" y="5081"/>
                  </a:cubicBezTo>
                  <a:cubicBezTo>
                    <a:pt x="6147" y="5081"/>
                    <a:pt x="6133" y="5081"/>
                    <a:pt x="6120" y="5081"/>
                  </a:cubicBezTo>
                  <a:lnTo>
                    <a:pt x="6120" y="5081"/>
                  </a:lnTo>
                  <a:cubicBezTo>
                    <a:pt x="6835" y="5061"/>
                    <a:pt x="7529" y="4848"/>
                    <a:pt x="8223" y="4643"/>
                  </a:cubicBezTo>
                  <a:cubicBezTo>
                    <a:pt x="8663" y="4519"/>
                    <a:pt x="9119" y="4378"/>
                    <a:pt x="9442" y="4046"/>
                  </a:cubicBezTo>
                  <a:cubicBezTo>
                    <a:pt x="9642" y="3838"/>
                    <a:pt x="9774" y="3540"/>
                    <a:pt x="9666" y="3282"/>
                  </a:cubicBezTo>
                  <a:cubicBezTo>
                    <a:pt x="9550" y="2972"/>
                    <a:pt x="9180" y="2858"/>
                    <a:pt x="8847" y="2858"/>
                  </a:cubicBezTo>
                  <a:cubicBezTo>
                    <a:pt x="8824" y="2858"/>
                    <a:pt x="8801" y="2858"/>
                    <a:pt x="8779" y="2859"/>
                  </a:cubicBezTo>
                  <a:cubicBezTo>
                    <a:pt x="7742" y="2892"/>
                    <a:pt x="6837" y="3540"/>
                    <a:pt x="5999" y="4154"/>
                  </a:cubicBezTo>
                  <a:cubicBezTo>
                    <a:pt x="6057" y="3681"/>
                    <a:pt x="6041" y="3224"/>
                    <a:pt x="6066" y="2751"/>
                  </a:cubicBezTo>
                  <a:cubicBezTo>
                    <a:pt x="6107" y="2171"/>
                    <a:pt x="6124" y="1582"/>
                    <a:pt x="5974" y="1026"/>
                  </a:cubicBezTo>
                  <a:cubicBezTo>
                    <a:pt x="5867" y="652"/>
                    <a:pt x="5684" y="279"/>
                    <a:pt x="5352" y="88"/>
                  </a:cubicBezTo>
                  <a:cubicBezTo>
                    <a:pt x="5270" y="30"/>
                    <a:pt x="5171" y="0"/>
                    <a:pt x="5073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4"/>
            <p:cNvSpPr/>
            <p:nvPr/>
          </p:nvSpPr>
          <p:spPr>
            <a:xfrm>
              <a:off x="920920" y="426270"/>
              <a:ext cx="53166" cy="43893"/>
            </a:xfrm>
            <a:custGeom>
              <a:avLst/>
              <a:gdLst/>
              <a:ahLst/>
              <a:cxnLst/>
              <a:rect l="l" t="t" r="r" b="b"/>
              <a:pathLst>
                <a:path w="1032" h="852" extrusionOk="0">
                  <a:moveTo>
                    <a:pt x="515" y="0"/>
                  </a:moveTo>
                  <a:cubicBezTo>
                    <a:pt x="345" y="0"/>
                    <a:pt x="182" y="102"/>
                    <a:pt x="118" y="269"/>
                  </a:cubicBezTo>
                  <a:cubicBezTo>
                    <a:pt x="0" y="560"/>
                    <a:pt x="231" y="852"/>
                    <a:pt x="513" y="852"/>
                  </a:cubicBezTo>
                  <a:cubicBezTo>
                    <a:pt x="569" y="852"/>
                    <a:pt x="626" y="841"/>
                    <a:pt x="683" y="816"/>
                  </a:cubicBezTo>
                  <a:cubicBezTo>
                    <a:pt x="1031" y="659"/>
                    <a:pt x="1023" y="169"/>
                    <a:pt x="666" y="28"/>
                  </a:cubicBezTo>
                  <a:cubicBezTo>
                    <a:pt x="617" y="9"/>
                    <a:pt x="566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4"/>
            <p:cNvSpPr/>
            <p:nvPr/>
          </p:nvSpPr>
          <p:spPr>
            <a:xfrm>
              <a:off x="1117206" y="396905"/>
              <a:ext cx="207822" cy="325230"/>
            </a:xfrm>
            <a:custGeom>
              <a:avLst/>
              <a:gdLst/>
              <a:ahLst/>
              <a:cxnLst/>
              <a:rect l="l" t="t" r="r" b="b"/>
              <a:pathLst>
                <a:path w="4034" h="6313" extrusionOk="0">
                  <a:moveTo>
                    <a:pt x="2929" y="1"/>
                  </a:moveTo>
                  <a:lnTo>
                    <a:pt x="2855" y="75"/>
                  </a:lnTo>
                  <a:cubicBezTo>
                    <a:pt x="2855" y="75"/>
                    <a:pt x="1" y="6090"/>
                    <a:pt x="1909" y="6306"/>
                  </a:cubicBezTo>
                  <a:cubicBezTo>
                    <a:pt x="1948" y="6310"/>
                    <a:pt x="1986" y="6313"/>
                    <a:pt x="2023" y="6313"/>
                  </a:cubicBezTo>
                  <a:cubicBezTo>
                    <a:pt x="4033" y="6313"/>
                    <a:pt x="2929" y="1"/>
                    <a:pt x="2929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4"/>
            <p:cNvSpPr/>
            <p:nvPr/>
          </p:nvSpPr>
          <p:spPr>
            <a:xfrm>
              <a:off x="1213803" y="384540"/>
              <a:ext cx="68003" cy="144094"/>
            </a:xfrm>
            <a:custGeom>
              <a:avLst/>
              <a:gdLst/>
              <a:ahLst/>
              <a:cxnLst/>
              <a:rect l="l" t="t" r="r" b="b"/>
              <a:pathLst>
                <a:path w="1320" h="2797" extrusionOk="0">
                  <a:moveTo>
                    <a:pt x="1063" y="0"/>
                  </a:moveTo>
                  <a:lnTo>
                    <a:pt x="1005" y="41"/>
                  </a:lnTo>
                  <a:cubicBezTo>
                    <a:pt x="1005" y="41"/>
                    <a:pt x="1" y="2688"/>
                    <a:pt x="1" y="2688"/>
                  </a:cubicBezTo>
                  <a:cubicBezTo>
                    <a:pt x="1" y="2688"/>
                    <a:pt x="241" y="2663"/>
                    <a:pt x="266" y="2655"/>
                  </a:cubicBezTo>
                  <a:cubicBezTo>
                    <a:pt x="581" y="2572"/>
                    <a:pt x="756" y="2373"/>
                    <a:pt x="971" y="2149"/>
                  </a:cubicBezTo>
                  <a:cubicBezTo>
                    <a:pt x="971" y="2149"/>
                    <a:pt x="996" y="2580"/>
                    <a:pt x="1320" y="2796"/>
                  </a:cubicBezTo>
                  <a:cubicBezTo>
                    <a:pt x="1320" y="2796"/>
                    <a:pt x="1262" y="680"/>
                    <a:pt x="1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4"/>
            <p:cNvSpPr/>
            <p:nvPr/>
          </p:nvSpPr>
          <p:spPr>
            <a:xfrm>
              <a:off x="1136010" y="88309"/>
              <a:ext cx="139406" cy="304365"/>
            </a:xfrm>
            <a:custGeom>
              <a:avLst/>
              <a:gdLst/>
              <a:ahLst/>
              <a:cxnLst/>
              <a:rect l="l" t="t" r="r" b="b"/>
              <a:pathLst>
                <a:path w="2706" h="5908" extrusionOk="0">
                  <a:moveTo>
                    <a:pt x="639" y="0"/>
                  </a:moveTo>
                  <a:cubicBezTo>
                    <a:pt x="341" y="598"/>
                    <a:pt x="142" y="1245"/>
                    <a:pt x="67" y="1909"/>
                  </a:cubicBezTo>
                  <a:cubicBezTo>
                    <a:pt x="1" y="2373"/>
                    <a:pt x="26" y="2846"/>
                    <a:pt x="125" y="3302"/>
                  </a:cubicBezTo>
                  <a:cubicBezTo>
                    <a:pt x="250" y="3750"/>
                    <a:pt x="424" y="4182"/>
                    <a:pt x="639" y="4588"/>
                  </a:cubicBezTo>
                  <a:lnTo>
                    <a:pt x="1287" y="5908"/>
                  </a:lnTo>
                  <a:cubicBezTo>
                    <a:pt x="1552" y="5302"/>
                    <a:pt x="1909" y="4746"/>
                    <a:pt x="2199" y="4149"/>
                  </a:cubicBezTo>
                  <a:cubicBezTo>
                    <a:pt x="2481" y="3543"/>
                    <a:pt x="2705" y="2904"/>
                    <a:pt x="2697" y="2240"/>
                  </a:cubicBezTo>
                  <a:cubicBezTo>
                    <a:pt x="2689" y="1577"/>
                    <a:pt x="2415" y="888"/>
                    <a:pt x="1876" y="506"/>
                  </a:cubicBezTo>
                  <a:cubicBezTo>
                    <a:pt x="1577" y="307"/>
                    <a:pt x="988" y="92"/>
                    <a:pt x="6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4"/>
            <p:cNvSpPr/>
            <p:nvPr/>
          </p:nvSpPr>
          <p:spPr>
            <a:xfrm>
              <a:off x="1166767" y="86609"/>
              <a:ext cx="42399" cy="305241"/>
            </a:xfrm>
            <a:custGeom>
              <a:avLst/>
              <a:gdLst/>
              <a:ahLst/>
              <a:cxnLst/>
              <a:rect l="l" t="t" r="r" b="b"/>
              <a:pathLst>
                <a:path w="823" h="5925" fill="none" extrusionOk="0">
                  <a:moveTo>
                    <a:pt x="681" y="5924"/>
                  </a:moveTo>
                  <a:cubicBezTo>
                    <a:pt x="822" y="4945"/>
                    <a:pt x="640" y="3958"/>
                    <a:pt x="441" y="3004"/>
                  </a:cubicBezTo>
                  <a:cubicBezTo>
                    <a:pt x="242" y="2041"/>
                    <a:pt x="1" y="979"/>
                    <a:pt x="59" y="0"/>
                  </a:cubicBezTo>
                </a:path>
              </a:pathLst>
            </a:custGeom>
            <a:noFill/>
            <a:ln w="2700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7" name="Google Shape;2077;p34"/>
          <p:cNvGrpSpPr/>
          <p:nvPr/>
        </p:nvGrpSpPr>
        <p:grpSpPr>
          <a:xfrm flipH="1">
            <a:off x="736885" y="4536696"/>
            <a:ext cx="573999" cy="1003431"/>
            <a:chOff x="8185349" y="4299471"/>
            <a:chExt cx="573999" cy="1003431"/>
          </a:xfrm>
        </p:grpSpPr>
        <p:sp>
          <p:nvSpPr>
            <p:cNvPr id="2078" name="Google Shape;2078;p34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4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4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34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34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4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4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4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4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4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4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9" name="Google Shape;2089;p34"/>
          <p:cNvGrpSpPr/>
          <p:nvPr/>
        </p:nvGrpSpPr>
        <p:grpSpPr>
          <a:xfrm flipH="1">
            <a:off x="105999" y="3690963"/>
            <a:ext cx="762950" cy="1927407"/>
            <a:chOff x="8361510" y="3452088"/>
            <a:chExt cx="762950" cy="1927407"/>
          </a:xfrm>
        </p:grpSpPr>
        <p:sp>
          <p:nvSpPr>
            <p:cNvPr id="2090" name="Google Shape;2090;p34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4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4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4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4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4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4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4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4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4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4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4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2" name="Google Shape;2102;p34"/>
          <p:cNvSpPr txBox="1"/>
          <p:nvPr/>
        </p:nvSpPr>
        <p:spPr>
          <a:xfrm>
            <a:off x="984425" y="3124725"/>
            <a:ext cx="3616800" cy="78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,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Comfortaa"/>
                <a:ea typeface="Comfortaa"/>
                <a:cs typeface="Comfortaa"/>
                <a:sym typeface="Comforta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rPr>
              <a:t> </a:t>
            </a:r>
            <a:endParaRPr sz="1200">
              <a:solidFill>
                <a:schemeClr val="dk1"/>
              </a:solidFill>
              <a:latin typeface="Comfortaa"/>
              <a:ea typeface="Comfortaa"/>
              <a:cs typeface="Comfortaa"/>
              <a:sym typeface="Comfortaa"/>
            </a:endParaRPr>
          </a:p>
        </p:txBody>
      </p:sp>
    </p:spTree>
    <p:extLst>
      <p:ext uri="{BB962C8B-B14F-4D97-AF65-F5344CB8AC3E}">
        <p14:creationId xmlns:p14="http://schemas.microsoft.com/office/powerpoint/2010/main" val="428813695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" name="Google Shape;2104;p35"/>
          <p:cNvSpPr/>
          <p:nvPr/>
        </p:nvSpPr>
        <p:spPr>
          <a:xfrm rot="1402665">
            <a:off x="-280186" y="-604945"/>
            <a:ext cx="1601230" cy="1828711"/>
          </a:xfrm>
          <a:custGeom>
            <a:avLst/>
            <a:gdLst/>
            <a:ahLst/>
            <a:cxnLst/>
            <a:rect l="l" t="t" r="r" b="b"/>
            <a:pathLst>
              <a:path w="25506" h="24384" extrusionOk="0">
                <a:moveTo>
                  <a:pt x="1" y="1"/>
                </a:moveTo>
                <a:lnTo>
                  <a:pt x="1" y="23049"/>
                </a:lnTo>
                <a:cubicBezTo>
                  <a:pt x="109" y="23049"/>
                  <a:pt x="200" y="23041"/>
                  <a:pt x="299" y="23024"/>
                </a:cubicBezTo>
                <a:cubicBezTo>
                  <a:pt x="1113" y="22908"/>
                  <a:pt x="1868" y="22485"/>
                  <a:pt x="2689" y="22485"/>
                </a:cubicBezTo>
                <a:cubicBezTo>
                  <a:pt x="2703" y="22485"/>
                  <a:pt x="2718" y="22484"/>
                  <a:pt x="2732" y="22484"/>
                </a:cubicBezTo>
                <a:cubicBezTo>
                  <a:pt x="3661" y="22484"/>
                  <a:pt x="4494" y="23005"/>
                  <a:pt x="5336" y="23406"/>
                </a:cubicBezTo>
                <a:cubicBezTo>
                  <a:pt x="6735" y="24054"/>
                  <a:pt x="8253" y="24384"/>
                  <a:pt x="9778" y="24384"/>
                </a:cubicBezTo>
                <a:cubicBezTo>
                  <a:pt x="10577" y="24384"/>
                  <a:pt x="11377" y="24293"/>
                  <a:pt x="12164" y="24111"/>
                </a:cubicBezTo>
                <a:cubicBezTo>
                  <a:pt x="14479" y="23547"/>
                  <a:pt x="16545" y="22236"/>
                  <a:pt x="18038" y="20377"/>
                </a:cubicBezTo>
                <a:cubicBezTo>
                  <a:pt x="18363" y="20435"/>
                  <a:pt x="18691" y="20462"/>
                  <a:pt x="19019" y="20462"/>
                </a:cubicBezTo>
                <a:cubicBezTo>
                  <a:pt x="21074" y="20462"/>
                  <a:pt x="23126" y="19377"/>
                  <a:pt x="24227" y="17631"/>
                </a:cubicBezTo>
                <a:cubicBezTo>
                  <a:pt x="25505" y="15607"/>
                  <a:pt x="25472" y="12761"/>
                  <a:pt x="24086" y="10803"/>
                </a:cubicBezTo>
                <a:cubicBezTo>
                  <a:pt x="24675" y="9816"/>
                  <a:pt x="24136" y="8347"/>
                  <a:pt x="23049" y="7974"/>
                </a:cubicBezTo>
                <a:cubicBezTo>
                  <a:pt x="22535" y="7800"/>
                  <a:pt x="21879" y="7791"/>
                  <a:pt x="21606" y="7318"/>
                </a:cubicBezTo>
                <a:cubicBezTo>
                  <a:pt x="21357" y="6887"/>
                  <a:pt x="21589" y="6364"/>
                  <a:pt x="21755" y="5900"/>
                </a:cubicBezTo>
                <a:cubicBezTo>
                  <a:pt x="22693" y="3153"/>
                  <a:pt x="20809" y="249"/>
                  <a:pt x="17914" y="1"/>
                </a:cubicBezTo>
                <a:close/>
              </a:path>
            </a:pathLst>
          </a:custGeom>
          <a:solidFill>
            <a:srgbClr val="FCE9E8">
              <a:alpha val="402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05" name="Google Shape;2105;p35"/>
          <p:cNvSpPr/>
          <p:nvPr/>
        </p:nvSpPr>
        <p:spPr>
          <a:xfrm>
            <a:off x="7835625" y="4012952"/>
            <a:ext cx="1761214" cy="1653910"/>
          </a:xfrm>
          <a:custGeom>
            <a:avLst/>
            <a:gdLst/>
            <a:ahLst/>
            <a:cxnLst/>
            <a:rect l="l" t="t" r="r" b="b"/>
            <a:pathLst>
              <a:path w="29164" h="29768" extrusionOk="0">
                <a:moveTo>
                  <a:pt x="12213" y="1"/>
                </a:moveTo>
                <a:cubicBezTo>
                  <a:pt x="10831" y="1"/>
                  <a:pt x="9449" y="366"/>
                  <a:pt x="8297" y="1094"/>
                </a:cubicBezTo>
                <a:cubicBezTo>
                  <a:pt x="5899" y="2604"/>
                  <a:pt x="4555" y="5633"/>
                  <a:pt x="5045" y="8429"/>
                </a:cubicBezTo>
                <a:cubicBezTo>
                  <a:pt x="2879" y="10129"/>
                  <a:pt x="1270" y="12693"/>
                  <a:pt x="631" y="15373"/>
                </a:cubicBezTo>
                <a:cubicBezTo>
                  <a:pt x="0" y="18086"/>
                  <a:pt x="291" y="20923"/>
                  <a:pt x="1461" y="23454"/>
                </a:cubicBezTo>
                <a:cubicBezTo>
                  <a:pt x="1933" y="24466"/>
                  <a:pt x="2564" y="25470"/>
                  <a:pt x="2556" y="26590"/>
                </a:cubicBezTo>
                <a:cubicBezTo>
                  <a:pt x="2539" y="27561"/>
                  <a:pt x="2050" y="28457"/>
                  <a:pt x="1909" y="29419"/>
                </a:cubicBezTo>
                <a:cubicBezTo>
                  <a:pt x="1892" y="29535"/>
                  <a:pt x="1884" y="29652"/>
                  <a:pt x="1875" y="29768"/>
                </a:cubicBezTo>
                <a:lnTo>
                  <a:pt x="29164" y="29768"/>
                </a:lnTo>
                <a:lnTo>
                  <a:pt x="29164" y="8570"/>
                </a:lnTo>
                <a:cubicBezTo>
                  <a:pt x="28911" y="5754"/>
                  <a:pt x="26541" y="3743"/>
                  <a:pt x="23900" y="3743"/>
                </a:cubicBezTo>
                <a:cubicBezTo>
                  <a:pt x="23335" y="3743"/>
                  <a:pt x="22758" y="3835"/>
                  <a:pt x="22186" y="4031"/>
                </a:cubicBezTo>
                <a:cubicBezTo>
                  <a:pt x="21807" y="4161"/>
                  <a:pt x="21398" y="4330"/>
                  <a:pt x="21016" y="4330"/>
                </a:cubicBezTo>
                <a:cubicBezTo>
                  <a:pt x="20837" y="4330"/>
                  <a:pt x="20663" y="4293"/>
                  <a:pt x="20502" y="4197"/>
                </a:cubicBezTo>
                <a:cubicBezTo>
                  <a:pt x="19946" y="3874"/>
                  <a:pt x="19929" y="3102"/>
                  <a:pt x="19722" y="2488"/>
                </a:cubicBezTo>
                <a:cubicBezTo>
                  <a:pt x="19406" y="1570"/>
                  <a:pt x="18418" y="982"/>
                  <a:pt x="17455" y="982"/>
                </a:cubicBezTo>
                <a:cubicBezTo>
                  <a:pt x="17078" y="982"/>
                  <a:pt x="16705" y="1072"/>
                  <a:pt x="16378" y="1268"/>
                </a:cubicBezTo>
                <a:cubicBezTo>
                  <a:pt x="15180" y="422"/>
                  <a:pt x="13696" y="1"/>
                  <a:pt x="12213" y="1"/>
                </a:cubicBezTo>
                <a:close/>
              </a:path>
            </a:pathLst>
          </a:custGeom>
          <a:solidFill>
            <a:srgbClr val="FCE9E8">
              <a:alpha val="419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06" name="Google Shape;2106;p35"/>
          <p:cNvGrpSpPr/>
          <p:nvPr/>
        </p:nvGrpSpPr>
        <p:grpSpPr>
          <a:xfrm rot="2700000">
            <a:off x="-37136" y="-113563"/>
            <a:ext cx="848961" cy="760091"/>
            <a:chOff x="-44590" y="-31162"/>
            <a:chExt cx="848969" cy="760098"/>
          </a:xfrm>
        </p:grpSpPr>
        <p:sp>
          <p:nvSpPr>
            <p:cNvPr id="2107" name="Google Shape;2107;p3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3" name="Google Shape;2113;p35"/>
          <p:cNvGrpSpPr/>
          <p:nvPr/>
        </p:nvGrpSpPr>
        <p:grpSpPr>
          <a:xfrm rot="-5994584">
            <a:off x="7896668" y="4228073"/>
            <a:ext cx="1718960" cy="809388"/>
            <a:chOff x="-44600" y="2477850"/>
            <a:chExt cx="1718925" cy="809372"/>
          </a:xfrm>
        </p:grpSpPr>
        <p:sp>
          <p:nvSpPr>
            <p:cNvPr id="2114" name="Google Shape;2114;p35"/>
            <p:cNvSpPr/>
            <p:nvPr/>
          </p:nvSpPr>
          <p:spPr>
            <a:xfrm>
              <a:off x="-44600" y="2609479"/>
              <a:ext cx="1343073" cy="399648"/>
            </a:xfrm>
            <a:custGeom>
              <a:avLst/>
              <a:gdLst/>
              <a:ahLst/>
              <a:cxnLst/>
              <a:rect l="l" t="t" r="r" b="b"/>
              <a:pathLst>
                <a:path w="16927" h="5037" fill="none" extrusionOk="0">
                  <a:moveTo>
                    <a:pt x="16926" y="2190"/>
                  </a:moveTo>
                  <a:cubicBezTo>
                    <a:pt x="16653" y="1883"/>
                    <a:pt x="16263" y="1709"/>
                    <a:pt x="15881" y="1552"/>
                  </a:cubicBezTo>
                  <a:cubicBezTo>
                    <a:pt x="13176" y="440"/>
                    <a:pt x="10164" y="0"/>
                    <a:pt x="7294" y="539"/>
                  </a:cubicBezTo>
                  <a:cubicBezTo>
                    <a:pt x="4415" y="1087"/>
                    <a:pt x="1710" y="2655"/>
                    <a:pt x="1" y="5036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381322" y="2697628"/>
              <a:ext cx="697919" cy="376639"/>
            </a:xfrm>
            <a:custGeom>
              <a:avLst/>
              <a:gdLst/>
              <a:ahLst/>
              <a:cxnLst/>
              <a:rect l="l" t="t" r="r" b="b"/>
              <a:pathLst>
                <a:path w="8796" h="4747" fill="none" extrusionOk="0">
                  <a:moveTo>
                    <a:pt x="8795" y="4747"/>
                  </a:moveTo>
                  <a:cubicBezTo>
                    <a:pt x="6298" y="2465"/>
                    <a:pt x="3278" y="839"/>
                    <a:pt x="1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1045596" y="2477850"/>
              <a:ext cx="628730" cy="640691"/>
            </a:xfrm>
            <a:custGeom>
              <a:avLst/>
              <a:gdLst/>
              <a:ahLst/>
              <a:cxnLst/>
              <a:rect l="l" t="t" r="r" b="b"/>
              <a:pathLst>
                <a:path w="7924" h="8075" extrusionOk="0">
                  <a:moveTo>
                    <a:pt x="3679" y="0"/>
                  </a:moveTo>
                  <a:cubicBezTo>
                    <a:pt x="3546" y="0"/>
                    <a:pt x="3415" y="93"/>
                    <a:pt x="3344" y="215"/>
                  </a:cubicBezTo>
                  <a:cubicBezTo>
                    <a:pt x="3269" y="373"/>
                    <a:pt x="3236" y="556"/>
                    <a:pt x="3253" y="730"/>
                  </a:cubicBezTo>
                  <a:cubicBezTo>
                    <a:pt x="3236" y="1559"/>
                    <a:pt x="3220" y="2381"/>
                    <a:pt x="3211" y="3211"/>
                  </a:cubicBezTo>
                  <a:cubicBezTo>
                    <a:pt x="3012" y="2597"/>
                    <a:pt x="2730" y="2016"/>
                    <a:pt x="2357" y="1485"/>
                  </a:cubicBezTo>
                  <a:cubicBezTo>
                    <a:pt x="2149" y="1186"/>
                    <a:pt x="1900" y="904"/>
                    <a:pt x="1577" y="738"/>
                  </a:cubicBezTo>
                  <a:cubicBezTo>
                    <a:pt x="1507" y="689"/>
                    <a:pt x="1425" y="670"/>
                    <a:pt x="1342" y="670"/>
                  </a:cubicBezTo>
                  <a:cubicBezTo>
                    <a:pt x="1326" y="670"/>
                    <a:pt x="1310" y="670"/>
                    <a:pt x="1295" y="672"/>
                  </a:cubicBezTo>
                  <a:cubicBezTo>
                    <a:pt x="1162" y="713"/>
                    <a:pt x="1062" y="821"/>
                    <a:pt x="1021" y="954"/>
                  </a:cubicBezTo>
                  <a:cubicBezTo>
                    <a:pt x="921" y="1244"/>
                    <a:pt x="1004" y="1568"/>
                    <a:pt x="1137" y="1850"/>
                  </a:cubicBezTo>
                  <a:cubicBezTo>
                    <a:pt x="1344" y="2265"/>
                    <a:pt x="1660" y="2613"/>
                    <a:pt x="1992" y="2945"/>
                  </a:cubicBezTo>
                  <a:cubicBezTo>
                    <a:pt x="2257" y="3211"/>
                    <a:pt x="2489" y="3501"/>
                    <a:pt x="2771" y="3758"/>
                  </a:cubicBezTo>
                  <a:cubicBezTo>
                    <a:pt x="1942" y="3825"/>
                    <a:pt x="1046" y="3907"/>
                    <a:pt x="399" y="4438"/>
                  </a:cubicBezTo>
                  <a:cubicBezTo>
                    <a:pt x="191" y="4621"/>
                    <a:pt x="0" y="4903"/>
                    <a:pt x="92" y="5169"/>
                  </a:cubicBezTo>
                  <a:cubicBezTo>
                    <a:pt x="166" y="5376"/>
                    <a:pt x="407" y="5492"/>
                    <a:pt x="639" y="5509"/>
                  </a:cubicBezTo>
                  <a:cubicBezTo>
                    <a:pt x="672" y="5512"/>
                    <a:pt x="706" y="5513"/>
                    <a:pt x="739" y="5513"/>
                  </a:cubicBezTo>
                  <a:cubicBezTo>
                    <a:pt x="1068" y="5513"/>
                    <a:pt x="1383" y="5370"/>
                    <a:pt x="1685" y="5227"/>
                  </a:cubicBezTo>
                  <a:cubicBezTo>
                    <a:pt x="2228" y="4975"/>
                    <a:pt x="2771" y="4732"/>
                    <a:pt x="3229" y="4349"/>
                  </a:cubicBezTo>
                  <a:lnTo>
                    <a:pt x="3229" y="4349"/>
                  </a:lnTo>
                  <a:cubicBezTo>
                    <a:pt x="2572" y="4909"/>
                    <a:pt x="2061" y="5613"/>
                    <a:pt x="1734" y="6413"/>
                  </a:cubicBezTo>
                  <a:cubicBezTo>
                    <a:pt x="1660" y="6596"/>
                    <a:pt x="1593" y="6820"/>
                    <a:pt x="1710" y="6977"/>
                  </a:cubicBezTo>
                  <a:cubicBezTo>
                    <a:pt x="1785" y="7078"/>
                    <a:pt x="1904" y="7136"/>
                    <a:pt x="2030" y="7136"/>
                  </a:cubicBezTo>
                  <a:cubicBezTo>
                    <a:pt x="2069" y="7136"/>
                    <a:pt x="2109" y="7130"/>
                    <a:pt x="2149" y="7118"/>
                  </a:cubicBezTo>
                  <a:cubicBezTo>
                    <a:pt x="2307" y="7069"/>
                    <a:pt x="2448" y="6986"/>
                    <a:pt x="2564" y="6869"/>
                  </a:cubicBezTo>
                  <a:cubicBezTo>
                    <a:pt x="3211" y="6264"/>
                    <a:pt x="3560" y="5401"/>
                    <a:pt x="3792" y="4555"/>
                  </a:cubicBezTo>
                  <a:lnTo>
                    <a:pt x="3792" y="4555"/>
                  </a:lnTo>
                  <a:cubicBezTo>
                    <a:pt x="3742" y="5393"/>
                    <a:pt x="3726" y="6239"/>
                    <a:pt x="3751" y="7085"/>
                  </a:cubicBezTo>
                  <a:cubicBezTo>
                    <a:pt x="3759" y="7417"/>
                    <a:pt x="3792" y="7790"/>
                    <a:pt x="4041" y="7998"/>
                  </a:cubicBezTo>
                  <a:cubicBezTo>
                    <a:pt x="4082" y="8031"/>
                    <a:pt x="4132" y="8056"/>
                    <a:pt x="4182" y="8072"/>
                  </a:cubicBezTo>
                  <a:cubicBezTo>
                    <a:pt x="4193" y="8074"/>
                    <a:pt x="4203" y="8075"/>
                    <a:pt x="4214" y="8075"/>
                  </a:cubicBezTo>
                  <a:cubicBezTo>
                    <a:pt x="4364" y="8075"/>
                    <a:pt x="4477" y="7913"/>
                    <a:pt x="4539" y="7774"/>
                  </a:cubicBezTo>
                  <a:cubicBezTo>
                    <a:pt x="4738" y="7276"/>
                    <a:pt x="4746" y="6720"/>
                    <a:pt x="4696" y="6189"/>
                  </a:cubicBezTo>
                  <a:cubicBezTo>
                    <a:pt x="4630" y="5525"/>
                    <a:pt x="4472" y="4878"/>
                    <a:pt x="4232" y="4264"/>
                  </a:cubicBezTo>
                  <a:lnTo>
                    <a:pt x="4232" y="4264"/>
                  </a:lnTo>
                  <a:cubicBezTo>
                    <a:pt x="5020" y="5169"/>
                    <a:pt x="5874" y="6040"/>
                    <a:pt x="6895" y="6670"/>
                  </a:cubicBezTo>
                  <a:cubicBezTo>
                    <a:pt x="7028" y="6762"/>
                    <a:pt x="7169" y="6828"/>
                    <a:pt x="7318" y="6861"/>
                  </a:cubicBezTo>
                  <a:cubicBezTo>
                    <a:pt x="7358" y="6869"/>
                    <a:pt x="7397" y="6874"/>
                    <a:pt x="7437" y="6874"/>
                  </a:cubicBezTo>
                  <a:cubicBezTo>
                    <a:pt x="7556" y="6874"/>
                    <a:pt x="7671" y="6836"/>
                    <a:pt x="7758" y="6762"/>
                  </a:cubicBezTo>
                  <a:cubicBezTo>
                    <a:pt x="7916" y="6612"/>
                    <a:pt x="7924" y="6363"/>
                    <a:pt x="7857" y="6164"/>
                  </a:cubicBezTo>
                  <a:cubicBezTo>
                    <a:pt x="7725" y="5807"/>
                    <a:pt x="7393" y="5575"/>
                    <a:pt x="7069" y="5368"/>
                  </a:cubicBezTo>
                  <a:cubicBezTo>
                    <a:pt x="6173" y="4795"/>
                    <a:pt x="5227" y="4306"/>
                    <a:pt x="4248" y="3899"/>
                  </a:cubicBezTo>
                  <a:cubicBezTo>
                    <a:pt x="4978" y="3551"/>
                    <a:pt x="5684" y="3144"/>
                    <a:pt x="6356" y="2696"/>
                  </a:cubicBezTo>
                  <a:cubicBezTo>
                    <a:pt x="6638" y="2505"/>
                    <a:pt x="6920" y="2298"/>
                    <a:pt x="7094" y="1999"/>
                  </a:cubicBezTo>
                  <a:cubicBezTo>
                    <a:pt x="7202" y="1817"/>
                    <a:pt x="7235" y="1543"/>
                    <a:pt x="7069" y="1418"/>
                  </a:cubicBezTo>
                  <a:cubicBezTo>
                    <a:pt x="7010" y="1371"/>
                    <a:pt x="6939" y="1354"/>
                    <a:pt x="6863" y="1354"/>
                  </a:cubicBezTo>
                  <a:cubicBezTo>
                    <a:pt x="6780" y="1354"/>
                    <a:pt x="6692" y="1376"/>
                    <a:pt x="6613" y="1402"/>
                  </a:cubicBezTo>
                  <a:cubicBezTo>
                    <a:pt x="6090" y="1584"/>
                    <a:pt x="5659" y="1933"/>
                    <a:pt x="5244" y="2306"/>
                  </a:cubicBezTo>
                  <a:cubicBezTo>
                    <a:pt x="4779" y="2713"/>
                    <a:pt x="4348" y="3144"/>
                    <a:pt x="3933" y="3600"/>
                  </a:cubicBezTo>
                  <a:cubicBezTo>
                    <a:pt x="4149" y="2953"/>
                    <a:pt x="4265" y="2273"/>
                    <a:pt x="4282" y="1593"/>
                  </a:cubicBezTo>
                  <a:cubicBezTo>
                    <a:pt x="4282" y="1120"/>
                    <a:pt x="4232" y="630"/>
                    <a:pt x="3991" y="224"/>
                  </a:cubicBezTo>
                  <a:cubicBezTo>
                    <a:pt x="3950" y="141"/>
                    <a:pt x="3875" y="66"/>
                    <a:pt x="3792" y="25"/>
                  </a:cubicBezTo>
                  <a:cubicBezTo>
                    <a:pt x="3755" y="8"/>
                    <a:pt x="3717" y="0"/>
                    <a:pt x="3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1303069" y="2768560"/>
              <a:ext cx="67761" cy="54270"/>
            </a:xfrm>
            <a:custGeom>
              <a:avLst/>
              <a:gdLst/>
              <a:ahLst/>
              <a:cxnLst/>
              <a:rect l="l" t="t" r="r" b="b"/>
              <a:pathLst>
                <a:path w="854" h="684" extrusionOk="0">
                  <a:moveTo>
                    <a:pt x="428" y="0"/>
                  </a:moveTo>
                  <a:cubicBezTo>
                    <a:pt x="304" y="0"/>
                    <a:pt x="183" y="68"/>
                    <a:pt x="124" y="185"/>
                  </a:cubicBezTo>
                  <a:cubicBezTo>
                    <a:pt x="0" y="418"/>
                    <a:pt x="176" y="683"/>
                    <a:pt x="423" y="683"/>
                  </a:cubicBezTo>
                  <a:cubicBezTo>
                    <a:pt x="458" y="683"/>
                    <a:pt x="494" y="678"/>
                    <a:pt x="530" y="667"/>
                  </a:cubicBezTo>
                  <a:cubicBezTo>
                    <a:pt x="821" y="575"/>
                    <a:pt x="854" y="177"/>
                    <a:pt x="580" y="36"/>
                  </a:cubicBezTo>
                  <a:cubicBezTo>
                    <a:pt x="532" y="12"/>
                    <a:pt x="480" y="0"/>
                    <a:pt x="4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995529" y="3007698"/>
              <a:ext cx="395773" cy="279524"/>
            </a:xfrm>
            <a:custGeom>
              <a:avLst/>
              <a:gdLst/>
              <a:ahLst/>
              <a:cxnLst/>
              <a:rect l="l" t="t" r="r" b="b"/>
              <a:pathLst>
                <a:path w="4988" h="3523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125" y="3522"/>
                    <a:pt x="3443" y="3522"/>
                  </a:cubicBezTo>
                  <a:cubicBezTo>
                    <a:pt x="3628" y="3522"/>
                    <a:pt x="3797" y="3453"/>
                    <a:pt x="3942" y="3294"/>
                  </a:cubicBezTo>
                  <a:cubicBezTo>
                    <a:pt x="4987" y="2158"/>
                    <a:pt x="84" y="9"/>
                    <a:pt x="84" y="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985690" y="2996510"/>
              <a:ext cx="163292" cy="145593"/>
            </a:xfrm>
            <a:custGeom>
              <a:avLst/>
              <a:gdLst/>
              <a:ahLst/>
              <a:cxnLst/>
              <a:rect l="l" t="t" r="r" b="b"/>
              <a:pathLst>
                <a:path w="2058" h="1835" extrusionOk="0">
                  <a:moveTo>
                    <a:pt x="58" y="1"/>
                  </a:moveTo>
                  <a:lnTo>
                    <a:pt x="0" y="9"/>
                  </a:lnTo>
                  <a:cubicBezTo>
                    <a:pt x="233" y="523"/>
                    <a:pt x="1311" y="1834"/>
                    <a:pt x="1311" y="1834"/>
                  </a:cubicBezTo>
                  <a:cubicBezTo>
                    <a:pt x="1353" y="1627"/>
                    <a:pt x="1311" y="1419"/>
                    <a:pt x="1187" y="1253"/>
                  </a:cubicBezTo>
                  <a:lnTo>
                    <a:pt x="1187" y="1253"/>
                  </a:lnTo>
                  <a:cubicBezTo>
                    <a:pt x="1300" y="1265"/>
                    <a:pt x="1404" y="1278"/>
                    <a:pt x="1507" y="1278"/>
                  </a:cubicBezTo>
                  <a:cubicBezTo>
                    <a:pt x="1631" y="1278"/>
                    <a:pt x="1752" y="1259"/>
                    <a:pt x="1884" y="1195"/>
                  </a:cubicBezTo>
                  <a:cubicBezTo>
                    <a:pt x="1892" y="1187"/>
                    <a:pt x="2058" y="1071"/>
                    <a:pt x="2058" y="1071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790185" y="2639708"/>
              <a:ext cx="264060" cy="311499"/>
            </a:xfrm>
            <a:custGeom>
              <a:avLst/>
              <a:gdLst/>
              <a:ahLst/>
              <a:cxnLst/>
              <a:rect l="l" t="t" r="r" b="b"/>
              <a:pathLst>
                <a:path w="3328" h="3926" extrusionOk="0">
                  <a:moveTo>
                    <a:pt x="598" y="1"/>
                  </a:moveTo>
                  <a:cubicBezTo>
                    <a:pt x="440" y="241"/>
                    <a:pt x="199" y="681"/>
                    <a:pt x="125" y="963"/>
                  </a:cubicBezTo>
                  <a:cubicBezTo>
                    <a:pt x="0" y="1478"/>
                    <a:pt x="191" y="2033"/>
                    <a:pt x="539" y="2440"/>
                  </a:cubicBezTo>
                  <a:cubicBezTo>
                    <a:pt x="880" y="2846"/>
                    <a:pt x="1361" y="3120"/>
                    <a:pt x="1850" y="3328"/>
                  </a:cubicBezTo>
                  <a:cubicBezTo>
                    <a:pt x="2332" y="3543"/>
                    <a:pt x="2846" y="3693"/>
                    <a:pt x="3327" y="3925"/>
                  </a:cubicBezTo>
                  <a:cubicBezTo>
                    <a:pt x="3219" y="3543"/>
                    <a:pt x="3120" y="3162"/>
                    <a:pt x="3020" y="2780"/>
                  </a:cubicBezTo>
                  <a:cubicBezTo>
                    <a:pt x="2937" y="2415"/>
                    <a:pt x="2821" y="2067"/>
                    <a:pt x="2655" y="1735"/>
                  </a:cubicBezTo>
                  <a:cubicBezTo>
                    <a:pt x="2481" y="1403"/>
                    <a:pt x="2240" y="1104"/>
                    <a:pt x="1958" y="855"/>
                  </a:cubicBezTo>
                  <a:cubicBezTo>
                    <a:pt x="1560" y="490"/>
                    <a:pt x="1095" y="208"/>
                    <a:pt x="5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835570" y="2638439"/>
              <a:ext cx="217961" cy="310785"/>
            </a:xfrm>
            <a:custGeom>
              <a:avLst/>
              <a:gdLst/>
              <a:ahLst/>
              <a:cxnLst/>
              <a:rect l="l" t="t" r="r" b="b"/>
              <a:pathLst>
                <a:path w="2747" h="3917" fill="none" extrusionOk="0">
                  <a:moveTo>
                    <a:pt x="2747" y="3916"/>
                  </a:moveTo>
                  <a:cubicBezTo>
                    <a:pt x="2150" y="3402"/>
                    <a:pt x="1735" y="2705"/>
                    <a:pt x="1353" y="2025"/>
                  </a:cubicBezTo>
                  <a:cubicBezTo>
                    <a:pt x="963" y="1336"/>
                    <a:pt x="557" y="573"/>
                    <a:pt x="1" y="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2" name="Google Shape;2122;p35"/>
          <p:cNvGrpSpPr/>
          <p:nvPr/>
        </p:nvGrpSpPr>
        <p:grpSpPr>
          <a:xfrm>
            <a:off x="200474" y="4148896"/>
            <a:ext cx="573999" cy="1003431"/>
            <a:chOff x="8185349" y="4299471"/>
            <a:chExt cx="573999" cy="1003431"/>
          </a:xfrm>
        </p:grpSpPr>
        <p:sp>
          <p:nvSpPr>
            <p:cNvPr id="2123" name="Google Shape;2123;p35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5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5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5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5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5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5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5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5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4" name="Google Shape;2134;p35"/>
          <p:cNvGrpSpPr/>
          <p:nvPr/>
        </p:nvGrpSpPr>
        <p:grpSpPr>
          <a:xfrm rot="8100000">
            <a:off x="8444522" y="56850"/>
            <a:ext cx="848961" cy="760091"/>
            <a:chOff x="-44590" y="-31162"/>
            <a:chExt cx="848969" cy="760098"/>
          </a:xfrm>
        </p:grpSpPr>
        <p:sp>
          <p:nvSpPr>
            <p:cNvPr id="2135" name="Google Shape;2135;p35"/>
            <p:cNvSpPr/>
            <p:nvPr/>
          </p:nvSpPr>
          <p:spPr>
            <a:xfrm>
              <a:off x="248241" y="476913"/>
              <a:ext cx="359077" cy="252024"/>
            </a:xfrm>
            <a:custGeom>
              <a:avLst/>
              <a:gdLst/>
              <a:ahLst/>
              <a:cxnLst/>
              <a:rect l="l" t="t" r="r" b="b"/>
              <a:pathLst>
                <a:path w="6970" h="4892" extrusionOk="0">
                  <a:moveTo>
                    <a:pt x="2328" y="0"/>
                  </a:moveTo>
                  <a:cubicBezTo>
                    <a:pt x="2232" y="0"/>
                    <a:pt x="2136" y="3"/>
                    <a:pt x="2041" y="7"/>
                  </a:cubicBezTo>
                  <a:cubicBezTo>
                    <a:pt x="1668" y="32"/>
                    <a:pt x="299" y="231"/>
                    <a:pt x="108" y="472"/>
                  </a:cubicBezTo>
                  <a:cubicBezTo>
                    <a:pt x="0" y="596"/>
                    <a:pt x="1477" y="2140"/>
                    <a:pt x="1751" y="2422"/>
                  </a:cubicBezTo>
                  <a:cubicBezTo>
                    <a:pt x="2356" y="3077"/>
                    <a:pt x="2979" y="3749"/>
                    <a:pt x="3701" y="4264"/>
                  </a:cubicBezTo>
                  <a:cubicBezTo>
                    <a:pt x="4185" y="4610"/>
                    <a:pt x="4787" y="4892"/>
                    <a:pt x="5362" y="4892"/>
                  </a:cubicBezTo>
                  <a:cubicBezTo>
                    <a:pt x="5613" y="4892"/>
                    <a:pt x="5860" y="4838"/>
                    <a:pt x="6090" y="4712"/>
                  </a:cubicBezTo>
                  <a:cubicBezTo>
                    <a:pt x="6696" y="4380"/>
                    <a:pt x="6969" y="3600"/>
                    <a:pt x="6845" y="2920"/>
                  </a:cubicBezTo>
                  <a:cubicBezTo>
                    <a:pt x="6721" y="2239"/>
                    <a:pt x="6273" y="1650"/>
                    <a:pt x="5742" y="1202"/>
                  </a:cubicBezTo>
                  <a:cubicBezTo>
                    <a:pt x="4803" y="394"/>
                    <a:pt x="3550" y="0"/>
                    <a:pt x="23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5"/>
            <p:cNvSpPr/>
            <p:nvPr/>
          </p:nvSpPr>
          <p:spPr>
            <a:xfrm>
              <a:off x="529069" y="12526"/>
              <a:ext cx="275310" cy="332339"/>
            </a:xfrm>
            <a:custGeom>
              <a:avLst/>
              <a:gdLst/>
              <a:ahLst/>
              <a:cxnLst/>
              <a:rect l="l" t="t" r="r" b="b"/>
              <a:pathLst>
                <a:path w="5344" h="6451" extrusionOk="0">
                  <a:moveTo>
                    <a:pt x="3611" y="0"/>
                  </a:moveTo>
                  <a:cubicBezTo>
                    <a:pt x="2794" y="0"/>
                    <a:pt x="2136" y="716"/>
                    <a:pt x="1742" y="1446"/>
                  </a:cubicBezTo>
                  <a:cubicBezTo>
                    <a:pt x="1311" y="2235"/>
                    <a:pt x="1046" y="3098"/>
                    <a:pt x="780" y="3952"/>
                  </a:cubicBezTo>
                  <a:cubicBezTo>
                    <a:pt x="664" y="4325"/>
                    <a:pt x="0" y="6350"/>
                    <a:pt x="158" y="6425"/>
                  </a:cubicBezTo>
                  <a:cubicBezTo>
                    <a:pt x="194" y="6442"/>
                    <a:pt x="249" y="6450"/>
                    <a:pt x="318" y="6450"/>
                  </a:cubicBezTo>
                  <a:cubicBezTo>
                    <a:pt x="761" y="6450"/>
                    <a:pt x="1789" y="6123"/>
                    <a:pt x="2091" y="6001"/>
                  </a:cubicBezTo>
                  <a:cubicBezTo>
                    <a:pt x="3302" y="5495"/>
                    <a:pt x="4381" y="4541"/>
                    <a:pt x="4912" y="3322"/>
                  </a:cubicBezTo>
                  <a:cubicBezTo>
                    <a:pt x="5194" y="2683"/>
                    <a:pt x="5343" y="1961"/>
                    <a:pt x="5152" y="1297"/>
                  </a:cubicBezTo>
                  <a:cubicBezTo>
                    <a:pt x="4970" y="625"/>
                    <a:pt x="4389" y="44"/>
                    <a:pt x="3692" y="3"/>
                  </a:cubicBezTo>
                  <a:cubicBezTo>
                    <a:pt x="3665" y="1"/>
                    <a:pt x="3638" y="0"/>
                    <a:pt x="3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5"/>
            <p:cNvSpPr/>
            <p:nvPr/>
          </p:nvSpPr>
          <p:spPr>
            <a:xfrm>
              <a:off x="350403" y="-31162"/>
              <a:ext cx="202206" cy="342385"/>
            </a:xfrm>
            <a:custGeom>
              <a:avLst/>
              <a:gdLst/>
              <a:ahLst/>
              <a:cxnLst/>
              <a:rect l="l" t="t" r="r" b="b"/>
              <a:pathLst>
                <a:path w="3925" h="6646" extrusionOk="0">
                  <a:moveTo>
                    <a:pt x="2192" y="1"/>
                  </a:moveTo>
                  <a:cubicBezTo>
                    <a:pt x="2117" y="1"/>
                    <a:pt x="2041" y="8"/>
                    <a:pt x="1966" y="21"/>
                  </a:cubicBezTo>
                  <a:cubicBezTo>
                    <a:pt x="1178" y="162"/>
                    <a:pt x="714" y="992"/>
                    <a:pt x="506" y="1763"/>
                  </a:cubicBezTo>
                  <a:cubicBezTo>
                    <a:pt x="290" y="2577"/>
                    <a:pt x="232" y="3423"/>
                    <a:pt x="183" y="4261"/>
                  </a:cubicBezTo>
                  <a:cubicBezTo>
                    <a:pt x="158" y="4626"/>
                    <a:pt x="0" y="6617"/>
                    <a:pt x="149" y="6642"/>
                  </a:cubicBezTo>
                  <a:cubicBezTo>
                    <a:pt x="161" y="6644"/>
                    <a:pt x="174" y="6646"/>
                    <a:pt x="189" y="6646"/>
                  </a:cubicBezTo>
                  <a:cubicBezTo>
                    <a:pt x="523" y="6646"/>
                    <a:pt x="1555" y="6028"/>
                    <a:pt x="1825" y="5829"/>
                  </a:cubicBezTo>
                  <a:cubicBezTo>
                    <a:pt x="2821" y="5107"/>
                    <a:pt x="3593" y="4004"/>
                    <a:pt x="3808" y="2776"/>
                  </a:cubicBezTo>
                  <a:cubicBezTo>
                    <a:pt x="3924" y="2129"/>
                    <a:pt x="3900" y="1440"/>
                    <a:pt x="3584" y="876"/>
                  </a:cubicBezTo>
                  <a:cubicBezTo>
                    <a:pt x="3299" y="371"/>
                    <a:pt x="2755" y="1"/>
                    <a:pt x="2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5"/>
            <p:cNvSpPr/>
            <p:nvPr/>
          </p:nvSpPr>
          <p:spPr>
            <a:xfrm>
              <a:off x="-44590" y="132770"/>
              <a:ext cx="751486" cy="368917"/>
            </a:xfrm>
            <a:custGeom>
              <a:avLst/>
              <a:gdLst/>
              <a:ahLst/>
              <a:cxnLst/>
              <a:rect l="l" t="t" r="r" b="b"/>
              <a:pathLst>
                <a:path w="14587" h="7161" fill="none" extrusionOk="0">
                  <a:moveTo>
                    <a:pt x="1" y="7160"/>
                  </a:moveTo>
                  <a:cubicBezTo>
                    <a:pt x="482" y="6704"/>
                    <a:pt x="1171" y="6563"/>
                    <a:pt x="1826" y="6472"/>
                  </a:cubicBezTo>
                  <a:cubicBezTo>
                    <a:pt x="3875" y="6198"/>
                    <a:pt x="5983" y="6239"/>
                    <a:pt x="7966" y="5642"/>
                  </a:cubicBezTo>
                  <a:cubicBezTo>
                    <a:pt x="10828" y="4796"/>
                    <a:pt x="13218" y="2647"/>
                    <a:pt x="14587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5"/>
            <p:cNvSpPr/>
            <p:nvPr/>
          </p:nvSpPr>
          <p:spPr>
            <a:xfrm>
              <a:off x="99456" y="134470"/>
              <a:ext cx="351401" cy="327033"/>
            </a:xfrm>
            <a:custGeom>
              <a:avLst/>
              <a:gdLst/>
              <a:ahLst/>
              <a:cxnLst/>
              <a:rect l="l" t="t" r="r" b="b"/>
              <a:pathLst>
                <a:path w="6821" h="6348" fill="none" extrusionOk="0">
                  <a:moveTo>
                    <a:pt x="1" y="6347"/>
                  </a:moveTo>
                  <a:cubicBezTo>
                    <a:pt x="1635" y="5949"/>
                    <a:pt x="3129" y="5136"/>
                    <a:pt x="4357" y="3991"/>
                  </a:cubicBezTo>
                  <a:cubicBezTo>
                    <a:pt x="5535" y="2921"/>
                    <a:pt x="6389" y="1535"/>
                    <a:pt x="6821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5"/>
            <p:cNvSpPr/>
            <p:nvPr/>
          </p:nvSpPr>
          <p:spPr>
            <a:xfrm>
              <a:off x="73851" y="464033"/>
              <a:ext cx="365929" cy="119263"/>
            </a:xfrm>
            <a:custGeom>
              <a:avLst/>
              <a:gdLst/>
              <a:ahLst/>
              <a:cxnLst/>
              <a:rect l="l" t="t" r="r" b="b"/>
              <a:pathLst>
                <a:path w="7103" h="2315" fill="none" extrusionOk="0">
                  <a:moveTo>
                    <a:pt x="0" y="0"/>
                  </a:moveTo>
                  <a:cubicBezTo>
                    <a:pt x="2672" y="25"/>
                    <a:pt x="4829" y="896"/>
                    <a:pt x="7102" y="2315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1" name="Google Shape;2141;p35"/>
          <p:cNvGrpSpPr/>
          <p:nvPr/>
        </p:nvGrpSpPr>
        <p:grpSpPr>
          <a:xfrm>
            <a:off x="1013086" y="112950"/>
            <a:ext cx="306550" cy="246616"/>
            <a:chOff x="366411" y="1167375"/>
            <a:chExt cx="306550" cy="246616"/>
          </a:xfrm>
        </p:grpSpPr>
        <p:sp>
          <p:nvSpPr>
            <p:cNvPr id="2142" name="Google Shape;2142;p35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35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35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5" name="Google Shape;2145;p35"/>
          <p:cNvGrpSpPr/>
          <p:nvPr/>
        </p:nvGrpSpPr>
        <p:grpSpPr>
          <a:xfrm>
            <a:off x="841874" y="4808500"/>
            <a:ext cx="306550" cy="233991"/>
            <a:chOff x="281699" y="4701425"/>
            <a:chExt cx="306550" cy="233991"/>
          </a:xfrm>
        </p:grpSpPr>
        <p:sp>
          <p:nvSpPr>
            <p:cNvPr id="2146" name="Google Shape;2146;p35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5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5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9" name="Google Shape;2149;p35"/>
          <p:cNvGrpSpPr/>
          <p:nvPr/>
        </p:nvGrpSpPr>
        <p:grpSpPr>
          <a:xfrm>
            <a:off x="8329924" y="511050"/>
            <a:ext cx="306550" cy="246616"/>
            <a:chOff x="8757949" y="3645550"/>
            <a:chExt cx="306550" cy="246616"/>
          </a:xfrm>
        </p:grpSpPr>
        <p:sp>
          <p:nvSpPr>
            <p:cNvPr id="2150" name="Google Shape;2150;p35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5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5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0524239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4" name="Google Shape;2154;p36"/>
          <p:cNvSpPr/>
          <p:nvPr/>
        </p:nvSpPr>
        <p:spPr>
          <a:xfrm rot="8449463">
            <a:off x="-857132" y="-398383"/>
            <a:ext cx="3140702" cy="1590439"/>
          </a:xfrm>
          <a:custGeom>
            <a:avLst/>
            <a:gdLst/>
            <a:ahLst/>
            <a:cxnLst/>
            <a:rect l="l" t="t" r="r" b="b"/>
            <a:pathLst>
              <a:path w="22344" h="9301" extrusionOk="0">
                <a:moveTo>
                  <a:pt x="22344" y="0"/>
                </a:moveTo>
                <a:lnTo>
                  <a:pt x="22344" y="0"/>
                </a:lnTo>
                <a:cubicBezTo>
                  <a:pt x="20668" y="183"/>
                  <a:pt x="19083" y="1261"/>
                  <a:pt x="18353" y="2796"/>
                </a:cubicBezTo>
                <a:cubicBezTo>
                  <a:pt x="18077" y="2648"/>
                  <a:pt x="17784" y="2579"/>
                  <a:pt x="17491" y="2579"/>
                </a:cubicBezTo>
                <a:cubicBezTo>
                  <a:pt x="16963" y="2579"/>
                  <a:pt x="16438" y="2802"/>
                  <a:pt x="16021" y="3186"/>
                </a:cubicBezTo>
                <a:cubicBezTo>
                  <a:pt x="14828" y="2314"/>
                  <a:pt x="13400" y="1852"/>
                  <a:pt x="11945" y="1852"/>
                </a:cubicBezTo>
                <a:cubicBezTo>
                  <a:pt x="11449" y="1852"/>
                  <a:pt x="10949" y="1906"/>
                  <a:pt x="10454" y="2016"/>
                </a:cubicBezTo>
                <a:cubicBezTo>
                  <a:pt x="8546" y="2439"/>
                  <a:pt x="6870" y="3883"/>
                  <a:pt x="5949" y="5600"/>
                </a:cubicBezTo>
                <a:cubicBezTo>
                  <a:pt x="5649" y="5428"/>
                  <a:pt x="5303" y="5347"/>
                  <a:pt x="4954" y="5347"/>
                </a:cubicBezTo>
                <a:cubicBezTo>
                  <a:pt x="4378" y="5347"/>
                  <a:pt x="3793" y="5568"/>
                  <a:pt x="3385" y="5965"/>
                </a:cubicBezTo>
                <a:cubicBezTo>
                  <a:pt x="2710" y="5027"/>
                  <a:pt x="1629" y="4472"/>
                  <a:pt x="480" y="4472"/>
                </a:cubicBezTo>
                <a:cubicBezTo>
                  <a:pt x="401" y="4472"/>
                  <a:pt x="321" y="4475"/>
                  <a:pt x="241" y="4480"/>
                </a:cubicBezTo>
                <a:cubicBezTo>
                  <a:pt x="150" y="6090"/>
                  <a:pt x="100" y="7691"/>
                  <a:pt x="0" y="9301"/>
                </a:cubicBezTo>
                <a:lnTo>
                  <a:pt x="22269" y="9151"/>
                </a:lnTo>
                <a:cubicBezTo>
                  <a:pt x="22294" y="6082"/>
                  <a:pt x="22319" y="3070"/>
                  <a:pt x="22344" y="0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55" name="Google Shape;2155;p36"/>
          <p:cNvSpPr/>
          <p:nvPr/>
        </p:nvSpPr>
        <p:spPr>
          <a:xfrm rot="-1937252">
            <a:off x="7283625" y="3542918"/>
            <a:ext cx="3151540" cy="1633731"/>
          </a:xfrm>
          <a:custGeom>
            <a:avLst/>
            <a:gdLst/>
            <a:ahLst/>
            <a:cxnLst/>
            <a:rect l="l" t="t" r="r" b="b"/>
            <a:pathLst>
              <a:path w="22344" h="9310" extrusionOk="0">
                <a:moveTo>
                  <a:pt x="22344" y="1"/>
                </a:moveTo>
                <a:cubicBezTo>
                  <a:pt x="20660" y="192"/>
                  <a:pt x="19083" y="1270"/>
                  <a:pt x="18353" y="2805"/>
                </a:cubicBezTo>
                <a:cubicBezTo>
                  <a:pt x="18078" y="2657"/>
                  <a:pt x="17784" y="2588"/>
                  <a:pt x="17491" y="2588"/>
                </a:cubicBezTo>
                <a:cubicBezTo>
                  <a:pt x="16963" y="2588"/>
                  <a:pt x="16438" y="2811"/>
                  <a:pt x="16022" y="3195"/>
                </a:cubicBezTo>
                <a:cubicBezTo>
                  <a:pt x="14828" y="2323"/>
                  <a:pt x="13400" y="1861"/>
                  <a:pt x="11946" y="1861"/>
                </a:cubicBezTo>
                <a:cubicBezTo>
                  <a:pt x="11449" y="1861"/>
                  <a:pt x="10949" y="1915"/>
                  <a:pt x="10455" y="2025"/>
                </a:cubicBezTo>
                <a:cubicBezTo>
                  <a:pt x="8546" y="2448"/>
                  <a:pt x="6870" y="3892"/>
                  <a:pt x="5949" y="5609"/>
                </a:cubicBezTo>
                <a:cubicBezTo>
                  <a:pt x="5650" y="5438"/>
                  <a:pt x="5305" y="5356"/>
                  <a:pt x="4957" y="5356"/>
                </a:cubicBezTo>
                <a:cubicBezTo>
                  <a:pt x="4380" y="5356"/>
                  <a:pt x="3794" y="5579"/>
                  <a:pt x="3386" y="5983"/>
                </a:cubicBezTo>
                <a:cubicBezTo>
                  <a:pt x="2711" y="5036"/>
                  <a:pt x="1629" y="4481"/>
                  <a:pt x="481" y="4481"/>
                </a:cubicBezTo>
                <a:cubicBezTo>
                  <a:pt x="401" y="4481"/>
                  <a:pt x="321" y="4484"/>
                  <a:pt x="241" y="4489"/>
                </a:cubicBezTo>
                <a:cubicBezTo>
                  <a:pt x="150" y="6099"/>
                  <a:pt x="92" y="7700"/>
                  <a:pt x="1" y="9310"/>
                </a:cubicBezTo>
                <a:lnTo>
                  <a:pt x="22269" y="9160"/>
                </a:lnTo>
                <a:cubicBezTo>
                  <a:pt x="22294" y="6091"/>
                  <a:pt x="22319" y="3079"/>
                  <a:pt x="22344" y="1"/>
                </a:cubicBezTo>
                <a:close/>
              </a:path>
            </a:pathLst>
          </a:custGeom>
          <a:solidFill>
            <a:srgbClr val="FCE9E8">
              <a:alpha val="4078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56" name="Google Shape;2156;p36"/>
          <p:cNvGrpSpPr/>
          <p:nvPr/>
        </p:nvGrpSpPr>
        <p:grpSpPr>
          <a:xfrm rot="3333252">
            <a:off x="8111746" y="-350434"/>
            <a:ext cx="1264408" cy="1553384"/>
            <a:chOff x="556167" y="-402644"/>
            <a:chExt cx="911061" cy="1119281"/>
          </a:xfrm>
        </p:grpSpPr>
        <p:sp>
          <p:nvSpPr>
            <p:cNvPr id="2157" name="Google Shape;2157;p36"/>
            <p:cNvSpPr/>
            <p:nvPr/>
          </p:nvSpPr>
          <p:spPr>
            <a:xfrm rot="-7548815">
              <a:off x="910602" y="427054"/>
              <a:ext cx="236921" cy="244166"/>
            </a:xfrm>
            <a:custGeom>
              <a:avLst/>
              <a:gdLst/>
              <a:ahLst/>
              <a:cxnLst/>
              <a:rect l="l" t="t" r="r" b="b"/>
              <a:pathLst>
                <a:path w="4938" h="5089" extrusionOk="0">
                  <a:moveTo>
                    <a:pt x="1442" y="1"/>
                  </a:moveTo>
                  <a:cubicBezTo>
                    <a:pt x="1399" y="1"/>
                    <a:pt x="1355" y="6"/>
                    <a:pt x="1312" y="19"/>
                  </a:cubicBezTo>
                  <a:cubicBezTo>
                    <a:pt x="1096" y="85"/>
                    <a:pt x="955" y="318"/>
                    <a:pt x="930" y="533"/>
                  </a:cubicBezTo>
                  <a:cubicBezTo>
                    <a:pt x="905" y="757"/>
                    <a:pt x="1013" y="1164"/>
                    <a:pt x="1071" y="1388"/>
                  </a:cubicBezTo>
                  <a:cubicBezTo>
                    <a:pt x="855" y="1288"/>
                    <a:pt x="625" y="1238"/>
                    <a:pt x="394" y="1238"/>
                  </a:cubicBezTo>
                  <a:cubicBezTo>
                    <a:pt x="377" y="1238"/>
                    <a:pt x="359" y="1238"/>
                    <a:pt x="341" y="1239"/>
                  </a:cubicBezTo>
                  <a:cubicBezTo>
                    <a:pt x="266" y="1239"/>
                    <a:pt x="192" y="1255"/>
                    <a:pt x="125" y="1305"/>
                  </a:cubicBezTo>
                  <a:cubicBezTo>
                    <a:pt x="1" y="1405"/>
                    <a:pt x="42" y="1604"/>
                    <a:pt x="109" y="1745"/>
                  </a:cubicBezTo>
                  <a:cubicBezTo>
                    <a:pt x="383" y="2317"/>
                    <a:pt x="880" y="2732"/>
                    <a:pt x="1386" y="3105"/>
                  </a:cubicBezTo>
                  <a:cubicBezTo>
                    <a:pt x="2482" y="3910"/>
                    <a:pt x="3676" y="4582"/>
                    <a:pt x="4938" y="5088"/>
                  </a:cubicBezTo>
                  <a:cubicBezTo>
                    <a:pt x="4456" y="4151"/>
                    <a:pt x="3983" y="3255"/>
                    <a:pt x="3486" y="2326"/>
                  </a:cubicBezTo>
                  <a:cubicBezTo>
                    <a:pt x="3079" y="1587"/>
                    <a:pt x="2656" y="840"/>
                    <a:pt x="2025" y="285"/>
                  </a:cubicBezTo>
                  <a:cubicBezTo>
                    <a:pt x="1860" y="140"/>
                    <a:pt x="1654" y="1"/>
                    <a:pt x="14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6"/>
            <p:cNvSpPr/>
            <p:nvPr/>
          </p:nvSpPr>
          <p:spPr>
            <a:xfrm rot="-7548815">
              <a:off x="601476" y="-180224"/>
              <a:ext cx="820444" cy="531465"/>
            </a:xfrm>
            <a:custGeom>
              <a:avLst/>
              <a:gdLst/>
              <a:ahLst/>
              <a:cxnLst/>
              <a:rect l="l" t="t" r="r" b="b"/>
              <a:pathLst>
                <a:path w="17100" h="11077" fill="none" extrusionOk="0">
                  <a:moveTo>
                    <a:pt x="17100" y="11076"/>
                  </a:moveTo>
                  <a:cubicBezTo>
                    <a:pt x="10653" y="8687"/>
                    <a:pt x="4821" y="4903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6"/>
            <p:cNvSpPr/>
            <p:nvPr/>
          </p:nvSpPr>
          <p:spPr>
            <a:xfrm rot="-7548815">
              <a:off x="991625" y="290116"/>
              <a:ext cx="295024" cy="130407"/>
            </a:xfrm>
            <a:custGeom>
              <a:avLst/>
              <a:gdLst/>
              <a:ahLst/>
              <a:cxnLst/>
              <a:rect l="l" t="t" r="r" b="b"/>
              <a:pathLst>
                <a:path w="6149" h="2718" extrusionOk="0">
                  <a:moveTo>
                    <a:pt x="812" y="0"/>
                  </a:moveTo>
                  <a:cubicBezTo>
                    <a:pt x="613" y="0"/>
                    <a:pt x="419" y="49"/>
                    <a:pt x="299" y="193"/>
                  </a:cubicBezTo>
                  <a:cubicBezTo>
                    <a:pt x="150" y="375"/>
                    <a:pt x="166" y="641"/>
                    <a:pt x="274" y="848"/>
                  </a:cubicBezTo>
                  <a:cubicBezTo>
                    <a:pt x="382" y="1047"/>
                    <a:pt x="697" y="1313"/>
                    <a:pt x="872" y="1462"/>
                  </a:cubicBezTo>
                  <a:cubicBezTo>
                    <a:pt x="623" y="1504"/>
                    <a:pt x="390" y="1603"/>
                    <a:pt x="183" y="1753"/>
                  </a:cubicBezTo>
                  <a:cubicBezTo>
                    <a:pt x="125" y="1794"/>
                    <a:pt x="67" y="1852"/>
                    <a:pt x="42" y="1918"/>
                  </a:cubicBezTo>
                  <a:cubicBezTo>
                    <a:pt x="0" y="2076"/>
                    <a:pt x="150" y="2217"/>
                    <a:pt x="282" y="2300"/>
                  </a:cubicBezTo>
                  <a:cubicBezTo>
                    <a:pt x="822" y="2615"/>
                    <a:pt x="1477" y="2682"/>
                    <a:pt x="2108" y="2707"/>
                  </a:cubicBezTo>
                  <a:cubicBezTo>
                    <a:pt x="2302" y="2714"/>
                    <a:pt x="2497" y="2717"/>
                    <a:pt x="2692" y="2717"/>
                  </a:cubicBezTo>
                  <a:cubicBezTo>
                    <a:pt x="3851" y="2717"/>
                    <a:pt x="5012" y="2591"/>
                    <a:pt x="6148" y="2350"/>
                  </a:cubicBezTo>
                  <a:cubicBezTo>
                    <a:pt x="5219" y="1844"/>
                    <a:pt x="4331" y="1363"/>
                    <a:pt x="3394" y="881"/>
                  </a:cubicBezTo>
                  <a:cubicBezTo>
                    <a:pt x="2639" y="500"/>
                    <a:pt x="1867" y="118"/>
                    <a:pt x="1037" y="19"/>
                  </a:cubicBezTo>
                  <a:cubicBezTo>
                    <a:pt x="964" y="7"/>
                    <a:pt x="888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6"/>
            <p:cNvSpPr/>
            <p:nvPr/>
          </p:nvSpPr>
          <p:spPr>
            <a:xfrm rot="-7548815">
              <a:off x="990212" y="226885"/>
              <a:ext cx="250403" cy="65348"/>
            </a:xfrm>
            <a:custGeom>
              <a:avLst/>
              <a:gdLst/>
              <a:ahLst/>
              <a:cxnLst/>
              <a:rect l="l" t="t" r="r" b="b"/>
              <a:pathLst>
                <a:path w="5219" h="1362" fill="none" extrusionOk="0">
                  <a:moveTo>
                    <a:pt x="5219" y="1361"/>
                  </a:moveTo>
                  <a:lnTo>
                    <a:pt x="0" y="1"/>
                  </a:ln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6"/>
            <p:cNvSpPr/>
            <p:nvPr/>
          </p:nvSpPr>
          <p:spPr>
            <a:xfrm rot="-7548815">
              <a:off x="842116" y="202713"/>
              <a:ext cx="169990" cy="286292"/>
            </a:xfrm>
            <a:custGeom>
              <a:avLst/>
              <a:gdLst/>
              <a:ahLst/>
              <a:cxnLst/>
              <a:rect l="l" t="t" r="r" b="b"/>
              <a:pathLst>
                <a:path w="3543" h="5967" extrusionOk="0">
                  <a:moveTo>
                    <a:pt x="1694" y="0"/>
                  </a:moveTo>
                  <a:cubicBezTo>
                    <a:pt x="1468" y="0"/>
                    <a:pt x="1268" y="180"/>
                    <a:pt x="1178" y="382"/>
                  </a:cubicBezTo>
                  <a:cubicBezTo>
                    <a:pt x="1079" y="590"/>
                    <a:pt x="1062" y="996"/>
                    <a:pt x="1046" y="1229"/>
                  </a:cubicBezTo>
                  <a:cubicBezTo>
                    <a:pt x="863" y="1054"/>
                    <a:pt x="639" y="930"/>
                    <a:pt x="398" y="864"/>
                  </a:cubicBezTo>
                  <a:cubicBezTo>
                    <a:pt x="360" y="844"/>
                    <a:pt x="315" y="836"/>
                    <a:pt x="270" y="836"/>
                  </a:cubicBezTo>
                  <a:cubicBezTo>
                    <a:pt x="238" y="836"/>
                    <a:pt x="205" y="840"/>
                    <a:pt x="174" y="847"/>
                  </a:cubicBezTo>
                  <a:cubicBezTo>
                    <a:pt x="25" y="905"/>
                    <a:pt x="0" y="1104"/>
                    <a:pt x="25" y="1262"/>
                  </a:cubicBezTo>
                  <a:cubicBezTo>
                    <a:pt x="100" y="1884"/>
                    <a:pt x="440" y="2448"/>
                    <a:pt x="805" y="2963"/>
                  </a:cubicBezTo>
                  <a:cubicBezTo>
                    <a:pt x="1585" y="4074"/>
                    <a:pt x="2506" y="5078"/>
                    <a:pt x="3543" y="5966"/>
                  </a:cubicBezTo>
                  <a:cubicBezTo>
                    <a:pt x="3377" y="4921"/>
                    <a:pt x="3219" y="3925"/>
                    <a:pt x="3037" y="2880"/>
                  </a:cubicBezTo>
                  <a:cubicBezTo>
                    <a:pt x="2879" y="2050"/>
                    <a:pt x="2722" y="1212"/>
                    <a:pt x="2298" y="482"/>
                  </a:cubicBezTo>
                  <a:cubicBezTo>
                    <a:pt x="2166" y="250"/>
                    <a:pt x="1967" y="17"/>
                    <a:pt x="1709" y="1"/>
                  </a:cubicBezTo>
                  <a:cubicBezTo>
                    <a:pt x="1704" y="1"/>
                    <a:pt x="1699" y="0"/>
                    <a:pt x="1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6"/>
            <p:cNvSpPr/>
            <p:nvPr/>
          </p:nvSpPr>
          <p:spPr>
            <a:xfrm rot="-7548815">
              <a:off x="902228" y="22406"/>
              <a:ext cx="180785" cy="296607"/>
            </a:xfrm>
            <a:custGeom>
              <a:avLst/>
              <a:gdLst/>
              <a:ahLst/>
              <a:cxnLst/>
              <a:rect l="l" t="t" r="r" b="b"/>
              <a:pathLst>
                <a:path w="3768" h="6182" fill="none" extrusionOk="0">
                  <a:moveTo>
                    <a:pt x="3767" y="6182"/>
                  </a:moveTo>
                  <a:cubicBezTo>
                    <a:pt x="2290" y="4265"/>
                    <a:pt x="1029" y="2191"/>
                    <a:pt x="1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6"/>
            <p:cNvSpPr/>
            <p:nvPr/>
          </p:nvSpPr>
          <p:spPr>
            <a:xfrm rot="-7548815">
              <a:off x="1019771" y="33842"/>
              <a:ext cx="298190" cy="122971"/>
            </a:xfrm>
            <a:custGeom>
              <a:avLst/>
              <a:gdLst/>
              <a:ahLst/>
              <a:cxnLst/>
              <a:rect l="l" t="t" r="r" b="b"/>
              <a:pathLst>
                <a:path w="6215" h="2563" extrusionOk="0">
                  <a:moveTo>
                    <a:pt x="867" y="1"/>
                  </a:moveTo>
                  <a:cubicBezTo>
                    <a:pt x="855" y="1"/>
                    <a:pt x="843" y="1"/>
                    <a:pt x="830" y="1"/>
                  </a:cubicBezTo>
                  <a:cubicBezTo>
                    <a:pt x="565" y="1"/>
                    <a:pt x="258" y="59"/>
                    <a:pt x="125" y="283"/>
                  </a:cubicBezTo>
                  <a:cubicBezTo>
                    <a:pt x="0" y="474"/>
                    <a:pt x="50" y="739"/>
                    <a:pt x="191" y="930"/>
                  </a:cubicBezTo>
                  <a:cubicBezTo>
                    <a:pt x="324" y="1113"/>
                    <a:pt x="664" y="1337"/>
                    <a:pt x="863" y="1453"/>
                  </a:cubicBezTo>
                  <a:cubicBezTo>
                    <a:pt x="623" y="1536"/>
                    <a:pt x="399" y="1660"/>
                    <a:pt x="216" y="1835"/>
                  </a:cubicBezTo>
                  <a:cubicBezTo>
                    <a:pt x="158" y="1884"/>
                    <a:pt x="117" y="1951"/>
                    <a:pt x="100" y="2025"/>
                  </a:cubicBezTo>
                  <a:cubicBezTo>
                    <a:pt x="75" y="2183"/>
                    <a:pt x="241" y="2299"/>
                    <a:pt x="390" y="2366"/>
                  </a:cubicBezTo>
                  <a:cubicBezTo>
                    <a:pt x="752" y="2516"/>
                    <a:pt x="1143" y="2562"/>
                    <a:pt x="1538" y="2562"/>
                  </a:cubicBezTo>
                  <a:cubicBezTo>
                    <a:pt x="1778" y="2562"/>
                    <a:pt x="2019" y="2545"/>
                    <a:pt x="2257" y="2523"/>
                  </a:cubicBezTo>
                  <a:cubicBezTo>
                    <a:pt x="3610" y="2382"/>
                    <a:pt x="4937" y="2084"/>
                    <a:pt x="6215" y="1611"/>
                  </a:cubicBezTo>
                  <a:cubicBezTo>
                    <a:pt x="5227" y="1237"/>
                    <a:pt x="4282" y="889"/>
                    <a:pt x="3278" y="540"/>
                  </a:cubicBezTo>
                  <a:cubicBezTo>
                    <a:pt x="2501" y="271"/>
                    <a:pt x="1692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6"/>
            <p:cNvSpPr/>
            <p:nvPr/>
          </p:nvSpPr>
          <p:spPr>
            <a:xfrm rot="-7548815">
              <a:off x="785155" y="-68252"/>
              <a:ext cx="129832" cy="298862"/>
            </a:xfrm>
            <a:custGeom>
              <a:avLst/>
              <a:gdLst/>
              <a:ahLst/>
              <a:cxnLst/>
              <a:rect l="l" t="t" r="r" b="b"/>
              <a:pathLst>
                <a:path w="2706" h="6229" extrusionOk="0">
                  <a:moveTo>
                    <a:pt x="1878" y="0"/>
                  </a:moveTo>
                  <a:cubicBezTo>
                    <a:pt x="1690" y="0"/>
                    <a:pt x="1504" y="112"/>
                    <a:pt x="1386" y="263"/>
                  </a:cubicBezTo>
                  <a:cubicBezTo>
                    <a:pt x="1245" y="446"/>
                    <a:pt x="1138" y="836"/>
                    <a:pt x="1079" y="1060"/>
                  </a:cubicBezTo>
                  <a:cubicBezTo>
                    <a:pt x="930" y="852"/>
                    <a:pt x="748" y="678"/>
                    <a:pt x="524" y="554"/>
                  </a:cubicBezTo>
                  <a:cubicBezTo>
                    <a:pt x="473" y="518"/>
                    <a:pt x="410" y="494"/>
                    <a:pt x="340" y="494"/>
                  </a:cubicBezTo>
                  <a:cubicBezTo>
                    <a:pt x="329" y="494"/>
                    <a:pt x="319" y="495"/>
                    <a:pt x="308" y="496"/>
                  </a:cubicBezTo>
                  <a:cubicBezTo>
                    <a:pt x="150" y="521"/>
                    <a:pt x="84" y="703"/>
                    <a:pt x="67" y="869"/>
                  </a:cubicBezTo>
                  <a:cubicBezTo>
                    <a:pt x="1" y="1491"/>
                    <a:pt x="217" y="2114"/>
                    <a:pt x="449" y="2694"/>
                  </a:cubicBezTo>
                  <a:cubicBezTo>
                    <a:pt x="972" y="3955"/>
                    <a:pt x="1644" y="5142"/>
                    <a:pt x="2457" y="6229"/>
                  </a:cubicBezTo>
                  <a:cubicBezTo>
                    <a:pt x="2531" y="5175"/>
                    <a:pt x="2598" y="4171"/>
                    <a:pt x="2648" y="3117"/>
                  </a:cubicBezTo>
                  <a:cubicBezTo>
                    <a:pt x="2681" y="2279"/>
                    <a:pt x="2706" y="1417"/>
                    <a:pt x="2457" y="612"/>
                  </a:cubicBezTo>
                  <a:cubicBezTo>
                    <a:pt x="2382" y="363"/>
                    <a:pt x="2241" y="81"/>
                    <a:pt x="1992" y="14"/>
                  </a:cubicBezTo>
                  <a:cubicBezTo>
                    <a:pt x="1954" y="5"/>
                    <a:pt x="1916" y="0"/>
                    <a:pt x="1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6"/>
            <p:cNvSpPr/>
            <p:nvPr/>
          </p:nvSpPr>
          <p:spPr>
            <a:xfrm rot="-7548815">
              <a:off x="866501" y="-212065"/>
              <a:ext cx="117453" cy="345978"/>
            </a:xfrm>
            <a:custGeom>
              <a:avLst/>
              <a:gdLst/>
              <a:ahLst/>
              <a:cxnLst/>
              <a:rect l="l" t="t" r="r" b="b"/>
              <a:pathLst>
                <a:path w="2448" h="7211" fill="none" extrusionOk="0">
                  <a:moveTo>
                    <a:pt x="2448" y="7210"/>
                  </a:moveTo>
                  <a:cubicBezTo>
                    <a:pt x="1544" y="4837"/>
                    <a:pt x="731" y="2440"/>
                    <a:pt x="0" y="0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6" name="Google Shape;2166;p36"/>
          <p:cNvGrpSpPr/>
          <p:nvPr/>
        </p:nvGrpSpPr>
        <p:grpSpPr>
          <a:xfrm rot="-9107380">
            <a:off x="437672" y="-104894"/>
            <a:ext cx="1004199" cy="894665"/>
            <a:chOff x="8306286" y="4189629"/>
            <a:chExt cx="1004220" cy="894684"/>
          </a:xfrm>
        </p:grpSpPr>
        <p:sp>
          <p:nvSpPr>
            <p:cNvPr id="2167" name="Google Shape;2167;p36"/>
            <p:cNvSpPr/>
            <p:nvPr/>
          </p:nvSpPr>
          <p:spPr>
            <a:xfrm rot="4607292">
              <a:off x="8354225" y="4211301"/>
              <a:ext cx="329407" cy="359513"/>
            </a:xfrm>
            <a:custGeom>
              <a:avLst/>
              <a:gdLst/>
              <a:ahLst/>
              <a:cxnLst/>
              <a:rect l="l" t="t" r="r" b="b"/>
              <a:pathLst>
                <a:path w="2855" h="3116" extrusionOk="0">
                  <a:moveTo>
                    <a:pt x="2089" y="1"/>
                  </a:moveTo>
                  <a:cubicBezTo>
                    <a:pt x="1951" y="1"/>
                    <a:pt x="1812" y="17"/>
                    <a:pt x="1677" y="46"/>
                  </a:cubicBezTo>
                  <a:cubicBezTo>
                    <a:pt x="1063" y="170"/>
                    <a:pt x="291" y="626"/>
                    <a:pt x="1" y="1987"/>
                  </a:cubicBezTo>
                  <a:cubicBezTo>
                    <a:pt x="1" y="1987"/>
                    <a:pt x="1" y="1995"/>
                    <a:pt x="1" y="1995"/>
                  </a:cubicBezTo>
                  <a:lnTo>
                    <a:pt x="17" y="2020"/>
                  </a:lnTo>
                  <a:cubicBezTo>
                    <a:pt x="125" y="2170"/>
                    <a:pt x="789" y="3032"/>
                    <a:pt x="1942" y="3115"/>
                  </a:cubicBezTo>
                  <a:lnTo>
                    <a:pt x="1992" y="3115"/>
                  </a:lnTo>
                  <a:lnTo>
                    <a:pt x="1992" y="3107"/>
                  </a:lnTo>
                  <a:cubicBezTo>
                    <a:pt x="1992" y="3107"/>
                    <a:pt x="2855" y="1954"/>
                    <a:pt x="2764" y="834"/>
                  </a:cubicBezTo>
                  <a:cubicBezTo>
                    <a:pt x="2739" y="552"/>
                    <a:pt x="2656" y="278"/>
                    <a:pt x="2506" y="46"/>
                  </a:cubicBezTo>
                  <a:cubicBezTo>
                    <a:pt x="2498" y="37"/>
                    <a:pt x="2490" y="37"/>
                    <a:pt x="2473" y="37"/>
                  </a:cubicBezTo>
                  <a:cubicBezTo>
                    <a:pt x="2432" y="21"/>
                    <a:pt x="2382" y="12"/>
                    <a:pt x="2332" y="12"/>
                  </a:cubicBezTo>
                  <a:lnTo>
                    <a:pt x="2282" y="12"/>
                  </a:lnTo>
                  <a:cubicBezTo>
                    <a:pt x="2219" y="4"/>
                    <a:pt x="2154" y="1"/>
                    <a:pt x="20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6"/>
            <p:cNvSpPr/>
            <p:nvPr/>
          </p:nvSpPr>
          <p:spPr>
            <a:xfrm rot="4607292">
              <a:off x="8324682" y="4248338"/>
              <a:ext cx="240334" cy="226830"/>
            </a:xfrm>
            <a:custGeom>
              <a:avLst/>
              <a:gdLst/>
              <a:ahLst/>
              <a:cxnLst/>
              <a:rect l="l" t="t" r="r" b="b"/>
              <a:pathLst>
                <a:path w="2083" h="1966" extrusionOk="0">
                  <a:moveTo>
                    <a:pt x="1125" y="1"/>
                  </a:moveTo>
                  <a:cubicBezTo>
                    <a:pt x="1121" y="1"/>
                    <a:pt x="1116" y="3"/>
                    <a:pt x="1112" y="7"/>
                  </a:cubicBezTo>
                  <a:lnTo>
                    <a:pt x="1087" y="32"/>
                  </a:lnTo>
                  <a:cubicBezTo>
                    <a:pt x="830" y="314"/>
                    <a:pt x="556" y="596"/>
                    <a:pt x="216" y="779"/>
                  </a:cubicBezTo>
                  <a:cubicBezTo>
                    <a:pt x="150" y="820"/>
                    <a:pt x="75" y="837"/>
                    <a:pt x="0" y="837"/>
                  </a:cubicBezTo>
                  <a:lnTo>
                    <a:pt x="17" y="862"/>
                  </a:lnTo>
                  <a:cubicBezTo>
                    <a:pt x="92" y="862"/>
                    <a:pt x="166" y="845"/>
                    <a:pt x="233" y="804"/>
                  </a:cubicBezTo>
                  <a:cubicBezTo>
                    <a:pt x="548" y="621"/>
                    <a:pt x="822" y="389"/>
                    <a:pt x="1062" y="107"/>
                  </a:cubicBezTo>
                  <a:lnTo>
                    <a:pt x="1062" y="107"/>
                  </a:lnTo>
                  <a:cubicBezTo>
                    <a:pt x="988" y="248"/>
                    <a:pt x="930" y="389"/>
                    <a:pt x="880" y="538"/>
                  </a:cubicBezTo>
                  <a:cubicBezTo>
                    <a:pt x="830" y="721"/>
                    <a:pt x="830" y="920"/>
                    <a:pt x="880" y="1102"/>
                  </a:cubicBezTo>
                  <a:cubicBezTo>
                    <a:pt x="930" y="1243"/>
                    <a:pt x="1038" y="1359"/>
                    <a:pt x="1179" y="1401"/>
                  </a:cubicBezTo>
                  <a:cubicBezTo>
                    <a:pt x="1207" y="1407"/>
                    <a:pt x="1235" y="1411"/>
                    <a:pt x="1264" y="1411"/>
                  </a:cubicBezTo>
                  <a:cubicBezTo>
                    <a:pt x="1380" y="1411"/>
                    <a:pt x="1504" y="1356"/>
                    <a:pt x="1643" y="1243"/>
                  </a:cubicBezTo>
                  <a:cubicBezTo>
                    <a:pt x="1784" y="1135"/>
                    <a:pt x="1909" y="1003"/>
                    <a:pt x="2017" y="853"/>
                  </a:cubicBezTo>
                  <a:lnTo>
                    <a:pt x="2017" y="853"/>
                  </a:lnTo>
                  <a:cubicBezTo>
                    <a:pt x="1925" y="1077"/>
                    <a:pt x="1884" y="1318"/>
                    <a:pt x="1876" y="1559"/>
                  </a:cubicBezTo>
                  <a:cubicBezTo>
                    <a:pt x="1876" y="1691"/>
                    <a:pt x="1900" y="1824"/>
                    <a:pt x="1942" y="1957"/>
                  </a:cubicBezTo>
                  <a:lnTo>
                    <a:pt x="1983" y="1965"/>
                  </a:lnTo>
                  <a:cubicBezTo>
                    <a:pt x="1934" y="1832"/>
                    <a:pt x="1909" y="1700"/>
                    <a:pt x="1909" y="1559"/>
                  </a:cubicBezTo>
                  <a:cubicBezTo>
                    <a:pt x="1917" y="1293"/>
                    <a:pt x="1975" y="1019"/>
                    <a:pt x="2083" y="770"/>
                  </a:cubicBezTo>
                  <a:cubicBezTo>
                    <a:pt x="2083" y="762"/>
                    <a:pt x="2083" y="762"/>
                    <a:pt x="2083" y="754"/>
                  </a:cubicBezTo>
                  <a:cubicBezTo>
                    <a:pt x="2083" y="754"/>
                    <a:pt x="2083" y="745"/>
                    <a:pt x="2083" y="745"/>
                  </a:cubicBezTo>
                  <a:cubicBezTo>
                    <a:pt x="2083" y="737"/>
                    <a:pt x="2083" y="737"/>
                    <a:pt x="2083" y="737"/>
                  </a:cubicBezTo>
                  <a:cubicBezTo>
                    <a:pt x="2079" y="733"/>
                    <a:pt x="2075" y="731"/>
                    <a:pt x="2071" y="731"/>
                  </a:cubicBezTo>
                  <a:cubicBezTo>
                    <a:pt x="2066" y="731"/>
                    <a:pt x="2062" y="733"/>
                    <a:pt x="2058" y="737"/>
                  </a:cubicBezTo>
                  <a:cubicBezTo>
                    <a:pt x="1942" y="920"/>
                    <a:pt x="1793" y="1086"/>
                    <a:pt x="1618" y="1227"/>
                  </a:cubicBezTo>
                  <a:cubicBezTo>
                    <a:pt x="1486" y="1333"/>
                    <a:pt x="1369" y="1386"/>
                    <a:pt x="1264" y="1386"/>
                  </a:cubicBezTo>
                  <a:cubicBezTo>
                    <a:pt x="1237" y="1386"/>
                    <a:pt x="1212" y="1383"/>
                    <a:pt x="1187" y="1376"/>
                  </a:cubicBezTo>
                  <a:cubicBezTo>
                    <a:pt x="1054" y="1335"/>
                    <a:pt x="946" y="1227"/>
                    <a:pt x="905" y="1094"/>
                  </a:cubicBezTo>
                  <a:cubicBezTo>
                    <a:pt x="855" y="911"/>
                    <a:pt x="855" y="729"/>
                    <a:pt x="905" y="546"/>
                  </a:cubicBezTo>
                  <a:cubicBezTo>
                    <a:pt x="963" y="364"/>
                    <a:pt x="1038" y="190"/>
                    <a:pt x="1137" y="24"/>
                  </a:cubicBezTo>
                  <a:cubicBezTo>
                    <a:pt x="1137" y="15"/>
                    <a:pt x="1137" y="15"/>
                    <a:pt x="1137" y="15"/>
                  </a:cubicBezTo>
                  <a:cubicBezTo>
                    <a:pt x="1137" y="7"/>
                    <a:pt x="1137" y="7"/>
                    <a:pt x="1137" y="7"/>
                  </a:cubicBezTo>
                  <a:cubicBezTo>
                    <a:pt x="1133" y="3"/>
                    <a:pt x="1129" y="1"/>
                    <a:pt x="1125" y="1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6"/>
            <p:cNvSpPr/>
            <p:nvPr/>
          </p:nvSpPr>
          <p:spPr>
            <a:xfrm rot="4607292">
              <a:off x="8561374" y="4327361"/>
              <a:ext cx="143647" cy="138682"/>
            </a:xfrm>
            <a:custGeom>
              <a:avLst/>
              <a:gdLst/>
              <a:ahLst/>
              <a:cxnLst/>
              <a:rect l="l" t="t" r="r" b="b"/>
              <a:pathLst>
                <a:path w="1245" h="1202" extrusionOk="0">
                  <a:moveTo>
                    <a:pt x="1203" y="0"/>
                  </a:moveTo>
                  <a:cubicBezTo>
                    <a:pt x="1087" y="83"/>
                    <a:pt x="971" y="166"/>
                    <a:pt x="872" y="257"/>
                  </a:cubicBezTo>
                  <a:cubicBezTo>
                    <a:pt x="548" y="531"/>
                    <a:pt x="258" y="838"/>
                    <a:pt x="0" y="1178"/>
                  </a:cubicBezTo>
                  <a:cubicBezTo>
                    <a:pt x="0" y="1178"/>
                    <a:pt x="0" y="1178"/>
                    <a:pt x="0" y="1187"/>
                  </a:cubicBezTo>
                  <a:cubicBezTo>
                    <a:pt x="0" y="1187"/>
                    <a:pt x="0" y="1195"/>
                    <a:pt x="0" y="1195"/>
                  </a:cubicBezTo>
                  <a:cubicBezTo>
                    <a:pt x="4" y="1199"/>
                    <a:pt x="11" y="1201"/>
                    <a:pt x="16" y="1201"/>
                  </a:cubicBezTo>
                  <a:cubicBezTo>
                    <a:pt x="21" y="1201"/>
                    <a:pt x="25" y="1199"/>
                    <a:pt x="25" y="1195"/>
                  </a:cubicBezTo>
                  <a:lnTo>
                    <a:pt x="58" y="1153"/>
                  </a:lnTo>
                  <a:cubicBezTo>
                    <a:pt x="307" y="830"/>
                    <a:pt x="589" y="531"/>
                    <a:pt x="905" y="257"/>
                  </a:cubicBezTo>
                  <a:cubicBezTo>
                    <a:pt x="1013" y="166"/>
                    <a:pt x="1129" y="83"/>
                    <a:pt x="1245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6"/>
            <p:cNvSpPr/>
            <p:nvPr/>
          </p:nvSpPr>
          <p:spPr>
            <a:xfrm rot="4607292">
              <a:off x="8577907" y="4359447"/>
              <a:ext cx="52728" cy="220830"/>
            </a:xfrm>
            <a:custGeom>
              <a:avLst/>
              <a:gdLst/>
              <a:ahLst/>
              <a:cxnLst/>
              <a:rect l="l" t="t" r="r" b="b"/>
              <a:pathLst>
                <a:path w="457" h="1914" extrusionOk="0">
                  <a:moveTo>
                    <a:pt x="432" y="0"/>
                  </a:moveTo>
                  <a:cubicBezTo>
                    <a:pt x="415" y="158"/>
                    <a:pt x="390" y="307"/>
                    <a:pt x="374" y="473"/>
                  </a:cubicBezTo>
                  <a:cubicBezTo>
                    <a:pt x="316" y="946"/>
                    <a:pt x="200" y="1402"/>
                    <a:pt x="17" y="1842"/>
                  </a:cubicBezTo>
                  <a:cubicBezTo>
                    <a:pt x="17" y="1859"/>
                    <a:pt x="9" y="1875"/>
                    <a:pt x="0" y="1892"/>
                  </a:cubicBezTo>
                  <a:cubicBezTo>
                    <a:pt x="0" y="1900"/>
                    <a:pt x="0" y="1909"/>
                    <a:pt x="9" y="1909"/>
                  </a:cubicBezTo>
                  <a:cubicBezTo>
                    <a:pt x="12" y="1912"/>
                    <a:pt x="17" y="1914"/>
                    <a:pt x="22" y="1914"/>
                  </a:cubicBezTo>
                  <a:cubicBezTo>
                    <a:pt x="28" y="1914"/>
                    <a:pt x="34" y="1910"/>
                    <a:pt x="34" y="1900"/>
                  </a:cubicBezTo>
                  <a:lnTo>
                    <a:pt x="42" y="1875"/>
                  </a:lnTo>
                  <a:cubicBezTo>
                    <a:pt x="42" y="1867"/>
                    <a:pt x="42" y="1867"/>
                    <a:pt x="42" y="1859"/>
                  </a:cubicBezTo>
                  <a:cubicBezTo>
                    <a:pt x="224" y="1436"/>
                    <a:pt x="341" y="979"/>
                    <a:pt x="390" y="523"/>
                  </a:cubicBezTo>
                  <a:cubicBezTo>
                    <a:pt x="415" y="349"/>
                    <a:pt x="440" y="175"/>
                    <a:pt x="457" y="9"/>
                  </a:cubicBezTo>
                  <a:cubicBezTo>
                    <a:pt x="449" y="0"/>
                    <a:pt x="440" y="0"/>
                    <a:pt x="432" y="0"/>
                  </a:cubicBezTo>
                  <a:close/>
                </a:path>
              </a:pathLst>
            </a:custGeom>
            <a:solidFill>
              <a:srgbClr val="2B3352"/>
            </a:solidFill>
            <a:ln w="82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6"/>
            <p:cNvSpPr/>
            <p:nvPr/>
          </p:nvSpPr>
          <p:spPr>
            <a:xfrm rot="4607292">
              <a:off x="8604785" y="4401258"/>
              <a:ext cx="125532" cy="95762"/>
            </a:xfrm>
            <a:custGeom>
              <a:avLst/>
              <a:gdLst/>
              <a:ahLst/>
              <a:cxnLst/>
              <a:rect l="l" t="t" r="r" b="b"/>
              <a:pathLst>
                <a:path w="1088" h="830" extrusionOk="0">
                  <a:moveTo>
                    <a:pt x="418" y="0"/>
                  </a:moveTo>
                  <a:cubicBezTo>
                    <a:pt x="276" y="0"/>
                    <a:pt x="136" y="13"/>
                    <a:pt x="0" y="42"/>
                  </a:cubicBezTo>
                  <a:cubicBezTo>
                    <a:pt x="67" y="141"/>
                    <a:pt x="166" y="224"/>
                    <a:pt x="283" y="257"/>
                  </a:cubicBezTo>
                  <a:lnTo>
                    <a:pt x="316" y="266"/>
                  </a:lnTo>
                  <a:cubicBezTo>
                    <a:pt x="338" y="268"/>
                    <a:pt x="361" y="269"/>
                    <a:pt x="384" y="269"/>
                  </a:cubicBezTo>
                  <a:cubicBezTo>
                    <a:pt x="520" y="269"/>
                    <a:pt x="658" y="226"/>
                    <a:pt x="772" y="141"/>
                  </a:cubicBezTo>
                  <a:lnTo>
                    <a:pt x="772" y="141"/>
                  </a:lnTo>
                  <a:cubicBezTo>
                    <a:pt x="722" y="257"/>
                    <a:pt x="714" y="390"/>
                    <a:pt x="747" y="506"/>
                  </a:cubicBezTo>
                  <a:cubicBezTo>
                    <a:pt x="747" y="531"/>
                    <a:pt x="755" y="548"/>
                    <a:pt x="764" y="564"/>
                  </a:cubicBezTo>
                  <a:cubicBezTo>
                    <a:pt x="822" y="672"/>
                    <a:pt x="913" y="763"/>
                    <a:pt x="1021" y="813"/>
                  </a:cubicBezTo>
                  <a:lnTo>
                    <a:pt x="1087" y="830"/>
                  </a:lnTo>
                  <a:cubicBezTo>
                    <a:pt x="1071" y="548"/>
                    <a:pt x="979" y="282"/>
                    <a:pt x="838" y="42"/>
                  </a:cubicBezTo>
                  <a:lnTo>
                    <a:pt x="830" y="42"/>
                  </a:lnTo>
                  <a:cubicBezTo>
                    <a:pt x="822" y="33"/>
                    <a:pt x="814" y="33"/>
                    <a:pt x="805" y="33"/>
                  </a:cubicBezTo>
                  <a:cubicBezTo>
                    <a:pt x="755" y="17"/>
                    <a:pt x="706" y="8"/>
                    <a:pt x="656" y="8"/>
                  </a:cubicBezTo>
                  <a:lnTo>
                    <a:pt x="614" y="8"/>
                  </a:lnTo>
                  <a:cubicBezTo>
                    <a:pt x="549" y="3"/>
                    <a:pt x="483" y="0"/>
                    <a:pt x="418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6"/>
            <p:cNvSpPr/>
            <p:nvPr/>
          </p:nvSpPr>
          <p:spPr>
            <a:xfrm rot="4607292">
              <a:off x="8692122" y="4486201"/>
              <a:ext cx="631930" cy="472928"/>
            </a:xfrm>
            <a:custGeom>
              <a:avLst/>
              <a:gdLst/>
              <a:ahLst/>
              <a:cxnLst/>
              <a:rect l="l" t="t" r="r" b="b"/>
              <a:pathLst>
                <a:path w="5477" h="4099" fill="none" extrusionOk="0">
                  <a:moveTo>
                    <a:pt x="1" y="4099"/>
                  </a:moveTo>
                  <a:cubicBezTo>
                    <a:pt x="274" y="3784"/>
                    <a:pt x="573" y="3510"/>
                    <a:pt x="905" y="3269"/>
                  </a:cubicBezTo>
                  <a:cubicBezTo>
                    <a:pt x="1229" y="3029"/>
                    <a:pt x="1569" y="2813"/>
                    <a:pt x="1925" y="2622"/>
                  </a:cubicBezTo>
                  <a:lnTo>
                    <a:pt x="3286" y="1826"/>
                  </a:lnTo>
                  <a:cubicBezTo>
                    <a:pt x="4116" y="1344"/>
                    <a:pt x="4979" y="822"/>
                    <a:pt x="5476" y="0"/>
                  </a:cubicBezTo>
                </a:path>
              </a:pathLst>
            </a:custGeom>
            <a:noFill/>
            <a:ln w="1875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6"/>
            <p:cNvSpPr/>
            <p:nvPr/>
          </p:nvSpPr>
          <p:spPr>
            <a:xfrm rot="4607292">
              <a:off x="8709747" y="4512671"/>
              <a:ext cx="264218" cy="382011"/>
            </a:xfrm>
            <a:custGeom>
              <a:avLst/>
              <a:gdLst/>
              <a:ahLst/>
              <a:cxnLst/>
              <a:rect l="l" t="t" r="r" b="b"/>
              <a:pathLst>
                <a:path w="2290" h="3311" extrusionOk="0">
                  <a:moveTo>
                    <a:pt x="2290" y="0"/>
                  </a:moveTo>
                  <a:lnTo>
                    <a:pt x="2290" y="0"/>
                  </a:lnTo>
                  <a:cubicBezTo>
                    <a:pt x="1859" y="365"/>
                    <a:pt x="1444" y="755"/>
                    <a:pt x="1045" y="1153"/>
                  </a:cubicBezTo>
                  <a:cubicBezTo>
                    <a:pt x="855" y="1336"/>
                    <a:pt x="680" y="1535"/>
                    <a:pt x="531" y="1742"/>
                  </a:cubicBezTo>
                  <a:cubicBezTo>
                    <a:pt x="216" y="2207"/>
                    <a:pt x="83" y="2763"/>
                    <a:pt x="0" y="3311"/>
                  </a:cubicBezTo>
                  <a:cubicBezTo>
                    <a:pt x="398" y="3170"/>
                    <a:pt x="739" y="2912"/>
                    <a:pt x="996" y="2572"/>
                  </a:cubicBezTo>
                  <a:cubicBezTo>
                    <a:pt x="1328" y="2116"/>
                    <a:pt x="1452" y="1552"/>
                    <a:pt x="1684" y="1046"/>
                  </a:cubicBezTo>
                  <a:cubicBezTo>
                    <a:pt x="1859" y="681"/>
                    <a:pt x="2058" y="332"/>
                    <a:pt x="2290" y="0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6"/>
            <p:cNvSpPr/>
            <p:nvPr/>
          </p:nvSpPr>
          <p:spPr>
            <a:xfrm rot="4607292">
              <a:off x="8715217" y="4468148"/>
              <a:ext cx="411672" cy="109377"/>
            </a:xfrm>
            <a:custGeom>
              <a:avLst/>
              <a:gdLst/>
              <a:ahLst/>
              <a:cxnLst/>
              <a:rect l="l" t="t" r="r" b="b"/>
              <a:pathLst>
                <a:path w="3568" h="948" extrusionOk="0">
                  <a:moveTo>
                    <a:pt x="1794" y="1"/>
                  </a:moveTo>
                  <a:cubicBezTo>
                    <a:pt x="1165" y="1"/>
                    <a:pt x="537" y="266"/>
                    <a:pt x="0" y="617"/>
                  </a:cubicBezTo>
                  <a:cubicBezTo>
                    <a:pt x="249" y="758"/>
                    <a:pt x="506" y="857"/>
                    <a:pt x="780" y="924"/>
                  </a:cubicBezTo>
                  <a:cubicBezTo>
                    <a:pt x="879" y="940"/>
                    <a:pt x="979" y="948"/>
                    <a:pt x="1078" y="948"/>
                  </a:cubicBezTo>
                  <a:cubicBezTo>
                    <a:pt x="1479" y="948"/>
                    <a:pt x="1882" y="829"/>
                    <a:pt x="2274" y="716"/>
                  </a:cubicBezTo>
                  <a:cubicBezTo>
                    <a:pt x="2738" y="575"/>
                    <a:pt x="3095" y="484"/>
                    <a:pt x="3568" y="293"/>
                  </a:cubicBezTo>
                  <a:lnTo>
                    <a:pt x="3568" y="293"/>
                  </a:lnTo>
                  <a:cubicBezTo>
                    <a:pt x="3496" y="312"/>
                    <a:pt x="3434" y="319"/>
                    <a:pt x="3375" y="319"/>
                  </a:cubicBezTo>
                  <a:cubicBezTo>
                    <a:pt x="3224" y="319"/>
                    <a:pt x="3100" y="269"/>
                    <a:pt x="2921" y="227"/>
                  </a:cubicBezTo>
                  <a:cubicBezTo>
                    <a:pt x="2672" y="177"/>
                    <a:pt x="2431" y="86"/>
                    <a:pt x="2182" y="36"/>
                  </a:cubicBezTo>
                  <a:cubicBezTo>
                    <a:pt x="2053" y="12"/>
                    <a:pt x="1924" y="1"/>
                    <a:pt x="1794" y="1"/>
                  </a:cubicBezTo>
                  <a:close/>
                </a:path>
              </a:pathLst>
            </a:custGeom>
            <a:solidFill>
              <a:srgbClr val="2B33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5" name="Google Shape;2175;p36"/>
          <p:cNvGrpSpPr/>
          <p:nvPr/>
        </p:nvGrpSpPr>
        <p:grpSpPr>
          <a:xfrm flipH="1">
            <a:off x="8381060" y="3946338"/>
            <a:ext cx="762950" cy="1927407"/>
            <a:chOff x="8361510" y="3452088"/>
            <a:chExt cx="762950" cy="1927407"/>
          </a:xfrm>
        </p:grpSpPr>
        <p:sp>
          <p:nvSpPr>
            <p:cNvPr id="2176" name="Google Shape;2176;p36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6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6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6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6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6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6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6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6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6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6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6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8" name="Google Shape;2188;p36"/>
          <p:cNvGrpSpPr/>
          <p:nvPr/>
        </p:nvGrpSpPr>
        <p:grpSpPr>
          <a:xfrm rot="-4972968">
            <a:off x="-196673" y="65966"/>
            <a:ext cx="802111" cy="720550"/>
            <a:chOff x="8440798" y="-85238"/>
            <a:chExt cx="802107" cy="720546"/>
          </a:xfrm>
        </p:grpSpPr>
        <p:sp>
          <p:nvSpPr>
            <p:cNvPr id="2189" name="Google Shape;2189;p36"/>
            <p:cNvSpPr/>
            <p:nvPr/>
          </p:nvSpPr>
          <p:spPr>
            <a:xfrm rot="1682123">
              <a:off x="8863153" y="-64914"/>
              <a:ext cx="140762" cy="549539"/>
            </a:xfrm>
            <a:custGeom>
              <a:avLst/>
              <a:gdLst/>
              <a:ahLst/>
              <a:cxnLst/>
              <a:rect l="l" t="t" r="r" b="b"/>
              <a:pathLst>
                <a:path w="1220" h="4763" fill="none" extrusionOk="0">
                  <a:moveTo>
                    <a:pt x="0" y="4763"/>
                  </a:moveTo>
                  <a:cubicBezTo>
                    <a:pt x="224" y="3137"/>
                    <a:pt x="639" y="1535"/>
                    <a:pt x="1220" y="0"/>
                  </a:cubicBezTo>
                </a:path>
              </a:pathLst>
            </a:custGeom>
            <a:solidFill>
              <a:schemeClr val="accent1"/>
            </a:solidFill>
            <a:ln w="1875" cap="rnd" cmpd="sng">
              <a:solidFill>
                <a:srgbClr val="0072D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6"/>
            <p:cNvSpPr/>
            <p:nvPr/>
          </p:nvSpPr>
          <p:spPr>
            <a:xfrm rot="1682123">
              <a:off x="8515574" y="221484"/>
              <a:ext cx="243219" cy="378897"/>
            </a:xfrm>
            <a:custGeom>
              <a:avLst/>
              <a:gdLst/>
              <a:ahLst/>
              <a:cxnLst/>
              <a:rect l="l" t="t" r="r" b="b"/>
              <a:pathLst>
                <a:path w="2108" h="3284" extrusionOk="0">
                  <a:moveTo>
                    <a:pt x="2108" y="0"/>
                  </a:moveTo>
                  <a:cubicBezTo>
                    <a:pt x="2107" y="0"/>
                    <a:pt x="0" y="3111"/>
                    <a:pt x="598" y="3277"/>
                  </a:cubicBezTo>
                  <a:cubicBezTo>
                    <a:pt x="613" y="3281"/>
                    <a:pt x="628" y="3283"/>
                    <a:pt x="643" y="3283"/>
                  </a:cubicBezTo>
                  <a:cubicBezTo>
                    <a:pt x="1229" y="3283"/>
                    <a:pt x="2041" y="241"/>
                    <a:pt x="2041" y="241"/>
                  </a:cubicBezTo>
                  <a:lnTo>
                    <a:pt x="21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6"/>
            <p:cNvSpPr/>
            <p:nvPr/>
          </p:nvSpPr>
          <p:spPr>
            <a:xfrm rot="1682123">
              <a:off x="8889210" y="167718"/>
              <a:ext cx="271025" cy="365052"/>
            </a:xfrm>
            <a:custGeom>
              <a:avLst/>
              <a:gdLst/>
              <a:ahLst/>
              <a:cxnLst/>
              <a:rect l="l" t="t" r="r" b="b"/>
              <a:pathLst>
                <a:path w="2349" h="3164" extrusionOk="0">
                  <a:moveTo>
                    <a:pt x="0" y="0"/>
                  </a:moveTo>
                  <a:lnTo>
                    <a:pt x="83" y="249"/>
                  </a:lnTo>
                  <a:cubicBezTo>
                    <a:pt x="83" y="249"/>
                    <a:pt x="1114" y="3164"/>
                    <a:pt x="1708" y="3164"/>
                  </a:cubicBezTo>
                  <a:cubicBezTo>
                    <a:pt x="1728" y="3164"/>
                    <a:pt x="1748" y="3160"/>
                    <a:pt x="1767" y="3153"/>
                  </a:cubicBezTo>
                  <a:cubicBezTo>
                    <a:pt x="2348" y="2929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6"/>
            <p:cNvSpPr/>
            <p:nvPr/>
          </p:nvSpPr>
          <p:spPr>
            <a:xfrm rot="1682123">
              <a:off x="8629991" y="39610"/>
              <a:ext cx="301600" cy="311286"/>
            </a:xfrm>
            <a:custGeom>
              <a:avLst/>
              <a:gdLst/>
              <a:ahLst/>
              <a:cxnLst/>
              <a:rect l="l" t="t" r="r" b="b"/>
              <a:pathLst>
                <a:path w="2614" h="2698" extrusionOk="0">
                  <a:moveTo>
                    <a:pt x="2614" y="1"/>
                  </a:moveTo>
                  <a:lnTo>
                    <a:pt x="2614" y="1"/>
                  </a:lnTo>
                  <a:cubicBezTo>
                    <a:pt x="2613" y="1"/>
                    <a:pt x="0" y="2423"/>
                    <a:pt x="473" y="2680"/>
                  </a:cubicBezTo>
                  <a:cubicBezTo>
                    <a:pt x="494" y="2692"/>
                    <a:pt x="518" y="2697"/>
                    <a:pt x="543" y="2697"/>
                  </a:cubicBezTo>
                  <a:cubicBezTo>
                    <a:pt x="1093" y="2697"/>
                    <a:pt x="2564" y="150"/>
                    <a:pt x="2564" y="150"/>
                  </a:cubicBez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6"/>
            <p:cNvSpPr/>
            <p:nvPr/>
          </p:nvSpPr>
          <p:spPr>
            <a:xfrm rot="1682123">
              <a:off x="8993575" y="74776"/>
              <a:ext cx="194413" cy="282211"/>
            </a:xfrm>
            <a:custGeom>
              <a:avLst/>
              <a:gdLst/>
              <a:ahLst/>
              <a:cxnLst/>
              <a:rect l="l" t="t" r="r" b="b"/>
              <a:pathLst>
                <a:path w="1685" h="2446" extrusionOk="0">
                  <a:moveTo>
                    <a:pt x="1" y="1"/>
                  </a:moveTo>
                  <a:lnTo>
                    <a:pt x="17" y="133"/>
                  </a:lnTo>
                  <a:cubicBezTo>
                    <a:pt x="17" y="133"/>
                    <a:pt x="804" y="2445"/>
                    <a:pt x="1236" y="2445"/>
                  </a:cubicBezTo>
                  <a:cubicBezTo>
                    <a:pt x="1247" y="2445"/>
                    <a:pt x="1259" y="2443"/>
                    <a:pt x="1270" y="2440"/>
                  </a:cubicBezTo>
                  <a:cubicBezTo>
                    <a:pt x="1685" y="2315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6"/>
            <p:cNvSpPr/>
            <p:nvPr/>
          </p:nvSpPr>
          <p:spPr>
            <a:xfrm rot="1682123">
              <a:off x="8860616" y="-42323"/>
              <a:ext cx="220258" cy="150797"/>
            </a:xfrm>
            <a:custGeom>
              <a:avLst/>
              <a:gdLst/>
              <a:ahLst/>
              <a:cxnLst/>
              <a:rect l="l" t="t" r="r" b="b"/>
              <a:pathLst>
                <a:path w="1909" h="1307" extrusionOk="0">
                  <a:moveTo>
                    <a:pt x="1908" y="0"/>
                  </a:moveTo>
                  <a:cubicBezTo>
                    <a:pt x="1908" y="0"/>
                    <a:pt x="0" y="996"/>
                    <a:pt x="274" y="1270"/>
                  </a:cubicBezTo>
                  <a:cubicBezTo>
                    <a:pt x="298" y="1295"/>
                    <a:pt x="331" y="1306"/>
                    <a:pt x="371" y="1306"/>
                  </a:cubicBezTo>
                  <a:cubicBezTo>
                    <a:pt x="775" y="1306"/>
                    <a:pt x="1883" y="108"/>
                    <a:pt x="1883" y="108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6"/>
            <p:cNvSpPr/>
            <p:nvPr/>
          </p:nvSpPr>
          <p:spPr>
            <a:xfrm rot="1682123">
              <a:off x="8823747" y="147087"/>
              <a:ext cx="104302" cy="479967"/>
            </a:xfrm>
            <a:custGeom>
              <a:avLst/>
              <a:gdLst/>
              <a:ahLst/>
              <a:cxnLst/>
              <a:rect l="l" t="t" r="r" b="b"/>
              <a:pathLst>
                <a:path w="904" h="4160" extrusionOk="0">
                  <a:moveTo>
                    <a:pt x="167" y="0"/>
                  </a:moveTo>
                  <a:lnTo>
                    <a:pt x="117" y="174"/>
                  </a:lnTo>
                  <a:cubicBezTo>
                    <a:pt x="117" y="174"/>
                    <a:pt x="1" y="4057"/>
                    <a:pt x="457" y="4157"/>
                  </a:cubicBezTo>
                  <a:cubicBezTo>
                    <a:pt x="466" y="4159"/>
                    <a:pt x="476" y="4160"/>
                    <a:pt x="484" y="4160"/>
                  </a:cubicBezTo>
                  <a:cubicBezTo>
                    <a:pt x="903" y="4160"/>
                    <a:pt x="660" y="2076"/>
                    <a:pt x="440" y="1386"/>
                  </a:cubicBezTo>
                  <a:cubicBezTo>
                    <a:pt x="299" y="938"/>
                    <a:pt x="208" y="473"/>
                    <a:pt x="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6" name="Google Shape;2196;p36"/>
          <p:cNvGrpSpPr/>
          <p:nvPr/>
        </p:nvGrpSpPr>
        <p:grpSpPr>
          <a:xfrm rot="-7684529">
            <a:off x="-195976" y="4251427"/>
            <a:ext cx="1087232" cy="1218381"/>
            <a:chOff x="-146778" y="-163348"/>
            <a:chExt cx="1087231" cy="1218380"/>
          </a:xfrm>
        </p:grpSpPr>
        <p:sp>
          <p:nvSpPr>
            <p:cNvPr id="2197" name="Google Shape;2197;p36"/>
            <p:cNvSpPr/>
            <p:nvPr/>
          </p:nvSpPr>
          <p:spPr>
            <a:xfrm rot="7939881">
              <a:off x="422863" y="552467"/>
              <a:ext cx="438916" cy="406746"/>
            </a:xfrm>
            <a:custGeom>
              <a:avLst/>
              <a:gdLst/>
              <a:ahLst/>
              <a:cxnLst/>
              <a:rect l="l" t="t" r="r" b="b"/>
              <a:pathLst>
                <a:path w="4216" h="3907" extrusionOk="0">
                  <a:moveTo>
                    <a:pt x="2879" y="1"/>
                  </a:moveTo>
                  <a:cubicBezTo>
                    <a:pt x="2471" y="1"/>
                    <a:pt x="2075" y="160"/>
                    <a:pt x="1735" y="380"/>
                  </a:cubicBezTo>
                  <a:cubicBezTo>
                    <a:pt x="963" y="861"/>
                    <a:pt x="424" y="1674"/>
                    <a:pt x="208" y="2545"/>
                  </a:cubicBezTo>
                  <a:cubicBezTo>
                    <a:pt x="142" y="2794"/>
                    <a:pt x="1" y="3723"/>
                    <a:pt x="109" y="3898"/>
                  </a:cubicBezTo>
                  <a:cubicBezTo>
                    <a:pt x="113" y="3904"/>
                    <a:pt x="123" y="3906"/>
                    <a:pt x="137" y="3906"/>
                  </a:cubicBezTo>
                  <a:cubicBezTo>
                    <a:pt x="341" y="3906"/>
                    <a:pt x="1493" y="3334"/>
                    <a:pt x="1718" y="3226"/>
                  </a:cubicBezTo>
                  <a:cubicBezTo>
                    <a:pt x="2274" y="2968"/>
                    <a:pt x="2830" y="2703"/>
                    <a:pt x="3320" y="2330"/>
                  </a:cubicBezTo>
                  <a:cubicBezTo>
                    <a:pt x="3784" y="1981"/>
                    <a:pt x="4216" y="1442"/>
                    <a:pt x="4099" y="869"/>
                  </a:cubicBezTo>
                  <a:cubicBezTo>
                    <a:pt x="4000" y="413"/>
                    <a:pt x="3560" y="73"/>
                    <a:pt x="3087" y="15"/>
                  </a:cubicBezTo>
                  <a:cubicBezTo>
                    <a:pt x="3018" y="5"/>
                    <a:pt x="2948" y="1"/>
                    <a:pt x="2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6"/>
            <p:cNvSpPr/>
            <p:nvPr/>
          </p:nvSpPr>
          <p:spPr>
            <a:xfrm rot="7939881">
              <a:off x="141689" y="475451"/>
              <a:ext cx="456197" cy="312113"/>
            </a:xfrm>
            <a:custGeom>
              <a:avLst/>
              <a:gdLst/>
              <a:ahLst/>
              <a:cxnLst/>
              <a:rect l="l" t="t" r="r" b="b"/>
              <a:pathLst>
                <a:path w="4382" h="2998" extrusionOk="0">
                  <a:moveTo>
                    <a:pt x="3073" y="0"/>
                  </a:moveTo>
                  <a:cubicBezTo>
                    <a:pt x="2821" y="0"/>
                    <a:pt x="2567" y="51"/>
                    <a:pt x="2332" y="131"/>
                  </a:cubicBezTo>
                  <a:cubicBezTo>
                    <a:pt x="1519" y="397"/>
                    <a:pt x="855" y="1027"/>
                    <a:pt x="457" y="1774"/>
                  </a:cubicBezTo>
                  <a:cubicBezTo>
                    <a:pt x="341" y="1981"/>
                    <a:pt x="0" y="2794"/>
                    <a:pt x="67" y="2977"/>
                  </a:cubicBezTo>
                  <a:cubicBezTo>
                    <a:pt x="73" y="2991"/>
                    <a:pt x="104" y="2997"/>
                    <a:pt x="155" y="2997"/>
                  </a:cubicBezTo>
                  <a:cubicBezTo>
                    <a:pt x="461" y="2997"/>
                    <a:pt x="1470" y="2771"/>
                    <a:pt x="1676" y="2728"/>
                  </a:cubicBezTo>
                  <a:cubicBezTo>
                    <a:pt x="2240" y="2604"/>
                    <a:pt x="2805" y="2487"/>
                    <a:pt x="3327" y="2263"/>
                  </a:cubicBezTo>
                  <a:cubicBezTo>
                    <a:pt x="3833" y="2048"/>
                    <a:pt x="4348" y="1650"/>
                    <a:pt x="4364" y="1102"/>
                  </a:cubicBezTo>
                  <a:cubicBezTo>
                    <a:pt x="4381" y="662"/>
                    <a:pt x="4049" y="256"/>
                    <a:pt x="3634" y="98"/>
                  </a:cubicBezTo>
                  <a:cubicBezTo>
                    <a:pt x="3455" y="30"/>
                    <a:pt x="3265" y="0"/>
                    <a:pt x="3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6"/>
            <p:cNvSpPr/>
            <p:nvPr/>
          </p:nvSpPr>
          <p:spPr>
            <a:xfrm rot="7939881">
              <a:off x="201348" y="-212022"/>
              <a:ext cx="353339" cy="1097913"/>
            </a:xfrm>
            <a:custGeom>
              <a:avLst/>
              <a:gdLst/>
              <a:ahLst/>
              <a:cxnLst/>
              <a:rect l="l" t="t" r="r" b="b"/>
              <a:pathLst>
                <a:path w="3394" h="10546" fill="none" extrusionOk="0">
                  <a:moveTo>
                    <a:pt x="0" y="10546"/>
                  </a:moveTo>
                  <a:cubicBezTo>
                    <a:pt x="266" y="10181"/>
                    <a:pt x="291" y="9700"/>
                    <a:pt x="282" y="9251"/>
                  </a:cubicBezTo>
                  <a:cubicBezTo>
                    <a:pt x="266" y="7833"/>
                    <a:pt x="33" y="6414"/>
                    <a:pt x="233" y="5020"/>
                  </a:cubicBezTo>
                  <a:cubicBezTo>
                    <a:pt x="531" y="3012"/>
                    <a:pt x="1743" y="1179"/>
                    <a:pt x="3394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6"/>
            <p:cNvSpPr/>
            <p:nvPr/>
          </p:nvSpPr>
          <p:spPr>
            <a:xfrm rot="7939881">
              <a:off x="111742" y="43689"/>
              <a:ext cx="375827" cy="544272"/>
            </a:xfrm>
            <a:custGeom>
              <a:avLst/>
              <a:gdLst/>
              <a:ahLst/>
              <a:cxnLst/>
              <a:rect l="l" t="t" r="r" b="b"/>
              <a:pathLst>
                <a:path w="3610" h="5228" fill="none" extrusionOk="0">
                  <a:moveTo>
                    <a:pt x="0" y="5227"/>
                  </a:moveTo>
                  <a:cubicBezTo>
                    <a:pt x="108" y="4091"/>
                    <a:pt x="515" y="2996"/>
                    <a:pt x="1170" y="2058"/>
                  </a:cubicBezTo>
                  <a:cubicBezTo>
                    <a:pt x="1776" y="1162"/>
                    <a:pt x="2622" y="449"/>
                    <a:pt x="3609" y="1"/>
                  </a:cubicBezTo>
                </a:path>
              </a:pathLst>
            </a:custGeom>
            <a:noFill/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1" name="Google Shape;2201;p36"/>
          <p:cNvGrpSpPr/>
          <p:nvPr/>
        </p:nvGrpSpPr>
        <p:grpSpPr>
          <a:xfrm>
            <a:off x="102811" y="898225"/>
            <a:ext cx="306550" cy="246616"/>
            <a:chOff x="366411" y="1167375"/>
            <a:chExt cx="306550" cy="246616"/>
          </a:xfrm>
        </p:grpSpPr>
        <p:sp>
          <p:nvSpPr>
            <p:cNvPr id="2202" name="Google Shape;2202;p36"/>
            <p:cNvSpPr/>
            <p:nvPr/>
          </p:nvSpPr>
          <p:spPr>
            <a:xfrm>
              <a:off x="366411" y="1228983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6"/>
            <p:cNvSpPr/>
            <p:nvPr/>
          </p:nvSpPr>
          <p:spPr>
            <a:xfrm>
              <a:off x="535830" y="116737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6"/>
            <p:cNvSpPr/>
            <p:nvPr/>
          </p:nvSpPr>
          <p:spPr>
            <a:xfrm>
              <a:off x="488252" y="1332157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5" name="Google Shape;2205;p36"/>
          <p:cNvGrpSpPr/>
          <p:nvPr/>
        </p:nvGrpSpPr>
        <p:grpSpPr>
          <a:xfrm>
            <a:off x="922774" y="4833225"/>
            <a:ext cx="306550" cy="233991"/>
            <a:chOff x="281699" y="4701425"/>
            <a:chExt cx="306550" cy="233991"/>
          </a:xfrm>
        </p:grpSpPr>
        <p:sp>
          <p:nvSpPr>
            <p:cNvPr id="2206" name="Google Shape;2206;p36"/>
            <p:cNvSpPr/>
            <p:nvPr/>
          </p:nvSpPr>
          <p:spPr>
            <a:xfrm>
              <a:off x="281699" y="475040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6"/>
            <p:cNvSpPr/>
            <p:nvPr/>
          </p:nvSpPr>
          <p:spPr>
            <a:xfrm>
              <a:off x="451118" y="4701425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6"/>
            <p:cNvSpPr/>
            <p:nvPr/>
          </p:nvSpPr>
          <p:spPr>
            <a:xfrm>
              <a:off x="383202" y="485358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9" name="Google Shape;2209;p36"/>
          <p:cNvGrpSpPr/>
          <p:nvPr/>
        </p:nvGrpSpPr>
        <p:grpSpPr>
          <a:xfrm>
            <a:off x="8706124" y="898225"/>
            <a:ext cx="306550" cy="246616"/>
            <a:chOff x="8757949" y="3645550"/>
            <a:chExt cx="306550" cy="246616"/>
          </a:xfrm>
        </p:grpSpPr>
        <p:sp>
          <p:nvSpPr>
            <p:cNvPr id="2210" name="Google Shape;2210;p36"/>
            <p:cNvSpPr/>
            <p:nvPr/>
          </p:nvSpPr>
          <p:spPr>
            <a:xfrm>
              <a:off x="8757949" y="3707158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74" y="1"/>
                  </a:moveTo>
                  <a:cubicBezTo>
                    <a:pt x="166" y="1"/>
                    <a:pt x="0" y="100"/>
                    <a:pt x="0" y="225"/>
                  </a:cubicBezTo>
                  <a:cubicBezTo>
                    <a:pt x="0" y="349"/>
                    <a:pt x="166" y="449"/>
                    <a:pt x="374" y="449"/>
                  </a:cubicBezTo>
                  <a:cubicBezTo>
                    <a:pt x="573" y="449"/>
                    <a:pt x="739" y="349"/>
                    <a:pt x="739" y="225"/>
                  </a:cubicBezTo>
                  <a:cubicBezTo>
                    <a:pt x="739" y="109"/>
                    <a:pt x="573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6"/>
            <p:cNvSpPr/>
            <p:nvPr/>
          </p:nvSpPr>
          <p:spPr>
            <a:xfrm>
              <a:off x="8927368" y="3645550"/>
              <a:ext cx="137131" cy="83319"/>
            </a:xfrm>
            <a:custGeom>
              <a:avLst/>
              <a:gdLst/>
              <a:ahLst/>
              <a:cxnLst/>
              <a:rect l="l" t="t" r="r" b="b"/>
              <a:pathLst>
                <a:path w="739" h="449" extrusionOk="0">
                  <a:moveTo>
                    <a:pt x="365" y="1"/>
                  </a:moveTo>
                  <a:cubicBezTo>
                    <a:pt x="166" y="1"/>
                    <a:pt x="0" y="109"/>
                    <a:pt x="0" y="225"/>
                  </a:cubicBezTo>
                  <a:cubicBezTo>
                    <a:pt x="0" y="349"/>
                    <a:pt x="166" y="449"/>
                    <a:pt x="365" y="449"/>
                  </a:cubicBezTo>
                  <a:cubicBezTo>
                    <a:pt x="572" y="449"/>
                    <a:pt x="738" y="349"/>
                    <a:pt x="738" y="225"/>
                  </a:cubicBezTo>
                  <a:cubicBezTo>
                    <a:pt x="738" y="109"/>
                    <a:pt x="572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6"/>
            <p:cNvSpPr/>
            <p:nvPr/>
          </p:nvSpPr>
          <p:spPr>
            <a:xfrm>
              <a:off x="8859452" y="3810332"/>
              <a:ext cx="138801" cy="81834"/>
            </a:xfrm>
            <a:custGeom>
              <a:avLst/>
              <a:gdLst/>
              <a:ahLst/>
              <a:cxnLst/>
              <a:rect l="l" t="t" r="r" b="b"/>
              <a:pathLst>
                <a:path w="748" h="441" extrusionOk="0">
                  <a:moveTo>
                    <a:pt x="374" y="1"/>
                  </a:moveTo>
                  <a:cubicBezTo>
                    <a:pt x="167" y="1"/>
                    <a:pt x="1" y="100"/>
                    <a:pt x="1" y="216"/>
                  </a:cubicBezTo>
                  <a:cubicBezTo>
                    <a:pt x="1" y="341"/>
                    <a:pt x="167" y="440"/>
                    <a:pt x="374" y="440"/>
                  </a:cubicBezTo>
                  <a:cubicBezTo>
                    <a:pt x="582" y="440"/>
                    <a:pt x="748" y="341"/>
                    <a:pt x="748" y="216"/>
                  </a:cubicBezTo>
                  <a:cubicBezTo>
                    <a:pt x="748" y="100"/>
                    <a:pt x="582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8223109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648A386-AD61-04CD-AA36-3E47CA3515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1891F0D-7129-475A-87C6-894FBD4C3605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3D90076-EFAE-414C-C639-0C501B4A7C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68E8316-A48A-6BA7-E3C7-DDF84D88A3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B632401-23B7-4821-91BD-B39126EB514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3925790"/>
      </p:ext>
    </p:extLst>
  </p:cSld>
  <p:clrMapOvr>
    <a:masterClrMapping/>
  </p:clrMapOvr>
  <p:hf sldNum="0" hdr="0" ftr="0" dt="0"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1815294-F0FE-B8A7-C5B6-E914E9EB61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85A5C2-EF0D-EB10-659D-5BFA608E73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43F9262-9B38-85A7-6B75-0A1CA431E8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48F485-5A14-4F03-9724-D33F3CEC29A0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7754866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1">
  <p:cSld name="CUSTOM_18">
    <p:spTree>
      <p:nvGrpSpPr>
        <p:cNvPr id="1" name="Shape 9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1" name="Google Shape;9761;p32"/>
          <p:cNvSpPr txBox="1">
            <a:spLocks noGrp="1"/>
          </p:cNvSpPr>
          <p:nvPr>
            <p:ph type="ctrTitle"/>
          </p:nvPr>
        </p:nvSpPr>
        <p:spPr>
          <a:xfrm>
            <a:off x="670350" y="649150"/>
            <a:ext cx="3960900" cy="108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>
                <a:solidFill>
                  <a:srgbClr val="FFFFFF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282304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3442098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16DA576-74C9-59F2-6DCA-CD57DDA19B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90467BC-6284-4E8C-93D6-7FECB2008CCE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B89D02E-6906-5B75-F519-9E57108773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9A1F73-7184-F9E9-BF23-DD3B92D56F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8FFDC88-FBD6-44E1-B449-7858548936A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5442060"/>
      </p:ext>
    </p:extLst>
  </p:cSld>
  <p:clrMapOvr>
    <a:masterClrMapping/>
  </p:clrMapOvr>
  <p:hf sldNum="0" hdr="0" ftr="0" dt="0"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AF33BE1B-6E18-0B16-3004-0BF82E87A6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25D84E4-A8AF-4045-8B65-6FE0DE4B8BEE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5D527A58-863B-E87F-07FF-9057EBB0A9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D788141-C2AF-4CD9-1AA9-2441731C4F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90B052D-FAAB-487F-A42D-C8AF42C8ECC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449320"/>
      </p:ext>
    </p:extLst>
  </p:cSld>
  <p:clrMapOvr>
    <a:masterClrMapping/>
  </p:clrMapOvr>
  <p:hf sldNum="0" hdr="0" ftr="0" dt="0"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29C7F31F-111D-D994-D5C0-03E30A141E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2405F70-0DAF-4621-B1CD-4A22F9EC3E89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5390DBB-D632-2026-0C53-63D7BE2B65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293D4E37-94A4-FAFF-9048-DDCDC43C73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AE16E85-86CC-47F4-AE49-C2D192FBC03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2038470"/>
      </p:ext>
    </p:extLst>
  </p:cSld>
  <p:clrMapOvr>
    <a:masterClrMapping/>
  </p:clrMapOvr>
  <p:hf sldNum="0" hdr="0" ftr="0" dt="0"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1D5855DA-3CDD-6D4A-AB9B-9489423E13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DF1314-7D48-44A8-81D5-E3A1D7A819F5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A1A674C6-3137-ECEF-F09C-5FA192FA1B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3E66423-3307-874F-7798-1EFCA41E66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077888C-EB5C-431F-8D87-5ED14DF52C9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9278178"/>
      </p:ext>
    </p:extLst>
  </p:cSld>
  <p:clrMapOvr>
    <a:masterClrMapping/>
  </p:clrMapOvr>
  <p:hf sldNum="0" hdr="0" ftr="0" dt="0"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76708E16-90E6-454F-8397-B5C1BA2CAE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46B2DFA-2CFD-4286-B046-9C40D03A9FD4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C0CD7405-BD99-7555-E3D3-AD2B95233D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F60FF14C-EA35-62BA-7561-F919DBD348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6065F73-2E7C-4C16-A485-E6CC785997B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0275247"/>
      </p:ext>
    </p:extLst>
  </p:cSld>
  <p:clrMapOvr>
    <a:masterClrMapping/>
  </p:clrMapOvr>
  <p:hf sldNum="0" hdr="0" ftr="0" dt="0"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EA2B3385-1578-282C-139B-29AF916C58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21FF535-A81A-4CD7-A980-5E419D0BBC94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1021E11E-0137-222F-15B2-0FEAA19AEC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094109FE-878D-5D08-6429-0EB0A5958C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A32E237-72EE-431A-AE6A-5C6C33DA2A7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7863386"/>
      </p:ext>
    </p:extLst>
  </p:cSld>
  <p:clrMapOvr>
    <a:masterClrMapping/>
  </p:clrMapOvr>
  <p:hf sldNum="0" hdr="0" ftr="0" dt="0"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 rtlCol="0">
            <a:normAutofit/>
          </a:bodyPr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822460E6-E1D4-758D-F74E-0459660657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6C47F5C-019D-4ED5-9A61-762EE785E53F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B45B4F8C-E913-4CFB-6C56-9E67F31B65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E3B15C8F-A699-2F7D-F9A8-60797ACED6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9F0572-BFFF-44A3-B64B-A4723E4905C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5962281"/>
      </p:ext>
    </p:extLst>
  </p:cSld>
  <p:clrMapOvr>
    <a:masterClrMapping/>
  </p:clrMapOvr>
  <p:hf sldNum="0" hdr="0" ftr="0" dt="0"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B9518FF-80D0-BCA6-5314-34B962AACE9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D4BF571-5840-4511-873A-13BEF349D460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B8BAE8D-5EDC-78EA-AD80-31ECDEAD5A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235B481-CA3F-01D3-8D74-10F1DC29C4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777342C-5FE6-4629-9316-96C9FCFD6E4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7449871"/>
      </p:ext>
    </p:extLst>
  </p:cSld>
  <p:clrMapOvr>
    <a:masterClrMapping/>
  </p:clrMapOvr>
  <p:hf sldNum="0" hdr="0" ftr="0" dt="0"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F26F931-CEB0-4CBD-F9F5-4CAB07237D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82F282-64E6-47D8-A80E-0F6BBA7B5F15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F2715EC-15BD-F6FD-ED79-C60B496999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6BC102C-4261-A541-6C69-5FEFFC2272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EC16B48-E37C-4AB1-B57A-909CEFA7CE4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0218269"/>
      </p:ext>
    </p:extLst>
  </p:cSld>
  <p:clrMapOvr>
    <a:masterClrMapping/>
  </p:clrMapOvr>
  <p:hf sldNum="0" hdr="0" ftr="0" dt="0"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944162" y="86239"/>
            <a:ext cx="5185390" cy="5028206"/>
            <a:chOff x="3087375" y="761075"/>
            <a:chExt cx="1152975" cy="1118050"/>
          </a:xfrm>
        </p:grpSpPr>
        <p:sp>
          <p:nvSpPr>
            <p:cNvPr id="10" name="Google Shape;10;p2"/>
            <p:cNvSpPr/>
            <p:nvPr/>
          </p:nvSpPr>
          <p:spPr>
            <a:xfrm>
              <a:off x="3391550" y="1127500"/>
              <a:ext cx="67175" cy="602250"/>
            </a:xfrm>
            <a:custGeom>
              <a:avLst/>
              <a:gdLst/>
              <a:ahLst/>
              <a:cxnLst/>
              <a:rect l="l" t="t" r="r" b="b"/>
              <a:pathLst>
                <a:path w="2687" h="24090" extrusionOk="0">
                  <a:moveTo>
                    <a:pt x="1071" y="1"/>
                  </a:moveTo>
                  <a:cubicBezTo>
                    <a:pt x="952" y="1"/>
                    <a:pt x="836" y="159"/>
                    <a:pt x="818" y="340"/>
                  </a:cubicBezTo>
                  <a:cubicBezTo>
                    <a:pt x="771" y="489"/>
                    <a:pt x="747" y="663"/>
                    <a:pt x="794" y="812"/>
                  </a:cubicBezTo>
                  <a:cubicBezTo>
                    <a:pt x="842" y="937"/>
                    <a:pt x="872" y="1063"/>
                    <a:pt x="896" y="1188"/>
                  </a:cubicBezTo>
                  <a:cubicBezTo>
                    <a:pt x="872" y="1236"/>
                    <a:pt x="872" y="1313"/>
                    <a:pt x="872" y="1385"/>
                  </a:cubicBezTo>
                  <a:cubicBezTo>
                    <a:pt x="818" y="2107"/>
                    <a:pt x="818" y="2877"/>
                    <a:pt x="794" y="3624"/>
                  </a:cubicBezTo>
                  <a:cubicBezTo>
                    <a:pt x="723" y="4597"/>
                    <a:pt x="645" y="5588"/>
                    <a:pt x="621" y="6585"/>
                  </a:cubicBezTo>
                  <a:cubicBezTo>
                    <a:pt x="597" y="6835"/>
                    <a:pt x="574" y="7110"/>
                    <a:pt x="574" y="7355"/>
                  </a:cubicBezTo>
                  <a:cubicBezTo>
                    <a:pt x="520" y="8006"/>
                    <a:pt x="520" y="8674"/>
                    <a:pt x="544" y="9349"/>
                  </a:cubicBezTo>
                  <a:cubicBezTo>
                    <a:pt x="424" y="10937"/>
                    <a:pt x="275" y="12531"/>
                    <a:pt x="323" y="14149"/>
                  </a:cubicBezTo>
                  <a:cubicBezTo>
                    <a:pt x="323" y="14298"/>
                    <a:pt x="371" y="14423"/>
                    <a:pt x="424" y="14495"/>
                  </a:cubicBezTo>
                  <a:cubicBezTo>
                    <a:pt x="395" y="14966"/>
                    <a:pt x="371" y="15438"/>
                    <a:pt x="323" y="15916"/>
                  </a:cubicBezTo>
                  <a:lnTo>
                    <a:pt x="323" y="16065"/>
                  </a:lnTo>
                  <a:cubicBezTo>
                    <a:pt x="299" y="16089"/>
                    <a:pt x="275" y="16113"/>
                    <a:pt x="275" y="16160"/>
                  </a:cubicBezTo>
                  <a:cubicBezTo>
                    <a:pt x="245" y="16363"/>
                    <a:pt x="245" y="16560"/>
                    <a:pt x="275" y="16734"/>
                  </a:cubicBezTo>
                  <a:cubicBezTo>
                    <a:pt x="221" y="18125"/>
                    <a:pt x="0" y="19468"/>
                    <a:pt x="72" y="20865"/>
                  </a:cubicBezTo>
                  <a:cubicBezTo>
                    <a:pt x="126" y="21957"/>
                    <a:pt x="347" y="23402"/>
                    <a:pt x="1368" y="23897"/>
                  </a:cubicBezTo>
                  <a:cubicBezTo>
                    <a:pt x="1368" y="23921"/>
                    <a:pt x="1391" y="23945"/>
                    <a:pt x="1391" y="23975"/>
                  </a:cubicBezTo>
                  <a:cubicBezTo>
                    <a:pt x="1440" y="24050"/>
                    <a:pt x="1517" y="24090"/>
                    <a:pt x="1597" y="24090"/>
                  </a:cubicBezTo>
                  <a:cubicBezTo>
                    <a:pt x="1645" y="24090"/>
                    <a:pt x="1693" y="24076"/>
                    <a:pt x="1738" y="24047"/>
                  </a:cubicBezTo>
                  <a:cubicBezTo>
                    <a:pt x="1815" y="24047"/>
                    <a:pt x="1887" y="24071"/>
                    <a:pt x="1965" y="24071"/>
                  </a:cubicBezTo>
                  <a:cubicBezTo>
                    <a:pt x="1974" y="24072"/>
                    <a:pt x="1983" y="24073"/>
                    <a:pt x="1992" y="24073"/>
                  </a:cubicBezTo>
                  <a:cubicBezTo>
                    <a:pt x="2107" y="24073"/>
                    <a:pt x="2215" y="23937"/>
                    <a:pt x="2215" y="23826"/>
                  </a:cubicBezTo>
                  <a:cubicBezTo>
                    <a:pt x="1887" y="21360"/>
                    <a:pt x="2311" y="18901"/>
                    <a:pt x="2114" y="16411"/>
                  </a:cubicBezTo>
                  <a:cubicBezTo>
                    <a:pt x="2138" y="16411"/>
                    <a:pt x="2162" y="16387"/>
                    <a:pt x="2162" y="16363"/>
                  </a:cubicBezTo>
                  <a:cubicBezTo>
                    <a:pt x="2263" y="16310"/>
                    <a:pt x="2365" y="16137"/>
                    <a:pt x="2365" y="15940"/>
                  </a:cubicBezTo>
                  <a:lnTo>
                    <a:pt x="2365" y="13128"/>
                  </a:lnTo>
                  <a:cubicBezTo>
                    <a:pt x="2365" y="13002"/>
                    <a:pt x="2335" y="12901"/>
                    <a:pt x="2287" y="12853"/>
                  </a:cubicBezTo>
                  <a:cubicBezTo>
                    <a:pt x="2365" y="12304"/>
                    <a:pt x="2412" y="11784"/>
                    <a:pt x="2412" y="11235"/>
                  </a:cubicBezTo>
                  <a:cubicBezTo>
                    <a:pt x="2412" y="11086"/>
                    <a:pt x="2365" y="10961"/>
                    <a:pt x="2311" y="10913"/>
                  </a:cubicBezTo>
                  <a:cubicBezTo>
                    <a:pt x="2365" y="9223"/>
                    <a:pt x="2412" y="7528"/>
                    <a:pt x="2412" y="5838"/>
                  </a:cubicBezTo>
                  <a:cubicBezTo>
                    <a:pt x="2412" y="5737"/>
                    <a:pt x="2388" y="5665"/>
                    <a:pt x="2365" y="5618"/>
                  </a:cubicBezTo>
                  <a:cubicBezTo>
                    <a:pt x="2388" y="5319"/>
                    <a:pt x="2388" y="5044"/>
                    <a:pt x="2388" y="4746"/>
                  </a:cubicBezTo>
                  <a:cubicBezTo>
                    <a:pt x="2412" y="4692"/>
                    <a:pt x="2436" y="4644"/>
                    <a:pt x="2436" y="4573"/>
                  </a:cubicBezTo>
                  <a:cubicBezTo>
                    <a:pt x="2562" y="3701"/>
                    <a:pt x="2585" y="2806"/>
                    <a:pt x="2609" y="1886"/>
                  </a:cubicBezTo>
                  <a:cubicBezTo>
                    <a:pt x="2609" y="1683"/>
                    <a:pt x="2538" y="1558"/>
                    <a:pt x="2460" y="1510"/>
                  </a:cubicBezTo>
                  <a:cubicBezTo>
                    <a:pt x="2687" y="1313"/>
                    <a:pt x="2609" y="740"/>
                    <a:pt x="2365" y="692"/>
                  </a:cubicBezTo>
                  <a:cubicBezTo>
                    <a:pt x="2195" y="667"/>
                    <a:pt x="2117" y="525"/>
                    <a:pt x="2008" y="525"/>
                  </a:cubicBezTo>
                  <a:cubicBezTo>
                    <a:pt x="1987" y="525"/>
                    <a:pt x="1965" y="531"/>
                    <a:pt x="1941" y="543"/>
                  </a:cubicBezTo>
                  <a:cubicBezTo>
                    <a:pt x="1714" y="316"/>
                    <a:pt x="1391" y="292"/>
                    <a:pt x="1194" y="66"/>
                  </a:cubicBezTo>
                  <a:cubicBezTo>
                    <a:pt x="1156" y="20"/>
                    <a:pt x="1113" y="1"/>
                    <a:pt x="10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4202425" y="89480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49" y="1"/>
                  </a:moveTo>
                  <a:cubicBezTo>
                    <a:pt x="0" y="1"/>
                    <a:pt x="0" y="246"/>
                    <a:pt x="149" y="246"/>
                  </a:cubicBezTo>
                  <a:cubicBezTo>
                    <a:pt x="322" y="246"/>
                    <a:pt x="322" y="1"/>
                    <a:pt x="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4163900" y="85870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4119125" y="887350"/>
              <a:ext cx="8100" cy="6150"/>
            </a:xfrm>
            <a:custGeom>
              <a:avLst/>
              <a:gdLst/>
              <a:ahLst/>
              <a:cxnLst/>
              <a:rect l="l" t="t" r="r" b="b"/>
              <a:pathLst>
                <a:path w="324" h="246" extrusionOk="0">
                  <a:moveTo>
                    <a:pt x="150" y="0"/>
                  </a:moveTo>
                  <a:cubicBezTo>
                    <a:pt x="1" y="0"/>
                    <a:pt x="1" y="245"/>
                    <a:pt x="150" y="245"/>
                  </a:cubicBezTo>
                  <a:cubicBezTo>
                    <a:pt x="323" y="245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319325" y="761075"/>
              <a:ext cx="15675" cy="12425"/>
            </a:xfrm>
            <a:custGeom>
              <a:avLst/>
              <a:gdLst/>
              <a:ahLst/>
              <a:cxnLst/>
              <a:rect l="l" t="t" r="r" b="b"/>
              <a:pathLst>
                <a:path w="627" h="497" extrusionOk="0">
                  <a:moveTo>
                    <a:pt x="299" y="1"/>
                  </a:moveTo>
                  <a:cubicBezTo>
                    <a:pt x="0" y="1"/>
                    <a:pt x="0" y="496"/>
                    <a:pt x="299" y="496"/>
                  </a:cubicBezTo>
                  <a:cubicBezTo>
                    <a:pt x="627" y="496"/>
                    <a:pt x="627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313200" y="796450"/>
              <a:ext cx="15550" cy="12575"/>
            </a:xfrm>
            <a:custGeom>
              <a:avLst/>
              <a:gdLst/>
              <a:ahLst/>
              <a:cxnLst/>
              <a:rect l="l" t="t" r="r" b="b"/>
              <a:pathLst>
                <a:path w="622" h="503" extrusionOk="0">
                  <a:moveTo>
                    <a:pt x="299" y="1"/>
                  </a:moveTo>
                  <a:cubicBezTo>
                    <a:pt x="0" y="1"/>
                    <a:pt x="0" y="502"/>
                    <a:pt x="299" y="502"/>
                  </a:cubicBezTo>
                  <a:cubicBezTo>
                    <a:pt x="621" y="502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3223050" y="88735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50" y="0"/>
                  </a:moveTo>
                  <a:cubicBezTo>
                    <a:pt x="0" y="0"/>
                    <a:pt x="0" y="245"/>
                    <a:pt x="150" y="245"/>
                  </a:cubicBezTo>
                  <a:cubicBezTo>
                    <a:pt x="323" y="245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313200" y="1866700"/>
              <a:ext cx="15550" cy="12425"/>
            </a:xfrm>
            <a:custGeom>
              <a:avLst/>
              <a:gdLst/>
              <a:ahLst/>
              <a:cxnLst/>
              <a:rect l="l" t="t" r="r" b="b"/>
              <a:pathLst>
                <a:path w="622" h="497" extrusionOk="0">
                  <a:moveTo>
                    <a:pt x="299" y="1"/>
                  </a:moveTo>
                  <a:cubicBezTo>
                    <a:pt x="0" y="1"/>
                    <a:pt x="0" y="496"/>
                    <a:pt x="299" y="496"/>
                  </a:cubicBezTo>
                  <a:cubicBezTo>
                    <a:pt x="621" y="496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277075" y="1851175"/>
              <a:ext cx="15550" cy="12425"/>
            </a:xfrm>
            <a:custGeom>
              <a:avLst/>
              <a:gdLst/>
              <a:ahLst/>
              <a:cxnLst/>
              <a:rect l="l" t="t" r="r" b="b"/>
              <a:pathLst>
                <a:path w="622" h="497" extrusionOk="0">
                  <a:moveTo>
                    <a:pt x="299" y="1"/>
                  </a:moveTo>
                  <a:cubicBezTo>
                    <a:pt x="1" y="1"/>
                    <a:pt x="1" y="496"/>
                    <a:pt x="299" y="496"/>
                  </a:cubicBezTo>
                  <a:cubicBezTo>
                    <a:pt x="621" y="496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139625" y="177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133500" y="178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178275" y="181075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223050" y="178207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1"/>
                  </a:moveTo>
                  <a:cubicBezTo>
                    <a:pt x="0" y="1"/>
                    <a:pt x="0" y="252"/>
                    <a:pt x="150" y="252"/>
                  </a:cubicBezTo>
                  <a:cubicBezTo>
                    <a:pt x="323" y="252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057500" y="1851175"/>
              <a:ext cx="15550" cy="12425"/>
            </a:xfrm>
            <a:custGeom>
              <a:avLst/>
              <a:gdLst/>
              <a:ahLst/>
              <a:cxnLst/>
              <a:rect l="l" t="t" r="r" b="b"/>
              <a:pathLst>
                <a:path w="622" h="497" extrusionOk="0">
                  <a:moveTo>
                    <a:pt x="299" y="1"/>
                  </a:moveTo>
                  <a:cubicBezTo>
                    <a:pt x="0" y="1"/>
                    <a:pt x="0" y="496"/>
                    <a:pt x="299" y="496"/>
                  </a:cubicBezTo>
                  <a:cubicBezTo>
                    <a:pt x="621" y="496"/>
                    <a:pt x="621" y="1"/>
                    <a:pt x="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202425" y="177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49" y="0"/>
                  </a:moveTo>
                  <a:cubicBezTo>
                    <a:pt x="0" y="0"/>
                    <a:pt x="0" y="251"/>
                    <a:pt x="149" y="251"/>
                  </a:cubicBezTo>
                  <a:cubicBezTo>
                    <a:pt x="322" y="251"/>
                    <a:pt x="322" y="0"/>
                    <a:pt x="1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208675" y="1784625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163900" y="181075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119125" y="1782075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50" y="1"/>
                  </a:moveTo>
                  <a:cubicBezTo>
                    <a:pt x="1" y="1"/>
                    <a:pt x="1" y="252"/>
                    <a:pt x="150" y="252"/>
                  </a:cubicBezTo>
                  <a:cubicBezTo>
                    <a:pt x="323" y="252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573025" y="911150"/>
              <a:ext cx="33625" cy="35925"/>
            </a:xfrm>
            <a:custGeom>
              <a:avLst/>
              <a:gdLst/>
              <a:ahLst/>
              <a:cxnLst/>
              <a:rect l="l" t="t" r="r" b="b"/>
              <a:pathLst>
                <a:path w="1345" h="1437" extrusionOk="0">
                  <a:moveTo>
                    <a:pt x="756" y="1"/>
                  </a:moveTo>
                  <a:cubicBezTo>
                    <a:pt x="618" y="1"/>
                    <a:pt x="452" y="84"/>
                    <a:pt x="252" y="290"/>
                  </a:cubicBezTo>
                  <a:cubicBezTo>
                    <a:pt x="1" y="589"/>
                    <a:pt x="31" y="1084"/>
                    <a:pt x="1" y="1436"/>
                  </a:cubicBezTo>
                  <a:lnTo>
                    <a:pt x="55" y="1383"/>
                  </a:lnTo>
                  <a:cubicBezTo>
                    <a:pt x="240" y="1359"/>
                    <a:pt x="458" y="1359"/>
                    <a:pt x="681" y="1359"/>
                  </a:cubicBezTo>
                  <a:cubicBezTo>
                    <a:pt x="905" y="1359"/>
                    <a:pt x="1135" y="1359"/>
                    <a:pt x="1344" y="1335"/>
                  </a:cubicBezTo>
                  <a:cubicBezTo>
                    <a:pt x="1344" y="879"/>
                    <a:pt x="1201" y="1"/>
                    <a:pt x="7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438125" y="1063900"/>
              <a:ext cx="473875" cy="666600"/>
            </a:xfrm>
            <a:custGeom>
              <a:avLst/>
              <a:gdLst/>
              <a:ahLst/>
              <a:cxnLst/>
              <a:rect l="l" t="t" r="r" b="b"/>
              <a:pathLst>
                <a:path w="18955" h="26664" extrusionOk="0">
                  <a:moveTo>
                    <a:pt x="18955" y="1"/>
                  </a:moveTo>
                  <a:lnTo>
                    <a:pt x="9056" y="1989"/>
                  </a:lnTo>
                  <a:cubicBezTo>
                    <a:pt x="5624" y="2586"/>
                    <a:pt x="699" y="3033"/>
                    <a:pt x="699" y="3033"/>
                  </a:cubicBezTo>
                  <a:lnTo>
                    <a:pt x="0" y="26519"/>
                  </a:lnTo>
                  <a:cubicBezTo>
                    <a:pt x="329" y="26620"/>
                    <a:pt x="865" y="26664"/>
                    <a:pt x="1551" y="26664"/>
                  </a:cubicBezTo>
                  <a:cubicBezTo>
                    <a:pt x="6277" y="26664"/>
                    <a:pt x="18113" y="24579"/>
                    <a:pt x="18113" y="24579"/>
                  </a:cubicBezTo>
                  <a:lnTo>
                    <a:pt x="1895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760350" y="1140650"/>
              <a:ext cx="147925" cy="80625"/>
            </a:xfrm>
            <a:custGeom>
              <a:avLst/>
              <a:gdLst/>
              <a:ahLst/>
              <a:cxnLst/>
              <a:rect l="l" t="t" r="r" b="b"/>
              <a:pathLst>
                <a:path w="5917" h="3225" extrusionOk="0">
                  <a:moveTo>
                    <a:pt x="3227" y="1"/>
                  </a:moveTo>
                  <a:cubicBezTo>
                    <a:pt x="3162" y="1"/>
                    <a:pt x="3097" y="6"/>
                    <a:pt x="3033" y="17"/>
                  </a:cubicBezTo>
                  <a:cubicBezTo>
                    <a:pt x="2633" y="113"/>
                    <a:pt x="2310" y="214"/>
                    <a:pt x="2060" y="710"/>
                  </a:cubicBezTo>
                  <a:cubicBezTo>
                    <a:pt x="2036" y="734"/>
                    <a:pt x="1988" y="1157"/>
                    <a:pt x="1988" y="1157"/>
                  </a:cubicBezTo>
                  <a:cubicBezTo>
                    <a:pt x="2024" y="1365"/>
                    <a:pt x="2105" y="1700"/>
                    <a:pt x="1883" y="1700"/>
                  </a:cubicBezTo>
                  <a:cubicBezTo>
                    <a:pt x="1812" y="1700"/>
                    <a:pt x="1709" y="1665"/>
                    <a:pt x="1564" y="1581"/>
                  </a:cubicBezTo>
                  <a:cubicBezTo>
                    <a:pt x="1424" y="1506"/>
                    <a:pt x="1213" y="1454"/>
                    <a:pt x="1003" y="1454"/>
                  </a:cubicBezTo>
                  <a:cubicBezTo>
                    <a:pt x="730" y="1454"/>
                    <a:pt x="458" y="1542"/>
                    <a:pt x="346" y="1778"/>
                  </a:cubicBezTo>
                  <a:cubicBezTo>
                    <a:pt x="299" y="1856"/>
                    <a:pt x="245" y="1928"/>
                    <a:pt x="173" y="1957"/>
                  </a:cubicBezTo>
                  <a:cubicBezTo>
                    <a:pt x="0" y="2626"/>
                    <a:pt x="496" y="3074"/>
                    <a:pt x="1140" y="3175"/>
                  </a:cubicBezTo>
                  <a:cubicBezTo>
                    <a:pt x="1322" y="3210"/>
                    <a:pt x="1507" y="3225"/>
                    <a:pt x="1693" y="3225"/>
                  </a:cubicBezTo>
                  <a:cubicBezTo>
                    <a:pt x="2296" y="3225"/>
                    <a:pt x="2916" y="3075"/>
                    <a:pt x="3504" y="3002"/>
                  </a:cubicBezTo>
                  <a:cubicBezTo>
                    <a:pt x="4275" y="2924"/>
                    <a:pt x="5075" y="2823"/>
                    <a:pt x="5869" y="2823"/>
                  </a:cubicBezTo>
                  <a:lnTo>
                    <a:pt x="5916" y="734"/>
                  </a:lnTo>
                  <a:cubicBezTo>
                    <a:pt x="5738" y="611"/>
                    <a:pt x="5514" y="518"/>
                    <a:pt x="5311" y="518"/>
                  </a:cubicBezTo>
                  <a:cubicBezTo>
                    <a:pt x="5147" y="518"/>
                    <a:pt x="4997" y="579"/>
                    <a:pt x="4895" y="734"/>
                  </a:cubicBezTo>
                  <a:cubicBezTo>
                    <a:pt x="4723" y="992"/>
                    <a:pt x="4602" y="1084"/>
                    <a:pt x="4514" y="1084"/>
                  </a:cubicBezTo>
                  <a:cubicBezTo>
                    <a:pt x="4336" y="1084"/>
                    <a:pt x="4287" y="712"/>
                    <a:pt x="4203" y="560"/>
                  </a:cubicBezTo>
                  <a:cubicBezTo>
                    <a:pt x="4009" y="197"/>
                    <a:pt x="3617" y="1"/>
                    <a:pt x="3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562075" y="1118675"/>
              <a:ext cx="86350" cy="59250"/>
            </a:xfrm>
            <a:custGeom>
              <a:avLst/>
              <a:gdLst/>
              <a:ahLst/>
              <a:cxnLst/>
              <a:rect l="l" t="t" r="r" b="b"/>
              <a:pathLst>
                <a:path w="3454" h="2370" extrusionOk="0">
                  <a:moveTo>
                    <a:pt x="2976" y="1"/>
                  </a:moveTo>
                  <a:cubicBezTo>
                    <a:pt x="2134" y="120"/>
                    <a:pt x="1239" y="245"/>
                    <a:pt x="367" y="347"/>
                  </a:cubicBezTo>
                  <a:cubicBezTo>
                    <a:pt x="367" y="419"/>
                    <a:pt x="367" y="496"/>
                    <a:pt x="343" y="568"/>
                  </a:cubicBezTo>
                  <a:cubicBezTo>
                    <a:pt x="1" y="1494"/>
                    <a:pt x="991" y="2369"/>
                    <a:pt x="1922" y="2369"/>
                  </a:cubicBezTo>
                  <a:cubicBezTo>
                    <a:pt x="2144" y="2369"/>
                    <a:pt x="2362" y="2320"/>
                    <a:pt x="2558" y="2210"/>
                  </a:cubicBezTo>
                  <a:cubicBezTo>
                    <a:pt x="2976" y="1989"/>
                    <a:pt x="3227" y="1541"/>
                    <a:pt x="3328" y="1069"/>
                  </a:cubicBezTo>
                  <a:cubicBezTo>
                    <a:pt x="3454" y="568"/>
                    <a:pt x="3275" y="269"/>
                    <a:pt x="29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669125" y="1211900"/>
              <a:ext cx="57675" cy="40400"/>
            </a:xfrm>
            <a:custGeom>
              <a:avLst/>
              <a:gdLst/>
              <a:ahLst/>
              <a:cxnLst/>
              <a:rect l="l" t="t" r="r" b="b"/>
              <a:pathLst>
                <a:path w="2307" h="1616" extrusionOk="0">
                  <a:moveTo>
                    <a:pt x="1214" y="0"/>
                  </a:moveTo>
                  <a:cubicBezTo>
                    <a:pt x="1188" y="0"/>
                    <a:pt x="1162" y="1"/>
                    <a:pt x="1136" y="3"/>
                  </a:cubicBezTo>
                  <a:cubicBezTo>
                    <a:pt x="0" y="74"/>
                    <a:pt x="160" y="1615"/>
                    <a:pt x="1010" y="1615"/>
                  </a:cubicBezTo>
                  <a:cubicBezTo>
                    <a:pt x="1018" y="1615"/>
                    <a:pt x="1026" y="1615"/>
                    <a:pt x="1034" y="1615"/>
                  </a:cubicBezTo>
                  <a:cubicBezTo>
                    <a:pt x="2300" y="1591"/>
                    <a:pt x="2306" y="0"/>
                    <a:pt x="12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936900" y="1274050"/>
              <a:ext cx="248825" cy="195400"/>
            </a:xfrm>
            <a:custGeom>
              <a:avLst/>
              <a:gdLst/>
              <a:ahLst/>
              <a:cxnLst/>
              <a:rect l="l" t="t" r="r" b="b"/>
              <a:pathLst>
                <a:path w="9953" h="7816" extrusionOk="0">
                  <a:moveTo>
                    <a:pt x="5224" y="0"/>
                  </a:moveTo>
                  <a:cubicBezTo>
                    <a:pt x="4227" y="0"/>
                    <a:pt x="4030" y="1696"/>
                    <a:pt x="3779" y="2293"/>
                  </a:cubicBezTo>
                  <a:cubicBezTo>
                    <a:pt x="3467" y="1753"/>
                    <a:pt x="3436" y="765"/>
                    <a:pt x="2737" y="765"/>
                  </a:cubicBezTo>
                  <a:cubicBezTo>
                    <a:pt x="2663" y="765"/>
                    <a:pt x="2581" y="776"/>
                    <a:pt x="2490" y="800"/>
                  </a:cubicBezTo>
                  <a:cubicBezTo>
                    <a:pt x="1792" y="997"/>
                    <a:pt x="1392" y="2042"/>
                    <a:pt x="1147" y="2639"/>
                  </a:cubicBezTo>
                  <a:cubicBezTo>
                    <a:pt x="747" y="3487"/>
                    <a:pt x="550" y="4382"/>
                    <a:pt x="198" y="5224"/>
                  </a:cubicBezTo>
                  <a:lnTo>
                    <a:pt x="198" y="5325"/>
                  </a:lnTo>
                  <a:cubicBezTo>
                    <a:pt x="48" y="6818"/>
                    <a:pt x="1" y="6442"/>
                    <a:pt x="150" y="7713"/>
                  </a:cubicBezTo>
                  <a:cubicBezTo>
                    <a:pt x="606" y="7792"/>
                    <a:pt x="1376" y="7815"/>
                    <a:pt x="2213" y="7815"/>
                  </a:cubicBezTo>
                  <a:cubicBezTo>
                    <a:pt x="3482" y="7815"/>
                    <a:pt x="4905" y="7761"/>
                    <a:pt x="5624" y="7761"/>
                  </a:cubicBezTo>
                  <a:cubicBezTo>
                    <a:pt x="6167" y="7761"/>
                    <a:pt x="7266" y="7713"/>
                    <a:pt x="7511" y="7069"/>
                  </a:cubicBezTo>
                  <a:cubicBezTo>
                    <a:pt x="7863" y="6370"/>
                    <a:pt x="6914" y="5922"/>
                    <a:pt x="6418" y="5576"/>
                  </a:cubicBezTo>
                  <a:cubicBezTo>
                    <a:pt x="7015" y="5176"/>
                    <a:pt x="8705" y="5325"/>
                    <a:pt x="9057" y="4579"/>
                  </a:cubicBezTo>
                  <a:cubicBezTo>
                    <a:pt x="9552" y="3433"/>
                    <a:pt x="7361" y="3487"/>
                    <a:pt x="6764" y="3385"/>
                  </a:cubicBezTo>
                  <a:cubicBezTo>
                    <a:pt x="7164" y="2938"/>
                    <a:pt x="9952" y="1248"/>
                    <a:pt x="8609" y="597"/>
                  </a:cubicBezTo>
                  <a:cubicBezTo>
                    <a:pt x="8478" y="535"/>
                    <a:pt x="8338" y="508"/>
                    <a:pt x="8194" y="508"/>
                  </a:cubicBezTo>
                  <a:cubicBezTo>
                    <a:pt x="7294" y="508"/>
                    <a:pt x="6214" y="1583"/>
                    <a:pt x="5869" y="2144"/>
                  </a:cubicBezTo>
                  <a:cubicBezTo>
                    <a:pt x="5869" y="1547"/>
                    <a:pt x="6167" y="0"/>
                    <a:pt x="5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936300" y="1308125"/>
              <a:ext cx="200300" cy="129525"/>
            </a:xfrm>
            <a:custGeom>
              <a:avLst/>
              <a:gdLst/>
              <a:ahLst/>
              <a:cxnLst/>
              <a:rect l="l" t="t" r="r" b="b"/>
              <a:pathLst>
                <a:path w="8012" h="5181" extrusionOk="0">
                  <a:moveTo>
                    <a:pt x="7883" y="0"/>
                  </a:moveTo>
                  <a:cubicBezTo>
                    <a:pt x="7859" y="0"/>
                    <a:pt x="7834" y="10"/>
                    <a:pt x="7809" y="34"/>
                  </a:cubicBezTo>
                  <a:cubicBezTo>
                    <a:pt x="6717" y="978"/>
                    <a:pt x="5672" y="1975"/>
                    <a:pt x="4526" y="2840"/>
                  </a:cubicBezTo>
                  <a:cubicBezTo>
                    <a:pt x="3260" y="3813"/>
                    <a:pt x="1768" y="4810"/>
                    <a:pt x="126" y="4983"/>
                  </a:cubicBezTo>
                  <a:cubicBezTo>
                    <a:pt x="1" y="4983"/>
                    <a:pt x="1" y="5180"/>
                    <a:pt x="126" y="5180"/>
                  </a:cubicBezTo>
                  <a:cubicBezTo>
                    <a:pt x="1714" y="5007"/>
                    <a:pt x="3135" y="4112"/>
                    <a:pt x="4400" y="3192"/>
                  </a:cubicBezTo>
                  <a:cubicBezTo>
                    <a:pt x="5648" y="2273"/>
                    <a:pt x="6765" y="1198"/>
                    <a:pt x="7935" y="154"/>
                  </a:cubicBezTo>
                  <a:cubicBezTo>
                    <a:pt x="8012" y="99"/>
                    <a:pt x="7958" y="0"/>
                    <a:pt x="7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054350" y="1316475"/>
              <a:ext cx="72700" cy="64650"/>
            </a:xfrm>
            <a:custGeom>
              <a:avLst/>
              <a:gdLst/>
              <a:ahLst/>
              <a:cxnLst/>
              <a:rect l="l" t="t" r="r" b="b"/>
              <a:pathLst>
                <a:path w="2908" h="2586" extrusionOk="0">
                  <a:moveTo>
                    <a:pt x="408" y="0"/>
                  </a:moveTo>
                  <a:cubicBezTo>
                    <a:pt x="358" y="0"/>
                    <a:pt x="314" y="32"/>
                    <a:pt x="329" y="94"/>
                  </a:cubicBezTo>
                  <a:cubicBezTo>
                    <a:pt x="353" y="864"/>
                    <a:pt x="329" y="1688"/>
                    <a:pt x="31" y="2387"/>
                  </a:cubicBezTo>
                  <a:cubicBezTo>
                    <a:pt x="1" y="2458"/>
                    <a:pt x="31" y="2536"/>
                    <a:pt x="126" y="2536"/>
                  </a:cubicBezTo>
                  <a:cubicBezTo>
                    <a:pt x="608" y="2536"/>
                    <a:pt x="1091" y="2512"/>
                    <a:pt x="1569" y="2512"/>
                  </a:cubicBezTo>
                  <a:cubicBezTo>
                    <a:pt x="1955" y="2512"/>
                    <a:pt x="2338" y="2528"/>
                    <a:pt x="2717" y="2584"/>
                  </a:cubicBezTo>
                  <a:cubicBezTo>
                    <a:pt x="2724" y="2585"/>
                    <a:pt x="2731" y="2586"/>
                    <a:pt x="2737" y="2586"/>
                  </a:cubicBezTo>
                  <a:cubicBezTo>
                    <a:pt x="2845" y="2586"/>
                    <a:pt x="2907" y="2411"/>
                    <a:pt x="2789" y="2411"/>
                  </a:cubicBezTo>
                  <a:cubicBezTo>
                    <a:pt x="2332" y="2334"/>
                    <a:pt x="1875" y="2316"/>
                    <a:pt x="1421" y="2316"/>
                  </a:cubicBezTo>
                  <a:cubicBezTo>
                    <a:pt x="1033" y="2316"/>
                    <a:pt x="646" y="2330"/>
                    <a:pt x="264" y="2332"/>
                  </a:cubicBezTo>
                  <a:lnTo>
                    <a:pt x="264" y="2332"/>
                  </a:lnTo>
                  <a:cubicBezTo>
                    <a:pt x="529" y="1627"/>
                    <a:pt x="549" y="863"/>
                    <a:pt x="526" y="94"/>
                  </a:cubicBezTo>
                  <a:cubicBezTo>
                    <a:pt x="514" y="32"/>
                    <a:pt x="458" y="0"/>
                    <a:pt x="4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3994975" y="1332725"/>
              <a:ext cx="10300" cy="85575"/>
            </a:xfrm>
            <a:custGeom>
              <a:avLst/>
              <a:gdLst/>
              <a:ahLst/>
              <a:cxnLst/>
              <a:rect l="l" t="t" r="r" b="b"/>
              <a:pathLst>
                <a:path w="412" h="3423" extrusionOk="0">
                  <a:moveTo>
                    <a:pt x="265" y="1"/>
                  </a:moveTo>
                  <a:cubicBezTo>
                    <a:pt x="216" y="1"/>
                    <a:pt x="167" y="32"/>
                    <a:pt x="167" y="95"/>
                  </a:cubicBezTo>
                  <a:cubicBezTo>
                    <a:pt x="167" y="1164"/>
                    <a:pt x="215" y="2256"/>
                    <a:pt x="18" y="3301"/>
                  </a:cubicBezTo>
                  <a:cubicBezTo>
                    <a:pt x="0" y="3375"/>
                    <a:pt x="56" y="3422"/>
                    <a:pt x="109" y="3422"/>
                  </a:cubicBezTo>
                  <a:cubicBezTo>
                    <a:pt x="146" y="3422"/>
                    <a:pt x="181" y="3400"/>
                    <a:pt x="191" y="3349"/>
                  </a:cubicBezTo>
                  <a:cubicBezTo>
                    <a:pt x="412" y="2280"/>
                    <a:pt x="364" y="1188"/>
                    <a:pt x="364" y="95"/>
                  </a:cubicBezTo>
                  <a:cubicBezTo>
                    <a:pt x="364" y="32"/>
                    <a:pt x="315" y="1"/>
                    <a:pt x="2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991275" y="1415050"/>
              <a:ext cx="92950" cy="29475"/>
            </a:xfrm>
            <a:custGeom>
              <a:avLst/>
              <a:gdLst/>
              <a:ahLst/>
              <a:cxnLst/>
              <a:rect l="l" t="t" r="r" b="b"/>
              <a:pathLst>
                <a:path w="3718" h="1179" extrusionOk="0">
                  <a:moveTo>
                    <a:pt x="151" y="0"/>
                  </a:moveTo>
                  <a:cubicBezTo>
                    <a:pt x="50" y="0"/>
                    <a:pt x="0" y="160"/>
                    <a:pt x="112" y="181"/>
                  </a:cubicBezTo>
                  <a:cubicBezTo>
                    <a:pt x="1263" y="498"/>
                    <a:pt x="2315" y="1179"/>
                    <a:pt x="3536" y="1179"/>
                  </a:cubicBezTo>
                  <a:cubicBezTo>
                    <a:pt x="3557" y="1179"/>
                    <a:pt x="3578" y="1178"/>
                    <a:pt x="3598" y="1178"/>
                  </a:cubicBezTo>
                  <a:cubicBezTo>
                    <a:pt x="3718" y="1178"/>
                    <a:pt x="3718" y="981"/>
                    <a:pt x="3598" y="981"/>
                  </a:cubicBezTo>
                  <a:cubicBezTo>
                    <a:pt x="3578" y="981"/>
                    <a:pt x="3558" y="982"/>
                    <a:pt x="3537" y="982"/>
                  </a:cubicBezTo>
                  <a:cubicBezTo>
                    <a:pt x="2339" y="982"/>
                    <a:pt x="1287" y="301"/>
                    <a:pt x="190" y="8"/>
                  </a:cubicBezTo>
                  <a:cubicBezTo>
                    <a:pt x="176" y="3"/>
                    <a:pt x="163" y="0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024500" y="1359275"/>
              <a:ext cx="8250" cy="6275"/>
            </a:xfrm>
            <a:custGeom>
              <a:avLst/>
              <a:gdLst/>
              <a:ahLst/>
              <a:cxnLst/>
              <a:rect l="l" t="t" r="r" b="b"/>
              <a:pathLst>
                <a:path w="330" h="251" extrusionOk="0">
                  <a:moveTo>
                    <a:pt x="180" y="0"/>
                  </a:moveTo>
                  <a:cubicBezTo>
                    <a:pt x="1" y="0"/>
                    <a:pt x="1" y="251"/>
                    <a:pt x="180" y="251"/>
                  </a:cubicBezTo>
                  <a:cubicBezTo>
                    <a:pt x="329" y="251"/>
                    <a:pt x="329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031975" y="1348075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034500" y="1356725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061825" y="1408975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065550" y="1396575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80" y="1"/>
                  </a:moveTo>
                  <a:cubicBezTo>
                    <a:pt x="1" y="1"/>
                    <a:pt x="1" y="251"/>
                    <a:pt x="180" y="251"/>
                  </a:cubicBezTo>
                  <a:cubicBezTo>
                    <a:pt x="329" y="251"/>
                    <a:pt x="32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071825" y="1408975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140175" y="1295825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80" y="1"/>
                  </a:moveTo>
                  <a:cubicBezTo>
                    <a:pt x="1" y="1"/>
                    <a:pt x="1" y="252"/>
                    <a:pt x="180" y="252"/>
                  </a:cubicBezTo>
                  <a:cubicBezTo>
                    <a:pt x="329" y="252"/>
                    <a:pt x="32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140175" y="1305825"/>
              <a:ext cx="8225" cy="6150"/>
            </a:xfrm>
            <a:custGeom>
              <a:avLst/>
              <a:gdLst/>
              <a:ahLst/>
              <a:cxnLst/>
              <a:rect l="l" t="t" r="r" b="b"/>
              <a:pathLst>
                <a:path w="329" h="246" extrusionOk="0">
                  <a:moveTo>
                    <a:pt x="180" y="1"/>
                  </a:moveTo>
                  <a:cubicBezTo>
                    <a:pt x="1" y="1"/>
                    <a:pt x="1" y="246"/>
                    <a:pt x="180" y="246"/>
                  </a:cubicBezTo>
                  <a:cubicBezTo>
                    <a:pt x="329" y="246"/>
                    <a:pt x="32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137800" y="138657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22" y="251"/>
                    <a:pt x="322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4141525" y="137420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983475" y="1323150"/>
              <a:ext cx="8225" cy="6300"/>
            </a:xfrm>
            <a:custGeom>
              <a:avLst/>
              <a:gdLst/>
              <a:ahLst/>
              <a:cxnLst/>
              <a:rect l="l" t="t" r="r" b="b"/>
              <a:pathLst>
                <a:path w="329" h="252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990925" y="1314500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80" y="0"/>
                  </a:moveTo>
                  <a:cubicBezTo>
                    <a:pt x="1" y="0"/>
                    <a:pt x="1" y="251"/>
                    <a:pt x="180" y="251"/>
                  </a:cubicBezTo>
                  <a:cubicBezTo>
                    <a:pt x="329" y="251"/>
                    <a:pt x="329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305125" y="1137725"/>
              <a:ext cx="73475" cy="75450"/>
            </a:xfrm>
            <a:custGeom>
              <a:avLst/>
              <a:gdLst/>
              <a:ahLst/>
              <a:cxnLst/>
              <a:rect l="l" t="t" r="r" b="b"/>
              <a:pathLst>
                <a:path w="2939" h="3018" extrusionOk="0">
                  <a:moveTo>
                    <a:pt x="1562" y="0"/>
                  </a:moveTo>
                  <a:cubicBezTo>
                    <a:pt x="1516" y="0"/>
                    <a:pt x="1467" y="3"/>
                    <a:pt x="1416" y="9"/>
                  </a:cubicBezTo>
                  <a:cubicBezTo>
                    <a:pt x="1" y="182"/>
                    <a:pt x="693" y="2618"/>
                    <a:pt x="1541" y="3018"/>
                  </a:cubicBezTo>
                  <a:lnTo>
                    <a:pt x="1613" y="2994"/>
                  </a:lnTo>
                  <a:cubicBezTo>
                    <a:pt x="1879" y="2439"/>
                    <a:pt x="2938" y="0"/>
                    <a:pt x="15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364825" y="1203850"/>
              <a:ext cx="30475" cy="49175"/>
            </a:xfrm>
            <a:custGeom>
              <a:avLst/>
              <a:gdLst/>
              <a:ahLst/>
              <a:cxnLst/>
              <a:rect l="l" t="t" r="r" b="b"/>
              <a:pathLst>
                <a:path w="1219" h="1967" extrusionOk="0">
                  <a:moveTo>
                    <a:pt x="678" y="0"/>
                  </a:moveTo>
                  <a:cubicBezTo>
                    <a:pt x="411" y="0"/>
                    <a:pt x="117" y="450"/>
                    <a:pt x="49" y="820"/>
                  </a:cubicBezTo>
                  <a:cubicBezTo>
                    <a:pt x="1" y="1143"/>
                    <a:pt x="25" y="1543"/>
                    <a:pt x="120" y="1865"/>
                  </a:cubicBezTo>
                  <a:lnTo>
                    <a:pt x="246" y="1967"/>
                  </a:lnTo>
                  <a:cubicBezTo>
                    <a:pt x="646" y="1913"/>
                    <a:pt x="1219" y="922"/>
                    <a:pt x="1016" y="373"/>
                  </a:cubicBezTo>
                  <a:cubicBezTo>
                    <a:pt x="928" y="105"/>
                    <a:pt x="806" y="0"/>
                    <a:pt x="6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3295775" y="1256675"/>
              <a:ext cx="82675" cy="39625"/>
            </a:xfrm>
            <a:custGeom>
              <a:avLst/>
              <a:gdLst/>
              <a:ahLst/>
              <a:cxnLst/>
              <a:rect l="l" t="t" r="r" b="b"/>
              <a:pathLst>
                <a:path w="3307" h="1585" extrusionOk="0">
                  <a:moveTo>
                    <a:pt x="1601" y="1"/>
                  </a:moveTo>
                  <a:cubicBezTo>
                    <a:pt x="845" y="1"/>
                    <a:pt x="1" y="912"/>
                    <a:pt x="918" y="1418"/>
                  </a:cubicBezTo>
                  <a:cubicBezTo>
                    <a:pt x="1134" y="1534"/>
                    <a:pt x="1349" y="1584"/>
                    <a:pt x="1558" y="1584"/>
                  </a:cubicBezTo>
                  <a:cubicBezTo>
                    <a:pt x="2294" y="1584"/>
                    <a:pt x="2958" y="964"/>
                    <a:pt x="3306" y="421"/>
                  </a:cubicBezTo>
                  <a:lnTo>
                    <a:pt x="3306" y="421"/>
                  </a:lnTo>
                  <a:lnTo>
                    <a:pt x="3211" y="451"/>
                  </a:lnTo>
                  <a:cubicBezTo>
                    <a:pt x="2763" y="248"/>
                    <a:pt x="2190" y="27"/>
                    <a:pt x="1664" y="3"/>
                  </a:cubicBezTo>
                  <a:cubicBezTo>
                    <a:pt x="1643" y="1"/>
                    <a:pt x="1622" y="1"/>
                    <a:pt x="16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3186250" y="1447175"/>
              <a:ext cx="156825" cy="141950"/>
            </a:xfrm>
            <a:custGeom>
              <a:avLst/>
              <a:gdLst/>
              <a:ahLst/>
              <a:cxnLst/>
              <a:rect l="l" t="t" r="r" b="b"/>
              <a:pathLst>
                <a:path w="6273" h="5678" extrusionOk="0">
                  <a:moveTo>
                    <a:pt x="144" y="0"/>
                  </a:moveTo>
                  <a:cubicBezTo>
                    <a:pt x="73" y="0"/>
                    <a:pt x="1" y="72"/>
                    <a:pt x="52" y="144"/>
                  </a:cubicBezTo>
                  <a:cubicBezTo>
                    <a:pt x="350" y="711"/>
                    <a:pt x="774" y="1188"/>
                    <a:pt x="1371" y="1433"/>
                  </a:cubicBezTo>
                  <a:cubicBezTo>
                    <a:pt x="1992" y="1684"/>
                    <a:pt x="2690" y="1756"/>
                    <a:pt x="3335" y="1935"/>
                  </a:cubicBezTo>
                  <a:cubicBezTo>
                    <a:pt x="4231" y="2132"/>
                    <a:pt x="4929" y="2579"/>
                    <a:pt x="5401" y="3373"/>
                  </a:cubicBezTo>
                  <a:cubicBezTo>
                    <a:pt x="5801" y="4048"/>
                    <a:pt x="5974" y="4842"/>
                    <a:pt x="6069" y="5612"/>
                  </a:cubicBezTo>
                  <a:cubicBezTo>
                    <a:pt x="6080" y="5658"/>
                    <a:pt x="6111" y="5678"/>
                    <a:pt x="6144" y="5678"/>
                  </a:cubicBezTo>
                  <a:cubicBezTo>
                    <a:pt x="6203" y="5678"/>
                    <a:pt x="6272" y="5620"/>
                    <a:pt x="6272" y="5541"/>
                  </a:cubicBezTo>
                  <a:cubicBezTo>
                    <a:pt x="6045" y="4120"/>
                    <a:pt x="5598" y="2651"/>
                    <a:pt x="4207" y="2006"/>
                  </a:cubicBezTo>
                  <a:cubicBezTo>
                    <a:pt x="3586" y="1708"/>
                    <a:pt x="2863" y="1636"/>
                    <a:pt x="2189" y="1487"/>
                  </a:cubicBezTo>
                  <a:cubicBezTo>
                    <a:pt x="1293" y="1284"/>
                    <a:pt x="649" y="860"/>
                    <a:pt x="225" y="42"/>
                  </a:cubicBezTo>
                  <a:cubicBezTo>
                    <a:pt x="204" y="12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225975" y="1426525"/>
              <a:ext cx="26200" cy="61975"/>
            </a:xfrm>
            <a:custGeom>
              <a:avLst/>
              <a:gdLst/>
              <a:ahLst/>
              <a:cxnLst/>
              <a:rect l="l" t="t" r="r" b="b"/>
              <a:pathLst>
                <a:path w="1048" h="2479" extrusionOk="0">
                  <a:moveTo>
                    <a:pt x="122" y="1"/>
                  </a:moveTo>
                  <a:cubicBezTo>
                    <a:pt x="59" y="1"/>
                    <a:pt x="1" y="48"/>
                    <a:pt x="33" y="122"/>
                  </a:cubicBezTo>
                  <a:cubicBezTo>
                    <a:pt x="331" y="868"/>
                    <a:pt x="851" y="1567"/>
                    <a:pt x="827" y="2385"/>
                  </a:cubicBezTo>
                  <a:cubicBezTo>
                    <a:pt x="827" y="2447"/>
                    <a:pt x="876" y="2479"/>
                    <a:pt x="925" y="2479"/>
                  </a:cubicBezTo>
                  <a:cubicBezTo>
                    <a:pt x="974" y="2479"/>
                    <a:pt x="1024" y="2447"/>
                    <a:pt x="1024" y="2385"/>
                  </a:cubicBezTo>
                  <a:cubicBezTo>
                    <a:pt x="1048" y="1537"/>
                    <a:pt x="528" y="844"/>
                    <a:pt x="230" y="74"/>
                  </a:cubicBezTo>
                  <a:cubicBezTo>
                    <a:pt x="210" y="23"/>
                    <a:pt x="165" y="1"/>
                    <a:pt x="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3180675" y="1484800"/>
              <a:ext cx="66150" cy="29450"/>
            </a:xfrm>
            <a:custGeom>
              <a:avLst/>
              <a:gdLst/>
              <a:ahLst/>
              <a:cxnLst/>
              <a:rect l="l" t="t" r="r" b="b"/>
              <a:pathLst>
                <a:path w="2646" h="1178" extrusionOk="0">
                  <a:moveTo>
                    <a:pt x="2508" y="0"/>
                  </a:moveTo>
                  <a:cubicBezTo>
                    <a:pt x="2470" y="0"/>
                    <a:pt x="2431" y="17"/>
                    <a:pt x="2412" y="54"/>
                  </a:cubicBezTo>
                  <a:cubicBezTo>
                    <a:pt x="2089" y="877"/>
                    <a:pt x="872" y="973"/>
                    <a:pt x="125" y="973"/>
                  </a:cubicBezTo>
                  <a:cubicBezTo>
                    <a:pt x="7" y="995"/>
                    <a:pt x="0" y="1178"/>
                    <a:pt x="106" y="1178"/>
                  </a:cubicBezTo>
                  <a:cubicBezTo>
                    <a:pt x="112" y="1178"/>
                    <a:pt x="118" y="1177"/>
                    <a:pt x="125" y="1176"/>
                  </a:cubicBezTo>
                  <a:cubicBezTo>
                    <a:pt x="973" y="1176"/>
                    <a:pt x="2239" y="1027"/>
                    <a:pt x="2615" y="131"/>
                  </a:cubicBezTo>
                  <a:cubicBezTo>
                    <a:pt x="2645" y="51"/>
                    <a:pt x="2576" y="0"/>
                    <a:pt x="25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3177525" y="1440150"/>
              <a:ext cx="22425" cy="17350"/>
            </a:xfrm>
            <a:custGeom>
              <a:avLst/>
              <a:gdLst/>
              <a:ahLst/>
              <a:cxnLst/>
              <a:rect l="l" t="t" r="r" b="b"/>
              <a:pathLst>
                <a:path w="897" h="694" extrusionOk="0">
                  <a:moveTo>
                    <a:pt x="448" y="1"/>
                  </a:moveTo>
                  <a:cubicBezTo>
                    <a:pt x="1" y="1"/>
                    <a:pt x="1" y="693"/>
                    <a:pt x="448" y="693"/>
                  </a:cubicBezTo>
                  <a:cubicBezTo>
                    <a:pt x="896" y="693"/>
                    <a:pt x="896" y="1"/>
                    <a:pt x="448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218575" y="1417775"/>
              <a:ext cx="21800" cy="16725"/>
            </a:xfrm>
            <a:custGeom>
              <a:avLst/>
              <a:gdLst/>
              <a:ahLst/>
              <a:cxnLst/>
              <a:rect l="l" t="t" r="r" b="b"/>
              <a:pathLst>
                <a:path w="872" h="669" extrusionOk="0">
                  <a:moveTo>
                    <a:pt x="424" y="0"/>
                  </a:moveTo>
                  <a:cubicBezTo>
                    <a:pt x="0" y="0"/>
                    <a:pt x="0" y="669"/>
                    <a:pt x="424" y="669"/>
                  </a:cubicBezTo>
                  <a:cubicBezTo>
                    <a:pt x="872" y="669"/>
                    <a:pt x="872" y="0"/>
                    <a:pt x="424" y="0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172600" y="1501050"/>
              <a:ext cx="22425" cy="18075"/>
            </a:xfrm>
            <a:custGeom>
              <a:avLst/>
              <a:gdLst/>
              <a:ahLst/>
              <a:cxnLst/>
              <a:rect l="l" t="t" r="r" b="b"/>
              <a:pathLst>
                <a:path w="897" h="723" extrusionOk="0">
                  <a:moveTo>
                    <a:pt x="448" y="1"/>
                  </a:moveTo>
                  <a:cubicBezTo>
                    <a:pt x="1" y="1"/>
                    <a:pt x="1" y="723"/>
                    <a:pt x="448" y="723"/>
                  </a:cubicBezTo>
                  <a:cubicBezTo>
                    <a:pt x="896" y="723"/>
                    <a:pt x="896" y="1"/>
                    <a:pt x="448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160800" y="1623050"/>
              <a:ext cx="251825" cy="123275"/>
            </a:xfrm>
            <a:custGeom>
              <a:avLst/>
              <a:gdLst/>
              <a:ahLst/>
              <a:cxnLst/>
              <a:rect l="l" t="t" r="r" b="b"/>
              <a:pathLst>
                <a:path w="10073" h="4931" extrusionOk="0">
                  <a:moveTo>
                    <a:pt x="5853" y="1"/>
                  </a:moveTo>
                  <a:cubicBezTo>
                    <a:pt x="5433" y="1"/>
                    <a:pt x="5009" y="31"/>
                    <a:pt x="4580" y="94"/>
                  </a:cubicBezTo>
                  <a:cubicBezTo>
                    <a:pt x="3732" y="219"/>
                    <a:pt x="2938" y="493"/>
                    <a:pt x="2114" y="744"/>
                  </a:cubicBezTo>
                  <a:cubicBezTo>
                    <a:pt x="1416" y="965"/>
                    <a:pt x="699" y="1090"/>
                    <a:pt x="73" y="1467"/>
                  </a:cubicBezTo>
                  <a:cubicBezTo>
                    <a:pt x="25" y="1490"/>
                    <a:pt x="1" y="1562"/>
                    <a:pt x="25" y="1616"/>
                  </a:cubicBezTo>
                  <a:cubicBezTo>
                    <a:pt x="1368" y="3478"/>
                    <a:pt x="3505" y="4625"/>
                    <a:pt x="5774" y="4869"/>
                  </a:cubicBezTo>
                  <a:cubicBezTo>
                    <a:pt x="6184" y="4906"/>
                    <a:pt x="6595" y="4931"/>
                    <a:pt x="7004" y="4931"/>
                  </a:cubicBezTo>
                  <a:cubicBezTo>
                    <a:pt x="7459" y="4931"/>
                    <a:pt x="7912" y="4900"/>
                    <a:pt x="8359" y="4822"/>
                  </a:cubicBezTo>
                  <a:cubicBezTo>
                    <a:pt x="8908" y="4720"/>
                    <a:pt x="10024" y="4398"/>
                    <a:pt x="10072" y="3675"/>
                  </a:cubicBezTo>
                  <a:cubicBezTo>
                    <a:pt x="10072" y="3616"/>
                    <a:pt x="10023" y="3586"/>
                    <a:pt x="9974" y="3586"/>
                  </a:cubicBezTo>
                  <a:cubicBezTo>
                    <a:pt x="9924" y="3586"/>
                    <a:pt x="9875" y="3616"/>
                    <a:pt x="9875" y="3675"/>
                  </a:cubicBezTo>
                  <a:cubicBezTo>
                    <a:pt x="9851" y="4004"/>
                    <a:pt x="9380" y="4249"/>
                    <a:pt x="9153" y="4374"/>
                  </a:cubicBezTo>
                  <a:cubicBezTo>
                    <a:pt x="8759" y="4571"/>
                    <a:pt x="8281" y="4649"/>
                    <a:pt x="7863" y="4696"/>
                  </a:cubicBezTo>
                  <a:cubicBezTo>
                    <a:pt x="7604" y="4723"/>
                    <a:pt x="7345" y="4734"/>
                    <a:pt x="7085" y="4734"/>
                  </a:cubicBezTo>
                  <a:cubicBezTo>
                    <a:pt x="6598" y="4734"/>
                    <a:pt x="6111" y="4695"/>
                    <a:pt x="5625" y="4649"/>
                  </a:cubicBezTo>
                  <a:cubicBezTo>
                    <a:pt x="3513" y="4425"/>
                    <a:pt x="1529" y="3292"/>
                    <a:pt x="255" y="1592"/>
                  </a:cubicBezTo>
                  <a:lnTo>
                    <a:pt x="255" y="1592"/>
                  </a:lnTo>
                  <a:cubicBezTo>
                    <a:pt x="810" y="1273"/>
                    <a:pt x="1445" y="1130"/>
                    <a:pt x="2043" y="965"/>
                  </a:cubicBezTo>
                  <a:cubicBezTo>
                    <a:pt x="2789" y="768"/>
                    <a:pt x="3505" y="517"/>
                    <a:pt x="4281" y="368"/>
                  </a:cubicBezTo>
                  <a:cubicBezTo>
                    <a:pt x="4825" y="260"/>
                    <a:pt x="5367" y="207"/>
                    <a:pt x="5905" y="207"/>
                  </a:cubicBezTo>
                  <a:cubicBezTo>
                    <a:pt x="7085" y="207"/>
                    <a:pt x="8244" y="461"/>
                    <a:pt x="9356" y="941"/>
                  </a:cubicBezTo>
                  <a:cubicBezTo>
                    <a:pt x="9370" y="947"/>
                    <a:pt x="9384" y="949"/>
                    <a:pt x="9397" y="949"/>
                  </a:cubicBezTo>
                  <a:cubicBezTo>
                    <a:pt x="9496" y="949"/>
                    <a:pt x="9562" y="810"/>
                    <a:pt x="9451" y="768"/>
                  </a:cubicBezTo>
                  <a:cubicBezTo>
                    <a:pt x="8284" y="265"/>
                    <a:pt x="7088" y="1"/>
                    <a:pt x="58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3163950" y="1660300"/>
              <a:ext cx="234900" cy="26350"/>
            </a:xfrm>
            <a:custGeom>
              <a:avLst/>
              <a:gdLst/>
              <a:ahLst/>
              <a:cxnLst/>
              <a:rect l="l" t="t" r="r" b="b"/>
              <a:pathLst>
                <a:path w="9396" h="1054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1517" y="323"/>
                    <a:pt x="2908" y="544"/>
                    <a:pt x="4305" y="693"/>
                  </a:cubicBezTo>
                  <a:cubicBezTo>
                    <a:pt x="5272" y="794"/>
                    <a:pt x="6245" y="896"/>
                    <a:pt x="7212" y="968"/>
                  </a:cubicBezTo>
                  <a:cubicBezTo>
                    <a:pt x="7643" y="1002"/>
                    <a:pt x="8091" y="1053"/>
                    <a:pt x="8534" y="1053"/>
                  </a:cubicBezTo>
                  <a:cubicBezTo>
                    <a:pt x="8784" y="1053"/>
                    <a:pt x="9034" y="1037"/>
                    <a:pt x="9278" y="991"/>
                  </a:cubicBezTo>
                  <a:cubicBezTo>
                    <a:pt x="9396" y="969"/>
                    <a:pt x="9355" y="792"/>
                    <a:pt x="9250" y="792"/>
                  </a:cubicBezTo>
                  <a:cubicBezTo>
                    <a:pt x="9243" y="792"/>
                    <a:pt x="9237" y="793"/>
                    <a:pt x="9230" y="794"/>
                  </a:cubicBezTo>
                  <a:cubicBezTo>
                    <a:pt x="9000" y="839"/>
                    <a:pt x="8761" y="855"/>
                    <a:pt x="8519" y="855"/>
                  </a:cubicBezTo>
                  <a:cubicBezTo>
                    <a:pt x="8078" y="855"/>
                    <a:pt x="7629" y="801"/>
                    <a:pt x="7212" y="771"/>
                  </a:cubicBezTo>
                  <a:cubicBezTo>
                    <a:pt x="6245" y="693"/>
                    <a:pt x="5272" y="597"/>
                    <a:pt x="4305" y="496"/>
                  </a:cubicBezTo>
                  <a:cubicBezTo>
                    <a:pt x="2908" y="347"/>
                    <a:pt x="1517" y="126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195425" y="1642950"/>
              <a:ext cx="38100" cy="59175"/>
            </a:xfrm>
            <a:custGeom>
              <a:avLst/>
              <a:gdLst/>
              <a:ahLst/>
              <a:cxnLst/>
              <a:rect l="l" t="t" r="r" b="b"/>
              <a:pathLst>
                <a:path w="1524" h="2367" extrusionOk="0">
                  <a:moveTo>
                    <a:pt x="878" y="0"/>
                  </a:moveTo>
                  <a:cubicBezTo>
                    <a:pt x="823" y="0"/>
                    <a:pt x="775" y="47"/>
                    <a:pt x="807" y="121"/>
                  </a:cubicBezTo>
                  <a:cubicBezTo>
                    <a:pt x="879" y="318"/>
                    <a:pt x="956" y="491"/>
                    <a:pt x="1052" y="671"/>
                  </a:cubicBezTo>
                  <a:cubicBezTo>
                    <a:pt x="1153" y="868"/>
                    <a:pt x="1350" y="1017"/>
                    <a:pt x="1129" y="1214"/>
                  </a:cubicBezTo>
                  <a:cubicBezTo>
                    <a:pt x="753" y="1512"/>
                    <a:pt x="383" y="1811"/>
                    <a:pt x="61" y="2187"/>
                  </a:cubicBezTo>
                  <a:cubicBezTo>
                    <a:pt x="1" y="2261"/>
                    <a:pt x="62" y="2367"/>
                    <a:pt x="140" y="2367"/>
                  </a:cubicBezTo>
                  <a:cubicBezTo>
                    <a:pt x="163" y="2367"/>
                    <a:pt x="187" y="2358"/>
                    <a:pt x="210" y="2336"/>
                  </a:cubicBezTo>
                  <a:cubicBezTo>
                    <a:pt x="580" y="1888"/>
                    <a:pt x="1052" y="1536"/>
                    <a:pt x="1499" y="1166"/>
                  </a:cubicBezTo>
                  <a:cubicBezTo>
                    <a:pt x="1523" y="1142"/>
                    <a:pt x="1523" y="1088"/>
                    <a:pt x="1499" y="1041"/>
                  </a:cubicBezTo>
                  <a:cubicBezTo>
                    <a:pt x="1302" y="742"/>
                    <a:pt x="1129" y="420"/>
                    <a:pt x="980" y="74"/>
                  </a:cubicBezTo>
                  <a:cubicBezTo>
                    <a:pt x="958" y="22"/>
                    <a:pt x="916" y="0"/>
                    <a:pt x="8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258400" y="1626450"/>
              <a:ext cx="52875" cy="106800"/>
            </a:xfrm>
            <a:custGeom>
              <a:avLst/>
              <a:gdLst/>
              <a:ahLst/>
              <a:cxnLst/>
              <a:rect l="l" t="t" r="r" b="b"/>
              <a:pathLst>
                <a:path w="2115" h="4272" extrusionOk="0">
                  <a:moveTo>
                    <a:pt x="423" y="1"/>
                  </a:moveTo>
                  <a:cubicBezTo>
                    <a:pt x="344" y="1"/>
                    <a:pt x="275" y="101"/>
                    <a:pt x="348" y="160"/>
                  </a:cubicBezTo>
                  <a:cubicBezTo>
                    <a:pt x="974" y="704"/>
                    <a:pt x="1470" y="1402"/>
                    <a:pt x="1870" y="2101"/>
                  </a:cubicBezTo>
                  <a:cubicBezTo>
                    <a:pt x="1918" y="2148"/>
                    <a:pt x="945" y="2996"/>
                    <a:pt x="849" y="3068"/>
                  </a:cubicBezTo>
                  <a:cubicBezTo>
                    <a:pt x="551" y="3390"/>
                    <a:pt x="276" y="3742"/>
                    <a:pt x="49" y="4113"/>
                  </a:cubicBezTo>
                  <a:cubicBezTo>
                    <a:pt x="1" y="4197"/>
                    <a:pt x="64" y="4271"/>
                    <a:pt x="135" y="4271"/>
                  </a:cubicBezTo>
                  <a:cubicBezTo>
                    <a:pt x="168" y="4271"/>
                    <a:pt x="203" y="4255"/>
                    <a:pt x="228" y="4214"/>
                  </a:cubicBezTo>
                  <a:cubicBezTo>
                    <a:pt x="700" y="3444"/>
                    <a:pt x="1368" y="2793"/>
                    <a:pt x="2091" y="2226"/>
                  </a:cubicBezTo>
                  <a:cubicBezTo>
                    <a:pt x="2115" y="2196"/>
                    <a:pt x="2115" y="2148"/>
                    <a:pt x="2115" y="2101"/>
                  </a:cubicBezTo>
                  <a:cubicBezTo>
                    <a:pt x="1691" y="1354"/>
                    <a:pt x="1148" y="584"/>
                    <a:pt x="497" y="35"/>
                  </a:cubicBezTo>
                  <a:cubicBezTo>
                    <a:pt x="474" y="11"/>
                    <a:pt x="448" y="1"/>
                    <a:pt x="4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337825" y="1627075"/>
              <a:ext cx="50025" cy="117125"/>
            </a:xfrm>
            <a:custGeom>
              <a:avLst/>
              <a:gdLst/>
              <a:ahLst/>
              <a:cxnLst/>
              <a:rect l="l" t="t" r="r" b="b"/>
              <a:pathLst>
                <a:path w="2001" h="4685" extrusionOk="0">
                  <a:moveTo>
                    <a:pt x="137" y="0"/>
                  </a:moveTo>
                  <a:cubicBezTo>
                    <a:pt x="60" y="0"/>
                    <a:pt x="1" y="106"/>
                    <a:pt x="60" y="183"/>
                  </a:cubicBezTo>
                  <a:cubicBezTo>
                    <a:pt x="579" y="732"/>
                    <a:pt x="1027" y="1353"/>
                    <a:pt x="1499" y="1950"/>
                  </a:cubicBezTo>
                  <a:cubicBezTo>
                    <a:pt x="1526" y="1972"/>
                    <a:pt x="1690" y="2259"/>
                    <a:pt x="1774" y="2259"/>
                  </a:cubicBezTo>
                  <a:cubicBezTo>
                    <a:pt x="1783" y="2259"/>
                    <a:pt x="1791" y="2256"/>
                    <a:pt x="1797" y="2249"/>
                  </a:cubicBezTo>
                  <a:lnTo>
                    <a:pt x="1797" y="2249"/>
                  </a:lnTo>
                  <a:cubicBezTo>
                    <a:pt x="1749" y="2297"/>
                    <a:pt x="1702" y="2350"/>
                    <a:pt x="1678" y="2398"/>
                  </a:cubicBezTo>
                  <a:cubicBezTo>
                    <a:pt x="1529" y="2571"/>
                    <a:pt x="1379" y="2720"/>
                    <a:pt x="1254" y="2894"/>
                  </a:cubicBezTo>
                  <a:cubicBezTo>
                    <a:pt x="979" y="3246"/>
                    <a:pt x="729" y="3592"/>
                    <a:pt x="508" y="3962"/>
                  </a:cubicBezTo>
                  <a:cubicBezTo>
                    <a:pt x="406" y="4141"/>
                    <a:pt x="233" y="4410"/>
                    <a:pt x="305" y="4613"/>
                  </a:cubicBezTo>
                  <a:cubicBezTo>
                    <a:pt x="326" y="4663"/>
                    <a:pt x="370" y="4684"/>
                    <a:pt x="412" y="4684"/>
                  </a:cubicBezTo>
                  <a:cubicBezTo>
                    <a:pt x="476" y="4684"/>
                    <a:pt x="537" y="4635"/>
                    <a:pt x="508" y="4559"/>
                  </a:cubicBezTo>
                  <a:cubicBezTo>
                    <a:pt x="382" y="4291"/>
                    <a:pt x="932" y="3664"/>
                    <a:pt x="1081" y="3467"/>
                  </a:cubicBezTo>
                  <a:cubicBezTo>
                    <a:pt x="1350" y="3097"/>
                    <a:pt x="1648" y="2697"/>
                    <a:pt x="1976" y="2374"/>
                  </a:cubicBezTo>
                  <a:cubicBezTo>
                    <a:pt x="2000" y="2320"/>
                    <a:pt x="2000" y="2273"/>
                    <a:pt x="1976" y="2225"/>
                  </a:cubicBezTo>
                  <a:cubicBezTo>
                    <a:pt x="1350" y="1503"/>
                    <a:pt x="854" y="732"/>
                    <a:pt x="209" y="34"/>
                  </a:cubicBezTo>
                  <a:cubicBezTo>
                    <a:pt x="185" y="10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198125" y="1508800"/>
              <a:ext cx="218975" cy="210450"/>
            </a:xfrm>
            <a:custGeom>
              <a:avLst/>
              <a:gdLst/>
              <a:ahLst/>
              <a:cxnLst/>
              <a:rect l="l" t="t" r="r" b="b"/>
              <a:pathLst>
                <a:path w="8759" h="8418" extrusionOk="0">
                  <a:moveTo>
                    <a:pt x="1945" y="0"/>
                  </a:moveTo>
                  <a:cubicBezTo>
                    <a:pt x="1909" y="0"/>
                    <a:pt x="1873" y="5"/>
                    <a:pt x="1839" y="13"/>
                  </a:cubicBezTo>
                  <a:cubicBezTo>
                    <a:pt x="0" y="413"/>
                    <a:pt x="3111" y="3147"/>
                    <a:pt x="3433" y="3398"/>
                  </a:cubicBezTo>
                  <a:cubicBezTo>
                    <a:pt x="2639" y="3672"/>
                    <a:pt x="645" y="3470"/>
                    <a:pt x="1320" y="4741"/>
                  </a:cubicBezTo>
                  <a:cubicBezTo>
                    <a:pt x="1839" y="5589"/>
                    <a:pt x="3505" y="5386"/>
                    <a:pt x="4376" y="5535"/>
                  </a:cubicBezTo>
                  <a:cubicBezTo>
                    <a:pt x="3385" y="6132"/>
                    <a:pt x="1917" y="6383"/>
                    <a:pt x="3308" y="7451"/>
                  </a:cubicBezTo>
                  <a:cubicBezTo>
                    <a:pt x="4030" y="8048"/>
                    <a:pt x="5027" y="8174"/>
                    <a:pt x="5970" y="8323"/>
                  </a:cubicBezTo>
                  <a:cubicBezTo>
                    <a:pt x="6394" y="8386"/>
                    <a:pt x="6873" y="8417"/>
                    <a:pt x="7355" y="8417"/>
                  </a:cubicBezTo>
                  <a:cubicBezTo>
                    <a:pt x="7837" y="8417"/>
                    <a:pt x="8323" y="8386"/>
                    <a:pt x="8758" y="8323"/>
                  </a:cubicBezTo>
                  <a:cubicBezTo>
                    <a:pt x="7809" y="8323"/>
                    <a:pt x="7887" y="4341"/>
                    <a:pt x="7684" y="3273"/>
                  </a:cubicBezTo>
                  <a:cubicBezTo>
                    <a:pt x="7599" y="2537"/>
                    <a:pt x="7381" y="2227"/>
                    <a:pt x="7164" y="2227"/>
                  </a:cubicBezTo>
                  <a:cubicBezTo>
                    <a:pt x="6876" y="2227"/>
                    <a:pt x="6588" y="2774"/>
                    <a:pt x="6615" y="3595"/>
                  </a:cubicBezTo>
                  <a:cubicBezTo>
                    <a:pt x="6293" y="2753"/>
                    <a:pt x="6167" y="1482"/>
                    <a:pt x="5624" y="759"/>
                  </a:cubicBezTo>
                  <a:cubicBezTo>
                    <a:pt x="5391" y="449"/>
                    <a:pt x="5203" y="323"/>
                    <a:pt x="5052" y="323"/>
                  </a:cubicBezTo>
                  <a:cubicBezTo>
                    <a:pt x="4528" y="323"/>
                    <a:pt x="4463" y="1857"/>
                    <a:pt x="4579" y="2479"/>
                  </a:cubicBezTo>
                  <a:cubicBezTo>
                    <a:pt x="4054" y="2027"/>
                    <a:pt x="2757" y="0"/>
                    <a:pt x="19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403575" y="992350"/>
              <a:ext cx="513175" cy="148725"/>
            </a:xfrm>
            <a:custGeom>
              <a:avLst/>
              <a:gdLst/>
              <a:ahLst/>
              <a:cxnLst/>
              <a:rect l="l" t="t" r="r" b="b"/>
              <a:pathLst>
                <a:path w="20527" h="5949" extrusionOk="0">
                  <a:moveTo>
                    <a:pt x="18593" y="1"/>
                  </a:moveTo>
                  <a:cubicBezTo>
                    <a:pt x="18585" y="1"/>
                    <a:pt x="18578" y="2"/>
                    <a:pt x="18569" y="3"/>
                  </a:cubicBezTo>
                  <a:cubicBezTo>
                    <a:pt x="15388" y="672"/>
                    <a:pt x="12152" y="1245"/>
                    <a:pt x="8922" y="1818"/>
                  </a:cubicBezTo>
                  <a:cubicBezTo>
                    <a:pt x="7627" y="2069"/>
                    <a:pt x="6307" y="2313"/>
                    <a:pt x="4988" y="2516"/>
                  </a:cubicBezTo>
                  <a:cubicBezTo>
                    <a:pt x="3943" y="2666"/>
                    <a:pt x="2928" y="2839"/>
                    <a:pt x="1955" y="3233"/>
                  </a:cubicBezTo>
                  <a:cubicBezTo>
                    <a:pt x="1257" y="3507"/>
                    <a:pt x="463" y="3979"/>
                    <a:pt x="266" y="4755"/>
                  </a:cubicBezTo>
                  <a:cubicBezTo>
                    <a:pt x="1" y="5690"/>
                    <a:pt x="1331" y="5949"/>
                    <a:pt x="2878" y="5949"/>
                  </a:cubicBezTo>
                  <a:cubicBezTo>
                    <a:pt x="4540" y="5949"/>
                    <a:pt x="6453" y="5650"/>
                    <a:pt x="6904" y="5573"/>
                  </a:cubicBezTo>
                  <a:cubicBezTo>
                    <a:pt x="10886" y="4976"/>
                    <a:pt x="14868" y="4182"/>
                    <a:pt x="18796" y="3287"/>
                  </a:cubicBezTo>
                  <a:cubicBezTo>
                    <a:pt x="19346" y="3185"/>
                    <a:pt x="19865" y="3060"/>
                    <a:pt x="20414" y="2910"/>
                  </a:cubicBezTo>
                  <a:cubicBezTo>
                    <a:pt x="20526" y="2889"/>
                    <a:pt x="20476" y="2730"/>
                    <a:pt x="20375" y="2730"/>
                  </a:cubicBezTo>
                  <a:cubicBezTo>
                    <a:pt x="20363" y="2730"/>
                    <a:pt x="20350" y="2732"/>
                    <a:pt x="20337" y="2737"/>
                  </a:cubicBezTo>
                  <a:cubicBezTo>
                    <a:pt x="16707" y="3657"/>
                    <a:pt x="12976" y="4331"/>
                    <a:pt x="9292" y="4976"/>
                  </a:cubicBezTo>
                  <a:cubicBezTo>
                    <a:pt x="7651" y="5275"/>
                    <a:pt x="5985" y="5573"/>
                    <a:pt x="4319" y="5698"/>
                  </a:cubicBezTo>
                  <a:cubicBezTo>
                    <a:pt x="3942" y="5726"/>
                    <a:pt x="3562" y="5738"/>
                    <a:pt x="3187" y="5738"/>
                  </a:cubicBezTo>
                  <a:cubicBezTo>
                    <a:pt x="2922" y="5738"/>
                    <a:pt x="2660" y="5732"/>
                    <a:pt x="2403" y="5722"/>
                  </a:cubicBezTo>
                  <a:cubicBezTo>
                    <a:pt x="1830" y="5698"/>
                    <a:pt x="839" y="5675"/>
                    <a:pt x="487" y="5149"/>
                  </a:cubicBezTo>
                  <a:cubicBezTo>
                    <a:pt x="290" y="4827"/>
                    <a:pt x="612" y="4403"/>
                    <a:pt x="809" y="4206"/>
                  </a:cubicBezTo>
                  <a:cubicBezTo>
                    <a:pt x="1185" y="3782"/>
                    <a:pt x="1734" y="3507"/>
                    <a:pt x="2254" y="3310"/>
                  </a:cubicBezTo>
                  <a:cubicBezTo>
                    <a:pt x="3173" y="2964"/>
                    <a:pt x="4146" y="2839"/>
                    <a:pt x="5113" y="2690"/>
                  </a:cubicBezTo>
                  <a:cubicBezTo>
                    <a:pt x="6457" y="2487"/>
                    <a:pt x="7776" y="2242"/>
                    <a:pt x="9095" y="1991"/>
                  </a:cubicBezTo>
                  <a:cubicBezTo>
                    <a:pt x="12277" y="1418"/>
                    <a:pt x="15465" y="875"/>
                    <a:pt x="18623" y="176"/>
                  </a:cubicBezTo>
                  <a:cubicBezTo>
                    <a:pt x="18741" y="154"/>
                    <a:pt x="18701" y="1"/>
                    <a:pt x="18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392750" y="1060350"/>
              <a:ext cx="522975" cy="673725"/>
            </a:xfrm>
            <a:custGeom>
              <a:avLst/>
              <a:gdLst/>
              <a:ahLst/>
              <a:cxnLst/>
              <a:rect l="l" t="t" r="r" b="b"/>
              <a:pathLst>
                <a:path w="20919" h="26949" extrusionOk="0">
                  <a:moveTo>
                    <a:pt x="20820" y="1"/>
                  </a:moveTo>
                  <a:cubicBezTo>
                    <a:pt x="20771" y="1"/>
                    <a:pt x="20722" y="32"/>
                    <a:pt x="20722" y="95"/>
                  </a:cubicBezTo>
                  <a:cubicBezTo>
                    <a:pt x="20495" y="3999"/>
                    <a:pt x="20447" y="7927"/>
                    <a:pt x="20322" y="11832"/>
                  </a:cubicBezTo>
                  <a:cubicBezTo>
                    <a:pt x="20196" y="15139"/>
                    <a:pt x="20077" y="18452"/>
                    <a:pt x="19976" y="21784"/>
                  </a:cubicBezTo>
                  <a:cubicBezTo>
                    <a:pt x="19952" y="22554"/>
                    <a:pt x="19928" y="23300"/>
                    <a:pt x="19850" y="24070"/>
                  </a:cubicBezTo>
                  <a:cubicBezTo>
                    <a:pt x="19850" y="24148"/>
                    <a:pt x="19802" y="24745"/>
                    <a:pt x="19802" y="24745"/>
                  </a:cubicBezTo>
                  <a:cubicBezTo>
                    <a:pt x="19779" y="24769"/>
                    <a:pt x="19725" y="24769"/>
                    <a:pt x="19701" y="24769"/>
                  </a:cubicBezTo>
                  <a:cubicBezTo>
                    <a:pt x="19379" y="24840"/>
                    <a:pt x="19080" y="24894"/>
                    <a:pt x="18782" y="24942"/>
                  </a:cubicBezTo>
                  <a:cubicBezTo>
                    <a:pt x="17540" y="25169"/>
                    <a:pt x="16268" y="25342"/>
                    <a:pt x="15027" y="25515"/>
                  </a:cubicBezTo>
                  <a:cubicBezTo>
                    <a:pt x="11689" y="25986"/>
                    <a:pt x="8358" y="26434"/>
                    <a:pt x="5003" y="26661"/>
                  </a:cubicBezTo>
                  <a:cubicBezTo>
                    <a:pt x="4366" y="26704"/>
                    <a:pt x="3697" y="26756"/>
                    <a:pt x="3034" y="26756"/>
                  </a:cubicBezTo>
                  <a:cubicBezTo>
                    <a:pt x="2579" y="26756"/>
                    <a:pt x="2127" y="26732"/>
                    <a:pt x="1690" y="26661"/>
                  </a:cubicBezTo>
                  <a:cubicBezTo>
                    <a:pt x="746" y="26482"/>
                    <a:pt x="376" y="25586"/>
                    <a:pt x="275" y="24721"/>
                  </a:cubicBezTo>
                  <a:cubicBezTo>
                    <a:pt x="197" y="23945"/>
                    <a:pt x="251" y="23127"/>
                    <a:pt x="275" y="22333"/>
                  </a:cubicBezTo>
                  <a:cubicBezTo>
                    <a:pt x="323" y="21037"/>
                    <a:pt x="376" y="19742"/>
                    <a:pt x="424" y="18452"/>
                  </a:cubicBezTo>
                  <a:cubicBezTo>
                    <a:pt x="448" y="17330"/>
                    <a:pt x="400" y="16184"/>
                    <a:pt x="376" y="15067"/>
                  </a:cubicBezTo>
                  <a:cubicBezTo>
                    <a:pt x="376" y="13700"/>
                    <a:pt x="347" y="12333"/>
                    <a:pt x="400" y="10960"/>
                  </a:cubicBezTo>
                  <a:cubicBezTo>
                    <a:pt x="496" y="8154"/>
                    <a:pt x="746" y="5342"/>
                    <a:pt x="896" y="2507"/>
                  </a:cubicBezTo>
                  <a:cubicBezTo>
                    <a:pt x="896" y="2444"/>
                    <a:pt x="846" y="2413"/>
                    <a:pt x="797" y="2413"/>
                  </a:cubicBezTo>
                  <a:cubicBezTo>
                    <a:pt x="748" y="2413"/>
                    <a:pt x="699" y="2444"/>
                    <a:pt x="699" y="2507"/>
                  </a:cubicBezTo>
                  <a:cubicBezTo>
                    <a:pt x="496" y="6483"/>
                    <a:pt x="149" y="10417"/>
                    <a:pt x="173" y="14369"/>
                  </a:cubicBezTo>
                  <a:cubicBezTo>
                    <a:pt x="197" y="15712"/>
                    <a:pt x="197" y="17032"/>
                    <a:pt x="197" y="18375"/>
                  </a:cubicBezTo>
                  <a:cubicBezTo>
                    <a:pt x="227" y="20315"/>
                    <a:pt x="0" y="22231"/>
                    <a:pt x="48" y="24172"/>
                  </a:cubicBezTo>
                  <a:cubicBezTo>
                    <a:pt x="78" y="25139"/>
                    <a:pt x="227" y="26112"/>
                    <a:pt x="1123" y="26661"/>
                  </a:cubicBezTo>
                  <a:cubicBezTo>
                    <a:pt x="1517" y="26902"/>
                    <a:pt x="2042" y="26949"/>
                    <a:pt x="2555" y="26949"/>
                  </a:cubicBezTo>
                  <a:cubicBezTo>
                    <a:pt x="2881" y="26949"/>
                    <a:pt x="3202" y="26930"/>
                    <a:pt x="3481" y="26930"/>
                  </a:cubicBezTo>
                  <a:cubicBezTo>
                    <a:pt x="6693" y="26858"/>
                    <a:pt x="9928" y="26410"/>
                    <a:pt x="13110" y="25986"/>
                  </a:cubicBezTo>
                  <a:cubicBezTo>
                    <a:pt x="14579" y="25789"/>
                    <a:pt x="16047" y="25586"/>
                    <a:pt x="17510" y="25342"/>
                  </a:cubicBezTo>
                  <a:cubicBezTo>
                    <a:pt x="18286" y="25240"/>
                    <a:pt x="19056" y="25139"/>
                    <a:pt x="19826" y="24942"/>
                  </a:cubicBezTo>
                  <a:cubicBezTo>
                    <a:pt x="19898" y="24942"/>
                    <a:pt x="19952" y="24918"/>
                    <a:pt x="19976" y="24816"/>
                  </a:cubicBezTo>
                  <a:cubicBezTo>
                    <a:pt x="20077" y="23998"/>
                    <a:pt x="20125" y="23175"/>
                    <a:pt x="20149" y="22357"/>
                  </a:cubicBezTo>
                  <a:cubicBezTo>
                    <a:pt x="20226" y="20763"/>
                    <a:pt x="20226" y="19169"/>
                    <a:pt x="20322" y="17581"/>
                  </a:cubicBezTo>
                  <a:cubicBezTo>
                    <a:pt x="20399" y="16536"/>
                    <a:pt x="20399" y="15491"/>
                    <a:pt x="20423" y="14470"/>
                  </a:cubicBezTo>
                  <a:cubicBezTo>
                    <a:pt x="20573" y="9671"/>
                    <a:pt x="20644" y="4895"/>
                    <a:pt x="20919" y="95"/>
                  </a:cubicBezTo>
                  <a:cubicBezTo>
                    <a:pt x="20919" y="32"/>
                    <a:pt x="20870" y="1"/>
                    <a:pt x="208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441550" y="1134975"/>
              <a:ext cx="16600" cy="595900"/>
            </a:xfrm>
            <a:custGeom>
              <a:avLst/>
              <a:gdLst/>
              <a:ahLst/>
              <a:cxnLst/>
              <a:rect l="l" t="t" r="r" b="b"/>
              <a:pathLst>
                <a:path w="664" h="23836" extrusionOk="0">
                  <a:moveTo>
                    <a:pt x="562" y="1"/>
                  </a:moveTo>
                  <a:cubicBezTo>
                    <a:pt x="511" y="1"/>
                    <a:pt x="460" y="32"/>
                    <a:pt x="460" y="95"/>
                  </a:cubicBezTo>
                  <a:cubicBezTo>
                    <a:pt x="215" y="7283"/>
                    <a:pt x="36" y="14447"/>
                    <a:pt x="12" y="21634"/>
                  </a:cubicBezTo>
                  <a:lnTo>
                    <a:pt x="12" y="23724"/>
                  </a:lnTo>
                  <a:cubicBezTo>
                    <a:pt x="0" y="23798"/>
                    <a:pt x="44" y="23836"/>
                    <a:pt x="94" y="23836"/>
                  </a:cubicBezTo>
                  <a:cubicBezTo>
                    <a:pt x="144" y="23836"/>
                    <a:pt x="200" y="23798"/>
                    <a:pt x="215" y="23724"/>
                  </a:cubicBezTo>
                  <a:cubicBezTo>
                    <a:pt x="287" y="20291"/>
                    <a:pt x="215" y="16835"/>
                    <a:pt x="311" y="13378"/>
                  </a:cubicBezTo>
                  <a:cubicBezTo>
                    <a:pt x="388" y="9820"/>
                    <a:pt x="436" y="6262"/>
                    <a:pt x="562" y="2704"/>
                  </a:cubicBezTo>
                  <a:cubicBezTo>
                    <a:pt x="585" y="1832"/>
                    <a:pt x="609" y="961"/>
                    <a:pt x="663" y="95"/>
                  </a:cubicBezTo>
                  <a:cubicBezTo>
                    <a:pt x="663" y="32"/>
                    <a:pt x="612" y="1"/>
                    <a:pt x="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3427875" y="1025550"/>
              <a:ext cx="468625" cy="80850"/>
            </a:xfrm>
            <a:custGeom>
              <a:avLst/>
              <a:gdLst/>
              <a:ahLst/>
              <a:cxnLst/>
              <a:rect l="l" t="t" r="r" b="b"/>
              <a:pathLst>
                <a:path w="18745" h="3234" extrusionOk="0">
                  <a:moveTo>
                    <a:pt x="16513" y="0"/>
                  </a:moveTo>
                  <a:cubicBezTo>
                    <a:pt x="16278" y="0"/>
                    <a:pt x="16033" y="54"/>
                    <a:pt x="15807" y="90"/>
                  </a:cubicBezTo>
                  <a:cubicBezTo>
                    <a:pt x="14541" y="293"/>
                    <a:pt x="13299" y="514"/>
                    <a:pt x="12028" y="741"/>
                  </a:cubicBezTo>
                  <a:cubicBezTo>
                    <a:pt x="8696" y="1338"/>
                    <a:pt x="5335" y="1935"/>
                    <a:pt x="2004" y="2627"/>
                  </a:cubicBezTo>
                  <a:cubicBezTo>
                    <a:pt x="1383" y="2753"/>
                    <a:pt x="732" y="2878"/>
                    <a:pt x="112" y="3051"/>
                  </a:cubicBezTo>
                  <a:cubicBezTo>
                    <a:pt x="1" y="3072"/>
                    <a:pt x="49" y="3233"/>
                    <a:pt x="148" y="3233"/>
                  </a:cubicBezTo>
                  <a:cubicBezTo>
                    <a:pt x="161" y="3233"/>
                    <a:pt x="175" y="3230"/>
                    <a:pt x="189" y="3224"/>
                  </a:cubicBezTo>
                  <a:cubicBezTo>
                    <a:pt x="1234" y="2950"/>
                    <a:pt x="2326" y="2753"/>
                    <a:pt x="3395" y="2532"/>
                  </a:cubicBezTo>
                  <a:cubicBezTo>
                    <a:pt x="5091" y="2203"/>
                    <a:pt x="6804" y="1881"/>
                    <a:pt x="8523" y="1559"/>
                  </a:cubicBezTo>
                  <a:cubicBezTo>
                    <a:pt x="11132" y="1087"/>
                    <a:pt x="13771" y="514"/>
                    <a:pt x="16380" y="215"/>
                  </a:cubicBezTo>
                  <a:cubicBezTo>
                    <a:pt x="16449" y="207"/>
                    <a:pt x="16517" y="203"/>
                    <a:pt x="16582" y="203"/>
                  </a:cubicBezTo>
                  <a:cubicBezTo>
                    <a:pt x="17520" y="203"/>
                    <a:pt x="18032" y="1012"/>
                    <a:pt x="18523" y="1732"/>
                  </a:cubicBezTo>
                  <a:cubicBezTo>
                    <a:pt x="18546" y="1772"/>
                    <a:pt x="18580" y="1789"/>
                    <a:pt x="18613" y="1789"/>
                  </a:cubicBezTo>
                  <a:cubicBezTo>
                    <a:pt x="18681" y="1789"/>
                    <a:pt x="18744" y="1717"/>
                    <a:pt x="18696" y="1636"/>
                  </a:cubicBezTo>
                  <a:cubicBezTo>
                    <a:pt x="18194" y="890"/>
                    <a:pt x="17699" y="90"/>
                    <a:pt x="16732" y="18"/>
                  </a:cubicBezTo>
                  <a:cubicBezTo>
                    <a:pt x="16660" y="5"/>
                    <a:pt x="16587" y="0"/>
                    <a:pt x="16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419850" y="1093975"/>
              <a:ext cx="22625" cy="44850"/>
            </a:xfrm>
            <a:custGeom>
              <a:avLst/>
              <a:gdLst/>
              <a:ahLst/>
              <a:cxnLst/>
              <a:rect l="l" t="t" r="r" b="b"/>
              <a:pathLst>
                <a:path w="905" h="1794" extrusionOk="0">
                  <a:moveTo>
                    <a:pt x="133" y="0"/>
                  </a:moveTo>
                  <a:cubicBezTo>
                    <a:pt x="64" y="0"/>
                    <a:pt x="0" y="69"/>
                    <a:pt x="39" y="141"/>
                  </a:cubicBezTo>
                  <a:cubicBezTo>
                    <a:pt x="158" y="362"/>
                    <a:pt x="361" y="541"/>
                    <a:pt x="486" y="762"/>
                  </a:cubicBezTo>
                  <a:cubicBezTo>
                    <a:pt x="659" y="1036"/>
                    <a:pt x="707" y="1383"/>
                    <a:pt x="707" y="1681"/>
                  </a:cubicBezTo>
                  <a:cubicBezTo>
                    <a:pt x="695" y="1756"/>
                    <a:pt x="739" y="1793"/>
                    <a:pt x="788" y="1793"/>
                  </a:cubicBezTo>
                  <a:cubicBezTo>
                    <a:pt x="837" y="1793"/>
                    <a:pt x="892" y="1756"/>
                    <a:pt x="904" y="1681"/>
                  </a:cubicBezTo>
                  <a:cubicBezTo>
                    <a:pt x="904" y="1407"/>
                    <a:pt x="856" y="1084"/>
                    <a:pt x="731" y="839"/>
                  </a:cubicBezTo>
                  <a:cubicBezTo>
                    <a:pt x="606" y="541"/>
                    <a:pt x="361" y="338"/>
                    <a:pt x="212" y="39"/>
                  </a:cubicBezTo>
                  <a:cubicBezTo>
                    <a:pt x="189" y="12"/>
                    <a:pt x="160" y="0"/>
                    <a:pt x="1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3433200" y="1031475"/>
              <a:ext cx="432650" cy="84150"/>
            </a:xfrm>
            <a:custGeom>
              <a:avLst/>
              <a:gdLst/>
              <a:ahLst/>
              <a:cxnLst/>
              <a:rect l="l" t="t" r="r" b="b"/>
              <a:pathLst>
                <a:path w="17306" h="3366" extrusionOk="0">
                  <a:moveTo>
                    <a:pt x="17136" y="0"/>
                  </a:moveTo>
                  <a:cubicBezTo>
                    <a:pt x="17129" y="0"/>
                    <a:pt x="17123" y="1"/>
                    <a:pt x="17116" y="2"/>
                  </a:cubicBezTo>
                  <a:cubicBezTo>
                    <a:pt x="14973" y="325"/>
                    <a:pt x="12859" y="802"/>
                    <a:pt x="10722" y="1196"/>
                  </a:cubicBezTo>
                  <a:cubicBezTo>
                    <a:pt x="7713" y="1769"/>
                    <a:pt x="4675" y="2366"/>
                    <a:pt x="1642" y="2916"/>
                  </a:cubicBezTo>
                  <a:cubicBezTo>
                    <a:pt x="1146" y="3011"/>
                    <a:pt x="645" y="3136"/>
                    <a:pt x="149" y="3160"/>
                  </a:cubicBezTo>
                  <a:cubicBezTo>
                    <a:pt x="9" y="3188"/>
                    <a:pt x="1" y="3365"/>
                    <a:pt x="125" y="3365"/>
                  </a:cubicBezTo>
                  <a:cubicBezTo>
                    <a:pt x="133" y="3365"/>
                    <a:pt x="141" y="3365"/>
                    <a:pt x="149" y="3363"/>
                  </a:cubicBezTo>
                  <a:cubicBezTo>
                    <a:pt x="818" y="3310"/>
                    <a:pt x="1493" y="3136"/>
                    <a:pt x="2161" y="3011"/>
                  </a:cubicBezTo>
                  <a:cubicBezTo>
                    <a:pt x="3606" y="2766"/>
                    <a:pt x="5027" y="2492"/>
                    <a:pt x="6466" y="2217"/>
                  </a:cubicBezTo>
                  <a:cubicBezTo>
                    <a:pt x="9504" y="1644"/>
                    <a:pt x="12537" y="1047"/>
                    <a:pt x="15570" y="474"/>
                  </a:cubicBezTo>
                  <a:cubicBezTo>
                    <a:pt x="16119" y="378"/>
                    <a:pt x="16638" y="277"/>
                    <a:pt x="17187" y="175"/>
                  </a:cubicBezTo>
                  <a:cubicBezTo>
                    <a:pt x="17306" y="175"/>
                    <a:pt x="17243" y="0"/>
                    <a:pt x="17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3436925" y="1041450"/>
              <a:ext cx="439500" cy="83425"/>
            </a:xfrm>
            <a:custGeom>
              <a:avLst/>
              <a:gdLst/>
              <a:ahLst/>
              <a:cxnLst/>
              <a:rect l="l" t="t" r="r" b="b"/>
              <a:pathLst>
                <a:path w="17580" h="3337" extrusionOk="0">
                  <a:moveTo>
                    <a:pt x="17408" y="1"/>
                  </a:moveTo>
                  <a:cubicBezTo>
                    <a:pt x="17401" y="1"/>
                    <a:pt x="17393" y="2"/>
                    <a:pt x="17385" y="3"/>
                  </a:cubicBezTo>
                  <a:cubicBezTo>
                    <a:pt x="15200" y="451"/>
                    <a:pt x="12961" y="821"/>
                    <a:pt x="10722" y="1245"/>
                  </a:cubicBezTo>
                  <a:cubicBezTo>
                    <a:pt x="7684" y="1794"/>
                    <a:pt x="4651" y="2367"/>
                    <a:pt x="1594" y="2911"/>
                  </a:cubicBezTo>
                  <a:cubicBezTo>
                    <a:pt x="1117" y="2988"/>
                    <a:pt x="621" y="3114"/>
                    <a:pt x="150" y="3137"/>
                  </a:cubicBezTo>
                  <a:cubicBezTo>
                    <a:pt x="9" y="3160"/>
                    <a:pt x="1" y="3336"/>
                    <a:pt x="126" y="3336"/>
                  </a:cubicBezTo>
                  <a:cubicBezTo>
                    <a:pt x="133" y="3336"/>
                    <a:pt x="141" y="3336"/>
                    <a:pt x="150" y="3334"/>
                  </a:cubicBezTo>
                  <a:cubicBezTo>
                    <a:pt x="818" y="3287"/>
                    <a:pt x="1493" y="3137"/>
                    <a:pt x="2161" y="3012"/>
                  </a:cubicBezTo>
                  <a:cubicBezTo>
                    <a:pt x="3630" y="2737"/>
                    <a:pt x="5075" y="2493"/>
                    <a:pt x="6519" y="2218"/>
                  </a:cubicBezTo>
                  <a:cubicBezTo>
                    <a:pt x="9600" y="1645"/>
                    <a:pt x="12686" y="1096"/>
                    <a:pt x="15773" y="499"/>
                  </a:cubicBezTo>
                  <a:cubicBezTo>
                    <a:pt x="16340" y="403"/>
                    <a:pt x="16889" y="302"/>
                    <a:pt x="17462" y="176"/>
                  </a:cubicBezTo>
                  <a:cubicBezTo>
                    <a:pt x="17580" y="154"/>
                    <a:pt x="17519" y="1"/>
                    <a:pt x="174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437525" y="1050725"/>
              <a:ext cx="446975" cy="84750"/>
            </a:xfrm>
            <a:custGeom>
              <a:avLst/>
              <a:gdLst/>
              <a:ahLst/>
              <a:cxnLst/>
              <a:rect l="l" t="t" r="r" b="b"/>
              <a:pathLst>
                <a:path w="17879" h="3390" extrusionOk="0">
                  <a:moveTo>
                    <a:pt x="17711" y="0"/>
                  </a:moveTo>
                  <a:cubicBezTo>
                    <a:pt x="17704" y="0"/>
                    <a:pt x="17697" y="1"/>
                    <a:pt x="17689" y="2"/>
                  </a:cubicBezTo>
                  <a:cubicBezTo>
                    <a:pt x="15522" y="450"/>
                    <a:pt x="13307" y="826"/>
                    <a:pt x="11122" y="1226"/>
                  </a:cubicBezTo>
                  <a:cubicBezTo>
                    <a:pt x="8036" y="1793"/>
                    <a:pt x="4973" y="2366"/>
                    <a:pt x="1893" y="2916"/>
                  </a:cubicBezTo>
                  <a:cubicBezTo>
                    <a:pt x="1320" y="3017"/>
                    <a:pt x="723" y="3137"/>
                    <a:pt x="149" y="3190"/>
                  </a:cubicBezTo>
                  <a:cubicBezTo>
                    <a:pt x="9" y="3213"/>
                    <a:pt x="1" y="3389"/>
                    <a:pt x="125" y="3389"/>
                  </a:cubicBezTo>
                  <a:cubicBezTo>
                    <a:pt x="133" y="3389"/>
                    <a:pt x="141" y="3389"/>
                    <a:pt x="149" y="3387"/>
                  </a:cubicBezTo>
                  <a:cubicBezTo>
                    <a:pt x="794" y="3340"/>
                    <a:pt x="1469" y="3190"/>
                    <a:pt x="2137" y="3065"/>
                  </a:cubicBezTo>
                  <a:cubicBezTo>
                    <a:pt x="3558" y="2814"/>
                    <a:pt x="5003" y="2540"/>
                    <a:pt x="6418" y="2295"/>
                  </a:cubicBezTo>
                  <a:cubicBezTo>
                    <a:pt x="9528" y="1722"/>
                    <a:pt x="12662" y="1149"/>
                    <a:pt x="15773" y="552"/>
                  </a:cubicBezTo>
                  <a:cubicBezTo>
                    <a:pt x="16441" y="450"/>
                    <a:pt x="17092" y="331"/>
                    <a:pt x="17761" y="181"/>
                  </a:cubicBezTo>
                  <a:cubicBezTo>
                    <a:pt x="17878" y="153"/>
                    <a:pt x="17818" y="0"/>
                    <a:pt x="177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474450" y="1060125"/>
              <a:ext cx="418700" cy="80300"/>
            </a:xfrm>
            <a:custGeom>
              <a:avLst/>
              <a:gdLst/>
              <a:ahLst/>
              <a:cxnLst/>
              <a:rect l="l" t="t" r="r" b="b"/>
              <a:pathLst>
                <a:path w="16748" h="3212" extrusionOk="0">
                  <a:moveTo>
                    <a:pt x="16582" y="0"/>
                  </a:moveTo>
                  <a:cubicBezTo>
                    <a:pt x="16574" y="0"/>
                    <a:pt x="16566" y="1"/>
                    <a:pt x="16558" y="2"/>
                  </a:cubicBezTo>
                  <a:cubicBezTo>
                    <a:pt x="11084" y="1071"/>
                    <a:pt x="5586" y="1967"/>
                    <a:pt x="117" y="3011"/>
                  </a:cubicBezTo>
                  <a:cubicBezTo>
                    <a:pt x="0" y="3034"/>
                    <a:pt x="34" y="3211"/>
                    <a:pt x="140" y="3211"/>
                  </a:cubicBezTo>
                  <a:cubicBezTo>
                    <a:pt x="148" y="3211"/>
                    <a:pt x="156" y="3210"/>
                    <a:pt x="165" y="3208"/>
                  </a:cubicBezTo>
                  <a:cubicBezTo>
                    <a:pt x="5639" y="2164"/>
                    <a:pt x="11138" y="1244"/>
                    <a:pt x="16630" y="176"/>
                  </a:cubicBezTo>
                  <a:cubicBezTo>
                    <a:pt x="16747" y="153"/>
                    <a:pt x="16692" y="0"/>
                    <a:pt x="165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867200" y="993200"/>
              <a:ext cx="5100" cy="48600"/>
            </a:xfrm>
            <a:custGeom>
              <a:avLst/>
              <a:gdLst/>
              <a:ahLst/>
              <a:cxnLst/>
              <a:rect l="l" t="t" r="r" b="b"/>
              <a:pathLst>
                <a:path w="204" h="1944" extrusionOk="0">
                  <a:moveTo>
                    <a:pt x="102" y="0"/>
                  </a:moveTo>
                  <a:cubicBezTo>
                    <a:pt x="51" y="0"/>
                    <a:pt x="1" y="32"/>
                    <a:pt x="1" y="94"/>
                  </a:cubicBezTo>
                  <a:lnTo>
                    <a:pt x="1" y="1832"/>
                  </a:lnTo>
                  <a:cubicBezTo>
                    <a:pt x="1" y="1906"/>
                    <a:pt x="51" y="1944"/>
                    <a:pt x="102" y="1944"/>
                  </a:cubicBezTo>
                  <a:cubicBezTo>
                    <a:pt x="153" y="1944"/>
                    <a:pt x="204" y="1906"/>
                    <a:pt x="204" y="1832"/>
                  </a:cubicBezTo>
                  <a:lnTo>
                    <a:pt x="204" y="94"/>
                  </a:lnTo>
                  <a:cubicBezTo>
                    <a:pt x="204" y="32"/>
                    <a:pt x="153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356000" y="1307925"/>
              <a:ext cx="46375" cy="71075"/>
            </a:xfrm>
            <a:custGeom>
              <a:avLst/>
              <a:gdLst/>
              <a:ahLst/>
              <a:cxnLst/>
              <a:rect l="l" t="t" r="r" b="b"/>
              <a:pathLst>
                <a:path w="1855" h="2843" extrusionOk="0">
                  <a:moveTo>
                    <a:pt x="1713" y="0"/>
                  </a:moveTo>
                  <a:cubicBezTo>
                    <a:pt x="1685" y="0"/>
                    <a:pt x="1659" y="12"/>
                    <a:pt x="1643" y="42"/>
                  </a:cubicBezTo>
                  <a:cubicBezTo>
                    <a:pt x="1196" y="986"/>
                    <a:pt x="676" y="1857"/>
                    <a:pt x="55" y="2699"/>
                  </a:cubicBezTo>
                  <a:cubicBezTo>
                    <a:pt x="0" y="2771"/>
                    <a:pt x="71" y="2842"/>
                    <a:pt x="144" y="2842"/>
                  </a:cubicBezTo>
                  <a:cubicBezTo>
                    <a:pt x="175" y="2842"/>
                    <a:pt x="206" y="2830"/>
                    <a:pt x="229" y="2800"/>
                  </a:cubicBezTo>
                  <a:cubicBezTo>
                    <a:pt x="849" y="1953"/>
                    <a:pt x="1369" y="1087"/>
                    <a:pt x="1817" y="138"/>
                  </a:cubicBezTo>
                  <a:cubicBezTo>
                    <a:pt x="1854" y="70"/>
                    <a:pt x="1779" y="0"/>
                    <a:pt x="17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894550" y="1473275"/>
              <a:ext cx="45750" cy="61625"/>
            </a:xfrm>
            <a:custGeom>
              <a:avLst/>
              <a:gdLst/>
              <a:ahLst/>
              <a:cxnLst/>
              <a:rect l="l" t="t" r="r" b="b"/>
              <a:pathLst>
                <a:path w="1830" h="2465" extrusionOk="0">
                  <a:moveTo>
                    <a:pt x="1686" y="1"/>
                  </a:moveTo>
                  <a:cubicBezTo>
                    <a:pt x="1659" y="1"/>
                    <a:pt x="1633" y="13"/>
                    <a:pt x="1617" y="43"/>
                  </a:cubicBezTo>
                  <a:cubicBezTo>
                    <a:pt x="1247" y="891"/>
                    <a:pt x="572" y="1559"/>
                    <a:pt x="53" y="2306"/>
                  </a:cubicBezTo>
                  <a:cubicBezTo>
                    <a:pt x="0" y="2390"/>
                    <a:pt x="65" y="2464"/>
                    <a:pt x="135" y="2464"/>
                  </a:cubicBezTo>
                  <a:cubicBezTo>
                    <a:pt x="168" y="2464"/>
                    <a:pt x="203" y="2448"/>
                    <a:pt x="226" y="2407"/>
                  </a:cubicBezTo>
                  <a:cubicBezTo>
                    <a:pt x="751" y="1661"/>
                    <a:pt x="1420" y="1010"/>
                    <a:pt x="1796" y="144"/>
                  </a:cubicBezTo>
                  <a:cubicBezTo>
                    <a:pt x="1830" y="73"/>
                    <a:pt x="1753" y="1"/>
                    <a:pt x="16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478550" y="1239275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76" y="0"/>
                  </a:moveTo>
                  <a:cubicBezTo>
                    <a:pt x="1" y="0"/>
                    <a:pt x="1" y="400"/>
                    <a:pt x="276" y="400"/>
                  </a:cubicBezTo>
                  <a:cubicBezTo>
                    <a:pt x="526" y="400"/>
                    <a:pt x="526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490950" y="1224950"/>
              <a:ext cx="12550" cy="10025"/>
            </a:xfrm>
            <a:custGeom>
              <a:avLst/>
              <a:gdLst/>
              <a:ahLst/>
              <a:cxnLst/>
              <a:rect l="l" t="t" r="r" b="b"/>
              <a:pathLst>
                <a:path w="502" h="401" extrusionOk="0">
                  <a:moveTo>
                    <a:pt x="251" y="0"/>
                  </a:moveTo>
                  <a:cubicBezTo>
                    <a:pt x="0" y="0"/>
                    <a:pt x="0" y="400"/>
                    <a:pt x="251" y="400"/>
                  </a:cubicBezTo>
                  <a:cubicBezTo>
                    <a:pt x="502" y="400"/>
                    <a:pt x="502" y="0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494675" y="1243000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51" y="1"/>
                  </a:moveTo>
                  <a:cubicBezTo>
                    <a:pt x="1" y="1"/>
                    <a:pt x="1" y="401"/>
                    <a:pt x="251" y="401"/>
                  </a:cubicBezTo>
                  <a:cubicBezTo>
                    <a:pt x="526" y="401"/>
                    <a:pt x="526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843025" y="1298975"/>
              <a:ext cx="13000" cy="10025"/>
            </a:xfrm>
            <a:custGeom>
              <a:avLst/>
              <a:gdLst/>
              <a:ahLst/>
              <a:cxnLst/>
              <a:rect l="l" t="t" r="r" b="b"/>
              <a:pathLst>
                <a:path w="520" h="401" extrusionOk="0">
                  <a:moveTo>
                    <a:pt x="275" y="0"/>
                  </a:moveTo>
                  <a:cubicBezTo>
                    <a:pt x="0" y="0"/>
                    <a:pt x="0" y="400"/>
                    <a:pt x="275" y="400"/>
                  </a:cubicBezTo>
                  <a:cubicBezTo>
                    <a:pt x="520" y="400"/>
                    <a:pt x="520" y="0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855400" y="1284650"/>
              <a:ext cx="12425" cy="10025"/>
            </a:xfrm>
            <a:custGeom>
              <a:avLst/>
              <a:gdLst/>
              <a:ahLst/>
              <a:cxnLst/>
              <a:rect l="l" t="t" r="r" b="b"/>
              <a:pathLst>
                <a:path w="497" h="401" extrusionOk="0">
                  <a:moveTo>
                    <a:pt x="252" y="0"/>
                  </a:moveTo>
                  <a:cubicBezTo>
                    <a:pt x="1" y="0"/>
                    <a:pt x="1" y="400"/>
                    <a:pt x="252" y="400"/>
                  </a:cubicBezTo>
                  <a:cubicBezTo>
                    <a:pt x="496" y="400"/>
                    <a:pt x="496" y="0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859150" y="1302700"/>
              <a:ext cx="13150" cy="10025"/>
            </a:xfrm>
            <a:custGeom>
              <a:avLst/>
              <a:gdLst/>
              <a:ahLst/>
              <a:cxnLst/>
              <a:rect l="l" t="t" r="r" b="b"/>
              <a:pathLst>
                <a:path w="526" h="401" extrusionOk="0">
                  <a:moveTo>
                    <a:pt x="251" y="1"/>
                  </a:moveTo>
                  <a:cubicBezTo>
                    <a:pt x="0" y="1"/>
                    <a:pt x="0" y="401"/>
                    <a:pt x="251" y="401"/>
                  </a:cubicBezTo>
                  <a:cubicBezTo>
                    <a:pt x="526" y="401"/>
                    <a:pt x="526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478550" y="1665825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76" y="0"/>
                  </a:moveTo>
                  <a:cubicBezTo>
                    <a:pt x="1" y="0"/>
                    <a:pt x="1" y="400"/>
                    <a:pt x="276" y="400"/>
                  </a:cubicBezTo>
                  <a:cubicBezTo>
                    <a:pt x="526" y="400"/>
                    <a:pt x="526" y="0"/>
                    <a:pt x="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490950" y="1651500"/>
              <a:ext cx="12550" cy="10025"/>
            </a:xfrm>
            <a:custGeom>
              <a:avLst/>
              <a:gdLst/>
              <a:ahLst/>
              <a:cxnLst/>
              <a:rect l="l" t="t" r="r" b="b"/>
              <a:pathLst>
                <a:path w="502" h="401" extrusionOk="0">
                  <a:moveTo>
                    <a:pt x="251" y="0"/>
                  </a:moveTo>
                  <a:cubicBezTo>
                    <a:pt x="0" y="0"/>
                    <a:pt x="0" y="400"/>
                    <a:pt x="251" y="400"/>
                  </a:cubicBezTo>
                  <a:cubicBezTo>
                    <a:pt x="502" y="400"/>
                    <a:pt x="502" y="0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494675" y="1669550"/>
              <a:ext cx="13175" cy="10025"/>
            </a:xfrm>
            <a:custGeom>
              <a:avLst/>
              <a:gdLst/>
              <a:ahLst/>
              <a:cxnLst/>
              <a:rect l="l" t="t" r="r" b="b"/>
              <a:pathLst>
                <a:path w="527" h="401" extrusionOk="0">
                  <a:moveTo>
                    <a:pt x="251" y="1"/>
                  </a:moveTo>
                  <a:cubicBezTo>
                    <a:pt x="1" y="1"/>
                    <a:pt x="1" y="401"/>
                    <a:pt x="251" y="401"/>
                  </a:cubicBezTo>
                  <a:cubicBezTo>
                    <a:pt x="526" y="401"/>
                    <a:pt x="526" y="1"/>
                    <a:pt x="2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528250" y="1598075"/>
              <a:ext cx="40475" cy="9425"/>
            </a:xfrm>
            <a:custGeom>
              <a:avLst/>
              <a:gdLst/>
              <a:ahLst/>
              <a:cxnLst/>
              <a:rect l="l" t="t" r="r" b="b"/>
              <a:pathLst>
                <a:path w="1619" h="377" extrusionOk="0">
                  <a:moveTo>
                    <a:pt x="252" y="0"/>
                  </a:moveTo>
                  <a:cubicBezTo>
                    <a:pt x="1" y="0"/>
                    <a:pt x="1" y="376"/>
                    <a:pt x="252" y="376"/>
                  </a:cubicBezTo>
                  <a:lnTo>
                    <a:pt x="1374" y="376"/>
                  </a:lnTo>
                  <a:cubicBezTo>
                    <a:pt x="1619" y="376"/>
                    <a:pt x="1619" y="0"/>
                    <a:pt x="1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551400" y="1576750"/>
              <a:ext cx="17325" cy="16525"/>
            </a:xfrm>
            <a:custGeom>
              <a:avLst/>
              <a:gdLst/>
              <a:ahLst/>
              <a:cxnLst/>
              <a:rect l="l" t="t" r="r" b="b"/>
              <a:pathLst>
                <a:path w="693" h="661" extrusionOk="0">
                  <a:moveTo>
                    <a:pt x="209" y="1"/>
                  </a:moveTo>
                  <a:cubicBezTo>
                    <a:pt x="160" y="1"/>
                    <a:pt x="111" y="20"/>
                    <a:pt x="72" y="59"/>
                  </a:cubicBezTo>
                  <a:cubicBezTo>
                    <a:pt x="0" y="131"/>
                    <a:pt x="0" y="256"/>
                    <a:pt x="72" y="334"/>
                  </a:cubicBezTo>
                  <a:cubicBezTo>
                    <a:pt x="173" y="429"/>
                    <a:pt x="269" y="507"/>
                    <a:pt x="347" y="602"/>
                  </a:cubicBezTo>
                  <a:cubicBezTo>
                    <a:pt x="382" y="641"/>
                    <a:pt x="432" y="660"/>
                    <a:pt x="482" y="660"/>
                  </a:cubicBezTo>
                  <a:cubicBezTo>
                    <a:pt x="532" y="660"/>
                    <a:pt x="582" y="641"/>
                    <a:pt x="621" y="602"/>
                  </a:cubicBezTo>
                  <a:cubicBezTo>
                    <a:pt x="693" y="531"/>
                    <a:pt x="693" y="405"/>
                    <a:pt x="621" y="334"/>
                  </a:cubicBezTo>
                  <a:cubicBezTo>
                    <a:pt x="544" y="232"/>
                    <a:pt x="448" y="155"/>
                    <a:pt x="347" y="59"/>
                  </a:cubicBezTo>
                  <a:cubicBezTo>
                    <a:pt x="308" y="20"/>
                    <a:pt x="258" y="1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549250" y="1612200"/>
              <a:ext cx="21050" cy="17725"/>
            </a:xfrm>
            <a:custGeom>
              <a:avLst/>
              <a:gdLst/>
              <a:ahLst/>
              <a:cxnLst/>
              <a:rect l="l" t="t" r="r" b="b"/>
              <a:pathLst>
                <a:path w="842" h="709" extrusionOk="0">
                  <a:moveTo>
                    <a:pt x="558" y="1"/>
                  </a:moveTo>
                  <a:cubicBezTo>
                    <a:pt x="515" y="1"/>
                    <a:pt x="471" y="17"/>
                    <a:pt x="433" y="56"/>
                  </a:cubicBezTo>
                  <a:cubicBezTo>
                    <a:pt x="331" y="181"/>
                    <a:pt x="236" y="283"/>
                    <a:pt x="134" y="378"/>
                  </a:cubicBezTo>
                  <a:cubicBezTo>
                    <a:pt x="0" y="517"/>
                    <a:pt x="134" y="709"/>
                    <a:pt x="282" y="709"/>
                  </a:cubicBezTo>
                  <a:cubicBezTo>
                    <a:pt x="325" y="709"/>
                    <a:pt x="369" y="692"/>
                    <a:pt x="409" y="653"/>
                  </a:cubicBezTo>
                  <a:cubicBezTo>
                    <a:pt x="504" y="557"/>
                    <a:pt x="606" y="456"/>
                    <a:pt x="707" y="330"/>
                  </a:cubicBezTo>
                  <a:cubicBezTo>
                    <a:pt x="841" y="196"/>
                    <a:pt x="706" y="1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752125" y="1599250"/>
              <a:ext cx="40475" cy="9425"/>
            </a:xfrm>
            <a:custGeom>
              <a:avLst/>
              <a:gdLst/>
              <a:ahLst/>
              <a:cxnLst/>
              <a:rect l="l" t="t" r="r" b="b"/>
              <a:pathLst>
                <a:path w="1619" h="377" extrusionOk="0">
                  <a:moveTo>
                    <a:pt x="252" y="1"/>
                  </a:moveTo>
                  <a:cubicBezTo>
                    <a:pt x="1" y="1"/>
                    <a:pt x="1" y="377"/>
                    <a:pt x="252" y="377"/>
                  </a:cubicBezTo>
                  <a:lnTo>
                    <a:pt x="1374" y="377"/>
                  </a:lnTo>
                  <a:cubicBezTo>
                    <a:pt x="1619" y="377"/>
                    <a:pt x="1619" y="1"/>
                    <a:pt x="1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752125" y="1613475"/>
              <a:ext cx="17500" cy="16525"/>
            </a:xfrm>
            <a:custGeom>
              <a:avLst/>
              <a:gdLst/>
              <a:ahLst/>
              <a:cxnLst/>
              <a:rect l="l" t="t" r="r" b="b"/>
              <a:pathLst>
                <a:path w="700" h="661" extrusionOk="0">
                  <a:moveTo>
                    <a:pt x="213" y="0"/>
                  </a:moveTo>
                  <a:cubicBezTo>
                    <a:pt x="163" y="0"/>
                    <a:pt x="114" y="20"/>
                    <a:pt x="78" y="59"/>
                  </a:cubicBezTo>
                  <a:cubicBezTo>
                    <a:pt x="1" y="130"/>
                    <a:pt x="1" y="256"/>
                    <a:pt x="78" y="327"/>
                  </a:cubicBezTo>
                  <a:lnTo>
                    <a:pt x="353" y="602"/>
                  </a:lnTo>
                  <a:cubicBezTo>
                    <a:pt x="389" y="641"/>
                    <a:pt x="438" y="660"/>
                    <a:pt x="488" y="660"/>
                  </a:cubicBezTo>
                  <a:cubicBezTo>
                    <a:pt x="538" y="660"/>
                    <a:pt x="589" y="641"/>
                    <a:pt x="628" y="602"/>
                  </a:cubicBezTo>
                  <a:cubicBezTo>
                    <a:pt x="699" y="530"/>
                    <a:pt x="699" y="405"/>
                    <a:pt x="628" y="327"/>
                  </a:cubicBezTo>
                  <a:cubicBezTo>
                    <a:pt x="526" y="232"/>
                    <a:pt x="449" y="154"/>
                    <a:pt x="353" y="59"/>
                  </a:cubicBezTo>
                  <a:cubicBezTo>
                    <a:pt x="314" y="20"/>
                    <a:pt x="263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750725" y="1576825"/>
              <a:ext cx="21500" cy="17725"/>
            </a:xfrm>
            <a:custGeom>
              <a:avLst/>
              <a:gdLst/>
              <a:ahLst/>
              <a:cxnLst/>
              <a:rect l="l" t="t" r="r" b="b"/>
              <a:pathLst>
                <a:path w="860" h="709" extrusionOk="0">
                  <a:moveTo>
                    <a:pt x="584" y="0"/>
                  </a:moveTo>
                  <a:cubicBezTo>
                    <a:pt x="541" y="0"/>
                    <a:pt x="496" y="17"/>
                    <a:pt x="457" y="56"/>
                  </a:cubicBezTo>
                  <a:cubicBezTo>
                    <a:pt x="331" y="152"/>
                    <a:pt x="236" y="253"/>
                    <a:pt x="134" y="378"/>
                  </a:cubicBezTo>
                  <a:cubicBezTo>
                    <a:pt x="0" y="513"/>
                    <a:pt x="135" y="708"/>
                    <a:pt x="283" y="708"/>
                  </a:cubicBezTo>
                  <a:cubicBezTo>
                    <a:pt x="326" y="708"/>
                    <a:pt x="370" y="692"/>
                    <a:pt x="409" y="653"/>
                  </a:cubicBezTo>
                  <a:cubicBezTo>
                    <a:pt x="505" y="528"/>
                    <a:pt x="606" y="426"/>
                    <a:pt x="708" y="331"/>
                  </a:cubicBezTo>
                  <a:cubicBezTo>
                    <a:pt x="860" y="192"/>
                    <a:pt x="730" y="0"/>
                    <a:pt x="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258250" y="1537525"/>
              <a:ext cx="140350" cy="139400"/>
            </a:xfrm>
            <a:custGeom>
              <a:avLst/>
              <a:gdLst/>
              <a:ahLst/>
              <a:cxnLst/>
              <a:rect l="l" t="t" r="r" b="b"/>
              <a:pathLst>
                <a:path w="5614" h="5576" extrusionOk="0">
                  <a:moveTo>
                    <a:pt x="135" y="0"/>
                  </a:moveTo>
                  <a:cubicBezTo>
                    <a:pt x="61" y="0"/>
                    <a:pt x="0" y="106"/>
                    <a:pt x="55" y="183"/>
                  </a:cubicBezTo>
                  <a:cubicBezTo>
                    <a:pt x="503" y="607"/>
                    <a:pt x="801" y="1127"/>
                    <a:pt x="1201" y="1574"/>
                  </a:cubicBezTo>
                  <a:cubicBezTo>
                    <a:pt x="1625" y="2052"/>
                    <a:pt x="2097" y="2523"/>
                    <a:pt x="2545" y="3019"/>
                  </a:cubicBezTo>
                  <a:cubicBezTo>
                    <a:pt x="3440" y="3938"/>
                    <a:pt x="4336" y="4858"/>
                    <a:pt x="5428" y="5556"/>
                  </a:cubicBezTo>
                  <a:cubicBezTo>
                    <a:pt x="5445" y="5570"/>
                    <a:pt x="5463" y="5575"/>
                    <a:pt x="5479" y="5575"/>
                  </a:cubicBezTo>
                  <a:cubicBezTo>
                    <a:pt x="5558" y="5575"/>
                    <a:pt x="5614" y="5442"/>
                    <a:pt x="5529" y="5383"/>
                  </a:cubicBezTo>
                  <a:cubicBezTo>
                    <a:pt x="4461" y="4685"/>
                    <a:pt x="3565" y="3789"/>
                    <a:pt x="2694" y="2870"/>
                  </a:cubicBezTo>
                  <a:cubicBezTo>
                    <a:pt x="2198" y="2374"/>
                    <a:pt x="1673" y="1873"/>
                    <a:pt x="1249" y="1330"/>
                  </a:cubicBezTo>
                  <a:cubicBezTo>
                    <a:pt x="903" y="882"/>
                    <a:pt x="604" y="434"/>
                    <a:pt x="204" y="34"/>
                  </a:cubicBezTo>
                  <a:cubicBezTo>
                    <a:pt x="182" y="10"/>
                    <a:pt x="158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260950" y="1540300"/>
              <a:ext cx="72725" cy="81350"/>
            </a:xfrm>
            <a:custGeom>
              <a:avLst/>
              <a:gdLst/>
              <a:ahLst/>
              <a:cxnLst/>
              <a:rect l="l" t="t" r="r" b="b"/>
              <a:pathLst>
                <a:path w="2909" h="3254" extrusionOk="0">
                  <a:moveTo>
                    <a:pt x="2480" y="1"/>
                  </a:moveTo>
                  <a:cubicBezTo>
                    <a:pt x="2417" y="1"/>
                    <a:pt x="2357" y="49"/>
                    <a:pt x="2389" y="120"/>
                  </a:cubicBezTo>
                  <a:cubicBezTo>
                    <a:pt x="2687" y="992"/>
                    <a:pt x="2687" y="1887"/>
                    <a:pt x="2711" y="2807"/>
                  </a:cubicBezTo>
                  <a:cubicBezTo>
                    <a:pt x="2711" y="3008"/>
                    <a:pt x="2621" y="3041"/>
                    <a:pt x="2486" y="3041"/>
                  </a:cubicBezTo>
                  <a:cubicBezTo>
                    <a:pt x="2420" y="3041"/>
                    <a:pt x="2345" y="3033"/>
                    <a:pt x="2263" y="3033"/>
                  </a:cubicBezTo>
                  <a:cubicBezTo>
                    <a:pt x="2037" y="3033"/>
                    <a:pt x="1792" y="3057"/>
                    <a:pt x="1541" y="3057"/>
                  </a:cubicBezTo>
                  <a:cubicBezTo>
                    <a:pt x="1069" y="3057"/>
                    <a:pt x="598" y="3057"/>
                    <a:pt x="126" y="3033"/>
                  </a:cubicBezTo>
                  <a:cubicBezTo>
                    <a:pt x="1" y="3033"/>
                    <a:pt x="1" y="3230"/>
                    <a:pt x="126" y="3230"/>
                  </a:cubicBezTo>
                  <a:cubicBezTo>
                    <a:pt x="406" y="3247"/>
                    <a:pt x="686" y="3253"/>
                    <a:pt x="965" y="3253"/>
                  </a:cubicBezTo>
                  <a:cubicBezTo>
                    <a:pt x="1581" y="3253"/>
                    <a:pt x="2197" y="3223"/>
                    <a:pt x="2813" y="3206"/>
                  </a:cubicBezTo>
                  <a:cubicBezTo>
                    <a:pt x="2860" y="3206"/>
                    <a:pt x="2908" y="3159"/>
                    <a:pt x="2908" y="3105"/>
                  </a:cubicBezTo>
                  <a:cubicBezTo>
                    <a:pt x="2884" y="2090"/>
                    <a:pt x="2908" y="1045"/>
                    <a:pt x="2586" y="72"/>
                  </a:cubicBezTo>
                  <a:cubicBezTo>
                    <a:pt x="2567" y="22"/>
                    <a:pt x="2523" y="1"/>
                    <a:pt x="24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288475" y="1602500"/>
              <a:ext cx="99975" cy="77725"/>
            </a:xfrm>
            <a:custGeom>
              <a:avLst/>
              <a:gdLst/>
              <a:ahLst/>
              <a:cxnLst/>
              <a:rect l="l" t="t" r="r" b="b"/>
              <a:pathLst>
                <a:path w="3999" h="3109" extrusionOk="0">
                  <a:moveTo>
                    <a:pt x="3236" y="0"/>
                  </a:moveTo>
                  <a:cubicBezTo>
                    <a:pt x="3180" y="0"/>
                    <a:pt x="3122" y="47"/>
                    <a:pt x="3150" y="122"/>
                  </a:cubicBezTo>
                  <a:cubicBezTo>
                    <a:pt x="3389" y="906"/>
                    <a:pt x="3465" y="1727"/>
                    <a:pt x="3729" y="2515"/>
                  </a:cubicBezTo>
                  <a:lnTo>
                    <a:pt x="3729" y="2515"/>
                  </a:lnTo>
                  <a:cubicBezTo>
                    <a:pt x="3157" y="2537"/>
                    <a:pt x="2585" y="2565"/>
                    <a:pt x="2034" y="2659"/>
                  </a:cubicBezTo>
                  <a:cubicBezTo>
                    <a:pt x="1383" y="2760"/>
                    <a:pt x="762" y="2736"/>
                    <a:pt x="118" y="2909"/>
                  </a:cubicBezTo>
                  <a:cubicBezTo>
                    <a:pt x="0" y="2954"/>
                    <a:pt x="61" y="3109"/>
                    <a:pt x="167" y="3109"/>
                  </a:cubicBezTo>
                  <a:cubicBezTo>
                    <a:pt x="174" y="3109"/>
                    <a:pt x="182" y="3108"/>
                    <a:pt x="189" y="3106"/>
                  </a:cubicBezTo>
                  <a:cubicBezTo>
                    <a:pt x="739" y="2957"/>
                    <a:pt x="1336" y="2957"/>
                    <a:pt x="1909" y="2886"/>
                  </a:cubicBezTo>
                  <a:cubicBezTo>
                    <a:pt x="2553" y="2784"/>
                    <a:pt x="3204" y="2736"/>
                    <a:pt x="3873" y="2706"/>
                  </a:cubicBezTo>
                  <a:cubicBezTo>
                    <a:pt x="3921" y="2706"/>
                    <a:pt x="3998" y="2659"/>
                    <a:pt x="3974" y="2587"/>
                  </a:cubicBezTo>
                  <a:cubicBezTo>
                    <a:pt x="3652" y="1763"/>
                    <a:pt x="3574" y="892"/>
                    <a:pt x="3324" y="74"/>
                  </a:cubicBezTo>
                  <a:cubicBezTo>
                    <a:pt x="3314" y="23"/>
                    <a:pt x="3275" y="0"/>
                    <a:pt x="3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317525" y="165462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1"/>
                  </a:moveTo>
                  <a:cubicBezTo>
                    <a:pt x="0" y="1"/>
                    <a:pt x="0" y="251"/>
                    <a:pt x="150" y="251"/>
                  </a:cubicBezTo>
                  <a:cubicBezTo>
                    <a:pt x="323" y="251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320650" y="164030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0"/>
                  </a:moveTo>
                  <a:cubicBezTo>
                    <a:pt x="1" y="0"/>
                    <a:pt x="1" y="251"/>
                    <a:pt x="174" y="251"/>
                  </a:cubicBezTo>
                  <a:cubicBezTo>
                    <a:pt x="323" y="251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333050" y="165150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339900" y="1560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50" y="1"/>
                  </a:moveTo>
                  <a:cubicBezTo>
                    <a:pt x="1" y="1"/>
                    <a:pt x="1" y="251"/>
                    <a:pt x="150" y="251"/>
                  </a:cubicBezTo>
                  <a:cubicBezTo>
                    <a:pt x="323" y="251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342450" y="1574475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50" y="1"/>
                  </a:moveTo>
                  <a:cubicBezTo>
                    <a:pt x="0" y="1"/>
                    <a:pt x="0" y="246"/>
                    <a:pt x="150" y="246"/>
                  </a:cubicBezTo>
                  <a:cubicBezTo>
                    <a:pt x="323" y="246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244100" y="152970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3" y="1"/>
                  </a:moveTo>
                  <a:cubicBezTo>
                    <a:pt x="0" y="1"/>
                    <a:pt x="0" y="246"/>
                    <a:pt x="173" y="246"/>
                  </a:cubicBezTo>
                  <a:cubicBezTo>
                    <a:pt x="323" y="246"/>
                    <a:pt x="323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253500" y="1525975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3" y="1"/>
                  </a:moveTo>
                  <a:cubicBezTo>
                    <a:pt x="0" y="1"/>
                    <a:pt x="0" y="245"/>
                    <a:pt x="173" y="245"/>
                  </a:cubicBezTo>
                  <a:cubicBezTo>
                    <a:pt x="323" y="245"/>
                    <a:pt x="323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246625" y="1518525"/>
              <a:ext cx="8100" cy="6125"/>
            </a:xfrm>
            <a:custGeom>
              <a:avLst/>
              <a:gdLst/>
              <a:ahLst/>
              <a:cxnLst/>
              <a:rect l="l" t="t" r="r" b="b"/>
              <a:pathLst>
                <a:path w="324" h="245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372300" y="1682675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50" y="1"/>
                  </a:moveTo>
                  <a:cubicBezTo>
                    <a:pt x="0" y="1"/>
                    <a:pt x="0" y="246"/>
                    <a:pt x="150" y="246"/>
                  </a:cubicBezTo>
                  <a:cubicBezTo>
                    <a:pt x="323" y="246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3372300" y="1694475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1"/>
                  </a:moveTo>
                  <a:cubicBezTo>
                    <a:pt x="0" y="1"/>
                    <a:pt x="0" y="251"/>
                    <a:pt x="150" y="251"/>
                  </a:cubicBezTo>
                  <a:cubicBezTo>
                    <a:pt x="323" y="251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3168900" y="1284525"/>
              <a:ext cx="54775" cy="52575"/>
            </a:xfrm>
            <a:custGeom>
              <a:avLst/>
              <a:gdLst/>
              <a:ahLst/>
              <a:cxnLst/>
              <a:rect l="l" t="t" r="r" b="b"/>
              <a:pathLst>
                <a:path w="2191" h="2103" extrusionOk="0">
                  <a:moveTo>
                    <a:pt x="1149" y="173"/>
                  </a:moveTo>
                  <a:cubicBezTo>
                    <a:pt x="1624" y="173"/>
                    <a:pt x="1951" y="1461"/>
                    <a:pt x="1984" y="1862"/>
                  </a:cubicBezTo>
                  <a:lnTo>
                    <a:pt x="1984" y="1862"/>
                  </a:lnTo>
                  <a:cubicBezTo>
                    <a:pt x="1354" y="1570"/>
                    <a:pt x="1" y="899"/>
                    <a:pt x="972" y="232"/>
                  </a:cubicBezTo>
                  <a:cubicBezTo>
                    <a:pt x="1033" y="191"/>
                    <a:pt x="1092" y="173"/>
                    <a:pt x="1149" y="173"/>
                  </a:cubicBezTo>
                  <a:close/>
                  <a:moveTo>
                    <a:pt x="1153" y="0"/>
                  </a:moveTo>
                  <a:cubicBezTo>
                    <a:pt x="1079" y="0"/>
                    <a:pt x="1001" y="17"/>
                    <a:pt x="919" y="53"/>
                  </a:cubicBezTo>
                  <a:cubicBezTo>
                    <a:pt x="471" y="232"/>
                    <a:pt x="298" y="853"/>
                    <a:pt x="596" y="1223"/>
                  </a:cubicBezTo>
                  <a:cubicBezTo>
                    <a:pt x="943" y="1647"/>
                    <a:pt x="1516" y="1844"/>
                    <a:pt x="1987" y="2095"/>
                  </a:cubicBezTo>
                  <a:cubicBezTo>
                    <a:pt x="2002" y="2100"/>
                    <a:pt x="2017" y="2103"/>
                    <a:pt x="2031" y="2103"/>
                  </a:cubicBezTo>
                  <a:cubicBezTo>
                    <a:pt x="2089" y="2103"/>
                    <a:pt x="2136" y="2059"/>
                    <a:pt x="2150" y="2013"/>
                  </a:cubicBezTo>
                  <a:lnTo>
                    <a:pt x="2150" y="2013"/>
                  </a:lnTo>
                  <a:cubicBezTo>
                    <a:pt x="2174" y="1995"/>
                    <a:pt x="2190" y="1964"/>
                    <a:pt x="2190" y="1922"/>
                  </a:cubicBezTo>
                  <a:cubicBezTo>
                    <a:pt x="2169" y="1426"/>
                    <a:pt x="1841" y="0"/>
                    <a:pt x="11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3183300" y="1366600"/>
              <a:ext cx="63350" cy="32025"/>
            </a:xfrm>
            <a:custGeom>
              <a:avLst/>
              <a:gdLst/>
              <a:ahLst/>
              <a:cxnLst/>
              <a:rect l="l" t="t" r="r" b="b"/>
              <a:pathLst>
                <a:path w="2534" h="1281" extrusionOk="0">
                  <a:moveTo>
                    <a:pt x="1112" y="210"/>
                  </a:moveTo>
                  <a:cubicBezTo>
                    <a:pt x="1508" y="210"/>
                    <a:pt x="1944" y="291"/>
                    <a:pt x="2199" y="362"/>
                  </a:cubicBezTo>
                  <a:lnTo>
                    <a:pt x="2199" y="362"/>
                  </a:lnTo>
                  <a:cubicBezTo>
                    <a:pt x="1938" y="600"/>
                    <a:pt x="1739" y="898"/>
                    <a:pt x="1364" y="1003"/>
                  </a:cubicBezTo>
                  <a:cubicBezTo>
                    <a:pt x="1227" y="1043"/>
                    <a:pt x="1011" y="1089"/>
                    <a:pt x="804" y="1089"/>
                  </a:cubicBezTo>
                  <a:cubicBezTo>
                    <a:pt x="523" y="1089"/>
                    <a:pt x="261" y="1004"/>
                    <a:pt x="247" y="704"/>
                  </a:cubicBezTo>
                  <a:cubicBezTo>
                    <a:pt x="232" y="324"/>
                    <a:pt x="644" y="210"/>
                    <a:pt x="1112" y="210"/>
                  </a:cubicBezTo>
                  <a:close/>
                  <a:moveTo>
                    <a:pt x="1201" y="1"/>
                  </a:moveTo>
                  <a:cubicBezTo>
                    <a:pt x="633" y="1"/>
                    <a:pt x="101" y="163"/>
                    <a:pt x="44" y="704"/>
                  </a:cubicBezTo>
                  <a:cubicBezTo>
                    <a:pt x="1" y="1156"/>
                    <a:pt x="514" y="1280"/>
                    <a:pt x="868" y="1280"/>
                  </a:cubicBezTo>
                  <a:cubicBezTo>
                    <a:pt x="901" y="1280"/>
                    <a:pt x="933" y="1279"/>
                    <a:pt x="964" y="1277"/>
                  </a:cubicBezTo>
                  <a:cubicBezTo>
                    <a:pt x="1214" y="1277"/>
                    <a:pt x="1441" y="1200"/>
                    <a:pt x="1662" y="1128"/>
                  </a:cubicBezTo>
                  <a:cubicBezTo>
                    <a:pt x="2008" y="979"/>
                    <a:pt x="2158" y="603"/>
                    <a:pt x="2456" y="406"/>
                  </a:cubicBezTo>
                  <a:cubicBezTo>
                    <a:pt x="2534" y="346"/>
                    <a:pt x="2493" y="231"/>
                    <a:pt x="2426" y="215"/>
                  </a:cubicBezTo>
                  <a:lnTo>
                    <a:pt x="2426" y="215"/>
                  </a:lnTo>
                  <a:cubicBezTo>
                    <a:pt x="2421" y="210"/>
                    <a:pt x="2415" y="206"/>
                    <a:pt x="2408" y="203"/>
                  </a:cubicBezTo>
                  <a:cubicBezTo>
                    <a:pt x="2133" y="105"/>
                    <a:pt x="1655" y="1"/>
                    <a:pt x="12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251550" y="1350125"/>
              <a:ext cx="30300" cy="49775"/>
            </a:xfrm>
            <a:custGeom>
              <a:avLst/>
              <a:gdLst/>
              <a:ahLst/>
              <a:cxnLst/>
              <a:rect l="l" t="t" r="r" b="b"/>
              <a:pathLst>
                <a:path w="1212" h="1991" extrusionOk="0">
                  <a:moveTo>
                    <a:pt x="602" y="199"/>
                  </a:moveTo>
                  <a:cubicBezTo>
                    <a:pt x="687" y="199"/>
                    <a:pt x="735" y="249"/>
                    <a:pt x="771" y="342"/>
                  </a:cubicBezTo>
                  <a:cubicBezTo>
                    <a:pt x="896" y="563"/>
                    <a:pt x="872" y="891"/>
                    <a:pt x="848" y="1136"/>
                  </a:cubicBezTo>
                  <a:cubicBezTo>
                    <a:pt x="848" y="1262"/>
                    <a:pt x="825" y="1411"/>
                    <a:pt x="801" y="1536"/>
                  </a:cubicBezTo>
                  <a:cubicBezTo>
                    <a:pt x="772" y="1606"/>
                    <a:pt x="703" y="1749"/>
                    <a:pt x="721" y="1757"/>
                  </a:cubicBezTo>
                  <a:lnTo>
                    <a:pt x="721" y="1757"/>
                  </a:lnTo>
                  <a:cubicBezTo>
                    <a:pt x="715" y="1756"/>
                    <a:pt x="709" y="1755"/>
                    <a:pt x="703" y="1755"/>
                  </a:cubicBezTo>
                  <a:cubicBezTo>
                    <a:pt x="698" y="1755"/>
                    <a:pt x="692" y="1756"/>
                    <a:pt x="687" y="1756"/>
                  </a:cubicBezTo>
                  <a:lnTo>
                    <a:pt x="687" y="1756"/>
                  </a:lnTo>
                  <a:cubicBezTo>
                    <a:pt x="554" y="1460"/>
                    <a:pt x="443" y="1160"/>
                    <a:pt x="377" y="814"/>
                  </a:cubicBezTo>
                  <a:cubicBezTo>
                    <a:pt x="323" y="641"/>
                    <a:pt x="299" y="318"/>
                    <a:pt x="502" y="217"/>
                  </a:cubicBezTo>
                  <a:cubicBezTo>
                    <a:pt x="540" y="205"/>
                    <a:pt x="574" y="199"/>
                    <a:pt x="602" y="199"/>
                  </a:cubicBezTo>
                  <a:close/>
                  <a:moveTo>
                    <a:pt x="604" y="1"/>
                  </a:moveTo>
                  <a:cubicBezTo>
                    <a:pt x="421" y="1"/>
                    <a:pt x="238" y="130"/>
                    <a:pt x="174" y="318"/>
                  </a:cubicBezTo>
                  <a:cubicBezTo>
                    <a:pt x="1" y="814"/>
                    <a:pt x="353" y="1512"/>
                    <a:pt x="550" y="1936"/>
                  </a:cubicBezTo>
                  <a:cubicBezTo>
                    <a:pt x="565" y="1975"/>
                    <a:pt x="594" y="1991"/>
                    <a:pt x="624" y="1991"/>
                  </a:cubicBezTo>
                  <a:cubicBezTo>
                    <a:pt x="648" y="1991"/>
                    <a:pt x="673" y="1980"/>
                    <a:pt x="693" y="1963"/>
                  </a:cubicBezTo>
                  <a:lnTo>
                    <a:pt x="693" y="1963"/>
                  </a:lnTo>
                  <a:cubicBezTo>
                    <a:pt x="702" y="1964"/>
                    <a:pt x="710" y="1964"/>
                    <a:pt x="719" y="1964"/>
                  </a:cubicBezTo>
                  <a:cubicBezTo>
                    <a:pt x="1212" y="1964"/>
                    <a:pt x="1094" y="383"/>
                    <a:pt x="896" y="145"/>
                  </a:cubicBezTo>
                  <a:cubicBezTo>
                    <a:pt x="815" y="44"/>
                    <a:pt x="710" y="1"/>
                    <a:pt x="6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3192650" y="1308850"/>
              <a:ext cx="28725" cy="23875"/>
            </a:xfrm>
            <a:custGeom>
              <a:avLst/>
              <a:gdLst/>
              <a:ahLst/>
              <a:cxnLst/>
              <a:rect l="l" t="t" r="r" b="b"/>
              <a:pathLst>
                <a:path w="1149" h="955" extrusionOk="0">
                  <a:moveTo>
                    <a:pt x="73" y="1"/>
                  </a:moveTo>
                  <a:cubicBezTo>
                    <a:pt x="17" y="1"/>
                    <a:pt x="1" y="103"/>
                    <a:pt x="70" y="125"/>
                  </a:cubicBezTo>
                  <a:cubicBezTo>
                    <a:pt x="440" y="274"/>
                    <a:pt x="816" y="549"/>
                    <a:pt x="1013" y="925"/>
                  </a:cubicBezTo>
                  <a:cubicBezTo>
                    <a:pt x="1030" y="946"/>
                    <a:pt x="1050" y="955"/>
                    <a:pt x="1068" y="955"/>
                  </a:cubicBezTo>
                  <a:cubicBezTo>
                    <a:pt x="1112" y="955"/>
                    <a:pt x="1148" y="908"/>
                    <a:pt x="1115" y="871"/>
                  </a:cubicBezTo>
                  <a:cubicBezTo>
                    <a:pt x="918" y="477"/>
                    <a:pt x="494" y="155"/>
                    <a:pt x="94" y="5"/>
                  </a:cubicBezTo>
                  <a:cubicBezTo>
                    <a:pt x="87" y="2"/>
                    <a:pt x="79" y="1"/>
                    <a:pt x="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199625" y="1299175"/>
              <a:ext cx="19725" cy="30150"/>
            </a:xfrm>
            <a:custGeom>
              <a:avLst/>
              <a:gdLst/>
              <a:ahLst/>
              <a:cxnLst/>
              <a:rect l="l" t="t" r="r" b="b"/>
              <a:pathLst>
                <a:path w="789" h="1206" extrusionOk="0">
                  <a:moveTo>
                    <a:pt x="98" y="1"/>
                  </a:moveTo>
                  <a:cubicBezTo>
                    <a:pt x="51" y="1"/>
                    <a:pt x="1" y="52"/>
                    <a:pt x="42" y="94"/>
                  </a:cubicBezTo>
                  <a:cubicBezTo>
                    <a:pt x="340" y="362"/>
                    <a:pt x="609" y="786"/>
                    <a:pt x="663" y="1162"/>
                  </a:cubicBezTo>
                  <a:cubicBezTo>
                    <a:pt x="673" y="1192"/>
                    <a:pt x="696" y="1206"/>
                    <a:pt x="721" y="1206"/>
                  </a:cubicBezTo>
                  <a:cubicBezTo>
                    <a:pt x="754" y="1206"/>
                    <a:pt x="788" y="1180"/>
                    <a:pt x="788" y="1139"/>
                  </a:cubicBezTo>
                  <a:cubicBezTo>
                    <a:pt x="734" y="715"/>
                    <a:pt x="436" y="291"/>
                    <a:pt x="137" y="16"/>
                  </a:cubicBezTo>
                  <a:cubicBezTo>
                    <a:pt x="126" y="5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3211850" y="1372675"/>
              <a:ext cx="30150" cy="13325"/>
            </a:xfrm>
            <a:custGeom>
              <a:avLst/>
              <a:gdLst/>
              <a:ahLst/>
              <a:cxnLst/>
              <a:rect l="l" t="t" r="r" b="b"/>
              <a:pathLst>
                <a:path w="1206" h="533" extrusionOk="0">
                  <a:moveTo>
                    <a:pt x="1152" y="0"/>
                  </a:moveTo>
                  <a:cubicBezTo>
                    <a:pt x="1142" y="0"/>
                    <a:pt x="1130" y="4"/>
                    <a:pt x="1117" y="13"/>
                  </a:cubicBezTo>
                  <a:cubicBezTo>
                    <a:pt x="771" y="139"/>
                    <a:pt x="448" y="336"/>
                    <a:pt x="96" y="407"/>
                  </a:cubicBezTo>
                  <a:cubicBezTo>
                    <a:pt x="1" y="407"/>
                    <a:pt x="48" y="533"/>
                    <a:pt x="120" y="533"/>
                  </a:cubicBezTo>
                  <a:cubicBezTo>
                    <a:pt x="496" y="461"/>
                    <a:pt x="795" y="258"/>
                    <a:pt x="1141" y="139"/>
                  </a:cubicBezTo>
                  <a:cubicBezTo>
                    <a:pt x="1205" y="94"/>
                    <a:pt x="1200" y="0"/>
                    <a:pt x="1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3205575" y="1370975"/>
              <a:ext cx="35975" cy="6750"/>
            </a:xfrm>
            <a:custGeom>
              <a:avLst/>
              <a:gdLst/>
              <a:ahLst/>
              <a:cxnLst/>
              <a:rect l="l" t="t" r="r" b="b"/>
              <a:pathLst>
                <a:path w="1439" h="270" extrusionOk="0">
                  <a:moveTo>
                    <a:pt x="1362" y="1"/>
                  </a:moveTo>
                  <a:cubicBezTo>
                    <a:pt x="1356" y="1"/>
                    <a:pt x="1350" y="2"/>
                    <a:pt x="1344" y="4"/>
                  </a:cubicBezTo>
                  <a:cubicBezTo>
                    <a:pt x="1013" y="83"/>
                    <a:pt x="681" y="144"/>
                    <a:pt x="364" y="144"/>
                  </a:cubicBezTo>
                  <a:cubicBezTo>
                    <a:pt x="276" y="144"/>
                    <a:pt x="188" y="140"/>
                    <a:pt x="102" y="129"/>
                  </a:cubicBezTo>
                  <a:cubicBezTo>
                    <a:pt x="1" y="129"/>
                    <a:pt x="1" y="255"/>
                    <a:pt x="102" y="255"/>
                  </a:cubicBezTo>
                  <a:cubicBezTo>
                    <a:pt x="193" y="265"/>
                    <a:pt x="285" y="270"/>
                    <a:pt x="376" y="270"/>
                  </a:cubicBezTo>
                  <a:cubicBezTo>
                    <a:pt x="705" y="270"/>
                    <a:pt x="1037" y="209"/>
                    <a:pt x="1368" y="129"/>
                  </a:cubicBezTo>
                  <a:cubicBezTo>
                    <a:pt x="1439" y="107"/>
                    <a:pt x="1420" y="1"/>
                    <a:pt x="1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265275" y="1362850"/>
              <a:ext cx="4950" cy="33650"/>
            </a:xfrm>
            <a:custGeom>
              <a:avLst/>
              <a:gdLst/>
              <a:ahLst/>
              <a:cxnLst/>
              <a:rect l="l" t="t" r="r" b="b"/>
              <a:pathLst>
                <a:path w="198" h="1346" extrusionOk="0">
                  <a:moveTo>
                    <a:pt x="64" y="0"/>
                  </a:moveTo>
                  <a:cubicBezTo>
                    <a:pt x="32" y="0"/>
                    <a:pt x="1" y="18"/>
                    <a:pt x="1" y="54"/>
                  </a:cubicBezTo>
                  <a:cubicBezTo>
                    <a:pt x="1" y="454"/>
                    <a:pt x="73" y="878"/>
                    <a:pt x="25" y="1278"/>
                  </a:cubicBezTo>
                  <a:cubicBezTo>
                    <a:pt x="25" y="1320"/>
                    <a:pt x="59" y="1345"/>
                    <a:pt x="92" y="1345"/>
                  </a:cubicBezTo>
                  <a:cubicBezTo>
                    <a:pt x="117" y="1345"/>
                    <a:pt x="140" y="1332"/>
                    <a:pt x="150" y="1302"/>
                  </a:cubicBezTo>
                  <a:cubicBezTo>
                    <a:pt x="198" y="878"/>
                    <a:pt x="126" y="478"/>
                    <a:pt x="126" y="54"/>
                  </a:cubicBezTo>
                  <a:cubicBezTo>
                    <a:pt x="126" y="18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216000" y="1331100"/>
              <a:ext cx="143400" cy="168400"/>
            </a:xfrm>
            <a:custGeom>
              <a:avLst/>
              <a:gdLst/>
              <a:ahLst/>
              <a:cxnLst/>
              <a:rect l="l" t="t" r="r" b="b"/>
              <a:pathLst>
                <a:path w="5736" h="6736" extrusionOk="0">
                  <a:moveTo>
                    <a:pt x="145" y="1"/>
                  </a:moveTo>
                  <a:cubicBezTo>
                    <a:pt x="75" y="1"/>
                    <a:pt x="1" y="106"/>
                    <a:pt x="56" y="184"/>
                  </a:cubicBezTo>
                  <a:cubicBezTo>
                    <a:pt x="402" y="554"/>
                    <a:pt x="605" y="1002"/>
                    <a:pt x="850" y="1450"/>
                  </a:cubicBezTo>
                  <a:cubicBezTo>
                    <a:pt x="1076" y="1873"/>
                    <a:pt x="1399" y="2172"/>
                    <a:pt x="1721" y="2494"/>
                  </a:cubicBezTo>
                  <a:cubicBezTo>
                    <a:pt x="2193" y="2966"/>
                    <a:pt x="2718" y="3414"/>
                    <a:pt x="3238" y="3861"/>
                  </a:cubicBezTo>
                  <a:cubicBezTo>
                    <a:pt x="3715" y="4261"/>
                    <a:pt x="4014" y="4685"/>
                    <a:pt x="4282" y="5234"/>
                  </a:cubicBezTo>
                  <a:cubicBezTo>
                    <a:pt x="4611" y="5855"/>
                    <a:pt x="4933" y="6452"/>
                    <a:pt x="5578" y="6727"/>
                  </a:cubicBezTo>
                  <a:cubicBezTo>
                    <a:pt x="5593" y="6733"/>
                    <a:pt x="5607" y="6735"/>
                    <a:pt x="5619" y="6735"/>
                  </a:cubicBezTo>
                  <a:cubicBezTo>
                    <a:pt x="5712" y="6735"/>
                    <a:pt x="5736" y="6595"/>
                    <a:pt x="5626" y="6548"/>
                  </a:cubicBezTo>
                  <a:cubicBezTo>
                    <a:pt x="4879" y="6225"/>
                    <a:pt x="4581" y="5354"/>
                    <a:pt x="4211" y="4685"/>
                  </a:cubicBezTo>
                  <a:cubicBezTo>
                    <a:pt x="3960" y="4237"/>
                    <a:pt x="3638" y="3939"/>
                    <a:pt x="3238" y="3593"/>
                  </a:cubicBezTo>
                  <a:cubicBezTo>
                    <a:pt x="2766" y="3193"/>
                    <a:pt x="2294" y="2793"/>
                    <a:pt x="1847" y="2369"/>
                  </a:cubicBezTo>
                  <a:cubicBezTo>
                    <a:pt x="1447" y="1975"/>
                    <a:pt x="1124" y="1575"/>
                    <a:pt x="879" y="1079"/>
                  </a:cubicBezTo>
                  <a:cubicBezTo>
                    <a:pt x="676" y="703"/>
                    <a:pt x="503" y="357"/>
                    <a:pt x="205" y="35"/>
                  </a:cubicBezTo>
                  <a:cubicBezTo>
                    <a:pt x="188" y="11"/>
                    <a:pt x="167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330500" y="1160325"/>
              <a:ext cx="69725" cy="150900"/>
            </a:xfrm>
            <a:custGeom>
              <a:avLst/>
              <a:gdLst/>
              <a:ahLst/>
              <a:cxnLst/>
              <a:rect l="l" t="t" r="r" b="b"/>
              <a:pathLst>
                <a:path w="2789" h="6036" extrusionOk="0">
                  <a:moveTo>
                    <a:pt x="361" y="1"/>
                  </a:moveTo>
                  <a:cubicBezTo>
                    <a:pt x="323" y="1"/>
                    <a:pt x="285" y="22"/>
                    <a:pt x="275" y="72"/>
                  </a:cubicBezTo>
                  <a:cubicBezTo>
                    <a:pt x="1" y="1069"/>
                    <a:pt x="299" y="2066"/>
                    <a:pt x="801" y="2931"/>
                  </a:cubicBezTo>
                  <a:cubicBezTo>
                    <a:pt x="1374" y="3928"/>
                    <a:pt x="2568" y="4699"/>
                    <a:pt x="2592" y="5946"/>
                  </a:cubicBezTo>
                  <a:cubicBezTo>
                    <a:pt x="2592" y="6006"/>
                    <a:pt x="2641" y="6036"/>
                    <a:pt x="2690" y="6036"/>
                  </a:cubicBezTo>
                  <a:cubicBezTo>
                    <a:pt x="2739" y="6036"/>
                    <a:pt x="2789" y="6006"/>
                    <a:pt x="2789" y="5946"/>
                  </a:cubicBezTo>
                  <a:cubicBezTo>
                    <a:pt x="2765" y="5021"/>
                    <a:pt x="2144" y="4352"/>
                    <a:pt x="1595" y="3678"/>
                  </a:cubicBezTo>
                  <a:cubicBezTo>
                    <a:pt x="747" y="2711"/>
                    <a:pt x="126" y="1415"/>
                    <a:pt x="449" y="126"/>
                  </a:cubicBezTo>
                  <a:cubicBezTo>
                    <a:pt x="481" y="50"/>
                    <a:pt x="420" y="1"/>
                    <a:pt x="3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3338725" y="1147775"/>
              <a:ext cx="6725" cy="5100"/>
            </a:xfrm>
            <a:custGeom>
              <a:avLst/>
              <a:gdLst/>
              <a:ahLst/>
              <a:cxnLst/>
              <a:rect l="l" t="t" r="r" b="b"/>
              <a:pathLst>
                <a:path w="269" h="204" extrusionOk="0">
                  <a:moveTo>
                    <a:pt x="149" y="1"/>
                  </a:moveTo>
                  <a:cubicBezTo>
                    <a:pt x="0" y="1"/>
                    <a:pt x="0" y="204"/>
                    <a:pt x="149" y="204"/>
                  </a:cubicBezTo>
                  <a:cubicBezTo>
                    <a:pt x="269" y="204"/>
                    <a:pt x="269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3344825" y="1155250"/>
              <a:ext cx="6300" cy="5100"/>
            </a:xfrm>
            <a:custGeom>
              <a:avLst/>
              <a:gdLst/>
              <a:ahLst/>
              <a:cxnLst/>
              <a:rect l="l" t="t" r="r" b="b"/>
              <a:pathLst>
                <a:path w="252" h="204" extrusionOk="0">
                  <a:moveTo>
                    <a:pt x="126" y="0"/>
                  </a:moveTo>
                  <a:cubicBezTo>
                    <a:pt x="1" y="0"/>
                    <a:pt x="1" y="203"/>
                    <a:pt x="126" y="203"/>
                  </a:cubicBezTo>
                  <a:cubicBezTo>
                    <a:pt x="252" y="203"/>
                    <a:pt x="252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347375" y="114600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51" y="197"/>
                    <a:pt x="251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3372300" y="1226925"/>
              <a:ext cx="4950" cy="5325"/>
            </a:xfrm>
            <a:custGeom>
              <a:avLst/>
              <a:gdLst/>
              <a:ahLst/>
              <a:cxnLst/>
              <a:rect l="l" t="t" r="r" b="b"/>
              <a:pathLst>
                <a:path w="198" h="213" extrusionOk="0">
                  <a:moveTo>
                    <a:pt x="99" y="0"/>
                  </a:moveTo>
                  <a:cubicBezTo>
                    <a:pt x="50" y="0"/>
                    <a:pt x="0" y="32"/>
                    <a:pt x="0" y="94"/>
                  </a:cubicBezTo>
                  <a:lnTo>
                    <a:pt x="0" y="118"/>
                  </a:lnTo>
                  <a:cubicBezTo>
                    <a:pt x="0" y="181"/>
                    <a:pt x="50" y="212"/>
                    <a:pt x="99" y="212"/>
                  </a:cubicBezTo>
                  <a:cubicBezTo>
                    <a:pt x="148" y="212"/>
                    <a:pt x="197" y="181"/>
                    <a:pt x="197" y="118"/>
                  </a:cubicBezTo>
                  <a:lnTo>
                    <a:pt x="197" y="94"/>
                  </a:lnTo>
                  <a:cubicBezTo>
                    <a:pt x="197" y="32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373500" y="1217475"/>
              <a:ext cx="6875" cy="4950"/>
            </a:xfrm>
            <a:custGeom>
              <a:avLst/>
              <a:gdLst/>
              <a:ahLst/>
              <a:cxnLst/>
              <a:rect l="l" t="t" r="r" b="b"/>
              <a:pathLst>
                <a:path w="275" h="198" extrusionOk="0">
                  <a:moveTo>
                    <a:pt x="149" y="1"/>
                  </a:moveTo>
                  <a:cubicBezTo>
                    <a:pt x="0" y="1"/>
                    <a:pt x="0" y="198"/>
                    <a:pt x="149" y="198"/>
                  </a:cubicBezTo>
                  <a:cubicBezTo>
                    <a:pt x="275" y="198"/>
                    <a:pt x="275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3379750" y="1224950"/>
              <a:ext cx="6150" cy="4950"/>
            </a:xfrm>
            <a:custGeom>
              <a:avLst/>
              <a:gdLst/>
              <a:ahLst/>
              <a:cxnLst/>
              <a:rect l="l" t="t" r="r" b="b"/>
              <a:pathLst>
                <a:path w="246" h="198" extrusionOk="0">
                  <a:moveTo>
                    <a:pt x="120" y="0"/>
                  </a:moveTo>
                  <a:cubicBezTo>
                    <a:pt x="1" y="0"/>
                    <a:pt x="1" y="197"/>
                    <a:pt x="120" y="197"/>
                  </a:cubicBezTo>
                  <a:cubicBezTo>
                    <a:pt x="246" y="197"/>
                    <a:pt x="246" y="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3329900" y="1277375"/>
              <a:ext cx="5100" cy="5750"/>
            </a:xfrm>
            <a:custGeom>
              <a:avLst/>
              <a:gdLst/>
              <a:ahLst/>
              <a:cxnLst/>
              <a:rect l="l" t="t" r="r" b="b"/>
              <a:pathLst>
                <a:path w="204" h="230" extrusionOk="0">
                  <a:moveTo>
                    <a:pt x="102" y="0"/>
                  </a:moveTo>
                  <a:cubicBezTo>
                    <a:pt x="52" y="0"/>
                    <a:pt x="1" y="31"/>
                    <a:pt x="1" y="94"/>
                  </a:cubicBezTo>
                  <a:lnTo>
                    <a:pt x="1" y="118"/>
                  </a:lnTo>
                  <a:cubicBezTo>
                    <a:pt x="1" y="193"/>
                    <a:pt x="52" y="230"/>
                    <a:pt x="102" y="230"/>
                  </a:cubicBezTo>
                  <a:cubicBezTo>
                    <a:pt x="153" y="230"/>
                    <a:pt x="204" y="193"/>
                    <a:pt x="204" y="118"/>
                  </a:cubicBezTo>
                  <a:lnTo>
                    <a:pt x="204" y="94"/>
                  </a:lnTo>
                  <a:cubicBezTo>
                    <a:pt x="204" y="31"/>
                    <a:pt x="153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3333050" y="126540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51" y="197"/>
                    <a:pt x="251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338725" y="1272850"/>
              <a:ext cx="6725" cy="4950"/>
            </a:xfrm>
            <a:custGeom>
              <a:avLst/>
              <a:gdLst/>
              <a:ahLst/>
              <a:cxnLst/>
              <a:rect l="l" t="t" r="r" b="b"/>
              <a:pathLst>
                <a:path w="269" h="198" extrusionOk="0">
                  <a:moveTo>
                    <a:pt x="149" y="1"/>
                  </a:moveTo>
                  <a:cubicBezTo>
                    <a:pt x="0" y="1"/>
                    <a:pt x="0" y="198"/>
                    <a:pt x="149" y="198"/>
                  </a:cubicBezTo>
                  <a:cubicBezTo>
                    <a:pt x="269" y="198"/>
                    <a:pt x="269" y="1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3893600" y="1480975"/>
              <a:ext cx="235400" cy="160275"/>
            </a:xfrm>
            <a:custGeom>
              <a:avLst/>
              <a:gdLst/>
              <a:ahLst/>
              <a:cxnLst/>
              <a:rect l="l" t="t" r="r" b="b"/>
              <a:pathLst>
                <a:path w="9416" h="6411" extrusionOk="0">
                  <a:moveTo>
                    <a:pt x="1844" y="1"/>
                  </a:moveTo>
                  <a:cubicBezTo>
                    <a:pt x="1658" y="1"/>
                    <a:pt x="1471" y="11"/>
                    <a:pt x="1285" y="33"/>
                  </a:cubicBezTo>
                  <a:cubicBezTo>
                    <a:pt x="1167" y="56"/>
                    <a:pt x="1139" y="232"/>
                    <a:pt x="1261" y="232"/>
                  </a:cubicBezTo>
                  <a:cubicBezTo>
                    <a:pt x="1268" y="232"/>
                    <a:pt x="1276" y="232"/>
                    <a:pt x="1285" y="230"/>
                  </a:cubicBezTo>
                  <a:cubicBezTo>
                    <a:pt x="1455" y="212"/>
                    <a:pt x="1626" y="203"/>
                    <a:pt x="1796" y="203"/>
                  </a:cubicBezTo>
                  <a:cubicBezTo>
                    <a:pt x="3216" y="203"/>
                    <a:pt x="4613" y="817"/>
                    <a:pt x="5834" y="1526"/>
                  </a:cubicBezTo>
                  <a:cubicBezTo>
                    <a:pt x="7202" y="2327"/>
                    <a:pt x="8255" y="3488"/>
                    <a:pt x="9138" y="4774"/>
                  </a:cubicBezTo>
                  <a:lnTo>
                    <a:pt x="9138" y="4774"/>
                  </a:lnTo>
                  <a:cubicBezTo>
                    <a:pt x="7827" y="5309"/>
                    <a:pt x="6471" y="5837"/>
                    <a:pt x="5040" y="6105"/>
                  </a:cubicBezTo>
                  <a:cubicBezTo>
                    <a:pt x="4613" y="6181"/>
                    <a:pt x="4190" y="6215"/>
                    <a:pt x="3769" y="6215"/>
                  </a:cubicBezTo>
                  <a:cubicBezTo>
                    <a:pt x="2547" y="6215"/>
                    <a:pt x="1348" y="5930"/>
                    <a:pt x="162" y="5579"/>
                  </a:cubicBezTo>
                  <a:cubicBezTo>
                    <a:pt x="150" y="5574"/>
                    <a:pt x="138" y="5572"/>
                    <a:pt x="126" y="5572"/>
                  </a:cubicBezTo>
                  <a:cubicBezTo>
                    <a:pt x="33" y="5572"/>
                    <a:pt x="0" y="5731"/>
                    <a:pt x="91" y="5753"/>
                  </a:cubicBezTo>
                  <a:cubicBezTo>
                    <a:pt x="1313" y="6127"/>
                    <a:pt x="2520" y="6411"/>
                    <a:pt x="3762" y="6411"/>
                  </a:cubicBezTo>
                  <a:cubicBezTo>
                    <a:pt x="4086" y="6411"/>
                    <a:pt x="4412" y="6392"/>
                    <a:pt x="4741" y="6350"/>
                  </a:cubicBezTo>
                  <a:cubicBezTo>
                    <a:pt x="6335" y="6153"/>
                    <a:pt x="7852" y="5532"/>
                    <a:pt x="9320" y="4911"/>
                  </a:cubicBezTo>
                  <a:cubicBezTo>
                    <a:pt x="9368" y="4881"/>
                    <a:pt x="9416" y="4833"/>
                    <a:pt x="9368" y="4762"/>
                  </a:cubicBezTo>
                  <a:cubicBezTo>
                    <a:pt x="8473" y="3442"/>
                    <a:pt x="7404" y="2248"/>
                    <a:pt x="6013" y="1401"/>
                  </a:cubicBezTo>
                  <a:cubicBezTo>
                    <a:pt x="4774" y="649"/>
                    <a:pt x="3306" y="1"/>
                    <a:pt x="1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3897075" y="1532775"/>
              <a:ext cx="227000" cy="68500"/>
            </a:xfrm>
            <a:custGeom>
              <a:avLst/>
              <a:gdLst/>
              <a:ahLst/>
              <a:cxnLst/>
              <a:rect l="l" t="t" r="r" b="b"/>
              <a:pathLst>
                <a:path w="9080" h="2740" extrusionOk="0">
                  <a:moveTo>
                    <a:pt x="240" y="1"/>
                  </a:moveTo>
                  <a:cubicBezTo>
                    <a:pt x="209" y="1"/>
                    <a:pt x="179" y="2"/>
                    <a:pt x="149" y="3"/>
                  </a:cubicBezTo>
                  <a:cubicBezTo>
                    <a:pt x="8" y="26"/>
                    <a:pt x="0" y="202"/>
                    <a:pt x="125" y="202"/>
                  </a:cubicBezTo>
                  <a:cubicBezTo>
                    <a:pt x="132" y="202"/>
                    <a:pt x="140" y="202"/>
                    <a:pt x="149" y="200"/>
                  </a:cubicBezTo>
                  <a:cubicBezTo>
                    <a:pt x="172" y="199"/>
                    <a:pt x="196" y="199"/>
                    <a:pt x="220" y="199"/>
                  </a:cubicBezTo>
                  <a:cubicBezTo>
                    <a:pt x="819" y="199"/>
                    <a:pt x="1443" y="482"/>
                    <a:pt x="2017" y="672"/>
                  </a:cubicBezTo>
                  <a:cubicBezTo>
                    <a:pt x="2859" y="946"/>
                    <a:pt x="3731" y="1197"/>
                    <a:pt x="4602" y="1466"/>
                  </a:cubicBezTo>
                  <a:cubicBezTo>
                    <a:pt x="5955" y="1930"/>
                    <a:pt x="7336" y="2739"/>
                    <a:pt x="8828" y="2739"/>
                  </a:cubicBezTo>
                  <a:cubicBezTo>
                    <a:pt x="8870" y="2739"/>
                    <a:pt x="8912" y="2739"/>
                    <a:pt x="8954" y="2737"/>
                  </a:cubicBezTo>
                  <a:cubicBezTo>
                    <a:pt x="9080" y="2737"/>
                    <a:pt x="9080" y="2540"/>
                    <a:pt x="8954" y="2540"/>
                  </a:cubicBezTo>
                  <a:cubicBezTo>
                    <a:pt x="8914" y="2542"/>
                    <a:pt x="8874" y="2542"/>
                    <a:pt x="8834" y="2542"/>
                  </a:cubicBezTo>
                  <a:cubicBezTo>
                    <a:pt x="7313" y="2542"/>
                    <a:pt x="5861" y="1680"/>
                    <a:pt x="4477" y="1221"/>
                  </a:cubicBezTo>
                  <a:cubicBezTo>
                    <a:pt x="3635" y="946"/>
                    <a:pt x="2788" y="696"/>
                    <a:pt x="1940" y="421"/>
                  </a:cubicBezTo>
                  <a:cubicBezTo>
                    <a:pt x="1396" y="257"/>
                    <a:pt x="809" y="1"/>
                    <a:pt x="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060625" y="1568000"/>
              <a:ext cx="43900" cy="52050"/>
            </a:xfrm>
            <a:custGeom>
              <a:avLst/>
              <a:gdLst/>
              <a:ahLst/>
              <a:cxnLst/>
              <a:rect l="l" t="t" r="r" b="b"/>
              <a:pathLst>
                <a:path w="1756" h="2082" extrusionOk="0">
                  <a:moveTo>
                    <a:pt x="1584" y="1"/>
                  </a:moveTo>
                  <a:cubicBezTo>
                    <a:pt x="1570" y="1"/>
                    <a:pt x="1556" y="3"/>
                    <a:pt x="1541" y="9"/>
                  </a:cubicBezTo>
                  <a:cubicBezTo>
                    <a:pt x="1069" y="236"/>
                    <a:pt x="526" y="355"/>
                    <a:pt x="48" y="654"/>
                  </a:cubicBezTo>
                  <a:cubicBezTo>
                    <a:pt x="24" y="684"/>
                    <a:pt x="1" y="731"/>
                    <a:pt x="24" y="779"/>
                  </a:cubicBezTo>
                  <a:cubicBezTo>
                    <a:pt x="227" y="1203"/>
                    <a:pt x="401" y="1651"/>
                    <a:pt x="675" y="2027"/>
                  </a:cubicBezTo>
                  <a:cubicBezTo>
                    <a:pt x="698" y="2065"/>
                    <a:pt x="732" y="2082"/>
                    <a:pt x="765" y="2082"/>
                  </a:cubicBezTo>
                  <a:cubicBezTo>
                    <a:pt x="833" y="2082"/>
                    <a:pt x="897" y="2010"/>
                    <a:pt x="848" y="1925"/>
                  </a:cubicBezTo>
                  <a:cubicBezTo>
                    <a:pt x="596" y="1580"/>
                    <a:pt x="429" y="1174"/>
                    <a:pt x="247" y="786"/>
                  </a:cubicBezTo>
                  <a:lnTo>
                    <a:pt x="247" y="786"/>
                  </a:lnTo>
                  <a:cubicBezTo>
                    <a:pt x="680" y="521"/>
                    <a:pt x="1197" y="397"/>
                    <a:pt x="1666" y="182"/>
                  </a:cubicBezTo>
                  <a:cubicBezTo>
                    <a:pt x="1756" y="140"/>
                    <a:pt x="1688" y="1"/>
                    <a:pt x="1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3999725" y="1534450"/>
              <a:ext cx="70650" cy="103150"/>
            </a:xfrm>
            <a:custGeom>
              <a:avLst/>
              <a:gdLst/>
              <a:ahLst/>
              <a:cxnLst/>
              <a:rect l="l" t="t" r="r" b="b"/>
              <a:pathLst>
                <a:path w="2826" h="4126" extrusionOk="0">
                  <a:moveTo>
                    <a:pt x="2700" y="0"/>
                  </a:moveTo>
                  <a:cubicBezTo>
                    <a:pt x="2688" y="0"/>
                    <a:pt x="2676" y="3"/>
                    <a:pt x="2663" y="8"/>
                  </a:cubicBezTo>
                  <a:cubicBezTo>
                    <a:pt x="1792" y="330"/>
                    <a:pt x="968" y="778"/>
                    <a:pt x="73" y="1053"/>
                  </a:cubicBezTo>
                  <a:cubicBezTo>
                    <a:pt x="49" y="1053"/>
                    <a:pt x="1" y="1100"/>
                    <a:pt x="25" y="1130"/>
                  </a:cubicBezTo>
                  <a:cubicBezTo>
                    <a:pt x="126" y="2097"/>
                    <a:pt x="449" y="3041"/>
                    <a:pt x="472" y="4014"/>
                  </a:cubicBezTo>
                  <a:cubicBezTo>
                    <a:pt x="472" y="4088"/>
                    <a:pt x="522" y="4126"/>
                    <a:pt x="571" y="4126"/>
                  </a:cubicBezTo>
                  <a:cubicBezTo>
                    <a:pt x="620" y="4126"/>
                    <a:pt x="670" y="4088"/>
                    <a:pt x="670" y="4014"/>
                  </a:cubicBezTo>
                  <a:cubicBezTo>
                    <a:pt x="646" y="3220"/>
                    <a:pt x="425" y="2444"/>
                    <a:pt x="299" y="1650"/>
                  </a:cubicBezTo>
                  <a:cubicBezTo>
                    <a:pt x="246" y="1399"/>
                    <a:pt x="174" y="1226"/>
                    <a:pt x="472" y="1130"/>
                  </a:cubicBezTo>
                  <a:cubicBezTo>
                    <a:pt x="693" y="1053"/>
                    <a:pt x="920" y="951"/>
                    <a:pt x="1141" y="856"/>
                  </a:cubicBezTo>
                  <a:cubicBezTo>
                    <a:pt x="1666" y="629"/>
                    <a:pt x="2186" y="384"/>
                    <a:pt x="2735" y="181"/>
                  </a:cubicBezTo>
                  <a:cubicBezTo>
                    <a:pt x="2826" y="160"/>
                    <a:pt x="2793" y="0"/>
                    <a:pt x="2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3939450" y="1545425"/>
              <a:ext cx="18675" cy="90975"/>
            </a:xfrm>
            <a:custGeom>
              <a:avLst/>
              <a:gdLst/>
              <a:ahLst/>
              <a:cxnLst/>
              <a:rect l="l" t="t" r="r" b="b"/>
              <a:pathLst>
                <a:path w="747" h="3639" extrusionOk="0">
                  <a:moveTo>
                    <a:pt x="197" y="0"/>
                  </a:moveTo>
                  <a:cubicBezTo>
                    <a:pt x="146" y="0"/>
                    <a:pt x="96" y="31"/>
                    <a:pt x="96" y="94"/>
                  </a:cubicBezTo>
                  <a:cubicBezTo>
                    <a:pt x="0" y="1258"/>
                    <a:pt x="472" y="2381"/>
                    <a:pt x="543" y="3527"/>
                  </a:cubicBezTo>
                  <a:cubicBezTo>
                    <a:pt x="543" y="3601"/>
                    <a:pt x="594" y="3639"/>
                    <a:pt x="645" y="3639"/>
                  </a:cubicBezTo>
                  <a:cubicBezTo>
                    <a:pt x="696" y="3639"/>
                    <a:pt x="746" y="3601"/>
                    <a:pt x="746" y="3527"/>
                  </a:cubicBezTo>
                  <a:cubicBezTo>
                    <a:pt x="669" y="2381"/>
                    <a:pt x="197" y="1258"/>
                    <a:pt x="299" y="94"/>
                  </a:cubicBezTo>
                  <a:cubicBezTo>
                    <a:pt x="299" y="31"/>
                    <a:pt x="248" y="0"/>
                    <a:pt x="1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3940425" y="1497225"/>
              <a:ext cx="70000" cy="51000"/>
            </a:xfrm>
            <a:custGeom>
              <a:avLst/>
              <a:gdLst/>
              <a:ahLst/>
              <a:cxnLst/>
              <a:rect l="l" t="t" r="r" b="b"/>
              <a:pathLst>
                <a:path w="2800" h="2040" extrusionOk="0">
                  <a:moveTo>
                    <a:pt x="2679" y="0"/>
                  </a:moveTo>
                  <a:cubicBezTo>
                    <a:pt x="2660" y="0"/>
                    <a:pt x="2639" y="8"/>
                    <a:pt x="2618" y="28"/>
                  </a:cubicBezTo>
                  <a:cubicBezTo>
                    <a:pt x="1800" y="649"/>
                    <a:pt x="952" y="1246"/>
                    <a:pt x="80" y="1843"/>
                  </a:cubicBezTo>
                  <a:cubicBezTo>
                    <a:pt x="1" y="1908"/>
                    <a:pt x="54" y="2039"/>
                    <a:pt x="147" y="2039"/>
                  </a:cubicBezTo>
                  <a:cubicBezTo>
                    <a:pt x="165" y="2039"/>
                    <a:pt x="185" y="2034"/>
                    <a:pt x="206" y="2022"/>
                  </a:cubicBezTo>
                  <a:cubicBezTo>
                    <a:pt x="1054" y="1425"/>
                    <a:pt x="1901" y="798"/>
                    <a:pt x="2719" y="177"/>
                  </a:cubicBezTo>
                  <a:cubicBezTo>
                    <a:pt x="2800" y="121"/>
                    <a:pt x="2752" y="0"/>
                    <a:pt x="26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050525" y="1442250"/>
              <a:ext cx="156475" cy="84625"/>
            </a:xfrm>
            <a:custGeom>
              <a:avLst/>
              <a:gdLst/>
              <a:ahLst/>
              <a:cxnLst/>
              <a:rect l="l" t="t" r="r" b="b"/>
              <a:pathLst>
                <a:path w="6259" h="3385" extrusionOk="0">
                  <a:moveTo>
                    <a:pt x="6118" y="0"/>
                  </a:moveTo>
                  <a:cubicBezTo>
                    <a:pt x="6091" y="0"/>
                    <a:pt x="6066" y="12"/>
                    <a:pt x="6052" y="42"/>
                  </a:cubicBezTo>
                  <a:cubicBezTo>
                    <a:pt x="5557" y="985"/>
                    <a:pt x="4088" y="1182"/>
                    <a:pt x="3169" y="1409"/>
                  </a:cubicBezTo>
                  <a:cubicBezTo>
                    <a:pt x="1975" y="1732"/>
                    <a:pt x="828" y="2227"/>
                    <a:pt x="58" y="3224"/>
                  </a:cubicBezTo>
                  <a:cubicBezTo>
                    <a:pt x="1" y="3299"/>
                    <a:pt x="55" y="3385"/>
                    <a:pt x="118" y="3385"/>
                  </a:cubicBezTo>
                  <a:cubicBezTo>
                    <a:pt x="140" y="3385"/>
                    <a:pt x="164" y="3374"/>
                    <a:pt x="184" y="3350"/>
                  </a:cubicBezTo>
                  <a:cubicBezTo>
                    <a:pt x="1079" y="2251"/>
                    <a:pt x="2345" y="1833"/>
                    <a:pt x="3664" y="1481"/>
                  </a:cubicBezTo>
                  <a:cubicBezTo>
                    <a:pt x="4536" y="1260"/>
                    <a:pt x="5754" y="1009"/>
                    <a:pt x="6225" y="138"/>
                  </a:cubicBezTo>
                  <a:cubicBezTo>
                    <a:pt x="6259" y="70"/>
                    <a:pt x="6183" y="0"/>
                    <a:pt x="6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136325" y="1421050"/>
              <a:ext cx="41375" cy="57100"/>
            </a:xfrm>
            <a:custGeom>
              <a:avLst/>
              <a:gdLst/>
              <a:ahLst/>
              <a:cxnLst/>
              <a:rect l="l" t="t" r="r" b="b"/>
              <a:pathLst>
                <a:path w="1655" h="2284" extrusionOk="0">
                  <a:moveTo>
                    <a:pt x="1508" y="0"/>
                  </a:moveTo>
                  <a:cubicBezTo>
                    <a:pt x="1477" y="0"/>
                    <a:pt x="1447" y="13"/>
                    <a:pt x="1426" y="42"/>
                  </a:cubicBezTo>
                  <a:cubicBezTo>
                    <a:pt x="931" y="741"/>
                    <a:pt x="358" y="1362"/>
                    <a:pt x="35" y="2156"/>
                  </a:cubicBezTo>
                  <a:cubicBezTo>
                    <a:pt x="1" y="2236"/>
                    <a:pt x="59" y="2284"/>
                    <a:pt x="119" y="2284"/>
                  </a:cubicBezTo>
                  <a:cubicBezTo>
                    <a:pt x="153" y="2284"/>
                    <a:pt x="189" y="2268"/>
                    <a:pt x="208" y="2233"/>
                  </a:cubicBezTo>
                  <a:cubicBezTo>
                    <a:pt x="531" y="1433"/>
                    <a:pt x="1104" y="813"/>
                    <a:pt x="1599" y="144"/>
                  </a:cubicBezTo>
                  <a:cubicBezTo>
                    <a:pt x="1654" y="72"/>
                    <a:pt x="1581" y="0"/>
                    <a:pt x="15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120150" y="1480800"/>
              <a:ext cx="82525" cy="43425"/>
            </a:xfrm>
            <a:custGeom>
              <a:avLst/>
              <a:gdLst/>
              <a:ahLst/>
              <a:cxnLst/>
              <a:rect l="l" t="t" r="r" b="b"/>
              <a:pathLst>
                <a:path w="3301" h="1737" extrusionOk="0">
                  <a:moveTo>
                    <a:pt x="132" y="1"/>
                  </a:moveTo>
                  <a:cubicBezTo>
                    <a:pt x="71" y="1"/>
                    <a:pt x="1" y="61"/>
                    <a:pt x="31" y="142"/>
                  </a:cubicBezTo>
                  <a:cubicBezTo>
                    <a:pt x="306" y="1135"/>
                    <a:pt x="1598" y="1737"/>
                    <a:pt x="2664" y="1737"/>
                  </a:cubicBezTo>
                  <a:cubicBezTo>
                    <a:pt x="2848" y="1737"/>
                    <a:pt x="3025" y="1719"/>
                    <a:pt x="3190" y="1682"/>
                  </a:cubicBezTo>
                  <a:cubicBezTo>
                    <a:pt x="3300" y="1661"/>
                    <a:pt x="3257" y="1500"/>
                    <a:pt x="3159" y="1500"/>
                  </a:cubicBezTo>
                  <a:cubicBezTo>
                    <a:pt x="3146" y="1500"/>
                    <a:pt x="3132" y="1503"/>
                    <a:pt x="3118" y="1509"/>
                  </a:cubicBezTo>
                  <a:cubicBezTo>
                    <a:pt x="2979" y="1540"/>
                    <a:pt x="2829" y="1555"/>
                    <a:pt x="2672" y="1555"/>
                  </a:cubicBezTo>
                  <a:cubicBezTo>
                    <a:pt x="1703" y="1555"/>
                    <a:pt x="487" y="984"/>
                    <a:pt x="205" y="64"/>
                  </a:cubicBezTo>
                  <a:cubicBezTo>
                    <a:pt x="196" y="19"/>
                    <a:pt x="16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4161975" y="1411500"/>
              <a:ext cx="24350" cy="18675"/>
            </a:xfrm>
            <a:custGeom>
              <a:avLst/>
              <a:gdLst/>
              <a:ahLst/>
              <a:cxnLst/>
              <a:rect l="l" t="t" r="r" b="b"/>
              <a:pathLst>
                <a:path w="974" h="747" extrusionOk="0">
                  <a:moveTo>
                    <a:pt x="502" y="1"/>
                  </a:moveTo>
                  <a:cubicBezTo>
                    <a:pt x="0" y="1"/>
                    <a:pt x="0" y="747"/>
                    <a:pt x="502" y="747"/>
                  </a:cubicBezTo>
                  <a:cubicBezTo>
                    <a:pt x="973" y="747"/>
                    <a:pt x="973" y="1"/>
                    <a:pt x="502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193150" y="1432700"/>
              <a:ext cx="24200" cy="18675"/>
            </a:xfrm>
            <a:custGeom>
              <a:avLst/>
              <a:gdLst/>
              <a:ahLst/>
              <a:cxnLst/>
              <a:rect l="l" t="t" r="r" b="b"/>
              <a:pathLst>
                <a:path w="968" h="747" extrusionOk="0">
                  <a:moveTo>
                    <a:pt x="496" y="0"/>
                  </a:moveTo>
                  <a:cubicBezTo>
                    <a:pt x="1" y="0"/>
                    <a:pt x="1" y="747"/>
                    <a:pt x="496" y="747"/>
                  </a:cubicBezTo>
                  <a:cubicBezTo>
                    <a:pt x="968" y="747"/>
                    <a:pt x="968" y="0"/>
                    <a:pt x="496" y="0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188075" y="1509700"/>
              <a:ext cx="24350" cy="18700"/>
            </a:xfrm>
            <a:custGeom>
              <a:avLst/>
              <a:gdLst/>
              <a:ahLst/>
              <a:cxnLst/>
              <a:rect l="l" t="t" r="r" b="b"/>
              <a:pathLst>
                <a:path w="974" h="748" extrusionOk="0">
                  <a:moveTo>
                    <a:pt x="502" y="1"/>
                  </a:moveTo>
                  <a:cubicBezTo>
                    <a:pt x="1" y="1"/>
                    <a:pt x="1" y="747"/>
                    <a:pt x="502" y="747"/>
                  </a:cubicBezTo>
                  <a:cubicBezTo>
                    <a:pt x="974" y="747"/>
                    <a:pt x="974" y="1"/>
                    <a:pt x="502" y="1"/>
                  </a:cubicBezTo>
                  <a:close/>
                </a:path>
              </a:pathLst>
            </a:custGeom>
            <a:solidFill>
              <a:srgbClr val="FFA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936875" y="1146200"/>
              <a:ext cx="84100" cy="203925"/>
            </a:xfrm>
            <a:custGeom>
              <a:avLst/>
              <a:gdLst/>
              <a:ahLst/>
              <a:cxnLst/>
              <a:rect l="l" t="t" r="r" b="b"/>
              <a:pathLst>
                <a:path w="3364" h="8157" extrusionOk="0">
                  <a:moveTo>
                    <a:pt x="3217" y="0"/>
                  </a:moveTo>
                  <a:cubicBezTo>
                    <a:pt x="3187" y="0"/>
                    <a:pt x="3157" y="12"/>
                    <a:pt x="3136" y="40"/>
                  </a:cubicBezTo>
                  <a:cubicBezTo>
                    <a:pt x="1345" y="2380"/>
                    <a:pt x="1542" y="5538"/>
                    <a:pt x="49" y="8004"/>
                  </a:cubicBezTo>
                  <a:cubicBezTo>
                    <a:pt x="1" y="8084"/>
                    <a:pt x="64" y="8157"/>
                    <a:pt x="132" y="8157"/>
                  </a:cubicBezTo>
                  <a:cubicBezTo>
                    <a:pt x="165" y="8157"/>
                    <a:pt x="199" y="8140"/>
                    <a:pt x="222" y="8099"/>
                  </a:cubicBezTo>
                  <a:cubicBezTo>
                    <a:pt x="1691" y="5640"/>
                    <a:pt x="1518" y="2482"/>
                    <a:pt x="3309" y="141"/>
                  </a:cubicBezTo>
                  <a:cubicBezTo>
                    <a:pt x="3364" y="69"/>
                    <a:pt x="3290" y="0"/>
                    <a:pt x="3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016150" y="1068050"/>
              <a:ext cx="75550" cy="81950"/>
            </a:xfrm>
            <a:custGeom>
              <a:avLst/>
              <a:gdLst/>
              <a:ahLst/>
              <a:cxnLst/>
              <a:rect l="l" t="t" r="r" b="b"/>
              <a:pathLst>
                <a:path w="3022" h="3278" extrusionOk="0">
                  <a:moveTo>
                    <a:pt x="1711" y="203"/>
                  </a:moveTo>
                  <a:cubicBezTo>
                    <a:pt x="2020" y="203"/>
                    <a:pt x="2526" y="377"/>
                    <a:pt x="2526" y="730"/>
                  </a:cubicBezTo>
                  <a:cubicBezTo>
                    <a:pt x="2550" y="1303"/>
                    <a:pt x="1708" y="1876"/>
                    <a:pt x="1332" y="2175"/>
                  </a:cubicBezTo>
                  <a:cubicBezTo>
                    <a:pt x="979" y="2438"/>
                    <a:pt x="551" y="2679"/>
                    <a:pt x="218" y="2990"/>
                  </a:cubicBezTo>
                  <a:lnTo>
                    <a:pt x="218" y="2990"/>
                  </a:lnTo>
                  <a:cubicBezTo>
                    <a:pt x="235" y="2273"/>
                    <a:pt x="363" y="1527"/>
                    <a:pt x="711" y="903"/>
                  </a:cubicBezTo>
                  <a:cubicBezTo>
                    <a:pt x="908" y="533"/>
                    <a:pt x="1230" y="235"/>
                    <a:pt x="1654" y="205"/>
                  </a:cubicBezTo>
                  <a:cubicBezTo>
                    <a:pt x="1672" y="203"/>
                    <a:pt x="1691" y="203"/>
                    <a:pt x="1711" y="203"/>
                  </a:cubicBezTo>
                  <a:close/>
                  <a:moveTo>
                    <a:pt x="1814" y="1"/>
                  </a:moveTo>
                  <a:cubicBezTo>
                    <a:pt x="1394" y="1"/>
                    <a:pt x="954" y="218"/>
                    <a:pt x="711" y="533"/>
                  </a:cubicBezTo>
                  <a:cubicBezTo>
                    <a:pt x="162" y="1226"/>
                    <a:pt x="13" y="2294"/>
                    <a:pt x="13" y="3166"/>
                  </a:cubicBezTo>
                  <a:cubicBezTo>
                    <a:pt x="1" y="3241"/>
                    <a:pt x="44" y="3278"/>
                    <a:pt x="94" y="3278"/>
                  </a:cubicBezTo>
                  <a:cubicBezTo>
                    <a:pt x="106" y="3278"/>
                    <a:pt x="119" y="3276"/>
                    <a:pt x="131" y="3271"/>
                  </a:cubicBezTo>
                  <a:lnTo>
                    <a:pt x="131" y="3271"/>
                  </a:lnTo>
                  <a:cubicBezTo>
                    <a:pt x="139" y="3273"/>
                    <a:pt x="147" y="3274"/>
                    <a:pt x="155" y="3274"/>
                  </a:cubicBezTo>
                  <a:cubicBezTo>
                    <a:pt x="176" y="3274"/>
                    <a:pt x="198" y="3265"/>
                    <a:pt x="215" y="3244"/>
                  </a:cubicBezTo>
                  <a:cubicBezTo>
                    <a:pt x="687" y="2742"/>
                    <a:pt x="1356" y="2396"/>
                    <a:pt x="1881" y="1948"/>
                  </a:cubicBezTo>
                  <a:cubicBezTo>
                    <a:pt x="2251" y="1626"/>
                    <a:pt x="3021" y="951"/>
                    <a:pt x="2627" y="408"/>
                  </a:cubicBezTo>
                  <a:cubicBezTo>
                    <a:pt x="2426" y="120"/>
                    <a:pt x="2126" y="1"/>
                    <a:pt x="18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981675" y="1169525"/>
              <a:ext cx="106300" cy="53700"/>
            </a:xfrm>
            <a:custGeom>
              <a:avLst/>
              <a:gdLst/>
              <a:ahLst/>
              <a:cxnLst/>
              <a:rect l="l" t="t" r="r" b="b"/>
              <a:pathLst>
                <a:path w="4252" h="2148" extrusionOk="0">
                  <a:moveTo>
                    <a:pt x="3466" y="0"/>
                  </a:moveTo>
                  <a:cubicBezTo>
                    <a:pt x="3100" y="0"/>
                    <a:pt x="2678" y="113"/>
                    <a:pt x="2490" y="152"/>
                  </a:cubicBezTo>
                  <a:cubicBezTo>
                    <a:pt x="1493" y="426"/>
                    <a:pt x="771" y="922"/>
                    <a:pt x="126" y="1746"/>
                  </a:cubicBezTo>
                  <a:cubicBezTo>
                    <a:pt x="68" y="1821"/>
                    <a:pt x="122" y="1906"/>
                    <a:pt x="186" y="1906"/>
                  </a:cubicBezTo>
                  <a:cubicBezTo>
                    <a:pt x="208" y="1906"/>
                    <a:pt x="231" y="1896"/>
                    <a:pt x="251" y="1871"/>
                  </a:cubicBezTo>
                  <a:cubicBezTo>
                    <a:pt x="795" y="1196"/>
                    <a:pt x="1392" y="725"/>
                    <a:pt x="2215" y="450"/>
                  </a:cubicBezTo>
                  <a:cubicBezTo>
                    <a:pt x="2402" y="390"/>
                    <a:pt x="3009" y="192"/>
                    <a:pt x="3442" y="192"/>
                  </a:cubicBezTo>
                  <a:cubicBezTo>
                    <a:pt x="3700" y="192"/>
                    <a:pt x="3896" y="262"/>
                    <a:pt x="3905" y="474"/>
                  </a:cubicBezTo>
                  <a:cubicBezTo>
                    <a:pt x="3953" y="1274"/>
                    <a:pt x="2788" y="1471"/>
                    <a:pt x="2239" y="1620"/>
                  </a:cubicBezTo>
                  <a:cubicBezTo>
                    <a:pt x="1565" y="1769"/>
                    <a:pt x="848" y="1895"/>
                    <a:pt x="150" y="1943"/>
                  </a:cubicBezTo>
                  <a:cubicBezTo>
                    <a:pt x="9" y="1965"/>
                    <a:pt x="1" y="2148"/>
                    <a:pt x="126" y="2148"/>
                  </a:cubicBezTo>
                  <a:cubicBezTo>
                    <a:pt x="134" y="2148"/>
                    <a:pt x="141" y="2147"/>
                    <a:pt x="150" y="2146"/>
                  </a:cubicBezTo>
                  <a:cubicBezTo>
                    <a:pt x="1045" y="2068"/>
                    <a:pt x="1965" y="1919"/>
                    <a:pt x="2836" y="1668"/>
                  </a:cubicBezTo>
                  <a:cubicBezTo>
                    <a:pt x="3409" y="1495"/>
                    <a:pt x="4251" y="1125"/>
                    <a:pt x="4102" y="355"/>
                  </a:cubicBezTo>
                  <a:cubicBezTo>
                    <a:pt x="4047" y="81"/>
                    <a:pt x="3777" y="0"/>
                    <a:pt x="3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936900" y="1160150"/>
              <a:ext cx="48525" cy="99000"/>
            </a:xfrm>
            <a:custGeom>
              <a:avLst/>
              <a:gdLst/>
              <a:ahLst/>
              <a:cxnLst/>
              <a:rect l="l" t="t" r="r" b="b"/>
              <a:pathLst>
                <a:path w="1941" h="3960" extrusionOk="0">
                  <a:moveTo>
                    <a:pt x="1195" y="236"/>
                  </a:moveTo>
                  <a:cubicBezTo>
                    <a:pt x="1311" y="236"/>
                    <a:pt x="1418" y="293"/>
                    <a:pt x="1493" y="431"/>
                  </a:cubicBezTo>
                  <a:cubicBezTo>
                    <a:pt x="1744" y="927"/>
                    <a:pt x="1618" y="1673"/>
                    <a:pt x="1565" y="2168"/>
                  </a:cubicBezTo>
                  <a:cubicBezTo>
                    <a:pt x="1520" y="2684"/>
                    <a:pt x="1428" y="3153"/>
                    <a:pt x="1357" y="3643"/>
                  </a:cubicBezTo>
                  <a:lnTo>
                    <a:pt x="1357" y="3643"/>
                  </a:lnTo>
                  <a:cubicBezTo>
                    <a:pt x="803" y="3102"/>
                    <a:pt x="391" y="2337"/>
                    <a:pt x="299" y="1571"/>
                  </a:cubicBezTo>
                  <a:cubicBezTo>
                    <a:pt x="251" y="1100"/>
                    <a:pt x="424" y="652"/>
                    <a:pt x="848" y="377"/>
                  </a:cubicBezTo>
                  <a:cubicBezTo>
                    <a:pt x="958" y="291"/>
                    <a:pt x="1081" y="236"/>
                    <a:pt x="1195" y="236"/>
                  </a:cubicBezTo>
                  <a:close/>
                  <a:moveTo>
                    <a:pt x="1152" y="0"/>
                  </a:moveTo>
                  <a:cubicBezTo>
                    <a:pt x="610" y="0"/>
                    <a:pt x="165" y="816"/>
                    <a:pt x="102" y="1249"/>
                  </a:cubicBezTo>
                  <a:cubicBezTo>
                    <a:pt x="1" y="2222"/>
                    <a:pt x="699" y="3362"/>
                    <a:pt x="1415" y="3935"/>
                  </a:cubicBezTo>
                  <a:cubicBezTo>
                    <a:pt x="1438" y="3953"/>
                    <a:pt x="1462" y="3960"/>
                    <a:pt x="1484" y="3960"/>
                  </a:cubicBezTo>
                  <a:cubicBezTo>
                    <a:pt x="1561" y="3960"/>
                    <a:pt x="1620" y="3871"/>
                    <a:pt x="1541" y="3810"/>
                  </a:cubicBezTo>
                  <a:cubicBezTo>
                    <a:pt x="1534" y="3804"/>
                    <a:pt x="1527" y="3798"/>
                    <a:pt x="1520" y="3792"/>
                  </a:cubicBezTo>
                  <a:lnTo>
                    <a:pt x="1520" y="3792"/>
                  </a:lnTo>
                  <a:cubicBezTo>
                    <a:pt x="1644" y="3106"/>
                    <a:pt x="1768" y="2413"/>
                    <a:pt x="1815" y="1721"/>
                  </a:cubicBezTo>
                  <a:cubicBezTo>
                    <a:pt x="1839" y="1273"/>
                    <a:pt x="1941" y="306"/>
                    <a:pt x="1392" y="55"/>
                  </a:cubicBezTo>
                  <a:cubicBezTo>
                    <a:pt x="1310" y="17"/>
                    <a:pt x="1230" y="0"/>
                    <a:pt x="1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019150" y="1091075"/>
              <a:ext cx="25200" cy="54225"/>
            </a:xfrm>
            <a:custGeom>
              <a:avLst/>
              <a:gdLst/>
              <a:ahLst/>
              <a:cxnLst/>
              <a:rect l="l" t="t" r="r" b="b"/>
              <a:pathLst>
                <a:path w="1008" h="2169" extrusionOk="0">
                  <a:moveTo>
                    <a:pt x="916" y="1"/>
                  </a:moveTo>
                  <a:cubicBezTo>
                    <a:pt x="898" y="1"/>
                    <a:pt x="879" y="9"/>
                    <a:pt x="866" y="30"/>
                  </a:cubicBezTo>
                  <a:cubicBezTo>
                    <a:pt x="567" y="705"/>
                    <a:pt x="442" y="1475"/>
                    <a:pt x="18" y="2072"/>
                  </a:cubicBezTo>
                  <a:cubicBezTo>
                    <a:pt x="1" y="2128"/>
                    <a:pt x="49" y="2168"/>
                    <a:pt x="95" y="2168"/>
                  </a:cubicBezTo>
                  <a:cubicBezTo>
                    <a:pt x="113" y="2168"/>
                    <a:pt x="130" y="2163"/>
                    <a:pt x="143" y="2149"/>
                  </a:cubicBezTo>
                  <a:cubicBezTo>
                    <a:pt x="567" y="1523"/>
                    <a:pt x="692" y="776"/>
                    <a:pt x="991" y="108"/>
                  </a:cubicBezTo>
                  <a:cubicBezTo>
                    <a:pt x="1008" y="53"/>
                    <a:pt x="962" y="1"/>
                    <a:pt x="9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021775" y="1094925"/>
              <a:ext cx="40350" cy="49100"/>
            </a:xfrm>
            <a:custGeom>
              <a:avLst/>
              <a:gdLst/>
              <a:ahLst/>
              <a:cxnLst/>
              <a:rect l="l" t="t" r="r" b="b"/>
              <a:pathLst>
                <a:path w="1614" h="1964" extrusionOk="0">
                  <a:moveTo>
                    <a:pt x="1525" y="0"/>
                  </a:moveTo>
                  <a:cubicBezTo>
                    <a:pt x="1510" y="0"/>
                    <a:pt x="1495" y="8"/>
                    <a:pt x="1483" y="25"/>
                  </a:cubicBezTo>
                  <a:cubicBezTo>
                    <a:pt x="910" y="575"/>
                    <a:pt x="289" y="1124"/>
                    <a:pt x="14" y="1894"/>
                  </a:cubicBezTo>
                  <a:cubicBezTo>
                    <a:pt x="0" y="1936"/>
                    <a:pt x="36" y="1964"/>
                    <a:pt x="73" y="1964"/>
                  </a:cubicBezTo>
                  <a:cubicBezTo>
                    <a:pt x="100" y="1964"/>
                    <a:pt x="127" y="1950"/>
                    <a:pt x="140" y="1918"/>
                  </a:cubicBezTo>
                  <a:cubicBezTo>
                    <a:pt x="408" y="1172"/>
                    <a:pt x="1005" y="652"/>
                    <a:pt x="1555" y="103"/>
                  </a:cubicBezTo>
                  <a:cubicBezTo>
                    <a:pt x="1613" y="67"/>
                    <a:pt x="1570" y="0"/>
                    <a:pt x="1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3981825" y="1184400"/>
              <a:ext cx="64325" cy="38175"/>
            </a:xfrm>
            <a:custGeom>
              <a:avLst/>
              <a:gdLst/>
              <a:ahLst/>
              <a:cxnLst/>
              <a:rect l="l" t="t" r="r" b="b"/>
              <a:pathLst>
                <a:path w="2573" h="1527" extrusionOk="0">
                  <a:moveTo>
                    <a:pt x="2454" y="1"/>
                  </a:moveTo>
                  <a:cubicBezTo>
                    <a:pt x="2446" y="1"/>
                    <a:pt x="2438" y="2"/>
                    <a:pt x="2430" y="4"/>
                  </a:cubicBezTo>
                  <a:cubicBezTo>
                    <a:pt x="1636" y="452"/>
                    <a:pt x="812" y="900"/>
                    <a:pt x="42" y="1401"/>
                  </a:cubicBezTo>
                  <a:cubicBezTo>
                    <a:pt x="0" y="1443"/>
                    <a:pt x="32" y="1526"/>
                    <a:pt x="92" y="1526"/>
                  </a:cubicBezTo>
                  <a:cubicBezTo>
                    <a:pt x="101" y="1526"/>
                    <a:pt x="110" y="1524"/>
                    <a:pt x="120" y="1521"/>
                  </a:cubicBezTo>
                  <a:cubicBezTo>
                    <a:pt x="890" y="1001"/>
                    <a:pt x="1684" y="577"/>
                    <a:pt x="2508" y="130"/>
                  </a:cubicBezTo>
                  <a:cubicBezTo>
                    <a:pt x="2572" y="87"/>
                    <a:pt x="2521" y="1"/>
                    <a:pt x="24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986775" y="1196900"/>
              <a:ext cx="66800" cy="24400"/>
            </a:xfrm>
            <a:custGeom>
              <a:avLst/>
              <a:gdLst/>
              <a:ahLst/>
              <a:cxnLst/>
              <a:rect l="l" t="t" r="r" b="b"/>
              <a:pathLst>
                <a:path w="2672" h="976" extrusionOk="0">
                  <a:moveTo>
                    <a:pt x="2559" y="0"/>
                  </a:moveTo>
                  <a:cubicBezTo>
                    <a:pt x="2550" y="0"/>
                    <a:pt x="2540" y="2"/>
                    <a:pt x="2531" y="6"/>
                  </a:cubicBezTo>
                  <a:cubicBezTo>
                    <a:pt x="1737" y="352"/>
                    <a:pt x="889" y="573"/>
                    <a:pt x="71" y="848"/>
                  </a:cubicBezTo>
                  <a:cubicBezTo>
                    <a:pt x="0" y="869"/>
                    <a:pt x="14" y="976"/>
                    <a:pt x="76" y="976"/>
                  </a:cubicBezTo>
                  <a:cubicBezTo>
                    <a:pt x="82" y="976"/>
                    <a:pt x="88" y="975"/>
                    <a:pt x="95" y="973"/>
                  </a:cubicBezTo>
                  <a:cubicBezTo>
                    <a:pt x="943" y="674"/>
                    <a:pt x="1784" y="454"/>
                    <a:pt x="2608" y="125"/>
                  </a:cubicBezTo>
                  <a:cubicBezTo>
                    <a:pt x="2671" y="83"/>
                    <a:pt x="2624" y="0"/>
                    <a:pt x="25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953025" y="1206775"/>
              <a:ext cx="21625" cy="48175"/>
            </a:xfrm>
            <a:custGeom>
              <a:avLst/>
              <a:gdLst/>
              <a:ahLst/>
              <a:cxnLst/>
              <a:rect l="l" t="t" r="r" b="b"/>
              <a:pathLst>
                <a:path w="865" h="1927" extrusionOk="0">
                  <a:moveTo>
                    <a:pt x="87" y="0"/>
                  </a:moveTo>
                  <a:cubicBezTo>
                    <a:pt x="56" y="0"/>
                    <a:pt x="24" y="20"/>
                    <a:pt x="24" y="59"/>
                  </a:cubicBezTo>
                  <a:cubicBezTo>
                    <a:pt x="0" y="775"/>
                    <a:pt x="448" y="1300"/>
                    <a:pt x="723" y="1897"/>
                  </a:cubicBezTo>
                  <a:cubicBezTo>
                    <a:pt x="737" y="1918"/>
                    <a:pt x="755" y="1927"/>
                    <a:pt x="773" y="1927"/>
                  </a:cubicBezTo>
                  <a:cubicBezTo>
                    <a:pt x="819" y="1927"/>
                    <a:pt x="865" y="1875"/>
                    <a:pt x="848" y="1820"/>
                  </a:cubicBezTo>
                  <a:cubicBezTo>
                    <a:pt x="573" y="1253"/>
                    <a:pt x="126" y="751"/>
                    <a:pt x="150" y="59"/>
                  </a:cubicBezTo>
                  <a:cubicBezTo>
                    <a:pt x="150" y="20"/>
                    <a:pt x="118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3964225" y="1193050"/>
              <a:ext cx="9425" cy="58025"/>
            </a:xfrm>
            <a:custGeom>
              <a:avLst/>
              <a:gdLst/>
              <a:ahLst/>
              <a:cxnLst/>
              <a:rect l="l" t="t" r="r" b="b"/>
              <a:pathLst>
                <a:path w="377" h="2321" extrusionOk="0">
                  <a:moveTo>
                    <a:pt x="87" y="0"/>
                  </a:moveTo>
                  <a:cubicBezTo>
                    <a:pt x="55" y="0"/>
                    <a:pt x="24" y="20"/>
                    <a:pt x="24" y="58"/>
                  </a:cubicBezTo>
                  <a:cubicBezTo>
                    <a:pt x="0" y="805"/>
                    <a:pt x="251" y="1527"/>
                    <a:pt x="227" y="2249"/>
                  </a:cubicBezTo>
                  <a:cubicBezTo>
                    <a:pt x="227" y="2297"/>
                    <a:pt x="258" y="2321"/>
                    <a:pt x="290" y="2321"/>
                  </a:cubicBezTo>
                  <a:cubicBezTo>
                    <a:pt x="321" y="2321"/>
                    <a:pt x="352" y="2297"/>
                    <a:pt x="352" y="2249"/>
                  </a:cubicBezTo>
                  <a:cubicBezTo>
                    <a:pt x="376" y="1527"/>
                    <a:pt x="125" y="805"/>
                    <a:pt x="149" y="58"/>
                  </a:cubicBezTo>
                  <a:cubicBezTo>
                    <a:pt x="149" y="20"/>
                    <a:pt x="118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3854825" y="1565250"/>
              <a:ext cx="31100" cy="40900"/>
            </a:xfrm>
            <a:custGeom>
              <a:avLst/>
              <a:gdLst/>
              <a:ahLst/>
              <a:cxnLst/>
              <a:rect l="l" t="t" r="r" b="b"/>
              <a:pathLst>
                <a:path w="1244" h="1636" extrusionOk="0">
                  <a:moveTo>
                    <a:pt x="658" y="1"/>
                  </a:moveTo>
                  <a:cubicBezTo>
                    <a:pt x="599" y="1"/>
                    <a:pt x="530" y="15"/>
                    <a:pt x="448" y="47"/>
                  </a:cubicBezTo>
                  <a:cubicBezTo>
                    <a:pt x="0" y="197"/>
                    <a:pt x="149" y="1188"/>
                    <a:pt x="149" y="1540"/>
                  </a:cubicBezTo>
                  <a:lnTo>
                    <a:pt x="251" y="1635"/>
                  </a:lnTo>
                  <a:cubicBezTo>
                    <a:pt x="744" y="1456"/>
                    <a:pt x="1243" y="1"/>
                    <a:pt x="6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3832375" y="1575500"/>
              <a:ext cx="37400" cy="75825"/>
            </a:xfrm>
            <a:custGeom>
              <a:avLst/>
              <a:gdLst/>
              <a:ahLst/>
              <a:cxnLst/>
              <a:rect l="l" t="t" r="r" b="b"/>
              <a:pathLst>
                <a:path w="1496" h="3033" extrusionOk="0">
                  <a:moveTo>
                    <a:pt x="142" y="0"/>
                  </a:moveTo>
                  <a:cubicBezTo>
                    <a:pt x="72" y="0"/>
                    <a:pt x="1" y="102"/>
                    <a:pt x="74" y="157"/>
                  </a:cubicBezTo>
                  <a:cubicBezTo>
                    <a:pt x="922" y="927"/>
                    <a:pt x="1268" y="1798"/>
                    <a:pt x="1298" y="2921"/>
                  </a:cubicBezTo>
                  <a:cubicBezTo>
                    <a:pt x="1298" y="2995"/>
                    <a:pt x="1347" y="3033"/>
                    <a:pt x="1397" y="3033"/>
                  </a:cubicBezTo>
                  <a:cubicBezTo>
                    <a:pt x="1446" y="3033"/>
                    <a:pt x="1495" y="2995"/>
                    <a:pt x="1495" y="2921"/>
                  </a:cubicBezTo>
                  <a:cubicBezTo>
                    <a:pt x="1471" y="1751"/>
                    <a:pt x="1095" y="831"/>
                    <a:pt x="200" y="31"/>
                  </a:cubicBezTo>
                  <a:cubicBezTo>
                    <a:pt x="183" y="9"/>
                    <a:pt x="163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3801750" y="1619175"/>
              <a:ext cx="136375" cy="105675"/>
            </a:xfrm>
            <a:custGeom>
              <a:avLst/>
              <a:gdLst/>
              <a:ahLst/>
              <a:cxnLst/>
              <a:rect l="l" t="t" r="r" b="b"/>
              <a:pathLst>
                <a:path w="5455" h="4227" extrusionOk="0">
                  <a:moveTo>
                    <a:pt x="3897" y="0"/>
                  </a:moveTo>
                  <a:cubicBezTo>
                    <a:pt x="3657" y="0"/>
                    <a:pt x="3408" y="69"/>
                    <a:pt x="3168" y="225"/>
                  </a:cubicBezTo>
                  <a:cubicBezTo>
                    <a:pt x="2971" y="374"/>
                    <a:pt x="2822" y="577"/>
                    <a:pt x="2720" y="774"/>
                  </a:cubicBezTo>
                  <a:cubicBezTo>
                    <a:pt x="2316" y="448"/>
                    <a:pt x="1898" y="306"/>
                    <a:pt x="1515" y="306"/>
                  </a:cubicBezTo>
                  <a:cubicBezTo>
                    <a:pt x="672" y="306"/>
                    <a:pt x="1" y="996"/>
                    <a:pt x="34" y="1920"/>
                  </a:cubicBezTo>
                  <a:cubicBezTo>
                    <a:pt x="75" y="3278"/>
                    <a:pt x="1318" y="4226"/>
                    <a:pt x="2590" y="4226"/>
                  </a:cubicBezTo>
                  <a:cubicBezTo>
                    <a:pt x="2783" y="4226"/>
                    <a:pt x="2977" y="4204"/>
                    <a:pt x="3168" y="4159"/>
                  </a:cubicBezTo>
                  <a:cubicBezTo>
                    <a:pt x="4314" y="3860"/>
                    <a:pt x="5454" y="2714"/>
                    <a:pt x="5359" y="1472"/>
                  </a:cubicBezTo>
                  <a:cubicBezTo>
                    <a:pt x="5318" y="680"/>
                    <a:pt x="4652" y="0"/>
                    <a:pt x="3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3862275" y="158507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1"/>
                  </a:moveTo>
                  <a:cubicBezTo>
                    <a:pt x="1" y="1"/>
                    <a:pt x="1" y="198"/>
                    <a:pt x="150" y="198"/>
                  </a:cubicBezTo>
                  <a:cubicBezTo>
                    <a:pt x="275" y="198"/>
                    <a:pt x="275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3864825" y="1576275"/>
              <a:ext cx="6725" cy="5100"/>
            </a:xfrm>
            <a:custGeom>
              <a:avLst/>
              <a:gdLst/>
              <a:ahLst/>
              <a:cxnLst/>
              <a:rect l="l" t="t" r="r" b="b"/>
              <a:pathLst>
                <a:path w="269" h="204" extrusionOk="0">
                  <a:moveTo>
                    <a:pt x="149" y="0"/>
                  </a:moveTo>
                  <a:cubicBezTo>
                    <a:pt x="0" y="0"/>
                    <a:pt x="0" y="203"/>
                    <a:pt x="149" y="203"/>
                  </a:cubicBezTo>
                  <a:cubicBezTo>
                    <a:pt x="269" y="203"/>
                    <a:pt x="269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3814375" y="1638925"/>
              <a:ext cx="23750" cy="49550"/>
            </a:xfrm>
            <a:custGeom>
              <a:avLst/>
              <a:gdLst/>
              <a:ahLst/>
              <a:cxnLst/>
              <a:rect l="l" t="t" r="r" b="b"/>
              <a:pathLst>
                <a:path w="950" h="1982" extrusionOk="0">
                  <a:moveTo>
                    <a:pt x="817" y="1"/>
                  </a:moveTo>
                  <a:cubicBezTo>
                    <a:pt x="794" y="1"/>
                    <a:pt x="770" y="10"/>
                    <a:pt x="746" y="32"/>
                  </a:cubicBezTo>
                  <a:cubicBezTo>
                    <a:pt x="102" y="533"/>
                    <a:pt x="0" y="1226"/>
                    <a:pt x="376" y="1924"/>
                  </a:cubicBezTo>
                  <a:cubicBezTo>
                    <a:pt x="392" y="1965"/>
                    <a:pt x="420" y="1981"/>
                    <a:pt x="450" y="1981"/>
                  </a:cubicBezTo>
                  <a:cubicBezTo>
                    <a:pt x="513" y="1981"/>
                    <a:pt x="582" y="1907"/>
                    <a:pt x="549" y="1823"/>
                  </a:cubicBezTo>
                  <a:cubicBezTo>
                    <a:pt x="197" y="1202"/>
                    <a:pt x="323" y="605"/>
                    <a:pt x="872" y="157"/>
                  </a:cubicBezTo>
                  <a:cubicBezTo>
                    <a:pt x="950" y="102"/>
                    <a:pt x="894" y="1"/>
                    <a:pt x="8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3760350" y="1138725"/>
              <a:ext cx="150450" cy="86175"/>
            </a:xfrm>
            <a:custGeom>
              <a:avLst/>
              <a:gdLst/>
              <a:ahLst/>
              <a:cxnLst/>
              <a:rect l="l" t="t" r="r" b="b"/>
              <a:pathLst>
                <a:path w="6018" h="3447" extrusionOk="0">
                  <a:moveTo>
                    <a:pt x="3128" y="1"/>
                  </a:moveTo>
                  <a:cubicBezTo>
                    <a:pt x="3058" y="1"/>
                    <a:pt x="2985" y="6"/>
                    <a:pt x="2907" y="17"/>
                  </a:cubicBezTo>
                  <a:cubicBezTo>
                    <a:pt x="2134" y="158"/>
                    <a:pt x="1846" y="945"/>
                    <a:pt x="1878" y="1621"/>
                  </a:cubicBezTo>
                  <a:lnTo>
                    <a:pt x="1878" y="1621"/>
                  </a:lnTo>
                  <a:cubicBezTo>
                    <a:pt x="1624" y="1553"/>
                    <a:pt x="1351" y="1491"/>
                    <a:pt x="1094" y="1491"/>
                  </a:cubicBezTo>
                  <a:cubicBezTo>
                    <a:pt x="750" y="1491"/>
                    <a:pt x="433" y="1602"/>
                    <a:pt x="221" y="1957"/>
                  </a:cubicBezTo>
                  <a:cubicBezTo>
                    <a:pt x="0" y="2357"/>
                    <a:pt x="197" y="3001"/>
                    <a:pt x="597" y="3228"/>
                  </a:cubicBezTo>
                  <a:cubicBezTo>
                    <a:pt x="875" y="3394"/>
                    <a:pt x="1183" y="3446"/>
                    <a:pt x="1501" y="3446"/>
                  </a:cubicBezTo>
                  <a:cubicBezTo>
                    <a:pt x="1893" y="3446"/>
                    <a:pt x="2301" y="3367"/>
                    <a:pt x="2687" y="3324"/>
                  </a:cubicBezTo>
                  <a:cubicBezTo>
                    <a:pt x="3731" y="3198"/>
                    <a:pt x="4776" y="3127"/>
                    <a:pt x="5821" y="3025"/>
                  </a:cubicBezTo>
                  <a:cubicBezTo>
                    <a:pt x="5940" y="3025"/>
                    <a:pt x="5940" y="2828"/>
                    <a:pt x="5821" y="2828"/>
                  </a:cubicBezTo>
                  <a:cubicBezTo>
                    <a:pt x="4597" y="2954"/>
                    <a:pt x="3379" y="3001"/>
                    <a:pt x="2161" y="3175"/>
                  </a:cubicBezTo>
                  <a:cubicBezTo>
                    <a:pt x="1935" y="3215"/>
                    <a:pt x="1682" y="3255"/>
                    <a:pt x="1435" y="3255"/>
                  </a:cubicBezTo>
                  <a:cubicBezTo>
                    <a:pt x="1057" y="3255"/>
                    <a:pt x="696" y="3161"/>
                    <a:pt x="472" y="2828"/>
                  </a:cubicBezTo>
                  <a:cubicBezTo>
                    <a:pt x="299" y="2554"/>
                    <a:pt x="299" y="2154"/>
                    <a:pt x="496" y="1909"/>
                  </a:cubicBezTo>
                  <a:cubicBezTo>
                    <a:pt x="643" y="1729"/>
                    <a:pt x="850" y="1670"/>
                    <a:pt x="1073" y="1670"/>
                  </a:cubicBezTo>
                  <a:cubicBezTo>
                    <a:pt x="1375" y="1670"/>
                    <a:pt x="1707" y="1777"/>
                    <a:pt x="1964" y="1831"/>
                  </a:cubicBezTo>
                  <a:cubicBezTo>
                    <a:pt x="1973" y="1836"/>
                    <a:pt x="1982" y="1838"/>
                    <a:pt x="1992" y="1838"/>
                  </a:cubicBezTo>
                  <a:cubicBezTo>
                    <a:pt x="2037" y="1838"/>
                    <a:pt x="2090" y="1795"/>
                    <a:pt x="2090" y="1736"/>
                  </a:cubicBezTo>
                  <a:cubicBezTo>
                    <a:pt x="2036" y="1061"/>
                    <a:pt x="2209" y="417"/>
                    <a:pt x="2955" y="214"/>
                  </a:cubicBezTo>
                  <a:cubicBezTo>
                    <a:pt x="3040" y="192"/>
                    <a:pt x="3120" y="182"/>
                    <a:pt x="3196" y="182"/>
                  </a:cubicBezTo>
                  <a:cubicBezTo>
                    <a:pt x="3812" y="182"/>
                    <a:pt x="4139" y="844"/>
                    <a:pt x="4448" y="1312"/>
                  </a:cubicBezTo>
                  <a:cubicBezTo>
                    <a:pt x="4475" y="1348"/>
                    <a:pt x="4512" y="1366"/>
                    <a:pt x="4546" y="1366"/>
                  </a:cubicBezTo>
                  <a:cubicBezTo>
                    <a:pt x="4581" y="1366"/>
                    <a:pt x="4612" y="1348"/>
                    <a:pt x="4627" y="1312"/>
                  </a:cubicBezTo>
                  <a:cubicBezTo>
                    <a:pt x="4777" y="1043"/>
                    <a:pt x="5147" y="663"/>
                    <a:pt x="5502" y="663"/>
                  </a:cubicBezTo>
                  <a:cubicBezTo>
                    <a:pt x="5612" y="663"/>
                    <a:pt x="5721" y="699"/>
                    <a:pt x="5821" y="787"/>
                  </a:cubicBezTo>
                  <a:cubicBezTo>
                    <a:pt x="5844" y="811"/>
                    <a:pt x="5868" y="821"/>
                    <a:pt x="5891" y="821"/>
                  </a:cubicBezTo>
                  <a:cubicBezTo>
                    <a:pt x="5963" y="821"/>
                    <a:pt x="6017" y="720"/>
                    <a:pt x="5940" y="661"/>
                  </a:cubicBezTo>
                  <a:cubicBezTo>
                    <a:pt x="5805" y="526"/>
                    <a:pt x="5653" y="471"/>
                    <a:pt x="5498" y="471"/>
                  </a:cubicBezTo>
                  <a:cubicBezTo>
                    <a:pt x="5138" y="471"/>
                    <a:pt x="4761" y="771"/>
                    <a:pt x="4537" y="1075"/>
                  </a:cubicBezTo>
                  <a:lnTo>
                    <a:pt x="4537" y="1075"/>
                  </a:lnTo>
                  <a:cubicBezTo>
                    <a:pt x="4166" y="513"/>
                    <a:pt x="3831" y="1"/>
                    <a:pt x="3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562250" y="1119625"/>
              <a:ext cx="97975" cy="60175"/>
            </a:xfrm>
            <a:custGeom>
              <a:avLst/>
              <a:gdLst/>
              <a:ahLst/>
              <a:cxnLst/>
              <a:rect l="l" t="t" r="r" b="b"/>
              <a:pathLst>
                <a:path w="3919" h="2407" extrusionOk="0">
                  <a:moveTo>
                    <a:pt x="3034" y="0"/>
                  </a:moveTo>
                  <a:cubicBezTo>
                    <a:pt x="2965" y="0"/>
                    <a:pt x="2896" y="101"/>
                    <a:pt x="2969" y="160"/>
                  </a:cubicBezTo>
                  <a:cubicBezTo>
                    <a:pt x="3297" y="482"/>
                    <a:pt x="3220" y="978"/>
                    <a:pt x="3118" y="1378"/>
                  </a:cubicBezTo>
                  <a:cubicBezTo>
                    <a:pt x="2969" y="1873"/>
                    <a:pt x="2599" y="2172"/>
                    <a:pt x="2074" y="2201"/>
                  </a:cubicBezTo>
                  <a:cubicBezTo>
                    <a:pt x="2035" y="2204"/>
                    <a:pt x="1996" y="2206"/>
                    <a:pt x="1957" y="2206"/>
                  </a:cubicBezTo>
                  <a:cubicBezTo>
                    <a:pt x="1097" y="2206"/>
                    <a:pt x="223" y="1463"/>
                    <a:pt x="486" y="584"/>
                  </a:cubicBezTo>
                  <a:cubicBezTo>
                    <a:pt x="501" y="503"/>
                    <a:pt x="425" y="442"/>
                    <a:pt x="361" y="442"/>
                  </a:cubicBezTo>
                  <a:cubicBezTo>
                    <a:pt x="325" y="442"/>
                    <a:pt x="293" y="461"/>
                    <a:pt x="283" y="506"/>
                  </a:cubicBezTo>
                  <a:cubicBezTo>
                    <a:pt x="0" y="1590"/>
                    <a:pt x="1010" y="2407"/>
                    <a:pt x="2004" y="2407"/>
                  </a:cubicBezTo>
                  <a:cubicBezTo>
                    <a:pt x="2061" y="2407"/>
                    <a:pt x="2118" y="2404"/>
                    <a:pt x="2175" y="2398"/>
                  </a:cubicBezTo>
                  <a:cubicBezTo>
                    <a:pt x="3172" y="2321"/>
                    <a:pt x="3918" y="757"/>
                    <a:pt x="3094" y="34"/>
                  </a:cubicBezTo>
                  <a:cubicBezTo>
                    <a:pt x="3077" y="10"/>
                    <a:pt x="3056" y="0"/>
                    <a:pt x="30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3544450" y="1156350"/>
              <a:ext cx="19000" cy="10600"/>
            </a:xfrm>
            <a:custGeom>
              <a:avLst/>
              <a:gdLst/>
              <a:ahLst/>
              <a:cxnLst/>
              <a:rect l="l" t="t" r="r" b="b"/>
              <a:pathLst>
                <a:path w="760" h="424" extrusionOk="0">
                  <a:moveTo>
                    <a:pt x="641" y="1"/>
                  </a:moveTo>
                  <a:cubicBezTo>
                    <a:pt x="629" y="1"/>
                    <a:pt x="615" y="4"/>
                    <a:pt x="601" y="10"/>
                  </a:cubicBezTo>
                  <a:cubicBezTo>
                    <a:pt x="398" y="58"/>
                    <a:pt x="248" y="135"/>
                    <a:pt x="99" y="231"/>
                  </a:cubicBezTo>
                  <a:cubicBezTo>
                    <a:pt x="1" y="295"/>
                    <a:pt x="48" y="424"/>
                    <a:pt x="138" y="424"/>
                  </a:cubicBezTo>
                  <a:cubicBezTo>
                    <a:pt x="157" y="424"/>
                    <a:pt x="179" y="418"/>
                    <a:pt x="201" y="404"/>
                  </a:cubicBezTo>
                  <a:cubicBezTo>
                    <a:pt x="326" y="308"/>
                    <a:pt x="475" y="231"/>
                    <a:pt x="648" y="183"/>
                  </a:cubicBezTo>
                  <a:cubicBezTo>
                    <a:pt x="759" y="162"/>
                    <a:pt x="735" y="1"/>
                    <a:pt x="6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3559250" y="1177925"/>
              <a:ext cx="18900" cy="23600"/>
            </a:xfrm>
            <a:custGeom>
              <a:avLst/>
              <a:gdLst/>
              <a:ahLst/>
              <a:cxnLst/>
              <a:rect l="l" t="t" r="r" b="b"/>
              <a:pathLst>
                <a:path w="756" h="944" extrusionOk="0">
                  <a:moveTo>
                    <a:pt x="613" y="0"/>
                  </a:moveTo>
                  <a:cubicBezTo>
                    <a:pt x="582" y="0"/>
                    <a:pt x="551" y="13"/>
                    <a:pt x="528" y="42"/>
                  </a:cubicBezTo>
                  <a:cubicBezTo>
                    <a:pt x="355" y="287"/>
                    <a:pt x="182" y="538"/>
                    <a:pt x="33" y="789"/>
                  </a:cubicBezTo>
                  <a:cubicBezTo>
                    <a:pt x="1" y="873"/>
                    <a:pt x="57" y="943"/>
                    <a:pt x="119" y="943"/>
                  </a:cubicBezTo>
                  <a:cubicBezTo>
                    <a:pt x="150" y="943"/>
                    <a:pt x="182" y="926"/>
                    <a:pt x="206" y="884"/>
                  </a:cubicBezTo>
                  <a:cubicBezTo>
                    <a:pt x="355" y="639"/>
                    <a:pt x="528" y="389"/>
                    <a:pt x="701" y="138"/>
                  </a:cubicBezTo>
                  <a:cubicBezTo>
                    <a:pt x="756" y="71"/>
                    <a:pt x="686" y="0"/>
                    <a:pt x="6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3602500" y="1193350"/>
              <a:ext cx="6075" cy="12050"/>
            </a:xfrm>
            <a:custGeom>
              <a:avLst/>
              <a:gdLst/>
              <a:ahLst/>
              <a:cxnLst/>
              <a:rect l="l" t="t" r="r" b="b"/>
              <a:pathLst>
                <a:path w="243" h="482" extrusionOk="0">
                  <a:moveTo>
                    <a:pt x="144" y="0"/>
                  </a:moveTo>
                  <a:cubicBezTo>
                    <a:pt x="95" y="0"/>
                    <a:pt x="46" y="31"/>
                    <a:pt x="46" y="94"/>
                  </a:cubicBezTo>
                  <a:cubicBezTo>
                    <a:pt x="46" y="196"/>
                    <a:pt x="46" y="267"/>
                    <a:pt x="16" y="345"/>
                  </a:cubicBezTo>
                  <a:cubicBezTo>
                    <a:pt x="1" y="424"/>
                    <a:pt x="65" y="482"/>
                    <a:pt x="127" y="482"/>
                  </a:cubicBezTo>
                  <a:cubicBezTo>
                    <a:pt x="163" y="482"/>
                    <a:pt x="199" y="463"/>
                    <a:pt x="219" y="416"/>
                  </a:cubicBezTo>
                  <a:cubicBezTo>
                    <a:pt x="219" y="321"/>
                    <a:pt x="243" y="219"/>
                    <a:pt x="243" y="94"/>
                  </a:cubicBezTo>
                  <a:cubicBezTo>
                    <a:pt x="243" y="31"/>
                    <a:pt x="193" y="0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630775" y="1186300"/>
              <a:ext cx="18175" cy="22150"/>
            </a:xfrm>
            <a:custGeom>
              <a:avLst/>
              <a:gdLst/>
              <a:ahLst/>
              <a:cxnLst/>
              <a:rect l="l" t="t" r="r" b="b"/>
              <a:pathLst>
                <a:path w="727" h="886" extrusionOk="0">
                  <a:moveTo>
                    <a:pt x="136" y="1"/>
                  </a:moveTo>
                  <a:cubicBezTo>
                    <a:pt x="70" y="1"/>
                    <a:pt x="1" y="51"/>
                    <a:pt x="31" y="131"/>
                  </a:cubicBezTo>
                  <a:cubicBezTo>
                    <a:pt x="133" y="400"/>
                    <a:pt x="330" y="627"/>
                    <a:pt x="527" y="848"/>
                  </a:cubicBezTo>
                  <a:cubicBezTo>
                    <a:pt x="547" y="874"/>
                    <a:pt x="572" y="885"/>
                    <a:pt x="597" y="885"/>
                  </a:cubicBezTo>
                  <a:cubicBezTo>
                    <a:pt x="665" y="885"/>
                    <a:pt x="727" y="799"/>
                    <a:pt x="652" y="728"/>
                  </a:cubicBezTo>
                  <a:cubicBezTo>
                    <a:pt x="503" y="501"/>
                    <a:pt x="306" y="304"/>
                    <a:pt x="228" y="54"/>
                  </a:cubicBezTo>
                  <a:cubicBezTo>
                    <a:pt x="211" y="17"/>
                    <a:pt x="174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3648975" y="1164400"/>
              <a:ext cx="13075" cy="11050"/>
            </a:xfrm>
            <a:custGeom>
              <a:avLst/>
              <a:gdLst/>
              <a:ahLst/>
              <a:cxnLst/>
              <a:rect l="l" t="t" r="r" b="b"/>
              <a:pathLst>
                <a:path w="523" h="442" extrusionOk="0">
                  <a:moveTo>
                    <a:pt x="138" y="0"/>
                  </a:moveTo>
                  <a:cubicBezTo>
                    <a:pt x="70" y="0"/>
                    <a:pt x="1" y="101"/>
                    <a:pt x="73" y="160"/>
                  </a:cubicBezTo>
                  <a:cubicBezTo>
                    <a:pt x="151" y="261"/>
                    <a:pt x="222" y="333"/>
                    <a:pt x="324" y="410"/>
                  </a:cubicBezTo>
                  <a:cubicBezTo>
                    <a:pt x="340" y="432"/>
                    <a:pt x="361" y="441"/>
                    <a:pt x="382" y="441"/>
                  </a:cubicBezTo>
                  <a:cubicBezTo>
                    <a:pt x="451" y="441"/>
                    <a:pt x="523" y="340"/>
                    <a:pt x="449" y="285"/>
                  </a:cubicBezTo>
                  <a:cubicBezTo>
                    <a:pt x="372" y="184"/>
                    <a:pt x="300" y="112"/>
                    <a:pt x="199" y="34"/>
                  </a:cubicBezTo>
                  <a:cubicBezTo>
                    <a:pt x="181" y="10"/>
                    <a:pt x="160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3657050" y="1139725"/>
              <a:ext cx="23625" cy="5700"/>
            </a:xfrm>
            <a:custGeom>
              <a:avLst/>
              <a:gdLst/>
              <a:ahLst/>
              <a:cxnLst/>
              <a:rect l="l" t="t" r="r" b="b"/>
              <a:pathLst>
                <a:path w="945" h="228" extrusionOk="0">
                  <a:moveTo>
                    <a:pt x="126" y="0"/>
                  </a:moveTo>
                  <a:cubicBezTo>
                    <a:pt x="1" y="0"/>
                    <a:pt x="1" y="203"/>
                    <a:pt x="126" y="203"/>
                  </a:cubicBezTo>
                  <a:cubicBezTo>
                    <a:pt x="347" y="227"/>
                    <a:pt x="574" y="227"/>
                    <a:pt x="819" y="227"/>
                  </a:cubicBezTo>
                  <a:cubicBezTo>
                    <a:pt x="944" y="227"/>
                    <a:pt x="944" y="24"/>
                    <a:pt x="819" y="24"/>
                  </a:cubicBezTo>
                  <a:cubicBezTo>
                    <a:pt x="574" y="24"/>
                    <a:pt x="347" y="24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3674525" y="1209425"/>
              <a:ext cx="47175" cy="45500"/>
            </a:xfrm>
            <a:custGeom>
              <a:avLst/>
              <a:gdLst/>
              <a:ahLst/>
              <a:cxnLst/>
              <a:rect l="l" t="t" r="r" b="b"/>
              <a:pathLst>
                <a:path w="1887" h="1820" extrusionOk="0">
                  <a:moveTo>
                    <a:pt x="947" y="197"/>
                  </a:moveTo>
                  <a:cubicBezTo>
                    <a:pt x="1887" y="197"/>
                    <a:pt x="1879" y="1417"/>
                    <a:pt x="1015" y="1618"/>
                  </a:cubicBezTo>
                  <a:cubicBezTo>
                    <a:pt x="963" y="1627"/>
                    <a:pt x="912" y="1632"/>
                    <a:pt x="864" y="1632"/>
                  </a:cubicBezTo>
                  <a:cubicBezTo>
                    <a:pt x="526" y="1632"/>
                    <a:pt x="289" y="1419"/>
                    <a:pt x="221" y="1069"/>
                  </a:cubicBezTo>
                  <a:cubicBezTo>
                    <a:pt x="121" y="601"/>
                    <a:pt x="466" y="257"/>
                    <a:pt x="908" y="199"/>
                  </a:cubicBezTo>
                  <a:lnTo>
                    <a:pt x="908" y="199"/>
                  </a:lnTo>
                  <a:cubicBezTo>
                    <a:pt x="912" y="198"/>
                    <a:pt x="916" y="198"/>
                    <a:pt x="920" y="197"/>
                  </a:cubicBezTo>
                  <a:lnTo>
                    <a:pt x="920" y="197"/>
                  </a:lnTo>
                  <a:cubicBezTo>
                    <a:pt x="920" y="197"/>
                    <a:pt x="920" y="197"/>
                    <a:pt x="920" y="197"/>
                  </a:cubicBezTo>
                  <a:cubicBezTo>
                    <a:pt x="922" y="197"/>
                    <a:pt x="923" y="197"/>
                    <a:pt x="925" y="197"/>
                  </a:cubicBezTo>
                  <a:lnTo>
                    <a:pt x="925" y="197"/>
                  </a:lnTo>
                  <a:cubicBezTo>
                    <a:pt x="932" y="197"/>
                    <a:pt x="940" y="197"/>
                    <a:pt x="947" y="197"/>
                  </a:cubicBezTo>
                  <a:close/>
                  <a:moveTo>
                    <a:pt x="920" y="0"/>
                  </a:moveTo>
                  <a:cubicBezTo>
                    <a:pt x="371" y="72"/>
                    <a:pt x="0" y="424"/>
                    <a:pt x="0" y="967"/>
                  </a:cubicBezTo>
                  <a:cubicBezTo>
                    <a:pt x="23" y="1483"/>
                    <a:pt x="398" y="1820"/>
                    <a:pt x="873" y="1820"/>
                  </a:cubicBezTo>
                  <a:cubicBezTo>
                    <a:pt x="904" y="1820"/>
                    <a:pt x="936" y="1818"/>
                    <a:pt x="968" y="1815"/>
                  </a:cubicBezTo>
                  <a:cubicBezTo>
                    <a:pt x="1463" y="1767"/>
                    <a:pt x="1863" y="1367"/>
                    <a:pt x="1887" y="848"/>
                  </a:cubicBezTo>
                  <a:cubicBezTo>
                    <a:pt x="1887" y="323"/>
                    <a:pt x="1415" y="0"/>
                    <a:pt x="9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3660200" y="1219350"/>
              <a:ext cx="74225" cy="27450"/>
            </a:xfrm>
            <a:custGeom>
              <a:avLst/>
              <a:gdLst/>
              <a:ahLst/>
              <a:cxnLst/>
              <a:rect l="l" t="t" r="r" b="b"/>
              <a:pathLst>
                <a:path w="2969" h="1098" extrusionOk="0">
                  <a:moveTo>
                    <a:pt x="2451" y="0"/>
                  </a:moveTo>
                  <a:cubicBezTo>
                    <a:pt x="2430" y="0"/>
                    <a:pt x="2409" y="1"/>
                    <a:pt x="2388" y="3"/>
                  </a:cubicBezTo>
                  <a:cubicBezTo>
                    <a:pt x="2270" y="26"/>
                    <a:pt x="2242" y="202"/>
                    <a:pt x="2364" y="202"/>
                  </a:cubicBezTo>
                  <a:cubicBezTo>
                    <a:pt x="2372" y="202"/>
                    <a:pt x="2380" y="202"/>
                    <a:pt x="2388" y="200"/>
                  </a:cubicBezTo>
                  <a:cubicBezTo>
                    <a:pt x="2609" y="200"/>
                    <a:pt x="2663" y="326"/>
                    <a:pt x="2436" y="475"/>
                  </a:cubicBezTo>
                  <a:cubicBezTo>
                    <a:pt x="2311" y="570"/>
                    <a:pt x="2138" y="600"/>
                    <a:pt x="1988" y="648"/>
                  </a:cubicBezTo>
                  <a:cubicBezTo>
                    <a:pt x="1738" y="720"/>
                    <a:pt x="1469" y="773"/>
                    <a:pt x="1218" y="821"/>
                  </a:cubicBezTo>
                  <a:cubicBezTo>
                    <a:pt x="1069" y="845"/>
                    <a:pt x="920" y="869"/>
                    <a:pt x="770" y="869"/>
                  </a:cubicBezTo>
                  <a:lnTo>
                    <a:pt x="496" y="869"/>
                  </a:lnTo>
                  <a:cubicBezTo>
                    <a:pt x="245" y="845"/>
                    <a:pt x="520" y="624"/>
                    <a:pt x="669" y="600"/>
                  </a:cubicBezTo>
                  <a:cubicBezTo>
                    <a:pt x="794" y="600"/>
                    <a:pt x="794" y="397"/>
                    <a:pt x="669" y="397"/>
                  </a:cubicBezTo>
                  <a:cubicBezTo>
                    <a:pt x="394" y="421"/>
                    <a:pt x="0" y="624"/>
                    <a:pt x="221" y="947"/>
                  </a:cubicBezTo>
                  <a:cubicBezTo>
                    <a:pt x="301" y="1062"/>
                    <a:pt x="454" y="1097"/>
                    <a:pt x="621" y="1097"/>
                  </a:cubicBezTo>
                  <a:cubicBezTo>
                    <a:pt x="818" y="1097"/>
                    <a:pt x="1035" y="1047"/>
                    <a:pt x="1170" y="1018"/>
                  </a:cubicBezTo>
                  <a:cubicBezTo>
                    <a:pt x="1618" y="947"/>
                    <a:pt x="2412" y="899"/>
                    <a:pt x="2735" y="499"/>
                  </a:cubicBezTo>
                  <a:cubicBezTo>
                    <a:pt x="2969" y="197"/>
                    <a:pt x="2744" y="0"/>
                    <a:pt x="24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3474300" y="1167125"/>
              <a:ext cx="36075" cy="34900"/>
            </a:xfrm>
            <a:custGeom>
              <a:avLst/>
              <a:gdLst/>
              <a:ahLst/>
              <a:cxnLst/>
              <a:rect l="l" t="t" r="r" b="b"/>
              <a:pathLst>
                <a:path w="1443" h="1396" extrusionOk="0">
                  <a:moveTo>
                    <a:pt x="692" y="196"/>
                  </a:moveTo>
                  <a:cubicBezTo>
                    <a:pt x="912" y="196"/>
                    <a:pt x="1100" y="296"/>
                    <a:pt x="1192" y="522"/>
                  </a:cubicBezTo>
                  <a:cubicBezTo>
                    <a:pt x="1240" y="749"/>
                    <a:pt x="1168" y="1018"/>
                    <a:pt x="995" y="1143"/>
                  </a:cubicBezTo>
                  <a:cubicBezTo>
                    <a:pt x="903" y="1202"/>
                    <a:pt x="814" y="1227"/>
                    <a:pt x="732" y="1227"/>
                  </a:cubicBezTo>
                  <a:cubicBezTo>
                    <a:pt x="256" y="1227"/>
                    <a:pt x="6" y="368"/>
                    <a:pt x="643" y="200"/>
                  </a:cubicBezTo>
                  <a:cubicBezTo>
                    <a:pt x="646" y="199"/>
                    <a:pt x="650" y="198"/>
                    <a:pt x="653" y="197"/>
                  </a:cubicBezTo>
                  <a:lnTo>
                    <a:pt x="653" y="197"/>
                  </a:lnTo>
                  <a:cubicBezTo>
                    <a:pt x="666" y="197"/>
                    <a:pt x="679" y="196"/>
                    <a:pt x="692" y="196"/>
                  </a:cubicBezTo>
                  <a:close/>
                  <a:moveTo>
                    <a:pt x="685" y="0"/>
                  </a:moveTo>
                  <a:cubicBezTo>
                    <a:pt x="663" y="0"/>
                    <a:pt x="641" y="1"/>
                    <a:pt x="619" y="3"/>
                  </a:cubicBezTo>
                  <a:cubicBezTo>
                    <a:pt x="592" y="8"/>
                    <a:pt x="572" y="20"/>
                    <a:pt x="557" y="37"/>
                  </a:cubicBezTo>
                  <a:lnTo>
                    <a:pt x="557" y="37"/>
                  </a:lnTo>
                  <a:cubicBezTo>
                    <a:pt x="182" y="147"/>
                    <a:pt x="0" y="511"/>
                    <a:pt x="69" y="898"/>
                  </a:cubicBezTo>
                  <a:cubicBezTo>
                    <a:pt x="133" y="1221"/>
                    <a:pt x="429" y="1396"/>
                    <a:pt x="738" y="1396"/>
                  </a:cubicBezTo>
                  <a:cubicBezTo>
                    <a:pt x="806" y="1396"/>
                    <a:pt x="874" y="1387"/>
                    <a:pt x="941" y="1370"/>
                  </a:cubicBezTo>
                  <a:cubicBezTo>
                    <a:pt x="1293" y="1268"/>
                    <a:pt x="1443" y="898"/>
                    <a:pt x="1389" y="600"/>
                  </a:cubicBezTo>
                  <a:cubicBezTo>
                    <a:pt x="1344" y="223"/>
                    <a:pt x="1034" y="0"/>
                    <a:pt x="6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476775" y="1171750"/>
              <a:ext cx="29875" cy="27800"/>
            </a:xfrm>
            <a:custGeom>
              <a:avLst/>
              <a:gdLst/>
              <a:ahLst/>
              <a:cxnLst/>
              <a:rect l="l" t="t" r="r" b="b"/>
              <a:pathLst>
                <a:path w="1195" h="1112" extrusionOk="0">
                  <a:moveTo>
                    <a:pt x="529" y="1"/>
                  </a:moveTo>
                  <a:cubicBezTo>
                    <a:pt x="473" y="1"/>
                    <a:pt x="411" y="17"/>
                    <a:pt x="347" y="63"/>
                  </a:cubicBezTo>
                  <a:lnTo>
                    <a:pt x="347" y="87"/>
                  </a:lnTo>
                  <a:lnTo>
                    <a:pt x="323" y="87"/>
                  </a:lnTo>
                  <a:cubicBezTo>
                    <a:pt x="72" y="236"/>
                    <a:pt x="0" y="564"/>
                    <a:pt x="197" y="785"/>
                  </a:cubicBezTo>
                  <a:cubicBezTo>
                    <a:pt x="173" y="934"/>
                    <a:pt x="245" y="1060"/>
                    <a:pt x="472" y="1083"/>
                  </a:cubicBezTo>
                  <a:lnTo>
                    <a:pt x="520" y="1083"/>
                  </a:lnTo>
                  <a:cubicBezTo>
                    <a:pt x="557" y="1103"/>
                    <a:pt x="597" y="1111"/>
                    <a:pt x="636" y="1111"/>
                  </a:cubicBezTo>
                  <a:cubicBezTo>
                    <a:pt x="753" y="1111"/>
                    <a:pt x="874" y="1040"/>
                    <a:pt x="967" y="982"/>
                  </a:cubicBezTo>
                  <a:cubicBezTo>
                    <a:pt x="991" y="958"/>
                    <a:pt x="1015" y="934"/>
                    <a:pt x="1045" y="910"/>
                  </a:cubicBezTo>
                  <a:cubicBezTo>
                    <a:pt x="1069" y="886"/>
                    <a:pt x="1093" y="863"/>
                    <a:pt x="1117" y="833"/>
                  </a:cubicBezTo>
                  <a:cubicBezTo>
                    <a:pt x="1194" y="684"/>
                    <a:pt x="1194" y="534"/>
                    <a:pt x="1093" y="385"/>
                  </a:cubicBezTo>
                  <a:cubicBezTo>
                    <a:pt x="1093" y="266"/>
                    <a:pt x="1045" y="140"/>
                    <a:pt x="944" y="87"/>
                  </a:cubicBezTo>
                  <a:cubicBezTo>
                    <a:pt x="896" y="39"/>
                    <a:pt x="818" y="39"/>
                    <a:pt x="770" y="39"/>
                  </a:cubicBezTo>
                  <a:cubicBezTo>
                    <a:pt x="717" y="15"/>
                    <a:pt x="669" y="15"/>
                    <a:pt x="621" y="15"/>
                  </a:cubicBezTo>
                  <a:cubicBezTo>
                    <a:pt x="593" y="6"/>
                    <a:pt x="562" y="1"/>
                    <a:pt x="5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3481700" y="1183650"/>
              <a:ext cx="6300" cy="6650"/>
            </a:xfrm>
            <a:custGeom>
              <a:avLst/>
              <a:gdLst/>
              <a:ahLst/>
              <a:cxnLst/>
              <a:rect l="l" t="t" r="r" b="b"/>
              <a:pathLst>
                <a:path w="252" h="266" extrusionOk="0">
                  <a:moveTo>
                    <a:pt x="126" y="0"/>
                  </a:moveTo>
                  <a:cubicBezTo>
                    <a:pt x="63" y="0"/>
                    <a:pt x="0" y="37"/>
                    <a:pt x="0" y="112"/>
                  </a:cubicBezTo>
                  <a:lnTo>
                    <a:pt x="0" y="136"/>
                  </a:lnTo>
                  <a:cubicBezTo>
                    <a:pt x="0" y="222"/>
                    <a:pt x="63" y="266"/>
                    <a:pt x="126" y="266"/>
                  </a:cubicBezTo>
                  <a:cubicBezTo>
                    <a:pt x="188" y="266"/>
                    <a:pt x="251" y="222"/>
                    <a:pt x="251" y="136"/>
                  </a:cubicBezTo>
                  <a:lnTo>
                    <a:pt x="251" y="112"/>
                  </a:lnTo>
                  <a:cubicBezTo>
                    <a:pt x="251" y="37"/>
                    <a:pt x="188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3486625" y="117270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23" y="251"/>
                    <a:pt x="323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3491700" y="1185850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497825" y="1175850"/>
              <a:ext cx="8075" cy="6275"/>
            </a:xfrm>
            <a:custGeom>
              <a:avLst/>
              <a:gdLst/>
              <a:ahLst/>
              <a:cxnLst/>
              <a:rect l="l" t="t" r="r" b="b"/>
              <a:pathLst>
                <a:path w="323" h="251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2" y="251"/>
                    <a:pt x="322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468550" y="1305600"/>
              <a:ext cx="38475" cy="36925"/>
            </a:xfrm>
            <a:custGeom>
              <a:avLst/>
              <a:gdLst/>
              <a:ahLst/>
              <a:cxnLst/>
              <a:rect l="l" t="t" r="r" b="b"/>
              <a:pathLst>
                <a:path w="1539" h="1477" extrusionOk="0">
                  <a:moveTo>
                    <a:pt x="654" y="1"/>
                  </a:moveTo>
                  <a:cubicBezTo>
                    <a:pt x="612" y="1"/>
                    <a:pt x="574" y="18"/>
                    <a:pt x="574" y="58"/>
                  </a:cubicBezTo>
                  <a:cubicBezTo>
                    <a:pt x="526" y="255"/>
                    <a:pt x="526" y="458"/>
                    <a:pt x="526" y="655"/>
                  </a:cubicBezTo>
                  <a:cubicBezTo>
                    <a:pt x="377" y="702"/>
                    <a:pt x="228" y="780"/>
                    <a:pt x="102" y="828"/>
                  </a:cubicBezTo>
                  <a:cubicBezTo>
                    <a:pt x="1" y="852"/>
                    <a:pt x="31" y="1001"/>
                    <a:pt x="126" y="1001"/>
                  </a:cubicBezTo>
                  <a:cubicBezTo>
                    <a:pt x="252" y="1031"/>
                    <a:pt x="401" y="1055"/>
                    <a:pt x="526" y="1079"/>
                  </a:cubicBezTo>
                  <a:cubicBezTo>
                    <a:pt x="526" y="1180"/>
                    <a:pt x="526" y="1276"/>
                    <a:pt x="550" y="1377"/>
                  </a:cubicBezTo>
                  <a:cubicBezTo>
                    <a:pt x="550" y="1443"/>
                    <a:pt x="604" y="1477"/>
                    <a:pt x="654" y="1477"/>
                  </a:cubicBezTo>
                  <a:cubicBezTo>
                    <a:pt x="681" y="1477"/>
                    <a:pt x="707" y="1467"/>
                    <a:pt x="723" y="1449"/>
                  </a:cubicBezTo>
                  <a:cubicBezTo>
                    <a:pt x="825" y="1425"/>
                    <a:pt x="926" y="1276"/>
                    <a:pt x="974" y="1180"/>
                  </a:cubicBezTo>
                  <a:cubicBezTo>
                    <a:pt x="1099" y="1228"/>
                    <a:pt x="1195" y="1252"/>
                    <a:pt x="1320" y="1299"/>
                  </a:cubicBezTo>
                  <a:cubicBezTo>
                    <a:pt x="1332" y="1304"/>
                    <a:pt x="1344" y="1306"/>
                    <a:pt x="1357" y="1306"/>
                  </a:cubicBezTo>
                  <a:cubicBezTo>
                    <a:pt x="1430" y="1306"/>
                    <a:pt x="1512" y="1237"/>
                    <a:pt x="1446" y="1150"/>
                  </a:cubicBezTo>
                  <a:cubicBezTo>
                    <a:pt x="1374" y="1055"/>
                    <a:pt x="1320" y="953"/>
                    <a:pt x="1249" y="828"/>
                  </a:cubicBezTo>
                  <a:cubicBezTo>
                    <a:pt x="1320" y="732"/>
                    <a:pt x="1422" y="607"/>
                    <a:pt x="1493" y="482"/>
                  </a:cubicBezTo>
                  <a:cubicBezTo>
                    <a:pt x="1539" y="441"/>
                    <a:pt x="1491" y="346"/>
                    <a:pt x="1431" y="346"/>
                  </a:cubicBezTo>
                  <a:cubicBezTo>
                    <a:pt x="1420" y="346"/>
                    <a:pt x="1409" y="349"/>
                    <a:pt x="1398" y="356"/>
                  </a:cubicBezTo>
                  <a:cubicBezTo>
                    <a:pt x="1273" y="404"/>
                    <a:pt x="1147" y="434"/>
                    <a:pt x="1022" y="482"/>
                  </a:cubicBezTo>
                  <a:cubicBezTo>
                    <a:pt x="950" y="332"/>
                    <a:pt x="849" y="183"/>
                    <a:pt x="747" y="34"/>
                  </a:cubicBezTo>
                  <a:cubicBezTo>
                    <a:pt x="726" y="12"/>
                    <a:pt x="689" y="1"/>
                    <a:pt x="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717350" y="1142350"/>
              <a:ext cx="28100" cy="25475"/>
            </a:xfrm>
            <a:custGeom>
              <a:avLst/>
              <a:gdLst/>
              <a:ahLst/>
              <a:cxnLst/>
              <a:rect l="l" t="t" r="r" b="b"/>
              <a:pathLst>
                <a:path w="1124" h="1019" extrusionOk="0">
                  <a:moveTo>
                    <a:pt x="629" y="1"/>
                  </a:moveTo>
                  <a:cubicBezTo>
                    <a:pt x="616" y="1"/>
                    <a:pt x="605" y="7"/>
                    <a:pt x="598" y="21"/>
                  </a:cubicBezTo>
                  <a:cubicBezTo>
                    <a:pt x="526" y="146"/>
                    <a:pt x="449" y="272"/>
                    <a:pt x="401" y="397"/>
                  </a:cubicBezTo>
                  <a:lnTo>
                    <a:pt x="102" y="397"/>
                  </a:lnTo>
                  <a:cubicBezTo>
                    <a:pt x="25" y="397"/>
                    <a:pt x="1" y="492"/>
                    <a:pt x="49" y="516"/>
                  </a:cubicBezTo>
                  <a:cubicBezTo>
                    <a:pt x="150" y="570"/>
                    <a:pt x="228" y="618"/>
                    <a:pt x="299" y="666"/>
                  </a:cubicBezTo>
                  <a:cubicBezTo>
                    <a:pt x="275" y="719"/>
                    <a:pt x="252" y="791"/>
                    <a:pt x="228" y="868"/>
                  </a:cubicBezTo>
                  <a:cubicBezTo>
                    <a:pt x="203" y="907"/>
                    <a:pt x="251" y="946"/>
                    <a:pt x="295" y="946"/>
                  </a:cubicBezTo>
                  <a:cubicBezTo>
                    <a:pt x="305" y="946"/>
                    <a:pt x="314" y="945"/>
                    <a:pt x="323" y="940"/>
                  </a:cubicBezTo>
                  <a:cubicBezTo>
                    <a:pt x="334" y="943"/>
                    <a:pt x="345" y="945"/>
                    <a:pt x="356" y="945"/>
                  </a:cubicBezTo>
                  <a:cubicBezTo>
                    <a:pt x="427" y="945"/>
                    <a:pt x="507" y="886"/>
                    <a:pt x="574" y="845"/>
                  </a:cubicBezTo>
                  <a:cubicBezTo>
                    <a:pt x="622" y="892"/>
                    <a:pt x="675" y="940"/>
                    <a:pt x="747" y="994"/>
                  </a:cubicBezTo>
                  <a:cubicBezTo>
                    <a:pt x="755" y="1011"/>
                    <a:pt x="773" y="1018"/>
                    <a:pt x="793" y="1018"/>
                  </a:cubicBezTo>
                  <a:cubicBezTo>
                    <a:pt x="829" y="1018"/>
                    <a:pt x="872" y="991"/>
                    <a:pt x="872" y="940"/>
                  </a:cubicBezTo>
                  <a:cubicBezTo>
                    <a:pt x="849" y="868"/>
                    <a:pt x="825" y="767"/>
                    <a:pt x="825" y="695"/>
                  </a:cubicBezTo>
                  <a:cubicBezTo>
                    <a:pt x="896" y="642"/>
                    <a:pt x="974" y="594"/>
                    <a:pt x="1069" y="546"/>
                  </a:cubicBezTo>
                  <a:cubicBezTo>
                    <a:pt x="1123" y="516"/>
                    <a:pt x="1093" y="421"/>
                    <a:pt x="1022" y="421"/>
                  </a:cubicBezTo>
                  <a:lnTo>
                    <a:pt x="771" y="421"/>
                  </a:lnTo>
                  <a:cubicBezTo>
                    <a:pt x="747" y="295"/>
                    <a:pt x="723" y="170"/>
                    <a:pt x="699" y="69"/>
                  </a:cubicBezTo>
                  <a:cubicBezTo>
                    <a:pt x="699" y="35"/>
                    <a:pt x="660" y="1"/>
                    <a:pt x="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70325" y="1102175"/>
              <a:ext cx="18575" cy="18125"/>
            </a:xfrm>
            <a:custGeom>
              <a:avLst/>
              <a:gdLst/>
              <a:ahLst/>
              <a:cxnLst/>
              <a:rect l="l" t="t" r="r" b="b"/>
              <a:pathLst>
                <a:path w="743" h="725" extrusionOk="0">
                  <a:moveTo>
                    <a:pt x="252" y="1"/>
                  </a:moveTo>
                  <a:cubicBezTo>
                    <a:pt x="227" y="1"/>
                    <a:pt x="198" y="24"/>
                    <a:pt x="198" y="64"/>
                  </a:cubicBezTo>
                  <a:cubicBezTo>
                    <a:pt x="198" y="135"/>
                    <a:pt x="198" y="237"/>
                    <a:pt x="228" y="332"/>
                  </a:cubicBezTo>
                  <a:cubicBezTo>
                    <a:pt x="174" y="386"/>
                    <a:pt x="102" y="410"/>
                    <a:pt x="49" y="458"/>
                  </a:cubicBezTo>
                  <a:cubicBezTo>
                    <a:pt x="1" y="482"/>
                    <a:pt x="25" y="535"/>
                    <a:pt x="79" y="535"/>
                  </a:cubicBezTo>
                  <a:lnTo>
                    <a:pt x="276" y="535"/>
                  </a:lnTo>
                  <a:cubicBezTo>
                    <a:pt x="276" y="583"/>
                    <a:pt x="299" y="631"/>
                    <a:pt x="299" y="685"/>
                  </a:cubicBezTo>
                  <a:cubicBezTo>
                    <a:pt x="313" y="712"/>
                    <a:pt x="338" y="724"/>
                    <a:pt x="360" y="724"/>
                  </a:cubicBezTo>
                  <a:cubicBezTo>
                    <a:pt x="376" y="724"/>
                    <a:pt x="391" y="718"/>
                    <a:pt x="401" y="708"/>
                  </a:cubicBezTo>
                  <a:cubicBezTo>
                    <a:pt x="449" y="685"/>
                    <a:pt x="473" y="607"/>
                    <a:pt x="496" y="535"/>
                  </a:cubicBezTo>
                  <a:cubicBezTo>
                    <a:pt x="550" y="559"/>
                    <a:pt x="598" y="559"/>
                    <a:pt x="676" y="559"/>
                  </a:cubicBezTo>
                  <a:cubicBezTo>
                    <a:pt x="680" y="563"/>
                    <a:pt x="685" y="565"/>
                    <a:pt x="690" y="565"/>
                  </a:cubicBezTo>
                  <a:cubicBezTo>
                    <a:pt x="714" y="565"/>
                    <a:pt x="743" y="526"/>
                    <a:pt x="723" y="482"/>
                  </a:cubicBezTo>
                  <a:cubicBezTo>
                    <a:pt x="676" y="434"/>
                    <a:pt x="622" y="410"/>
                    <a:pt x="598" y="362"/>
                  </a:cubicBezTo>
                  <a:cubicBezTo>
                    <a:pt x="622" y="285"/>
                    <a:pt x="646" y="237"/>
                    <a:pt x="676" y="159"/>
                  </a:cubicBezTo>
                  <a:cubicBezTo>
                    <a:pt x="695" y="140"/>
                    <a:pt x="663" y="105"/>
                    <a:pt x="625" y="105"/>
                  </a:cubicBezTo>
                  <a:cubicBezTo>
                    <a:pt x="616" y="105"/>
                    <a:pt x="607" y="107"/>
                    <a:pt x="598" y="111"/>
                  </a:cubicBezTo>
                  <a:cubicBezTo>
                    <a:pt x="550" y="135"/>
                    <a:pt x="496" y="183"/>
                    <a:pt x="449" y="213"/>
                  </a:cubicBezTo>
                  <a:cubicBezTo>
                    <a:pt x="401" y="135"/>
                    <a:pt x="347" y="88"/>
                    <a:pt x="276" y="10"/>
                  </a:cubicBezTo>
                  <a:cubicBezTo>
                    <a:pt x="269" y="4"/>
                    <a:pt x="261" y="1"/>
                    <a:pt x="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593625" y="1240475"/>
              <a:ext cx="6900" cy="5100"/>
            </a:xfrm>
            <a:custGeom>
              <a:avLst/>
              <a:gdLst/>
              <a:ahLst/>
              <a:cxnLst/>
              <a:rect l="l" t="t" r="r" b="b"/>
              <a:pathLst>
                <a:path w="276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5" y="203"/>
                    <a:pt x="275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769000" y="1127325"/>
              <a:ext cx="6875" cy="4950"/>
            </a:xfrm>
            <a:custGeom>
              <a:avLst/>
              <a:gdLst/>
              <a:ahLst/>
              <a:cxnLst/>
              <a:rect l="l" t="t" r="r" b="b"/>
              <a:pathLst>
                <a:path w="275" h="198" extrusionOk="0">
                  <a:moveTo>
                    <a:pt x="150" y="1"/>
                  </a:moveTo>
                  <a:cubicBezTo>
                    <a:pt x="0" y="1"/>
                    <a:pt x="0" y="198"/>
                    <a:pt x="150" y="198"/>
                  </a:cubicBezTo>
                  <a:cubicBezTo>
                    <a:pt x="275" y="198"/>
                    <a:pt x="275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3865400" y="124987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0"/>
                  </a:moveTo>
                  <a:cubicBezTo>
                    <a:pt x="1" y="0"/>
                    <a:pt x="1" y="197"/>
                    <a:pt x="150" y="197"/>
                  </a:cubicBezTo>
                  <a:cubicBezTo>
                    <a:pt x="276" y="197"/>
                    <a:pt x="276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3555125" y="1652600"/>
              <a:ext cx="76450" cy="72575"/>
            </a:xfrm>
            <a:custGeom>
              <a:avLst/>
              <a:gdLst/>
              <a:ahLst/>
              <a:cxnLst/>
              <a:rect l="l" t="t" r="r" b="b"/>
              <a:pathLst>
                <a:path w="3058" h="2903" extrusionOk="0">
                  <a:moveTo>
                    <a:pt x="1359" y="0"/>
                  </a:moveTo>
                  <a:cubicBezTo>
                    <a:pt x="1345" y="0"/>
                    <a:pt x="1330" y="3"/>
                    <a:pt x="1314" y="10"/>
                  </a:cubicBezTo>
                  <a:cubicBezTo>
                    <a:pt x="920" y="255"/>
                    <a:pt x="472" y="458"/>
                    <a:pt x="72" y="702"/>
                  </a:cubicBezTo>
                  <a:cubicBezTo>
                    <a:pt x="24" y="732"/>
                    <a:pt x="1" y="804"/>
                    <a:pt x="24" y="828"/>
                  </a:cubicBezTo>
                  <a:cubicBezTo>
                    <a:pt x="395" y="1550"/>
                    <a:pt x="896" y="2147"/>
                    <a:pt x="1266" y="2846"/>
                  </a:cubicBezTo>
                  <a:cubicBezTo>
                    <a:pt x="1291" y="2886"/>
                    <a:pt x="1324" y="2903"/>
                    <a:pt x="1354" y="2903"/>
                  </a:cubicBezTo>
                  <a:cubicBezTo>
                    <a:pt x="1419" y="2903"/>
                    <a:pt x="1476" y="2829"/>
                    <a:pt x="1439" y="2744"/>
                  </a:cubicBezTo>
                  <a:cubicBezTo>
                    <a:pt x="1087" y="2079"/>
                    <a:pt x="615" y="1506"/>
                    <a:pt x="251" y="833"/>
                  </a:cubicBezTo>
                  <a:lnTo>
                    <a:pt x="251" y="833"/>
                  </a:lnTo>
                  <a:cubicBezTo>
                    <a:pt x="597" y="622"/>
                    <a:pt x="979" y="446"/>
                    <a:pt x="1331" y="235"/>
                  </a:cubicBezTo>
                  <a:lnTo>
                    <a:pt x="1331" y="235"/>
                  </a:lnTo>
                  <a:cubicBezTo>
                    <a:pt x="1849" y="1047"/>
                    <a:pt x="2263" y="1903"/>
                    <a:pt x="2836" y="2643"/>
                  </a:cubicBezTo>
                  <a:cubicBezTo>
                    <a:pt x="2860" y="2684"/>
                    <a:pt x="2895" y="2702"/>
                    <a:pt x="2928" y="2702"/>
                  </a:cubicBezTo>
                  <a:cubicBezTo>
                    <a:pt x="2996" y="2702"/>
                    <a:pt x="3057" y="2631"/>
                    <a:pt x="3009" y="2547"/>
                  </a:cubicBezTo>
                  <a:cubicBezTo>
                    <a:pt x="2412" y="1777"/>
                    <a:pt x="1988" y="882"/>
                    <a:pt x="1439" y="34"/>
                  </a:cubicBezTo>
                  <a:cubicBezTo>
                    <a:pt x="1422" y="17"/>
                    <a:pt x="1394" y="0"/>
                    <a:pt x="1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585500" y="1668525"/>
              <a:ext cx="17025" cy="11600"/>
            </a:xfrm>
            <a:custGeom>
              <a:avLst/>
              <a:gdLst/>
              <a:ahLst/>
              <a:cxnLst/>
              <a:rect l="l" t="t" r="r" b="b"/>
              <a:pathLst>
                <a:path w="681" h="464" extrusionOk="0">
                  <a:moveTo>
                    <a:pt x="548" y="1"/>
                  </a:moveTo>
                  <a:cubicBezTo>
                    <a:pt x="532" y="1"/>
                    <a:pt x="516" y="6"/>
                    <a:pt x="499" y="18"/>
                  </a:cubicBezTo>
                  <a:cubicBezTo>
                    <a:pt x="350" y="119"/>
                    <a:pt x="200" y="191"/>
                    <a:pt x="75" y="316"/>
                  </a:cubicBezTo>
                  <a:cubicBezTo>
                    <a:pt x="0" y="377"/>
                    <a:pt x="57" y="464"/>
                    <a:pt x="134" y="464"/>
                  </a:cubicBezTo>
                  <a:cubicBezTo>
                    <a:pt x="156" y="464"/>
                    <a:pt x="178" y="457"/>
                    <a:pt x="200" y="442"/>
                  </a:cubicBezTo>
                  <a:cubicBezTo>
                    <a:pt x="326" y="340"/>
                    <a:pt x="451" y="268"/>
                    <a:pt x="600" y="191"/>
                  </a:cubicBezTo>
                  <a:cubicBezTo>
                    <a:pt x="680" y="131"/>
                    <a:pt x="627" y="1"/>
                    <a:pt x="5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3597350" y="1683675"/>
              <a:ext cx="13475" cy="9175"/>
            </a:xfrm>
            <a:custGeom>
              <a:avLst/>
              <a:gdLst/>
              <a:ahLst/>
              <a:cxnLst/>
              <a:rect l="l" t="t" r="r" b="b"/>
              <a:pathLst>
                <a:path w="539" h="367" extrusionOk="0">
                  <a:moveTo>
                    <a:pt x="383" y="0"/>
                  </a:moveTo>
                  <a:cubicBezTo>
                    <a:pt x="371" y="0"/>
                    <a:pt x="359" y="3"/>
                    <a:pt x="347" y="9"/>
                  </a:cubicBezTo>
                  <a:cubicBezTo>
                    <a:pt x="252" y="56"/>
                    <a:pt x="150" y="110"/>
                    <a:pt x="73" y="182"/>
                  </a:cubicBezTo>
                  <a:cubicBezTo>
                    <a:pt x="25" y="206"/>
                    <a:pt x="1" y="259"/>
                    <a:pt x="25" y="307"/>
                  </a:cubicBezTo>
                  <a:cubicBezTo>
                    <a:pt x="42" y="342"/>
                    <a:pt x="88" y="367"/>
                    <a:pt x="129" y="367"/>
                  </a:cubicBezTo>
                  <a:cubicBezTo>
                    <a:pt x="145" y="367"/>
                    <a:pt x="161" y="363"/>
                    <a:pt x="174" y="355"/>
                  </a:cubicBezTo>
                  <a:cubicBezTo>
                    <a:pt x="252" y="283"/>
                    <a:pt x="347" y="236"/>
                    <a:pt x="449" y="182"/>
                  </a:cubicBezTo>
                  <a:cubicBezTo>
                    <a:pt x="538" y="140"/>
                    <a:pt x="470" y="0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609700" y="1703550"/>
              <a:ext cx="12875" cy="7550"/>
            </a:xfrm>
            <a:custGeom>
              <a:avLst/>
              <a:gdLst/>
              <a:ahLst/>
              <a:cxnLst/>
              <a:rect l="l" t="t" r="r" b="b"/>
              <a:pathLst>
                <a:path w="515" h="302" extrusionOk="0">
                  <a:moveTo>
                    <a:pt x="385" y="0"/>
                  </a:moveTo>
                  <a:cubicBezTo>
                    <a:pt x="375" y="0"/>
                    <a:pt x="365" y="3"/>
                    <a:pt x="355" y="8"/>
                  </a:cubicBezTo>
                  <a:cubicBezTo>
                    <a:pt x="253" y="38"/>
                    <a:pt x="176" y="61"/>
                    <a:pt x="104" y="109"/>
                  </a:cubicBezTo>
                  <a:cubicBezTo>
                    <a:pt x="1" y="173"/>
                    <a:pt x="51" y="302"/>
                    <a:pt x="143" y="302"/>
                  </a:cubicBezTo>
                  <a:cubicBezTo>
                    <a:pt x="162" y="302"/>
                    <a:pt x="183" y="296"/>
                    <a:pt x="205" y="282"/>
                  </a:cubicBezTo>
                  <a:cubicBezTo>
                    <a:pt x="253" y="235"/>
                    <a:pt x="325" y="211"/>
                    <a:pt x="402" y="187"/>
                  </a:cubicBezTo>
                  <a:cubicBezTo>
                    <a:pt x="514" y="160"/>
                    <a:pt x="465" y="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891075" y="981375"/>
              <a:ext cx="91300" cy="148025"/>
            </a:xfrm>
            <a:custGeom>
              <a:avLst/>
              <a:gdLst/>
              <a:ahLst/>
              <a:cxnLst/>
              <a:rect l="l" t="t" r="r" b="b"/>
              <a:pathLst>
                <a:path w="3652" h="5921" extrusionOk="0">
                  <a:moveTo>
                    <a:pt x="849" y="1235"/>
                  </a:moveTo>
                  <a:cubicBezTo>
                    <a:pt x="1094" y="1235"/>
                    <a:pt x="1358" y="1303"/>
                    <a:pt x="1583" y="1361"/>
                  </a:cubicBezTo>
                  <a:cubicBezTo>
                    <a:pt x="1757" y="1414"/>
                    <a:pt x="1909" y="1500"/>
                    <a:pt x="2042" y="1610"/>
                  </a:cubicBezTo>
                  <a:lnTo>
                    <a:pt x="2042" y="1610"/>
                  </a:lnTo>
                  <a:cubicBezTo>
                    <a:pt x="1814" y="1832"/>
                    <a:pt x="1563" y="2032"/>
                    <a:pt x="1260" y="2155"/>
                  </a:cubicBezTo>
                  <a:cubicBezTo>
                    <a:pt x="1215" y="2171"/>
                    <a:pt x="1167" y="2178"/>
                    <a:pt x="1119" y="2178"/>
                  </a:cubicBezTo>
                  <a:cubicBezTo>
                    <a:pt x="612" y="2178"/>
                    <a:pt x="0" y="1418"/>
                    <a:pt x="616" y="1260"/>
                  </a:cubicBezTo>
                  <a:cubicBezTo>
                    <a:pt x="690" y="1242"/>
                    <a:pt x="768" y="1235"/>
                    <a:pt x="849" y="1235"/>
                  </a:cubicBezTo>
                  <a:close/>
                  <a:moveTo>
                    <a:pt x="3508" y="0"/>
                  </a:moveTo>
                  <a:cubicBezTo>
                    <a:pt x="3478" y="0"/>
                    <a:pt x="3448" y="12"/>
                    <a:pt x="3428" y="42"/>
                  </a:cubicBezTo>
                  <a:cubicBezTo>
                    <a:pt x="3099" y="514"/>
                    <a:pt x="2705" y="914"/>
                    <a:pt x="2305" y="1338"/>
                  </a:cubicBezTo>
                  <a:cubicBezTo>
                    <a:pt x="2253" y="1394"/>
                    <a:pt x="2199" y="1451"/>
                    <a:pt x="2145" y="1507"/>
                  </a:cubicBezTo>
                  <a:lnTo>
                    <a:pt x="2145" y="1507"/>
                  </a:lnTo>
                  <a:cubicBezTo>
                    <a:pt x="1849" y="1263"/>
                    <a:pt x="1472" y="1102"/>
                    <a:pt x="1010" y="1063"/>
                  </a:cubicBezTo>
                  <a:cubicBezTo>
                    <a:pt x="956" y="1058"/>
                    <a:pt x="891" y="1054"/>
                    <a:pt x="821" y="1054"/>
                  </a:cubicBezTo>
                  <a:cubicBezTo>
                    <a:pt x="574" y="1054"/>
                    <a:pt x="266" y="1105"/>
                    <a:pt x="168" y="1338"/>
                  </a:cubicBezTo>
                  <a:cubicBezTo>
                    <a:pt x="43" y="1708"/>
                    <a:pt x="413" y="2209"/>
                    <a:pt x="765" y="2329"/>
                  </a:cubicBezTo>
                  <a:cubicBezTo>
                    <a:pt x="858" y="2364"/>
                    <a:pt x="950" y="2379"/>
                    <a:pt x="1040" y="2379"/>
                  </a:cubicBezTo>
                  <a:cubicBezTo>
                    <a:pt x="1409" y="2379"/>
                    <a:pt x="1753" y="2121"/>
                    <a:pt x="2031" y="1881"/>
                  </a:cubicBezTo>
                  <a:cubicBezTo>
                    <a:pt x="2082" y="1836"/>
                    <a:pt x="2133" y="1791"/>
                    <a:pt x="2184" y="1744"/>
                  </a:cubicBezTo>
                  <a:lnTo>
                    <a:pt x="2184" y="1744"/>
                  </a:lnTo>
                  <a:cubicBezTo>
                    <a:pt x="2581" y="2170"/>
                    <a:pt x="2760" y="2827"/>
                    <a:pt x="2777" y="3373"/>
                  </a:cubicBezTo>
                  <a:cubicBezTo>
                    <a:pt x="2831" y="4221"/>
                    <a:pt x="2556" y="5164"/>
                    <a:pt x="1959" y="5761"/>
                  </a:cubicBezTo>
                  <a:cubicBezTo>
                    <a:pt x="1882" y="5820"/>
                    <a:pt x="1950" y="5921"/>
                    <a:pt x="2021" y="5921"/>
                  </a:cubicBezTo>
                  <a:cubicBezTo>
                    <a:pt x="2043" y="5921"/>
                    <a:pt x="2066" y="5911"/>
                    <a:pt x="2084" y="5887"/>
                  </a:cubicBezTo>
                  <a:cubicBezTo>
                    <a:pt x="3167" y="4840"/>
                    <a:pt x="3320" y="2685"/>
                    <a:pt x="2293" y="1643"/>
                  </a:cubicBezTo>
                  <a:lnTo>
                    <a:pt x="2293" y="1643"/>
                  </a:lnTo>
                  <a:cubicBezTo>
                    <a:pt x="2770" y="1194"/>
                    <a:pt x="3222" y="669"/>
                    <a:pt x="3601" y="144"/>
                  </a:cubicBezTo>
                  <a:cubicBezTo>
                    <a:pt x="3651" y="72"/>
                    <a:pt x="3580" y="0"/>
                    <a:pt x="35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955550" y="907550"/>
              <a:ext cx="97225" cy="39900"/>
            </a:xfrm>
            <a:custGeom>
              <a:avLst/>
              <a:gdLst/>
              <a:ahLst/>
              <a:cxnLst/>
              <a:rect l="l" t="t" r="r" b="b"/>
              <a:pathLst>
                <a:path w="3889" h="1596" extrusionOk="0">
                  <a:moveTo>
                    <a:pt x="3262" y="273"/>
                  </a:moveTo>
                  <a:cubicBezTo>
                    <a:pt x="2763" y="542"/>
                    <a:pt x="2252" y="786"/>
                    <a:pt x="1744" y="1031"/>
                  </a:cubicBezTo>
                  <a:cubicBezTo>
                    <a:pt x="1517" y="1156"/>
                    <a:pt x="1266" y="1252"/>
                    <a:pt x="1022" y="1353"/>
                  </a:cubicBezTo>
                  <a:cubicBezTo>
                    <a:pt x="1016" y="1357"/>
                    <a:pt x="1010" y="1359"/>
                    <a:pt x="1002" y="1359"/>
                  </a:cubicBezTo>
                  <a:cubicBezTo>
                    <a:pt x="888" y="1359"/>
                    <a:pt x="515" y="969"/>
                    <a:pt x="303" y="755"/>
                  </a:cubicBezTo>
                  <a:lnTo>
                    <a:pt x="303" y="755"/>
                  </a:lnTo>
                  <a:cubicBezTo>
                    <a:pt x="1289" y="596"/>
                    <a:pt x="2275" y="436"/>
                    <a:pt x="3262" y="273"/>
                  </a:cubicBezTo>
                  <a:close/>
                  <a:moveTo>
                    <a:pt x="3772" y="1"/>
                  </a:moveTo>
                  <a:cubicBezTo>
                    <a:pt x="3759" y="1"/>
                    <a:pt x="3746" y="4"/>
                    <a:pt x="3732" y="10"/>
                  </a:cubicBezTo>
                  <a:cubicBezTo>
                    <a:pt x="3729" y="12"/>
                    <a:pt x="3726" y="14"/>
                    <a:pt x="3723" y="15"/>
                  </a:cubicBezTo>
                  <a:lnTo>
                    <a:pt x="3723" y="15"/>
                  </a:lnTo>
                  <a:cubicBezTo>
                    <a:pt x="2516" y="210"/>
                    <a:pt x="1285" y="388"/>
                    <a:pt x="102" y="607"/>
                  </a:cubicBezTo>
                  <a:cubicBezTo>
                    <a:pt x="25" y="607"/>
                    <a:pt x="1" y="709"/>
                    <a:pt x="49" y="756"/>
                  </a:cubicBezTo>
                  <a:cubicBezTo>
                    <a:pt x="347" y="1007"/>
                    <a:pt x="622" y="1306"/>
                    <a:pt x="920" y="1550"/>
                  </a:cubicBezTo>
                  <a:cubicBezTo>
                    <a:pt x="934" y="1583"/>
                    <a:pt x="960" y="1596"/>
                    <a:pt x="988" y="1596"/>
                  </a:cubicBezTo>
                  <a:cubicBezTo>
                    <a:pt x="1006" y="1596"/>
                    <a:pt x="1026" y="1590"/>
                    <a:pt x="1046" y="1580"/>
                  </a:cubicBezTo>
                  <a:cubicBezTo>
                    <a:pt x="1989" y="1132"/>
                    <a:pt x="2908" y="685"/>
                    <a:pt x="3833" y="183"/>
                  </a:cubicBezTo>
                  <a:cubicBezTo>
                    <a:pt x="3837" y="180"/>
                    <a:pt x="3841" y="177"/>
                    <a:pt x="3844" y="174"/>
                  </a:cubicBezTo>
                  <a:lnTo>
                    <a:pt x="3844" y="174"/>
                  </a:lnTo>
                  <a:cubicBezTo>
                    <a:pt x="3889" y="150"/>
                    <a:pt x="3885" y="83"/>
                    <a:pt x="3850" y="42"/>
                  </a:cubicBezTo>
                  <a:lnTo>
                    <a:pt x="3850" y="42"/>
                  </a:lnTo>
                  <a:cubicBezTo>
                    <a:pt x="3831" y="18"/>
                    <a:pt x="3803" y="1"/>
                    <a:pt x="37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978550" y="908200"/>
              <a:ext cx="74050" cy="68325"/>
            </a:xfrm>
            <a:custGeom>
              <a:avLst/>
              <a:gdLst/>
              <a:ahLst/>
              <a:cxnLst/>
              <a:rect l="l" t="t" r="r" b="b"/>
              <a:pathLst>
                <a:path w="2962" h="2733" extrusionOk="0">
                  <a:moveTo>
                    <a:pt x="2822" y="1"/>
                  </a:moveTo>
                  <a:cubicBezTo>
                    <a:pt x="2801" y="1"/>
                    <a:pt x="2781" y="10"/>
                    <a:pt x="2764" y="32"/>
                  </a:cubicBezTo>
                  <a:cubicBezTo>
                    <a:pt x="2263" y="533"/>
                    <a:pt x="1743" y="981"/>
                    <a:pt x="1170" y="1405"/>
                  </a:cubicBezTo>
                  <a:cubicBezTo>
                    <a:pt x="781" y="1685"/>
                    <a:pt x="540" y="2061"/>
                    <a:pt x="241" y="2413"/>
                  </a:cubicBezTo>
                  <a:lnTo>
                    <a:pt x="241" y="2413"/>
                  </a:lnTo>
                  <a:cubicBezTo>
                    <a:pt x="197" y="2117"/>
                    <a:pt x="197" y="1811"/>
                    <a:pt x="197" y="1501"/>
                  </a:cubicBezTo>
                  <a:cubicBezTo>
                    <a:pt x="197" y="1438"/>
                    <a:pt x="148" y="1406"/>
                    <a:pt x="99" y="1406"/>
                  </a:cubicBezTo>
                  <a:cubicBezTo>
                    <a:pt x="49" y="1406"/>
                    <a:pt x="0" y="1438"/>
                    <a:pt x="0" y="1501"/>
                  </a:cubicBezTo>
                  <a:cubicBezTo>
                    <a:pt x="0" y="1900"/>
                    <a:pt x="0" y="2271"/>
                    <a:pt x="78" y="2671"/>
                  </a:cubicBezTo>
                  <a:cubicBezTo>
                    <a:pt x="78" y="2713"/>
                    <a:pt x="113" y="2732"/>
                    <a:pt x="150" y="2732"/>
                  </a:cubicBezTo>
                  <a:cubicBezTo>
                    <a:pt x="181" y="2732"/>
                    <a:pt x="213" y="2719"/>
                    <a:pt x="227" y="2694"/>
                  </a:cubicBezTo>
                  <a:cubicBezTo>
                    <a:pt x="400" y="2545"/>
                    <a:pt x="496" y="2372"/>
                    <a:pt x="621" y="2199"/>
                  </a:cubicBezTo>
                  <a:cubicBezTo>
                    <a:pt x="872" y="1877"/>
                    <a:pt x="1194" y="1626"/>
                    <a:pt x="1517" y="1375"/>
                  </a:cubicBezTo>
                  <a:cubicBezTo>
                    <a:pt x="2018" y="1029"/>
                    <a:pt x="2466" y="605"/>
                    <a:pt x="2884" y="157"/>
                  </a:cubicBezTo>
                  <a:cubicBezTo>
                    <a:pt x="2962" y="102"/>
                    <a:pt x="2891" y="1"/>
                    <a:pt x="28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995275" y="907725"/>
              <a:ext cx="57700" cy="75550"/>
            </a:xfrm>
            <a:custGeom>
              <a:avLst/>
              <a:gdLst/>
              <a:ahLst/>
              <a:cxnLst/>
              <a:rect l="l" t="t" r="r" b="b"/>
              <a:pathLst>
                <a:path w="2308" h="3022" extrusionOk="0">
                  <a:moveTo>
                    <a:pt x="2171" y="0"/>
                  </a:moveTo>
                  <a:cubicBezTo>
                    <a:pt x="2135" y="0"/>
                    <a:pt x="2104" y="16"/>
                    <a:pt x="2095" y="51"/>
                  </a:cubicBezTo>
                  <a:cubicBezTo>
                    <a:pt x="1807" y="968"/>
                    <a:pt x="1518" y="1903"/>
                    <a:pt x="1138" y="2773"/>
                  </a:cubicBezTo>
                  <a:lnTo>
                    <a:pt x="1138" y="2773"/>
                  </a:lnTo>
                  <a:cubicBezTo>
                    <a:pt x="808" y="2492"/>
                    <a:pt x="515" y="2162"/>
                    <a:pt x="203" y="1872"/>
                  </a:cubicBezTo>
                  <a:cubicBezTo>
                    <a:pt x="184" y="1847"/>
                    <a:pt x="161" y="1837"/>
                    <a:pt x="139" y="1837"/>
                  </a:cubicBezTo>
                  <a:cubicBezTo>
                    <a:pt x="68" y="1837"/>
                    <a:pt x="0" y="1937"/>
                    <a:pt x="77" y="1991"/>
                  </a:cubicBezTo>
                  <a:cubicBezTo>
                    <a:pt x="424" y="2343"/>
                    <a:pt x="752" y="2690"/>
                    <a:pt x="1122" y="2988"/>
                  </a:cubicBezTo>
                  <a:cubicBezTo>
                    <a:pt x="1144" y="3010"/>
                    <a:pt x="1171" y="3021"/>
                    <a:pt x="1197" y="3021"/>
                  </a:cubicBezTo>
                  <a:cubicBezTo>
                    <a:pt x="1229" y="3021"/>
                    <a:pt x="1258" y="3004"/>
                    <a:pt x="1271" y="2964"/>
                  </a:cubicBezTo>
                  <a:cubicBezTo>
                    <a:pt x="1695" y="2045"/>
                    <a:pt x="1970" y="1072"/>
                    <a:pt x="2292" y="129"/>
                  </a:cubicBezTo>
                  <a:cubicBezTo>
                    <a:pt x="2307" y="49"/>
                    <a:pt x="2233" y="0"/>
                    <a:pt x="21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936300" y="961975"/>
              <a:ext cx="33000" cy="5625"/>
            </a:xfrm>
            <a:custGeom>
              <a:avLst/>
              <a:gdLst/>
              <a:ahLst/>
              <a:cxnLst/>
              <a:rect l="l" t="t" r="r" b="b"/>
              <a:pathLst>
                <a:path w="1320" h="225" extrusionOk="0">
                  <a:moveTo>
                    <a:pt x="150" y="0"/>
                  </a:moveTo>
                  <a:cubicBezTo>
                    <a:pt x="1" y="0"/>
                    <a:pt x="1" y="197"/>
                    <a:pt x="150" y="197"/>
                  </a:cubicBezTo>
                  <a:cubicBezTo>
                    <a:pt x="350" y="211"/>
                    <a:pt x="550" y="225"/>
                    <a:pt x="751" y="225"/>
                  </a:cubicBezTo>
                  <a:cubicBezTo>
                    <a:pt x="898" y="225"/>
                    <a:pt x="1046" y="217"/>
                    <a:pt x="1195" y="197"/>
                  </a:cubicBezTo>
                  <a:cubicBezTo>
                    <a:pt x="1320" y="197"/>
                    <a:pt x="1320" y="0"/>
                    <a:pt x="1195" y="0"/>
                  </a:cubicBezTo>
                  <a:cubicBezTo>
                    <a:pt x="1046" y="20"/>
                    <a:pt x="898" y="28"/>
                    <a:pt x="751" y="28"/>
                  </a:cubicBezTo>
                  <a:cubicBezTo>
                    <a:pt x="550" y="28"/>
                    <a:pt x="350" y="14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3952225" y="972000"/>
              <a:ext cx="18450" cy="11275"/>
            </a:xfrm>
            <a:custGeom>
              <a:avLst/>
              <a:gdLst/>
              <a:ahLst/>
              <a:cxnLst/>
              <a:rect l="l" t="t" r="r" b="b"/>
              <a:pathLst>
                <a:path w="738" h="451" extrusionOk="0">
                  <a:moveTo>
                    <a:pt x="605" y="0"/>
                  </a:moveTo>
                  <a:cubicBezTo>
                    <a:pt x="589" y="0"/>
                    <a:pt x="573" y="5"/>
                    <a:pt x="558" y="17"/>
                  </a:cubicBezTo>
                  <a:cubicBezTo>
                    <a:pt x="408" y="119"/>
                    <a:pt x="259" y="196"/>
                    <a:pt x="110" y="268"/>
                  </a:cubicBezTo>
                  <a:cubicBezTo>
                    <a:pt x="1" y="309"/>
                    <a:pt x="64" y="451"/>
                    <a:pt x="161" y="451"/>
                  </a:cubicBezTo>
                  <a:cubicBezTo>
                    <a:pt x="175" y="451"/>
                    <a:pt x="190" y="448"/>
                    <a:pt x="205" y="441"/>
                  </a:cubicBezTo>
                  <a:cubicBezTo>
                    <a:pt x="355" y="369"/>
                    <a:pt x="504" y="292"/>
                    <a:pt x="653" y="196"/>
                  </a:cubicBezTo>
                  <a:cubicBezTo>
                    <a:pt x="738" y="131"/>
                    <a:pt x="681" y="0"/>
                    <a:pt x="6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3989350" y="982725"/>
              <a:ext cx="7275" cy="29225"/>
            </a:xfrm>
            <a:custGeom>
              <a:avLst/>
              <a:gdLst/>
              <a:ahLst/>
              <a:cxnLst/>
              <a:rect l="l" t="t" r="r" b="b"/>
              <a:pathLst>
                <a:path w="291" h="1169" extrusionOk="0">
                  <a:moveTo>
                    <a:pt x="126" y="0"/>
                  </a:moveTo>
                  <a:cubicBezTo>
                    <a:pt x="65" y="0"/>
                    <a:pt x="1" y="58"/>
                    <a:pt x="16" y="137"/>
                  </a:cubicBezTo>
                  <a:cubicBezTo>
                    <a:pt x="64" y="436"/>
                    <a:pt x="94" y="758"/>
                    <a:pt x="94" y="1057"/>
                  </a:cubicBezTo>
                  <a:cubicBezTo>
                    <a:pt x="94" y="1131"/>
                    <a:pt x="143" y="1169"/>
                    <a:pt x="192" y="1169"/>
                  </a:cubicBezTo>
                  <a:cubicBezTo>
                    <a:pt x="241" y="1169"/>
                    <a:pt x="291" y="1131"/>
                    <a:pt x="291" y="1057"/>
                  </a:cubicBezTo>
                  <a:cubicBezTo>
                    <a:pt x="291" y="734"/>
                    <a:pt x="267" y="412"/>
                    <a:pt x="213" y="66"/>
                  </a:cubicBezTo>
                  <a:cubicBezTo>
                    <a:pt x="195" y="20"/>
                    <a:pt x="161" y="0"/>
                    <a:pt x="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995925" y="977600"/>
              <a:ext cx="18150" cy="14350"/>
            </a:xfrm>
            <a:custGeom>
              <a:avLst/>
              <a:gdLst/>
              <a:ahLst/>
              <a:cxnLst/>
              <a:rect l="l" t="t" r="r" b="b"/>
              <a:pathLst>
                <a:path w="726" h="574" extrusionOk="0">
                  <a:moveTo>
                    <a:pt x="139" y="1"/>
                  </a:moveTo>
                  <a:cubicBezTo>
                    <a:pt x="49" y="1"/>
                    <a:pt x="0" y="134"/>
                    <a:pt x="99" y="193"/>
                  </a:cubicBezTo>
                  <a:cubicBezTo>
                    <a:pt x="248" y="295"/>
                    <a:pt x="374" y="420"/>
                    <a:pt x="523" y="539"/>
                  </a:cubicBezTo>
                  <a:cubicBezTo>
                    <a:pt x="547" y="564"/>
                    <a:pt x="573" y="574"/>
                    <a:pt x="597" y="574"/>
                  </a:cubicBezTo>
                  <a:cubicBezTo>
                    <a:pt x="672" y="574"/>
                    <a:pt x="725" y="474"/>
                    <a:pt x="648" y="420"/>
                  </a:cubicBezTo>
                  <a:cubicBezTo>
                    <a:pt x="499" y="271"/>
                    <a:pt x="350" y="145"/>
                    <a:pt x="201" y="20"/>
                  </a:cubicBezTo>
                  <a:cubicBezTo>
                    <a:pt x="179" y="7"/>
                    <a:pt x="158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886450" y="964975"/>
              <a:ext cx="25800" cy="25075"/>
            </a:xfrm>
            <a:custGeom>
              <a:avLst/>
              <a:gdLst/>
              <a:ahLst/>
              <a:cxnLst/>
              <a:rect l="l" t="t" r="r" b="b"/>
              <a:pathLst>
                <a:path w="1032" h="1003" extrusionOk="0">
                  <a:moveTo>
                    <a:pt x="402" y="1"/>
                  </a:moveTo>
                  <a:cubicBezTo>
                    <a:pt x="367" y="1"/>
                    <a:pt x="329" y="28"/>
                    <a:pt x="329" y="77"/>
                  </a:cubicBezTo>
                  <a:lnTo>
                    <a:pt x="329" y="376"/>
                  </a:lnTo>
                  <a:cubicBezTo>
                    <a:pt x="251" y="423"/>
                    <a:pt x="180" y="477"/>
                    <a:pt x="102" y="501"/>
                  </a:cubicBezTo>
                  <a:cubicBezTo>
                    <a:pt x="1" y="525"/>
                    <a:pt x="31" y="626"/>
                    <a:pt x="126" y="626"/>
                  </a:cubicBezTo>
                  <a:cubicBezTo>
                    <a:pt x="204" y="650"/>
                    <a:pt x="275" y="650"/>
                    <a:pt x="353" y="650"/>
                  </a:cubicBezTo>
                  <a:cubicBezTo>
                    <a:pt x="377" y="722"/>
                    <a:pt x="377" y="823"/>
                    <a:pt x="377" y="895"/>
                  </a:cubicBezTo>
                  <a:lnTo>
                    <a:pt x="377" y="925"/>
                  </a:lnTo>
                  <a:cubicBezTo>
                    <a:pt x="362" y="968"/>
                    <a:pt x="402" y="1002"/>
                    <a:pt x="446" y="1002"/>
                  </a:cubicBezTo>
                  <a:cubicBezTo>
                    <a:pt x="475" y="1002"/>
                    <a:pt x="507" y="987"/>
                    <a:pt x="526" y="949"/>
                  </a:cubicBezTo>
                  <a:cubicBezTo>
                    <a:pt x="550" y="847"/>
                    <a:pt x="598" y="776"/>
                    <a:pt x="651" y="674"/>
                  </a:cubicBezTo>
                  <a:cubicBezTo>
                    <a:pt x="723" y="674"/>
                    <a:pt x="825" y="698"/>
                    <a:pt x="896" y="746"/>
                  </a:cubicBezTo>
                  <a:cubicBezTo>
                    <a:pt x="907" y="757"/>
                    <a:pt x="919" y="761"/>
                    <a:pt x="932" y="761"/>
                  </a:cubicBezTo>
                  <a:cubicBezTo>
                    <a:pt x="981" y="761"/>
                    <a:pt x="1031" y="689"/>
                    <a:pt x="974" y="650"/>
                  </a:cubicBezTo>
                  <a:cubicBezTo>
                    <a:pt x="896" y="573"/>
                    <a:pt x="825" y="501"/>
                    <a:pt x="777" y="447"/>
                  </a:cubicBezTo>
                  <a:cubicBezTo>
                    <a:pt x="825" y="352"/>
                    <a:pt x="872" y="274"/>
                    <a:pt x="926" y="203"/>
                  </a:cubicBezTo>
                  <a:cubicBezTo>
                    <a:pt x="946" y="139"/>
                    <a:pt x="896" y="95"/>
                    <a:pt x="852" y="95"/>
                  </a:cubicBezTo>
                  <a:cubicBezTo>
                    <a:pt x="842" y="95"/>
                    <a:pt x="833" y="97"/>
                    <a:pt x="825" y="101"/>
                  </a:cubicBezTo>
                  <a:cubicBezTo>
                    <a:pt x="723" y="125"/>
                    <a:pt x="651" y="179"/>
                    <a:pt x="574" y="226"/>
                  </a:cubicBezTo>
                  <a:cubicBezTo>
                    <a:pt x="526" y="179"/>
                    <a:pt x="502" y="101"/>
                    <a:pt x="448" y="29"/>
                  </a:cubicBezTo>
                  <a:cubicBezTo>
                    <a:pt x="440" y="10"/>
                    <a:pt x="421" y="1"/>
                    <a:pt x="4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3979150" y="1041375"/>
              <a:ext cx="26725" cy="23450"/>
            </a:xfrm>
            <a:custGeom>
              <a:avLst/>
              <a:gdLst/>
              <a:ahLst/>
              <a:cxnLst/>
              <a:rect l="l" t="t" r="r" b="b"/>
              <a:pathLst>
                <a:path w="1069" h="938" extrusionOk="0">
                  <a:moveTo>
                    <a:pt x="323" y="1"/>
                  </a:moveTo>
                  <a:cubicBezTo>
                    <a:pt x="277" y="1"/>
                    <a:pt x="234" y="53"/>
                    <a:pt x="251" y="108"/>
                  </a:cubicBezTo>
                  <a:cubicBezTo>
                    <a:pt x="275" y="179"/>
                    <a:pt x="299" y="257"/>
                    <a:pt x="352" y="329"/>
                  </a:cubicBezTo>
                  <a:cubicBezTo>
                    <a:pt x="275" y="376"/>
                    <a:pt x="203" y="406"/>
                    <a:pt x="125" y="454"/>
                  </a:cubicBezTo>
                  <a:lnTo>
                    <a:pt x="102" y="454"/>
                  </a:lnTo>
                  <a:cubicBezTo>
                    <a:pt x="0" y="478"/>
                    <a:pt x="24" y="603"/>
                    <a:pt x="125" y="603"/>
                  </a:cubicBezTo>
                  <a:lnTo>
                    <a:pt x="424" y="603"/>
                  </a:lnTo>
                  <a:cubicBezTo>
                    <a:pt x="448" y="675"/>
                    <a:pt x="472" y="776"/>
                    <a:pt x="448" y="854"/>
                  </a:cubicBezTo>
                  <a:cubicBezTo>
                    <a:pt x="448" y="901"/>
                    <a:pt x="501" y="937"/>
                    <a:pt x="545" y="937"/>
                  </a:cubicBezTo>
                  <a:cubicBezTo>
                    <a:pt x="568" y="937"/>
                    <a:pt x="589" y="927"/>
                    <a:pt x="597" y="902"/>
                  </a:cubicBezTo>
                  <a:cubicBezTo>
                    <a:pt x="621" y="800"/>
                    <a:pt x="675" y="705"/>
                    <a:pt x="699" y="603"/>
                  </a:cubicBezTo>
                  <a:cubicBezTo>
                    <a:pt x="800" y="627"/>
                    <a:pt x="896" y="627"/>
                    <a:pt x="973" y="651"/>
                  </a:cubicBezTo>
                  <a:cubicBezTo>
                    <a:pt x="1045" y="651"/>
                    <a:pt x="1069" y="555"/>
                    <a:pt x="1021" y="526"/>
                  </a:cubicBezTo>
                  <a:cubicBezTo>
                    <a:pt x="973" y="454"/>
                    <a:pt x="896" y="406"/>
                    <a:pt x="824" y="352"/>
                  </a:cubicBezTo>
                  <a:cubicBezTo>
                    <a:pt x="848" y="305"/>
                    <a:pt x="896" y="227"/>
                    <a:pt x="949" y="155"/>
                  </a:cubicBezTo>
                  <a:cubicBezTo>
                    <a:pt x="991" y="114"/>
                    <a:pt x="937" y="49"/>
                    <a:pt x="875" y="49"/>
                  </a:cubicBezTo>
                  <a:cubicBezTo>
                    <a:pt x="866" y="49"/>
                    <a:pt x="857" y="51"/>
                    <a:pt x="848" y="54"/>
                  </a:cubicBezTo>
                  <a:cubicBezTo>
                    <a:pt x="746" y="108"/>
                    <a:pt x="675" y="155"/>
                    <a:pt x="573" y="203"/>
                  </a:cubicBezTo>
                  <a:cubicBezTo>
                    <a:pt x="502" y="155"/>
                    <a:pt x="424" y="108"/>
                    <a:pt x="376" y="30"/>
                  </a:cubicBezTo>
                  <a:cubicBezTo>
                    <a:pt x="361" y="9"/>
                    <a:pt x="341" y="1"/>
                    <a:pt x="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398425" y="921475"/>
              <a:ext cx="117000" cy="154475"/>
            </a:xfrm>
            <a:custGeom>
              <a:avLst/>
              <a:gdLst/>
              <a:ahLst/>
              <a:cxnLst/>
              <a:rect l="l" t="t" r="r" b="b"/>
              <a:pathLst>
                <a:path w="4680" h="6179" extrusionOk="0">
                  <a:moveTo>
                    <a:pt x="2267" y="0"/>
                  </a:moveTo>
                  <a:cubicBezTo>
                    <a:pt x="2249" y="0"/>
                    <a:pt x="2229" y="8"/>
                    <a:pt x="2209" y="26"/>
                  </a:cubicBezTo>
                  <a:cubicBezTo>
                    <a:pt x="1540" y="450"/>
                    <a:pt x="746" y="623"/>
                    <a:pt x="48" y="1023"/>
                  </a:cubicBezTo>
                  <a:cubicBezTo>
                    <a:pt x="24" y="1023"/>
                    <a:pt x="0" y="1095"/>
                    <a:pt x="0" y="1119"/>
                  </a:cubicBezTo>
                  <a:cubicBezTo>
                    <a:pt x="645" y="2838"/>
                    <a:pt x="1463" y="4456"/>
                    <a:pt x="2185" y="6122"/>
                  </a:cubicBezTo>
                  <a:cubicBezTo>
                    <a:pt x="2202" y="6162"/>
                    <a:pt x="2230" y="6179"/>
                    <a:pt x="2257" y="6179"/>
                  </a:cubicBezTo>
                  <a:cubicBezTo>
                    <a:pt x="2314" y="6179"/>
                    <a:pt x="2371" y="6105"/>
                    <a:pt x="2334" y="6020"/>
                  </a:cubicBezTo>
                  <a:cubicBezTo>
                    <a:pt x="1940" y="5053"/>
                    <a:pt x="1493" y="4104"/>
                    <a:pt x="1069" y="3137"/>
                  </a:cubicBezTo>
                  <a:cubicBezTo>
                    <a:pt x="794" y="2540"/>
                    <a:pt x="543" y="1943"/>
                    <a:pt x="299" y="1322"/>
                  </a:cubicBezTo>
                  <a:cubicBezTo>
                    <a:pt x="221" y="1119"/>
                    <a:pt x="245" y="1119"/>
                    <a:pt x="472" y="1023"/>
                  </a:cubicBezTo>
                  <a:cubicBezTo>
                    <a:pt x="693" y="922"/>
                    <a:pt x="967" y="820"/>
                    <a:pt x="1218" y="725"/>
                  </a:cubicBezTo>
                  <a:cubicBezTo>
                    <a:pt x="1585" y="586"/>
                    <a:pt x="1917" y="446"/>
                    <a:pt x="2240" y="244"/>
                  </a:cubicBezTo>
                  <a:lnTo>
                    <a:pt x="2240" y="244"/>
                  </a:lnTo>
                  <a:cubicBezTo>
                    <a:pt x="2681" y="996"/>
                    <a:pt x="2969" y="1898"/>
                    <a:pt x="3307" y="2689"/>
                  </a:cubicBezTo>
                  <a:cubicBezTo>
                    <a:pt x="3701" y="3632"/>
                    <a:pt x="4078" y="4551"/>
                    <a:pt x="4448" y="5501"/>
                  </a:cubicBezTo>
                  <a:cubicBezTo>
                    <a:pt x="4469" y="5548"/>
                    <a:pt x="4514" y="5569"/>
                    <a:pt x="4556" y="5569"/>
                  </a:cubicBezTo>
                  <a:cubicBezTo>
                    <a:pt x="4620" y="5569"/>
                    <a:pt x="4679" y="5522"/>
                    <a:pt x="4651" y="5447"/>
                  </a:cubicBezTo>
                  <a:cubicBezTo>
                    <a:pt x="4251" y="4480"/>
                    <a:pt x="3851" y="3507"/>
                    <a:pt x="3457" y="2540"/>
                  </a:cubicBezTo>
                  <a:cubicBezTo>
                    <a:pt x="3104" y="1716"/>
                    <a:pt x="2806" y="820"/>
                    <a:pt x="2334" y="50"/>
                  </a:cubicBezTo>
                  <a:cubicBezTo>
                    <a:pt x="2320" y="21"/>
                    <a:pt x="2296" y="0"/>
                    <a:pt x="22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445400" y="943100"/>
              <a:ext cx="21025" cy="10950"/>
            </a:xfrm>
            <a:custGeom>
              <a:avLst/>
              <a:gdLst/>
              <a:ahLst/>
              <a:cxnLst/>
              <a:rect l="l" t="t" r="r" b="b"/>
              <a:pathLst>
                <a:path w="841" h="438" extrusionOk="0">
                  <a:moveTo>
                    <a:pt x="722" y="0"/>
                  </a:moveTo>
                  <a:cubicBezTo>
                    <a:pt x="710" y="0"/>
                    <a:pt x="697" y="3"/>
                    <a:pt x="682" y="9"/>
                  </a:cubicBezTo>
                  <a:cubicBezTo>
                    <a:pt x="479" y="81"/>
                    <a:pt x="282" y="128"/>
                    <a:pt x="109" y="254"/>
                  </a:cubicBezTo>
                  <a:cubicBezTo>
                    <a:pt x="0" y="300"/>
                    <a:pt x="62" y="437"/>
                    <a:pt x="163" y="437"/>
                  </a:cubicBezTo>
                  <a:cubicBezTo>
                    <a:pt x="178" y="437"/>
                    <a:pt x="194" y="434"/>
                    <a:pt x="211" y="427"/>
                  </a:cubicBezTo>
                  <a:cubicBezTo>
                    <a:pt x="360" y="331"/>
                    <a:pt x="557" y="254"/>
                    <a:pt x="730" y="206"/>
                  </a:cubicBezTo>
                  <a:cubicBezTo>
                    <a:pt x="841" y="164"/>
                    <a:pt x="816" y="0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446500" y="966050"/>
              <a:ext cx="30300" cy="17850"/>
            </a:xfrm>
            <a:custGeom>
              <a:avLst/>
              <a:gdLst/>
              <a:ahLst/>
              <a:cxnLst/>
              <a:rect l="l" t="t" r="r" b="b"/>
              <a:pathLst>
                <a:path w="1212" h="714" extrusionOk="0">
                  <a:moveTo>
                    <a:pt x="1060" y="0"/>
                  </a:moveTo>
                  <a:cubicBezTo>
                    <a:pt x="1035" y="0"/>
                    <a:pt x="1008" y="10"/>
                    <a:pt x="984" y="34"/>
                  </a:cubicBezTo>
                  <a:cubicBezTo>
                    <a:pt x="883" y="160"/>
                    <a:pt x="710" y="231"/>
                    <a:pt x="584" y="285"/>
                  </a:cubicBezTo>
                  <a:cubicBezTo>
                    <a:pt x="411" y="357"/>
                    <a:pt x="238" y="434"/>
                    <a:pt x="89" y="530"/>
                  </a:cubicBezTo>
                  <a:cubicBezTo>
                    <a:pt x="1" y="576"/>
                    <a:pt x="66" y="713"/>
                    <a:pt x="151" y="713"/>
                  </a:cubicBezTo>
                  <a:cubicBezTo>
                    <a:pt x="164" y="713"/>
                    <a:pt x="177" y="710"/>
                    <a:pt x="190" y="703"/>
                  </a:cubicBezTo>
                  <a:cubicBezTo>
                    <a:pt x="489" y="506"/>
                    <a:pt x="913" y="434"/>
                    <a:pt x="1134" y="183"/>
                  </a:cubicBezTo>
                  <a:cubicBezTo>
                    <a:pt x="1211" y="106"/>
                    <a:pt x="1142" y="0"/>
                    <a:pt x="10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468925" y="988625"/>
              <a:ext cx="18875" cy="9550"/>
            </a:xfrm>
            <a:custGeom>
              <a:avLst/>
              <a:gdLst/>
              <a:ahLst/>
              <a:cxnLst/>
              <a:rect l="l" t="t" r="r" b="b"/>
              <a:pathLst>
                <a:path w="755" h="382" extrusionOk="0">
                  <a:moveTo>
                    <a:pt x="604" y="1"/>
                  </a:moveTo>
                  <a:cubicBezTo>
                    <a:pt x="597" y="1"/>
                    <a:pt x="590" y="1"/>
                    <a:pt x="583" y="3"/>
                  </a:cubicBezTo>
                  <a:cubicBezTo>
                    <a:pt x="410" y="51"/>
                    <a:pt x="261" y="98"/>
                    <a:pt x="111" y="176"/>
                  </a:cubicBezTo>
                  <a:cubicBezTo>
                    <a:pt x="0" y="218"/>
                    <a:pt x="30" y="382"/>
                    <a:pt x="125" y="382"/>
                  </a:cubicBezTo>
                  <a:cubicBezTo>
                    <a:pt x="137" y="382"/>
                    <a:pt x="151" y="379"/>
                    <a:pt x="165" y="373"/>
                  </a:cubicBezTo>
                  <a:cubicBezTo>
                    <a:pt x="314" y="301"/>
                    <a:pt x="464" y="224"/>
                    <a:pt x="637" y="200"/>
                  </a:cubicBezTo>
                  <a:cubicBezTo>
                    <a:pt x="755" y="177"/>
                    <a:pt x="714" y="1"/>
                    <a:pt x="6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468925" y="1013725"/>
              <a:ext cx="27175" cy="14300"/>
            </a:xfrm>
            <a:custGeom>
              <a:avLst/>
              <a:gdLst/>
              <a:ahLst/>
              <a:cxnLst/>
              <a:rect l="l" t="t" r="r" b="b"/>
              <a:pathLst>
                <a:path w="1087" h="572" extrusionOk="0">
                  <a:moveTo>
                    <a:pt x="944" y="0"/>
                  </a:moveTo>
                  <a:cubicBezTo>
                    <a:pt x="925" y="0"/>
                    <a:pt x="904" y="6"/>
                    <a:pt x="881" y="20"/>
                  </a:cubicBezTo>
                  <a:cubicBezTo>
                    <a:pt x="637" y="139"/>
                    <a:pt x="386" y="264"/>
                    <a:pt x="111" y="366"/>
                  </a:cubicBezTo>
                  <a:cubicBezTo>
                    <a:pt x="0" y="408"/>
                    <a:pt x="30" y="572"/>
                    <a:pt x="125" y="572"/>
                  </a:cubicBezTo>
                  <a:cubicBezTo>
                    <a:pt x="137" y="572"/>
                    <a:pt x="151" y="569"/>
                    <a:pt x="165" y="563"/>
                  </a:cubicBezTo>
                  <a:cubicBezTo>
                    <a:pt x="434" y="438"/>
                    <a:pt x="708" y="318"/>
                    <a:pt x="983" y="193"/>
                  </a:cubicBezTo>
                  <a:cubicBezTo>
                    <a:pt x="1086" y="129"/>
                    <a:pt x="1036" y="0"/>
                    <a:pt x="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484525" y="1039375"/>
              <a:ext cx="23000" cy="12375"/>
            </a:xfrm>
            <a:custGeom>
              <a:avLst/>
              <a:gdLst/>
              <a:ahLst/>
              <a:cxnLst/>
              <a:rect l="l" t="t" r="r" b="b"/>
              <a:pathLst>
                <a:path w="920" h="495" extrusionOk="0">
                  <a:moveTo>
                    <a:pt x="769" y="0"/>
                  </a:moveTo>
                  <a:cubicBezTo>
                    <a:pt x="758" y="0"/>
                    <a:pt x="746" y="3"/>
                    <a:pt x="735" y="9"/>
                  </a:cubicBezTo>
                  <a:cubicBezTo>
                    <a:pt x="508" y="110"/>
                    <a:pt x="311" y="212"/>
                    <a:pt x="84" y="307"/>
                  </a:cubicBezTo>
                  <a:cubicBezTo>
                    <a:pt x="0" y="354"/>
                    <a:pt x="64" y="494"/>
                    <a:pt x="150" y="494"/>
                  </a:cubicBezTo>
                  <a:cubicBezTo>
                    <a:pt x="162" y="494"/>
                    <a:pt x="174" y="492"/>
                    <a:pt x="186" y="486"/>
                  </a:cubicBezTo>
                  <a:cubicBezTo>
                    <a:pt x="407" y="385"/>
                    <a:pt x="610" y="283"/>
                    <a:pt x="831" y="188"/>
                  </a:cubicBezTo>
                  <a:cubicBezTo>
                    <a:pt x="920" y="140"/>
                    <a:pt x="852" y="0"/>
                    <a:pt x="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657050" y="938775"/>
              <a:ext cx="173650" cy="96500"/>
            </a:xfrm>
            <a:custGeom>
              <a:avLst/>
              <a:gdLst/>
              <a:ahLst/>
              <a:cxnLst/>
              <a:rect l="l" t="t" r="r" b="b"/>
              <a:pathLst>
                <a:path w="6946" h="3860" extrusionOk="0">
                  <a:moveTo>
                    <a:pt x="3662" y="0"/>
                  </a:moveTo>
                  <a:cubicBezTo>
                    <a:pt x="3610" y="0"/>
                    <a:pt x="3557" y="1"/>
                    <a:pt x="3505" y="3"/>
                  </a:cubicBezTo>
                  <a:cubicBezTo>
                    <a:pt x="2735" y="33"/>
                    <a:pt x="1864" y="278"/>
                    <a:pt x="1243" y="779"/>
                  </a:cubicBezTo>
                  <a:cubicBezTo>
                    <a:pt x="873" y="1101"/>
                    <a:pt x="598" y="1471"/>
                    <a:pt x="347" y="1919"/>
                  </a:cubicBezTo>
                  <a:cubicBezTo>
                    <a:pt x="49" y="2492"/>
                    <a:pt x="126" y="3089"/>
                    <a:pt x="1" y="3734"/>
                  </a:cubicBezTo>
                  <a:cubicBezTo>
                    <a:pt x="1" y="3810"/>
                    <a:pt x="64" y="3859"/>
                    <a:pt x="119" y="3859"/>
                  </a:cubicBezTo>
                  <a:cubicBezTo>
                    <a:pt x="155" y="3859"/>
                    <a:pt x="188" y="3838"/>
                    <a:pt x="198" y="3788"/>
                  </a:cubicBezTo>
                  <a:cubicBezTo>
                    <a:pt x="276" y="3316"/>
                    <a:pt x="222" y="2839"/>
                    <a:pt x="371" y="2391"/>
                  </a:cubicBezTo>
                  <a:cubicBezTo>
                    <a:pt x="496" y="1943"/>
                    <a:pt x="771" y="1549"/>
                    <a:pt x="1070" y="1197"/>
                  </a:cubicBezTo>
                  <a:cubicBezTo>
                    <a:pt x="1643" y="576"/>
                    <a:pt x="2461" y="301"/>
                    <a:pt x="3261" y="230"/>
                  </a:cubicBezTo>
                  <a:cubicBezTo>
                    <a:pt x="3399" y="215"/>
                    <a:pt x="3538" y="207"/>
                    <a:pt x="3678" y="207"/>
                  </a:cubicBezTo>
                  <a:cubicBezTo>
                    <a:pt x="4265" y="207"/>
                    <a:pt x="4853" y="339"/>
                    <a:pt x="5374" y="600"/>
                  </a:cubicBezTo>
                  <a:cubicBezTo>
                    <a:pt x="6019" y="928"/>
                    <a:pt x="6765" y="1770"/>
                    <a:pt x="6693" y="2540"/>
                  </a:cubicBezTo>
                  <a:cubicBezTo>
                    <a:pt x="6693" y="2594"/>
                    <a:pt x="6741" y="2618"/>
                    <a:pt x="6765" y="2642"/>
                  </a:cubicBezTo>
                  <a:lnTo>
                    <a:pt x="6789" y="2642"/>
                  </a:lnTo>
                  <a:cubicBezTo>
                    <a:pt x="6804" y="2649"/>
                    <a:pt x="6820" y="2651"/>
                    <a:pt x="6834" y="2651"/>
                  </a:cubicBezTo>
                  <a:cubicBezTo>
                    <a:pt x="6868" y="2651"/>
                    <a:pt x="6897" y="2635"/>
                    <a:pt x="6914" y="2618"/>
                  </a:cubicBezTo>
                  <a:lnTo>
                    <a:pt x="6914" y="2570"/>
                  </a:lnTo>
                  <a:cubicBezTo>
                    <a:pt x="6946" y="2529"/>
                    <a:pt x="6936" y="2487"/>
                    <a:pt x="6909" y="2460"/>
                  </a:cubicBezTo>
                  <a:lnTo>
                    <a:pt x="6909" y="2460"/>
                  </a:lnTo>
                  <a:cubicBezTo>
                    <a:pt x="6935" y="2430"/>
                    <a:pt x="6931" y="2373"/>
                    <a:pt x="6890" y="2295"/>
                  </a:cubicBezTo>
                  <a:cubicBezTo>
                    <a:pt x="6866" y="2170"/>
                    <a:pt x="6819" y="2045"/>
                    <a:pt x="6765" y="1943"/>
                  </a:cubicBezTo>
                  <a:cubicBezTo>
                    <a:pt x="6693" y="1746"/>
                    <a:pt x="6616" y="1549"/>
                    <a:pt x="6520" y="1376"/>
                  </a:cubicBezTo>
                  <a:cubicBezTo>
                    <a:pt x="6317" y="1048"/>
                    <a:pt x="6043" y="803"/>
                    <a:pt x="5774" y="600"/>
                  </a:cubicBezTo>
                  <a:cubicBezTo>
                    <a:pt x="5167" y="160"/>
                    <a:pt x="4393" y="0"/>
                    <a:pt x="36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683175" y="949975"/>
              <a:ext cx="40475" cy="79200"/>
            </a:xfrm>
            <a:custGeom>
              <a:avLst/>
              <a:gdLst/>
              <a:ahLst/>
              <a:cxnLst/>
              <a:rect l="l" t="t" r="r" b="b"/>
              <a:pathLst>
                <a:path w="1619" h="3168" extrusionOk="0">
                  <a:moveTo>
                    <a:pt x="748" y="0"/>
                  </a:moveTo>
                  <a:cubicBezTo>
                    <a:pt x="640" y="0"/>
                    <a:pt x="606" y="154"/>
                    <a:pt x="723" y="182"/>
                  </a:cubicBezTo>
                  <a:cubicBezTo>
                    <a:pt x="1242" y="277"/>
                    <a:pt x="1416" y="725"/>
                    <a:pt x="1171" y="1173"/>
                  </a:cubicBezTo>
                  <a:cubicBezTo>
                    <a:pt x="1022" y="1471"/>
                    <a:pt x="645" y="1644"/>
                    <a:pt x="425" y="1871"/>
                  </a:cubicBezTo>
                  <a:cubicBezTo>
                    <a:pt x="1" y="2319"/>
                    <a:pt x="496" y="2719"/>
                    <a:pt x="645" y="3113"/>
                  </a:cubicBezTo>
                  <a:cubicBezTo>
                    <a:pt x="666" y="3151"/>
                    <a:pt x="706" y="3168"/>
                    <a:pt x="745" y="3168"/>
                  </a:cubicBezTo>
                  <a:cubicBezTo>
                    <a:pt x="812" y="3168"/>
                    <a:pt x="878" y="3120"/>
                    <a:pt x="848" y="3041"/>
                  </a:cubicBezTo>
                  <a:cubicBezTo>
                    <a:pt x="699" y="2641"/>
                    <a:pt x="222" y="2295"/>
                    <a:pt x="723" y="1871"/>
                  </a:cubicBezTo>
                  <a:cubicBezTo>
                    <a:pt x="968" y="1644"/>
                    <a:pt x="1296" y="1495"/>
                    <a:pt x="1416" y="1149"/>
                  </a:cubicBezTo>
                  <a:cubicBezTo>
                    <a:pt x="1619" y="600"/>
                    <a:pt x="1368" y="104"/>
                    <a:pt x="771" y="3"/>
                  </a:cubicBezTo>
                  <a:cubicBezTo>
                    <a:pt x="763" y="1"/>
                    <a:pt x="755" y="0"/>
                    <a:pt x="7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726750" y="942150"/>
              <a:ext cx="56600" cy="71325"/>
            </a:xfrm>
            <a:custGeom>
              <a:avLst/>
              <a:gdLst/>
              <a:ahLst/>
              <a:cxnLst/>
              <a:rect l="l" t="t" r="r" b="b"/>
              <a:pathLst>
                <a:path w="2264" h="2853" extrusionOk="0">
                  <a:moveTo>
                    <a:pt x="1797" y="0"/>
                  </a:moveTo>
                  <a:cubicBezTo>
                    <a:pt x="1779" y="0"/>
                    <a:pt x="1759" y="5"/>
                    <a:pt x="1738" y="17"/>
                  </a:cubicBezTo>
                  <a:cubicBezTo>
                    <a:pt x="1267" y="345"/>
                    <a:pt x="1" y="1414"/>
                    <a:pt x="520" y="2107"/>
                  </a:cubicBezTo>
                  <a:cubicBezTo>
                    <a:pt x="670" y="2310"/>
                    <a:pt x="944" y="2310"/>
                    <a:pt x="1141" y="2310"/>
                  </a:cubicBezTo>
                  <a:cubicBezTo>
                    <a:pt x="1182" y="2312"/>
                    <a:pt x="1226" y="2313"/>
                    <a:pt x="1271" y="2313"/>
                  </a:cubicBezTo>
                  <a:cubicBezTo>
                    <a:pt x="1326" y="2313"/>
                    <a:pt x="1383" y="2312"/>
                    <a:pt x="1439" y="2312"/>
                  </a:cubicBezTo>
                  <a:cubicBezTo>
                    <a:pt x="1734" y="2312"/>
                    <a:pt x="2010" y="2343"/>
                    <a:pt x="1864" y="2733"/>
                  </a:cubicBezTo>
                  <a:cubicBezTo>
                    <a:pt x="1835" y="2805"/>
                    <a:pt x="1894" y="2853"/>
                    <a:pt x="1957" y="2853"/>
                  </a:cubicBezTo>
                  <a:cubicBezTo>
                    <a:pt x="1998" y="2853"/>
                    <a:pt x="2041" y="2831"/>
                    <a:pt x="2061" y="2781"/>
                  </a:cubicBezTo>
                  <a:cubicBezTo>
                    <a:pt x="2264" y="2208"/>
                    <a:pt x="1840" y="2107"/>
                    <a:pt x="1368" y="2107"/>
                  </a:cubicBezTo>
                  <a:cubicBezTo>
                    <a:pt x="1326" y="2107"/>
                    <a:pt x="1284" y="2107"/>
                    <a:pt x="1241" y="2107"/>
                  </a:cubicBezTo>
                  <a:cubicBezTo>
                    <a:pt x="899" y="2107"/>
                    <a:pt x="555" y="2083"/>
                    <a:pt x="646" y="1659"/>
                  </a:cubicBezTo>
                  <a:cubicBezTo>
                    <a:pt x="747" y="1062"/>
                    <a:pt x="1368" y="519"/>
                    <a:pt x="1840" y="196"/>
                  </a:cubicBezTo>
                  <a:cubicBezTo>
                    <a:pt x="1944" y="131"/>
                    <a:pt x="1891" y="0"/>
                    <a:pt x="17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760950" y="978675"/>
              <a:ext cx="6125" cy="4950"/>
            </a:xfrm>
            <a:custGeom>
              <a:avLst/>
              <a:gdLst/>
              <a:ahLst/>
              <a:cxnLst/>
              <a:rect l="l" t="t" r="r" b="b"/>
              <a:pathLst>
                <a:path w="245" h="198" extrusionOk="0">
                  <a:moveTo>
                    <a:pt x="125" y="1"/>
                  </a:moveTo>
                  <a:cubicBezTo>
                    <a:pt x="0" y="1"/>
                    <a:pt x="0" y="198"/>
                    <a:pt x="125" y="198"/>
                  </a:cubicBezTo>
                  <a:cubicBezTo>
                    <a:pt x="245" y="198"/>
                    <a:pt x="245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771525" y="961225"/>
              <a:ext cx="6750" cy="5100"/>
            </a:xfrm>
            <a:custGeom>
              <a:avLst/>
              <a:gdLst/>
              <a:ahLst/>
              <a:cxnLst/>
              <a:rect l="l" t="t" r="r" b="b"/>
              <a:pathLst>
                <a:path w="270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0" y="203"/>
                    <a:pt x="270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786450" y="961225"/>
              <a:ext cx="6750" cy="5100"/>
            </a:xfrm>
            <a:custGeom>
              <a:avLst/>
              <a:gdLst/>
              <a:ahLst/>
              <a:cxnLst/>
              <a:rect l="l" t="t" r="r" b="b"/>
              <a:pathLst>
                <a:path w="270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0" y="203"/>
                    <a:pt x="270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776450" y="975550"/>
              <a:ext cx="6900" cy="5100"/>
            </a:xfrm>
            <a:custGeom>
              <a:avLst/>
              <a:gdLst/>
              <a:ahLst/>
              <a:cxnLst/>
              <a:rect l="l" t="t" r="r" b="b"/>
              <a:pathLst>
                <a:path w="276" h="204" extrusionOk="0">
                  <a:moveTo>
                    <a:pt x="150" y="0"/>
                  </a:moveTo>
                  <a:cubicBezTo>
                    <a:pt x="1" y="0"/>
                    <a:pt x="1" y="203"/>
                    <a:pt x="150" y="203"/>
                  </a:cubicBezTo>
                  <a:cubicBezTo>
                    <a:pt x="276" y="203"/>
                    <a:pt x="276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3780200" y="990475"/>
              <a:ext cx="6875" cy="5100"/>
            </a:xfrm>
            <a:custGeom>
              <a:avLst/>
              <a:gdLst/>
              <a:ahLst/>
              <a:cxnLst/>
              <a:rect l="l" t="t" r="r" b="b"/>
              <a:pathLst>
                <a:path w="275" h="204" extrusionOk="0">
                  <a:moveTo>
                    <a:pt x="126" y="0"/>
                  </a:moveTo>
                  <a:cubicBezTo>
                    <a:pt x="0" y="0"/>
                    <a:pt x="0" y="203"/>
                    <a:pt x="126" y="203"/>
                  </a:cubicBezTo>
                  <a:lnTo>
                    <a:pt x="149" y="203"/>
                  </a:lnTo>
                  <a:cubicBezTo>
                    <a:pt x="275" y="203"/>
                    <a:pt x="275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3798850" y="976900"/>
              <a:ext cx="6875" cy="4950"/>
            </a:xfrm>
            <a:custGeom>
              <a:avLst/>
              <a:gdLst/>
              <a:ahLst/>
              <a:cxnLst/>
              <a:rect l="l" t="t" r="r" b="b"/>
              <a:pathLst>
                <a:path w="275" h="198" extrusionOk="0">
                  <a:moveTo>
                    <a:pt x="150" y="0"/>
                  </a:moveTo>
                  <a:cubicBezTo>
                    <a:pt x="0" y="0"/>
                    <a:pt x="0" y="197"/>
                    <a:pt x="150" y="197"/>
                  </a:cubicBezTo>
                  <a:cubicBezTo>
                    <a:pt x="275" y="197"/>
                    <a:pt x="275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797650" y="994200"/>
              <a:ext cx="6150" cy="5100"/>
            </a:xfrm>
            <a:custGeom>
              <a:avLst/>
              <a:gdLst/>
              <a:ahLst/>
              <a:cxnLst/>
              <a:rect l="l" t="t" r="r" b="b"/>
              <a:pathLst>
                <a:path w="246" h="204" extrusionOk="0">
                  <a:moveTo>
                    <a:pt x="120" y="1"/>
                  </a:moveTo>
                  <a:cubicBezTo>
                    <a:pt x="1" y="1"/>
                    <a:pt x="1" y="204"/>
                    <a:pt x="120" y="204"/>
                  </a:cubicBezTo>
                  <a:cubicBezTo>
                    <a:pt x="245" y="204"/>
                    <a:pt x="24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3676900" y="101912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1"/>
                  </a:moveTo>
                  <a:cubicBezTo>
                    <a:pt x="1" y="1"/>
                    <a:pt x="1" y="198"/>
                    <a:pt x="150" y="198"/>
                  </a:cubicBezTo>
                  <a:cubicBezTo>
                    <a:pt x="276" y="198"/>
                    <a:pt x="276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668250" y="100420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1"/>
                  </a:moveTo>
                  <a:cubicBezTo>
                    <a:pt x="1" y="1"/>
                    <a:pt x="1" y="198"/>
                    <a:pt x="126" y="198"/>
                  </a:cubicBezTo>
                  <a:cubicBezTo>
                    <a:pt x="251" y="198"/>
                    <a:pt x="251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686325" y="988675"/>
              <a:ext cx="6125" cy="4950"/>
            </a:xfrm>
            <a:custGeom>
              <a:avLst/>
              <a:gdLst/>
              <a:ahLst/>
              <a:cxnLst/>
              <a:rect l="l" t="t" r="r" b="b"/>
              <a:pathLst>
                <a:path w="245" h="198" extrusionOk="0">
                  <a:moveTo>
                    <a:pt x="125" y="1"/>
                  </a:moveTo>
                  <a:cubicBezTo>
                    <a:pt x="0" y="1"/>
                    <a:pt x="0" y="198"/>
                    <a:pt x="125" y="198"/>
                  </a:cubicBezTo>
                  <a:cubicBezTo>
                    <a:pt x="245" y="198"/>
                    <a:pt x="245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3683775" y="973750"/>
              <a:ext cx="6300" cy="4950"/>
            </a:xfrm>
            <a:custGeom>
              <a:avLst/>
              <a:gdLst/>
              <a:ahLst/>
              <a:cxnLst/>
              <a:rect l="l" t="t" r="r" b="b"/>
              <a:pathLst>
                <a:path w="252" h="198" extrusionOk="0">
                  <a:moveTo>
                    <a:pt x="126" y="1"/>
                  </a:moveTo>
                  <a:cubicBezTo>
                    <a:pt x="1" y="1"/>
                    <a:pt x="1" y="198"/>
                    <a:pt x="126" y="198"/>
                  </a:cubicBezTo>
                  <a:cubicBezTo>
                    <a:pt x="251" y="198"/>
                    <a:pt x="251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701825" y="966900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50" y="0"/>
                  </a:moveTo>
                  <a:cubicBezTo>
                    <a:pt x="1" y="0"/>
                    <a:pt x="1" y="197"/>
                    <a:pt x="150" y="197"/>
                  </a:cubicBezTo>
                  <a:cubicBezTo>
                    <a:pt x="276" y="197"/>
                    <a:pt x="276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3966750" y="1598075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26" y="0"/>
                  </a:moveTo>
                  <a:cubicBezTo>
                    <a:pt x="1" y="0"/>
                    <a:pt x="1" y="197"/>
                    <a:pt x="126" y="197"/>
                  </a:cubicBezTo>
                  <a:cubicBezTo>
                    <a:pt x="275" y="197"/>
                    <a:pt x="275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3973025" y="1586275"/>
              <a:ext cx="6150" cy="4950"/>
            </a:xfrm>
            <a:custGeom>
              <a:avLst/>
              <a:gdLst/>
              <a:ahLst/>
              <a:cxnLst/>
              <a:rect l="l" t="t" r="r" b="b"/>
              <a:pathLst>
                <a:path w="246" h="198" extrusionOk="0">
                  <a:moveTo>
                    <a:pt x="120" y="0"/>
                  </a:moveTo>
                  <a:cubicBezTo>
                    <a:pt x="0" y="0"/>
                    <a:pt x="0" y="197"/>
                    <a:pt x="120" y="197"/>
                  </a:cubicBezTo>
                  <a:cubicBezTo>
                    <a:pt x="245" y="197"/>
                    <a:pt x="245" y="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980475" y="1595525"/>
              <a:ext cx="6150" cy="5100"/>
            </a:xfrm>
            <a:custGeom>
              <a:avLst/>
              <a:gdLst/>
              <a:ahLst/>
              <a:cxnLst/>
              <a:rect l="l" t="t" r="r" b="b"/>
              <a:pathLst>
                <a:path w="246" h="204" extrusionOk="0">
                  <a:moveTo>
                    <a:pt x="120" y="1"/>
                  </a:moveTo>
                  <a:cubicBezTo>
                    <a:pt x="1" y="1"/>
                    <a:pt x="1" y="203"/>
                    <a:pt x="120" y="203"/>
                  </a:cubicBezTo>
                  <a:cubicBezTo>
                    <a:pt x="246" y="203"/>
                    <a:pt x="246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052575" y="1562700"/>
              <a:ext cx="6275" cy="4950"/>
            </a:xfrm>
            <a:custGeom>
              <a:avLst/>
              <a:gdLst/>
              <a:ahLst/>
              <a:cxnLst/>
              <a:rect l="l" t="t" r="r" b="b"/>
              <a:pathLst>
                <a:path w="251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51" y="197"/>
                    <a:pt x="251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057500" y="1555225"/>
              <a:ext cx="6275" cy="4950"/>
            </a:xfrm>
            <a:custGeom>
              <a:avLst/>
              <a:gdLst/>
              <a:ahLst/>
              <a:cxnLst/>
              <a:rect l="l" t="t" r="r" b="b"/>
              <a:pathLst>
                <a:path w="251" h="198" extrusionOk="0">
                  <a:moveTo>
                    <a:pt x="126" y="1"/>
                  </a:moveTo>
                  <a:cubicBezTo>
                    <a:pt x="0" y="1"/>
                    <a:pt x="0" y="198"/>
                    <a:pt x="126" y="198"/>
                  </a:cubicBezTo>
                  <a:cubicBezTo>
                    <a:pt x="251" y="198"/>
                    <a:pt x="251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061225" y="1563300"/>
              <a:ext cx="6900" cy="4950"/>
            </a:xfrm>
            <a:custGeom>
              <a:avLst/>
              <a:gdLst/>
              <a:ahLst/>
              <a:cxnLst/>
              <a:rect l="l" t="t" r="r" b="b"/>
              <a:pathLst>
                <a:path w="276" h="198" extrusionOk="0">
                  <a:moveTo>
                    <a:pt x="126" y="0"/>
                  </a:moveTo>
                  <a:cubicBezTo>
                    <a:pt x="0" y="0"/>
                    <a:pt x="0" y="197"/>
                    <a:pt x="126" y="197"/>
                  </a:cubicBezTo>
                  <a:cubicBezTo>
                    <a:pt x="275" y="197"/>
                    <a:pt x="275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566925" y="941375"/>
              <a:ext cx="41650" cy="111175"/>
            </a:xfrm>
            <a:custGeom>
              <a:avLst/>
              <a:gdLst/>
              <a:ahLst/>
              <a:cxnLst/>
              <a:rect l="l" t="t" r="r" b="b"/>
              <a:pathLst>
                <a:path w="1666" h="4447" extrusionOk="0">
                  <a:moveTo>
                    <a:pt x="1564" y="0"/>
                  </a:moveTo>
                  <a:cubicBezTo>
                    <a:pt x="1140" y="48"/>
                    <a:pt x="693" y="48"/>
                    <a:pt x="275" y="102"/>
                  </a:cubicBezTo>
                  <a:cubicBezTo>
                    <a:pt x="221" y="102"/>
                    <a:pt x="173" y="150"/>
                    <a:pt x="173" y="197"/>
                  </a:cubicBezTo>
                  <a:cubicBezTo>
                    <a:pt x="72" y="1570"/>
                    <a:pt x="0" y="2961"/>
                    <a:pt x="48" y="4352"/>
                  </a:cubicBezTo>
                  <a:cubicBezTo>
                    <a:pt x="48" y="4415"/>
                    <a:pt x="97" y="4446"/>
                    <a:pt x="146" y="4446"/>
                  </a:cubicBezTo>
                  <a:cubicBezTo>
                    <a:pt x="196" y="4446"/>
                    <a:pt x="245" y="4415"/>
                    <a:pt x="245" y="4352"/>
                  </a:cubicBezTo>
                  <a:cubicBezTo>
                    <a:pt x="221" y="3684"/>
                    <a:pt x="245" y="3009"/>
                    <a:pt x="275" y="2341"/>
                  </a:cubicBezTo>
                  <a:cubicBezTo>
                    <a:pt x="275" y="1917"/>
                    <a:pt x="299" y="1493"/>
                    <a:pt x="323" y="1069"/>
                  </a:cubicBezTo>
                  <a:cubicBezTo>
                    <a:pt x="323" y="872"/>
                    <a:pt x="346" y="675"/>
                    <a:pt x="346" y="472"/>
                  </a:cubicBezTo>
                  <a:cubicBezTo>
                    <a:pt x="370" y="227"/>
                    <a:pt x="543" y="275"/>
                    <a:pt x="770" y="251"/>
                  </a:cubicBezTo>
                  <a:cubicBezTo>
                    <a:pt x="943" y="251"/>
                    <a:pt x="1093" y="227"/>
                    <a:pt x="1242" y="227"/>
                  </a:cubicBezTo>
                  <a:cubicBezTo>
                    <a:pt x="1310" y="220"/>
                    <a:pt x="1358" y="214"/>
                    <a:pt x="1392" y="214"/>
                  </a:cubicBezTo>
                  <a:cubicBezTo>
                    <a:pt x="1496" y="214"/>
                    <a:pt x="1469" y="265"/>
                    <a:pt x="1469" y="472"/>
                  </a:cubicBezTo>
                  <a:cubicBezTo>
                    <a:pt x="1439" y="920"/>
                    <a:pt x="1439" y="1367"/>
                    <a:pt x="1439" y="1815"/>
                  </a:cubicBezTo>
                  <a:cubicBezTo>
                    <a:pt x="1415" y="2585"/>
                    <a:pt x="1415" y="3361"/>
                    <a:pt x="1367" y="4108"/>
                  </a:cubicBezTo>
                  <a:cubicBezTo>
                    <a:pt x="1367" y="4167"/>
                    <a:pt x="1416" y="4197"/>
                    <a:pt x="1466" y="4197"/>
                  </a:cubicBezTo>
                  <a:cubicBezTo>
                    <a:pt x="1515" y="4197"/>
                    <a:pt x="1564" y="4167"/>
                    <a:pt x="1564" y="4108"/>
                  </a:cubicBezTo>
                  <a:cubicBezTo>
                    <a:pt x="1642" y="2788"/>
                    <a:pt x="1642" y="1445"/>
                    <a:pt x="1666" y="102"/>
                  </a:cubicBezTo>
                  <a:cubicBezTo>
                    <a:pt x="1666" y="48"/>
                    <a:pt x="1618" y="0"/>
                    <a:pt x="15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571250" y="958775"/>
              <a:ext cx="37750" cy="7000"/>
            </a:xfrm>
            <a:custGeom>
              <a:avLst/>
              <a:gdLst/>
              <a:ahLst/>
              <a:cxnLst/>
              <a:rect l="l" t="t" r="r" b="b"/>
              <a:pathLst>
                <a:path w="1510" h="280" extrusionOk="0">
                  <a:moveTo>
                    <a:pt x="1364" y="1"/>
                  </a:moveTo>
                  <a:cubicBezTo>
                    <a:pt x="1358" y="1"/>
                    <a:pt x="1351" y="2"/>
                    <a:pt x="1343" y="3"/>
                  </a:cubicBezTo>
                  <a:cubicBezTo>
                    <a:pt x="1077" y="67"/>
                    <a:pt x="813" y="77"/>
                    <a:pt x="541" y="77"/>
                  </a:cubicBezTo>
                  <a:cubicBezTo>
                    <a:pt x="405" y="77"/>
                    <a:pt x="267" y="75"/>
                    <a:pt x="126" y="75"/>
                  </a:cubicBezTo>
                  <a:cubicBezTo>
                    <a:pt x="0" y="75"/>
                    <a:pt x="0" y="277"/>
                    <a:pt x="126" y="277"/>
                  </a:cubicBezTo>
                  <a:cubicBezTo>
                    <a:pt x="261" y="277"/>
                    <a:pt x="396" y="280"/>
                    <a:pt x="531" y="280"/>
                  </a:cubicBezTo>
                  <a:cubicBezTo>
                    <a:pt x="818" y="280"/>
                    <a:pt x="1103" y="269"/>
                    <a:pt x="1391" y="200"/>
                  </a:cubicBezTo>
                  <a:cubicBezTo>
                    <a:pt x="1509" y="177"/>
                    <a:pt x="1474" y="1"/>
                    <a:pt x="13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580500" y="978075"/>
              <a:ext cx="13750" cy="70925"/>
            </a:xfrm>
            <a:custGeom>
              <a:avLst/>
              <a:gdLst/>
              <a:ahLst/>
              <a:cxnLst/>
              <a:rect l="l" t="t" r="r" b="b"/>
              <a:pathLst>
                <a:path w="550" h="2837" extrusionOk="0">
                  <a:moveTo>
                    <a:pt x="323" y="0"/>
                  </a:moveTo>
                  <a:cubicBezTo>
                    <a:pt x="124" y="0"/>
                    <a:pt x="30" y="2346"/>
                    <a:pt x="0" y="2837"/>
                  </a:cubicBezTo>
                  <a:lnTo>
                    <a:pt x="502" y="2735"/>
                  </a:lnTo>
                  <a:cubicBezTo>
                    <a:pt x="502" y="2192"/>
                    <a:pt x="550" y="1"/>
                    <a:pt x="329" y="1"/>
                  </a:cubicBezTo>
                  <a:cubicBezTo>
                    <a:pt x="327" y="1"/>
                    <a:pt x="325" y="0"/>
                    <a:pt x="3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192725" y="1185050"/>
              <a:ext cx="35225" cy="34450"/>
            </a:xfrm>
            <a:custGeom>
              <a:avLst/>
              <a:gdLst/>
              <a:ahLst/>
              <a:cxnLst/>
              <a:rect l="l" t="t" r="r" b="b"/>
              <a:pathLst>
                <a:path w="1409" h="1378" extrusionOk="0">
                  <a:moveTo>
                    <a:pt x="846" y="1"/>
                  </a:moveTo>
                  <a:cubicBezTo>
                    <a:pt x="814" y="1"/>
                    <a:pt x="782" y="18"/>
                    <a:pt x="764" y="56"/>
                  </a:cubicBezTo>
                  <a:cubicBezTo>
                    <a:pt x="687" y="152"/>
                    <a:pt x="639" y="253"/>
                    <a:pt x="561" y="354"/>
                  </a:cubicBezTo>
                  <a:cubicBezTo>
                    <a:pt x="466" y="301"/>
                    <a:pt x="364" y="253"/>
                    <a:pt x="263" y="205"/>
                  </a:cubicBezTo>
                  <a:lnTo>
                    <a:pt x="239" y="205"/>
                  </a:lnTo>
                  <a:lnTo>
                    <a:pt x="239" y="181"/>
                  </a:lnTo>
                  <a:cubicBezTo>
                    <a:pt x="217" y="164"/>
                    <a:pt x="194" y="157"/>
                    <a:pt x="172" y="157"/>
                  </a:cubicBezTo>
                  <a:cubicBezTo>
                    <a:pt x="94" y="157"/>
                    <a:pt x="33" y="251"/>
                    <a:pt x="90" y="331"/>
                  </a:cubicBezTo>
                  <a:cubicBezTo>
                    <a:pt x="191" y="450"/>
                    <a:pt x="263" y="551"/>
                    <a:pt x="364" y="677"/>
                  </a:cubicBezTo>
                  <a:cubicBezTo>
                    <a:pt x="287" y="778"/>
                    <a:pt x="191" y="850"/>
                    <a:pt x="90" y="928"/>
                  </a:cubicBezTo>
                  <a:cubicBezTo>
                    <a:pt x="0" y="970"/>
                    <a:pt x="50" y="1109"/>
                    <a:pt x="132" y="1109"/>
                  </a:cubicBezTo>
                  <a:cubicBezTo>
                    <a:pt x="143" y="1109"/>
                    <a:pt x="155" y="1106"/>
                    <a:pt x="167" y="1101"/>
                  </a:cubicBezTo>
                  <a:cubicBezTo>
                    <a:pt x="316" y="1077"/>
                    <a:pt x="436" y="1023"/>
                    <a:pt x="561" y="975"/>
                  </a:cubicBezTo>
                  <a:cubicBezTo>
                    <a:pt x="639" y="1101"/>
                    <a:pt x="710" y="1196"/>
                    <a:pt x="764" y="1322"/>
                  </a:cubicBezTo>
                  <a:cubicBezTo>
                    <a:pt x="783" y="1361"/>
                    <a:pt x="817" y="1378"/>
                    <a:pt x="851" y="1378"/>
                  </a:cubicBezTo>
                  <a:cubicBezTo>
                    <a:pt x="905" y="1378"/>
                    <a:pt x="961" y="1336"/>
                    <a:pt x="961" y="1274"/>
                  </a:cubicBezTo>
                  <a:cubicBezTo>
                    <a:pt x="961" y="1148"/>
                    <a:pt x="961" y="1023"/>
                    <a:pt x="937" y="898"/>
                  </a:cubicBezTo>
                  <a:cubicBezTo>
                    <a:pt x="1063" y="874"/>
                    <a:pt x="1158" y="874"/>
                    <a:pt x="1284" y="874"/>
                  </a:cubicBezTo>
                  <a:cubicBezTo>
                    <a:pt x="1385" y="874"/>
                    <a:pt x="1409" y="725"/>
                    <a:pt x="1307" y="677"/>
                  </a:cubicBezTo>
                  <a:cubicBezTo>
                    <a:pt x="1182" y="599"/>
                    <a:pt x="1063" y="551"/>
                    <a:pt x="913" y="504"/>
                  </a:cubicBezTo>
                  <a:cubicBezTo>
                    <a:pt x="913" y="378"/>
                    <a:pt x="913" y="253"/>
                    <a:pt x="937" y="128"/>
                  </a:cubicBezTo>
                  <a:cubicBezTo>
                    <a:pt x="952" y="49"/>
                    <a:pt x="899" y="1"/>
                    <a:pt x="8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158275" y="1071750"/>
              <a:ext cx="66925" cy="61225"/>
            </a:xfrm>
            <a:custGeom>
              <a:avLst/>
              <a:gdLst/>
              <a:ahLst/>
              <a:cxnLst/>
              <a:rect l="l" t="t" r="r" b="b"/>
              <a:pathLst>
                <a:path w="2677" h="2449" extrusionOk="0">
                  <a:moveTo>
                    <a:pt x="894" y="1"/>
                  </a:moveTo>
                  <a:cubicBezTo>
                    <a:pt x="788" y="1"/>
                    <a:pt x="691" y="101"/>
                    <a:pt x="723" y="236"/>
                  </a:cubicBezTo>
                  <a:cubicBezTo>
                    <a:pt x="747" y="457"/>
                    <a:pt x="800" y="654"/>
                    <a:pt x="872" y="857"/>
                  </a:cubicBezTo>
                  <a:cubicBezTo>
                    <a:pt x="675" y="928"/>
                    <a:pt x="472" y="1006"/>
                    <a:pt x="275" y="1078"/>
                  </a:cubicBezTo>
                  <a:lnTo>
                    <a:pt x="227" y="1078"/>
                  </a:lnTo>
                  <a:cubicBezTo>
                    <a:pt x="1" y="1131"/>
                    <a:pt x="1" y="1454"/>
                    <a:pt x="251" y="1478"/>
                  </a:cubicBezTo>
                  <a:cubicBezTo>
                    <a:pt x="502" y="1478"/>
                    <a:pt x="771" y="1525"/>
                    <a:pt x="1021" y="1549"/>
                  </a:cubicBezTo>
                  <a:cubicBezTo>
                    <a:pt x="1045" y="1776"/>
                    <a:pt x="1045" y="1997"/>
                    <a:pt x="997" y="2224"/>
                  </a:cubicBezTo>
                  <a:cubicBezTo>
                    <a:pt x="967" y="2351"/>
                    <a:pt x="1090" y="2448"/>
                    <a:pt x="1201" y="2448"/>
                  </a:cubicBezTo>
                  <a:cubicBezTo>
                    <a:pt x="1261" y="2448"/>
                    <a:pt x="1318" y="2419"/>
                    <a:pt x="1344" y="2349"/>
                  </a:cubicBezTo>
                  <a:cubicBezTo>
                    <a:pt x="1469" y="2122"/>
                    <a:pt x="1571" y="1902"/>
                    <a:pt x="1696" y="1675"/>
                  </a:cubicBezTo>
                  <a:cubicBezTo>
                    <a:pt x="1917" y="1728"/>
                    <a:pt x="2168" y="1800"/>
                    <a:pt x="2388" y="1878"/>
                  </a:cubicBezTo>
                  <a:cubicBezTo>
                    <a:pt x="2406" y="1882"/>
                    <a:pt x="2422" y="1884"/>
                    <a:pt x="2438" y="1884"/>
                  </a:cubicBezTo>
                  <a:cubicBezTo>
                    <a:pt x="2606" y="1884"/>
                    <a:pt x="2676" y="1664"/>
                    <a:pt x="2562" y="1549"/>
                  </a:cubicBezTo>
                  <a:cubicBezTo>
                    <a:pt x="2412" y="1376"/>
                    <a:pt x="2239" y="1227"/>
                    <a:pt x="2066" y="1078"/>
                  </a:cubicBezTo>
                  <a:cubicBezTo>
                    <a:pt x="2191" y="905"/>
                    <a:pt x="2317" y="755"/>
                    <a:pt x="2466" y="606"/>
                  </a:cubicBezTo>
                  <a:cubicBezTo>
                    <a:pt x="2580" y="493"/>
                    <a:pt x="2468" y="301"/>
                    <a:pt x="2313" y="301"/>
                  </a:cubicBezTo>
                  <a:cubicBezTo>
                    <a:pt x="2297" y="301"/>
                    <a:pt x="2280" y="303"/>
                    <a:pt x="2263" y="308"/>
                  </a:cubicBezTo>
                  <a:cubicBezTo>
                    <a:pt x="1994" y="385"/>
                    <a:pt x="1744" y="481"/>
                    <a:pt x="1493" y="606"/>
                  </a:cubicBezTo>
                  <a:cubicBezTo>
                    <a:pt x="1344" y="433"/>
                    <a:pt x="1171" y="284"/>
                    <a:pt x="1045" y="87"/>
                  </a:cubicBezTo>
                  <a:cubicBezTo>
                    <a:pt x="1003" y="26"/>
                    <a:pt x="947" y="1"/>
                    <a:pt x="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046325" y="1690150"/>
              <a:ext cx="67150" cy="61150"/>
            </a:xfrm>
            <a:custGeom>
              <a:avLst/>
              <a:gdLst/>
              <a:ahLst/>
              <a:cxnLst/>
              <a:rect l="l" t="t" r="r" b="b"/>
              <a:pathLst>
                <a:path w="2686" h="2446" extrusionOk="0">
                  <a:moveTo>
                    <a:pt x="1395" y="0"/>
                  </a:moveTo>
                  <a:cubicBezTo>
                    <a:pt x="1315" y="0"/>
                    <a:pt x="1231" y="51"/>
                    <a:pt x="1193" y="150"/>
                  </a:cubicBezTo>
                  <a:cubicBezTo>
                    <a:pt x="1122" y="323"/>
                    <a:pt x="1068" y="544"/>
                    <a:pt x="996" y="747"/>
                  </a:cubicBezTo>
                  <a:cubicBezTo>
                    <a:pt x="799" y="693"/>
                    <a:pt x="596" y="669"/>
                    <a:pt x="399" y="621"/>
                  </a:cubicBezTo>
                  <a:lnTo>
                    <a:pt x="352" y="621"/>
                  </a:lnTo>
                  <a:cubicBezTo>
                    <a:pt x="320" y="607"/>
                    <a:pt x="289" y="601"/>
                    <a:pt x="261" y="601"/>
                  </a:cubicBezTo>
                  <a:cubicBezTo>
                    <a:pt x="89" y="601"/>
                    <a:pt x="0" y="836"/>
                    <a:pt x="149" y="944"/>
                  </a:cubicBezTo>
                  <a:cubicBezTo>
                    <a:pt x="376" y="1093"/>
                    <a:pt x="573" y="1266"/>
                    <a:pt x="770" y="1439"/>
                  </a:cubicBezTo>
                  <a:cubicBezTo>
                    <a:pt x="698" y="1642"/>
                    <a:pt x="573" y="1815"/>
                    <a:pt x="423" y="1988"/>
                  </a:cubicBezTo>
                  <a:cubicBezTo>
                    <a:pt x="301" y="2111"/>
                    <a:pt x="412" y="2319"/>
                    <a:pt x="555" y="2319"/>
                  </a:cubicBezTo>
                  <a:cubicBezTo>
                    <a:pt x="586" y="2319"/>
                    <a:pt x="618" y="2309"/>
                    <a:pt x="650" y="2287"/>
                  </a:cubicBezTo>
                  <a:cubicBezTo>
                    <a:pt x="871" y="2138"/>
                    <a:pt x="1068" y="2012"/>
                    <a:pt x="1295" y="1863"/>
                  </a:cubicBezTo>
                  <a:cubicBezTo>
                    <a:pt x="1468" y="2036"/>
                    <a:pt x="1641" y="2215"/>
                    <a:pt x="1790" y="2388"/>
                  </a:cubicBezTo>
                  <a:cubicBezTo>
                    <a:pt x="1831" y="2429"/>
                    <a:pt x="1875" y="2446"/>
                    <a:pt x="1918" y="2446"/>
                  </a:cubicBezTo>
                  <a:cubicBezTo>
                    <a:pt x="2033" y="2446"/>
                    <a:pt x="2135" y="2324"/>
                    <a:pt x="2113" y="2215"/>
                  </a:cubicBezTo>
                  <a:cubicBezTo>
                    <a:pt x="2065" y="1988"/>
                    <a:pt x="1993" y="1768"/>
                    <a:pt x="1916" y="1541"/>
                  </a:cubicBezTo>
                  <a:cubicBezTo>
                    <a:pt x="2113" y="1469"/>
                    <a:pt x="2292" y="1391"/>
                    <a:pt x="2489" y="1344"/>
                  </a:cubicBezTo>
                  <a:cubicBezTo>
                    <a:pt x="2686" y="1290"/>
                    <a:pt x="2662" y="1021"/>
                    <a:pt x="2489" y="991"/>
                  </a:cubicBezTo>
                  <a:cubicBezTo>
                    <a:pt x="2214" y="920"/>
                    <a:pt x="1940" y="896"/>
                    <a:pt x="1695" y="842"/>
                  </a:cubicBezTo>
                  <a:cubicBezTo>
                    <a:pt x="1617" y="621"/>
                    <a:pt x="1570" y="394"/>
                    <a:pt x="1570" y="174"/>
                  </a:cubicBezTo>
                  <a:cubicBezTo>
                    <a:pt x="1557" y="57"/>
                    <a:pt x="1479" y="0"/>
                    <a:pt x="13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329325" y="1802750"/>
              <a:ext cx="36575" cy="33475"/>
            </a:xfrm>
            <a:custGeom>
              <a:avLst/>
              <a:gdLst/>
              <a:ahLst/>
              <a:cxnLst/>
              <a:rect l="l" t="t" r="r" b="b"/>
              <a:pathLst>
                <a:path w="1463" h="1339" extrusionOk="0">
                  <a:moveTo>
                    <a:pt x="515" y="1"/>
                  </a:moveTo>
                  <a:cubicBezTo>
                    <a:pt x="456" y="1"/>
                    <a:pt x="400" y="55"/>
                    <a:pt x="400" y="123"/>
                  </a:cubicBezTo>
                  <a:cubicBezTo>
                    <a:pt x="424" y="249"/>
                    <a:pt x="448" y="344"/>
                    <a:pt x="472" y="469"/>
                  </a:cubicBezTo>
                  <a:cubicBezTo>
                    <a:pt x="376" y="493"/>
                    <a:pt x="275" y="547"/>
                    <a:pt x="149" y="571"/>
                  </a:cubicBezTo>
                  <a:lnTo>
                    <a:pt x="149" y="595"/>
                  </a:lnTo>
                  <a:lnTo>
                    <a:pt x="125" y="595"/>
                  </a:lnTo>
                  <a:cubicBezTo>
                    <a:pt x="0" y="595"/>
                    <a:pt x="0" y="768"/>
                    <a:pt x="125" y="792"/>
                  </a:cubicBezTo>
                  <a:cubicBezTo>
                    <a:pt x="275" y="792"/>
                    <a:pt x="424" y="816"/>
                    <a:pt x="549" y="845"/>
                  </a:cubicBezTo>
                  <a:cubicBezTo>
                    <a:pt x="573" y="965"/>
                    <a:pt x="573" y="1090"/>
                    <a:pt x="549" y="1216"/>
                  </a:cubicBezTo>
                  <a:cubicBezTo>
                    <a:pt x="513" y="1284"/>
                    <a:pt x="582" y="1338"/>
                    <a:pt x="645" y="1338"/>
                  </a:cubicBezTo>
                  <a:cubicBezTo>
                    <a:pt x="676" y="1338"/>
                    <a:pt x="707" y="1325"/>
                    <a:pt x="722" y="1293"/>
                  </a:cubicBezTo>
                  <a:cubicBezTo>
                    <a:pt x="794" y="1168"/>
                    <a:pt x="848" y="1042"/>
                    <a:pt x="919" y="941"/>
                  </a:cubicBezTo>
                  <a:cubicBezTo>
                    <a:pt x="1045" y="965"/>
                    <a:pt x="1170" y="995"/>
                    <a:pt x="1296" y="1042"/>
                  </a:cubicBezTo>
                  <a:cubicBezTo>
                    <a:pt x="1306" y="1045"/>
                    <a:pt x="1316" y="1045"/>
                    <a:pt x="1326" y="1045"/>
                  </a:cubicBezTo>
                  <a:cubicBezTo>
                    <a:pt x="1428" y="1045"/>
                    <a:pt x="1462" y="935"/>
                    <a:pt x="1391" y="869"/>
                  </a:cubicBezTo>
                  <a:cubicBezTo>
                    <a:pt x="1319" y="768"/>
                    <a:pt x="1218" y="696"/>
                    <a:pt x="1146" y="619"/>
                  </a:cubicBezTo>
                  <a:cubicBezTo>
                    <a:pt x="1194" y="517"/>
                    <a:pt x="1272" y="446"/>
                    <a:pt x="1343" y="368"/>
                  </a:cubicBezTo>
                  <a:cubicBezTo>
                    <a:pt x="1414" y="302"/>
                    <a:pt x="1355" y="192"/>
                    <a:pt x="1267" y="192"/>
                  </a:cubicBezTo>
                  <a:cubicBezTo>
                    <a:pt x="1259" y="192"/>
                    <a:pt x="1250" y="193"/>
                    <a:pt x="1242" y="195"/>
                  </a:cubicBezTo>
                  <a:cubicBezTo>
                    <a:pt x="1122" y="219"/>
                    <a:pt x="973" y="272"/>
                    <a:pt x="824" y="344"/>
                  </a:cubicBezTo>
                  <a:cubicBezTo>
                    <a:pt x="746" y="249"/>
                    <a:pt x="675" y="147"/>
                    <a:pt x="597" y="46"/>
                  </a:cubicBezTo>
                  <a:cubicBezTo>
                    <a:pt x="573" y="14"/>
                    <a:pt x="544" y="1"/>
                    <a:pt x="5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634075" y="1848050"/>
              <a:ext cx="18675" cy="14950"/>
            </a:xfrm>
            <a:custGeom>
              <a:avLst/>
              <a:gdLst/>
              <a:ahLst/>
              <a:cxnLst/>
              <a:rect l="l" t="t" r="r" b="b"/>
              <a:pathLst>
                <a:path w="747" h="598" extrusionOk="0">
                  <a:moveTo>
                    <a:pt x="371" y="1"/>
                  </a:moveTo>
                  <a:cubicBezTo>
                    <a:pt x="1" y="1"/>
                    <a:pt x="1" y="598"/>
                    <a:pt x="371" y="598"/>
                  </a:cubicBezTo>
                  <a:cubicBezTo>
                    <a:pt x="747" y="598"/>
                    <a:pt x="747" y="1"/>
                    <a:pt x="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648400" y="181820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95" y="1"/>
                  </a:moveTo>
                  <a:cubicBezTo>
                    <a:pt x="1" y="1"/>
                    <a:pt x="1" y="598"/>
                    <a:pt x="395" y="598"/>
                  </a:cubicBezTo>
                  <a:cubicBezTo>
                    <a:pt x="771" y="598"/>
                    <a:pt x="771" y="1"/>
                    <a:pt x="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660200" y="184805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94" y="1"/>
                  </a:moveTo>
                  <a:cubicBezTo>
                    <a:pt x="0" y="1"/>
                    <a:pt x="0" y="598"/>
                    <a:pt x="394" y="598"/>
                  </a:cubicBezTo>
                  <a:cubicBezTo>
                    <a:pt x="770" y="598"/>
                    <a:pt x="770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087375" y="136867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401" y="0"/>
                  </a:moveTo>
                  <a:cubicBezTo>
                    <a:pt x="1" y="0"/>
                    <a:pt x="1" y="597"/>
                    <a:pt x="401" y="597"/>
                  </a:cubicBezTo>
                  <a:cubicBezTo>
                    <a:pt x="771" y="597"/>
                    <a:pt x="771" y="0"/>
                    <a:pt x="4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102300" y="133942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77" y="0"/>
                  </a:moveTo>
                  <a:cubicBezTo>
                    <a:pt x="1" y="0"/>
                    <a:pt x="1" y="597"/>
                    <a:pt x="377" y="597"/>
                  </a:cubicBezTo>
                  <a:cubicBezTo>
                    <a:pt x="771" y="597"/>
                    <a:pt x="771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114100" y="1368675"/>
              <a:ext cx="19425" cy="14950"/>
            </a:xfrm>
            <a:custGeom>
              <a:avLst/>
              <a:gdLst/>
              <a:ahLst/>
              <a:cxnLst/>
              <a:rect l="l" t="t" r="r" b="b"/>
              <a:pathLst>
                <a:path w="777" h="598" extrusionOk="0">
                  <a:moveTo>
                    <a:pt x="377" y="0"/>
                  </a:moveTo>
                  <a:cubicBezTo>
                    <a:pt x="0" y="0"/>
                    <a:pt x="0" y="597"/>
                    <a:pt x="377" y="597"/>
                  </a:cubicBezTo>
                  <a:cubicBezTo>
                    <a:pt x="777" y="597"/>
                    <a:pt x="777" y="0"/>
                    <a:pt x="3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120325" y="108807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401" y="1"/>
                  </a:moveTo>
                  <a:cubicBezTo>
                    <a:pt x="1" y="1"/>
                    <a:pt x="1" y="598"/>
                    <a:pt x="401" y="598"/>
                  </a:cubicBezTo>
                  <a:cubicBezTo>
                    <a:pt x="771" y="598"/>
                    <a:pt x="771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135250" y="1058975"/>
              <a:ext cx="19275" cy="14200"/>
            </a:xfrm>
            <a:custGeom>
              <a:avLst/>
              <a:gdLst/>
              <a:ahLst/>
              <a:cxnLst/>
              <a:rect l="l" t="t" r="r" b="b"/>
              <a:pathLst>
                <a:path w="771" h="568" extrusionOk="0">
                  <a:moveTo>
                    <a:pt x="377" y="1"/>
                  </a:moveTo>
                  <a:cubicBezTo>
                    <a:pt x="1" y="1"/>
                    <a:pt x="1" y="568"/>
                    <a:pt x="377" y="568"/>
                  </a:cubicBezTo>
                  <a:cubicBezTo>
                    <a:pt x="771" y="568"/>
                    <a:pt x="771" y="1"/>
                    <a:pt x="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147050" y="1088075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76" y="1"/>
                  </a:moveTo>
                  <a:cubicBezTo>
                    <a:pt x="0" y="1"/>
                    <a:pt x="0" y="598"/>
                    <a:pt x="376" y="598"/>
                  </a:cubicBezTo>
                  <a:cubicBezTo>
                    <a:pt x="770" y="598"/>
                    <a:pt x="770" y="1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642725" y="82450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401" y="1"/>
                  </a:moveTo>
                  <a:cubicBezTo>
                    <a:pt x="1" y="1"/>
                    <a:pt x="1" y="598"/>
                    <a:pt x="401" y="598"/>
                  </a:cubicBezTo>
                  <a:cubicBezTo>
                    <a:pt x="771" y="598"/>
                    <a:pt x="771" y="1"/>
                    <a:pt x="4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657650" y="795250"/>
              <a:ext cx="19275" cy="14350"/>
            </a:xfrm>
            <a:custGeom>
              <a:avLst/>
              <a:gdLst/>
              <a:ahLst/>
              <a:cxnLst/>
              <a:rect l="l" t="t" r="r" b="b"/>
              <a:pathLst>
                <a:path w="771" h="574" extrusionOk="0">
                  <a:moveTo>
                    <a:pt x="377" y="1"/>
                  </a:moveTo>
                  <a:cubicBezTo>
                    <a:pt x="1" y="1"/>
                    <a:pt x="1" y="574"/>
                    <a:pt x="377" y="574"/>
                  </a:cubicBezTo>
                  <a:cubicBezTo>
                    <a:pt x="771" y="574"/>
                    <a:pt x="771" y="1"/>
                    <a:pt x="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3669450" y="824500"/>
              <a:ext cx="19275" cy="14950"/>
            </a:xfrm>
            <a:custGeom>
              <a:avLst/>
              <a:gdLst/>
              <a:ahLst/>
              <a:cxnLst/>
              <a:rect l="l" t="t" r="r" b="b"/>
              <a:pathLst>
                <a:path w="771" h="598" extrusionOk="0">
                  <a:moveTo>
                    <a:pt x="377" y="1"/>
                  </a:moveTo>
                  <a:cubicBezTo>
                    <a:pt x="0" y="1"/>
                    <a:pt x="0" y="598"/>
                    <a:pt x="377" y="598"/>
                  </a:cubicBezTo>
                  <a:cubicBezTo>
                    <a:pt x="771" y="598"/>
                    <a:pt x="771" y="1"/>
                    <a:pt x="3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213825" y="1345175"/>
              <a:ext cx="26525" cy="23375"/>
            </a:xfrm>
            <a:custGeom>
              <a:avLst/>
              <a:gdLst/>
              <a:ahLst/>
              <a:cxnLst/>
              <a:rect l="l" t="t" r="r" b="b"/>
              <a:pathLst>
                <a:path w="1061" h="935" extrusionOk="0">
                  <a:moveTo>
                    <a:pt x="320" y="0"/>
                  </a:moveTo>
                  <a:cubicBezTo>
                    <a:pt x="264" y="0"/>
                    <a:pt x="224" y="60"/>
                    <a:pt x="242" y="116"/>
                  </a:cubicBezTo>
                  <a:cubicBezTo>
                    <a:pt x="266" y="194"/>
                    <a:pt x="290" y="266"/>
                    <a:pt x="314" y="343"/>
                  </a:cubicBezTo>
                  <a:cubicBezTo>
                    <a:pt x="242" y="367"/>
                    <a:pt x="189" y="415"/>
                    <a:pt x="117" y="439"/>
                  </a:cubicBezTo>
                  <a:lnTo>
                    <a:pt x="93" y="463"/>
                  </a:lnTo>
                  <a:cubicBezTo>
                    <a:pt x="1" y="490"/>
                    <a:pt x="12" y="591"/>
                    <a:pt x="92" y="591"/>
                  </a:cubicBezTo>
                  <a:cubicBezTo>
                    <a:pt x="100" y="591"/>
                    <a:pt x="108" y="590"/>
                    <a:pt x="117" y="588"/>
                  </a:cubicBezTo>
                  <a:lnTo>
                    <a:pt x="416" y="588"/>
                  </a:lnTo>
                  <a:cubicBezTo>
                    <a:pt x="440" y="690"/>
                    <a:pt x="463" y="761"/>
                    <a:pt x="440" y="863"/>
                  </a:cubicBezTo>
                  <a:cubicBezTo>
                    <a:pt x="440" y="907"/>
                    <a:pt x="481" y="934"/>
                    <a:pt x="521" y="934"/>
                  </a:cubicBezTo>
                  <a:cubicBezTo>
                    <a:pt x="550" y="934"/>
                    <a:pt x="579" y="919"/>
                    <a:pt x="589" y="887"/>
                  </a:cubicBezTo>
                  <a:cubicBezTo>
                    <a:pt x="613" y="791"/>
                    <a:pt x="637" y="713"/>
                    <a:pt x="690" y="612"/>
                  </a:cubicBezTo>
                  <a:cubicBezTo>
                    <a:pt x="786" y="612"/>
                    <a:pt x="863" y="642"/>
                    <a:pt x="965" y="666"/>
                  </a:cubicBezTo>
                  <a:cubicBezTo>
                    <a:pt x="1036" y="666"/>
                    <a:pt x="1060" y="564"/>
                    <a:pt x="1013" y="516"/>
                  </a:cubicBezTo>
                  <a:cubicBezTo>
                    <a:pt x="935" y="463"/>
                    <a:pt x="863" y="415"/>
                    <a:pt x="786" y="367"/>
                  </a:cubicBezTo>
                  <a:cubicBezTo>
                    <a:pt x="839" y="290"/>
                    <a:pt x="887" y="218"/>
                    <a:pt x="935" y="164"/>
                  </a:cubicBezTo>
                  <a:cubicBezTo>
                    <a:pt x="959" y="126"/>
                    <a:pt x="929" y="53"/>
                    <a:pt x="880" y="53"/>
                  </a:cubicBezTo>
                  <a:cubicBezTo>
                    <a:pt x="867" y="53"/>
                    <a:pt x="854" y="58"/>
                    <a:pt x="839" y="69"/>
                  </a:cubicBezTo>
                  <a:cubicBezTo>
                    <a:pt x="738" y="93"/>
                    <a:pt x="637" y="140"/>
                    <a:pt x="565" y="194"/>
                  </a:cubicBezTo>
                  <a:cubicBezTo>
                    <a:pt x="487" y="140"/>
                    <a:pt x="416" y="93"/>
                    <a:pt x="368" y="15"/>
                  </a:cubicBezTo>
                  <a:cubicBezTo>
                    <a:pt x="351" y="5"/>
                    <a:pt x="335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204400" y="1202075"/>
              <a:ext cx="26600" cy="23375"/>
            </a:xfrm>
            <a:custGeom>
              <a:avLst/>
              <a:gdLst/>
              <a:ahLst/>
              <a:cxnLst/>
              <a:rect l="l" t="t" r="r" b="b"/>
              <a:pathLst>
                <a:path w="1064" h="935" extrusionOk="0">
                  <a:moveTo>
                    <a:pt x="302" y="1"/>
                  </a:moveTo>
                  <a:cubicBezTo>
                    <a:pt x="262" y="1"/>
                    <a:pt x="221" y="41"/>
                    <a:pt x="221" y="97"/>
                  </a:cubicBezTo>
                  <a:cubicBezTo>
                    <a:pt x="245" y="169"/>
                    <a:pt x="299" y="270"/>
                    <a:pt x="323" y="342"/>
                  </a:cubicBezTo>
                  <a:cubicBezTo>
                    <a:pt x="245" y="366"/>
                    <a:pt x="173" y="420"/>
                    <a:pt x="96" y="444"/>
                  </a:cubicBezTo>
                  <a:cubicBezTo>
                    <a:pt x="0" y="467"/>
                    <a:pt x="24" y="593"/>
                    <a:pt x="120" y="593"/>
                  </a:cubicBezTo>
                  <a:lnTo>
                    <a:pt x="418" y="593"/>
                  </a:lnTo>
                  <a:cubicBezTo>
                    <a:pt x="448" y="694"/>
                    <a:pt x="448" y="766"/>
                    <a:pt x="448" y="867"/>
                  </a:cubicBezTo>
                  <a:cubicBezTo>
                    <a:pt x="431" y="909"/>
                    <a:pt x="466" y="935"/>
                    <a:pt x="509" y="935"/>
                  </a:cubicBezTo>
                  <a:cubicBezTo>
                    <a:pt x="540" y="935"/>
                    <a:pt x="575" y="921"/>
                    <a:pt x="597" y="891"/>
                  </a:cubicBezTo>
                  <a:cubicBezTo>
                    <a:pt x="621" y="790"/>
                    <a:pt x="645" y="718"/>
                    <a:pt x="669" y="617"/>
                  </a:cubicBezTo>
                  <a:cubicBezTo>
                    <a:pt x="770" y="617"/>
                    <a:pt x="866" y="641"/>
                    <a:pt x="967" y="641"/>
                  </a:cubicBezTo>
                  <a:cubicBezTo>
                    <a:pt x="976" y="643"/>
                    <a:pt x="983" y="644"/>
                    <a:pt x="991" y="644"/>
                  </a:cubicBezTo>
                  <a:cubicBezTo>
                    <a:pt x="1049" y="644"/>
                    <a:pt x="1063" y="563"/>
                    <a:pt x="1015" y="515"/>
                  </a:cubicBezTo>
                  <a:cubicBezTo>
                    <a:pt x="943" y="467"/>
                    <a:pt x="866" y="420"/>
                    <a:pt x="794" y="366"/>
                  </a:cubicBezTo>
                  <a:cubicBezTo>
                    <a:pt x="842" y="294"/>
                    <a:pt x="866" y="217"/>
                    <a:pt x="920" y="169"/>
                  </a:cubicBezTo>
                  <a:cubicBezTo>
                    <a:pt x="961" y="106"/>
                    <a:pt x="912" y="39"/>
                    <a:pt x="863" y="39"/>
                  </a:cubicBezTo>
                  <a:cubicBezTo>
                    <a:pt x="856" y="39"/>
                    <a:pt x="849" y="41"/>
                    <a:pt x="842" y="44"/>
                  </a:cubicBezTo>
                  <a:cubicBezTo>
                    <a:pt x="746" y="97"/>
                    <a:pt x="645" y="145"/>
                    <a:pt x="543" y="193"/>
                  </a:cubicBezTo>
                  <a:cubicBezTo>
                    <a:pt x="496" y="145"/>
                    <a:pt x="418" y="97"/>
                    <a:pt x="346" y="20"/>
                  </a:cubicBezTo>
                  <a:cubicBezTo>
                    <a:pt x="333" y="7"/>
                    <a:pt x="318" y="1"/>
                    <a:pt x="3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433200" y="844475"/>
              <a:ext cx="26575" cy="23450"/>
            </a:xfrm>
            <a:custGeom>
              <a:avLst/>
              <a:gdLst/>
              <a:ahLst/>
              <a:cxnLst/>
              <a:rect l="l" t="t" r="r" b="b"/>
              <a:pathLst>
                <a:path w="1063" h="938" extrusionOk="0">
                  <a:moveTo>
                    <a:pt x="298" y="1"/>
                  </a:moveTo>
                  <a:cubicBezTo>
                    <a:pt x="252" y="1"/>
                    <a:pt x="204" y="41"/>
                    <a:pt x="221" y="97"/>
                  </a:cubicBezTo>
                  <a:cubicBezTo>
                    <a:pt x="251" y="169"/>
                    <a:pt x="299" y="247"/>
                    <a:pt x="322" y="342"/>
                  </a:cubicBezTo>
                  <a:cubicBezTo>
                    <a:pt x="251" y="372"/>
                    <a:pt x="173" y="420"/>
                    <a:pt x="102" y="444"/>
                  </a:cubicBezTo>
                  <a:cubicBezTo>
                    <a:pt x="0" y="468"/>
                    <a:pt x="24" y="593"/>
                    <a:pt x="125" y="593"/>
                  </a:cubicBezTo>
                  <a:lnTo>
                    <a:pt x="424" y="593"/>
                  </a:lnTo>
                  <a:cubicBezTo>
                    <a:pt x="448" y="694"/>
                    <a:pt x="448" y="766"/>
                    <a:pt x="448" y="868"/>
                  </a:cubicBezTo>
                  <a:cubicBezTo>
                    <a:pt x="434" y="910"/>
                    <a:pt x="471" y="937"/>
                    <a:pt x="509" y="937"/>
                  </a:cubicBezTo>
                  <a:cubicBezTo>
                    <a:pt x="536" y="937"/>
                    <a:pt x="563" y="924"/>
                    <a:pt x="573" y="891"/>
                  </a:cubicBezTo>
                  <a:cubicBezTo>
                    <a:pt x="621" y="790"/>
                    <a:pt x="645" y="718"/>
                    <a:pt x="669" y="617"/>
                  </a:cubicBezTo>
                  <a:cubicBezTo>
                    <a:pt x="770" y="617"/>
                    <a:pt x="872" y="641"/>
                    <a:pt x="967" y="641"/>
                  </a:cubicBezTo>
                  <a:cubicBezTo>
                    <a:pt x="977" y="644"/>
                    <a:pt x="986" y="646"/>
                    <a:pt x="994" y="646"/>
                  </a:cubicBezTo>
                  <a:cubicBezTo>
                    <a:pt x="1050" y="646"/>
                    <a:pt x="1063" y="563"/>
                    <a:pt x="1021" y="521"/>
                  </a:cubicBezTo>
                  <a:cubicBezTo>
                    <a:pt x="943" y="468"/>
                    <a:pt x="872" y="420"/>
                    <a:pt x="794" y="372"/>
                  </a:cubicBezTo>
                  <a:cubicBezTo>
                    <a:pt x="848" y="294"/>
                    <a:pt x="872" y="223"/>
                    <a:pt x="919" y="169"/>
                  </a:cubicBezTo>
                  <a:cubicBezTo>
                    <a:pt x="961" y="106"/>
                    <a:pt x="912" y="39"/>
                    <a:pt x="867" y="39"/>
                  </a:cubicBezTo>
                  <a:cubicBezTo>
                    <a:pt x="860" y="39"/>
                    <a:pt x="854" y="41"/>
                    <a:pt x="848" y="44"/>
                  </a:cubicBezTo>
                  <a:cubicBezTo>
                    <a:pt x="746" y="97"/>
                    <a:pt x="645" y="145"/>
                    <a:pt x="549" y="193"/>
                  </a:cubicBezTo>
                  <a:cubicBezTo>
                    <a:pt x="472" y="145"/>
                    <a:pt x="424" y="97"/>
                    <a:pt x="346" y="20"/>
                  </a:cubicBezTo>
                  <a:cubicBezTo>
                    <a:pt x="333" y="7"/>
                    <a:pt x="316" y="1"/>
                    <a:pt x="2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892950" y="1785450"/>
              <a:ext cx="26525" cy="23375"/>
            </a:xfrm>
            <a:custGeom>
              <a:avLst/>
              <a:gdLst/>
              <a:ahLst/>
              <a:cxnLst/>
              <a:rect l="l" t="t" r="r" b="b"/>
              <a:pathLst>
                <a:path w="1061" h="935" extrusionOk="0">
                  <a:moveTo>
                    <a:pt x="319" y="0"/>
                  </a:moveTo>
                  <a:cubicBezTo>
                    <a:pt x="264" y="0"/>
                    <a:pt x="223" y="60"/>
                    <a:pt x="242" y="117"/>
                  </a:cubicBezTo>
                  <a:cubicBezTo>
                    <a:pt x="266" y="194"/>
                    <a:pt x="290" y="266"/>
                    <a:pt x="314" y="344"/>
                  </a:cubicBezTo>
                  <a:cubicBezTo>
                    <a:pt x="242" y="367"/>
                    <a:pt x="188" y="415"/>
                    <a:pt x="117" y="439"/>
                  </a:cubicBezTo>
                  <a:lnTo>
                    <a:pt x="93" y="463"/>
                  </a:lnTo>
                  <a:cubicBezTo>
                    <a:pt x="1" y="490"/>
                    <a:pt x="12" y="591"/>
                    <a:pt x="91" y="591"/>
                  </a:cubicBezTo>
                  <a:cubicBezTo>
                    <a:pt x="99" y="591"/>
                    <a:pt x="108" y="590"/>
                    <a:pt x="117" y="588"/>
                  </a:cubicBezTo>
                  <a:lnTo>
                    <a:pt x="415" y="588"/>
                  </a:lnTo>
                  <a:cubicBezTo>
                    <a:pt x="439" y="690"/>
                    <a:pt x="463" y="761"/>
                    <a:pt x="439" y="863"/>
                  </a:cubicBezTo>
                  <a:cubicBezTo>
                    <a:pt x="439" y="908"/>
                    <a:pt x="481" y="934"/>
                    <a:pt x="520" y="934"/>
                  </a:cubicBezTo>
                  <a:cubicBezTo>
                    <a:pt x="550" y="934"/>
                    <a:pt x="578" y="920"/>
                    <a:pt x="588" y="887"/>
                  </a:cubicBezTo>
                  <a:cubicBezTo>
                    <a:pt x="612" y="791"/>
                    <a:pt x="636" y="714"/>
                    <a:pt x="690" y="612"/>
                  </a:cubicBezTo>
                  <a:cubicBezTo>
                    <a:pt x="785" y="612"/>
                    <a:pt x="863" y="642"/>
                    <a:pt x="965" y="666"/>
                  </a:cubicBezTo>
                  <a:cubicBezTo>
                    <a:pt x="1036" y="666"/>
                    <a:pt x="1060" y="564"/>
                    <a:pt x="1012" y="517"/>
                  </a:cubicBezTo>
                  <a:cubicBezTo>
                    <a:pt x="935" y="463"/>
                    <a:pt x="863" y="415"/>
                    <a:pt x="785" y="367"/>
                  </a:cubicBezTo>
                  <a:cubicBezTo>
                    <a:pt x="839" y="290"/>
                    <a:pt x="887" y="218"/>
                    <a:pt x="935" y="164"/>
                  </a:cubicBezTo>
                  <a:cubicBezTo>
                    <a:pt x="959" y="126"/>
                    <a:pt x="929" y="54"/>
                    <a:pt x="879" y="54"/>
                  </a:cubicBezTo>
                  <a:cubicBezTo>
                    <a:pt x="867" y="54"/>
                    <a:pt x="854" y="58"/>
                    <a:pt x="839" y="69"/>
                  </a:cubicBezTo>
                  <a:cubicBezTo>
                    <a:pt x="738" y="93"/>
                    <a:pt x="636" y="141"/>
                    <a:pt x="565" y="194"/>
                  </a:cubicBezTo>
                  <a:cubicBezTo>
                    <a:pt x="487" y="141"/>
                    <a:pt x="415" y="93"/>
                    <a:pt x="368" y="15"/>
                  </a:cubicBezTo>
                  <a:cubicBezTo>
                    <a:pt x="351" y="5"/>
                    <a:pt x="335" y="0"/>
                    <a:pt x="3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" name="Google Shape;238;p2"/>
          <p:cNvGrpSpPr/>
          <p:nvPr/>
        </p:nvGrpSpPr>
        <p:grpSpPr>
          <a:xfrm rot="131350">
            <a:off x="885688" y="1852797"/>
            <a:ext cx="7364800" cy="1982299"/>
            <a:chOff x="889515" y="539996"/>
            <a:chExt cx="7364580" cy="1982240"/>
          </a:xfrm>
        </p:grpSpPr>
        <p:grpSp>
          <p:nvGrpSpPr>
            <p:cNvPr id="239" name="Google Shape;239;p2"/>
            <p:cNvGrpSpPr/>
            <p:nvPr/>
          </p:nvGrpSpPr>
          <p:grpSpPr>
            <a:xfrm>
              <a:off x="889515" y="539996"/>
              <a:ext cx="7364580" cy="1982240"/>
              <a:chOff x="4627500" y="4136450"/>
              <a:chExt cx="797300" cy="241825"/>
            </a:xfrm>
          </p:grpSpPr>
          <p:sp>
            <p:nvSpPr>
              <p:cNvPr id="240" name="Google Shape;240;p2"/>
              <p:cNvSpPr/>
              <p:nvPr/>
            </p:nvSpPr>
            <p:spPr>
              <a:xfrm>
                <a:off x="5270450" y="4217500"/>
                <a:ext cx="1512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6049" h="5673" extrusionOk="0">
                    <a:moveTo>
                      <a:pt x="4878" y="1"/>
                    </a:moveTo>
                    <a:lnTo>
                      <a:pt x="4878" y="1"/>
                    </a:lnTo>
                    <a:cubicBezTo>
                      <a:pt x="3833" y="270"/>
                      <a:pt x="1368" y="544"/>
                      <a:pt x="299" y="747"/>
                    </a:cubicBezTo>
                    <a:lnTo>
                      <a:pt x="1" y="5672"/>
                    </a:lnTo>
                    <a:cubicBezTo>
                      <a:pt x="2042" y="5445"/>
                      <a:pt x="4030" y="4926"/>
                      <a:pt x="6048" y="4550"/>
                    </a:cubicBezTo>
                    <a:cubicBezTo>
                      <a:pt x="5153" y="3953"/>
                      <a:pt x="4305" y="3231"/>
                      <a:pt x="3338" y="2735"/>
                    </a:cubicBezTo>
                    <a:cubicBezTo>
                      <a:pt x="3857" y="1816"/>
                      <a:pt x="4478" y="968"/>
                      <a:pt x="48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5267700" y="4214975"/>
                <a:ext cx="157100" cy="147150"/>
              </a:xfrm>
              <a:custGeom>
                <a:avLst/>
                <a:gdLst/>
                <a:ahLst/>
                <a:cxnLst/>
                <a:rect l="l" t="t" r="r" b="b"/>
                <a:pathLst>
                  <a:path w="6284" h="5886" extrusionOk="0">
                    <a:moveTo>
                      <a:pt x="4814" y="243"/>
                    </a:moveTo>
                    <a:cubicBezTo>
                      <a:pt x="4419" y="1145"/>
                      <a:pt x="3835" y="1946"/>
                      <a:pt x="3346" y="2788"/>
                    </a:cubicBezTo>
                    <a:cubicBezTo>
                      <a:pt x="3322" y="2836"/>
                      <a:pt x="3346" y="2884"/>
                      <a:pt x="3394" y="2908"/>
                    </a:cubicBezTo>
                    <a:cubicBezTo>
                      <a:pt x="4295" y="3394"/>
                      <a:pt x="5083" y="4028"/>
                      <a:pt x="5905" y="4593"/>
                    </a:cubicBezTo>
                    <a:lnTo>
                      <a:pt x="5905" y="4593"/>
                    </a:lnTo>
                    <a:cubicBezTo>
                      <a:pt x="4023" y="4958"/>
                      <a:pt x="2144" y="5436"/>
                      <a:pt x="218" y="5660"/>
                    </a:cubicBezTo>
                    <a:lnTo>
                      <a:pt x="218" y="5660"/>
                    </a:lnTo>
                    <a:cubicBezTo>
                      <a:pt x="289" y="4323"/>
                      <a:pt x="387" y="2971"/>
                      <a:pt x="463" y="1642"/>
                    </a:cubicBezTo>
                    <a:cubicBezTo>
                      <a:pt x="487" y="1391"/>
                      <a:pt x="487" y="1147"/>
                      <a:pt x="511" y="896"/>
                    </a:cubicBezTo>
                    <a:lnTo>
                      <a:pt x="511" y="848"/>
                    </a:lnTo>
                    <a:cubicBezTo>
                      <a:pt x="511" y="902"/>
                      <a:pt x="532" y="917"/>
                      <a:pt x="563" y="917"/>
                    </a:cubicBezTo>
                    <a:cubicBezTo>
                      <a:pt x="602" y="917"/>
                      <a:pt x="655" y="896"/>
                      <a:pt x="708" y="896"/>
                    </a:cubicBezTo>
                    <a:cubicBezTo>
                      <a:pt x="982" y="848"/>
                      <a:pt x="1257" y="794"/>
                      <a:pt x="1508" y="770"/>
                    </a:cubicBezTo>
                    <a:cubicBezTo>
                      <a:pt x="2605" y="607"/>
                      <a:pt x="3729" y="487"/>
                      <a:pt x="4814" y="243"/>
                    </a:cubicBezTo>
                    <a:close/>
                    <a:moveTo>
                      <a:pt x="4964" y="0"/>
                    </a:moveTo>
                    <a:cubicBezTo>
                      <a:pt x="3448" y="371"/>
                      <a:pt x="1902" y="472"/>
                      <a:pt x="385" y="747"/>
                    </a:cubicBezTo>
                    <a:cubicBezTo>
                      <a:pt x="337" y="747"/>
                      <a:pt x="314" y="794"/>
                      <a:pt x="314" y="848"/>
                    </a:cubicBezTo>
                    <a:cubicBezTo>
                      <a:pt x="212" y="2490"/>
                      <a:pt x="111" y="4132"/>
                      <a:pt x="15" y="5773"/>
                    </a:cubicBezTo>
                    <a:cubicBezTo>
                      <a:pt x="0" y="5848"/>
                      <a:pt x="43" y="5885"/>
                      <a:pt x="93" y="5885"/>
                    </a:cubicBezTo>
                    <a:cubicBezTo>
                      <a:pt x="115" y="5885"/>
                      <a:pt x="139" y="5878"/>
                      <a:pt x="159" y="5864"/>
                    </a:cubicBezTo>
                    <a:lnTo>
                      <a:pt x="159" y="5864"/>
                    </a:lnTo>
                    <a:cubicBezTo>
                      <a:pt x="2184" y="5640"/>
                      <a:pt x="4180" y="5120"/>
                      <a:pt x="6206" y="4752"/>
                    </a:cubicBezTo>
                    <a:cubicBezTo>
                      <a:pt x="6283" y="4729"/>
                      <a:pt x="6283" y="4603"/>
                      <a:pt x="6206" y="4549"/>
                    </a:cubicBezTo>
                    <a:cubicBezTo>
                      <a:pt x="5337" y="3970"/>
                      <a:pt x="4513" y="3301"/>
                      <a:pt x="3581" y="2782"/>
                    </a:cubicBezTo>
                    <a:lnTo>
                      <a:pt x="3581" y="2782"/>
                    </a:lnTo>
                    <a:cubicBezTo>
                      <a:pt x="4114" y="1901"/>
                      <a:pt x="4704" y="1080"/>
                      <a:pt x="5089" y="126"/>
                    </a:cubicBezTo>
                    <a:cubicBezTo>
                      <a:pt x="5113" y="48"/>
                      <a:pt x="5012" y="0"/>
                      <a:pt x="496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4630625" y="4140350"/>
                <a:ext cx="141800" cy="131200"/>
              </a:xfrm>
              <a:custGeom>
                <a:avLst/>
                <a:gdLst/>
                <a:ahLst/>
                <a:cxnLst/>
                <a:rect l="l" t="t" r="r" b="b"/>
                <a:pathLst>
                  <a:path w="5672" h="5248" extrusionOk="0">
                    <a:moveTo>
                      <a:pt x="5672" y="0"/>
                    </a:moveTo>
                    <a:lnTo>
                      <a:pt x="5672" y="0"/>
                    </a:lnTo>
                    <a:cubicBezTo>
                      <a:pt x="3135" y="197"/>
                      <a:pt x="1690" y="448"/>
                      <a:pt x="1" y="550"/>
                    </a:cubicBezTo>
                    <a:cubicBezTo>
                      <a:pt x="245" y="848"/>
                      <a:pt x="1589" y="2042"/>
                      <a:pt x="2287" y="2687"/>
                    </a:cubicBezTo>
                    <a:cubicBezTo>
                      <a:pt x="1344" y="3630"/>
                      <a:pt x="544" y="4878"/>
                      <a:pt x="245" y="5248"/>
                    </a:cubicBezTo>
                    <a:cubicBezTo>
                      <a:pt x="1989" y="5027"/>
                      <a:pt x="3732" y="4776"/>
                      <a:pt x="4902" y="4729"/>
                    </a:cubicBezTo>
                    <a:lnTo>
                      <a:pt x="567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4627500" y="4137800"/>
                <a:ext cx="147325" cy="136300"/>
              </a:xfrm>
              <a:custGeom>
                <a:avLst/>
                <a:gdLst/>
                <a:ahLst/>
                <a:cxnLst/>
                <a:rect l="l" t="t" r="r" b="b"/>
                <a:pathLst>
                  <a:path w="5893" h="5452" extrusionOk="0">
                    <a:moveTo>
                      <a:pt x="5674" y="214"/>
                    </a:moveTo>
                    <a:cubicBezTo>
                      <a:pt x="5434" y="1712"/>
                      <a:pt x="5199" y="3235"/>
                      <a:pt x="4937" y="4732"/>
                    </a:cubicBezTo>
                    <a:lnTo>
                      <a:pt x="4937" y="4732"/>
                    </a:lnTo>
                    <a:cubicBezTo>
                      <a:pt x="3471" y="4785"/>
                      <a:pt x="2031" y="5030"/>
                      <a:pt x="587" y="5220"/>
                    </a:cubicBezTo>
                    <a:lnTo>
                      <a:pt x="587" y="5220"/>
                    </a:lnTo>
                    <a:cubicBezTo>
                      <a:pt x="1212" y="4415"/>
                      <a:pt x="1775" y="3597"/>
                      <a:pt x="2490" y="2861"/>
                    </a:cubicBezTo>
                    <a:cubicBezTo>
                      <a:pt x="2514" y="2813"/>
                      <a:pt x="2537" y="2765"/>
                      <a:pt x="2490" y="2711"/>
                    </a:cubicBezTo>
                    <a:cubicBezTo>
                      <a:pt x="1794" y="2065"/>
                      <a:pt x="968" y="1456"/>
                      <a:pt x="332" y="733"/>
                    </a:cubicBezTo>
                    <a:lnTo>
                      <a:pt x="332" y="733"/>
                    </a:lnTo>
                    <a:cubicBezTo>
                      <a:pt x="2109" y="605"/>
                      <a:pt x="3892" y="359"/>
                      <a:pt x="5674" y="214"/>
                    </a:cubicBezTo>
                    <a:close/>
                    <a:moveTo>
                      <a:pt x="5797" y="1"/>
                    </a:moveTo>
                    <a:cubicBezTo>
                      <a:pt x="3905" y="150"/>
                      <a:pt x="2012" y="425"/>
                      <a:pt x="126" y="550"/>
                    </a:cubicBezTo>
                    <a:cubicBezTo>
                      <a:pt x="24" y="550"/>
                      <a:pt x="0" y="652"/>
                      <a:pt x="48" y="723"/>
                    </a:cubicBezTo>
                    <a:cubicBezTo>
                      <a:pt x="645" y="1446"/>
                      <a:pt x="1415" y="2019"/>
                      <a:pt x="2114" y="2640"/>
                    </a:cubicBezTo>
                    <a:cubicBezTo>
                      <a:pt x="2161" y="2687"/>
                      <a:pt x="2311" y="2765"/>
                      <a:pt x="2239" y="2837"/>
                    </a:cubicBezTo>
                    <a:cubicBezTo>
                      <a:pt x="2114" y="2962"/>
                      <a:pt x="1988" y="3087"/>
                      <a:pt x="1893" y="3213"/>
                    </a:cubicBezTo>
                    <a:cubicBezTo>
                      <a:pt x="1666" y="3458"/>
                      <a:pt x="1445" y="3732"/>
                      <a:pt x="1242" y="3983"/>
                    </a:cubicBezTo>
                    <a:cubicBezTo>
                      <a:pt x="920" y="4407"/>
                      <a:pt x="621" y="4854"/>
                      <a:pt x="299" y="5278"/>
                    </a:cubicBezTo>
                    <a:cubicBezTo>
                      <a:pt x="251" y="5326"/>
                      <a:pt x="275" y="5451"/>
                      <a:pt x="370" y="5451"/>
                    </a:cubicBezTo>
                    <a:cubicBezTo>
                      <a:pt x="1917" y="5248"/>
                      <a:pt x="3457" y="4980"/>
                      <a:pt x="5027" y="4926"/>
                    </a:cubicBezTo>
                    <a:cubicBezTo>
                      <a:pt x="5030" y="4926"/>
                      <a:pt x="5032" y="4926"/>
                      <a:pt x="5035" y="4926"/>
                    </a:cubicBezTo>
                    <a:lnTo>
                      <a:pt x="5035" y="4926"/>
                    </a:lnTo>
                    <a:cubicBezTo>
                      <a:pt x="5035" y="4926"/>
                      <a:pt x="5036" y="4926"/>
                      <a:pt x="5037" y="4926"/>
                    </a:cubicBezTo>
                    <a:cubicBezTo>
                      <a:pt x="5076" y="4926"/>
                      <a:pt x="5113" y="4904"/>
                      <a:pt x="5122" y="4854"/>
                    </a:cubicBezTo>
                    <a:cubicBezTo>
                      <a:pt x="5373" y="3284"/>
                      <a:pt x="5648" y="1696"/>
                      <a:pt x="5893" y="126"/>
                    </a:cubicBezTo>
                    <a:cubicBezTo>
                      <a:pt x="5893" y="79"/>
                      <a:pt x="5869" y="1"/>
                      <a:pt x="579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4725700" y="4139150"/>
                <a:ext cx="585825" cy="236475"/>
              </a:xfrm>
              <a:custGeom>
                <a:avLst/>
                <a:gdLst/>
                <a:ahLst/>
                <a:cxnLst/>
                <a:rect l="l" t="t" r="r" b="b"/>
                <a:pathLst>
                  <a:path w="23433" h="9459" extrusionOk="0">
                    <a:moveTo>
                      <a:pt x="23337" y="1"/>
                    </a:moveTo>
                    <a:cubicBezTo>
                      <a:pt x="21295" y="795"/>
                      <a:pt x="19456" y="1690"/>
                      <a:pt x="17265" y="2162"/>
                    </a:cubicBezTo>
                    <a:cubicBezTo>
                      <a:pt x="14903" y="2692"/>
                      <a:pt x="12660" y="3024"/>
                      <a:pt x="10355" y="3024"/>
                    </a:cubicBezTo>
                    <a:cubicBezTo>
                      <a:pt x="9310" y="3024"/>
                      <a:pt x="8252" y="2955"/>
                      <a:pt x="7164" y="2807"/>
                    </a:cubicBezTo>
                    <a:cubicBezTo>
                      <a:pt x="5761" y="2614"/>
                      <a:pt x="4590" y="2161"/>
                      <a:pt x="3193" y="2161"/>
                    </a:cubicBezTo>
                    <a:cubicBezTo>
                      <a:pt x="3158" y="2161"/>
                      <a:pt x="3122" y="2161"/>
                      <a:pt x="3087" y="2162"/>
                    </a:cubicBezTo>
                    <a:cubicBezTo>
                      <a:pt x="1994" y="2210"/>
                      <a:pt x="1147" y="2359"/>
                      <a:pt x="150" y="2735"/>
                    </a:cubicBezTo>
                    <a:cubicBezTo>
                      <a:pt x="150" y="4000"/>
                      <a:pt x="0" y="6985"/>
                      <a:pt x="54" y="8532"/>
                    </a:cubicBezTo>
                    <a:cubicBezTo>
                      <a:pt x="318" y="8525"/>
                      <a:pt x="580" y="8522"/>
                      <a:pt x="843" y="8522"/>
                    </a:cubicBezTo>
                    <a:cubicBezTo>
                      <a:pt x="2857" y="8522"/>
                      <a:pt x="4843" y="8705"/>
                      <a:pt x="6866" y="9075"/>
                    </a:cubicBezTo>
                    <a:cubicBezTo>
                      <a:pt x="8038" y="9296"/>
                      <a:pt x="9668" y="9459"/>
                      <a:pt x="11503" y="9459"/>
                    </a:cubicBezTo>
                    <a:cubicBezTo>
                      <a:pt x="14032" y="9459"/>
                      <a:pt x="16952" y="9150"/>
                      <a:pt x="19606" y="8257"/>
                    </a:cubicBezTo>
                    <a:cubicBezTo>
                      <a:pt x="20447" y="7959"/>
                      <a:pt x="22238" y="7511"/>
                      <a:pt x="23283" y="6741"/>
                    </a:cubicBezTo>
                    <a:cubicBezTo>
                      <a:pt x="23432" y="3756"/>
                      <a:pt x="23337" y="1541"/>
                      <a:pt x="2333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4723300" y="4136450"/>
                <a:ext cx="589575" cy="241825"/>
              </a:xfrm>
              <a:custGeom>
                <a:avLst/>
                <a:gdLst/>
                <a:ahLst/>
                <a:cxnLst/>
                <a:rect l="l" t="t" r="r" b="b"/>
                <a:pathLst>
                  <a:path w="23583" h="9673" extrusionOk="0">
                    <a:moveTo>
                      <a:pt x="23334" y="238"/>
                    </a:moveTo>
                    <a:cubicBezTo>
                      <a:pt x="23357" y="1264"/>
                      <a:pt x="23379" y="2289"/>
                      <a:pt x="23379" y="3315"/>
                    </a:cubicBezTo>
                    <a:cubicBezTo>
                      <a:pt x="23379" y="3989"/>
                      <a:pt x="23355" y="4658"/>
                      <a:pt x="23355" y="5332"/>
                    </a:cubicBezTo>
                    <a:cubicBezTo>
                      <a:pt x="23331" y="5702"/>
                      <a:pt x="23331" y="6079"/>
                      <a:pt x="23307" y="6449"/>
                    </a:cubicBezTo>
                    <a:cubicBezTo>
                      <a:pt x="23284" y="6896"/>
                      <a:pt x="23009" y="6998"/>
                      <a:pt x="22633" y="7195"/>
                    </a:cubicBezTo>
                    <a:cubicBezTo>
                      <a:pt x="21612" y="7720"/>
                      <a:pt x="20472" y="8019"/>
                      <a:pt x="19349" y="8365"/>
                    </a:cubicBezTo>
                    <a:cubicBezTo>
                      <a:pt x="17958" y="8813"/>
                      <a:pt x="16514" y="9111"/>
                      <a:pt x="15045" y="9284"/>
                    </a:cubicBezTo>
                    <a:cubicBezTo>
                      <a:pt x="13898" y="9414"/>
                      <a:pt x="12728" y="9482"/>
                      <a:pt x="11557" y="9482"/>
                    </a:cubicBezTo>
                    <a:cubicBezTo>
                      <a:pt x="10242" y="9482"/>
                      <a:pt x="8925" y="9396"/>
                      <a:pt x="7636" y="9213"/>
                    </a:cubicBezTo>
                    <a:cubicBezTo>
                      <a:pt x="6269" y="9010"/>
                      <a:pt x="4950" y="8765"/>
                      <a:pt x="3553" y="8640"/>
                    </a:cubicBezTo>
                    <a:cubicBezTo>
                      <a:pt x="2807" y="8586"/>
                      <a:pt x="2061" y="8538"/>
                      <a:pt x="1290" y="8538"/>
                    </a:cubicBezTo>
                    <a:lnTo>
                      <a:pt x="246" y="8538"/>
                    </a:lnTo>
                    <a:lnTo>
                      <a:pt x="246" y="7690"/>
                    </a:lnTo>
                    <a:cubicBezTo>
                      <a:pt x="246" y="6106"/>
                      <a:pt x="344" y="4516"/>
                      <a:pt x="347" y="2926"/>
                    </a:cubicBezTo>
                    <a:lnTo>
                      <a:pt x="347" y="2926"/>
                    </a:lnTo>
                    <a:cubicBezTo>
                      <a:pt x="1198" y="2610"/>
                      <a:pt x="2078" y="2442"/>
                      <a:pt x="3010" y="2395"/>
                    </a:cubicBezTo>
                    <a:cubicBezTo>
                      <a:pt x="3140" y="2385"/>
                      <a:pt x="3269" y="2381"/>
                      <a:pt x="3398" y="2381"/>
                    </a:cubicBezTo>
                    <a:cubicBezTo>
                      <a:pt x="4278" y="2381"/>
                      <a:pt x="5125" y="2593"/>
                      <a:pt x="5995" y="2765"/>
                    </a:cubicBezTo>
                    <a:cubicBezTo>
                      <a:pt x="7468" y="3101"/>
                      <a:pt x="8968" y="3229"/>
                      <a:pt x="10467" y="3229"/>
                    </a:cubicBezTo>
                    <a:cubicBezTo>
                      <a:pt x="10966" y="3229"/>
                      <a:pt x="11466" y="3215"/>
                      <a:pt x="11965" y="3189"/>
                    </a:cubicBezTo>
                    <a:cubicBezTo>
                      <a:pt x="13976" y="3064"/>
                      <a:pt x="15994" y="2741"/>
                      <a:pt x="17934" y="2246"/>
                    </a:cubicBezTo>
                    <a:cubicBezTo>
                      <a:pt x="19800" y="1787"/>
                      <a:pt x="21547" y="949"/>
                      <a:pt x="23334" y="238"/>
                    </a:cubicBezTo>
                    <a:close/>
                    <a:moveTo>
                      <a:pt x="23441" y="1"/>
                    </a:moveTo>
                    <a:cubicBezTo>
                      <a:pt x="23429" y="1"/>
                      <a:pt x="23417" y="3"/>
                      <a:pt x="23403" y="7"/>
                    </a:cubicBezTo>
                    <a:cubicBezTo>
                      <a:pt x="21642" y="706"/>
                      <a:pt x="19899" y="1500"/>
                      <a:pt x="18060" y="2019"/>
                    </a:cubicBezTo>
                    <a:cubicBezTo>
                      <a:pt x="16042" y="2568"/>
                      <a:pt x="13881" y="2867"/>
                      <a:pt x="11791" y="2992"/>
                    </a:cubicBezTo>
                    <a:cubicBezTo>
                      <a:pt x="11377" y="3017"/>
                      <a:pt x="10963" y="3029"/>
                      <a:pt x="10550" y="3029"/>
                    </a:cubicBezTo>
                    <a:cubicBezTo>
                      <a:pt x="8855" y="3029"/>
                      <a:pt x="7179" y="2827"/>
                      <a:pt x="5523" y="2467"/>
                    </a:cubicBezTo>
                    <a:cubicBezTo>
                      <a:pt x="4759" y="2301"/>
                      <a:pt x="4013" y="2214"/>
                      <a:pt x="3275" y="2214"/>
                    </a:cubicBezTo>
                    <a:cubicBezTo>
                      <a:pt x="2254" y="2214"/>
                      <a:pt x="1247" y="2381"/>
                      <a:pt x="222" y="2741"/>
                    </a:cubicBezTo>
                    <a:cubicBezTo>
                      <a:pt x="210" y="2747"/>
                      <a:pt x="201" y="2755"/>
                      <a:pt x="193" y="2763"/>
                    </a:cubicBezTo>
                    <a:lnTo>
                      <a:pt x="193" y="2763"/>
                    </a:lnTo>
                    <a:cubicBezTo>
                      <a:pt x="168" y="2778"/>
                      <a:pt x="150" y="2805"/>
                      <a:pt x="150" y="2843"/>
                    </a:cubicBezTo>
                    <a:cubicBezTo>
                      <a:pt x="150" y="4783"/>
                      <a:pt x="1" y="6699"/>
                      <a:pt x="49" y="8640"/>
                    </a:cubicBezTo>
                    <a:cubicBezTo>
                      <a:pt x="73" y="8687"/>
                      <a:pt x="96" y="8735"/>
                      <a:pt x="150" y="8735"/>
                    </a:cubicBezTo>
                    <a:cubicBezTo>
                      <a:pt x="338" y="8732"/>
                      <a:pt x="525" y="8731"/>
                      <a:pt x="712" y="8731"/>
                    </a:cubicBezTo>
                    <a:cubicBezTo>
                      <a:pt x="2109" y="8731"/>
                      <a:pt x="3496" y="8809"/>
                      <a:pt x="4896" y="8962"/>
                    </a:cubicBezTo>
                    <a:cubicBezTo>
                      <a:pt x="6120" y="9111"/>
                      <a:pt x="7314" y="9386"/>
                      <a:pt x="8556" y="9511"/>
                    </a:cubicBezTo>
                    <a:cubicBezTo>
                      <a:pt x="9560" y="9620"/>
                      <a:pt x="10575" y="9673"/>
                      <a:pt x="11593" y="9673"/>
                    </a:cubicBezTo>
                    <a:cubicBezTo>
                      <a:pt x="13098" y="9673"/>
                      <a:pt x="14608" y="9557"/>
                      <a:pt x="16090" y="9332"/>
                    </a:cubicBezTo>
                    <a:cubicBezTo>
                      <a:pt x="17433" y="9135"/>
                      <a:pt x="18728" y="8789"/>
                      <a:pt x="20024" y="8365"/>
                    </a:cubicBezTo>
                    <a:cubicBezTo>
                      <a:pt x="21069" y="8019"/>
                      <a:pt x="22137" y="7720"/>
                      <a:pt x="23104" y="7147"/>
                    </a:cubicBezTo>
                    <a:cubicBezTo>
                      <a:pt x="23206" y="7093"/>
                      <a:pt x="23457" y="6998"/>
                      <a:pt x="23481" y="6873"/>
                    </a:cubicBezTo>
                    <a:cubicBezTo>
                      <a:pt x="23582" y="6574"/>
                      <a:pt x="23528" y="6198"/>
                      <a:pt x="23528" y="5876"/>
                    </a:cubicBezTo>
                    <a:cubicBezTo>
                      <a:pt x="23552" y="5129"/>
                      <a:pt x="23582" y="4383"/>
                      <a:pt x="23582" y="3637"/>
                    </a:cubicBezTo>
                    <a:cubicBezTo>
                      <a:pt x="23582" y="2521"/>
                      <a:pt x="23552" y="1422"/>
                      <a:pt x="23528" y="306"/>
                    </a:cubicBezTo>
                    <a:lnTo>
                      <a:pt x="23528" y="109"/>
                    </a:lnTo>
                    <a:cubicBezTo>
                      <a:pt x="23528" y="45"/>
                      <a:pt x="23496" y="1"/>
                      <a:pt x="2344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5270449" y="4304274"/>
                <a:ext cx="40075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2465" extrusionOk="0">
                    <a:moveTo>
                      <a:pt x="1695" y="1"/>
                    </a:moveTo>
                    <a:cubicBezTo>
                      <a:pt x="1665" y="1"/>
                      <a:pt x="1637" y="18"/>
                      <a:pt x="1622" y="58"/>
                    </a:cubicBezTo>
                    <a:cubicBezTo>
                      <a:pt x="1245" y="906"/>
                      <a:pt x="577" y="1551"/>
                      <a:pt x="51" y="2321"/>
                    </a:cubicBezTo>
                    <a:cubicBezTo>
                      <a:pt x="1" y="2392"/>
                      <a:pt x="73" y="2464"/>
                      <a:pt x="144" y="2464"/>
                    </a:cubicBezTo>
                    <a:cubicBezTo>
                      <a:pt x="174" y="2464"/>
                      <a:pt x="204" y="2452"/>
                      <a:pt x="225" y="2422"/>
                    </a:cubicBezTo>
                    <a:cubicBezTo>
                      <a:pt x="750" y="1652"/>
                      <a:pt x="1419" y="1007"/>
                      <a:pt x="1795" y="160"/>
                    </a:cubicBezTo>
                    <a:cubicBezTo>
                      <a:pt x="1827" y="75"/>
                      <a:pt x="1758" y="1"/>
                      <a:pt x="16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4708375" y="4247350"/>
                <a:ext cx="21075" cy="495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" extrusionOk="0">
                    <a:moveTo>
                      <a:pt x="120" y="1"/>
                    </a:moveTo>
                    <a:cubicBezTo>
                      <a:pt x="1" y="1"/>
                      <a:pt x="1" y="198"/>
                      <a:pt x="120" y="198"/>
                    </a:cubicBezTo>
                    <a:lnTo>
                      <a:pt x="717" y="198"/>
                    </a:lnTo>
                    <a:cubicBezTo>
                      <a:pt x="843" y="198"/>
                      <a:pt x="843" y="1"/>
                      <a:pt x="7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4712725" y="4234825"/>
                <a:ext cx="16725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204" extrusionOk="0">
                    <a:moveTo>
                      <a:pt x="125" y="0"/>
                    </a:moveTo>
                    <a:cubicBezTo>
                      <a:pt x="0" y="0"/>
                      <a:pt x="0" y="203"/>
                      <a:pt x="125" y="203"/>
                    </a:cubicBezTo>
                    <a:lnTo>
                      <a:pt x="543" y="203"/>
                    </a:lnTo>
                    <a:cubicBezTo>
                      <a:pt x="669" y="203"/>
                      <a:pt x="669" y="0"/>
                      <a:pt x="54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4707650" y="4216175"/>
                <a:ext cx="24350" cy="51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204" extrusionOk="0">
                    <a:moveTo>
                      <a:pt x="125" y="0"/>
                    </a:moveTo>
                    <a:cubicBezTo>
                      <a:pt x="0" y="0"/>
                      <a:pt x="0" y="203"/>
                      <a:pt x="125" y="203"/>
                    </a:cubicBezTo>
                    <a:lnTo>
                      <a:pt x="848" y="203"/>
                    </a:lnTo>
                    <a:cubicBezTo>
                      <a:pt x="973" y="203"/>
                      <a:pt x="973" y="0"/>
                      <a:pt x="84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5306775" y="4248550"/>
                <a:ext cx="210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225" extrusionOk="0">
                    <a:moveTo>
                      <a:pt x="715" y="1"/>
                    </a:moveTo>
                    <a:cubicBezTo>
                      <a:pt x="512" y="1"/>
                      <a:pt x="315" y="1"/>
                      <a:pt x="118" y="24"/>
                    </a:cubicBezTo>
                    <a:cubicBezTo>
                      <a:pt x="1" y="47"/>
                      <a:pt x="34" y="224"/>
                      <a:pt x="141" y="224"/>
                    </a:cubicBezTo>
                    <a:cubicBezTo>
                      <a:pt x="149" y="224"/>
                      <a:pt x="157" y="224"/>
                      <a:pt x="165" y="221"/>
                    </a:cubicBezTo>
                    <a:cubicBezTo>
                      <a:pt x="339" y="198"/>
                      <a:pt x="512" y="198"/>
                      <a:pt x="715" y="198"/>
                    </a:cubicBezTo>
                    <a:cubicBezTo>
                      <a:pt x="840" y="198"/>
                      <a:pt x="840" y="1"/>
                      <a:pt x="7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5308350" y="4264075"/>
                <a:ext cx="24950" cy="4950"/>
              </a:xfrm>
              <a:custGeom>
                <a:avLst/>
                <a:gdLst/>
                <a:ahLst/>
                <a:cxnLst/>
                <a:rect l="l" t="t" r="r" b="b"/>
                <a:pathLst>
                  <a:path w="998" h="198" extrusionOk="0">
                    <a:moveTo>
                      <a:pt x="150" y="0"/>
                    </a:moveTo>
                    <a:cubicBezTo>
                      <a:pt x="1" y="0"/>
                      <a:pt x="1" y="197"/>
                      <a:pt x="150" y="197"/>
                    </a:cubicBezTo>
                    <a:lnTo>
                      <a:pt x="873" y="197"/>
                    </a:lnTo>
                    <a:cubicBezTo>
                      <a:pt x="998" y="197"/>
                      <a:pt x="998" y="0"/>
                      <a:pt x="8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5305975" y="4278400"/>
                <a:ext cx="15550" cy="5550"/>
              </a:xfrm>
              <a:custGeom>
                <a:avLst/>
                <a:gdLst/>
                <a:ahLst/>
                <a:cxnLst/>
                <a:rect l="l" t="t" r="r" b="b"/>
                <a:pathLst>
                  <a:path w="622" h="222" extrusionOk="0">
                    <a:moveTo>
                      <a:pt x="496" y="1"/>
                    </a:moveTo>
                    <a:cubicBezTo>
                      <a:pt x="371" y="1"/>
                      <a:pt x="275" y="24"/>
                      <a:pt x="150" y="24"/>
                    </a:cubicBezTo>
                    <a:cubicBezTo>
                      <a:pt x="0" y="24"/>
                      <a:pt x="0" y="221"/>
                      <a:pt x="150" y="221"/>
                    </a:cubicBezTo>
                    <a:cubicBezTo>
                      <a:pt x="275" y="221"/>
                      <a:pt x="371" y="198"/>
                      <a:pt x="496" y="198"/>
                    </a:cubicBezTo>
                    <a:cubicBezTo>
                      <a:pt x="621" y="198"/>
                      <a:pt x="621" y="1"/>
                      <a:pt x="49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5307375" y="4293275"/>
                <a:ext cx="208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832" h="280" extrusionOk="0">
                    <a:moveTo>
                      <a:pt x="689" y="0"/>
                    </a:moveTo>
                    <a:cubicBezTo>
                      <a:pt x="682" y="0"/>
                      <a:pt x="674" y="1"/>
                      <a:pt x="667" y="3"/>
                    </a:cubicBezTo>
                    <a:cubicBezTo>
                      <a:pt x="464" y="26"/>
                      <a:pt x="291" y="50"/>
                      <a:pt x="118" y="104"/>
                    </a:cubicBezTo>
                    <a:cubicBezTo>
                      <a:pt x="0" y="126"/>
                      <a:pt x="35" y="279"/>
                      <a:pt x="142" y="279"/>
                    </a:cubicBezTo>
                    <a:cubicBezTo>
                      <a:pt x="150" y="279"/>
                      <a:pt x="157" y="279"/>
                      <a:pt x="165" y="277"/>
                    </a:cubicBezTo>
                    <a:cubicBezTo>
                      <a:pt x="338" y="253"/>
                      <a:pt x="541" y="223"/>
                      <a:pt x="715" y="176"/>
                    </a:cubicBezTo>
                    <a:cubicBezTo>
                      <a:pt x="832" y="153"/>
                      <a:pt x="792" y="0"/>
                      <a:pt x="6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4" name="Google Shape;254;p2"/>
            <p:cNvSpPr/>
            <p:nvPr/>
          </p:nvSpPr>
          <p:spPr>
            <a:xfrm>
              <a:off x="1844725" y="590600"/>
              <a:ext cx="391174" cy="523474"/>
            </a:xfrm>
            <a:custGeom>
              <a:avLst/>
              <a:gdLst/>
              <a:ahLst/>
              <a:cxnLst/>
              <a:rect l="l" t="t" r="r" b="b"/>
              <a:pathLst>
                <a:path w="1827" h="2465" extrusionOk="0">
                  <a:moveTo>
                    <a:pt x="1695" y="1"/>
                  </a:moveTo>
                  <a:cubicBezTo>
                    <a:pt x="1665" y="1"/>
                    <a:pt x="1637" y="18"/>
                    <a:pt x="1622" y="58"/>
                  </a:cubicBezTo>
                  <a:cubicBezTo>
                    <a:pt x="1245" y="906"/>
                    <a:pt x="577" y="1551"/>
                    <a:pt x="51" y="2321"/>
                  </a:cubicBezTo>
                  <a:cubicBezTo>
                    <a:pt x="1" y="2392"/>
                    <a:pt x="73" y="2464"/>
                    <a:pt x="144" y="2464"/>
                  </a:cubicBezTo>
                  <a:cubicBezTo>
                    <a:pt x="174" y="2464"/>
                    <a:pt x="204" y="2452"/>
                    <a:pt x="225" y="2422"/>
                  </a:cubicBezTo>
                  <a:cubicBezTo>
                    <a:pt x="750" y="1652"/>
                    <a:pt x="1419" y="1007"/>
                    <a:pt x="1795" y="160"/>
                  </a:cubicBezTo>
                  <a:cubicBezTo>
                    <a:pt x="1827" y="75"/>
                    <a:pt x="1758" y="1"/>
                    <a:pt x="16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" name="Google Shape;255;p2"/>
          <p:cNvGrpSpPr/>
          <p:nvPr/>
        </p:nvGrpSpPr>
        <p:grpSpPr>
          <a:xfrm>
            <a:off x="-152390" y="4113661"/>
            <a:ext cx="1652623" cy="1202646"/>
            <a:chOff x="-152390" y="4113661"/>
            <a:chExt cx="1652623" cy="1202646"/>
          </a:xfrm>
        </p:grpSpPr>
        <p:grpSp>
          <p:nvGrpSpPr>
            <p:cNvPr id="256" name="Google Shape;256;p2"/>
            <p:cNvGrpSpPr/>
            <p:nvPr/>
          </p:nvGrpSpPr>
          <p:grpSpPr>
            <a:xfrm>
              <a:off x="-67846" y="4222208"/>
              <a:ext cx="347593" cy="590371"/>
              <a:chOff x="3090275" y="4335350"/>
              <a:chExt cx="98675" cy="167600"/>
            </a:xfrm>
          </p:grpSpPr>
          <p:sp>
            <p:nvSpPr>
              <p:cNvPr id="257" name="Google Shape;257;p2"/>
              <p:cNvSpPr/>
              <p:nvPr/>
            </p:nvSpPr>
            <p:spPr>
              <a:xfrm>
                <a:off x="3090275" y="4451100"/>
                <a:ext cx="91650" cy="51850"/>
              </a:xfrm>
              <a:custGeom>
                <a:avLst/>
                <a:gdLst/>
                <a:ahLst/>
                <a:cxnLst/>
                <a:rect l="l" t="t" r="r" b="b"/>
                <a:pathLst>
                  <a:path w="3666" h="2074" extrusionOk="0">
                    <a:moveTo>
                      <a:pt x="53" y="1"/>
                    </a:moveTo>
                    <a:cubicBezTo>
                      <a:pt x="27" y="1"/>
                      <a:pt x="1" y="27"/>
                      <a:pt x="1" y="53"/>
                    </a:cubicBezTo>
                    <a:lnTo>
                      <a:pt x="1" y="86"/>
                    </a:lnTo>
                    <a:cubicBezTo>
                      <a:pt x="1" y="112"/>
                      <a:pt x="1" y="138"/>
                      <a:pt x="27" y="164"/>
                    </a:cubicBezTo>
                    <a:cubicBezTo>
                      <a:pt x="267" y="378"/>
                      <a:pt x="462" y="788"/>
                      <a:pt x="651" y="1087"/>
                    </a:cubicBezTo>
                    <a:cubicBezTo>
                      <a:pt x="866" y="1386"/>
                      <a:pt x="1054" y="1711"/>
                      <a:pt x="1217" y="2037"/>
                    </a:cubicBezTo>
                    <a:cubicBezTo>
                      <a:pt x="1235" y="2055"/>
                      <a:pt x="1270" y="2073"/>
                      <a:pt x="1298" y="2073"/>
                    </a:cubicBezTo>
                    <a:cubicBezTo>
                      <a:pt x="1309" y="2073"/>
                      <a:pt x="1320" y="2070"/>
                      <a:pt x="1327" y="2063"/>
                    </a:cubicBezTo>
                    <a:cubicBezTo>
                      <a:pt x="2056" y="1549"/>
                      <a:pt x="2901" y="1224"/>
                      <a:pt x="3604" y="677"/>
                    </a:cubicBezTo>
                    <a:cubicBezTo>
                      <a:pt x="3665" y="616"/>
                      <a:pt x="3630" y="517"/>
                      <a:pt x="3570" y="517"/>
                    </a:cubicBezTo>
                    <a:cubicBezTo>
                      <a:pt x="3554" y="517"/>
                      <a:pt x="3537" y="524"/>
                      <a:pt x="3519" y="541"/>
                    </a:cubicBezTo>
                    <a:cubicBezTo>
                      <a:pt x="2869" y="1029"/>
                      <a:pt x="2088" y="1354"/>
                      <a:pt x="1379" y="1815"/>
                    </a:cubicBezTo>
                    <a:cubicBezTo>
                      <a:pt x="1376" y="1817"/>
                      <a:pt x="1373" y="1818"/>
                      <a:pt x="1369" y="1818"/>
                    </a:cubicBezTo>
                    <a:cubicBezTo>
                      <a:pt x="1244" y="1818"/>
                      <a:pt x="754" y="947"/>
                      <a:pt x="703" y="840"/>
                    </a:cubicBezTo>
                    <a:cubicBezTo>
                      <a:pt x="593" y="703"/>
                      <a:pt x="488" y="541"/>
                      <a:pt x="378" y="411"/>
                    </a:cubicBezTo>
                    <a:cubicBezTo>
                      <a:pt x="326" y="300"/>
                      <a:pt x="241" y="190"/>
                      <a:pt x="189" y="112"/>
                    </a:cubicBezTo>
                    <a:cubicBezTo>
                      <a:pt x="182" y="95"/>
                      <a:pt x="174" y="86"/>
                      <a:pt x="167" y="83"/>
                    </a:cubicBezTo>
                    <a:lnTo>
                      <a:pt x="167" y="83"/>
                    </a:lnTo>
                    <a:cubicBezTo>
                      <a:pt x="161" y="42"/>
                      <a:pt x="125" y="1"/>
                      <a:pt x="7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137425" y="4335350"/>
                <a:ext cx="47350" cy="3880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1552" extrusionOk="0">
                    <a:moveTo>
                      <a:pt x="100" y="0"/>
                    </a:moveTo>
                    <a:cubicBezTo>
                      <a:pt x="48" y="0"/>
                      <a:pt x="1" y="61"/>
                      <a:pt x="40" y="130"/>
                    </a:cubicBezTo>
                    <a:cubicBezTo>
                      <a:pt x="228" y="566"/>
                      <a:pt x="469" y="1028"/>
                      <a:pt x="632" y="1490"/>
                    </a:cubicBezTo>
                    <a:cubicBezTo>
                      <a:pt x="632" y="1528"/>
                      <a:pt x="663" y="1552"/>
                      <a:pt x="700" y="1552"/>
                    </a:cubicBezTo>
                    <a:cubicBezTo>
                      <a:pt x="714" y="1552"/>
                      <a:pt x="728" y="1549"/>
                      <a:pt x="742" y="1542"/>
                    </a:cubicBezTo>
                    <a:cubicBezTo>
                      <a:pt x="1093" y="1327"/>
                      <a:pt x="1445" y="1165"/>
                      <a:pt x="1828" y="1002"/>
                    </a:cubicBezTo>
                    <a:cubicBezTo>
                      <a:pt x="1894" y="953"/>
                      <a:pt x="1849" y="853"/>
                      <a:pt x="1783" y="853"/>
                    </a:cubicBezTo>
                    <a:cubicBezTo>
                      <a:pt x="1771" y="853"/>
                      <a:pt x="1757" y="857"/>
                      <a:pt x="1744" y="865"/>
                    </a:cubicBezTo>
                    <a:cubicBezTo>
                      <a:pt x="1395" y="992"/>
                      <a:pt x="1069" y="1140"/>
                      <a:pt x="739" y="1352"/>
                    </a:cubicBezTo>
                    <a:lnTo>
                      <a:pt x="739" y="1352"/>
                    </a:lnTo>
                    <a:cubicBezTo>
                      <a:pt x="581" y="922"/>
                      <a:pt x="378" y="487"/>
                      <a:pt x="170" y="52"/>
                    </a:cubicBezTo>
                    <a:cubicBezTo>
                      <a:pt x="152" y="16"/>
                      <a:pt x="126" y="0"/>
                      <a:pt x="1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110450" y="4378125"/>
                <a:ext cx="78500" cy="6440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2576" extrusionOk="0">
                    <a:moveTo>
                      <a:pt x="97" y="0"/>
                    </a:moveTo>
                    <a:cubicBezTo>
                      <a:pt x="49" y="0"/>
                      <a:pt x="1" y="36"/>
                      <a:pt x="33" y="104"/>
                    </a:cubicBezTo>
                    <a:cubicBezTo>
                      <a:pt x="306" y="917"/>
                      <a:pt x="598" y="1704"/>
                      <a:pt x="924" y="2517"/>
                    </a:cubicBezTo>
                    <a:cubicBezTo>
                      <a:pt x="924" y="2538"/>
                      <a:pt x="962" y="2576"/>
                      <a:pt x="990" y="2576"/>
                    </a:cubicBezTo>
                    <a:cubicBezTo>
                      <a:pt x="997" y="2576"/>
                      <a:pt x="1003" y="2574"/>
                      <a:pt x="1008" y="2569"/>
                    </a:cubicBezTo>
                    <a:cubicBezTo>
                      <a:pt x="1711" y="2296"/>
                      <a:pt x="2335" y="1834"/>
                      <a:pt x="3037" y="1567"/>
                    </a:cubicBezTo>
                    <a:cubicBezTo>
                      <a:pt x="3140" y="1543"/>
                      <a:pt x="3103" y="1402"/>
                      <a:pt x="3029" y="1402"/>
                    </a:cubicBezTo>
                    <a:cubicBezTo>
                      <a:pt x="3024" y="1402"/>
                      <a:pt x="3018" y="1403"/>
                      <a:pt x="3011" y="1405"/>
                    </a:cubicBezTo>
                    <a:cubicBezTo>
                      <a:pt x="2686" y="1541"/>
                      <a:pt x="2387" y="1671"/>
                      <a:pt x="2094" y="1866"/>
                    </a:cubicBezTo>
                    <a:cubicBezTo>
                      <a:pt x="1932" y="1944"/>
                      <a:pt x="1769" y="2029"/>
                      <a:pt x="1633" y="2107"/>
                    </a:cubicBezTo>
                    <a:cubicBezTo>
                      <a:pt x="1485" y="2181"/>
                      <a:pt x="1291" y="2324"/>
                      <a:pt x="1139" y="2324"/>
                    </a:cubicBezTo>
                    <a:cubicBezTo>
                      <a:pt x="1064" y="2324"/>
                      <a:pt x="999" y="2289"/>
                      <a:pt x="956" y="2192"/>
                    </a:cubicBezTo>
                    <a:cubicBezTo>
                      <a:pt x="683" y="1483"/>
                      <a:pt x="410" y="780"/>
                      <a:pt x="169" y="45"/>
                    </a:cubicBezTo>
                    <a:cubicBezTo>
                      <a:pt x="159" y="15"/>
                      <a:pt x="128" y="0"/>
                      <a:pt x="9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128825" y="44904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1" y="267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1" name="Google Shape;261;p2"/>
            <p:cNvGrpSpPr/>
            <p:nvPr/>
          </p:nvGrpSpPr>
          <p:grpSpPr>
            <a:xfrm>
              <a:off x="-152390" y="4113661"/>
              <a:ext cx="1652623" cy="1202646"/>
              <a:chOff x="10" y="3961261"/>
              <a:chExt cx="1652623" cy="1202646"/>
            </a:xfrm>
          </p:grpSpPr>
          <p:grpSp>
            <p:nvGrpSpPr>
              <p:cNvPr id="262" name="Google Shape;262;p2"/>
              <p:cNvGrpSpPr/>
              <p:nvPr/>
            </p:nvGrpSpPr>
            <p:grpSpPr>
              <a:xfrm>
                <a:off x="10" y="3961261"/>
                <a:ext cx="1652623" cy="1202646"/>
                <a:chOff x="3067200" y="4305000"/>
                <a:chExt cx="463400" cy="337225"/>
              </a:xfrm>
            </p:grpSpPr>
            <p:sp>
              <p:nvSpPr>
                <p:cNvPr id="263" name="Google Shape;263;p2"/>
                <p:cNvSpPr/>
                <p:nvPr/>
              </p:nvSpPr>
              <p:spPr>
                <a:xfrm>
                  <a:off x="3182300" y="4513675"/>
                  <a:ext cx="348300" cy="12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2" h="5142" extrusionOk="0">
                      <a:moveTo>
                        <a:pt x="7764" y="0"/>
                      </a:moveTo>
                      <a:cubicBezTo>
                        <a:pt x="7219" y="0"/>
                        <a:pt x="6673" y="44"/>
                        <a:pt x="6127" y="151"/>
                      </a:cubicBezTo>
                      <a:cubicBezTo>
                        <a:pt x="4261" y="509"/>
                        <a:pt x="489" y="1810"/>
                        <a:pt x="1" y="3976"/>
                      </a:cubicBezTo>
                      <a:lnTo>
                        <a:pt x="59" y="3839"/>
                      </a:lnTo>
                      <a:cubicBezTo>
                        <a:pt x="274" y="4925"/>
                        <a:pt x="5041" y="5140"/>
                        <a:pt x="6075" y="5140"/>
                      </a:cubicBezTo>
                      <a:cubicBezTo>
                        <a:pt x="6133" y="5141"/>
                        <a:pt x="6191" y="5142"/>
                        <a:pt x="6248" y="5142"/>
                      </a:cubicBezTo>
                      <a:cubicBezTo>
                        <a:pt x="9607" y="5142"/>
                        <a:pt x="11533" y="2719"/>
                        <a:pt x="13932" y="724"/>
                      </a:cubicBezTo>
                      <a:cubicBezTo>
                        <a:pt x="11876" y="616"/>
                        <a:pt x="9820" y="0"/>
                        <a:pt x="77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183450" y="4515450"/>
                  <a:ext cx="212050" cy="12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2" h="4937" extrusionOk="0">
                      <a:moveTo>
                        <a:pt x="8367" y="1"/>
                      </a:moveTo>
                      <a:cubicBezTo>
                        <a:pt x="8346" y="1"/>
                        <a:pt x="8325" y="9"/>
                        <a:pt x="8305" y="28"/>
                      </a:cubicBezTo>
                      <a:cubicBezTo>
                        <a:pt x="7193" y="1303"/>
                        <a:pt x="5379" y="1329"/>
                        <a:pt x="3915" y="1953"/>
                      </a:cubicBezTo>
                      <a:cubicBezTo>
                        <a:pt x="2452" y="2552"/>
                        <a:pt x="1041" y="3553"/>
                        <a:pt x="39" y="4796"/>
                      </a:cubicBezTo>
                      <a:cubicBezTo>
                        <a:pt x="0" y="4859"/>
                        <a:pt x="49" y="4936"/>
                        <a:pt x="111" y="4936"/>
                      </a:cubicBezTo>
                      <a:cubicBezTo>
                        <a:pt x="132" y="4936"/>
                        <a:pt x="154" y="4927"/>
                        <a:pt x="176" y="4906"/>
                      </a:cubicBezTo>
                      <a:cubicBezTo>
                        <a:pt x="1255" y="3527"/>
                        <a:pt x="2855" y="2441"/>
                        <a:pt x="4507" y="1869"/>
                      </a:cubicBezTo>
                      <a:cubicBezTo>
                        <a:pt x="5893" y="1414"/>
                        <a:pt x="7408" y="1303"/>
                        <a:pt x="8442" y="139"/>
                      </a:cubicBezTo>
                      <a:cubicBezTo>
                        <a:pt x="8481" y="75"/>
                        <a:pt x="8428" y="1"/>
                        <a:pt x="836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3334825" y="4501400"/>
                  <a:ext cx="49125" cy="9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5" h="3656" extrusionOk="0">
                      <a:moveTo>
                        <a:pt x="843" y="1"/>
                      </a:moveTo>
                      <a:cubicBezTo>
                        <a:pt x="813" y="1"/>
                        <a:pt x="787" y="17"/>
                        <a:pt x="787" y="51"/>
                      </a:cubicBezTo>
                      <a:cubicBezTo>
                        <a:pt x="651" y="590"/>
                        <a:pt x="0" y="1377"/>
                        <a:pt x="163" y="1976"/>
                      </a:cubicBezTo>
                      <a:cubicBezTo>
                        <a:pt x="351" y="2756"/>
                        <a:pt x="1249" y="3140"/>
                        <a:pt x="1789" y="3628"/>
                      </a:cubicBezTo>
                      <a:cubicBezTo>
                        <a:pt x="1808" y="3647"/>
                        <a:pt x="1829" y="3655"/>
                        <a:pt x="1850" y="3655"/>
                      </a:cubicBezTo>
                      <a:cubicBezTo>
                        <a:pt x="1912" y="3655"/>
                        <a:pt x="1964" y="3581"/>
                        <a:pt x="1925" y="3517"/>
                      </a:cubicBezTo>
                      <a:cubicBezTo>
                        <a:pt x="1379" y="3055"/>
                        <a:pt x="729" y="2730"/>
                        <a:pt x="377" y="2106"/>
                      </a:cubicBezTo>
                      <a:cubicBezTo>
                        <a:pt x="78" y="1566"/>
                        <a:pt x="787" y="675"/>
                        <a:pt x="924" y="103"/>
                      </a:cubicBezTo>
                      <a:cubicBezTo>
                        <a:pt x="939" y="36"/>
                        <a:pt x="887" y="1"/>
                        <a:pt x="84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3338225" y="4547300"/>
                  <a:ext cx="661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7" h="546" extrusionOk="0">
                      <a:moveTo>
                        <a:pt x="236" y="1"/>
                      </a:moveTo>
                      <a:cubicBezTo>
                        <a:pt x="183" y="1"/>
                        <a:pt x="131" y="1"/>
                        <a:pt x="79" y="3"/>
                      </a:cubicBezTo>
                      <a:cubicBezTo>
                        <a:pt x="1" y="3"/>
                        <a:pt x="1" y="166"/>
                        <a:pt x="79" y="166"/>
                      </a:cubicBezTo>
                      <a:cubicBezTo>
                        <a:pt x="131" y="164"/>
                        <a:pt x="183" y="163"/>
                        <a:pt x="235" y="163"/>
                      </a:cubicBezTo>
                      <a:cubicBezTo>
                        <a:pt x="1019" y="163"/>
                        <a:pt x="1780" y="342"/>
                        <a:pt x="2518" y="543"/>
                      </a:cubicBezTo>
                      <a:cubicBezTo>
                        <a:pt x="2524" y="545"/>
                        <a:pt x="2530" y="546"/>
                        <a:pt x="2536" y="546"/>
                      </a:cubicBezTo>
                      <a:cubicBezTo>
                        <a:pt x="2609" y="546"/>
                        <a:pt x="2646" y="404"/>
                        <a:pt x="2544" y="380"/>
                      </a:cubicBezTo>
                      <a:cubicBezTo>
                        <a:pt x="1812" y="179"/>
                        <a:pt x="1023" y="1"/>
                        <a:pt x="2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3373348" y="4585869"/>
                  <a:ext cx="16922" cy="137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4" h="547" extrusionOk="0">
                      <a:moveTo>
                        <a:pt x="326" y="0"/>
                      </a:moveTo>
                      <a:cubicBezTo>
                        <a:pt x="1" y="0"/>
                        <a:pt x="1" y="547"/>
                        <a:pt x="326" y="547"/>
                      </a:cubicBezTo>
                      <a:cubicBezTo>
                        <a:pt x="683" y="547"/>
                        <a:pt x="683" y="0"/>
                        <a:pt x="32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3067200" y="4305000"/>
                  <a:ext cx="133500" cy="30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0" h="12298" extrusionOk="0">
                      <a:moveTo>
                        <a:pt x="4288" y="228"/>
                      </a:moveTo>
                      <a:cubicBezTo>
                        <a:pt x="4382" y="228"/>
                        <a:pt x="4369" y="426"/>
                        <a:pt x="4390" y="532"/>
                      </a:cubicBezTo>
                      <a:cubicBezTo>
                        <a:pt x="4442" y="831"/>
                        <a:pt x="4501" y="1156"/>
                        <a:pt x="4527" y="1455"/>
                      </a:cubicBezTo>
                      <a:cubicBezTo>
                        <a:pt x="4605" y="1969"/>
                        <a:pt x="4637" y="2483"/>
                        <a:pt x="4663" y="3029"/>
                      </a:cubicBezTo>
                      <a:cubicBezTo>
                        <a:pt x="4689" y="4141"/>
                        <a:pt x="4605" y="5247"/>
                        <a:pt x="4416" y="6333"/>
                      </a:cubicBezTo>
                      <a:cubicBezTo>
                        <a:pt x="4046" y="8458"/>
                        <a:pt x="3150" y="10507"/>
                        <a:pt x="1636" y="12071"/>
                      </a:cubicBezTo>
                      <a:lnTo>
                        <a:pt x="1636" y="12071"/>
                      </a:lnTo>
                      <a:cubicBezTo>
                        <a:pt x="1634" y="12063"/>
                        <a:pt x="1630" y="12056"/>
                        <a:pt x="1626" y="12049"/>
                      </a:cubicBezTo>
                      <a:cubicBezTo>
                        <a:pt x="189" y="10534"/>
                        <a:pt x="761" y="7881"/>
                        <a:pt x="1028" y="6034"/>
                      </a:cubicBezTo>
                      <a:cubicBezTo>
                        <a:pt x="1385" y="3946"/>
                        <a:pt x="2276" y="1429"/>
                        <a:pt x="4202" y="265"/>
                      </a:cubicBezTo>
                      <a:cubicBezTo>
                        <a:pt x="4238" y="239"/>
                        <a:pt x="4266" y="228"/>
                        <a:pt x="4288" y="228"/>
                      </a:cubicBezTo>
                      <a:close/>
                      <a:moveTo>
                        <a:pt x="4399" y="1"/>
                      </a:moveTo>
                      <a:cubicBezTo>
                        <a:pt x="4381" y="1"/>
                        <a:pt x="4360" y="7"/>
                        <a:pt x="4338" y="18"/>
                      </a:cubicBezTo>
                      <a:cubicBezTo>
                        <a:pt x="3415" y="427"/>
                        <a:pt x="2764" y="1344"/>
                        <a:pt x="2224" y="2157"/>
                      </a:cubicBezTo>
                      <a:cubicBezTo>
                        <a:pt x="1516" y="3270"/>
                        <a:pt x="1138" y="4544"/>
                        <a:pt x="924" y="5819"/>
                      </a:cubicBezTo>
                      <a:cubicBezTo>
                        <a:pt x="572" y="7744"/>
                        <a:pt x="0" y="10586"/>
                        <a:pt x="1490" y="12160"/>
                      </a:cubicBezTo>
                      <a:cubicBezTo>
                        <a:pt x="1504" y="12174"/>
                        <a:pt x="1520" y="12182"/>
                        <a:pt x="1535" y="12185"/>
                      </a:cubicBezTo>
                      <a:lnTo>
                        <a:pt x="1535" y="12185"/>
                      </a:lnTo>
                      <a:cubicBezTo>
                        <a:pt x="1518" y="12239"/>
                        <a:pt x="1565" y="12297"/>
                        <a:pt x="1619" y="12297"/>
                      </a:cubicBezTo>
                      <a:cubicBezTo>
                        <a:pt x="1639" y="12297"/>
                        <a:pt x="1659" y="12289"/>
                        <a:pt x="1678" y="12271"/>
                      </a:cubicBezTo>
                      <a:cubicBezTo>
                        <a:pt x="4767" y="9097"/>
                        <a:pt x="5340" y="4245"/>
                        <a:pt x="4442" y="44"/>
                      </a:cubicBezTo>
                      <a:cubicBezTo>
                        <a:pt x="4442" y="13"/>
                        <a:pt x="4424" y="1"/>
                        <a:pt x="439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3103775" y="4306225"/>
                  <a:ext cx="75625" cy="30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5" h="12084" extrusionOk="0">
                      <a:moveTo>
                        <a:pt x="2905" y="0"/>
                      </a:moveTo>
                      <a:cubicBezTo>
                        <a:pt x="2886" y="0"/>
                        <a:pt x="2867" y="8"/>
                        <a:pt x="2849" y="27"/>
                      </a:cubicBezTo>
                      <a:cubicBezTo>
                        <a:pt x="2361" y="483"/>
                        <a:pt x="2251" y="1243"/>
                        <a:pt x="2140" y="1868"/>
                      </a:cubicBezTo>
                      <a:cubicBezTo>
                        <a:pt x="1926" y="2954"/>
                        <a:pt x="1516" y="3981"/>
                        <a:pt x="1275" y="5035"/>
                      </a:cubicBezTo>
                      <a:cubicBezTo>
                        <a:pt x="1002" y="6232"/>
                        <a:pt x="735" y="7422"/>
                        <a:pt x="462" y="8612"/>
                      </a:cubicBezTo>
                      <a:cubicBezTo>
                        <a:pt x="189" y="9724"/>
                        <a:pt x="0" y="10862"/>
                        <a:pt x="0" y="12000"/>
                      </a:cubicBezTo>
                      <a:cubicBezTo>
                        <a:pt x="0" y="12056"/>
                        <a:pt x="41" y="12083"/>
                        <a:pt x="82" y="12083"/>
                      </a:cubicBezTo>
                      <a:cubicBezTo>
                        <a:pt x="122" y="12083"/>
                        <a:pt x="163" y="12056"/>
                        <a:pt x="163" y="12000"/>
                      </a:cubicBezTo>
                      <a:cubicBezTo>
                        <a:pt x="137" y="9809"/>
                        <a:pt x="898" y="7636"/>
                        <a:pt x="1327" y="5497"/>
                      </a:cubicBezTo>
                      <a:cubicBezTo>
                        <a:pt x="1548" y="4443"/>
                        <a:pt x="1926" y="3468"/>
                        <a:pt x="2166" y="2434"/>
                      </a:cubicBezTo>
                      <a:cubicBezTo>
                        <a:pt x="2361" y="1679"/>
                        <a:pt x="2361" y="704"/>
                        <a:pt x="2979" y="131"/>
                      </a:cubicBezTo>
                      <a:cubicBezTo>
                        <a:pt x="3024" y="91"/>
                        <a:pt x="2969" y="0"/>
                        <a:pt x="29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3079175" y="4521650"/>
                  <a:ext cx="80675" cy="2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7" h="1095" extrusionOk="0">
                      <a:moveTo>
                        <a:pt x="139" y="1"/>
                      </a:moveTo>
                      <a:cubicBezTo>
                        <a:pt x="69" y="1"/>
                        <a:pt x="1" y="91"/>
                        <a:pt x="61" y="132"/>
                      </a:cubicBezTo>
                      <a:cubicBezTo>
                        <a:pt x="256" y="294"/>
                        <a:pt x="471" y="431"/>
                        <a:pt x="659" y="593"/>
                      </a:cubicBezTo>
                      <a:cubicBezTo>
                        <a:pt x="822" y="730"/>
                        <a:pt x="958" y="971"/>
                        <a:pt x="1147" y="1029"/>
                      </a:cubicBezTo>
                      <a:cubicBezTo>
                        <a:pt x="1262" y="1075"/>
                        <a:pt x="1386" y="1095"/>
                        <a:pt x="1514" y="1095"/>
                      </a:cubicBezTo>
                      <a:cubicBezTo>
                        <a:pt x="2050" y="1095"/>
                        <a:pt x="2667" y="756"/>
                        <a:pt x="3124" y="645"/>
                      </a:cubicBezTo>
                      <a:cubicBezTo>
                        <a:pt x="3227" y="621"/>
                        <a:pt x="3189" y="480"/>
                        <a:pt x="3116" y="480"/>
                      </a:cubicBezTo>
                      <a:cubicBezTo>
                        <a:pt x="3110" y="480"/>
                        <a:pt x="3104" y="481"/>
                        <a:pt x="3098" y="483"/>
                      </a:cubicBezTo>
                      <a:cubicBezTo>
                        <a:pt x="2588" y="606"/>
                        <a:pt x="2008" y="931"/>
                        <a:pt x="1460" y="931"/>
                      </a:cubicBezTo>
                      <a:cubicBezTo>
                        <a:pt x="1401" y="931"/>
                        <a:pt x="1342" y="927"/>
                        <a:pt x="1284" y="919"/>
                      </a:cubicBezTo>
                      <a:cubicBezTo>
                        <a:pt x="1095" y="893"/>
                        <a:pt x="822" y="541"/>
                        <a:pt x="685" y="405"/>
                      </a:cubicBezTo>
                      <a:cubicBezTo>
                        <a:pt x="523" y="268"/>
                        <a:pt x="334" y="158"/>
                        <a:pt x="198" y="28"/>
                      </a:cubicBezTo>
                      <a:cubicBezTo>
                        <a:pt x="180" y="8"/>
                        <a:pt x="159" y="1"/>
                        <a:pt x="13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3099050" y="4395575"/>
                  <a:ext cx="230425" cy="2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17" h="9513" extrusionOk="0">
                      <a:moveTo>
                        <a:pt x="7606" y="0"/>
                      </a:moveTo>
                      <a:cubicBezTo>
                        <a:pt x="6719" y="0"/>
                        <a:pt x="5798" y="1875"/>
                        <a:pt x="5314" y="2359"/>
                      </a:cubicBezTo>
                      <a:cubicBezTo>
                        <a:pt x="5314" y="1484"/>
                        <a:pt x="4904" y="316"/>
                        <a:pt x="4299" y="316"/>
                      </a:cubicBezTo>
                      <a:cubicBezTo>
                        <a:pt x="4081" y="316"/>
                        <a:pt x="3837" y="468"/>
                        <a:pt x="3578" y="843"/>
                      </a:cubicBezTo>
                      <a:cubicBezTo>
                        <a:pt x="2928" y="1708"/>
                        <a:pt x="3467" y="3445"/>
                        <a:pt x="3142" y="4420"/>
                      </a:cubicBezTo>
                      <a:cubicBezTo>
                        <a:pt x="2969" y="3806"/>
                        <a:pt x="2511" y="2555"/>
                        <a:pt x="1828" y="2555"/>
                      </a:cubicBezTo>
                      <a:cubicBezTo>
                        <a:pt x="1665" y="2555"/>
                        <a:pt x="1489" y="2626"/>
                        <a:pt x="1302" y="2794"/>
                      </a:cubicBezTo>
                      <a:cubicBezTo>
                        <a:pt x="762" y="3224"/>
                        <a:pt x="1191" y="4960"/>
                        <a:pt x="1087" y="5610"/>
                      </a:cubicBezTo>
                      <a:cubicBezTo>
                        <a:pt x="866" y="6801"/>
                        <a:pt x="1" y="8426"/>
                        <a:pt x="1" y="9512"/>
                      </a:cubicBezTo>
                      <a:lnTo>
                        <a:pt x="111" y="9402"/>
                      </a:lnTo>
                      <a:cubicBezTo>
                        <a:pt x="1952" y="9402"/>
                        <a:pt x="4014" y="8973"/>
                        <a:pt x="5744" y="8537"/>
                      </a:cubicBezTo>
                      <a:cubicBezTo>
                        <a:pt x="6394" y="8322"/>
                        <a:pt x="8130" y="8101"/>
                        <a:pt x="8456" y="7236"/>
                      </a:cubicBezTo>
                      <a:cubicBezTo>
                        <a:pt x="8670" y="6261"/>
                        <a:pt x="7369" y="6371"/>
                        <a:pt x="6505" y="5936"/>
                      </a:cubicBezTo>
                      <a:cubicBezTo>
                        <a:pt x="7695" y="5500"/>
                        <a:pt x="8891" y="4960"/>
                        <a:pt x="9217" y="3549"/>
                      </a:cubicBezTo>
                      <a:cubicBezTo>
                        <a:pt x="9133" y="3180"/>
                        <a:pt x="8896" y="3075"/>
                        <a:pt x="8598" y="3075"/>
                      </a:cubicBezTo>
                      <a:cubicBezTo>
                        <a:pt x="8202" y="3075"/>
                        <a:pt x="7698" y="3261"/>
                        <a:pt x="7306" y="3261"/>
                      </a:cubicBezTo>
                      <a:cubicBezTo>
                        <a:pt x="7211" y="3261"/>
                        <a:pt x="7123" y="3250"/>
                        <a:pt x="7044" y="3224"/>
                      </a:cubicBezTo>
                      <a:cubicBezTo>
                        <a:pt x="7591" y="2684"/>
                        <a:pt x="8995" y="622"/>
                        <a:pt x="7916" y="82"/>
                      </a:cubicBezTo>
                      <a:cubicBezTo>
                        <a:pt x="7814" y="26"/>
                        <a:pt x="7710" y="0"/>
                        <a:pt x="76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3086500" y="4424125"/>
                  <a:ext cx="192950" cy="2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8" h="8617" extrusionOk="0">
                      <a:moveTo>
                        <a:pt x="7605" y="0"/>
                      </a:moveTo>
                      <a:cubicBezTo>
                        <a:pt x="7579" y="0"/>
                        <a:pt x="7555" y="16"/>
                        <a:pt x="7546" y="52"/>
                      </a:cubicBezTo>
                      <a:cubicBezTo>
                        <a:pt x="6005" y="3441"/>
                        <a:pt x="3482" y="6771"/>
                        <a:pt x="93" y="8481"/>
                      </a:cubicBezTo>
                      <a:cubicBezTo>
                        <a:pt x="0" y="8504"/>
                        <a:pt x="53" y="8616"/>
                        <a:pt x="144" y="8616"/>
                      </a:cubicBezTo>
                      <a:cubicBezTo>
                        <a:pt x="155" y="8616"/>
                        <a:pt x="166" y="8615"/>
                        <a:pt x="178" y="8611"/>
                      </a:cubicBezTo>
                      <a:cubicBezTo>
                        <a:pt x="3592" y="6881"/>
                        <a:pt x="6142" y="3545"/>
                        <a:pt x="7683" y="130"/>
                      </a:cubicBezTo>
                      <a:cubicBezTo>
                        <a:pt x="7718" y="61"/>
                        <a:pt x="7657" y="0"/>
                        <a:pt x="76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3203975" y="4440425"/>
                  <a:ext cx="94725" cy="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9" h="3140" extrusionOk="0">
                      <a:moveTo>
                        <a:pt x="93" y="1"/>
                      </a:moveTo>
                      <a:cubicBezTo>
                        <a:pt x="46" y="1"/>
                        <a:pt x="0" y="37"/>
                        <a:pt x="31" y="103"/>
                      </a:cubicBezTo>
                      <a:cubicBezTo>
                        <a:pt x="408" y="1052"/>
                        <a:pt x="708" y="2002"/>
                        <a:pt x="708" y="3055"/>
                      </a:cubicBezTo>
                      <a:cubicBezTo>
                        <a:pt x="708" y="3114"/>
                        <a:pt x="760" y="3140"/>
                        <a:pt x="792" y="3140"/>
                      </a:cubicBezTo>
                      <a:cubicBezTo>
                        <a:pt x="1794" y="3003"/>
                        <a:pt x="2711" y="2652"/>
                        <a:pt x="3686" y="2431"/>
                      </a:cubicBezTo>
                      <a:cubicBezTo>
                        <a:pt x="3789" y="2407"/>
                        <a:pt x="3752" y="2266"/>
                        <a:pt x="3678" y="2266"/>
                      </a:cubicBezTo>
                      <a:cubicBezTo>
                        <a:pt x="3673" y="2266"/>
                        <a:pt x="3666" y="2267"/>
                        <a:pt x="3660" y="2268"/>
                      </a:cubicBezTo>
                      <a:cubicBezTo>
                        <a:pt x="3199" y="2379"/>
                        <a:pt x="2769" y="2516"/>
                        <a:pt x="2308" y="2652"/>
                      </a:cubicBezTo>
                      <a:cubicBezTo>
                        <a:pt x="2060" y="2704"/>
                        <a:pt x="1794" y="2789"/>
                        <a:pt x="1547" y="2841"/>
                      </a:cubicBezTo>
                      <a:cubicBezTo>
                        <a:pt x="1417" y="2879"/>
                        <a:pt x="1260" y="2930"/>
                        <a:pt x="1130" y="2930"/>
                      </a:cubicBezTo>
                      <a:cubicBezTo>
                        <a:pt x="992" y="2930"/>
                        <a:pt x="884" y="2872"/>
                        <a:pt x="870" y="2678"/>
                      </a:cubicBezTo>
                      <a:cubicBezTo>
                        <a:pt x="844" y="1755"/>
                        <a:pt x="519" y="890"/>
                        <a:pt x="168" y="51"/>
                      </a:cubicBezTo>
                      <a:cubicBezTo>
                        <a:pt x="157" y="17"/>
                        <a:pt x="125" y="1"/>
                        <a:pt x="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274;p2"/>
                <p:cNvSpPr/>
                <p:nvPr/>
              </p:nvSpPr>
              <p:spPr>
                <a:xfrm>
                  <a:off x="3155100" y="4512450"/>
                  <a:ext cx="116475" cy="5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9" h="2213" extrusionOk="0">
                      <a:moveTo>
                        <a:pt x="100" y="1"/>
                      </a:moveTo>
                      <a:cubicBezTo>
                        <a:pt x="47" y="1"/>
                        <a:pt x="0" y="48"/>
                        <a:pt x="35" y="122"/>
                      </a:cubicBezTo>
                      <a:cubicBezTo>
                        <a:pt x="471" y="721"/>
                        <a:pt x="959" y="1339"/>
                        <a:pt x="1037" y="2126"/>
                      </a:cubicBezTo>
                      <a:cubicBezTo>
                        <a:pt x="1063" y="2184"/>
                        <a:pt x="1089" y="2210"/>
                        <a:pt x="1147" y="2210"/>
                      </a:cubicBezTo>
                      <a:cubicBezTo>
                        <a:pt x="1745" y="2123"/>
                        <a:pt x="2358" y="2065"/>
                        <a:pt x="2969" y="2065"/>
                      </a:cubicBezTo>
                      <a:cubicBezTo>
                        <a:pt x="3496" y="2065"/>
                        <a:pt x="4021" y="2108"/>
                        <a:pt x="4536" y="2210"/>
                      </a:cubicBezTo>
                      <a:cubicBezTo>
                        <a:pt x="4541" y="2212"/>
                        <a:pt x="4547" y="2213"/>
                        <a:pt x="4552" y="2213"/>
                      </a:cubicBezTo>
                      <a:cubicBezTo>
                        <a:pt x="4621" y="2213"/>
                        <a:pt x="4658" y="2072"/>
                        <a:pt x="4562" y="2047"/>
                      </a:cubicBezTo>
                      <a:cubicBezTo>
                        <a:pt x="4047" y="1942"/>
                        <a:pt x="3517" y="1904"/>
                        <a:pt x="2988" y="1904"/>
                      </a:cubicBezTo>
                      <a:cubicBezTo>
                        <a:pt x="2568" y="1904"/>
                        <a:pt x="2148" y="1928"/>
                        <a:pt x="1739" y="1963"/>
                      </a:cubicBezTo>
                      <a:cubicBezTo>
                        <a:pt x="1577" y="1989"/>
                        <a:pt x="1414" y="2021"/>
                        <a:pt x="1251" y="2021"/>
                      </a:cubicBezTo>
                      <a:cubicBezTo>
                        <a:pt x="1250" y="2022"/>
                        <a:pt x="1248" y="2022"/>
                        <a:pt x="1246" y="2022"/>
                      </a:cubicBezTo>
                      <a:cubicBezTo>
                        <a:pt x="1168" y="2022"/>
                        <a:pt x="1062" y="1474"/>
                        <a:pt x="1037" y="1423"/>
                      </a:cubicBezTo>
                      <a:cubicBezTo>
                        <a:pt x="848" y="909"/>
                        <a:pt x="497" y="474"/>
                        <a:pt x="172" y="38"/>
                      </a:cubicBezTo>
                      <a:cubicBezTo>
                        <a:pt x="152" y="12"/>
                        <a:pt x="125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275;p2"/>
                <p:cNvSpPr/>
                <p:nvPr/>
              </p:nvSpPr>
              <p:spPr>
                <a:xfrm>
                  <a:off x="3141575" y="4548850"/>
                  <a:ext cx="64500" cy="5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0" h="2159" extrusionOk="0">
                      <a:moveTo>
                        <a:pt x="95" y="0"/>
                      </a:moveTo>
                      <a:cubicBezTo>
                        <a:pt x="47" y="0"/>
                        <a:pt x="1" y="36"/>
                        <a:pt x="36" y="104"/>
                      </a:cubicBezTo>
                      <a:cubicBezTo>
                        <a:pt x="277" y="754"/>
                        <a:pt x="225" y="1378"/>
                        <a:pt x="140" y="2055"/>
                      </a:cubicBezTo>
                      <a:cubicBezTo>
                        <a:pt x="114" y="2107"/>
                        <a:pt x="140" y="2159"/>
                        <a:pt x="199" y="2159"/>
                      </a:cubicBezTo>
                      <a:cubicBezTo>
                        <a:pt x="652" y="2112"/>
                        <a:pt x="1107" y="2103"/>
                        <a:pt x="1563" y="2103"/>
                      </a:cubicBezTo>
                      <a:cubicBezTo>
                        <a:pt x="1866" y="2103"/>
                        <a:pt x="2171" y="2107"/>
                        <a:pt x="2475" y="2107"/>
                      </a:cubicBezTo>
                      <a:cubicBezTo>
                        <a:pt x="2579" y="2107"/>
                        <a:pt x="2579" y="1944"/>
                        <a:pt x="2475" y="1944"/>
                      </a:cubicBezTo>
                      <a:cubicBezTo>
                        <a:pt x="2171" y="1944"/>
                        <a:pt x="1866" y="1940"/>
                        <a:pt x="1563" y="1940"/>
                      </a:cubicBezTo>
                      <a:cubicBezTo>
                        <a:pt x="1139" y="1940"/>
                        <a:pt x="716" y="1948"/>
                        <a:pt x="295" y="1987"/>
                      </a:cubicBezTo>
                      <a:lnTo>
                        <a:pt x="295" y="1987"/>
                      </a:lnTo>
                      <a:cubicBezTo>
                        <a:pt x="392" y="1327"/>
                        <a:pt x="424" y="689"/>
                        <a:pt x="166" y="45"/>
                      </a:cubicBezTo>
                      <a:cubicBezTo>
                        <a:pt x="156" y="15"/>
                        <a:pt x="125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276;p2"/>
                <p:cNvSpPr/>
                <p:nvPr/>
              </p:nvSpPr>
              <p:spPr>
                <a:xfrm>
                  <a:off x="3241325" y="453110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1" y="1"/>
                        <a:pt x="1" y="267"/>
                        <a:pt x="163" y="267"/>
                      </a:cubicBezTo>
                      <a:cubicBezTo>
                        <a:pt x="352" y="267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277;p2"/>
                <p:cNvSpPr/>
                <p:nvPr/>
              </p:nvSpPr>
              <p:spPr>
                <a:xfrm>
                  <a:off x="3231900" y="45459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278;p2"/>
                <p:cNvSpPr/>
                <p:nvPr/>
              </p:nvSpPr>
              <p:spPr>
                <a:xfrm>
                  <a:off x="3226375" y="45337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1" y="274"/>
                        <a:pt x="351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279;p2"/>
                <p:cNvSpPr/>
                <p:nvPr/>
              </p:nvSpPr>
              <p:spPr>
                <a:xfrm>
                  <a:off x="3157275" y="4555500"/>
                  <a:ext cx="880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7" extrusionOk="0">
                      <a:moveTo>
                        <a:pt x="163" y="0"/>
                      </a:moveTo>
                      <a:cubicBezTo>
                        <a:pt x="0" y="0"/>
                        <a:pt x="0" y="267"/>
                        <a:pt x="163" y="267"/>
                      </a:cubicBezTo>
                      <a:cubicBezTo>
                        <a:pt x="351" y="267"/>
                        <a:pt x="351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280;p2"/>
                <p:cNvSpPr/>
                <p:nvPr/>
              </p:nvSpPr>
              <p:spPr>
                <a:xfrm>
                  <a:off x="3185725" y="4579875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0" y="1"/>
                        <a:pt x="0" y="267"/>
                        <a:pt x="163" y="267"/>
                      </a:cubicBezTo>
                      <a:cubicBezTo>
                        <a:pt x="352" y="267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281;p2"/>
                <p:cNvSpPr/>
                <p:nvPr/>
              </p:nvSpPr>
              <p:spPr>
                <a:xfrm>
                  <a:off x="3122150" y="458525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0" y="0"/>
                        <a:pt x="0" y="274"/>
                        <a:pt x="163" y="274"/>
                      </a:cubicBezTo>
                      <a:cubicBezTo>
                        <a:pt x="352" y="274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82" name="Google Shape;282;p2"/>
              <p:cNvSpPr/>
              <p:nvPr/>
            </p:nvSpPr>
            <p:spPr>
              <a:xfrm>
                <a:off x="1167725" y="4844625"/>
                <a:ext cx="60349" cy="48876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83" y="547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1138300" y="4688700"/>
                <a:ext cx="60349" cy="48876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83" y="547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1004925" y="4639825"/>
                <a:ext cx="60349" cy="48876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83" y="547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85" name="Google Shape;285;p2"/>
          <p:cNvGrpSpPr/>
          <p:nvPr/>
        </p:nvGrpSpPr>
        <p:grpSpPr>
          <a:xfrm>
            <a:off x="-152397" y="-152412"/>
            <a:ext cx="1222973" cy="1194265"/>
            <a:chOff x="-152397" y="-152412"/>
            <a:chExt cx="1222973" cy="1194265"/>
          </a:xfrm>
        </p:grpSpPr>
        <p:grpSp>
          <p:nvGrpSpPr>
            <p:cNvPr id="286" name="Google Shape;286;p2"/>
            <p:cNvGrpSpPr/>
            <p:nvPr/>
          </p:nvGrpSpPr>
          <p:grpSpPr>
            <a:xfrm>
              <a:off x="-152397" y="-152412"/>
              <a:ext cx="1222973" cy="1194265"/>
              <a:chOff x="3067850" y="3232250"/>
              <a:chExt cx="342925" cy="334875"/>
            </a:xfrm>
          </p:grpSpPr>
          <p:sp>
            <p:nvSpPr>
              <p:cNvPr id="287" name="Google Shape;287;p2"/>
              <p:cNvSpPr/>
              <p:nvPr/>
            </p:nvSpPr>
            <p:spPr>
              <a:xfrm>
                <a:off x="3183450" y="3233050"/>
                <a:ext cx="212050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8482" h="4935" extrusionOk="0">
                    <a:moveTo>
                      <a:pt x="110" y="0"/>
                    </a:moveTo>
                    <a:cubicBezTo>
                      <a:pt x="48" y="0"/>
                      <a:pt x="0" y="76"/>
                      <a:pt x="39" y="135"/>
                    </a:cubicBezTo>
                    <a:cubicBezTo>
                      <a:pt x="1041" y="1383"/>
                      <a:pt x="2452" y="2411"/>
                      <a:pt x="3915" y="3009"/>
                    </a:cubicBezTo>
                    <a:cubicBezTo>
                      <a:pt x="5379" y="3608"/>
                      <a:pt x="7193" y="3634"/>
                      <a:pt x="8305" y="4908"/>
                    </a:cubicBezTo>
                    <a:cubicBezTo>
                      <a:pt x="8324" y="4927"/>
                      <a:pt x="8345" y="4935"/>
                      <a:pt x="8365" y="4935"/>
                    </a:cubicBezTo>
                    <a:cubicBezTo>
                      <a:pt x="8427" y="4935"/>
                      <a:pt x="8481" y="4857"/>
                      <a:pt x="8442" y="4798"/>
                    </a:cubicBezTo>
                    <a:cubicBezTo>
                      <a:pt x="7434" y="3660"/>
                      <a:pt x="5893" y="3497"/>
                      <a:pt x="4507" y="3061"/>
                    </a:cubicBezTo>
                    <a:cubicBezTo>
                      <a:pt x="2855" y="2521"/>
                      <a:pt x="1255" y="1383"/>
                      <a:pt x="176" y="31"/>
                    </a:cubicBezTo>
                    <a:cubicBezTo>
                      <a:pt x="154" y="9"/>
                      <a:pt x="132" y="0"/>
                      <a:pt x="1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334825" y="3279150"/>
                <a:ext cx="49150" cy="91600"/>
              </a:xfrm>
              <a:custGeom>
                <a:avLst/>
                <a:gdLst/>
                <a:ahLst/>
                <a:cxnLst/>
                <a:rect l="l" t="t" r="r" b="b"/>
                <a:pathLst>
                  <a:path w="1966" h="3664" extrusionOk="0">
                    <a:moveTo>
                      <a:pt x="1844" y="0"/>
                    </a:moveTo>
                    <a:cubicBezTo>
                      <a:pt x="1826" y="0"/>
                      <a:pt x="1806" y="8"/>
                      <a:pt x="1789" y="27"/>
                    </a:cubicBezTo>
                    <a:cubicBezTo>
                      <a:pt x="1301" y="463"/>
                      <a:pt x="351" y="892"/>
                      <a:pt x="189" y="1601"/>
                    </a:cubicBezTo>
                    <a:cubicBezTo>
                      <a:pt x="0" y="2277"/>
                      <a:pt x="624" y="2980"/>
                      <a:pt x="787" y="3604"/>
                    </a:cubicBezTo>
                    <a:cubicBezTo>
                      <a:pt x="787" y="3646"/>
                      <a:pt x="811" y="3664"/>
                      <a:pt x="838" y="3664"/>
                    </a:cubicBezTo>
                    <a:cubicBezTo>
                      <a:pt x="883" y="3664"/>
                      <a:pt x="940" y="3617"/>
                      <a:pt x="924" y="3552"/>
                    </a:cubicBezTo>
                    <a:cubicBezTo>
                      <a:pt x="787" y="2954"/>
                      <a:pt x="351" y="2440"/>
                      <a:pt x="299" y="1790"/>
                    </a:cubicBezTo>
                    <a:cubicBezTo>
                      <a:pt x="241" y="1113"/>
                      <a:pt x="1463" y="541"/>
                      <a:pt x="1925" y="138"/>
                    </a:cubicBezTo>
                    <a:cubicBezTo>
                      <a:pt x="1966" y="92"/>
                      <a:pt x="1908" y="0"/>
                      <a:pt x="18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338225" y="3310925"/>
                <a:ext cx="66125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547" extrusionOk="0">
                    <a:moveTo>
                      <a:pt x="2540" y="1"/>
                    </a:moveTo>
                    <a:cubicBezTo>
                      <a:pt x="2533" y="1"/>
                      <a:pt x="2525" y="2"/>
                      <a:pt x="2518" y="5"/>
                    </a:cubicBezTo>
                    <a:cubicBezTo>
                      <a:pt x="1780" y="206"/>
                      <a:pt x="1019" y="384"/>
                      <a:pt x="235" y="384"/>
                    </a:cubicBezTo>
                    <a:cubicBezTo>
                      <a:pt x="183" y="384"/>
                      <a:pt x="131" y="384"/>
                      <a:pt x="79" y="382"/>
                    </a:cubicBezTo>
                    <a:cubicBezTo>
                      <a:pt x="1" y="382"/>
                      <a:pt x="1" y="545"/>
                      <a:pt x="79" y="545"/>
                    </a:cubicBezTo>
                    <a:cubicBezTo>
                      <a:pt x="131" y="546"/>
                      <a:pt x="183" y="547"/>
                      <a:pt x="236" y="547"/>
                    </a:cubicBezTo>
                    <a:cubicBezTo>
                      <a:pt x="1023" y="547"/>
                      <a:pt x="1812" y="369"/>
                      <a:pt x="2544" y="167"/>
                    </a:cubicBezTo>
                    <a:cubicBezTo>
                      <a:pt x="2644" y="138"/>
                      <a:pt x="2610" y="1"/>
                      <a:pt x="254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3373350" y="3272325"/>
                <a:ext cx="17100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1" extrusionOk="0">
                    <a:moveTo>
                      <a:pt x="326" y="1"/>
                    </a:moveTo>
                    <a:cubicBezTo>
                      <a:pt x="1" y="1"/>
                      <a:pt x="1" y="541"/>
                      <a:pt x="326" y="541"/>
                    </a:cubicBezTo>
                    <a:cubicBezTo>
                      <a:pt x="683" y="541"/>
                      <a:pt x="683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3393675" y="3307625"/>
                <a:ext cx="171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4" h="540" extrusionOk="0">
                    <a:moveTo>
                      <a:pt x="326" y="0"/>
                    </a:moveTo>
                    <a:cubicBezTo>
                      <a:pt x="0" y="0"/>
                      <a:pt x="0" y="540"/>
                      <a:pt x="326" y="540"/>
                    </a:cubicBezTo>
                    <a:cubicBezTo>
                      <a:pt x="683" y="540"/>
                      <a:pt x="683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3387000" y="3346150"/>
                <a:ext cx="16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7" extrusionOk="0">
                    <a:moveTo>
                      <a:pt x="326" y="1"/>
                    </a:moveTo>
                    <a:cubicBezTo>
                      <a:pt x="1" y="1"/>
                      <a:pt x="1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3347650" y="3363050"/>
                <a:ext cx="16950" cy="1370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8" extrusionOk="0">
                    <a:moveTo>
                      <a:pt x="326" y="1"/>
                    </a:moveTo>
                    <a:cubicBezTo>
                      <a:pt x="1" y="1"/>
                      <a:pt x="1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3067850" y="3259450"/>
                <a:ext cx="132850" cy="307675"/>
              </a:xfrm>
              <a:custGeom>
                <a:avLst/>
                <a:gdLst/>
                <a:ahLst/>
                <a:cxnLst/>
                <a:rect l="l" t="t" r="r" b="b"/>
                <a:pathLst>
                  <a:path w="5314" h="12307" extrusionOk="0">
                    <a:moveTo>
                      <a:pt x="1608" y="227"/>
                    </a:moveTo>
                    <a:lnTo>
                      <a:pt x="1608" y="227"/>
                    </a:lnTo>
                    <a:cubicBezTo>
                      <a:pt x="3097" y="1781"/>
                      <a:pt x="3968" y="3729"/>
                      <a:pt x="4364" y="5803"/>
                    </a:cubicBezTo>
                    <a:cubicBezTo>
                      <a:pt x="4579" y="6909"/>
                      <a:pt x="4663" y="8021"/>
                      <a:pt x="4637" y="9133"/>
                    </a:cubicBezTo>
                    <a:cubicBezTo>
                      <a:pt x="4637" y="9647"/>
                      <a:pt x="4579" y="10193"/>
                      <a:pt x="4527" y="10707"/>
                    </a:cubicBezTo>
                    <a:cubicBezTo>
                      <a:pt x="4475" y="11006"/>
                      <a:pt x="4449" y="11299"/>
                      <a:pt x="4390" y="11598"/>
                    </a:cubicBezTo>
                    <a:cubicBezTo>
                      <a:pt x="4367" y="11742"/>
                      <a:pt x="4385" y="12078"/>
                      <a:pt x="4241" y="12078"/>
                    </a:cubicBezTo>
                    <a:cubicBezTo>
                      <a:pt x="4222" y="12078"/>
                      <a:pt x="4200" y="12073"/>
                      <a:pt x="4176" y="12060"/>
                    </a:cubicBezTo>
                    <a:cubicBezTo>
                      <a:pt x="3311" y="11598"/>
                      <a:pt x="2686" y="10623"/>
                      <a:pt x="2172" y="9784"/>
                    </a:cubicBezTo>
                    <a:cubicBezTo>
                      <a:pt x="1574" y="8782"/>
                      <a:pt x="1249" y="7618"/>
                      <a:pt x="1060" y="6454"/>
                    </a:cubicBezTo>
                    <a:cubicBezTo>
                      <a:pt x="709" y="4581"/>
                      <a:pt x="137" y="1791"/>
                      <a:pt x="1600" y="243"/>
                    </a:cubicBezTo>
                    <a:cubicBezTo>
                      <a:pt x="1603" y="238"/>
                      <a:pt x="1606" y="233"/>
                      <a:pt x="1608" y="227"/>
                    </a:cubicBezTo>
                    <a:close/>
                    <a:moveTo>
                      <a:pt x="1591" y="1"/>
                    </a:moveTo>
                    <a:cubicBezTo>
                      <a:pt x="1538" y="1"/>
                      <a:pt x="1493" y="55"/>
                      <a:pt x="1509" y="111"/>
                    </a:cubicBezTo>
                    <a:lnTo>
                      <a:pt x="1509" y="111"/>
                    </a:lnTo>
                    <a:cubicBezTo>
                      <a:pt x="1494" y="115"/>
                      <a:pt x="1478" y="124"/>
                      <a:pt x="1464" y="139"/>
                    </a:cubicBezTo>
                    <a:cubicBezTo>
                      <a:pt x="0" y="1706"/>
                      <a:pt x="573" y="4392"/>
                      <a:pt x="872" y="6291"/>
                    </a:cubicBezTo>
                    <a:cubicBezTo>
                      <a:pt x="1060" y="7592"/>
                      <a:pt x="1437" y="8860"/>
                      <a:pt x="2114" y="9998"/>
                    </a:cubicBezTo>
                    <a:cubicBezTo>
                      <a:pt x="2628" y="10870"/>
                      <a:pt x="3363" y="11871"/>
                      <a:pt x="4312" y="12307"/>
                    </a:cubicBezTo>
                    <a:cubicBezTo>
                      <a:pt x="4364" y="12307"/>
                      <a:pt x="4416" y="12307"/>
                      <a:pt x="4416" y="12248"/>
                    </a:cubicBezTo>
                    <a:cubicBezTo>
                      <a:pt x="5314" y="8080"/>
                      <a:pt x="4741" y="3202"/>
                      <a:pt x="1652" y="28"/>
                    </a:cubicBezTo>
                    <a:cubicBezTo>
                      <a:pt x="1633" y="9"/>
                      <a:pt x="1611" y="1"/>
                      <a:pt x="15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3103125" y="3263550"/>
                <a:ext cx="76225" cy="302225"/>
              </a:xfrm>
              <a:custGeom>
                <a:avLst/>
                <a:gdLst/>
                <a:ahLst/>
                <a:cxnLst/>
                <a:rect l="l" t="t" r="r" b="b"/>
                <a:pathLst>
                  <a:path w="3049" h="12089" extrusionOk="0">
                    <a:moveTo>
                      <a:pt x="108" y="1"/>
                    </a:moveTo>
                    <a:cubicBezTo>
                      <a:pt x="67" y="1"/>
                      <a:pt x="26" y="27"/>
                      <a:pt x="26" y="79"/>
                    </a:cubicBezTo>
                    <a:cubicBezTo>
                      <a:pt x="0" y="2355"/>
                      <a:pt x="787" y="4631"/>
                      <a:pt x="1249" y="6830"/>
                    </a:cubicBezTo>
                    <a:cubicBezTo>
                      <a:pt x="1490" y="7942"/>
                      <a:pt x="1926" y="8969"/>
                      <a:pt x="2140" y="10081"/>
                    </a:cubicBezTo>
                    <a:cubicBezTo>
                      <a:pt x="2251" y="10758"/>
                      <a:pt x="2355" y="11571"/>
                      <a:pt x="2875" y="12058"/>
                    </a:cubicBezTo>
                    <a:cubicBezTo>
                      <a:pt x="2895" y="12080"/>
                      <a:pt x="2917" y="12089"/>
                      <a:pt x="2937" y="12089"/>
                    </a:cubicBezTo>
                    <a:cubicBezTo>
                      <a:pt x="2998" y="12089"/>
                      <a:pt x="3049" y="12011"/>
                      <a:pt x="3005" y="11948"/>
                    </a:cubicBezTo>
                    <a:cubicBezTo>
                      <a:pt x="2439" y="11434"/>
                      <a:pt x="2387" y="10485"/>
                      <a:pt x="2225" y="9782"/>
                    </a:cubicBezTo>
                    <a:cubicBezTo>
                      <a:pt x="2030" y="8781"/>
                      <a:pt x="1626" y="7805"/>
                      <a:pt x="1412" y="6803"/>
                    </a:cubicBezTo>
                    <a:cubicBezTo>
                      <a:pt x="924" y="4605"/>
                      <a:pt x="163" y="2329"/>
                      <a:pt x="189" y="79"/>
                    </a:cubicBezTo>
                    <a:cubicBezTo>
                      <a:pt x="189" y="27"/>
                      <a:pt x="148" y="1"/>
                      <a:pt x="10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3110450" y="3429550"/>
                <a:ext cx="7850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2580" extrusionOk="0">
                    <a:moveTo>
                      <a:pt x="1008" y="1"/>
                    </a:moveTo>
                    <a:cubicBezTo>
                      <a:pt x="982" y="1"/>
                      <a:pt x="924" y="27"/>
                      <a:pt x="924" y="53"/>
                    </a:cubicBezTo>
                    <a:cubicBezTo>
                      <a:pt x="598" y="866"/>
                      <a:pt x="306" y="1653"/>
                      <a:pt x="33" y="2466"/>
                    </a:cubicBezTo>
                    <a:cubicBezTo>
                      <a:pt x="1" y="2533"/>
                      <a:pt x="49" y="2579"/>
                      <a:pt x="98" y="2579"/>
                    </a:cubicBezTo>
                    <a:cubicBezTo>
                      <a:pt x="128" y="2579"/>
                      <a:pt x="159" y="2561"/>
                      <a:pt x="169" y="2518"/>
                    </a:cubicBezTo>
                    <a:cubicBezTo>
                      <a:pt x="410" y="1789"/>
                      <a:pt x="683" y="1080"/>
                      <a:pt x="956" y="378"/>
                    </a:cubicBezTo>
                    <a:cubicBezTo>
                      <a:pt x="998" y="267"/>
                      <a:pt x="1054" y="228"/>
                      <a:pt x="1121" y="228"/>
                    </a:cubicBezTo>
                    <a:cubicBezTo>
                      <a:pt x="1219" y="228"/>
                      <a:pt x="1338" y="312"/>
                      <a:pt x="1470" y="378"/>
                    </a:cubicBezTo>
                    <a:cubicBezTo>
                      <a:pt x="1685" y="489"/>
                      <a:pt x="1873" y="593"/>
                      <a:pt x="2094" y="729"/>
                    </a:cubicBezTo>
                    <a:cubicBezTo>
                      <a:pt x="2387" y="892"/>
                      <a:pt x="2686" y="1054"/>
                      <a:pt x="3011" y="1165"/>
                    </a:cubicBezTo>
                    <a:cubicBezTo>
                      <a:pt x="3018" y="1167"/>
                      <a:pt x="3024" y="1168"/>
                      <a:pt x="3029" y="1168"/>
                    </a:cubicBezTo>
                    <a:cubicBezTo>
                      <a:pt x="3103" y="1168"/>
                      <a:pt x="3140" y="1027"/>
                      <a:pt x="3037" y="1002"/>
                    </a:cubicBezTo>
                    <a:cubicBezTo>
                      <a:pt x="2335" y="729"/>
                      <a:pt x="1711" y="268"/>
                      <a:pt x="100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3090275" y="3369250"/>
                <a:ext cx="91725" cy="51625"/>
              </a:xfrm>
              <a:custGeom>
                <a:avLst/>
                <a:gdLst/>
                <a:ahLst/>
                <a:cxnLst/>
                <a:rect l="l" t="t" r="r" b="b"/>
                <a:pathLst>
                  <a:path w="3669" h="2065" extrusionOk="0">
                    <a:moveTo>
                      <a:pt x="1327" y="0"/>
                    </a:moveTo>
                    <a:cubicBezTo>
                      <a:pt x="1301" y="0"/>
                      <a:pt x="1243" y="0"/>
                      <a:pt x="1217" y="52"/>
                    </a:cubicBezTo>
                    <a:cubicBezTo>
                      <a:pt x="1054" y="377"/>
                      <a:pt x="866" y="676"/>
                      <a:pt x="651" y="976"/>
                    </a:cubicBezTo>
                    <a:cubicBezTo>
                      <a:pt x="462" y="1275"/>
                      <a:pt x="267" y="1678"/>
                      <a:pt x="27" y="1899"/>
                    </a:cubicBezTo>
                    <a:cubicBezTo>
                      <a:pt x="1" y="1925"/>
                      <a:pt x="1" y="1951"/>
                      <a:pt x="1" y="1977"/>
                    </a:cubicBezTo>
                    <a:lnTo>
                      <a:pt x="1" y="2003"/>
                    </a:lnTo>
                    <a:cubicBezTo>
                      <a:pt x="1" y="2029"/>
                      <a:pt x="27" y="2062"/>
                      <a:pt x="53" y="2062"/>
                    </a:cubicBezTo>
                    <a:lnTo>
                      <a:pt x="79" y="2062"/>
                    </a:lnTo>
                    <a:cubicBezTo>
                      <a:pt x="85" y="2064"/>
                      <a:pt x="91" y="2065"/>
                      <a:pt x="97" y="2065"/>
                    </a:cubicBezTo>
                    <a:cubicBezTo>
                      <a:pt x="170" y="2065"/>
                      <a:pt x="207" y="1923"/>
                      <a:pt x="105" y="1899"/>
                    </a:cubicBezTo>
                    <a:lnTo>
                      <a:pt x="105" y="1899"/>
                    </a:lnTo>
                    <a:cubicBezTo>
                      <a:pt x="199" y="1914"/>
                      <a:pt x="175" y="1993"/>
                      <a:pt x="182" y="1993"/>
                    </a:cubicBezTo>
                    <a:cubicBezTo>
                      <a:pt x="186" y="1993"/>
                      <a:pt x="207" y="1951"/>
                      <a:pt x="300" y="1815"/>
                    </a:cubicBezTo>
                    <a:cubicBezTo>
                      <a:pt x="404" y="1626"/>
                      <a:pt x="567" y="1411"/>
                      <a:pt x="703" y="1216"/>
                    </a:cubicBezTo>
                    <a:cubicBezTo>
                      <a:pt x="754" y="1115"/>
                      <a:pt x="1247" y="239"/>
                      <a:pt x="1370" y="239"/>
                    </a:cubicBezTo>
                    <a:cubicBezTo>
                      <a:pt x="1373" y="239"/>
                      <a:pt x="1377" y="239"/>
                      <a:pt x="1379" y="241"/>
                    </a:cubicBezTo>
                    <a:cubicBezTo>
                      <a:pt x="2088" y="728"/>
                      <a:pt x="2843" y="1028"/>
                      <a:pt x="3519" y="1541"/>
                    </a:cubicBezTo>
                    <a:cubicBezTo>
                      <a:pt x="3533" y="1551"/>
                      <a:pt x="3547" y="1556"/>
                      <a:pt x="3560" y="1556"/>
                    </a:cubicBezTo>
                    <a:cubicBezTo>
                      <a:pt x="3625" y="1556"/>
                      <a:pt x="3669" y="1449"/>
                      <a:pt x="3604" y="1379"/>
                    </a:cubicBezTo>
                    <a:cubicBezTo>
                      <a:pt x="2901" y="839"/>
                      <a:pt x="2056" y="514"/>
                      <a:pt x="13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3079225" y="3322925"/>
                <a:ext cx="80625" cy="27425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1097" extrusionOk="0">
                    <a:moveTo>
                      <a:pt x="1423" y="0"/>
                    </a:moveTo>
                    <a:cubicBezTo>
                      <a:pt x="1358" y="0"/>
                      <a:pt x="1294" y="4"/>
                      <a:pt x="1230" y="13"/>
                    </a:cubicBezTo>
                    <a:cubicBezTo>
                      <a:pt x="1035" y="39"/>
                      <a:pt x="904" y="279"/>
                      <a:pt x="794" y="390"/>
                    </a:cubicBezTo>
                    <a:cubicBezTo>
                      <a:pt x="579" y="604"/>
                      <a:pt x="306" y="767"/>
                      <a:pt x="59" y="956"/>
                    </a:cubicBezTo>
                    <a:cubicBezTo>
                      <a:pt x="1" y="1019"/>
                      <a:pt x="62" y="1096"/>
                      <a:pt x="130" y="1096"/>
                    </a:cubicBezTo>
                    <a:cubicBezTo>
                      <a:pt x="152" y="1096"/>
                      <a:pt x="176" y="1088"/>
                      <a:pt x="196" y="1066"/>
                    </a:cubicBezTo>
                    <a:cubicBezTo>
                      <a:pt x="469" y="825"/>
                      <a:pt x="794" y="604"/>
                      <a:pt x="1067" y="305"/>
                    </a:cubicBezTo>
                    <a:cubicBezTo>
                      <a:pt x="1168" y="198"/>
                      <a:pt x="1315" y="156"/>
                      <a:pt x="1487" y="156"/>
                    </a:cubicBezTo>
                    <a:cubicBezTo>
                      <a:pt x="2000" y="156"/>
                      <a:pt x="2731" y="526"/>
                      <a:pt x="3096" y="604"/>
                    </a:cubicBezTo>
                    <a:cubicBezTo>
                      <a:pt x="3102" y="606"/>
                      <a:pt x="3108" y="607"/>
                      <a:pt x="3114" y="607"/>
                    </a:cubicBezTo>
                    <a:cubicBezTo>
                      <a:pt x="3187" y="607"/>
                      <a:pt x="3225" y="466"/>
                      <a:pt x="3122" y="442"/>
                    </a:cubicBezTo>
                    <a:cubicBezTo>
                      <a:pt x="2589" y="319"/>
                      <a:pt x="2008" y="0"/>
                      <a:pt x="142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3099050" y="3238525"/>
                <a:ext cx="230425" cy="237825"/>
              </a:xfrm>
              <a:custGeom>
                <a:avLst/>
                <a:gdLst/>
                <a:ahLst/>
                <a:cxnLst/>
                <a:rect l="l" t="t" r="r" b="b"/>
                <a:pathLst>
                  <a:path w="9217" h="9513" extrusionOk="0">
                    <a:moveTo>
                      <a:pt x="1" y="0"/>
                    </a:moveTo>
                    <a:cubicBezTo>
                      <a:pt x="1" y="1080"/>
                      <a:pt x="866" y="2706"/>
                      <a:pt x="1087" y="3902"/>
                    </a:cubicBezTo>
                    <a:cubicBezTo>
                      <a:pt x="1191" y="4553"/>
                      <a:pt x="762" y="6283"/>
                      <a:pt x="1302" y="6718"/>
                    </a:cubicBezTo>
                    <a:cubicBezTo>
                      <a:pt x="1489" y="6884"/>
                      <a:pt x="1664" y="6955"/>
                      <a:pt x="1827" y="6955"/>
                    </a:cubicBezTo>
                    <a:cubicBezTo>
                      <a:pt x="2511" y="6955"/>
                      <a:pt x="2969" y="5707"/>
                      <a:pt x="3142" y="5092"/>
                    </a:cubicBezTo>
                    <a:lnTo>
                      <a:pt x="3142" y="5092"/>
                    </a:lnTo>
                    <a:cubicBezTo>
                      <a:pt x="3467" y="6068"/>
                      <a:pt x="2928" y="7804"/>
                      <a:pt x="3578" y="8669"/>
                    </a:cubicBezTo>
                    <a:cubicBezTo>
                      <a:pt x="3837" y="9044"/>
                      <a:pt x="4081" y="9197"/>
                      <a:pt x="4299" y="9197"/>
                    </a:cubicBezTo>
                    <a:cubicBezTo>
                      <a:pt x="4904" y="9197"/>
                      <a:pt x="5314" y="8028"/>
                      <a:pt x="5314" y="7154"/>
                    </a:cubicBezTo>
                    <a:cubicBezTo>
                      <a:pt x="5798" y="7637"/>
                      <a:pt x="6719" y="9513"/>
                      <a:pt x="7606" y="9513"/>
                    </a:cubicBezTo>
                    <a:cubicBezTo>
                      <a:pt x="7710" y="9513"/>
                      <a:pt x="7814" y="9487"/>
                      <a:pt x="7916" y="9430"/>
                    </a:cubicBezTo>
                    <a:cubicBezTo>
                      <a:pt x="8995" y="8884"/>
                      <a:pt x="7591" y="6829"/>
                      <a:pt x="7044" y="6283"/>
                    </a:cubicBezTo>
                    <a:cubicBezTo>
                      <a:pt x="7121" y="6257"/>
                      <a:pt x="7207" y="6247"/>
                      <a:pt x="7300" y="6247"/>
                    </a:cubicBezTo>
                    <a:cubicBezTo>
                      <a:pt x="7692" y="6247"/>
                      <a:pt x="8197" y="6433"/>
                      <a:pt x="8594" y="6433"/>
                    </a:cubicBezTo>
                    <a:cubicBezTo>
                      <a:pt x="8894" y="6433"/>
                      <a:pt x="9133" y="6327"/>
                      <a:pt x="9217" y="5957"/>
                    </a:cubicBezTo>
                    <a:cubicBezTo>
                      <a:pt x="8891" y="4553"/>
                      <a:pt x="7695" y="4006"/>
                      <a:pt x="6505" y="3577"/>
                    </a:cubicBezTo>
                    <a:cubicBezTo>
                      <a:pt x="7369" y="3141"/>
                      <a:pt x="8670" y="3252"/>
                      <a:pt x="8456" y="2276"/>
                    </a:cubicBezTo>
                    <a:cubicBezTo>
                      <a:pt x="8130" y="1405"/>
                      <a:pt x="6394" y="1190"/>
                      <a:pt x="5744" y="976"/>
                    </a:cubicBezTo>
                    <a:cubicBezTo>
                      <a:pt x="4014" y="540"/>
                      <a:pt x="1952" y="104"/>
                      <a:pt x="111" y="10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3086425" y="3232250"/>
                <a:ext cx="193075" cy="215775"/>
              </a:xfrm>
              <a:custGeom>
                <a:avLst/>
                <a:gdLst/>
                <a:ahLst/>
                <a:cxnLst/>
                <a:rect l="l" t="t" r="r" b="b"/>
                <a:pathLst>
                  <a:path w="7723" h="8631" extrusionOk="0">
                    <a:moveTo>
                      <a:pt x="153" y="1"/>
                    </a:moveTo>
                    <a:cubicBezTo>
                      <a:pt x="58" y="1"/>
                      <a:pt x="1" y="119"/>
                      <a:pt x="96" y="167"/>
                    </a:cubicBezTo>
                    <a:cubicBezTo>
                      <a:pt x="3485" y="1877"/>
                      <a:pt x="6008" y="5181"/>
                      <a:pt x="7549" y="8595"/>
                    </a:cubicBezTo>
                    <a:cubicBezTo>
                      <a:pt x="7557" y="8620"/>
                      <a:pt x="7577" y="8630"/>
                      <a:pt x="7599" y="8630"/>
                    </a:cubicBezTo>
                    <a:cubicBezTo>
                      <a:pt x="7653" y="8630"/>
                      <a:pt x="7723" y="8572"/>
                      <a:pt x="7686" y="8517"/>
                    </a:cubicBezTo>
                    <a:cubicBezTo>
                      <a:pt x="6145" y="5070"/>
                      <a:pt x="3595" y="1740"/>
                      <a:pt x="181" y="4"/>
                    </a:cubicBezTo>
                    <a:cubicBezTo>
                      <a:pt x="171" y="2"/>
                      <a:pt x="162" y="1"/>
                      <a:pt x="15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3203950" y="3352975"/>
                <a:ext cx="94750" cy="7840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3136" extrusionOk="0">
                    <a:moveTo>
                      <a:pt x="793" y="1"/>
                    </a:moveTo>
                    <a:cubicBezTo>
                      <a:pt x="761" y="1"/>
                      <a:pt x="709" y="53"/>
                      <a:pt x="709" y="79"/>
                    </a:cubicBezTo>
                    <a:cubicBezTo>
                      <a:pt x="709" y="1139"/>
                      <a:pt x="409" y="2088"/>
                      <a:pt x="32" y="3038"/>
                    </a:cubicBezTo>
                    <a:cubicBezTo>
                      <a:pt x="1" y="3101"/>
                      <a:pt x="48" y="3135"/>
                      <a:pt x="96" y="3135"/>
                    </a:cubicBezTo>
                    <a:cubicBezTo>
                      <a:pt x="127" y="3135"/>
                      <a:pt x="159" y="3121"/>
                      <a:pt x="169" y="3090"/>
                    </a:cubicBezTo>
                    <a:cubicBezTo>
                      <a:pt x="494" y="2303"/>
                      <a:pt x="761" y="1490"/>
                      <a:pt x="871" y="651"/>
                    </a:cubicBezTo>
                    <a:lnTo>
                      <a:pt x="871" y="274"/>
                    </a:lnTo>
                    <a:cubicBezTo>
                      <a:pt x="973" y="237"/>
                      <a:pt x="1075" y="213"/>
                      <a:pt x="1176" y="213"/>
                    </a:cubicBezTo>
                    <a:cubicBezTo>
                      <a:pt x="1237" y="213"/>
                      <a:pt x="1298" y="222"/>
                      <a:pt x="1359" y="241"/>
                    </a:cubicBezTo>
                    <a:cubicBezTo>
                      <a:pt x="1632" y="300"/>
                      <a:pt x="1873" y="378"/>
                      <a:pt x="2120" y="436"/>
                    </a:cubicBezTo>
                    <a:cubicBezTo>
                      <a:pt x="2634" y="599"/>
                      <a:pt x="3147" y="762"/>
                      <a:pt x="3661" y="866"/>
                    </a:cubicBezTo>
                    <a:cubicBezTo>
                      <a:pt x="3667" y="868"/>
                      <a:pt x="3674" y="868"/>
                      <a:pt x="3679" y="868"/>
                    </a:cubicBezTo>
                    <a:cubicBezTo>
                      <a:pt x="3753" y="868"/>
                      <a:pt x="3790" y="727"/>
                      <a:pt x="3687" y="703"/>
                    </a:cubicBezTo>
                    <a:cubicBezTo>
                      <a:pt x="2712" y="488"/>
                      <a:pt x="1795" y="137"/>
                      <a:pt x="7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3155050" y="3304125"/>
                <a:ext cx="116525" cy="55775"/>
              </a:xfrm>
              <a:custGeom>
                <a:avLst/>
                <a:gdLst/>
                <a:ahLst/>
                <a:cxnLst/>
                <a:rect l="l" t="t" r="r" b="b"/>
                <a:pathLst>
                  <a:path w="4661" h="2231" extrusionOk="0">
                    <a:moveTo>
                      <a:pt x="4554" y="1"/>
                    </a:moveTo>
                    <a:cubicBezTo>
                      <a:pt x="4549" y="1"/>
                      <a:pt x="4543" y="2"/>
                      <a:pt x="4538" y="4"/>
                    </a:cubicBezTo>
                    <a:cubicBezTo>
                      <a:pt x="3999" y="107"/>
                      <a:pt x="3449" y="155"/>
                      <a:pt x="2898" y="155"/>
                    </a:cubicBezTo>
                    <a:cubicBezTo>
                      <a:pt x="2311" y="155"/>
                      <a:pt x="1723" y="101"/>
                      <a:pt x="1149" y="4"/>
                    </a:cubicBezTo>
                    <a:cubicBezTo>
                      <a:pt x="1091" y="4"/>
                      <a:pt x="1065" y="30"/>
                      <a:pt x="1039" y="82"/>
                    </a:cubicBezTo>
                    <a:cubicBezTo>
                      <a:pt x="961" y="869"/>
                      <a:pt x="473" y="1493"/>
                      <a:pt x="37" y="2117"/>
                    </a:cubicBezTo>
                    <a:cubicBezTo>
                      <a:pt x="0" y="2172"/>
                      <a:pt x="54" y="2231"/>
                      <a:pt x="110" y="2231"/>
                    </a:cubicBezTo>
                    <a:cubicBezTo>
                      <a:pt x="133" y="2231"/>
                      <a:pt x="156" y="2220"/>
                      <a:pt x="174" y="2195"/>
                    </a:cubicBezTo>
                    <a:cubicBezTo>
                      <a:pt x="499" y="1740"/>
                      <a:pt x="798" y="1304"/>
                      <a:pt x="1039" y="817"/>
                    </a:cubicBezTo>
                    <a:cubicBezTo>
                      <a:pt x="1123" y="654"/>
                      <a:pt x="1149" y="465"/>
                      <a:pt x="1201" y="277"/>
                    </a:cubicBezTo>
                    <a:cubicBezTo>
                      <a:pt x="1213" y="205"/>
                      <a:pt x="1267" y="185"/>
                      <a:pt x="1332" y="185"/>
                    </a:cubicBezTo>
                    <a:cubicBezTo>
                      <a:pt x="1417" y="185"/>
                      <a:pt x="1520" y="218"/>
                      <a:pt x="1579" y="218"/>
                    </a:cubicBezTo>
                    <a:cubicBezTo>
                      <a:pt x="2027" y="281"/>
                      <a:pt x="2488" y="315"/>
                      <a:pt x="2950" y="315"/>
                    </a:cubicBezTo>
                    <a:cubicBezTo>
                      <a:pt x="3492" y="315"/>
                      <a:pt x="4037" y="268"/>
                      <a:pt x="4564" y="166"/>
                    </a:cubicBezTo>
                    <a:cubicBezTo>
                      <a:pt x="4660" y="142"/>
                      <a:pt x="4623" y="1"/>
                      <a:pt x="45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3141600" y="3268925"/>
                <a:ext cx="644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2579" h="2165" extrusionOk="0">
                    <a:moveTo>
                      <a:pt x="198" y="0"/>
                    </a:moveTo>
                    <a:cubicBezTo>
                      <a:pt x="139" y="0"/>
                      <a:pt x="113" y="59"/>
                      <a:pt x="139" y="111"/>
                    </a:cubicBezTo>
                    <a:cubicBezTo>
                      <a:pt x="224" y="787"/>
                      <a:pt x="276" y="1412"/>
                      <a:pt x="35" y="2062"/>
                    </a:cubicBezTo>
                    <a:cubicBezTo>
                      <a:pt x="0" y="2128"/>
                      <a:pt x="45" y="2164"/>
                      <a:pt x="91" y="2164"/>
                    </a:cubicBezTo>
                    <a:cubicBezTo>
                      <a:pt x="123" y="2164"/>
                      <a:pt x="155" y="2148"/>
                      <a:pt x="165" y="2114"/>
                    </a:cubicBezTo>
                    <a:cubicBezTo>
                      <a:pt x="423" y="1475"/>
                      <a:pt x="391" y="837"/>
                      <a:pt x="294" y="176"/>
                    </a:cubicBezTo>
                    <a:lnTo>
                      <a:pt x="294" y="176"/>
                    </a:lnTo>
                    <a:cubicBezTo>
                      <a:pt x="651" y="222"/>
                      <a:pt x="1009" y="234"/>
                      <a:pt x="1368" y="234"/>
                    </a:cubicBezTo>
                    <a:cubicBezTo>
                      <a:pt x="1736" y="234"/>
                      <a:pt x="2105" y="221"/>
                      <a:pt x="2474" y="221"/>
                    </a:cubicBezTo>
                    <a:cubicBezTo>
                      <a:pt x="2578" y="221"/>
                      <a:pt x="2578" y="59"/>
                      <a:pt x="2474" y="59"/>
                    </a:cubicBezTo>
                    <a:cubicBezTo>
                      <a:pt x="2105" y="59"/>
                      <a:pt x="1736" y="71"/>
                      <a:pt x="1368" y="71"/>
                    </a:cubicBezTo>
                    <a:cubicBezTo>
                      <a:pt x="977" y="71"/>
                      <a:pt x="587" y="57"/>
                      <a:pt x="1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3241325" y="33339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3231900" y="33191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8"/>
                      <a:pt x="163" y="268"/>
                    </a:cubicBezTo>
                    <a:cubicBezTo>
                      <a:pt x="352" y="268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3226375" y="33313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1" y="267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3142475" y="33786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3139700" y="3363875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0"/>
                    </a:moveTo>
                    <a:cubicBezTo>
                      <a:pt x="1" y="0"/>
                      <a:pt x="1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3128825" y="33746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1" y="274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3197925" y="345330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0"/>
                    </a:moveTo>
                    <a:cubicBezTo>
                      <a:pt x="0" y="0"/>
                      <a:pt x="0" y="267"/>
                      <a:pt x="163" y="267"/>
                    </a:cubicBezTo>
                    <a:cubicBezTo>
                      <a:pt x="351" y="267"/>
                      <a:pt x="351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3191250" y="34424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3240025" y="34139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3288800" y="3445175"/>
                <a:ext cx="8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7" extrusionOk="0">
                    <a:moveTo>
                      <a:pt x="163" y="0"/>
                    </a:moveTo>
                    <a:cubicBezTo>
                      <a:pt x="1" y="0"/>
                      <a:pt x="1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3157275" y="33095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1" y="273"/>
                      <a:pt x="351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3185725" y="32851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3122150" y="327982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17" name="Google Shape;317;p2"/>
            <p:cNvSpPr/>
            <p:nvPr/>
          </p:nvSpPr>
          <p:spPr>
            <a:xfrm>
              <a:off x="91600" y="779449"/>
              <a:ext cx="174076" cy="142576"/>
            </a:xfrm>
            <a:custGeom>
              <a:avLst/>
              <a:gdLst/>
              <a:ahLst/>
              <a:cxnLst/>
              <a:rect l="l" t="t" r="r" b="b"/>
              <a:pathLst>
                <a:path w="1902" h="1558" extrusionOk="0">
                  <a:moveTo>
                    <a:pt x="711" y="0"/>
                  </a:moveTo>
                  <a:cubicBezTo>
                    <a:pt x="670" y="0"/>
                    <a:pt x="634" y="41"/>
                    <a:pt x="634" y="62"/>
                  </a:cubicBezTo>
                  <a:cubicBezTo>
                    <a:pt x="471" y="550"/>
                    <a:pt x="230" y="985"/>
                    <a:pt x="42" y="1441"/>
                  </a:cubicBezTo>
                  <a:cubicBezTo>
                    <a:pt x="0" y="1501"/>
                    <a:pt x="57" y="1557"/>
                    <a:pt x="112" y="1557"/>
                  </a:cubicBezTo>
                  <a:cubicBezTo>
                    <a:pt x="134" y="1557"/>
                    <a:pt x="157" y="1548"/>
                    <a:pt x="172" y="1525"/>
                  </a:cubicBezTo>
                  <a:cubicBezTo>
                    <a:pt x="377" y="1072"/>
                    <a:pt x="577" y="664"/>
                    <a:pt x="735" y="217"/>
                  </a:cubicBezTo>
                  <a:lnTo>
                    <a:pt x="735" y="217"/>
                  </a:lnTo>
                  <a:cubicBezTo>
                    <a:pt x="1067" y="410"/>
                    <a:pt x="1395" y="561"/>
                    <a:pt x="1746" y="712"/>
                  </a:cubicBezTo>
                  <a:cubicBezTo>
                    <a:pt x="1753" y="715"/>
                    <a:pt x="1760" y="716"/>
                    <a:pt x="1767" y="716"/>
                  </a:cubicBezTo>
                  <a:cubicBezTo>
                    <a:pt x="1842" y="716"/>
                    <a:pt x="1902" y="597"/>
                    <a:pt x="1830" y="550"/>
                  </a:cubicBezTo>
                  <a:cubicBezTo>
                    <a:pt x="1447" y="413"/>
                    <a:pt x="1095" y="251"/>
                    <a:pt x="744" y="10"/>
                  </a:cubicBezTo>
                  <a:cubicBezTo>
                    <a:pt x="733" y="3"/>
                    <a:pt x="722" y="0"/>
                    <a:pt x="7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" name="Google Shape;318;p2"/>
          <p:cNvGrpSpPr/>
          <p:nvPr/>
        </p:nvGrpSpPr>
        <p:grpSpPr>
          <a:xfrm>
            <a:off x="8066097" y="-152412"/>
            <a:ext cx="1230293" cy="1194265"/>
            <a:chOff x="8066097" y="-152412"/>
            <a:chExt cx="1230293" cy="1194265"/>
          </a:xfrm>
        </p:grpSpPr>
        <p:grpSp>
          <p:nvGrpSpPr>
            <p:cNvPr id="319" name="Google Shape;319;p2"/>
            <p:cNvGrpSpPr/>
            <p:nvPr/>
          </p:nvGrpSpPr>
          <p:grpSpPr>
            <a:xfrm>
              <a:off x="8066097" y="-152412"/>
              <a:ext cx="1230293" cy="1194265"/>
              <a:chOff x="7913697" y="-12"/>
              <a:chExt cx="1230293" cy="1194265"/>
            </a:xfrm>
          </p:grpSpPr>
          <p:grpSp>
            <p:nvGrpSpPr>
              <p:cNvPr id="320" name="Google Shape;320;p2"/>
              <p:cNvGrpSpPr/>
              <p:nvPr/>
            </p:nvGrpSpPr>
            <p:grpSpPr>
              <a:xfrm>
                <a:off x="7941612" y="-12"/>
                <a:ext cx="1202378" cy="1194265"/>
                <a:chOff x="4158100" y="3232250"/>
                <a:chExt cx="337150" cy="334875"/>
              </a:xfrm>
            </p:grpSpPr>
            <p:sp>
              <p:nvSpPr>
                <p:cNvPr id="321" name="Google Shape;321;p2"/>
                <p:cNvSpPr/>
                <p:nvPr/>
              </p:nvSpPr>
              <p:spPr>
                <a:xfrm>
                  <a:off x="4167100" y="3233050"/>
                  <a:ext cx="212050" cy="12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2" h="4935" extrusionOk="0">
                      <a:moveTo>
                        <a:pt x="8369" y="0"/>
                      </a:moveTo>
                      <a:cubicBezTo>
                        <a:pt x="8348" y="0"/>
                        <a:pt x="8326" y="9"/>
                        <a:pt x="8306" y="31"/>
                      </a:cubicBezTo>
                      <a:cubicBezTo>
                        <a:pt x="7220" y="1409"/>
                        <a:pt x="5620" y="2495"/>
                        <a:pt x="3942" y="3061"/>
                      </a:cubicBezTo>
                      <a:cubicBezTo>
                        <a:pt x="2590" y="3523"/>
                        <a:pt x="1042" y="3634"/>
                        <a:pt x="40" y="4798"/>
                      </a:cubicBezTo>
                      <a:cubicBezTo>
                        <a:pt x="1" y="4857"/>
                        <a:pt x="51" y="4935"/>
                        <a:pt x="115" y="4935"/>
                      </a:cubicBezTo>
                      <a:cubicBezTo>
                        <a:pt x="135" y="4935"/>
                        <a:pt x="156" y="4927"/>
                        <a:pt x="177" y="4908"/>
                      </a:cubicBezTo>
                      <a:cubicBezTo>
                        <a:pt x="1256" y="3634"/>
                        <a:pt x="3103" y="3608"/>
                        <a:pt x="4567" y="3009"/>
                      </a:cubicBezTo>
                      <a:cubicBezTo>
                        <a:pt x="6030" y="2411"/>
                        <a:pt x="7435" y="1383"/>
                        <a:pt x="8443" y="135"/>
                      </a:cubicBezTo>
                      <a:cubicBezTo>
                        <a:pt x="8482" y="76"/>
                        <a:pt x="8430" y="0"/>
                        <a:pt x="836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2" name="Google Shape;322;p2"/>
                <p:cNvSpPr/>
                <p:nvPr/>
              </p:nvSpPr>
              <p:spPr>
                <a:xfrm>
                  <a:off x="4178000" y="3279150"/>
                  <a:ext cx="49800" cy="9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3664" extrusionOk="0">
                      <a:moveTo>
                        <a:pt x="141" y="0"/>
                      </a:moveTo>
                      <a:cubicBezTo>
                        <a:pt x="68" y="0"/>
                        <a:pt x="1" y="92"/>
                        <a:pt x="66" y="138"/>
                      </a:cubicBezTo>
                      <a:cubicBezTo>
                        <a:pt x="580" y="593"/>
                        <a:pt x="1256" y="918"/>
                        <a:pt x="1607" y="1542"/>
                      </a:cubicBezTo>
                      <a:cubicBezTo>
                        <a:pt x="1907" y="2115"/>
                        <a:pt x="1204" y="3006"/>
                        <a:pt x="1068" y="3552"/>
                      </a:cubicBezTo>
                      <a:cubicBezTo>
                        <a:pt x="1051" y="3617"/>
                        <a:pt x="1098" y="3664"/>
                        <a:pt x="1142" y="3664"/>
                      </a:cubicBezTo>
                      <a:cubicBezTo>
                        <a:pt x="1168" y="3664"/>
                        <a:pt x="1194" y="3646"/>
                        <a:pt x="1204" y="3604"/>
                      </a:cubicBezTo>
                      <a:cubicBezTo>
                        <a:pt x="1341" y="3064"/>
                        <a:pt x="1991" y="2277"/>
                        <a:pt x="1828" y="1679"/>
                      </a:cubicBezTo>
                      <a:cubicBezTo>
                        <a:pt x="1633" y="918"/>
                        <a:pt x="742" y="515"/>
                        <a:pt x="203" y="27"/>
                      </a:cubicBezTo>
                      <a:cubicBezTo>
                        <a:pt x="184" y="8"/>
                        <a:pt x="162" y="0"/>
                        <a:pt x="14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3" name="Google Shape;323;p2"/>
                <p:cNvSpPr/>
                <p:nvPr/>
              </p:nvSpPr>
              <p:spPr>
                <a:xfrm>
                  <a:off x="4158100" y="3310925"/>
                  <a:ext cx="66275" cy="1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" h="547" extrusionOk="0">
                      <a:moveTo>
                        <a:pt x="107" y="1"/>
                      </a:moveTo>
                      <a:cubicBezTo>
                        <a:pt x="40" y="1"/>
                        <a:pt x="0" y="138"/>
                        <a:pt x="101" y="167"/>
                      </a:cubicBezTo>
                      <a:cubicBezTo>
                        <a:pt x="839" y="369"/>
                        <a:pt x="1600" y="547"/>
                        <a:pt x="2383" y="547"/>
                      </a:cubicBezTo>
                      <a:cubicBezTo>
                        <a:pt x="2435" y="547"/>
                        <a:pt x="2488" y="546"/>
                        <a:pt x="2540" y="545"/>
                      </a:cubicBezTo>
                      <a:cubicBezTo>
                        <a:pt x="2651" y="545"/>
                        <a:pt x="2651" y="382"/>
                        <a:pt x="2540" y="382"/>
                      </a:cubicBezTo>
                      <a:cubicBezTo>
                        <a:pt x="2489" y="384"/>
                        <a:pt x="2439" y="384"/>
                        <a:pt x="2388" y="384"/>
                      </a:cubicBezTo>
                      <a:cubicBezTo>
                        <a:pt x="1626" y="384"/>
                        <a:pt x="865" y="206"/>
                        <a:pt x="127" y="5"/>
                      </a:cubicBezTo>
                      <a:cubicBezTo>
                        <a:pt x="120" y="2"/>
                        <a:pt x="113" y="1"/>
                        <a:pt x="10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4" name="Google Shape;324;p2"/>
                <p:cNvSpPr/>
                <p:nvPr/>
              </p:nvSpPr>
              <p:spPr>
                <a:xfrm>
                  <a:off x="4197850" y="3363050"/>
                  <a:ext cx="16925" cy="13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" h="548" extrusionOk="0">
                      <a:moveTo>
                        <a:pt x="326" y="1"/>
                      </a:moveTo>
                      <a:cubicBezTo>
                        <a:pt x="0" y="1"/>
                        <a:pt x="0" y="547"/>
                        <a:pt x="326" y="547"/>
                      </a:cubicBezTo>
                      <a:cubicBezTo>
                        <a:pt x="677" y="547"/>
                        <a:pt x="677" y="1"/>
                        <a:pt x="32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5" name="Google Shape;325;p2"/>
                <p:cNvSpPr/>
                <p:nvPr/>
              </p:nvSpPr>
              <p:spPr>
                <a:xfrm>
                  <a:off x="4361900" y="3259450"/>
                  <a:ext cx="133350" cy="30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4" h="12307" extrusionOk="0">
                      <a:moveTo>
                        <a:pt x="3702" y="232"/>
                      </a:moveTo>
                      <a:lnTo>
                        <a:pt x="3702" y="232"/>
                      </a:lnTo>
                      <a:cubicBezTo>
                        <a:pt x="3703" y="236"/>
                        <a:pt x="3705" y="239"/>
                        <a:pt x="3708" y="243"/>
                      </a:cubicBezTo>
                      <a:cubicBezTo>
                        <a:pt x="5145" y="1765"/>
                        <a:pt x="4579" y="4418"/>
                        <a:pt x="4280" y="6259"/>
                      </a:cubicBezTo>
                      <a:cubicBezTo>
                        <a:pt x="3955" y="8346"/>
                        <a:pt x="3057" y="10896"/>
                        <a:pt x="1139" y="12060"/>
                      </a:cubicBezTo>
                      <a:cubicBezTo>
                        <a:pt x="1107" y="12078"/>
                        <a:pt x="1082" y="12086"/>
                        <a:pt x="1061" y="12086"/>
                      </a:cubicBezTo>
                      <a:cubicBezTo>
                        <a:pt x="952" y="12086"/>
                        <a:pt x="971" y="11875"/>
                        <a:pt x="944" y="11761"/>
                      </a:cubicBezTo>
                      <a:cubicBezTo>
                        <a:pt x="892" y="11461"/>
                        <a:pt x="840" y="11169"/>
                        <a:pt x="814" y="10870"/>
                      </a:cubicBezTo>
                      <a:cubicBezTo>
                        <a:pt x="729" y="10323"/>
                        <a:pt x="703" y="9810"/>
                        <a:pt x="677" y="9296"/>
                      </a:cubicBezTo>
                      <a:cubicBezTo>
                        <a:pt x="618" y="8184"/>
                        <a:pt x="703" y="7072"/>
                        <a:pt x="892" y="5966"/>
                      </a:cubicBezTo>
                      <a:cubicBezTo>
                        <a:pt x="1293" y="3836"/>
                        <a:pt x="2183" y="1818"/>
                        <a:pt x="3702" y="232"/>
                      </a:cubicBezTo>
                      <a:close/>
                      <a:moveTo>
                        <a:pt x="3720" y="1"/>
                      </a:moveTo>
                      <a:cubicBezTo>
                        <a:pt x="3699" y="1"/>
                        <a:pt x="3677" y="9"/>
                        <a:pt x="3656" y="28"/>
                      </a:cubicBezTo>
                      <a:cubicBezTo>
                        <a:pt x="540" y="3202"/>
                        <a:pt x="1" y="8080"/>
                        <a:pt x="892" y="12248"/>
                      </a:cubicBezTo>
                      <a:cubicBezTo>
                        <a:pt x="892" y="12307"/>
                        <a:pt x="944" y="12307"/>
                        <a:pt x="1002" y="12307"/>
                      </a:cubicBezTo>
                      <a:cubicBezTo>
                        <a:pt x="1919" y="11871"/>
                        <a:pt x="2570" y="10948"/>
                        <a:pt x="3116" y="10135"/>
                      </a:cubicBezTo>
                      <a:cubicBezTo>
                        <a:pt x="3818" y="9023"/>
                        <a:pt x="4195" y="7780"/>
                        <a:pt x="4417" y="6480"/>
                      </a:cubicBezTo>
                      <a:cubicBezTo>
                        <a:pt x="4768" y="4555"/>
                        <a:pt x="5334" y="1739"/>
                        <a:pt x="3844" y="139"/>
                      </a:cubicBezTo>
                      <a:cubicBezTo>
                        <a:pt x="3831" y="125"/>
                        <a:pt x="3817" y="116"/>
                        <a:pt x="3804" y="112"/>
                      </a:cubicBezTo>
                      <a:lnTo>
                        <a:pt x="3804" y="112"/>
                      </a:lnTo>
                      <a:cubicBezTo>
                        <a:pt x="3817" y="56"/>
                        <a:pt x="3773" y="1"/>
                        <a:pt x="372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6" name="Google Shape;326;p2"/>
                <p:cNvSpPr/>
                <p:nvPr/>
              </p:nvSpPr>
              <p:spPr>
                <a:xfrm>
                  <a:off x="4382725" y="3263550"/>
                  <a:ext cx="75950" cy="30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" h="12089" extrusionOk="0">
                      <a:moveTo>
                        <a:pt x="2930" y="1"/>
                      </a:moveTo>
                      <a:cubicBezTo>
                        <a:pt x="2889" y="1"/>
                        <a:pt x="2849" y="27"/>
                        <a:pt x="2849" y="79"/>
                      </a:cubicBezTo>
                      <a:cubicBezTo>
                        <a:pt x="2907" y="2277"/>
                        <a:pt x="2146" y="4443"/>
                        <a:pt x="1684" y="6582"/>
                      </a:cubicBezTo>
                      <a:cubicBezTo>
                        <a:pt x="1470" y="7642"/>
                        <a:pt x="1119" y="8618"/>
                        <a:pt x="846" y="9646"/>
                      </a:cubicBezTo>
                      <a:cubicBezTo>
                        <a:pt x="657" y="10406"/>
                        <a:pt x="683" y="11382"/>
                        <a:pt x="59" y="11948"/>
                      </a:cubicBezTo>
                      <a:cubicBezTo>
                        <a:pt x="0" y="12011"/>
                        <a:pt x="58" y="12089"/>
                        <a:pt x="126" y="12089"/>
                      </a:cubicBezTo>
                      <a:cubicBezTo>
                        <a:pt x="149" y="12089"/>
                        <a:pt x="174" y="12080"/>
                        <a:pt x="195" y="12058"/>
                      </a:cubicBezTo>
                      <a:cubicBezTo>
                        <a:pt x="683" y="11597"/>
                        <a:pt x="793" y="10842"/>
                        <a:pt x="898" y="10218"/>
                      </a:cubicBezTo>
                      <a:cubicBezTo>
                        <a:pt x="1119" y="9132"/>
                        <a:pt x="1522" y="8104"/>
                        <a:pt x="1769" y="7044"/>
                      </a:cubicBezTo>
                      <a:cubicBezTo>
                        <a:pt x="2036" y="5854"/>
                        <a:pt x="2283" y="4664"/>
                        <a:pt x="2582" y="3493"/>
                      </a:cubicBezTo>
                      <a:cubicBezTo>
                        <a:pt x="2849" y="2355"/>
                        <a:pt x="3037" y="1249"/>
                        <a:pt x="3011" y="79"/>
                      </a:cubicBezTo>
                      <a:cubicBezTo>
                        <a:pt x="3011" y="27"/>
                        <a:pt x="2971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7" name="Google Shape;327;p2"/>
                <p:cNvSpPr/>
                <p:nvPr/>
              </p:nvSpPr>
              <p:spPr>
                <a:xfrm>
                  <a:off x="4373475" y="3429550"/>
                  <a:ext cx="78675" cy="6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7" h="2580" extrusionOk="0">
                      <a:moveTo>
                        <a:pt x="2139" y="1"/>
                      </a:moveTo>
                      <a:cubicBezTo>
                        <a:pt x="1404" y="268"/>
                        <a:pt x="806" y="729"/>
                        <a:pt x="103" y="1002"/>
                      </a:cubicBezTo>
                      <a:cubicBezTo>
                        <a:pt x="1" y="1027"/>
                        <a:pt x="44" y="1168"/>
                        <a:pt x="113" y="1168"/>
                      </a:cubicBezTo>
                      <a:cubicBezTo>
                        <a:pt x="118" y="1168"/>
                        <a:pt x="124" y="1167"/>
                        <a:pt x="129" y="1165"/>
                      </a:cubicBezTo>
                      <a:cubicBezTo>
                        <a:pt x="455" y="1054"/>
                        <a:pt x="754" y="892"/>
                        <a:pt x="1053" y="729"/>
                      </a:cubicBezTo>
                      <a:cubicBezTo>
                        <a:pt x="1216" y="625"/>
                        <a:pt x="1378" y="541"/>
                        <a:pt x="1515" y="463"/>
                      </a:cubicBezTo>
                      <a:cubicBezTo>
                        <a:pt x="1658" y="389"/>
                        <a:pt x="1851" y="242"/>
                        <a:pt x="2003" y="242"/>
                      </a:cubicBezTo>
                      <a:cubicBezTo>
                        <a:pt x="2079" y="242"/>
                        <a:pt x="2146" y="279"/>
                        <a:pt x="2191" y="378"/>
                      </a:cubicBezTo>
                      <a:cubicBezTo>
                        <a:pt x="2464" y="1080"/>
                        <a:pt x="2731" y="1789"/>
                        <a:pt x="2978" y="2518"/>
                      </a:cubicBezTo>
                      <a:cubicBezTo>
                        <a:pt x="2988" y="2561"/>
                        <a:pt x="3019" y="2579"/>
                        <a:pt x="3050" y="2579"/>
                      </a:cubicBezTo>
                      <a:cubicBezTo>
                        <a:pt x="3098" y="2579"/>
                        <a:pt x="3146" y="2533"/>
                        <a:pt x="3115" y="2466"/>
                      </a:cubicBezTo>
                      <a:cubicBezTo>
                        <a:pt x="2841" y="1653"/>
                        <a:pt x="2542" y="866"/>
                        <a:pt x="2217" y="53"/>
                      </a:cubicBezTo>
                      <a:cubicBezTo>
                        <a:pt x="2217" y="27"/>
                        <a:pt x="2165" y="1"/>
                        <a:pt x="213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8" name="Google Shape;328;p2"/>
                <p:cNvSpPr/>
                <p:nvPr/>
              </p:nvSpPr>
              <p:spPr>
                <a:xfrm>
                  <a:off x="4380475" y="3369250"/>
                  <a:ext cx="91850" cy="5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" h="2065" extrusionOk="0">
                      <a:moveTo>
                        <a:pt x="2347" y="0"/>
                      </a:moveTo>
                      <a:cubicBezTo>
                        <a:pt x="1612" y="514"/>
                        <a:pt x="773" y="839"/>
                        <a:pt x="71" y="1379"/>
                      </a:cubicBezTo>
                      <a:cubicBezTo>
                        <a:pt x="0" y="1449"/>
                        <a:pt x="47" y="1556"/>
                        <a:pt x="110" y="1556"/>
                      </a:cubicBezTo>
                      <a:cubicBezTo>
                        <a:pt x="122" y="1556"/>
                        <a:pt x="135" y="1551"/>
                        <a:pt x="149" y="1541"/>
                      </a:cubicBezTo>
                      <a:cubicBezTo>
                        <a:pt x="799" y="1028"/>
                        <a:pt x="1586" y="702"/>
                        <a:pt x="2262" y="241"/>
                      </a:cubicBezTo>
                      <a:cubicBezTo>
                        <a:pt x="2266" y="239"/>
                        <a:pt x="2270" y="239"/>
                        <a:pt x="2274" y="239"/>
                      </a:cubicBezTo>
                      <a:cubicBezTo>
                        <a:pt x="2427" y="239"/>
                        <a:pt x="2914" y="1115"/>
                        <a:pt x="2965" y="1216"/>
                      </a:cubicBezTo>
                      <a:cubicBezTo>
                        <a:pt x="3075" y="1353"/>
                        <a:pt x="3186" y="1515"/>
                        <a:pt x="3290" y="1678"/>
                      </a:cubicBezTo>
                      <a:cubicBezTo>
                        <a:pt x="3348" y="1763"/>
                        <a:pt x="3400" y="1867"/>
                        <a:pt x="3485" y="1977"/>
                      </a:cubicBezTo>
                      <a:cubicBezTo>
                        <a:pt x="3488" y="1980"/>
                        <a:pt x="3491" y="1983"/>
                        <a:pt x="3494" y="1984"/>
                      </a:cubicBezTo>
                      <a:lnTo>
                        <a:pt x="3494" y="1984"/>
                      </a:lnTo>
                      <a:cubicBezTo>
                        <a:pt x="3494" y="2025"/>
                        <a:pt x="3522" y="2065"/>
                        <a:pt x="3567" y="2065"/>
                      </a:cubicBezTo>
                      <a:cubicBezTo>
                        <a:pt x="3574" y="2065"/>
                        <a:pt x="3581" y="2064"/>
                        <a:pt x="3589" y="2062"/>
                      </a:cubicBezTo>
                      <a:lnTo>
                        <a:pt x="3615" y="2062"/>
                      </a:lnTo>
                      <a:cubicBezTo>
                        <a:pt x="3648" y="2062"/>
                        <a:pt x="3648" y="2029"/>
                        <a:pt x="3674" y="2003"/>
                      </a:cubicBezTo>
                      <a:lnTo>
                        <a:pt x="3674" y="1977"/>
                      </a:lnTo>
                      <a:cubicBezTo>
                        <a:pt x="3674" y="1951"/>
                        <a:pt x="3674" y="1925"/>
                        <a:pt x="3648" y="1899"/>
                      </a:cubicBezTo>
                      <a:cubicBezTo>
                        <a:pt x="3400" y="1678"/>
                        <a:pt x="3212" y="1275"/>
                        <a:pt x="3023" y="976"/>
                      </a:cubicBezTo>
                      <a:cubicBezTo>
                        <a:pt x="2802" y="676"/>
                        <a:pt x="2613" y="377"/>
                        <a:pt x="2451" y="52"/>
                      </a:cubicBezTo>
                      <a:cubicBezTo>
                        <a:pt x="2425" y="0"/>
                        <a:pt x="2373" y="0"/>
                        <a:pt x="234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9" name="Google Shape;329;p2"/>
                <p:cNvSpPr/>
                <p:nvPr/>
              </p:nvSpPr>
              <p:spPr>
                <a:xfrm>
                  <a:off x="4402750" y="3322800"/>
                  <a:ext cx="79975" cy="2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9" h="1102" extrusionOk="0">
                      <a:moveTo>
                        <a:pt x="1702" y="1"/>
                      </a:moveTo>
                      <a:cubicBezTo>
                        <a:pt x="1171" y="1"/>
                        <a:pt x="556" y="337"/>
                        <a:pt x="97" y="447"/>
                      </a:cubicBezTo>
                      <a:cubicBezTo>
                        <a:pt x="0" y="471"/>
                        <a:pt x="15" y="612"/>
                        <a:pt x="101" y="612"/>
                      </a:cubicBezTo>
                      <a:cubicBezTo>
                        <a:pt x="108" y="612"/>
                        <a:pt x="115" y="611"/>
                        <a:pt x="123" y="609"/>
                      </a:cubicBezTo>
                      <a:cubicBezTo>
                        <a:pt x="638" y="486"/>
                        <a:pt x="1217" y="168"/>
                        <a:pt x="1764" y="168"/>
                      </a:cubicBezTo>
                      <a:cubicBezTo>
                        <a:pt x="1825" y="168"/>
                        <a:pt x="1884" y="172"/>
                        <a:pt x="1944" y="180"/>
                      </a:cubicBezTo>
                      <a:cubicBezTo>
                        <a:pt x="2132" y="206"/>
                        <a:pt x="2373" y="583"/>
                        <a:pt x="2535" y="694"/>
                      </a:cubicBezTo>
                      <a:cubicBezTo>
                        <a:pt x="2698" y="830"/>
                        <a:pt x="2861" y="935"/>
                        <a:pt x="3023" y="1071"/>
                      </a:cubicBezTo>
                      <a:cubicBezTo>
                        <a:pt x="3045" y="1093"/>
                        <a:pt x="3067" y="1101"/>
                        <a:pt x="3088" y="1101"/>
                      </a:cubicBezTo>
                      <a:cubicBezTo>
                        <a:pt x="3150" y="1101"/>
                        <a:pt x="3199" y="1024"/>
                        <a:pt x="3160" y="961"/>
                      </a:cubicBezTo>
                      <a:cubicBezTo>
                        <a:pt x="2971" y="798"/>
                        <a:pt x="2757" y="668"/>
                        <a:pt x="2561" y="505"/>
                      </a:cubicBezTo>
                      <a:cubicBezTo>
                        <a:pt x="2399" y="369"/>
                        <a:pt x="2269" y="148"/>
                        <a:pt x="2074" y="70"/>
                      </a:cubicBezTo>
                      <a:cubicBezTo>
                        <a:pt x="1957" y="21"/>
                        <a:pt x="1832" y="1"/>
                        <a:pt x="170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0" name="Google Shape;330;p2"/>
                <p:cNvSpPr/>
                <p:nvPr/>
              </p:nvSpPr>
              <p:spPr>
                <a:xfrm>
                  <a:off x="4232475" y="3238525"/>
                  <a:ext cx="230250" cy="2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10" h="9513" extrusionOk="0">
                      <a:moveTo>
                        <a:pt x="9210" y="0"/>
                      </a:moveTo>
                      <a:lnTo>
                        <a:pt x="9106" y="104"/>
                      </a:lnTo>
                      <a:cubicBezTo>
                        <a:pt x="7259" y="104"/>
                        <a:pt x="5204" y="540"/>
                        <a:pt x="3467" y="976"/>
                      </a:cubicBezTo>
                      <a:cubicBezTo>
                        <a:pt x="2817" y="1190"/>
                        <a:pt x="1080" y="1405"/>
                        <a:pt x="755" y="2276"/>
                      </a:cubicBezTo>
                      <a:cubicBezTo>
                        <a:pt x="540" y="3252"/>
                        <a:pt x="1841" y="3141"/>
                        <a:pt x="2706" y="3577"/>
                      </a:cubicBezTo>
                      <a:cubicBezTo>
                        <a:pt x="1516" y="4006"/>
                        <a:pt x="326" y="4553"/>
                        <a:pt x="1" y="5957"/>
                      </a:cubicBezTo>
                      <a:cubicBezTo>
                        <a:pt x="82" y="6327"/>
                        <a:pt x="319" y="6433"/>
                        <a:pt x="618" y="6433"/>
                      </a:cubicBezTo>
                      <a:cubicBezTo>
                        <a:pt x="1014" y="6433"/>
                        <a:pt x="1519" y="6247"/>
                        <a:pt x="1911" y="6247"/>
                      </a:cubicBezTo>
                      <a:cubicBezTo>
                        <a:pt x="2003" y="6247"/>
                        <a:pt x="2089" y="6257"/>
                        <a:pt x="2166" y="6283"/>
                      </a:cubicBezTo>
                      <a:cubicBezTo>
                        <a:pt x="1627" y="6829"/>
                        <a:pt x="215" y="8884"/>
                        <a:pt x="1301" y="9430"/>
                      </a:cubicBezTo>
                      <a:cubicBezTo>
                        <a:pt x="1404" y="9487"/>
                        <a:pt x="1507" y="9513"/>
                        <a:pt x="1611" y="9513"/>
                      </a:cubicBezTo>
                      <a:cubicBezTo>
                        <a:pt x="2497" y="9513"/>
                        <a:pt x="3414" y="7637"/>
                        <a:pt x="3903" y="7154"/>
                      </a:cubicBezTo>
                      <a:cubicBezTo>
                        <a:pt x="3903" y="8028"/>
                        <a:pt x="4310" y="9197"/>
                        <a:pt x="4912" y="9197"/>
                      </a:cubicBezTo>
                      <a:cubicBezTo>
                        <a:pt x="5130" y="9197"/>
                        <a:pt x="5374" y="9044"/>
                        <a:pt x="5633" y="8669"/>
                      </a:cubicBezTo>
                      <a:cubicBezTo>
                        <a:pt x="6283" y="7804"/>
                        <a:pt x="5743" y="6068"/>
                        <a:pt x="6069" y="5092"/>
                      </a:cubicBezTo>
                      <a:lnTo>
                        <a:pt x="6069" y="5092"/>
                      </a:lnTo>
                      <a:cubicBezTo>
                        <a:pt x="6242" y="5707"/>
                        <a:pt x="6700" y="6955"/>
                        <a:pt x="7384" y="6955"/>
                      </a:cubicBezTo>
                      <a:cubicBezTo>
                        <a:pt x="7547" y="6955"/>
                        <a:pt x="7722" y="6884"/>
                        <a:pt x="7909" y="6718"/>
                      </a:cubicBezTo>
                      <a:cubicBezTo>
                        <a:pt x="8455" y="6283"/>
                        <a:pt x="8020" y="4553"/>
                        <a:pt x="8130" y="3902"/>
                      </a:cubicBezTo>
                      <a:cubicBezTo>
                        <a:pt x="8345" y="2706"/>
                        <a:pt x="9210" y="1080"/>
                        <a:pt x="92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1" name="Google Shape;331;p2"/>
                <p:cNvSpPr/>
                <p:nvPr/>
              </p:nvSpPr>
              <p:spPr>
                <a:xfrm>
                  <a:off x="4282950" y="3232250"/>
                  <a:ext cx="192600" cy="21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4" h="8631" extrusionOk="0">
                      <a:moveTo>
                        <a:pt x="7569" y="1"/>
                      </a:moveTo>
                      <a:cubicBezTo>
                        <a:pt x="7562" y="1"/>
                        <a:pt x="7555" y="2"/>
                        <a:pt x="7549" y="4"/>
                      </a:cubicBezTo>
                      <a:cubicBezTo>
                        <a:pt x="4134" y="1740"/>
                        <a:pt x="1585" y="5070"/>
                        <a:pt x="37" y="8517"/>
                      </a:cubicBezTo>
                      <a:cubicBezTo>
                        <a:pt x="0" y="8572"/>
                        <a:pt x="57" y="8630"/>
                        <a:pt x="112" y="8630"/>
                      </a:cubicBezTo>
                      <a:cubicBezTo>
                        <a:pt x="135" y="8630"/>
                        <a:pt x="158" y="8620"/>
                        <a:pt x="173" y="8595"/>
                      </a:cubicBezTo>
                      <a:cubicBezTo>
                        <a:pt x="1721" y="5181"/>
                        <a:pt x="4212" y="1877"/>
                        <a:pt x="7627" y="167"/>
                      </a:cubicBezTo>
                      <a:cubicBezTo>
                        <a:pt x="7704" y="119"/>
                        <a:pt x="7640" y="1"/>
                        <a:pt x="75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2" name="Google Shape;332;p2"/>
                <p:cNvSpPr/>
                <p:nvPr/>
              </p:nvSpPr>
              <p:spPr>
                <a:xfrm>
                  <a:off x="4263750" y="3352975"/>
                  <a:ext cx="94900" cy="7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" h="3136" extrusionOk="0">
                      <a:moveTo>
                        <a:pt x="2977" y="1"/>
                      </a:moveTo>
                      <a:cubicBezTo>
                        <a:pt x="2002" y="137"/>
                        <a:pt x="1052" y="488"/>
                        <a:pt x="102" y="703"/>
                      </a:cubicBezTo>
                      <a:cubicBezTo>
                        <a:pt x="0" y="727"/>
                        <a:pt x="20" y="868"/>
                        <a:pt x="107" y="868"/>
                      </a:cubicBezTo>
                      <a:cubicBezTo>
                        <a:pt x="114" y="868"/>
                        <a:pt x="121" y="868"/>
                        <a:pt x="128" y="866"/>
                      </a:cubicBezTo>
                      <a:cubicBezTo>
                        <a:pt x="590" y="762"/>
                        <a:pt x="1026" y="625"/>
                        <a:pt x="1488" y="488"/>
                      </a:cubicBezTo>
                      <a:cubicBezTo>
                        <a:pt x="1728" y="436"/>
                        <a:pt x="1975" y="352"/>
                        <a:pt x="2242" y="300"/>
                      </a:cubicBezTo>
                      <a:cubicBezTo>
                        <a:pt x="2379" y="271"/>
                        <a:pt x="2541" y="215"/>
                        <a:pt x="2673" y="215"/>
                      </a:cubicBezTo>
                      <a:cubicBezTo>
                        <a:pt x="2805" y="215"/>
                        <a:pt x="2906" y="271"/>
                        <a:pt x="2919" y="462"/>
                      </a:cubicBezTo>
                      <a:cubicBezTo>
                        <a:pt x="2951" y="1379"/>
                        <a:pt x="3276" y="2251"/>
                        <a:pt x="3627" y="3090"/>
                      </a:cubicBezTo>
                      <a:cubicBezTo>
                        <a:pt x="3638" y="3121"/>
                        <a:pt x="3669" y="3135"/>
                        <a:pt x="3700" y="3135"/>
                      </a:cubicBezTo>
                      <a:cubicBezTo>
                        <a:pt x="3748" y="3135"/>
                        <a:pt x="3795" y="3101"/>
                        <a:pt x="3764" y="3038"/>
                      </a:cubicBezTo>
                      <a:cubicBezTo>
                        <a:pt x="3380" y="2088"/>
                        <a:pt x="3081" y="1139"/>
                        <a:pt x="3055" y="79"/>
                      </a:cubicBezTo>
                      <a:cubicBezTo>
                        <a:pt x="3055" y="53"/>
                        <a:pt x="3029" y="1"/>
                        <a:pt x="297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3" name="Google Shape;333;p2"/>
                <p:cNvSpPr/>
                <p:nvPr/>
              </p:nvSpPr>
              <p:spPr>
                <a:xfrm>
                  <a:off x="4290900" y="3304125"/>
                  <a:ext cx="116650" cy="5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66" h="2231" extrusionOk="0">
                      <a:moveTo>
                        <a:pt x="106" y="1"/>
                      </a:moveTo>
                      <a:cubicBezTo>
                        <a:pt x="15" y="1"/>
                        <a:pt x="0" y="142"/>
                        <a:pt x="103" y="166"/>
                      </a:cubicBezTo>
                      <a:cubicBezTo>
                        <a:pt x="606" y="270"/>
                        <a:pt x="1119" y="309"/>
                        <a:pt x="1637" y="309"/>
                      </a:cubicBezTo>
                      <a:cubicBezTo>
                        <a:pt x="2062" y="309"/>
                        <a:pt x="2490" y="282"/>
                        <a:pt x="2919" y="244"/>
                      </a:cubicBezTo>
                      <a:cubicBezTo>
                        <a:pt x="3081" y="218"/>
                        <a:pt x="3244" y="218"/>
                        <a:pt x="3406" y="192"/>
                      </a:cubicBezTo>
                      <a:cubicBezTo>
                        <a:pt x="3408" y="192"/>
                        <a:pt x="3410" y="191"/>
                        <a:pt x="3412" y="191"/>
                      </a:cubicBezTo>
                      <a:cubicBezTo>
                        <a:pt x="3496" y="191"/>
                        <a:pt x="3596" y="733"/>
                        <a:pt x="3621" y="791"/>
                      </a:cubicBezTo>
                      <a:cubicBezTo>
                        <a:pt x="3816" y="1304"/>
                        <a:pt x="4167" y="1740"/>
                        <a:pt x="4493" y="2195"/>
                      </a:cubicBezTo>
                      <a:cubicBezTo>
                        <a:pt x="4508" y="2220"/>
                        <a:pt x="4531" y="2231"/>
                        <a:pt x="4554" y="2231"/>
                      </a:cubicBezTo>
                      <a:cubicBezTo>
                        <a:pt x="4609" y="2231"/>
                        <a:pt x="4666" y="2172"/>
                        <a:pt x="4629" y="2117"/>
                      </a:cubicBezTo>
                      <a:cubicBezTo>
                        <a:pt x="4167" y="1493"/>
                        <a:pt x="3706" y="869"/>
                        <a:pt x="3595" y="82"/>
                      </a:cubicBezTo>
                      <a:cubicBezTo>
                        <a:pt x="3595" y="30"/>
                        <a:pt x="3569" y="4"/>
                        <a:pt x="3517" y="4"/>
                      </a:cubicBezTo>
                      <a:cubicBezTo>
                        <a:pt x="2943" y="101"/>
                        <a:pt x="2355" y="155"/>
                        <a:pt x="1768" y="155"/>
                      </a:cubicBezTo>
                      <a:cubicBezTo>
                        <a:pt x="1217" y="155"/>
                        <a:pt x="667" y="107"/>
                        <a:pt x="129" y="4"/>
                      </a:cubicBezTo>
                      <a:cubicBezTo>
                        <a:pt x="120" y="2"/>
                        <a:pt x="113" y="1"/>
                        <a:pt x="10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4" name="Google Shape;334;p2"/>
                <p:cNvSpPr/>
                <p:nvPr/>
              </p:nvSpPr>
              <p:spPr>
                <a:xfrm>
                  <a:off x="4356375" y="3268925"/>
                  <a:ext cx="64550" cy="5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2" h="2165" extrusionOk="0">
                      <a:moveTo>
                        <a:pt x="2361" y="0"/>
                      </a:moveTo>
                      <a:cubicBezTo>
                        <a:pt x="1969" y="57"/>
                        <a:pt x="1586" y="71"/>
                        <a:pt x="1199" y="71"/>
                      </a:cubicBezTo>
                      <a:cubicBezTo>
                        <a:pt x="834" y="71"/>
                        <a:pt x="467" y="59"/>
                        <a:pt x="85" y="59"/>
                      </a:cubicBezTo>
                      <a:cubicBezTo>
                        <a:pt x="0" y="59"/>
                        <a:pt x="0" y="221"/>
                        <a:pt x="85" y="221"/>
                      </a:cubicBezTo>
                      <a:cubicBezTo>
                        <a:pt x="467" y="221"/>
                        <a:pt x="834" y="234"/>
                        <a:pt x="1199" y="234"/>
                      </a:cubicBezTo>
                      <a:cubicBezTo>
                        <a:pt x="1561" y="234"/>
                        <a:pt x="1920" y="222"/>
                        <a:pt x="2286" y="173"/>
                      </a:cubicBezTo>
                      <a:lnTo>
                        <a:pt x="2286" y="173"/>
                      </a:lnTo>
                      <a:cubicBezTo>
                        <a:pt x="2193" y="835"/>
                        <a:pt x="2155" y="1474"/>
                        <a:pt x="2413" y="2114"/>
                      </a:cubicBezTo>
                      <a:cubicBezTo>
                        <a:pt x="2424" y="2148"/>
                        <a:pt x="2456" y="2164"/>
                        <a:pt x="2488" y="2164"/>
                      </a:cubicBezTo>
                      <a:cubicBezTo>
                        <a:pt x="2535" y="2164"/>
                        <a:pt x="2581" y="2128"/>
                        <a:pt x="2550" y="2062"/>
                      </a:cubicBezTo>
                      <a:cubicBezTo>
                        <a:pt x="2303" y="1412"/>
                        <a:pt x="2361" y="787"/>
                        <a:pt x="2439" y="111"/>
                      </a:cubicBezTo>
                      <a:cubicBezTo>
                        <a:pt x="2465" y="59"/>
                        <a:pt x="2439" y="0"/>
                        <a:pt x="23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5" name="Google Shape;335;p2"/>
                <p:cNvSpPr/>
                <p:nvPr/>
              </p:nvSpPr>
              <p:spPr>
                <a:xfrm>
                  <a:off x="4312300" y="3333950"/>
                  <a:ext cx="8975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74" extrusionOk="0">
                      <a:moveTo>
                        <a:pt x="164" y="1"/>
                      </a:moveTo>
                      <a:cubicBezTo>
                        <a:pt x="1" y="1"/>
                        <a:pt x="1" y="274"/>
                        <a:pt x="164" y="274"/>
                      </a:cubicBezTo>
                      <a:cubicBezTo>
                        <a:pt x="359" y="274"/>
                        <a:pt x="359" y="1"/>
                        <a:pt x="16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6" name="Google Shape;336;p2"/>
                <p:cNvSpPr/>
                <p:nvPr/>
              </p:nvSpPr>
              <p:spPr>
                <a:xfrm>
                  <a:off x="4321900" y="331915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1" y="1"/>
                        <a:pt x="1" y="268"/>
                        <a:pt x="163" y="268"/>
                      </a:cubicBezTo>
                      <a:cubicBezTo>
                        <a:pt x="352" y="268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7" name="Google Shape;337;p2"/>
                <p:cNvSpPr/>
                <p:nvPr/>
              </p:nvSpPr>
              <p:spPr>
                <a:xfrm>
                  <a:off x="4327275" y="333135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1"/>
                      </a:moveTo>
                      <a:cubicBezTo>
                        <a:pt x="0" y="1"/>
                        <a:pt x="0" y="267"/>
                        <a:pt x="163" y="267"/>
                      </a:cubicBezTo>
                      <a:cubicBezTo>
                        <a:pt x="352" y="267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" name="Google Shape;338;p2"/>
                <p:cNvSpPr/>
                <p:nvPr/>
              </p:nvSpPr>
              <p:spPr>
                <a:xfrm>
                  <a:off x="4411325" y="337867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1" y="0"/>
                        <a:pt x="1" y="273"/>
                        <a:pt x="163" y="273"/>
                      </a:cubicBezTo>
                      <a:cubicBezTo>
                        <a:pt x="352" y="273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" name="Google Shape;339;p2"/>
                <p:cNvSpPr/>
                <p:nvPr/>
              </p:nvSpPr>
              <p:spPr>
                <a:xfrm>
                  <a:off x="4413925" y="3363875"/>
                  <a:ext cx="8975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" h="268" extrusionOk="0">
                      <a:moveTo>
                        <a:pt x="163" y="0"/>
                      </a:moveTo>
                      <a:cubicBezTo>
                        <a:pt x="1" y="0"/>
                        <a:pt x="1" y="267"/>
                        <a:pt x="163" y="267"/>
                      </a:cubicBezTo>
                      <a:cubicBezTo>
                        <a:pt x="358" y="267"/>
                        <a:pt x="358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" name="Google Shape;340;p2"/>
                <p:cNvSpPr/>
                <p:nvPr/>
              </p:nvSpPr>
              <p:spPr>
                <a:xfrm>
                  <a:off x="4424825" y="33746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" name="Google Shape;341;p2"/>
                <p:cNvSpPr/>
                <p:nvPr/>
              </p:nvSpPr>
              <p:spPr>
                <a:xfrm>
                  <a:off x="4355725" y="3453300"/>
                  <a:ext cx="88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8" extrusionOk="0">
                      <a:moveTo>
                        <a:pt x="163" y="0"/>
                      </a:moveTo>
                      <a:cubicBezTo>
                        <a:pt x="0" y="0"/>
                        <a:pt x="0" y="267"/>
                        <a:pt x="163" y="267"/>
                      </a:cubicBezTo>
                      <a:cubicBezTo>
                        <a:pt x="352" y="267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" name="Google Shape;342;p2"/>
                <p:cNvSpPr/>
                <p:nvPr/>
              </p:nvSpPr>
              <p:spPr>
                <a:xfrm>
                  <a:off x="4362550" y="344240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1" y="1"/>
                        <a:pt x="1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" name="Google Shape;343;p2"/>
                <p:cNvSpPr/>
                <p:nvPr/>
              </p:nvSpPr>
              <p:spPr>
                <a:xfrm>
                  <a:off x="4313775" y="3413950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1" y="1"/>
                        <a:pt x="1" y="274"/>
                        <a:pt x="163" y="274"/>
                      </a:cubicBezTo>
                      <a:cubicBezTo>
                        <a:pt x="352" y="274"/>
                        <a:pt x="352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" name="Google Shape;344;p2"/>
                <p:cNvSpPr/>
                <p:nvPr/>
              </p:nvSpPr>
              <p:spPr>
                <a:xfrm>
                  <a:off x="4265000" y="3445175"/>
                  <a:ext cx="880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67" extrusionOk="0">
                      <a:moveTo>
                        <a:pt x="163" y="0"/>
                      </a:moveTo>
                      <a:cubicBezTo>
                        <a:pt x="0" y="0"/>
                        <a:pt x="0" y="267"/>
                        <a:pt x="163" y="267"/>
                      </a:cubicBezTo>
                      <a:cubicBezTo>
                        <a:pt x="352" y="267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" name="Google Shape;345;p2"/>
                <p:cNvSpPr/>
                <p:nvPr/>
              </p:nvSpPr>
              <p:spPr>
                <a:xfrm>
                  <a:off x="4396375" y="330957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0" y="0"/>
                        <a:pt x="0" y="273"/>
                        <a:pt x="163" y="273"/>
                      </a:cubicBezTo>
                      <a:cubicBezTo>
                        <a:pt x="352" y="273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" name="Google Shape;346;p2"/>
                <p:cNvSpPr/>
                <p:nvPr/>
              </p:nvSpPr>
              <p:spPr>
                <a:xfrm>
                  <a:off x="4367925" y="328517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1"/>
                      </a:moveTo>
                      <a:cubicBezTo>
                        <a:pt x="0" y="1"/>
                        <a:pt x="0" y="274"/>
                        <a:pt x="163" y="274"/>
                      </a:cubicBezTo>
                      <a:cubicBezTo>
                        <a:pt x="351" y="274"/>
                        <a:pt x="351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" name="Google Shape;347;p2"/>
                <p:cNvSpPr/>
                <p:nvPr/>
              </p:nvSpPr>
              <p:spPr>
                <a:xfrm>
                  <a:off x="4431650" y="3279825"/>
                  <a:ext cx="8800" cy="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" h="274" extrusionOk="0">
                      <a:moveTo>
                        <a:pt x="163" y="0"/>
                      </a:moveTo>
                      <a:cubicBezTo>
                        <a:pt x="1" y="0"/>
                        <a:pt x="1" y="273"/>
                        <a:pt x="163" y="273"/>
                      </a:cubicBezTo>
                      <a:cubicBezTo>
                        <a:pt x="352" y="273"/>
                        <a:pt x="352" y="0"/>
                        <a:pt x="16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48" name="Google Shape;348;p2"/>
              <p:cNvSpPr/>
              <p:nvPr/>
            </p:nvSpPr>
            <p:spPr>
              <a:xfrm>
                <a:off x="7991172" y="145760"/>
                <a:ext cx="60360" cy="48858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8" extrusionOk="0">
                    <a:moveTo>
                      <a:pt x="326" y="1"/>
                    </a:moveTo>
                    <a:cubicBezTo>
                      <a:pt x="0" y="1"/>
                      <a:pt x="0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7952922" y="409560"/>
                <a:ext cx="60360" cy="48858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8" extrusionOk="0">
                    <a:moveTo>
                      <a:pt x="326" y="1"/>
                    </a:moveTo>
                    <a:cubicBezTo>
                      <a:pt x="0" y="1"/>
                      <a:pt x="0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7913697" y="265385"/>
                <a:ext cx="60360" cy="48858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8" extrusionOk="0">
                    <a:moveTo>
                      <a:pt x="326" y="1"/>
                    </a:moveTo>
                    <a:cubicBezTo>
                      <a:pt x="0" y="1"/>
                      <a:pt x="0" y="547"/>
                      <a:pt x="326" y="547"/>
                    </a:cubicBezTo>
                    <a:cubicBezTo>
                      <a:pt x="677" y="547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51" name="Google Shape;351;p2"/>
            <p:cNvSpPr/>
            <p:nvPr/>
          </p:nvSpPr>
          <p:spPr>
            <a:xfrm>
              <a:off x="8863076" y="726575"/>
              <a:ext cx="206026" cy="166500"/>
            </a:xfrm>
            <a:custGeom>
              <a:avLst/>
              <a:gdLst/>
              <a:ahLst/>
              <a:cxnLst/>
              <a:rect l="l" t="t" r="r" b="b"/>
              <a:pathLst>
                <a:path w="1928" h="1558" extrusionOk="0">
                  <a:moveTo>
                    <a:pt x="1220" y="0"/>
                  </a:moveTo>
                  <a:cubicBezTo>
                    <a:pt x="1210" y="0"/>
                    <a:pt x="1199" y="3"/>
                    <a:pt x="1188" y="10"/>
                  </a:cubicBezTo>
                  <a:cubicBezTo>
                    <a:pt x="830" y="251"/>
                    <a:pt x="479" y="413"/>
                    <a:pt x="102" y="550"/>
                  </a:cubicBezTo>
                  <a:cubicBezTo>
                    <a:pt x="1" y="597"/>
                    <a:pt x="63" y="716"/>
                    <a:pt x="154" y="716"/>
                  </a:cubicBezTo>
                  <a:cubicBezTo>
                    <a:pt x="162" y="716"/>
                    <a:pt x="171" y="715"/>
                    <a:pt x="180" y="712"/>
                  </a:cubicBezTo>
                  <a:cubicBezTo>
                    <a:pt x="536" y="561"/>
                    <a:pt x="865" y="410"/>
                    <a:pt x="1191" y="218"/>
                  </a:cubicBezTo>
                  <a:lnTo>
                    <a:pt x="1191" y="218"/>
                  </a:lnTo>
                  <a:cubicBezTo>
                    <a:pt x="1350" y="664"/>
                    <a:pt x="1555" y="1072"/>
                    <a:pt x="1754" y="1525"/>
                  </a:cubicBezTo>
                  <a:cubicBezTo>
                    <a:pt x="1761" y="1548"/>
                    <a:pt x="1781" y="1557"/>
                    <a:pt x="1803" y="1557"/>
                  </a:cubicBezTo>
                  <a:cubicBezTo>
                    <a:pt x="1856" y="1557"/>
                    <a:pt x="1927" y="1501"/>
                    <a:pt x="1890" y="1441"/>
                  </a:cubicBezTo>
                  <a:cubicBezTo>
                    <a:pt x="1702" y="985"/>
                    <a:pt x="1455" y="550"/>
                    <a:pt x="1292" y="62"/>
                  </a:cubicBezTo>
                  <a:cubicBezTo>
                    <a:pt x="1292" y="41"/>
                    <a:pt x="1259" y="0"/>
                    <a:pt x="12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2" name="Google Shape;352;p2"/>
          <p:cNvGrpSpPr/>
          <p:nvPr/>
        </p:nvGrpSpPr>
        <p:grpSpPr>
          <a:xfrm>
            <a:off x="7573606" y="4093261"/>
            <a:ext cx="1722790" cy="1202646"/>
            <a:chOff x="7573606" y="4093261"/>
            <a:chExt cx="1722790" cy="1202646"/>
          </a:xfrm>
        </p:grpSpPr>
        <p:grpSp>
          <p:nvGrpSpPr>
            <p:cNvPr id="353" name="Google Shape;353;p2"/>
            <p:cNvGrpSpPr/>
            <p:nvPr/>
          </p:nvGrpSpPr>
          <p:grpSpPr>
            <a:xfrm>
              <a:off x="7573607" y="4093261"/>
              <a:ext cx="1722790" cy="1202646"/>
              <a:chOff x="4011525" y="4305000"/>
              <a:chExt cx="483075" cy="337225"/>
            </a:xfrm>
          </p:grpSpPr>
          <p:sp>
            <p:nvSpPr>
              <p:cNvPr id="354" name="Google Shape;354;p2"/>
              <p:cNvSpPr/>
              <p:nvPr/>
            </p:nvSpPr>
            <p:spPr>
              <a:xfrm>
                <a:off x="4011525" y="4513675"/>
                <a:ext cx="348300" cy="128550"/>
              </a:xfrm>
              <a:custGeom>
                <a:avLst/>
                <a:gdLst/>
                <a:ahLst/>
                <a:cxnLst/>
                <a:rect l="l" t="t" r="r" b="b"/>
                <a:pathLst>
                  <a:path w="13932" h="5142" extrusionOk="0">
                    <a:moveTo>
                      <a:pt x="6167" y="0"/>
                    </a:moveTo>
                    <a:cubicBezTo>
                      <a:pt x="4112" y="0"/>
                      <a:pt x="2056" y="616"/>
                      <a:pt x="0" y="724"/>
                    </a:cubicBezTo>
                    <a:cubicBezTo>
                      <a:pt x="2398" y="2719"/>
                      <a:pt x="4325" y="5142"/>
                      <a:pt x="7690" y="5142"/>
                    </a:cubicBezTo>
                    <a:cubicBezTo>
                      <a:pt x="7748" y="5142"/>
                      <a:pt x="7805" y="5141"/>
                      <a:pt x="7863" y="5140"/>
                    </a:cubicBezTo>
                    <a:cubicBezTo>
                      <a:pt x="8891" y="5140"/>
                      <a:pt x="13658" y="4925"/>
                      <a:pt x="13879" y="3839"/>
                    </a:cubicBezTo>
                    <a:lnTo>
                      <a:pt x="13931" y="3976"/>
                    </a:lnTo>
                    <a:cubicBezTo>
                      <a:pt x="13443" y="1810"/>
                      <a:pt x="9678" y="509"/>
                      <a:pt x="7805" y="151"/>
                    </a:cubicBezTo>
                    <a:cubicBezTo>
                      <a:pt x="7259" y="44"/>
                      <a:pt x="6713" y="0"/>
                      <a:pt x="6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4167125" y="4515450"/>
                <a:ext cx="212025" cy="123425"/>
              </a:xfrm>
              <a:custGeom>
                <a:avLst/>
                <a:gdLst/>
                <a:ahLst/>
                <a:cxnLst/>
                <a:rect l="l" t="t" r="r" b="b"/>
                <a:pathLst>
                  <a:path w="8481" h="4937" extrusionOk="0">
                    <a:moveTo>
                      <a:pt x="112" y="1"/>
                    </a:moveTo>
                    <a:cubicBezTo>
                      <a:pt x="49" y="1"/>
                      <a:pt x="0" y="75"/>
                      <a:pt x="39" y="139"/>
                    </a:cubicBezTo>
                    <a:cubicBezTo>
                      <a:pt x="1041" y="1277"/>
                      <a:pt x="2589" y="1440"/>
                      <a:pt x="3941" y="1869"/>
                    </a:cubicBezTo>
                    <a:cubicBezTo>
                      <a:pt x="5619" y="2415"/>
                      <a:pt x="7219" y="3553"/>
                      <a:pt x="8305" y="4906"/>
                    </a:cubicBezTo>
                    <a:cubicBezTo>
                      <a:pt x="8325" y="4927"/>
                      <a:pt x="8347" y="4936"/>
                      <a:pt x="8368" y="4936"/>
                    </a:cubicBezTo>
                    <a:cubicBezTo>
                      <a:pt x="8429" y="4936"/>
                      <a:pt x="8481" y="4859"/>
                      <a:pt x="8442" y="4796"/>
                    </a:cubicBezTo>
                    <a:cubicBezTo>
                      <a:pt x="7434" y="3553"/>
                      <a:pt x="6029" y="2552"/>
                      <a:pt x="4566" y="1953"/>
                    </a:cubicBezTo>
                    <a:cubicBezTo>
                      <a:pt x="3102" y="1329"/>
                      <a:pt x="1255" y="1303"/>
                      <a:pt x="176" y="28"/>
                    </a:cubicBezTo>
                    <a:cubicBezTo>
                      <a:pt x="155" y="9"/>
                      <a:pt x="133" y="1"/>
                      <a:pt x="1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4178050" y="4501400"/>
                <a:ext cx="48925" cy="91400"/>
              </a:xfrm>
              <a:custGeom>
                <a:avLst/>
                <a:gdLst/>
                <a:ahLst/>
                <a:cxnLst/>
                <a:rect l="l" t="t" r="r" b="b"/>
                <a:pathLst>
                  <a:path w="1957" h="3656" extrusionOk="0">
                    <a:moveTo>
                      <a:pt x="1135" y="1"/>
                    </a:moveTo>
                    <a:cubicBezTo>
                      <a:pt x="1093" y="1"/>
                      <a:pt x="1050" y="36"/>
                      <a:pt x="1066" y="103"/>
                    </a:cubicBezTo>
                    <a:cubicBezTo>
                      <a:pt x="1202" y="701"/>
                      <a:pt x="1631" y="1241"/>
                      <a:pt x="1664" y="1865"/>
                    </a:cubicBezTo>
                    <a:cubicBezTo>
                      <a:pt x="1716" y="2541"/>
                      <a:pt x="526" y="3114"/>
                      <a:pt x="64" y="3517"/>
                    </a:cubicBezTo>
                    <a:cubicBezTo>
                      <a:pt x="0" y="3581"/>
                      <a:pt x="62" y="3655"/>
                      <a:pt x="132" y="3655"/>
                    </a:cubicBezTo>
                    <a:cubicBezTo>
                      <a:pt x="155" y="3655"/>
                      <a:pt x="180" y="3647"/>
                      <a:pt x="201" y="3628"/>
                    </a:cubicBezTo>
                    <a:cubicBezTo>
                      <a:pt x="688" y="3192"/>
                      <a:pt x="1631" y="2756"/>
                      <a:pt x="1794" y="2054"/>
                    </a:cubicBezTo>
                    <a:cubicBezTo>
                      <a:pt x="1957" y="1403"/>
                      <a:pt x="1365" y="675"/>
                      <a:pt x="1202" y="51"/>
                    </a:cubicBezTo>
                    <a:cubicBezTo>
                      <a:pt x="1192" y="17"/>
                      <a:pt x="1163" y="1"/>
                      <a:pt x="113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4158050" y="4547300"/>
                <a:ext cx="6632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546" extrusionOk="0">
                    <a:moveTo>
                      <a:pt x="2385" y="1"/>
                    </a:moveTo>
                    <a:cubicBezTo>
                      <a:pt x="1602" y="1"/>
                      <a:pt x="841" y="179"/>
                      <a:pt x="103" y="380"/>
                    </a:cubicBezTo>
                    <a:cubicBezTo>
                      <a:pt x="1" y="404"/>
                      <a:pt x="43" y="546"/>
                      <a:pt x="112" y="546"/>
                    </a:cubicBezTo>
                    <a:cubicBezTo>
                      <a:pt x="118" y="546"/>
                      <a:pt x="123" y="545"/>
                      <a:pt x="129" y="543"/>
                    </a:cubicBezTo>
                    <a:cubicBezTo>
                      <a:pt x="867" y="342"/>
                      <a:pt x="1628" y="163"/>
                      <a:pt x="2390" y="163"/>
                    </a:cubicBezTo>
                    <a:cubicBezTo>
                      <a:pt x="2441" y="163"/>
                      <a:pt x="2491" y="164"/>
                      <a:pt x="2542" y="166"/>
                    </a:cubicBezTo>
                    <a:cubicBezTo>
                      <a:pt x="2653" y="166"/>
                      <a:pt x="2653" y="3"/>
                      <a:pt x="2542" y="3"/>
                    </a:cubicBezTo>
                    <a:cubicBezTo>
                      <a:pt x="2490" y="1"/>
                      <a:pt x="2437" y="1"/>
                      <a:pt x="23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4172150" y="4585900"/>
                <a:ext cx="16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7" extrusionOk="0">
                    <a:moveTo>
                      <a:pt x="326" y="0"/>
                    </a:moveTo>
                    <a:cubicBezTo>
                      <a:pt x="1" y="0"/>
                      <a:pt x="1" y="547"/>
                      <a:pt x="326" y="547"/>
                    </a:cubicBezTo>
                    <a:cubicBezTo>
                      <a:pt x="677" y="547"/>
                      <a:pt x="677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4151825" y="4550775"/>
                <a:ext cx="16950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41" extrusionOk="0">
                    <a:moveTo>
                      <a:pt x="326" y="1"/>
                    </a:moveTo>
                    <a:cubicBezTo>
                      <a:pt x="1" y="1"/>
                      <a:pt x="1" y="540"/>
                      <a:pt x="326" y="540"/>
                    </a:cubicBezTo>
                    <a:cubicBezTo>
                      <a:pt x="677" y="540"/>
                      <a:pt x="677" y="1"/>
                      <a:pt x="3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4158675" y="4512075"/>
                <a:ext cx="16925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1" extrusionOk="0">
                    <a:moveTo>
                      <a:pt x="325" y="1"/>
                    </a:moveTo>
                    <a:cubicBezTo>
                      <a:pt x="0" y="1"/>
                      <a:pt x="0" y="541"/>
                      <a:pt x="325" y="541"/>
                    </a:cubicBezTo>
                    <a:cubicBezTo>
                      <a:pt x="676" y="541"/>
                      <a:pt x="676" y="1"/>
                      <a:pt x="3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4197850" y="4495175"/>
                <a:ext cx="16925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77" h="541" extrusionOk="0">
                    <a:moveTo>
                      <a:pt x="326" y="0"/>
                    </a:moveTo>
                    <a:cubicBezTo>
                      <a:pt x="0" y="0"/>
                      <a:pt x="0" y="540"/>
                      <a:pt x="326" y="540"/>
                    </a:cubicBezTo>
                    <a:cubicBezTo>
                      <a:pt x="677" y="540"/>
                      <a:pt x="677" y="0"/>
                      <a:pt x="3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4361900" y="4305000"/>
                <a:ext cx="132700" cy="307450"/>
              </a:xfrm>
              <a:custGeom>
                <a:avLst/>
                <a:gdLst/>
                <a:ahLst/>
                <a:cxnLst/>
                <a:rect l="l" t="t" r="r" b="b"/>
                <a:pathLst>
                  <a:path w="5308" h="12298" extrusionOk="0">
                    <a:moveTo>
                      <a:pt x="1059" y="237"/>
                    </a:moveTo>
                    <a:cubicBezTo>
                      <a:pt x="1081" y="237"/>
                      <a:pt x="1108" y="246"/>
                      <a:pt x="1139" y="265"/>
                    </a:cubicBezTo>
                    <a:cubicBezTo>
                      <a:pt x="2004" y="727"/>
                      <a:pt x="2628" y="1670"/>
                      <a:pt x="3142" y="2515"/>
                    </a:cubicBezTo>
                    <a:cubicBezTo>
                      <a:pt x="3740" y="3517"/>
                      <a:pt x="4065" y="4681"/>
                      <a:pt x="4254" y="5845"/>
                    </a:cubicBezTo>
                    <a:cubicBezTo>
                      <a:pt x="4579" y="7718"/>
                      <a:pt x="5171" y="10508"/>
                      <a:pt x="3708" y="12049"/>
                    </a:cubicBezTo>
                    <a:cubicBezTo>
                      <a:pt x="3704" y="12055"/>
                      <a:pt x="3702" y="12060"/>
                      <a:pt x="3700" y="12066"/>
                    </a:cubicBezTo>
                    <a:lnTo>
                      <a:pt x="3700" y="12066"/>
                    </a:lnTo>
                    <a:cubicBezTo>
                      <a:pt x="2209" y="10531"/>
                      <a:pt x="1345" y="8566"/>
                      <a:pt x="944" y="6495"/>
                    </a:cubicBezTo>
                    <a:cubicBezTo>
                      <a:pt x="729" y="5409"/>
                      <a:pt x="651" y="4271"/>
                      <a:pt x="677" y="3165"/>
                    </a:cubicBezTo>
                    <a:cubicBezTo>
                      <a:pt x="677" y="2645"/>
                      <a:pt x="729" y="2131"/>
                      <a:pt x="781" y="1592"/>
                    </a:cubicBezTo>
                    <a:cubicBezTo>
                      <a:pt x="814" y="1292"/>
                      <a:pt x="866" y="993"/>
                      <a:pt x="918" y="694"/>
                    </a:cubicBezTo>
                    <a:cubicBezTo>
                      <a:pt x="940" y="554"/>
                      <a:pt x="924" y="237"/>
                      <a:pt x="1059" y="237"/>
                    </a:cubicBezTo>
                    <a:close/>
                    <a:moveTo>
                      <a:pt x="936" y="1"/>
                    </a:moveTo>
                    <a:cubicBezTo>
                      <a:pt x="909" y="1"/>
                      <a:pt x="892" y="13"/>
                      <a:pt x="892" y="44"/>
                    </a:cubicBezTo>
                    <a:cubicBezTo>
                      <a:pt x="1" y="4245"/>
                      <a:pt x="540" y="9097"/>
                      <a:pt x="3656" y="12271"/>
                    </a:cubicBezTo>
                    <a:cubicBezTo>
                      <a:pt x="3676" y="12289"/>
                      <a:pt x="3697" y="12297"/>
                      <a:pt x="3718" y="12297"/>
                    </a:cubicBezTo>
                    <a:cubicBezTo>
                      <a:pt x="3773" y="12297"/>
                      <a:pt x="3818" y="12239"/>
                      <a:pt x="3803" y="12185"/>
                    </a:cubicBezTo>
                    <a:lnTo>
                      <a:pt x="3803" y="12185"/>
                    </a:lnTo>
                    <a:cubicBezTo>
                      <a:pt x="3817" y="12181"/>
                      <a:pt x="3831" y="12173"/>
                      <a:pt x="3844" y="12160"/>
                    </a:cubicBezTo>
                    <a:cubicBezTo>
                      <a:pt x="5308" y="10586"/>
                      <a:pt x="4742" y="7907"/>
                      <a:pt x="4443" y="6008"/>
                    </a:cubicBezTo>
                    <a:cubicBezTo>
                      <a:pt x="4254" y="4707"/>
                      <a:pt x="3870" y="3432"/>
                      <a:pt x="3194" y="2294"/>
                    </a:cubicBezTo>
                    <a:cubicBezTo>
                      <a:pt x="2680" y="1429"/>
                      <a:pt x="1952" y="453"/>
                      <a:pt x="1002" y="18"/>
                    </a:cubicBezTo>
                    <a:cubicBezTo>
                      <a:pt x="978" y="7"/>
                      <a:pt x="955" y="1"/>
                      <a:pt x="9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4382675" y="4306225"/>
                <a:ext cx="76800" cy="302100"/>
              </a:xfrm>
              <a:custGeom>
                <a:avLst/>
                <a:gdLst/>
                <a:ahLst/>
                <a:cxnLst/>
                <a:rect l="l" t="t" r="r" b="b"/>
                <a:pathLst>
                  <a:path w="3072" h="12084" extrusionOk="0">
                    <a:moveTo>
                      <a:pt x="136" y="0"/>
                    </a:moveTo>
                    <a:cubicBezTo>
                      <a:pt x="64" y="0"/>
                      <a:pt x="0" y="91"/>
                      <a:pt x="61" y="131"/>
                    </a:cubicBezTo>
                    <a:cubicBezTo>
                      <a:pt x="633" y="678"/>
                      <a:pt x="685" y="1595"/>
                      <a:pt x="822" y="2304"/>
                    </a:cubicBezTo>
                    <a:cubicBezTo>
                      <a:pt x="1036" y="3305"/>
                      <a:pt x="1446" y="4281"/>
                      <a:pt x="1660" y="5282"/>
                    </a:cubicBezTo>
                    <a:cubicBezTo>
                      <a:pt x="2148" y="7474"/>
                      <a:pt x="2909" y="9750"/>
                      <a:pt x="2851" y="12000"/>
                    </a:cubicBezTo>
                    <a:cubicBezTo>
                      <a:pt x="2851" y="12056"/>
                      <a:pt x="2891" y="12083"/>
                      <a:pt x="2932" y="12083"/>
                    </a:cubicBezTo>
                    <a:cubicBezTo>
                      <a:pt x="2973" y="12083"/>
                      <a:pt x="3013" y="12056"/>
                      <a:pt x="3013" y="12000"/>
                    </a:cubicBezTo>
                    <a:cubicBezTo>
                      <a:pt x="3072" y="9724"/>
                      <a:pt x="2285" y="7448"/>
                      <a:pt x="1823" y="5256"/>
                    </a:cubicBezTo>
                    <a:cubicBezTo>
                      <a:pt x="1576" y="4144"/>
                      <a:pt x="1147" y="3116"/>
                      <a:pt x="926" y="2004"/>
                    </a:cubicBezTo>
                    <a:cubicBezTo>
                      <a:pt x="795" y="1328"/>
                      <a:pt x="711" y="515"/>
                      <a:pt x="197" y="27"/>
                    </a:cubicBezTo>
                    <a:cubicBezTo>
                      <a:pt x="178" y="8"/>
                      <a:pt x="156" y="0"/>
                      <a:pt x="13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4373475" y="4378125"/>
                <a:ext cx="78675" cy="64400"/>
              </a:xfrm>
              <a:custGeom>
                <a:avLst/>
                <a:gdLst/>
                <a:ahLst/>
                <a:cxnLst/>
                <a:rect l="l" t="t" r="r" b="b"/>
                <a:pathLst>
                  <a:path w="3147" h="2576" extrusionOk="0">
                    <a:moveTo>
                      <a:pt x="3050" y="0"/>
                    </a:moveTo>
                    <a:cubicBezTo>
                      <a:pt x="3019" y="0"/>
                      <a:pt x="2988" y="15"/>
                      <a:pt x="2978" y="45"/>
                    </a:cubicBezTo>
                    <a:cubicBezTo>
                      <a:pt x="2731" y="780"/>
                      <a:pt x="2464" y="1483"/>
                      <a:pt x="2191" y="2192"/>
                    </a:cubicBezTo>
                    <a:cubicBezTo>
                      <a:pt x="2147" y="2299"/>
                      <a:pt x="2089" y="2337"/>
                      <a:pt x="2023" y="2337"/>
                    </a:cubicBezTo>
                    <a:cubicBezTo>
                      <a:pt x="1924" y="2337"/>
                      <a:pt x="1805" y="2254"/>
                      <a:pt x="1677" y="2192"/>
                    </a:cubicBezTo>
                    <a:cubicBezTo>
                      <a:pt x="1456" y="2107"/>
                      <a:pt x="1268" y="1970"/>
                      <a:pt x="1053" y="1866"/>
                    </a:cubicBezTo>
                    <a:cubicBezTo>
                      <a:pt x="754" y="1671"/>
                      <a:pt x="455" y="1541"/>
                      <a:pt x="129" y="1405"/>
                    </a:cubicBezTo>
                    <a:cubicBezTo>
                      <a:pt x="124" y="1403"/>
                      <a:pt x="118" y="1402"/>
                      <a:pt x="113" y="1402"/>
                    </a:cubicBezTo>
                    <a:cubicBezTo>
                      <a:pt x="44" y="1402"/>
                      <a:pt x="1" y="1543"/>
                      <a:pt x="103" y="1567"/>
                    </a:cubicBezTo>
                    <a:cubicBezTo>
                      <a:pt x="806" y="1834"/>
                      <a:pt x="1404" y="2296"/>
                      <a:pt x="2139" y="2569"/>
                    </a:cubicBezTo>
                    <a:cubicBezTo>
                      <a:pt x="2144" y="2574"/>
                      <a:pt x="2150" y="2576"/>
                      <a:pt x="2156" y="2576"/>
                    </a:cubicBezTo>
                    <a:cubicBezTo>
                      <a:pt x="2183" y="2576"/>
                      <a:pt x="2217" y="2538"/>
                      <a:pt x="2217" y="2517"/>
                    </a:cubicBezTo>
                    <a:cubicBezTo>
                      <a:pt x="2542" y="1704"/>
                      <a:pt x="2841" y="917"/>
                      <a:pt x="3115" y="104"/>
                    </a:cubicBezTo>
                    <a:cubicBezTo>
                      <a:pt x="3146" y="36"/>
                      <a:pt x="3098" y="0"/>
                      <a:pt x="30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4380550" y="4451100"/>
                <a:ext cx="91775" cy="51850"/>
              </a:xfrm>
              <a:custGeom>
                <a:avLst/>
                <a:gdLst/>
                <a:ahLst/>
                <a:cxnLst/>
                <a:rect l="l" t="t" r="r" b="b"/>
                <a:pathLst>
                  <a:path w="3671" h="2074" extrusionOk="0">
                    <a:moveTo>
                      <a:pt x="3586" y="1"/>
                    </a:moveTo>
                    <a:cubicBezTo>
                      <a:pt x="3482" y="1"/>
                      <a:pt x="3449" y="138"/>
                      <a:pt x="3560" y="164"/>
                    </a:cubicBezTo>
                    <a:cubicBezTo>
                      <a:pt x="3466" y="148"/>
                      <a:pt x="3489" y="70"/>
                      <a:pt x="3484" y="70"/>
                    </a:cubicBezTo>
                    <a:lnTo>
                      <a:pt x="3484" y="70"/>
                    </a:lnTo>
                    <a:cubicBezTo>
                      <a:pt x="3481" y="70"/>
                      <a:pt x="3462" y="111"/>
                      <a:pt x="3371" y="248"/>
                    </a:cubicBezTo>
                    <a:cubicBezTo>
                      <a:pt x="3235" y="463"/>
                      <a:pt x="3098" y="651"/>
                      <a:pt x="2962" y="840"/>
                    </a:cubicBezTo>
                    <a:cubicBezTo>
                      <a:pt x="2911" y="947"/>
                      <a:pt x="2402" y="1818"/>
                      <a:pt x="2271" y="1818"/>
                    </a:cubicBezTo>
                    <a:cubicBezTo>
                      <a:pt x="2266" y="1818"/>
                      <a:pt x="2263" y="1817"/>
                      <a:pt x="2259" y="1815"/>
                    </a:cubicBezTo>
                    <a:cubicBezTo>
                      <a:pt x="1583" y="1354"/>
                      <a:pt x="796" y="1029"/>
                      <a:pt x="146" y="541"/>
                    </a:cubicBezTo>
                    <a:cubicBezTo>
                      <a:pt x="129" y="524"/>
                      <a:pt x="113" y="517"/>
                      <a:pt x="97" y="517"/>
                    </a:cubicBezTo>
                    <a:cubicBezTo>
                      <a:pt x="39" y="517"/>
                      <a:pt x="1" y="616"/>
                      <a:pt x="68" y="677"/>
                    </a:cubicBezTo>
                    <a:cubicBezTo>
                      <a:pt x="770" y="1224"/>
                      <a:pt x="1609" y="1549"/>
                      <a:pt x="2344" y="2063"/>
                    </a:cubicBezTo>
                    <a:cubicBezTo>
                      <a:pt x="2351" y="2070"/>
                      <a:pt x="2361" y="2073"/>
                      <a:pt x="2372" y="2073"/>
                    </a:cubicBezTo>
                    <a:cubicBezTo>
                      <a:pt x="2398" y="2073"/>
                      <a:pt x="2429" y="2055"/>
                      <a:pt x="2448" y="2037"/>
                    </a:cubicBezTo>
                    <a:cubicBezTo>
                      <a:pt x="2610" y="1711"/>
                      <a:pt x="2799" y="1386"/>
                      <a:pt x="3020" y="1087"/>
                    </a:cubicBezTo>
                    <a:cubicBezTo>
                      <a:pt x="3209" y="788"/>
                      <a:pt x="3397" y="378"/>
                      <a:pt x="3645" y="164"/>
                    </a:cubicBezTo>
                    <a:cubicBezTo>
                      <a:pt x="3671" y="138"/>
                      <a:pt x="3671" y="112"/>
                      <a:pt x="3671" y="86"/>
                    </a:cubicBezTo>
                    <a:lnTo>
                      <a:pt x="3671" y="53"/>
                    </a:lnTo>
                    <a:cubicBezTo>
                      <a:pt x="3645" y="27"/>
                      <a:pt x="3645" y="1"/>
                      <a:pt x="36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4402750" y="4521650"/>
                <a:ext cx="80000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3200" h="1094" extrusionOk="0">
                    <a:moveTo>
                      <a:pt x="3082" y="1"/>
                    </a:moveTo>
                    <a:cubicBezTo>
                      <a:pt x="3063" y="1"/>
                      <a:pt x="3042" y="8"/>
                      <a:pt x="3023" y="28"/>
                    </a:cubicBezTo>
                    <a:cubicBezTo>
                      <a:pt x="2724" y="294"/>
                      <a:pt x="2431" y="483"/>
                      <a:pt x="2158" y="782"/>
                    </a:cubicBezTo>
                    <a:cubicBezTo>
                      <a:pt x="2055" y="892"/>
                      <a:pt x="1904" y="935"/>
                      <a:pt x="1730" y="935"/>
                    </a:cubicBezTo>
                    <a:cubicBezTo>
                      <a:pt x="1214" y="935"/>
                      <a:pt x="487" y="565"/>
                      <a:pt x="123" y="483"/>
                    </a:cubicBezTo>
                    <a:cubicBezTo>
                      <a:pt x="115" y="481"/>
                      <a:pt x="108" y="480"/>
                      <a:pt x="101" y="480"/>
                    </a:cubicBezTo>
                    <a:cubicBezTo>
                      <a:pt x="15" y="480"/>
                      <a:pt x="0" y="621"/>
                      <a:pt x="97" y="645"/>
                    </a:cubicBezTo>
                    <a:cubicBezTo>
                      <a:pt x="637" y="769"/>
                      <a:pt x="1219" y="1093"/>
                      <a:pt x="1805" y="1093"/>
                    </a:cubicBezTo>
                    <a:cubicBezTo>
                      <a:pt x="1869" y="1093"/>
                      <a:pt x="1932" y="1089"/>
                      <a:pt x="1996" y="1081"/>
                    </a:cubicBezTo>
                    <a:cubicBezTo>
                      <a:pt x="2158" y="1055"/>
                      <a:pt x="2321" y="840"/>
                      <a:pt x="2431" y="704"/>
                    </a:cubicBezTo>
                    <a:cubicBezTo>
                      <a:pt x="2646" y="483"/>
                      <a:pt x="2919" y="353"/>
                      <a:pt x="3160" y="132"/>
                    </a:cubicBezTo>
                    <a:cubicBezTo>
                      <a:pt x="3200" y="91"/>
                      <a:pt x="3147" y="1"/>
                      <a:pt x="30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232475" y="4395575"/>
                <a:ext cx="230250" cy="237825"/>
              </a:xfrm>
              <a:custGeom>
                <a:avLst/>
                <a:gdLst/>
                <a:ahLst/>
                <a:cxnLst/>
                <a:rect l="l" t="t" r="r" b="b"/>
                <a:pathLst>
                  <a:path w="9210" h="9513" extrusionOk="0">
                    <a:moveTo>
                      <a:pt x="1611" y="0"/>
                    </a:moveTo>
                    <a:cubicBezTo>
                      <a:pt x="1507" y="0"/>
                      <a:pt x="1404" y="26"/>
                      <a:pt x="1301" y="82"/>
                    </a:cubicBezTo>
                    <a:cubicBezTo>
                      <a:pt x="215" y="622"/>
                      <a:pt x="1627" y="2684"/>
                      <a:pt x="2166" y="3224"/>
                    </a:cubicBezTo>
                    <a:cubicBezTo>
                      <a:pt x="2088" y="3250"/>
                      <a:pt x="2000" y="3261"/>
                      <a:pt x="1905" y="3261"/>
                    </a:cubicBezTo>
                    <a:cubicBezTo>
                      <a:pt x="1513" y="3261"/>
                      <a:pt x="1009" y="3075"/>
                      <a:pt x="615" y="3075"/>
                    </a:cubicBezTo>
                    <a:cubicBezTo>
                      <a:pt x="317" y="3075"/>
                      <a:pt x="82" y="3180"/>
                      <a:pt x="1" y="3549"/>
                    </a:cubicBezTo>
                    <a:cubicBezTo>
                      <a:pt x="326" y="4960"/>
                      <a:pt x="1516" y="5500"/>
                      <a:pt x="2706" y="5936"/>
                    </a:cubicBezTo>
                    <a:cubicBezTo>
                      <a:pt x="1841" y="6371"/>
                      <a:pt x="540" y="6261"/>
                      <a:pt x="755" y="7236"/>
                    </a:cubicBezTo>
                    <a:cubicBezTo>
                      <a:pt x="1080" y="8101"/>
                      <a:pt x="2817" y="8322"/>
                      <a:pt x="3467" y="8537"/>
                    </a:cubicBezTo>
                    <a:cubicBezTo>
                      <a:pt x="5204" y="8973"/>
                      <a:pt x="7259" y="9402"/>
                      <a:pt x="9106" y="9402"/>
                    </a:cubicBezTo>
                    <a:lnTo>
                      <a:pt x="9210" y="9512"/>
                    </a:lnTo>
                    <a:cubicBezTo>
                      <a:pt x="9210" y="8426"/>
                      <a:pt x="8345" y="6801"/>
                      <a:pt x="8130" y="5610"/>
                    </a:cubicBezTo>
                    <a:cubicBezTo>
                      <a:pt x="8020" y="4960"/>
                      <a:pt x="8455" y="3224"/>
                      <a:pt x="7909" y="2794"/>
                    </a:cubicBezTo>
                    <a:cubicBezTo>
                      <a:pt x="7721" y="2626"/>
                      <a:pt x="7545" y="2555"/>
                      <a:pt x="7383" y="2555"/>
                    </a:cubicBezTo>
                    <a:cubicBezTo>
                      <a:pt x="6699" y="2555"/>
                      <a:pt x="6242" y="3806"/>
                      <a:pt x="6069" y="4420"/>
                    </a:cubicBezTo>
                    <a:cubicBezTo>
                      <a:pt x="5743" y="3445"/>
                      <a:pt x="6283" y="1708"/>
                      <a:pt x="5633" y="843"/>
                    </a:cubicBezTo>
                    <a:cubicBezTo>
                      <a:pt x="5374" y="468"/>
                      <a:pt x="5130" y="316"/>
                      <a:pt x="4912" y="316"/>
                    </a:cubicBezTo>
                    <a:cubicBezTo>
                      <a:pt x="4310" y="316"/>
                      <a:pt x="3903" y="1484"/>
                      <a:pt x="3903" y="2359"/>
                    </a:cubicBezTo>
                    <a:cubicBezTo>
                      <a:pt x="3414" y="1875"/>
                      <a:pt x="2497" y="0"/>
                      <a:pt x="16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283000" y="4424125"/>
                <a:ext cx="192525" cy="215425"/>
              </a:xfrm>
              <a:custGeom>
                <a:avLst/>
                <a:gdLst/>
                <a:ahLst/>
                <a:cxnLst/>
                <a:rect l="l" t="t" r="r" b="b"/>
                <a:pathLst>
                  <a:path w="7701" h="8617" extrusionOk="0">
                    <a:moveTo>
                      <a:pt x="101" y="0"/>
                    </a:moveTo>
                    <a:cubicBezTo>
                      <a:pt x="49" y="0"/>
                      <a:pt x="0" y="61"/>
                      <a:pt x="35" y="130"/>
                    </a:cubicBezTo>
                    <a:cubicBezTo>
                      <a:pt x="1583" y="3545"/>
                      <a:pt x="4132" y="6881"/>
                      <a:pt x="7547" y="8611"/>
                    </a:cubicBezTo>
                    <a:cubicBezTo>
                      <a:pt x="7555" y="8615"/>
                      <a:pt x="7563" y="8616"/>
                      <a:pt x="7571" y="8616"/>
                    </a:cubicBezTo>
                    <a:cubicBezTo>
                      <a:pt x="7641" y="8616"/>
                      <a:pt x="7700" y="8504"/>
                      <a:pt x="7625" y="8481"/>
                    </a:cubicBezTo>
                    <a:cubicBezTo>
                      <a:pt x="4210" y="6771"/>
                      <a:pt x="1719" y="3441"/>
                      <a:pt x="171" y="52"/>
                    </a:cubicBezTo>
                    <a:cubicBezTo>
                      <a:pt x="154" y="16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4263750" y="4440425"/>
                <a:ext cx="94900" cy="78500"/>
              </a:xfrm>
              <a:custGeom>
                <a:avLst/>
                <a:gdLst/>
                <a:ahLst/>
                <a:cxnLst/>
                <a:rect l="l" t="t" r="r" b="b"/>
                <a:pathLst>
                  <a:path w="3796" h="3140" extrusionOk="0">
                    <a:moveTo>
                      <a:pt x="3702" y="1"/>
                    </a:moveTo>
                    <a:cubicBezTo>
                      <a:pt x="3670" y="1"/>
                      <a:pt x="3638" y="17"/>
                      <a:pt x="3627" y="51"/>
                    </a:cubicBezTo>
                    <a:cubicBezTo>
                      <a:pt x="3276" y="864"/>
                      <a:pt x="3029" y="1651"/>
                      <a:pt x="2919" y="2516"/>
                    </a:cubicBezTo>
                    <a:lnTo>
                      <a:pt x="2919" y="2867"/>
                    </a:lnTo>
                    <a:cubicBezTo>
                      <a:pt x="2830" y="2913"/>
                      <a:pt x="2741" y="2934"/>
                      <a:pt x="2652" y="2934"/>
                    </a:cubicBezTo>
                    <a:cubicBezTo>
                      <a:pt x="2578" y="2934"/>
                      <a:pt x="2505" y="2919"/>
                      <a:pt x="2431" y="2893"/>
                    </a:cubicBezTo>
                    <a:cubicBezTo>
                      <a:pt x="2164" y="2841"/>
                      <a:pt x="1917" y="2756"/>
                      <a:pt x="1676" y="2704"/>
                    </a:cubicBezTo>
                    <a:cubicBezTo>
                      <a:pt x="1163" y="2568"/>
                      <a:pt x="642" y="2405"/>
                      <a:pt x="128" y="2268"/>
                    </a:cubicBezTo>
                    <a:cubicBezTo>
                      <a:pt x="121" y="2267"/>
                      <a:pt x="114" y="2266"/>
                      <a:pt x="107" y="2266"/>
                    </a:cubicBezTo>
                    <a:cubicBezTo>
                      <a:pt x="20" y="2266"/>
                      <a:pt x="0" y="2407"/>
                      <a:pt x="102" y="2431"/>
                    </a:cubicBezTo>
                    <a:cubicBezTo>
                      <a:pt x="1052" y="2652"/>
                      <a:pt x="2002" y="3003"/>
                      <a:pt x="2977" y="3140"/>
                    </a:cubicBezTo>
                    <a:cubicBezTo>
                      <a:pt x="3029" y="3140"/>
                      <a:pt x="3055" y="3114"/>
                      <a:pt x="3055" y="3055"/>
                    </a:cubicBezTo>
                    <a:cubicBezTo>
                      <a:pt x="3081" y="2002"/>
                      <a:pt x="3380" y="1052"/>
                      <a:pt x="3764" y="103"/>
                    </a:cubicBezTo>
                    <a:cubicBezTo>
                      <a:pt x="3795" y="37"/>
                      <a:pt x="3749" y="1"/>
                      <a:pt x="370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290900" y="4512450"/>
                <a:ext cx="116600" cy="55325"/>
              </a:xfrm>
              <a:custGeom>
                <a:avLst/>
                <a:gdLst/>
                <a:ahLst/>
                <a:cxnLst/>
                <a:rect l="l" t="t" r="r" b="b"/>
                <a:pathLst>
                  <a:path w="4664" h="2213" extrusionOk="0">
                    <a:moveTo>
                      <a:pt x="4562" y="1"/>
                    </a:moveTo>
                    <a:cubicBezTo>
                      <a:pt x="4536" y="1"/>
                      <a:pt x="4510" y="12"/>
                      <a:pt x="4493" y="38"/>
                    </a:cubicBezTo>
                    <a:cubicBezTo>
                      <a:pt x="4167" y="474"/>
                      <a:pt x="3842" y="909"/>
                      <a:pt x="3621" y="1397"/>
                    </a:cubicBezTo>
                    <a:cubicBezTo>
                      <a:pt x="3543" y="1586"/>
                      <a:pt x="3517" y="1748"/>
                      <a:pt x="3458" y="1937"/>
                    </a:cubicBezTo>
                    <a:cubicBezTo>
                      <a:pt x="3447" y="2006"/>
                      <a:pt x="3398" y="2026"/>
                      <a:pt x="3336" y="2026"/>
                    </a:cubicBezTo>
                    <a:cubicBezTo>
                      <a:pt x="3252" y="2026"/>
                      <a:pt x="3145" y="1989"/>
                      <a:pt x="3081" y="1989"/>
                    </a:cubicBezTo>
                    <a:cubicBezTo>
                      <a:pt x="2639" y="1930"/>
                      <a:pt x="2185" y="1898"/>
                      <a:pt x="1731" y="1898"/>
                    </a:cubicBezTo>
                    <a:cubicBezTo>
                      <a:pt x="1184" y="1898"/>
                      <a:pt x="636" y="1944"/>
                      <a:pt x="103" y="2047"/>
                    </a:cubicBezTo>
                    <a:cubicBezTo>
                      <a:pt x="0" y="2072"/>
                      <a:pt x="15" y="2213"/>
                      <a:pt x="106" y="2213"/>
                    </a:cubicBezTo>
                    <a:cubicBezTo>
                      <a:pt x="113" y="2213"/>
                      <a:pt x="120" y="2212"/>
                      <a:pt x="129" y="2210"/>
                    </a:cubicBezTo>
                    <a:cubicBezTo>
                      <a:pt x="643" y="2108"/>
                      <a:pt x="1168" y="2065"/>
                      <a:pt x="1695" y="2065"/>
                    </a:cubicBezTo>
                    <a:cubicBezTo>
                      <a:pt x="2306" y="2065"/>
                      <a:pt x="2919" y="2123"/>
                      <a:pt x="3517" y="2210"/>
                    </a:cubicBezTo>
                    <a:cubicBezTo>
                      <a:pt x="3569" y="2210"/>
                      <a:pt x="3595" y="2184"/>
                      <a:pt x="3595" y="2126"/>
                    </a:cubicBezTo>
                    <a:cubicBezTo>
                      <a:pt x="3706" y="1339"/>
                      <a:pt x="4167" y="721"/>
                      <a:pt x="4629" y="122"/>
                    </a:cubicBezTo>
                    <a:cubicBezTo>
                      <a:pt x="4664" y="48"/>
                      <a:pt x="4614" y="1"/>
                      <a:pt x="456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356375" y="4548850"/>
                <a:ext cx="645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582" h="2159" extrusionOk="0">
                    <a:moveTo>
                      <a:pt x="2485" y="0"/>
                    </a:moveTo>
                    <a:cubicBezTo>
                      <a:pt x="2454" y="0"/>
                      <a:pt x="2423" y="15"/>
                      <a:pt x="2413" y="45"/>
                    </a:cubicBezTo>
                    <a:cubicBezTo>
                      <a:pt x="2155" y="690"/>
                      <a:pt x="2193" y="1328"/>
                      <a:pt x="2286" y="1989"/>
                    </a:cubicBezTo>
                    <a:lnTo>
                      <a:pt x="2286" y="1989"/>
                    </a:lnTo>
                    <a:cubicBezTo>
                      <a:pt x="1856" y="1948"/>
                      <a:pt x="1435" y="1940"/>
                      <a:pt x="1007" y="1940"/>
                    </a:cubicBezTo>
                    <a:cubicBezTo>
                      <a:pt x="705" y="1940"/>
                      <a:pt x="400" y="1944"/>
                      <a:pt x="85" y="1944"/>
                    </a:cubicBezTo>
                    <a:cubicBezTo>
                      <a:pt x="0" y="1944"/>
                      <a:pt x="0" y="2107"/>
                      <a:pt x="85" y="2107"/>
                    </a:cubicBezTo>
                    <a:cubicBezTo>
                      <a:pt x="400" y="2107"/>
                      <a:pt x="705" y="2103"/>
                      <a:pt x="1007" y="2103"/>
                    </a:cubicBezTo>
                    <a:cubicBezTo>
                      <a:pt x="1460" y="2103"/>
                      <a:pt x="1905" y="2112"/>
                      <a:pt x="2361" y="2159"/>
                    </a:cubicBezTo>
                    <a:cubicBezTo>
                      <a:pt x="2439" y="2159"/>
                      <a:pt x="2465" y="2107"/>
                      <a:pt x="2439" y="2055"/>
                    </a:cubicBezTo>
                    <a:cubicBezTo>
                      <a:pt x="2361" y="1378"/>
                      <a:pt x="2303" y="754"/>
                      <a:pt x="2550" y="104"/>
                    </a:cubicBezTo>
                    <a:cubicBezTo>
                      <a:pt x="2582" y="36"/>
                      <a:pt x="2533" y="0"/>
                      <a:pt x="248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312300" y="4531100"/>
                <a:ext cx="89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9" h="268" extrusionOk="0">
                    <a:moveTo>
                      <a:pt x="164" y="1"/>
                    </a:moveTo>
                    <a:cubicBezTo>
                      <a:pt x="1" y="1"/>
                      <a:pt x="1" y="267"/>
                      <a:pt x="164" y="267"/>
                    </a:cubicBezTo>
                    <a:cubicBezTo>
                      <a:pt x="359" y="267"/>
                      <a:pt x="359" y="1"/>
                      <a:pt x="16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4321900" y="45459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4327275" y="45337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0" y="1"/>
                      <a:pt x="0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4411325" y="4486400"/>
                <a:ext cx="8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7" extrusionOk="0">
                    <a:moveTo>
                      <a:pt x="163" y="0"/>
                    </a:moveTo>
                    <a:cubicBezTo>
                      <a:pt x="1" y="0"/>
                      <a:pt x="1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4413925" y="4501200"/>
                <a:ext cx="8975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9" h="274" extrusionOk="0">
                    <a:moveTo>
                      <a:pt x="163" y="0"/>
                    </a:moveTo>
                    <a:cubicBezTo>
                      <a:pt x="1" y="0"/>
                      <a:pt x="1" y="273"/>
                      <a:pt x="163" y="273"/>
                    </a:cubicBezTo>
                    <a:cubicBezTo>
                      <a:pt x="358" y="273"/>
                      <a:pt x="358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4424825" y="4490450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2" y="267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4355725" y="4411775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4362550" y="44226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4313775" y="4451100"/>
                <a:ext cx="8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5" extrusionOk="0">
                    <a:moveTo>
                      <a:pt x="163" y="1"/>
                    </a:moveTo>
                    <a:cubicBezTo>
                      <a:pt x="1" y="1"/>
                      <a:pt x="1" y="274"/>
                      <a:pt x="163" y="274"/>
                    </a:cubicBezTo>
                    <a:cubicBezTo>
                      <a:pt x="352" y="274"/>
                      <a:pt x="352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4265000" y="441990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0" y="0"/>
                      <a:pt x="0" y="273"/>
                      <a:pt x="163" y="273"/>
                    </a:cubicBezTo>
                    <a:cubicBezTo>
                      <a:pt x="352" y="273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4396375" y="4555500"/>
                <a:ext cx="8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7" extrusionOk="0">
                    <a:moveTo>
                      <a:pt x="163" y="0"/>
                    </a:moveTo>
                    <a:cubicBezTo>
                      <a:pt x="0" y="0"/>
                      <a:pt x="0" y="267"/>
                      <a:pt x="163" y="267"/>
                    </a:cubicBezTo>
                    <a:cubicBezTo>
                      <a:pt x="352" y="267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4367925" y="4579875"/>
                <a:ext cx="88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68" extrusionOk="0">
                    <a:moveTo>
                      <a:pt x="163" y="1"/>
                    </a:moveTo>
                    <a:cubicBezTo>
                      <a:pt x="0" y="1"/>
                      <a:pt x="0" y="267"/>
                      <a:pt x="163" y="267"/>
                    </a:cubicBezTo>
                    <a:cubicBezTo>
                      <a:pt x="351" y="267"/>
                      <a:pt x="351" y="1"/>
                      <a:pt x="1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4431650" y="4585250"/>
                <a:ext cx="8800" cy="68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274" extrusionOk="0">
                    <a:moveTo>
                      <a:pt x="163" y="0"/>
                    </a:moveTo>
                    <a:cubicBezTo>
                      <a:pt x="1" y="0"/>
                      <a:pt x="1" y="274"/>
                      <a:pt x="163" y="274"/>
                    </a:cubicBezTo>
                    <a:cubicBezTo>
                      <a:pt x="352" y="274"/>
                      <a:pt x="352" y="0"/>
                      <a:pt x="1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5" name="Google Shape;385;p2"/>
            <p:cNvSpPr/>
            <p:nvPr/>
          </p:nvSpPr>
          <p:spPr>
            <a:xfrm>
              <a:off x="8886851" y="4172946"/>
              <a:ext cx="134315" cy="108741"/>
            </a:xfrm>
            <a:custGeom>
              <a:avLst/>
              <a:gdLst/>
              <a:ahLst/>
              <a:cxnLst/>
              <a:rect l="l" t="t" r="r" b="b"/>
              <a:pathLst>
                <a:path w="1917" h="1552" extrusionOk="0">
                  <a:moveTo>
                    <a:pt x="1803" y="0"/>
                  </a:moveTo>
                  <a:cubicBezTo>
                    <a:pt x="1777" y="0"/>
                    <a:pt x="1754" y="16"/>
                    <a:pt x="1745" y="52"/>
                  </a:cubicBezTo>
                  <a:cubicBezTo>
                    <a:pt x="1543" y="487"/>
                    <a:pt x="1335" y="922"/>
                    <a:pt x="1176" y="1351"/>
                  </a:cubicBezTo>
                  <a:lnTo>
                    <a:pt x="1176" y="1351"/>
                  </a:lnTo>
                  <a:cubicBezTo>
                    <a:pt x="852" y="1140"/>
                    <a:pt x="525" y="991"/>
                    <a:pt x="171" y="865"/>
                  </a:cubicBezTo>
                  <a:cubicBezTo>
                    <a:pt x="154" y="857"/>
                    <a:pt x="138" y="853"/>
                    <a:pt x="123" y="853"/>
                  </a:cubicBezTo>
                  <a:cubicBezTo>
                    <a:pt x="45" y="853"/>
                    <a:pt x="0" y="953"/>
                    <a:pt x="93" y="1002"/>
                  </a:cubicBezTo>
                  <a:cubicBezTo>
                    <a:pt x="470" y="1165"/>
                    <a:pt x="821" y="1327"/>
                    <a:pt x="1179" y="1542"/>
                  </a:cubicBezTo>
                  <a:cubicBezTo>
                    <a:pt x="1193" y="1549"/>
                    <a:pt x="1207" y="1552"/>
                    <a:pt x="1220" y="1552"/>
                  </a:cubicBezTo>
                  <a:cubicBezTo>
                    <a:pt x="1255" y="1552"/>
                    <a:pt x="1283" y="1528"/>
                    <a:pt x="1283" y="1490"/>
                  </a:cubicBezTo>
                  <a:cubicBezTo>
                    <a:pt x="1446" y="1028"/>
                    <a:pt x="1693" y="566"/>
                    <a:pt x="1881" y="130"/>
                  </a:cubicBezTo>
                  <a:cubicBezTo>
                    <a:pt x="1916" y="61"/>
                    <a:pt x="1855" y="0"/>
                    <a:pt x="18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6" name="Google Shape;386;p2"/>
          <p:cNvSpPr txBox="1">
            <a:spLocks noGrp="1"/>
          </p:cNvSpPr>
          <p:nvPr>
            <p:ph type="ctrTitle"/>
          </p:nvPr>
        </p:nvSpPr>
        <p:spPr>
          <a:xfrm>
            <a:off x="720000" y="2450438"/>
            <a:ext cx="7704000" cy="7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87" name="Google Shape;387;p2"/>
          <p:cNvSpPr txBox="1">
            <a:spLocks noGrp="1"/>
          </p:cNvSpPr>
          <p:nvPr>
            <p:ph type="subTitle" idx="1"/>
          </p:nvPr>
        </p:nvSpPr>
        <p:spPr>
          <a:xfrm>
            <a:off x="720000" y="3117950"/>
            <a:ext cx="77040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88" name="Google Shape;388;p2"/>
          <p:cNvSpPr/>
          <p:nvPr/>
        </p:nvSpPr>
        <p:spPr>
          <a:xfrm>
            <a:off x="2406975" y="3647350"/>
            <a:ext cx="17575" cy="17575"/>
          </a:xfrm>
          <a:custGeom>
            <a:avLst/>
            <a:gdLst/>
            <a:ahLst/>
            <a:cxnLst/>
            <a:rect l="l" t="t" r="r" b="b"/>
            <a:pathLst>
              <a:path w="703" h="703" extrusionOk="0">
                <a:moveTo>
                  <a:pt x="351" y="0"/>
                </a:moveTo>
                <a:cubicBezTo>
                  <a:pt x="293" y="0"/>
                  <a:pt x="241" y="0"/>
                  <a:pt x="215" y="26"/>
                </a:cubicBezTo>
                <a:cubicBezTo>
                  <a:pt x="163" y="26"/>
                  <a:pt x="130" y="52"/>
                  <a:pt x="78" y="78"/>
                </a:cubicBezTo>
                <a:cubicBezTo>
                  <a:pt x="52" y="137"/>
                  <a:pt x="26" y="163"/>
                  <a:pt x="26" y="215"/>
                </a:cubicBezTo>
                <a:cubicBezTo>
                  <a:pt x="0" y="241"/>
                  <a:pt x="0" y="299"/>
                  <a:pt x="0" y="351"/>
                </a:cubicBezTo>
                <a:lnTo>
                  <a:pt x="0" y="436"/>
                </a:lnTo>
                <a:cubicBezTo>
                  <a:pt x="26" y="488"/>
                  <a:pt x="52" y="540"/>
                  <a:pt x="78" y="598"/>
                </a:cubicBezTo>
                <a:cubicBezTo>
                  <a:pt x="104" y="598"/>
                  <a:pt x="130" y="624"/>
                  <a:pt x="163" y="650"/>
                </a:cubicBezTo>
                <a:cubicBezTo>
                  <a:pt x="215" y="676"/>
                  <a:pt x="267" y="702"/>
                  <a:pt x="351" y="702"/>
                </a:cubicBezTo>
                <a:cubicBezTo>
                  <a:pt x="378" y="702"/>
                  <a:pt x="430" y="676"/>
                  <a:pt x="488" y="650"/>
                </a:cubicBezTo>
                <a:cubicBezTo>
                  <a:pt x="514" y="650"/>
                  <a:pt x="566" y="624"/>
                  <a:pt x="592" y="598"/>
                </a:cubicBezTo>
                <a:cubicBezTo>
                  <a:pt x="618" y="566"/>
                  <a:pt x="651" y="514"/>
                  <a:pt x="677" y="488"/>
                </a:cubicBezTo>
                <a:cubicBezTo>
                  <a:pt x="677" y="436"/>
                  <a:pt x="703" y="377"/>
                  <a:pt x="703" y="351"/>
                </a:cubicBezTo>
                <a:cubicBezTo>
                  <a:pt x="677" y="299"/>
                  <a:pt x="677" y="273"/>
                  <a:pt x="677" y="241"/>
                </a:cubicBezTo>
                <a:cubicBezTo>
                  <a:pt x="677" y="189"/>
                  <a:pt x="618" y="137"/>
                  <a:pt x="592" y="78"/>
                </a:cubicBezTo>
                <a:cubicBezTo>
                  <a:pt x="566" y="78"/>
                  <a:pt x="540" y="52"/>
                  <a:pt x="514" y="26"/>
                </a:cubicBezTo>
                <a:cubicBezTo>
                  <a:pt x="456" y="0"/>
                  <a:pt x="404" y="0"/>
                  <a:pt x="3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292657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1">
    <p:spTree>
      <p:nvGrpSpPr>
        <p:cNvPr id="1" name="Shape 9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70" name="Google Shape;9770;p34"/>
          <p:cNvGrpSpPr/>
          <p:nvPr/>
        </p:nvGrpSpPr>
        <p:grpSpPr>
          <a:xfrm>
            <a:off x="4260175" y="428825"/>
            <a:ext cx="5048000" cy="4465125"/>
            <a:chOff x="2716125" y="397725"/>
            <a:chExt cx="5048000" cy="4465125"/>
          </a:xfrm>
        </p:grpSpPr>
        <p:sp>
          <p:nvSpPr>
            <p:cNvPr id="9771" name="Google Shape;9771;p34"/>
            <p:cNvSpPr/>
            <p:nvPr/>
          </p:nvSpPr>
          <p:spPr>
            <a:xfrm>
              <a:off x="5466175" y="1926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4"/>
            <p:cNvSpPr/>
            <p:nvPr/>
          </p:nvSpPr>
          <p:spPr>
            <a:xfrm>
              <a:off x="5366625" y="1839125"/>
              <a:ext cx="122375" cy="98175"/>
            </a:xfrm>
            <a:custGeom>
              <a:avLst/>
              <a:gdLst/>
              <a:ahLst/>
              <a:cxnLst/>
              <a:rect l="l" t="t" r="r" b="b"/>
              <a:pathLst>
                <a:path w="4895" h="3927" extrusionOk="0">
                  <a:moveTo>
                    <a:pt x="1491" y="1"/>
                  </a:moveTo>
                  <a:cubicBezTo>
                    <a:pt x="996" y="1"/>
                    <a:pt x="507" y="121"/>
                    <a:pt x="183" y="430"/>
                  </a:cubicBezTo>
                  <a:cubicBezTo>
                    <a:pt x="1" y="612"/>
                    <a:pt x="31" y="1068"/>
                    <a:pt x="61" y="1281"/>
                  </a:cubicBezTo>
                  <a:cubicBezTo>
                    <a:pt x="122" y="1889"/>
                    <a:pt x="426" y="2558"/>
                    <a:pt x="882" y="2953"/>
                  </a:cubicBezTo>
                  <a:cubicBezTo>
                    <a:pt x="1500" y="3483"/>
                    <a:pt x="2232" y="3927"/>
                    <a:pt x="3078" y="3927"/>
                  </a:cubicBezTo>
                  <a:cubicBezTo>
                    <a:pt x="3106" y="3927"/>
                    <a:pt x="3134" y="3926"/>
                    <a:pt x="3162" y="3925"/>
                  </a:cubicBezTo>
                  <a:cubicBezTo>
                    <a:pt x="3618" y="3895"/>
                    <a:pt x="4256" y="3865"/>
                    <a:pt x="4590" y="3500"/>
                  </a:cubicBezTo>
                  <a:cubicBezTo>
                    <a:pt x="4682" y="3439"/>
                    <a:pt x="4712" y="3348"/>
                    <a:pt x="4742" y="3287"/>
                  </a:cubicBezTo>
                  <a:cubicBezTo>
                    <a:pt x="4894" y="2862"/>
                    <a:pt x="4712" y="2345"/>
                    <a:pt x="4560" y="1980"/>
                  </a:cubicBezTo>
                  <a:cubicBezTo>
                    <a:pt x="4226" y="1220"/>
                    <a:pt x="3557" y="612"/>
                    <a:pt x="2797" y="278"/>
                  </a:cubicBezTo>
                  <a:cubicBezTo>
                    <a:pt x="2453" y="114"/>
                    <a:pt x="1969" y="1"/>
                    <a:pt x="1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4"/>
            <p:cNvSpPr/>
            <p:nvPr/>
          </p:nvSpPr>
          <p:spPr>
            <a:xfrm>
              <a:off x="5454775" y="1847800"/>
              <a:ext cx="46375" cy="64325"/>
            </a:xfrm>
            <a:custGeom>
              <a:avLst/>
              <a:gdLst/>
              <a:ahLst/>
              <a:cxnLst/>
              <a:rect l="l" t="t" r="r" b="b"/>
              <a:pathLst>
                <a:path w="1855" h="2573" extrusionOk="0">
                  <a:moveTo>
                    <a:pt x="1063" y="1"/>
                  </a:moveTo>
                  <a:cubicBezTo>
                    <a:pt x="676" y="1"/>
                    <a:pt x="293" y="596"/>
                    <a:pt x="183" y="843"/>
                  </a:cubicBezTo>
                  <a:cubicBezTo>
                    <a:pt x="1" y="1420"/>
                    <a:pt x="122" y="2211"/>
                    <a:pt x="639" y="2515"/>
                  </a:cubicBezTo>
                  <a:cubicBezTo>
                    <a:pt x="701" y="2555"/>
                    <a:pt x="765" y="2573"/>
                    <a:pt x="829" y="2573"/>
                  </a:cubicBezTo>
                  <a:cubicBezTo>
                    <a:pt x="1200" y="2573"/>
                    <a:pt x="1573" y="1966"/>
                    <a:pt x="1703" y="1603"/>
                  </a:cubicBezTo>
                  <a:lnTo>
                    <a:pt x="1703" y="1572"/>
                  </a:lnTo>
                  <a:cubicBezTo>
                    <a:pt x="1855" y="1086"/>
                    <a:pt x="1703" y="235"/>
                    <a:pt x="1186" y="22"/>
                  </a:cubicBezTo>
                  <a:cubicBezTo>
                    <a:pt x="1145" y="8"/>
                    <a:pt x="1104" y="1"/>
                    <a:pt x="10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4"/>
            <p:cNvSpPr/>
            <p:nvPr/>
          </p:nvSpPr>
          <p:spPr>
            <a:xfrm>
              <a:off x="5383350" y="1905875"/>
              <a:ext cx="83600" cy="52825"/>
            </a:xfrm>
            <a:custGeom>
              <a:avLst/>
              <a:gdLst/>
              <a:ahLst/>
              <a:cxnLst/>
              <a:rect l="l" t="t" r="r" b="b"/>
              <a:pathLst>
                <a:path w="3344" h="2113" extrusionOk="0">
                  <a:moveTo>
                    <a:pt x="1850" y="0"/>
                  </a:moveTo>
                  <a:cubicBezTo>
                    <a:pt x="1701" y="0"/>
                    <a:pt x="1557" y="21"/>
                    <a:pt x="1429" y="70"/>
                  </a:cubicBezTo>
                  <a:cubicBezTo>
                    <a:pt x="851" y="283"/>
                    <a:pt x="91" y="739"/>
                    <a:pt x="0" y="1407"/>
                  </a:cubicBezTo>
                  <a:cubicBezTo>
                    <a:pt x="0" y="1559"/>
                    <a:pt x="365" y="1803"/>
                    <a:pt x="456" y="1833"/>
                  </a:cubicBezTo>
                  <a:cubicBezTo>
                    <a:pt x="855" y="2019"/>
                    <a:pt x="1254" y="2112"/>
                    <a:pt x="1653" y="2112"/>
                  </a:cubicBezTo>
                  <a:cubicBezTo>
                    <a:pt x="1710" y="2112"/>
                    <a:pt x="1767" y="2110"/>
                    <a:pt x="1824" y="2107"/>
                  </a:cubicBezTo>
                  <a:cubicBezTo>
                    <a:pt x="2310" y="2046"/>
                    <a:pt x="3161" y="1590"/>
                    <a:pt x="3313" y="982"/>
                  </a:cubicBezTo>
                  <a:cubicBezTo>
                    <a:pt x="3344" y="921"/>
                    <a:pt x="3344" y="800"/>
                    <a:pt x="3344" y="739"/>
                  </a:cubicBezTo>
                  <a:cubicBezTo>
                    <a:pt x="3344" y="496"/>
                    <a:pt x="2949" y="283"/>
                    <a:pt x="2736" y="192"/>
                  </a:cubicBezTo>
                  <a:cubicBezTo>
                    <a:pt x="2490" y="89"/>
                    <a:pt x="2160" y="0"/>
                    <a:pt x="18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4"/>
            <p:cNvSpPr/>
            <p:nvPr/>
          </p:nvSpPr>
          <p:spPr>
            <a:xfrm>
              <a:off x="4745025" y="2583925"/>
              <a:ext cx="135300" cy="180700"/>
            </a:xfrm>
            <a:custGeom>
              <a:avLst/>
              <a:gdLst/>
              <a:ahLst/>
              <a:cxnLst/>
              <a:rect l="l" t="t" r="r" b="b"/>
              <a:pathLst>
                <a:path w="5412" h="7228" extrusionOk="0">
                  <a:moveTo>
                    <a:pt x="3624" y="0"/>
                  </a:moveTo>
                  <a:cubicBezTo>
                    <a:pt x="3012" y="0"/>
                    <a:pt x="2340" y="489"/>
                    <a:pt x="1946" y="760"/>
                  </a:cubicBezTo>
                  <a:cubicBezTo>
                    <a:pt x="1217" y="1338"/>
                    <a:pt x="548" y="2189"/>
                    <a:pt x="305" y="3100"/>
                  </a:cubicBezTo>
                  <a:cubicBezTo>
                    <a:pt x="92" y="3921"/>
                    <a:pt x="1" y="4955"/>
                    <a:pt x="305" y="5775"/>
                  </a:cubicBezTo>
                  <a:cubicBezTo>
                    <a:pt x="457" y="6231"/>
                    <a:pt x="670" y="6900"/>
                    <a:pt x="1126" y="7113"/>
                  </a:cubicBezTo>
                  <a:cubicBezTo>
                    <a:pt x="1271" y="7195"/>
                    <a:pt x="1439" y="7228"/>
                    <a:pt x="1614" y="7228"/>
                  </a:cubicBezTo>
                  <a:cubicBezTo>
                    <a:pt x="2022" y="7228"/>
                    <a:pt x="2469" y="7049"/>
                    <a:pt x="2767" y="6900"/>
                  </a:cubicBezTo>
                  <a:cubicBezTo>
                    <a:pt x="3618" y="6474"/>
                    <a:pt x="4256" y="5775"/>
                    <a:pt x="4712" y="4985"/>
                  </a:cubicBezTo>
                  <a:cubicBezTo>
                    <a:pt x="5229" y="4073"/>
                    <a:pt x="5411" y="2827"/>
                    <a:pt x="5107" y="1824"/>
                  </a:cubicBezTo>
                  <a:cubicBezTo>
                    <a:pt x="5016" y="1520"/>
                    <a:pt x="4925" y="1155"/>
                    <a:pt x="4712" y="821"/>
                  </a:cubicBezTo>
                  <a:cubicBezTo>
                    <a:pt x="4560" y="517"/>
                    <a:pt x="4348" y="243"/>
                    <a:pt x="4044" y="91"/>
                  </a:cubicBezTo>
                  <a:cubicBezTo>
                    <a:pt x="3910" y="27"/>
                    <a:pt x="3769" y="0"/>
                    <a:pt x="3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4"/>
            <p:cNvSpPr/>
            <p:nvPr/>
          </p:nvSpPr>
          <p:spPr>
            <a:xfrm>
              <a:off x="4687275" y="2588875"/>
              <a:ext cx="140625" cy="107600"/>
            </a:xfrm>
            <a:custGeom>
              <a:avLst/>
              <a:gdLst/>
              <a:ahLst/>
              <a:cxnLst/>
              <a:rect l="l" t="t" r="r" b="b"/>
              <a:pathLst>
                <a:path w="5625" h="4304" extrusionOk="0">
                  <a:moveTo>
                    <a:pt x="3980" y="0"/>
                  </a:moveTo>
                  <a:cubicBezTo>
                    <a:pt x="3896" y="0"/>
                    <a:pt x="3815" y="5"/>
                    <a:pt x="3740" y="15"/>
                  </a:cubicBezTo>
                  <a:cubicBezTo>
                    <a:pt x="2888" y="106"/>
                    <a:pt x="2159" y="319"/>
                    <a:pt x="1490" y="836"/>
                  </a:cubicBezTo>
                  <a:cubicBezTo>
                    <a:pt x="761" y="1413"/>
                    <a:pt x="1" y="2659"/>
                    <a:pt x="305" y="3602"/>
                  </a:cubicBezTo>
                  <a:cubicBezTo>
                    <a:pt x="426" y="3997"/>
                    <a:pt x="943" y="4179"/>
                    <a:pt x="1308" y="4270"/>
                  </a:cubicBezTo>
                  <a:cubicBezTo>
                    <a:pt x="1494" y="4293"/>
                    <a:pt x="1677" y="4304"/>
                    <a:pt x="1856" y="4304"/>
                  </a:cubicBezTo>
                  <a:cubicBezTo>
                    <a:pt x="2410" y="4304"/>
                    <a:pt x="2938" y="4196"/>
                    <a:pt x="3466" y="3966"/>
                  </a:cubicBezTo>
                  <a:cubicBezTo>
                    <a:pt x="4439" y="3510"/>
                    <a:pt x="5624" y="1930"/>
                    <a:pt x="5199" y="714"/>
                  </a:cubicBezTo>
                  <a:cubicBezTo>
                    <a:pt x="5168" y="684"/>
                    <a:pt x="5168" y="653"/>
                    <a:pt x="5199" y="562"/>
                  </a:cubicBezTo>
                  <a:cubicBezTo>
                    <a:pt x="4993" y="151"/>
                    <a:pt x="4440" y="0"/>
                    <a:pt x="39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4"/>
            <p:cNvSpPr/>
            <p:nvPr/>
          </p:nvSpPr>
          <p:spPr>
            <a:xfrm>
              <a:off x="4679675" y="2517050"/>
              <a:ext cx="151250" cy="97000"/>
            </a:xfrm>
            <a:custGeom>
              <a:avLst/>
              <a:gdLst/>
              <a:ahLst/>
              <a:cxnLst/>
              <a:rect l="l" t="t" r="r" b="b"/>
              <a:pathLst>
                <a:path w="6050" h="3880" extrusionOk="0">
                  <a:moveTo>
                    <a:pt x="2737" y="0"/>
                  </a:moveTo>
                  <a:cubicBezTo>
                    <a:pt x="2068" y="0"/>
                    <a:pt x="791" y="183"/>
                    <a:pt x="457" y="912"/>
                  </a:cubicBezTo>
                  <a:cubicBezTo>
                    <a:pt x="1" y="1763"/>
                    <a:pt x="1156" y="2827"/>
                    <a:pt x="1764" y="3283"/>
                  </a:cubicBezTo>
                  <a:cubicBezTo>
                    <a:pt x="2234" y="3649"/>
                    <a:pt x="2883" y="3880"/>
                    <a:pt x="3500" y="3880"/>
                  </a:cubicBezTo>
                  <a:cubicBezTo>
                    <a:pt x="3602" y="3880"/>
                    <a:pt x="3702" y="3873"/>
                    <a:pt x="3800" y="3861"/>
                  </a:cubicBezTo>
                  <a:cubicBezTo>
                    <a:pt x="4439" y="3800"/>
                    <a:pt x="5472" y="3648"/>
                    <a:pt x="5806" y="2979"/>
                  </a:cubicBezTo>
                  <a:cubicBezTo>
                    <a:pt x="6050" y="2614"/>
                    <a:pt x="5898" y="2128"/>
                    <a:pt x="5654" y="1733"/>
                  </a:cubicBezTo>
                  <a:cubicBezTo>
                    <a:pt x="5472" y="1429"/>
                    <a:pt x="5259" y="1155"/>
                    <a:pt x="5047" y="973"/>
                  </a:cubicBezTo>
                  <a:cubicBezTo>
                    <a:pt x="4408" y="365"/>
                    <a:pt x="3648" y="0"/>
                    <a:pt x="2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4"/>
            <p:cNvSpPr/>
            <p:nvPr/>
          </p:nvSpPr>
          <p:spPr>
            <a:xfrm>
              <a:off x="6516350" y="2080675"/>
              <a:ext cx="60050" cy="89475"/>
            </a:xfrm>
            <a:custGeom>
              <a:avLst/>
              <a:gdLst/>
              <a:ahLst/>
              <a:cxnLst/>
              <a:rect l="l" t="t" r="r" b="b"/>
              <a:pathLst>
                <a:path w="2402" h="3579" extrusionOk="0">
                  <a:moveTo>
                    <a:pt x="1475" y="0"/>
                  </a:moveTo>
                  <a:cubicBezTo>
                    <a:pt x="1204" y="0"/>
                    <a:pt x="900" y="258"/>
                    <a:pt x="699" y="434"/>
                  </a:cubicBezTo>
                  <a:cubicBezTo>
                    <a:pt x="395" y="677"/>
                    <a:pt x="91" y="1133"/>
                    <a:pt x="61" y="1558"/>
                  </a:cubicBezTo>
                  <a:cubicBezTo>
                    <a:pt x="0" y="2106"/>
                    <a:pt x="61" y="2592"/>
                    <a:pt x="274" y="3048"/>
                  </a:cubicBezTo>
                  <a:cubicBezTo>
                    <a:pt x="395" y="3230"/>
                    <a:pt x="547" y="3473"/>
                    <a:pt x="730" y="3534"/>
                  </a:cubicBezTo>
                  <a:cubicBezTo>
                    <a:pt x="792" y="3565"/>
                    <a:pt x="858" y="3578"/>
                    <a:pt x="924" y="3578"/>
                  </a:cubicBezTo>
                  <a:cubicBezTo>
                    <a:pt x="1120" y="3578"/>
                    <a:pt x="1323" y="3465"/>
                    <a:pt x="1459" y="3352"/>
                  </a:cubicBezTo>
                  <a:cubicBezTo>
                    <a:pt x="1885" y="3048"/>
                    <a:pt x="2158" y="2653"/>
                    <a:pt x="2310" y="2197"/>
                  </a:cubicBezTo>
                  <a:cubicBezTo>
                    <a:pt x="2371" y="2014"/>
                    <a:pt x="2402" y="1832"/>
                    <a:pt x="2371" y="1589"/>
                  </a:cubicBezTo>
                  <a:cubicBezTo>
                    <a:pt x="2371" y="1315"/>
                    <a:pt x="2341" y="1102"/>
                    <a:pt x="2250" y="890"/>
                  </a:cubicBezTo>
                  <a:cubicBezTo>
                    <a:pt x="2128" y="586"/>
                    <a:pt x="2006" y="191"/>
                    <a:pt x="1642" y="39"/>
                  </a:cubicBezTo>
                  <a:cubicBezTo>
                    <a:pt x="1588" y="12"/>
                    <a:pt x="1532" y="0"/>
                    <a:pt x="1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4"/>
            <p:cNvSpPr/>
            <p:nvPr/>
          </p:nvSpPr>
          <p:spPr>
            <a:xfrm>
              <a:off x="6566500" y="2090950"/>
              <a:ext cx="67650" cy="82425"/>
            </a:xfrm>
            <a:custGeom>
              <a:avLst/>
              <a:gdLst/>
              <a:ahLst/>
              <a:cxnLst/>
              <a:rect l="l" t="t" r="r" b="b"/>
              <a:pathLst>
                <a:path w="2706" h="3297" extrusionOk="0">
                  <a:moveTo>
                    <a:pt x="435" y="0"/>
                  </a:moveTo>
                  <a:cubicBezTo>
                    <a:pt x="350" y="0"/>
                    <a:pt x="265" y="7"/>
                    <a:pt x="183" y="23"/>
                  </a:cubicBezTo>
                  <a:cubicBezTo>
                    <a:pt x="92" y="53"/>
                    <a:pt x="31" y="418"/>
                    <a:pt x="31" y="479"/>
                  </a:cubicBezTo>
                  <a:cubicBezTo>
                    <a:pt x="31" y="631"/>
                    <a:pt x="0" y="813"/>
                    <a:pt x="31" y="965"/>
                  </a:cubicBezTo>
                  <a:cubicBezTo>
                    <a:pt x="92" y="1543"/>
                    <a:pt x="304" y="2059"/>
                    <a:pt x="669" y="2485"/>
                  </a:cubicBezTo>
                  <a:cubicBezTo>
                    <a:pt x="1045" y="2914"/>
                    <a:pt x="1705" y="3296"/>
                    <a:pt x="2335" y="3296"/>
                  </a:cubicBezTo>
                  <a:cubicBezTo>
                    <a:pt x="2419" y="3296"/>
                    <a:pt x="2502" y="3289"/>
                    <a:pt x="2584" y="3275"/>
                  </a:cubicBezTo>
                  <a:cubicBezTo>
                    <a:pt x="2645" y="3062"/>
                    <a:pt x="2675" y="2789"/>
                    <a:pt x="2706" y="2515"/>
                  </a:cubicBezTo>
                  <a:cubicBezTo>
                    <a:pt x="2706" y="2090"/>
                    <a:pt x="2614" y="1634"/>
                    <a:pt x="2371" y="1239"/>
                  </a:cubicBezTo>
                  <a:cubicBezTo>
                    <a:pt x="2043" y="583"/>
                    <a:pt x="1199" y="0"/>
                    <a:pt x="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4"/>
            <p:cNvSpPr/>
            <p:nvPr/>
          </p:nvSpPr>
          <p:spPr>
            <a:xfrm>
              <a:off x="6559775" y="2051150"/>
              <a:ext cx="72850" cy="48825"/>
            </a:xfrm>
            <a:custGeom>
              <a:avLst/>
              <a:gdLst/>
              <a:ahLst/>
              <a:cxnLst/>
              <a:rect l="l" t="t" r="r" b="b"/>
              <a:pathLst>
                <a:path w="2914" h="1953" extrusionOk="0">
                  <a:moveTo>
                    <a:pt x="1667" y="1"/>
                  </a:moveTo>
                  <a:cubicBezTo>
                    <a:pt x="1635" y="1"/>
                    <a:pt x="1604" y="2"/>
                    <a:pt x="1576" y="4"/>
                  </a:cubicBezTo>
                  <a:cubicBezTo>
                    <a:pt x="938" y="95"/>
                    <a:pt x="178" y="490"/>
                    <a:pt x="57" y="1189"/>
                  </a:cubicBezTo>
                  <a:cubicBezTo>
                    <a:pt x="0" y="1755"/>
                    <a:pt x="918" y="1952"/>
                    <a:pt x="1389" y="1952"/>
                  </a:cubicBezTo>
                  <a:cubicBezTo>
                    <a:pt x="1423" y="1952"/>
                    <a:pt x="1456" y="1951"/>
                    <a:pt x="1485" y="1949"/>
                  </a:cubicBezTo>
                  <a:cubicBezTo>
                    <a:pt x="1880" y="1858"/>
                    <a:pt x="2306" y="1706"/>
                    <a:pt x="2580" y="1372"/>
                  </a:cubicBezTo>
                  <a:cubicBezTo>
                    <a:pt x="2731" y="1189"/>
                    <a:pt x="2914" y="916"/>
                    <a:pt x="2914" y="703"/>
                  </a:cubicBezTo>
                  <a:lnTo>
                    <a:pt x="2914" y="642"/>
                  </a:lnTo>
                  <a:cubicBezTo>
                    <a:pt x="2886" y="190"/>
                    <a:pt x="2096" y="1"/>
                    <a:pt x="1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4"/>
            <p:cNvSpPr/>
            <p:nvPr/>
          </p:nvSpPr>
          <p:spPr>
            <a:xfrm>
              <a:off x="4956275" y="1615375"/>
              <a:ext cx="137575" cy="89375"/>
            </a:xfrm>
            <a:custGeom>
              <a:avLst/>
              <a:gdLst/>
              <a:ahLst/>
              <a:cxnLst/>
              <a:rect l="l" t="t" r="r" b="b"/>
              <a:pathLst>
                <a:path w="5503" h="3575" extrusionOk="0">
                  <a:moveTo>
                    <a:pt x="2374" y="1"/>
                  </a:moveTo>
                  <a:cubicBezTo>
                    <a:pt x="1886" y="1"/>
                    <a:pt x="1366" y="114"/>
                    <a:pt x="943" y="292"/>
                  </a:cubicBezTo>
                  <a:cubicBezTo>
                    <a:pt x="670" y="413"/>
                    <a:pt x="274" y="656"/>
                    <a:pt x="153" y="960"/>
                  </a:cubicBezTo>
                  <a:cubicBezTo>
                    <a:pt x="1" y="1356"/>
                    <a:pt x="305" y="1903"/>
                    <a:pt x="518" y="2237"/>
                  </a:cubicBezTo>
                  <a:cubicBezTo>
                    <a:pt x="882" y="2723"/>
                    <a:pt x="1521" y="3240"/>
                    <a:pt x="2098" y="3392"/>
                  </a:cubicBezTo>
                  <a:cubicBezTo>
                    <a:pt x="2493" y="3483"/>
                    <a:pt x="2919" y="3574"/>
                    <a:pt x="3314" y="3574"/>
                  </a:cubicBezTo>
                  <a:cubicBezTo>
                    <a:pt x="3679" y="3574"/>
                    <a:pt x="4013" y="3483"/>
                    <a:pt x="4378" y="3331"/>
                  </a:cubicBezTo>
                  <a:cubicBezTo>
                    <a:pt x="4743" y="3179"/>
                    <a:pt x="5290" y="2875"/>
                    <a:pt x="5381" y="2480"/>
                  </a:cubicBezTo>
                  <a:cubicBezTo>
                    <a:pt x="5503" y="2024"/>
                    <a:pt x="5168" y="1447"/>
                    <a:pt x="4864" y="1143"/>
                  </a:cubicBezTo>
                  <a:cubicBezTo>
                    <a:pt x="4287" y="565"/>
                    <a:pt x="3679" y="201"/>
                    <a:pt x="2889" y="49"/>
                  </a:cubicBezTo>
                  <a:cubicBezTo>
                    <a:pt x="2726" y="16"/>
                    <a:pt x="2552" y="1"/>
                    <a:pt x="2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4"/>
            <p:cNvSpPr/>
            <p:nvPr/>
          </p:nvSpPr>
          <p:spPr>
            <a:xfrm>
              <a:off x="4640175" y="2262975"/>
              <a:ext cx="145150" cy="102725"/>
            </a:xfrm>
            <a:custGeom>
              <a:avLst/>
              <a:gdLst/>
              <a:ahLst/>
              <a:cxnLst/>
              <a:rect l="l" t="t" r="r" b="b"/>
              <a:pathLst>
                <a:path w="5806" h="4109" extrusionOk="0">
                  <a:moveTo>
                    <a:pt x="2164" y="0"/>
                  </a:moveTo>
                  <a:cubicBezTo>
                    <a:pt x="1840" y="0"/>
                    <a:pt x="1521" y="41"/>
                    <a:pt x="1247" y="133"/>
                  </a:cubicBezTo>
                  <a:cubicBezTo>
                    <a:pt x="943" y="224"/>
                    <a:pt x="456" y="376"/>
                    <a:pt x="243" y="680"/>
                  </a:cubicBezTo>
                  <a:cubicBezTo>
                    <a:pt x="0" y="1105"/>
                    <a:pt x="213" y="1713"/>
                    <a:pt x="395" y="2139"/>
                  </a:cubicBezTo>
                  <a:cubicBezTo>
                    <a:pt x="669" y="2747"/>
                    <a:pt x="1247" y="3385"/>
                    <a:pt x="1854" y="3659"/>
                  </a:cubicBezTo>
                  <a:cubicBezTo>
                    <a:pt x="2280" y="3871"/>
                    <a:pt x="2736" y="3993"/>
                    <a:pt x="3131" y="4054"/>
                  </a:cubicBezTo>
                  <a:cubicBezTo>
                    <a:pt x="3297" y="4092"/>
                    <a:pt x="3467" y="4109"/>
                    <a:pt x="3637" y="4109"/>
                  </a:cubicBezTo>
                  <a:cubicBezTo>
                    <a:pt x="3872" y="4109"/>
                    <a:pt x="4105" y="4076"/>
                    <a:pt x="4317" y="4023"/>
                  </a:cubicBezTo>
                  <a:cubicBezTo>
                    <a:pt x="4772" y="3902"/>
                    <a:pt x="5380" y="3719"/>
                    <a:pt x="5624" y="3263"/>
                  </a:cubicBezTo>
                  <a:cubicBezTo>
                    <a:pt x="5806" y="2808"/>
                    <a:pt x="5532" y="2139"/>
                    <a:pt x="5259" y="1744"/>
                  </a:cubicBezTo>
                  <a:cubicBezTo>
                    <a:pt x="4772" y="1014"/>
                    <a:pt x="4195" y="497"/>
                    <a:pt x="3374" y="194"/>
                  </a:cubicBezTo>
                  <a:cubicBezTo>
                    <a:pt x="3028" y="72"/>
                    <a:pt x="2592" y="0"/>
                    <a:pt x="2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4"/>
            <p:cNvSpPr/>
            <p:nvPr/>
          </p:nvSpPr>
          <p:spPr>
            <a:xfrm>
              <a:off x="5662225" y="1889475"/>
              <a:ext cx="145175" cy="102925"/>
            </a:xfrm>
            <a:custGeom>
              <a:avLst/>
              <a:gdLst/>
              <a:ahLst/>
              <a:cxnLst/>
              <a:rect l="l" t="t" r="r" b="b"/>
              <a:pathLst>
                <a:path w="5807" h="4117" extrusionOk="0">
                  <a:moveTo>
                    <a:pt x="2161" y="1"/>
                  </a:moveTo>
                  <a:cubicBezTo>
                    <a:pt x="1839" y="1"/>
                    <a:pt x="1520" y="40"/>
                    <a:pt x="1247" y="118"/>
                  </a:cubicBezTo>
                  <a:cubicBezTo>
                    <a:pt x="943" y="240"/>
                    <a:pt x="456" y="392"/>
                    <a:pt x="244" y="696"/>
                  </a:cubicBezTo>
                  <a:cubicBezTo>
                    <a:pt x="1" y="1121"/>
                    <a:pt x="213" y="1729"/>
                    <a:pt x="396" y="2155"/>
                  </a:cubicBezTo>
                  <a:cubicBezTo>
                    <a:pt x="669" y="2763"/>
                    <a:pt x="1247" y="3401"/>
                    <a:pt x="1855" y="3674"/>
                  </a:cubicBezTo>
                  <a:cubicBezTo>
                    <a:pt x="2280" y="3857"/>
                    <a:pt x="2736" y="4009"/>
                    <a:pt x="3131" y="4070"/>
                  </a:cubicBezTo>
                  <a:cubicBezTo>
                    <a:pt x="3277" y="4103"/>
                    <a:pt x="3426" y="4116"/>
                    <a:pt x="3575" y="4116"/>
                  </a:cubicBezTo>
                  <a:cubicBezTo>
                    <a:pt x="3831" y="4116"/>
                    <a:pt x="4086" y="4078"/>
                    <a:pt x="4317" y="4039"/>
                  </a:cubicBezTo>
                  <a:cubicBezTo>
                    <a:pt x="4773" y="3918"/>
                    <a:pt x="5381" y="3735"/>
                    <a:pt x="5624" y="3279"/>
                  </a:cubicBezTo>
                  <a:cubicBezTo>
                    <a:pt x="5806" y="2823"/>
                    <a:pt x="5533" y="2124"/>
                    <a:pt x="5259" y="1759"/>
                  </a:cubicBezTo>
                  <a:cubicBezTo>
                    <a:pt x="4773" y="1030"/>
                    <a:pt x="4195" y="513"/>
                    <a:pt x="3374" y="209"/>
                  </a:cubicBezTo>
                  <a:cubicBezTo>
                    <a:pt x="3027" y="70"/>
                    <a:pt x="2590" y="1"/>
                    <a:pt x="2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4"/>
            <p:cNvSpPr/>
            <p:nvPr/>
          </p:nvSpPr>
          <p:spPr>
            <a:xfrm>
              <a:off x="5712375" y="1837025"/>
              <a:ext cx="107175" cy="135900"/>
            </a:xfrm>
            <a:custGeom>
              <a:avLst/>
              <a:gdLst/>
              <a:ahLst/>
              <a:cxnLst/>
              <a:rect l="l" t="t" r="r" b="b"/>
              <a:pathLst>
                <a:path w="4287" h="5436" extrusionOk="0">
                  <a:moveTo>
                    <a:pt x="1206" y="0"/>
                  </a:moveTo>
                  <a:cubicBezTo>
                    <a:pt x="1102" y="0"/>
                    <a:pt x="1003" y="17"/>
                    <a:pt x="913" y="58"/>
                  </a:cubicBezTo>
                  <a:cubicBezTo>
                    <a:pt x="457" y="240"/>
                    <a:pt x="244" y="848"/>
                    <a:pt x="153" y="1304"/>
                  </a:cubicBezTo>
                  <a:cubicBezTo>
                    <a:pt x="1" y="1973"/>
                    <a:pt x="61" y="2824"/>
                    <a:pt x="365" y="3402"/>
                  </a:cubicBezTo>
                  <a:cubicBezTo>
                    <a:pt x="609" y="3797"/>
                    <a:pt x="821" y="4161"/>
                    <a:pt x="1156" y="4465"/>
                  </a:cubicBezTo>
                  <a:cubicBezTo>
                    <a:pt x="1429" y="4769"/>
                    <a:pt x="1733" y="5013"/>
                    <a:pt x="2128" y="5164"/>
                  </a:cubicBezTo>
                  <a:cubicBezTo>
                    <a:pt x="2406" y="5293"/>
                    <a:pt x="2789" y="5436"/>
                    <a:pt x="3150" y="5436"/>
                  </a:cubicBezTo>
                  <a:cubicBezTo>
                    <a:pt x="3303" y="5436"/>
                    <a:pt x="3452" y="5410"/>
                    <a:pt x="3587" y="5347"/>
                  </a:cubicBezTo>
                  <a:cubicBezTo>
                    <a:pt x="4013" y="5104"/>
                    <a:pt x="4195" y="4405"/>
                    <a:pt x="4256" y="3949"/>
                  </a:cubicBezTo>
                  <a:cubicBezTo>
                    <a:pt x="4286" y="3067"/>
                    <a:pt x="4134" y="2277"/>
                    <a:pt x="3679" y="1547"/>
                  </a:cubicBezTo>
                  <a:cubicBezTo>
                    <a:pt x="3344" y="1000"/>
                    <a:pt x="2706" y="453"/>
                    <a:pt x="2037" y="210"/>
                  </a:cubicBezTo>
                  <a:cubicBezTo>
                    <a:pt x="1793" y="121"/>
                    <a:pt x="1485" y="0"/>
                    <a:pt x="1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4"/>
            <p:cNvSpPr/>
            <p:nvPr/>
          </p:nvSpPr>
          <p:spPr>
            <a:xfrm>
              <a:off x="5649300" y="1706025"/>
              <a:ext cx="110225" cy="76725"/>
            </a:xfrm>
            <a:custGeom>
              <a:avLst/>
              <a:gdLst/>
              <a:ahLst/>
              <a:cxnLst/>
              <a:rect l="l" t="t" r="r" b="b"/>
              <a:pathLst>
                <a:path w="4409" h="3069" extrusionOk="0">
                  <a:moveTo>
                    <a:pt x="1693" y="0"/>
                  </a:moveTo>
                  <a:cubicBezTo>
                    <a:pt x="1442" y="0"/>
                    <a:pt x="1193" y="32"/>
                    <a:pt x="973" y="100"/>
                  </a:cubicBezTo>
                  <a:cubicBezTo>
                    <a:pt x="700" y="161"/>
                    <a:pt x="366" y="283"/>
                    <a:pt x="214" y="526"/>
                  </a:cubicBezTo>
                  <a:cubicBezTo>
                    <a:pt x="1" y="860"/>
                    <a:pt x="153" y="1316"/>
                    <a:pt x="305" y="1620"/>
                  </a:cubicBezTo>
                  <a:cubicBezTo>
                    <a:pt x="518" y="2076"/>
                    <a:pt x="943" y="2532"/>
                    <a:pt x="1429" y="2745"/>
                  </a:cubicBezTo>
                  <a:cubicBezTo>
                    <a:pt x="1733" y="2897"/>
                    <a:pt x="2068" y="3018"/>
                    <a:pt x="2402" y="3049"/>
                  </a:cubicBezTo>
                  <a:cubicBezTo>
                    <a:pt x="2515" y="3061"/>
                    <a:pt x="2634" y="3069"/>
                    <a:pt x="2755" y="3069"/>
                  </a:cubicBezTo>
                  <a:cubicBezTo>
                    <a:pt x="2927" y="3069"/>
                    <a:pt x="3105" y="3054"/>
                    <a:pt x="3284" y="3018"/>
                  </a:cubicBezTo>
                  <a:cubicBezTo>
                    <a:pt x="3587" y="2958"/>
                    <a:pt x="4074" y="2806"/>
                    <a:pt x="4226" y="2441"/>
                  </a:cubicBezTo>
                  <a:cubicBezTo>
                    <a:pt x="4408" y="2107"/>
                    <a:pt x="4195" y="1559"/>
                    <a:pt x="4013" y="1316"/>
                  </a:cubicBezTo>
                  <a:cubicBezTo>
                    <a:pt x="3618" y="769"/>
                    <a:pt x="3162" y="374"/>
                    <a:pt x="2554" y="131"/>
                  </a:cubicBezTo>
                  <a:cubicBezTo>
                    <a:pt x="2304" y="47"/>
                    <a:pt x="1998" y="0"/>
                    <a:pt x="16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4"/>
            <p:cNvSpPr/>
            <p:nvPr/>
          </p:nvSpPr>
          <p:spPr>
            <a:xfrm>
              <a:off x="5687300" y="1666350"/>
              <a:ext cx="81325" cy="102275"/>
            </a:xfrm>
            <a:custGeom>
              <a:avLst/>
              <a:gdLst/>
              <a:ahLst/>
              <a:cxnLst/>
              <a:rect l="l" t="t" r="r" b="b"/>
              <a:pathLst>
                <a:path w="3253" h="4091" extrusionOk="0">
                  <a:moveTo>
                    <a:pt x="927" y="1"/>
                  </a:moveTo>
                  <a:cubicBezTo>
                    <a:pt x="849" y="1"/>
                    <a:pt x="772" y="14"/>
                    <a:pt x="700" y="46"/>
                  </a:cubicBezTo>
                  <a:cubicBezTo>
                    <a:pt x="365" y="198"/>
                    <a:pt x="213" y="654"/>
                    <a:pt x="122" y="988"/>
                  </a:cubicBezTo>
                  <a:cubicBezTo>
                    <a:pt x="1" y="1444"/>
                    <a:pt x="92" y="2113"/>
                    <a:pt x="305" y="2569"/>
                  </a:cubicBezTo>
                  <a:cubicBezTo>
                    <a:pt x="457" y="2873"/>
                    <a:pt x="669" y="3146"/>
                    <a:pt x="882" y="3390"/>
                  </a:cubicBezTo>
                  <a:cubicBezTo>
                    <a:pt x="1064" y="3572"/>
                    <a:pt x="1338" y="3754"/>
                    <a:pt x="1612" y="3876"/>
                  </a:cubicBezTo>
                  <a:cubicBezTo>
                    <a:pt x="1826" y="3983"/>
                    <a:pt x="2117" y="4091"/>
                    <a:pt x="2388" y="4091"/>
                  </a:cubicBezTo>
                  <a:cubicBezTo>
                    <a:pt x="2500" y="4091"/>
                    <a:pt x="2608" y="4072"/>
                    <a:pt x="2706" y="4028"/>
                  </a:cubicBezTo>
                  <a:cubicBezTo>
                    <a:pt x="3040" y="3845"/>
                    <a:pt x="3192" y="3329"/>
                    <a:pt x="3192" y="2964"/>
                  </a:cubicBezTo>
                  <a:cubicBezTo>
                    <a:pt x="3253" y="2326"/>
                    <a:pt x="3131" y="1718"/>
                    <a:pt x="2797" y="1201"/>
                  </a:cubicBezTo>
                  <a:cubicBezTo>
                    <a:pt x="2493" y="776"/>
                    <a:pt x="2037" y="350"/>
                    <a:pt x="1520" y="168"/>
                  </a:cubicBezTo>
                  <a:cubicBezTo>
                    <a:pt x="1364" y="101"/>
                    <a:pt x="1142" y="1"/>
                    <a:pt x="9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4"/>
            <p:cNvSpPr/>
            <p:nvPr/>
          </p:nvSpPr>
          <p:spPr>
            <a:xfrm>
              <a:off x="5894000" y="1640800"/>
              <a:ext cx="70700" cy="92075"/>
            </a:xfrm>
            <a:custGeom>
              <a:avLst/>
              <a:gdLst/>
              <a:ahLst/>
              <a:cxnLst/>
              <a:rect l="l" t="t" r="r" b="b"/>
              <a:pathLst>
                <a:path w="2828" h="3683" extrusionOk="0">
                  <a:moveTo>
                    <a:pt x="2008" y="0"/>
                  </a:moveTo>
                  <a:cubicBezTo>
                    <a:pt x="1863" y="0"/>
                    <a:pt x="1711" y="37"/>
                    <a:pt x="1581" y="95"/>
                  </a:cubicBezTo>
                  <a:cubicBezTo>
                    <a:pt x="1003" y="339"/>
                    <a:pt x="669" y="703"/>
                    <a:pt x="365" y="1220"/>
                  </a:cubicBezTo>
                  <a:cubicBezTo>
                    <a:pt x="0" y="1950"/>
                    <a:pt x="183" y="3287"/>
                    <a:pt x="973" y="3652"/>
                  </a:cubicBezTo>
                  <a:cubicBezTo>
                    <a:pt x="1064" y="3682"/>
                    <a:pt x="1125" y="3682"/>
                    <a:pt x="1246" y="3682"/>
                  </a:cubicBezTo>
                  <a:cubicBezTo>
                    <a:pt x="1611" y="3652"/>
                    <a:pt x="1976" y="3317"/>
                    <a:pt x="2158" y="3074"/>
                  </a:cubicBezTo>
                  <a:cubicBezTo>
                    <a:pt x="2523" y="2557"/>
                    <a:pt x="2827" y="1950"/>
                    <a:pt x="2766" y="1250"/>
                  </a:cubicBezTo>
                  <a:cubicBezTo>
                    <a:pt x="2736" y="886"/>
                    <a:pt x="2645" y="460"/>
                    <a:pt x="2432" y="156"/>
                  </a:cubicBezTo>
                  <a:cubicBezTo>
                    <a:pt x="2321" y="45"/>
                    <a:pt x="2168" y="0"/>
                    <a:pt x="2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4"/>
            <p:cNvSpPr/>
            <p:nvPr/>
          </p:nvSpPr>
          <p:spPr>
            <a:xfrm>
              <a:off x="5827875" y="1591050"/>
              <a:ext cx="116300" cy="72675"/>
            </a:xfrm>
            <a:custGeom>
              <a:avLst/>
              <a:gdLst/>
              <a:ahLst/>
              <a:cxnLst/>
              <a:rect l="l" t="t" r="r" b="b"/>
              <a:pathLst>
                <a:path w="4652" h="2907" extrusionOk="0">
                  <a:moveTo>
                    <a:pt x="2212" y="1"/>
                  </a:moveTo>
                  <a:cubicBezTo>
                    <a:pt x="2125" y="1"/>
                    <a:pt x="2036" y="6"/>
                    <a:pt x="1946" y="18"/>
                  </a:cubicBezTo>
                  <a:cubicBezTo>
                    <a:pt x="1247" y="110"/>
                    <a:pt x="426" y="566"/>
                    <a:pt x="153" y="1265"/>
                  </a:cubicBezTo>
                  <a:cubicBezTo>
                    <a:pt x="122" y="1417"/>
                    <a:pt x="1" y="1721"/>
                    <a:pt x="122" y="1873"/>
                  </a:cubicBezTo>
                  <a:cubicBezTo>
                    <a:pt x="183" y="1994"/>
                    <a:pt x="305" y="2116"/>
                    <a:pt x="457" y="2237"/>
                  </a:cubicBezTo>
                  <a:cubicBezTo>
                    <a:pt x="1004" y="2632"/>
                    <a:pt x="1764" y="2906"/>
                    <a:pt x="2432" y="2906"/>
                  </a:cubicBezTo>
                  <a:lnTo>
                    <a:pt x="2767" y="2906"/>
                  </a:lnTo>
                  <a:cubicBezTo>
                    <a:pt x="3436" y="2876"/>
                    <a:pt x="4195" y="2724"/>
                    <a:pt x="4499" y="2146"/>
                  </a:cubicBezTo>
                  <a:cubicBezTo>
                    <a:pt x="4651" y="1873"/>
                    <a:pt x="4378" y="1325"/>
                    <a:pt x="4195" y="1082"/>
                  </a:cubicBezTo>
                  <a:cubicBezTo>
                    <a:pt x="3675" y="480"/>
                    <a:pt x="3007" y="1"/>
                    <a:pt x="2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4"/>
            <p:cNvSpPr/>
            <p:nvPr/>
          </p:nvSpPr>
          <p:spPr>
            <a:xfrm>
              <a:off x="5896275" y="1526900"/>
              <a:ext cx="80575" cy="123900"/>
            </a:xfrm>
            <a:custGeom>
              <a:avLst/>
              <a:gdLst/>
              <a:ahLst/>
              <a:cxnLst/>
              <a:rect l="l" t="t" r="r" b="b"/>
              <a:pathLst>
                <a:path w="3223" h="4956" extrusionOk="0">
                  <a:moveTo>
                    <a:pt x="1307" y="1"/>
                  </a:moveTo>
                  <a:cubicBezTo>
                    <a:pt x="1064" y="31"/>
                    <a:pt x="851" y="274"/>
                    <a:pt x="700" y="457"/>
                  </a:cubicBezTo>
                  <a:cubicBezTo>
                    <a:pt x="304" y="943"/>
                    <a:pt x="122" y="1551"/>
                    <a:pt x="92" y="2220"/>
                  </a:cubicBezTo>
                  <a:cubicBezTo>
                    <a:pt x="0" y="3314"/>
                    <a:pt x="730" y="4591"/>
                    <a:pt x="1794" y="4895"/>
                  </a:cubicBezTo>
                  <a:cubicBezTo>
                    <a:pt x="1824" y="4895"/>
                    <a:pt x="1885" y="4895"/>
                    <a:pt x="1885" y="4955"/>
                  </a:cubicBezTo>
                  <a:cubicBezTo>
                    <a:pt x="2280" y="4895"/>
                    <a:pt x="2706" y="4256"/>
                    <a:pt x="2827" y="3983"/>
                  </a:cubicBezTo>
                  <a:cubicBezTo>
                    <a:pt x="3070" y="3436"/>
                    <a:pt x="3222" y="2858"/>
                    <a:pt x="3131" y="2250"/>
                  </a:cubicBezTo>
                  <a:cubicBezTo>
                    <a:pt x="3010" y="1612"/>
                    <a:pt x="2736" y="913"/>
                    <a:pt x="2219" y="457"/>
                  </a:cubicBezTo>
                  <a:cubicBezTo>
                    <a:pt x="1976" y="274"/>
                    <a:pt x="1642" y="1"/>
                    <a:pt x="1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4"/>
            <p:cNvSpPr/>
            <p:nvPr/>
          </p:nvSpPr>
          <p:spPr>
            <a:xfrm>
              <a:off x="5940350" y="1566200"/>
              <a:ext cx="111725" cy="89925"/>
            </a:xfrm>
            <a:custGeom>
              <a:avLst/>
              <a:gdLst/>
              <a:ahLst/>
              <a:cxnLst/>
              <a:rect l="l" t="t" r="r" b="b"/>
              <a:pathLst>
                <a:path w="4469" h="3597" extrusionOk="0">
                  <a:moveTo>
                    <a:pt x="2923" y="1"/>
                  </a:moveTo>
                  <a:cubicBezTo>
                    <a:pt x="2572" y="1"/>
                    <a:pt x="2228" y="70"/>
                    <a:pt x="1885" y="222"/>
                  </a:cubicBezTo>
                  <a:cubicBezTo>
                    <a:pt x="1247" y="496"/>
                    <a:pt x="608" y="1012"/>
                    <a:pt x="335" y="1712"/>
                  </a:cubicBezTo>
                  <a:cubicBezTo>
                    <a:pt x="183" y="2107"/>
                    <a:pt x="0" y="2684"/>
                    <a:pt x="183" y="3140"/>
                  </a:cubicBezTo>
                  <a:cubicBezTo>
                    <a:pt x="335" y="3535"/>
                    <a:pt x="1064" y="3566"/>
                    <a:pt x="1399" y="3566"/>
                  </a:cubicBezTo>
                  <a:cubicBezTo>
                    <a:pt x="1429" y="3566"/>
                    <a:pt x="1429" y="3566"/>
                    <a:pt x="1459" y="3596"/>
                  </a:cubicBezTo>
                  <a:cubicBezTo>
                    <a:pt x="2067" y="3566"/>
                    <a:pt x="2736" y="3353"/>
                    <a:pt x="3222" y="2988"/>
                  </a:cubicBezTo>
                  <a:cubicBezTo>
                    <a:pt x="3739" y="2563"/>
                    <a:pt x="4165" y="2016"/>
                    <a:pt x="4347" y="1347"/>
                  </a:cubicBezTo>
                  <a:cubicBezTo>
                    <a:pt x="4438" y="1134"/>
                    <a:pt x="4469" y="830"/>
                    <a:pt x="4408" y="557"/>
                  </a:cubicBezTo>
                  <a:cubicBezTo>
                    <a:pt x="4317" y="253"/>
                    <a:pt x="3830" y="101"/>
                    <a:pt x="3557" y="70"/>
                  </a:cubicBezTo>
                  <a:cubicBezTo>
                    <a:pt x="3342" y="25"/>
                    <a:pt x="3131" y="1"/>
                    <a:pt x="29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4"/>
            <p:cNvSpPr/>
            <p:nvPr/>
          </p:nvSpPr>
          <p:spPr>
            <a:xfrm>
              <a:off x="5941875" y="1625200"/>
              <a:ext cx="85125" cy="90950"/>
            </a:xfrm>
            <a:custGeom>
              <a:avLst/>
              <a:gdLst/>
              <a:ahLst/>
              <a:cxnLst/>
              <a:rect l="l" t="t" r="r" b="b"/>
              <a:pathLst>
                <a:path w="3405" h="3638" extrusionOk="0">
                  <a:moveTo>
                    <a:pt x="854" y="1"/>
                  </a:moveTo>
                  <a:cubicBezTo>
                    <a:pt x="673" y="1"/>
                    <a:pt x="502" y="39"/>
                    <a:pt x="365" y="142"/>
                  </a:cubicBezTo>
                  <a:cubicBezTo>
                    <a:pt x="61" y="355"/>
                    <a:pt x="0" y="963"/>
                    <a:pt x="61" y="1266"/>
                  </a:cubicBezTo>
                  <a:cubicBezTo>
                    <a:pt x="122" y="1874"/>
                    <a:pt x="304" y="2482"/>
                    <a:pt x="821" y="2908"/>
                  </a:cubicBezTo>
                  <a:cubicBezTo>
                    <a:pt x="1155" y="3242"/>
                    <a:pt x="1642" y="3546"/>
                    <a:pt x="2128" y="3607"/>
                  </a:cubicBezTo>
                  <a:cubicBezTo>
                    <a:pt x="2280" y="3637"/>
                    <a:pt x="2432" y="3637"/>
                    <a:pt x="2614" y="3637"/>
                  </a:cubicBezTo>
                  <a:cubicBezTo>
                    <a:pt x="2827" y="3607"/>
                    <a:pt x="2979" y="3607"/>
                    <a:pt x="3070" y="3485"/>
                  </a:cubicBezTo>
                  <a:cubicBezTo>
                    <a:pt x="3313" y="3273"/>
                    <a:pt x="3344" y="2908"/>
                    <a:pt x="3344" y="2634"/>
                  </a:cubicBezTo>
                  <a:cubicBezTo>
                    <a:pt x="3404" y="2178"/>
                    <a:pt x="3192" y="1692"/>
                    <a:pt x="2979" y="1266"/>
                  </a:cubicBezTo>
                  <a:cubicBezTo>
                    <a:pt x="2705" y="780"/>
                    <a:pt x="2219" y="415"/>
                    <a:pt x="1733" y="203"/>
                  </a:cubicBezTo>
                  <a:cubicBezTo>
                    <a:pt x="1486" y="108"/>
                    <a:pt x="1156" y="1"/>
                    <a:pt x="8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4"/>
            <p:cNvSpPr/>
            <p:nvPr/>
          </p:nvSpPr>
          <p:spPr>
            <a:xfrm>
              <a:off x="5922875" y="1639025"/>
              <a:ext cx="29650" cy="46725"/>
            </a:xfrm>
            <a:custGeom>
              <a:avLst/>
              <a:gdLst/>
              <a:ahLst/>
              <a:cxnLst/>
              <a:rect l="l" t="t" r="r" b="b"/>
              <a:pathLst>
                <a:path w="1186" h="1869" extrusionOk="0">
                  <a:moveTo>
                    <a:pt x="763" y="0"/>
                  </a:moveTo>
                  <a:cubicBezTo>
                    <a:pt x="695" y="0"/>
                    <a:pt x="538" y="115"/>
                    <a:pt x="487" y="166"/>
                  </a:cubicBezTo>
                  <a:cubicBezTo>
                    <a:pt x="304" y="349"/>
                    <a:pt x="152" y="562"/>
                    <a:pt x="91" y="835"/>
                  </a:cubicBezTo>
                  <a:cubicBezTo>
                    <a:pt x="0" y="1169"/>
                    <a:pt x="91" y="1595"/>
                    <a:pt x="365" y="1869"/>
                  </a:cubicBezTo>
                  <a:cubicBezTo>
                    <a:pt x="730" y="1747"/>
                    <a:pt x="1003" y="1382"/>
                    <a:pt x="1064" y="1017"/>
                  </a:cubicBezTo>
                  <a:cubicBezTo>
                    <a:pt x="1186" y="683"/>
                    <a:pt x="1064" y="227"/>
                    <a:pt x="791" y="14"/>
                  </a:cubicBezTo>
                  <a:cubicBezTo>
                    <a:pt x="786" y="5"/>
                    <a:pt x="776" y="0"/>
                    <a:pt x="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4"/>
            <p:cNvSpPr/>
            <p:nvPr/>
          </p:nvSpPr>
          <p:spPr>
            <a:xfrm>
              <a:off x="5881075" y="1611150"/>
              <a:ext cx="63100" cy="41925"/>
            </a:xfrm>
            <a:custGeom>
              <a:avLst/>
              <a:gdLst/>
              <a:ahLst/>
              <a:cxnLst/>
              <a:rect l="l" t="t" r="r" b="b"/>
              <a:pathLst>
                <a:path w="2524" h="1677" extrusionOk="0">
                  <a:moveTo>
                    <a:pt x="1328" y="0"/>
                  </a:moveTo>
                  <a:cubicBezTo>
                    <a:pt x="1291" y="0"/>
                    <a:pt x="1254" y="2"/>
                    <a:pt x="1216" y="5"/>
                  </a:cubicBezTo>
                  <a:cubicBezTo>
                    <a:pt x="730" y="66"/>
                    <a:pt x="122" y="400"/>
                    <a:pt x="0" y="917"/>
                  </a:cubicBezTo>
                  <a:cubicBezTo>
                    <a:pt x="0" y="1069"/>
                    <a:pt x="244" y="1312"/>
                    <a:pt x="365" y="1373"/>
                  </a:cubicBezTo>
                  <a:cubicBezTo>
                    <a:pt x="608" y="1525"/>
                    <a:pt x="912" y="1646"/>
                    <a:pt x="1277" y="1677"/>
                  </a:cubicBezTo>
                  <a:lnTo>
                    <a:pt x="1338" y="1677"/>
                  </a:lnTo>
                  <a:cubicBezTo>
                    <a:pt x="1794" y="1616"/>
                    <a:pt x="2493" y="1312"/>
                    <a:pt x="2523" y="765"/>
                  </a:cubicBezTo>
                  <a:cubicBezTo>
                    <a:pt x="2523" y="552"/>
                    <a:pt x="2341" y="400"/>
                    <a:pt x="2189" y="278"/>
                  </a:cubicBezTo>
                  <a:cubicBezTo>
                    <a:pt x="1944" y="115"/>
                    <a:pt x="1649" y="0"/>
                    <a:pt x="13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4"/>
            <p:cNvSpPr/>
            <p:nvPr/>
          </p:nvSpPr>
          <p:spPr>
            <a:xfrm>
              <a:off x="5898550" y="1521600"/>
              <a:ext cx="66150" cy="118550"/>
            </a:xfrm>
            <a:custGeom>
              <a:avLst/>
              <a:gdLst/>
              <a:ahLst/>
              <a:cxnLst/>
              <a:rect l="l" t="t" r="r" b="b"/>
              <a:pathLst>
                <a:path w="2646" h="4742" extrusionOk="0">
                  <a:moveTo>
                    <a:pt x="730" y="0"/>
                  </a:moveTo>
                  <a:cubicBezTo>
                    <a:pt x="274" y="638"/>
                    <a:pt x="1" y="1429"/>
                    <a:pt x="61" y="2219"/>
                  </a:cubicBezTo>
                  <a:cubicBezTo>
                    <a:pt x="153" y="3252"/>
                    <a:pt x="821" y="4316"/>
                    <a:pt x="1794" y="4742"/>
                  </a:cubicBezTo>
                  <a:cubicBezTo>
                    <a:pt x="2463" y="3952"/>
                    <a:pt x="2645" y="2644"/>
                    <a:pt x="2280" y="1702"/>
                  </a:cubicBezTo>
                  <a:cubicBezTo>
                    <a:pt x="1976" y="973"/>
                    <a:pt x="1429" y="334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4"/>
            <p:cNvSpPr/>
            <p:nvPr/>
          </p:nvSpPr>
          <p:spPr>
            <a:xfrm>
              <a:off x="5938075" y="1580600"/>
              <a:ext cx="81325" cy="59550"/>
            </a:xfrm>
            <a:custGeom>
              <a:avLst/>
              <a:gdLst/>
              <a:ahLst/>
              <a:cxnLst/>
              <a:rect l="l" t="t" r="r" b="b"/>
              <a:pathLst>
                <a:path w="3253" h="2382" extrusionOk="0">
                  <a:moveTo>
                    <a:pt x="2423" y="0"/>
                  </a:moveTo>
                  <a:cubicBezTo>
                    <a:pt x="2102" y="0"/>
                    <a:pt x="1796" y="45"/>
                    <a:pt x="1490" y="163"/>
                  </a:cubicBezTo>
                  <a:cubicBezTo>
                    <a:pt x="760" y="528"/>
                    <a:pt x="0" y="1348"/>
                    <a:pt x="152" y="2230"/>
                  </a:cubicBezTo>
                  <a:cubicBezTo>
                    <a:pt x="152" y="2260"/>
                    <a:pt x="426" y="2351"/>
                    <a:pt x="456" y="2351"/>
                  </a:cubicBezTo>
                  <a:cubicBezTo>
                    <a:pt x="669" y="2382"/>
                    <a:pt x="760" y="2382"/>
                    <a:pt x="973" y="2382"/>
                  </a:cubicBezTo>
                  <a:lnTo>
                    <a:pt x="1064" y="2382"/>
                  </a:lnTo>
                  <a:cubicBezTo>
                    <a:pt x="1490" y="2382"/>
                    <a:pt x="1945" y="2230"/>
                    <a:pt x="2280" y="1956"/>
                  </a:cubicBezTo>
                  <a:cubicBezTo>
                    <a:pt x="2827" y="1531"/>
                    <a:pt x="3253" y="892"/>
                    <a:pt x="3192" y="163"/>
                  </a:cubicBezTo>
                  <a:cubicBezTo>
                    <a:pt x="3192" y="102"/>
                    <a:pt x="2797" y="11"/>
                    <a:pt x="2705" y="11"/>
                  </a:cubicBezTo>
                  <a:cubicBezTo>
                    <a:pt x="2610" y="4"/>
                    <a:pt x="2516" y="0"/>
                    <a:pt x="2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34"/>
            <p:cNvSpPr/>
            <p:nvPr/>
          </p:nvSpPr>
          <p:spPr>
            <a:xfrm>
              <a:off x="5939575" y="1634050"/>
              <a:ext cx="25125" cy="31950"/>
            </a:xfrm>
            <a:custGeom>
              <a:avLst/>
              <a:gdLst/>
              <a:ahLst/>
              <a:cxnLst/>
              <a:rect l="l" t="t" r="r" b="b"/>
              <a:pathLst>
                <a:path w="1005" h="1278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578"/>
                    <a:pt x="366" y="1125"/>
                    <a:pt x="943" y="1277"/>
                  </a:cubicBezTo>
                  <a:cubicBezTo>
                    <a:pt x="1004" y="700"/>
                    <a:pt x="670" y="153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34"/>
            <p:cNvSpPr/>
            <p:nvPr/>
          </p:nvSpPr>
          <p:spPr>
            <a:xfrm>
              <a:off x="5903100" y="1621900"/>
              <a:ext cx="48675" cy="25850"/>
            </a:xfrm>
            <a:custGeom>
              <a:avLst/>
              <a:gdLst/>
              <a:ahLst/>
              <a:cxnLst/>
              <a:rect l="l" t="t" r="r" b="b"/>
              <a:pathLst>
                <a:path w="1947" h="1034" extrusionOk="0">
                  <a:moveTo>
                    <a:pt x="1855" y="0"/>
                  </a:moveTo>
                  <a:cubicBezTo>
                    <a:pt x="1825" y="0"/>
                    <a:pt x="1794" y="0"/>
                    <a:pt x="1794" y="31"/>
                  </a:cubicBezTo>
                  <a:cubicBezTo>
                    <a:pt x="1734" y="61"/>
                    <a:pt x="1673" y="122"/>
                    <a:pt x="1642" y="152"/>
                  </a:cubicBezTo>
                  <a:cubicBezTo>
                    <a:pt x="1582" y="183"/>
                    <a:pt x="1551" y="183"/>
                    <a:pt x="1521" y="213"/>
                  </a:cubicBezTo>
                  <a:cubicBezTo>
                    <a:pt x="1369" y="304"/>
                    <a:pt x="1186" y="365"/>
                    <a:pt x="1034" y="456"/>
                  </a:cubicBezTo>
                  <a:cubicBezTo>
                    <a:pt x="913" y="487"/>
                    <a:pt x="822" y="517"/>
                    <a:pt x="730" y="578"/>
                  </a:cubicBezTo>
                  <a:lnTo>
                    <a:pt x="31" y="791"/>
                  </a:lnTo>
                  <a:cubicBezTo>
                    <a:pt x="1" y="851"/>
                    <a:pt x="1" y="912"/>
                    <a:pt x="1" y="943"/>
                  </a:cubicBezTo>
                  <a:cubicBezTo>
                    <a:pt x="1" y="1003"/>
                    <a:pt x="92" y="1034"/>
                    <a:pt x="123" y="1034"/>
                  </a:cubicBezTo>
                  <a:lnTo>
                    <a:pt x="153" y="1034"/>
                  </a:lnTo>
                  <a:cubicBezTo>
                    <a:pt x="305" y="1003"/>
                    <a:pt x="427" y="943"/>
                    <a:pt x="578" y="882"/>
                  </a:cubicBezTo>
                  <a:cubicBezTo>
                    <a:pt x="609" y="851"/>
                    <a:pt x="670" y="851"/>
                    <a:pt x="730" y="791"/>
                  </a:cubicBezTo>
                  <a:cubicBezTo>
                    <a:pt x="761" y="760"/>
                    <a:pt x="822" y="760"/>
                    <a:pt x="882" y="730"/>
                  </a:cubicBezTo>
                  <a:cubicBezTo>
                    <a:pt x="974" y="699"/>
                    <a:pt x="1156" y="608"/>
                    <a:pt x="1247" y="578"/>
                  </a:cubicBezTo>
                  <a:cubicBezTo>
                    <a:pt x="1369" y="547"/>
                    <a:pt x="1490" y="456"/>
                    <a:pt x="1582" y="426"/>
                  </a:cubicBezTo>
                  <a:cubicBezTo>
                    <a:pt x="1703" y="335"/>
                    <a:pt x="1825" y="274"/>
                    <a:pt x="1886" y="183"/>
                  </a:cubicBezTo>
                  <a:cubicBezTo>
                    <a:pt x="1946" y="152"/>
                    <a:pt x="1946" y="152"/>
                    <a:pt x="1946" y="122"/>
                  </a:cubicBezTo>
                  <a:lnTo>
                    <a:pt x="1946" y="31"/>
                  </a:lnTo>
                  <a:cubicBezTo>
                    <a:pt x="1946" y="0"/>
                    <a:pt x="1886" y="0"/>
                    <a:pt x="1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34"/>
            <p:cNvSpPr/>
            <p:nvPr/>
          </p:nvSpPr>
          <p:spPr>
            <a:xfrm>
              <a:off x="5904625" y="1612100"/>
              <a:ext cx="44100" cy="6775"/>
            </a:xfrm>
            <a:custGeom>
              <a:avLst/>
              <a:gdLst/>
              <a:ahLst/>
              <a:cxnLst/>
              <a:rect l="l" t="t" r="r" b="b"/>
              <a:pathLst>
                <a:path w="1764" h="271" extrusionOk="0">
                  <a:moveTo>
                    <a:pt x="130" y="1"/>
                  </a:moveTo>
                  <a:cubicBezTo>
                    <a:pt x="119" y="1"/>
                    <a:pt x="112" y="28"/>
                    <a:pt x="92" y="28"/>
                  </a:cubicBezTo>
                  <a:cubicBezTo>
                    <a:pt x="92" y="58"/>
                    <a:pt x="62" y="58"/>
                    <a:pt x="62" y="88"/>
                  </a:cubicBezTo>
                  <a:cubicBezTo>
                    <a:pt x="1" y="119"/>
                    <a:pt x="62" y="210"/>
                    <a:pt x="122" y="210"/>
                  </a:cubicBezTo>
                  <a:cubicBezTo>
                    <a:pt x="366" y="240"/>
                    <a:pt x="548" y="240"/>
                    <a:pt x="761" y="240"/>
                  </a:cubicBezTo>
                  <a:cubicBezTo>
                    <a:pt x="1034" y="240"/>
                    <a:pt x="1338" y="271"/>
                    <a:pt x="1612" y="271"/>
                  </a:cubicBezTo>
                  <a:lnTo>
                    <a:pt x="1703" y="271"/>
                  </a:lnTo>
                  <a:cubicBezTo>
                    <a:pt x="1703" y="240"/>
                    <a:pt x="1733" y="240"/>
                    <a:pt x="1733" y="210"/>
                  </a:cubicBezTo>
                  <a:cubicBezTo>
                    <a:pt x="1764" y="180"/>
                    <a:pt x="1733" y="88"/>
                    <a:pt x="1642" y="88"/>
                  </a:cubicBezTo>
                  <a:cubicBezTo>
                    <a:pt x="1369" y="88"/>
                    <a:pt x="1095" y="58"/>
                    <a:pt x="821" y="58"/>
                  </a:cubicBezTo>
                  <a:cubicBezTo>
                    <a:pt x="578" y="58"/>
                    <a:pt x="396" y="28"/>
                    <a:pt x="153" y="28"/>
                  </a:cubicBezTo>
                  <a:cubicBezTo>
                    <a:pt x="143" y="7"/>
                    <a:pt x="136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34"/>
            <p:cNvSpPr/>
            <p:nvPr/>
          </p:nvSpPr>
          <p:spPr>
            <a:xfrm>
              <a:off x="5925150" y="1590100"/>
              <a:ext cx="24350" cy="13575"/>
            </a:xfrm>
            <a:custGeom>
              <a:avLst/>
              <a:gdLst/>
              <a:ahLst/>
              <a:cxnLst/>
              <a:rect l="l" t="t" r="r" b="b"/>
              <a:pathLst>
                <a:path w="974" h="543" extrusionOk="0">
                  <a:moveTo>
                    <a:pt x="114" y="0"/>
                  </a:moveTo>
                  <a:cubicBezTo>
                    <a:pt x="73" y="0"/>
                    <a:pt x="52" y="36"/>
                    <a:pt x="31" y="56"/>
                  </a:cubicBezTo>
                  <a:cubicBezTo>
                    <a:pt x="0" y="117"/>
                    <a:pt x="31" y="178"/>
                    <a:pt x="61" y="208"/>
                  </a:cubicBezTo>
                  <a:cubicBezTo>
                    <a:pt x="152" y="239"/>
                    <a:pt x="244" y="330"/>
                    <a:pt x="335" y="360"/>
                  </a:cubicBezTo>
                  <a:cubicBezTo>
                    <a:pt x="365" y="391"/>
                    <a:pt x="456" y="452"/>
                    <a:pt x="517" y="482"/>
                  </a:cubicBezTo>
                  <a:cubicBezTo>
                    <a:pt x="608" y="512"/>
                    <a:pt x="700" y="512"/>
                    <a:pt x="791" y="543"/>
                  </a:cubicBezTo>
                  <a:cubicBezTo>
                    <a:pt x="811" y="543"/>
                    <a:pt x="845" y="529"/>
                    <a:pt x="883" y="529"/>
                  </a:cubicBezTo>
                  <a:cubicBezTo>
                    <a:pt x="902" y="529"/>
                    <a:pt x="922" y="533"/>
                    <a:pt x="943" y="543"/>
                  </a:cubicBezTo>
                  <a:cubicBezTo>
                    <a:pt x="943" y="512"/>
                    <a:pt x="973" y="512"/>
                    <a:pt x="973" y="482"/>
                  </a:cubicBezTo>
                  <a:cubicBezTo>
                    <a:pt x="973" y="421"/>
                    <a:pt x="943" y="421"/>
                    <a:pt x="943" y="391"/>
                  </a:cubicBezTo>
                  <a:cubicBezTo>
                    <a:pt x="912" y="360"/>
                    <a:pt x="912" y="360"/>
                    <a:pt x="852" y="360"/>
                  </a:cubicBezTo>
                  <a:lnTo>
                    <a:pt x="821" y="360"/>
                  </a:lnTo>
                  <a:cubicBezTo>
                    <a:pt x="760" y="330"/>
                    <a:pt x="669" y="330"/>
                    <a:pt x="639" y="300"/>
                  </a:cubicBezTo>
                  <a:cubicBezTo>
                    <a:pt x="608" y="239"/>
                    <a:pt x="548" y="239"/>
                    <a:pt x="517" y="208"/>
                  </a:cubicBezTo>
                  <a:cubicBezTo>
                    <a:pt x="487" y="178"/>
                    <a:pt x="456" y="178"/>
                    <a:pt x="396" y="117"/>
                  </a:cubicBezTo>
                  <a:lnTo>
                    <a:pt x="183" y="26"/>
                  </a:lnTo>
                  <a:cubicBezTo>
                    <a:pt x="155" y="7"/>
                    <a:pt x="132" y="0"/>
                    <a:pt x="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34"/>
            <p:cNvSpPr/>
            <p:nvPr/>
          </p:nvSpPr>
          <p:spPr>
            <a:xfrm>
              <a:off x="5932000" y="1636775"/>
              <a:ext cx="28125" cy="19350"/>
            </a:xfrm>
            <a:custGeom>
              <a:avLst/>
              <a:gdLst/>
              <a:ahLst/>
              <a:cxnLst/>
              <a:rect l="l" t="t" r="r" b="b"/>
              <a:pathLst>
                <a:path w="1125" h="774" extrusionOk="0">
                  <a:moveTo>
                    <a:pt x="385" y="381"/>
                  </a:moveTo>
                  <a:lnTo>
                    <a:pt x="385" y="381"/>
                  </a:lnTo>
                  <a:cubicBezTo>
                    <a:pt x="392" y="381"/>
                    <a:pt x="385" y="408"/>
                    <a:pt x="365" y="408"/>
                  </a:cubicBezTo>
                  <a:cubicBezTo>
                    <a:pt x="375" y="388"/>
                    <a:pt x="382" y="381"/>
                    <a:pt x="385" y="381"/>
                  </a:cubicBezTo>
                  <a:close/>
                  <a:moveTo>
                    <a:pt x="976" y="1"/>
                  </a:moveTo>
                  <a:cubicBezTo>
                    <a:pt x="963" y="1"/>
                    <a:pt x="951" y="4"/>
                    <a:pt x="942" y="13"/>
                  </a:cubicBezTo>
                  <a:cubicBezTo>
                    <a:pt x="851" y="104"/>
                    <a:pt x="790" y="135"/>
                    <a:pt x="669" y="196"/>
                  </a:cubicBezTo>
                  <a:cubicBezTo>
                    <a:pt x="578" y="287"/>
                    <a:pt x="486" y="317"/>
                    <a:pt x="395" y="348"/>
                  </a:cubicBezTo>
                  <a:cubicBezTo>
                    <a:pt x="274" y="439"/>
                    <a:pt x="182" y="469"/>
                    <a:pt x="61" y="560"/>
                  </a:cubicBezTo>
                  <a:cubicBezTo>
                    <a:pt x="30" y="591"/>
                    <a:pt x="0" y="621"/>
                    <a:pt x="0" y="712"/>
                  </a:cubicBezTo>
                  <a:cubicBezTo>
                    <a:pt x="0" y="743"/>
                    <a:pt x="61" y="773"/>
                    <a:pt x="91" y="773"/>
                  </a:cubicBezTo>
                  <a:lnTo>
                    <a:pt x="122" y="773"/>
                  </a:lnTo>
                  <a:cubicBezTo>
                    <a:pt x="243" y="743"/>
                    <a:pt x="365" y="652"/>
                    <a:pt x="486" y="591"/>
                  </a:cubicBezTo>
                  <a:cubicBezTo>
                    <a:pt x="547" y="560"/>
                    <a:pt x="669" y="469"/>
                    <a:pt x="760" y="439"/>
                  </a:cubicBezTo>
                  <a:cubicBezTo>
                    <a:pt x="851" y="348"/>
                    <a:pt x="973" y="287"/>
                    <a:pt x="1033" y="196"/>
                  </a:cubicBezTo>
                  <a:cubicBezTo>
                    <a:pt x="1094" y="165"/>
                    <a:pt x="1125" y="104"/>
                    <a:pt x="1094" y="44"/>
                  </a:cubicBezTo>
                  <a:cubicBezTo>
                    <a:pt x="1051" y="22"/>
                    <a:pt x="1008" y="1"/>
                    <a:pt x="9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34"/>
            <p:cNvSpPr/>
            <p:nvPr/>
          </p:nvSpPr>
          <p:spPr>
            <a:xfrm>
              <a:off x="5938075" y="1570975"/>
              <a:ext cx="16725" cy="26625"/>
            </a:xfrm>
            <a:custGeom>
              <a:avLst/>
              <a:gdLst/>
              <a:ahLst/>
              <a:cxnLst/>
              <a:rect l="l" t="t" r="r" b="b"/>
              <a:pathLst>
                <a:path w="669" h="1065" extrusionOk="0">
                  <a:moveTo>
                    <a:pt x="122" y="1"/>
                  </a:moveTo>
                  <a:cubicBezTo>
                    <a:pt x="91" y="1"/>
                    <a:pt x="31" y="1"/>
                    <a:pt x="31" y="31"/>
                  </a:cubicBezTo>
                  <a:cubicBezTo>
                    <a:pt x="0" y="31"/>
                    <a:pt x="0" y="62"/>
                    <a:pt x="0" y="92"/>
                  </a:cubicBezTo>
                  <a:lnTo>
                    <a:pt x="0" y="183"/>
                  </a:lnTo>
                  <a:lnTo>
                    <a:pt x="0" y="214"/>
                  </a:lnTo>
                  <a:cubicBezTo>
                    <a:pt x="152" y="487"/>
                    <a:pt x="304" y="761"/>
                    <a:pt x="426" y="1065"/>
                  </a:cubicBezTo>
                  <a:cubicBezTo>
                    <a:pt x="436" y="1044"/>
                    <a:pt x="443" y="1038"/>
                    <a:pt x="449" y="1038"/>
                  </a:cubicBezTo>
                  <a:cubicBezTo>
                    <a:pt x="463" y="1038"/>
                    <a:pt x="476" y="1065"/>
                    <a:pt x="517" y="1065"/>
                  </a:cubicBezTo>
                  <a:lnTo>
                    <a:pt x="578" y="1065"/>
                  </a:lnTo>
                  <a:cubicBezTo>
                    <a:pt x="608" y="1004"/>
                    <a:pt x="669" y="973"/>
                    <a:pt x="669" y="882"/>
                  </a:cubicBezTo>
                  <a:cubicBezTo>
                    <a:pt x="517" y="609"/>
                    <a:pt x="365" y="305"/>
                    <a:pt x="213" y="31"/>
                  </a:cubicBezTo>
                  <a:cubicBezTo>
                    <a:pt x="213" y="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34"/>
            <p:cNvSpPr/>
            <p:nvPr/>
          </p:nvSpPr>
          <p:spPr>
            <a:xfrm>
              <a:off x="6918325" y="1857350"/>
              <a:ext cx="36500" cy="58650"/>
            </a:xfrm>
            <a:custGeom>
              <a:avLst/>
              <a:gdLst/>
              <a:ahLst/>
              <a:cxnLst/>
              <a:rect l="l" t="t" r="r" b="b"/>
              <a:pathLst>
                <a:path w="1460" h="2346" extrusionOk="0">
                  <a:moveTo>
                    <a:pt x="1" y="1920"/>
                  </a:moveTo>
                  <a:lnTo>
                    <a:pt x="1" y="1950"/>
                  </a:lnTo>
                  <a:cubicBezTo>
                    <a:pt x="61" y="1950"/>
                    <a:pt x="1" y="1920"/>
                    <a:pt x="1" y="1920"/>
                  </a:cubicBezTo>
                  <a:close/>
                  <a:moveTo>
                    <a:pt x="953" y="1"/>
                  </a:moveTo>
                  <a:cubicBezTo>
                    <a:pt x="876" y="1"/>
                    <a:pt x="697" y="129"/>
                    <a:pt x="669" y="157"/>
                  </a:cubicBezTo>
                  <a:cubicBezTo>
                    <a:pt x="457" y="278"/>
                    <a:pt x="365" y="461"/>
                    <a:pt x="244" y="613"/>
                  </a:cubicBezTo>
                  <a:cubicBezTo>
                    <a:pt x="1" y="1008"/>
                    <a:pt x="1" y="1342"/>
                    <a:pt x="61" y="1768"/>
                  </a:cubicBezTo>
                  <a:lnTo>
                    <a:pt x="61" y="1798"/>
                  </a:lnTo>
                  <a:lnTo>
                    <a:pt x="61" y="1829"/>
                  </a:lnTo>
                  <a:cubicBezTo>
                    <a:pt x="61" y="1859"/>
                    <a:pt x="61" y="1889"/>
                    <a:pt x="92" y="1981"/>
                  </a:cubicBezTo>
                  <a:lnTo>
                    <a:pt x="92" y="2011"/>
                  </a:lnTo>
                  <a:lnTo>
                    <a:pt x="92" y="2041"/>
                  </a:lnTo>
                  <a:lnTo>
                    <a:pt x="92" y="2102"/>
                  </a:lnTo>
                  <a:lnTo>
                    <a:pt x="92" y="2133"/>
                  </a:lnTo>
                  <a:cubicBezTo>
                    <a:pt x="61" y="2133"/>
                    <a:pt x="61" y="2224"/>
                    <a:pt x="92" y="2315"/>
                  </a:cubicBezTo>
                  <a:cubicBezTo>
                    <a:pt x="213" y="2345"/>
                    <a:pt x="274" y="2345"/>
                    <a:pt x="396" y="2345"/>
                  </a:cubicBezTo>
                  <a:cubicBezTo>
                    <a:pt x="609" y="2345"/>
                    <a:pt x="821" y="2254"/>
                    <a:pt x="1004" y="2102"/>
                  </a:cubicBezTo>
                  <a:cubicBezTo>
                    <a:pt x="1308" y="1798"/>
                    <a:pt x="1460" y="1342"/>
                    <a:pt x="1429" y="917"/>
                  </a:cubicBezTo>
                  <a:cubicBezTo>
                    <a:pt x="1368" y="582"/>
                    <a:pt x="1277" y="187"/>
                    <a:pt x="973" y="5"/>
                  </a:cubicBezTo>
                  <a:cubicBezTo>
                    <a:pt x="968" y="2"/>
                    <a:pt x="961" y="1"/>
                    <a:pt x="9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34"/>
            <p:cNvSpPr/>
            <p:nvPr/>
          </p:nvSpPr>
          <p:spPr>
            <a:xfrm>
              <a:off x="6887925" y="1839600"/>
              <a:ext cx="53225" cy="31675"/>
            </a:xfrm>
            <a:custGeom>
              <a:avLst/>
              <a:gdLst/>
              <a:ahLst/>
              <a:cxnLst/>
              <a:rect l="l" t="t" r="r" b="b"/>
              <a:pathLst>
                <a:path w="2129" h="1267" extrusionOk="0">
                  <a:moveTo>
                    <a:pt x="1225" y="1"/>
                  </a:moveTo>
                  <a:cubicBezTo>
                    <a:pt x="978" y="1"/>
                    <a:pt x="720" y="81"/>
                    <a:pt x="518" y="229"/>
                  </a:cubicBezTo>
                  <a:cubicBezTo>
                    <a:pt x="274" y="411"/>
                    <a:pt x="1" y="745"/>
                    <a:pt x="122" y="1049"/>
                  </a:cubicBezTo>
                  <a:lnTo>
                    <a:pt x="153" y="1049"/>
                  </a:lnTo>
                  <a:cubicBezTo>
                    <a:pt x="370" y="1158"/>
                    <a:pt x="563" y="1267"/>
                    <a:pt x="776" y="1267"/>
                  </a:cubicBezTo>
                  <a:cubicBezTo>
                    <a:pt x="801" y="1267"/>
                    <a:pt x="826" y="1265"/>
                    <a:pt x="852" y="1262"/>
                  </a:cubicBezTo>
                  <a:lnTo>
                    <a:pt x="882" y="1262"/>
                  </a:lnTo>
                  <a:cubicBezTo>
                    <a:pt x="1338" y="1201"/>
                    <a:pt x="1916" y="988"/>
                    <a:pt x="2068" y="533"/>
                  </a:cubicBezTo>
                  <a:cubicBezTo>
                    <a:pt x="2129" y="381"/>
                    <a:pt x="1794" y="198"/>
                    <a:pt x="1673" y="107"/>
                  </a:cubicBezTo>
                  <a:cubicBezTo>
                    <a:pt x="1541" y="35"/>
                    <a:pt x="1385" y="1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34"/>
            <p:cNvSpPr/>
            <p:nvPr/>
          </p:nvSpPr>
          <p:spPr>
            <a:xfrm>
              <a:off x="6944925" y="1844175"/>
              <a:ext cx="49425" cy="46750"/>
            </a:xfrm>
            <a:custGeom>
              <a:avLst/>
              <a:gdLst/>
              <a:ahLst/>
              <a:cxnLst/>
              <a:rect l="l" t="t" r="r" b="b"/>
              <a:pathLst>
                <a:path w="1977" h="1870" extrusionOk="0">
                  <a:moveTo>
                    <a:pt x="601" y="0"/>
                  </a:moveTo>
                  <a:cubicBezTo>
                    <a:pt x="396" y="0"/>
                    <a:pt x="198" y="61"/>
                    <a:pt x="61" y="198"/>
                  </a:cubicBezTo>
                  <a:cubicBezTo>
                    <a:pt x="0" y="228"/>
                    <a:pt x="92" y="380"/>
                    <a:pt x="92" y="410"/>
                  </a:cubicBezTo>
                  <a:cubicBezTo>
                    <a:pt x="122" y="623"/>
                    <a:pt x="213" y="805"/>
                    <a:pt x="304" y="988"/>
                  </a:cubicBezTo>
                  <a:cubicBezTo>
                    <a:pt x="517" y="1261"/>
                    <a:pt x="700" y="1474"/>
                    <a:pt x="973" y="1596"/>
                  </a:cubicBezTo>
                  <a:cubicBezTo>
                    <a:pt x="1216" y="1748"/>
                    <a:pt x="1490" y="1778"/>
                    <a:pt x="1763" y="1869"/>
                  </a:cubicBezTo>
                  <a:cubicBezTo>
                    <a:pt x="1946" y="1596"/>
                    <a:pt x="1976" y="1261"/>
                    <a:pt x="1855" y="927"/>
                  </a:cubicBezTo>
                  <a:cubicBezTo>
                    <a:pt x="1703" y="562"/>
                    <a:pt x="1490" y="350"/>
                    <a:pt x="1186" y="167"/>
                  </a:cubicBezTo>
                  <a:cubicBezTo>
                    <a:pt x="1019" y="61"/>
                    <a:pt x="806" y="0"/>
                    <a:pt x="6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34"/>
            <p:cNvSpPr/>
            <p:nvPr/>
          </p:nvSpPr>
          <p:spPr>
            <a:xfrm>
              <a:off x="6894775" y="1778950"/>
              <a:ext cx="53975" cy="74725"/>
            </a:xfrm>
            <a:custGeom>
              <a:avLst/>
              <a:gdLst/>
              <a:ahLst/>
              <a:cxnLst/>
              <a:rect l="l" t="t" r="r" b="b"/>
              <a:pathLst>
                <a:path w="2159" h="2989" extrusionOk="0">
                  <a:moveTo>
                    <a:pt x="1051" y="1"/>
                  </a:moveTo>
                  <a:cubicBezTo>
                    <a:pt x="993" y="1"/>
                    <a:pt x="932" y="15"/>
                    <a:pt x="882" y="41"/>
                  </a:cubicBezTo>
                  <a:cubicBezTo>
                    <a:pt x="396" y="193"/>
                    <a:pt x="122" y="709"/>
                    <a:pt x="92" y="1196"/>
                  </a:cubicBezTo>
                  <a:cubicBezTo>
                    <a:pt x="0" y="1895"/>
                    <a:pt x="396" y="2442"/>
                    <a:pt x="1003" y="2807"/>
                  </a:cubicBezTo>
                  <a:cubicBezTo>
                    <a:pt x="1155" y="2928"/>
                    <a:pt x="1368" y="2989"/>
                    <a:pt x="1672" y="2989"/>
                  </a:cubicBezTo>
                  <a:cubicBezTo>
                    <a:pt x="1794" y="2959"/>
                    <a:pt x="1915" y="2959"/>
                    <a:pt x="1976" y="2867"/>
                  </a:cubicBezTo>
                  <a:cubicBezTo>
                    <a:pt x="2098" y="2807"/>
                    <a:pt x="2128" y="2624"/>
                    <a:pt x="2128" y="2533"/>
                  </a:cubicBezTo>
                  <a:cubicBezTo>
                    <a:pt x="2158" y="2199"/>
                    <a:pt x="2158" y="1925"/>
                    <a:pt x="2128" y="1591"/>
                  </a:cubicBezTo>
                  <a:cubicBezTo>
                    <a:pt x="2067" y="1196"/>
                    <a:pt x="1915" y="892"/>
                    <a:pt x="1703" y="588"/>
                  </a:cubicBezTo>
                  <a:cubicBezTo>
                    <a:pt x="1611" y="405"/>
                    <a:pt x="1399" y="253"/>
                    <a:pt x="1247" y="101"/>
                  </a:cubicBezTo>
                  <a:cubicBezTo>
                    <a:pt x="1211" y="30"/>
                    <a:pt x="1134" y="1"/>
                    <a:pt x="10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34"/>
            <p:cNvSpPr/>
            <p:nvPr/>
          </p:nvSpPr>
          <p:spPr>
            <a:xfrm>
              <a:off x="6937325" y="1794775"/>
              <a:ext cx="50950" cy="55100"/>
            </a:xfrm>
            <a:custGeom>
              <a:avLst/>
              <a:gdLst/>
              <a:ahLst/>
              <a:cxnLst/>
              <a:rect l="l" t="t" r="r" b="b"/>
              <a:pathLst>
                <a:path w="2038" h="2204" extrusionOk="0">
                  <a:moveTo>
                    <a:pt x="1686" y="0"/>
                  </a:moveTo>
                  <a:cubicBezTo>
                    <a:pt x="1233" y="0"/>
                    <a:pt x="808" y="224"/>
                    <a:pt x="517" y="563"/>
                  </a:cubicBezTo>
                  <a:cubicBezTo>
                    <a:pt x="122" y="958"/>
                    <a:pt x="1" y="1718"/>
                    <a:pt x="274" y="2204"/>
                  </a:cubicBezTo>
                  <a:cubicBezTo>
                    <a:pt x="730" y="2143"/>
                    <a:pt x="1156" y="1870"/>
                    <a:pt x="1460" y="1505"/>
                  </a:cubicBezTo>
                  <a:cubicBezTo>
                    <a:pt x="1824" y="1110"/>
                    <a:pt x="1946" y="563"/>
                    <a:pt x="2037" y="46"/>
                  </a:cubicBezTo>
                  <a:cubicBezTo>
                    <a:pt x="1920" y="15"/>
                    <a:pt x="1802" y="0"/>
                    <a:pt x="16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34"/>
            <p:cNvSpPr/>
            <p:nvPr/>
          </p:nvSpPr>
          <p:spPr>
            <a:xfrm>
              <a:off x="6726075" y="1754025"/>
              <a:ext cx="100325" cy="71550"/>
            </a:xfrm>
            <a:custGeom>
              <a:avLst/>
              <a:gdLst/>
              <a:ahLst/>
              <a:cxnLst/>
              <a:rect l="l" t="t" r="r" b="b"/>
              <a:pathLst>
                <a:path w="4013" h="2862" extrusionOk="0">
                  <a:moveTo>
                    <a:pt x="2435" y="0"/>
                  </a:moveTo>
                  <a:cubicBezTo>
                    <a:pt x="1881" y="0"/>
                    <a:pt x="1353" y="204"/>
                    <a:pt x="912" y="582"/>
                  </a:cubicBezTo>
                  <a:cubicBezTo>
                    <a:pt x="487" y="946"/>
                    <a:pt x="1" y="1585"/>
                    <a:pt x="92" y="2193"/>
                  </a:cubicBezTo>
                  <a:cubicBezTo>
                    <a:pt x="183" y="2770"/>
                    <a:pt x="1064" y="2861"/>
                    <a:pt x="1460" y="2861"/>
                  </a:cubicBezTo>
                  <a:lnTo>
                    <a:pt x="1611" y="2861"/>
                  </a:lnTo>
                  <a:cubicBezTo>
                    <a:pt x="2189" y="2801"/>
                    <a:pt x="2767" y="2588"/>
                    <a:pt x="3192" y="2162"/>
                  </a:cubicBezTo>
                  <a:cubicBezTo>
                    <a:pt x="3526" y="1828"/>
                    <a:pt x="3891" y="1402"/>
                    <a:pt x="3982" y="916"/>
                  </a:cubicBezTo>
                  <a:cubicBezTo>
                    <a:pt x="4013" y="521"/>
                    <a:pt x="3496" y="217"/>
                    <a:pt x="3192" y="126"/>
                  </a:cubicBezTo>
                  <a:cubicBezTo>
                    <a:pt x="2938" y="41"/>
                    <a:pt x="2684" y="0"/>
                    <a:pt x="24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34"/>
            <p:cNvSpPr/>
            <p:nvPr/>
          </p:nvSpPr>
          <p:spPr>
            <a:xfrm>
              <a:off x="6762550" y="1679650"/>
              <a:ext cx="59300" cy="85900"/>
            </a:xfrm>
            <a:custGeom>
              <a:avLst/>
              <a:gdLst/>
              <a:ahLst/>
              <a:cxnLst/>
              <a:rect l="l" t="t" r="r" b="b"/>
              <a:pathLst>
                <a:path w="2372" h="3436" extrusionOk="0">
                  <a:moveTo>
                    <a:pt x="213" y="0"/>
                  </a:moveTo>
                  <a:lnTo>
                    <a:pt x="213" y="0"/>
                  </a:lnTo>
                  <a:cubicBezTo>
                    <a:pt x="1" y="608"/>
                    <a:pt x="61" y="1307"/>
                    <a:pt x="274" y="1885"/>
                  </a:cubicBezTo>
                  <a:cubicBezTo>
                    <a:pt x="578" y="2645"/>
                    <a:pt x="1308" y="3253"/>
                    <a:pt x="2098" y="3435"/>
                  </a:cubicBezTo>
                  <a:cubicBezTo>
                    <a:pt x="2371" y="2675"/>
                    <a:pt x="2250" y="1733"/>
                    <a:pt x="1763" y="1034"/>
                  </a:cubicBezTo>
                  <a:cubicBezTo>
                    <a:pt x="1338" y="547"/>
                    <a:pt x="821" y="213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34"/>
            <p:cNvSpPr/>
            <p:nvPr/>
          </p:nvSpPr>
          <p:spPr>
            <a:xfrm>
              <a:off x="6792175" y="1779350"/>
              <a:ext cx="65375" cy="96375"/>
            </a:xfrm>
            <a:custGeom>
              <a:avLst/>
              <a:gdLst/>
              <a:ahLst/>
              <a:cxnLst/>
              <a:rect l="l" t="t" r="r" b="b"/>
              <a:pathLst>
                <a:path w="2615" h="3855" extrusionOk="0">
                  <a:moveTo>
                    <a:pt x="1369" y="0"/>
                  </a:moveTo>
                  <a:cubicBezTo>
                    <a:pt x="1097" y="0"/>
                    <a:pt x="740" y="297"/>
                    <a:pt x="609" y="481"/>
                  </a:cubicBezTo>
                  <a:cubicBezTo>
                    <a:pt x="335" y="815"/>
                    <a:pt x="153" y="1240"/>
                    <a:pt x="92" y="1696"/>
                  </a:cubicBezTo>
                  <a:cubicBezTo>
                    <a:pt x="1" y="2213"/>
                    <a:pt x="153" y="2851"/>
                    <a:pt x="487" y="3277"/>
                  </a:cubicBezTo>
                  <a:cubicBezTo>
                    <a:pt x="639" y="3520"/>
                    <a:pt x="913" y="3824"/>
                    <a:pt x="1217" y="3854"/>
                  </a:cubicBezTo>
                  <a:lnTo>
                    <a:pt x="1308" y="3854"/>
                  </a:lnTo>
                  <a:cubicBezTo>
                    <a:pt x="1460" y="3854"/>
                    <a:pt x="1642" y="3733"/>
                    <a:pt x="1764" y="3611"/>
                  </a:cubicBezTo>
                  <a:cubicBezTo>
                    <a:pt x="2098" y="3277"/>
                    <a:pt x="2372" y="2851"/>
                    <a:pt x="2463" y="2365"/>
                  </a:cubicBezTo>
                  <a:cubicBezTo>
                    <a:pt x="2615" y="1484"/>
                    <a:pt x="2311" y="389"/>
                    <a:pt x="1490" y="25"/>
                  </a:cubicBezTo>
                  <a:cubicBezTo>
                    <a:pt x="1453" y="8"/>
                    <a:pt x="1412" y="0"/>
                    <a:pt x="1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34"/>
            <p:cNvSpPr/>
            <p:nvPr/>
          </p:nvSpPr>
          <p:spPr>
            <a:xfrm>
              <a:off x="6808150" y="1674250"/>
              <a:ext cx="59300" cy="92050"/>
            </a:xfrm>
            <a:custGeom>
              <a:avLst/>
              <a:gdLst/>
              <a:ahLst/>
              <a:cxnLst/>
              <a:rect l="l" t="t" r="r" b="b"/>
              <a:pathLst>
                <a:path w="2372" h="3682" extrusionOk="0">
                  <a:moveTo>
                    <a:pt x="1725" y="1"/>
                  </a:moveTo>
                  <a:cubicBezTo>
                    <a:pt x="1530" y="1"/>
                    <a:pt x="1178" y="192"/>
                    <a:pt x="1064" y="277"/>
                  </a:cubicBezTo>
                  <a:cubicBezTo>
                    <a:pt x="699" y="520"/>
                    <a:pt x="395" y="915"/>
                    <a:pt x="243" y="1280"/>
                  </a:cubicBezTo>
                  <a:cubicBezTo>
                    <a:pt x="0" y="1797"/>
                    <a:pt x="0" y="2344"/>
                    <a:pt x="152" y="2861"/>
                  </a:cubicBezTo>
                  <a:cubicBezTo>
                    <a:pt x="243" y="3195"/>
                    <a:pt x="426" y="3499"/>
                    <a:pt x="699" y="3681"/>
                  </a:cubicBezTo>
                  <a:cubicBezTo>
                    <a:pt x="699" y="3681"/>
                    <a:pt x="730" y="3681"/>
                    <a:pt x="760" y="3651"/>
                  </a:cubicBezTo>
                  <a:cubicBezTo>
                    <a:pt x="851" y="3651"/>
                    <a:pt x="973" y="3590"/>
                    <a:pt x="1003" y="3590"/>
                  </a:cubicBezTo>
                  <a:cubicBezTo>
                    <a:pt x="1155" y="3560"/>
                    <a:pt x="1307" y="3499"/>
                    <a:pt x="1429" y="3378"/>
                  </a:cubicBezTo>
                  <a:cubicBezTo>
                    <a:pt x="1824" y="3013"/>
                    <a:pt x="2189" y="2557"/>
                    <a:pt x="2280" y="1979"/>
                  </a:cubicBezTo>
                  <a:cubicBezTo>
                    <a:pt x="2371" y="1554"/>
                    <a:pt x="2341" y="1067"/>
                    <a:pt x="2189" y="672"/>
                  </a:cubicBezTo>
                  <a:cubicBezTo>
                    <a:pt x="2128" y="520"/>
                    <a:pt x="2067" y="338"/>
                    <a:pt x="1946" y="216"/>
                  </a:cubicBezTo>
                  <a:cubicBezTo>
                    <a:pt x="1915" y="186"/>
                    <a:pt x="1794" y="34"/>
                    <a:pt x="1763" y="4"/>
                  </a:cubicBezTo>
                  <a:cubicBezTo>
                    <a:pt x="1751" y="2"/>
                    <a:pt x="1738" y="1"/>
                    <a:pt x="17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34"/>
            <p:cNvSpPr/>
            <p:nvPr/>
          </p:nvSpPr>
          <p:spPr>
            <a:xfrm>
              <a:off x="6818775" y="1741625"/>
              <a:ext cx="82850" cy="55150"/>
            </a:xfrm>
            <a:custGeom>
              <a:avLst/>
              <a:gdLst/>
              <a:ahLst/>
              <a:cxnLst/>
              <a:rect l="l" t="t" r="r" b="b"/>
              <a:pathLst>
                <a:path w="3314" h="2206" extrusionOk="0">
                  <a:moveTo>
                    <a:pt x="1996" y="0"/>
                  </a:moveTo>
                  <a:cubicBezTo>
                    <a:pt x="1930" y="0"/>
                    <a:pt x="1862" y="5"/>
                    <a:pt x="1794" y="14"/>
                  </a:cubicBezTo>
                  <a:cubicBezTo>
                    <a:pt x="1308" y="44"/>
                    <a:pt x="882" y="257"/>
                    <a:pt x="487" y="622"/>
                  </a:cubicBezTo>
                  <a:cubicBezTo>
                    <a:pt x="305" y="804"/>
                    <a:pt x="1" y="1169"/>
                    <a:pt x="92" y="1473"/>
                  </a:cubicBezTo>
                  <a:cubicBezTo>
                    <a:pt x="153" y="1868"/>
                    <a:pt x="639" y="2050"/>
                    <a:pt x="943" y="2141"/>
                  </a:cubicBezTo>
                  <a:cubicBezTo>
                    <a:pt x="1093" y="2179"/>
                    <a:pt x="1220" y="2205"/>
                    <a:pt x="1353" y="2205"/>
                  </a:cubicBezTo>
                  <a:cubicBezTo>
                    <a:pt x="1435" y="2205"/>
                    <a:pt x="1519" y="2195"/>
                    <a:pt x="1612" y="2172"/>
                  </a:cubicBezTo>
                  <a:cubicBezTo>
                    <a:pt x="1825" y="2172"/>
                    <a:pt x="2068" y="2141"/>
                    <a:pt x="2280" y="2020"/>
                  </a:cubicBezTo>
                  <a:cubicBezTo>
                    <a:pt x="2767" y="1777"/>
                    <a:pt x="3314" y="1290"/>
                    <a:pt x="3314" y="683"/>
                  </a:cubicBezTo>
                  <a:cubicBezTo>
                    <a:pt x="3314" y="561"/>
                    <a:pt x="3132" y="379"/>
                    <a:pt x="3040" y="348"/>
                  </a:cubicBezTo>
                  <a:cubicBezTo>
                    <a:pt x="2730" y="141"/>
                    <a:pt x="2376" y="0"/>
                    <a:pt x="19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34"/>
            <p:cNvSpPr/>
            <p:nvPr/>
          </p:nvSpPr>
          <p:spPr>
            <a:xfrm>
              <a:off x="6771675" y="1762150"/>
              <a:ext cx="51700" cy="29525"/>
            </a:xfrm>
            <a:custGeom>
              <a:avLst/>
              <a:gdLst/>
              <a:ahLst/>
              <a:cxnLst/>
              <a:rect l="l" t="t" r="r" b="b"/>
              <a:pathLst>
                <a:path w="2068" h="1181" extrusionOk="0">
                  <a:moveTo>
                    <a:pt x="1924" y="1"/>
                  </a:moveTo>
                  <a:cubicBezTo>
                    <a:pt x="1908" y="1"/>
                    <a:pt x="1894" y="5"/>
                    <a:pt x="1885" y="13"/>
                  </a:cubicBezTo>
                  <a:cubicBezTo>
                    <a:pt x="1581" y="165"/>
                    <a:pt x="1246" y="348"/>
                    <a:pt x="943" y="500"/>
                  </a:cubicBezTo>
                  <a:cubicBezTo>
                    <a:pt x="639" y="652"/>
                    <a:pt x="365" y="804"/>
                    <a:pt x="61" y="956"/>
                  </a:cubicBezTo>
                  <a:cubicBezTo>
                    <a:pt x="31" y="1017"/>
                    <a:pt x="0" y="1077"/>
                    <a:pt x="31" y="1108"/>
                  </a:cubicBezTo>
                  <a:cubicBezTo>
                    <a:pt x="53" y="1152"/>
                    <a:pt x="75" y="1180"/>
                    <a:pt x="109" y="1180"/>
                  </a:cubicBezTo>
                  <a:cubicBezTo>
                    <a:pt x="122" y="1180"/>
                    <a:pt x="136" y="1177"/>
                    <a:pt x="152" y="1169"/>
                  </a:cubicBezTo>
                  <a:lnTo>
                    <a:pt x="183" y="1169"/>
                  </a:lnTo>
                  <a:cubicBezTo>
                    <a:pt x="426" y="1017"/>
                    <a:pt x="760" y="865"/>
                    <a:pt x="1034" y="713"/>
                  </a:cubicBezTo>
                  <a:cubicBezTo>
                    <a:pt x="1338" y="561"/>
                    <a:pt x="1702" y="348"/>
                    <a:pt x="2006" y="196"/>
                  </a:cubicBezTo>
                  <a:cubicBezTo>
                    <a:pt x="2037" y="165"/>
                    <a:pt x="2067" y="74"/>
                    <a:pt x="2037" y="44"/>
                  </a:cubicBezTo>
                  <a:cubicBezTo>
                    <a:pt x="2015" y="22"/>
                    <a:pt x="1963" y="1"/>
                    <a:pt x="19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34"/>
            <p:cNvSpPr/>
            <p:nvPr/>
          </p:nvSpPr>
          <p:spPr>
            <a:xfrm>
              <a:off x="6772425" y="1751825"/>
              <a:ext cx="50175" cy="7625"/>
            </a:xfrm>
            <a:custGeom>
              <a:avLst/>
              <a:gdLst/>
              <a:ahLst/>
              <a:cxnLst/>
              <a:rect l="l" t="t" r="r" b="b"/>
              <a:pathLst>
                <a:path w="2007" h="305" extrusionOk="0">
                  <a:moveTo>
                    <a:pt x="1885" y="1"/>
                  </a:moveTo>
                  <a:cubicBezTo>
                    <a:pt x="1581" y="1"/>
                    <a:pt x="1277" y="62"/>
                    <a:pt x="973" y="62"/>
                  </a:cubicBezTo>
                  <a:cubicBezTo>
                    <a:pt x="882" y="62"/>
                    <a:pt x="730" y="62"/>
                    <a:pt x="609" y="92"/>
                  </a:cubicBezTo>
                  <a:cubicBezTo>
                    <a:pt x="457" y="92"/>
                    <a:pt x="305" y="123"/>
                    <a:pt x="122" y="123"/>
                  </a:cubicBezTo>
                  <a:cubicBezTo>
                    <a:pt x="61" y="123"/>
                    <a:pt x="61" y="153"/>
                    <a:pt x="31" y="153"/>
                  </a:cubicBezTo>
                  <a:cubicBezTo>
                    <a:pt x="31" y="183"/>
                    <a:pt x="1" y="183"/>
                    <a:pt x="31" y="244"/>
                  </a:cubicBezTo>
                  <a:cubicBezTo>
                    <a:pt x="61" y="275"/>
                    <a:pt x="61" y="305"/>
                    <a:pt x="122" y="305"/>
                  </a:cubicBezTo>
                  <a:lnTo>
                    <a:pt x="305" y="305"/>
                  </a:lnTo>
                  <a:cubicBezTo>
                    <a:pt x="517" y="275"/>
                    <a:pt x="791" y="275"/>
                    <a:pt x="1034" y="275"/>
                  </a:cubicBezTo>
                  <a:cubicBezTo>
                    <a:pt x="1338" y="275"/>
                    <a:pt x="1581" y="244"/>
                    <a:pt x="1885" y="244"/>
                  </a:cubicBezTo>
                  <a:cubicBezTo>
                    <a:pt x="1946" y="244"/>
                    <a:pt x="1946" y="244"/>
                    <a:pt x="1976" y="214"/>
                  </a:cubicBezTo>
                  <a:cubicBezTo>
                    <a:pt x="2007" y="214"/>
                    <a:pt x="2007" y="153"/>
                    <a:pt x="2007" y="123"/>
                  </a:cubicBezTo>
                  <a:cubicBezTo>
                    <a:pt x="2007" y="92"/>
                    <a:pt x="1976" y="1"/>
                    <a:pt x="18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34"/>
            <p:cNvSpPr/>
            <p:nvPr/>
          </p:nvSpPr>
          <p:spPr>
            <a:xfrm>
              <a:off x="6809675" y="1771225"/>
              <a:ext cx="20525" cy="18625"/>
            </a:xfrm>
            <a:custGeom>
              <a:avLst/>
              <a:gdLst/>
              <a:ahLst/>
              <a:cxnLst/>
              <a:rect l="l" t="t" r="r" b="b"/>
              <a:pathLst>
                <a:path w="821" h="745" extrusionOk="0">
                  <a:moveTo>
                    <a:pt x="714" y="0"/>
                  </a:moveTo>
                  <a:cubicBezTo>
                    <a:pt x="684" y="0"/>
                    <a:pt x="654" y="15"/>
                    <a:pt x="638" y="46"/>
                  </a:cubicBezTo>
                  <a:cubicBezTo>
                    <a:pt x="456" y="228"/>
                    <a:pt x="243" y="410"/>
                    <a:pt x="30" y="562"/>
                  </a:cubicBezTo>
                  <a:cubicBezTo>
                    <a:pt x="0" y="593"/>
                    <a:pt x="0" y="684"/>
                    <a:pt x="30" y="714"/>
                  </a:cubicBezTo>
                  <a:cubicBezTo>
                    <a:pt x="61" y="745"/>
                    <a:pt x="91" y="745"/>
                    <a:pt x="91" y="745"/>
                  </a:cubicBezTo>
                  <a:cubicBezTo>
                    <a:pt x="152" y="745"/>
                    <a:pt x="152" y="714"/>
                    <a:pt x="182" y="714"/>
                  </a:cubicBezTo>
                  <a:cubicBezTo>
                    <a:pt x="365" y="532"/>
                    <a:pt x="608" y="380"/>
                    <a:pt x="790" y="198"/>
                  </a:cubicBezTo>
                  <a:cubicBezTo>
                    <a:pt x="821" y="137"/>
                    <a:pt x="821" y="76"/>
                    <a:pt x="790" y="46"/>
                  </a:cubicBezTo>
                  <a:cubicBezTo>
                    <a:pt x="775" y="15"/>
                    <a:pt x="745" y="0"/>
                    <a:pt x="7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34"/>
            <p:cNvSpPr/>
            <p:nvPr/>
          </p:nvSpPr>
          <p:spPr>
            <a:xfrm>
              <a:off x="6780025" y="1721100"/>
              <a:ext cx="43350" cy="30750"/>
            </a:xfrm>
            <a:custGeom>
              <a:avLst/>
              <a:gdLst/>
              <a:ahLst/>
              <a:cxnLst/>
              <a:rect l="l" t="t" r="r" b="b"/>
              <a:pathLst>
                <a:path w="1734" h="1230" extrusionOk="0">
                  <a:moveTo>
                    <a:pt x="145" y="1"/>
                  </a:moveTo>
                  <a:cubicBezTo>
                    <a:pt x="139" y="1"/>
                    <a:pt x="132" y="4"/>
                    <a:pt x="122" y="14"/>
                  </a:cubicBezTo>
                  <a:cubicBezTo>
                    <a:pt x="61" y="14"/>
                    <a:pt x="61" y="75"/>
                    <a:pt x="31" y="75"/>
                  </a:cubicBezTo>
                  <a:cubicBezTo>
                    <a:pt x="1" y="105"/>
                    <a:pt x="31" y="166"/>
                    <a:pt x="61" y="227"/>
                  </a:cubicBezTo>
                  <a:cubicBezTo>
                    <a:pt x="274" y="288"/>
                    <a:pt x="457" y="409"/>
                    <a:pt x="609" y="531"/>
                  </a:cubicBezTo>
                  <a:cubicBezTo>
                    <a:pt x="669" y="592"/>
                    <a:pt x="791" y="622"/>
                    <a:pt x="882" y="713"/>
                  </a:cubicBezTo>
                  <a:cubicBezTo>
                    <a:pt x="943" y="744"/>
                    <a:pt x="1034" y="835"/>
                    <a:pt x="1125" y="865"/>
                  </a:cubicBezTo>
                  <a:cubicBezTo>
                    <a:pt x="1216" y="926"/>
                    <a:pt x="1277" y="987"/>
                    <a:pt x="1368" y="1048"/>
                  </a:cubicBezTo>
                  <a:cubicBezTo>
                    <a:pt x="1429" y="1078"/>
                    <a:pt x="1490" y="1169"/>
                    <a:pt x="1551" y="1200"/>
                  </a:cubicBezTo>
                  <a:cubicBezTo>
                    <a:pt x="1581" y="1230"/>
                    <a:pt x="1581" y="1230"/>
                    <a:pt x="1642" y="1230"/>
                  </a:cubicBezTo>
                  <a:cubicBezTo>
                    <a:pt x="1672" y="1230"/>
                    <a:pt x="1672" y="1230"/>
                    <a:pt x="1703" y="1200"/>
                  </a:cubicBezTo>
                  <a:cubicBezTo>
                    <a:pt x="1733" y="1169"/>
                    <a:pt x="1733" y="1078"/>
                    <a:pt x="1703" y="1048"/>
                  </a:cubicBezTo>
                  <a:cubicBezTo>
                    <a:pt x="1642" y="987"/>
                    <a:pt x="1551" y="926"/>
                    <a:pt x="1490" y="865"/>
                  </a:cubicBezTo>
                  <a:cubicBezTo>
                    <a:pt x="1368" y="774"/>
                    <a:pt x="1277" y="713"/>
                    <a:pt x="1186" y="622"/>
                  </a:cubicBezTo>
                  <a:cubicBezTo>
                    <a:pt x="1064" y="561"/>
                    <a:pt x="912" y="470"/>
                    <a:pt x="791" y="379"/>
                  </a:cubicBezTo>
                  <a:cubicBezTo>
                    <a:pt x="730" y="318"/>
                    <a:pt x="639" y="288"/>
                    <a:pt x="578" y="227"/>
                  </a:cubicBezTo>
                  <a:cubicBezTo>
                    <a:pt x="457" y="136"/>
                    <a:pt x="305" y="75"/>
                    <a:pt x="183" y="14"/>
                  </a:cubicBezTo>
                  <a:cubicBezTo>
                    <a:pt x="163" y="14"/>
                    <a:pt x="156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34"/>
            <p:cNvSpPr/>
            <p:nvPr/>
          </p:nvSpPr>
          <p:spPr>
            <a:xfrm>
              <a:off x="6922125" y="1833150"/>
              <a:ext cx="53225" cy="6850"/>
            </a:xfrm>
            <a:custGeom>
              <a:avLst/>
              <a:gdLst/>
              <a:ahLst/>
              <a:cxnLst/>
              <a:rect l="l" t="t" r="r" b="b"/>
              <a:pathLst>
                <a:path w="2129" h="274" extrusionOk="0">
                  <a:moveTo>
                    <a:pt x="852" y="0"/>
                  </a:moveTo>
                  <a:cubicBezTo>
                    <a:pt x="609" y="0"/>
                    <a:pt x="365" y="0"/>
                    <a:pt x="122" y="31"/>
                  </a:cubicBezTo>
                  <a:cubicBezTo>
                    <a:pt x="92" y="31"/>
                    <a:pt x="92" y="31"/>
                    <a:pt x="61" y="61"/>
                  </a:cubicBezTo>
                  <a:cubicBezTo>
                    <a:pt x="1" y="91"/>
                    <a:pt x="1" y="91"/>
                    <a:pt x="1" y="152"/>
                  </a:cubicBezTo>
                  <a:cubicBezTo>
                    <a:pt x="1" y="183"/>
                    <a:pt x="1" y="183"/>
                    <a:pt x="61" y="213"/>
                  </a:cubicBezTo>
                  <a:cubicBezTo>
                    <a:pt x="61" y="243"/>
                    <a:pt x="92" y="243"/>
                    <a:pt x="122" y="243"/>
                  </a:cubicBezTo>
                  <a:cubicBezTo>
                    <a:pt x="274" y="243"/>
                    <a:pt x="396" y="213"/>
                    <a:pt x="548" y="213"/>
                  </a:cubicBezTo>
                  <a:lnTo>
                    <a:pt x="912" y="213"/>
                  </a:lnTo>
                  <a:cubicBezTo>
                    <a:pt x="1064" y="213"/>
                    <a:pt x="1277" y="243"/>
                    <a:pt x="1429" y="243"/>
                  </a:cubicBezTo>
                  <a:cubicBezTo>
                    <a:pt x="1612" y="243"/>
                    <a:pt x="1824" y="274"/>
                    <a:pt x="2037" y="274"/>
                  </a:cubicBezTo>
                  <a:cubicBezTo>
                    <a:pt x="2098" y="274"/>
                    <a:pt x="2128" y="243"/>
                    <a:pt x="2128" y="183"/>
                  </a:cubicBezTo>
                  <a:cubicBezTo>
                    <a:pt x="2128" y="91"/>
                    <a:pt x="2098" y="61"/>
                    <a:pt x="2037" y="61"/>
                  </a:cubicBezTo>
                  <a:cubicBezTo>
                    <a:pt x="1885" y="61"/>
                    <a:pt x="1764" y="31"/>
                    <a:pt x="1642" y="31"/>
                  </a:cubicBezTo>
                  <a:cubicBezTo>
                    <a:pt x="1581" y="0"/>
                    <a:pt x="1460" y="0"/>
                    <a:pt x="1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34"/>
            <p:cNvSpPr/>
            <p:nvPr/>
          </p:nvSpPr>
          <p:spPr>
            <a:xfrm>
              <a:off x="6932775" y="1810350"/>
              <a:ext cx="23575" cy="19775"/>
            </a:xfrm>
            <a:custGeom>
              <a:avLst/>
              <a:gdLst/>
              <a:ahLst/>
              <a:cxnLst/>
              <a:rect l="l" t="t" r="r" b="b"/>
              <a:pathLst>
                <a:path w="943" h="791" extrusionOk="0">
                  <a:moveTo>
                    <a:pt x="851" y="0"/>
                  </a:moveTo>
                  <a:cubicBezTo>
                    <a:pt x="790" y="0"/>
                    <a:pt x="790" y="31"/>
                    <a:pt x="760" y="31"/>
                  </a:cubicBezTo>
                  <a:cubicBezTo>
                    <a:pt x="547" y="213"/>
                    <a:pt x="274" y="396"/>
                    <a:pt x="31" y="608"/>
                  </a:cubicBezTo>
                  <a:cubicBezTo>
                    <a:pt x="0" y="639"/>
                    <a:pt x="0" y="700"/>
                    <a:pt x="31" y="760"/>
                  </a:cubicBezTo>
                  <a:cubicBezTo>
                    <a:pt x="91" y="791"/>
                    <a:pt x="91" y="791"/>
                    <a:pt x="122" y="791"/>
                  </a:cubicBezTo>
                  <a:cubicBezTo>
                    <a:pt x="152" y="791"/>
                    <a:pt x="152" y="791"/>
                    <a:pt x="183" y="730"/>
                  </a:cubicBezTo>
                  <a:cubicBezTo>
                    <a:pt x="426" y="548"/>
                    <a:pt x="699" y="365"/>
                    <a:pt x="912" y="183"/>
                  </a:cubicBezTo>
                  <a:cubicBezTo>
                    <a:pt x="942" y="122"/>
                    <a:pt x="942" y="122"/>
                    <a:pt x="942" y="92"/>
                  </a:cubicBezTo>
                  <a:cubicBezTo>
                    <a:pt x="942" y="61"/>
                    <a:pt x="942" y="61"/>
                    <a:pt x="912" y="31"/>
                  </a:cubicBezTo>
                  <a:cubicBezTo>
                    <a:pt x="882" y="0"/>
                    <a:pt x="882" y="0"/>
                    <a:pt x="8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34"/>
            <p:cNvSpPr/>
            <p:nvPr/>
          </p:nvSpPr>
          <p:spPr>
            <a:xfrm>
              <a:off x="6944175" y="1845300"/>
              <a:ext cx="17500" cy="6875"/>
            </a:xfrm>
            <a:custGeom>
              <a:avLst/>
              <a:gdLst/>
              <a:ahLst/>
              <a:cxnLst/>
              <a:rect l="l" t="t" r="r" b="b"/>
              <a:pathLst>
                <a:path w="700" h="275" extrusionOk="0">
                  <a:moveTo>
                    <a:pt x="122" y="1"/>
                  </a:moveTo>
                  <a:cubicBezTo>
                    <a:pt x="30" y="1"/>
                    <a:pt x="0" y="61"/>
                    <a:pt x="0" y="122"/>
                  </a:cubicBezTo>
                  <a:cubicBezTo>
                    <a:pt x="0" y="153"/>
                    <a:pt x="0" y="153"/>
                    <a:pt x="30" y="183"/>
                  </a:cubicBezTo>
                  <a:cubicBezTo>
                    <a:pt x="91" y="213"/>
                    <a:pt x="91" y="213"/>
                    <a:pt x="122" y="213"/>
                  </a:cubicBezTo>
                  <a:cubicBezTo>
                    <a:pt x="274" y="213"/>
                    <a:pt x="426" y="274"/>
                    <a:pt x="578" y="274"/>
                  </a:cubicBezTo>
                  <a:cubicBezTo>
                    <a:pt x="638" y="274"/>
                    <a:pt x="699" y="213"/>
                    <a:pt x="669" y="153"/>
                  </a:cubicBezTo>
                  <a:cubicBezTo>
                    <a:pt x="669" y="61"/>
                    <a:pt x="638" y="31"/>
                    <a:pt x="578" y="31"/>
                  </a:cubicBezTo>
                  <a:cubicBezTo>
                    <a:pt x="426" y="31"/>
                    <a:pt x="274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34"/>
            <p:cNvSpPr/>
            <p:nvPr/>
          </p:nvSpPr>
          <p:spPr>
            <a:xfrm>
              <a:off x="5429700" y="2232750"/>
              <a:ext cx="36500" cy="58625"/>
            </a:xfrm>
            <a:custGeom>
              <a:avLst/>
              <a:gdLst/>
              <a:ahLst/>
              <a:cxnLst/>
              <a:rect l="l" t="t" r="r" b="b"/>
              <a:pathLst>
                <a:path w="1460" h="2345" extrusionOk="0">
                  <a:moveTo>
                    <a:pt x="953" y="0"/>
                  </a:moveTo>
                  <a:cubicBezTo>
                    <a:pt x="875" y="0"/>
                    <a:pt x="697" y="129"/>
                    <a:pt x="669" y="156"/>
                  </a:cubicBezTo>
                  <a:cubicBezTo>
                    <a:pt x="456" y="278"/>
                    <a:pt x="365" y="460"/>
                    <a:pt x="244" y="612"/>
                  </a:cubicBezTo>
                  <a:cubicBezTo>
                    <a:pt x="0" y="977"/>
                    <a:pt x="0" y="1342"/>
                    <a:pt x="61" y="1737"/>
                  </a:cubicBezTo>
                  <a:lnTo>
                    <a:pt x="61" y="1798"/>
                  </a:lnTo>
                  <a:lnTo>
                    <a:pt x="61" y="1828"/>
                  </a:lnTo>
                  <a:cubicBezTo>
                    <a:pt x="61" y="1858"/>
                    <a:pt x="61" y="1889"/>
                    <a:pt x="92" y="1980"/>
                  </a:cubicBezTo>
                  <a:lnTo>
                    <a:pt x="92" y="2010"/>
                  </a:lnTo>
                  <a:lnTo>
                    <a:pt x="92" y="2041"/>
                  </a:lnTo>
                  <a:lnTo>
                    <a:pt x="92" y="2071"/>
                  </a:lnTo>
                  <a:lnTo>
                    <a:pt x="92" y="2132"/>
                  </a:lnTo>
                  <a:lnTo>
                    <a:pt x="92" y="2314"/>
                  </a:lnTo>
                  <a:cubicBezTo>
                    <a:pt x="213" y="2345"/>
                    <a:pt x="274" y="2345"/>
                    <a:pt x="396" y="2345"/>
                  </a:cubicBezTo>
                  <a:cubicBezTo>
                    <a:pt x="608" y="2345"/>
                    <a:pt x="821" y="2223"/>
                    <a:pt x="1004" y="2102"/>
                  </a:cubicBezTo>
                  <a:cubicBezTo>
                    <a:pt x="1307" y="1798"/>
                    <a:pt x="1459" y="1342"/>
                    <a:pt x="1429" y="916"/>
                  </a:cubicBezTo>
                  <a:cubicBezTo>
                    <a:pt x="1368" y="582"/>
                    <a:pt x="1277" y="187"/>
                    <a:pt x="973" y="4"/>
                  </a:cubicBezTo>
                  <a:cubicBezTo>
                    <a:pt x="968" y="2"/>
                    <a:pt x="961" y="0"/>
                    <a:pt x="9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4"/>
            <p:cNvSpPr/>
            <p:nvPr/>
          </p:nvSpPr>
          <p:spPr>
            <a:xfrm>
              <a:off x="5400075" y="2215000"/>
              <a:ext cx="53200" cy="31200"/>
            </a:xfrm>
            <a:custGeom>
              <a:avLst/>
              <a:gdLst/>
              <a:ahLst/>
              <a:cxnLst/>
              <a:rect l="l" t="t" r="r" b="b"/>
              <a:pathLst>
                <a:path w="2128" h="1248" extrusionOk="0">
                  <a:moveTo>
                    <a:pt x="1193" y="0"/>
                  </a:moveTo>
                  <a:cubicBezTo>
                    <a:pt x="947" y="0"/>
                    <a:pt x="689" y="81"/>
                    <a:pt x="486" y="228"/>
                  </a:cubicBezTo>
                  <a:cubicBezTo>
                    <a:pt x="243" y="410"/>
                    <a:pt x="0" y="745"/>
                    <a:pt x="91" y="1049"/>
                  </a:cubicBezTo>
                  <a:lnTo>
                    <a:pt x="122" y="1049"/>
                  </a:lnTo>
                  <a:cubicBezTo>
                    <a:pt x="320" y="1148"/>
                    <a:pt x="539" y="1247"/>
                    <a:pt x="712" y="1247"/>
                  </a:cubicBezTo>
                  <a:cubicBezTo>
                    <a:pt x="751" y="1247"/>
                    <a:pt x="787" y="1242"/>
                    <a:pt x="821" y="1231"/>
                  </a:cubicBezTo>
                  <a:lnTo>
                    <a:pt x="851" y="1231"/>
                  </a:lnTo>
                  <a:cubicBezTo>
                    <a:pt x="1307" y="1201"/>
                    <a:pt x="1885" y="988"/>
                    <a:pt x="2037" y="532"/>
                  </a:cubicBezTo>
                  <a:cubicBezTo>
                    <a:pt x="2128" y="380"/>
                    <a:pt x="1763" y="167"/>
                    <a:pt x="1641" y="106"/>
                  </a:cubicBezTo>
                  <a:cubicBezTo>
                    <a:pt x="1509" y="34"/>
                    <a:pt x="1354" y="0"/>
                    <a:pt x="1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4"/>
            <p:cNvSpPr/>
            <p:nvPr/>
          </p:nvSpPr>
          <p:spPr>
            <a:xfrm>
              <a:off x="5456300" y="2220300"/>
              <a:ext cx="50175" cy="46775"/>
            </a:xfrm>
            <a:custGeom>
              <a:avLst/>
              <a:gdLst/>
              <a:ahLst/>
              <a:cxnLst/>
              <a:rect l="l" t="t" r="r" b="b"/>
              <a:pathLst>
                <a:path w="2007" h="1871" extrusionOk="0">
                  <a:moveTo>
                    <a:pt x="612" y="1"/>
                  </a:moveTo>
                  <a:cubicBezTo>
                    <a:pt x="411" y="1"/>
                    <a:pt x="213" y="62"/>
                    <a:pt x="61" y="198"/>
                  </a:cubicBezTo>
                  <a:cubicBezTo>
                    <a:pt x="0" y="229"/>
                    <a:pt x="91" y="381"/>
                    <a:pt x="91" y="411"/>
                  </a:cubicBezTo>
                  <a:cubicBezTo>
                    <a:pt x="122" y="624"/>
                    <a:pt x="213" y="806"/>
                    <a:pt x="304" y="989"/>
                  </a:cubicBezTo>
                  <a:cubicBezTo>
                    <a:pt x="517" y="1262"/>
                    <a:pt x="699" y="1475"/>
                    <a:pt x="973" y="1597"/>
                  </a:cubicBezTo>
                  <a:cubicBezTo>
                    <a:pt x="1247" y="1749"/>
                    <a:pt x="1490" y="1779"/>
                    <a:pt x="1763" y="1870"/>
                  </a:cubicBezTo>
                  <a:cubicBezTo>
                    <a:pt x="1946" y="1566"/>
                    <a:pt x="2006" y="1232"/>
                    <a:pt x="1885" y="928"/>
                  </a:cubicBezTo>
                  <a:cubicBezTo>
                    <a:pt x="1733" y="563"/>
                    <a:pt x="1490" y="350"/>
                    <a:pt x="1186" y="168"/>
                  </a:cubicBezTo>
                  <a:cubicBezTo>
                    <a:pt x="1019" y="62"/>
                    <a:pt x="813" y="1"/>
                    <a:pt x="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34"/>
            <p:cNvSpPr/>
            <p:nvPr/>
          </p:nvSpPr>
          <p:spPr>
            <a:xfrm>
              <a:off x="5406150" y="2155100"/>
              <a:ext cx="54725" cy="74725"/>
            </a:xfrm>
            <a:custGeom>
              <a:avLst/>
              <a:gdLst/>
              <a:ahLst/>
              <a:cxnLst/>
              <a:rect l="l" t="t" r="r" b="b"/>
              <a:pathLst>
                <a:path w="2189" h="2989" extrusionOk="0">
                  <a:moveTo>
                    <a:pt x="1053" y="0"/>
                  </a:moveTo>
                  <a:cubicBezTo>
                    <a:pt x="993" y="0"/>
                    <a:pt x="932" y="15"/>
                    <a:pt x="882" y="40"/>
                  </a:cubicBezTo>
                  <a:cubicBezTo>
                    <a:pt x="395" y="192"/>
                    <a:pt x="122" y="709"/>
                    <a:pt x="91" y="1195"/>
                  </a:cubicBezTo>
                  <a:cubicBezTo>
                    <a:pt x="0" y="1895"/>
                    <a:pt x="395" y="2472"/>
                    <a:pt x="1003" y="2806"/>
                  </a:cubicBezTo>
                  <a:cubicBezTo>
                    <a:pt x="1155" y="2867"/>
                    <a:pt x="1398" y="2958"/>
                    <a:pt x="1672" y="2989"/>
                  </a:cubicBezTo>
                  <a:cubicBezTo>
                    <a:pt x="1794" y="2958"/>
                    <a:pt x="1915" y="2958"/>
                    <a:pt x="1976" y="2867"/>
                  </a:cubicBezTo>
                  <a:cubicBezTo>
                    <a:pt x="2097" y="2806"/>
                    <a:pt x="2128" y="2624"/>
                    <a:pt x="2128" y="2533"/>
                  </a:cubicBezTo>
                  <a:cubicBezTo>
                    <a:pt x="2189" y="2198"/>
                    <a:pt x="2189" y="1925"/>
                    <a:pt x="2128" y="1591"/>
                  </a:cubicBezTo>
                  <a:cubicBezTo>
                    <a:pt x="2067" y="1195"/>
                    <a:pt x="1915" y="891"/>
                    <a:pt x="1733" y="588"/>
                  </a:cubicBezTo>
                  <a:cubicBezTo>
                    <a:pt x="1611" y="405"/>
                    <a:pt x="1429" y="253"/>
                    <a:pt x="1277" y="101"/>
                  </a:cubicBezTo>
                  <a:cubicBezTo>
                    <a:pt x="1223" y="30"/>
                    <a:pt x="1139" y="0"/>
                    <a:pt x="1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34"/>
            <p:cNvSpPr/>
            <p:nvPr/>
          </p:nvSpPr>
          <p:spPr>
            <a:xfrm>
              <a:off x="5448700" y="2169475"/>
              <a:ext cx="50925" cy="55800"/>
            </a:xfrm>
            <a:custGeom>
              <a:avLst/>
              <a:gdLst/>
              <a:ahLst/>
              <a:cxnLst/>
              <a:rect l="l" t="t" r="r" b="b"/>
              <a:pathLst>
                <a:path w="2037" h="2232" extrusionOk="0">
                  <a:moveTo>
                    <a:pt x="1709" y="0"/>
                  </a:moveTo>
                  <a:cubicBezTo>
                    <a:pt x="1247" y="0"/>
                    <a:pt x="812" y="245"/>
                    <a:pt x="517" y="590"/>
                  </a:cubicBezTo>
                  <a:cubicBezTo>
                    <a:pt x="122" y="955"/>
                    <a:pt x="0" y="1715"/>
                    <a:pt x="274" y="2231"/>
                  </a:cubicBezTo>
                  <a:cubicBezTo>
                    <a:pt x="791" y="2140"/>
                    <a:pt x="1186" y="1897"/>
                    <a:pt x="1459" y="1532"/>
                  </a:cubicBezTo>
                  <a:cubicBezTo>
                    <a:pt x="1854" y="1137"/>
                    <a:pt x="1946" y="590"/>
                    <a:pt x="2037" y="43"/>
                  </a:cubicBezTo>
                  <a:cubicBezTo>
                    <a:pt x="1927" y="14"/>
                    <a:pt x="1817" y="0"/>
                    <a:pt x="1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34"/>
            <p:cNvSpPr/>
            <p:nvPr/>
          </p:nvSpPr>
          <p:spPr>
            <a:xfrm>
              <a:off x="5238200" y="2129125"/>
              <a:ext cx="101100" cy="71075"/>
            </a:xfrm>
            <a:custGeom>
              <a:avLst/>
              <a:gdLst/>
              <a:ahLst/>
              <a:cxnLst/>
              <a:rect l="l" t="t" r="r" b="b"/>
              <a:pathLst>
                <a:path w="4044" h="2843" extrusionOk="0">
                  <a:moveTo>
                    <a:pt x="2484" y="0"/>
                  </a:moveTo>
                  <a:cubicBezTo>
                    <a:pt x="1918" y="0"/>
                    <a:pt x="1363" y="198"/>
                    <a:pt x="913" y="563"/>
                  </a:cubicBezTo>
                  <a:cubicBezTo>
                    <a:pt x="487" y="958"/>
                    <a:pt x="1" y="1596"/>
                    <a:pt x="122" y="2204"/>
                  </a:cubicBezTo>
                  <a:cubicBezTo>
                    <a:pt x="183" y="2782"/>
                    <a:pt x="1065" y="2842"/>
                    <a:pt x="1490" y="2842"/>
                  </a:cubicBezTo>
                  <a:lnTo>
                    <a:pt x="1642" y="2842"/>
                  </a:lnTo>
                  <a:cubicBezTo>
                    <a:pt x="2189" y="2812"/>
                    <a:pt x="2767" y="2599"/>
                    <a:pt x="3192" y="2174"/>
                  </a:cubicBezTo>
                  <a:cubicBezTo>
                    <a:pt x="3527" y="1839"/>
                    <a:pt x="3922" y="1414"/>
                    <a:pt x="3983" y="927"/>
                  </a:cubicBezTo>
                  <a:cubicBezTo>
                    <a:pt x="4043" y="532"/>
                    <a:pt x="3496" y="228"/>
                    <a:pt x="3192" y="107"/>
                  </a:cubicBezTo>
                  <a:cubicBezTo>
                    <a:pt x="2959" y="35"/>
                    <a:pt x="2721" y="0"/>
                    <a:pt x="24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4"/>
            <p:cNvSpPr/>
            <p:nvPr/>
          </p:nvSpPr>
          <p:spPr>
            <a:xfrm>
              <a:off x="5274675" y="2055025"/>
              <a:ext cx="58550" cy="85900"/>
            </a:xfrm>
            <a:custGeom>
              <a:avLst/>
              <a:gdLst/>
              <a:ahLst/>
              <a:cxnLst/>
              <a:rect l="l" t="t" r="r" b="b"/>
              <a:pathLst>
                <a:path w="2342" h="3436" extrusionOk="0">
                  <a:moveTo>
                    <a:pt x="183" y="1"/>
                  </a:moveTo>
                  <a:cubicBezTo>
                    <a:pt x="1" y="609"/>
                    <a:pt x="31" y="1308"/>
                    <a:pt x="244" y="1855"/>
                  </a:cubicBezTo>
                  <a:cubicBezTo>
                    <a:pt x="548" y="2615"/>
                    <a:pt x="1277" y="3223"/>
                    <a:pt x="2068" y="3435"/>
                  </a:cubicBezTo>
                  <a:cubicBezTo>
                    <a:pt x="2341" y="2676"/>
                    <a:pt x="2220" y="1703"/>
                    <a:pt x="1733" y="1034"/>
                  </a:cubicBezTo>
                  <a:cubicBezTo>
                    <a:pt x="1308" y="548"/>
                    <a:pt x="791" y="183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4"/>
            <p:cNvSpPr/>
            <p:nvPr/>
          </p:nvSpPr>
          <p:spPr>
            <a:xfrm>
              <a:off x="5303550" y="2154225"/>
              <a:ext cx="65375" cy="96875"/>
            </a:xfrm>
            <a:custGeom>
              <a:avLst/>
              <a:gdLst/>
              <a:ahLst/>
              <a:cxnLst/>
              <a:rect l="l" t="t" r="r" b="b"/>
              <a:pathLst>
                <a:path w="2615" h="3875" extrusionOk="0">
                  <a:moveTo>
                    <a:pt x="1396" y="0"/>
                  </a:moveTo>
                  <a:cubicBezTo>
                    <a:pt x="1121" y="0"/>
                    <a:pt x="744" y="308"/>
                    <a:pt x="609" y="471"/>
                  </a:cubicBezTo>
                  <a:cubicBezTo>
                    <a:pt x="366" y="835"/>
                    <a:pt x="153" y="1230"/>
                    <a:pt x="92" y="1686"/>
                  </a:cubicBezTo>
                  <a:cubicBezTo>
                    <a:pt x="1" y="2233"/>
                    <a:pt x="153" y="2872"/>
                    <a:pt x="517" y="3297"/>
                  </a:cubicBezTo>
                  <a:cubicBezTo>
                    <a:pt x="669" y="3510"/>
                    <a:pt x="913" y="3814"/>
                    <a:pt x="1217" y="3875"/>
                  </a:cubicBezTo>
                  <a:lnTo>
                    <a:pt x="1308" y="3875"/>
                  </a:lnTo>
                  <a:cubicBezTo>
                    <a:pt x="1460" y="3875"/>
                    <a:pt x="1642" y="3753"/>
                    <a:pt x="1764" y="3632"/>
                  </a:cubicBezTo>
                  <a:cubicBezTo>
                    <a:pt x="2098" y="3297"/>
                    <a:pt x="2372" y="2872"/>
                    <a:pt x="2463" y="2385"/>
                  </a:cubicBezTo>
                  <a:cubicBezTo>
                    <a:pt x="2615" y="1504"/>
                    <a:pt x="2341" y="410"/>
                    <a:pt x="1490" y="15"/>
                  </a:cubicBezTo>
                  <a:cubicBezTo>
                    <a:pt x="1461" y="5"/>
                    <a:pt x="1429" y="0"/>
                    <a:pt x="1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4"/>
            <p:cNvSpPr/>
            <p:nvPr/>
          </p:nvSpPr>
          <p:spPr>
            <a:xfrm>
              <a:off x="5320275" y="2049475"/>
              <a:ext cx="58525" cy="92200"/>
            </a:xfrm>
            <a:custGeom>
              <a:avLst/>
              <a:gdLst/>
              <a:ahLst/>
              <a:cxnLst/>
              <a:rect l="l" t="t" r="r" b="b"/>
              <a:pathLst>
                <a:path w="2341" h="3688" extrusionOk="0">
                  <a:moveTo>
                    <a:pt x="1666" y="0"/>
                  </a:moveTo>
                  <a:cubicBezTo>
                    <a:pt x="1468" y="0"/>
                    <a:pt x="1146" y="199"/>
                    <a:pt x="1064" y="253"/>
                  </a:cubicBezTo>
                  <a:cubicBezTo>
                    <a:pt x="669" y="527"/>
                    <a:pt x="365" y="922"/>
                    <a:pt x="213" y="1287"/>
                  </a:cubicBezTo>
                  <a:cubicBezTo>
                    <a:pt x="0" y="1773"/>
                    <a:pt x="0" y="2350"/>
                    <a:pt x="152" y="2837"/>
                  </a:cubicBezTo>
                  <a:cubicBezTo>
                    <a:pt x="213" y="3202"/>
                    <a:pt x="396" y="3505"/>
                    <a:pt x="669" y="3688"/>
                  </a:cubicBezTo>
                  <a:cubicBezTo>
                    <a:pt x="700" y="3688"/>
                    <a:pt x="700" y="3688"/>
                    <a:pt x="760" y="3657"/>
                  </a:cubicBezTo>
                  <a:cubicBezTo>
                    <a:pt x="821" y="3657"/>
                    <a:pt x="943" y="3597"/>
                    <a:pt x="973" y="3597"/>
                  </a:cubicBezTo>
                  <a:cubicBezTo>
                    <a:pt x="1125" y="3566"/>
                    <a:pt x="1277" y="3505"/>
                    <a:pt x="1399" y="3384"/>
                  </a:cubicBezTo>
                  <a:cubicBezTo>
                    <a:pt x="1794" y="2989"/>
                    <a:pt x="2159" y="2533"/>
                    <a:pt x="2280" y="1986"/>
                  </a:cubicBezTo>
                  <a:cubicBezTo>
                    <a:pt x="2341" y="1560"/>
                    <a:pt x="2311" y="1074"/>
                    <a:pt x="2159" y="679"/>
                  </a:cubicBezTo>
                  <a:cubicBezTo>
                    <a:pt x="2128" y="527"/>
                    <a:pt x="2037" y="344"/>
                    <a:pt x="1915" y="223"/>
                  </a:cubicBezTo>
                  <a:cubicBezTo>
                    <a:pt x="1885" y="192"/>
                    <a:pt x="1763" y="40"/>
                    <a:pt x="1733" y="10"/>
                  </a:cubicBezTo>
                  <a:cubicBezTo>
                    <a:pt x="1713" y="3"/>
                    <a:pt x="1690" y="0"/>
                    <a:pt x="16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34"/>
            <p:cNvSpPr/>
            <p:nvPr/>
          </p:nvSpPr>
          <p:spPr>
            <a:xfrm>
              <a:off x="5331675" y="2117775"/>
              <a:ext cx="82100" cy="54625"/>
            </a:xfrm>
            <a:custGeom>
              <a:avLst/>
              <a:gdLst/>
              <a:ahLst/>
              <a:cxnLst/>
              <a:rect l="l" t="t" r="r" b="b"/>
              <a:pathLst>
                <a:path w="3284" h="2185" extrusionOk="0">
                  <a:moveTo>
                    <a:pt x="1965" y="0"/>
                  </a:moveTo>
                  <a:cubicBezTo>
                    <a:pt x="1899" y="0"/>
                    <a:pt x="1831" y="5"/>
                    <a:pt x="1763" y="14"/>
                  </a:cubicBezTo>
                  <a:cubicBezTo>
                    <a:pt x="1277" y="44"/>
                    <a:pt x="851" y="257"/>
                    <a:pt x="487" y="622"/>
                  </a:cubicBezTo>
                  <a:cubicBezTo>
                    <a:pt x="304" y="804"/>
                    <a:pt x="0" y="1169"/>
                    <a:pt x="61" y="1473"/>
                  </a:cubicBezTo>
                  <a:cubicBezTo>
                    <a:pt x="152" y="1868"/>
                    <a:pt x="639" y="2050"/>
                    <a:pt x="943" y="2141"/>
                  </a:cubicBezTo>
                  <a:cubicBezTo>
                    <a:pt x="1072" y="2163"/>
                    <a:pt x="1216" y="2184"/>
                    <a:pt x="1375" y="2184"/>
                  </a:cubicBezTo>
                  <a:cubicBezTo>
                    <a:pt x="1441" y="2184"/>
                    <a:pt x="1510" y="2181"/>
                    <a:pt x="1581" y="2172"/>
                  </a:cubicBezTo>
                  <a:cubicBezTo>
                    <a:pt x="1824" y="2172"/>
                    <a:pt x="2037" y="2141"/>
                    <a:pt x="2280" y="2020"/>
                  </a:cubicBezTo>
                  <a:cubicBezTo>
                    <a:pt x="2766" y="1777"/>
                    <a:pt x="3283" y="1290"/>
                    <a:pt x="3283" y="682"/>
                  </a:cubicBezTo>
                  <a:cubicBezTo>
                    <a:pt x="3283" y="561"/>
                    <a:pt x="3101" y="378"/>
                    <a:pt x="3040" y="348"/>
                  </a:cubicBezTo>
                  <a:cubicBezTo>
                    <a:pt x="2704" y="141"/>
                    <a:pt x="2346" y="0"/>
                    <a:pt x="1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34"/>
            <p:cNvSpPr/>
            <p:nvPr/>
          </p:nvSpPr>
          <p:spPr>
            <a:xfrm>
              <a:off x="5283800" y="2138300"/>
              <a:ext cx="52450" cy="29225"/>
            </a:xfrm>
            <a:custGeom>
              <a:avLst/>
              <a:gdLst/>
              <a:ahLst/>
              <a:cxnLst/>
              <a:rect l="l" t="t" r="r" b="b"/>
              <a:pathLst>
                <a:path w="2098" h="1169" extrusionOk="0">
                  <a:moveTo>
                    <a:pt x="1938" y="1"/>
                  </a:moveTo>
                  <a:cubicBezTo>
                    <a:pt x="1921" y="1"/>
                    <a:pt x="1903" y="4"/>
                    <a:pt x="1885" y="13"/>
                  </a:cubicBezTo>
                  <a:cubicBezTo>
                    <a:pt x="1611" y="165"/>
                    <a:pt x="1247" y="348"/>
                    <a:pt x="943" y="500"/>
                  </a:cubicBezTo>
                  <a:cubicBezTo>
                    <a:pt x="639" y="652"/>
                    <a:pt x="365" y="804"/>
                    <a:pt x="92" y="956"/>
                  </a:cubicBezTo>
                  <a:cubicBezTo>
                    <a:pt x="31" y="1016"/>
                    <a:pt x="0" y="1077"/>
                    <a:pt x="31" y="1108"/>
                  </a:cubicBezTo>
                  <a:cubicBezTo>
                    <a:pt x="31" y="1168"/>
                    <a:pt x="92" y="1168"/>
                    <a:pt x="152" y="1168"/>
                  </a:cubicBezTo>
                  <a:lnTo>
                    <a:pt x="183" y="1168"/>
                  </a:lnTo>
                  <a:cubicBezTo>
                    <a:pt x="456" y="1016"/>
                    <a:pt x="760" y="864"/>
                    <a:pt x="1064" y="712"/>
                  </a:cubicBezTo>
                  <a:cubicBezTo>
                    <a:pt x="1368" y="560"/>
                    <a:pt x="1703" y="348"/>
                    <a:pt x="2007" y="196"/>
                  </a:cubicBezTo>
                  <a:cubicBezTo>
                    <a:pt x="2037" y="165"/>
                    <a:pt x="2098" y="104"/>
                    <a:pt x="2037" y="44"/>
                  </a:cubicBezTo>
                  <a:cubicBezTo>
                    <a:pt x="2015" y="22"/>
                    <a:pt x="1979" y="1"/>
                    <a:pt x="1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34"/>
            <p:cNvSpPr/>
            <p:nvPr/>
          </p:nvSpPr>
          <p:spPr>
            <a:xfrm>
              <a:off x="5283800" y="2127225"/>
              <a:ext cx="50175" cy="7625"/>
            </a:xfrm>
            <a:custGeom>
              <a:avLst/>
              <a:gdLst/>
              <a:ahLst/>
              <a:cxnLst/>
              <a:rect l="l" t="t" r="r" b="b"/>
              <a:pathLst>
                <a:path w="2007" h="305" extrusionOk="0">
                  <a:moveTo>
                    <a:pt x="1915" y="0"/>
                  </a:moveTo>
                  <a:cubicBezTo>
                    <a:pt x="1611" y="0"/>
                    <a:pt x="1307" y="31"/>
                    <a:pt x="1004" y="31"/>
                  </a:cubicBezTo>
                  <a:cubicBezTo>
                    <a:pt x="882" y="31"/>
                    <a:pt x="730" y="31"/>
                    <a:pt x="608" y="92"/>
                  </a:cubicBezTo>
                  <a:cubicBezTo>
                    <a:pt x="456" y="92"/>
                    <a:pt x="304" y="122"/>
                    <a:pt x="122" y="122"/>
                  </a:cubicBezTo>
                  <a:cubicBezTo>
                    <a:pt x="92" y="122"/>
                    <a:pt x="92" y="152"/>
                    <a:pt x="31" y="152"/>
                  </a:cubicBezTo>
                  <a:cubicBezTo>
                    <a:pt x="31" y="183"/>
                    <a:pt x="0" y="183"/>
                    <a:pt x="31" y="213"/>
                  </a:cubicBezTo>
                  <a:lnTo>
                    <a:pt x="122" y="304"/>
                  </a:lnTo>
                  <a:lnTo>
                    <a:pt x="304" y="304"/>
                  </a:lnTo>
                  <a:cubicBezTo>
                    <a:pt x="548" y="274"/>
                    <a:pt x="791" y="274"/>
                    <a:pt x="1034" y="274"/>
                  </a:cubicBezTo>
                  <a:cubicBezTo>
                    <a:pt x="1338" y="274"/>
                    <a:pt x="1611" y="244"/>
                    <a:pt x="1885" y="244"/>
                  </a:cubicBezTo>
                  <a:cubicBezTo>
                    <a:pt x="1946" y="244"/>
                    <a:pt x="1946" y="244"/>
                    <a:pt x="1976" y="183"/>
                  </a:cubicBezTo>
                  <a:cubicBezTo>
                    <a:pt x="2007" y="183"/>
                    <a:pt x="2007" y="152"/>
                    <a:pt x="2007" y="122"/>
                  </a:cubicBezTo>
                  <a:cubicBezTo>
                    <a:pt x="2007" y="92"/>
                    <a:pt x="1976" y="0"/>
                    <a:pt x="1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34"/>
            <p:cNvSpPr/>
            <p:nvPr/>
          </p:nvSpPr>
          <p:spPr>
            <a:xfrm>
              <a:off x="5321800" y="2146400"/>
              <a:ext cx="21300" cy="18850"/>
            </a:xfrm>
            <a:custGeom>
              <a:avLst/>
              <a:gdLst/>
              <a:ahLst/>
              <a:cxnLst/>
              <a:rect l="l" t="t" r="r" b="b"/>
              <a:pathLst>
                <a:path w="852" h="754" extrusionOk="0">
                  <a:moveTo>
                    <a:pt x="726" y="1"/>
                  </a:moveTo>
                  <a:cubicBezTo>
                    <a:pt x="699" y="1"/>
                    <a:pt x="669" y="8"/>
                    <a:pt x="639" y="24"/>
                  </a:cubicBezTo>
                  <a:cubicBezTo>
                    <a:pt x="456" y="236"/>
                    <a:pt x="274" y="419"/>
                    <a:pt x="31" y="571"/>
                  </a:cubicBezTo>
                  <a:cubicBezTo>
                    <a:pt x="0" y="601"/>
                    <a:pt x="0" y="692"/>
                    <a:pt x="31" y="723"/>
                  </a:cubicBezTo>
                  <a:cubicBezTo>
                    <a:pt x="31" y="753"/>
                    <a:pt x="91" y="753"/>
                    <a:pt x="122" y="753"/>
                  </a:cubicBezTo>
                  <a:cubicBezTo>
                    <a:pt x="152" y="753"/>
                    <a:pt x="152" y="723"/>
                    <a:pt x="183" y="723"/>
                  </a:cubicBezTo>
                  <a:cubicBezTo>
                    <a:pt x="365" y="540"/>
                    <a:pt x="608" y="388"/>
                    <a:pt x="791" y="176"/>
                  </a:cubicBezTo>
                  <a:cubicBezTo>
                    <a:pt x="851" y="145"/>
                    <a:pt x="851" y="84"/>
                    <a:pt x="791" y="24"/>
                  </a:cubicBezTo>
                  <a:cubicBezTo>
                    <a:pt x="775" y="8"/>
                    <a:pt x="753" y="1"/>
                    <a:pt x="7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34"/>
            <p:cNvSpPr/>
            <p:nvPr/>
          </p:nvSpPr>
          <p:spPr>
            <a:xfrm>
              <a:off x="5291400" y="2097250"/>
              <a:ext cx="44100" cy="30750"/>
            </a:xfrm>
            <a:custGeom>
              <a:avLst/>
              <a:gdLst/>
              <a:ahLst/>
              <a:cxnLst/>
              <a:rect l="l" t="t" r="r" b="b"/>
              <a:pathLst>
                <a:path w="1764" h="1230" extrusionOk="0">
                  <a:moveTo>
                    <a:pt x="145" y="0"/>
                  </a:moveTo>
                  <a:cubicBezTo>
                    <a:pt x="139" y="0"/>
                    <a:pt x="132" y="4"/>
                    <a:pt x="122" y="14"/>
                  </a:cubicBezTo>
                  <a:cubicBezTo>
                    <a:pt x="92" y="14"/>
                    <a:pt x="92" y="75"/>
                    <a:pt x="31" y="75"/>
                  </a:cubicBezTo>
                  <a:cubicBezTo>
                    <a:pt x="0" y="105"/>
                    <a:pt x="31" y="166"/>
                    <a:pt x="92" y="227"/>
                  </a:cubicBezTo>
                  <a:cubicBezTo>
                    <a:pt x="274" y="287"/>
                    <a:pt x="456" y="409"/>
                    <a:pt x="608" y="531"/>
                  </a:cubicBezTo>
                  <a:cubicBezTo>
                    <a:pt x="700" y="591"/>
                    <a:pt x="791" y="622"/>
                    <a:pt x="882" y="713"/>
                  </a:cubicBezTo>
                  <a:cubicBezTo>
                    <a:pt x="943" y="743"/>
                    <a:pt x="1034" y="835"/>
                    <a:pt x="1155" y="865"/>
                  </a:cubicBezTo>
                  <a:cubicBezTo>
                    <a:pt x="1216" y="926"/>
                    <a:pt x="1307" y="987"/>
                    <a:pt x="1368" y="1047"/>
                  </a:cubicBezTo>
                  <a:cubicBezTo>
                    <a:pt x="1429" y="1078"/>
                    <a:pt x="1520" y="1139"/>
                    <a:pt x="1551" y="1199"/>
                  </a:cubicBezTo>
                  <a:cubicBezTo>
                    <a:pt x="1611" y="1230"/>
                    <a:pt x="1611" y="1230"/>
                    <a:pt x="1642" y="1230"/>
                  </a:cubicBezTo>
                  <a:cubicBezTo>
                    <a:pt x="1672" y="1230"/>
                    <a:pt x="1672" y="1230"/>
                    <a:pt x="1703" y="1199"/>
                  </a:cubicBezTo>
                  <a:cubicBezTo>
                    <a:pt x="1763" y="1169"/>
                    <a:pt x="1763" y="1078"/>
                    <a:pt x="1703" y="1047"/>
                  </a:cubicBezTo>
                  <a:cubicBezTo>
                    <a:pt x="1642" y="987"/>
                    <a:pt x="1551" y="926"/>
                    <a:pt x="1490" y="865"/>
                  </a:cubicBezTo>
                  <a:cubicBezTo>
                    <a:pt x="1368" y="774"/>
                    <a:pt x="1307" y="713"/>
                    <a:pt x="1186" y="622"/>
                  </a:cubicBezTo>
                  <a:cubicBezTo>
                    <a:pt x="1064" y="561"/>
                    <a:pt x="912" y="470"/>
                    <a:pt x="791" y="379"/>
                  </a:cubicBezTo>
                  <a:cubicBezTo>
                    <a:pt x="730" y="318"/>
                    <a:pt x="639" y="287"/>
                    <a:pt x="578" y="227"/>
                  </a:cubicBezTo>
                  <a:cubicBezTo>
                    <a:pt x="456" y="136"/>
                    <a:pt x="304" y="75"/>
                    <a:pt x="183" y="14"/>
                  </a:cubicBezTo>
                  <a:cubicBezTo>
                    <a:pt x="163" y="14"/>
                    <a:pt x="156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34"/>
            <p:cNvSpPr/>
            <p:nvPr/>
          </p:nvSpPr>
          <p:spPr>
            <a:xfrm>
              <a:off x="5433500" y="2209300"/>
              <a:ext cx="53975" cy="7625"/>
            </a:xfrm>
            <a:custGeom>
              <a:avLst/>
              <a:gdLst/>
              <a:ahLst/>
              <a:cxnLst/>
              <a:rect l="l" t="t" r="r" b="b"/>
              <a:pathLst>
                <a:path w="2159" h="305" extrusionOk="0">
                  <a:moveTo>
                    <a:pt x="852" y="0"/>
                  </a:moveTo>
                  <a:cubicBezTo>
                    <a:pt x="608" y="0"/>
                    <a:pt x="365" y="0"/>
                    <a:pt x="122" y="30"/>
                  </a:cubicBezTo>
                  <a:cubicBezTo>
                    <a:pt x="92" y="30"/>
                    <a:pt x="92" y="30"/>
                    <a:pt x="61" y="61"/>
                  </a:cubicBezTo>
                  <a:cubicBezTo>
                    <a:pt x="0" y="91"/>
                    <a:pt x="0" y="91"/>
                    <a:pt x="0" y="152"/>
                  </a:cubicBezTo>
                  <a:cubicBezTo>
                    <a:pt x="0" y="182"/>
                    <a:pt x="0" y="182"/>
                    <a:pt x="61" y="213"/>
                  </a:cubicBezTo>
                  <a:cubicBezTo>
                    <a:pt x="61" y="243"/>
                    <a:pt x="92" y="243"/>
                    <a:pt x="122" y="243"/>
                  </a:cubicBezTo>
                  <a:cubicBezTo>
                    <a:pt x="274" y="243"/>
                    <a:pt x="396" y="213"/>
                    <a:pt x="548" y="213"/>
                  </a:cubicBezTo>
                  <a:lnTo>
                    <a:pt x="943" y="213"/>
                  </a:lnTo>
                  <a:cubicBezTo>
                    <a:pt x="1064" y="213"/>
                    <a:pt x="1277" y="243"/>
                    <a:pt x="1429" y="243"/>
                  </a:cubicBezTo>
                  <a:cubicBezTo>
                    <a:pt x="1611" y="243"/>
                    <a:pt x="1824" y="304"/>
                    <a:pt x="2037" y="304"/>
                  </a:cubicBezTo>
                  <a:cubicBezTo>
                    <a:pt x="2098" y="304"/>
                    <a:pt x="2159" y="213"/>
                    <a:pt x="2128" y="182"/>
                  </a:cubicBezTo>
                  <a:cubicBezTo>
                    <a:pt x="2128" y="91"/>
                    <a:pt x="2098" y="61"/>
                    <a:pt x="2037" y="61"/>
                  </a:cubicBezTo>
                  <a:cubicBezTo>
                    <a:pt x="1885" y="61"/>
                    <a:pt x="1763" y="30"/>
                    <a:pt x="1642" y="30"/>
                  </a:cubicBezTo>
                  <a:cubicBezTo>
                    <a:pt x="1581" y="0"/>
                    <a:pt x="1459" y="0"/>
                    <a:pt x="1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34"/>
            <p:cNvSpPr/>
            <p:nvPr/>
          </p:nvSpPr>
          <p:spPr>
            <a:xfrm>
              <a:off x="5444125" y="2184975"/>
              <a:ext cx="24350" cy="20550"/>
            </a:xfrm>
            <a:custGeom>
              <a:avLst/>
              <a:gdLst/>
              <a:ahLst/>
              <a:cxnLst/>
              <a:rect l="l" t="t" r="r" b="b"/>
              <a:pathLst>
                <a:path w="974" h="822" extrusionOk="0">
                  <a:moveTo>
                    <a:pt x="852" y="0"/>
                  </a:moveTo>
                  <a:cubicBezTo>
                    <a:pt x="791" y="0"/>
                    <a:pt x="791" y="61"/>
                    <a:pt x="761" y="61"/>
                  </a:cubicBezTo>
                  <a:cubicBezTo>
                    <a:pt x="548" y="244"/>
                    <a:pt x="275" y="426"/>
                    <a:pt x="31" y="608"/>
                  </a:cubicBezTo>
                  <a:cubicBezTo>
                    <a:pt x="1" y="669"/>
                    <a:pt x="1" y="730"/>
                    <a:pt x="31" y="760"/>
                  </a:cubicBezTo>
                  <a:cubicBezTo>
                    <a:pt x="92" y="821"/>
                    <a:pt x="92" y="821"/>
                    <a:pt x="123" y="821"/>
                  </a:cubicBezTo>
                  <a:cubicBezTo>
                    <a:pt x="153" y="821"/>
                    <a:pt x="214" y="821"/>
                    <a:pt x="214" y="760"/>
                  </a:cubicBezTo>
                  <a:cubicBezTo>
                    <a:pt x="427" y="578"/>
                    <a:pt x="700" y="396"/>
                    <a:pt x="913" y="183"/>
                  </a:cubicBezTo>
                  <a:cubicBezTo>
                    <a:pt x="974" y="152"/>
                    <a:pt x="974" y="152"/>
                    <a:pt x="974" y="122"/>
                  </a:cubicBezTo>
                  <a:cubicBezTo>
                    <a:pt x="974" y="92"/>
                    <a:pt x="974" y="92"/>
                    <a:pt x="913" y="61"/>
                  </a:cubicBezTo>
                  <a:cubicBezTo>
                    <a:pt x="882" y="0"/>
                    <a:pt x="882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34"/>
            <p:cNvSpPr/>
            <p:nvPr/>
          </p:nvSpPr>
          <p:spPr>
            <a:xfrm>
              <a:off x="5456300" y="2221450"/>
              <a:ext cx="17500" cy="6850"/>
            </a:xfrm>
            <a:custGeom>
              <a:avLst/>
              <a:gdLst/>
              <a:ahLst/>
              <a:cxnLst/>
              <a:rect l="l" t="t" r="r" b="b"/>
              <a:pathLst>
                <a:path w="700" h="274" extrusionOk="0">
                  <a:moveTo>
                    <a:pt x="122" y="0"/>
                  </a:moveTo>
                  <a:cubicBezTo>
                    <a:pt x="61" y="0"/>
                    <a:pt x="0" y="61"/>
                    <a:pt x="0" y="122"/>
                  </a:cubicBezTo>
                  <a:cubicBezTo>
                    <a:pt x="0" y="152"/>
                    <a:pt x="0" y="152"/>
                    <a:pt x="61" y="183"/>
                  </a:cubicBezTo>
                  <a:cubicBezTo>
                    <a:pt x="91" y="213"/>
                    <a:pt x="91" y="213"/>
                    <a:pt x="122" y="213"/>
                  </a:cubicBezTo>
                  <a:cubicBezTo>
                    <a:pt x="274" y="213"/>
                    <a:pt x="426" y="274"/>
                    <a:pt x="578" y="274"/>
                  </a:cubicBezTo>
                  <a:cubicBezTo>
                    <a:pt x="669" y="274"/>
                    <a:pt x="699" y="183"/>
                    <a:pt x="699" y="152"/>
                  </a:cubicBezTo>
                  <a:cubicBezTo>
                    <a:pt x="699" y="61"/>
                    <a:pt x="669" y="31"/>
                    <a:pt x="578" y="31"/>
                  </a:cubicBezTo>
                  <a:cubicBezTo>
                    <a:pt x="426" y="31"/>
                    <a:pt x="274" y="31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34"/>
            <p:cNvSpPr/>
            <p:nvPr/>
          </p:nvSpPr>
          <p:spPr>
            <a:xfrm>
              <a:off x="7061200" y="1838075"/>
              <a:ext cx="66125" cy="102250"/>
            </a:xfrm>
            <a:custGeom>
              <a:avLst/>
              <a:gdLst/>
              <a:ahLst/>
              <a:cxnLst/>
              <a:rect l="l" t="t" r="r" b="b"/>
              <a:pathLst>
                <a:path w="2645" h="4090" extrusionOk="0">
                  <a:moveTo>
                    <a:pt x="1262" y="0"/>
                  </a:moveTo>
                  <a:cubicBezTo>
                    <a:pt x="904" y="0"/>
                    <a:pt x="564" y="524"/>
                    <a:pt x="426" y="746"/>
                  </a:cubicBezTo>
                  <a:cubicBezTo>
                    <a:pt x="182" y="1080"/>
                    <a:pt x="0" y="1627"/>
                    <a:pt x="30" y="2083"/>
                  </a:cubicBezTo>
                  <a:cubicBezTo>
                    <a:pt x="91" y="2843"/>
                    <a:pt x="517" y="3815"/>
                    <a:pt x="1337" y="4059"/>
                  </a:cubicBezTo>
                  <a:cubicBezTo>
                    <a:pt x="1368" y="4059"/>
                    <a:pt x="1398" y="4059"/>
                    <a:pt x="1429" y="4089"/>
                  </a:cubicBezTo>
                  <a:cubicBezTo>
                    <a:pt x="1672" y="4059"/>
                    <a:pt x="1976" y="3785"/>
                    <a:pt x="2097" y="3633"/>
                  </a:cubicBezTo>
                  <a:cubicBezTo>
                    <a:pt x="2432" y="3177"/>
                    <a:pt x="2644" y="2691"/>
                    <a:pt x="2644" y="2113"/>
                  </a:cubicBezTo>
                  <a:cubicBezTo>
                    <a:pt x="2644" y="1262"/>
                    <a:pt x="2158" y="290"/>
                    <a:pt x="1368" y="16"/>
                  </a:cubicBezTo>
                  <a:cubicBezTo>
                    <a:pt x="1333" y="5"/>
                    <a:pt x="1297" y="0"/>
                    <a:pt x="1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34"/>
            <p:cNvSpPr/>
            <p:nvPr/>
          </p:nvSpPr>
          <p:spPr>
            <a:xfrm>
              <a:off x="6970750" y="1775825"/>
              <a:ext cx="121625" cy="91550"/>
            </a:xfrm>
            <a:custGeom>
              <a:avLst/>
              <a:gdLst/>
              <a:ahLst/>
              <a:cxnLst/>
              <a:rect l="l" t="t" r="r" b="b"/>
              <a:pathLst>
                <a:path w="4865" h="3662" extrusionOk="0">
                  <a:moveTo>
                    <a:pt x="1302" y="0"/>
                  </a:moveTo>
                  <a:cubicBezTo>
                    <a:pt x="1215" y="0"/>
                    <a:pt x="1126" y="4"/>
                    <a:pt x="1034" y="14"/>
                  </a:cubicBezTo>
                  <a:cubicBezTo>
                    <a:pt x="670" y="14"/>
                    <a:pt x="335" y="74"/>
                    <a:pt x="1" y="196"/>
                  </a:cubicBezTo>
                  <a:cubicBezTo>
                    <a:pt x="31" y="500"/>
                    <a:pt x="92" y="865"/>
                    <a:pt x="183" y="1169"/>
                  </a:cubicBezTo>
                  <a:cubicBezTo>
                    <a:pt x="396" y="1716"/>
                    <a:pt x="639" y="2141"/>
                    <a:pt x="1034" y="2536"/>
                  </a:cubicBezTo>
                  <a:cubicBezTo>
                    <a:pt x="1673" y="3236"/>
                    <a:pt x="2737" y="3661"/>
                    <a:pt x="3770" y="3661"/>
                  </a:cubicBezTo>
                  <a:cubicBezTo>
                    <a:pt x="4104" y="3600"/>
                    <a:pt x="4500" y="3539"/>
                    <a:pt x="4803" y="3388"/>
                  </a:cubicBezTo>
                  <a:cubicBezTo>
                    <a:pt x="4864" y="3357"/>
                    <a:pt x="4743" y="2932"/>
                    <a:pt x="4743" y="2840"/>
                  </a:cubicBezTo>
                  <a:cubicBezTo>
                    <a:pt x="4682" y="2506"/>
                    <a:pt x="4560" y="2202"/>
                    <a:pt x="4408" y="1898"/>
                  </a:cubicBezTo>
                  <a:cubicBezTo>
                    <a:pt x="4044" y="1229"/>
                    <a:pt x="3436" y="561"/>
                    <a:pt x="2706" y="318"/>
                  </a:cubicBezTo>
                  <a:cubicBezTo>
                    <a:pt x="2216" y="137"/>
                    <a:pt x="1791" y="0"/>
                    <a:pt x="13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34"/>
            <p:cNvSpPr/>
            <p:nvPr/>
          </p:nvSpPr>
          <p:spPr>
            <a:xfrm>
              <a:off x="7034600" y="1758625"/>
              <a:ext cx="58525" cy="87450"/>
            </a:xfrm>
            <a:custGeom>
              <a:avLst/>
              <a:gdLst/>
              <a:ahLst/>
              <a:cxnLst/>
              <a:rect l="l" t="t" r="r" b="b"/>
              <a:pathLst>
                <a:path w="2341" h="3498" extrusionOk="0">
                  <a:moveTo>
                    <a:pt x="998" y="1"/>
                  </a:moveTo>
                  <a:cubicBezTo>
                    <a:pt x="706" y="1"/>
                    <a:pt x="421" y="346"/>
                    <a:pt x="304" y="580"/>
                  </a:cubicBezTo>
                  <a:cubicBezTo>
                    <a:pt x="122" y="884"/>
                    <a:pt x="0" y="1310"/>
                    <a:pt x="31" y="1674"/>
                  </a:cubicBezTo>
                  <a:cubicBezTo>
                    <a:pt x="122" y="2404"/>
                    <a:pt x="578" y="3376"/>
                    <a:pt x="1398" y="3468"/>
                  </a:cubicBezTo>
                  <a:cubicBezTo>
                    <a:pt x="1398" y="3468"/>
                    <a:pt x="1429" y="3468"/>
                    <a:pt x="1429" y="3498"/>
                  </a:cubicBezTo>
                  <a:cubicBezTo>
                    <a:pt x="1733" y="3468"/>
                    <a:pt x="1976" y="3103"/>
                    <a:pt x="2097" y="2890"/>
                  </a:cubicBezTo>
                  <a:cubicBezTo>
                    <a:pt x="2280" y="2495"/>
                    <a:pt x="2341" y="2130"/>
                    <a:pt x="2310" y="1705"/>
                  </a:cubicBezTo>
                  <a:cubicBezTo>
                    <a:pt x="2280" y="1218"/>
                    <a:pt x="2006" y="762"/>
                    <a:pt x="1672" y="428"/>
                  </a:cubicBezTo>
                  <a:cubicBezTo>
                    <a:pt x="1520" y="276"/>
                    <a:pt x="1246" y="33"/>
                    <a:pt x="1034" y="3"/>
                  </a:cubicBezTo>
                  <a:cubicBezTo>
                    <a:pt x="1022" y="1"/>
                    <a:pt x="1010" y="1"/>
                    <a:pt x="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34"/>
            <p:cNvSpPr/>
            <p:nvPr/>
          </p:nvSpPr>
          <p:spPr>
            <a:xfrm>
              <a:off x="7076375" y="1769600"/>
              <a:ext cx="106425" cy="79525"/>
            </a:xfrm>
            <a:custGeom>
              <a:avLst/>
              <a:gdLst/>
              <a:ahLst/>
              <a:cxnLst/>
              <a:rect l="l" t="t" r="r" b="b"/>
              <a:pathLst>
                <a:path w="4257" h="3181" extrusionOk="0">
                  <a:moveTo>
                    <a:pt x="2766" y="0"/>
                  </a:moveTo>
                  <a:cubicBezTo>
                    <a:pt x="2426" y="0"/>
                    <a:pt x="2095" y="54"/>
                    <a:pt x="1764" y="171"/>
                  </a:cubicBezTo>
                  <a:cubicBezTo>
                    <a:pt x="1186" y="354"/>
                    <a:pt x="609" y="901"/>
                    <a:pt x="335" y="1478"/>
                  </a:cubicBezTo>
                  <a:cubicBezTo>
                    <a:pt x="183" y="1813"/>
                    <a:pt x="1" y="2299"/>
                    <a:pt x="153" y="2725"/>
                  </a:cubicBezTo>
                  <a:cubicBezTo>
                    <a:pt x="305" y="3089"/>
                    <a:pt x="974" y="3181"/>
                    <a:pt x="1338" y="3181"/>
                  </a:cubicBezTo>
                  <a:lnTo>
                    <a:pt x="1551" y="3181"/>
                  </a:lnTo>
                  <a:cubicBezTo>
                    <a:pt x="2037" y="3181"/>
                    <a:pt x="2585" y="2998"/>
                    <a:pt x="2980" y="2664"/>
                  </a:cubicBezTo>
                  <a:cubicBezTo>
                    <a:pt x="3588" y="2208"/>
                    <a:pt x="4256" y="1296"/>
                    <a:pt x="4013" y="475"/>
                  </a:cubicBezTo>
                  <a:cubicBezTo>
                    <a:pt x="3952" y="232"/>
                    <a:pt x="3527" y="80"/>
                    <a:pt x="3344" y="50"/>
                  </a:cubicBezTo>
                  <a:cubicBezTo>
                    <a:pt x="3148" y="17"/>
                    <a:pt x="2956" y="0"/>
                    <a:pt x="27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34"/>
            <p:cNvSpPr/>
            <p:nvPr/>
          </p:nvSpPr>
          <p:spPr>
            <a:xfrm>
              <a:off x="7019400" y="1819475"/>
              <a:ext cx="83600" cy="91975"/>
            </a:xfrm>
            <a:custGeom>
              <a:avLst/>
              <a:gdLst/>
              <a:ahLst/>
              <a:cxnLst/>
              <a:rect l="l" t="t" r="r" b="b"/>
              <a:pathLst>
                <a:path w="3344" h="3679" extrusionOk="0">
                  <a:moveTo>
                    <a:pt x="2614" y="0"/>
                  </a:moveTo>
                  <a:cubicBezTo>
                    <a:pt x="2432" y="0"/>
                    <a:pt x="2280" y="31"/>
                    <a:pt x="2098" y="61"/>
                  </a:cubicBezTo>
                  <a:cubicBezTo>
                    <a:pt x="1550" y="243"/>
                    <a:pt x="1034" y="547"/>
                    <a:pt x="669" y="942"/>
                  </a:cubicBezTo>
                  <a:cubicBezTo>
                    <a:pt x="335" y="1398"/>
                    <a:pt x="61" y="1915"/>
                    <a:pt x="31" y="2462"/>
                  </a:cubicBezTo>
                  <a:cubicBezTo>
                    <a:pt x="0" y="2888"/>
                    <a:pt x="0" y="3283"/>
                    <a:pt x="61" y="3678"/>
                  </a:cubicBezTo>
                  <a:cubicBezTo>
                    <a:pt x="882" y="3465"/>
                    <a:pt x="1733" y="3313"/>
                    <a:pt x="2310" y="2675"/>
                  </a:cubicBezTo>
                  <a:cubicBezTo>
                    <a:pt x="2918" y="1976"/>
                    <a:pt x="3344" y="912"/>
                    <a:pt x="3040" y="31"/>
                  </a:cubicBezTo>
                  <a:cubicBezTo>
                    <a:pt x="3040" y="0"/>
                    <a:pt x="2645" y="0"/>
                    <a:pt x="2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34"/>
            <p:cNvSpPr/>
            <p:nvPr/>
          </p:nvSpPr>
          <p:spPr>
            <a:xfrm>
              <a:off x="5097625" y="2240750"/>
              <a:ext cx="79050" cy="111375"/>
            </a:xfrm>
            <a:custGeom>
              <a:avLst/>
              <a:gdLst/>
              <a:ahLst/>
              <a:cxnLst/>
              <a:rect l="l" t="t" r="r" b="b"/>
              <a:pathLst>
                <a:path w="3162" h="4455" extrusionOk="0">
                  <a:moveTo>
                    <a:pt x="1063" y="1"/>
                  </a:moveTo>
                  <a:cubicBezTo>
                    <a:pt x="993" y="1"/>
                    <a:pt x="922" y="7"/>
                    <a:pt x="852" y="19"/>
                  </a:cubicBezTo>
                  <a:cubicBezTo>
                    <a:pt x="426" y="79"/>
                    <a:pt x="153" y="839"/>
                    <a:pt x="122" y="1143"/>
                  </a:cubicBezTo>
                  <a:cubicBezTo>
                    <a:pt x="1" y="1842"/>
                    <a:pt x="1" y="2572"/>
                    <a:pt x="396" y="3180"/>
                  </a:cubicBezTo>
                  <a:cubicBezTo>
                    <a:pt x="639" y="3636"/>
                    <a:pt x="1034" y="4092"/>
                    <a:pt x="1520" y="4274"/>
                  </a:cubicBezTo>
                  <a:cubicBezTo>
                    <a:pt x="1663" y="4345"/>
                    <a:pt x="1918" y="4454"/>
                    <a:pt x="2138" y="4454"/>
                  </a:cubicBezTo>
                  <a:cubicBezTo>
                    <a:pt x="2199" y="4454"/>
                    <a:pt x="2258" y="4446"/>
                    <a:pt x="2311" y="4426"/>
                  </a:cubicBezTo>
                  <a:cubicBezTo>
                    <a:pt x="2554" y="4365"/>
                    <a:pt x="2736" y="4061"/>
                    <a:pt x="2827" y="3849"/>
                  </a:cubicBezTo>
                  <a:cubicBezTo>
                    <a:pt x="2888" y="3697"/>
                    <a:pt x="2979" y="3514"/>
                    <a:pt x="3040" y="3393"/>
                  </a:cubicBezTo>
                  <a:cubicBezTo>
                    <a:pt x="3162" y="2937"/>
                    <a:pt x="3162" y="2481"/>
                    <a:pt x="3070" y="2025"/>
                  </a:cubicBezTo>
                  <a:cubicBezTo>
                    <a:pt x="2929" y="1145"/>
                    <a:pt x="2045" y="1"/>
                    <a:pt x="10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34"/>
            <p:cNvSpPr/>
            <p:nvPr/>
          </p:nvSpPr>
          <p:spPr>
            <a:xfrm>
              <a:off x="4995800" y="2245000"/>
              <a:ext cx="154275" cy="160900"/>
            </a:xfrm>
            <a:custGeom>
              <a:avLst/>
              <a:gdLst/>
              <a:ahLst/>
              <a:cxnLst/>
              <a:rect l="l" t="t" r="r" b="b"/>
              <a:pathLst>
                <a:path w="6171" h="6436" extrusionOk="0">
                  <a:moveTo>
                    <a:pt x="4833" y="1"/>
                  </a:moveTo>
                  <a:cubicBezTo>
                    <a:pt x="4377" y="31"/>
                    <a:pt x="3922" y="122"/>
                    <a:pt x="3496" y="274"/>
                  </a:cubicBezTo>
                  <a:cubicBezTo>
                    <a:pt x="2432" y="639"/>
                    <a:pt x="1308" y="1460"/>
                    <a:pt x="821" y="2554"/>
                  </a:cubicBezTo>
                  <a:cubicBezTo>
                    <a:pt x="335" y="3527"/>
                    <a:pt x="1" y="4560"/>
                    <a:pt x="213" y="5624"/>
                  </a:cubicBezTo>
                  <a:cubicBezTo>
                    <a:pt x="213" y="5745"/>
                    <a:pt x="274" y="6232"/>
                    <a:pt x="426" y="6262"/>
                  </a:cubicBezTo>
                  <a:cubicBezTo>
                    <a:pt x="738" y="6383"/>
                    <a:pt x="1039" y="6435"/>
                    <a:pt x="1348" y="6435"/>
                  </a:cubicBezTo>
                  <a:cubicBezTo>
                    <a:pt x="1581" y="6435"/>
                    <a:pt x="1819" y="6406"/>
                    <a:pt x="2067" y="6353"/>
                  </a:cubicBezTo>
                  <a:cubicBezTo>
                    <a:pt x="2979" y="6201"/>
                    <a:pt x="3952" y="5715"/>
                    <a:pt x="4621" y="4986"/>
                  </a:cubicBezTo>
                  <a:cubicBezTo>
                    <a:pt x="5137" y="4378"/>
                    <a:pt x="5593" y="3618"/>
                    <a:pt x="5867" y="2858"/>
                  </a:cubicBezTo>
                  <a:cubicBezTo>
                    <a:pt x="5897" y="2706"/>
                    <a:pt x="5897" y="2584"/>
                    <a:pt x="5928" y="2432"/>
                  </a:cubicBezTo>
                  <a:cubicBezTo>
                    <a:pt x="6049" y="1703"/>
                    <a:pt x="6171" y="852"/>
                    <a:pt x="5745" y="183"/>
                  </a:cubicBezTo>
                  <a:cubicBezTo>
                    <a:pt x="5593" y="1"/>
                    <a:pt x="5016" y="1"/>
                    <a:pt x="48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34"/>
            <p:cNvSpPr/>
            <p:nvPr/>
          </p:nvSpPr>
          <p:spPr>
            <a:xfrm>
              <a:off x="5001875" y="2206775"/>
              <a:ext cx="107925" cy="55425"/>
            </a:xfrm>
            <a:custGeom>
              <a:avLst/>
              <a:gdLst/>
              <a:ahLst/>
              <a:cxnLst/>
              <a:rect l="l" t="t" r="r" b="b"/>
              <a:pathLst>
                <a:path w="4317" h="2217" extrusionOk="0">
                  <a:moveTo>
                    <a:pt x="1654" y="1"/>
                  </a:moveTo>
                  <a:cubicBezTo>
                    <a:pt x="1083" y="1"/>
                    <a:pt x="505" y="176"/>
                    <a:pt x="1" y="557"/>
                  </a:cubicBezTo>
                  <a:cubicBezTo>
                    <a:pt x="426" y="1226"/>
                    <a:pt x="1065" y="1864"/>
                    <a:pt x="1855" y="2107"/>
                  </a:cubicBezTo>
                  <a:cubicBezTo>
                    <a:pt x="2143" y="2179"/>
                    <a:pt x="2438" y="2216"/>
                    <a:pt x="2729" y="2216"/>
                  </a:cubicBezTo>
                  <a:cubicBezTo>
                    <a:pt x="3299" y="2216"/>
                    <a:pt x="3854" y="2074"/>
                    <a:pt x="4317" y="1773"/>
                  </a:cubicBezTo>
                  <a:cubicBezTo>
                    <a:pt x="3855" y="668"/>
                    <a:pt x="2768" y="1"/>
                    <a:pt x="1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34"/>
            <p:cNvSpPr/>
            <p:nvPr/>
          </p:nvSpPr>
          <p:spPr>
            <a:xfrm>
              <a:off x="5071800" y="2121900"/>
              <a:ext cx="79800" cy="120100"/>
            </a:xfrm>
            <a:custGeom>
              <a:avLst/>
              <a:gdLst/>
              <a:ahLst/>
              <a:cxnLst/>
              <a:rect l="l" t="t" r="r" b="b"/>
              <a:pathLst>
                <a:path w="3192" h="4804" extrusionOk="0">
                  <a:moveTo>
                    <a:pt x="669" y="1"/>
                  </a:moveTo>
                  <a:cubicBezTo>
                    <a:pt x="608" y="31"/>
                    <a:pt x="578" y="92"/>
                    <a:pt x="547" y="153"/>
                  </a:cubicBezTo>
                  <a:lnTo>
                    <a:pt x="578" y="92"/>
                  </a:lnTo>
                  <a:lnTo>
                    <a:pt x="578" y="92"/>
                  </a:lnTo>
                  <a:cubicBezTo>
                    <a:pt x="91" y="760"/>
                    <a:pt x="0" y="1703"/>
                    <a:pt x="152" y="2463"/>
                  </a:cubicBezTo>
                  <a:cubicBezTo>
                    <a:pt x="395" y="3557"/>
                    <a:pt x="1307" y="4590"/>
                    <a:pt x="2371" y="4803"/>
                  </a:cubicBezTo>
                  <a:cubicBezTo>
                    <a:pt x="2553" y="4560"/>
                    <a:pt x="2705" y="4256"/>
                    <a:pt x="2796" y="3891"/>
                  </a:cubicBezTo>
                  <a:cubicBezTo>
                    <a:pt x="3192" y="2371"/>
                    <a:pt x="2280" y="669"/>
                    <a:pt x="882" y="61"/>
                  </a:cubicBezTo>
                  <a:lnTo>
                    <a:pt x="851" y="61"/>
                  </a:lnTo>
                  <a:cubicBezTo>
                    <a:pt x="760" y="31"/>
                    <a:pt x="730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34"/>
            <p:cNvSpPr/>
            <p:nvPr/>
          </p:nvSpPr>
          <p:spPr>
            <a:xfrm>
              <a:off x="5133350" y="2123425"/>
              <a:ext cx="111725" cy="143650"/>
            </a:xfrm>
            <a:custGeom>
              <a:avLst/>
              <a:gdLst/>
              <a:ahLst/>
              <a:cxnLst/>
              <a:rect l="l" t="t" r="r" b="b"/>
              <a:pathLst>
                <a:path w="4469" h="5746" extrusionOk="0">
                  <a:moveTo>
                    <a:pt x="4256" y="0"/>
                  </a:moveTo>
                  <a:cubicBezTo>
                    <a:pt x="3161" y="92"/>
                    <a:pt x="2037" y="699"/>
                    <a:pt x="1338" y="1551"/>
                  </a:cubicBezTo>
                  <a:cubicBezTo>
                    <a:pt x="426" y="2736"/>
                    <a:pt x="0" y="4286"/>
                    <a:pt x="456" y="5745"/>
                  </a:cubicBezTo>
                  <a:cubicBezTo>
                    <a:pt x="1763" y="5624"/>
                    <a:pt x="3161" y="4712"/>
                    <a:pt x="3769" y="3496"/>
                  </a:cubicBezTo>
                  <a:cubicBezTo>
                    <a:pt x="3921" y="3162"/>
                    <a:pt x="4073" y="2827"/>
                    <a:pt x="4225" y="2432"/>
                  </a:cubicBezTo>
                  <a:cubicBezTo>
                    <a:pt x="4408" y="1642"/>
                    <a:pt x="4468" y="851"/>
                    <a:pt x="42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34"/>
            <p:cNvSpPr/>
            <p:nvPr/>
          </p:nvSpPr>
          <p:spPr>
            <a:xfrm>
              <a:off x="5112075" y="2244725"/>
              <a:ext cx="139075" cy="97850"/>
            </a:xfrm>
            <a:custGeom>
              <a:avLst/>
              <a:gdLst/>
              <a:ahLst/>
              <a:cxnLst/>
              <a:rect l="l" t="t" r="r" b="b"/>
              <a:pathLst>
                <a:path w="5563" h="3914" extrusionOk="0">
                  <a:moveTo>
                    <a:pt x="2307" y="0"/>
                  </a:moveTo>
                  <a:cubicBezTo>
                    <a:pt x="2216" y="0"/>
                    <a:pt x="2125" y="4"/>
                    <a:pt x="2037" y="12"/>
                  </a:cubicBezTo>
                  <a:cubicBezTo>
                    <a:pt x="1429" y="103"/>
                    <a:pt x="760" y="255"/>
                    <a:pt x="334" y="772"/>
                  </a:cubicBezTo>
                  <a:cubicBezTo>
                    <a:pt x="0" y="1197"/>
                    <a:pt x="395" y="1987"/>
                    <a:pt x="638" y="2322"/>
                  </a:cubicBezTo>
                  <a:cubicBezTo>
                    <a:pt x="1094" y="2990"/>
                    <a:pt x="1702" y="3477"/>
                    <a:pt x="2462" y="3750"/>
                  </a:cubicBezTo>
                  <a:cubicBezTo>
                    <a:pt x="2774" y="3846"/>
                    <a:pt x="3199" y="3914"/>
                    <a:pt x="3637" y="3914"/>
                  </a:cubicBezTo>
                  <a:cubicBezTo>
                    <a:pt x="4309" y="3914"/>
                    <a:pt x="5012" y="3755"/>
                    <a:pt x="5380" y="3294"/>
                  </a:cubicBezTo>
                  <a:cubicBezTo>
                    <a:pt x="5441" y="3203"/>
                    <a:pt x="5471" y="3173"/>
                    <a:pt x="5502" y="3082"/>
                  </a:cubicBezTo>
                  <a:cubicBezTo>
                    <a:pt x="5562" y="2838"/>
                    <a:pt x="5532" y="2474"/>
                    <a:pt x="5471" y="2291"/>
                  </a:cubicBezTo>
                  <a:cubicBezTo>
                    <a:pt x="5198" y="1531"/>
                    <a:pt x="4742" y="924"/>
                    <a:pt x="4103" y="498"/>
                  </a:cubicBezTo>
                  <a:cubicBezTo>
                    <a:pt x="3599" y="180"/>
                    <a:pt x="2933" y="0"/>
                    <a:pt x="2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34"/>
            <p:cNvSpPr/>
            <p:nvPr/>
          </p:nvSpPr>
          <p:spPr>
            <a:xfrm>
              <a:off x="5108275" y="2248500"/>
              <a:ext cx="54725" cy="132825"/>
            </a:xfrm>
            <a:custGeom>
              <a:avLst/>
              <a:gdLst/>
              <a:ahLst/>
              <a:cxnLst/>
              <a:rect l="l" t="t" r="r" b="b"/>
              <a:pathLst>
                <a:path w="2189" h="5313" extrusionOk="0">
                  <a:moveTo>
                    <a:pt x="248" y="0"/>
                  </a:moveTo>
                  <a:cubicBezTo>
                    <a:pt x="231" y="0"/>
                    <a:pt x="209" y="4"/>
                    <a:pt x="182" y="13"/>
                  </a:cubicBezTo>
                  <a:cubicBezTo>
                    <a:pt x="152" y="13"/>
                    <a:pt x="61" y="43"/>
                    <a:pt x="61" y="43"/>
                  </a:cubicBezTo>
                  <a:cubicBezTo>
                    <a:pt x="30" y="73"/>
                    <a:pt x="0" y="134"/>
                    <a:pt x="0" y="195"/>
                  </a:cubicBezTo>
                  <a:cubicBezTo>
                    <a:pt x="30" y="408"/>
                    <a:pt x="30" y="621"/>
                    <a:pt x="61" y="803"/>
                  </a:cubicBezTo>
                  <a:cubicBezTo>
                    <a:pt x="122" y="1046"/>
                    <a:pt x="152" y="1259"/>
                    <a:pt x="274" y="1441"/>
                  </a:cubicBezTo>
                  <a:lnTo>
                    <a:pt x="486" y="2019"/>
                  </a:lnTo>
                  <a:cubicBezTo>
                    <a:pt x="578" y="2171"/>
                    <a:pt x="608" y="2292"/>
                    <a:pt x="669" y="2444"/>
                  </a:cubicBezTo>
                  <a:lnTo>
                    <a:pt x="1125" y="3478"/>
                  </a:lnTo>
                  <a:cubicBezTo>
                    <a:pt x="1398" y="4025"/>
                    <a:pt x="1672" y="4633"/>
                    <a:pt x="1976" y="5210"/>
                  </a:cubicBezTo>
                  <a:cubicBezTo>
                    <a:pt x="1930" y="5279"/>
                    <a:pt x="1987" y="5313"/>
                    <a:pt x="2057" y="5313"/>
                  </a:cubicBezTo>
                  <a:cubicBezTo>
                    <a:pt x="2080" y="5313"/>
                    <a:pt x="2105" y="5309"/>
                    <a:pt x="2128" y="5301"/>
                  </a:cubicBezTo>
                  <a:cubicBezTo>
                    <a:pt x="2158" y="5271"/>
                    <a:pt x="2189" y="5210"/>
                    <a:pt x="2189" y="5180"/>
                  </a:cubicBezTo>
                  <a:lnTo>
                    <a:pt x="2189" y="5028"/>
                  </a:lnTo>
                  <a:cubicBezTo>
                    <a:pt x="1705" y="3880"/>
                    <a:pt x="1162" y="2793"/>
                    <a:pt x="738" y="1676"/>
                  </a:cubicBezTo>
                  <a:lnTo>
                    <a:pt x="738" y="1676"/>
                  </a:lnTo>
                  <a:cubicBezTo>
                    <a:pt x="742" y="1681"/>
                    <a:pt x="749" y="1684"/>
                    <a:pt x="760" y="1684"/>
                  </a:cubicBezTo>
                  <a:cubicBezTo>
                    <a:pt x="669" y="1502"/>
                    <a:pt x="608" y="1259"/>
                    <a:pt x="517" y="1046"/>
                  </a:cubicBezTo>
                  <a:cubicBezTo>
                    <a:pt x="486" y="833"/>
                    <a:pt x="456" y="621"/>
                    <a:pt x="426" y="438"/>
                  </a:cubicBezTo>
                  <a:cubicBezTo>
                    <a:pt x="426" y="347"/>
                    <a:pt x="426" y="286"/>
                    <a:pt x="365" y="195"/>
                  </a:cubicBezTo>
                  <a:cubicBezTo>
                    <a:pt x="365" y="165"/>
                    <a:pt x="365" y="73"/>
                    <a:pt x="334" y="43"/>
                  </a:cubicBezTo>
                  <a:cubicBezTo>
                    <a:pt x="313" y="22"/>
                    <a:pt x="291" y="0"/>
                    <a:pt x="2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34"/>
            <p:cNvSpPr/>
            <p:nvPr/>
          </p:nvSpPr>
          <p:spPr>
            <a:xfrm>
              <a:off x="5116625" y="2242575"/>
              <a:ext cx="83600" cy="74950"/>
            </a:xfrm>
            <a:custGeom>
              <a:avLst/>
              <a:gdLst/>
              <a:ahLst/>
              <a:cxnLst/>
              <a:rect l="l" t="t" r="r" b="b"/>
              <a:pathLst>
                <a:path w="3344" h="2998" extrusionOk="0">
                  <a:moveTo>
                    <a:pt x="179" y="0"/>
                  </a:moveTo>
                  <a:cubicBezTo>
                    <a:pt x="170" y="0"/>
                    <a:pt x="161" y="2"/>
                    <a:pt x="152" y="6"/>
                  </a:cubicBezTo>
                  <a:cubicBezTo>
                    <a:pt x="61" y="67"/>
                    <a:pt x="0" y="128"/>
                    <a:pt x="31" y="219"/>
                  </a:cubicBezTo>
                  <a:cubicBezTo>
                    <a:pt x="61" y="310"/>
                    <a:pt x="122" y="432"/>
                    <a:pt x="152" y="523"/>
                  </a:cubicBezTo>
                  <a:cubicBezTo>
                    <a:pt x="183" y="584"/>
                    <a:pt x="183" y="645"/>
                    <a:pt x="213" y="706"/>
                  </a:cubicBezTo>
                  <a:cubicBezTo>
                    <a:pt x="274" y="736"/>
                    <a:pt x="304" y="766"/>
                    <a:pt x="304" y="827"/>
                  </a:cubicBezTo>
                  <a:cubicBezTo>
                    <a:pt x="487" y="1040"/>
                    <a:pt x="700" y="1253"/>
                    <a:pt x="912" y="1435"/>
                  </a:cubicBezTo>
                  <a:cubicBezTo>
                    <a:pt x="1247" y="1739"/>
                    <a:pt x="1581" y="1952"/>
                    <a:pt x="1946" y="2225"/>
                  </a:cubicBezTo>
                  <a:cubicBezTo>
                    <a:pt x="2128" y="2377"/>
                    <a:pt x="2310" y="2529"/>
                    <a:pt x="2554" y="2651"/>
                  </a:cubicBezTo>
                  <a:cubicBezTo>
                    <a:pt x="2614" y="2681"/>
                    <a:pt x="2706" y="2772"/>
                    <a:pt x="2827" y="2803"/>
                  </a:cubicBezTo>
                  <a:cubicBezTo>
                    <a:pt x="2858" y="2833"/>
                    <a:pt x="2888" y="2833"/>
                    <a:pt x="2918" y="2864"/>
                  </a:cubicBezTo>
                  <a:cubicBezTo>
                    <a:pt x="3010" y="2894"/>
                    <a:pt x="3040" y="2955"/>
                    <a:pt x="3131" y="2985"/>
                  </a:cubicBezTo>
                  <a:cubicBezTo>
                    <a:pt x="3147" y="2993"/>
                    <a:pt x="3166" y="2997"/>
                    <a:pt x="3185" y="2997"/>
                  </a:cubicBezTo>
                  <a:cubicBezTo>
                    <a:pt x="3236" y="2997"/>
                    <a:pt x="3291" y="2969"/>
                    <a:pt x="3314" y="2924"/>
                  </a:cubicBezTo>
                  <a:cubicBezTo>
                    <a:pt x="3344" y="2803"/>
                    <a:pt x="3314" y="2712"/>
                    <a:pt x="3222" y="2681"/>
                  </a:cubicBezTo>
                  <a:cubicBezTo>
                    <a:pt x="3162" y="2651"/>
                    <a:pt x="3040" y="2560"/>
                    <a:pt x="2949" y="2529"/>
                  </a:cubicBezTo>
                  <a:cubicBezTo>
                    <a:pt x="2918" y="2499"/>
                    <a:pt x="2858" y="2469"/>
                    <a:pt x="2797" y="2408"/>
                  </a:cubicBezTo>
                  <a:cubicBezTo>
                    <a:pt x="2645" y="2347"/>
                    <a:pt x="2554" y="2225"/>
                    <a:pt x="2432" y="2165"/>
                  </a:cubicBezTo>
                  <a:cubicBezTo>
                    <a:pt x="2098" y="1891"/>
                    <a:pt x="1733" y="1648"/>
                    <a:pt x="1399" y="1405"/>
                  </a:cubicBezTo>
                  <a:lnTo>
                    <a:pt x="1399" y="1405"/>
                  </a:lnTo>
                  <a:lnTo>
                    <a:pt x="1429" y="1435"/>
                  </a:lnTo>
                  <a:cubicBezTo>
                    <a:pt x="1247" y="1283"/>
                    <a:pt x="1095" y="1131"/>
                    <a:pt x="912" y="979"/>
                  </a:cubicBezTo>
                  <a:lnTo>
                    <a:pt x="578" y="645"/>
                  </a:lnTo>
                  <a:lnTo>
                    <a:pt x="578" y="645"/>
                  </a:lnTo>
                  <a:cubicBezTo>
                    <a:pt x="517" y="584"/>
                    <a:pt x="487" y="523"/>
                    <a:pt x="456" y="493"/>
                  </a:cubicBezTo>
                  <a:cubicBezTo>
                    <a:pt x="426" y="432"/>
                    <a:pt x="426" y="371"/>
                    <a:pt x="365" y="310"/>
                  </a:cubicBezTo>
                  <a:lnTo>
                    <a:pt x="365" y="280"/>
                  </a:lnTo>
                  <a:cubicBezTo>
                    <a:pt x="335" y="250"/>
                    <a:pt x="335" y="158"/>
                    <a:pt x="335" y="128"/>
                  </a:cubicBezTo>
                  <a:cubicBezTo>
                    <a:pt x="309" y="76"/>
                    <a:pt x="237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34"/>
            <p:cNvSpPr/>
            <p:nvPr/>
          </p:nvSpPr>
          <p:spPr>
            <a:xfrm>
              <a:off x="5151575" y="2236200"/>
              <a:ext cx="71450" cy="20975"/>
            </a:xfrm>
            <a:custGeom>
              <a:avLst/>
              <a:gdLst/>
              <a:ahLst/>
              <a:cxnLst/>
              <a:rect l="l" t="t" r="r" b="b"/>
              <a:pathLst>
                <a:path w="2858" h="839" extrusionOk="0">
                  <a:moveTo>
                    <a:pt x="176" y="0"/>
                  </a:moveTo>
                  <a:cubicBezTo>
                    <a:pt x="120" y="0"/>
                    <a:pt x="70" y="21"/>
                    <a:pt x="31" y="79"/>
                  </a:cubicBezTo>
                  <a:cubicBezTo>
                    <a:pt x="1" y="170"/>
                    <a:pt x="1" y="292"/>
                    <a:pt x="122" y="322"/>
                  </a:cubicBezTo>
                  <a:cubicBezTo>
                    <a:pt x="274" y="383"/>
                    <a:pt x="396" y="444"/>
                    <a:pt x="548" y="505"/>
                  </a:cubicBezTo>
                  <a:cubicBezTo>
                    <a:pt x="730" y="565"/>
                    <a:pt x="882" y="626"/>
                    <a:pt x="1064" y="657"/>
                  </a:cubicBezTo>
                  <a:cubicBezTo>
                    <a:pt x="1216" y="687"/>
                    <a:pt x="1399" y="748"/>
                    <a:pt x="1551" y="778"/>
                  </a:cubicBezTo>
                  <a:cubicBezTo>
                    <a:pt x="1642" y="778"/>
                    <a:pt x="1703" y="809"/>
                    <a:pt x="1794" y="809"/>
                  </a:cubicBezTo>
                  <a:cubicBezTo>
                    <a:pt x="1916" y="809"/>
                    <a:pt x="2007" y="839"/>
                    <a:pt x="2159" y="839"/>
                  </a:cubicBezTo>
                  <a:cubicBezTo>
                    <a:pt x="2220" y="829"/>
                    <a:pt x="2280" y="825"/>
                    <a:pt x="2341" y="825"/>
                  </a:cubicBezTo>
                  <a:cubicBezTo>
                    <a:pt x="2463" y="825"/>
                    <a:pt x="2584" y="839"/>
                    <a:pt x="2706" y="839"/>
                  </a:cubicBezTo>
                  <a:cubicBezTo>
                    <a:pt x="2797" y="839"/>
                    <a:pt x="2858" y="778"/>
                    <a:pt x="2858" y="748"/>
                  </a:cubicBezTo>
                  <a:lnTo>
                    <a:pt x="2858" y="687"/>
                  </a:lnTo>
                  <a:cubicBezTo>
                    <a:pt x="2858" y="657"/>
                    <a:pt x="2858" y="626"/>
                    <a:pt x="2827" y="565"/>
                  </a:cubicBezTo>
                  <a:cubicBezTo>
                    <a:pt x="2767" y="535"/>
                    <a:pt x="2736" y="535"/>
                    <a:pt x="2706" y="535"/>
                  </a:cubicBezTo>
                  <a:cubicBezTo>
                    <a:pt x="2463" y="535"/>
                    <a:pt x="2280" y="505"/>
                    <a:pt x="2068" y="505"/>
                  </a:cubicBezTo>
                  <a:cubicBezTo>
                    <a:pt x="1976" y="505"/>
                    <a:pt x="1916" y="474"/>
                    <a:pt x="1855" y="474"/>
                  </a:cubicBezTo>
                  <a:cubicBezTo>
                    <a:pt x="1794" y="474"/>
                    <a:pt x="1703" y="474"/>
                    <a:pt x="1642" y="444"/>
                  </a:cubicBezTo>
                  <a:cubicBezTo>
                    <a:pt x="1399" y="383"/>
                    <a:pt x="1156" y="353"/>
                    <a:pt x="912" y="292"/>
                  </a:cubicBezTo>
                  <a:cubicBezTo>
                    <a:pt x="761" y="231"/>
                    <a:pt x="609" y="170"/>
                    <a:pt x="457" y="79"/>
                  </a:cubicBezTo>
                  <a:cubicBezTo>
                    <a:pt x="396" y="49"/>
                    <a:pt x="335" y="49"/>
                    <a:pt x="274" y="18"/>
                  </a:cubicBezTo>
                  <a:cubicBezTo>
                    <a:pt x="241" y="7"/>
                    <a:pt x="207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34"/>
            <p:cNvSpPr/>
            <p:nvPr/>
          </p:nvSpPr>
          <p:spPr>
            <a:xfrm>
              <a:off x="6349925" y="2074150"/>
              <a:ext cx="99575" cy="143325"/>
            </a:xfrm>
            <a:custGeom>
              <a:avLst/>
              <a:gdLst/>
              <a:ahLst/>
              <a:cxnLst/>
              <a:rect l="l" t="t" r="r" b="b"/>
              <a:pathLst>
                <a:path w="3983" h="5733" extrusionOk="0">
                  <a:moveTo>
                    <a:pt x="2815" y="1"/>
                  </a:moveTo>
                  <a:cubicBezTo>
                    <a:pt x="2665" y="1"/>
                    <a:pt x="2488" y="44"/>
                    <a:pt x="2402" y="87"/>
                  </a:cubicBezTo>
                  <a:cubicBezTo>
                    <a:pt x="2159" y="178"/>
                    <a:pt x="1885" y="300"/>
                    <a:pt x="1642" y="452"/>
                  </a:cubicBezTo>
                  <a:cubicBezTo>
                    <a:pt x="973" y="938"/>
                    <a:pt x="335" y="1698"/>
                    <a:pt x="122" y="2579"/>
                  </a:cubicBezTo>
                  <a:cubicBezTo>
                    <a:pt x="1" y="3278"/>
                    <a:pt x="1" y="4038"/>
                    <a:pt x="274" y="4707"/>
                  </a:cubicBezTo>
                  <a:cubicBezTo>
                    <a:pt x="426" y="5041"/>
                    <a:pt x="700" y="5558"/>
                    <a:pt x="1095" y="5710"/>
                  </a:cubicBezTo>
                  <a:cubicBezTo>
                    <a:pt x="1125" y="5725"/>
                    <a:pt x="1163" y="5733"/>
                    <a:pt x="1205" y="5733"/>
                  </a:cubicBezTo>
                  <a:cubicBezTo>
                    <a:pt x="1247" y="5733"/>
                    <a:pt x="1292" y="5725"/>
                    <a:pt x="1338" y="5710"/>
                  </a:cubicBezTo>
                  <a:cubicBezTo>
                    <a:pt x="1612" y="5710"/>
                    <a:pt x="1946" y="5497"/>
                    <a:pt x="2159" y="5345"/>
                  </a:cubicBezTo>
                  <a:cubicBezTo>
                    <a:pt x="2675" y="5011"/>
                    <a:pt x="3162" y="4494"/>
                    <a:pt x="3466" y="3917"/>
                  </a:cubicBezTo>
                  <a:cubicBezTo>
                    <a:pt x="3891" y="3066"/>
                    <a:pt x="3982" y="2123"/>
                    <a:pt x="3739" y="1242"/>
                  </a:cubicBezTo>
                  <a:cubicBezTo>
                    <a:pt x="3648" y="786"/>
                    <a:pt x="3405" y="300"/>
                    <a:pt x="2979" y="26"/>
                  </a:cubicBezTo>
                  <a:cubicBezTo>
                    <a:pt x="2935" y="8"/>
                    <a:pt x="2877" y="1"/>
                    <a:pt x="2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34"/>
            <p:cNvSpPr/>
            <p:nvPr/>
          </p:nvSpPr>
          <p:spPr>
            <a:xfrm>
              <a:off x="6414525" y="2087650"/>
              <a:ext cx="79800" cy="108750"/>
            </a:xfrm>
            <a:custGeom>
              <a:avLst/>
              <a:gdLst/>
              <a:ahLst/>
              <a:cxnLst/>
              <a:rect l="l" t="t" r="r" b="b"/>
              <a:pathLst>
                <a:path w="3192" h="4350" extrusionOk="0">
                  <a:moveTo>
                    <a:pt x="880" y="0"/>
                  </a:moveTo>
                  <a:cubicBezTo>
                    <a:pt x="850" y="0"/>
                    <a:pt x="821" y="1"/>
                    <a:pt x="791" y="3"/>
                  </a:cubicBezTo>
                  <a:cubicBezTo>
                    <a:pt x="395" y="33"/>
                    <a:pt x="183" y="671"/>
                    <a:pt x="91" y="975"/>
                  </a:cubicBezTo>
                  <a:cubicBezTo>
                    <a:pt x="0" y="1553"/>
                    <a:pt x="31" y="2130"/>
                    <a:pt x="213" y="2647"/>
                  </a:cubicBezTo>
                  <a:cubicBezTo>
                    <a:pt x="395" y="3255"/>
                    <a:pt x="912" y="3802"/>
                    <a:pt x="1459" y="4106"/>
                  </a:cubicBezTo>
                  <a:cubicBezTo>
                    <a:pt x="1733" y="4197"/>
                    <a:pt x="2006" y="4319"/>
                    <a:pt x="2310" y="4349"/>
                  </a:cubicBezTo>
                  <a:cubicBezTo>
                    <a:pt x="2341" y="4349"/>
                    <a:pt x="2432" y="4319"/>
                    <a:pt x="2462" y="4319"/>
                  </a:cubicBezTo>
                  <a:cubicBezTo>
                    <a:pt x="2797" y="4258"/>
                    <a:pt x="2949" y="3802"/>
                    <a:pt x="3040" y="3529"/>
                  </a:cubicBezTo>
                  <a:cubicBezTo>
                    <a:pt x="3192" y="3042"/>
                    <a:pt x="3192" y="2374"/>
                    <a:pt x="3040" y="1887"/>
                  </a:cubicBezTo>
                  <a:cubicBezTo>
                    <a:pt x="2774" y="972"/>
                    <a:pt x="1878" y="0"/>
                    <a:pt x="8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34"/>
            <p:cNvSpPr/>
            <p:nvPr/>
          </p:nvSpPr>
          <p:spPr>
            <a:xfrm>
              <a:off x="6437325" y="2068450"/>
              <a:ext cx="72200" cy="44350"/>
            </a:xfrm>
            <a:custGeom>
              <a:avLst/>
              <a:gdLst/>
              <a:ahLst/>
              <a:cxnLst/>
              <a:rect l="l" t="t" r="r" b="b"/>
              <a:pathLst>
                <a:path w="2888" h="1774" extrusionOk="0">
                  <a:moveTo>
                    <a:pt x="1352" y="0"/>
                  </a:moveTo>
                  <a:cubicBezTo>
                    <a:pt x="829" y="0"/>
                    <a:pt x="160" y="274"/>
                    <a:pt x="61" y="771"/>
                  </a:cubicBezTo>
                  <a:cubicBezTo>
                    <a:pt x="0" y="953"/>
                    <a:pt x="213" y="1227"/>
                    <a:pt x="365" y="1318"/>
                  </a:cubicBezTo>
                  <a:cubicBezTo>
                    <a:pt x="638" y="1531"/>
                    <a:pt x="912" y="1683"/>
                    <a:pt x="1246" y="1743"/>
                  </a:cubicBezTo>
                  <a:cubicBezTo>
                    <a:pt x="1368" y="1743"/>
                    <a:pt x="1459" y="1774"/>
                    <a:pt x="1581" y="1774"/>
                  </a:cubicBezTo>
                  <a:cubicBezTo>
                    <a:pt x="1854" y="1774"/>
                    <a:pt x="2158" y="1683"/>
                    <a:pt x="2371" y="1561"/>
                  </a:cubicBezTo>
                  <a:cubicBezTo>
                    <a:pt x="2523" y="1470"/>
                    <a:pt x="2736" y="1379"/>
                    <a:pt x="2797" y="1166"/>
                  </a:cubicBezTo>
                  <a:cubicBezTo>
                    <a:pt x="2888" y="953"/>
                    <a:pt x="2614" y="649"/>
                    <a:pt x="2493" y="497"/>
                  </a:cubicBezTo>
                  <a:cubicBezTo>
                    <a:pt x="2280" y="254"/>
                    <a:pt x="1976" y="102"/>
                    <a:pt x="1672" y="41"/>
                  </a:cubicBezTo>
                  <a:cubicBezTo>
                    <a:pt x="1578" y="14"/>
                    <a:pt x="1469" y="0"/>
                    <a:pt x="13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34"/>
            <p:cNvSpPr/>
            <p:nvPr/>
          </p:nvSpPr>
          <p:spPr>
            <a:xfrm>
              <a:off x="6399325" y="2121225"/>
              <a:ext cx="26625" cy="69100"/>
            </a:xfrm>
            <a:custGeom>
              <a:avLst/>
              <a:gdLst/>
              <a:ahLst/>
              <a:cxnLst/>
              <a:rect l="l" t="t" r="r" b="b"/>
              <a:pathLst>
                <a:path w="1065" h="2764" extrusionOk="0">
                  <a:moveTo>
                    <a:pt x="899" y="1"/>
                  </a:moveTo>
                  <a:cubicBezTo>
                    <a:pt x="878" y="1"/>
                    <a:pt x="872" y="28"/>
                    <a:pt x="851" y="28"/>
                  </a:cubicBezTo>
                  <a:cubicBezTo>
                    <a:pt x="851" y="58"/>
                    <a:pt x="821" y="58"/>
                    <a:pt x="821" y="88"/>
                  </a:cubicBezTo>
                  <a:cubicBezTo>
                    <a:pt x="669" y="544"/>
                    <a:pt x="487" y="1031"/>
                    <a:pt x="335" y="1547"/>
                  </a:cubicBezTo>
                  <a:cubicBezTo>
                    <a:pt x="274" y="1730"/>
                    <a:pt x="213" y="1882"/>
                    <a:pt x="183" y="2064"/>
                  </a:cubicBezTo>
                  <a:cubicBezTo>
                    <a:pt x="122" y="2246"/>
                    <a:pt x="61" y="2459"/>
                    <a:pt x="31" y="2642"/>
                  </a:cubicBezTo>
                  <a:cubicBezTo>
                    <a:pt x="0" y="2672"/>
                    <a:pt x="61" y="2763"/>
                    <a:pt x="92" y="2763"/>
                  </a:cubicBezTo>
                  <a:cubicBezTo>
                    <a:pt x="183" y="2763"/>
                    <a:pt x="213" y="2702"/>
                    <a:pt x="183" y="2672"/>
                  </a:cubicBezTo>
                  <a:cubicBezTo>
                    <a:pt x="244" y="2459"/>
                    <a:pt x="304" y="2246"/>
                    <a:pt x="365" y="2064"/>
                  </a:cubicBezTo>
                  <a:cubicBezTo>
                    <a:pt x="396" y="1912"/>
                    <a:pt x="426" y="1730"/>
                    <a:pt x="517" y="1578"/>
                  </a:cubicBezTo>
                  <a:cubicBezTo>
                    <a:pt x="669" y="1061"/>
                    <a:pt x="851" y="605"/>
                    <a:pt x="1003" y="119"/>
                  </a:cubicBezTo>
                  <a:cubicBezTo>
                    <a:pt x="1064" y="88"/>
                    <a:pt x="1003" y="88"/>
                    <a:pt x="1003" y="58"/>
                  </a:cubicBezTo>
                  <a:cubicBezTo>
                    <a:pt x="973" y="58"/>
                    <a:pt x="973" y="28"/>
                    <a:pt x="943" y="28"/>
                  </a:cubicBezTo>
                  <a:cubicBezTo>
                    <a:pt x="922" y="7"/>
                    <a:pt x="909" y="1"/>
                    <a:pt x="8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34"/>
            <p:cNvSpPr/>
            <p:nvPr/>
          </p:nvSpPr>
          <p:spPr>
            <a:xfrm>
              <a:off x="6426675" y="2127975"/>
              <a:ext cx="12175" cy="54750"/>
            </a:xfrm>
            <a:custGeom>
              <a:avLst/>
              <a:gdLst/>
              <a:ahLst/>
              <a:cxnLst/>
              <a:rect l="l" t="t" r="r" b="b"/>
              <a:pathLst>
                <a:path w="487" h="2190" extrusionOk="0">
                  <a:moveTo>
                    <a:pt x="92" y="1"/>
                  </a:moveTo>
                  <a:cubicBezTo>
                    <a:pt x="31" y="1"/>
                    <a:pt x="1" y="62"/>
                    <a:pt x="1" y="122"/>
                  </a:cubicBezTo>
                  <a:cubicBezTo>
                    <a:pt x="31" y="457"/>
                    <a:pt x="61" y="821"/>
                    <a:pt x="92" y="1186"/>
                  </a:cubicBezTo>
                  <a:cubicBezTo>
                    <a:pt x="92" y="1338"/>
                    <a:pt x="153" y="1490"/>
                    <a:pt x="153" y="1642"/>
                  </a:cubicBezTo>
                  <a:cubicBezTo>
                    <a:pt x="183" y="1703"/>
                    <a:pt x="183" y="1764"/>
                    <a:pt x="183" y="1824"/>
                  </a:cubicBezTo>
                  <a:lnTo>
                    <a:pt x="183" y="1946"/>
                  </a:lnTo>
                  <a:lnTo>
                    <a:pt x="183" y="1976"/>
                  </a:lnTo>
                  <a:cubicBezTo>
                    <a:pt x="183" y="2037"/>
                    <a:pt x="183" y="2068"/>
                    <a:pt x="213" y="2098"/>
                  </a:cubicBezTo>
                  <a:cubicBezTo>
                    <a:pt x="213" y="2128"/>
                    <a:pt x="213" y="2189"/>
                    <a:pt x="274" y="2189"/>
                  </a:cubicBezTo>
                  <a:cubicBezTo>
                    <a:pt x="305" y="2189"/>
                    <a:pt x="305" y="2189"/>
                    <a:pt x="365" y="2128"/>
                  </a:cubicBezTo>
                  <a:lnTo>
                    <a:pt x="396" y="2128"/>
                  </a:lnTo>
                  <a:cubicBezTo>
                    <a:pt x="457" y="2128"/>
                    <a:pt x="487" y="2128"/>
                    <a:pt x="487" y="2098"/>
                  </a:cubicBezTo>
                  <a:lnTo>
                    <a:pt x="487" y="2037"/>
                  </a:lnTo>
                  <a:cubicBezTo>
                    <a:pt x="457" y="1976"/>
                    <a:pt x="457" y="1946"/>
                    <a:pt x="457" y="1916"/>
                  </a:cubicBezTo>
                  <a:lnTo>
                    <a:pt x="335" y="1095"/>
                  </a:lnTo>
                  <a:cubicBezTo>
                    <a:pt x="305" y="761"/>
                    <a:pt x="244" y="457"/>
                    <a:pt x="213" y="122"/>
                  </a:cubicBezTo>
                  <a:cubicBezTo>
                    <a:pt x="213" y="31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34"/>
            <p:cNvSpPr/>
            <p:nvPr/>
          </p:nvSpPr>
          <p:spPr>
            <a:xfrm>
              <a:off x="6437325" y="2122325"/>
              <a:ext cx="21300" cy="36075"/>
            </a:xfrm>
            <a:custGeom>
              <a:avLst/>
              <a:gdLst/>
              <a:ahLst/>
              <a:cxnLst/>
              <a:rect l="l" t="t" r="r" b="b"/>
              <a:pathLst>
                <a:path w="852" h="1443" extrusionOk="0">
                  <a:moveTo>
                    <a:pt x="135" y="0"/>
                  </a:moveTo>
                  <a:cubicBezTo>
                    <a:pt x="115" y="0"/>
                    <a:pt x="81" y="14"/>
                    <a:pt x="61" y="14"/>
                  </a:cubicBezTo>
                  <a:cubicBezTo>
                    <a:pt x="61" y="44"/>
                    <a:pt x="31" y="44"/>
                    <a:pt x="31" y="75"/>
                  </a:cubicBezTo>
                  <a:cubicBezTo>
                    <a:pt x="0" y="136"/>
                    <a:pt x="31" y="136"/>
                    <a:pt x="31" y="166"/>
                  </a:cubicBezTo>
                  <a:cubicBezTo>
                    <a:pt x="91" y="379"/>
                    <a:pt x="213" y="591"/>
                    <a:pt x="335" y="804"/>
                  </a:cubicBezTo>
                  <a:cubicBezTo>
                    <a:pt x="395" y="987"/>
                    <a:pt x="517" y="1230"/>
                    <a:pt x="638" y="1412"/>
                  </a:cubicBezTo>
                  <a:cubicBezTo>
                    <a:pt x="669" y="1412"/>
                    <a:pt x="699" y="1443"/>
                    <a:pt x="760" y="1443"/>
                  </a:cubicBezTo>
                  <a:lnTo>
                    <a:pt x="790" y="1443"/>
                  </a:lnTo>
                  <a:cubicBezTo>
                    <a:pt x="851" y="1412"/>
                    <a:pt x="851" y="1351"/>
                    <a:pt x="821" y="1291"/>
                  </a:cubicBezTo>
                  <a:cubicBezTo>
                    <a:pt x="699" y="1108"/>
                    <a:pt x="638" y="895"/>
                    <a:pt x="517" y="683"/>
                  </a:cubicBezTo>
                  <a:cubicBezTo>
                    <a:pt x="456" y="470"/>
                    <a:pt x="335" y="288"/>
                    <a:pt x="213" y="44"/>
                  </a:cubicBezTo>
                  <a:cubicBezTo>
                    <a:pt x="213" y="44"/>
                    <a:pt x="183" y="14"/>
                    <a:pt x="152" y="14"/>
                  </a:cubicBezTo>
                  <a:cubicBezTo>
                    <a:pt x="152" y="4"/>
                    <a:pt x="145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34"/>
            <p:cNvSpPr/>
            <p:nvPr/>
          </p:nvSpPr>
          <p:spPr>
            <a:xfrm>
              <a:off x="7210125" y="1537650"/>
              <a:ext cx="99575" cy="143150"/>
            </a:xfrm>
            <a:custGeom>
              <a:avLst/>
              <a:gdLst/>
              <a:ahLst/>
              <a:cxnLst/>
              <a:rect l="l" t="t" r="r" b="b"/>
              <a:pathLst>
                <a:path w="3983" h="5726" extrusionOk="0">
                  <a:moveTo>
                    <a:pt x="2835" y="1"/>
                  </a:moveTo>
                  <a:cubicBezTo>
                    <a:pt x="2687" y="1"/>
                    <a:pt x="2516" y="36"/>
                    <a:pt x="2432" y="57"/>
                  </a:cubicBezTo>
                  <a:cubicBezTo>
                    <a:pt x="2159" y="179"/>
                    <a:pt x="1916" y="300"/>
                    <a:pt x="1672" y="452"/>
                  </a:cubicBezTo>
                  <a:cubicBezTo>
                    <a:pt x="1004" y="939"/>
                    <a:pt x="335" y="1699"/>
                    <a:pt x="153" y="2580"/>
                  </a:cubicBezTo>
                  <a:cubicBezTo>
                    <a:pt x="1" y="3249"/>
                    <a:pt x="1" y="4009"/>
                    <a:pt x="305" y="4708"/>
                  </a:cubicBezTo>
                  <a:cubicBezTo>
                    <a:pt x="457" y="5042"/>
                    <a:pt x="730" y="5528"/>
                    <a:pt x="1095" y="5680"/>
                  </a:cubicBezTo>
                  <a:cubicBezTo>
                    <a:pt x="1140" y="5711"/>
                    <a:pt x="1178" y="5726"/>
                    <a:pt x="1220" y="5726"/>
                  </a:cubicBezTo>
                  <a:cubicBezTo>
                    <a:pt x="1262" y="5726"/>
                    <a:pt x="1308" y="5711"/>
                    <a:pt x="1368" y="5680"/>
                  </a:cubicBezTo>
                  <a:cubicBezTo>
                    <a:pt x="1642" y="5680"/>
                    <a:pt x="1976" y="5498"/>
                    <a:pt x="2159" y="5346"/>
                  </a:cubicBezTo>
                  <a:cubicBezTo>
                    <a:pt x="2706" y="5012"/>
                    <a:pt x="3192" y="4465"/>
                    <a:pt x="3496" y="3917"/>
                  </a:cubicBezTo>
                  <a:cubicBezTo>
                    <a:pt x="3922" y="3066"/>
                    <a:pt x="3982" y="2124"/>
                    <a:pt x="3770" y="1243"/>
                  </a:cubicBezTo>
                  <a:cubicBezTo>
                    <a:pt x="3648" y="787"/>
                    <a:pt x="3435" y="300"/>
                    <a:pt x="3010" y="27"/>
                  </a:cubicBezTo>
                  <a:cubicBezTo>
                    <a:pt x="2963" y="8"/>
                    <a:pt x="2901" y="1"/>
                    <a:pt x="28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34"/>
            <p:cNvSpPr/>
            <p:nvPr/>
          </p:nvSpPr>
          <p:spPr>
            <a:xfrm>
              <a:off x="7275475" y="1550450"/>
              <a:ext cx="79825" cy="109475"/>
            </a:xfrm>
            <a:custGeom>
              <a:avLst/>
              <a:gdLst/>
              <a:ahLst/>
              <a:cxnLst/>
              <a:rect l="l" t="t" r="r" b="b"/>
              <a:pathLst>
                <a:path w="3193" h="4379" extrusionOk="0">
                  <a:moveTo>
                    <a:pt x="866" y="0"/>
                  </a:moveTo>
                  <a:cubicBezTo>
                    <a:pt x="851" y="0"/>
                    <a:pt x="836" y="1"/>
                    <a:pt x="821" y="1"/>
                  </a:cubicBezTo>
                  <a:cubicBezTo>
                    <a:pt x="426" y="62"/>
                    <a:pt x="213" y="700"/>
                    <a:pt x="122" y="1004"/>
                  </a:cubicBezTo>
                  <a:cubicBezTo>
                    <a:pt x="1" y="1582"/>
                    <a:pt x="61" y="2129"/>
                    <a:pt x="244" y="2676"/>
                  </a:cubicBezTo>
                  <a:cubicBezTo>
                    <a:pt x="426" y="3284"/>
                    <a:pt x="912" y="3801"/>
                    <a:pt x="1490" y="4105"/>
                  </a:cubicBezTo>
                  <a:cubicBezTo>
                    <a:pt x="1733" y="4226"/>
                    <a:pt x="2037" y="4348"/>
                    <a:pt x="2341" y="4378"/>
                  </a:cubicBezTo>
                  <a:cubicBezTo>
                    <a:pt x="2371" y="4378"/>
                    <a:pt x="2432" y="4348"/>
                    <a:pt x="2493" y="4348"/>
                  </a:cubicBezTo>
                  <a:cubicBezTo>
                    <a:pt x="2827" y="4256"/>
                    <a:pt x="2979" y="3801"/>
                    <a:pt x="3040" y="3557"/>
                  </a:cubicBezTo>
                  <a:cubicBezTo>
                    <a:pt x="3192" y="3041"/>
                    <a:pt x="3192" y="2402"/>
                    <a:pt x="3040" y="1916"/>
                  </a:cubicBezTo>
                  <a:cubicBezTo>
                    <a:pt x="2801" y="988"/>
                    <a:pt x="1853" y="0"/>
                    <a:pt x="8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34"/>
            <p:cNvSpPr/>
            <p:nvPr/>
          </p:nvSpPr>
          <p:spPr>
            <a:xfrm>
              <a:off x="7298275" y="1531875"/>
              <a:ext cx="72225" cy="44450"/>
            </a:xfrm>
            <a:custGeom>
              <a:avLst/>
              <a:gdLst/>
              <a:ahLst/>
              <a:cxnLst/>
              <a:rect l="l" t="t" r="r" b="b"/>
              <a:pathLst>
                <a:path w="2889" h="1778" extrusionOk="0">
                  <a:moveTo>
                    <a:pt x="1345" y="1"/>
                  </a:moveTo>
                  <a:cubicBezTo>
                    <a:pt x="841" y="1"/>
                    <a:pt x="190" y="254"/>
                    <a:pt x="92" y="744"/>
                  </a:cubicBezTo>
                  <a:cubicBezTo>
                    <a:pt x="0" y="957"/>
                    <a:pt x="244" y="1200"/>
                    <a:pt x="396" y="1322"/>
                  </a:cubicBezTo>
                  <a:cubicBezTo>
                    <a:pt x="669" y="1504"/>
                    <a:pt x="912" y="1656"/>
                    <a:pt x="1277" y="1747"/>
                  </a:cubicBezTo>
                  <a:cubicBezTo>
                    <a:pt x="1368" y="1747"/>
                    <a:pt x="1459" y="1778"/>
                    <a:pt x="1611" y="1778"/>
                  </a:cubicBezTo>
                  <a:cubicBezTo>
                    <a:pt x="1885" y="1778"/>
                    <a:pt x="2189" y="1656"/>
                    <a:pt x="2402" y="1565"/>
                  </a:cubicBezTo>
                  <a:cubicBezTo>
                    <a:pt x="2554" y="1474"/>
                    <a:pt x="2736" y="1352"/>
                    <a:pt x="2827" y="1170"/>
                  </a:cubicBezTo>
                  <a:cubicBezTo>
                    <a:pt x="2888" y="957"/>
                    <a:pt x="2645" y="653"/>
                    <a:pt x="2523" y="501"/>
                  </a:cubicBezTo>
                  <a:cubicBezTo>
                    <a:pt x="2280" y="258"/>
                    <a:pt x="1976" y="106"/>
                    <a:pt x="1672" y="45"/>
                  </a:cubicBezTo>
                  <a:cubicBezTo>
                    <a:pt x="1578" y="16"/>
                    <a:pt x="1466" y="1"/>
                    <a:pt x="1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34"/>
            <p:cNvSpPr/>
            <p:nvPr/>
          </p:nvSpPr>
          <p:spPr>
            <a:xfrm>
              <a:off x="7260275" y="1584325"/>
              <a:ext cx="26625" cy="68750"/>
            </a:xfrm>
            <a:custGeom>
              <a:avLst/>
              <a:gdLst/>
              <a:ahLst/>
              <a:cxnLst/>
              <a:rect l="l" t="t" r="r" b="b"/>
              <a:pathLst>
                <a:path w="1065" h="2750" extrusionOk="0">
                  <a:moveTo>
                    <a:pt x="929" y="0"/>
                  </a:moveTo>
                  <a:cubicBezTo>
                    <a:pt x="909" y="0"/>
                    <a:pt x="902" y="14"/>
                    <a:pt x="882" y="14"/>
                  </a:cubicBezTo>
                  <a:cubicBezTo>
                    <a:pt x="882" y="75"/>
                    <a:pt x="852" y="75"/>
                    <a:pt x="852" y="105"/>
                  </a:cubicBezTo>
                  <a:cubicBezTo>
                    <a:pt x="700" y="561"/>
                    <a:pt x="487" y="1047"/>
                    <a:pt x="365" y="1534"/>
                  </a:cubicBezTo>
                  <a:cubicBezTo>
                    <a:pt x="305" y="1746"/>
                    <a:pt x="244" y="1898"/>
                    <a:pt x="213" y="2081"/>
                  </a:cubicBezTo>
                  <a:cubicBezTo>
                    <a:pt x="153" y="2263"/>
                    <a:pt x="92" y="2446"/>
                    <a:pt x="61" y="2658"/>
                  </a:cubicBezTo>
                  <a:cubicBezTo>
                    <a:pt x="1" y="2689"/>
                    <a:pt x="92" y="2750"/>
                    <a:pt x="122" y="2750"/>
                  </a:cubicBezTo>
                  <a:cubicBezTo>
                    <a:pt x="213" y="2750"/>
                    <a:pt x="244" y="2719"/>
                    <a:pt x="213" y="2689"/>
                  </a:cubicBezTo>
                  <a:cubicBezTo>
                    <a:pt x="274" y="2446"/>
                    <a:pt x="305" y="2263"/>
                    <a:pt x="396" y="2081"/>
                  </a:cubicBezTo>
                  <a:cubicBezTo>
                    <a:pt x="426" y="1929"/>
                    <a:pt x="457" y="1746"/>
                    <a:pt x="548" y="1594"/>
                  </a:cubicBezTo>
                  <a:cubicBezTo>
                    <a:pt x="700" y="1078"/>
                    <a:pt x="882" y="622"/>
                    <a:pt x="1034" y="135"/>
                  </a:cubicBezTo>
                  <a:cubicBezTo>
                    <a:pt x="1065" y="105"/>
                    <a:pt x="1034" y="105"/>
                    <a:pt x="1034" y="75"/>
                  </a:cubicBezTo>
                  <a:cubicBezTo>
                    <a:pt x="1004" y="75"/>
                    <a:pt x="1004" y="14"/>
                    <a:pt x="973" y="14"/>
                  </a:cubicBezTo>
                  <a:cubicBezTo>
                    <a:pt x="953" y="4"/>
                    <a:pt x="940" y="0"/>
                    <a:pt x="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34"/>
            <p:cNvSpPr/>
            <p:nvPr/>
          </p:nvSpPr>
          <p:spPr>
            <a:xfrm>
              <a:off x="7288400" y="1591500"/>
              <a:ext cx="12175" cy="53975"/>
            </a:xfrm>
            <a:custGeom>
              <a:avLst/>
              <a:gdLst/>
              <a:ahLst/>
              <a:cxnLst/>
              <a:rect l="l" t="t" r="r" b="b"/>
              <a:pathLst>
                <a:path w="487" h="2159" extrusionOk="0">
                  <a:moveTo>
                    <a:pt x="92" y="0"/>
                  </a:moveTo>
                  <a:cubicBezTo>
                    <a:pt x="31" y="0"/>
                    <a:pt x="0" y="31"/>
                    <a:pt x="0" y="122"/>
                  </a:cubicBezTo>
                  <a:cubicBezTo>
                    <a:pt x="31" y="456"/>
                    <a:pt x="61" y="791"/>
                    <a:pt x="92" y="1186"/>
                  </a:cubicBezTo>
                  <a:cubicBezTo>
                    <a:pt x="92" y="1338"/>
                    <a:pt x="122" y="1490"/>
                    <a:pt x="122" y="1642"/>
                  </a:cubicBezTo>
                  <a:cubicBezTo>
                    <a:pt x="183" y="1703"/>
                    <a:pt x="183" y="1763"/>
                    <a:pt x="183" y="1824"/>
                  </a:cubicBezTo>
                  <a:lnTo>
                    <a:pt x="183" y="1946"/>
                  </a:lnTo>
                  <a:lnTo>
                    <a:pt x="183" y="1976"/>
                  </a:lnTo>
                  <a:cubicBezTo>
                    <a:pt x="183" y="2007"/>
                    <a:pt x="183" y="2067"/>
                    <a:pt x="213" y="2098"/>
                  </a:cubicBezTo>
                  <a:cubicBezTo>
                    <a:pt x="213" y="2128"/>
                    <a:pt x="213" y="2159"/>
                    <a:pt x="244" y="2159"/>
                  </a:cubicBezTo>
                  <a:cubicBezTo>
                    <a:pt x="244" y="2159"/>
                    <a:pt x="304" y="2159"/>
                    <a:pt x="365" y="2128"/>
                  </a:cubicBezTo>
                  <a:lnTo>
                    <a:pt x="395" y="2128"/>
                  </a:lnTo>
                  <a:cubicBezTo>
                    <a:pt x="426" y="2128"/>
                    <a:pt x="487" y="2128"/>
                    <a:pt x="487" y="2098"/>
                  </a:cubicBezTo>
                  <a:lnTo>
                    <a:pt x="487" y="2007"/>
                  </a:lnTo>
                  <a:cubicBezTo>
                    <a:pt x="426" y="1976"/>
                    <a:pt x="426" y="1946"/>
                    <a:pt x="426" y="1915"/>
                  </a:cubicBezTo>
                  <a:lnTo>
                    <a:pt x="335" y="1095"/>
                  </a:lnTo>
                  <a:cubicBezTo>
                    <a:pt x="274" y="760"/>
                    <a:pt x="244" y="456"/>
                    <a:pt x="213" y="122"/>
                  </a:cubicBezTo>
                  <a:cubicBezTo>
                    <a:pt x="213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34"/>
            <p:cNvSpPr/>
            <p:nvPr/>
          </p:nvSpPr>
          <p:spPr>
            <a:xfrm>
              <a:off x="7298275" y="1585500"/>
              <a:ext cx="22050" cy="36425"/>
            </a:xfrm>
            <a:custGeom>
              <a:avLst/>
              <a:gdLst/>
              <a:ahLst/>
              <a:cxnLst/>
              <a:rect l="l" t="t" r="r" b="b"/>
              <a:pathLst>
                <a:path w="882" h="1457" extrusionOk="0">
                  <a:moveTo>
                    <a:pt x="143" y="1"/>
                  </a:moveTo>
                  <a:cubicBezTo>
                    <a:pt x="132" y="1"/>
                    <a:pt x="112" y="28"/>
                    <a:pt x="92" y="28"/>
                  </a:cubicBezTo>
                  <a:cubicBezTo>
                    <a:pt x="92" y="58"/>
                    <a:pt x="61" y="58"/>
                    <a:pt x="61" y="88"/>
                  </a:cubicBezTo>
                  <a:cubicBezTo>
                    <a:pt x="0" y="119"/>
                    <a:pt x="61" y="119"/>
                    <a:pt x="61" y="180"/>
                  </a:cubicBezTo>
                  <a:cubicBezTo>
                    <a:pt x="122" y="392"/>
                    <a:pt x="244" y="575"/>
                    <a:pt x="365" y="818"/>
                  </a:cubicBezTo>
                  <a:cubicBezTo>
                    <a:pt x="426" y="1000"/>
                    <a:pt x="548" y="1244"/>
                    <a:pt x="669" y="1426"/>
                  </a:cubicBezTo>
                  <a:cubicBezTo>
                    <a:pt x="669" y="1456"/>
                    <a:pt x="700" y="1456"/>
                    <a:pt x="760" y="1456"/>
                  </a:cubicBezTo>
                  <a:lnTo>
                    <a:pt x="821" y="1456"/>
                  </a:lnTo>
                  <a:cubicBezTo>
                    <a:pt x="882" y="1426"/>
                    <a:pt x="882" y="1335"/>
                    <a:pt x="852" y="1304"/>
                  </a:cubicBezTo>
                  <a:cubicBezTo>
                    <a:pt x="730" y="1122"/>
                    <a:pt x="669" y="879"/>
                    <a:pt x="548" y="696"/>
                  </a:cubicBezTo>
                  <a:cubicBezTo>
                    <a:pt x="456" y="453"/>
                    <a:pt x="365" y="271"/>
                    <a:pt x="244" y="58"/>
                  </a:cubicBezTo>
                  <a:cubicBezTo>
                    <a:pt x="244" y="58"/>
                    <a:pt x="213" y="28"/>
                    <a:pt x="152" y="28"/>
                  </a:cubicBezTo>
                  <a:cubicBezTo>
                    <a:pt x="152" y="7"/>
                    <a:pt x="149" y="1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34"/>
            <p:cNvSpPr/>
            <p:nvPr/>
          </p:nvSpPr>
          <p:spPr>
            <a:xfrm>
              <a:off x="4871175" y="2500850"/>
              <a:ext cx="100325" cy="142700"/>
            </a:xfrm>
            <a:custGeom>
              <a:avLst/>
              <a:gdLst/>
              <a:ahLst/>
              <a:cxnLst/>
              <a:rect l="l" t="t" r="r" b="b"/>
              <a:pathLst>
                <a:path w="4013" h="5708" extrusionOk="0">
                  <a:moveTo>
                    <a:pt x="2831" y="1"/>
                  </a:moveTo>
                  <a:cubicBezTo>
                    <a:pt x="2686" y="1"/>
                    <a:pt x="2525" y="50"/>
                    <a:pt x="2463" y="71"/>
                  </a:cubicBezTo>
                  <a:cubicBezTo>
                    <a:pt x="2189" y="192"/>
                    <a:pt x="1916" y="284"/>
                    <a:pt x="1703" y="436"/>
                  </a:cubicBezTo>
                  <a:cubicBezTo>
                    <a:pt x="1004" y="952"/>
                    <a:pt x="365" y="1712"/>
                    <a:pt x="183" y="2563"/>
                  </a:cubicBezTo>
                  <a:cubicBezTo>
                    <a:pt x="1" y="3262"/>
                    <a:pt x="1" y="4022"/>
                    <a:pt x="335" y="4691"/>
                  </a:cubicBezTo>
                  <a:cubicBezTo>
                    <a:pt x="487" y="5056"/>
                    <a:pt x="730" y="5542"/>
                    <a:pt x="1125" y="5694"/>
                  </a:cubicBezTo>
                  <a:cubicBezTo>
                    <a:pt x="1146" y="5694"/>
                    <a:pt x="1193" y="5707"/>
                    <a:pt x="1267" y="5707"/>
                  </a:cubicBezTo>
                  <a:cubicBezTo>
                    <a:pt x="1304" y="5707"/>
                    <a:pt x="1348" y="5704"/>
                    <a:pt x="1399" y="5694"/>
                  </a:cubicBezTo>
                  <a:cubicBezTo>
                    <a:pt x="1642" y="5694"/>
                    <a:pt x="2007" y="5512"/>
                    <a:pt x="2189" y="5360"/>
                  </a:cubicBezTo>
                  <a:cubicBezTo>
                    <a:pt x="2706" y="4995"/>
                    <a:pt x="3223" y="4478"/>
                    <a:pt x="3527" y="3901"/>
                  </a:cubicBezTo>
                  <a:cubicBezTo>
                    <a:pt x="3922" y="3080"/>
                    <a:pt x="4013" y="2107"/>
                    <a:pt x="3770" y="1256"/>
                  </a:cubicBezTo>
                  <a:cubicBezTo>
                    <a:pt x="3678" y="800"/>
                    <a:pt x="3435" y="284"/>
                    <a:pt x="3010" y="40"/>
                  </a:cubicBezTo>
                  <a:cubicBezTo>
                    <a:pt x="2962" y="11"/>
                    <a:pt x="2898" y="1"/>
                    <a:pt x="2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34"/>
            <p:cNvSpPr/>
            <p:nvPr/>
          </p:nvSpPr>
          <p:spPr>
            <a:xfrm>
              <a:off x="4936525" y="2513175"/>
              <a:ext cx="79050" cy="108750"/>
            </a:xfrm>
            <a:custGeom>
              <a:avLst/>
              <a:gdLst/>
              <a:ahLst/>
              <a:cxnLst/>
              <a:rect l="l" t="t" r="r" b="b"/>
              <a:pathLst>
                <a:path w="3162" h="4350" extrusionOk="0">
                  <a:moveTo>
                    <a:pt x="881" y="1"/>
                  </a:moveTo>
                  <a:cubicBezTo>
                    <a:pt x="851" y="1"/>
                    <a:pt x="821" y="2"/>
                    <a:pt x="791" y="3"/>
                  </a:cubicBezTo>
                  <a:cubicBezTo>
                    <a:pt x="396" y="34"/>
                    <a:pt x="183" y="672"/>
                    <a:pt x="92" y="976"/>
                  </a:cubicBezTo>
                  <a:cubicBezTo>
                    <a:pt x="1" y="1553"/>
                    <a:pt x="31" y="2131"/>
                    <a:pt x="213" y="2648"/>
                  </a:cubicBezTo>
                  <a:cubicBezTo>
                    <a:pt x="396" y="3256"/>
                    <a:pt x="913" y="3803"/>
                    <a:pt x="1460" y="4107"/>
                  </a:cubicBezTo>
                  <a:cubicBezTo>
                    <a:pt x="1703" y="4259"/>
                    <a:pt x="2007" y="4350"/>
                    <a:pt x="2311" y="4350"/>
                  </a:cubicBezTo>
                  <a:cubicBezTo>
                    <a:pt x="2341" y="4350"/>
                    <a:pt x="2402" y="4319"/>
                    <a:pt x="2463" y="4319"/>
                  </a:cubicBezTo>
                  <a:cubicBezTo>
                    <a:pt x="2797" y="4259"/>
                    <a:pt x="2949" y="3803"/>
                    <a:pt x="3040" y="3529"/>
                  </a:cubicBezTo>
                  <a:cubicBezTo>
                    <a:pt x="3162" y="3043"/>
                    <a:pt x="3162" y="2374"/>
                    <a:pt x="3040" y="1888"/>
                  </a:cubicBezTo>
                  <a:cubicBezTo>
                    <a:pt x="2775" y="973"/>
                    <a:pt x="1878" y="1"/>
                    <a:pt x="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34"/>
            <p:cNvSpPr/>
            <p:nvPr/>
          </p:nvSpPr>
          <p:spPr>
            <a:xfrm>
              <a:off x="4959325" y="2494725"/>
              <a:ext cx="72225" cy="45150"/>
            </a:xfrm>
            <a:custGeom>
              <a:avLst/>
              <a:gdLst/>
              <a:ahLst/>
              <a:cxnLst/>
              <a:rect l="l" t="t" r="r" b="b"/>
              <a:pathLst>
                <a:path w="2889" h="1806" extrusionOk="0">
                  <a:moveTo>
                    <a:pt x="1352" y="1"/>
                  </a:moveTo>
                  <a:cubicBezTo>
                    <a:pt x="829" y="1"/>
                    <a:pt x="161" y="275"/>
                    <a:pt x="61" y="772"/>
                  </a:cubicBezTo>
                  <a:cubicBezTo>
                    <a:pt x="1" y="954"/>
                    <a:pt x="213" y="1228"/>
                    <a:pt x="365" y="1349"/>
                  </a:cubicBezTo>
                  <a:cubicBezTo>
                    <a:pt x="639" y="1532"/>
                    <a:pt x="912" y="1684"/>
                    <a:pt x="1247" y="1744"/>
                  </a:cubicBezTo>
                  <a:cubicBezTo>
                    <a:pt x="1368" y="1744"/>
                    <a:pt x="1460" y="1744"/>
                    <a:pt x="1581" y="1805"/>
                  </a:cubicBezTo>
                  <a:cubicBezTo>
                    <a:pt x="1855" y="1805"/>
                    <a:pt x="2159" y="1684"/>
                    <a:pt x="2371" y="1562"/>
                  </a:cubicBezTo>
                  <a:cubicBezTo>
                    <a:pt x="2523" y="1501"/>
                    <a:pt x="2736" y="1380"/>
                    <a:pt x="2797" y="1197"/>
                  </a:cubicBezTo>
                  <a:cubicBezTo>
                    <a:pt x="2888" y="954"/>
                    <a:pt x="2615" y="650"/>
                    <a:pt x="2493" y="498"/>
                  </a:cubicBezTo>
                  <a:cubicBezTo>
                    <a:pt x="2280" y="285"/>
                    <a:pt x="1976" y="103"/>
                    <a:pt x="1672" y="42"/>
                  </a:cubicBezTo>
                  <a:cubicBezTo>
                    <a:pt x="1578" y="15"/>
                    <a:pt x="1469" y="1"/>
                    <a:pt x="1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34"/>
            <p:cNvSpPr/>
            <p:nvPr/>
          </p:nvSpPr>
          <p:spPr>
            <a:xfrm>
              <a:off x="4921325" y="2547850"/>
              <a:ext cx="26625" cy="68775"/>
            </a:xfrm>
            <a:custGeom>
              <a:avLst/>
              <a:gdLst/>
              <a:ahLst/>
              <a:cxnLst/>
              <a:rect l="l" t="t" r="r" b="b"/>
              <a:pathLst>
                <a:path w="1065" h="2751" extrusionOk="0">
                  <a:moveTo>
                    <a:pt x="919" y="1"/>
                  </a:moveTo>
                  <a:cubicBezTo>
                    <a:pt x="906" y="1"/>
                    <a:pt x="892" y="15"/>
                    <a:pt x="852" y="15"/>
                  </a:cubicBezTo>
                  <a:cubicBezTo>
                    <a:pt x="852" y="45"/>
                    <a:pt x="821" y="45"/>
                    <a:pt x="821" y="75"/>
                  </a:cubicBezTo>
                  <a:cubicBezTo>
                    <a:pt x="669" y="531"/>
                    <a:pt x="487" y="1018"/>
                    <a:pt x="335" y="1534"/>
                  </a:cubicBezTo>
                  <a:cubicBezTo>
                    <a:pt x="305" y="1717"/>
                    <a:pt x="213" y="1869"/>
                    <a:pt x="183" y="2051"/>
                  </a:cubicBezTo>
                  <a:cubicBezTo>
                    <a:pt x="153" y="2264"/>
                    <a:pt x="62" y="2446"/>
                    <a:pt x="31" y="2629"/>
                  </a:cubicBezTo>
                  <a:cubicBezTo>
                    <a:pt x="1" y="2659"/>
                    <a:pt x="62" y="2750"/>
                    <a:pt x="92" y="2750"/>
                  </a:cubicBezTo>
                  <a:cubicBezTo>
                    <a:pt x="183" y="2750"/>
                    <a:pt x="213" y="2720"/>
                    <a:pt x="183" y="2659"/>
                  </a:cubicBezTo>
                  <a:cubicBezTo>
                    <a:pt x="244" y="2446"/>
                    <a:pt x="305" y="2264"/>
                    <a:pt x="365" y="2051"/>
                  </a:cubicBezTo>
                  <a:cubicBezTo>
                    <a:pt x="396" y="1899"/>
                    <a:pt x="457" y="1717"/>
                    <a:pt x="517" y="1565"/>
                  </a:cubicBezTo>
                  <a:cubicBezTo>
                    <a:pt x="669" y="1078"/>
                    <a:pt x="852" y="622"/>
                    <a:pt x="1004" y="106"/>
                  </a:cubicBezTo>
                  <a:cubicBezTo>
                    <a:pt x="1065" y="75"/>
                    <a:pt x="1004" y="75"/>
                    <a:pt x="1004" y="45"/>
                  </a:cubicBezTo>
                  <a:cubicBezTo>
                    <a:pt x="973" y="45"/>
                    <a:pt x="973" y="15"/>
                    <a:pt x="943" y="15"/>
                  </a:cubicBezTo>
                  <a:cubicBezTo>
                    <a:pt x="933" y="4"/>
                    <a:pt x="926" y="1"/>
                    <a:pt x="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34"/>
            <p:cNvSpPr/>
            <p:nvPr/>
          </p:nvSpPr>
          <p:spPr>
            <a:xfrm>
              <a:off x="4948675" y="2554275"/>
              <a:ext cx="12200" cy="54750"/>
            </a:xfrm>
            <a:custGeom>
              <a:avLst/>
              <a:gdLst/>
              <a:ahLst/>
              <a:cxnLst/>
              <a:rect l="l" t="t" r="r" b="b"/>
              <a:pathLst>
                <a:path w="488" h="2190" extrusionOk="0">
                  <a:moveTo>
                    <a:pt x="92" y="1"/>
                  </a:moveTo>
                  <a:cubicBezTo>
                    <a:pt x="31" y="1"/>
                    <a:pt x="1" y="61"/>
                    <a:pt x="1" y="122"/>
                  </a:cubicBezTo>
                  <a:cubicBezTo>
                    <a:pt x="31" y="487"/>
                    <a:pt x="62" y="821"/>
                    <a:pt x="92" y="1186"/>
                  </a:cubicBezTo>
                  <a:cubicBezTo>
                    <a:pt x="92" y="1338"/>
                    <a:pt x="153" y="1490"/>
                    <a:pt x="153" y="1642"/>
                  </a:cubicBezTo>
                  <a:cubicBezTo>
                    <a:pt x="183" y="1733"/>
                    <a:pt x="183" y="1764"/>
                    <a:pt x="183" y="1855"/>
                  </a:cubicBezTo>
                  <a:lnTo>
                    <a:pt x="183" y="1946"/>
                  </a:lnTo>
                  <a:lnTo>
                    <a:pt x="183" y="2007"/>
                  </a:lnTo>
                  <a:cubicBezTo>
                    <a:pt x="183" y="2037"/>
                    <a:pt x="183" y="2068"/>
                    <a:pt x="214" y="2098"/>
                  </a:cubicBezTo>
                  <a:cubicBezTo>
                    <a:pt x="214" y="2159"/>
                    <a:pt x="214" y="2189"/>
                    <a:pt x="275" y="2189"/>
                  </a:cubicBezTo>
                  <a:cubicBezTo>
                    <a:pt x="275" y="2189"/>
                    <a:pt x="305" y="2189"/>
                    <a:pt x="366" y="2128"/>
                  </a:cubicBezTo>
                  <a:lnTo>
                    <a:pt x="427" y="2128"/>
                  </a:lnTo>
                  <a:cubicBezTo>
                    <a:pt x="457" y="2128"/>
                    <a:pt x="487" y="2128"/>
                    <a:pt x="487" y="2098"/>
                  </a:cubicBezTo>
                  <a:lnTo>
                    <a:pt x="487" y="2037"/>
                  </a:lnTo>
                  <a:cubicBezTo>
                    <a:pt x="457" y="1976"/>
                    <a:pt x="457" y="1946"/>
                    <a:pt x="457" y="1916"/>
                  </a:cubicBezTo>
                  <a:cubicBezTo>
                    <a:pt x="366" y="1642"/>
                    <a:pt x="366" y="1368"/>
                    <a:pt x="335" y="1125"/>
                  </a:cubicBezTo>
                  <a:cubicBezTo>
                    <a:pt x="305" y="761"/>
                    <a:pt x="275" y="487"/>
                    <a:pt x="214" y="122"/>
                  </a:cubicBezTo>
                  <a:cubicBezTo>
                    <a:pt x="214" y="61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34"/>
            <p:cNvSpPr/>
            <p:nvPr/>
          </p:nvSpPr>
          <p:spPr>
            <a:xfrm>
              <a:off x="4958575" y="2547850"/>
              <a:ext cx="22050" cy="36750"/>
            </a:xfrm>
            <a:custGeom>
              <a:avLst/>
              <a:gdLst/>
              <a:ahLst/>
              <a:cxnLst/>
              <a:rect l="l" t="t" r="r" b="b"/>
              <a:pathLst>
                <a:path w="882" h="1470" extrusionOk="0">
                  <a:moveTo>
                    <a:pt x="166" y="1"/>
                  </a:moveTo>
                  <a:cubicBezTo>
                    <a:pt x="145" y="1"/>
                    <a:pt x="112" y="15"/>
                    <a:pt x="91" y="15"/>
                  </a:cubicBezTo>
                  <a:cubicBezTo>
                    <a:pt x="91" y="45"/>
                    <a:pt x="61" y="45"/>
                    <a:pt x="61" y="75"/>
                  </a:cubicBezTo>
                  <a:cubicBezTo>
                    <a:pt x="0" y="136"/>
                    <a:pt x="61" y="136"/>
                    <a:pt x="61" y="166"/>
                  </a:cubicBezTo>
                  <a:cubicBezTo>
                    <a:pt x="122" y="379"/>
                    <a:pt x="243" y="592"/>
                    <a:pt x="365" y="805"/>
                  </a:cubicBezTo>
                  <a:cubicBezTo>
                    <a:pt x="426" y="987"/>
                    <a:pt x="547" y="1230"/>
                    <a:pt x="669" y="1413"/>
                  </a:cubicBezTo>
                  <a:cubicBezTo>
                    <a:pt x="690" y="1434"/>
                    <a:pt x="711" y="1469"/>
                    <a:pt x="732" y="1469"/>
                  </a:cubicBezTo>
                  <a:cubicBezTo>
                    <a:pt x="741" y="1469"/>
                    <a:pt x="751" y="1462"/>
                    <a:pt x="760" y="1443"/>
                  </a:cubicBezTo>
                  <a:lnTo>
                    <a:pt x="821" y="1443"/>
                  </a:lnTo>
                  <a:cubicBezTo>
                    <a:pt x="882" y="1413"/>
                    <a:pt x="882" y="1352"/>
                    <a:pt x="851" y="1291"/>
                  </a:cubicBezTo>
                  <a:cubicBezTo>
                    <a:pt x="730" y="1109"/>
                    <a:pt x="669" y="896"/>
                    <a:pt x="547" y="683"/>
                  </a:cubicBezTo>
                  <a:cubicBezTo>
                    <a:pt x="486" y="470"/>
                    <a:pt x="365" y="288"/>
                    <a:pt x="243" y="45"/>
                  </a:cubicBezTo>
                  <a:cubicBezTo>
                    <a:pt x="243" y="45"/>
                    <a:pt x="213" y="15"/>
                    <a:pt x="182" y="15"/>
                  </a:cubicBezTo>
                  <a:cubicBezTo>
                    <a:pt x="182" y="4"/>
                    <a:pt x="176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34"/>
            <p:cNvSpPr/>
            <p:nvPr/>
          </p:nvSpPr>
          <p:spPr>
            <a:xfrm>
              <a:off x="5599150" y="2051225"/>
              <a:ext cx="57775" cy="70700"/>
            </a:xfrm>
            <a:custGeom>
              <a:avLst/>
              <a:gdLst/>
              <a:ahLst/>
              <a:cxnLst/>
              <a:rect l="l" t="t" r="r" b="b"/>
              <a:pathLst>
                <a:path w="2311" h="2828" extrusionOk="0">
                  <a:moveTo>
                    <a:pt x="1946" y="1"/>
                  </a:moveTo>
                  <a:cubicBezTo>
                    <a:pt x="730" y="183"/>
                    <a:pt x="1" y="1764"/>
                    <a:pt x="609" y="2828"/>
                  </a:cubicBezTo>
                  <a:cubicBezTo>
                    <a:pt x="1612" y="2554"/>
                    <a:pt x="2311" y="1460"/>
                    <a:pt x="2098" y="396"/>
                  </a:cubicBezTo>
                  <a:cubicBezTo>
                    <a:pt x="2037" y="274"/>
                    <a:pt x="2007" y="122"/>
                    <a:pt x="1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34"/>
            <p:cNvSpPr/>
            <p:nvPr/>
          </p:nvSpPr>
          <p:spPr>
            <a:xfrm>
              <a:off x="5640950" y="1993400"/>
              <a:ext cx="122375" cy="83000"/>
            </a:xfrm>
            <a:custGeom>
              <a:avLst/>
              <a:gdLst/>
              <a:ahLst/>
              <a:cxnLst/>
              <a:rect l="l" t="t" r="r" b="b"/>
              <a:pathLst>
                <a:path w="4895" h="3320" extrusionOk="0">
                  <a:moveTo>
                    <a:pt x="3118" y="0"/>
                  </a:moveTo>
                  <a:cubicBezTo>
                    <a:pt x="3082" y="0"/>
                    <a:pt x="3045" y="1"/>
                    <a:pt x="3010" y="4"/>
                  </a:cubicBezTo>
                  <a:cubicBezTo>
                    <a:pt x="2432" y="65"/>
                    <a:pt x="1885" y="156"/>
                    <a:pt x="1399" y="460"/>
                  </a:cubicBezTo>
                  <a:cubicBezTo>
                    <a:pt x="1216" y="581"/>
                    <a:pt x="943" y="764"/>
                    <a:pt x="791" y="946"/>
                  </a:cubicBezTo>
                  <a:cubicBezTo>
                    <a:pt x="365" y="1402"/>
                    <a:pt x="92" y="1888"/>
                    <a:pt x="31" y="2496"/>
                  </a:cubicBezTo>
                  <a:cubicBezTo>
                    <a:pt x="0" y="2952"/>
                    <a:pt x="912" y="3226"/>
                    <a:pt x="1216" y="3256"/>
                  </a:cubicBezTo>
                  <a:cubicBezTo>
                    <a:pt x="1444" y="3296"/>
                    <a:pt x="1685" y="3319"/>
                    <a:pt x="1927" y="3319"/>
                  </a:cubicBezTo>
                  <a:cubicBezTo>
                    <a:pt x="2427" y="3319"/>
                    <a:pt x="2934" y="3219"/>
                    <a:pt x="3344" y="2952"/>
                  </a:cubicBezTo>
                  <a:cubicBezTo>
                    <a:pt x="4134" y="2466"/>
                    <a:pt x="4864" y="1706"/>
                    <a:pt x="4894" y="703"/>
                  </a:cubicBezTo>
                  <a:cubicBezTo>
                    <a:pt x="4864" y="581"/>
                    <a:pt x="4529" y="368"/>
                    <a:pt x="4438" y="368"/>
                  </a:cubicBezTo>
                  <a:cubicBezTo>
                    <a:pt x="4072" y="171"/>
                    <a:pt x="3576" y="0"/>
                    <a:pt x="3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34"/>
            <p:cNvSpPr/>
            <p:nvPr/>
          </p:nvSpPr>
          <p:spPr>
            <a:xfrm>
              <a:off x="5640200" y="2053750"/>
              <a:ext cx="95000" cy="122900"/>
            </a:xfrm>
            <a:custGeom>
              <a:avLst/>
              <a:gdLst/>
              <a:ahLst/>
              <a:cxnLst/>
              <a:rect l="l" t="t" r="r" b="b"/>
              <a:pathLst>
                <a:path w="3800" h="4916" extrusionOk="0">
                  <a:moveTo>
                    <a:pt x="738" y="1"/>
                  </a:moveTo>
                  <a:cubicBezTo>
                    <a:pt x="617" y="1"/>
                    <a:pt x="492" y="16"/>
                    <a:pt x="365" y="52"/>
                  </a:cubicBezTo>
                  <a:cubicBezTo>
                    <a:pt x="304" y="82"/>
                    <a:pt x="213" y="356"/>
                    <a:pt x="182" y="447"/>
                  </a:cubicBezTo>
                  <a:cubicBezTo>
                    <a:pt x="122" y="660"/>
                    <a:pt x="30" y="933"/>
                    <a:pt x="30" y="1207"/>
                  </a:cubicBezTo>
                  <a:cubicBezTo>
                    <a:pt x="0" y="1845"/>
                    <a:pt x="152" y="2514"/>
                    <a:pt x="456" y="3091"/>
                  </a:cubicBezTo>
                  <a:cubicBezTo>
                    <a:pt x="790" y="3638"/>
                    <a:pt x="1246" y="4125"/>
                    <a:pt x="1824" y="4429"/>
                  </a:cubicBezTo>
                  <a:cubicBezTo>
                    <a:pt x="2249" y="4642"/>
                    <a:pt x="2644" y="4763"/>
                    <a:pt x="3100" y="4915"/>
                  </a:cubicBezTo>
                  <a:cubicBezTo>
                    <a:pt x="3678" y="4277"/>
                    <a:pt x="3800" y="3274"/>
                    <a:pt x="3556" y="2453"/>
                  </a:cubicBezTo>
                  <a:cubicBezTo>
                    <a:pt x="3496" y="2179"/>
                    <a:pt x="3404" y="1906"/>
                    <a:pt x="3252" y="1693"/>
                  </a:cubicBezTo>
                  <a:cubicBezTo>
                    <a:pt x="2918" y="1146"/>
                    <a:pt x="2432" y="629"/>
                    <a:pt x="1854" y="356"/>
                  </a:cubicBezTo>
                  <a:cubicBezTo>
                    <a:pt x="1505" y="169"/>
                    <a:pt x="1137" y="1"/>
                    <a:pt x="7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34"/>
            <p:cNvSpPr/>
            <p:nvPr/>
          </p:nvSpPr>
          <p:spPr>
            <a:xfrm>
              <a:off x="5588525" y="2077075"/>
              <a:ext cx="52450" cy="41250"/>
            </a:xfrm>
            <a:custGeom>
              <a:avLst/>
              <a:gdLst/>
              <a:ahLst/>
              <a:cxnLst/>
              <a:rect l="l" t="t" r="r" b="b"/>
              <a:pathLst>
                <a:path w="2098" h="1650" extrusionOk="0">
                  <a:moveTo>
                    <a:pt x="1520" y="0"/>
                  </a:moveTo>
                  <a:cubicBezTo>
                    <a:pt x="1186" y="0"/>
                    <a:pt x="882" y="122"/>
                    <a:pt x="608" y="304"/>
                  </a:cubicBezTo>
                  <a:cubicBezTo>
                    <a:pt x="304" y="517"/>
                    <a:pt x="0" y="1064"/>
                    <a:pt x="183" y="1398"/>
                  </a:cubicBezTo>
                  <a:cubicBezTo>
                    <a:pt x="283" y="1585"/>
                    <a:pt x="486" y="1650"/>
                    <a:pt x="704" y="1650"/>
                  </a:cubicBezTo>
                  <a:cubicBezTo>
                    <a:pt x="946" y="1650"/>
                    <a:pt x="1208" y="1570"/>
                    <a:pt x="1368" y="1490"/>
                  </a:cubicBezTo>
                  <a:cubicBezTo>
                    <a:pt x="1793" y="1277"/>
                    <a:pt x="2097" y="760"/>
                    <a:pt x="2037" y="304"/>
                  </a:cubicBezTo>
                  <a:cubicBezTo>
                    <a:pt x="1976" y="122"/>
                    <a:pt x="1672" y="31"/>
                    <a:pt x="1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34"/>
            <p:cNvSpPr/>
            <p:nvPr/>
          </p:nvSpPr>
          <p:spPr>
            <a:xfrm>
              <a:off x="5550525" y="2066575"/>
              <a:ext cx="90450" cy="82025"/>
            </a:xfrm>
            <a:custGeom>
              <a:avLst/>
              <a:gdLst/>
              <a:ahLst/>
              <a:cxnLst/>
              <a:rect l="l" t="t" r="r" b="b"/>
              <a:pathLst>
                <a:path w="3618" h="3281" extrusionOk="0">
                  <a:moveTo>
                    <a:pt x="2549" y="0"/>
                  </a:moveTo>
                  <a:cubicBezTo>
                    <a:pt x="2388" y="0"/>
                    <a:pt x="2234" y="15"/>
                    <a:pt x="2128" y="25"/>
                  </a:cubicBezTo>
                  <a:cubicBezTo>
                    <a:pt x="1459" y="116"/>
                    <a:pt x="882" y="511"/>
                    <a:pt x="456" y="1059"/>
                  </a:cubicBezTo>
                  <a:cubicBezTo>
                    <a:pt x="213" y="1393"/>
                    <a:pt x="61" y="1910"/>
                    <a:pt x="0" y="2305"/>
                  </a:cubicBezTo>
                  <a:cubicBezTo>
                    <a:pt x="0" y="2518"/>
                    <a:pt x="0" y="2791"/>
                    <a:pt x="122" y="2973"/>
                  </a:cubicBezTo>
                  <a:cubicBezTo>
                    <a:pt x="274" y="3186"/>
                    <a:pt x="608" y="3217"/>
                    <a:pt x="851" y="3277"/>
                  </a:cubicBezTo>
                  <a:cubicBezTo>
                    <a:pt x="885" y="3280"/>
                    <a:pt x="919" y="3281"/>
                    <a:pt x="953" y="3281"/>
                  </a:cubicBezTo>
                  <a:cubicBezTo>
                    <a:pt x="1383" y="3281"/>
                    <a:pt x="1853" y="3110"/>
                    <a:pt x="2219" y="2913"/>
                  </a:cubicBezTo>
                  <a:cubicBezTo>
                    <a:pt x="2949" y="2518"/>
                    <a:pt x="3617" y="1454"/>
                    <a:pt x="3405" y="511"/>
                  </a:cubicBezTo>
                  <a:cubicBezTo>
                    <a:pt x="3344" y="451"/>
                    <a:pt x="3313" y="329"/>
                    <a:pt x="3283" y="268"/>
                  </a:cubicBezTo>
                  <a:cubicBezTo>
                    <a:pt x="3184" y="50"/>
                    <a:pt x="2852" y="0"/>
                    <a:pt x="2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34"/>
            <p:cNvSpPr/>
            <p:nvPr/>
          </p:nvSpPr>
          <p:spPr>
            <a:xfrm>
              <a:off x="5501125" y="2005175"/>
              <a:ext cx="147450" cy="99275"/>
            </a:xfrm>
            <a:custGeom>
              <a:avLst/>
              <a:gdLst/>
              <a:ahLst/>
              <a:cxnLst/>
              <a:rect l="l" t="t" r="r" b="b"/>
              <a:pathLst>
                <a:path w="5898" h="3971" extrusionOk="0">
                  <a:moveTo>
                    <a:pt x="2348" y="0"/>
                  </a:moveTo>
                  <a:cubicBezTo>
                    <a:pt x="1821" y="0"/>
                    <a:pt x="1296" y="105"/>
                    <a:pt x="821" y="293"/>
                  </a:cubicBezTo>
                  <a:cubicBezTo>
                    <a:pt x="396" y="445"/>
                    <a:pt x="1" y="749"/>
                    <a:pt x="92" y="1235"/>
                  </a:cubicBezTo>
                  <a:cubicBezTo>
                    <a:pt x="153" y="1812"/>
                    <a:pt x="457" y="2299"/>
                    <a:pt x="852" y="2724"/>
                  </a:cubicBezTo>
                  <a:cubicBezTo>
                    <a:pt x="1277" y="3211"/>
                    <a:pt x="1794" y="3515"/>
                    <a:pt x="2372" y="3758"/>
                  </a:cubicBezTo>
                  <a:cubicBezTo>
                    <a:pt x="2791" y="3912"/>
                    <a:pt x="3226" y="3954"/>
                    <a:pt x="3665" y="3954"/>
                  </a:cubicBezTo>
                  <a:cubicBezTo>
                    <a:pt x="3783" y="3954"/>
                    <a:pt x="3901" y="3951"/>
                    <a:pt x="4019" y="3947"/>
                  </a:cubicBezTo>
                  <a:lnTo>
                    <a:pt x="4019" y="3947"/>
                  </a:lnTo>
                  <a:cubicBezTo>
                    <a:pt x="3976" y="3956"/>
                    <a:pt x="3934" y="3970"/>
                    <a:pt x="3891" y="3970"/>
                  </a:cubicBezTo>
                  <a:cubicBezTo>
                    <a:pt x="3949" y="3970"/>
                    <a:pt x="3979" y="3970"/>
                    <a:pt x="4058" y="3945"/>
                  </a:cubicBezTo>
                  <a:lnTo>
                    <a:pt x="4058" y="3945"/>
                  </a:lnTo>
                  <a:cubicBezTo>
                    <a:pt x="4094" y="3944"/>
                    <a:pt x="4129" y="3942"/>
                    <a:pt x="4165" y="3940"/>
                  </a:cubicBezTo>
                  <a:cubicBezTo>
                    <a:pt x="4170" y="3939"/>
                    <a:pt x="4174" y="3938"/>
                    <a:pt x="4179" y="3938"/>
                  </a:cubicBezTo>
                  <a:lnTo>
                    <a:pt x="4179" y="3938"/>
                  </a:lnTo>
                  <a:cubicBezTo>
                    <a:pt x="4214" y="3935"/>
                    <a:pt x="4249" y="3930"/>
                    <a:pt x="4288" y="3919"/>
                  </a:cubicBezTo>
                  <a:lnTo>
                    <a:pt x="4288" y="3919"/>
                  </a:lnTo>
                  <a:cubicBezTo>
                    <a:pt x="4801" y="3825"/>
                    <a:pt x="5352" y="3663"/>
                    <a:pt x="5745" y="3241"/>
                  </a:cubicBezTo>
                  <a:cubicBezTo>
                    <a:pt x="5897" y="3089"/>
                    <a:pt x="5897" y="2846"/>
                    <a:pt x="5837" y="2603"/>
                  </a:cubicBezTo>
                  <a:cubicBezTo>
                    <a:pt x="5776" y="2390"/>
                    <a:pt x="5685" y="2177"/>
                    <a:pt x="5593" y="2025"/>
                  </a:cubicBezTo>
                  <a:cubicBezTo>
                    <a:pt x="5320" y="1478"/>
                    <a:pt x="4925" y="1083"/>
                    <a:pt x="4469" y="718"/>
                  </a:cubicBezTo>
                  <a:cubicBezTo>
                    <a:pt x="3860" y="217"/>
                    <a:pt x="3103" y="0"/>
                    <a:pt x="2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34"/>
            <p:cNvSpPr/>
            <p:nvPr/>
          </p:nvSpPr>
          <p:spPr>
            <a:xfrm>
              <a:off x="5573325" y="1918750"/>
              <a:ext cx="92725" cy="134975"/>
            </a:xfrm>
            <a:custGeom>
              <a:avLst/>
              <a:gdLst/>
              <a:ahLst/>
              <a:cxnLst/>
              <a:rect l="l" t="t" r="r" b="b"/>
              <a:pathLst>
                <a:path w="3709" h="5399" extrusionOk="0">
                  <a:moveTo>
                    <a:pt x="1542" y="0"/>
                  </a:moveTo>
                  <a:cubicBezTo>
                    <a:pt x="1365" y="0"/>
                    <a:pt x="1141" y="178"/>
                    <a:pt x="1034" y="285"/>
                  </a:cubicBezTo>
                  <a:cubicBezTo>
                    <a:pt x="517" y="771"/>
                    <a:pt x="304" y="1470"/>
                    <a:pt x="213" y="2169"/>
                  </a:cubicBezTo>
                  <a:cubicBezTo>
                    <a:pt x="0" y="3446"/>
                    <a:pt x="912" y="5117"/>
                    <a:pt x="2250" y="5391"/>
                  </a:cubicBezTo>
                  <a:cubicBezTo>
                    <a:pt x="2280" y="5396"/>
                    <a:pt x="2310" y="5399"/>
                    <a:pt x="2339" y="5399"/>
                  </a:cubicBezTo>
                  <a:cubicBezTo>
                    <a:pt x="2837" y="5399"/>
                    <a:pt x="3170" y="4702"/>
                    <a:pt x="3313" y="4358"/>
                  </a:cubicBezTo>
                  <a:cubicBezTo>
                    <a:pt x="3557" y="3810"/>
                    <a:pt x="3709" y="3020"/>
                    <a:pt x="3496" y="2382"/>
                  </a:cubicBezTo>
                  <a:cubicBezTo>
                    <a:pt x="3496" y="2351"/>
                    <a:pt x="3465" y="2260"/>
                    <a:pt x="3465" y="2230"/>
                  </a:cubicBezTo>
                  <a:cubicBezTo>
                    <a:pt x="3161" y="1318"/>
                    <a:pt x="2553" y="254"/>
                    <a:pt x="1581" y="11"/>
                  </a:cubicBezTo>
                  <a:lnTo>
                    <a:pt x="1611" y="11"/>
                  </a:lnTo>
                  <a:cubicBezTo>
                    <a:pt x="1589" y="4"/>
                    <a:pt x="1566" y="0"/>
                    <a:pt x="1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34"/>
            <p:cNvSpPr/>
            <p:nvPr/>
          </p:nvSpPr>
          <p:spPr>
            <a:xfrm>
              <a:off x="5625000" y="2050150"/>
              <a:ext cx="57000" cy="92600"/>
            </a:xfrm>
            <a:custGeom>
              <a:avLst/>
              <a:gdLst/>
              <a:ahLst/>
              <a:cxnLst/>
              <a:rect l="l" t="t" r="r" b="b"/>
              <a:pathLst>
                <a:path w="2280" h="3704" extrusionOk="0">
                  <a:moveTo>
                    <a:pt x="114" y="1"/>
                  </a:moveTo>
                  <a:cubicBezTo>
                    <a:pt x="97" y="1"/>
                    <a:pt x="79" y="5"/>
                    <a:pt x="61" y="13"/>
                  </a:cubicBezTo>
                  <a:cubicBezTo>
                    <a:pt x="31" y="44"/>
                    <a:pt x="0" y="135"/>
                    <a:pt x="31" y="165"/>
                  </a:cubicBezTo>
                  <a:cubicBezTo>
                    <a:pt x="365" y="773"/>
                    <a:pt x="760" y="1381"/>
                    <a:pt x="1094" y="1989"/>
                  </a:cubicBezTo>
                  <a:cubicBezTo>
                    <a:pt x="1398" y="2567"/>
                    <a:pt x="1733" y="3083"/>
                    <a:pt x="2037" y="3661"/>
                  </a:cubicBezTo>
                  <a:cubicBezTo>
                    <a:pt x="2080" y="3682"/>
                    <a:pt x="2123" y="3704"/>
                    <a:pt x="2155" y="3704"/>
                  </a:cubicBezTo>
                  <a:cubicBezTo>
                    <a:pt x="2168" y="3704"/>
                    <a:pt x="2180" y="3700"/>
                    <a:pt x="2189" y="3691"/>
                  </a:cubicBezTo>
                  <a:cubicBezTo>
                    <a:pt x="2249" y="3661"/>
                    <a:pt x="2280" y="3630"/>
                    <a:pt x="2249" y="3570"/>
                  </a:cubicBezTo>
                  <a:lnTo>
                    <a:pt x="2249" y="3539"/>
                  </a:lnTo>
                  <a:cubicBezTo>
                    <a:pt x="1945" y="2962"/>
                    <a:pt x="1581" y="2445"/>
                    <a:pt x="1277" y="1868"/>
                  </a:cubicBezTo>
                  <a:cubicBezTo>
                    <a:pt x="942" y="1260"/>
                    <a:pt x="578" y="652"/>
                    <a:pt x="213" y="44"/>
                  </a:cubicBezTo>
                  <a:cubicBezTo>
                    <a:pt x="191" y="22"/>
                    <a:pt x="155" y="1"/>
                    <a:pt x="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34"/>
            <p:cNvSpPr/>
            <p:nvPr/>
          </p:nvSpPr>
          <p:spPr>
            <a:xfrm>
              <a:off x="5606750" y="2049725"/>
              <a:ext cx="21300" cy="85125"/>
            </a:xfrm>
            <a:custGeom>
              <a:avLst/>
              <a:gdLst/>
              <a:ahLst/>
              <a:cxnLst/>
              <a:rect l="l" t="t" r="r" b="b"/>
              <a:pathLst>
                <a:path w="852" h="3405" extrusionOk="0">
                  <a:moveTo>
                    <a:pt x="122" y="0"/>
                  </a:moveTo>
                  <a:cubicBezTo>
                    <a:pt x="31" y="30"/>
                    <a:pt x="1" y="91"/>
                    <a:pt x="1" y="182"/>
                  </a:cubicBezTo>
                  <a:cubicBezTo>
                    <a:pt x="122" y="638"/>
                    <a:pt x="244" y="1094"/>
                    <a:pt x="305" y="1550"/>
                  </a:cubicBezTo>
                  <a:lnTo>
                    <a:pt x="426" y="2128"/>
                  </a:lnTo>
                  <a:cubicBezTo>
                    <a:pt x="426" y="2188"/>
                    <a:pt x="457" y="2310"/>
                    <a:pt x="457" y="2371"/>
                  </a:cubicBezTo>
                  <a:cubicBezTo>
                    <a:pt x="457" y="2462"/>
                    <a:pt x="487" y="2553"/>
                    <a:pt x="487" y="2644"/>
                  </a:cubicBezTo>
                  <a:cubicBezTo>
                    <a:pt x="548" y="2766"/>
                    <a:pt x="548" y="2827"/>
                    <a:pt x="548" y="2948"/>
                  </a:cubicBezTo>
                  <a:cubicBezTo>
                    <a:pt x="487" y="3070"/>
                    <a:pt x="487" y="3131"/>
                    <a:pt x="487" y="3252"/>
                  </a:cubicBezTo>
                  <a:cubicBezTo>
                    <a:pt x="487" y="3344"/>
                    <a:pt x="578" y="3404"/>
                    <a:pt x="639" y="3404"/>
                  </a:cubicBezTo>
                  <a:cubicBezTo>
                    <a:pt x="700" y="3404"/>
                    <a:pt x="730" y="3404"/>
                    <a:pt x="761" y="3374"/>
                  </a:cubicBezTo>
                  <a:cubicBezTo>
                    <a:pt x="791" y="3313"/>
                    <a:pt x="791" y="3283"/>
                    <a:pt x="791" y="3252"/>
                  </a:cubicBezTo>
                  <a:cubicBezTo>
                    <a:pt x="852" y="3192"/>
                    <a:pt x="852" y="3100"/>
                    <a:pt x="852" y="3040"/>
                  </a:cubicBezTo>
                  <a:lnTo>
                    <a:pt x="852" y="2796"/>
                  </a:lnTo>
                  <a:cubicBezTo>
                    <a:pt x="791" y="2675"/>
                    <a:pt x="791" y="2614"/>
                    <a:pt x="791" y="2523"/>
                  </a:cubicBezTo>
                  <a:cubicBezTo>
                    <a:pt x="791" y="2432"/>
                    <a:pt x="761" y="2340"/>
                    <a:pt x="761" y="2219"/>
                  </a:cubicBezTo>
                  <a:cubicBezTo>
                    <a:pt x="730" y="2128"/>
                    <a:pt x="730" y="1976"/>
                    <a:pt x="700" y="1854"/>
                  </a:cubicBezTo>
                  <a:cubicBezTo>
                    <a:pt x="700" y="1763"/>
                    <a:pt x="639" y="1672"/>
                    <a:pt x="639" y="1581"/>
                  </a:cubicBezTo>
                  <a:cubicBezTo>
                    <a:pt x="548" y="1094"/>
                    <a:pt x="426" y="547"/>
                    <a:pt x="305" y="91"/>
                  </a:cubicBezTo>
                  <a:cubicBezTo>
                    <a:pt x="274" y="30"/>
                    <a:pt x="18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34"/>
            <p:cNvSpPr/>
            <p:nvPr/>
          </p:nvSpPr>
          <p:spPr>
            <a:xfrm>
              <a:off x="5625000" y="2040025"/>
              <a:ext cx="52450" cy="54925"/>
            </a:xfrm>
            <a:custGeom>
              <a:avLst/>
              <a:gdLst/>
              <a:ahLst/>
              <a:cxnLst/>
              <a:rect l="l" t="t" r="r" b="b"/>
              <a:pathLst>
                <a:path w="2098" h="2197" extrusionOk="0">
                  <a:moveTo>
                    <a:pt x="122" y="0"/>
                  </a:moveTo>
                  <a:cubicBezTo>
                    <a:pt x="84" y="0"/>
                    <a:pt x="46" y="8"/>
                    <a:pt x="31" y="23"/>
                  </a:cubicBezTo>
                  <a:cubicBezTo>
                    <a:pt x="0" y="84"/>
                    <a:pt x="0" y="175"/>
                    <a:pt x="31" y="236"/>
                  </a:cubicBezTo>
                  <a:lnTo>
                    <a:pt x="1854" y="2151"/>
                  </a:lnTo>
                  <a:cubicBezTo>
                    <a:pt x="1900" y="2181"/>
                    <a:pt x="1938" y="2197"/>
                    <a:pt x="1968" y="2197"/>
                  </a:cubicBezTo>
                  <a:cubicBezTo>
                    <a:pt x="1999" y="2197"/>
                    <a:pt x="2021" y="2181"/>
                    <a:pt x="2037" y="2151"/>
                  </a:cubicBezTo>
                  <a:cubicBezTo>
                    <a:pt x="2097" y="2121"/>
                    <a:pt x="2097" y="2090"/>
                    <a:pt x="2097" y="2060"/>
                  </a:cubicBezTo>
                  <a:cubicBezTo>
                    <a:pt x="2097" y="1999"/>
                    <a:pt x="2037" y="1969"/>
                    <a:pt x="2037" y="1969"/>
                  </a:cubicBezTo>
                  <a:lnTo>
                    <a:pt x="213" y="23"/>
                  </a:lnTo>
                  <a:cubicBezTo>
                    <a:pt x="198" y="8"/>
                    <a:pt x="160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34"/>
            <p:cNvSpPr/>
            <p:nvPr/>
          </p:nvSpPr>
          <p:spPr>
            <a:xfrm>
              <a:off x="5572550" y="2041825"/>
              <a:ext cx="38800" cy="67000"/>
            </a:xfrm>
            <a:custGeom>
              <a:avLst/>
              <a:gdLst/>
              <a:ahLst/>
              <a:cxnLst/>
              <a:rect l="l" t="t" r="r" b="b"/>
              <a:pathLst>
                <a:path w="1552" h="2680" extrusionOk="0">
                  <a:moveTo>
                    <a:pt x="1329" y="0"/>
                  </a:moveTo>
                  <a:cubicBezTo>
                    <a:pt x="1278" y="0"/>
                    <a:pt x="1233" y="23"/>
                    <a:pt x="1217" y="73"/>
                  </a:cubicBezTo>
                  <a:cubicBezTo>
                    <a:pt x="1034" y="438"/>
                    <a:pt x="791" y="863"/>
                    <a:pt x="609" y="1258"/>
                  </a:cubicBezTo>
                  <a:lnTo>
                    <a:pt x="31" y="2383"/>
                  </a:lnTo>
                  <a:lnTo>
                    <a:pt x="31" y="2413"/>
                  </a:lnTo>
                  <a:lnTo>
                    <a:pt x="31" y="2474"/>
                  </a:lnTo>
                  <a:cubicBezTo>
                    <a:pt x="31" y="2504"/>
                    <a:pt x="1" y="2535"/>
                    <a:pt x="31" y="2565"/>
                  </a:cubicBezTo>
                  <a:cubicBezTo>
                    <a:pt x="31" y="2626"/>
                    <a:pt x="62" y="2656"/>
                    <a:pt x="122" y="2656"/>
                  </a:cubicBezTo>
                  <a:cubicBezTo>
                    <a:pt x="138" y="2672"/>
                    <a:pt x="153" y="2679"/>
                    <a:pt x="168" y="2679"/>
                  </a:cubicBezTo>
                  <a:cubicBezTo>
                    <a:pt x="183" y="2679"/>
                    <a:pt x="198" y="2672"/>
                    <a:pt x="214" y="2656"/>
                  </a:cubicBezTo>
                  <a:cubicBezTo>
                    <a:pt x="274" y="2656"/>
                    <a:pt x="305" y="2626"/>
                    <a:pt x="305" y="2565"/>
                  </a:cubicBezTo>
                  <a:lnTo>
                    <a:pt x="639" y="1897"/>
                  </a:lnTo>
                  <a:cubicBezTo>
                    <a:pt x="730" y="1714"/>
                    <a:pt x="822" y="1562"/>
                    <a:pt x="913" y="1349"/>
                  </a:cubicBezTo>
                  <a:cubicBezTo>
                    <a:pt x="1095" y="1076"/>
                    <a:pt x="1338" y="681"/>
                    <a:pt x="1521" y="255"/>
                  </a:cubicBezTo>
                  <a:cubicBezTo>
                    <a:pt x="1551" y="225"/>
                    <a:pt x="1551" y="194"/>
                    <a:pt x="1521" y="164"/>
                  </a:cubicBezTo>
                  <a:cubicBezTo>
                    <a:pt x="1521" y="103"/>
                    <a:pt x="1490" y="73"/>
                    <a:pt x="1460" y="42"/>
                  </a:cubicBezTo>
                  <a:cubicBezTo>
                    <a:pt x="1419" y="15"/>
                    <a:pt x="1372" y="0"/>
                    <a:pt x="13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34"/>
            <p:cNvSpPr/>
            <p:nvPr/>
          </p:nvSpPr>
          <p:spPr>
            <a:xfrm>
              <a:off x="6209350" y="1784500"/>
              <a:ext cx="58525" cy="69950"/>
            </a:xfrm>
            <a:custGeom>
              <a:avLst/>
              <a:gdLst/>
              <a:ahLst/>
              <a:cxnLst/>
              <a:rect l="l" t="t" r="r" b="b"/>
              <a:pathLst>
                <a:path w="2341" h="2798" extrusionOk="0">
                  <a:moveTo>
                    <a:pt x="1915" y="1"/>
                  </a:moveTo>
                  <a:cubicBezTo>
                    <a:pt x="700" y="183"/>
                    <a:pt x="0" y="1734"/>
                    <a:pt x="608" y="2797"/>
                  </a:cubicBezTo>
                  <a:cubicBezTo>
                    <a:pt x="1611" y="2554"/>
                    <a:pt x="2341" y="1399"/>
                    <a:pt x="2067" y="366"/>
                  </a:cubicBezTo>
                  <a:cubicBezTo>
                    <a:pt x="2037" y="244"/>
                    <a:pt x="2007" y="123"/>
                    <a:pt x="1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34"/>
            <p:cNvSpPr/>
            <p:nvPr/>
          </p:nvSpPr>
          <p:spPr>
            <a:xfrm>
              <a:off x="6250375" y="1726500"/>
              <a:ext cx="123125" cy="83175"/>
            </a:xfrm>
            <a:custGeom>
              <a:avLst/>
              <a:gdLst/>
              <a:ahLst/>
              <a:cxnLst/>
              <a:rect l="l" t="t" r="r" b="b"/>
              <a:pathLst>
                <a:path w="4925" h="3327" extrusionOk="0">
                  <a:moveTo>
                    <a:pt x="3185" y="0"/>
                  </a:moveTo>
                  <a:cubicBezTo>
                    <a:pt x="3126" y="0"/>
                    <a:pt x="3067" y="4"/>
                    <a:pt x="3010" y="11"/>
                  </a:cubicBezTo>
                  <a:cubicBezTo>
                    <a:pt x="2463" y="72"/>
                    <a:pt x="1916" y="163"/>
                    <a:pt x="1429" y="467"/>
                  </a:cubicBezTo>
                  <a:cubicBezTo>
                    <a:pt x="1217" y="558"/>
                    <a:pt x="973" y="771"/>
                    <a:pt x="821" y="953"/>
                  </a:cubicBezTo>
                  <a:cubicBezTo>
                    <a:pt x="396" y="1409"/>
                    <a:pt x="92" y="1895"/>
                    <a:pt x="62" y="2503"/>
                  </a:cubicBezTo>
                  <a:cubicBezTo>
                    <a:pt x="1" y="2959"/>
                    <a:pt x="943" y="3233"/>
                    <a:pt x="1217" y="3263"/>
                  </a:cubicBezTo>
                  <a:cubicBezTo>
                    <a:pt x="1444" y="3303"/>
                    <a:pt x="1685" y="3326"/>
                    <a:pt x="1927" y="3326"/>
                  </a:cubicBezTo>
                  <a:cubicBezTo>
                    <a:pt x="2428" y="3326"/>
                    <a:pt x="2934" y="3226"/>
                    <a:pt x="3344" y="2959"/>
                  </a:cubicBezTo>
                  <a:cubicBezTo>
                    <a:pt x="4165" y="2473"/>
                    <a:pt x="4864" y="1713"/>
                    <a:pt x="4925" y="710"/>
                  </a:cubicBezTo>
                  <a:cubicBezTo>
                    <a:pt x="4868" y="568"/>
                    <a:pt x="4572" y="373"/>
                    <a:pt x="4484" y="373"/>
                  </a:cubicBezTo>
                  <a:cubicBezTo>
                    <a:pt x="4478" y="373"/>
                    <a:pt x="4473" y="374"/>
                    <a:pt x="4469" y="376"/>
                  </a:cubicBezTo>
                  <a:cubicBezTo>
                    <a:pt x="4094" y="188"/>
                    <a:pt x="3624" y="0"/>
                    <a:pt x="3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34"/>
            <p:cNvSpPr/>
            <p:nvPr/>
          </p:nvSpPr>
          <p:spPr>
            <a:xfrm>
              <a:off x="6249625" y="1787025"/>
              <a:ext cx="95000" cy="122900"/>
            </a:xfrm>
            <a:custGeom>
              <a:avLst/>
              <a:gdLst/>
              <a:ahLst/>
              <a:cxnLst/>
              <a:rect l="l" t="t" r="r" b="b"/>
              <a:pathLst>
                <a:path w="3800" h="4916" extrusionOk="0">
                  <a:moveTo>
                    <a:pt x="756" y="1"/>
                  </a:moveTo>
                  <a:cubicBezTo>
                    <a:pt x="637" y="1"/>
                    <a:pt x="516" y="16"/>
                    <a:pt x="396" y="52"/>
                  </a:cubicBezTo>
                  <a:cubicBezTo>
                    <a:pt x="304" y="82"/>
                    <a:pt x="244" y="356"/>
                    <a:pt x="213" y="417"/>
                  </a:cubicBezTo>
                  <a:cubicBezTo>
                    <a:pt x="122" y="660"/>
                    <a:pt x="61" y="933"/>
                    <a:pt x="61" y="1177"/>
                  </a:cubicBezTo>
                  <a:cubicBezTo>
                    <a:pt x="0" y="1815"/>
                    <a:pt x="152" y="2514"/>
                    <a:pt x="456" y="3091"/>
                  </a:cubicBezTo>
                  <a:cubicBezTo>
                    <a:pt x="821" y="3608"/>
                    <a:pt x="1277" y="4095"/>
                    <a:pt x="1824" y="4398"/>
                  </a:cubicBezTo>
                  <a:cubicBezTo>
                    <a:pt x="2250" y="4642"/>
                    <a:pt x="2675" y="4763"/>
                    <a:pt x="3131" y="4915"/>
                  </a:cubicBezTo>
                  <a:cubicBezTo>
                    <a:pt x="3709" y="4277"/>
                    <a:pt x="3800" y="3274"/>
                    <a:pt x="3587" y="2453"/>
                  </a:cubicBezTo>
                  <a:cubicBezTo>
                    <a:pt x="3496" y="2180"/>
                    <a:pt x="3435" y="1906"/>
                    <a:pt x="3283" y="1693"/>
                  </a:cubicBezTo>
                  <a:cubicBezTo>
                    <a:pt x="2918" y="1146"/>
                    <a:pt x="2432" y="599"/>
                    <a:pt x="1855" y="356"/>
                  </a:cubicBezTo>
                  <a:cubicBezTo>
                    <a:pt x="1528" y="169"/>
                    <a:pt x="1148" y="1"/>
                    <a:pt x="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34"/>
            <p:cNvSpPr/>
            <p:nvPr/>
          </p:nvSpPr>
          <p:spPr>
            <a:xfrm>
              <a:off x="6198700" y="1810350"/>
              <a:ext cx="52475" cy="40625"/>
            </a:xfrm>
            <a:custGeom>
              <a:avLst/>
              <a:gdLst/>
              <a:ahLst/>
              <a:cxnLst/>
              <a:rect l="l" t="t" r="r" b="b"/>
              <a:pathLst>
                <a:path w="2099" h="1625" extrusionOk="0">
                  <a:moveTo>
                    <a:pt x="1521" y="0"/>
                  </a:moveTo>
                  <a:cubicBezTo>
                    <a:pt x="1156" y="0"/>
                    <a:pt x="852" y="92"/>
                    <a:pt x="609" y="304"/>
                  </a:cubicBezTo>
                  <a:cubicBezTo>
                    <a:pt x="305" y="517"/>
                    <a:pt x="1" y="1064"/>
                    <a:pt x="183" y="1399"/>
                  </a:cubicBezTo>
                  <a:cubicBezTo>
                    <a:pt x="267" y="1566"/>
                    <a:pt x="458" y="1624"/>
                    <a:pt x="671" y="1624"/>
                  </a:cubicBezTo>
                  <a:cubicBezTo>
                    <a:pt x="923" y="1624"/>
                    <a:pt x="1204" y="1542"/>
                    <a:pt x="1369" y="1459"/>
                  </a:cubicBezTo>
                  <a:cubicBezTo>
                    <a:pt x="1764" y="1277"/>
                    <a:pt x="2098" y="760"/>
                    <a:pt x="2007" y="304"/>
                  </a:cubicBezTo>
                  <a:cubicBezTo>
                    <a:pt x="1977" y="92"/>
                    <a:pt x="1673" y="31"/>
                    <a:pt x="15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34"/>
            <p:cNvSpPr/>
            <p:nvPr/>
          </p:nvSpPr>
          <p:spPr>
            <a:xfrm>
              <a:off x="6160725" y="1799650"/>
              <a:ext cx="90450" cy="81650"/>
            </a:xfrm>
            <a:custGeom>
              <a:avLst/>
              <a:gdLst/>
              <a:ahLst/>
              <a:cxnLst/>
              <a:rect l="l" t="t" r="r" b="b"/>
              <a:pathLst>
                <a:path w="3618" h="3266" extrusionOk="0">
                  <a:moveTo>
                    <a:pt x="2594" y="1"/>
                  </a:moveTo>
                  <a:cubicBezTo>
                    <a:pt x="2418" y="1"/>
                    <a:pt x="2246" y="21"/>
                    <a:pt x="2128" y="33"/>
                  </a:cubicBezTo>
                  <a:cubicBezTo>
                    <a:pt x="1429" y="94"/>
                    <a:pt x="882" y="520"/>
                    <a:pt x="456" y="1067"/>
                  </a:cubicBezTo>
                  <a:cubicBezTo>
                    <a:pt x="182" y="1401"/>
                    <a:pt x="31" y="1887"/>
                    <a:pt x="0" y="2313"/>
                  </a:cubicBezTo>
                  <a:cubicBezTo>
                    <a:pt x="0" y="2495"/>
                    <a:pt x="0" y="2799"/>
                    <a:pt x="91" y="2951"/>
                  </a:cubicBezTo>
                  <a:cubicBezTo>
                    <a:pt x="243" y="3194"/>
                    <a:pt x="608" y="3225"/>
                    <a:pt x="821" y="3255"/>
                  </a:cubicBezTo>
                  <a:cubicBezTo>
                    <a:pt x="875" y="3262"/>
                    <a:pt x="931" y="3266"/>
                    <a:pt x="987" y="3266"/>
                  </a:cubicBezTo>
                  <a:cubicBezTo>
                    <a:pt x="1404" y="3266"/>
                    <a:pt x="1867" y="3082"/>
                    <a:pt x="2189" y="2921"/>
                  </a:cubicBezTo>
                  <a:cubicBezTo>
                    <a:pt x="2918" y="2495"/>
                    <a:pt x="3617" y="1431"/>
                    <a:pt x="3374" y="520"/>
                  </a:cubicBezTo>
                  <a:cubicBezTo>
                    <a:pt x="3344" y="459"/>
                    <a:pt x="3313" y="337"/>
                    <a:pt x="3252" y="276"/>
                  </a:cubicBezTo>
                  <a:cubicBezTo>
                    <a:pt x="3159" y="53"/>
                    <a:pt x="2872" y="1"/>
                    <a:pt x="25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34"/>
            <p:cNvSpPr/>
            <p:nvPr/>
          </p:nvSpPr>
          <p:spPr>
            <a:xfrm>
              <a:off x="6111325" y="1738400"/>
              <a:ext cx="146675" cy="99325"/>
            </a:xfrm>
            <a:custGeom>
              <a:avLst/>
              <a:gdLst/>
              <a:ahLst/>
              <a:cxnLst/>
              <a:rect l="l" t="t" r="r" b="b"/>
              <a:pathLst>
                <a:path w="5867" h="3973" extrusionOk="0">
                  <a:moveTo>
                    <a:pt x="2346" y="0"/>
                  </a:moveTo>
                  <a:cubicBezTo>
                    <a:pt x="1816" y="0"/>
                    <a:pt x="1283" y="106"/>
                    <a:pt x="791" y="295"/>
                  </a:cubicBezTo>
                  <a:cubicBezTo>
                    <a:pt x="365" y="447"/>
                    <a:pt x="0" y="751"/>
                    <a:pt x="61" y="1237"/>
                  </a:cubicBezTo>
                  <a:cubicBezTo>
                    <a:pt x="152" y="1815"/>
                    <a:pt x="456" y="2301"/>
                    <a:pt x="821" y="2726"/>
                  </a:cubicBezTo>
                  <a:cubicBezTo>
                    <a:pt x="1247" y="3213"/>
                    <a:pt x="1794" y="3517"/>
                    <a:pt x="2341" y="3729"/>
                  </a:cubicBezTo>
                  <a:cubicBezTo>
                    <a:pt x="2768" y="3909"/>
                    <a:pt x="3211" y="3956"/>
                    <a:pt x="3658" y="3956"/>
                  </a:cubicBezTo>
                  <a:cubicBezTo>
                    <a:pt x="3755" y="3956"/>
                    <a:pt x="3851" y="3954"/>
                    <a:pt x="3948" y="3950"/>
                  </a:cubicBezTo>
                  <a:lnTo>
                    <a:pt x="3948" y="3950"/>
                  </a:lnTo>
                  <a:cubicBezTo>
                    <a:pt x="3922" y="3955"/>
                    <a:pt x="3893" y="3962"/>
                    <a:pt x="3861" y="3973"/>
                  </a:cubicBezTo>
                  <a:cubicBezTo>
                    <a:pt x="3948" y="3973"/>
                    <a:pt x="3980" y="3973"/>
                    <a:pt x="4063" y="3946"/>
                  </a:cubicBezTo>
                  <a:lnTo>
                    <a:pt x="4063" y="3946"/>
                  </a:lnTo>
                  <a:cubicBezTo>
                    <a:pt x="4087" y="3945"/>
                    <a:pt x="4110" y="3943"/>
                    <a:pt x="4134" y="3942"/>
                  </a:cubicBezTo>
                  <a:cubicBezTo>
                    <a:pt x="4742" y="3851"/>
                    <a:pt x="5320" y="3699"/>
                    <a:pt x="5745" y="3243"/>
                  </a:cubicBezTo>
                  <a:cubicBezTo>
                    <a:pt x="5867" y="3091"/>
                    <a:pt x="5867" y="2818"/>
                    <a:pt x="5806" y="2605"/>
                  </a:cubicBezTo>
                  <a:cubicBezTo>
                    <a:pt x="5776" y="2362"/>
                    <a:pt x="5654" y="2179"/>
                    <a:pt x="5593" y="2027"/>
                  </a:cubicBezTo>
                  <a:cubicBezTo>
                    <a:pt x="5320" y="1450"/>
                    <a:pt x="4894" y="1085"/>
                    <a:pt x="4438" y="690"/>
                  </a:cubicBezTo>
                  <a:cubicBezTo>
                    <a:pt x="3834" y="210"/>
                    <a:pt x="3094" y="0"/>
                    <a:pt x="2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34"/>
            <p:cNvSpPr/>
            <p:nvPr/>
          </p:nvSpPr>
          <p:spPr>
            <a:xfrm>
              <a:off x="6183500" y="1651800"/>
              <a:ext cx="91975" cy="134575"/>
            </a:xfrm>
            <a:custGeom>
              <a:avLst/>
              <a:gdLst/>
              <a:ahLst/>
              <a:cxnLst/>
              <a:rect l="l" t="t" r="r" b="b"/>
              <a:pathLst>
                <a:path w="3679" h="5383" extrusionOk="0">
                  <a:moveTo>
                    <a:pt x="1493" y="0"/>
                  </a:moveTo>
                  <a:cubicBezTo>
                    <a:pt x="1320" y="0"/>
                    <a:pt x="1112" y="191"/>
                    <a:pt x="1034" y="294"/>
                  </a:cubicBezTo>
                  <a:cubicBezTo>
                    <a:pt x="487" y="780"/>
                    <a:pt x="305" y="1449"/>
                    <a:pt x="183" y="2178"/>
                  </a:cubicBezTo>
                  <a:cubicBezTo>
                    <a:pt x="1" y="3455"/>
                    <a:pt x="913" y="5127"/>
                    <a:pt x="2250" y="5370"/>
                  </a:cubicBezTo>
                  <a:cubicBezTo>
                    <a:pt x="2288" y="5379"/>
                    <a:pt x="2325" y="5383"/>
                    <a:pt x="2361" y="5383"/>
                  </a:cubicBezTo>
                  <a:cubicBezTo>
                    <a:pt x="2823" y="5383"/>
                    <a:pt x="3173" y="4705"/>
                    <a:pt x="3314" y="4367"/>
                  </a:cubicBezTo>
                  <a:cubicBezTo>
                    <a:pt x="3527" y="3820"/>
                    <a:pt x="3679" y="3029"/>
                    <a:pt x="3496" y="2391"/>
                  </a:cubicBezTo>
                  <a:cubicBezTo>
                    <a:pt x="3496" y="2330"/>
                    <a:pt x="3466" y="2269"/>
                    <a:pt x="3466" y="2209"/>
                  </a:cubicBezTo>
                  <a:cubicBezTo>
                    <a:pt x="3162" y="1327"/>
                    <a:pt x="2554" y="233"/>
                    <a:pt x="1551" y="20"/>
                  </a:cubicBezTo>
                  <a:lnTo>
                    <a:pt x="1582" y="20"/>
                  </a:lnTo>
                  <a:cubicBezTo>
                    <a:pt x="1554" y="6"/>
                    <a:pt x="1524" y="0"/>
                    <a:pt x="1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34"/>
            <p:cNvSpPr/>
            <p:nvPr/>
          </p:nvSpPr>
          <p:spPr>
            <a:xfrm>
              <a:off x="6234425" y="1782700"/>
              <a:ext cx="57025" cy="93350"/>
            </a:xfrm>
            <a:custGeom>
              <a:avLst/>
              <a:gdLst/>
              <a:ahLst/>
              <a:cxnLst/>
              <a:rect l="l" t="t" r="r" b="b"/>
              <a:pathLst>
                <a:path w="2281" h="3734" extrusionOk="0">
                  <a:moveTo>
                    <a:pt x="127" y="0"/>
                  </a:moveTo>
                  <a:cubicBezTo>
                    <a:pt x="112" y="0"/>
                    <a:pt x="100" y="4"/>
                    <a:pt x="92" y="12"/>
                  </a:cubicBezTo>
                  <a:cubicBezTo>
                    <a:pt x="61" y="73"/>
                    <a:pt x="0" y="134"/>
                    <a:pt x="61" y="195"/>
                  </a:cubicBezTo>
                  <a:cubicBezTo>
                    <a:pt x="396" y="802"/>
                    <a:pt x="760" y="1410"/>
                    <a:pt x="1125" y="2018"/>
                  </a:cubicBezTo>
                  <a:cubicBezTo>
                    <a:pt x="1429" y="2565"/>
                    <a:pt x="1763" y="3113"/>
                    <a:pt x="2067" y="3690"/>
                  </a:cubicBezTo>
                  <a:cubicBezTo>
                    <a:pt x="2089" y="3712"/>
                    <a:pt x="2141" y="3733"/>
                    <a:pt x="2180" y="3733"/>
                  </a:cubicBezTo>
                  <a:cubicBezTo>
                    <a:pt x="2196" y="3733"/>
                    <a:pt x="2210" y="3729"/>
                    <a:pt x="2219" y="3720"/>
                  </a:cubicBezTo>
                  <a:cubicBezTo>
                    <a:pt x="2250" y="3690"/>
                    <a:pt x="2280" y="3629"/>
                    <a:pt x="2250" y="3599"/>
                  </a:cubicBezTo>
                  <a:lnTo>
                    <a:pt x="2250" y="3568"/>
                  </a:lnTo>
                  <a:cubicBezTo>
                    <a:pt x="1946" y="2991"/>
                    <a:pt x="1611" y="2474"/>
                    <a:pt x="1308" y="1897"/>
                  </a:cubicBezTo>
                  <a:cubicBezTo>
                    <a:pt x="973" y="1289"/>
                    <a:pt x="578" y="681"/>
                    <a:pt x="244" y="73"/>
                  </a:cubicBezTo>
                  <a:cubicBezTo>
                    <a:pt x="221" y="28"/>
                    <a:pt x="167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34"/>
            <p:cNvSpPr/>
            <p:nvPr/>
          </p:nvSpPr>
          <p:spPr>
            <a:xfrm>
              <a:off x="6216950" y="1782225"/>
              <a:ext cx="20550" cy="85900"/>
            </a:xfrm>
            <a:custGeom>
              <a:avLst/>
              <a:gdLst/>
              <a:ahLst/>
              <a:cxnLst/>
              <a:rect l="l" t="t" r="r" b="b"/>
              <a:pathLst>
                <a:path w="822" h="3436" extrusionOk="0">
                  <a:moveTo>
                    <a:pt x="92" y="1"/>
                  </a:moveTo>
                  <a:cubicBezTo>
                    <a:pt x="31" y="31"/>
                    <a:pt x="0" y="122"/>
                    <a:pt x="0" y="214"/>
                  </a:cubicBezTo>
                  <a:cubicBezTo>
                    <a:pt x="92" y="639"/>
                    <a:pt x="213" y="1125"/>
                    <a:pt x="304" y="1551"/>
                  </a:cubicBezTo>
                  <a:lnTo>
                    <a:pt x="396" y="2128"/>
                  </a:lnTo>
                  <a:cubicBezTo>
                    <a:pt x="396" y="2220"/>
                    <a:pt x="456" y="2311"/>
                    <a:pt x="456" y="2402"/>
                  </a:cubicBezTo>
                  <a:cubicBezTo>
                    <a:pt x="456" y="2463"/>
                    <a:pt x="487" y="2584"/>
                    <a:pt x="487" y="2676"/>
                  </a:cubicBezTo>
                  <a:cubicBezTo>
                    <a:pt x="517" y="2767"/>
                    <a:pt x="517" y="2858"/>
                    <a:pt x="517" y="2980"/>
                  </a:cubicBezTo>
                  <a:cubicBezTo>
                    <a:pt x="487" y="3071"/>
                    <a:pt x="487" y="3162"/>
                    <a:pt x="487" y="3283"/>
                  </a:cubicBezTo>
                  <a:cubicBezTo>
                    <a:pt x="487" y="3344"/>
                    <a:pt x="548" y="3435"/>
                    <a:pt x="639" y="3435"/>
                  </a:cubicBezTo>
                  <a:cubicBezTo>
                    <a:pt x="669" y="3435"/>
                    <a:pt x="699" y="3435"/>
                    <a:pt x="760" y="3405"/>
                  </a:cubicBezTo>
                  <a:cubicBezTo>
                    <a:pt x="791" y="3344"/>
                    <a:pt x="791" y="3314"/>
                    <a:pt x="791" y="3283"/>
                  </a:cubicBezTo>
                  <a:cubicBezTo>
                    <a:pt x="821" y="3192"/>
                    <a:pt x="821" y="3132"/>
                    <a:pt x="821" y="3040"/>
                  </a:cubicBezTo>
                  <a:lnTo>
                    <a:pt x="821" y="2828"/>
                  </a:lnTo>
                  <a:cubicBezTo>
                    <a:pt x="791" y="2706"/>
                    <a:pt x="791" y="2645"/>
                    <a:pt x="791" y="2554"/>
                  </a:cubicBezTo>
                  <a:cubicBezTo>
                    <a:pt x="791" y="2432"/>
                    <a:pt x="760" y="2372"/>
                    <a:pt x="760" y="2250"/>
                  </a:cubicBezTo>
                  <a:cubicBezTo>
                    <a:pt x="699" y="2128"/>
                    <a:pt x="699" y="1976"/>
                    <a:pt x="669" y="1885"/>
                  </a:cubicBezTo>
                  <a:cubicBezTo>
                    <a:pt x="669" y="1794"/>
                    <a:pt x="639" y="1673"/>
                    <a:pt x="639" y="1612"/>
                  </a:cubicBezTo>
                  <a:cubicBezTo>
                    <a:pt x="517" y="1065"/>
                    <a:pt x="396" y="578"/>
                    <a:pt x="304" y="122"/>
                  </a:cubicBezTo>
                  <a:cubicBezTo>
                    <a:pt x="244" y="31"/>
                    <a:pt x="183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34"/>
            <p:cNvSpPr/>
            <p:nvPr/>
          </p:nvSpPr>
          <p:spPr>
            <a:xfrm>
              <a:off x="6234425" y="1772550"/>
              <a:ext cx="52450" cy="54350"/>
            </a:xfrm>
            <a:custGeom>
              <a:avLst/>
              <a:gdLst/>
              <a:ahLst/>
              <a:cxnLst/>
              <a:rect l="l" t="t" r="r" b="b"/>
              <a:pathLst>
                <a:path w="2098" h="2174" extrusionOk="0">
                  <a:moveTo>
                    <a:pt x="152" y="0"/>
                  </a:moveTo>
                  <a:cubicBezTo>
                    <a:pt x="114" y="0"/>
                    <a:pt x="76" y="8"/>
                    <a:pt x="61" y="23"/>
                  </a:cubicBezTo>
                  <a:cubicBezTo>
                    <a:pt x="0" y="53"/>
                    <a:pt x="0" y="175"/>
                    <a:pt x="61" y="205"/>
                  </a:cubicBezTo>
                  <a:lnTo>
                    <a:pt x="1885" y="2151"/>
                  </a:lnTo>
                  <a:cubicBezTo>
                    <a:pt x="1915" y="2166"/>
                    <a:pt x="1953" y="2174"/>
                    <a:pt x="1988" y="2174"/>
                  </a:cubicBezTo>
                  <a:cubicBezTo>
                    <a:pt x="2022" y="2174"/>
                    <a:pt x="2052" y="2166"/>
                    <a:pt x="2067" y="2151"/>
                  </a:cubicBezTo>
                  <a:cubicBezTo>
                    <a:pt x="2098" y="2151"/>
                    <a:pt x="2098" y="2060"/>
                    <a:pt x="2098" y="2029"/>
                  </a:cubicBezTo>
                  <a:cubicBezTo>
                    <a:pt x="2098" y="1999"/>
                    <a:pt x="2067" y="1938"/>
                    <a:pt x="2067" y="1938"/>
                  </a:cubicBezTo>
                  <a:lnTo>
                    <a:pt x="244" y="23"/>
                  </a:lnTo>
                  <a:cubicBezTo>
                    <a:pt x="228" y="8"/>
                    <a:pt x="190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34"/>
            <p:cNvSpPr/>
            <p:nvPr/>
          </p:nvSpPr>
          <p:spPr>
            <a:xfrm>
              <a:off x="6182000" y="1774950"/>
              <a:ext cx="39525" cy="67150"/>
            </a:xfrm>
            <a:custGeom>
              <a:avLst/>
              <a:gdLst/>
              <a:ahLst/>
              <a:cxnLst/>
              <a:rect l="l" t="t" r="r" b="b"/>
              <a:pathLst>
                <a:path w="1581" h="2686" extrusionOk="0">
                  <a:moveTo>
                    <a:pt x="1361" y="0"/>
                  </a:moveTo>
                  <a:cubicBezTo>
                    <a:pt x="1305" y="0"/>
                    <a:pt x="1255" y="21"/>
                    <a:pt x="1216" y="79"/>
                  </a:cubicBezTo>
                  <a:cubicBezTo>
                    <a:pt x="1034" y="444"/>
                    <a:pt x="821" y="869"/>
                    <a:pt x="608" y="1234"/>
                  </a:cubicBezTo>
                  <a:lnTo>
                    <a:pt x="61" y="2389"/>
                  </a:lnTo>
                  <a:lnTo>
                    <a:pt x="61" y="2419"/>
                  </a:lnTo>
                  <a:lnTo>
                    <a:pt x="61" y="2450"/>
                  </a:lnTo>
                  <a:cubicBezTo>
                    <a:pt x="61" y="2511"/>
                    <a:pt x="0" y="2541"/>
                    <a:pt x="61" y="2571"/>
                  </a:cubicBezTo>
                  <a:cubicBezTo>
                    <a:pt x="61" y="2602"/>
                    <a:pt x="91" y="2663"/>
                    <a:pt x="122" y="2663"/>
                  </a:cubicBezTo>
                  <a:cubicBezTo>
                    <a:pt x="137" y="2678"/>
                    <a:pt x="160" y="2685"/>
                    <a:pt x="183" y="2685"/>
                  </a:cubicBezTo>
                  <a:cubicBezTo>
                    <a:pt x="205" y="2685"/>
                    <a:pt x="228" y="2678"/>
                    <a:pt x="243" y="2663"/>
                  </a:cubicBezTo>
                  <a:cubicBezTo>
                    <a:pt x="274" y="2663"/>
                    <a:pt x="304" y="2602"/>
                    <a:pt x="304" y="2571"/>
                  </a:cubicBezTo>
                  <a:lnTo>
                    <a:pt x="669" y="1903"/>
                  </a:lnTo>
                  <a:cubicBezTo>
                    <a:pt x="730" y="1690"/>
                    <a:pt x="851" y="1538"/>
                    <a:pt x="912" y="1356"/>
                  </a:cubicBezTo>
                  <a:cubicBezTo>
                    <a:pt x="1125" y="1052"/>
                    <a:pt x="1338" y="657"/>
                    <a:pt x="1520" y="261"/>
                  </a:cubicBezTo>
                  <a:cubicBezTo>
                    <a:pt x="1581" y="231"/>
                    <a:pt x="1581" y="201"/>
                    <a:pt x="1520" y="140"/>
                  </a:cubicBezTo>
                  <a:cubicBezTo>
                    <a:pt x="1520" y="109"/>
                    <a:pt x="1490" y="79"/>
                    <a:pt x="1459" y="18"/>
                  </a:cubicBezTo>
                  <a:cubicBezTo>
                    <a:pt x="1426" y="7"/>
                    <a:pt x="1392" y="0"/>
                    <a:pt x="13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34"/>
            <p:cNvSpPr/>
            <p:nvPr/>
          </p:nvSpPr>
          <p:spPr>
            <a:xfrm>
              <a:off x="6095375" y="1512875"/>
              <a:ext cx="76775" cy="112075"/>
            </a:xfrm>
            <a:custGeom>
              <a:avLst/>
              <a:gdLst/>
              <a:ahLst/>
              <a:cxnLst/>
              <a:rect l="l" t="t" r="r" b="b"/>
              <a:pathLst>
                <a:path w="3071" h="4483" extrusionOk="0">
                  <a:moveTo>
                    <a:pt x="1983" y="1"/>
                  </a:moveTo>
                  <a:cubicBezTo>
                    <a:pt x="1768" y="1"/>
                    <a:pt x="1519" y="114"/>
                    <a:pt x="1337" y="227"/>
                  </a:cubicBezTo>
                  <a:cubicBezTo>
                    <a:pt x="912" y="531"/>
                    <a:pt x="517" y="987"/>
                    <a:pt x="304" y="1474"/>
                  </a:cubicBezTo>
                  <a:cubicBezTo>
                    <a:pt x="30" y="2082"/>
                    <a:pt x="0" y="2781"/>
                    <a:pt x="182" y="3389"/>
                  </a:cubicBezTo>
                  <a:cubicBezTo>
                    <a:pt x="304" y="3753"/>
                    <a:pt x="517" y="4240"/>
                    <a:pt x="912" y="4452"/>
                  </a:cubicBezTo>
                  <a:cubicBezTo>
                    <a:pt x="973" y="4483"/>
                    <a:pt x="1064" y="4483"/>
                    <a:pt x="1094" y="4483"/>
                  </a:cubicBezTo>
                  <a:cubicBezTo>
                    <a:pt x="1337" y="4452"/>
                    <a:pt x="1702" y="4240"/>
                    <a:pt x="1885" y="4088"/>
                  </a:cubicBezTo>
                  <a:cubicBezTo>
                    <a:pt x="2371" y="3723"/>
                    <a:pt x="2766" y="3176"/>
                    <a:pt x="2918" y="2568"/>
                  </a:cubicBezTo>
                  <a:cubicBezTo>
                    <a:pt x="3070" y="2021"/>
                    <a:pt x="3040" y="1352"/>
                    <a:pt x="2796" y="835"/>
                  </a:cubicBezTo>
                  <a:cubicBezTo>
                    <a:pt x="2675" y="562"/>
                    <a:pt x="2493" y="197"/>
                    <a:pt x="2189" y="45"/>
                  </a:cubicBezTo>
                  <a:cubicBezTo>
                    <a:pt x="2127" y="14"/>
                    <a:pt x="2057" y="1"/>
                    <a:pt x="1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34"/>
            <p:cNvSpPr/>
            <p:nvPr/>
          </p:nvSpPr>
          <p:spPr>
            <a:xfrm>
              <a:off x="6119675" y="1528650"/>
              <a:ext cx="101850" cy="96550"/>
            </a:xfrm>
            <a:custGeom>
              <a:avLst/>
              <a:gdLst/>
              <a:ahLst/>
              <a:cxnLst/>
              <a:rect l="l" t="t" r="r" b="b"/>
              <a:pathLst>
                <a:path w="4074" h="3862" extrusionOk="0">
                  <a:moveTo>
                    <a:pt x="2992" y="1"/>
                  </a:moveTo>
                  <a:cubicBezTo>
                    <a:pt x="2899" y="1"/>
                    <a:pt x="2812" y="8"/>
                    <a:pt x="2736" y="22"/>
                  </a:cubicBezTo>
                  <a:cubicBezTo>
                    <a:pt x="2220" y="83"/>
                    <a:pt x="1673" y="265"/>
                    <a:pt x="1247" y="569"/>
                  </a:cubicBezTo>
                  <a:cubicBezTo>
                    <a:pt x="700" y="995"/>
                    <a:pt x="214" y="1633"/>
                    <a:pt x="122" y="2332"/>
                  </a:cubicBezTo>
                  <a:cubicBezTo>
                    <a:pt x="31" y="2758"/>
                    <a:pt x="1" y="3244"/>
                    <a:pt x="214" y="3609"/>
                  </a:cubicBezTo>
                  <a:cubicBezTo>
                    <a:pt x="359" y="3803"/>
                    <a:pt x="622" y="3862"/>
                    <a:pt x="924" y="3862"/>
                  </a:cubicBezTo>
                  <a:cubicBezTo>
                    <a:pt x="999" y="3862"/>
                    <a:pt x="1077" y="3858"/>
                    <a:pt x="1156" y="3852"/>
                  </a:cubicBezTo>
                  <a:cubicBezTo>
                    <a:pt x="1217" y="3852"/>
                    <a:pt x="1338" y="3821"/>
                    <a:pt x="1399" y="3821"/>
                  </a:cubicBezTo>
                  <a:cubicBezTo>
                    <a:pt x="2068" y="3700"/>
                    <a:pt x="2767" y="3426"/>
                    <a:pt x="3223" y="2910"/>
                  </a:cubicBezTo>
                  <a:cubicBezTo>
                    <a:pt x="3587" y="2484"/>
                    <a:pt x="3891" y="1998"/>
                    <a:pt x="3952" y="1451"/>
                  </a:cubicBezTo>
                  <a:cubicBezTo>
                    <a:pt x="3983" y="1116"/>
                    <a:pt x="4074" y="630"/>
                    <a:pt x="3891" y="326"/>
                  </a:cubicBezTo>
                  <a:cubicBezTo>
                    <a:pt x="3703" y="90"/>
                    <a:pt x="3313" y="1"/>
                    <a:pt x="29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34"/>
            <p:cNvSpPr/>
            <p:nvPr/>
          </p:nvSpPr>
          <p:spPr>
            <a:xfrm>
              <a:off x="6131075" y="1608425"/>
              <a:ext cx="63100" cy="73075"/>
            </a:xfrm>
            <a:custGeom>
              <a:avLst/>
              <a:gdLst/>
              <a:ahLst/>
              <a:cxnLst/>
              <a:rect l="l" t="t" r="r" b="b"/>
              <a:pathLst>
                <a:path w="2524" h="2923" extrusionOk="0">
                  <a:moveTo>
                    <a:pt x="574" y="0"/>
                  </a:moveTo>
                  <a:cubicBezTo>
                    <a:pt x="457" y="0"/>
                    <a:pt x="348" y="22"/>
                    <a:pt x="274" y="83"/>
                  </a:cubicBezTo>
                  <a:cubicBezTo>
                    <a:pt x="31" y="235"/>
                    <a:pt x="1" y="630"/>
                    <a:pt x="1" y="874"/>
                  </a:cubicBezTo>
                  <a:cubicBezTo>
                    <a:pt x="1" y="1269"/>
                    <a:pt x="92" y="1755"/>
                    <a:pt x="335" y="2059"/>
                  </a:cubicBezTo>
                  <a:cubicBezTo>
                    <a:pt x="609" y="2454"/>
                    <a:pt x="1004" y="2758"/>
                    <a:pt x="1460" y="2849"/>
                  </a:cubicBezTo>
                  <a:cubicBezTo>
                    <a:pt x="1526" y="2894"/>
                    <a:pt x="1626" y="2922"/>
                    <a:pt x="1770" y="2922"/>
                  </a:cubicBezTo>
                  <a:cubicBezTo>
                    <a:pt x="1822" y="2922"/>
                    <a:pt x="1881" y="2918"/>
                    <a:pt x="1946" y="2910"/>
                  </a:cubicBezTo>
                  <a:cubicBezTo>
                    <a:pt x="2068" y="2910"/>
                    <a:pt x="2220" y="2849"/>
                    <a:pt x="2280" y="2789"/>
                  </a:cubicBezTo>
                  <a:cubicBezTo>
                    <a:pt x="2463" y="2606"/>
                    <a:pt x="2524" y="2241"/>
                    <a:pt x="2524" y="2029"/>
                  </a:cubicBezTo>
                  <a:cubicBezTo>
                    <a:pt x="2524" y="1634"/>
                    <a:pt x="2402" y="1178"/>
                    <a:pt x="2159" y="874"/>
                  </a:cubicBezTo>
                  <a:cubicBezTo>
                    <a:pt x="1916" y="509"/>
                    <a:pt x="1520" y="235"/>
                    <a:pt x="1065" y="83"/>
                  </a:cubicBezTo>
                  <a:cubicBezTo>
                    <a:pt x="938" y="47"/>
                    <a:pt x="746" y="0"/>
                    <a:pt x="5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34"/>
            <p:cNvSpPr/>
            <p:nvPr/>
          </p:nvSpPr>
          <p:spPr>
            <a:xfrm>
              <a:off x="6029250" y="1591475"/>
              <a:ext cx="126925" cy="82400"/>
            </a:xfrm>
            <a:custGeom>
              <a:avLst/>
              <a:gdLst/>
              <a:ahLst/>
              <a:cxnLst/>
              <a:rect l="l" t="t" r="r" b="b"/>
              <a:pathLst>
                <a:path w="5077" h="3296" extrusionOk="0">
                  <a:moveTo>
                    <a:pt x="3002" y="1"/>
                  </a:moveTo>
                  <a:cubicBezTo>
                    <a:pt x="2705" y="1"/>
                    <a:pt x="2407" y="39"/>
                    <a:pt x="2128" y="123"/>
                  </a:cubicBezTo>
                  <a:cubicBezTo>
                    <a:pt x="1520" y="305"/>
                    <a:pt x="973" y="701"/>
                    <a:pt x="548" y="1187"/>
                  </a:cubicBezTo>
                  <a:cubicBezTo>
                    <a:pt x="274" y="1521"/>
                    <a:pt x="1" y="1977"/>
                    <a:pt x="92" y="2433"/>
                  </a:cubicBezTo>
                  <a:cubicBezTo>
                    <a:pt x="92" y="2524"/>
                    <a:pt x="122" y="2555"/>
                    <a:pt x="183" y="2585"/>
                  </a:cubicBezTo>
                  <a:lnTo>
                    <a:pt x="244" y="2585"/>
                  </a:lnTo>
                  <a:cubicBezTo>
                    <a:pt x="578" y="2889"/>
                    <a:pt x="913" y="3071"/>
                    <a:pt x="1338" y="3193"/>
                  </a:cubicBezTo>
                  <a:cubicBezTo>
                    <a:pt x="1566" y="3261"/>
                    <a:pt x="1811" y="3296"/>
                    <a:pt x="2073" y="3296"/>
                  </a:cubicBezTo>
                  <a:cubicBezTo>
                    <a:pt x="2161" y="3296"/>
                    <a:pt x="2250" y="3292"/>
                    <a:pt x="2341" y="3284"/>
                  </a:cubicBezTo>
                  <a:cubicBezTo>
                    <a:pt x="2645" y="3284"/>
                    <a:pt x="2888" y="3193"/>
                    <a:pt x="3131" y="3071"/>
                  </a:cubicBezTo>
                  <a:cubicBezTo>
                    <a:pt x="3952" y="2707"/>
                    <a:pt x="4955" y="2008"/>
                    <a:pt x="5016" y="1005"/>
                  </a:cubicBezTo>
                  <a:cubicBezTo>
                    <a:pt x="5077" y="549"/>
                    <a:pt x="4347" y="275"/>
                    <a:pt x="4013" y="153"/>
                  </a:cubicBezTo>
                  <a:cubicBezTo>
                    <a:pt x="3700" y="55"/>
                    <a:pt x="3352" y="1"/>
                    <a:pt x="30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34"/>
            <p:cNvSpPr/>
            <p:nvPr/>
          </p:nvSpPr>
          <p:spPr>
            <a:xfrm>
              <a:off x="6084725" y="1599850"/>
              <a:ext cx="65375" cy="115525"/>
            </a:xfrm>
            <a:custGeom>
              <a:avLst/>
              <a:gdLst/>
              <a:ahLst/>
              <a:cxnLst/>
              <a:rect l="l" t="t" r="r" b="b"/>
              <a:pathLst>
                <a:path w="2615" h="4621" extrusionOk="0">
                  <a:moveTo>
                    <a:pt x="2037" y="1"/>
                  </a:moveTo>
                  <a:cubicBezTo>
                    <a:pt x="1186" y="274"/>
                    <a:pt x="365" y="1186"/>
                    <a:pt x="183" y="2098"/>
                  </a:cubicBezTo>
                  <a:cubicBezTo>
                    <a:pt x="1" y="2980"/>
                    <a:pt x="122" y="3891"/>
                    <a:pt x="639" y="4621"/>
                  </a:cubicBezTo>
                  <a:cubicBezTo>
                    <a:pt x="1429" y="4195"/>
                    <a:pt x="2128" y="3466"/>
                    <a:pt x="2371" y="2584"/>
                  </a:cubicBezTo>
                  <a:cubicBezTo>
                    <a:pt x="2615" y="1764"/>
                    <a:pt x="2523" y="730"/>
                    <a:pt x="2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34"/>
            <p:cNvSpPr/>
            <p:nvPr/>
          </p:nvSpPr>
          <p:spPr>
            <a:xfrm>
              <a:off x="6115125" y="1599850"/>
              <a:ext cx="15975" cy="73750"/>
            </a:xfrm>
            <a:custGeom>
              <a:avLst/>
              <a:gdLst/>
              <a:ahLst/>
              <a:cxnLst/>
              <a:rect l="l" t="t" r="r" b="b"/>
              <a:pathLst>
                <a:path w="639" h="2950" extrusionOk="0">
                  <a:moveTo>
                    <a:pt x="304" y="1"/>
                  </a:moveTo>
                  <a:cubicBezTo>
                    <a:pt x="213" y="1"/>
                    <a:pt x="152" y="1"/>
                    <a:pt x="152" y="92"/>
                  </a:cubicBezTo>
                  <a:cubicBezTo>
                    <a:pt x="122" y="153"/>
                    <a:pt x="61" y="274"/>
                    <a:pt x="61" y="366"/>
                  </a:cubicBezTo>
                  <a:cubicBezTo>
                    <a:pt x="61" y="426"/>
                    <a:pt x="31" y="457"/>
                    <a:pt x="31" y="548"/>
                  </a:cubicBezTo>
                  <a:cubicBezTo>
                    <a:pt x="31" y="670"/>
                    <a:pt x="0" y="730"/>
                    <a:pt x="0" y="852"/>
                  </a:cubicBezTo>
                  <a:lnTo>
                    <a:pt x="0" y="1065"/>
                  </a:lnTo>
                  <a:cubicBezTo>
                    <a:pt x="0" y="1156"/>
                    <a:pt x="31" y="1277"/>
                    <a:pt x="31" y="1338"/>
                  </a:cubicBezTo>
                  <a:cubicBezTo>
                    <a:pt x="31" y="1429"/>
                    <a:pt x="61" y="1490"/>
                    <a:pt x="61" y="1581"/>
                  </a:cubicBezTo>
                  <a:cubicBezTo>
                    <a:pt x="61" y="1673"/>
                    <a:pt x="122" y="1825"/>
                    <a:pt x="152" y="1977"/>
                  </a:cubicBezTo>
                  <a:cubicBezTo>
                    <a:pt x="183" y="2129"/>
                    <a:pt x="213" y="2250"/>
                    <a:pt x="274" y="2402"/>
                  </a:cubicBezTo>
                  <a:cubicBezTo>
                    <a:pt x="274" y="2493"/>
                    <a:pt x="304" y="2524"/>
                    <a:pt x="304" y="2584"/>
                  </a:cubicBezTo>
                  <a:cubicBezTo>
                    <a:pt x="304" y="2676"/>
                    <a:pt x="335" y="2736"/>
                    <a:pt x="365" y="2828"/>
                  </a:cubicBezTo>
                  <a:cubicBezTo>
                    <a:pt x="365" y="2858"/>
                    <a:pt x="396" y="2888"/>
                    <a:pt x="578" y="2949"/>
                  </a:cubicBezTo>
                  <a:lnTo>
                    <a:pt x="608" y="2949"/>
                  </a:lnTo>
                  <a:cubicBezTo>
                    <a:pt x="608" y="2888"/>
                    <a:pt x="639" y="2888"/>
                    <a:pt x="639" y="2858"/>
                  </a:cubicBezTo>
                  <a:lnTo>
                    <a:pt x="639" y="2797"/>
                  </a:lnTo>
                  <a:cubicBezTo>
                    <a:pt x="639" y="2706"/>
                    <a:pt x="608" y="2676"/>
                    <a:pt x="608" y="2645"/>
                  </a:cubicBezTo>
                  <a:cubicBezTo>
                    <a:pt x="608" y="2584"/>
                    <a:pt x="578" y="2554"/>
                    <a:pt x="578" y="2524"/>
                  </a:cubicBezTo>
                  <a:cubicBezTo>
                    <a:pt x="517" y="2493"/>
                    <a:pt x="517" y="2432"/>
                    <a:pt x="517" y="2402"/>
                  </a:cubicBezTo>
                  <a:cubicBezTo>
                    <a:pt x="487" y="2341"/>
                    <a:pt x="487" y="2220"/>
                    <a:pt x="456" y="2129"/>
                  </a:cubicBezTo>
                  <a:lnTo>
                    <a:pt x="335" y="1673"/>
                  </a:lnTo>
                  <a:cubicBezTo>
                    <a:pt x="304" y="1490"/>
                    <a:pt x="274" y="1277"/>
                    <a:pt x="274" y="1065"/>
                  </a:cubicBezTo>
                  <a:cubicBezTo>
                    <a:pt x="213" y="913"/>
                    <a:pt x="274" y="822"/>
                    <a:pt x="274" y="700"/>
                  </a:cubicBezTo>
                  <a:cubicBezTo>
                    <a:pt x="274" y="578"/>
                    <a:pt x="274" y="518"/>
                    <a:pt x="304" y="396"/>
                  </a:cubicBezTo>
                  <a:lnTo>
                    <a:pt x="304" y="426"/>
                  </a:lnTo>
                  <a:cubicBezTo>
                    <a:pt x="335" y="366"/>
                    <a:pt x="335" y="244"/>
                    <a:pt x="365" y="153"/>
                  </a:cubicBezTo>
                  <a:cubicBezTo>
                    <a:pt x="365" y="92"/>
                    <a:pt x="365" y="62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34"/>
            <p:cNvSpPr/>
            <p:nvPr/>
          </p:nvSpPr>
          <p:spPr>
            <a:xfrm>
              <a:off x="6124250" y="1604550"/>
              <a:ext cx="30400" cy="56125"/>
            </a:xfrm>
            <a:custGeom>
              <a:avLst/>
              <a:gdLst/>
              <a:ahLst/>
              <a:cxnLst/>
              <a:rect l="l" t="t" r="r" b="b"/>
              <a:pathLst>
                <a:path w="1216" h="2245" extrusionOk="0">
                  <a:moveTo>
                    <a:pt x="194" y="0"/>
                  </a:moveTo>
                  <a:cubicBezTo>
                    <a:pt x="173" y="0"/>
                    <a:pt x="148" y="8"/>
                    <a:pt x="122" y="26"/>
                  </a:cubicBezTo>
                  <a:cubicBezTo>
                    <a:pt x="31" y="56"/>
                    <a:pt x="0" y="117"/>
                    <a:pt x="31" y="208"/>
                  </a:cubicBezTo>
                  <a:lnTo>
                    <a:pt x="517" y="1241"/>
                  </a:lnTo>
                  <a:cubicBezTo>
                    <a:pt x="669" y="1576"/>
                    <a:pt x="821" y="1910"/>
                    <a:pt x="973" y="2214"/>
                  </a:cubicBezTo>
                  <a:cubicBezTo>
                    <a:pt x="1003" y="2244"/>
                    <a:pt x="1034" y="2244"/>
                    <a:pt x="1125" y="2244"/>
                  </a:cubicBezTo>
                  <a:lnTo>
                    <a:pt x="1155" y="2244"/>
                  </a:lnTo>
                  <a:cubicBezTo>
                    <a:pt x="1186" y="2214"/>
                    <a:pt x="1216" y="2153"/>
                    <a:pt x="1186" y="2092"/>
                  </a:cubicBezTo>
                  <a:lnTo>
                    <a:pt x="973" y="1545"/>
                  </a:lnTo>
                  <a:cubicBezTo>
                    <a:pt x="882" y="1424"/>
                    <a:pt x="851" y="1272"/>
                    <a:pt x="760" y="1120"/>
                  </a:cubicBezTo>
                  <a:lnTo>
                    <a:pt x="304" y="86"/>
                  </a:lnTo>
                  <a:cubicBezTo>
                    <a:pt x="283" y="43"/>
                    <a:pt x="246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34"/>
            <p:cNvSpPr/>
            <p:nvPr/>
          </p:nvSpPr>
          <p:spPr>
            <a:xfrm>
              <a:off x="6132600" y="1592075"/>
              <a:ext cx="41050" cy="42000"/>
            </a:xfrm>
            <a:custGeom>
              <a:avLst/>
              <a:gdLst/>
              <a:ahLst/>
              <a:cxnLst/>
              <a:rect l="l" t="t" r="r" b="b"/>
              <a:pathLst>
                <a:path w="1642" h="1680" extrusionOk="0">
                  <a:moveTo>
                    <a:pt x="228" y="0"/>
                  </a:moveTo>
                  <a:cubicBezTo>
                    <a:pt x="183" y="0"/>
                    <a:pt x="137" y="23"/>
                    <a:pt x="92" y="69"/>
                  </a:cubicBezTo>
                  <a:cubicBezTo>
                    <a:pt x="0" y="129"/>
                    <a:pt x="0" y="251"/>
                    <a:pt x="92" y="312"/>
                  </a:cubicBezTo>
                  <a:cubicBezTo>
                    <a:pt x="335" y="555"/>
                    <a:pt x="517" y="768"/>
                    <a:pt x="730" y="1011"/>
                  </a:cubicBezTo>
                  <a:cubicBezTo>
                    <a:pt x="973" y="1224"/>
                    <a:pt x="1156" y="1467"/>
                    <a:pt x="1338" y="1649"/>
                  </a:cubicBezTo>
                  <a:cubicBezTo>
                    <a:pt x="1399" y="1680"/>
                    <a:pt x="1429" y="1680"/>
                    <a:pt x="1459" y="1680"/>
                  </a:cubicBezTo>
                  <a:cubicBezTo>
                    <a:pt x="1490" y="1680"/>
                    <a:pt x="1551" y="1680"/>
                    <a:pt x="1581" y="1649"/>
                  </a:cubicBezTo>
                  <a:cubicBezTo>
                    <a:pt x="1642" y="1588"/>
                    <a:pt x="1642" y="1467"/>
                    <a:pt x="1581" y="1376"/>
                  </a:cubicBezTo>
                  <a:cubicBezTo>
                    <a:pt x="1399" y="1163"/>
                    <a:pt x="1186" y="981"/>
                    <a:pt x="1004" y="737"/>
                  </a:cubicBezTo>
                  <a:cubicBezTo>
                    <a:pt x="791" y="525"/>
                    <a:pt x="578" y="281"/>
                    <a:pt x="365" y="69"/>
                  </a:cubicBezTo>
                  <a:cubicBezTo>
                    <a:pt x="320" y="23"/>
                    <a:pt x="274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34"/>
            <p:cNvSpPr/>
            <p:nvPr/>
          </p:nvSpPr>
          <p:spPr>
            <a:xfrm>
              <a:off x="7095375" y="1741950"/>
              <a:ext cx="104900" cy="78350"/>
            </a:xfrm>
            <a:custGeom>
              <a:avLst/>
              <a:gdLst/>
              <a:ahLst/>
              <a:cxnLst/>
              <a:rect l="l" t="t" r="r" b="b"/>
              <a:pathLst>
                <a:path w="4196" h="3134" extrusionOk="0">
                  <a:moveTo>
                    <a:pt x="1376" y="1"/>
                  </a:moveTo>
                  <a:cubicBezTo>
                    <a:pt x="1252" y="1"/>
                    <a:pt x="1127" y="11"/>
                    <a:pt x="1004" y="31"/>
                  </a:cubicBezTo>
                  <a:cubicBezTo>
                    <a:pt x="761" y="62"/>
                    <a:pt x="335" y="153"/>
                    <a:pt x="153" y="366"/>
                  </a:cubicBezTo>
                  <a:cubicBezTo>
                    <a:pt x="1" y="548"/>
                    <a:pt x="122" y="1065"/>
                    <a:pt x="183" y="1247"/>
                  </a:cubicBezTo>
                  <a:cubicBezTo>
                    <a:pt x="305" y="1703"/>
                    <a:pt x="639" y="2159"/>
                    <a:pt x="973" y="2463"/>
                  </a:cubicBezTo>
                  <a:cubicBezTo>
                    <a:pt x="1493" y="2867"/>
                    <a:pt x="2177" y="3134"/>
                    <a:pt x="2817" y="3134"/>
                  </a:cubicBezTo>
                  <a:cubicBezTo>
                    <a:pt x="2851" y="3134"/>
                    <a:pt x="2885" y="3133"/>
                    <a:pt x="2919" y="3132"/>
                  </a:cubicBezTo>
                  <a:cubicBezTo>
                    <a:pt x="3253" y="3101"/>
                    <a:pt x="3618" y="3010"/>
                    <a:pt x="3922" y="2797"/>
                  </a:cubicBezTo>
                  <a:cubicBezTo>
                    <a:pt x="4195" y="2584"/>
                    <a:pt x="3983" y="1946"/>
                    <a:pt x="3861" y="1703"/>
                  </a:cubicBezTo>
                  <a:cubicBezTo>
                    <a:pt x="3618" y="1125"/>
                    <a:pt x="3192" y="548"/>
                    <a:pt x="2584" y="305"/>
                  </a:cubicBezTo>
                  <a:cubicBezTo>
                    <a:pt x="2231" y="116"/>
                    <a:pt x="1805" y="1"/>
                    <a:pt x="1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34"/>
            <p:cNvSpPr/>
            <p:nvPr/>
          </p:nvSpPr>
          <p:spPr>
            <a:xfrm>
              <a:off x="7149325" y="1693325"/>
              <a:ext cx="68425" cy="103375"/>
            </a:xfrm>
            <a:custGeom>
              <a:avLst/>
              <a:gdLst/>
              <a:ahLst/>
              <a:cxnLst/>
              <a:rect l="l" t="t" r="r" b="b"/>
              <a:pathLst>
                <a:path w="2737" h="4135" extrusionOk="0">
                  <a:moveTo>
                    <a:pt x="1186" y="0"/>
                  </a:moveTo>
                  <a:cubicBezTo>
                    <a:pt x="943" y="0"/>
                    <a:pt x="730" y="213"/>
                    <a:pt x="609" y="365"/>
                  </a:cubicBezTo>
                  <a:cubicBezTo>
                    <a:pt x="335" y="730"/>
                    <a:pt x="153" y="1125"/>
                    <a:pt x="92" y="1581"/>
                  </a:cubicBezTo>
                  <a:cubicBezTo>
                    <a:pt x="1" y="2189"/>
                    <a:pt x="123" y="2888"/>
                    <a:pt x="548" y="3374"/>
                  </a:cubicBezTo>
                  <a:cubicBezTo>
                    <a:pt x="791" y="3678"/>
                    <a:pt x="1095" y="4013"/>
                    <a:pt x="1521" y="4104"/>
                  </a:cubicBezTo>
                  <a:cubicBezTo>
                    <a:pt x="1551" y="4104"/>
                    <a:pt x="1551" y="4104"/>
                    <a:pt x="1612" y="4134"/>
                  </a:cubicBezTo>
                  <a:cubicBezTo>
                    <a:pt x="1946" y="4104"/>
                    <a:pt x="2281" y="3648"/>
                    <a:pt x="2402" y="3405"/>
                  </a:cubicBezTo>
                  <a:cubicBezTo>
                    <a:pt x="2615" y="2949"/>
                    <a:pt x="2737" y="2463"/>
                    <a:pt x="2706" y="1976"/>
                  </a:cubicBezTo>
                  <a:cubicBezTo>
                    <a:pt x="2645" y="1399"/>
                    <a:pt x="2311" y="760"/>
                    <a:pt x="1885" y="365"/>
                  </a:cubicBezTo>
                  <a:cubicBezTo>
                    <a:pt x="1703" y="183"/>
                    <a:pt x="1460" y="0"/>
                    <a:pt x="1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34"/>
            <p:cNvSpPr/>
            <p:nvPr/>
          </p:nvSpPr>
          <p:spPr>
            <a:xfrm>
              <a:off x="7193400" y="1754475"/>
              <a:ext cx="95775" cy="65025"/>
            </a:xfrm>
            <a:custGeom>
              <a:avLst/>
              <a:gdLst/>
              <a:ahLst/>
              <a:cxnLst/>
              <a:rect l="l" t="t" r="r" b="b"/>
              <a:pathLst>
                <a:path w="3831" h="2601" extrusionOk="0">
                  <a:moveTo>
                    <a:pt x="2195" y="1"/>
                  </a:moveTo>
                  <a:cubicBezTo>
                    <a:pt x="2121" y="1"/>
                    <a:pt x="2048" y="6"/>
                    <a:pt x="1977" y="17"/>
                  </a:cubicBezTo>
                  <a:cubicBezTo>
                    <a:pt x="1399" y="138"/>
                    <a:pt x="822" y="320"/>
                    <a:pt x="457" y="776"/>
                  </a:cubicBezTo>
                  <a:cubicBezTo>
                    <a:pt x="214" y="1080"/>
                    <a:pt x="1" y="1384"/>
                    <a:pt x="1" y="1749"/>
                  </a:cubicBezTo>
                  <a:cubicBezTo>
                    <a:pt x="1" y="2144"/>
                    <a:pt x="609" y="2418"/>
                    <a:pt x="852" y="2479"/>
                  </a:cubicBezTo>
                  <a:cubicBezTo>
                    <a:pt x="1034" y="2560"/>
                    <a:pt x="1230" y="2600"/>
                    <a:pt x="1440" y="2600"/>
                  </a:cubicBezTo>
                  <a:cubicBezTo>
                    <a:pt x="1544" y="2600"/>
                    <a:pt x="1652" y="2590"/>
                    <a:pt x="1764" y="2570"/>
                  </a:cubicBezTo>
                  <a:cubicBezTo>
                    <a:pt x="1916" y="2570"/>
                    <a:pt x="2129" y="2509"/>
                    <a:pt x="2281" y="2479"/>
                  </a:cubicBezTo>
                  <a:cubicBezTo>
                    <a:pt x="2736" y="2327"/>
                    <a:pt x="3132" y="2083"/>
                    <a:pt x="3436" y="1688"/>
                  </a:cubicBezTo>
                  <a:cubicBezTo>
                    <a:pt x="3648" y="1415"/>
                    <a:pt x="3831" y="1111"/>
                    <a:pt x="3800" y="807"/>
                  </a:cubicBezTo>
                  <a:cubicBezTo>
                    <a:pt x="3800" y="564"/>
                    <a:pt x="3405" y="320"/>
                    <a:pt x="3223" y="229"/>
                  </a:cubicBezTo>
                  <a:cubicBezTo>
                    <a:pt x="2899" y="105"/>
                    <a:pt x="2534" y="1"/>
                    <a:pt x="2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34"/>
            <p:cNvSpPr/>
            <p:nvPr/>
          </p:nvSpPr>
          <p:spPr>
            <a:xfrm>
              <a:off x="7104500" y="1787900"/>
              <a:ext cx="95775" cy="91625"/>
            </a:xfrm>
            <a:custGeom>
              <a:avLst/>
              <a:gdLst/>
              <a:ahLst/>
              <a:cxnLst/>
              <a:rect l="l" t="t" r="r" b="b"/>
              <a:pathLst>
                <a:path w="3831" h="3665" extrusionOk="0">
                  <a:moveTo>
                    <a:pt x="2906" y="1"/>
                  </a:moveTo>
                  <a:cubicBezTo>
                    <a:pt x="2732" y="1"/>
                    <a:pt x="2564" y="39"/>
                    <a:pt x="2371" y="78"/>
                  </a:cubicBezTo>
                  <a:cubicBezTo>
                    <a:pt x="1824" y="199"/>
                    <a:pt x="1308" y="503"/>
                    <a:pt x="912" y="868"/>
                  </a:cubicBezTo>
                  <a:cubicBezTo>
                    <a:pt x="517" y="1294"/>
                    <a:pt x="153" y="1932"/>
                    <a:pt x="92" y="2509"/>
                  </a:cubicBezTo>
                  <a:cubicBezTo>
                    <a:pt x="92" y="2753"/>
                    <a:pt x="1" y="3208"/>
                    <a:pt x="153" y="3421"/>
                  </a:cubicBezTo>
                  <a:cubicBezTo>
                    <a:pt x="305" y="3604"/>
                    <a:pt x="760" y="3664"/>
                    <a:pt x="1034" y="3664"/>
                  </a:cubicBezTo>
                  <a:lnTo>
                    <a:pt x="1064" y="3664"/>
                  </a:lnTo>
                  <a:cubicBezTo>
                    <a:pt x="1642" y="3664"/>
                    <a:pt x="2159" y="3482"/>
                    <a:pt x="2615" y="3117"/>
                  </a:cubicBezTo>
                  <a:cubicBezTo>
                    <a:pt x="3162" y="2753"/>
                    <a:pt x="3587" y="2084"/>
                    <a:pt x="3678" y="1446"/>
                  </a:cubicBezTo>
                  <a:cubicBezTo>
                    <a:pt x="3770" y="1081"/>
                    <a:pt x="3830" y="503"/>
                    <a:pt x="3587" y="169"/>
                  </a:cubicBezTo>
                  <a:cubicBezTo>
                    <a:pt x="3496" y="78"/>
                    <a:pt x="3344" y="47"/>
                    <a:pt x="3223" y="47"/>
                  </a:cubicBezTo>
                  <a:cubicBezTo>
                    <a:pt x="3111" y="14"/>
                    <a:pt x="3007" y="1"/>
                    <a:pt x="29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34"/>
            <p:cNvSpPr/>
            <p:nvPr/>
          </p:nvSpPr>
          <p:spPr>
            <a:xfrm>
              <a:off x="7175925" y="1792850"/>
              <a:ext cx="53975" cy="74525"/>
            </a:xfrm>
            <a:custGeom>
              <a:avLst/>
              <a:gdLst/>
              <a:ahLst/>
              <a:cxnLst/>
              <a:rect l="l" t="t" r="r" b="b"/>
              <a:pathLst>
                <a:path w="2159" h="2981" extrusionOk="0">
                  <a:moveTo>
                    <a:pt x="702" y="0"/>
                  </a:moveTo>
                  <a:cubicBezTo>
                    <a:pt x="384" y="0"/>
                    <a:pt x="181" y="495"/>
                    <a:pt x="122" y="731"/>
                  </a:cubicBezTo>
                  <a:cubicBezTo>
                    <a:pt x="1" y="1065"/>
                    <a:pt x="1" y="1491"/>
                    <a:pt x="122" y="1825"/>
                  </a:cubicBezTo>
                  <a:cubicBezTo>
                    <a:pt x="274" y="2251"/>
                    <a:pt x="548" y="2585"/>
                    <a:pt x="913" y="2828"/>
                  </a:cubicBezTo>
                  <a:cubicBezTo>
                    <a:pt x="1065" y="2889"/>
                    <a:pt x="1247" y="2980"/>
                    <a:pt x="1399" y="2980"/>
                  </a:cubicBezTo>
                  <a:lnTo>
                    <a:pt x="1460" y="2980"/>
                  </a:lnTo>
                  <a:cubicBezTo>
                    <a:pt x="2007" y="2889"/>
                    <a:pt x="2159" y="1886"/>
                    <a:pt x="2098" y="1491"/>
                  </a:cubicBezTo>
                  <a:cubicBezTo>
                    <a:pt x="1977" y="822"/>
                    <a:pt x="1490" y="32"/>
                    <a:pt x="730" y="1"/>
                  </a:cubicBezTo>
                  <a:cubicBezTo>
                    <a:pt x="721" y="0"/>
                    <a:pt x="711" y="0"/>
                    <a:pt x="7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34"/>
            <p:cNvSpPr/>
            <p:nvPr/>
          </p:nvSpPr>
          <p:spPr>
            <a:xfrm>
              <a:off x="7147825" y="1776900"/>
              <a:ext cx="34975" cy="47150"/>
            </a:xfrm>
            <a:custGeom>
              <a:avLst/>
              <a:gdLst/>
              <a:ahLst/>
              <a:cxnLst/>
              <a:rect l="l" t="t" r="r" b="b"/>
              <a:pathLst>
                <a:path w="1399" h="1886" extrusionOk="0">
                  <a:moveTo>
                    <a:pt x="1216" y="1"/>
                  </a:moveTo>
                  <a:cubicBezTo>
                    <a:pt x="1125" y="31"/>
                    <a:pt x="1003" y="62"/>
                    <a:pt x="942" y="153"/>
                  </a:cubicBezTo>
                  <a:cubicBezTo>
                    <a:pt x="851" y="183"/>
                    <a:pt x="790" y="214"/>
                    <a:pt x="760" y="305"/>
                  </a:cubicBezTo>
                  <a:cubicBezTo>
                    <a:pt x="669" y="366"/>
                    <a:pt x="608" y="457"/>
                    <a:pt x="486" y="518"/>
                  </a:cubicBezTo>
                  <a:lnTo>
                    <a:pt x="304" y="700"/>
                  </a:lnTo>
                  <a:cubicBezTo>
                    <a:pt x="213" y="791"/>
                    <a:pt x="183" y="913"/>
                    <a:pt x="152" y="1004"/>
                  </a:cubicBezTo>
                  <a:cubicBezTo>
                    <a:pt x="91" y="1095"/>
                    <a:pt x="61" y="1217"/>
                    <a:pt x="61" y="1278"/>
                  </a:cubicBezTo>
                  <a:cubicBezTo>
                    <a:pt x="31" y="1369"/>
                    <a:pt x="31" y="1430"/>
                    <a:pt x="31" y="1551"/>
                  </a:cubicBezTo>
                  <a:lnTo>
                    <a:pt x="31" y="1825"/>
                  </a:lnTo>
                  <a:cubicBezTo>
                    <a:pt x="0" y="1825"/>
                    <a:pt x="61" y="1855"/>
                    <a:pt x="91" y="1886"/>
                  </a:cubicBezTo>
                  <a:cubicBezTo>
                    <a:pt x="183" y="1886"/>
                    <a:pt x="213" y="1855"/>
                    <a:pt x="213" y="1764"/>
                  </a:cubicBezTo>
                  <a:lnTo>
                    <a:pt x="213" y="1582"/>
                  </a:lnTo>
                  <a:cubicBezTo>
                    <a:pt x="213" y="1551"/>
                    <a:pt x="213" y="1521"/>
                    <a:pt x="243" y="1430"/>
                  </a:cubicBezTo>
                  <a:cubicBezTo>
                    <a:pt x="243" y="1369"/>
                    <a:pt x="304" y="1278"/>
                    <a:pt x="304" y="1247"/>
                  </a:cubicBezTo>
                  <a:cubicBezTo>
                    <a:pt x="334" y="1186"/>
                    <a:pt x="334" y="1095"/>
                    <a:pt x="365" y="1065"/>
                  </a:cubicBezTo>
                  <a:lnTo>
                    <a:pt x="365" y="1095"/>
                  </a:lnTo>
                  <a:cubicBezTo>
                    <a:pt x="395" y="1065"/>
                    <a:pt x="395" y="1004"/>
                    <a:pt x="456" y="974"/>
                  </a:cubicBezTo>
                  <a:cubicBezTo>
                    <a:pt x="486" y="943"/>
                    <a:pt x="486" y="913"/>
                    <a:pt x="517" y="852"/>
                  </a:cubicBezTo>
                  <a:lnTo>
                    <a:pt x="760" y="639"/>
                  </a:lnTo>
                  <a:cubicBezTo>
                    <a:pt x="821" y="548"/>
                    <a:pt x="942" y="487"/>
                    <a:pt x="1003" y="396"/>
                  </a:cubicBezTo>
                  <a:cubicBezTo>
                    <a:pt x="1125" y="335"/>
                    <a:pt x="1216" y="305"/>
                    <a:pt x="1307" y="244"/>
                  </a:cubicBezTo>
                  <a:cubicBezTo>
                    <a:pt x="1398" y="214"/>
                    <a:pt x="1398" y="153"/>
                    <a:pt x="1398" y="62"/>
                  </a:cubicBezTo>
                  <a:cubicBezTo>
                    <a:pt x="1398" y="31"/>
                    <a:pt x="1368" y="1"/>
                    <a:pt x="1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34"/>
            <p:cNvSpPr/>
            <p:nvPr/>
          </p:nvSpPr>
          <p:spPr>
            <a:xfrm>
              <a:off x="7178200" y="1779325"/>
              <a:ext cx="8400" cy="50050"/>
            </a:xfrm>
            <a:custGeom>
              <a:avLst/>
              <a:gdLst/>
              <a:ahLst/>
              <a:cxnLst/>
              <a:rect l="l" t="t" r="r" b="b"/>
              <a:pathLst>
                <a:path w="336" h="2002" extrusionOk="0">
                  <a:moveTo>
                    <a:pt x="199" y="0"/>
                  </a:moveTo>
                  <a:cubicBezTo>
                    <a:pt x="153" y="0"/>
                    <a:pt x="92" y="43"/>
                    <a:pt x="92" y="86"/>
                  </a:cubicBezTo>
                  <a:cubicBezTo>
                    <a:pt x="62" y="208"/>
                    <a:pt x="62" y="330"/>
                    <a:pt x="31" y="421"/>
                  </a:cubicBezTo>
                  <a:cubicBezTo>
                    <a:pt x="31" y="512"/>
                    <a:pt x="1" y="633"/>
                    <a:pt x="1" y="725"/>
                  </a:cubicBezTo>
                  <a:lnTo>
                    <a:pt x="1" y="1241"/>
                  </a:lnTo>
                  <a:lnTo>
                    <a:pt x="1" y="1485"/>
                  </a:lnTo>
                  <a:lnTo>
                    <a:pt x="1" y="1637"/>
                  </a:lnTo>
                  <a:cubicBezTo>
                    <a:pt x="1" y="1758"/>
                    <a:pt x="31" y="1849"/>
                    <a:pt x="31" y="1910"/>
                  </a:cubicBezTo>
                  <a:lnTo>
                    <a:pt x="92" y="2001"/>
                  </a:lnTo>
                  <a:cubicBezTo>
                    <a:pt x="153" y="2001"/>
                    <a:pt x="183" y="2001"/>
                    <a:pt x="183" y="1941"/>
                  </a:cubicBezTo>
                  <a:lnTo>
                    <a:pt x="183" y="1880"/>
                  </a:lnTo>
                  <a:lnTo>
                    <a:pt x="183" y="1758"/>
                  </a:lnTo>
                  <a:lnTo>
                    <a:pt x="183" y="1241"/>
                  </a:lnTo>
                  <a:cubicBezTo>
                    <a:pt x="214" y="1089"/>
                    <a:pt x="214" y="937"/>
                    <a:pt x="214" y="785"/>
                  </a:cubicBezTo>
                  <a:cubicBezTo>
                    <a:pt x="214" y="633"/>
                    <a:pt x="244" y="482"/>
                    <a:pt x="305" y="330"/>
                  </a:cubicBezTo>
                  <a:cubicBezTo>
                    <a:pt x="305" y="269"/>
                    <a:pt x="335" y="238"/>
                    <a:pt x="335" y="208"/>
                  </a:cubicBezTo>
                  <a:lnTo>
                    <a:pt x="335" y="86"/>
                  </a:lnTo>
                  <a:cubicBezTo>
                    <a:pt x="335" y="56"/>
                    <a:pt x="305" y="26"/>
                    <a:pt x="244" y="26"/>
                  </a:cubicBezTo>
                  <a:cubicBezTo>
                    <a:pt x="235" y="8"/>
                    <a:pt x="219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34"/>
            <p:cNvSpPr/>
            <p:nvPr/>
          </p:nvSpPr>
          <p:spPr>
            <a:xfrm>
              <a:off x="7191125" y="1777850"/>
              <a:ext cx="25875" cy="53050"/>
            </a:xfrm>
            <a:custGeom>
              <a:avLst/>
              <a:gdLst/>
              <a:ahLst/>
              <a:cxnLst/>
              <a:rect l="l" t="t" r="r" b="b"/>
              <a:pathLst>
                <a:path w="1035" h="2122" extrusionOk="0">
                  <a:moveTo>
                    <a:pt x="172" y="1"/>
                  </a:moveTo>
                  <a:cubicBezTo>
                    <a:pt x="153" y="1"/>
                    <a:pt x="137" y="9"/>
                    <a:pt x="122" y="24"/>
                  </a:cubicBezTo>
                  <a:cubicBezTo>
                    <a:pt x="92" y="24"/>
                    <a:pt x="31" y="85"/>
                    <a:pt x="31" y="115"/>
                  </a:cubicBezTo>
                  <a:cubicBezTo>
                    <a:pt x="1" y="145"/>
                    <a:pt x="31" y="176"/>
                    <a:pt x="31" y="237"/>
                  </a:cubicBezTo>
                  <a:lnTo>
                    <a:pt x="396" y="1148"/>
                  </a:lnTo>
                  <a:cubicBezTo>
                    <a:pt x="487" y="1452"/>
                    <a:pt x="609" y="1696"/>
                    <a:pt x="730" y="1969"/>
                  </a:cubicBezTo>
                  <a:cubicBezTo>
                    <a:pt x="761" y="2000"/>
                    <a:pt x="852" y="2060"/>
                    <a:pt x="852" y="2121"/>
                  </a:cubicBezTo>
                  <a:lnTo>
                    <a:pt x="913" y="2121"/>
                  </a:lnTo>
                  <a:cubicBezTo>
                    <a:pt x="1004" y="2091"/>
                    <a:pt x="1034" y="1969"/>
                    <a:pt x="1004" y="1908"/>
                  </a:cubicBezTo>
                  <a:cubicBezTo>
                    <a:pt x="852" y="1635"/>
                    <a:pt x="761" y="1331"/>
                    <a:pt x="639" y="1057"/>
                  </a:cubicBezTo>
                  <a:cubicBezTo>
                    <a:pt x="548" y="723"/>
                    <a:pt x="426" y="419"/>
                    <a:pt x="305" y="115"/>
                  </a:cubicBezTo>
                  <a:cubicBezTo>
                    <a:pt x="305" y="85"/>
                    <a:pt x="274" y="24"/>
                    <a:pt x="244" y="24"/>
                  </a:cubicBezTo>
                  <a:cubicBezTo>
                    <a:pt x="213" y="9"/>
                    <a:pt x="191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34"/>
            <p:cNvSpPr/>
            <p:nvPr/>
          </p:nvSpPr>
          <p:spPr>
            <a:xfrm>
              <a:off x="6620450" y="1926600"/>
              <a:ext cx="141375" cy="85900"/>
            </a:xfrm>
            <a:custGeom>
              <a:avLst/>
              <a:gdLst/>
              <a:ahLst/>
              <a:cxnLst/>
              <a:rect l="l" t="t" r="r" b="b"/>
              <a:pathLst>
                <a:path w="5655" h="3436" extrusionOk="0">
                  <a:moveTo>
                    <a:pt x="3010" y="1"/>
                  </a:moveTo>
                  <a:cubicBezTo>
                    <a:pt x="2159" y="1"/>
                    <a:pt x="1429" y="153"/>
                    <a:pt x="760" y="609"/>
                  </a:cubicBezTo>
                  <a:cubicBezTo>
                    <a:pt x="487" y="761"/>
                    <a:pt x="274" y="1004"/>
                    <a:pt x="153" y="1278"/>
                  </a:cubicBezTo>
                  <a:cubicBezTo>
                    <a:pt x="1" y="1581"/>
                    <a:pt x="335" y="2037"/>
                    <a:pt x="487" y="2220"/>
                  </a:cubicBezTo>
                  <a:cubicBezTo>
                    <a:pt x="882" y="2676"/>
                    <a:pt x="1429" y="3132"/>
                    <a:pt x="2007" y="3284"/>
                  </a:cubicBezTo>
                  <a:cubicBezTo>
                    <a:pt x="2311" y="3344"/>
                    <a:pt x="2615" y="3436"/>
                    <a:pt x="2919" y="3436"/>
                  </a:cubicBezTo>
                  <a:cubicBezTo>
                    <a:pt x="3010" y="3436"/>
                    <a:pt x="3070" y="3436"/>
                    <a:pt x="3162" y="3375"/>
                  </a:cubicBezTo>
                  <a:cubicBezTo>
                    <a:pt x="3618" y="3375"/>
                    <a:pt x="4013" y="3314"/>
                    <a:pt x="4438" y="3132"/>
                  </a:cubicBezTo>
                  <a:cubicBezTo>
                    <a:pt x="4894" y="2889"/>
                    <a:pt x="5350" y="2645"/>
                    <a:pt x="5593" y="2129"/>
                  </a:cubicBezTo>
                  <a:cubicBezTo>
                    <a:pt x="5654" y="1977"/>
                    <a:pt x="5533" y="1673"/>
                    <a:pt x="5472" y="1581"/>
                  </a:cubicBezTo>
                  <a:cubicBezTo>
                    <a:pt x="5289" y="1278"/>
                    <a:pt x="5077" y="1034"/>
                    <a:pt x="4833" y="822"/>
                  </a:cubicBezTo>
                  <a:cubicBezTo>
                    <a:pt x="4317" y="396"/>
                    <a:pt x="3648" y="1"/>
                    <a:pt x="30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34"/>
            <p:cNvSpPr/>
            <p:nvPr/>
          </p:nvSpPr>
          <p:spPr>
            <a:xfrm>
              <a:off x="6678950" y="1861125"/>
              <a:ext cx="88950" cy="121000"/>
            </a:xfrm>
            <a:custGeom>
              <a:avLst/>
              <a:gdLst/>
              <a:ahLst/>
              <a:cxnLst/>
              <a:rect l="l" t="t" r="r" b="b"/>
              <a:pathLst>
                <a:path w="3558" h="4840" extrusionOk="0">
                  <a:moveTo>
                    <a:pt x="691" y="0"/>
                  </a:moveTo>
                  <a:cubicBezTo>
                    <a:pt x="644" y="0"/>
                    <a:pt x="596" y="2"/>
                    <a:pt x="548" y="6"/>
                  </a:cubicBezTo>
                  <a:cubicBezTo>
                    <a:pt x="457" y="6"/>
                    <a:pt x="396" y="158"/>
                    <a:pt x="366" y="188"/>
                  </a:cubicBezTo>
                  <a:cubicBezTo>
                    <a:pt x="214" y="431"/>
                    <a:pt x="123" y="644"/>
                    <a:pt x="92" y="918"/>
                  </a:cubicBezTo>
                  <a:cubicBezTo>
                    <a:pt x="1" y="1556"/>
                    <a:pt x="92" y="2377"/>
                    <a:pt x="396" y="2954"/>
                  </a:cubicBezTo>
                  <a:cubicBezTo>
                    <a:pt x="845" y="3912"/>
                    <a:pt x="1912" y="4840"/>
                    <a:pt x="3076" y="4840"/>
                  </a:cubicBezTo>
                  <a:cubicBezTo>
                    <a:pt x="3094" y="4840"/>
                    <a:pt x="3113" y="4839"/>
                    <a:pt x="3132" y="4839"/>
                  </a:cubicBezTo>
                  <a:cubicBezTo>
                    <a:pt x="3193" y="4778"/>
                    <a:pt x="3253" y="4778"/>
                    <a:pt x="3314" y="4778"/>
                  </a:cubicBezTo>
                  <a:cubicBezTo>
                    <a:pt x="3345" y="4778"/>
                    <a:pt x="3436" y="4565"/>
                    <a:pt x="3436" y="4535"/>
                  </a:cubicBezTo>
                  <a:cubicBezTo>
                    <a:pt x="3466" y="4322"/>
                    <a:pt x="3557" y="4140"/>
                    <a:pt x="3557" y="3927"/>
                  </a:cubicBezTo>
                  <a:cubicBezTo>
                    <a:pt x="3557" y="3653"/>
                    <a:pt x="3557" y="3349"/>
                    <a:pt x="3496" y="3045"/>
                  </a:cubicBezTo>
                  <a:cubicBezTo>
                    <a:pt x="3436" y="2620"/>
                    <a:pt x="3345" y="2164"/>
                    <a:pt x="3162" y="1830"/>
                  </a:cubicBezTo>
                  <a:cubicBezTo>
                    <a:pt x="2667" y="957"/>
                    <a:pt x="1755" y="0"/>
                    <a:pt x="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34"/>
            <p:cNvSpPr/>
            <p:nvPr/>
          </p:nvSpPr>
          <p:spPr>
            <a:xfrm>
              <a:off x="6742025" y="1879125"/>
              <a:ext cx="76775" cy="89875"/>
            </a:xfrm>
            <a:custGeom>
              <a:avLst/>
              <a:gdLst/>
              <a:ahLst/>
              <a:cxnLst/>
              <a:rect l="l" t="t" r="r" b="b"/>
              <a:pathLst>
                <a:path w="3071" h="3595" extrusionOk="0">
                  <a:moveTo>
                    <a:pt x="2268" y="0"/>
                  </a:moveTo>
                  <a:cubicBezTo>
                    <a:pt x="2176" y="0"/>
                    <a:pt x="2086" y="7"/>
                    <a:pt x="2007" y="15"/>
                  </a:cubicBezTo>
                  <a:cubicBezTo>
                    <a:pt x="1399" y="137"/>
                    <a:pt x="943" y="441"/>
                    <a:pt x="518" y="897"/>
                  </a:cubicBezTo>
                  <a:cubicBezTo>
                    <a:pt x="183" y="1262"/>
                    <a:pt x="1" y="1870"/>
                    <a:pt x="1" y="2417"/>
                  </a:cubicBezTo>
                  <a:cubicBezTo>
                    <a:pt x="1" y="2751"/>
                    <a:pt x="31" y="3177"/>
                    <a:pt x="274" y="3420"/>
                  </a:cubicBezTo>
                  <a:cubicBezTo>
                    <a:pt x="342" y="3532"/>
                    <a:pt x="477" y="3595"/>
                    <a:pt x="628" y="3595"/>
                  </a:cubicBezTo>
                  <a:cubicBezTo>
                    <a:pt x="681" y="3595"/>
                    <a:pt x="736" y="3587"/>
                    <a:pt x="791" y="3572"/>
                  </a:cubicBezTo>
                  <a:cubicBezTo>
                    <a:pt x="1004" y="3572"/>
                    <a:pt x="1247" y="3511"/>
                    <a:pt x="1399" y="3480"/>
                  </a:cubicBezTo>
                  <a:cubicBezTo>
                    <a:pt x="1855" y="3329"/>
                    <a:pt x="2281" y="2964"/>
                    <a:pt x="2584" y="2599"/>
                  </a:cubicBezTo>
                  <a:cubicBezTo>
                    <a:pt x="2888" y="2173"/>
                    <a:pt x="3071" y="1596"/>
                    <a:pt x="3071" y="1049"/>
                  </a:cubicBezTo>
                  <a:cubicBezTo>
                    <a:pt x="3071" y="775"/>
                    <a:pt x="3071" y="380"/>
                    <a:pt x="2888" y="167"/>
                  </a:cubicBezTo>
                  <a:cubicBezTo>
                    <a:pt x="2737" y="38"/>
                    <a:pt x="2494" y="0"/>
                    <a:pt x="2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34"/>
            <p:cNvSpPr/>
            <p:nvPr/>
          </p:nvSpPr>
          <p:spPr>
            <a:xfrm>
              <a:off x="6701750" y="1976225"/>
              <a:ext cx="61575" cy="81100"/>
            </a:xfrm>
            <a:custGeom>
              <a:avLst/>
              <a:gdLst/>
              <a:ahLst/>
              <a:cxnLst/>
              <a:rect l="l" t="t" r="r" b="b"/>
              <a:pathLst>
                <a:path w="2463" h="3244" extrusionOk="0">
                  <a:moveTo>
                    <a:pt x="1877" y="1"/>
                  </a:moveTo>
                  <a:cubicBezTo>
                    <a:pt x="1737" y="1"/>
                    <a:pt x="1598" y="27"/>
                    <a:pt x="1521" y="52"/>
                  </a:cubicBezTo>
                  <a:cubicBezTo>
                    <a:pt x="1004" y="113"/>
                    <a:pt x="457" y="600"/>
                    <a:pt x="244" y="1116"/>
                  </a:cubicBezTo>
                  <a:cubicBezTo>
                    <a:pt x="31" y="1511"/>
                    <a:pt x="1" y="2028"/>
                    <a:pt x="122" y="2484"/>
                  </a:cubicBezTo>
                  <a:cubicBezTo>
                    <a:pt x="153" y="2697"/>
                    <a:pt x="274" y="3001"/>
                    <a:pt x="518" y="3122"/>
                  </a:cubicBezTo>
                  <a:cubicBezTo>
                    <a:pt x="578" y="3153"/>
                    <a:pt x="670" y="3153"/>
                    <a:pt x="700" y="3244"/>
                  </a:cubicBezTo>
                  <a:cubicBezTo>
                    <a:pt x="1004" y="3183"/>
                    <a:pt x="1338" y="2970"/>
                    <a:pt x="1521" y="2818"/>
                  </a:cubicBezTo>
                  <a:cubicBezTo>
                    <a:pt x="1977" y="2423"/>
                    <a:pt x="2311" y="1876"/>
                    <a:pt x="2402" y="1268"/>
                  </a:cubicBezTo>
                  <a:cubicBezTo>
                    <a:pt x="2433" y="904"/>
                    <a:pt x="2463" y="539"/>
                    <a:pt x="2311" y="204"/>
                  </a:cubicBezTo>
                  <a:cubicBezTo>
                    <a:pt x="2259" y="47"/>
                    <a:pt x="2066" y="1"/>
                    <a:pt x="18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34"/>
            <p:cNvSpPr/>
            <p:nvPr/>
          </p:nvSpPr>
          <p:spPr>
            <a:xfrm>
              <a:off x="6754200" y="1966875"/>
              <a:ext cx="93475" cy="73750"/>
            </a:xfrm>
            <a:custGeom>
              <a:avLst/>
              <a:gdLst/>
              <a:ahLst/>
              <a:cxnLst/>
              <a:rect l="l" t="t" r="r" b="b"/>
              <a:pathLst>
                <a:path w="3739" h="2950" extrusionOk="0">
                  <a:moveTo>
                    <a:pt x="0" y="1"/>
                  </a:moveTo>
                  <a:cubicBezTo>
                    <a:pt x="122" y="487"/>
                    <a:pt x="304" y="943"/>
                    <a:pt x="578" y="1369"/>
                  </a:cubicBezTo>
                  <a:cubicBezTo>
                    <a:pt x="790" y="1733"/>
                    <a:pt x="1094" y="2098"/>
                    <a:pt x="1490" y="2311"/>
                  </a:cubicBezTo>
                  <a:cubicBezTo>
                    <a:pt x="2158" y="2767"/>
                    <a:pt x="2918" y="2949"/>
                    <a:pt x="3739" y="2949"/>
                  </a:cubicBezTo>
                  <a:cubicBezTo>
                    <a:pt x="3526" y="2281"/>
                    <a:pt x="3192" y="1521"/>
                    <a:pt x="2675" y="1004"/>
                  </a:cubicBezTo>
                  <a:cubicBezTo>
                    <a:pt x="1945" y="335"/>
                    <a:pt x="100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34"/>
            <p:cNvSpPr/>
            <p:nvPr/>
          </p:nvSpPr>
          <p:spPr>
            <a:xfrm>
              <a:off x="6697200" y="1966875"/>
              <a:ext cx="44850" cy="34550"/>
            </a:xfrm>
            <a:custGeom>
              <a:avLst/>
              <a:gdLst/>
              <a:ahLst/>
              <a:cxnLst/>
              <a:rect l="l" t="t" r="r" b="b"/>
              <a:pathLst>
                <a:path w="1794" h="1382" extrusionOk="0">
                  <a:moveTo>
                    <a:pt x="1672" y="1"/>
                  </a:moveTo>
                  <a:cubicBezTo>
                    <a:pt x="1642" y="1"/>
                    <a:pt x="1642" y="31"/>
                    <a:pt x="1611" y="31"/>
                  </a:cubicBezTo>
                  <a:cubicBezTo>
                    <a:pt x="1338" y="214"/>
                    <a:pt x="1064" y="457"/>
                    <a:pt x="791" y="639"/>
                  </a:cubicBezTo>
                  <a:cubicBezTo>
                    <a:pt x="700" y="730"/>
                    <a:pt x="578" y="822"/>
                    <a:pt x="456" y="913"/>
                  </a:cubicBezTo>
                  <a:cubicBezTo>
                    <a:pt x="396" y="943"/>
                    <a:pt x="304" y="1034"/>
                    <a:pt x="244" y="1065"/>
                  </a:cubicBezTo>
                  <a:cubicBezTo>
                    <a:pt x="152" y="1095"/>
                    <a:pt x="122" y="1126"/>
                    <a:pt x="31" y="1186"/>
                  </a:cubicBezTo>
                  <a:cubicBezTo>
                    <a:pt x="31" y="1217"/>
                    <a:pt x="0" y="1217"/>
                    <a:pt x="0" y="1247"/>
                  </a:cubicBezTo>
                  <a:lnTo>
                    <a:pt x="0" y="1338"/>
                  </a:lnTo>
                  <a:cubicBezTo>
                    <a:pt x="22" y="1360"/>
                    <a:pt x="59" y="1381"/>
                    <a:pt x="100" y="1381"/>
                  </a:cubicBezTo>
                  <a:cubicBezTo>
                    <a:pt x="117" y="1381"/>
                    <a:pt x="135" y="1378"/>
                    <a:pt x="152" y="1369"/>
                  </a:cubicBezTo>
                  <a:lnTo>
                    <a:pt x="183" y="1369"/>
                  </a:lnTo>
                  <a:cubicBezTo>
                    <a:pt x="274" y="1278"/>
                    <a:pt x="396" y="1247"/>
                    <a:pt x="456" y="1186"/>
                  </a:cubicBezTo>
                  <a:cubicBezTo>
                    <a:pt x="487" y="1126"/>
                    <a:pt x="578" y="1095"/>
                    <a:pt x="608" y="1065"/>
                  </a:cubicBezTo>
                  <a:cubicBezTo>
                    <a:pt x="730" y="974"/>
                    <a:pt x="852" y="882"/>
                    <a:pt x="943" y="791"/>
                  </a:cubicBezTo>
                  <a:cubicBezTo>
                    <a:pt x="1216" y="609"/>
                    <a:pt x="1490" y="366"/>
                    <a:pt x="1763" y="183"/>
                  </a:cubicBezTo>
                  <a:cubicBezTo>
                    <a:pt x="1794" y="153"/>
                    <a:pt x="1794" y="62"/>
                    <a:pt x="1763" y="31"/>
                  </a:cubicBezTo>
                  <a:cubicBezTo>
                    <a:pt x="1703" y="1"/>
                    <a:pt x="1703" y="1"/>
                    <a:pt x="16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34"/>
            <p:cNvSpPr/>
            <p:nvPr/>
          </p:nvSpPr>
          <p:spPr>
            <a:xfrm>
              <a:off x="6688075" y="1960050"/>
              <a:ext cx="53975" cy="11425"/>
            </a:xfrm>
            <a:custGeom>
              <a:avLst/>
              <a:gdLst/>
              <a:ahLst/>
              <a:cxnLst/>
              <a:rect l="l" t="t" r="r" b="b"/>
              <a:pathLst>
                <a:path w="2159" h="457" extrusionOk="0">
                  <a:moveTo>
                    <a:pt x="2037" y="0"/>
                  </a:moveTo>
                  <a:cubicBezTo>
                    <a:pt x="1824" y="31"/>
                    <a:pt x="1551" y="92"/>
                    <a:pt x="1308" y="122"/>
                  </a:cubicBezTo>
                  <a:cubicBezTo>
                    <a:pt x="1247" y="152"/>
                    <a:pt x="1156" y="152"/>
                    <a:pt x="1095" y="152"/>
                  </a:cubicBezTo>
                  <a:cubicBezTo>
                    <a:pt x="973" y="183"/>
                    <a:pt x="913" y="183"/>
                    <a:pt x="821" y="183"/>
                  </a:cubicBezTo>
                  <a:lnTo>
                    <a:pt x="852" y="183"/>
                  </a:lnTo>
                  <a:cubicBezTo>
                    <a:pt x="761" y="183"/>
                    <a:pt x="639" y="213"/>
                    <a:pt x="517" y="213"/>
                  </a:cubicBezTo>
                  <a:lnTo>
                    <a:pt x="92" y="213"/>
                  </a:lnTo>
                  <a:cubicBezTo>
                    <a:pt x="31" y="213"/>
                    <a:pt x="1" y="274"/>
                    <a:pt x="1" y="335"/>
                  </a:cubicBezTo>
                  <a:cubicBezTo>
                    <a:pt x="1" y="426"/>
                    <a:pt x="62" y="456"/>
                    <a:pt x="92" y="456"/>
                  </a:cubicBezTo>
                  <a:cubicBezTo>
                    <a:pt x="153" y="456"/>
                    <a:pt x="214" y="456"/>
                    <a:pt x="244" y="335"/>
                  </a:cubicBezTo>
                  <a:lnTo>
                    <a:pt x="578" y="335"/>
                  </a:lnTo>
                  <a:cubicBezTo>
                    <a:pt x="761" y="335"/>
                    <a:pt x="913" y="304"/>
                    <a:pt x="1065" y="304"/>
                  </a:cubicBezTo>
                  <a:cubicBezTo>
                    <a:pt x="1217" y="304"/>
                    <a:pt x="1308" y="274"/>
                    <a:pt x="1460" y="274"/>
                  </a:cubicBezTo>
                  <a:cubicBezTo>
                    <a:pt x="1673" y="213"/>
                    <a:pt x="1885" y="213"/>
                    <a:pt x="2068" y="183"/>
                  </a:cubicBezTo>
                  <a:cubicBezTo>
                    <a:pt x="2128" y="183"/>
                    <a:pt x="2159" y="122"/>
                    <a:pt x="2159" y="61"/>
                  </a:cubicBezTo>
                  <a:cubicBezTo>
                    <a:pt x="2159" y="31"/>
                    <a:pt x="2159" y="0"/>
                    <a:pt x="2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34"/>
            <p:cNvSpPr/>
            <p:nvPr/>
          </p:nvSpPr>
          <p:spPr>
            <a:xfrm>
              <a:off x="6699475" y="1944850"/>
              <a:ext cx="44100" cy="21300"/>
            </a:xfrm>
            <a:custGeom>
              <a:avLst/>
              <a:gdLst/>
              <a:ahLst/>
              <a:cxnLst/>
              <a:rect l="l" t="t" r="r" b="b"/>
              <a:pathLst>
                <a:path w="1764" h="852" extrusionOk="0">
                  <a:moveTo>
                    <a:pt x="31" y="0"/>
                  </a:moveTo>
                  <a:cubicBezTo>
                    <a:pt x="31" y="31"/>
                    <a:pt x="1" y="31"/>
                    <a:pt x="1" y="92"/>
                  </a:cubicBezTo>
                  <a:lnTo>
                    <a:pt x="1" y="152"/>
                  </a:lnTo>
                  <a:cubicBezTo>
                    <a:pt x="31" y="152"/>
                    <a:pt x="31" y="183"/>
                    <a:pt x="61" y="183"/>
                  </a:cubicBezTo>
                  <a:cubicBezTo>
                    <a:pt x="609" y="426"/>
                    <a:pt x="1095" y="608"/>
                    <a:pt x="1612" y="851"/>
                  </a:cubicBezTo>
                  <a:cubicBezTo>
                    <a:pt x="1703" y="851"/>
                    <a:pt x="1764" y="791"/>
                    <a:pt x="1733" y="760"/>
                  </a:cubicBezTo>
                  <a:lnTo>
                    <a:pt x="1733" y="700"/>
                  </a:lnTo>
                  <a:cubicBezTo>
                    <a:pt x="1703" y="700"/>
                    <a:pt x="1703" y="639"/>
                    <a:pt x="1672" y="639"/>
                  </a:cubicBezTo>
                  <a:cubicBezTo>
                    <a:pt x="1125" y="426"/>
                    <a:pt x="639" y="244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34"/>
            <p:cNvSpPr/>
            <p:nvPr/>
          </p:nvSpPr>
          <p:spPr>
            <a:xfrm>
              <a:off x="6716200" y="1925525"/>
              <a:ext cx="30425" cy="20100"/>
            </a:xfrm>
            <a:custGeom>
              <a:avLst/>
              <a:gdLst/>
              <a:ahLst/>
              <a:cxnLst/>
              <a:rect l="l" t="t" r="r" b="b"/>
              <a:pathLst>
                <a:path w="1217" h="804" extrusionOk="0">
                  <a:moveTo>
                    <a:pt x="149" y="1"/>
                  </a:moveTo>
                  <a:cubicBezTo>
                    <a:pt x="117" y="1"/>
                    <a:pt x="74" y="22"/>
                    <a:pt x="31" y="44"/>
                  </a:cubicBezTo>
                  <a:cubicBezTo>
                    <a:pt x="0" y="105"/>
                    <a:pt x="31" y="166"/>
                    <a:pt x="92" y="196"/>
                  </a:cubicBezTo>
                  <a:cubicBezTo>
                    <a:pt x="396" y="409"/>
                    <a:pt x="730" y="621"/>
                    <a:pt x="1034" y="804"/>
                  </a:cubicBezTo>
                  <a:lnTo>
                    <a:pt x="1095" y="804"/>
                  </a:lnTo>
                  <a:cubicBezTo>
                    <a:pt x="1155" y="804"/>
                    <a:pt x="1155" y="804"/>
                    <a:pt x="1186" y="773"/>
                  </a:cubicBezTo>
                  <a:cubicBezTo>
                    <a:pt x="1216" y="743"/>
                    <a:pt x="1186" y="652"/>
                    <a:pt x="1155" y="621"/>
                  </a:cubicBezTo>
                  <a:cubicBezTo>
                    <a:pt x="851" y="439"/>
                    <a:pt x="487" y="257"/>
                    <a:pt x="183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34"/>
            <p:cNvSpPr/>
            <p:nvPr/>
          </p:nvSpPr>
          <p:spPr>
            <a:xfrm>
              <a:off x="5283050" y="1648500"/>
              <a:ext cx="141350" cy="85875"/>
            </a:xfrm>
            <a:custGeom>
              <a:avLst/>
              <a:gdLst/>
              <a:ahLst/>
              <a:cxnLst/>
              <a:rect l="l" t="t" r="r" b="b"/>
              <a:pathLst>
                <a:path w="5654" h="3435" extrusionOk="0">
                  <a:moveTo>
                    <a:pt x="3009" y="0"/>
                  </a:moveTo>
                  <a:cubicBezTo>
                    <a:pt x="2158" y="0"/>
                    <a:pt x="1429" y="152"/>
                    <a:pt x="760" y="608"/>
                  </a:cubicBezTo>
                  <a:cubicBezTo>
                    <a:pt x="486" y="760"/>
                    <a:pt x="243" y="973"/>
                    <a:pt x="152" y="1246"/>
                  </a:cubicBezTo>
                  <a:cubicBezTo>
                    <a:pt x="0" y="1550"/>
                    <a:pt x="334" y="2006"/>
                    <a:pt x="486" y="2189"/>
                  </a:cubicBezTo>
                  <a:cubicBezTo>
                    <a:pt x="882" y="2675"/>
                    <a:pt x="1429" y="3100"/>
                    <a:pt x="2006" y="3283"/>
                  </a:cubicBezTo>
                  <a:cubicBezTo>
                    <a:pt x="2310" y="3344"/>
                    <a:pt x="2614" y="3435"/>
                    <a:pt x="2918" y="3435"/>
                  </a:cubicBezTo>
                  <a:cubicBezTo>
                    <a:pt x="3009" y="3374"/>
                    <a:pt x="3070" y="3374"/>
                    <a:pt x="3161" y="3374"/>
                  </a:cubicBezTo>
                  <a:cubicBezTo>
                    <a:pt x="3587" y="3374"/>
                    <a:pt x="4012" y="3313"/>
                    <a:pt x="4438" y="3100"/>
                  </a:cubicBezTo>
                  <a:cubicBezTo>
                    <a:pt x="4894" y="2888"/>
                    <a:pt x="5350" y="2614"/>
                    <a:pt x="5562" y="2128"/>
                  </a:cubicBezTo>
                  <a:cubicBezTo>
                    <a:pt x="5654" y="1976"/>
                    <a:pt x="5532" y="1672"/>
                    <a:pt x="5471" y="1550"/>
                  </a:cubicBezTo>
                  <a:cubicBezTo>
                    <a:pt x="5289" y="1246"/>
                    <a:pt x="5076" y="1034"/>
                    <a:pt x="4803" y="790"/>
                  </a:cubicBezTo>
                  <a:cubicBezTo>
                    <a:pt x="4316" y="365"/>
                    <a:pt x="3648" y="0"/>
                    <a:pt x="3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34"/>
            <p:cNvSpPr/>
            <p:nvPr/>
          </p:nvSpPr>
          <p:spPr>
            <a:xfrm>
              <a:off x="5341550" y="1581550"/>
              <a:ext cx="88925" cy="120975"/>
            </a:xfrm>
            <a:custGeom>
              <a:avLst/>
              <a:gdLst/>
              <a:ahLst/>
              <a:cxnLst/>
              <a:rect l="l" t="t" r="r" b="b"/>
              <a:pathLst>
                <a:path w="3557" h="4839" extrusionOk="0">
                  <a:moveTo>
                    <a:pt x="645" y="1"/>
                  </a:moveTo>
                  <a:cubicBezTo>
                    <a:pt x="613" y="1"/>
                    <a:pt x="580" y="2"/>
                    <a:pt x="548" y="3"/>
                  </a:cubicBezTo>
                  <a:cubicBezTo>
                    <a:pt x="456" y="3"/>
                    <a:pt x="396" y="186"/>
                    <a:pt x="365" y="216"/>
                  </a:cubicBezTo>
                  <a:cubicBezTo>
                    <a:pt x="183" y="429"/>
                    <a:pt x="122" y="672"/>
                    <a:pt x="92" y="946"/>
                  </a:cubicBezTo>
                  <a:cubicBezTo>
                    <a:pt x="1" y="1584"/>
                    <a:pt x="92" y="2374"/>
                    <a:pt x="396" y="2982"/>
                  </a:cubicBezTo>
                  <a:cubicBezTo>
                    <a:pt x="838" y="3896"/>
                    <a:pt x="1881" y="4839"/>
                    <a:pt x="3025" y="4839"/>
                  </a:cubicBezTo>
                  <a:cubicBezTo>
                    <a:pt x="3061" y="4839"/>
                    <a:pt x="3096" y="4838"/>
                    <a:pt x="3131" y="4836"/>
                  </a:cubicBezTo>
                  <a:cubicBezTo>
                    <a:pt x="3192" y="4806"/>
                    <a:pt x="3253" y="4806"/>
                    <a:pt x="3314" y="4806"/>
                  </a:cubicBezTo>
                  <a:cubicBezTo>
                    <a:pt x="3344" y="4806"/>
                    <a:pt x="3435" y="4563"/>
                    <a:pt x="3435" y="4532"/>
                  </a:cubicBezTo>
                  <a:cubicBezTo>
                    <a:pt x="3466" y="4350"/>
                    <a:pt x="3557" y="4168"/>
                    <a:pt x="3557" y="3924"/>
                  </a:cubicBezTo>
                  <a:cubicBezTo>
                    <a:pt x="3557" y="3651"/>
                    <a:pt x="3557" y="3347"/>
                    <a:pt x="3496" y="3043"/>
                  </a:cubicBezTo>
                  <a:cubicBezTo>
                    <a:pt x="3435" y="2648"/>
                    <a:pt x="3344" y="2192"/>
                    <a:pt x="3162" y="1827"/>
                  </a:cubicBezTo>
                  <a:cubicBezTo>
                    <a:pt x="2660" y="971"/>
                    <a:pt x="1728" y="1"/>
                    <a:pt x="6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34"/>
            <p:cNvSpPr/>
            <p:nvPr/>
          </p:nvSpPr>
          <p:spPr>
            <a:xfrm>
              <a:off x="5404625" y="1600500"/>
              <a:ext cx="76775" cy="89800"/>
            </a:xfrm>
            <a:custGeom>
              <a:avLst/>
              <a:gdLst/>
              <a:ahLst/>
              <a:cxnLst/>
              <a:rect l="l" t="t" r="r" b="b"/>
              <a:pathLst>
                <a:path w="3071" h="3592" extrusionOk="0">
                  <a:moveTo>
                    <a:pt x="2324" y="1"/>
                  </a:moveTo>
                  <a:cubicBezTo>
                    <a:pt x="2212" y="1"/>
                    <a:pt x="2102" y="14"/>
                    <a:pt x="2007" y="36"/>
                  </a:cubicBezTo>
                  <a:cubicBezTo>
                    <a:pt x="1399" y="127"/>
                    <a:pt x="943" y="431"/>
                    <a:pt x="517" y="887"/>
                  </a:cubicBezTo>
                  <a:cubicBezTo>
                    <a:pt x="183" y="1282"/>
                    <a:pt x="0" y="1890"/>
                    <a:pt x="0" y="2406"/>
                  </a:cubicBezTo>
                  <a:cubicBezTo>
                    <a:pt x="0" y="2771"/>
                    <a:pt x="31" y="3166"/>
                    <a:pt x="274" y="3440"/>
                  </a:cubicBezTo>
                  <a:cubicBezTo>
                    <a:pt x="365" y="3562"/>
                    <a:pt x="578" y="3592"/>
                    <a:pt x="791" y="3592"/>
                  </a:cubicBezTo>
                  <a:cubicBezTo>
                    <a:pt x="1003" y="3592"/>
                    <a:pt x="1247" y="3501"/>
                    <a:pt x="1399" y="3470"/>
                  </a:cubicBezTo>
                  <a:cubicBezTo>
                    <a:pt x="1855" y="3318"/>
                    <a:pt x="2280" y="2984"/>
                    <a:pt x="2584" y="2619"/>
                  </a:cubicBezTo>
                  <a:cubicBezTo>
                    <a:pt x="2888" y="2194"/>
                    <a:pt x="3070" y="1616"/>
                    <a:pt x="3070" y="1039"/>
                  </a:cubicBezTo>
                  <a:cubicBezTo>
                    <a:pt x="3070" y="796"/>
                    <a:pt x="3070" y="400"/>
                    <a:pt x="2888" y="188"/>
                  </a:cubicBezTo>
                  <a:cubicBezTo>
                    <a:pt x="2749" y="49"/>
                    <a:pt x="2533" y="1"/>
                    <a:pt x="2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34"/>
            <p:cNvSpPr/>
            <p:nvPr/>
          </p:nvSpPr>
          <p:spPr>
            <a:xfrm>
              <a:off x="5363600" y="1696900"/>
              <a:ext cx="61575" cy="80800"/>
            </a:xfrm>
            <a:custGeom>
              <a:avLst/>
              <a:gdLst/>
              <a:ahLst/>
              <a:cxnLst/>
              <a:rect l="l" t="t" r="r" b="b"/>
              <a:pathLst>
                <a:path w="2463" h="3232" extrusionOk="0">
                  <a:moveTo>
                    <a:pt x="1886" y="1"/>
                  </a:moveTo>
                  <a:cubicBezTo>
                    <a:pt x="1743" y="1"/>
                    <a:pt x="1601" y="26"/>
                    <a:pt x="1520" y="40"/>
                  </a:cubicBezTo>
                  <a:cubicBezTo>
                    <a:pt x="973" y="131"/>
                    <a:pt x="456" y="617"/>
                    <a:pt x="213" y="1104"/>
                  </a:cubicBezTo>
                  <a:cubicBezTo>
                    <a:pt x="30" y="1529"/>
                    <a:pt x="0" y="2016"/>
                    <a:pt x="122" y="2472"/>
                  </a:cubicBezTo>
                  <a:cubicBezTo>
                    <a:pt x="152" y="2715"/>
                    <a:pt x="274" y="3019"/>
                    <a:pt x="486" y="3110"/>
                  </a:cubicBezTo>
                  <a:cubicBezTo>
                    <a:pt x="578" y="3171"/>
                    <a:pt x="699" y="3201"/>
                    <a:pt x="699" y="3231"/>
                  </a:cubicBezTo>
                  <a:cubicBezTo>
                    <a:pt x="1003" y="3201"/>
                    <a:pt x="1337" y="2958"/>
                    <a:pt x="1520" y="2806"/>
                  </a:cubicBezTo>
                  <a:cubicBezTo>
                    <a:pt x="1976" y="2441"/>
                    <a:pt x="2310" y="1864"/>
                    <a:pt x="2401" y="1256"/>
                  </a:cubicBezTo>
                  <a:cubicBezTo>
                    <a:pt x="2432" y="921"/>
                    <a:pt x="2462" y="526"/>
                    <a:pt x="2310" y="192"/>
                  </a:cubicBezTo>
                  <a:cubicBezTo>
                    <a:pt x="2243" y="40"/>
                    <a:pt x="2063" y="1"/>
                    <a:pt x="18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34"/>
            <p:cNvSpPr/>
            <p:nvPr/>
          </p:nvSpPr>
          <p:spPr>
            <a:xfrm>
              <a:off x="5416775" y="1688775"/>
              <a:ext cx="93500" cy="73725"/>
            </a:xfrm>
            <a:custGeom>
              <a:avLst/>
              <a:gdLst/>
              <a:ahLst/>
              <a:cxnLst/>
              <a:rect l="l" t="t" r="r" b="b"/>
              <a:pathLst>
                <a:path w="3740" h="2949" extrusionOk="0">
                  <a:moveTo>
                    <a:pt x="1" y="0"/>
                  </a:moveTo>
                  <a:cubicBezTo>
                    <a:pt x="122" y="486"/>
                    <a:pt x="305" y="942"/>
                    <a:pt x="578" y="1368"/>
                  </a:cubicBezTo>
                  <a:cubicBezTo>
                    <a:pt x="791" y="1733"/>
                    <a:pt x="1095" y="2067"/>
                    <a:pt x="1490" y="2310"/>
                  </a:cubicBezTo>
                  <a:cubicBezTo>
                    <a:pt x="2159" y="2736"/>
                    <a:pt x="2919" y="2948"/>
                    <a:pt x="3739" y="2948"/>
                  </a:cubicBezTo>
                  <a:cubicBezTo>
                    <a:pt x="3527" y="2280"/>
                    <a:pt x="3192" y="1520"/>
                    <a:pt x="2676" y="1003"/>
                  </a:cubicBezTo>
                  <a:cubicBezTo>
                    <a:pt x="1946" y="334"/>
                    <a:pt x="100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34"/>
            <p:cNvSpPr/>
            <p:nvPr/>
          </p:nvSpPr>
          <p:spPr>
            <a:xfrm>
              <a:off x="5359800" y="1688775"/>
              <a:ext cx="44850" cy="34200"/>
            </a:xfrm>
            <a:custGeom>
              <a:avLst/>
              <a:gdLst/>
              <a:ahLst/>
              <a:cxnLst/>
              <a:rect l="l" t="t" r="r" b="b"/>
              <a:pathLst>
                <a:path w="1794" h="1368" extrusionOk="0">
                  <a:moveTo>
                    <a:pt x="1672" y="0"/>
                  </a:moveTo>
                  <a:cubicBezTo>
                    <a:pt x="1641" y="0"/>
                    <a:pt x="1641" y="31"/>
                    <a:pt x="1611" y="31"/>
                  </a:cubicBezTo>
                  <a:cubicBezTo>
                    <a:pt x="1337" y="213"/>
                    <a:pt x="1064" y="456"/>
                    <a:pt x="790" y="638"/>
                  </a:cubicBezTo>
                  <a:cubicBezTo>
                    <a:pt x="699" y="699"/>
                    <a:pt x="578" y="821"/>
                    <a:pt x="456" y="912"/>
                  </a:cubicBezTo>
                  <a:cubicBezTo>
                    <a:pt x="395" y="942"/>
                    <a:pt x="304" y="1003"/>
                    <a:pt x="243" y="1064"/>
                  </a:cubicBezTo>
                  <a:cubicBezTo>
                    <a:pt x="152" y="1094"/>
                    <a:pt x="122" y="1125"/>
                    <a:pt x="30" y="1155"/>
                  </a:cubicBezTo>
                  <a:cubicBezTo>
                    <a:pt x="30" y="1216"/>
                    <a:pt x="0" y="1216"/>
                    <a:pt x="0" y="1246"/>
                  </a:cubicBezTo>
                  <a:lnTo>
                    <a:pt x="0" y="1307"/>
                  </a:lnTo>
                  <a:cubicBezTo>
                    <a:pt x="0" y="1368"/>
                    <a:pt x="91" y="1368"/>
                    <a:pt x="152" y="1368"/>
                  </a:cubicBezTo>
                  <a:lnTo>
                    <a:pt x="182" y="1368"/>
                  </a:lnTo>
                  <a:cubicBezTo>
                    <a:pt x="274" y="1277"/>
                    <a:pt x="395" y="1246"/>
                    <a:pt x="456" y="1155"/>
                  </a:cubicBezTo>
                  <a:cubicBezTo>
                    <a:pt x="486" y="1125"/>
                    <a:pt x="578" y="1094"/>
                    <a:pt x="608" y="1064"/>
                  </a:cubicBezTo>
                  <a:cubicBezTo>
                    <a:pt x="730" y="973"/>
                    <a:pt x="851" y="851"/>
                    <a:pt x="942" y="790"/>
                  </a:cubicBezTo>
                  <a:cubicBezTo>
                    <a:pt x="1216" y="608"/>
                    <a:pt x="1489" y="365"/>
                    <a:pt x="1763" y="182"/>
                  </a:cubicBezTo>
                  <a:cubicBezTo>
                    <a:pt x="1793" y="152"/>
                    <a:pt x="1793" y="61"/>
                    <a:pt x="1763" y="31"/>
                  </a:cubicBezTo>
                  <a:cubicBezTo>
                    <a:pt x="1702" y="0"/>
                    <a:pt x="1702" y="0"/>
                    <a:pt x="16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34"/>
            <p:cNvSpPr/>
            <p:nvPr/>
          </p:nvSpPr>
          <p:spPr>
            <a:xfrm>
              <a:off x="5350675" y="1681175"/>
              <a:ext cx="53975" cy="11425"/>
            </a:xfrm>
            <a:custGeom>
              <a:avLst/>
              <a:gdLst/>
              <a:ahLst/>
              <a:cxnLst/>
              <a:rect l="l" t="t" r="r" b="b"/>
              <a:pathLst>
                <a:path w="2159" h="457" extrusionOk="0">
                  <a:moveTo>
                    <a:pt x="2037" y="0"/>
                  </a:moveTo>
                  <a:cubicBezTo>
                    <a:pt x="1824" y="31"/>
                    <a:pt x="1550" y="61"/>
                    <a:pt x="1307" y="91"/>
                  </a:cubicBezTo>
                  <a:cubicBezTo>
                    <a:pt x="1247" y="152"/>
                    <a:pt x="1155" y="152"/>
                    <a:pt x="1095" y="152"/>
                  </a:cubicBezTo>
                  <a:cubicBezTo>
                    <a:pt x="973" y="183"/>
                    <a:pt x="912" y="183"/>
                    <a:pt x="821" y="183"/>
                  </a:cubicBezTo>
                  <a:lnTo>
                    <a:pt x="851" y="183"/>
                  </a:lnTo>
                  <a:cubicBezTo>
                    <a:pt x="760" y="183"/>
                    <a:pt x="639" y="213"/>
                    <a:pt x="517" y="213"/>
                  </a:cubicBezTo>
                  <a:lnTo>
                    <a:pt x="91" y="213"/>
                  </a:lnTo>
                  <a:cubicBezTo>
                    <a:pt x="31" y="213"/>
                    <a:pt x="0" y="243"/>
                    <a:pt x="0" y="335"/>
                  </a:cubicBezTo>
                  <a:cubicBezTo>
                    <a:pt x="0" y="395"/>
                    <a:pt x="61" y="456"/>
                    <a:pt x="91" y="456"/>
                  </a:cubicBezTo>
                  <a:cubicBezTo>
                    <a:pt x="152" y="456"/>
                    <a:pt x="183" y="456"/>
                    <a:pt x="243" y="335"/>
                  </a:cubicBezTo>
                  <a:lnTo>
                    <a:pt x="578" y="335"/>
                  </a:lnTo>
                  <a:cubicBezTo>
                    <a:pt x="760" y="335"/>
                    <a:pt x="912" y="274"/>
                    <a:pt x="1064" y="274"/>
                  </a:cubicBezTo>
                  <a:cubicBezTo>
                    <a:pt x="1216" y="274"/>
                    <a:pt x="1307" y="243"/>
                    <a:pt x="1459" y="243"/>
                  </a:cubicBezTo>
                  <a:cubicBezTo>
                    <a:pt x="1672" y="213"/>
                    <a:pt x="1885" y="213"/>
                    <a:pt x="2067" y="183"/>
                  </a:cubicBezTo>
                  <a:cubicBezTo>
                    <a:pt x="2128" y="183"/>
                    <a:pt x="2158" y="91"/>
                    <a:pt x="2158" y="61"/>
                  </a:cubicBezTo>
                  <a:cubicBezTo>
                    <a:pt x="2158" y="31"/>
                    <a:pt x="2158" y="0"/>
                    <a:pt x="2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34"/>
            <p:cNvSpPr/>
            <p:nvPr/>
          </p:nvSpPr>
          <p:spPr>
            <a:xfrm>
              <a:off x="5362075" y="1665975"/>
              <a:ext cx="43325" cy="20525"/>
            </a:xfrm>
            <a:custGeom>
              <a:avLst/>
              <a:gdLst/>
              <a:ahLst/>
              <a:cxnLst/>
              <a:rect l="l" t="t" r="r" b="b"/>
              <a:pathLst>
                <a:path w="1733" h="821" extrusionOk="0">
                  <a:moveTo>
                    <a:pt x="31" y="0"/>
                  </a:moveTo>
                  <a:cubicBezTo>
                    <a:pt x="31" y="31"/>
                    <a:pt x="0" y="31"/>
                    <a:pt x="0" y="61"/>
                  </a:cubicBezTo>
                  <a:lnTo>
                    <a:pt x="0" y="152"/>
                  </a:lnTo>
                  <a:cubicBezTo>
                    <a:pt x="31" y="152"/>
                    <a:pt x="31" y="183"/>
                    <a:pt x="61" y="183"/>
                  </a:cubicBezTo>
                  <a:cubicBezTo>
                    <a:pt x="608" y="395"/>
                    <a:pt x="1094" y="608"/>
                    <a:pt x="1611" y="821"/>
                  </a:cubicBezTo>
                  <a:cubicBezTo>
                    <a:pt x="1702" y="821"/>
                    <a:pt x="1733" y="791"/>
                    <a:pt x="1733" y="760"/>
                  </a:cubicBezTo>
                  <a:lnTo>
                    <a:pt x="1733" y="669"/>
                  </a:lnTo>
                  <a:cubicBezTo>
                    <a:pt x="1702" y="669"/>
                    <a:pt x="1702" y="639"/>
                    <a:pt x="1672" y="639"/>
                  </a:cubicBezTo>
                  <a:cubicBezTo>
                    <a:pt x="1125" y="395"/>
                    <a:pt x="639" y="213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34"/>
            <p:cNvSpPr/>
            <p:nvPr/>
          </p:nvSpPr>
          <p:spPr>
            <a:xfrm>
              <a:off x="5378775" y="1646325"/>
              <a:ext cx="30425" cy="20775"/>
            </a:xfrm>
            <a:custGeom>
              <a:avLst/>
              <a:gdLst/>
              <a:ahLst/>
              <a:cxnLst/>
              <a:rect l="l" t="t" r="r" b="b"/>
              <a:pathLst>
                <a:path w="1217" h="831" extrusionOk="0">
                  <a:moveTo>
                    <a:pt x="147" y="0"/>
                  </a:moveTo>
                  <a:cubicBezTo>
                    <a:pt x="115" y="0"/>
                    <a:pt x="73" y="36"/>
                    <a:pt x="31" y="57"/>
                  </a:cubicBezTo>
                  <a:cubicBezTo>
                    <a:pt x="1" y="87"/>
                    <a:pt x="31" y="178"/>
                    <a:pt x="92" y="209"/>
                  </a:cubicBezTo>
                  <a:cubicBezTo>
                    <a:pt x="366" y="391"/>
                    <a:pt x="730" y="634"/>
                    <a:pt x="1034" y="817"/>
                  </a:cubicBezTo>
                  <a:cubicBezTo>
                    <a:pt x="1034" y="817"/>
                    <a:pt x="1048" y="830"/>
                    <a:pt x="1066" y="830"/>
                  </a:cubicBezTo>
                  <a:cubicBezTo>
                    <a:pt x="1075" y="830"/>
                    <a:pt x="1085" y="827"/>
                    <a:pt x="1095" y="817"/>
                  </a:cubicBezTo>
                  <a:cubicBezTo>
                    <a:pt x="1126" y="817"/>
                    <a:pt x="1126" y="817"/>
                    <a:pt x="1186" y="786"/>
                  </a:cubicBezTo>
                  <a:cubicBezTo>
                    <a:pt x="1217" y="725"/>
                    <a:pt x="1186" y="665"/>
                    <a:pt x="1126" y="634"/>
                  </a:cubicBezTo>
                  <a:cubicBezTo>
                    <a:pt x="852" y="421"/>
                    <a:pt x="487" y="239"/>
                    <a:pt x="183" y="26"/>
                  </a:cubicBezTo>
                  <a:cubicBezTo>
                    <a:pt x="174" y="8"/>
                    <a:pt x="162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34"/>
            <p:cNvSpPr/>
            <p:nvPr/>
          </p:nvSpPr>
          <p:spPr>
            <a:xfrm>
              <a:off x="5935025" y="1871500"/>
              <a:ext cx="82850" cy="109850"/>
            </a:xfrm>
            <a:custGeom>
              <a:avLst/>
              <a:gdLst/>
              <a:ahLst/>
              <a:cxnLst/>
              <a:rect l="l" t="t" r="r" b="b"/>
              <a:pathLst>
                <a:path w="3314" h="4394" extrusionOk="0">
                  <a:moveTo>
                    <a:pt x="2369" y="0"/>
                  </a:moveTo>
                  <a:cubicBezTo>
                    <a:pt x="2201" y="0"/>
                    <a:pt x="2024" y="36"/>
                    <a:pt x="1885" y="77"/>
                  </a:cubicBezTo>
                  <a:cubicBezTo>
                    <a:pt x="1247" y="381"/>
                    <a:pt x="821" y="776"/>
                    <a:pt x="487" y="1415"/>
                  </a:cubicBezTo>
                  <a:cubicBezTo>
                    <a:pt x="1" y="2266"/>
                    <a:pt x="274" y="3846"/>
                    <a:pt x="1186" y="4302"/>
                  </a:cubicBezTo>
                  <a:cubicBezTo>
                    <a:pt x="1308" y="4393"/>
                    <a:pt x="1399" y="4393"/>
                    <a:pt x="1460" y="4393"/>
                  </a:cubicBezTo>
                  <a:cubicBezTo>
                    <a:pt x="1885" y="4333"/>
                    <a:pt x="2341" y="3968"/>
                    <a:pt x="2523" y="3664"/>
                  </a:cubicBezTo>
                  <a:cubicBezTo>
                    <a:pt x="2979" y="3026"/>
                    <a:pt x="3314" y="2327"/>
                    <a:pt x="3253" y="1506"/>
                  </a:cubicBezTo>
                  <a:cubicBezTo>
                    <a:pt x="3223" y="1050"/>
                    <a:pt x="3162" y="533"/>
                    <a:pt x="2858" y="199"/>
                  </a:cubicBezTo>
                  <a:cubicBezTo>
                    <a:pt x="2759" y="50"/>
                    <a:pt x="2570" y="0"/>
                    <a:pt x="2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34"/>
            <p:cNvSpPr/>
            <p:nvPr/>
          </p:nvSpPr>
          <p:spPr>
            <a:xfrm>
              <a:off x="5857525" y="1813750"/>
              <a:ext cx="137550" cy="85525"/>
            </a:xfrm>
            <a:custGeom>
              <a:avLst/>
              <a:gdLst/>
              <a:ahLst/>
              <a:cxnLst/>
              <a:rect l="l" t="t" r="r" b="b"/>
              <a:pathLst>
                <a:path w="5502" h="3421" extrusionOk="0">
                  <a:moveTo>
                    <a:pt x="2638" y="0"/>
                  </a:moveTo>
                  <a:cubicBezTo>
                    <a:pt x="2541" y="0"/>
                    <a:pt x="2442" y="5"/>
                    <a:pt x="2341" y="16"/>
                  </a:cubicBezTo>
                  <a:cubicBezTo>
                    <a:pt x="1520" y="108"/>
                    <a:pt x="517" y="655"/>
                    <a:pt x="213" y="1475"/>
                  </a:cubicBezTo>
                  <a:cubicBezTo>
                    <a:pt x="152" y="1688"/>
                    <a:pt x="0" y="2022"/>
                    <a:pt x="152" y="2205"/>
                  </a:cubicBezTo>
                  <a:cubicBezTo>
                    <a:pt x="274" y="2357"/>
                    <a:pt x="426" y="2509"/>
                    <a:pt x="578" y="2630"/>
                  </a:cubicBezTo>
                  <a:cubicBezTo>
                    <a:pt x="1246" y="3117"/>
                    <a:pt x="2098" y="3421"/>
                    <a:pt x="2918" y="3421"/>
                  </a:cubicBezTo>
                  <a:lnTo>
                    <a:pt x="3313" y="3421"/>
                  </a:lnTo>
                  <a:cubicBezTo>
                    <a:pt x="4073" y="3390"/>
                    <a:pt x="4985" y="3208"/>
                    <a:pt x="5319" y="2539"/>
                  </a:cubicBezTo>
                  <a:cubicBezTo>
                    <a:pt x="5502" y="2174"/>
                    <a:pt x="5198" y="1536"/>
                    <a:pt x="4985" y="1263"/>
                  </a:cubicBezTo>
                  <a:cubicBezTo>
                    <a:pt x="4404" y="543"/>
                    <a:pt x="3622" y="0"/>
                    <a:pt x="2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34"/>
            <p:cNvSpPr/>
            <p:nvPr/>
          </p:nvSpPr>
          <p:spPr>
            <a:xfrm>
              <a:off x="5939575" y="1736650"/>
              <a:ext cx="94275" cy="146025"/>
            </a:xfrm>
            <a:custGeom>
              <a:avLst/>
              <a:gdLst/>
              <a:ahLst/>
              <a:cxnLst/>
              <a:rect l="l" t="t" r="r" b="b"/>
              <a:pathLst>
                <a:path w="3771" h="5841" extrusionOk="0">
                  <a:moveTo>
                    <a:pt x="1521" y="0"/>
                  </a:moveTo>
                  <a:cubicBezTo>
                    <a:pt x="1247" y="0"/>
                    <a:pt x="974" y="304"/>
                    <a:pt x="791" y="547"/>
                  </a:cubicBezTo>
                  <a:cubicBezTo>
                    <a:pt x="335" y="1155"/>
                    <a:pt x="92" y="1854"/>
                    <a:pt x="62" y="2614"/>
                  </a:cubicBezTo>
                  <a:cubicBezTo>
                    <a:pt x="1" y="3921"/>
                    <a:pt x="791" y="5441"/>
                    <a:pt x="2068" y="5836"/>
                  </a:cubicBezTo>
                  <a:cubicBezTo>
                    <a:pt x="2104" y="5836"/>
                    <a:pt x="2131" y="5841"/>
                    <a:pt x="2152" y="5841"/>
                  </a:cubicBezTo>
                  <a:cubicBezTo>
                    <a:pt x="2183" y="5841"/>
                    <a:pt x="2202" y="5830"/>
                    <a:pt x="2220" y="5775"/>
                  </a:cubicBezTo>
                  <a:cubicBezTo>
                    <a:pt x="2676" y="5745"/>
                    <a:pt x="3193" y="4985"/>
                    <a:pt x="3344" y="4681"/>
                  </a:cubicBezTo>
                  <a:cubicBezTo>
                    <a:pt x="3588" y="4043"/>
                    <a:pt x="3770" y="3344"/>
                    <a:pt x="3679" y="2614"/>
                  </a:cubicBezTo>
                  <a:cubicBezTo>
                    <a:pt x="3557" y="1854"/>
                    <a:pt x="3223" y="1064"/>
                    <a:pt x="2615" y="547"/>
                  </a:cubicBezTo>
                  <a:cubicBezTo>
                    <a:pt x="2311" y="304"/>
                    <a:pt x="1916" y="0"/>
                    <a:pt x="15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34"/>
            <p:cNvSpPr/>
            <p:nvPr/>
          </p:nvSpPr>
          <p:spPr>
            <a:xfrm>
              <a:off x="5991250" y="1782800"/>
              <a:ext cx="132250" cy="105850"/>
            </a:xfrm>
            <a:custGeom>
              <a:avLst/>
              <a:gdLst/>
              <a:ahLst/>
              <a:cxnLst/>
              <a:rect l="l" t="t" r="r" b="b"/>
              <a:pathLst>
                <a:path w="5290" h="4234" extrusionOk="0">
                  <a:moveTo>
                    <a:pt x="3488" y="1"/>
                  </a:moveTo>
                  <a:cubicBezTo>
                    <a:pt x="3064" y="1"/>
                    <a:pt x="2639" y="76"/>
                    <a:pt x="2250" y="251"/>
                  </a:cubicBezTo>
                  <a:cubicBezTo>
                    <a:pt x="1490" y="555"/>
                    <a:pt x="730" y="1194"/>
                    <a:pt x="426" y="2014"/>
                  </a:cubicBezTo>
                  <a:cubicBezTo>
                    <a:pt x="244" y="2531"/>
                    <a:pt x="1" y="3169"/>
                    <a:pt x="244" y="3716"/>
                  </a:cubicBezTo>
                  <a:cubicBezTo>
                    <a:pt x="426" y="4172"/>
                    <a:pt x="1277" y="4233"/>
                    <a:pt x="1673" y="4233"/>
                  </a:cubicBezTo>
                  <a:lnTo>
                    <a:pt x="1764" y="4233"/>
                  </a:lnTo>
                  <a:cubicBezTo>
                    <a:pt x="2493" y="4203"/>
                    <a:pt x="3253" y="3990"/>
                    <a:pt x="3800" y="3534"/>
                  </a:cubicBezTo>
                  <a:cubicBezTo>
                    <a:pt x="4408" y="3017"/>
                    <a:pt x="4925" y="2379"/>
                    <a:pt x="5138" y="1619"/>
                  </a:cubicBezTo>
                  <a:cubicBezTo>
                    <a:pt x="5229" y="1315"/>
                    <a:pt x="5290" y="981"/>
                    <a:pt x="5168" y="677"/>
                  </a:cubicBezTo>
                  <a:cubicBezTo>
                    <a:pt x="5077" y="282"/>
                    <a:pt x="4499" y="130"/>
                    <a:pt x="4195" y="69"/>
                  </a:cubicBezTo>
                  <a:cubicBezTo>
                    <a:pt x="3965" y="25"/>
                    <a:pt x="3727" y="1"/>
                    <a:pt x="3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34"/>
            <p:cNvSpPr/>
            <p:nvPr/>
          </p:nvSpPr>
          <p:spPr>
            <a:xfrm>
              <a:off x="5993550" y="1854575"/>
              <a:ext cx="98050" cy="106250"/>
            </a:xfrm>
            <a:custGeom>
              <a:avLst/>
              <a:gdLst/>
              <a:ahLst/>
              <a:cxnLst/>
              <a:rect l="l" t="t" r="r" b="b"/>
              <a:pathLst>
                <a:path w="3922" h="4250" extrusionOk="0">
                  <a:moveTo>
                    <a:pt x="917" y="1"/>
                  </a:moveTo>
                  <a:cubicBezTo>
                    <a:pt x="716" y="1"/>
                    <a:pt x="524" y="40"/>
                    <a:pt x="365" y="146"/>
                  </a:cubicBezTo>
                  <a:cubicBezTo>
                    <a:pt x="30" y="389"/>
                    <a:pt x="0" y="1149"/>
                    <a:pt x="30" y="1484"/>
                  </a:cubicBezTo>
                  <a:cubicBezTo>
                    <a:pt x="152" y="2213"/>
                    <a:pt x="365" y="2943"/>
                    <a:pt x="942" y="3429"/>
                  </a:cubicBezTo>
                  <a:cubicBezTo>
                    <a:pt x="1398" y="3794"/>
                    <a:pt x="1976" y="4189"/>
                    <a:pt x="2553" y="4219"/>
                  </a:cubicBezTo>
                  <a:cubicBezTo>
                    <a:pt x="2705" y="4219"/>
                    <a:pt x="2888" y="4250"/>
                    <a:pt x="3070" y="4250"/>
                  </a:cubicBezTo>
                  <a:cubicBezTo>
                    <a:pt x="3252" y="4250"/>
                    <a:pt x="3465" y="4219"/>
                    <a:pt x="3617" y="4098"/>
                  </a:cubicBezTo>
                  <a:cubicBezTo>
                    <a:pt x="3860" y="3915"/>
                    <a:pt x="3921" y="3429"/>
                    <a:pt x="3921" y="3125"/>
                  </a:cubicBezTo>
                  <a:cubicBezTo>
                    <a:pt x="3921" y="2548"/>
                    <a:pt x="3708" y="1940"/>
                    <a:pt x="3465" y="1484"/>
                  </a:cubicBezTo>
                  <a:cubicBezTo>
                    <a:pt x="3100" y="906"/>
                    <a:pt x="2584" y="450"/>
                    <a:pt x="1976" y="238"/>
                  </a:cubicBezTo>
                  <a:cubicBezTo>
                    <a:pt x="1699" y="139"/>
                    <a:pt x="1293" y="1"/>
                    <a:pt x="9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34"/>
            <p:cNvSpPr/>
            <p:nvPr/>
          </p:nvSpPr>
          <p:spPr>
            <a:xfrm>
              <a:off x="5971500" y="1869525"/>
              <a:ext cx="34225" cy="55600"/>
            </a:xfrm>
            <a:custGeom>
              <a:avLst/>
              <a:gdLst/>
              <a:ahLst/>
              <a:cxnLst/>
              <a:rect l="l" t="t" r="r" b="b"/>
              <a:pathLst>
                <a:path w="1369" h="2224" extrusionOk="0">
                  <a:moveTo>
                    <a:pt x="926" y="1"/>
                  </a:moveTo>
                  <a:cubicBezTo>
                    <a:pt x="842" y="1"/>
                    <a:pt x="606" y="161"/>
                    <a:pt x="578" y="217"/>
                  </a:cubicBezTo>
                  <a:cubicBezTo>
                    <a:pt x="335" y="430"/>
                    <a:pt x="153" y="673"/>
                    <a:pt x="92" y="1007"/>
                  </a:cubicBezTo>
                  <a:cubicBezTo>
                    <a:pt x="1" y="1433"/>
                    <a:pt x="122" y="1919"/>
                    <a:pt x="426" y="2223"/>
                  </a:cubicBezTo>
                  <a:cubicBezTo>
                    <a:pt x="821" y="2071"/>
                    <a:pt x="1186" y="1646"/>
                    <a:pt x="1308" y="1220"/>
                  </a:cubicBezTo>
                  <a:cubicBezTo>
                    <a:pt x="1368" y="855"/>
                    <a:pt x="1308" y="278"/>
                    <a:pt x="943" y="4"/>
                  </a:cubicBezTo>
                  <a:cubicBezTo>
                    <a:pt x="938" y="2"/>
                    <a:pt x="932" y="1"/>
                    <a:pt x="9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34"/>
            <p:cNvSpPr/>
            <p:nvPr/>
          </p:nvSpPr>
          <p:spPr>
            <a:xfrm>
              <a:off x="5921350" y="1837325"/>
              <a:ext cx="74500" cy="49025"/>
            </a:xfrm>
            <a:custGeom>
              <a:avLst/>
              <a:gdLst/>
              <a:ahLst/>
              <a:cxnLst/>
              <a:rect l="l" t="t" r="r" b="b"/>
              <a:pathLst>
                <a:path w="2980" h="1961" extrusionOk="0">
                  <a:moveTo>
                    <a:pt x="1665" y="0"/>
                  </a:moveTo>
                  <a:cubicBezTo>
                    <a:pt x="1596" y="0"/>
                    <a:pt x="1527" y="5"/>
                    <a:pt x="1459" y="16"/>
                  </a:cubicBezTo>
                  <a:cubicBezTo>
                    <a:pt x="912" y="46"/>
                    <a:pt x="152" y="472"/>
                    <a:pt x="31" y="1079"/>
                  </a:cubicBezTo>
                  <a:cubicBezTo>
                    <a:pt x="0" y="1262"/>
                    <a:pt x="274" y="1535"/>
                    <a:pt x="426" y="1596"/>
                  </a:cubicBezTo>
                  <a:cubicBezTo>
                    <a:pt x="730" y="1809"/>
                    <a:pt x="1095" y="1961"/>
                    <a:pt x="1459" y="1961"/>
                  </a:cubicBezTo>
                  <a:lnTo>
                    <a:pt x="1581" y="1961"/>
                  </a:lnTo>
                  <a:cubicBezTo>
                    <a:pt x="2128" y="1870"/>
                    <a:pt x="2918" y="1475"/>
                    <a:pt x="2949" y="867"/>
                  </a:cubicBezTo>
                  <a:cubicBezTo>
                    <a:pt x="2979" y="654"/>
                    <a:pt x="2766" y="441"/>
                    <a:pt x="2584" y="320"/>
                  </a:cubicBezTo>
                  <a:cubicBezTo>
                    <a:pt x="2332" y="118"/>
                    <a:pt x="1997" y="0"/>
                    <a:pt x="16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34"/>
            <p:cNvSpPr/>
            <p:nvPr/>
          </p:nvSpPr>
          <p:spPr>
            <a:xfrm>
              <a:off x="5941875" y="1730550"/>
              <a:ext cx="79050" cy="140625"/>
            </a:xfrm>
            <a:custGeom>
              <a:avLst/>
              <a:gdLst/>
              <a:ahLst/>
              <a:cxnLst/>
              <a:rect l="l" t="t" r="r" b="b"/>
              <a:pathLst>
                <a:path w="3162" h="5625" extrusionOk="0">
                  <a:moveTo>
                    <a:pt x="851" y="1"/>
                  </a:moveTo>
                  <a:cubicBezTo>
                    <a:pt x="274" y="761"/>
                    <a:pt x="0" y="1703"/>
                    <a:pt x="91" y="2645"/>
                  </a:cubicBezTo>
                  <a:cubicBezTo>
                    <a:pt x="152" y="3861"/>
                    <a:pt x="973" y="5107"/>
                    <a:pt x="2097" y="5624"/>
                  </a:cubicBezTo>
                  <a:cubicBezTo>
                    <a:pt x="2949" y="4651"/>
                    <a:pt x="3161" y="3192"/>
                    <a:pt x="2675" y="2007"/>
                  </a:cubicBezTo>
                  <a:cubicBezTo>
                    <a:pt x="2341" y="1126"/>
                    <a:pt x="1672" y="396"/>
                    <a:pt x="8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34"/>
            <p:cNvSpPr/>
            <p:nvPr/>
          </p:nvSpPr>
          <p:spPr>
            <a:xfrm>
              <a:off x="5989750" y="1799450"/>
              <a:ext cx="95000" cy="71725"/>
            </a:xfrm>
            <a:custGeom>
              <a:avLst/>
              <a:gdLst/>
              <a:ahLst/>
              <a:cxnLst/>
              <a:rect l="l" t="t" r="r" b="b"/>
              <a:pathLst>
                <a:path w="3800" h="2869" extrusionOk="0">
                  <a:moveTo>
                    <a:pt x="2874" y="1"/>
                  </a:moveTo>
                  <a:cubicBezTo>
                    <a:pt x="2486" y="1"/>
                    <a:pt x="2090" y="50"/>
                    <a:pt x="1733" y="193"/>
                  </a:cubicBezTo>
                  <a:cubicBezTo>
                    <a:pt x="912" y="619"/>
                    <a:pt x="0" y="1591"/>
                    <a:pt x="182" y="2625"/>
                  </a:cubicBezTo>
                  <a:cubicBezTo>
                    <a:pt x="182" y="2716"/>
                    <a:pt x="456" y="2777"/>
                    <a:pt x="517" y="2777"/>
                  </a:cubicBezTo>
                  <a:cubicBezTo>
                    <a:pt x="730" y="2807"/>
                    <a:pt x="912" y="2868"/>
                    <a:pt x="1094" y="2868"/>
                  </a:cubicBezTo>
                  <a:cubicBezTo>
                    <a:pt x="1125" y="2868"/>
                    <a:pt x="1186" y="2868"/>
                    <a:pt x="1246" y="2807"/>
                  </a:cubicBezTo>
                  <a:cubicBezTo>
                    <a:pt x="1733" y="2807"/>
                    <a:pt x="2310" y="2625"/>
                    <a:pt x="2705" y="2321"/>
                  </a:cubicBezTo>
                  <a:cubicBezTo>
                    <a:pt x="3344" y="1804"/>
                    <a:pt x="3800" y="1044"/>
                    <a:pt x="3769" y="193"/>
                  </a:cubicBezTo>
                  <a:cubicBezTo>
                    <a:pt x="3769" y="132"/>
                    <a:pt x="3252" y="11"/>
                    <a:pt x="3192" y="11"/>
                  </a:cubicBezTo>
                  <a:cubicBezTo>
                    <a:pt x="3087" y="4"/>
                    <a:pt x="2981" y="1"/>
                    <a:pt x="28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34"/>
            <p:cNvSpPr/>
            <p:nvPr/>
          </p:nvSpPr>
          <p:spPr>
            <a:xfrm>
              <a:off x="5990500" y="1864300"/>
              <a:ext cx="29650" cy="35750"/>
            </a:xfrm>
            <a:custGeom>
              <a:avLst/>
              <a:gdLst/>
              <a:ahLst/>
              <a:cxnLst/>
              <a:rect l="l" t="t" r="r" b="b"/>
              <a:pathLst>
                <a:path w="1186" h="1430" extrusionOk="0">
                  <a:moveTo>
                    <a:pt x="122" y="0"/>
                  </a:moveTo>
                  <a:cubicBezTo>
                    <a:pt x="0" y="669"/>
                    <a:pt x="426" y="1277"/>
                    <a:pt x="1095" y="1429"/>
                  </a:cubicBezTo>
                  <a:cubicBezTo>
                    <a:pt x="1186" y="791"/>
                    <a:pt x="791" y="152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34"/>
            <p:cNvSpPr/>
            <p:nvPr/>
          </p:nvSpPr>
          <p:spPr>
            <a:xfrm>
              <a:off x="5947175" y="1849850"/>
              <a:ext cx="57775" cy="29675"/>
            </a:xfrm>
            <a:custGeom>
              <a:avLst/>
              <a:gdLst/>
              <a:ahLst/>
              <a:cxnLst/>
              <a:rect l="l" t="t" r="r" b="b"/>
              <a:pathLst>
                <a:path w="2311" h="1187" extrusionOk="0">
                  <a:moveTo>
                    <a:pt x="2189" y="1"/>
                  </a:moveTo>
                  <a:cubicBezTo>
                    <a:pt x="2159" y="1"/>
                    <a:pt x="2098" y="1"/>
                    <a:pt x="2068" y="31"/>
                  </a:cubicBezTo>
                  <a:cubicBezTo>
                    <a:pt x="2037" y="92"/>
                    <a:pt x="1977" y="153"/>
                    <a:pt x="1885" y="183"/>
                  </a:cubicBezTo>
                  <a:cubicBezTo>
                    <a:pt x="1855" y="244"/>
                    <a:pt x="1794" y="244"/>
                    <a:pt x="1764" y="275"/>
                  </a:cubicBezTo>
                  <a:cubicBezTo>
                    <a:pt x="1581" y="396"/>
                    <a:pt x="1399" y="457"/>
                    <a:pt x="1217" y="548"/>
                  </a:cubicBezTo>
                  <a:cubicBezTo>
                    <a:pt x="1095" y="578"/>
                    <a:pt x="974" y="639"/>
                    <a:pt x="852" y="700"/>
                  </a:cubicBezTo>
                  <a:cubicBezTo>
                    <a:pt x="609" y="791"/>
                    <a:pt x="335" y="882"/>
                    <a:pt x="62" y="943"/>
                  </a:cubicBezTo>
                  <a:cubicBezTo>
                    <a:pt x="31" y="1004"/>
                    <a:pt x="1" y="1065"/>
                    <a:pt x="31" y="1095"/>
                  </a:cubicBezTo>
                  <a:cubicBezTo>
                    <a:pt x="62" y="1126"/>
                    <a:pt x="92" y="1186"/>
                    <a:pt x="153" y="1186"/>
                  </a:cubicBezTo>
                  <a:lnTo>
                    <a:pt x="183" y="1186"/>
                  </a:lnTo>
                  <a:cubicBezTo>
                    <a:pt x="335" y="1126"/>
                    <a:pt x="487" y="1065"/>
                    <a:pt x="670" y="1034"/>
                  </a:cubicBezTo>
                  <a:cubicBezTo>
                    <a:pt x="761" y="974"/>
                    <a:pt x="791" y="974"/>
                    <a:pt x="852" y="943"/>
                  </a:cubicBezTo>
                  <a:cubicBezTo>
                    <a:pt x="943" y="913"/>
                    <a:pt x="974" y="913"/>
                    <a:pt x="1034" y="882"/>
                  </a:cubicBezTo>
                  <a:cubicBezTo>
                    <a:pt x="1186" y="791"/>
                    <a:pt x="1338" y="761"/>
                    <a:pt x="1521" y="700"/>
                  </a:cubicBezTo>
                  <a:cubicBezTo>
                    <a:pt x="1673" y="609"/>
                    <a:pt x="1764" y="578"/>
                    <a:pt x="1916" y="487"/>
                  </a:cubicBezTo>
                  <a:cubicBezTo>
                    <a:pt x="2037" y="427"/>
                    <a:pt x="2189" y="335"/>
                    <a:pt x="2281" y="244"/>
                  </a:cubicBezTo>
                  <a:cubicBezTo>
                    <a:pt x="2311" y="183"/>
                    <a:pt x="2311" y="183"/>
                    <a:pt x="2311" y="153"/>
                  </a:cubicBezTo>
                  <a:cubicBezTo>
                    <a:pt x="2311" y="123"/>
                    <a:pt x="2311" y="92"/>
                    <a:pt x="2281" y="31"/>
                  </a:cubicBezTo>
                  <a:cubicBezTo>
                    <a:pt x="2220" y="1"/>
                    <a:pt x="2220" y="1"/>
                    <a:pt x="2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34"/>
            <p:cNvSpPr/>
            <p:nvPr/>
          </p:nvSpPr>
          <p:spPr>
            <a:xfrm>
              <a:off x="5949475" y="1837700"/>
              <a:ext cx="49400" cy="8375"/>
            </a:xfrm>
            <a:custGeom>
              <a:avLst/>
              <a:gdLst/>
              <a:ahLst/>
              <a:cxnLst/>
              <a:rect l="l" t="t" r="r" b="b"/>
              <a:pathLst>
                <a:path w="1976" h="335" extrusionOk="0">
                  <a:moveTo>
                    <a:pt x="122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61" y="31"/>
                    <a:pt x="0" y="61"/>
                    <a:pt x="0" y="122"/>
                  </a:cubicBezTo>
                  <a:cubicBezTo>
                    <a:pt x="0" y="183"/>
                    <a:pt x="61" y="274"/>
                    <a:pt x="122" y="274"/>
                  </a:cubicBezTo>
                  <a:cubicBezTo>
                    <a:pt x="395" y="274"/>
                    <a:pt x="608" y="305"/>
                    <a:pt x="882" y="305"/>
                  </a:cubicBezTo>
                  <a:cubicBezTo>
                    <a:pt x="1216" y="305"/>
                    <a:pt x="1520" y="305"/>
                    <a:pt x="1885" y="335"/>
                  </a:cubicBezTo>
                  <a:cubicBezTo>
                    <a:pt x="1945" y="335"/>
                    <a:pt x="1945" y="335"/>
                    <a:pt x="1945" y="305"/>
                  </a:cubicBezTo>
                  <a:cubicBezTo>
                    <a:pt x="1945" y="305"/>
                    <a:pt x="1976" y="274"/>
                    <a:pt x="1976" y="213"/>
                  </a:cubicBezTo>
                  <a:cubicBezTo>
                    <a:pt x="1976" y="153"/>
                    <a:pt x="1945" y="61"/>
                    <a:pt x="1885" y="61"/>
                  </a:cubicBezTo>
                  <a:cubicBezTo>
                    <a:pt x="1520" y="61"/>
                    <a:pt x="1216" y="31"/>
                    <a:pt x="882" y="31"/>
                  </a:cubicBezTo>
                  <a:cubicBezTo>
                    <a:pt x="608" y="31"/>
                    <a:pt x="395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34"/>
            <p:cNvSpPr/>
            <p:nvPr/>
          </p:nvSpPr>
          <p:spPr>
            <a:xfrm>
              <a:off x="5974550" y="1811575"/>
              <a:ext cx="26625" cy="16275"/>
            </a:xfrm>
            <a:custGeom>
              <a:avLst/>
              <a:gdLst/>
              <a:ahLst/>
              <a:cxnLst/>
              <a:rect l="l" t="t" r="r" b="b"/>
              <a:pathLst>
                <a:path w="1065" h="651" extrusionOk="0">
                  <a:moveTo>
                    <a:pt x="104" y="0"/>
                  </a:moveTo>
                  <a:cubicBezTo>
                    <a:pt x="61" y="0"/>
                    <a:pt x="22" y="28"/>
                    <a:pt x="0" y="73"/>
                  </a:cubicBezTo>
                  <a:cubicBezTo>
                    <a:pt x="0" y="134"/>
                    <a:pt x="0" y="195"/>
                    <a:pt x="61" y="225"/>
                  </a:cubicBezTo>
                  <a:cubicBezTo>
                    <a:pt x="183" y="316"/>
                    <a:pt x="274" y="347"/>
                    <a:pt x="365" y="438"/>
                  </a:cubicBezTo>
                  <a:lnTo>
                    <a:pt x="608" y="559"/>
                  </a:lnTo>
                  <a:cubicBezTo>
                    <a:pt x="699" y="590"/>
                    <a:pt x="790" y="620"/>
                    <a:pt x="912" y="651"/>
                  </a:cubicBezTo>
                  <a:cubicBezTo>
                    <a:pt x="942" y="651"/>
                    <a:pt x="973" y="651"/>
                    <a:pt x="1034" y="620"/>
                  </a:cubicBezTo>
                  <a:cubicBezTo>
                    <a:pt x="1034" y="620"/>
                    <a:pt x="1064" y="590"/>
                    <a:pt x="1064" y="529"/>
                  </a:cubicBezTo>
                  <a:cubicBezTo>
                    <a:pt x="1064" y="499"/>
                    <a:pt x="1064" y="468"/>
                    <a:pt x="1034" y="438"/>
                  </a:cubicBezTo>
                  <a:cubicBezTo>
                    <a:pt x="1034" y="438"/>
                    <a:pt x="973" y="377"/>
                    <a:pt x="942" y="377"/>
                  </a:cubicBezTo>
                  <a:lnTo>
                    <a:pt x="912" y="377"/>
                  </a:lnTo>
                  <a:cubicBezTo>
                    <a:pt x="851" y="377"/>
                    <a:pt x="790" y="347"/>
                    <a:pt x="699" y="316"/>
                  </a:cubicBezTo>
                  <a:cubicBezTo>
                    <a:pt x="638" y="286"/>
                    <a:pt x="608" y="286"/>
                    <a:pt x="578" y="225"/>
                  </a:cubicBezTo>
                  <a:cubicBezTo>
                    <a:pt x="486" y="195"/>
                    <a:pt x="456" y="195"/>
                    <a:pt x="426" y="164"/>
                  </a:cubicBezTo>
                  <a:cubicBezTo>
                    <a:pt x="335" y="134"/>
                    <a:pt x="243" y="43"/>
                    <a:pt x="152" y="12"/>
                  </a:cubicBezTo>
                  <a:cubicBezTo>
                    <a:pt x="136" y="4"/>
                    <a:pt x="120" y="0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34"/>
            <p:cNvSpPr/>
            <p:nvPr/>
          </p:nvSpPr>
          <p:spPr>
            <a:xfrm>
              <a:off x="5981375" y="1866700"/>
              <a:ext cx="32700" cy="21950"/>
            </a:xfrm>
            <a:custGeom>
              <a:avLst/>
              <a:gdLst/>
              <a:ahLst/>
              <a:cxnLst/>
              <a:rect l="l" t="t" r="r" b="b"/>
              <a:pathLst>
                <a:path w="1308" h="878" extrusionOk="0">
                  <a:moveTo>
                    <a:pt x="1158" y="0"/>
                  </a:moveTo>
                  <a:cubicBezTo>
                    <a:pt x="1136" y="0"/>
                    <a:pt x="1114" y="7"/>
                    <a:pt x="1095" y="26"/>
                  </a:cubicBezTo>
                  <a:cubicBezTo>
                    <a:pt x="973" y="87"/>
                    <a:pt x="913" y="178"/>
                    <a:pt x="791" y="239"/>
                  </a:cubicBezTo>
                  <a:cubicBezTo>
                    <a:pt x="669" y="300"/>
                    <a:pt x="609" y="360"/>
                    <a:pt x="487" y="421"/>
                  </a:cubicBezTo>
                  <a:cubicBezTo>
                    <a:pt x="335" y="512"/>
                    <a:pt x="213" y="573"/>
                    <a:pt x="62" y="664"/>
                  </a:cubicBezTo>
                  <a:cubicBezTo>
                    <a:pt x="31" y="695"/>
                    <a:pt x="1" y="786"/>
                    <a:pt x="31" y="816"/>
                  </a:cubicBezTo>
                  <a:cubicBezTo>
                    <a:pt x="62" y="847"/>
                    <a:pt x="92" y="877"/>
                    <a:pt x="153" y="877"/>
                  </a:cubicBezTo>
                  <a:lnTo>
                    <a:pt x="183" y="877"/>
                  </a:lnTo>
                  <a:cubicBezTo>
                    <a:pt x="335" y="816"/>
                    <a:pt x="457" y="725"/>
                    <a:pt x="548" y="695"/>
                  </a:cubicBezTo>
                  <a:cubicBezTo>
                    <a:pt x="669" y="664"/>
                    <a:pt x="761" y="573"/>
                    <a:pt x="852" y="512"/>
                  </a:cubicBezTo>
                  <a:cubicBezTo>
                    <a:pt x="973" y="421"/>
                    <a:pt x="1125" y="300"/>
                    <a:pt x="1247" y="239"/>
                  </a:cubicBezTo>
                  <a:cubicBezTo>
                    <a:pt x="1277" y="208"/>
                    <a:pt x="1308" y="117"/>
                    <a:pt x="1277" y="56"/>
                  </a:cubicBezTo>
                  <a:cubicBezTo>
                    <a:pt x="1256" y="35"/>
                    <a:pt x="1206" y="0"/>
                    <a:pt x="1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34"/>
            <p:cNvSpPr/>
            <p:nvPr/>
          </p:nvSpPr>
          <p:spPr>
            <a:xfrm>
              <a:off x="5988975" y="1789075"/>
              <a:ext cx="19775" cy="31175"/>
            </a:xfrm>
            <a:custGeom>
              <a:avLst/>
              <a:gdLst/>
              <a:ahLst/>
              <a:cxnLst/>
              <a:rect l="l" t="t" r="r" b="b"/>
              <a:pathLst>
                <a:path w="791" h="1247" extrusionOk="0">
                  <a:moveTo>
                    <a:pt x="153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61"/>
                    <a:pt x="1" y="61"/>
                    <a:pt x="1" y="122"/>
                  </a:cubicBezTo>
                  <a:cubicBezTo>
                    <a:pt x="1" y="152"/>
                    <a:pt x="1" y="183"/>
                    <a:pt x="31" y="213"/>
                  </a:cubicBezTo>
                  <a:lnTo>
                    <a:pt x="31" y="274"/>
                  </a:lnTo>
                  <a:cubicBezTo>
                    <a:pt x="213" y="578"/>
                    <a:pt x="365" y="912"/>
                    <a:pt x="517" y="1216"/>
                  </a:cubicBezTo>
                  <a:cubicBezTo>
                    <a:pt x="517" y="1216"/>
                    <a:pt x="548" y="1247"/>
                    <a:pt x="609" y="1247"/>
                  </a:cubicBezTo>
                  <a:lnTo>
                    <a:pt x="669" y="1247"/>
                  </a:lnTo>
                  <a:cubicBezTo>
                    <a:pt x="761" y="1216"/>
                    <a:pt x="791" y="1125"/>
                    <a:pt x="761" y="1095"/>
                  </a:cubicBezTo>
                  <a:cubicBezTo>
                    <a:pt x="548" y="760"/>
                    <a:pt x="396" y="365"/>
                    <a:pt x="213" y="31"/>
                  </a:cubicBezTo>
                  <a:cubicBezTo>
                    <a:pt x="213" y="0"/>
                    <a:pt x="183" y="0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34"/>
            <p:cNvSpPr/>
            <p:nvPr/>
          </p:nvSpPr>
          <p:spPr>
            <a:xfrm>
              <a:off x="6548250" y="1797475"/>
              <a:ext cx="82875" cy="109400"/>
            </a:xfrm>
            <a:custGeom>
              <a:avLst/>
              <a:gdLst/>
              <a:ahLst/>
              <a:cxnLst/>
              <a:rect l="l" t="t" r="r" b="b"/>
              <a:pathLst>
                <a:path w="3315" h="4376" extrusionOk="0">
                  <a:moveTo>
                    <a:pt x="2324" y="0"/>
                  </a:moveTo>
                  <a:cubicBezTo>
                    <a:pt x="2158" y="0"/>
                    <a:pt x="1989" y="36"/>
                    <a:pt x="1855" y="90"/>
                  </a:cubicBezTo>
                  <a:cubicBezTo>
                    <a:pt x="1217" y="394"/>
                    <a:pt x="791" y="759"/>
                    <a:pt x="457" y="1427"/>
                  </a:cubicBezTo>
                  <a:cubicBezTo>
                    <a:pt x="1" y="2248"/>
                    <a:pt x="274" y="3859"/>
                    <a:pt x="1186" y="4315"/>
                  </a:cubicBezTo>
                  <a:cubicBezTo>
                    <a:pt x="1247" y="4345"/>
                    <a:pt x="1369" y="4376"/>
                    <a:pt x="1430" y="4376"/>
                  </a:cubicBezTo>
                  <a:cubicBezTo>
                    <a:pt x="1855" y="4345"/>
                    <a:pt x="2311" y="3950"/>
                    <a:pt x="2493" y="3646"/>
                  </a:cubicBezTo>
                  <a:cubicBezTo>
                    <a:pt x="2949" y="3008"/>
                    <a:pt x="3314" y="2339"/>
                    <a:pt x="3223" y="1488"/>
                  </a:cubicBezTo>
                  <a:cubicBezTo>
                    <a:pt x="3192" y="1032"/>
                    <a:pt x="3162" y="546"/>
                    <a:pt x="2858" y="211"/>
                  </a:cubicBezTo>
                  <a:cubicBezTo>
                    <a:pt x="2739" y="58"/>
                    <a:pt x="2534" y="0"/>
                    <a:pt x="2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34"/>
            <p:cNvSpPr/>
            <p:nvPr/>
          </p:nvSpPr>
          <p:spPr>
            <a:xfrm>
              <a:off x="6470000" y="1738525"/>
              <a:ext cx="137550" cy="85525"/>
            </a:xfrm>
            <a:custGeom>
              <a:avLst/>
              <a:gdLst/>
              <a:ahLst/>
              <a:cxnLst/>
              <a:rect l="l" t="t" r="r" b="b"/>
              <a:pathLst>
                <a:path w="5502" h="3421" extrusionOk="0">
                  <a:moveTo>
                    <a:pt x="2661" y="0"/>
                  </a:moveTo>
                  <a:cubicBezTo>
                    <a:pt x="2566" y="0"/>
                    <a:pt x="2469" y="5"/>
                    <a:pt x="2371" y="16"/>
                  </a:cubicBezTo>
                  <a:cubicBezTo>
                    <a:pt x="1520" y="138"/>
                    <a:pt x="547" y="655"/>
                    <a:pt x="243" y="1506"/>
                  </a:cubicBezTo>
                  <a:cubicBezTo>
                    <a:pt x="152" y="1688"/>
                    <a:pt x="0" y="2022"/>
                    <a:pt x="152" y="2205"/>
                  </a:cubicBezTo>
                  <a:cubicBezTo>
                    <a:pt x="274" y="2357"/>
                    <a:pt x="426" y="2509"/>
                    <a:pt x="578" y="2630"/>
                  </a:cubicBezTo>
                  <a:cubicBezTo>
                    <a:pt x="1277" y="3117"/>
                    <a:pt x="2097" y="3421"/>
                    <a:pt x="2949" y="3421"/>
                  </a:cubicBezTo>
                  <a:lnTo>
                    <a:pt x="3313" y="3421"/>
                  </a:lnTo>
                  <a:cubicBezTo>
                    <a:pt x="4073" y="3390"/>
                    <a:pt x="4985" y="3208"/>
                    <a:pt x="5319" y="2569"/>
                  </a:cubicBezTo>
                  <a:cubicBezTo>
                    <a:pt x="5502" y="2174"/>
                    <a:pt x="5228" y="1536"/>
                    <a:pt x="4985" y="1262"/>
                  </a:cubicBezTo>
                  <a:cubicBezTo>
                    <a:pt x="4404" y="543"/>
                    <a:pt x="3622" y="0"/>
                    <a:pt x="26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34"/>
            <p:cNvSpPr/>
            <p:nvPr/>
          </p:nvSpPr>
          <p:spPr>
            <a:xfrm>
              <a:off x="6552050" y="1662925"/>
              <a:ext cx="95025" cy="145175"/>
            </a:xfrm>
            <a:custGeom>
              <a:avLst/>
              <a:gdLst/>
              <a:ahLst/>
              <a:cxnLst/>
              <a:rect l="l" t="t" r="r" b="b"/>
              <a:pathLst>
                <a:path w="3801" h="5807" extrusionOk="0">
                  <a:moveTo>
                    <a:pt x="1521" y="1"/>
                  </a:moveTo>
                  <a:cubicBezTo>
                    <a:pt x="1247" y="1"/>
                    <a:pt x="974" y="305"/>
                    <a:pt x="791" y="517"/>
                  </a:cubicBezTo>
                  <a:cubicBezTo>
                    <a:pt x="335" y="1125"/>
                    <a:pt x="122" y="1855"/>
                    <a:pt x="62" y="2615"/>
                  </a:cubicBezTo>
                  <a:cubicBezTo>
                    <a:pt x="1" y="3922"/>
                    <a:pt x="791" y="5441"/>
                    <a:pt x="2098" y="5806"/>
                  </a:cubicBezTo>
                  <a:cubicBezTo>
                    <a:pt x="2129" y="5806"/>
                    <a:pt x="2159" y="5806"/>
                    <a:pt x="2250" y="5776"/>
                  </a:cubicBezTo>
                  <a:cubicBezTo>
                    <a:pt x="2706" y="5745"/>
                    <a:pt x="3192" y="4986"/>
                    <a:pt x="3344" y="4682"/>
                  </a:cubicBezTo>
                  <a:cubicBezTo>
                    <a:pt x="3618" y="4013"/>
                    <a:pt x="3800" y="3344"/>
                    <a:pt x="3679" y="2615"/>
                  </a:cubicBezTo>
                  <a:cubicBezTo>
                    <a:pt x="3557" y="1855"/>
                    <a:pt x="3223" y="1065"/>
                    <a:pt x="2615" y="517"/>
                  </a:cubicBezTo>
                  <a:cubicBezTo>
                    <a:pt x="2311" y="305"/>
                    <a:pt x="1946" y="1"/>
                    <a:pt x="15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34"/>
            <p:cNvSpPr/>
            <p:nvPr/>
          </p:nvSpPr>
          <p:spPr>
            <a:xfrm>
              <a:off x="6602975" y="1708550"/>
              <a:ext cx="132250" cy="106375"/>
            </a:xfrm>
            <a:custGeom>
              <a:avLst/>
              <a:gdLst/>
              <a:ahLst/>
              <a:cxnLst/>
              <a:rect l="l" t="t" r="r" b="b"/>
              <a:pathLst>
                <a:path w="5290" h="4255" extrusionOk="0">
                  <a:moveTo>
                    <a:pt x="3560" y="0"/>
                  </a:moveTo>
                  <a:cubicBezTo>
                    <a:pt x="3113" y="0"/>
                    <a:pt x="2660" y="88"/>
                    <a:pt x="2250" y="273"/>
                  </a:cubicBezTo>
                  <a:cubicBezTo>
                    <a:pt x="1490" y="547"/>
                    <a:pt x="730" y="1215"/>
                    <a:pt x="426" y="2006"/>
                  </a:cubicBezTo>
                  <a:cubicBezTo>
                    <a:pt x="244" y="2553"/>
                    <a:pt x="0" y="3191"/>
                    <a:pt x="244" y="3708"/>
                  </a:cubicBezTo>
                  <a:cubicBezTo>
                    <a:pt x="426" y="4164"/>
                    <a:pt x="1277" y="4255"/>
                    <a:pt x="1672" y="4255"/>
                  </a:cubicBezTo>
                  <a:lnTo>
                    <a:pt x="1763" y="4255"/>
                  </a:lnTo>
                  <a:cubicBezTo>
                    <a:pt x="2493" y="4224"/>
                    <a:pt x="3253" y="3981"/>
                    <a:pt x="3800" y="3525"/>
                  </a:cubicBezTo>
                  <a:cubicBezTo>
                    <a:pt x="4408" y="3039"/>
                    <a:pt x="4925" y="2401"/>
                    <a:pt x="5137" y="1641"/>
                  </a:cubicBezTo>
                  <a:cubicBezTo>
                    <a:pt x="5228" y="1306"/>
                    <a:pt x="5289" y="972"/>
                    <a:pt x="5168" y="668"/>
                  </a:cubicBezTo>
                  <a:cubicBezTo>
                    <a:pt x="5077" y="303"/>
                    <a:pt x="4499" y="151"/>
                    <a:pt x="4195" y="60"/>
                  </a:cubicBezTo>
                  <a:cubicBezTo>
                    <a:pt x="3988" y="21"/>
                    <a:pt x="3774" y="0"/>
                    <a:pt x="3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34"/>
            <p:cNvSpPr/>
            <p:nvPr/>
          </p:nvSpPr>
          <p:spPr>
            <a:xfrm>
              <a:off x="6605250" y="1779900"/>
              <a:ext cx="98050" cy="106450"/>
            </a:xfrm>
            <a:custGeom>
              <a:avLst/>
              <a:gdLst/>
              <a:ahLst/>
              <a:cxnLst/>
              <a:rect l="l" t="t" r="r" b="b"/>
              <a:pathLst>
                <a:path w="3922" h="4258" extrusionOk="0">
                  <a:moveTo>
                    <a:pt x="956" y="0"/>
                  </a:moveTo>
                  <a:cubicBezTo>
                    <a:pt x="741" y="0"/>
                    <a:pt x="535" y="42"/>
                    <a:pt x="365" y="155"/>
                  </a:cubicBezTo>
                  <a:cubicBezTo>
                    <a:pt x="31" y="367"/>
                    <a:pt x="1" y="1127"/>
                    <a:pt x="31" y="1462"/>
                  </a:cubicBezTo>
                  <a:cubicBezTo>
                    <a:pt x="153" y="2191"/>
                    <a:pt x="365" y="2921"/>
                    <a:pt x="943" y="3407"/>
                  </a:cubicBezTo>
                  <a:cubicBezTo>
                    <a:pt x="1399" y="3802"/>
                    <a:pt x="1976" y="4167"/>
                    <a:pt x="2554" y="4197"/>
                  </a:cubicBezTo>
                  <a:cubicBezTo>
                    <a:pt x="2736" y="4258"/>
                    <a:pt x="2919" y="4258"/>
                    <a:pt x="3071" y="4258"/>
                  </a:cubicBezTo>
                  <a:cubicBezTo>
                    <a:pt x="3253" y="4258"/>
                    <a:pt x="3466" y="4197"/>
                    <a:pt x="3618" y="4106"/>
                  </a:cubicBezTo>
                  <a:cubicBezTo>
                    <a:pt x="3861" y="3893"/>
                    <a:pt x="3922" y="3407"/>
                    <a:pt x="3922" y="3103"/>
                  </a:cubicBezTo>
                  <a:cubicBezTo>
                    <a:pt x="3922" y="2525"/>
                    <a:pt x="3709" y="1918"/>
                    <a:pt x="3466" y="1462"/>
                  </a:cubicBezTo>
                  <a:cubicBezTo>
                    <a:pt x="3101" y="914"/>
                    <a:pt x="2584" y="459"/>
                    <a:pt x="1976" y="215"/>
                  </a:cubicBezTo>
                  <a:cubicBezTo>
                    <a:pt x="1709" y="120"/>
                    <a:pt x="1321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34"/>
            <p:cNvSpPr/>
            <p:nvPr/>
          </p:nvSpPr>
          <p:spPr>
            <a:xfrm>
              <a:off x="6583225" y="1794875"/>
              <a:ext cx="34200" cy="55000"/>
            </a:xfrm>
            <a:custGeom>
              <a:avLst/>
              <a:gdLst/>
              <a:ahLst/>
              <a:cxnLst/>
              <a:rect l="l" t="t" r="r" b="b"/>
              <a:pathLst>
                <a:path w="1368" h="2200" extrusionOk="0">
                  <a:moveTo>
                    <a:pt x="911" y="1"/>
                  </a:moveTo>
                  <a:cubicBezTo>
                    <a:pt x="818" y="1"/>
                    <a:pt x="604" y="167"/>
                    <a:pt x="578" y="194"/>
                  </a:cubicBezTo>
                  <a:cubicBezTo>
                    <a:pt x="334" y="407"/>
                    <a:pt x="152" y="650"/>
                    <a:pt x="91" y="984"/>
                  </a:cubicBezTo>
                  <a:cubicBezTo>
                    <a:pt x="0" y="1410"/>
                    <a:pt x="122" y="1896"/>
                    <a:pt x="426" y="2200"/>
                  </a:cubicBezTo>
                  <a:cubicBezTo>
                    <a:pt x="882" y="2078"/>
                    <a:pt x="1186" y="1622"/>
                    <a:pt x="1307" y="1227"/>
                  </a:cubicBezTo>
                  <a:cubicBezTo>
                    <a:pt x="1368" y="832"/>
                    <a:pt x="1307" y="255"/>
                    <a:pt x="942" y="11"/>
                  </a:cubicBezTo>
                  <a:cubicBezTo>
                    <a:pt x="935" y="4"/>
                    <a:pt x="924" y="1"/>
                    <a:pt x="9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34"/>
            <p:cNvSpPr/>
            <p:nvPr/>
          </p:nvSpPr>
          <p:spPr>
            <a:xfrm>
              <a:off x="6533825" y="1762325"/>
              <a:ext cx="75250" cy="48900"/>
            </a:xfrm>
            <a:custGeom>
              <a:avLst/>
              <a:gdLst/>
              <a:ahLst/>
              <a:cxnLst/>
              <a:rect l="l" t="t" r="r" b="b"/>
              <a:pathLst>
                <a:path w="3010" h="1956" extrusionOk="0">
                  <a:moveTo>
                    <a:pt x="1627" y="1"/>
                  </a:moveTo>
                  <a:cubicBezTo>
                    <a:pt x="1581" y="1"/>
                    <a:pt x="1535" y="3"/>
                    <a:pt x="1490" y="6"/>
                  </a:cubicBezTo>
                  <a:cubicBezTo>
                    <a:pt x="912" y="37"/>
                    <a:pt x="152" y="462"/>
                    <a:pt x="31" y="1070"/>
                  </a:cubicBezTo>
                  <a:cubicBezTo>
                    <a:pt x="0" y="1253"/>
                    <a:pt x="274" y="1526"/>
                    <a:pt x="426" y="1587"/>
                  </a:cubicBezTo>
                  <a:cubicBezTo>
                    <a:pt x="707" y="1784"/>
                    <a:pt x="1041" y="1955"/>
                    <a:pt x="1403" y="1955"/>
                  </a:cubicBezTo>
                  <a:cubicBezTo>
                    <a:pt x="1432" y="1955"/>
                    <a:pt x="1461" y="1954"/>
                    <a:pt x="1490" y="1952"/>
                  </a:cubicBezTo>
                  <a:lnTo>
                    <a:pt x="1581" y="1952"/>
                  </a:lnTo>
                  <a:cubicBezTo>
                    <a:pt x="2128" y="1861"/>
                    <a:pt x="2918" y="1496"/>
                    <a:pt x="2949" y="888"/>
                  </a:cubicBezTo>
                  <a:cubicBezTo>
                    <a:pt x="3010" y="645"/>
                    <a:pt x="2766" y="432"/>
                    <a:pt x="2584" y="310"/>
                  </a:cubicBezTo>
                  <a:cubicBezTo>
                    <a:pt x="2318" y="97"/>
                    <a:pt x="1957" y="1"/>
                    <a:pt x="16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34"/>
            <p:cNvSpPr/>
            <p:nvPr/>
          </p:nvSpPr>
          <p:spPr>
            <a:xfrm>
              <a:off x="6553575" y="1656100"/>
              <a:ext cx="79050" cy="140600"/>
            </a:xfrm>
            <a:custGeom>
              <a:avLst/>
              <a:gdLst/>
              <a:ahLst/>
              <a:cxnLst/>
              <a:rect l="l" t="t" r="r" b="b"/>
              <a:pathLst>
                <a:path w="3162" h="5624" extrusionOk="0">
                  <a:moveTo>
                    <a:pt x="852" y="0"/>
                  </a:moveTo>
                  <a:cubicBezTo>
                    <a:pt x="274" y="760"/>
                    <a:pt x="1" y="1702"/>
                    <a:pt x="92" y="2645"/>
                  </a:cubicBezTo>
                  <a:cubicBezTo>
                    <a:pt x="153" y="3891"/>
                    <a:pt x="973" y="5137"/>
                    <a:pt x="2098" y="5623"/>
                  </a:cubicBezTo>
                  <a:cubicBezTo>
                    <a:pt x="2949" y="4681"/>
                    <a:pt x="3162" y="3161"/>
                    <a:pt x="2676" y="2006"/>
                  </a:cubicBezTo>
                  <a:cubicBezTo>
                    <a:pt x="2341" y="1125"/>
                    <a:pt x="1672" y="426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34"/>
            <p:cNvSpPr/>
            <p:nvPr/>
          </p:nvSpPr>
          <p:spPr>
            <a:xfrm>
              <a:off x="6602225" y="1724225"/>
              <a:ext cx="95000" cy="71700"/>
            </a:xfrm>
            <a:custGeom>
              <a:avLst/>
              <a:gdLst/>
              <a:ahLst/>
              <a:cxnLst/>
              <a:rect l="l" t="t" r="r" b="b"/>
              <a:pathLst>
                <a:path w="3800" h="2868" extrusionOk="0">
                  <a:moveTo>
                    <a:pt x="2878" y="0"/>
                  </a:moveTo>
                  <a:cubicBezTo>
                    <a:pt x="2497" y="0"/>
                    <a:pt x="2121" y="50"/>
                    <a:pt x="1763" y="193"/>
                  </a:cubicBezTo>
                  <a:cubicBezTo>
                    <a:pt x="912" y="619"/>
                    <a:pt x="0" y="1622"/>
                    <a:pt x="182" y="2625"/>
                  </a:cubicBezTo>
                  <a:cubicBezTo>
                    <a:pt x="182" y="2716"/>
                    <a:pt x="456" y="2777"/>
                    <a:pt x="547" y="2777"/>
                  </a:cubicBezTo>
                  <a:cubicBezTo>
                    <a:pt x="730" y="2837"/>
                    <a:pt x="912" y="2868"/>
                    <a:pt x="1094" y="2868"/>
                  </a:cubicBezTo>
                  <a:cubicBezTo>
                    <a:pt x="1155" y="2868"/>
                    <a:pt x="1185" y="2868"/>
                    <a:pt x="1246" y="2837"/>
                  </a:cubicBezTo>
                  <a:cubicBezTo>
                    <a:pt x="1763" y="2837"/>
                    <a:pt x="2310" y="2625"/>
                    <a:pt x="2705" y="2321"/>
                  </a:cubicBezTo>
                  <a:cubicBezTo>
                    <a:pt x="3344" y="1804"/>
                    <a:pt x="3799" y="1044"/>
                    <a:pt x="3769" y="193"/>
                  </a:cubicBezTo>
                  <a:cubicBezTo>
                    <a:pt x="3769" y="132"/>
                    <a:pt x="3283" y="11"/>
                    <a:pt x="3192" y="11"/>
                  </a:cubicBezTo>
                  <a:cubicBezTo>
                    <a:pt x="3087" y="4"/>
                    <a:pt x="2982" y="0"/>
                    <a:pt x="28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34"/>
            <p:cNvSpPr/>
            <p:nvPr/>
          </p:nvSpPr>
          <p:spPr>
            <a:xfrm>
              <a:off x="6602975" y="1789825"/>
              <a:ext cx="29650" cy="36500"/>
            </a:xfrm>
            <a:custGeom>
              <a:avLst/>
              <a:gdLst/>
              <a:ahLst/>
              <a:cxnLst/>
              <a:rect l="l" t="t" r="r" b="b"/>
              <a:pathLst>
                <a:path w="1186" h="1460" extrusionOk="0">
                  <a:moveTo>
                    <a:pt x="122" y="1"/>
                  </a:moveTo>
                  <a:lnTo>
                    <a:pt x="122" y="1"/>
                  </a:lnTo>
                  <a:cubicBezTo>
                    <a:pt x="0" y="700"/>
                    <a:pt x="426" y="1308"/>
                    <a:pt x="1125" y="1460"/>
                  </a:cubicBezTo>
                  <a:cubicBezTo>
                    <a:pt x="1186" y="821"/>
                    <a:pt x="821" y="153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34"/>
            <p:cNvSpPr/>
            <p:nvPr/>
          </p:nvSpPr>
          <p:spPr>
            <a:xfrm>
              <a:off x="6559650" y="1776150"/>
              <a:ext cx="57775" cy="28900"/>
            </a:xfrm>
            <a:custGeom>
              <a:avLst/>
              <a:gdLst/>
              <a:ahLst/>
              <a:cxnLst/>
              <a:rect l="l" t="t" r="r" b="b"/>
              <a:pathLst>
                <a:path w="2311" h="1156" extrusionOk="0">
                  <a:moveTo>
                    <a:pt x="2189" y="1"/>
                  </a:moveTo>
                  <a:cubicBezTo>
                    <a:pt x="2159" y="1"/>
                    <a:pt x="2129" y="1"/>
                    <a:pt x="2098" y="31"/>
                  </a:cubicBezTo>
                  <a:cubicBezTo>
                    <a:pt x="2037" y="61"/>
                    <a:pt x="1977" y="153"/>
                    <a:pt x="1885" y="183"/>
                  </a:cubicBezTo>
                  <a:cubicBezTo>
                    <a:pt x="1855" y="213"/>
                    <a:pt x="1825" y="213"/>
                    <a:pt x="1794" y="244"/>
                  </a:cubicBezTo>
                  <a:cubicBezTo>
                    <a:pt x="1581" y="365"/>
                    <a:pt x="1399" y="457"/>
                    <a:pt x="1217" y="517"/>
                  </a:cubicBezTo>
                  <a:cubicBezTo>
                    <a:pt x="1095" y="548"/>
                    <a:pt x="974" y="639"/>
                    <a:pt x="882" y="669"/>
                  </a:cubicBezTo>
                  <a:cubicBezTo>
                    <a:pt x="609" y="791"/>
                    <a:pt x="335" y="852"/>
                    <a:pt x="62" y="943"/>
                  </a:cubicBezTo>
                  <a:cubicBezTo>
                    <a:pt x="31" y="943"/>
                    <a:pt x="1" y="1004"/>
                    <a:pt x="31" y="1095"/>
                  </a:cubicBezTo>
                  <a:cubicBezTo>
                    <a:pt x="62" y="1125"/>
                    <a:pt x="122" y="1156"/>
                    <a:pt x="153" y="1156"/>
                  </a:cubicBezTo>
                  <a:lnTo>
                    <a:pt x="183" y="1156"/>
                  </a:lnTo>
                  <a:cubicBezTo>
                    <a:pt x="335" y="1125"/>
                    <a:pt x="487" y="1034"/>
                    <a:pt x="670" y="1004"/>
                  </a:cubicBezTo>
                  <a:cubicBezTo>
                    <a:pt x="761" y="973"/>
                    <a:pt x="791" y="973"/>
                    <a:pt x="882" y="943"/>
                  </a:cubicBezTo>
                  <a:cubicBezTo>
                    <a:pt x="943" y="912"/>
                    <a:pt x="974" y="912"/>
                    <a:pt x="1065" y="852"/>
                  </a:cubicBezTo>
                  <a:cubicBezTo>
                    <a:pt x="1217" y="791"/>
                    <a:pt x="1369" y="760"/>
                    <a:pt x="1521" y="669"/>
                  </a:cubicBezTo>
                  <a:cubicBezTo>
                    <a:pt x="1673" y="609"/>
                    <a:pt x="1794" y="548"/>
                    <a:pt x="1946" y="487"/>
                  </a:cubicBezTo>
                  <a:cubicBezTo>
                    <a:pt x="2037" y="396"/>
                    <a:pt x="2189" y="335"/>
                    <a:pt x="2281" y="213"/>
                  </a:cubicBezTo>
                  <a:cubicBezTo>
                    <a:pt x="2311" y="183"/>
                    <a:pt x="2311" y="183"/>
                    <a:pt x="2311" y="153"/>
                  </a:cubicBezTo>
                  <a:cubicBezTo>
                    <a:pt x="2311" y="92"/>
                    <a:pt x="2311" y="61"/>
                    <a:pt x="2281" y="31"/>
                  </a:cubicBezTo>
                  <a:cubicBezTo>
                    <a:pt x="2250" y="1"/>
                    <a:pt x="2250" y="1"/>
                    <a:pt x="2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34"/>
            <p:cNvSpPr/>
            <p:nvPr/>
          </p:nvSpPr>
          <p:spPr>
            <a:xfrm>
              <a:off x="6562700" y="1762475"/>
              <a:ext cx="49425" cy="8375"/>
            </a:xfrm>
            <a:custGeom>
              <a:avLst/>
              <a:gdLst/>
              <a:ahLst/>
              <a:cxnLst/>
              <a:rect l="l" t="t" r="r" b="b"/>
              <a:pathLst>
                <a:path w="1977" h="335" extrusionOk="0">
                  <a:moveTo>
                    <a:pt x="9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31" y="31"/>
                    <a:pt x="0" y="92"/>
                    <a:pt x="0" y="122"/>
                  </a:cubicBezTo>
                  <a:cubicBezTo>
                    <a:pt x="0" y="183"/>
                    <a:pt x="31" y="274"/>
                    <a:pt x="92" y="274"/>
                  </a:cubicBezTo>
                  <a:cubicBezTo>
                    <a:pt x="365" y="274"/>
                    <a:pt x="608" y="304"/>
                    <a:pt x="852" y="304"/>
                  </a:cubicBezTo>
                  <a:cubicBezTo>
                    <a:pt x="1216" y="304"/>
                    <a:pt x="1520" y="304"/>
                    <a:pt x="1855" y="335"/>
                  </a:cubicBezTo>
                  <a:cubicBezTo>
                    <a:pt x="1885" y="335"/>
                    <a:pt x="1915" y="335"/>
                    <a:pt x="1915" y="304"/>
                  </a:cubicBezTo>
                  <a:cubicBezTo>
                    <a:pt x="1915" y="304"/>
                    <a:pt x="1976" y="274"/>
                    <a:pt x="1976" y="244"/>
                  </a:cubicBezTo>
                  <a:cubicBezTo>
                    <a:pt x="1976" y="152"/>
                    <a:pt x="1915" y="92"/>
                    <a:pt x="1855" y="92"/>
                  </a:cubicBezTo>
                  <a:cubicBezTo>
                    <a:pt x="1520" y="92"/>
                    <a:pt x="1216" y="31"/>
                    <a:pt x="852" y="31"/>
                  </a:cubicBezTo>
                  <a:cubicBezTo>
                    <a:pt x="608" y="31"/>
                    <a:pt x="365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34"/>
            <p:cNvSpPr/>
            <p:nvPr/>
          </p:nvSpPr>
          <p:spPr>
            <a:xfrm>
              <a:off x="6586250" y="1736350"/>
              <a:ext cx="26625" cy="17025"/>
            </a:xfrm>
            <a:custGeom>
              <a:avLst/>
              <a:gdLst/>
              <a:ahLst/>
              <a:cxnLst/>
              <a:rect l="l" t="t" r="r" b="b"/>
              <a:pathLst>
                <a:path w="1065" h="681" extrusionOk="0">
                  <a:moveTo>
                    <a:pt x="120" y="1"/>
                  </a:moveTo>
                  <a:cubicBezTo>
                    <a:pt x="81" y="1"/>
                    <a:pt x="24" y="35"/>
                    <a:pt x="1" y="103"/>
                  </a:cubicBezTo>
                  <a:cubicBezTo>
                    <a:pt x="1" y="134"/>
                    <a:pt x="1" y="194"/>
                    <a:pt x="62" y="255"/>
                  </a:cubicBezTo>
                  <a:cubicBezTo>
                    <a:pt x="183" y="316"/>
                    <a:pt x="274" y="346"/>
                    <a:pt x="365" y="438"/>
                  </a:cubicBezTo>
                  <a:lnTo>
                    <a:pt x="609" y="559"/>
                  </a:lnTo>
                  <a:cubicBezTo>
                    <a:pt x="730" y="590"/>
                    <a:pt x="791" y="620"/>
                    <a:pt x="913" y="681"/>
                  </a:cubicBezTo>
                  <a:cubicBezTo>
                    <a:pt x="943" y="681"/>
                    <a:pt x="973" y="681"/>
                    <a:pt x="1034" y="620"/>
                  </a:cubicBezTo>
                  <a:cubicBezTo>
                    <a:pt x="1034" y="620"/>
                    <a:pt x="1065" y="590"/>
                    <a:pt x="1065" y="559"/>
                  </a:cubicBezTo>
                  <a:cubicBezTo>
                    <a:pt x="1065" y="498"/>
                    <a:pt x="1065" y="468"/>
                    <a:pt x="1034" y="438"/>
                  </a:cubicBezTo>
                  <a:cubicBezTo>
                    <a:pt x="1034" y="438"/>
                    <a:pt x="973" y="407"/>
                    <a:pt x="943" y="407"/>
                  </a:cubicBezTo>
                  <a:lnTo>
                    <a:pt x="913" y="407"/>
                  </a:lnTo>
                  <a:cubicBezTo>
                    <a:pt x="882" y="407"/>
                    <a:pt x="791" y="346"/>
                    <a:pt x="730" y="316"/>
                  </a:cubicBezTo>
                  <a:cubicBezTo>
                    <a:pt x="639" y="286"/>
                    <a:pt x="609" y="286"/>
                    <a:pt x="578" y="255"/>
                  </a:cubicBezTo>
                  <a:cubicBezTo>
                    <a:pt x="487" y="194"/>
                    <a:pt x="457" y="194"/>
                    <a:pt x="426" y="164"/>
                  </a:cubicBezTo>
                  <a:cubicBezTo>
                    <a:pt x="335" y="134"/>
                    <a:pt x="274" y="42"/>
                    <a:pt x="153" y="12"/>
                  </a:cubicBezTo>
                  <a:cubicBezTo>
                    <a:pt x="145" y="4"/>
                    <a:pt x="134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34"/>
            <p:cNvSpPr/>
            <p:nvPr/>
          </p:nvSpPr>
          <p:spPr>
            <a:xfrm>
              <a:off x="6593850" y="1792550"/>
              <a:ext cx="31950" cy="22375"/>
            </a:xfrm>
            <a:custGeom>
              <a:avLst/>
              <a:gdLst/>
              <a:ahLst/>
              <a:cxnLst/>
              <a:rect l="l" t="t" r="r" b="b"/>
              <a:pathLst>
                <a:path w="1278" h="895" extrusionOk="0">
                  <a:moveTo>
                    <a:pt x="1123" y="1"/>
                  </a:moveTo>
                  <a:cubicBezTo>
                    <a:pt x="1103" y="1"/>
                    <a:pt x="1082" y="4"/>
                    <a:pt x="1065" y="13"/>
                  </a:cubicBezTo>
                  <a:cubicBezTo>
                    <a:pt x="943" y="104"/>
                    <a:pt x="882" y="165"/>
                    <a:pt x="761" y="256"/>
                  </a:cubicBezTo>
                  <a:cubicBezTo>
                    <a:pt x="639" y="317"/>
                    <a:pt x="578" y="348"/>
                    <a:pt x="457" y="439"/>
                  </a:cubicBezTo>
                  <a:cubicBezTo>
                    <a:pt x="305" y="500"/>
                    <a:pt x="183" y="591"/>
                    <a:pt x="31" y="652"/>
                  </a:cubicBezTo>
                  <a:cubicBezTo>
                    <a:pt x="1" y="652"/>
                    <a:pt x="1" y="743"/>
                    <a:pt x="1" y="804"/>
                  </a:cubicBezTo>
                  <a:cubicBezTo>
                    <a:pt x="31" y="864"/>
                    <a:pt x="61" y="895"/>
                    <a:pt x="122" y="895"/>
                  </a:cubicBezTo>
                  <a:lnTo>
                    <a:pt x="153" y="895"/>
                  </a:lnTo>
                  <a:cubicBezTo>
                    <a:pt x="305" y="804"/>
                    <a:pt x="426" y="743"/>
                    <a:pt x="517" y="712"/>
                  </a:cubicBezTo>
                  <a:cubicBezTo>
                    <a:pt x="639" y="652"/>
                    <a:pt x="730" y="591"/>
                    <a:pt x="821" y="500"/>
                  </a:cubicBezTo>
                  <a:cubicBezTo>
                    <a:pt x="943" y="439"/>
                    <a:pt x="1095" y="317"/>
                    <a:pt x="1217" y="256"/>
                  </a:cubicBezTo>
                  <a:cubicBezTo>
                    <a:pt x="1247" y="196"/>
                    <a:pt x="1277" y="135"/>
                    <a:pt x="1247" y="44"/>
                  </a:cubicBezTo>
                  <a:cubicBezTo>
                    <a:pt x="1225" y="22"/>
                    <a:pt x="1174" y="1"/>
                    <a:pt x="1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34"/>
            <p:cNvSpPr/>
            <p:nvPr/>
          </p:nvSpPr>
          <p:spPr>
            <a:xfrm>
              <a:off x="6600700" y="1715350"/>
              <a:ext cx="19775" cy="31200"/>
            </a:xfrm>
            <a:custGeom>
              <a:avLst/>
              <a:gdLst/>
              <a:ahLst/>
              <a:cxnLst/>
              <a:rect l="l" t="t" r="r" b="b"/>
              <a:pathLst>
                <a:path w="791" h="1248" extrusionOk="0">
                  <a:moveTo>
                    <a:pt x="152" y="1"/>
                  </a:moveTo>
                  <a:cubicBezTo>
                    <a:pt x="91" y="1"/>
                    <a:pt x="61" y="1"/>
                    <a:pt x="31" y="31"/>
                  </a:cubicBezTo>
                  <a:cubicBezTo>
                    <a:pt x="0" y="62"/>
                    <a:pt x="0" y="62"/>
                    <a:pt x="0" y="92"/>
                  </a:cubicBezTo>
                  <a:cubicBezTo>
                    <a:pt x="0" y="123"/>
                    <a:pt x="0" y="183"/>
                    <a:pt x="31" y="214"/>
                  </a:cubicBezTo>
                  <a:lnTo>
                    <a:pt x="31" y="244"/>
                  </a:lnTo>
                  <a:cubicBezTo>
                    <a:pt x="213" y="548"/>
                    <a:pt x="365" y="882"/>
                    <a:pt x="517" y="1186"/>
                  </a:cubicBezTo>
                  <a:cubicBezTo>
                    <a:pt x="547" y="1186"/>
                    <a:pt x="608" y="1186"/>
                    <a:pt x="608" y="1247"/>
                  </a:cubicBezTo>
                  <a:lnTo>
                    <a:pt x="669" y="1247"/>
                  </a:lnTo>
                  <a:cubicBezTo>
                    <a:pt x="760" y="1217"/>
                    <a:pt x="791" y="1126"/>
                    <a:pt x="760" y="1095"/>
                  </a:cubicBezTo>
                  <a:cubicBezTo>
                    <a:pt x="547" y="761"/>
                    <a:pt x="395" y="366"/>
                    <a:pt x="213" y="31"/>
                  </a:cubicBezTo>
                  <a:cubicBezTo>
                    <a:pt x="213" y="1"/>
                    <a:pt x="18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34"/>
            <p:cNvSpPr/>
            <p:nvPr/>
          </p:nvSpPr>
          <p:spPr>
            <a:xfrm>
              <a:off x="4409175" y="2449750"/>
              <a:ext cx="76000" cy="111400"/>
            </a:xfrm>
            <a:custGeom>
              <a:avLst/>
              <a:gdLst/>
              <a:ahLst/>
              <a:cxnLst/>
              <a:rect l="l" t="t" r="r" b="b"/>
              <a:pathLst>
                <a:path w="3040" h="4456" extrusionOk="0">
                  <a:moveTo>
                    <a:pt x="1523" y="0"/>
                  </a:moveTo>
                  <a:cubicBezTo>
                    <a:pt x="1264" y="0"/>
                    <a:pt x="980" y="185"/>
                    <a:pt x="790" y="352"/>
                  </a:cubicBezTo>
                  <a:cubicBezTo>
                    <a:pt x="304" y="899"/>
                    <a:pt x="61" y="1416"/>
                    <a:pt x="30" y="2145"/>
                  </a:cubicBezTo>
                  <a:cubicBezTo>
                    <a:pt x="0" y="3087"/>
                    <a:pt x="881" y="4425"/>
                    <a:pt x="1885" y="4455"/>
                  </a:cubicBezTo>
                  <a:cubicBezTo>
                    <a:pt x="2006" y="4455"/>
                    <a:pt x="2128" y="4425"/>
                    <a:pt x="2158" y="4425"/>
                  </a:cubicBezTo>
                  <a:cubicBezTo>
                    <a:pt x="2553" y="4242"/>
                    <a:pt x="2766" y="3665"/>
                    <a:pt x="2857" y="3331"/>
                  </a:cubicBezTo>
                  <a:cubicBezTo>
                    <a:pt x="3009" y="2571"/>
                    <a:pt x="3040" y="1780"/>
                    <a:pt x="2614" y="1051"/>
                  </a:cubicBezTo>
                  <a:cubicBezTo>
                    <a:pt x="2401" y="656"/>
                    <a:pt x="2158" y="261"/>
                    <a:pt x="1733" y="48"/>
                  </a:cubicBezTo>
                  <a:cubicBezTo>
                    <a:pt x="1666" y="15"/>
                    <a:pt x="1596" y="0"/>
                    <a:pt x="1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34"/>
            <p:cNvSpPr/>
            <p:nvPr/>
          </p:nvSpPr>
          <p:spPr>
            <a:xfrm>
              <a:off x="4310375" y="2420350"/>
              <a:ext cx="129200" cy="89375"/>
            </a:xfrm>
            <a:custGeom>
              <a:avLst/>
              <a:gdLst/>
              <a:ahLst/>
              <a:cxnLst/>
              <a:rect l="l" t="t" r="r" b="b"/>
              <a:pathLst>
                <a:path w="5168" h="3575" extrusionOk="0">
                  <a:moveTo>
                    <a:pt x="2709" y="0"/>
                  </a:moveTo>
                  <a:cubicBezTo>
                    <a:pt x="2267" y="0"/>
                    <a:pt x="1824" y="112"/>
                    <a:pt x="1399" y="373"/>
                  </a:cubicBezTo>
                  <a:cubicBezTo>
                    <a:pt x="669" y="768"/>
                    <a:pt x="1" y="1680"/>
                    <a:pt x="61" y="2561"/>
                  </a:cubicBezTo>
                  <a:cubicBezTo>
                    <a:pt x="61" y="2744"/>
                    <a:pt x="122" y="3139"/>
                    <a:pt x="305" y="3260"/>
                  </a:cubicBezTo>
                  <a:cubicBezTo>
                    <a:pt x="457" y="3352"/>
                    <a:pt x="639" y="3443"/>
                    <a:pt x="821" y="3473"/>
                  </a:cubicBezTo>
                  <a:cubicBezTo>
                    <a:pt x="1122" y="3540"/>
                    <a:pt x="1435" y="3574"/>
                    <a:pt x="1749" y="3574"/>
                  </a:cubicBezTo>
                  <a:cubicBezTo>
                    <a:pt x="2290" y="3574"/>
                    <a:pt x="2832" y="3472"/>
                    <a:pt x="3314" y="3260"/>
                  </a:cubicBezTo>
                  <a:cubicBezTo>
                    <a:pt x="3405" y="3200"/>
                    <a:pt x="3526" y="3139"/>
                    <a:pt x="3648" y="3078"/>
                  </a:cubicBezTo>
                  <a:cubicBezTo>
                    <a:pt x="4317" y="2744"/>
                    <a:pt x="5077" y="2166"/>
                    <a:pt x="5137" y="1467"/>
                  </a:cubicBezTo>
                  <a:cubicBezTo>
                    <a:pt x="5168" y="1041"/>
                    <a:pt x="4590" y="586"/>
                    <a:pt x="4286" y="434"/>
                  </a:cubicBezTo>
                  <a:cubicBezTo>
                    <a:pt x="3786" y="167"/>
                    <a:pt x="3248" y="0"/>
                    <a:pt x="2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34"/>
            <p:cNvSpPr/>
            <p:nvPr/>
          </p:nvSpPr>
          <p:spPr>
            <a:xfrm>
              <a:off x="4352925" y="2333250"/>
              <a:ext cx="106425" cy="128850"/>
            </a:xfrm>
            <a:custGeom>
              <a:avLst/>
              <a:gdLst/>
              <a:ahLst/>
              <a:cxnLst/>
              <a:rect l="l" t="t" r="r" b="b"/>
              <a:pathLst>
                <a:path w="4257" h="5154" extrusionOk="0">
                  <a:moveTo>
                    <a:pt x="1071" y="1"/>
                  </a:moveTo>
                  <a:cubicBezTo>
                    <a:pt x="924" y="1"/>
                    <a:pt x="778" y="24"/>
                    <a:pt x="639" y="88"/>
                  </a:cubicBezTo>
                  <a:cubicBezTo>
                    <a:pt x="396" y="240"/>
                    <a:pt x="274" y="604"/>
                    <a:pt x="183" y="878"/>
                  </a:cubicBezTo>
                  <a:cubicBezTo>
                    <a:pt x="1" y="1638"/>
                    <a:pt x="122" y="2367"/>
                    <a:pt x="396" y="3097"/>
                  </a:cubicBezTo>
                  <a:cubicBezTo>
                    <a:pt x="817" y="4164"/>
                    <a:pt x="2017" y="5154"/>
                    <a:pt x="3229" y="5154"/>
                  </a:cubicBezTo>
                  <a:cubicBezTo>
                    <a:pt x="3328" y="5154"/>
                    <a:pt x="3428" y="5147"/>
                    <a:pt x="3527" y="5133"/>
                  </a:cubicBezTo>
                  <a:cubicBezTo>
                    <a:pt x="3587" y="5133"/>
                    <a:pt x="3618" y="5103"/>
                    <a:pt x="3679" y="5103"/>
                  </a:cubicBezTo>
                  <a:cubicBezTo>
                    <a:pt x="4104" y="4860"/>
                    <a:pt x="4256" y="3948"/>
                    <a:pt x="4256" y="3614"/>
                  </a:cubicBezTo>
                  <a:cubicBezTo>
                    <a:pt x="4256" y="2884"/>
                    <a:pt x="4135" y="2215"/>
                    <a:pt x="3709" y="1608"/>
                  </a:cubicBezTo>
                  <a:cubicBezTo>
                    <a:pt x="3253" y="939"/>
                    <a:pt x="2615" y="331"/>
                    <a:pt x="1855" y="118"/>
                  </a:cubicBezTo>
                  <a:cubicBezTo>
                    <a:pt x="1618" y="79"/>
                    <a:pt x="1343" y="1"/>
                    <a:pt x="10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34"/>
            <p:cNvSpPr/>
            <p:nvPr/>
          </p:nvSpPr>
          <p:spPr>
            <a:xfrm>
              <a:off x="4428150" y="2327050"/>
              <a:ext cx="109450" cy="130125"/>
            </a:xfrm>
            <a:custGeom>
              <a:avLst/>
              <a:gdLst/>
              <a:ahLst/>
              <a:cxnLst/>
              <a:rect l="l" t="t" r="r" b="b"/>
              <a:pathLst>
                <a:path w="4378" h="5205" extrusionOk="0">
                  <a:moveTo>
                    <a:pt x="3282" y="0"/>
                  </a:moveTo>
                  <a:cubicBezTo>
                    <a:pt x="3077" y="0"/>
                    <a:pt x="2875" y="34"/>
                    <a:pt x="2737" y="62"/>
                  </a:cubicBezTo>
                  <a:cubicBezTo>
                    <a:pt x="2098" y="214"/>
                    <a:pt x="1490" y="549"/>
                    <a:pt x="1034" y="1065"/>
                  </a:cubicBezTo>
                  <a:cubicBezTo>
                    <a:pt x="457" y="1673"/>
                    <a:pt x="1" y="2585"/>
                    <a:pt x="62" y="3406"/>
                  </a:cubicBezTo>
                  <a:cubicBezTo>
                    <a:pt x="122" y="3953"/>
                    <a:pt x="153" y="4652"/>
                    <a:pt x="609" y="5047"/>
                  </a:cubicBezTo>
                  <a:cubicBezTo>
                    <a:pt x="734" y="5162"/>
                    <a:pt x="905" y="5205"/>
                    <a:pt x="1092" y="5205"/>
                  </a:cubicBezTo>
                  <a:cubicBezTo>
                    <a:pt x="1451" y="5205"/>
                    <a:pt x="1869" y="5045"/>
                    <a:pt x="2129" y="4925"/>
                  </a:cubicBezTo>
                  <a:cubicBezTo>
                    <a:pt x="2159" y="4925"/>
                    <a:pt x="2159" y="4925"/>
                    <a:pt x="2250" y="4865"/>
                  </a:cubicBezTo>
                  <a:cubicBezTo>
                    <a:pt x="2889" y="4561"/>
                    <a:pt x="3496" y="4014"/>
                    <a:pt x="3831" y="3375"/>
                  </a:cubicBezTo>
                  <a:cubicBezTo>
                    <a:pt x="4165" y="2676"/>
                    <a:pt x="4378" y="1886"/>
                    <a:pt x="4256" y="1096"/>
                  </a:cubicBezTo>
                  <a:cubicBezTo>
                    <a:pt x="4226" y="792"/>
                    <a:pt x="4135" y="457"/>
                    <a:pt x="3922" y="214"/>
                  </a:cubicBezTo>
                  <a:cubicBezTo>
                    <a:pt x="3773" y="49"/>
                    <a:pt x="3525" y="0"/>
                    <a:pt x="3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34"/>
            <p:cNvSpPr/>
            <p:nvPr/>
          </p:nvSpPr>
          <p:spPr>
            <a:xfrm>
              <a:off x="4436525" y="2419700"/>
              <a:ext cx="124650" cy="88250"/>
            </a:xfrm>
            <a:custGeom>
              <a:avLst/>
              <a:gdLst/>
              <a:ahLst/>
              <a:cxnLst/>
              <a:rect l="l" t="t" r="r" b="b"/>
              <a:pathLst>
                <a:path w="4986" h="3530" extrusionOk="0">
                  <a:moveTo>
                    <a:pt x="1900" y="0"/>
                  </a:moveTo>
                  <a:cubicBezTo>
                    <a:pt x="1855" y="0"/>
                    <a:pt x="1809" y="1"/>
                    <a:pt x="1763" y="4"/>
                  </a:cubicBezTo>
                  <a:cubicBezTo>
                    <a:pt x="1246" y="4"/>
                    <a:pt x="487" y="125"/>
                    <a:pt x="243" y="581"/>
                  </a:cubicBezTo>
                  <a:cubicBezTo>
                    <a:pt x="0" y="946"/>
                    <a:pt x="274" y="1645"/>
                    <a:pt x="456" y="1949"/>
                  </a:cubicBezTo>
                  <a:cubicBezTo>
                    <a:pt x="882" y="2557"/>
                    <a:pt x="1368" y="3134"/>
                    <a:pt x="2098" y="3347"/>
                  </a:cubicBezTo>
                  <a:cubicBezTo>
                    <a:pt x="2430" y="3445"/>
                    <a:pt x="2837" y="3530"/>
                    <a:pt x="3223" y="3530"/>
                  </a:cubicBezTo>
                  <a:cubicBezTo>
                    <a:pt x="3437" y="3530"/>
                    <a:pt x="3645" y="3504"/>
                    <a:pt x="3830" y="3438"/>
                  </a:cubicBezTo>
                  <a:cubicBezTo>
                    <a:pt x="3982" y="3378"/>
                    <a:pt x="4195" y="3317"/>
                    <a:pt x="4377" y="3226"/>
                  </a:cubicBezTo>
                  <a:cubicBezTo>
                    <a:pt x="4560" y="3134"/>
                    <a:pt x="4712" y="3013"/>
                    <a:pt x="4803" y="2861"/>
                  </a:cubicBezTo>
                  <a:cubicBezTo>
                    <a:pt x="4985" y="2557"/>
                    <a:pt x="4803" y="2131"/>
                    <a:pt x="4681" y="1827"/>
                  </a:cubicBezTo>
                  <a:cubicBezTo>
                    <a:pt x="4468" y="1311"/>
                    <a:pt x="4073" y="855"/>
                    <a:pt x="3617" y="551"/>
                  </a:cubicBezTo>
                  <a:cubicBezTo>
                    <a:pt x="3109" y="184"/>
                    <a:pt x="2496" y="0"/>
                    <a:pt x="1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34"/>
            <p:cNvSpPr/>
            <p:nvPr/>
          </p:nvSpPr>
          <p:spPr>
            <a:xfrm>
              <a:off x="4427400" y="2449350"/>
              <a:ext cx="32700" cy="54800"/>
            </a:xfrm>
            <a:custGeom>
              <a:avLst/>
              <a:gdLst/>
              <a:ahLst/>
              <a:cxnLst/>
              <a:rect l="l" t="t" r="r" b="b"/>
              <a:pathLst>
                <a:path w="1308" h="2192" extrusionOk="0">
                  <a:moveTo>
                    <a:pt x="440" y="0"/>
                  </a:moveTo>
                  <a:cubicBezTo>
                    <a:pt x="348" y="0"/>
                    <a:pt x="212" y="221"/>
                    <a:pt x="183" y="307"/>
                  </a:cubicBezTo>
                  <a:cubicBezTo>
                    <a:pt x="61" y="611"/>
                    <a:pt x="1" y="915"/>
                    <a:pt x="61" y="1249"/>
                  </a:cubicBezTo>
                  <a:cubicBezTo>
                    <a:pt x="152" y="1644"/>
                    <a:pt x="487" y="2040"/>
                    <a:pt x="852" y="2192"/>
                  </a:cubicBezTo>
                  <a:cubicBezTo>
                    <a:pt x="1216" y="1888"/>
                    <a:pt x="1308" y="1371"/>
                    <a:pt x="1247" y="945"/>
                  </a:cubicBezTo>
                  <a:cubicBezTo>
                    <a:pt x="1156" y="581"/>
                    <a:pt x="852" y="125"/>
                    <a:pt x="456" y="3"/>
                  </a:cubicBezTo>
                  <a:cubicBezTo>
                    <a:pt x="451" y="1"/>
                    <a:pt x="446" y="0"/>
                    <a:pt x="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34"/>
            <p:cNvSpPr/>
            <p:nvPr/>
          </p:nvSpPr>
          <p:spPr>
            <a:xfrm>
              <a:off x="4366600" y="2429075"/>
              <a:ext cx="73750" cy="53150"/>
            </a:xfrm>
            <a:custGeom>
              <a:avLst/>
              <a:gdLst/>
              <a:ahLst/>
              <a:cxnLst/>
              <a:rect l="l" t="t" r="r" b="b"/>
              <a:pathLst>
                <a:path w="2950" h="2126" extrusionOk="0">
                  <a:moveTo>
                    <a:pt x="1863" y="1"/>
                  </a:moveTo>
                  <a:cubicBezTo>
                    <a:pt x="1568" y="1"/>
                    <a:pt x="1277" y="69"/>
                    <a:pt x="1004" y="206"/>
                  </a:cubicBezTo>
                  <a:cubicBezTo>
                    <a:pt x="487" y="449"/>
                    <a:pt x="1" y="1148"/>
                    <a:pt x="153" y="1756"/>
                  </a:cubicBezTo>
                  <a:cubicBezTo>
                    <a:pt x="183" y="1939"/>
                    <a:pt x="548" y="2060"/>
                    <a:pt x="700" y="2091"/>
                  </a:cubicBezTo>
                  <a:cubicBezTo>
                    <a:pt x="827" y="2112"/>
                    <a:pt x="958" y="2126"/>
                    <a:pt x="1090" y="2126"/>
                  </a:cubicBezTo>
                  <a:cubicBezTo>
                    <a:pt x="1336" y="2126"/>
                    <a:pt x="1587" y="2077"/>
                    <a:pt x="1825" y="1939"/>
                  </a:cubicBezTo>
                  <a:cubicBezTo>
                    <a:pt x="1825" y="1939"/>
                    <a:pt x="1855" y="1939"/>
                    <a:pt x="1885" y="1908"/>
                  </a:cubicBezTo>
                  <a:cubicBezTo>
                    <a:pt x="2341" y="1604"/>
                    <a:pt x="2949" y="966"/>
                    <a:pt x="2736" y="358"/>
                  </a:cubicBezTo>
                  <a:cubicBezTo>
                    <a:pt x="2645" y="115"/>
                    <a:pt x="2372" y="54"/>
                    <a:pt x="2159" y="24"/>
                  </a:cubicBezTo>
                  <a:cubicBezTo>
                    <a:pt x="2060" y="9"/>
                    <a:pt x="1961" y="1"/>
                    <a:pt x="18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34"/>
            <p:cNvSpPr/>
            <p:nvPr/>
          </p:nvSpPr>
          <p:spPr>
            <a:xfrm>
              <a:off x="4346100" y="2335425"/>
              <a:ext cx="101850" cy="114775"/>
            </a:xfrm>
            <a:custGeom>
              <a:avLst/>
              <a:gdLst/>
              <a:ahLst/>
              <a:cxnLst/>
              <a:rect l="l" t="t" r="r" b="b"/>
              <a:pathLst>
                <a:path w="4074" h="4591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13"/>
                    <a:pt x="152" y="1885"/>
                    <a:pt x="608" y="2736"/>
                  </a:cubicBezTo>
                  <a:cubicBezTo>
                    <a:pt x="1216" y="3800"/>
                    <a:pt x="2493" y="4590"/>
                    <a:pt x="3708" y="4590"/>
                  </a:cubicBezTo>
                  <a:cubicBezTo>
                    <a:pt x="4073" y="3375"/>
                    <a:pt x="3648" y="1946"/>
                    <a:pt x="2736" y="1095"/>
                  </a:cubicBezTo>
                  <a:cubicBezTo>
                    <a:pt x="2067" y="426"/>
                    <a:pt x="1186" y="3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34"/>
            <p:cNvSpPr/>
            <p:nvPr/>
          </p:nvSpPr>
          <p:spPr>
            <a:xfrm>
              <a:off x="4422075" y="2352350"/>
              <a:ext cx="81350" cy="93200"/>
            </a:xfrm>
            <a:custGeom>
              <a:avLst/>
              <a:gdLst/>
              <a:ahLst/>
              <a:cxnLst/>
              <a:rect l="l" t="t" r="r" b="b"/>
              <a:pathLst>
                <a:path w="3254" h="3728" extrusionOk="0">
                  <a:moveTo>
                    <a:pt x="2716" y="0"/>
                  </a:moveTo>
                  <a:cubicBezTo>
                    <a:pt x="2556" y="0"/>
                    <a:pt x="2312" y="63"/>
                    <a:pt x="2250" y="84"/>
                  </a:cubicBezTo>
                  <a:cubicBezTo>
                    <a:pt x="1794" y="236"/>
                    <a:pt x="1338" y="448"/>
                    <a:pt x="1034" y="844"/>
                  </a:cubicBezTo>
                  <a:cubicBezTo>
                    <a:pt x="396" y="1573"/>
                    <a:pt x="1" y="2819"/>
                    <a:pt x="578" y="3701"/>
                  </a:cubicBezTo>
                  <a:cubicBezTo>
                    <a:pt x="588" y="3721"/>
                    <a:pt x="626" y="3728"/>
                    <a:pt x="674" y="3728"/>
                  </a:cubicBezTo>
                  <a:cubicBezTo>
                    <a:pt x="771" y="3728"/>
                    <a:pt x="913" y="3701"/>
                    <a:pt x="973" y="3701"/>
                  </a:cubicBezTo>
                  <a:cubicBezTo>
                    <a:pt x="1156" y="3640"/>
                    <a:pt x="1308" y="3579"/>
                    <a:pt x="1490" y="3488"/>
                  </a:cubicBezTo>
                  <a:cubicBezTo>
                    <a:pt x="1521" y="3488"/>
                    <a:pt x="1581" y="3458"/>
                    <a:pt x="1642" y="3458"/>
                  </a:cubicBezTo>
                  <a:cubicBezTo>
                    <a:pt x="2068" y="3245"/>
                    <a:pt x="2524" y="2850"/>
                    <a:pt x="2736" y="2394"/>
                  </a:cubicBezTo>
                  <a:cubicBezTo>
                    <a:pt x="3132" y="1664"/>
                    <a:pt x="3253" y="813"/>
                    <a:pt x="2858" y="53"/>
                  </a:cubicBezTo>
                  <a:cubicBezTo>
                    <a:pt x="2848" y="14"/>
                    <a:pt x="2792" y="0"/>
                    <a:pt x="2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34"/>
            <p:cNvSpPr/>
            <p:nvPr/>
          </p:nvSpPr>
          <p:spPr>
            <a:xfrm>
              <a:off x="4435000" y="2444050"/>
              <a:ext cx="36500" cy="24400"/>
            </a:xfrm>
            <a:custGeom>
              <a:avLst/>
              <a:gdLst/>
              <a:ahLst/>
              <a:cxnLst/>
              <a:rect l="l" t="t" r="r" b="b"/>
              <a:pathLst>
                <a:path w="1460" h="976" extrusionOk="0">
                  <a:moveTo>
                    <a:pt x="286" y="0"/>
                  </a:moveTo>
                  <a:cubicBezTo>
                    <a:pt x="193" y="0"/>
                    <a:pt x="97" y="11"/>
                    <a:pt x="0" y="33"/>
                  </a:cubicBezTo>
                  <a:cubicBezTo>
                    <a:pt x="158" y="583"/>
                    <a:pt x="654" y="975"/>
                    <a:pt x="1197" y="975"/>
                  </a:cubicBezTo>
                  <a:cubicBezTo>
                    <a:pt x="1284" y="975"/>
                    <a:pt x="1372" y="965"/>
                    <a:pt x="1459" y="945"/>
                  </a:cubicBezTo>
                  <a:cubicBezTo>
                    <a:pt x="1329" y="372"/>
                    <a:pt x="843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34"/>
            <p:cNvSpPr/>
            <p:nvPr/>
          </p:nvSpPr>
          <p:spPr>
            <a:xfrm>
              <a:off x="4397775" y="2428150"/>
              <a:ext cx="46375" cy="48650"/>
            </a:xfrm>
            <a:custGeom>
              <a:avLst/>
              <a:gdLst/>
              <a:ahLst/>
              <a:cxnLst/>
              <a:rect l="l" t="t" r="r" b="b"/>
              <a:pathLst>
                <a:path w="1855" h="1946" extrusionOk="0">
                  <a:moveTo>
                    <a:pt x="1672" y="0"/>
                  </a:moveTo>
                  <a:cubicBezTo>
                    <a:pt x="1641" y="0"/>
                    <a:pt x="1581" y="61"/>
                    <a:pt x="1581" y="91"/>
                  </a:cubicBezTo>
                  <a:lnTo>
                    <a:pt x="1489" y="304"/>
                  </a:lnTo>
                  <a:cubicBezTo>
                    <a:pt x="1429" y="334"/>
                    <a:pt x="1429" y="395"/>
                    <a:pt x="1398" y="426"/>
                  </a:cubicBezTo>
                  <a:cubicBezTo>
                    <a:pt x="1277" y="578"/>
                    <a:pt x="1125" y="760"/>
                    <a:pt x="973" y="912"/>
                  </a:cubicBezTo>
                  <a:lnTo>
                    <a:pt x="730" y="1185"/>
                  </a:lnTo>
                  <a:cubicBezTo>
                    <a:pt x="517" y="1368"/>
                    <a:pt x="334" y="1581"/>
                    <a:pt x="122" y="1763"/>
                  </a:cubicBezTo>
                  <a:cubicBezTo>
                    <a:pt x="0" y="1763"/>
                    <a:pt x="0" y="1824"/>
                    <a:pt x="61" y="1915"/>
                  </a:cubicBezTo>
                  <a:cubicBezTo>
                    <a:pt x="122" y="1945"/>
                    <a:pt x="182" y="1945"/>
                    <a:pt x="213" y="1945"/>
                  </a:cubicBezTo>
                  <a:cubicBezTo>
                    <a:pt x="213" y="1945"/>
                    <a:pt x="274" y="1945"/>
                    <a:pt x="274" y="1915"/>
                  </a:cubicBezTo>
                  <a:cubicBezTo>
                    <a:pt x="365" y="1793"/>
                    <a:pt x="517" y="1672"/>
                    <a:pt x="638" y="1581"/>
                  </a:cubicBezTo>
                  <a:lnTo>
                    <a:pt x="790" y="1429"/>
                  </a:lnTo>
                  <a:lnTo>
                    <a:pt x="942" y="1246"/>
                  </a:lnTo>
                  <a:cubicBezTo>
                    <a:pt x="1064" y="1155"/>
                    <a:pt x="1186" y="1033"/>
                    <a:pt x="1277" y="881"/>
                  </a:cubicBezTo>
                  <a:cubicBezTo>
                    <a:pt x="1398" y="760"/>
                    <a:pt x="1459" y="669"/>
                    <a:pt x="1581" y="547"/>
                  </a:cubicBezTo>
                  <a:cubicBezTo>
                    <a:pt x="1672" y="426"/>
                    <a:pt x="1733" y="274"/>
                    <a:pt x="1824" y="152"/>
                  </a:cubicBezTo>
                  <a:cubicBezTo>
                    <a:pt x="1824" y="122"/>
                    <a:pt x="1854" y="91"/>
                    <a:pt x="1824" y="91"/>
                  </a:cubicBezTo>
                  <a:cubicBezTo>
                    <a:pt x="1824" y="61"/>
                    <a:pt x="1793" y="0"/>
                    <a:pt x="17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34"/>
            <p:cNvSpPr/>
            <p:nvPr/>
          </p:nvSpPr>
          <p:spPr>
            <a:xfrm>
              <a:off x="4387125" y="2421550"/>
              <a:ext cx="45625" cy="21250"/>
            </a:xfrm>
            <a:custGeom>
              <a:avLst/>
              <a:gdLst/>
              <a:ahLst/>
              <a:cxnLst/>
              <a:rect l="l" t="t" r="r" b="b"/>
              <a:pathLst>
                <a:path w="1825" h="850" extrusionOk="0">
                  <a:moveTo>
                    <a:pt x="1732" y="0"/>
                  </a:moveTo>
                  <a:cubicBezTo>
                    <a:pt x="1714" y="0"/>
                    <a:pt x="1694" y="6"/>
                    <a:pt x="1672" y="21"/>
                  </a:cubicBezTo>
                  <a:lnTo>
                    <a:pt x="760" y="355"/>
                  </a:lnTo>
                  <a:cubicBezTo>
                    <a:pt x="548" y="416"/>
                    <a:pt x="305" y="538"/>
                    <a:pt x="92" y="629"/>
                  </a:cubicBezTo>
                  <a:cubicBezTo>
                    <a:pt x="31" y="659"/>
                    <a:pt x="1" y="659"/>
                    <a:pt x="1" y="690"/>
                  </a:cubicBezTo>
                  <a:lnTo>
                    <a:pt x="1" y="781"/>
                  </a:lnTo>
                  <a:cubicBezTo>
                    <a:pt x="1" y="805"/>
                    <a:pt x="60" y="850"/>
                    <a:pt x="115" y="850"/>
                  </a:cubicBezTo>
                  <a:cubicBezTo>
                    <a:pt x="128" y="850"/>
                    <a:pt x="141" y="847"/>
                    <a:pt x="153" y="842"/>
                  </a:cubicBezTo>
                  <a:cubicBezTo>
                    <a:pt x="396" y="781"/>
                    <a:pt x="608" y="659"/>
                    <a:pt x="852" y="568"/>
                  </a:cubicBezTo>
                  <a:cubicBezTo>
                    <a:pt x="1125" y="416"/>
                    <a:pt x="1460" y="325"/>
                    <a:pt x="1763" y="203"/>
                  </a:cubicBezTo>
                  <a:cubicBezTo>
                    <a:pt x="1794" y="173"/>
                    <a:pt x="1794" y="173"/>
                    <a:pt x="1824" y="173"/>
                  </a:cubicBezTo>
                  <a:lnTo>
                    <a:pt x="1824" y="82"/>
                  </a:lnTo>
                  <a:cubicBezTo>
                    <a:pt x="1824" y="59"/>
                    <a:pt x="1789" y="0"/>
                    <a:pt x="1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34"/>
            <p:cNvSpPr/>
            <p:nvPr/>
          </p:nvSpPr>
          <p:spPr>
            <a:xfrm>
              <a:off x="4397775" y="2402300"/>
              <a:ext cx="29650" cy="8375"/>
            </a:xfrm>
            <a:custGeom>
              <a:avLst/>
              <a:gdLst/>
              <a:ahLst/>
              <a:cxnLst/>
              <a:rect l="l" t="t" r="r" b="b"/>
              <a:pathLst>
                <a:path w="1186" h="335" extrusionOk="0">
                  <a:moveTo>
                    <a:pt x="122" y="1"/>
                  </a:moveTo>
                  <a:cubicBezTo>
                    <a:pt x="30" y="1"/>
                    <a:pt x="0" y="61"/>
                    <a:pt x="0" y="122"/>
                  </a:cubicBezTo>
                  <a:cubicBezTo>
                    <a:pt x="0" y="213"/>
                    <a:pt x="30" y="244"/>
                    <a:pt x="122" y="244"/>
                  </a:cubicBezTo>
                  <a:cubicBezTo>
                    <a:pt x="213" y="244"/>
                    <a:pt x="334" y="274"/>
                    <a:pt x="456" y="274"/>
                  </a:cubicBezTo>
                  <a:cubicBezTo>
                    <a:pt x="517" y="335"/>
                    <a:pt x="638" y="335"/>
                    <a:pt x="730" y="335"/>
                  </a:cubicBezTo>
                  <a:cubicBezTo>
                    <a:pt x="790" y="335"/>
                    <a:pt x="912" y="274"/>
                    <a:pt x="1034" y="274"/>
                  </a:cubicBezTo>
                  <a:cubicBezTo>
                    <a:pt x="1064" y="274"/>
                    <a:pt x="1094" y="244"/>
                    <a:pt x="1186" y="213"/>
                  </a:cubicBezTo>
                  <a:lnTo>
                    <a:pt x="1186" y="122"/>
                  </a:lnTo>
                  <a:cubicBezTo>
                    <a:pt x="1125" y="92"/>
                    <a:pt x="1125" y="61"/>
                    <a:pt x="1094" y="61"/>
                  </a:cubicBezTo>
                  <a:lnTo>
                    <a:pt x="456" y="61"/>
                  </a:lnTo>
                  <a:cubicBezTo>
                    <a:pt x="334" y="1"/>
                    <a:pt x="213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34"/>
            <p:cNvSpPr/>
            <p:nvPr/>
          </p:nvSpPr>
          <p:spPr>
            <a:xfrm>
              <a:off x="4432725" y="2438450"/>
              <a:ext cx="23575" cy="33025"/>
            </a:xfrm>
            <a:custGeom>
              <a:avLst/>
              <a:gdLst/>
              <a:ahLst/>
              <a:cxnLst/>
              <a:rect l="l" t="t" r="r" b="b"/>
              <a:pathLst>
                <a:path w="943" h="1321" extrusionOk="0">
                  <a:moveTo>
                    <a:pt x="809" y="1"/>
                  </a:moveTo>
                  <a:cubicBezTo>
                    <a:pt x="758" y="1"/>
                    <a:pt x="721" y="22"/>
                    <a:pt x="699" y="44"/>
                  </a:cubicBezTo>
                  <a:cubicBezTo>
                    <a:pt x="639" y="166"/>
                    <a:pt x="578" y="287"/>
                    <a:pt x="487" y="409"/>
                  </a:cubicBezTo>
                  <a:cubicBezTo>
                    <a:pt x="426" y="500"/>
                    <a:pt x="335" y="591"/>
                    <a:pt x="304" y="713"/>
                  </a:cubicBezTo>
                  <a:cubicBezTo>
                    <a:pt x="243" y="804"/>
                    <a:pt x="122" y="925"/>
                    <a:pt x="31" y="1077"/>
                  </a:cubicBezTo>
                  <a:cubicBezTo>
                    <a:pt x="0" y="1169"/>
                    <a:pt x="0" y="1229"/>
                    <a:pt x="31" y="1260"/>
                  </a:cubicBezTo>
                  <a:cubicBezTo>
                    <a:pt x="91" y="1321"/>
                    <a:pt x="152" y="1321"/>
                    <a:pt x="183" y="1321"/>
                  </a:cubicBezTo>
                  <a:cubicBezTo>
                    <a:pt x="183" y="1321"/>
                    <a:pt x="243" y="1321"/>
                    <a:pt x="243" y="1260"/>
                  </a:cubicBezTo>
                  <a:cubicBezTo>
                    <a:pt x="335" y="1169"/>
                    <a:pt x="426" y="1047"/>
                    <a:pt x="487" y="925"/>
                  </a:cubicBezTo>
                  <a:cubicBezTo>
                    <a:pt x="578" y="865"/>
                    <a:pt x="639" y="743"/>
                    <a:pt x="699" y="621"/>
                  </a:cubicBezTo>
                  <a:cubicBezTo>
                    <a:pt x="760" y="500"/>
                    <a:pt x="821" y="348"/>
                    <a:pt x="912" y="196"/>
                  </a:cubicBezTo>
                  <a:cubicBezTo>
                    <a:pt x="943" y="135"/>
                    <a:pt x="912" y="44"/>
                    <a:pt x="882" y="14"/>
                  </a:cubicBezTo>
                  <a:cubicBezTo>
                    <a:pt x="855" y="5"/>
                    <a:pt x="831" y="1"/>
                    <a:pt x="8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34"/>
            <p:cNvSpPr/>
            <p:nvPr/>
          </p:nvSpPr>
          <p:spPr>
            <a:xfrm>
              <a:off x="4399275" y="2377225"/>
              <a:ext cx="29675" cy="23575"/>
            </a:xfrm>
            <a:custGeom>
              <a:avLst/>
              <a:gdLst/>
              <a:ahLst/>
              <a:cxnLst/>
              <a:rect l="l" t="t" r="r" b="b"/>
              <a:pathLst>
                <a:path w="1187" h="943" extrusionOk="0">
                  <a:moveTo>
                    <a:pt x="122" y="1"/>
                  </a:moveTo>
                  <a:cubicBezTo>
                    <a:pt x="92" y="1"/>
                    <a:pt x="62" y="31"/>
                    <a:pt x="62" y="61"/>
                  </a:cubicBezTo>
                  <a:cubicBezTo>
                    <a:pt x="62" y="92"/>
                    <a:pt x="1" y="152"/>
                    <a:pt x="62" y="152"/>
                  </a:cubicBezTo>
                  <a:cubicBezTo>
                    <a:pt x="62" y="183"/>
                    <a:pt x="92" y="213"/>
                    <a:pt x="122" y="213"/>
                  </a:cubicBezTo>
                  <a:lnTo>
                    <a:pt x="153" y="244"/>
                  </a:lnTo>
                  <a:cubicBezTo>
                    <a:pt x="457" y="487"/>
                    <a:pt x="730" y="700"/>
                    <a:pt x="1034" y="943"/>
                  </a:cubicBezTo>
                  <a:cubicBezTo>
                    <a:pt x="1034" y="933"/>
                    <a:pt x="1034" y="929"/>
                    <a:pt x="1035" y="929"/>
                  </a:cubicBezTo>
                  <a:cubicBezTo>
                    <a:pt x="1038" y="929"/>
                    <a:pt x="1044" y="943"/>
                    <a:pt x="1065" y="943"/>
                  </a:cubicBezTo>
                  <a:lnTo>
                    <a:pt x="1126" y="943"/>
                  </a:lnTo>
                  <a:cubicBezTo>
                    <a:pt x="1126" y="943"/>
                    <a:pt x="1156" y="943"/>
                    <a:pt x="1156" y="912"/>
                  </a:cubicBezTo>
                  <a:cubicBezTo>
                    <a:pt x="1186" y="882"/>
                    <a:pt x="1186" y="760"/>
                    <a:pt x="1156" y="730"/>
                  </a:cubicBezTo>
                  <a:cubicBezTo>
                    <a:pt x="852" y="456"/>
                    <a:pt x="548" y="213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34"/>
            <p:cNvSpPr/>
            <p:nvPr/>
          </p:nvSpPr>
          <p:spPr>
            <a:xfrm>
              <a:off x="5599925" y="2216650"/>
              <a:ext cx="68400" cy="92200"/>
            </a:xfrm>
            <a:custGeom>
              <a:avLst/>
              <a:gdLst/>
              <a:ahLst/>
              <a:cxnLst/>
              <a:rect l="l" t="t" r="r" b="b"/>
              <a:pathLst>
                <a:path w="2736" h="3688" extrusionOk="0">
                  <a:moveTo>
                    <a:pt x="1013" y="0"/>
                  </a:moveTo>
                  <a:cubicBezTo>
                    <a:pt x="895" y="0"/>
                    <a:pt x="783" y="29"/>
                    <a:pt x="699" y="101"/>
                  </a:cubicBezTo>
                  <a:cubicBezTo>
                    <a:pt x="395" y="375"/>
                    <a:pt x="304" y="770"/>
                    <a:pt x="213" y="1104"/>
                  </a:cubicBezTo>
                  <a:cubicBezTo>
                    <a:pt x="0" y="1743"/>
                    <a:pt x="213" y="2381"/>
                    <a:pt x="486" y="2958"/>
                  </a:cubicBezTo>
                  <a:cubicBezTo>
                    <a:pt x="608" y="3232"/>
                    <a:pt x="912" y="3597"/>
                    <a:pt x="1246" y="3688"/>
                  </a:cubicBezTo>
                  <a:lnTo>
                    <a:pt x="1489" y="3688"/>
                  </a:lnTo>
                  <a:cubicBezTo>
                    <a:pt x="2280" y="3414"/>
                    <a:pt x="2736" y="2199"/>
                    <a:pt x="2493" y="1439"/>
                  </a:cubicBezTo>
                  <a:cubicBezTo>
                    <a:pt x="2280" y="861"/>
                    <a:pt x="1976" y="496"/>
                    <a:pt x="1520" y="162"/>
                  </a:cubicBezTo>
                  <a:cubicBezTo>
                    <a:pt x="1391" y="70"/>
                    <a:pt x="1195" y="0"/>
                    <a:pt x="1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34"/>
            <p:cNvSpPr/>
            <p:nvPr/>
          </p:nvSpPr>
          <p:spPr>
            <a:xfrm>
              <a:off x="5626500" y="2178850"/>
              <a:ext cx="113250" cy="70375"/>
            </a:xfrm>
            <a:custGeom>
              <a:avLst/>
              <a:gdLst/>
              <a:ahLst/>
              <a:cxnLst/>
              <a:rect l="l" t="t" r="r" b="b"/>
              <a:pathLst>
                <a:path w="4530" h="2815" extrusionOk="0">
                  <a:moveTo>
                    <a:pt x="2298" y="0"/>
                  </a:moveTo>
                  <a:cubicBezTo>
                    <a:pt x="1664" y="0"/>
                    <a:pt x="1068" y="313"/>
                    <a:pt x="578" y="732"/>
                  </a:cubicBezTo>
                  <a:cubicBezTo>
                    <a:pt x="335" y="945"/>
                    <a:pt x="1" y="1431"/>
                    <a:pt x="123" y="1735"/>
                  </a:cubicBezTo>
                  <a:cubicBezTo>
                    <a:pt x="305" y="2312"/>
                    <a:pt x="1034" y="2616"/>
                    <a:pt x="1642" y="2707"/>
                  </a:cubicBezTo>
                  <a:cubicBezTo>
                    <a:pt x="1764" y="2738"/>
                    <a:pt x="1885" y="2768"/>
                    <a:pt x="1977" y="2768"/>
                  </a:cubicBezTo>
                  <a:cubicBezTo>
                    <a:pt x="2157" y="2800"/>
                    <a:pt x="2340" y="2815"/>
                    <a:pt x="2521" y="2815"/>
                  </a:cubicBezTo>
                  <a:cubicBezTo>
                    <a:pt x="3043" y="2815"/>
                    <a:pt x="3554" y="2690"/>
                    <a:pt x="3983" y="2464"/>
                  </a:cubicBezTo>
                  <a:cubicBezTo>
                    <a:pt x="4135" y="2373"/>
                    <a:pt x="4256" y="2312"/>
                    <a:pt x="4378" y="2160"/>
                  </a:cubicBezTo>
                  <a:cubicBezTo>
                    <a:pt x="4530" y="2008"/>
                    <a:pt x="4469" y="1735"/>
                    <a:pt x="4408" y="1583"/>
                  </a:cubicBezTo>
                  <a:cubicBezTo>
                    <a:pt x="4256" y="853"/>
                    <a:pt x="3588" y="276"/>
                    <a:pt x="2889" y="93"/>
                  </a:cubicBezTo>
                  <a:cubicBezTo>
                    <a:pt x="2690" y="29"/>
                    <a:pt x="2492" y="0"/>
                    <a:pt x="22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34"/>
            <p:cNvSpPr/>
            <p:nvPr/>
          </p:nvSpPr>
          <p:spPr>
            <a:xfrm>
              <a:off x="5602200" y="2110775"/>
              <a:ext cx="80575" cy="116025"/>
            </a:xfrm>
            <a:custGeom>
              <a:avLst/>
              <a:gdLst/>
              <a:ahLst/>
              <a:cxnLst/>
              <a:rect l="l" t="t" r="r" b="b"/>
              <a:pathLst>
                <a:path w="3223" h="4641" extrusionOk="0">
                  <a:moveTo>
                    <a:pt x="2159" y="0"/>
                  </a:moveTo>
                  <a:cubicBezTo>
                    <a:pt x="1877" y="0"/>
                    <a:pt x="1600" y="195"/>
                    <a:pt x="1368" y="324"/>
                  </a:cubicBezTo>
                  <a:cubicBezTo>
                    <a:pt x="791" y="658"/>
                    <a:pt x="426" y="1266"/>
                    <a:pt x="183" y="1874"/>
                  </a:cubicBezTo>
                  <a:cubicBezTo>
                    <a:pt x="0" y="2452"/>
                    <a:pt x="31" y="3029"/>
                    <a:pt x="183" y="3576"/>
                  </a:cubicBezTo>
                  <a:cubicBezTo>
                    <a:pt x="274" y="3850"/>
                    <a:pt x="578" y="4579"/>
                    <a:pt x="943" y="4640"/>
                  </a:cubicBezTo>
                  <a:cubicBezTo>
                    <a:pt x="973" y="4610"/>
                    <a:pt x="1034" y="4610"/>
                    <a:pt x="1064" y="4610"/>
                  </a:cubicBezTo>
                  <a:cubicBezTo>
                    <a:pt x="2158" y="4488"/>
                    <a:pt x="3040" y="3364"/>
                    <a:pt x="3161" y="2330"/>
                  </a:cubicBezTo>
                  <a:cubicBezTo>
                    <a:pt x="3222" y="1722"/>
                    <a:pt x="3161" y="1084"/>
                    <a:pt x="2857" y="537"/>
                  </a:cubicBezTo>
                  <a:cubicBezTo>
                    <a:pt x="2736" y="354"/>
                    <a:pt x="2584" y="50"/>
                    <a:pt x="2310" y="20"/>
                  </a:cubicBezTo>
                  <a:cubicBezTo>
                    <a:pt x="2260" y="6"/>
                    <a:pt x="2209" y="0"/>
                    <a:pt x="2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34"/>
            <p:cNvSpPr/>
            <p:nvPr/>
          </p:nvSpPr>
          <p:spPr>
            <a:xfrm>
              <a:off x="5531525" y="2131675"/>
              <a:ext cx="101100" cy="94750"/>
            </a:xfrm>
            <a:custGeom>
              <a:avLst/>
              <a:gdLst/>
              <a:ahLst/>
              <a:cxnLst/>
              <a:rect l="l" t="t" r="r" b="b"/>
              <a:pathLst>
                <a:path w="4044" h="3790" extrusionOk="0">
                  <a:moveTo>
                    <a:pt x="1172" y="1"/>
                  </a:moveTo>
                  <a:cubicBezTo>
                    <a:pt x="1126" y="1"/>
                    <a:pt x="1080" y="2"/>
                    <a:pt x="1034" y="5"/>
                  </a:cubicBezTo>
                  <a:cubicBezTo>
                    <a:pt x="760" y="5"/>
                    <a:pt x="274" y="96"/>
                    <a:pt x="122" y="369"/>
                  </a:cubicBezTo>
                  <a:cubicBezTo>
                    <a:pt x="0" y="582"/>
                    <a:pt x="0" y="886"/>
                    <a:pt x="61" y="1129"/>
                  </a:cubicBezTo>
                  <a:cubicBezTo>
                    <a:pt x="122" y="1768"/>
                    <a:pt x="426" y="2376"/>
                    <a:pt x="882" y="2862"/>
                  </a:cubicBezTo>
                  <a:cubicBezTo>
                    <a:pt x="1277" y="3287"/>
                    <a:pt x="1885" y="3591"/>
                    <a:pt x="2432" y="3743"/>
                  </a:cubicBezTo>
                  <a:lnTo>
                    <a:pt x="2523" y="3743"/>
                  </a:lnTo>
                  <a:cubicBezTo>
                    <a:pt x="2650" y="3766"/>
                    <a:pt x="2828" y="3789"/>
                    <a:pt x="3013" y="3789"/>
                  </a:cubicBezTo>
                  <a:cubicBezTo>
                    <a:pt x="3317" y="3789"/>
                    <a:pt x="3637" y="3727"/>
                    <a:pt x="3770" y="3500"/>
                  </a:cubicBezTo>
                  <a:cubicBezTo>
                    <a:pt x="4043" y="3105"/>
                    <a:pt x="3922" y="2558"/>
                    <a:pt x="3861" y="2102"/>
                  </a:cubicBezTo>
                  <a:cubicBezTo>
                    <a:pt x="3739" y="1433"/>
                    <a:pt x="3192" y="765"/>
                    <a:pt x="2584" y="430"/>
                  </a:cubicBezTo>
                  <a:cubicBezTo>
                    <a:pt x="2166" y="152"/>
                    <a:pt x="1672" y="1"/>
                    <a:pt x="1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34"/>
            <p:cNvSpPr/>
            <p:nvPr/>
          </p:nvSpPr>
          <p:spPr>
            <a:xfrm>
              <a:off x="5539125" y="2198625"/>
              <a:ext cx="90450" cy="80675"/>
            </a:xfrm>
            <a:custGeom>
              <a:avLst/>
              <a:gdLst/>
              <a:ahLst/>
              <a:cxnLst/>
              <a:rect l="l" t="t" r="r" b="b"/>
              <a:pathLst>
                <a:path w="3618" h="3227" extrusionOk="0">
                  <a:moveTo>
                    <a:pt x="2693" y="1"/>
                  </a:moveTo>
                  <a:cubicBezTo>
                    <a:pt x="2463" y="1"/>
                    <a:pt x="2234" y="35"/>
                    <a:pt x="2067" y="62"/>
                  </a:cubicBezTo>
                  <a:cubicBezTo>
                    <a:pt x="1520" y="184"/>
                    <a:pt x="1034" y="457"/>
                    <a:pt x="700" y="883"/>
                  </a:cubicBezTo>
                  <a:cubicBezTo>
                    <a:pt x="396" y="1217"/>
                    <a:pt x="152" y="1673"/>
                    <a:pt x="92" y="2129"/>
                  </a:cubicBezTo>
                  <a:cubicBezTo>
                    <a:pt x="31" y="2403"/>
                    <a:pt x="0" y="2768"/>
                    <a:pt x="183" y="2950"/>
                  </a:cubicBezTo>
                  <a:cubicBezTo>
                    <a:pt x="304" y="3071"/>
                    <a:pt x="456" y="3163"/>
                    <a:pt x="608" y="3163"/>
                  </a:cubicBezTo>
                  <a:cubicBezTo>
                    <a:pt x="730" y="3223"/>
                    <a:pt x="912" y="3223"/>
                    <a:pt x="1034" y="3223"/>
                  </a:cubicBezTo>
                  <a:cubicBezTo>
                    <a:pt x="1065" y="3225"/>
                    <a:pt x="1097" y="3226"/>
                    <a:pt x="1128" y="3226"/>
                  </a:cubicBezTo>
                  <a:cubicBezTo>
                    <a:pt x="1586" y="3226"/>
                    <a:pt x="2062" y="3025"/>
                    <a:pt x="2432" y="2798"/>
                  </a:cubicBezTo>
                  <a:cubicBezTo>
                    <a:pt x="2979" y="2464"/>
                    <a:pt x="3283" y="1947"/>
                    <a:pt x="3466" y="1369"/>
                  </a:cubicBezTo>
                  <a:cubicBezTo>
                    <a:pt x="3587" y="1096"/>
                    <a:pt x="3618" y="488"/>
                    <a:pt x="3405" y="214"/>
                  </a:cubicBezTo>
                  <a:cubicBezTo>
                    <a:pt x="3239" y="49"/>
                    <a:pt x="2966" y="1"/>
                    <a:pt x="2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34"/>
            <p:cNvSpPr/>
            <p:nvPr/>
          </p:nvSpPr>
          <p:spPr>
            <a:xfrm>
              <a:off x="5615875" y="2215275"/>
              <a:ext cx="27375" cy="45700"/>
            </a:xfrm>
            <a:custGeom>
              <a:avLst/>
              <a:gdLst/>
              <a:ahLst/>
              <a:cxnLst/>
              <a:rect l="l" t="t" r="r" b="b"/>
              <a:pathLst>
                <a:path w="1095" h="1828" extrusionOk="0">
                  <a:moveTo>
                    <a:pt x="496" y="1"/>
                  </a:moveTo>
                  <a:cubicBezTo>
                    <a:pt x="492" y="1"/>
                    <a:pt x="489" y="2"/>
                    <a:pt x="487" y="4"/>
                  </a:cubicBezTo>
                  <a:cubicBezTo>
                    <a:pt x="183" y="156"/>
                    <a:pt x="0" y="612"/>
                    <a:pt x="0" y="916"/>
                  </a:cubicBezTo>
                  <a:cubicBezTo>
                    <a:pt x="92" y="1311"/>
                    <a:pt x="274" y="1676"/>
                    <a:pt x="608" y="1828"/>
                  </a:cubicBezTo>
                  <a:cubicBezTo>
                    <a:pt x="882" y="1646"/>
                    <a:pt x="1095" y="1281"/>
                    <a:pt x="1034" y="916"/>
                  </a:cubicBezTo>
                  <a:cubicBezTo>
                    <a:pt x="1034" y="673"/>
                    <a:pt x="943" y="430"/>
                    <a:pt x="730" y="217"/>
                  </a:cubicBezTo>
                  <a:cubicBezTo>
                    <a:pt x="702" y="161"/>
                    <a:pt x="544" y="1"/>
                    <a:pt x="4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34"/>
            <p:cNvSpPr/>
            <p:nvPr/>
          </p:nvSpPr>
          <p:spPr>
            <a:xfrm>
              <a:off x="5628025" y="2192575"/>
              <a:ext cx="59300" cy="41250"/>
            </a:xfrm>
            <a:custGeom>
              <a:avLst/>
              <a:gdLst/>
              <a:ahLst/>
              <a:cxnLst/>
              <a:rect l="l" t="t" r="r" b="b"/>
              <a:pathLst>
                <a:path w="2372" h="1650" extrusionOk="0">
                  <a:moveTo>
                    <a:pt x="1049" y="0"/>
                  </a:moveTo>
                  <a:cubicBezTo>
                    <a:pt x="828" y="0"/>
                    <a:pt x="599" y="41"/>
                    <a:pt x="396" y="122"/>
                  </a:cubicBezTo>
                  <a:cubicBezTo>
                    <a:pt x="244" y="183"/>
                    <a:pt x="31" y="304"/>
                    <a:pt x="31" y="547"/>
                  </a:cubicBezTo>
                  <a:cubicBezTo>
                    <a:pt x="1" y="1064"/>
                    <a:pt x="548" y="1459"/>
                    <a:pt x="1004" y="1611"/>
                  </a:cubicBezTo>
                  <a:cubicBezTo>
                    <a:pt x="1065" y="1611"/>
                    <a:pt x="1095" y="1611"/>
                    <a:pt x="1095" y="1642"/>
                  </a:cubicBezTo>
                  <a:cubicBezTo>
                    <a:pt x="1147" y="1647"/>
                    <a:pt x="1200" y="1649"/>
                    <a:pt x="1254" y="1649"/>
                  </a:cubicBezTo>
                  <a:cubicBezTo>
                    <a:pt x="1512" y="1649"/>
                    <a:pt x="1780" y="1590"/>
                    <a:pt x="2007" y="1490"/>
                  </a:cubicBezTo>
                  <a:cubicBezTo>
                    <a:pt x="2128" y="1459"/>
                    <a:pt x="2372" y="1277"/>
                    <a:pt x="2372" y="1125"/>
                  </a:cubicBezTo>
                  <a:cubicBezTo>
                    <a:pt x="2372" y="578"/>
                    <a:pt x="1855" y="152"/>
                    <a:pt x="1369" y="31"/>
                  </a:cubicBezTo>
                  <a:cubicBezTo>
                    <a:pt x="1267" y="11"/>
                    <a:pt x="1159" y="0"/>
                    <a:pt x="10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34"/>
            <p:cNvSpPr/>
            <p:nvPr/>
          </p:nvSpPr>
          <p:spPr>
            <a:xfrm>
              <a:off x="5615100" y="2106700"/>
              <a:ext cx="69950" cy="110225"/>
            </a:xfrm>
            <a:custGeom>
              <a:avLst/>
              <a:gdLst/>
              <a:ahLst/>
              <a:cxnLst/>
              <a:rect l="l" t="t" r="r" b="b"/>
              <a:pathLst>
                <a:path w="2798" h="4409" extrusionOk="0">
                  <a:moveTo>
                    <a:pt x="2311" y="1"/>
                  </a:moveTo>
                  <a:cubicBezTo>
                    <a:pt x="1551" y="213"/>
                    <a:pt x="943" y="700"/>
                    <a:pt x="548" y="1399"/>
                  </a:cubicBezTo>
                  <a:cubicBezTo>
                    <a:pt x="1" y="2220"/>
                    <a:pt x="1" y="3527"/>
                    <a:pt x="548" y="4408"/>
                  </a:cubicBezTo>
                  <a:cubicBezTo>
                    <a:pt x="1521" y="4134"/>
                    <a:pt x="2372" y="3253"/>
                    <a:pt x="2585" y="2280"/>
                  </a:cubicBezTo>
                  <a:cubicBezTo>
                    <a:pt x="2797" y="1520"/>
                    <a:pt x="2706" y="700"/>
                    <a:pt x="2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34"/>
            <p:cNvSpPr/>
            <p:nvPr/>
          </p:nvSpPr>
          <p:spPr>
            <a:xfrm>
              <a:off x="5560400" y="2149250"/>
              <a:ext cx="76025" cy="64625"/>
            </a:xfrm>
            <a:custGeom>
              <a:avLst/>
              <a:gdLst/>
              <a:ahLst/>
              <a:cxnLst/>
              <a:rect l="l" t="t" r="r" b="b"/>
              <a:pathLst>
                <a:path w="3041" h="2585" extrusionOk="0">
                  <a:moveTo>
                    <a:pt x="639" y="1"/>
                  </a:moveTo>
                  <a:cubicBezTo>
                    <a:pt x="548" y="1"/>
                    <a:pt x="152" y="1"/>
                    <a:pt x="152" y="62"/>
                  </a:cubicBezTo>
                  <a:cubicBezTo>
                    <a:pt x="1" y="761"/>
                    <a:pt x="274" y="1429"/>
                    <a:pt x="730" y="1946"/>
                  </a:cubicBezTo>
                  <a:cubicBezTo>
                    <a:pt x="973" y="2250"/>
                    <a:pt x="1429" y="2463"/>
                    <a:pt x="1824" y="2554"/>
                  </a:cubicBezTo>
                  <a:cubicBezTo>
                    <a:pt x="1845" y="2534"/>
                    <a:pt x="1865" y="2527"/>
                    <a:pt x="1884" y="2527"/>
                  </a:cubicBezTo>
                  <a:cubicBezTo>
                    <a:pt x="1922" y="2527"/>
                    <a:pt x="1956" y="2554"/>
                    <a:pt x="1976" y="2554"/>
                  </a:cubicBezTo>
                  <a:cubicBezTo>
                    <a:pt x="2128" y="2584"/>
                    <a:pt x="2280" y="2584"/>
                    <a:pt x="2432" y="2584"/>
                  </a:cubicBezTo>
                  <a:cubicBezTo>
                    <a:pt x="2463" y="2584"/>
                    <a:pt x="2736" y="2554"/>
                    <a:pt x="2736" y="2493"/>
                  </a:cubicBezTo>
                  <a:cubicBezTo>
                    <a:pt x="3040" y="1703"/>
                    <a:pt x="2432" y="761"/>
                    <a:pt x="1794" y="335"/>
                  </a:cubicBezTo>
                  <a:cubicBezTo>
                    <a:pt x="1429" y="122"/>
                    <a:pt x="1034" y="1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34"/>
            <p:cNvSpPr/>
            <p:nvPr/>
          </p:nvSpPr>
          <p:spPr>
            <a:xfrm>
              <a:off x="5606000" y="2210800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973" y="1"/>
                  </a:moveTo>
                  <a:cubicBezTo>
                    <a:pt x="426" y="31"/>
                    <a:pt x="0" y="487"/>
                    <a:pt x="0" y="1065"/>
                  </a:cubicBezTo>
                  <a:cubicBezTo>
                    <a:pt x="517" y="1034"/>
                    <a:pt x="973" y="578"/>
                    <a:pt x="9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34"/>
            <p:cNvSpPr/>
            <p:nvPr/>
          </p:nvSpPr>
          <p:spPr>
            <a:xfrm>
              <a:off x="5621950" y="2197900"/>
              <a:ext cx="44100" cy="31675"/>
            </a:xfrm>
            <a:custGeom>
              <a:avLst/>
              <a:gdLst/>
              <a:ahLst/>
              <a:cxnLst/>
              <a:rect l="l" t="t" r="r" b="b"/>
              <a:pathLst>
                <a:path w="1764" h="1267" extrusionOk="0">
                  <a:moveTo>
                    <a:pt x="122" y="0"/>
                  </a:moveTo>
                  <a:cubicBezTo>
                    <a:pt x="61" y="0"/>
                    <a:pt x="61" y="0"/>
                    <a:pt x="31" y="31"/>
                  </a:cubicBezTo>
                  <a:cubicBezTo>
                    <a:pt x="1" y="61"/>
                    <a:pt x="1" y="61"/>
                    <a:pt x="1" y="91"/>
                  </a:cubicBezTo>
                  <a:cubicBezTo>
                    <a:pt x="1" y="122"/>
                    <a:pt x="1" y="122"/>
                    <a:pt x="31" y="183"/>
                  </a:cubicBezTo>
                  <a:cubicBezTo>
                    <a:pt x="122" y="274"/>
                    <a:pt x="183" y="365"/>
                    <a:pt x="305" y="426"/>
                  </a:cubicBezTo>
                  <a:cubicBezTo>
                    <a:pt x="426" y="517"/>
                    <a:pt x="487" y="578"/>
                    <a:pt x="608" y="669"/>
                  </a:cubicBezTo>
                  <a:lnTo>
                    <a:pt x="943" y="882"/>
                  </a:lnTo>
                  <a:cubicBezTo>
                    <a:pt x="973" y="942"/>
                    <a:pt x="1064" y="942"/>
                    <a:pt x="1095" y="973"/>
                  </a:cubicBezTo>
                  <a:cubicBezTo>
                    <a:pt x="1125" y="1003"/>
                    <a:pt x="1186" y="1003"/>
                    <a:pt x="1247" y="1034"/>
                  </a:cubicBezTo>
                  <a:cubicBezTo>
                    <a:pt x="1368" y="1125"/>
                    <a:pt x="1490" y="1186"/>
                    <a:pt x="1642" y="1246"/>
                  </a:cubicBezTo>
                  <a:lnTo>
                    <a:pt x="1672" y="1246"/>
                  </a:lnTo>
                  <a:cubicBezTo>
                    <a:pt x="1672" y="1259"/>
                    <a:pt x="1678" y="1266"/>
                    <a:pt x="1684" y="1266"/>
                  </a:cubicBezTo>
                  <a:cubicBezTo>
                    <a:pt x="1692" y="1266"/>
                    <a:pt x="1703" y="1252"/>
                    <a:pt x="1703" y="1216"/>
                  </a:cubicBezTo>
                  <a:cubicBezTo>
                    <a:pt x="1764" y="1155"/>
                    <a:pt x="1703" y="1094"/>
                    <a:pt x="1672" y="1064"/>
                  </a:cubicBezTo>
                  <a:cubicBezTo>
                    <a:pt x="1490" y="942"/>
                    <a:pt x="1247" y="821"/>
                    <a:pt x="1064" y="699"/>
                  </a:cubicBezTo>
                  <a:cubicBezTo>
                    <a:pt x="973" y="669"/>
                    <a:pt x="882" y="578"/>
                    <a:pt x="791" y="547"/>
                  </a:cubicBezTo>
                  <a:cubicBezTo>
                    <a:pt x="639" y="486"/>
                    <a:pt x="487" y="365"/>
                    <a:pt x="365" y="243"/>
                  </a:cubicBezTo>
                  <a:cubicBezTo>
                    <a:pt x="335" y="213"/>
                    <a:pt x="305" y="213"/>
                    <a:pt x="305" y="183"/>
                  </a:cubicBezTo>
                  <a:cubicBezTo>
                    <a:pt x="274" y="152"/>
                    <a:pt x="213" y="61"/>
                    <a:pt x="183" y="31"/>
                  </a:cubicBezTo>
                  <a:cubicBezTo>
                    <a:pt x="183" y="0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34"/>
            <p:cNvSpPr/>
            <p:nvPr/>
          </p:nvSpPr>
          <p:spPr>
            <a:xfrm>
              <a:off x="5626500" y="2190300"/>
              <a:ext cx="41075" cy="9900"/>
            </a:xfrm>
            <a:custGeom>
              <a:avLst/>
              <a:gdLst/>
              <a:ahLst/>
              <a:cxnLst/>
              <a:rect l="l" t="t" r="r" b="b"/>
              <a:pathLst>
                <a:path w="1643" h="396" extrusionOk="0">
                  <a:moveTo>
                    <a:pt x="123" y="0"/>
                  </a:moveTo>
                  <a:cubicBezTo>
                    <a:pt x="92" y="0"/>
                    <a:pt x="1" y="31"/>
                    <a:pt x="1" y="91"/>
                  </a:cubicBezTo>
                  <a:cubicBezTo>
                    <a:pt x="1" y="152"/>
                    <a:pt x="1" y="152"/>
                    <a:pt x="62" y="183"/>
                  </a:cubicBezTo>
                  <a:cubicBezTo>
                    <a:pt x="92" y="213"/>
                    <a:pt x="92" y="213"/>
                    <a:pt x="123" y="213"/>
                  </a:cubicBezTo>
                  <a:lnTo>
                    <a:pt x="913" y="335"/>
                  </a:lnTo>
                  <a:cubicBezTo>
                    <a:pt x="1126" y="365"/>
                    <a:pt x="1338" y="365"/>
                    <a:pt x="1521" y="395"/>
                  </a:cubicBezTo>
                  <a:cubicBezTo>
                    <a:pt x="1582" y="395"/>
                    <a:pt x="1642" y="365"/>
                    <a:pt x="1642" y="304"/>
                  </a:cubicBezTo>
                  <a:cubicBezTo>
                    <a:pt x="1642" y="243"/>
                    <a:pt x="1642" y="243"/>
                    <a:pt x="1612" y="213"/>
                  </a:cubicBezTo>
                  <a:cubicBezTo>
                    <a:pt x="1582" y="183"/>
                    <a:pt x="1582" y="183"/>
                    <a:pt x="1521" y="183"/>
                  </a:cubicBezTo>
                  <a:cubicBezTo>
                    <a:pt x="1338" y="152"/>
                    <a:pt x="1095" y="152"/>
                    <a:pt x="913" y="91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34"/>
            <p:cNvSpPr/>
            <p:nvPr/>
          </p:nvSpPr>
          <p:spPr>
            <a:xfrm>
              <a:off x="5629550" y="2171300"/>
              <a:ext cx="23575" cy="9900"/>
            </a:xfrm>
            <a:custGeom>
              <a:avLst/>
              <a:gdLst/>
              <a:ahLst/>
              <a:cxnLst/>
              <a:rect l="l" t="t" r="r" b="b"/>
              <a:pathLst>
                <a:path w="943" h="396" extrusionOk="0">
                  <a:moveTo>
                    <a:pt x="852" y="0"/>
                  </a:moveTo>
                  <a:cubicBezTo>
                    <a:pt x="760" y="31"/>
                    <a:pt x="700" y="61"/>
                    <a:pt x="578" y="61"/>
                  </a:cubicBezTo>
                  <a:cubicBezTo>
                    <a:pt x="548" y="61"/>
                    <a:pt x="487" y="91"/>
                    <a:pt x="456" y="91"/>
                  </a:cubicBezTo>
                  <a:cubicBezTo>
                    <a:pt x="426" y="91"/>
                    <a:pt x="396" y="122"/>
                    <a:pt x="335" y="122"/>
                  </a:cubicBezTo>
                  <a:cubicBezTo>
                    <a:pt x="274" y="122"/>
                    <a:pt x="244" y="183"/>
                    <a:pt x="152" y="183"/>
                  </a:cubicBezTo>
                  <a:lnTo>
                    <a:pt x="122" y="183"/>
                  </a:lnTo>
                  <a:cubicBezTo>
                    <a:pt x="92" y="183"/>
                    <a:pt x="92" y="183"/>
                    <a:pt x="31" y="213"/>
                  </a:cubicBezTo>
                  <a:cubicBezTo>
                    <a:pt x="1" y="213"/>
                    <a:pt x="1" y="243"/>
                    <a:pt x="1" y="274"/>
                  </a:cubicBezTo>
                  <a:cubicBezTo>
                    <a:pt x="1" y="335"/>
                    <a:pt x="1" y="335"/>
                    <a:pt x="31" y="365"/>
                  </a:cubicBezTo>
                  <a:cubicBezTo>
                    <a:pt x="31" y="365"/>
                    <a:pt x="61" y="365"/>
                    <a:pt x="122" y="395"/>
                  </a:cubicBezTo>
                  <a:cubicBezTo>
                    <a:pt x="183" y="395"/>
                    <a:pt x="304" y="365"/>
                    <a:pt x="396" y="365"/>
                  </a:cubicBezTo>
                  <a:cubicBezTo>
                    <a:pt x="456" y="335"/>
                    <a:pt x="548" y="335"/>
                    <a:pt x="608" y="304"/>
                  </a:cubicBezTo>
                  <a:cubicBezTo>
                    <a:pt x="700" y="243"/>
                    <a:pt x="791" y="213"/>
                    <a:pt x="882" y="183"/>
                  </a:cubicBezTo>
                  <a:cubicBezTo>
                    <a:pt x="912" y="183"/>
                    <a:pt x="943" y="91"/>
                    <a:pt x="943" y="61"/>
                  </a:cubicBezTo>
                  <a:cubicBezTo>
                    <a:pt x="943" y="31"/>
                    <a:pt x="882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34"/>
            <p:cNvSpPr/>
            <p:nvPr/>
          </p:nvSpPr>
          <p:spPr>
            <a:xfrm>
              <a:off x="5611325" y="2211000"/>
              <a:ext cx="25850" cy="21875"/>
            </a:xfrm>
            <a:custGeom>
              <a:avLst/>
              <a:gdLst/>
              <a:ahLst/>
              <a:cxnLst/>
              <a:rect l="l" t="t" r="r" b="b"/>
              <a:pathLst>
                <a:path w="1034" h="875" extrusionOk="0">
                  <a:moveTo>
                    <a:pt x="118" y="0"/>
                  </a:moveTo>
                  <a:cubicBezTo>
                    <a:pt x="91" y="0"/>
                    <a:pt x="61" y="8"/>
                    <a:pt x="30" y="23"/>
                  </a:cubicBezTo>
                  <a:cubicBezTo>
                    <a:pt x="0" y="84"/>
                    <a:pt x="0" y="145"/>
                    <a:pt x="30" y="175"/>
                  </a:cubicBezTo>
                  <a:cubicBezTo>
                    <a:pt x="122" y="297"/>
                    <a:pt x="182" y="388"/>
                    <a:pt x="304" y="449"/>
                  </a:cubicBezTo>
                  <a:cubicBezTo>
                    <a:pt x="395" y="540"/>
                    <a:pt x="456" y="570"/>
                    <a:pt x="547" y="631"/>
                  </a:cubicBezTo>
                  <a:cubicBezTo>
                    <a:pt x="669" y="722"/>
                    <a:pt x="730" y="783"/>
                    <a:pt x="851" y="874"/>
                  </a:cubicBezTo>
                  <a:lnTo>
                    <a:pt x="881" y="874"/>
                  </a:lnTo>
                  <a:cubicBezTo>
                    <a:pt x="912" y="874"/>
                    <a:pt x="1003" y="874"/>
                    <a:pt x="1003" y="844"/>
                  </a:cubicBezTo>
                  <a:cubicBezTo>
                    <a:pt x="1033" y="783"/>
                    <a:pt x="1003" y="722"/>
                    <a:pt x="942" y="692"/>
                  </a:cubicBezTo>
                  <a:cubicBezTo>
                    <a:pt x="851" y="601"/>
                    <a:pt x="760" y="540"/>
                    <a:pt x="669" y="449"/>
                  </a:cubicBezTo>
                  <a:cubicBezTo>
                    <a:pt x="578" y="388"/>
                    <a:pt x="517" y="327"/>
                    <a:pt x="426" y="266"/>
                  </a:cubicBezTo>
                  <a:lnTo>
                    <a:pt x="182" y="23"/>
                  </a:lnTo>
                  <a:cubicBezTo>
                    <a:pt x="167" y="8"/>
                    <a:pt x="144" y="0"/>
                    <a:pt x="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34"/>
            <p:cNvSpPr/>
            <p:nvPr/>
          </p:nvSpPr>
          <p:spPr>
            <a:xfrm>
              <a:off x="5622700" y="2149250"/>
              <a:ext cx="21325" cy="24350"/>
            </a:xfrm>
            <a:custGeom>
              <a:avLst/>
              <a:gdLst/>
              <a:ahLst/>
              <a:cxnLst/>
              <a:rect l="l" t="t" r="r" b="b"/>
              <a:pathLst>
                <a:path w="853" h="974" extrusionOk="0">
                  <a:moveTo>
                    <a:pt x="730" y="1"/>
                  </a:moveTo>
                  <a:cubicBezTo>
                    <a:pt x="700" y="1"/>
                    <a:pt x="700" y="1"/>
                    <a:pt x="639" y="31"/>
                  </a:cubicBezTo>
                  <a:cubicBezTo>
                    <a:pt x="457" y="305"/>
                    <a:pt x="244" y="578"/>
                    <a:pt x="31" y="791"/>
                  </a:cubicBezTo>
                  <a:cubicBezTo>
                    <a:pt x="1" y="822"/>
                    <a:pt x="31" y="913"/>
                    <a:pt x="92" y="943"/>
                  </a:cubicBezTo>
                  <a:lnTo>
                    <a:pt x="123" y="943"/>
                  </a:lnTo>
                  <a:cubicBezTo>
                    <a:pt x="153" y="973"/>
                    <a:pt x="214" y="973"/>
                    <a:pt x="214" y="973"/>
                  </a:cubicBezTo>
                  <a:cubicBezTo>
                    <a:pt x="244" y="973"/>
                    <a:pt x="244" y="943"/>
                    <a:pt x="275" y="943"/>
                  </a:cubicBezTo>
                  <a:cubicBezTo>
                    <a:pt x="457" y="730"/>
                    <a:pt x="609" y="457"/>
                    <a:pt x="822" y="214"/>
                  </a:cubicBezTo>
                  <a:lnTo>
                    <a:pt x="822" y="183"/>
                  </a:lnTo>
                  <a:cubicBezTo>
                    <a:pt x="822" y="153"/>
                    <a:pt x="852" y="153"/>
                    <a:pt x="852" y="122"/>
                  </a:cubicBezTo>
                  <a:cubicBezTo>
                    <a:pt x="852" y="62"/>
                    <a:pt x="852" y="62"/>
                    <a:pt x="822" y="31"/>
                  </a:cubicBezTo>
                  <a:cubicBezTo>
                    <a:pt x="822" y="1"/>
                    <a:pt x="761" y="1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34"/>
            <p:cNvSpPr/>
            <p:nvPr/>
          </p:nvSpPr>
          <p:spPr>
            <a:xfrm>
              <a:off x="6800550" y="1572500"/>
              <a:ext cx="52450" cy="72225"/>
            </a:xfrm>
            <a:custGeom>
              <a:avLst/>
              <a:gdLst/>
              <a:ahLst/>
              <a:cxnLst/>
              <a:rect l="l" t="t" r="r" b="b"/>
              <a:pathLst>
                <a:path w="2098" h="2889" extrusionOk="0">
                  <a:moveTo>
                    <a:pt x="1368" y="1"/>
                  </a:moveTo>
                  <a:cubicBezTo>
                    <a:pt x="304" y="457"/>
                    <a:pt x="0" y="2067"/>
                    <a:pt x="821" y="2888"/>
                  </a:cubicBezTo>
                  <a:cubicBezTo>
                    <a:pt x="1672" y="2402"/>
                    <a:pt x="2098" y="1216"/>
                    <a:pt x="1611" y="305"/>
                  </a:cubicBezTo>
                  <a:cubicBezTo>
                    <a:pt x="1520" y="183"/>
                    <a:pt x="1459" y="122"/>
                    <a:pt x="13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34"/>
            <p:cNvSpPr/>
            <p:nvPr/>
          </p:nvSpPr>
          <p:spPr>
            <a:xfrm>
              <a:off x="6828650" y="1500775"/>
              <a:ext cx="108700" cy="87175"/>
            </a:xfrm>
            <a:custGeom>
              <a:avLst/>
              <a:gdLst/>
              <a:ahLst/>
              <a:cxnLst/>
              <a:rect l="l" t="t" r="r" b="b"/>
              <a:pathLst>
                <a:path w="4348" h="3487" extrusionOk="0">
                  <a:moveTo>
                    <a:pt x="2952" y="1"/>
                  </a:moveTo>
                  <a:cubicBezTo>
                    <a:pt x="2725" y="1"/>
                    <a:pt x="2496" y="32"/>
                    <a:pt x="2281" y="104"/>
                  </a:cubicBezTo>
                  <a:cubicBezTo>
                    <a:pt x="1764" y="256"/>
                    <a:pt x="1278" y="438"/>
                    <a:pt x="913" y="863"/>
                  </a:cubicBezTo>
                  <a:cubicBezTo>
                    <a:pt x="761" y="1015"/>
                    <a:pt x="548" y="1228"/>
                    <a:pt x="457" y="1471"/>
                  </a:cubicBezTo>
                  <a:cubicBezTo>
                    <a:pt x="183" y="1958"/>
                    <a:pt x="1" y="2505"/>
                    <a:pt x="92" y="3052"/>
                  </a:cubicBezTo>
                  <a:cubicBezTo>
                    <a:pt x="168" y="3405"/>
                    <a:pt x="788" y="3486"/>
                    <a:pt x="1170" y="3486"/>
                  </a:cubicBezTo>
                  <a:cubicBezTo>
                    <a:pt x="1248" y="3486"/>
                    <a:pt x="1317" y="3483"/>
                    <a:pt x="1369" y="3477"/>
                  </a:cubicBezTo>
                  <a:cubicBezTo>
                    <a:pt x="2007" y="3447"/>
                    <a:pt x="2767" y="3204"/>
                    <a:pt x="3253" y="2718"/>
                  </a:cubicBezTo>
                  <a:cubicBezTo>
                    <a:pt x="3861" y="2079"/>
                    <a:pt x="4348" y="1228"/>
                    <a:pt x="4165" y="316"/>
                  </a:cubicBezTo>
                  <a:cubicBezTo>
                    <a:pt x="4135" y="225"/>
                    <a:pt x="3740" y="104"/>
                    <a:pt x="3679" y="104"/>
                  </a:cubicBezTo>
                  <a:cubicBezTo>
                    <a:pt x="3454" y="39"/>
                    <a:pt x="3204" y="1"/>
                    <a:pt x="29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34"/>
            <p:cNvSpPr/>
            <p:nvPr/>
          </p:nvSpPr>
          <p:spPr>
            <a:xfrm>
              <a:off x="6834750" y="1572600"/>
              <a:ext cx="102600" cy="98725"/>
            </a:xfrm>
            <a:custGeom>
              <a:avLst/>
              <a:gdLst/>
              <a:ahLst/>
              <a:cxnLst/>
              <a:rect l="l" t="t" r="r" b="b"/>
              <a:pathLst>
                <a:path w="4104" h="3949" extrusionOk="0">
                  <a:moveTo>
                    <a:pt x="861" y="0"/>
                  </a:moveTo>
                  <a:cubicBezTo>
                    <a:pt x="612" y="0"/>
                    <a:pt x="363" y="36"/>
                    <a:pt x="122" y="149"/>
                  </a:cubicBezTo>
                  <a:cubicBezTo>
                    <a:pt x="31" y="179"/>
                    <a:pt x="0" y="453"/>
                    <a:pt x="0" y="544"/>
                  </a:cubicBezTo>
                  <a:cubicBezTo>
                    <a:pt x="0" y="756"/>
                    <a:pt x="0" y="1030"/>
                    <a:pt x="31" y="1243"/>
                  </a:cubicBezTo>
                  <a:cubicBezTo>
                    <a:pt x="213" y="1820"/>
                    <a:pt x="456" y="2428"/>
                    <a:pt x="882" y="2884"/>
                  </a:cubicBezTo>
                  <a:cubicBezTo>
                    <a:pt x="1307" y="3310"/>
                    <a:pt x="1885" y="3644"/>
                    <a:pt x="2432" y="3796"/>
                  </a:cubicBezTo>
                  <a:cubicBezTo>
                    <a:pt x="2888" y="3918"/>
                    <a:pt x="3283" y="3918"/>
                    <a:pt x="3739" y="3948"/>
                  </a:cubicBezTo>
                  <a:cubicBezTo>
                    <a:pt x="4104" y="3219"/>
                    <a:pt x="4012" y="2307"/>
                    <a:pt x="3556" y="1638"/>
                  </a:cubicBezTo>
                  <a:cubicBezTo>
                    <a:pt x="3435" y="1395"/>
                    <a:pt x="3283" y="1182"/>
                    <a:pt x="3070" y="1000"/>
                  </a:cubicBezTo>
                  <a:cubicBezTo>
                    <a:pt x="2705" y="544"/>
                    <a:pt x="2097" y="179"/>
                    <a:pt x="1520" y="57"/>
                  </a:cubicBezTo>
                  <a:cubicBezTo>
                    <a:pt x="1305" y="29"/>
                    <a:pt x="1083" y="0"/>
                    <a:pt x="8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34"/>
            <p:cNvSpPr/>
            <p:nvPr/>
          </p:nvSpPr>
          <p:spPr>
            <a:xfrm>
              <a:off x="6792950" y="1600500"/>
              <a:ext cx="47900" cy="43650"/>
            </a:xfrm>
            <a:custGeom>
              <a:avLst/>
              <a:gdLst/>
              <a:ahLst/>
              <a:cxnLst/>
              <a:rect l="l" t="t" r="r" b="b"/>
              <a:pathLst>
                <a:path w="1916" h="1746" extrusionOk="0">
                  <a:moveTo>
                    <a:pt x="1377" y="1"/>
                  </a:moveTo>
                  <a:cubicBezTo>
                    <a:pt x="1306" y="1"/>
                    <a:pt x="1239" y="14"/>
                    <a:pt x="1186" y="36"/>
                  </a:cubicBezTo>
                  <a:cubicBezTo>
                    <a:pt x="851" y="96"/>
                    <a:pt x="578" y="248"/>
                    <a:pt x="395" y="522"/>
                  </a:cubicBezTo>
                  <a:cubicBezTo>
                    <a:pt x="213" y="796"/>
                    <a:pt x="0" y="1343"/>
                    <a:pt x="274" y="1616"/>
                  </a:cubicBezTo>
                  <a:cubicBezTo>
                    <a:pt x="358" y="1709"/>
                    <a:pt x="473" y="1745"/>
                    <a:pt x="598" y="1745"/>
                  </a:cubicBezTo>
                  <a:cubicBezTo>
                    <a:pt x="883" y="1745"/>
                    <a:pt x="1221" y="1560"/>
                    <a:pt x="1368" y="1434"/>
                  </a:cubicBezTo>
                  <a:cubicBezTo>
                    <a:pt x="1733" y="1130"/>
                    <a:pt x="1915" y="583"/>
                    <a:pt x="1733" y="188"/>
                  </a:cubicBezTo>
                  <a:cubicBezTo>
                    <a:pt x="1654" y="49"/>
                    <a:pt x="1510" y="1"/>
                    <a:pt x="13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34"/>
            <p:cNvSpPr/>
            <p:nvPr/>
          </p:nvSpPr>
          <p:spPr>
            <a:xfrm>
              <a:off x="6761800" y="1591925"/>
              <a:ext cx="79050" cy="86475"/>
            </a:xfrm>
            <a:custGeom>
              <a:avLst/>
              <a:gdLst/>
              <a:ahLst/>
              <a:cxnLst/>
              <a:rect l="l" t="t" r="r" b="b"/>
              <a:pathLst>
                <a:path w="3162" h="3459" extrusionOk="0">
                  <a:moveTo>
                    <a:pt x="2260" y="1"/>
                  </a:moveTo>
                  <a:cubicBezTo>
                    <a:pt x="2003" y="1"/>
                    <a:pt x="1694" y="108"/>
                    <a:pt x="1520" y="166"/>
                  </a:cubicBezTo>
                  <a:cubicBezTo>
                    <a:pt x="912" y="439"/>
                    <a:pt x="486" y="895"/>
                    <a:pt x="243" y="1503"/>
                  </a:cubicBezTo>
                  <a:cubicBezTo>
                    <a:pt x="31" y="1898"/>
                    <a:pt x="0" y="2354"/>
                    <a:pt x="91" y="2749"/>
                  </a:cubicBezTo>
                  <a:cubicBezTo>
                    <a:pt x="122" y="2962"/>
                    <a:pt x="152" y="3205"/>
                    <a:pt x="304" y="3327"/>
                  </a:cubicBezTo>
                  <a:cubicBezTo>
                    <a:pt x="414" y="3436"/>
                    <a:pt x="567" y="3458"/>
                    <a:pt x="724" y="3458"/>
                  </a:cubicBezTo>
                  <a:cubicBezTo>
                    <a:pt x="829" y="3458"/>
                    <a:pt x="936" y="3449"/>
                    <a:pt x="1034" y="3449"/>
                  </a:cubicBezTo>
                  <a:cubicBezTo>
                    <a:pt x="1459" y="3418"/>
                    <a:pt x="1915" y="3114"/>
                    <a:pt x="2219" y="2841"/>
                  </a:cubicBezTo>
                  <a:cubicBezTo>
                    <a:pt x="2827" y="2294"/>
                    <a:pt x="3161" y="1169"/>
                    <a:pt x="2766" y="379"/>
                  </a:cubicBezTo>
                  <a:cubicBezTo>
                    <a:pt x="2736" y="287"/>
                    <a:pt x="2705" y="227"/>
                    <a:pt x="2614" y="135"/>
                  </a:cubicBezTo>
                  <a:cubicBezTo>
                    <a:pt x="2537" y="36"/>
                    <a:pt x="2407" y="1"/>
                    <a:pt x="2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34"/>
            <p:cNvSpPr/>
            <p:nvPr/>
          </p:nvSpPr>
          <p:spPr>
            <a:xfrm>
              <a:off x="6696450" y="1547575"/>
              <a:ext cx="148200" cy="89250"/>
            </a:xfrm>
            <a:custGeom>
              <a:avLst/>
              <a:gdLst/>
              <a:ahLst/>
              <a:cxnLst/>
              <a:rect l="l" t="t" r="r" b="b"/>
              <a:pathLst>
                <a:path w="5928" h="3570" extrusionOk="0">
                  <a:moveTo>
                    <a:pt x="4431" y="3298"/>
                  </a:moveTo>
                  <a:cubicBezTo>
                    <a:pt x="4426" y="3303"/>
                    <a:pt x="4419" y="3308"/>
                    <a:pt x="4407" y="3308"/>
                  </a:cubicBezTo>
                  <a:cubicBezTo>
                    <a:pt x="4415" y="3304"/>
                    <a:pt x="4423" y="3301"/>
                    <a:pt x="4431" y="3298"/>
                  </a:cubicBezTo>
                  <a:close/>
                  <a:moveTo>
                    <a:pt x="4438" y="3277"/>
                  </a:moveTo>
                  <a:lnTo>
                    <a:pt x="4438" y="3277"/>
                  </a:lnTo>
                  <a:cubicBezTo>
                    <a:pt x="4377" y="3308"/>
                    <a:pt x="4286" y="3368"/>
                    <a:pt x="4255" y="3368"/>
                  </a:cubicBezTo>
                  <a:cubicBezTo>
                    <a:pt x="4316" y="3308"/>
                    <a:pt x="4377" y="3308"/>
                    <a:pt x="4438" y="3277"/>
                  </a:cubicBezTo>
                  <a:close/>
                  <a:moveTo>
                    <a:pt x="2794" y="0"/>
                  </a:moveTo>
                  <a:cubicBezTo>
                    <a:pt x="2012" y="0"/>
                    <a:pt x="1234" y="274"/>
                    <a:pt x="608" y="724"/>
                  </a:cubicBezTo>
                  <a:cubicBezTo>
                    <a:pt x="274" y="998"/>
                    <a:pt x="0" y="1302"/>
                    <a:pt x="152" y="1757"/>
                  </a:cubicBezTo>
                  <a:cubicBezTo>
                    <a:pt x="334" y="2244"/>
                    <a:pt x="760" y="2639"/>
                    <a:pt x="1186" y="2943"/>
                  </a:cubicBezTo>
                  <a:cubicBezTo>
                    <a:pt x="1672" y="3277"/>
                    <a:pt x="2249" y="3460"/>
                    <a:pt x="2796" y="3551"/>
                  </a:cubicBezTo>
                  <a:cubicBezTo>
                    <a:pt x="2914" y="3563"/>
                    <a:pt x="3032" y="3569"/>
                    <a:pt x="3150" y="3569"/>
                  </a:cubicBezTo>
                  <a:cubicBezTo>
                    <a:pt x="3607" y="3569"/>
                    <a:pt x="4057" y="3477"/>
                    <a:pt x="4468" y="3308"/>
                  </a:cubicBezTo>
                  <a:cubicBezTo>
                    <a:pt x="5015" y="3095"/>
                    <a:pt x="5502" y="2821"/>
                    <a:pt x="5806" y="2305"/>
                  </a:cubicBezTo>
                  <a:cubicBezTo>
                    <a:pt x="5927" y="2092"/>
                    <a:pt x="5836" y="1879"/>
                    <a:pt x="5745" y="1697"/>
                  </a:cubicBezTo>
                  <a:cubicBezTo>
                    <a:pt x="5623" y="1484"/>
                    <a:pt x="5502" y="1302"/>
                    <a:pt x="5441" y="1241"/>
                  </a:cubicBezTo>
                  <a:cubicBezTo>
                    <a:pt x="5046" y="785"/>
                    <a:pt x="4590" y="511"/>
                    <a:pt x="4073" y="268"/>
                  </a:cubicBezTo>
                  <a:cubicBezTo>
                    <a:pt x="3662" y="84"/>
                    <a:pt x="3227" y="0"/>
                    <a:pt x="27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34"/>
            <p:cNvSpPr/>
            <p:nvPr/>
          </p:nvSpPr>
          <p:spPr>
            <a:xfrm>
              <a:off x="6752675" y="1459225"/>
              <a:ext cx="88175" cy="119425"/>
            </a:xfrm>
            <a:custGeom>
              <a:avLst/>
              <a:gdLst/>
              <a:ahLst/>
              <a:cxnLst/>
              <a:rect l="l" t="t" r="r" b="b"/>
              <a:pathLst>
                <a:path w="3527" h="4777" extrusionOk="0">
                  <a:moveTo>
                    <a:pt x="823" y="0"/>
                  </a:moveTo>
                  <a:cubicBezTo>
                    <a:pt x="650" y="0"/>
                    <a:pt x="482" y="252"/>
                    <a:pt x="396" y="367"/>
                  </a:cubicBezTo>
                  <a:cubicBezTo>
                    <a:pt x="31" y="975"/>
                    <a:pt x="0" y="1614"/>
                    <a:pt x="61" y="2282"/>
                  </a:cubicBezTo>
                  <a:cubicBezTo>
                    <a:pt x="180" y="3442"/>
                    <a:pt x="1376" y="4777"/>
                    <a:pt x="2595" y="4777"/>
                  </a:cubicBezTo>
                  <a:cubicBezTo>
                    <a:pt x="2622" y="4777"/>
                    <a:pt x="2648" y="4776"/>
                    <a:pt x="2675" y="4775"/>
                  </a:cubicBezTo>
                  <a:cubicBezTo>
                    <a:pt x="3192" y="4775"/>
                    <a:pt x="3314" y="3954"/>
                    <a:pt x="3405" y="3589"/>
                  </a:cubicBezTo>
                  <a:cubicBezTo>
                    <a:pt x="3526" y="3012"/>
                    <a:pt x="3435" y="2252"/>
                    <a:pt x="3131" y="1735"/>
                  </a:cubicBezTo>
                  <a:cubicBezTo>
                    <a:pt x="3101" y="1644"/>
                    <a:pt x="3101" y="1614"/>
                    <a:pt x="3070" y="1553"/>
                  </a:cubicBezTo>
                  <a:cubicBezTo>
                    <a:pt x="2584" y="854"/>
                    <a:pt x="1824" y="3"/>
                    <a:pt x="821" y="3"/>
                  </a:cubicBezTo>
                  <a:lnTo>
                    <a:pt x="851" y="3"/>
                  </a:lnTo>
                  <a:cubicBezTo>
                    <a:pt x="842" y="1"/>
                    <a:pt x="832" y="0"/>
                    <a:pt x="8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34"/>
            <p:cNvSpPr/>
            <p:nvPr/>
          </p:nvSpPr>
          <p:spPr>
            <a:xfrm>
              <a:off x="6815750" y="1574975"/>
              <a:ext cx="71450" cy="74100"/>
            </a:xfrm>
            <a:custGeom>
              <a:avLst/>
              <a:gdLst/>
              <a:ahLst/>
              <a:cxnLst/>
              <a:rect l="l" t="t" r="r" b="b"/>
              <a:pathLst>
                <a:path w="2858" h="2964" extrusionOk="0">
                  <a:moveTo>
                    <a:pt x="126" y="0"/>
                  </a:moveTo>
                  <a:cubicBezTo>
                    <a:pt x="99" y="0"/>
                    <a:pt x="76" y="8"/>
                    <a:pt x="61" y="23"/>
                  </a:cubicBezTo>
                  <a:cubicBezTo>
                    <a:pt x="0" y="54"/>
                    <a:pt x="0" y="145"/>
                    <a:pt x="61" y="175"/>
                  </a:cubicBezTo>
                  <a:cubicBezTo>
                    <a:pt x="517" y="661"/>
                    <a:pt x="973" y="1117"/>
                    <a:pt x="1429" y="1604"/>
                  </a:cubicBezTo>
                  <a:cubicBezTo>
                    <a:pt x="1824" y="2060"/>
                    <a:pt x="2249" y="2485"/>
                    <a:pt x="2675" y="2941"/>
                  </a:cubicBezTo>
                  <a:cubicBezTo>
                    <a:pt x="2690" y="2956"/>
                    <a:pt x="2721" y="2964"/>
                    <a:pt x="2751" y="2964"/>
                  </a:cubicBezTo>
                  <a:cubicBezTo>
                    <a:pt x="2781" y="2964"/>
                    <a:pt x="2812" y="2956"/>
                    <a:pt x="2827" y="2941"/>
                  </a:cubicBezTo>
                  <a:cubicBezTo>
                    <a:pt x="2827" y="2911"/>
                    <a:pt x="2857" y="2880"/>
                    <a:pt x="2857" y="2820"/>
                  </a:cubicBezTo>
                  <a:lnTo>
                    <a:pt x="2857" y="2789"/>
                  </a:lnTo>
                  <a:cubicBezTo>
                    <a:pt x="2432" y="2333"/>
                    <a:pt x="2037" y="1877"/>
                    <a:pt x="1611" y="1452"/>
                  </a:cubicBezTo>
                  <a:cubicBezTo>
                    <a:pt x="1125" y="965"/>
                    <a:pt x="669" y="509"/>
                    <a:pt x="213" y="23"/>
                  </a:cubicBezTo>
                  <a:cubicBezTo>
                    <a:pt x="183" y="8"/>
                    <a:pt x="152" y="0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34"/>
            <p:cNvSpPr/>
            <p:nvPr/>
          </p:nvSpPr>
          <p:spPr>
            <a:xfrm>
              <a:off x="6799775" y="1577925"/>
              <a:ext cx="35000" cy="76675"/>
            </a:xfrm>
            <a:custGeom>
              <a:avLst/>
              <a:gdLst/>
              <a:ahLst/>
              <a:cxnLst/>
              <a:rect l="l" t="t" r="r" b="b"/>
              <a:pathLst>
                <a:path w="1400" h="3067" extrusionOk="0">
                  <a:moveTo>
                    <a:pt x="139" y="1"/>
                  </a:moveTo>
                  <a:cubicBezTo>
                    <a:pt x="115" y="1"/>
                    <a:pt x="90" y="8"/>
                    <a:pt x="62" y="27"/>
                  </a:cubicBezTo>
                  <a:cubicBezTo>
                    <a:pt x="31" y="57"/>
                    <a:pt x="1" y="118"/>
                    <a:pt x="31" y="209"/>
                  </a:cubicBezTo>
                  <a:cubicBezTo>
                    <a:pt x="274" y="635"/>
                    <a:pt x="457" y="999"/>
                    <a:pt x="639" y="1425"/>
                  </a:cubicBezTo>
                  <a:cubicBezTo>
                    <a:pt x="730" y="1607"/>
                    <a:pt x="791" y="1759"/>
                    <a:pt x="882" y="1942"/>
                  </a:cubicBezTo>
                  <a:lnTo>
                    <a:pt x="974" y="2185"/>
                  </a:lnTo>
                  <a:cubicBezTo>
                    <a:pt x="974" y="2246"/>
                    <a:pt x="1034" y="2337"/>
                    <a:pt x="1065" y="2398"/>
                  </a:cubicBezTo>
                  <a:cubicBezTo>
                    <a:pt x="1095" y="2489"/>
                    <a:pt x="1095" y="2610"/>
                    <a:pt x="1156" y="2671"/>
                  </a:cubicBezTo>
                  <a:cubicBezTo>
                    <a:pt x="1156" y="2762"/>
                    <a:pt x="1186" y="2854"/>
                    <a:pt x="1186" y="2945"/>
                  </a:cubicBezTo>
                  <a:cubicBezTo>
                    <a:pt x="1186" y="3006"/>
                    <a:pt x="1247" y="3066"/>
                    <a:pt x="1338" y="3066"/>
                  </a:cubicBezTo>
                  <a:lnTo>
                    <a:pt x="1399" y="2975"/>
                  </a:lnTo>
                  <a:lnTo>
                    <a:pt x="1399" y="2854"/>
                  </a:lnTo>
                  <a:cubicBezTo>
                    <a:pt x="1399" y="2793"/>
                    <a:pt x="1369" y="2702"/>
                    <a:pt x="1369" y="2641"/>
                  </a:cubicBezTo>
                  <a:cubicBezTo>
                    <a:pt x="1369" y="2550"/>
                    <a:pt x="1369" y="2519"/>
                    <a:pt x="1338" y="2458"/>
                  </a:cubicBezTo>
                  <a:cubicBezTo>
                    <a:pt x="1308" y="2367"/>
                    <a:pt x="1308" y="2306"/>
                    <a:pt x="1247" y="2215"/>
                  </a:cubicBezTo>
                  <a:cubicBezTo>
                    <a:pt x="1217" y="2154"/>
                    <a:pt x="1186" y="2033"/>
                    <a:pt x="1156" y="1942"/>
                  </a:cubicBezTo>
                  <a:cubicBezTo>
                    <a:pt x="1095" y="1850"/>
                    <a:pt x="1034" y="1729"/>
                    <a:pt x="1004" y="1607"/>
                  </a:cubicBezTo>
                  <a:lnTo>
                    <a:pt x="882" y="1395"/>
                  </a:lnTo>
                  <a:cubicBezTo>
                    <a:pt x="639" y="939"/>
                    <a:pt x="426" y="513"/>
                    <a:pt x="274" y="57"/>
                  </a:cubicBezTo>
                  <a:cubicBezTo>
                    <a:pt x="233" y="36"/>
                    <a:pt x="191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34"/>
            <p:cNvSpPr/>
            <p:nvPr/>
          </p:nvSpPr>
          <p:spPr>
            <a:xfrm>
              <a:off x="6813475" y="1565375"/>
              <a:ext cx="58525" cy="40900"/>
            </a:xfrm>
            <a:custGeom>
              <a:avLst/>
              <a:gdLst/>
              <a:ahLst/>
              <a:cxnLst/>
              <a:rect l="l" t="t" r="r" b="b"/>
              <a:pathLst>
                <a:path w="2341" h="1636" extrusionOk="0">
                  <a:moveTo>
                    <a:pt x="146" y="0"/>
                  </a:moveTo>
                  <a:cubicBezTo>
                    <a:pt x="91" y="0"/>
                    <a:pt x="53" y="28"/>
                    <a:pt x="30" y="73"/>
                  </a:cubicBezTo>
                  <a:cubicBezTo>
                    <a:pt x="0" y="134"/>
                    <a:pt x="0" y="225"/>
                    <a:pt x="61" y="255"/>
                  </a:cubicBezTo>
                  <a:cubicBezTo>
                    <a:pt x="760" y="711"/>
                    <a:pt x="1429" y="1167"/>
                    <a:pt x="2158" y="1623"/>
                  </a:cubicBezTo>
                  <a:cubicBezTo>
                    <a:pt x="2167" y="1632"/>
                    <a:pt x="2181" y="1636"/>
                    <a:pt x="2197" y="1636"/>
                  </a:cubicBezTo>
                  <a:cubicBezTo>
                    <a:pt x="2237" y="1636"/>
                    <a:pt x="2289" y="1614"/>
                    <a:pt x="2310" y="1593"/>
                  </a:cubicBezTo>
                  <a:cubicBezTo>
                    <a:pt x="2340" y="1532"/>
                    <a:pt x="2340" y="1471"/>
                    <a:pt x="2340" y="1441"/>
                  </a:cubicBezTo>
                  <a:lnTo>
                    <a:pt x="2310" y="1380"/>
                  </a:lnTo>
                  <a:cubicBezTo>
                    <a:pt x="1611" y="924"/>
                    <a:pt x="882" y="468"/>
                    <a:pt x="213" y="12"/>
                  </a:cubicBezTo>
                  <a:cubicBezTo>
                    <a:pt x="188" y="4"/>
                    <a:pt x="166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34"/>
            <p:cNvSpPr/>
            <p:nvPr/>
          </p:nvSpPr>
          <p:spPr>
            <a:xfrm>
              <a:off x="6780025" y="1573075"/>
              <a:ext cx="20550" cy="70875"/>
            </a:xfrm>
            <a:custGeom>
              <a:avLst/>
              <a:gdLst/>
              <a:ahLst/>
              <a:cxnLst/>
              <a:rect l="l" t="t" r="r" b="b"/>
              <a:pathLst>
                <a:path w="822" h="2835" extrusionOk="0">
                  <a:moveTo>
                    <a:pt x="715" y="0"/>
                  </a:moveTo>
                  <a:cubicBezTo>
                    <a:pt x="649" y="0"/>
                    <a:pt x="603" y="55"/>
                    <a:pt x="578" y="130"/>
                  </a:cubicBezTo>
                  <a:cubicBezTo>
                    <a:pt x="457" y="555"/>
                    <a:pt x="365" y="981"/>
                    <a:pt x="274" y="1376"/>
                  </a:cubicBezTo>
                  <a:cubicBezTo>
                    <a:pt x="183" y="1771"/>
                    <a:pt x="61" y="2166"/>
                    <a:pt x="1" y="2561"/>
                  </a:cubicBezTo>
                  <a:lnTo>
                    <a:pt x="1" y="2592"/>
                  </a:lnTo>
                  <a:lnTo>
                    <a:pt x="1" y="2622"/>
                  </a:lnTo>
                  <a:lnTo>
                    <a:pt x="1" y="2744"/>
                  </a:lnTo>
                  <a:cubicBezTo>
                    <a:pt x="1" y="2774"/>
                    <a:pt x="31" y="2835"/>
                    <a:pt x="61" y="2835"/>
                  </a:cubicBezTo>
                  <a:lnTo>
                    <a:pt x="183" y="2835"/>
                  </a:lnTo>
                  <a:cubicBezTo>
                    <a:pt x="213" y="2835"/>
                    <a:pt x="274" y="2774"/>
                    <a:pt x="274" y="2744"/>
                  </a:cubicBezTo>
                  <a:cubicBezTo>
                    <a:pt x="305" y="2531"/>
                    <a:pt x="335" y="2288"/>
                    <a:pt x="426" y="2075"/>
                  </a:cubicBezTo>
                  <a:cubicBezTo>
                    <a:pt x="457" y="1862"/>
                    <a:pt x="487" y="1680"/>
                    <a:pt x="578" y="1497"/>
                  </a:cubicBezTo>
                  <a:cubicBezTo>
                    <a:pt x="639" y="1011"/>
                    <a:pt x="761" y="616"/>
                    <a:pt x="821" y="221"/>
                  </a:cubicBezTo>
                  <a:lnTo>
                    <a:pt x="821" y="99"/>
                  </a:lnTo>
                  <a:cubicBezTo>
                    <a:pt x="821" y="69"/>
                    <a:pt x="791" y="8"/>
                    <a:pt x="761" y="8"/>
                  </a:cubicBezTo>
                  <a:cubicBezTo>
                    <a:pt x="744" y="3"/>
                    <a:pt x="729" y="0"/>
                    <a:pt x="7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34"/>
            <p:cNvSpPr/>
            <p:nvPr/>
          </p:nvSpPr>
          <p:spPr>
            <a:xfrm>
              <a:off x="4394725" y="948475"/>
              <a:ext cx="94250" cy="129375"/>
            </a:xfrm>
            <a:custGeom>
              <a:avLst/>
              <a:gdLst/>
              <a:ahLst/>
              <a:cxnLst/>
              <a:rect l="l" t="t" r="r" b="b"/>
              <a:pathLst>
                <a:path w="3770" h="5175" extrusionOk="0">
                  <a:moveTo>
                    <a:pt x="2649" y="1"/>
                  </a:moveTo>
                  <a:cubicBezTo>
                    <a:pt x="2385" y="1"/>
                    <a:pt x="2127" y="87"/>
                    <a:pt x="1915" y="220"/>
                  </a:cubicBezTo>
                  <a:cubicBezTo>
                    <a:pt x="1186" y="615"/>
                    <a:pt x="700" y="1192"/>
                    <a:pt x="304" y="1891"/>
                  </a:cubicBezTo>
                  <a:cubicBezTo>
                    <a:pt x="1" y="2469"/>
                    <a:pt x="1" y="3259"/>
                    <a:pt x="152" y="3867"/>
                  </a:cubicBezTo>
                  <a:cubicBezTo>
                    <a:pt x="244" y="4232"/>
                    <a:pt x="335" y="4475"/>
                    <a:pt x="548" y="4779"/>
                  </a:cubicBezTo>
                  <a:cubicBezTo>
                    <a:pt x="608" y="4901"/>
                    <a:pt x="791" y="5174"/>
                    <a:pt x="943" y="5174"/>
                  </a:cubicBezTo>
                  <a:cubicBezTo>
                    <a:pt x="1490" y="5174"/>
                    <a:pt x="1946" y="4931"/>
                    <a:pt x="2371" y="4627"/>
                  </a:cubicBezTo>
                  <a:cubicBezTo>
                    <a:pt x="2736" y="4384"/>
                    <a:pt x="2979" y="4019"/>
                    <a:pt x="3192" y="3654"/>
                  </a:cubicBezTo>
                  <a:cubicBezTo>
                    <a:pt x="3283" y="3563"/>
                    <a:pt x="3314" y="3533"/>
                    <a:pt x="3344" y="3472"/>
                  </a:cubicBezTo>
                  <a:cubicBezTo>
                    <a:pt x="3496" y="3198"/>
                    <a:pt x="3587" y="2894"/>
                    <a:pt x="3618" y="2590"/>
                  </a:cubicBezTo>
                  <a:cubicBezTo>
                    <a:pt x="3770" y="2013"/>
                    <a:pt x="3648" y="1283"/>
                    <a:pt x="3435" y="767"/>
                  </a:cubicBezTo>
                  <a:cubicBezTo>
                    <a:pt x="3344" y="524"/>
                    <a:pt x="3070" y="37"/>
                    <a:pt x="2767" y="7"/>
                  </a:cubicBezTo>
                  <a:cubicBezTo>
                    <a:pt x="2727" y="3"/>
                    <a:pt x="2688" y="1"/>
                    <a:pt x="26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34"/>
            <p:cNvSpPr/>
            <p:nvPr/>
          </p:nvSpPr>
          <p:spPr>
            <a:xfrm>
              <a:off x="4330125" y="960025"/>
              <a:ext cx="105650" cy="119850"/>
            </a:xfrm>
            <a:custGeom>
              <a:avLst/>
              <a:gdLst/>
              <a:ahLst/>
              <a:cxnLst/>
              <a:rect l="l" t="t" r="r" b="b"/>
              <a:pathLst>
                <a:path w="4226" h="4794" extrusionOk="0">
                  <a:moveTo>
                    <a:pt x="882" y="1"/>
                  </a:moveTo>
                  <a:cubicBezTo>
                    <a:pt x="852" y="1"/>
                    <a:pt x="639" y="1"/>
                    <a:pt x="609" y="62"/>
                  </a:cubicBezTo>
                  <a:cubicBezTo>
                    <a:pt x="1" y="1034"/>
                    <a:pt x="426" y="2341"/>
                    <a:pt x="1004" y="3223"/>
                  </a:cubicBezTo>
                  <a:cubicBezTo>
                    <a:pt x="1217" y="3557"/>
                    <a:pt x="1551" y="3861"/>
                    <a:pt x="1916" y="4104"/>
                  </a:cubicBezTo>
                  <a:cubicBezTo>
                    <a:pt x="2129" y="4256"/>
                    <a:pt x="2402" y="4408"/>
                    <a:pt x="2676" y="4560"/>
                  </a:cubicBezTo>
                  <a:cubicBezTo>
                    <a:pt x="2858" y="4621"/>
                    <a:pt x="3040" y="4712"/>
                    <a:pt x="3284" y="4742"/>
                  </a:cubicBezTo>
                  <a:cubicBezTo>
                    <a:pt x="3306" y="4742"/>
                    <a:pt x="3432" y="4794"/>
                    <a:pt x="3519" y="4794"/>
                  </a:cubicBezTo>
                  <a:cubicBezTo>
                    <a:pt x="3548" y="4794"/>
                    <a:pt x="3572" y="4788"/>
                    <a:pt x="3588" y="4773"/>
                  </a:cubicBezTo>
                  <a:cubicBezTo>
                    <a:pt x="3618" y="4742"/>
                    <a:pt x="3648" y="4682"/>
                    <a:pt x="3679" y="4621"/>
                  </a:cubicBezTo>
                  <a:cubicBezTo>
                    <a:pt x="4226" y="3618"/>
                    <a:pt x="3922" y="2189"/>
                    <a:pt x="3314" y="1369"/>
                  </a:cubicBezTo>
                  <a:cubicBezTo>
                    <a:pt x="2919" y="791"/>
                    <a:pt x="2281" y="335"/>
                    <a:pt x="1642" y="122"/>
                  </a:cubicBezTo>
                  <a:cubicBezTo>
                    <a:pt x="1369" y="31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34"/>
            <p:cNvSpPr/>
            <p:nvPr/>
          </p:nvSpPr>
          <p:spPr>
            <a:xfrm>
              <a:off x="4305825" y="1034850"/>
              <a:ext cx="107150" cy="67000"/>
            </a:xfrm>
            <a:custGeom>
              <a:avLst/>
              <a:gdLst/>
              <a:ahLst/>
              <a:cxnLst/>
              <a:rect l="l" t="t" r="r" b="b"/>
              <a:pathLst>
                <a:path w="4286" h="2680" extrusionOk="0">
                  <a:moveTo>
                    <a:pt x="2246" y="0"/>
                  </a:moveTo>
                  <a:cubicBezTo>
                    <a:pt x="2102" y="0"/>
                    <a:pt x="1960" y="15"/>
                    <a:pt x="1824" y="47"/>
                  </a:cubicBezTo>
                  <a:cubicBezTo>
                    <a:pt x="1246" y="199"/>
                    <a:pt x="760" y="473"/>
                    <a:pt x="365" y="929"/>
                  </a:cubicBezTo>
                  <a:cubicBezTo>
                    <a:pt x="183" y="1111"/>
                    <a:pt x="0" y="1476"/>
                    <a:pt x="91" y="1749"/>
                  </a:cubicBezTo>
                  <a:cubicBezTo>
                    <a:pt x="183" y="2023"/>
                    <a:pt x="517" y="2205"/>
                    <a:pt x="760" y="2357"/>
                  </a:cubicBezTo>
                  <a:cubicBezTo>
                    <a:pt x="1151" y="2577"/>
                    <a:pt x="1621" y="2679"/>
                    <a:pt x="2058" y="2679"/>
                  </a:cubicBezTo>
                  <a:cubicBezTo>
                    <a:pt x="2165" y="2679"/>
                    <a:pt x="2270" y="2673"/>
                    <a:pt x="2371" y="2661"/>
                  </a:cubicBezTo>
                  <a:cubicBezTo>
                    <a:pt x="2888" y="2570"/>
                    <a:pt x="3374" y="2357"/>
                    <a:pt x="3708" y="2023"/>
                  </a:cubicBezTo>
                  <a:cubicBezTo>
                    <a:pt x="3830" y="1901"/>
                    <a:pt x="4012" y="1749"/>
                    <a:pt x="4134" y="1567"/>
                  </a:cubicBezTo>
                  <a:cubicBezTo>
                    <a:pt x="4195" y="1415"/>
                    <a:pt x="4286" y="1233"/>
                    <a:pt x="4195" y="1020"/>
                  </a:cubicBezTo>
                  <a:cubicBezTo>
                    <a:pt x="4043" y="686"/>
                    <a:pt x="3708" y="503"/>
                    <a:pt x="3405" y="321"/>
                  </a:cubicBezTo>
                  <a:cubicBezTo>
                    <a:pt x="3068" y="119"/>
                    <a:pt x="2650" y="0"/>
                    <a:pt x="2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34"/>
            <p:cNvSpPr/>
            <p:nvPr/>
          </p:nvSpPr>
          <p:spPr>
            <a:xfrm>
              <a:off x="4413725" y="1043550"/>
              <a:ext cx="91200" cy="53875"/>
            </a:xfrm>
            <a:custGeom>
              <a:avLst/>
              <a:gdLst/>
              <a:ahLst/>
              <a:cxnLst/>
              <a:rect l="l" t="t" r="r" b="b"/>
              <a:pathLst>
                <a:path w="3648" h="2155" extrusionOk="0">
                  <a:moveTo>
                    <a:pt x="1877" y="0"/>
                  </a:moveTo>
                  <a:cubicBezTo>
                    <a:pt x="1373" y="0"/>
                    <a:pt x="739" y="214"/>
                    <a:pt x="426" y="642"/>
                  </a:cubicBezTo>
                  <a:cubicBezTo>
                    <a:pt x="304" y="794"/>
                    <a:pt x="0" y="1219"/>
                    <a:pt x="183" y="1432"/>
                  </a:cubicBezTo>
                  <a:cubicBezTo>
                    <a:pt x="426" y="1705"/>
                    <a:pt x="760" y="1888"/>
                    <a:pt x="1095" y="2009"/>
                  </a:cubicBezTo>
                  <a:cubicBezTo>
                    <a:pt x="1363" y="2108"/>
                    <a:pt x="1644" y="2155"/>
                    <a:pt x="1927" y="2155"/>
                  </a:cubicBezTo>
                  <a:cubicBezTo>
                    <a:pt x="2252" y="2155"/>
                    <a:pt x="2579" y="2093"/>
                    <a:pt x="2888" y="1979"/>
                  </a:cubicBezTo>
                  <a:cubicBezTo>
                    <a:pt x="3101" y="1888"/>
                    <a:pt x="3496" y="1705"/>
                    <a:pt x="3648" y="1432"/>
                  </a:cubicBezTo>
                  <a:lnTo>
                    <a:pt x="3648" y="1189"/>
                  </a:lnTo>
                  <a:cubicBezTo>
                    <a:pt x="3648" y="915"/>
                    <a:pt x="3435" y="672"/>
                    <a:pt x="3283" y="520"/>
                  </a:cubicBezTo>
                  <a:cubicBezTo>
                    <a:pt x="2918" y="186"/>
                    <a:pt x="2462" y="34"/>
                    <a:pt x="1976" y="3"/>
                  </a:cubicBezTo>
                  <a:cubicBezTo>
                    <a:pt x="1944" y="1"/>
                    <a:pt x="1911" y="0"/>
                    <a:pt x="18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34"/>
            <p:cNvSpPr/>
            <p:nvPr/>
          </p:nvSpPr>
          <p:spPr>
            <a:xfrm>
              <a:off x="4394725" y="1067175"/>
              <a:ext cx="49425" cy="117050"/>
            </a:xfrm>
            <a:custGeom>
              <a:avLst/>
              <a:gdLst/>
              <a:ahLst/>
              <a:cxnLst/>
              <a:rect l="l" t="t" r="r" b="b"/>
              <a:pathLst>
                <a:path w="1977" h="4682" extrusionOk="0">
                  <a:moveTo>
                    <a:pt x="608" y="1"/>
                  </a:moveTo>
                  <a:cubicBezTo>
                    <a:pt x="122" y="882"/>
                    <a:pt x="1" y="1855"/>
                    <a:pt x="244" y="2827"/>
                  </a:cubicBezTo>
                  <a:cubicBezTo>
                    <a:pt x="426" y="3526"/>
                    <a:pt x="912" y="4134"/>
                    <a:pt x="1459" y="4681"/>
                  </a:cubicBezTo>
                  <a:cubicBezTo>
                    <a:pt x="1824" y="3952"/>
                    <a:pt x="1976" y="3192"/>
                    <a:pt x="1946" y="2402"/>
                  </a:cubicBezTo>
                  <a:cubicBezTo>
                    <a:pt x="1915" y="1976"/>
                    <a:pt x="1763" y="1520"/>
                    <a:pt x="1520" y="1156"/>
                  </a:cubicBezTo>
                  <a:cubicBezTo>
                    <a:pt x="1277" y="669"/>
                    <a:pt x="1004" y="304"/>
                    <a:pt x="6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34"/>
            <p:cNvSpPr/>
            <p:nvPr/>
          </p:nvSpPr>
          <p:spPr>
            <a:xfrm>
              <a:off x="7352975" y="3622925"/>
              <a:ext cx="93500" cy="72875"/>
            </a:xfrm>
            <a:custGeom>
              <a:avLst/>
              <a:gdLst/>
              <a:ahLst/>
              <a:cxnLst/>
              <a:rect l="l" t="t" r="r" b="b"/>
              <a:pathLst>
                <a:path w="3740" h="2915" extrusionOk="0">
                  <a:moveTo>
                    <a:pt x="1351" y="1"/>
                  </a:moveTo>
                  <a:cubicBezTo>
                    <a:pt x="1101" y="1"/>
                    <a:pt x="855" y="47"/>
                    <a:pt x="609" y="143"/>
                  </a:cubicBezTo>
                  <a:cubicBezTo>
                    <a:pt x="335" y="204"/>
                    <a:pt x="1" y="477"/>
                    <a:pt x="1" y="781"/>
                  </a:cubicBezTo>
                  <a:cubicBezTo>
                    <a:pt x="1" y="1146"/>
                    <a:pt x="244" y="1541"/>
                    <a:pt x="457" y="1845"/>
                  </a:cubicBezTo>
                  <a:cubicBezTo>
                    <a:pt x="852" y="2453"/>
                    <a:pt x="1521" y="2666"/>
                    <a:pt x="2159" y="2878"/>
                  </a:cubicBezTo>
                  <a:cubicBezTo>
                    <a:pt x="2270" y="2901"/>
                    <a:pt x="2406" y="2915"/>
                    <a:pt x="2548" y="2915"/>
                  </a:cubicBezTo>
                  <a:cubicBezTo>
                    <a:pt x="2795" y="2915"/>
                    <a:pt x="3061" y="2872"/>
                    <a:pt x="3253" y="2757"/>
                  </a:cubicBezTo>
                  <a:cubicBezTo>
                    <a:pt x="3345" y="2666"/>
                    <a:pt x="3405" y="2605"/>
                    <a:pt x="3405" y="2514"/>
                  </a:cubicBezTo>
                  <a:cubicBezTo>
                    <a:pt x="3740" y="1693"/>
                    <a:pt x="3041" y="508"/>
                    <a:pt x="2281" y="204"/>
                  </a:cubicBezTo>
                  <a:cubicBezTo>
                    <a:pt x="1963" y="70"/>
                    <a:pt x="1655" y="1"/>
                    <a:pt x="1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34"/>
            <p:cNvSpPr/>
            <p:nvPr/>
          </p:nvSpPr>
          <p:spPr>
            <a:xfrm>
              <a:off x="7349950" y="3539200"/>
              <a:ext cx="94250" cy="96475"/>
            </a:xfrm>
            <a:custGeom>
              <a:avLst/>
              <a:gdLst/>
              <a:ahLst/>
              <a:cxnLst/>
              <a:rect l="l" t="t" r="r" b="b"/>
              <a:pathLst>
                <a:path w="3770" h="3859" extrusionOk="0">
                  <a:moveTo>
                    <a:pt x="2469" y="0"/>
                  </a:moveTo>
                  <a:cubicBezTo>
                    <a:pt x="1964" y="0"/>
                    <a:pt x="1448" y="184"/>
                    <a:pt x="1064" y="452"/>
                  </a:cubicBezTo>
                  <a:cubicBezTo>
                    <a:pt x="274" y="969"/>
                    <a:pt x="0" y="1850"/>
                    <a:pt x="31" y="2762"/>
                  </a:cubicBezTo>
                  <a:cubicBezTo>
                    <a:pt x="31" y="3066"/>
                    <a:pt x="183" y="3674"/>
                    <a:pt x="517" y="3796"/>
                  </a:cubicBezTo>
                  <a:cubicBezTo>
                    <a:pt x="640" y="3839"/>
                    <a:pt x="767" y="3858"/>
                    <a:pt x="896" y="3858"/>
                  </a:cubicBezTo>
                  <a:cubicBezTo>
                    <a:pt x="1401" y="3858"/>
                    <a:pt x="1929" y="3558"/>
                    <a:pt x="2341" y="3218"/>
                  </a:cubicBezTo>
                  <a:cubicBezTo>
                    <a:pt x="2462" y="3127"/>
                    <a:pt x="2554" y="3066"/>
                    <a:pt x="2614" y="2975"/>
                  </a:cubicBezTo>
                  <a:cubicBezTo>
                    <a:pt x="3162" y="2489"/>
                    <a:pt x="3557" y="1850"/>
                    <a:pt x="3709" y="1121"/>
                  </a:cubicBezTo>
                  <a:cubicBezTo>
                    <a:pt x="3769" y="969"/>
                    <a:pt x="3769" y="787"/>
                    <a:pt x="3769" y="635"/>
                  </a:cubicBezTo>
                  <a:cubicBezTo>
                    <a:pt x="3769" y="452"/>
                    <a:pt x="3466" y="300"/>
                    <a:pt x="3314" y="209"/>
                  </a:cubicBezTo>
                  <a:cubicBezTo>
                    <a:pt x="3055" y="63"/>
                    <a:pt x="2764" y="0"/>
                    <a:pt x="24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34"/>
            <p:cNvSpPr/>
            <p:nvPr/>
          </p:nvSpPr>
          <p:spPr>
            <a:xfrm>
              <a:off x="7280800" y="3531300"/>
              <a:ext cx="101075" cy="110725"/>
            </a:xfrm>
            <a:custGeom>
              <a:avLst/>
              <a:gdLst/>
              <a:ahLst/>
              <a:cxnLst/>
              <a:rect l="l" t="t" r="r" b="b"/>
              <a:pathLst>
                <a:path w="4043" h="4429" extrusionOk="0">
                  <a:moveTo>
                    <a:pt x="924" y="1"/>
                  </a:moveTo>
                  <a:cubicBezTo>
                    <a:pt x="783" y="1"/>
                    <a:pt x="639" y="24"/>
                    <a:pt x="517" y="100"/>
                  </a:cubicBezTo>
                  <a:cubicBezTo>
                    <a:pt x="244" y="343"/>
                    <a:pt x="183" y="768"/>
                    <a:pt x="92" y="1103"/>
                  </a:cubicBezTo>
                  <a:cubicBezTo>
                    <a:pt x="0" y="1771"/>
                    <a:pt x="213" y="2501"/>
                    <a:pt x="578" y="3078"/>
                  </a:cubicBezTo>
                  <a:cubicBezTo>
                    <a:pt x="882" y="3595"/>
                    <a:pt x="1429" y="3960"/>
                    <a:pt x="1946" y="4203"/>
                  </a:cubicBezTo>
                  <a:cubicBezTo>
                    <a:pt x="2134" y="4287"/>
                    <a:pt x="2555" y="4429"/>
                    <a:pt x="2917" y="4429"/>
                  </a:cubicBezTo>
                  <a:cubicBezTo>
                    <a:pt x="3080" y="4429"/>
                    <a:pt x="3231" y="4400"/>
                    <a:pt x="3344" y="4325"/>
                  </a:cubicBezTo>
                  <a:cubicBezTo>
                    <a:pt x="3374" y="4294"/>
                    <a:pt x="3405" y="4264"/>
                    <a:pt x="3405" y="4203"/>
                  </a:cubicBezTo>
                  <a:cubicBezTo>
                    <a:pt x="4043" y="3261"/>
                    <a:pt x="3709" y="1771"/>
                    <a:pt x="2949" y="981"/>
                  </a:cubicBezTo>
                  <a:cubicBezTo>
                    <a:pt x="2493" y="495"/>
                    <a:pt x="1946" y="160"/>
                    <a:pt x="1307" y="39"/>
                  </a:cubicBezTo>
                  <a:cubicBezTo>
                    <a:pt x="1201" y="24"/>
                    <a:pt x="1064" y="1"/>
                    <a:pt x="9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34"/>
            <p:cNvSpPr/>
            <p:nvPr/>
          </p:nvSpPr>
          <p:spPr>
            <a:xfrm>
              <a:off x="7229875" y="3602900"/>
              <a:ext cx="133025" cy="80700"/>
            </a:xfrm>
            <a:custGeom>
              <a:avLst/>
              <a:gdLst/>
              <a:ahLst/>
              <a:cxnLst/>
              <a:rect l="l" t="t" r="r" b="b"/>
              <a:pathLst>
                <a:path w="5321" h="3228" extrusionOk="0">
                  <a:moveTo>
                    <a:pt x="2933" y="1"/>
                  </a:moveTo>
                  <a:cubicBezTo>
                    <a:pt x="2568" y="1"/>
                    <a:pt x="2203" y="68"/>
                    <a:pt x="1885" y="184"/>
                  </a:cubicBezTo>
                  <a:cubicBezTo>
                    <a:pt x="1338" y="366"/>
                    <a:pt x="852" y="701"/>
                    <a:pt x="457" y="1157"/>
                  </a:cubicBezTo>
                  <a:cubicBezTo>
                    <a:pt x="274" y="1400"/>
                    <a:pt x="1" y="1795"/>
                    <a:pt x="153" y="2099"/>
                  </a:cubicBezTo>
                  <a:cubicBezTo>
                    <a:pt x="274" y="2372"/>
                    <a:pt x="518" y="2555"/>
                    <a:pt x="730" y="2707"/>
                  </a:cubicBezTo>
                  <a:cubicBezTo>
                    <a:pt x="1288" y="3069"/>
                    <a:pt x="1872" y="3227"/>
                    <a:pt x="2528" y="3227"/>
                  </a:cubicBezTo>
                  <a:cubicBezTo>
                    <a:pt x="2587" y="3227"/>
                    <a:pt x="2646" y="3226"/>
                    <a:pt x="2706" y="3223"/>
                  </a:cubicBezTo>
                  <a:cubicBezTo>
                    <a:pt x="3314" y="3163"/>
                    <a:pt x="3952" y="2920"/>
                    <a:pt x="4469" y="2524"/>
                  </a:cubicBezTo>
                  <a:lnTo>
                    <a:pt x="4530" y="2464"/>
                  </a:lnTo>
                  <a:cubicBezTo>
                    <a:pt x="4803" y="2220"/>
                    <a:pt x="5320" y="1704"/>
                    <a:pt x="5168" y="1309"/>
                  </a:cubicBezTo>
                  <a:cubicBezTo>
                    <a:pt x="5016" y="822"/>
                    <a:pt x="4499" y="518"/>
                    <a:pt x="4074" y="275"/>
                  </a:cubicBezTo>
                  <a:cubicBezTo>
                    <a:pt x="3739" y="84"/>
                    <a:pt x="3336" y="1"/>
                    <a:pt x="29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34"/>
            <p:cNvSpPr/>
            <p:nvPr/>
          </p:nvSpPr>
          <p:spPr>
            <a:xfrm>
              <a:off x="7309675" y="3627200"/>
              <a:ext cx="74500" cy="110250"/>
            </a:xfrm>
            <a:custGeom>
              <a:avLst/>
              <a:gdLst/>
              <a:ahLst/>
              <a:cxnLst/>
              <a:rect l="l" t="t" r="r" b="b"/>
              <a:pathLst>
                <a:path w="2980" h="4410" extrusionOk="0">
                  <a:moveTo>
                    <a:pt x="1464" y="1"/>
                  </a:moveTo>
                  <a:cubicBezTo>
                    <a:pt x="1452" y="1"/>
                    <a:pt x="1441" y="1"/>
                    <a:pt x="1429" y="2"/>
                  </a:cubicBezTo>
                  <a:cubicBezTo>
                    <a:pt x="973" y="33"/>
                    <a:pt x="608" y="610"/>
                    <a:pt x="396" y="944"/>
                  </a:cubicBezTo>
                  <a:cubicBezTo>
                    <a:pt x="122" y="1431"/>
                    <a:pt x="0" y="2039"/>
                    <a:pt x="122" y="2586"/>
                  </a:cubicBezTo>
                  <a:cubicBezTo>
                    <a:pt x="213" y="3042"/>
                    <a:pt x="426" y="3559"/>
                    <a:pt x="730" y="3923"/>
                  </a:cubicBezTo>
                  <a:cubicBezTo>
                    <a:pt x="912" y="4106"/>
                    <a:pt x="1186" y="4410"/>
                    <a:pt x="1490" y="4410"/>
                  </a:cubicBezTo>
                  <a:cubicBezTo>
                    <a:pt x="1642" y="4410"/>
                    <a:pt x="1794" y="4318"/>
                    <a:pt x="1915" y="4227"/>
                  </a:cubicBezTo>
                  <a:cubicBezTo>
                    <a:pt x="2098" y="4106"/>
                    <a:pt x="2219" y="3984"/>
                    <a:pt x="2280" y="3862"/>
                  </a:cubicBezTo>
                  <a:cubicBezTo>
                    <a:pt x="2645" y="3498"/>
                    <a:pt x="2827" y="2920"/>
                    <a:pt x="2888" y="2464"/>
                  </a:cubicBezTo>
                  <a:cubicBezTo>
                    <a:pt x="2979" y="1826"/>
                    <a:pt x="2736" y="1218"/>
                    <a:pt x="2402" y="671"/>
                  </a:cubicBezTo>
                  <a:cubicBezTo>
                    <a:pt x="2255" y="436"/>
                    <a:pt x="1823" y="1"/>
                    <a:pt x="14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34"/>
            <p:cNvSpPr/>
            <p:nvPr/>
          </p:nvSpPr>
          <p:spPr>
            <a:xfrm>
              <a:off x="7355275" y="3627250"/>
              <a:ext cx="41800" cy="33550"/>
            </a:xfrm>
            <a:custGeom>
              <a:avLst/>
              <a:gdLst/>
              <a:ahLst/>
              <a:cxnLst/>
              <a:rect l="l" t="t" r="r" b="b"/>
              <a:pathLst>
                <a:path w="1672" h="1342" extrusionOk="0">
                  <a:moveTo>
                    <a:pt x="426" y="0"/>
                  </a:moveTo>
                  <a:cubicBezTo>
                    <a:pt x="365" y="0"/>
                    <a:pt x="91" y="0"/>
                    <a:pt x="91" y="61"/>
                  </a:cubicBezTo>
                  <a:cubicBezTo>
                    <a:pt x="0" y="426"/>
                    <a:pt x="274" y="882"/>
                    <a:pt x="547" y="1064"/>
                  </a:cubicBezTo>
                  <a:cubicBezTo>
                    <a:pt x="744" y="1241"/>
                    <a:pt x="1003" y="1341"/>
                    <a:pt x="1253" y="1341"/>
                  </a:cubicBezTo>
                  <a:cubicBezTo>
                    <a:pt x="1389" y="1341"/>
                    <a:pt x="1523" y="1311"/>
                    <a:pt x="1642" y="1246"/>
                  </a:cubicBezTo>
                  <a:cubicBezTo>
                    <a:pt x="1672" y="912"/>
                    <a:pt x="1459" y="487"/>
                    <a:pt x="1186" y="274"/>
                  </a:cubicBezTo>
                  <a:cubicBezTo>
                    <a:pt x="973" y="61"/>
                    <a:pt x="699" y="31"/>
                    <a:pt x="4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34"/>
            <p:cNvSpPr/>
            <p:nvPr/>
          </p:nvSpPr>
          <p:spPr>
            <a:xfrm>
              <a:off x="7346900" y="3580500"/>
              <a:ext cx="57775" cy="49200"/>
            </a:xfrm>
            <a:custGeom>
              <a:avLst/>
              <a:gdLst/>
              <a:ahLst/>
              <a:cxnLst/>
              <a:rect l="l" t="t" r="r" b="b"/>
              <a:pathLst>
                <a:path w="2311" h="1968" extrusionOk="0">
                  <a:moveTo>
                    <a:pt x="1582" y="0"/>
                  </a:moveTo>
                  <a:cubicBezTo>
                    <a:pt x="1245" y="0"/>
                    <a:pt x="889" y="123"/>
                    <a:pt x="639" y="320"/>
                  </a:cubicBezTo>
                  <a:cubicBezTo>
                    <a:pt x="366" y="502"/>
                    <a:pt x="183" y="806"/>
                    <a:pt x="62" y="1141"/>
                  </a:cubicBezTo>
                  <a:cubicBezTo>
                    <a:pt x="31" y="1323"/>
                    <a:pt x="1" y="1597"/>
                    <a:pt x="153" y="1749"/>
                  </a:cubicBezTo>
                  <a:cubicBezTo>
                    <a:pt x="311" y="1907"/>
                    <a:pt x="519" y="1968"/>
                    <a:pt x="739" y="1968"/>
                  </a:cubicBezTo>
                  <a:cubicBezTo>
                    <a:pt x="1065" y="1968"/>
                    <a:pt x="1418" y="1833"/>
                    <a:pt x="1673" y="1688"/>
                  </a:cubicBezTo>
                  <a:cubicBezTo>
                    <a:pt x="1703" y="1688"/>
                    <a:pt x="1703" y="1627"/>
                    <a:pt x="1764" y="1627"/>
                  </a:cubicBezTo>
                  <a:cubicBezTo>
                    <a:pt x="1977" y="1384"/>
                    <a:pt x="2129" y="1080"/>
                    <a:pt x="2250" y="776"/>
                  </a:cubicBezTo>
                  <a:cubicBezTo>
                    <a:pt x="2280" y="624"/>
                    <a:pt x="2311" y="320"/>
                    <a:pt x="2220" y="198"/>
                  </a:cubicBezTo>
                  <a:cubicBezTo>
                    <a:pt x="2044" y="61"/>
                    <a:pt x="1818" y="0"/>
                    <a:pt x="15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34"/>
            <p:cNvSpPr/>
            <p:nvPr/>
          </p:nvSpPr>
          <p:spPr>
            <a:xfrm>
              <a:off x="7290675" y="3520850"/>
              <a:ext cx="79050" cy="110225"/>
            </a:xfrm>
            <a:custGeom>
              <a:avLst/>
              <a:gdLst/>
              <a:ahLst/>
              <a:cxnLst/>
              <a:rect l="l" t="t" r="r" b="b"/>
              <a:pathLst>
                <a:path w="3162" h="4409" extrusionOk="0">
                  <a:moveTo>
                    <a:pt x="365" y="1"/>
                  </a:moveTo>
                  <a:cubicBezTo>
                    <a:pt x="1" y="761"/>
                    <a:pt x="1" y="1581"/>
                    <a:pt x="274" y="2341"/>
                  </a:cubicBezTo>
                  <a:cubicBezTo>
                    <a:pt x="608" y="3375"/>
                    <a:pt x="1642" y="4256"/>
                    <a:pt x="2706" y="4408"/>
                  </a:cubicBezTo>
                  <a:cubicBezTo>
                    <a:pt x="3162" y="3466"/>
                    <a:pt x="3010" y="2159"/>
                    <a:pt x="2371" y="1277"/>
                  </a:cubicBezTo>
                  <a:cubicBezTo>
                    <a:pt x="1885" y="609"/>
                    <a:pt x="1156" y="153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34"/>
            <p:cNvSpPr/>
            <p:nvPr/>
          </p:nvSpPr>
          <p:spPr>
            <a:xfrm>
              <a:off x="7261800" y="3605850"/>
              <a:ext cx="95000" cy="51100"/>
            </a:xfrm>
            <a:custGeom>
              <a:avLst/>
              <a:gdLst/>
              <a:ahLst/>
              <a:cxnLst/>
              <a:rect l="l" t="t" r="r" b="b"/>
              <a:pathLst>
                <a:path w="3800" h="2044" extrusionOk="0">
                  <a:moveTo>
                    <a:pt x="2035" y="1"/>
                  </a:moveTo>
                  <a:cubicBezTo>
                    <a:pt x="1802" y="1"/>
                    <a:pt x="1574" y="33"/>
                    <a:pt x="1368" y="96"/>
                  </a:cubicBezTo>
                  <a:cubicBezTo>
                    <a:pt x="943" y="218"/>
                    <a:pt x="608" y="461"/>
                    <a:pt x="304" y="765"/>
                  </a:cubicBezTo>
                  <a:cubicBezTo>
                    <a:pt x="244" y="856"/>
                    <a:pt x="0" y="1160"/>
                    <a:pt x="31" y="1221"/>
                  </a:cubicBezTo>
                  <a:cubicBezTo>
                    <a:pt x="464" y="1770"/>
                    <a:pt x="1144" y="2044"/>
                    <a:pt x="1810" y="2044"/>
                  </a:cubicBezTo>
                  <a:cubicBezTo>
                    <a:pt x="1845" y="2044"/>
                    <a:pt x="1880" y="2043"/>
                    <a:pt x="1915" y="2042"/>
                  </a:cubicBezTo>
                  <a:cubicBezTo>
                    <a:pt x="2341" y="2042"/>
                    <a:pt x="2827" y="1798"/>
                    <a:pt x="3192" y="1525"/>
                  </a:cubicBezTo>
                  <a:cubicBezTo>
                    <a:pt x="3192" y="1525"/>
                    <a:pt x="3222" y="1525"/>
                    <a:pt x="3253" y="1495"/>
                  </a:cubicBezTo>
                  <a:cubicBezTo>
                    <a:pt x="3405" y="1373"/>
                    <a:pt x="3496" y="1282"/>
                    <a:pt x="3587" y="1130"/>
                  </a:cubicBezTo>
                  <a:cubicBezTo>
                    <a:pt x="3648" y="1069"/>
                    <a:pt x="3800" y="887"/>
                    <a:pt x="3739" y="826"/>
                  </a:cubicBezTo>
                  <a:cubicBezTo>
                    <a:pt x="3402" y="263"/>
                    <a:pt x="2698" y="1"/>
                    <a:pt x="2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34"/>
            <p:cNvSpPr/>
            <p:nvPr/>
          </p:nvSpPr>
          <p:spPr>
            <a:xfrm>
              <a:off x="7346150" y="3626475"/>
              <a:ext cx="22050" cy="38025"/>
            </a:xfrm>
            <a:custGeom>
              <a:avLst/>
              <a:gdLst/>
              <a:ahLst/>
              <a:cxnLst/>
              <a:rect l="l" t="t" r="r" b="b"/>
              <a:pathLst>
                <a:path w="882" h="1521" extrusionOk="0">
                  <a:moveTo>
                    <a:pt x="335" y="1"/>
                  </a:moveTo>
                  <a:cubicBezTo>
                    <a:pt x="0" y="487"/>
                    <a:pt x="61" y="1125"/>
                    <a:pt x="517" y="1521"/>
                  </a:cubicBezTo>
                  <a:cubicBezTo>
                    <a:pt x="882" y="1004"/>
                    <a:pt x="821" y="366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34"/>
            <p:cNvSpPr/>
            <p:nvPr/>
          </p:nvSpPr>
          <p:spPr>
            <a:xfrm>
              <a:off x="7340075" y="3607475"/>
              <a:ext cx="53200" cy="19025"/>
            </a:xfrm>
            <a:custGeom>
              <a:avLst/>
              <a:gdLst/>
              <a:ahLst/>
              <a:cxnLst/>
              <a:rect l="l" t="t" r="r" b="b"/>
              <a:pathLst>
                <a:path w="2128" h="761" extrusionOk="0">
                  <a:moveTo>
                    <a:pt x="1946" y="1"/>
                  </a:moveTo>
                  <a:cubicBezTo>
                    <a:pt x="1733" y="92"/>
                    <a:pt x="1490" y="183"/>
                    <a:pt x="1277" y="244"/>
                  </a:cubicBezTo>
                  <a:cubicBezTo>
                    <a:pt x="1155" y="305"/>
                    <a:pt x="1034" y="335"/>
                    <a:pt x="973" y="366"/>
                  </a:cubicBezTo>
                  <a:cubicBezTo>
                    <a:pt x="760" y="457"/>
                    <a:pt x="608" y="487"/>
                    <a:pt x="426" y="518"/>
                  </a:cubicBezTo>
                  <a:lnTo>
                    <a:pt x="122" y="518"/>
                  </a:lnTo>
                  <a:cubicBezTo>
                    <a:pt x="91" y="518"/>
                    <a:pt x="61" y="518"/>
                    <a:pt x="61" y="548"/>
                  </a:cubicBezTo>
                  <a:cubicBezTo>
                    <a:pt x="61" y="609"/>
                    <a:pt x="0" y="609"/>
                    <a:pt x="0" y="639"/>
                  </a:cubicBezTo>
                  <a:cubicBezTo>
                    <a:pt x="0" y="670"/>
                    <a:pt x="0" y="670"/>
                    <a:pt x="61" y="700"/>
                  </a:cubicBezTo>
                  <a:cubicBezTo>
                    <a:pt x="91" y="761"/>
                    <a:pt x="91" y="761"/>
                    <a:pt x="122" y="761"/>
                  </a:cubicBezTo>
                  <a:cubicBezTo>
                    <a:pt x="243" y="761"/>
                    <a:pt x="395" y="761"/>
                    <a:pt x="517" y="700"/>
                  </a:cubicBezTo>
                  <a:cubicBezTo>
                    <a:pt x="608" y="670"/>
                    <a:pt x="760" y="639"/>
                    <a:pt x="882" y="578"/>
                  </a:cubicBezTo>
                  <a:cubicBezTo>
                    <a:pt x="1034" y="548"/>
                    <a:pt x="1155" y="518"/>
                    <a:pt x="1307" y="457"/>
                  </a:cubicBezTo>
                  <a:cubicBezTo>
                    <a:pt x="1338" y="396"/>
                    <a:pt x="1429" y="396"/>
                    <a:pt x="1459" y="366"/>
                  </a:cubicBezTo>
                  <a:cubicBezTo>
                    <a:pt x="1490" y="366"/>
                    <a:pt x="1581" y="335"/>
                    <a:pt x="1611" y="335"/>
                  </a:cubicBezTo>
                  <a:cubicBezTo>
                    <a:pt x="1763" y="275"/>
                    <a:pt x="1885" y="214"/>
                    <a:pt x="2037" y="183"/>
                  </a:cubicBezTo>
                  <a:lnTo>
                    <a:pt x="2067" y="183"/>
                  </a:lnTo>
                  <a:cubicBezTo>
                    <a:pt x="2098" y="153"/>
                    <a:pt x="2128" y="92"/>
                    <a:pt x="2098" y="62"/>
                  </a:cubicBezTo>
                  <a:cubicBezTo>
                    <a:pt x="2098" y="31"/>
                    <a:pt x="2037" y="1"/>
                    <a:pt x="1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34"/>
            <p:cNvSpPr/>
            <p:nvPr/>
          </p:nvSpPr>
          <p:spPr>
            <a:xfrm>
              <a:off x="7337025" y="3584700"/>
              <a:ext cx="33475" cy="31925"/>
            </a:xfrm>
            <a:custGeom>
              <a:avLst/>
              <a:gdLst/>
              <a:ahLst/>
              <a:cxnLst/>
              <a:rect l="l" t="t" r="r" b="b"/>
              <a:pathLst>
                <a:path w="1339" h="1277" extrusionOk="0">
                  <a:moveTo>
                    <a:pt x="1216" y="0"/>
                  </a:moveTo>
                  <a:cubicBezTo>
                    <a:pt x="1186" y="0"/>
                    <a:pt x="1186" y="0"/>
                    <a:pt x="1156" y="30"/>
                  </a:cubicBezTo>
                  <a:cubicBezTo>
                    <a:pt x="1004" y="182"/>
                    <a:pt x="852" y="334"/>
                    <a:pt x="669" y="486"/>
                  </a:cubicBezTo>
                  <a:cubicBezTo>
                    <a:pt x="457" y="669"/>
                    <a:pt x="244" y="851"/>
                    <a:pt x="61" y="1094"/>
                  </a:cubicBezTo>
                  <a:cubicBezTo>
                    <a:pt x="1" y="1125"/>
                    <a:pt x="1" y="1216"/>
                    <a:pt x="61" y="1246"/>
                  </a:cubicBezTo>
                  <a:cubicBezTo>
                    <a:pt x="92" y="1246"/>
                    <a:pt x="92" y="1277"/>
                    <a:pt x="122" y="1277"/>
                  </a:cubicBezTo>
                  <a:cubicBezTo>
                    <a:pt x="183" y="1277"/>
                    <a:pt x="183" y="1277"/>
                    <a:pt x="213" y="1246"/>
                  </a:cubicBezTo>
                  <a:cubicBezTo>
                    <a:pt x="396" y="1064"/>
                    <a:pt x="639" y="851"/>
                    <a:pt x="821" y="638"/>
                  </a:cubicBezTo>
                  <a:cubicBezTo>
                    <a:pt x="973" y="486"/>
                    <a:pt x="1125" y="334"/>
                    <a:pt x="1308" y="182"/>
                  </a:cubicBezTo>
                  <a:cubicBezTo>
                    <a:pt x="1338" y="152"/>
                    <a:pt x="1338" y="61"/>
                    <a:pt x="1308" y="30"/>
                  </a:cubicBezTo>
                  <a:cubicBezTo>
                    <a:pt x="1277" y="30"/>
                    <a:pt x="1277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34"/>
            <p:cNvSpPr/>
            <p:nvPr/>
          </p:nvSpPr>
          <p:spPr>
            <a:xfrm>
              <a:off x="7328675" y="3579825"/>
              <a:ext cx="13700" cy="24650"/>
            </a:xfrm>
            <a:custGeom>
              <a:avLst/>
              <a:gdLst/>
              <a:ahLst/>
              <a:cxnLst/>
              <a:rect l="l" t="t" r="r" b="b"/>
              <a:pathLst>
                <a:path w="548" h="986" extrusionOk="0">
                  <a:moveTo>
                    <a:pt x="426" y="1"/>
                  </a:moveTo>
                  <a:cubicBezTo>
                    <a:pt x="393" y="1"/>
                    <a:pt x="349" y="29"/>
                    <a:pt x="304" y="73"/>
                  </a:cubicBezTo>
                  <a:cubicBezTo>
                    <a:pt x="274" y="134"/>
                    <a:pt x="243" y="256"/>
                    <a:pt x="213" y="347"/>
                  </a:cubicBezTo>
                  <a:cubicBezTo>
                    <a:pt x="213" y="377"/>
                    <a:pt x="152" y="408"/>
                    <a:pt x="152" y="438"/>
                  </a:cubicBezTo>
                  <a:cubicBezTo>
                    <a:pt x="152" y="499"/>
                    <a:pt x="122" y="529"/>
                    <a:pt x="122" y="560"/>
                  </a:cubicBezTo>
                  <a:cubicBezTo>
                    <a:pt x="92" y="651"/>
                    <a:pt x="92" y="681"/>
                    <a:pt x="31" y="742"/>
                  </a:cubicBezTo>
                  <a:lnTo>
                    <a:pt x="31" y="803"/>
                  </a:lnTo>
                  <a:cubicBezTo>
                    <a:pt x="31" y="833"/>
                    <a:pt x="0" y="833"/>
                    <a:pt x="0" y="864"/>
                  </a:cubicBezTo>
                  <a:cubicBezTo>
                    <a:pt x="0" y="894"/>
                    <a:pt x="0" y="894"/>
                    <a:pt x="31" y="955"/>
                  </a:cubicBezTo>
                  <a:cubicBezTo>
                    <a:pt x="83" y="955"/>
                    <a:pt x="90" y="977"/>
                    <a:pt x="110" y="984"/>
                  </a:cubicBezTo>
                  <a:lnTo>
                    <a:pt x="110" y="984"/>
                  </a:lnTo>
                  <a:cubicBezTo>
                    <a:pt x="115" y="981"/>
                    <a:pt x="134" y="974"/>
                    <a:pt x="152" y="955"/>
                  </a:cubicBezTo>
                  <a:cubicBezTo>
                    <a:pt x="213" y="864"/>
                    <a:pt x="274" y="803"/>
                    <a:pt x="304" y="712"/>
                  </a:cubicBezTo>
                  <a:cubicBezTo>
                    <a:pt x="365" y="651"/>
                    <a:pt x="395" y="560"/>
                    <a:pt x="395" y="499"/>
                  </a:cubicBezTo>
                  <a:cubicBezTo>
                    <a:pt x="426" y="377"/>
                    <a:pt x="456" y="286"/>
                    <a:pt x="517" y="165"/>
                  </a:cubicBezTo>
                  <a:cubicBezTo>
                    <a:pt x="547" y="134"/>
                    <a:pt x="517" y="73"/>
                    <a:pt x="456" y="13"/>
                  </a:cubicBezTo>
                  <a:cubicBezTo>
                    <a:pt x="448" y="5"/>
                    <a:pt x="438" y="1"/>
                    <a:pt x="426" y="1"/>
                  </a:cubicBezTo>
                  <a:close/>
                  <a:moveTo>
                    <a:pt x="110" y="984"/>
                  </a:moveTo>
                  <a:lnTo>
                    <a:pt x="110" y="984"/>
                  </a:lnTo>
                  <a:cubicBezTo>
                    <a:pt x="108" y="985"/>
                    <a:pt x="110" y="985"/>
                    <a:pt x="122" y="985"/>
                  </a:cubicBezTo>
                  <a:cubicBezTo>
                    <a:pt x="118" y="985"/>
                    <a:pt x="114" y="985"/>
                    <a:pt x="110" y="9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34"/>
            <p:cNvSpPr/>
            <p:nvPr/>
          </p:nvSpPr>
          <p:spPr>
            <a:xfrm>
              <a:off x="7343100" y="3632550"/>
              <a:ext cx="33475" cy="9925"/>
            </a:xfrm>
            <a:custGeom>
              <a:avLst/>
              <a:gdLst/>
              <a:ahLst/>
              <a:cxnLst/>
              <a:rect l="l" t="t" r="r" b="b"/>
              <a:pathLst>
                <a:path w="1339" h="397" extrusionOk="0">
                  <a:moveTo>
                    <a:pt x="1156" y="1"/>
                  </a:moveTo>
                  <a:cubicBezTo>
                    <a:pt x="1034" y="62"/>
                    <a:pt x="882" y="92"/>
                    <a:pt x="761" y="92"/>
                  </a:cubicBezTo>
                  <a:cubicBezTo>
                    <a:pt x="639" y="92"/>
                    <a:pt x="578" y="123"/>
                    <a:pt x="457" y="123"/>
                  </a:cubicBezTo>
                  <a:cubicBezTo>
                    <a:pt x="335" y="123"/>
                    <a:pt x="244" y="123"/>
                    <a:pt x="122" y="153"/>
                  </a:cubicBezTo>
                  <a:cubicBezTo>
                    <a:pt x="31" y="153"/>
                    <a:pt x="1" y="244"/>
                    <a:pt x="1" y="275"/>
                  </a:cubicBezTo>
                  <a:cubicBezTo>
                    <a:pt x="1" y="366"/>
                    <a:pt x="92" y="396"/>
                    <a:pt x="122" y="396"/>
                  </a:cubicBezTo>
                  <a:cubicBezTo>
                    <a:pt x="244" y="396"/>
                    <a:pt x="396" y="396"/>
                    <a:pt x="487" y="366"/>
                  </a:cubicBezTo>
                  <a:cubicBezTo>
                    <a:pt x="609" y="366"/>
                    <a:pt x="700" y="305"/>
                    <a:pt x="791" y="305"/>
                  </a:cubicBezTo>
                  <a:cubicBezTo>
                    <a:pt x="913" y="275"/>
                    <a:pt x="1065" y="275"/>
                    <a:pt x="1186" y="244"/>
                  </a:cubicBezTo>
                  <a:lnTo>
                    <a:pt x="1217" y="244"/>
                  </a:lnTo>
                  <a:cubicBezTo>
                    <a:pt x="1308" y="153"/>
                    <a:pt x="1338" y="123"/>
                    <a:pt x="1308" y="92"/>
                  </a:cubicBezTo>
                  <a:cubicBezTo>
                    <a:pt x="1247" y="1"/>
                    <a:pt x="1217" y="1"/>
                    <a:pt x="1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34"/>
            <p:cNvSpPr/>
            <p:nvPr/>
          </p:nvSpPr>
          <p:spPr>
            <a:xfrm>
              <a:off x="7312725" y="3574050"/>
              <a:ext cx="11400" cy="29650"/>
            </a:xfrm>
            <a:custGeom>
              <a:avLst/>
              <a:gdLst/>
              <a:ahLst/>
              <a:cxnLst/>
              <a:rect l="l" t="t" r="r" b="b"/>
              <a:pathLst>
                <a:path w="456" h="1186" extrusionOk="0">
                  <a:moveTo>
                    <a:pt x="122" y="1"/>
                  </a:moveTo>
                  <a:cubicBezTo>
                    <a:pt x="61" y="1"/>
                    <a:pt x="61" y="1"/>
                    <a:pt x="30" y="31"/>
                  </a:cubicBezTo>
                  <a:cubicBezTo>
                    <a:pt x="30" y="31"/>
                    <a:pt x="0" y="61"/>
                    <a:pt x="0" y="122"/>
                  </a:cubicBezTo>
                  <a:cubicBezTo>
                    <a:pt x="61" y="456"/>
                    <a:pt x="152" y="791"/>
                    <a:pt x="213" y="1095"/>
                  </a:cubicBezTo>
                  <a:cubicBezTo>
                    <a:pt x="213" y="1186"/>
                    <a:pt x="304" y="1186"/>
                    <a:pt x="365" y="1186"/>
                  </a:cubicBezTo>
                  <a:lnTo>
                    <a:pt x="426" y="1186"/>
                  </a:lnTo>
                  <a:lnTo>
                    <a:pt x="456" y="1125"/>
                  </a:lnTo>
                  <a:lnTo>
                    <a:pt x="456" y="1064"/>
                  </a:lnTo>
                  <a:lnTo>
                    <a:pt x="243" y="153"/>
                  </a:lnTo>
                  <a:lnTo>
                    <a:pt x="243" y="122"/>
                  </a:lnTo>
                  <a:cubicBezTo>
                    <a:pt x="243" y="61"/>
                    <a:pt x="243" y="61"/>
                    <a:pt x="182" y="31"/>
                  </a:cubicBezTo>
                  <a:cubicBezTo>
                    <a:pt x="152" y="31"/>
                    <a:pt x="152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34"/>
            <p:cNvSpPr/>
            <p:nvPr/>
          </p:nvSpPr>
          <p:spPr>
            <a:xfrm>
              <a:off x="7013325" y="3082000"/>
              <a:ext cx="145150" cy="113650"/>
            </a:xfrm>
            <a:custGeom>
              <a:avLst/>
              <a:gdLst/>
              <a:ahLst/>
              <a:cxnLst/>
              <a:rect l="l" t="t" r="r" b="b"/>
              <a:pathLst>
                <a:path w="5806" h="4546" extrusionOk="0">
                  <a:moveTo>
                    <a:pt x="3900" y="0"/>
                  </a:moveTo>
                  <a:cubicBezTo>
                    <a:pt x="3110" y="0"/>
                    <a:pt x="2367" y="284"/>
                    <a:pt x="1672" y="685"/>
                  </a:cubicBezTo>
                  <a:cubicBezTo>
                    <a:pt x="1064" y="1020"/>
                    <a:pt x="578" y="1810"/>
                    <a:pt x="304" y="2418"/>
                  </a:cubicBezTo>
                  <a:cubicBezTo>
                    <a:pt x="122" y="2874"/>
                    <a:pt x="0" y="3482"/>
                    <a:pt x="243" y="3938"/>
                  </a:cubicBezTo>
                  <a:cubicBezTo>
                    <a:pt x="578" y="4546"/>
                    <a:pt x="1702" y="4546"/>
                    <a:pt x="2249" y="4546"/>
                  </a:cubicBezTo>
                  <a:cubicBezTo>
                    <a:pt x="2979" y="4546"/>
                    <a:pt x="3769" y="4211"/>
                    <a:pt x="4286" y="3786"/>
                  </a:cubicBezTo>
                  <a:cubicBezTo>
                    <a:pt x="4347" y="3755"/>
                    <a:pt x="4377" y="3755"/>
                    <a:pt x="4407" y="3725"/>
                  </a:cubicBezTo>
                  <a:cubicBezTo>
                    <a:pt x="5076" y="3178"/>
                    <a:pt x="5532" y="2509"/>
                    <a:pt x="5714" y="1688"/>
                  </a:cubicBezTo>
                  <a:cubicBezTo>
                    <a:pt x="5775" y="1354"/>
                    <a:pt x="5806" y="928"/>
                    <a:pt x="5623" y="625"/>
                  </a:cubicBezTo>
                  <a:cubicBezTo>
                    <a:pt x="5319" y="229"/>
                    <a:pt x="4681" y="77"/>
                    <a:pt x="4225" y="17"/>
                  </a:cubicBezTo>
                  <a:cubicBezTo>
                    <a:pt x="4116" y="6"/>
                    <a:pt x="4007" y="0"/>
                    <a:pt x="39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34"/>
            <p:cNvSpPr/>
            <p:nvPr/>
          </p:nvSpPr>
          <p:spPr>
            <a:xfrm>
              <a:off x="6939600" y="2998325"/>
              <a:ext cx="125400" cy="185550"/>
            </a:xfrm>
            <a:custGeom>
              <a:avLst/>
              <a:gdLst/>
              <a:ahLst/>
              <a:cxnLst/>
              <a:rect l="l" t="t" r="r" b="b"/>
              <a:pathLst>
                <a:path w="5016" h="7422" extrusionOk="0">
                  <a:moveTo>
                    <a:pt x="2371" y="1"/>
                  </a:moveTo>
                  <a:cubicBezTo>
                    <a:pt x="2256" y="1"/>
                    <a:pt x="2144" y="25"/>
                    <a:pt x="2037" y="81"/>
                  </a:cubicBezTo>
                  <a:cubicBezTo>
                    <a:pt x="457" y="871"/>
                    <a:pt x="1" y="3212"/>
                    <a:pt x="487" y="4823"/>
                  </a:cubicBezTo>
                  <a:cubicBezTo>
                    <a:pt x="669" y="5430"/>
                    <a:pt x="1034" y="6038"/>
                    <a:pt x="1490" y="6494"/>
                  </a:cubicBezTo>
                  <a:cubicBezTo>
                    <a:pt x="1781" y="6785"/>
                    <a:pt x="2394" y="7422"/>
                    <a:pt x="2949" y="7422"/>
                  </a:cubicBezTo>
                  <a:cubicBezTo>
                    <a:pt x="3032" y="7422"/>
                    <a:pt x="3113" y="7407"/>
                    <a:pt x="3192" y="7376"/>
                  </a:cubicBezTo>
                  <a:cubicBezTo>
                    <a:pt x="3375" y="7285"/>
                    <a:pt x="3557" y="7163"/>
                    <a:pt x="3709" y="7072"/>
                  </a:cubicBezTo>
                  <a:cubicBezTo>
                    <a:pt x="4712" y="6312"/>
                    <a:pt x="5016" y="4792"/>
                    <a:pt x="5016" y="3516"/>
                  </a:cubicBezTo>
                  <a:cubicBezTo>
                    <a:pt x="5016" y="2695"/>
                    <a:pt x="4530" y="1783"/>
                    <a:pt x="4013" y="1145"/>
                  </a:cubicBezTo>
                  <a:cubicBezTo>
                    <a:pt x="3730" y="758"/>
                    <a:pt x="3010" y="1"/>
                    <a:pt x="2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34"/>
            <p:cNvSpPr/>
            <p:nvPr/>
          </p:nvSpPr>
          <p:spPr>
            <a:xfrm>
              <a:off x="6857525" y="3074300"/>
              <a:ext cx="145925" cy="126450"/>
            </a:xfrm>
            <a:custGeom>
              <a:avLst/>
              <a:gdLst/>
              <a:ahLst/>
              <a:cxnLst/>
              <a:rect l="l" t="t" r="r" b="b"/>
              <a:pathLst>
                <a:path w="5837" h="5058" extrusionOk="0">
                  <a:moveTo>
                    <a:pt x="1891" y="1"/>
                  </a:moveTo>
                  <a:cubicBezTo>
                    <a:pt x="1330" y="1"/>
                    <a:pt x="787" y="141"/>
                    <a:pt x="518" y="537"/>
                  </a:cubicBezTo>
                  <a:cubicBezTo>
                    <a:pt x="1" y="1236"/>
                    <a:pt x="578" y="2513"/>
                    <a:pt x="974" y="3151"/>
                  </a:cubicBezTo>
                  <a:cubicBezTo>
                    <a:pt x="1460" y="3972"/>
                    <a:pt x="2250" y="4519"/>
                    <a:pt x="3162" y="4823"/>
                  </a:cubicBezTo>
                  <a:cubicBezTo>
                    <a:pt x="3444" y="4917"/>
                    <a:pt x="3947" y="5058"/>
                    <a:pt x="4405" y="5058"/>
                  </a:cubicBezTo>
                  <a:cubicBezTo>
                    <a:pt x="4687" y="5058"/>
                    <a:pt x="4952" y="5004"/>
                    <a:pt x="5138" y="4854"/>
                  </a:cubicBezTo>
                  <a:lnTo>
                    <a:pt x="5229" y="4793"/>
                  </a:lnTo>
                  <a:cubicBezTo>
                    <a:pt x="5837" y="4063"/>
                    <a:pt x="5594" y="3030"/>
                    <a:pt x="5320" y="2240"/>
                  </a:cubicBezTo>
                  <a:cubicBezTo>
                    <a:pt x="4986" y="1328"/>
                    <a:pt x="4165" y="598"/>
                    <a:pt x="3284" y="264"/>
                  </a:cubicBezTo>
                  <a:cubicBezTo>
                    <a:pt x="2935" y="118"/>
                    <a:pt x="2405" y="1"/>
                    <a:pt x="1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34"/>
            <p:cNvSpPr/>
            <p:nvPr/>
          </p:nvSpPr>
          <p:spPr>
            <a:xfrm>
              <a:off x="6112850" y="3442700"/>
              <a:ext cx="161125" cy="143600"/>
            </a:xfrm>
            <a:custGeom>
              <a:avLst/>
              <a:gdLst/>
              <a:ahLst/>
              <a:cxnLst/>
              <a:rect l="l" t="t" r="r" b="b"/>
              <a:pathLst>
                <a:path w="6445" h="5744" extrusionOk="0">
                  <a:moveTo>
                    <a:pt x="1984" y="1"/>
                  </a:moveTo>
                  <a:cubicBezTo>
                    <a:pt x="1451" y="1"/>
                    <a:pt x="793" y="112"/>
                    <a:pt x="608" y="574"/>
                  </a:cubicBezTo>
                  <a:cubicBezTo>
                    <a:pt x="0" y="2063"/>
                    <a:pt x="973" y="3826"/>
                    <a:pt x="2037" y="4799"/>
                  </a:cubicBezTo>
                  <a:cubicBezTo>
                    <a:pt x="2584" y="5285"/>
                    <a:pt x="3435" y="5589"/>
                    <a:pt x="4104" y="5710"/>
                  </a:cubicBezTo>
                  <a:cubicBezTo>
                    <a:pt x="4230" y="5730"/>
                    <a:pt x="4382" y="5743"/>
                    <a:pt x="4540" y="5743"/>
                  </a:cubicBezTo>
                  <a:cubicBezTo>
                    <a:pt x="4877" y="5743"/>
                    <a:pt x="5244" y="5684"/>
                    <a:pt x="5471" y="5498"/>
                  </a:cubicBezTo>
                  <a:cubicBezTo>
                    <a:pt x="5563" y="5437"/>
                    <a:pt x="5623" y="5407"/>
                    <a:pt x="5684" y="5315"/>
                  </a:cubicBezTo>
                  <a:cubicBezTo>
                    <a:pt x="6444" y="3978"/>
                    <a:pt x="5684" y="2093"/>
                    <a:pt x="4651" y="1090"/>
                  </a:cubicBezTo>
                  <a:cubicBezTo>
                    <a:pt x="4043" y="543"/>
                    <a:pt x="3283" y="178"/>
                    <a:pt x="2432" y="26"/>
                  </a:cubicBezTo>
                  <a:cubicBezTo>
                    <a:pt x="2308" y="12"/>
                    <a:pt x="2152" y="1"/>
                    <a:pt x="19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34"/>
            <p:cNvSpPr/>
            <p:nvPr/>
          </p:nvSpPr>
          <p:spPr>
            <a:xfrm>
              <a:off x="5802050" y="3628700"/>
              <a:ext cx="128450" cy="120450"/>
            </a:xfrm>
            <a:custGeom>
              <a:avLst/>
              <a:gdLst/>
              <a:ahLst/>
              <a:cxnLst/>
              <a:rect l="l" t="t" r="r" b="b"/>
              <a:pathLst>
                <a:path w="5138" h="4818" extrusionOk="0">
                  <a:moveTo>
                    <a:pt x="1255" y="1"/>
                  </a:moveTo>
                  <a:cubicBezTo>
                    <a:pt x="877" y="1"/>
                    <a:pt x="479" y="101"/>
                    <a:pt x="274" y="368"/>
                  </a:cubicBezTo>
                  <a:cubicBezTo>
                    <a:pt x="0" y="702"/>
                    <a:pt x="61" y="1219"/>
                    <a:pt x="61" y="1644"/>
                  </a:cubicBezTo>
                  <a:cubicBezTo>
                    <a:pt x="92" y="2283"/>
                    <a:pt x="395" y="2951"/>
                    <a:pt x="760" y="3468"/>
                  </a:cubicBezTo>
                  <a:cubicBezTo>
                    <a:pt x="1247" y="4106"/>
                    <a:pt x="2037" y="4532"/>
                    <a:pt x="2797" y="4714"/>
                  </a:cubicBezTo>
                  <a:cubicBezTo>
                    <a:pt x="2986" y="4762"/>
                    <a:pt x="3273" y="4817"/>
                    <a:pt x="3553" y="4817"/>
                  </a:cubicBezTo>
                  <a:cubicBezTo>
                    <a:pt x="3812" y="4817"/>
                    <a:pt x="4064" y="4769"/>
                    <a:pt x="4225" y="4623"/>
                  </a:cubicBezTo>
                  <a:cubicBezTo>
                    <a:pt x="4317" y="4562"/>
                    <a:pt x="4347" y="4532"/>
                    <a:pt x="4377" y="4502"/>
                  </a:cubicBezTo>
                  <a:cubicBezTo>
                    <a:pt x="5137" y="3438"/>
                    <a:pt x="4377" y="1644"/>
                    <a:pt x="3526" y="884"/>
                  </a:cubicBezTo>
                  <a:cubicBezTo>
                    <a:pt x="3010" y="459"/>
                    <a:pt x="2402" y="216"/>
                    <a:pt x="1763" y="64"/>
                  </a:cubicBezTo>
                  <a:cubicBezTo>
                    <a:pt x="1615" y="24"/>
                    <a:pt x="1437" y="1"/>
                    <a:pt x="1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34"/>
            <p:cNvSpPr/>
            <p:nvPr/>
          </p:nvSpPr>
          <p:spPr>
            <a:xfrm>
              <a:off x="5765575" y="3712350"/>
              <a:ext cx="144400" cy="87325"/>
            </a:xfrm>
            <a:custGeom>
              <a:avLst/>
              <a:gdLst/>
              <a:ahLst/>
              <a:cxnLst/>
              <a:rect l="l" t="t" r="r" b="b"/>
              <a:pathLst>
                <a:path w="5776" h="3493" extrusionOk="0">
                  <a:moveTo>
                    <a:pt x="3070" y="1"/>
                  </a:moveTo>
                  <a:cubicBezTo>
                    <a:pt x="2037" y="1"/>
                    <a:pt x="1095" y="396"/>
                    <a:pt x="395" y="1186"/>
                  </a:cubicBezTo>
                  <a:cubicBezTo>
                    <a:pt x="213" y="1429"/>
                    <a:pt x="0" y="1794"/>
                    <a:pt x="31" y="2098"/>
                  </a:cubicBezTo>
                  <a:cubicBezTo>
                    <a:pt x="31" y="2128"/>
                    <a:pt x="61" y="2219"/>
                    <a:pt x="61" y="2250"/>
                  </a:cubicBezTo>
                  <a:cubicBezTo>
                    <a:pt x="61" y="2280"/>
                    <a:pt x="92" y="2311"/>
                    <a:pt x="152" y="2371"/>
                  </a:cubicBezTo>
                  <a:cubicBezTo>
                    <a:pt x="152" y="2402"/>
                    <a:pt x="183" y="2402"/>
                    <a:pt x="183" y="2402"/>
                  </a:cubicBezTo>
                  <a:cubicBezTo>
                    <a:pt x="274" y="2554"/>
                    <a:pt x="426" y="2675"/>
                    <a:pt x="517" y="2797"/>
                  </a:cubicBezTo>
                  <a:cubicBezTo>
                    <a:pt x="1011" y="3270"/>
                    <a:pt x="1784" y="3493"/>
                    <a:pt x="2524" y="3493"/>
                  </a:cubicBezTo>
                  <a:cubicBezTo>
                    <a:pt x="2877" y="3493"/>
                    <a:pt x="3222" y="3442"/>
                    <a:pt x="3526" y="3344"/>
                  </a:cubicBezTo>
                  <a:cubicBezTo>
                    <a:pt x="3861" y="3222"/>
                    <a:pt x="4165" y="3101"/>
                    <a:pt x="4438" y="2858"/>
                  </a:cubicBezTo>
                  <a:cubicBezTo>
                    <a:pt x="4590" y="2827"/>
                    <a:pt x="4742" y="2675"/>
                    <a:pt x="4894" y="2523"/>
                  </a:cubicBezTo>
                  <a:cubicBezTo>
                    <a:pt x="5259" y="2189"/>
                    <a:pt x="5776" y="1216"/>
                    <a:pt x="5228" y="760"/>
                  </a:cubicBezTo>
                  <a:cubicBezTo>
                    <a:pt x="4620" y="244"/>
                    <a:pt x="3830" y="61"/>
                    <a:pt x="30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34"/>
            <p:cNvSpPr/>
            <p:nvPr/>
          </p:nvSpPr>
          <p:spPr>
            <a:xfrm>
              <a:off x="5806600" y="3763225"/>
              <a:ext cx="100325" cy="131250"/>
            </a:xfrm>
            <a:custGeom>
              <a:avLst/>
              <a:gdLst/>
              <a:ahLst/>
              <a:cxnLst/>
              <a:rect l="l" t="t" r="r" b="b"/>
              <a:pathLst>
                <a:path w="4013" h="5250" extrusionOk="0">
                  <a:moveTo>
                    <a:pt x="2855" y="0"/>
                  </a:moveTo>
                  <a:cubicBezTo>
                    <a:pt x="1477" y="0"/>
                    <a:pt x="509" y="1306"/>
                    <a:pt x="153" y="2525"/>
                  </a:cubicBezTo>
                  <a:cubicBezTo>
                    <a:pt x="1" y="3102"/>
                    <a:pt x="92" y="3862"/>
                    <a:pt x="335" y="4379"/>
                  </a:cubicBezTo>
                  <a:cubicBezTo>
                    <a:pt x="457" y="4683"/>
                    <a:pt x="700" y="5139"/>
                    <a:pt x="1065" y="5230"/>
                  </a:cubicBezTo>
                  <a:cubicBezTo>
                    <a:pt x="1125" y="5243"/>
                    <a:pt x="1189" y="5249"/>
                    <a:pt x="1256" y="5249"/>
                  </a:cubicBezTo>
                  <a:cubicBezTo>
                    <a:pt x="1494" y="5249"/>
                    <a:pt x="1763" y="5173"/>
                    <a:pt x="1976" y="5078"/>
                  </a:cubicBezTo>
                  <a:cubicBezTo>
                    <a:pt x="2189" y="4957"/>
                    <a:pt x="2432" y="4835"/>
                    <a:pt x="2615" y="4683"/>
                  </a:cubicBezTo>
                  <a:cubicBezTo>
                    <a:pt x="3071" y="4349"/>
                    <a:pt x="3405" y="3893"/>
                    <a:pt x="3679" y="3376"/>
                  </a:cubicBezTo>
                  <a:cubicBezTo>
                    <a:pt x="3983" y="2829"/>
                    <a:pt x="4013" y="2008"/>
                    <a:pt x="3891" y="1431"/>
                  </a:cubicBezTo>
                  <a:cubicBezTo>
                    <a:pt x="3831" y="1005"/>
                    <a:pt x="3557" y="2"/>
                    <a:pt x="2949" y="2"/>
                  </a:cubicBezTo>
                  <a:cubicBezTo>
                    <a:pt x="2918" y="1"/>
                    <a:pt x="2886" y="0"/>
                    <a:pt x="2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34"/>
            <p:cNvSpPr/>
            <p:nvPr/>
          </p:nvSpPr>
          <p:spPr>
            <a:xfrm>
              <a:off x="5897025" y="3728500"/>
              <a:ext cx="164925" cy="157375"/>
            </a:xfrm>
            <a:custGeom>
              <a:avLst/>
              <a:gdLst/>
              <a:ahLst/>
              <a:cxnLst/>
              <a:rect l="l" t="t" r="r" b="b"/>
              <a:pathLst>
                <a:path w="6597" h="6295" extrusionOk="0">
                  <a:moveTo>
                    <a:pt x="1477" y="0"/>
                  </a:moveTo>
                  <a:cubicBezTo>
                    <a:pt x="1020" y="0"/>
                    <a:pt x="528" y="99"/>
                    <a:pt x="396" y="418"/>
                  </a:cubicBezTo>
                  <a:cubicBezTo>
                    <a:pt x="1" y="1239"/>
                    <a:pt x="122" y="2181"/>
                    <a:pt x="366" y="2972"/>
                  </a:cubicBezTo>
                  <a:cubicBezTo>
                    <a:pt x="700" y="4187"/>
                    <a:pt x="1581" y="5130"/>
                    <a:pt x="2676" y="5738"/>
                  </a:cubicBezTo>
                  <a:cubicBezTo>
                    <a:pt x="3323" y="6088"/>
                    <a:pt x="4041" y="6295"/>
                    <a:pt x="4747" y="6295"/>
                  </a:cubicBezTo>
                  <a:cubicBezTo>
                    <a:pt x="4837" y="6295"/>
                    <a:pt x="4927" y="6292"/>
                    <a:pt x="5016" y="6285"/>
                  </a:cubicBezTo>
                  <a:cubicBezTo>
                    <a:pt x="5229" y="6285"/>
                    <a:pt x="5776" y="6194"/>
                    <a:pt x="6019" y="6042"/>
                  </a:cubicBezTo>
                  <a:cubicBezTo>
                    <a:pt x="6050" y="6011"/>
                    <a:pt x="6080" y="5981"/>
                    <a:pt x="6080" y="5890"/>
                  </a:cubicBezTo>
                  <a:cubicBezTo>
                    <a:pt x="6597" y="4157"/>
                    <a:pt x="5867" y="2364"/>
                    <a:pt x="4499" y="1148"/>
                  </a:cubicBezTo>
                  <a:cubicBezTo>
                    <a:pt x="3861" y="570"/>
                    <a:pt x="2980" y="266"/>
                    <a:pt x="2189" y="84"/>
                  </a:cubicBezTo>
                  <a:cubicBezTo>
                    <a:pt x="2027" y="38"/>
                    <a:pt x="1758" y="0"/>
                    <a:pt x="1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34"/>
            <p:cNvSpPr/>
            <p:nvPr/>
          </p:nvSpPr>
          <p:spPr>
            <a:xfrm>
              <a:off x="5898550" y="3625525"/>
              <a:ext cx="137575" cy="138625"/>
            </a:xfrm>
            <a:custGeom>
              <a:avLst/>
              <a:gdLst/>
              <a:ahLst/>
              <a:cxnLst/>
              <a:rect l="l" t="t" r="r" b="b"/>
              <a:pathLst>
                <a:path w="5503" h="5545" extrusionOk="0">
                  <a:moveTo>
                    <a:pt x="4059" y="1"/>
                  </a:moveTo>
                  <a:cubicBezTo>
                    <a:pt x="3169" y="1"/>
                    <a:pt x="2184" y="438"/>
                    <a:pt x="1581" y="890"/>
                  </a:cubicBezTo>
                  <a:cubicBezTo>
                    <a:pt x="760" y="1559"/>
                    <a:pt x="183" y="2622"/>
                    <a:pt x="61" y="3686"/>
                  </a:cubicBezTo>
                  <a:cubicBezTo>
                    <a:pt x="1" y="4173"/>
                    <a:pt x="1" y="5054"/>
                    <a:pt x="517" y="5297"/>
                  </a:cubicBezTo>
                  <a:cubicBezTo>
                    <a:pt x="841" y="5469"/>
                    <a:pt x="1204" y="5545"/>
                    <a:pt x="1581" y="5545"/>
                  </a:cubicBezTo>
                  <a:cubicBezTo>
                    <a:pt x="2405" y="5545"/>
                    <a:pt x="3294" y="5181"/>
                    <a:pt x="3982" y="4659"/>
                  </a:cubicBezTo>
                  <a:cubicBezTo>
                    <a:pt x="4256" y="4385"/>
                    <a:pt x="4499" y="4142"/>
                    <a:pt x="4712" y="3869"/>
                  </a:cubicBezTo>
                  <a:cubicBezTo>
                    <a:pt x="5198" y="3109"/>
                    <a:pt x="5502" y="2258"/>
                    <a:pt x="5502" y="1346"/>
                  </a:cubicBezTo>
                  <a:cubicBezTo>
                    <a:pt x="5502" y="1011"/>
                    <a:pt x="5411" y="434"/>
                    <a:pt x="5077" y="252"/>
                  </a:cubicBezTo>
                  <a:cubicBezTo>
                    <a:pt x="4776" y="74"/>
                    <a:pt x="4425" y="1"/>
                    <a:pt x="40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34"/>
            <p:cNvSpPr/>
            <p:nvPr/>
          </p:nvSpPr>
          <p:spPr>
            <a:xfrm>
              <a:off x="6834750" y="4111050"/>
              <a:ext cx="177825" cy="134300"/>
            </a:xfrm>
            <a:custGeom>
              <a:avLst/>
              <a:gdLst/>
              <a:ahLst/>
              <a:cxnLst/>
              <a:rect l="l" t="t" r="r" b="b"/>
              <a:pathLst>
                <a:path w="7113" h="5372" extrusionOk="0">
                  <a:moveTo>
                    <a:pt x="4624" y="0"/>
                  </a:moveTo>
                  <a:cubicBezTo>
                    <a:pt x="3634" y="0"/>
                    <a:pt x="2588" y="360"/>
                    <a:pt x="1915" y="831"/>
                  </a:cubicBezTo>
                  <a:cubicBezTo>
                    <a:pt x="1034" y="1378"/>
                    <a:pt x="456" y="2290"/>
                    <a:pt x="182" y="3293"/>
                  </a:cubicBezTo>
                  <a:cubicBezTo>
                    <a:pt x="91" y="3749"/>
                    <a:pt x="0" y="4418"/>
                    <a:pt x="304" y="4813"/>
                  </a:cubicBezTo>
                  <a:cubicBezTo>
                    <a:pt x="578" y="5147"/>
                    <a:pt x="1094" y="5238"/>
                    <a:pt x="1489" y="5299"/>
                  </a:cubicBezTo>
                  <a:cubicBezTo>
                    <a:pt x="1732" y="5349"/>
                    <a:pt x="1982" y="5372"/>
                    <a:pt x="2232" y="5372"/>
                  </a:cubicBezTo>
                  <a:cubicBezTo>
                    <a:pt x="2893" y="5372"/>
                    <a:pt x="3561" y="5215"/>
                    <a:pt x="4134" y="4995"/>
                  </a:cubicBezTo>
                  <a:cubicBezTo>
                    <a:pt x="4499" y="4843"/>
                    <a:pt x="4803" y="4691"/>
                    <a:pt x="5046" y="4478"/>
                  </a:cubicBezTo>
                  <a:cubicBezTo>
                    <a:pt x="5593" y="4022"/>
                    <a:pt x="6018" y="3475"/>
                    <a:pt x="6383" y="2867"/>
                  </a:cubicBezTo>
                  <a:cubicBezTo>
                    <a:pt x="6657" y="2442"/>
                    <a:pt x="7113" y="1317"/>
                    <a:pt x="6687" y="831"/>
                  </a:cubicBezTo>
                  <a:cubicBezTo>
                    <a:pt x="6185" y="234"/>
                    <a:pt x="5423" y="0"/>
                    <a:pt x="4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34"/>
            <p:cNvSpPr/>
            <p:nvPr/>
          </p:nvSpPr>
          <p:spPr>
            <a:xfrm>
              <a:off x="6306625" y="3764000"/>
              <a:ext cx="115525" cy="105075"/>
            </a:xfrm>
            <a:custGeom>
              <a:avLst/>
              <a:gdLst/>
              <a:ahLst/>
              <a:cxnLst/>
              <a:rect l="l" t="t" r="r" b="b"/>
              <a:pathLst>
                <a:path w="4621" h="4203" extrusionOk="0">
                  <a:moveTo>
                    <a:pt x="1413" y="1"/>
                  </a:moveTo>
                  <a:cubicBezTo>
                    <a:pt x="1111" y="1"/>
                    <a:pt x="769" y="71"/>
                    <a:pt x="578" y="305"/>
                  </a:cubicBezTo>
                  <a:cubicBezTo>
                    <a:pt x="0" y="1065"/>
                    <a:pt x="456" y="2494"/>
                    <a:pt x="1034" y="3163"/>
                  </a:cubicBezTo>
                  <a:cubicBezTo>
                    <a:pt x="1459" y="3649"/>
                    <a:pt x="2037" y="4014"/>
                    <a:pt x="2675" y="4135"/>
                  </a:cubicBezTo>
                  <a:cubicBezTo>
                    <a:pt x="2805" y="4174"/>
                    <a:pt x="2969" y="4202"/>
                    <a:pt x="3137" y="4202"/>
                  </a:cubicBezTo>
                  <a:cubicBezTo>
                    <a:pt x="3362" y="4202"/>
                    <a:pt x="3595" y="4153"/>
                    <a:pt x="3769" y="4014"/>
                  </a:cubicBezTo>
                  <a:cubicBezTo>
                    <a:pt x="3800" y="4014"/>
                    <a:pt x="3800" y="4014"/>
                    <a:pt x="3860" y="3983"/>
                  </a:cubicBezTo>
                  <a:cubicBezTo>
                    <a:pt x="4620" y="3071"/>
                    <a:pt x="3952" y="1521"/>
                    <a:pt x="3252" y="792"/>
                  </a:cubicBezTo>
                  <a:cubicBezTo>
                    <a:pt x="2827" y="427"/>
                    <a:pt x="2341" y="153"/>
                    <a:pt x="1763" y="32"/>
                  </a:cubicBezTo>
                  <a:cubicBezTo>
                    <a:pt x="1663" y="14"/>
                    <a:pt x="1541" y="1"/>
                    <a:pt x="1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34"/>
            <p:cNvSpPr/>
            <p:nvPr/>
          </p:nvSpPr>
          <p:spPr>
            <a:xfrm>
              <a:off x="6291425" y="3852925"/>
              <a:ext cx="105650" cy="70125"/>
            </a:xfrm>
            <a:custGeom>
              <a:avLst/>
              <a:gdLst/>
              <a:ahLst/>
              <a:cxnLst/>
              <a:rect l="l" t="t" r="r" b="b"/>
              <a:pathLst>
                <a:path w="4226" h="2805" extrusionOk="0">
                  <a:moveTo>
                    <a:pt x="2681" y="0"/>
                  </a:moveTo>
                  <a:cubicBezTo>
                    <a:pt x="2183" y="0"/>
                    <a:pt x="1666" y="162"/>
                    <a:pt x="1277" y="396"/>
                  </a:cubicBezTo>
                  <a:cubicBezTo>
                    <a:pt x="760" y="700"/>
                    <a:pt x="0" y="1612"/>
                    <a:pt x="365" y="2250"/>
                  </a:cubicBezTo>
                  <a:cubicBezTo>
                    <a:pt x="596" y="2674"/>
                    <a:pt x="1146" y="2805"/>
                    <a:pt x="1680" y="2805"/>
                  </a:cubicBezTo>
                  <a:cubicBezTo>
                    <a:pt x="1987" y="2805"/>
                    <a:pt x="2290" y="2761"/>
                    <a:pt x="2523" y="2706"/>
                  </a:cubicBezTo>
                  <a:cubicBezTo>
                    <a:pt x="2736" y="2676"/>
                    <a:pt x="2949" y="2524"/>
                    <a:pt x="3131" y="2402"/>
                  </a:cubicBezTo>
                  <a:cubicBezTo>
                    <a:pt x="3344" y="2189"/>
                    <a:pt x="3556" y="1976"/>
                    <a:pt x="3708" y="1764"/>
                  </a:cubicBezTo>
                  <a:cubicBezTo>
                    <a:pt x="3891" y="1460"/>
                    <a:pt x="4225" y="852"/>
                    <a:pt x="3921" y="517"/>
                  </a:cubicBezTo>
                  <a:cubicBezTo>
                    <a:pt x="3610" y="147"/>
                    <a:pt x="3154" y="0"/>
                    <a:pt x="2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34"/>
            <p:cNvSpPr/>
            <p:nvPr/>
          </p:nvSpPr>
          <p:spPr>
            <a:xfrm>
              <a:off x="6375000" y="3786275"/>
              <a:ext cx="144400" cy="100700"/>
            </a:xfrm>
            <a:custGeom>
              <a:avLst/>
              <a:gdLst/>
              <a:ahLst/>
              <a:cxnLst/>
              <a:rect l="l" t="t" r="r" b="b"/>
              <a:pathLst>
                <a:path w="5776" h="4028" extrusionOk="0">
                  <a:moveTo>
                    <a:pt x="3816" y="1"/>
                  </a:moveTo>
                  <a:cubicBezTo>
                    <a:pt x="3625" y="1"/>
                    <a:pt x="3435" y="18"/>
                    <a:pt x="3253" y="53"/>
                  </a:cubicBezTo>
                  <a:cubicBezTo>
                    <a:pt x="2280" y="205"/>
                    <a:pt x="1490" y="691"/>
                    <a:pt x="913" y="1512"/>
                  </a:cubicBezTo>
                  <a:cubicBezTo>
                    <a:pt x="639" y="1876"/>
                    <a:pt x="1" y="3062"/>
                    <a:pt x="548" y="3487"/>
                  </a:cubicBezTo>
                  <a:cubicBezTo>
                    <a:pt x="1013" y="3865"/>
                    <a:pt x="1618" y="4028"/>
                    <a:pt x="2231" y="4028"/>
                  </a:cubicBezTo>
                  <a:cubicBezTo>
                    <a:pt x="2901" y="4028"/>
                    <a:pt x="3581" y="3835"/>
                    <a:pt x="4104" y="3518"/>
                  </a:cubicBezTo>
                  <a:cubicBezTo>
                    <a:pt x="4195" y="3487"/>
                    <a:pt x="4317" y="3396"/>
                    <a:pt x="4378" y="3335"/>
                  </a:cubicBezTo>
                  <a:cubicBezTo>
                    <a:pt x="5077" y="2728"/>
                    <a:pt x="5776" y="1724"/>
                    <a:pt x="5685" y="843"/>
                  </a:cubicBezTo>
                  <a:cubicBezTo>
                    <a:pt x="5776" y="661"/>
                    <a:pt x="5259" y="357"/>
                    <a:pt x="5168" y="326"/>
                  </a:cubicBezTo>
                  <a:cubicBezTo>
                    <a:pt x="4777" y="109"/>
                    <a:pt x="4293" y="1"/>
                    <a:pt x="3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34"/>
            <p:cNvSpPr/>
            <p:nvPr/>
          </p:nvSpPr>
          <p:spPr>
            <a:xfrm>
              <a:off x="6376525" y="3839825"/>
              <a:ext cx="93500" cy="82050"/>
            </a:xfrm>
            <a:custGeom>
              <a:avLst/>
              <a:gdLst/>
              <a:ahLst/>
              <a:cxnLst/>
              <a:rect l="l" t="t" r="r" b="b"/>
              <a:pathLst>
                <a:path w="3740" h="3282" extrusionOk="0">
                  <a:moveTo>
                    <a:pt x="1136" y="1"/>
                  </a:moveTo>
                  <a:cubicBezTo>
                    <a:pt x="729" y="1"/>
                    <a:pt x="267" y="95"/>
                    <a:pt x="183" y="494"/>
                  </a:cubicBezTo>
                  <a:cubicBezTo>
                    <a:pt x="0" y="1589"/>
                    <a:pt x="791" y="2774"/>
                    <a:pt x="1824" y="3108"/>
                  </a:cubicBezTo>
                  <a:cubicBezTo>
                    <a:pt x="2030" y="3183"/>
                    <a:pt x="2399" y="3281"/>
                    <a:pt x="2736" y="3281"/>
                  </a:cubicBezTo>
                  <a:cubicBezTo>
                    <a:pt x="2946" y="3281"/>
                    <a:pt x="3143" y="3244"/>
                    <a:pt x="3283" y="3139"/>
                  </a:cubicBezTo>
                  <a:lnTo>
                    <a:pt x="3405" y="3048"/>
                  </a:lnTo>
                  <a:cubicBezTo>
                    <a:pt x="3739" y="2409"/>
                    <a:pt x="3435" y="1589"/>
                    <a:pt x="3101" y="1041"/>
                  </a:cubicBezTo>
                  <a:cubicBezTo>
                    <a:pt x="2827" y="525"/>
                    <a:pt x="2159" y="160"/>
                    <a:pt x="1611" y="38"/>
                  </a:cubicBezTo>
                  <a:cubicBezTo>
                    <a:pt x="1490" y="20"/>
                    <a:pt x="1318" y="1"/>
                    <a:pt x="1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34"/>
            <p:cNvSpPr/>
            <p:nvPr/>
          </p:nvSpPr>
          <p:spPr>
            <a:xfrm>
              <a:off x="6359050" y="3870400"/>
              <a:ext cx="60825" cy="86650"/>
            </a:xfrm>
            <a:custGeom>
              <a:avLst/>
              <a:gdLst/>
              <a:ahLst/>
              <a:cxnLst/>
              <a:rect l="l" t="t" r="r" b="b"/>
              <a:pathLst>
                <a:path w="2433" h="3466" extrusionOk="0">
                  <a:moveTo>
                    <a:pt x="1520" y="1"/>
                  </a:moveTo>
                  <a:cubicBezTo>
                    <a:pt x="183" y="578"/>
                    <a:pt x="0" y="2402"/>
                    <a:pt x="851" y="3466"/>
                  </a:cubicBezTo>
                  <a:cubicBezTo>
                    <a:pt x="912" y="3405"/>
                    <a:pt x="1034" y="3344"/>
                    <a:pt x="1095" y="3253"/>
                  </a:cubicBezTo>
                  <a:cubicBezTo>
                    <a:pt x="2037" y="2554"/>
                    <a:pt x="2432" y="973"/>
                    <a:pt x="15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34"/>
            <p:cNvSpPr/>
            <p:nvPr/>
          </p:nvSpPr>
          <p:spPr>
            <a:xfrm>
              <a:off x="6354500" y="3974525"/>
              <a:ext cx="117800" cy="84650"/>
            </a:xfrm>
            <a:custGeom>
              <a:avLst/>
              <a:gdLst/>
              <a:ahLst/>
              <a:cxnLst/>
              <a:rect l="l" t="t" r="r" b="b"/>
              <a:pathLst>
                <a:path w="4712" h="3386" extrusionOk="0">
                  <a:moveTo>
                    <a:pt x="2765" y="1"/>
                  </a:moveTo>
                  <a:cubicBezTo>
                    <a:pt x="2345" y="1"/>
                    <a:pt x="1925" y="95"/>
                    <a:pt x="1581" y="274"/>
                  </a:cubicBezTo>
                  <a:cubicBezTo>
                    <a:pt x="1064" y="547"/>
                    <a:pt x="578" y="1003"/>
                    <a:pt x="334" y="1581"/>
                  </a:cubicBezTo>
                  <a:cubicBezTo>
                    <a:pt x="182" y="1915"/>
                    <a:pt x="0" y="2432"/>
                    <a:pt x="213" y="2827"/>
                  </a:cubicBezTo>
                  <a:cubicBezTo>
                    <a:pt x="475" y="3243"/>
                    <a:pt x="1010" y="3385"/>
                    <a:pt x="1565" y="3385"/>
                  </a:cubicBezTo>
                  <a:cubicBezTo>
                    <a:pt x="2105" y="3385"/>
                    <a:pt x="2664" y="3250"/>
                    <a:pt x="3009" y="3100"/>
                  </a:cubicBezTo>
                  <a:cubicBezTo>
                    <a:pt x="3192" y="3009"/>
                    <a:pt x="3344" y="2888"/>
                    <a:pt x="3496" y="2796"/>
                  </a:cubicBezTo>
                  <a:cubicBezTo>
                    <a:pt x="3799" y="2553"/>
                    <a:pt x="4012" y="2249"/>
                    <a:pt x="4255" y="1945"/>
                  </a:cubicBezTo>
                  <a:cubicBezTo>
                    <a:pt x="4407" y="1733"/>
                    <a:pt x="4711" y="1033"/>
                    <a:pt x="4468" y="729"/>
                  </a:cubicBezTo>
                  <a:cubicBezTo>
                    <a:pt x="4080" y="230"/>
                    <a:pt x="3421" y="1"/>
                    <a:pt x="27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34"/>
            <p:cNvSpPr/>
            <p:nvPr/>
          </p:nvSpPr>
          <p:spPr>
            <a:xfrm>
              <a:off x="6415300" y="3998650"/>
              <a:ext cx="71350" cy="97575"/>
            </a:xfrm>
            <a:custGeom>
              <a:avLst/>
              <a:gdLst/>
              <a:ahLst/>
              <a:cxnLst/>
              <a:rect l="l" t="t" r="r" b="b"/>
              <a:pathLst>
                <a:path w="2854" h="3903" extrusionOk="0">
                  <a:moveTo>
                    <a:pt x="1771" y="0"/>
                  </a:moveTo>
                  <a:cubicBezTo>
                    <a:pt x="1738" y="0"/>
                    <a:pt x="1705" y="3"/>
                    <a:pt x="1671" y="8"/>
                  </a:cubicBezTo>
                  <a:cubicBezTo>
                    <a:pt x="760" y="99"/>
                    <a:pt x="121" y="1223"/>
                    <a:pt x="30" y="2044"/>
                  </a:cubicBezTo>
                  <a:cubicBezTo>
                    <a:pt x="1" y="2545"/>
                    <a:pt x="257" y="3902"/>
                    <a:pt x="964" y="3902"/>
                  </a:cubicBezTo>
                  <a:cubicBezTo>
                    <a:pt x="987" y="3902"/>
                    <a:pt x="1010" y="3901"/>
                    <a:pt x="1033" y="3898"/>
                  </a:cubicBezTo>
                  <a:cubicBezTo>
                    <a:pt x="1337" y="3898"/>
                    <a:pt x="1580" y="3746"/>
                    <a:pt x="1823" y="3594"/>
                  </a:cubicBezTo>
                  <a:cubicBezTo>
                    <a:pt x="2340" y="3230"/>
                    <a:pt x="2705" y="2500"/>
                    <a:pt x="2766" y="1892"/>
                  </a:cubicBezTo>
                  <a:cubicBezTo>
                    <a:pt x="2853" y="1309"/>
                    <a:pt x="2521" y="0"/>
                    <a:pt x="17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34"/>
            <p:cNvSpPr/>
            <p:nvPr/>
          </p:nvSpPr>
          <p:spPr>
            <a:xfrm>
              <a:off x="6391725" y="3935925"/>
              <a:ext cx="77525" cy="64900"/>
            </a:xfrm>
            <a:custGeom>
              <a:avLst/>
              <a:gdLst/>
              <a:ahLst/>
              <a:cxnLst/>
              <a:rect l="l" t="t" r="r" b="b"/>
              <a:pathLst>
                <a:path w="3101" h="2596" extrusionOk="0">
                  <a:moveTo>
                    <a:pt x="852" y="0"/>
                  </a:moveTo>
                  <a:cubicBezTo>
                    <a:pt x="625" y="0"/>
                    <a:pt x="432" y="73"/>
                    <a:pt x="335" y="267"/>
                  </a:cubicBezTo>
                  <a:cubicBezTo>
                    <a:pt x="0" y="997"/>
                    <a:pt x="456" y="1787"/>
                    <a:pt x="1003" y="2243"/>
                  </a:cubicBezTo>
                  <a:cubicBezTo>
                    <a:pt x="1257" y="2438"/>
                    <a:pt x="1647" y="2595"/>
                    <a:pt x="2015" y="2595"/>
                  </a:cubicBezTo>
                  <a:cubicBezTo>
                    <a:pt x="2221" y="2595"/>
                    <a:pt x="2420" y="2546"/>
                    <a:pt x="2584" y="2425"/>
                  </a:cubicBezTo>
                  <a:cubicBezTo>
                    <a:pt x="3101" y="1970"/>
                    <a:pt x="2584" y="906"/>
                    <a:pt x="2189" y="541"/>
                  </a:cubicBezTo>
                  <a:cubicBezTo>
                    <a:pt x="1982" y="334"/>
                    <a:pt x="1338" y="0"/>
                    <a:pt x="8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34"/>
            <p:cNvSpPr/>
            <p:nvPr/>
          </p:nvSpPr>
          <p:spPr>
            <a:xfrm>
              <a:off x="6990525" y="3932175"/>
              <a:ext cx="87400" cy="75600"/>
            </a:xfrm>
            <a:custGeom>
              <a:avLst/>
              <a:gdLst/>
              <a:ahLst/>
              <a:cxnLst/>
              <a:rect l="l" t="t" r="r" b="b"/>
              <a:pathLst>
                <a:path w="3496" h="3024" extrusionOk="0">
                  <a:moveTo>
                    <a:pt x="1052" y="0"/>
                  </a:moveTo>
                  <a:cubicBezTo>
                    <a:pt x="805" y="0"/>
                    <a:pt x="585" y="72"/>
                    <a:pt x="456" y="265"/>
                  </a:cubicBezTo>
                  <a:cubicBezTo>
                    <a:pt x="0" y="904"/>
                    <a:pt x="517" y="1907"/>
                    <a:pt x="912" y="2393"/>
                  </a:cubicBezTo>
                  <a:cubicBezTo>
                    <a:pt x="1186" y="2727"/>
                    <a:pt x="1672" y="2910"/>
                    <a:pt x="2098" y="3001"/>
                  </a:cubicBezTo>
                  <a:cubicBezTo>
                    <a:pt x="2189" y="3013"/>
                    <a:pt x="2312" y="3024"/>
                    <a:pt x="2440" y="3024"/>
                  </a:cubicBezTo>
                  <a:cubicBezTo>
                    <a:pt x="2651" y="3024"/>
                    <a:pt x="2877" y="2993"/>
                    <a:pt x="3009" y="2879"/>
                  </a:cubicBezTo>
                  <a:cubicBezTo>
                    <a:pt x="3009" y="2849"/>
                    <a:pt x="3040" y="2819"/>
                    <a:pt x="3101" y="2758"/>
                  </a:cubicBezTo>
                  <a:cubicBezTo>
                    <a:pt x="3496" y="1937"/>
                    <a:pt x="3009" y="904"/>
                    <a:pt x="2280" y="417"/>
                  </a:cubicBezTo>
                  <a:cubicBezTo>
                    <a:pt x="2044" y="241"/>
                    <a:pt x="1503" y="0"/>
                    <a:pt x="10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34"/>
            <p:cNvSpPr/>
            <p:nvPr/>
          </p:nvSpPr>
          <p:spPr>
            <a:xfrm>
              <a:off x="6967725" y="3987725"/>
              <a:ext cx="100325" cy="65975"/>
            </a:xfrm>
            <a:custGeom>
              <a:avLst/>
              <a:gdLst/>
              <a:ahLst/>
              <a:cxnLst/>
              <a:rect l="l" t="t" r="r" b="b"/>
              <a:pathLst>
                <a:path w="4013" h="2639" extrusionOk="0">
                  <a:moveTo>
                    <a:pt x="2489" y="1"/>
                  </a:moveTo>
                  <a:cubicBezTo>
                    <a:pt x="2110" y="1"/>
                    <a:pt x="1732" y="100"/>
                    <a:pt x="1429" y="293"/>
                  </a:cubicBezTo>
                  <a:cubicBezTo>
                    <a:pt x="1003" y="505"/>
                    <a:pt x="0" y="1509"/>
                    <a:pt x="426" y="2116"/>
                  </a:cubicBezTo>
                  <a:cubicBezTo>
                    <a:pt x="706" y="2476"/>
                    <a:pt x="1222" y="2639"/>
                    <a:pt x="1707" y="2639"/>
                  </a:cubicBezTo>
                  <a:cubicBezTo>
                    <a:pt x="1960" y="2639"/>
                    <a:pt x="2204" y="2595"/>
                    <a:pt x="2402" y="2512"/>
                  </a:cubicBezTo>
                  <a:cubicBezTo>
                    <a:pt x="2645" y="2451"/>
                    <a:pt x="2858" y="2299"/>
                    <a:pt x="3040" y="2147"/>
                  </a:cubicBezTo>
                  <a:cubicBezTo>
                    <a:pt x="3313" y="1995"/>
                    <a:pt x="3557" y="1752"/>
                    <a:pt x="3709" y="1448"/>
                  </a:cubicBezTo>
                  <a:cubicBezTo>
                    <a:pt x="3861" y="1205"/>
                    <a:pt x="4013" y="657"/>
                    <a:pt x="3739" y="445"/>
                  </a:cubicBezTo>
                  <a:cubicBezTo>
                    <a:pt x="3406" y="145"/>
                    <a:pt x="2947" y="1"/>
                    <a:pt x="2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34"/>
            <p:cNvSpPr/>
            <p:nvPr/>
          </p:nvSpPr>
          <p:spPr>
            <a:xfrm>
              <a:off x="6928975" y="3956350"/>
              <a:ext cx="99550" cy="64375"/>
            </a:xfrm>
            <a:custGeom>
              <a:avLst/>
              <a:gdLst/>
              <a:ahLst/>
              <a:cxnLst/>
              <a:rect l="l" t="t" r="r" b="b"/>
              <a:pathLst>
                <a:path w="3982" h="2575" extrusionOk="0">
                  <a:moveTo>
                    <a:pt x="1448" y="1"/>
                  </a:moveTo>
                  <a:cubicBezTo>
                    <a:pt x="1211" y="1"/>
                    <a:pt x="975" y="31"/>
                    <a:pt x="760" y="89"/>
                  </a:cubicBezTo>
                  <a:cubicBezTo>
                    <a:pt x="578" y="119"/>
                    <a:pt x="152" y="271"/>
                    <a:pt x="91" y="514"/>
                  </a:cubicBezTo>
                  <a:cubicBezTo>
                    <a:pt x="0" y="727"/>
                    <a:pt x="183" y="1153"/>
                    <a:pt x="304" y="1335"/>
                  </a:cubicBezTo>
                  <a:cubicBezTo>
                    <a:pt x="547" y="1760"/>
                    <a:pt x="942" y="2156"/>
                    <a:pt x="1368" y="2338"/>
                  </a:cubicBezTo>
                  <a:cubicBezTo>
                    <a:pt x="1715" y="2511"/>
                    <a:pt x="2049" y="2575"/>
                    <a:pt x="2395" y="2575"/>
                  </a:cubicBezTo>
                  <a:cubicBezTo>
                    <a:pt x="2595" y="2575"/>
                    <a:pt x="2798" y="2554"/>
                    <a:pt x="3009" y="2520"/>
                  </a:cubicBezTo>
                  <a:cubicBezTo>
                    <a:pt x="3161" y="2490"/>
                    <a:pt x="3526" y="2399"/>
                    <a:pt x="3739" y="2247"/>
                  </a:cubicBezTo>
                  <a:cubicBezTo>
                    <a:pt x="3800" y="2186"/>
                    <a:pt x="3830" y="2156"/>
                    <a:pt x="3830" y="2095"/>
                  </a:cubicBezTo>
                  <a:cubicBezTo>
                    <a:pt x="3982" y="1183"/>
                    <a:pt x="2918" y="393"/>
                    <a:pt x="2219" y="119"/>
                  </a:cubicBezTo>
                  <a:cubicBezTo>
                    <a:pt x="1978" y="39"/>
                    <a:pt x="1712" y="1"/>
                    <a:pt x="14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34"/>
            <p:cNvSpPr/>
            <p:nvPr/>
          </p:nvSpPr>
          <p:spPr>
            <a:xfrm>
              <a:off x="5812675" y="3691825"/>
              <a:ext cx="83625" cy="56375"/>
            </a:xfrm>
            <a:custGeom>
              <a:avLst/>
              <a:gdLst/>
              <a:ahLst/>
              <a:cxnLst/>
              <a:rect l="l" t="t" r="r" b="b"/>
              <a:pathLst>
                <a:path w="3345" h="2255" extrusionOk="0">
                  <a:moveTo>
                    <a:pt x="214" y="1"/>
                  </a:moveTo>
                  <a:cubicBezTo>
                    <a:pt x="153" y="1"/>
                    <a:pt x="92" y="31"/>
                    <a:pt x="92" y="62"/>
                  </a:cubicBezTo>
                  <a:cubicBezTo>
                    <a:pt x="1" y="153"/>
                    <a:pt x="62" y="274"/>
                    <a:pt x="122" y="335"/>
                  </a:cubicBezTo>
                  <a:cubicBezTo>
                    <a:pt x="1065" y="943"/>
                    <a:pt x="2037" y="1551"/>
                    <a:pt x="3010" y="2189"/>
                  </a:cubicBezTo>
                  <a:cubicBezTo>
                    <a:pt x="3052" y="2232"/>
                    <a:pt x="3088" y="2254"/>
                    <a:pt x="3126" y="2254"/>
                  </a:cubicBezTo>
                  <a:cubicBezTo>
                    <a:pt x="3171" y="2254"/>
                    <a:pt x="3218" y="2224"/>
                    <a:pt x="3284" y="2159"/>
                  </a:cubicBezTo>
                  <a:lnTo>
                    <a:pt x="3284" y="2159"/>
                  </a:lnTo>
                  <a:cubicBezTo>
                    <a:pt x="3268" y="2174"/>
                    <a:pt x="3268" y="2182"/>
                    <a:pt x="3272" y="2182"/>
                  </a:cubicBezTo>
                  <a:cubicBezTo>
                    <a:pt x="3276" y="2182"/>
                    <a:pt x="3284" y="2174"/>
                    <a:pt x="3284" y="2159"/>
                  </a:cubicBezTo>
                  <a:lnTo>
                    <a:pt x="3284" y="2159"/>
                  </a:lnTo>
                  <a:cubicBezTo>
                    <a:pt x="3284" y="2159"/>
                    <a:pt x="3284" y="2159"/>
                    <a:pt x="3284" y="2159"/>
                  </a:cubicBezTo>
                  <a:cubicBezTo>
                    <a:pt x="3344" y="2098"/>
                    <a:pt x="3314" y="1977"/>
                    <a:pt x="3253" y="1885"/>
                  </a:cubicBezTo>
                  <a:cubicBezTo>
                    <a:pt x="2281" y="1277"/>
                    <a:pt x="1338" y="639"/>
                    <a:pt x="335" y="31"/>
                  </a:cubicBezTo>
                  <a:cubicBezTo>
                    <a:pt x="305" y="1"/>
                    <a:pt x="274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34"/>
            <p:cNvSpPr/>
            <p:nvPr/>
          </p:nvSpPr>
          <p:spPr>
            <a:xfrm>
              <a:off x="5840050" y="3741800"/>
              <a:ext cx="53975" cy="14775"/>
            </a:xfrm>
            <a:custGeom>
              <a:avLst/>
              <a:gdLst/>
              <a:ahLst/>
              <a:cxnLst/>
              <a:rect l="l" t="t" r="r" b="b"/>
              <a:pathLst>
                <a:path w="2159" h="591" extrusionOk="0">
                  <a:moveTo>
                    <a:pt x="1962" y="0"/>
                  </a:moveTo>
                  <a:cubicBezTo>
                    <a:pt x="1946" y="0"/>
                    <a:pt x="1931" y="3"/>
                    <a:pt x="1915" y="8"/>
                  </a:cubicBezTo>
                  <a:lnTo>
                    <a:pt x="213" y="251"/>
                  </a:lnTo>
                  <a:cubicBezTo>
                    <a:pt x="91" y="251"/>
                    <a:pt x="0" y="342"/>
                    <a:pt x="61" y="433"/>
                  </a:cubicBezTo>
                  <a:cubicBezTo>
                    <a:pt x="88" y="488"/>
                    <a:pt x="139" y="590"/>
                    <a:pt x="215" y="590"/>
                  </a:cubicBezTo>
                  <a:cubicBezTo>
                    <a:pt x="224" y="590"/>
                    <a:pt x="233" y="589"/>
                    <a:pt x="243" y="585"/>
                  </a:cubicBezTo>
                  <a:lnTo>
                    <a:pt x="1945" y="342"/>
                  </a:lnTo>
                  <a:cubicBezTo>
                    <a:pt x="2006" y="342"/>
                    <a:pt x="2037" y="342"/>
                    <a:pt x="2037" y="312"/>
                  </a:cubicBezTo>
                  <a:cubicBezTo>
                    <a:pt x="2097" y="312"/>
                    <a:pt x="2158" y="251"/>
                    <a:pt x="2097" y="160"/>
                  </a:cubicBezTo>
                  <a:cubicBezTo>
                    <a:pt x="2097" y="59"/>
                    <a:pt x="2035" y="0"/>
                    <a:pt x="19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34"/>
            <p:cNvSpPr/>
            <p:nvPr/>
          </p:nvSpPr>
          <p:spPr>
            <a:xfrm>
              <a:off x="5830925" y="3755000"/>
              <a:ext cx="69175" cy="25200"/>
            </a:xfrm>
            <a:custGeom>
              <a:avLst/>
              <a:gdLst/>
              <a:ahLst/>
              <a:cxnLst/>
              <a:rect l="l" t="t" r="r" b="b"/>
              <a:pathLst>
                <a:path w="2767" h="1008" extrusionOk="0">
                  <a:moveTo>
                    <a:pt x="2622" y="0"/>
                  </a:moveTo>
                  <a:cubicBezTo>
                    <a:pt x="2591" y="0"/>
                    <a:pt x="2564" y="27"/>
                    <a:pt x="2523" y="27"/>
                  </a:cubicBezTo>
                  <a:cubicBezTo>
                    <a:pt x="1855" y="209"/>
                    <a:pt x="1186" y="392"/>
                    <a:pt x="487" y="574"/>
                  </a:cubicBezTo>
                  <a:lnTo>
                    <a:pt x="548" y="574"/>
                  </a:lnTo>
                  <a:cubicBezTo>
                    <a:pt x="426" y="635"/>
                    <a:pt x="304" y="635"/>
                    <a:pt x="183" y="665"/>
                  </a:cubicBezTo>
                  <a:cubicBezTo>
                    <a:pt x="92" y="665"/>
                    <a:pt x="0" y="787"/>
                    <a:pt x="31" y="848"/>
                  </a:cubicBezTo>
                  <a:cubicBezTo>
                    <a:pt x="31" y="948"/>
                    <a:pt x="114" y="1007"/>
                    <a:pt x="212" y="1007"/>
                  </a:cubicBezTo>
                  <a:cubicBezTo>
                    <a:pt x="232" y="1007"/>
                    <a:pt x="253" y="1005"/>
                    <a:pt x="274" y="1000"/>
                  </a:cubicBezTo>
                  <a:cubicBezTo>
                    <a:pt x="639" y="939"/>
                    <a:pt x="1034" y="817"/>
                    <a:pt x="1368" y="696"/>
                  </a:cubicBezTo>
                  <a:lnTo>
                    <a:pt x="2614" y="361"/>
                  </a:lnTo>
                  <a:cubicBezTo>
                    <a:pt x="2614" y="361"/>
                    <a:pt x="2675" y="361"/>
                    <a:pt x="2675" y="331"/>
                  </a:cubicBezTo>
                  <a:cubicBezTo>
                    <a:pt x="2691" y="339"/>
                    <a:pt x="2706" y="343"/>
                    <a:pt x="2718" y="343"/>
                  </a:cubicBezTo>
                  <a:cubicBezTo>
                    <a:pt x="2750" y="343"/>
                    <a:pt x="2766" y="315"/>
                    <a:pt x="2766" y="270"/>
                  </a:cubicBezTo>
                  <a:lnTo>
                    <a:pt x="2766" y="118"/>
                  </a:lnTo>
                  <a:cubicBezTo>
                    <a:pt x="2766" y="88"/>
                    <a:pt x="2736" y="57"/>
                    <a:pt x="2675" y="27"/>
                  </a:cubicBezTo>
                  <a:cubicBezTo>
                    <a:pt x="2655" y="7"/>
                    <a:pt x="2638" y="0"/>
                    <a:pt x="26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34"/>
            <p:cNvSpPr/>
            <p:nvPr/>
          </p:nvSpPr>
          <p:spPr>
            <a:xfrm>
              <a:off x="5859050" y="3695575"/>
              <a:ext cx="50175" cy="40450"/>
            </a:xfrm>
            <a:custGeom>
              <a:avLst/>
              <a:gdLst/>
              <a:ahLst/>
              <a:cxnLst/>
              <a:rect l="l" t="t" r="r" b="b"/>
              <a:pathLst>
                <a:path w="2007" h="1618" extrusionOk="0">
                  <a:moveTo>
                    <a:pt x="252" y="0"/>
                  </a:moveTo>
                  <a:cubicBezTo>
                    <a:pt x="190" y="0"/>
                    <a:pt x="129" y="26"/>
                    <a:pt x="91" y="64"/>
                  </a:cubicBezTo>
                  <a:cubicBezTo>
                    <a:pt x="0" y="155"/>
                    <a:pt x="61" y="276"/>
                    <a:pt x="122" y="337"/>
                  </a:cubicBezTo>
                  <a:cubicBezTo>
                    <a:pt x="608" y="763"/>
                    <a:pt x="1155" y="1127"/>
                    <a:pt x="1641" y="1553"/>
                  </a:cubicBezTo>
                  <a:cubicBezTo>
                    <a:pt x="1684" y="1595"/>
                    <a:pt x="1733" y="1618"/>
                    <a:pt x="1779" y="1618"/>
                  </a:cubicBezTo>
                  <a:cubicBezTo>
                    <a:pt x="1832" y="1618"/>
                    <a:pt x="1882" y="1588"/>
                    <a:pt x="1915" y="1523"/>
                  </a:cubicBezTo>
                  <a:cubicBezTo>
                    <a:pt x="2006" y="1431"/>
                    <a:pt x="1945" y="1340"/>
                    <a:pt x="1885" y="1249"/>
                  </a:cubicBezTo>
                  <a:cubicBezTo>
                    <a:pt x="1398" y="824"/>
                    <a:pt x="851" y="459"/>
                    <a:pt x="365" y="33"/>
                  </a:cubicBezTo>
                  <a:cubicBezTo>
                    <a:pt x="330" y="10"/>
                    <a:pt x="291" y="0"/>
                    <a:pt x="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34"/>
            <p:cNvSpPr/>
            <p:nvPr/>
          </p:nvSpPr>
          <p:spPr>
            <a:xfrm>
              <a:off x="6352200" y="3817950"/>
              <a:ext cx="56275" cy="45825"/>
            </a:xfrm>
            <a:custGeom>
              <a:avLst/>
              <a:gdLst/>
              <a:ahLst/>
              <a:cxnLst/>
              <a:rect l="l" t="t" r="r" b="b"/>
              <a:pathLst>
                <a:path w="2251" h="1833" extrusionOk="0">
                  <a:moveTo>
                    <a:pt x="253" y="0"/>
                  </a:moveTo>
                  <a:cubicBezTo>
                    <a:pt x="196" y="0"/>
                    <a:pt x="131" y="34"/>
                    <a:pt x="92" y="93"/>
                  </a:cubicBezTo>
                  <a:cubicBezTo>
                    <a:pt x="1" y="153"/>
                    <a:pt x="31" y="275"/>
                    <a:pt x="122" y="336"/>
                  </a:cubicBezTo>
                  <a:cubicBezTo>
                    <a:pt x="730" y="853"/>
                    <a:pt x="1308" y="1309"/>
                    <a:pt x="1916" y="1764"/>
                  </a:cubicBezTo>
                  <a:cubicBezTo>
                    <a:pt x="1946" y="1810"/>
                    <a:pt x="1984" y="1833"/>
                    <a:pt x="2030" y="1833"/>
                  </a:cubicBezTo>
                  <a:cubicBezTo>
                    <a:pt x="2069" y="1833"/>
                    <a:pt x="2113" y="1816"/>
                    <a:pt x="2163" y="1783"/>
                  </a:cubicBezTo>
                  <a:lnTo>
                    <a:pt x="2163" y="1783"/>
                  </a:lnTo>
                  <a:cubicBezTo>
                    <a:pt x="2162" y="1786"/>
                    <a:pt x="2163" y="1787"/>
                    <a:pt x="2167" y="1787"/>
                  </a:cubicBezTo>
                  <a:cubicBezTo>
                    <a:pt x="2174" y="1787"/>
                    <a:pt x="2189" y="1780"/>
                    <a:pt x="2189" y="1764"/>
                  </a:cubicBezTo>
                  <a:lnTo>
                    <a:pt x="2189" y="1764"/>
                  </a:lnTo>
                  <a:cubicBezTo>
                    <a:pt x="2189" y="1764"/>
                    <a:pt x="2189" y="1764"/>
                    <a:pt x="2189" y="1764"/>
                  </a:cubicBezTo>
                  <a:cubicBezTo>
                    <a:pt x="2250" y="1673"/>
                    <a:pt x="2220" y="1552"/>
                    <a:pt x="2129" y="1491"/>
                  </a:cubicBezTo>
                  <a:cubicBezTo>
                    <a:pt x="1521" y="1035"/>
                    <a:pt x="913" y="549"/>
                    <a:pt x="335" y="32"/>
                  </a:cubicBezTo>
                  <a:cubicBezTo>
                    <a:pt x="314" y="10"/>
                    <a:pt x="284" y="0"/>
                    <a:pt x="2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34"/>
            <p:cNvSpPr/>
            <p:nvPr/>
          </p:nvSpPr>
          <p:spPr>
            <a:xfrm>
              <a:off x="6362075" y="3855975"/>
              <a:ext cx="41075" cy="10650"/>
            </a:xfrm>
            <a:custGeom>
              <a:avLst/>
              <a:gdLst/>
              <a:ahLst/>
              <a:cxnLst/>
              <a:rect l="l" t="t" r="r" b="b"/>
              <a:pathLst>
                <a:path w="1643" h="426" extrusionOk="0">
                  <a:moveTo>
                    <a:pt x="214" y="0"/>
                  </a:moveTo>
                  <a:cubicBezTo>
                    <a:pt x="123" y="0"/>
                    <a:pt x="31" y="31"/>
                    <a:pt x="1" y="152"/>
                  </a:cubicBezTo>
                  <a:cubicBezTo>
                    <a:pt x="1" y="274"/>
                    <a:pt x="31" y="335"/>
                    <a:pt x="153" y="395"/>
                  </a:cubicBezTo>
                  <a:cubicBezTo>
                    <a:pt x="335" y="426"/>
                    <a:pt x="518" y="426"/>
                    <a:pt x="700" y="426"/>
                  </a:cubicBezTo>
                  <a:lnTo>
                    <a:pt x="1399" y="426"/>
                  </a:lnTo>
                  <a:cubicBezTo>
                    <a:pt x="1430" y="426"/>
                    <a:pt x="1490" y="426"/>
                    <a:pt x="1490" y="395"/>
                  </a:cubicBezTo>
                  <a:cubicBezTo>
                    <a:pt x="1582" y="304"/>
                    <a:pt x="1642" y="243"/>
                    <a:pt x="1582" y="183"/>
                  </a:cubicBezTo>
                  <a:cubicBezTo>
                    <a:pt x="1582" y="104"/>
                    <a:pt x="1513" y="25"/>
                    <a:pt x="1436" y="25"/>
                  </a:cubicBezTo>
                  <a:cubicBezTo>
                    <a:pt x="1424" y="25"/>
                    <a:pt x="1411" y="27"/>
                    <a:pt x="1399" y="31"/>
                  </a:cubicBezTo>
                  <a:lnTo>
                    <a:pt x="1034" y="31"/>
                  </a:lnTo>
                  <a:cubicBezTo>
                    <a:pt x="761" y="31"/>
                    <a:pt x="487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34"/>
            <p:cNvSpPr/>
            <p:nvPr/>
          </p:nvSpPr>
          <p:spPr>
            <a:xfrm>
              <a:off x="6346125" y="3871175"/>
              <a:ext cx="51700" cy="10650"/>
            </a:xfrm>
            <a:custGeom>
              <a:avLst/>
              <a:gdLst/>
              <a:ahLst/>
              <a:cxnLst/>
              <a:rect l="l" t="t" r="r" b="b"/>
              <a:pathLst>
                <a:path w="2068" h="426" extrusionOk="0">
                  <a:moveTo>
                    <a:pt x="354" y="46"/>
                  </a:moveTo>
                  <a:cubicBezTo>
                    <a:pt x="358" y="46"/>
                    <a:pt x="365" y="61"/>
                    <a:pt x="365" y="91"/>
                  </a:cubicBezTo>
                  <a:cubicBezTo>
                    <a:pt x="350" y="61"/>
                    <a:pt x="350" y="46"/>
                    <a:pt x="354" y="46"/>
                  </a:cubicBezTo>
                  <a:close/>
                  <a:moveTo>
                    <a:pt x="1855" y="0"/>
                  </a:moveTo>
                  <a:cubicBezTo>
                    <a:pt x="1368" y="31"/>
                    <a:pt x="821" y="31"/>
                    <a:pt x="335" y="31"/>
                  </a:cubicBezTo>
                  <a:lnTo>
                    <a:pt x="213" y="31"/>
                  </a:lnTo>
                  <a:cubicBezTo>
                    <a:pt x="183" y="31"/>
                    <a:pt x="92" y="31"/>
                    <a:pt x="61" y="91"/>
                  </a:cubicBezTo>
                  <a:cubicBezTo>
                    <a:pt x="31" y="122"/>
                    <a:pt x="1" y="152"/>
                    <a:pt x="1" y="183"/>
                  </a:cubicBezTo>
                  <a:cubicBezTo>
                    <a:pt x="1" y="243"/>
                    <a:pt x="1" y="304"/>
                    <a:pt x="31" y="335"/>
                  </a:cubicBezTo>
                  <a:cubicBezTo>
                    <a:pt x="61" y="395"/>
                    <a:pt x="92" y="426"/>
                    <a:pt x="153" y="426"/>
                  </a:cubicBezTo>
                  <a:lnTo>
                    <a:pt x="943" y="426"/>
                  </a:lnTo>
                  <a:cubicBezTo>
                    <a:pt x="1247" y="426"/>
                    <a:pt x="1551" y="395"/>
                    <a:pt x="1885" y="395"/>
                  </a:cubicBezTo>
                  <a:cubicBezTo>
                    <a:pt x="1916" y="395"/>
                    <a:pt x="1976" y="395"/>
                    <a:pt x="1976" y="335"/>
                  </a:cubicBezTo>
                  <a:cubicBezTo>
                    <a:pt x="2037" y="304"/>
                    <a:pt x="2068" y="243"/>
                    <a:pt x="2037" y="152"/>
                  </a:cubicBezTo>
                  <a:cubicBezTo>
                    <a:pt x="2037" y="31"/>
                    <a:pt x="1916" y="0"/>
                    <a:pt x="1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34"/>
            <p:cNvSpPr/>
            <p:nvPr/>
          </p:nvSpPr>
          <p:spPr>
            <a:xfrm>
              <a:off x="6386400" y="3813975"/>
              <a:ext cx="25100" cy="38425"/>
            </a:xfrm>
            <a:custGeom>
              <a:avLst/>
              <a:gdLst/>
              <a:ahLst/>
              <a:cxnLst/>
              <a:rect l="l" t="t" r="r" b="b"/>
              <a:pathLst>
                <a:path w="1004" h="1537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39"/>
                    <a:pt x="1" y="161"/>
                    <a:pt x="61" y="252"/>
                  </a:cubicBezTo>
                  <a:cubicBezTo>
                    <a:pt x="183" y="647"/>
                    <a:pt x="426" y="1042"/>
                    <a:pt x="609" y="1407"/>
                  </a:cubicBezTo>
                  <a:cubicBezTo>
                    <a:pt x="659" y="1482"/>
                    <a:pt x="729" y="1536"/>
                    <a:pt x="803" y="1536"/>
                  </a:cubicBezTo>
                  <a:cubicBezTo>
                    <a:pt x="819" y="1536"/>
                    <a:pt x="836" y="1534"/>
                    <a:pt x="852" y="1528"/>
                  </a:cubicBezTo>
                  <a:cubicBezTo>
                    <a:pt x="852" y="1528"/>
                    <a:pt x="882" y="1528"/>
                    <a:pt x="882" y="1498"/>
                  </a:cubicBezTo>
                  <a:cubicBezTo>
                    <a:pt x="943" y="1498"/>
                    <a:pt x="1004" y="1407"/>
                    <a:pt x="943" y="1316"/>
                  </a:cubicBezTo>
                  <a:cubicBezTo>
                    <a:pt x="761" y="920"/>
                    <a:pt x="578" y="556"/>
                    <a:pt x="396" y="130"/>
                  </a:cubicBezTo>
                  <a:cubicBezTo>
                    <a:pt x="346" y="55"/>
                    <a:pt x="275" y="1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34"/>
            <p:cNvSpPr/>
            <p:nvPr/>
          </p:nvSpPr>
          <p:spPr>
            <a:xfrm>
              <a:off x="6386400" y="4041375"/>
              <a:ext cx="28900" cy="20550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004" y="1"/>
                  </a:moveTo>
                  <a:cubicBezTo>
                    <a:pt x="943" y="1"/>
                    <a:pt x="882" y="1"/>
                    <a:pt x="852" y="31"/>
                  </a:cubicBezTo>
                  <a:cubicBezTo>
                    <a:pt x="578" y="183"/>
                    <a:pt x="365" y="335"/>
                    <a:pt x="92" y="487"/>
                  </a:cubicBezTo>
                  <a:cubicBezTo>
                    <a:pt x="1" y="518"/>
                    <a:pt x="1" y="670"/>
                    <a:pt x="61" y="761"/>
                  </a:cubicBezTo>
                  <a:cubicBezTo>
                    <a:pt x="92" y="791"/>
                    <a:pt x="122" y="821"/>
                    <a:pt x="153" y="821"/>
                  </a:cubicBezTo>
                  <a:cubicBezTo>
                    <a:pt x="183" y="821"/>
                    <a:pt x="274" y="821"/>
                    <a:pt x="305" y="791"/>
                  </a:cubicBezTo>
                  <a:cubicBezTo>
                    <a:pt x="578" y="639"/>
                    <a:pt x="791" y="487"/>
                    <a:pt x="1064" y="335"/>
                  </a:cubicBezTo>
                  <a:cubicBezTo>
                    <a:pt x="1125" y="335"/>
                    <a:pt x="1125" y="274"/>
                    <a:pt x="1156" y="214"/>
                  </a:cubicBezTo>
                  <a:cubicBezTo>
                    <a:pt x="1156" y="183"/>
                    <a:pt x="1156" y="122"/>
                    <a:pt x="1095" y="62"/>
                  </a:cubicBezTo>
                  <a:cubicBezTo>
                    <a:pt x="1064" y="31"/>
                    <a:pt x="1034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34"/>
            <p:cNvSpPr/>
            <p:nvPr/>
          </p:nvSpPr>
          <p:spPr>
            <a:xfrm>
              <a:off x="6374250" y="3979225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185" y="0"/>
                  </a:moveTo>
                  <a:cubicBezTo>
                    <a:pt x="118" y="0"/>
                    <a:pt x="75" y="50"/>
                    <a:pt x="31" y="116"/>
                  </a:cubicBezTo>
                  <a:cubicBezTo>
                    <a:pt x="0" y="207"/>
                    <a:pt x="31" y="359"/>
                    <a:pt x="152" y="359"/>
                  </a:cubicBezTo>
                  <a:cubicBezTo>
                    <a:pt x="335" y="420"/>
                    <a:pt x="487" y="481"/>
                    <a:pt x="639" y="541"/>
                  </a:cubicBezTo>
                  <a:cubicBezTo>
                    <a:pt x="665" y="550"/>
                    <a:pt x="689" y="554"/>
                    <a:pt x="711" y="554"/>
                  </a:cubicBezTo>
                  <a:cubicBezTo>
                    <a:pt x="763" y="554"/>
                    <a:pt x="799" y="533"/>
                    <a:pt x="821" y="511"/>
                  </a:cubicBezTo>
                  <a:cubicBezTo>
                    <a:pt x="851" y="511"/>
                    <a:pt x="851" y="481"/>
                    <a:pt x="882" y="420"/>
                  </a:cubicBezTo>
                  <a:cubicBezTo>
                    <a:pt x="912" y="359"/>
                    <a:pt x="882" y="238"/>
                    <a:pt x="760" y="207"/>
                  </a:cubicBezTo>
                  <a:cubicBezTo>
                    <a:pt x="608" y="116"/>
                    <a:pt x="426" y="55"/>
                    <a:pt x="274" y="25"/>
                  </a:cubicBezTo>
                  <a:cubicBezTo>
                    <a:pt x="240" y="8"/>
                    <a:pt x="211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34"/>
            <p:cNvSpPr/>
            <p:nvPr/>
          </p:nvSpPr>
          <p:spPr>
            <a:xfrm>
              <a:off x="6350700" y="3995800"/>
              <a:ext cx="20525" cy="11400"/>
            </a:xfrm>
            <a:custGeom>
              <a:avLst/>
              <a:gdLst/>
              <a:ahLst/>
              <a:cxnLst/>
              <a:rect l="l" t="t" r="r" b="b"/>
              <a:pathLst>
                <a:path w="821" h="456" extrusionOk="0">
                  <a:moveTo>
                    <a:pt x="213" y="0"/>
                  </a:moveTo>
                  <a:cubicBezTo>
                    <a:pt x="122" y="0"/>
                    <a:pt x="30" y="30"/>
                    <a:pt x="0" y="152"/>
                  </a:cubicBezTo>
                  <a:cubicBezTo>
                    <a:pt x="0" y="274"/>
                    <a:pt x="61" y="334"/>
                    <a:pt x="152" y="365"/>
                  </a:cubicBezTo>
                  <a:cubicBezTo>
                    <a:pt x="304" y="426"/>
                    <a:pt x="456" y="426"/>
                    <a:pt x="608" y="456"/>
                  </a:cubicBezTo>
                  <a:cubicBezTo>
                    <a:pt x="638" y="456"/>
                    <a:pt x="730" y="456"/>
                    <a:pt x="760" y="426"/>
                  </a:cubicBezTo>
                  <a:cubicBezTo>
                    <a:pt x="790" y="426"/>
                    <a:pt x="790" y="334"/>
                    <a:pt x="821" y="304"/>
                  </a:cubicBezTo>
                  <a:cubicBezTo>
                    <a:pt x="821" y="243"/>
                    <a:pt x="821" y="182"/>
                    <a:pt x="790" y="152"/>
                  </a:cubicBezTo>
                  <a:cubicBezTo>
                    <a:pt x="760" y="122"/>
                    <a:pt x="730" y="61"/>
                    <a:pt x="669" y="61"/>
                  </a:cubicBezTo>
                  <a:cubicBezTo>
                    <a:pt x="517" y="30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34"/>
            <p:cNvSpPr/>
            <p:nvPr/>
          </p:nvSpPr>
          <p:spPr>
            <a:xfrm>
              <a:off x="6841575" y="2643950"/>
              <a:ext cx="84375" cy="54725"/>
            </a:xfrm>
            <a:custGeom>
              <a:avLst/>
              <a:gdLst/>
              <a:ahLst/>
              <a:cxnLst/>
              <a:rect l="l" t="t" r="r" b="b"/>
              <a:pathLst>
                <a:path w="3375" h="2189" extrusionOk="0">
                  <a:moveTo>
                    <a:pt x="2280" y="0"/>
                  </a:moveTo>
                  <a:cubicBezTo>
                    <a:pt x="1703" y="0"/>
                    <a:pt x="1156" y="92"/>
                    <a:pt x="700" y="456"/>
                  </a:cubicBezTo>
                  <a:cubicBezTo>
                    <a:pt x="457" y="639"/>
                    <a:pt x="153" y="912"/>
                    <a:pt x="92" y="1216"/>
                  </a:cubicBezTo>
                  <a:cubicBezTo>
                    <a:pt x="1" y="1459"/>
                    <a:pt x="244" y="1733"/>
                    <a:pt x="426" y="1854"/>
                  </a:cubicBezTo>
                  <a:cubicBezTo>
                    <a:pt x="781" y="2068"/>
                    <a:pt x="1118" y="2188"/>
                    <a:pt x="1493" y="2188"/>
                  </a:cubicBezTo>
                  <a:cubicBezTo>
                    <a:pt x="1600" y="2188"/>
                    <a:pt x="1710" y="2179"/>
                    <a:pt x="1824" y="2158"/>
                  </a:cubicBezTo>
                  <a:cubicBezTo>
                    <a:pt x="2524" y="2098"/>
                    <a:pt x="3375" y="1307"/>
                    <a:pt x="3283" y="547"/>
                  </a:cubicBezTo>
                  <a:cubicBezTo>
                    <a:pt x="3283" y="426"/>
                    <a:pt x="3223" y="395"/>
                    <a:pt x="3162" y="335"/>
                  </a:cubicBezTo>
                  <a:cubicBezTo>
                    <a:pt x="2979" y="122"/>
                    <a:pt x="2554" y="0"/>
                    <a:pt x="2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34"/>
            <p:cNvSpPr/>
            <p:nvPr/>
          </p:nvSpPr>
          <p:spPr>
            <a:xfrm>
              <a:off x="6830175" y="2682675"/>
              <a:ext cx="71450" cy="89825"/>
            </a:xfrm>
            <a:custGeom>
              <a:avLst/>
              <a:gdLst/>
              <a:ahLst/>
              <a:cxnLst/>
              <a:rect l="l" t="t" r="r" b="b"/>
              <a:pathLst>
                <a:path w="2858" h="3593" extrusionOk="0">
                  <a:moveTo>
                    <a:pt x="843" y="0"/>
                  </a:moveTo>
                  <a:cubicBezTo>
                    <a:pt x="826" y="0"/>
                    <a:pt x="808" y="1"/>
                    <a:pt x="791" y="2"/>
                  </a:cubicBezTo>
                  <a:cubicBezTo>
                    <a:pt x="517" y="32"/>
                    <a:pt x="274" y="549"/>
                    <a:pt x="183" y="761"/>
                  </a:cubicBezTo>
                  <a:cubicBezTo>
                    <a:pt x="1" y="1491"/>
                    <a:pt x="1" y="2251"/>
                    <a:pt x="517" y="2859"/>
                  </a:cubicBezTo>
                  <a:cubicBezTo>
                    <a:pt x="876" y="3269"/>
                    <a:pt x="1452" y="3593"/>
                    <a:pt x="2006" y="3593"/>
                  </a:cubicBezTo>
                  <a:cubicBezTo>
                    <a:pt x="2109" y="3593"/>
                    <a:pt x="2211" y="3582"/>
                    <a:pt x="2311" y="3558"/>
                  </a:cubicBezTo>
                  <a:cubicBezTo>
                    <a:pt x="2463" y="3497"/>
                    <a:pt x="2706" y="3436"/>
                    <a:pt x="2767" y="3284"/>
                  </a:cubicBezTo>
                  <a:cubicBezTo>
                    <a:pt x="2828" y="3132"/>
                    <a:pt x="2858" y="3011"/>
                    <a:pt x="2858" y="2859"/>
                  </a:cubicBezTo>
                  <a:cubicBezTo>
                    <a:pt x="2858" y="2251"/>
                    <a:pt x="2706" y="1612"/>
                    <a:pt x="2372" y="1126"/>
                  </a:cubicBezTo>
                  <a:cubicBezTo>
                    <a:pt x="2280" y="1035"/>
                    <a:pt x="2250" y="974"/>
                    <a:pt x="2159" y="853"/>
                  </a:cubicBezTo>
                  <a:cubicBezTo>
                    <a:pt x="1835" y="441"/>
                    <a:pt x="1369" y="0"/>
                    <a:pt x="8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34"/>
            <p:cNvSpPr/>
            <p:nvPr/>
          </p:nvSpPr>
          <p:spPr>
            <a:xfrm>
              <a:off x="6768625" y="2672925"/>
              <a:ext cx="92725" cy="82100"/>
            </a:xfrm>
            <a:custGeom>
              <a:avLst/>
              <a:gdLst/>
              <a:ahLst/>
              <a:cxnLst/>
              <a:rect l="l" t="t" r="r" b="b"/>
              <a:pathLst>
                <a:path w="3709" h="3284" extrusionOk="0">
                  <a:moveTo>
                    <a:pt x="2660" y="1"/>
                  </a:moveTo>
                  <a:cubicBezTo>
                    <a:pt x="2500" y="1"/>
                    <a:pt x="2358" y="16"/>
                    <a:pt x="2280" y="27"/>
                  </a:cubicBezTo>
                  <a:cubicBezTo>
                    <a:pt x="1794" y="118"/>
                    <a:pt x="1277" y="270"/>
                    <a:pt x="913" y="665"/>
                  </a:cubicBezTo>
                  <a:cubicBezTo>
                    <a:pt x="487" y="1091"/>
                    <a:pt x="153" y="1577"/>
                    <a:pt x="61" y="2185"/>
                  </a:cubicBezTo>
                  <a:cubicBezTo>
                    <a:pt x="31" y="2458"/>
                    <a:pt x="1" y="2823"/>
                    <a:pt x="183" y="3066"/>
                  </a:cubicBezTo>
                  <a:cubicBezTo>
                    <a:pt x="305" y="3249"/>
                    <a:pt x="609" y="3279"/>
                    <a:pt x="791" y="3279"/>
                  </a:cubicBezTo>
                  <a:cubicBezTo>
                    <a:pt x="848" y="3282"/>
                    <a:pt x="904" y="3284"/>
                    <a:pt x="959" y="3284"/>
                  </a:cubicBezTo>
                  <a:cubicBezTo>
                    <a:pt x="1469" y="3284"/>
                    <a:pt x="1930" y="3155"/>
                    <a:pt x="2341" y="2854"/>
                  </a:cubicBezTo>
                  <a:cubicBezTo>
                    <a:pt x="3162" y="2367"/>
                    <a:pt x="3709" y="1243"/>
                    <a:pt x="3405" y="331"/>
                  </a:cubicBezTo>
                  <a:cubicBezTo>
                    <a:pt x="3375" y="300"/>
                    <a:pt x="3375" y="240"/>
                    <a:pt x="3405" y="240"/>
                  </a:cubicBezTo>
                  <a:cubicBezTo>
                    <a:pt x="3270" y="46"/>
                    <a:pt x="2938" y="1"/>
                    <a:pt x="26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34"/>
            <p:cNvSpPr/>
            <p:nvPr/>
          </p:nvSpPr>
          <p:spPr>
            <a:xfrm>
              <a:off x="6746600" y="2624850"/>
              <a:ext cx="106400" cy="70625"/>
            </a:xfrm>
            <a:custGeom>
              <a:avLst/>
              <a:gdLst/>
              <a:ahLst/>
              <a:cxnLst/>
              <a:rect l="l" t="t" r="r" b="b"/>
              <a:pathLst>
                <a:path w="4256" h="2825" extrusionOk="0">
                  <a:moveTo>
                    <a:pt x="1618" y="0"/>
                  </a:moveTo>
                  <a:cubicBezTo>
                    <a:pt x="1342" y="0"/>
                    <a:pt x="1066" y="39"/>
                    <a:pt x="790" y="126"/>
                  </a:cubicBezTo>
                  <a:cubicBezTo>
                    <a:pt x="578" y="156"/>
                    <a:pt x="335" y="278"/>
                    <a:pt x="183" y="460"/>
                  </a:cubicBezTo>
                  <a:cubicBezTo>
                    <a:pt x="0" y="643"/>
                    <a:pt x="152" y="1068"/>
                    <a:pt x="243" y="1311"/>
                  </a:cubicBezTo>
                  <a:cubicBezTo>
                    <a:pt x="426" y="1767"/>
                    <a:pt x="730" y="2132"/>
                    <a:pt x="1155" y="2406"/>
                  </a:cubicBezTo>
                  <a:cubicBezTo>
                    <a:pt x="1523" y="2659"/>
                    <a:pt x="2030" y="2825"/>
                    <a:pt x="2519" y="2825"/>
                  </a:cubicBezTo>
                  <a:cubicBezTo>
                    <a:pt x="2676" y="2825"/>
                    <a:pt x="2831" y="2807"/>
                    <a:pt x="2979" y="2770"/>
                  </a:cubicBezTo>
                  <a:cubicBezTo>
                    <a:pt x="3344" y="2710"/>
                    <a:pt x="3830" y="2588"/>
                    <a:pt x="4073" y="2223"/>
                  </a:cubicBezTo>
                  <a:cubicBezTo>
                    <a:pt x="4256" y="1919"/>
                    <a:pt x="3952" y="1372"/>
                    <a:pt x="3769" y="1159"/>
                  </a:cubicBezTo>
                  <a:cubicBezTo>
                    <a:pt x="3769" y="1159"/>
                    <a:pt x="3739" y="1099"/>
                    <a:pt x="3800" y="1068"/>
                  </a:cubicBezTo>
                  <a:cubicBezTo>
                    <a:pt x="3465" y="643"/>
                    <a:pt x="3009" y="278"/>
                    <a:pt x="2523" y="126"/>
                  </a:cubicBezTo>
                  <a:cubicBezTo>
                    <a:pt x="2221" y="47"/>
                    <a:pt x="1919" y="0"/>
                    <a:pt x="1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34"/>
            <p:cNvSpPr/>
            <p:nvPr/>
          </p:nvSpPr>
          <p:spPr>
            <a:xfrm>
              <a:off x="6815750" y="2595000"/>
              <a:ext cx="63100" cy="90500"/>
            </a:xfrm>
            <a:custGeom>
              <a:avLst/>
              <a:gdLst/>
              <a:ahLst/>
              <a:cxnLst/>
              <a:rect l="l" t="t" r="r" b="b"/>
              <a:pathLst>
                <a:path w="2524" h="3620" extrusionOk="0">
                  <a:moveTo>
                    <a:pt x="1692" y="1"/>
                  </a:moveTo>
                  <a:cubicBezTo>
                    <a:pt x="1477" y="1"/>
                    <a:pt x="1248" y="151"/>
                    <a:pt x="1064" y="256"/>
                  </a:cubicBezTo>
                  <a:cubicBezTo>
                    <a:pt x="730" y="469"/>
                    <a:pt x="426" y="834"/>
                    <a:pt x="274" y="1198"/>
                  </a:cubicBezTo>
                  <a:cubicBezTo>
                    <a:pt x="31" y="1624"/>
                    <a:pt x="0" y="2141"/>
                    <a:pt x="122" y="2597"/>
                  </a:cubicBezTo>
                  <a:cubicBezTo>
                    <a:pt x="213" y="2961"/>
                    <a:pt x="365" y="3448"/>
                    <a:pt x="730" y="3600"/>
                  </a:cubicBezTo>
                  <a:cubicBezTo>
                    <a:pt x="775" y="3613"/>
                    <a:pt x="824" y="3620"/>
                    <a:pt x="875" y="3620"/>
                  </a:cubicBezTo>
                  <a:cubicBezTo>
                    <a:pt x="1164" y="3620"/>
                    <a:pt x="1517" y="3420"/>
                    <a:pt x="1672" y="3265"/>
                  </a:cubicBezTo>
                  <a:cubicBezTo>
                    <a:pt x="2067" y="2870"/>
                    <a:pt x="2401" y="2445"/>
                    <a:pt x="2493" y="1898"/>
                  </a:cubicBezTo>
                  <a:cubicBezTo>
                    <a:pt x="2523" y="1472"/>
                    <a:pt x="2493" y="986"/>
                    <a:pt x="2280" y="591"/>
                  </a:cubicBezTo>
                  <a:cubicBezTo>
                    <a:pt x="2249" y="469"/>
                    <a:pt x="2189" y="378"/>
                    <a:pt x="2098" y="287"/>
                  </a:cubicBezTo>
                  <a:cubicBezTo>
                    <a:pt x="2037" y="165"/>
                    <a:pt x="1915" y="74"/>
                    <a:pt x="1794" y="13"/>
                  </a:cubicBezTo>
                  <a:cubicBezTo>
                    <a:pt x="1760" y="5"/>
                    <a:pt x="1727" y="1"/>
                    <a:pt x="16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34"/>
            <p:cNvSpPr/>
            <p:nvPr/>
          </p:nvSpPr>
          <p:spPr>
            <a:xfrm>
              <a:off x="6845375" y="2664750"/>
              <a:ext cx="38025" cy="23750"/>
            </a:xfrm>
            <a:custGeom>
              <a:avLst/>
              <a:gdLst/>
              <a:ahLst/>
              <a:cxnLst/>
              <a:rect l="l" t="t" r="r" b="b"/>
              <a:pathLst>
                <a:path w="1521" h="950" extrusionOk="0">
                  <a:moveTo>
                    <a:pt x="976" y="0"/>
                  </a:moveTo>
                  <a:cubicBezTo>
                    <a:pt x="840" y="0"/>
                    <a:pt x="704" y="30"/>
                    <a:pt x="578" y="80"/>
                  </a:cubicBezTo>
                  <a:cubicBezTo>
                    <a:pt x="305" y="171"/>
                    <a:pt x="31" y="475"/>
                    <a:pt x="1" y="779"/>
                  </a:cubicBezTo>
                  <a:cubicBezTo>
                    <a:pt x="1" y="840"/>
                    <a:pt x="244" y="931"/>
                    <a:pt x="274" y="931"/>
                  </a:cubicBezTo>
                  <a:cubicBezTo>
                    <a:pt x="352" y="942"/>
                    <a:pt x="434" y="949"/>
                    <a:pt x="517" y="949"/>
                  </a:cubicBezTo>
                  <a:cubicBezTo>
                    <a:pt x="661" y="949"/>
                    <a:pt x="808" y="928"/>
                    <a:pt x="943" y="870"/>
                  </a:cubicBezTo>
                  <a:cubicBezTo>
                    <a:pt x="1216" y="779"/>
                    <a:pt x="1490" y="506"/>
                    <a:pt x="1520" y="202"/>
                  </a:cubicBezTo>
                  <a:cubicBezTo>
                    <a:pt x="1360" y="59"/>
                    <a:pt x="1169" y="0"/>
                    <a:pt x="9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34"/>
            <p:cNvSpPr/>
            <p:nvPr/>
          </p:nvSpPr>
          <p:spPr>
            <a:xfrm>
              <a:off x="6833975" y="2686775"/>
              <a:ext cx="41825" cy="45275"/>
            </a:xfrm>
            <a:custGeom>
              <a:avLst/>
              <a:gdLst/>
              <a:ahLst/>
              <a:cxnLst/>
              <a:rect l="l" t="t" r="r" b="b"/>
              <a:pathLst>
                <a:path w="1673" h="1811" extrusionOk="0">
                  <a:moveTo>
                    <a:pt x="494" y="0"/>
                  </a:moveTo>
                  <a:cubicBezTo>
                    <a:pt x="387" y="0"/>
                    <a:pt x="282" y="24"/>
                    <a:pt x="183" y="81"/>
                  </a:cubicBezTo>
                  <a:cubicBezTo>
                    <a:pt x="31" y="141"/>
                    <a:pt x="1" y="385"/>
                    <a:pt x="1" y="537"/>
                  </a:cubicBezTo>
                  <a:cubicBezTo>
                    <a:pt x="1" y="841"/>
                    <a:pt x="92" y="1114"/>
                    <a:pt x="274" y="1327"/>
                  </a:cubicBezTo>
                  <a:cubicBezTo>
                    <a:pt x="487" y="1587"/>
                    <a:pt x="866" y="1811"/>
                    <a:pt x="1225" y="1811"/>
                  </a:cubicBezTo>
                  <a:cubicBezTo>
                    <a:pt x="1326" y="1811"/>
                    <a:pt x="1426" y="1793"/>
                    <a:pt x="1520" y="1752"/>
                  </a:cubicBezTo>
                  <a:cubicBezTo>
                    <a:pt x="1642" y="1661"/>
                    <a:pt x="1672" y="1418"/>
                    <a:pt x="1672" y="1297"/>
                  </a:cubicBezTo>
                  <a:cubicBezTo>
                    <a:pt x="1642" y="1023"/>
                    <a:pt x="1612" y="749"/>
                    <a:pt x="1460" y="537"/>
                  </a:cubicBezTo>
                  <a:cubicBezTo>
                    <a:pt x="1460" y="506"/>
                    <a:pt x="1399" y="506"/>
                    <a:pt x="1399" y="445"/>
                  </a:cubicBezTo>
                  <a:cubicBezTo>
                    <a:pt x="1212" y="259"/>
                    <a:pt x="847" y="0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34"/>
            <p:cNvSpPr/>
            <p:nvPr/>
          </p:nvSpPr>
          <p:spPr>
            <a:xfrm>
              <a:off x="6770150" y="2684500"/>
              <a:ext cx="79050" cy="77250"/>
            </a:xfrm>
            <a:custGeom>
              <a:avLst/>
              <a:gdLst/>
              <a:ahLst/>
              <a:cxnLst/>
              <a:rect l="l" t="t" r="r" b="b"/>
              <a:pathLst>
                <a:path w="3162" h="3090" extrusionOk="0">
                  <a:moveTo>
                    <a:pt x="2714" y="0"/>
                  </a:moveTo>
                  <a:cubicBezTo>
                    <a:pt x="1893" y="0"/>
                    <a:pt x="1066" y="439"/>
                    <a:pt x="578" y="1144"/>
                  </a:cubicBezTo>
                  <a:cubicBezTo>
                    <a:pt x="213" y="1722"/>
                    <a:pt x="0" y="2391"/>
                    <a:pt x="122" y="3090"/>
                  </a:cubicBezTo>
                  <a:cubicBezTo>
                    <a:pt x="852" y="3090"/>
                    <a:pt x="1520" y="2907"/>
                    <a:pt x="2067" y="2451"/>
                  </a:cubicBezTo>
                  <a:cubicBezTo>
                    <a:pt x="2736" y="1904"/>
                    <a:pt x="3162" y="901"/>
                    <a:pt x="3010" y="20"/>
                  </a:cubicBezTo>
                  <a:cubicBezTo>
                    <a:pt x="2911" y="7"/>
                    <a:pt x="2813" y="0"/>
                    <a:pt x="27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34"/>
            <p:cNvSpPr/>
            <p:nvPr/>
          </p:nvSpPr>
          <p:spPr>
            <a:xfrm>
              <a:off x="6766350" y="2648850"/>
              <a:ext cx="76025" cy="46900"/>
            </a:xfrm>
            <a:custGeom>
              <a:avLst/>
              <a:gdLst/>
              <a:ahLst/>
              <a:cxnLst/>
              <a:rect l="l" t="t" r="r" b="b"/>
              <a:pathLst>
                <a:path w="3041" h="1876" extrusionOk="0">
                  <a:moveTo>
                    <a:pt x="1125" y="1"/>
                  </a:moveTo>
                  <a:cubicBezTo>
                    <a:pt x="756" y="1"/>
                    <a:pt x="394" y="106"/>
                    <a:pt x="92" y="351"/>
                  </a:cubicBezTo>
                  <a:cubicBezTo>
                    <a:pt x="0" y="382"/>
                    <a:pt x="152" y="686"/>
                    <a:pt x="213" y="747"/>
                  </a:cubicBezTo>
                  <a:cubicBezTo>
                    <a:pt x="396" y="1051"/>
                    <a:pt x="608" y="1355"/>
                    <a:pt x="912" y="1537"/>
                  </a:cubicBezTo>
                  <a:cubicBezTo>
                    <a:pt x="1215" y="1744"/>
                    <a:pt x="1634" y="1876"/>
                    <a:pt x="2039" y="1876"/>
                  </a:cubicBezTo>
                  <a:cubicBezTo>
                    <a:pt x="2407" y="1876"/>
                    <a:pt x="2764" y="1767"/>
                    <a:pt x="3010" y="1506"/>
                  </a:cubicBezTo>
                  <a:cubicBezTo>
                    <a:pt x="3040" y="1476"/>
                    <a:pt x="2979" y="1294"/>
                    <a:pt x="2979" y="1263"/>
                  </a:cubicBezTo>
                  <a:cubicBezTo>
                    <a:pt x="2949" y="1111"/>
                    <a:pt x="2858" y="990"/>
                    <a:pt x="2797" y="868"/>
                  </a:cubicBezTo>
                  <a:cubicBezTo>
                    <a:pt x="2797" y="838"/>
                    <a:pt x="2736" y="838"/>
                    <a:pt x="2706" y="807"/>
                  </a:cubicBezTo>
                  <a:cubicBezTo>
                    <a:pt x="2493" y="503"/>
                    <a:pt x="2128" y="230"/>
                    <a:pt x="1794" y="108"/>
                  </a:cubicBezTo>
                  <a:cubicBezTo>
                    <a:pt x="1576" y="39"/>
                    <a:pt x="1349" y="1"/>
                    <a:pt x="1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34"/>
            <p:cNvSpPr/>
            <p:nvPr/>
          </p:nvSpPr>
          <p:spPr>
            <a:xfrm>
              <a:off x="6837025" y="2658375"/>
              <a:ext cx="22050" cy="29675"/>
            </a:xfrm>
            <a:custGeom>
              <a:avLst/>
              <a:gdLst/>
              <a:ahLst/>
              <a:cxnLst/>
              <a:rect l="l" t="t" r="r" b="b"/>
              <a:pathLst>
                <a:path w="882" h="1187" extrusionOk="0">
                  <a:moveTo>
                    <a:pt x="639" y="1"/>
                  </a:moveTo>
                  <a:lnTo>
                    <a:pt x="639" y="1"/>
                  </a:lnTo>
                  <a:cubicBezTo>
                    <a:pt x="213" y="183"/>
                    <a:pt x="0" y="730"/>
                    <a:pt x="183" y="1186"/>
                  </a:cubicBezTo>
                  <a:cubicBezTo>
                    <a:pt x="669" y="943"/>
                    <a:pt x="882" y="457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34"/>
            <p:cNvSpPr/>
            <p:nvPr/>
          </p:nvSpPr>
          <p:spPr>
            <a:xfrm>
              <a:off x="6829425" y="2684975"/>
              <a:ext cx="41050" cy="25400"/>
            </a:xfrm>
            <a:custGeom>
              <a:avLst/>
              <a:gdLst/>
              <a:ahLst/>
              <a:cxnLst/>
              <a:rect l="l" t="t" r="r" b="b"/>
              <a:pathLst>
                <a:path w="1642" h="1016" extrusionOk="0">
                  <a:moveTo>
                    <a:pt x="31" y="1"/>
                  </a:moveTo>
                  <a:cubicBezTo>
                    <a:pt x="0" y="1"/>
                    <a:pt x="0" y="31"/>
                    <a:pt x="0" y="31"/>
                  </a:cubicBezTo>
                  <a:lnTo>
                    <a:pt x="0" y="92"/>
                  </a:lnTo>
                  <a:cubicBezTo>
                    <a:pt x="0" y="153"/>
                    <a:pt x="31" y="153"/>
                    <a:pt x="31" y="153"/>
                  </a:cubicBezTo>
                  <a:cubicBezTo>
                    <a:pt x="61" y="153"/>
                    <a:pt x="152" y="183"/>
                    <a:pt x="183" y="183"/>
                  </a:cubicBezTo>
                  <a:cubicBezTo>
                    <a:pt x="213" y="183"/>
                    <a:pt x="274" y="213"/>
                    <a:pt x="304" y="213"/>
                  </a:cubicBezTo>
                  <a:cubicBezTo>
                    <a:pt x="456" y="305"/>
                    <a:pt x="578" y="365"/>
                    <a:pt x="669" y="457"/>
                  </a:cubicBezTo>
                  <a:cubicBezTo>
                    <a:pt x="760" y="487"/>
                    <a:pt x="821" y="548"/>
                    <a:pt x="912" y="609"/>
                  </a:cubicBezTo>
                  <a:cubicBezTo>
                    <a:pt x="1064" y="700"/>
                    <a:pt x="1247" y="821"/>
                    <a:pt x="1399" y="943"/>
                  </a:cubicBezTo>
                  <a:cubicBezTo>
                    <a:pt x="1465" y="993"/>
                    <a:pt x="1505" y="1016"/>
                    <a:pt x="1532" y="1016"/>
                  </a:cubicBezTo>
                  <a:cubicBezTo>
                    <a:pt x="1554" y="1016"/>
                    <a:pt x="1567" y="1001"/>
                    <a:pt x="1581" y="973"/>
                  </a:cubicBezTo>
                  <a:cubicBezTo>
                    <a:pt x="1642" y="943"/>
                    <a:pt x="1581" y="913"/>
                    <a:pt x="1581" y="852"/>
                  </a:cubicBezTo>
                  <a:lnTo>
                    <a:pt x="1551" y="821"/>
                  </a:lnTo>
                  <a:cubicBezTo>
                    <a:pt x="1429" y="761"/>
                    <a:pt x="1368" y="669"/>
                    <a:pt x="1247" y="609"/>
                  </a:cubicBezTo>
                  <a:cubicBezTo>
                    <a:pt x="1216" y="578"/>
                    <a:pt x="1186" y="578"/>
                    <a:pt x="1125" y="517"/>
                  </a:cubicBezTo>
                  <a:cubicBezTo>
                    <a:pt x="1095" y="487"/>
                    <a:pt x="1064" y="457"/>
                    <a:pt x="1034" y="457"/>
                  </a:cubicBezTo>
                  <a:cubicBezTo>
                    <a:pt x="912" y="365"/>
                    <a:pt x="821" y="305"/>
                    <a:pt x="730" y="274"/>
                  </a:cubicBezTo>
                  <a:cubicBezTo>
                    <a:pt x="639" y="183"/>
                    <a:pt x="517" y="153"/>
                    <a:pt x="426" y="122"/>
                  </a:cubicBezTo>
                  <a:cubicBezTo>
                    <a:pt x="304" y="61"/>
                    <a:pt x="213" y="3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34"/>
            <p:cNvSpPr/>
            <p:nvPr/>
          </p:nvSpPr>
          <p:spPr>
            <a:xfrm>
              <a:off x="6824100" y="2692575"/>
              <a:ext cx="23575" cy="30425"/>
            </a:xfrm>
            <a:custGeom>
              <a:avLst/>
              <a:gdLst/>
              <a:ahLst/>
              <a:cxnLst/>
              <a:rect l="l" t="t" r="r" b="b"/>
              <a:pathLst>
                <a:path w="943" h="1217" extrusionOk="0">
                  <a:moveTo>
                    <a:pt x="92" y="1"/>
                  </a:moveTo>
                  <a:cubicBezTo>
                    <a:pt x="61" y="1"/>
                    <a:pt x="1" y="61"/>
                    <a:pt x="61" y="122"/>
                  </a:cubicBezTo>
                  <a:cubicBezTo>
                    <a:pt x="153" y="305"/>
                    <a:pt x="335" y="517"/>
                    <a:pt x="426" y="730"/>
                  </a:cubicBezTo>
                  <a:cubicBezTo>
                    <a:pt x="548" y="882"/>
                    <a:pt x="669" y="1034"/>
                    <a:pt x="730" y="1186"/>
                  </a:cubicBezTo>
                  <a:cubicBezTo>
                    <a:pt x="730" y="1186"/>
                    <a:pt x="730" y="1216"/>
                    <a:pt x="760" y="1216"/>
                  </a:cubicBezTo>
                  <a:lnTo>
                    <a:pt x="852" y="1216"/>
                  </a:lnTo>
                  <a:cubicBezTo>
                    <a:pt x="882" y="1216"/>
                    <a:pt x="943" y="1125"/>
                    <a:pt x="882" y="1095"/>
                  </a:cubicBezTo>
                  <a:cubicBezTo>
                    <a:pt x="791" y="943"/>
                    <a:pt x="700" y="791"/>
                    <a:pt x="578" y="639"/>
                  </a:cubicBezTo>
                  <a:cubicBezTo>
                    <a:pt x="487" y="457"/>
                    <a:pt x="335" y="213"/>
                    <a:pt x="213" y="31"/>
                  </a:cubicBezTo>
                  <a:cubicBezTo>
                    <a:pt x="213" y="1"/>
                    <a:pt x="213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34"/>
            <p:cNvSpPr/>
            <p:nvPr/>
          </p:nvSpPr>
          <p:spPr>
            <a:xfrm>
              <a:off x="6815750" y="2700175"/>
              <a:ext cx="6850" cy="20550"/>
            </a:xfrm>
            <a:custGeom>
              <a:avLst/>
              <a:gdLst/>
              <a:ahLst/>
              <a:cxnLst/>
              <a:rect l="l" t="t" r="r" b="b"/>
              <a:pathLst>
                <a:path w="274" h="822" extrusionOk="0">
                  <a:moveTo>
                    <a:pt x="61" y="1"/>
                  </a:moveTo>
                  <a:cubicBezTo>
                    <a:pt x="61" y="1"/>
                    <a:pt x="0" y="1"/>
                    <a:pt x="0" y="31"/>
                  </a:cubicBezTo>
                  <a:lnTo>
                    <a:pt x="0" y="122"/>
                  </a:lnTo>
                  <a:lnTo>
                    <a:pt x="0" y="153"/>
                  </a:lnTo>
                  <a:cubicBezTo>
                    <a:pt x="0" y="183"/>
                    <a:pt x="61" y="274"/>
                    <a:pt x="61" y="305"/>
                  </a:cubicBezTo>
                  <a:lnTo>
                    <a:pt x="61" y="426"/>
                  </a:lnTo>
                  <a:lnTo>
                    <a:pt x="61" y="517"/>
                  </a:lnTo>
                  <a:cubicBezTo>
                    <a:pt x="91" y="609"/>
                    <a:pt x="91" y="669"/>
                    <a:pt x="91" y="761"/>
                  </a:cubicBezTo>
                  <a:cubicBezTo>
                    <a:pt x="91" y="791"/>
                    <a:pt x="152" y="821"/>
                    <a:pt x="213" y="821"/>
                  </a:cubicBezTo>
                  <a:cubicBezTo>
                    <a:pt x="243" y="821"/>
                    <a:pt x="274" y="761"/>
                    <a:pt x="274" y="730"/>
                  </a:cubicBezTo>
                  <a:cubicBezTo>
                    <a:pt x="243" y="639"/>
                    <a:pt x="243" y="517"/>
                    <a:pt x="243" y="457"/>
                  </a:cubicBezTo>
                  <a:cubicBezTo>
                    <a:pt x="213" y="426"/>
                    <a:pt x="213" y="335"/>
                    <a:pt x="213" y="274"/>
                  </a:cubicBezTo>
                  <a:cubicBezTo>
                    <a:pt x="152" y="183"/>
                    <a:pt x="152" y="122"/>
                    <a:pt x="122" y="31"/>
                  </a:cubicBezTo>
                  <a:cubicBezTo>
                    <a:pt x="91" y="1"/>
                    <a:pt x="91" y="1"/>
                    <a:pt x="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34"/>
            <p:cNvSpPr/>
            <p:nvPr/>
          </p:nvSpPr>
          <p:spPr>
            <a:xfrm>
              <a:off x="6836250" y="2671300"/>
              <a:ext cx="25100" cy="14575"/>
            </a:xfrm>
            <a:custGeom>
              <a:avLst/>
              <a:gdLst/>
              <a:ahLst/>
              <a:cxnLst/>
              <a:rect l="l" t="t" r="r" b="b"/>
              <a:pathLst>
                <a:path w="1004" h="583" extrusionOk="0">
                  <a:moveTo>
                    <a:pt x="92" y="1"/>
                  </a:moveTo>
                  <a:cubicBezTo>
                    <a:pt x="62" y="1"/>
                    <a:pt x="1" y="1"/>
                    <a:pt x="1" y="92"/>
                  </a:cubicBezTo>
                  <a:cubicBezTo>
                    <a:pt x="1" y="122"/>
                    <a:pt x="1" y="183"/>
                    <a:pt x="62" y="183"/>
                  </a:cubicBezTo>
                  <a:cubicBezTo>
                    <a:pt x="153" y="244"/>
                    <a:pt x="244" y="244"/>
                    <a:pt x="335" y="274"/>
                  </a:cubicBezTo>
                  <a:lnTo>
                    <a:pt x="548" y="396"/>
                  </a:lnTo>
                  <a:cubicBezTo>
                    <a:pt x="670" y="426"/>
                    <a:pt x="761" y="487"/>
                    <a:pt x="852" y="548"/>
                  </a:cubicBezTo>
                  <a:cubicBezTo>
                    <a:pt x="878" y="573"/>
                    <a:pt x="898" y="583"/>
                    <a:pt x="915" y="583"/>
                  </a:cubicBezTo>
                  <a:cubicBezTo>
                    <a:pt x="938" y="583"/>
                    <a:pt x="956" y="565"/>
                    <a:pt x="974" y="548"/>
                  </a:cubicBezTo>
                  <a:cubicBezTo>
                    <a:pt x="1004" y="517"/>
                    <a:pt x="1004" y="457"/>
                    <a:pt x="974" y="426"/>
                  </a:cubicBezTo>
                  <a:lnTo>
                    <a:pt x="943" y="396"/>
                  </a:lnTo>
                  <a:cubicBezTo>
                    <a:pt x="822" y="365"/>
                    <a:pt x="761" y="274"/>
                    <a:pt x="639" y="244"/>
                  </a:cubicBezTo>
                  <a:lnTo>
                    <a:pt x="396" y="122"/>
                  </a:lnTo>
                  <a:cubicBezTo>
                    <a:pt x="305" y="92"/>
                    <a:pt x="183" y="6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34"/>
            <p:cNvSpPr/>
            <p:nvPr/>
          </p:nvSpPr>
          <p:spPr>
            <a:xfrm>
              <a:off x="6796750" y="2696650"/>
              <a:ext cx="15000" cy="23300"/>
            </a:xfrm>
            <a:custGeom>
              <a:avLst/>
              <a:gdLst/>
              <a:ahLst/>
              <a:cxnLst/>
              <a:rect l="l" t="t" r="r" b="b"/>
              <a:pathLst>
                <a:path w="600" h="932" extrusionOk="0">
                  <a:moveTo>
                    <a:pt x="489" y="0"/>
                  </a:moveTo>
                  <a:cubicBezTo>
                    <a:pt x="457" y="0"/>
                    <a:pt x="426" y="15"/>
                    <a:pt x="426" y="50"/>
                  </a:cubicBezTo>
                  <a:cubicBezTo>
                    <a:pt x="274" y="324"/>
                    <a:pt x="152" y="567"/>
                    <a:pt x="0" y="810"/>
                  </a:cubicBezTo>
                  <a:lnTo>
                    <a:pt x="0" y="902"/>
                  </a:lnTo>
                  <a:cubicBezTo>
                    <a:pt x="0" y="932"/>
                    <a:pt x="61" y="932"/>
                    <a:pt x="61" y="932"/>
                  </a:cubicBezTo>
                  <a:lnTo>
                    <a:pt x="122" y="932"/>
                  </a:lnTo>
                  <a:cubicBezTo>
                    <a:pt x="152" y="932"/>
                    <a:pt x="152" y="902"/>
                    <a:pt x="152" y="902"/>
                  </a:cubicBezTo>
                  <a:lnTo>
                    <a:pt x="152" y="871"/>
                  </a:lnTo>
                  <a:cubicBezTo>
                    <a:pt x="274" y="628"/>
                    <a:pt x="395" y="415"/>
                    <a:pt x="547" y="142"/>
                  </a:cubicBezTo>
                  <a:cubicBezTo>
                    <a:pt x="556" y="151"/>
                    <a:pt x="565" y="154"/>
                    <a:pt x="573" y="154"/>
                  </a:cubicBezTo>
                  <a:cubicBezTo>
                    <a:pt x="590" y="154"/>
                    <a:pt x="599" y="133"/>
                    <a:pt x="578" y="111"/>
                  </a:cubicBezTo>
                  <a:cubicBezTo>
                    <a:pt x="547" y="50"/>
                    <a:pt x="547" y="50"/>
                    <a:pt x="547" y="20"/>
                  </a:cubicBezTo>
                  <a:cubicBezTo>
                    <a:pt x="535" y="7"/>
                    <a:pt x="512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34"/>
            <p:cNvSpPr/>
            <p:nvPr/>
          </p:nvSpPr>
          <p:spPr>
            <a:xfrm>
              <a:off x="7292200" y="2194450"/>
              <a:ext cx="68400" cy="93550"/>
            </a:xfrm>
            <a:custGeom>
              <a:avLst/>
              <a:gdLst/>
              <a:ahLst/>
              <a:cxnLst/>
              <a:rect l="l" t="t" r="r" b="b"/>
              <a:pathLst>
                <a:path w="2736" h="3742" extrusionOk="0">
                  <a:moveTo>
                    <a:pt x="1935" y="0"/>
                  </a:moveTo>
                  <a:cubicBezTo>
                    <a:pt x="1106" y="0"/>
                    <a:pt x="232" y="864"/>
                    <a:pt x="92" y="1597"/>
                  </a:cubicBezTo>
                  <a:cubicBezTo>
                    <a:pt x="0" y="2205"/>
                    <a:pt x="92" y="2722"/>
                    <a:pt x="365" y="3269"/>
                  </a:cubicBezTo>
                  <a:cubicBezTo>
                    <a:pt x="472" y="3482"/>
                    <a:pt x="741" y="3741"/>
                    <a:pt x="1011" y="3741"/>
                  </a:cubicBezTo>
                  <a:cubicBezTo>
                    <a:pt x="1049" y="3741"/>
                    <a:pt x="1087" y="3736"/>
                    <a:pt x="1125" y="3725"/>
                  </a:cubicBezTo>
                  <a:cubicBezTo>
                    <a:pt x="1520" y="3664"/>
                    <a:pt x="1824" y="3360"/>
                    <a:pt x="2067" y="3056"/>
                  </a:cubicBezTo>
                  <a:cubicBezTo>
                    <a:pt x="2584" y="2509"/>
                    <a:pt x="2675" y="1840"/>
                    <a:pt x="2736" y="1172"/>
                  </a:cubicBezTo>
                  <a:cubicBezTo>
                    <a:pt x="2736" y="868"/>
                    <a:pt x="2645" y="381"/>
                    <a:pt x="2371" y="108"/>
                  </a:cubicBezTo>
                  <a:cubicBezTo>
                    <a:pt x="2280" y="47"/>
                    <a:pt x="2189" y="17"/>
                    <a:pt x="2128" y="17"/>
                  </a:cubicBezTo>
                  <a:cubicBezTo>
                    <a:pt x="2064" y="6"/>
                    <a:pt x="2000" y="0"/>
                    <a:pt x="19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34"/>
            <p:cNvSpPr/>
            <p:nvPr/>
          </p:nvSpPr>
          <p:spPr>
            <a:xfrm>
              <a:off x="7202525" y="2214600"/>
              <a:ext cx="110200" cy="84175"/>
            </a:xfrm>
            <a:custGeom>
              <a:avLst/>
              <a:gdLst/>
              <a:ahLst/>
              <a:cxnLst/>
              <a:rect l="l" t="t" r="r" b="b"/>
              <a:pathLst>
                <a:path w="4408" h="3367" extrusionOk="0">
                  <a:moveTo>
                    <a:pt x="1064" y="1"/>
                  </a:moveTo>
                  <a:cubicBezTo>
                    <a:pt x="882" y="1"/>
                    <a:pt x="730" y="31"/>
                    <a:pt x="578" y="92"/>
                  </a:cubicBezTo>
                  <a:cubicBezTo>
                    <a:pt x="396" y="153"/>
                    <a:pt x="305" y="426"/>
                    <a:pt x="244" y="609"/>
                  </a:cubicBezTo>
                  <a:cubicBezTo>
                    <a:pt x="1" y="1338"/>
                    <a:pt x="396" y="2250"/>
                    <a:pt x="913" y="2736"/>
                  </a:cubicBezTo>
                  <a:cubicBezTo>
                    <a:pt x="1408" y="3189"/>
                    <a:pt x="2011" y="3367"/>
                    <a:pt x="2623" y="3367"/>
                  </a:cubicBezTo>
                  <a:cubicBezTo>
                    <a:pt x="2874" y="3367"/>
                    <a:pt x="3127" y="3337"/>
                    <a:pt x="3375" y="3284"/>
                  </a:cubicBezTo>
                  <a:cubicBezTo>
                    <a:pt x="3648" y="3192"/>
                    <a:pt x="4256" y="2919"/>
                    <a:pt x="4286" y="2584"/>
                  </a:cubicBezTo>
                  <a:cubicBezTo>
                    <a:pt x="4408" y="1946"/>
                    <a:pt x="3891" y="1338"/>
                    <a:pt x="3375" y="913"/>
                  </a:cubicBezTo>
                  <a:cubicBezTo>
                    <a:pt x="3283" y="852"/>
                    <a:pt x="3162" y="761"/>
                    <a:pt x="3071" y="700"/>
                  </a:cubicBezTo>
                  <a:cubicBezTo>
                    <a:pt x="2523" y="274"/>
                    <a:pt x="1764" y="1"/>
                    <a:pt x="10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34"/>
            <p:cNvSpPr/>
            <p:nvPr/>
          </p:nvSpPr>
          <p:spPr>
            <a:xfrm>
              <a:off x="7220775" y="2271925"/>
              <a:ext cx="101850" cy="101100"/>
            </a:xfrm>
            <a:custGeom>
              <a:avLst/>
              <a:gdLst/>
              <a:ahLst/>
              <a:cxnLst/>
              <a:rect l="l" t="t" r="r" b="b"/>
              <a:pathLst>
                <a:path w="4074" h="4044" extrusionOk="0">
                  <a:moveTo>
                    <a:pt x="2931" y="1"/>
                  </a:moveTo>
                  <a:cubicBezTo>
                    <a:pt x="2039" y="1"/>
                    <a:pt x="1104" y="526"/>
                    <a:pt x="608" y="1234"/>
                  </a:cubicBezTo>
                  <a:cubicBezTo>
                    <a:pt x="213" y="1781"/>
                    <a:pt x="0" y="2389"/>
                    <a:pt x="0" y="3057"/>
                  </a:cubicBezTo>
                  <a:cubicBezTo>
                    <a:pt x="0" y="3301"/>
                    <a:pt x="31" y="3635"/>
                    <a:pt x="213" y="3817"/>
                  </a:cubicBezTo>
                  <a:cubicBezTo>
                    <a:pt x="415" y="3997"/>
                    <a:pt x="717" y="4044"/>
                    <a:pt x="983" y="4044"/>
                  </a:cubicBezTo>
                  <a:cubicBezTo>
                    <a:pt x="1077" y="4044"/>
                    <a:pt x="1167" y="4038"/>
                    <a:pt x="1246" y="4030"/>
                  </a:cubicBezTo>
                  <a:cubicBezTo>
                    <a:pt x="1945" y="3969"/>
                    <a:pt x="2584" y="3605"/>
                    <a:pt x="3100" y="3149"/>
                  </a:cubicBezTo>
                  <a:cubicBezTo>
                    <a:pt x="3556" y="2723"/>
                    <a:pt x="3800" y="2146"/>
                    <a:pt x="3952" y="1538"/>
                  </a:cubicBezTo>
                  <a:cubicBezTo>
                    <a:pt x="4012" y="1295"/>
                    <a:pt x="4073" y="474"/>
                    <a:pt x="3769" y="231"/>
                  </a:cubicBezTo>
                  <a:lnTo>
                    <a:pt x="3678" y="139"/>
                  </a:lnTo>
                  <a:cubicBezTo>
                    <a:pt x="3440" y="44"/>
                    <a:pt x="3187" y="1"/>
                    <a:pt x="29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34"/>
            <p:cNvSpPr/>
            <p:nvPr/>
          </p:nvSpPr>
          <p:spPr>
            <a:xfrm>
              <a:off x="7288400" y="2281000"/>
              <a:ext cx="88175" cy="120975"/>
            </a:xfrm>
            <a:custGeom>
              <a:avLst/>
              <a:gdLst/>
              <a:ahLst/>
              <a:cxnLst/>
              <a:rect l="l" t="t" r="r" b="b"/>
              <a:pathLst>
                <a:path w="3527" h="4839" extrusionOk="0">
                  <a:moveTo>
                    <a:pt x="1215" y="1"/>
                  </a:moveTo>
                  <a:cubicBezTo>
                    <a:pt x="1129" y="1"/>
                    <a:pt x="1047" y="16"/>
                    <a:pt x="973" y="50"/>
                  </a:cubicBezTo>
                  <a:cubicBezTo>
                    <a:pt x="517" y="263"/>
                    <a:pt x="365" y="871"/>
                    <a:pt x="213" y="1296"/>
                  </a:cubicBezTo>
                  <a:cubicBezTo>
                    <a:pt x="0" y="2026"/>
                    <a:pt x="183" y="2846"/>
                    <a:pt x="547" y="3454"/>
                  </a:cubicBezTo>
                  <a:cubicBezTo>
                    <a:pt x="851" y="3971"/>
                    <a:pt x="1277" y="4366"/>
                    <a:pt x="1824" y="4640"/>
                  </a:cubicBezTo>
                  <a:cubicBezTo>
                    <a:pt x="1972" y="4724"/>
                    <a:pt x="2253" y="4839"/>
                    <a:pt x="2502" y="4839"/>
                  </a:cubicBezTo>
                  <a:cubicBezTo>
                    <a:pt x="2611" y="4839"/>
                    <a:pt x="2714" y="4817"/>
                    <a:pt x="2797" y="4761"/>
                  </a:cubicBezTo>
                  <a:cubicBezTo>
                    <a:pt x="3040" y="4609"/>
                    <a:pt x="3192" y="4336"/>
                    <a:pt x="3253" y="4062"/>
                  </a:cubicBezTo>
                  <a:cubicBezTo>
                    <a:pt x="3496" y="3424"/>
                    <a:pt x="3526" y="2755"/>
                    <a:pt x="3344" y="2056"/>
                  </a:cubicBezTo>
                  <a:cubicBezTo>
                    <a:pt x="3192" y="1448"/>
                    <a:pt x="2766" y="871"/>
                    <a:pt x="2310" y="506"/>
                  </a:cubicBezTo>
                  <a:cubicBezTo>
                    <a:pt x="2280" y="506"/>
                    <a:pt x="2219" y="476"/>
                    <a:pt x="2219" y="476"/>
                  </a:cubicBezTo>
                  <a:cubicBezTo>
                    <a:pt x="2022" y="278"/>
                    <a:pt x="1584" y="1"/>
                    <a:pt x="1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34"/>
            <p:cNvSpPr/>
            <p:nvPr/>
          </p:nvSpPr>
          <p:spPr>
            <a:xfrm>
              <a:off x="7304350" y="2249325"/>
              <a:ext cx="111725" cy="72325"/>
            </a:xfrm>
            <a:custGeom>
              <a:avLst/>
              <a:gdLst/>
              <a:ahLst/>
              <a:cxnLst/>
              <a:rect l="l" t="t" r="r" b="b"/>
              <a:pathLst>
                <a:path w="4469" h="2893" extrusionOk="0">
                  <a:moveTo>
                    <a:pt x="2497" y="1"/>
                  </a:moveTo>
                  <a:cubicBezTo>
                    <a:pt x="2393" y="1"/>
                    <a:pt x="2289" y="4"/>
                    <a:pt x="2189" y="10"/>
                  </a:cubicBezTo>
                  <a:cubicBezTo>
                    <a:pt x="1551" y="71"/>
                    <a:pt x="1034" y="436"/>
                    <a:pt x="578" y="892"/>
                  </a:cubicBezTo>
                  <a:cubicBezTo>
                    <a:pt x="335" y="1135"/>
                    <a:pt x="1" y="1651"/>
                    <a:pt x="122" y="1986"/>
                  </a:cubicBezTo>
                  <a:cubicBezTo>
                    <a:pt x="274" y="2442"/>
                    <a:pt x="882" y="2685"/>
                    <a:pt x="1247" y="2806"/>
                  </a:cubicBezTo>
                  <a:cubicBezTo>
                    <a:pt x="1460" y="2866"/>
                    <a:pt x="1683" y="2893"/>
                    <a:pt x="1905" y="2893"/>
                  </a:cubicBezTo>
                  <a:cubicBezTo>
                    <a:pt x="2254" y="2893"/>
                    <a:pt x="2603" y="2827"/>
                    <a:pt x="2919" y="2715"/>
                  </a:cubicBezTo>
                  <a:cubicBezTo>
                    <a:pt x="3375" y="2533"/>
                    <a:pt x="3800" y="2229"/>
                    <a:pt x="4104" y="1834"/>
                  </a:cubicBezTo>
                  <a:cubicBezTo>
                    <a:pt x="4256" y="1621"/>
                    <a:pt x="4469" y="1287"/>
                    <a:pt x="4408" y="1013"/>
                  </a:cubicBezTo>
                  <a:cubicBezTo>
                    <a:pt x="4378" y="861"/>
                    <a:pt x="4256" y="740"/>
                    <a:pt x="4134" y="618"/>
                  </a:cubicBezTo>
                  <a:cubicBezTo>
                    <a:pt x="3982" y="436"/>
                    <a:pt x="3861" y="375"/>
                    <a:pt x="3709" y="284"/>
                  </a:cubicBezTo>
                  <a:cubicBezTo>
                    <a:pt x="3390" y="63"/>
                    <a:pt x="2933" y="1"/>
                    <a:pt x="2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34"/>
            <p:cNvSpPr/>
            <p:nvPr/>
          </p:nvSpPr>
          <p:spPr>
            <a:xfrm>
              <a:off x="7302075" y="2241200"/>
              <a:ext cx="31950" cy="44100"/>
            </a:xfrm>
            <a:custGeom>
              <a:avLst/>
              <a:gdLst/>
              <a:ahLst/>
              <a:cxnLst/>
              <a:rect l="l" t="t" r="r" b="b"/>
              <a:pathLst>
                <a:path w="1278" h="1764" extrusionOk="0">
                  <a:moveTo>
                    <a:pt x="1004" y="1"/>
                  </a:moveTo>
                  <a:cubicBezTo>
                    <a:pt x="669" y="31"/>
                    <a:pt x="274" y="335"/>
                    <a:pt x="122" y="639"/>
                  </a:cubicBezTo>
                  <a:cubicBezTo>
                    <a:pt x="0" y="913"/>
                    <a:pt x="0" y="1186"/>
                    <a:pt x="61" y="1460"/>
                  </a:cubicBezTo>
                  <a:cubicBezTo>
                    <a:pt x="61" y="1520"/>
                    <a:pt x="122" y="1764"/>
                    <a:pt x="213" y="1764"/>
                  </a:cubicBezTo>
                  <a:cubicBezTo>
                    <a:pt x="578" y="1764"/>
                    <a:pt x="912" y="1399"/>
                    <a:pt x="1064" y="1095"/>
                  </a:cubicBezTo>
                  <a:cubicBezTo>
                    <a:pt x="1216" y="761"/>
                    <a:pt x="1277" y="305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34"/>
            <p:cNvSpPr/>
            <p:nvPr/>
          </p:nvSpPr>
          <p:spPr>
            <a:xfrm>
              <a:off x="7248125" y="2247275"/>
              <a:ext cx="60800" cy="50950"/>
            </a:xfrm>
            <a:custGeom>
              <a:avLst/>
              <a:gdLst/>
              <a:ahLst/>
              <a:cxnLst/>
              <a:rect l="l" t="t" r="r" b="b"/>
              <a:pathLst>
                <a:path w="2432" h="2038" extrusionOk="0">
                  <a:moveTo>
                    <a:pt x="791" y="1"/>
                  </a:moveTo>
                  <a:cubicBezTo>
                    <a:pt x="639" y="1"/>
                    <a:pt x="335" y="1"/>
                    <a:pt x="244" y="183"/>
                  </a:cubicBezTo>
                  <a:cubicBezTo>
                    <a:pt x="0" y="670"/>
                    <a:pt x="274" y="1308"/>
                    <a:pt x="639" y="1673"/>
                  </a:cubicBezTo>
                  <a:cubicBezTo>
                    <a:pt x="912" y="1885"/>
                    <a:pt x="1247" y="2007"/>
                    <a:pt x="1551" y="2037"/>
                  </a:cubicBezTo>
                  <a:cubicBezTo>
                    <a:pt x="1763" y="2037"/>
                    <a:pt x="2006" y="2037"/>
                    <a:pt x="2128" y="1855"/>
                  </a:cubicBezTo>
                  <a:cubicBezTo>
                    <a:pt x="2432" y="1399"/>
                    <a:pt x="2067" y="700"/>
                    <a:pt x="1763" y="396"/>
                  </a:cubicBezTo>
                  <a:lnTo>
                    <a:pt x="1672" y="335"/>
                  </a:lnTo>
                  <a:cubicBezTo>
                    <a:pt x="1459" y="92"/>
                    <a:pt x="1155" y="31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34"/>
            <p:cNvSpPr/>
            <p:nvPr/>
          </p:nvSpPr>
          <p:spPr>
            <a:xfrm>
              <a:off x="7212400" y="2282125"/>
              <a:ext cx="97300" cy="84400"/>
            </a:xfrm>
            <a:custGeom>
              <a:avLst/>
              <a:gdLst/>
              <a:ahLst/>
              <a:cxnLst/>
              <a:rect l="l" t="t" r="r" b="b"/>
              <a:pathLst>
                <a:path w="3892" h="3376" extrusionOk="0">
                  <a:moveTo>
                    <a:pt x="3250" y="0"/>
                  </a:moveTo>
                  <a:cubicBezTo>
                    <a:pt x="2369" y="0"/>
                    <a:pt x="1448" y="423"/>
                    <a:pt x="852" y="1069"/>
                  </a:cubicBezTo>
                  <a:cubicBezTo>
                    <a:pt x="335" y="1677"/>
                    <a:pt x="31" y="2467"/>
                    <a:pt x="1" y="3318"/>
                  </a:cubicBezTo>
                  <a:cubicBezTo>
                    <a:pt x="201" y="3357"/>
                    <a:pt x="403" y="3376"/>
                    <a:pt x="604" y="3376"/>
                  </a:cubicBezTo>
                  <a:cubicBezTo>
                    <a:pt x="1199" y="3376"/>
                    <a:pt x="1789" y="3210"/>
                    <a:pt x="2311" y="2893"/>
                  </a:cubicBezTo>
                  <a:cubicBezTo>
                    <a:pt x="3253" y="2315"/>
                    <a:pt x="3891" y="1190"/>
                    <a:pt x="3831" y="66"/>
                  </a:cubicBezTo>
                  <a:cubicBezTo>
                    <a:pt x="3642" y="21"/>
                    <a:pt x="3447" y="0"/>
                    <a:pt x="3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34"/>
            <p:cNvSpPr/>
            <p:nvPr/>
          </p:nvSpPr>
          <p:spPr>
            <a:xfrm>
              <a:off x="7288400" y="2287400"/>
              <a:ext cx="59300" cy="88200"/>
            </a:xfrm>
            <a:custGeom>
              <a:avLst/>
              <a:gdLst/>
              <a:ahLst/>
              <a:cxnLst/>
              <a:rect l="l" t="t" r="r" b="b"/>
              <a:pathLst>
                <a:path w="2372" h="3528" extrusionOk="0">
                  <a:moveTo>
                    <a:pt x="674" y="1"/>
                  </a:moveTo>
                  <a:cubicBezTo>
                    <a:pt x="659" y="1"/>
                    <a:pt x="647" y="3"/>
                    <a:pt x="639" y="7"/>
                  </a:cubicBezTo>
                  <a:cubicBezTo>
                    <a:pt x="0" y="615"/>
                    <a:pt x="61" y="1770"/>
                    <a:pt x="456" y="2499"/>
                  </a:cubicBezTo>
                  <a:cubicBezTo>
                    <a:pt x="639" y="2864"/>
                    <a:pt x="973" y="3168"/>
                    <a:pt x="1307" y="3350"/>
                  </a:cubicBezTo>
                  <a:cubicBezTo>
                    <a:pt x="1381" y="3399"/>
                    <a:pt x="1632" y="3527"/>
                    <a:pt x="1743" y="3527"/>
                  </a:cubicBezTo>
                  <a:cubicBezTo>
                    <a:pt x="1769" y="3527"/>
                    <a:pt x="1788" y="3520"/>
                    <a:pt x="1794" y="3502"/>
                  </a:cubicBezTo>
                  <a:cubicBezTo>
                    <a:pt x="2280" y="2955"/>
                    <a:pt x="2371" y="2195"/>
                    <a:pt x="2189" y="1496"/>
                  </a:cubicBezTo>
                  <a:cubicBezTo>
                    <a:pt x="2067" y="1071"/>
                    <a:pt x="1763" y="676"/>
                    <a:pt x="1459" y="402"/>
                  </a:cubicBezTo>
                  <a:cubicBezTo>
                    <a:pt x="1459" y="411"/>
                    <a:pt x="1457" y="415"/>
                    <a:pt x="1452" y="415"/>
                  </a:cubicBezTo>
                  <a:cubicBezTo>
                    <a:pt x="1442" y="415"/>
                    <a:pt x="1420" y="393"/>
                    <a:pt x="1399" y="372"/>
                  </a:cubicBezTo>
                  <a:cubicBezTo>
                    <a:pt x="1247" y="250"/>
                    <a:pt x="1125" y="159"/>
                    <a:pt x="973" y="98"/>
                  </a:cubicBezTo>
                  <a:cubicBezTo>
                    <a:pt x="947" y="72"/>
                    <a:pt x="763" y="1"/>
                    <a:pt x="6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34"/>
            <p:cNvSpPr/>
            <p:nvPr/>
          </p:nvSpPr>
          <p:spPr>
            <a:xfrm>
              <a:off x="7304350" y="2273675"/>
              <a:ext cx="35750" cy="17600"/>
            </a:xfrm>
            <a:custGeom>
              <a:avLst/>
              <a:gdLst/>
              <a:ahLst/>
              <a:cxnLst/>
              <a:rect l="l" t="t" r="r" b="b"/>
              <a:pathLst>
                <a:path w="1430" h="704" extrusionOk="0">
                  <a:moveTo>
                    <a:pt x="969" y="0"/>
                  </a:moveTo>
                  <a:cubicBezTo>
                    <a:pt x="571" y="0"/>
                    <a:pt x="198" y="221"/>
                    <a:pt x="1" y="617"/>
                  </a:cubicBezTo>
                  <a:cubicBezTo>
                    <a:pt x="141" y="675"/>
                    <a:pt x="289" y="703"/>
                    <a:pt x="435" y="703"/>
                  </a:cubicBezTo>
                  <a:cubicBezTo>
                    <a:pt x="826" y="703"/>
                    <a:pt x="1208" y="498"/>
                    <a:pt x="1429" y="100"/>
                  </a:cubicBezTo>
                  <a:cubicBezTo>
                    <a:pt x="1278" y="33"/>
                    <a:pt x="1122" y="0"/>
                    <a:pt x="9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34"/>
            <p:cNvSpPr/>
            <p:nvPr/>
          </p:nvSpPr>
          <p:spPr>
            <a:xfrm>
              <a:off x="7277750" y="2254875"/>
              <a:ext cx="27400" cy="47900"/>
            </a:xfrm>
            <a:custGeom>
              <a:avLst/>
              <a:gdLst/>
              <a:ahLst/>
              <a:cxnLst/>
              <a:rect l="l" t="t" r="r" b="b"/>
              <a:pathLst>
                <a:path w="1096" h="1916" extrusionOk="0">
                  <a:moveTo>
                    <a:pt x="153" y="1"/>
                  </a:moveTo>
                  <a:lnTo>
                    <a:pt x="154" y="2"/>
                  </a:lnTo>
                  <a:lnTo>
                    <a:pt x="154" y="2"/>
                  </a:lnTo>
                  <a:cubicBezTo>
                    <a:pt x="163" y="1"/>
                    <a:pt x="164" y="1"/>
                    <a:pt x="153" y="1"/>
                  </a:cubicBezTo>
                  <a:close/>
                  <a:moveTo>
                    <a:pt x="154" y="2"/>
                  </a:moveTo>
                  <a:cubicBezTo>
                    <a:pt x="139" y="5"/>
                    <a:pt x="100" y="12"/>
                    <a:pt x="62" y="31"/>
                  </a:cubicBezTo>
                  <a:cubicBezTo>
                    <a:pt x="31" y="62"/>
                    <a:pt x="1" y="153"/>
                    <a:pt x="31" y="183"/>
                  </a:cubicBezTo>
                  <a:cubicBezTo>
                    <a:pt x="183" y="366"/>
                    <a:pt x="305" y="609"/>
                    <a:pt x="426" y="791"/>
                  </a:cubicBezTo>
                  <a:cubicBezTo>
                    <a:pt x="487" y="852"/>
                    <a:pt x="518" y="973"/>
                    <a:pt x="548" y="1065"/>
                  </a:cubicBezTo>
                  <a:cubicBezTo>
                    <a:pt x="639" y="1217"/>
                    <a:pt x="761" y="1369"/>
                    <a:pt x="821" y="1551"/>
                  </a:cubicBezTo>
                  <a:cubicBezTo>
                    <a:pt x="821" y="1581"/>
                    <a:pt x="882" y="1612"/>
                    <a:pt x="882" y="1673"/>
                  </a:cubicBezTo>
                  <a:cubicBezTo>
                    <a:pt x="913" y="1733"/>
                    <a:pt x="913" y="1825"/>
                    <a:pt x="913" y="1855"/>
                  </a:cubicBezTo>
                  <a:cubicBezTo>
                    <a:pt x="913" y="1885"/>
                    <a:pt x="943" y="1885"/>
                    <a:pt x="943" y="1916"/>
                  </a:cubicBezTo>
                  <a:lnTo>
                    <a:pt x="1034" y="1916"/>
                  </a:lnTo>
                  <a:cubicBezTo>
                    <a:pt x="1065" y="1916"/>
                    <a:pt x="1065" y="1885"/>
                    <a:pt x="1095" y="1885"/>
                  </a:cubicBezTo>
                  <a:lnTo>
                    <a:pt x="1095" y="1825"/>
                  </a:lnTo>
                  <a:cubicBezTo>
                    <a:pt x="1065" y="1703"/>
                    <a:pt x="1065" y="1551"/>
                    <a:pt x="973" y="1429"/>
                  </a:cubicBezTo>
                  <a:cubicBezTo>
                    <a:pt x="943" y="1308"/>
                    <a:pt x="882" y="1217"/>
                    <a:pt x="791" y="1095"/>
                  </a:cubicBezTo>
                  <a:cubicBezTo>
                    <a:pt x="730" y="973"/>
                    <a:pt x="639" y="821"/>
                    <a:pt x="578" y="700"/>
                  </a:cubicBezTo>
                  <a:cubicBezTo>
                    <a:pt x="518" y="670"/>
                    <a:pt x="487" y="609"/>
                    <a:pt x="487" y="548"/>
                  </a:cubicBezTo>
                  <a:cubicBezTo>
                    <a:pt x="457" y="518"/>
                    <a:pt x="426" y="487"/>
                    <a:pt x="426" y="396"/>
                  </a:cubicBezTo>
                  <a:cubicBezTo>
                    <a:pt x="335" y="305"/>
                    <a:pt x="274" y="183"/>
                    <a:pt x="183" y="31"/>
                  </a:cubicBezTo>
                  <a:lnTo>
                    <a:pt x="154" y="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34"/>
            <p:cNvSpPr/>
            <p:nvPr/>
          </p:nvSpPr>
          <p:spPr>
            <a:xfrm>
              <a:off x="7261800" y="2280825"/>
              <a:ext cx="35750" cy="27175"/>
            </a:xfrm>
            <a:custGeom>
              <a:avLst/>
              <a:gdLst/>
              <a:ahLst/>
              <a:cxnLst/>
              <a:rect l="l" t="t" r="r" b="b"/>
              <a:pathLst>
                <a:path w="1430" h="1087" extrusionOk="0">
                  <a:moveTo>
                    <a:pt x="97" y="1"/>
                  </a:moveTo>
                  <a:cubicBezTo>
                    <a:pt x="57" y="1"/>
                    <a:pt x="21" y="36"/>
                    <a:pt x="0" y="57"/>
                  </a:cubicBezTo>
                  <a:lnTo>
                    <a:pt x="0" y="118"/>
                  </a:lnTo>
                  <a:cubicBezTo>
                    <a:pt x="0" y="148"/>
                    <a:pt x="31" y="148"/>
                    <a:pt x="31" y="209"/>
                  </a:cubicBezTo>
                  <a:cubicBezTo>
                    <a:pt x="213" y="300"/>
                    <a:pt x="365" y="452"/>
                    <a:pt x="548" y="574"/>
                  </a:cubicBezTo>
                  <a:cubicBezTo>
                    <a:pt x="791" y="726"/>
                    <a:pt x="1004" y="908"/>
                    <a:pt x="1277" y="1060"/>
                  </a:cubicBezTo>
                  <a:cubicBezTo>
                    <a:pt x="1287" y="1079"/>
                    <a:pt x="1302" y="1086"/>
                    <a:pt x="1319" y="1086"/>
                  </a:cubicBezTo>
                  <a:cubicBezTo>
                    <a:pt x="1358" y="1086"/>
                    <a:pt x="1408" y="1051"/>
                    <a:pt x="1429" y="1030"/>
                  </a:cubicBezTo>
                  <a:lnTo>
                    <a:pt x="1429" y="969"/>
                  </a:lnTo>
                  <a:cubicBezTo>
                    <a:pt x="1429" y="939"/>
                    <a:pt x="1429" y="878"/>
                    <a:pt x="1399" y="878"/>
                  </a:cubicBezTo>
                  <a:cubicBezTo>
                    <a:pt x="1156" y="726"/>
                    <a:pt x="943" y="574"/>
                    <a:pt x="669" y="391"/>
                  </a:cubicBezTo>
                  <a:cubicBezTo>
                    <a:pt x="487" y="270"/>
                    <a:pt x="335" y="118"/>
                    <a:pt x="152" y="27"/>
                  </a:cubicBezTo>
                  <a:cubicBezTo>
                    <a:pt x="134" y="8"/>
                    <a:pt x="115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34"/>
            <p:cNvSpPr/>
            <p:nvPr/>
          </p:nvSpPr>
          <p:spPr>
            <a:xfrm>
              <a:off x="7264075" y="2311875"/>
              <a:ext cx="25100" cy="8375"/>
            </a:xfrm>
            <a:custGeom>
              <a:avLst/>
              <a:gdLst/>
              <a:ahLst/>
              <a:cxnLst/>
              <a:rect l="l" t="t" r="r" b="b"/>
              <a:pathLst>
                <a:path w="1004" h="335" extrusionOk="0">
                  <a:moveTo>
                    <a:pt x="122" y="0"/>
                  </a:moveTo>
                  <a:cubicBezTo>
                    <a:pt x="61" y="0"/>
                    <a:pt x="1" y="31"/>
                    <a:pt x="1" y="61"/>
                  </a:cubicBezTo>
                  <a:cubicBezTo>
                    <a:pt x="1" y="92"/>
                    <a:pt x="61" y="183"/>
                    <a:pt x="92" y="183"/>
                  </a:cubicBezTo>
                  <a:cubicBezTo>
                    <a:pt x="153" y="183"/>
                    <a:pt x="274" y="213"/>
                    <a:pt x="365" y="213"/>
                  </a:cubicBezTo>
                  <a:cubicBezTo>
                    <a:pt x="396" y="213"/>
                    <a:pt x="426" y="213"/>
                    <a:pt x="517" y="244"/>
                  </a:cubicBezTo>
                  <a:cubicBezTo>
                    <a:pt x="548" y="244"/>
                    <a:pt x="578" y="244"/>
                    <a:pt x="609" y="304"/>
                  </a:cubicBezTo>
                  <a:cubicBezTo>
                    <a:pt x="700" y="304"/>
                    <a:pt x="730" y="335"/>
                    <a:pt x="821" y="335"/>
                  </a:cubicBezTo>
                  <a:lnTo>
                    <a:pt x="913" y="335"/>
                  </a:lnTo>
                  <a:cubicBezTo>
                    <a:pt x="973" y="335"/>
                    <a:pt x="973" y="304"/>
                    <a:pt x="1004" y="304"/>
                  </a:cubicBezTo>
                  <a:lnTo>
                    <a:pt x="1004" y="213"/>
                  </a:lnTo>
                  <a:cubicBezTo>
                    <a:pt x="973" y="183"/>
                    <a:pt x="973" y="152"/>
                    <a:pt x="913" y="152"/>
                  </a:cubicBezTo>
                  <a:cubicBezTo>
                    <a:pt x="852" y="92"/>
                    <a:pt x="730" y="61"/>
                    <a:pt x="669" y="61"/>
                  </a:cubicBezTo>
                  <a:cubicBezTo>
                    <a:pt x="578" y="61"/>
                    <a:pt x="517" y="31"/>
                    <a:pt x="426" y="31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34"/>
            <p:cNvSpPr/>
            <p:nvPr/>
          </p:nvSpPr>
          <p:spPr>
            <a:xfrm>
              <a:off x="7305875" y="2266275"/>
              <a:ext cx="15225" cy="30425"/>
            </a:xfrm>
            <a:custGeom>
              <a:avLst/>
              <a:gdLst/>
              <a:ahLst/>
              <a:cxnLst/>
              <a:rect l="l" t="t" r="r" b="b"/>
              <a:pathLst>
                <a:path w="609" h="1217" extrusionOk="0">
                  <a:moveTo>
                    <a:pt x="92" y="1"/>
                  </a:moveTo>
                  <a:cubicBezTo>
                    <a:pt x="61" y="31"/>
                    <a:pt x="0" y="92"/>
                    <a:pt x="61" y="153"/>
                  </a:cubicBezTo>
                  <a:cubicBezTo>
                    <a:pt x="122" y="244"/>
                    <a:pt x="152" y="365"/>
                    <a:pt x="183" y="517"/>
                  </a:cubicBezTo>
                  <a:cubicBezTo>
                    <a:pt x="244" y="639"/>
                    <a:pt x="274" y="700"/>
                    <a:pt x="304" y="821"/>
                  </a:cubicBezTo>
                  <a:cubicBezTo>
                    <a:pt x="335" y="943"/>
                    <a:pt x="396" y="1004"/>
                    <a:pt x="396" y="1125"/>
                  </a:cubicBezTo>
                  <a:cubicBezTo>
                    <a:pt x="396" y="1217"/>
                    <a:pt x="456" y="1217"/>
                    <a:pt x="548" y="1217"/>
                  </a:cubicBezTo>
                  <a:cubicBezTo>
                    <a:pt x="608" y="1217"/>
                    <a:pt x="608" y="1125"/>
                    <a:pt x="608" y="1065"/>
                  </a:cubicBezTo>
                  <a:cubicBezTo>
                    <a:pt x="578" y="943"/>
                    <a:pt x="548" y="791"/>
                    <a:pt x="517" y="669"/>
                  </a:cubicBezTo>
                  <a:cubicBezTo>
                    <a:pt x="456" y="609"/>
                    <a:pt x="426" y="487"/>
                    <a:pt x="396" y="396"/>
                  </a:cubicBezTo>
                  <a:cubicBezTo>
                    <a:pt x="365" y="305"/>
                    <a:pt x="274" y="183"/>
                    <a:pt x="244" y="62"/>
                  </a:cubicBezTo>
                  <a:cubicBezTo>
                    <a:pt x="244" y="62"/>
                    <a:pt x="244" y="31"/>
                    <a:pt x="213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34"/>
            <p:cNvSpPr/>
            <p:nvPr/>
          </p:nvSpPr>
          <p:spPr>
            <a:xfrm>
              <a:off x="7262550" y="2324025"/>
              <a:ext cx="27400" cy="15575"/>
            </a:xfrm>
            <a:custGeom>
              <a:avLst/>
              <a:gdLst/>
              <a:ahLst/>
              <a:cxnLst/>
              <a:rect l="l" t="t" r="r" b="b"/>
              <a:pathLst>
                <a:path w="1096" h="623" extrusionOk="0">
                  <a:moveTo>
                    <a:pt x="943" y="1"/>
                  </a:moveTo>
                  <a:cubicBezTo>
                    <a:pt x="670" y="153"/>
                    <a:pt x="366" y="274"/>
                    <a:pt x="122" y="426"/>
                  </a:cubicBezTo>
                  <a:lnTo>
                    <a:pt x="62" y="426"/>
                  </a:lnTo>
                  <a:cubicBezTo>
                    <a:pt x="31" y="426"/>
                    <a:pt x="31" y="457"/>
                    <a:pt x="1" y="457"/>
                  </a:cubicBezTo>
                  <a:lnTo>
                    <a:pt x="1" y="518"/>
                  </a:lnTo>
                  <a:cubicBezTo>
                    <a:pt x="1" y="548"/>
                    <a:pt x="31" y="548"/>
                    <a:pt x="31" y="609"/>
                  </a:cubicBezTo>
                  <a:cubicBezTo>
                    <a:pt x="52" y="609"/>
                    <a:pt x="85" y="622"/>
                    <a:pt x="106" y="622"/>
                  </a:cubicBezTo>
                  <a:cubicBezTo>
                    <a:pt x="116" y="622"/>
                    <a:pt x="122" y="619"/>
                    <a:pt x="122" y="609"/>
                  </a:cubicBezTo>
                  <a:cubicBezTo>
                    <a:pt x="396" y="457"/>
                    <a:pt x="730" y="335"/>
                    <a:pt x="1034" y="183"/>
                  </a:cubicBezTo>
                  <a:cubicBezTo>
                    <a:pt x="1065" y="153"/>
                    <a:pt x="1095" y="62"/>
                    <a:pt x="1065" y="31"/>
                  </a:cubicBezTo>
                  <a:cubicBezTo>
                    <a:pt x="1065" y="31"/>
                    <a:pt x="1065" y="1"/>
                    <a:pt x="10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34"/>
            <p:cNvSpPr/>
            <p:nvPr/>
          </p:nvSpPr>
          <p:spPr>
            <a:xfrm>
              <a:off x="6464675" y="2972275"/>
              <a:ext cx="106400" cy="107925"/>
            </a:xfrm>
            <a:custGeom>
              <a:avLst/>
              <a:gdLst/>
              <a:ahLst/>
              <a:cxnLst/>
              <a:rect l="l" t="t" r="r" b="b"/>
              <a:pathLst>
                <a:path w="4256" h="4317" extrusionOk="0">
                  <a:moveTo>
                    <a:pt x="1038" y="1"/>
                  </a:moveTo>
                  <a:cubicBezTo>
                    <a:pt x="754" y="1"/>
                    <a:pt x="485" y="61"/>
                    <a:pt x="304" y="241"/>
                  </a:cubicBezTo>
                  <a:cubicBezTo>
                    <a:pt x="0" y="576"/>
                    <a:pt x="0" y="1092"/>
                    <a:pt x="31" y="1488"/>
                  </a:cubicBezTo>
                  <a:cubicBezTo>
                    <a:pt x="122" y="2065"/>
                    <a:pt x="335" y="2795"/>
                    <a:pt x="760" y="3220"/>
                  </a:cubicBezTo>
                  <a:cubicBezTo>
                    <a:pt x="1277" y="3737"/>
                    <a:pt x="1885" y="4162"/>
                    <a:pt x="2706" y="4284"/>
                  </a:cubicBezTo>
                  <a:cubicBezTo>
                    <a:pt x="2822" y="4303"/>
                    <a:pt x="2958" y="4317"/>
                    <a:pt x="3099" y="4317"/>
                  </a:cubicBezTo>
                  <a:cubicBezTo>
                    <a:pt x="3399" y="4317"/>
                    <a:pt x="3725" y="4257"/>
                    <a:pt x="3952" y="4071"/>
                  </a:cubicBezTo>
                  <a:cubicBezTo>
                    <a:pt x="4225" y="3889"/>
                    <a:pt x="4256" y="3555"/>
                    <a:pt x="4256" y="3251"/>
                  </a:cubicBezTo>
                  <a:cubicBezTo>
                    <a:pt x="4256" y="2521"/>
                    <a:pt x="4073" y="1883"/>
                    <a:pt x="3648" y="1305"/>
                  </a:cubicBezTo>
                  <a:cubicBezTo>
                    <a:pt x="3648" y="1275"/>
                    <a:pt x="3617" y="1244"/>
                    <a:pt x="3617" y="1244"/>
                  </a:cubicBezTo>
                  <a:cubicBezTo>
                    <a:pt x="3222" y="789"/>
                    <a:pt x="2645" y="333"/>
                    <a:pt x="2098" y="181"/>
                  </a:cubicBezTo>
                  <a:cubicBezTo>
                    <a:pt x="1835" y="111"/>
                    <a:pt x="1422" y="1"/>
                    <a:pt x="10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34"/>
            <p:cNvSpPr/>
            <p:nvPr/>
          </p:nvSpPr>
          <p:spPr>
            <a:xfrm>
              <a:off x="6380325" y="2971625"/>
              <a:ext cx="117800" cy="149975"/>
            </a:xfrm>
            <a:custGeom>
              <a:avLst/>
              <a:gdLst/>
              <a:ahLst/>
              <a:cxnLst/>
              <a:rect l="l" t="t" r="r" b="b"/>
              <a:pathLst>
                <a:path w="4712" h="5999" extrusionOk="0">
                  <a:moveTo>
                    <a:pt x="3260" y="1"/>
                  </a:moveTo>
                  <a:cubicBezTo>
                    <a:pt x="2819" y="1"/>
                    <a:pt x="2290" y="312"/>
                    <a:pt x="2037" y="450"/>
                  </a:cubicBezTo>
                  <a:cubicBezTo>
                    <a:pt x="1551" y="754"/>
                    <a:pt x="1156" y="1179"/>
                    <a:pt x="852" y="1635"/>
                  </a:cubicBezTo>
                  <a:cubicBezTo>
                    <a:pt x="152" y="2821"/>
                    <a:pt x="0" y="4796"/>
                    <a:pt x="1125" y="5830"/>
                  </a:cubicBezTo>
                  <a:cubicBezTo>
                    <a:pt x="1254" y="5951"/>
                    <a:pt x="1419" y="5999"/>
                    <a:pt x="1599" y="5999"/>
                  </a:cubicBezTo>
                  <a:cubicBezTo>
                    <a:pt x="2098" y="5999"/>
                    <a:pt x="2711" y="5628"/>
                    <a:pt x="2979" y="5404"/>
                  </a:cubicBezTo>
                  <a:cubicBezTo>
                    <a:pt x="3557" y="5009"/>
                    <a:pt x="4134" y="4371"/>
                    <a:pt x="4317" y="3702"/>
                  </a:cubicBezTo>
                  <a:cubicBezTo>
                    <a:pt x="4590" y="2669"/>
                    <a:pt x="4712" y="1362"/>
                    <a:pt x="3982" y="511"/>
                  </a:cubicBezTo>
                  <a:cubicBezTo>
                    <a:pt x="3891" y="359"/>
                    <a:pt x="3800" y="237"/>
                    <a:pt x="3648" y="115"/>
                  </a:cubicBezTo>
                  <a:cubicBezTo>
                    <a:pt x="3536" y="34"/>
                    <a:pt x="3403" y="1"/>
                    <a:pt x="3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34"/>
            <p:cNvSpPr/>
            <p:nvPr/>
          </p:nvSpPr>
          <p:spPr>
            <a:xfrm>
              <a:off x="6322575" y="2946850"/>
              <a:ext cx="135275" cy="94850"/>
            </a:xfrm>
            <a:custGeom>
              <a:avLst/>
              <a:gdLst/>
              <a:ahLst/>
              <a:cxnLst/>
              <a:rect l="l" t="t" r="r" b="b"/>
              <a:pathLst>
                <a:path w="5411" h="3794" extrusionOk="0">
                  <a:moveTo>
                    <a:pt x="3732" y="0"/>
                  </a:moveTo>
                  <a:cubicBezTo>
                    <a:pt x="3610" y="0"/>
                    <a:pt x="3497" y="6"/>
                    <a:pt x="3405" y="12"/>
                  </a:cubicBezTo>
                  <a:cubicBezTo>
                    <a:pt x="2554" y="43"/>
                    <a:pt x="1855" y="316"/>
                    <a:pt x="1216" y="894"/>
                  </a:cubicBezTo>
                  <a:cubicBezTo>
                    <a:pt x="760" y="1350"/>
                    <a:pt x="0" y="2261"/>
                    <a:pt x="274" y="2930"/>
                  </a:cubicBezTo>
                  <a:cubicBezTo>
                    <a:pt x="513" y="3593"/>
                    <a:pt x="1514" y="3793"/>
                    <a:pt x="2210" y="3793"/>
                  </a:cubicBezTo>
                  <a:cubicBezTo>
                    <a:pt x="2312" y="3793"/>
                    <a:pt x="2407" y="3789"/>
                    <a:pt x="2493" y="3781"/>
                  </a:cubicBezTo>
                  <a:cubicBezTo>
                    <a:pt x="3283" y="3660"/>
                    <a:pt x="4165" y="3265"/>
                    <a:pt x="4621" y="2596"/>
                  </a:cubicBezTo>
                  <a:cubicBezTo>
                    <a:pt x="4985" y="2018"/>
                    <a:pt x="5411" y="1228"/>
                    <a:pt x="5076" y="499"/>
                  </a:cubicBezTo>
                  <a:cubicBezTo>
                    <a:pt x="5016" y="499"/>
                    <a:pt x="5016" y="468"/>
                    <a:pt x="5016" y="377"/>
                  </a:cubicBezTo>
                  <a:cubicBezTo>
                    <a:pt x="4754" y="68"/>
                    <a:pt x="4175" y="0"/>
                    <a:pt x="3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34"/>
            <p:cNvSpPr/>
            <p:nvPr/>
          </p:nvSpPr>
          <p:spPr>
            <a:xfrm>
              <a:off x="5801275" y="2472025"/>
              <a:ext cx="142125" cy="108100"/>
            </a:xfrm>
            <a:custGeom>
              <a:avLst/>
              <a:gdLst/>
              <a:ahLst/>
              <a:cxnLst/>
              <a:rect l="l" t="t" r="r" b="b"/>
              <a:pathLst>
                <a:path w="5685" h="4324" extrusionOk="0">
                  <a:moveTo>
                    <a:pt x="3882" y="1"/>
                  </a:moveTo>
                  <a:cubicBezTo>
                    <a:pt x="3340" y="1"/>
                    <a:pt x="2740" y="80"/>
                    <a:pt x="2250" y="312"/>
                  </a:cubicBezTo>
                  <a:cubicBezTo>
                    <a:pt x="1186" y="889"/>
                    <a:pt x="1" y="2136"/>
                    <a:pt x="214" y="3473"/>
                  </a:cubicBezTo>
                  <a:cubicBezTo>
                    <a:pt x="275" y="4020"/>
                    <a:pt x="1126" y="4263"/>
                    <a:pt x="1582" y="4294"/>
                  </a:cubicBezTo>
                  <a:cubicBezTo>
                    <a:pt x="1725" y="4313"/>
                    <a:pt x="1871" y="4323"/>
                    <a:pt x="2018" y="4323"/>
                  </a:cubicBezTo>
                  <a:cubicBezTo>
                    <a:pt x="2557" y="4323"/>
                    <a:pt x="3110" y="4192"/>
                    <a:pt x="3588" y="3929"/>
                  </a:cubicBezTo>
                  <a:cubicBezTo>
                    <a:pt x="4621" y="3351"/>
                    <a:pt x="5685" y="1984"/>
                    <a:pt x="5320" y="737"/>
                  </a:cubicBezTo>
                  <a:cubicBezTo>
                    <a:pt x="5320" y="646"/>
                    <a:pt x="5290" y="585"/>
                    <a:pt x="5229" y="464"/>
                  </a:cubicBezTo>
                  <a:cubicBezTo>
                    <a:pt x="4986" y="160"/>
                    <a:pt x="4500" y="38"/>
                    <a:pt x="4165" y="8"/>
                  </a:cubicBezTo>
                  <a:cubicBezTo>
                    <a:pt x="4073" y="3"/>
                    <a:pt x="3978" y="1"/>
                    <a:pt x="3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34"/>
            <p:cNvSpPr/>
            <p:nvPr/>
          </p:nvSpPr>
          <p:spPr>
            <a:xfrm>
              <a:off x="5580925" y="2268475"/>
              <a:ext cx="120850" cy="89775"/>
            </a:xfrm>
            <a:custGeom>
              <a:avLst/>
              <a:gdLst/>
              <a:ahLst/>
              <a:cxnLst/>
              <a:rect l="l" t="t" r="r" b="b"/>
              <a:pathLst>
                <a:path w="4834" h="3591" extrusionOk="0">
                  <a:moveTo>
                    <a:pt x="3048" y="1"/>
                  </a:moveTo>
                  <a:cubicBezTo>
                    <a:pt x="2420" y="1"/>
                    <a:pt x="1755" y="186"/>
                    <a:pt x="1246" y="581"/>
                  </a:cubicBezTo>
                  <a:cubicBezTo>
                    <a:pt x="851" y="916"/>
                    <a:pt x="456" y="1433"/>
                    <a:pt x="274" y="1919"/>
                  </a:cubicBezTo>
                  <a:cubicBezTo>
                    <a:pt x="152" y="2223"/>
                    <a:pt x="0" y="2679"/>
                    <a:pt x="152" y="3013"/>
                  </a:cubicBezTo>
                  <a:cubicBezTo>
                    <a:pt x="304" y="3408"/>
                    <a:pt x="912" y="3591"/>
                    <a:pt x="1307" y="3591"/>
                  </a:cubicBezTo>
                  <a:cubicBezTo>
                    <a:pt x="1885" y="3591"/>
                    <a:pt x="2401" y="3499"/>
                    <a:pt x="2888" y="3287"/>
                  </a:cubicBezTo>
                  <a:cubicBezTo>
                    <a:pt x="3769" y="2831"/>
                    <a:pt x="4833" y="1585"/>
                    <a:pt x="4408" y="521"/>
                  </a:cubicBezTo>
                  <a:cubicBezTo>
                    <a:pt x="4408" y="460"/>
                    <a:pt x="4377" y="429"/>
                    <a:pt x="4377" y="429"/>
                  </a:cubicBezTo>
                  <a:cubicBezTo>
                    <a:pt x="4104" y="95"/>
                    <a:pt x="3496" y="4"/>
                    <a:pt x="3192" y="4"/>
                  </a:cubicBezTo>
                  <a:cubicBezTo>
                    <a:pt x="3144" y="2"/>
                    <a:pt x="3096" y="1"/>
                    <a:pt x="30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34"/>
            <p:cNvSpPr/>
            <p:nvPr/>
          </p:nvSpPr>
          <p:spPr>
            <a:xfrm>
              <a:off x="5575600" y="2210625"/>
              <a:ext cx="114775" cy="79450"/>
            </a:xfrm>
            <a:custGeom>
              <a:avLst/>
              <a:gdLst/>
              <a:ahLst/>
              <a:cxnLst/>
              <a:rect l="l" t="t" r="r" b="b"/>
              <a:pathLst>
                <a:path w="4591" h="3178" extrusionOk="0">
                  <a:moveTo>
                    <a:pt x="2128" y="3139"/>
                  </a:moveTo>
                  <a:cubicBezTo>
                    <a:pt x="2189" y="3169"/>
                    <a:pt x="2280" y="3169"/>
                    <a:pt x="2341" y="3169"/>
                  </a:cubicBezTo>
                  <a:cubicBezTo>
                    <a:pt x="2280" y="3169"/>
                    <a:pt x="2189" y="3139"/>
                    <a:pt x="2128" y="3139"/>
                  </a:cubicBezTo>
                  <a:close/>
                  <a:moveTo>
                    <a:pt x="1688" y="0"/>
                  </a:moveTo>
                  <a:cubicBezTo>
                    <a:pt x="1314" y="0"/>
                    <a:pt x="949" y="77"/>
                    <a:pt x="639" y="251"/>
                  </a:cubicBezTo>
                  <a:cubicBezTo>
                    <a:pt x="517" y="312"/>
                    <a:pt x="365" y="403"/>
                    <a:pt x="304" y="464"/>
                  </a:cubicBezTo>
                  <a:lnTo>
                    <a:pt x="274" y="494"/>
                  </a:lnTo>
                  <a:cubicBezTo>
                    <a:pt x="213" y="555"/>
                    <a:pt x="183" y="555"/>
                    <a:pt x="183" y="585"/>
                  </a:cubicBezTo>
                  <a:cubicBezTo>
                    <a:pt x="152" y="616"/>
                    <a:pt x="152" y="646"/>
                    <a:pt x="92" y="707"/>
                  </a:cubicBezTo>
                  <a:cubicBezTo>
                    <a:pt x="0" y="950"/>
                    <a:pt x="92" y="1315"/>
                    <a:pt x="213" y="1528"/>
                  </a:cubicBezTo>
                  <a:cubicBezTo>
                    <a:pt x="639" y="2318"/>
                    <a:pt x="1277" y="2865"/>
                    <a:pt x="2159" y="3078"/>
                  </a:cubicBezTo>
                  <a:cubicBezTo>
                    <a:pt x="2423" y="3141"/>
                    <a:pt x="2698" y="3178"/>
                    <a:pt x="2972" y="3178"/>
                  </a:cubicBezTo>
                  <a:cubicBezTo>
                    <a:pt x="3360" y="3178"/>
                    <a:pt x="3748" y="3104"/>
                    <a:pt x="4104" y="2926"/>
                  </a:cubicBezTo>
                  <a:cubicBezTo>
                    <a:pt x="4590" y="2743"/>
                    <a:pt x="4377" y="1862"/>
                    <a:pt x="4165" y="1497"/>
                  </a:cubicBezTo>
                  <a:cubicBezTo>
                    <a:pt x="4073" y="1345"/>
                    <a:pt x="3982" y="1193"/>
                    <a:pt x="3861" y="1041"/>
                  </a:cubicBezTo>
                  <a:cubicBezTo>
                    <a:pt x="3678" y="798"/>
                    <a:pt x="3496" y="616"/>
                    <a:pt x="3222" y="433"/>
                  </a:cubicBezTo>
                  <a:cubicBezTo>
                    <a:pt x="2790" y="163"/>
                    <a:pt x="2230" y="0"/>
                    <a:pt x="16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34"/>
            <p:cNvSpPr/>
            <p:nvPr/>
          </p:nvSpPr>
          <p:spPr>
            <a:xfrm>
              <a:off x="5628025" y="2138625"/>
              <a:ext cx="78300" cy="118125"/>
            </a:xfrm>
            <a:custGeom>
              <a:avLst/>
              <a:gdLst/>
              <a:ahLst/>
              <a:cxnLst/>
              <a:rect l="l" t="t" r="r" b="b"/>
              <a:pathLst>
                <a:path w="3132" h="4725" extrusionOk="0">
                  <a:moveTo>
                    <a:pt x="1277" y="0"/>
                  </a:moveTo>
                  <a:cubicBezTo>
                    <a:pt x="973" y="0"/>
                    <a:pt x="669" y="304"/>
                    <a:pt x="517" y="547"/>
                  </a:cubicBezTo>
                  <a:cubicBezTo>
                    <a:pt x="244" y="943"/>
                    <a:pt x="1" y="1520"/>
                    <a:pt x="1" y="2006"/>
                  </a:cubicBezTo>
                  <a:cubicBezTo>
                    <a:pt x="1" y="3131"/>
                    <a:pt x="487" y="4438"/>
                    <a:pt x="1703" y="4712"/>
                  </a:cubicBezTo>
                  <a:cubicBezTo>
                    <a:pt x="1735" y="4720"/>
                    <a:pt x="1767" y="4724"/>
                    <a:pt x="1799" y="4724"/>
                  </a:cubicBezTo>
                  <a:cubicBezTo>
                    <a:pt x="2222" y="4724"/>
                    <a:pt x="2625" y="4021"/>
                    <a:pt x="2767" y="3739"/>
                  </a:cubicBezTo>
                  <a:cubicBezTo>
                    <a:pt x="2980" y="3283"/>
                    <a:pt x="3131" y="2584"/>
                    <a:pt x="3040" y="2098"/>
                  </a:cubicBezTo>
                  <a:cubicBezTo>
                    <a:pt x="2919" y="1642"/>
                    <a:pt x="2767" y="1186"/>
                    <a:pt x="2463" y="760"/>
                  </a:cubicBezTo>
                  <a:cubicBezTo>
                    <a:pt x="2341" y="608"/>
                    <a:pt x="2189" y="456"/>
                    <a:pt x="2007" y="304"/>
                  </a:cubicBezTo>
                  <a:cubicBezTo>
                    <a:pt x="1794" y="152"/>
                    <a:pt x="1551" y="0"/>
                    <a:pt x="1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34"/>
            <p:cNvSpPr/>
            <p:nvPr/>
          </p:nvSpPr>
          <p:spPr>
            <a:xfrm>
              <a:off x="5682750" y="2181600"/>
              <a:ext cx="150475" cy="115250"/>
            </a:xfrm>
            <a:custGeom>
              <a:avLst/>
              <a:gdLst/>
              <a:ahLst/>
              <a:cxnLst/>
              <a:rect l="l" t="t" r="r" b="b"/>
              <a:pathLst>
                <a:path w="6019" h="4610" extrusionOk="0">
                  <a:moveTo>
                    <a:pt x="4057" y="0"/>
                  </a:moveTo>
                  <a:cubicBezTo>
                    <a:pt x="3749" y="0"/>
                    <a:pt x="3443" y="38"/>
                    <a:pt x="3161" y="105"/>
                  </a:cubicBezTo>
                  <a:cubicBezTo>
                    <a:pt x="2158" y="379"/>
                    <a:pt x="1216" y="956"/>
                    <a:pt x="669" y="1868"/>
                  </a:cubicBezTo>
                  <a:cubicBezTo>
                    <a:pt x="304" y="2476"/>
                    <a:pt x="0" y="3236"/>
                    <a:pt x="152" y="3935"/>
                  </a:cubicBezTo>
                  <a:cubicBezTo>
                    <a:pt x="274" y="4391"/>
                    <a:pt x="1186" y="4604"/>
                    <a:pt x="1550" y="4604"/>
                  </a:cubicBezTo>
                  <a:cubicBezTo>
                    <a:pt x="1634" y="4607"/>
                    <a:pt x="1719" y="4609"/>
                    <a:pt x="1805" y="4609"/>
                  </a:cubicBezTo>
                  <a:cubicBezTo>
                    <a:pt x="2436" y="4609"/>
                    <a:pt x="3116" y="4506"/>
                    <a:pt x="3678" y="4239"/>
                  </a:cubicBezTo>
                  <a:cubicBezTo>
                    <a:pt x="5046" y="3570"/>
                    <a:pt x="6019" y="2324"/>
                    <a:pt x="6019" y="743"/>
                  </a:cubicBezTo>
                  <a:cubicBezTo>
                    <a:pt x="6019" y="713"/>
                    <a:pt x="6019" y="652"/>
                    <a:pt x="5958" y="591"/>
                  </a:cubicBezTo>
                  <a:cubicBezTo>
                    <a:pt x="5806" y="409"/>
                    <a:pt x="5350" y="227"/>
                    <a:pt x="5198" y="196"/>
                  </a:cubicBezTo>
                  <a:cubicBezTo>
                    <a:pt x="4841" y="60"/>
                    <a:pt x="4447" y="0"/>
                    <a:pt x="40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34"/>
            <p:cNvSpPr/>
            <p:nvPr/>
          </p:nvSpPr>
          <p:spPr>
            <a:xfrm>
              <a:off x="5674375" y="2265825"/>
              <a:ext cx="105650" cy="130750"/>
            </a:xfrm>
            <a:custGeom>
              <a:avLst/>
              <a:gdLst/>
              <a:ahLst/>
              <a:cxnLst/>
              <a:rect l="l" t="t" r="r" b="b"/>
              <a:pathLst>
                <a:path w="4226" h="5230" extrusionOk="0">
                  <a:moveTo>
                    <a:pt x="1219" y="0"/>
                  </a:moveTo>
                  <a:cubicBezTo>
                    <a:pt x="1084" y="0"/>
                    <a:pt x="951" y="16"/>
                    <a:pt x="822" y="49"/>
                  </a:cubicBezTo>
                  <a:cubicBezTo>
                    <a:pt x="366" y="140"/>
                    <a:pt x="153" y="870"/>
                    <a:pt x="92" y="1295"/>
                  </a:cubicBezTo>
                  <a:cubicBezTo>
                    <a:pt x="1" y="2207"/>
                    <a:pt x="214" y="3149"/>
                    <a:pt x="761" y="3879"/>
                  </a:cubicBezTo>
                  <a:cubicBezTo>
                    <a:pt x="1214" y="4519"/>
                    <a:pt x="2183" y="5230"/>
                    <a:pt x="3091" y="5230"/>
                  </a:cubicBezTo>
                  <a:cubicBezTo>
                    <a:pt x="3218" y="5230"/>
                    <a:pt x="3343" y="5216"/>
                    <a:pt x="3466" y="5186"/>
                  </a:cubicBezTo>
                  <a:cubicBezTo>
                    <a:pt x="3740" y="5095"/>
                    <a:pt x="3952" y="4639"/>
                    <a:pt x="4013" y="4365"/>
                  </a:cubicBezTo>
                  <a:cubicBezTo>
                    <a:pt x="4226" y="3605"/>
                    <a:pt x="4135" y="2846"/>
                    <a:pt x="3922" y="2146"/>
                  </a:cubicBezTo>
                  <a:cubicBezTo>
                    <a:pt x="3831" y="1873"/>
                    <a:pt x="3679" y="1599"/>
                    <a:pt x="3496" y="1295"/>
                  </a:cubicBezTo>
                  <a:cubicBezTo>
                    <a:pt x="2972" y="614"/>
                    <a:pt x="2063" y="0"/>
                    <a:pt x="1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34"/>
            <p:cNvSpPr/>
            <p:nvPr/>
          </p:nvSpPr>
          <p:spPr>
            <a:xfrm>
              <a:off x="6544450" y="2079900"/>
              <a:ext cx="130725" cy="127975"/>
            </a:xfrm>
            <a:custGeom>
              <a:avLst/>
              <a:gdLst/>
              <a:ahLst/>
              <a:cxnLst/>
              <a:rect l="l" t="t" r="r" b="b"/>
              <a:pathLst>
                <a:path w="5229" h="5119" extrusionOk="0">
                  <a:moveTo>
                    <a:pt x="1086" y="1"/>
                  </a:moveTo>
                  <a:cubicBezTo>
                    <a:pt x="850" y="1"/>
                    <a:pt x="620" y="25"/>
                    <a:pt x="426" y="161"/>
                  </a:cubicBezTo>
                  <a:cubicBezTo>
                    <a:pt x="62" y="374"/>
                    <a:pt x="1" y="981"/>
                    <a:pt x="1" y="1377"/>
                  </a:cubicBezTo>
                  <a:cubicBezTo>
                    <a:pt x="31" y="2228"/>
                    <a:pt x="305" y="3109"/>
                    <a:pt x="882" y="3747"/>
                  </a:cubicBezTo>
                  <a:cubicBezTo>
                    <a:pt x="1474" y="4449"/>
                    <a:pt x="2603" y="5119"/>
                    <a:pt x="3643" y="5119"/>
                  </a:cubicBezTo>
                  <a:cubicBezTo>
                    <a:pt x="4045" y="5119"/>
                    <a:pt x="4434" y="5018"/>
                    <a:pt x="4773" y="4781"/>
                  </a:cubicBezTo>
                  <a:cubicBezTo>
                    <a:pt x="5229" y="4477"/>
                    <a:pt x="5077" y="3444"/>
                    <a:pt x="4986" y="3048"/>
                  </a:cubicBezTo>
                  <a:cubicBezTo>
                    <a:pt x="4834" y="2471"/>
                    <a:pt x="4591" y="1924"/>
                    <a:pt x="4165" y="1437"/>
                  </a:cubicBezTo>
                  <a:cubicBezTo>
                    <a:pt x="4013" y="1225"/>
                    <a:pt x="3800" y="1012"/>
                    <a:pt x="3557" y="830"/>
                  </a:cubicBezTo>
                  <a:cubicBezTo>
                    <a:pt x="3010" y="374"/>
                    <a:pt x="2189" y="39"/>
                    <a:pt x="1490" y="9"/>
                  </a:cubicBezTo>
                  <a:cubicBezTo>
                    <a:pt x="1358" y="9"/>
                    <a:pt x="1221" y="1"/>
                    <a:pt x="10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34"/>
            <p:cNvSpPr/>
            <p:nvPr/>
          </p:nvSpPr>
          <p:spPr>
            <a:xfrm>
              <a:off x="6024700" y="2278350"/>
              <a:ext cx="103375" cy="79150"/>
            </a:xfrm>
            <a:custGeom>
              <a:avLst/>
              <a:gdLst/>
              <a:ahLst/>
              <a:cxnLst/>
              <a:rect l="l" t="t" r="r" b="b"/>
              <a:pathLst>
                <a:path w="4135" h="3166" extrusionOk="0">
                  <a:moveTo>
                    <a:pt x="2733" y="1"/>
                  </a:moveTo>
                  <a:cubicBezTo>
                    <a:pt x="2205" y="1"/>
                    <a:pt x="1730" y="178"/>
                    <a:pt x="1307" y="460"/>
                  </a:cubicBezTo>
                  <a:cubicBezTo>
                    <a:pt x="699" y="886"/>
                    <a:pt x="0" y="1949"/>
                    <a:pt x="304" y="2709"/>
                  </a:cubicBezTo>
                  <a:cubicBezTo>
                    <a:pt x="426" y="3013"/>
                    <a:pt x="882" y="3165"/>
                    <a:pt x="1186" y="3165"/>
                  </a:cubicBezTo>
                  <a:cubicBezTo>
                    <a:pt x="1672" y="3165"/>
                    <a:pt x="2128" y="3074"/>
                    <a:pt x="2554" y="2861"/>
                  </a:cubicBezTo>
                  <a:cubicBezTo>
                    <a:pt x="3253" y="2436"/>
                    <a:pt x="4134" y="1281"/>
                    <a:pt x="3739" y="369"/>
                  </a:cubicBezTo>
                  <a:cubicBezTo>
                    <a:pt x="3739" y="338"/>
                    <a:pt x="3678" y="308"/>
                    <a:pt x="3739" y="308"/>
                  </a:cubicBezTo>
                  <a:cubicBezTo>
                    <a:pt x="3526" y="65"/>
                    <a:pt x="3131" y="4"/>
                    <a:pt x="2857" y="4"/>
                  </a:cubicBezTo>
                  <a:cubicBezTo>
                    <a:pt x="2816" y="2"/>
                    <a:pt x="2774" y="1"/>
                    <a:pt x="27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34"/>
            <p:cNvSpPr/>
            <p:nvPr/>
          </p:nvSpPr>
          <p:spPr>
            <a:xfrm>
              <a:off x="6033825" y="2221725"/>
              <a:ext cx="81325" cy="66475"/>
            </a:xfrm>
            <a:custGeom>
              <a:avLst/>
              <a:gdLst/>
              <a:ahLst/>
              <a:cxnLst/>
              <a:rect l="l" t="t" r="r" b="b"/>
              <a:pathLst>
                <a:path w="3253" h="2659" extrusionOk="0">
                  <a:moveTo>
                    <a:pt x="1078" y="1"/>
                  </a:moveTo>
                  <a:cubicBezTo>
                    <a:pt x="828" y="1"/>
                    <a:pt x="595" y="71"/>
                    <a:pt x="426" y="263"/>
                  </a:cubicBezTo>
                  <a:cubicBezTo>
                    <a:pt x="0" y="658"/>
                    <a:pt x="426" y="1631"/>
                    <a:pt x="760" y="1965"/>
                  </a:cubicBezTo>
                  <a:cubicBezTo>
                    <a:pt x="1122" y="2327"/>
                    <a:pt x="1706" y="2659"/>
                    <a:pt x="2265" y="2659"/>
                  </a:cubicBezTo>
                  <a:cubicBezTo>
                    <a:pt x="2504" y="2659"/>
                    <a:pt x="2739" y="2597"/>
                    <a:pt x="2948" y="2451"/>
                  </a:cubicBezTo>
                  <a:cubicBezTo>
                    <a:pt x="3252" y="2269"/>
                    <a:pt x="3100" y="1661"/>
                    <a:pt x="3009" y="1388"/>
                  </a:cubicBezTo>
                  <a:cubicBezTo>
                    <a:pt x="2948" y="1175"/>
                    <a:pt x="2827" y="932"/>
                    <a:pt x="2705" y="749"/>
                  </a:cubicBezTo>
                  <a:cubicBezTo>
                    <a:pt x="2584" y="597"/>
                    <a:pt x="2432" y="445"/>
                    <a:pt x="2280" y="354"/>
                  </a:cubicBezTo>
                  <a:cubicBezTo>
                    <a:pt x="1974" y="201"/>
                    <a:pt x="1501" y="1"/>
                    <a:pt x="10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34"/>
            <p:cNvSpPr/>
            <p:nvPr/>
          </p:nvSpPr>
          <p:spPr>
            <a:xfrm>
              <a:off x="6095375" y="2273250"/>
              <a:ext cx="110950" cy="94725"/>
            </a:xfrm>
            <a:custGeom>
              <a:avLst/>
              <a:gdLst/>
              <a:ahLst/>
              <a:cxnLst/>
              <a:rect l="l" t="t" r="r" b="b"/>
              <a:pathLst>
                <a:path w="4438" h="3789" extrusionOk="0">
                  <a:moveTo>
                    <a:pt x="1336" y="1"/>
                  </a:moveTo>
                  <a:cubicBezTo>
                    <a:pt x="1050" y="1"/>
                    <a:pt x="770" y="55"/>
                    <a:pt x="517" y="178"/>
                  </a:cubicBezTo>
                  <a:cubicBezTo>
                    <a:pt x="0" y="421"/>
                    <a:pt x="243" y="1485"/>
                    <a:pt x="395" y="1880"/>
                  </a:cubicBezTo>
                  <a:cubicBezTo>
                    <a:pt x="669" y="2640"/>
                    <a:pt x="1246" y="3217"/>
                    <a:pt x="1976" y="3552"/>
                  </a:cubicBezTo>
                  <a:cubicBezTo>
                    <a:pt x="2313" y="3699"/>
                    <a:pt x="2710" y="3788"/>
                    <a:pt x="3093" y="3788"/>
                  </a:cubicBezTo>
                  <a:cubicBezTo>
                    <a:pt x="3262" y="3788"/>
                    <a:pt x="3429" y="3771"/>
                    <a:pt x="3587" y="3734"/>
                  </a:cubicBezTo>
                  <a:cubicBezTo>
                    <a:pt x="3678" y="3704"/>
                    <a:pt x="4164" y="3552"/>
                    <a:pt x="4134" y="3400"/>
                  </a:cubicBezTo>
                  <a:cubicBezTo>
                    <a:pt x="4438" y="2670"/>
                    <a:pt x="4043" y="1728"/>
                    <a:pt x="3648" y="1150"/>
                  </a:cubicBezTo>
                  <a:cubicBezTo>
                    <a:pt x="3556" y="1090"/>
                    <a:pt x="3526" y="998"/>
                    <a:pt x="3435" y="938"/>
                  </a:cubicBezTo>
                  <a:cubicBezTo>
                    <a:pt x="2946" y="404"/>
                    <a:pt x="2115" y="1"/>
                    <a:pt x="13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34"/>
            <p:cNvSpPr/>
            <p:nvPr/>
          </p:nvSpPr>
          <p:spPr>
            <a:xfrm>
              <a:off x="6096875" y="2245450"/>
              <a:ext cx="83625" cy="62475"/>
            </a:xfrm>
            <a:custGeom>
              <a:avLst/>
              <a:gdLst/>
              <a:ahLst/>
              <a:cxnLst/>
              <a:rect l="l" t="t" r="r" b="b"/>
              <a:pathLst>
                <a:path w="3345" h="2499" extrusionOk="0">
                  <a:moveTo>
                    <a:pt x="2203" y="1"/>
                  </a:moveTo>
                  <a:cubicBezTo>
                    <a:pt x="2105" y="1"/>
                    <a:pt x="2017" y="6"/>
                    <a:pt x="1946" y="13"/>
                  </a:cubicBezTo>
                  <a:cubicBezTo>
                    <a:pt x="1034" y="43"/>
                    <a:pt x="122" y="895"/>
                    <a:pt x="31" y="1806"/>
                  </a:cubicBezTo>
                  <a:cubicBezTo>
                    <a:pt x="1" y="2293"/>
                    <a:pt x="761" y="2445"/>
                    <a:pt x="1095" y="2475"/>
                  </a:cubicBezTo>
                  <a:cubicBezTo>
                    <a:pt x="1174" y="2491"/>
                    <a:pt x="1258" y="2499"/>
                    <a:pt x="1344" y="2499"/>
                  </a:cubicBezTo>
                  <a:cubicBezTo>
                    <a:pt x="1755" y="2499"/>
                    <a:pt x="2222" y="2326"/>
                    <a:pt x="2524" y="2050"/>
                  </a:cubicBezTo>
                  <a:cubicBezTo>
                    <a:pt x="2888" y="1654"/>
                    <a:pt x="3344" y="1077"/>
                    <a:pt x="3192" y="469"/>
                  </a:cubicBezTo>
                  <a:cubicBezTo>
                    <a:pt x="3192" y="439"/>
                    <a:pt x="3162" y="378"/>
                    <a:pt x="3162" y="317"/>
                  </a:cubicBezTo>
                  <a:cubicBezTo>
                    <a:pt x="2952" y="60"/>
                    <a:pt x="2526" y="1"/>
                    <a:pt x="2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34"/>
            <p:cNvSpPr/>
            <p:nvPr/>
          </p:nvSpPr>
          <p:spPr>
            <a:xfrm>
              <a:off x="6091575" y="2207000"/>
              <a:ext cx="47900" cy="74500"/>
            </a:xfrm>
            <a:custGeom>
              <a:avLst/>
              <a:gdLst/>
              <a:ahLst/>
              <a:cxnLst/>
              <a:rect l="l" t="t" r="r" b="b"/>
              <a:pathLst>
                <a:path w="1916" h="2980" extrusionOk="0">
                  <a:moveTo>
                    <a:pt x="1125" y="1"/>
                  </a:moveTo>
                  <a:cubicBezTo>
                    <a:pt x="213" y="700"/>
                    <a:pt x="0" y="2220"/>
                    <a:pt x="942" y="2980"/>
                  </a:cubicBezTo>
                  <a:cubicBezTo>
                    <a:pt x="1885" y="2372"/>
                    <a:pt x="1915" y="1004"/>
                    <a:pt x="1307" y="183"/>
                  </a:cubicBezTo>
                  <a:lnTo>
                    <a:pt x="11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34"/>
            <p:cNvSpPr/>
            <p:nvPr/>
          </p:nvSpPr>
          <p:spPr>
            <a:xfrm>
              <a:off x="7092350" y="2346825"/>
              <a:ext cx="51700" cy="79050"/>
            </a:xfrm>
            <a:custGeom>
              <a:avLst/>
              <a:gdLst/>
              <a:ahLst/>
              <a:cxnLst/>
              <a:rect l="l" t="t" r="r" b="b"/>
              <a:pathLst>
                <a:path w="2068" h="3162" extrusionOk="0">
                  <a:moveTo>
                    <a:pt x="395" y="1"/>
                  </a:moveTo>
                  <a:cubicBezTo>
                    <a:pt x="274" y="1"/>
                    <a:pt x="122" y="426"/>
                    <a:pt x="122" y="487"/>
                  </a:cubicBezTo>
                  <a:cubicBezTo>
                    <a:pt x="0" y="882"/>
                    <a:pt x="0" y="1277"/>
                    <a:pt x="91" y="1642"/>
                  </a:cubicBezTo>
                  <a:cubicBezTo>
                    <a:pt x="243" y="2341"/>
                    <a:pt x="882" y="3101"/>
                    <a:pt x="1672" y="3162"/>
                  </a:cubicBezTo>
                  <a:cubicBezTo>
                    <a:pt x="1794" y="3162"/>
                    <a:pt x="1976" y="2584"/>
                    <a:pt x="1976" y="2493"/>
                  </a:cubicBezTo>
                  <a:cubicBezTo>
                    <a:pt x="2067" y="2128"/>
                    <a:pt x="2067" y="1733"/>
                    <a:pt x="1946" y="1368"/>
                  </a:cubicBezTo>
                  <a:cubicBezTo>
                    <a:pt x="1854" y="1125"/>
                    <a:pt x="1763" y="913"/>
                    <a:pt x="1642" y="700"/>
                  </a:cubicBezTo>
                  <a:cubicBezTo>
                    <a:pt x="1338" y="335"/>
                    <a:pt x="882" y="1"/>
                    <a:pt x="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34"/>
            <p:cNvSpPr/>
            <p:nvPr/>
          </p:nvSpPr>
          <p:spPr>
            <a:xfrm>
              <a:off x="7054350" y="2387275"/>
              <a:ext cx="94250" cy="96275"/>
            </a:xfrm>
            <a:custGeom>
              <a:avLst/>
              <a:gdLst/>
              <a:ahLst/>
              <a:cxnLst/>
              <a:rect l="l" t="t" r="r" b="b"/>
              <a:pathLst>
                <a:path w="3770" h="3851" extrusionOk="0">
                  <a:moveTo>
                    <a:pt x="2947" y="1"/>
                  </a:moveTo>
                  <a:cubicBezTo>
                    <a:pt x="2713" y="1"/>
                    <a:pt x="2363" y="131"/>
                    <a:pt x="2250" y="176"/>
                  </a:cubicBezTo>
                  <a:cubicBezTo>
                    <a:pt x="1763" y="358"/>
                    <a:pt x="1216" y="662"/>
                    <a:pt x="882" y="1088"/>
                  </a:cubicBezTo>
                  <a:cubicBezTo>
                    <a:pt x="487" y="1483"/>
                    <a:pt x="152" y="2091"/>
                    <a:pt x="92" y="2668"/>
                  </a:cubicBezTo>
                  <a:cubicBezTo>
                    <a:pt x="31" y="2851"/>
                    <a:pt x="0" y="3094"/>
                    <a:pt x="31" y="3276"/>
                  </a:cubicBezTo>
                  <a:cubicBezTo>
                    <a:pt x="31" y="3307"/>
                    <a:pt x="31" y="3550"/>
                    <a:pt x="92" y="3580"/>
                  </a:cubicBezTo>
                  <a:cubicBezTo>
                    <a:pt x="328" y="3771"/>
                    <a:pt x="615" y="3850"/>
                    <a:pt x="917" y="3850"/>
                  </a:cubicBezTo>
                  <a:cubicBezTo>
                    <a:pt x="1628" y="3850"/>
                    <a:pt x="2422" y="3411"/>
                    <a:pt x="2827" y="2942"/>
                  </a:cubicBezTo>
                  <a:cubicBezTo>
                    <a:pt x="3374" y="2243"/>
                    <a:pt x="3770" y="936"/>
                    <a:pt x="3162" y="85"/>
                  </a:cubicBezTo>
                  <a:lnTo>
                    <a:pt x="3131" y="54"/>
                  </a:lnTo>
                  <a:cubicBezTo>
                    <a:pt x="3093" y="16"/>
                    <a:pt x="3027" y="1"/>
                    <a:pt x="29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34"/>
            <p:cNvSpPr/>
            <p:nvPr/>
          </p:nvSpPr>
          <p:spPr>
            <a:xfrm>
              <a:off x="7122750" y="2410650"/>
              <a:ext cx="55475" cy="73925"/>
            </a:xfrm>
            <a:custGeom>
              <a:avLst/>
              <a:gdLst/>
              <a:ahLst/>
              <a:cxnLst/>
              <a:rect l="l" t="t" r="r" b="b"/>
              <a:pathLst>
                <a:path w="2219" h="2957" extrusionOk="0">
                  <a:moveTo>
                    <a:pt x="304" y="1"/>
                  </a:moveTo>
                  <a:cubicBezTo>
                    <a:pt x="30" y="487"/>
                    <a:pt x="0" y="1186"/>
                    <a:pt x="243" y="1733"/>
                  </a:cubicBezTo>
                  <a:cubicBezTo>
                    <a:pt x="439" y="2296"/>
                    <a:pt x="1067" y="2956"/>
                    <a:pt x="1732" y="2956"/>
                  </a:cubicBezTo>
                  <a:cubicBezTo>
                    <a:pt x="1894" y="2956"/>
                    <a:pt x="2058" y="2917"/>
                    <a:pt x="2219" y="2828"/>
                  </a:cubicBezTo>
                  <a:cubicBezTo>
                    <a:pt x="2067" y="2493"/>
                    <a:pt x="2097" y="2068"/>
                    <a:pt x="1976" y="1703"/>
                  </a:cubicBezTo>
                  <a:cubicBezTo>
                    <a:pt x="1915" y="1429"/>
                    <a:pt x="1824" y="1156"/>
                    <a:pt x="1641" y="943"/>
                  </a:cubicBezTo>
                  <a:cubicBezTo>
                    <a:pt x="1307" y="518"/>
                    <a:pt x="882" y="92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34"/>
            <p:cNvSpPr/>
            <p:nvPr/>
          </p:nvSpPr>
          <p:spPr>
            <a:xfrm>
              <a:off x="7122750" y="2395900"/>
              <a:ext cx="71450" cy="35775"/>
            </a:xfrm>
            <a:custGeom>
              <a:avLst/>
              <a:gdLst/>
              <a:ahLst/>
              <a:cxnLst/>
              <a:rect l="l" t="t" r="r" b="b"/>
              <a:pathLst>
                <a:path w="2858" h="1431" extrusionOk="0">
                  <a:moveTo>
                    <a:pt x="1963" y="1"/>
                  </a:moveTo>
                  <a:cubicBezTo>
                    <a:pt x="1866" y="1"/>
                    <a:pt x="1769" y="14"/>
                    <a:pt x="1672" y="44"/>
                  </a:cubicBezTo>
                  <a:cubicBezTo>
                    <a:pt x="1034" y="135"/>
                    <a:pt x="426" y="378"/>
                    <a:pt x="0" y="895"/>
                  </a:cubicBezTo>
                  <a:cubicBezTo>
                    <a:pt x="280" y="1255"/>
                    <a:pt x="732" y="1431"/>
                    <a:pt x="1181" y="1431"/>
                  </a:cubicBezTo>
                  <a:cubicBezTo>
                    <a:pt x="1414" y="1431"/>
                    <a:pt x="1647" y="1383"/>
                    <a:pt x="1854" y="1290"/>
                  </a:cubicBezTo>
                  <a:cubicBezTo>
                    <a:pt x="2310" y="1077"/>
                    <a:pt x="2675" y="743"/>
                    <a:pt x="2857" y="287"/>
                  </a:cubicBezTo>
                  <a:cubicBezTo>
                    <a:pt x="2559" y="126"/>
                    <a:pt x="2261" y="1"/>
                    <a:pt x="19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34"/>
            <p:cNvSpPr/>
            <p:nvPr/>
          </p:nvSpPr>
          <p:spPr>
            <a:xfrm>
              <a:off x="7014825" y="2378300"/>
              <a:ext cx="99575" cy="62825"/>
            </a:xfrm>
            <a:custGeom>
              <a:avLst/>
              <a:gdLst/>
              <a:ahLst/>
              <a:cxnLst/>
              <a:rect l="l" t="t" r="r" b="b"/>
              <a:pathLst>
                <a:path w="3983" h="2513" extrusionOk="0">
                  <a:moveTo>
                    <a:pt x="1896" y="0"/>
                  </a:moveTo>
                  <a:cubicBezTo>
                    <a:pt x="1240" y="0"/>
                    <a:pt x="504" y="251"/>
                    <a:pt x="183" y="778"/>
                  </a:cubicBezTo>
                  <a:cubicBezTo>
                    <a:pt x="1" y="1173"/>
                    <a:pt x="366" y="1690"/>
                    <a:pt x="639" y="1933"/>
                  </a:cubicBezTo>
                  <a:cubicBezTo>
                    <a:pt x="1065" y="2237"/>
                    <a:pt x="1460" y="2450"/>
                    <a:pt x="2007" y="2511"/>
                  </a:cubicBezTo>
                  <a:cubicBezTo>
                    <a:pt x="2034" y="2512"/>
                    <a:pt x="2061" y="2513"/>
                    <a:pt x="2088" y="2513"/>
                  </a:cubicBezTo>
                  <a:cubicBezTo>
                    <a:pt x="2723" y="2513"/>
                    <a:pt x="3599" y="2179"/>
                    <a:pt x="3861" y="1538"/>
                  </a:cubicBezTo>
                  <a:cubicBezTo>
                    <a:pt x="3983" y="1295"/>
                    <a:pt x="3892" y="1052"/>
                    <a:pt x="3709" y="869"/>
                  </a:cubicBezTo>
                  <a:cubicBezTo>
                    <a:pt x="3436" y="444"/>
                    <a:pt x="2828" y="170"/>
                    <a:pt x="2493" y="79"/>
                  </a:cubicBezTo>
                  <a:cubicBezTo>
                    <a:pt x="2314" y="27"/>
                    <a:pt x="2109" y="0"/>
                    <a:pt x="1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34"/>
            <p:cNvSpPr/>
            <p:nvPr/>
          </p:nvSpPr>
          <p:spPr>
            <a:xfrm>
              <a:off x="6950250" y="2807675"/>
              <a:ext cx="79800" cy="99375"/>
            </a:xfrm>
            <a:custGeom>
              <a:avLst/>
              <a:gdLst/>
              <a:ahLst/>
              <a:cxnLst/>
              <a:rect l="l" t="t" r="r" b="b"/>
              <a:pathLst>
                <a:path w="3192" h="3975" extrusionOk="0">
                  <a:moveTo>
                    <a:pt x="1959" y="1"/>
                  </a:moveTo>
                  <a:cubicBezTo>
                    <a:pt x="1334" y="1"/>
                    <a:pt x="643" y="798"/>
                    <a:pt x="395" y="1293"/>
                  </a:cubicBezTo>
                  <a:cubicBezTo>
                    <a:pt x="61" y="1962"/>
                    <a:pt x="0" y="3300"/>
                    <a:pt x="669" y="3816"/>
                  </a:cubicBezTo>
                  <a:cubicBezTo>
                    <a:pt x="811" y="3928"/>
                    <a:pt x="969" y="3975"/>
                    <a:pt x="1132" y="3975"/>
                  </a:cubicBezTo>
                  <a:cubicBezTo>
                    <a:pt x="1767" y="3975"/>
                    <a:pt x="2481" y="3255"/>
                    <a:pt x="2675" y="2844"/>
                  </a:cubicBezTo>
                  <a:cubicBezTo>
                    <a:pt x="3040" y="2205"/>
                    <a:pt x="3192" y="1050"/>
                    <a:pt x="2645" y="382"/>
                  </a:cubicBezTo>
                  <a:cubicBezTo>
                    <a:pt x="2584" y="290"/>
                    <a:pt x="2493" y="230"/>
                    <a:pt x="2371" y="138"/>
                  </a:cubicBezTo>
                  <a:cubicBezTo>
                    <a:pt x="2241" y="42"/>
                    <a:pt x="2102" y="1"/>
                    <a:pt x="1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34"/>
            <p:cNvSpPr/>
            <p:nvPr/>
          </p:nvSpPr>
          <p:spPr>
            <a:xfrm>
              <a:off x="6116650" y="2123375"/>
              <a:ext cx="88925" cy="80250"/>
            </a:xfrm>
            <a:custGeom>
              <a:avLst/>
              <a:gdLst/>
              <a:ahLst/>
              <a:cxnLst/>
              <a:rect l="l" t="t" r="r" b="b"/>
              <a:pathLst>
                <a:path w="3557" h="3210" extrusionOk="0">
                  <a:moveTo>
                    <a:pt x="949" y="1"/>
                  </a:moveTo>
                  <a:cubicBezTo>
                    <a:pt x="688" y="1"/>
                    <a:pt x="450" y="69"/>
                    <a:pt x="274" y="246"/>
                  </a:cubicBezTo>
                  <a:cubicBezTo>
                    <a:pt x="0" y="489"/>
                    <a:pt x="61" y="945"/>
                    <a:pt x="91" y="1309"/>
                  </a:cubicBezTo>
                  <a:cubicBezTo>
                    <a:pt x="213" y="1826"/>
                    <a:pt x="456" y="2282"/>
                    <a:pt x="851" y="2616"/>
                  </a:cubicBezTo>
                  <a:cubicBezTo>
                    <a:pt x="1224" y="2970"/>
                    <a:pt x="1790" y="3210"/>
                    <a:pt x="2333" y="3210"/>
                  </a:cubicBezTo>
                  <a:cubicBezTo>
                    <a:pt x="2677" y="3210"/>
                    <a:pt x="3012" y="3114"/>
                    <a:pt x="3283" y="2890"/>
                  </a:cubicBezTo>
                  <a:cubicBezTo>
                    <a:pt x="3556" y="2708"/>
                    <a:pt x="3435" y="2100"/>
                    <a:pt x="3344" y="1857"/>
                  </a:cubicBezTo>
                  <a:cubicBezTo>
                    <a:pt x="3192" y="1553"/>
                    <a:pt x="3101" y="1249"/>
                    <a:pt x="2949" y="945"/>
                  </a:cubicBezTo>
                  <a:lnTo>
                    <a:pt x="2584" y="610"/>
                  </a:lnTo>
                  <a:cubicBezTo>
                    <a:pt x="2246" y="357"/>
                    <a:pt x="1541" y="1"/>
                    <a:pt x="9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34"/>
            <p:cNvSpPr/>
            <p:nvPr/>
          </p:nvSpPr>
          <p:spPr>
            <a:xfrm>
              <a:off x="6165275" y="2103925"/>
              <a:ext cx="60825" cy="85975"/>
            </a:xfrm>
            <a:custGeom>
              <a:avLst/>
              <a:gdLst/>
              <a:ahLst/>
              <a:cxnLst/>
              <a:rect l="l" t="t" r="r" b="b"/>
              <a:pathLst>
                <a:path w="2433" h="3439" extrusionOk="0">
                  <a:moveTo>
                    <a:pt x="1232" y="0"/>
                  </a:moveTo>
                  <a:cubicBezTo>
                    <a:pt x="684" y="0"/>
                    <a:pt x="237" y="965"/>
                    <a:pt x="152" y="1358"/>
                  </a:cubicBezTo>
                  <a:cubicBezTo>
                    <a:pt x="0" y="2087"/>
                    <a:pt x="304" y="3090"/>
                    <a:pt x="1034" y="3394"/>
                  </a:cubicBezTo>
                  <a:cubicBezTo>
                    <a:pt x="1105" y="3425"/>
                    <a:pt x="1175" y="3439"/>
                    <a:pt x="1244" y="3439"/>
                  </a:cubicBezTo>
                  <a:cubicBezTo>
                    <a:pt x="1794" y="3439"/>
                    <a:pt x="2257" y="2550"/>
                    <a:pt x="2311" y="2118"/>
                  </a:cubicBezTo>
                  <a:cubicBezTo>
                    <a:pt x="2432" y="1571"/>
                    <a:pt x="2311" y="932"/>
                    <a:pt x="1976" y="446"/>
                  </a:cubicBezTo>
                  <a:cubicBezTo>
                    <a:pt x="1824" y="264"/>
                    <a:pt x="1611" y="112"/>
                    <a:pt x="1368" y="20"/>
                  </a:cubicBezTo>
                  <a:cubicBezTo>
                    <a:pt x="1322" y="7"/>
                    <a:pt x="1277" y="0"/>
                    <a:pt x="1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34"/>
            <p:cNvSpPr/>
            <p:nvPr/>
          </p:nvSpPr>
          <p:spPr>
            <a:xfrm>
              <a:off x="6130325" y="2183700"/>
              <a:ext cx="68400" cy="49075"/>
            </a:xfrm>
            <a:custGeom>
              <a:avLst/>
              <a:gdLst/>
              <a:ahLst/>
              <a:cxnLst/>
              <a:rect l="l" t="t" r="r" b="b"/>
              <a:pathLst>
                <a:path w="2736" h="1963" extrusionOk="0">
                  <a:moveTo>
                    <a:pt x="1714" y="1"/>
                  </a:moveTo>
                  <a:cubicBezTo>
                    <a:pt x="1496" y="1"/>
                    <a:pt x="1276" y="59"/>
                    <a:pt x="1095" y="143"/>
                  </a:cubicBezTo>
                  <a:cubicBezTo>
                    <a:pt x="517" y="355"/>
                    <a:pt x="0" y="933"/>
                    <a:pt x="122" y="1571"/>
                  </a:cubicBezTo>
                  <a:cubicBezTo>
                    <a:pt x="153" y="1866"/>
                    <a:pt x="477" y="1963"/>
                    <a:pt x="827" y="1963"/>
                  </a:cubicBezTo>
                  <a:cubicBezTo>
                    <a:pt x="1163" y="1963"/>
                    <a:pt x="1523" y="1873"/>
                    <a:pt x="1672" y="1784"/>
                  </a:cubicBezTo>
                  <a:cubicBezTo>
                    <a:pt x="2037" y="1510"/>
                    <a:pt x="2736" y="781"/>
                    <a:pt x="2402" y="295"/>
                  </a:cubicBezTo>
                  <a:cubicBezTo>
                    <a:pt x="2221" y="81"/>
                    <a:pt x="1969" y="1"/>
                    <a:pt x="17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34"/>
            <p:cNvSpPr/>
            <p:nvPr/>
          </p:nvSpPr>
          <p:spPr>
            <a:xfrm>
              <a:off x="6615900" y="2308375"/>
              <a:ext cx="76775" cy="57025"/>
            </a:xfrm>
            <a:custGeom>
              <a:avLst/>
              <a:gdLst/>
              <a:ahLst/>
              <a:cxnLst/>
              <a:rect l="l" t="t" r="r" b="b"/>
              <a:pathLst>
                <a:path w="3071" h="2281" extrusionOk="0">
                  <a:moveTo>
                    <a:pt x="1935" y="0"/>
                  </a:moveTo>
                  <a:cubicBezTo>
                    <a:pt x="1640" y="0"/>
                    <a:pt x="1305" y="87"/>
                    <a:pt x="1064" y="232"/>
                  </a:cubicBezTo>
                  <a:cubicBezTo>
                    <a:pt x="608" y="566"/>
                    <a:pt x="0" y="1235"/>
                    <a:pt x="213" y="1873"/>
                  </a:cubicBezTo>
                  <a:cubicBezTo>
                    <a:pt x="318" y="2187"/>
                    <a:pt x="682" y="2281"/>
                    <a:pt x="1043" y="2281"/>
                  </a:cubicBezTo>
                  <a:cubicBezTo>
                    <a:pt x="1311" y="2281"/>
                    <a:pt x="1577" y="2229"/>
                    <a:pt x="1733" y="2177"/>
                  </a:cubicBezTo>
                  <a:cubicBezTo>
                    <a:pt x="2432" y="1964"/>
                    <a:pt x="3070" y="1204"/>
                    <a:pt x="2918" y="444"/>
                  </a:cubicBezTo>
                  <a:cubicBezTo>
                    <a:pt x="2918" y="384"/>
                    <a:pt x="2888" y="353"/>
                    <a:pt x="2888" y="262"/>
                  </a:cubicBezTo>
                  <a:cubicBezTo>
                    <a:pt x="2736" y="80"/>
                    <a:pt x="2341" y="49"/>
                    <a:pt x="2158" y="19"/>
                  </a:cubicBezTo>
                  <a:cubicBezTo>
                    <a:pt x="2088" y="6"/>
                    <a:pt x="2013" y="0"/>
                    <a:pt x="19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34"/>
            <p:cNvSpPr/>
            <p:nvPr/>
          </p:nvSpPr>
          <p:spPr>
            <a:xfrm>
              <a:off x="6613600" y="2261100"/>
              <a:ext cx="76025" cy="61925"/>
            </a:xfrm>
            <a:custGeom>
              <a:avLst/>
              <a:gdLst/>
              <a:ahLst/>
              <a:cxnLst/>
              <a:rect l="l" t="t" r="r" b="b"/>
              <a:pathLst>
                <a:path w="3041" h="2477" extrusionOk="0">
                  <a:moveTo>
                    <a:pt x="1191" y="0"/>
                  </a:moveTo>
                  <a:cubicBezTo>
                    <a:pt x="918" y="0"/>
                    <a:pt x="652" y="69"/>
                    <a:pt x="457" y="238"/>
                  </a:cubicBezTo>
                  <a:cubicBezTo>
                    <a:pt x="1" y="664"/>
                    <a:pt x="609" y="1667"/>
                    <a:pt x="882" y="1940"/>
                  </a:cubicBezTo>
                  <a:cubicBezTo>
                    <a:pt x="1193" y="2272"/>
                    <a:pt x="1674" y="2476"/>
                    <a:pt x="2141" y="2476"/>
                  </a:cubicBezTo>
                  <a:cubicBezTo>
                    <a:pt x="2359" y="2476"/>
                    <a:pt x="2574" y="2432"/>
                    <a:pt x="2767" y="2335"/>
                  </a:cubicBezTo>
                  <a:cubicBezTo>
                    <a:pt x="3041" y="2214"/>
                    <a:pt x="3041" y="1758"/>
                    <a:pt x="2980" y="1484"/>
                  </a:cubicBezTo>
                  <a:cubicBezTo>
                    <a:pt x="2919" y="1272"/>
                    <a:pt x="2828" y="1028"/>
                    <a:pt x="2615" y="755"/>
                  </a:cubicBezTo>
                  <a:cubicBezTo>
                    <a:pt x="2524" y="572"/>
                    <a:pt x="2372" y="421"/>
                    <a:pt x="2159" y="299"/>
                  </a:cubicBezTo>
                  <a:cubicBezTo>
                    <a:pt x="1933" y="125"/>
                    <a:pt x="1556" y="0"/>
                    <a:pt x="1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34"/>
            <p:cNvSpPr/>
            <p:nvPr/>
          </p:nvSpPr>
          <p:spPr>
            <a:xfrm>
              <a:off x="6571050" y="2285150"/>
              <a:ext cx="85150" cy="50400"/>
            </a:xfrm>
            <a:custGeom>
              <a:avLst/>
              <a:gdLst/>
              <a:ahLst/>
              <a:cxnLst/>
              <a:rect l="l" t="t" r="r" b="b"/>
              <a:pathLst>
                <a:path w="3406" h="2016" extrusionOk="0">
                  <a:moveTo>
                    <a:pt x="1832" y="0"/>
                  </a:moveTo>
                  <a:cubicBezTo>
                    <a:pt x="1702" y="0"/>
                    <a:pt x="1568" y="12"/>
                    <a:pt x="1429" y="36"/>
                  </a:cubicBezTo>
                  <a:cubicBezTo>
                    <a:pt x="1065" y="97"/>
                    <a:pt x="639" y="310"/>
                    <a:pt x="366" y="614"/>
                  </a:cubicBezTo>
                  <a:cubicBezTo>
                    <a:pt x="214" y="705"/>
                    <a:pt x="1" y="978"/>
                    <a:pt x="1" y="1221"/>
                  </a:cubicBezTo>
                  <a:cubicBezTo>
                    <a:pt x="31" y="1404"/>
                    <a:pt x="335" y="1617"/>
                    <a:pt x="487" y="1708"/>
                  </a:cubicBezTo>
                  <a:cubicBezTo>
                    <a:pt x="793" y="1874"/>
                    <a:pt x="1200" y="2016"/>
                    <a:pt x="1569" y="2016"/>
                  </a:cubicBezTo>
                  <a:cubicBezTo>
                    <a:pt x="1604" y="2016"/>
                    <a:pt x="1638" y="2014"/>
                    <a:pt x="1673" y="2012"/>
                  </a:cubicBezTo>
                  <a:cubicBezTo>
                    <a:pt x="2311" y="1981"/>
                    <a:pt x="3344" y="1525"/>
                    <a:pt x="3405" y="766"/>
                  </a:cubicBezTo>
                  <a:cubicBezTo>
                    <a:pt x="3405" y="705"/>
                    <a:pt x="3375" y="674"/>
                    <a:pt x="3344" y="614"/>
                  </a:cubicBezTo>
                  <a:cubicBezTo>
                    <a:pt x="3223" y="462"/>
                    <a:pt x="2919" y="249"/>
                    <a:pt x="2797" y="218"/>
                  </a:cubicBezTo>
                  <a:cubicBezTo>
                    <a:pt x="2508" y="85"/>
                    <a:pt x="2186" y="0"/>
                    <a:pt x="18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34"/>
            <p:cNvSpPr/>
            <p:nvPr/>
          </p:nvSpPr>
          <p:spPr>
            <a:xfrm>
              <a:off x="7073350" y="2676375"/>
              <a:ext cx="48650" cy="49175"/>
            </a:xfrm>
            <a:custGeom>
              <a:avLst/>
              <a:gdLst/>
              <a:ahLst/>
              <a:cxnLst/>
              <a:rect l="l" t="t" r="r" b="b"/>
              <a:pathLst>
                <a:path w="1946" h="1967" extrusionOk="0">
                  <a:moveTo>
                    <a:pt x="707" y="1"/>
                  </a:moveTo>
                  <a:cubicBezTo>
                    <a:pt x="633" y="1"/>
                    <a:pt x="559" y="13"/>
                    <a:pt x="487" y="41"/>
                  </a:cubicBezTo>
                  <a:cubicBezTo>
                    <a:pt x="0" y="254"/>
                    <a:pt x="183" y="1105"/>
                    <a:pt x="426" y="1409"/>
                  </a:cubicBezTo>
                  <a:cubicBezTo>
                    <a:pt x="595" y="1650"/>
                    <a:pt x="993" y="1967"/>
                    <a:pt x="1362" y="1967"/>
                  </a:cubicBezTo>
                  <a:cubicBezTo>
                    <a:pt x="1459" y="1967"/>
                    <a:pt x="1554" y="1945"/>
                    <a:pt x="1642" y="1895"/>
                  </a:cubicBezTo>
                  <a:cubicBezTo>
                    <a:pt x="1946" y="1743"/>
                    <a:pt x="1854" y="1165"/>
                    <a:pt x="1794" y="922"/>
                  </a:cubicBezTo>
                  <a:cubicBezTo>
                    <a:pt x="1763" y="801"/>
                    <a:pt x="1672" y="679"/>
                    <a:pt x="1611" y="527"/>
                  </a:cubicBezTo>
                  <a:cubicBezTo>
                    <a:pt x="1388" y="254"/>
                    <a:pt x="1042" y="1"/>
                    <a:pt x="7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34"/>
            <p:cNvSpPr/>
            <p:nvPr/>
          </p:nvSpPr>
          <p:spPr>
            <a:xfrm>
              <a:off x="7058150" y="2688025"/>
              <a:ext cx="55500" cy="72975"/>
            </a:xfrm>
            <a:custGeom>
              <a:avLst/>
              <a:gdLst/>
              <a:ahLst/>
              <a:cxnLst/>
              <a:rect l="l" t="t" r="r" b="b"/>
              <a:pathLst>
                <a:path w="2220" h="2919" extrusionOk="0">
                  <a:moveTo>
                    <a:pt x="760" y="0"/>
                  </a:moveTo>
                  <a:lnTo>
                    <a:pt x="760" y="0"/>
                  </a:lnTo>
                  <a:cubicBezTo>
                    <a:pt x="0" y="1064"/>
                    <a:pt x="700" y="2432"/>
                    <a:pt x="1763" y="2918"/>
                  </a:cubicBezTo>
                  <a:cubicBezTo>
                    <a:pt x="2219" y="2219"/>
                    <a:pt x="2159" y="1247"/>
                    <a:pt x="1642" y="608"/>
                  </a:cubicBezTo>
                  <a:cubicBezTo>
                    <a:pt x="1459" y="304"/>
                    <a:pt x="1155" y="91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34"/>
            <p:cNvSpPr/>
            <p:nvPr/>
          </p:nvSpPr>
          <p:spPr>
            <a:xfrm>
              <a:off x="7079425" y="2666075"/>
              <a:ext cx="58525" cy="32150"/>
            </a:xfrm>
            <a:custGeom>
              <a:avLst/>
              <a:gdLst/>
              <a:ahLst/>
              <a:cxnLst/>
              <a:rect l="l" t="t" r="r" b="b"/>
              <a:pathLst>
                <a:path w="2341" h="1286" extrusionOk="0">
                  <a:moveTo>
                    <a:pt x="1316" y="1"/>
                  </a:moveTo>
                  <a:cubicBezTo>
                    <a:pt x="731" y="1"/>
                    <a:pt x="148" y="289"/>
                    <a:pt x="1" y="878"/>
                  </a:cubicBezTo>
                  <a:cubicBezTo>
                    <a:pt x="1" y="969"/>
                    <a:pt x="244" y="1091"/>
                    <a:pt x="335" y="1121"/>
                  </a:cubicBezTo>
                  <a:cubicBezTo>
                    <a:pt x="541" y="1225"/>
                    <a:pt x="776" y="1286"/>
                    <a:pt x="1001" y="1286"/>
                  </a:cubicBezTo>
                  <a:cubicBezTo>
                    <a:pt x="1106" y="1286"/>
                    <a:pt x="1210" y="1272"/>
                    <a:pt x="1308" y="1243"/>
                  </a:cubicBezTo>
                  <a:cubicBezTo>
                    <a:pt x="1763" y="1121"/>
                    <a:pt x="2159" y="787"/>
                    <a:pt x="2341" y="362"/>
                  </a:cubicBezTo>
                  <a:cubicBezTo>
                    <a:pt x="2078" y="122"/>
                    <a:pt x="1696" y="1"/>
                    <a:pt x="13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34"/>
            <p:cNvSpPr/>
            <p:nvPr/>
          </p:nvSpPr>
          <p:spPr>
            <a:xfrm>
              <a:off x="5602200" y="2270550"/>
              <a:ext cx="76775" cy="28425"/>
            </a:xfrm>
            <a:custGeom>
              <a:avLst/>
              <a:gdLst/>
              <a:ahLst/>
              <a:cxnLst/>
              <a:rect l="l" t="t" r="r" b="b"/>
              <a:pathLst>
                <a:path w="3071" h="1137" extrusionOk="0">
                  <a:moveTo>
                    <a:pt x="2911" y="0"/>
                  </a:moveTo>
                  <a:cubicBezTo>
                    <a:pt x="2892" y="0"/>
                    <a:pt x="2874" y="4"/>
                    <a:pt x="2857" y="12"/>
                  </a:cubicBezTo>
                  <a:cubicBezTo>
                    <a:pt x="1915" y="316"/>
                    <a:pt x="1034" y="590"/>
                    <a:pt x="122" y="894"/>
                  </a:cubicBezTo>
                  <a:cubicBezTo>
                    <a:pt x="31" y="894"/>
                    <a:pt x="0" y="985"/>
                    <a:pt x="31" y="1076"/>
                  </a:cubicBezTo>
                  <a:cubicBezTo>
                    <a:pt x="31" y="1106"/>
                    <a:pt x="61" y="1137"/>
                    <a:pt x="122" y="1137"/>
                  </a:cubicBezTo>
                  <a:lnTo>
                    <a:pt x="213" y="1137"/>
                  </a:lnTo>
                  <a:cubicBezTo>
                    <a:pt x="1125" y="894"/>
                    <a:pt x="2037" y="590"/>
                    <a:pt x="2949" y="286"/>
                  </a:cubicBezTo>
                  <a:cubicBezTo>
                    <a:pt x="3040" y="286"/>
                    <a:pt x="3070" y="164"/>
                    <a:pt x="3040" y="73"/>
                  </a:cubicBezTo>
                  <a:cubicBezTo>
                    <a:pt x="3018" y="28"/>
                    <a:pt x="2963" y="0"/>
                    <a:pt x="2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34"/>
            <p:cNvSpPr/>
            <p:nvPr/>
          </p:nvSpPr>
          <p:spPr>
            <a:xfrm>
              <a:off x="5635625" y="2253075"/>
              <a:ext cx="42575" cy="21875"/>
            </a:xfrm>
            <a:custGeom>
              <a:avLst/>
              <a:gdLst/>
              <a:ahLst/>
              <a:cxnLst/>
              <a:rect l="l" t="t" r="r" b="b"/>
              <a:pathLst>
                <a:path w="1703" h="875" extrusionOk="0">
                  <a:moveTo>
                    <a:pt x="151" y="1"/>
                  </a:moveTo>
                  <a:cubicBezTo>
                    <a:pt x="94" y="1"/>
                    <a:pt x="54" y="35"/>
                    <a:pt x="31" y="103"/>
                  </a:cubicBezTo>
                  <a:cubicBezTo>
                    <a:pt x="1" y="164"/>
                    <a:pt x="31" y="255"/>
                    <a:pt x="92" y="286"/>
                  </a:cubicBezTo>
                  <a:lnTo>
                    <a:pt x="1460" y="863"/>
                  </a:lnTo>
                  <a:cubicBezTo>
                    <a:pt x="1482" y="871"/>
                    <a:pt x="1503" y="874"/>
                    <a:pt x="1523" y="874"/>
                  </a:cubicBezTo>
                  <a:cubicBezTo>
                    <a:pt x="1581" y="874"/>
                    <a:pt x="1627" y="840"/>
                    <a:pt x="1672" y="772"/>
                  </a:cubicBezTo>
                  <a:cubicBezTo>
                    <a:pt x="1703" y="742"/>
                    <a:pt x="1703" y="681"/>
                    <a:pt x="1672" y="620"/>
                  </a:cubicBezTo>
                  <a:cubicBezTo>
                    <a:pt x="1612" y="620"/>
                    <a:pt x="1612" y="590"/>
                    <a:pt x="1581" y="590"/>
                  </a:cubicBezTo>
                  <a:lnTo>
                    <a:pt x="213" y="12"/>
                  </a:lnTo>
                  <a:cubicBezTo>
                    <a:pt x="191" y="4"/>
                    <a:pt x="170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34"/>
            <p:cNvSpPr/>
            <p:nvPr/>
          </p:nvSpPr>
          <p:spPr>
            <a:xfrm>
              <a:off x="5633350" y="2233325"/>
              <a:ext cx="53225" cy="32975"/>
            </a:xfrm>
            <a:custGeom>
              <a:avLst/>
              <a:gdLst/>
              <a:ahLst/>
              <a:cxnLst/>
              <a:rect l="l" t="t" r="r" b="b"/>
              <a:pathLst>
                <a:path w="2129" h="1319" extrusionOk="0">
                  <a:moveTo>
                    <a:pt x="180" y="0"/>
                  </a:moveTo>
                  <a:cubicBezTo>
                    <a:pt x="122" y="0"/>
                    <a:pt x="76" y="35"/>
                    <a:pt x="31" y="103"/>
                  </a:cubicBezTo>
                  <a:cubicBezTo>
                    <a:pt x="0" y="164"/>
                    <a:pt x="31" y="255"/>
                    <a:pt x="122" y="285"/>
                  </a:cubicBezTo>
                  <a:cubicBezTo>
                    <a:pt x="244" y="316"/>
                    <a:pt x="304" y="346"/>
                    <a:pt x="396" y="407"/>
                  </a:cubicBezTo>
                  <a:cubicBezTo>
                    <a:pt x="396" y="394"/>
                    <a:pt x="393" y="384"/>
                    <a:pt x="389" y="376"/>
                  </a:cubicBezTo>
                  <a:lnTo>
                    <a:pt x="389" y="376"/>
                  </a:lnTo>
                  <a:cubicBezTo>
                    <a:pt x="914" y="670"/>
                    <a:pt x="1384" y="964"/>
                    <a:pt x="1855" y="1258"/>
                  </a:cubicBezTo>
                  <a:cubicBezTo>
                    <a:pt x="1915" y="1319"/>
                    <a:pt x="1946" y="1319"/>
                    <a:pt x="1976" y="1319"/>
                  </a:cubicBezTo>
                  <a:cubicBezTo>
                    <a:pt x="2007" y="1258"/>
                    <a:pt x="2067" y="1258"/>
                    <a:pt x="2098" y="1228"/>
                  </a:cubicBezTo>
                  <a:cubicBezTo>
                    <a:pt x="2128" y="1197"/>
                    <a:pt x="2128" y="1167"/>
                    <a:pt x="2128" y="1106"/>
                  </a:cubicBezTo>
                  <a:cubicBezTo>
                    <a:pt x="2128" y="1091"/>
                    <a:pt x="2128" y="1083"/>
                    <a:pt x="2121" y="1083"/>
                  </a:cubicBezTo>
                  <a:cubicBezTo>
                    <a:pt x="2113" y="1083"/>
                    <a:pt x="2098" y="1091"/>
                    <a:pt x="2067" y="1106"/>
                  </a:cubicBezTo>
                  <a:cubicBezTo>
                    <a:pt x="2067" y="1076"/>
                    <a:pt x="2007" y="1076"/>
                    <a:pt x="2007" y="1076"/>
                  </a:cubicBezTo>
                  <a:cubicBezTo>
                    <a:pt x="1703" y="893"/>
                    <a:pt x="1368" y="711"/>
                    <a:pt x="1064" y="498"/>
                  </a:cubicBezTo>
                  <a:cubicBezTo>
                    <a:pt x="791" y="316"/>
                    <a:pt x="548" y="164"/>
                    <a:pt x="244" y="12"/>
                  </a:cubicBezTo>
                  <a:cubicBezTo>
                    <a:pt x="221" y="4"/>
                    <a:pt x="200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34"/>
            <p:cNvSpPr/>
            <p:nvPr/>
          </p:nvSpPr>
          <p:spPr>
            <a:xfrm>
              <a:off x="5640200" y="2283325"/>
              <a:ext cx="46375" cy="23550"/>
            </a:xfrm>
            <a:custGeom>
              <a:avLst/>
              <a:gdLst/>
              <a:ahLst/>
              <a:cxnLst/>
              <a:rect l="l" t="t" r="r" b="b"/>
              <a:pathLst>
                <a:path w="1855" h="942" extrusionOk="0">
                  <a:moveTo>
                    <a:pt x="1691" y="1"/>
                  </a:moveTo>
                  <a:cubicBezTo>
                    <a:pt x="1658" y="1"/>
                    <a:pt x="1621" y="8"/>
                    <a:pt x="1581" y="18"/>
                  </a:cubicBezTo>
                  <a:cubicBezTo>
                    <a:pt x="1094" y="231"/>
                    <a:pt x="608" y="443"/>
                    <a:pt x="122" y="687"/>
                  </a:cubicBezTo>
                  <a:cubicBezTo>
                    <a:pt x="30" y="717"/>
                    <a:pt x="0" y="778"/>
                    <a:pt x="30" y="869"/>
                  </a:cubicBezTo>
                  <a:cubicBezTo>
                    <a:pt x="30" y="913"/>
                    <a:pt x="96" y="942"/>
                    <a:pt x="154" y="942"/>
                  </a:cubicBezTo>
                  <a:cubicBezTo>
                    <a:pt x="176" y="942"/>
                    <a:pt x="197" y="938"/>
                    <a:pt x="213" y="930"/>
                  </a:cubicBezTo>
                  <a:cubicBezTo>
                    <a:pt x="760" y="717"/>
                    <a:pt x="1246" y="535"/>
                    <a:pt x="1733" y="291"/>
                  </a:cubicBezTo>
                  <a:cubicBezTo>
                    <a:pt x="1824" y="261"/>
                    <a:pt x="1854" y="170"/>
                    <a:pt x="1824" y="109"/>
                  </a:cubicBezTo>
                  <a:cubicBezTo>
                    <a:pt x="1804" y="28"/>
                    <a:pt x="1756" y="1"/>
                    <a:pt x="1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34"/>
            <p:cNvSpPr/>
            <p:nvPr/>
          </p:nvSpPr>
          <p:spPr>
            <a:xfrm>
              <a:off x="6068000" y="2287125"/>
              <a:ext cx="53975" cy="26600"/>
            </a:xfrm>
            <a:custGeom>
              <a:avLst/>
              <a:gdLst/>
              <a:ahLst/>
              <a:cxnLst/>
              <a:rect l="l" t="t" r="r" b="b"/>
              <a:pathLst>
                <a:path w="2159" h="1064" extrusionOk="0">
                  <a:moveTo>
                    <a:pt x="1963" y="1"/>
                  </a:moveTo>
                  <a:cubicBezTo>
                    <a:pt x="1943" y="1"/>
                    <a:pt x="1926" y="8"/>
                    <a:pt x="1916" y="18"/>
                  </a:cubicBezTo>
                  <a:cubicBezTo>
                    <a:pt x="1308" y="261"/>
                    <a:pt x="700" y="535"/>
                    <a:pt x="122" y="778"/>
                  </a:cubicBezTo>
                  <a:cubicBezTo>
                    <a:pt x="62" y="839"/>
                    <a:pt x="1" y="899"/>
                    <a:pt x="62" y="990"/>
                  </a:cubicBezTo>
                  <a:cubicBezTo>
                    <a:pt x="62" y="1035"/>
                    <a:pt x="110" y="1063"/>
                    <a:pt x="172" y="1063"/>
                  </a:cubicBezTo>
                  <a:cubicBezTo>
                    <a:pt x="195" y="1063"/>
                    <a:pt x="220" y="1059"/>
                    <a:pt x="244" y="1051"/>
                  </a:cubicBezTo>
                  <a:cubicBezTo>
                    <a:pt x="852" y="778"/>
                    <a:pt x="1429" y="565"/>
                    <a:pt x="2037" y="291"/>
                  </a:cubicBezTo>
                  <a:cubicBezTo>
                    <a:pt x="2098" y="291"/>
                    <a:pt x="2159" y="170"/>
                    <a:pt x="2098" y="109"/>
                  </a:cubicBezTo>
                  <a:cubicBezTo>
                    <a:pt x="2058" y="28"/>
                    <a:pt x="2004" y="1"/>
                    <a:pt x="19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34"/>
            <p:cNvSpPr/>
            <p:nvPr/>
          </p:nvSpPr>
          <p:spPr>
            <a:xfrm>
              <a:off x="6084725" y="2276925"/>
              <a:ext cx="33450" cy="15075"/>
            </a:xfrm>
            <a:custGeom>
              <a:avLst/>
              <a:gdLst/>
              <a:ahLst/>
              <a:cxnLst/>
              <a:rect l="l" t="t" r="r" b="b"/>
              <a:pathLst>
                <a:path w="1338" h="603" extrusionOk="0">
                  <a:moveTo>
                    <a:pt x="183" y="0"/>
                  </a:moveTo>
                  <a:cubicBezTo>
                    <a:pt x="61" y="0"/>
                    <a:pt x="1" y="91"/>
                    <a:pt x="1" y="152"/>
                  </a:cubicBezTo>
                  <a:cubicBezTo>
                    <a:pt x="1" y="274"/>
                    <a:pt x="61" y="365"/>
                    <a:pt x="153" y="365"/>
                  </a:cubicBezTo>
                  <a:cubicBezTo>
                    <a:pt x="365" y="395"/>
                    <a:pt x="578" y="426"/>
                    <a:pt x="791" y="456"/>
                  </a:cubicBezTo>
                  <a:cubicBezTo>
                    <a:pt x="852" y="517"/>
                    <a:pt x="973" y="547"/>
                    <a:pt x="1095" y="578"/>
                  </a:cubicBezTo>
                  <a:cubicBezTo>
                    <a:pt x="1121" y="596"/>
                    <a:pt x="1146" y="603"/>
                    <a:pt x="1167" y="603"/>
                  </a:cubicBezTo>
                  <a:cubicBezTo>
                    <a:pt x="1219" y="603"/>
                    <a:pt x="1256" y="560"/>
                    <a:pt x="1277" y="517"/>
                  </a:cubicBezTo>
                  <a:cubicBezTo>
                    <a:pt x="1277" y="487"/>
                    <a:pt x="1277" y="395"/>
                    <a:pt x="1338" y="274"/>
                  </a:cubicBezTo>
                  <a:cubicBezTo>
                    <a:pt x="1277" y="274"/>
                    <a:pt x="1277" y="243"/>
                    <a:pt x="1247" y="243"/>
                  </a:cubicBezTo>
                  <a:lnTo>
                    <a:pt x="912" y="122"/>
                  </a:lnTo>
                  <a:cubicBezTo>
                    <a:pt x="821" y="122"/>
                    <a:pt x="760" y="91"/>
                    <a:pt x="669" y="91"/>
                  </a:cubicBezTo>
                  <a:cubicBezTo>
                    <a:pt x="517" y="61"/>
                    <a:pt x="335" y="6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34"/>
            <p:cNvSpPr/>
            <p:nvPr/>
          </p:nvSpPr>
          <p:spPr>
            <a:xfrm>
              <a:off x="6073325" y="2260950"/>
              <a:ext cx="43350" cy="19025"/>
            </a:xfrm>
            <a:custGeom>
              <a:avLst/>
              <a:gdLst/>
              <a:ahLst/>
              <a:cxnLst/>
              <a:rect l="l" t="t" r="r" b="b"/>
              <a:pathLst>
                <a:path w="1734" h="761" extrusionOk="0">
                  <a:moveTo>
                    <a:pt x="183" y="1"/>
                  </a:moveTo>
                  <a:cubicBezTo>
                    <a:pt x="153" y="1"/>
                    <a:pt x="92" y="1"/>
                    <a:pt x="61" y="62"/>
                  </a:cubicBezTo>
                  <a:cubicBezTo>
                    <a:pt x="31" y="92"/>
                    <a:pt x="31" y="123"/>
                    <a:pt x="1" y="153"/>
                  </a:cubicBezTo>
                  <a:cubicBezTo>
                    <a:pt x="1" y="214"/>
                    <a:pt x="1" y="244"/>
                    <a:pt x="31" y="275"/>
                  </a:cubicBezTo>
                  <a:cubicBezTo>
                    <a:pt x="61" y="305"/>
                    <a:pt x="92" y="305"/>
                    <a:pt x="153" y="366"/>
                  </a:cubicBezTo>
                  <a:cubicBezTo>
                    <a:pt x="183" y="366"/>
                    <a:pt x="213" y="366"/>
                    <a:pt x="244" y="396"/>
                  </a:cubicBezTo>
                  <a:cubicBezTo>
                    <a:pt x="669" y="518"/>
                    <a:pt x="1095" y="670"/>
                    <a:pt x="1520" y="761"/>
                  </a:cubicBezTo>
                  <a:cubicBezTo>
                    <a:pt x="1581" y="730"/>
                    <a:pt x="1672" y="730"/>
                    <a:pt x="1703" y="609"/>
                  </a:cubicBezTo>
                  <a:cubicBezTo>
                    <a:pt x="1733" y="578"/>
                    <a:pt x="1703" y="518"/>
                    <a:pt x="1672" y="457"/>
                  </a:cubicBezTo>
                  <a:cubicBezTo>
                    <a:pt x="1672" y="427"/>
                    <a:pt x="1612" y="427"/>
                    <a:pt x="1581" y="427"/>
                  </a:cubicBezTo>
                  <a:cubicBezTo>
                    <a:pt x="1308" y="366"/>
                    <a:pt x="1095" y="275"/>
                    <a:pt x="821" y="214"/>
                  </a:cubicBezTo>
                  <a:cubicBezTo>
                    <a:pt x="609" y="123"/>
                    <a:pt x="365" y="62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34"/>
            <p:cNvSpPr/>
            <p:nvPr/>
          </p:nvSpPr>
          <p:spPr>
            <a:xfrm>
              <a:off x="6094600" y="2295625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884" y="0"/>
                  </a:moveTo>
                  <a:cubicBezTo>
                    <a:pt x="837" y="0"/>
                    <a:pt x="794" y="23"/>
                    <a:pt x="761" y="73"/>
                  </a:cubicBezTo>
                  <a:cubicBezTo>
                    <a:pt x="517" y="347"/>
                    <a:pt x="274" y="590"/>
                    <a:pt x="61" y="894"/>
                  </a:cubicBezTo>
                  <a:cubicBezTo>
                    <a:pt x="1" y="985"/>
                    <a:pt x="1" y="1106"/>
                    <a:pt x="92" y="1137"/>
                  </a:cubicBezTo>
                  <a:cubicBezTo>
                    <a:pt x="130" y="1149"/>
                    <a:pt x="167" y="1157"/>
                    <a:pt x="203" y="1157"/>
                  </a:cubicBezTo>
                  <a:cubicBezTo>
                    <a:pt x="253" y="1157"/>
                    <a:pt x="299" y="1142"/>
                    <a:pt x="335" y="1106"/>
                  </a:cubicBezTo>
                  <a:cubicBezTo>
                    <a:pt x="548" y="802"/>
                    <a:pt x="821" y="529"/>
                    <a:pt x="1034" y="255"/>
                  </a:cubicBezTo>
                  <a:cubicBezTo>
                    <a:pt x="1095" y="225"/>
                    <a:pt x="1095" y="134"/>
                    <a:pt x="1034" y="73"/>
                  </a:cubicBezTo>
                  <a:lnTo>
                    <a:pt x="1004" y="43"/>
                  </a:lnTo>
                  <a:cubicBezTo>
                    <a:pt x="963" y="15"/>
                    <a:pt x="922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34"/>
            <p:cNvSpPr/>
            <p:nvPr/>
          </p:nvSpPr>
          <p:spPr>
            <a:xfrm>
              <a:off x="6144750" y="2122650"/>
              <a:ext cx="22825" cy="22075"/>
            </a:xfrm>
            <a:custGeom>
              <a:avLst/>
              <a:gdLst/>
              <a:ahLst/>
              <a:cxnLst/>
              <a:rect l="l" t="t" r="r" b="b"/>
              <a:pathLst>
                <a:path w="913" h="883" extrusionOk="0">
                  <a:moveTo>
                    <a:pt x="214" y="1"/>
                  </a:moveTo>
                  <a:cubicBezTo>
                    <a:pt x="183" y="1"/>
                    <a:pt x="153" y="1"/>
                    <a:pt x="92" y="31"/>
                  </a:cubicBezTo>
                  <a:cubicBezTo>
                    <a:pt x="31" y="62"/>
                    <a:pt x="1" y="183"/>
                    <a:pt x="62" y="275"/>
                  </a:cubicBezTo>
                  <a:lnTo>
                    <a:pt x="609" y="791"/>
                  </a:lnTo>
                  <a:cubicBezTo>
                    <a:pt x="639" y="822"/>
                    <a:pt x="670" y="882"/>
                    <a:pt x="700" y="882"/>
                  </a:cubicBezTo>
                  <a:cubicBezTo>
                    <a:pt x="730" y="882"/>
                    <a:pt x="791" y="882"/>
                    <a:pt x="821" y="822"/>
                  </a:cubicBezTo>
                  <a:cubicBezTo>
                    <a:pt x="852" y="791"/>
                    <a:pt x="913" y="761"/>
                    <a:pt x="913" y="730"/>
                  </a:cubicBezTo>
                  <a:cubicBezTo>
                    <a:pt x="913" y="670"/>
                    <a:pt x="913" y="639"/>
                    <a:pt x="852" y="609"/>
                  </a:cubicBezTo>
                  <a:cubicBezTo>
                    <a:pt x="670" y="457"/>
                    <a:pt x="487" y="275"/>
                    <a:pt x="335" y="62"/>
                  </a:cubicBezTo>
                  <a:cubicBezTo>
                    <a:pt x="305" y="31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34"/>
            <p:cNvSpPr/>
            <p:nvPr/>
          </p:nvSpPr>
          <p:spPr>
            <a:xfrm>
              <a:off x="6119675" y="2178900"/>
              <a:ext cx="19800" cy="9125"/>
            </a:xfrm>
            <a:custGeom>
              <a:avLst/>
              <a:gdLst/>
              <a:ahLst/>
              <a:cxnLst/>
              <a:rect l="l" t="t" r="r" b="b"/>
              <a:pathLst>
                <a:path w="792" h="365" extrusionOk="0">
                  <a:moveTo>
                    <a:pt x="609" y="0"/>
                  </a:moveTo>
                  <a:cubicBezTo>
                    <a:pt x="457" y="0"/>
                    <a:pt x="305" y="31"/>
                    <a:pt x="153" y="31"/>
                  </a:cubicBezTo>
                  <a:cubicBezTo>
                    <a:pt x="31" y="31"/>
                    <a:pt x="1" y="152"/>
                    <a:pt x="1" y="213"/>
                  </a:cubicBezTo>
                  <a:cubicBezTo>
                    <a:pt x="31" y="335"/>
                    <a:pt x="122" y="365"/>
                    <a:pt x="183" y="365"/>
                  </a:cubicBezTo>
                  <a:cubicBezTo>
                    <a:pt x="335" y="365"/>
                    <a:pt x="487" y="365"/>
                    <a:pt x="639" y="335"/>
                  </a:cubicBezTo>
                  <a:cubicBezTo>
                    <a:pt x="761" y="304"/>
                    <a:pt x="791" y="213"/>
                    <a:pt x="791" y="152"/>
                  </a:cubicBezTo>
                  <a:cubicBezTo>
                    <a:pt x="791" y="152"/>
                    <a:pt x="791" y="91"/>
                    <a:pt x="761" y="61"/>
                  </a:cubicBezTo>
                  <a:cubicBezTo>
                    <a:pt x="730" y="0"/>
                    <a:pt x="700" y="0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34"/>
            <p:cNvSpPr/>
            <p:nvPr/>
          </p:nvSpPr>
          <p:spPr>
            <a:xfrm>
              <a:off x="6104475" y="2160650"/>
              <a:ext cx="18275" cy="9150"/>
            </a:xfrm>
            <a:custGeom>
              <a:avLst/>
              <a:gdLst/>
              <a:ahLst/>
              <a:cxnLst/>
              <a:rect l="l" t="t" r="r" b="b"/>
              <a:pathLst>
                <a:path w="731" h="366" extrusionOk="0">
                  <a:moveTo>
                    <a:pt x="183" y="1"/>
                  </a:moveTo>
                  <a:cubicBezTo>
                    <a:pt x="92" y="1"/>
                    <a:pt x="1" y="62"/>
                    <a:pt x="1" y="153"/>
                  </a:cubicBezTo>
                  <a:cubicBezTo>
                    <a:pt x="1" y="274"/>
                    <a:pt x="62" y="335"/>
                    <a:pt x="153" y="335"/>
                  </a:cubicBezTo>
                  <a:cubicBezTo>
                    <a:pt x="274" y="366"/>
                    <a:pt x="396" y="366"/>
                    <a:pt x="548" y="366"/>
                  </a:cubicBezTo>
                  <a:cubicBezTo>
                    <a:pt x="578" y="366"/>
                    <a:pt x="609" y="366"/>
                    <a:pt x="639" y="335"/>
                  </a:cubicBezTo>
                  <a:cubicBezTo>
                    <a:pt x="700" y="305"/>
                    <a:pt x="730" y="274"/>
                    <a:pt x="730" y="214"/>
                  </a:cubicBezTo>
                  <a:cubicBezTo>
                    <a:pt x="730" y="183"/>
                    <a:pt x="730" y="153"/>
                    <a:pt x="700" y="122"/>
                  </a:cubicBezTo>
                  <a:cubicBezTo>
                    <a:pt x="639" y="62"/>
                    <a:pt x="609" y="31"/>
                    <a:pt x="578" y="31"/>
                  </a:cubicBezTo>
                  <a:cubicBezTo>
                    <a:pt x="457" y="31"/>
                    <a:pt x="305" y="1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34"/>
            <p:cNvSpPr/>
            <p:nvPr/>
          </p:nvSpPr>
          <p:spPr>
            <a:xfrm>
              <a:off x="5526975" y="547400"/>
              <a:ext cx="1903550" cy="594275"/>
            </a:xfrm>
            <a:custGeom>
              <a:avLst/>
              <a:gdLst/>
              <a:ahLst/>
              <a:cxnLst/>
              <a:rect l="l" t="t" r="r" b="b"/>
              <a:pathLst>
                <a:path w="76142" h="23771" extrusionOk="0">
                  <a:moveTo>
                    <a:pt x="15897" y="1"/>
                  </a:moveTo>
                  <a:cubicBezTo>
                    <a:pt x="16353" y="396"/>
                    <a:pt x="16839" y="761"/>
                    <a:pt x="17356" y="1065"/>
                  </a:cubicBezTo>
                  <a:cubicBezTo>
                    <a:pt x="17842" y="1338"/>
                    <a:pt x="18389" y="1490"/>
                    <a:pt x="18876" y="1673"/>
                  </a:cubicBezTo>
                  <a:cubicBezTo>
                    <a:pt x="19879" y="2037"/>
                    <a:pt x="20852" y="2341"/>
                    <a:pt x="21824" y="2676"/>
                  </a:cubicBezTo>
                  <a:cubicBezTo>
                    <a:pt x="22067" y="2797"/>
                    <a:pt x="22341" y="2858"/>
                    <a:pt x="22615" y="2980"/>
                  </a:cubicBezTo>
                  <a:cubicBezTo>
                    <a:pt x="23101" y="3162"/>
                    <a:pt x="23587" y="3344"/>
                    <a:pt x="24043" y="3618"/>
                  </a:cubicBezTo>
                  <a:cubicBezTo>
                    <a:pt x="24165" y="3740"/>
                    <a:pt x="24317" y="3800"/>
                    <a:pt x="24438" y="3952"/>
                  </a:cubicBezTo>
                  <a:cubicBezTo>
                    <a:pt x="24651" y="4256"/>
                    <a:pt x="24894" y="4621"/>
                    <a:pt x="25077" y="4955"/>
                  </a:cubicBezTo>
                  <a:cubicBezTo>
                    <a:pt x="25198" y="5168"/>
                    <a:pt x="25350" y="5381"/>
                    <a:pt x="25472" y="5594"/>
                  </a:cubicBezTo>
                  <a:cubicBezTo>
                    <a:pt x="25046" y="5411"/>
                    <a:pt x="24590" y="5259"/>
                    <a:pt x="24134" y="5107"/>
                  </a:cubicBezTo>
                  <a:cubicBezTo>
                    <a:pt x="23678" y="4955"/>
                    <a:pt x="23222" y="4834"/>
                    <a:pt x="22736" y="4803"/>
                  </a:cubicBezTo>
                  <a:cubicBezTo>
                    <a:pt x="22219" y="4773"/>
                    <a:pt x="21733" y="4773"/>
                    <a:pt x="21247" y="4712"/>
                  </a:cubicBezTo>
                  <a:lnTo>
                    <a:pt x="21247" y="4712"/>
                  </a:lnTo>
                  <a:cubicBezTo>
                    <a:pt x="21551" y="4955"/>
                    <a:pt x="21824" y="5168"/>
                    <a:pt x="22159" y="5381"/>
                  </a:cubicBezTo>
                  <a:cubicBezTo>
                    <a:pt x="22463" y="5563"/>
                    <a:pt x="22797" y="5715"/>
                    <a:pt x="23131" y="5837"/>
                  </a:cubicBezTo>
                  <a:cubicBezTo>
                    <a:pt x="23496" y="5928"/>
                    <a:pt x="23830" y="6019"/>
                    <a:pt x="24165" y="6141"/>
                  </a:cubicBezTo>
                  <a:cubicBezTo>
                    <a:pt x="24469" y="6202"/>
                    <a:pt x="24773" y="6323"/>
                    <a:pt x="25077" y="6384"/>
                  </a:cubicBezTo>
                  <a:cubicBezTo>
                    <a:pt x="25229" y="6445"/>
                    <a:pt x="25350" y="6506"/>
                    <a:pt x="25472" y="6597"/>
                  </a:cubicBezTo>
                  <a:cubicBezTo>
                    <a:pt x="25532" y="6627"/>
                    <a:pt x="25624" y="6688"/>
                    <a:pt x="25654" y="6779"/>
                  </a:cubicBezTo>
                  <a:lnTo>
                    <a:pt x="25988" y="7235"/>
                  </a:lnTo>
                  <a:cubicBezTo>
                    <a:pt x="26110" y="7417"/>
                    <a:pt x="26262" y="7569"/>
                    <a:pt x="26414" y="7721"/>
                  </a:cubicBezTo>
                  <a:lnTo>
                    <a:pt x="26444" y="7752"/>
                  </a:lnTo>
                  <a:cubicBezTo>
                    <a:pt x="26444" y="7813"/>
                    <a:pt x="26475" y="7813"/>
                    <a:pt x="26475" y="7843"/>
                  </a:cubicBezTo>
                  <a:lnTo>
                    <a:pt x="26475" y="7843"/>
                  </a:lnTo>
                  <a:cubicBezTo>
                    <a:pt x="26475" y="7843"/>
                    <a:pt x="26475" y="7813"/>
                    <a:pt x="26444" y="7813"/>
                  </a:cubicBezTo>
                  <a:lnTo>
                    <a:pt x="26444" y="7813"/>
                  </a:lnTo>
                  <a:cubicBezTo>
                    <a:pt x="26566" y="7934"/>
                    <a:pt x="26688" y="8056"/>
                    <a:pt x="26779" y="8208"/>
                  </a:cubicBezTo>
                  <a:cubicBezTo>
                    <a:pt x="26931" y="8421"/>
                    <a:pt x="27083" y="8573"/>
                    <a:pt x="27235" y="8755"/>
                  </a:cubicBezTo>
                  <a:lnTo>
                    <a:pt x="27174" y="8664"/>
                  </a:lnTo>
                  <a:lnTo>
                    <a:pt x="27326" y="8816"/>
                  </a:lnTo>
                  <a:cubicBezTo>
                    <a:pt x="27326" y="8816"/>
                    <a:pt x="27326" y="8876"/>
                    <a:pt x="27356" y="8876"/>
                  </a:cubicBezTo>
                  <a:cubicBezTo>
                    <a:pt x="27387" y="8907"/>
                    <a:pt x="27447" y="8937"/>
                    <a:pt x="27447" y="8968"/>
                  </a:cubicBezTo>
                  <a:lnTo>
                    <a:pt x="27508" y="9059"/>
                  </a:lnTo>
                  <a:lnTo>
                    <a:pt x="28207" y="9971"/>
                  </a:lnTo>
                  <a:cubicBezTo>
                    <a:pt x="28420" y="10244"/>
                    <a:pt x="28602" y="10518"/>
                    <a:pt x="28846" y="10761"/>
                  </a:cubicBezTo>
                  <a:cubicBezTo>
                    <a:pt x="29119" y="11095"/>
                    <a:pt x="29423" y="11399"/>
                    <a:pt x="29788" y="11673"/>
                  </a:cubicBezTo>
                  <a:cubicBezTo>
                    <a:pt x="30122" y="11946"/>
                    <a:pt x="30517" y="12159"/>
                    <a:pt x="30882" y="12402"/>
                  </a:cubicBezTo>
                  <a:cubicBezTo>
                    <a:pt x="31125" y="12554"/>
                    <a:pt x="31399" y="12737"/>
                    <a:pt x="31642" y="12889"/>
                  </a:cubicBezTo>
                  <a:cubicBezTo>
                    <a:pt x="31946" y="13041"/>
                    <a:pt x="32250" y="13193"/>
                    <a:pt x="32615" y="13253"/>
                  </a:cubicBezTo>
                  <a:cubicBezTo>
                    <a:pt x="33223" y="13405"/>
                    <a:pt x="33770" y="13527"/>
                    <a:pt x="34378" y="13740"/>
                  </a:cubicBezTo>
                  <a:cubicBezTo>
                    <a:pt x="34651" y="13801"/>
                    <a:pt x="34894" y="13922"/>
                    <a:pt x="35138" y="14013"/>
                  </a:cubicBezTo>
                  <a:lnTo>
                    <a:pt x="35715" y="14256"/>
                  </a:lnTo>
                  <a:cubicBezTo>
                    <a:pt x="35806" y="14287"/>
                    <a:pt x="35837" y="14348"/>
                    <a:pt x="35897" y="14378"/>
                  </a:cubicBezTo>
                  <a:cubicBezTo>
                    <a:pt x="36445" y="14712"/>
                    <a:pt x="36931" y="15016"/>
                    <a:pt x="37508" y="15320"/>
                  </a:cubicBezTo>
                  <a:cubicBezTo>
                    <a:pt x="37691" y="15442"/>
                    <a:pt x="37934" y="15533"/>
                    <a:pt x="38116" y="15655"/>
                  </a:cubicBezTo>
                  <a:lnTo>
                    <a:pt x="37539" y="15533"/>
                  </a:lnTo>
                  <a:cubicBezTo>
                    <a:pt x="36627" y="15381"/>
                    <a:pt x="35685" y="15260"/>
                    <a:pt x="34773" y="15047"/>
                  </a:cubicBezTo>
                  <a:cubicBezTo>
                    <a:pt x="33770" y="14864"/>
                    <a:pt x="32797" y="14621"/>
                    <a:pt x="31794" y="14378"/>
                  </a:cubicBezTo>
                  <a:cubicBezTo>
                    <a:pt x="30852" y="14135"/>
                    <a:pt x="29940" y="13892"/>
                    <a:pt x="28998" y="13649"/>
                  </a:cubicBezTo>
                  <a:lnTo>
                    <a:pt x="26475" y="12980"/>
                  </a:lnTo>
                  <a:cubicBezTo>
                    <a:pt x="26384" y="12919"/>
                    <a:pt x="26262" y="12889"/>
                    <a:pt x="26171" y="12889"/>
                  </a:cubicBezTo>
                  <a:cubicBezTo>
                    <a:pt x="26140" y="12889"/>
                    <a:pt x="26140" y="12858"/>
                    <a:pt x="26110" y="12858"/>
                  </a:cubicBezTo>
                  <a:cubicBezTo>
                    <a:pt x="25928" y="12767"/>
                    <a:pt x="25776" y="12706"/>
                    <a:pt x="25563" y="12615"/>
                  </a:cubicBezTo>
                  <a:cubicBezTo>
                    <a:pt x="25502" y="12585"/>
                    <a:pt x="25381" y="12554"/>
                    <a:pt x="25320" y="12524"/>
                  </a:cubicBezTo>
                  <a:cubicBezTo>
                    <a:pt x="25168" y="12463"/>
                    <a:pt x="25016" y="12402"/>
                    <a:pt x="24864" y="12372"/>
                  </a:cubicBezTo>
                  <a:lnTo>
                    <a:pt x="24651" y="12372"/>
                  </a:lnTo>
                  <a:cubicBezTo>
                    <a:pt x="24347" y="12007"/>
                    <a:pt x="24013" y="11703"/>
                    <a:pt x="23678" y="11460"/>
                  </a:cubicBezTo>
                  <a:cubicBezTo>
                    <a:pt x="23405" y="11247"/>
                    <a:pt x="23131" y="11095"/>
                    <a:pt x="22888" y="10943"/>
                  </a:cubicBezTo>
                  <a:cubicBezTo>
                    <a:pt x="22615" y="10791"/>
                    <a:pt x="22341" y="10700"/>
                    <a:pt x="22067" y="10579"/>
                  </a:cubicBezTo>
                  <a:cubicBezTo>
                    <a:pt x="21824" y="10457"/>
                    <a:pt x="21551" y="10335"/>
                    <a:pt x="21247" y="10305"/>
                  </a:cubicBezTo>
                  <a:cubicBezTo>
                    <a:pt x="20973" y="10275"/>
                    <a:pt x="20760" y="10244"/>
                    <a:pt x="20487" y="10183"/>
                  </a:cubicBezTo>
                  <a:cubicBezTo>
                    <a:pt x="20183" y="10153"/>
                    <a:pt x="19879" y="10092"/>
                    <a:pt x="19575" y="10001"/>
                  </a:cubicBezTo>
                  <a:cubicBezTo>
                    <a:pt x="19241" y="9940"/>
                    <a:pt x="18876" y="9880"/>
                    <a:pt x="18541" y="9880"/>
                  </a:cubicBezTo>
                  <a:cubicBezTo>
                    <a:pt x="18359" y="9880"/>
                    <a:pt x="18190" y="9866"/>
                    <a:pt x="18008" y="9866"/>
                  </a:cubicBezTo>
                  <a:cubicBezTo>
                    <a:pt x="17917" y="9866"/>
                    <a:pt x="17822" y="9869"/>
                    <a:pt x="17721" y="9880"/>
                  </a:cubicBezTo>
                  <a:cubicBezTo>
                    <a:pt x="17630" y="9880"/>
                    <a:pt x="17569" y="9880"/>
                    <a:pt x="17478" y="9940"/>
                  </a:cubicBezTo>
                  <a:cubicBezTo>
                    <a:pt x="15076" y="8968"/>
                    <a:pt x="12706" y="7904"/>
                    <a:pt x="10365" y="6810"/>
                  </a:cubicBezTo>
                  <a:cubicBezTo>
                    <a:pt x="9575" y="6445"/>
                    <a:pt x="8754" y="6019"/>
                    <a:pt x="7933" y="5594"/>
                  </a:cubicBezTo>
                  <a:lnTo>
                    <a:pt x="5319" y="4226"/>
                  </a:lnTo>
                  <a:cubicBezTo>
                    <a:pt x="4955" y="4013"/>
                    <a:pt x="4559" y="3800"/>
                    <a:pt x="4195" y="3588"/>
                  </a:cubicBezTo>
                  <a:cubicBezTo>
                    <a:pt x="3769" y="3314"/>
                    <a:pt x="3313" y="3101"/>
                    <a:pt x="2918" y="2828"/>
                  </a:cubicBezTo>
                  <a:cubicBezTo>
                    <a:pt x="2523" y="2554"/>
                    <a:pt x="2097" y="2250"/>
                    <a:pt x="1641" y="2068"/>
                  </a:cubicBezTo>
                  <a:cubicBezTo>
                    <a:pt x="1094" y="1825"/>
                    <a:pt x="578" y="1642"/>
                    <a:pt x="0" y="1490"/>
                  </a:cubicBezTo>
                  <a:lnTo>
                    <a:pt x="0" y="1490"/>
                  </a:lnTo>
                  <a:cubicBezTo>
                    <a:pt x="426" y="2189"/>
                    <a:pt x="912" y="2828"/>
                    <a:pt x="1611" y="3314"/>
                  </a:cubicBezTo>
                  <a:cubicBezTo>
                    <a:pt x="2280" y="3800"/>
                    <a:pt x="3009" y="4226"/>
                    <a:pt x="3769" y="4651"/>
                  </a:cubicBezTo>
                  <a:cubicBezTo>
                    <a:pt x="4377" y="5016"/>
                    <a:pt x="5015" y="5320"/>
                    <a:pt x="5654" y="5685"/>
                  </a:cubicBezTo>
                  <a:cubicBezTo>
                    <a:pt x="6262" y="6019"/>
                    <a:pt x="6930" y="6323"/>
                    <a:pt x="7538" y="6627"/>
                  </a:cubicBezTo>
                  <a:cubicBezTo>
                    <a:pt x="8511" y="7114"/>
                    <a:pt x="9514" y="7600"/>
                    <a:pt x="10517" y="8056"/>
                  </a:cubicBezTo>
                  <a:cubicBezTo>
                    <a:pt x="10578" y="8147"/>
                    <a:pt x="10578" y="8208"/>
                    <a:pt x="10608" y="8269"/>
                  </a:cubicBezTo>
                  <a:cubicBezTo>
                    <a:pt x="10730" y="8481"/>
                    <a:pt x="10912" y="8664"/>
                    <a:pt x="11095" y="8785"/>
                  </a:cubicBezTo>
                  <a:cubicBezTo>
                    <a:pt x="11414" y="9020"/>
                    <a:pt x="11823" y="9090"/>
                    <a:pt x="12239" y="9090"/>
                  </a:cubicBezTo>
                  <a:cubicBezTo>
                    <a:pt x="12416" y="9090"/>
                    <a:pt x="12594" y="9077"/>
                    <a:pt x="12766" y="9059"/>
                  </a:cubicBezTo>
                  <a:cubicBezTo>
                    <a:pt x="14529" y="9819"/>
                    <a:pt x="16231" y="10579"/>
                    <a:pt x="18025" y="11247"/>
                  </a:cubicBezTo>
                  <a:cubicBezTo>
                    <a:pt x="18876" y="11612"/>
                    <a:pt x="19757" y="11977"/>
                    <a:pt x="20639" y="12281"/>
                  </a:cubicBezTo>
                  <a:cubicBezTo>
                    <a:pt x="21672" y="12676"/>
                    <a:pt x="22675" y="13010"/>
                    <a:pt x="23709" y="13345"/>
                  </a:cubicBezTo>
                  <a:cubicBezTo>
                    <a:pt x="23861" y="13375"/>
                    <a:pt x="24013" y="13466"/>
                    <a:pt x="24165" y="13497"/>
                  </a:cubicBezTo>
                  <a:cubicBezTo>
                    <a:pt x="24347" y="13770"/>
                    <a:pt x="24651" y="13983"/>
                    <a:pt x="24955" y="14135"/>
                  </a:cubicBezTo>
                  <a:cubicBezTo>
                    <a:pt x="25198" y="14256"/>
                    <a:pt x="25472" y="14408"/>
                    <a:pt x="25684" y="14530"/>
                  </a:cubicBezTo>
                  <a:cubicBezTo>
                    <a:pt x="26140" y="14804"/>
                    <a:pt x="26627" y="15016"/>
                    <a:pt x="27083" y="15290"/>
                  </a:cubicBezTo>
                  <a:cubicBezTo>
                    <a:pt x="27143" y="15290"/>
                    <a:pt x="27143" y="15320"/>
                    <a:pt x="27174" y="15320"/>
                  </a:cubicBezTo>
                  <a:cubicBezTo>
                    <a:pt x="27387" y="15472"/>
                    <a:pt x="27599" y="15655"/>
                    <a:pt x="27812" y="15807"/>
                  </a:cubicBezTo>
                  <a:cubicBezTo>
                    <a:pt x="27964" y="15928"/>
                    <a:pt x="28116" y="16050"/>
                    <a:pt x="28298" y="16111"/>
                  </a:cubicBezTo>
                  <a:cubicBezTo>
                    <a:pt x="28511" y="16202"/>
                    <a:pt x="28724" y="16323"/>
                    <a:pt x="28967" y="16323"/>
                  </a:cubicBezTo>
                  <a:cubicBezTo>
                    <a:pt x="29058" y="16339"/>
                    <a:pt x="29157" y="16346"/>
                    <a:pt x="29260" y="16346"/>
                  </a:cubicBezTo>
                  <a:cubicBezTo>
                    <a:pt x="29362" y="16346"/>
                    <a:pt x="29469" y="16339"/>
                    <a:pt x="29575" y="16323"/>
                  </a:cubicBezTo>
                  <a:cubicBezTo>
                    <a:pt x="29727" y="16323"/>
                    <a:pt x="29879" y="16263"/>
                    <a:pt x="29970" y="16263"/>
                  </a:cubicBezTo>
                  <a:cubicBezTo>
                    <a:pt x="30274" y="16232"/>
                    <a:pt x="30548" y="16202"/>
                    <a:pt x="30852" y="16202"/>
                  </a:cubicBezTo>
                  <a:cubicBezTo>
                    <a:pt x="31460" y="16171"/>
                    <a:pt x="32037" y="16111"/>
                    <a:pt x="32645" y="16111"/>
                  </a:cubicBezTo>
                  <a:cubicBezTo>
                    <a:pt x="33283" y="16323"/>
                    <a:pt x="33891" y="16536"/>
                    <a:pt x="34530" y="16688"/>
                  </a:cubicBezTo>
                  <a:cubicBezTo>
                    <a:pt x="36353" y="17144"/>
                    <a:pt x="38177" y="17600"/>
                    <a:pt x="40062" y="18026"/>
                  </a:cubicBezTo>
                  <a:cubicBezTo>
                    <a:pt x="40426" y="18208"/>
                    <a:pt x="40852" y="18360"/>
                    <a:pt x="41277" y="18481"/>
                  </a:cubicBezTo>
                  <a:cubicBezTo>
                    <a:pt x="41977" y="18633"/>
                    <a:pt x="42676" y="18785"/>
                    <a:pt x="43344" y="18998"/>
                  </a:cubicBezTo>
                  <a:cubicBezTo>
                    <a:pt x="43588" y="19089"/>
                    <a:pt x="43800" y="19211"/>
                    <a:pt x="44074" y="19272"/>
                  </a:cubicBezTo>
                  <a:cubicBezTo>
                    <a:pt x="44347" y="19393"/>
                    <a:pt x="44621" y="19515"/>
                    <a:pt x="44864" y="19667"/>
                  </a:cubicBezTo>
                  <a:cubicBezTo>
                    <a:pt x="45138" y="19819"/>
                    <a:pt x="45381" y="19971"/>
                    <a:pt x="45624" y="20123"/>
                  </a:cubicBezTo>
                  <a:cubicBezTo>
                    <a:pt x="45776" y="20184"/>
                    <a:pt x="45928" y="20305"/>
                    <a:pt x="46141" y="20336"/>
                  </a:cubicBezTo>
                  <a:cubicBezTo>
                    <a:pt x="46293" y="20427"/>
                    <a:pt x="46475" y="20457"/>
                    <a:pt x="46627" y="20457"/>
                  </a:cubicBezTo>
                  <a:cubicBezTo>
                    <a:pt x="46779" y="20488"/>
                    <a:pt x="46931" y="20488"/>
                    <a:pt x="47053" y="20488"/>
                  </a:cubicBezTo>
                  <a:cubicBezTo>
                    <a:pt x="47235" y="20488"/>
                    <a:pt x="47448" y="20518"/>
                    <a:pt x="47661" y="20518"/>
                  </a:cubicBezTo>
                  <a:cubicBezTo>
                    <a:pt x="48025" y="20518"/>
                    <a:pt x="48420" y="20427"/>
                    <a:pt x="48785" y="20366"/>
                  </a:cubicBezTo>
                  <a:cubicBezTo>
                    <a:pt x="49393" y="20275"/>
                    <a:pt x="50031" y="20184"/>
                    <a:pt x="50639" y="20062"/>
                  </a:cubicBezTo>
                  <a:cubicBezTo>
                    <a:pt x="50883" y="20032"/>
                    <a:pt x="51095" y="19971"/>
                    <a:pt x="51369" y="19880"/>
                  </a:cubicBezTo>
                  <a:lnTo>
                    <a:pt x="51551" y="19880"/>
                  </a:lnTo>
                  <a:cubicBezTo>
                    <a:pt x="52129" y="19910"/>
                    <a:pt x="52706" y="19971"/>
                    <a:pt x="53284" y="19971"/>
                  </a:cubicBezTo>
                  <a:lnTo>
                    <a:pt x="53375" y="19971"/>
                  </a:lnTo>
                  <a:cubicBezTo>
                    <a:pt x="52889" y="20153"/>
                    <a:pt x="52433" y="20305"/>
                    <a:pt x="51946" y="20488"/>
                  </a:cubicBezTo>
                  <a:cubicBezTo>
                    <a:pt x="51338" y="20670"/>
                    <a:pt x="50731" y="20913"/>
                    <a:pt x="50153" y="21126"/>
                  </a:cubicBezTo>
                  <a:cubicBezTo>
                    <a:pt x="49575" y="21339"/>
                    <a:pt x="48968" y="21521"/>
                    <a:pt x="48420" y="21734"/>
                  </a:cubicBezTo>
                  <a:cubicBezTo>
                    <a:pt x="48117" y="21855"/>
                    <a:pt x="47813" y="21947"/>
                    <a:pt x="47509" y="22038"/>
                  </a:cubicBezTo>
                  <a:lnTo>
                    <a:pt x="46688" y="22402"/>
                  </a:lnTo>
                  <a:cubicBezTo>
                    <a:pt x="46445" y="22494"/>
                    <a:pt x="46141" y="22615"/>
                    <a:pt x="45867" y="22706"/>
                  </a:cubicBezTo>
                  <a:cubicBezTo>
                    <a:pt x="45594" y="22767"/>
                    <a:pt x="45320" y="22889"/>
                    <a:pt x="45077" y="22919"/>
                  </a:cubicBezTo>
                  <a:cubicBezTo>
                    <a:pt x="44773" y="22950"/>
                    <a:pt x="44469" y="23041"/>
                    <a:pt x="44165" y="23071"/>
                  </a:cubicBezTo>
                  <a:cubicBezTo>
                    <a:pt x="43861" y="23102"/>
                    <a:pt x="43496" y="23102"/>
                    <a:pt x="43192" y="23162"/>
                  </a:cubicBezTo>
                  <a:cubicBezTo>
                    <a:pt x="42524" y="23193"/>
                    <a:pt x="41885" y="23345"/>
                    <a:pt x="41186" y="23497"/>
                  </a:cubicBezTo>
                  <a:cubicBezTo>
                    <a:pt x="41429" y="23527"/>
                    <a:pt x="41612" y="23558"/>
                    <a:pt x="41825" y="23618"/>
                  </a:cubicBezTo>
                  <a:cubicBezTo>
                    <a:pt x="42037" y="23649"/>
                    <a:pt x="42250" y="23679"/>
                    <a:pt x="42493" y="23679"/>
                  </a:cubicBezTo>
                  <a:cubicBezTo>
                    <a:pt x="42797" y="23710"/>
                    <a:pt x="43132" y="23770"/>
                    <a:pt x="43436" y="23770"/>
                  </a:cubicBezTo>
                  <a:cubicBezTo>
                    <a:pt x="43740" y="23770"/>
                    <a:pt x="44043" y="23770"/>
                    <a:pt x="44347" y="23710"/>
                  </a:cubicBezTo>
                  <a:cubicBezTo>
                    <a:pt x="44621" y="23679"/>
                    <a:pt x="44925" y="23679"/>
                    <a:pt x="45229" y="23649"/>
                  </a:cubicBezTo>
                  <a:cubicBezTo>
                    <a:pt x="45533" y="23618"/>
                    <a:pt x="45837" y="23527"/>
                    <a:pt x="46141" y="23466"/>
                  </a:cubicBezTo>
                  <a:cubicBezTo>
                    <a:pt x="46445" y="23375"/>
                    <a:pt x="46688" y="23314"/>
                    <a:pt x="46992" y="23193"/>
                  </a:cubicBezTo>
                  <a:cubicBezTo>
                    <a:pt x="47265" y="23071"/>
                    <a:pt x="47539" y="23010"/>
                    <a:pt x="47843" y="22919"/>
                  </a:cubicBezTo>
                  <a:cubicBezTo>
                    <a:pt x="48451" y="22737"/>
                    <a:pt x="49059" y="22585"/>
                    <a:pt x="49667" y="22402"/>
                  </a:cubicBezTo>
                  <a:cubicBezTo>
                    <a:pt x="50244" y="22190"/>
                    <a:pt x="50852" y="22007"/>
                    <a:pt x="51399" y="21795"/>
                  </a:cubicBezTo>
                  <a:cubicBezTo>
                    <a:pt x="51703" y="21673"/>
                    <a:pt x="52007" y="21551"/>
                    <a:pt x="52372" y="21430"/>
                  </a:cubicBezTo>
                  <a:cubicBezTo>
                    <a:pt x="52615" y="21339"/>
                    <a:pt x="52919" y="21217"/>
                    <a:pt x="53193" y="21095"/>
                  </a:cubicBezTo>
                  <a:cubicBezTo>
                    <a:pt x="53466" y="20974"/>
                    <a:pt x="53770" y="20883"/>
                    <a:pt x="54044" y="20761"/>
                  </a:cubicBezTo>
                  <a:cubicBezTo>
                    <a:pt x="54196" y="20670"/>
                    <a:pt x="54348" y="20609"/>
                    <a:pt x="54530" y="20579"/>
                  </a:cubicBezTo>
                  <a:cubicBezTo>
                    <a:pt x="54682" y="20488"/>
                    <a:pt x="54834" y="20457"/>
                    <a:pt x="54986" y="20427"/>
                  </a:cubicBezTo>
                  <a:cubicBezTo>
                    <a:pt x="55290" y="20305"/>
                    <a:pt x="55594" y="20275"/>
                    <a:pt x="55898" y="20184"/>
                  </a:cubicBezTo>
                  <a:cubicBezTo>
                    <a:pt x="55928" y="20184"/>
                    <a:pt x="56019" y="20153"/>
                    <a:pt x="56050" y="20153"/>
                  </a:cubicBezTo>
                  <a:lnTo>
                    <a:pt x="60518" y="20153"/>
                  </a:lnTo>
                  <a:cubicBezTo>
                    <a:pt x="60913" y="20153"/>
                    <a:pt x="61339" y="20153"/>
                    <a:pt x="61703" y="20184"/>
                  </a:cubicBezTo>
                  <a:cubicBezTo>
                    <a:pt x="62190" y="20214"/>
                    <a:pt x="62706" y="20214"/>
                    <a:pt x="63223" y="20275"/>
                  </a:cubicBezTo>
                  <a:lnTo>
                    <a:pt x="69728" y="20731"/>
                  </a:lnTo>
                  <a:cubicBezTo>
                    <a:pt x="70549" y="20792"/>
                    <a:pt x="71400" y="20792"/>
                    <a:pt x="72220" y="20822"/>
                  </a:cubicBezTo>
                  <a:cubicBezTo>
                    <a:pt x="72559" y="20822"/>
                    <a:pt x="72853" y="20889"/>
                    <a:pt x="73179" y="20889"/>
                  </a:cubicBezTo>
                  <a:cubicBezTo>
                    <a:pt x="73233" y="20889"/>
                    <a:pt x="73288" y="20887"/>
                    <a:pt x="73345" y="20883"/>
                  </a:cubicBezTo>
                  <a:cubicBezTo>
                    <a:pt x="73679" y="20822"/>
                    <a:pt x="74014" y="20792"/>
                    <a:pt x="74318" y="20731"/>
                  </a:cubicBezTo>
                  <a:cubicBezTo>
                    <a:pt x="74956" y="20579"/>
                    <a:pt x="75625" y="20214"/>
                    <a:pt x="76141" y="19819"/>
                  </a:cubicBezTo>
                  <a:cubicBezTo>
                    <a:pt x="75716" y="19393"/>
                    <a:pt x="75199" y="19059"/>
                    <a:pt x="74652" y="18846"/>
                  </a:cubicBezTo>
                  <a:cubicBezTo>
                    <a:pt x="74257" y="18694"/>
                    <a:pt x="73801" y="18512"/>
                    <a:pt x="73345" y="18481"/>
                  </a:cubicBezTo>
                  <a:cubicBezTo>
                    <a:pt x="72281" y="18390"/>
                    <a:pt x="71248" y="18360"/>
                    <a:pt x="70184" y="18329"/>
                  </a:cubicBezTo>
                  <a:cubicBezTo>
                    <a:pt x="68816" y="18238"/>
                    <a:pt x="67448" y="18147"/>
                    <a:pt x="66080" y="18056"/>
                  </a:cubicBezTo>
                  <a:cubicBezTo>
                    <a:pt x="65624" y="18026"/>
                    <a:pt x="65199" y="17995"/>
                    <a:pt x="64743" y="17934"/>
                  </a:cubicBezTo>
                  <a:cubicBezTo>
                    <a:pt x="64621" y="17934"/>
                    <a:pt x="64530" y="17934"/>
                    <a:pt x="64409" y="17904"/>
                  </a:cubicBezTo>
                  <a:cubicBezTo>
                    <a:pt x="64257" y="17782"/>
                    <a:pt x="64105" y="17722"/>
                    <a:pt x="63953" y="17630"/>
                  </a:cubicBezTo>
                  <a:cubicBezTo>
                    <a:pt x="63831" y="17570"/>
                    <a:pt x="63709" y="17478"/>
                    <a:pt x="63618" y="17448"/>
                  </a:cubicBezTo>
                  <a:cubicBezTo>
                    <a:pt x="63406" y="17326"/>
                    <a:pt x="63223" y="17235"/>
                    <a:pt x="63010" y="17114"/>
                  </a:cubicBezTo>
                  <a:cubicBezTo>
                    <a:pt x="62798" y="17022"/>
                    <a:pt x="62585" y="16962"/>
                    <a:pt x="62402" y="16870"/>
                  </a:cubicBezTo>
                  <a:cubicBezTo>
                    <a:pt x="62129" y="16810"/>
                    <a:pt x="61855" y="16719"/>
                    <a:pt x="61551" y="16719"/>
                  </a:cubicBezTo>
                  <a:cubicBezTo>
                    <a:pt x="61349" y="16708"/>
                    <a:pt x="61150" y="16702"/>
                    <a:pt x="60951" y="16702"/>
                  </a:cubicBezTo>
                  <a:cubicBezTo>
                    <a:pt x="60555" y="16702"/>
                    <a:pt x="60163" y="16729"/>
                    <a:pt x="59758" y="16810"/>
                  </a:cubicBezTo>
                  <a:cubicBezTo>
                    <a:pt x="59241" y="16870"/>
                    <a:pt x="58694" y="16992"/>
                    <a:pt x="58177" y="17114"/>
                  </a:cubicBezTo>
                  <a:cubicBezTo>
                    <a:pt x="57843" y="17174"/>
                    <a:pt x="57539" y="17235"/>
                    <a:pt x="57174" y="17266"/>
                  </a:cubicBezTo>
                  <a:cubicBezTo>
                    <a:pt x="56840" y="17296"/>
                    <a:pt x="56475" y="17387"/>
                    <a:pt x="56111" y="17418"/>
                  </a:cubicBezTo>
                  <a:cubicBezTo>
                    <a:pt x="55776" y="17448"/>
                    <a:pt x="55411" y="17478"/>
                    <a:pt x="55047" y="17539"/>
                  </a:cubicBezTo>
                  <a:cubicBezTo>
                    <a:pt x="54789" y="17561"/>
                    <a:pt x="54500" y="17582"/>
                    <a:pt x="54225" y="17582"/>
                  </a:cubicBezTo>
                  <a:cubicBezTo>
                    <a:pt x="54111" y="17582"/>
                    <a:pt x="53999" y="17578"/>
                    <a:pt x="53892" y="17570"/>
                  </a:cubicBezTo>
                  <a:cubicBezTo>
                    <a:pt x="53588" y="17539"/>
                    <a:pt x="53223" y="17478"/>
                    <a:pt x="52919" y="17478"/>
                  </a:cubicBezTo>
                  <a:cubicBezTo>
                    <a:pt x="52737" y="17478"/>
                    <a:pt x="52554" y="17478"/>
                    <a:pt x="52372" y="17539"/>
                  </a:cubicBezTo>
                  <a:cubicBezTo>
                    <a:pt x="52098" y="17570"/>
                    <a:pt x="51855" y="17600"/>
                    <a:pt x="51612" y="17630"/>
                  </a:cubicBezTo>
                  <a:cubicBezTo>
                    <a:pt x="50275" y="17539"/>
                    <a:pt x="48907" y="17387"/>
                    <a:pt x="47569" y="17235"/>
                  </a:cubicBezTo>
                  <a:cubicBezTo>
                    <a:pt x="46354" y="17083"/>
                    <a:pt x="45138" y="16870"/>
                    <a:pt x="43952" y="16688"/>
                  </a:cubicBezTo>
                  <a:cubicBezTo>
                    <a:pt x="42888" y="16415"/>
                    <a:pt x="41825" y="16050"/>
                    <a:pt x="40822" y="15715"/>
                  </a:cubicBezTo>
                  <a:lnTo>
                    <a:pt x="40822" y="15715"/>
                  </a:lnTo>
                  <a:cubicBezTo>
                    <a:pt x="40852" y="15715"/>
                    <a:pt x="40882" y="15746"/>
                    <a:pt x="40974" y="15746"/>
                  </a:cubicBezTo>
                  <a:cubicBezTo>
                    <a:pt x="40518" y="15563"/>
                    <a:pt x="40062" y="15412"/>
                    <a:pt x="39606" y="15168"/>
                  </a:cubicBezTo>
                  <a:cubicBezTo>
                    <a:pt x="39180" y="14986"/>
                    <a:pt x="38755" y="14804"/>
                    <a:pt x="38329" y="14560"/>
                  </a:cubicBezTo>
                  <a:cubicBezTo>
                    <a:pt x="38238" y="14500"/>
                    <a:pt x="38116" y="14439"/>
                    <a:pt x="37995" y="14378"/>
                  </a:cubicBezTo>
                  <a:cubicBezTo>
                    <a:pt x="37691" y="14105"/>
                    <a:pt x="37387" y="13892"/>
                    <a:pt x="37083" y="13649"/>
                  </a:cubicBezTo>
                  <a:cubicBezTo>
                    <a:pt x="36657" y="13375"/>
                    <a:pt x="36171" y="13193"/>
                    <a:pt x="35715" y="13010"/>
                  </a:cubicBezTo>
                  <a:cubicBezTo>
                    <a:pt x="35593" y="12980"/>
                    <a:pt x="35441" y="12889"/>
                    <a:pt x="35350" y="12858"/>
                  </a:cubicBezTo>
                  <a:cubicBezTo>
                    <a:pt x="34986" y="12676"/>
                    <a:pt x="34621" y="12433"/>
                    <a:pt x="34286" y="12250"/>
                  </a:cubicBezTo>
                  <a:cubicBezTo>
                    <a:pt x="33739" y="11946"/>
                    <a:pt x="33253" y="11612"/>
                    <a:pt x="32706" y="11339"/>
                  </a:cubicBezTo>
                  <a:cubicBezTo>
                    <a:pt x="32189" y="11035"/>
                    <a:pt x="31612" y="10761"/>
                    <a:pt x="31034" y="10457"/>
                  </a:cubicBezTo>
                  <a:lnTo>
                    <a:pt x="30578" y="10244"/>
                  </a:lnTo>
                  <a:cubicBezTo>
                    <a:pt x="30244" y="9940"/>
                    <a:pt x="29940" y="9576"/>
                    <a:pt x="29606" y="9272"/>
                  </a:cubicBezTo>
                  <a:cubicBezTo>
                    <a:pt x="29423" y="9089"/>
                    <a:pt x="29180" y="8907"/>
                    <a:pt x="28998" y="8755"/>
                  </a:cubicBezTo>
                  <a:cubicBezTo>
                    <a:pt x="28754" y="8573"/>
                    <a:pt x="28542" y="8421"/>
                    <a:pt x="28298" y="8208"/>
                  </a:cubicBezTo>
                  <a:cubicBezTo>
                    <a:pt x="28055" y="8025"/>
                    <a:pt x="27812" y="7813"/>
                    <a:pt x="27599" y="7539"/>
                  </a:cubicBezTo>
                  <a:cubicBezTo>
                    <a:pt x="27539" y="7509"/>
                    <a:pt x="27539" y="7448"/>
                    <a:pt x="27508" y="7417"/>
                  </a:cubicBezTo>
                  <a:cubicBezTo>
                    <a:pt x="27295" y="7053"/>
                    <a:pt x="27083" y="6658"/>
                    <a:pt x="26900" y="6293"/>
                  </a:cubicBezTo>
                  <a:cubicBezTo>
                    <a:pt x="26900" y="6232"/>
                    <a:pt x="26870" y="6202"/>
                    <a:pt x="26870" y="6171"/>
                  </a:cubicBezTo>
                  <a:cubicBezTo>
                    <a:pt x="26596" y="5594"/>
                    <a:pt x="26292" y="5016"/>
                    <a:pt x="25988" y="4499"/>
                  </a:cubicBezTo>
                  <a:cubicBezTo>
                    <a:pt x="25776" y="4104"/>
                    <a:pt x="25563" y="3740"/>
                    <a:pt x="25320" y="3436"/>
                  </a:cubicBezTo>
                  <a:cubicBezTo>
                    <a:pt x="25016" y="3101"/>
                    <a:pt x="24651" y="2828"/>
                    <a:pt x="24256" y="2645"/>
                  </a:cubicBezTo>
                  <a:cubicBezTo>
                    <a:pt x="24043" y="2524"/>
                    <a:pt x="23830" y="2433"/>
                    <a:pt x="23648" y="2372"/>
                  </a:cubicBezTo>
                  <a:cubicBezTo>
                    <a:pt x="23070" y="2098"/>
                    <a:pt x="22463" y="1885"/>
                    <a:pt x="21885" y="1642"/>
                  </a:cubicBezTo>
                  <a:lnTo>
                    <a:pt x="19940" y="974"/>
                  </a:lnTo>
                  <a:cubicBezTo>
                    <a:pt x="19241" y="609"/>
                    <a:pt x="18724" y="426"/>
                    <a:pt x="18238" y="275"/>
                  </a:cubicBezTo>
                  <a:cubicBezTo>
                    <a:pt x="17751" y="123"/>
                    <a:pt x="17234" y="92"/>
                    <a:pt x="16748" y="62"/>
                  </a:cubicBezTo>
                  <a:cubicBezTo>
                    <a:pt x="16444" y="1"/>
                    <a:pt x="16201" y="1"/>
                    <a:pt x="158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34"/>
            <p:cNvSpPr/>
            <p:nvPr/>
          </p:nvSpPr>
          <p:spPr>
            <a:xfrm>
              <a:off x="5945675" y="548175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34"/>
            <p:cNvSpPr/>
            <p:nvPr/>
          </p:nvSpPr>
          <p:spPr>
            <a:xfrm>
              <a:off x="6791425" y="1046650"/>
              <a:ext cx="1550" cy="25"/>
            </a:xfrm>
            <a:custGeom>
              <a:avLst/>
              <a:gdLst/>
              <a:ahLst/>
              <a:cxnLst/>
              <a:rect l="l" t="t" r="r" b="b"/>
              <a:pathLst>
                <a:path w="62" h="1" extrusionOk="0">
                  <a:moveTo>
                    <a:pt x="1" y="1"/>
                  </a:moveTo>
                  <a:lnTo>
                    <a:pt x="1" y="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34"/>
            <p:cNvSpPr/>
            <p:nvPr/>
          </p:nvSpPr>
          <p:spPr>
            <a:xfrm>
              <a:off x="6287625" y="4534550"/>
              <a:ext cx="52450" cy="72225"/>
            </a:xfrm>
            <a:custGeom>
              <a:avLst/>
              <a:gdLst/>
              <a:ahLst/>
              <a:cxnLst/>
              <a:rect l="l" t="t" r="r" b="b"/>
              <a:pathLst>
                <a:path w="2098" h="2889" extrusionOk="0">
                  <a:moveTo>
                    <a:pt x="851" y="1"/>
                  </a:moveTo>
                  <a:lnTo>
                    <a:pt x="851" y="1"/>
                  </a:lnTo>
                  <a:cubicBezTo>
                    <a:pt x="0" y="821"/>
                    <a:pt x="365" y="2371"/>
                    <a:pt x="1429" y="2888"/>
                  </a:cubicBezTo>
                  <a:cubicBezTo>
                    <a:pt x="1490" y="2767"/>
                    <a:pt x="1581" y="2675"/>
                    <a:pt x="1642" y="2584"/>
                  </a:cubicBezTo>
                  <a:cubicBezTo>
                    <a:pt x="2097" y="1672"/>
                    <a:pt x="1672" y="487"/>
                    <a:pt x="8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34"/>
            <p:cNvSpPr/>
            <p:nvPr/>
          </p:nvSpPr>
          <p:spPr>
            <a:xfrm>
              <a:off x="6315725" y="4591800"/>
              <a:ext cx="107950" cy="87450"/>
            </a:xfrm>
            <a:custGeom>
              <a:avLst/>
              <a:gdLst/>
              <a:ahLst/>
              <a:cxnLst/>
              <a:rect l="l" t="t" r="r" b="b"/>
              <a:pathLst>
                <a:path w="4318" h="3498" extrusionOk="0">
                  <a:moveTo>
                    <a:pt x="1118" y="1"/>
                  </a:moveTo>
                  <a:cubicBezTo>
                    <a:pt x="733" y="1"/>
                    <a:pt x="164" y="109"/>
                    <a:pt x="92" y="446"/>
                  </a:cubicBezTo>
                  <a:cubicBezTo>
                    <a:pt x="1" y="993"/>
                    <a:pt x="183" y="1540"/>
                    <a:pt x="396" y="2027"/>
                  </a:cubicBezTo>
                  <a:cubicBezTo>
                    <a:pt x="518" y="2270"/>
                    <a:pt x="700" y="2483"/>
                    <a:pt x="852" y="2635"/>
                  </a:cubicBezTo>
                  <a:cubicBezTo>
                    <a:pt x="1247" y="3060"/>
                    <a:pt x="1703" y="3243"/>
                    <a:pt x="2220" y="3395"/>
                  </a:cubicBezTo>
                  <a:cubicBezTo>
                    <a:pt x="2435" y="3466"/>
                    <a:pt x="2671" y="3497"/>
                    <a:pt x="2905" y="3497"/>
                  </a:cubicBezTo>
                  <a:cubicBezTo>
                    <a:pt x="3166" y="3497"/>
                    <a:pt x="3424" y="3459"/>
                    <a:pt x="3648" y="3395"/>
                  </a:cubicBezTo>
                  <a:cubicBezTo>
                    <a:pt x="3709" y="3395"/>
                    <a:pt x="4043" y="3273"/>
                    <a:pt x="4135" y="3182"/>
                  </a:cubicBezTo>
                  <a:cubicBezTo>
                    <a:pt x="4317" y="2270"/>
                    <a:pt x="3861" y="1388"/>
                    <a:pt x="3253" y="780"/>
                  </a:cubicBezTo>
                  <a:cubicBezTo>
                    <a:pt x="2797" y="294"/>
                    <a:pt x="2037" y="51"/>
                    <a:pt x="1369" y="21"/>
                  </a:cubicBezTo>
                  <a:cubicBezTo>
                    <a:pt x="1306" y="8"/>
                    <a:pt x="1218" y="1"/>
                    <a:pt x="1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34"/>
            <p:cNvSpPr/>
            <p:nvPr/>
          </p:nvSpPr>
          <p:spPr>
            <a:xfrm>
              <a:off x="6321825" y="4508725"/>
              <a:ext cx="104125" cy="98600"/>
            </a:xfrm>
            <a:custGeom>
              <a:avLst/>
              <a:gdLst/>
              <a:ahLst/>
              <a:cxnLst/>
              <a:rect l="l" t="t" r="r" b="b"/>
              <a:pathLst>
                <a:path w="4165" h="3944" extrusionOk="0">
                  <a:moveTo>
                    <a:pt x="3769" y="0"/>
                  </a:moveTo>
                  <a:lnTo>
                    <a:pt x="3769" y="0"/>
                  </a:lnTo>
                  <a:cubicBezTo>
                    <a:pt x="3313" y="30"/>
                    <a:pt x="2918" y="30"/>
                    <a:pt x="2492" y="152"/>
                  </a:cubicBezTo>
                  <a:cubicBezTo>
                    <a:pt x="1915" y="304"/>
                    <a:pt x="1337" y="638"/>
                    <a:pt x="912" y="1064"/>
                  </a:cubicBezTo>
                  <a:cubicBezTo>
                    <a:pt x="486" y="1520"/>
                    <a:pt x="213" y="2128"/>
                    <a:pt x="91" y="2705"/>
                  </a:cubicBezTo>
                  <a:cubicBezTo>
                    <a:pt x="30" y="2918"/>
                    <a:pt x="0" y="3192"/>
                    <a:pt x="30" y="3404"/>
                  </a:cubicBezTo>
                  <a:cubicBezTo>
                    <a:pt x="30" y="3496"/>
                    <a:pt x="91" y="3739"/>
                    <a:pt x="152" y="3800"/>
                  </a:cubicBezTo>
                  <a:cubicBezTo>
                    <a:pt x="380" y="3906"/>
                    <a:pt x="616" y="3944"/>
                    <a:pt x="851" y="3944"/>
                  </a:cubicBezTo>
                  <a:cubicBezTo>
                    <a:pt x="1087" y="3944"/>
                    <a:pt x="1322" y="3906"/>
                    <a:pt x="1550" y="3860"/>
                  </a:cubicBezTo>
                  <a:cubicBezTo>
                    <a:pt x="2128" y="3739"/>
                    <a:pt x="2736" y="3404"/>
                    <a:pt x="3161" y="2979"/>
                  </a:cubicBezTo>
                  <a:cubicBezTo>
                    <a:pt x="3344" y="2796"/>
                    <a:pt x="3496" y="2584"/>
                    <a:pt x="3617" y="2341"/>
                  </a:cubicBezTo>
                  <a:cubicBezTo>
                    <a:pt x="4043" y="1641"/>
                    <a:pt x="4164" y="730"/>
                    <a:pt x="37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34"/>
            <p:cNvSpPr/>
            <p:nvPr/>
          </p:nvSpPr>
          <p:spPr>
            <a:xfrm>
              <a:off x="6281550" y="4534575"/>
              <a:ext cx="46375" cy="42950"/>
            </a:xfrm>
            <a:custGeom>
              <a:avLst/>
              <a:gdLst/>
              <a:ahLst/>
              <a:cxnLst/>
              <a:rect l="l" t="t" r="r" b="b"/>
              <a:pathLst>
                <a:path w="1855" h="1718" extrusionOk="0">
                  <a:moveTo>
                    <a:pt x="518" y="0"/>
                  </a:moveTo>
                  <a:cubicBezTo>
                    <a:pt x="412" y="0"/>
                    <a:pt x="316" y="26"/>
                    <a:pt x="243" y="91"/>
                  </a:cubicBezTo>
                  <a:cubicBezTo>
                    <a:pt x="0" y="364"/>
                    <a:pt x="182" y="942"/>
                    <a:pt x="365" y="1185"/>
                  </a:cubicBezTo>
                  <a:cubicBezTo>
                    <a:pt x="547" y="1459"/>
                    <a:pt x="821" y="1611"/>
                    <a:pt x="1125" y="1702"/>
                  </a:cubicBezTo>
                  <a:cubicBezTo>
                    <a:pt x="1172" y="1711"/>
                    <a:pt x="1230" y="1718"/>
                    <a:pt x="1292" y="1718"/>
                  </a:cubicBezTo>
                  <a:cubicBezTo>
                    <a:pt x="1431" y="1718"/>
                    <a:pt x="1588" y="1685"/>
                    <a:pt x="1672" y="1580"/>
                  </a:cubicBezTo>
                  <a:cubicBezTo>
                    <a:pt x="1854" y="1155"/>
                    <a:pt x="1702" y="638"/>
                    <a:pt x="1368" y="334"/>
                  </a:cubicBezTo>
                  <a:cubicBezTo>
                    <a:pt x="1189" y="200"/>
                    <a:pt x="814" y="0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34"/>
            <p:cNvSpPr/>
            <p:nvPr/>
          </p:nvSpPr>
          <p:spPr>
            <a:xfrm>
              <a:off x="6269400" y="4527425"/>
              <a:ext cx="79050" cy="86475"/>
            </a:xfrm>
            <a:custGeom>
              <a:avLst/>
              <a:gdLst/>
              <a:ahLst/>
              <a:cxnLst/>
              <a:rect l="l" t="t" r="r" b="b"/>
              <a:pathLst>
                <a:path w="3162" h="3459" extrusionOk="0">
                  <a:moveTo>
                    <a:pt x="698" y="0"/>
                  </a:moveTo>
                  <a:cubicBezTo>
                    <a:pt x="559" y="0"/>
                    <a:pt x="419" y="29"/>
                    <a:pt x="304" y="111"/>
                  </a:cubicBezTo>
                  <a:cubicBezTo>
                    <a:pt x="152" y="233"/>
                    <a:pt x="92" y="506"/>
                    <a:pt x="92" y="688"/>
                  </a:cubicBezTo>
                  <a:cubicBezTo>
                    <a:pt x="0" y="1114"/>
                    <a:pt x="61" y="1570"/>
                    <a:pt x="213" y="1935"/>
                  </a:cubicBezTo>
                  <a:cubicBezTo>
                    <a:pt x="456" y="2543"/>
                    <a:pt x="882" y="3029"/>
                    <a:pt x="1490" y="3272"/>
                  </a:cubicBezTo>
                  <a:cubicBezTo>
                    <a:pt x="1660" y="3348"/>
                    <a:pt x="1959" y="3458"/>
                    <a:pt x="2212" y="3458"/>
                  </a:cubicBezTo>
                  <a:cubicBezTo>
                    <a:pt x="2367" y="3458"/>
                    <a:pt x="2504" y="3417"/>
                    <a:pt x="2584" y="3302"/>
                  </a:cubicBezTo>
                  <a:cubicBezTo>
                    <a:pt x="2675" y="3242"/>
                    <a:pt x="2706" y="3150"/>
                    <a:pt x="2736" y="3090"/>
                  </a:cubicBezTo>
                  <a:cubicBezTo>
                    <a:pt x="3162" y="2330"/>
                    <a:pt x="2797" y="1175"/>
                    <a:pt x="2219" y="658"/>
                  </a:cubicBezTo>
                  <a:cubicBezTo>
                    <a:pt x="1915" y="384"/>
                    <a:pt x="1459" y="81"/>
                    <a:pt x="1034" y="50"/>
                  </a:cubicBezTo>
                  <a:cubicBezTo>
                    <a:pt x="935" y="22"/>
                    <a:pt x="817" y="0"/>
                    <a:pt x="6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34"/>
            <p:cNvSpPr/>
            <p:nvPr/>
          </p:nvSpPr>
          <p:spPr>
            <a:xfrm>
              <a:off x="6173263" y="4570600"/>
              <a:ext cx="148200" cy="89425"/>
            </a:xfrm>
            <a:custGeom>
              <a:avLst/>
              <a:gdLst/>
              <a:ahLst/>
              <a:cxnLst/>
              <a:rect l="l" t="t" r="r" b="b"/>
              <a:pathLst>
                <a:path w="5928" h="3577" extrusionOk="0">
                  <a:moveTo>
                    <a:pt x="4469" y="271"/>
                  </a:moveTo>
                  <a:cubicBezTo>
                    <a:pt x="4487" y="271"/>
                    <a:pt x="4494" y="271"/>
                    <a:pt x="4511" y="284"/>
                  </a:cubicBezTo>
                  <a:lnTo>
                    <a:pt x="4511" y="284"/>
                  </a:lnTo>
                  <a:cubicBezTo>
                    <a:pt x="4492" y="276"/>
                    <a:pt x="4478" y="271"/>
                    <a:pt x="4469" y="271"/>
                  </a:cubicBezTo>
                  <a:close/>
                  <a:moveTo>
                    <a:pt x="3184" y="0"/>
                  </a:moveTo>
                  <a:cubicBezTo>
                    <a:pt x="3065" y="0"/>
                    <a:pt x="2946" y="9"/>
                    <a:pt x="2827" y="27"/>
                  </a:cubicBezTo>
                  <a:cubicBezTo>
                    <a:pt x="2280" y="88"/>
                    <a:pt x="1703" y="271"/>
                    <a:pt x="1216" y="635"/>
                  </a:cubicBezTo>
                  <a:cubicBezTo>
                    <a:pt x="791" y="939"/>
                    <a:pt x="365" y="1304"/>
                    <a:pt x="183" y="1790"/>
                  </a:cubicBezTo>
                  <a:cubicBezTo>
                    <a:pt x="1" y="2246"/>
                    <a:pt x="244" y="2611"/>
                    <a:pt x="639" y="2824"/>
                  </a:cubicBezTo>
                  <a:cubicBezTo>
                    <a:pt x="1268" y="3296"/>
                    <a:pt x="2037" y="3577"/>
                    <a:pt x="2806" y="3577"/>
                  </a:cubicBezTo>
                  <a:cubicBezTo>
                    <a:pt x="3226" y="3577"/>
                    <a:pt x="3646" y="3493"/>
                    <a:pt x="4043" y="3310"/>
                  </a:cubicBezTo>
                  <a:cubicBezTo>
                    <a:pt x="4590" y="3097"/>
                    <a:pt x="5046" y="2824"/>
                    <a:pt x="5411" y="2368"/>
                  </a:cubicBezTo>
                  <a:cubicBezTo>
                    <a:pt x="5502" y="2246"/>
                    <a:pt x="5654" y="2094"/>
                    <a:pt x="5776" y="1912"/>
                  </a:cubicBezTo>
                  <a:cubicBezTo>
                    <a:pt x="5837" y="1699"/>
                    <a:pt x="5928" y="1456"/>
                    <a:pt x="5837" y="1274"/>
                  </a:cubicBezTo>
                  <a:cubicBezTo>
                    <a:pt x="5563" y="787"/>
                    <a:pt x="5046" y="453"/>
                    <a:pt x="4499" y="271"/>
                  </a:cubicBezTo>
                  <a:cubicBezTo>
                    <a:pt x="4089" y="126"/>
                    <a:pt x="3640" y="0"/>
                    <a:pt x="3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34"/>
            <p:cNvSpPr/>
            <p:nvPr/>
          </p:nvSpPr>
          <p:spPr>
            <a:xfrm>
              <a:off x="6237475" y="4599800"/>
              <a:ext cx="89675" cy="118725"/>
            </a:xfrm>
            <a:custGeom>
              <a:avLst/>
              <a:gdLst/>
              <a:ahLst/>
              <a:cxnLst/>
              <a:rect l="l" t="t" r="r" b="b"/>
              <a:pathLst>
                <a:path w="3587" h="4749" extrusionOk="0">
                  <a:moveTo>
                    <a:pt x="2614" y="0"/>
                  </a:moveTo>
                  <a:cubicBezTo>
                    <a:pt x="1410" y="0"/>
                    <a:pt x="238" y="1289"/>
                    <a:pt x="91" y="2436"/>
                  </a:cubicBezTo>
                  <a:cubicBezTo>
                    <a:pt x="0" y="3105"/>
                    <a:pt x="30" y="3774"/>
                    <a:pt x="426" y="4382"/>
                  </a:cubicBezTo>
                  <a:cubicBezTo>
                    <a:pt x="484" y="4468"/>
                    <a:pt x="679" y="4748"/>
                    <a:pt x="856" y="4748"/>
                  </a:cubicBezTo>
                  <a:cubicBezTo>
                    <a:pt x="863" y="4748"/>
                    <a:pt x="870" y="4748"/>
                    <a:pt x="878" y="4747"/>
                  </a:cubicBezTo>
                  <a:lnTo>
                    <a:pt x="878" y="4747"/>
                  </a:lnTo>
                  <a:cubicBezTo>
                    <a:pt x="886" y="4747"/>
                    <a:pt x="895" y="4747"/>
                    <a:pt x="904" y="4747"/>
                  </a:cubicBezTo>
                  <a:cubicBezTo>
                    <a:pt x="1852" y="4747"/>
                    <a:pt x="2623" y="3942"/>
                    <a:pt x="3131" y="3196"/>
                  </a:cubicBezTo>
                  <a:cubicBezTo>
                    <a:pt x="3161" y="3135"/>
                    <a:pt x="3192" y="3105"/>
                    <a:pt x="3192" y="3044"/>
                  </a:cubicBezTo>
                  <a:cubicBezTo>
                    <a:pt x="3496" y="2497"/>
                    <a:pt x="3587" y="1737"/>
                    <a:pt x="3465" y="1220"/>
                  </a:cubicBezTo>
                  <a:cubicBezTo>
                    <a:pt x="3374" y="825"/>
                    <a:pt x="3222" y="35"/>
                    <a:pt x="2736" y="5"/>
                  </a:cubicBezTo>
                  <a:cubicBezTo>
                    <a:pt x="2695" y="2"/>
                    <a:pt x="2655" y="0"/>
                    <a:pt x="2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34"/>
            <p:cNvSpPr/>
            <p:nvPr/>
          </p:nvSpPr>
          <p:spPr>
            <a:xfrm>
              <a:off x="5637150" y="2283750"/>
              <a:ext cx="128450" cy="85150"/>
            </a:xfrm>
            <a:custGeom>
              <a:avLst/>
              <a:gdLst/>
              <a:ahLst/>
              <a:cxnLst/>
              <a:rect l="l" t="t" r="r" b="b"/>
              <a:pathLst>
                <a:path w="5138" h="3406" extrusionOk="0">
                  <a:moveTo>
                    <a:pt x="3010" y="1"/>
                  </a:moveTo>
                  <a:cubicBezTo>
                    <a:pt x="2615" y="62"/>
                    <a:pt x="2250" y="122"/>
                    <a:pt x="1855" y="244"/>
                  </a:cubicBezTo>
                  <a:cubicBezTo>
                    <a:pt x="1338" y="426"/>
                    <a:pt x="760" y="882"/>
                    <a:pt x="456" y="1369"/>
                  </a:cubicBezTo>
                  <a:cubicBezTo>
                    <a:pt x="274" y="1733"/>
                    <a:pt x="0" y="2220"/>
                    <a:pt x="152" y="2584"/>
                  </a:cubicBezTo>
                  <a:cubicBezTo>
                    <a:pt x="274" y="2888"/>
                    <a:pt x="669" y="3040"/>
                    <a:pt x="943" y="3162"/>
                  </a:cubicBezTo>
                  <a:cubicBezTo>
                    <a:pt x="1307" y="3324"/>
                    <a:pt x="1740" y="3405"/>
                    <a:pt x="2159" y="3405"/>
                  </a:cubicBezTo>
                  <a:cubicBezTo>
                    <a:pt x="2368" y="3405"/>
                    <a:pt x="2574" y="3385"/>
                    <a:pt x="2766" y="3344"/>
                  </a:cubicBezTo>
                  <a:cubicBezTo>
                    <a:pt x="3496" y="3192"/>
                    <a:pt x="4073" y="2797"/>
                    <a:pt x="4560" y="2250"/>
                  </a:cubicBezTo>
                  <a:cubicBezTo>
                    <a:pt x="4833" y="1946"/>
                    <a:pt x="5137" y="1429"/>
                    <a:pt x="5016" y="1004"/>
                  </a:cubicBezTo>
                  <a:cubicBezTo>
                    <a:pt x="4864" y="609"/>
                    <a:pt x="4377" y="366"/>
                    <a:pt x="3982" y="183"/>
                  </a:cubicBezTo>
                  <a:cubicBezTo>
                    <a:pt x="3648" y="92"/>
                    <a:pt x="3344" y="1"/>
                    <a:pt x="30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34"/>
            <p:cNvSpPr/>
            <p:nvPr/>
          </p:nvSpPr>
          <p:spPr>
            <a:xfrm>
              <a:off x="4751875" y="4228400"/>
              <a:ext cx="68425" cy="81325"/>
            </a:xfrm>
            <a:custGeom>
              <a:avLst/>
              <a:gdLst/>
              <a:ahLst/>
              <a:cxnLst/>
              <a:rect l="l" t="t" r="r" b="b"/>
              <a:pathLst>
                <a:path w="2737" h="3253" extrusionOk="0">
                  <a:moveTo>
                    <a:pt x="680" y="1"/>
                  </a:moveTo>
                  <a:cubicBezTo>
                    <a:pt x="523" y="1"/>
                    <a:pt x="375" y="32"/>
                    <a:pt x="274" y="119"/>
                  </a:cubicBezTo>
                  <a:cubicBezTo>
                    <a:pt x="92" y="271"/>
                    <a:pt x="31" y="575"/>
                    <a:pt x="31" y="787"/>
                  </a:cubicBezTo>
                  <a:cubicBezTo>
                    <a:pt x="0" y="1213"/>
                    <a:pt x="92" y="1760"/>
                    <a:pt x="304" y="2094"/>
                  </a:cubicBezTo>
                  <a:cubicBezTo>
                    <a:pt x="578" y="2550"/>
                    <a:pt x="943" y="2885"/>
                    <a:pt x="1459" y="3128"/>
                  </a:cubicBezTo>
                  <a:cubicBezTo>
                    <a:pt x="1610" y="3184"/>
                    <a:pt x="1832" y="3253"/>
                    <a:pt x="2043" y="3253"/>
                  </a:cubicBezTo>
                  <a:cubicBezTo>
                    <a:pt x="2173" y="3253"/>
                    <a:pt x="2298" y="3227"/>
                    <a:pt x="2402" y="3158"/>
                  </a:cubicBezTo>
                  <a:cubicBezTo>
                    <a:pt x="2615" y="2976"/>
                    <a:pt x="2706" y="2581"/>
                    <a:pt x="2736" y="2307"/>
                  </a:cubicBezTo>
                  <a:cubicBezTo>
                    <a:pt x="2736" y="2064"/>
                    <a:pt x="2736" y="1821"/>
                    <a:pt x="2675" y="1608"/>
                  </a:cubicBezTo>
                  <a:cubicBezTo>
                    <a:pt x="2554" y="1304"/>
                    <a:pt x="2432" y="1031"/>
                    <a:pt x="2250" y="787"/>
                  </a:cubicBezTo>
                  <a:cubicBezTo>
                    <a:pt x="2007" y="453"/>
                    <a:pt x="1551" y="149"/>
                    <a:pt x="1186" y="88"/>
                  </a:cubicBezTo>
                  <a:cubicBezTo>
                    <a:pt x="1042" y="40"/>
                    <a:pt x="855" y="1"/>
                    <a:pt x="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34"/>
            <p:cNvSpPr/>
            <p:nvPr/>
          </p:nvSpPr>
          <p:spPr>
            <a:xfrm>
              <a:off x="4720725" y="4265750"/>
              <a:ext cx="91975" cy="60775"/>
            </a:xfrm>
            <a:custGeom>
              <a:avLst/>
              <a:gdLst/>
              <a:ahLst/>
              <a:cxnLst/>
              <a:rect l="l" t="t" r="r" b="b"/>
              <a:pathLst>
                <a:path w="3679" h="2431" extrusionOk="0">
                  <a:moveTo>
                    <a:pt x="1641" y="1"/>
                  </a:moveTo>
                  <a:cubicBezTo>
                    <a:pt x="1291" y="1"/>
                    <a:pt x="894" y="80"/>
                    <a:pt x="639" y="266"/>
                  </a:cubicBezTo>
                  <a:cubicBezTo>
                    <a:pt x="426" y="418"/>
                    <a:pt x="61" y="600"/>
                    <a:pt x="31" y="935"/>
                  </a:cubicBezTo>
                  <a:cubicBezTo>
                    <a:pt x="0" y="1178"/>
                    <a:pt x="183" y="1421"/>
                    <a:pt x="335" y="1573"/>
                  </a:cubicBezTo>
                  <a:cubicBezTo>
                    <a:pt x="578" y="1938"/>
                    <a:pt x="1034" y="2242"/>
                    <a:pt x="1398" y="2333"/>
                  </a:cubicBezTo>
                  <a:cubicBezTo>
                    <a:pt x="1635" y="2399"/>
                    <a:pt x="1860" y="2430"/>
                    <a:pt x="2079" y="2430"/>
                  </a:cubicBezTo>
                  <a:cubicBezTo>
                    <a:pt x="2366" y="2430"/>
                    <a:pt x="2642" y="2376"/>
                    <a:pt x="2918" y="2272"/>
                  </a:cubicBezTo>
                  <a:cubicBezTo>
                    <a:pt x="3192" y="2181"/>
                    <a:pt x="3557" y="1968"/>
                    <a:pt x="3648" y="1634"/>
                  </a:cubicBezTo>
                  <a:cubicBezTo>
                    <a:pt x="3678" y="1330"/>
                    <a:pt x="3465" y="965"/>
                    <a:pt x="3313" y="783"/>
                  </a:cubicBezTo>
                  <a:cubicBezTo>
                    <a:pt x="3161" y="600"/>
                    <a:pt x="2949" y="448"/>
                    <a:pt x="2736" y="327"/>
                  </a:cubicBezTo>
                  <a:cubicBezTo>
                    <a:pt x="2462" y="175"/>
                    <a:pt x="2189" y="114"/>
                    <a:pt x="1946" y="23"/>
                  </a:cubicBezTo>
                  <a:cubicBezTo>
                    <a:pt x="1852" y="9"/>
                    <a:pt x="1749" y="1"/>
                    <a:pt x="16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34"/>
            <p:cNvSpPr/>
            <p:nvPr/>
          </p:nvSpPr>
          <p:spPr>
            <a:xfrm>
              <a:off x="4792900" y="4216825"/>
              <a:ext cx="63875" cy="90050"/>
            </a:xfrm>
            <a:custGeom>
              <a:avLst/>
              <a:gdLst/>
              <a:ahLst/>
              <a:cxnLst/>
              <a:rect l="l" t="t" r="r" b="b"/>
              <a:pathLst>
                <a:path w="2555" h="3602" extrusionOk="0">
                  <a:moveTo>
                    <a:pt x="1587" y="1"/>
                  </a:moveTo>
                  <a:cubicBezTo>
                    <a:pt x="1359" y="1"/>
                    <a:pt x="1114" y="165"/>
                    <a:pt x="974" y="278"/>
                  </a:cubicBezTo>
                  <a:cubicBezTo>
                    <a:pt x="639" y="491"/>
                    <a:pt x="305" y="916"/>
                    <a:pt x="183" y="1311"/>
                  </a:cubicBezTo>
                  <a:cubicBezTo>
                    <a:pt x="1" y="1798"/>
                    <a:pt x="31" y="2314"/>
                    <a:pt x="183" y="2831"/>
                  </a:cubicBezTo>
                  <a:cubicBezTo>
                    <a:pt x="274" y="3074"/>
                    <a:pt x="487" y="3500"/>
                    <a:pt x="791" y="3591"/>
                  </a:cubicBezTo>
                  <a:cubicBezTo>
                    <a:pt x="828" y="3598"/>
                    <a:pt x="864" y="3602"/>
                    <a:pt x="902" y="3602"/>
                  </a:cubicBezTo>
                  <a:cubicBezTo>
                    <a:pt x="1174" y="3602"/>
                    <a:pt x="1459" y="3421"/>
                    <a:pt x="1673" y="3287"/>
                  </a:cubicBezTo>
                  <a:cubicBezTo>
                    <a:pt x="1855" y="3135"/>
                    <a:pt x="2007" y="2922"/>
                    <a:pt x="2159" y="2740"/>
                  </a:cubicBezTo>
                  <a:cubicBezTo>
                    <a:pt x="2250" y="2466"/>
                    <a:pt x="2341" y="2253"/>
                    <a:pt x="2433" y="1950"/>
                  </a:cubicBezTo>
                  <a:cubicBezTo>
                    <a:pt x="2554" y="1554"/>
                    <a:pt x="2463" y="1007"/>
                    <a:pt x="2281" y="642"/>
                  </a:cubicBezTo>
                  <a:cubicBezTo>
                    <a:pt x="2159" y="399"/>
                    <a:pt x="1946" y="35"/>
                    <a:pt x="1642" y="4"/>
                  </a:cubicBezTo>
                  <a:cubicBezTo>
                    <a:pt x="1624" y="2"/>
                    <a:pt x="1606" y="1"/>
                    <a:pt x="1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34"/>
            <p:cNvSpPr/>
            <p:nvPr/>
          </p:nvSpPr>
          <p:spPr>
            <a:xfrm>
              <a:off x="6390975" y="2837725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34"/>
            <p:cNvSpPr/>
            <p:nvPr/>
          </p:nvSpPr>
          <p:spPr>
            <a:xfrm>
              <a:off x="4782275" y="2289850"/>
              <a:ext cx="2981850" cy="1493200"/>
            </a:xfrm>
            <a:custGeom>
              <a:avLst/>
              <a:gdLst/>
              <a:ahLst/>
              <a:cxnLst/>
              <a:rect l="l" t="t" r="r" b="b"/>
              <a:pathLst>
                <a:path w="119274" h="59728" extrusionOk="0">
                  <a:moveTo>
                    <a:pt x="24885" y="11562"/>
                  </a:moveTo>
                  <a:lnTo>
                    <a:pt x="24885" y="11562"/>
                  </a:lnTo>
                  <a:cubicBezTo>
                    <a:pt x="24888" y="11568"/>
                    <a:pt x="24891" y="11574"/>
                    <a:pt x="24894" y="11581"/>
                  </a:cubicBezTo>
                  <a:cubicBezTo>
                    <a:pt x="24894" y="11573"/>
                    <a:pt x="24890" y="11567"/>
                    <a:pt x="24885" y="11562"/>
                  </a:cubicBezTo>
                  <a:close/>
                  <a:moveTo>
                    <a:pt x="73381" y="32828"/>
                  </a:moveTo>
                  <a:lnTo>
                    <a:pt x="73381" y="32828"/>
                  </a:lnTo>
                  <a:cubicBezTo>
                    <a:pt x="73390" y="32830"/>
                    <a:pt x="73399" y="32833"/>
                    <a:pt x="73408" y="32835"/>
                  </a:cubicBezTo>
                  <a:lnTo>
                    <a:pt x="73408" y="32835"/>
                  </a:lnTo>
                  <a:cubicBezTo>
                    <a:pt x="73398" y="32832"/>
                    <a:pt x="73390" y="32828"/>
                    <a:pt x="73381" y="32828"/>
                  </a:cubicBezTo>
                  <a:close/>
                  <a:moveTo>
                    <a:pt x="45411" y="33648"/>
                  </a:moveTo>
                  <a:cubicBezTo>
                    <a:pt x="45411" y="33648"/>
                    <a:pt x="45356" y="33648"/>
                    <a:pt x="45351" y="33675"/>
                  </a:cubicBezTo>
                  <a:lnTo>
                    <a:pt x="45351" y="33675"/>
                  </a:lnTo>
                  <a:lnTo>
                    <a:pt x="45411" y="33648"/>
                  </a:lnTo>
                  <a:close/>
                  <a:moveTo>
                    <a:pt x="24955" y="0"/>
                  </a:moveTo>
                  <a:lnTo>
                    <a:pt x="24955" y="0"/>
                  </a:lnTo>
                  <a:cubicBezTo>
                    <a:pt x="25046" y="334"/>
                    <a:pt x="24986" y="669"/>
                    <a:pt x="24986" y="1003"/>
                  </a:cubicBezTo>
                  <a:lnTo>
                    <a:pt x="24986" y="1459"/>
                  </a:lnTo>
                  <a:cubicBezTo>
                    <a:pt x="24986" y="1581"/>
                    <a:pt x="25046" y="1733"/>
                    <a:pt x="25046" y="1885"/>
                  </a:cubicBezTo>
                  <a:lnTo>
                    <a:pt x="25138" y="2796"/>
                  </a:lnTo>
                  <a:cubicBezTo>
                    <a:pt x="25198" y="3131"/>
                    <a:pt x="25259" y="3435"/>
                    <a:pt x="25290" y="3739"/>
                  </a:cubicBezTo>
                  <a:lnTo>
                    <a:pt x="25290" y="3708"/>
                  </a:lnTo>
                  <a:cubicBezTo>
                    <a:pt x="25381" y="4164"/>
                    <a:pt x="25442" y="4590"/>
                    <a:pt x="25502" y="5046"/>
                  </a:cubicBezTo>
                  <a:cubicBezTo>
                    <a:pt x="25563" y="5866"/>
                    <a:pt x="25563" y="6748"/>
                    <a:pt x="25654" y="7599"/>
                  </a:cubicBezTo>
                  <a:cubicBezTo>
                    <a:pt x="25715" y="8511"/>
                    <a:pt x="25806" y="9362"/>
                    <a:pt x="25837" y="10243"/>
                  </a:cubicBezTo>
                  <a:cubicBezTo>
                    <a:pt x="25837" y="10699"/>
                    <a:pt x="25837" y="11125"/>
                    <a:pt x="25806" y="11581"/>
                  </a:cubicBezTo>
                  <a:cubicBezTo>
                    <a:pt x="25806" y="11854"/>
                    <a:pt x="25745" y="12067"/>
                    <a:pt x="25745" y="12310"/>
                  </a:cubicBezTo>
                  <a:cubicBezTo>
                    <a:pt x="25715" y="12523"/>
                    <a:pt x="25715" y="12766"/>
                    <a:pt x="25745" y="12949"/>
                  </a:cubicBezTo>
                  <a:lnTo>
                    <a:pt x="25745" y="12979"/>
                  </a:lnTo>
                  <a:cubicBezTo>
                    <a:pt x="25593" y="12766"/>
                    <a:pt x="25442" y="12553"/>
                    <a:pt x="25350" y="12341"/>
                  </a:cubicBezTo>
                  <a:cubicBezTo>
                    <a:pt x="25150" y="12084"/>
                    <a:pt x="25004" y="11827"/>
                    <a:pt x="24861" y="11544"/>
                  </a:cubicBezTo>
                  <a:lnTo>
                    <a:pt x="24861" y="11544"/>
                  </a:lnTo>
                  <a:cubicBezTo>
                    <a:pt x="24870" y="11551"/>
                    <a:pt x="24878" y="11556"/>
                    <a:pt x="24885" y="11562"/>
                  </a:cubicBezTo>
                  <a:lnTo>
                    <a:pt x="24885" y="11562"/>
                  </a:lnTo>
                  <a:cubicBezTo>
                    <a:pt x="24127" y="10110"/>
                    <a:pt x="23310" y="8718"/>
                    <a:pt x="22402" y="7386"/>
                  </a:cubicBezTo>
                  <a:lnTo>
                    <a:pt x="21733" y="6383"/>
                  </a:lnTo>
                  <a:cubicBezTo>
                    <a:pt x="21460" y="5988"/>
                    <a:pt x="21247" y="5562"/>
                    <a:pt x="20973" y="5198"/>
                  </a:cubicBezTo>
                  <a:cubicBezTo>
                    <a:pt x="20791" y="4863"/>
                    <a:pt x="20548" y="4499"/>
                    <a:pt x="20365" y="4164"/>
                  </a:cubicBezTo>
                  <a:cubicBezTo>
                    <a:pt x="20274" y="4043"/>
                    <a:pt x="20213" y="3891"/>
                    <a:pt x="20122" y="3739"/>
                  </a:cubicBezTo>
                  <a:cubicBezTo>
                    <a:pt x="20031" y="3556"/>
                    <a:pt x="19940" y="3404"/>
                    <a:pt x="19818" y="3222"/>
                  </a:cubicBezTo>
                  <a:cubicBezTo>
                    <a:pt x="19636" y="2888"/>
                    <a:pt x="19484" y="2523"/>
                    <a:pt x="19302" y="2188"/>
                  </a:cubicBezTo>
                  <a:cubicBezTo>
                    <a:pt x="19058" y="1824"/>
                    <a:pt x="18815" y="1429"/>
                    <a:pt x="18511" y="1094"/>
                  </a:cubicBezTo>
                  <a:lnTo>
                    <a:pt x="18511" y="1094"/>
                  </a:lnTo>
                  <a:cubicBezTo>
                    <a:pt x="18572" y="1581"/>
                    <a:pt x="18694" y="2037"/>
                    <a:pt x="18876" y="2492"/>
                  </a:cubicBezTo>
                  <a:cubicBezTo>
                    <a:pt x="18998" y="2766"/>
                    <a:pt x="19119" y="2979"/>
                    <a:pt x="19210" y="3252"/>
                  </a:cubicBezTo>
                  <a:lnTo>
                    <a:pt x="19454" y="3708"/>
                  </a:lnTo>
                  <a:cubicBezTo>
                    <a:pt x="19575" y="3951"/>
                    <a:pt x="19727" y="4195"/>
                    <a:pt x="19818" y="4438"/>
                  </a:cubicBezTo>
                  <a:lnTo>
                    <a:pt x="20183" y="5015"/>
                  </a:lnTo>
                  <a:lnTo>
                    <a:pt x="20852" y="6140"/>
                  </a:lnTo>
                  <a:cubicBezTo>
                    <a:pt x="21338" y="6930"/>
                    <a:pt x="21916" y="7690"/>
                    <a:pt x="22402" y="8511"/>
                  </a:cubicBezTo>
                  <a:cubicBezTo>
                    <a:pt x="22676" y="8876"/>
                    <a:pt x="22858" y="9271"/>
                    <a:pt x="23101" y="9635"/>
                  </a:cubicBezTo>
                  <a:cubicBezTo>
                    <a:pt x="23314" y="10031"/>
                    <a:pt x="23527" y="10395"/>
                    <a:pt x="23739" y="10790"/>
                  </a:cubicBezTo>
                  <a:cubicBezTo>
                    <a:pt x="24134" y="11490"/>
                    <a:pt x="24499" y="12249"/>
                    <a:pt x="24894" y="13009"/>
                  </a:cubicBezTo>
                  <a:cubicBezTo>
                    <a:pt x="25077" y="13374"/>
                    <a:pt x="25290" y="13739"/>
                    <a:pt x="25533" y="14073"/>
                  </a:cubicBezTo>
                  <a:cubicBezTo>
                    <a:pt x="25745" y="14377"/>
                    <a:pt x="25989" y="14742"/>
                    <a:pt x="26171" y="15076"/>
                  </a:cubicBezTo>
                  <a:cubicBezTo>
                    <a:pt x="26475" y="15806"/>
                    <a:pt x="26749" y="16505"/>
                    <a:pt x="27022" y="17265"/>
                  </a:cubicBezTo>
                  <a:cubicBezTo>
                    <a:pt x="27174" y="17690"/>
                    <a:pt x="27326" y="18116"/>
                    <a:pt x="27478" y="18481"/>
                  </a:cubicBezTo>
                  <a:cubicBezTo>
                    <a:pt x="27508" y="18602"/>
                    <a:pt x="27600" y="18754"/>
                    <a:pt x="27630" y="18876"/>
                  </a:cubicBezTo>
                  <a:cubicBezTo>
                    <a:pt x="27660" y="18997"/>
                    <a:pt x="27691" y="19058"/>
                    <a:pt x="27752" y="19149"/>
                  </a:cubicBezTo>
                  <a:cubicBezTo>
                    <a:pt x="27812" y="19332"/>
                    <a:pt x="27934" y="19484"/>
                    <a:pt x="27995" y="19666"/>
                  </a:cubicBezTo>
                  <a:cubicBezTo>
                    <a:pt x="28208" y="20091"/>
                    <a:pt x="28451" y="20456"/>
                    <a:pt x="28724" y="20851"/>
                  </a:cubicBezTo>
                  <a:cubicBezTo>
                    <a:pt x="28967" y="21186"/>
                    <a:pt x="29211" y="21520"/>
                    <a:pt x="29454" y="21885"/>
                  </a:cubicBezTo>
                  <a:cubicBezTo>
                    <a:pt x="29667" y="22219"/>
                    <a:pt x="29940" y="22554"/>
                    <a:pt x="30153" y="22857"/>
                  </a:cubicBezTo>
                  <a:cubicBezTo>
                    <a:pt x="30426" y="23192"/>
                    <a:pt x="30700" y="23496"/>
                    <a:pt x="30974" y="23800"/>
                  </a:cubicBezTo>
                  <a:cubicBezTo>
                    <a:pt x="31247" y="24073"/>
                    <a:pt x="31460" y="24377"/>
                    <a:pt x="31733" y="24651"/>
                  </a:cubicBezTo>
                  <a:lnTo>
                    <a:pt x="31034" y="24195"/>
                  </a:lnTo>
                  <a:cubicBezTo>
                    <a:pt x="30974" y="24164"/>
                    <a:pt x="30882" y="24073"/>
                    <a:pt x="30822" y="24043"/>
                  </a:cubicBezTo>
                  <a:cubicBezTo>
                    <a:pt x="30700" y="23952"/>
                    <a:pt x="30578" y="23861"/>
                    <a:pt x="30487" y="23769"/>
                  </a:cubicBezTo>
                  <a:cubicBezTo>
                    <a:pt x="30274" y="23648"/>
                    <a:pt x="30122" y="23496"/>
                    <a:pt x="29970" y="23405"/>
                  </a:cubicBezTo>
                  <a:cubicBezTo>
                    <a:pt x="29940" y="23313"/>
                    <a:pt x="29879" y="23283"/>
                    <a:pt x="29818" y="23253"/>
                  </a:cubicBezTo>
                  <a:cubicBezTo>
                    <a:pt x="29484" y="22949"/>
                    <a:pt x="29211" y="22584"/>
                    <a:pt x="28967" y="22250"/>
                  </a:cubicBezTo>
                  <a:cubicBezTo>
                    <a:pt x="28694" y="21915"/>
                    <a:pt x="28451" y="21581"/>
                    <a:pt x="28208" y="21186"/>
                  </a:cubicBezTo>
                  <a:cubicBezTo>
                    <a:pt x="27934" y="20760"/>
                    <a:pt x="27660" y="20395"/>
                    <a:pt x="27356" y="20000"/>
                  </a:cubicBezTo>
                  <a:cubicBezTo>
                    <a:pt x="27083" y="19666"/>
                    <a:pt x="26779" y="19332"/>
                    <a:pt x="26445" y="19028"/>
                  </a:cubicBezTo>
                  <a:cubicBezTo>
                    <a:pt x="26262" y="18845"/>
                    <a:pt x="26019" y="18693"/>
                    <a:pt x="25837" y="18481"/>
                  </a:cubicBezTo>
                  <a:cubicBezTo>
                    <a:pt x="25502" y="18177"/>
                    <a:pt x="25168" y="17933"/>
                    <a:pt x="24773" y="17660"/>
                  </a:cubicBezTo>
                  <a:cubicBezTo>
                    <a:pt x="24438" y="17417"/>
                    <a:pt x="24043" y="17174"/>
                    <a:pt x="23679" y="16930"/>
                  </a:cubicBezTo>
                  <a:cubicBezTo>
                    <a:pt x="22888" y="16444"/>
                    <a:pt x="22068" y="15988"/>
                    <a:pt x="21277" y="15502"/>
                  </a:cubicBezTo>
                  <a:cubicBezTo>
                    <a:pt x="20913" y="15259"/>
                    <a:pt x="20548" y="15046"/>
                    <a:pt x="20183" y="14803"/>
                  </a:cubicBezTo>
                  <a:lnTo>
                    <a:pt x="20153" y="14803"/>
                  </a:lnTo>
                  <a:cubicBezTo>
                    <a:pt x="20061" y="14620"/>
                    <a:pt x="19940" y="14377"/>
                    <a:pt x="19849" y="14195"/>
                  </a:cubicBezTo>
                  <a:cubicBezTo>
                    <a:pt x="19727" y="14012"/>
                    <a:pt x="19606" y="13860"/>
                    <a:pt x="19484" y="13678"/>
                  </a:cubicBezTo>
                  <a:cubicBezTo>
                    <a:pt x="19271" y="13283"/>
                    <a:pt x="19089" y="12918"/>
                    <a:pt x="18846" y="12523"/>
                  </a:cubicBezTo>
                  <a:cubicBezTo>
                    <a:pt x="18724" y="12341"/>
                    <a:pt x="18633" y="12097"/>
                    <a:pt x="18511" y="11915"/>
                  </a:cubicBezTo>
                  <a:cubicBezTo>
                    <a:pt x="18481" y="11854"/>
                    <a:pt x="18390" y="11733"/>
                    <a:pt x="18359" y="11642"/>
                  </a:cubicBezTo>
                  <a:cubicBezTo>
                    <a:pt x="18329" y="11581"/>
                    <a:pt x="18238" y="11459"/>
                    <a:pt x="18207" y="11338"/>
                  </a:cubicBezTo>
                  <a:cubicBezTo>
                    <a:pt x="18086" y="11155"/>
                    <a:pt x="17964" y="10942"/>
                    <a:pt x="17903" y="10730"/>
                  </a:cubicBezTo>
                  <a:cubicBezTo>
                    <a:pt x="17812" y="10517"/>
                    <a:pt x="17721" y="10335"/>
                    <a:pt x="17630" y="10091"/>
                  </a:cubicBezTo>
                  <a:cubicBezTo>
                    <a:pt x="17569" y="9879"/>
                    <a:pt x="17508" y="9666"/>
                    <a:pt x="17447" y="9453"/>
                  </a:cubicBezTo>
                  <a:cubicBezTo>
                    <a:pt x="17295" y="8997"/>
                    <a:pt x="17174" y="8572"/>
                    <a:pt x="17022" y="8116"/>
                  </a:cubicBezTo>
                  <a:cubicBezTo>
                    <a:pt x="16961" y="7903"/>
                    <a:pt x="16870" y="7690"/>
                    <a:pt x="16809" y="7477"/>
                  </a:cubicBezTo>
                  <a:cubicBezTo>
                    <a:pt x="16748" y="7356"/>
                    <a:pt x="16718" y="7204"/>
                    <a:pt x="16657" y="7082"/>
                  </a:cubicBezTo>
                  <a:cubicBezTo>
                    <a:pt x="16536" y="6900"/>
                    <a:pt x="16414" y="6687"/>
                    <a:pt x="16292" y="6474"/>
                  </a:cubicBezTo>
                  <a:cubicBezTo>
                    <a:pt x="16049" y="6079"/>
                    <a:pt x="15776" y="5654"/>
                    <a:pt x="15441" y="5258"/>
                  </a:cubicBezTo>
                  <a:cubicBezTo>
                    <a:pt x="15289" y="5106"/>
                    <a:pt x="15137" y="5015"/>
                    <a:pt x="14985" y="4863"/>
                  </a:cubicBezTo>
                  <a:cubicBezTo>
                    <a:pt x="14894" y="4772"/>
                    <a:pt x="14833" y="4711"/>
                    <a:pt x="14712" y="4620"/>
                  </a:cubicBezTo>
                  <a:cubicBezTo>
                    <a:pt x="14621" y="4559"/>
                    <a:pt x="14529" y="4468"/>
                    <a:pt x="14408" y="4407"/>
                  </a:cubicBezTo>
                  <a:lnTo>
                    <a:pt x="14408" y="4407"/>
                  </a:lnTo>
                  <a:cubicBezTo>
                    <a:pt x="14469" y="4468"/>
                    <a:pt x="14529" y="4590"/>
                    <a:pt x="14590" y="4651"/>
                  </a:cubicBezTo>
                  <a:cubicBezTo>
                    <a:pt x="14742" y="4924"/>
                    <a:pt x="14894" y="5167"/>
                    <a:pt x="15046" y="5410"/>
                  </a:cubicBezTo>
                  <a:cubicBezTo>
                    <a:pt x="15168" y="5562"/>
                    <a:pt x="15229" y="5684"/>
                    <a:pt x="15350" y="5836"/>
                  </a:cubicBezTo>
                  <a:cubicBezTo>
                    <a:pt x="15472" y="5958"/>
                    <a:pt x="15533" y="6110"/>
                    <a:pt x="15624" y="6231"/>
                  </a:cubicBezTo>
                  <a:cubicBezTo>
                    <a:pt x="15684" y="6322"/>
                    <a:pt x="15745" y="6444"/>
                    <a:pt x="15806" y="6565"/>
                  </a:cubicBezTo>
                  <a:cubicBezTo>
                    <a:pt x="15928" y="6778"/>
                    <a:pt x="16049" y="6991"/>
                    <a:pt x="16140" y="7204"/>
                  </a:cubicBezTo>
                  <a:cubicBezTo>
                    <a:pt x="16232" y="7356"/>
                    <a:pt x="16262" y="7538"/>
                    <a:pt x="16353" y="7690"/>
                  </a:cubicBezTo>
                  <a:cubicBezTo>
                    <a:pt x="16536" y="8268"/>
                    <a:pt x="16688" y="8815"/>
                    <a:pt x="16840" y="9362"/>
                  </a:cubicBezTo>
                  <a:cubicBezTo>
                    <a:pt x="16870" y="9483"/>
                    <a:pt x="16900" y="9635"/>
                    <a:pt x="16961" y="9787"/>
                  </a:cubicBezTo>
                  <a:cubicBezTo>
                    <a:pt x="16992" y="9939"/>
                    <a:pt x="17022" y="10061"/>
                    <a:pt x="17052" y="10213"/>
                  </a:cubicBezTo>
                  <a:cubicBezTo>
                    <a:pt x="17174" y="10486"/>
                    <a:pt x="17295" y="10790"/>
                    <a:pt x="17417" y="11034"/>
                  </a:cubicBezTo>
                  <a:cubicBezTo>
                    <a:pt x="17599" y="11459"/>
                    <a:pt x="17782" y="11885"/>
                    <a:pt x="18025" y="12249"/>
                  </a:cubicBezTo>
                  <a:cubicBezTo>
                    <a:pt x="18238" y="12645"/>
                    <a:pt x="18481" y="13070"/>
                    <a:pt x="18694" y="13435"/>
                  </a:cubicBezTo>
                  <a:lnTo>
                    <a:pt x="19028" y="14012"/>
                  </a:lnTo>
                  <a:cubicBezTo>
                    <a:pt x="19089" y="14043"/>
                    <a:pt x="19119" y="14134"/>
                    <a:pt x="19150" y="14164"/>
                  </a:cubicBezTo>
                  <a:cubicBezTo>
                    <a:pt x="19119" y="14164"/>
                    <a:pt x="19119" y="14134"/>
                    <a:pt x="19089" y="14134"/>
                  </a:cubicBezTo>
                  <a:cubicBezTo>
                    <a:pt x="18268" y="13678"/>
                    <a:pt x="17478" y="13222"/>
                    <a:pt x="16596" y="12827"/>
                  </a:cubicBezTo>
                  <a:cubicBezTo>
                    <a:pt x="15776" y="12493"/>
                    <a:pt x="14925" y="12189"/>
                    <a:pt x="14074" y="11915"/>
                  </a:cubicBezTo>
                  <a:cubicBezTo>
                    <a:pt x="13830" y="11854"/>
                    <a:pt x="13648" y="11763"/>
                    <a:pt x="13405" y="11702"/>
                  </a:cubicBezTo>
                  <a:cubicBezTo>
                    <a:pt x="13192" y="11611"/>
                    <a:pt x="12979" y="11550"/>
                    <a:pt x="12797" y="11459"/>
                  </a:cubicBezTo>
                  <a:cubicBezTo>
                    <a:pt x="12584" y="11398"/>
                    <a:pt x="12371" y="11307"/>
                    <a:pt x="12189" y="11246"/>
                  </a:cubicBezTo>
                  <a:cubicBezTo>
                    <a:pt x="12007" y="11155"/>
                    <a:pt x="11824" y="11034"/>
                    <a:pt x="11611" y="10973"/>
                  </a:cubicBezTo>
                  <a:cubicBezTo>
                    <a:pt x="11399" y="10821"/>
                    <a:pt x="11156" y="10699"/>
                    <a:pt x="10943" y="10578"/>
                  </a:cubicBezTo>
                  <a:cubicBezTo>
                    <a:pt x="10517" y="10365"/>
                    <a:pt x="10152" y="10122"/>
                    <a:pt x="9727" y="9909"/>
                  </a:cubicBezTo>
                  <a:cubicBezTo>
                    <a:pt x="9301" y="9727"/>
                    <a:pt x="8876" y="9483"/>
                    <a:pt x="8420" y="9301"/>
                  </a:cubicBezTo>
                  <a:cubicBezTo>
                    <a:pt x="8025" y="9119"/>
                    <a:pt x="7599" y="8967"/>
                    <a:pt x="7174" y="8754"/>
                  </a:cubicBezTo>
                  <a:cubicBezTo>
                    <a:pt x="6748" y="8602"/>
                    <a:pt x="6383" y="8420"/>
                    <a:pt x="5958" y="8237"/>
                  </a:cubicBezTo>
                  <a:cubicBezTo>
                    <a:pt x="5745" y="8116"/>
                    <a:pt x="5532" y="7994"/>
                    <a:pt x="5320" y="7903"/>
                  </a:cubicBezTo>
                  <a:cubicBezTo>
                    <a:pt x="5137" y="7812"/>
                    <a:pt x="4924" y="7690"/>
                    <a:pt x="4742" y="7629"/>
                  </a:cubicBezTo>
                  <a:cubicBezTo>
                    <a:pt x="4560" y="7538"/>
                    <a:pt x="4377" y="7447"/>
                    <a:pt x="4165" y="7356"/>
                  </a:cubicBezTo>
                  <a:cubicBezTo>
                    <a:pt x="3709" y="7143"/>
                    <a:pt x="3253" y="6930"/>
                    <a:pt x="2797" y="6748"/>
                  </a:cubicBezTo>
                  <a:cubicBezTo>
                    <a:pt x="2402" y="6565"/>
                    <a:pt x="2006" y="6413"/>
                    <a:pt x="1581" y="6261"/>
                  </a:cubicBezTo>
                  <a:cubicBezTo>
                    <a:pt x="1095" y="6079"/>
                    <a:pt x="517" y="5958"/>
                    <a:pt x="0" y="5866"/>
                  </a:cubicBezTo>
                  <a:lnTo>
                    <a:pt x="0" y="5866"/>
                  </a:lnTo>
                  <a:cubicBezTo>
                    <a:pt x="274" y="6079"/>
                    <a:pt x="517" y="6261"/>
                    <a:pt x="791" y="6413"/>
                  </a:cubicBezTo>
                  <a:cubicBezTo>
                    <a:pt x="1064" y="6565"/>
                    <a:pt x="1277" y="6687"/>
                    <a:pt x="1550" y="6778"/>
                  </a:cubicBezTo>
                  <a:cubicBezTo>
                    <a:pt x="1824" y="6900"/>
                    <a:pt x="2037" y="7021"/>
                    <a:pt x="2310" y="7143"/>
                  </a:cubicBezTo>
                  <a:cubicBezTo>
                    <a:pt x="2584" y="7234"/>
                    <a:pt x="2858" y="7386"/>
                    <a:pt x="3131" y="7508"/>
                  </a:cubicBezTo>
                  <a:cubicBezTo>
                    <a:pt x="3070" y="7508"/>
                    <a:pt x="3070" y="7477"/>
                    <a:pt x="3040" y="7477"/>
                  </a:cubicBezTo>
                  <a:cubicBezTo>
                    <a:pt x="3313" y="7629"/>
                    <a:pt x="3617" y="7781"/>
                    <a:pt x="3921" y="7933"/>
                  </a:cubicBezTo>
                  <a:cubicBezTo>
                    <a:pt x="4286" y="8146"/>
                    <a:pt x="4712" y="8359"/>
                    <a:pt x="5107" y="8572"/>
                  </a:cubicBezTo>
                  <a:cubicBezTo>
                    <a:pt x="5502" y="8815"/>
                    <a:pt x="5927" y="9058"/>
                    <a:pt x="6383" y="9271"/>
                  </a:cubicBezTo>
                  <a:cubicBezTo>
                    <a:pt x="7234" y="9666"/>
                    <a:pt x="8055" y="10061"/>
                    <a:pt x="8906" y="10426"/>
                  </a:cubicBezTo>
                  <a:cubicBezTo>
                    <a:pt x="9089" y="10547"/>
                    <a:pt x="9301" y="10669"/>
                    <a:pt x="9545" y="10790"/>
                  </a:cubicBezTo>
                  <a:cubicBezTo>
                    <a:pt x="9757" y="10882"/>
                    <a:pt x="9970" y="11003"/>
                    <a:pt x="10152" y="11125"/>
                  </a:cubicBezTo>
                  <a:cubicBezTo>
                    <a:pt x="10608" y="11398"/>
                    <a:pt x="11095" y="11611"/>
                    <a:pt x="11551" y="11854"/>
                  </a:cubicBezTo>
                  <a:cubicBezTo>
                    <a:pt x="11946" y="12037"/>
                    <a:pt x="12311" y="12219"/>
                    <a:pt x="12736" y="12371"/>
                  </a:cubicBezTo>
                  <a:cubicBezTo>
                    <a:pt x="13162" y="12523"/>
                    <a:pt x="13526" y="12675"/>
                    <a:pt x="13952" y="12827"/>
                  </a:cubicBezTo>
                  <a:cubicBezTo>
                    <a:pt x="14377" y="12979"/>
                    <a:pt x="14833" y="13131"/>
                    <a:pt x="15229" y="13283"/>
                  </a:cubicBezTo>
                  <a:cubicBezTo>
                    <a:pt x="15654" y="13465"/>
                    <a:pt x="16080" y="13617"/>
                    <a:pt x="16475" y="13830"/>
                  </a:cubicBezTo>
                  <a:cubicBezTo>
                    <a:pt x="16870" y="14012"/>
                    <a:pt x="17235" y="14195"/>
                    <a:pt x="17599" y="14438"/>
                  </a:cubicBezTo>
                  <a:cubicBezTo>
                    <a:pt x="17934" y="14651"/>
                    <a:pt x="18299" y="14894"/>
                    <a:pt x="18694" y="15107"/>
                  </a:cubicBezTo>
                  <a:cubicBezTo>
                    <a:pt x="19454" y="15593"/>
                    <a:pt x="20183" y="16110"/>
                    <a:pt x="20943" y="16596"/>
                  </a:cubicBezTo>
                  <a:cubicBezTo>
                    <a:pt x="21308" y="16870"/>
                    <a:pt x="21703" y="17082"/>
                    <a:pt x="22068" y="17325"/>
                  </a:cubicBezTo>
                  <a:cubicBezTo>
                    <a:pt x="22463" y="17538"/>
                    <a:pt x="22797" y="17781"/>
                    <a:pt x="23162" y="17994"/>
                  </a:cubicBezTo>
                  <a:cubicBezTo>
                    <a:pt x="23557" y="18268"/>
                    <a:pt x="23922" y="18481"/>
                    <a:pt x="24286" y="18754"/>
                  </a:cubicBezTo>
                  <a:cubicBezTo>
                    <a:pt x="24499" y="18906"/>
                    <a:pt x="24682" y="19058"/>
                    <a:pt x="24894" y="19210"/>
                  </a:cubicBezTo>
                  <a:cubicBezTo>
                    <a:pt x="25046" y="19332"/>
                    <a:pt x="25198" y="19484"/>
                    <a:pt x="25350" y="19605"/>
                  </a:cubicBezTo>
                  <a:cubicBezTo>
                    <a:pt x="25411" y="19666"/>
                    <a:pt x="25502" y="19696"/>
                    <a:pt x="25563" y="19788"/>
                  </a:cubicBezTo>
                  <a:cubicBezTo>
                    <a:pt x="25381" y="19666"/>
                    <a:pt x="25138" y="19544"/>
                    <a:pt x="24955" y="19484"/>
                  </a:cubicBezTo>
                  <a:cubicBezTo>
                    <a:pt x="24499" y="19301"/>
                    <a:pt x="24074" y="19149"/>
                    <a:pt x="23618" y="18936"/>
                  </a:cubicBezTo>
                  <a:lnTo>
                    <a:pt x="23283" y="18845"/>
                  </a:lnTo>
                  <a:cubicBezTo>
                    <a:pt x="23223" y="18784"/>
                    <a:pt x="23131" y="18784"/>
                    <a:pt x="23071" y="18754"/>
                  </a:cubicBezTo>
                  <a:cubicBezTo>
                    <a:pt x="22827" y="18693"/>
                    <a:pt x="22615" y="18632"/>
                    <a:pt x="22372" y="18572"/>
                  </a:cubicBezTo>
                  <a:cubicBezTo>
                    <a:pt x="22159" y="18541"/>
                    <a:pt x="21916" y="18450"/>
                    <a:pt x="21703" y="18420"/>
                  </a:cubicBezTo>
                  <a:lnTo>
                    <a:pt x="21004" y="18298"/>
                  </a:lnTo>
                  <a:cubicBezTo>
                    <a:pt x="20791" y="18268"/>
                    <a:pt x="20517" y="18268"/>
                    <a:pt x="20305" y="18237"/>
                  </a:cubicBezTo>
                  <a:cubicBezTo>
                    <a:pt x="20061" y="18237"/>
                    <a:pt x="19849" y="18177"/>
                    <a:pt x="19606" y="18177"/>
                  </a:cubicBezTo>
                  <a:cubicBezTo>
                    <a:pt x="19119" y="18177"/>
                    <a:pt x="18572" y="18146"/>
                    <a:pt x="18086" y="18146"/>
                  </a:cubicBezTo>
                  <a:cubicBezTo>
                    <a:pt x="17660" y="18146"/>
                    <a:pt x="17295" y="18116"/>
                    <a:pt x="16870" y="18116"/>
                  </a:cubicBezTo>
                  <a:cubicBezTo>
                    <a:pt x="16384" y="18116"/>
                    <a:pt x="15928" y="18116"/>
                    <a:pt x="15472" y="18085"/>
                  </a:cubicBezTo>
                  <a:cubicBezTo>
                    <a:pt x="15046" y="18085"/>
                    <a:pt x="14590" y="18025"/>
                    <a:pt x="14134" y="17994"/>
                  </a:cubicBezTo>
                  <a:cubicBezTo>
                    <a:pt x="13526" y="17933"/>
                    <a:pt x="12888" y="17842"/>
                    <a:pt x="12280" y="17781"/>
                  </a:cubicBezTo>
                  <a:cubicBezTo>
                    <a:pt x="11946" y="17690"/>
                    <a:pt x="11581" y="17660"/>
                    <a:pt x="11247" y="17660"/>
                  </a:cubicBezTo>
                  <a:cubicBezTo>
                    <a:pt x="10882" y="17660"/>
                    <a:pt x="10487" y="17690"/>
                    <a:pt x="10122" y="17781"/>
                  </a:cubicBezTo>
                  <a:cubicBezTo>
                    <a:pt x="10456" y="17964"/>
                    <a:pt x="10882" y="18085"/>
                    <a:pt x="11247" y="18177"/>
                  </a:cubicBezTo>
                  <a:cubicBezTo>
                    <a:pt x="11551" y="18268"/>
                    <a:pt x="11855" y="18298"/>
                    <a:pt x="12159" y="18329"/>
                  </a:cubicBezTo>
                  <a:cubicBezTo>
                    <a:pt x="12827" y="18420"/>
                    <a:pt x="13526" y="18541"/>
                    <a:pt x="14195" y="18602"/>
                  </a:cubicBezTo>
                  <a:cubicBezTo>
                    <a:pt x="15168" y="18724"/>
                    <a:pt x="16110" y="18754"/>
                    <a:pt x="17052" y="18784"/>
                  </a:cubicBezTo>
                  <a:cubicBezTo>
                    <a:pt x="17478" y="18845"/>
                    <a:pt x="17903" y="18845"/>
                    <a:pt x="18299" y="18876"/>
                  </a:cubicBezTo>
                  <a:cubicBezTo>
                    <a:pt x="18754" y="18876"/>
                    <a:pt x="19210" y="18906"/>
                    <a:pt x="19666" y="18936"/>
                  </a:cubicBezTo>
                  <a:cubicBezTo>
                    <a:pt x="19970" y="18997"/>
                    <a:pt x="20244" y="19028"/>
                    <a:pt x="20548" y="19058"/>
                  </a:cubicBezTo>
                  <a:cubicBezTo>
                    <a:pt x="20700" y="19088"/>
                    <a:pt x="20882" y="19149"/>
                    <a:pt x="21095" y="19180"/>
                  </a:cubicBezTo>
                  <a:cubicBezTo>
                    <a:pt x="21247" y="19210"/>
                    <a:pt x="21429" y="19240"/>
                    <a:pt x="21581" y="19301"/>
                  </a:cubicBezTo>
                  <a:cubicBezTo>
                    <a:pt x="21855" y="19332"/>
                    <a:pt x="22159" y="19453"/>
                    <a:pt x="22402" y="19514"/>
                  </a:cubicBezTo>
                  <a:cubicBezTo>
                    <a:pt x="22706" y="19605"/>
                    <a:pt x="23010" y="19696"/>
                    <a:pt x="23314" y="19818"/>
                  </a:cubicBezTo>
                  <a:cubicBezTo>
                    <a:pt x="23983" y="20091"/>
                    <a:pt x="24621" y="20395"/>
                    <a:pt x="25229" y="20699"/>
                  </a:cubicBezTo>
                  <a:cubicBezTo>
                    <a:pt x="25533" y="20851"/>
                    <a:pt x="25806" y="21003"/>
                    <a:pt x="26110" y="21186"/>
                  </a:cubicBezTo>
                  <a:cubicBezTo>
                    <a:pt x="26414" y="21368"/>
                    <a:pt x="26749" y="21520"/>
                    <a:pt x="27083" y="21642"/>
                  </a:cubicBezTo>
                  <a:cubicBezTo>
                    <a:pt x="27478" y="22128"/>
                    <a:pt x="27812" y="22645"/>
                    <a:pt x="28177" y="23131"/>
                  </a:cubicBezTo>
                  <a:cubicBezTo>
                    <a:pt x="28268" y="23192"/>
                    <a:pt x="28329" y="23313"/>
                    <a:pt x="28420" y="23405"/>
                  </a:cubicBezTo>
                  <a:cubicBezTo>
                    <a:pt x="28481" y="23465"/>
                    <a:pt x="28542" y="23557"/>
                    <a:pt x="28603" y="23617"/>
                  </a:cubicBezTo>
                  <a:cubicBezTo>
                    <a:pt x="28755" y="23800"/>
                    <a:pt x="28937" y="24013"/>
                    <a:pt x="29150" y="24164"/>
                  </a:cubicBezTo>
                  <a:cubicBezTo>
                    <a:pt x="29332" y="24316"/>
                    <a:pt x="29484" y="24468"/>
                    <a:pt x="29667" y="24620"/>
                  </a:cubicBezTo>
                  <a:cubicBezTo>
                    <a:pt x="29849" y="24772"/>
                    <a:pt x="30062" y="24864"/>
                    <a:pt x="30244" y="25016"/>
                  </a:cubicBezTo>
                  <a:cubicBezTo>
                    <a:pt x="30396" y="25137"/>
                    <a:pt x="30578" y="25259"/>
                    <a:pt x="30730" y="25380"/>
                  </a:cubicBezTo>
                  <a:cubicBezTo>
                    <a:pt x="30882" y="25441"/>
                    <a:pt x="31004" y="25563"/>
                    <a:pt x="31156" y="25623"/>
                  </a:cubicBezTo>
                  <a:cubicBezTo>
                    <a:pt x="31217" y="25684"/>
                    <a:pt x="31277" y="25715"/>
                    <a:pt x="31338" y="25745"/>
                  </a:cubicBezTo>
                  <a:cubicBezTo>
                    <a:pt x="31764" y="25988"/>
                    <a:pt x="32129" y="26201"/>
                    <a:pt x="32554" y="26444"/>
                  </a:cubicBezTo>
                  <a:cubicBezTo>
                    <a:pt x="32736" y="26535"/>
                    <a:pt x="32888" y="26627"/>
                    <a:pt x="33101" y="26748"/>
                  </a:cubicBezTo>
                  <a:cubicBezTo>
                    <a:pt x="33284" y="26839"/>
                    <a:pt x="33466" y="26930"/>
                    <a:pt x="33648" y="27052"/>
                  </a:cubicBezTo>
                  <a:cubicBezTo>
                    <a:pt x="33770" y="27113"/>
                    <a:pt x="33861" y="27143"/>
                    <a:pt x="33952" y="27204"/>
                  </a:cubicBezTo>
                  <a:cubicBezTo>
                    <a:pt x="34013" y="27204"/>
                    <a:pt x="34043" y="27234"/>
                    <a:pt x="34074" y="27234"/>
                  </a:cubicBezTo>
                  <a:lnTo>
                    <a:pt x="34104" y="27265"/>
                  </a:lnTo>
                  <a:cubicBezTo>
                    <a:pt x="34469" y="27599"/>
                    <a:pt x="34834" y="27873"/>
                    <a:pt x="35229" y="28146"/>
                  </a:cubicBezTo>
                  <a:lnTo>
                    <a:pt x="37600" y="29848"/>
                  </a:lnTo>
                  <a:cubicBezTo>
                    <a:pt x="38025" y="30152"/>
                    <a:pt x="38481" y="30426"/>
                    <a:pt x="38937" y="30700"/>
                  </a:cubicBezTo>
                  <a:lnTo>
                    <a:pt x="40183" y="31368"/>
                  </a:lnTo>
                  <a:cubicBezTo>
                    <a:pt x="40244" y="31368"/>
                    <a:pt x="40244" y="31399"/>
                    <a:pt x="40275" y="31399"/>
                  </a:cubicBezTo>
                  <a:cubicBezTo>
                    <a:pt x="40700" y="31642"/>
                    <a:pt x="41095" y="31794"/>
                    <a:pt x="41521" y="31976"/>
                  </a:cubicBezTo>
                  <a:cubicBezTo>
                    <a:pt x="42007" y="32159"/>
                    <a:pt x="42463" y="32371"/>
                    <a:pt x="42980" y="32523"/>
                  </a:cubicBezTo>
                  <a:cubicBezTo>
                    <a:pt x="43922" y="32858"/>
                    <a:pt x="44895" y="33070"/>
                    <a:pt x="45928" y="33222"/>
                  </a:cubicBezTo>
                  <a:cubicBezTo>
                    <a:pt x="46019" y="33222"/>
                    <a:pt x="46080" y="33283"/>
                    <a:pt x="46171" y="33283"/>
                  </a:cubicBezTo>
                  <a:lnTo>
                    <a:pt x="46111" y="33314"/>
                  </a:lnTo>
                  <a:cubicBezTo>
                    <a:pt x="46019" y="33374"/>
                    <a:pt x="45867" y="33435"/>
                    <a:pt x="45746" y="33496"/>
                  </a:cubicBezTo>
                  <a:cubicBezTo>
                    <a:pt x="45624" y="33587"/>
                    <a:pt x="45472" y="33618"/>
                    <a:pt x="45351" y="33678"/>
                  </a:cubicBezTo>
                  <a:cubicBezTo>
                    <a:pt x="45351" y="33677"/>
                    <a:pt x="45351" y="33676"/>
                    <a:pt x="45351" y="33675"/>
                  </a:cubicBezTo>
                  <a:lnTo>
                    <a:pt x="45351" y="33675"/>
                  </a:lnTo>
                  <a:lnTo>
                    <a:pt x="44378" y="34104"/>
                  </a:lnTo>
                  <a:lnTo>
                    <a:pt x="43132" y="34681"/>
                  </a:lnTo>
                  <a:cubicBezTo>
                    <a:pt x="42737" y="34864"/>
                    <a:pt x="42372" y="35046"/>
                    <a:pt x="42007" y="35289"/>
                  </a:cubicBezTo>
                  <a:cubicBezTo>
                    <a:pt x="41642" y="35502"/>
                    <a:pt x="41308" y="35776"/>
                    <a:pt x="40943" y="36019"/>
                  </a:cubicBezTo>
                  <a:cubicBezTo>
                    <a:pt x="40761" y="36110"/>
                    <a:pt x="40609" y="36232"/>
                    <a:pt x="40427" y="36353"/>
                  </a:cubicBezTo>
                  <a:cubicBezTo>
                    <a:pt x="40244" y="36475"/>
                    <a:pt x="40031" y="36566"/>
                    <a:pt x="39849" y="36657"/>
                  </a:cubicBezTo>
                  <a:cubicBezTo>
                    <a:pt x="39545" y="36779"/>
                    <a:pt x="39272" y="36870"/>
                    <a:pt x="38968" y="36961"/>
                  </a:cubicBezTo>
                  <a:cubicBezTo>
                    <a:pt x="38664" y="37083"/>
                    <a:pt x="38360" y="37143"/>
                    <a:pt x="38056" y="37235"/>
                  </a:cubicBezTo>
                  <a:cubicBezTo>
                    <a:pt x="37752" y="37295"/>
                    <a:pt x="37509" y="37387"/>
                    <a:pt x="37205" y="37447"/>
                  </a:cubicBezTo>
                  <a:cubicBezTo>
                    <a:pt x="36901" y="37478"/>
                    <a:pt x="36627" y="37569"/>
                    <a:pt x="36323" y="37599"/>
                  </a:cubicBezTo>
                  <a:cubicBezTo>
                    <a:pt x="36141" y="37599"/>
                    <a:pt x="35928" y="37630"/>
                    <a:pt x="35746" y="37630"/>
                  </a:cubicBezTo>
                  <a:lnTo>
                    <a:pt x="34043" y="37630"/>
                  </a:lnTo>
                  <a:cubicBezTo>
                    <a:pt x="33284" y="37630"/>
                    <a:pt x="32524" y="37721"/>
                    <a:pt x="31764" y="37751"/>
                  </a:cubicBezTo>
                  <a:cubicBezTo>
                    <a:pt x="31521" y="37751"/>
                    <a:pt x="31338" y="37782"/>
                    <a:pt x="31126" y="37782"/>
                  </a:cubicBezTo>
                  <a:cubicBezTo>
                    <a:pt x="30882" y="37843"/>
                    <a:pt x="30700" y="37843"/>
                    <a:pt x="30457" y="37843"/>
                  </a:cubicBezTo>
                  <a:cubicBezTo>
                    <a:pt x="30062" y="37843"/>
                    <a:pt x="29606" y="37873"/>
                    <a:pt x="29180" y="37873"/>
                  </a:cubicBezTo>
                  <a:lnTo>
                    <a:pt x="27782" y="37873"/>
                  </a:lnTo>
                  <a:cubicBezTo>
                    <a:pt x="27539" y="37873"/>
                    <a:pt x="27326" y="37873"/>
                    <a:pt x="27083" y="37903"/>
                  </a:cubicBezTo>
                  <a:cubicBezTo>
                    <a:pt x="27022" y="37903"/>
                    <a:pt x="26901" y="37934"/>
                    <a:pt x="26779" y="37934"/>
                  </a:cubicBezTo>
                  <a:cubicBezTo>
                    <a:pt x="26627" y="37934"/>
                    <a:pt x="26505" y="37994"/>
                    <a:pt x="26353" y="37994"/>
                  </a:cubicBezTo>
                  <a:cubicBezTo>
                    <a:pt x="26566" y="38055"/>
                    <a:pt x="26749" y="38086"/>
                    <a:pt x="26931" y="38146"/>
                  </a:cubicBezTo>
                  <a:cubicBezTo>
                    <a:pt x="27083" y="38177"/>
                    <a:pt x="27265" y="38177"/>
                    <a:pt x="27417" y="38207"/>
                  </a:cubicBezTo>
                  <a:cubicBezTo>
                    <a:pt x="27812" y="38238"/>
                    <a:pt x="28147" y="38298"/>
                    <a:pt x="28542" y="38298"/>
                  </a:cubicBezTo>
                  <a:lnTo>
                    <a:pt x="29818" y="38298"/>
                  </a:lnTo>
                  <a:cubicBezTo>
                    <a:pt x="30274" y="38298"/>
                    <a:pt x="30730" y="38298"/>
                    <a:pt x="31186" y="38238"/>
                  </a:cubicBezTo>
                  <a:cubicBezTo>
                    <a:pt x="32068" y="38207"/>
                    <a:pt x="32888" y="38177"/>
                    <a:pt x="33770" y="38177"/>
                  </a:cubicBezTo>
                  <a:lnTo>
                    <a:pt x="35746" y="38177"/>
                  </a:lnTo>
                  <a:cubicBezTo>
                    <a:pt x="35928" y="38146"/>
                    <a:pt x="36171" y="38146"/>
                    <a:pt x="36354" y="38086"/>
                  </a:cubicBezTo>
                  <a:cubicBezTo>
                    <a:pt x="36810" y="38025"/>
                    <a:pt x="37265" y="37903"/>
                    <a:pt x="37691" y="37782"/>
                  </a:cubicBezTo>
                  <a:cubicBezTo>
                    <a:pt x="38056" y="37691"/>
                    <a:pt x="38481" y="37569"/>
                    <a:pt x="38907" y="37447"/>
                  </a:cubicBezTo>
                  <a:cubicBezTo>
                    <a:pt x="39089" y="37417"/>
                    <a:pt x="39332" y="37326"/>
                    <a:pt x="39515" y="37265"/>
                  </a:cubicBezTo>
                  <a:cubicBezTo>
                    <a:pt x="39727" y="37174"/>
                    <a:pt x="39940" y="37083"/>
                    <a:pt x="40153" y="36991"/>
                  </a:cubicBezTo>
                  <a:cubicBezTo>
                    <a:pt x="40548" y="36809"/>
                    <a:pt x="40913" y="36627"/>
                    <a:pt x="41308" y="36384"/>
                  </a:cubicBezTo>
                  <a:cubicBezTo>
                    <a:pt x="41490" y="36292"/>
                    <a:pt x="41642" y="36171"/>
                    <a:pt x="41825" y="36049"/>
                  </a:cubicBezTo>
                  <a:lnTo>
                    <a:pt x="42402" y="35715"/>
                  </a:lnTo>
                  <a:cubicBezTo>
                    <a:pt x="42767" y="35472"/>
                    <a:pt x="43162" y="35320"/>
                    <a:pt x="43527" y="35137"/>
                  </a:cubicBezTo>
                  <a:cubicBezTo>
                    <a:pt x="43831" y="34985"/>
                    <a:pt x="44135" y="34864"/>
                    <a:pt x="44439" y="34712"/>
                  </a:cubicBezTo>
                  <a:lnTo>
                    <a:pt x="44408" y="34712"/>
                  </a:lnTo>
                  <a:cubicBezTo>
                    <a:pt x="44408" y="34681"/>
                    <a:pt x="44439" y="34681"/>
                    <a:pt x="44439" y="34681"/>
                  </a:cubicBezTo>
                  <a:cubicBezTo>
                    <a:pt x="44895" y="34499"/>
                    <a:pt x="45351" y="34286"/>
                    <a:pt x="45776" y="34104"/>
                  </a:cubicBezTo>
                  <a:cubicBezTo>
                    <a:pt x="45867" y="34104"/>
                    <a:pt x="45898" y="34073"/>
                    <a:pt x="45959" y="34043"/>
                  </a:cubicBezTo>
                  <a:lnTo>
                    <a:pt x="46658" y="33709"/>
                  </a:lnTo>
                  <a:cubicBezTo>
                    <a:pt x="46779" y="33618"/>
                    <a:pt x="46840" y="33587"/>
                    <a:pt x="46962" y="33496"/>
                  </a:cubicBezTo>
                  <a:lnTo>
                    <a:pt x="47174" y="33374"/>
                  </a:lnTo>
                  <a:cubicBezTo>
                    <a:pt x="47266" y="33344"/>
                    <a:pt x="47296" y="33314"/>
                    <a:pt x="47387" y="33314"/>
                  </a:cubicBezTo>
                  <a:cubicBezTo>
                    <a:pt x="47448" y="33314"/>
                    <a:pt x="47570" y="33283"/>
                    <a:pt x="47630" y="33283"/>
                  </a:cubicBezTo>
                  <a:cubicBezTo>
                    <a:pt x="48147" y="33344"/>
                    <a:pt x="48633" y="33374"/>
                    <a:pt x="49120" y="33466"/>
                  </a:cubicBezTo>
                  <a:cubicBezTo>
                    <a:pt x="50062" y="33587"/>
                    <a:pt x="51035" y="33648"/>
                    <a:pt x="51977" y="33739"/>
                  </a:cubicBezTo>
                  <a:cubicBezTo>
                    <a:pt x="53071" y="33800"/>
                    <a:pt x="54135" y="33891"/>
                    <a:pt x="55229" y="33982"/>
                  </a:cubicBezTo>
                  <a:cubicBezTo>
                    <a:pt x="55776" y="34043"/>
                    <a:pt x="56293" y="34104"/>
                    <a:pt x="56840" y="34134"/>
                  </a:cubicBezTo>
                  <a:cubicBezTo>
                    <a:pt x="57327" y="34195"/>
                    <a:pt x="57813" y="34256"/>
                    <a:pt x="58330" y="34347"/>
                  </a:cubicBezTo>
                  <a:cubicBezTo>
                    <a:pt x="58725" y="34377"/>
                    <a:pt x="59181" y="34438"/>
                    <a:pt x="59637" y="34529"/>
                  </a:cubicBezTo>
                  <a:cubicBezTo>
                    <a:pt x="60153" y="34590"/>
                    <a:pt x="60670" y="34681"/>
                    <a:pt x="61156" y="34742"/>
                  </a:cubicBezTo>
                  <a:cubicBezTo>
                    <a:pt x="62281" y="34894"/>
                    <a:pt x="63345" y="35046"/>
                    <a:pt x="64439" y="35198"/>
                  </a:cubicBezTo>
                  <a:cubicBezTo>
                    <a:pt x="64956" y="35289"/>
                    <a:pt x="65473" y="35350"/>
                    <a:pt x="65989" y="35441"/>
                  </a:cubicBezTo>
                  <a:cubicBezTo>
                    <a:pt x="66233" y="35472"/>
                    <a:pt x="66415" y="35472"/>
                    <a:pt x="66628" y="35502"/>
                  </a:cubicBezTo>
                  <a:lnTo>
                    <a:pt x="67448" y="35624"/>
                  </a:lnTo>
                  <a:cubicBezTo>
                    <a:pt x="67904" y="35654"/>
                    <a:pt x="68391" y="35715"/>
                    <a:pt x="68877" y="35745"/>
                  </a:cubicBezTo>
                  <a:cubicBezTo>
                    <a:pt x="69454" y="35776"/>
                    <a:pt x="70062" y="35806"/>
                    <a:pt x="70640" y="35867"/>
                  </a:cubicBezTo>
                  <a:cubicBezTo>
                    <a:pt x="70917" y="35875"/>
                    <a:pt x="71192" y="35879"/>
                    <a:pt x="71465" y="35879"/>
                  </a:cubicBezTo>
                  <a:cubicBezTo>
                    <a:pt x="72213" y="35879"/>
                    <a:pt x="72953" y="35850"/>
                    <a:pt x="73710" y="35806"/>
                  </a:cubicBezTo>
                  <a:cubicBezTo>
                    <a:pt x="74196" y="35776"/>
                    <a:pt x="74713" y="35776"/>
                    <a:pt x="75199" y="35776"/>
                  </a:cubicBezTo>
                  <a:cubicBezTo>
                    <a:pt x="75655" y="35776"/>
                    <a:pt x="76111" y="35745"/>
                    <a:pt x="76567" y="35745"/>
                  </a:cubicBezTo>
                  <a:cubicBezTo>
                    <a:pt x="77175" y="35776"/>
                    <a:pt x="77783" y="35806"/>
                    <a:pt x="78360" y="35958"/>
                  </a:cubicBezTo>
                  <a:cubicBezTo>
                    <a:pt x="78968" y="36110"/>
                    <a:pt x="79607" y="36262"/>
                    <a:pt x="80215" y="36475"/>
                  </a:cubicBezTo>
                  <a:cubicBezTo>
                    <a:pt x="80336" y="36505"/>
                    <a:pt x="80488" y="36535"/>
                    <a:pt x="80579" y="36566"/>
                  </a:cubicBezTo>
                  <a:cubicBezTo>
                    <a:pt x="81491" y="36870"/>
                    <a:pt x="82403" y="37174"/>
                    <a:pt x="83315" y="37569"/>
                  </a:cubicBezTo>
                  <a:cubicBezTo>
                    <a:pt x="83771" y="37721"/>
                    <a:pt x="84227" y="37934"/>
                    <a:pt x="84652" y="38146"/>
                  </a:cubicBezTo>
                  <a:cubicBezTo>
                    <a:pt x="85139" y="38359"/>
                    <a:pt x="85595" y="38602"/>
                    <a:pt x="86111" y="38815"/>
                  </a:cubicBezTo>
                  <a:cubicBezTo>
                    <a:pt x="87023" y="39241"/>
                    <a:pt x="87874" y="39788"/>
                    <a:pt x="88756" y="40305"/>
                  </a:cubicBezTo>
                  <a:cubicBezTo>
                    <a:pt x="89151" y="40578"/>
                    <a:pt x="89516" y="40791"/>
                    <a:pt x="89911" y="41034"/>
                  </a:cubicBezTo>
                  <a:cubicBezTo>
                    <a:pt x="90002" y="41125"/>
                    <a:pt x="90154" y="41247"/>
                    <a:pt x="90276" y="41368"/>
                  </a:cubicBezTo>
                  <a:cubicBezTo>
                    <a:pt x="90883" y="41855"/>
                    <a:pt x="91522" y="42341"/>
                    <a:pt x="92130" y="42858"/>
                  </a:cubicBezTo>
                  <a:cubicBezTo>
                    <a:pt x="92525" y="43192"/>
                    <a:pt x="92950" y="43496"/>
                    <a:pt x="93315" y="43800"/>
                  </a:cubicBezTo>
                  <a:cubicBezTo>
                    <a:pt x="93619" y="44013"/>
                    <a:pt x="93893" y="44286"/>
                    <a:pt x="94166" y="44530"/>
                  </a:cubicBezTo>
                  <a:cubicBezTo>
                    <a:pt x="94409" y="44773"/>
                    <a:pt x="94713" y="45016"/>
                    <a:pt x="94987" y="45229"/>
                  </a:cubicBezTo>
                  <a:cubicBezTo>
                    <a:pt x="95260" y="45472"/>
                    <a:pt x="95564" y="45685"/>
                    <a:pt x="95838" y="45928"/>
                  </a:cubicBezTo>
                  <a:cubicBezTo>
                    <a:pt x="96233" y="46262"/>
                    <a:pt x="96689" y="46657"/>
                    <a:pt x="97115" y="46992"/>
                  </a:cubicBezTo>
                  <a:cubicBezTo>
                    <a:pt x="97510" y="47296"/>
                    <a:pt x="97844" y="47630"/>
                    <a:pt x="98209" y="47934"/>
                  </a:cubicBezTo>
                  <a:cubicBezTo>
                    <a:pt x="98513" y="48207"/>
                    <a:pt x="98878" y="48511"/>
                    <a:pt x="99181" y="48785"/>
                  </a:cubicBezTo>
                  <a:lnTo>
                    <a:pt x="98817" y="48785"/>
                  </a:lnTo>
                  <a:cubicBezTo>
                    <a:pt x="98604" y="48785"/>
                    <a:pt x="98361" y="48724"/>
                    <a:pt x="98148" y="48724"/>
                  </a:cubicBezTo>
                  <a:cubicBezTo>
                    <a:pt x="97996" y="48694"/>
                    <a:pt x="97814" y="48694"/>
                    <a:pt x="97662" y="48663"/>
                  </a:cubicBezTo>
                  <a:cubicBezTo>
                    <a:pt x="97054" y="48542"/>
                    <a:pt x="96446" y="48481"/>
                    <a:pt x="95838" y="48390"/>
                  </a:cubicBezTo>
                  <a:cubicBezTo>
                    <a:pt x="94531" y="48238"/>
                    <a:pt x="93254" y="48025"/>
                    <a:pt x="91947" y="47721"/>
                  </a:cubicBezTo>
                  <a:lnTo>
                    <a:pt x="90002" y="47265"/>
                  </a:lnTo>
                  <a:cubicBezTo>
                    <a:pt x="89789" y="47204"/>
                    <a:pt x="89546" y="47144"/>
                    <a:pt x="89333" y="47113"/>
                  </a:cubicBezTo>
                  <a:cubicBezTo>
                    <a:pt x="88999" y="46992"/>
                    <a:pt x="88695" y="46870"/>
                    <a:pt x="88391" y="46718"/>
                  </a:cubicBezTo>
                  <a:cubicBezTo>
                    <a:pt x="88026" y="46566"/>
                    <a:pt x="87662" y="46414"/>
                    <a:pt x="87266" y="46292"/>
                  </a:cubicBezTo>
                  <a:cubicBezTo>
                    <a:pt x="86810" y="46201"/>
                    <a:pt x="86355" y="46049"/>
                    <a:pt x="85899" y="45897"/>
                  </a:cubicBezTo>
                  <a:cubicBezTo>
                    <a:pt x="85412" y="45745"/>
                    <a:pt x="84956" y="45593"/>
                    <a:pt x="84470" y="45441"/>
                  </a:cubicBezTo>
                  <a:cubicBezTo>
                    <a:pt x="84044" y="45320"/>
                    <a:pt x="83588" y="45137"/>
                    <a:pt x="83163" y="44985"/>
                  </a:cubicBezTo>
                  <a:cubicBezTo>
                    <a:pt x="82768" y="44773"/>
                    <a:pt x="82312" y="44590"/>
                    <a:pt x="81856" y="44408"/>
                  </a:cubicBezTo>
                  <a:cubicBezTo>
                    <a:pt x="81734" y="44317"/>
                    <a:pt x="81582" y="44256"/>
                    <a:pt x="81461" y="44165"/>
                  </a:cubicBezTo>
                  <a:cubicBezTo>
                    <a:pt x="81278" y="44074"/>
                    <a:pt x="81126" y="43952"/>
                    <a:pt x="80974" y="43830"/>
                  </a:cubicBezTo>
                  <a:cubicBezTo>
                    <a:pt x="80671" y="43618"/>
                    <a:pt x="80367" y="43374"/>
                    <a:pt x="80063" y="43101"/>
                  </a:cubicBezTo>
                  <a:cubicBezTo>
                    <a:pt x="79759" y="42858"/>
                    <a:pt x="79455" y="42615"/>
                    <a:pt x="79151" y="42402"/>
                  </a:cubicBezTo>
                  <a:cubicBezTo>
                    <a:pt x="78847" y="42159"/>
                    <a:pt x="78543" y="41946"/>
                    <a:pt x="78208" y="41703"/>
                  </a:cubicBezTo>
                  <a:cubicBezTo>
                    <a:pt x="77965" y="41581"/>
                    <a:pt x="77783" y="41429"/>
                    <a:pt x="77540" y="41338"/>
                  </a:cubicBezTo>
                  <a:cubicBezTo>
                    <a:pt x="77327" y="41216"/>
                    <a:pt x="77084" y="41064"/>
                    <a:pt x="76841" y="40943"/>
                  </a:cubicBezTo>
                  <a:cubicBezTo>
                    <a:pt x="76415" y="40730"/>
                    <a:pt x="75990" y="40609"/>
                    <a:pt x="75534" y="40487"/>
                  </a:cubicBezTo>
                  <a:cubicBezTo>
                    <a:pt x="75260" y="40426"/>
                    <a:pt x="75047" y="40335"/>
                    <a:pt x="74774" y="40305"/>
                  </a:cubicBezTo>
                  <a:cubicBezTo>
                    <a:pt x="74470" y="40274"/>
                    <a:pt x="74196" y="40183"/>
                    <a:pt x="73953" y="40153"/>
                  </a:cubicBezTo>
                  <a:cubicBezTo>
                    <a:pt x="73752" y="40119"/>
                    <a:pt x="73555" y="40106"/>
                    <a:pt x="73359" y="40106"/>
                  </a:cubicBezTo>
                  <a:cubicBezTo>
                    <a:pt x="73022" y="40106"/>
                    <a:pt x="72688" y="40145"/>
                    <a:pt x="72342" y="40183"/>
                  </a:cubicBezTo>
                  <a:cubicBezTo>
                    <a:pt x="72737" y="40426"/>
                    <a:pt x="73102" y="40609"/>
                    <a:pt x="73528" y="40730"/>
                  </a:cubicBezTo>
                  <a:cubicBezTo>
                    <a:pt x="73862" y="40821"/>
                    <a:pt x="74196" y="40912"/>
                    <a:pt x="74561" y="40973"/>
                  </a:cubicBezTo>
                  <a:cubicBezTo>
                    <a:pt x="74895" y="41095"/>
                    <a:pt x="75199" y="41186"/>
                    <a:pt x="75534" y="41277"/>
                  </a:cubicBezTo>
                  <a:cubicBezTo>
                    <a:pt x="75716" y="41368"/>
                    <a:pt x="75868" y="41399"/>
                    <a:pt x="76081" y="41490"/>
                  </a:cubicBezTo>
                  <a:cubicBezTo>
                    <a:pt x="76233" y="41520"/>
                    <a:pt x="76385" y="41581"/>
                    <a:pt x="76537" y="41672"/>
                  </a:cubicBezTo>
                  <a:cubicBezTo>
                    <a:pt x="76628" y="41703"/>
                    <a:pt x="76719" y="41733"/>
                    <a:pt x="76841" y="41824"/>
                  </a:cubicBezTo>
                  <a:cubicBezTo>
                    <a:pt x="77236" y="42098"/>
                    <a:pt x="77661" y="42311"/>
                    <a:pt x="78056" y="42615"/>
                  </a:cubicBezTo>
                  <a:cubicBezTo>
                    <a:pt x="78269" y="42767"/>
                    <a:pt x="78452" y="42919"/>
                    <a:pt x="78664" y="43071"/>
                  </a:cubicBezTo>
                  <a:cubicBezTo>
                    <a:pt x="78816" y="43223"/>
                    <a:pt x="78999" y="43344"/>
                    <a:pt x="79181" y="43496"/>
                  </a:cubicBezTo>
                  <a:cubicBezTo>
                    <a:pt x="79515" y="43800"/>
                    <a:pt x="79880" y="44104"/>
                    <a:pt x="80245" y="44378"/>
                  </a:cubicBezTo>
                  <a:cubicBezTo>
                    <a:pt x="80640" y="44621"/>
                    <a:pt x="80974" y="44894"/>
                    <a:pt x="81400" y="45137"/>
                  </a:cubicBezTo>
                  <a:cubicBezTo>
                    <a:pt x="81400" y="45137"/>
                    <a:pt x="81430" y="45168"/>
                    <a:pt x="81461" y="45168"/>
                  </a:cubicBezTo>
                  <a:cubicBezTo>
                    <a:pt x="81886" y="45350"/>
                    <a:pt x="82342" y="45533"/>
                    <a:pt x="82798" y="45745"/>
                  </a:cubicBezTo>
                  <a:cubicBezTo>
                    <a:pt x="83254" y="45897"/>
                    <a:pt x="83710" y="46080"/>
                    <a:pt x="84166" y="46232"/>
                  </a:cubicBezTo>
                  <a:cubicBezTo>
                    <a:pt x="84348" y="46292"/>
                    <a:pt x="84531" y="46353"/>
                    <a:pt x="84744" y="46414"/>
                  </a:cubicBezTo>
                  <a:cubicBezTo>
                    <a:pt x="84440" y="46384"/>
                    <a:pt x="84166" y="46384"/>
                    <a:pt x="83862" y="46384"/>
                  </a:cubicBezTo>
                  <a:cubicBezTo>
                    <a:pt x="83254" y="46384"/>
                    <a:pt x="82646" y="46505"/>
                    <a:pt x="82038" y="46627"/>
                  </a:cubicBezTo>
                  <a:cubicBezTo>
                    <a:pt x="81704" y="46688"/>
                    <a:pt x="81400" y="46718"/>
                    <a:pt x="81096" y="46748"/>
                  </a:cubicBezTo>
                  <a:cubicBezTo>
                    <a:pt x="80731" y="46809"/>
                    <a:pt x="80397" y="46809"/>
                    <a:pt x="80063" y="46809"/>
                  </a:cubicBezTo>
                  <a:cubicBezTo>
                    <a:pt x="79607" y="46809"/>
                    <a:pt x="79181" y="46779"/>
                    <a:pt x="78725" y="46718"/>
                  </a:cubicBezTo>
                  <a:cubicBezTo>
                    <a:pt x="78269" y="46688"/>
                    <a:pt x="77783" y="46627"/>
                    <a:pt x="77327" y="46566"/>
                  </a:cubicBezTo>
                  <a:cubicBezTo>
                    <a:pt x="75959" y="46414"/>
                    <a:pt x="74591" y="46323"/>
                    <a:pt x="73224" y="46323"/>
                  </a:cubicBezTo>
                  <a:lnTo>
                    <a:pt x="69454" y="46323"/>
                  </a:lnTo>
                  <a:cubicBezTo>
                    <a:pt x="69090" y="46323"/>
                    <a:pt x="68695" y="46262"/>
                    <a:pt x="68330" y="46262"/>
                  </a:cubicBezTo>
                  <a:lnTo>
                    <a:pt x="68087" y="46262"/>
                  </a:lnTo>
                  <a:lnTo>
                    <a:pt x="67418" y="45806"/>
                  </a:lnTo>
                  <a:cubicBezTo>
                    <a:pt x="67175" y="45654"/>
                    <a:pt x="66992" y="45563"/>
                    <a:pt x="66749" y="45441"/>
                  </a:cubicBezTo>
                  <a:cubicBezTo>
                    <a:pt x="66537" y="45320"/>
                    <a:pt x="66293" y="45168"/>
                    <a:pt x="66111" y="45046"/>
                  </a:cubicBezTo>
                  <a:cubicBezTo>
                    <a:pt x="65685" y="44773"/>
                    <a:pt x="65321" y="44530"/>
                    <a:pt x="64895" y="44256"/>
                  </a:cubicBezTo>
                  <a:cubicBezTo>
                    <a:pt x="64591" y="44013"/>
                    <a:pt x="64318" y="43830"/>
                    <a:pt x="64014" y="43648"/>
                  </a:cubicBezTo>
                  <a:cubicBezTo>
                    <a:pt x="63710" y="43435"/>
                    <a:pt x="63467" y="43192"/>
                    <a:pt x="63163" y="43010"/>
                  </a:cubicBezTo>
                  <a:cubicBezTo>
                    <a:pt x="62859" y="42827"/>
                    <a:pt x="62585" y="42615"/>
                    <a:pt x="62281" y="42402"/>
                  </a:cubicBezTo>
                  <a:lnTo>
                    <a:pt x="61126" y="41581"/>
                  </a:lnTo>
                  <a:cubicBezTo>
                    <a:pt x="60761" y="41338"/>
                    <a:pt x="60336" y="41064"/>
                    <a:pt x="59971" y="40791"/>
                  </a:cubicBezTo>
                  <a:cubicBezTo>
                    <a:pt x="59576" y="40578"/>
                    <a:pt x="59242" y="40305"/>
                    <a:pt x="58846" y="40061"/>
                  </a:cubicBezTo>
                  <a:cubicBezTo>
                    <a:pt x="58482" y="39818"/>
                    <a:pt x="58086" y="39575"/>
                    <a:pt x="57691" y="39362"/>
                  </a:cubicBezTo>
                  <a:cubicBezTo>
                    <a:pt x="57296" y="39150"/>
                    <a:pt x="56871" y="38937"/>
                    <a:pt x="56506" y="38754"/>
                  </a:cubicBezTo>
                  <a:cubicBezTo>
                    <a:pt x="56080" y="38542"/>
                    <a:pt x="55716" y="38359"/>
                    <a:pt x="55290" y="38177"/>
                  </a:cubicBezTo>
                  <a:cubicBezTo>
                    <a:pt x="54865" y="37994"/>
                    <a:pt x="54500" y="37782"/>
                    <a:pt x="54074" y="37599"/>
                  </a:cubicBezTo>
                  <a:cubicBezTo>
                    <a:pt x="53892" y="37539"/>
                    <a:pt x="53679" y="37417"/>
                    <a:pt x="53497" y="37326"/>
                  </a:cubicBezTo>
                  <a:lnTo>
                    <a:pt x="52706" y="36991"/>
                  </a:lnTo>
                  <a:cubicBezTo>
                    <a:pt x="52311" y="36839"/>
                    <a:pt x="51977" y="36687"/>
                    <a:pt x="51612" y="36535"/>
                  </a:cubicBezTo>
                  <a:cubicBezTo>
                    <a:pt x="51369" y="36414"/>
                    <a:pt x="51095" y="36353"/>
                    <a:pt x="50852" y="36232"/>
                  </a:cubicBezTo>
                  <a:cubicBezTo>
                    <a:pt x="50761" y="36201"/>
                    <a:pt x="50731" y="36201"/>
                    <a:pt x="50640" y="36171"/>
                  </a:cubicBezTo>
                  <a:cubicBezTo>
                    <a:pt x="50548" y="36140"/>
                    <a:pt x="50396" y="36049"/>
                    <a:pt x="50244" y="36019"/>
                  </a:cubicBezTo>
                  <a:cubicBezTo>
                    <a:pt x="50123" y="36140"/>
                    <a:pt x="49971" y="36201"/>
                    <a:pt x="49849" y="36323"/>
                  </a:cubicBezTo>
                  <a:lnTo>
                    <a:pt x="50184" y="36444"/>
                  </a:lnTo>
                  <a:cubicBezTo>
                    <a:pt x="50396" y="36505"/>
                    <a:pt x="50579" y="36535"/>
                    <a:pt x="50761" y="36627"/>
                  </a:cubicBezTo>
                  <a:cubicBezTo>
                    <a:pt x="51035" y="36748"/>
                    <a:pt x="51247" y="36809"/>
                    <a:pt x="51521" y="36931"/>
                  </a:cubicBezTo>
                  <a:cubicBezTo>
                    <a:pt x="51764" y="36991"/>
                    <a:pt x="51947" y="37113"/>
                    <a:pt x="52159" y="37204"/>
                  </a:cubicBezTo>
                  <a:cubicBezTo>
                    <a:pt x="52585" y="37387"/>
                    <a:pt x="53010" y="37539"/>
                    <a:pt x="53436" y="37721"/>
                  </a:cubicBezTo>
                  <a:cubicBezTo>
                    <a:pt x="53649" y="37843"/>
                    <a:pt x="53892" y="37903"/>
                    <a:pt x="54105" y="38025"/>
                  </a:cubicBezTo>
                  <a:cubicBezTo>
                    <a:pt x="54287" y="38116"/>
                    <a:pt x="54500" y="38207"/>
                    <a:pt x="54682" y="38298"/>
                  </a:cubicBezTo>
                  <a:cubicBezTo>
                    <a:pt x="55047" y="38450"/>
                    <a:pt x="55472" y="38633"/>
                    <a:pt x="55868" y="38815"/>
                  </a:cubicBezTo>
                  <a:cubicBezTo>
                    <a:pt x="56263" y="39028"/>
                    <a:pt x="56658" y="39210"/>
                    <a:pt x="57083" y="39423"/>
                  </a:cubicBezTo>
                  <a:lnTo>
                    <a:pt x="58208" y="40122"/>
                  </a:lnTo>
                  <a:lnTo>
                    <a:pt x="58178" y="40122"/>
                  </a:lnTo>
                  <a:cubicBezTo>
                    <a:pt x="58816" y="40548"/>
                    <a:pt x="59424" y="40943"/>
                    <a:pt x="60032" y="41399"/>
                  </a:cubicBezTo>
                  <a:cubicBezTo>
                    <a:pt x="60670" y="41855"/>
                    <a:pt x="61339" y="42371"/>
                    <a:pt x="61977" y="42827"/>
                  </a:cubicBezTo>
                  <a:cubicBezTo>
                    <a:pt x="62281" y="43071"/>
                    <a:pt x="62615" y="43314"/>
                    <a:pt x="62950" y="43587"/>
                  </a:cubicBezTo>
                  <a:cubicBezTo>
                    <a:pt x="63315" y="43830"/>
                    <a:pt x="63649" y="44104"/>
                    <a:pt x="64014" y="44378"/>
                  </a:cubicBezTo>
                  <a:cubicBezTo>
                    <a:pt x="64439" y="44682"/>
                    <a:pt x="64865" y="44955"/>
                    <a:pt x="65290" y="45259"/>
                  </a:cubicBezTo>
                  <a:cubicBezTo>
                    <a:pt x="65442" y="45350"/>
                    <a:pt x="65625" y="45472"/>
                    <a:pt x="65777" y="45593"/>
                  </a:cubicBezTo>
                  <a:cubicBezTo>
                    <a:pt x="66034" y="45765"/>
                    <a:pt x="66265" y="45937"/>
                    <a:pt x="66545" y="46083"/>
                  </a:cubicBezTo>
                  <a:lnTo>
                    <a:pt x="66545" y="46083"/>
                  </a:lnTo>
                  <a:cubicBezTo>
                    <a:pt x="66347" y="46039"/>
                    <a:pt x="66164" y="46009"/>
                    <a:pt x="65959" y="45958"/>
                  </a:cubicBezTo>
                  <a:cubicBezTo>
                    <a:pt x="65625" y="45897"/>
                    <a:pt x="65321" y="45776"/>
                    <a:pt x="64986" y="45715"/>
                  </a:cubicBezTo>
                  <a:cubicBezTo>
                    <a:pt x="64591" y="45593"/>
                    <a:pt x="64257" y="45472"/>
                    <a:pt x="63922" y="45350"/>
                  </a:cubicBezTo>
                  <a:cubicBezTo>
                    <a:pt x="63254" y="45137"/>
                    <a:pt x="62615" y="44955"/>
                    <a:pt x="61977" y="44682"/>
                  </a:cubicBezTo>
                  <a:cubicBezTo>
                    <a:pt x="61673" y="44560"/>
                    <a:pt x="61339" y="44408"/>
                    <a:pt x="61035" y="44286"/>
                  </a:cubicBezTo>
                  <a:cubicBezTo>
                    <a:pt x="60731" y="44195"/>
                    <a:pt x="60427" y="44043"/>
                    <a:pt x="60123" y="43922"/>
                  </a:cubicBezTo>
                  <a:cubicBezTo>
                    <a:pt x="59758" y="43770"/>
                    <a:pt x="59424" y="43648"/>
                    <a:pt x="59090" y="43526"/>
                  </a:cubicBezTo>
                  <a:cubicBezTo>
                    <a:pt x="58755" y="43435"/>
                    <a:pt x="58390" y="43314"/>
                    <a:pt x="58056" y="43223"/>
                  </a:cubicBezTo>
                  <a:cubicBezTo>
                    <a:pt x="57874" y="43192"/>
                    <a:pt x="57722" y="43162"/>
                    <a:pt x="57539" y="43131"/>
                  </a:cubicBezTo>
                  <a:cubicBezTo>
                    <a:pt x="57327" y="43131"/>
                    <a:pt x="57175" y="43071"/>
                    <a:pt x="56992" y="43071"/>
                  </a:cubicBezTo>
                  <a:cubicBezTo>
                    <a:pt x="56628" y="43071"/>
                    <a:pt x="56232" y="43131"/>
                    <a:pt x="55868" y="43192"/>
                  </a:cubicBezTo>
                  <a:cubicBezTo>
                    <a:pt x="56080" y="43344"/>
                    <a:pt x="56354" y="43496"/>
                    <a:pt x="56628" y="43648"/>
                  </a:cubicBezTo>
                  <a:cubicBezTo>
                    <a:pt x="56840" y="43770"/>
                    <a:pt x="57083" y="43891"/>
                    <a:pt x="57327" y="43952"/>
                  </a:cubicBezTo>
                  <a:cubicBezTo>
                    <a:pt x="57600" y="44043"/>
                    <a:pt x="57904" y="44104"/>
                    <a:pt x="58178" y="44195"/>
                  </a:cubicBezTo>
                  <a:lnTo>
                    <a:pt x="58968" y="44408"/>
                  </a:lnTo>
                  <a:cubicBezTo>
                    <a:pt x="59272" y="44499"/>
                    <a:pt x="59576" y="44590"/>
                    <a:pt x="59880" y="44712"/>
                  </a:cubicBezTo>
                  <a:cubicBezTo>
                    <a:pt x="60184" y="44864"/>
                    <a:pt x="60518" y="44985"/>
                    <a:pt x="60822" y="45107"/>
                  </a:cubicBezTo>
                  <a:lnTo>
                    <a:pt x="62767" y="45776"/>
                  </a:lnTo>
                  <a:cubicBezTo>
                    <a:pt x="63102" y="45897"/>
                    <a:pt x="63406" y="46019"/>
                    <a:pt x="63770" y="46110"/>
                  </a:cubicBezTo>
                  <a:cubicBezTo>
                    <a:pt x="64105" y="46232"/>
                    <a:pt x="64470" y="46384"/>
                    <a:pt x="64834" y="46475"/>
                  </a:cubicBezTo>
                  <a:cubicBezTo>
                    <a:pt x="65473" y="46657"/>
                    <a:pt x="66111" y="46809"/>
                    <a:pt x="66810" y="46931"/>
                  </a:cubicBezTo>
                  <a:cubicBezTo>
                    <a:pt x="67175" y="46992"/>
                    <a:pt x="67509" y="47022"/>
                    <a:pt x="67904" y="47052"/>
                  </a:cubicBezTo>
                  <a:cubicBezTo>
                    <a:pt x="68208" y="47052"/>
                    <a:pt x="68512" y="47113"/>
                    <a:pt x="68816" y="47113"/>
                  </a:cubicBezTo>
                  <a:cubicBezTo>
                    <a:pt x="69454" y="47144"/>
                    <a:pt x="70154" y="47174"/>
                    <a:pt x="70792" y="47174"/>
                  </a:cubicBezTo>
                  <a:cubicBezTo>
                    <a:pt x="71704" y="47235"/>
                    <a:pt x="72585" y="47265"/>
                    <a:pt x="73497" y="47296"/>
                  </a:cubicBezTo>
                  <a:cubicBezTo>
                    <a:pt x="73892" y="47296"/>
                    <a:pt x="74318" y="47326"/>
                    <a:pt x="74743" y="47387"/>
                  </a:cubicBezTo>
                  <a:cubicBezTo>
                    <a:pt x="75169" y="47448"/>
                    <a:pt x="75625" y="47478"/>
                    <a:pt x="76020" y="47569"/>
                  </a:cubicBezTo>
                  <a:lnTo>
                    <a:pt x="77965" y="47903"/>
                  </a:lnTo>
                  <a:cubicBezTo>
                    <a:pt x="78300" y="47934"/>
                    <a:pt x="78604" y="48025"/>
                    <a:pt x="78968" y="48055"/>
                  </a:cubicBezTo>
                  <a:cubicBezTo>
                    <a:pt x="79303" y="48086"/>
                    <a:pt x="79637" y="48177"/>
                    <a:pt x="79971" y="48177"/>
                  </a:cubicBezTo>
                  <a:cubicBezTo>
                    <a:pt x="80367" y="48207"/>
                    <a:pt x="80792" y="48207"/>
                    <a:pt x="81157" y="48207"/>
                  </a:cubicBezTo>
                  <a:cubicBezTo>
                    <a:pt x="81461" y="48207"/>
                    <a:pt x="81795" y="48177"/>
                    <a:pt x="82099" y="48147"/>
                  </a:cubicBezTo>
                  <a:cubicBezTo>
                    <a:pt x="82707" y="48086"/>
                    <a:pt x="83315" y="48055"/>
                    <a:pt x="83923" y="48055"/>
                  </a:cubicBezTo>
                  <a:cubicBezTo>
                    <a:pt x="84926" y="48086"/>
                    <a:pt x="85899" y="48238"/>
                    <a:pt x="86902" y="48390"/>
                  </a:cubicBezTo>
                  <a:cubicBezTo>
                    <a:pt x="88239" y="48572"/>
                    <a:pt x="89516" y="48906"/>
                    <a:pt x="90823" y="49210"/>
                  </a:cubicBezTo>
                  <a:cubicBezTo>
                    <a:pt x="91491" y="49362"/>
                    <a:pt x="92130" y="49514"/>
                    <a:pt x="92829" y="49606"/>
                  </a:cubicBezTo>
                  <a:cubicBezTo>
                    <a:pt x="93467" y="49727"/>
                    <a:pt x="94105" y="49849"/>
                    <a:pt x="94774" y="49910"/>
                  </a:cubicBezTo>
                  <a:cubicBezTo>
                    <a:pt x="96051" y="50122"/>
                    <a:pt x="97388" y="50183"/>
                    <a:pt x="98726" y="50426"/>
                  </a:cubicBezTo>
                  <a:cubicBezTo>
                    <a:pt x="98969" y="50639"/>
                    <a:pt x="99273" y="50791"/>
                    <a:pt x="99577" y="50943"/>
                  </a:cubicBezTo>
                  <a:cubicBezTo>
                    <a:pt x="100093" y="51186"/>
                    <a:pt x="100701" y="51247"/>
                    <a:pt x="101218" y="51399"/>
                  </a:cubicBezTo>
                  <a:cubicBezTo>
                    <a:pt x="101613" y="51490"/>
                    <a:pt x="101978" y="51581"/>
                    <a:pt x="102373" y="51703"/>
                  </a:cubicBezTo>
                  <a:cubicBezTo>
                    <a:pt x="102586" y="51946"/>
                    <a:pt x="102859" y="52128"/>
                    <a:pt x="103072" y="52341"/>
                  </a:cubicBezTo>
                  <a:cubicBezTo>
                    <a:pt x="103315" y="52554"/>
                    <a:pt x="103498" y="52736"/>
                    <a:pt x="103680" y="52919"/>
                  </a:cubicBezTo>
                  <a:cubicBezTo>
                    <a:pt x="103923" y="53162"/>
                    <a:pt x="104197" y="53344"/>
                    <a:pt x="104501" y="53496"/>
                  </a:cubicBezTo>
                  <a:cubicBezTo>
                    <a:pt x="104562" y="53527"/>
                    <a:pt x="104592" y="53527"/>
                    <a:pt x="104653" y="53557"/>
                  </a:cubicBezTo>
                  <a:cubicBezTo>
                    <a:pt x="105042" y="53752"/>
                    <a:pt x="105528" y="53888"/>
                    <a:pt x="106003" y="53888"/>
                  </a:cubicBezTo>
                  <a:cubicBezTo>
                    <a:pt x="106121" y="53888"/>
                    <a:pt x="106239" y="53879"/>
                    <a:pt x="106355" y="53861"/>
                  </a:cubicBezTo>
                  <a:cubicBezTo>
                    <a:pt x="106811" y="54226"/>
                    <a:pt x="107297" y="54530"/>
                    <a:pt x="107844" y="54773"/>
                  </a:cubicBezTo>
                  <a:cubicBezTo>
                    <a:pt x="108027" y="54894"/>
                    <a:pt x="108239" y="54986"/>
                    <a:pt x="108452" y="55077"/>
                  </a:cubicBezTo>
                  <a:cubicBezTo>
                    <a:pt x="108604" y="55198"/>
                    <a:pt x="108787" y="55290"/>
                    <a:pt x="108969" y="55381"/>
                  </a:cubicBezTo>
                  <a:cubicBezTo>
                    <a:pt x="108999" y="55381"/>
                    <a:pt x="108999" y="55442"/>
                    <a:pt x="109060" y="55442"/>
                  </a:cubicBezTo>
                  <a:lnTo>
                    <a:pt x="109121" y="55502"/>
                  </a:lnTo>
                  <a:cubicBezTo>
                    <a:pt x="109425" y="55806"/>
                    <a:pt x="109729" y="56141"/>
                    <a:pt x="110063" y="56445"/>
                  </a:cubicBezTo>
                  <a:cubicBezTo>
                    <a:pt x="110458" y="56809"/>
                    <a:pt x="110914" y="57174"/>
                    <a:pt x="111370" y="57448"/>
                  </a:cubicBezTo>
                  <a:cubicBezTo>
                    <a:pt x="111644" y="57600"/>
                    <a:pt x="111887" y="57721"/>
                    <a:pt x="112160" y="57873"/>
                  </a:cubicBezTo>
                  <a:cubicBezTo>
                    <a:pt x="112860" y="58208"/>
                    <a:pt x="113498" y="58511"/>
                    <a:pt x="114167" y="58815"/>
                  </a:cubicBezTo>
                  <a:cubicBezTo>
                    <a:pt x="114592" y="58998"/>
                    <a:pt x="115048" y="59180"/>
                    <a:pt x="115474" y="59332"/>
                  </a:cubicBezTo>
                  <a:cubicBezTo>
                    <a:pt x="115686" y="59454"/>
                    <a:pt x="115930" y="59545"/>
                    <a:pt x="116203" y="59575"/>
                  </a:cubicBezTo>
                  <a:cubicBezTo>
                    <a:pt x="116507" y="59636"/>
                    <a:pt x="116811" y="59727"/>
                    <a:pt x="117115" y="59727"/>
                  </a:cubicBezTo>
                  <a:cubicBezTo>
                    <a:pt x="117571" y="59727"/>
                    <a:pt x="117936" y="59636"/>
                    <a:pt x="118361" y="59484"/>
                  </a:cubicBezTo>
                  <a:cubicBezTo>
                    <a:pt x="118513" y="59454"/>
                    <a:pt x="118665" y="59393"/>
                    <a:pt x="118787" y="59302"/>
                  </a:cubicBezTo>
                  <a:cubicBezTo>
                    <a:pt x="118787" y="58998"/>
                    <a:pt x="118817" y="58724"/>
                    <a:pt x="118817" y="58420"/>
                  </a:cubicBezTo>
                  <a:cubicBezTo>
                    <a:pt x="118848" y="58329"/>
                    <a:pt x="118848" y="58177"/>
                    <a:pt x="118848" y="58025"/>
                  </a:cubicBezTo>
                  <a:cubicBezTo>
                    <a:pt x="118878" y="57721"/>
                    <a:pt x="118878" y="57448"/>
                    <a:pt x="118999" y="57083"/>
                  </a:cubicBezTo>
                  <a:lnTo>
                    <a:pt x="119121" y="55837"/>
                  </a:lnTo>
                  <a:cubicBezTo>
                    <a:pt x="119151" y="55350"/>
                    <a:pt x="119243" y="54803"/>
                    <a:pt x="119273" y="54317"/>
                  </a:cubicBezTo>
                  <a:lnTo>
                    <a:pt x="119273" y="54317"/>
                  </a:lnTo>
                  <a:cubicBezTo>
                    <a:pt x="119030" y="54347"/>
                    <a:pt x="118817" y="54469"/>
                    <a:pt x="118696" y="54712"/>
                  </a:cubicBezTo>
                  <a:lnTo>
                    <a:pt x="118665" y="54712"/>
                  </a:lnTo>
                  <a:cubicBezTo>
                    <a:pt x="118513" y="54712"/>
                    <a:pt x="118392" y="54742"/>
                    <a:pt x="118270" y="54864"/>
                  </a:cubicBezTo>
                  <a:cubicBezTo>
                    <a:pt x="118209" y="54925"/>
                    <a:pt x="118179" y="55046"/>
                    <a:pt x="118118" y="55168"/>
                  </a:cubicBezTo>
                  <a:cubicBezTo>
                    <a:pt x="117966" y="55077"/>
                    <a:pt x="117814" y="55016"/>
                    <a:pt x="117662" y="54955"/>
                  </a:cubicBezTo>
                  <a:cubicBezTo>
                    <a:pt x="117358" y="54894"/>
                    <a:pt x="117115" y="54803"/>
                    <a:pt x="116811" y="54742"/>
                  </a:cubicBezTo>
                  <a:cubicBezTo>
                    <a:pt x="116294" y="54590"/>
                    <a:pt x="115808" y="54469"/>
                    <a:pt x="115352" y="54317"/>
                  </a:cubicBezTo>
                  <a:cubicBezTo>
                    <a:pt x="115078" y="54195"/>
                    <a:pt x="114835" y="54165"/>
                    <a:pt x="114592" y="54043"/>
                  </a:cubicBezTo>
                  <a:cubicBezTo>
                    <a:pt x="114379" y="53952"/>
                    <a:pt x="114106" y="53861"/>
                    <a:pt x="113863" y="53739"/>
                  </a:cubicBezTo>
                  <a:lnTo>
                    <a:pt x="113832" y="53709"/>
                  </a:lnTo>
                  <a:cubicBezTo>
                    <a:pt x="113498" y="53557"/>
                    <a:pt x="113164" y="53375"/>
                    <a:pt x="112799" y="53131"/>
                  </a:cubicBezTo>
                  <a:cubicBezTo>
                    <a:pt x="112404" y="52888"/>
                    <a:pt x="112008" y="52615"/>
                    <a:pt x="111644" y="52311"/>
                  </a:cubicBezTo>
                  <a:cubicBezTo>
                    <a:pt x="111249" y="52037"/>
                    <a:pt x="110914" y="51764"/>
                    <a:pt x="110519" y="51521"/>
                  </a:cubicBezTo>
                  <a:cubicBezTo>
                    <a:pt x="109759" y="50973"/>
                    <a:pt x="108999" y="50517"/>
                    <a:pt x="108300" y="49940"/>
                  </a:cubicBezTo>
                  <a:cubicBezTo>
                    <a:pt x="107571" y="49423"/>
                    <a:pt x="106932" y="48815"/>
                    <a:pt x="106203" y="48329"/>
                  </a:cubicBezTo>
                  <a:cubicBezTo>
                    <a:pt x="105869" y="48055"/>
                    <a:pt x="105473" y="47812"/>
                    <a:pt x="105139" y="47569"/>
                  </a:cubicBezTo>
                  <a:cubicBezTo>
                    <a:pt x="104805" y="47296"/>
                    <a:pt x="104440" y="47022"/>
                    <a:pt x="104075" y="46748"/>
                  </a:cubicBezTo>
                  <a:cubicBezTo>
                    <a:pt x="103346" y="46232"/>
                    <a:pt x="102616" y="45685"/>
                    <a:pt x="101856" y="45198"/>
                  </a:cubicBezTo>
                  <a:cubicBezTo>
                    <a:pt x="101066" y="44712"/>
                    <a:pt x="100276" y="44256"/>
                    <a:pt x="99485" y="43800"/>
                  </a:cubicBezTo>
                  <a:cubicBezTo>
                    <a:pt x="98665" y="43344"/>
                    <a:pt x="97905" y="42919"/>
                    <a:pt x="97145" y="42493"/>
                  </a:cubicBezTo>
                  <a:cubicBezTo>
                    <a:pt x="96355" y="42098"/>
                    <a:pt x="95534" y="41703"/>
                    <a:pt x="94683" y="41277"/>
                  </a:cubicBezTo>
                  <a:cubicBezTo>
                    <a:pt x="94227" y="41095"/>
                    <a:pt x="93801" y="40882"/>
                    <a:pt x="93406" y="40639"/>
                  </a:cubicBezTo>
                  <a:cubicBezTo>
                    <a:pt x="92950" y="40365"/>
                    <a:pt x="92494" y="40153"/>
                    <a:pt x="92039" y="39879"/>
                  </a:cubicBezTo>
                  <a:cubicBezTo>
                    <a:pt x="91613" y="39666"/>
                    <a:pt x="91157" y="39362"/>
                    <a:pt x="90701" y="39150"/>
                  </a:cubicBezTo>
                  <a:cubicBezTo>
                    <a:pt x="90458" y="39089"/>
                    <a:pt x="90245" y="38998"/>
                    <a:pt x="89972" y="38967"/>
                  </a:cubicBezTo>
                  <a:cubicBezTo>
                    <a:pt x="89820" y="38815"/>
                    <a:pt x="89668" y="38663"/>
                    <a:pt x="89516" y="38542"/>
                  </a:cubicBezTo>
                  <a:cubicBezTo>
                    <a:pt x="89364" y="38450"/>
                    <a:pt x="89212" y="38329"/>
                    <a:pt x="89060" y="38238"/>
                  </a:cubicBezTo>
                  <a:lnTo>
                    <a:pt x="88391" y="37782"/>
                  </a:lnTo>
                  <a:cubicBezTo>
                    <a:pt x="88117" y="37630"/>
                    <a:pt x="87814" y="37447"/>
                    <a:pt x="87540" y="37295"/>
                  </a:cubicBezTo>
                  <a:cubicBezTo>
                    <a:pt x="87206" y="37113"/>
                    <a:pt x="86902" y="36931"/>
                    <a:pt x="86567" y="36718"/>
                  </a:cubicBezTo>
                  <a:cubicBezTo>
                    <a:pt x="86324" y="36566"/>
                    <a:pt x="86051" y="36475"/>
                    <a:pt x="85838" y="36323"/>
                  </a:cubicBezTo>
                  <a:cubicBezTo>
                    <a:pt x="85595" y="36171"/>
                    <a:pt x="85382" y="36049"/>
                    <a:pt x="85108" y="35897"/>
                  </a:cubicBezTo>
                  <a:cubicBezTo>
                    <a:pt x="84622" y="35624"/>
                    <a:pt x="84136" y="35350"/>
                    <a:pt x="83588" y="35168"/>
                  </a:cubicBezTo>
                  <a:cubicBezTo>
                    <a:pt x="83315" y="35107"/>
                    <a:pt x="83072" y="34985"/>
                    <a:pt x="82798" y="34894"/>
                  </a:cubicBezTo>
                  <a:cubicBezTo>
                    <a:pt x="82494" y="34803"/>
                    <a:pt x="82190" y="34712"/>
                    <a:pt x="81886" y="34681"/>
                  </a:cubicBezTo>
                  <a:lnTo>
                    <a:pt x="81795" y="34681"/>
                  </a:lnTo>
                  <a:cubicBezTo>
                    <a:pt x="81643" y="34651"/>
                    <a:pt x="81491" y="34560"/>
                    <a:pt x="81339" y="34529"/>
                  </a:cubicBezTo>
                  <a:cubicBezTo>
                    <a:pt x="80822" y="34347"/>
                    <a:pt x="80275" y="34134"/>
                    <a:pt x="79759" y="34043"/>
                  </a:cubicBezTo>
                  <a:cubicBezTo>
                    <a:pt x="79212" y="33921"/>
                    <a:pt x="78725" y="33830"/>
                    <a:pt x="78208" y="33769"/>
                  </a:cubicBezTo>
                  <a:cubicBezTo>
                    <a:pt x="77631" y="33678"/>
                    <a:pt x="77084" y="33587"/>
                    <a:pt x="76567" y="33466"/>
                  </a:cubicBezTo>
                  <a:cubicBezTo>
                    <a:pt x="76020" y="33374"/>
                    <a:pt x="75503" y="33314"/>
                    <a:pt x="75017" y="33192"/>
                  </a:cubicBezTo>
                  <a:cubicBezTo>
                    <a:pt x="74478" y="33078"/>
                    <a:pt x="73965" y="32991"/>
                    <a:pt x="73479" y="32857"/>
                  </a:cubicBezTo>
                  <a:lnTo>
                    <a:pt x="73479" y="32857"/>
                  </a:lnTo>
                  <a:cubicBezTo>
                    <a:pt x="73484" y="32857"/>
                    <a:pt x="73491" y="32858"/>
                    <a:pt x="73497" y="32858"/>
                  </a:cubicBezTo>
                  <a:cubicBezTo>
                    <a:pt x="73469" y="32852"/>
                    <a:pt x="73439" y="32844"/>
                    <a:pt x="73408" y="32835"/>
                  </a:cubicBezTo>
                  <a:lnTo>
                    <a:pt x="73408" y="32835"/>
                  </a:lnTo>
                  <a:cubicBezTo>
                    <a:pt x="73411" y="32837"/>
                    <a:pt x="73414" y="32838"/>
                    <a:pt x="73418" y="32839"/>
                  </a:cubicBezTo>
                  <a:lnTo>
                    <a:pt x="73418" y="32839"/>
                  </a:lnTo>
                  <a:cubicBezTo>
                    <a:pt x="73404" y="32835"/>
                    <a:pt x="73390" y="32831"/>
                    <a:pt x="73376" y="32827"/>
                  </a:cubicBezTo>
                  <a:cubicBezTo>
                    <a:pt x="73377" y="32827"/>
                    <a:pt x="73379" y="32827"/>
                    <a:pt x="73381" y="32828"/>
                  </a:cubicBezTo>
                  <a:lnTo>
                    <a:pt x="73381" y="32828"/>
                  </a:lnTo>
                  <a:cubicBezTo>
                    <a:pt x="73248" y="32788"/>
                    <a:pt x="73096" y="32729"/>
                    <a:pt x="72980" y="32706"/>
                  </a:cubicBezTo>
                  <a:cubicBezTo>
                    <a:pt x="72768" y="32614"/>
                    <a:pt x="72494" y="32554"/>
                    <a:pt x="72281" y="32432"/>
                  </a:cubicBezTo>
                  <a:lnTo>
                    <a:pt x="71582" y="32098"/>
                  </a:lnTo>
                  <a:cubicBezTo>
                    <a:pt x="71278" y="31946"/>
                    <a:pt x="70974" y="31763"/>
                    <a:pt x="70670" y="31551"/>
                  </a:cubicBezTo>
                  <a:cubicBezTo>
                    <a:pt x="70397" y="31399"/>
                    <a:pt x="70184" y="31216"/>
                    <a:pt x="69941" y="31064"/>
                  </a:cubicBezTo>
                  <a:cubicBezTo>
                    <a:pt x="69789" y="31003"/>
                    <a:pt x="69698" y="30882"/>
                    <a:pt x="69576" y="30791"/>
                  </a:cubicBezTo>
                  <a:cubicBezTo>
                    <a:pt x="69576" y="30791"/>
                    <a:pt x="69546" y="30760"/>
                    <a:pt x="69546" y="30730"/>
                  </a:cubicBezTo>
                  <a:cubicBezTo>
                    <a:pt x="69454" y="30487"/>
                    <a:pt x="69394" y="30304"/>
                    <a:pt x="69272" y="30122"/>
                  </a:cubicBezTo>
                  <a:cubicBezTo>
                    <a:pt x="69181" y="30000"/>
                    <a:pt x="69120" y="29848"/>
                    <a:pt x="69029" y="29696"/>
                  </a:cubicBezTo>
                  <a:cubicBezTo>
                    <a:pt x="68968" y="29575"/>
                    <a:pt x="68877" y="29423"/>
                    <a:pt x="68816" y="29332"/>
                  </a:cubicBezTo>
                  <a:cubicBezTo>
                    <a:pt x="68664" y="29058"/>
                    <a:pt x="68512" y="28815"/>
                    <a:pt x="68360" y="28572"/>
                  </a:cubicBezTo>
                  <a:cubicBezTo>
                    <a:pt x="68056" y="28116"/>
                    <a:pt x="67752" y="27660"/>
                    <a:pt x="67479" y="27143"/>
                  </a:cubicBezTo>
                  <a:cubicBezTo>
                    <a:pt x="67418" y="26991"/>
                    <a:pt x="67327" y="26809"/>
                    <a:pt x="67266" y="26657"/>
                  </a:cubicBezTo>
                  <a:cubicBezTo>
                    <a:pt x="67175" y="26475"/>
                    <a:pt x="67114" y="26292"/>
                    <a:pt x="67023" y="26140"/>
                  </a:cubicBezTo>
                  <a:lnTo>
                    <a:pt x="66445" y="25107"/>
                  </a:lnTo>
                  <a:cubicBezTo>
                    <a:pt x="66385" y="24955"/>
                    <a:pt x="66263" y="24803"/>
                    <a:pt x="66141" y="24651"/>
                  </a:cubicBezTo>
                  <a:cubicBezTo>
                    <a:pt x="66050" y="24499"/>
                    <a:pt x="65959" y="24377"/>
                    <a:pt x="65837" y="24225"/>
                  </a:cubicBezTo>
                  <a:cubicBezTo>
                    <a:pt x="65655" y="23952"/>
                    <a:pt x="65473" y="23709"/>
                    <a:pt x="65321" y="23405"/>
                  </a:cubicBezTo>
                  <a:cubicBezTo>
                    <a:pt x="65199" y="23161"/>
                    <a:pt x="65138" y="22949"/>
                    <a:pt x="65047" y="22706"/>
                  </a:cubicBezTo>
                  <a:cubicBezTo>
                    <a:pt x="64986" y="22493"/>
                    <a:pt x="64926" y="22250"/>
                    <a:pt x="64865" y="22037"/>
                  </a:cubicBezTo>
                  <a:cubicBezTo>
                    <a:pt x="64713" y="21611"/>
                    <a:pt x="64561" y="21155"/>
                    <a:pt x="64378" y="20730"/>
                  </a:cubicBezTo>
                  <a:cubicBezTo>
                    <a:pt x="64166" y="20304"/>
                    <a:pt x="64014" y="19909"/>
                    <a:pt x="63922" y="19484"/>
                  </a:cubicBezTo>
                  <a:cubicBezTo>
                    <a:pt x="63770" y="19058"/>
                    <a:pt x="63649" y="18602"/>
                    <a:pt x="63467" y="18177"/>
                  </a:cubicBezTo>
                  <a:cubicBezTo>
                    <a:pt x="63375" y="18025"/>
                    <a:pt x="63315" y="17812"/>
                    <a:pt x="63193" y="17660"/>
                  </a:cubicBezTo>
                  <a:cubicBezTo>
                    <a:pt x="63071" y="17508"/>
                    <a:pt x="63011" y="17386"/>
                    <a:pt x="62889" y="17265"/>
                  </a:cubicBezTo>
                  <a:cubicBezTo>
                    <a:pt x="62859" y="17204"/>
                    <a:pt x="62767" y="17113"/>
                    <a:pt x="62707" y="17052"/>
                  </a:cubicBezTo>
                  <a:cubicBezTo>
                    <a:pt x="62585" y="16900"/>
                    <a:pt x="62433" y="16748"/>
                    <a:pt x="62281" y="16626"/>
                  </a:cubicBezTo>
                  <a:cubicBezTo>
                    <a:pt x="62099" y="16474"/>
                    <a:pt x="61856" y="16322"/>
                    <a:pt x="61673" y="16170"/>
                  </a:cubicBezTo>
                  <a:lnTo>
                    <a:pt x="61673" y="16170"/>
                  </a:lnTo>
                  <a:cubicBezTo>
                    <a:pt x="61886" y="16505"/>
                    <a:pt x="62160" y="16809"/>
                    <a:pt x="62403" y="17113"/>
                  </a:cubicBezTo>
                  <a:cubicBezTo>
                    <a:pt x="62494" y="17265"/>
                    <a:pt x="62615" y="17386"/>
                    <a:pt x="62737" y="17538"/>
                  </a:cubicBezTo>
                  <a:cubicBezTo>
                    <a:pt x="62859" y="17629"/>
                    <a:pt x="62919" y="17721"/>
                    <a:pt x="63011" y="17842"/>
                  </a:cubicBezTo>
                  <a:cubicBezTo>
                    <a:pt x="63041" y="17933"/>
                    <a:pt x="63071" y="17964"/>
                    <a:pt x="63102" y="18025"/>
                  </a:cubicBezTo>
                  <a:cubicBezTo>
                    <a:pt x="63467" y="18693"/>
                    <a:pt x="63619" y="19362"/>
                    <a:pt x="63801" y="20061"/>
                  </a:cubicBezTo>
                  <a:cubicBezTo>
                    <a:pt x="63862" y="20395"/>
                    <a:pt x="63983" y="20730"/>
                    <a:pt x="64105" y="21064"/>
                  </a:cubicBezTo>
                  <a:cubicBezTo>
                    <a:pt x="64226" y="21338"/>
                    <a:pt x="64287" y="21642"/>
                    <a:pt x="64378" y="21946"/>
                  </a:cubicBezTo>
                  <a:lnTo>
                    <a:pt x="64378" y="21976"/>
                  </a:lnTo>
                  <a:lnTo>
                    <a:pt x="64378" y="22037"/>
                  </a:lnTo>
                  <a:lnTo>
                    <a:pt x="64470" y="22493"/>
                  </a:lnTo>
                  <a:cubicBezTo>
                    <a:pt x="64470" y="22645"/>
                    <a:pt x="64530" y="22797"/>
                    <a:pt x="64561" y="22949"/>
                  </a:cubicBezTo>
                  <a:cubicBezTo>
                    <a:pt x="64622" y="23283"/>
                    <a:pt x="64713" y="23617"/>
                    <a:pt x="64865" y="23921"/>
                  </a:cubicBezTo>
                  <a:cubicBezTo>
                    <a:pt x="65017" y="24225"/>
                    <a:pt x="65169" y="24529"/>
                    <a:pt x="65351" y="24803"/>
                  </a:cubicBezTo>
                  <a:cubicBezTo>
                    <a:pt x="65473" y="24924"/>
                    <a:pt x="65533" y="25076"/>
                    <a:pt x="65625" y="25168"/>
                  </a:cubicBezTo>
                  <a:cubicBezTo>
                    <a:pt x="65655" y="25289"/>
                    <a:pt x="65746" y="25441"/>
                    <a:pt x="65807" y="25563"/>
                  </a:cubicBezTo>
                  <a:cubicBezTo>
                    <a:pt x="65929" y="25775"/>
                    <a:pt x="66081" y="26019"/>
                    <a:pt x="66141" y="26231"/>
                  </a:cubicBezTo>
                  <a:cubicBezTo>
                    <a:pt x="66263" y="26475"/>
                    <a:pt x="66354" y="26748"/>
                    <a:pt x="66415" y="26961"/>
                  </a:cubicBezTo>
                  <a:cubicBezTo>
                    <a:pt x="66506" y="27113"/>
                    <a:pt x="66537" y="27234"/>
                    <a:pt x="66567" y="27356"/>
                  </a:cubicBezTo>
                  <a:cubicBezTo>
                    <a:pt x="66597" y="27447"/>
                    <a:pt x="66658" y="27538"/>
                    <a:pt x="66688" y="27660"/>
                  </a:cubicBezTo>
                  <a:cubicBezTo>
                    <a:pt x="66688" y="27690"/>
                    <a:pt x="66719" y="27751"/>
                    <a:pt x="66749" y="27812"/>
                  </a:cubicBezTo>
                  <a:cubicBezTo>
                    <a:pt x="66810" y="27873"/>
                    <a:pt x="66840" y="27903"/>
                    <a:pt x="66871" y="27994"/>
                  </a:cubicBezTo>
                  <a:cubicBezTo>
                    <a:pt x="66962" y="28116"/>
                    <a:pt x="66992" y="28177"/>
                    <a:pt x="67053" y="28298"/>
                  </a:cubicBezTo>
                  <a:cubicBezTo>
                    <a:pt x="67114" y="28359"/>
                    <a:pt x="67175" y="28481"/>
                    <a:pt x="67266" y="28602"/>
                  </a:cubicBezTo>
                  <a:cubicBezTo>
                    <a:pt x="67296" y="28663"/>
                    <a:pt x="67357" y="28785"/>
                    <a:pt x="67418" y="28876"/>
                  </a:cubicBezTo>
                  <a:cubicBezTo>
                    <a:pt x="67499" y="29011"/>
                    <a:pt x="67580" y="29170"/>
                    <a:pt x="67683" y="29311"/>
                  </a:cubicBezTo>
                  <a:lnTo>
                    <a:pt x="67683" y="29311"/>
                  </a:lnTo>
                  <a:cubicBezTo>
                    <a:pt x="67636" y="29258"/>
                    <a:pt x="67594" y="29234"/>
                    <a:pt x="67570" y="29210"/>
                  </a:cubicBezTo>
                  <a:cubicBezTo>
                    <a:pt x="67357" y="29028"/>
                    <a:pt x="67175" y="28876"/>
                    <a:pt x="66992" y="28663"/>
                  </a:cubicBezTo>
                  <a:cubicBezTo>
                    <a:pt x="66537" y="28298"/>
                    <a:pt x="66111" y="27873"/>
                    <a:pt x="65655" y="27508"/>
                  </a:cubicBezTo>
                  <a:cubicBezTo>
                    <a:pt x="64834" y="26779"/>
                    <a:pt x="64014" y="26079"/>
                    <a:pt x="63193" y="25411"/>
                  </a:cubicBezTo>
                  <a:cubicBezTo>
                    <a:pt x="62767" y="25016"/>
                    <a:pt x="62311" y="24681"/>
                    <a:pt x="61886" y="24347"/>
                  </a:cubicBezTo>
                  <a:cubicBezTo>
                    <a:pt x="61673" y="24164"/>
                    <a:pt x="61491" y="24013"/>
                    <a:pt x="61278" y="23861"/>
                  </a:cubicBezTo>
                  <a:cubicBezTo>
                    <a:pt x="61065" y="23709"/>
                    <a:pt x="60883" y="23496"/>
                    <a:pt x="60670" y="23313"/>
                  </a:cubicBezTo>
                  <a:cubicBezTo>
                    <a:pt x="60275" y="22949"/>
                    <a:pt x="59880" y="22554"/>
                    <a:pt x="59454" y="22189"/>
                  </a:cubicBezTo>
                  <a:cubicBezTo>
                    <a:pt x="59090" y="21824"/>
                    <a:pt x="58694" y="21459"/>
                    <a:pt x="58330" y="21064"/>
                  </a:cubicBezTo>
                  <a:cubicBezTo>
                    <a:pt x="58178" y="20882"/>
                    <a:pt x="58026" y="20730"/>
                    <a:pt x="57874" y="20547"/>
                  </a:cubicBezTo>
                  <a:cubicBezTo>
                    <a:pt x="57752" y="20365"/>
                    <a:pt x="57600" y="20213"/>
                    <a:pt x="57448" y="20000"/>
                  </a:cubicBezTo>
                  <a:cubicBezTo>
                    <a:pt x="57114" y="19544"/>
                    <a:pt x="56719" y="19149"/>
                    <a:pt x="56293" y="18754"/>
                  </a:cubicBezTo>
                  <a:cubicBezTo>
                    <a:pt x="56111" y="18572"/>
                    <a:pt x="55898" y="18420"/>
                    <a:pt x="55655" y="18237"/>
                  </a:cubicBezTo>
                  <a:cubicBezTo>
                    <a:pt x="55381" y="18025"/>
                    <a:pt x="55169" y="17873"/>
                    <a:pt x="54895" y="17721"/>
                  </a:cubicBezTo>
                  <a:cubicBezTo>
                    <a:pt x="54409" y="17417"/>
                    <a:pt x="53922" y="17204"/>
                    <a:pt x="53375" y="16930"/>
                  </a:cubicBezTo>
                  <a:cubicBezTo>
                    <a:pt x="52919" y="16718"/>
                    <a:pt x="52403" y="16566"/>
                    <a:pt x="51886" y="16353"/>
                  </a:cubicBezTo>
                  <a:lnTo>
                    <a:pt x="50305" y="15806"/>
                  </a:lnTo>
                  <a:cubicBezTo>
                    <a:pt x="50184" y="15745"/>
                    <a:pt x="50032" y="15715"/>
                    <a:pt x="49880" y="15654"/>
                  </a:cubicBezTo>
                  <a:cubicBezTo>
                    <a:pt x="49728" y="15563"/>
                    <a:pt x="49576" y="15532"/>
                    <a:pt x="49424" y="15441"/>
                  </a:cubicBezTo>
                  <a:cubicBezTo>
                    <a:pt x="49211" y="15380"/>
                    <a:pt x="48968" y="15259"/>
                    <a:pt x="48755" y="15137"/>
                  </a:cubicBezTo>
                  <a:cubicBezTo>
                    <a:pt x="48238" y="14924"/>
                    <a:pt x="47752" y="14681"/>
                    <a:pt x="47266" y="14438"/>
                  </a:cubicBezTo>
                  <a:cubicBezTo>
                    <a:pt x="46992" y="14286"/>
                    <a:pt x="46719" y="14164"/>
                    <a:pt x="46415" y="14073"/>
                  </a:cubicBezTo>
                  <a:cubicBezTo>
                    <a:pt x="46111" y="13982"/>
                    <a:pt x="45776" y="13891"/>
                    <a:pt x="45472" y="13860"/>
                  </a:cubicBezTo>
                  <a:lnTo>
                    <a:pt x="45472" y="13860"/>
                  </a:lnTo>
                  <a:cubicBezTo>
                    <a:pt x="45898" y="14225"/>
                    <a:pt x="46354" y="14620"/>
                    <a:pt x="46870" y="14894"/>
                  </a:cubicBezTo>
                  <a:cubicBezTo>
                    <a:pt x="47326" y="15107"/>
                    <a:pt x="47782" y="15380"/>
                    <a:pt x="48238" y="15593"/>
                  </a:cubicBezTo>
                  <a:cubicBezTo>
                    <a:pt x="48755" y="15866"/>
                    <a:pt x="49241" y="16140"/>
                    <a:pt x="49758" y="16322"/>
                  </a:cubicBezTo>
                  <a:cubicBezTo>
                    <a:pt x="50275" y="16505"/>
                    <a:pt x="50792" y="16718"/>
                    <a:pt x="51339" y="16900"/>
                  </a:cubicBezTo>
                  <a:lnTo>
                    <a:pt x="52251" y="17234"/>
                  </a:lnTo>
                  <a:cubicBezTo>
                    <a:pt x="52494" y="17325"/>
                    <a:pt x="52737" y="17417"/>
                    <a:pt x="53010" y="17538"/>
                  </a:cubicBezTo>
                  <a:cubicBezTo>
                    <a:pt x="53102" y="17569"/>
                    <a:pt x="53193" y="17660"/>
                    <a:pt x="53314" y="17690"/>
                  </a:cubicBezTo>
                  <a:cubicBezTo>
                    <a:pt x="53345" y="17721"/>
                    <a:pt x="53375" y="17721"/>
                    <a:pt x="53406" y="17781"/>
                  </a:cubicBezTo>
                  <a:cubicBezTo>
                    <a:pt x="53527" y="17812"/>
                    <a:pt x="53618" y="17873"/>
                    <a:pt x="53710" y="17933"/>
                  </a:cubicBezTo>
                  <a:cubicBezTo>
                    <a:pt x="53953" y="18085"/>
                    <a:pt x="54226" y="18177"/>
                    <a:pt x="54439" y="18329"/>
                  </a:cubicBezTo>
                  <a:cubicBezTo>
                    <a:pt x="54591" y="18420"/>
                    <a:pt x="54713" y="18481"/>
                    <a:pt x="54834" y="18572"/>
                  </a:cubicBezTo>
                  <a:cubicBezTo>
                    <a:pt x="54986" y="18693"/>
                    <a:pt x="55077" y="18784"/>
                    <a:pt x="55229" y="18906"/>
                  </a:cubicBezTo>
                  <a:cubicBezTo>
                    <a:pt x="55472" y="19088"/>
                    <a:pt x="55746" y="19332"/>
                    <a:pt x="55959" y="19544"/>
                  </a:cubicBezTo>
                  <a:cubicBezTo>
                    <a:pt x="56141" y="19788"/>
                    <a:pt x="56384" y="20000"/>
                    <a:pt x="56567" y="20274"/>
                  </a:cubicBezTo>
                  <a:cubicBezTo>
                    <a:pt x="56810" y="20547"/>
                    <a:pt x="56992" y="20821"/>
                    <a:pt x="57175" y="21064"/>
                  </a:cubicBezTo>
                  <a:cubicBezTo>
                    <a:pt x="57813" y="21946"/>
                    <a:pt x="58634" y="22706"/>
                    <a:pt x="59424" y="23465"/>
                  </a:cubicBezTo>
                  <a:cubicBezTo>
                    <a:pt x="59849" y="23861"/>
                    <a:pt x="60214" y="24225"/>
                    <a:pt x="60640" y="24620"/>
                  </a:cubicBezTo>
                  <a:cubicBezTo>
                    <a:pt x="60832" y="24786"/>
                    <a:pt x="61050" y="24976"/>
                    <a:pt x="61292" y="25168"/>
                  </a:cubicBezTo>
                  <a:lnTo>
                    <a:pt x="61292" y="25168"/>
                  </a:lnTo>
                  <a:cubicBezTo>
                    <a:pt x="61288" y="25168"/>
                    <a:pt x="61284" y="25168"/>
                    <a:pt x="61278" y="25168"/>
                  </a:cubicBezTo>
                  <a:cubicBezTo>
                    <a:pt x="60974" y="25107"/>
                    <a:pt x="60701" y="25016"/>
                    <a:pt x="60397" y="24955"/>
                  </a:cubicBezTo>
                  <a:cubicBezTo>
                    <a:pt x="60062" y="24833"/>
                    <a:pt x="59758" y="24772"/>
                    <a:pt x="59424" y="24681"/>
                  </a:cubicBezTo>
                  <a:cubicBezTo>
                    <a:pt x="58573" y="24468"/>
                    <a:pt x="57752" y="24256"/>
                    <a:pt x="56901" y="24043"/>
                  </a:cubicBezTo>
                  <a:cubicBezTo>
                    <a:pt x="56415" y="23921"/>
                    <a:pt x="55928" y="23769"/>
                    <a:pt x="55442" y="23648"/>
                  </a:cubicBezTo>
                  <a:lnTo>
                    <a:pt x="54165" y="23313"/>
                  </a:lnTo>
                  <a:lnTo>
                    <a:pt x="54165" y="23313"/>
                  </a:lnTo>
                  <a:cubicBezTo>
                    <a:pt x="54180" y="23321"/>
                    <a:pt x="54191" y="23326"/>
                    <a:pt x="54200" y="23330"/>
                  </a:cubicBezTo>
                  <a:lnTo>
                    <a:pt x="54200" y="23330"/>
                  </a:lnTo>
                  <a:cubicBezTo>
                    <a:pt x="53826" y="23241"/>
                    <a:pt x="53478" y="23124"/>
                    <a:pt x="53102" y="22979"/>
                  </a:cubicBezTo>
                  <a:cubicBezTo>
                    <a:pt x="52858" y="22888"/>
                    <a:pt x="52615" y="22797"/>
                    <a:pt x="52403" y="22706"/>
                  </a:cubicBezTo>
                  <a:cubicBezTo>
                    <a:pt x="52190" y="22584"/>
                    <a:pt x="51977" y="22523"/>
                    <a:pt x="51795" y="22432"/>
                  </a:cubicBezTo>
                  <a:cubicBezTo>
                    <a:pt x="51035" y="22128"/>
                    <a:pt x="50305" y="21824"/>
                    <a:pt x="49545" y="21490"/>
                  </a:cubicBezTo>
                  <a:cubicBezTo>
                    <a:pt x="48664" y="21125"/>
                    <a:pt x="47843" y="20730"/>
                    <a:pt x="46962" y="20365"/>
                  </a:cubicBezTo>
                  <a:cubicBezTo>
                    <a:pt x="46536" y="20213"/>
                    <a:pt x="46171" y="20000"/>
                    <a:pt x="45776" y="19818"/>
                  </a:cubicBezTo>
                  <a:cubicBezTo>
                    <a:pt x="45563" y="19696"/>
                    <a:pt x="45351" y="19636"/>
                    <a:pt x="45168" y="19514"/>
                  </a:cubicBezTo>
                  <a:cubicBezTo>
                    <a:pt x="44986" y="19392"/>
                    <a:pt x="44743" y="19332"/>
                    <a:pt x="44560" y="19210"/>
                  </a:cubicBezTo>
                  <a:lnTo>
                    <a:pt x="43892" y="18876"/>
                  </a:lnTo>
                  <a:cubicBezTo>
                    <a:pt x="43770" y="18845"/>
                    <a:pt x="43679" y="18754"/>
                    <a:pt x="43618" y="18724"/>
                  </a:cubicBezTo>
                  <a:cubicBezTo>
                    <a:pt x="43497" y="18632"/>
                    <a:pt x="43345" y="18572"/>
                    <a:pt x="43223" y="18481"/>
                  </a:cubicBezTo>
                  <a:cubicBezTo>
                    <a:pt x="42858" y="18268"/>
                    <a:pt x="42524" y="18025"/>
                    <a:pt x="42159" y="17842"/>
                  </a:cubicBezTo>
                  <a:cubicBezTo>
                    <a:pt x="41764" y="17629"/>
                    <a:pt x="41338" y="17356"/>
                    <a:pt x="40883" y="17113"/>
                  </a:cubicBezTo>
                  <a:cubicBezTo>
                    <a:pt x="40427" y="16900"/>
                    <a:pt x="39971" y="16718"/>
                    <a:pt x="39484" y="16566"/>
                  </a:cubicBezTo>
                  <a:lnTo>
                    <a:pt x="39484" y="16566"/>
                  </a:lnTo>
                  <a:cubicBezTo>
                    <a:pt x="39879" y="16900"/>
                    <a:pt x="40335" y="17234"/>
                    <a:pt x="40791" y="17508"/>
                  </a:cubicBezTo>
                  <a:cubicBezTo>
                    <a:pt x="41004" y="17660"/>
                    <a:pt x="41217" y="17781"/>
                    <a:pt x="41460" y="17873"/>
                  </a:cubicBezTo>
                  <a:cubicBezTo>
                    <a:pt x="41673" y="17994"/>
                    <a:pt x="41946" y="18146"/>
                    <a:pt x="42159" y="18298"/>
                  </a:cubicBezTo>
                  <a:cubicBezTo>
                    <a:pt x="42372" y="18420"/>
                    <a:pt x="42585" y="18572"/>
                    <a:pt x="42767" y="18693"/>
                  </a:cubicBezTo>
                  <a:cubicBezTo>
                    <a:pt x="42980" y="18784"/>
                    <a:pt x="43132" y="18876"/>
                    <a:pt x="43314" y="18997"/>
                  </a:cubicBezTo>
                  <a:cubicBezTo>
                    <a:pt x="43649" y="19180"/>
                    <a:pt x="44044" y="19392"/>
                    <a:pt x="44408" y="19605"/>
                  </a:cubicBezTo>
                  <a:cubicBezTo>
                    <a:pt x="44408" y="19636"/>
                    <a:pt x="44439" y="19636"/>
                    <a:pt x="44439" y="19636"/>
                  </a:cubicBezTo>
                  <a:cubicBezTo>
                    <a:pt x="44834" y="19848"/>
                    <a:pt x="45260" y="20091"/>
                    <a:pt x="45655" y="20274"/>
                  </a:cubicBezTo>
                  <a:cubicBezTo>
                    <a:pt x="45867" y="20395"/>
                    <a:pt x="46080" y="20456"/>
                    <a:pt x="46263" y="20578"/>
                  </a:cubicBezTo>
                  <a:cubicBezTo>
                    <a:pt x="46506" y="20699"/>
                    <a:pt x="46688" y="20760"/>
                    <a:pt x="46931" y="20882"/>
                  </a:cubicBezTo>
                  <a:cubicBezTo>
                    <a:pt x="47722" y="21277"/>
                    <a:pt x="48542" y="21642"/>
                    <a:pt x="49363" y="22037"/>
                  </a:cubicBezTo>
                  <a:lnTo>
                    <a:pt x="50609" y="22584"/>
                  </a:lnTo>
                  <a:cubicBezTo>
                    <a:pt x="50822" y="22706"/>
                    <a:pt x="51065" y="22797"/>
                    <a:pt x="51278" y="22888"/>
                  </a:cubicBezTo>
                  <a:cubicBezTo>
                    <a:pt x="51339" y="22949"/>
                    <a:pt x="51399" y="22949"/>
                    <a:pt x="51430" y="22979"/>
                  </a:cubicBezTo>
                  <a:cubicBezTo>
                    <a:pt x="51339" y="22949"/>
                    <a:pt x="51217" y="22888"/>
                    <a:pt x="51095" y="22888"/>
                  </a:cubicBezTo>
                  <a:cubicBezTo>
                    <a:pt x="50761" y="22857"/>
                    <a:pt x="50427" y="22857"/>
                    <a:pt x="50062" y="22857"/>
                  </a:cubicBezTo>
                  <a:cubicBezTo>
                    <a:pt x="49849" y="22857"/>
                    <a:pt x="49667" y="22797"/>
                    <a:pt x="49454" y="22736"/>
                  </a:cubicBezTo>
                  <a:cubicBezTo>
                    <a:pt x="49302" y="22706"/>
                    <a:pt x="49211" y="22675"/>
                    <a:pt x="49059" y="22645"/>
                  </a:cubicBezTo>
                  <a:cubicBezTo>
                    <a:pt x="48755" y="22554"/>
                    <a:pt x="48451" y="22432"/>
                    <a:pt x="48147" y="22371"/>
                  </a:cubicBezTo>
                  <a:cubicBezTo>
                    <a:pt x="47934" y="22280"/>
                    <a:pt x="47722" y="22250"/>
                    <a:pt x="47539" y="22219"/>
                  </a:cubicBezTo>
                  <a:cubicBezTo>
                    <a:pt x="47296" y="22128"/>
                    <a:pt x="47114" y="22098"/>
                    <a:pt x="46870" y="22067"/>
                  </a:cubicBezTo>
                  <a:cubicBezTo>
                    <a:pt x="46688" y="22037"/>
                    <a:pt x="46506" y="21976"/>
                    <a:pt x="46263" y="21946"/>
                  </a:cubicBezTo>
                  <a:cubicBezTo>
                    <a:pt x="46050" y="21915"/>
                    <a:pt x="45807" y="21915"/>
                    <a:pt x="45594" y="21885"/>
                  </a:cubicBezTo>
                  <a:cubicBezTo>
                    <a:pt x="45411" y="21824"/>
                    <a:pt x="45168" y="21824"/>
                    <a:pt x="44956" y="21794"/>
                  </a:cubicBezTo>
                  <a:cubicBezTo>
                    <a:pt x="44834" y="21794"/>
                    <a:pt x="44712" y="21763"/>
                    <a:pt x="44591" y="21763"/>
                  </a:cubicBezTo>
                  <a:cubicBezTo>
                    <a:pt x="44444" y="21742"/>
                    <a:pt x="44283" y="21707"/>
                    <a:pt x="44127" y="21707"/>
                  </a:cubicBezTo>
                  <a:cubicBezTo>
                    <a:pt x="44057" y="21707"/>
                    <a:pt x="43988" y="21714"/>
                    <a:pt x="43922" y="21733"/>
                  </a:cubicBezTo>
                  <a:cubicBezTo>
                    <a:pt x="43436" y="21763"/>
                    <a:pt x="42980" y="21946"/>
                    <a:pt x="42524" y="22128"/>
                  </a:cubicBezTo>
                  <a:cubicBezTo>
                    <a:pt x="42767" y="22189"/>
                    <a:pt x="43041" y="22219"/>
                    <a:pt x="43314" y="22219"/>
                  </a:cubicBezTo>
                  <a:lnTo>
                    <a:pt x="44226" y="22219"/>
                  </a:lnTo>
                  <a:cubicBezTo>
                    <a:pt x="44652" y="22219"/>
                    <a:pt x="45016" y="22250"/>
                    <a:pt x="45442" y="22280"/>
                  </a:cubicBezTo>
                  <a:cubicBezTo>
                    <a:pt x="45776" y="22341"/>
                    <a:pt x="46171" y="22371"/>
                    <a:pt x="46506" y="22402"/>
                  </a:cubicBezTo>
                  <a:cubicBezTo>
                    <a:pt x="47174" y="22523"/>
                    <a:pt x="47874" y="22645"/>
                    <a:pt x="48542" y="22827"/>
                  </a:cubicBezTo>
                  <a:cubicBezTo>
                    <a:pt x="48816" y="22888"/>
                    <a:pt x="49059" y="22979"/>
                    <a:pt x="49302" y="23040"/>
                  </a:cubicBezTo>
                  <a:cubicBezTo>
                    <a:pt x="49454" y="23101"/>
                    <a:pt x="49576" y="23131"/>
                    <a:pt x="49728" y="23161"/>
                  </a:cubicBezTo>
                  <a:cubicBezTo>
                    <a:pt x="49849" y="23192"/>
                    <a:pt x="49971" y="23253"/>
                    <a:pt x="50123" y="23253"/>
                  </a:cubicBezTo>
                  <a:lnTo>
                    <a:pt x="50336" y="23253"/>
                  </a:lnTo>
                  <a:cubicBezTo>
                    <a:pt x="50488" y="23268"/>
                    <a:pt x="50647" y="23275"/>
                    <a:pt x="50814" y="23275"/>
                  </a:cubicBezTo>
                  <a:cubicBezTo>
                    <a:pt x="50982" y="23275"/>
                    <a:pt x="51156" y="23268"/>
                    <a:pt x="51339" y="23253"/>
                  </a:cubicBezTo>
                  <a:cubicBezTo>
                    <a:pt x="51582" y="23192"/>
                    <a:pt x="51855" y="23161"/>
                    <a:pt x="52129" y="23101"/>
                  </a:cubicBezTo>
                  <a:cubicBezTo>
                    <a:pt x="52281" y="23161"/>
                    <a:pt x="52463" y="23192"/>
                    <a:pt x="52615" y="23283"/>
                  </a:cubicBezTo>
                  <a:cubicBezTo>
                    <a:pt x="52798" y="23344"/>
                    <a:pt x="52950" y="23405"/>
                    <a:pt x="53162" y="23465"/>
                  </a:cubicBezTo>
                  <a:cubicBezTo>
                    <a:pt x="53375" y="23557"/>
                    <a:pt x="53649" y="23648"/>
                    <a:pt x="53922" y="23739"/>
                  </a:cubicBezTo>
                  <a:cubicBezTo>
                    <a:pt x="54013" y="23769"/>
                    <a:pt x="54105" y="23769"/>
                    <a:pt x="54165" y="23800"/>
                  </a:cubicBezTo>
                  <a:lnTo>
                    <a:pt x="54621" y="23921"/>
                  </a:lnTo>
                  <a:cubicBezTo>
                    <a:pt x="55047" y="24043"/>
                    <a:pt x="55503" y="24164"/>
                    <a:pt x="55959" y="24256"/>
                  </a:cubicBezTo>
                  <a:cubicBezTo>
                    <a:pt x="56354" y="24377"/>
                    <a:pt x="56749" y="24468"/>
                    <a:pt x="57144" y="24560"/>
                  </a:cubicBezTo>
                  <a:cubicBezTo>
                    <a:pt x="58086" y="24803"/>
                    <a:pt x="59090" y="25076"/>
                    <a:pt x="60032" y="25289"/>
                  </a:cubicBezTo>
                  <a:cubicBezTo>
                    <a:pt x="60488" y="25411"/>
                    <a:pt x="60913" y="25532"/>
                    <a:pt x="61308" y="25623"/>
                  </a:cubicBezTo>
                  <a:cubicBezTo>
                    <a:pt x="61552" y="25684"/>
                    <a:pt x="61764" y="25715"/>
                    <a:pt x="62038" y="25745"/>
                  </a:cubicBezTo>
                  <a:cubicBezTo>
                    <a:pt x="62798" y="26353"/>
                    <a:pt x="63527" y="26961"/>
                    <a:pt x="64257" y="27599"/>
                  </a:cubicBezTo>
                  <a:cubicBezTo>
                    <a:pt x="65078" y="28329"/>
                    <a:pt x="65868" y="29089"/>
                    <a:pt x="66719" y="29818"/>
                  </a:cubicBezTo>
                  <a:cubicBezTo>
                    <a:pt x="66932" y="30031"/>
                    <a:pt x="67175" y="30244"/>
                    <a:pt x="67388" y="30426"/>
                  </a:cubicBezTo>
                  <a:cubicBezTo>
                    <a:pt x="67661" y="30639"/>
                    <a:pt x="67935" y="30852"/>
                    <a:pt x="68208" y="31064"/>
                  </a:cubicBezTo>
                  <a:cubicBezTo>
                    <a:pt x="68391" y="31247"/>
                    <a:pt x="68603" y="31399"/>
                    <a:pt x="68847" y="31551"/>
                  </a:cubicBezTo>
                  <a:cubicBezTo>
                    <a:pt x="69059" y="31703"/>
                    <a:pt x="69272" y="31855"/>
                    <a:pt x="69485" y="32007"/>
                  </a:cubicBezTo>
                  <a:cubicBezTo>
                    <a:pt x="69728" y="32219"/>
                    <a:pt x="69941" y="32371"/>
                    <a:pt x="70214" y="32523"/>
                  </a:cubicBezTo>
                  <a:cubicBezTo>
                    <a:pt x="70549" y="32706"/>
                    <a:pt x="70853" y="32888"/>
                    <a:pt x="71157" y="33070"/>
                  </a:cubicBezTo>
                  <a:lnTo>
                    <a:pt x="71400" y="33192"/>
                  </a:lnTo>
                  <a:cubicBezTo>
                    <a:pt x="71704" y="33344"/>
                    <a:pt x="72008" y="33466"/>
                    <a:pt x="72312" y="33587"/>
                  </a:cubicBezTo>
                  <a:cubicBezTo>
                    <a:pt x="72494" y="33648"/>
                    <a:pt x="72707" y="33678"/>
                    <a:pt x="72920" y="33769"/>
                  </a:cubicBezTo>
                  <a:cubicBezTo>
                    <a:pt x="73132" y="33830"/>
                    <a:pt x="73376" y="33891"/>
                    <a:pt x="73619" y="33952"/>
                  </a:cubicBezTo>
                  <a:cubicBezTo>
                    <a:pt x="74196" y="34073"/>
                    <a:pt x="74743" y="34225"/>
                    <a:pt x="75290" y="34286"/>
                  </a:cubicBezTo>
                  <a:cubicBezTo>
                    <a:pt x="75655" y="34377"/>
                    <a:pt x="75990" y="34408"/>
                    <a:pt x="76324" y="34499"/>
                  </a:cubicBezTo>
                  <a:lnTo>
                    <a:pt x="70792" y="34499"/>
                  </a:lnTo>
                  <a:cubicBezTo>
                    <a:pt x="70336" y="34438"/>
                    <a:pt x="69880" y="34438"/>
                    <a:pt x="69424" y="34408"/>
                  </a:cubicBezTo>
                  <a:cubicBezTo>
                    <a:pt x="68877" y="34377"/>
                    <a:pt x="68391" y="34347"/>
                    <a:pt x="67844" y="34286"/>
                  </a:cubicBezTo>
                  <a:cubicBezTo>
                    <a:pt x="66840" y="34225"/>
                    <a:pt x="65837" y="34073"/>
                    <a:pt x="64865" y="33921"/>
                  </a:cubicBezTo>
                  <a:cubicBezTo>
                    <a:pt x="63862" y="33769"/>
                    <a:pt x="62889" y="33648"/>
                    <a:pt x="61886" y="33496"/>
                  </a:cubicBezTo>
                  <a:cubicBezTo>
                    <a:pt x="60822" y="33344"/>
                    <a:pt x="59728" y="33192"/>
                    <a:pt x="58664" y="33040"/>
                  </a:cubicBezTo>
                  <a:cubicBezTo>
                    <a:pt x="57661" y="32888"/>
                    <a:pt x="56719" y="32766"/>
                    <a:pt x="55746" y="32706"/>
                  </a:cubicBezTo>
                  <a:cubicBezTo>
                    <a:pt x="54713" y="32584"/>
                    <a:pt x="53710" y="32523"/>
                    <a:pt x="52706" y="32432"/>
                  </a:cubicBezTo>
                  <a:cubicBezTo>
                    <a:pt x="52129" y="32402"/>
                    <a:pt x="51582" y="32371"/>
                    <a:pt x="51035" y="32311"/>
                  </a:cubicBezTo>
                  <a:cubicBezTo>
                    <a:pt x="50488" y="32280"/>
                    <a:pt x="49971" y="32219"/>
                    <a:pt x="49454" y="32159"/>
                  </a:cubicBezTo>
                  <a:cubicBezTo>
                    <a:pt x="48998" y="32128"/>
                    <a:pt x="48512" y="32067"/>
                    <a:pt x="48026" y="31976"/>
                  </a:cubicBezTo>
                  <a:cubicBezTo>
                    <a:pt x="47570" y="31946"/>
                    <a:pt x="47114" y="31915"/>
                    <a:pt x="46658" y="31824"/>
                  </a:cubicBezTo>
                  <a:lnTo>
                    <a:pt x="45867" y="31703"/>
                  </a:lnTo>
                  <a:cubicBezTo>
                    <a:pt x="45624" y="31642"/>
                    <a:pt x="45351" y="31642"/>
                    <a:pt x="45108" y="31551"/>
                  </a:cubicBezTo>
                  <a:cubicBezTo>
                    <a:pt x="44864" y="31490"/>
                    <a:pt x="44591" y="31459"/>
                    <a:pt x="44348" y="31368"/>
                  </a:cubicBezTo>
                  <a:cubicBezTo>
                    <a:pt x="44135" y="31338"/>
                    <a:pt x="43952" y="31247"/>
                    <a:pt x="43770" y="31216"/>
                  </a:cubicBezTo>
                  <a:cubicBezTo>
                    <a:pt x="43345" y="31095"/>
                    <a:pt x="42980" y="30943"/>
                    <a:pt x="42554" y="30791"/>
                  </a:cubicBezTo>
                  <a:cubicBezTo>
                    <a:pt x="42372" y="30730"/>
                    <a:pt x="42129" y="30608"/>
                    <a:pt x="41946" y="30548"/>
                  </a:cubicBezTo>
                  <a:lnTo>
                    <a:pt x="41369" y="30304"/>
                  </a:lnTo>
                  <a:cubicBezTo>
                    <a:pt x="41004" y="30122"/>
                    <a:pt x="40609" y="29940"/>
                    <a:pt x="40275" y="29727"/>
                  </a:cubicBezTo>
                  <a:lnTo>
                    <a:pt x="39120" y="29058"/>
                  </a:lnTo>
                  <a:cubicBezTo>
                    <a:pt x="38876" y="28906"/>
                    <a:pt x="38633" y="28754"/>
                    <a:pt x="38420" y="28602"/>
                  </a:cubicBezTo>
                  <a:cubicBezTo>
                    <a:pt x="38147" y="28420"/>
                    <a:pt x="37873" y="28177"/>
                    <a:pt x="37600" y="27994"/>
                  </a:cubicBezTo>
                  <a:lnTo>
                    <a:pt x="36141" y="26839"/>
                  </a:lnTo>
                  <a:cubicBezTo>
                    <a:pt x="35867" y="26657"/>
                    <a:pt x="35594" y="26475"/>
                    <a:pt x="35381" y="26231"/>
                  </a:cubicBezTo>
                  <a:cubicBezTo>
                    <a:pt x="35138" y="26049"/>
                    <a:pt x="34955" y="25867"/>
                    <a:pt x="34773" y="25684"/>
                  </a:cubicBezTo>
                  <a:cubicBezTo>
                    <a:pt x="34347" y="25289"/>
                    <a:pt x="33952" y="24833"/>
                    <a:pt x="33557" y="24408"/>
                  </a:cubicBezTo>
                  <a:cubicBezTo>
                    <a:pt x="32736" y="23557"/>
                    <a:pt x="31916" y="22645"/>
                    <a:pt x="31156" y="21672"/>
                  </a:cubicBezTo>
                  <a:cubicBezTo>
                    <a:pt x="30761" y="21155"/>
                    <a:pt x="30366" y="20608"/>
                    <a:pt x="29970" y="20091"/>
                  </a:cubicBezTo>
                  <a:cubicBezTo>
                    <a:pt x="29818" y="19848"/>
                    <a:pt x="29636" y="19636"/>
                    <a:pt x="29484" y="19392"/>
                  </a:cubicBezTo>
                  <a:cubicBezTo>
                    <a:pt x="29393" y="19240"/>
                    <a:pt x="29302" y="19149"/>
                    <a:pt x="29211" y="18997"/>
                  </a:cubicBezTo>
                  <a:cubicBezTo>
                    <a:pt x="29150" y="18876"/>
                    <a:pt x="29059" y="18724"/>
                    <a:pt x="28998" y="18602"/>
                  </a:cubicBezTo>
                  <a:cubicBezTo>
                    <a:pt x="28694" y="17964"/>
                    <a:pt x="28390" y="17356"/>
                    <a:pt x="28116" y="16718"/>
                  </a:cubicBezTo>
                  <a:cubicBezTo>
                    <a:pt x="27812" y="16018"/>
                    <a:pt x="27508" y="15350"/>
                    <a:pt x="27113" y="14742"/>
                  </a:cubicBezTo>
                  <a:cubicBezTo>
                    <a:pt x="27083" y="14681"/>
                    <a:pt x="27052" y="14620"/>
                    <a:pt x="27022" y="14590"/>
                  </a:cubicBezTo>
                  <a:cubicBezTo>
                    <a:pt x="27022" y="14529"/>
                    <a:pt x="26961" y="14468"/>
                    <a:pt x="26961" y="14438"/>
                  </a:cubicBezTo>
                  <a:cubicBezTo>
                    <a:pt x="26870" y="13982"/>
                    <a:pt x="26627" y="13556"/>
                    <a:pt x="26566" y="13101"/>
                  </a:cubicBezTo>
                  <a:cubicBezTo>
                    <a:pt x="26566" y="12949"/>
                    <a:pt x="26505" y="12797"/>
                    <a:pt x="26505" y="12645"/>
                  </a:cubicBezTo>
                  <a:lnTo>
                    <a:pt x="26505" y="12249"/>
                  </a:lnTo>
                  <a:cubicBezTo>
                    <a:pt x="26505" y="12037"/>
                    <a:pt x="26566" y="11793"/>
                    <a:pt x="26566" y="11581"/>
                  </a:cubicBezTo>
                  <a:cubicBezTo>
                    <a:pt x="26597" y="11094"/>
                    <a:pt x="26597" y="10578"/>
                    <a:pt x="26597" y="10091"/>
                  </a:cubicBezTo>
                  <a:cubicBezTo>
                    <a:pt x="26597" y="9210"/>
                    <a:pt x="26475" y="8359"/>
                    <a:pt x="26445" y="7477"/>
                  </a:cubicBezTo>
                  <a:cubicBezTo>
                    <a:pt x="26414" y="6626"/>
                    <a:pt x="26414" y="5806"/>
                    <a:pt x="26323" y="4954"/>
                  </a:cubicBezTo>
                  <a:cubicBezTo>
                    <a:pt x="26293" y="4499"/>
                    <a:pt x="26262" y="4103"/>
                    <a:pt x="26171" y="3678"/>
                  </a:cubicBezTo>
                  <a:cubicBezTo>
                    <a:pt x="26141" y="3252"/>
                    <a:pt x="26049" y="2796"/>
                    <a:pt x="26019" y="2371"/>
                  </a:cubicBezTo>
                  <a:cubicBezTo>
                    <a:pt x="25989" y="2188"/>
                    <a:pt x="25989" y="2006"/>
                    <a:pt x="25958" y="1824"/>
                  </a:cubicBezTo>
                  <a:cubicBezTo>
                    <a:pt x="25897" y="1581"/>
                    <a:pt x="25867" y="1368"/>
                    <a:pt x="25806" y="1125"/>
                  </a:cubicBezTo>
                  <a:cubicBezTo>
                    <a:pt x="25685" y="942"/>
                    <a:pt x="25593" y="699"/>
                    <a:pt x="25442" y="517"/>
                  </a:cubicBezTo>
                  <a:cubicBezTo>
                    <a:pt x="25290" y="334"/>
                    <a:pt x="25138" y="152"/>
                    <a:pt x="24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34"/>
            <p:cNvSpPr/>
            <p:nvPr/>
          </p:nvSpPr>
          <p:spPr>
            <a:xfrm>
              <a:off x="5146250" y="240457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1"/>
                  </a:moveTo>
                  <a:cubicBezTo>
                    <a:pt x="1" y="31"/>
                    <a:pt x="1" y="1"/>
                    <a:pt x="1" y="31"/>
                  </a:cubicBezTo>
                  <a:cubicBezTo>
                    <a:pt x="1" y="1"/>
                    <a:pt x="1" y="1"/>
                    <a:pt x="1" y="31"/>
                  </a:cubicBezTo>
                  <a:cubicBezTo>
                    <a:pt x="1" y="1"/>
                    <a:pt x="1" y="31"/>
                    <a:pt x="1" y="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34"/>
            <p:cNvSpPr/>
            <p:nvPr/>
          </p:nvSpPr>
          <p:spPr>
            <a:xfrm>
              <a:off x="5157650" y="2423575"/>
              <a:ext cx="800" cy="800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1" y="1"/>
                  </a:moveTo>
                  <a:cubicBezTo>
                    <a:pt x="1" y="1"/>
                    <a:pt x="31" y="1"/>
                    <a:pt x="1" y="1"/>
                  </a:cubicBezTo>
                  <a:lnTo>
                    <a:pt x="31" y="3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34"/>
            <p:cNvSpPr/>
            <p:nvPr/>
          </p:nvSpPr>
          <p:spPr>
            <a:xfrm>
              <a:off x="5892475" y="31561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0" y="1"/>
                  </a:moveTo>
                  <a:cubicBezTo>
                    <a:pt x="0" y="31"/>
                    <a:pt x="0" y="31"/>
                    <a:pt x="0" y="1"/>
                  </a:cubicBezTo>
                  <a:cubicBezTo>
                    <a:pt x="0" y="31"/>
                    <a:pt x="0" y="31"/>
                    <a:pt x="0" y="1"/>
                  </a:cubicBezTo>
                  <a:cubicBezTo>
                    <a:pt x="0" y="31"/>
                    <a:pt x="0" y="3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34"/>
            <p:cNvSpPr/>
            <p:nvPr/>
          </p:nvSpPr>
          <p:spPr>
            <a:xfrm>
              <a:off x="5929700" y="3140150"/>
              <a:ext cx="2300" cy="800"/>
            </a:xfrm>
            <a:custGeom>
              <a:avLst/>
              <a:gdLst/>
              <a:ahLst/>
              <a:cxnLst/>
              <a:rect l="l" t="t" r="r" b="b"/>
              <a:pathLst>
                <a:path w="92" h="32" extrusionOk="0">
                  <a:moveTo>
                    <a:pt x="92" y="1"/>
                  </a:moveTo>
                  <a:cubicBezTo>
                    <a:pt x="71" y="1"/>
                    <a:pt x="53" y="4"/>
                    <a:pt x="40" y="9"/>
                  </a:cubicBezTo>
                  <a:lnTo>
                    <a:pt x="40" y="9"/>
                  </a:lnTo>
                  <a:cubicBezTo>
                    <a:pt x="66" y="1"/>
                    <a:pt x="92" y="1"/>
                    <a:pt x="92" y="1"/>
                  </a:cubicBezTo>
                  <a:close/>
                  <a:moveTo>
                    <a:pt x="40" y="9"/>
                  </a:moveTo>
                  <a:cubicBezTo>
                    <a:pt x="26" y="14"/>
                    <a:pt x="11" y="20"/>
                    <a:pt x="1" y="31"/>
                  </a:cubicBezTo>
                  <a:lnTo>
                    <a:pt x="1" y="31"/>
                  </a:lnTo>
                  <a:cubicBezTo>
                    <a:pt x="1" y="31"/>
                    <a:pt x="14" y="18"/>
                    <a:pt x="40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34"/>
            <p:cNvSpPr/>
            <p:nvPr/>
          </p:nvSpPr>
          <p:spPr>
            <a:xfrm>
              <a:off x="6506475" y="3226100"/>
              <a:ext cx="126925" cy="97275"/>
            </a:xfrm>
            <a:custGeom>
              <a:avLst/>
              <a:gdLst/>
              <a:ahLst/>
              <a:cxnLst/>
              <a:rect l="l" t="t" r="r" b="b"/>
              <a:pathLst>
                <a:path w="5077" h="3891" extrusionOk="0">
                  <a:moveTo>
                    <a:pt x="1930" y="1"/>
                  </a:moveTo>
                  <a:cubicBezTo>
                    <a:pt x="1591" y="1"/>
                    <a:pt x="1242" y="55"/>
                    <a:pt x="942" y="149"/>
                  </a:cubicBezTo>
                  <a:cubicBezTo>
                    <a:pt x="760" y="241"/>
                    <a:pt x="335" y="393"/>
                    <a:pt x="274" y="605"/>
                  </a:cubicBezTo>
                  <a:cubicBezTo>
                    <a:pt x="0" y="1456"/>
                    <a:pt x="638" y="2520"/>
                    <a:pt x="1246" y="3037"/>
                  </a:cubicBezTo>
                  <a:cubicBezTo>
                    <a:pt x="1856" y="3588"/>
                    <a:pt x="2631" y="3890"/>
                    <a:pt x="3440" y="3890"/>
                  </a:cubicBezTo>
                  <a:cubicBezTo>
                    <a:pt x="3479" y="3890"/>
                    <a:pt x="3518" y="3889"/>
                    <a:pt x="3556" y="3888"/>
                  </a:cubicBezTo>
                  <a:cubicBezTo>
                    <a:pt x="3952" y="3888"/>
                    <a:pt x="4529" y="3797"/>
                    <a:pt x="4833" y="3493"/>
                  </a:cubicBezTo>
                  <a:cubicBezTo>
                    <a:pt x="4833" y="3432"/>
                    <a:pt x="4863" y="3341"/>
                    <a:pt x="4894" y="3280"/>
                  </a:cubicBezTo>
                  <a:cubicBezTo>
                    <a:pt x="5076" y="2824"/>
                    <a:pt x="4803" y="2216"/>
                    <a:pt x="4681" y="1791"/>
                  </a:cubicBezTo>
                  <a:cubicBezTo>
                    <a:pt x="4316" y="1000"/>
                    <a:pt x="3556" y="453"/>
                    <a:pt x="2797" y="149"/>
                  </a:cubicBezTo>
                  <a:cubicBezTo>
                    <a:pt x="2548" y="47"/>
                    <a:pt x="2243" y="1"/>
                    <a:pt x="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34"/>
            <p:cNvSpPr/>
            <p:nvPr/>
          </p:nvSpPr>
          <p:spPr>
            <a:xfrm>
              <a:off x="6550550" y="3299500"/>
              <a:ext cx="69925" cy="48675"/>
            </a:xfrm>
            <a:custGeom>
              <a:avLst/>
              <a:gdLst/>
              <a:ahLst/>
              <a:cxnLst/>
              <a:rect l="l" t="t" r="r" b="b"/>
              <a:pathLst>
                <a:path w="2797" h="1947" extrusionOk="0">
                  <a:moveTo>
                    <a:pt x="1795" y="1"/>
                  </a:moveTo>
                  <a:cubicBezTo>
                    <a:pt x="1389" y="1"/>
                    <a:pt x="950" y="215"/>
                    <a:pt x="669" y="496"/>
                  </a:cubicBezTo>
                  <a:cubicBezTo>
                    <a:pt x="486" y="709"/>
                    <a:pt x="0" y="1438"/>
                    <a:pt x="334" y="1742"/>
                  </a:cubicBezTo>
                  <a:cubicBezTo>
                    <a:pt x="502" y="1887"/>
                    <a:pt x="715" y="1946"/>
                    <a:pt x="935" y="1946"/>
                  </a:cubicBezTo>
                  <a:cubicBezTo>
                    <a:pt x="1314" y="1946"/>
                    <a:pt x="1715" y="1771"/>
                    <a:pt x="1945" y="1560"/>
                  </a:cubicBezTo>
                  <a:lnTo>
                    <a:pt x="2006" y="1530"/>
                  </a:lnTo>
                  <a:cubicBezTo>
                    <a:pt x="2341" y="1286"/>
                    <a:pt x="2797" y="496"/>
                    <a:pt x="2371" y="192"/>
                  </a:cubicBezTo>
                  <a:cubicBezTo>
                    <a:pt x="2206" y="58"/>
                    <a:pt x="2005" y="1"/>
                    <a:pt x="17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34"/>
            <p:cNvSpPr/>
            <p:nvPr/>
          </p:nvSpPr>
          <p:spPr>
            <a:xfrm>
              <a:off x="6585500" y="3212600"/>
              <a:ext cx="53975" cy="84325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709" y="0"/>
                  </a:moveTo>
                  <a:cubicBezTo>
                    <a:pt x="681" y="0"/>
                    <a:pt x="657" y="7"/>
                    <a:pt x="639" y="21"/>
                  </a:cubicBezTo>
                  <a:cubicBezTo>
                    <a:pt x="31" y="355"/>
                    <a:pt x="0" y="1267"/>
                    <a:pt x="61" y="1875"/>
                  </a:cubicBezTo>
                  <a:cubicBezTo>
                    <a:pt x="92" y="2300"/>
                    <a:pt x="456" y="2756"/>
                    <a:pt x="760" y="2999"/>
                  </a:cubicBezTo>
                  <a:cubicBezTo>
                    <a:pt x="871" y="3110"/>
                    <a:pt x="1209" y="3372"/>
                    <a:pt x="1406" y="3372"/>
                  </a:cubicBezTo>
                  <a:cubicBezTo>
                    <a:pt x="1425" y="3372"/>
                    <a:pt x="1443" y="3370"/>
                    <a:pt x="1459" y="3364"/>
                  </a:cubicBezTo>
                  <a:cubicBezTo>
                    <a:pt x="1551" y="3303"/>
                    <a:pt x="1611" y="3273"/>
                    <a:pt x="1702" y="3212"/>
                  </a:cubicBezTo>
                  <a:cubicBezTo>
                    <a:pt x="2128" y="2787"/>
                    <a:pt x="2158" y="1844"/>
                    <a:pt x="2006" y="1358"/>
                  </a:cubicBezTo>
                  <a:cubicBezTo>
                    <a:pt x="1854" y="902"/>
                    <a:pt x="1581" y="507"/>
                    <a:pt x="1216" y="233"/>
                  </a:cubicBezTo>
                  <a:cubicBezTo>
                    <a:pt x="1113" y="182"/>
                    <a:pt x="859" y="0"/>
                    <a:pt x="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34"/>
            <p:cNvSpPr/>
            <p:nvPr/>
          </p:nvSpPr>
          <p:spPr>
            <a:xfrm>
              <a:off x="5895525" y="2640150"/>
              <a:ext cx="64600" cy="36875"/>
            </a:xfrm>
            <a:custGeom>
              <a:avLst/>
              <a:gdLst/>
              <a:ahLst/>
              <a:cxnLst/>
              <a:rect l="l" t="t" r="r" b="b"/>
              <a:pathLst>
                <a:path w="2584" h="1475" extrusionOk="0">
                  <a:moveTo>
                    <a:pt x="1246" y="0"/>
                  </a:moveTo>
                  <a:cubicBezTo>
                    <a:pt x="881" y="0"/>
                    <a:pt x="456" y="244"/>
                    <a:pt x="213" y="547"/>
                  </a:cubicBezTo>
                  <a:cubicBezTo>
                    <a:pt x="122" y="608"/>
                    <a:pt x="61" y="699"/>
                    <a:pt x="61" y="730"/>
                  </a:cubicBezTo>
                  <a:cubicBezTo>
                    <a:pt x="0" y="882"/>
                    <a:pt x="182" y="1034"/>
                    <a:pt x="304" y="1095"/>
                  </a:cubicBezTo>
                  <a:cubicBezTo>
                    <a:pt x="486" y="1307"/>
                    <a:pt x="790" y="1399"/>
                    <a:pt x="1064" y="1459"/>
                  </a:cubicBezTo>
                  <a:cubicBezTo>
                    <a:pt x="1133" y="1470"/>
                    <a:pt x="1201" y="1475"/>
                    <a:pt x="1268" y="1475"/>
                  </a:cubicBezTo>
                  <a:cubicBezTo>
                    <a:pt x="1584" y="1475"/>
                    <a:pt x="1877" y="1361"/>
                    <a:pt x="2128" y="1186"/>
                  </a:cubicBezTo>
                  <a:cubicBezTo>
                    <a:pt x="2249" y="1095"/>
                    <a:pt x="2584" y="851"/>
                    <a:pt x="2553" y="639"/>
                  </a:cubicBezTo>
                  <a:cubicBezTo>
                    <a:pt x="2492" y="456"/>
                    <a:pt x="2280" y="274"/>
                    <a:pt x="2097" y="183"/>
                  </a:cubicBezTo>
                  <a:cubicBezTo>
                    <a:pt x="1824" y="31"/>
                    <a:pt x="1550" y="0"/>
                    <a:pt x="1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34"/>
            <p:cNvSpPr/>
            <p:nvPr/>
          </p:nvSpPr>
          <p:spPr>
            <a:xfrm>
              <a:off x="5881075" y="2601100"/>
              <a:ext cx="72225" cy="56650"/>
            </a:xfrm>
            <a:custGeom>
              <a:avLst/>
              <a:gdLst/>
              <a:ahLst/>
              <a:cxnLst/>
              <a:rect l="l" t="t" r="r" b="b"/>
              <a:pathLst>
                <a:path w="2889" h="2266" extrusionOk="0">
                  <a:moveTo>
                    <a:pt x="566" y="0"/>
                  </a:moveTo>
                  <a:cubicBezTo>
                    <a:pt x="433" y="0"/>
                    <a:pt x="219" y="28"/>
                    <a:pt x="152" y="73"/>
                  </a:cubicBezTo>
                  <a:cubicBezTo>
                    <a:pt x="0" y="772"/>
                    <a:pt x="396" y="1502"/>
                    <a:pt x="912" y="1866"/>
                  </a:cubicBezTo>
                  <a:cubicBezTo>
                    <a:pt x="1246" y="2117"/>
                    <a:pt x="1657" y="2265"/>
                    <a:pt x="2050" y="2265"/>
                  </a:cubicBezTo>
                  <a:cubicBezTo>
                    <a:pt x="2086" y="2265"/>
                    <a:pt x="2123" y="2264"/>
                    <a:pt x="2159" y="2261"/>
                  </a:cubicBezTo>
                  <a:cubicBezTo>
                    <a:pt x="2311" y="2261"/>
                    <a:pt x="2463" y="2201"/>
                    <a:pt x="2645" y="2170"/>
                  </a:cubicBezTo>
                  <a:cubicBezTo>
                    <a:pt x="2675" y="2170"/>
                    <a:pt x="2827" y="2109"/>
                    <a:pt x="2827" y="2049"/>
                  </a:cubicBezTo>
                  <a:cubicBezTo>
                    <a:pt x="2888" y="1745"/>
                    <a:pt x="2827" y="1410"/>
                    <a:pt x="2675" y="1167"/>
                  </a:cubicBezTo>
                  <a:cubicBezTo>
                    <a:pt x="2432" y="742"/>
                    <a:pt x="2098" y="347"/>
                    <a:pt x="1611" y="164"/>
                  </a:cubicBezTo>
                  <a:cubicBezTo>
                    <a:pt x="1360" y="63"/>
                    <a:pt x="1087" y="4"/>
                    <a:pt x="828" y="4"/>
                  </a:cubicBezTo>
                  <a:cubicBezTo>
                    <a:pt x="774" y="4"/>
                    <a:pt x="721" y="7"/>
                    <a:pt x="669" y="12"/>
                  </a:cubicBezTo>
                  <a:cubicBezTo>
                    <a:pt x="653" y="4"/>
                    <a:pt x="615" y="0"/>
                    <a:pt x="5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34"/>
            <p:cNvSpPr/>
            <p:nvPr/>
          </p:nvSpPr>
          <p:spPr>
            <a:xfrm>
              <a:off x="5932750" y="2574025"/>
              <a:ext cx="40300" cy="76025"/>
            </a:xfrm>
            <a:custGeom>
              <a:avLst/>
              <a:gdLst/>
              <a:ahLst/>
              <a:cxnLst/>
              <a:rect l="l" t="t" r="r" b="b"/>
              <a:pathLst>
                <a:path w="1612" h="3041" extrusionOk="0">
                  <a:moveTo>
                    <a:pt x="882" y="1"/>
                  </a:moveTo>
                  <a:lnTo>
                    <a:pt x="639" y="214"/>
                  </a:lnTo>
                  <a:cubicBezTo>
                    <a:pt x="0" y="1004"/>
                    <a:pt x="92" y="2341"/>
                    <a:pt x="943" y="3041"/>
                  </a:cubicBezTo>
                  <a:cubicBezTo>
                    <a:pt x="1399" y="2645"/>
                    <a:pt x="1611" y="2007"/>
                    <a:pt x="1581" y="1399"/>
                  </a:cubicBezTo>
                  <a:cubicBezTo>
                    <a:pt x="1551" y="852"/>
                    <a:pt x="1277" y="366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34"/>
            <p:cNvSpPr/>
            <p:nvPr/>
          </p:nvSpPr>
          <p:spPr>
            <a:xfrm>
              <a:off x="5444125" y="3168275"/>
              <a:ext cx="66150" cy="61075"/>
            </a:xfrm>
            <a:custGeom>
              <a:avLst/>
              <a:gdLst/>
              <a:ahLst/>
              <a:cxnLst/>
              <a:rect l="l" t="t" r="r" b="b"/>
              <a:pathLst>
                <a:path w="2646" h="2443" extrusionOk="0">
                  <a:moveTo>
                    <a:pt x="730" y="0"/>
                  </a:moveTo>
                  <a:cubicBezTo>
                    <a:pt x="578" y="0"/>
                    <a:pt x="275" y="0"/>
                    <a:pt x="153" y="152"/>
                  </a:cubicBezTo>
                  <a:cubicBezTo>
                    <a:pt x="1" y="304"/>
                    <a:pt x="92" y="639"/>
                    <a:pt x="92" y="851"/>
                  </a:cubicBezTo>
                  <a:cubicBezTo>
                    <a:pt x="123" y="1186"/>
                    <a:pt x="305" y="1520"/>
                    <a:pt x="548" y="1824"/>
                  </a:cubicBezTo>
                  <a:cubicBezTo>
                    <a:pt x="852" y="2219"/>
                    <a:pt x="1338" y="2402"/>
                    <a:pt x="1794" y="2432"/>
                  </a:cubicBezTo>
                  <a:cubicBezTo>
                    <a:pt x="1834" y="2438"/>
                    <a:pt x="1884" y="2442"/>
                    <a:pt x="1940" y="2442"/>
                  </a:cubicBezTo>
                  <a:cubicBezTo>
                    <a:pt x="2143" y="2442"/>
                    <a:pt x="2415" y="2393"/>
                    <a:pt x="2463" y="2250"/>
                  </a:cubicBezTo>
                  <a:cubicBezTo>
                    <a:pt x="2554" y="2098"/>
                    <a:pt x="2554" y="1976"/>
                    <a:pt x="2554" y="1824"/>
                  </a:cubicBezTo>
                  <a:cubicBezTo>
                    <a:pt x="2645" y="1216"/>
                    <a:pt x="2220" y="578"/>
                    <a:pt x="1764" y="304"/>
                  </a:cubicBezTo>
                  <a:cubicBezTo>
                    <a:pt x="1460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34"/>
            <p:cNvSpPr/>
            <p:nvPr/>
          </p:nvSpPr>
          <p:spPr>
            <a:xfrm>
              <a:off x="5396275" y="3194275"/>
              <a:ext cx="97275" cy="61100"/>
            </a:xfrm>
            <a:custGeom>
              <a:avLst/>
              <a:gdLst/>
              <a:ahLst/>
              <a:cxnLst/>
              <a:rect l="l" t="t" r="r" b="b"/>
              <a:pathLst>
                <a:path w="3891" h="2444" extrusionOk="0">
                  <a:moveTo>
                    <a:pt x="1998" y="1"/>
                  </a:moveTo>
                  <a:cubicBezTo>
                    <a:pt x="1813" y="1"/>
                    <a:pt x="1631" y="19"/>
                    <a:pt x="1459" y="55"/>
                  </a:cubicBezTo>
                  <a:cubicBezTo>
                    <a:pt x="1064" y="146"/>
                    <a:pt x="608" y="389"/>
                    <a:pt x="304" y="754"/>
                  </a:cubicBezTo>
                  <a:cubicBezTo>
                    <a:pt x="152" y="936"/>
                    <a:pt x="0" y="1118"/>
                    <a:pt x="30" y="1362"/>
                  </a:cubicBezTo>
                  <a:cubicBezTo>
                    <a:pt x="61" y="1666"/>
                    <a:pt x="456" y="1939"/>
                    <a:pt x="669" y="2091"/>
                  </a:cubicBezTo>
                  <a:cubicBezTo>
                    <a:pt x="1037" y="2336"/>
                    <a:pt x="1504" y="2443"/>
                    <a:pt x="1974" y="2443"/>
                  </a:cubicBezTo>
                  <a:cubicBezTo>
                    <a:pt x="2087" y="2443"/>
                    <a:pt x="2199" y="2437"/>
                    <a:pt x="2310" y="2425"/>
                  </a:cubicBezTo>
                  <a:cubicBezTo>
                    <a:pt x="2766" y="2334"/>
                    <a:pt x="3131" y="2121"/>
                    <a:pt x="3496" y="1848"/>
                  </a:cubicBezTo>
                  <a:cubicBezTo>
                    <a:pt x="3678" y="1696"/>
                    <a:pt x="3891" y="1392"/>
                    <a:pt x="3891" y="1118"/>
                  </a:cubicBezTo>
                  <a:cubicBezTo>
                    <a:pt x="3891" y="1118"/>
                    <a:pt x="3891" y="1058"/>
                    <a:pt x="3860" y="997"/>
                  </a:cubicBezTo>
                  <a:cubicBezTo>
                    <a:pt x="3567" y="312"/>
                    <a:pt x="2761" y="1"/>
                    <a:pt x="19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34"/>
            <p:cNvSpPr/>
            <p:nvPr/>
          </p:nvSpPr>
          <p:spPr>
            <a:xfrm>
              <a:off x="5431975" y="3221825"/>
              <a:ext cx="67650" cy="87275"/>
            </a:xfrm>
            <a:custGeom>
              <a:avLst/>
              <a:gdLst/>
              <a:ahLst/>
              <a:cxnLst/>
              <a:rect l="l" t="t" r="r" b="b"/>
              <a:pathLst>
                <a:path w="2706" h="3491" extrusionOk="0">
                  <a:moveTo>
                    <a:pt x="1993" y="1"/>
                  </a:moveTo>
                  <a:cubicBezTo>
                    <a:pt x="1687" y="1"/>
                    <a:pt x="1375" y="109"/>
                    <a:pt x="1125" y="260"/>
                  </a:cubicBezTo>
                  <a:cubicBezTo>
                    <a:pt x="669" y="533"/>
                    <a:pt x="335" y="928"/>
                    <a:pt x="153" y="1445"/>
                  </a:cubicBezTo>
                  <a:cubicBezTo>
                    <a:pt x="1" y="1840"/>
                    <a:pt x="1" y="2357"/>
                    <a:pt x="61" y="2752"/>
                  </a:cubicBezTo>
                  <a:cubicBezTo>
                    <a:pt x="122" y="2995"/>
                    <a:pt x="274" y="3360"/>
                    <a:pt x="487" y="3451"/>
                  </a:cubicBezTo>
                  <a:cubicBezTo>
                    <a:pt x="575" y="3478"/>
                    <a:pt x="665" y="3490"/>
                    <a:pt x="756" y="3490"/>
                  </a:cubicBezTo>
                  <a:cubicBezTo>
                    <a:pt x="1385" y="3490"/>
                    <a:pt x="2049" y="2896"/>
                    <a:pt x="2341" y="2418"/>
                  </a:cubicBezTo>
                  <a:cubicBezTo>
                    <a:pt x="2584" y="2083"/>
                    <a:pt x="2706" y="1627"/>
                    <a:pt x="2706" y="1202"/>
                  </a:cubicBezTo>
                  <a:cubicBezTo>
                    <a:pt x="2706" y="1080"/>
                    <a:pt x="2706" y="989"/>
                    <a:pt x="2645" y="867"/>
                  </a:cubicBezTo>
                  <a:cubicBezTo>
                    <a:pt x="2615" y="624"/>
                    <a:pt x="2523" y="108"/>
                    <a:pt x="2189" y="16"/>
                  </a:cubicBezTo>
                  <a:cubicBezTo>
                    <a:pt x="2125" y="6"/>
                    <a:pt x="2059" y="1"/>
                    <a:pt x="19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34"/>
            <p:cNvSpPr/>
            <p:nvPr/>
          </p:nvSpPr>
          <p:spPr>
            <a:xfrm>
              <a:off x="5643225" y="3212975"/>
              <a:ext cx="122375" cy="90375"/>
            </a:xfrm>
            <a:custGeom>
              <a:avLst/>
              <a:gdLst/>
              <a:ahLst/>
              <a:cxnLst/>
              <a:rect l="l" t="t" r="r" b="b"/>
              <a:pathLst>
                <a:path w="4895" h="3615" extrusionOk="0">
                  <a:moveTo>
                    <a:pt x="3078" y="1"/>
                  </a:moveTo>
                  <a:cubicBezTo>
                    <a:pt x="2879" y="1"/>
                    <a:pt x="2686" y="18"/>
                    <a:pt x="2493" y="36"/>
                  </a:cubicBezTo>
                  <a:cubicBezTo>
                    <a:pt x="2159" y="158"/>
                    <a:pt x="1794" y="310"/>
                    <a:pt x="1460" y="492"/>
                  </a:cubicBezTo>
                  <a:cubicBezTo>
                    <a:pt x="973" y="766"/>
                    <a:pt x="487" y="1343"/>
                    <a:pt x="274" y="1860"/>
                  </a:cubicBezTo>
                  <a:cubicBezTo>
                    <a:pt x="153" y="2255"/>
                    <a:pt x="1" y="2772"/>
                    <a:pt x="213" y="3106"/>
                  </a:cubicBezTo>
                  <a:cubicBezTo>
                    <a:pt x="396" y="3380"/>
                    <a:pt x="821" y="3501"/>
                    <a:pt x="1095" y="3532"/>
                  </a:cubicBezTo>
                  <a:cubicBezTo>
                    <a:pt x="1296" y="3587"/>
                    <a:pt x="1521" y="3614"/>
                    <a:pt x="1752" y="3614"/>
                  </a:cubicBezTo>
                  <a:cubicBezTo>
                    <a:pt x="2153" y="3614"/>
                    <a:pt x="2572" y="3534"/>
                    <a:pt x="2919" y="3380"/>
                  </a:cubicBezTo>
                  <a:cubicBezTo>
                    <a:pt x="3587" y="3076"/>
                    <a:pt x="4074" y="2589"/>
                    <a:pt x="4469" y="1951"/>
                  </a:cubicBezTo>
                  <a:cubicBezTo>
                    <a:pt x="4651" y="1586"/>
                    <a:pt x="4894" y="978"/>
                    <a:pt x="4651" y="614"/>
                  </a:cubicBezTo>
                  <a:cubicBezTo>
                    <a:pt x="4438" y="218"/>
                    <a:pt x="3891" y="66"/>
                    <a:pt x="3527" y="36"/>
                  </a:cubicBezTo>
                  <a:cubicBezTo>
                    <a:pt x="3372" y="10"/>
                    <a:pt x="3224" y="1"/>
                    <a:pt x="30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34"/>
            <p:cNvSpPr/>
            <p:nvPr/>
          </p:nvSpPr>
          <p:spPr>
            <a:xfrm>
              <a:off x="5712375" y="2666800"/>
              <a:ext cx="126175" cy="86550"/>
            </a:xfrm>
            <a:custGeom>
              <a:avLst/>
              <a:gdLst/>
              <a:ahLst/>
              <a:cxnLst/>
              <a:rect l="l" t="t" r="r" b="b"/>
              <a:pathLst>
                <a:path w="5047" h="3462" extrusionOk="0">
                  <a:moveTo>
                    <a:pt x="2076" y="0"/>
                  </a:moveTo>
                  <a:cubicBezTo>
                    <a:pt x="1716" y="0"/>
                    <a:pt x="1353" y="62"/>
                    <a:pt x="1064" y="181"/>
                  </a:cubicBezTo>
                  <a:cubicBezTo>
                    <a:pt x="669" y="333"/>
                    <a:pt x="183" y="576"/>
                    <a:pt x="61" y="1001"/>
                  </a:cubicBezTo>
                  <a:cubicBezTo>
                    <a:pt x="1" y="1305"/>
                    <a:pt x="213" y="1670"/>
                    <a:pt x="335" y="1944"/>
                  </a:cubicBezTo>
                  <a:cubicBezTo>
                    <a:pt x="609" y="2430"/>
                    <a:pt x="1186" y="2916"/>
                    <a:pt x="1703" y="3190"/>
                  </a:cubicBezTo>
                  <a:cubicBezTo>
                    <a:pt x="2136" y="3378"/>
                    <a:pt x="2569" y="3461"/>
                    <a:pt x="3009" y="3461"/>
                  </a:cubicBezTo>
                  <a:cubicBezTo>
                    <a:pt x="3280" y="3461"/>
                    <a:pt x="3553" y="3430"/>
                    <a:pt x="3831" y="3372"/>
                  </a:cubicBezTo>
                  <a:cubicBezTo>
                    <a:pt x="4226" y="3311"/>
                    <a:pt x="4834" y="3038"/>
                    <a:pt x="4925" y="2673"/>
                  </a:cubicBezTo>
                  <a:cubicBezTo>
                    <a:pt x="5046" y="2247"/>
                    <a:pt x="4834" y="1761"/>
                    <a:pt x="4590" y="1457"/>
                  </a:cubicBezTo>
                  <a:cubicBezTo>
                    <a:pt x="4408" y="1153"/>
                    <a:pt x="4165" y="910"/>
                    <a:pt x="3922" y="697"/>
                  </a:cubicBezTo>
                  <a:cubicBezTo>
                    <a:pt x="3587" y="424"/>
                    <a:pt x="3253" y="241"/>
                    <a:pt x="2888" y="120"/>
                  </a:cubicBezTo>
                  <a:cubicBezTo>
                    <a:pt x="2646" y="39"/>
                    <a:pt x="2362" y="0"/>
                    <a:pt x="20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34"/>
            <p:cNvSpPr/>
            <p:nvPr/>
          </p:nvSpPr>
          <p:spPr>
            <a:xfrm>
              <a:off x="5715425" y="2714225"/>
              <a:ext cx="126150" cy="87825"/>
            </a:xfrm>
            <a:custGeom>
              <a:avLst/>
              <a:gdLst/>
              <a:ahLst/>
              <a:cxnLst/>
              <a:rect l="l" t="t" r="r" b="b"/>
              <a:pathLst>
                <a:path w="5046" h="3513" extrusionOk="0">
                  <a:moveTo>
                    <a:pt x="3097" y="0"/>
                  </a:moveTo>
                  <a:cubicBezTo>
                    <a:pt x="2969" y="0"/>
                    <a:pt x="2840" y="13"/>
                    <a:pt x="2705" y="47"/>
                  </a:cubicBezTo>
                  <a:cubicBezTo>
                    <a:pt x="2341" y="77"/>
                    <a:pt x="1946" y="199"/>
                    <a:pt x="1581" y="350"/>
                  </a:cubicBezTo>
                  <a:cubicBezTo>
                    <a:pt x="1094" y="563"/>
                    <a:pt x="547" y="1141"/>
                    <a:pt x="335" y="1627"/>
                  </a:cubicBezTo>
                  <a:cubicBezTo>
                    <a:pt x="183" y="1992"/>
                    <a:pt x="0" y="2509"/>
                    <a:pt x="183" y="2904"/>
                  </a:cubicBezTo>
                  <a:cubicBezTo>
                    <a:pt x="335" y="3147"/>
                    <a:pt x="760" y="3299"/>
                    <a:pt x="1064" y="3390"/>
                  </a:cubicBezTo>
                  <a:cubicBezTo>
                    <a:pt x="1315" y="3474"/>
                    <a:pt x="1604" y="3513"/>
                    <a:pt x="1894" y="3513"/>
                  </a:cubicBezTo>
                  <a:cubicBezTo>
                    <a:pt x="2236" y="3513"/>
                    <a:pt x="2578" y="3458"/>
                    <a:pt x="2857" y="3360"/>
                  </a:cubicBezTo>
                  <a:cubicBezTo>
                    <a:pt x="3587" y="3086"/>
                    <a:pt x="4104" y="2630"/>
                    <a:pt x="4529" y="2022"/>
                  </a:cubicBezTo>
                  <a:cubicBezTo>
                    <a:pt x="4772" y="1718"/>
                    <a:pt x="5046" y="1110"/>
                    <a:pt x="4833" y="715"/>
                  </a:cubicBezTo>
                  <a:cubicBezTo>
                    <a:pt x="4651" y="350"/>
                    <a:pt x="4134" y="168"/>
                    <a:pt x="3739" y="77"/>
                  </a:cubicBezTo>
                  <a:cubicBezTo>
                    <a:pt x="3527" y="38"/>
                    <a:pt x="3316" y="0"/>
                    <a:pt x="30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34"/>
            <p:cNvSpPr/>
            <p:nvPr/>
          </p:nvSpPr>
          <p:spPr>
            <a:xfrm>
              <a:off x="5768600" y="2612100"/>
              <a:ext cx="88175" cy="121825"/>
            </a:xfrm>
            <a:custGeom>
              <a:avLst/>
              <a:gdLst/>
              <a:ahLst/>
              <a:cxnLst/>
              <a:rect l="l" t="t" r="r" b="b"/>
              <a:pathLst>
                <a:path w="3527" h="4873" extrusionOk="0">
                  <a:moveTo>
                    <a:pt x="1072" y="1"/>
                  </a:moveTo>
                  <a:cubicBezTo>
                    <a:pt x="942" y="1"/>
                    <a:pt x="816" y="27"/>
                    <a:pt x="700" y="89"/>
                  </a:cubicBezTo>
                  <a:cubicBezTo>
                    <a:pt x="396" y="241"/>
                    <a:pt x="305" y="666"/>
                    <a:pt x="183" y="940"/>
                  </a:cubicBezTo>
                  <a:cubicBezTo>
                    <a:pt x="1" y="1457"/>
                    <a:pt x="1" y="2217"/>
                    <a:pt x="153" y="2764"/>
                  </a:cubicBezTo>
                  <a:cubicBezTo>
                    <a:pt x="366" y="3493"/>
                    <a:pt x="791" y="4010"/>
                    <a:pt x="1399" y="4466"/>
                  </a:cubicBezTo>
                  <a:cubicBezTo>
                    <a:pt x="1631" y="4651"/>
                    <a:pt x="2022" y="4872"/>
                    <a:pt x="2370" y="4872"/>
                  </a:cubicBezTo>
                  <a:cubicBezTo>
                    <a:pt x="2478" y="4872"/>
                    <a:pt x="2582" y="4851"/>
                    <a:pt x="2676" y="4800"/>
                  </a:cubicBezTo>
                  <a:cubicBezTo>
                    <a:pt x="3071" y="4648"/>
                    <a:pt x="3284" y="4132"/>
                    <a:pt x="3405" y="3736"/>
                  </a:cubicBezTo>
                  <a:cubicBezTo>
                    <a:pt x="3527" y="3402"/>
                    <a:pt x="3527" y="3068"/>
                    <a:pt x="3527" y="2733"/>
                  </a:cubicBezTo>
                  <a:cubicBezTo>
                    <a:pt x="3496" y="2338"/>
                    <a:pt x="3375" y="1973"/>
                    <a:pt x="3223" y="1609"/>
                  </a:cubicBezTo>
                  <a:cubicBezTo>
                    <a:pt x="2980" y="1092"/>
                    <a:pt x="2493" y="545"/>
                    <a:pt x="1977" y="302"/>
                  </a:cubicBezTo>
                  <a:cubicBezTo>
                    <a:pt x="1719" y="151"/>
                    <a:pt x="1385" y="1"/>
                    <a:pt x="10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34"/>
            <p:cNvSpPr/>
            <p:nvPr/>
          </p:nvSpPr>
          <p:spPr>
            <a:xfrm>
              <a:off x="6285350" y="2654250"/>
              <a:ext cx="73725" cy="74975"/>
            </a:xfrm>
            <a:custGeom>
              <a:avLst/>
              <a:gdLst/>
              <a:ahLst/>
              <a:cxnLst/>
              <a:rect l="l" t="t" r="r" b="b"/>
              <a:pathLst>
                <a:path w="2949" h="2999" extrusionOk="0">
                  <a:moveTo>
                    <a:pt x="770" y="0"/>
                  </a:moveTo>
                  <a:cubicBezTo>
                    <a:pt x="538" y="0"/>
                    <a:pt x="287" y="47"/>
                    <a:pt x="152" y="227"/>
                  </a:cubicBezTo>
                  <a:cubicBezTo>
                    <a:pt x="0" y="439"/>
                    <a:pt x="30" y="743"/>
                    <a:pt x="30" y="926"/>
                  </a:cubicBezTo>
                  <a:cubicBezTo>
                    <a:pt x="61" y="1351"/>
                    <a:pt x="243" y="1838"/>
                    <a:pt x="517" y="2142"/>
                  </a:cubicBezTo>
                  <a:cubicBezTo>
                    <a:pt x="851" y="2567"/>
                    <a:pt x="1307" y="2780"/>
                    <a:pt x="1824" y="2932"/>
                  </a:cubicBezTo>
                  <a:cubicBezTo>
                    <a:pt x="1928" y="2971"/>
                    <a:pt x="2071" y="2999"/>
                    <a:pt x="2220" y="2999"/>
                  </a:cubicBezTo>
                  <a:cubicBezTo>
                    <a:pt x="2419" y="2999"/>
                    <a:pt x="2627" y="2949"/>
                    <a:pt x="2766" y="2810"/>
                  </a:cubicBezTo>
                  <a:cubicBezTo>
                    <a:pt x="2948" y="2598"/>
                    <a:pt x="2948" y="2202"/>
                    <a:pt x="2918" y="1898"/>
                  </a:cubicBezTo>
                  <a:cubicBezTo>
                    <a:pt x="2857" y="1655"/>
                    <a:pt x="2796" y="1412"/>
                    <a:pt x="2675" y="1230"/>
                  </a:cubicBezTo>
                  <a:cubicBezTo>
                    <a:pt x="2584" y="956"/>
                    <a:pt x="2432" y="743"/>
                    <a:pt x="2188" y="531"/>
                  </a:cubicBezTo>
                  <a:cubicBezTo>
                    <a:pt x="1885" y="287"/>
                    <a:pt x="1398" y="44"/>
                    <a:pt x="1003" y="14"/>
                  </a:cubicBezTo>
                  <a:cubicBezTo>
                    <a:pt x="932" y="6"/>
                    <a:pt x="852" y="0"/>
                    <a:pt x="7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34"/>
            <p:cNvSpPr/>
            <p:nvPr/>
          </p:nvSpPr>
          <p:spPr>
            <a:xfrm>
              <a:off x="6262550" y="2693350"/>
              <a:ext cx="92725" cy="58425"/>
            </a:xfrm>
            <a:custGeom>
              <a:avLst/>
              <a:gdLst/>
              <a:ahLst/>
              <a:cxnLst/>
              <a:rect l="l" t="t" r="r" b="b"/>
              <a:pathLst>
                <a:path w="3709" h="2337" extrusionOk="0">
                  <a:moveTo>
                    <a:pt x="1702" y="0"/>
                  </a:moveTo>
                  <a:cubicBezTo>
                    <a:pt x="1277" y="0"/>
                    <a:pt x="790" y="182"/>
                    <a:pt x="486" y="456"/>
                  </a:cubicBezTo>
                  <a:cubicBezTo>
                    <a:pt x="243" y="638"/>
                    <a:pt x="0" y="912"/>
                    <a:pt x="0" y="1216"/>
                  </a:cubicBezTo>
                  <a:cubicBezTo>
                    <a:pt x="0" y="1459"/>
                    <a:pt x="243" y="1672"/>
                    <a:pt x="395" y="1793"/>
                  </a:cubicBezTo>
                  <a:cubicBezTo>
                    <a:pt x="699" y="2097"/>
                    <a:pt x="1216" y="2280"/>
                    <a:pt x="1611" y="2310"/>
                  </a:cubicBezTo>
                  <a:cubicBezTo>
                    <a:pt x="1719" y="2328"/>
                    <a:pt x="1825" y="2337"/>
                    <a:pt x="1928" y="2337"/>
                  </a:cubicBezTo>
                  <a:cubicBezTo>
                    <a:pt x="2349" y="2337"/>
                    <a:pt x="2734" y="2195"/>
                    <a:pt x="3100" y="1976"/>
                  </a:cubicBezTo>
                  <a:cubicBezTo>
                    <a:pt x="3344" y="1824"/>
                    <a:pt x="3708" y="1520"/>
                    <a:pt x="3708" y="1216"/>
                  </a:cubicBezTo>
                  <a:cubicBezTo>
                    <a:pt x="3708" y="912"/>
                    <a:pt x="3404" y="608"/>
                    <a:pt x="3222" y="456"/>
                  </a:cubicBezTo>
                  <a:cubicBezTo>
                    <a:pt x="3040" y="304"/>
                    <a:pt x="2797" y="182"/>
                    <a:pt x="2584" y="122"/>
                  </a:cubicBezTo>
                  <a:cubicBezTo>
                    <a:pt x="2280" y="30"/>
                    <a:pt x="1976" y="0"/>
                    <a:pt x="17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34"/>
            <p:cNvSpPr/>
            <p:nvPr/>
          </p:nvSpPr>
          <p:spPr>
            <a:xfrm>
              <a:off x="6326375" y="2632550"/>
              <a:ext cx="62325" cy="91975"/>
            </a:xfrm>
            <a:custGeom>
              <a:avLst/>
              <a:gdLst/>
              <a:ahLst/>
              <a:cxnLst/>
              <a:rect l="l" t="t" r="r" b="b"/>
              <a:pathLst>
                <a:path w="2493" h="3679" extrusionOk="0">
                  <a:moveTo>
                    <a:pt x="1307" y="0"/>
                  </a:moveTo>
                  <a:cubicBezTo>
                    <a:pt x="1064" y="0"/>
                    <a:pt x="851" y="244"/>
                    <a:pt x="699" y="396"/>
                  </a:cubicBezTo>
                  <a:cubicBezTo>
                    <a:pt x="396" y="700"/>
                    <a:pt x="183" y="1155"/>
                    <a:pt x="92" y="1551"/>
                  </a:cubicBezTo>
                  <a:cubicBezTo>
                    <a:pt x="0" y="2098"/>
                    <a:pt x="122" y="2584"/>
                    <a:pt x="365" y="3040"/>
                  </a:cubicBezTo>
                  <a:cubicBezTo>
                    <a:pt x="456" y="3314"/>
                    <a:pt x="791" y="3648"/>
                    <a:pt x="1064" y="3678"/>
                  </a:cubicBezTo>
                  <a:cubicBezTo>
                    <a:pt x="1368" y="3678"/>
                    <a:pt x="1703" y="3435"/>
                    <a:pt x="1885" y="3222"/>
                  </a:cubicBezTo>
                  <a:cubicBezTo>
                    <a:pt x="2037" y="3040"/>
                    <a:pt x="2189" y="2858"/>
                    <a:pt x="2250" y="2614"/>
                  </a:cubicBezTo>
                  <a:cubicBezTo>
                    <a:pt x="2371" y="2310"/>
                    <a:pt x="2462" y="2067"/>
                    <a:pt x="2462" y="1794"/>
                  </a:cubicBezTo>
                  <a:cubicBezTo>
                    <a:pt x="2493" y="1368"/>
                    <a:pt x="2310" y="882"/>
                    <a:pt x="2067" y="548"/>
                  </a:cubicBezTo>
                  <a:cubicBezTo>
                    <a:pt x="1915" y="304"/>
                    <a:pt x="1642" y="0"/>
                    <a:pt x="13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34"/>
            <p:cNvSpPr/>
            <p:nvPr/>
          </p:nvSpPr>
          <p:spPr>
            <a:xfrm>
              <a:off x="6468475" y="3025550"/>
              <a:ext cx="37250" cy="51725"/>
            </a:xfrm>
            <a:custGeom>
              <a:avLst/>
              <a:gdLst/>
              <a:ahLst/>
              <a:cxnLst/>
              <a:rect l="l" t="t" r="r" b="b"/>
              <a:pathLst>
                <a:path w="1490" h="2069" extrusionOk="0">
                  <a:moveTo>
                    <a:pt x="347" y="1"/>
                  </a:moveTo>
                  <a:cubicBezTo>
                    <a:pt x="289" y="1"/>
                    <a:pt x="234" y="8"/>
                    <a:pt x="183" y="25"/>
                  </a:cubicBezTo>
                  <a:cubicBezTo>
                    <a:pt x="183" y="25"/>
                    <a:pt x="122" y="56"/>
                    <a:pt x="0" y="86"/>
                  </a:cubicBezTo>
                  <a:cubicBezTo>
                    <a:pt x="0" y="147"/>
                    <a:pt x="31" y="268"/>
                    <a:pt x="31" y="360"/>
                  </a:cubicBezTo>
                  <a:lnTo>
                    <a:pt x="31" y="390"/>
                  </a:lnTo>
                  <a:lnTo>
                    <a:pt x="31" y="420"/>
                  </a:lnTo>
                  <a:lnTo>
                    <a:pt x="31" y="512"/>
                  </a:lnTo>
                  <a:lnTo>
                    <a:pt x="31" y="572"/>
                  </a:lnTo>
                  <a:lnTo>
                    <a:pt x="31" y="633"/>
                  </a:lnTo>
                  <a:lnTo>
                    <a:pt x="31" y="664"/>
                  </a:lnTo>
                  <a:cubicBezTo>
                    <a:pt x="61" y="1028"/>
                    <a:pt x="183" y="1393"/>
                    <a:pt x="456" y="1636"/>
                  </a:cubicBezTo>
                  <a:cubicBezTo>
                    <a:pt x="608" y="1788"/>
                    <a:pt x="760" y="1910"/>
                    <a:pt x="943" y="2001"/>
                  </a:cubicBezTo>
                  <a:cubicBezTo>
                    <a:pt x="969" y="2001"/>
                    <a:pt x="1151" y="2068"/>
                    <a:pt x="1222" y="2068"/>
                  </a:cubicBezTo>
                  <a:cubicBezTo>
                    <a:pt x="1234" y="2068"/>
                    <a:pt x="1242" y="2066"/>
                    <a:pt x="1247" y="2062"/>
                  </a:cubicBezTo>
                  <a:cubicBezTo>
                    <a:pt x="1490" y="1788"/>
                    <a:pt x="1490" y="1424"/>
                    <a:pt x="1429" y="1120"/>
                  </a:cubicBezTo>
                  <a:cubicBezTo>
                    <a:pt x="1399" y="694"/>
                    <a:pt x="1155" y="329"/>
                    <a:pt x="791" y="117"/>
                  </a:cubicBezTo>
                  <a:cubicBezTo>
                    <a:pt x="659" y="51"/>
                    <a:pt x="496" y="1"/>
                    <a:pt x="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34"/>
            <p:cNvSpPr/>
            <p:nvPr/>
          </p:nvSpPr>
          <p:spPr>
            <a:xfrm>
              <a:off x="6451000" y="3070025"/>
              <a:ext cx="50175" cy="29125"/>
            </a:xfrm>
            <a:custGeom>
              <a:avLst/>
              <a:gdLst/>
              <a:ahLst/>
              <a:cxnLst/>
              <a:rect l="l" t="t" r="r" b="b"/>
              <a:pathLst>
                <a:path w="2007" h="1165" extrusionOk="0">
                  <a:moveTo>
                    <a:pt x="956" y="1"/>
                  </a:moveTo>
                  <a:cubicBezTo>
                    <a:pt x="878" y="1"/>
                    <a:pt x="802" y="4"/>
                    <a:pt x="730" y="9"/>
                  </a:cubicBezTo>
                  <a:lnTo>
                    <a:pt x="699" y="9"/>
                  </a:lnTo>
                  <a:cubicBezTo>
                    <a:pt x="456" y="70"/>
                    <a:pt x="274" y="222"/>
                    <a:pt x="91" y="374"/>
                  </a:cubicBezTo>
                  <a:cubicBezTo>
                    <a:pt x="31" y="374"/>
                    <a:pt x="31" y="404"/>
                    <a:pt x="31" y="404"/>
                  </a:cubicBezTo>
                  <a:cubicBezTo>
                    <a:pt x="0" y="708"/>
                    <a:pt x="304" y="982"/>
                    <a:pt x="578" y="1073"/>
                  </a:cubicBezTo>
                  <a:cubicBezTo>
                    <a:pt x="720" y="1133"/>
                    <a:pt x="872" y="1164"/>
                    <a:pt x="1023" y="1164"/>
                  </a:cubicBezTo>
                  <a:cubicBezTo>
                    <a:pt x="1257" y="1164"/>
                    <a:pt x="1487" y="1088"/>
                    <a:pt x="1672" y="921"/>
                  </a:cubicBezTo>
                  <a:cubicBezTo>
                    <a:pt x="1763" y="860"/>
                    <a:pt x="2006" y="587"/>
                    <a:pt x="1946" y="435"/>
                  </a:cubicBezTo>
                  <a:cubicBezTo>
                    <a:pt x="1744" y="82"/>
                    <a:pt x="1333" y="1"/>
                    <a:pt x="9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34"/>
            <p:cNvSpPr/>
            <p:nvPr/>
          </p:nvSpPr>
          <p:spPr>
            <a:xfrm>
              <a:off x="6505700" y="3035300"/>
              <a:ext cx="39550" cy="49900"/>
            </a:xfrm>
            <a:custGeom>
              <a:avLst/>
              <a:gdLst/>
              <a:ahLst/>
              <a:cxnLst/>
              <a:rect l="l" t="t" r="r" b="b"/>
              <a:pathLst>
                <a:path w="1582" h="1996" extrusionOk="0">
                  <a:moveTo>
                    <a:pt x="1247" y="0"/>
                  </a:moveTo>
                  <a:cubicBezTo>
                    <a:pt x="1004" y="152"/>
                    <a:pt x="791" y="243"/>
                    <a:pt x="548" y="426"/>
                  </a:cubicBezTo>
                  <a:cubicBezTo>
                    <a:pt x="335" y="608"/>
                    <a:pt x="214" y="851"/>
                    <a:pt x="92" y="1094"/>
                  </a:cubicBezTo>
                  <a:cubicBezTo>
                    <a:pt x="31" y="1307"/>
                    <a:pt x="31" y="1489"/>
                    <a:pt x="1" y="1672"/>
                  </a:cubicBezTo>
                  <a:cubicBezTo>
                    <a:pt x="1" y="1702"/>
                    <a:pt x="1" y="1854"/>
                    <a:pt x="31" y="1915"/>
                  </a:cubicBezTo>
                  <a:cubicBezTo>
                    <a:pt x="124" y="1971"/>
                    <a:pt x="235" y="1995"/>
                    <a:pt x="350" y="1995"/>
                  </a:cubicBezTo>
                  <a:cubicBezTo>
                    <a:pt x="611" y="1995"/>
                    <a:pt x="896" y="1871"/>
                    <a:pt x="1065" y="1702"/>
                  </a:cubicBezTo>
                  <a:cubicBezTo>
                    <a:pt x="1308" y="1489"/>
                    <a:pt x="1429" y="1216"/>
                    <a:pt x="1521" y="882"/>
                  </a:cubicBezTo>
                  <a:cubicBezTo>
                    <a:pt x="1581" y="486"/>
                    <a:pt x="1460" y="243"/>
                    <a:pt x="1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34"/>
            <p:cNvSpPr/>
            <p:nvPr/>
          </p:nvSpPr>
          <p:spPr>
            <a:xfrm>
              <a:off x="6465425" y="3081650"/>
              <a:ext cx="48675" cy="71450"/>
            </a:xfrm>
            <a:custGeom>
              <a:avLst/>
              <a:gdLst/>
              <a:ahLst/>
              <a:cxnLst/>
              <a:rect l="l" t="t" r="r" b="b"/>
              <a:pathLst>
                <a:path w="1947" h="2858" extrusionOk="0">
                  <a:moveTo>
                    <a:pt x="1186" y="0"/>
                  </a:moveTo>
                  <a:cubicBezTo>
                    <a:pt x="1034" y="0"/>
                    <a:pt x="791" y="152"/>
                    <a:pt x="700" y="274"/>
                  </a:cubicBezTo>
                  <a:cubicBezTo>
                    <a:pt x="244" y="699"/>
                    <a:pt x="1" y="1338"/>
                    <a:pt x="183" y="1946"/>
                  </a:cubicBezTo>
                  <a:cubicBezTo>
                    <a:pt x="335" y="2371"/>
                    <a:pt x="700" y="2827"/>
                    <a:pt x="1156" y="2857"/>
                  </a:cubicBezTo>
                  <a:cubicBezTo>
                    <a:pt x="1247" y="2857"/>
                    <a:pt x="1460" y="2827"/>
                    <a:pt x="1460" y="2705"/>
                  </a:cubicBezTo>
                  <a:cubicBezTo>
                    <a:pt x="1551" y="2523"/>
                    <a:pt x="1673" y="2371"/>
                    <a:pt x="1764" y="2189"/>
                  </a:cubicBezTo>
                  <a:cubicBezTo>
                    <a:pt x="1855" y="1885"/>
                    <a:pt x="1946" y="1520"/>
                    <a:pt x="1885" y="1186"/>
                  </a:cubicBezTo>
                  <a:cubicBezTo>
                    <a:pt x="1855" y="882"/>
                    <a:pt x="1794" y="608"/>
                    <a:pt x="1673" y="304"/>
                  </a:cubicBezTo>
                  <a:cubicBezTo>
                    <a:pt x="1642" y="243"/>
                    <a:pt x="1551" y="91"/>
                    <a:pt x="1490" y="61"/>
                  </a:cubicBezTo>
                  <a:cubicBezTo>
                    <a:pt x="1399" y="0"/>
                    <a:pt x="1277" y="0"/>
                    <a:pt x="1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34"/>
            <p:cNvSpPr/>
            <p:nvPr/>
          </p:nvSpPr>
          <p:spPr>
            <a:xfrm>
              <a:off x="6500375" y="3082825"/>
              <a:ext cx="56275" cy="43675"/>
            </a:xfrm>
            <a:custGeom>
              <a:avLst/>
              <a:gdLst/>
              <a:ahLst/>
              <a:cxnLst/>
              <a:rect l="l" t="t" r="r" b="b"/>
              <a:pathLst>
                <a:path w="2251" h="1747" extrusionOk="0">
                  <a:moveTo>
                    <a:pt x="357" y="1"/>
                  </a:moveTo>
                  <a:cubicBezTo>
                    <a:pt x="289" y="1"/>
                    <a:pt x="221" y="5"/>
                    <a:pt x="153" y="14"/>
                  </a:cubicBezTo>
                  <a:cubicBezTo>
                    <a:pt x="1" y="500"/>
                    <a:pt x="305" y="1169"/>
                    <a:pt x="730" y="1443"/>
                  </a:cubicBezTo>
                  <a:cubicBezTo>
                    <a:pt x="1010" y="1629"/>
                    <a:pt x="1336" y="1747"/>
                    <a:pt x="1658" y="1747"/>
                  </a:cubicBezTo>
                  <a:cubicBezTo>
                    <a:pt x="1861" y="1747"/>
                    <a:pt x="2062" y="1700"/>
                    <a:pt x="2250" y="1595"/>
                  </a:cubicBezTo>
                  <a:cubicBezTo>
                    <a:pt x="2068" y="1139"/>
                    <a:pt x="1886" y="652"/>
                    <a:pt x="1430" y="348"/>
                  </a:cubicBezTo>
                  <a:cubicBezTo>
                    <a:pt x="1119" y="141"/>
                    <a:pt x="743" y="1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34"/>
            <p:cNvSpPr/>
            <p:nvPr/>
          </p:nvSpPr>
          <p:spPr>
            <a:xfrm>
              <a:off x="6316500" y="3142050"/>
              <a:ext cx="99575" cy="63325"/>
            </a:xfrm>
            <a:custGeom>
              <a:avLst/>
              <a:gdLst/>
              <a:ahLst/>
              <a:cxnLst/>
              <a:rect l="l" t="t" r="r" b="b"/>
              <a:pathLst>
                <a:path w="3983" h="2533" extrusionOk="0">
                  <a:moveTo>
                    <a:pt x="1586" y="0"/>
                  </a:moveTo>
                  <a:cubicBezTo>
                    <a:pt x="1494" y="0"/>
                    <a:pt x="1401" y="5"/>
                    <a:pt x="1307" y="16"/>
                  </a:cubicBezTo>
                  <a:cubicBezTo>
                    <a:pt x="1216" y="46"/>
                    <a:pt x="1186" y="46"/>
                    <a:pt x="1125" y="46"/>
                  </a:cubicBezTo>
                  <a:cubicBezTo>
                    <a:pt x="760" y="168"/>
                    <a:pt x="0" y="411"/>
                    <a:pt x="31" y="928"/>
                  </a:cubicBezTo>
                  <a:cubicBezTo>
                    <a:pt x="61" y="1505"/>
                    <a:pt x="639" y="1992"/>
                    <a:pt x="1094" y="2265"/>
                  </a:cubicBezTo>
                  <a:cubicBezTo>
                    <a:pt x="1403" y="2448"/>
                    <a:pt x="1751" y="2533"/>
                    <a:pt x="2102" y="2533"/>
                  </a:cubicBezTo>
                  <a:cubicBezTo>
                    <a:pt x="2510" y="2533"/>
                    <a:pt x="2923" y="2417"/>
                    <a:pt x="3283" y="2204"/>
                  </a:cubicBezTo>
                  <a:cubicBezTo>
                    <a:pt x="3557" y="2052"/>
                    <a:pt x="3982" y="1657"/>
                    <a:pt x="3860" y="1292"/>
                  </a:cubicBezTo>
                  <a:cubicBezTo>
                    <a:pt x="3709" y="867"/>
                    <a:pt x="3253" y="533"/>
                    <a:pt x="2888" y="320"/>
                  </a:cubicBezTo>
                  <a:cubicBezTo>
                    <a:pt x="2460" y="118"/>
                    <a:pt x="2032" y="0"/>
                    <a:pt x="15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34"/>
            <p:cNvSpPr/>
            <p:nvPr/>
          </p:nvSpPr>
          <p:spPr>
            <a:xfrm>
              <a:off x="6368925" y="3187275"/>
              <a:ext cx="49425" cy="88175"/>
            </a:xfrm>
            <a:custGeom>
              <a:avLst/>
              <a:gdLst/>
              <a:ahLst/>
              <a:cxnLst/>
              <a:rect l="l" t="t" r="r" b="b"/>
              <a:pathLst>
                <a:path w="1977" h="3527" extrusionOk="0">
                  <a:moveTo>
                    <a:pt x="1429" y="0"/>
                  </a:moveTo>
                  <a:cubicBezTo>
                    <a:pt x="760" y="335"/>
                    <a:pt x="213" y="1034"/>
                    <a:pt x="92" y="1824"/>
                  </a:cubicBezTo>
                  <a:cubicBezTo>
                    <a:pt x="1" y="2401"/>
                    <a:pt x="153" y="3040"/>
                    <a:pt x="456" y="3526"/>
                  </a:cubicBezTo>
                  <a:cubicBezTo>
                    <a:pt x="973" y="3222"/>
                    <a:pt x="1368" y="2827"/>
                    <a:pt x="1612" y="2249"/>
                  </a:cubicBezTo>
                  <a:cubicBezTo>
                    <a:pt x="1976" y="1550"/>
                    <a:pt x="1855" y="638"/>
                    <a:pt x="1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34"/>
            <p:cNvSpPr/>
            <p:nvPr/>
          </p:nvSpPr>
          <p:spPr>
            <a:xfrm>
              <a:off x="6370450" y="3084875"/>
              <a:ext cx="63850" cy="88850"/>
            </a:xfrm>
            <a:custGeom>
              <a:avLst/>
              <a:gdLst/>
              <a:ahLst/>
              <a:cxnLst/>
              <a:rect l="l" t="t" r="r" b="b"/>
              <a:pathLst>
                <a:path w="2554" h="3554" extrusionOk="0">
                  <a:moveTo>
                    <a:pt x="745" y="0"/>
                  </a:moveTo>
                  <a:cubicBezTo>
                    <a:pt x="737" y="0"/>
                    <a:pt x="730" y="8"/>
                    <a:pt x="730" y="23"/>
                  </a:cubicBezTo>
                  <a:cubicBezTo>
                    <a:pt x="456" y="145"/>
                    <a:pt x="274" y="479"/>
                    <a:pt x="183" y="722"/>
                  </a:cubicBezTo>
                  <a:cubicBezTo>
                    <a:pt x="0" y="1178"/>
                    <a:pt x="0" y="1786"/>
                    <a:pt x="152" y="2272"/>
                  </a:cubicBezTo>
                  <a:cubicBezTo>
                    <a:pt x="304" y="2668"/>
                    <a:pt x="578" y="3002"/>
                    <a:pt x="912" y="3276"/>
                  </a:cubicBezTo>
                  <a:cubicBezTo>
                    <a:pt x="1048" y="3389"/>
                    <a:pt x="1354" y="3553"/>
                    <a:pt x="1601" y="3553"/>
                  </a:cubicBezTo>
                  <a:cubicBezTo>
                    <a:pt x="1685" y="3553"/>
                    <a:pt x="1762" y="3534"/>
                    <a:pt x="1824" y="3488"/>
                  </a:cubicBezTo>
                  <a:cubicBezTo>
                    <a:pt x="2493" y="2972"/>
                    <a:pt x="2554" y="1908"/>
                    <a:pt x="2219" y="1148"/>
                  </a:cubicBezTo>
                  <a:cubicBezTo>
                    <a:pt x="2006" y="722"/>
                    <a:pt x="1672" y="388"/>
                    <a:pt x="1247" y="145"/>
                  </a:cubicBezTo>
                  <a:cubicBezTo>
                    <a:pt x="1115" y="92"/>
                    <a:pt x="984" y="17"/>
                    <a:pt x="833" y="17"/>
                  </a:cubicBezTo>
                  <a:cubicBezTo>
                    <a:pt x="810" y="17"/>
                    <a:pt x="785" y="19"/>
                    <a:pt x="760" y="23"/>
                  </a:cubicBezTo>
                  <a:cubicBezTo>
                    <a:pt x="760" y="8"/>
                    <a:pt x="753" y="0"/>
                    <a:pt x="7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34"/>
            <p:cNvSpPr/>
            <p:nvPr/>
          </p:nvSpPr>
          <p:spPr>
            <a:xfrm>
              <a:off x="6406925" y="3184225"/>
              <a:ext cx="57775" cy="79450"/>
            </a:xfrm>
            <a:custGeom>
              <a:avLst/>
              <a:gdLst/>
              <a:ahLst/>
              <a:cxnLst/>
              <a:rect l="l" t="t" r="r" b="b"/>
              <a:pathLst>
                <a:path w="2311" h="3178" extrusionOk="0">
                  <a:moveTo>
                    <a:pt x="304" y="1"/>
                  </a:moveTo>
                  <a:cubicBezTo>
                    <a:pt x="61" y="244"/>
                    <a:pt x="0" y="578"/>
                    <a:pt x="0" y="882"/>
                  </a:cubicBezTo>
                  <a:cubicBezTo>
                    <a:pt x="0" y="1368"/>
                    <a:pt x="92" y="1885"/>
                    <a:pt x="365" y="2280"/>
                  </a:cubicBezTo>
                  <a:cubicBezTo>
                    <a:pt x="608" y="2615"/>
                    <a:pt x="973" y="2888"/>
                    <a:pt x="1368" y="3040"/>
                  </a:cubicBezTo>
                  <a:cubicBezTo>
                    <a:pt x="1479" y="3084"/>
                    <a:pt x="1703" y="3177"/>
                    <a:pt x="1875" y="3177"/>
                  </a:cubicBezTo>
                  <a:cubicBezTo>
                    <a:pt x="1939" y="3177"/>
                    <a:pt x="1996" y="3164"/>
                    <a:pt x="2037" y="3131"/>
                  </a:cubicBezTo>
                  <a:cubicBezTo>
                    <a:pt x="2067" y="3071"/>
                    <a:pt x="2158" y="2919"/>
                    <a:pt x="2158" y="2888"/>
                  </a:cubicBezTo>
                  <a:cubicBezTo>
                    <a:pt x="2219" y="2736"/>
                    <a:pt x="2280" y="2584"/>
                    <a:pt x="2280" y="2432"/>
                  </a:cubicBezTo>
                  <a:cubicBezTo>
                    <a:pt x="2310" y="2068"/>
                    <a:pt x="2280" y="1612"/>
                    <a:pt x="2128" y="1247"/>
                  </a:cubicBezTo>
                  <a:cubicBezTo>
                    <a:pt x="1885" y="760"/>
                    <a:pt x="1459" y="396"/>
                    <a:pt x="1003" y="153"/>
                  </a:cubicBezTo>
                  <a:cubicBezTo>
                    <a:pt x="851" y="92"/>
                    <a:pt x="699" y="31"/>
                    <a:pt x="547" y="31"/>
                  </a:cubicBezTo>
                  <a:lnTo>
                    <a:pt x="335" y="31"/>
                  </a:lnTo>
                  <a:cubicBezTo>
                    <a:pt x="335" y="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34"/>
            <p:cNvSpPr/>
            <p:nvPr/>
          </p:nvSpPr>
          <p:spPr>
            <a:xfrm>
              <a:off x="6406925" y="3147375"/>
              <a:ext cx="79800" cy="51625"/>
            </a:xfrm>
            <a:custGeom>
              <a:avLst/>
              <a:gdLst/>
              <a:ahLst/>
              <a:cxnLst/>
              <a:rect l="l" t="t" r="r" b="b"/>
              <a:pathLst>
                <a:path w="3192" h="2065" extrusionOk="0">
                  <a:moveTo>
                    <a:pt x="1611" y="0"/>
                  </a:moveTo>
                  <a:cubicBezTo>
                    <a:pt x="1497" y="0"/>
                    <a:pt x="1383" y="16"/>
                    <a:pt x="1277" y="46"/>
                  </a:cubicBezTo>
                  <a:cubicBezTo>
                    <a:pt x="1064" y="107"/>
                    <a:pt x="851" y="198"/>
                    <a:pt x="669" y="259"/>
                  </a:cubicBezTo>
                  <a:cubicBezTo>
                    <a:pt x="395" y="411"/>
                    <a:pt x="0" y="684"/>
                    <a:pt x="31" y="1079"/>
                  </a:cubicBezTo>
                  <a:cubicBezTo>
                    <a:pt x="31" y="1383"/>
                    <a:pt x="365" y="1627"/>
                    <a:pt x="608" y="1748"/>
                  </a:cubicBezTo>
                  <a:cubicBezTo>
                    <a:pt x="908" y="1933"/>
                    <a:pt x="1225" y="2065"/>
                    <a:pt x="1573" y="2065"/>
                  </a:cubicBezTo>
                  <a:cubicBezTo>
                    <a:pt x="1684" y="2065"/>
                    <a:pt x="1798" y="2051"/>
                    <a:pt x="1915" y="2022"/>
                  </a:cubicBezTo>
                  <a:cubicBezTo>
                    <a:pt x="2341" y="1931"/>
                    <a:pt x="2675" y="1748"/>
                    <a:pt x="2979" y="1414"/>
                  </a:cubicBezTo>
                  <a:cubicBezTo>
                    <a:pt x="3070" y="1323"/>
                    <a:pt x="3192" y="1140"/>
                    <a:pt x="3192" y="1019"/>
                  </a:cubicBezTo>
                  <a:cubicBezTo>
                    <a:pt x="3070" y="502"/>
                    <a:pt x="2462" y="168"/>
                    <a:pt x="1946" y="46"/>
                  </a:cubicBezTo>
                  <a:cubicBezTo>
                    <a:pt x="1839" y="16"/>
                    <a:pt x="1725" y="0"/>
                    <a:pt x="1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34"/>
            <p:cNvSpPr/>
            <p:nvPr/>
          </p:nvSpPr>
          <p:spPr>
            <a:xfrm>
              <a:off x="5286850" y="2424075"/>
              <a:ext cx="37250" cy="52075"/>
            </a:xfrm>
            <a:custGeom>
              <a:avLst/>
              <a:gdLst/>
              <a:ahLst/>
              <a:cxnLst/>
              <a:rect l="l" t="t" r="r" b="b"/>
              <a:pathLst>
                <a:path w="1490" h="2083" extrusionOk="0">
                  <a:moveTo>
                    <a:pt x="320" y="0"/>
                  </a:moveTo>
                  <a:cubicBezTo>
                    <a:pt x="272" y="0"/>
                    <a:pt x="225" y="4"/>
                    <a:pt x="182" y="11"/>
                  </a:cubicBezTo>
                  <a:cubicBezTo>
                    <a:pt x="182" y="11"/>
                    <a:pt x="61" y="72"/>
                    <a:pt x="0" y="102"/>
                  </a:cubicBezTo>
                  <a:cubicBezTo>
                    <a:pt x="0" y="163"/>
                    <a:pt x="30" y="285"/>
                    <a:pt x="30" y="376"/>
                  </a:cubicBezTo>
                  <a:lnTo>
                    <a:pt x="30" y="406"/>
                  </a:lnTo>
                  <a:lnTo>
                    <a:pt x="30" y="437"/>
                  </a:lnTo>
                  <a:lnTo>
                    <a:pt x="30" y="497"/>
                  </a:lnTo>
                  <a:lnTo>
                    <a:pt x="30" y="589"/>
                  </a:lnTo>
                  <a:lnTo>
                    <a:pt x="30" y="619"/>
                  </a:lnTo>
                  <a:lnTo>
                    <a:pt x="30" y="649"/>
                  </a:lnTo>
                  <a:cubicBezTo>
                    <a:pt x="61" y="1044"/>
                    <a:pt x="182" y="1379"/>
                    <a:pt x="456" y="1652"/>
                  </a:cubicBezTo>
                  <a:cubicBezTo>
                    <a:pt x="608" y="1804"/>
                    <a:pt x="760" y="1926"/>
                    <a:pt x="942" y="1987"/>
                  </a:cubicBezTo>
                  <a:cubicBezTo>
                    <a:pt x="969" y="1987"/>
                    <a:pt x="1164" y="2083"/>
                    <a:pt x="1229" y="2083"/>
                  </a:cubicBezTo>
                  <a:cubicBezTo>
                    <a:pt x="1237" y="2083"/>
                    <a:pt x="1243" y="2081"/>
                    <a:pt x="1246" y="2078"/>
                  </a:cubicBezTo>
                  <a:cubicBezTo>
                    <a:pt x="1489" y="1804"/>
                    <a:pt x="1489" y="1409"/>
                    <a:pt x="1429" y="1105"/>
                  </a:cubicBezTo>
                  <a:cubicBezTo>
                    <a:pt x="1398" y="710"/>
                    <a:pt x="1155" y="315"/>
                    <a:pt x="790" y="133"/>
                  </a:cubicBezTo>
                  <a:cubicBezTo>
                    <a:pt x="651" y="40"/>
                    <a:pt x="476" y="0"/>
                    <a:pt x="3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34"/>
            <p:cNvSpPr/>
            <p:nvPr/>
          </p:nvSpPr>
          <p:spPr>
            <a:xfrm>
              <a:off x="5269350" y="2468200"/>
              <a:ext cx="50200" cy="29100"/>
            </a:xfrm>
            <a:custGeom>
              <a:avLst/>
              <a:gdLst/>
              <a:ahLst/>
              <a:cxnLst/>
              <a:rect l="l" t="t" r="r" b="b"/>
              <a:pathLst>
                <a:path w="2008" h="1164" extrusionOk="0">
                  <a:moveTo>
                    <a:pt x="962" y="0"/>
                  </a:moveTo>
                  <a:cubicBezTo>
                    <a:pt x="882" y="0"/>
                    <a:pt x="805" y="4"/>
                    <a:pt x="730" y="9"/>
                  </a:cubicBezTo>
                  <a:lnTo>
                    <a:pt x="700" y="9"/>
                  </a:lnTo>
                  <a:cubicBezTo>
                    <a:pt x="457" y="70"/>
                    <a:pt x="275" y="191"/>
                    <a:pt x="92" y="343"/>
                  </a:cubicBezTo>
                  <a:cubicBezTo>
                    <a:pt x="31" y="343"/>
                    <a:pt x="31" y="374"/>
                    <a:pt x="31" y="374"/>
                  </a:cubicBezTo>
                  <a:cubicBezTo>
                    <a:pt x="1" y="678"/>
                    <a:pt x="305" y="951"/>
                    <a:pt x="578" y="1073"/>
                  </a:cubicBezTo>
                  <a:cubicBezTo>
                    <a:pt x="721" y="1132"/>
                    <a:pt x="873" y="1164"/>
                    <a:pt x="1023" y="1164"/>
                  </a:cubicBezTo>
                  <a:cubicBezTo>
                    <a:pt x="1258" y="1164"/>
                    <a:pt x="1488" y="1087"/>
                    <a:pt x="1673" y="921"/>
                  </a:cubicBezTo>
                  <a:cubicBezTo>
                    <a:pt x="1764" y="830"/>
                    <a:pt x="2007" y="586"/>
                    <a:pt x="1946" y="404"/>
                  </a:cubicBezTo>
                  <a:cubicBezTo>
                    <a:pt x="1745" y="78"/>
                    <a:pt x="1337" y="0"/>
                    <a:pt x="9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34"/>
            <p:cNvSpPr/>
            <p:nvPr/>
          </p:nvSpPr>
          <p:spPr>
            <a:xfrm>
              <a:off x="5324075" y="2434225"/>
              <a:ext cx="39550" cy="49675"/>
            </a:xfrm>
            <a:custGeom>
              <a:avLst/>
              <a:gdLst/>
              <a:ahLst/>
              <a:cxnLst/>
              <a:rect l="l" t="t" r="r" b="b"/>
              <a:pathLst>
                <a:path w="1582" h="1987" extrusionOk="0">
                  <a:moveTo>
                    <a:pt x="1247" y="0"/>
                  </a:moveTo>
                  <a:cubicBezTo>
                    <a:pt x="1004" y="152"/>
                    <a:pt x="791" y="213"/>
                    <a:pt x="548" y="426"/>
                  </a:cubicBezTo>
                  <a:cubicBezTo>
                    <a:pt x="335" y="608"/>
                    <a:pt x="213" y="821"/>
                    <a:pt x="92" y="1094"/>
                  </a:cubicBezTo>
                  <a:cubicBezTo>
                    <a:pt x="31" y="1277"/>
                    <a:pt x="31" y="1490"/>
                    <a:pt x="0" y="1672"/>
                  </a:cubicBezTo>
                  <a:cubicBezTo>
                    <a:pt x="0" y="1702"/>
                    <a:pt x="0" y="1854"/>
                    <a:pt x="31" y="1885"/>
                  </a:cubicBezTo>
                  <a:cubicBezTo>
                    <a:pt x="132" y="1956"/>
                    <a:pt x="254" y="1986"/>
                    <a:pt x="380" y="1986"/>
                  </a:cubicBezTo>
                  <a:cubicBezTo>
                    <a:pt x="632" y="1986"/>
                    <a:pt x="902" y="1864"/>
                    <a:pt x="1064" y="1702"/>
                  </a:cubicBezTo>
                  <a:cubicBezTo>
                    <a:pt x="1307" y="1490"/>
                    <a:pt x="1429" y="1216"/>
                    <a:pt x="1520" y="882"/>
                  </a:cubicBezTo>
                  <a:cubicBezTo>
                    <a:pt x="1581" y="486"/>
                    <a:pt x="1459" y="213"/>
                    <a:pt x="1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34"/>
            <p:cNvSpPr/>
            <p:nvPr/>
          </p:nvSpPr>
          <p:spPr>
            <a:xfrm>
              <a:off x="5283050" y="2480575"/>
              <a:ext cx="47875" cy="71450"/>
            </a:xfrm>
            <a:custGeom>
              <a:avLst/>
              <a:gdLst/>
              <a:ahLst/>
              <a:cxnLst/>
              <a:rect l="l" t="t" r="r" b="b"/>
              <a:pathLst>
                <a:path w="1915" h="2858" extrusionOk="0">
                  <a:moveTo>
                    <a:pt x="1155" y="0"/>
                  </a:moveTo>
                  <a:cubicBezTo>
                    <a:pt x="1003" y="0"/>
                    <a:pt x="821" y="122"/>
                    <a:pt x="669" y="274"/>
                  </a:cubicBezTo>
                  <a:cubicBezTo>
                    <a:pt x="213" y="699"/>
                    <a:pt x="0" y="1338"/>
                    <a:pt x="182" y="1946"/>
                  </a:cubicBezTo>
                  <a:cubicBezTo>
                    <a:pt x="334" y="2371"/>
                    <a:pt x="669" y="2827"/>
                    <a:pt x="1125" y="2857"/>
                  </a:cubicBezTo>
                  <a:cubicBezTo>
                    <a:pt x="1246" y="2857"/>
                    <a:pt x="1429" y="2827"/>
                    <a:pt x="1429" y="2706"/>
                  </a:cubicBezTo>
                  <a:cubicBezTo>
                    <a:pt x="1550" y="2523"/>
                    <a:pt x="1672" y="2371"/>
                    <a:pt x="1733" y="2158"/>
                  </a:cubicBezTo>
                  <a:cubicBezTo>
                    <a:pt x="1854" y="1854"/>
                    <a:pt x="1915" y="1520"/>
                    <a:pt x="1885" y="1186"/>
                  </a:cubicBezTo>
                  <a:cubicBezTo>
                    <a:pt x="1854" y="882"/>
                    <a:pt x="1763" y="608"/>
                    <a:pt x="1672" y="304"/>
                  </a:cubicBezTo>
                  <a:cubicBezTo>
                    <a:pt x="1611" y="243"/>
                    <a:pt x="1550" y="91"/>
                    <a:pt x="1459" y="31"/>
                  </a:cubicBezTo>
                  <a:cubicBezTo>
                    <a:pt x="1398" y="0"/>
                    <a:pt x="1277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34"/>
            <p:cNvSpPr/>
            <p:nvPr/>
          </p:nvSpPr>
          <p:spPr>
            <a:xfrm>
              <a:off x="5318750" y="2481025"/>
              <a:ext cx="56250" cy="44425"/>
            </a:xfrm>
            <a:custGeom>
              <a:avLst/>
              <a:gdLst/>
              <a:ahLst/>
              <a:cxnLst/>
              <a:rect l="l" t="t" r="r" b="b"/>
              <a:pathLst>
                <a:path w="2250" h="1777" extrusionOk="0">
                  <a:moveTo>
                    <a:pt x="331" y="1"/>
                  </a:moveTo>
                  <a:cubicBezTo>
                    <a:pt x="272" y="1"/>
                    <a:pt x="213" y="5"/>
                    <a:pt x="153" y="13"/>
                  </a:cubicBezTo>
                  <a:cubicBezTo>
                    <a:pt x="1" y="529"/>
                    <a:pt x="305" y="1198"/>
                    <a:pt x="730" y="1472"/>
                  </a:cubicBezTo>
                  <a:cubicBezTo>
                    <a:pt x="1010" y="1658"/>
                    <a:pt x="1336" y="1776"/>
                    <a:pt x="1658" y="1776"/>
                  </a:cubicBezTo>
                  <a:cubicBezTo>
                    <a:pt x="1861" y="1776"/>
                    <a:pt x="2062" y="1729"/>
                    <a:pt x="2250" y="1624"/>
                  </a:cubicBezTo>
                  <a:cubicBezTo>
                    <a:pt x="2068" y="1168"/>
                    <a:pt x="1855" y="681"/>
                    <a:pt x="1399" y="377"/>
                  </a:cubicBezTo>
                  <a:cubicBezTo>
                    <a:pt x="1082" y="166"/>
                    <a:pt x="719" y="1"/>
                    <a:pt x="3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34"/>
            <p:cNvSpPr/>
            <p:nvPr/>
          </p:nvSpPr>
          <p:spPr>
            <a:xfrm>
              <a:off x="5134100" y="2540900"/>
              <a:ext cx="99575" cy="63025"/>
            </a:xfrm>
            <a:custGeom>
              <a:avLst/>
              <a:gdLst/>
              <a:ahLst/>
              <a:cxnLst/>
              <a:rect l="l" t="t" r="r" b="b"/>
              <a:pathLst>
                <a:path w="3983" h="2521" extrusionOk="0">
                  <a:moveTo>
                    <a:pt x="1626" y="1"/>
                  </a:moveTo>
                  <a:cubicBezTo>
                    <a:pt x="1521" y="1"/>
                    <a:pt x="1415" y="7"/>
                    <a:pt x="1308" y="19"/>
                  </a:cubicBezTo>
                  <a:cubicBezTo>
                    <a:pt x="1247" y="49"/>
                    <a:pt x="1216" y="49"/>
                    <a:pt x="1125" y="49"/>
                  </a:cubicBezTo>
                  <a:cubicBezTo>
                    <a:pt x="760" y="171"/>
                    <a:pt x="1" y="414"/>
                    <a:pt x="31" y="931"/>
                  </a:cubicBezTo>
                  <a:cubicBezTo>
                    <a:pt x="61" y="1508"/>
                    <a:pt x="639" y="1995"/>
                    <a:pt x="1095" y="2268"/>
                  </a:cubicBezTo>
                  <a:cubicBezTo>
                    <a:pt x="1403" y="2437"/>
                    <a:pt x="1751" y="2521"/>
                    <a:pt x="2101" y="2521"/>
                  </a:cubicBezTo>
                  <a:cubicBezTo>
                    <a:pt x="2510" y="2521"/>
                    <a:pt x="2923" y="2406"/>
                    <a:pt x="3283" y="2177"/>
                  </a:cubicBezTo>
                  <a:cubicBezTo>
                    <a:pt x="3557" y="2025"/>
                    <a:pt x="3982" y="1660"/>
                    <a:pt x="3861" y="1265"/>
                  </a:cubicBezTo>
                  <a:cubicBezTo>
                    <a:pt x="3709" y="870"/>
                    <a:pt x="3253" y="505"/>
                    <a:pt x="2858" y="323"/>
                  </a:cubicBezTo>
                  <a:cubicBezTo>
                    <a:pt x="2467" y="103"/>
                    <a:pt x="2056" y="1"/>
                    <a:pt x="16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34"/>
            <p:cNvSpPr/>
            <p:nvPr/>
          </p:nvSpPr>
          <p:spPr>
            <a:xfrm>
              <a:off x="5187300" y="2586200"/>
              <a:ext cx="47900" cy="88175"/>
            </a:xfrm>
            <a:custGeom>
              <a:avLst/>
              <a:gdLst/>
              <a:ahLst/>
              <a:cxnLst/>
              <a:rect l="l" t="t" r="r" b="b"/>
              <a:pathLst>
                <a:path w="1916" h="3527" extrusionOk="0">
                  <a:moveTo>
                    <a:pt x="1429" y="0"/>
                  </a:moveTo>
                  <a:cubicBezTo>
                    <a:pt x="760" y="335"/>
                    <a:pt x="213" y="1003"/>
                    <a:pt x="91" y="1824"/>
                  </a:cubicBezTo>
                  <a:cubicBezTo>
                    <a:pt x="0" y="2402"/>
                    <a:pt x="152" y="3040"/>
                    <a:pt x="426" y="3526"/>
                  </a:cubicBezTo>
                  <a:cubicBezTo>
                    <a:pt x="973" y="3222"/>
                    <a:pt x="1338" y="2797"/>
                    <a:pt x="1611" y="2250"/>
                  </a:cubicBezTo>
                  <a:cubicBezTo>
                    <a:pt x="1915" y="1550"/>
                    <a:pt x="1794" y="639"/>
                    <a:pt x="1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34"/>
            <p:cNvSpPr/>
            <p:nvPr/>
          </p:nvSpPr>
          <p:spPr>
            <a:xfrm>
              <a:off x="5188050" y="2483400"/>
              <a:ext cx="63100" cy="88375"/>
            </a:xfrm>
            <a:custGeom>
              <a:avLst/>
              <a:gdLst/>
              <a:ahLst/>
              <a:cxnLst/>
              <a:rect l="l" t="t" r="r" b="b"/>
              <a:pathLst>
                <a:path w="2524" h="3535" extrusionOk="0">
                  <a:moveTo>
                    <a:pt x="855" y="1"/>
                  </a:moveTo>
                  <a:cubicBezTo>
                    <a:pt x="824" y="1"/>
                    <a:pt x="793" y="3"/>
                    <a:pt x="761" y="9"/>
                  </a:cubicBezTo>
                  <a:lnTo>
                    <a:pt x="730" y="9"/>
                  </a:lnTo>
                  <a:cubicBezTo>
                    <a:pt x="457" y="130"/>
                    <a:pt x="244" y="465"/>
                    <a:pt x="183" y="678"/>
                  </a:cubicBezTo>
                  <a:cubicBezTo>
                    <a:pt x="1" y="1134"/>
                    <a:pt x="1" y="1741"/>
                    <a:pt x="153" y="2258"/>
                  </a:cubicBezTo>
                  <a:cubicBezTo>
                    <a:pt x="305" y="2623"/>
                    <a:pt x="578" y="2957"/>
                    <a:pt x="912" y="3231"/>
                  </a:cubicBezTo>
                  <a:cubicBezTo>
                    <a:pt x="1052" y="3347"/>
                    <a:pt x="1369" y="3535"/>
                    <a:pt x="1620" y="3535"/>
                  </a:cubicBezTo>
                  <a:cubicBezTo>
                    <a:pt x="1697" y="3535"/>
                    <a:pt x="1767" y="3517"/>
                    <a:pt x="1824" y="3474"/>
                  </a:cubicBezTo>
                  <a:cubicBezTo>
                    <a:pt x="2493" y="2927"/>
                    <a:pt x="2523" y="1863"/>
                    <a:pt x="2189" y="1103"/>
                  </a:cubicBezTo>
                  <a:cubicBezTo>
                    <a:pt x="2007" y="678"/>
                    <a:pt x="1672" y="343"/>
                    <a:pt x="1247" y="130"/>
                  </a:cubicBezTo>
                  <a:cubicBezTo>
                    <a:pt x="1122" y="55"/>
                    <a:pt x="997" y="1"/>
                    <a:pt x="8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34"/>
            <p:cNvSpPr/>
            <p:nvPr/>
          </p:nvSpPr>
          <p:spPr>
            <a:xfrm>
              <a:off x="5225300" y="2583150"/>
              <a:ext cx="57775" cy="79025"/>
            </a:xfrm>
            <a:custGeom>
              <a:avLst/>
              <a:gdLst/>
              <a:ahLst/>
              <a:cxnLst/>
              <a:rect l="l" t="t" r="r" b="b"/>
              <a:pathLst>
                <a:path w="2311" h="3161" extrusionOk="0">
                  <a:moveTo>
                    <a:pt x="274" y="1"/>
                  </a:moveTo>
                  <a:cubicBezTo>
                    <a:pt x="61" y="244"/>
                    <a:pt x="0" y="578"/>
                    <a:pt x="0" y="882"/>
                  </a:cubicBezTo>
                  <a:cubicBezTo>
                    <a:pt x="0" y="1369"/>
                    <a:pt x="91" y="1855"/>
                    <a:pt x="365" y="2280"/>
                  </a:cubicBezTo>
                  <a:cubicBezTo>
                    <a:pt x="608" y="2615"/>
                    <a:pt x="973" y="2888"/>
                    <a:pt x="1368" y="3040"/>
                  </a:cubicBezTo>
                  <a:cubicBezTo>
                    <a:pt x="1485" y="3064"/>
                    <a:pt x="1731" y="3160"/>
                    <a:pt x="1906" y="3160"/>
                  </a:cubicBezTo>
                  <a:cubicBezTo>
                    <a:pt x="1957" y="3160"/>
                    <a:pt x="2002" y="3152"/>
                    <a:pt x="2037" y="3131"/>
                  </a:cubicBezTo>
                  <a:cubicBezTo>
                    <a:pt x="2067" y="3071"/>
                    <a:pt x="2158" y="2919"/>
                    <a:pt x="2158" y="2888"/>
                  </a:cubicBezTo>
                  <a:cubicBezTo>
                    <a:pt x="2219" y="2736"/>
                    <a:pt x="2249" y="2584"/>
                    <a:pt x="2249" y="2432"/>
                  </a:cubicBezTo>
                  <a:cubicBezTo>
                    <a:pt x="2310" y="2068"/>
                    <a:pt x="2249" y="1612"/>
                    <a:pt x="2097" y="1247"/>
                  </a:cubicBezTo>
                  <a:cubicBezTo>
                    <a:pt x="1885" y="761"/>
                    <a:pt x="1459" y="396"/>
                    <a:pt x="1003" y="153"/>
                  </a:cubicBezTo>
                  <a:cubicBezTo>
                    <a:pt x="851" y="92"/>
                    <a:pt x="699" y="31"/>
                    <a:pt x="547" y="31"/>
                  </a:cubicBezTo>
                  <a:lnTo>
                    <a:pt x="334" y="3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34"/>
            <p:cNvSpPr/>
            <p:nvPr/>
          </p:nvSpPr>
          <p:spPr>
            <a:xfrm>
              <a:off x="5225300" y="2546300"/>
              <a:ext cx="79050" cy="51225"/>
            </a:xfrm>
            <a:custGeom>
              <a:avLst/>
              <a:gdLst/>
              <a:ahLst/>
              <a:cxnLst/>
              <a:rect l="l" t="t" r="r" b="b"/>
              <a:pathLst>
                <a:path w="3162" h="2049" extrusionOk="0">
                  <a:moveTo>
                    <a:pt x="1611" y="1"/>
                  </a:moveTo>
                  <a:cubicBezTo>
                    <a:pt x="1497" y="1"/>
                    <a:pt x="1383" y="16"/>
                    <a:pt x="1277" y="46"/>
                  </a:cubicBezTo>
                  <a:cubicBezTo>
                    <a:pt x="1033" y="107"/>
                    <a:pt x="851" y="137"/>
                    <a:pt x="669" y="259"/>
                  </a:cubicBezTo>
                  <a:cubicBezTo>
                    <a:pt x="395" y="411"/>
                    <a:pt x="0" y="684"/>
                    <a:pt x="30" y="1049"/>
                  </a:cubicBezTo>
                  <a:cubicBezTo>
                    <a:pt x="30" y="1353"/>
                    <a:pt x="365" y="1627"/>
                    <a:pt x="578" y="1748"/>
                  </a:cubicBezTo>
                  <a:cubicBezTo>
                    <a:pt x="917" y="1918"/>
                    <a:pt x="1256" y="2049"/>
                    <a:pt x="1626" y="2049"/>
                  </a:cubicBezTo>
                  <a:cubicBezTo>
                    <a:pt x="1720" y="2049"/>
                    <a:pt x="1816" y="2040"/>
                    <a:pt x="1915" y="2022"/>
                  </a:cubicBezTo>
                  <a:cubicBezTo>
                    <a:pt x="2340" y="1931"/>
                    <a:pt x="2675" y="1748"/>
                    <a:pt x="2979" y="1414"/>
                  </a:cubicBezTo>
                  <a:cubicBezTo>
                    <a:pt x="3070" y="1323"/>
                    <a:pt x="3161" y="1140"/>
                    <a:pt x="3161" y="1019"/>
                  </a:cubicBezTo>
                  <a:cubicBezTo>
                    <a:pt x="3070" y="502"/>
                    <a:pt x="2462" y="137"/>
                    <a:pt x="1945" y="46"/>
                  </a:cubicBezTo>
                  <a:cubicBezTo>
                    <a:pt x="1839" y="16"/>
                    <a:pt x="1725" y="1"/>
                    <a:pt x="16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34"/>
            <p:cNvSpPr/>
            <p:nvPr/>
          </p:nvSpPr>
          <p:spPr>
            <a:xfrm>
              <a:off x="6980650" y="3183400"/>
              <a:ext cx="73725" cy="109550"/>
            </a:xfrm>
            <a:custGeom>
              <a:avLst/>
              <a:gdLst/>
              <a:ahLst/>
              <a:cxnLst/>
              <a:rect l="l" t="t" r="r" b="b"/>
              <a:pathLst>
                <a:path w="2949" h="4382" extrusionOk="0">
                  <a:moveTo>
                    <a:pt x="1680" y="0"/>
                  </a:moveTo>
                  <a:cubicBezTo>
                    <a:pt x="1428" y="0"/>
                    <a:pt x="1202" y="195"/>
                    <a:pt x="1003" y="338"/>
                  </a:cubicBezTo>
                  <a:cubicBezTo>
                    <a:pt x="638" y="642"/>
                    <a:pt x="334" y="1128"/>
                    <a:pt x="182" y="1584"/>
                  </a:cubicBezTo>
                  <a:cubicBezTo>
                    <a:pt x="0" y="2252"/>
                    <a:pt x="91" y="2891"/>
                    <a:pt x="365" y="3499"/>
                  </a:cubicBezTo>
                  <a:cubicBezTo>
                    <a:pt x="484" y="3766"/>
                    <a:pt x="892" y="4381"/>
                    <a:pt x="1251" y="4381"/>
                  </a:cubicBezTo>
                  <a:cubicBezTo>
                    <a:pt x="1260" y="4381"/>
                    <a:pt x="1268" y="4381"/>
                    <a:pt x="1277" y="4380"/>
                  </a:cubicBezTo>
                  <a:cubicBezTo>
                    <a:pt x="2280" y="4319"/>
                    <a:pt x="2948" y="2952"/>
                    <a:pt x="2918" y="2040"/>
                  </a:cubicBezTo>
                  <a:cubicBezTo>
                    <a:pt x="2857" y="1645"/>
                    <a:pt x="2796" y="1219"/>
                    <a:pt x="2553" y="824"/>
                  </a:cubicBezTo>
                  <a:cubicBezTo>
                    <a:pt x="2493" y="672"/>
                    <a:pt x="2432" y="581"/>
                    <a:pt x="2310" y="429"/>
                  </a:cubicBezTo>
                  <a:cubicBezTo>
                    <a:pt x="2189" y="277"/>
                    <a:pt x="1976" y="34"/>
                    <a:pt x="1733" y="3"/>
                  </a:cubicBezTo>
                  <a:cubicBezTo>
                    <a:pt x="1715" y="1"/>
                    <a:pt x="1697" y="0"/>
                    <a:pt x="16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34"/>
            <p:cNvSpPr/>
            <p:nvPr/>
          </p:nvSpPr>
          <p:spPr>
            <a:xfrm>
              <a:off x="6874250" y="3159850"/>
              <a:ext cx="163400" cy="130525"/>
            </a:xfrm>
            <a:custGeom>
              <a:avLst/>
              <a:gdLst/>
              <a:ahLst/>
              <a:cxnLst/>
              <a:rect l="l" t="t" r="r" b="b"/>
              <a:pathLst>
                <a:path w="6536" h="5221" extrusionOk="0">
                  <a:moveTo>
                    <a:pt x="1729" y="0"/>
                  </a:moveTo>
                  <a:cubicBezTo>
                    <a:pt x="1680" y="0"/>
                    <a:pt x="1630" y="1"/>
                    <a:pt x="1581" y="3"/>
                  </a:cubicBezTo>
                  <a:cubicBezTo>
                    <a:pt x="1065" y="3"/>
                    <a:pt x="548" y="155"/>
                    <a:pt x="92" y="428"/>
                  </a:cubicBezTo>
                  <a:cubicBezTo>
                    <a:pt x="1" y="489"/>
                    <a:pt x="31" y="945"/>
                    <a:pt x="31" y="1067"/>
                  </a:cubicBezTo>
                  <a:cubicBezTo>
                    <a:pt x="61" y="2100"/>
                    <a:pt x="609" y="2951"/>
                    <a:pt x="1247" y="3711"/>
                  </a:cubicBezTo>
                  <a:cubicBezTo>
                    <a:pt x="1916" y="4593"/>
                    <a:pt x="3131" y="5079"/>
                    <a:pt x="4195" y="5201"/>
                  </a:cubicBezTo>
                  <a:cubicBezTo>
                    <a:pt x="4372" y="5213"/>
                    <a:pt x="4548" y="5221"/>
                    <a:pt x="4724" y="5221"/>
                  </a:cubicBezTo>
                  <a:cubicBezTo>
                    <a:pt x="4973" y="5221"/>
                    <a:pt x="5223" y="5206"/>
                    <a:pt x="5472" y="5170"/>
                  </a:cubicBezTo>
                  <a:cubicBezTo>
                    <a:pt x="5624" y="5109"/>
                    <a:pt x="6171" y="5018"/>
                    <a:pt x="6262" y="4836"/>
                  </a:cubicBezTo>
                  <a:cubicBezTo>
                    <a:pt x="6536" y="4137"/>
                    <a:pt x="6232" y="3377"/>
                    <a:pt x="5958" y="2739"/>
                  </a:cubicBezTo>
                  <a:cubicBezTo>
                    <a:pt x="5928" y="2617"/>
                    <a:pt x="5837" y="2495"/>
                    <a:pt x="5806" y="2404"/>
                  </a:cubicBezTo>
                  <a:cubicBezTo>
                    <a:pt x="5411" y="1705"/>
                    <a:pt x="4803" y="1128"/>
                    <a:pt x="4195" y="732"/>
                  </a:cubicBezTo>
                  <a:cubicBezTo>
                    <a:pt x="3535" y="244"/>
                    <a:pt x="2577" y="0"/>
                    <a:pt x="17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34"/>
            <p:cNvSpPr/>
            <p:nvPr/>
          </p:nvSpPr>
          <p:spPr>
            <a:xfrm>
              <a:off x="6911500" y="3282375"/>
              <a:ext cx="92725" cy="60450"/>
            </a:xfrm>
            <a:custGeom>
              <a:avLst/>
              <a:gdLst/>
              <a:ahLst/>
              <a:cxnLst/>
              <a:rect l="l" t="t" r="r" b="b"/>
              <a:pathLst>
                <a:path w="3709" h="2418" extrusionOk="0">
                  <a:moveTo>
                    <a:pt x="2847" y="0"/>
                  </a:moveTo>
                  <a:cubicBezTo>
                    <a:pt x="2344" y="0"/>
                    <a:pt x="1841" y="141"/>
                    <a:pt x="1398" y="391"/>
                  </a:cubicBezTo>
                  <a:cubicBezTo>
                    <a:pt x="699" y="756"/>
                    <a:pt x="243" y="1485"/>
                    <a:pt x="0" y="2215"/>
                  </a:cubicBezTo>
                  <a:cubicBezTo>
                    <a:pt x="333" y="2353"/>
                    <a:pt x="674" y="2417"/>
                    <a:pt x="1008" y="2417"/>
                  </a:cubicBezTo>
                  <a:cubicBezTo>
                    <a:pt x="2289" y="2417"/>
                    <a:pt x="3467" y="1474"/>
                    <a:pt x="3708" y="148"/>
                  </a:cubicBezTo>
                  <a:cubicBezTo>
                    <a:pt x="3430" y="47"/>
                    <a:pt x="3139" y="0"/>
                    <a:pt x="2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34"/>
            <p:cNvSpPr/>
            <p:nvPr/>
          </p:nvSpPr>
          <p:spPr>
            <a:xfrm>
              <a:off x="6986725" y="3289100"/>
              <a:ext cx="70700" cy="119325"/>
            </a:xfrm>
            <a:custGeom>
              <a:avLst/>
              <a:gdLst/>
              <a:ahLst/>
              <a:cxnLst/>
              <a:rect l="l" t="t" r="r" b="b"/>
              <a:pathLst>
                <a:path w="2828" h="4773" extrusionOk="0">
                  <a:moveTo>
                    <a:pt x="1520" y="0"/>
                  </a:moveTo>
                  <a:cubicBezTo>
                    <a:pt x="578" y="456"/>
                    <a:pt x="0" y="1581"/>
                    <a:pt x="61" y="2614"/>
                  </a:cubicBezTo>
                  <a:cubicBezTo>
                    <a:pt x="91" y="3344"/>
                    <a:pt x="365" y="4195"/>
                    <a:pt x="912" y="4712"/>
                  </a:cubicBezTo>
                  <a:lnTo>
                    <a:pt x="882" y="4651"/>
                  </a:lnTo>
                  <a:lnTo>
                    <a:pt x="882" y="4651"/>
                  </a:lnTo>
                  <a:cubicBezTo>
                    <a:pt x="912" y="4712"/>
                    <a:pt x="973" y="4742"/>
                    <a:pt x="1034" y="4772"/>
                  </a:cubicBezTo>
                  <a:cubicBezTo>
                    <a:pt x="1064" y="4742"/>
                    <a:pt x="1155" y="4712"/>
                    <a:pt x="1186" y="4651"/>
                  </a:cubicBezTo>
                  <a:lnTo>
                    <a:pt x="1155" y="4651"/>
                  </a:lnTo>
                  <a:cubicBezTo>
                    <a:pt x="1155" y="4651"/>
                    <a:pt x="1186" y="4651"/>
                    <a:pt x="1186" y="4620"/>
                  </a:cubicBezTo>
                  <a:lnTo>
                    <a:pt x="1216" y="4620"/>
                  </a:lnTo>
                  <a:cubicBezTo>
                    <a:pt x="2402" y="3800"/>
                    <a:pt x="2827" y="2006"/>
                    <a:pt x="2128" y="699"/>
                  </a:cubicBezTo>
                  <a:cubicBezTo>
                    <a:pt x="1946" y="456"/>
                    <a:pt x="1763" y="213"/>
                    <a:pt x="1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34"/>
            <p:cNvSpPr/>
            <p:nvPr/>
          </p:nvSpPr>
          <p:spPr>
            <a:xfrm>
              <a:off x="7028525" y="3262575"/>
              <a:ext cx="120825" cy="112625"/>
            </a:xfrm>
            <a:custGeom>
              <a:avLst/>
              <a:gdLst/>
              <a:ahLst/>
              <a:cxnLst/>
              <a:rect l="l" t="t" r="r" b="b"/>
              <a:pathLst>
                <a:path w="4833" h="4505" extrusionOk="0">
                  <a:moveTo>
                    <a:pt x="580" y="0"/>
                  </a:moveTo>
                  <a:cubicBezTo>
                    <a:pt x="425" y="0"/>
                    <a:pt x="272" y="9"/>
                    <a:pt x="122" y="28"/>
                  </a:cubicBezTo>
                  <a:cubicBezTo>
                    <a:pt x="0" y="1426"/>
                    <a:pt x="730" y="2794"/>
                    <a:pt x="1824" y="3675"/>
                  </a:cubicBezTo>
                  <a:cubicBezTo>
                    <a:pt x="2504" y="4205"/>
                    <a:pt x="3457" y="4504"/>
                    <a:pt x="4317" y="4504"/>
                  </a:cubicBezTo>
                  <a:cubicBezTo>
                    <a:pt x="4494" y="4504"/>
                    <a:pt x="4667" y="4491"/>
                    <a:pt x="4833" y="4465"/>
                  </a:cubicBezTo>
                  <a:cubicBezTo>
                    <a:pt x="4833" y="3675"/>
                    <a:pt x="4620" y="2915"/>
                    <a:pt x="4255" y="2277"/>
                  </a:cubicBezTo>
                  <a:cubicBezTo>
                    <a:pt x="4103" y="1973"/>
                    <a:pt x="3891" y="1669"/>
                    <a:pt x="3647" y="1365"/>
                  </a:cubicBezTo>
                  <a:cubicBezTo>
                    <a:pt x="2926" y="483"/>
                    <a:pt x="1710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34"/>
            <p:cNvSpPr/>
            <p:nvPr/>
          </p:nvSpPr>
          <p:spPr>
            <a:xfrm>
              <a:off x="7001150" y="3179950"/>
              <a:ext cx="117825" cy="100525"/>
            </a:xfrm>
            <a:custGeom>
              <a:avLst/>
              <a:gdLst/>
              <a:ahLst/>
              <a:cxnLst/>
              <a:rect l="l" t="t" r="r" b="b"/>
              <a:pathLst>
                <a:path w="4713" h="4021" extrusionOk="0">
                  <a:moveTo>
                    <a:pt x="3498" y="1"/>
                  </a:moveTo>
                  <a:cubicBezTo>
                    <a:pt x="2844" y="1"/>
                    <a:pt x="2127" y="244"/>
                    <a:pt x="1703" y="476"/>
                  </a:cubicBezTo>
                  <a:cubicBezTo>
                    <a:pt x="1065" y="871"/>
                    <a:pt x="609" y="1479"/>
                    <a:pt x="335" y="2208"/>
                  </a:cubicBezTo>
                  <a:cubicBezTo>
                    <a:pt x="183" y="2573"/>
                    <a:pt x="1" y="3363"/>
                    <a:pt x="396" y="3667"/>
                  </a:cubicBezTo>
                  <a:cubicBezTo>
                    <a:pt x="724" y="3934"/>
                    <a:pt x="1122" y="4021"/>
                    <a:pt x="1533" y="4021"/>
                  </a:cubicBezTo>
                  <a:cubicBezTo>
                    <a:pt x="1731" y="4021"/>
                    <a:pt x="1931" y="4001"/>
                    <a:pt x="2128" y="3971"/>
                  </a:cubicBezTo>
                  <a:cubicBezTo>
                    <a:pt x="2767" y="3910"/>
                    <a:pt x="3466" y="3546"/>
                    <a:pt x="3891" y="3059"/>
                  </a:cubicBezTo>
                  <a:cubicBezTo>
                    <a:pt x="4378" y="2542"/>
                    <a:pt x="4682" y="1904"/>
                    <a:pt x="4712" y="1144"/>
                  </a:cubicBezTo>
                  <a:cubicBezTo>
                    <a:pt x="4712" y="931"/>
                    <a:pt x="4712" y="597"/>
                    <a:pt x="4591" y="415"/>
                  </a:cubicBezTo>
                  <a:lnTo>
                    <a:pt x="4499" y="293"/>
                  </a:lnTo>
                  <a:cubicBezTo>
                    <a:pt x="4232" y="82"/>
                    <a:pt x="3876" y="1"/>
                    <a:pt x="3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34"/>
            <p:cNvSpPr/>
            <p:nvPr/>
          </p:nvSpPr>
          <p:spPr>
            <a:xfrm>
              <a:off x="5339275" y="2526050"/>
              <a:ext cx="102600" cy="124750"/>
            </a:xfrm>
            <a:custGeom>
              <a:avLst/>
              <a:gdLst/>
              <a:ahLst/>
              <a:cxnLst/>
              <a:rect l="l" t="t" r="r" b="b"/>
              <a:pathLst>
                <a:path w="4104" h="4990" extrusionOk="0">
                  <a:moveTo>
                    <a:pt x="942" y="0"/>
                  </a:moveTo>
                  <a:cubicBezTo>
                    <a:pt x="911" y="0"/>
                    <a:pt x="881" y="2"/>
                    <a:pt x="851" y="5"/>
                  </a:cubicBezTo>
                  <a:cubicBezTo>
                    <a:pt x="760" y="127"/>
                    <a:pt x="699" y="127"/>
                    <a:pt x="639" y="157"/>
                  </a:cubicBezTo>
                  <a:cubicBezTo>
                    <a:pt x="304" y="400"/>
                    <a:pt x="183" y="887"/>
                    <a:pt x="92" y="1251"/>
                  </a:cubicBezTo>
                  <a:cubicBezTo>
                    <a:pt x="0" y="1950"/>
                    <a:pt x="152" y="2619"/>
                    <a:pt x="456" y="3227"/>
                  </a:cubicBezTo>
                  <a:cubicBezTo>
                    <a:pt x="791" y="3987"/>
                    <a:pt x="1551" y="4534"/>
                    <a:pt x="2310" y="4838"/>
                  </a:cubicBezTo>
                  <a:cubicBezTo>
                    <a:pt x="2523" y="4960"/>
                    <a:pt x="2797" y="4990"/>
                    <a:pt x="3070" y="4990"/>
                  </a:cubicBezTo>
                  <a:cubicBezTo>
                    <a:pt x="3192" y="4990"/>
                    <a:pt x="3496" y="4990"/>
                    <a:pt x="3587" y="4868"/>
                  </a:cubicBezTo>
                  <a:cubicBezTo>
                    <a:pt x="3891" y="4534"/>
                    <a:pt x="4013" y="4048"/>
                    <a:pt x="4043" y="3592"/>
                  </a:cubicBezTo>
                  <a:cubicBezTo>
                    <a:pt x="4104" y="2710"/>
                    <a:pt x="3800" y="1859"/>
                    <a:pt x="3222" y="1221"/>
                  </a:cubicBezTo>
                  <a:cubicBezTo>
                    <a:pt x="2827" y="765"/>
                    <a:pt x="2219" y="400"/>
                    <a:pt x="1672" y="157"/>
                  </a:cubicBezTo>
                  <a:cubicBezTo>
                    <a:pt x="1482" y="103"/>
                    <a:pt x="1196" y="0"/>
                    <a:pt x="9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34"/>
            <p:cNvSpPr/>
            <p:nvPr/>
          </p:nvSpPr>
          <p:spPr>
            <a:xfrm>
              <a:off x="5406150" y="2529975"/>
              <a:ext cx="71450" cy="107275"/>
            </a:xfrm>
            <a:custGeom>
              <a:avLst/>
              <a:gdLst/>
              <a:ahLst/>
              <a:cxnLst/>
              <a:rect l="l" t="t" r="r" b="b"/>
              <a:pathLst>
                <a:path w="2858" h="4291" extrusionOk="0">
                  <a:moveTo>
                    <a:pt x="1611" y="0"/>
                  </a:moveTo>
                  <a:cubicBezTo>
                    <a:pt x="1368" y="0"/>
                    <a:pt x="1125" y="182"/>
                    <a:pt x="912" y="395"/>
                  </a:cubicBezTo>
                  <a:cubicBezTo>
                    <a:pt x="456" y="760"/>
                    <a:pt x="152" y="1398"/>
                    <a:pt x="91" y="1976"/>
                  </a:cubicBezTo>
                  <a:cubicBezTo>
                    <a:pt x="0" y="2523"/>
                    <a:pt x="122" y="3040"/>
                    <a:pt x="365" y="3526"/>
                  </a:cubicBezTo>
                  <a:cubicBezTo>
                    <a:pt x="451" y="3785"/>
                    <a:pt x="811" y="4290"/>
                    <a:pt x="1133" y="4290"/>
                  </a:cubicBezTo>
                  <a:cubicBezTo>
                    <a:pt x="1151" y="4290"/>
                    <a:pt x="1168" y="4289"/>
                    <a:pt x="1186" y="4286"/>
                  </a:cubicBezTo>
                  <a:cubicBezTo>
                    <a:pt x="2128" y="4103"/>
                    <a:pt x="2797" y="3009"/>
                    <a:pt x="2827" y="2097"/>
                  </a:cubicBezTo>
                  <a:cubicBezTo>
                    <a:pt x="2857" y="1581"/>
                    <a:pt x="2705" y="1033"/>
                    <a:pt x="2432" y="608"/>
                  </a:cubicBezTo>
                  <a:cubicBezTo>
                    <a:pt x="2280" y="395"/>
                    <a:pt x="2067" y="0"/>
                    <a:pt x="17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34"/>
            <p:cNvSpPr/>
            <p:nvPr/>
          </p:nvSpPr>
          <p:spPr>
            <a:xfrm>
              <a:off x="5436550" y="2602450"/>
              <a:ext cx="67650" cy="44100"/>
            </a:xfrm>
            <a:custGeom>
              <a:avLst/>
              <a:gdLst/>
              <a:ahLst/>
              <a:cxnLst/>
              <a:rect l="l" t="t" r="r" b="b"/>
              <a:pathLst>
                <a:path w="2706" h="1764" extrusionOk="0">
                  <a:moveTo>
                    <a:pt x="1593" y="1"/>
                  </a:moveTo>
                  <a:cubicBezTo>
                    <a:pt x="1501" y="1"/>
                    <a:pt x="1415" y="8"/>
                    <a:pt x="1337" y="19"/>
                  </a:cubicBezTo>
                  <a:cubicBezTo>
                    <a:pt x="1185" y="80"/>
                    <a:pt x="1125" y="110"/>
                    <a:pt x="1003" y="141"/>
                  </a:cubicBezTo>
                  <a:cubicBezTo>
                    <a:pt x="699" y="262"/>
                    <a:pt x="456" y="475"/>
                    <a:pt x="274" y="718"/>
                  </a:cubicBezTo>
                  <a:cubicBezTo>
                    <a:pt x="152" y="840"/>
                    <a:pt x="0" y="1144"/>
                    <a:pt x="122" y="1326"/>
                  </a:cubicBezTo>
                  <a:cubicBezTo>
                    <a:pt x="270" y="1641"/>
                    <a:pt x="677" y="1764"/>
                    <a:pt x="1076" y="1764"/>
                  </a:cubicBezTo>
                  <a:cubicBezTo>
                    <a:pt x="1332" y="1764"/>
                    <a:pt x="1585" y="1713"/>
                    <a:pt x="1763" y="1630"/>
                  </a:cubicBezTo>
                  <a:cubicBezTo>
                    <a:pt x="2037" y="1478"/>
                    <a:pt x="2280" y="1296"/>
                    <a:pt x="2432" y="1022"/>
                  </a:cubicBezTo>
                  <a:cubicBezTo>
                    <a:pt x="2523" y="870"/>
                    <a:pt x="2705" y="536"/>
                    <a:pt x="2553" y="323"/>
                  </a:cubicBezTo>
                  <a:cubicBezTo>
                    <a:pt x="2462" y="171"/>
                    <a:pt x="2249" y="110"/>
                    <a:pt x="2097" y="80"/>
                  </a:cubicBezTo>
                  <a:cubicBezTo>
                    <a:pt x="1924" y="22"/>
                    <a:pt x="1750" y="1"/>
                    <a:pt x="15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34"/>
            <p:cNvSpPr/>
            <p:nvPr/>
          </p:nvSpPr>
          <p:spPr>
            <a:xfrm>
              <a:off x="5438825" y="2810350"/>
              <a:ext cx="57525" cy="56400"/>
            </a:xfrm>
            <a:custGeom>
              <a:avLst/>
              <a:gdLst/>
              <a:ahLst/>
              <a:cxnLst/>
              <a:rect l="l" t="t" r="r" b="b"/>
              <a:pathLst>
                <a:path w="2301" h="2256" extrusionOk="0">
                  <a:moveTo>
                    <a:pt x="2037" y="1"/>
                  </a:moveTo>
                  <a:cubicBezTo>
                    <a:pt x="1885" y="1"/>
                    <a:pt x="1763" y="1"/>
                    <a:pt x="1672" y="31"/>
                  </a:cubicBezTo>
                  <a:cubicBezTo>
                    <a:pt x="669" y="214"/>
                    <a:pt x="0" y="1247"/>
                    <a:pt x="152" y="2250"/>
                  </a:cubicBezTo>
                  <a:cubicBezTo>
                    <a:pt x="192" y="2253"/>
                    <a:pt x="232" y="2255"/>
                    <a:pt x="272" y="2255"/>
                  </a:cubicBezTo>
                  <a:cubicBezTo>
                    <a:pt x="1349" y="2255"/>
                    <a:pt x="2301" y="1086"/>
                    <a:pt x="2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34"/>
            <p:cNvSpPr/>
            <p:nvPr/>
          </p:nvSpPr>
          <p:spPr>
            <a:xfrm>
              <a:off x="5444125" y="2695375"/>
              <a:ext cx="76775" cy="122650"/>
            </a:xfrm>
            <a:custGeom>
              <a:avLst/>
              <a:gdLst/>
              <a:ahLst/>
              <a:cxnLst/>
              <a:rect l="l" t="t" r="r" b="b"/>
              <a:pathLst>
                <a:path w="3071" h="4906" extrusionOk="0">
                  <a:moveTo>
                    <a:pt x="1447" y="1"/>
                  </a:moveTo>
                  <a:cubicBezTo>
                    <a:pt x="1429" y="1"/>
                    <a:pt x="1412" y="4"/>
                    <a:pt x="1399" y="10"/>
                  </a:cubicBezTo>
                  <a:cubicBezTo>
                    <a:pt x="578" y="405"/>
                    <a:pt x="244" y="1317"/>
                    <a:pt x="92" y="2199"/>
                  </a:cubicBezTo>
                  <a:cubicBezTo>
                    <a:pt x="1" y="2898"/>
                    <a:pt x="305" y="3597"/>
                    <a:pt x="639" y="4144"/>
                  </a:cubicBezTo>
                  <a:cubicBezTo>
                    <a:pt x="773" y="4384"/>
                    <a:pt x="1234" y="4906"/>
                    <a:pt x="1612" y="4906"/>
                  </a:cubicBezTo>
                  <a:cubicBezTo>
                    <a:pt x="1665" y="4906"/>
                    <a:pt x="1716" y="4896"/>
                    <a:pt x="1764" y="4874"/>
                  </a:cubicBezTo>
                  <a:cubicBezTo>
                    <a:pt x="2281" y="4600"/>
                    <a:pt x="2554" y="4144"/>
                    <a:pt x="2828" y="3597"/>
                  </a:cubicBezTo>
                  <a:cubicBezTo>
                    <a:pt x="2919" y="3384"/>
                    <a:pt x="2980" y="3111"/>
                    <a:pt x="3010" y="2898"/>
                  </a:cubicBezTo>
                  <a:cubicBezTo>
                    <a:pt x="3071" y="2351"/>
                    <a:pt x="2919" y="1864"/>
                    <a:pt x="2767" y="1378"/>
                  </a:cubicBezTo>
                  <a:cubicBezTo>
                    <a:pt x="2615" y="953"/>
                    <a:pt x="2250" y="527"/>
                    <a:pt x="1916" y="253"/>
                  </a:cubicBezTo>
                  <a:cubicBezTo>
                    <a:pt x="1889" y="199"/>
                    <a:pt x="1597" y="1"/>
                    <a:pt x="1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34"/>
            <p:cNvSpPr/>
            <p:nvPr/>
          </p:nvSpPr>
          <p:spPr>
            <a:xfrm>
              <a:off x="5356000" y="2764125"/>
              <a:ext cx="129950" cy="73900"/>
            </a:xfrm>
            <a:custGeom>
              <a:avLst/>
              <a:gdLst/>
              <a:ahLst/>
              <a:cxnLst/>
              <a:rect l="l" t="t" r="r" b="b"/>
              <a:pathLst>
                <a:path w="5198" h="2956" extrusionOk="0">
                  <a:moveTo>
                    <a:pt x="2451" y="0"/>
                  </a:moveTo>
                  <a:cubicBezTo>
                    <a:pt x="2262" y="0"/>
                    <a:pt x="2073" y="36"/>
                    <a:pt x="1885" y="57"/>
                  </a:cubicBezTo>
                  <a:cubicBezTo>
                    <a:pt x="1094" y="178"/>
                    <a:pt x="304" y="634"/>
                    <a:pt x="0" y="1394"/>
                  </a:cubicBezTo>
                  <a:cubicBezTo>
                    <a:pt x="304" y="1698"/>
                    <a:pt x="578" y="2032"/>
                    <a:pt x="912" y="2306"/>
                  </a:cubicBezTo>
                  <a:cubicBezTo>
                    <a:pt x="1368" y="2640"/>
                    <a:pt x="2006" y="2883"/>
                    <a:pt x="2584" y="2944"/>
                  </a:cubicBezTo>
                  <a:cubicBezTo>
                    <a:pt x="2664" y="2952"/>
                    <a:pt x="2744" y="2956"/>
                    <a:pt x="2825" y="2956"/>
                  </a:cubicBezTo>
                  <a:cubicBezTo>
                    <a:pt x="3358" y="2956"/>
                    <a:pt x="3902" y="2791"/>
                    <a:pt x="4377" y="2579"/>
                  </a:cubicBezTo>
                  <a:cubicBezTo>
                    <a:pt x="4590" y="2458"/>
                    <a:pt x="4803" y="2306"/>
                    <a:pt x="4985" y="2154"/>
                  </a:cubicBezTo>
                  <a:cubicBezTo>
                    <a:pt x="5015" y="2124"/>
                    <a:pt x="5198" y="1911"/>
                    <a:pt x="5198" y="1850"/>
                  </a:cubicBezTo>
                  <a:cubicBezTo>
                    <a:pt x="5137" y="1333"/>
                    <a:pt x="4742" y="999"/>
                    <a:pt x="4377" y="695"/>
                  </a:cubicBezTo>
                  <a:cubicBezTo>
                    <a:pt x="3921" y="330"/>
                    <a:pt x="3283" y="87"/>
                    <a:pt x="2705" y="26"/>
                  </a:cubicBezTo>
                  <a:cubicBezTo>
                    <a:pt x="2620" y="7"/>
                    <a:pt x="2536" y="0"/>
                    <a:pt x="2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34"/>
            <p:cNvSpPr/>
            <p:nvPr/>
          </p:nvSpPr>
          <p:spPr>
            <a:xfrm>
              <a:off x="5445650" y="2830050"/>
              <a:ext cx="34975" cy="50375"/>
            </a:xfrm>
            <a:custGeom>
              <a:avLst/>
              <a:gdLst/>
              <a:ahLst/>
              <a:cxnLst/>
              <a:rect l="l" t="t" r="r" b="b"/>
              <a:pathLst>
                <a:path w="1399" h="2015" extrusionOk="0">
                  <a:moveTo>
                    <a:pt x="801" y="0"/>
                  </a:moveTo>
                  <a:cubicBezTo>
                    <a:pt x="788" y="0"/>
                    <a:pt x="775" y="1"/>
                    <a:pt x="761" y="3"/>
                  </a:cubicBezTo>
                  <a:cubicBezTo>
                    <a:pt x="335" y="125"/>
                    <a:pt x="1" y="581"/>
                    <a:pt x="1" y="1037"/>
                  </a:cubicBezTo>
                  <a:cubicBezTo>
                    <a:pt x="1" y="1341"/>
                    <a:pt x="92" y="1979"/>
                    <a:pt x="517" y="2009"/>
                  </a:cubicBezTo>
                  <a:cubicBezTo>
                    <a:pt x="539" y="2013"/>
                    <a:pt x="561" y="2014"/>
                    <a:pt x="582" y="2014"/>
                  </a:cubicBezTo>
                  <a:cubicBezTo>
                    <a:pt x="948" y="2014"/>
                    <a:pt x="1250" y="1537"/>
                    <a:pt x="1308" y="1249"/>
                  </a:cubicBezTo>
                  <a:cubicBezTo>
                    <a:pt x="1399" y="946"/>
                    <a:pt x="1369" y="611"/>
                    <a:pt x="1217" y="338"/>
                  </a:cubicBezTo>
                  <a:cubicBezTo>
                    <a:pt x="1131" y="196"/>
                    <a:pt x="993" y="0"/>
                    <a:pt x="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34"/>
            <p:cNvSpPr/>
            <p:nvPr/>
          </p:nvSpPr>
          <p:spPr>
            <a:xfrm>
              <a:off x="5430450" y="2831650"/>
              <a:ext cx="66900" cy="94400"/>
            </a:xfrm>
            <a:custGeom>
              <a:avLst/>
              <a:gdLst/>
              <a:ahLst/>
              <a:cxnLst/>
              <a:rect l="l" t="t" r="r" b="b"/>
              <a:pathLst>
                <a:path w="2676" h="3776" extrusionOk="0">
                  <a:moveTo>
                    <a:pt x="1855" y="0"/>
                  </a:moveTo>
                  <a:cubicBezTo>
                    <a:pt x="1764" y="0"/>
                    <a:pt x="1673" y="0"/>
                    <a:pt x="1581" y="61"/>
                  </a:cubicBezTo>
                  <a:cubicBezTo>
                    <a:pt x="761" y="182"/>
                    <a:pt x="62" y="1155"/>
                    <a:pt x="31" y="1945"/>
                  </a:cubicBezTo>
                  <a:cubicBezTo>
                    <a:pt x="1" y="2341"/>
                    <a:pt x="62" y="2918"/>
                    <a:pt x="244" y="3252"/>
                  </a:cubicBezTo>
                  <a:cubicBezTo>
                    <a:pt x="366" y="3435"/>
                    <a:pt x="548" y="3708"/>
                    <a:pt x="791" y="3769"/>
                  </a:cubicBezTo>
                  <a:cubicBezTo>
                    <a:pt x="816" y="3773"/>
                    <a:pt x="841" y="3775"/>
                    <a:pt x="867" y="3775"/>
                  </a:cubicBezTo>
                  <a:cubicBezTo>
                    <a:pt x="1037" y="3775"/>
                    <a:pt x="1237" y="3696"/>
                    <a:pt x="1369" y="3617"/>
                  </a:cubicBezTo>
                  <a:cubicBezTo>
                    <a:pt x="1703" y="3435"/>
                    <a:pt x="2037" y="3131"/>
                    <a:pt x="2281" y="2736"/>
                  </a:cubicBezTo>
                  <a:cubicBezTo>
                    <a:pt x="2584" y="2189"/>
                    <a:pt x="2676" y="1581"/>
                    <a:pt x="2493" y="912"/>
                  </a:cubicBezTo>
                  <a:cubicBezTo>
                    <a:pt x="2432" y="669"/>
                    <a:pt x="2189" y="61"/>
                    <a:pt x="1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34"/>
            <p:cNvSpPr/>
            <p:nvPr/>
          </p:nvSpPr>
          <p:spPr>
            <a:xfrm>
              <a:off x="5454775" y="2817950"/>
              <a:ext cx="117050" cy="112175"/>
            </a:xfrm>
            <a:custGeom>
              <a:avLst/>
              <a:gdLst/>
              <a:ahLst/>
              <a:cxnLst/>
              <a:rect l="l" t="t" r="r" b="b"/>
              <a:pathLst>
                <a:path w="4682" h="4487" extrusionOk="0">
                  <a:moveTo>
                    <a:pt x="1338" y="1"/>
                  </a:moveTo>
                  <a:cubicBezTo>
                    <a:pt x="1186" y="1"/>
                    <a:pt x="973" y="1"/>
                    <a:pt x="760" y="31"/>
                  </a:cubicBezTo>
                  <a:cubicBezTo>
                    <a:pt x="548" y="31"/>
                    <a:pt x="304" y="153"/>
                    <a:pt x="213" y="335"/>
                  </a:cubicBezTo>
                  <a:cubicBezTo>
                    <a:pt x="1" y="882"/>
                    <a:pt x="122" y="1430"/>
                    <a:pt x="274" y="1977"/>
                  </a:cubicBezTo>
                  <a:cubicBezTo>
                    <a:pt x="456" y="2493"/>
                    <a:pt x="700" y="3040"/>
                    <a:pt x="1095" y="3405"/>
                  </a:cubicBezTo>
                  <a:cubicBezTo>
                    <a:pt x="1520" y="3831"/>
                    <a:pt x="2007" y="4135"/>
                    <a:pt x="2584" y="4317"/>
                  </a:cubicBezTo>
                  <a:cubicBezTo>
                    <a:pt x="2895" y="4414"/>
                    <a:pt x="3230" y="4486"/>
                    <a:pt x="3566" y="4486"/>
                  </a:cubicBezTo>
                  <a:cubicBezTo>
                    <a:pt x="3757" y="4486"/>
                    <a:pt x="3948" y="4463"/>
                    <a:pt x="4134" y="4408"/>
                  </a:cubicBezTo>
                  <a:cubicBezTo>
                    <a:pt x="4590" y="4256"/>
                    <a:pt x="4681" y="3831"/>
                    <a:pt x="4681" y="3405"/>
                  </a:cubicBezTo>
                  <a:cubicBezTo>
                    <a:pt x="4590" y="2189"/>
                    <a:pt x="4013" y="1004"/>
                    <a:pt x="2918" y="457"/>
                  </a:cubicBezTo>
                  <a:cubicBezTo>
                    <a:pt x="2432" y="183"/>
                    <a:pt x="1946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34"/>
            <p:cNvSpPr/>
            <p:nvPr/>
          </p:nvSpPr>
          <p:spPr>
            <a:xfrm>
              <a:off x="5488200" y="2768950"/>
              <a:ext cx="130725" cy="80275"/>
            </a:xfrm>
            <a:custGeom>
              <a:avLst/>
              <a:gdLst/>
              <a:ahLst/>
              <a:cxnLst/>
              <a:rect l="l" t="t" r="r" b="b"/>
              <a:pathLst>
                <a:path w="5229" h="3211" extrusionOk="0">
                  <a:moveTo>
                    <a:pt x="2928" y="0"/>
                  </a:moveTo>
                  <a:cubicBezTo>
                    <a:pt x="2778" y="0"/>
                    <a:pt x="2632" y="6"/>
                    <a:pt x="2493" y="16"/>
                  </a:cubicBezTo>
                  <a:cubicBezTo>
                    <a:pt x="2463" y="16"/>
                    <a:pt x="2402" y="16"/>
                    <a:pt x="2341" y="46"/>
                  </a:cubicBezTo>
                  <a:cubicBezTo>
                    <a:pt x="1733" y="168"/>
                    <a:pt x="1126" y="593"/>
                    <a:pt x="761" y="1019"/>
                  </a:cubicBezTo>
                  <a:cubicBezTo>
                    <a:pt x="487" y="1262"/>
                    <a:pt x="1" y="1931"/>
                    <a:pt x="274" y="2295"/>
                  </a:cubicBezTo>
                  <a:cubicBezTo>
                    <a:pt x="696" y="2918"/>
                    <a:pt x="1527" y="3210"/>
                    <a:pt x="2340" y="3210"/>
                  </a:cubicBezTo>
                  <a:cubicBezTo>
                    <a:pt x="2875" y="3210"/>
                    <a:pt x="3402" y="3084"/>
                    <a:pt x="3800" y="2842"/>
                  </a:cubicBezTo>
                  <a:cubicBezTo>
                    <a:pt x="4378" y="2478"/>
                    <a:pt x="4864" y="2022"/>
                    <a:pt x="5077" y="1383"/>
                  </a:cubicBezTo>
                  <a:cubicBezTo>
                    <a:pt x="5138" y="1262"/>
                    <a:pt x="5229" y="927"/>
                    <a:pt x="5077" y="806"/>
                  </a:cubicBezTo>
                  <a:lnTo>
                    <a:pt x="5138" y="806"/>
                  </a:lnTo>
                  <a:cubicBezTo>
                    <a:pt x="4626" y="166"/>
                    <a:pt x="3726" y="0"/>
                    <a:pt x="29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34"/>
            <p:cNvSpPr/>
            <p:nvPr/>
          </p:nvSpPr>
          <p:spPr>
            <a:xfrm>
              <a:off x="6158425" y="3375725"/>
              <a:ext cx="41575" cy="39700"/>
            </a:xfrm>
            <a:custGeom>
              <a:avLst/>
              <a:gdLst/>
              <a:ahLst/>
              <a:cxnLst/>
              <a:rect l="l" t="t" r="r" b="b"/>
              <a:pathLst>
                <a:path w="1663" h="1588" extrusionOk="0">
                  <a:moveTo>
                    <a:pt x="1186" y="0"/>
                  </a:moveTo>
                  <a:cubicBezTo>
                    <a:pt x="518" y="152"/>
                    <a:pt x="1" y="912"/>
                    <a:pt x="123" y="1581"/>
                  </a:cubicBezTo>
                  <a:cubicBezTo>
                    <a:pt x="163" y="1585"/>
                    <a:pt x="204" y="1587"/>
                    <a:pt x="244" y="1587"/>
                  </a:cubicBezTo>
                  <a:cubicBezTo>
                    <a:pt x="1039" y="1587"/>
                    <a:pt x="1662" y="753"/>
                    <a:pt x="1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34"/>
            <p:cNvSpPr/>
            <p:nvPr/>
          </p:nvSpPr>
          <p:spPr>
            <a:xfrm>
              <a:off x="6161475" y="3293550"/>
              <a:ext cx="57025" cy="87525"/>
            </a:xfrm>
            <a:custGeom>
              <a:avLst/>
              <a:gdLst/>
              <a:ahLst/>
              <a:cxnLst/>
              <a:rect l="l" t="t" r="r" b="b"/>
              <a:pathLst>
                <a:path w="2281" h="3501" extrusionOk="0">
                  <a:moveTo>
                    <a:pt x="1069" y="1"/>
                  </a:moveTo>
                  <a:cubicBezTo>
                    <a:pt x="1057" y="1"/>
                    <a:pt x="1045" y="2"/>
                    <a:pt x="1034" y="5"/>
                  </a:cubicBezTo>
                  <a:cubicBezTo>
                    <a:pt x="426" y="309"/>
                    <a:pt x="183" y="947"/>
                    <a:pt x="61" y="1555"/>
                  </a:cubicBezTo>
                  <a:cubicBezTo>
                    <a:pt x="1" y="2071"/>
                    <a:pt x="213" y="2558"/>
                    <a:pt x="487" y="2983"/>
                  </a:cubicBezTo>
                  <a:cubicBezTo>
                    <a:pt x="592" y="3140"/>
                    <a:pt x="922" y="3500"/>
                    <a:pt x="1186" y="3500"/>
                  </a:cubicBezTo>
                  <a:cubicBezTo>
                    <a:pt x="1229" y="3500"/>
                    <a:pt x="1269" y="3491"/>
                    <a:pt x="1308" y="3470"/>
                  </a:cubicBezTo>
                  <a:cubicBezTo>
                    <a:pt x="1672" y="3287"/>
                    <a:pt x="1855" y="2923"/>
                    <a:pt x="2067" y="2588"/>
                  </a:cubicBezTo>
                  <a:cubicBezTo>
                    <a:pt x="2128" y="2436"/>
                    <a:pt x="2159" y="2254"/>
                    <a:pt x="2219" y="2071"/>
                  </a:cubicBezTo>
                  <a:cubicBezTo>
                    <a:pt x="2280" y="1676"/>
                    <a:pt x="2159" y="1342"/>
                    <a:pt x="2007" y="947"/>
                  </a:cubicBezTo>
                  <a:cubicBezTo>
                    <a:pt x="1915" y="643"/>
                    <a:pt x="1642" y="339"/>
                    <a:pt x="1399" y="157"/>
                  </a:cubicBezTo>
                  <a:cubicBezTo>
                    <a:pt x="1371" y="129"/>
                    <a:pt x="1192" y="1"/>
                    <a:pt x="10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34"/>
            <p:cNvSpPr/>
            <p:nvPr/>
          </p:nvSpPr>
          <p:spPr>
            <a:xfrm>
              <a:off x="6099175" y="3340775"/>
              <a:ext cx="92725" cy="53600"/>
            </a:xfrm>
            <a:custGeom>
              <a:avLst/>
              <a:gdLst/>
              <a:ahLst/>
              <a:cxnLst/>
              <a:rect l="l" t="t" r="r" b="b"/>
              <a:pathLst>
                <a:path w="3709" h="2144" extrusionOk="0">
                  <a:moveTo>
                    <a:pt x="1915" y="0"/>
                  </a:moveTo>
                  <a:cubicBezTo>
                    <a:pt x="1733" y="0"/>
                    <a:pt x="1550" y="0"/>
                    <a:pt x="1368" y="61"/>
                  </a:cubicBezTo>
                  <a:cubicBezTo>
                    <a:pt x="821" y="182"/>
                    <a:pt x="243" y="517"/>
                    <a:pt x="0" y="1034"/>
                  </a:cubicBezTo>
                  <a:cubicBezTo>
                    <a:pt x="213" y="1277"/>
                    <a:pt x="395" y="1489"/>
                    <a:pt x="638" y="1672"/>
                  </a:cubicBezTo>
                  <a:cubicBezTo>
                    <a:pt x="973" y="1945"/>
                    <a:pt x="1398" y="2097"/>
                    <a:pt x="1824" y="2128"/>
                  </a:cubicBezTo>
                  <a:cubicBezTo>
                    <a:pt x="1894" y="2139"/>
                    <a:pt x="1968" y="2144"/>
                    <a:pt x="2044" y="2144"/>
                  </a:cubicBezTo>
                  <a:cubicBezTo>
                    <a:pt x="2397" y="2144"/>
                    <a:pt x="2800" y="2035"/>
                    <a:pt x="3100" y="1885"/>
                  </a:cubicBezTo>
                  <a:cubicBezTo>
                    <a:pt x="3252" y="1793"/>
                    <a:pt x="3404" y="1672"/>
                    <a:pt x="3526" y="1581"/>
                  </a:cubicBezTo>
                  <a:cubicBezTo>
                    <a:pt x="3556" y="1520"/>
                    <a:pt x="3708" y="1429"/>
                    <a:pt x="3678" y="1337"/>
                  </a:cubicBezTo>
                  <a:cubicBezTo>
                    <a:pt x="3587" y="1003"/>
                    <a:pt x="3344" y="730"/>
                    <a:pt x="3100" y="517"/>
                  </a:cubicBezTo>
                  <a:cubicBezTo>
                    <a:pt x="2796" y="243"/>
                    <a:pt x="2341" y="61"/>
                    <a:pt x="1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34"/>
            <p:cNvSpPr/>
            <p:nvPr/>
          </p:nvSpPr>
          <p:spPr>
            <a:xfrm>
              <a:off x="6163750" y="3389300"/>
              <a:ext cx="24350" cy="36600"/>
            </a:xfrm>
            <a:custGeom>
              <a:avLst/>
              <a:gdLst/>
              <a:ahLst/>
              <a:cxnLst/>
              <a:rect l="l" t="t" r="r" b="b"/>
              <a:pathLst>
                <a:path w="974" h="1464" extrusionOk="0">
                  <a:moveTo>
                    <a:pt x="556" y="0"/>
                  </a:moveTo>
                  <a:cubicBezTo>
                    <a:pt x="544" y="0"/>
                    <a:pt x="531" y="2"/>
                    <a:pt x="517" y="4"/>
                  </a:cubicBezTo>
                  <a:cubicBezTo>
                    <a:pt x="213" y="96"/>
                    <a:pt x="1" y="430"/>
                    <a:pt x="1" y="734"/>
                  </a:cubicBezTo>
                  <a:cubicBezTo>
                    <a:pt x="1" y="977"/>
                    <a:pt x="61" y="1433"/>
                    <a:pt x="365" y="1463"/>
                  </a:cubicBezTo>
                  <a:cubicBezTo>
                    <a:pt x="639" y="1463"/>
                    <a:pt x="852" y="1129"/>
                    <a:pt x="943" y="916"/>
                  </a:cubicBezTo>
                  <a:cubicBezTo>
                    <a:pt x="973" y="704"/>
                    <a:pt x="973" y="460"/>
                    <a:pt x="852" y="278"/>
                  </a:cubicBezTo>
                  <a:cubicBezTo>
                    <a:pt x="796" y="139"/>
                    <a:pt x="690" y="0"/>
                    <a:pt x="5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34"/>
            <p:cNvSpPr/>
            <p:nvPr/>
          </p:nvSpPr>
          <p:spPr>
            <a:xfrm>
              <a:off x="6152350" y="3390150"/>
              <a:ext cx="49425" cy="67050"/>
            </a:xfrm>
            <a:custGeom>
              <a:avLst/>
              <a:gdLst/>
              <a:ahLst/>
              <a:cxnLst/>
              <a:rect l="l" t="t" r="r" b="b"/>
              <a:pathLst>
                <a:path w="1977" h="2682" extrusionOk="0">
                  <a:moveTo>
                    <a:pt x="1217" y="1"/>
                  </a:moveTo>
                  <a:cubicBezTo>
                    <a:pt x="517" y="122"/>
                    <a:pt x="62" y="852"/>
                    <a:pt x="31" y="1399"/>
                  </a:cubicBezTo>
                  <a:cubicBezTo>
                    <a:pt x="1" y="1642"/>
                    <a:pt x="31" y="2068"/>
                    <a:pt x="214" y="2280"/>
                  </a:cubicBezTo>
                  <a:cubicBezTo>
                    <a:pt x="305" y="2402"/>
                    <a:pt x="396" y="2645"/>
                    <a:pt x="609" y="2676"/>
                  </a:cubicBezTo>
                  <a:cubicBezTo>
                    <a:pt x="621" y="2680"/>
                    <a:pt x="636" y="2682"/>
                    <a:pt x="652" y="2682"/>
                  </a:cubicBezTo>
                  <a:cubicBezTo>
                    <a:pt x="756" y="2682"/>
                    <a:pt x="925" y="2607"/>
                    <a:pt x="1004" y="2554"/>
                  </a:cubicBezTo>
                  <a:cubicBezTo>
                    <a:pt x="1277" y="2402"/>
                    <a:pt x="1521" y="2189"/>
                    <a:pt x="1673" y="1946"/>
                  </a:cubicBezTo>
                  <a:cubicBezTo>
                    <a:pt x="1885" y="1521"/>
                    <a:pt x="1976" y="1125"/>
                    <a:pt x="1855" y="670"/>
                  </a:cubicBezTo>
                  <a:cubicBezTo>
                    <a:pt x="1764" y="457"/>
                    <a:pt x="1673" y="1"/>
                    <a:pt x="1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34"/>
            <p:cNvSpPr/>
            <p:nvPr/>
          </p:nvSpPr>
          <p:spPr>
            <a:xfrm>
              <a:off x="6169825" y="3379525"/>
              <a:ext cx="83625" cy="81125"/>
            </a:xfrm>
            <a:custGeom>
              <a:avLst/>
              <a:gdLst/>
              <a:ahLst/>
              <a:cxnLst/>
              <a:rect l="l" t="t" r="r" b="b"/>
              <a:pathLst>
                <a:path w="3345" h="3245" extrusionOk="0">
                  <a:moveTo>
                    <a:pt x="974" y="0"/>
                  </a:moveTo>
                  <a:cubicBezTo>
                    <a:pt x="852" y="0"/>
                    <a:pt x="700" y="0"/>
                    <a:pt x="548" y="31"/>
                  </a:cubicBezTo>
                  <a:cubicBezTo>
                    <a:pt x="396" y="91"/>
                    <a:pt x="244" y="152"/>
                    <a:pt x="153" y="304"/>
                  </a:cubicBezTo>
                  <a:cubicBezTo>
                    <a:pt x="1" y="669"/>
                    <a:pt x="92" y="1095"/>
                    <a:pt x="214" y="1459"/>
                  </a:cubicBezTo>
                  <a:cubicBezTo>
                    <a:pt x="305" y="1854"/>
                    <a:pt x="487" y="2219"/>
                    <a:pt x="822" y="2493"/>
                  </a:cubicBezTo>
                  <a:cubicBezTo>
                    <a:pt x="1126" y="2797"/>
                    <a:pt x="1460" y="3040"/>
                    <a:pt x="1885" y="3131"/>
                  </a:cubicBezTo>
                  <a:cubicBezTo>
                    <a:pt x="2088" y="3205"/>
                    <a:pt x="2324" y="3245"/>
                    <a:pt x="2553" y="3245"/>
                  </a:cubicBezTo>
                  <a:cubicBezTo>
                    <a:pt x="2702" y="3245"/>
                    <a:pt x="2848" y="3228"/>
                    <a:pt x="2980" y="3192"/>
                  </a:cubicBezTo>
                  <a:cubicBezTo>
                    <a:pt x="3284" y="3070"/>
                    <a:pt x="3344" y="2797"/>
                    <a:pt x="3344" y="2462"/>
                  </a:cubicBezTo>
                  <a:cubicBezTo>
                    <a:pt x="3314" y="1581"/>
                    <a:pt x="2888" y="760"/>
                    <a:pt x="2098" y="335"/>
                  </a:cubicBezTo>
                  <a:cubicBezTo>
                    <a:pt x="1733" y="152"/>
                    <a:pt x="1369" y="31"/>
                    <a:pt x="9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34"/>
            <p:cNvSpPr/>
            <p:nvPr/>
          </p:nvSpPr>
          <p:spPr>
            <a:xfrm>
              <a:off x="6194150" y="3346675"/>
              <a:ext cx="92725" cy="57325"/>
            </a:xfrm>
            <a:custGeom>
              <a:avLst/>
              <a:gdLst/>
              <a:ahLst/>
              <a:cxnLst/>
              <a:rect l="l" t="t" r="r" b="b"/>
              <a:pathLst>
                <a:path w="3709" h="2293" extrusionOk="0">
                  <a:moveTo>
                    <a:pt x="1981" y="1"/>
                  </a:moveTo>
                  <a:cubicBezTo>
                    <a:pt x="1895" y="1"/>
                    <a:pt x="1812" y="3"/>
                    <a:pt x="1733" y="7"/>
                  </a:cubicBezTo>
                  <a:lnTo>
                    <a:pt x="1611" y="7"/>
                  </a:lnTo>
                  <a:cubicBezTo>
                    <a:pt x="1247" y="98"/>
                    <a:pt x="791" y="402"/>
                    <a:pt x="517" y="706"/>
                  </a:cubicBezTo>
                  <a:cubicBezTo>
                    <a:pt x="335" y="889"/>
                    <a:pt x="1" y="1345"/>
                    <a:pt x="183" y="1649"/>
                  </a:cubicBezTo>
                  <a:cubicBezTo>
                    <a:pt x="491" y="2084"/>
                    <a:pt x="1081" y="2292"/>
                    <a:pt x="1649" y="2292"/>
                  </a:cubicBezTo>
                  <a:cubicBezTo>
                    <a:pt x="2032" y="2292"/>
                    <a:pt x="2406" y="2197"/>
                    <a:pt x="2675" y="2013"/>
                  </a:cubicBezTo>
                  <a:cubicBezTo>
                    <a:pt x="3101" y="1770"/>
                    <a:pt x="3435" y="1466"/>
                    <a:pt x="3587" y="1010"/>
                  </a:cubicBezTo>
                  <a:cubicBezTo>
                    <a:pt x="3648" y="919"/>
                    <a:pt x="3709" y="646"/>
                    <a:pt x="3587" y="585"/>
                  </a:cubicBezTo>
                  <a:cubicBezTo>
                    <a:pt x="3243" y="109"/>
                    <a:pt x="2555" y="1"/>
                    <a:pt x="19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34"/>
            <p:cNvSpPr/>
            <p:nvPr/>
          </p:nvSpPr>
          <p:spPr>
            <a:xfrm>
              <a:off x="6606975" y="3056575"/>
              <a:ext cx="56050" cy="57050"/>
            </a:xfrm>
            <a:custGeom>
              <a:avLst/>
              <a:gdLst/>
              <a:ahLst/>
              <a:cxnLst/>
              <a:rect l="l" t="t" r="r" b="b"/>
              <a:pathLst>
                <a:path w="2242" h="2282" extrusionOk="0">
                  <a:moveTo>
                    <a:pt x="357" y="0"/>
                  </a:moveTo>
                  <a:lnTo>
                    <a:pt x="357" y="0"/>
                  </a:lnTo>
                  <a:cubicBezTo>
                    <a:pt x="1" y="1069"/>
                    <a:pt x="978" y="2282"/>
                    <a:pt x="2099" y="2282"/>
                  </a:cubicBezTo>
                  <a:cubicBezTo>
                    <a:pt x="2127" y="2282"/>
                    <a:pt x="2154" y="2281"/>
                    <a:pt x="2181" y="2280"/>
                  </a:cubicBezTo>
                  <a:cubicBezTo>
                    <a:pt x="2211" y="2158"/>
                    <a:pt x="2211" y="2006"/>
                    <a:pt x="2211" y="1885"/>
                  </a:cubicBezTo>
                  <a:cubicBezTo>
                    <a:pt x="2242" y="912"/>
                    <a:pt x="1330" y="31"/>
                    <a:pt x="3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34"/>
            <p:cNvSpPr/>
            <p:nvPr/>
          </p:nvSpPr>
          <p:spPr>
            <a:xfrm>
              <a:off x="6652375" y="3080125"/>
              <a:ext cx="123875" cy="74400"/>
            </a:xfrm>
            <a:custGeom>
              <a:avLst/>
              <a:gdLst/>
              <a:ahLst/>
              <a:cxnLst/>
              <a:rect l="l" t="t" r="r" b="b"/>
              <a:pathLst>
                <a:path w="4955" h="2976" extrusionOk="0">
                  <a:moveTo>
                    <a:pt x="2336" y="0"/>
                  </a:moveTo>
                  <a:cubicBezTo>
                    <a:pt x="1888" y="0"/>
                    <a:pt x="1429" y="127"/>
                    <a:pt x="1034" y="304"/>
                  </a:cubicBezTo>
                  <a:cubicBezTo>
                    <a:pt x="760" y="426"/>
                    <a:pt x="0" y="821"/>
                    <a:pt x="122" y="1247"/>
                  </a:cubicBezTo>
                  <a:cubicBezTo>
                    <a:pt x="274" y="1824"/>
                    <a:pt x="699" y="2158"/>
                    <a:pt x="1155" y="2493"/>
                  </a:cubicBezTo>
                  <a:cubicBezTo>
                    <a:pt x="1338" y="2645"/>
                    <a:pt x="1611" y="2766"/>
                    <a:pt x="1824" y="2858"/>
                  </a:cubicBezTo>
                  <a:cubicBezTo>
                    <a:pt x="2068" y="2944"/>
                    <a:pt x="2312" y="2976"/>
                    <a:pt x="2560" y="2976"/>
                  </a:cubicBezTo>
                  <a:cubicBezTo>
                    <a:pt x="2836" y="2976"/>
                    <a:pt x="3116" y="2936"/>
                    <a:pt x="3404" y="2888"/>
                  </a:cubicBezTo>
                  <a:cubicBezTo>
                    <a:pt x="3860" y="2797"/>
                    <a:pt x="4316" y="2554"/>
                    <a:pt x="4651" y="2250"/>
                  </a:cubicBezTo>
                  <a:cubicBezTo>
                    <a:pt x="4681" y="2189"/>
                    <a:pt x="4955" y="1946"/>
                    <a:pt x="4955" y="1824"/>
                  </a:cubicBezTo>
                  <a:cubicBezTo>
                    <a:pt x="4711" y="943"/>
                    <a:pt x="3891" y="365"/>
                    <a:pt x="3040" y="122"/>
                  </a:cubicBezTo>
                  <a:cubicBezTo>
                    <a:pt x="2816" y="37"/>
                    <a:pt x="2578" y="0"/>
                    <a:pt x="23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34"/>
            <p:cNvSpPr/>
            <p:nvPr/>
          </p:nvSpPr>
          <p:spPr>
            <a:xfrm>
              <a:off x="6644000" y="2984375"/>
              <a:ext cx="79050" cy="126175"/>
            </a:xfrm>
            <a:custGeom>
              <a:avLst/>
              <a:gdLst/>
              <a:ahLst/>
              <a:cxnLst/>
              <a:rect l="l" t="t" r="r" b="b"/>
              <a:pathLst>
                <a:path w="3162" h="5047" extrusionOk="0">
                  <a:moveTo>
                    <a:pt x="2220" y="1"/>
                  </a:moveTo>
                  <a:cubicBezTo>
                    <a:pt x="1825" y="213"/>
                    <a:pt x="1490" y="396"/>
                    <a:pt x="1156" y="700"/>
                  </a:cubicBezTo>
                  <a:cubicBezTo>
                    <a:pt x="700" y="1095"/>
                    <a:pt x="335" y="1672"/>
                    <a:pt x="183" y="2219"/>
                  </a:cubicBezTo>
                  <a:cubicBezTo>
                    <a:pt x="1" y="2797"/>
                    <a:pt x="31" y="3496"/>
                    <a:pt x="183" y="4043"/>
                  </a:cubicBezTo>
                  <a:cubicBezTo>
                    <a:pt x="274" y="4286"/>
                    <a:pt x="396" y="4499"/>
                    <a:pt x="487" y="4742"/>
                  </a:cubicBezTo>
                  <a:cubicBezTo>
                    <a:pt x="548" y="4803"/>
                    <a:pt x="700" y="5046"/>
                    <a:pt x="761" y="5046"/>
                  </a:cubicBezTo>
                  <a:cubicBezTo>
                    <a:pt x="1247" y="5046"/>
                    <a:pt x="1673" y="4742"/>
                    <a:pt x="2068" y="4438"/>
                  </a:cubicBezTo>
                  <a:cubicBezTo>
                    <a:pt x="2524" y="4104"/>
                    <a:pt x="2888" y="3496"/>
                    <a:pt x="3040" y="2919"/>
                  </a:cubicBezTo>
                  <a:cubicBezTo>
                    <a:pt x="3132" y="2675"/>
                    <a:pt x="3162" y="2432"/>
                    <a:pt x="3162" y="2159"/>
                  </a:cubicBezTo>
                  <a:cubicBezTo>
                    <a:pt x="3162" y="1308"/>
                    <a:pt x="2858" y="456"/>
                    <a:pt x="2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34"/>
            <p:cNvSpPr/>
            <p:nvPr/>
          </p:nvSpPr>
          <p:spPr>
            <a:xfrm>
              <a:off x="6597650" y="3059900"/>
              <a:ext cx="49425" cy="35250"/>
            </a:xfrm>
            <a:custGeom>
              <a:avLst/>
              <a:gdLst/>
              <a:ahLst/>
              <a:cxnLst/>
              <a:rect l="l" t="t" r="r" b="b"/>
              <a:pathLst>
                <a:path w="1977" h="1410" extrusionOk="0">
                  <a:moveTo>
                    <a:pt x="757" y="1"/>
                  </a:moveTo>
                  <a:cubicBezTo>
                    <a:pt x="456" y="1"/>
                    <a:pt x="124" y="93"/>
                    <a:pt x="61" y="384"/>
                  </a:cubicBezTo>
                  <a:cubicBezTo>
                    <a:pt x="1" y="749"/>
                    <a:pt x="365" y="1174"/>
                    <a:pt x="669" y="1296"/>
                  </a:cubicBezTo>
                  <a:cubicBezTo>
                    <a:pt x="853" y="1369"/>
                    <a:pt x="1037" y="1410"/>
                    <a:pt x="1222" y="1410"/>
                  </a:cubicBezTo>
                  <a:cubicBezTo>
                    <a:pt x="1341" y="1410"/>
                    <a:pt x="1461" y="1392"/>
                    <a:pt x="1581" y="1357"/>
                  </a:cubicBezTo>
                  <a:cubicBezTo>
                    <a:pt x="1703" y="1326"/>
                    <a:pt x="1976" y="1174"/>
                    <a:pt x="1976" y="992"/>
                  </a:cubicBezTo>
                  <a:cubicBezTo>
                    <a:pt x="1946" y="536"/>
                    <a:pt x="1551" y="171"/>
                    <a:pt x="1125" y="50"/>
                  </a:cubicBezTo>
                  <a:cubicBezTo>
                    <a:pt x="1029" y="21"/>
                    <a:pt x="896" y="1"/>
                    <a:pt x="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34"/>
            <p:cNvSpPr/>
            <p:nvPr/>
          </p:nvSpPr>
          <p:spPr>
            <a:xfrm>
              <a:off x="6555100" y="3039550"/>
              <a:ext cx="88925" cy="69200"/>
            </a:xfrm>
            <a:custGeom>
              <a:avLst/>
              <a:gdLst/>
              <a:ahLst/>
              <a:cxnLst/>
              <a:rect l="l" t="t" r="r" b="b"/>
              <a:pathLst>
                <a:path w="3557" h="2768" extrusionOk="0">
                  <a:moveTo>
                    <a:pt x="1261" y="1"/>
                  </a:moveTo>
                  <a:cubicBezTo>
                    <a:pt x="1039" y="1"/>
                    <a:pt x="827" y="32"/>
                    <a:pt x="669" y="104"/>
                  </a:cubicBezTo>
                  <a:cubicBezTo>
                    <a:pt x="487" y="164"/>
                    <a:pt x="152" y="286"/>
                    <a:pt x="61" y="529"/>
                  </a:cubicBezTo>
                  <a:cubicBezTo>
                    <a:pt x="0" y="681"/>
                    <a:pt x="61" y="985"/>
                    <a:pt x="92" y="1137"/>
                  </a:cubicBezTo>
                  <a:cubicBezTo>
                    <a:pt x="213" y="1502"/>
                    <a:pt x="487" y="1927"/>
                    <a:pt x="791" y="2201"/>
                  </a:cubicBezTo>
                  <a:cubicBezTo>
                    <a:pt x="1208" y="2540"/>
                    <a:pt x="1715" y="2767"/>
                    <a:pt x="2254" y="2767"/>
                  </a:cubicBezTo>
                  <a:cubicBezTo>
                    <a:pt x="2343" y="2767"/>
                    <a:pt x="2433" y="2761"/>
                    <a:pt x="2523" y="2748"/>
                  </a:cubicBezTo>
                  <a:cubicBezTo>
                    <a:pt x="2827" y="2718"/>
                    <a:pt x="3435" y="2657"/>
                    <a:pt x="3526" y="2292"/>
                  </a:cubicBezTo>
                  <a:cubicBezTo>
                    <a:pt x="3557" y="2231"/>
                    <a:pt x="3557" y="2110"/>
                    <a:pt x="3557" y="2049"/>
                  </a:cubicBezTo>
                  <a:cubicBezTo>
                    <a:pt x="3557" y="1167"/>
                    <a:pt x="2736" y="316"/>
                    <a:pt x="1976" y="104"/>
                  </a:cubicBezTo>
                  <a:cubicBezTo>
                    <a:pt x="1768" y="39"/>
                    <a:pt x="1509" y="1"/>
                    <a:pt x="1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34"/>
            <p:cNvSpPr/>
            <p:nvPr/>
          </p:nvSpPr>
          <p:spPr>
            <a:xfrm>
              <a:off x="6531550" y="3074050"/>
              <a:ext cx="126150" cy="103725"/>
            </a:xfrm>
            <a:custGeom>
              <a:avLst/>
              <a:gdLst/>
              <a:ahLst/>
              <a:cxnLst/>
              <a:rect l="l" t="t" r="r" b="b"/>
              <a:pathLst>
                <a:path w="5046" h="4149" extrusionOk="0">
                  <a:moveTo>
                    <a:pt x="3131" y="61"/>
                  </a:moveTo>
                  <a:lnTo>
                    <a:pt x="3131" y="61"/>
                  </a:lnTo>
                  <a:cubicBezTo>
                    <a:pt x="3109" y="68"/>
                    <a:pt x="3091" y="74"/>
                    <a:pt x="3075" y="78"/>
                  </a:cubicBezTo>
                  <a:lnTo>
                    <a:pt x="3075" y="78"/>
                  </a:lnTo>
                  <a:cubicBezTo>
                    <a:pt x="3081" y="77"/>
                    <a:pt x="3086" y="77"/>
                    <a:pt x="3091" y="76"/>
                  </a:cubicBezTo>
                  <a:lnTo>
                    <a:pt x="3091" y="76"/>
                  </a:lnTo>
                  <a:cubicBezTo>
                    <a:pt x="3105" y="72"/>
                    <a:pt x="3119" y="67"/>
                    <a:pt x="3131" y="61"/>
                  </a:cubicBezTo>
                  <a:close/>
                  <a:moveTo>
                    <a:pt x="3374" y="0"/>
                  </a:moveTo>
                  <a:lnTo>
                    <a:pt x="3374" y="0"/>
                  </a:lnTo>
                  <a:cubicBezTo>
                    <a:pt x="3283" y="61"/>
                    <a:pt x="3222" y="61"/>
                    <a:pt x="3131" y="61"/>
                  </a:cubicBezTo>
                  <a:lnTo>
                    <a:pt x="3222" y="61"/>
                  </a:lnTo>
                  <a:cubicBezTo>
                    <a:pt x="3179" y="66"/>
                    <a:pt x="3135" y="71"/>
                    <a:pt x="3091" y="76"/>
                  </a:cubicBezTo>
                  <a:lnTo>
                    <a:pt x="3091" y="76"/>
                  </a:lnTo>
                  <a:cubicBezTo>
                    <a:pt x="3071" y="82"/>
                    <a:pt x="3049" y="85"/>
                    <a:pt x="3028" y="88"/>
                  </a:cubicBezTo>
                  <a:lnTo>
                    <a:pt x="3028" y="88"/>
                  </a:lnTo>
                  <a:cubicBezTo>
                    <a:pt x="3042" y="86"/>
                    <a:pt x="3057" y="83"/>
                    <a:pt x="3075" y="78"/>
                  </a:cubicBezTo>
                  <a:lnTo>
                    <a:pt x="3075" y="78"/>
                  </a:lnTo>
                  <a:cubicBezTo>
                    <a:pt x="3042" y="82"/>
                    <a:pt x="3009" y="86"/>
                    <a:pt x="2976" y="91"/>
                  </a:cubicBezTo>
                  <a:lnTo>
                    <a:pt x="2976" y="91"/>
                  </a:lnTo>
                  <a:cubicBezTo>
                    <a:pt x="2965" y="91"/>
                    <a:pt x="2955" y="91"/>
                    <a:pt x="2949" y="91"/>
                  </a:cubicBezTo>
                  <a:cubicBezTo>
                    <a:pt x="2958" y="91"/>
                    <a:pt x="2966" y="91"/>
                    <a:pt x="2975" y="91"/>
                  </a:cubicBezTo>
                  <a:lnTo>
                    <a:pt x="2975" y="91"/>
                  </a:lnTo>
                  <a:cubicBezTo>
                    <a:pt x="2482" y="161"/>
                    <a:pt x="2002" y="291"/>
                    <a:pt x="1611" y="578"/>
                  </a:cubicBezTo>
                  <a:cubicBezTo>
                    <a:pt x="1125" y="912"/>
                    <a:pt x="730" y="1338"/>
                    <a:pt x="426" y="1854"/>
                  </a:cubicBezTo>
                  <a:cubicBezTo>
                    <a:pt x="213" y="2310"/>
                    <a:pt x="0" y="2857"/>
                    <a:pt x="61" y="3374"/>
                  </a:cubicBezTo>
                  <a:cubicBezTo>
                    <a:pt x="91" y="3830"/>
                    <a:pt x="517" y="4043"/>
                    <a:pt x="912" y="4104"/>
                  </a:cubicBezTo>
                  <a:cubicBezTo>
                    <a:pt x="1117" y="4134"/>
                    <a:pt x="1322" y="4149"/>
                    <a:pt x="1525" y="4149"/>
                  </a:cubicBezTo>
                  <a:cubicBezTo>
                    <a:pt x="2556" y="4149"/>
                    <a:pt x="3534" y="3756"/>
                    <a:pt x="4195" y="2918"/>
                  </a:cubicBezTo>
                  <a:cubicBezTo>
                    <a:pt x="4529" y="2462"/>
                    <a:pt x="4833" y="2006"/>
                    <a:pt x="4955" y="1459"/>
                  </a:cubicBezTo>
                  <a:cubicBezTo>
                    <a:pt x="4985" y="1307"/>
                    <a:pt x="5046" y="1094"/>
                    <a:pt x="5046" y="882"/>
                  </a:cubicBezTo>
                  <a:cubicBezTo>
                    <a:pt x="5046" y="669"/>
                    <a:pt x="4955" y="426"/>
                    <a:pt x="4803" y="304"/>
                  </a:cubicBezTo>
                  <a:cubicBezTo>
                    <a:pt x="4469" y="96"/>
                    <a:pt x="4092" y="16"/>
                    <a:pt x="3721" y="16"/>
                  </a:cubicBezTo>
                  <a:cubicBezTo>
                    <a:pt x="3580" y="16"/>
                    <a:pt x="3440" y="27"/>
                    <a:pt x="3303" y="48"/>
                  </a:cubicBezTo>
                  <a:lnTo>
                    <a:pt x="3303" y="48"/>
                  </a:lnTo>
                  <a:cubicBezTo>
                    <a:pt x="3326" y="39"/>
                    <a:pt x="3350" y="24"/>
                    <a:pt x="3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34"/>
            <p:cNvSpPr/>
            <p:nvPr/>
          </p:nvSpPr>
          <p:spPr>
            <a:xfrm>
              <a:off x="6604500" y="3114250"/>
              <a:ext cx="85875" cy="128150"/>
            </a:xfrm>
            <a:custGeom>
              <a:avLst/>
              <a:gdLst/>
              <a:ahLst/>
              <a:cxnLst/>
              <a:rect l="l" t="t" r="r" b="b"/>
              <a:pathLst>
                <a:path w="3435" h="5126" extrusionOk="0">
                  <a:moveTo>
                    <a:pt x="1786" y="0"/>
                  </a:moveTo>
                  <a:cubicBezTo>
                    <a:pt x="1727" y="0"/>
                    <a:pt x="1669" y="11"/>
                    <a:pt x="1611" y="34"/>
                  </a:cubicBezTo>
                  <a:cubicBezTo>
                    <a:pt x="487" y="581"/>
                    <a:pt x="0" y="2313"/>
                    <a:pt x="456" y="3408"/>
                  </a:cubicBezTo>
                  <a:cubicBezTo>
                    <a:pt x="669" y="4015"/>
                    <a:pt x="1064" y="4623"/>
                    <a:pt x="1611" y="4988"/>
                  </a:cubicBezTo>
                  <a:cubicBezTo>
                    <a:pt x="1700" y="5032"/>
                    <a:pt x="1885" y="5125"/>
                    <a:pt x="2038" y="5125"/>
                  </a:cubicBezTo>
                  <a:cubicBezTo>
                    <a:pt x="2095" y="5125"/>
                    <a:pt x="2147" y="5112"/>
                    <a:pt x="2189" y="5079"/>
                  </a:cubicBezTo>
                  <a:lnTo>
                    <a:pt x="2158" y="5079"/>
                  </a:lnTo>
                  <a:cubicBezTo>
                    <a:pt x="3040" y="4684"/>
                    <a:pt x="3344" y="3559"/>
                    <a:pt x="3435" y="2648"/>
                  </a:cubicBezTo>
                  <a:lnTo>
                    <a:pt x="3435" y="2496"/>
                  </a:lnTo>
                  <a:cubicBezTo>
                    <a:pt x="3435" y="1918"/>
                    <a:pt x="3131" y="1219"/>
                    <a:pt x="2797" y="763"/>
                  </a:cubicBezTo>
                  <a:cubicBezTo>
                    <a:pt x="2611" y="498"/>
                    <a:pt x="2193" y="0"/>
                    <a:pt x="17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34"/>
            <p:cNvSpPr/>
            <p:nvPr/>
          </p:nvSpPr>
          <p:spPr>
            <a:xfrm>
              <a:off x="5894750" y="3048925"/>
              <a:ext cx="65375" cy="61800"/>
            </a:xfrm>
            <a:custGeom>
              <a:avLst/>
              <a:gdLst/>
              <a:ahLst/>
              <a:cxnLst/>
              <a:rect l="l" t="t" r="r" b="b"/>
              <a:pathLst>
                <a:path w="2615" h="2472" extrusionOk="0">
                  <a:moveTo>
                    <a:pt x="718" y="0"/>
                  </a:moveTo>
                  <a:cubicBezTo>
                    <a:pt x="641" y="0"/>
                    <a:pt x="563" y="10"/>
                    <a:pt x="487" y="33"/>
                  </a:cubicBezTo>
                  <a:cubicBezTo>
                    <a:pt x="426" y="33"/>
                    <a:pt x="335" y="63"/>
                    <a:pt x="274" y="154"/>
                  </a:cubicBezTo>
                  <a:cubicBezTo>
                    <a:pt x="1" y="458"/>
                    <a:pt x="122" y="1005"/>
                    <a:pt x="213" y="1309"/>
                  </a:cubicBezTo>
                  <a:cubicBezTo>
                    <a:pt x="365" y="1735"/>
                    <a:pt x="730" y="2130"/>
                    <a:pt x="1095" y="2312"/>
                  </a:cubicBezTo>
                  <a:cubicBezTo>
                    <a:pt x="1321" y="2413"/>
                    <a:pt x="1569" y="2472"/>
                    <a:pt x="1820" y="2472"/>
                  </a:cubicBezTo>
                  <a:cubicBezTo>
                    <a:pt x="1872" y="2472"/>
                    <a:pt x="1924" y="2469"/>
                    <a:pt x="1976" y="2464"/>
                  </a:cubicBezTo>
                  <a:cubicBezTo>
                    <a:pt x="2128" y="2464"/>
                    <a:pt x="2311" y="2373"/>
                    <a:pt x="2371" y="2221"/>
                  </a:cubicBezTo>
                  <a:cubicBezTo>
                    <a:pt x="2615" y="1765"/>
                    <a:pt x="2341" y="1157"/>
                    <a:pt x="2128" y="762"/>
                  </a:cubicBezTo>
                  <a:cubicBezTo>
                    <a:pt x="1916" y="489"/>
                    <a:pt x="1612" y="245"/>
                    <a:pt x="1308" y="154"/>
                  </a:cubicBezTo>
                  <a:cubicBezTo>
                    <a:pt x="1171" y="86"/>
                    <a:pt x="949" y="0"/>
                    <a:pt x="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34"/>
            <p:cNvSpPr/>
            <p:nvPr/>
          </p:nvSpPr>
          <p:spPr>
            <a:xfrm>
              <a:off x="5870450" y="3078113"/>
              <a:ext cx="76775" cy="49425"/>
            </a:xfrm>
            <a:custGeom>
              <a:avLst/>
              <a:gdLst/>
              <a:ahLst/>
              <a:cxnLst/>
              <a:rect l="l" t="t" r="r" b="b"/>
              <a:pathLst>
                <a:path w="3071" h="1977" extrusionOk="0">
                  <a:moveTo>
                    <a:pt x="1794" y="0"/>
                  </a:moveTo>
                  <a:cubicBezTo>
                    <a:pt x="1692" y="0"/>
                    <a:pt x="1590" y="8"/>
                    <a:pt x="1490" y="22"/>
                  </a:cubicBezTo>
                  <a:cubicBezTo>
                    <a:pt x="1216" y="144"/>
                    <a:pt x="912" y="265"/>
                    <a:pt x="669" y="478"/>
                  </a:cubicBezTo>
                  <a:cubicBezTo>
                    <a:pt x="426" y="721"/>
                    <a:pt x="0" y="1238"/>
                    <a:pt x="213" y="1633"/>
                  </a:cubicBezTo>
                  <a:cubicBezTo>
                    <a:pt x="387" y="1906"/>
                    <a:pt x="865" y="1977"/>
                    <a:pt x="1217" y="1977"/>
                  </a:cubicBezTo>
                  <a:cubicBezTo>
                    <a:pt x="1295" y="1977"/>
                    <a:pt x="1368" y="1973"/>
                    <a:pt x="1429" y="1967"/>
                  </a:cubicBezTo>
                  <a:cubicBezTo>
                    <a:pt x="1854" y="1937"/>
                    <a:pt x="2219" y="1694"/>
                    <a:pt x="2493" y="1360"/>
                  </a:cubicBezTo>
                  <a:cubicBezTo>
                    <a:pt x="2675" y="1177"/>
                    <a:pt x="3070" y="448"/>
                    <a:pt x="2706" y="265"/>
                  </a:cubicBezTo>
                  <a:cubicBezTo>
                    <a:pt x="2450" y="80"/>
                    <a:pt x="2124" y="0"/>
                    <a:pt x="17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34"/>
            <p:cNvSpPr/>
            <p:nvPr/>
          </p:nvSpPr>
          <p:spPr>
            <a:xfrm>
              <a:off x="5879550" y="3099375"/>
              <a:ext cx="84375" cy="110075"/>
            </a:xfrm>
            <a:custGeom>
              <a:avLst/>
              <a:gdLst/>
              <a:ahLst/>
              <a:cxnLst/>
              <a:rect l="l" t="t" r="r" b="b"/>
              <a:pathLst>
                <a:path w="3375" h="4403" extrusionOk="0">
                  <a:moveTo>
                    <a:pt x="3095" y="780"/>
                  </a:moveTo>
                  <a:cubicBezTo>
                    <a:pt x="3099" y="792"/>
                    <a:pt x="3101" y="803"/>
                    <a:pt x="3101" y="811"/>
                  </a:cubicBezTo>
                  <a:cubicBezTo>
                    <a:pt x="3099" y="801"/>
                    <a:pt x="3098" y="791"/>
                    <a:pt x="3095" y="780"/>
                  </a:cubicBezTo>
                  <a:close/>
                  <a:moveTo>
                    <a:pt x="2481" y="1"/>
                  </a:moveTo>
                  <a:cubicBezTo>
                    <a:pt x="2411" y="1"/>
                    <a:pt x="2343" y="8"/>
                    <a:pt x="2280" y="21"/>
                  </a:cubicBezTo>
                  <a:cubicBezTo>
                    <a:pt x="2159" y="112"/>
                    <a:pt x="2037" y="142"/>
                    <a:pt x="1976" y="142"/>
                  </a:cubicBezTo>
                  <a:cubicBezTo>
                    <a:pt x="1520" y="294"/>
                    <a:pt x="1095" y="629"/>
                    <a:pt x="761" y="963"/>
                  </a:cubicBezTo>
                  <a:cubicBezTo>
                    <a:pt x="305" y="1419"/>
                    <a:pt x="61" y="2088"/>
                    <a:pt x="31" y="2726"/>
                  </a:cubicBezTo>
                  <a:cubicBezTo>
                    <a:pt x="1" y="3151"/>
                    <a:pt x="31" y="3638"/>
                    <a:pt x="274" y="4003"/>
                  </a:cubicBezTo>
                  <a:cubicBezTo>
                    <a:pt x="439" y="4276"/>
                    <a:pt x="554" y="4402"/>
                    <a:pt x="841" y="4402"/>
                  </a:cubicBezTo>
                  <a:cubicBezTo>
                    <a:pt x="873" y="4402"/>
                    <a:pt x="907" y="4401"/>
                    <a:pt x="943" y="4398"/>
                  </a:cubicBezTo>
                  <a:cubicBezTo>
                    <a:pt x="1369" y="4367"/>
                    <a:pt x="1733" y="4124"/>
                    <a:pt x="2037" y="3851"/>
                  </a:cubicBezTo>
                  <a:cubicBezTo>
                    <a:pt x="3040" y="3151"/>
                    <a:pt x="3375" y="1844"/>
                    <a:pt x="3071" y="659"/>
                  </a:cubicBezTo>
                  <a:lnTo>
                    <a:pt x="3071" y="659"/>
                  </a:lnTo>
                  <a:cubicBezTo>
                    <a:pt x="3071" y="662"/>
                    <a:pt x="3071" y="665"/>
                    <a:pt x="3071" y="669"/>
                  </a:cubicBezTo>
                  <a:lnTo>
                    <a:pt x="3071" y="669"/>
                  </a:lnTo>
                  <a:cubicBezTo>
                    <a:pt x="3018" y="455"/>
                    <a:pt x="2911" y="148"/>
                    <a:pt x="2767" y="51"/>
                  </a:cubicBezTo>
                  <a:cubicBezTo>
                    <a:pt x="2678" y="15"/>
                    <a:pt x="2578" y="1"/>
                    <a:pt x="24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34"/>
            <p:cNvSpPr/>
            <p:nvPr/>
          </p:nvSpPr>
          <p:spPr>
            <a:xfrm>
              <a:off x="5816850" y="3079225"/>
              <a:ext cx="110975" cy="66100"/>
            </a:xfrm>
            <a:custGeom>
              <a:avLst/>
              <a:gdLst/>
              <a:ahLst/>
              <a:cxnLst/>
              <a:rect l="l" t="t" r="r" b="b"/>
              <a:pathLst>
                <a:path w="4439" h="2644" extrusionOk="0">
                  <a:moveTo>
                    <a:pt x="2431" y="1"/>
                  </a:moveTo>
                  <a:cubicBezTo>
                    <a:pt x="2237" y="1"/>
                    <a:pt x="2042" y="18"/>
                    <a:pt x="1855" y="50"/>
                  </a:cubicBezTo>
                  <a:cubicBezTo>
                    <a:pt x="1703" y="50"/>
                    <a:pt x="1551" y="81"/>
                    <a:pt x="1399" y="172"/>
                  </a:cubicBezTo>
                  <a:cubicBezTo>
                    <a:pt x="1003" y="324"/>
                    <a:pt x="578" y="658"/>
                    <a:pt x="304" y="993"/>
                  </a:cubicBezTo>
                  <a:cubicBezTo>
                    <a:pt x="152" y="1175"/>
                    <a:pt x="0" y="1479"/>
                    <a:pt x="92" y="1753"/>
                  </a:cubicBezTo>
                  <a:cubicBezTo>
                    <a:pt x="183" y="2056"/>
                    <a:pt x="608" y="2269"/>
                    <a:pt x="852" y="2391"/>
                  </a:cubicBezTo>
                  <a:cubicBezTo>
                    <a:pt x="1216" y="2585"/>
                    <a:pt x="1620" y="2644"/>
                    <a:pt x="2016" y="2644"/>
                  </a:cubicBezTo>
                  <a:cubicBezTo>
                    <a:pt x="2115" y="2644"/>
                    <a:pt x="2213" y="2640"/>
                    <a:pt x="2310" y="2634"/>
                  </a:cubicBezTo>
                  <a:cubicBezTo>
                    <a:pt x="2918" y="2604"/>
                    <a:pt x="3526" y="2208"/>
                    <a:pt x="3921" y="1753"/>
                  </a:cubicBezTo>
                  <a:cubicBezTo>
                    <a:pt x="4104" y="1570"/>
                    <a:pt x="4438" y="1084"/>
                    <a:pt x="4256" y="810"/>
                  </a:cubicBezTo>
                  <a:cubicBezTo>
                    <a:pt x="3873" y="236"/>
                    <a:pt x="3151" y="1"/>
                    <a:pt x="24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34"/>
            <p:cNvSpPr/>
            <p:nvPr/>
          </p:nvSpPr>
          <p:spPr>
            <a:xfrm>
              <a:off x="5938075" y="3039275"/>
              <a:ext cx="63100" cy="76300"/>
            </a:xfrm>
            <a:custGeom>
              <a:avLst/>
              <a:gdLst/>
              <a:ahLst/>
              <a:cxnLst/>
              <a:rect l="l" t="t" r="r" b="b"/>
              <a:pathLst>
                <a:path w="2524" h="3052" extrusionOk="0">
                  <a:moveTo>
                    <a:pt x="2056" y="1"/>
                  </a:moveTo>
                  <a:cubicBezTo>
                    <a:pt x="1976" y="1"/>
                    <a:pt x="1900" y="8"/>
                    <a:pt x="1824" y="23"/>
                  </a:cubicBezTo>
                  <a:cubicBezTo>
                    <a:pt x="1338" y="145"/>
                    <a:pt x="882" y="540"/>
                    <a:pt x="517" y="905"/>
                  </a:cubicBezTo>
                  <a:cubicBezTo>
                    <a:pt x="213" y="1209"/>
                    <a:pt x="31" y="1756"/>
                    <a:pt x="0" y="2151"/>
                  </a:cubicBezTo>
                  <a:lnTo>
                    <a:pt x="0" y="2607"/>
                  </a:lnTo>
                  <a:cubicBezTo>
                    <a:pt x="0" y="2668"/>
                    <a:pt x="91" y="3002"/>
                    <a:pt x="122" y="3002"/>
                  </a:cubicBezTo>
                  <a:cubicBezTo>
                    <a:pt x="232" y="3036"/>
                    <a:pt x="340" y="3051"/>
                    <a:pt x="446" y="3051"/>
                  </a:cubicBezTo>
                  <a:cubicBezTo>
                    <a:pt x="718" y="3051"/>
                    <a:pt x="975" y="2951"/>
                    <a:pt x="1216" y="2820"/>
                  </a:cubicBezTo>
                  <a:cubicBezTo>
                    <a:pt x="1702" y="2577"/>
                    <a:pt x="2067" y="2212"/>
                    <a:pt x="2280" y="1695"/>
                  </a:cubicBezTo>
                  <a:cubicBezTo>
                    <a:pt x="2432" y="1361"/>
                    <a:pt x="2523" y="935"/>
                    <a:pt x="2462" y="601"/>
                  </a:cubicBezTo>
                  <a:cubicBezTo>
                    <a:pt x="2462" y="540"/>
                    <a:pt x="2401" y="84"/>
                    <a:pt x="2310" y="23"/>
                  </a:cubicBezTo>
                  <a:cubicBezTo>
                    <a:pt x="2219" y="8"/>
                    <a:pt x="2135" y="1"/>
                    <a:pt x="20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34"/>
            <p:cNvSpPr/>
            <p:nvPr/>
          </p:nvSpPr>
          <p:spPr>
            <a:xfrm>
              <a:off x="5947175" y="3096500"/>
              <a:ext cx="89700" cy="81025"/>
            </a:xfrm>
            <a:custGeom>
              <a:avLst/>
              <a:gdLst/>
              <a:ahLst/>
              <a:cxnLst/>
              <a:rect l="l" t="t" r="r" b="b"/>
              <a:pathLst>
                <a:path w="3588" h="3241" extrusionOk="0">
                  <a:moveTo>
                    <a:pt x="951" y="1"/>
                  </a:moveTo>
                  <a:cubicBezTo>
                    <a:pt x="838" y="1"/>
                    <a:pt x="730" y="14"/>
                    <a:pt x="609" y="14"/>
                  </a:cubicBezTo>
                  <a:cubicBezTo>
                    <a:pt x="548" y="14"/>
                    <a:pt x="487" y="14"/>
                    <a:pt x="396" y="75"/>
                  </a:cubicBezTo>
                  <a:cubicBezTo>
                    <a:pt x="358" y="56"/>
                    <a:pt x="324" y="49"/>
                    <a:pt x="294" y="49"/>
                  </a:cubicBezTo>
                  <a:cubicBezTo>
                    <a:pt x="227" y="49"/>
                    <a:pt x="183" y="84"/>
                    <a:pt x="183" y="105"/>
                  </a:cubicBezTo>
                  <a:cubicBezTo>
                    <a:pt x="1" y="592"/>
                    <a:pt x="153" y="1169"/>
                    <a:pt x="335" y="1625"/>
                  </a:cubicBezTo>
                  <a:cubicBezTo>
                    <a:pt x="609" y="2233"/>
                    <a:pt x="1034" y="2689"/>
                    <a:pt x="1673" y="2993"/>
                  </a:cubicBezTo>
                  <a:cubicBezTo>
                    <a:pt x="2009" y="3150"/>
                    <a:pt x="2379" y="3241"/>
                    <a:pt x="2746" y="3241"/>
                  </a:cubicBezTo>
                  <a:cubicBezTo>
                    <a:pt x="2875" y="3241"/>
                    <a:pt x="3005" y="3229"/>
                    <a:pt x="3132" y="3206"/>
                  </a:cubicBezTo>
                  <a:cubicBezTo>
                    <a:pt x="3192" y="3206"/>
                    <a:pt x="3588" y="3114"/>
                    <a:pt x="3557" y="3023"/>
                  </a:cubicBezTo>
                  <a:lnTo>
                    <a:pt x="3557" y="2993"/>
                  </a:lnTo>
                  <a:cubicBezTo>
                    <a:pt x="3588" y="2233"/>
                    <a:pt x="3375" y="1503"/>
                    <a:pt x="2889" y="926"/>
                  </a:cubicBezTo>
                  <a:cubicBezTo>
                    <a:pt x="2433" y="440"/>
                    <a:pt x="1825" y="105"/>
                    <a:pt x="1126" y="14"/>
                  </a:cubicBezTo>
                  <a:cubicBezTo>
                    <a:pt x="1065" y="4"/>
                    <a:pt x="1007" y="1"/>
                    <a:pt x="9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34"/>
            <p:cNvSpPr/>
            <p:nvPr/>
          </p:nvSpPr>
          <p:spPr>
            <a:xfrm>
              <a:off x="6285350" y="2882550"/>
              <a:ext cx="85875" cy="80625"/>
            </a:xfrm>
            <a:custGeom>
              <a:avLst/>
              <a:gdLst/>
              <a:ahLst/>
              <a:cxnLst/>
              <a:rect l="l" t="t" r="r" b="b"/>
              <a:pathLst>
                <a:path w="3435" h="3225" extrusionOk="0">
                  <a:moveTo>
                    <a:pt x="2491" y="1"/>
                  </a:moveTo>
                  <a:cubicBezTo>
                    <a:pt x="2381" y="1"/>
                    <a:pt x="2270" y="11"/>
                    <a:pt x="2158" y="31"/>
                  </a:cubicBezTo>
                  <a:cubicBezTo>
                    <a:pt x="1520" y="61"/>
                    <a:pt x="912" y="517"/>
                    <a:pt x="517" y="1034"/>
                  </a:cubicBezTo>
                  <a:cubicBezTo>
                    <a:pt x="243" y="1368"/>
                    <a:pt x="61" y="1855"/>
                    <a:pt x="30" y="2311"/>
                  </a:cubicBezTo>
                  <a:cubicBezTo>
                    <a:pt x="30" y="2493"/>
                    <a:pt x="0" y="2949"/>
                    <a:pt x="182" y="3101"/>
                  </a:cubicBezTo>
                  <a:cubicBezTo>
                    <a:pt x="334" y="3209"/>
                    <a:pt x="579" y="3225"/>
                    <a:pt x="807" y="3225"/>
                  </a:cubicBezTo>
                  <a:cubicBezTo>
                    <a:pt x="898" y="3225"/>
                    <a:pt x="986" y="3222"/>
                    <a:pt x="1064" y="3222"/>
                  </a:cubicBezTo>
                  <a:cubicBezTo>
                    <a:pt x="1550" y="3192"/>
                    <a:pt x="2037" y="2949"/>
                    <a:pt x="2432" y="2645"/>
                  </a:cubicBezTo>
                  <a:cubicBezTo>
                    <a:pt x="2918" y="2280"/>
                    <a:pt x="3192" y="1672"/>
                    <a:pt x="3344" y="1095"/>
                  </a:cubicBezTo>
                  <a:cubicBezTo>
                    <a:pt x="3404" y="821"/>
                    <a:pt x="3435" y="213"/>
                    <a:pt x="3131" y="122"/>
                  </a:cubicBezTo>
                  <a:cubicBezTo>
                    <a:pt x="2928" y="41"/>
                    <a:pt x="2712" y="1"/>
                    <a:pt x="2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34"/>
            <p:cNvSpPr/>
            <p:nvPr/>
          </p:nvSpPr>
          <p:spPr>
            <a:xfrm>
              <a:off x="6336250" y="2899225"/>
              <a:ext cx="66900" cy="97425"/>
            </a:xfrm>
            <a:custGeom>
              <a:avLst/>
              <a:gdLst/>
              <a:ahLst/>
              <a:cxnLst/>
              <a:rect l="l" t="t" r="r" b="b"/>
              <a:pathLst>
                <a:path w="2676" h="3897" extrusionOk="0">
                  <a:moveTo>
                    <a:pt x="1135" y="0"/>
                  </a:moveTo>
                  <a:cubicBezTo>
                    <a:pt x="1121" y="0"/>
                    <a:pt x="1108" y="1"/>
                    <a:pt x="1095" y="2"/>
                  </a:cubicBezTo>
                  <a:cubicBezTo>
                    <a:pt x="1064" y="63"/>
                    <a:pt x="1034" y="63"/>
                    <a:pt x="1034" y="63"/>
                  </a:cubicBezTo>
                  <a:cubicBezTo>
                    <a:pt x="639" y="215"/>
                    <a:pt x="456" y="580"/>
                    <a:pt x="274" y="914"/>
                  </a:cubicBezTo>
                  <a:cubicBezTo>
                    <a:pt x="1" y="1461"/>
                    <a:pt x="31" y="2130"/>
                    <a:pt x="274" y="2677"/>
                  </a:cubicBezTo>
                  <a:cubicBezTo>
                    <a:pt x="426" y="3103"/>
                    <a:pt x="700" y="3407"/>
                    <a:pt x="1034" y="3650"/>
                  </a:cubicBezTo>
                  <a:cubicBezTo>
                    <a:pt x="1173" y="3761"/>
                    <a:pt x="1412" y="3897"/>
                    <a:pt x="1592" y="3897"/>
                  </a:cubicBezTo>
                  <a:cubicBezTo>
                    <a:pt x="1609" y="3897"/>
                    <a:pt x="1626" y="3896"/>
                    <a:pt x="1642" y="3893"/>
                  </a:cubicBezTo>
                  <a:cubicBezTo>
                    <a:pt x="1915" y="3802"/>
                    <a:pt x="2098" y="3589"/>
                    <a:pt x="2219" y="3407"/>
                  </a:cubicBezTo>
                  <a:cubicBezTo>
                    <a:pt x="2523" y="2981"/>
                    <a:pt x="2675" y="2282"/>
                    <a:pt x="2584" y="1765"/>
                  </a:cubicBezTo>
                  <a:cubicBezTo>
                    <a:pt x="2523" y="1309"/>
                    <a:pt x="2311" y="884"/>
                    <a:pt x="1976" y="519"/>
                  </a:cubicBezTo>
                  <a:cubicBezTo>
                    <a:pt x="1831" y="315"/>
                    <a:pt x="1435" y="0"/>
                    <a:pt x="1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34"/>
            <p:cNvSpPr/>
            <p:nvPr/>
          </p:nvSpPr>
          <p:spPr>
            <a:xfrm>
              <a:off x="6363600" y="2865075"/>
              <a:ext cx="95025" cy="59525"/>
            </a:xfrm>
            <a:custGeom>
              <a:avLst/>
              <a:gdLst/>
              <a:ahLst/>
              <a:cxnLst/>
              <a:rect l="l" t="t" r="r" b="b"/>
              <a:pathLst>
                <a:path w="3801" h="2381" extrusionOk="0">
                  <a:moveTo>
                    <a:pt x="2037" y="0"/>
                  </a:moveTo>
                  <a:cubicBezTo>
                    <a:pt x="1885" y="0"/>
                    <a:pt x="1733" y="0"/>
                    <a:pt x="1521" y="31"/>
                  </a:cubicBezTo>
                  <a:cubicBezTo>
                    <a:pt x="1217" y="122"/>
                    <a:pt x="973" y="244"/>
                    <a:pt x="730" y="396"/>
                  </a:cubicBezTo>
                  <a:cubicBezTo>
                    <a:pt x="487" y="548"/>
                    <a:pt x="1" y="882"/>
                    <a:pt x="92" y="1216"/>
                  </a:cubicBezTo>
                  <a:cubicBezTo>
                    <a:pt x="153" y="1581"/>
                    <a:pt x="426" y="1794"/>
                    <a:pt x="700" y="2007"/>
                  </a:cubicBezTo>
                  <a:cubicBezTo>
                    <a:pt x="1074" y="2306"/>
                    <a:pt x="1531" y="2380"/>
                    <a:pt x="1969" y="2380"/>
                  </a:cubicBezTo>
                  <a:cubicBezTo>
                    <a:pt x="2064" y="2380"/>
                    <a:pt x="2158" y="2377"/>
                    <a:pt x="2250" y="2371"/>
                  </a:cubicBezTo>
                  <a:cubicBezTo>
                    <a:pt x="2615" y="2311"/>
                    <a:pt x="3040" y="2098"/>
                    <a:pt x="3344" y="1855"/>
                  </a:cubicBezTo>
                  <a:cubicBezTo>
                    <a:pt x="3496" y="1763"/>
                    <a:pt x="3800" y="1459"/>
                    <a:pt x="3770" y="1216"/>
                  </a:cubicBezTo>
                  <a:cubicBezTo>
                    <a:pt x="3739" y="912"/>
                    <a:pt x="3496" y="700"/>
                    <a:pt x="3284" y="487"/>
                  </a:cubicBezTo>
                  <a:cubicBezTo>
                    <a:pt x="2949" y="183"/>
                    <a:pt x="2493" y="31"/>
                    <a:pt x="20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34"/>
            <p:cNvSpPr/>
            <p:nvPr/>
          </p:nvSpPr>
          <p:spPr>
            <a:xfrm>
              <a:off x="6270150" y="2834650"/>
              <a:ext cx="103350" cy="76050"/>
            </a:xfrm>
            <a:custGeom>
              <a:avLst/>
              <a:gdLst/>
              <a:ahLst/>
              <a:cxnLst/>
              <a:rect l="l" t="t" r="r" b="b"/>
              <a:pathLst>
                <a:path w="4134" h="3042" extrusionOk="0">
                  <a:moveTo>
                    <a:pt x="1451" y="0"/>
                  </a:moveTo>
                  <a:cubicBezTo>
                    <a:pt x="1270" y="0"/>
                    <a:pt x="1089" y="21"/>
                    <a:pt x="912" y="62"/>
                  </a:cubicBezTo>
                  <a:lnTo>
                    <a:pt x="851" y="62"/>
                  </a:lnTo>
                  <a:cubicBezTo>
                    <a:pt x="638" y="123"/>
                    <a:pt x="182" y="245"/>
                    <a:pt x="91" y="458"/>
                  </a:cubicBezTo>
                  <a:cubicBezTo>
                    <a:pt x="0" y="701"/>
                    <a:pt x="182" y="1126"/>
                    <a:pt x="243" y="1309"/>
                  </a:cubicBezTo>
                  <a:cubicBezTo>
                    <a:pt x="426" y="1825"/>
                    <a:pt x="912" y="2312"/>
                    <a:pt x="1338" y="2646"/>
                  </a:cubicBezTo>
                  <a:cubicBezTo>
                    <a:pt x="1763" y="2889"/>
                    <a:pt x="2341" y="3041"/>
                    <a:pt x="2827" y="3041"/>
                  </a:cubicBezTo>
                  <a:cubicBezTo>
                    <a:pt x="3131" y="3041"/>
                    <a:pt x="3404" y="3011"/>
                    <a:pt x="3678" y="2889"/>
                  </a:cubicBezTo>
                  <a:cubicBezTo>
                    <a:pt x="3739" y="2859"/>
                    <a:pt x="3891" y="2828"/>
                    <a:pt x="3952" y="2707"/>
                  </a:cubicBezTo>
                  <a:cubicBezTo>
                    <a:pt x="4134" y="2342"/>
                    <a:pt x="3952" y="1825"/>
                    <a:pt x="3800" y="1491"/>
                  </a:cubicBezTo>
                  <a:cubicBezTo>
                    <a:pt x="3526" y="914"/>
                    <a:pt x="3040" y="427"/>
                    <a:pt x="2462" y="214"/>
                  </a:cubicBezTo>
                  <a:cubicBezTo>
                    <a:pt x="2143" y="75"/>
                    <a:pt x="1797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34"/>
            <p:cNvSpPr/>
            <p:nvPr/>
          </p:nvSpPr>
          <p:spPr>
            <a:xfrm>
              <a:off x="6343100" y="2830100"/>
              <a:ext cx="48650" cy="72550"/>
            </a:xfrm>
            <a:custGeom>
              <a:avLst/>
              <a:gdLst/>
              <a:ahLst/>
              <a:cxnLst/>
              <a:rect l="l" t="t" r="r" b="b"/>
              <a:pathLst>
                <a:path w="1946" h="2902" extrusionOk="0">
                  <a:moveTo>
                    <a:pt x="1002" y="0"/>
                  </a:moveTo>
                  <a:cubicBezTo>
                    <a:pt x="992" y="0"/>
                    <a:pt x="983" y="1"/>
                    <a:pt x="973" y="1"/>
                  </a:cubicBezTo>
                  <a:lnTo>
                    <a:pt x="942" y="1"/>
                  </a:lnTo>
                  <a:cubicBezTo>
                    <a:pt x="821" y="32"/>
                    <a:pt x="669" y="153"/>
                    <a:pt x="578" y="244"/>
                  </a:cubicBezTo>
                  <a:cubicBezTo>
                    <a:pt x="274" y="548"/>
                    <a:pt x="122" y="913"/>
                    <a:pt x="30" y="1339"/>
                  </a:cubicBezTo>
                  <a:cubicBezTo>
                    <a:pt x="0" y="1673"/>
                    <a:pt x="122" y="2068"/>
                    <a:pt x="274" y="2372"/>
                  </a:cubicBezTo>
                  <a:cubicBezTo>
                    <a:pt x="356" y="2537"/>
                    <a:pt x="613" y="2901"/>
                    <a:pt x="886" y="2901"/>
                  </a:cubicBezTo>
                  <a:cubicBezTo>
                    <a:pt x="915" y="2901"/>
                    <a:pt x="944" y="2897"/>
                    <a:pt x="973" y="2889"/>
                  </a:cubicBezTo>
                  <a:cubicBezTo>
                    <a:pt x="1672" y="2706"/>
                    <a:pt x="1945" y="1855"/>
                    <a:pt x="1885" y="1217"/>
                  </a:cubicBezTo>
                  <a:cubicBezTo>
                    <a:pt x="1855" y="799"/>
                    <a:pt x="1532" y="0"/>
                    <a:pt x="10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34"/>
            <p:cNvSpPr/>
            <p:nvPr/>
          </p:nvSpPr>
          <p:spPr>
            <a:xfrm>
              <a:off x="7155425" y="3489150"/>
              <a:ext cx="85875" cy="81200"/>
            </a:xfrm>
            <a:custGeom>
              <a:avLst/>
              <a:gdLst/>
              <a:ahLst/>
              <a:cxnLst/>
              <a:rect l="l" t="t" r="r" b="b"/>
              <a:pathLst>
                <a:path w="3435" h="3248" extrusionOk="0">
                  <a:moveTo>
                    <a:pt x="2552" y="0"/>
                  </a:moveTo>
                  <a:cubicBezTo>
                    <a:pt x="2422" y="0"/>
                    <a:pt x="2290" y="17"/>
                    <a:pt x="2158" y="53"/>
                  </a:cubicBezTo>
                  <a:cubicBezTo>
                    <a:pt x="1520" y="83"/>
                    <a:pt x="851" y="509"/>
                    <a:pt x="517" y="1026"/>
                  </a:cubicBezTo>
                  <a:cubicBezTo>
                    <a:pt x="243" y="1360"/>
                    <a:pt x="61" y="1877"/>
                    <a:pt x="30" y="2333"/>
                  </a:cubicBezTo>
                  <a:cubicBezTo>
                    <a:pt x="30" y="2515"/>
                    <a:pt x="0" y="2971"/>
                    <a:pt x="182" y="3123"/>
                  </a:cubicBezTo>
                  <a:cubicBezTo>
                    <a:pt x="334" y="3232"/>
                    <a:pt x="579" y="3247"/>
                    <a:pt x="807" y="3247"/>
                  </a:cubicBezTo>
                  <a:cubicBezTo>
                    <a:pt x="898" y="3247"/>
                    <a:pt x="986" y="3245"/>
                    <a:pt x="1064" y="3245"/>
                  </a:cubicBezTo>
                  <a:cubicBezTo>
                    <a:pt x="1550" y="3214"/>
                    <a:pt x="2037" y="2971"/>
                    <a:pt x="2432" y="2667"/>
                  </a:cubicBezTo>
                  <a:cubicBezTo>
                    <a:pt x="2918" y="2302"/>
                    <a:pt x="3192" y="1694"/>
                    <a:pt x="3344" y="1117"/>
                  </a:cubicBezTo>
                  <a:cubicBezTo>
                    <a:pt x="3404" y="843"/>
                    <a:pt x="3435" y="235"/>
                    <a:pt x="3131" y="114"/>
                  </a:cubicBezTo>
                  <a:cubicBezTo>
                    <a:pt x="2947" y="40"/>
                    <a:pt x="2752" y="0"/>
                    <a:pt x="25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34"/>
            <p:cNvSpPr/>
            <p:nvPr/>
          </p:nvSpPr>
          <p:spPr>
            <a:xfrm>
              <a:off x="7205575" y="3506375"/>
              <a:ext cx="66125" cy="97425"/>
            </a:xfrm>
            <a:custGeom>
              <a:avLst/>
              <a:gdLst/>
              <a:ahLst/>
              <a:cxnLst/>
              <a:rect l="l" t="t" r="r" b="b"/>
              <a:pathLst>
                <a:path w="2645" h="3897" extrusionOk="0">
                  <a:moveTo>
                    <a:pt x="1134" y="0"/>
                  </a:moveTo>
                  <a:cubicBezTo>
                    <a:pt x="1121" y="0"/>
                    <a:pt x="1108" y="1"/>
                    <a:pt x="1094" y="2"/>
                  </a:cubicBezTo>
                  <a:cubicBezTo>
                    <a:pt x="1064" y="33"/>
                    <a:pt x="1064" y="33"/>
                    <a:pt x="1034" y="33"/>
                  </a:cubicBezTo>
                  <a:cubicBezTo>
                    <a:pt x="639" y="185"/>
                    <a:pt x="456" y="580"/>
                    <a:pt x="274" y="914"/>
                  </a:cubicBezTo>
                  <a:cubicBezTo>
                    <a:pt x="0" y="1431"/>
                    <a:pt x="31" y="2130"/>
                    <a:pt x="274" y="2677"/>
                  </a:cubicBezTo>
                  <a:cubicBezTo>
                    <a:pt x="426" y="3072"/>
                    <a:pt x="669" y="3376"/>
                    <a:pt x="1034" y="3650"/>
                  </a:cubicBezTo>
                  <a:cubicBezTo>
                    <a:pt x="1172" y="3761"/>
                    <a:pt x="1387" y="3897"/>
                    <a:pt x="1585" y="3897"/>
                  </a:cubicBezTo>
                  <a:cubicBezTo>
                    <a:pt x="1604" y="3897"/>
                    <a:pt x="1623" y="3896"/>
                    <a:pt x="1642" y="3893"/>
                  </a:cubicBezTo>
                  <a:cubicBezTo>
                    <a:pt x="1885" y="3802"/>
                    <a:pt x="2098" y="3589"/>
                    <a:pt x="2189" y="3376"/>
                  </a:cubicBezTo>
                  <a:cubicBezTo>
                    <a:pt x="2493" y="2981"/>
                    <a:pt x="2645" y="2282"/>
                    <a:pt x="2584" y="1765"/>
                  </a:cubicBezTo>
                  <a:cubicBezTo>
                    <a:pt x="2493" y="1309"/>
                    <a:pt x="2310" y="884"/>
                    <a:pt x="1976" y="489"/>
                  </a:cubicBezTo>
                  <a:cubicBezTo>
                    <a:pt x="1830" y="314"/>
                    <a:pt x="1434" y="0"/>
                    <a:pt x="1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34"/>
            <p:cNvSpPr/>
            <p:nvPr/>
          </p:nvSpPr>
          <p:spPr>
            <a:xfrm>
              <a:off x="7233675" y="3472225"/>
              <a:ext cx="95025" cy="59525"/>
            </a:xfrm>
            <a:custGeom>
              <a:avLst/>
              <a:gdLst/>
              <a:ahLst/>
              <a:cxnLst/>
              <a:rect l="l" t="t" r="r" b="b"/>
              <a:pathLst>
                <a:path w="3801" h="2381" extrusionOk="0">
                  <a:moveTo>
                    <a:pt x="2037" y="1"/>
                  </a:moveTo>
                  <a:cubicBezTo>
                    <a:pt x="1885" y="1"/>
                    <a:pt x="1733" y="1"/>
                    <a:pt x="1521" y="31"/>
                  </a:cubicBezTo>
                  <a:cubicBezTo>
                    <a:pt x="1217" y="122"/>
                    <a:pt x="974" y="244"/>
                    <a:pt x="730" y="396"/>
                  </a:cubicBezTo>
                  <a:cubicBezTo>
                    <a:pt x="518" y="517"/>
                    <a:pt x="1" y="882"/>
                    <a:pt x="92" y="1216"/>
                  </a:cubicBezTo>
                  <a:cubicBezTo>
                    <a:pt x="153" y="1551"/>
                    <a:pt x="426" y="1794"/>
                    <a:pt x="700" y="2007"/>
                  </a:cubicBezTo>
                  <a:cubicBezTo>
                    <a:pt x="1075" y="2306"/>
                    <a:pt x="1531" y="2380"/>
                    <a:pt x="1969" y="2380"/>
                  </a:cubicBezTo>
                  <a:cubicBezTo>
                    <a:pt x="2064" y="2380"/>
                    <a:pt x="2158" y="2377"/>
                    <a:pt x="2250" y="2371"/>
                  </a:cubicBezTo>
                  <a:cubicBezTo>
                    <a:pt x="2645" y="2311"/>
                    <a:pt x="3040" y="2098"/>
                    <a:pt x="3344" y="1855"/>
                  </a:cubicBezTo>
                  <a:cubicBezTo>
                    <a:pt x="3496" y="1733"/>
                    <a:pt x="3800" y="1429"/>
                    <a:pt x="3770" y="1216"/>
                  </a:cubicBezTo>
                  <a:cubicBezTo>
                    <a:pt x="3740" y="912"/>
                    <a:pt x="3496" y="700"/>
                    <a:pt x="3284" y="487"/>
                  </a:cubicBezTo>
                  <a:cubicBezTo>
                    <a:pt x="2949" y="183"/>
                    <a:pt x="2493" y="31"/>
                    <a:pt x="20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34"/>
            <p:cNvSpPr/>
            <p:nvPr/>
          </p:nvSpPr>
          <p:spPr>
            <a:xfrm>
              <a:off x="7138700" y="3441550"/>
              <a:ext cx="104125" cy="76300"/>
            </a:xfrm>
            <a:custGeom>
              <a:avLst/>
              <a:gdLst/>
              <a:ahLst/>
              <a:cxnLst/>
              <a:rect l="l" t="t" r="r" b="b"/>
              <a:pathLst>
                <a:path w="4165" h="3052" extrusionOk="0">
                  <a:moveTo>
                    <a:pt x="1413" y="0"/>
                  </a:moveTo>
                  <a:cubicBezTo>
                    <a:pt x="1248" y="0"/>
                    <a:pt x="1082" y="14"/>
                    <a:pt x="912" y="42"/>
                  </a:cubicBezTo>
                  <a:lnTo>
                    <a:pt x="882" y="42"/>
                  </a:lnTo>
                  <a:cubicBezTo>
                    <a:pt x="669" y="133"/>
                    <a:pt x="244" y="224"/>
                    <a:pt x="122" y="468"/>
                  </a:cubicBezTo>
                  <a:cubicBezTo>
                    <a:pt x="0" y="711"/>
                    <a:pt x="213" y="1106"/>
                    <a:pt x="274" y="1319"/>
                  </a:cubicBezTo>
                  <a:cubicBezTo>
                    <a:pt x="456" y="1835"/>
                    <a:pt x="912" y="2322"/>
                    <a:pt x="1368" y="2626"/>
                  </a:cubicBezTo>
                  <a:cubicBezTo>
                    <a:pt x="1794" y="2899"/>
                    <a:pt x="2371" y="3051"/>
                    <a:pt x="2858" y="3051"/>
                  </a:cubicBezTo>
                  <a:cubicBezTo>
                    <a:pt x="3162" y="3051"/>
                    <a:pt x="3435" y="3021"/>
                    <a:pt x="3709" y="2899"/>
                  </a:cubicBezTo>
                  <a:cubicBezTo>
                    <a:pt x="3769" y="2869"/>
                    <a:pt x="3921" y="2838"/>
                    <a:pt x="3952" y="2717"/>
                  </a:cubicBezTo>
                  <a:cubicBezTo>
                    <a:pt x="4165" y="2322"/>
                    <a:pt x="3952" y="1835"/>
                    <a:pt x="3800" y="1501"/>
                  </a:cubicBezTo>
                  <a:cubicBezTo>
                    <a:pt x="3557" y="924"/>
                    <a:pt x="3040" y="437"/>
                    <a:pt x="2493" y="194"/>
                  </a:cubicBezTo>
                  <a:cubicBezTo>
                    <a:pt x="2136" y="68"/>
                    <a:pt x="1779" y="0"/>
                    <a:pt x="14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34"/>
            <p:cNvSpPr/>
            <p:nvPr/>
          </p:nvSpPr>
          <p:spPr>
            <a:xfrm>
              <a:off x="7213175" y="3437200"/>
              <a:ext cx="48650" cy="72425"/>
            </a:xfrm>
            <a:custGeom>
              <a:avLst/>
              <a:gdLst/>
              <a:ahLst/>
              <a:cxnLst/>
              <a:rect l="l" t="t" r="r" b="b"/>
              <a:pathLst>
                <a:path w="1946" h="2897" extrusionOk="0">
                  <a:moveTo>
                    <a:pt x="1028" y="0"/>
                  </a:moveTo>
                  <a:cubicBezTo>
                    <a:pt x="1010" y="0"/>
                    <a:pt x="992" y="1"/>
                    <a:pt x="973" y="3"/>
                  </a:cubicBezTo>
                  <a:lnTo>
                    <a:pt x="942" y="3"/>
                  </a:lnTo>
                  <a:cubicBezTo>
                    <a:pt x="821" y="34"/>
                    <a:pt x="669" y="125"/>
                    <a:pt x="578" y="216"/>
                  </a:cubicBezTo>
                  <a:cubicBezTo>
                    <a:pt x="274" y="520"/>
                    <a:pt x="91" y="915"/>
                    <a:pt x="31" y="1310"/>
                  </a:cubicBezTo>
                  <a:cubicBezTo>
                    <a:pt x="0" y="1675"/>
                    <a:pt x="122" y="2040"/>
                    <a:pt x="274" y="2344"/>
                  </a:cubicBezTo>
                  <a:cubicBezTo>
                    <a:pt x="359" y="2514"/>
                    <a:pt x="630" y="2897"/>
                    <a:pt x="913" y="2897"/>
                  </a:cubicBezTo>
                  <a:cubicBezTo>
                    <a:pt x="933" y="2897"/>
                    <a:pt x="953" y="2895"/>
                    <a:pt x="973" y="2891"/>
                  </a:cubicBezTo>
                  <a:cubicBezTo>
                    <a:pt x="1672" y="2678"/>
                    <a:pt x="1945" y="1857"/>
                    <a:pt x="1885" y="1219"/>
                  </a:cubicBezTo>
                  <a:cubicBezTo>
                    <a:pt x="1855" y="808"/>
                    <a:pt x="1542" y="0"/>
                    <a:pt x="10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34"/>
            <p:cNvSpPr/>
            <p:nvPr/>
          </p:nvSpPr>
          <p:spPr>
            <a:xfrm>
              <a:off x="4974525" y="2696375"/>
              <a:ext cx="85900" cy="80650"/>
            </a:xfrm>
            <a:custGeom>
              <a:avLst/>
              <a:gdLst/>
              <a:ahLst/>
              <a:cxnLst/>
              <a:rect l="l" t="t" r="r" b="b"/>
              <a:pathLst>
                <a:path w="3436" h="3226" extrusionOk="0">
                  <a:moveTo>
                    <a:pt x="2492" y="1"/>
                  </a:moveTo>
                  <a:cubicBezTo>
                    <a:pt x="2381" y="1"/>
                    <a:pt x="2270" y="11"/>
                    <a:pt x="2159" y="31"/>
                  </a:cubicBezTo>
                  <a:cubicBezTo>
                    <a:pt x="1520" y="61"/>
                    <a:pt x="852" y="487"/>
                    <a:pt x="517" y="1034"/>
                  </a:cubicBezTo>
                  <a:cubicBezTo>
                    <a:pt x="244" y="1368"/>
                    <a:pt x="61" y="1855"/>
                    <a:pt x="31" y="2311"/>
                  </a:cubicBezTo>
                  <a:cubicBezTo>
                    <a:pt x="31" y="2493"/>
                    <a:pt x="0" y="2949"/>
                    <a:pt x="183" y="3101"/>
                  </a:cubicBezTo>
                  <a:cubicBezTo>
                    <a:pt x="335" y="3210"/>
                    <a:pt x="580" y="3225"/>
                    <a:pt x="807" y="3225"/>
                  </a:cubicBezTo>
                  <a:cubicBezTo>
                    <a:pt x="898" y="3225"/>
                    <a:pt x="986" y="3223"/>
                    <a:pt x="1064" y="3223"/>
                  </a:cubicBezTo>
                  <a:cubicBezTo>
                    <a:pt x="1551" y="3192"/>
                    <a:pt x="2037" y="2949"/>
                    <a:pt x="2432" y="2645"/>
                  </a:cubicBezTo>
                  <a:cubicBezTo>
                    <a:pt x="2918" y="2280"/>
                    <a:pt x="3192" y="1672"/>
                    <a:pt x="3344" y="1095"/>
                  </a:cubicBezTo>
                  <a:cubicBezTo>
                    <a:pt x="3405" y="821"/>
                    <a:pt x="3435" y="213"/>
                    <a:pt x="3131" y="122"/>
                  </a:cubicBezTo>
                  <a:cubicBezTo>
                    <a:pt x="2929" y="41"/>
                    <a:pt x="2712" y="1"/>
                    <a:pt x="2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34"/>
            <p:cNvSpPr/>
            <p:nvPr/>
          </p:nvSpPr>
          <p:spPr>
            <a:xfrm>
              <a:off x="5024675" y="2713050"/>
              <a:ext cx="66125" cy="97425"/>
            </a:xfrm>
            <a:custGeom>
              <a:avLst/>
              <a:gdLst/>
              <a:ahLst/>
              <a:cxnLst/>
              <a:rect l="l" t="t" r="r" b="b"/>
              <a:pathLst>
                <a:path w="2645" h="3897" extrusionOk="0">
                  <a:moveTo>
                    <a:pt x="1135" y="0"/>
                  </a:moveTo>
                  <a:cubicBezTo>
                    <a:pt x="1121" y="0"/>
                    <a:pt x="1108" y="1"/>
                    <a:pt x="1095" y="2"/>
                  </a:cubicBezTo>
                  <a:cubicBezTo>
                    <a:pt x="1064" y="63"/>
                    <a:pt x="1064" y="63"/>
                    <a:pt x="1034" y="63"/>
                  </a:cubicBezTo>
                  <a:cubicBezTo>
                    <a:pt x="639" y="215"/>
                    <a:pt x="456" y="580"/>
                    <a:pt x="274" y="914"/>
                  </a:cubicBezTo>
                  <a:cubicBezTo>
                    <a:pt x="1" y="1461"/>
                    <a:pt x="31" y="2130"/>
                    <a:pt x="274" y="2677"/>
                  </a:cubicBezTo>
                  <a:cubicBezTo>
                    <a:pt x="426" y="3103"/>
                    <a:pt x="669" y="3407"/>
                    <a:pt x="1034" y="3650"/>
                  </a:cubicBezTo>
                  <a:cubicBezTo>
                    <a:pt x="1173" y="3761"/>
                    <a:pt x="1387" y="3897"/>
                    <a:pt x="1585" y="3897"/>
                  </a:cubicBezTo>
                  <a:cubicBezTo>
                    <a:pt x="1604" y="3897"/>
                    <a:pt x="1623" y="3896"/>
                    <a:pt x="1642" y="3893"/>
                  </a:cubicBezTo>
                  <a:cubicBezTo>
                    <a:pt x="1885" y="3802"/>
                    <a:pt x="2098" y="3589"/>
                    <a:pt x="2189" y="3376"/>
                  </a:cubicBezTo>
                  <a:cubicBezTo>
                    <a:pt x="2493" y="2981"/>
                    <a:pt x="2645" y="2282"/>
                    <a:pt x="2584" y="1765"/>
                  </a:cubicBezTo>
                  <a:cubicBezTo>
                    <a:pt x="2493" y="1309"/>
                    <a:pt x="2311" y="884"/>
                    <a:pt x="1976" y="489"/>
                  </a:cubicBezTo>
                  <a:cubicBezTo>
                    <a:pt x="1831" y="314"/>
                    <a:pt x="1435" y="0"/>
                    <a:pt x="1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34"/>
            <p:cNvSpPr/>
            <p:nvPr/>
          </p:nvSpPr>
          <p:spPr>
            <a:xfrm>
              <a:off x="5052025" y="2678900"/>
              <a:ext cx="95025" cy="59525"/>
            </a:xfrm>
            <a:custGeom>
              <a:avLst/>
              <a:gdLst/>
              <a:ahLst/>
              <a:cxnLst/>
              <a:rect l="l" t="t" r="r" b="b"/>
              <a:pathLst>
                <a:path w="3801" h="2381" extrusionOk="0">
                  <a:moveTo>
                    <a:pt x="2007" y="1"/>
                  </a:moveTo>
                  <a:cubicBezTo>
                    <a:pt x="1855" y="1"/>
                    <a:pt x="1703" y="1"/>
                    <a:pt x="1521" y="31"/>
                  </a:cubicBezTo>
                  <a:cubicBezTo>
                    <a:pt x="1247" y="122"/>
                    <a:pt x="943" y="244"/>
                    <a:pt x="730" y="396"/>
                  </a:cubicBezTo>
                  <a:cubicBezTo>
                    <a:pt x="487" y="548"/>
                    <a:pt x="1" y="882"/>
                    <a:pt x="92" y="1216"/>
                  </a:cubicBezTo>
                  <a:cubicBezTo>
                    <a:pt x="153" y="1581"/>
                    <a:pt x="426" y="1794"/>
                    <a:pt x="700" y="2037"/>
                  </a:cubicBezTo>
                  <a:cubicBezTo>
                    <a:pt x="1072" y="2310"/>
                    <a:pt x="1506" y="2380"/>
                    <a:pt x="1950" y="2380"/>
                  </a:cubicBezTo>
                  <a:cubicBezTo>
                    <a:pt x="2050" y="2380"/>
                    <a:pt x="2150" y="2377"/>
                    <a:pt x="2250" y="2371"/>
                  </a:cubicBezTo>
                  <a:cubicBezTo>
                    <a:pt x="2615" y="2341"/>
                    <a:pt x="3040" y="2098"/>
                    <a:pt x="3344" y="1855"/>
                  </a:cubicBezTo>
                  <a:cubicBezTo>
                    <a:pt x="3496" y="1763"/>
                    <a:pt x="3800" y="1460"/>
                    <a:pt x="3770" y="1216"/>
                  </a:cubicBezTo>
                  <a:cubicBezTo>
                    <a:pt x="3739" y="912"/>
                    <a:pt x="3496" y="700"/>
                    <a:pt x="3284" y="517"/>
                  </a:cubicBezTo>
                  <a:cubicBezTo>
                    <a:pt x="2919" y="183"/>
                    <a:pt x="2463" y="61"/>
                    <a:pt x="20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34"/>
            <p:cNvSpPr/>
            <p:nvPr/>
          </p:nvSpPr>
          <p:spPr>
            <a:xfrm>
              <a:off x="4957800" y="2648250"/>
              <a:ext cx="103375" cy="76275"/>
            </a:xfrm>
            <a:custGeom>
              <a:avLst/>
              <a:gdLst/>
              <a:ahLst/>
              <a:cxnLst/>
              <a:rect l="l" t="t" r="r" b="b"/>
              <a:pathLst>
                <a:path w="4135" h="3051" extrusionOk="0">
                  <a:moveTo>
                    <a:pt x="1397" y="0"/>
                  </a:moveTo>
                  <a:cubicBezTo>
                    <a:pt x="1238" y="0"/>
                    <a:pt x="1077" y="14"/>
                    <a:pt x="913" y="41"/>
                  </a:cubicBezTo>
                  <a:lnTo>
                    <a:pt x="882" y="41"/>
                  </a:lnTo>
                  <a:cubicBezTo>
                    <a:pt x="669" y="132"/>
                    <a:pt x="244" y="254"/>
                    <a:pt x="122" y="467"/>
                  </a:cubicBezTo>
                  <a:cubicBezTo>
                    <a:pt x="1" y="710"/>
                    <a:pt x="213" y="1135"/>
                    <a:pt x="274" y="1318"/>
                  </a:cubicBezTo>
                  <a:cubicBezTo>
                    <a:pt x="457" y="1834"/>
                    <a:pt x="913" y="2321"/>
                    <a:pt x="1369" y="2655"/>
                  </a:cubicBezTo>
                  <a:cubicBezTo>
                    <a:pt x="1794" y="2898"/>
                    <a:pt x="2372" y="3050"/>
                    <a:pt x="2858" y="3050"/>
                  </a:cubicBezTo>
                  <a:cubicBezTo>
                    <a:pt x="3162" y="3050"/>
                    <a:pt x="3435" y="3020"/>
                    <a:pt x="3679" y="2898"/>
                  </a:cubicBezTo>
                  <a:cubicBezTo>
                    <a:pt x="3770" y="2868"/>
                    <a:pt x="3922" y="2838"/>
                    <a:pt x="3952" y="2716"/>
                  </a:cubicBezTo>
                  <a:cubicBezTo>
                    <a:pt x="4135" y="2321"/>
                    <a:pt x="3952" y="1834"/>
                    <a:pt x="3800" y="1500"/>
                  </a:cubicBezTo>
                  <a:cubicBezTo>
                    <a:pt x="3527" y="923"/>
                    <a:pt x="3040" y="436"/>
                    <a:pt x="2463" y="223"/>
                  </a:cubicBezTo>
                  <a:cubicBezTo>
                    <a:pt x="2122" y="75"/>
                    <a:pt x="1767" y="0"/>
                    <a:pt x="13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34"/>
            <p:cNvSpPr/>
            <p:nvPr/>
          </p:nvSpPr>
          <p:spPr>
            <a:xfrm>
              <a:off x="5032275" y="2643925"/>
              <a:ext cx="48650" cy="72550"/>
            </a:xfrm>
            <a:custGeom>
              <a:avLst/>
              <a:gdLst/>
              <a:ahLst/>
              <a:cxnLst/>
              <a:rect l="l" t="t" r="r" b="b"/>
              <a:pathLst>
                <a:path w="1946" h="2902" extrusionOk="0">
                  <a:moveTo>
                    <a:pt x="1003" y="1"/>
                  </a:moveTo>
                  <a:cubicBezTo>
                    <a:pt x="993" y="1"/>
                    <a:pt x="983" y="1"/>
                    <a:pt x="973" y="1"/>
                  </a:cubicBezTo>
                  <a:lnTo>
                    <a:pt x="943" y="1"/>
                  </a:lnTo>
                  <a:cubicBezTo>
                    <a:pt x="821" y="32"/>
                    <a:pt x="639" y="153"/>
                    <a:pt x="578" y="245"/>
                  </a:cubicBezTo>
                  <a:cubicBezTo>
                    <a:pt x="274" y="548"/>
                    <a:pt x="122" y="913"/>
                    <a:pt x="31" y="1339"/>
                  </a:cubicBezTo>
                  <a:cubicBezTo>
                    <a:pt x="0" y="1673"/>
                    <a:pt x="122" y="2068"/>
                    <a:pt x="274" y="2372"/>
                  </a:cubicBezTo>
                  <a:cubicBezTo>
                    <a:pt x="357" y="2537"/>
                    <a:pt x="613" y="2902"/>
                    <a:pt x="887" y="2902"/>
                  </a:cubicBezTo>
                  <a:cubicBezTo>
                    <a:pt x="915" y="2902"/>
                    <a:pt x="944" y="2898"/>
                    <a:pt x="973" y="2889"/>
                  </a:cubicBezTo>
                  <a:cubicBezTo>
                    <a:pt x="1672" y="2707"/>
                    <a:pt x="1946" y="1855"/>
                    <a:pt x="1885" y="1217"/>
                  </a:cubicBezTo>
                  <a:cubicBezTo>
                    <a:pt x="1855" y="799"/>
                    <a:pt x="1532" y="1"/>
                    <a:pt x="10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34"/>
            <p:cNvSpPr/>
            <p:nvPr/>
          </p:nvSpPr>
          <p:spPr>
            <a:xfrm>
              <a:off x="5223000" y="2677325"/>
              <a:ext cx="125425" cy="81975"/>
            </a:xfrm>
            <a:custGeom>
              <a:avLst/>
              <a:gdLst/>
              <a:ahLst/>
              <a:cxnLst/>
              <a:rect l="l" t="t" r="r" b="b"/>
              <a:pathLst>
                <a:path w="5017" h="3279" extrusionOk="0">
                  <a:moveTo>
                    <a:pt x="3214" y="0"/>
                  </a:moveTo>
                  <a:cubicBezTo>
                    <a:pt x="2958" y="0"/>
                    <a:pt x="2695" y="26"/>
                    <a:pt x="2432" y="64"/>
                  </a:cubicBezTo>
                  <a:cubicBezTo>
                    <a:pt x="2417" y="48"/>
                    <a:pt x="2402" y="41"/>
                    <a:pt x="2379" y="41"/>
                  </a:cubicBezTo>
                  <a:cubicBezTo>
                    <a:pt x="2356" y="41"/>
                    <a:pt x="2326" y="48"/>
                    <a:pt x="2280" y="64"/>
                  </a:cubicBezTo>
                  <a:cubicBezTo>
                    <a:pt x="1977" y="155"/>
                    <a:pt x="1764" y="276"/>
                    <a:pt x="1490" y="428"/>
                  </a:cubicBezTo>
                  <a:cubicBezTo>
                    <a:pt x="1004" y="671"/>
                    <a:pt x="578" y="1219"/>
                    <a:pt x="305" y="1705"/>
                  </a:cubicBezTo>
                  <a:cubicBezTo>
                    <a:pt x="183" y="1887"/>
                    <a:pt x="1" y="2434"/>
                    <a:pt x="183" y="2617"/>
                  </a:cubicBezTo>
                  <a:cubicBezTo>
                    <a:pt x="335" y="2860"/>
                    <a:pt x="609" y="3012"/>
                    <a:pt x="882" y="3073"/>
                  </a:cubicBezTo>
                  <a:cubicBezTo>
                    <a:pt x="1257" y="3219"/>
                    <a:pt x="1641" y="3279"/>
                    <a:pt x="2029" y="3279"/>
                  </a:cubicBezTo>
                  <a:cubicBezTo>
                    <a:pt x="2364" y="3279"/>
                    <a:pt x="2702" y="3234"/>
                    <a:pt x="3040" y="3164"/>
                  </a:cubicBezTo>
                  <a:cubicBezTo>
                    <a:pt x="3618" y="3012"/>
                    <a:pt x="4165" y="2495"/>
                    <a:pt x="4530" y="2039"/>
                  </a:cubicBezTo>
                  <a:cubicBezTo>
                    <a:pt x="4712" y="1796"/>
                    <a:pt x="4834" y="1523"/>
                    <a:pt x="4925" y="1219"/>
                  </a:cubicBezTo>
                  <a:cubicBezTo>
                    <a:pt x="4986" y="1067"/>
                    <a:pt x="5016" y="793"/>
                    <a:pt x="4925" y="671"/>
                  </a:cubicBezTo>
                  <a:cubicBezTo>
                    <a:pt x="4651" y="307"/>
                    <a:pt x="4165" y="124"/>
                    <a:pt x="3679" y="33"/>
                  </a:cubicBezTo>
                  <a:cubicBezTo>
                    <a:pt x="3528" y="10"/>
                    <a:pt x="3372" y="0"/>
                    <a:pt x="3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34"/>
            <p:cNvSpPr/>
            <p:nvPr/>
          </p:nvSpPr>
          <p:spPr>
            <a:xfrm>
              <a:off x="5288350" y="2692575"/>
              <a:ext cx="75275" cy="125400"/>
            </a:xfrm>
            <a:custGeom>
              <a:avLst/>
              <a:gdLst/>
              <a:ahLst/>
              <a:cxnLst/>
              <a:rect l="l" t="t" r="r" b="b"/>
              <a:pathLst>
                <a:path w="3011" h="5016" extrusionOk="0">
                  <a:moveTo>
                    <a:pt x="2372" y="1"/>
                  </a:moveTo>
                  <a:cubicBezTo>
                    <a:pt x="2281" y="1"/>
                    <a:pt x="2250" y="1"/>
                    <a:pt x="2189" y="31"/>
                  </a:cubicBezTo>
                  <a:cubicBezTo>
                    <a:pt x="1186" y="274"/>
                    <a:pt x="366" y="1368"/>
                    <a:pt x="153" y="2311"/>
                  </a:cubicBezTo>
                  <a:cubicBezTo>
                    <a:pt x="1" y="2919"/>
                    <a:pt x="92" y="3679"/>
                    <a:pt x="366" y="4256"/>
                  </a:cubicBezTo>
                  <a:cubicBezTo>
                    <a:pt x="457" y="4469"/>
                    <a:pt x="578" y="4682"/>
                    <a:pt x="730" y="4864"/>
                  </a:cubicBezTo>
                  <a:cubicBezTo>
                    <a:pt x="761" y="4894"/>
                    <a:pt x="882" y="5016"/>
                    <a:pt x="913" y="5016"/>
                  </a:cubicBezTo>
                  <a:cubicBezTo>
                    <a:pt x="1946" y="4834"/>
                    <a:pt x="2645" y="3709"/>
                    <a:pt x="2888" y="2767"/>
                  </a:cubicBezTo>
                  <a:cubicBezTo>
                    <a:pt x="3010" y="2402"/>
                    <a:pt x="2980" y="1976"/>
                    <a:pt x="2949" y="1581"/>
                  </a:cubicBezTo>
                  <a:cubicBezTo>
                    <a:pt x="2888" y="1338"/>
                    <a:pt x="2858" y="1034"/>
                    <a:pt x="2736" y="761"/>
                  </a:cubicBezTo>
                  <a:cubicBezTo>
                    <a:pt x="2676" y="578"/>
                    <a:pt x="2584" y="365"/>
                    <a:pt x="2524" y="213"/>
                  </a:cubicBezTo>
                  <a:cubicBezTo>
                    <a:pt x="2524" y="183"/>
                    <a:pt x="2402" y="1"/>
                    <a:pt x="23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34"/>
            <p:cNvSpPr/>
            <p:nvPr/>
          </p:nvSpPr>
          <p:spPr>
            <a:xfrm>
              <a:off x="5337000" y="2703650"/>
              <a:ext cx="85875" cy="76350"/>
            </a:xfrm>
            <a:custGeom>
              <a:avLst/>
              <a:gdLst/>
              <a:ahLst/>
              <a:cxnLst/>
              <a:rect l="l" t="t" r="r" b="b"/>
              <a:pathLst>
                <a:path w="3435" h="3054" extrusionOk="0">
                  <a:moveTo>
                    <a:pt x="805" y="0"/>
                  </a:moveTo>
                  <a:cubicBezTo>
                    <a:pt x="736" y="0"/>
                    <a:pt x="669" y="3"/>
                    <a:pt x="608" y="14"/>
                  </a:cubicBezTo>
                  <a:cubicBezTo>
                    <a:pt x="365" y="44"/>
                    <a:pt x="243" y="135"/>
                    <a:pt x="152" y="287"/>
                  </a:cubicBezTo>
                  <a:cubicBezTo>
                    <a:pt x="0" y="591"/>
                    <a:pt x="91" y="956"/>
                    <a:pt x="152" y="1260"/>
                  </a:cubicBezTo>
                  <a:cubicBezTo>
                    <a:pt x="274" y="1746"/>
                    <a:pt x="578" y="2263"/>
                    <a:pt x="1003" y="2567"/>
                  </a:cubicBezTo>
                  <a:cubicBezTo>
                    <a:pt x="1459" y="2871"/>
                    <a:pt x="1945" y="3053"/>
                    <a:pt x="2523" y="3053"/>
                  </a:cubicBezTo>
                  <a:cubicBezTo>
                    <a:pt x="2766" y="3053"/>
                    <a:pt x="3131" y="2932"/>
                    <a:pt x="3283" y="2719"/>
                  </a:cubicBezTo>
                  <a:cubicBezTo>
                    <a:pt x="3435" y="2476"/>
                    <a:pt x="3313" y="2141"/>
                    <a:pt x="3283" y="1868"/>
                  </a:cubicBezTo>
                  <a:cubicBezTo>
                    <a:pt x="3161" y="1381"/>
                    <a:pt x="2857" y="895"/>
                    <a:pt x="2462" y="530"/>
                  </a:cubicBezTo>
                  <a:cubicBezTo>
                    <a:pt x="2128" y="226"/>
                    <a:pt x="1642" y="44"/>
                    <a:pt x="1186" y="14"/>
                  </a:cubicBezTo>
                  <a:cubicBezTo>
                    <a:pt x="1084" y="14"/>
                    <a:pt x="942" y="0"/>
                    <a:pt x="8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34"/>
            <p:cNvSpPr/>
            <p:nvPr/>
          </p:nvSpPr>
          <p:spPr>
            <a:xfrm>
              <a:off x="5283800" y="2634425"/>
              <a:ext cx="66125" cy="67500"/>
            </a:xfrm>
            <a:custGeom>
              <a:avLst/>
              <a:gdLst/>
              <a:ahLst/>
              <a:cxnLst/>
              <a:rect l="l" t="t" r="r" b="b"/>
              <a:pathLst>
                <a:path w="2645" h="2700" extrusionOk="0">
                  <a:moveTo>
                    <a:pt x="615" y="0"/>
                  </a:moveTo>
                  <a:cubicBezTo>
                    <a:pt x="560" y="0"/>
                    <a:pt x="507" y="5"/>
                    <a:pt x="456" y="17"/>
                  </a:cubicBezTo>
                  <a:cubicBezTo>
                    <a:pt x="396" y="17"/>
                    <a:pt x="304" y="47"/>
                    <a:pt x="213" y="77"/>
                  </a:cubicBezTo>
                  <a:cubicBezTo>
                    <a:pt x="31" y="229"/>
                    <a:pt x="31" y="533"/>
                    <a:pt x="0" y="776"/>
                  </a:cubicBezTo>
                  <a:cubicBezTo>
                    <a:pt x="0" y="1232"/>
                    <a:pt x="152" y="1628"/>
                    <a:pt x="426" y="2023"/>
                  </a:cubicBezTo>
                  <a:cubicBezTo>
                    <a:pt x="704" y="2412"/>
                    <a:pt x="1236" y="2699"/>
                    <a:pt x="1720" y="2699"/>
                  </a:cubicBezTo>
                  <a:cubicBezTo>
                    <a:pt x="1765" y="2699"/>
                    <a:pt x="1810" y="2697"/>
                    <a:pt x="1855" y="2691"/>
                  </a:cubicBezTo>
                  <a:cubicBezTo>
                    <a:pt x="2037" y="2691"/>
                    <a:pt x="2493" y="2631"/>
                    <a:pt x="2584" y="2387"/>
                  </a:cubicBezTo>
                  <a:cubicBezTo>
                    <a:pt x="2645" y="2053"/>
                    <a:pt x="2554" y="1719"/>
                    <a:pt x="2432" y="1415"/>
                  </a:cubicBezTo>
                  <a:cubicBezTo>
                    <a:pt x="2250" y="868"/>
                    <a:pt x="1824" y="412"/>
                    <a:pt x="1277" y="199"/>
                  </a:cubicBezTo>
                  <a:cubicBezTo>
                    <a:pt x="1128" y="100"/>
                    <a:pt x="858" y="0"/>
                    <a:pt x="6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34"/>
            <p:cNvSpPr/>
            <p:nvPr/>
          </p:nvSpPr>
          <p:spPr>
            <a:xfrm>
              <a:off x="5345350" y="2619625"/>
              <a:ext cx="68425" cy="87425"/>
            </a:xfrm>
            <a:custGeom>
              <a:avLst/>
              <a:gdLst/>
              <a:ahLst/>
              <a:cxnLst/>
              <a:rect l="l" t="t" r="r" b="b"/>
              <a:pathLst>
                <a:path w="2737" h="3497" extrusionOk="0">
                  <a:moveTo>
                    <a:pt x="2736" y="1"/>
                  </a:moveTo>
                  <a:lnTo>
                    <a:pt x="2736" y="1"/>
                  </a:lnTo>
                  <a:cubicBezTo>
                    <a:pt x="2037" y="183"/>
                    <a:pt x="1368" y="517"/>
                    <a:pt x="852" y="1065"/>
                  </a:cubicBezTo>
                  <a:cubicBezTo>
                    <a:pt x="548" y="1368"/>
                    <a:pt x="365" y="1733"/>
                    <a:pt x="244" y="2128"/>
                  </a:cubicBezTo>
                  <a:cubicBezTo>
                    <a:pt x="92" y="2584"/>
                    <a:pt x="1" y="2979"/>
                    <a:pt x="1" y="3496"/>
                  </a:cubicBezTo>
                  <a:cubicBezTo>
                    <a:pt x="912" y="3283"/>
                    <a:pt x="1703" y="2767"/>
                    <a:pt x="2219" y="2007"/>
                  </a:cubicBezTo>
                  <a:cubicBezTo>
                    <a:pt x="2584" y="1429"/>
                    <a:pt x="2736" y="669"/>
                    <a:pt x="27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34"/>
            <p:cNvSpPr/>
            <p:nvPr/>
          </p:nvSpPr>
          <p:spPr>
            <a:xfrm>
              <a:off x="6803575" y="3490075"/>
              <a:ext cx="90450" cy="124325"/>
            </a:xfrm>
            <a:custGeom>
              <a:avLst/>
              <a:gdLst/>
              <a:ahLst/>
              <a:cxnLst/>
              <a:rect l="l" t="t" r="r" b="b"/>
              <a:pathLst>
                <a:path w="3618" h="4973" extrusionOk="0">
                  <a:moveTo>
                    <a:pt x="1440" y="1"/>
                  </a:moveTo>
                  <a:cubicBezTo>
                    <a:pt x="1394" y="1"/>
                    <a:pt x="1350" y="6"/>
                    <a:pt x="1308" y="16"/>
                  </a:cubicBezTo>
                  <a:cubicBezTo>
                    <a:pt x="1247" y="16"/>
                    <a:pt x="1217" y="16"/>
                    <a:pt x="1156" y="46"/>
                  </a:cubicBezTo>
                  <a:cubicBezTo>
                    <a:pt x="122" y="563"/>
                    <a:pt x="1" y="2296"/>
                    <a:pt x="396" y="3238"/>
                  </a:cubicBezTo>
                  <a:cubicBezTo>
                    <a:pt x="609" y="3755"/>
                    <a:pt x="943" y="4241"/>
                    <a:pt x="1399" y="4575"/>
                  </a:cubicBezTo>
                  <a:cubicBezTo>
                    <a:pt x="1630" y="4783"/>
                    <a:pt x="2018" y="4973"/>
                    <a:pt x="2377" y="4973"/>
                  </a:cubicBezTo>
                  <a:cubicBezTo>
                    <a:pt x="2492" y="4973"/>
                    <a:pt x="2603" y="4954"/>
                    <a:pt x="2706" y="4910"/>
                  </a:cubicBezTo>
                  <a:cubicBezTo>
                    <a:pt x="3040" y="4758"/>
                    <a:pt x="3284" y="4302"/>
                    <a:pt x="3375" y="3998"/>
                  </a:cubicBezTo>
                  <a:cubicBezTo>
                    <a:pt x="3618" y="3481"/>
                    <a:pt x="3618" y="2812"/>
                    <a:pt x="3527" y="2296"/>
                  </a:cubicBezTo>
                  <a:cubicBezTo>
                    <a:pt x="3436" y="1597"/>
                    <a:pt x="3010" y="958"/>
                    <a:pt x="2463" y="502"/>
                  </a:cubicBezTo>
                  <a:cubicBezTo>
                    <a:pt x="2248" y="287"/>
                    <a:pt x="1795" y="1"/>
                    <a:pt x="14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34"/>
            <p:cNvSpPr/>
            <p:nvPr/>
          </p:nvSpPr>
          <p:spPr>
            <a:xfrm>
              <a:off x="6834750" y="3470400"/>
              <a:ext cx="123125" cy="80175"/>
            </a:xfrm>
            <a:custGeom>
              <a:avLst/>
              <a:gdLst/>
              <a:ahLst/>
              <a:cxnLst/>
              <a:rect l="l" t="t" r="r" b="b"/>
              <a:pathLst>
                <a:path w="4925" h="3207" extrusionOk="0">
                  <a:moveTo>
                    <a:pt x="1459" y="2688"/>
                  </a:moveTo>
                  <a:lnTo>
                    <a:pt x="1459" y="2688"/>
                  </a:lnTo>
                  <a:cubicBezTo>
                    <a:pt x="1490" y="2748"/>
                    <a:pt x="1581" y="2779"/>
                    <a:pt x="1641" y="2809"/>
                  </a:cubicBezTo>
                  <a:cubicBezTo>
                    <a:pt x="1550" y="2779"/>
                    <a:pt x="1490" y="2748"/>
                    <a:pt x="1459" y="2688"/>
                  </a:cubicBezTo>
                  <a:close/>
                  <a:moveTo>
                    <a:pt x="2265" y="1"/>
                  </a:moveTo>
                  <a:cubicBezTo>
                    <a:pt x="2098" y="1"/>
                    <a:pt x="1930" y="23"/>
                    <a:pt x="1763" y="74"/>
                  </a:cubicBezTo>
                  <a:cubicBezTo>
                    <a:pt x="1717" y="66"/>
                    <a:pt x="1670" y="62"/>
                    <a:pt x="1622" y="62"/>
                  </a:cubicBezTo>
                  <a:cubicBezTo>
                    <a:pt x="1476" y="62"/>
                    <a:pt x="1322" y="96"/>
                    <a:pt x="1186" y="165"/>
                  </a:cubicBezTo>
                  <a:cubicBezTo>
                    <a:pt x="760" y="256"/>
                    <a:pt x="0" y="833"/>
                    <a:pt x="213" y="1350"/>
                  </a:cubicBezTo>
                  <a:cubicBezTo>
                    <a:pt x="456" y="2049"/>
                    <a:pt x="1003" y="2505"/>
                    <a:pt x="1611" y="2840"/>
                  </a:cubicBezTo>
                  <a:cubicBezTo>
                    <a:pt x="2061" y="3082"/>
                    <a:pt x="2551" y="3206"/>
                    <a:pt x="3052" y="3206"/>
                  </a:cubicBezTo>
                  <a:cubicBezTo>
                    <a:pt x="3431" y="3206"/>
                    <a:pt x="3816" y="3135"/>
                    <a:pt x="4195" y="2992"/>
                  </a:cubicBezTo>
                  <a:cubicBezTo>
                    <a:pt x="4468" y="2870"/>
                    <a:pt x="4772" y="2688"/>
                    <a:pt x="4863" y="2414"/>
                  </a:cubicBezTo>
                  <a:cubicBezTo>
                    <a:pt x="4863" y="2384"/>
                    <a:pt x="4924" y="2323"/>
                    <a:pt x="4924" y="2262"/>
                  </a:cubicBezTo>
                  <a:lnTo>
                    <a:pt x="4924" y="2171"/>
                  </a:lnTo>
                  <a:lnTo>
                    <a:pt x="4924" y="2110"/>
                  </a:lnTo>
                  <a:cubicBezTo>
                    <a:pt x="4924" y="1958"/>
                    <a:pt x="4833" y="1806"/>
                    <a:pt x="4803" y="1715"/>
                  </a:cubicBezTo>
                  <a:cubicBezTo>
                    <a:pt x="4529" y="833"/>
                    <a:pt x="3556" y="195"/>
                    <a:pt x="2675" y="43"/>
                  </a:cubicBezTo>
                  <a:cubicBezTo>
                    <a:pt x="2538" y="16"/>
                    <a:pt x="2402" y="1"/>
                    <a:pt x="2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34"/>
            <p:cNvSpPr/>
            <p:nvPr/>
          </p:nvSpPr>
          <p:spPr>
            <a:xfrm>
              <a:off x="6855250" y="3396225"/>
              <a:ext cx="107925" cy="96675"/>
            </a:xfrm>
            <a:custGeom>
              <a:avLst/>
              <a:gdLst/>
              <a:ahLst/>
              <a:cxnLst/>
              <a:rect l="l" t="t" r="r" b="b"/>
              <a:pathLst>
                <a:path w="4317" h="3867" extrusionOk="0">
                  <a:moveTo>
                    <a:pt x="3253" y="1"/>
                  </a:moveTo>
                  <a:cubicBezTo>
                    <a:pt x="3010" y="1"/>
                    <a:pt x="2797" y="1"/>
                    <a:pt x="2584" y="31"/>
                  </a:cubicBezTo>
                  <a:cubicBezTo>
                    <a:pt x="2128" y="153"/>
                    <a:pt x="1673" y="396"/>
                    <a:pt x="1247" y="639"/>
                  </a:cubicBezTo>
                  <a:cubicBezTo>
                    <a:pt x="791" y="943"/>
                    <a:pt x="457" y="1612"/>
                    <a:pt x="305" y="2098"/>
                  </a:cubicBezTo>
                  <a:cubicBezTo>
                    <a:pt x="183" y="2433"/>
                    <a:pt x="1" y="3344"/>
                    <a:pt x="457" y="3618"/>
                  </a:cubicBezTo>
                  <a:cubicBezTo>
                    <a:pt x="763" y="3792"/>
                    <a:pt x="1083" y="3867"/>
                    <a:pt x="1402" y="3867"/>
                  </a:cubicBezTo>
                  <a:cubicBezTo>
                    <a:pt x="2255" y="3867"/>
                    <a:pt x="3104" y="3334"/>
                    <a:pt x="3679" y="2737"/>
                  </a:cubicBezTo>
                  <a:cubicBezTo>
                    <a:pt x="4013" y="2372"/>
                    <a:pt x="4256" y="1703"/>
                    <a:pt x="4287" y="1217"/>
                  </a:cubicBezTo>
                  <a:cubicBezTo>
                    <a:pt x="4317" y="943"/>
                    <a:pt x="4287" y="487"/>
                    <a:pt x="4043" y="275"/>
                  </a:cubicBezTo>
                  <a:cubicBezTo>
                    <a:pt x="3861" y="92"/>
                    <a:pt x="3527" y="31"/>
                    <a:pt x="32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34"/>
            <p:cNvSpPr/>
            <p:nvPr/>
          </p:nvSpPr>
          <p:spPr>
            <a:xfrm>
              <a:off x="6748875" y="3327000"/>
              <a:ext cx="121600" cy="169700"/>
            </a:xfrm>
            <a:custGeom>
              <a:avLst/>
              <a:gdLst/>
              <a:ahLst/>
              <a:cxnLst/>
              <a:rect l="l" t="t" r="r" b="b"/>
              <a:pathLst>
                <a:path w="4864" h="6788" extrusionOk="0">
                  <a:moveTo>
                    <a:pt x="1494" y="1"/>
                  </a:moveTo>
                  <a:cubicBezTo>
                    <a:pt x="1472" y="1"/>
                    <a:pt x="1450" y="2"/>
                    <a:pt x="1429" y="4"/>
                  </a:cubicBezTo>
                  <a:cubicBezTo>
                    <a:pt x="1307" y="34"/>
                    <a:pt x="1247" y="34"/>
                    <a:pt x="1247" y="126"/>
                  </a:cubicBezTo>
                  <a:cubicBezTo>
                    <a:pt x="152" y="1281"/>
                    <a:pt x="0" y="2952"/>
                    <a:pt x="608" y="4472"/>
                  </a:cubicBezTo>
                  <a:cubicBezTo>
                    <a:pt x="851" y="5171"/>
                    <a:pt x="1429" y="5779"/>
                    <a:pt x="2007" y="6235"/>
                  </a:cubicBezTo>
                  <a:cubicBezTo>
                    <a:pt x="2242" y="6447"/>
                    <a:pt x="2789" y="6788"/>
                    <a:pt x="3221" y="6788"/>
                  </a:cubicBezTo>
                  <a:cubicBezTo>
                    <a:pt x="3346" y="6788"/>
                    <a:pt x="3461" y="6759"/>
                    <a:pt x="3557" y="6691"/>
                  </a:cubicBezTo>
                  <a:cubicBezTo>
                    <a:pt x="4195" y="6235"/>
                    <a:pt x="4469" y="5445"/>
                    <a:pt x="4621" y="4715"/>
                  </a:cubicBezTo>
                  <a:cubicBezTo>
                    <a:pt x="4864" y="3621"/>
                    <a:pt x="4560" y="2496"/>
                    <a:pt x="3952" y="1585"/>
                  </a:cubicBezTo>
                  <a:cubicBezTo>
                    <a:pt x="3557" y="977"/>
                    <a:pt x="2949" y="490"/>
                    <a:pt x="2310" y="217"/>
                  </a:cubicBezTo>
                  <a:cubicBezTo>
                    <a:pt x="2170" y="161"/>
                    <a:pt x="1770" y="1"/>
                    <a:pt x="14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34"/>
            <p:cNvSpPr/>
            <p:nvPr/>
          </p:nvSpPr>
          <p:spPr>
            <a:xfrm>
              <a:off x="6694150" y="3453775"/>
              <a:ext cx="153525" cy="101300"/>
            </a:xfrm>
            <a:custGeom>
              <a:avLst/>
              <a:gdLst/>
              <a:ahLst/>
              <a:cxnLst/>
              <a:rect l="l" t="t" r="r" b="b"/>
              <a:pathLst>
                <a:path w="6141" h="4052" extrusionOk="0">
                  <a:moveTo>
                    <a:pt x="3575" y="1"/>
                  </a:moveTo>
                  <a:cubicBezTo>
                    <a:pt x="3330" y="1"/>
                    <a:pt x="3088" y="24"/>
                    <a:pt x="2858" y="70"/>
                  </a:cubicBezTo>
                  <a:cubicBezTo>
                    <a:pt x="2524" y="161"/>
                    <a:pt x="2220" y="252"/>
                    <a:pt x="1946" y="404"/>
                  </a:cubicBezTo>
                  <a:cubicBezTo>
                    <a:pt x="1278" y="830"/>
                    <a:pt x="670" y="1316"/>
                    <a:pt x="305" y="2076"/>
                  </a:cubicBezTo>
                  <a:cubicBezTo>
                    <a:pt x="153" y="2349"/>
                    <a:pt x="1" y="2836"/>
                    <a:pt x="214" y="3109"/>
                  </a:cubicBezTo>
                  <a:cubicBezTo>
                    <a:pt x="642" y="3776"/>
                    <a:pt x="1650" y="4051"/>
                    <a:pt x="2519" y="4051"/>
                  </a:cubicBezTo>
                  <a:cubicBezTo>
                    <a:pt x="2759" y="4051"/>
                    <a:pt x="2989" y="4030"/>
                    <a:pt x="3192" y="3991"/>
                  </a:cubicBezTo>
                  <a:cubicBezTo>
                    <a:pt x="4165" y="3808"/>
                    <a:pt x="4986" y="3231"/>
                    <a:pt x="5533" y="2441"/>
                  </a:cubicBezTo>
                  <a:cubicBezTo>
                    <a:pt x="5776" y="2076"/>
                    <a:pt x="6141" y="1377"/>
                    <a:pt x="5837" y="951"/>
                  </a:cubicBezTo>
                  <a:cubicBezTo>
                    <a:pt x="5384" y="308"/>
                    <a:pt x="4464" y="1"/>
                    <a:pt x="35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34"/>
            <p:cNvSpPr/>
            <p:nvPr/>
          </p:nvSpPr>
          <p:spPr>
            <a:xfrm>
              <a:off x="5160700" y="2350625"/>
              <a:ext cx="50925" cy="79100"/>
            </a:xfrm>
            <a:custGeom>
              <a:avLst/>
              <a:gdLst/>
              <a:ahLst/>
              <a:cxnLst/>
              <a:rect l="l" t="t" r="r" b="b"/>
              <a:pathLst>
                <a:path w="2037" h="3164" extrusionOk="0">
                  <a:moveTo>
                    <a:pt x="1216" y="1"/>
                  </a:moveTo>
                  <a:cubicBezTo>
                    <a:pt x="973" y="1"/>
                    <a:pt x="730" y="213"/>
                    <a:pt x="639" y="335"/>
                  </a:cubicBezTo>
                  <a:cubicBezTo>
                    <a:pt x="365" y="578"/>
                    <a:pt x="213" y="943"/>
                    <a:pt x="92" y="1277"/>
                  </a:cubicBezTo>
                  <a:cubicBezTo>
                    <a:pt x="0" y="1733"/>
                    <a:pt x="152" y="2280"/>
                    <a:pt x="335" y="2706"/>
                  </a:cubicBezTo>
                  <a:cubicBezTo>
                    <a:pt x="451" y="2880"/>
                    <a:pt x="649" y="3164"/>
                    <a:pt x="878" y="3164"/>
                  </a:cubicBezTo>
                  <a:cubicBezTo>
                    <a:pt x="889" y="3164"/>
                    <a:pt x="901" y="3163"/>
                    <a:pt x="912" y="3162"/>
                  </a:cubicBezTo>
                  <a:cubicBezTo>
                    <a:pt x="1064" y="3101"/>
                    <a:pt x="1155" y="3071"/>
                    <a:pt x="1307" y="2949"/>
                  </a:cubicBezTo>
                  <a:cubicBezTo>
                    <a:pt x="1763" y="2615"/>
                    <a:pt x="2037" y="1885"/>
                    <a:pt x="2006" y="1399"/>
                  </a:cubicBezTo>
                  <a:cubicBezTo>
                    <a:pt x="2006" y="1065"/>
                    <a:pt x="1885" y="669"/>
                    <a:pt x="1672" y="365"/>
                  </a:cubicBezTo>
                  <a:cubicBezTo>
                    <a:pt x="1581" y="274"/>
                    <a:pt x="1399" y="31"/>
                    <a:pt x="12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34"/>
            <p:cNvSpPr/>
            <p:nvPr/>
          </p:nvSpPr>
          <p:spPr>
            <a:xfrm>
              <a:off x="5109025" y="2339175"/>
              <a:ext cx="80575" cy="82950"/>
            </a:xfrm>
            <a:custGeom>
              <a:avLst/>
              <a:gdLst/>
              <a:ahLst/>
              <a:cxnLst/>
              <a:rect l="l" t="t" r="r" b="b"/>
              <a:pathLst>
                <a:path w="3223" h="3318" extrusionOk="0">
                  <a:moveTo>
                    <a:pt x="744" y="1"/>
                  </a:moveTo>
                  <a:cubicBezTo>
                    <a:pt x="568" y="1"/>
                    <a:pt x="380" y="18"/>
                    <a:pt x="244" y="155"/>
                  </a:cubicBezTo>
                  <a:cubicBezTo>
                    <a:pt x="0" y="367"/>
                    <a:pt x="0" y="793"/>
                    <a:pt x="0" y="1097"/>
                  </a:cubicBezTo>
                  <a:cubicBezTo>
                    <a:pt x="0" y="1674"/>
                    <a:pt x="304" y="2252"/>
                    <a:pt x="700" y="2617"/>
                  </a:cubicBezTo>
                  <a:cubicBezTo>
                    <a:pt x="1004" y="2921"/>
                    <a:pt x="1399" y="3103"/>
                    <a:pt x="1824" y="3255"/>
                  </a:cubicBezTo>
                  <a:cubicBezTo>
                    <a:pt x="1930" y="3295"/>
                    <a:pt x="2060" y="3317"/>
                    <a:pt x="2192" y="3317"/>
                  </a:cubicBezTo>
                  <a:cubicBezTo>
                    <a:pt x="2363" y="3317"/>
                    <a:pt x="2538" y="3280"/>
                    <a:pt x="2675" y="3194"/>
                  </a:cubicBezTo>
                  <a:cubicBezTo>
                    <a:pt x="2706" y="3103"/>
                    <a:pt x="2736" y="3073"/>
                    <a:pt x="2766" y="3042"/>
                  </a:cubicBezTo>
                  <a:cubicBezTo>
                    <a:pt x="3222" y="2191"/>
                    <a:pt x="2827" y="1127"/>
                    <a:pt x="2159" y="519"/>
                  </a:cubicBezTo>
                  <a:cubicBezTo>
                    <a:pt x="1855" y="215"/>
                    <a:pt x="1368" y="33"/>
                    <a:pt x="912" y="3"/>
                  </a:cubicBezTo>
                  <a:cubicBezTo>
                    <a:pt x="859" y="3"/>
                    <a:pt x="802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34"/>
            <p:cNvSpPr/>
            <p:nvPr/>
          </p:nvSpPr>
          <p:spPr>
            <a:xfrm>
              <a:off x="5075600" y="2388900"/>
              <a:ext cx="99550" cy="61300"/>
            </a:xfrm>
            <a:custGeom>
              <a:avLst/>
              <a:gdLst/>
              <a:ahLst/>
              <a:cxnLst/>
              <a:rect l="l" t="t" r="r" b="b"/>
              <a:pathLst>
                <a:path w="3982" h="2452" extrusionOk="0">
                  <a:moveTo>
                    <a:pt x="2053" y="0"/>
                  </a:moveTo>
                  <a:cubicBezTo>
                    <a:pt x="1864" y="0"/>
                    <a:pt x="1675" y="17"/>
                    <a:pt x="1489" y="50"/>
                  </a:cubicBezTo>
                  <a:cubicBezTo>
                    <a:pt x="1064" y="172"/>
                    <a:pt x="638" y="476"/>
                    <a:pt x="395" y="780"/>
                  </a:cubicBezTo>
                  <a:cubicBezTo>
                    <a:pt x="243" y="932"/>
                    <a:pt x="0" y="1266"/>
                    <a:pt x="91" y="1540"/>
                  </a:cubicBezTo>
                  <a:cubicBezTo>
                    <a:pt x="304" y="2239"/>
                    <a:pt x="1368" y="2451"/>
                    <a:pt x="1976" y="2451"/>
                  </a:cubicBezTo>
                  <a:cubicBezTo>
                    <a:pt x="2401" y="2421"/>
                    <a:pt x="2827" y="2269"/>
                    <a:pt x="3161" y="1996"/>
                  </a:cubicBezTo>
                  <a:cubicBezTo>
                    <a:pt x="3313" y="1965"/>
                    <a:pt x="3404" y="1874"/>
                    <a:pt x="3465" y="1783"/>
                  </a:cubicBezTo>
                  <a:cubicBezTo>
                    <a:pt x="3648" y="1631"/>
                    <a:pt x="3982" y="1175"/>
                    <a:pt x="3891" y="901"/>
                  </a:cubicBezTo>
                  <a:cubicBezTo>
                    <a:pt x="3739" y="537"/>
                    <a:pt x="3404" y="324"/>
                    <a:pt x="3040" y="172"/>
                  </a:cubicBezTo>
                  <a:cubicBezTo>
                    <a:pt x="2728" y="55"/>
                    <a:pt x="2391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34"/>
            <p:cNvSpPr/>
            <p:nvPr/>
          </p:nvSpPr>
          <p:spPr>
            <a:xfrm>
              <a:off x="3904600" y="16241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31" y="0"/>
                    <a:pt x="0" y="0"/>
                  </a:cubicBezTo>
                  <a:cubicBezTo>
                    <a:pt x="3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34"/>
            <p:cNvSpPr/>
            <p:nvPr/>
          </p:nvSpPr>
          <p:spPr>
            <a:xfrm>
              <a:off x="6711650" y="1346825"/>
              <a:ext cx="1525" cy="2300"/>
            </a:xfrm>
            <a:custGeom>
              <a:avLst/>
              <a:gdLst/>
              <a:ahLst/>
              <a:cxnLst/>
              <a:rect l="l" t="t" r="r" b="b"/>
              <a:pathLst>
                <a:path w="61" h="92" extrusionOk="0">
                  <a:moveTo>
                    <a:pt x="61" y="0"/>
                  </a:moveTo>
                  <a:lnTo>
                    <a:pt x="61" y="0"/>
                  </a:lnTo>
                  <a:cubicBezTo>
                    <a:pt x="30" y="0"/>
                    <a:pt x="30" y="30"/>
                    <a:pt x="30" y="30"/>
                  </a:cubicBezTo>
                  <a:cubicBezTo>
                    <a:pt x="30" y="32"/>
                    <a:pt x="30" y="33"/>
                    <a:pt x="30" y="35"/>
                  </a:cubicBezTo>
                  <a:lnTo>
                    <a:pt x="30" y="35"/>
                  </a:lnTo>
                  <a:cubicBezTo>
                    <a:pt x="38" y="16"/>
                    <a:pt x="45" y="0"/>
                    <a:pt x="61" y="0"/>
                  </a:cubicBezTo>
                  <a:close/>
                  <a:moveTo>
                    <a:pt x="30" y="35"/>
                  </a:moveTo>
                  <a:lnTo>
                    <a:pt x="30" y="35"/>
                  </a:lnTo>
                  <a:cubicBezTo>
                    <a:pt x="28" y="40"/>
                    <a:pt x="26" y="46"/>
                    <a:pt x="24" y="52"/>
                  </a:cubicBezTo>
                  <a:lnTo>
                    <a:pt x="24" y="52"/>
                  </a:lnTo>
                  <a:cubicBezTo>
                    <a:pt x="27" y="47"/>
                    <a:pt x="29" y="42"/>
                    <a:pt x="30" y="35"/>
                  </a:cubicBezTo>
                  <a:close/>
                  <a:moveTo>
                    <a:pt x="24" y="52"/>
                  </a:moveTo>
                  <a:cubicBezTo>
                    <a:pt x="15" y="64"/>
                    <a:pt x="0" y="70"/>
                    <a:pt x="0" y="91"/>
                  </a:cubicBezTo>
                  <a:cubicBezTo>
                    <a:pt x="11" y="81"/>
                    <a:pt x="18" y="66"/>
                    <a:pt x="24" y="5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34"/>
            <p:cNvSpPr/>
            <p:nvPr/>
          </p:nvSpPr>
          <p:spPr>
            <a:xfrm>
              <a:off x="5810400" y="1375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34"/>
            <p:cNvSpPr/>
            <p:nvPr/>
          </p:nvSpPr>
          <p:spPr>
            <a:xfrm>
              <a:off x="5808875" y="1375700"/>
              <a:ext cx="1550" cy="25"/>
            </a:xfrm>
            <a:custGeom>
              <a:avLst/>
              <a:gdLst/>
              <a:ahLst/>
              <a:cxnLst/>
              <a:rect l="l" t="t" r="r" b="b"/>
              <a:pathLst>
                <a:path w="62" h="1" extrusionOk="0">
                  <a:moveTo>
                    <a:pt x="1" y="0"/>
                  </a:move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34"/>
            <p:cNvSpPr/>
            <p:nvPr/>
          </p:nvSpPr>
          <p:spPr>
            <a:xfrm>
              <a:off x="2883300" y="397725"/>
              <a:ext cx="4687800" cy="1715850"/>
            </a:xfrm>
            <a:custGeom>
              <a:avLst/>
              <a:gdLst/>
              <a:ahLst/>
              <a:cxnLst/>
              <a:rect l="l" t="t" r="r" b="b"/>
              <a:pathLst>
                <a:path w="187512" h="68634" extrusionOk="0">
                  <a:moveTo>
                    <a:pt x="15958" y="22371"/>
                  </a:moveTo>
                  <a:cubicBezTo>
                    <a:pt x="15958" y="22402"/>
                    <a:pt x="16019" y="22402"/>
                    <a:pt x="16019" y="22402"/>
                  </a:cubicBezTo>
                  <a:cubicBezTo>
                    <a:pt x="15999" y="22392"/>
                    <a:pt x="15979" y="22381"/>
                    <a:pt x="15959" y="22371"/>
                  </a:cubicBezTo>
                  <a:lnTo>
                    <a:pt x="15959" y="22371"/>
                  </a:lnTo>
                  <a:cubicBezTo>
                    <a:pt x="15959" y="22371"/>
                    <a:pt x="15958" y="22371"/>
                    <a:pt x="15958" y="22371"/>
                  </a:cubicBezTo>
                  <a:close/>
                  <a:moveTo>
                    <a:pt x="91165" y="48329"/>
                  </a:moveTo>
                  <a:cubicBezTo>
                    <a:pt x="91152" y="48329"/>
                    <a:pt x="91139" y="48329"/>
                    <a:pt x="91127" y="48329"/>
                  </a:cubicBezTo>
                  <a:lnTo>
                    <a:pt x="91188" y="48329"/>
                  </a:lnTo>
                  <a:cubicBezTo>
                    <a:pt x="91180" y="48329"/>
                    <a:pt x="91172" y="48329"/>
                    <a:pt x="91165" y="48329"/>
                  </a:cubicBezTo>
                  <a:close/>
                  <a:moveTo>
                    <a:pt x="186934" y="0"/>
                  </a:moveTo>
                  <a:cubicBezTo>
                    <a:pt x="186448" y="91"/>
                    <a:pt x="185992" y="243"/>
                    <a:pt x="185566" y="517"/>
                  </a:cubicBezTo>
                  <a:cubicBezTo>
                    <a:pt x="185384" y="638"/>
                    <a:pt x="185262" y="699"/>
                    <a:pt x="185110" y="851"/>
                  </a:cubicBezTo>
                  <a:cubicBezTo>
                    <a:pt x="184928" y="1003"/>
                    <a:pt x="184776" y="1216"/>
                    <a:pt x="184594" y="1398"/>
                  </a:cubicBezTo>
                  <a:cubicBezTo>
                    <a:pt x="184320" y="1672"/>
                    <a:pt x="184046" y="1915"/>
                    <a:pt x="183834" y="2249"/>
                  </a:cubicBezTo>
                  <a:cubicBezTo>
                    <a:pt x="183226" y="2888"/>
                    <a:pt x="182587" y="3526"/>
                    <a:pt x="181980" y="4225"/>
                  </a:cubicBezTo>
                  <a:cubicBezTo>
                    <a:pt x="181280" y="4985"/>
                    <a:pt x="180612" y="5775"/>
                    <a:pt x="179913" y="6535"/>
                  </a:cubicBezTo>
                  <a:cubicBezTo>
                    <a:pt x="179700" y="6565"/>
                    <a:pt x="179457" y="6596"/>
                    <a:pt x="179274" y="6717"/>
                  </a:cubicBezTo>
                  <a:cubicBezTo>
                    <a:pt x="179122" y="6778"/>
                    <a:pt x="178970" y="6869"/>
                    <a:pt x="178818" y="6991"/>
                  </a:cubicBezTo>
                  <a:cubicBezTo>
                    <a:pt x="178666" y="7113"/>
                    <a:pt x="178514" y="7234"/>
                    <a:pt x="178393" y="7356"/>
                  </a:cubicBezTo>
                  <a:cubicBezTo>
                    <a:pt x="178271" y="7477"/>
                    <a:pt x="178210" y="7599"/>
                    <a:pt x="178119" y="7660"/>
                  </a:cubicBezTo>
                  <a:cubicBezTo>
                    <a:pt x="177998" y="7781"/>
                    <a:pt x="177937" y="7933"/>
                    <a:pt x="177815" y="8055"/>
                  </a:cubicBezTo>
                  <a:cubicBezTo>
                    <a:pt x="177390" y="8541"/>
                    <a:pt x="177086" y="9119"/>
                    <a:pt x="176782" y="9635"/>
                  </a:cubicBezTo>
                  <a:cubicBezTo>
                    <a:pt x="176569" y="10061"/>
                    <a:pt x="176326" y="10486"/>
                    <a:pt x="176083" y="10912"/>
                  </a:cubicBezTo>
                  <a:cubicBezTo>
                    <a:pt x="175840" y="11246"/>
                    <a:pt x="175657" y="11581"/>
                    <a:pt x="175384" y="11915"/>
                  </a:cubicBezTo>
                  <a:cubicBezTo>
                    <a:pt x="175171" y="12219"/>
                    <a:pt x="174897" y="12523"/>
                    <a:pt x="174624" y="12797"/>
                  </a:cubicBezTo>
                  <a:cubicBezTo>
                    <a:pt x="174137" y="13252"/>
                    <a:pt x="173590" y="13648"/>
                    <a:pt x="173074" y="13952"/>
                  </a:cubicBezTo>
                  <a:cubicBezTo>
                    <a:pt x="172830" y="14043"/>
                    <a:pt x="172618" y="14164"/>
                    <a:pt x="172435" y="14286"/>
                  </a:cubicBezTo>
                  <a:cubicBezTo>
                    <a:pt x="172040" y="14499"/>
                    <a:pt x="171706" y="14711"/>
                    <a:pt x="171371" y="14955"/>
                  </a:cubicBezTo>
                  <a:cubicBezTo>
                    <a:pt x="171067" y="15228"/>
                    <a:pt x="170764" y="15502"/>
                    <a:pt x="170460" y="15806"/>
                  </a:cubicBezTo>
                  <a:cubicBezTo>
                    <a:pt x="169912" y="16322"/>
                    <a:pt x="169426" y="16900"/>
                    <a:pt x="168970" y="17477"/>
                  </a:cubicBezTo>
                  <a:cubicBezTo>
                    <a:pt x="168514" y="17994"/>
                    <a:pt x="168089" y="18572"/>
                    <a:pt x="167694" y="19180"/>
                  </a:cubicBezTo>
                  <a:cubicBezTo>
                    <a:pt x="167420" y="19362"/>
                    <a:pt x="167177" y="19514"/>
                    <a:pt x="166934" y="19727"/>
                  </a:cubicBezTo>
                  <a:cubicBezTo>
                    <a:pt x="166508" y="20000"/>
                    <a:pt x="166052" y="20335"/>
                    <a:pt x="165596" y="20578"/>
                  </a:cubicBezTo>
                  <a:cubicBezTo>
                    <a:pt x="165049" y="20882"/>
                    <a:pt x="164532" y="21125"/>
                    <a:pt x="163985" y="21368"/>
                  </a:cubicBezTo>
                  <a:cubicBezTo>
                    <a:pt x="163803" y="21459"/>
                    <a:pt x="163560" y="21581"/>
                    <a:pt x="163377" y="21642"/>
                  </a:cubicBezTo>
                  <a:cubicBezTo>
                    <a:pt x="163195" y="21733"/>
                    <a:pt x="163043" y="21794"/>
                    <a:pt x="162861" y="21885"/>
                  </a:cubicBezTo>
                  <a:cubicBezTo>
                    <a:pt x="162587" y="22006"/>
                    <a:pt x="162283" y="22067"/>
                    <a:pt x="162010" y="22189"/>
                  </a:cubicBezTo>
                  <a:cubicBezTo>
                    <a:pt x="161827" y="22250"/>
                    <a:pt x="161645" y="22341"/>
                    <a:pt x="161432" y="22371"/>
                  </a:cubicBezTo>
                  <a:cubicBezTo>
                    <a:pt x="160976" y="22523"/>
                    <a:pt x="160520" y="22645"/>
                    <a:pt x="160034" y="22797"/>
                  </a:cubicBezTo>
                  <a:lnTo>
                    <a:pt x="159122" y="23009"/>
                  </a:lnTo>
                  <a:cubicBezTo>
                    <a:pt x="158818" y="23101"/>
                    <a:pt x="158514" y="23161"/>
                    <a:pt x="158210" y="23222"/>
                  </a:cubicBezTo>
                  <a:lnTo>
                    <a:pt x="156386" y="23557"/>
                  </a:lnTo>
                  <a:cubicBezTo>
                    <a:pt x="155778" y="23648"/>
                    <a:pt x="155171" y="23769"/>
                    <a:pt x="154563" y="23861"/>
                  </a:cubicBezTo>
                  <a:cubicBezTo>
                    <a:pt x="153924" y="23921"/>
                    <a:pt x="153286" y="24013"/>
                    <a:pt x="152587" y="24134"/>
                  </a:cubicBezTo>
                  <a:cubicBezTo>
                    <a:pt x="151310" y="24316"/>
                    <a:pt x="150034" y="24499"/>
                    <a:pt x="148787" y="24742"/>
                  </a:cubicBezTo>
                  <a:cubicBezTo>
                    <a:pt x="148149" y="24833"/>
                    <a:pt x="147450" y="24924"/>
                    <a:pt x="146781" y="24985"/>
                  </a:cubicBezTo>
                  <a:cubicBezTo>
                    <a:pt x="146143" y="25076"/>
                    <a:pt x="145444" y="25107"/>
                    <a:pt x="144806" y="25198"/>
                  </a:cubicBezTo>
                  <a:cubicBezTo>
                    <a:pt x="144198" y="25228"/>
                    <a:pt x="143559" y="25289"/>
                    <a:pt x="142951" y="25350"/>
                  </a:cubicBezTo>
                  <a:cubicBezTo>
                    <a:pt x="142283" y="25411"/>
                    <a:pt x="141644" y="25502"/>
                    <a:pt x="141006" y="25593"/>
                  </a:cubicBezTo>
                  <a:cubicBezTo>
                    <a:pt x="140398" y="25684"/>
                    <a:pt x="139790" y="25806"/>
                    <a:pt x="139152" y="25867"/>
                  </a:cubicBezTo>
                  <a:cubicBezTo>
                    <a:pt x="138453" y="25988"/>
                    <a:pt x="137815" y="26140"/>
                    <a:pt x="137176" y="26323"/>
                  </a:cubicBezTo>
                  <a:cubicBezTo>
                    <a:pt x="136568" y="26505"/>
                    <a:pt x="135960" y="26748"/>
                    <a:pt x="135353" y="26961"/>
                  </a:cubicBezTo>
                  <a:cubicBezTo>
                    <a:pt x="135049" y="27082"/>
                    <a:pt x="134775" y="27174"/>
                    <a:pt x="134471" y="27265"/>
                  </a:cubicBezTo>
                  <a:cubicBezTo>
                    <a:pt x="134167" y="27386"/>
                    <a:pt x="133863" y="27478"/>
                    <a:pt x="133529" y="27569"/>
                  </a:cubicBezTo>
                  <a:cubicBezTo>
                    <a:pt x="133194" y="27690"/>
                    <a:pt x="132830" y="27782"/>
                    <a:pt x="132495" y="27842"/>
                  </a:cubicBezTo>
                  <a:cubicBezTo>
                    <a:pt x="132161" y="27934"/>
                    <a:pt x="131827" y="28025"/>
                    <a:pt x="131462" y="28146"/>
                  </a:cubicBezTo>
                  <a:cubicBezTo>
                    <a:pt x="130884" y="28298"/>
                    <a:pt x="130337" y="28481"/>
                    <a:pt x="129760" y="28724"/>
                  </a:cubicBezTo>
                  <a:lnTo>
                    <a:pt x="127693" y="29393"/>
                  </a:lnTo>
                  <a:cubicBezTo>
                    <a:pt x="127693" y="29453"/>
                    <a:pt x="127662" y="29514"/>
                    <a:pt x="127662" y="29545"/>
                  </a:cubicBezTo>
                  <a:cubicBezTo>
                    <a:pt x="127602" y="29757"/>
                    <a:pt x="127541" y="29909"/>
                    <a:pt x="127510" y="30092"/>
                  </a:cubicBezTo>
                  <a:cubicBezTo>
                    <a:pt x="127480" y="30244"/>
                    <a:pt x="127389" y="30426"/>
                    <a:pt x="127358" y="30578"/>
                  </a:cubicBezTo>
                  <a:cubicBezTo>
                    <a:pt x="127541" y="30548"/>
                    <a:pt x="127693" y="30456"/>
                    <a:pt x="127906" y="30426"/>
                  </a:cubicBezTo>
                  <a:cubicBezTo>
                    <a:pt x="128149" y="30365"/>
                    <a:pt x="128392" y="30274"/>
                    <a:pt x="128665" y="30152"/>
                  </a:cubicBezTo>
                  <a:cubicBezTo>
                    <a:pt x="129304" y="29940"/>
                    <a:pt x="129972" y="29697"/>
                    <a:pt x="130641" y="29484"/>
                  </a:cubicBezTo>
                  <a:cubicBezTo>
                    <a:pt x="131249" y="29241"/>
                    <a:pt x="131857" y="29058"/>
                    <a:pt x="132495" y="28876"/>
                  </a:cubicBezTo>
                  <a:cubicBezTo>
                    <a:pt x="132951" y="28724"/>
                    <a:pt x="133438" y="28602"/>
                    <a:pt x="133924" y="28450"/>
                  </a:cubicBezTo>
                  <a:cubicBezTo>
                    <a:pt x="134349" y="28329"/>
                    <a:pt x="134775" y="28177"/>
                    <a:pt x="135201" y="28025"/>
                  </a:cubicBezTo>
                  <a:cubicBezTo>
                    <a:pt x="136112" y="27690"/>
                    <a:pt x="136963" y="27356"/>
                    <a:pt x="137936" y="27082"/>
                  </a:cubicBezTo>
                  <a:cubicBezTo>
                    <a:pt x="138179" y="27022"/>
                    <a:pt x="138453" y="26931"/>
                    <a:pt x="138726" y="26900"/>
                  </a:cubicBezTo>
                  <a:cubicBezTo>
                    <a:pt x="139061" y="26809"/>
                    <a:pt x="139395" y="26779"/>
                    <a:pt x="139760" y="26748"/>
                  </a:cubicBezTo>
                  <a:lnTo>
                    <a:pt x="141584" y="26505"/>
                  </a:lnTo>
                  <a:cubicBezTo>
                    <a:pt x="142222" y="26444"/>
                    <a:pt x="142891" y="26414"/>
                    <a:pt x="143559" y="26353"/>
                  </a:cubicBezTo>
                  <a:cubicBezTo>
                    <a:pt x="144198" y="26323"/>
                    <a:pt x="144836" y="26323"/>
                    <a:pt x="145535" y="26323"/>
                  </a:cubicBezTo>
                  <a:cubicBezTo>
                    <a:pt x="146204" y="26292"/>
                    <a:pt x="146872" y="26262"/>
                    <a:pt x="147541" y="26201"/>
                  </a:cubicBezTo>
                  <a:cubicBezTo>
                    <a:pt x="147956" y="26171"/>
                    <a:pt x="148372" y="26142"/>
                    <a:pt x="148730" y="26112"/>
                  </a:cubicBezTo>
                  <a:lnTo>
                    <a:pt x="148730" y="26112"/>
                  </a:lnTo>
                  <a:cubicBezTo>
                    <a:pt x="148721" y="26115"/>
                    <a:pt x="148714" y="26123"/>
                    <a:pt x="148696" y="26140"/>
                  </a:cubicBezTo>
                  <a:cubicBezTo>
                    <a:pt x="148575" y="26171"/>
                    <a:pt x="148423" y="26262"/>
                    <a:pt x="148301" y="26292"/>
                  </a:cubicBezTo>
                  <a:cubicBezTo>
                    <a:pt x="148149" y="26353"/>
                    <a:pt x="148028" y="26414"/>
                    <a:pt x="147876" y="26475"/>
                  </a:cubicBezTo>
                  <a:cubicBezTo>
                    <a:pt x="147693" y="26566"/>
                    <a:pt x="147541" y="26657"/>
                    <a:pt x="147359" y="26748"/>
                  </a:cubicBezTo>
                  <a:cubicBezTo>
                    <a:pt x="147116" y="26870"/>
                    <a:pt x="146903" y="26961"/>
                    <a:pt x="146690" y="27113"/>
                  </a:cubicBezTo>
                  <a:cubicBezTo>
                    <a:pt x="146325" y="27356"/>
                    <a:pt x="145900" y="27569"/>
                    <a:pt x="145535" y="27812"/>
                  </a:cubicBezTo>
                  <a:cubicBezTo>
                    <a:pt x="144562" y="28298"/>
                    <a:pt x="143620" y="28785"/>
                    <a:pt x="142739" y="29393"/>
                  </a:cubicBezTo>
                  <a:cubicBezTo>
                    <a:pt x="142344" y="29697"/>
                    <a:pt x="141918" y="30000"/>
                    <a:pt x="141492" y="30365"/>
                  </a:cubicBezTo>
                  <a:cubicBezTo>
                    <a:pt x="141067" y="30669"/>
                    <a:pt x="140702" y="30973"/>
                    <a:pt x="140277" y="31277"/>
                  </a:cubicBezTo>
                  <a:cubicBezTo>
                    <a:pt x="139669" y="31733"/>
                    <a:pt x="139000" y="32128"/>
                    <a:pt x="138301" y="32523"/>
                  </a:cubicBezTo>
                  <a:cubicBezTo>
                    <a:pt x="138119" y="32645"/>
                    <a:pt x="137936" y="32706"/>
                    <a:pt x="137723" y="32797"/>
                  </a:cubicBezTo>
                  <a:cubicBezTo>
                    <a:pt x="137511" y="32888"/>
                    <a:pt x="137237" y="33010"/>
                    <a:pt x="137024" y="33162"/>
                  </a:cubicBezTo>
                  <a:lnTo>
                    <a:pt x="136781" y="33283"/>
                  </a:lnTo>
                  <a:lnTo>
                    <a:pt x="136751" y="33283"/>
                  </a:lnTo>
                  <a:cubicBezTo>
                    <a:pt x="136568" y="33405"/>
                    <a:pt x="136356" y="33496"/>
                    <a:pt x="136143" y="33587"/>
                  </a:cubicBezTo>
                  <a:cubicBezTo>
                    <a:pt x="136447" y="33618"/>
                    <a:pt x="136720" y="33648"/>
                    <a:pt x="137024" y="33648"/>
                  </a:cubicBezTo>
                  <a:cubicBezTo>
                    <a:pt x="137267" y="33648"/>
                    <a:pt x="137571" y="33587"/>
                    <a:pt x="137845" y="33496"/>
                  </a:cubicBezTo>
                  <a:cubicBezTo>
                    <a:pt x="138301" y="33344"/>
                    <a:pt x="138726" y="33101"/>
                    <a:pt x="139182" y="32858"/>
                  </a:cubicBezTo>
                  <a:cubicBezTo>
                    <a:pt x="139456" y="32706"/>
                    <a:pt x="139669" y="32554"/>
                    <a:pt x="139942" y="32402"/>
                  </a:cubicBezTo>
                  <a:cubicBezTo>
                    <a:pt x="140155" y="32280"/>
                    <a:pt x="140368" y="32128"/>
                    <a:pt x="140550" y="31976"/>
                  </a:cubicBezTo>
                  <a:cubicBezTo>
                    <a:pt x="140976" y="31672"/>
                    <a:pt x="141340" y="31368"/>
                    <a:pt x="141736" y="31064"/>
                  </a:cubicBezTo>
                  <a:cubicBezTo>
                    <a:pt x="142131" y="30730"/>
                    <a:pt x="142556" y="30426"/>
                    <a:pt x="143012" y="30092"/>
                  </a:cubicBezTo>
                  <a:cubicBezTo>
                    <a:pt x="143438" y="29788"/>
                    <a:pt x="143863" y="29514"/>
                    <a:pt x="144319" y="29241"/>
                  </a:cubicBezTo>
                  <a:cubicBezTo>
                    <a:pt x="144806" y="28997"/>
                    <a:pt x="145292" y="28724"/>
                    <a:pt x="145748" y="28450"/>
                  </a:cubicBezTo>
                  <a:cubicBezTo>
                    <a:pt x="146234" y="28177"/>
                    <a:pt x="146751" y="27842"/>
                    <a:pt x="147268" y="27538"/>
                  </a:cubicBezTo>
                  <a:cubicBezTo>
                    <a:pt x="147663" y="27326"/>
                    <a:pt x="148028" y="27113"/>
                    <a:pt x="148453" y="26900"/>
                  </a:cubicBezTo>
                  <a:cubicBezTo>
                    <a:pt x="148879" y="26718"/>
                    <a:pt x="149274" y="26505"/>
                    <a:pt x="149699" y="26353"/>
                  </a:cubicBezTo>
                  <a:cubicBezTo>
                    <a:pt x="150125" y="26201"/>
                    <a:pt x="150581" y="26049"/>
                    <a:pt x="151006" y="25958"/>
                  </a:cubicBezTo>
                  <a:cubicBezTo>
                    <a:pt x="151493" y="25806"/>
                    <a:pt x="151949" y="25684"/>
                    <a:pt x="152435" y="25532"/>
                  </a:cubicBezTo>
                  <a:lnTo>
                    <a:pt x="152465" y="25532"/>
                  </a:lnTo>
                  <a:cubicBezTo>
                    <a:pt x="152708" y="25502"/>
                    <a:pt x="152982" y="25502"/>
                    <a:pt x="153195" y="25441"/>
                  </a:cubicBezTo>
                  <a:cubicBezTo>
                    <a:pt x="154441" y="25289"/>
                    <a:pt x="155657" y="25137"/>
                    <a:pt x="156933" y="24924"/>
                  </a:cubicBezTo>
                  <a:cubicBezTo>
                    <a:pt x="158240" y="24681"/>
                    <a:pt x="159547" y="24438"/>
                    <a:pt x="160824" y="24043"/>
                  </a:cubicBezTo>
                  <a:cubicBezTo>
                    <a:pt x="161250" y="23921"/>
                    <a:pt x="161645" y="23830"/>
                    <a:pt x="162040" y="23678"/>
                  </a:cubicBezTo>
                  <a:cubicBezTo>
                    <a:pt x="162344" y="23587"/>
                    <a:pt x="162617" y="23465"/>
                    <a:pt x="162891" y="23374"/>
                  </a:cubicBezTo>
                  <a:cubicBezTo>
                    <a:pt x="163165" y="23253"/>
                    <a:pt x="163408" y="23161"/>
                    <a:pt x="163712" y="23070"/>
                  </a:cubicBezTo>
                  <a:lnTo>
                    <a:pt x="164532" y="22706"/>
                  </a:lnTo>
                  <a:lnTo>
                    <a:pt x="164532" y="22706"/>
                  </a:lnTo>
                  <a:cubicBezTo>
                    <a:pt x="164380" y="22827"/>
                    <a:pt x="164259" y="22949"/>
                    <a:pt x="164107" y="23070"/>
                  </a:cubicBezTo>
                  <a:cubicBezTo>
                    <a:pt x="163560" y="23557"/>
                    <a:pt x="163043" y="24073"/>
                    <a:pt x="162465" y="24529"/>
                  </a:cubicBezTo>
                  <a:cubicBezTo>
                    <a:pt x="161888" y="25046"/>
                    <a:pt x="161280" y="25502"/>
                    <a:pt x="160763" y="25988"/>
                  </a:cubicBezTo>
                  <a:cubicBezTo>
                    <a:pt x="160186" y="26505"/>
                    <a:pt x="159699" y="27113"/>
                    <a:pt x="159213" y="27721"/>
                  </a:cubicBezTo>
                  <a:cubicBezTo>
                    <a:pt x="158636" y="28389"/>
                    <a:pt x="158058" y="29028"/>
                    <a:pt x="157450" y="29636"/>
                  </a:cubicBezTo>
                  <a:cubicBezTo>
                    <a:pt x="157025" y="30061"/>
                    <a:pt x="156569" y="30426"/>
                    <a:pt x="156174" y="30821"/>
                  </a:cubicBezTo>
                  <a:cubicBezTo>
                    <a:pt x="156052" y="30882"/>
                    <a:pt x="155961" y="31004"/>
                    <a:pt x="155870" y="31064"/>
                  </a:cubicBezTo>
                  <a:cubicBezTo>
                    <a:pt x="155748" y="31155"/>
                    <a:pt x="155626" y="31186"/>
                    <a:pt x="155474" y="31277"/>
                  </a:cubicBezTo>
                  <a:cubicBezTo>
                    <a:pt x="154988" y="31459"/>
                    <a:pt x="154502" y="31642"/>
                    <a:pt x="153985" y="31794"/>
                  </a:cubicBezTo>
                  <a:cubicBezTo>
                    <a:pt x="153499" y="31946"/>
                    <a:pt x="153043" y="32128"/>
                    <a:pt x="152556" y="32280"/>
                  </a:cubicBezTo>
                  <a:cubicBezTo>
                    <a:pt x="152070" y="32432"/>
                    <a:pt x="151553" y="32645"/>
                    <a:pt x="151067" y="32797"/>
                  </a:cubicBezTo>
                  <a:cubicBezTo>
                    <a:pt x="150976" y="32827"/>
                    <a:pt x="150885" y="32858"/>
                    <a:pt x="150763" y="32858"/>
                  </a:cubicBezTo>
                  <a:cubicBezTo>
                    <a:pt x="148757" y="33344"/>
                    <a:pt x="146660" y="33435"/>
                    <a:pt x="144623" y="33709"/>
                  </a:cubicBezTo>
                  <a:cubicBezTo>
                    <a:pt x="144076" y="33770"/>
                    <a:pt x="143529" y="33861"/>
                    <a:pt x="142982" y="33952"/>
                  </a:cubicBezTo>
                  <a:lnTo>
                    <a:pt x="141492" y="34317"/>
                  </a:lnTo>
                  <a:lnTo>
                    <a:pt x="140581" y="34529"/>
                  </a:lnTo>
                  <a:cubicBezTo>
                    <a:pt x="140277" y="34621"/>
                    <a:pt x="139973" y="34681"/>
                    <a:pt x="139729" y="34773"/>
                  </a:cubicBezTo>
                  <a:cubicBezTo>
                    <a:pt x="139182" y="34925"/>
                    <a:pt x="138666" y="35077"/>
                    <a:pt x="138149" y="35228"/>
                  </a:cubicBezTo>
                  <a:cubicBezTo>
                    <a:pt x="137450" y="35441"/>
                    <a:pt x="136781" y="35836"/>
                    <a:pt x="136295" y="36384"/>
                  </a:cubicBezTo>
                  <a:lnTo>
                    <a:pt x="136599" y="36384"/>
                  </a:lnTo>
                  <a:cubicBezTo>
                    <a:pt x="136933" y="36384"/>
                    <a:pt x="137267" y="36384"/>
                    <a:pt x="137632" y="36323"/>
                  </a:cubicBezTo>
                  <a:cubicBezTo>
                    <a:pt x="137845" y="36292"/>
                    <a:pt x="138088" y="36232"/>
                    <a:pt x="138301" y="36171"/>
                  </a:cubicBezTo>
                  <a:cubicBezTo>
                    <a:pt x="138422" y="36140"/>
                    <a:pt x="138574" y="36080"/>
                    <a:pt x="138696" y="36049"/>
                  </a:cubicBezTo>
                  <a:cubicBezTo>
                    <a:pt x="139030" y="35928"/>
                    <a:pt x="139365" y="35867"/>
                    <a:pt x="139729" y="35745"/>
                  </a:cubicBezTo>
                  <a:cubicBezTo>
                    <a:pt x="140094" y="35624"/>
                    <a:pt x="140429" y="35563"/>
                    <a:pt x="140824" y="35441"/>
                  </a:cubicBezTo>
                  <a:cubicBezTo>
                    <a:pt x="141857" y="35228"/>
                    <a:pt x="142860" y="34955"/>
                    <a:pt x="143924" y="34773"/>
                  </a:cubicBezTo>
                  <a:cubicBezTo>
                    <a:pt x="144988" y="34560"/>
                    <a:pt x="146052" y="34469"/>
                    <a:pt x="147085" y="34317"/>
                  </a:cubicBezTo>
                  <a:cubicBezTo>
                    <a:pt x="148149" y="34195"/>
                    <a:pt x="149183" y="34043"/>
                    <a:pt x="150246" y="33800"/>
                  </a:cubicBezTo>
                  <a:cubicBezTo>
                    <a:pt x="150763" y="33709"/>
                    <a:pt x="151280" y="33557"/>
                    <a:pt x="151797" y="33344"/>
                  </a:cubicBezTo>
                  <a:cubicBezTo>
                    <a:pt x="152283" y="33192"/>
                    <a:pt x="152739" y="33010"/>
                    <a:pt x="153256" y="32858"/>
                  </a:cubicBezTo>
                  <a:cubicBezTo>
                    <a:pt x="153499" y="32736"/>
                    <a:pt x="153803" y="32675"/>
                    <a:pt x="154076" y="32554"/>
                  </a:cubicBezTo>
                  <a:lnTo>
                    <a:pt x="154076" y="32554"/>
                  </a:lnTo>
                  <a:cubicBezTo>
                    <a:pt x="154015" y="32645"/>
                    <a:pt x="153894" y="32706"/>
                    <a:pt x="153803" y="32797"/>
                  </a:cubicBezTo>
                  <a:cubicBezTo>
                    <a:pt x="152222" y="34013"/>
                    <a:pt x="150581" y="35168"/>
                    <a:pt x="148939" y="36323"/>
                  </a:cubicBezTo>
                  <a:cubicBezTo>
                    <a:pt x="148028" y="36991"/>
                    <a:pt x="147085" y="37660"/>
                    <a:pt x="146143" y="38298"/>
                  </a:cubicBezTo>
                  <a:cubicBezTo>
                    <a:pt x="145262" y="38906"/>
                    <a:pt x="144350" y="39514"/>
                    <a:pt x="143438" y="40122"/>
                  </a:cubicBezTo>
                  <a:cubicBezTo>
                    <a:pt x="142496" y="40791"/>
                    <a:pt x="141492" y="41460"/>
                    <a:pt x="140550" y="42128"/>
                  </a:cubicBezTo>
                  <a:cubicBezTo>
                    <a:pt x="140277" y="42311"/>
                    <a:pt x="139973" y="42523"/>
                    <a:pt x="139699" y="42706"/>
                  </a:cubicBezTo>
                  <a:lnTo>
                    <a:pt x="139456" y="42706"/>
                  </a:lnTo>
                  <a:cubicBezTo>
                    <a:pt x="139182" y="42736"/>
                    <a:pt x="138909" y="42827"/>
                    <a:pt x="138635" y="42858"/>
                  </a:cubicBezTo>
                  <a:lnTo>
                    <a:pt x="138179" y="42979"/>
                  </a:lnTo>
                  <a:cubicBezTo>
                    <a:pt x="138088" y="43010"/>
                    <a:pt x="137936" y="43010"/>
                    <a:pt x="137784" y="43040"/>
                  </a:cubicBezTo>
                  <a:cubicBezTo>
                    <a:pt x="137511" y="43071"/>
                    <a:pt x="137237" y="43162"/>
                    <a:pt x="136933" y="43192"/>
                  </a:cubicBezTo>
                  <a:cubicBezTo>
                    <a:pt x="136204" y="43344"/>
                    <a:pt x="135504" y="43435"/>
                    <a:pt x="134745" y="43435"/>
                  </a:cubicBezTo>
                  <a:cubicBezTo>
                    <a:pt x="134319" y="43435"/>
                    <a:pt x="133924" y="43375"/>
                    <a:pt x="133529" y="43344"/>
                  </a:cubicBezTo>
                  <a:cubicBezTo>
                    <a:pt x="133103" y="43283"/>
                    <a:pt x="132678" y="43192"/>
                    <a:pt x="132252" y="43071"/>
                  </a:cubicBezTo>
                  <a:cubicBezTo>
                    <a:pt x="131431" y="42827"/>
                    <a:pt x="130641" y="42432"/>
                    <a:pt x="129881" y="42068"/>
                  </a:cubicBezTo>
                  <a:lnTo>
                    <a:pt x="128513" y="41368"/>
                  </a:lnTo>
                  <a:cubicBezTo>
                    <a:pt x="128058" y="41156"/>
                    <a:pt x="127632" y="40882"/>
                    <a:pt x="127176" y="40700"/>
                  </a:cubicBezTo>
                  <a:cubicBezTo>
                    <a:pt x="126933" y="40578"/>
                    <a:pt x="126720" y="40457"/>
                    <a:pt x="126447" y="40335"/>
                  </a:cubicBezTo>
                  <a:cubicBezTo>
                    <a:pt x="126234" y="40244"/>
                    <a:pt x="126021" y="40122"/>
                    <a:pt x="125808" y="40001"/>
                  </a:cubicBezTo>
                  <a:cubicBezTo>
                    <a:pt x="125626" y="39879"/>
                    <a:pt x="125413" y="39788"/>
                    <a:pt x="125231" y="39636"/>
                  </a:cubicBezTo>
                  <a:cubicBezTo>
                    <a:pt x="125048" y="39484"/>
                    <a:pt x="124866" y="39271"/>
                    <a:pt x="124653" y="39119"/>
                  </a:cubicBezTo>
                  <a:cubicBezTo>
                    <a:pt x="124471" y="38967"/>
                    <a:pt x="124288" y="38785"/>
                    <a:pt x="124106" y="38633"/>
                  </a:cubicBezTo>
                  <a:cubicBezTo>
                    <a:pt x="123833" y="38420"/>
                    <a:pt x="123559" y="38177"/>
                    <a:pt x="123225" y="38055"/>
                  </a:cubicBezTo>
                  <a:cubicBezTo>
                    <a:pt x="122921" y="37964"/>
                    <a:pt x="122617" y="37843"/>
                    <a:pt x="122313" y="37751"/>
                  </a:cubicBezTo>
                  <a:cubicBezTo>
                    <a:pt x="122070" y="37691"/>
                    <a:pt x="121826" y="37660"/>
                    <a:pt x="121583" y="37599"/>
                  </a:cubicBezTo>
                  <a:cubicBezTo>
                    <a:pt x="121462" y="37599"/>
                    <a:pt x="121401" y="37569"/>
                    <a:pt x="121279" y="37569"/>
                  </a:cubicBezTo>
                  <a:cubicBezTo>
                    <a:pt x="120854" y="37508"/>
                    <a:pt x="120459" y="37508"/>
                    <a:pt x="120003" y="37508"/>
                  </a:cubicBezTo>
                  <a:cubicBezTo>
                    <a:pt x="119516" y="37539"/>
                    <a:pt x="118969" y="37660"/>
                    <a:pt x="118483" y="37751"/>
                  </a:cubicBezTo>
                  <a:cubicBezTo>
                    <a:pt x="117936" y="37873"/>
                    <a:pt x="117449" y="38025"/>
                    <a:pt x="116963" y="38177"/>
                  </a:cubicBezTo>
                  <a:cubicBezTo>
                    <a:pt x="116720" y="38268"/>
                    <a:pt x="116507" y="38298"/>
                    <a:pt x="116264" y="38359"/>
                  </a:cubicBezTo>
                  <a:cubicBezTo>
                    <a:pt x="115990" y="38450"/>
                    <a:pt x="115778" y="38572"/>
                    <a:pt x="115504" y="38663"/>
                  </a:cubicBezTo>
                  <a:cubicBezTo>
                    <a:pt x="115291" y="38785"/>
                    <a:pt x="115109" y="38906"/>
                    <a:pt x="114866" y="38967"/>
                  </a:cubicBezTo>
                  <a:cubicBezTo>
                    <a:pt x="114714" y="39028"/>
                    <a:pt x="114592" y="39089"/>
                    <a:pt x="114440" y="39119"/>
                  </a:cubicBezTo>
                  <a:cubicBezTo>
                    <a:pt x="114349" y="39180"/>
                    <a:pt x="114167" y="39210"/>
                    <a:pt x="114015" y="39241"/>
                  </a:cubicBezTo>
                  <a:cubicBezTo>
                    <a:pt x="113820" y="39324"/>
                    <a:pt x="113650" y="39357"/>
                    <a:pt x="113435" y="39409"/>
                  </a:cubicBezTo>
                  <a:lnTo>
                    <a:pt x="113435" y="39409"/>
                  </a:lnTo>
                  <a:cubicBezTo>
                    <a:pt x="113444" y="39405"/>
                    <a:pt x="113454" y="39399"/>
                    <a:pt x="113468" y="39393"/>
                  </a:cubicBezTo>
                  <a:lnTo>
                    <a:pt x="113468" y="39393"/>
                  </a:lnTo>
                  <a:cubicBezTo>
                    <a:pt x="113316" y="39423"/>
                    <a:pt x="113194" y="39423"/>
                    <a:pt x="113042" y="39484"/>
                  </a:cubicBezTo>
                  <a:cubicBezTo>
                    <a:pt x="112920" y="39514"/>
                    <a:pt x="112769" y="39514"/>
                    <a:pt x="112647" y="39514"/>
                  </a:cubicBezTo>
                  <a:cubicBezTo>
                    <a:pt x="112404" y="39545"/>
                    <a:pt x="112130" y="39545"/>
                    <a:pt x="111887" y="39545"/>
                  </a:cubicBezTo>
                  <a:cubicBezTo>
                    <a:pt x="111644" y="39545"/>
                    <a:pt x="111370" y="39575"/>
                    <a:pt x="111097" y="39575"/>
                  </a:cubicBezTo>
                  <a:cubicBezTo>
                    <a:pt x="110945" y="39605"/>
                    <a:pt x="110793" y="39605"/>
                    <a:pt x="110641" y="39605"/>
                  </a:cubicBezTo>
                  <a:cubicBezTo>
                    <a:pt x="110489" y="39605"/>
                    <a:pt x="110337" y="39605"/>
                    <a:pt x="110185" y="39636"/>
                  </a:cubicBezTo>
                  <a:cubicBezTo>
                    <a:pt x="110458" y="39788"/>
                    <a:pt x="110732" y="39940"/>
                    <a:pt x="111036" y="40031"/>
                  </a:cubicBezTo>
                  <a:cubicBezTo>
                    <a:pt x="111249" y="40122"/>
                    <a:pt x="111553" y="40153"/>
                    <a:pt x="111796" y="40153"/>
                  </a:cubicBezTo>
                  <a:cubicBezTo>
                    <a:pt x="111890" y="40158"/>
                    <a:pt x="111984" y="40160"/>
                    <a:pt x="112080" y="40160"/>
                  </a:cubicBezTo>
                  <a:cubicBezTo>
                    <a:pt x="112540" y="40160"/>
                    <a:pt x="113014" y="40101"/>
                    <a:pt x="113468" y="40001"/>
                  </a:cubicBezTo>
                  <a:cubicBezTo>
                    <a:pt x="113559" y="40001"/>
                    <a:pt x="113680" y="39970"/>
                    <a:pt x="113802" y="39909"/>
                  </a:cubicBezTo>
                  <a:cubicBezTo>
                    <a:pt x="113954" y="39879"/>
                    <a:pt x="114076" y="39849"/>
                    <a:pt x="114227" y="39818"/>
                  </a:cubicBezTo>
                  <a:cubicBezTo>
                    <a:pt x="114379" y="39757"/>
                    <a:pt x="114531" y="39727"/>
                    <a:pt x="114683" y="39666"/>
                  </a:cubicBezTo>
                  <a:cubicBezTo>
                    <a:pt x="114775" y="39605"/>
                    <a:pt x="114957" y="39545"/>
                    <a:pt x="115048" y="39514"/>
                  </a:cubicBezTo>
                  <a:cubicBezTo>
                    <a:pt x="115504" y="39302"/>
                    <a:pt x="115960" y="39089"/>
                    <a:pt x="116477" y="38937"/>
                  </a:cubicBezTo>
                  <a:cubicBezTo>
                    <a:pt x="116659" y="38846"/>
                    <a:pt x="116842" y="38815"/>
                    <a:pt x="116994" y="38785"/>
                  </a:cubicBezTo>
                  <a:lnTo>
                    <a:pt x="116963" y="38785"/>
                  </a:lnTo>
                  <a:cubicBezTo>
                    <a:pt x="116994" y="38785"/>
                    <a:pt x="117024" y="38785"/>
                    <a:pt x="117024" y="38754"/>
                  </a:cubicBezTo>
                  <a:cubicBezTo>
                    <a:pt x="117267" y="38663"/>
                    <a:pt x="117480" y="38633"/>
                    <a:pt x="117753" y="38542"/>
                  </a:cubicBezTo>
                  <a:cubicBezTo>
                    <a:pt x="118513" y="38359"/>
                    <a:pt x="119304" y="38177"/>
                    <a:pt x="120124" y="38177"/>
                  </a:cubicBezTo>
                  <a:cubicBezTo>
                    <a:pt x="120337" y="38177"/>
                    <a:pt x="120611" y="38207"/>
                    <a:pt x="120823" y="38238"/>
                  </a:cubicBezTo>
                  <a:cubicBezTo>
                    <a:pt x="121067" y="38298"/>
                    <a:pt x="121279" y="38329"/>
                    <a:pt x="121522" y="38390"/>
                  </a:cubicBezTo>
                  <a:cubicBezTo>
                    <a:pt x="121978" y="38511"/>
                    <a:pt x="122374" y="38694"/>
                    <a:pt x="122799" y="38906"/>
                  </a:cubicBezTo>
                  <a:cubicBezTo>
                    <a:pt x="123042" y="39058"/>
                    <a:pt x="123225" y="39241"/>
                    <a:pt x="123407" y="39423"/>
                  </a:cubicBezTo>
                  <a:lnTo>
                    <a:pt x="123954" y="39970"/>
                  </a:lnTo>
                  <a:cubicBezTo>
                    <a:pt x="124136" y="40153"/>
                    <a:pt x="124319" y="40305"/>
                    <a:pt x="124501" y="40457"/>
                  </a:cubicBezTo>
                  <a:cubicBezTo>
                    <a:pt x="124714" y="40609"/>
                    <a:pt x="124896" y="40730"/>
                    <a:pt x="125109" y="40882"/>
                  </a:cubicBezTo>
                  <a:cubicBezTo>
                    <a:pt x="125383" y="41034"/>
                    <a:pt x="125626" y="41186"/>
                    <a:pt x="125869" y="41277"/>
                  </a:cubicBezTo>
                  <a:lnTo>
                    <a:pt x="126568" y="41642"/>
                  </a:lnTo>
                  <a:lnTo>
                    <a:pt x="126568" y="41642"/>
                  </a:lnTo>
                  <a:lnTo>
                    <a:pt x="126234" y="41520"/>
                  </a:lnTo>
                  <a:cubicBezTo>
                    <a:pt x="126173" y="41520"/>
                    <a:pt x="126112" y="41490"/>
                    <a:pt x="126082" y="41490"/>
                  </a:cubicBezTo>
                  <a:cubicBezTo>
                    <a:pt x="125981" y="41477"/>
                    <a:pt x="125886" y="41470"/>
                    <a:pt x="125793" y="41470"/>
                  </a:cubicBezTo>
                  <a:cubicBezTo>
                    <a:pt x="125662" y="41470"/>
                    <a:pt x="125538" y="41485"/>
                    <a:pt x="125413" y="41520"/>
                  </a:cubicBezTo>
                  <a:cubicBezTo>
                    <a:pt x="125200" y="41581"/>
                    <a:pt x="124957" y="41672"/>
                    <a:pt x="124744" y="41794"/>
                  </a:cubicBezTo>
                  <a:cubicBezTo>
                    <a:pt x="124501" y="41885"/>
                    <a:pt x="124319" y="42037"/>
                    <a:pt x="124106" y="42159"/>
                  </a:cubicBezTo>
                  <a:lnTo>
                    <a:pt x="123741" y="42402"/>
                  </a:lnTo>
                  <a:cubicBezTo>
                    <a:pt x="123285" y="42706"/>
                    <a:pt x="122829" y="42949"/>
                    <a:pt x="122374" y="43253"/>
                  </a:cubicBezTo>
                  <a:cubicBezTo>
                    <a:pt x="122161" y="43405"/>
                    <a:pt x="121978" y="43526"/>
                    <a:pt x="121766" y="43678"/>
                  </a:cubicBezTo>
                  <a:cubicBezTo>
                    <a:pt x="121583" y="43830"/>
                    <a:pt x="121401" y="44013"/>
                    <a:pt x="121249" y="44165"/>
                  </a:cubicBezTo>
                  <a:cubicBezTo>
                    <a:pt x="121097" y="44317"/>
                    <a:pt x="120975" y="44438"/>
                    <a:pt x="120854" y="44590"/>
                  </a:cubicBezTo>
                  <a:cubicBezTo>
                    <a:pt x="121006" y="44560"/>
                    <a:pt x="121219" y="44560"/>
                    <a:pt x="121370" y="44530"/>
                  </a:cubicBezTo>
                  <a:cubicBezTo>
                    <a:pt x="121553" y="44469"/>
                    <a:pt x="121705" y="44438"/>
                    <a:pt x="121887" y="44408"/>
                  </a:cubicBezTo>
                  <a:cubicBezTo>
                    <a:pt x="122039" y="44378"/>
                    <a:pt x="122222" y="44286"/>
                    <a:pt x="122374" y="44256"/>
                  </a:cubicBezTo>
                  <a:cubicBezTo>
                    <a:pt x="122586" y="44165"/>
                    <a:pt x="122769" y="44074"/>
                    <a:pt x="122951" y="43952"/>
                  </a:cubicBezTo>
                  <a:cubicBezTo>
                    <a:pt x="123285" y="43770"/>
                    <a:pt x="123589" y="43557"/>
                    <a:pt x="123954" y="43344"/>
                  </a:cubicBezTo>
                  <a:cubicBezTo>
                    <a:pt x="124319" y="43101"/>
                    <a:pt x="124653" y="42888"/>
                    <a:pt x="125048" y="42645"/>
                  </a:cubicBezTo>
                  <a:cubicBezTo>
                    <a:pt x="125231" y="42554"/>
                    <a:pt x="125413" y="42463"/>
                    <a:pt x="125656" y="42402"/>
                  </a:cubicBezTo>
                  <a:cubicBezTo>
                    <a:pt x="125839" y="42341"/>
                    <a:pt x="126021" y="42341"/>
                    <a:pt x="126234" y="42341"/>
                  </a:cubicBezTo>
                  <a:lnTo>
                    <a:pt x="126781" y="42341"/>
                  </a:lnTo>
                  <a:cubicBezTo>
                    <a:pt x="127146" y="42341"/>
                    <a:pt x="127480" y="42311"/>
                    <a:pt x="127814" y="42280"/>
                  </a:cubicBezTo>
                  <a:lnTo>
                    <a:pt x="127358" y="41946"/>
                  </a:lnTo>
                  <a:lnTo>
                    <a:pt x="127358" y="41946"/>
                  </a:lnTo>
                  <a:cubicBezTo>
                    <a:pt x="127541" y="42037"/>
                    <a:pt x="127784" y="42159"/>
                    <a:pt x="127966" y="42250"/>
                  </a:cubicBezTo>
                  <a:lnTo>
                    <a:pt x="129334" y="42919"/>
                  </a:lnTo>
                  <a:cubicBezTo>
                    <a:pt x="130124" y="43314"/>
                    <a:pt x="130945" y="43709"/>
                    <a:pt x="131796" y="43952"/>
                  </a:cubicBezTo>
                  <a:cubicBezTo>
                    <a:pt x="132556" y="44165"/>
                    <a:pt x="133316" y="44286"/>
                    <a:pt x="134076" y="44317"/>
                  </a:cubicBezTo>
                  <a:cubicBezTo>
                    <a:pt x="134305" y="44334"/>
                    <a:pt x="134532" y="44341"/>
                    <a:pt x="134756" y="44341"/>
                  </a:cubicBezTo>
                  <a:cubicBezTo>
                    <a:pt x="135336" y="44341"/>
                    <a:pt x="135899" y="44291"/>
                    <a:pt x="136447" y="44226"/>
                  </a:cubicBezTo>
                  <a:cubicBezTo>
                    <a:pt x="136660" y="44165"/>
                    <a:pt x="136872" y="44134"/>
                    <a:pt x="137085" y="44104"/>
                  </a:cubicBezTo>
                  <a:lnTo>
                    <a:pt x="137085" y="44104"/>
                  </a:lnTo>
                  <a:cubicBezTo>
                    <a:pt x="136447" y="44438"/>
                    <a:pt x="135839" y="44833"/>
                    <a:pt x="135201" y="45168"/>
                  </a:cubicBezTo>
                  <a:cubicBezTo>
                    <a:pt x="134471" y="45533"/>
                    <a:pt x="133742" y="45928"/>
                    <a:pt x="132982" y="46262"/>
                  </a:cubicBezTo>
                  <a:cubicBezTo>
                    <a:pt x="132070" y="46688"/>
                    <a:pt x="131188" y="47052"/>
                    <a:pt x="130307" y="47448"/>
                  </a:cubicBezTo>
                  <a:cubicBezTo>
                    <a:pt x="129577" y="47751"/>
                    <a:pt x="128817" y="48055"/>
                    <a:pt x="128088" y="48359"/>
                  </a:cubicBezTo>
                  <a:cubicBezTo>
                    <a:pt x="126507" y="49028"/>
                    <a:pt x="124896" y="49758"/>
                    <a:pt x="123255" y="50396"/>
                  </a:cubicBezTo>
                  <a:cubicBezTo>
                    <a:pt x="122769" y="50609"/>
                    <a:pt x="122222" y="50821"/>
                    <a:pt x="121735" y="51004"/>
                  </a:cubicBezTo>
                  <a:lnTo>
                    <a:pt x="120489" y="51460"/>
                  </a:lnTo>
                  <a:cubicBezTo>
                    <a:pt x="119668" y="51764"/>
                    <a:pt x="118817" y="52037"/>
                    <a:pt x="117997" y="52311"/>
                  </a:cubicBezTo>
                  <a:cubicBezTo>
                    <a:pt x="118057" y="52311"/>
                    <a:pt x="118088" y="52280"/>
                    <a:pt x="118179" y="52280"/>
                  </a:cubicBezTo>
                  <a:cubicBezTo>
                    <a:pt x="117693" y="52432"/>
                    <a:pt x="117145" y="52524"/>
                    <a:pt x="116659" y="52676"/>
                  </a:cubicBezTo>
                  <a:cubicBezTo>
                    <a:pt x="116264" y="52797"/>
                    <a:pt x="115869" y="52888"/>
                    <a:pt x="115443" y="52949"/>
                  </a:cubicBezTo>
                  <a:lnTo>
                    <a:pt x="112708" y="53527"/>
                  </a:lnTo>
                  <a:cubicBezTo>
                    <a:pt x="112130" y="53648"/>
                    <a:pt x="111553" y="53709"/>
                    <a:pt x="110975" y="53831"/>
                  </a:cubicBezTo>
                  <a:cubicBezTo>
                    <a:pt x="110580" y="53831"/>
                    <a:pt x="110154" y="53861"/>
                    <a:pt x="109759" y="53952"/>
                  </a:cubicBezTo>
                  <a:cubicBezTo>
                    <a:pt x="108999" y="54074"/>
                    <a:pt x="108240" y="54104"/>
                    <a:pt x="107480" y="54104"/>
                  </a:cubicBezTo>
                  <a:cubicBezTo>
                    <a:pt x="107176" y="54104"/>
                    <a:pt x="106933" y="54074"/>
                    <a:pt x="106629" y="54013"/>
                  </a:cubicBezTo>
                  <a:cubicBezTo>
                    <a:pt x="106325" y="53983"/>
                    <a:pt x="106051" y="53891"/>
                    <a:pt x="105747" y="53831"/>
                  </a:cubicBezTo>
                  <a:cubicBezTo>
                    <a:pt x="104805" y="53527"/>
                    <a:pt x="103832" y="53192"/>
                    <a:pt x="102890" y="52797"/>
                  </a:cubicBezTo>
                  <a:cubicBezTo>
                    <a:pt x="102434" y="52615"/>
                    <a:pt x="101978" y="52432"/>
                    <a:pt x="101522" y="52189"/>
                  </a:cubicBezTo>
                  <a:cubicBezTo>
                    <a:pt x="101309" y="52098"/>
                    <a:pt x="101066" y="51946"/>
                    <a:pt x="100853" y="51824"/>
                  </a:cubicBezTo>
                  <a:cubicBezTo>
                    <a:pt x="100610" y="51703"/>
                    <a:pt x="100397" y="51551"/>
                    <a:pt x="100154" y="51429"/>
                  </a:cubicBezTo>
                  <a:cubicBezTo>
                    <a:pt x="99698" y="51186"/>
                    <a:pt x="99242" y="50943"/>
                    <a:pt x="98786" y="50730"/>
                  </a:cubicBezTo>
                  <a:cubicBezTo>
                    <a:pt x="98331" y="50487"/>
                    <a:pt x="97875" y="50274"/>
                    <a:pt x="97419" y="50001"/>
                  </a:cubicBezTo>
                  <a:cubicBezTo>
                    <a:pt x="96568" y="49545"/>
                    <a:pt x="95686" y="49058"/>
                    <a:pt x="94805" y="48542"/>
                  </a:cubicBezTo>
                  <a:cubicBezTo>
                    <a:pt x="94774" y="48511"/>
                    <a:pt x="94713" y="48511"/>
                    <a:pt x="94683" y="48481"/>
                  </a:cubicBezTo>
                  <a:cubicBezTo>
                    <a:pt x="94653" y="48451"/>
                    <a:pt x="94592" y="48390"/>
                    <a:pt x="94501" y="48359"/>
                  </a:cubicBezTo>
                  <a:cubicBezTo>
                    <a:pt x="94470" y="48329"/>
                    <a:pt x="94379" y="48299"/>
                    <a:pt x="94349" y="48299"/>
                  </a:cubicBezTo>
                  <a:lnTo>
                    <a:pt x="94014" y="48055"/>
                  </a:lnTo>
                  <a:cubicBezTo>
                    <a:pt x="93558" y="47782"/>
                    <a:pt x="93133" y="47539"/>
                    <a:pt x="92677" y="47235"/>
                  </a:cubicBezTo>
                  <a:cubicBezTo>
                    <a:pt x="92221" y="46961"/>
                    <a:pt x="91795" y="46688"/>
                    <a:pt x="91340" y="46384"/>
                  </a:cubicBezTo>
                  <a:cubicBezTo>
                    <a:pt x="90944" y="46110"/>
                    <a:pt x="90519" y="45776"/>
                    <a:pt x="90124" y="45472"/>
                  </a:cubicBezTo>
                  <a:cubicBezTo>
                    <a:pt x="89941" y="45320"/>
                    <a:pt x="89729" y="45137"/>
                    <a:pt x="89516" y="44985"/>
                  </a:cubicBezTo>
                  <a:cubicBezTo>
                    <a:pt x="89333" y="44833"/>
                    <a:pt x="89151" y="44682"/>
                    <a:pt x="88969" y="44499"/>
                  </a:cubicBezTo>
                  <a:cubicBezTo>
                    <a:pt x="88543" y="44134"/>
                    <a:pt x="88118" y="43800"/>
                    <a:pt x="87692" y="43496"/>
                  </a:cubicBezTo>
                  <a:cubicBezTo>
                    <a:pt x="86932" y="42979"/>
                    <a:pt x="86081" y="42615"/>
                    <a:pt x="85200" y="42402"/>
                  </a:cubicBezTo>
                  <a:cubicBezTo>
                    <a:pt x="84713" y="42280"/>
                    <a:pt x="84166" y="42128"/>
                    <a:pt x="83680" y="42007"/>
                  </a:cubicBezTo>
                  <a:cubicBezTo>
                    <a:pt x="82798" y="41824"/>
                    <a:pt x="81917" y="41672"/>
                    <a:pt x="81066" y="41490"/>
                  </a:cubicBezTo>
                  <a:cubicBezTo>
                    <a:pt x="80762" y="41399"/>
                    <a:pt x="80488" y="41368"/>
                    <a:pt x="80184" y="41338"/>
                  </a:cubicBezTo>
                  <a:cubicBezTo>
                    <a:pt x="80093" y="41338"/>
                    <a:pt x="80002" y="41308"/>
                    <a:pt x="79911" y="41308"/>
                  </a:cubicBezTo>
                  <a:cubicBezTo>
                    <a:pt x="79777" y="41292"/>
                    <a:pt x="79640" y="41284"/>
                    <a:pt x="79500" y="41284"/>
                  </a:cubicBezTo>
                  <a:cubicBezTo>
                    <a:pt x="79098" y="41284"/>
                    <a:pt x="78675" y="41347"/>
                    <a:pt x="78269" y="41460"/>
                  </a:cubicBezTo>
                  <a:cubicBezTo>
                    <a:pt x="78725" y="41824"/>
                    <a:pt x="79242" y="42159"/>
                    <a:pt x="79789" y="42311"/>
                  </a:cubicBezTo>
                  <a:cubicBezTo>
                    <a:pt x="80093" y="42402"/>
                    <a:pt x="80397" y="42463"/>
                    <a:pt x="80701" y="42523"/>
                  </a:cubicBezTo>
                  <a:cubicBezTo>
                    <a:pt x="81005" y="42584"/>
                    <a:pt x="81370" y="42615"/>
                    <a:pt x="81674" y="42706"/>
                  </a:cubicBezTo>
                  <a:cubicBezTo>
                    <a:pt x="82130" y="42767"/>
                    <a:pt x="82555" y="42858"/>
                    <a:pt x="83072" y="42979"/>
                  </a:cubicBezTo>
                  <a:cubicBezTo>
                    <a:pt x="83376" y="43040"/>
                    <a:pt x="83680" y="43071"/>
                    <a:pt x="83953" y="43162"/>
                  </a:cubicBezTo>
                  <a:cubicBezTo>
                    <a:pt x="84257" y="43223"/>
                    <a:pt x="84501" y="43314"/>
                    <a:pt x="84804" y="43375"/>
                  </a:cubicBezTo>
                  <a:cubicBezTo>
                    <a:pt x="84926" y="43435"/>
                    <a:pt x="85048" y="43466"/>
                    <a:pt x="85169" y="43466"/>
                  </a:cubicBezTo>
                  <a:cubicBezTo>
                    <a:pt x="85473" y="43526"/>
                    <a:pt x="85716" y="43648"/>
                    <a:pt x="86020" y="43770"/>
                  </a:cubicBezTo>
                  <a:cubicBezTo>
                    <a:pt x="86233" y="43830"/>
                    <a:pt x="86355" y="43922"/>
                    <a:pt x="86567" y="43982"/>
                  </a:cubicBezTo>
                  <a:cubicBezTo>
                    <a:pt x="86750" y="44074"/>
                    <a:pt x="86902" y="44195"/>
                    <a:pt x="87054" y="44256"/>
                  </a:cubicBezTo>
                  <a:cubicBezTo>
                    <a:pt x="87510" y="44530"/>
                    <a:pt x="87874" y="44833"/>
                    <a:pt x="88300" y="45137"/>
                  </a:cubicBezTo>
                  <a:cubicBezTo>
                    <a:pt x="88513" y="45289"/>
                    <a:pt x="88695" y="45441"/>
                    <a:pt x="88908" y="45593"/>
                  </a:cubicBezTo>
                  <a:cubicBezTo>
                    <a:pt x="89121" y="45745"/>
                    <a:pt x="89333" y="45897"/>
                    <a:pt x="89516" y="46049"/>
                  </a:cubicBezTo>
                  <a:cubicBezTo>
                    <a:pt x="89941" y="46353"/>
                    <a:pt x="90397" y="46657"/>
                    <a:pt x="90853" y="46961"/>
                  </a:cubicBezTo>
                  <a:cubicBezTo>
                    <a:pt x="91005" y="47083"/>
                    <a:pt x="91157" y="47144"/>
                    <a:pt x="91309" y="47235"/>
                  </a:cubicBezTo>
                  <a:lnTo>
                    <a:pt x="91005" y="47235"/>
                  </a:lnTo>
                  <a:cubicBezTo>
                    <a:pt x="90792" y="47235"/>
                    <a:pt x="90549" y="47235"/>
                    <a:pt x="90336" y="47296"/>
                  </a:cubicBezTo>
                  <a:cubicBezTo>
                    <a:pt x="90093" y="47326"/>
                    <a:pt x="89881" y="47448"/>
                    <a:pt x="89637" y="47539"/>
                  </a:cubicBezTo>
                  <a:cubicBezTo>
                    <a:pt x="89455" y="47599"/>
                    <a:pt x="89273" y="47630"/>
                    <a:pt x="89060" y="47721"/>
                  </a:cubicBezTo>
                  <a:cubicBezTo>
                    <a:pt x="88847" y="47843"/>
                    <a:pt x="88604" y="47934"/>
                    <a:pt x="88422" y="48055"/>
                  </a:cubicBezTo>
                  <a:cubicBezTo>
                    <a:pt x="88239" y="48177"/>
                    <a:pt x="88087" y="48329"/>
                    <a:pt x="87905" y="48451"/>
                  </a:cubicBezTo>
                  <a:cubicBezTo>
                    <a:pt x="87753" y="48511"/>
                    <a:pt x="87631" y="48542"/>
                    <a:pt x="87479" y="48603"/>
                  </a:cubicBezTo>
                  <a:cubicBezTo>
                    <a:pt x="87297" y="48633"/>
                    <a:pt x="87145" y="48633"/>
                    <a:pt x="86932" y="48663"/>
                  </a:cubicBezTo>
                  <a:cubicBezTo>
                    <a:pt x="86841" y="48663"/>
                    <a:pt x="86719" y="48663"/>
                    <a:pt x="86567" y="48633"/>
                  </a:cubicBezTo>
                  <a:cubicBezTo>
                    <a:pt x="86415" y="48633"/>
                    <a:pt x="86233" y="48542"/>
                    <a:pt x="86081" y="48542"/>
                  </a:cubicBezTo>
                  <a:cubicBezTo>
                    <a:pt x="85777" y="48481"/>
                    <a:pt x="85473" y="48451"/>
                    <a:pt x="85108" y="48329"/>
                  </a:cubicBezTo>
                  <a:cubicBezTo>
                    <a:pt x="84956" y="48299"/>
                    <a:pt x="84865" y="48238"/>
                    <a:pt x="84713" y="48207"/>
                  </a:cubicBezTo>
                  <a:cubicBezTo>
                    <a:pt x="84501" y="48177"/>
                    <a:pt x="84288" y="48177"/>
                    <a:pt x="84105" y="48177"/>
                  </a:cubicBezTo>
                  <a:cubicBezTo>
                    <a:pt x="83710" y="48177"/>
                    <a:pt x="83345" y="48238"/>
                    <a:pt x="82950" y="48329"/>
                  </a:cubicBezTo>
                  <a:cubicBezTo>
                    <a:pt x="83345" y="48633"/>
                    <a:pt x="83741" y="48907"/>
                    <a:pt x="84197" y="49089"/>
                  </a:cubicBezTo>
                  <a:cubicBezTo>
                    <a:pt x="84652" y="49271"/>
                    <a:pt x="85169" y="49362"/>
                    <a:pt x="85625" y="49423"/>
                  </a:cubicBezTo>
                  <a:cubicBezTo>
                    <a:pt x="86081" y="49514"/>
                    <a:pt x="86537" y="49575"/>
                    <a:pt x="86993" y="49575"/>
                  </a:cubicBezTo>
                  <a:cubicBezTo>
                    <a:pt x="87449" y="49575"/>
                    <a:pt x="87905" y="49454"/>
                    <a:pt x="88270" y="49241"/>
                  </a:cubicBezTo>
                  <a:cubicBezTo>
                    <a:pt x="88452" y="49119"/>
                    <a:pt x="88695" y="48998"/>
                    <a:pt x="88877" y="48907"/>
                  </a:cubicBezTo>
                  <a:cubicBezTo>
                    <a:pt x="88999" y="48815"/>
                    <a:pt x="89151" y="48785"/>
                    <a:pt x="89273" y="48694"/>
                  </a:cubicBezTo>
                  <a:lnTo>
                    <a:pt x="89607" y="48603"/>
                  </a:lnTo>
                  <a:cubicBezTo>
                    <a:pt x="89820" y="48542"/>
                    <a:pt x="90033" y="48481"/>
                    <a:pt x="90245" y="48390"/>
                  </a:cubicBezTo>
                  <a:cubicBezTo>
                    <a:pt x="90397" y="48359"/>
                    <a:pt x="90519" y="48359"/>
                    <a:pt x="90671" y="48329"/>
                  </a:cubicBezTo>
                  <a:cubicBezTo>
                    <a:pt x="90732" y="48319"/>
                    <a:pt x="90792" y="48315"/>
                    <a:pt x="90852" y="48315"/>
                  </a:cubicBezTo>
                  <a:cubicBezTo>
                    <a:pt x="90962" y="48315"/>
                    <a:pt x="91069" y="48327"/>
                    <a:pt x="91165" y="48329"/>
                  </a:cubicBezTo>
                  <a:lnTo>
                    <a:pt x="91165" y="48329"/>
                  </a:lnTo>
                  <a:cubicBezTo>
                    <a:pt x="91670" y="48323"/>
                    <a:pt x="92202" y="48204"/>
                    <a:pt x="92677" y="48055"/>
                  </a:cubicBezTo>
                  <a:lnTo>
                    <a:pt x="94166" y="48967"/>
                  </a:lnTo>
                  <a:lnTo>
                    <a:pt x="94197" y="48998"/>
                  </a:lnTo>
                  <a:cubicBezTo>
                    <a:pt x="94470" y="49150"/>
                    <a:pt x="94744" y="49302"/>
                    <a:pt x="94957" y="49514"/>
                  </a:cubicBezTo>
                  <a:cubicBezTo>
                    <a:pt x="95868" y="50062"/>
                    <a:pt x="96780" y="50609"/>
                    <a:pt x="97692" y="51125"/>
                  </a:cubicBezTo>
                  <a:cubicBezTo>
                    <a:pt x="97966" y="51277"/>
                    <a:pt x="98179" y="51429"/>
                    <a:pt x="98452" y="51581"/>
                  </a:cubicBezTo>
                  <a:cubicBezTo>
                    <a:pt x="99364" y="52128"/>
                    <a:pt x="100215" y="52767"/>
                    <a:pt x="101127" y="53253"/>
                  </a:cubicBezTo>
                  <a:cubicBezTo>
                    <a:pt x="101583" y="53496"/>
                    <a:pt x="102039" y="53709"/>
                    <a:pt x="102495" y="53922"/>
                  </a:cubicBezTo>
                  <a:cubicBezTo>
                    <a:pt x="102951" y="54104"/>
                    <a:pt x="103437" y="54287"/>
                    <a:pt x="103893" y="54469"/>
                  </a:cubicBezTo>
                  <a:cubicBezTo>
                    <a:pt x="102981" y="54530"/>
                    <a:pt x="102069" y="54530"/>
                    <a:pt x="101157" y="54560"/>
                  </a:cubicBezTo>
                  <a:cubicBezTo>
                    <a:pt x="100154" y="54560"/>
                    <a:pt x="99151" y="54621"/>
                    <a:pt x="98148" y="54621"/>
                  </a:cubicBezTo>
                  <a:cubicBezTo>
                    <a:pt x="97236" y="54651"/>
                    <a:pt x="96355" y="54651"/>
                    <a:pt x="95443" y="54651"/>
                  </a:cubicBezTo>
                  <a:cubicBezTo>
                    <a:pt x="92647" y="54590"/>
                    <a:pt x="89881" y="54499"/>
                    <a:pt x="87054" y="54499"/>
                  </a:cubicBezTo>
                  <a:cubicBezTo>
                    <a:pt x="84257" y="54560"/>
                    <a:pt x="81431" y="54590"/>
                    <a:pt x="78634" y="54590"/>
                  </a:cubicBezTo>
                  <a:lnTo>
                    <a:pt x="76658" y="54590"/>
                  </a:lnTo>
                  <a:cubicBezTo>
                    <a:pt x="76294" y="54590"/>
                    <a:pt x="75929" y="54560"/>
                    <a:pt x="75595" y="54560"/>
                  </a:cubicBezTo>
                  <a:cubicBezTo>
                    <a:pt x="75199" y="54560"/>
                    <a:pt x="74865" y="54499"/>
                    <a:pt x="74470" y="54499"/>
                  </a:cubicBezTo>
                  <a:cubicBezTo>
                    <a:pt x="73771" y="54469"/>
                    <a:pt x="73072" y="54439"/>
                    <a:pt x="72342" y="54347"/>
                  </a:cubicBezTo>
                  <a:cubicBezTo>
                    <a:pt x="71886" y="54317"/>
                    <a:pt x="71430" y="54256"/>
                    <a:pt x="70974" y="54195"/>
                  </a:cubicBezTo>
                  <a:cubicBezTo>
                    <a:pt x="70123" y="54135"/>
                    <a:pt x="69242" y="53891"/>
                    <a:pt x="68360" y="53679"/>
                  </a:cubicBezTo>
                  <a:cubicBezTo>
                    <a:pt x="68148" y="53587"/>
                    <a:pt x="67874" y="53527"/>
                    <a:pt x="67631" y="53435"/>
                  </a:cubicBezTo>
                  <a:cubicBezTo>
                    <a:pt x="67266" y="53192"/>
                    <a:pt x="66871" y="52949"/>
                    <a:pt x="66415" y="52797"/>
                  </a:cubicBezTo>
                  <a:cubicBezTo>
                    <a:pt x="66081" y="52676"/>
                    <a:pt x="65746" y="52584"/>
                    <a:pt x="65412" y="52493"/>
                  </a:cubicBezTo>
                  <a:cubicBezTo>
                    <a:pt x="65108" y="52341"/>
                    <a:pt x="64834" y="52220"/>
                    <a:pt x="64561" y="52068"/>
                  </a:cubicBezTo>
                  <a:cubicBezTo>
                    <a:pt x="63679" y="51612"/>
                    <a:pt x="62828" y="51095"/>
                    <a:pt x="61977" y="50609"/>
                  </a:cubicBezTo>
                  <a:cubicBezTo>
                    <a:pt x="61613" y="50365"/>
                    <a:pt x="61248" y="50183"/>
                    <a:pt x="60883" y="50001"/>
                  </a:cubicBezTo>
                  <a:cubicBezTo>
                    <a:pt x="60488" y="49758"/>
                    <a:pt x="60093" y="49545"/>
                    <a:pt x="59698" y="49332"/>
                  </a:cubicBezTo>
                  <a:cubicBezTo>
                    <a:pt x="59120" y="49089"/>
                    <a:pt x="58603" y="48785"/>
                    <a:pt x="58026" y="48511"/>
                  </a:cubicBezTo>
                  <a:cubicBezTo>
                    <a:pt x="57691" y="48329"/>
                    <a:pt x="57296" y="48177"/>
                    <a:pt x="56932" y="48025"/>
                  </a:cubicBezTo>
                  <a:cubicBezTo>
                    <a:pt x="56445" y="47782"/>
                    <a:pt x="55929" y="47569"/>
                    <a:pt x="55442" y="47356"/>
                  </a:cubicBezTo>
                  <a:cubicBezTo>
                    <a:pt x="54986" y="47174"/>
                    <a:pt x="54561" y="47022"/>
                    <a:pt x="54105" y="46840"/>
                  </a:cubicBezTo>
                  <a:cubicBezTo>
                    <a:pt x="53163" y="46444"/>
                    <a:pt x="52251" y="46110"/>
                    <a:pt x="51308" y="45745"/>
                  </a:cubicBezTo>
                  <a:cubicBezTo>
                    <a:pt x="50153" y="45289"/>
                    <a:pt x="48998" y="44864"/>
                    <a:pt x="47843" y="44408"/>
                  </a:cubicBezTo>
                  <a:cubicBezTo>
                    <a:pt x="47782" y="44226"/>
                    <a:pt x="47691" y="44013"/>
                    <a:pt x="47570" y="43830"/>
                  </a:cubicBezTo>
                  <a:cubicBezTo>
                    <a:pt x="47479" y="43618"/>
                    <a:pt x="47357" y="43405"/>
                    <a:pt x="47205" y="43192"/>
                  </a:cubicBezTo>
                  <a:cubicBezTo>
                    <a:pt x="47053" y="42888"/>
                    <a:pt x="46901" y="42615"/>
                    <a:pt x="46658" y="42311"/>
                  </a:cubicBezTo>
                  <a:cubicBezTo>
                    <a:pt x="46445" y="42007"/>
                    <a:pt x="46172" y="41794"/>
                    <a:pt x="45898" y="41520"/>
                  </a:cubicBezTo>
                  <a:lnTo>
                    <a:pt x="45108" y="40821"/>
                  </a:lnTo>
                  <a:cubicBezTo>
                    <a:pt x="44834" y="40609"/>
                    <a:pt x="44621" y="40365"/>
                    <a:pt x="44378" y="40153"/>
                  </a:cubicBezTo>
                  <a:lnTo>
                    <a:pt x="44287" y="40031"/>
                  </a:lnTo>
                  <a:lnTo>
                    <a:pt x="44013" y="39757"/>
                  </a:lnTo>
                  <a:lnTo>
                    <a:pt x="44044" y="39818"/>
                  </a:lnTo>
                  <a:cubicBezTo>
                    <a:pt x="43314" y="39058"/>
                    <a:pt x="42676" y="38207"/>
                    <a:pt x="42098" y="37387"/>
                  </a:cubicBezTo>
                  <a:cubicBezTo>
                    <a:pt x="41764" y="36931"/>
                    <a:pt x="41491" y="36384"/>
                    <a:pt x="41187" y="35897"/>
                  </a:cubicBezTo>
                  <a:cubicBezTo>
                    <a:pt x="41035" y="35624"/>
                    <a:pt x="40852" y="35411"/>
                    <a:pt x="40640" y="35198"/>
                  </a:cubicBezTo>
                  <a:cubicBezTo>
                    <a:pt x="40396" y="34955"/>
                    <a:pt x="40123" y="34712"/>
                    <a:pt x="39819" y="34529"/>
                  </a:cubicBezTo>
                  <a:lnTo>
                    <a:pt x="39484" y="34286"/>
                  </a:lnTo>
                  <a:lnTo>
                    <a:pt x="39484" y="34286"/>
                  </a:lnTo>
                  <a:cubicBezTo>
                    <a:pt x="39484" y="35016"/>
                    <a:pt x="39636" y="35776"/>
                    <a:pt x="39971" y="36414"/>
                  </a:cubicBezTo>
                  <a:lnTo>
                    <a:pt x="40427" y="37235"/>
                  </a:lnTo>
                  <a:cubicBezTo>
                    <a:pt x="40579" y="37478"/>
                    <a:pt x="40731" y="37751"/>
                    <a:pt x="40943" y="38025"/>
                  </a:cubicBezTo>
                  <a:cubicBezTo>
                    <a:pt x="41460" y="38937"/>
                    <a:pt x="42159" y="39727"/>
                    <a:pt x="42858" y="40487"/>
                  </a:cubicBezTo>
                  <a:cubicBezTo>
                    <a:pt x="43223" y="40882"/>
                    <a:pt x="43618" y="41216"/>
                    <a:pt x="44013" y="41581"/>
                  </a:cubicBezTo>
                  <a:lnTo>
                    <a:pt x="45047" y="42493"/>
                  </a:lnTo>
                  <a:cubicBezTo>
                    <a:pt x="45290" y="42797"/>
                    <a:pt x="45564" y="43101"/>
                    <a:pt x="45746" y="43466"/>
                  </a:cubicBezTo>
                  <a:cubicBezTo>
                    <a:pt x="45807" y="43526"/>
                    <a:pt x="45837" y="43557"/>
                    <a:pt x="45868" y="43648"/>
                  </a:cubicBezTo>
                  <a:cubicBezTo>
                    <a:pt x="45837" y="43648"/>
                    <a:pt x="45837" y="43648"/>
                    <a:pt x="45807" y="43618"/>
                  </a:cubicBezTo>
                  <a:cubicBezTo>
                    <a:pt x="45290" y="43405"/>
                    <a:pt x="44834" y="43223"/>
                    <a:pt x="44348" y="43040"/>
                  </a:cubicBezTo>
                  <a:cubicBezTo>
                    <a:pt x="43922" y="42888"/>
                    <a:pt x="43466" y="42706"/>
                    <a:pt x="43071" y="42493"/>
                  </a:cubicBezTo>
                  <a:cubicBezTo>
                    <a:pt x="42159" y="42128"/>
                    <a:pt x="41247" y="41733"/>
                    <a:pt x="40366" y="41338"/>
                  </a:cubicBezTo>
                  <a:cubicBezTo>
                    <a:pt x="39910" y="41095"/>
                    <a:pt x="39424" y="40912"/>
                    <a:pt x="38968" y="40669"/>
                  </a:cubicBezTo>
                  <a:cubicBezTo>
                    <a:pt x="38512" y="40487"/>
                    <a:pt x="38056" y="40213"/>
                    <a:pt x="37600" y="40031"/>
                  </a:cubicBezTo>
                  <a:cubicBezTo>
                    <a:pt x="37235" y="39849"/>
                    <a:pt x="36870" y="39697"/>
                    <a:pt x="36536" y="39514"/>
                  </a:cubicBezTo>
                  <a:lnTo>
                    <a:pt x="34804" y="38602"/>
                  </a:lnTo>
                  <a:cubicBezTo>
                    <a:pt x="33952" y="38146"/>
                    <a:pt x="33071" y="37630"/>
                    <a:pt x="32189" y="37143"/>
                  </a:cubicBezTo>
                  <a:cubicBezTo>
                    <a:pt x="31977" y="37022"/>
                    <a:pt x="31764" y="36931"/>
                    <a:pt x="31551" y="36809"/>
                  </a:cubicBezTo>
                  <a:cubicBezTo>
                    <a:pt x="31369" y="36505"/>
                    <a:pt x="31126" y="36201"/>
                    <a:pt x="30852" y="35958"/>
                  </a:cubicBezTo>
                  <a:cubicBezTo>
                    <a:pt x="30639" y="35745"/>
                    <a:pt x="30366" y="35593"/>
                    <a:pt x="30153" y="35350"/>
                  </a:cubicBezTo>
                  <a:lnTo>
                    <a:pt x="29575" y="34894"/>
                  </a:lnTo>
                  <a:cubicBezTo>
                    <a:pt x="29150" y="34560"/>
                    <a:pt x="28724" y="34256"/>
                    <a:pt x="28329" y="33982"/>
                  </a:cubicBezTo>
                  <a:cubicBezTo>
                    <a:pt x="27873" y="33678"/>
                    <a:pt x="27448" y="33374"/>
                    <a:pt x="27022" y="33040"/>
                  </a:cubicBezTo>
                  <a:cubicBezTo>
                    <a:pt x="26840" y="32888"/>
                    <a:pt x="26657" y="32706"/>
                    <a:pt x="26506" y="32554"/>
                  </a:cubicBezTo>
                  <a:cubicBezTo>
                    <a:pt x="25806" y="31794"/>
                    <a:pt x="25168" y="31004"/>
                    <a:pt x="24560" y="30183"/>
                  </a:cubicBezTo>
                  <a:cubicBezTo>
                    <a:pt x="24256" y="29818"/>
                    <a:pt x="23922" y="29393"/>
                    <a:pt x="23618" y="29028"/>
                  </a:cubicBezTo>
                  <a:cubicBezTo>
                    <a:pt x="23253" y="28602"/>
                    <a:pt x="22919" y="28177"/>
                    <a:pt x="22615" y="27812"/>
                  </a:cubicBezTo>
                  <a:cubicBezTo>
                    <a:pt x="22311" y="27417"/>
                    <a:pt x="21977" y="26991"/>
                    <a:pt x="21673" y="26627"/>
                  </a:cubicBezTo>
                  <a:cubicBezTo>
                    <a:pt x="21369" y="26201"/>
                    <a:pt x="21034" y="25836"/>
                    <a:pt x="20730" y="25441"/>
                  </a:cubicBezTo>
                  <a:cubicBezTo>
                    <a:pt x="20426" y="25076"/>
                    <a:pt x="20062" y="24681"/>
                    <a:pt x="19727" y="24256"/>
                  </a:cubicBezTo>
                  <a:cubicBezTo>
                    <a:pt x="19393" y="23861"/>
                    <a:pt x="18998" y="23465"/>
                    <a:pt x="18603" y="23131"/>
                  </a:cubicBezTo>
                  <a:cubicBezTo>
                    <a:pt x="18299" y="22857"/>
                    <a:pt x="17904" y="22675"/>
                    <a:pt x="17569" y="22432"/>
                  </a:cubicBezTo>
                  <a:cubicBezTo>
                    <a:pt x="17235" y="22219"/>
                    <a:pt x="16931" y="22037"/>
                    <a:pt x="16566" y="21794"/>
                  </a:cubicBezTo>
                  <a:cubicBezTo>
                    <a:pt x="16232" y="21581"/>
                    <a:pt x="15897" y="21338"/>
                    <a:pt x="15502" y="21216"/>
                  </a:cubicBezTo>
                  <a:cubicBezTo>
                    <a:pt x="15411" y="21429"/>
                    <a:pt x="15259" y="21642"/>
                    <a:pt x="15138" y="21824"/>
                  </a:cubicBezTo>
                  <a:cubicBezTo>
                    <a:pt x="15393" y="22051"/>
                    <a:pt x="15675" y="22225"/>
                    <a:pt x="15959" y="22371"/>
                  </a:cubicBezTo>
                  <a:lnTo>
                    <a:pt x="15959" y="22371"/>
                  </a:lnTo>
                  <a:cubicBezTo>
                    <a:pt x="16019" y="22371"/>
                    <a:pt x="16019" y="22402"/>
                    <a:pt x="16049" y="22402"/>
                  </a:cubicBezTo>
                  <a:lnTo>
                    <a:pt x="16019" y="22402"/>
                  </a:lnTo>
                  <a:lnTo>
                    <a:pt x="16049" y="22432"/>
                  </a:lnTo>
                  <a:cubicBezTo>
                    <a:pt x="16110" y="22493"/>
                    <a:pt x="16201" y="22554"/>
                    <a:pt x="16323" y="22584"/>
                  </a:cubicBezTo>
                  <a:cubicBezTo>
                    <a:pt x="16688" y="22827"/>
                    <a:pt x="17083" y="23101"/>
                    <a:pt x="17448" y="23313"/>
                  </a:cubicBezTo>
                  <a:cubicBezTo>
                    <a:pt x="17630" y="23465"/>
                    <a:pt x="17873" y="23587"/>
                    <a:pt x="18055" y="23739"/>
                  </a:cubicBezTo>
                  <a:cubicBezTo>
                    <a:pt x="18238" y="23891"/>
                    <a:pt x="18390" y="24043"/>
                    <a:pt x="18603" y="24195"/>
                  </a:cubicBezTo>
                  <a:cubicBezTo>
                    <a:pt x="18937" y="24529"/>
                    <a:pt x="19241" y="24924"/>
                    <a:pt x="19545" y="25289"/>
                  </a:cubicBezTo>
                  <a:cubicBezTo>
                    <a:pt x="19879" y="25684"/>
                    <a:pt x="20183" y="26079"/>
                    <a:pt x="20518" y="26475"/>
                  </a:cubicBezTo>
                  <a:cubicBezTo>
                    <a:pt x="20882" y="26839"/>
                    <a:pt x="21125" y="27265"/>
                    <a:pt x="21490" y="27660"/>
                  </a:cubicBezTo>
                  <a:cubicBezTo>
                    <a:pt x="21825" y="28025"/>
                    <a:pt x="22129" y="28420"/>
                    <a:pt x="22432" y="28815"/>
                  </a:cubicBezTo>
                  <a:cubicBezTo>
                    <a:pt x="23071" y="29636"/>
                    <a:pt x="23709" y="30426"/>
                    <a:pt x="24317" y="31216"/>
                  </a:cubicBezTo>
                  <a:cubicBezTo>
                    <a:pt x="24621" y="31642"/>
                    <a:pt x="24986" y="32067"/>
                    <a:pt x="25320" y="32463"/>
                  </a:cubicBezTo>
                  <a:cubicBezTo>
                    <a:pt x="25472" y="32675"/>
                    <a:pt x="25624" y="32858"/>
                    <a:pt x="25806" y="33040"/>
                  </a:cubicBezTo>
                  <a:lnTo>
                    <a:pt x="26384" y="33618"/>
                  </a:lnTo>
                  <a:cubicBezTo>
                    <a:pt x="26566" y="33800"/>
                    <a:pt x="26749" y="33952"/>
                    <a:pt x="26992" y="34134"/>
                  </a:cubicBezTo>
                  <a:cubicBezTo>
                    <a:pt x="27174" y="34286"/>
                    <a:pt x="27357" y="34438"/>
                    <a:pt x="27600" y="34590"/>
                  </a:cubicBezTo>
                  <a:lnTo>
                    <a:pt x="27630" y="34651"/>
                  </a:lnTo>
                  <a:cubicBezTo>
                    <a:pt x="27448" y="34529"/>
                    <a:pt x="27265" y="34438"/>
                    <a:pt x="27053" y="34347"/>
                  </a:cubicBezTo>
                  <a:cubicBezTo>
                    <a:pt x="26749" y="34195"/>
                    <a:pt x="26414" y="33982"/>
                    <a:pt x="26080" y="33891"/>
                  </a:cubicBezTo>
                  <a:cubicBezTo>
                    <a:pt x="25502" y="33648"/>
                    <a:pt x="24925" y="33374"/>
                    <a:pt x="24378" y="33162"/>
                  </a:cubicBezTo>
                  <a:cubicBezTo>
                    <a:pt x="24074" y="33010"/>
                    <a:pt x="23709" y="32888"/>
                    <a:pt x="23405" y="32736"/>
                  </a:cubicBezTo>
                  <a:cubicBezTo>
                    <a:pt x="23040" y="32584"/>
                    <a:pt x="22645" y="32463"/>
                    <a:pt x="22280" y="32311"/>
                  </a:cubicBezTo>
                  <a:cubicBezTo>
                    <a:pt x="21794" y="32128"/>
                    <a:pt x="21277" y="31946"/>
                    <a:pt x="20761" y="31763"/>
                  </a:cubicBezTo>
                  <a:cubicBezTo>
                    <a:pt x="20518" y="31672"/>
                    <a:pt x="20274" y="31611"/>
                    <a:pt x="20031" y="31520"/>
                  </a:cubicBezTo>
                  <a:cubicBezTo>
                    <a:pt x="19423" y="31338"/>
                    <a:pt x="18846" y="31186"/>
                    <a:pt x="18238" y="31004"/>
                  </a:cubicBezTo>
                  <a:cubicBezTo>
                    <a:pt x="17904" y="30882"/>
                    <a:pt x="17539" y="30760"/>
                    <a:pt x="17174" y="30700"/>
                  </a:cubicBezTo>
                  <a:cubicBezTo>
                    <a:pt x="16232" y="30456"/>
                    <a:pt x="15320" y="30244"/>
                    <a:pt x="14378" y="30000"/>
                  </a:cubicBezTo>
                  <a:cubicBezTo>
                    <a:pt x="13618" y="29818"/>
                    <a:pt x="12827" y="29666"/>
                    <a:pt x="12068" y="29514"/>
                  </a:cubicBezTo>
                  <a:cubicBezTo>
                    <a:pt x="11703" y="29423"/>
                    <a:pt x="11368" y="29362"/>
                    <a:pt x="11034" y="29332"/>
                  </a:cubicBezTo>
                  <a:cubicBezTo>
                    <a:pt x="10578" y="29241"/>
                    <a:pt x="10153" y="29180"/>
                    <a:pt x="9697" y="29119"/>
                  </a:cubicBezTo>
                  <a:cubicBezTo>
                    <a:pt x="8876" y="29028"/>
                    <a:pt x="8025" y="28876"/>
                    <a:pt x="7204" y="28754"/>
                  </a:cubicBezTo>
                  <a:lnTo>
                    <a:pt x="5472" y="28511"/>
                  </a:lnTo>
                  <a:cubicBezTo>
                    <a:pt x="4621" y="28420"/>
                    <a:pt x="3770" y="28268"/>
                    <a:pt x="2949" y="28055"/>
                  </a:cubicBezTo>
                  <a:cubicBezTo>
                    <a:pt x="2675" y="27994"/>
                    <a:pt x="2371" y="27873"/>
                    <a:pt x="2098" y="27812"/>
                  </a:cubicBezTo>
                  <a:cubicBezTo>
                    <a:pt x="1794" y="27690"/>
                    <a:pt x="1459" y="27599"/>
                    <a:pt x="1155" y="27538"/>
                  </a:cubicBezTo>
                  <a:cubicBezTo>
                    <a:pt x="760" y="27447"/>
                    <a:pt x="396" y="27417"/>
                    <a:pt x="0" y="27417"/>
                  </a:cubicBezTo>
                  <a:cubicBezTo>
                    <a:pt x="122" y="27690"/>
                    <a:pt x="274" y="27903"/>
                    <a:pt x="456" y="28146"/>
                  </a:cubicBezTo>
                  <a:cubicBezTo>
                    <a:pt x="608" y="28329"/>
                    <a:pt x="760" y="28481"/>
                    <a:pt x="912" y="28633"/>
                  </a:cubicBezTo>
                  <a:cubicBezTo>
                    <a:pt x="1186" y="28876"/>
                    <a:pt x="1520" y="29028"/>
                    <a:pt x="1885" y="29180"/>
                  </a:cubicBezTo>
                  <a:cubicBezTo>
                    <a:pt x="2219" y="29332"/>
                    <a:pt x="2584" y="29393"/>
                    <a:pt x="2949" y="29514"/>
                  </a:cubicBezTo>
                  <a:cubicBezTo>
                    <a:pt x="3344" y="29636"/>
                    <a:pt x="3739" y="29697"/>
                    <a:pt x="4165" y="29788"/>
                  </a:cubicBezTo>
                  <a:cubicBezTo>
                    <a:pt x="4621" y="29848"/>
                    <a:pt x="5016" y="29940"/>
                    <a:pt x="5472" y="29970"/>
                  </a:cubicBezTo>
                  <a:cubicBezTo>
                    <a:pt x="6839" y="30152"/>
                    <a:pt x="8268" y="30396"/>
                    <a:pt x="9636" y="30578"/>
                  </a:cubicBezTo>
                  <a:cubicBezTo>
                    <a:pt x="10122" y="30639"/>
                    <a:pt x="10578" y="30730"/>
                    <a:pt x="11064" y="30791"/>
                  </a:cubicBezTo>
                  <a:cubicBezTo>
                    <a:pt x="11916" y="30943"/>
                    <a:pt x="12706" y="31155"/>
                    <a:pt x="13527" y="31307"/>
                  </a:cubicBezTo>
                  <a:cubicBezTo>
                    <a:pt x="14043" y="31368"/>
                    <a:pt x="14499" y="31520"/>
                    <a:pt x="14955" y="31642"/>
                  </a:cubicBezTo>
                  <a:cubicBezTo>
                    <a:pt x="15593" y="31794"/>
                    <a:pt x="16262" y="31946"/>
                    <a:pt x="16931" y="32098"/>
                  </a:cubicBezTo>
                  <a:cubicBezTo>
                    <a:pt x="17904" y="32402"/>
                    <a:pt x="18907" y="32675"/>
                    <a:pt x="19910" y="32979"/>
                  </a:cubicBezTo>
                  <a:cubicBezTo>
                    <a:pt x="20183" y="33040"/>
                    <a:pt x="20487" y="33162"/>
                    <a:pt x="20761" y="33283"/>
                  </a:cubicBezTo>
                  <a:cubicBezTo>
                    <a:pt x="21399" y="33496"/>
                    <a:pt x="22007" y="33739"/>
                    <a:pt x="22645" y="33952"/>
                  </a:cubicBezTo>
                  <a:cubicBezTo>
                    <a:pt x="22919" y="34073"/>
                    <a:pt x="23223" y="34195"/>
                    <a:pt x="23496" y="34286"/>
                  </a:cubicBezTo>
                  <a:cubicBezTo>
                    <a:pt x="24104" y="34560"/>
                    <a:pt x="24743" y="34833"/>
                    <a:pt x="25350" y="35046"/>
                  </a:cubicBezTo>
                  <a:cubicBezTo>
                    <a:pt x="25624" y="35168"/>
                    <a:pt x="25898" y="35320"/>
                    <a:pt x="26202" y="35441"/>
                  </a:cubicBezTo>
                  <a:cubicBezTo>
                    <a:pt x="26809" y="35745"/>
                    <a:pt x="27417" y="36019"/>
                    <a:pt x="28025" y="36323"/>
                  </a:cubicBezTo>
                  <a:cubicBezTo>
                    <a:pt x="28876" y="36718"/>
                    <a:pt x="29758" y="37235"/>
                    <a:pt x="30639" y="37691"/>
                  </a:cubicBezTo>
                  <a:cubicBezTo>
                    <a:pt x="31521" y="38146"/>
                    <a:pt x="32372" y="38633"/>
                    <a:pt x="33284" y="39119"/>
                  </a:cubicBezTo>
                  <a:cubicBezTo>
                    <a:pt x="34165" y="39605"/>
                    <a:pt x="35047" y="40031"/>
                    <a:pt x="35928" y="40487"/>
                  </a:cubicBezTo>
                  <a:cubicBezTo>
                    <a:pt x="36749" y="40943"/>
                    <a:pt x="37630" y="41338"/>
                    <a:pt x="38512" y="41703"/>
                  </a:cubicBezTo>
                  <a:cubicBezTo>
                    <a:pt x="38877" y="41885"/>
                    <a:pt x="39272" y="42037"/>
                    <a:pt x="39636" y="42189"/>
                  </a:cubicBezTo>
                  <a:lnTo>
                    <a:pt x="41247" y="42888"/>
                  </a:lnTo>
                  <a:lnTo>
                    <a:pt x="43983" y="44013"/>
                  </a:lnTo>
                  <a:cubicBezTo>
                    <a:pt x="44348" y="44165"/>
                    <a:pt x="44743" y="44317"/>
                    <a:pt x="45108" y="44438"/>
                  </a:cubicBezTo>
                  <a:cubicBezTo>
                    <a:pt x="45685" y="44682"/>
                    <a:pt x="46263" y="44894"/>
                    <a:pt x="46871" y="45077"/>
                  </a:cubicBezTo>
                  <a:cubicBezTo>
                    <a:pt x="47782" y="45441"/>
                    <a:pt x="48725" y="45776"/>
                    <a:pt x="49637" y="46110"/>
                  </a:cubicBezTo>
                  <a:cubicBezTo>
                    <a:pt x="49971" y="46232"/>
                    <a:pt x="50305" y="46384"/>
                    <a:pt x="50609" y="46505"/>
                  </a:cubicBezTo>
                  <a:cubicBezTo>
                    <a:pt x="50518" y="46505"/>
                    <a:pt x="50366" y="46536"/>
                    <a:pt x="50245" y="46536"/>
                  </a:cubicBezTo>
                  <a:cubicBezTo>
                    <a:pt x="49789" y="46596"/>
                    <a:pt x="49302" y="46688"/>
                    <a:pt x="48846" y="46840"/>
                  </a:cubicBezTo>
                  <a:cubicBezTo>
                    <a:pt x="48482" y="46900"/>
                    <a:pt x="48178" y="47022"/>
                    <a:pt x="47874" y="47144"/>
                  </a:cubicBezTo>
                  <a:cubicBezTo>
                    <a:pt x="47570" y="47265"/>
                    <a:pt x="47266" y="47356"/>
                    <a:pt x="46931" y="47448"/>
                  </a:cubicBezTo>
                  <a:cubicBezTo>
                    <a:pt x="45959" y="47660"/>
                    <a:pt x="44956" y="47782"/>
                    <a:pt x="43922" y="47903"/>
                  </a:cubicBezTo>
                  <a:cubicBezTo>
                    <a:pt x="43406" y="47964"/>
                    <a:pt x="42858" y="48025"/>
                    <a:pt x="42372" y="48116"/>
                  </a:cubicBezTo>
                  <a:cubicBezTo>
                    <a:pt x="42098" y="48177"/>
                    <a:pt x="41855" y="48238"/>
                    <a:pt x="41582" y="48268"/>
                  </a:cubicBezTo>
                  <a:cubicBezTo>
                    <a:pt x="41339" y="48329"/>
                    <a:pt x="41095" y="48390"/>
                    <a:pt x="40852" y="48481"/>
                  </a:cubicBezTo>
                  <a:cubicBezTo>
                    <a:pt x="40670" y="48511"/>
                    <a:pt x="40488" y="48572"/>
                    <a:pt x="40244" y="48663"/>
                  </a:cubicBezTo>
                  <a:cubicBezTo>
                    <a:pt x="40092" y="48694"/>
                    <a:pt x="39940" y="48785"/>
                    <a:pt x="39819" y="48815"/>
                  </a:cubicBezTo>
                  <a:cubicBezTo>
                    <a:pt x="39606" y="48876"/>
                    <a:pt x="39363" y="48967"/>
                    <a:pt x="39181" y="48998"/>
                  </a:cubicBezTo>
                  <a:cubicBezTo>
                    <a:pt x="39606" y="49241"/>
                    <a:pt x="40062" y="49423"/>
                    <a:pt x="40518" y="49454"/>
                  </a:cubicBezTo>
                  <a:lnTo>
                    <a:pt x="41004" y="49454"/>
                  </a:lnTo>
                  <a:cubicBezTo>
                    <a:pt x="41156" y="49454"/>
                    <a:pt x="41308" y="49423"/>
                    <a:pt x="41460" y="49393"/>
                  </a:cubicBezTo>
                  <a:cubicBezTo>
                    <a:pt x="42007" y="49271"/>
                    <a:pt x="42524" y="49150"/>
                    <a:pt x="43010" y="49119"/>
                  </a:cubicBezTo>
                  <a:cubicBezTo>
                    <a:pt x="44074" y="48967"/>
                    <a:pt x="45199" y="48876"/>
                    <a:pt x="46263" y="48724"/>
                  </a:cubicBezTo>
                  <a:cubicBezTo>
                    <a:pt x="46749" y="48663"/>
                    <a:pt x="47235" y="48542"/>
                    <a:pt x="47722" y="48390"/>
                  </a:cubicBezTo>
                  <a:cubicBezTo>
                    <a:pt x="48147" y="48268"/>
                    <a:pt x="48573" y="48086"/>
                    <a:pt x="49029" y="47964"/>
                  </a:cubicBezTo>
                  <a:cubicBezTo>
                    <a:pt x="49363" y="47903"/>
                    <a:pt x="49697" y="47812"/>
                    <a:pt x="50093" y="47782"/>
                  </a:cubicBezTo>
                  <a:cubicBezTo>
                    <a:pt x="50366" y="47751"/>
                    <a:pt x="50579" y="47721"/>
                    <a:pt x="50852" y="47721"/>
                  </a:cubicBezTo>
                  <a:cubicBezTo>
                    <a:pt x="51156" y="47721"/>
                    <a:pt x="51430" y="47721"/>
                    <a:pt x="51734" y="47660"/>
                  </a:cubicBezTo>
                  <a:cubicBezTo>
                    <a:pt x="52099" y="47630"/>
                    <a:pt x="52494" y="47508"/>
                    <a:pt x="52859" y="47417"/>
                  </a:cubicBezTo>
                  <a:cubicBezTo>
                    <a:pt x="53588" y="47660"/>
                    <a:pt x="54318" y="47964"/>
                    <a:pt x="54986" y="48238"/>
                  </a:cubicBezTo>
                  <a:cubicBezTo>
                    <a:pt x="55412" y="48390"/>
                    <a:pt x="55777" y="48572"/>
                    <a:pt x="56202" y="48785"/>
                  </a:cubicBezTo>
                  <a:cubicBezTo>
                    <a:pt x="56628" y="48967"/>
                    <a:pt x="57053" y="49119"/>
                    <a:pt x="57448" y="49332"/>
                  </a:cubicBezTo>
                  <a:cubicBezTo>
                    <a:pt x="58360" y="49788"/>
                    <a:pt x="59272" y="50244"/>
                    <a:pt x="60184" y="50761"/>
                  </a:cubicBezTo>
                  <a:cubicBezTo>
                    <a:pt x="60609" y="50973"/>
                    <a:pt x="61005" y="51156"/>
                    <a:pt x="61400" y="51399"/>
                  </a:cubicBezTo>
                  <a:cubicBezTo>
                    <a:pt x="61704" y="51581"/>
                    <a:pt x="62068" y="51764"/>
                    <a:pt x="62372" y="51976"/>
                  </a:cubicBezTo>
                  <a:cubicBezTo>
                    <a:pt x="62220" y="51976"/>
                    <a:pt x="62008" y="51976"/>
                    <a:pt x="61856" y="52007"/>
                  </a:cubicBezTo>
                  <a:cubicBezTo>
                    <a:pt x="61613" y="52037"/>
                    <a:pt x="61339" y="52068"/>
                    <a:pt x="61065" y="52159"/>
                  </a:cubicBezTo>
                  <a:cubicBezTo>
                    <a:pt x="60913" y="52189"/>
                    <a:pt x="60731" y="52220"/>
                    <a:pt x="60579" y="52280"/>
                  </a:cubicBezTo>
                  <a:cubicBezTo>
                    <a:pt x="59850" y="52432"/>
                    <a:pt x="59181" y="52615"/>
                    <a:pt x="58482" y="52797"/>
                  </a:cubicBezTo>
                  <a:cubicBezTo>
                    <a:pt x="58026" y="52919"/>
                    <a:pt x="57600" y="53071"/>
                    <a:pt x="57144" y="53192"/>
                  </a:cubicBezTo>
                  <a:cubicBezTo>
                    <a:pt x="56688" y="53344"/>
                    <a:pt x="56232" y="53435"/>
                    <a:pt x="55777" y="53557"/>
                  </a:cubicBezTo>
                  <a:cubicBezTo>
                    <a:pt x="55473" y="53648"/>
                    <a:pt x="55138" y="53709"/>
                    <a:pt x="54834" y="53800"/>
                  </a:cubicBezTo>
                  <a:cubicBezTo>
                    <a:pt x="54500" y="53861"/>
                    <a:pt x="54105" y="53952"/>
                    <a:pt x="53770" y="54013"/>
                  </a:cubicBezTo>
                  <a:cubicBezTo>
                    <a:pt x="53102" y="54165"/>
                    <a:pt x="52403" y="54287"/>
                    <a:pt x="51734" y="54408"/>
                  </a:cubicBezTo>
                  <a:cubicBezTo>
                    <a:pt x="50397" y="54651"/>
                    <a:pt x="49059" y="54925"/>
                    <a:pt x="47782" y="55198"/>
                  </a:cubicBezTo>
                  <a:cubicBezTo>
                    <a:pt x="46445" y="55472"/>
                    <a:pt x="45108" y="55715"/>
                    <a:pt x="43831" y="56110"/>
                  </a:cubicBezTo>
                  <a:cubicBezTo>
                    <a:pt x="43162" y="56293"/>
                    <a:pt x="42554" y="56445"/>
                    <a:pt x="41916" y="56688"/>
                  </a:cubicBezTo>
                  <a:cubicBezTo>
                    <a:pt x="41278" y="56901"/>
                    <a:pt x="40640" y="57083"/>
                    <a:pt x="39971" y="57296"/>
                  </a:cubicBezTo>
                  <a:cubicBezTo>
                    <a:pt x="39758" y="57356"/>
                    <a:pt x="39484" y="57448"/>
                    <a:pt x="39272" y="57478"/>
                  </a:cubicBezTo>
                  <a:cubicBezTo>
                    <a:pt x="38573" y="57630"/>
                    <a:pt x="37934" y="57812"/>
                    <a:pt x="37235" y="57904"/>
                  </a:cubicBezTo>
                  <a:cubicBezTo>
                    <a:pt x="36992" y="57934"/>
                    <a:pt x="36688" y="57934"/>
                    <a:pt x="36384" y="57934"/>
                  </a:cubicBezTo>
                  <a:lnTo>
                    <a:pt x="35715" y="57934"/>
                  </a:lnTo>
                  <a:cubicBezTo>
                    <a:pt x="35381" y="57934"/>
                    <a:pt x="35047" y="57964"/>
                    <a:pt x="34743" y="57964"/>
                  </a:cubicBezTo>
                  <a:cubicBezTo>
                    <a:pt x="33497" y="57995"/>
                    <a:pt x="32281" y="58056"/>
                    <a:pt x="31004" y="58086"/>
                  </a:cubicBezTo>
                  <a:cubicBezTo>
                    <a:pt x="30670" y="58086"/>
                    <a:pt x="30366" y="58086"/>
                    <a:pt x="30031" y="58056"/>
                  </a:cubicBezTo>
                  <a:cubicBezTo>
                    <a:pt x="29697" y="58056"/>
                    <a:pt x="29332" y="57995"/>
                    <a:pt x="28998" y="57964"/>
                  </a:cubicBezTo>
                  <a:cubicBezTo>
                    <a:pt x="28390" y="57934"/>
                    <a:pt x="27752" y="57843"/>
                    <a:pt x="27144" y="57782"/>
                  </a:cubicBezTo>
                  <a:cubicBezTo>
                    <a:pt x="26445" y="57691"/>
                    <a:pt x="25806" y="57630"/>
                    <a:pt x="25138" y="57539"/>
                  </a:cubicBezTo>
                  <a:cubicBezTo>
                    <a:pt x="24955" y="57524"/>
                    <a:pt x="24781" y="57516"/>
                    <a:pt x="24610" y="57516"/>
                  </a:cubicBezTo>
                  <a:cubicBezTo>
                    <a:pt x="24439" y="57516"/>
                    <a:pt x="24271" y="57524"/>
                    <a:pt x="24104" y="57539"/>
                  </a:cubicBezTo>
                  <a:cubicBezTo>
                    <a:pt x="24104" y="57904"/>
                    <a:pt x="24135" y="58268"/>
                    <a:pt x="24135" y="58603"/>
                  </a:cubicBezTo>
                  <a:cubicBezTo>
                    <a:pt x="24408" y="58694"/>
                    <a:pt x="24682" y="58755"/>
                    <a:pt x="24925" y="58815"/>
                  </a:cubicBezTo>
                  <a:cubicBezTo>
                    <a:pt x="25594" y="58907"/>
                    <a:pt x="26262" y="58998"/>
                    <a:pt x="26901" y="59059"/>
                  </a:cubicBezTo>
                  <a:cubicBezTo>
                    <a:pt x="27509" y="59150"/>
                    <a:pt x="28177" y="59211"/>
                    <a:pt x="28785" y="59271"/>
                  </a:cubicBezTo>
                  <a:cubicBezTo>
                    <a:pt x="29120" y="59302"/>
                    <a:pt x="29454" y="59302"/>
                    <a:pt x="29788" y="59332"/>
                  </a:cubicBezTo>
                  <a:lnTo>
                    <a:pt x="30943" y="59332"/>
                  </a:lnTo>
                  <a:cubicBezTo>
                    <a:pt x="31369" y="59332"/>
                    <a:pt x="31764" y="59302"/>
                    <a:pt x="32220" y="59302"/>
                  </a:cubicBezTo>
                  <a:cubicBezTo>
                    <a:pt x="32585" y="59302"/>
                    <a:pt x="32889" y="59271"/>
                    <a:pt x="33223" y="59271"/>
                  </a:cubicBezTo>
                  <a:cubicBezTo>
                    <a:pt x="33861" y="59211"/>
                    <a:pt x="34500" y="59211"/>
                    <a:pt x="35168" y="59180"/>
                  </a:cubicBezTo>
                  <a:cubicBezTo>
                    <a:pt x="35503" y="59180"/>
                    <a:pt x="35867" y="59150"/>
                    <a:pt x="36232" y="59150"/>
                  </a:cubicBezTo>
                  <a:cubicBezTo>
                    <a:pt x="36779" y="59150"/>
                    <a:pt x="37357" y="59150"/>
                    <a:pt x="37934" y="58998"/>
                  </a:cubicBezTo>
                  <a:cubicBezTo>
                    <a:pt x="38603" y="58846"/>
                    <a:pt x="39302" y="58694"/>
                    <a:pt x="39971" y="58512"/>
                  </a:cubicBezTo>
                  <a:cubicBezTo>
                    <a:pt x="40700" y="58299"/>
                    <a:pt x="41430" y="58086"/>
                    <a:pt x="42098" y="57843"/>
                  </a:cubicBezTo>
                  <a:cubicBezTo>
                    <a:pt x="42798" y="57630"/>
                    <a:pt x="43436" y="57448"/>
                    <a:pt x="44135" y="57235"/>
                  </a:cubicBezTo>
                  <a:cubicBezTo>
                    <a:pt x="44743" y="57083"/>
                    <a:pt x="45381" y="56901"/>
                    <a:pt x="46020" y="56779"/>
                  </a:cubicBezTo>
                  <a:cubicBezTo>
                    <a:pt x="46658" y="56688"/>
                    <a:pt x="47357" y="56536"/>
                    <a:pt x="47995" y="56414"/>
                  </a:cubicBezTo>
                  <a:cubicBezTo>
                    <a:pt x="49333" y="56141"/>
                    <a:pt x="50670" y="55867"/>
                    <a:pt x="52038" y="55654"/>
                  </a:cubicBezTo>
                  <a:cubicBezTo>
                    <a:pt x="53406" y="55381"/>
                    <a:pt x="54804" y="55198"/>
                    <a:pt x="56141" y="54834"/>
                  </a:cubicBezTo>
                  <a:cubicBezTo>
                    <a:pt x="56810" y="54621"/>
                    <a:pt x="57448" y="54439"/>
                    <a:pt x="58147" y="54256"/>
                  </a:cubicBezTo>
                  <a:cubicBezTo>
                    <a:pt x="58755" y="54074"/>
                    <a:pt x="59363" y="53891"/>
                    <a:pt x="59941" y="53709"/>
                  </a:cubicBezTo>
                  <a:lnTo>
                    <a:pt x="60853" y="53496"/>
                  </a:lnTo>
                  <a:cubicBezTo>
                    <a:pt x="61035" y="53466"/>
                    <a:pt x="61248" y="53405"/>
                    <a:pt x="61461" y="53375"/>
                  </a:cubicBezTo>
                  <a:cubicBezTo>
                    <a:pt x="61947" y="53253"/>
                    <a:pt x="62403" y="53223"/>
                    <a:pt x="62889" y="53223"/>
                  </a:cubicBezTo>
                  <a:cubicBezTo>
                    <a:pt x="63193" y="53223"/>
                    <a:pt x="63497" y="53253"/>
                    <a:pt x="63801" y="53283"/>
                  </a:cubicBezTo>
                  <a:cubicBezTo>
                    <a:pt x="63983" y="53344"/>
                    <a:pt x="64227" y="53375"/>
                    <a:pt x="64409" y="53435"/>
                  </a:cubicBezTo>
                  <a:cubicBezTo>
                    <a:pt x="64591" y="53496"/>
                    <a:pt x="64834" y="53557"/>
                    <a:pt x="65017" y="53587"/>
                  </a:cubicBezTo>
                  <a:cubicBezTo>
                    <a:pt x="65260" y="53679"/>
                    <a:pt x="65473" y="53709"/>
                    <a:pt x="65655" y="53800"/>
                  </a:cubicBezTo>
                  <a:cubicBezTo>
                    <a:pt x="65959" y="53861"/>
                    <a:pt x="66233" y="53983"/>
                    <a:pt x="66537" y="54013"/>
                  </a:cubicBezTo>
                  <a:cubicBezTo>
                    <a:pt x="66871" y="54135"/>
                    <a:pt x="67175" y="54287"/>
                    <a:pt x="67540" y="54408"/>
                  </a:cubicBezTo>
                  <a:cubicBezTo>
                    <a:pt x="68056" y="54590"/>
                    <a:pt x="68604" y="54712"/>
                    <a:pt x="69151" y="54864"/>
                  </a:cubicBezTo>
                  <a:cubicBezTo>
                    <a:pt x="69728" y="55016"/>
                    <a:pt x="70336" y="55107"/>
                    <a:pt x="70944" y="55168"/>
                  </a:cubicBezTo>
                  <a:cubicBezTo>
                    <a:pt x="71522" y="55198"/>
                    <a:pt x="72038" y="55259"/>
                    <a:pt x="72616" y="55350"/>
                  </a:cubicBezTo>
                  <a:cubicBezTo>
                    <a:pt x="73163" y="55381"/>
                    <a:pt x="73680" y="55411"/>
                    <a:pt x="74166" y="55472"/>
                  </a:cubicBezTo>
                  <a:cubicBezTo>
                    <a:pt x="74561" y="55502"/>
                    <a:pt x="74987" y="55502"/>
                    <a:pt x="75351" y="55533"/>
                  </a:cubicBezTo>
                  <a:cubicBezTo>
                    <a:pt x="75807" y="55563"/>
                    <a:pt x="76294" y="55563"/>
                    <a:pt x="76750" y="55563"/>
                  </a:cubicBezTo>
                  <a:lnTo>
                    <a:pt x="79941" y="55563"/>
                  </a:lnTo>
                  <a:cubicBezTo>
                    <a:pt x="81886" y="55563"/>
                    <a:pt x="83832" y="55533"/>
                    <a:pt x="85716" y="55533"/>
                  </a:cubicBezTo>
                  <a:cubicBezTo>
                    <a:pt x="85564" y="55563"/>
                    <a:pt x="85412" y="55654"/>
                    <a:pt x="85260" y="55685"/>
                  </a:cubicBezTo>
                  <a:lnTo>
                    <a:pt x="84592" y="56019"/>
                  </a:lnTo>
                  <a:cubicBezTo>
                    <a:pt x="84197" y="56232"/>
                    <a:pt x="83832" y="56445"/>
                    <a:pt x="83406" y="56688"/>
                  </a:cubicBezTo>
                  <a:cubicBezTo>
                    <a:pt x="82981" y="56901"/>
                    <a:pt x="82616" y="57083"/>
                    <a:pt x="82221" y="57356"/>
                  </a:cubicBezTo>
                  <a:cubicBezTo>
                    <a:pt x="81917" y="57539"/>
                    <a:pt x="81583" y="57691"/>
                    <a:pt x="81279" y="57873"/>
                  </a:cubicBezTo>
                  <a:cubicBezTo>
                    <a:pt x="80914" y="58056"/>
                    <a:pt x="80519" y="58208"/>
                    <a:pt x="80154" y="58390"/>
                  </a:cubicBezTo>
                  <a:cubicBezTo>
                    <a:pt x="79789" y="58542"/>
                    <a:pt x="79455" y="58694"/>
                    <a:pt x="79120" y="58876"/>
                  </a:cubicBezTo>
                  <a:cubicBezTo>
                    <a:pt x="78786" y="59089"/>
                    <a:pt x="78391" y="59271"/>
                    <a:pt x="78057" y="59454"/>
                  </a:cubicBezTo>
                  <a:lnTo>
                    <a:pt x="77266" y="59910"/>
                  </a:lnTo>
                  <a:cubicBezTo>
                    <a:pt x="76962" y="60062"/>
                    <a:pt x="76598" y="60244"/>
                    <a:pt x="76294" y="60396"/>
                  </a:cubicBezTo>
                  <a:cubicBezTo>
                    <a:pt x="75990" y="60548"/>
                    <a:pt x="75686" y="60700"/>
                    <a:pt x="75351" y="60822"/>
                  </a:cubicBezTo>
                  <a:cubicBezTo>
                    <a:pt x="75047" y="60943"/>
                    <a:pt x="74743" y="61065"/>
                    <a:pt x="74409" y="61126"/>
                  </a:cubicBezTo>
                  <a:cubicBezTo>
                    <a:pt x="73923" y="61247"/>
                    <a:pt x="73406" y="61308"/>
                    <a:pt x="72950" y="61369"/>
                  </a:cubicBezTo>
                  <a:cubicBezTo>
                    <a:pt x="72464" y="61429"/>
                    <a:pt x="71977" y="61460"/>
                    <a:pt x="71491" y="61460"/>
                  </a:cubicBezTo>
                  <a:cubicBezTo>
                    <a:pt x="70944" y="61460"/>
                    <a:pt x="70427" y="61521"/>
                    <a:pt x="69911" y="61521"/>
                  </a:cubicBezTo>
                  <a:cubicBezTo>
                    <a:pt x="69455" y="61521"/>
                    <a:pt x="68968" y="61551"/>
                    <a:pt x="68512" y="61551"/>
                  </a:cubicBezTo>
                  <a:cubicBezTo>
                    <a:pt x="68360" y="61551"/>
                    <a:pt x="68208" y="61551"/>
                    <a:pt x="68056" y="61521"/>
                  </a:cubicBezTo>
                  <a:lnTo>
                    <a:pt x="67844" y="61399"/>
                  </a:lnTo>
                  <a:cubicBezTo>
                    <a:pt x="67540" y="61217"/>
                    <a:pt x="67266" y="60913"/>
                    <a:pt x="66962" y="60700"/>
                  </a:cubicBezTo>
                  <a:cubicBezTo>
                    <a:pt x="66628" y="60457"/>
                    <a:pt x="66233" y="60214"/>
                    <a:pt x="65898" y="59940"/>
                  </a:cubicBezTo>
                  <a:cubicBezTo>
                    <a:pt x="65564" y="59727"/>
                    <a:pt x="65260" y="59484"/>
                    <a:pt x="64895" y="59271"/>
                  </a:cubicBezTo>
                  <a:cubicBezTo>
                    <a:pt x="64439" y="58967"/>
                    <a:pt x="63983" y="58755"/>
                    <a:pt x="63497" y="58633"/>
                  </a:cubicBezTo>
                  <a:cubicBezTo>
                    <a:pt x="63193" y="58542"/>
                    <a:pt x="62889" y="58512"/>
                    <a:pt x="62585" y="58512"/>
                  </a:cubicBezTo>
                  <a:cubicBezTo>
                    <a:pt x="62312" y="58512"/>
                    <a:pt x="62068" y="58542"/>
                    <a:pt x="61795" y="58633"/>
                  </a:cubicBezTo>
                  <a:cubicBezTo>
                    <a:pt x="61977" y="58663"/>
                    <a:pt x="62160" y="58724"/>
                    <a:pt x="62372" y="58815"/>
                  </a:cubicBezTo>
                  <a:cubicBezTo>
                    <a:pt x="62585" y="58876"/>
                    <a:pt x="62768" y="58998"/>
                    <a:pt x="63011" y="59059"/>
                  </a:cubicBezTo>
                  <a:cubicBezTo>
                    <a:pt x="63224" y="59180"/>
                    <a:pt x="63467" y="59271"/>
                    <a:pt x="63740" y="59332"/>
                  </a:cubicBezTo>
                  <a:cubicBezTo>
                    <a:pt x="63953" y="59423"/>
                    <a:pt x="64135" y="59515"/>
                    <a:pt x="64348" y="59636"/>
                  </a:cubicBezTo>
                  <a:cubicBezTo>
                    <a:pt x="64834" y="59940"/>
                    <a:pt x="65290" y="60274"/>
                    <a:pt x="65746" y="60639"/>
                  </a:cubicBezTo>
                  <a:cubicBezTo>
                    <a:pt x="65959" y="60791"/>
                    <a:pt x="66202" y="60943"/>
                    <a:pt x="66385" y="61095"/>
                  </a:cubicBezTo>
                  <a:lnTo>
                    <a:pt x="66962" y="61551"/>
                  </a:lnTo>
                  <a:cubicBezTo>
                    <a:pt x="66980" y="61569"/>
                    <a:pt x="66998" y="61587"/>
                    <a:pt x="67023" y="61599"/>
                  </a:cubicBezTo>
                  <a:lnTo>
                    <a:pt x="67023" y="61599"/>
                  </a:lnTo>
                  <a:cubicBezTo>
                    <a:pt x="66921" y="61581"/>
                    <a:pt x="66820" y="61576"/>
                    <a:pt x="66719" y="61551"/>
                  </a:cubicBezTo>
                  <a:lnTo>
                    <a:pt x="66658" y="61551"/>
                  </a:lnTo>
                  <a:cubicBezTo>
                    <a:pt x="66506" y="61490"/>
                    <a:pt x="66354" y="61490"/>
                    <a:pt x="66202" y="61490"/>
                  </a:cubicBezTo>
                  <a:lnTo>
                    <a:pt x="65564" y="61490"/>
                  </a:lnTo>
                  <a:cubicBezTo>
                    <a:pt x="65169" y="61490"/>
                    <a:pt x="64834" y="61551"/>
                    <a:pt x="64439" y="61551"/>
                  </a:cubicBezTo>
                  <a:cubicBezTo>
                    <a:pt x="64105" y="61581"/>
                    <a:pt x="63740" y="61581"/>
                    <a:pt x="63375" y="61581"/>
                  </a:cubicBezTo>
                  <a:lnTo>
                    <a:pt x="62828" y="61581"/>
                  </a:lnTo>
                  <a:cubicBezTo>
                    <a:pt x="62585" y="61551"/>
                    <a:pt x="62372" y="61551"/>
                    <a:pt x="62129" y="61490"/>
                  </a:cubicBezTo>
                  <a:lnTo>
                    <a:pt x="61369" y="61490"/>
                  </a:lnTo>
                  <a:cubicBezTo>
                    <a:pt x="61096" y="61490"/>
                    <a:pt x="60853" y="61551"/>
                    <a:pt x="60579" y="61551"/>
                  </a:cubicBezTo>
                  <a:cubicBezTo>
                    <a:pt x="60792" y="61642"/>
                    <a:pt x="61065" y="61764"/>
                    <a:pt x="61339" y="61885"/>
                  </a:cubicBezTo>
                  <a:cubicBezTo>
                    <a:pt x="61552" y="61946"/>
                    <a:pt x="61825" y="62037"/>
                    <a:pt x="62068" y="62068"/>
                  </a:cubicBezTo>
                  <a:cubicBezTo>
                    <a:pt x="62281" y="62098"/>
                    <a:pt x="62524" y="62098"/>
                    <a:pt x="62737" y="62159"/>
                  </a:cubicBezTo>
                  <a:lnTo>
                    <a:pt x="64105" y="62159"/>
                  </a:lnTo>
                  <a:cubicBezTo>
                    <a:pt x="64348" y="62159"/>
                    <a:pt x="64531" y="62159"/>
                    <a:pt x="64743" y="62098"/>
                  </a:cubicBezTo>
                  <a:cubicBezTo>
                    <a:pt x="64986" y="62098"/>
                    <a:pt x="65169" y="62068"/>
                    <a:pt x="65412" y="62068"/>
                  </a:cubicBezTo>
                  <a:lnTo>
                    <a:pt x="66415" y="62068"/>
                  </a:lnTo>
                  <a:cubicBezTo>
                    <a:pt x="66567" y="62068"/>
                    <a:pt x="66719" y="62098"/>
                    <a:pt x="66841" y="62098"/>
                  </a:cubicBezTo>
                  <a:lnTo>
                    <a:pt x="67114" y="62098"/>
                  </a:lnTo>
                  <a:cubicBezTo>
                    <a:pt x="67297" y="62098"/>
                    <a:pt x="67540" y="62159"/>
                    <a:pt x="67722" y="62159"/>
                  </a:cubicBezTo>
                  <a:cubicBezTo>
                    <a:pt x="67844" y="62159"/>
                    <a:pt x="67935" y="62159"/>
                    <a:pt x="68087" y="62189"/>
                  </a:cubicBezTo>
                  <a:cubicBezTo>
                    <a:pt x="68178" y="62220"/>
                    <a:pt x="68239" y="62220"/>
                    <a:pt x="68300" y="62220"/>
                  </a:cubicBezTo>
                  <a:cubicBezTo>
                    <a:pt x="68452" y="62250"/>
                    <a:pt x="68543" y="62250"/>
                    <a:pt x="68695" y="62250"/>
                  </a:cubicBezTo>
                  <a:lnTo>
                    <a:pt x="72160" y="62250"/>
                  </a:lnTo>
                  <a:cubicBezTo>
                    <a:pt x="72646" y="62220"/>
                    <a:pt x="73193" y="62189"/>
                    <a:pt x="73680" y="62159"/>
                  </a:cubicBezTo>
                  <a:cubicBezTo>
                    <a:pt x="74227" y="62068"/>
                    <a:pt x="74713" y="62007"/>
                    <a:pt x="75230" y="61885"/>
                  </a:cubicBezTo>
                  <a:cubicBezTo>
                    <a:pt x="75747" y="61733"/>
                    <a:pt x="76202" y="61581"/>
                    <a:pt x="76689" y="61338"/>
                  </a:cubicBezTo>
                  <a:cubicBezTo>
                    <a:pt x="77145" y="61156"/>
                    <a:pt x="77601" y="60943"/>
                    <a:pt x="78057" y="60700"/>
                  </a:cubicBezTo>
                  <a:cubicBezTo>
                    <a:pt x="78269" y="60578"/>
                    <a:pt x="78513" y="60487"/>
                    <a:pt x="78695" y="60366"/>
                  </a:cubicBezTo>
                  <a:lnTo>
                    <a:pt x="79394" y="60031"/>
                  </a:lnTo>
                  <a:cubicBezTo>
                    <a:pt x="79850" y="59788"/>
                    <a:pt x="80306" y="59575"/>
                    <a:pt x="80762" y="59363"/>
                  </a:cubicBezTo>
                  <a:cubicBezTo>
                    <a:pt x="81248" y="59150"/>
                    <a:pt x="81765" y="58907"/>
                    <a:pt x="82282" y="58663"/>
                  </a:cubicBezTo>
                  <a:cubicBezTo>
                    <a:pt x="82494" y="58542"/>
                    <a:pt x="82738" y="58390"/>
                    <a:pt x="82950" y="58268"/>
                  </a:cubicBezTo>
                  <a:cubicBezTo>
                    <a:pt x="83133" y="58147"/>
                    <a:pt x="83285" y="58056"/>
                    <a:pt x="83497" y="57964"/>
                  </a:cubicBezTo>
                  <a:cubicBezTo>
                    <a:pt x="83893" y="57752"/>
                    <a:pt x="84318" y="57508"/>
                    <a:pt x="84744" y="57235"/>
                  </a:cubicBezTo>
                  <a:cubicBezTo>
                    <a:pt x="85048" y="57053"/>
                    <a:pt x="85382" y="56901"/>
                    <a:pt x="85686" y="56749"/>
                  </a:cubicBezTo>
                  <a:cubicBezTo>
                    <a:pt x="85990" y="56597"/>
                    <a:pt x="86324" y="56475"/>
                    <a:pt x="86628" y="56384"/>
                  </a:cubicBezTo>
                  <a:lnTo>
                    <a:pt x="87662" y="56019"/>
                  </a:lnTo>
                  <a:lnTo>
                    <a:pt x="88695" y="55685"/>
                  </a:lnTo>
                  <a:cubicBezTo>
                    <a:pt x="88969" y="55624"/>
                    <a:pt x="89212" y="55624"/>
                    <a:pt x="89516" y="55563"/>
                  </a:cubicBezTo>
                  <a:cubicBezTo>
                    <a:pt x="89759" y="55563"/>
                    <a:pt x="89941" y="55533"/>
                    <a:pt x="90184" y="55472"/>
                  </a:cubicBezTo>
                  <a:cubicBezTo>
                    <a:pt x="90245" y="55472"/>
                    <a:pt x="90276" y="55411"/>
                    <a:pt x="90367" y="55381"/>
                  </a:cubicBezTo>
                  <a:cubicBezTo>
                    <a:pt x="91643" y="55411"/>
                    <a:pt x="92981" y="55472"/>
                    <a:pt x="94288" y="55502"/>
                  </a:cubicBezTo>
                  <a:cubicBezTo>
                    <a:pt x="95230" y="55533"/>
                    <a:pt x="96165" y="55548"/>
                    <a:pt x="97103" y="55548"/>
                  </a:cubicBezTo>
                  <a:cubicBezTo>
                    <a:pt x="98042" y="55548"/>
                    <a:pt x="98984" y="55533"/>
                    <a:pt x="99942" y="55502"/>
                  </a:cubicBezTo>
                  <a:cubicBezTo>
                    <a:pt x="100975" y="55472"/>
                    <a:pt x="101978" y="55472"/>
                    <a:pt x="103011" y="55472"/>
                  </a:cubicBezTo>
                  <a:cubicBezTo>
                    <a:pt x="103923" y="55472"/>
                    <a:pt x="104805" y="55411"/>
                    <a:pt x="105717" y="55381"/>
                  </a:cubicBezTo>
                  <a:cubicBezTo>
                    <a:pt x="106021" y="55381"/>
                    <a:pt x="106294" y="55350"/>
                    <a:pt x="106598" y="55350"/>
                  </a:cubicBezTo>
                  <a:cubicBezTo>
                    <a:pt x="106142" y="55624"/>
                    <a:pt x="105686" y="55837"/>
                    <a:pt x="105261" y="56110"/>
                  </a:cubicBezTo>
                  <a:cubicBezTo>
                    <a:pt x="104835" y="56384"/>
                    <a:pt x="104410" y="56688"/>
                    <a:pt x="104015" y="56992"/>
                  </a:cubicBezTo>
                  <a:cubicBezTo>
                    <a:pt x="103619" y="57296"/>
                    <a:pt x="103255" y="57600"/>
                    <a:pt x="102890" y="57843"/>
                  </a:cubicBezTo>
                  <a:cubicBezTo>
                    <a:pt x="102525" y="58147"/>
                    <a:pt x="102130" y="58420"/>
                    <a:pt x="101735" y="58694"/>
                  </a:cubicBezTo>
                  <a:lnTo>
                    <a:pt x="101370" y="58907"/>
                  </a:lnTo>
                  <a:cubicBezTo>
                    <a:pt x="101157" y="59028"/>
                    <a:pt x="100975" y="59150"/>
                    <a:pt x="100701" y="59180"/>
                  </a:cubicBezTo>
                  <a:cubicBezTo>
                    <a:pt x="100428" y="59271"/>
                    <a:pt x="100154" y="59302"/>
                    <a:pt x="99911" y="59302"/>
                  </a:cubicBezTo>
                  <a:cubicBezTo>
                    <a:pt x="99607" y="59332"/>
                    <a:pt x="99303" y="59332"/>
                    <a:pt x="98999" y="59332"/>
                  </a:cubicBezTo>
                  <a:cubicBezTo>
                    <a:pt x="98483" y="59332"/>
                    <a:pt x="97966" y="59302"/>
                    <a:pt x="97479" y="59302"/>
                  </a:cubicBezTo>
                  <a:cubicBezTo>
                    <a:pt x="96963" y="59302"/>
                    <a:pt x="96476" y="59332"/>
                    <a:pt x="95990" y="59423"/>
                  </a:cubicBezTo>
                  <a:cubicBezTo>
                    <a:pt x="95504" y="59454"/>
                    <a:pt x="94987" y="59575"/>
                    <a:pt x="94501" y="59606"/>
                  </a:cubicBezTo>
                  <a:cubicBezTo>
                    <a:pt x="94227" y="59636"/>
                    <a:pt x="94014" y="59636"/>
                    <a:pt x="93741" y="59667"/>
                  </a:cubicBezTo>
                  <a:cubicBezTo>
                    <a:pt x="93467" y="59727"/>
                    <a:pt x="93254" y="59788"/>
                    <a:pt x="93011" y="59879"/>
                  </a:cubicBezTo>
                  <a:cubicBezTo>
                    <a:pt x="92981" y="59879"/>
                    <a:pt x="92981" y="59879"/>
                    <a:pt x="92951" y="59910"/>
                  </a:cubicBezTo>
                  <a:cubicBezTo>
                    <a:pt x="92920" y="59910"/>
                    <a:pt x="92829" y="59940"/>
                    <a:pt x="92799" y="59940"/>
                  </a:cubicBezTo>
                  <a:cubicBezTo>
                    <a:pt x="92647" y="59970"/>
                    <a:pt x="92525" y="60031"/>
                    <a:pt x="92373" y="60031"/>
                  </a:cubicBezTo>
                  <a:cubicBezTo>
                    <a:pt x="92768" y="60244"/>
                    <a:pt x="93254" y="60274"/>
                    <a:pt x="93710" y="60274"/>
                  </a:cubicBezTo>
                  <a:cubicBezTo>
                    <a:pt x="94075" y="60274"/>
                    <a:pt x="94501" y="60244"/>
                    <a:pt x="94896" y="60183"/>
                  </a:cubicBezTo>
                  <a:cubicBezTo>
                    <a:pt x="95291" y="60122"/>
                    <a:pt x="95686" y="60062"/>
                    <a:pt x="96112" y="60031"/>
                  </a:cubicBezTo>
                  <a:cubicBezTo>
                    <a:pt x="96476" y="59970"/>
                    <a:pt x="96872" y="59940"/>
                    <a:pt x="97236" y="59940"/>
                  </a:cubicBezTo>
                  <a:cubicBezTo>
                    <a:pt x="97723" y="59940"/>
                    <a:pt x="98239" y="60031"/>
                    <a:pt x="98726" y="60062"/>
                  </a:cubicBezTo>
                  <a:lnTo>
                    <a:pt x="99060" y="60062"/>
                  </a:lnTo>
                  <a:cubicBezTo>
                    <a:pt x="99030" y="60092"/>
                    <a:pt x="98999" y="60092"/>
                    <a:pt x="98938" y="60122"/>
                  </a:cubicBezTo>
                  <a:cubicBezTo>
                    <a:pt x="98847" y="60214"/>
                    <a:pt x="98695" y="60244"/>
                    <a:pt x="98543" y="60335"/>
                  </a:cubicBezTo>
                  <a:cubicBezTo>
                    <a:pt x="98422" y="60366"/>
                    <a:pt x="98300" y="60396"/>
                    <a:pt x="98148" y="60426"/>
                  </a:cubicBezTo>
                  <a:cubicBezTo>
                    <a:pt x="97935" y="60487"/>
                    <a:pt x="97723" y="60518"/>
                    <a:pt x="97510" y="60548"/>
                  </a:cubicBezTo>
                  <a:lnTo>
                    <a:pt x="96811" y="60670"/>
                  </a:lnTo>
                  <a:cubicBezTo>
                    <a:pt x="96446" y="60730"/>
                    <a:pt x="96020" y="60852"/>
                    <a:pt x="95656" y="61004"/>
                  </a:cubicBezTo>
                  <a:cubicBezTo>
                    <a:pt x="95565" y="61004"/>
                    <a:pt x="95504" y="61034"/>
                    <a:pt x="95413" y="61095"/>
                  </a:cubicBezTo>
                  <a:cubicBezTo>
                    <a:pt x="95261" y="61126"/>
                    <a:pt x="95109" y="61186"/>
                    <a:pt x="94957" y="61278"/>
                  </a:cubicBezTo>
                  <a:cubicBezTo>
                    <a:pt x="94774" y="61399"/>
                    <a:pt x="94592" y="61460"/>
                    <a:pt x="94379" y="61581"/>
                  </a:cubicBezTo>
                  <a:cubicBezTo>
                    <a:pt x="94197" y="61703"/>
                    <a:pt x="94045" y="61794"/>
                    <a:pt x="93893" y="61946"/>
                  </a:cubicBezTo>
                  <a:cubicBezTo>
                    <a:pt x="93771" y="62037"/>
                    <a:pt x="93710" y="62159"/>
                    <a:pt x="93619" y="62220"/>
                  </a:cubicBezTo>
                  <a:lnTo>
                    <a:pt x="93862" y="62220"/>
                  </a:lnTo>
                  <a:cubicBezTo>
                    <a:pt x="93923" y="62220"/>
                    <a:pt x="94014" y="62189"/>
                    <a:pt x="94136" y="62189"/>
                  </a:cubicBezTo>
                  <a:cubicBezTo>
                    <a:pt x="94318" y="62159"/>
                    <a:pt x="94470" y="62159"/>
                    <a:pt x="94653" y="62098"/>
                  </a:cubicBezTo>
                  <a:cubicBezTo>
                    <a:pt x="94987" y="62068"/>
                    <a:pt x="95352" y="62037"/>
                    <a:pt x="95717" y="62037"/>
                  </a:cubicBezTo>
                  <a:lnTo>
                    <a:pt x="95960" y="61916"/>
                  </a:lnTo>
                  <a:cubicBezTo>
                    <a:pt x="96020" y="61885"/>
                    <a:pt x="96142" y="61855"/>
                    <a:pt x="96203" y="61794"/>
                  </a:cubicBezTo>
                  <a:cubicBezTo>
                    <a:pt x="96294" y="61764"/>
                    <a:pt x="96416" y="61733"/>
                    <a:pt x="96476" y="61733"/>
                  </a:cubicBezTo>
                  <a:cubicBezTo>
                    <a:pt x="96659" y="61703"/>
                    <a:pt x="96811" y="61703"/>
                    <a:pt x="97024" y="61642"/>
                  </a:cubicBezTo>
                  <a:cubicBezTo>
                    <a:pt x="97236" y="61612"/>
                    <a:pt x="97479" y="61581"/>
                    <a:pt x="97723" y="61490"/>
                  </a:cubicBezTo>
                  <a:cubicBezTo>
                    <a:pt x="98118" y="61399"/>
                    <a:pt x="98483" y="61186"/>
                    <a:pt x="98847" y="61004"/>
                  </a:cubicBezTo>
                  <a:cubicBezTo>
                    <a:pt x="98999" y="60943"/>
                    <a:pt x="99151" y="60822"/>
                    <a:pt x="99303" y="60730"/>
                  </a:cubicBezTo>
                  <a:cubicBezTo>
                    <a:pt x="99486" y="60670"/>
                    <a:pt x="99638" y="60548"/>
                    <a:pt x="99820" y="60487"/>
                  </a:cubicBezTo>
                  <a:cubicBezTo>
                    <a:pt x="99911" y="60426"/>
                    <a:pt x="100002" y="60366"/>
                    <a:pt x="100093" y="60274"/>
                  </a:cubicBezTo>
                  <a:lnTo>
                    <a:pt x="100124" y="60244"/>
                  </a:lnTo>
                  <a:lnTo>
                    <a:pt x="100367" y="60122"/>
                  </a:lnTo>
                  <a:lnTo>
                    <a:pt x="100397" y="60122"/>
                  </a:lnTo>
                  <a:cubicBezTo>
                    <a:pt x="100519" y="60122"/>
                    <a:pt x="100610" y="60092"/>
                    <a:pt x="100732" y="60062"/>
                  </a:cubicBezTo>
                  <a:cubicBezTo>
                    <a:pt x="100884" y="60031"/>
                    <a:pt x="101036" y="59970"/>
                    <a:pt x="101157" y="59940"/>
                  </a:cubicBezTo>
                  <a:cubicBezTo>
                    <a:pt x="101340" y="59879"/>
                    <a:pt x="101583" y="59758"/>
                    <a:pt x="101735" y="59667"/>
                  </a:cubicBezTo>
                  <a:cubicBezTo>
                    <a:pt x="102130" y="59454"/>
                    <a:pt x="102556" y="59180"/>
                    <a:pt x="102981" y="58967"/>
                  </a:cubicBezTo>
                  <a:cubicBezTo>
                    <a:pt x="103042" y="58907"/>
                    <a:pt x="103103" y="58876"/>
                    <a:pt x="103163" y="58846"/>
                  </a:cubicBezTo>
                  <a:cubicBezTo>
                    <a:pt x="103133" y="58846"/>
                    <a:pt x="103103" y="58876"/>
                    <a:pt x="103042" y="58876"/>
                  </a:cubicBezTo>
                  <a:cubicBezTo>
                    <a:pt x="103133" y="58846"/>
                    <a:pt x="103194" y="58815"/>
                    <a:pt x="103285" y="58724"/>
                  </a:cubicBezTo>
                  <a:lnTo>
                    <a:pt x="103255" y="58724"/>
                  </a:lnTo>
                  <a:cubicBezTo>
                    <a:pt x="103255" y="58724"/>
                    <a:pt x="103285" y="58724"/>
                    <a:pt x="103285" y="58694"/>
                  </a:cubicBezTo>
                  <a:lnTo>
                    <a:pt x="103315" y="58663"/>
                  </a:lnTo>
                  <a:lnTo>
                    <a:pt x="103285" y="58663"/>
                  </a:lnTo>
                  <a:lnTo>
                    <a:pt x="104197" y="58086"/>
                  </a:lnTo>
                  <a:cubicBezTo>
                    <a:pt x="104501" y="57904"/>
                    <a:pt x="104774" y="57752"/>
                    <a:pt x="105078" y="57539"/>
                  </a:cubicBezTo>
                  <a:cubicBezTo>
                    <a:pt x="105382" y="57356"/>
                    <a:pt x="105717" y="57205"/>
                    <a:pt x="106021" y="57022"/>
                  </a:cubicBezTo>
                  <a:cubicBezTo>
                    <a:pt x="106355" y="56840"/>
                    <a:pt x="106750" y="56688"/>
                    <a:pt x="107085" y="56475"/>
                  </a:cubicBezTo>
                  <a:cubicBezTo>
                    <a:pt x="107419" y="56293"/>
                    <a:pt x="107814" y="56110"/>
                    <a:pt x="108148" y="55928"/>
                  </a:cubicBezTo>
                  <a:cubicBezTo>
                    <a:pt x="108300" y="55837"/>
                    <a:pt x="108483" y="55776"/>
                    <a:pt x="108665" y="55685"/>
                  </a:cubicBezTo>
                  <a:cubicBezTo>
                    <a:pt x="108787" y="55654"/>
                    <a:pt x="108878" y="55624"/>
                    <a:pt x="108969" y="55563"/>
                  </a:cubicBezTo>
                  <a:cubicBezTo>
                    <a:pt x="109121" y="55502"/>
                    <a:pt x="109243" y="55411"/>
                    <a:pt x="109364" y="55381"/>
                  </a:cubicBezTo>
                  <a:cubicBezTo>
                    <a:pt x="109577" y="55259"/>
                    <a:pt x="109851" y="55168"/>
                    <a:pt x="110094" y="55046"/>
                  </a:cubicBezTo>
                  <a:lnTo>
                    <a:pt x="110124" y="55016"/>
                  </a:lnTo>
                  <a:cubicBezTo>
                    <a:pt x="110550" y="54925"/>
                    <a:pt x="110945" y="54894"/>
                    <a:pt x="111401" y="54803"/>
                  </a:cubicBezTo>
                  <a:cubicBezTo>
                    <a:pt x="113316" y="54469"/>
                    <a:pt x="115261" y="54165"/>
                    <a:pt x="117115" y="53709"/>
                  </a:cubicBezTo>
                  <a:cubicBezTo>
                    <a:pt x="117601" y="53587"/>
                    <a:pt x="118088" y="53496"/>
                    <a:pt x="118544" y="53375"/>
                  </a:cubicBezTo>
                  <a:cubicBezTo>
                    <a:pt x="119121" y="53192"/>
                    <a:pt x="119699" y="53040"/>
                    <a:pt x="120276" y="52828"/>
                  </a:cubicBezTo>
                  <a:cubicBezTo>
                    <a:pt x="120671" y="52736"/>
                    <a:pt x="121097" y="52524"/>
                    <a:pt x="121553" y="52432"/>
                  </a:cubicBezTo>
                  <a:cubicBezTo>
                    <a:pt x="121978" y="52280"/>
                    <a:pt x="122343" y="52159"/>
                    <a:pt x="122769" y="52007"/>
                  </a:cubicBezTo>
                  <a:cubicBezTo>
                    <a:pt x="124623" y="51308"/>
                    <a:pt x="126447" y="50609"/>
                    <a:pt x="128270" y="49879"/>
                  </a:cubicBezTo>
                  <a:cubicBezTo>
                    <a:pt x="129152" y="49545"/>
                    <a:pt x="130033" y="49241"/>
                    <a:pt x="130915" y="48876"/>
                  </a:cubicBezTo>
                  <a:cubicBezTo>
                    <a:pt x="131431" y="48694"/>
                    <a:pt x="131918" y="48481"/>
                    <a:pt x="132465" y="48268"/>
                  </a:cubicBezTo>
                  <a:cubicBezTo>
                    <a:pt x="132526" y="48238"/>
                    <a:pt x="132617" y="48207"/>
                    <a:pt x="132678" y="48207"/>
                  </a:cubicBezTo>
                  <a:cubicBezTo>
                    <a:pt x="132374" y="48481"/>
                    <a:pt x="132070" y="48694"/>
                    <a:pt x="131827" y="48967"/>
                  </a:cubicBezTo>
                  <a:cubicBezTo>
                    <a:pt x="131371" y="49393"/>
                    <a:pt x="130945" y="49758"/>
                    <a:pt x="130489" y="50183"/>
                  </a:cubicBezTo>
                  <a:cubicBezTo>
                    <a:pt x="130003" y="50639"/>
                    <a:pt x="129486" y="51095"/>
                    <a:pt x="129000" y="51521"/>
                  </a:cubicBezTo>
                  <a:cubicBezTo>
                    <a:pt x="128544" y="51916"/>
                    <a:pt x="128027" y="52341"/>
                    <a:pt x="127510" y="52736"/>
                  </a:cubicBezTo>
                  <a:cubicBezTo>
                    <a:pt x="126538" y="53496"/>
                    <a:pt x="125535" y="54256"/>
                    <a:pt x="124592" y="55046"/>
                  </a:cubicBezTo>
                  <a:cubicBezTo>
                    <a:pt x="123620" y="55837"/>
                    <a:pt x="122647" y="56627"/>
                    <a:pt x="121674" y="57387"/>
                  </a:cubicBezTo>
                  <a:cubicBezTo>
                    <a:pt x="121188" y="57782"/>
                    <a:pt x="120671" y="58116"/>
                    <a:pt x="120155" y="58420"/>
                  </a:cubicBezTo>
                  <a:cubicBezTo>
                    <a:pt x="119608" y="58755"/>
                    <a:pt x="119060" y="59119"/>
                    <a:pt x="118483" y="59454"/>
                  </a:cubicBezTo>
                  <a:cubicBezTo>
                    <a:pt x="118027" y="59727"/>
                    <a:pt x="117601" y="59970"/>
                    <a:pt x="117145" y="60214"/>
                  </a:cubicBezTo>
                  <a:cubicBezTo>
                    <a:pt x="116994" y="60274"/>
                    <a:pt x="116811" y="60396"/>
                    <a:pt x="116659" y="60518"/>
                  </a:cubicBezTo>
                  <a:cubicBezTo>
                    <a:pt x="116203" y="60791"/>
                    <a:pt x="115778" y="61004"/>
                    <a:pt x="115322" y="61247"/>
                  </a:cubicBezTo>
                  <a:cubicBezTo>
                    <a:pt x="114866" y="61460"/>
                    <a:pt x="114410" y="61642"/>
                    <a:pt x="113954" y="61885"/>
                  </a:cubicBezTo>
                  <a:cubicBezTo>
                    <a:pt x="113468" y="62098"/>
                    <a:pt x="112920" y="62311"/>
                    <a:pt x="112404" y="62493"/>
                  </a:cubicBezTo>
                  <a:lnTo>
                    <a:pt x="110914" y="62949"/>
                  </a:lnTo>
                  <a:cubicBezTo>
                    <a:pt x="110398" y="63071"/>
                    <a:pt x="109851" y="63223"/>
                    <a:pt x="109334" y="63284"/>
                  </a:cubicBezTo>
                  <a:cubicBezTo>
                    <a:pt x="108726" y="63405"/>
                    <a:pt x="108057" y="63466"/>
                    <a:pt x="107449" y="63588"/>
                  </a:cubicBezTo>
                  <a:cubicBezTo>
                    <a:pt x="106233" y="63770"/>
                    <a:pt x="105018" y="64044"/>
                    <a:pt x="103771" y="64287"/>
                  </a:cubicBezTo>
                  <a:cubicBezTo>
                    <a:pt x="103194" y="64378"/>
                    <a:pt x="102586" y="64469"/>
                    <a:pt x="102039" y="64530"/>
                  </a:cubicBezTo>
                  <a:cubicBezTo>
                    <a:pt x="101522" y="64621"/>
                    <a:pt x="101036" y="64651"/>
                    <a:pt x="100549" y="64743"/>
                  </a:cubicBezTo>
                  <a:cubicBezTo>
                    <a:pt x="100276" y="64773"/>
                    <a:pt x="100063" y="64803"/>
                    <a:pt x="99790" y="64834"/>
                  </a:cubicBezTo>
                  <a:cubicBezTo>
                    <a:pt x="99455" y="64895"/>
                    <a:pt x="99090" y="64925"/>
                    <a:pt x="98786" y="65047"/>
                  </a:cubicBezTo>
                  <a:cubicBezTo>
                    <a:pt x="98726" y="65077"/>
                    <a:pt x="98695" y="65077"/>
                    <a:pt x="98604" y="65107"/>
                  </a:cubicBezTo>
                  <a:cubicBezTo>
                    <a:pt x="98695" y="65229"/>
                    <a:pt x="98695" y="65381"/>
                    <a:pt x="98726" y="65502"/>
                  </a:cubicBezTo>
                  <a:cubicBezTo>
                    <a:pt x="98908" y="65533"/>
                    <a:pt x="99060" y="65654"/>
                    <a:pt x="99151" y="65806"/>
                  </a:cubicBezTo>
                  <a:lnTo>
                    <a:pt x="99242" y="66019"/>
                  </a:lnTo>
                  <a:cubicBezTo>
                    <a:pt x="99334" y="66050"/>
                    <a:pt x="99455" y="66141"/>
                    <a:pt x="99516" y="66202"/>
                  </a:cubicBezTo>
                  <a:lnTo>
                    <a:pt x="99638" y="66323"/>
                  </a:lnTo>
                  <a:cubicBezTo>
                    <a:pt x="99820" y="66293"/>
                    <a:pt x="100063" y="66262"/>
                    <a:pt x="100245" y="66262"/>
                  </a:cubicBezTo>
                  <a:cubicBezTo>
                    <a:pt x="100580" y="66202"/>
                    <a:pt x="100884" y="66171"/>
                    <a:pt x="101218" y="66141"/>
                  </a:cubicBezTo>
                  <a:cubicBezTo>
                    <a:pt x="101522" y="66110"/>
                    <a:pt x="101826" y="66050"/>
                    <a:pt x="102191" y="66019"/>
                  </a:cubicBezTo>
                  <a:cubicBezTo>
                    <a:pt x="102495" y="65989"/>
                    <a:pt x="102799" y="65958"/>
                    <a:pt x="103133" y="65898"/>
                  </a:cubicBezTo>
                  <a:cubicBezTo>
                    <a:pt x="103802" y="65806"/>
                    <a:pt x="104501" y="65685"/>
                    <a:pt x="105170" y="65533"/>
                  </a:cubicBezTo>
                  <a:cubicBezTo>
                    <a:pt x="105747" y="65411"/>
                    <a:pt x="106355" y="65290"/>
                    <a:pt x="106933" y="65199"/>
                  </a:cubicBezTo>
                  <a:lnTo>
                    <a:pt x="108878" y="64834"/>
                  </a:lnTo>
                  <a:cubicBezTo>
                    <a:pt x="109729" y="64682"/>
                    <a:pt x="110580" y="64469"/>
                    <a:pt x="111461" y="64195"/>
                  </a:cubicBezTo>
                  <a:lnTo>
                    <a:pt x="111461" y="64195"/>
                  </a:lnTo>
                  <a:cubicBezTo>
                    <a:pt x="111370" y="64226"/>
                    <a:pt x="111310" y="64317"/>
                    <a:pt x="111249" y="64347"/>
                  </a:cubicBezTo>
                  <a:cubicBezTo>
                    <a:pt x="110428" y="64986"/>
                    <a:pt x="109577" y="65654"/>
                    <a:pt x="108726" y="66262"/>
                  </a:cubicBezTo>
                  <a:cubicBezTo>
                    <a:pt x="108179" y="66627"/>
                    <a:pt x="107692" y="66961"/>
                    <a:pt x="107115" y="67265"/>
                  </a:cubicBezTo>
                  <a:cubicBezTo>
                    <a:pt x="106963" y="67387"/>
                    <a:pt x="106781" y="67478"/>
                    <a:pt x="106629" y="67539"/>
                  </a:cubicBezTo>
                  <a:cubicBezTo>
                    <a:pt x="106446" y="67661"/>
                    <a:pt x="106203" y="67813"/>
                    <a:pt x="106051" y="67934"/>
                  </a:cubicBezTo>
                  <a:lnTo>
                    <a:pt x="106021" y="67965"/>
                  </a:lnTo>
                  <a:lnTo>
                    <a:pt x="106477" y="68633"/>
                  </a:lnTo>
                  <a:cubicBezTo>
                    <a:pt x="106598" y="68603"/>
                    <a:pt x="106659" y="68572"/>
                    <a:pt x="106781" y="68542"/>
                  </a:cubicBezTo>
                  <a:cubicBezTo>
                    <a:pt x="106993" y="68451"/>
                    <a:pt x="107267" y="68299"/>
                    <a:pt x="107510" y="68177"/>
                  </a:cubicBezTo>
                  <a:lnTo>
                    <a:pt x="108300" y="67721"/>
                  </a:lnTo>
                  <a:cubicBezTo>
                    <a:pt x="108756" y="67478"/>
                    <a:pt x="109182" y="67205"/>
                    <a:pt x="109577" y="66901"/>
                  </a:cubicBezTo>
                  <a:cubicBezTo>
                    <a:pt x="110002" y="66597"/>
                    <a:pt x="110428" y="66323"/>
                    <a:pt x="110854" y="66019"/>
                  </a:cubicBezTo>
                  <a:cubicBezTo>
                    <a:pt x="111522" y="65502"/>
                    <a:pt x="112221" y="64986"/>
                    <a:pt x="112890" y="64469"/>
                  </a:cubicBezTo>
                  <a:cubicBezTo>
                    <a:pt x="113194" y="64226"/>
                    <a:pt x="113468" y="64013"/>
                    <a:pt x="113741" y="63740"/>
                  </a:cubicBezTo>
                  <a:lnTo>
                    <a:pt x="114197" y="63162"/>
                  </a:lnTo>
                  <a:cubicBezTo>
                    <a:pt x="114714" y="62949"/>
                    <a:pt x="115261" y="62676"/>
                    <a:pt x="115747" y="62372"/>
                  </a:cubicBezTo>
                  <a:cubicBezTo>
                    <a:pt x="116811" y="61764"/>
                    <a:pt x="117875" y="61126"/>
                    <a:pt x="118939" y="60518"/>
                  </a:cubicBezTo>
                  <a:cubicBezTo>
                    <a:pt x="120033" y="59879"/>
                    <a:pt x="121127" y="59180"/>
                    <a:pt x="122161" y="58451"/>
                  </a:cubicBezTo>
                  <a:cubicBezTo>
                    <a:pt x="123194" y="57691"/>
                    <a:pt x="124167" y="56870"/>
                    <a:pt x="125200" y="56080"/>
                  </a:cubicBezTo>
                  <a:cubicBezTo>
                    <a:pt x="125292" y="55989"/>
                    <a:pt x="125352" y="55958"/>
                    <a:pt x="125444" y="55867"/>
                  </a:cubicBezTo>
                  <a:lnTo>
                    <a:pt x="125444" y="55867"/>
                  </a:lnTo>
                  <a:cubicBezTo>
                    <a:pt x="125170" y="56232"/>
                    <a:pt x="124927" y="56597"/>
                    <a:pt x="124714" y="56992"/>
                  </a:cubicBezTo>
                  <a:cubicBezTo>
                    <a:pt x="124471" y="57448"/>
                    <a:pt x="124258" y="57904"/>
                    <a:pt x="124076" y="58360"/>
                  </a:cubicBezTo>
                  <a:cubicBezTo>
                    <a:pt x="123954" y="58572"/>
                    <a:pt x="123833" y="58815"/>
                    <a:pt x="123772" y="59028"/>
                  </a:cubicBezTo>
                  <a:cubicBezTo>
                    <a:pt x="123681" y="59302"/>
                    <a:pt x="123620" y="59606"/>
                    <a:pt x="123529" y="59879"/>
                  </a:cubicBezTo>
                  <a:cubicBezTo>
                    <a:pt x="123407" y="60366"/>
                    <a:pt x="123377" y="60852"/>
                    <a:pt x="123255" y="61338"/>
                  </a:cubicBezTo>
                  <a:cubicBezTo>
                    <a:pt x="123194" y="61855"/>
                    <a:pt x="123103" y="62311"/>
                    <a:pt x="122951" y="62797"/>
                  </a:cubicBezTo>
                  <a:cubicBezTo>
                    <a:pt x="122890" y="63101"/>
                    <a:pt x="122769" y="63375"/>
                    <a:pt x="122617" y="63618"/>
                  </a:cubicBezTo>
                  <a:cubicBezTo>
                    <a:pt x="122556" y="63740"/>
                    <a:pt x="122465" y="63861"/>
                    <a:pt x="122404" y="63922"/>
                  </a:cubicBezTo>
                  <a:cubicBezTo>
                    <a:pt x="122313" y="64044"/>
                    <a:pt x="122191" y="64135"/>
                    <a:pt x="122130" y="64226"/>
                  </a:cubicBezTo>
                  <a:cubicBezTo>
                    <a:pt x="121948" y="64439"/>
                    <a:pt x="121735" y="64591"/>
                    <a:pt x="121553" y="64743"/>
                  </a:cubicBezTo>
                  <a:cubicBezTo>
                    <a:pt x="121370" y="64895"/>
                    <a:pt x="121219" y="64986"/>
                    <a:pt x="120975" y="65107"/>
                  </a:cubicBezTo>
                  <a:cubicBezTo>
                    <a:pt x="120884" y="65138"/>
                    <a:pt x="120793" y="65229"/>
                    <a:pt x="120671" y="65259"/>
                  </a:cubicBezTo>
                  <a:cubicBezTo>
                    <a:pt x="120580" y="65351"/>
                    <a:pt x="120428" y="65381"/>
                    <a:pt x="120307" y="65442"/>
                  </a:cubicBezTo>
                  <a:cubicBezTo>
                    <a:pt x="120155" y="65533"/>
                    <a:pt x="120033" y="65594"/>
                    <a:pt x="119881" y="65685"/>
                  </a:cubicBezTo>
                  <a:cubicBezTo>
                    <a:pt x="119760" y="65746"/>
                    <a:pt x="119608" y="65837"/>
                    <a:pt x="119516" y="65898"/>
                  </a:cubicBezTo>
                  <a:cubicBezTo>
                    <a:pt x="119425" y="65958"/>
                    <a:pt x="119364" y="66019"/>
                    <a:pt x="119273" y="66110"/>
                  </a:cubicBezTo>
                  <a:cubicBezTo>
                    <a:pt x="119364" y="66171"/>
                    <a:pt x="119425" y="66262"/>
                    <a:pt x="119456" y="66354"/>
                  </a:cubicBezTo>
                  <a:cubicBezTo>
                    <a:pt x="119456" y="66414"/>
                    <a:pt x="119516" y="66445"/>
                    <a:pt x="119516" y="66475"/>
                  </a:cubicBezTo>
                  <a:cubicBezTo>
                    <a:pt x="119547" y="66506"/>
                    <a:pt x="119547" y="66566"/>
                    <a:pt x="119577" y="66597"/>
                  </a:cubicBezTo>
                  <a:lnTo>
                    <a:pt x="119577" y="66627"/>
                  </a:lnTo>
                  <a:cubicBezTo>
                    <a:pt x="119668" y="66597"/>
                    <a:pt x="119699" y="66566"/>
                    <a:pt x="119760" y="66506"/>
                  </a:cubicBezTo>
                  <a:cubicBezTo>
                    <a:pt x="119972" y="66414"/>
                    <a:pt x="120124" y="66293"/>
                    <a:pt x="120276" y="66171"/>
                  </a:cubicBezTo>
                  <a:cubicBezTo>
                    <a:pt x="120459" y="66050"/>
                    <a:pt x="120611" y="65958"/>
                    <a:pt x="120793" y="65837"/>
                  </a:cubicBezTo>
                  <a:cubicBezTo>
                    <a:pt x="120975" y="65715"/>
                    <a:pt x="121188" y="65654"/>
                    <a:pt x="121370" y="65502"/>
                  </a:cubicBezTo>
                  <a:cubicBezTo>
                    <a:pt x="121431" y="65442"/>
                    <a:pt x="121522" y="65381"/>
                    <a:pt x="121583" y="65290"/>
                  </a:cubicBezTo>
                  <a:cubicBezTo>
                    <a:pt x="121674" y="65229"/>
                    <a:pt x="121796" y="65138"/>
                    <a:pt x="121857" y="65077"/>
                  </a:cubicBezTo>
                  <a:cubicBezTo>
                    <a:pt x="122039" y="64895"/>
                    <a:pt x="122282" y="64682"/>
                    <a:pt x="122465" y="64499"/>
                  </a:cubicBezTo>
                  <a:cubicBezTo>
                    <a:pt x="122647" y="64317"/>
                    <a:pt x="122799" y="64135"/>
                    <a:pt x="122921" y="63922"/>
                  </a:cubicBezTo>
                  <a:cubicBezTo>
                    <a:pt x="123073" y="63740"/>
                    <a:pt x="123164" y="63527"/>
                    <a:pt x="123255" y="63284"/>
                  </a:cubicBezTo>
                  <a:lnTo>
                    <a:pt x="123255" y="63284"/>
                  </a:lnTo>
                  <a:cubicBezTo>
                    <a:pt x="123255" y="63405"/>
                    <a:pt x="123255" y="63527"/>
                    <a:pt x="123225" y="63618"/>
                  </a:cubicBezTo>
                  <a:cubicBezTo>
                    <a:pt x="123225" y="63770"/>
                    <a:pt x="123194" y="63922"/>
                    <a:pt x="123164" y="64135"/>
                  </a:cubicBezTo>
                  <a:cubicBezTo>
                    <a:pt x="123164" y="64287"/>
                    <a:pt x="123103" y="64439"/>
                    <a:pt x="123103" y="64591"/>
                  </a:cubicBezTo>
                  <a:lnTo>
                    <a:pt x="123103" y="65107"/>
                  </a:lnTo>
                  <a:cubicBezTo>
                    <a:pt x="123103" y="65290"/>
                    <a:pt x="123073" y="65533"/>
                    <a:pt x="123073" y="65715"/>
                  </a:cubicBezTo>
                  <a:cubicBezTo>
                    <a:pt x="123042" y="65898"/>
                    <a:pt x="123042" y="66110"/>
                    <a:pt x="123073" y="66293"/>
                  </a:cubicBezTo>
                  <a:cubicBezTo>
                    <a:pt x="123164" y="66171"/>
                    <a:pt x="123225" y="66110"/>
                    <a:pt x="123316" y="65989"/>
                  </a:cubicBezTo>
                  <a:cubicBezTo>
                    <a:pt x="123377" y="65898"/>
                    <a:pt x="123468" y="65837"/>
                    <a:pt x="123529" y="65715"/>
                  </a:cubicBezTo>
                  <a:cubicBezTo>
                    <a:pt x="123620" y="65594"/>
                    <a:pt x="123681" y="65533"/>
                    <a:pt x="123711" y="65411"/>
                  </a:cubicBezTo>
                  <a:cubicBezTo>
                    <a:pt x="123802" y="65229"/>
                    <a:pt x="123802" y="64986"/>
                    <a:pt x="123802" y="64803"/>
                  </a:cubicBezTo>
                  <a:cubicBezTo>
                    <a:pt x="123802" y="64591"/>
                    <a:pt x="123772" y="64347"/>
                    <a:pt x="123711" y="64135"/>
                  </a:cubicBezTo>
                  <a:cubicBezTo>
                    <a:pt x="123681" y="63861"/>
                    <a:pt x="123681" y="63618"/>
                    <a:pt x="123681" y="63375"/>
                  </a:cubicBezTo>
                  <a:cubicBezTo>
                    <a:pt x="123650" y="63010"/>
                    <a:pt x="123620" y="62676"/>
                    <a:pt x="123559" y="62311"/>
                  </a:cubicBezTo>
                  <a:cubicBezTo>
                    <a:pt x="123711" y="61885"/>
                    <a:pt x="123833" y="61429"/>
                    <a:pt x="123924" y="60974"/>
                  </a:cubicBezTo>
                  <a:cubicBezTo>
                    <a:pt x="123985" y="60639"/>
                    <a:pt x="124076" y="60244"/>
                    <a:pt x="124136" y="59910"/>
                  </a:cubicBezTo>
                  <a:cubicBezTo>
                    <a:pt x="124136" y="59879"/>
                    <a:pt x="124167" y="59788"/>
                    <a:pt x="124167" y="59758"/>
                  </a:cubicBezTo>
                  <a:cubicBezTo>
                    <a:pt x="124258" y="59484"/>
                    <a:pt x="124319" y="59271"/>
                    <a:pt x="124440" y="58998"/>
                  </a:cubicBezTo>
                  <a:cubicBezTo>
                    <a:pt x="124562" y="58724"/>
                    <a:pt x="124684" y="58512"/>
                    <a:pt x="124775" y="58238"/>
                  </a:cubicBezTo>
                  <a:cubicBezTo>
                    <a:pt x="125010" y="57767"/>
                    <a:pt x="125217" y="57268"/>
                    <a:pt x="125506" y="56823"/>
                  </a:cubicBezTo>
                  <a:lnTo>
                    <a:pt x="125506" y="56823"/>
                  </a:lnTo>
                  <a:cubicBezTo>
                    <a:pt x="125504" y="56833"/>
                    <a:pt x="125504" y="56840"/>
                    <a:pt x="125504" y="56840"/>
                  </a:cubicBezTo>
                  <a:cubicBezTo>
                    <a:pt x="125535" y="56840"/>
                    <a:pt x="125535" y="56779"/>
                    <a:pt x="125535" y="56779"/>
                  </a:cubicBezTo>
                  <a:lnTo>
                    <a:pt x="125535" y="56779"/>
                  </a:lnTo>
                  <a:cubicBezTo>
                    <a:pt x="125525" y="56794"/>
                    <a:pt x="125515" y="56808"/>
                    <a:pt x="125506" y="56823"/>
                  </a:cubicBezTo>
                  <a:lnTo>
                    <a:pt x="125506" y="56823"/>
                  </a:lnTo>
                  <a:cubicBezTo>
                    <a:pt x="125508" y="56805"/>
                    <a:pt x="125515" y="56779"/>
                    <a:pt x="125535" y="56779"/>
                  </a:cubicBezTo>
                  <a:lnTo>
                    <a:pt x="125535" y="56749"/>
                  </a:lnTo>
                  <a:cubicBezTo>
                    <a:pt x="125808" y="56323"/>
                    <a:pt x="126082" y="55958"/>
                    <a:pt x="126355" y="55563"/>
                  </a:cubicBezTo>
                  <a:cubicBezTo>
                    <a:pt x="126659" y="55168"/>
                    <a:pt x="126994" y="54773"/>
                    <a:pt x="127298" y="54408"/>
                  </a:cubicBezTo>
                  <a:cubicBezTo>
                    <a:pt x="127480" y="54165"/>
                    <a:pt x="127662" y="53952"/>
                    <a:pt x="127875" y="53679"/>
                  </a:cubicBezTo>
                  <a:cubicBezTo>
                    <a:pt x="127906" y="53648"/>
                    <a:pt x="127936" y="53648"/>
                    <a:pt x="127966" y="53587"/>
                  </a:cubicBezTo>
                  <a:cubicBezTo>
                    <a:pt x="128483" y="53223"/>
                    <a:pt x="128969" y="52797"/>
                    <a:pt x="129456" y="52372"/>
                  </a:cubicBezTo>
                  <a:cubicBezTo>
                    <a:pt x="129912" y="52007"/>
                    <a:pt x="130337" y="51581"/>
                    <a:pt x="130793" y="51217"/>
                  </a:cubicBezTo>
                  <a:cubicBezTo>
                    <a:pt x="131735" y="50335"/>
                    <a:pt x="132647" y="49423"/>
                    <a:pt x="133681" y="48633"/>
                  </a:cubicBezTo>
                  <a:cubicBezTo>
                    <a:pt x="134137" y="48238"/>
                    <a:pt x="134653" y="47903"/>
                    <a:pt x="135170" y="47599"/>
                  </a:cubicBezTo>
                  <a:cubicBezTo>
                    <a:pt x="135656" y="47296"/>
                    <a:pt x="136143" y="46961"/>
                    <a:pt x="136629" y="46657"/>
                  </a:cubicBezTo>
                  <a:cubicBezTo>
                    <a:pt x="136903" y="46505"/>
                    <a:pt x="137176" y="46292"/>
                    <a:pt x="137450" y="46141"/>
                  </a:cubicBezTo>
                  <a:cubicBezTo>
                    <a:pt x="137693" y="45989"/>
                    <a:pt x="137967" y="45837"/>
                    <a:pt x="138240" y="45654"/>
                  </a:cubicBezTo>
                  <a:lnTo>
                    <a:pt x="139821" y="44530"/>
                  </a:lnTo>
                  <a:cubicBezTo>
                    <a:pt x="140094" y="44317"/>
                    <a:pt x="140368" y="44134"/>
                    <a:pt x="140641" y="43922"/>
                  </a:cubicBezTo>
                  <a:cubicBezTo>
                    <a:pt x="140976" y="43678"/>
                    <a:pt x="141310" y="43466"/>
                    <a:pt x="141644" y="43253"/>
                  </a:cubicBezTo>
                  <a:cubicBezTo>
                    <a:pt x="142040" y="43010"/>
                    <a:pt x="142465" y="42736"/>
                    <a:pt x="142830" y="42463"/>
                  </a:cubicBezTo>
                  <a:cubicBezTo>
                    <a:pt x="143225" y="42189"/>
                    <a:pt x="143590" y="41976"/>
                    <a:pt x="143985" y="41703"/>
                  </a:cubicBezTo>
                  <a:cubicBezTo>
                    <a:pt x="144806" y="41186"/>
                    <a:pt x="145596" y="40609"/>
                    <a:pt x="146447" y="40061"/>
                  </a:cubicBezTo>
                  <a:cubicBezTo>
                    <a:pt x="146903" y="39757"/>
                    <a:pt x="147328" y="39453"/>
                    <a:pt x="147724" y="39150"/>
                  </a:cubicBezTo>
                  <a:cubicBezTo>
                    <a:pt x="148088" y="38937"/>
                    <a:pt x="148423" y="38694"/>
                    <a:pt x="148727" y="38450"/>
                  </a:cubicBezTo>
                  <a:cubicBezTo>
                    <a:pt x="150307" y="37295"/>
                    <a:pt x="151918" y="36171"/>
                    <a:pt x="153438" y="34985"/>
                  </a:cubicBezTo>
                  <a:cubicBezTo>
                    <a:pt x="154107" y="34438"/>
                    <a:pt x="154806" y="33952"/>
                    <a:pt x="155444" y="33435"/>
                  </a:cubicBezTo>
                  <a:lnTo>
                    <a:pt x="155444" y="33435"/>
                  </a:lnTo>
                  <a:cubicBezTo>
                    <a:pt x="155383" y="33526"/>
                    <a:pt x="155322" y="33618"/>
                    <a:pt x="155262" y="33739"/>
                  </a:cubicBezTo>
                  <a:cubicBezTo>
                    <a:pt x="155140" y="33952"/>
                    <a:pt x="154988" y="34134"/>
                    <a:pt x="154867" y="34377"/>
                  </a:cubicBezTo>
                  <a:cubicBezTo>
                    <a:pt x="154502" y="35016"/>
                    <a:pt x="154107" y="35654"/>
                    <a:pt x="153772" y="36323"/>
                  </a:cubicBezTo>
                  <a:cubicBezTo>
                    <a:pt x="153560" y="36536"/>
                    <a:pt x="153316" y="36809"/>
                    <a:pt x="153164" y="37113"/>
                  </a:cubicBezTo>
                  <a:cubicBezTo>
                    <a:pt x="152952" y="37478"/>
                    <a:pt x="152739" y="37903"/>
                    <a:pt x="152556" y="38298"/>
                  </a:cubicBezTo>
                  <a:cubicBezTo>
                    <a:pt x="152556" y="38298"/>
                    <a:pt x="152556" y="38329"/>
                    <a:pt x="152526" y="38329"/>
                  </a:cubicBezTo>
                  <a:cubicBezTo>
                    <a:pt x="152070" y="39089"/>
                    <a:pt x="151584" y="39818"/>
                    <a:pt x="151128" y="40578"/>
                  </a:cubicBezTo>
                  <a:cubicBezTo>
                    <a:pt x="150915" y="40912"/>
                    <a:pt x="150702" y="41216"/>
                    <a:pt x="150550" y="41551"/>
                  </a:cubicBezTo>
                  <a:lnTo>
                    <a:pt x="150094" y="42463"/>
                  </a:lnTo>
                  <a:cubicBezTo>
                    <a:pt x="149790" y="43040"/>
                    <a:pt x="149547" y="43648"/>
                    <a:pt x="149304" y="44226"/>
                  </a:cubicBezTo>
                  <a:cubicBezTo>
                    <a:pt x="149061" y="44773"/>
                    <a:pt x="148787" y="45320"/>
                    <a:pt x="148544" y="45837"/>
                  </a:cubicBezTo>
                  <a:cubicBezTo>
                    <a:pt x="148483" y="45928"/>
                    <a:pt x="148453" y="45989"/>
                    <a:pt x="148423" y="46049"/>
                  </a:cubicBezTo>
                  <a:cubicBezTo>
                    <a:pt x="148180" y="46384"/>
                    <a:pt x="147997" y="46688"/>
                    <a:pt x="147724" y="46992"/>
                  </a:cubicBezTo>
                  <a:cubicBezTo>
                    <a:pt x="147511" y="47265"/>
                    <a:pt x="147268" y="47508"/>
                    <a:pt x="147024" y="47751"/>
                  </a:cubicBezTo>
                  <a:cubicBezTo>
                    <a:pt x="146751" y="48025"/>
                    <a:pt x="146447" y="48268"/>
                    <a:pt x="146173" y="48511"/>
                  </a:cubicBezTo>
                  <a:cubicBezTo>
                    <a:pt x="145869" y="48785"/>
                    <a:pt x="145596" y="49028"/>
                    <a:pt x="145292" y="49302"/>
                  </a:cubicBezTo>
                  <a:lnTo>
                    <a:pt x="145262" y="49332"/>
                  </a:lnTo>
                  <a:lnTo>
                    <a:pt x="145211" y="49408"/>
                  </a:lnTo>
                  <a:lnTo>
                    <a:pt x="145110" y="49484"/>
                  </a:lnTo>
                  <a:cubicBezTo>
                    <a:pt x="144623" y="49940"/>
                    <a:pt x="144198" y="50457"/>
                    <a:pt x="143742" y="50943"/>
                  </a:cubicBezTo>
                  <a:lnTo>
                    <a:pt x="143073" y="51612"/>
                  </a:lnTo>
                  <a:cubicBezTo>
                    <a:pt x="142830" y="51855"/>
                    <a:pt x="142647" y="52068"/>
                    <a:pt x="142404" y="52341"/>
                  </a:cubicBezTo>
                  <a:cubicBezTo>
                    <a:pt x="142009" y="52797"/>
                    <a:pt x="141614" y="53283"/>
                    <a:pt x="141249" y="53800"/>
                  </a:cubicBezTo>
                  <a:lnTo>
                    <a:pt x="140094" y="55259"/>
                  </a:lnTo>
                  <a:cubicBezTo>
                    <a:pt x="139942" y="55502"/>
                    <a:pt x="139760" y="55685"/>
                    <a:pt x="139608" y="55867"/>
                  </a:cubicBezTo>
                  <a:cubicBezTo>
                    <a:pt x="139426" y="56110"/>
                    <a:pt x="139213" y="56323"/>
                    <a:pt x="139061" y="56597"/>
                  </a:cubicBezTo>
                  <a:cubicBezTo>
                    <a:pt x="138726" y="57174"/>
                    <a:pt x="138574" y="57812"/>
                    <a:pt x="138514" y="58451"/>
                  </a:cubicBezTo>
                  <a:cubicBezTo>
                    <a:pt x="138848" y="58268"/>
                    <a:pt x="139182" y="58086"/>
                    <a:pt x="139517" y="57843"/>
                  </a:cubicBezTo>
                  <a:cubicBezTo>
                    <a:pt x="139821" y="57660"/>
                    <a:pt x="140064" y="57387"/>
                    <a:pt x="140277" y="57144"/>
                  </a:cubicBezTo>
                  <a:cubicBezTo>
                    <a:pt x="140672" y="56688"/>
                    <a:pt x="141097" y="56171"/>
                    <a:pt x="141462" y="55685"/>
                  </a:cubicBezTo>
                  <a:cubicBezTo>
                    <a:pt x="142222" y="54712"/>
                    <a:pt x="142982" y="53679"/>
                    <a:pt x="143833" y="52767"/>
                  </a:cubicBezTo>
                  <a:cubicBezTo>
                    <a:pt x="144198" y="52341"/>
                    <a:pt x="144623" y="51916"/>
                    <a:pt x="144988" y="51460"/>
                  </a:cubicBezTo>
                  <a:cubicBezTo>
                    <a:pt x="145383" y="51065"/>
                    <a:pt x="145748" y="50609"/>
                    <a:pt x="146173" y="50183"/>
                  </a:cubicBezTo>
                  <a:cubicBezTo>
                    <a:pt x="146356" y="50001"/>
                    <a:pt x="146599" y="49788"/>
                    <a:pt x="146812" y="49606"/>
                  </a:cubicBezTo>
                  <a:cubicBezTo>
                    <a:pt x="146933" y="49484"/>
                    <a:pt x="147055" y="49423"/>
                    <a:pt x="147176" y="49302"/>
                  </a:cubicBezTo>
                  <a:lnTo>
                    <a:pt x="147176" y="49302"/>
                  </a:lnTo>
                  <a:cubicBezTo>
                    <a:pt x="147116" y="49545"/>
                    <a:pt x="147116" y="49758"/>
                    <a:pt x="147116" y="50001"/>
                  </a:cubicBezTo>
                  <a:cubicBezTo>
                    <a:pt x="147663" y="49545"/>
                    <a:pt x="148149" y="49028"/>
                    <a:pt x="148483" y="48420"/>
                  </a:cubicBezTo>
                  <a:cubicBezTo>
                    <a:pt x="148635" y="48177"/>
                    <a:pt x="148757" y="47903"/>
                    <a:pt x="148909" y="47630"/>
                  </a:cubicBezTo>
                  <a:lnTo>
                    <a:pt x="148939" y="47599"/>
                  </a:lnTo>
                  <a:cubicBezTo>
                    <a:pt x="149365" y="47113"/>
                    <a:pt x="149699" y="46536"/>
                    <a:pt x="150003" y="45928"/>
                  </a:cubicBezTo>
                  <a:lnTo>
                    <a:pt x="150824" y="44226"/>
                  </a:lnTo>
                  <a:cubicBezTo>
                    <a:pt x="151006" y="43830"/>
                    <a:pt x="151189" y="43466"/>
                    <a:pt x="151371" y="43101"/>
                  </a:cubicBezTo>
                  <a:cubicBezTo>
                    <a:pt x="152040" y="42037"/>
                    <a:pt x="152678" y="40973"/>
                    <a:pt x="153347" y="39970"/>
                  </a:cubicBezTo>
                  <a:cubicBezTo>
                    <a:pt x="153742" y="39393"/>
                    <a:pt x="154076" y="38815"/>
                    <a:pt x="154471" y="38207"/>
                  </a:cubicBezTo>
                  <a:cubicBezTo>
                    <a:pt x="154471" y="38207"/>
                    <a:pt x="154471" y="38177"/>
                    <a:pt x="154502" y="38177"/>
                  </a:cubicBezTo>
                  <a:cubicBezTo>
                    <a:pt x="154502" y="38177"/>
                    <a:pt x="154502" y="38146"/>
                    <a:pt x="154532" y="38146"/>
                  </a:cubicBezTo>
                  <a:cubicBezTo>
                    <a:pt x="154715" y="37782"/>
                    <a:pt x="154927" y="37478"/>
                    <a:pt x="155110" y="37143"/>
                  </a:cubicBezTo>
                  <a:lnTo>
                    <a:pt x="156022" y="35563"/>
                  </a:lnTo>
                  <a:cubicBezTo>
                    <a:pt x="156022" y="35502"/>
                    <a:pt x="156052" y="35502"/>
                    <a:pt x="156052" y="35472"/>
                  </a:cubicBezTo>
                  <a:cubicBezTo>
                    <a:pt x="156356" y="35107"/>
                    <a:pt x="156660" y="34742"/>
                    <a:pt x="156994" y="34377"/>
                  </a:cubicBezTo>
                  <a:lnTo>
                    <a:pt x="157906" y="33222"/>
                  </a:lnTo>
                  <a:cubicBezTo>
                    <a:pt x="158210" y="32858"/>
                    <a:pt x="158484" y="32432"/>
                    <a:pt x="158788" y="32007"/>
                  </a:cubicBezTo>
                  <a:cubicBezTo>
                    <a:pt x="159061" y="31611"/>
                    <a:pt x="159365" y="31186"/>
                    <a:pt x="159639" y="30730"/>
                  </a:cubicBezTo>
                  <a:cubicBezTo>
                    <a:pt x="159730" y="30548"/>
                    <a:pt x="159882" y="30304"/>
                    <a:pt x="160003" y="30122"/>
                  </a:cubicBezTo>
                  <a:cubicBezTo>
                    <a:pt x="160155" y="29879"/>
                    <a:pt x="160307" y="29697"/>
                    <a:pt x="160459" y="29514"/>
                  </a:cubicBezTo>
                  <a:cubicBezTo>
                    <a:pt x="160611" y="29332"/>
                    <a:pt x="160733" y="29119"/>
                    <a:pt x="160885" y="28937"/>
                  </a:cubicBezTo>
                  <a:cubicBezTo>
                    <a:pt x="161006" y="28785"/>
                    <a:pt x="161158" y="28633"/>
                    <a:pt x="161250" y="28481"/>
                  </a:cubicBezTo>
                  <a:cubicBezTo>
                    <a:pt x="161402" y="28359"/>
                    <a:pt x="161614" y="28268"/>
                    <a:pt x="161766" y="28146"/>
                  </a:cubicBezTo>
                  <a:cubicBezTo>
                    <a:pt x="162101" y="27903"/>
                    <a:pt x="162435" y="27660"/>
                    <a:pt x="162769" y="27386"/>
                  </a:cubicBezTo>
                  <a:cubicBezTo>
                    <a:pt x="163438" y="26900"/>
                    <a:pt x="164076" y="26353"/>
                    <a:pt x="164715" y="25867"/>
                  </a:cubicBezTo>
                  <a:cubicBezTo>
                    <a:pt x="165353" y="25411"/>
                    <a:pt x="166052" y="24985"/>
                    <a:pt x="166690" y="24529"/>
                  </a:cubicBezTo>
                  <a:cubicBezTo>
                    <a:pt x="167025" y="24316"/>
                    <a:pt x="167390" y="24073"/>
                    <a:pt x="167724" y="23800"/>
                  </a:cubicBezTo>
                  <a:cubicBezTo>
                    <a:pt x="168058" y="23496"/>
                    <a:pt x="168393" y="23192"/>
                    <a:pt x="168697" y="22857"/>
                  </a:cubicBezTo>
                  <a:cubicBezTo>
                    <a:pt x="168970" y="22554"/>
                    <a:pt x="169213" y="22219"/>
                    <a:pt x="169456" y="21915"/>
                  </a:cubicBezTo>
                  <a:cubicBezTo>
                    <a:pt x="169700" y="21611"/>
                    <a:pt x="169912" y="21277"/>
                    <a:pt x="170156" y="20912"/>
                  </a:cubicBezTo>
                  <a:cubicBezTo>
                    <a:pt x="170308" y="20699"/>
                    <a:pt x="170460" y="20517"/>
                    <a:pt x="170612" y="20274"/>
                  </a:cubicBezTo>
                  <a:cubicBezTo>
                    <a:pt x="170672" y="20243"/>
                    <a:pt x="170764" y="20152"/>
                    <a:pt x="170824" y="20122"/>
                  </a:cubicBezTo>
                  <a:cubicBezTo>
                    <a:pt x="171523" y="19666"/>
                    <a:pt x="172192" y="19210"/>
                    <a:pt x="172891" y="18724"/>
                  </a:cubicBezTo>
                  <a:cubicBezTo>
                    <a:pt x="173256" y="18420"/>
                    <a:pt x="173651" y="18085"/>
                    <a:pt x="173985" y="17721"/>
                  </a:cubicBezTo>
                  <a:cubicBezTo>
                    <a:pt x="174289" y="17417"/>
                    <a:pt x="174593" y="17082"/>
                    <a:pt x="174867" y="16748"/>
                  </a:cubicBezTo>
                  <a:cubicBezTo>
                    <a:pt x="175384" y="16049"/>
                    <a:pt x="175809" y="15289"/>
                    <a:pt x="176387" y="14651"/>
                  </a:cubicBezTo>
                  <a:cubicBezTo>
                    <a:pt x="176903" y="14164"/>
                    <a:pt x="177572" y="13739"/>
                    <a:pt x="178089" y="13222"/>
                  </a:cubicBezTo>
                  <a:cubicBezTo>
                    <a:pt x="178697" y="12553"/>
                    <a:pt x="179153" y="11763"/>
                    <a:pt x="179639" y="11034"/>
                  </a:cubicBezTo>
                  <a:cubicBezTo>
                    <a:pt x="180095" y="10335"/>
                    <a:pt x="180551" y="9605"/>
                    <a:pt x="181098" y="8906"/>
                  </a:cubicBezTo>
                  <a:cubicBezTo>
                    <a:pt x="181372" y="8572"/>
                    <a:pt x="181615" y="8268"/>
                    <a:pt x="181919" y="7964"/>
                  </a:cubicBezTo>
                  <a:cubicBezTo>
                    <a:pt x="182192" y="7660"/>
                    <a:pt x="182496" y="7386"/>
                    <a:pt x="182770" y="7082"/>
                  </a:cubicBezTo>
                  <a:cubicBezTo>
                    <a:pt x="183287" y="6535"/>
                    <a:pt x="183712" y="5866"/>
                    <a:pt x="184168" y="5258"/>
                  </a:cubicBezTo>
                  <a:cubicBezTo>
                    <a:pt x="184594" y="4651"/>
                    <a:pt x="185049" y="4043"/>
                    <a:pt x="185536" y="3496"/>
                  </a:cubicBezTo>
                  <a:cubicBezTo>
                    <a:pt x="186022" y="2888"/>
                    <a:pt x="186569" y="2340"/>
                    <a:pt x="187025" y="1733"/>
                  </a:cubicBezTo>
                  <a:cubicBezTo>
                    <a:pt x="187092" y="1811"/>
                    <a:pt x="187149" y="1846"/>
                    <a:pt x="187198" y="1846"/>
                  </a:cubicBezTo>
                  <a:cubicBezTo>
                    <a:pt x="187412" y="1846"/>
                    <a:pt x="187462" y="1156"/>
                    <a:pt x="187512" y="486"/>
                  </a:cubicBezTo>
                  <a:lnTo>
                    <a:pt x="187512" y="486"/>
                  </a:lnTo>
                  <a:lnTo>
                    <a:pt x="187177" y="608"/>
                  </a:lnTo>
                  <a:lnTo>
                    <a:pt x="187177" y="182"/>
                  </a:lnTo>
                  <a:cubicBezTo>
                    <a:pt x="187177" y="91"/>
                    <a:pt x="187177" y="61"/>
                    <a:pt x="187147" y="0"/>
                  </a:cubicBezTo>
                  <a:lnTo>
                    <a:pt x="187086" y="0"/>
                  </a:lnTo>
                  <a:cubicBezTo>
                    <a:pt x="187056" y="0"/>
                    <a:pt x="187025" y="30"/>
                    <a:pt x="186934" y="30"/>
                  </a:cubicBezTo>
                  <a:lnTo>
                    <a:pt x="1869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34"/>
            <p:cNvSpPr/>
            <p:nvPr/>
          </p:nvSpPr>
          <p:spPr>
            <a:xfrm>
              <a:off x="7191900" y="754850"/>
              <a:ext cx="1525" cy="800"/>
            </a:xfrm>
            <a:custGeom>
              <a:avLst/>
              <a:gdLst/>
              <a:ahLst/>
              <a:cxnLst/>
              <a:rect l="l" t="t" r="r" b="b"/>
              <a:pathLst>
                <a:path w="61" h="32" extrusionOk="0">
                  <a:moveTo>
                    <a:pt x="61" y="1"/>
                  </a:moveTo>
                  <a:lnTo>
                    <a:pt x="61" y="1"/>
                  </a:lnTo>
                  <a:cubicBezTo>
                    <a:pt x="61" y="1"/>
                    <a:pt x="61" y="14"/>
                    <a:pt x="44" y="23"/>
                  </a:cubicBezTo>
                  <a:lnTo>
                    <a:pt x="44" y="23"/>
                  </a:lnTo>
                  <a:cubicBezTo>
                    <a:pt x="54" y="18"/>
                    <a:pt x="61" y="12"/>
                    <a:pt x="61" y="1"/>
                  </a:cubicBezTo>
                  <a:close/>
                  <a:moveTo>
                    <a:pt x="44" y="23"/>
                  </a:moveTo>
                  <a:cubicBezTo>
                    <a:pt x="26" y="31"/>
                    <a:pt x="0" y="31"/>
                    <a:pt x="0" y="31"/>
                  </a:cubicBezTo>
                  <a:cubicBezTo>
                    <a:pt x="21" y="31"/>
                    <a:pt x="35" y="28"/>
                    <a:pt x="44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34"/>
            <p:cNvSpPr/>
            <p:nvPr/>
          </p:nvSpPr>
          <p:spPr>
            <a:xfrm>
              <a:off x="6299025" y="122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34"/>
            <p:cNvSpPr/>
            <p:nvPr/>
          </p:nvSpPr>
          <p:spPr>
            <a:xfrm>
              <a:off x="3805050" y="1613500"/>
              <a:ext cx="122375" cy="97525"/>
            </a:xfrm>
            <a:custGeom>
              <a:avLst/>
              <a:gdLst/>
              <a:ahLst/>
              <a:cxnLst/>
              <a:rect l="l" t="t" r="r" b="b"/>
              <a:pathLst>
                <a:path w="4895" h="3901" extrusionOk="0">
                  <a:moveTo>
                    <a:pt x="3108" y="1"/>
                  </a:moveTo>
                  <a:cubicBezTo>
                    <a:pt x="2261" y="1"/>
                    <a:pt x="1501" y="444"/>
                    <a:pt x="912" y="944"/>
                  </a:cubicBezTo>
                  <a:cubicBezTo>
                    <a:pt x="456" y="1339"/>
                    <a:pt x="152" y="2008"/>
                    <a:pt x="61" y="2616"/>
                  </a:cubicBezTo>
                  <a:cubicBezTo>
                    <a:pt x="31" y="2798"/>
                    <a:pt x="0" y="3254"/>
                    <a:pt x="183" y="3467"/>
                  </a:cubicBezTo>
                  <a:cubicBezTo>
                    <a:pt x="513" y="3781"/>
                    <a:pt x="997" y="3901"/>
                    <a:pt x="1493" y="3901"/>
                  </a:cubicBezTo>
                  <a:cubicBezTo>
                    <a:pt x="1956" y="3901"/>
                    <a:pt x="2430" y="3796"/>
                    <a:pt x="2797" y="3649"/>
                  </a:cubicBezTo>
                  <a:cubicBezTo>
                    <a:pt x="3557" y="3345"/>
                    <a:pt x="4225" y="2738"/>
                    <a:pt x="4560" y="1947"/>
                  </a:cubicBezTo>
                  <a:cubicBezTo>
                    <a:pt x="4712" y="1583"/>
                    <a:pt x="4894" y="1066"/>
                    <a:pt x="4742" y="640"/>
                  </a:cubicBezTo>
                  <a:cubicBezTo>
                    <a:pt x="4712" y="610"/>
                    <a:pt x="4681" y="488"/>
                    <a:pt x="4590" y="427"/>
                  </a:cubicBezTo>
                  <a:cubicBezTo>
                    <a:pt x="4256" y="32"/>
                    <a:pt x="3648" y="2"/>
                    <a:pt x="3192" y="2"/>
                  </a:cubicBezTo>
                  <a:cubicBezTo>
                    <a:pt x="3164" y="1"/>
                    <a:pt x="3136" y="1"/>
                    <a:pt x="3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34"/>
            <p:cNvSpPr/>
            <p:nvPr/>
          </p:nvSpPr>
          <p:spPr>
            <a:xfrm>
              <a:off x="3893200" y="1638950"/>
              <a:ext cx="46375" cy="63275"/>
            </a:xfrm>
            <a:custGeom>
              <a:avLst/>
              <a:gdLst/>
              <a:ahLst/>
              <a:cxnLst/>
              <a:rect l="l" t="t" r="r" b="b"/>
              <a:pathLst>
                <a:path w="1855" h="2531" extrusionOk="0">
                  <a:moveTo>
                    <a:pt x="812" y="1"/>
                  </a:moveTo>
                  <a:cubicBezTo>
                    <a:pt x="753" y="1"/>
                    <a:pt x="696" y="15"/>
                    <a:pt x="639" y="48"/>
                  </a:cubicBezTo>
                  <a:cubicBezTo>
                    <a:pt x="122" y="352"/>
                    <a:pt x="0" y="1142"/>
                    <a:pt x="183" y="1689"/>
                  </a:cubicBezTo>
                  <a:cubicBezTo>
                    <a:pt x="293" y="1910"/>
                    <a:pt x="678" y="2530"/>
                    <a:pt x="1067" y="2530"/>
                  </a:cubicBezTo>
                  <a:cubicBezTo>
                    <a:pt x="1106" y="2530"/>
                    <a:pt x="1146" y="2524"/>
                    <a:pt x="1186" y="2510"/>
                  </a:cubicBezTo>
                  <a:cubicBezTo>
                    <a:pt x="1702" y="2297"/>
                    <a:pt x="1854" y="1446"/>
                    <a:pt x="1763" y="960"/>
                  </a:cubicBezTo>
                  <a:lnTo>
                    <a:pt x="1763" y="929"/>
                  </a:lnTo>
                  <a:cubicBezTo>
                    <a:pt x="1579" y="613"/>
                    <a:pt x="1189" y="1"/>
                    <a:pt x="8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34"/>
            <p:cNvSpPr/>
            <p:nvPr/>
          </p:nvSpPr>
          <p:spPr>
            <a:xfrm>
              <a:off x="3823275" y="1591250"/>
              <a:ext cx="84375" cy="51775"/>
            </a:xfrm>
            <a:custGeom>
              <a:avLst/>
              <a:gdLst/>
              <a:ahLst/>
              <a:cxnLst/>
              <a:rect l="l" t="t" r="r" b="b"/>
              <a:pathLst>
                <a:path w="3375" h="2071" extrusionOk="0">
                  <a:moveTo>
                    <a:pt x="1551" y="1"/>
                  </a:moveTo>
                  <a:cubicBezTo>
                    <a:pt x="1186" y="1"/>
                    <a:pt x="822" y="59"/>
                    <a:pt x="457" y="254"/>
                  </a:cubicBezTo>
                  <a:cubicBezTo>
                    <a:pt x="335" y="284"/>
                    <a:pt x="1" y="497"/>
                    <a:pt x="1" y="649"/>
                  </a:cubicBezTo>
                  <a:cubicBezTo>
                    <a:pt x="31" y="1348"/>
                    <a:pt x="822" y="1804"/>
                    <a:pt x="1399" y="1986"/>
                  </a:cubicBezTo>
                  <a:cubicBezTo>
                    <a:pt x="1560" y="2044"/>
                    <a:pt x="1733" y="2071"/>
                    <a:pt x="1909" y="2071"/>
                  </a:cubicBezTo>
                  <a:cubicBezTo>
                    <a:pt x="2197" y="2071"/>
                    <a:pt x="2491" y="1997"/>
                    <a:pt x="2737" y="1865"/>
                  </a:cubicBezTo>
                  <a:cubicBezTo>
                    <a:pt x="2919" y="1804"/>
                    <a:pt x="3344" y="1591"/>
                    <a:pt x="3375" y="1378"/>
                  </a:cubicBezTo>
                  <a:cubicBezTo>
                    <a:pt x="3375" y="1317"/>
                    <a:pt x="3375" y="1196"/>
                    <a:pt x="3314" y="1105"/>
                  </a:cubicBezTo>
                  <a:cubicBezTo>
                    <a:pt x="3132" y="558"/>
                    <a:pt x="2311" y="102"/>
                    <a:pt x="1825" y="10"/>
                  </a:cubicBezTo>
                  <a:cubicBezTo>
                    <a:pt x="1733" y="4"/>
                    <a:pt x="1642" y="1"/>
                    <a:pt x="1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34"/>
            <p:cNvSpPr/>
            <p:nvPr/>
          </p:nvSpPr>
          <p:spPr>
            <a:xfrm>
              <a:off x="5977575" y="2032900"/>
              <a:ext cx="51700" cy="52350"/>
            </a:xfrm>
            <a:custGeom>
              <a:avLst/>
              <a:gdLst/>
              <a:ahLst/>
              <a:cxnLst/>
              <a:rect l="l" t="t" r="r" b="b"/>
              <a:pathLst>
                <a:path w="2068" h="2094" extrusionOk="0">
                  <a:moveTo>
                    <a:pt x="471" y="0"/>
                  </a:moveTo>
                  <a:cubicBezTo>
                    <a:pt x="330" y="0"/>
                    <a:pt x="195" y="25"/>
                    <a:pt x="153" y="95"/>
                  </a:cubicBezTo>
                  <a:cubicBezTo>
                    <a:pt x="1" y="278"/>
                    <a:pt x="31" y="582"/>
                    <a:pt x="62" y="764"/>
                  </a:cubicBezTo>
                  <a:cubicBezTo>
                    <a:pt x="153" y="1129"/>
                    <a:pt x="305" y="1342"/>
                    <a:pt x="487" y="1615"/>
                  </a:cubicBezTo>
                  <a:cubicBezTo>
                    <a:pt x="741" y="1897"/>
                    <a:pt x="1151" y="2074"/>
                    <a:pt x="1525" y="2074"/>
                  </a:cubicBezTo>
                  <a:cubicBezTo>
                    <a:pt x="1554" y="2074"/>
                    <a:pt x="1583" y="2073"/>
                    <a:pt x="1612" y="2071"/>
                  </a:cubicBezTo>
                  <a:cubicBezTo>
                    <a:pt x="1657" y="2086"/>
                    <a:pt x="1695" y="2094"/>
                    <a:pt x="1733" y="2094"/>
                  </a:cubicBezTo>
                  <a:cubicBezTo>
                    <a:pt x="1771" y="2094"/>
                    <a:pt x="1809" y="2086"/>
                    <a:pt x="1855" y="2071"/>
                  </a:cubicBezTo>
                  <a:cubicBezTo>
                    <a:pt x="2007" y="2041"/>
                    <a:pt x="2007" y="1767"/>
                    <a:pt x="2037" y="1615"/>
                  </a:cubicBezTo>
                  <a:cubicBezTo>
                    <a:pt x="2068" y="1311"/>
                    <a:pt x="1976" y="1007"/>
                    <a:pt x="1824" y="764"/>
                  </a:cubicBezTo>
                  <a:cubicBezTo>
                    <a:pt x="1612" y="430"/>
                    <a:pt x="1247" y="217"/>
                    <a:pt x="852" y="65"/>
                  </a:cubicBezTo>
                  <a:cubicBezTo>
                    <a:pt x="803" y="33"/>
                    <a:pt x="633" y="0"/>
                    <a:pt x="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34"/>
            <p:cNvSpPr/>
            <p:nvPr/>
          </p:nvSpPr>
          <p:spPr>
            <a:xfrm>
              <a:off x="5958575" y="2045500"/>
              <a:ext cx="53225" cy="86300"/>
            </a:xfrm>
            <a:custGeom>
              <a:avLst/>
              <a:gdLst/>
              <a:ahLst/>
              <a:cxnLst/>
              <a:rect l="l" t="t" r="r" b="b"/>
              <a:pathLst>
                <a:path w="2129" h="3452" extrusionOk="0">
                  <a:moveTo>
                    <a:pt x="974" y="0"/>
                  </a:moveTo>
                  <a:cubicBezTo>
                    <a:pt x="960" y="0"/>
                    <a:pt x="949" y="5"/>
                    <a:pt x="943" y="17"/>
                  </a:cubicBezTo>
                  <a:cubicBezTo>
                    <a:pt x="639" y="108"/>
                    <a:pt x="457" y="443"/>
                    <a:pt x="305" y="716"/>
                  </a:cubicBezTo>
                  <a:cubicBezTo>
                    <a:pt x="62" y="1233"/>
                    <a:pt x="1" y="1750"/>
                    <a:pt x="183" y="2327"/>
                  </a:cubicBezTo>
                  <a:cubicBezTo>
                    <a:pt x="305" y="2661"/>
                    <a:pt x="487" y="2965"/>
                    <a:pt x="700" y="3209"/>
                  </a:cubicBezTo>
                  <a:cubicBezTo>
                    <a:pt x="761" y="3209"/>
                    <a:pt x="1004" y="3452"/>
                    <a:pt x="1125" y="3452"/>
                  </a:cubicBezTo>
                  <a:cubicBezTo>
                    <a:pt x="1764" y="3117"/>
                    <a:pt x="2129" y="2327"/>
                    <a:pt x="2068" y="1628"/>
                  </a:cubicBezTo>
                  <a:cubicBezTo>
                    <a:pt x="2037" y="1172"/>
                    <a:pt x="1855" y="716"/>
                    <a:pt x="1551" y="382"/>
                  </a:cubicBezTo>
                  <a:cubicBezTo>
                    <a:pt x="1429" y="260"/>
                    <a:pt x="1308" y="169"/>
                    <a:pt x="1156" y="78"/>
                  </a:cubicBezTo>
                  <a:cubicBezTo>
                    <a:pt x="1132" y="78"/>
                    <a:pt x="1029" y="0"/>
                    <a:pt x="9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34"/>
            <p:cNvSpPr/>
            <p:nvPr/>
          </p:nvSpPr>
          <p:spPr>
            <a:xfrm>
              <a:off x="5915275" y="2041625"/>
              <a:ext cx="60800" cy="53725"/>
            </a:xfrm>
            <a:custGeom>
              <a:avLst/>
              <a:gdLst/>
              <a:ahLst/>
              <a:cxnLst/>
              <a:rect l="l" t="t" r="r" b="b"/>
              <a:pathLst>
                <a:path w="2432" h="2149" extrusionOk="0">
                  <a:moveTo>
                    <a:pt x="2159" y="1"/>
                  </a:moveTo>
                  <a:cubicBezTo>
                    <a:pt x="1609" y="1"/>
                    <a:pt x="1065" y="228"/>
                    <a:pt x="699" y="567"/>
                  </a:cubicBezTo>
                  <a:cubicBezTo>
                    <a:pt x="274" y="993"/>
                    <a:pt x="91" y="1540"/>
                    <a:pt x="0" y="2087"/>
                  </a:cubicBezTo>
                  <a:cubicBezTo>
                    <a:pt x="122" y="2087"/>
                    <a:pt x="243" y="2148"/>
                    <a:pt x="304" y="2148"/>
                  </a:cubicBezTo>
                  <a:cubicBezTo>
                    <a:pt x="321" y="2148"/>
                    <a:pt x="337" y="2148"/>
                    <a:pt x="354" y="2148"/>
                  </a:cubicBezTo>
                  <a:cubicBezTo>
                    <a:pt x="1487" y="2148"/>
                    <a:pt x="2432" y="1129"/>
                    <a:pt x="2432" y="20"/>
                  </a:cubicBezTo>
                  <a:cubicBezTo>
                    <a:pt x="2341" y="7"/>
                    <a:pt x="2250" y="1"/>
                    <a:pt x="2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34"/>
            <p:cNvSpPr/>
            <p:nvPr/>
          </p:nvSpPr>
          <p:spPr>
            <a:xfrm>
              <a:off x="3193325" y="777975"/>
              <a:ext cx="133775" cy="180550"/>
            </a:xfrm>
            <a:custGeom>
              <a:avLst/>
              <a:gdLst/>
              <a:ahLst/>
              <a:cxnLst/>
              <a:rect l="l" t="t" r="r" b="b"/>
              <a:pathLst>
                <a:path w="5351" h="7222" extrusionOk="0">
                  <a:moveTo>
                    <a:pt x="1555" y="1"/>
                  </a:moveTo>
                  <a:cubicBezTo>
                    <a:pt x="1390" y="1"/>
                    <a:pt x="1233" y="32"/>
                    <a:pt x="1095" y="109"/>
                  </a:cubicBezTo>
                  <a:cubicBezTo>
                    <a:pt x="639" y="322"/>
                    <a:pt x="457" y="960"/>
                    <a:pt x="305" y="1386"/>
                  </a:cubicBezTo>
                  <a:cubicBezTo>
                    <a:pt x="1" y="2237"/>
                    <a:pt x="62" y="3240"/>
                    <a:pt x="244" y="4091"/>
                  </a:cubicBezTo>
                  <a:cubicBezTo>
                    <a:pt x="487" y="5003"/>
                    <a:pt x="1126" y="5824"/>
                    <a:pt x="1855" y="6401"/>
                  </a:cubicBezTo>
                  <a:cubicBezTo>
                    <a:pt x="2249" y="6722"/>
                    <a:pt x="2923" y="7221"/>
                    <a:pt x="3504" y="7221"/>
                  </a:cubicBezTo>
                  <a:cubicBezTo>
                    <a:pt x="3640" y="7221"/>
                    <a:pt x="3771" y="7194"/>
                    <a:pt x="3892" y="7131"/>
                  </a:cubicBezTo>
                  <a:cubicBezTo>
                    <a:pt x="4196" y="6979"/>
                    <a:pt x="4439" y="6705"/>
                    <a:pt x="4621" y="6401"/>
                  </a:cubicBezTo>
                  <a:cubicBezTo>
                    <a:pt x="4834" y="6128"/>
                    <a:pt x="4986" y="5763"/>
                    <a:pt x="5047" y="5459"/>
                  </a:cubicBezTo>
                  <a:cubicBezTo>
                    <a:pt x="5351" y="4456"/>
                    <a:pt x="5199" y="3210"/>
                    <a:pt x="4651" y="2298"/>
                  </a:cubicBezTo>
                  <a:cubicBezTo>
                    <a:pt x="4226" y="1508"/>
                    <a:pt x="3557" y="808"/>
                    <a:pt x="2767" y="353"/>
                  </a:cubicBezTo>
                  <a:cubicBezTo>
                    <a:pt x="2440" y="200"/>
                    <a:pt x="1973" y="1"/>
                    <a:pt x="15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34"/>
            <p:cNvSpPr/>
            <p:nvPr/>
          </p:nvSpPr>
          <p:spPr>
            <a:xfrm>
              <a:off x="3133300" y="845200"/>
              <a:ext cx="140600" cy="108150"/>
            </a:xfrm>
            <a:custGeom>
              <a:avLst/>
              <a:gdLst/>
              <a:ahLst/>
              <a:cxnLst/>
              <a:rect l="l" t="t" r="r" b="b"/>
              <a:pathLst>
                <a:path w="5624" h="4326" extrusionOk="0">
                  <a:moveTo>
                    <a:pt x="1984" y="0"/>
                  </a:moveTo>
                  <a:cubicBezTo>
                    <a:pt x="1772" y="0"/>
                    <a:pt x="1556" y="21"/>
                    <a:pt x="1338" y="65"/>
                  </a:cubicBezTo>
                  <a:cubicBezTo>
                    <a:pt x="1004" y="156"/>
                    <a:pt x="457" y="308"/>
                    <a:pt x="305" y="703"/>
                  </a:cubicBezTo>
                  <a:cubicBezTo>
                    <a:pt x="1" y="1676"/>
                    <a:pt x="730" y="2922"/>
                    <a:pt x="1460" y="3500"/>
                  </a:cubicBezTo>
                  <a:cubicBezTo>
                    <a:pt x="2098" y="4016"/>
                    <a:pt x="2827" y="4259"/>
                    <a:pt x="3648" y="4320"/>
                  </a:cubicBezTo>
                  <a:cubicBezTo>
                    <a:pt x="3703" y="4324"/>
                    <a:pt x="3760" y="4325"/>
                    <a:pt x="3820" y="4325"/>
                  </a:cubicBezTo>
                  <a:cubicBezTo>
                    <a:pt x="4293" y="4325"/>
                    <a:pt x="4895" y="4208"/>
                    <a:pt x="5138" y="3803"/>
                  </a:cubicBezTo>
                  <a:cubicBezTo>
                    <a:pt x="5168" y="3743"/>
                    <a:pt x="5198" y="3712"/>
                    <a:pt x="5198" y="3651"/>
                  </a:cubicBezTo>
                  <a:cubicBezTo>
                    <a:pt x="5624" y="2436"/>
                    <a:pt x="4499" y="855"/>
                    <a:pt x="3496" y="369"/>
                  </a:cubicBezTo>
                  <a:cubicBezTo>
                    <a:pt x="3019" y="130"/>
                    <a:pt x="2512" y="0"/>
                    <a:pt x="19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34"/>
            <p:cNvSpPr/>
            <p:nvPr/>
          </p:nvSpPr>
          <p:spPr>
            <a:xfrm>
              <a:off x="3127975" y="930100"/>
              <a:ext cx="148975" cy="97575"/>
            </a:xfrm>
            <a:custGeom>
              <a:avLst/>
              <a:gdLst/>
              <a:ahLst/>
              <a:cxnLst/>
              <a:rect l="l" t="t" r="r" b="b"/>
              <a:pathLst>
                <a:path w="5959" h="3903" extrusionOk="0">
                  <a:moveTo>
                    <a:pt x="3534" y="1"/>
                  </a:moveTo>
                  <a:cubicBezTo>
                    <a:pt x="2907" y="1"/>
                    <a:pt x="2239" y="187"/>
                    <a:pt x="1733" y="559"/>
                  </a:cubicBezTo>
                  <a:cubicBezTo>
                    <a:pt x="1126" y="955"/>
                    <a:pt x="1" y="2079"/>
                    <a:pt x="396" y="2930"/>
                  </a:cubicBezTo>
                  <a:cubicBezTo>
                    <a:pt x="761" y="3660"/>
                    <a:pt x="1977" y="3903"/>
                    <a:pt x="2645" y="3903"/>
                  </a:cubicBezTo>
                  <a:cubicBezTo>
                    <a:pt x="3557" y="3903"/>
                    <a:pt x="4317" y="3508"/>
                    <a:pt x="4986" y="2930"/>
                  </a:cubicBezTo>
                  <a:cubicBezTo>
                    <a:pt x="5199" y="2748"/>
                    <a:pt x="5411" y="2474"/>
                    <a:pt x="5624" y="2170"/>
                  </a:cubicBezTo>
                  <a:cubicBezTo>
                    <a:pt x="5806" y="1714"/>
                    <a:pt x="5958" y="1259"/>
                    <a:pt x="5746" y="894"/>
                  </a:cubicBezTo>
                  <a:cubicBezTo>
                    <a:pt x="5411" y="255"/>
                    <a:pt x="4378" y="43"/>
                    <a:pt x="3800" y="12"/>
                  </a:cubicBezTo>
                  <a:cubicBezTo>
                    <a:pt x="3713" y="5"/>
                    <a:pt x="3624" y="1"/>
                    <a:pt x="35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34"/>
            <p:cNvSpPr/>
            <p:nvPr/>
          </p:nvSpPr>
          <p:spPr>
            <a:xfrm>
              <a:off x="5983650" y="1635025"/>
              <a:ext cx="115550" cy="154625"/>
            </a:xfrm>
            <a:custGeom>
              <a:avLst/>
              <a:gdLst/>
              <a:ahLst/>
              <a:cxnLst/>
              <a:rect l="l" t="t" r="r" b="b"/>
              <a:pathLst>
                <a:path w="4622" h="6185" extrusionOk="0">
                  <a:moveTo>
                    <a:pt x="1347" y="1"/>
                  </a:moveTo>
                  <a:cubicBezTo>
                    <a:pt x="1210" y="1"/>
                    <a:pt x="1081" y="25"/>
                    <a:pt x="974" y="83"/>
                  </a:cubicBezTo>
                  <a:cubicBezTo>
                    <a:pt x="578" y="266"/>
                    <a:pt x="396" y="843"/>
                    <a:pt x="274" y="1177"/>
                  </a:cubicBezTo>
                  <a:cubicBezTo>
                    <a:pt x="1" y="1907"/>
                    <a:pt x="92" y="2788"/>
                    <a:pt x="244" y="3518"/>
                  </a:cubicBezTo>
                  <a:cubicBezTo>
                    <a:pt x="426" y="4278"/>
                    <a:pt x="1004" y="5038"/>
                    <a:pt x="1612" y="5494"/>
                  </a:cubicBezTo>
                  <a:cubicBezTo>
                    <a:pt x="1956" y="5740"/>
                    <a:pt x="2539" y="6184"/>
                    <a:pt x="3055" y="6184"/>
                  </a:cubicBezTo>
                  <a:cubicBezTo>
                    <a:pt x="3177" y="6184"/>
                    <a:pt x="3295" y="6160"/>
                    <a:pt x="3405" y="6102"/>
                  </a:cubicBezTo>
                  <a:cubicBezTo>
                    <a:pt x="3648" y="5980"/>
                    <a:pt x="3861" y="5737"/>
                    <a:pt x="4013" y="5494"/>
                  </a:cubicBezTo>
                  <a:cubicBezTo>
                    <a:pt x="4135" y="5250"/>
                    <a:pt x="4256" y="4916"/>
                    <a:pt x="4348" y="4643"/>
                  </a:cubicBezTo>
                  <a:cubicBezTo>
                    <a:pt x="4621" y="3822"/>
                    <a:pt x="4439" y="2697"/>
                    <a:pt x="4044" y="1937"/>
                  </a:cubicBezTo>
                  <a:cubicBezTo>
                    <a:pt x="3648" y="1269"/>
                    <a:pt x="3101" y="661"/>
                    <a:pt x="2402" y="326"/>
                  </a:cubicBezTo>
                  <a:cubicBezTo>
                    <a:pt x="2137" y="172"/>
                    <a:pt x="1711" y="1"/>
                    <a:pt x="1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34"/>
            <p:cNvSpPr/>
            <p:nvPr/>
          </p:nvSpPr>
          <p:spPr>
            <a:xfrm>
              <a:off x="5932750" y="1692150"/>
              <a:ext cx="120850" cy="91750"/>
            </a:xfrm>
            <a:custGeom>
              <a:avLst/>
              <a:gdLst/>
              <a:ahLst/>
              <a:cxnLst/>
              <a:rect l="l" t="t" r="r" b="b"/>
              <a:pathLst>
                <a:path w="4834" h="3670" extrusionOk="0">
                  <a:moveTo>
                    <a:pt x="1614" y="0"/>
                  </a:moveTo>
                  <a:cubicBezTo>
                    <a:pt x="1449" y="0"/>
                    <a:pt x="1285" y="16"/>
                    <a:pt x="1125" y="47"/>
                  </a:cubicBezTo>
                  <a:cubicBezTo>
                    <a:pt x="821" y="78"/>
                    <a:pt x="365" y="260"/>
                    <a:pt x="274" y="564"/>
                  </a:cubicBezTo>
                  <a:cubicBezTo>
                    <a:pt x="0" y="1385"/>
                    <a:pt x="639" y="2449"/>
                    <a:pt x="1216" y="2935"/>
                  </a:cubicBezTo>
                  <a:cubicBezTo>
                    <a:pt x="1794" y="3391"/>
                    <a:pt x="2402" y="3573"/>
                    <a:pt x="3101" y="3665"/>
                  </a:cubicBezTo>
                  <a:cubicBezTo>
                    <a:pt x="3142" y="3668"/>
                    <a:pt x="3185" y="3669"/>
                    <a:pt x="3229" y="3669"/>
                  </a:cubicBezTo>
                  <a:cubicBezTo>
                    <a:pt x="3641" y="3669"/>
                    <a:pt x="4158" y="3538"/>
                    <a:pt x="4377" y="3209"/>
                  </a:cubicBezTo>
                  <a:cubicBezTo>
                    <a:pt x="4438" y="3209"/>
                    <a:pt x="4438" y="3148"/>
                    <a:pt x="4438" y="3117"/>
                  </a:cubicBezTo>
                  <a:cubicBezTo>
                    <a:pt x="4833" y="2084"/>
                    <a:pt x="3830" y="716"/>
                    <a:pt x="2949" y="321"/>
                  </a:cubicBezTo>
                  <a:cubicBezTo>
                    <a:pt x="2546" y="119"/>
                    <a:pt x="2076" y="0"/>
                    <a:pt x="1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34"/>
            <p:cNvSpPr/>
            <p:nvPr/>
          </p:nvSpPr>
          <p:spPr>
            <a:xfrm>
              <a:off x="5928200" y="1763700"/>
              <a:ext cx="126925" cy="83150"/>
            </a:xfrm>
            <a:custGeom>
              <a:avLst/>
              <a:gdLst/>
              <a:ahLst/>
              <a:cxnLst/>
              <a:rect l="l" t="t" r="r" b="b"/>
              <a:pathLst>
                <a:path w="5077" h="3326" extrusionOk="0">
                  <a:moveTo>
                    <a:pt x="2987" y="1"/>
                  </a:moveTo>
                  <a:cubicBezTo>
                    <a:pt x="2453" y="1"/>
                    <a:pt x="1910" y="177"/>
                    <a:pt x="1459" y="468"/>
                  </a:cubicBezTo>
                  <a:cubicBezTo>
                    <a:pt x="942" y="863"/>
                    <a:pt x="0" y="1775"/>
                    <a:pt x="334" y="2535"/>
                  </a:cubicBezTo>
                  <a:cubicBezTo>
                    <a:pt x="638" y="3143"/>
                    <a:pt x="1702" y="3325"/>
                    <a:pt x="2280" y="3325"/>
                  </a:cubicBezTo>
                  <a:cubicBezTo>
                    <a:pt x="3040" y="3325"/>
                    <a:pt x="3708" y="3021"/>
                    <a:pt x="4286" y="2505"/>
                  </a:cubicBezTo>
                  <a:cubicBezTo>
                    <a:pt x="4438" y="2353"/>
                    <a:pt x="4651" y="2110"/>
                    <a:pt x="4803" y="1866"/>
                  </a:cubicBezTo>
                  <a:cubicBezTo>
                    <a:pt x="4955" y="1532"/>
                    <a:pt x="5076" y="1137"/>
                    <a:pt x="4924" y="772"/>
                  </a:cubicBezTo>
                  <a:cubicBezTo>
                    <a:pt x="4620" y="255"/>
                    <a:pt x="3739" y="103"/>
                    <a:pt x="3222" y="12"/>
                  </a:cubicBezTo>
                  <a:cubicBezTo>
                    <a:pt x="3144" y="4"/>
                    <a:pt x="3066" y="1"/>
                    <a:pt x="29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34"/>
            <p:cNvSpPr/>
            <p:nvPr/>
          </p:nvSpPr>
          <p:spPr>
            <a:xfrm>
              <a:off x="6549025" y="935650"/>
              <a:ext cx="82850" cy="112150"/>
            </a:xfrm>
            <a:custGeom>
              <a:avLst/>
              <a:gdLst/>
              <a:ahLst/>
              <a:cxnLst/>
              <a:rect l="l" t="t" r="r" b="b"/>
              <a:pathLst>
                <a:path w="3314" h="4486" extrusionOk="0">
                  <a:moveTo>
                    <a:pt x="996" y="1"/>
                  </a:moveTo>
                  <a:cubicBezTo>
                    <a:pt x="891" y="1"/>
                    <a:pt x="788" y="19"/>
                    <a:pt x="699" y="64"/>
                  </a:cubicBezTo>
                  <a:cubicBezTo>
                    <a:pt x="426" y="216"/>
                    <a:pt x="274" y="581"/>
                    <a:pt x="183" y="854"/>
                  </a:cubicBezTo>
                  <a:cubicBezTo>
                    <a:pt x="0" y="1401"/>
                    <a:pt x="31" y="2009"/>
                    <a:pt x="183" y="2526"/>
                  </a:cubicBezTo>
                  <a:cubicBezTo>
                    <a:pt x="335" y="3103"/>
                    <a:pt x="730" y="3620"/>
                    <a:pt x="1186" y="3985"/>
                  </a:cubicBezTo>
                  <a:cubicBezTo>
                    <a:pt x="1438" y="4162"/>
                    <a:pt x="1879" y="4485"/>
                    <a:pt x="2248" y="4485"/>
                  </a:cubicBezTo>
                  <a:cubicBezTo>
                    <a:pt x="2323" y="4485"/>
                    <a:pt x="2395" y="4472"/>
                    <a:pt x="2462" y="4441"/>
                  </a:cubicBezTo>
                  <a:cubicBezTo>
                    <a:pt x="2675" y="4319"/>
                    <a:pt x="2827" y="4167"/>
                    <a:pt x="2888" y="3985"/>
                  </a:cubicBezTo>
                  <a:cubicBezTo>
                    <a:pt x="2979" y="3742"/>
                    <a:pt x="3040" y="3529"/>
                    <a:pt x="3131" y="3316"/>
                  </a:cubicBezTo>
                  <a:cubicBezTo>
                    <a:pt x="3313" y="2708"/>
                    <a:pt x="3192" y="1918"/>
                    <a:pt x="2888" y="1401"/>
                  </a:cubicBezTo>
                  <a:cubicBezTo>
                    <a:pt x="2614" y="885"/>
                    <a:pt x="2219" y="489"/>
                    <a:pt x="1702" y="216"/>
                  </a:cubicBezTo>
                  <a:cubicBezTo>
                    <a:pt x="1531" y="108"/>
                    <a:pt x="1252" y="1"/>
                    <a:pt x="9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34"/>
            <p:cNvSpPr/>
            <p:nvPr/>
          </p:nvSpPr>
          <p:spPr>
            <a:xfrm>
              <a:off x="6511775" y="977375"/>
              <a:ext cx="86675" cy="66450"/>
            </a:xfrm>
            <a:custGeom>
              <a:avLst/>
              <a:gdLst/>
              <a:ahLst/>
              <a:cxnLst/>
              <a:rect l="l" t="t" r="r" b="b"/>
              <a:pathLst>
                <a:path w="3467" h="2658" extrusionOk="0">
                  <a:moveTo>
                    <a:pt x="1187" y="0"/>
                  </a:moveTo>
                  <a:cubicBezTo>
                    <a:pt x="1066" y="0"/>
                    <a:pt x="944" y="12"/>
                    <a:pt x="822" y="36"/>
                  </a:cubicBezTo>
                  <a:cubicBezTo>
                    <a:pt x="578" y="67"/>
                    <a:pt x="274" y="188"/>
                    <a:pt x="214" y="401"/>
                  </a:cubicBezTo>
                  <a:cubicBezTo>
                    <a:pt x="1" y="1009"/>
                    <a:pt x="457" y="1769"/>
                    <a:pt x="882" y="2103"/>
                  </a:cubicBezTo>
                  <a:cubicBezTo>
                    <a:pt x="1308" y="2468"/>
                    <a:pt x="1764" y="2559"/>
                    <a:pt x="2250" y="2650"/>
                  </a:cubicBezTo>
                  <a:cubicBezTo>
                    <a:pt x="2295" y="2655"/>
                    <a:pt x="2344" y="2657"/>
                    <a:pt x="2394" y="2657"/>
                  </a:cubicBezTo>
                  <a:cubicBezTo>
                    <a:pt x="2683" y="2657"/>
                    <a:pt x="3033" y="2575"/>
                    <a:pt x="3162" y="2316"/>
                  </a:cubicBezTo>
                  <a:cubicBezTo>
                    <a:pt x="3192" y="2255"/>
                    <a:pt x="3192" y="2225"/>
                    <a:pt x="3192" y="2225"/>
                  </a:cubicBezTo>
                  <a:cubicBezTo>
                    <a:pt x="3466" y="1465"/>
                    <a:pt x="2737" y="523"/>
                    <a:pt x="2129" y="219"/>
                  </a:cubicBezTo>
                  <a:cubicBezTo>
                    <a:pt x="1839" y="85"/>
                    <a:pt x="1518" y="0"/>
                    <a:pt x="1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34"/>
            <p:cNvSpPr/>
            <p:nvPr/>
          </p:nvSpPr>
          <p:spPr>
            <a:xfrm>
              <a:off x="6506475" y="1029075"/>
              <a:ext cx="94250" cy="60150"/>
            </a:xfrm>
            <a:custGeom>
              <a:avLst/>
              <a:gdLst/>
              <a:ahLst/>
              <a:cxnLst/>
              <a:rect l="l" t="t" r="r" b="b"/>
              <a:pathLst>
                <a:path w="3770" h="2406" extrusionOk="0">
                  <a:moveTo>
                    <a:pt x="2271" y="0"/>
                  </a:moveTo>
                  <a:cubicBezTo>
                    <a:pt x="1879" y="0"/>
                    <a:pt x="1450" y="121"/>
                    <a:pt x="1094" y="339"/>
                  </a:cubicBezTo>
                  <a:cubicBezTo>
                    <a:pt x="730" y="613"/>
                    <a:pt x="0" y="1312"/>
                    <a:pt x="274" y="1828"/>
                  </a:cubicBezTo>
                  <a:cubicBezTo>
                    <a:pt x="486" y="2284"/>
                    <a:pt x="1246" y="2406"/>
                    <a:pt x="1672" y="2406"/>
                  </a:cubicBezTo>
                  <a:cubicBezTo>
                    <a:pt x="2249" y="2406"/>
                    <a:pt x="2705" y="2163"/>
                    <a:pt x="3101" y="1798"/>
                  </a:cubicBezTo>
                  <a:cubicBezTo>
                    <a:pt x="3222" y="1677"/>
                    <a:pt x="3374" y="1525"/>
                    <a:pt x="3496" y="1342"/>
                  </a:cubicBezTo>
                  <a:cubicBezTo>
                    <a:pt x="3678" y="1069"/>
                    <a:pt x="3769" y="765"/>
                    <a:pt x="3648" y="552"/>
                  </a:cubicBezTo>
                  <a:cubicBezTo>
                    <a:pt x="3465" y="157"/>
                    <a:pt x="2797" y="35"/>
                    <a:pt x="2401" y="5"/>
                  </a:cubicBezTo>
                  <a:cubicBezTo>
                    <a:pt x="2358" y="2"/>
                    <a:pt x="2315" y="0"/>
                    <a:pt x="2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34"/>
            <p:cNvSpPr/>
            <p:nvPr/>
          </p:nvSpPr>
          <p:spPr>
            <a:xfrm>
              <a:off x="4957800" y="1392825"/>
              <a:ext cx="60050" cy="89475"/>
            </a:xfrm>
            <a:custGeom>
              <a:avLst/>
              <a:gdLst/>
              <a:ahLst/>
              <a:cxnLst/>
              <a:rect l="l" t="t" r="r" b="b"/>
              <a:pathLst>
                <a:path w="2402" h="3579" extrusionOk="0">
                  <a:moveTo>
                    <a:pt x="955" y="0"/>
                  </a:moveTo>
                  <a:cubicBezTo>
                    <a:pt x="888" y="0"/>
                    <a:pt x="823" y="14"/>
                    <a:pt x="761" y="45"/>
                  </a:cubicBezTo>
                  <a:cubicBezTo>
                    <a:pt x="578" y="136"/>
                    <a:pt x="396" y="349"/>
                    <a:pt x="305" y="531"/>
                  </a:cubicBezTo>
                  <a:cubicBezTo>
                    <a:pt x="62" y="987"/>
                    <a:pt x="1" y="1504"/>
                    <a:pt x="92" y="2020"/>
                  </a:cubicBezTo>
                  <a:cubicBezTo>
                    <a:pt x="122" y="2446"/>
                    <a:pt x="426" y="2902"/>
                    <a:pt x="730" y="3175"/>
                  </a:cubicBezTo>
                  <a:cubicBezTo>
                    <a:pt x="930" y="3326"/>
                    <a:pt x="1213" y="3579"/>
                    <a:pt x="1493" y="3579"/>
                  </a:cubicBezTo>
                  <a:cubicBezTo>
                    <a:pt x="1553" y="3579"/>
                    <a:pt x="1613" y="3567"/>
                    <a:pt x="1672" y="3540"/>
                  </a:cubicBezTo>
                  <a:cubicBezTo>
                    <a:pt x="2007" y="3388"/>
                    <a:pt x="2189" y="3023"/>
                    <a:pt x="2280" y="2719"/>
                  </a:cubicBezTo>
                  <a:cubicBezTo>
                    <a:pt x="2372" y="2476"/>
                    <a:pt x="2402" y="2264"/>
                    <a:pt x="2402" y="1990"/>
                  </a:cubicBezTo>
                  <a:cubicBezTo>
                    <a:pt x="2372" y="1747"/>
                    <a:pt x="2341" y="1564"/>
                    <a:pt x="2280" y="1382"/>
                  </a:cubicBezTo>
                  <a:cubicBezTo>
                    <a:pt x="2128" y="926"/>
                    <a:pt x="1855" y="501"/>
                    <a:pt x="1490" y="227"/>
                  </a:cubicBezTo>
                  <a:cubicBezTo>
                    <a:pt x="1354" y="114"/>
                    <a:pt x="1151" y="0"/>
                    <a:pt x="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34"/>
            <p:cNvSpPr/>
            <p:nvPr/>
          </p:nvSpPr>
          <p:spPr>
            <a:xfrm>
              <a:off x="5005675" y="1390550"/>
              <a:ext cx="69175" cy="80750"/>
            </a:xfrm>
            <a:custGeom>
              <a:avLst/>
              <a:gdLst/>
              <a:ahLst/>
              <a:cxnLst/>
              <a:rect l="l" t="t" r="r" b="b"/>
              <a:pathLst>
                <a:path w="2767" h="3230" extrusionOk="0">
                  <a:moveTo>
                    <a:pt x="2433" y="0"/>
                  </a:moveTo>
                  <a:cubicBezTo>
                    <a:pt x="1815" y="0"/>
                    <a:pt x="1136" y="338"/>
                    <a:pt x="700" y="774"/>
                  </a:cubicBezTo>
                  <a:cubicBezTo>
                    <a:pt x="335" y="1199"/>
                    <a:pt x="153" y="1747"/>
                    <a:pt x="31" y="2263"/>
                  </a:cubicBezTo>
                  <a:cubicBezTo>
                    <a:pt x="1" y="2415"/>
                    <a:pt x="31" y="2598"/>
                    <a:pt x="31" y="2750"/>
                  </a:cubicBezTo>
                  <a:cubicBezTo>
                    <a:pt x="31" y="2810"/>
                    <a:pt x="61" y="3175"/>
                    <a:pt x="183" y="3206"/>
                  </a:cubicBezTo>
                  <a:cubicBezTo>
                    <a:pt x="269" y="3222"/>
                    <a:pt x="357" y="3229"/>
                    <a:pt x="446" y="3229"/>
                  </a:cubicBezTo>
                  <a:cubicBezTo>
                    <a:pt x="1207" y="3229"/>
                    <a:pt x="2045" y="2676"/>
                    <a:pt x="2372" y="2051"/>
                  </a:cubicBezTo>
                  <a:cubicBezTo>
                    <a:pt x="2615" y="1625"/>
                    <a:pt x="2736" y="1199"/>
                    <a:pt x="2736" y="744"/>
                  </a:cubicBezTo>
                  <a:cubicBezTo>
                    <a:pt x="2767" y="531"/>
                    <a:pt x="2736" y="257"/>
                    <a:pt x="2645" y="14"/>
                  </a:cubicBezTo>
                  <a:cubicBezTo>
                    <a:pt x="2576" y="5"/>
                    <a:pt x="2505" y="0"/>
                    <a:pt x="2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34"/>
            <p:cNvSpPr/>
            <p:nvPr/>
          </p:nvSpPr>
          <p:spPr>
            <a:xfrm>
              <a:off x="4999850" y="1464350"/>
              <a:ext cx="73475" cy="48225"/>
            </a:xfrm>
            <a:custGeom>
              <a:avLst/>
              <a:gdLst/>
              <a:ahLst/>
              <a:cxnLst/>
              <a:rect l="l" t="t" r="r" b="b"/>
              <a:pathLst>
                <a:path w="2939" h="1929" extrusionOk="0">
                  <a:moveTo>
                    <a:pt x="1321" y="0"/>
                  </a:moveTo>
                  <a:cubicBezTo>
                    <a:pt x="837" y="0"/>
                    <a:pt x="0" y="228"/>
                    <a:pt x="82" y="770"/>
                  </a:cubicBezTo>
                  <a:cubicBezTo>
                    <a:pt x="203" y="1469"/>
                    <a:pt x="963" y="1865"/>
                    <a:pt x="1571" y="1925"/>
                  </a:cubicBezTo>
                  <a:cubicBezTo>
                    <a:pt x="1597" y="1927"/>
                    <a:pt x="1625" y="1929"/>
                    <a:pt x="1656" y="1929"/>
                  </a:cubicBezTo>
                  <a:cubicBezTo>
                    <a:pt x="2060" y="1929"/>
                    <a:pt x="2850" y="1739"/>
                    <a:pt x="2878" y="1287"/>
                  </a:cubicBezTo>
                  <a:lnTo>
                    <a:pt x="2878" y="1257"/>
                  </a:lnTo>
                  <a:cubicBezTo>
                    <a:pt x="2939" y="983"/>
                    <a:pt x="2726" y="770"/>
                    <a:pt x="2574" y="558"/>
                  </a:cubicBezTo>
                  <a:cubicBezTo>
                    <a:pt x="2331" y="223"/>
                    <a:pt x="1905" y="41"/>
                    <a:pt x="1480" y="10"/>
                  </a:cubicBezTo>
                  <a:cubicBezTo>
                    <a:pt x="1434" y="4"/>
                    <a:pt x="1380" y="0"/>
                    <a:pt x="1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34"/>
            <p:cNvSpPr/>
            <p:nvPr/>
          </p:nvSpPr>
          <p:spPr>
            <a:xfrm>
              <a:off x="3392425" y="1842425"/>
              <a:ext cx="139075" cy="90375"/>
            </a:xfrm>
            <a:custGeom>
              <a:avLst/>
              <a:gdLst/>
              <a:ahLst/>
              <a:cxnLst/>
              <a:rect l="l" t="t" r="r" b="b"/>
              <a:pathLst>
                <a:path w="5563" h="3615" extrusionOk="0">
                  <a:moveTo>
                    <a:pt x="2978" y="1"/>
                  </a:moveTo>
                  <a:cubicBezTo>
                    <a:pt x="2676" y="1"/>
                    <a:pt x="2387" y="57"/>
                    <a:pt x="2098" y="146"/>
                  </a:cubicBezTo>
                  <a:cubicBezTo>
                    <a:pt x="1520" y="298"/>
                    <a:pt x="882" y="784"/>
                    <a:pt x="548" y="1301"/>
                  </a:cubicBezTo>
                  <a:cubicBezTo>
                    <a:pt x="305" y="1635"/>
                    <a:pt x="1" y="2152"/>
                    <a:pt x="153" y="2578"/>
                  </a:cubicBezTo>
                  <a:cubicBezTo>
                    <a:pt x="274" y="2882"/>
                    <a:pt x="700" y="3125"/>
                    <a:pt x="973" y="3277"/>
                  </a:cubicBezTo>
                  <a:cubicBezTo>
                    <a:pt x="1363" y="3506"/>
                    <a:pt x="1909" y="3614"/>
                    <a:pt x="2415" y="3614"/>
                  </a:cubicBezTo>
                  <a:cubicBezTo>
                    <a:pt x="2579" y="3614"/>
                    <a:pt x="2739" y="3603"/>
                    <a:pt x="2888" y="3581"/>
                  </a:cubicBezTo>
                  <a:cubicBezTo>
                    <a:pt x="3709" y="3459"/>
                    <a:pt x="4317" y="3034"/>
                    <a:pt x="4864" y="2517"/>
                  </a:cubicBezTo>
                  <a:cubicBezTo>
                    <a:pt x="5168" y="2213"/>
                    <a:pt x="5563" y="1635"/>
                    <a:pt x="5411" y="1210"/>
                  </a:cubicBezTo>
                  <a:cubicBezTo>
                    <a:pt x="5289" y="784"/>
                    <a:pt x="4773" y="480"/>
                    <a:pt x="4378" y="298"/>
                  </a:cubicBezTo>
                  <a:cubicBezTo>
                    <a:pt x="4043" y="146"/>
                    <a:pt x="3709" y="85"/>
                    <a:pt x="3314" y="24"/>
                  </a:cubicBezTo>
                  <a:cubicBezTo>
                    <a:pt x="3200" y="8"/>
                    <a:pt x="3088" y="1"/>
                    <a:pt x="29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34"/>
            <p:cNvSpPr/>
            <p:nvPr/>
          </p:nvSpPr>
          <p:spPr>
            <a:xfrm>
              <a:off x="3083150" y="1177700"/>
              <a:ext cx="147450" cy="101800"/>
            </a:xfrm>
            <a:custGeom>
              <a:avLst/>
              <a:gdLst/>
              <a:ahLst/>
              <a:cxnLst/>
              <a:rect l="l" t="t" r="r" b="b"/>
              <a:pathLst>
                <a:path w="5898" h="4072" extrusionOk="0">
                  <a:moveTo>
                    <a:pt x="3618" y="0"/>
                  </a:moveTo>
                  <a:cubicBezTo>
                    <a:pt x="3486" y="0"/>
                    <a:pt x="3354" y="7"/>
                    <a:pt x="3222" y="17"/>
                  </a:cubicBezTo>
                  <a:cubicBezTo>
                    <a:pt x="2736" y="48"/>
                    <a:pt x="2311" y="230"/>
                    <a:pt x="1885" y="412"/>
                  </a:cubicBezTo>
                  <a:cubicBezTo>
                    <a:pt x="1277" y="686"/>
                    <a:pt x="669" y="1324"/>
                    <a:pt x="426" y="1932"/>
                  </a:cubicBezTo>
                  <a:cubicBezTo>
                    <a:pt x="213" y="2327"/>
                    <a:pt x="1" y="2966"/>
                    <a:pt x="274" y="3361"/>
                  </a:cubicBezTo>
                  <a:cubicBezTo>
                    <a:pt x="456" y="3726"/>
                    <a:pt x="943" y="3817"/>
                    <a:pt x="1247" y="3938"/>
                  </a:cubicBezTo>
                  <a:cubicBezTo>
                    <a:pt x="1554" y="4026"/>
                    <a:pt x="1910" y="4072"/>
                    <a:pt x="2268" y="4072"/>
                  </a:cubicBezTo>
                  <a:cubicBezTo>
                    <a:pt x="2654" y="4072"/>
                    <a:pt x="3043" y="4018"/>
                    <a:pt x="3374" y="3908"/>
                  </a:cubicBezTo>
                  <a:cubicBezTo>
                    <a:pt x="4226" y="3634"/>
                    <a:pt x="4833" y="3057"/>
                    <a:pt x="5320" y="2388"/>
                  </a:cubicBezTo>
                  <a:cubicBezTo>
                    <a:pt x="5593" y="1993"/>
                    <a:pt x="5897" y="1324"/>
                    <a:pt x="5654" y="868"/>
                  </a:cubicBezTo>
                  <a:cubicBezTo>
                    <a:pt x="5441" y="412"/>
                    <a:pt x="4833" y="230"/>
                    <a:pt x="4408" y="108"/>
                  </a:cubicBezTo>
                  <a:cubicBezTo>
                    <a:pt x="4144" y="27"/>
                    <a:pt x="3881" y="0"/>
                    <a:pt x="3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34"/>
            <p:cNvSpPr/>
            <p:nvPr/>
          </p:nvSpPr>
          <p:spPr>
            <a:xfrm>
              <a:off x="6226075" y="1849450"/>
              <a:ext cx="147425" cy="101800"/>
            </a:xfrm>
            <a:custGeom>
              <a:avLst/>
              <a:gdLst/>
              <a:ahLst/>
              <a:cxnLst/>
              <a:rect l="l" t="t" r="r" b="b"/>
              <a:pathLst>
                <a:path w="5897" h="4072" extrusionOk="0">
                  <a:moveTo>
                    <a:pt x="3624" y="0"/>
                  </a:moveTo>
                  <a:cubicBezTo>
                    <a:pt x="3489" y="0"/>
                    <a:pt x="3354" y="7"/>
                    <a:pt x="3222" y="17"/>
                  </a:cubicBezTo>
                  <a:cubicBezTo>
                    <a:pt x="2766" y="47"/>
                    <a:pt x="2310" y="169"/>
                    <a:pt x="1915" y="382"/>
                  </a:cubicBezTo>
                  <a:cubicBezTo>
                    <a:pt x="1277" y="655"/>
                    <a:pt x="669" y="1324"/>
                    <a:pt x="426" y="1901"/>
                  </a:cubicBezTo>
                  <a:cubicBezTo>
                    <a:pt x="243" y="2327"/>
                    <a:pt x="0" y="2935"/>
                    <a:pt x="274" y="3360"/>
                  </a:cubicBezTo>
                  <a:cubicBezTo>
                    <a:pt x="456" y="3695"/>
                    <a:pt x="942" y="3816"/>
                    <a:pt x="1246" y="3938"/>
                  </a:cubicBezTo>
                  <a:cubicBezTo>
                    <a:pt x="1568" y="4026"/>
                    <a:pt x="1924" y="4071"/>
                    <a:pt x="2279" y="4071"/>
                  </a:cubicBezTo>
                  <a:cubicBezTo>
                    <a:pt x="2662" y="4071"/>
                    <a:pt x="3043" y="4018"/>
                    <a:pt x="3374" y="3908"/>
                  </a:cubicBezTo>
                  <a:cubicBezTo>
                    <a:pt x="4225" y="3634"/>
                    <a:pt x="4833" y="3057"/>
                    <a:pt x="5319" y="2388"/>
                  </a:cubicBezTo>
                  <a:cubicBezTo>
                    <a:pt x="5593" y="1993"/>
                    <a:pt x="5897" y="1324"/>
                    <a:pt x="5654" y="868"/>
                  </a:cubicBezTo>
                  <a:cubicBezTo>
                    <a:pt x="5441" y="412"/>
                    <a:pt x="4833" y="199"/>
                    <a:pt x="4408" y="108"/>
                  </a:cubicBezTo>
                  <a:cubicBezTo>
                    <a:pt x="4164" y="27"/>
                    <a:pt x="3894" y="0"/>
                    <a:pt x="36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34"/>
            <p:cNvSpPr/>
            <p:nvPr/>
          </p:nvSpPr>
          <p:spPr>
            <a:xfrm>
              <a:off x="6276975" y="1867375"/>
              <a:ext cx="107925" cy="135925"/>
            </a:xfrm>
            <a:custGeom>
              <a:avLst/>
              <a:gdLst/>
              <a:ahLst/>
              <a:cxnLst/>
              <a:rect l="l" t="t" r="r" b="b"/>
              <a:pathLst>
                <a:path w="4317" h="5437" extrusionOk="0">
                  <a:moveTo>
                    <a:pt x="3203" y="1"/>
                  </a:moveTo>
                  <a:cubicBezTo>
                    <a:pt x="2844" y="1"/>
                    <a:pt x="2465" y="136"/>
                    <a:pt x="2189" y="242"/>
                  </a:cubicBezTo>
                  <a:cubicBezTo>
                    <a:pt x="1794" y="394"/>
                    <a:pt x="1490" y="637"/>
                    <a:pt x="1186" y="911"/>
                  </a:cubicBezTo>
                  <a:cubicBezTo>
                    <a:pt x="852" y="1276"/>
                    <a:pt x="578" y="1610"/>
                    <a:pt x="396" y="2036"/>
                  </a:cubicBezTo>
                  <a:cubicBezTo>
                    <a:pt x="92" y="2613"/>
                    <a:pt x="1" y="3495"/>
                    <a:pt x="122" y="4133"/>
                  </a:cubicBezTo>
                  <a:cubicBezTo>
                    <a:pt x="244" y="4589"/>
                    <a:pt x="426" y="5197"/>
                    <a:pt x="882" y="5379"/>
                  </a:cubicBezTo>
                  <a:cubicBezTo>
                    <a:pt x="973" y="5420"/>
                    <a:pt x="1072" y="5437"/>
                    <a:pt x="1176" y="5437"/>
                  </a:cubicBezTo>
                  <a:cubicBezTo>
                    <a:pt x="1456" y="5437"/>
                    <a:pt x="1771" y="5316"/>
                    <a:pt x="2037" y="5227"/>
                  </a:cubicBezTo>
                  <a:cubicBezTo>
                    <a:pt x="2675" y="5014"/>
                    <a:pt x="3314" y="4467"/>
                    <a:pt x="3709" y="3890"/>
                  </a:cubicBezTo>
                  <a:cubicBezTo>
                    <a:pt x="4195" y="3191"/>
                    <a:pt x="4317" y="2370"/>
                    <a:pt x="4317" y="1519"/>
                  </a:cubicBezTo>
                  <a:cubicBezTo>
                    <a:pt x="4317" y="1063"/>
                    <a:pt x="4104" y="333"/>
                    <a:pt x="3648" y="90"/>
                  </a:cubicBezTo>
                  <a:cubicBezTo>
                    <a:pt x="3510" y="26"/>
                    <a:pt x="3359" y="1"/>
                    <a:pt x="3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34"/>
            <p:cNvSpPr/>
            <p:nvPr/>
          </p:nvSpPr>
          <p:spPr>
            <a:xfrm>
              <a:off x="4100650" y="1562375"/>
              <a:ext cx="146675" cy="102200"/>
            </a:xfrm>
            <a:custGeom>
              <a:avLst/>
              <a:gdLst/>
              <a:ahLst/>
              <a:cxnLst/>
              <a:rect l="l" t="t" r="r" b="b"/>
              <a:pathLst>
                <a:path w="5867" h="4088" extrusionOk="0">
                  <a:moveTo>
                    <a:pt x="3700" y="1"/>
                  </a:moveTo>
                  <a:cubicBezTo>
                    <a:pt x="3535" y="1"/>
                    <a:pt x="3373" y="16"/>
                    <a:pt x="3222" y="41"/>
                  </a:cubicBezTo>
                  <a:cubicBezTo>
                    <a:pt x="2766" y="71"/>
                    <a:pt x="2310" y="223"/>
                    <a:pt x="1885" y="406"/>
                  </a:cubicBezTo>
                  <a:cubicBezTo>
                    <a:pt x="1277" y="679"/>
                    <a:pt x="669" y="1317"/>
                    <a:pt x="396" y="1925"/>
                  </a:cubicBezTo>
                  <a:cubicBezTo>
                    <a:pt x="213" y="2351"/>
                    <a:pt x="0" y="2959"/>
                    <a:pt x="244" y="3384"/>
                  </a:cubicBezTo>
                  <a:cubicBezTo>
                    <a:pt x="456" y="3719"/>
                    <a:pt x="943" y="3840"/>
                    <a:pt x="1247" y="3931"/>
                  </a:cubicBezTo>
                  <a:cubicBezTo>
                    <a:pt x="1555" y="4034"/>
                    <a:pt x="1913" y="4087"/>
                    <a:pt x="2273" y="4087"/>
                  </a:cubicBezTo>
                  <a:cubicBezTo>
                    <a:pt x="2658" y="4087"/>
                    <a:pt x="3044" y="4027"/>
                    <a:pt x="3374" y="3901"/>
                  </a:cubicBezTo>
                  <a:cubicBezTo>
                    <a:pt x="4195" y="3628"/>
                    <a:pt x="4803" y="3080"/>
                    <a:pt x="5320" y="2381"/>
                  </a:cubicBezTo>
                  <a:cubicBezTo>
                    <a:pt x="5563" y="2017"/>
                    <a:pt x="5867" y="1317"/>
                    <a:pt x="5654" y="862"/>
                  </a:cubicBezTo>
                  <a:cubicBezTo>
                    <a:pt x="5411" y="406"/>
                    <a:pt x="4803" y="223"/>
                    <a:pt x="4408" y="102"/>
                  </a:cubicBezTo>
                  <a:cubicBezTo>
                    <a:pt x="4176" y="30"/>
                    <a:pt x="3934" y="1"/>
                    <a:pt x="37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34"/>
            <p:cNvSpPr/>
            <p:nvPr/>
          </p:nvSpPr>
          <p:spPr>
            <a:xfrm>
              <a:off x="4150800" y="1580550"/>
              <a:ext cx="107175" cy="136175"/>
            </a:xfrm>
            <a:custGeom>
              <a:avLst/>
              <a:gdLst/>
              <a:ahLst/>
              <a:cxnLst/>
              <a:rect l="l" t="t" r="r" b="b"/>
              <a:pathLst>
                <a:path w="4287" h="5447" extrusionOk="0">
                  <a:moveTo>
                    <a:pt x="3197" y="1"/>
                  </a:moveTo>
                  <a:cubicBezTo>
                    <a:pt x="2838" y="1"/>
                    <a:pt x="2454" y="151"/>
                    <a:pt x="2159" y="256"/>
                  </a:cubicBezTo>
                  <a:cubicBezTo>
                    <a:pt x="1794" y="408"/>
                    <a:pt x="1490" y="621"/>
                    <a:pt x="1186" y="894"/>
                  </a:cubicBezTo>
                  <a:cubicBezTo>
                    <a:pt x="882" y="1290"/>
                    <a:pt x="608" y="1654"/>
                    <a:pt x="365" y="2049"/>
                  </a:cubicBezTo>
                  <a:cubicBezTo>
                    <a:pt x="61" y="2597"/>
                    <a:pt x="0" y="3478"/>
                    <a:pt x="122" y="4116"/>
                  </a:cubicBezTo>
                  <a:cubicBezTo>
                    <a:pt x="213" y="4572"/>
                    <a:pt x="426" y="5180"/>
                    <a:pt x="882" y="5393"/>
                  </a:cubicBezTo>
                  <a:cubicBezTo>
                    <a:pt x="966" y="5431"/>
                    <a:pt x="1057" y="5446"/>
                    <a:pt x="1152" y="5446"/>
                  </a:cubicBezTo>
                  <a:cubicBezTo>
                    <a:pt x="1437" y="5446"/>
                    <a:pt x="1756" y="5309"/>
                    <a:pt x="2007" y="5241"/>
                  </a:cubicBezTo>
                  <a:cubicBezTo>
                    <a:pt x="2645" y="4998"/>
                    <a:pt x="3314" y="4481"/>
                    <a:pt x="3678" y="3904"/>
                  </a:cubicBezTo>
                  <a:cubicBezTo>
                    <a:pt x="4165" y="3174"/>
                    <a:pt x="4286" y="2384"/>
                    <a:pt x="4286" y="1502"/>
                  </a:cubicBezTo>
                  <a:cubicBezTo>
                    <a:pt x="4286" y="1046"/>
                    <a:pt x="4104" y="317"/>
                    <a:pt x="3648" y="104"/>
                  </a:cubicBezTo>
                  <a:cubicBezTo>
                    <a:pt x="3509" y="30"/>
                    <a:pt x="3355" y="1"/>
                    <a:pt x="3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34"/>
            <p:cNvSpPr/>
            <p:nvPr/>
          </p:nvSpPr>
          <p:spPr>
            <a:xfrm>
              <a:off x="4086975" y="1770375"/>
              <a:ext cx="110200" cy="76875"/>
            </a:xfrm>
            <a:custGeom>
              <a:avLst/>
              <a:gdLst/>
              <a:ahLst/>
              <a:cxnLst/>
              <a:rect l="l" t="t" r="r" b="b"/>
              <a:pathLst>
                <a:path w="4408" h="3075" extrusionOk="0">
                  <a:moveTo>
                    <a:pt x="2743" y="1"/>
                  </a:moveTo>
                  <a:cubicBezTo>
                    <a:pt x="2636" y="1"/>
                    <a:pt x="2532" y="8"/>
                    <a:pt x="2432" y="19"/>
                  </a:cubicBezTo>
                  <a:cubicBezTo>
                    <a:pt x="2067" y="80"/>
                    <a:pt x="1702" y="171"/>
                    <a:pt x="1398" y="292"/>
                  </a:cubicBezTo>
                  <a:cubicBezTo>
                    <a:pt x="943" y="475"/>
                    <a:pt x="487" y="991"/>
                    <a:pt x="304" y="1447"/>
                  </a:cubicBezTo>
                  <a:cubicBezTo>
                    <a:pt x="152" y="1751"/>
                    <a:pt x="0" y="2207"/>
                    <a:pt x="183" y="2542"/>
                  </a:cubicBezTo>
                  <a:cubicBezTo>
                    <a:pt x="335" y="2754"/>
                    <a:pt x="699" y="2876"/>
                    <a:pt x="943" y="2967"/>
                  </a:cubicBezTo>
                  <a:cubicBezTo>
                    <a:pt x="1179" y="3037"/>
                    <a:pt x="1441" y="3075"/>
                    <a:pt x="1700" y="3075"/>
                  </a:cubicBezTo>
                  <a:cubicBezTo>
                    <a:pt x="2006" y="3075"/>
                    <a:pt x="2306" y="3022"/>
                    <a:pt x="2553" y="2906"/>
                  </a:cubicBezTo>
                  <a:cubicBezTo>
                    <a:pt x="3161" y="2694"/>
                    <a:pt x="3617" y="2299"/>
                    <a:pt x="3982" y="1782"/>
                  </a:cubicBezTo>
                  <a:cubicBezTo>
                    <a:pt x="4195" y="1508"/>
                    <a:pt x="4408" y="991"/>
                    <a:pt x="4256" y="627"/>
                  </a:cubicBezTo>
                  <a:cubicBezTo>
                    <a:pt x="4104" y="292"/>
                    <a:pt x="3648" y="140"/>
                    <a:pt x="3313" y="80"/>
                  </a:cubicBezTo>
                  <a:cubicBezTo>
                    <a:pt x="3121" y="22"/>
                    <a:pt x="2928" y="1"/>
                    <a:pt x="27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34"/>
            <p:cNvSpPr/>
            <p:nvPr/>
          </p:nvSpPr>
          <p:spPr>
            <a:xfrm>
              <a:off x="4124200" y="1784450"/>
              <a:ext cx="80575" cy="101525"/>
            </a:xfrm>
            <a:custGeom>
              <a:avLst/>
              <a:gdLst/>
              <a:ahLst/>
              <a:cxnLst/>
              <a:rect l="l" t="t" r="r" b="b"/>
              <a:pathLst>
                <a:path w="3223" h="4061" extrusionOk="0">
                  <a:moveTo>
                    <a:pt x="2405" y="0"/>
                  </a:moveTo>
                  <a:cubicBezTo>
                    <a:pt x="2130" y="0"/>
                    <a:pt x="1834" y="100"/>
                    <a:pt x="1642" y="185"/>
                  </a:cubicBezTo>
                  <a:cubicBezTo>
                    <a:pt x="1368" y="307"/>
                    <a:pt x="1095" y="489"/>
                    <a:pt x="913" y="672"/>
                  </a:cubicBezTo>
                  <a:cubicBezTo>
                    <a:pt x="639" y="945"/>
                    <a:pt x="457" y="1219"/>
                    <a:pt x="305" y="1523"/>
                  </a:cubicBezTo>
                  <a:cubicBezTo>
                    <a:pt x="61" y="1979"/>
                    <a:pt x="1" y="2617"/>
                    <a:pt x="122" y="3073"/>
                  </a:cubicBezTo>
                  <a:cubicBezTo>
                    <a:pt x="183" y="3407"/>
                    <a:pt x="335" y="3863"/>
                    <a:pt x="669" y="4015"/>
                  </a:cubicBezTo>
                  <a:cubicBezTo>
                    <a:pt x="744" y="4048"/>
                    <a:pt x="822" y="4061"/>
                    <a:pt x="902" y="4061"/>
                  </a:cubicBezTo>
                  <a:cubicBezTo>
                    <a:pt x="1118" y="4061"/>
                    <a:pt x="1343" y="3968"/>
                    <a:pt x="1520" y="3924"/>
                  </a:cubicBezTo>
                  <a:cubicBezTo>
                    <a:pt x="2007" y="3711"/>
                    <a:pt x="2493" y="3346"/>
                    <a:pt x="2767" y="2921"/>
                  </a:cubicBezTo>
                  <a:cubicBezTo>
                    <a:pt x="3101" y="2404"/>
                    <a:pt x="3223" y="1796"/>
                    <a:pt x="3223" y="1128"/>
                  </a:cubicBezTo>
                  <a:cubicBezTo>
                    <a:pt x="3223" y="793"/>
                    <a:pt x="3071" y="277"/>
                    <a:pt x="2736" y="64"/>
                  </a:cubicBezTo>
                  <a:cubicBezTo>
                    <a:pt x="2636" y="18"/>
                    <a:pt x="2523" y="0"/>
                    <a:pt x="24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34"/>
            <p:cNvSpPr/>
            <p:nvPr/>
          </p:nvSpPr>
          <p:spPr>
            <a:xfrm>
              <a:off x="4329375" y="1822950"/>
              <a:ext cx="69925" cy="93075"/>
            </a:xfrm>
            <a:custGeom>
              <a:avLst/>
              <a:gdLst/>
              <a:ahLst/>
              <a:cxnLst/>
              <a:rect l="l" t="t" r="r" b="b"/>
              <a:pathLst>
                <a:path w="2797" h="3723" extrusionOk="0">
                  <a:moveTo>
                    <a:pt x="1187" y="1"/>
                  </a:moveTo>
                  <a:cubicBezTo>
                    <a:pt x="1135" y="1"/>
                    <a:pt x="1077" y="22"/>
                    <a:pt x="1034" y="44"/>
                  </a:cubicBezTo>
                  <a:cubicBezTo>
                    <a:pt x="213" y="439"/>
                    <a:pt x="0" y="1776"/>
                    <a:pt x="365" y="2475"/>
                  </a:cubicBezTo>
                  <a:cubicBezTo>
                    <a:pt x="639" y="3022"/>
                    <a:pt x="1034" y="3357"/>
                    <a:pt x="1551" y="3630"/>
                  </a:cubicBezTo>
                  <a:cubicBezTo>
                    <a:pt x="1676" y="3686"/>
                    <a:pt x="1820" y="3722"/>
                    <a:pt x="1960" y="3722"/>
                  </a:cubicBezTo>
                  <a:cubicBezTo>
                    <a:pt x="2126" y="3722"/>
                    <a:pt x="2286" y="3671"/>
                    <a:pt x="2402" y="3539"/>
                  </a:cubicBezTo>
                  <a:cubicBezTo>
                    <a:pt x="2645" y="3235"/>
                    <a:pt x="2706" y="2840"/>
                    <a:pt x="2736" y="2475"/>
                  </a:cubicBezTo>
                  <a:cubicBezTo>
                    <a:pt x="2797" y="1806"/>
                    <a:pt x="2493" y="1199"/>
                    <a:pt x="2128" y="621"/>
                  </a:cubicBezTo>
                  <a:cubicBezTo>
                    <a:pt x="1915" y="347"/>
                    <a:pt x="1581" y="13"/>
                    <a:pt x="1247" y="13"/>
                  </a:cubicBezTo>
                  <a:cubicBezTo>
                    <a:pt x="1229" y="4"/>
                    <a:pt x="1208" y="1"/>
                    <a:pt x="1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34"/>
            <p:cNvSpPr/>
            <p:nvPr/>
          </p:nvSpPr>
          <p:spPr>
            <a:xfrm>
              <a:off x="4264775" y="1891650"/>
              <a:ext cx="115525" cy="71925"/>
            </a:xfrm>
            <a:custGeom>
              <a:avLst/>
              <a:gdLst/>
              <a:ahLst/>
              <a:cxnLst/>
              <a:rect l="l" t="t" r="r" b="b"/>
              <a:pathLst>
                <a:path w="4621" h="2877" extrusionOk="0">
                  <a:moveTo>
                    <a:pt x="2432" y="1"/>
                  </a:moveTo>
                  <a:cubicBezTo>
                    <a:pt x="1733" y="1"/>
                    <a:pt x="973" y="274"/>
                    <a:pt x="457" y="639"/>
                  </a:cubicBezTo>
                  <a:cubicBezTo>
                    <a:pt x="305" y="761"/>
                    <a:pt x="183" y="882"/>
                    <a:pt x="122" y="973"/>
                  </a:cubicBezTo>
                  <a:cubicBezTo>
                    <a:pt x="1" y="1156"/>
                    <a:pt x="122" y="1429"/>
                    <a:pt x="153" y="1581"/>
                  </a:cubicBezTo>
                  <a:cubicBezTo>
                    <a:pt x="426" y="2311"/>
                    <a:pt x="1217" y="2767"/>
                    <a:pt x="1946" y="2858"/>
                  </a:cubicBezTo>
                  <a:cubicBezTo>
                    <a:pt x="2041" y="2871"/>
                    <a:pt x="2134" y="2877"/>
                    <a:pt x="2225" y="2877"/>
                  </a:cubicBezTo>
                  <a:cubicBezTo>
                    <a:pt x="3013" y="2877"/>
                    <a:pt x="3675" y="2424"/>
                    <a:pt x="4165" y="1824"/>
                  </a:cubicBezTo>
                  <a:cubicBezTo>
                    <a:pt x="4378" y="1612"/>
                    <a:pt x="4621" y="1065"/>
                    <a:pt x="4469" y="761"/>
                  </a:cubicBezTo>
                  <a:cubicBezTo>
                    <a:pt x="4165" y="183"/>
                    <a:pt x="3405" y="31"/>
                    <a:pt x="2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34"/>
            <p:cNvSpPr/>
            <p:nvPr/>
          </p:nvSpPr>
          <p:spPr>
            <a:xfrm>
              <a:off x="4332425" y="1905325"/>
              <a:ext cx="80550" cy="123125"/>
            </a:xfrm>
            <a:custGeom>
              <a:avLst/>
              <a:gdLst/>
              <a:ahLst/>
              <a:cxnLst/>
              <a:rect l="l" t="t" r="r" b="b"/>
              <a:pathLst>
                <a:path w="3222" h="4925" extrusionOk="0">
                  <a:moveTo>
                    <a:pt x="1885" y="1"/>
                  </a:moveTo>
                  <a:cubicBezTo>
                    <a:pt x="1854" y="31"/>
                    <a:pt x="1824" y="31"/>
                    <a:pt x="1763" y="62"/>
                  </a:cubicBezTo>
                  <a:cubicBezTo>
                    <a:pt x="669" y="366"/>
                    <a:pt x="0" y="1642"/>
                    <a:pt x="30" y="2706"/>
                  </a:cubicBezTo>
                  <a:cubicBezTo>
                    <a:pt x="61" y="3375"/>
                    <a:pt x="213" y="3983"/>
                    <a:pt x="638" y="4469"/>
                  </a:cubicBezTo>
                  <a:cubicBezTo>
                    <a:pt x="790" y="4651"/>
                    <a:pt x="1003" y="4925"/>
                    <a:pt x="1246" y="4925"/>
                  </a:cubicBezTo>
                  <a:cubicBezTo>
                    <a:pt x="1581" y="4925"/>
                    <a:pt x="1915" y="4651"/>
                    <a:pt x="2158" y="4469"/>
                  </a:cubicBezTo>
                  <a:cubicBezTo>
                    <a:pt x="2675" y="4013"/>
                    <a:pt x="2948" y="3375"/>
                    <a:pt x="3100" y="2676"/>
                  </a:cubicBezTo>
                  <a:cubicBezTo>
                    <a:pt x="3222" y="2068"/>
                    <a:pt x="3070" y="1521"/>
                    <a:pt x="2827" y="943"/>
                  </a:cubicBezTo>
                  <a:cubicBezTo>
                    <a:pt x="2736" y="670"/>
                    <a:pt x="2310" y="31"/>
                    <a:pt x="18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34"/>
            <p:cNvSpPr/>
            <p:nvPr/>
          </p:nvSpPr>
          <p:spPr>
            <a:xfrm>
              <a:off x="4374975" y="1901525"/>
              <a:ext cx="111725" cy="89625"/>
            </a:xfrm>
            <a:custGeom>
              <a:avLst/>
              <a:gdLst/>
              <a:ahLst/>
              <a:cxnLst/>
              <a:rect l="l" t="t" r="r" b="b"/>
              <a:pathLst>
                <a:path w="4469" h="3585" extrusionOk="0">
                  <a:moveTo>
                    <a:pt x="1429" y="1"/>
                  </a:moveTo>
                  <a:cubicBezTo>
                    <a:pt x="1094" y="1"/>
                    <a:pt x="365" y="31"/>
                    <a:pt x="213" y="396"/>
                  </a:cubicBezTo>
                  <a:cubicBezTo>
                    <a:pt x="0" y="852"/>
                    <a:pt x="213" y="1429"/>
                    <a:pt x="365" y="1855"/>
                  </a:cubicBezTo>
                  <a:cubicBezTo>
                    <a:pt x="608" y="2524"/>
                    <a:pt x="1246" y="3101"/>
                    <a:pt x="1885" y="3375"/>
                  </a:cubicBezTo>
                  <a:cubicBezTo>
                    <a:pt x="2273" y="3526"/>
                    <a:pt x="2676" y="3585"/>
                    <a:pt x="3073" y="3585"/>
                  </a:cubicBezTo>
                  <a:cubicBezTo>
                    <a:pt x="3236" y="3585"/>
                    <a:pt x="3397" y="3575"/>
                    <a:pt x="3557" y="3557"/>
                  </a:cubicBezTo>
                  <a:cubicBezTo>
                    <a:pt x="3830" y="3527"/>
                    <a:pt x="4316" y="3375"/>
                    <a:pt x="4408" y="3071"/>
                  </a:cubicBezTo>
                  <a:cubicBezTo>
                    <a:pt x="4468" y="2797"/>
                    <a:pt x="4438" y="2493"/>
                    <a:pt x="4347" y="2281"/>
                  </a:cubicBezTo>
                  <a:cubicBezTo>
                    <a:pt x="4164" y="1612"/>
                    <a:pt x="3800" y="1065"/>
                    <a:pt x="3253" y="639"/>
                  </a:cubicBezTo>
                  <a:cubicBezTo>
                    <a:pt x="2797" y="244"/>
                    <a:pt x="2128" y="62"/>
                    <a:pt x="1520" y="31"/>
                  </a:cubicBezTo>
                  <a:cubicBezTo>
                    <a:pt x="1520" y="1"/>
                    <a:pt x="1490" y="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34"/>
            <p:cNvSpPr/>
            <p:nvPr/>
          </p:nvSpPr>
          <p:spPr>
            <a:xfrm>
              <a:off x="4377250" y="1840825"/>
              <a:ext cx="84375" cy="89375"/>
            </a:xfrm>
            <a:custGeom>
              <a:avLst/>
              <a:gdLst/>
              <a:ahLst/>
              <a:cxnLst/>
              <a:rect l="l" t="t" r="r" b="b"/>
              <a:pathLst>
                <a:path w="3375" h="3575" extrusionOk="0">
                  <a:moveTo>
                    <a:pt x="2484" y="1"/>
                  </a:moveTo>
                  <a:cubicBezTo>
                    <a:pt x="2392" y="1"/>
                    <a:pt x="2290" y="28"/>
                    <a:pt x="2189" y="28"/>
                  </a:cubicBezTo>
                  <a:cubicBezTo>
                    <a:pt x="1703" y="58"/>
                    <a:pt x="1186" y="362"/>
                    <a:pt x="851" y="666"/>
                  </a:cubicBezTo>
                  <a:cubicBezTo>
                    <a:pt x="365" y="1091"/>
                    <a:pt x="183" y="1699"/>
                    <a:pt x="61" y="2307"/>
                  </a:cubicBezTo>
                  <a:cubicBezTo>
                    <a:pt x="0" y="2611"/>
                    <a:pt x="61" y="3219"/>
                    <a:pt x="335" y="3432"/>
                  </a:cubicBezTo>
                  <a:cubicBezTo>
                    <a:pt x="475" y="3537"/>
                    <a:pt x="650" y="3575"/>
                    <a:pt x="836" y="3575"/>
                  </a:cubicBezTo>
                  <a:cubicBezTo>
                    <a:pt x="1134" y="3575"/>
                    <a:pt x="1459" y="3477"/>
                    <a:pt x="1703" y="3402"/>
                  </a:cubicBezTo>
                  <a:cubicBezTo>
                    <a:pt x="2219" y="3219"/>
                    <a:pt x="2675" y="2824"/>
                    <a:pt x="2949" y="2368"/>
                  </a:cubicBezTo>
                  <a:cubicBezTo>
                    <a:pt x="3162" y="2003"/>
                    <a:pt x="3374" y="1456"/>
                    <a:pt x="3314" y="1000"/>
                  </a:cubicBezTo>
                  <a:cubicBezTo>
                    <a:pt x="3314" y="757"/>
                    <a:pt x="3283" y="362"/>
                    <a:pt x="3070" y="180"/>
                  </a:cubicBezTo>
                  <a:cubicBezTo>
                    <a:pt x="2949" y="58"/>
                    <a:pt x="2797" y="28"/>
                    <a:pt x="2614" y="28"/>
                  </a:cubicBezTo>
                  <a:cubicBezTo>
                    <a:pt x="2574" y="7"/>
                    <a:pt x="2530" y="1"/>
                    <a:pt x="2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34"/>
            <p:cNvSpPr/>
            <p:nvPr/>
          </p:nvSpPr>
          <p:spPr>
            <a:xfrm>
              <a:off x="4359000" y="1871150"/>
              <a:ext cx="28900" cy="46475"/>
            </a:xfrm>
            <a:custGeom>
              <a:avLst/>
              <a:gdLst/>
              <a:ahLst/>
              <a:cxnLst/>
              <a:rect l="l" t="t" r="r" b="b"/>
              <a:pathLst>
                <a:path w="1156" h="1859" extrusionOk="0">
                  <a:moveTo>
                    <a:pt x="366" y="0"/>
                  </a:moveTo>
                  <a:cubicBezTo>
                    <a:pt x="92" y="213"/>
                    <a:pt x="1" y="669"/>
                    <a:pt x="62" y="1003"/>
                  </a:cubicBezTo>
                  <a:cubicBezTo>
                    <a:pt x="153" y="1277"/>
                    <a:pt x="305" y="1520"/>
                    <a:pt x="487" y="1702"/>
                  </a:cubicBezTo>
                  <a:cubicBezTo>
                    <a:pt x="515" y="1730"/>
                    <a:pt x="719" y="1858"/>
                    <a:pt x="778" y="1858"/>
                  </a:cubicBezTo>
                  <a:cubicBezTo>
                    <a:pt x="784" y="1858"/>
                    <a:pt x="788" y="1857"/>
                    <a:pt x="791" y="1854"/>
                  </a:cubicBezTo>
                  <a:cubicBezTo>
                    <a:pt x="1065" y="1611"/>
                    <a:pt x="1156" y="1155"/>
                    <a:pt x="1095" y="821"/>
                  </a:cubicBezTo>
                  <a:cubicBezTo>
                    <a:pt x="1004" y="456"/>
                    <a:pt x="761" y="91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34"/>
            <p:cNvSpPr/>
            <p:nvPr/>
          </p:nvSpPr>
          <p:spPr>
            <a:xfrm>
              <a:off x="4315700" y="1902300"/>
              <a:ext cx="63850" cy="41925"/>
            </a:xfrm>
            <a:custGeom>
              <a:avLst/>
              <a:gdLst/>
              <a:ahLst/>
              <a:cxnLst/>
              <a:rect l="l" t="t" r="r" b="b"/>
              <a:pathLst>
                <a:path w="2554" h="1677" extrusionOk="0">
                  <a:moveTo>
                    <a:pt x="1307" y="0"/>
                  </a:moveTo>
                  <a:cubicBezTo>
                    <a:pt x="973" y="31"/>
                    <a:pt x="669" y="152"/>
                    <a:pt x="395" y="304"/>
                  </a:cubicBezTo>
                  <a:cubicBezTo>
                    <a:pt x="274" y="365"/>
                    <a:pt x="0" y="608"/>
                    <a:pt x="61" y="760"/>
                  </a:cubicBezTo>
                  <a:cubicBezTo>
                    <a:pt x="152" y="1277"/>
                    <a:pt x="760" y="1642"/>
                    <a:pt x="1277" y="1672"/>
                  </a:cubicBezTo>
                  <a:cubicBezTo>
                    <a:pt x="1311" y="1675"/>
                    <a:pt x="1346" y="1677"/>
                    <a:pt x="1380" y="1677"/>
                  </a:cubicBezTo>
                  <a:cubicBezTo>
                    <a:pt x="1680" y="1677"/>
                    <a:pt x="1974" y="1562"/>
                    <a:pt x="2219" y="1398"/>
                  </a:cubicBezTo>
                  <a:cubicBezTo>
                    <a:pt x="2371" y="1277"/>
                    <a:pt x="2554" y="1125"/>
                    <a:pt x="2554" y="912"/>
                  </a:cubicBezTo>
                  <a:cubicBezTo>
                    <a:pt x="2523" y="365"/>
                    <a:pt x="1824" y="61"/>
                    <a:pt x="1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34"/>
            <p:cNvSpPr/>
            <p:nvPr/>
          </p:nvSpPr>
          <p:spPr>
            <a:xfrm>
              <a:off x="4333175" y="1915975"/>
              <a:ext cx="66125" cy="119325"/>
            </a:xfrm>
            <a:custGeom>
              <a:avLst/>
              <a:gdLst/>
              <a:ahLst/>
              <a:cxnLst/>
              <a:rect l="l" t="t" r="r" b="b"/>
              <a:pathLst>
                <a:path w="2645" h="4773" extrusionOk="0">
                  <a:moveTo>
                    <a:pt x="1824" y="0"/>
                  </a:moveTo>
                  <a:cubicBezTo>
                    <a:pt x="882" y="426"/>
                    <a:pt x="152" y="1490"/>
                    <a:pt x="61" y="2523"/>
                  </a:cubicBezTo>
                  <a:cubicBezTo>
                    <a:pt x="0" y="3314"/>
                    <a:pt x="213" y="4104"/>
                    <a:pt x="700" y="4772"/>
                  </a:cubicBezTo>
                  <a:cubicBezTo>
                    <a:pt x="1429" y="4408"/>
                    <a:pt x="1976" y="3800"/>
                    <a:pt x="2280" y="3040"/>
                  </a:cubicBezTo>
                  <a:cubicBezTo>
                    <a:pt x="2645" y="2098"/>
                    <a:pt x="2493" y="821"/>
                    <a:pt x="18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34"/>
            <p:cNvSpPr/>
            <p:nvPr/>
          </p:nvSpPr>
          <p:spPr>
            <a:xfrm>
              <a:off x="4374200" y="1915975"/>
              <a:ext cx="79050" cy="60625"/>
            </a:xfrm>
            <a:custGeom>
              <a:avLst/>
              <a:gdLst/>
              <a:ahLst/>
              <a:cxnLst/>
              <a:rect l="l" t="t" r="r" b="b"/>
              <a:pathLst>
                <a:path w="3162" h="2425" extrusionOk="0">
                  <a:moveTo>
                    <a:pt x="943" y="0"/>
                  </a:moveTo>
                  <a:cubicBezTo>
                    <a:pt x="761" y="0"/>
                    <a:pt x="639" y="0"/>
                    <a:pt x="457" y="61"/>
                  </a:cubicBezTo>
                  <a:cubicBezTo>
                    <a:pt x="396" y="61"/>
                    <a:pt x="122" y="122"/>
                    <a:pt x="122" y="183"/>
                  </a:cubicBezTo>
                  <a:cubicBezTo>
                    <a:pt x="1" y="1034"/>
                    <a:pt x="700" y="1885"/>
                    <a:pt x="1429" y="2219"/>
                  </a:cubicBezTo>
                  <a:cubicBezTo>
                    <a:pt x="1703" y="2356"/>
                    <a:pt x="2011" y="2424"/>
                    <a:pt x="2327" y="2424"/>
                  </a:cubicBezTo>
                  <a:cubicBezTo>
                    <a:pt x="2432" y="2424"/>
                    <a:pt x="2539" y="2417"/>
                    <a:pt x="2645" y="2402"/>
                  </a:cubicBezTo>
                  <a:cubicBezTo>
                    <a:pt x="2706" y="2402"/>
                    <a:pt x="3132" y="2341"/>
                    <a:pt x="3132" y="2250"/>
                  </a:cubicBezTo>
                  <a:cubicBezTo>
                    <a:pt x="3162" y="1520"/>
                    <a:pt x="2797" y="882"/>
                    <a:pt x="2250" y="487"/>
                  </a:cubicBezTo>
                  <a:cubicBezTo>
                    <a:pt x="1916" y="213"/>
                    <a:pt x="1460" y="61"/>
                    <a:pt x="1034" y="31"/>
                  </a:cubicBezTo>
                  <a:lnTo>
                    <a:pt x="9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34"/>
            <p:cNvSpPr/>
            <p:nvPr/>
          </p:nvSpPr>
          <p:spPr>
            <a:xfrm>
              <a:off x="4374975" y="1891650"/>
              <a:ext cx="25850" cy="30425"/>
            </a:xfrm>
            <a:custGeom>
              <a:avLst/>
              <a:gdLst/>
              <a:ahLst/>
              <a:cxnLst/>
              <a:rect l="l" t="t" r="r" b="b"/>
              <a:pathLst>
                <a:path w="1034" h="1217" extrusionOk="0">
                  <a:moveTo>
                    <a:pt x="942" y="1"/>
                  </a:moveTo>
                  <a:cubicBezTo>
                    <a:pt x="365" y="122"/>
                    <a:pt x="0" y="609"/>
                    <a:pt x="122" y="1217"/>
                  </a:cubicBezTo>
                  <a:cubicBezTo>
                    <a:pt x="669" y="1095"/>
                    <a:pt x="1034" y="578"/>
                    <a:pt x="9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34"/>
            <p:cNvSpPr/>
            <p:nvPr/>
          </p:nvSpPr>
          <p:spPr>
            <a:xfrm>
              <a:off x="7118175" y="829900"/>
              <a:ext cx="37275" cy="62625"/>
            </a:xfrm>
            <a:custGeom>
              <a:avLst/>
              <a:gdLst/>
              <a:ahLst/>
              <a:cxnLst/>
              <a:rect l="l" t="t" r="r" b="b"/>
              <a:pathLst>
                <a:path w="1491" h="2505" extrusionOk="0">
                  <a:moveTo>
                    <a:pt x="227" y="1"/>
                  </a:moveTo>
                  <a:cubicBezTo>
                    <a:pt x="193" y="1"/>
                    <a:pt x="158" y="15"/>
                    <a:pt x="122" y="39"/>
                  </a:cubicBezTo>
                  <a:cubicBezTo>
                    <a:pt x="122" y="130"/>
                    <a:pt x="122" y="221"/>
                    <a:pt x="61" y="342"/>
                  </a:cubicBezTo>
                  <a:lnTo>
                    <a:pt x="61" y="373"/>
                  </a:lnTo>
                  <a:lnTo>
                    <a:pt x="61" y="403"/>
                  </a:lnTo>
                  <a:lnTo>
                    <a:pt x="61" y="464"/>
                  </a:lnTo>
                  <a:lnTo>
                    <a:pt x="61" y="494"/>
                  </a:lnTo>
                  <a:cubicBezTo>
                    <a:pt x="61" y="525"/>
                    <a:pt x="61" y="555"/>
                    <a:pt x="31" y="646"/>
                  </a:cubicBezTo>
                  <a:lnTo>
                    <a:pt x="31" y="677"/>
                  </a:lnTo>
                  <a:lnTo>
                    <a:pt x="31" y="707"/>
                  </a:lnTo>
                  <a:lnTo>
                    <a:pt x="31" y="707"/>
                  </a:lnTo>
                  <a:cubicBezTo>
                    <a:pt x="1" y="1133"/>
                    <a:pt x="1" y="1467"/>
                    <a:pt x="213" y="1862"/>
                  </a:cubicBezTo>
                  <a:cubicBezTo>
                    <a:pt x="335" y="2045"/>
                    <a:pt x="487" y="2197"/>
                    <a:pt x="639" y="2349"/>
                  </a:cubicBezTo>
                  <a:cubicBezTo>
                    <a:pt x="667" y="2376"/>
                    <a:pt x="870" y="2505"/>
                    <a:pt x="930" y="2505"/>
                  </a:cubicBezTo>
                  <a:cubicBezTo>
                    <a:pt x="936" y="2505"/>
                    <a:pt x="940" y="2503"/>
                    <a:pt x="943" y="2501"/>
                  </a:cubicBezTo>
                  <a:cubicBezTo>
                    <a:pt x="1247" y="2318"/>
                    <a:pt x="1369" y="1893"/>
                    <a:pt x="1399" y="1589"/>
                  </a:cubicBezTo>
                  <a:cubicBezTo>
                    <a:pt x="1490" y="1163"/>
                    <a:pt x="1338" y="707"/>
                    <a:pt x="973" y="403"/>
                  </a:cubicBezTo>
                  <a:cubicBezTo>
                    <a:pt x="821" y="251"/>
                    <a:pt x="609" y="130"/>
                    <a:pt x="365" y="130"/>
                  </a:cubicBezTo>
                  <a:cubicBezTo>
                    <a:pt x="328" y="37"/>
                    <a:pt x="280" y="1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34"/>
            <p:cNvSpPr/>
            <p:nvPr/>
          </p:nvSpPr>
          <p:spPr>
            <a:xfrm>
              <a:off x="7088550" y="874050"/>
              <a:ext cx="53200" cy="31675"/>
            </a:xfrm>
            <a:custGeom>
              <a:avLst/>
              <a:gdLst/>
              <a:ahLst/>
              <a:cxnLst/>
              <a:rect l="l" t="t" r="r" b="b"/>
              <a:pathLst>
                <a:path w="2128" h="1267" extrusionOk="0">
                  <a:moveTo>
                    <a:pt x="797" y="0"/>
                  </a:moveTo>
                  <a:cubicBezTo>
                    <a:pt x="563" y="0"/>
                    <a:pt x="370" y="109"/>
                    <a:pt x="152" y="218"/>
                  </a:cubicBezTo>
                  <a:lnTo>
                    <a:pt x="122" y="218"/>
                  </a:lnTo>
                  <a:cubicBezTo>
                    <a:pt x="0" y="522"/>
                    <a:pt x="274" y="856"/>
                    <a:pt x="487" y="1039"/>
                  </a:cubicBezTo>
                  <a:cubicBezTo>
                    <a:pt x="707" y="1186"/>
                    <a:pt x="962" y="1266"/>
                    <a:pt x="1209" y="1266"/>
                  </a:cubicBezTo>
                  <a:cubicBezTo>
                    <a:pt x="1370" y="1266"/>
                    <a:pt x="1528" y="1232"/>
                    <a:pt x="1672" y="1160"/>
                  </a:cubicBezTo>
                  <a:cubicBezTo>
                    <a:pt x="1794" y="1069"/>
                    <a:pt x="2128" y="887"/>
                    <a:pt x="2067" y="735"/>
                  </a:cubicBezTo>
                  <a:cubicBezTo>
                    <a:pt x="1915" y="279"/>
                    <a:pt x="1338" y="66"/>
                    <a:pt x="912" y="5"/>
                  </a:cubicBezTo>
                  <a:lnTo>
                    <a:pt x="882" y="5"/>
                  </a:lnTo>
                  <a:cubicBezTo>
                    <a:pt x="853" y="2"/>
                    <a:pt x="825" y="0"/>
                    <a:pt x="7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34"/>
            <p:cNvSpPr/>
            <p:nvPr/>
          </p:nvSpPr>
          <p:spPr>
            <a:xfrm>
              <a:off x="7144775" y="855175"/>
              <a:ext cx="50175" cy="46775"/>
            </a:xfrm>
            <a:custGeom>
              <a:avLst/>
              <a:gdLst/>
              <a:ahLst/>
              <a:cxnLst/>
              <a:rect l="l" t="t" r="r" b="b"/>
              <a:pathLst>
                <a:path w="2007" h="1871" extrusionOk="0">
                  <a:moveTo>
                    <a:pt x="1794" y="0"/>
                  </a:moveTo>
                  <a:cubicBezTo>
                    <a:pt x="1520" y="91"/>
                    <a:pt x="1247" y="122"/>
                    <a:pt x="973" y="243"/>
                  </a:cubicBezTo>
                  <a:cubicBezTo>
                    <a:pt x="700" y="365"/>
                    <a:pt x="517" y="578"/>
                    <a:pt x="335" y="851"/>
                  </a:cubicBezTo>
                  <a:cubicBezTo>
                    <a:pt x="213" y="1034"/>
                    <a:pt x="153" y="1216"/>
                    <a:pt x="61" y="1429"/>
                  </a:cubicBezTo>
                  <a:cubicBezTo>
                    <a:pt x="61" y="1459"/>
                    <a:pt x="1" y="1611"/>
                    <a:pt x="31" y="1642"/>
                  </a:cubicBezTo>
                  <a:cubicBezTo>
                    <a:pt x="176" y="1803"/>
                    <a:pt x="391" y="1870"/>
                    <a:pt x="609" y="1870"/>
                  </a:cubicBezTo>
                  <a:cubicBezTo>
                    <a:pt x="802" y="1870"/>
                    <a:pt x="999" y="1818"/>
                    <a:pt x="1156" y="1733"/>
                  </a:cubicBezTo>
                  <a:cubicBezTo>
                    <a:pt x="1460" y="1520"/>
                    <a:pt x="1703" y="1307"/>
                    <a:pt x="1855" y="973"/>
                  </a:cubicBezTo>
                  <a:cubicBezTo>
                    <a:pt x="2007" y="608"/>
                    <a:pt x="1976" y="304"/>
                    <a:pt x="17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34"/>
            <p:cNvSpPr/>
            <p:nvPr/>
          </p:nvSpPr>
          <p:spPr>
            <a:xfrm>
              <a:off x="7094625" y="891650"/>
              <a:ext cx="51700" cy="74725"/>
            </a:xfrm>
            <a:custGeom>
              <a:avLst/>
              <a:gdLst/>
              <a:ahLst/>
              <a:cxnLst/>
              <a:rect l="l" t="t" r="r" b="b"/>
              <a:pathLst>
                <a:path w="2068" h="2989" extrusionOk="0">
                  <a:moveTo>
                    <a:pt x="1611" y="0"/>
                  </a:moveTo>
                  <a:cubicBezTo>
                    <a:pt x="1399" y="31"/>
                    <a:pt x="1155" y="122"/>
                    <a:pt x="973" y="183"/>
                  </a:cubicBezTo>
                  <a:cubicBezTo>
                    <a:pt x="365" y="517"/>
                    <a:pt x="0" y="1094"/>
                    <a:pt x="31" y="1793"/>
                  </a:cubicBezTo>
                  <a:cubicBezTo>
                    <a:pt x="61" y="2280"/>
                    <a:pt x="304" y="2797"/>
                    <a:pt x="791" y="2949"/>
                  </a:cubicBezTo>
                  <a:cubicBezTo>
                    <a:pt x="841" y="2974"/>
                    <a:pt x="902" y="2988"/>
                    <a:pt x="960" y="2988"/>
                  </a:cubicBezTo>
                  <a:cubicBezTo>
                    <a:pt x="1043" y="2988"/>
                    <a:pt x="1120" y="2959"/>
                    <a:pt x="1155" y="2888"/>
                  </a:cubicBezTo>
                  <a:cubicBezTo>
                    <a:pt x="1307" y="2736"/>
                    <a:pt x="1520" y="2584"/>
                    <a:pt x="1611" y="2401"/>
                  </a:cubicBezTo>
                  <a:cubicBezTo>
                    <a:pt x="1855" y="2097"/>
                    <a:pt x="1976" y="1793"/>
                    <a:pt x="2037" y="1398"/>
                  </a:cubicBezTo>
                  <a:cubicBezTo>
                    <a:pt x="2067" y="1064"/>
                    <a:pt x="2067" y="790"/>
                    <a:pt x="2037" y="456"/>
                  </a:cubicBezTo>
                  <a:cubicBezTo>
                    <a:pt x="2037" y="365"/>
                    <a:pt x="2007" y="183"/>
                    <a:pt x="1915" y="122"/>
                  </a:cubicBezTo>
                  <a:cubicBezTo>
                    <a:pt x="1855" y="31"/>
                    <a:pt x="1733" y="31"/>
                    <a:pt x="1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34"/>
            <p:cNvSpPr/>
            <p:nvPr/>
          </p:nvSpPr>
          <p:spPr>
            <a:xfrm>
              <a:off x="7137175" y="896200"/>
              <a:ext cx="50175" cy="55125"/>
            </a:xfrm>
            <a:custGeom>
              <a:avLst/>
              <a:gdLst/>
              <a:ahLst/>
              <a:cxnLst/>
              <a:rect l="l" t="t" r="r" b="b"/>
              <a:pathLst>
                <a:path w="2007" h="2205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487"/>
                    <a:pt x="122" y="1247"/>
                    <a:pt x="487" y="1642"/>
                  </a:cubicBezTo>
                  <a:cubicBezTo>
                    <a:pt x="802" y="1981"/>
                    <a:pt x="1213" y="2204"/>
                    <a:pt x="1659" y="2204"/>
                  </a:cubicBezTo>
                  <a:cubicBezTo>
                    <a:pt x="1773" y="2204"/>
                    <a:pt x="1889" y="2190"/>
                    <a:pt x="2007" y="2159"/>
                  </a:cubicBezTo>
                  <a:cubicBezTo>
                    <a:pt x="1946" y="1642"/>
                    <a:pt x="1855" y="1095"/>
                    <a:pt x="1490" y="669"/>
                  </a:cubicBezTo>
                  <a:cubicBezTo>
                    <a:pt x="1186" y="335"/>
                    <a:pt x="760" y="92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34"/>
            <p:cNvSpPr/>
            <p:nvPr/>
          </p:nvSpPr>
          <p:spPr>
            <a:xfrm>
              <a:off x="6925925" y="918650"/>
              <a:ext cx="101100" cy="71875"/>
            </a:xfrm>
            <a:custGeom>
              <a:avLst/>
              <a:gdLst/>
              <a:ahLst/>
              <a:cxnLst/>
              <a:rect l="l" t="t" r="r" b="b"/>
              <a:pathLst>
                <a:path w="4044" h="2875" extrusionOk="0">
                  <a:moveTo>
                    <a:pt x="1536" y="1"/>
                  </a:moveTo>
                  <a:cubicBezTo>
                    <a:pt x="1517" y="1"/>
                    <a:pt x="1500" y="4"/>
                    <a:pt x="1490" y="14"/>
                  </a:cubicBezTo>
                  <a:cubicBezTo>
                    <a:pt x="1064" y="14"/>
                    <a:pt x="213" y="106"/>
                    <a:pt x="122" y="622"/>
                  </a:cubicBezTo>
                  <a:cubicBezTo>
                    <a:pt x="1" y="1230"/>
                    <a:pt x="457" y="1869"/>
                    <a:pt x="882" y="2264"/>
                  </a:cubicBezTo>
                  <a:cubicBezTo>
                    <a:pt x="1304" y="2664"/>
                    <a:pt x="1857" y="2875"/>
                    <a:pt x="2420" y="2875"/>
                  </a:cubicBezTo>
                  <a:cubicBezTo>
                    <a:pt x="2669" y="2875"/>
                    <a:pt x="2920" y="2834"/>
                    <a:pt x="3162" y="2750"/>
                  </a:cubicBezTo>
                  <a:cubicBezTo>
                    <a:pt x="3466" y="2628"/>
                    <a:pt x="4043" y="2385"/>
                    <a:pt x="3952" y="1960"/>
                  </a:cubicBezTo>
                  <a:cubicBezTo>
                    <a:pt x="3891" y="1473"/>
                    <a:pt x="3496" y="1017"/>
                    <a:pt x="3192" y="713"/>
                  </a:cubicBezTo>
                  <a:cubicBezTo>
                    <a:pt x="2797" y="288"/>
                    <a:pt x="2250" y="45"/>
                    <a:pt x="1642" y="14"/>
                  </a:cubicBezTo>
                  <a:cubicBezTo>
                    <a:pt x="1622" y="14"/>
                    <a:pt x="1574" y="1"/>
                    <a:pt x="15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34"/>
            <p:cNvSpPr/>
            <p:nvPr/>
          </p:nvSpPr>
          <p:spPr>
            <a:xfrm>
              <a:off x="6961650" y="979025"/>
              <a:ext cx="58525" cy="84375"/>
            </a:xfrm>
            <a:custGeom>
              <a:avLst/>
              <a:gdLst/>
              <a:ahLst/>
              <a:cxnLst/>
              <a:rect l="l" t="t" r="r" b="b"/>
              <a:pathLst>
                <a:path w="2341" h="3375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1307" y="183"/>
                    <a:pt x="608" y="761"/>
                    <a:pt x="243" y="1520"/>
                  </a:cubicBezTo>
                  <a:cubicBezTo>
                    <a:pt x="0" y="2098"/>
                    <a:pt x="0" y="2767"/>
                    <a:pt x="152" y="3375"/>
                  </a:cubicBezTo>
                  <a:cubicBezTo>
                    <a:pt x="760" y="3192"/>
                    <a:pt x="1277" y="2858"/>
                    <a:pt x="1702" y="2341"/>
                  </a:cubicBezTo>
                  <a:cubicBezTo>
                    <a:pt x="2219" y="1733"/>
                    <a:pt x="2341" y="761"/>
                    <a:pt x="2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34"/>
            <p:cNvSpPr/>
            <p:nvPr/>
          </p:nvSpPr>
          <p:spPr>
            <a:xfrm>
              <a:off x="6992800" y="868850"/>
              <a:ext cx="66125" cy="96675"/>
            </a:xfrm>
            <a:custGeom>
              <a:avLst/>
              <a:gdLst/>
              <a:ahLst/>
              <a:cxnLst/>
              <a:rect l="l" t="t" r="r" b="b"/>
              <a:pathLst>
                <a:path w="2645" h="3867" extrusionOk="0">
                  <a:moveTo>
                    <a:pt x="1216" y="0"/>
                  </a:moveTo>
                  <a:cubicBezTo>
                    <a:pt x="912" y="31"/>
                    <a:pt x="639" y="335"/>
                    <a:pt x="487" y="578"/>
                  </a:cubicBezTo>
                  <a:cubicBezTo>
                    <a:pt x="152" y="973"/>
                    <a:pt x="0" y="1642"/>
                    <a:pt x="61" y="2158"/>
                  </a:cubicBezTo>
                  <a:cubicBezTo>
                    <a:pt x="122" y="2614"/>
                    <a:pt x="335" y="3040"/>
                    <a:pt x="608" y="3374"/>
                  </a:cubicBezTo>
                  <a:cubicBezTo>
                    <a:pt x="735" y="3578"/>
                    <a:pt x="1054" y="3866"/>
                    <a:pt x="1315" y="3866"/>
                  </a:cubicBezTo>
                  <a:cubicBezTo>
                    <a:pt x="1366" y="3866"/>
                    <a:pt x="1415" y="3855"/>
                    <a:pt x="1459" y="3830"/>
                  </a:cubicBezTo>
                  <a:cubicBezTo>
                    <a:pt x="2310" y="3465"/>
                    <a:pt x="2645" y="2341"/>
                    <a:pt x="2462" y="1520"/>
                  </a:cubicBezTo>
                  <a:cubicBezTo>
                    <a:pt x="2341" y="1034"/>
                    <a:pt x="2128" y="608"/>
                    <a:pt x="1733" y="274"/>
                  </a:cubicBezTo>
                  <a:cubicBezTo>
                    <a:pt x="1642" y="152"/>
                    <a:pt x="1429" y="31"/>
                    <a:pt x="1277" y="31"/>
                  </a:cubicBezTo>
                  <a:cubicBezTo>
                    <a:pt x="1247" y="0"/>
                    <a:pt x="1247" y="0"/>
                    <a:pt x="1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34"/>
            <p:cNvSpPr/>
            <p:nvPr/>
          </p:nvSpPr>
          <p:spPr>
            <a:xfrm>
              <a:off x="7008000" y="978450"/>
              <a:ext cx="57000" cy="93000"/>
            </a:xfrm>
            <a:custGeom>
              <a:avLst/>
              <a:gdLst/>
              <a:ahLst/>
              <a:cxnLst/>
              <a:rect l="l" t="t" r="r" b="b"/>
              <a:pathLst>
                <a:path w="2280" h="3720" extrusionOk="0">
                  <a:moveTo>
                    <a:pt x="677" y="1"/>
                  </a:moveTo>
                  <a:cubicBezTo>
                    <a:pt x="669" y="1"/>
                    <a:pt x="669" y="8"/>
                    <a:pt x="669" y="24"/>
                  </a:cubicBezTo>
                  <a:cubicBezTo>
                    <a:pt x="426" y="206"/>
                    <a:pt x="213" y="510"/>
                    <a:pt x="152" y="844"/>
                  </a:cubicBezTo>
                  <a:cubicBezTo>
                    <a:pt x="0" y="1361"/>
                    <a:pt x="0" y="1908"/>
                    <a:pt x="183" y="2425"/>
                  </a:cubicBezTo>
                  <a:cubicBezTo>
                    <a:pt x="335" y="2790"/>
                    <a:pt x="639" y="3215"/>
                    <a:pt x="973" y="3428"/>
                  </a:cubicBezTo>
                  <a:cubicBezTo>
                    <a:pt x="1078" y="3506"/>
                    <a:pt x="1385" y="3720"/>
                    <a:pt x="1585" y="3720"/>
                  </a:cubicBezTo>
                  <a:cubicBezTo>
                    <a:pt x="1617" y="3720"/>
                    <a:pt x="1647" y="3714"/>
                    <a:pt x="1672" y="3702"/>
                  </a:cubicBezTo>
                  <a:cubicBezTo>
                    <a:pt x="1702" y="3671"/>
                    <a:pt x="1824" y="3519"/>
                    <a:pt x="1854" y="3489"/>
                  </a:cubicBezTo>
                  <a:cubicBezTo>
                    <a:pt x="1976" y="3367"/>
                    <a:pt x="2037" y="3185"/>
                    <a:pt x="2098" y="3033"/>
                  </a:cubicBezTo>
                  <a:cubicBezTo>
                    <a:pt x="2250" y="2638"/>
                    <a:pt x="2280" y="2151"/>
                    <a:pt x="2250" y="1726"/>
                  </a:cubicBezTo>
                  <a:cubicBezTo>
                    <a:pt x="2128" y="1148"/>
                    <a:pt x="1794" y="662"/>
                    <a:pt x="1368" y="328"/>
                  </a:cubicBezTo>
                  <a:cubicBezTo>
                    <a:pt x="1247" y="206"/>
                    <a:pt x="1095" y="145"/>
                    <a:pt x="943" y="84"/>
                  </a:cubicBezTo>
                  <a:cubicBezTo>
                    <a:pt x="912" y="84"/>
                    <a:pt x="791" y="54"/>
                    <a:pt x="730" y="24"/>
                  </a:cubicBezTo>
                  <a:cubicBezTo>
                    <a:pt x="699" y="8"/>
                    <a:pt x="684" y="1"/>
                    <a:pt x="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34"/>
            <p:cNvSpPr/>
            <p:nvPr/>
          </p:nvSpPr>
          <p:spPr>
            <a:xfrm>
              <a:off x="7019400" y="947875"/>
              <a:ext cx="81325" cy="54875"/>
            </a:xfrm>
            <a:custGeom>
              <a:avLst/>
              <a:gdLst/>
              <a:ahLst/>
              <a:cxnLst/>
              <a:rect l="l" t="t" r="r" b="b"/>
              <a:pathLst>
                <a:path w="3253" h="2195" extrusionOk="0">
                  <a:moveTo>
                    <a:pt x="1550" y="0"/>
                  </a:moveTo>
                  <a:cubicBezTo>
                    <a:pt x="1338" y="0"/>
                    <a:pt x="1125" y="31"/>
                    <a:pt x="943" y="61"/>
                  </a:cubicBezTo>
                  <a:cubicBezTo>
                    <a:pt x="639" y="152"/>
                    <a:pt x="152" y="335"/>
                    <a:pt x="61" y="700"/>
                  </a:cubicBezTo>
                  <a:cubicBezTo>
                    <a:pt x="0" y="1003"/>
                    <a:pt x="274" y="1399"/>
                    <a:pt x="456" y="1581"/>
                  </a:cubicBezTo>
                  <a:cubicBezTo>
                    <a:pt x="791" y="1915"/>
                    <a:pt x="1216" y="2189"/>
                    <a:pt x="1733" y="2189"/>
                  </a:cubicBezTo>
                  <a:cubicBezTo>
                    <a:pt x="1788" y="2193"/>
                    <a:pt x="1843" y="2194"/>
                    <a:pt x="1897" y="2194"/>
                  </a:cubicBezTo>
                  <a:cubicBezTo>
                    <a:pt x="2292" y="2194"/>
                    <a:pt x="2662" y="2095"/>
                    <a:pt x="3009" y="1855"/>
                  </a:cubicBezTo>
                  <a:cubicBezTo>
                    <a:pt x="3070" y="1824"/>
                    <a:pt x="3253" y="1611"/>
                    <a:pt x="3253" y="1520"/>
                  </a:cubicBezTo>
                  <a:cubicBezTo>
                    <a:pt x="3253" y="912"/>
                    <a:pt x="2736" y="396"/>
                    <a:pt x="2250" y="183"/>
                  </a:cubicBezTo>
                  <a:cubicBezTo>
                    <a:pt x="2006" y="61"/>
                    <a:pt x="1763" y="31"/>
                    <a:pt x="15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34"/>
            <p:cNvSpPr/>
            <p:nvPr/>
          </p:nvSpPr>
          <p:spPr>
            <a:xfrm>
              <a:off x="5356000" y="1651450"/>
              <a:ext cx="37250" cy="61750"/>
            </a:xfrm>
            <a:custGeom>
              <a:avLst/>
              <a:gdLst/>
              <a:ahLst/>
              <a:cxnLst/>
              <a:rect l="l" t="t" r="r" b="b"/>
              <a:pathLst>
                <a:path w="1490" h="2470" extrusionOk="0">
                  <a:moveTo>
                    <a:pt x="30" y="368"/>
                  </a:moveTo>
                  <a:lnTo>
                    <a:pt x="30" y="429"/>
                  </a:lnTo>
                  <a:cubicBezTo>
                    <a:pt x="91" y="429"/>
                    <a:pt x="91" y="429"/>
                    <a:pt x="30" y="368"/>
                  </a:cubicBezTo>
                  <a:close/>
                  <a:moveTo>
                    <a:pt x="198" y="0"/>
                  </a:moveTo>
                  <a:cubicBezTo>
                    <a:pt x="169" y="0"/>
                    <a:pt x="142" y="4"/>
                    <a:pt x="122" y="4"/>
                  </a:cubicBezTo>
                  <a:cubicBezTo>
                    <a:pt x="122" y="125"/>
                    <a:pt x="122" y="186"/>
                    <a:pt x="91" y="308"/>
                  </a:cubicBezTo>
                  <a:lnTo>
                    <a:pt x="91" y="338"/>
                  </a:lnTo>
                  <a:lnTo>
                    <a:pt x="91" y="368"/>
                  </a:lnTo>
                  <a:lnTo>
                    <a:pt x="91" y="399"/>
                  </a:lnTo>
                  <a:lnTo>
                    <a:pt x="91" y="460"/>
                  </a:lnTo>
                  <a:cubicBezTo>
                    <a:pt x="91" y="490"/>
                    <a:pt x="91" y="520"/>
                    <a:pt x="30" y="612"/>
                  </a:cubicBezTo>
                  <a:lnTo>
                    <a:pt x="30" y="642"/>
                  </a:lnTo>
                  <a:lnTo>
                    <a:pt x="30" y="672"/>
                  </a:lnTo>
                  <a:lnTo>
                    <a:pt x="30" y="672"/>
                  </a:lnTo>
                  <a:cubicBezTo>
                    <a:pt x="0" y="1098"/>
                    <a:pt x="0" y="1432"/>
                    <a:pt x="243" y="1827"/>
                  </a:cubicBezTo>
                  <a:cubicBezTo>
                    <a:pt x="334" y="2010"/>
                    <a:pt x="486" y="2162"/>
                    <a:pt x="638" y="2314"/>
                  </a:cubicBezTo>
                  <a:cubicBezTo>
                    <a:pt x="694" y="2341"/>
                    <a:pt x="875" y="2470"/>
                    <a:pt x="930" y="2470"/>
                  </a:cubicBezTo>
                  <a:cubicBezTo>
                    <a:pt x="935" y="2470"/>
                    <a:pt x="940" y="2469"/>
                    <a:pt x="942" y="2466"/>
                  </a:cubicBezTo>
                  <a:cubicBezTo>
                    <a:pt x="1246" y="2283"/>
                    <a:pt x="1368" y="1858"/>
                    <a:pt x="1398" y="1554"/>
                  </a:cubicBezTo>
                  <a:cubicBezTo>
                    <a:pt x="1489" y="1128"/>
                    <a:pt x="1337" y="672"/>
                    <a:pt x="1003" y="368"/>
                  </a:cubicBezTo>
                  <a:cubicBezTo>
                    <a:pt x="851" y="216"/>
                    <a:pt x="608" y="95"/>
                    <a:pt x="365" y="95"/>
                  </a:cubicBezTo>
                  <a:cubicBezTo>
                    <a:pt x="324" y="14"/>
                    <a:pt x="257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34"/>
            <p:cNvSpPr/>
            <p:nvPr/>
          </p:nvSpPr>
          <p:spPr>
            <a:xfrm>
              <a:off x="5325600" y="1695950"/>
              <a:ext cx="53200" cy="31200"/>
            </a:xfrm>
            <a:custGeom>
              <a:avLst/>
              <a:gdLst/>
              <a:ahLst/>
              <a:cxnLst/>
              <a:rect l="l" t="t" r="r" b="b"/>
              <a:pathLst>
                <a:path w="2128" h="1248" extrusionOk="0">
                  <a:moveTo>
                    <a:pt x="750" y="1"/>
                  </a:moveTo>
                  <a:cubicBezTo>
                    <a:pt x="558" y="1"/>
                    <a:pt x="376" y="100"/>
                    <a:pt x="152" y="199"/>
                  </a:cubicBezTo>
                  <a:lnTo>
                    <a:pt x="122" y="199"/>
                  </a:lnTo>
                  <a:cubicBezTo>
                    <a:pt x="0" y="503"/>
                    <a:pt x="274" y="838"/>
                    <a:pt x="487" y="1020"/>
                  </a:cubicBezTo>
                  <a:cubicBezTo>
                    <a:pt x="689" y="1167"/>
                    <a:pt x="947" y="1248"/>
                    <a:pt x="1200" y="1248"/>
                  </a:cubicBezTo>
                  <a:cubicBezTo>
                    <a:pt x="1365" y="1248"/>
                    <a:pt x="1528" y="1214"/>
                    <a:pt x="1672" y="1142"/>
                  </a:cubicBezTo>
                  <a:cubicBezTo>
                    <a:pt x="1794" y="1081"/>
                    <a:pt x="2128" y="868"/>
                    <a:pt x="2067" y="716"/>
                  </a:cubicBezTo>
                  <a:cubicBezTo>
                    <a:pt x="1915" y="260"/>
                    <a:pt x="1338" y="47"/>
                    <a:pt x="912" y="17"/>
                  </a:cubicBezTo>
                  <a:lnTo>
                    <a:pt x="882" y="17"/>
                  </a:lnTo>
                  <a:cubicBezTo>
                    <a:pt x="837" y="6"/>
                    <a:pt x="793" y="1"/>
                    <a:pt x="7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34"/>
            <p:cNvSpPr/>
            <p:nvPr/>
          </p:nvSpPr>
          <p:spPr>
            <a:xfrm>
              <a:off x="5382575" y="1677375"/>
              <a:ext cx="50200" cy="46000"/>
            </a:xfrm>
            <a:custGeom>
              <a:avLst/>
              <a:gdLst/>
              <a:ahLst/>
              <a:cxnLst/>
              <a:rect l="l" t="t" r="r" b="b"/>
              <a:pathLst>
                <a:path w="2008" h="1840" extrusionOk="0">
                  <a:moveTo>
                    <a:pt x="1794" y="0"/>
                  </a:moveTo>
                  <a:cubicBezTo>
                    <a:pt x="1521" y="61"/>
                    <a:pt x="1247" y="91"/>
                    <a:pt x="974" y="213"/>
                  </a:cubicBezTo>
                  <a:cubicBezTo>
                    <a:pt x="730" y="335"/>
                    <a:pt x="518" y="547"/>
                    <a:pt x="335" y="821"/>
                  </a:cubicBezTo>
                  <a:cubicBezTo>
                    <a:pt x="214" y="1003"/>
                    <a:pt x="153" y="1186"/>
                    <a:pt x="62" y="1398"/>
                  </a:cubicBezTo>
                  <a:cubicBezTo>
                    <a:pt x="62" y="1429"/>
                    <a:pt x="1" y="1581"/>
                    <a:pt x="31" y="1611"/>
                  </a:cubicBezTo>
                  <a:cubicBezTo>
                    <a:pt x="177" y="1773"/>
                    <a:pt x="391" y="1840"/>
                    <a:pt x="614" y="1840"/>
                  </a:cubicBezTo>
                  <a:cubicBezTo>
                    <a:pt x="811" y="1840"/>
                    <a:pt x="1016" y="1788"/>
                    <a:pt x="1186" y="1702"/>
                  </a:cubicBezTo>
                  <a:cubicBezTo>
                    <a:pt x="1490" y="1490"/>
                    <a:pt x="1703" y="1277"/>
                    <a:pt x="1855" y="942"/>
                  </a:cubicBezTo>
                  <a:cubicBezTo>
                    <a:pt x="2007" y="608"/>
                    <a:pt x="1977" y="304"/>
                    <a:pt x="17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34"/>
            <p:cNvSpPr/>
            <p:nvPr/>
          </p:nvSpPr>
          <p:spPr>
            <a:xfrm>
              <a:off x="5332425" y="1713075"/>
              <a:ext cx="52475" cy="74925"/>
            </a:xfrm>
            <a:custGeom>
              <a:avLst/>
              <a:gdLst/>
              <a:ahLst/>
              <a:cxnLst/>
              <a:rect l="l" t="t" r="r" b="b"/>
              <a:pathLst>
                <a:path w="2099" h="2997" extrusionOk="0">
                  <a:moveTo>
                    <a:pt x="1642" y="1"/>
                  </a:moveTo>
                  <a:cubicBezTo>
                    <a:pt x="1399" y="31"/>
                    <a:pt x="1125" y="122"/>
                    <a:pt x="973" y="183"/>
                  </a:cubicBezTo>
                  <a:cubicBezTo>
                    <a:pt x="366" y="548"/>
                    <a:pt x="1" y="1095"/>
                    <a:pt x="31" y="1794"/>
                  </a:cubicBezTo>
                  <a:cubicBezTo>
                    <a:pt x="62" y="2280"/>
                    <a:pt x="305" y="2797"/>
                    <a:pt x="791" y="2980"/>
                  </a:cubicBezTo>
                  <a:cubicBezTo>
                    <a:pt x="832" y="2990"/>
                    <a:pt x="879" y="2996"/>
                    <a:pt x="927" y="2996"/>
                  </a:cubicBezTo>
                  <a:cubicBezTo>
                    <a:pt x="1024" y="2996"/>
                    <a:pt x="1125" y="2969"/>
                    <a:pt x="1186" y="2888"/>
                  </a:cubicBezTo>
                  <a:cubicBezTo>
                    <a:pt x="1308" y="2736"/>
                    <a:pt x="1521" y="2584"/>
                    <a:pt x="1642" y="2402"/>
                  </a:cubicBezTo>
                  <a:cubicBezTo>
                    <a:pt x="1855" y="2098"/>
                    <a:pt x="1977" y="1794"/>
                    <a:pt x="2037" y="1399"/>
                  </a:cubicBezTo>
                  <a:cubicBezTo>
                    <a:pt x="2098" y="1065"/>
                    <a:pt x="2098" y="791"/>
                    <a:pt x="2037" y="457"/>
                  </a:cubicBezTo>
                  <a:cubicBezTo>
                    <a:pt x="2037" y="396"/>
                    <a:pt x="2007" y="183"/>
                    <a:pt x="1946" y="122"/>
                  </a:cubicBezTo>
                  <a:cubicBezTo>
                    <a:pt x="1855" y="31"/>
                    <a:pt x="1733" y="3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34"/>
            <p:cNvSpPr/>
            <p:nvPr/>
          </p:nvSpPr>
          <p:spPr>
            <a:xfrm>
              <a:off x="5374975" y="1717650"/>
              <a:ext cx="50200" cy="55800"/>
            </a:xfrm>
            <a:custGeom>
              <a:avLst/>
              <a:gdLst/>
              <a:ahLst/>
              <a:cxnLst/>
              <a:rect l="l" t="t" r="r" b="b"/>
              <a:pathLst>
                <a:path w="2008" h="2232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517"/>
                    <a:pt x="123" y="1277"/>
                    <a:pt x="487" y="1642"/>
                  </a:cubicBezTo>
                  <a:cubicBezTo>
                    <a:pt x="807" y="1986"/>
                    <a:pt x="1247" y="2231"/>
                    <a:pt x="1693" y="2231"/>
                  </a:cubicBezTo>
                  <a:cubicBezTo>
                    <a:pt x="1798" y="2231"/>
                    <a:pt x="1903" y="2218"/>
                    <a:pt x="2007" y="2189"/>
                  </a:cubicBezTo>
                  <a:cubicBezTo>
                    <a:pt x="1946" y="1642"/>
                    <a:pt x="1855" y="1125"/>
                    <a:pt x="1490" y="699"/>
                  </a:cubicBezTo>
                  <a:cubicBezTo>
                    <a:pt x="1186" y="334"/>
                    <a:pt x="761" y="61"/>
                    <a:pt x="2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34"/>
            <p:cNvSpPr/>
            <p:nvPr/>
          </p:nvSpPr>
          <p:spPr>
            <a:xfrm>
              <a:off x="5162975" y="1739675"/>
              <a:ext cx="101100" cy="71550"/>
            </a:xfrm>
            <a:custGeom>
              <a:avLst/>
              <a:gdLst/>
              <a:ahLst/>
              <a:cxnLst/>
              <a:rect l="l" t="t" r="r" b="b"/>
              <a:pathLst>
                <a:path w="4044" h="2862" extrusionOk="0">
                  <a:moveTo>
                    <a:pt x="1490" y="1"/>
                  </a:moveTo>
                  <a:cubicBezTo>
                    <a:pt x="1064" y="1"/>
                    <a:pt x="213" y="61"/>
                    <a:pt x="122" y="609"/>
                  </a:cubicBezTo>
                  <a:cubicBezTo>
                    <a:pt x="1" y="1216"/>
                    <a:pt x="456" y="1855"/>
                    <a:pt x="882" y="2250"/>
                  </a:cubicBezTo>
                  <a:cubicBezTo>
                    <a:pt x="1304" y="2651"/>
                    <a:pt x="1857" y="2861"/>
                    <a:pt x="2420" y="2861"/>
                  </a:cubicBezTo>
                  <a:cubicBezTo>
                    <a:pt x="2669" y="2861"/>
                    <a:pt x="2920" y="2820"/>
                    <a:pt x="3162" y="2736"/>
                  </a:cubicBezTo>
                  <a:cubicBezTo>
                    <a:pt x="3466" y="2615"/>
                    <a:pt x="4043" y="2371"/>
                    <a:pt x="3952" y="1946"/>
                  </a:cubicBezTo>
                  <a:cubicBezTo>
                    <a:pt x="3891" y="1460"/>
                    <a:pt x="3496" y="1004"/>
                    <a:pt x="3192" y="700"/>
                  </a:cubicBezTo>
                  <a:cubicBezTo>
                    <a:pt x="2767" y="274"/>
                    <a:pt x="2250" y="3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34"/>
            <p:cNvSpPr/>
            <p:nvPr/>
          </p:nvSpPr>
          <p:spPr>
            <a:xfrm>
              <a:off x="5197925" y="1800475"/>
              <a:ext cx="60075" cy="84375"/>
            </a:xfrm>
            <a:custGeom>
              <a:avLst/>
              <a:gdLst/>
              <a:ahLst/>
              <a:cxnLst/>
              <a:rect l="l" t="t" r="r" b="b"/>
              <a:pathLst>
                <a:path w="2403" h="3375" extrusionOk="0">
                  <a:moveTo>
                    <a:pt x="2128" y="0"/>
                  </a:moveTo>
                  <a:lnTo>
                    <a:pt x="2128" y="0"/>
                  </a:lnTo>
                  <a:cubicBezTo>
                    <a:pt x="1338" y="183"/>
                    <a:pt x="609" y="760"/>
                    <a:pt x="274" y="1520"/>
                  </a:cubicBezTo>
                  <a:cubicBezTo>
                    <a:pt x="1" y="2098"/>
                    <a:pt x="1" y="2766"/>
                    <a:pt x="183" y="3374"/>
                  </a:cubicBezTo>
                  <a:cubicBezTo>
                    <a:pt x="791" y="3192"/>
                    <a:pt x="1308" y="2857"/>
                    <a:pt x="1733" y="2371"/>
                  </a:cubicBezTo>
                  <a:cubicBezTo>
                    <a:pt x="2311" y="1702"/>
                    <a:pt x="2402" y="760"/>
                    <a:pt x="2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34"/>
            <p:cNvSpPr/>
            <p:nvPr/>
          </p:nvSpPr>
          <p:spPr>
            <a:xfrm>
              <a:off x="5230600" y="1690275"/>
              <a:ext cx="66150" cy="96675"/>
            </a:xfrm>
            <a:custGeom>
              <a:avLst/>
              <a:gdLst/>
              <a:ahLst/>
              <a:cxnLst/>
              <a:rect l="l" t="t" r="r" b="b"/>
              <a:pathLst>
                <a:path w="2646" h="3867" extrusionOk="0">
                  <a:moveTo>
                    <a:pt x="1217" y="1"/>
                  </a:moveTo>
                  <a:cubicBezTo>
                    <a:pt x="913" y="31"/>
                    <a:pt x="639" y="335"/>
                    <a:pt x="487" y="578"/>
                  </a:cubicBezTo>
                  <a:cubicBezTo>
                    <a:pt x="153" y="1004"/>
                    <a:pt x="1" y="1642"/>
                    <a:pt x="62" y="2159"/>
                  </a:cubicBezTo>
                  <a:cubicBezTo>
                    <a:pt x="122" y="2615"/>
                    <a:pt x="335" y="3040"/>
                    <a:pt x="609" y="3375"/>
                  </a:cubicBezTo>
                  <a:cubicBezTo>
                    <a:pt x="736" y="3578"/>
                    <a:pt x="1054" y="3867"/>
                    <a:pt x="1333" y="3867"/>
                  </a:cubicBezTo>
                  <a:cubicBezTo>
                    <a:pt x="1387" y="3867"/>
                    <a:pt x="1440" y="3856"/>
                    <a:pt x="1490" y="3831"/>
                  </a:cubicBezTo>
                  <a:cubicBezTo>
                    <a:pt x="2311" y="3466"/>
                    <a:pt x="2645" y="2341"/>
                    <a:pt x="2463" y="1521"/>
                  </a:cubicBezTo>
                  <a:cubicBezTo>
                    <a:pt x="2341" y="1034"/>
                    <a:pt x="2128" y="609"/>
                    <a:pt x="1733" y="274"/>
                  </a:cubicBezTo>
                  <a:cubicBezTo>
                    <a:pt x="1642" y="153"/>
                    <a:pt x="1460" y="31"/>
                    <a:pt x="1277" y="31"/>
                  </a:cubicBezTo>
                  <a:cubicBezTo>
                    <a:pt x="1247" y="1"/>
                    <a:pt x="1217" y="1"/>
                    <a:pt x="1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34"/>
            <p:cNvSpPr/>
            <p:nvPr/>
          </p:nvSpPr>
          <p:spPr>
            <a:xfrm>
              <a:off x="5245050" y="1799700"/>
              <a:ext cx="57000" cy="92225"/>
            </a:xfrm>
            <a:custGeom>
              <a:avLst/>
              <a:gdLst/>
              <a:ahLst/>
              <a:cxnLst/>
              <a:rect l="l" t="t" r="r" b="b"/>
              <a:pathLst>
                <a:path w="2280" h="3689" extrusionOk="0">
                  <a:moveTo>
                    <a:pt x="669" y="1"/>
                  </a:moveTo>
                  <a:cubicBezTo>
                    <a:pt x="395" y="183"/>
                    <a:pt x="213" y="487"/>
                    <a:pt x="152" y="822"/>
                  </a:cubicBezTo>
                  <a:cubicBezTo>
                    <a:pt x="0" y="1338"/>
                    <a:pt x="0" y="1885"/>
                    <a:pt x="183" y="2372"/>
                  </a:cubicBezTo>
                  <a:cubicBezTo>
                    <a:pt x="335" y="2767"/>
                    <a:pt x="639" y="3192"/>
                    <a:pt x="973" y="3405"/>
                  </a:cubicBezTo>
                  <a:cubicBezTo>
                    <a:pt x="1081" y="3486"/>
                    <a:pt x="1407" y="3688"/>
                    <a:pt x="1606" y="3688"/>
                  </a:cubicBezTo>
                  <a:cubicBezTo>
                    <a:pt x="1630" y="3688"/>
                    <a:pt x="1652" y="3685"/>
                    <a:pt x="1672" y="3679"/>
                  </a:cubicBezTo>
                  <a:cubicBezTo>
                    <a:pt x="1702" y="3648"/>
                    <a:pt x="1824" y="3496"/>
                    <a:pt x="1854" y="3436"/>
                  </a:cubicBezTo>
                  <a:cubicBezTo>
                    <a:pt x="1976" y="3344"/>
                    <a:pt x="2037" y="3132"/>
                    <a:pt x="2098" y="2980"/>
                  </a:cubicBezTo>
                  <a:cubicBezTo>
                    <a:pt x="2250" y="2615"/>
                    <a:pt x="2280" y="2129"/>
                    <a:pt x="2189" y="1703"/>
                  </a:cubicBezTo>
                  <a:cubicBezTo>
                    <a:pt x="2098" y="1126"/>
                    <a:pt x="1733" y="639"/>
                    <a:pt x="1338" y="305"/>
                  </a:cubicBezTo>
                  <a:cubicBezTo>
                    <a:pt x="1216" y="183"/>
                    <a:pt x="1064" y="92"/>
                    <a:pt x="912" y="62"/>
                  </a:cubicBezTo>
                  <a:cubicBezTo>
                    <a:pt x="882" y="62"/>
                    <a:pt x="760" y="3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34"/>
            <p:cNvSpPr/>
            <p:nvPr/>
          </p:nvSpPr>
          <p:spPr>
            <a:xfrm>
              <a:off x="5256450" y="1769325"/>
              <a:ext cx="81325" cy="55100"/>
            </a:xfrm>
            <a:custGeom>
              <a:avLst/>
              <a:gdLst/>
              <a:ahLst/>
              <a:cxnLst/>
              <a:rect l="l" t="t" r="r" b="b"/>
              <a:pathLst>
                <a:path w="3253" h="2204" extrusionOk="0">
                  <a:moveTo>
                    <a:pt x="1550" y="0"/>
                  </a:moveTo>
                  <a:cubicBezTo>
                    <a:pt x="1368" y="0"/>
                    <a:pt x="1125" y="0"/>
                    <a:pt x="942" y="61"/>
                  </a:cubicBezTo>
                  <a:cubicBezTo>
                    <a:pt x="639" y="152"/>
                    <a:pt x="152" y="334"/>
                    <a:pt x="61" y="730"/>
                  </a:cubicBezTo>
                  <a:cubicBezTo>
                    <a:pt x="0" y="1033"/>
                    <a:pt x="274" y="1398"/>
                    <a:pt x="456" y="1581"/>
                  </a:cubicBezTo>
                  <a:cubicBezTo>
                    <a:pt x="791" y="1945"/>
                    <a:pt x="1216" y="2189"/>
                    <a:pt x="1733" y="2189"/>
                  </a:cubicBezTo>
                  <a:cubicBezTo>
                    <a:pt x="1810" y="2199"/>
                    <a:pt x="1886" y="2204"/>
                    <a:pt x="1961" y="2204"/>
                  </a:cubicBezTo>
                  <a:cubicBezTo>
                    <a:pt x="2331" y="2204"/>
                    <a:pt x="2676" y="2081"/>
                    <a:pt x="2979" y="1854"/>
                  </a:cubicBezTo>
                  <a:cubicBezTo>
                    <a:pt x="3070" y="1824"/>
                    <a:pt x="3253" y="1641"/>
                    <a:pt x="3253" y="1520"/>
                  </a:cubicBezTo>
                  <a:cubicBezTo>
                    <a:pt x="3253" y="912"/>
                    <a:pt x="2736" y="395"/>
                    <a:pt x="2219" y="182"/>
                  </a:cubicBezTo>
                  <a:cubicBezTo>
                    <a:pt x="2006" y="61"/>
                    <a:pt x="1763" y="30"/>
                    <a:pt x="15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34"/>
            <p:cNvSpPr/>
            <p:nvPr/>
          </p:nvSpPr>
          <p:spPr>
            <a:xfrm>
              <a:off x="3871925" y="1259775"/>
              <a:ext cx="37250" cy="62100"/>
            </a:xfrm>
            <a:custGeom>
              <a:avLst/>
              <a:gdLst/>
              <a:ahLst/>
              <a:cxnLst/>
              <a:rect l="l" t="t" r="r" b="b"/>
              <a:pathLst>
                <a:path w="1490" h="2484" extrusionOk="0">
                  <a:moveTo>
                    <a:pt x="61" y="382"/>
                  </a:moveTo>
                  <a:lnTo>
                    <a:pt x="61" y="443"/>
                  </a:lnTo>
                  <a:cubicBezTo>
                    <a:pt x="61" y="382"/>
                    <a:pt x="91" y="382"/>
                    <a:pt x="61" y="382"/>
                  </a:cubicBezTo>
                  <a:close/>
                  <a:moveTo>
                    <a:pt x="220" y="0"/>
                  </a:moveTo>
                  <a:cubicBezTo>
                    <a:pt x="186" y="0"/>
                    <a:pt x="152" y="7"/>
                    <a:pt x="122" y="17"/>
                  </a:cubicBezTo>
                  <a:cubicBezTo>
                    <a:pt x="122" y="139"/>
                    <a:pt x="122" y="199"/>
                    <a:pt x="91" y="321"/>
                  </a:cubicBezTo>
                  <a:lnTo>
                    <a:pt x="91" y="351"/>
                  </a:lnTo>
                  <a:lnTo>
                    <a:pt x="91" y="382"/>
                  </a:lnTo>
                  <a:lnTo>
                    <a:pt x="91" y="412"/>
                  </a:lnTo>
                  <a:lnTo>
                    <a:pt x="91" y="473"/>
                  </a:lnTo>
                  <a:cubicBezTo>
                    <a:pt x="91" y="503"/>
                    <a:pt x="91" y="534"/>
                    <a:pt x="61" y="625"/>
                  </a:cubicBezTo>
                  <a:lnTo>
                    <a:pt x="61" y="655"/>
                  </a:lnTo>
                  <a:lnTo>
                    <a:pt x="61" y="686"/>
                  </a:lnTo>
                  <a:lnTo>
                    <a:pt x="61" y="686"/>
                  </a:lnTo>
                  <a:cubicBezTo>
                    <a:pt x="0" y="1111"/>
                    <a:pt x="0" y="1446"/>
                    <a:pt x="243" y="1841"/>
                  </a:cubicBezTo>
                  <a:cubicBezTo>
                    <a:pt x="365" y="2023"/>
                    <a:pt x="517" y="2175"/>
                    <a:pt x="669" y="2327"/>
                  </a:cubicBezTo>
                  <a:cubicBezTo>
                    <a:pt x="697" y="2355"/>
                    <a:pt x="875" y="2483"/>
                    <a:pt x="953" y="2483"/>
                  </a:cubicBezTo>
                  <a:cubicBezTo>
                    <a:pt x="961" y="2483"/>
                    <a:pt x="967" y="2482"/>
                    <a:pt x="973" y="2479"/>
                  </a:cubicBezTo>
                  <a:cubicBezTo>
                    <a:pt x="1277" y="2297"/>
                    <a:pt x="1398" y="1871"/>
                    <a:pt x="1429" y="1567"/>
                  </a:cubicBezTo>
                  <a:cubicBezTo>
                    <a:pt x="1490" y="1142"/>
                    <a:pt x="1338" y="686"/>
                    <a:pt x="1003" y="382"/>
                  </a:cubicBezTo>
                  <a:cubicBezTo>
                    <a:pt x="851" y="230"/>
                    <a:pt x="608" y="108"/>
                    <a:pt x="395" y="108"/>
                  </a:cubicBezTo>
                  <a:cubicBezTo>
                    <a:pt x="355" y="27"/>
                    <a:pt x="287" y="0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34"/>
            <p:cNvSpPr/>
            <p:nvPr/>
          </p:nvSpPr>
          <p:spPr>
            <a:xfrm>
              <a:off x="3842275" y="1303375"/>
              <a:ext cx="53225" cy="31675"/>
            </a:xfrm>
            <a:custGeom>
              <a:avLst/>
              <a:gdLst/>
              <a:ahLst/>
              <a:cxnLst/>
              <a:rect l="l" t="t" r="r" b="b"/>
              <a:pathLst>
                <a:path w="2129" h="1267" extrusionOk="0">
                  <a:moveTo>
                    <a:pt x="783" y="1"/>
                  </a:moveTo>
                  <a:cubicBezTo>
                    <a:pt x="582" y="1"/>
                    <a:pt x="343" y="110"/>
                    <a:pt x="153" y="218"/>
                  </a:cubicBezTo>
                  <a:lnTo>
                    <a:pt x="92" y="218"/>
                  </a:lnTo>
                  <a:cubicBezTo>
                    <a:pt x="1" y="522"/>
                    <a:pt x="244" y="857"/>
                    <a:pt x="487" y="1039"/>
                  </a:cubicBezTo>
                  <a:cubicBezTo>
                    <a:pt x="690" y="1186"/>
                    <a:pt x="937" y="1267"/>
                    <a:pt x="1188" y="1267"/>
                  </a:cubicBezTo>
                  <a:cubicBezTo>
                    <a:pt x="1351" y="1267"/>
                    <a:pt x="1517" y="1233"/>
                    <a:pt x="1673" y="1161"/>
                  </a:cubicBezTo>
                  <a:cubicBezTo>
                    <a:pt x="1764" y="1069"/>
                    <a:pt x="2129" y="887"/>
                    <a:pt x="2037" y="735"/>
                  </a:cubicBezTo>
                  <a:cubicBezTo>
                    <a:pt x="1885" y="279"/>
                    <a:pt x="1308" y="66"/>
                    <a:pt x="913" y="6"/>
                  </a:cubicBezTo>
                  <a:lnTo>
                    <a:pt x="852" y="6"/>
                  </a:lnTo>
                  <a:cubicBezTo>
                    <a:pt x="829" y="2"/>
                    <a:pt x="806" y="1"/>
                    <a:pt x="7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34"/>
            <p:cNvSpPr/>
            <p:nvPr/>
          </p:nvSpPr>
          <p:spPr>
            <a:xfrm>
              <a:off x="3899275" y="1284500"/>
              <a:ext cx="49425" cy="46675"/>
            </a:xfrm>
            <a:custGeom>
              <a:avLst/>
              <a:gdLst/>
              <a:ahLst/>
              <a:cxnLst/>
              <a:rect l="l" t="t" r="r" b="b"/>
              <a:pathLst>
                <a:path w="1977" h="1867" extrusionOk="0">
                  <a:moveTo>
                    <a:pt x="1763" y="1"/>
                  </a:moveTo>
                  <a:cubicBezTo>
                    <a:pt x="1520" y="92"/>
                    <a:pt x="1247" y="122"/>
                    <a:pt x="973" y="244"/>
                  </a:cubicBezTo>
                  <a:cubicBezTo>
                    <a:pt x="700" y="365"/>
                    <a:pt x="517" y="578"/>
                    <a:pt x="335" y="852"/>
                  </a:cubicBezTo>
                  <a:cubicBezTo>
                    <a:pt x="213" y="1034"/>
                    <a:pt x="152" y="1216"/>
                    <a:pt x="61" y="1429"/>
                  </a:cubicBezTo>
                  <a:cubicBezTo>
                    <a:pt x="61" y="1460"/>
                    <a:pt x="1" y="1612"/>
                    <a:pt x="31" y="1642"/>
                  </a:cubicBezTo>
                  <a:cubicBezTo>
                    <a:pt x="172" y="1798"/>
                    <a:pt x="377" y="1866"/>
                    <a:pt x="589" y="1866"/>
                  </a:cubicBezTo>
                  <a:cubicBezTo>
                    <a:pt x="788" y="1866"/>
                    <a:pt x="993" y="1806"/>
                    <a:pt x="1156" y="1703"/>
                  </a:cubicBezTo>
                  <a:cubicBezTo>
                    <a:pt x="1459" y="1520"/>
                    <a:pt x="1703" y="1308"/>
                    <a:pt x="1855" y="943"/>
                  </a:cubicBezTo>
                  <a:cubicBezTo>
                    <a:pt x="1976" y="609"/>
                    <a:pt x="1976" y="305"/>
                    <a:pt x="1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34"/>
            <p:cNvSpPr/>
            <p:nvPr/>
          </p:nvSpPr>
          <p:spPr>
            <a:xfrm>
              <a:off x="3848350" y="1320975"/>
              <a:ext cx="52475" cy="74725"/>
            </a:xfrm>
            <a:custGeom>
              <a:avLst/>
              <a:gdLst/>
              <a:ahLst/>
              <a:cxnLst/>
              <a:rect l="l" t="t" r="r" b="b"/>
              <a:pathLst>
                <a:path w="2099" h="2989" extrusionOk="0">
                  <a:moveTo>
                    <a:pt x="1642" y="1"/>
                  </a:moveTo>
                  <a:cubicBezTo>
                    <a:pt x="1430" y="31"/>
                    <a:pt x="1156" y="122"/>
                    <a:pt x="1004" y="183"/>
                  </a:cubicBezTo>
                  <a:cubicBezTo>
                    <a:pt x="396" y="517"/>
                    <a:pt x="1" y="1095"/>
                    <a:pt x="62" y="1794"/>
                  </a:cubicBezTo>
                  <a:cubicBezTo>
                    <a:pt x="92" y="2280"/>
                    <a:pt x="305" y="2797"/>
                    <a:pt x="822" y="2949"/>
                  </a:cubicBezTo>
                  <a:cubicBezTo>
                    <a:pt x="859" y="2974"/>
                    <a:pt x="918" y="2989"/>
                    <a:pt x="978" y="2989"/>
                  </a:cubicBezTo>
                  <a:cubicBezTo>
                    <a:pt x="1063" y="2989"/>
                    <a:pt x="1151" y="2959"/>
                    <a:pt x="1186" y="2888"/>
                  </a:cubicBezTo>
                  <a:cubicBezTo>
                    <a:pt x="1338" y="2736"/>
                    <a:pt x="1521" y="2584"/>
                    <a:pt x="1642" y="2402"/>
                  </a:cubicBezTo>
                  <a:cubicBezTo>
                    <a:pt x="1886" y="2098"/>
                    <a:pt x="1977" y="1794"/>
                    <a:pt x="2068" y="1399"/>
                  </a:cubicBezTo>
                  <a:cubicBezTo>
                    <a:pt x="2098" y="1064"/>
                    <a:pt x="2098" y="791"/>
                    <a:pt x="2068" y="457"/>
                  </a:cubicBezTo>
                  <a:cubicBezTo>
                    <a:pt x="2068" y="365"/>
                    <a:pt x="2038" y="183"/>
                    <a:pt x="1946" y="122"/>
                  </a:cubicBezTo>
                  <a:cubicBezTo>
                    <a:pt x="1886" y="31"/>
                    <a:pt x="1764" y="3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34"/>
            <p:cNvSpPr/>
            <p:nvPr/>
          </p:nvSpPr>
          <p:spPr>
            <a:xfrm>
              <a:off x="3891675" y="1325550"/>
              <a:ext cx="50175" cy="55100"/>
            </a:xfrm>
            <a:custGeom>
              <a:avLst/>
              <a:gdLst/>
              <a:ahLst/>
              <a:cxnLst/>
              <a:rect l="l" t="t" r="r" b="b"/>
              <a:pathLst>
                <a:path w="2007" h="2204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486"/>
                    <a:pt x="92" y="1246"/>
                    <a:pt x="487" y="1641"/>
                  </a:cubicBezTo>
                  <a:cubicBezTo>
                    <a:pt x="777" y="1980"/>
                    <a:pt x="1203" y="2204"/>
                    <a:pt x="1656" y="2204"/>
                  </a:cubicBezTo>
                  <a:cubicBezTo>
                    <a:pt x="1772" y="2204"/>
                    <a:pt x="1889" y="2189"/>
                    <a:pt x="2007" y="2158"/>
                  </a:cubicBezTo>
                  <a:cubicBezTo>
                    <a:pt x="1915" y="1641"/>
                    <a:pt x="1855" y="1094"/>
                    <a:pt x="1460" y="699"/>
                  </a:cubicBezTo>
                  <a:cubicBezTo>
                    <a:pt x="1156" y="334"/>
                    <a:pt x="700" y="91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34"/>
            <p:cNvSpPr/>
            <p:nvPr/>
          </p:nvSpPr>
          <p:spPr>
            <a:xfrm>
              <a:off x="3679675" y="1347575"/>
              <a:ext cx="100325" cy="71050"/>
            </a:xfrm>
            <a:custGeom>
              <a:avLst/>
              <a:gdLst/>
              <a:ahLst/>
              <a:cxnLst/>
              <a:rect l="l" t="t" r="r" b="b"/>
              <a:pathLst>
                <a:path w="4013" h="2842" extrusionOk="0">
                  <a:moveTo>
                    <a:pt x="1490" y="0"/>
                  </a:moveTo>
                  <a:cubicBezTo>
                    <a:pt x="1064" y="0"/>
                    <a:pt x="183" y="61"/>
                    <a:pt x="122" y="608"/>
                  </a:cubicBezTo>
                  <a:cubicBezTo>
                    <a:pt x="0" y="1216"/>
                    <a:pt x="456" y="1855"/>
                    <a:pt x="882" y="2219"/>
                  </a:cubicBezTo>
                  <a:cubicBezTo>
                    <a:pt x="1314" y="2630"/>
                    <a:pt x="1869" y="2841"/>
                    <a:pt x="2450" y="2841"/>
                  </a:cubicBezTo>
                  <a:cubicBezTo>
                    <a:pt x="2685" y="2841"/>
                    <a:pt x="2924" y="2806"/>
                    <a:pt x="3161" y="2736"/>
                  </a:cubicBezTo>
                  <a:cubicBezTo>
                    <a:pt x="3465" y="2615"/>
                    <a:pt x="4012" y="2341"/>
                    <a:pt x="3952" y="1946"/>
                  </a:cubicBezTo>
                  <a:cubicBezTo>
                    <a:pt x="3860" y="1429"/>
                    <a:pt x="3496" y="973"/>
                    <a:pt x="3192" y="669"/>
                  </a:cubicBezTo>
                  <a:cubicBezTo>
                    <a:pt x="2766" y="274"/>
                    <a:pt x="2249" y="31"/>
                    <a:pt x="1642" y="0"/>
                  </a:cubicBezTo>
                  <a:cubicBezTo>
                    <a:pt x="1621" y="11"/>
                    <a:pt x="1604" y="14"/>
                    <a:pt x="1589" y="14"/>
                  </a:cubicBezTo>
                  <a:cubicBezTo>
                    <a:pt x="1557" y="14"/>
                    <a:pt x="1530" y="0"/>
                    <a:pt x="14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34"/>
            <p:cNvSpPr/>
            <p:nvPr/>
          </p:nvSpPr>
          <p:spPr>
            <a:xfrm>
              <a:off x="3714625" y="1408375"/>
              <a:ext cx="60050" cy="84375"/>
            </a:xfrm>
            <a:custGeom>
              <a:avLst/>
              <a:gdLst/>
              <a:ahLst/>
              <a:cxnLst/>
              <a:rect l="l" t="t" r="r" b="b"/>
              <a:pathLst>
                <a:path w="2402" h="3375" extrusionOk="0">
                  <a:moveTo>
                    <a:pt x="2128" y="0"/>
                  </a:moveTo>
                  <a:cubicBezTo>
                    <a:pt x="1338" y="183"/>
                    <a:pt x="608" y="760"/>
                    <a:pt x="274" y="1520"/>
                  </a:cubicBezTo>
                  <a:cubicBezTo>
                    <a:pt x="0" y="2097"/>
                    <a:pt x="0" y="2766"/>
                    <a:pt x="152" y="3374"/>
                  </a:cubicBezTo>
                  <a:cubicBezTo>
                    <a:pt x="760" y="3192"/>
                    <a:pt x="1307" y="2857"/>
                    <a:pt x="1703" y="2341"/>
                  </a:cubicBezTo>
                  <a:cubicBezTo>
                    <a:pt x="2280" y="1733"/>
                    <a:pt x="2402" y="760"/>
                    <a:pt x="2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34"/>
            <p:cNvSpPr/>
            <p:nvPr/>
          </p:nvSpPr>
          <p:spPr>
            <a:xfrm>
              <a:off x="3747300" y="1298175"/>
              <a:ext cx="66125" cy="96675"/>
            </a:xfrm>
            <a:custGeom>
              <a:avLst/>
              <a:gdLst/>
              <a:ahLst/>
              <a:cxnLst/>
              <a:rect l="l" t="t" r="r" b="b"/>
              <a:pathLst>
                <a:path w="2645" h="3867" extrusionOk="0">
                  <a:moveTo>
                    <a:pt x="1216" y="1"/>
                  </a:moveTo>
                  <a:cubicBezTo>
                    <a:pt x="912" y="31"/>
                    <a:pt x="639" y="335"/>
                    <a:pt x="487" y="578"/>
                  </a:cubicBezTo>
                  <a:cubicBezTo>
                    <a:pt x="152" y="973"/>
                    <a:pt x="0" y="1642"/>
                    <a:pt x="61" y="2159"/>
                  </a:cubicBezTo>
                  <a:cubicBezTo>
                    <a:pt x="92" y="2615"/>
                    <a:pt x="335" y="3040"/>
                    <a:pt x="608" y="3375"/>
                  </a:cubicBezTo>
                  <a:cubicBezTo>
                    <a:pt x="735" y="3578"/>
                    <a:pt x="1033" y="3867"/>
                    <a:pt x="1304" y="3867"/>
                  </a:cubicBezTo>
                  <a:cubicBezTo>
                    <a:pt x="1357" y="3867"/>
                    <a:pt x="1410" y="3855"/>
                    <a:pt x="1459" y="3831"/>
                  </a:cubicBezTo>
                  <a:cubicBezTo>
                    <a:pt x="2310" y="3466"/>
                    <a:pt x="2645" y="2341"/>
                    <a:pt x="2462" y="1521"/>
                  </a:cubicBezTo>
                  <a:cubicBezTo>
                    <a:pt x="2341" y="1034"/>
                    <a:pt x="2128" y="609"/>
                    <a:pt x="1733" y="274"/>
                  </a:cubicBezTo>
                  <a:cubicBezTo>
                    <a:pt x="1611" y="153"/>
                    <a:pt x="1429" y="31"/>
                    <a:pt x="1277" y="31"/>
                  </a:cubicBezTo>
                  <a:cubicBezTo>
                    <a:pt x="1247" y="1"/>
                    <a:pt x="1216" y="1"/>
                    <a:pt x="12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34"/>
            <p:cNvSpPr/>
            <p:nvPr/>
          </p:nvSpPr>
          <p:spPr>
            <a:xfrm>
              <a:off x="3760975" y="1407600"/>
              <a:ext cx="57025" cy="92225"/>
            </a:xfrm>
            <a:custGeom>
              <a:avLst/>
              <a:gdLst/>
              <a:ahLst/>
              <a:cxnLst/>
              <a:rect l="l" t="t" r="r" b="b"/>
              <a:pathLst>
                <a:path w="2281" h="3689" extrusionOk="0">
                  <a:moveTo>
                    <a:pt x="700" y="1"/>
                  </a:moveTo>
                  <a:cubicBezTo>
                    <a:pt x="426" y="183"/>
                    <a:pt x="244" y="487"/>
                    <a:pt x="152" y="821"/>
                  </a:cubicBezTo>
                  <a:cubicBezTo>
                    <a:pt x="0" y="1308"/>
                    <a:pt x="0" y="1885"/>
                    <a:pt x="213" y="2372"/>
                  </a:cubicBezTo>
                  <a:cubicBezTo>
                    <a:pt x="365" y="2767"/>
                    <a:pt x="669" y="3162"/>
                    <a:pt x="1004" y="3405"/>
                  </a:cubicBezTo>
                  <a:cubicBezTo>
                    <a:pt x="1112" y="3486"/>
                    <a:pt x="1413" y="3688"/>
                    <a:pt x="1607" y="3688"/>
                  </a:cubicBezTo>
                  <a:cubicBezTo>
                    <a:pt x="1630" y="3688"/>
                    <a:pt x="1652" y="3685"/>
                    <a:pt x="1672" y="3679"/>
                  </a:cubicBezTo>
                  <a:cubicBezTo>
                    <a:pt x="1733" y="3648"/>
                    <a:pt x="1824" y="3496"/>
                    <a:pt x="1885" y="3435"/>
                  </a:cubicBezTo>
                  <a:cubicBezTo>
                    <a:pt x="1976" y="3344"/>
                    <a:pt x="2067" y="3131"/>
                    <a:pt x="2098" y="2980"/>
                  </a:cubicBezTo>
                  <a:cubicBezTo>
                    <a:pt x="2250" y="2615"/>
                    <a:pt x="2280" y="2128"/>
                    <a:pt x="2250" y="1703"/>
                  </a:cubicBezTo>
                  <a:cubicBezTo>
                    <a:pt x="2128" y="1125"/>
                    <a:pt x="1794" y="639"/>
                    <a:pt x="1368" y="305"/>
                  </a:cubicBezTo>
                  <a:cubicBezTo>
                    <a:pt x="1277" y="183"/>
                    <a:pt x="1125" y="92"/>
                    <a:pt x="973" y="62"/>
                  </a:cubicBezTo>
                  <a:cubicBezTo>
                    <a:pt x="912" y="62"/>
                    <a:pt x="821" y="31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34"/>
            <p:cNvSpPr/>
            <p:nvPr/>
          </p:nvSpPr>
          <p:spPr>
            <a:xfrm>
              <a:off x="3772375" y="1376450"/>
              <a:ext cx="82100" cy="55600"/>
            </a:xfrm>
            <a:custGeom>
              <a:avLst/>
              <a:gdLst/>
              <a:ahLst/>
              <a:cxnLst/>
              <a:rect l="l" t="t" r="r" b="b"/>
              <a:pathLst>
                <a:path w="3284" h="2224" extrusionOk="0">
                  <a:moveTo>
                    <a:pt x="1581" y="1"/>
                  </a:moveTo>
                  <a:cubicBezTo>
                    <a:pt x="1368" y="31"/>
                    <a:pt x="1155" y="61"/>
                    <a:pt x="973" y="92"/>
                  </a:cubicBezTo>
                  <a:cubicBezTo>
                    <a:pt x="669" y="183"/>
                    <a:pt x="152" y="365"/>
                    <a:pt x="92" y="730"/>
                  </a:cubicBezTo>
                  <a:cubicBezTo>
                    <a:pt x="0" y="1034"/>
                    <a:pt x="274" y="1429"/>
                    <a:pt x="456" y="1611"/>
                  </a:cubicBezTo>
                  <a:cubicBezTo>
                    <a:pt x="821" y="1946"/>
                    <a:pt x="1216" y="2219"/>
                    <a:pt x="1763" y="2219"/>
                  </a:cubicBezTo>
                  <a:cubicBezTo>
                    <a:pt x="1809" y="2222"/>
                    <a:pt x="1855" y="2224"/>
                    <a:pt x="1901" y="2224"/>
                  </a:cubicBezTo>
                  <a:cubicBezTo>
                    <a:pt x="2305" y="2224"/>
                    <a:pt x="2682" y="2104"/>
                    <a:pt x="3010" y="1885"/>
                  </a:cubicBezTo>
                  <a:cubicBezTo>
                    <a:pt x="3101" y="1824"/>
                    <a:pt x="3283" y="1642"/>
                    <a:pt x="3283" y="1520"/>
                  </a:cubicBezTo>
                  <a:cubicBezTo>
                    <a:pt x="3283" y="912"/>
                    <a:pt x="2736" y="426"/>
                    <a:pt x="2250" y="213"/>
                  </a:cubicBezTo>
                  <a:cubicBezTo>
                    <a:pt x="2037" y="92"/>
                    <a:pt x="1794" y="61"/>
                    <a:pt x="1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34"/>
            <p:cNvSpPr/>
            <p:nvPr/>
          </p:nvSpPr>
          <p:spPr>
            <a:xfrm>
              <a:off x="5948700" y="1074775"/>
              <a:ext cx="139850" cy="84375"/>
            </a:xfrm>
            <a:custGeom>
              <a:avLst/>
              <a:gdLst/>
              <a:ahLst/>
              <a:cxnLst/>
              <a:rect l="l" t="t" r="r" b="b"/>
              <a:pathLst>
                <a:path w="5594" h="3375" extrusionOk="0">
                  <a:moveTo>
                    <a:pt x="3071" y="0"/>
                  </a:moveTo>
                  <a:cubicBezTo>
                    <a:pt x="3040" y="31"/>
                    <a:pt x="2979" y="31"/>
                    <a:pt x="2919" y="31"/>
                  </a:cubicBezTo>
                  <a:cubicBezTo>
                    <a:pt x="2615" y="31"/>
                    <a:pt x="2311" y="122"/>
                    <a:pt x="2007" y="183"/>
                  </a:cubicBezTo>
                  <a:cubicBezTo>
                    <a:pt x="1460" y="335"/>
                    <a:pt x="882" y="760"/>
                    <a:pt x="487" y="1216"/>
                  </a:cubicBezTo>
                  <a:cubicBezTo>
                    <a:pt x="335" y="1399"/>
                    <a:pt x="1" y="1855"/>
                    <a:pt x="122" y="2128"/>
                  </a:cubicBezTo>
                  <a:cubicBezTo>
                    <a:pt x="213" y="2402"/>
                    <a:pt x="457" y="2615"/>
                    <a:pt x="700" y="2766"/>
                  </a:cubicBezTo>
                  <a:cubicBezTo>
                    <a:pt x="1369" y="3222"/>
                    <a:pt x="2098" y="3374"/>
                    <a:pt x="2919" y="3374"/>
                  </a:cubicBezTo>
                  <a:cubicBezTo>
                    <a:pt x="3587" y="3374"/>
                    <a:pt x="4287" y="3010"/>
                    <a:pt x="4742" y="2615"/>
                  </a:cubicBezTo>
                  <a:cubicBezTo>
                    <a:pt x="5016" y="2402"/>
                    <a:pt x="5198" y="2159"/>
                    <a:pt x="5411" y="1855"/>
                  </a:cubicBezTo>
                  <a:cubicBezTo>
                    <a:pt x="5472" y="1763"/>
                    <a:pt x="5594" y="1459"/>
                    <a:pt x="5502" y="1307"/>
                  </a:cubicBezTo>
                  <a:cubicBezTo>
                    <a:pt x="5290" y="791"/>
                    <a:pt x="4864" y="548"/>
                    <a:pt x="4378" y="304"/>
                  </a:cubicBezTo>
                  <a:cubicBezTo>
                    <a:pt x="3952" y="122"/>
                    <a:pt x="3527" y="31"/>
                    <a:pt x="30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34"/>
            <p:cNvSpPr/>
            <p:nvPr/>
          </p:nvSpPr>
          <p:spPr>
            <a:xfrm>
              <a:off x="6004925" y="1108050"/>
              <a:ext cx="88175" cy="118875"/>
            </a:xfrm>
            <a:custGeom>
              <a:avLst/>
              <a:gdLst/>
              <a:ahLst/>
              <a:cxnLst/>
              <a:rect l="l" t="t" r="r" b="b"/>
              <a:pathLst>
                <a:path w="3527" h="4755" extrusionOk="0">
                  <a:moveTo>
                    <a:pt x="2957" y="1"/>
                  </a:moveTo>
                  <a:cubicBezTo>
                    <a:pt x="1910" y="1"/>
                    <a:pt x="862" y="928"/>
                    <a:pt x="427" y="1800"/>
                  </a:cubicBezTo>
                  <a:cubicBezTo>
                    <a:pt x="123" y="2378"/>
                    <a:pt x="1" y="3138"/>
                    <a:pt x="123" y="3837"/>
                  </a:cubicBezTo>
                  <a:cubicBezTo>
                    <a:pt x="153" y="4110"/>
                    <a:pt x="214" y="4323"/>
                    <a:pt x="366" y="4566"/>
                  </a:cubicBezTo>
                  <a:cubicBezTo>
                    <a:pt x="427" y="4597"/>
                    <a:pt x="487" y="4749"/>
                    <a:pt x="518" y="4749"/>
                  </a:cubicBezTo>
                  <a:cubicBezTo>
                    <a:pt x="566" y="4752"/>
                    <a:pt x="613" y="4754"/>
                    <a:pt x="661" y="4754"/>
                  </a:cubicBezTo>
                  <a:cubicBezTo>
                    <a:pt x="1727" y="4754"/>
                    <a:pt x="2667" y="3799"/>
                    <a:pt x="3162" y="2955"/>
                  </a:cubicBezTo>
                  <a:cubicBezTo>
                    <a:pt x="3345" y="2621"/>
                    <a:pt x="3466" y="2165"/>
                    <a:pt x="3497" y="1800"/>
                  </a:cubicBezTo>
                  <a:cubicBezTo>
                    <a:pt x="3527" y="1496"/>
                    <a:pt x="3527" y="1192"/>
                    <a:pt x="3527" y="919"/>
                  </a:cubicBezTo>
                  <a:cubicBezTo>
                    <a:pt x="3527" y="676"/>
                    <a:pt x="3497" y="493"/>
                    <a:pt x="3405" y="311"/>
                  </a:cubicBezTo>
                  <a:cubicBezTo>
                    <a:pt x="3405" y="280"/>
                    <a:pt x="3345" y="37"/>
                    <a:pt x="3314" y="37"/>
                  </a:cubicBezTo>
                  <a:cubicBezTo>
                    <a:pt x="3223" y="37"/>
                    <a:pt x="3193" y="37"/>
                    <a:pt x="3101" y="7"/>
                  </a:cubicBezTo>
                  <a:cubicBezTo>
                    <a:pt x="3053" y="3"/>
                    <a:pt x="3005" y="1"/>
                    <a:pt x="2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34"/>
            <p:cNvSpPr/>
            <p:nvPr/>
          </p:nvSpPr>
          <p:spPr>
            <a:xfrm>
              <a:off x="6069525" y="1119600"/>
              <a:ext cx="77525" cy="91925"/>
            </a:xfrm>
            <a:custGeom>
              <a:avLst/>
              <a:gdLst/>
              <a:ahLst/>
              <a:cxnLst/>
              <a:rect l="l" t="t" r="r" b="b"/>
              <a:pathLst>
                <a:path w="3101" h="3677" extrusionOk="0">
                  <a:moveTo>
                    <a:pt x="791" y="1"/>
                  </a:moveTo>
                  <a:cubicBezTo>
                    <a:pt x="578" y="1"/>
                    <a:pt x="365" y="31"/>
                    <a:pt x="274" y="183"/>
                  </a:cubicBezTo>
                  <a:cubicBezTo>
                    <a:pt x="31" y="457"/>
                    <a:pt x="1" y="852"/>
                    <a:pt x="1" y="1217"/>
                  </a:cubicBezTo>
                  <a:cubicBezTo>
                    <a:pt x="1" y="1733"/>
                    <a:pt x="153" y="2341"/>
                    <a:pt x="517" y="2767"/>
                  </a:cubicBezTo>
                  <a:cubicBezTo>
                    <a:pt x="913" y="3223"/>
                    <a:pt x="1399" y="3527"/>
                    <a:pt x="1976" y="3648"/>
                  </a:cubicBezTo>
                  <a:cubicBezTo>
                    <a:pt x="2050" y="3667"/>
                    <a:pt x="2140" y="3677"/>
                    <a:pt x="2236" y="3677"/>
                  </a:cubicBezTo>
                  <a:cubicBezTo>
                    <a:pt x="2455" y="3677"/>
                    <a:pt x="2700" y="3623"/>
                    <a:pt x="2827" y="3496"/>
                  </a:cubicBezTo>
                  <a:cubicBezTo>
                    <a:pt x="3040" y="3284"/>
                    <a:pt x="3040" y="2888"/>
                    <a:pt x="3071" y="2615"/>
                  </a:cubicBezTo>
                  <a:cubicBezTo>
                    <a:pt x="3101" y="2037"/>
                    <a:pt x="2888" y="1460"/>
                    <a:pt x="2584" y="1004"/>
                  </a:cubicBezTo>
                  <a:cubicBezTo>
                    <a:pt x="2280" y="639"/>
                    <a:pt x="1855" y="305"/>
                    <a:pt x="1399" y="153"/>
                  </a:cubicBezTo>
                  <a:cubicBezTo>
                    <a:pt x="1247" y="92"/>
                    <a:pt x="1004" y="31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34"/>
            <p:cNvSpPr/>
            <p:nvPr/>
          </p:nvSpPr>
          <p:spPr>
            <a:xfrm>
              <a:off x="6029250" y="1032975"/>
              <a:ext cx="61575" cy="80800"/>
            </a:xfrm>
            <a:custGeom>
              <a:avLst/>
              <a:gdLst/>
              <a:ahLst/>
              <a:cxnLst/>
              <a:rect l="l" t="t" r="r" b="b"/>
              <a:pathLst>
                <a:path w="2463" h="3232" extrusionOk="0">
                  <a:moveTo>
                    <a:pt x="761" y="1"/>
                  </a:moveTo>
                  <a:cubicBezTo>
                    <a:pt x="669" y="1"/>
                    <a:pt x="578" y="31"/>
                    <a:pt x="517" y="92"/>
                  </a:cubicBezTo>
                  <a:cubicBezTo>
                    <a:pt x="274" y="183"/>
                    <a:pt x="153" y="487"/>
                    <a:pt x="122" y="730"/>
                  </a:cubicBezTo>
                  <a:cubicBezTo>
                    <a:pt x="1" y="1186"/>
                    <a:pt x="31" y="1672"/>
                    <a:pt x="244" y="2098"/>
                  </a:cubicBezTo>
                  <a:cubicBezTo>
                    <a:pt x="457" y="2584"/>
                    <a:pt x="1004" y="3071"/>
                    <a:pt x="1520" y="3192"/>
                  </a:cubicBezTo>
                  <a:cubicBezTo>
                    <a:pt x="1602" y="3206"/>
                    <a:pt x="1750" y="3231"/>
                    <a:pt x="1896" y="3231"/>
                  </a:cubicBezTo>
                  <a:cubicBezTo>
                    <a:pt x="2079" y="3231"/>
                    <a:pt x="2260" y="3192"/>
                    <a:pt x="2311" y="3040"/>
                  </a:cubicBezTo>
                  <a:cubicBezTo>
                    <a:pt x="2463" y="2706"/>
                    <a:pt x="2432" y="2311"/>
                    <a:pt x="2432" y="1976"/>
                  </a:cubicBezTo>
                  <a:cubicBezTo>
                    <a:pt x="2402" y="1369"/>
                    <a:pt x="2068" y="791"/>
                    <a:pt x="1612" y="426"/>
                  </a:cubicBezTo>
                  <a:cubicBezTo>
                    <a:pt x="1399" y="274"/>
                    <a:pt x="1065" y="31"/>
                    <a:pt x="7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34"/>
            <p:cNvSpPr/>
            <p:nvPr/>
          </p:nvSpPr>
          <p:spPr>
            <a:xfrm>
              <a:off x="6081675" y="1048175"/>
              <a:ext cx="93500" cy="73025"/>
            </a:xfrm>
            <a:custGeom>
              <a:avLst/>
              <a:gdLst/>
              <a:ahLst/>
              <a:cxnLst/>
              <a:rect l="l" t="t" r="r" b="b"/>
              <a:pathLst>
                <a:path w="3740" h="2921" extrusionOk="0">
                  <a:moveTo>
                    <a:pt x="3740" y="1"/>
                  </a:moveTo>
                  <a:cubicBezTo>
                    <a:pt x="2919" y="31"/>
                    <a:pt x="2159" y="244"/>
                    <a:pt x="1490" y="639"/>
                  </a:cubicBezTo>
                  <a:cubicBezTo>
                    <a:pt x="1095" y="882"/>
                    <a:pt x="791" y="1216"/>
                    <a:pt x="578" y="1612"/>
                  </a:cubicBezTo>
                  <a:cubicBezTo>
                    <a:pt x="305" y="2007"/>
                    <a:pt x="92" y="2432"/>
                    <a:pt x="1" y="2919"/>
                  </a:cubicBezTo>
                  <a:cubicBezTo>
                    <a:pt x="43" y="2920"/>
                    <a:pt x="85" y="2921"/>
                    <a:pt x="126" y="2921"/>
                  </a:cubicBezTo>
                  <a:cubicBezTo>
                    <a:pt x="1082" y="2921"/>
                    <a:pt x="1977" y="2587"/>
                    <a:pt x="2676" y="1946"/>
                  </a:cubicBezTo>
                  <a:cubicBezTo>
                    <a:pt x="3193" y="1460"/>
                    <a:pt x="3527" y="730"/>
                    <a:pt x="3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34"/>
            <p:cNvSpPr/>
            <p:nvPr/>
          </p:nvSpPr>
          <p:spPr>
            <a:xfrm>
              <a:off x="5499600" y="1629675"/>
              <a:ext cx="65375" cy="101900"/>
            </a:xfrm>
            <a:custGeom>
              <a:avLst/>
              <a:gdLst/>
              <a:ahLst/>
              <a:cxnLst/>
              <a:rect l="l" t="t" r="r" b="b"/>
              <a:pathLst>
                <a:path w="2615" h="4076" extrusionOk="0">
                  <a:moveTo>
                    <a:pt x="1380" y="1"/>
                  </a:moveTo>
                  <a:cubicBezTo>
                    <a:pt x="1369" y="1"/>
                    <a:pt x="1353" y="8"/>
                    <a:pt x="1338" y="24"/>
                  </a:cubicBezTo>
                  <a:cubicBezTo>
                    <a:pt x="518" y="267"/>
                    <a:pt x="92" y="1239"/>
                    <a:pt x="31" y="1969"/>
                  </a:cubicBezTo>
                  <a:cubicBezTo>
                    <a:pt x="1" y="2425"/>
                    <a:pt x="153" y="2942"/>
                    <a:pt x="366" y="3337"/>
                  </a:cubicBezTo>
                  <a:cubicBezTo>
                    <a:pt x="507" y="3535"/>
                    <a:pt x="886" y="4076"/>
                    <a:pt x="1207" y="4076"/>
                  </a:cubicBezTo>
                  <a:cubicBezTo>
                    <a:pt x="1231" y="4076"/>
                    <a:pt x="1254" y="4073"/>
                    <a:pt x="1277" y="4066"/>
                  </a:cubicBezTo>
                  <a:cubicBezTo>
                    <a:pt x="2098" y="3793"/>
                    <a:pt x="2615" y="2850"/>
                    <a:pt x="2584" y="1999"/>
                  </a:cubicBezTo>
                  <a:cubicBezTo>
                    <a:pt x="2584" y="1422"/>
                    <a:pt x="2341" y="936"/>
                    <a:pt x="2037" y="480"/>
                  </a:cubicBezTo>
                  <a:cubicBezTo>
                    <a:pt x="1946" y="328"/>
                    <a:pt x="1612" y="24"/>
                    <a:pt x="1399" y="24"/>
                  </a:cubicBezTo>
                  <a:cubicBezTo>
                    <a:pt x="1399" y="8"/>
                    <a:pt x="1391" y="1"/>
                    <a:pt x="13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34"/>
            <p:cNvSpPr/>
            <p:nvPr/>
          </p:nvSpPr>
          <p:spPr>
            <a:xfrm>
              <a:off x="5409175" y="1702300"/>
              <a:ext cx="121625" cy="91450"/>
            </a:xfrm>
            <a:custGeom>
              <a:avLst/>
              <a:gdLst/>
              <a:ahLst/>
              <a:cxnLst/>
              <a:rect l="l" t="t" r="r" b="b"/>
              <a:pathLst>
                <a:path w="4865" h="3658" extrusionOk="0">
                  <a:moveTo>
                    <a:pt x="3573" y="0"/>
                  </a:moveTo>
                  <a:cubicBezTo>
                    <a:pt x="2603" y="0"/>
                    <a:pt x="1632" y="415"/>
                    <a:pt x="1034" y="1070"/>
                  </a:cubicBezTo>
                  <a:cubicBezTo>
                    <a:pt x="639" y="1465"/>
                    <a:pt x="396" y="1921"/>
                    <a:pt x="183" y="2438"/>
                  </a:cubicBezTo>
                  <a:cubicBezTo>
                    <a:pt x="92" y="2742"/>
                    <a:pt x="31" y="3076"/>
                    <a:pt x="1" y="3441"/>
                  </a:cubicBezTo>
                  <a:cubicBezTo>
                    <a:pt x="335" y="3563"/>
                    <a:pt x="669" y="3623"/>
                    <a:pt x="1034" y="3654"/>
                  </a:cubicBezTo>
                  <a:cubicBezTo>
                    <a:pt x="1087" y="3656"/>
                    <a:pt x="1138" y="3658"/>
                    <a:pt x="1189" y="3658"/>
                  </a:cubicBezTo>
                  <a:cubicBezTo>
                    <a:pt x="1727" y="3658"/>
                    <a:pt x="2178" y="3516"/>
                    <a:pt x="2706" y="3350"/>
                  </a:cubicBezTo>
                  <a:cubicBezTo>
                    <a:pt x="3435" y="3076"/>
                    <a:pt x="4043" y="2438"/>
                    <a:pt x="4408" y="1769"/>
                  </a:cubicBezTo>
                  <a:cubicBezTo>
                    <a:pt x="4591" y="1465"/>
                    <a:pt x="4682" y="1161"/>
                    <a:pt x="4742" y="797"/>
                  </a:cubicBezTo>
                  <a:cubicBezTo>
                    <a:pt x="4742" y="736"/>
                    <a:pt x="4864" y="310"/>
                    <a:pt x="4803" y="280"/>
                  </a:cubicBezTo>
                  <a:cubicBezTo>
                    <a:pt x="4499" y="128"/>
                    <a:pt x="4104" y="6"/>
                    <a:pt x="3770" y="6"/>
                  </a:cubicBezTo>
                  <a:cubicBezTo>
                    <a:pt x="3704" y="2"/>
                    <a:pt x="3639" y="0"/>
                    <a:pt x="35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34"/>
            <p:cNvSpPr/>
            <p:nvPr/>
          </p:nvSpPr>
          <p:spPr>
            <a:xfrm>
              <a:off x="5472250" y="1721450"/>
              <a:ext cx="58550" cy="87550"/>
            </a:xfrm>
            <a:custGeom>
              <a:avLst/>
              <a:gdLst/>
              <a:ahLst/>
              <a:cxnLst/>
              <a:rect l="l" t="t" r="r" b="b"/>
              <a:pathLst>
                <a:path w="2342" h="3502" extrusionOk="0">
                  <a:moveTo>
                    <a:pt x="1520" y="0"/>
                  </a:moveTo>
                  <a:cubicBezTo>
                    <a:pt x="1429" y="91"/>
                    <a:pt x="1429" y="91"/>
                    <a:pt x="1399" y="91"/>
                  </a:cubicBezTo>
                  <a:cubicBezTo>
                    <a:pt x="548" y="152"/>
                    <a:pt x="92" y="1155"/>
                    <a:pt x="31" y="1824"/>
                  </a:cubicBezTo>
                  <a:cubicBezTo>
                    <a:pt x="1" y="2189"/>
                    <a:pt x="92" y="2645"/>
                    <a:pt x="305" y="2948"/>
                  </a:cubicBezTo>
                  <a:cubicBezTo>
                    <a:pt x="389" y="3146"/>
                    <a:pt x="658" y="3502"/>
                    <a:pt x="940" y="3502"/>
                  </a:cubicBezTo>
                  <a:cubicBezTo>
                    <a:pt x="961" y="3502"/>
                    <a:pt x="982" y="3500"/>
                    <a:pt x="1004" y="3496"/>
                  </a:cubicBezTo>
                  <a:cubicBezTo>
                    <a:pt x="1247" y="3465"/>
                    <a:pt x="1520" y="3283"/>
                    <a:pt x="1672" y="3100"/>
                  </a:cubicBezTo>
                  <a:cubicBezTo>
                    <a:pt x="2007" y="2736"/>
                    <a:pt x="2280" y="2280"/>
                    <a:pt x="2311" y="1793"/>
                  </a:cubicBezTo>
                  <a:cubicBezTo>
                    <a:pt x="2341" y="1368"/>
                    <a:pt x="2280" y="1003"/>
                    <a:pt x="2128" y="608"/>
                  </a:cubicBezTo>
                  <a:cubicBezTo>
                    <a:pt x="2037" y="395"/>
                    <a:pt x="1764" y="61"/>
                    <a:pt x="1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34"/>
            <p:cNvSpPr/>
            <p:nvPr/>
          </p:nvSpPr>
          <p:spPr>
            <a:xfrm>
              <a:off x="5514800" y="1720675"/>
              <a:ext cx="105650" cy="81200"/>
            </a:xfrm>
            <a:custGeom>
              <a:avLst/>
              <a:gdLst/>
              <a:ahLst/>
              <a:cxnLst/>
              <a:rect l="l" t="t" r="r" b="b"/>
              <a:pathLst>
                <a:path w="4226" h="3248" extrusionOk="0">
                  <a:moveTo>
                    <a:pt x="1338" y="1"/>
                  </a:moveTo>
                  <a:cubicBezTo>
                    <a:pt x="973" y="1"/>
                    <a:pt x="305" y="62"/>
                    <a:pt x="153" y="457"/>
                  </a:cubicBezTo>
                  <a:cubicBezTo>
                    <a:pt x="1" y="882"/>
                    <a:pt x="183" y="1369"/>
                    <a:pt x="335" y="1703"/>
                  </a:cubicBezTo>
                  <a:cubicBezTo>
                    <a:pt x="609" y="2280"/>
                    <a:pt x="1186" y="2828"/>
                    <a:pt x="1733" y="3040"/>
                  </a:cubicBezTo>
                  <a:cubicBezTo>
                    <a:pt x="2088" y="3165"/>
                    <a:pt x="2442" y="3248"/>
                    <a:pt x="2807" y="3248"/>
                  </a:cubicBezTo>
                  <a:cubicBezTo>
                    <a:pt x="2973" y="3248"/>
                    <a:pt x="3142" y="3230"/>
                    <a:pt x="3314" y="3192"/>
                  </a:cubicBezTo>
                  <a:cubicBezTo>
                    <a:pt x="3496" y="3162"/>
                    <a:pt x="3922" y="3010"/>
                    <a:pt x="3983" y="2767"/>
                  </a:cubicBezTo>
                  <a:cubicBezTo>
                    <a:pt x="4226" y="1946"/>
                    <a:pt x="3618" y="1034"/>
                    <a:pt x="2949" y="548"/>
                  </a:cubicBezTo>
                  <a:cubicBezTo>
                    <a:pt x="2524" y="213"/>
                    <a:pt x="2007" y="31"/>
                    <a:pt x="15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34"/>
            <p:cNvSpPr/>
            <p:nvPr/>
          </p:nvSpPr>
          <p:spPr>
            <a:xfrm>
              <a:off x="5457825" y="1656850"/>
              <a:ext cx="83600" cy="94250"/>
            </a:xfrm>
            <a:custGeom>
              <a:avLst/>
              <a:gdLst/>
              <a:ahLst/>
              <a:cxnLst/>
              <a:rect l="l" t="t" r="r" b="b"/>
              <a:pathLst>
                <a:path w="3344" h="3770" extrusionOk="0">
                  <a:moveTo>
                    <a:pt x="61" y="0"/>
                  </a:moveTo>
                  <a:cubicBezTo>
                    <a:pt x="0" y="426"/>
                    <a:pt x="0" y="821"/>
                    <a:pt x="30" y="1216"/>
                  </a:cubicBezTo>
                  <a:cubicBezTo>
                    <a:pt x="61" y="1794"/>
                    <a:pt x="334" y="2280"/>
                    <a:pt x="669" y="2736"/>
                  </a:cubicBezTo>
                  <a:cubicBezTo>
                    <a:pt x="973" y="3192"/>
                    <a:pt x="1550" y="3466"/>
                    <a:pt x="2097" y="3648"/>
                  </a:cubicBezTo>
                  <a:cubicBezTo>
                    <a:pt x="2280" y="3709"/>
                    <a:pt x="2432" y="3739"/>
                    <a:pt x="2614" y="3770"/>
                  </a:cubicBezTo>
                  <a:cubicBezTo>
                    <a:pt x="2645" y="3770"/>
                    <a:pt x="3040" y="3770"/>
                    <a:pt x="3040" y="3739"/>
                  </a:cubicBezTo>
                  <a:cubicBezTo>
                    <a:pt x="3344" y="2858"/>
                    <a:pt x="2918" y="1794"/>
                    <a:pt x="2341" y="1125"/>
                  </a:cubicBezTo>
                  <a:cubicBezTo>
                    <a:pt x="1733" y="396"/>
                    <a:pt x="851" y="213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34"/>
            <p:cNvSpPr/>
            <p:nvPr/>
          </p:nvSpPr>
          <p:spPr>
            <a:xfrm>
              <a:off x="6670600" y="1145450"/>
              <a:ext cx="109450" cy="89225"/>
            </a:xfrm>
            <a:custGeom>
              <a:avLst/>
              <a:gdLst/>
              <a:ahLst/>
              <a:cxnLst/>
              <a:rect l="l" t="t" r="r" b="b"/>
              <a:pathLst>
                <a:path w="4378" h="3569" extrusionOk="0">
                  <a:moveTo>
                    <a:pt x="1368" y="0"/>
                  </a:moveTo>
                  <a:cubicBezTo>
                    <a:pt x="1216" y="0"/>
                    <a:pt x="1064" y="0"/>
                    <a:pt x="882" y="31"/>
                  </a:cubicBezTo>
                  <a:cubicBezTo>
                    <a:pt x="639" y="61"/>
                    <a:pt x="305" y="122"/>
                    <a:pt x="153" y="335"/>
                  </a:cubicBezTo>
                  <a:cubicBezTo>
                    <a:pt x="1" y="547"/>
                    <a:pt x="31" y="943"/>
                    <a:pt x="31" y="1155"/>
                  </a:cubicBezTo>
                  <a:cubicBezTo>
                    <a:pt x="92" y="1702"/>
                    <a:pt x="396" y="2219"/>
                    <a:pt x="730" y="2645"/>
                  </a:cubicBezTo>
                  <a:cubicBezTo>
                    <a:pt x="1186" y="3222"/>
                    <a:pt x="1855" y="3435"/>
                    <a:pt x="2554" y="3557"/>
                  </a:cubicBezTo>
                  <a:cubicBezTo>
                    <a:pt x="2622" y="3563"/>
                    <a:pt x="2714" y="3569"/>
                    <a:pt x="2819" y="3569"/>
                  </a:cubicBezTo>
                  <a:cubicBezTo>
                    <a:pt x="3181" y="3569"/>
                    <a:pt x="3689" y="3505"/>
                    <a:pt x="3830" y="3222"/>
                  </a:cubicBezTo>
                  <a:cubicBezTo>
                    <a:pt x="4378" y="2280"/>
                    <a:pt x="3496" y="851"/>
                    <a:pt x="2675" y="365"/>
                  </a:cubicBezTo>
                  <a:cubicBezTo>
                    <a:pt x="2250" y="152"/>
                    <a:pt x="1824" y="0"/>
                    <a:pt x="1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34"/>
            <p:cNvSpPr/>
            <p:nvPr/>
          </p:nvSpPr>
          <p:spPr>
            <a:xfrm>
              <a:off x="6579425" y="1178050"/>
              <a:ext cx="189225" cy="126350"/>
            </a:xfrm>
            <a:custGeom>
              <a:avLst/>
              <a:gdLst/>
              <a:ahLst/>
              <a:cxnLst/>
              <a:rect l="l" t="t" r="r" b="b"/>
              <a:pathLst>
                <a:path w="7569" h="5054" extrusionOk="0">
                  <a:moveTo>
                    <a:pt x="4765" y="0"/>
                  </a:moveTo>
                  <a:cubicBezTo>
                    <a:pt x="4069" y="0"/>
                    <a:pt x="3261" y="181"/>
                    <a:pt x="2584" y="520"/>
                  </a:cubicBezTo>
                  <a:cubicBezTo>
                    <a:pt x="1702" y="885"/>
                    <a:pt x="942" y="1736"/>
                    <a:pt x="456" y="2526"/>
                  </a:cubicBezTo>
                  <a:cubicBezTo>
                    <a:pt x="152" y="3043"/>
                    <a:pt x="0" y="3560"/>
                    <a:pt x="0" y="4107"/>
                  </a:cubicBezTo>
                  <a:cubicBezTo>
                    <a:pt x="0" y="4259"/>
                    <a:pt x="456" y="4502"/>
                    <a:pt x="517" y="4563"/>
                  </a:cubicBezTo>
                  <a:cubicBezTo>
                    <a:pt x="1178" y="4934"/>
                    <a:pt x="1895" y="5054"/>
                    <a:pt x="2621" y="5054"/>
                  </a:cubicBezTo>
                  <a:cubicBezTo>
                    <a:pt x="2963" y="5054"/>
                    <a:pt x="3307" y="5027"/>
                    <a:pt x="3648" y="4988"/>
                  </a:cubicBezTo>
                  <a:cubicBezTo>
                    <a:pt x="4833" y="4836"/>
                    <a:pt x="5958" y="4015"/>
                    <a:pt x="6657" y="3104"/>
                  </a:cubicBezTo>
                  <a:cubicBezTo>
                    <a:pt x="6930" y="2708"/>
                    <a:pt x="7143" y="2313"/>
                    <a:pt x="7295" y="1918"/>
                  </a:cubicBezTo>
                  <a:cubicBezTo>
                    <a:pt x="7386" y="1766"/>
                    <a:pt x="7569" y="1158"/>
                    <a:pt x="7417" y="976"/>
                  </a:cubicBezTo>
                  <a:cubicBezTo>
                    <a:pt x="6930" y="368"/>
                    <a:pt x="6079" y="216"/>
                    <a:pt x="5350" y="34"/>
                  </a:cubicBezTo>
                  <a:cubicBezTo>
                    <a:pt x="5198" y="3"/>
                    <a:pt x="5076" y="3"/>
                    <a:pt x="4924" y="3"/>
                  </a:cubicBezTo>
                  <a:cubicBezTo>
                    <a:pt x="4872" y="1"/>
                    <a:pt x="4819" y="0"/>
                    <a:pt x="47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34"/>
            <p:cNvSpPr/>
            <p:nvPr/>
          </p:nvSpPr>
          <p:spPr>
            <a:xfrm>
              <a:off x="6727600" y="1229800"/>
              <a:ext cx="63100" cy="114750"/>
            </a:xfrm>
            <a:custGeom>
              <a:avLst/>
              <a:gdLst/>
              <a:ahLst/>
              <a:cxnLst/>
              <a:rect l="l" t="t" r="r" b="b"/>
              <a:pathLst>
                <a:path w="2524" h="4590" extrusionOk="0">
                  <a:moveTo>
                    <a:pt x="1155" y="0"/>
                  </a:moveTo>
                  <a:cubicBezTo>
                    <a:pt x="456" y="578"/>
                    <a:pt x="92" y="1398"/>
                    <a:pt x="31" y="2280"/>
                  </a:cubicBezTo>
                  <a:cubicBezTo>
                    <a:pt x="0" y="3101"/>
                    <a:pt x="395" y="3952"/>
                    <a:pt x="912" y="4590"/>
                  </a:cubicBezTo>
                  <a:cubicBezTo>
                    <a:pt x="2432" y="3526"/>
                    <a:pt x="2523" y="1246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34"/>
            <p:cNvSpPr/>
            <p:nvPr/>
          </p:nvSpPr>
          <p:spPr>
            <a:xfrm>
              <a:off x="6767875" y="1208525"/>
              <a:ext cx="104125" cy="87550"/>
            </a:xfrm>
            <a:custGeom>
              <a:avLst/>
              <a:gdLst/>
              <a:ahLst/>
              <a:cxnLst/>
              <a:rect l="l" t="t" r="r" b="b"/>
              <a:pathLst>
                <a:path w="4165" h="3502" extrusionOk="0">
                  <a:moveTo>
                    <a:pt x="1095" y="0"/>
                  </a:moveTo>
                  <a:cubicBezTo>
                    <a:pt x="791" y="0"/>
                    <a:pt x="456" y="61"/>
                    <a:pt x="91" y="122"/>
                  </a:cubicBezTo>
                  <a:cubicBezTo>
                    <a:pt x="0" y="1216"/>
                    <a:pt x="669" y="2432"/>
                    <a:pt x="1611" y="3009"/>
                  </a:cubicBezTo>
                  <a:cubicBezTo>
                    <a:pt x="2117" y="3295"/>
                    <a:pt x="2735" y="3502"/>
                    <a:pt x="3337" y="3502"/>
                  </a:cubicBezTo>
                  <a:cubicBezTo>
                    <a:pt x="3567" y="3502"/>
                    <a:pt x="3794" y="3472"/>
                    <a:pt x="4013" y="3404"/>
                  </a:cubicBezTo>
                  <a:lnTo>
                    <a:pt x="3982" y="3404"/>
                  </a:lnTo>
                  <a:cubicBezTo>
                    <a:pt x="4043" y="3344"/>
                    <a:pt x="4104" y="3344"/>
                    <a:pt x="4164" y="3313"/>
                  </a:cubicBezTo>
                  <a:cubicBezTo>
                    <a:pt x="4164" y="3222"/>
                    <a:pt x="4164" y="3192"/>
                    <a:pt x="4134" y="3131"/>
                  </a:cubicBezTo>
                  <a:lnTo>
                    <a:pt x="4134" y="3100"/>
                  </a:lnTo>
                  <a:cubicBezTo>
                    <a:pt x="4013" y="1489"/>
                    <a:pt x="2645" y="91"/>
                    <a:pt x="1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34"/>
            <p:cNvSpPr/>
            <p:nvPr/>
          </p:nvSpPr>
          <p:spPr>
            <a:xfrm>
              <a:off x="6751150" y="1126900"/>
              <a:ext cx="166450" cy="83850"/>
            </a:xfrm>
            <a:custGeom>
              <a:avLst/>
              <a:gdLst/>
              <a:ahLst/>
              <a:cxnLst/>
              <a:rect l="l" t="t" r="r" b="b"/>
              <a:pathLst>
                <a:path w="6658" h="3354" extrusionOk="0">
                  <a:moveTo>
                    <a:pt x="4006" y="0"/>
                  </a:moveTo>
                  <a:cubicBezTo>
                    <a:pt x="3736" y="0"/>
                    <a:pt x="3472" y="22"/>
                    <a:pt x="3192" y="43"/>
                  </a:cubicBezTo>
                  <a:cubicBezTo>
                    <a:pt x="1885" y="286"/>
                    <a:pt x="578" y="1350"/>
                    <a:pt x="1" y="2566"/>
                  </a:cubicBezTo>
                  <a:cubicBezTo>
                    <a:pt x="730" y="3113"/>
                    <a:pt x="1613" y="3354"/>
                    <a:pt x="2498" y="3354"/>
                  </a:cubicBezTo>
                  <a:cubicBezTo>
                    <a:pt x="3088" y="3354"/>
                    <a:pt x="3678" y="3247"/>
                    <a:pt x="4226" y="3052"/>
                  </a:cubicBezTo>
                  <a:cubicBezTo>
                    <a:pt x="5289" y="2657"/>
                    <a:pt x="6201" y="1715"/>
                    <a:pt x="6657" y="742"/>
                  </a:cubicBezTo>
                  <a:cubicBezTo>
                    <a:pt x="5928" y="286"/>
                    <a:pt x="5137" y="43"/>
                    <a:pt x="4347" y="13"/>
                  </a:cubicBezTo>
                  <a:cubicBezTo>
                    <a:pt x="4231" y="4"/>
                    <a:pt x="4118" y="0"/>
                    <a:pt x="40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34"/>
            <p:cNvSpPr/>
            <p:nvPr/>
          </p:nvSpPr>
          <p:spPr>
            <a:xfrm>
              <a:off x="6693400" y="1070225"/>
              <a:ext cx="93500" cy="145950"/>
            </a:xfrm>
            <a:custGeom>
              <a:avLst/>
              <a:gdLst/>
              <a:ahLst/>
              <a:cxnLst/>
              <a:rect l="l" t="t" r="r" b="b"/>
              <a:pathLst>
                <a:path w="3740" h="5838" extrusionOk="0">
                  <a:moveTo>
                    <a:pt x="1611" y="0"/>
                  </a:moveTo>
                  <a:cubicBezTo>
                    <a:pt x="1490" y="31"/>
                    <a:pt x="1460" y="31"/>
                    <a:pt x="1368" y="61"/>
                  </a:cubicBezTo>
                  <a:cubicBezTo>
                    <a:pt x="456" y="426"/>
                    <a:pt x="1" y="1945"/>
                    <a:pt x="1" y="2766"/>
                  </a:cubicBezTo>
                  <a:cubicBezTo>
                    <a:pt x="1" y="3587"/>
                    <a:pt x="304" y="4347"/>
                    <a:pt x="760" y="5015"/>
                  </a:cubicBezTo>
                  <a:cubicBezTo>
                    <a:pt x="1001" y="5309"/>
                    <a:pt x="1499" y="5838"/>
                    <a:pt x="1947" y="5838"/>
                  </a:cubicBezTo>
                  <a:cubicBezTo>
                    <a:pt x="2009" y="5838"/>
                    <a:pt x="2069" y="5828"/>
                    <a:pt x="2128" y="5806"/>
                  </a:cubicBezTo>
                  <a:cubicBezTo>
                    <a:pt x="2736" y="5593"/>
                    <a:pt x="3131" y="4924"/>
                    <a:pt x="3374" y="4347"/>
                  </a:cubicBezTo>
                  <a:cubicBezTo>
                    <a:pt x="3678" y="3708"/>
                    <a:pt x="3739" y="2888"/>
                    <a:pt x="3587" y="2189"/>
                  </a:cubicBezTo>
                  <a:cubicBezTo>
                    <a:pt x="3374" y="1429"/>
                    <a:pt x="2918" y="790"/>
                    <a:pt x="2311" y="304"/>
                  </a:cubicBezTo>
                  <a:cubicBezTo>
                    <a:pt x="2159" y="182"/>
                    <a:pt x="1855" y="0"/>
                    <a:pt x="1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34"/>
            <p:cNvSpPr/>
            <p:nvPr/>
          </p:nvSpPr>
          <p:spPr>
            <a:xfrm>
              <a:off x="3539075" y="1196000"/>
              <a:ext cx="78300" cy="111025"/>
            </a:xfrm>
            <a:custGeom>
              <a:avLst/>
              <a:gdLst/>
              <a:ahLst/>
              <a:cxnLst/>
              <a:rect l="l" t="t" r="r" b="b"/>
              <a:pathLst>
                <a:path w="3132" h="4441" extrusionOk="0">
                  <a:moveTo>
                    <a:pt x="2266" y="1"/>
                  </a:moveTo>
                  <a:cubicBezTo>
                    <a:pt x="2024" y="1"/>
                    <a:pt x="1760" y="116"/>
                    <a:pt x="1582" y="167"/>
                  </a:cubicBezTo>
                  <a:cubicBezTo>
                    <a:pt x="1095" y="349"/>
                    <a:pt x="670" y="805"/>
                    <a:pt x="426" y="1261"/>
                  </a:cubicBezTo>
                  <a:cubicBezTo>
                    <a:pt x="31" y="1869"/>
                    <a:pt x="1" y="2598"/>
                    <a:pt x="92" y="3297"/>
                  </a:cubicBezTo>
                  <a:cubicBezTo>
                    <a:pt x="153" y="3601"/>
                    <a:pt x="426" y="4361"/>
                    <a:pt x="791" y="4422"/>
                  </a:cubicBezTo>
                  <a:cubicBezTo>
                    <a:pt x="864" y="4435"/>
                    <a:pt x="936" y="4440"/>
                    <a:pt x="1008" y="4440"/>
                  </a:cubicBezTo>
                  <a:cubicBezTo>
                    <a:pt x="1992" y="4440"/>
                    <a:pt x="2901" y="3325"/>
                    <a:pt x="3071" y="2446"/>
                  </a:cubicBezTo>
                  <a:cubicBezTo>
                    <a:pt x="3132" y="1990"/>
                    <a:pt x="3132" y="1535"/>
                    <a:pt x="3041" y="1079"/>
                  </a:cubicBezTo>
                  <a:cubicBezTo>
                    <a:pt x="3041" y="896"/>
                    <a:pt x="2949" y="744"/>
                    <a:pt x="2889" y="592"/>
                  </a:cubicBezTo>
                  <a:cubicBezTo>
                    <a:pt x="2797" y="410"/>
                    <a:pt x="2615" y="106"/>
                    <a:pt x="2402" y="15"/>
                  </a:cubicBezTo>
                  <a:cubicBezTo>
                    <a:pt x="2358" y="5"/>
                    <a:pt x="2312" y="1"/>
                    <a:pt x="2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34"/>
            <p:cNvSpPr/>
            <p:nvPr/>
          </p:nvSpPr>
          <p:spPr>
            <a:xfrm>
              <a:off x="3438775" y="1140200"/>
              <a:ext cx="154300" cy="161075"/>
            </a:xfrm>
            <a:custGeom>
              <a:avLst/>
              <a:gdLst/>
              <a:ahLst/>
              <a:cxnLst/>
              <a:rect l="l" t="t" r="r" b="b"/>
              <a:pathLst>
                <a:path w="6172" h="6443" extrusionOk="0">
                  <a:moveTo>
                    <a:pt x="1361" y="1"/>
                  </a:moveTo>
                  <a:cubicBezTo>
                    <a:pt x="1071" y="1"/>
                    <a:pt x="790" y="39"/>
                    <a:pt x="517" y="119"/>
                  </a:cubicBezTo>
                  <a:cubicBezTo>
                    <a:pt x="365" y="149"/>
                    <a:pt x="274" y="666"/>
                    <a:pt x="244" y="757"/>
                  </a:cubicBezTo>
                  <a:cubicBezTo>
                    <a:pt x="1" y="1821"/>
                    <a:pt x="365" y="2855"/>
                    <a:pt x="821" y="3827"/>
                  </a:cubicBezTo>
                  <a:cubicBezTo>
                    <a:pt x="1308" y="4952"/>
                    <a:pt x="2402" y="5742"/>
                    <a:pt x="3527" y="6168"/>
                  </a:cubicBezTo>
                  <a:cubicBezTo>
                    <a:pt x="3922" y="6320"/>
                    <a:pt x="4378" y="6441"/>
                    <a:pt x="4834" y="6441"/>
                  </a:cubicBezTo>
                  <a:cubicBezTo>
                    <a:pt x="4881" y="6441"/>
                    <a:pt x="4945" y="6443"/>
                    <a:pt x="5017" y="6443"/>
                  </a:cubicBezTo>
                  <a:cubicBezTo>
                    <a:pt x="5270" y="6443"/>
                    <a:pt x="5627" y="6424"/>
                    <a:pt x="5745" y="6259"/>
                  </a:cubicBezTo>
                  <a:cubicBezTo>
                    <a:pt x="6171" y="5621"/>
                    <a:pt x="6049" y="4739"/>
                    <a:pt x="5989" y="4040"/>
                  </a:cubicBezTo>
                  <a:cubicBezTo>
                    <a:pt x="5989" y="3888"/>
                    <a:pt x="5958" y="3767"/>
                    <a:pt x="5897" y="3615"/>
                  </a:cubicBezTo>
                  <a:cubicBezTo>
                    <a:pt x="5654" y="2855"/>
                    <a:pt x="5138" y="2095"/>
                    <a:pt x="4651" y="1487"/>
                  </a:cubicBezTo>
                  <a:cubicBezTo>
                    <a:pt x="4013" y="757"/>
                    <a:pt x="3010" y="271"/>
                    <a:pt x="2159" y="89"/>
                  </a:cubicBezTo>
                  <a:cubicBezTo>
                    <a:pt x="1886" y="31"/>
                    <a:pt x="1620" y="1"/>
                    <a:pt x="13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34"/>
            <p:cNvSpPr/>
            <p:nvPr/>
          </p:nvSpPr>
          <p:spPr>
            <a:xfrm>
              <a:off x="3444100" y="1284425"/>
              <a:ext cx="107925" cy="54700"/>
            </a:xfrm>
            <a:custGeom>
              <a:avLst/>
              <a:gdLst/>
              <a:ahLst/>
              <a:cxnLst/>
              <a:rect l="l" t="t" r="r" b="b"/>
              <a:pathLst>
                <a:path w="4317" h="2188" extrusionOk="0">
                  <a:moveTo>
                    <a:pt x="2716" y="0"/>
                  </a:moveTo>
                  <a:cubicBezTo>
                    <a:pt x="2429" y="0"/>
                    <a:pt x="2138" y="34"/>
                    <a:pt x="1855" y="95"/>
                  </a:cubicBezTo>
                  <a:cubicBezTo>
                    <a:pt x="1064" y="277"/>
                    <a:pt x="426" y="916"/>
                    <a:pt x="0" y="1615"/>
                  </a:cubicBezTo>
                  <a:cubicBezTo>
                    <a:pt x="519" y="2006"/>
                    <a:pt x="1114" y="2187"/>
                    <a:pt x="1700" y="2187"/>
                  </a:cubicBezTo>
                  <a:cubicBezTo>
                    <a:pt x="2797" y="2187"/>
                    <a:pt x="3861" y="1550"/>
                    <a:pt x="4317" y="460"/>
                  </a:cubicBezTo>
                  <a:cubicBezTo>
                    <a:pt x="3851" y="135"/>
                    <a:pt x="3290" y="0"/>
                    <a:pt x="2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34"/>
            <p:cNvSpPr/>
            <p:nvPr/>
          </p:nvSpPr>
          <p:spPr>
            <a:xfrm>
              <a:off x="3514000" y="1305025"/>
              <a:ext cx="79825" cy="120075"/>
            </a:xfrm>
            <a:custGeom>
              <a:avLst/>
              <a:gdLst/>
              <a:ahLst/>
              <a:cxnLst/>
              <a:rect l="l" t="t" r="r" b="b"/>
              <a:pathLst>
                <a:path w="3193" h="4803" extrusionOk="0">
                  <a:moveTo>
                    <a:pt x="2372" y="0"/>
                  </a:moveTo>
                  <a:cubicBezTo>
                    <a:pt x="1308" y="213"/>
                    <a:pt x="396" y="1247"/>
                    <a:pt x="153" y="2310"/>
                  </a:cubicBezTo>
                  <a:cubicBezTo>
                    <a:pt x="1" y="3070"/>
                    <a:pt x="62" y="4013"/>
                    <a:pt x="548" y="4681"/>
                  </a:cubicBezTo>
                  <a:lnTo>
                    <a:pt x="518" y="4651"/>
                  </a:lnTo>
                  <a:lnTo>
                    <a:pt x="518" y="4651"/>
                  </a:lnTo>
                  <a:cubicBezTo>
                    <a:pt x="548" y="4681"/>
                    <a:pt x="578" y="4772"/>
                    <a:pt x="609" y="4803"/>
                  </a:cubicBezTo>
                  <a:cubicBezTo>
                    <a:pt x="700" y="4772"/>
                    <a:pt x="730" y="4772"/>
                    <a:pt x="822" y="4742"/>
                  </a:cubicBezTo>
                  <a:lnTo>
                    <a:pt x="852" y="4742"/>
                  </a:lnTo>
                  <a:cubicBezTo>
                    <a:pt x="2281" y="4165"/>
                    <a:pt x="3192" y="2462"/>
                    <a:pt x="2797" y="943"/>
                  </a:cubicBezTo>
                  <a:cubicBezTo>
                    <a:pt x="2706" y="547"/>
                    <a:pt x="2554" y="244"/>
                    <a:pt x="2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34"/>
            <p:cNvSpPr/>
            <p:nvPr/>
          </p:nvSpPr>
          <p:spPr>
            <a:xfrm>
              <a:off x="3574050" y="1279950"/>
              <a:ext cx="110200" cy="144400"/>
            </a:xfrm>
            <a:custGeom>
              <a:avLst/>
              <a:gdLst/>
              <a:ahLst/>
              <a:cxnLst/>
              <a:rect l="l" t="t" r="r" b="b"/>
              <a:pathLst>
                <a:path w="4408" h="5776" extrusionOk="0">
                  <a:moveTo>
                    <a:pt x="486" y="0"/>
                  </a:moveTo>
                  <a:cubicBezTo>
                    <a:pt x="0" y="1398"/>
                    <a:pt x="426" y="3009"/>
                    <a:pt x="1338" y="4195"/>
                  </a:cubicBezTo>
                  <a:cubicBezTo>
                    <a:pt x="2006" y="5046"/>
                    <a:pt x="3161" y="5654"/>
                    <a:pt x="4225" y="5775"/>
                  </a:cubicBezTo>
                  <a:cubicBezTo>
                    <a:pt x="4408" y="4985"/>
                    <a:pt x="4408" y="4134"/>
                    <a:pt x="4195" y="3344"/>
                  </a:cubicBezTo>
                  <a:cubicBezTo>
                    <a:pt x="4104" y="3009"/>
                    <a:pt x="3982" y="2614"/>
                    <a:pt x="3800" y="2280"/>
                  </a:cubicBezTo>
                  <a:cubicBezTo>
                    <a:pt x="3192" y="1064"/>
                    <a:pt x="1824" y="152"/>
                    <a:pt x="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34"/>
            <p:cNvSpPr/>
            <p:nvPr/>
          </p:nvSpPr>
          <p:spPr>
            <a:xfrm>
              <a:off x="3553525" y="1205875"/>
              <a:ext cx="139075" cy="97675"/>
            </a:xfrm>
            <a:custGeom>
              <a:avLst/>
              <a:gdLst/>
              <a:ahLst/>
              <a:cxnLst/>
              <a:rect l="l" t="t" r="r" b="b"/>
              <a:pathLst>
                <a:path w="5563" h="3907" extrusionOk="0">
                  <a:moveTo>
                    <a:pt x="3635" y="0"/>
                  </a:moveTo>
                  <a:cubicBezTo>
                    <a:pt x="3219" y="0"/>
                    <a:pt x="2820" y="64"/>
                    <a:pt x="2523" y="167"/>
                  </a:cubicBezTo>
                  <a:cubicBezTo>
                    <a:pt x="1763" y="380"/>
                    <a:pt x="1125" y="927"/>
                    <a:pt x="669" y="1565"/>
                  </a:cubicBezTo>
                  <a:cubicBezTo>
                    <a:pt x="456" y="1899"/>
                    <a:pt x="0" y="2659"/>
                    <a:pt x="335" y="3115"/>
                  </a:cubicBezTo>
                  <a:cubicBezTo>
                    <a:pt x="760" y="3662"/>
                    <a:pt x="1429" y="3814"/>
                    <a:pt x="2037" y="3875"/>
                  </a:cubicBezTo>
                  <a:cubicBezTo>
                    <a:pt x="2161" y="3897"/>
                    <a:pt x="2287" y="3907"/>
                    <a:pt x="2415" y="3907"/>
                  </a:cubicBezTo>
                  <a:cubicBezTo>
                    <a:pt x="3009" y="3907"/>
                    <a:pt x="3629" y="3689"/>
                    <a:pt x="4104" y="3389"/>
                  </a:cubicBezTo>
                  <a:cubicBezTo>
                    <a:pt x="4742" y="2963"/>
                    <a:pt x="5229" y="2355"/>
                    <a:pt x="5472" y="1595"/>
                  </a:cubicBezTo>
                  <a:cubicBezTo>
                    <a:pt x="5532" y="1413"/>
                    <a:pt x="5563" y="1048"/>
                    <a:pt x="5532" y="805"/>
                  </a:cubicBezTo>
                  <a:cubicBezTo>
                    <a:pt x="5532" y="775"/>
                    <a:pt x="5502" y="684"/>
                    <a:pt x="5472" y="653"/>
                  </a:cubicBezTo>
                  <a:cubicBezTo>
                    <a:pt x="5073" y="178"/>
                    <a:pt x="4329" y="0"/>
                    <a:pt x="36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34"/>
            <p:cNvSpPr/>
            <p:nvPr/>
          </p:nvSpPr>
          <p:spPr>
            <a:xfrm>
              <a:off x="4790625" y="1343775"/>
              <a:ext cx="98825" cy="143100"/>
            </a:xfrm>
            <a:custGeom>
              <a:avLst/>
              <a:gdLst/>
              <a:ahLst/>
              <a:cxnLst/>
              <a:rect l="l" t="t" r="r" b="b"/>
              <a:pathLst>
                <a:path w="3953" h="5724" extrusionOk="0">
                  <a:moveTo>
                    <a:pt x="1368" y="1"/>
                  </a:moveTo>
                  <a:cubicBezTo>
                    <a:pt x="1277" y="1"/>
                    <a:pt x="1186" y="1"/>
                    <a:pt x="1156" y="31"/>
                  </a:cubicBezTo>
                  <a:cubicBezTo>
                    <a:pt x="761" y="183"/>
                    <a:pt x="517" y="669"/>
                    <a:pt x="305" y="1034"/>
                  </a:cubicBezTo>
                  <a:cubicBezTo>
                    <a:pt x="1" y="1703"/>
                    <a:pt x="1" y="2463"/>
                    <a:pt x="122" y="3131"/>
                  </a:cubicBezTo>
                  <a:cubicBezTo>
                    <a:pt x="274" y="4013"/>
                    <a:pt x="913" y="4773"/>
                    <a:pt x="1612" y="5259"/>
                  </a:cubicBezTo>
                  <a:cubicBezTo>
                    <a:pt x="1824" y="5411"/>
                    <a:pt x="2098" y="5563"/>
                    <a:pt x="2372" y="5654"/>
                  </a:cubicBezTo>
                  <a:cubicBezTo>
                    <a:pt x="2455" y="5675"/>
                    <a:pt x="2623" y="5724"/>
                    <a:pt x="2769" y="5724"/>
                  </a:cubicBezTo>
                  <a:cubicBezTo>
                    <a:pt x="2837" y="5724"/>
                    <a:pt x="2901" y="5713"/>
                    <a:pt x="2949" y="5684"/>
                  </a:cubicBezTo>
                  <a:cubicBezTo>
                    <a:pt x="3344" y="5411"/>
                    <a:pt x="3587" y="4925"/>
                    <a:pt x="3739" y="4469"/>
                  </a:cubicBezTo>
                  <a:cubicBezTo>
                    <a:pt x="3952" y="3587"/>
                    <a:pt x="3891" y="2645"/>
                    <a:pt x="3496" y="1824"/>
                  </a:cubicBezTo>
                  <a:cubicBezTo>
                    <a:pt x="3192" y="1216"/>
                    <a:pt x="2706" y="700"/>
                    <a:pt x="2189" y="335"/>
                  </a:cubicBezTo>
                  <a:cubicBezTo>
                    <a:pt x="1976" y="183"/>
                    <a:pt x="1642" y="1"/>
                    <a:pt x="13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34"/>
            <p:cNvSpPr/>
            <p:nvPr/>
          </p:nvSpPr>
          <p:spPr>
            <a:xfrm>
              <a:off x="4854450" y="1366575"/>
              <a:ext cx="82100" cy="108000"/>
            </a:xfrm>
            <a:custGeom>
              <a:avLst/>
              <a:gdLst/>
              <a:ahLst/>
              <a:cxnLst/>
              <a:rect l="l" t="t" r="r" b="b"/>
              <a:pathLst>
                <a:path w="3284" h="4320" extrusionOk="0">
                  <a:moveTo>
                    <a:pt x="2372" y="0"/>
                  </a:moveTo>
                  <a:cubicBezTo>
                    <a:pt x="2098" y="0"/>
                    <a:pt x="1794" y="122"/>
                    <a:pt x="1521" y="213"/>
                  </a:cubicBezTo>
                  <a:cubicBezTo>
                    <a:pt x="943" y="517"/>
                    <a:pt x="457" y="1064"/>
                    <a:pt x="244" y="1672"/>
                  </a:cubicBezTo>
                  <a:cubicBezTo>
                    <a:pt x="31" y="2189"/>
                    <a:pt x="1" y="2766"/>
                    <a:pt x="122" y="3344"/>
                  </a:cubicBezTo>
                  <a:cubicBezTo>
                    <a:pt x="183" y="3648"/>
                    <a:pt x="426" y="4286"/>
                    <a:pt x="791" y="4317"/>
                  </a:cubicBezTo>
                  <a:cubicBezTo>
                    <a:pt x="821" y="4318"/>
                    <a:pt x="851" y="4319"/>
                    <a:pt x="881" y="4319"/>
                  </a:cubicBezTo>
                  <a:cubicBezTo>
                    <a:pt x="1879" y="4319"/>
                    <a:pt x="2776" y="3348"/>
                    <a:pt x="3071" y="2462"/>
                  </a:cubicBezTo>
                  <a:cubicBezTo>
                    <a:pt x="3223" y="1976"/>
                    <a:pt x="3284" y="1338"/>
                    <a:pt x="3071" y="821"/>
                  </a:cubicBezTo>
                  <a:cubicBezTo>
                    <a:pt x="3010" y="578"/>
                    <a:pt x="2858" y="122"/>
                    <a:pt x="2524" y="31"/>
                  </a:cubicBezTo>
                  <a:cubicBezTo>
                    <a:pt x="2463" y="31"/>
                    <a:pt x="2402" y="0"/>
                    <a:pt x="2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34"/>
            <p:cNvSpPr/>
            <p:nvPr/>
          </p:nvSpPr>
          <p:spPr>
            <a:xfrm>
              <a:off x="4877250" y="1449825"/>
              <a:ext cx="71450" cy="44375"/>
            </a:xfrm>
            <a:custGeom>
              <a:avLst/>
              <a:gdLst/>
              <a:ahLst/>
              <a:cxnLst/>
              <a:rect l="l" t="t" r="r" b="b"/>
              <a:pathLst>
                <a:path w="2858" h="1775" extrusionOk="0">
                  <a:moveTo>
                    <a:pt x="1481" y="0"/>
                  </a:moveTo>
                  <a:cubicBezTo>
                    <a:pt x="1429" y="0"/>
                    <a:pt x="1369" y="14"/>
                    <a:pt x="1308" y="14"/>
                  </a:cubicBezTo>
                  <a:cubicBezTo>
                    <a:pt x="943" y="44"/>
                    <a:pt x="700" y="196"/>
                    <a:pt x="396" y="409"/>
                  </a:cubicBezTo>
                  <a:cubicBezTo>
                    <a:pt x="244" y="531"/>
                    <a:pt x="1" y="804"/>
                    <a:pt x="31" y="987"/>
                  </a:cubicBezTo>
                  <a:cubicBezTo>
                    <a:pt x="134" y="1500"/>
                    <a:pt x="865" y="1775"/>
                    <a:pt x="1383" y="1775"/>
                  </a:cubicBezTo>
                  <a:cubicBezTo>
                    <a:pt x="1478" y="1775"/>
                    <a:pt x="1566" y="1765"/>
                    <a:pt x="1642" y="1746"/>
                  </a:cubicBezTo>
                  <a:cubicBezTo>
                    <a:pt x="1946" y="1686"/>
                    <a:pt x="2250" y="1534"/>
                    <a:pt x="2463" y="1291"/>
                  </a:cubicBezTo>
                  <a:cubicBezTo>
                    <a:pt x="2584" y="1139"/>
                    <a:pt x="2858" y="835"/>
                    <a:pt x="2767" y="622"/>
                  </a:cubicBezTo>
                  <a:cubicBezTo>
                    <a:pt x="2706" y="409"/>
                    <a:pt x="2524" y="318"/>
                    <a:pt x="2372" y="227"/>
                  </a:cubicBezTo>
                  <a:cubicBezTo>
                    <a:pt x="2128" y="135"/>
                    <a:pt x="1825" y="14"/>
                    <a:pt x="1551" y="14"/>
                  </a:cubicBezTo>
                  <a:cubicBezTo>
                    <a:pt x="1531" y="4"/>
                    <a:pt x="1507" y="0"/>
                    <a:pt x="14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34"/>
            <p:cNvSpPr/>
            <p:nvPr/>
          </p:nvSpPr>
          <p:spPr>
            <a:xfrm>
              <a:off x="6133350" y="964600"/>
              <a:ext cx="98825" cy="143500"/>
            </a:xfrm>
            <a:custGeom>
              <a:avLst/>
              <a:gdLst/>
              <a:ahLst/>
              <a:cxnLst/>
              <a:rect l="l" t="t" r="r" b="b"/>
              <a:pathLst>
                <a:path w="3953" h="5740" extrusionOk="0">
                  <a:moveTo>
                    <a:pt x="1338" y="0"/>
                  </a:moveTo>
                  <a:cubicBezTo>
                    <a:pt x="1277" y="0"/>
                    <a:pt x="1186" y="0"/>
                    <a:pt x="1126" y="31"/>
                  </a:cubicBezTo>
                  <a:cubicBezTo>
                    <a:pt x="761" y="182"/>
                    <a:pt x="487" y="699"/>
                    <a:pt x="305" y="1034"/>
                  </a:cubicBezTo>
                  <a:cubicBezTo>
                    <a:pt x="1" y="1702"/>
                    <a:pt x="1" y="2462"/>
                    <a:pt x="92" y="3161"/>
                  </a:cubicBezTo>
                  <a:cubicBezTo>
                    <a:pt x="244" y="4043"/>
                    <a:pt x="913" y="4803"/>
                    <a:pt x="1581" y="5289"/>
                  </a:cubicBezTo>
                  <a:cubicBezTo>
                    <a:pt x="1825" y="5441"/>
                    <a:pt x="2068" y="5593"/>
                    <a:pt x="2341" y="5654"/>
                  </a:cubicBezTo>
                  <a:cubicBezTo>
                    <a:pt x="2427" y="5697"/>
                    <a:pt x="2604" y="5740"/>
                    <a:pt x="2755" y="5740"/>
                  </a:cubicBezTo>
                  <a:cubicBezTo>
                    <a:pt x="2817" y="5740"/>
                    <a:pt x="2874" y="5732"/>
                    <a:pt x="2919" y="5714"/>
                  </a:cubicBezTo>
                  <a:cubicBezTo>
                    <a:pt x="3344" y="5441"/>
                    <a:pt x="3557" y="4955"/>
                    <a:pt x="3709" y="4499"/>
                  </a:cubicBezTo>
                  <a:cubicBezTo>
                    <a:pt x="3952" y="3617"/>
                    <a:pt x="3861" y="2675"/>
                    <a:pt x="3466" y="1824"/>
                  </a:cubicBezTo>
                  <a:cubicBezTo>
                    <a:pt x="3192" y="1216"/>
                    <a:pt x="2676" y="730"/>
                    <a:pt x="2159" y="334"/>
                  </a:cubicBezTo>
                  <a:cubicBezTo>
                    <a:pt x="1946" y="182"/>
                    <a:pt x="1612" y="0"/>
                    <a:pt x="1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34"/>
            <p:cNvSpPr/>
            <p:nvPr/>
          </p:nvSpPr>
          <p:spPr>
            <a:xfrm>
              <a:off x="6197950" y="987375"/>
              <a:ext cx="81325" cy="108725"/>
            </a:xfrm>
            <a:custGeom>
              <a:avLst/>
              <a:gdLst/>
              <a:ahLst/>
              <a:cxnLst/>
              <a:rect l="l" t="t" r="r" b="b"/>
              <a:pathLst>
                <a:path w="3253" h="4349" extrusionOk="0">
                  <a:moveTo>
                    <a:pt x="2341" y="1"/>
                  </a:moveTo>
                  <a:cubicBezTo>
                    <a:pt x="2037" y="1"/>
                    <a:pt x="1733" y="123"/>
                    <a:pt x="1520" y="244"/>
                  </a:cubicBezTo>
                  <a:cubicBezTo>
                    <a:pt x="943" y="548"/>
                    <a:pt x="456" y="1065"/>
                    <a:pt x="213" y="1673"/>
                  </a:cubicBezTo>
                  <a:cubicBezTo>
                    <a:pt x="31" y="2220"/>
                    <a:pt x="1" y="2767"/>
                    <a:pt x="92" y="3345"/>
                  </a:cubicBezTo>
                  <a:cubicBezTo>
                    <a:pt x="183" y="3648"/>
                    <a:pt x="396" y="4287"/>
                    <a:pt x="791" y="4348"/>
                  </a:cubicBezTo>
                  <a:cubicBezTo>
                    <a:pt x="806" y="4348"/>
                    <a:pt x="821" y="4348"/>
                    <a:pt x="837" y="4348"/>
                  </a:cubicBezTo>
                  <a:cubicBezTo>
                    <a:pt x="1852" y="4348"/>
                    <a:pt x="2771" y="3361"/>
                    <a:pt x="3070" y="2463"/>
                  </a:cubicBezTo>
                  <a:cubicBezTo>
                    <a:pt x="3222" y="1977"/>
                    <a:pt x="3253" y="1338"/>
                    <a:pt x="3070" y="852"/>
                  </a:cubicBezTo>
                  <a:cubicBezTo>
                    <a:pt x="2979" y="579"/>
                    <a:pt x="2827" y="123"/>
                    <a:pt x="2493" y="31"/>
                  </a:cubicBezTo>
                  <a:cubicBezTo>
                    <a:pt x="2463" y="31"/>
                    <a:pt x="2371" y="1"/>
                    <a:pt x="2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34"/>
            <p:cNvSpPr/>
            <p:nvPr/>
          </p:nvSpPr>
          <p:spPr>
            <a:xfrm>
              <a:off x="6219225" y="1070975"/>
              <a:ext cx="71450" cy="44525"/>
            </a:xfrm>
            <a:custGeom>
              <a:avLst/>
              <a:gdLst/>
              <a:ahLst/>
              <a:cxnLst/>
              <a:rect l="l" t="t" r="r" b="b"/>
              <a:pathLst>
                <a:path w="2858" h="1781" extrusionOk="0">
                  <a:moveTo>
                    <a:pt x="1308" y="1"/>
                  </a:moveTo>
                  <a:cubicBezTo>
                    <a:pt x="973" y="31"/>
                    <a:pt x="700" y="183"/>
                    <a:pt x="396" y="426"/>
                  </a:cubicBezTo>
                  <a:cubicBezTo>
                    <a:pt x="244" y="517"/>
                    <a:pt x="1" y="791"/>
                    <a:pt x="61" y="1004"/>
                  </a:cubicBezTo>
                  <a:cubicBezTo>
                    <a:pt x="141" y="1508"/>
                    <a:pt x="917" y="1781"/>
                    <a:pt x="1436" y="1781"/>
                  </a:cubicBezTo>
                  <a:cubicBezTo>
                    <a:pt x="1511" y="1781"/>
                    <a:pt x="1581" y="1775"/>
                    <a:pt x="1642" y="1763"/>
                  </a:cubicBezTo>
                  <a:cubicBezTo>
                    <a:pt x="1946" y="1672"/>
                    <a:pt x="2250" y="1520"/>
                    <a:pt x="2493" y="1277"/>
                  </a:cubicBezTo>
                  <a:cubicBezTo>
                    <a:pt x="2584" y="1125"/>
                    <a:pt x="2858" y="821"/>
                    <a:pt x="2797" y="608"/>
                  </a:cubicBezTo>
                  <a:cubicBezTo>
                    <a:pt x="2706" y="426"/>
                    <a:pt x="2523" y="304"/>
                    <a:pt x="2371" y="244"/>
                  </a:cubicBezTo>
                  <a:cubicBezTo>
                    <a:pt x="2128" y="122"/>
                    <a:pt x="1824" y="1"/>
                    <a:pt x="1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34"/>
            <p:cNvSpPr/>
            <p:nvPr/>
          </p:nvSpPr>
          <p:spPr>
            <a:xfrm>
              <a:off x="5645500" y="1889375"/>
              <a:ext cx="98825" cy="143875"/>
            </a:xfrm>
            <a:custGeom>
              <a:avLst/>
              <a:gdLst/>
              <a:ahLst/>
              <a:cxnLst/>
              <a:rect l="l" t="t" r="r" b="b"/>
              <a:pathLst>
                <a:path w="3953" h="5755" extrusionOk="0">
                  <a:moveTo>
                    <a:pt x="1369" y="1"/>
                  </a:moveTo>
                  <a:cubicBezTo>
                    <a:pt x="1277" y="31"/>
                    <a:pt x="1217" y="31"/>
                    <a:pt x="1156" y="61"/>
                  </a:cubicBezTo>
                  <a:cubicBezTo>
                    <a:pt x="761" y="213"/>
                    <a:pt x="487" y="700"/>
                    <a:pt x="305" y="1034"/>
                  </a:cubicBezTo>
                  <a:cubicBezTo>
                    <a:pt x="1" y="1733"/>
                    <a:pt x="1" y="2493"/>
                    <a:pt x="122" y="3162"/>
                  </a:cubicBezTo>
                  <a:cubicBezTo>
                    <a:pt x="274" y="4043"/>
                    <a:pt x="913" y="4803"/>
                    <a:pt x="1612" y="5289"/>
                  </a:cubicBezTo>
                  <a:cubicBezTo>
                    <a:pt x="1825" y="5441"/>
                    <a:pt x="2098" y="5593"/>
                    <a:pt x="2372" y="5685"/>
                  </a:cubicBezTo>
                  <a:cubicBezTo>
                    <a:pt x="2434" y="5705"/>
                    <a:pt x="2596" y="5754"/>
                    <a:pt x="2740" y="5754"/>
                  </a:cubicBezTo>
                  <a:cubicBezTo>
                    <a:pt x="2807" y="5754"/>
                    <a:pt x="2871" y="5744"/>
                    <a:pt x="2919" y="5715"/>
                  </a:cubicBezTo>
                  <a:cubicBezTo>
                    <a:pt x="3344" y="5441"/>
                    <a:pt x="3588" y="4955"/>
                    <a:pt x="3739" y="4499"/>
                  </a:cubicBezTo>
                  <a:cubicBezTo>
                    <a:pt x="3952" y="3618"/>
                    <a:pt x="3891" y="2675"/>
                    <a:pt x="3496" y="1824"/>
                  </a:cubicBezTo>
                  <a:cubicBezTo>
                    <a:pt x="3192" y="1247"/>
                    <a:pt x="2706" y="730"/>
                    <a:pt x="2159" y="365"/>
                  </a:cubicBezTo>
                  <a:cubicBezTo>
                    <a:pt x="1977" y="213"/>
                    <a:pt x="1642" y="1"/>
                    <a:pt x="1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34"/>
            <p:cNvSpPr/>
            <p:nvPr/>
          </p:nvSpPr>
          <p:spPr>
            <a:xfrm>
              <a:off x="5710100" y="1912925"/>
              <a:ext cx="82100" cy="107950"/>
            </a:xfrm>
            <a:custGeom>
              <a:avLst/>
              <a:gdLst/>
              <a:ahLst/>
              <a:cxnLst/>
              <a:rect l="l" t="t" r="r" b="b"/>
              <a:pathLst>
                <a:path w="3284" h="4318" extrusionOk="0">
                  <a:moveTo>
                    <a:pt x="2371" y="1"/>
                  </a:moveTo>
                  <a:cubicBezTo>
                    <a:pt x="2067" y="1"/>
                    <a:pt x="1763" y="92"/>
                    <a:pt x="1520" y="214"/>
                  </a:cubicBezTo>
                  <a:cubicBezTo>
                    <a:pt x="973" y="518"/>
                    <a:pt x="456" y="1065"/>
                    <a:pt x="244" y="1673"/>
                  </a:cubicBezTo>
                  <a:cubicBezTo>
                    <a:pt x="61" y="2189"/>
                    <a:pt x="0" y="2767"/>
                    <a:pt x="122" y="3344"/>
                  </a:cubicBezTo>
                  <a:cubicBezTo>
                    <a:pt x="213" y="3648"/>
                    <a:pt x="426" y="4287"/>
                    <a:pt x="821" y="4317"/>
                  </a:cubicBezTo>
                  <a:cubicBezTo>
                    <a:pt x="836" y="4317"/>
                    <a:pt x="852" y="4318"/>
                    <a:pt x="867" y="4318"/>
                  </a:cubicBezTo>
                  <a:cubicBezTo>
                    <a:pt x="1854" y="4318"/>
                    <a:pt x="2802" y="3361"/>
                    <a:pt x="3101" y="2463"/>
                  </a:cubicBezTo>
                  <a:cubicBezTo>
                    <a:pt x="3253" y="1977"/>
                    <a:pt x="3283" y="1308"/>
                    <a:pt x="3101" y="821"/>
                  </a:cubicBezTo>
                  <a:cubicBezTo>
                    <a:pt x="3010" y="548"/>
                    <a:pt x="2858" y="92"/>
                    <a:pt x="2523" y="31"/>
                  </a:cubicBezTo>
                  <a:cubicBezTo>
                    <a:pt x="2493" y="31"/>
                    <a:pt x="2402" y="1"/>
                    <a:pt x="2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34"/>
            <p:cNvSpPr/>
            <p:nvPr/>
          </p:nvSpPr>
          <p:spPr>
            <a:xfrm>
              <a:off x="5732125" y="1995850"/>
              <a:ext cx="71475" cy="44725"/>
            </a:xfrm>
            <a:custGeom>
              <a:avLst/>
              <a:gdLst/>
              <a:ahLst/>
              <a:cxnLst/>
              <a:rect l="l" t="t" r="r" b="b"/>
              <a:pathLst>
                <a:path w="2859" h="1789" extrusionOk="0">
                  <a:moveTo>
                    <a:pt x="1494" y="0"/>
                  </a:moveTo>
                  <a:cubicBezTo>
                    <a:pt x="1440" y="0"/>
                    <a:pt x="1359" y="27"/>
                    <a:pt x="1278" y="27"/>
                  </a:cubicBezTo>
                  <a:cubicBezTo>
                    <a:pt x="943" y="58"/>
                    <a:pt x="670" y="210"/>
                    <a:pt x="396" y="422"/>
                  </a:cubicBezTo>
                  <a:cubicBezTo>
                    <a:pt x="244" y="544"/>
                    <a:pt x="1" y="818"/>
                    <a:pt x="31" y="1000"/>
                  </a:cubicBezTo>
                  <a:cubicBezTo>
                    <a:pt x="134" y="1513"/>
                    <a:pt x="865" y="1788"/>
                    <a:pt x="1383" y="1788"/>
                  </a:cubicBezTo>
                  <a:cubicBezTo>
                    <a:pt x="1478" y="1788"/>
                    <a:pt x="1567" y="1779"/>
                    <a:pt x="1642" y="1760"/>
                  </a:cubicBezTo>
                  <a:cubicBezTo>
                    <a:pt x="1946" y="1699"/>
                    <a:pt x="2250" y="1547"/>
                    <a:pt x="2463" y="1304"/>
                  </a:cubicBezTo>
                  <a:cubicBezTo>
                    <a:pt x="2585" y="1152"/>
                    <a:pt x="2858" y="848"/>
                    <a:pt x="2767" y="605"/>
                  </a:cubicBezTo>
                  <a:cubicBezTo>
                    <a:pt x="2706" y="422"/>
                    <a:pt x="2524" y="301"/>
                    <a:pt x="2372" y="240"/>
                  </a:cubicBezTo>
                  <a:cubicBezTo>
                    <a:pt x="2129" y="119"/>
                    <a:pt x="1825" y="27"/>
                    <a:pt x="1551" y="27"/>
                  </a:cubicBezTo>
                  <a:cubicBezTo>
                    <a:pt x="1541" y="7"/>
                    <a:pt x="1521" y="0"/>
                    <a:pt x="1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34"/>
            <p:cNvSpPr/>
            <p:nvPr/>
          </p:nvSpPr>
          <p:spPr>
            <a:xfrm>
              <a:off x="6780025" y="903050"/>
              <a:ext cx="98825" cy="143100"/>
            </a:xfrm>
            <a:custGeom>
              <a:avLst/>
              <a:gdLst/>
              <a:ahLst/>
              <a:cxnLst/>
              <a:rect l="l" t="t" r="r" b="b"/>
              <a:pathLst>
                <a:path w="3953" h="5724" extrusionOk="0">
                  <a:moveTo>
                    <a:pt x="1368" y="0"/>
                  </a:moveTo>
                  <a:cubicBezTo>
                    <a:pt x="1247" y="0"/>
                    <a:pt x="1186" y="0"/>
                    <a:pt x="1125" y="30"/>
                  </a:cubicBezTo>
                  <a:cubicBezTo>
                    <a:pt x="761" y="182"/>
                    <a:pt x="487" y="669"/>
                    <a:pt x="305" y="1034"/>
                  </a:cubicBezTo>
                  <a:cubicBezTo>
                    <a:pt x="1" y="1702"/>
                    <a:pt x="1" y="2462"/>
                    <a:pt x="122" y="3161"/>
                  </a:cubicBezTo>
                  <a:cubicBezTo>
                    <a:pt x="274" y="4012"/>
                    <a:pt x="912" y="4772"/>
                    <a:pt x="1581" y="5289"/>
                  </a:cubicBezTo>
                  <a:cubicBezTo>
                    <a:pt x="1824" y="5441"/>
                    <a:pt x="2098" y="5593"/>
                    <a:pt x="2341" y="5654"/>
                  </a:cubicBezTo>
                  <a:cubicBezTo>
                    <a:pt x="2424" y="5674"/>
                    <a:pt x="2592" y="5724"/>
                    <a:pt x="2739" y="5724"/>
                  </a:cubicBezTo>
                  <a:cubicBezTo>
                    <a:pt x="2807" y="5724"/>
                    <a:pt x="2870" y="5713"/>
                    <a:pt x="2919" y="5684"/>
                  </a:cubicBezTo>
                  <a:cubicBezTo>
                    <a:pt x="3344" y="5441"/>
                    <a:pt x="3557" y="4924"/>
                    <a:pt x="3709" y="4468"/>
                  </a:cubicBezTo>
                  <a:cubicBezTo>
                    <a:pt x="3952" y="3617"/>
                    <a:pt x="3861" y="2644"/>
                    <a:pt x="3496" y="1824"/>
                  </a:cubicBezTo>
                  <a:cubicBezTo>
                    <a:pt x="3192" y="1216"/>
                    <a:pt x="2706" y="730"/>
                    <a:pt x="2159" y="334"/>
                  </a:cubicBezTo>
                  <a:cubicBezTo>
                    <a:pt x="1976" y="182"/>
                    <a:pt x="1642" y="0"/>
                    <a:pt x="1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34"/>
            <p:cNvSpPr/>
            <p:nvPr/>
          </p:nvSpPr>
          <p:spPr>
            <a:xfrm>
              <a:off x="6843850" y="925825"/>
              <a:ext cx="81350" cy="108000"/>
            </a:xfrm>
            <a:custGeom>
              <a:avLst/>
              <a:gdLst/>
              <a:ahLst/>
              <a:cxnLst/>
              <a:rect l="l" t="t" r="r" b="b"/>
              <a:pathLst>
                <a:path w="3254" h="4320" extrusionOk="0">
                  <a:moveTo>
                    <a:pt x="2341" y="1"/>
                  </a:moveTo>
                  <a:cubicBezTo>
                    <a:pt x="2068" y="1"/>
                    <a:pt x="1764" y="123"/>
                    <a:pt x="1521" y="214"/>
                  </a:cubicBezTo>
                  <a:cubicBezTo>
                    <a:pt x="943" y="518"/>
                    <a:pt x="457" y="1065"/>
                    <a:pt x="214" y="1673"/>
                  </a:cubicBezTo>
                  <a:cubicBezTo>
                    <a:pt x="31" y="2189"/>
                    <a:pt x="1" y="2767"/>
                    <a:pt x="92" y="3344"/>
                  </a:cubicBezTo>
                  <a:cubicBezTo>
                    <a:pt x="183" y="3648"/>
                    <a:pt x="396" y="4287"/>
                    <a:pt x="791" y="4317"/>
                  </a:cubicBezTo>
                  <a:cubicBezTo>
                    <a:pt x="821" y="4319"/>
                    <a:pt x="851" y="4320"/>
                    <a:pt x="881" y="4320"/>
                  </a:cubicBezTo>
                  <a:cubicBezTo>
                    <a:pt x="1879" y="4320"/>
                    <a:pt x="2776" y="3348"/>
                    <a:pt x="3071" y="2463"/>
                  </a:cubicBezTo>
                  <a:cubicBezTo>
                    <a:pt x="3223" y="1977"/>
                    <a:pt x="3253" y="1338"/>
                    <a:pt x="3071" y="822"/>
                  </a:cubicBezTo>
                  <a:cubicBezTo>
                    <a:pt x="2980" y="578"/>
                    <a:pt x="2828" y="123"/>
                    <a:pt x="2493" y="31"/>
                  </a:cubicBezTo>
                  <a:cubicBezTo>
                    <a:pt x="2463" y="31"/>
                    <a:pt x="2372" y="1"/>
                    <a:pt x="2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34"/>
            <p:cNvSpPr/>
            <p:nvPr/>
          </p:nvSpPr>
          <p:spPr>
            <a:xfrm>
              <a:off x="6866650" y="1008850"/>
              <a:ext cx="70700" cy="44625"/>
            </a:xfrm>
            <a:custGeom>
              <a:avLst/>
              <a:gdLst/>
              <a:ahLst/>
              <a:cxnLst/>
              <a:rect l="l" t="t" r="r" b="b"/>
              <a:pathLst>
                <a:path w="2828" h="1785" extrusionOk="0">
                  <a:moveTo>
                    <a:pt x="1414" y="1"/>
                  </a:moveTo>
                  <a:cubicBezTo>
                    <a:pt x="1369" y="1"/>
                    <a:pt x="1323" y="8"/>
                    <a:pt x="1277" y="23"/>
                  </a:cubicBezTo>
                  <a:cubicBezTo>
                    <a:pt x="943" y="54"/>
                    <a:pt x="669" y="206"/>
                    <a:pt x="365" y="449"/>
                  </a:cubicBezTo>
                  <a:cubicBezTo>
                    <a:pt x="213" y="540"/>
                    <a:pt x="1" y="814"/>
                    <a:pt x="31" y="996"/>
                  </a:cubicBezTo>
                  <a:cubicBezTo>
                    <a:pt x="134" y="1509"/>
                    <a:pt x="843" y="1784"/>
                    <a:pt x="1354" y="1784"/>
                  </a:cubicBezTo>
                  <a:cubicBezTo>
                    <a:pt x="1448" y="1784"/>
                    <a:pt x="1536" y="1775"/>
                    <a:pt x="1612" y="1756"/>
                  </a:cubicBezTo>
                  <a:cubicBezTo>
                    <a:pt x="1916" y="1695"/>
                    <a:pt x="2220" y="1543"/>
                    <a:pt x="2463" y="1300"/>
                  </a:cubicBezTo>
                  <a:cubicBezTo>
                    <a:pt x="2584" y="1148"/>
                    <a:pt x="2828" y="844"/>
                    <a:pt x="2767" y="631"/>
                  </a:cubicBezTo>
                  <a:cubicBezTo>
                    <a:pt x="2676" y="449"/>
                    <a:pt x="2493" y="327"/>
                    <a:pt x="2341" y="236"/>
                  </a:cubicBezTo>
                  <a:cubicBezTo>
                    <a:pt x="2128" y="145"/>
                    <a:pt x="1824" y="23"/>
                    <a:pt x="1551" y="23"/>
                  </a:cubicBezTo>
                  <a:cubicBezTo>
                    <a:pt x="1505" y="8"/>
                    <a:pt x="1460" y="1"/>
                    <a:pt x="14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34"/>
            <p:cNvSpPr/>
            <p:nvPr/>
          </p:nvSpPr>
          <p:spPr>
            <a:xfrm>
              <a:off x="6332450" y="1698650"/>
              <a:ext cx="98800" cy="143500"/>
            </a:xfrm>
            <a:custGeom>
              <a:avLst/>
              <a:gdLst/>
              <a:ahLst/>
              <a:cxnLst/>
              <a:rect l="l" t="t" r="r" b="b"/>
              <a:pathLst>
                <a:path w="3952" h="5740" extrusionOk="0">
                  <a:moveTo>
                    <a:pt x="1368" y="0"/>
                  </a:moveTo>
                  <a:cubicBezTo>
                    <a:pt x="1308" y="0"/>
                    <a:pt x="1216" y="0"/>
                    <a:pt x="1156" y="61"/>
                  </a:cubicBezTo>
                  <a:cubicBezTo>
                    <a:pt x="760" y="213"/>
                    <a:pt x="487" y="699"/>
                    <a:pt x="304" y="1034"/>
                  </a:cubicBezTo>
                  <a:cubicBezTo>
                    <a:pt x="1" y="1733"/>
                    <a:pt x="1" y="2493"/>
                    <a:pt x="122" y="3161"/>
                  </a:cubicBezTo>
                  <a:cubicBezTo>
                    <a:pt x="274" y="4043"/>
                    <a:pt x="912" y="4803"/>
                    <a:pt x="1581" y="5289"/>
                  </a:cubicBezTo>
                  <a:cubicBezTo>
                    <a:pt x="1824" y="5441"/>
                    <a:pt x="2098" y="5593"/>
                    <a:pt x="2341" y="5654"/>
                  </a:cubicBezTo>
                  <a:cubicBezTo>
                    <a:pt x="2427" y="5697"/>
                    <a:pt x="2604" y="5740"/>
                    <a:pt x="2754" y="5740"/>
                  </a:cubicBezTo>
                  <a:cubicBezTo>
                    <a:pt x="2816" y="5740"/>
                    <a:pt x="2874" y="5732"/>
                    <a:pt x="2919" y="5715"/>
                  </a:cubicBezTo>
                  <a:cubicBezTo>
                    <a:pt x="3344" y="5441"/>
                    <a:pt x="3587" y="4955"/>
                    <a:pt x="3739" y="4499"/>
                  </a:cubicBezTo>
                  <a:cubicBezTo>
                    <a:pt x="3952" y="3617"/>
                    <a:pt x="3861" y="2675"/>
                    <a:pt x="3496" y="1824"/>
                  </a:cubicBezTo>
                  <a:cubicBezTo>
                    <a:pt x="3192" y="1216"/>
                    <a:pt x="2706" y="730"/>
                    <a:pt x="2159" y="335"/>
                  </a:cubicBezTo>
                  <a:cubicBezTo>
                    <a:pt x="1976" y="183"/>
                    <a:pt x="1642" y="0"/>
                    <a:pt x="1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34"/>
            <p:cNvSpPr/>
            <p:nvPr/>
          </p:nvSpPr>
          <p:spPr>
            <a:xfrm>
              <a:off x="6397050" y="1721450"/>
              <a:ext cx="82075" cy="108700"/>
            </a:xfrm>
            <a:custGeom>
              <a:avLst/>
              <a:gdLst/>
              <a:ahLst/>
              <a:cxnLst/>
              <a:rect l="l" t="t" r="r" b="b"/>
              <a:pathLst>
                <a:path w="3283" h="4348" extrusionOk="0">
                  <a:moveTo>
                    <a:pt x="2371" y="0"/>
                  </a:moveTo>
                  <a:cubicBezTo>
                    <a:pt x="2097" y="0"/>
                    <a:pt x="1794" y="122"/>
                    <a:pt x="1520" y="243"/>
                  </a:cubicBezTo>
                  <a:cubicBezTo>
                    <a:pt x="942" y="547"/>
                    <a:pt x="456" y="1064"/>
                    <a:pt x="243" y="1672"/>
                  </a:cubicBezTo>
                  <a:cubicBezTo>
                    <a:pt x="31" y="2219"/>
                    <a:pt x="0" y="2797"/>
                    <a:pt x="122" y="3344"/>
                  </a:cubicBezTo>
                  <a:cubicBezTo>
                    <a:pt x="183" y="3648"/>
                    <a:pt x="426" y="4316"/>
                    <a:pt x="790" y="4347"/>
                  </a:cubicBezTo>
                  <a:cubicBezTo>
                    <a:pt x="806" y="4347"/>
                    <a:pt x="822" y="4347"/>
                    <a:pt x="838" y="4347"/>
                  </a:cubicBezTo>
                  <a:cubicBezTo>
                    <a:pt x="1853" y="4347"/>
                    <a:pt x="2771" y="3390"/>
                    <a:pt x="3070" y="2493"/>
                  </a:cubicBezTo>
                  <a:cubicBezTo>
                    <a:pt x="3222" y="1976"/>
                    <a:pt x="3283" y="1338"/>
                    <a:pt x="3070" y="851"/>
                  </a:cubicBezTo>
                  <a:cubicBezTo>
                    <a:pt x="3009" y="578"/>
                    <a:pt x="2857" y="122"/>
                    <a:pt x="2523" y="61"/>
                  </a:cubicBezTo>
                  <a:cubicBezTo>
                    <a:pt x="2462" y="61"/>
                    <a:pt x="2401" y="0"/>
                    <a:pt x="2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34"/>
            <p:cNvSpPr/>
            <p:nvPr/>
          </p:nvSpPr>
          <p:spPr>
            <a:xfrm>
              <a:off x="6419075" y="1805025"/>
              <a:ext cx="71450" cy="44800"/>
            </a:xfrm>
            <a:custGeom>
              <a:avLst/>
              <a:gdLst/>
              <a:ahLst/>
              <a:cxnLst/>
              <a:rect l="l" t="t" r="r" b="b"/>
              <a:pathLst>
                <a:path w="2858" h="1792" extrusionOk="0">
                  <a:moveTo>
                    <a:pt x="1277" y="1"/>
                  </a:moveTo>
                  <a:cubicBezTo>
                    <a:pt x="943" y="61"/>
                    <a:pt x="669" y="213"/>
                    <a:pt x="365" y="426"/>
                  </a:cubicBezTo>
                  <a:cubicBezTo>
                    <a:pt x="213" y="548"/>
                    <a:pt x="1" y="821"/>
                    <a:pt x="31" y="1004"/>
                  </a:cubicBezTo>
                  <a:cubicBezTo>
                    <a:pt x="134" y="1517"/>
                    <a:pt x="843" y="1792"/>
                    <a:pt x="1372" y="1792"/>
                  </a:cubicBezTo>
                  <a:cubicBezTo>
                    <a:pt x="1470" y="1792"/>
                    <a:pt x="1562" y="1783"/>
                    <a:pt x="1642" y="1764"/>
                  </a:cubicBezTo>
                  <a:cubicBezTo>
                    <a:pt x="1946" y="1672"/>
                    <a:pt x="2250" y="1520"/>
                    <a:pt x="2463" y="1308"/>
                  </a:cubicBezTo>
                  <a:cubicBezTo>
                    <a:pt x="2584" y="1156"/>
                    <a:pt x="2858" y="852"/>
                    <a:pt x="2767" y="609"/>
                  </a:cubicBezTo>
                  <a:cubicBezTo>
                    <a:pt x="2706" y="426"/>
                    <a:pt x="2493" y="305"/>
                    <a:pt x="2341" y="244"/>
                  </a:cubicBezTo>
                  <a:cubicBezTo>
                    <a:pt x="2128" y="122"/>
                    <a:pt x="1824" y="1"/>
                    <a:pt x="15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34"/>
            <p:cNvSpPr/>
            <p:nvPr/>
          </p:nvSpPr>
          <p:spPr>
            <a:xfrm>
              <a:off x="3317950" y="900750"/>
              <a:ext cx="98825" cy="143550"/>
            </a:xfrm>
            <a:custGeom>
              <a:avLst/>
              <a:gdLst/>
              <a:ahLst/>
              <a:cxnLst/>
              <a:rect l="l" t="t" r="r" b="b"/>
              <a:pathLst>
                <a:path w="3953" h="5742" extrusionOk="0">
                  <a:moveTo>
                    <a:pt x="1338" y="1"/>
                  </a:moveTo>
                  <a:cubicBezTo>
                    <a:pt x="1247" y="1"/>
                    <a:pt x="1156" y="1"/>
                    <a:pt x="1125" y="62"/>
                  </a:cubicBezTo>
                  <a:cubicBezTo>
                    <a:pt x="761" y="214"/>
                    <a:pt x="487" y="700"/>
                    <a:pt x="305" y="1034"/>
                  </a:cubicBezTo>
                  <a:cubicBezTo>
                    <a:pt x="1" y="1733"/>
                    <a:pt x="1" y="2493"/>
                    <a:pt x="92" y="3162"/>
                  </a:cubicBezTo>
                  <a:cubicBezTo>
                    <a:pt x="244" y="4044"/>
                    <a:pt x="913" y="4803"/>
                    <a:pt x="1581" y="5290"/>
                  </a:cubicBezTo>
                  <a:cubicBezTo>
                    <a:pt x="1825" y="5442"/>
                    <a:pt x="2068" y="5594"/>
                    <a:pt x="2341" y="5685"/>
                  </a:cubicBezTo>
                  <a:cubicBezTo>
                    <a:pt x="2425" y="5706"/>
                    <a:pt x="2596" y="5741"/>
                    <a:pt x="2744" y="5741"/>
                  </a:cubicBezTo>
                  <a:cubicBezTo>
                    <a:pt x="2810" y="5741"/>
                    <a:pt x="2872" y="5734"/>
                    <a:pt x="2919" y="5715"/>
                  </a:cubicBezTo>
                  <a:cubicBezTo>
                    <a:pt x="3344" y="5442"/>
                    <a:pt x="3557" y="4955"/>
                    <a:pt x="3709" y="4499"/>
                  </a:cubicBezTo>
                  <a:cubicBezTo>
                    <a:pt x="3952" y="3618"/>
                    <a:pt x="3861" y="2676"/>
                    <a:pt x="3496" y="1825"/>
                  </a:cubicBezTo>
                  <a:cubicBezTo>
                    <a:pt x="3192" y="1217"/>
                    <a:pt x="2676" y="730"/>
                    <a:pt x="2159" y="366"/>
                  </a:cubicBezTo>
                  <a:cubicBezTo>
                    <a:pt x="1977" y="214"/>
                    <a:pt x="1612" y="1"/>
                    <a:pt x="1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34"/>
            <p:cNvSpPr/>
            <p:nvPr/>
          </p:nvSpPr>
          <p:spPr>
            <a:xfrm>
              <a:off x="3381025" y="923550"/>
              <a:ext cx="82100" cy="108725"/>
            </a:xfrm>
            <a:custGeom>
              <a:avLst/>
              <a:gdLst/>
              <a:ahLst/>
              <a:cxnLst/>
              <a:rect l="l" t="t" r="r" b="b"/>
              <a:pathLst>
                <a:path w="3284" h="4349" extrusionOk="0">
                  <a:moveTo>
                    <a:pt x="2371" y="1"/>
                  </a:moveTo>
                  <a:cubicBezTo>
                    <a:pt x="2098" y="1"/>
                    <a:pt x="1794" y="122"/>
                    <a:pt x="1520" y="244"/>
                  </a:cubicBezTo>
                  <a:cubicBezTo>
                    <a:pt x="973" y="548"/>
                    <a:pt x="457" y="1065"/>
                    <a:pt x="244" y="1673"/>
                  </a:cubicBezTo>
                  <a:cubicBezTo>
                    <a:pt x="61" y="2220"/>
                    <a:pt x="1" y="2767"/>
                    <a:pt x="122" y="3344"/>
                  </a:cubicBezTo>
                  <a:cubicBezTo>
                    <a:pt x="213" y="3648"/>
                    <a:pt x="426" y="4287"/>
                    <a:pt x="821" y="4347"/>
                  </a:cubicBezTo>
                  <a:cubicBezTo>
                    <a:pt x="836" y="4348"/>
                    <a:pt x="851" y="4348"/>
                    <a:pt x="866" y="4348"/>
                  </a:cubicBezTo>
                  <a:cubicBezTo>
                    <a:pt x="1853" y="4348"/>
                    <a:pt x="2802" y="3362"/>
                    <a:pt x="3101" y="2493"/>
                  </a:cubicBezTo>
                  <a:cubicBezTo>
                    <a:pt x="3253" y="1976"/>
                    <a:pt x="3283" y="1338"/>
                    <a:pt x="3101" y="852"/>
                  </a:cubicBezTo>
                  <a:cubicBezTo>
                    <a:pt x="3010" y="578"/>
                    <a:pt x="2858" y="122"/>
                    <a:pt x="2523" y="62"/>
                  </a:cubicBezTo>
                  <a:cubicBezTo>
                    <a:pt x="2493" y="62"/>
                    <a:pt x="2402" y="1"/>
                    <a:pt x="2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34"/>
            <p:cNvSpPr/>
            <p:nvPr/>
          </p:nvSpPr>
          <p:spPr>
            <a:xfrm>
              <a:off x="3403825" y="1006800"/>
              <a:ext cx="71450" cy="45150"/>
            </a:xfrm>
            <a:custGeom>
              <a:avLst/>
              <a:gdLst/>
              <a:ahLst/>
              <a:cxnLst/>
              <a:rect l="l" t="t" r="r" b="b"/>
              <a:pathLst>
                <a:path w="2858" h="1806" extrusionOk="0">
                  <a:moveTo>
                    <a:pt x="1483" y="1"/>
                  </a:moveTo>
                  <a:cubicBezTo>
                    <a:pt x="1416" y="1"/>
                    <a:pt x="1348" y="14"/>
                    <a:pt x="1308" y="14"/>
                  </a:cubicBezTo>
                  <a:cubicBezTo>
                    <a:pt x="973" y="75"/>
                    <a:pt x="700" y="227"/>
                    <a:pt x="396" y="440"/>
                  </a:cubicBezTo>
                  <a:cubicBezTo>
                    <a:pt x="244" y="561"/>
                    <a:pt x="1" y="835"/>
                    <a:pt x="61" y="1017"/>
                  </a:cubicBezTo>
                  <a:cubicBezTo>
                    <a:pt x="138" y="1531"/>
                    <a:pt x="865" y="1806"/>
                    <a:pt x="1382" y="1806"/>
                  </a:cubicBezTo>
                  <a:cubicBezTo>
                    <a:pt x="1478" y="1806"/>
                    <a:pt x="1566" y="1796"/>
                    <a:pt x="1642" y="1777"/>
                  </a:cubicBezTo>
                  <a:cubicBezTo>
                    <a:pt x="1946" y="1686"/>
                    <a:pt x="2250" y="1534"/>
                    <a:pt x="2493" y="1321"/>
                  </a:cubicBezTo>
                  <a:cubicBezTo>
                    <a:pt x="2584" y="1169"/>
                    <a:pt x="2858" y="865"/>
                    <a:pt x="2797" y="622"/>
                  </a:cubicBezTo>
                  <a:cubicBezTo>
                    <a:pt x="2706" y="440"/>
                    <a:pt x="2523" y="318"/>
                    <a:pt x="2371" y="257"/>
                  </a:cubicBezTo>
                  <a:cubicBezTo>
                    <a:pt x="2128" y="136"/>
                    <a:pt x="1824" y="14"/>
                    <a:pt x="1581" y="14"/>
                  </a:cubicBezTo>
                  <a:cubicBezTo>
                    <a:pt x="1551" y="4"/>
                    <a:pt x="1517" y="1"/>
                    <a:pt x="1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34"/>
            <p:cNvSpPr/>
            <p:nvPr/>
          </p:nvSpPr>
          <p:spPr>
            <a:xfrm>
              <a:off x="4038325" y="1430400"/>
              <a:ext cx="60075" cy="69950"/>
            </a:xfrm>
            <a:custGeom>
              <a:avLst/>
              <a:gdLst/>
              <a:ahLst/>
              <a:cxnLst/>
              <a:rect l="l" t="t" r="r" b="b"/>
              <a:pathLst>
                <a:path w="2403" h="2798" extrusionOk="0">
                  <a:moveTo>
                    <a:pt x="670" y="1"/>
                  </a:moveTo>
                  <a:cubicBezTo>
                    <a:pt x="1" y="1064"/>
                    <a:pt x="730" y="2615"/>
                    <a:pt x="1946" y="2797"/>
                  </a:cubicBezTo>
                  <a:cubicBezTo>
                    <a:pt x="2037" y="2675"/>
                    <a:pt x="2068" y="2523"/>
                    <a:pt x="2098" y="2432"/>
                  </a:cubicBezTo>
                  <a:cubicBezTo>
                    <a:pt x="2402" y="1429"/>
                    <a:pt x="1673" y="305"/>
                    <a:pt x="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34"/>
            <p:cNvSpPr/>
            <p:nvPr/>
          </p:nvSpPr>
          <p:spPr>
            <a:xfrm>
              <a:off x="4081650" y="1478225"/>
              <a:ext cx="121600" cy="84000"/>
            </a:xfrm>
            <a:custGeom>
              <a:avLst/>
              <a:gdLst/>
              <a:ahLst/>
              <a:cxnLst/>
              <a:rect l="l" t="t" r="r" b="b"/>
              <a:pathLst>
                <a:path w="4864" h="3360" extrusionOk="0">
                  <a:moveTo>
                    <a:pt x="1897" y="0"/>
                  </a:moveTo>
                  <a:cubicBezTo>
                    <a:pt x="1654" y="0"/>
                    <a:pt x="1414" y="24"/>
                    <a:pt x="1186" y="63"/>
                  </a:cubicBezTo>
                  <a:cubicBezTo>
                    <a:pt x="882" y="94"/>
                    <a:pt x="0" y="306"/>
                    <a:pt x="31" y="823"/>
                  </a:cubicBezTo>
                  <a:cubicBezTo>
                    <a:pt x="61" y="1431"/>
                    <a:pt x="365" y="1917"/>
                    <a:pt x="730" y="2373"/>
                  </a:cubicBezTo>
                  <a:cubicBezTo>
                    <a:pt x="882" y="2556"/>
                    <a:pt x="1156" y="2738"/>
                    <a:pt x="1338" y="2890"/>
                  </a:cubicBezTo>
                  <a:cubicBezTo>
                    <a:pt x="1794" y="3255"/>
                    <a:pt x="2371" y="3316"/>
                    <a:pt x="2949" y="3346"/>
                  </a:cubicBezTo>
                  <a:cubicBezTo>
                    <a:pt x="3021" y="3355"/>
                    <a:pt x="3095" y="3359"/>
                    <a:pt x="3170" y="3359"/>
                  </a:cubicBezTo>
                  <a:cubicBezTo>
                    <a:pt x="3595" y="3359"/>
                    <a:pt x="4041" y="3219"/>
                    <a:pt x="4377" y="3012"/>
                  </a:cubicBezTo>
                  <a:cubicBezTo>
                    <a:pt x="4469" y="2951"/>
                    <a:pt x="4864" y="2708"/>
                    <a:pt x="4864" y="2586"/>
                  </a:cubicBezTo>
                  <a:cubicBezTo>
                    <a:pt x="4803" y="1613"/>
                    <a:pt x="4134" y="854"/>
                    <a:pt x="3344" y="367"/>
                  </a:cubicBezTo>
                  <a:cubicBezTo>
                    <a:pt x="2914" y="101"/>
                    <a:pt x="2400" y="0"/>
                    <a:pt x="18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34"/>
            <p:cNvSpPr/>
            <p:nvPr/>
          </p:nvSpPr>
          <p:spPr>
            <a:xfrm>
              <a:off x="4081650" y="1377200"/>
              <a:ext cx="95000" cy="122800"/>
            </a:xfrm>
            <a:custGeom>
              <a:avLst/>
              <a:gdLst/>
              <a:ahLst/>
              <a:cxnLst/>
              <a:rect l="l" t="t" r="r" b="b"/>
              <a:pathLst>
                <a:path w="3800" h="4912" extrusionOk="0">
                  <a:moveTo>
                    <a:pt x="3101" y="1"/>
                  </a:moveTo>
                  <a:cubicBezTo>
                    <a:pt x="2645" y="153"/>
                    <a:pt x="2219" y="244"/>
                    <a:pt x="1824" y="487"/>
                  </a:cubicBezTo>
                  <a:cubicBezTo>
                    <a:pt x="1247" y="791"/>
                    <a:pt x="760" y="1278"/>
                    <a:pt x="456" y="1825"/>
                  </a:cubicBezTo>
                  <a:cubicBezTo>
                    <a:pt x="92" y="2372"/>
                    <a:pt x="0" y="3071"/>
                    <a:pt x="0" y="3709"/>
                  </a:cubicBezTo>
                  <a:cubicBezTo>
                    <a:pt x="0" y="3983"/>
                    <a:pt x="61" y="4256"/>
                    <a:pt x="152" y="4469"/>
                  </a:cubicBezTo>
                  <a:cubicBezTo>
                    <a:pt x="183" y="4560"/>
                    <a:pt x="244" y="4803"/>
                    <a:pt x="335" y="4864"/>
                  </a:cubicBezTo>
                  <a:cubicBezTo>
                    <a:pt x="449" y="4898"/>
                    <a:pt x="563" y="4912"/>
                    <a:pt x="676" y="4912"/>
                  </a:cubicBezTo>
                  <a:cubicBezTo>
                    <a:pt x="1076" y="4912"/>
                    <a:pt x="1469" y="4733"/>
                    <a:pt x="1824" y="4591"/>
                  </a:cubicBezTo>
                  <a:cubicBezTo>
                    <a:pt x="2371" y="4317"/>
                    <a:pt x="2918" y="3831"/>
                    <a:pt x="3222" y="3284"/>
                  </a:cubicBezTo>
                  <a:cubicBezTo>
                    <a:pt x="3374" y="3071"/>
                    <a:pt x="3435" y="2797"/>
                    <a:pt x="3526" y="2524"/>
                  </a:cubicBezTo>
                  <a:cubicBezTo>
                    <a:pt x="3800" y="1612"/>
                    <a:pt x="3678" y="639"/>
                    <a:pt x="3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34"/>
            <p:cNvSpPr/>
            <p:nvPr/>
          </p:nvSpPr>
          <p:spPr>
            <a:xfrm>
              <a:off x="4029225" y="1434650"/>
              <a:ext cx="52450" cy="41475"/>
            </a:xfrm>
            <a:custGeom>
              <a:avLst/>
              <a:gdLst/>
              <a:ahLst/>
              <a:cxnLst/>
              <a:rect l="l" t="t" r="r" b="b"/>
              <a:pathLst>
                <a:path w="2098" h="1659" extrusionOk="0">
                  <a:moveTo>
                    <a:pt x="670" y="0"/>
                  </a:moveTo>
                  <a:cubicBezTo>
                    <a:pt x="458" y="0"/>
                    <a:pt x="266" y="59"/>
                    <a:pt x="183" y="226"/>
                  </a:cubicBezTo>
                  <a:cubicBezTo>
                    <a:pt x="0" y="591"/>
                    <a:pt x="304" y="1138"/>
                    <a:pt x="578" y="1350"/>
                  </a:cubicBezTo>
                  <a:cubicBezTo>
                    <a:pt x="800" y="1517"/>
                    <a:pt x="1073" y="1658"/>
                    <a:pt x="1373" y="1658"/>
                  </a:cubicBezTo>
                  <a:cubicBezTo>
                    <a:pt x="1402" y="1658"/>
                    <a:pt x="1430" y="1657"/>
                    <a:pt x="1459" y="1654"/>
                  </a:cubicBezTo>
                  <a:cubicBezTo>
                    <a:pt x="1672" y="1594"/>
                    <a:pt x="1976" y="1533"/>
                    <a:pt x="2006" y="1350"/>
                  </a:cubicBezTo>
                  <a:cubicBezTo>
                    <a:pt x="2097" y="894"/>
                    <a:pt x="1763" y="347"/>
                    <a:pt x="1368" y="165"/>
                  </a:cubicBezTo>
                  <a:cubicBezTo>
                    <a:pt x="1203" y="83"/>
                    <a:pt x="922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34"/>
            <p:cNvSpPr/>
            <p:nvPr/>
          </p:nvSpPr>
          <p:spPr>
            <a:xfrm>
              <a:off x="3991975" y="1404075"/>
              <a:ext cx="89700" cy="81925"/>
            </a:xfrm>
            <a:custGeom>
              <a:avLst/>
              <a:gdLst/>
              <a:ahLst/>
              <a:cxnLst/>
              <a:rect l="l" t="t" r="r" b="b"/>
              <a:pathLst>
                <a:path w="3588" h="3277" extrusionOk="0">
                  <a:moveTo>
                    <a:pt x="1060" y="0"/>
                  </a:moveTo>
                  <a:cubicBezTo>
                    <a:pt x="990" y="0"/>
                    <a:pt x="920" y="7"/>
                    <a:pt x="852" y="20"/>
                  </a:cubicBezTo>
                  <a:cubicBezTo>
                    <a:pt x="609" y="51"/>
                    <a:pt x="274" y="81"/>
                    <a:pt x="122" y="294"/>
                  </a:cubicBezTo>
                  <a:cubicBezTo>
                    <a:pt x="1" y="446"/>
                    <a:pt x="1" y="750"/>
                    <a:pt x="1" y="932"/>
                  </a:cubicBezTo>
                  <a:cubicBezTo>
                    <a:pt x="31" y="1358"/>
                    <a:pt x="183" y="1844"/>
                    <a:pt x="457" y="2178"/>
                  </a:cubicBezTo>
                  <a:cubicBezTo>
                    <a:pt x="882" y="2725"/>
                    <a:pt x="1399" y="3121"/>
                    <a:pt x="2098" y="3242"/>
                  </a:cubicBezTo>
                  <a:cubicBezTo>
                    <a:pt x="2221" y="3254"/>
                    <a:pt x="2404" y="3277"/>
                    <a:pt x="2588" y="3277"/>
                  </a:cubicBezTo>
                  <a:cubicBezTo>
                    <a:pt x="2858" y="3277"/>
                    <a:pt x="3132" y="3228"/>
                    <a:pt x="3223" y="3029"/>
                  </a:cubicBezTo>
                  <a:cubicBezTo>
                    <a:pt x="3284" y="2938"/>
                    <a:pt x="3314" y="2817"/>
                    <a:pt x="3344" y="2756"/>
                  </a:cubicBezTo>
                  <a:cubicBezTo>
                    <a:pt x="3587" y="1844"/>
                    <a:pt x="2919" y="780"/>
                    <a:pt x="2220" y="355"/>
                  </a:cubicBezTo>
                  <a:cubicBezTo>
                    <a:pt x="1884" y="199"/>
                    <a:pt x="1460" y="0"/>
                    <a:pt x="10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34"/>
            <p:cNvSpPr/>
            <p:nvPr/>
          </p:nvSpPr>
          <p:spPr>
            <a:xfrm>
              <a:off x="3941825" y="1447875"/>
              <a:ext cx="147450" cy="98425"/>
            </a:xfrm>
            <a:custGeom>
              <a:avLst/>
              <a:gdLst/>
              <a:ahLst/>
              <a:cxnLst/>
              <a:rect l="l" t="t" r="r" b="b"/>
              <a:pathLst>
                <a:path w="5898" h="3937" extrusionOk="0">
                  <a:moveTo>
                    <a:pt x="3861" y="1"/>
                  </a:moveTo>
                  <a:cubicBezTo>
                    <a:pt x="3946" y="1"/>
                    <a:pt x="3978" y="1"/>
                    <a:pt x="4057" y="50"/>
                  </a:cubicBezTo>
                  <a:lnTo>
                    <a:pt x="4057" y="50"/>
                  </a:lnTo>
                  <a:cubicBezTo>
                    <a:pt x="3852" y="22"/>
                    <a:pt x="3647" y="5"/>
                    <a:pt x="3443" y="5"/>
                  </a:cubicBezTo>
                  <a:cubicBezTo>
                    <a:pt x="3069" y="5"/>
                    <a:pt x="2699" y="63"/>
                    <a:pt x="2341" y="213"/>
                  </a:cubicBezTo>
                  <a:cubicBezTo>
                    <a:pt x="1794" y="426"/>
                    <a:pt x="1247" y="730"/>
                    <a:pt x="821" y="1217"/>
                  </a:cubicBezTo>
                  <a:cubicBezTo>
                    <a:pt x="457" y="1642"/>
                    <a:pt x="153" y="2128"/>
                    <a:pt x="61" y="2676"/>
                  </a:cubicBezTo>
                  <a:cubicBezTo>
                    <a:pt x="1" y="3162"/>
                    <a:pt x="365" y="3435"/>
                    <a:pt x="791" y="3618"/>
                  </a:cubicBezTo>
                  <a:cubicBezTo>
                    <a:pt x="1293" y="3824"/>
                    <a:pt x="1838" y="3937"/>
                    <a:pt x="2378" y="3937"/>
                  </a:cubicBezTo>
                  <a:cubicBezTo>
                    <a:pt x="3115" y="3937"/>
                    <a:pt x="3842" y="3726"/>
                    <a:pt x="4438" y="3253"/>
                  </a:cubicBezTo>
                  <a:cubicBezTo>
                    <a:pt x="4925" y="2858"/>
                    <a:pt x="5320" y="2493"/>
                    <a:pt x="5624" y="1916"/>
                  </a:cubicBezTo>
                  <a:cubicBezTo>
                    <a:pt x="5685" y="1794"/>
                    <a:pt x="5776" y="1581"/>
                    <a:pt x="5837" y="1338"/>
                  </a:cubicBezTo>
                  <a:cubicBezTo>
                    <a:pt x="5897" y="1156"/>
                    <a:pt x="5897" y="882"/>
                    <a:pt x="5745" y="730"/>
                  </a:cubicBezTo>
                  <a:cubicBezTo>
                    <a:pt x="5320" y="274"/>
                    <a:pt x="4712" y="122"/>
                    <a:pt x="4134" y="62"/>
                  </a:cubicBezTo>
                  <a:cubicBezTo>
                    <a:pt x="4111" y="58"/>
                    <a:pt x="4087" y="54"/>
                    <a:pt x="4063" y="51"/>
                  </a:cubicBezTo>
                  <a:lnTo>
                    <a:pt x="4063" y="51"/>
                  </a:lnTo>
                  <a:cubicBezTo>
                    <a:pt x="4005" y="1"/>
                    <a:pt x="3947" y="1"/>
                    <a:pt x="38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34"/>
            <p:cNvSpPr/>
            <p:nvPr/>
          </p:nvSpPr>
          <p:spPr>
            <a:xfrm>
              <a:off x="4013250" y="1498600"/>
              <a:ext cx="91975" cy="134225"/>
            </a:xfrm>
            <a:custGeom>
              <a:avLst/>
              <a:gdLst/>
              <a:ahLst/>
              <a:cxnLst/>
              <a:rect l="l" t="t" r="r" b="b"/>
              <a:pathLst>
                <a:path w="3679" h="5369" extrusionOk="0">
                  <a:moveTo>
                    <a:pt x="2310" y="1"/>
                  </a:moveTo>
                  <a:cubicBezTo>
                    <a:pt x="2280" y="1"/>
                    <a:pt x="2250" y="3"/>
                    <a:pt x="2220" y="8"/>
                  </a:cubicBezTo>
                  <a:cubicBezTo>
                    <a:pt x="913" y="221"/>
                    <a:pt x="1" y="1923"/>
                    <a:pt x="153" y="3200"/>
                  </a:cubicBezTo>
                  <a:cubicBezTo>
                    <a:pt x="214" y="3899"/>
                    <a:pt x="457" y="4598"/>
                    <a:pt x="974" y="5084"/>
                  </a:cubicBezTo>
                  <a:cubicBezTo>
                    <a:pt x="1080" y="5191"/>
                    <a:pt x="1305" y="5369"/>
                    <a:pt x="1481" y="5369"/>
                  </a:cubicBezTo>
                  <a:cubicBezTo>
                    <a:pt x="1506" y="5369"/>
                    <a:pt x="1529" y="5365"/>
                    <a:pt x="1551" y="5358"/>
                  </a:cubicBezTo>
                  <a:lnTo>
                    <a:pt x="1521" y="5358"/>
                  </a:lnTo>
                  <a:cubicBezTo>
                    <a:pt x="2493" y="5115"/>
                    <a:pt x="3101" y="4051"/>
                    <a:pt x="3436" y="3200"/>
                  </a:cubicBezTo>
                  <a:cubicBezTo>
                    <a:pt x="3496" y="3139"/>
                    <a:pt x="3496" y="3078"/>
                    <a:pt x="3496" y="3048"/>
                  </a:cubicBezTo>
                  <a:cubicBezTo>
                    <a:pt x="3679" y="2379"/>
                    <a:pt x="3527" y="1619"/>
                    <a:pt x="3284" y="1072"/>
                  </a:cubicBezTo>
                  <a:cubicBezTo>
                    <a:pt x="3140" y="699"/>
                    <a:pt x="2807" y="1"/>
                    <a:pt x="2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34"/>
            <p:cNvSpPr/>
            <p:nvPr/>
          </p:nvSpPr>
          <p:spPr>
            <a:xfrm>
              <a:off x="4645500" y="1704725"/>
              <a:ext cx="60050" cy="69925"/>
            </a:xfrm>
            <a:custGeom>
              <a:avLst/>
              <a:gdLst/>
              <a:ahLst/>
              <a:cxnLst/>
              <a:rect l="l" t="t" r="r" b="b"/>
              <a:pathLst>
                <a:path w="2402" h="2797" extrusionOk="0">
                  <a:moveTo>
                    <a:pt x="638" y="0"/>
                  </a:moveTo>
                  <a:cubicBezTo>
                    <a:pt x="0" y="1064"/>
                    <a:pt x="730" y="2614"/>
                    <a:pt x="1945" y="2797"/>
                  </a:cubicBezTo>
                  <a:cubicBezTo>
                    <a:pt x="2006" y="2706"/>
                    <a:pt x="2067" y="2554"/>
                    <a:pt x="2097" y="2432"/>
                  </a:cubicBezTo>
                  <a:cubicBezTo>
                    <a:pt x="2401" y="1399"/>
                    <a:pt x="1672" y="274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34"/>
            <p:cNvSpPr/>
            <p:nvPr/>
          </p:nvSpPr>
          <p:spPr>
            <a:xfrm>
              <a:off x="4688050" y="1751500"/>
              <a:ext cx="121600" cy="84050"/>
            </a:xfrm>
            <a:custGeom>
              <a:avLst/>
              <a:gdLst/>
              <a:ahLst/>
              <a:cxnLst/>
              <a:rect l="l" t="t" r="r" b="b"/>
              <a:pathLst>
                <a:path w="4864" h="3362" extrusionOk="0">
                  <a:moveTo>
                    <a:pt x="1864" y="1"/>
                  </a:moveTo>
                  <a:cubicBezTo>
                    <a:pt x="1643" y="1"/>
                    <a:pt x="1424" y="17"/>
                    <a:pt x="1216" y="44"/>
                  </a:cubicBezTo>
                  <a:cubicBezTo>
                    <a:pt x="912" y="105"/>
                    <a:pt x="0" y="318"/>
                    <a:pt x="61" y="804"/>
                  </a:cubicBezTo>
                  <a:cubicBezTo>
                    <a:pt x="91" y="1412"/>
                    <a:pt x="395" y="1929"/>
                    <a:pt x="760" y="2385"/>
                  </a:cubicBezTo>
                  <a:cubicBezTo>
                    <a:pt x="912" y="2567"/>
                    <a:pt x="1186" y="2750"/>
                    <a:pt x="1368" y="2902"/>
                  </a:cubicBezTo>
                  <a:cubicBezTo>
                    <a:pt x="1824" y="3236"/>
                    <a:pt x="2402" y="3327"/>
                    <a:pt x="2979" y="3357"/>
                  </a:cubicBezTo>
                  <a:cubicBezTo>
                    <a:pt x="3021" y="3360"/>
                    <a:pt x="3063" y="3361"/>
                    <a:pt x="3105" y="3361"/>
                  </a:cubicBezTo>
                  <a:cubicBezTo>
                    <a:pt x="3553" y="3361"/>
                    <a:pt x="4019" y="3218"/>
                    <a:pt x="4408" y="3023"/>
                  </a:cubicBezTo>
                  <a:cubicBezTo>
                    <a:pt x="4499" y="2962"/>
                    <a:pt x="4864" y="2750"/>
                    <a:pt x="4864" y="2598"/>
                  </a:cubicBezTo>
                  <a:cubicBezTo>
                    <a:pt x="4833" y="1625"/>
                    <a:pt x="4164" y="865"/>
                    <a:pt x="3344" y="348"/>
                  </a:cubicBezTo>
                  <a:cubicBezTo>
                    <a:pt x="2917" y="92"/>
                    <a:pt x="2385" y="1"/>
                    <a:pt x="18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34"/>
            <p:cNvSpPr/>
            <p:nvPr/>
          </p:nvSpPr>
          <p:spPr>
            <a:xfrm>
              <a:off x="4688050" y="1650775"/>
              <a:ext cx="95000" cy="122800"/>
            </a:xfrm>
            <a:custGeom>
              <a:avLst/>
              <a:gdLst/>
              <a:ahLst/>
              <a:cxnLst/>
              <a:rect l="l" t="t" r="r" b="b"/>
              <a:pathLst>
                <a:path w="3800" h="4912" extrusionOk="0">
                  <a:moveTo>
                    <a:pt x="3131" y="0"/>
                  </a:moveTo>
                  <a:cubicBezTo>
                    <a:pt x="2675" y="152"/>
                    <a:pt x="2250" y="243"/>
                    <a:pt x="1824" y="487"/>
                  </a:cubicBezTo>
                  <a:cubicBezTo>
                    <a:pt x="1277" y="791"/>
                    <a:pt x="760" y="1277"/>
                    <a:pt x="456" y="1824"/>
                  </a:cubicBezTo>
                  <a:cubicBezTo>
                    <a:pt x="122" y="2371"/>
                    <a:pt x="0" y="3070"/>
                    <a:pt x="0" y="3709"/>
                  </a:cubicBezTo>
                  <a:cubicBezTo>
                    <a:pt x="0" y="3982"/>
                    <a:pt x="91" y="4256"/>
                    <a:pt x="152" y="4468"/>
                  </a:cubicBezTo>
                  <a:cubicBezTo>
                    <a:pt x="213" y="4529"/>
                    <a:pt x="274" y="4803"/>
                    <a:pt x="365" y="4864"/>
                  </a:cubicBezTo>
                  <a:cubicBezTo>
                    <a:pt x="479" y="4897"/>
                    <a:pt x="591" y="4911"/>
                    <a:pt x="702" y="4911"/>
                  </a:cubicBezTo>
                  <a:cubicBezTo>
                    <a:pt x="1095" y="4911"/>
                    <a:pt x="1468" y="4732"/>
                    <a:pt x="1824" y="4590"/>
                  </a:cubicBezTo>
                  <a:cubicBezTo>
                    <a:pt x="2402" y="4317"/>
                    <a:pt x="2918" y="3830"/>
                    <a:pt x="3222" y="3283"/>
                  </a:cubicBezTo>
                  <a:cubicBezTo>
                    <a:pt x="3374" y="3070"/>
                    <a:pt x="3465" y="2797"/>
                    <a:pt x="3526" y="2523"/>
                  </a:cubicBezTo>
                  <a:cubicBezTo>
                    <a:pt x="3800" y="1611"/>
                    <a:pt x="3709" y="639"/>
                    <a:pt x="3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34"/>
            <p:cNvSpPr/>
            <p:nvPr/>
          </p:nvSpPr>
          <p:spPr>
            <a:xfrm>
              <a:off x="4636375" y="1708200"/>
              <a:ext cx="51700" cy="41475"/>
            </a:xfrm>
            <a:custGeom>
              <a:avLst/>
              <a:gdLst/>
              <a:ahLst/>
              <a:cxnLst/>
              <a:rect l="l" t="t" r="r" b="b"/>
              <a:pathLst>
                <a:path w="2068" h="1659" extrusionOk="0">
                  <a:moveTo>
                    <a:pt x="670" y="1"/>
                  </a:moveTo>
                  <a:cubicBezTo>
                    <a:pt x="458" y="1"/>
                    <a:pt x="266" y="59"/>
                    <a:pt x="183" y="226"/>
                  </a:cubicBezTo>
                  <a:cubicBezTo>
                    <a:pt x="0" y="591"/>
                    <a:pt x="304" y="1138"/>
                    <a:pt x="547" y="1351"/>
                  </a:cubicBezTo>
                  <a:cubicBezTo>
                    <a:pt x="797" y="1517"/>
                    <a:pt x="1073" y="1659"/>
                    <a:pt x="1373" y="1659"/>
                  </a:cubicBezTo>
                  <a:cubicBezTo>
                    <a:pt x="1402" y="1659"/>
                    <a:pt x="1430" y="1657"/>
                    <a:pt x="1459" y="1655"/>
                  </a:cubicBezTo>
                  <a:cubicBezTo>
                    <a:pt x="1672" y="1594"/>
                    <a:pt x="1976" y="1564"/>
                    <a:pt x="2006" y="1351"/>
                  </a:cubicBezTo>
                  <a:cubicBezTo>
                    <a:pt x="2067" y="895"/>
                    <a:pt x="1763" y="348"/>
                    <a:pt x="1368" y="165"/>
                  </a:cubicBezTo>
                  <a:cubicBezTo>
                    <a:pt x="1203" y="83"/>
                    <a:pt x="922" y="1"/>
                    <a:pt x="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34"/>
            <p:cNvSpPr/>
            <p:nvPr/>
          </p:nvSpPr>
          <p:spPr>
            <a:xfrm>
              <a:off x="4599125" y="1677625"/>
              <a:ext cx="88950" cy="81950"/>
            </a:xfrm>
            <a:custGeom>
              <a:avLst/>
              <a:gdLst/>
              <a:ahLst/>
              <a:cxnLst/>
              <a:rect l="l" t="t" r="r" b="b"/>
              <a:pathLst>
                <a:path w="3558" h="3278" extrusionOk="0">
                  <a:moveTo>
                    <a:pt x="1031" y="1"/>
                  </a:moveTo>
                  <a:cubicBezTo>
                    <a:pt x="960" y="1"/>
                    <a:pt x="890" y="7"/>
                    <a:pt x="822" y="21"/>
                  </a:cubicBezTo>
                  <a:cubicBezTo>
                    <a:pt x="609" y="51"/>
                    <a:pt x="244" y="81"/>
                    <a:pt x="123" y="294"/>
                  </a:cubicBezTo>
                  <a:cubicBezTo>
                    <a:pt x="1" y="416"/>
                    <a:pt x="1" y="750"/>
                    <a:pt x="1" y="932"/>
                  </a:cubicBezTo>
                  <a:cubicBezTo>
                    <a:pt x="31" y="1358"/>
                    <a:pt x="183" y="1844"/>
                    <a:pt x="457" y="2179"/>
                  </a:cubicBezTo>
                  <a:cubicBezTo>
                    <a:pt x="882" y="2726"/>
                    <a:pt x="1399" y="3121"/>
                    <a:pt x="2098" y="3243"/>
                  </a:cubicBezTo>
                  <a:cubicBezTo>
                    <a:pt x="2221" y="3255"/>
                    <a:pt x="2404" y="3277"/>
                    <a:pt x="2588" y="3277"/>
                  </a:cubicBezTo>
                  <a:cubicBezTo>
                    <a:pt x="2859" y="3277"/>
                    <a:pt x="3132" y="3229"/>
                    <a:pt x="3223" y="3030"/>
                  </a:cubicBezTo>
                  <a:cubicBezTo>
                    <a:pt x="3253" y="2939"/>
                    <a:pt x="3284" y="2817"/>
                    <a:pt x="3344" y="2756"/>
                  </a:cubicBezTo>
                  <a:cubicBezTo>
                    <a:pt x="3557" y="1875"/>
                    <a:pt x="2919" y="780"/>
                    <a:pt x="2189" y="355"/>
                  </a:cubicBezTo>
                  <a:cubicBezTo>
                    <a:pt x="1879" y="200"/>
                    <a:pt x="1437" y="1"/>
                    <a:pt x="10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34"/>
            <p:cNvSpPr/>
            <p:nvPr/>
          </p:nvSpPr>
          <p:spPr>
            <a:xfrm>
              <a:off x="4548975" y="1721325"/>
              <a:ext cx="146700" cy="98475"/>
            </a:xfrm>
            <a:custGeom>
              <a:avLst/>
              <a:gdLst/>
              <a:ahLst/>
              <a:cxnLst/>
              <a:rect l="l" t="t" r="r" b="b"/>
              <a:pathLst>
                <a:path w="5868" h="3939" extrusionOk="0">
                  <a:moveTo>
                    <a:pt x="3501" y="1"/>
                  </a:moveTo>
                  <a:cubicBezTo>
                    <a:pt x="3107" y="1"/>
                    <a:pt x="2718" y="49"/>
                    <a:pt x="2341" y="187"/>
                  </a:cubicBezTo>
                  <a:cubicBezTo>
                    <a:pt x="1764" y="431"/>
                    <a:pt x="1247" y="735"/>
                    <a:pt x="822" y="1221"/>
                  </a:cubicBezTo>
                  <a:cubicBezTo>
                    <a:pt x="457" y="1646"/>
                    <a:pt x="153" y="2133"/>
                    <a:pt x="62" y="2680"/>
                  </a:cubicBezTo>
                  <a:cubicBezTo>
                    <a:pt x="1" y="3166"/>
                    <a:pt x="366" y="3440"/>
                    <a:pt x="791" y="3622"/>
                  </a:cubicBezTo>
                  <a:cubicBezTo>
                    <a:pt x="1288" y="3826"/>
                    <a:pt x="1827" y="3939"/>
                    <a:pt x="2362" y="3939"/>
                  </a:cubicBezTo>
                  <a:cubicBezTo>
                    <a:pt x="3104" y="3939"/>
                    <a:pt x="3838" y="3722"/>
                    <a:pt x="4439" y="3227"/>
                  </a:cubicBezTo>
                  <a:cubicBezTo>
                    <a:pt x="4925" y="2862"/>
                    <a:pt x="5320" y="2467"/>
                    <a:pt x="5624" y="1920"/>
                  </a:cubicBezTo>
                  <a:cubicBezTo>
                    <a:pt x="5685" y="1798"/>
                    <a:pt x="5776" y="1555"/>
                    <a:pt x="5837" y="1343"/>
                  </a:cubicBezTo>
                  <a:cubicBezTo>
                    <a:pt x="5867" y="1160"/>
                    <a:pt x="5867" y="887"/>
                    <a:pt x="5715" y="735"/>
                  </a:cubicBezTo>
                  <a:cubicBezTo>
                    <a:pt x="5290" y="279"/>
                    <a:pt x="4712" y="127"/>
                    <a:pt x="4135" y="36"/>
                  </a:cubicBezTo>
                  <a:cubicBezTo>
                    <a:pt x="4097" y="32"/>
                    <a:pt x="4058" y="28"/>
                    <a:pt x="4020" y="25"/>
                  </a:cubicBezTo>
                  <a:lnTo>
                    <a:pt x="4020" y="25"/>
                  </a:lnTo>
                  <a:cubicBezTo>
                    <a:pt x="4028" y="28"/>
                    <a:pt x="4035" y="31"/>
                    <a:pt x="4043" y="36"/>
                  </a:cubicBezTo>
                  <a:cubicBezTo>
                    <a:pt x="4037" y="42"/>
                    <a:pt x="4030" y="44"/>
                    <a:pt x="4022" y="44"/>
                  </a:cubicBezTo>
                  <a:cubicBezTo>
                    <a:pt x="4001" y="44"/>
                    <a:pt x="3973" y="29"/>
                    <a:pt x="3937" y="18"/>
                  </a:cubicBezTo>
                  <a:lnTo>
                    <a:pt x="3937" y="18"/>
                  </a:lnTo>
                  <a:cubicBezTo>
                    <a:pt x="3965" y="20"/>
                    <a:pt x="3993" y="22"/>
                    <a:pt x="4020" y="25"/>
                  </a:cubicBezTo>
                  <a:lnTo>
                    <a:pt x="4020" y="25"/>
                  </a:lnTo>
                  <a:cubicBezTo>
                    <a:pt x="3973" y="5"/>
                    <a:pt x="3940" y="5"/>
                    <a:pt x="3861" y="5"/>
                  </a:cubicBezTo>
                  <a:cubicBezTo>
                    <a:pt x="3889" y="5"/>
                    <a:pt x="3915" y="11"/>
                    <a:pt x="3937" y="18"/>
                  </a:cubicBezTo>
                  <a:lnTo>
                    <a:pt x="3937" y="18"/>
                  </a:lnTo>
                  <a:cubicBezTo>
                    <a:pt x="3791" y="7"/>
                    <a:pt x="3646" y="1"/>
                    <a:pt x="3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34"/>
            <p:cNvSpPr/>
            <p:nvPr/>
          </p:nvSpPr>
          <p:spPr>
            <a:xfrm>
              <a:off x="4619650" y="1772175"/>
              <a:ext cx="92725" cy="134200"/>
            </a:xfrm>
            <a:custGeom>
              <a:avLst/>
              <a:gdLst/>
              <a:ahLst/>
              <a:cxnLst/>
              <a:rect l="l" t="t" r="r" b="b"/>
              <a:pathLst>
                <a:path w="3709" h="5368" extrusionOk="0">
                  <a:moveTo>
                    <a:pt x="2340" y="0"/>
                  </a:moveTo>
                  <a:cubicBezTo>
                    <a:pt x="2310" y="0"/>
                    <a:pt x="2280" y="3"/>
                    <a:pt x="2250" y="8"/>
                  </a:cubicBezTo>
                  <a:cubicBezTo>
                    <a:pt x="912" y="220"/>
                    <a:pt x="1" y="1923"/>
                    <a:pt x="153" y="3199"/>
                  </a:cubicBezTo>
                  <a:cubicBezTo>
                    <a:pt x="244" y="3898"/>
                    <a:pt x="457" y="4597"/>
                    <a:pt x="1004" y="5084"/>
                  </a:cubicBezTo>
                  <a:cubicBezTo>
                    <a:pt x="1111" y="5191"/>
                    <a:pt x="1311" y="5368"/>
                    <a:pt x="1503" y="5368"/>
                  </a:cubicBezTo>
                  <a:cubicBezTo>
                    <a:pt x="1529" y="5368"/>
                    <a:pt x="1555" y="5365"/>
                    <a:pt x="1581" y="5357"/>
                  </a:cubicBezTo>
                  <a:lnTo>
                    <a:pt x="1520" y="5357"/>
                  </a:lnTo>
                  <a:cubicBezTo>
                    <a:pt x="2523" y="5114"/>
                    <a:pt x="3131" y="4050"/>
                    <a:pt x="3466" y="3199"/>
                  </a:cubicBezTo>
                  <a:cubicBezTo>
                    <a:pt x="3496" y="3138"/>
                    <a:pt x="3496" y="3078"/>
                    <a:pt x="3496" y="3047"/>
                  </a:cubicBezTo>
                  <a:cubicBezTo>
                    <a:pt x="3709" y="2439"/>
                    <a:pt x="3557" y="1619"/>
                    <a:pt x="3314" y="1071"/>
                  </a:cubicBezTo>
                  <a:cubicBezTo>
                    <a:pt x="3170" y="698"/>
                    <a:pt x="2837" y="0"/>
                    <a:pt x="2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34"/>
            <p:cNvSpPr/>
            <p:nvPr/>
          </p:nvSpPr>
          <p:spPr>
            <a:xfrm>
              <a:off x="6577900" y="1613525"/>
              <a:ext cx="76000" cy="112075"/>
            </a:xfrm>
            <a:custGeom>
              <a:avLst/>
              <a:gdLst/>
              <a:ahLst/>
              <a:cxnLst/>
              <a:rect l="l" t="t" r="r" b="b"/>
              <a:pathLst>
                <a:path w="3040" h="4483" extrusionOk="0">
                  <a:moveTo>
                    <a:pt x="1095" y="1"/>
                  </a:moveTo>
                  <a:cubicBezTo>
                    <a:pt x="1064" y="1"/>
                    <a:pt x="973" y="31"/>
                    <a:pt x="912" y="31"/>
                  </a:cubicBezTo>
                  <a:cubicBezTo>
                    <a:pt x="517" y="214"/>
                    <a:pt x="304" y="730"/>
                    <a:pt x="183" y="1095"/>
                  </a:cubicBezTo>
                  <a:cubicBezTo>
                    <a:pt x="0" y="1703"/>
                    <a:pt x="31" y="2402"/>
                    <a:pt x="244" y="2980"/>
                  </a:cubicBezTo>
                  <a:cubicBezTo>
                    <a:pt x="487" y="3527"/>
                    <a:pt x="851" y="3952"/>
                    <a:pt x="1307" y="4256"/>
                  </a:cubicBezTo>
                  <a:cubicBezTo>
                    <a:pt x="1489" y="4370"/>
                    <a:pt x="1737" y="4483"/>
                    <a:pt x="1953" y="4483"/>
                  </a:cubicBezTo>
                  <a:cubicBezTo>
                    <a:pt x="2027" y="4483"/>
                    <a:pt x="2097" y="4470"/>
                    <a:pt x="2158" y="4439"/>
                  </a:cubicBezTo>
                  <a:cubicBezTo>
                    <a:pt x="2462" y="4287"/>
                    <a:pt x="2645" y="3922"/>
                    <a:pt x="2766" y="3648"/>
                  </a:cubicBezTo>
                  <a:cubicBezTo>
                    <a:pt x="2979" y="3101"/>
                    <a:pt x="3040" y="2463"/>
                    <a:pt x="2918" y="1885"/>
                  </a:cubicBezTo>
                  <a:cubicBezTo>
                    <a:pt x="2766" y="1278"/>
                    <a:pt x="2371" y="761"/>
                    <a:pt x="1885" y="366"/>
                  </a:cubicBezTo>
                  <a:cubicBezTo>
                    <a:pt x="1703" y="214"/>
                    <a:pt x="1368" y="1"/>
                    <a:pt x="10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34"/>
            <p:cNvSpPr/>
            <p:nvPr/>
          </p:nvSpPr>
          <p:spPr>
            <a:xfrm>
              <a:off x="6601450" y="1612775"/>
              <a:ext cx="100325" cy="96775"/>
            </a:xfrm>
            <a:custGeom>
              <a:avLst/>
              <a:gdLst/>
              <a:ahLst/>
              <a:cxnLst/>
              <a:rect l="l" t="t" r="r" b="b"/>
              <a:pathLst>
                <a:path w="4013" h="3871" extrusionOk="0">
                  <a:moveTo>
                    <a:pt x="1095" y="1"/>
                  </a:moveTo>
                  <a:cubicBezTo>
                    <a:pt x="791" y="1"/>
                    <a:pt x="426" y="31"/>
                    <a:pt x="213" y="244"/>
                  </a:cubicBezTo>
                  <a:cubicBezTo>
                    <a:pt x="1" y="608"/>
                    <a:pt x="31" y="1125"/>
                    <a:pt x="122" y="1551"/>
                  </a:cubicBezTo>
                  <a:cubicBezTo>
                    <a:pt x="213" y="2219"/>
                    <a:pt x="669" y="2888"/>
                    <a:pt x="1216" y="3283"/>
                  </a:cubicBezTo>
                  <a:cubicBezTo>
                    <a:pt x="1642" y="3587"/>
                    <a:pt x="2159" y="3800"/>
                    <a:pt x="2706" y="3861"/>
                  </a:cubicBezTo>
                  <a:cubicBezTo>
                    <a:pt x="2769" y="3867"/>
                    <a:pt x="2840" y="3870"/>
                    <a:pt x="2916" y="3870"/>
                  </a:cubicBezTo>
                  <a:cubicBezTo>
                    <a:pt x="3245" y="3870"/>
                    <a:pt x="3658" y="3804"/>
                    <a:pt x="3830" y="3557"/>
                  </a:cubicBezTo>
                  <a:cubicBezTo>
                    <a:pt x="4013" y="3253"/>
                    <a:pt x="3982" y="2767"/>
                    <a:pt x="3922" y="2432"/>
                  </a:cubicBezTo>
                  <a:cubicBezTo>
                    <a:pt x="3830" y="1885"/>
                    <a:pt x="3527" y="1399"/>
                    <a:pt x="3192" y="973"/>
                  </a:cubicBezTo>
                  <a:cubicBezTo>
                    <a:pt x="2736" y="456"/>
                    <a:pt x="2037" y="153"/>
                    <a:pt x="1368" y="31"/>
                  </a:cubicBezTo>
                  <a:cubicBezTo>
                    <a:pt x="1277" y="31"/>
                    <a:pt x="1186" y="1"/>
                    <a:pt x="10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34"/>
            <p:cNvSpPr/>
            <p:nvPr/>
          </p:nvSpPr>
          <p:spPr>
            <a:xfrm>
              <a:off x="6612100" y="1557775"/>
              <a:ext cx="62325" cy="72225"/>
            </a:xfrm>
            <a:custGeom>
              <a:avLst/>
              <a:gdLst/>
              <a:ahLst/>
              <a:cxnLst/>
              <a:rect l="l" t="t" r="r" b="b"/>
              <a:pathLst>
                <a:path w="2493" h="2889" extrusionOk="0">
                  <a:moveTo>
                    <a:pt x="1830" y="0"/>
                  </a:moveTo>
                  <a:cubicBezTo>
                    <a:pt x="1742" y="0"/>
                    <a:pt x="1631" y="28"/>
                    <a:pt x="1520" y="73"/>
                  </a:cubicBezTo>
                  <a:cubicBezTo>
                    <a:pt x="1064" y="164"/>
                    <a:pt x="669" y="468"/>
                    <a:pt x="365" y="833"/>
                  </a:cubicBezTo>
                  <a:cubicBezTo>
                    <a:pt x="91" y="1137"/>
                    <a:pt x="0" y="1623"/>
                    <a:pt x="0" y="1988"/>
                  </a:cubicBezTo>
                  <a:cubicBezTo>
                    <a:pt x="0" y="2261"/>
                    <a:pt x="31" y="2656"/>
                    <a:pt x="243" y="2778"/>
                  </a:cubicBezTo>
                  <a:cubicBezTo>
                    <a:pt x="358" y="2860"/>
                    <a:pt x="515" y="2889"/>
                    <a:pt x="675" y="2889"/>
                  </a:cubicBezTo>
                  <a:cubicBezTo>
                    <a:pt x="813" y="2889"/>
                    <a:pt x="951" y="2867"/>
                    <a:pt x="1064" y="2839"/>
                  </a:cubicBezTo>
                  <a:cubicBezTo>
                    <a:pt x="1520" y="2717"/>
                    <a:pt x="1885" y="2413"/>
                    <a:pt x="2158" y="2018"/>
                  </a:cubicBezTo>
                  <a:cubicBezTo>
                    <a:pt x="2371" y="1714"/>
                    <a:pt x="2493" y="1258"/>
                    <a:pt x="2493" y="894"/>
                  </a:cubicBezTo>
                  <a:cubicBezTo>
                    <a:pt x="2493" y="650"/>
                    <a:pt x="2462" y="316"/>
                    <a:pt x="2280" y="134"/>
                  </a:cubicBezTo>
                  <a:cubicBezTo>
                    <a:pt x="2189" y="42"/>
                    <a:pt x="2037" y="12"/>
                    <a:pt x="1915" y="12"/>
                  </a:cubicBezTo>
                  <a:cubicBezTo>
                    <a:pt x="1891" y="4"/>
                    <a:pt x="1862" y="0"/>
                    <a:pt x="18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34"/>
            <p:cNvSpPr/>
            <p:nvPr/>
          </p:nvSpPr>
          <p:spPr>
            <a:xfrm>
              <a:off x="6511775" y="1564150"/>
              <a:ext cx="125425" cy="82050"/>
            </a:xfrm>
            <a:custGeom>
              <a:avLst/>
              <a:gdLst/>
              <a:ahLst/>
              <a:cxnLst/>
              <a:rect l="l" t="t" r="r" b="b"/>
              <a:pathLst>
                <a:path w="5017" h="3282" extrusionOk="0">
                  <a:moveTo>
                    <a:pt x="2281" y="0"/>
                  </a:moveTo>
                  <a:cubicBezTo>
                    <a:pt x="2037" y="31"/>
                    <a:pt x="1642" y="31"/>
                    <a:pt x="1338" y="122"/>
                  </a:cubicBezTo>
                  <a:cubicBezTo>
                    <a:pt x="913" y="183"/>
                    <a:pt x="578" y="365"/>
                    <a:pt x="244" y="639"/>
                  </a:cubicBezTo>
                  <a:lnTo>
                    <a:pt x="214" y="639"/>
                  </a:lnTo>
                  <a:cubicBezTo>
                    <a:pt x="153" y="669"/>
                    <a:pt x="123" y="730"/>
                    <a:pt x="92" y="791"/>
                  </a:cubicBezTo>
                  <a:cubicBezTo>
                    <a:pt x="1" y="1246"/>
                    <a:pt x="274" y="1702"/>
                    <a:pt x="548" y="2037"/>
                  </a:cubicBezTo>
                  <a:cubicBezTo>
                    <a:pt x="913" y="2553"/>
                    <a:pt x="1490" y="2949"/>
                    <a:pt x="2098" y="3161"/>
                  </a:cubicBezTo>
                  <a:cubicBezTo>
                    <a:pt x="2367" y="3242"/>
                    <a:pt x="2642" y="3281"/>
                    <a:pt x="2918" y="3281"/>
                  </a:cubicBezTo>
                  <a:cubicBezTo>
                    <a:pt x="3265" y="3281"/>
                    <a:pt x="3614" y="3219"/>
                    <a:pt x="3952" y="3101"/>
                  </a:cubicBezTo>
                  <a:cubicBezTo>
                    <a:pt x="4317" y="3009"/>
                    <a:pt x="5016" y="2736"/>
                    <a:pt x="4986" y="2280"/>
                  </a:cubicBezTo>
                  <a:cubicBezTo>
                    <a:pt x="4925" y="1246"/>
                    <a:pt x="3952" y="578"/>
                    <a:pt x="3101" y="183"/>
                  </a:cubicBezTo>
                  <a:cubicBezTo>
                    <a:pt x="2858" y="61"/>
                    <a:pt x="2554" y="31"/>
                    <a:pt x="2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34"/>
            <p:cNvSpPr/>
            <p:nvPr/>
          </p:nvSpPr>
          <p:spPr>
            <a:xfrm>
              <a:off x="6568025" y="1523100"/>
              <a:ext cx="64600" cy="114775"/>
            </a:xfrm>
            <a:custGeom>
              <a:avLst/>
              <a:gdLst/>
              <a:ahLst/>
              <a:cxnLst/>
              <a:rect l="l" t="t" r="r" b="b"/>
              <a:pathLst>
                <a:path w="2584" h="4591" extrusionOk="0">
                  <a:moveTo>
                    <a:pt x="639" y="1"/>
                  </a:moveTo>
                  <a:cubicBezTo>
                    <a:pt x="122" y="730"/>
                    <a:pt x="0" y="1642"/>
                    <a:pt x="152" y="2524"/>
                  </a:cubicBezTo>
                  <a:cubicBezTo>
                    <a:pt x="304" y="3436"/>
                    <a:pt x="1094" y="4317"/>
                    <a:pt x="2006" y="4591"/>
                  </a:cubicBezTo>
                  <a:cubicBezTo>
                    <a:pt x="2523" y="3861"/>
                    <a:pt x="2584" y="2858"/>
                    <a:pt x="2371" y="2007"/>
                  </a:cubicBezTo>
                  <a:cubicBezTo>
                    <a:pt x="2098" y="1156"/>
                    <a:pt x="1459" y="457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34"/>
            <p:cNvSpPr/>
            <p:nvPr/>
          </p:nvSpPr>
          <p:spPr>
            <a:xfrm>
              <a:off x="4530750" y="1933450"/>
              <a:ext cx="76000" cy="112075"/>
            </a:xfrm>
            <a:custGeom>
              <a:avLst/>
              <a:gdLst/>
              <a:ahLst/>
              <a:cxnLst/>
              <a:rect l="l" t="t" r="r" b="b"/>
              <a:pathLst>
                <a:path w="3040" h="4483" extrusionOk="0">
                  <a:moveTo>
                    <a:pt x="1095" y="0"/>
                  </a:moveTo>
                  <a:cubicBezTo>
                    <a:pt x="1064" y="0"/>
                    <a:pt x="973" y="0"/>
                    <a:pt x="912" y="31"/>
                  </a:cubicBezTo>
                  <a:cubicBezTo>
                    <a:pt x="517" y="244"/>
                    <a:pt x="304" y="730"/>
                    <a:pt x="183" y="1095"/>
                  </a:cubicBezTo>
                  <a:cubicBezTo>
                    <a:pt x="0" y="1703"/>
                    <a:pt x="31" y="2402"/>
                    <a:pt x="274" y="3010"/>
                  </a:cubicBezTo>
                  <a:cubicBezTo>
                    <a:pt x="487" y="3526"/>
                    <a:pt x="882" y="3952"/>
                    <a:pt x="1338" y="4256"/>
                  </a:cubicBezTo>
                  <a:cubicBezTo>
                    <a:pt x="1496" y="4369"/>
                    <a:pt x="1756" y="4482"/>
                    <a:pt x="1966" y="4482"/>
                  </a:cubicBezTo>
                  <a:cubicBezTo>
                    <a:pt x="2038" y="4482"/>
                    <a:pt x="2104" y="4469"/>
                    <a:pt x="2158" y="4438"/>
                  </a:cubicBezTo>
                  <a:cubicBezTo>
                    <a:pt x="2462" y="4286"/>
                    <a:pt x="2645" y="3922"/>
                    <a:pt x="2766" y="3648"/>
                  </a:cubicBezTo>
                  <a:cubicBezTo>
                    <a:pt x="3010" y="3131"/>
                    <a:pt x="3040" y="2463"/>
                    <a:pt x="2918" y="1915"/>
                  </a:cubicBezTo>
                  <a:cubicBezTo>
                    <a:pt x="2766" y="1307"/>
                    <a:pt x="2402" y="760"/>
                    <a:pt x="1885" y="396"/>
                  </a:cubicBezTo>
                  <a:cubicBezTo>
                    <a:pt x="1702" y="244"/>
                    <a:pt x="1368" y="0"/>
                    <a:pt x="1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34"/>
            <p:cNvSpPr/>
            <p:nvPr/>
          </p:nvSpPr>
          <p:spPr>
            <a:xfrm>
              <a:off x="4554300" y="1932700"/>
              <a:ext cx="100325" cy="97050"/>
            </a:xfrm>
            <a:custGeom>
              <a:avLst/>
              <a:gdLst/>
              <a:ahLst/>
              <a:cxnLst/>
              <a:rect l="l" t="t" r="r" b="b"/>
              <a:pathLst>
                <a:path w="4013" h="3882" extrusionOk="0">
                  <a:moveTo>
                    <a:pt x="1095" y="0"/>
                  </a:moveTo>
                  <a:cubicBezTo>
                    <a:pt x="791" y="0"/>
                    <a:pt x="396" y="30"/>
                    <a:pt x="244" y="274"/>
                  </a:cubicBezTo>
                  <a:cubicBezTo>
                    <a:pt x="1" y="608"/>
                    <a:pt x="31" y="1125"/>
                    <a:pt x="122" y="1550"/>
                  </a:cubicBezTo>
                  <a:cubicBezTo>
                    <a:pt x="244" y="2249"/>
                    <a:pt x="700" y="2888"/>
                    <a:pt x="1216" y="3313"/>
                  </a:cubicBezTo>
                  <a:cubicBezTo>
                    <a:pt x="1642" y="3617"/>
                    <a:pt x="2159" y="3800"/>
                    <a:pt x="2706" y="3860"/>
                  </a:cubicBezTo>
                  <a:cubicBezTo>
                    <a:pt x="2781" y="3874"/>
                    <a:pt x="2868" y="3882"/>
                    <a:pt x="2961" y="3882"/>
                  </a:cubicBezTo>
                  <a:cubicBezTo>
                    <a:pt x="3281" y="3882"/>
                    <a:pt x="3666" y="3792"/>
                    <a:pt x="3830" y="3556"/>
                  </a:cubicBezTo>
                  <a:cubicBezTo>
                    <a:pt x="4013" y="3252"/>
                    <a:pt x="3982" y="2766"/>
                    <a:pt x="3922" y="2432"/>
                  </a:cubicBezTo>
                  <a:cubicBezTo>
                    <a:pt x="3830" y="1885"/>
                    <a:pt x="3526" y="1398"/>
                    <a:pt x="3192" y="973"/>
                  </a:cubicBezTo>
                  <a:cubicBezTo>
                    <a:pt x="2736" y="456"/>
                    <a:pt x="2037" y="152"/>
                    <a:pt x="1368" y="30"/>
                  </a:cubicBezTo>
                  <a:cubicBezTo>
                    <a:pt x="1277" y="30"/>
                    <a:pt x="1186" y="0"/>
                    <a:pt x="1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34"/>
            <p:cNvSpPr/>
            <p:nvPr/>
          </p:nvSpPr>
          <p:spPr>
            <a:xfrm>
              <a:off x="4564950" y="1877225"/>
              <a:ext cx="62325" cy="71925"/>
            </a:xfrm>
            <a:custGeom>
              <a:avLst/>
              <a:gdLst/>
              <a:ahLst/>
              <a:cxnLst/>
              <a:rect l="l" t="t" r="r" b="b"/>
              <a:pathLst>
                <a:path w="2493" h="2877" extrusionOk="0">
                  <a:moveTo>
                    <a:pt x="1945" y="0"/>
                  </a:moveTo>
                  <a:cubicBezTo>
                    <a:pt x="1824" y="0"/>
                    <a:pt x="1672" y="0"/>
                    <a:pt x="1520" y="31"/>
                  </a:cubicBezTo>
                  <a:cubicBezTo>
                    <a:pt x="1064" y="152"/>
                    <a:pt x="669" y="456"/>
                    <a:pt x="365" y="790"/>
                  </a:cubicBezTo>
                  <a:cubicBezTo>
                    <a:pt x="122" y="1125"/>
                    <a:pt x="0" y="1611"/>
                    <a:pt x="0" y="1976"/>
                  </a:cubicBezTo>
                  <a:cubicBezTo>
                    <a:pt x="0" y="2249"/>
                    <a:pt x="31" y="2614"/>
                    <a:pt x="274" y="2766"/>
                  </a:cubicBezTo>
                  <a:cubicBezTo>
                    <a:pt x="372" y="2848"/>
                    <a:pt x="522" y="2877"/>
                    <a:pt x="678" y="2877"/>
                  </a:cubicBezTo>
                  <a:cubicBezTo>
                    <a:pt x="813" y="2877"/>
                    <a:pt x="951" y="2855"/>
                    <a:pt x="1064" y="2827"/>
                  </a:cubicBezTo>
                  <a:cubicBezTo>
                    <a:pt x="1520" y="2705"/>
                    <a:pt x="1885" y="2401"/>
                    <a:pt x="2158" y="2006"/>
                  </a:cubicBezTo>
                  <a:cubicBezTo>
                    <a:pt x="2401" y="1702"/>
                    <a:pt x="2493" y="1246"/>
                    <a:pt x="2493" y="882"/>
                  </a:cubicBezTo>
                  <a:cubicBezTo>
                    <a:pt x="2493" y="639"/>
                    <a:pt x="2462" y="304"/>
                    <a:pt x="2280" y="122"/>
                  </a:cubicBezTo>
                  <a:cubicBezTo>
                    <a:pt x="2189" y="31"/>
                    <a:pt x="2037" y="0"/>
                    <a:pt x="19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34"/>
            <p:cNvSpPr/>
            <p:nvPr/>
          </p:nvSpPr>
          <p:spPr>
            <a:xfrm>
              <a:off x="4465400" y="1883300"/>
              <a:ext cx="125400" cy="82050"/>
            </a:xfrm>
            <a:custGeom>
              <a:avLst/>
              <a:gdLst/>
              <a:ahLst/>
              <a:cxnLst/>
              <a:rect l="l" t="t" r="r" b="b"/>
              <a:pathLst>
                <a:path w="5016" h="3282" extrusionOk="0">
                  <a:moveTo>
                    <a:pt x="2250" y="0"/>
                  </a:moveTo>
                  <a:cubicBezTo>
                    <a:pt x="1976" y="31"/>
                    <a:pt x="1611" y="61"/>
                    <a:pt x="1307" y="122"/>
                  </a:cubicBezTo>
                  <a:cubicBezTo>
                    <a:pt x="912" y="183"/>
                    <a:pt x="547" y="365"/>
                    <a:pt x="213" y="639"/>
                  </a:cubicBezTo>
                  <a:lnTo>
                    <a:pt x="183" y="639"/>
                  </a:lnTo>
                  <a:cubicBezTo>
                    <a:pt x="152" y="669"/>
                    <a:pt x="91" y="730"/>
                    <a:pt x="61" y="791"/>
                  </a:cubicBezTo>
                  <a:cubicBezTo>
                    <a:pt x="0" y="1247"/>
                    <a:pt x="243" y="1703"/>
                    <a:pt x="517" y="2037"/>
                  </a:cubicBezTo>
                  <a:cubicBezTo>
                    <a:pt x="912" y="2554"/>
                    <a:pt x="1459" y="2949"/>
                    <a:pt x="2067" y="3162"/>
                  </a:cubicBezTo>
                  <a:cubicBezTo>
                    <a:pt x="2336" y="3242"/>
                    <a:pt x="2617" y="3281"/>
                    <a:pt x="2900" y="3281"/>
                  </a:cubicBezTo>
                  <a:cubicBezTo>
                    <a:pt x="3255" y="3281"/>
                    <a:pt x="3613" y="3219"/>
                    <a:pt x="3952" y="3101"/>
                  </a:cubicBezTo>
                  <a:cubicBezTo>
                    <a:pt x="4286" y="3010"/>
                    <a:pt x="5016" y="2736"/>
                    <a:pt x="4955" y="2280"/>
                  </a:cubicBezTo>
                  <a:cubicBezTo>
                    <a:pt x="4894" y="1247"/>
                    <a:pt x="3952" y="578"/>
                    <a:pt x="3070" y="183"/>
                  </a:cubicBezTo>
                  <a:cubicBezTo>
                    <a:pt x="2827" y="61"/>
                    <a:pt x="2523" y="31"/>
                    <a:pt x="2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34"/>
            <p:cNvSpPr/>
            <p:nvPr/>
          </p:nvSpPr>
          <p:spPr>
            <a:xfrm>
              <a:off x="4520875" y="1842275"/>
              <a:ext cx="64600" cy="114750"/>
            </a:xfrm>
            <a:custGeom>
              <a:avLst/>
              <a:gdLst/>
              <a:ahLst/>
              <a:cxnLst/>
              <a:rect l="l" t="t" r="r" b="b"/>
              <a:pathLst>
                <a:path w="2584" h="4590" extrusionOk="0">
                  <a:moveTo>
                    <a:pt x="669" y="0"/>
                  </a:moveTo>
                  <a:cubicBezTo>
                    <a:pt x="122" y="730"/>
                    <a:pt x="0" y="1641"/>
                    <a:pt x="152" y="2523"/>
                  </a:cubicBezTo>
                  <a:cubicBezTo>
                    <a:pt x="304" y="3435"/>
                    <a:pt x="1125" y="4347"/>
                    <a:pt x="2037" y="4590"/>
                  </a:cubicBezTo>
                  <a:cubicBezTo>
                    <a:pt x="2523" y="3891"/>
                    <a:pt x="2584" y="2857"/>
                    <a:pt x="2371" y="2006"/>
                  </a:cubicBezTo>
                  <a:cubicBezTo>
                    <a:pt x="2097" y="1185"/>
                    <a:pt x="1429" y="456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34"/>
            <p:cNvSpPr/>
            <p:nvPr/>
          </p:nvSpPr>
          <p:spPr>
            <a:xfrm>
              <a:off x="5811175" y="1491900"/>
              <a:ext cx="106400" cy="77600"/>
            </a:xfrm>
            <a:custGeom>
              <a:avLst/>
              <a:gdLst/>
              <a:ahLst/>
              <a:cxnLst/>
              <a:rect l="l" t="t" r="r" b="b"/>
              <a:pathLst>
                <a:path w="4256" h="3104" extrusionOk="0">
                  <a:moveTo>
                    <a:pt x="2840" y="0"/>
                  </a:moveTo>
                  <a:cubicBezTo>
                    <a:pt x="2226" y="0"/>
                    <a:pt x="1521" y="239"/>
                    <a:pt x="1034" y="641"/>
                  </a:cubicBezTo>
                  <a:cubicBezTo>
                    <a:pt x="638" y="945"/>
                    <a:pt x="334" y="1401"/>
                    <a:pt x="182" y="1857"/>
                  </a:cubicBezTo>
                  <a:cubicBezTo>
                    <a:pt x="91" y="2039"/>
                    <a:pt x="0" y="2556"/>
                    <a:pt x="152" y="2738"/>
                  </a:cubicBezTo>
                  <a:cubicBezTo>
                    <a:pt x="334" y="2951"/>
                    <a:pt x="760" y="3042"/>
                    <a:pt x="1003" y="3073"/>
                  </a:cubicBezTo>
                  <a:cubicBezTo>
                    <a:pt x="1131" y="3094"/>
                    <a:pt x="1261" y="3104"/>
                    <a:pt x="1390" y="3104"/>
                  </a:cubicBezTo>
                  <a:cubicBezTo>
                    <a:pt x="1814" y="3104"/>
                    <a:pt x="2234" y="3000"/>
                    <a:pt x="2584" y="2860"/>
                  </a:cubicBezTo>
                  <a:cubicBezTo>
                    <a:pt x="3192" y="2586"/>
                    <a:pt x="3648" y="2009"/>
                    <a:pt x="3891" y="1431"/>
                  </a:cubicBezTo>
                  <a:cubicBezTo>
                    <a:pt x="4012" y="1188"/>
                    <a:pt x="4255" y="580"/>
                    <a:pt x="3952" y="337"/>
                  </a:cubicBezTo>
                  <a:cubicBezTo>
                    <a:pt x="3648" y="124"/>
                    <a:pt x="3283" y="33"/>
                    <a:pt x="2948" y="3"/>
                  </a:cubicBezTo>
                  <a:cubicBezTo>
                    <a:pt x="2913" y="1"/>
                    <a:pt x="2876" y="0"/>
                    <a:pt x="28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34"/>
            <p:cNvSpPr/>
            <p:nvPr/>
          </p:nvSpPr>
          <p:spPr>
            <a:xfrm>
              <a:off x="5865875" y="1515500"/>
              <a:ext cx="68425" cy="103375"/>
            </a:xfrm>
            <a:custGeom>
              <a:avLst/>
              <a:gdLst/>
              <a:ahLst/>
              <a:cxnLst/>
              <a:rect l="l" t="t" r="r" b="b"/>
              <a:pathLst>
                <a:path w="2737" h="4135" extrusionOk="0">
                  <a:moveTo>
                    <a:pt x="1642" y="1"/>
                  </a:moveTo>
                  <a:cubicBezTo>
                    <a:pt x="1581" y="31"/>
                    <a:pt x="1520" y="31"/>
                    <a:pt x="1520" y="31"/>
                  </a:cubicBezTo>
                  <a:cubicBezTo>
                    <a:pt x="1125" y="122"/>
                    <a:pt x="821" y="457"/>
                    <a:pt x="548" y="761"/>
                  </a:cubicBezTo>
                  <a:cubicBezTo>
                    <a:pt x="122" y="1217"/>
                    <a:pt x="1" y="1946"/>
                    <a:pt x="92" y="2554"/>
                  </a:cubicBezTo>
                  <a:cubicBezTo>
                    <a:pt x="153" y="3010"/>
                    <a:pt x="365" y="3436"/>
                    <a:pt x="608" y="3770"/>
                  </a:cubicBezTo>
                  <a:cubicBezTo>
                    <a:pt x="730" y="3922"/>
                    <a:pt x="943" y="4135"/>
                    <a:pt x="1186" y="4135"/>
                  </a:cubicBezTo>
                  <a:cubicBezTo>
                    <a:pt x="1460" y="4135"/>
                    <a:pt x="1703" y="3952"/>
                    <a:pt x="1916" y="3770"/>
                  </a:cubicBezTo>
                  <a:cubicBezTo>
                    <a:pt x="2311" y="3375"/>
                    <a:pt x="2675" y="2737"/>
                    <a:pt x="2706" y="2159"/>
                  </a:cubicBezTo>
                  <a:cubicBezTo>
                    <a:pt x="2736" y="1673"/>
                    <a:pt x="2615" y="1186"/>
                    <a:pt x="2402" y="730"/>
                  </a:cubicBezTo>
                  <a:cubicBezTo>
                    <a:pt x="2280" y="487"/>
                    <a:pt x="1946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34"/>
            <p:cNvSpPr/>
            <p:nvPr/>
          </p:nvSpPr>
          <p:spPr>
            <a:xfrm>
              <a:off x="5909950" y="1492525"/>
              <a:ext cx="96525" cy="64375"/>
            </a:xfrm>
            <a:custGeom>
              <a:avLst/>
              <a:gdLst/>
              <a:ahLst/>
              <a:cxnLst/>
              <a:rect l="l" t="t" r="r" b="b"/>
              <a:pathLst>
                <a:path w="3861" h="2575" extrusionOk="0">
                  <a:moveTo>
                    <a:pt x="1645" y="0"/>
                  </a:moveTo>
                  <a:cubicBezTo>
                    <a:pt x="1365" y="0"/>
                    <a:pt x="1082" y="55"/>
                    <a:pt x="882" y="130"/>
                  </a:cubicBezTo>
                  <a:cubicBezTo>
                    <a:pt x="608" y="190"/>
                    <a:pt x="1" y="464"/>
                    <a:pt x="1" y="798"/>
                  </a:cubicBezTo>
                  <a:cubicBezTo>
                    <a:pt x="1" y="1193"/>
                    <a:pt x="183" y="1497"/>
                    <a:pt x="456" y="1801"/>
                  </a:cubicBezTo>
                  <a:cubicBezTo>
                    <a:pt x="821" y="2257"/>
                    <a:pt x="1399" y="2440"/>
                    <a:pt x="1976" y="2561"/>
                  </a:cubicBezTo>
                  <a:cubicBezTo>
                    <a:pt x="2042" y="2571"/>
                    <a:pt x="2109" y="2575"/>
                    <a:pt x="2176" y="2575"/>
                  </a:cubicBezTo>
                  <a:cubicBezTo>
                    <a:pt x="2541" y="2575"/>
                    <a:pt x="2914" y="2447"/>
                    <a:pt x="3222" y="2318"/>
                  </a:cubicBezTo>
                  <a:cubicBezTo>
                    <a:pt x="3405" y="2257"/>
                    <a:pt x="3800" y="2014"/>
                    <a:pt x="3830" y="1801"/>
                  </a:cubicBezTo>
                  <a:cubicBezTo>
                    <a:pt x="3861" y="1497"/>
                    <a:pt x="3678" y="1193"/>
                    <a:pt x="3496" y="920"/>
                  </a:cubicBezTo>
                  <a:cubicBezTo>
                    <a:pt x="3222" y="555"/>
                    <a:pt x="2767" y="251"/>
                    <a:pt x="2311" y="99"/>
                  </a:cubicBezTo>
                  <a:cubicBezTo>
                    <a:pt x="2159" y="38"/>
                    <a:pt x="1976" y="8"/>
                    <a:pt x="1824" y="8"/>
                  </a:cubicBezTo>
                  <a:cubicBezTo>
                    <a:pt x="1765" y="3"/>
                    <a:pt x="1705" y="0"/>
                    <a:pt x="16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34"/>
            <p:cNvSpPr/>
            <p:nvPr/>
          </p:nvSpPr>
          <p:spPr>
            <a:xfrm>
              <a:off x="5821800" y="1432450"/>
              <a:ext cx="94250" cy="92075"/>
            </a:xfrm>
            <a:custGeom>
              <a:avLst/>
              <a:gdLst/>
              <a:ahLst/>
              <a:cxnLst/>
              <a:rect l="l" t="t" r="r" b="b"/>
              <a:pathLst>
                <a:path w="3770" h="3683" extrusionOk="0">
                  <a:moveTo>
                    <a:pt x="851" y="0"/>
                  </a:moveTo>
                  <a:cubicBezTo>
                    <a:pt x="619" y="0"/>
                    <a:pt x="299" y="58"/>
                    <a:pt x="153" y="253"/>
                  </a:cubicBezTo>
                  <a:cubicBezTo>
                    <a:pt x="1" y="466"/>
                    <a:pt x="61" y="922"/>
                    <a:pt x="61" y="1165"/>
                  </a:cubicBezTo>
                  <a:cubicBezTo>
                    <a:pt x="92" y="1742"/>
                    <a:pt x="487" y="2381"/>
                    <a:pt x="852" y="2806"/>
                  </a:cubicBezTo>
                  <a:cubicBezTo>
                    <a:pt x="1247" y="3171"/>
                    <a:pt x="1764" y="3475"/>
                    <a:pt x="2311" y="3596"/>
                  </a:cubicBezTo>
                  <a:cubicBezTo>
                    <a:pt x="2526" y="3639"/>
                    <a:pt x="2725" y="3682"/>
                    <a:pt x="2921" y="3682"/>
                  </a:cubicBezTo>
                  <a:cubicBezTo>
                    <a:pt x="3002" y="3682"/>
                    <a:pt x="3082" y="3675"/>
                    <a:pt x="3162" y="3657"/>
                  </a:cubicBezTo>
                  <a:cubicBezTo>
                    <a:pt x="3283" y="3657"/>
                    <a:pt x="3435" y="3627"/>
                    <a:pt x="3527" y="3566"/>
                  </a:cubicBezTo>
                  <a:cubicBezTo>
                    <a:pt x="3770" y="3201"/>
                    <a:pt x="3739" y="2654"/>
                    <a:pt x="3679" y="2259"/>
                  </a:cubicBezTo>
                  <a:cubicBezTo>
                    <a:pt x="3557" y="1621"/>
                    <a:pt x="3131" y="982"/>
                    <a:pt x="2615" y="587"/>
                  </a:cubicBezTo>
                  <a:cubicBezTo>
                    <a:pt x="2159" y="253"/>
                    <a:pt x="1612" y="71"/>
                    <a:pt x="1034" y="10"/>
                  </a:cubicBezTo>
                  <a:lnTo>
                    <a:pt x="1004" y="10"/>
                  </a:lnTo>
                  <a:cubicBezTo>
                    <a:pt x="961" y="4"/>
                    <a:pt x="909" y="0"/>
                    <a:pt x="8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34"/>
            <p:cNvSpPr/>
            <p:nvPr/>
          </p:nvSpPr>
          <p:spPr>
            <a:xfrm>
              <a:off x="5894000" y="1445600"/>
              <a:ext cx="53975" cy="73775"/>
            </a:xfrm>
            <a:custGeom>
              <a:avLst/>
              <a:gdLst/>
              <a:ahLst/>
              <a:cxnLst/>
              <a:rect l="l" t="t" r="r" b="b"/>
              <a:pathLst>
                <a:path w="2159" h="2951" extrusionOk="0">
                  <a:moveTo>
                    <a:pt x="1398" y="1"/>
                  </a:moveTo>
                  <a:cubicBezTo>
                    <a:pt x="1216" y="1"/>
                    <a:pt x="1003" y="61"/>
                    <a:pt x="882" y="153"/>
                  </a:cubicBezTo>
                  <a:cubicBezTo>
                    <a:pt x="517" y="365"/>
                    <a:pt x="243" y="700"/>
                    <a:pt x="91" y="1125"/>
                  </a:cubicBezTo>
                  <a:cubicBezTo>
                    <a:pt x="0" y="1460"/>
                    <a:pt x="0" y="1885"/>
                    <a:pt x="91" y="2219"/>
                  </a:cubicBezTo>
                  <a:cubicBezTo>
                    <a:pt x="180" y="2456"/>
                    <a:pt x="355" y="2950"/>
                    <a:pt x="671" y="2950"/>
                  </a:cubicBezTo>
                  <a:cubicBezTo>
                    <a:pt x="680" y="2950"/>
                    <a:pt x="690" y="2950"/>
                    <a:pt x="699" y="2949"/>
                  </a:cubicBezTo>
                  <a:cubicBezTo>
                    <a:pt x="1459" y="2918"/>
                    <a:pt x="1946" y="2128"/>
                    <a:pt x="2067" y="1460"/>
                  </a:cubicBezTo>
                  <a:cubicBezTo>
                    <a:pt x="2158" y="1064"/>
                    <a:pt x="2006" y="61"/>
                    <a:pt x="1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34"/>
            <p:cNvSpPr/>
            <p:nvPr/>
          </p:nvSpPr>
          <p:spPr>
            <a:xfrm>
              <a:off x="5531525" y="1749350"/>
              <a:ext cx="106400" cy="77450"/>
            </a:xfrm>
            <a:custGeom>
              <a:avLst/>
              <a:gdLst/>
              <a:ahLst/>
              <a:cxnLst/>
              <a:rect l="l" t="t" r="r" b="b"/>
              <a:pathLst>
                <a:path w="4256" h="3098" extrusionOk="0">
                  <a:moveTo>
                    <a:pt x="2798" y="0"/>
                  </a:moveTo>
                  <a:cubicBezTo>
                    <a:pt x="2201" y="0"/>
                    <a:pt x="1530" y="261"/>
                    <a:pt x="1034" y="647"/>
                  </a:cubicBezTo>
                  <a:cubicBezTo>
                    <a:pt x="669" y="951"/>
                    <a:pt x="365" y="1407"/>
                    <a:pt x="183" y="1863"/>
                  </a:cubicBezTo>
                  <a:cubicBezTo>
                    <a:pt x="122" y="2045"/>
                    <a:pt x="0" y="2532"/>
                    <a:pt x="152" y="2744"/>
                  </a:cubicBezTo>
                  <a:cubicBezTo>
                    <a:pt x="335" y="2957"/>
                    <a:pt x="760" y="3048"/>
                    <a:pt x="1034" y="3079"/>
                  </a:cubicBezTo>
                  <a:cubicBezTo>
                    <a:pt x="1139" y="3091"/>
                    <a:pt x="1247" y="3097"/>
                    <a:pt x="1356" y="3097"/>
                  </a:cubicBezTo>
                  <a:cubicBezTo>
                    <a:pt x="1781" y="3097"/>
                    <a:pt x="2221" y="3005"/>
                    <a:pt x="2584" y="2836"/>
                  </a:cubicBezTo>
                  <a:cubicBezTo>
                    <a:pt x="3192" y="2592"/>
                    <a:pt x="3648" y="2015"/>
                    <a:pt x="3922" y="1437"/>
                  </a:cubicBezTo>
                  <a:cubicBezTo>
                    <a:pt x="4043" y="1164"/>
                    <a:pt x="4256" y="556"/>
                    <a:pt x="3952" y="343"/>
                  </a:cubicBezTo>
                  <a:cubicBezTo>
                    <a:pt x="3648" y="100"/>
                    <a:pt x="3314" y="39"/>
                    <a:pt x="2979" y="9"/>
                  </a:cubicBezTo>
                  <a:cubicBezTo>
                    <a:pt x="2920" y="3"/>
                    <a:pt x="2859" y="0"/>
                    <a:pt x="27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34"/>
            <p:cNvSpPr/>
            <p:nvPr/>
          </p:nvSpPr>
          <p:spPr>
            <a:xfrm>
              <a:off x="5587000" y="1773875"/>
              <a:ext cx="68400" cy="103375"/>
            </a:xfrm>
            <a:custGeom>
              <a:avLst/>
              <a:gdLst/>
              <a:ahLst/>
              <a:cxnLst/>
              <a:rect l="l" t="t" r="r" b="b"/>
              <a:pathLst>
                <a:path w="2736" h="4135" extrusionOk="0">
                  <a:moveTo>
                    <a:pt x="1642" y="0"/>
                  </a:moveTo>
                  <a:cubicBezTo>
                    <a:pt x="1551" y="0"/>
                    <a:pt x="1520" y="0"/>
                    <a:pt x="1520" y="31"/>
                  </a:cubicBezTo>
                  <a:cubicBezTo>
                    <a:pt x="1095" y="122"/>
                    <a:pt x="791" y="456"/>
                    <a:pt x="517" y="760"/>
                  </a:cubicBezTo>
                  <a:cubicBezTo>
                    <a:pt x="122" y="1216"/>
                    <a:pt x="0" y="1946"/>
                    <a:pt x="61" y="2554"/>
                  </a:cubicBezTo>
                  <a:cubicBezTo>
                    <a:pt x="152" y="3010"/>
                    <a:pt x="335" y="3435"/>
                    <a:pt x="608" y="3769"/>
                  </a:cubicBezTo>
                  <a:cubicBezTo>
                    <a:pt x="699" y="3921"/>
                    <a:pt x="943" y="4134"/>
                    <a:pt x="1155" y="4134"/>
                  </a:cubicBezTo>
                  <a:cubicBezTo>
                    <a:pt x="1429" y="4134"/>
                    <a:pt x="1703" y="3952"/>
                    <a:pt x="1885" y="3769"/>
                  </a:cubicBezTo>
                  <a:cubicBezTo>
                    <a:pt x="2310" y="3374"/>
                    <a:pt x="2645" y="2736"/>
                    <a:pt x="2675" y="2159"/>
                  </a:cubicBezTo>
                  <a:cubicBezTo>
                    <a:pt x="2736" y="1672"/>
                    <a:pt x="2614" y="1186"/>
                    <a:pt x="2402" y="730"/>
                  </a:cubicBezTo>
                  <a:cubicBezTo>
                    <a:pt x="2280" y="487"/>
                    <a:pt x="1915" y="0"/>
                    <a:pt x="16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34"/>
            <p:cNvSpPr/>
            <p:nvPr/>
          </p:nvSpPr>
          <p:spPr>
            <a:xfrm>
              <a:off x="5630300" y="1750325"/>
              <a:ext cx="97300" cy="64200"/>
            </a:xfrm>
            <a:custGeom>
              <a:avLst/>
              <a:gdLst/>
              <a:ahLst/>
              <a:cxnLst/>
              <a:rect l="l" t="t" r="r" b="b"/>
              <a:pathLst>
                <a:path w="3892" h="2568" extrusionOk="0">
                  <a:moveTo>
                    <a:pt x="1825" y="0"/>
                  </a:moveTo>
                  <a:cubicBezTo>
                    <a:pt x="1490" y="0"/>
                    <a:pt x="1156" y="31"/>
                    <a:pt x="882" y="122"/>
                  </a:cubicBezTo>
                  <a:cubicBezTo>
                    <a:pt x="609" y="183"/>
                    <a:pt x="1" y="456"/>
                    <a:pt x="1" y="790"/>
                  </a:cubicBezTo>
                  <a:cubicBezTo>
                    <a:pt x="1" y="1186"/>
                    <a:pt x="214" y="1490"/>
                    <a:pt x="457" y="1793"/>
                  </a:cubicBezTo>
                  <a:cubicBezTo>
                    <a:pt x="852" y="2249"/>
                    <a:pt x="1430" y="2432"/>
                    <a:pt x="1977" y="2553"/>
                  </a:cubicBezTo>
                  <a:cubicBezTo>
                    <a:pt x="2043" y="2563"/>
                    <a:pt x="2109" y="2567"/>
                    <a:pt x="2176" y="2567"/>
                  </a:cubicBezTo>
                  <a:cubicBezTo>
                    <a:pt x="2542" y="2567"/>
                    <a:pt x="2919" y="2439"/>
                    <a:pt x="3253" y="2310"/>
                  </a:cubicBezTo>
                  <a:cubicBezTo>
                    <a:pt x="3436" y="2249"/>
                    <a:pt x="3800" y="2006"/>
                    <a:pt x="3861" y="1793"/>
                  </a:cubicBezTo>
                  <a:cubicBezTo>
                    <a:pt x="3892" y="1490"/>
                    <a:pt x="3709" y="1186"/>
                    <a:pt x="3496" y="912"/>
                  </a:cubicBezTo>
                  <a:cubicBezTo>
                    <a:pt x="3253" y="517"/>
                    <a:pt x="2797" y="213"/>
                    <a:pt x="2341" y="61"/>
                  </a:cubicBezTo>
                  <a:cubicBezTo>
                    <a:pt x="2189" y="31"/>
                    <a:pt x="1977" y="0"/>
                    <a:pt x="1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34"/>
            <p:cNvSpPr/>
            <p:nvPr/>
          </p:nvSpPr>
          <p:spPr>
            <a:xfrm>
              <a:off x="5542175" y="1690275"/>
              <a:ext cx="95000" cy="91525"/>
            </a:xfrm>
            <a:custGeom>
              <a:avLst/>
              <a:gdLst/>
              <a:ahLst/>
              <a:cxnLst/>
              <a:rect l="l" t="t" r="r" b="b"/>
              <a:pathLst>
                <a:path w="3800" h="3661" extrusionOk="0">
                  <a:moveTo>
                    <a:pt x="1033" y="1"/>
                  </a:moveTo>
                  <a:cubicBezTo>
                    <a:pt x="790" y="1"/>
                    <a:pt x="304" y="1"/>
                    <a:pt x="152" y="244"/>
                  </a:cubicBezTo>
                  <a:cubicBezTo>
                    <a:pt x="0" y="457"/>
                    <a:pt x="61" y="913"/>
                    <a:pt x="61" y="1156"/>
                  </a:cubicBezTo>
                  <a:cubicBezTo>
                    <a:pt x="122" y="1703"/>
                    <a:pt x="486" y="2372"/>
                    <a:pt x="881" y="2767"/>
                  </a:cubicBezTo>
                  <a:cubicBezTo>
                    <a:pt x="1246" y="3162"/>
                    <a:pt x="1793" y="3466"/>
                    <a:pt x="2310" y="3588"/>
                  </a:cubicBezTo>
                  <a:cubicBezTo>
                    <a:pt x="2533" y="3632"/>
                    <a:pt x="2739" y="3660"/>
                    <a:pt x="2953" y="3660"/>
                  </a:cubicBezTo>
                  <a:cubicBezTo>
                    <a:pt x="3031" y="3660"/>
                    <a:pt x="3110" y="3657"/>
                    <a:pt x="3192" y="3648"/>
                  </a:cubicBezTo>
                  <a:cubicBezTo>
                    <a:pt x="3313" y="3648"/>
                    <a:pt x="3465" y="3618"/>
                    <a:pt x="3526" y="3527"/>
                  </a:cubicBezTo>
                  <a:cubicBezTo>
                    <a:pt x="3799" y="3192"/>
                    <a:pt x="3769" y="2615"/>
                    <a:pt x="3678" y="2250"/>
                  </a:cubicBezTo>
                  <a:cubicBezTo>
                    <a:pt x="3556" y="1612"/>
                    <a:pt x="3161" y="943"/>
                    <a:pt x="2614" y="578"/>
                  </a:cubicBezTo>
                  <a:cubicBezTo>
                    <a:pt x="2158" y="214"/>
                    <a:pt x="1641" y="31"/>
                    <a:pt x="10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34"/>
            <p:cNvSpPr/>
            <p:nvPr/>
          </p:nvSpPr>
          <p:spPr>
            <a:xfrm>
              <a:off x="5614350" y="1702450"/>
              <a:ext cx="53975" cy="74525"/>
            </a:xfrm>
            <a:custGeom>
              <a:avLst/>
              <a:gdLst/>
              <a:ahLst/>
              <a:cxnLst/>
              <a:rect l="l" t="t" r="r" b="b"/>
              <a:pathLst>
                <a:path w="2159" h="2981" extrusionOk="0">
                  <a:moveTo>
                    <a:pt x="1399" y="0"/>
                  </a:moveTo>
                  <a:cubicBezTo>
                    <a:pt x="1216" y="0"/>
                    <a:pt x="1034" y="91"/>
                    <a:pt x="912" y="152"/>
                  </a:cubicBezTo>
                  <a:cubicBezTo>
                    <a:pt x="548" y="395"/>
                    <a:pt x="274" y="730"/>
                    <a:pt x="122" y="1155"/>
                  </a:cubicBezTo>
                  <a:cubicBezTo>
                    <a:pt x="1" y="1490"/>
                    <a:pt x="1" y="1915"/>
                    <a:pt x="122" y="2250"/>
                  </a:cubicBezTo>
                  <a:cubicBezTo>
                    <a:pt x="181" y="2457"/>
                    <a:pt x="384" y="2980"/>
                    <a:pt x="703" y="2980"/>
                  </a:cubicBezTo>
                  <a:cubicBezTo>
                    <a:pt x="712" y="2980"/>
                    <a:pt x="721" y="2980"/>
                    <a:pt x="730" y="2979"/>
                  </a:cubicBezTo>
                  <a:cubicBezTo>
                    <a:pt x="1490" y="2949"/>
                    <a:pt x="1976" y="2128"/>
                    <a:pt x="2098" y="1490"/>
                  </a:cubicBezTo>
                  <a:cubicBezTo>
                    <a:pt x="2159" y="1064"/>
                    <a:pt x="2007" y="91"/>
                    <a:pt x="1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34"/>
            <p:cNvSpPr/>
            <p:nvPr/>
          </p:nvSpPr>
          <p:spPr>
            <a:xfrm>
              <a:off x="5060400" y="1550475"/>
              <a:ext cx="139825" cy="85125"/>
            </a:xfrm>
            <a:custGeom>
              <a:avLst/>
              <a:gdLst/>
              <a:ahLst/>
              <a:cxnLst/>
              <a:rect l="l" t="t" r="r" b="b"/>
              <a:pathLst>
                <a:path w="5593" h="3405" extrusionOk="0">
                  <a:moveTo>
                    <a:pt x="3070" y="0"/>
                  </a:moveTo>
                  <a:cubicBezTo>
                    <a:pt x="3040" y="61"/>
                    <a:pt x="3009" y="61"/>
                    <a:pt x="2949" y="61"/>
                  </a:cubicBezTo>
                  <a:cubicBezTo>
                    <a:pt x="2645" y="61"/>
                    <a:pt x="2310" y="122"/>
                    <a:pt x="2037" y="213"/>
                  </a:cubicBezTo>
                  <a:cubicBezTo>
                    <a:pt x="1459" y="365"/>
                    <a:pt x="882" y="760"/>
                    <a:pt x="517" y="1216"/>
                  </a:cubicBezTo>
                  <a:cubicBezTo>
                    <a:pt x="365" y="1429"/>
                    <a:pt x="0" y="1885"/>
                    <a:pt x="122" y="2128"/>
                  </a:cubicBezTo>
                  <a:cubicBezTo>
                    <a:pt x="243" y="2401"/>
                    <a:pt x="456" y="2645"/>
                    <a:pt x="699" y="2797"/>
                  </a:cubicBezTo>
                  <a:cubicBezTo>
                    <a:pt x="1368" y="3252"/>
                    <a:pt x="2097" y="3404"/>
                    <a:pt x="2949" y="3404"/>
                  </a:cubicBezTo>
                  <a:cubicBezTo>
                    <a:pt x="3587" y="3404"/>
                    <a:pt x="4316" y="3009"/>
                    <a:pt x="4742" y="2645"/>
                  </a:cubicBezTo>
                  <a:cubicBezTo>
                    <a:pt x="5015" y="2401"/>
                    <a:pt x="5228" y="2189"/>
                    <a:pt x="5411" y="1885"/>
                  </a:cubicBezTo>
                  <a:cubicBezTo>
                    <a:pt x="5471" y="1763"/>
                    <a:pt x="5593" y="1459"/>
                    <a:pt x="5502" y="1307"/>
                  </a:cubicBezTo>
                  <a:cubicBezTo>
                    <a:pt x="5289" y="821"/>
                    <a:pt x="4863" y="547"/>
                    <a:pt x="4377" y="304"/>
                  </a:cubicBezTo>
                  <a:cubicBezTo>
                    <a:pt x="3952" y="122"/>
                    <a:pt x="3526" y="61"/>
                    <a:pt x="30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34"/>
            <p:cNvSpPr/>
            <p:nvPr/>
          </p:nvSpPr>
          <p:spPr>
            <a:xfrm>
              <a:off x="5116625" y="1584500"/>
              <a:ext cx="88175" cy="119550"/>
            </a:xfrm>
            <a:custGeom>
              <a:avLst/>
              <a:gdLst/>
              <a:ahLst/>
              <a:cxnLst/>
              <a:rect l="l" t="t" r="r" b="b"/>
              <a:pathLst>
                <a:path w="3527" h="4782" extrusionOk="0">
                  <a:moveTo>
                    <a:pt x="2979" y="1"/>
                  </a:moveTo>
                  <a:cubicBezTo>
                    <a:pt x="1909" y="1"/>
                    <a:pt x="890" y="901"/>
                    <a:pt x="426" y="1800"/>
                  </a:cubicBezTo>
                  <a:cubicBezTo>
                    <a:pt x="122" y="2408"/>
                    <a:pt x="0" y="3168"/>
                    <a:pt x="122" y="3867"/>
                  </a:cubicBezTo>
                  <a:cubicBezTo>
                    <a:pt x="152" y="4110"/>
                    <a:pt x="244" y="4353"/>
                    <a:pt x="396" y="4566"/>
                  </a:cubicBezTo>
                  <a:cubicBezTo>
                    <a:pt x="426" y="4627"/>
                    <a:pt x="487" y="4779"/>
                    <a:pt x="548" y="4779"/>
                  </a:cubicBezTo>
                  <a:cubicBezTo>
                    <a:pt x="580" y="4781"/>
                    <a:pt x="613" y="4782"/>
                    <a:pt x="646" y="4782"/>
                  </a:cubicBezTo>
                  <a:cubicBezTo>
                    <a:pt x="1703" y="4782"/>
                    <a:pt x="2690" y="3841"/>
                    <a:pt x="3162" y="2986"/>
                  </a:cubicBezTo>
                  <a:cubicBezTo>
                    <a:pt x="3344" y="2651"/>
                    <a:pt x="3466" y="2195"/>
                    <a:pt x="3496" y="1800"/>
                  </a:cubicBezTo>
                  <a:cubicBezTo>
                    <a:pt x="3526" y="1496"/>
                    <a:pt x="3526" y="1192"/>
                    <a:pt x="3526" y="919"/>
                  </a:cubicBezTo>
                  <a:cubicBezTo>
                    <a:pt x="3526" y="706"/>
                    <a:pt x="3496" y="524"/>
                    <a:pt x="3435" y="311"/>
                  </a:cubicBezTo>
                  <a:cubicBezTo>
                    <a:pt x="3435" y="280"/>
                    <a:pt x="3344" y="68"/>
                    <a:pt x="3314" y="68"/>
                  </a:cubicBezTo>
                  <a:cubicBezTo>
                    <a:pt x="3222" y="68"/>
                    <a:pt x="3192" y="68"/>
                    <a:pt x="3131" y="7"/>
                  </a:cubicBezTo>
                  <a:cubicBezTo>
                    <a:pt x="3080" y="3"/>
                    <a:pt x="3030" y="1"/>
                    <a:pt x="29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34"/>
            <p:cNvSpPr/>
            <p:nvPr/>
          </p:nvSpPr>
          <p:spPr>
            <a:xfrm>
              <a:off x="5181225" y="1595300"/>
              <a:ext cx="77525" cy="91925"/>
            </a:xfrm>
            <a:custGeom>
              <a:avLst/>
              <a:gdLst/>
              <a:ahLst/>
              <a:cxnLst/>
              <a:rect l="l" t="t" r="r" b="b"/>
              <a:pathLst>
                <a:path w="3101" h="3677" extrusionOk="0">
                  <a:moveTo>
                    <a:pt x="790" y="0"/>
                  </a:moveTo>
                  <a:cubicBezTo>
                    <a:pt x="578" y="0"/>
                    <a:pt x="395" y="31"/>
                    <a:pt x="274" y="183"/>
                  </a:cubicBezTo>
                  <a:cubicBezTo>
                    <a:pt x="30" y="456"/>
                    <a:pt x="0" y="882"/>
                    <a:pt x="0" y="1216"/>
                  </a:cubicBezTo>
                  <a:cubicBezTo>
                    <a:pt x="0" y="1763"/>
                    <a:pt x="152" y="2371"/>
                    <a:pt x="517" y="2766"/>
                  </a:cubicBezTo>
                  <a:cubicBezTo>
                    <a:pt x="912" y="3222"/>
                    <a:pt x="1398" y="3526"/>
                    <a:pt x="1976" y="3648"/>
                  </a:cubicBezTo>
                  <a:cubicBezTo>
                    <a:pt x="2059" y="3666"/>
                    <a:pt x="2153" y="3676"/>
                    <a:pt x="2249" y="3676"/>
                  </a:cubicBezTo>
                  <a:cubicBezTo>
                    <a:pt x="2472" y="3676"/>
                    <a:pt x="2709" y="3623"/>
                    <a:pt x="2857" y="3496"/>
                  </a:cubicBezTo>
                  <a:cubicBezTo>
                    <a:pt x="3040" y="3314"/>
                    <a:pt x="3040" y="2888"/>
                    <a:pt x="3070" y="2614"/>
                  </a:cubicBezTo>
                  <a:cubicBezTo>
                    <a:pt x="3100" y="2067"/>
                    <a:pt x="2888" y="1490"/>
                    <a:pt x="2584" y="1034"/>
                  </a:cubicBezTo>
                  <a:cubicBezTo>
                    <a:pt x="2280" y="639"/>
                    <a:pt x="1854" y="304"/>
                    <a:pt x="1398" y="152"/>
                  </a:cubicBezTo>
                  <a:cubicBezTo>
                    <a:pt x="1246" y="122"/>
                    <a:pt x="1034" y="31"/>
                    <a:pt x="7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34"/>
            <p:cNvSpPr/>
            <p:nvPr/>
          </p:nvSpPr>
          <p:spPr>
            <a:xfrm>
              <a:off x="5141700" y="1508675"/>
              <a:ext cx="61575" cy="81100"/>
            </a:xfrm>
            <a:custGeom>
              <a:avLst/>
              <a:gdLst/>
              <a:ahLst/>
              <a:cxnLst/>
              <a:rect l="l" t="t" r="r" b="b"/>
              <a:pathLst>
                <a:path w="2463" h="3244" extrusionOk="0">
                  <a:moveTo>
                    <a:pt x="730" y="0"/>
                  </a:moveTo>
                  <a:cubicBezTo>
                    <a:pt x="669" y="0"/>
                    <a:pt x="548" y="61"/>
                    <a:pt x="487" y="92"/>
                  </a:cubicBezTo>
                  <a:cubicBezTo>
                    <a:pt x="244" y="213"/>
                    <a:pt x="152" y="517"/>
                    <a:pt x="92" y="730"/>
                  </a:cubicBezTo>
                  <a:cubicBezTo>
                    <a:pt x="0" y="1186"/>
                    <a:pt x="31" y="1672"/>
                    <a:pt x="213" y="2098"/>
                  </a:cubicBezTo>
                  <a:cubicBezTo>
                    <a:pt x="456" y="2584"/>
                    <a:pt x="973" y="3101"/>
                    <a:pt x="1490" y="3192"/>
                  </a:cubicBezTo>
                  <a:cubicBezTo>
                    <a:pt x="1581" y="3218"/>
                    <a:pt x="1721" y="3244"/>
                    <a:pt x="1862" y="3244"/>
                  </a:cubicBezTo>
                  <a:cubicBezTo>
                    <a:pt x="2051" y="3244"/>
                    <a:pt x="2241" y="3197"/>
                    <a:pt x="2311" y="3040"/>
                  </a:cubicBezTo>
                  <a:cubicBezTo>
                    <a:pt x="2463" y="2706"/>
                    <a:pt x="2402" y="2341"/>
                    <a:pt x="2402" y="1976"/>
                  </a:cubicBezTo>
                  <a:cubicBezTo>
                    <a:pt x="2371" y="1368"/>
                    <a:pt x="2037" y="821"/>
                    <a:pt x="1581" y="426"/>
                  </a:cubicBezTo>
                  <a:cubicBezTo>
                    <a:pt x="1399" y="274"/>
                    <a:pt x="1034" y="61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34"/>
            <p:cNvSpPr/>
            <p:nvPr/>
          </p:nvSpPr>
          <p:spPr>
            <a:xfrm>
              <a:off x="5193375" y="1523875"/>
              <a:ext cx="93500" cy="73775"/>
            </a:xfrm>
            <a:custGeom>
              <a:avLst/>
              <a:gdLst/>
              <a:ahLst/>
              <a:cxnLst/>
              <a:rect l="l" t="t" r="r" b="b"/>
              <a:pathLst>
                <a:path w="3740" h="2951" extrusionOk="0">
                  <a:moveTo>
                    <a:pt x="3739" y="0"/>
                  </a:moveTo>
                  <a:lnTo>
                    <a:pt x="3739" y="0"/>
                  </a:lnTo>
                  <a:cubicBezTo>
                    <a:pt x="2949" y="61"/>
                    <a:pt x="2189" y="243"/>
                    <a:pt x="1490" y="669"/>
                  </a:cubicBezTo>
                  <a:cubicBezTo>
                    <a:pt x="1125" y="882"/>
                    <a:pt x="821" y="1216"/>
                    <a:pt x="578" y="1611"/>
                  </a:cubicBezTo>
                  <a:cubicBezTo>
                    <a:pt x="304" y="2006"/>
                    <a:pt x="92" y="2432"/>
                    <a:pt x="0" y="2949"/>
                  </a:cubicBezTo>
                  <a:cubicBezTo>
                    <a:pt x="42" y="2950"/>
                    <a:pt x="84" y="2951"/>
                    <a:pt x="125" y="2951"/>
                  </a:cubicBezTo>
                  <a:cubicBezTo>
                    <a:pt x="1082" y="2951"/>
                    <a:pt x="1976" y="2616"/>
                    <a:pt x="2675" y="1946"/>
                  </a:cubicBezTo>
                  <a:cubicBezTo>
                    <a:pt x="3192" y="1459"/>
                    <a:pt x="3557" y="730"/>
                    <a:pt x="37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34"/>
            <p:cNvSpPr/>
            <p:nvPr/>
          </p:nvSpPr>
          <p:spPr>
            <a:xfrm>
              <a:off x="3719175" y="1814900"/>
              <a:ext cx="139850" cy="84375"/>
            </a:xfrm>
            <a:custGeom>
              <a:avLst/>
              <a:gdLst/>
              <a:ahLst/>
              <a:cxnLst/>
              <a:rect l="l" t="t" r="r" b="b"/>
              <a:pathLst>
                <a:path w="5594" h="3375" extrusionOk="0">
                  <a:moveTo>
                    <a:pt x="3101" y="1"/>
                  </a:moveTo>
                  <a:cubicBezTo>
                    <a:pt x="3101" y="31"/>
                    <a:pt x="3010" y="31"/>
                    <a:pt x="2949" y="31"/>
                  </a:cubicBezTo>
                  <a:cubicBezTo>
                    <a:pt x="2645" y="31"/>
                    <a:pt x="2341" y="92"/>
                    <a:pt x="2037" y="183"/>
                  </a:cubicBezTo>
                  <a:cubicBezTo>
                    <a:pt x="1460" y="335"/>
                    <a:pt x="882" y="761"/>
                    <a:pt x="517" y="1217"/>
                  </a:cubicBezTo>
                  <a:cubicBezTo>
                    <a:pt x="365" y="1399"/>
                    <a:pt x="1" y="1855"/>
                    <a:pt x="122" y="2128"/>
                  </a:cubicBezTo>
                  <a:cubicBezTo>
                    <a:pt x="244" y="2372"/>
                    <a:pt x="457" y="2615"/>
                    <a:pt x="700" y="2767"/>
                  </a:cubicBezTo>
                  <a:cubicBezTo>
                    <a:pt x="1369" y="3223"/>
                    <a:pt x="2098" y="3375"/>
                    <a:pt x="2949" y="3375"/>
                  </a:cubicBezTo>
                  <a:cubicBezTo>
                    <a:pt x="3587" y="3375"/>
                    <a:pt x="4317" y="2980"/>
                    <a:pt x="4773" y="2615"/>
                  </a:cubicBezTo>
                  <a:cubicBezTo>
                    <a:pt x="5016" y="2372"/>
                    <a:pt x="5229" y="2159"/>
                    <a:pt x="5411" y="1855"/>
                  </a:cubicBezTo>
                  <a:cubicBezTo>
                    <a:pt x="5472" y="1733"/>
                    <a:pt x="5594" y="1429"/>
                    <a:pt x="5533" y="1277"/>
                  </a:cubicBezTo>
                  <a:cubicBezTo>
                    <a:pt x="5290" y="791"/>
                    <a:pt x="4864" y="518"/>
                    <a:pt x="4378" y="305"/>
                  </a:cubicBezTo>
                  <a:cubicBezTo>
                    <a:pt x="3952" y="92"/>
                    <a:pt x="3557" y="31"/>
                    <a:pt x="3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34"/>
            <p:cNvSpPr/>
            <p:nvPr/>
          </p:nvSpPr>
          <p:spPr>
            <a:xfrm>
              <a:off x="3776175" y="1848825"/>
              <a:ext cx="88175" cy="119000"/>
            </a:xfrm>
            <a:custGeom>
              <a:avLst/>
              <a:gdLst/>
              <a:ahLst/>
              <a:cxnLst/>
              <a:rect l="l" t="t" r="r" b="b"/>
              <a:pathLst>
                <a:path w="3527" h="4760" extrusionOk="0">
                  <a:moveTo>
                    <a:pt x="2938" y="1"/>
                  </a:moveTo>
                  <a:cubicBezTo>
                    <a:pt x="1903" y="1"/>
                    <a:pt x="855" y="889"/>
                    <a:pt x="426" y="1805"/>
                  </a:cubicBezTo>
                  <a:cubicBezTo>
                    <a:pt x="122" y="2413"/>
                    <a:pt x="0" y="3173"/>
                    <a:pt x="122" y="3841"/>
                  </a:cubicBezTo>
                  <a:cubicBezTo>
                    <a:pt x="152" y="4115"/>
                    <a:pt x="244" y="4328"/>
                    <a:pt x="396" y="4571"/>
                  </a:cubicBezTo>
                  <a:cubicBezTo>
                    <a:pt x="426" y="4601"/>
                    <a:pt x="517" y="4753"/>
                    <a:pt x="548" y="4753"/>
                  </a:cubicBezTo>
                  <a:cubicBezTo>
                    <a:pt x="594" y="4757"/>
                    <a:pt x="641" y="4759"/>
                    <a:pt x="687" y="4759"/>
                  </a:cubicBezTo>
                  <a:cubicBezTo>
                    <a:pt x="1729" y="4759"/>
                    <a:pt x="2696" y="3804"/>
                    <a:pt x="3162" y="2960"/>
                  </a:cubicBezTo>
                  <a:cubicBezTo>
                    <a:pt x="3344" y="2626"/>
                    <a:pt x="3466" y="2170"/>
                    <a:pt x="3496" y="1805"/>
                  </a:cubicBezTo>
                  <a:cubicBezTo>
                    <a:pt x="3526" y="1501"/>
                    <a:pt x="3526" y="1197"/>
                    <a:pt x="3526" y="923"/>
                  </a:cubicBezTo>
                  <a:cubicBezTo>
                    <a:pt x="3526" y="680"/>
                    <a:pt x="3496" y="498"/>
                    <a:pt x="3435" y="316"/>
                  </a:cubicBezTo>
                  <a:cubicBezTo>
                    <a:pt x="3435" y="285"/>
                    <a:pt x="3344" y="42"/>
                    <a:pt x="3314" y="42"/>
                  </a:cubicBezTo>
                  <a:cubicBezTo>
                    <a:pt x="3222" y="42"/>
                    <a:pt x="3192" y="42"/>
                    <a:pt x="3131" y="12"/>
                  </a:cubicBezTo>
                  <a:cubicBezTo>
                    <a:pt x="3067" y="4"/>
                    <a:pt x="3002" y="1"/>
                    <a:pt x="29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34"/>
            <p:cNvSpPr/>
            <p:nvPr/>
          </p:nvSpPr>
          <p:spPr>
            <a:xfrm>
              <a:off x="3840000" y="1858975"/>
              <a:ext cx="78300" cy="92425"/>
            </a:xfrm>
            <a:custGeom>
              <a:avLst/>
              <a:gdLst/>
              <a:ahLst/>
              <a:cxnLst/>
              <a:rect l="l" t="t" r="r" b="b"/>
              <a:pathLst>
                <a:path w="3132" h="3697" extrusionOk="0">
                  <a:moveTo>
                    <a:pt x="791" y="1"/>
                  </a:moveTo>
                  <a:cubicBezTo>
                    <a:pt x="609" y="1"/>
                    <a:pt x="426" y="62"/>
                    <a:pt x="274" y="213"/>
                  </a:cubicBezTo>
                  <a:cubicBezTo>
                    <a:pt x="31" y="457"/>
                    <a:pt x="1" y="882"/>
                    <a:pt x="1" y="1217"/>
                  </a:cubicBezTo>
                  <a:cubicBezTo>
                    <a:pt x="1" y="1764"/>
                    <a:pt x="153" y="2372"/>
                    <a:pt x="548" y="2797"/>
                  </a:cubicBezTo>
                  <a:cubicBezTo>
                    <a:pt x="913" y="3253"/>
                    <a:pt x="1399" y="3557"/>
                    <a:pt x="1976" y="3648"/>
                  </a:cubicBezTo>
                  <a:cubicBezTo>
                    <a:pt x="2071" y="3680"/>
                    <a:pt x="2183" y="3697"/>
                    <a:pt x="2298" y="3697"/>
                  </a:cubicBezTo>
                  <a:cubicBezTo>
                    <a:pt x="2515" y="3697"/>
                    <a:pt x="2738" y="3636"/>
                    <a:pt x="2858" y="3496"/>
                  </a:cubicBezTo>
                  <a:cubicBezTo>
                    <a:pt x="3040" y="3314"/>
                    <a:pt x="3040" y="2888"/>
                    <a:pt x="3071" y="2645"/>
                  </a:cubicBezTo>
                  <a:cubicBezTo>
                    <a:pt x="3131" y="2068"/>
                    <a:pt x="2888" y="1490"/>
                    <a:pt x="2584" y="1034"/>
                  </a:cubicBezTo>
                  <a:cubicBezTo>
                    <a:pt x="2280" y="669"/>
                    <a:pt x="1855" y="305"/>
                    <a:pt x="1399" y="153"/>
                  </a:cubicBezTo>
                  <a:cubicBezTo>
                    <a:pt x="1247" y="122"/>
                    <a:pt x="1034" y="62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34"/>
            <p:cNvSpPr/>
            <p:nvPr/>
          </p:nvSpPr>
          <p:spPr>
            <a:xfrm>
              <a:off x="3801250" y="1773125"/>
              <a:ext cx="61575" cy="80775"/>
            </a:xfrm>
            <a:custGeom>
              <a:avLst/>
              <a:gdLst/>
              <a:ahLst/>
              <a:cxnLst/>
              <a:rect l="l" t="t" r="r" b="b"/>
              <a:pathLst>
                <a:path w="2463" h="3231" extrusionOk="0">
                  <a:moveTo>
                    <a:pt x="760" y="0"/>
                  </a:moveTo>
                  <a:cubicBezTo>
                    <a:pt x="639" y="0"/>
                    <a:pt x="578" y="30"/>
                    <a:pt x="487" y="61"/>
                  </a:cubicBezTo>
                  <a:cubicBezTo>
                    <a:pt x="244" y="182"/>
                    <a:pt x="152" y="486"/>
                    <a:pt x="122" y="730"/>
                  </a:cubicBezTo>
                  <a:cubicBezTo>
                    <a:pt x="0" y="1155"/>
                    <a:pt x="31" y="1672"/>
                    <a:pt x="213" y="2097"/>
                  </a:cubicBezTo>
                  <a:cubicBezTo>
                    <a:pt x="456" y="2584"/>
                    <a:pt x="973" y="3070"/>
                    <a:pt x="1520" y="3192"/>
                  </a:cubicBezTo>
                  <a:cubicBezTo>
                    <a:pt x="1602" y="3205"/>
                    <a:pt x="1743" y="3231"/>
                    <a:pt x="1886" y="3231"/>
                  </a:cubicBezTo>
                  <a:cubicBezTo>
                    <a:pt x="2064" y="3231"/>
                    <a:pt x="2243" y="3191"/>
                    <a:pt x="2311" y="3040"/>
                  </a:cubicBezTo>
                  <a:cubicBezTo>
                    <a:pt x="2463" y="2675"/>
                    <a:pt x="2432" y="2310"/>
                    <a:pt x="2432" y="1976"/>
                  </a:cubicBezTo>
                  <a:cubicBezTo>
                    <a:pt x="2402" y="1368"/>
                    <a:pt x="2037" y="790"/>
                    <a:pt x="1581" y="395"/>
                  </a:cubicBezTo>
                  <a:cubicBezTo>
                    <a:pt x="1399" y="243"/>
                    <a:pt x="1064" y="30"/>
                    <a:pt x="7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34"/>
            <p:cNvSpPr/>
            <p:nvPr/>
          </p:nvSpPr>
          <p:spPr>
            <a:xfrm>
              <a:off x="3853675" y="1788300"/>
              <a:ext cx="92750" cy="73025"/>
            </a:xfrm>
            <a:custGeom>
              <a:avLst/>
              <a:gdLst/>
              <a:ahLst/>
              <a:cxnLst/>
              <a:rect l="l" t="t" r="r" b="b"/>
              <a:pathLst>
                <a:path w="3710" h="2921" extrusionOk="0">
                  <a:moveTo>
                    <a:pt x="3709" y="1"/>
                  </a:moveTo>
                  <a:cubicBezTo>
                    <a:pt x="2919" y="31"/>
                    <a:pt x="2159" y="214"/>
                    <a:pt x="1460" y="639"/>
                  </a:cubicBezTo>
                  <a:cubicBezTo>
                    <a:pt x="1095" y="882"/>
                    <a:pt x="791" y="1217"/>
                    <a:pt x="548" y="1582"/>
                  </a:cubicBezTo>
                  <a:cubicBezTo>
                    <a:pt x="305" y="2007"/>
                    <a:pt x="62" y="2433"/>
                    <a:pt x="1" y="2919"/>
                  </a:cubicBezTo>
                  <a:cubicBezTo>
                    <a:pt x="41" y="2920"/>
                    <a:pt x="82" y="2921"/>
                    <a:pt x="122" y="2921"/>
                  </a:cubicBezTo>
                  <a:cubicBezTo>
                    <a:pt x="1052" y="2921"/>
                    <a:pt x="1946" y="2587"/>
                    <a:pt x="2645" y="1946"/>
                  </a:cubicBezTo>
                  <a:cubicBezTo>
                    <a:pt x="3192" y="1430"/>
                    <a:pt x="3527" y="730"/>
                    <a:pt x="3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34"/>
            <p:cNvSpPr/>
            <p:nvPr/>
          </p:nvSpPr>
          <p:spPr>
            <a:xfrm>
              <a:off x="4374975" y="1574025"/>
              <a:ext cx="84375" cy="110475"/>
            </a:xfrm>
            <a:custGeom>
              <a:avLst/>
              <a:gdLst/>
              <a:ahLst/>
              <a:cxnLst/>
              <a:rect l="l" t="t" r="r" b="b"/>
              <a:pathLst>
                <a:path w="3375" h="4419" extrusionOk="0">
                  <a:moveTo>
                    <a:pt x="1490" y="0"/>
                  </a:moveTo>
                  <a:cubicBezTo>
                    <a:pt x="1368" y="61"/>
                    <a:pt x="1277" y="61"/>
                    <a:pt x="1186" y="92"/>
                  </a:cubicBezTo>
                  <a:cubicBezTo>
                    <a:pt x="274" y="547"/>
                    <a:pt x="0" y="2098"/>
                    <a:pt x="426" y="2949"/>
                  </a:cubicBezTo>
                  <a:cubicBezTo>
                    <a:pt x="760" y="3587"/>
                    <a:pt x="1186" y="4013"/>
                    <a:pt x="1824" y="4317"/>
                  </a:cubicBezTo>
                  <a:cubicBezTo>
                    <a:pt x="1954" y="4381"/>
                    <a:pt x="2117" y="4419"/>
                    <a:pt x="2280" y="4419"/>
                  </a:cubicBezTo>
                  <a:cubicBezTo>
                    <a:pt x="2499" y="4419"/>
                    <a:pt x="2718" y="4352"/>
                    <a:pt x="2857" y="4195"/>
                  </a:cubicBezTo>
                  <a:cubicBezTo>
                    <a:pt x="3161" y="3861"/>
                    <a:pt x="3192" y="3374"/>
                    <a:pt x="3253" y="2918"/>
                  </a:cubicBezTo>
                  <a:cubicBezTo>
                    <a:pt x="3374" y="2098"/>
                    <a:pt x="3009" y="1399"/>
                    <a:pt x="2553" y="730"/>
                  </a:cubicBezTo>
                  <a:cubicBezTo>
                    <a:pt x="2341" y="426"/>
                    <a:pt x="1885" y="61"/>
                    <a:pt x="14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34"/>
            <p:cNvSpPr/>
            <p:nvPr/>
          </p:nvSpPr>
          <p:spPr>
            <a:xfrm>
              <a:off x="4295950" y="1656850"/>
              <a:ext cx="136800" cy="85400"/>
            </a:xfrm>
            <a:custGeom>
              <a:avLst/>
              <a:gdLst/>
              <a:ahLst/>
              <a:cxnLst/>
              <a:rect l="l" t="t" r="r" b="b"/>
              <a:pathLst>
                <a:path w="5472" h="3416" extrusionOk="0">
                  <a:moveTo>
                    <a:pt x="2918" y="0"/>
                  </a:moveTo>
                  <a:cubicBezTo>
                    <a:pt x="2097" y="0"/>
                    <a:pt x="1246" y="304"/>
                    <a:pt x="578" y="760"/>
                  </a:cubicBezTo>
                  <a:cubicBezTo>
                    <a:pt x="426" y="882"/>
                    <a:pt x="274" y="1034"/>
                    <a:pt x="152" y="1186"/>
                  </a:cubicBezTo>
                  <a:cubicBezTo>
                    <a:pt x="0" y="1368"/>
                    <a:pt x="152" y="1733"/>
                    <a:pt x="182" y="1915"/>
                  </a:cubicBezTo>
                  <a:cubicBezTo>
                    <a:pt x="486" y="2736"/>
                    <a:pt x="1459" y="3314"/>
                    <a:pt x="2280" y="3405"/>
                  </a:cubicBezTo>
                  <a:cubicBezTo>
                    <a:pt x="2364" y="3412"/>
                    <a:pt x="2446" y="3415"/>
                    <a:pt x="2527" y="3415"/>
                  </a:cubicBezTo>
                  <a:cubicBezTo>
                    <a:pt x="3508" y="3415"/>
                    <a:pt x="4304" y="2919"/>
                    <a:pt x="4894" y="2189"/>
                  </a:cubicBezTo>
                  <a:cubicBezTo>
                    <a:pt x="5137" y="1915"/>
                    <a:pt x="5471" y="1277"/>
                    <a:pt x="5289" y="912"/>
                  </a:cubicBezTo>
                  <a:cubicBezTo>
                    <a:pt x="4955" y="274"/>
                    <a:pt x="4012" y="61"/>
                    <a:pt x="33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34"/>
            <p:cNvSpPr/>
            <p:nvPr/>
          </p:nvSpPr>
          <p:spPr>
            <a:xfrm>
              <a:off x="4376500" y="1674325"/>
              <a:ext cx="95750" cy="144400"/>
            </a:xfrm>
            <a:custGeom>
              <a:avLst/>
              <a:gdLst/>
              <a:ahLst/>
              <a:cxnLst/>
              <a:rect l="l" t="t" r="r" b="b"/>
              <a:pathLst>
                <a:path w="3830" h="5776" extrusionOk="0">
                  <a:moveTo>
                    <a:pt x="2128" y="1"/>
                  </a:moveTo>
                  <a:cubicBezTo>
                    <a:pt x="851" y="365"/>
                    <a:pt x="0" y="1855"/>
                    <a:pt x="91" y="3162"/>
                  </a:cubicBezTo>
                  <a:cubicBezTo>
                    <a:pt x="122" y="3922"/>
                    <a:pt x="304" y="4621"/>
                    <a:pt x="760" y="5229"/>
                  </a:cubicBezTo>
                  <a:cubicBezTo>
                    <a:pt x="912" y="5472"/>
                    <a:pt x="1185" y="5776"/>
                    <a:pt x="1489" y="5776"/>
                  </a:cubicBezTo>
                  <a:cubicBezTo>
                    <a:pt x="1915" y="5776"/>
                    <a:pt x="2280" y="5472"/>
                    <a:pt x="2584" y="5229"/>
                  </a:cubicBezTo>
                  <a:cubicBezTo>
                    <a:pt x="3192" y="4712"/>
                    <a:pt x="3556" y="3922"/>
                    <a:pt x="3708" y="3162"/>
                  </a:cubicBezTo>
                  <a:cubicBezTo>
                    <a:pt x="3830" y="2432"/>
                    <a:pt x="3647" y="1733"/>
                    <a:pt x="3404" y="1095"/>
                  </a:cubicBezTo>
                  <a:cubicBezTo>
                    <a:pt x="3283" y="791"/>
                    <a:pt x="2736" y="1"/>
                    <a:pt x="22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34"/>
            <p:cNvSpPr/>
            <p:nvPr/>
          </p:nvSpPr>
          <p:spPr>
            <a:xfrm>
              <a:off x="4428150" y="1668250"/>
              <a:ext cx="133775" cy="106975"/>
            </a:xfrm>
            <a:custGeom>
              <a:avLst/>
              <a:gdLst/>
              <a:ahLst/>
              <a:cxnLst/>
              <a:rect l="l" t="t" r="r" b="b"/>
              <a:pathLst>
                <a:path w="5351" h="4279" extrusionOk="0">
                  <a:moveTo>
                    <a:pt x="1703" y="0"/>
                  </a:moveTo>
                  <a:cubicBezTo>
                    <a:pt x="1278" y="0"/>
                    <a:pt x="457" y="31"/>
                    <a:pt x="274" y="517"/>
                  </a:cubicBezTo>
                  <a:cubicBezTo>
                    <a:pt x="1" y="1034"/>
                    <a:pt x="274" y="1672"/>
                    <a:pt x="457" y="2219"/>
                  </a:cubicBezTo>
                  <a:cubicBezTo>
                    <a:pt x="761" y="3010"/>
                    <a:pt x="1521" y="3648"/>
                    <a:pt x="2281" y="3982"/>
                  </a:cubicBezTo>
                  <a:cubicBezTo>
                    <a:pt x="2711" y="4176"/>
                    <a:pt x="3172" y="4278"/>
                    <a:pt x="3642" y="4278"/>
                  </a:cubicBezTo>
                  <a:cubicBezTo>
                    <a:pt x="3836" y="4278"/>
                    <a:pt x="4031" y="4261"/>
                    <a:pt x="4226" y="4225"/>
                  </a:cubicBezTo>
                  <a:cubicBezTo>
                    <a:pt x="4530" y="4195"/>
                    <a:pt x="5077" y="3982"/>
                    <a:pt x="5229" y="3648"/>
                  </a:cubicBezTo>
                  <a:cubicBezTo>
                    <a:pt x="5351" y="3344"/>
                    <a:pt x="5290" y="3010"/>
                    <a:pt x="5199" y="2706"/>
                  </a:cubicBezTo>
                  <a:cubicBezTo>
                    <a:pt x="4986" y="1946"/>
                    <a:pt x="4530" y="1247"/>
                    <a:pt x="3861" y="760"/>
                  </a:cubicBezTo>
                  <a:cubicBezTo>
                    <a:pt x="3314" y="304"/>
                    <a:pt x="2554" y="92"/>
                    <a:pt x="1825" y="31"/>
                  </a:cubicBezTo>
                  <a:cubicBezTo>
                    <a:pt x="1794" y="0"/>
                    <a:pt x="1733" y="0"/>
                    <a:pt x="1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34"/>
            <p:cNvSpPr/>
            <p:nvPr/>
          </p:nvSpPr>
          <p:spPr>
            <a:xfrm>
              <a:off x="4429675" y="1597075"/>
              <a:ext cx="99575" cy="105650"/>
            </a:xfrm>
            <a:custGeom>
              <a:avLst/>
              <a:gdLst/>
              <a:ahLst/>
              <a:cxnLst/>
              <a:rect l="l" t="t" r="r" b="b"/>
              <a:pathLst>
                <a:path w="3983" h="4226" extrusionOk="0">
                  <a:moveTo>
                    <a:pt x="2946" y="1"/>
                  </a:moveTo>
                  <a:cubicBezTo>
                    <a:pt x="2854" y="1"/>
                    <a:pt x="2749" y="21"/>
                    <a:pt x="2645" y="21"/>
                  </a:cubicBezTo>
                  <a:cubicBezTo>
                    <a:pt x="2068" y="51"/>
                    <a:pt x="1460" y="416"/>
                    <a:pt x="1034" y="811"/>
                  </a:cubicBezTo>
                  <a:cubicBezTo>
                    <a:pt x="457" y="1297"/>
                    <a:pt x="244" y="2027"/>
                    <a:pt x="92" y="2726"/>
                  </a:cubicBezTo>
                  <a:cubicBezTo>
                    <a:pt x="1" y="3091"/>
                    <a:pt x="92" y="3850"/>
                    <a:pt x="426" y="4063"/>
                  </a:cubicBezTo>
                  <a:cubicBezTo>
                    <a:pt x="603" y="4181"/>
                    <a:pt x="821" y="4226"/>
                    <a:pt x="1046" y="4226"/>
                  </a:cubicBezTo>
                  <a:cubicBezTo>
                    <a:pt x="1402" y="4226"/>
                    <a:pt x="1777" y="4114"/>
                    <a:pt x="2037" y="4002"/>
                  </a:cubicBezTo>
                  <a:cubicBezTo>
                    <a:pt x="2645" y="3759"/>
                    <a:pt x="3162" y="3303"/>
                    <a:pt x="3496" y="2787"/>
                  </a:cubicBezTo>
                  <a:cubicBezTo>
                    <a:pt x="3770" y="2331"/>
                    <a:pt x="3983" y="1723"/>
                    <a:pt x="3952" y="1176"/>
                  </a:cubicBezTo>
                  <a:cubicBezTo>
                    <a:pt x="3952" y="872"/>
                    <a:pt x="3922" y="385"/>
                    <a:pt x="3648" y="203"/>
                  </a:cubicBezTo>
                  <a:cubicBezTo>
                    <a:pt x="3496" y="81"/>
                    <a:pt x="3314" y="51"/>
                    <a:pt x="3131" y="51"/>
                  </a:cubicBezTo>
                  <a:cubicBezTo>
                    <a:pt x="3079" y="12"/>
                    <a:pt x="3016" y="1"/>
                    <a:pt x="2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34"/>
            <p:cNvSpPr/>
            <p:nvPr/>
          </p:nvSpPr>
          <p:spPr>
            <a:xfrm>
              <a:off x="4409925" y="1632525"/>
              <a:ext cx="34975" cy="54825"/>
            </a:xfrm>
            <a:custGeom>
              <a:avLst/>
              <a:gdLst/>
              <a:ahLst/>
              <a:cxnLst/>
              <a:rect l="l" t="t" r="r" b="b"/>
              <a:pathLst>
                <a:path w="1399" h="2193" extrusionOk="0">
                  <a:moveTo>
                    <a:pt x="426" y="1"/>
                  </a:moveTo>
                  <a:cubicBezTo>
                    <a:pt x="122" y="305"/>
                    <a:pt x="0" y="791"/>
                    <a:pt x="92" y="1217"/>
                  </a:cubicBezTo>
                  <a:cubicBezTo>
                    <a:pt x="152" y="1551"/>
                    <a:pt x="335" y="1794"/>
                    <a:pt x="578" y="2007"/>
                  </a:cubicBezTo>
                  <a:cubicBezTo>
                    <a:pt x="606" y="2035"/>
                    <a:pt x="841" y="2193"/>
                    <a:pt x="925" y="2193"/>
                  </a:cubicBezTo>
                  <a:cubicBezTo>
                    <a:pt x="932" y="2193"/>
                    <a:pt x="938" y="2192"/>
                    <a:pt x="943" y="2189"/>
                  </a:cubicBezTo>
                  <a:cubicBezTo>
                    <a:pt x="1307" y="1946"/>
                    <a:pt x="1399" y="1399"/>
                    <a:pt x="1307" y="973"/>
                  </a:cubicBezTo>
                  <a:cubicBezTo>
                    <a:pt x="1186" y="518"/>
                    <a:pt x="882" y="122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34"/>
            <p:cNvSpPr/>
            <p:nvPr/>
          </p:nvSpPr>
          <p:spPr>
            <a:xfrm>
              <a:off x="4359775" y="1671200"/>
              <a:ext cx="75250" cy="48850"/>
            </a:xfrm>
            <a:custGeom>
              <a:avLst/>
              <a:gdLst/>
              <a:ahLst/>
              <a:cxnLst/>
              <a:rect l="l" t="t" r="r" b="b"/>
              <a:pathLst>
                <a:path w="3010" h="1954" extrusionOk="0">
                  <a:moveTo>
                    <a:pt x="1365" y="0"/>
                  </a:moveTo>
                  <a:cubicBezTo>
                    <a:pt x="1032" y="0"/>
                    <a:pt x="704" y="141"/>
                    <a:pt x="426" y="308"/>
                  </a:cubicBezTo>
                  <a:cubicBezTo>
                    <a:pt x="274" y="399"/>
                    <a:pt x="0" y="642"/>
                    <a:pt x="31" y="855"/>
                  </a:cubicBezTo>
                  <a:cubicBezTo>
                    <a:pt x="152" y="1433"/>
                    <a:pt x="882" y="1858"/>
                    <a:pt x="1490" y="1949"/>
                  </a:cubicBezTo>
                  <a:cubicBezTo>
                    <a:pt x="1527" y="1952"/>
                    <a:pt x="1565" y="1954"/>
                    <a:pt x="1603" y="1954"/>
                  </a:cubicBezTo>
                  <a:cubicBezTo>
                    <a:pt x="1940" y="1954"/>
                    <a:pt x="2311" y="1836"/>
                    <a:pt x="2584" y="1645"/>
                  </a:cubicBezTo>
                  <a:cubicBezTo>
                    <a:pt x="2766" y="1524"/>
                    <a:pt x="3009" y="1281"/>
                    <a:pt x="2949" y="1068"/>
                  </a:cubicBezTo>
                  <a:cubicBezTo>
                    <a:pt x="2918" y="430"/>
                    <a:pt x="2128" y="95"/>
                    <a:pt x="1581" y="4"/>
                  </a:cubicBezTo>
                  <a:lnTo>
                    <a:pt x="1459" y="4"/>
                  </a:lnTo>
                  <a:cubicBezTo>
                    <a:pt x="1428" y="1"/>
                    <a:pt x="1396" y="0"/>
                    <a:pt x="1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34"/>
            <p:cNvSpPr/>
            <p:nvPr/>
          </p:nvSpPr>
          <p:spPr>
            <a:xfrm>
              <a:off x="4379525" y="1685725"/>
              <a:ext cx="79050" cy="140600"/>
            </a:xfrm>
            <a:custGeom>
              <a:avLst/>
              <a:gdLst/>
              <a:ahLst/>
              <a:cxnLst/>
              <a:rect l="l" t="t" r="r" b="b"/>
              <a:pathLst>
                <a:path w="3162" h="5624" extrusionOk="0">
                  <a:moveTo>
                    <a:pt x="2128" y="1"/>
                  </a:moveTo>
                  <a:cubicBezTo>
                    <a:pt x="1004" y="487"/>
                    <a:pt x="153" y="1703"/>
                    <a:pt x="92" y="2949"/>
                  </a:cubicBezTo>
                  <a:cubicBezTo>
                    <a:pt x="1" y="3922"/>
                    <a:pt x="274" y="4864"/>
                    <a:pt x="852" y="5624"/>
                  </a:cubicBezTo>
                  <a:cubicBezTo>
                    <a:pt x="1672" y="5198"/>
                    <a:pt x="2311" y="4469"/>
                    <a:pt x="2706" y="3618"/>
                  </a:cubicBezTo>
                  <a:cubicBezTo>
                    <a:pt x="3162" y="2463"/>
                    <a:pt x="2919" y="943"/>
                    <a:pt x="2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34"/>
            <p:cNvSpPr/>
            <p:nvPr/>
          </p:nvSpPr>
          <p:spPr>
            <a:xfrm>
              <a:off x="4428150" y="1686475"/>
              <a:ext cx="95025" cy="72025"/>
            </a:xfrm>
            <a:custGeom>
              <a:avLst/>
              <a:gdLst/>
              <a:ahLst/>
              <a:cxnLst/>
              <a:rect l="l" t="t" r="r" b="b"/>
              <a:pathLst>
                <a:path w="3801" h="2881" extrusionOk="0">
                  <a:moveTo>
                    <a:pt x="1095" y="1"/>
                  </a:moveTo>
                  <a:cubicBezTo>
                    <a:pt x="913" y="1"/>
                    <a:pt x="730" y="1"/>
                    <a:pt x="518" y="62"/>
                  </a:cubicBezTo>
                  <a:cubicBezTo>
                    <a:pt x="457" y="62"/>
                    <a:pt x="183" y="153"/>
                    <a:pt x="183" y="244"/>
                  </a:cubicBezTo>
                  <a:cubicBezTo>
                    <a:pt x="1" y="1247"/>
                    <a:pt x="882" y="2250"/>
                    <a:pt x="1733" y="2676"/>
                  </a:cubicBezTo>
                  <a:cubicBezTo>
                    <a:pt x="2075" y="2813"/>
                    <a:pt x="2452" y="2881"/>
                    <a:pt x="2823" y="2881"/>
                  </a:cubicBezTo>
                  <a:cubicBezTo>
                    <a:pt x="2947" y="2881"/>
                    <a:pt x="3071" y="2873"/>
                    <a:pt x="3192" y="2858"/>
                  </a:cubicBezTo>
                  <a:cubicBezTo>
                    <a:pt x="3253" y="2858"/>
                    <a:pt x="3770" y="2767"/>
                    <a:pt x="3770" y="2676"/>
                  </a:cubicBezTo>
                  <a:cubicBezTo>
                    <a:pt x="3800" y="1825"/>
                    <a:pt x="3344" y="1034"/>
                    <a:pt x="2706" y="548"/>
                  </a:cubicBezTo>
                  <a:cubicBezTo>
                    <a:pt x="2311" y="244"/>
                    <a:pt x="1733" y="31"/>
                    <a:pt x="1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34"/>
            <p:cNvSpPr/>
            <p:nvPr/>
          </p:nvSpPr>
          <p:spPr>
            <a:xfrm>
              <a:off x="4428925" y="1656100"/>
              <a:ext cx="30425" cy="36500"/>
            </a:xfrm>
            <a:custGeom>
              <a:avLst/>
              <a:gdLst/>
              <a:ahLst/>
              <a:cxnLst/>
              <a:rect l="l" t="t" r="r" b="b"/>
              <a:pathLst>
                <a:path w="1217" h="1460" extrusionOk="0">
                  <a:moveTo>
                    <a:pt x="1095" y="0"/>
                  </a:moveTo>
                  <a:lnTo>
                    <a:pt x="1095" y="0"/>
                  </a:lnTo>
                  <a:cubicBezTo>
                    <a:pt x="426" y="152"/>
                    <a:pt x="0" y="760"/>
                    <a:pt x="122" y="1459"/>
                  </a:cubicBezTo>
                  <a:cubicBezTo>
                    <a:pt x="791" y="1277"/>
                    <a:pt x="1216" y="638"/>
                    <a:pt x="1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34"/>
            <p:cNvSpPr/>
            <p:nvPr/>
          </p:nvSpPr>
          <p:spPr>
            <a:xfrm>
              <a:off x="4986675" y="1656100"/>
              <a:ext cx="84375" cy="109700"/>
            </a:xfrm>
            <a:custGeom>
              <a:avLst/>
              <a:gdLst/>
              <a:ahLst/>
              <a:cxnLst/>
              <a:rect l="l" t="t" r="r" b="b"/>
              <a:pathLst>
                <a:path w="3375" h="4388" extrusionOk="0">
                  <a:moveTo>
                    <a:pt x="1490" y="0"/>
                  </a:moveTo>
                  <a:cubicBezTo>
                    <a:pt x="1369" y="0"/>
                    <a:pt x="1277" y="30"/>
                    <a:pt x="1186" y="91"/>
                  </a:cubicBezTo>
                  <a:cubicBezTo>
                    <a:pt x="274" y="547"/>
                    <a:pt x="1" y="2097"/>
                    <a:pt x="426" y="2918"/>
                  </a:cubicBezTo>
                  <a:cubicBezTo>
                    <a:pt x="761" y="3556"/>
                    <a:pt x="1186" y="3982"/>
                    <a:pt x="1824" y="4286"/>
                  </a:cubicBezTo>
                  <a:cubicBezTo>
                    <a:pt x="1954" y="4351"/>
                    <a:pt x="2117" y="4388"/>
                    <a:pt x="2281" y="4388"/>
                  </a:cubicBezTo>
                  <a:cubicBezTo>
                    <a:pt x="2499" y="4388"/>
                    <a:pt x="2719" y="4321"/>
                    <a:pt x="2858" y="4164"/>
                  </a:cubicBezTo>
                  <a:cubicBezTo>
                    <a:pt x="3162" y="3830"/>
                    <a:pt x="3192" y="3344"/>
                    <a:pt x="3253" y="2888"/>
                  </a:cubicBezTo>
                  <a:cubicBezTo>
                    <a:pt x="3375" y="2097"/>
                    <a:pt x="3010" y="1368"/>
                    <a:pt x="2554" y="730"/>
                  </a:cubicBezTo>
                  <a:cubicBezTo>
                    <a:pt x="2341" y="426"/>
                    <a:pt x="1885" y="30"/>
                    <a:pt x="14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34"/>
            <p:cNvSpPr/>
            <p:nvPr/>
          </p:nvSpPr>
          <p:spPr>
            <a:xfrm>
              <a:off x="4907650" y="1738575"/>
              <a:ext cx="136800" cy="85150"/>
            </a:xfrm>
            <a:custGeom>
              <a:avLst/>
              <a:gdLst/>
              <a:ahLst/>
              <a:cxnLst/>
              <a:rect l="l" t="t" r="r" b="b"/>
              <a:pathLst>
                <a:path w="5472" h="3406" extrusionOk="0">
                  <a:moveTo>
                    <a:pt x="3048" y="1"/>
                  </a:moveTo>
                  <a:cubicBezTo>
                    <a:pt x="3003" y="1"/>
                    <a:pt x="2959" y="4"/>
                    <a:pt x="2919" y="14"/>
                  </a:cubicBezTo>
                  <a:cubicBezTo>
                    <a:pt x="2098" y="14"/>
                    <a:pt x="1247" y="318"/>
                    <a:pt x="578" y="774"/>
                  </a:cubicBezTo>
                  <a:cubicBezTo>
                    <a:pt x="426" y="896"/>
                    <a:pt x="274" y="1017"/>
                    <a:pt x="153" y="1200"/>
                  </a:cubicBezTo>
                  <a:cubicBezTo>
                    <a:pt x="1" y="1382"/>
                    <a:pt x="153" y="1716"/>
                    <a:pt x="183" y="1899"/>
                  </a:cubicBezTo>
                  <a:cubicBezTo>
                    <a:pt x="487" y="2750"/>
                    <a:pt x="1460" y="3297"/>
                    <a:pt x="2280" y="3388"/>
                  </a:cubicBezTo>
                  <a:cubicBezTo>
                    <a:pt x="2383" y="3400"/>
                    <a:pt x="2483" y="3405"/>
                    <a:pt x="2582" y="3405"/>
                  </a:cubicBezTo>
                  <a:cubicBezTo>
                    <a:pt x="3538" y="3405"/>
                    <a:pt x="4316" y="2889"/>
                    <a:pt x="4894" y="2172"/>
                  </a:cubicBezTo>
                  <a:cubicBezTo>
                    <a:pt x="5137" y="1899"/>
                    <a:pt x="5472" y="1260"/>
                    <a:pt x="5289" y="926"/>
                  </a:cubicBezTo>
                  <a:cubicBezTo>
                    <a:pt x="4955" y="288"/>
                    <a:pt x="4043" y="45"/>
                    <a:pt x="3314" y="14"/>
                  </a:cubicBezTo>
                  <a:cubicBezTo>
                    <a:pt x="3233" y="14"/>
                    <a:pt x="3138" y="1"/>
                    <a:pt x="30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34"/>
            <p:cNvSpPr/>
            <p:nvPr/>
          </p:nvSpPr>
          <p:spPr>
            <a:xfrm>
              <a:off x="4988200" y="1755300"/>
              <a:ext cx="95775" cy="144750"/>
            </a:xfrm>
            <a:custGeom>
              <a:avLst/>
              <a:gdLst/>
              <a:ahLst/>
              <a:cxnLst/>
              <a:rect l="l" t="t" r="r" b="b"/>
              <a:pathLst>
                <a:path w="3831" h="5790" extrusionOk="0">
                  <a:moveTo>
                    <a:pt x="2227" y="0"/>
                  </a:moveTo>
                  <a:cubicBezTo>
                    <a:pt x="2196" y="0"/>
                    <a:pt x="2169" y="14"/>
                    <a:pt x="2128" y="14"/>
                  </a:cubicBezTo>
                  <a:cubicBezTo>
                    <a:pt x="852" y="409"/>
                    <a:pt x="1" y="1898"/>
                    <a:pt x="92" y="3175"/>
                  </a:cubicBezTo>
                  <a:cubicBezTo>
                    <a:pt x="122" y="3935"/>
                    <a:pt x="305" y="4664"/>
                    <a:pt x="760" y="5272"/>
                  </a:cubicBezTo>
                  <a:cubicBezTo>
                    <a:pt x="912" y="5485"/>
                    <a:pt x="1186" y="5789"/>
                    <a:pt x="1490" y="5789"/>
                  </a:cubicBezTo>
                  <a:cubicBezTo>
                    <a:pt x="1915" y="5789"/>
                    <a:pt x="2280" y="5485"/>
                    <a:pt x="2584" y="5272"/>
                  </a:cubicBezTo>
                  <a:cubicBezTo>
                    <a:pt x="3192" y="4725"/>
                    <a:pt x="3557" y="3935"/>
                    <a:pt x="3678" y="3175"/>
                  </a:cubicBezTo>
                  <a:cubicBezTo>
                    <a:pt x="3830" y="2446"/>
                    <a:pt x="3648" y="1777"/>
                    <a:pt x="3374" y="1139"/>
                  </a:cubicBezTo>
                  <a:cubicBezTo>
                    <a:pt x="3283" y="835"/>
                    <a:pt x="2736" y="14"/>
                    <a:pt x="2280" y="14"/>
                  </a:cubicBezTo>
                  <a:cubicBezTo>
                    <a:pt x="2260" y="4"/>
                    <a:pt x="2243" y="0"/>
                    <a:pt x="22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34"/>
            <p:cNvSpPr/>
            <p:nvPr/>
          </p:nvSpPr>
          <p:spPr>
            <a:xfrm>
              <a:off x="5039875" y="1749550"/>
              <a:ext cx="133775" cy="106225"/>
            </a:xfrm>
            <a:custGeom>
              <a:avLst/>
              <a:gdLst/>
              <a:ahLst/>
              <a:cxnLst/>
              <a:rect l="l" t="t" r="r" b="b"/>
              <a:pathLst>
                <a:path w="5351" h="4249" extrusionOk="0">
                  <a:moveTo>
                    <a:pt x="1703" y="1"/>
                  </a:moveTo>
                  <a:cubicBezTo>
                    <a:pt x="1277" y="1"/>
                    <a:pt x="456" y="31"/>
                    <a:pt x="274" y="487"/>
                  </a:cubicBezTo>
                  <a:cubicBezTo>
                    <a:pt x="0" y="1004"/>
                    <a:pt x="274" y="1673"/>
                    <a:pt x="456" y="2189"/>
                  </a:cubicBezTo>
                  <a:cubicBezTo>
                    <a:pt x="760" y="2980"/>
                    <a:pt x="1520" y="3648"/>
                    <a:pt x="2280" y="3983"/>
                  </a:cubicBezTo>
                  <a:cubicBezTo>
                    <a:pt x="2707" y="4153"/>
                    <a:pt x="3163" y="4249"/>
                    <a:pt x="3628" y="4249"/>
                  </a:cubicBezTo>
                  <a:cubicBezTo>
                    <a:pt x="3826" y="4249"/>
                    <a:pt x="4026" y="4232"/>
                    <a:pt x="4225" y="4195"/>
                  </a:cubicBezTo>
                  <a:cubicBezTo>
                    <a:pt x="4529" y="4165"/>
                    <a:pt x="5077" y="3983"/>
                    <a:pt x="5229" y="3618"/>
                  </a:cubicBezTo>
                  <a:cubicBezTo>
                    <a:pt x="5350" y="3314"/>
                    <a:pt x="5289" y="2980"/>
                    <a:pt x="5198" y="2676"/>
                  </a:cubicBezTo>
                  <a:cubicBezTo>
                    <a:pt x="4985" y="1916"/>
                    <a:pt x="4529" y="1247"/>
                    <a:pt x="3861" y="761"/>
                  </a:cubicBezTo>
                  <a:cubicBezTo>
                    <a:pt x="3314" y="305"/>
                    <a:pt x="2554" y="62"/>
                    <a:pt x="1824" y="31"/>
                  </a:cubicBezTo>
                  <a:cubicBezTo>
                    <a:pt x="1794" y="1"/>
                    <a:pt x="1733" y="1"/>
                    <a:pt x="1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34"/>
            <p:cNvSpPr/>
            <p:nvPr/>
          </p:nvSpPr>
          <p:spPr>
            <a:xfrm>
              <a:off x="5041400" y="1678700"/>
              <a:ext cx="99575" cy="106050"/>
            </a:xfrm>
            <a:custGeom>
              <a:avLst/>
              <a:gdLst/>
              <a:ahLst/>
              <a:cxnLst/>
              <a:rect l="l" t="t" r="r" b="b"/>
              <a:pathLst>
                <a:path w="3983" h="4242" extrusionOk="0">
                  <a:moveTo>
                    <a:pt x="2911" y="0"/>
                  </a:moveTo>
                  <a:cubicBezTo>
                    <a:pt x="2827" y="0"/>
                    <a:pt x="2736" y="8"/>
                    <a:pt x="2645" y="8"/>
                  </a:cubicBezTo>
                  <a:cubicBezTo>
                    <a:pt x="2067" y="38"/>
                    <a:pt x="1459" y="434"/>
                    <a:pt x="1034" y="798"/>
                  </a:cubicBezTo>
                  <a:cubicBezTo>
                    <a:pt x="456" y="1315"/>
                    <a:pt x="243" y="2014"/>
                    <a:pt x="91" y="2744"/>
                  </a:cubicBezTo>
                  <a:cubicBezTo>
                    <a:pt x="0" y="3078"/>
                    <a:pt x="91" y="3838"/>
                    <a:pt x="426" y="4081"/>
                  </a:cubicBezTo>
                  <a:cubicBezTo>
                    <a:pt x="599" y="4197"/>
                    <a:pt x="812" y="4242"/>
                    <a:pt x="1033" y="4242"/>
                  </a:cubicBezTo>
                  <a:cubicBezTo>
                    <a:pt x="1393" y="4242"/>
                    <a:pt x="1773" y="4122"/>
                    <a:pt x="2037" y="3990"/>
                  </a:cubicBezTo>
                  <a:cubicBezTo>
                    <a:pt x="2645" y="3777"/>
                    <a:pt x="3161" y="3321"/>
                    <a:pt x="3496" y="2774"/>
                  </a:cubicBezTo>
                  <a:cubicBezTo>
                    <a:pt x="3769" y="2318"/>
                    <a:pt x="3982" y="1710"/>
                    <a:pt x="3952" y="1193"/>
                  </a:cubicBezTo>
                  <a:cubicBezTo>
                    <a:pt x="3952" y="889"/>
                    <a:pt x="3921" y="403"/>
                    <a:pt x="3648" y="190"/>
                  </a:cubicBezTo>
                  <a:cubicBezTo>
                    <a:pt x="3496" y="99"/>
                    <a:pt x="3313" y="38"/>
                    <a:pt x="3131" y="38"/>
                  </a:cubicBezTo>
                  <a:cubicBezTo>
                    <a:pt x="3070" y="8"/>
                    <a:pt x="2994" y="0"/>
                    <a:pt x="2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34"/>
            <p:cNvSpPr/>
            <p:nvPr/>
          </p:nvSpPr>
          <p:spPr>
            <a:xfrm>
              <a:off x="5021625" y="1713075"/>
              <a:ext cx="35000" cy="55575"/>
            </a:xfrm>
            <a:custGeom>
              <a:avLst/>
              <a:gdLst/>
              <a:ahLst/>
              <a:cxnLst/>
              <a:rect l="l" t="t" r="r" b="b"/>
              <a:pathLst>
                <a:path w="1400" h="2223" extrusionOk="0">
                  <a:moveTo>
                    <a:pt x="426" y="1"/>
                  </a:moveTo>
                  <a:cubicBezTo>
                    <a:pt x="123" y="305"/>
                    <a:pt x="1" y="791"/>
                    <a:pt x="92" y="1217"/>
                  </a:cubicBezTo>
                  <a:cubicBezTo>
                    <a:pt x="153" y="1551"/>
                    <a:pt x="335" y="1794"/>
                    <a:pt x="578" y="2007"/>
                  </a:cubicBezTo>
                  <a:cubicBezTo>
                    <a:pt x="607" y="2035"/>
                    <a:pt x="847" y="2223"/>
                    <a:pt x="928" y="2223"/>
                  </a:cubicBezTo>
                  <a:cubicBezTo>
                    <a:pt x="934" y="2223"/>
                    <a:pt x="939" y="2222"/>
                    <a:pt x="943" y="2220"/>
                  </a:cubicBezTo>
                  <a:cubicBezTo>
                    <a:pt x="1308" y="1946"/>
                    <a:pt x="1399" y="1399"/>
                    <a:pt x="1308" y="1004"/>
                  </a:cubicBezTo>
                  <a:cubicBezTo>
                    <a:pt x="1156" y="578"/>
                    <a:pt x="852" y="153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34"/>
            <p:cNvSpPr/>
            <p:nvPr/>
          </p:nvSpPr>
          <p:spPr>
            <a:xfrm>
              <a:off x="4971475" y="1751750"/>
              <a:ext cx="75250" cy="48875"/>
            </a:xfrm>
            <a:custGeom>
              <a:avLst/>
              <a:gdLst/>
              <a:ahLst/>
              <a:cxnLst/>
              <a:rect l="l" t="t" r="r" b="b"/>
              <a:pathLst>
                <a:path w="3010" h="1955" extrusionOk="0">
                  <a:moveTo>
                    <a:pt x="1365" y="0"/>
                  </a:moveTo>
                  <a:cubicBezTo>
                    <a:pt x="1032" y="0"/>
                    <a:pt x="704" y="141"/>
                    <a:pt x="426" y="308"/>
                  </a:cubicBezTo>
                  <a:cubicBezTo>
                    <a:pt x="274" y="399"/>
                    <a:pt x="1" y="673"/>
                    <a:pt x="31" y="855"/>
                  </a:cubicBezTo>
                  <a:cubicBezTo>
                    <a:pt x="153" y="1463"/>
                    <a:pt x="882" y="1858"/>
                    <a:pt x="1490" y="1949"/>
                  </a:cubicBezTo>
                  <a:cubicBezTo>
                    <a:pt x="1535" y="1953"/>
                    <a:pt x="1581" y="1955"/>
                    <a:pt x="1627" y="1955"/>
                  </a:cubicBezTo>
                  <a:cubicBezTo>
                    <a:pt x="1958" y="1955"/>
                    <a:pt x="2318" y="1859"/>
                    <a:pt x="2584" y="1645"/>
                  </a:cubicBezTo>
                  <a:cubicBezTo>
                    <a:pt x="2767" y="1524"/>
                    <a:pt x="3010" y="1311"/>
                    <a:pt x="2949" y="1068"/>
                  </a:cubicBezTo>
                  <a:cubicBezTo>
                    <a:pt x="2919" y="429"/>
                    <a:pt x="2129" y="95"/>
                    <a:pt x="1581" y="4"/>
                  </a:cubicBezTo>
                  <a:lnTo>
                    <a:pt x="1460" y="4"/>
                  </a:lnTo>
                  <a:cubicBezTo>
                    <a:pt x="1428" y="1"/>
                    <a:pt x="1397" y="0"/>
                    <a:pt x="1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34"/>
            <p:cNvSpPr/>
            <p:nvPr/>
          </p:nvSpPr>
          <p:spPr>
            <a:xfrm>
              <a:off x="4990475" y="1767025"/>
              <a:ext cx="79050" cy="140625"/>
            </a:xfrm>
            <a:custGeom>
              <a:avLst/>
              <a:gdLst/>
              <a:ahLst/>
              <a:cxnLst/>
              <a:rect l="l" t="t" r="r" b="b"/>
              <a:pathLst>
                <a:path w="3162" h="5625" extrusionOk="0">
                  <a:moveTo>
                    <a:pt x="2128" y="1"/>
                  </a:moveTo>
                  <a:cubicBezTo>
                    <a:pt x="973" y="518"/>
                    <a:pt x="153" y="1733"/>
                    <a:pt x="62" y="2980"/>
                  </a:cubicBezTo>
                  <a:cubicBezTo>
                    <a:pt x="1" y="3922"/>
                    <a:pt x="274" y="4864"/>
                    <a:pt x="821" y="5624"/>
                  </a:cubicBezTo>
                  <a:cubicBezTo>
                    <a:pt x="1672" y="5229"/>
                    <a:pt x="2311" y="4499"/>
                    <a:pt x="2706" y="3618"/>
                  </a:cubicBezTo>
                  <a:cubicBezTo>
                    <a:pt x="3162" y="2493"/>
                    <a:pt x="2949" y="974"/>
                    <a:pt x="2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34"/>
            <p:cNvSpPr/>
            <p:nvPr/>
          </p:nvSpPr>
          <p:spPr>
            <a:xfrm>
              <a:off x="5039875" y="1768550"/>
              <a:ext cx="95000" cy="71600"/>
            </a:xfrm>
            <a:custGeom>
              <a:avLst/>
              <a:gdLst/>
              <a:ahLst/>
              <a:cxnLst/>
              <a:rect l="l" t="t" r="r" b="b"/>
              <a:pathLst>
                <a:path w="3800" h="2864" extrusionOk="0">
                  <a:moveTo>
                    <a:pt x="1095" y="1"/>
                  </a:moveTo>
                  <a:cubicBezTo>
                    <a:pt x="912" y="1"/>
                    <a:pt x="730" y="1"/>
                    <a:pt x="517" y="61"/>
                  </a:cubicBezTo>
                  <a:cubicBezTo>
                    <a:pt x="456" y="61"/>
                    <a:pt x="183" y="122"/>
                    <a:pt x="183" y="213"/>
                  </a:cubicBezTo>
                  <a:cubicBezTo>
                    <a:pt x="0" y="1247"/>
                    <a:pt x="882" y="2220"/>
                    <a:pt x="1733" y="2645"/>
                  </a:cubicBezTo>
                  <a:cubicBezTo>
                    <a:pt x="2067" y="2779"/>
                    <a:pt x="2433" y="2863"/>
                    <a:pt x="2796" y="2863"/>
                  </a:cubicBezTo>
                  <a:cubicBezTo>
                    <a:pt x="2929" y="2863"/>
                    <a:pt x="3062" y="2852"/>
                    <a:pt x="3192" y="2827"/>
                  </a:cubicBezTo>
                  <a:cubicBezTo>
                    <a:pt x="3253" y="2827"/>
                    <a:pt x="3770" y="2767"/>
                    <a:pt x="3770" y="2645"/>
                  </a:cubicBezTo>
                  <a:cubicBezTo>
                    <a:pt x="3800" y="1824"/>
                    <a:pt x="3344" y="1004"/>
                    <a:pt x="2706" y="517"/>
                  </a:cubicBezTo>
                  <a:cubicBezTo>
                    <a:pt x="2311" y="213"/>
                    <a:pt x="1733" y="31"/>
                    <a:pt x="1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34"/>
            <p:cNvSpPr/>
            <p:nvPr/>
          </p:nvSpPr>
          <p:spPr>
            <a:xfrm>
              <a:off x="5039875" y="1737400"/>
              <a:ext cx="30425" cy="36500"/>
            </a:xfrm>
            <a:custGeom>
              <a:avLst/>
              <a:gdLst/>
              <a:ahLst/>
              <a:cxnLst/>
              <a:rect l="l" t="t" r="r" b="b"/>
              <a:pathLst>
                <a:path w="1217" h="1460" extrusionOk="0">
                  <a:moveTo>
                    <a:pt x="1095" y="0"/>
                  </a:moveTo>
                  <a:cubicBezTo>
                    <a:pt x="456" y="183"/>
                    <a:pt x="0" y="791"/>
                    <a:pt x="122" y="1459"/>
                  </a:cubicBezTo>
                  <a:cubicBezTo>
                    <a:pt x="791" y="1307"/>
                    <a:pt x="1216" y="669"/>
                    <a:pt x="1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34"/>
            <p:cNvSpPr/>
            <p:nvPr/>
          </p:nvSpPr>
          <p:spPr>
            <a:xfrm>
              <a:off x="6273950" y="1460400"/>
              <a:ext cx="88150" cy="99975"/>
            </a:xfrm>
            <a:custGeom>
              <a:avLst/>
              <a:gdLst/>
              <a:ahLst/>
              <a:cxnLst/>
              <a:rect l="l" t="t" r="r" b="b"/>
              <a:pathLst>
                <a:path w="3526" h="3999" extrusionOk="0">
                  <a:moveTo>
                    <a:pt x="2461" y="0"/>
                  </a:moveTo>
                  <a:cubicBezTo>
                    <a:pt x="1590" y="0"/>
                    <a:pt x="631" y="632"/>
                    <a:pt x="334" y="1323"/>
                  </a:cubicBezTo>
                  <a:cubicBezTo>
                    <a:pt x="30" y="1992"/>
                    <a:pt x="0" y="2600"/>
                    <a:pt x="122" y="3269"/>
                  </a:cubicBezTo>
                  <a:cubicBezTo>
                    <a:pt x="213" y="3573"/>
                    <a:pt x="486" y="3998"/>
                    <a:pt x="851" y="3998"/>
                  </a:cubicBezTo>
                  <a:cubicBezTo>
                    <a:pt x="1307" y="3998"/>
                    <a:pt x="1733" y="3725"/>
                    <a:pt x="2097" y="3512"/>
                  </a:cubicBezTo>
                  <a:cubicBezTo>
                    <a:pt x="2796" y="3086"/>
                    <a:pt x="3131" y="2326"/>
                    <a:pt x="3374" y="1597"/>
                  </a:cubicBezTo>
                  <a:cubicBezTo>
                    <a:pt x="3465" y="1263"/>
                    <a:pt x="3526" y="655"/>
                    <a:pt x="3283" y="320"/>
                  </a:cubicBezTo>
                  <a:cubicBezTo>
                    <a:pt x="3222" y="229"/>
                    <a:pt x="3131" y="168"/>
                    <a:pt x="3040" y="108"/>
                  </a:cubicBezTo>
                  <a:cubicBezTo>
                    <a:pt x="2858" y="34"/>
                    <a:pt x="2662" y="0"/>
                    <a:pt x="2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34"/>
            <p:cNvSpPr/>
            <p:nvPr/>
          </p:nvSpPr>
          <p:spPr>
            <a:xfrm>
              <a:off x="6173625" y="1450150"/>
              <a:ext cx="119325" cy="109450"/>
            </a:xfrm>
            <a:custGeom>
              <a:avLst/>
              <a:gdLst/>
              <a:ahLst/>
              <a:cxnLst/>
              <a:rect l="l" t="t" r="r" b="b"/>
              <a:pathLst>
                <a:path w="4773" h="4378" extrusionOk="0">
                  <a:moveTo>
                    <a:pt x="1004" y="1"/>
                  </a:moveTo>
                  <a:cubicBezTo>
                    <a:pt x="761" y="1"/>
                    <a:pt x="578" y="305"/>
                    <a:pt x="457" y="487"/>
                  </a:cubicBezTo>
                  <a:cubicBezTo>
                    <a:pt x="1" y="1247"/>
                    <a:pt x="153" y="2341"/>
                    <a:pt x="609" y="3071"/>
                  </a:cubicBezTo>
                  <a:cubicBezTo>
                    <a:pt x="1186" y="4013"/>
                    <a:pt x="2189" y="4378"/>
                    <a:pt x="3253" y="4378"/>
                  </a:cubicBezTo>
                  <a:cubicBezTo>
                    <a:pt x="3588" y="4378"/>
                    <a:pt x="4287" y="4226"/>
                    <a:pt x="4469" y="3861"/>
                  </a:cubicBezTo>
                  <a:cubicBezTo>
                    <a:pt x="4773" y="3192"/>
                    <a:pt x="4347" y="2341"/>
                    <a:pt x="3922" y="1733"/>
                  </a:cubicBezTo>
                  <a:cubicBezTo>
                    <a:pt x="3861" y="1673"/>
                    <a:pt x="3770" y="1551"/>
                    <a:pt x="3648" y="1429"/>
                  </a:cubicBezTo>
                  <a:cubicBezTo>
                    <a:pt x="3132" y="791"/>
                    <a:pt x="2372" y="305"/>
                    <a:pt x="1581" y="62"/>
                  </a:cubicBezTo>
                  <a:cubicBezTo>
                    <a:pt x="1369" y="31"/>
                    <a:pt x="1186" y="1"/>
                    <a:pt x="10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34"/>
            <p:cNvSpPr/>
            <p:nvPr/>
          </p:nvSpPr>
          <p:spPr>
            <a:xfrm>
              <a:off x="6162225" y="1534025"/>
              <a:ext cx="136825" cy="104325"/>
            </a:xfrm>
            <a:custGeom>
              <a:avLst/>
              <a:gdLst/>
              <a:ahLst/>
              <a:cxnLst/>
              <a:rect l="l" t="t" r="r" b="b"/>
              <a:pathLst>
                <a:path w="5473" h="4173" extrusionOk="0">
                  <a:moveTo>
                    <a:pt x="3582" y="0"/>
                  </a:moveTo>
                  <a:cubicBezTo>
                    <a:pt x="2773" y="0"/>
                    <a:pt x="1937" y="302"/>
                    <a:pt x="1338" y="810"/>
                  </a:cubicBezTo>
                  <a:cubicBezTo>
                    <a:pt x="761" y="1327"/>
                    <a:pt x="305" y="1935"/>
                    <a:pt x="153" y="2695"/>
                  </a:cubicBezTo>
                  <a:cubicBezTo>
                    <a:pt x="92" y="2938"/>
                    <a:pt x="1" y="3333"/>
                    <a:pt x="214" y="3606"/>
                  </a:cubicBezTo>
                  <a:cubicBezTo>
                    <a:pt x="426" y="3941"/>
                    <a:pt x="913" y="4062"/>
                    <a:pt x="1308" y="4123"/>
                  </a:cubicBezTo>
                  <a:cubicBezTo>
                    <a:pt x="1482" y="4157"/>
                    <a:pt x="1659" y="4172"/>
                    <a:pt x="1837" y="4172"/>
                  </a:cubicBezTo>
                  <a:cubicBezTo>
                    <a:pt x="2465" y="4172"/>
                    <a:pt x="3097" y="3975"/>
                    <a:pt x="3618" y="3667"/>
                  </a:cubicBezTo>
                  <a:cubicBezTo>
                    <a:pt x="4256" y="3333"/>
                    <a:pt x="4682" y="2755"/>
                    <a:pt x="5016" y="2147"/>
                  </a:cubicBezTo>
                  <a:cubicBezTo>
                    <a:pt x="5168" y="1844"/>
                    <a:pt x="5472" y="962"/>
                    <a:pt x="5229" y="597"/>
                  </a:cubicBezTo>
                  <a:cubicBezTo>
                    <a:pt x="5168" y="476"/>
                    <a:pt x="5138" y="445"/>
                    <a:pt x="5107" y="445"/>
                  </a:cubicBezTo>
                  <a:cubicBezTo>
                    <a:pt x="4666" y="139"/>
                    <a:pt x="4130" y="0"/>
                    <a:pt x="35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34"/>
            <p:cNvSpPr/>
            <p:nvPr/>
          </p:nvSpPr>
          <p:spPr>
            <a:xfrm>
              <a:off x="6245075" y="1551600"/>
              <a:ext cx="95000" cy="147000"/>
            </a:xfrm>
            <a:custGeom>
              <a:avLst/>
              <a:gdLst/>
              <a:ahLst/>
              <a:cxnLst/>
              <a:rect l="l" t="t" r="r" b="b"/>
              <a:pathLst>
                <a:path w="3800" h="5880" extrusionOk="0">
                  <a:moveTo>
                    <a:pt x="1828" y="1"/>
                  </a:moveTo>
                  <a:cubicBezTo>
                    <a:pt x="1786" y="1"/>
                    <a:pt x="1744" y="6"/>
                    <a:pt x="1702" y="16"/>
                  </a:cubicBezTo>
                  <a:cubicBezTo>
                    <a:pt x="1155" y="168"/>
                    <a:pt x="760" y="715"/>
                    <a:pt x="486" y="1232"/>
                  </a:cubicBezTo>
                  <a:cubicBezTo>
                    <a:pt x="30" y="1931"/>
                    <a:pt x="0" y="2964"/>
                    <a:pt x="213" y="3755"/>
                  </a:cubicBezTo>
                  <a:cubicBezTo>
                    <a:pt x="426" y="4423"/>
                    <a:pt x="790" y="4970"/>
                    <a:pt x="1277" y="5426"/>
                  </a:cubicBezTo>
                  <a:cubicBezTo>
                    <a:pt x="1482" y="5631"/>
                    <a:pt x="1860" y="5880"/>
                    <a:pt x="2210" y="5880"/>
                  </a:cubicBezTo>
                  <a:cubicBezTo>
                    <a:pt x="2275" y="5880"/>
                    <a:pt x="2339" y="5871"/>
                    <a:pt x="2401" y="5852"/>
                  </a:cubicBezTo>
                  <a:cubicBezTo>
                    <a:pt x="2705" y="5730"/>
                    <a:pt x="2918" y="5457"/>
                    <a:pt x="3100" y="5244"/>
                  </a:cubicBezTo>
                  <a:cubicBezTo>
                    <a:pt x="3556" y="4606"/>
                    <a:pt x="3799" y="3815"/>
                    <a:pt x="3799" y="2995"/>
                  </a:cubicBezTo>
                  <a:cubicBezTo>
                    <a:pt x="3799" y="2265"/>
                    <a:pt x="3496" y="1505"/>
                    <a:pt x="3070" y="958"/>
                  </a:cubicBezTo>
                  <a:cubicBezTo>
                    <a:pt x="3040" y="867"/>
                    <a:pt x="3040" y="867"/>
                    <a:pt x="3009" y="837"/>
                  </a:cubicBezTo>
                  <a:cubicBezTo>
                    <a:pt x="2787" y="559"/>
                    <a:pt x="2285" y="1"/>
                    <a:pt x="18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34"/>
            <p:cNvSpPr/>
            <p:nvPr/>
          </p:nvSpPr>
          <p:spPr>
            <a:xfrm>
              <a:off x="6276975" y="1528050"/>
              <a:ext cx="129200" cy="81600"/>
            </a:xfrm>
            <a:custGeom>
              <a:avLst/>
              <a:gdLst/>
              <a:ahLst/>
              <a:cxnLst/>
              <a:rect l="l" t="t" r="r" b="b"/>
              <a:pathLst>
                <a:path w="5168" h="3264" extrusionOk="0">
                  <a:moveTo>
                    <a:pt x="2519" y="0"/>
                  </a:moveTo>
                  <a:cubicBezTo>
                    <a:pt x="1935" y="0"/>
                    <a:pt x="1389" y="218"/>
                    <a:pt x="882" y="532"/>
                  </a:cubicBezTo>
                  <a:cubicBezTo>
                    <a:pt x="578" y="715"/>
                    <a:pt x="1" y="1201"/>
                    <a:pt x="61" y="1627"/>
                  </a:cubicBezTo>
                  <a:cubicBezTo>
                    <a:pt x="92" y="2174"/>
                    <a:pt x="700" y="2630"/>
                    <a:pt x="1125" y="2842"/>
                  </a:cubicBezTo>
                  <a:cubicBezTo>
                    <a:pt x="1567" y="3113"/>
                    <a:pt x="2109" y="3264"/>
                    <a:pt x="2637" y="3264"/>
                  </a:cubicBezTo>
                  <a:cubicBezTo>
                    <a:pt x="2762" y="3264"/>
                    <a:pt x="2887" y="3255"/>
                    <a:pt x="3010" y="3238"/>
                  </a:cubicBezTo>
                  <a:cubicBezTo>
                    <a:pt x="3557" y="3146"/>
                    <a:pt x="4165" y="2934"/>
                    <a:pt x="4560" y="2569"/>
                  </a:cubicBezTo>
                  <a:cubicBezTo>
                    <a:pt x="4803" y="2386"/>
                    <a:pt x="5168" y="2052"/>
                    <a:pt x="5138" y="1718"/>
                  </a:cubicBezTo>
                  <a:cubicBezTo>
                    <a:pt x="5138" y="1505"/>
                    <a:pt x="5077" y="1353"/>
                    <a:pt x="4955" y="1201"/>
                  </a:cubicBezTo>
                  <a:cubicBezTo>
                    <a:pt x="4803" y="1049"/>
                    <a:pt x="4682" y="897"/>
                    <a:pt x="4560" y="806"/>
                  </a:cubicBezTo>
                  <a:cubicBezTo>
                    <a:pt x="4165" y="380"/>
                    <a:pt x="3527" y="137"/>
                    <a:pt x="2979" y="46"/>
                  </a:cubicBezTo>
                  <a:cubicBezTo>
                    <a:pt x="2823" y="15"/>
                    <a:pt x="2670" y="0"/>
                    <a:pt x="25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34"/>
            <p:cNvSpPr/>
            <p:nvPr/>
          </p:nvSpPr>
          <p:spPr>
            <a:xfrm>
              <a:off x="6279250" y="1510875"/>
              <a:ext cx="41825" cy="44900"/>
            </a:xfrm>
            <a:custGeom>
              <a:avLst/>
              <a:gdLst/>
              <a:ahLst/>
              <a:cxnLst/>
              <a:rect l="l" t="t" r="r" b="b"/>
              <a:pathLst>
                <a:path w="1673" h="1796" extrusionOk="0">
                  <a:moveTo>
                    <a:pt x="1398" y="0"/>
                  </a:moveTo>
                  <a:cubicBezTo>
                    <a:pt x="1000" y="0"/>
                    <a:pt x="589" y="180"/>
                    <a:pt x="335" y="490"/>
                  </a:cubicBezTo>
                  <a:cubicBezTo>
                    <a:pt x="122" y="763"/>
                    <a:pt x="31" y="1067"/>
                    <a:pt x="1" y="1371"/>
                  </a:cubicBezTo>
                  <a:cubicBezTo>
                    <a:pt x="1" y="1432"/>
                    <a:pt x="1" y="1736"/>
                    <a:pt x="92" y="1766"/>
                  </a:cubicBezTo>
                  <a:cubicBezTo>
                    <a:pt x="157" y="1787"/>
                    <a:pt x="226" y="1796"/>
                    <a:pt x="296" y="1796"/>
                  </a:cubicBezTo>
                  <a:cubicBezTo>
                    <a:pt x="650" y="1796"/>
                    <a:pt x="1039" y="1559"/>
                    <a:pt x="1217" y="1280"/>
                  </a:cubicBezTo>
                  <a:cubicBezTo>
                    <a:pt x="1521" y="915"/>
                    <a:pt x="1673" y="429"/>
                    <a:pt x="1490" y="4"/>
                  </a:cubicBezTo>
                  <a:cubicBezTo>
                    <a:pt x="1460" y="1"/>
                    <a:pt x="1429" y="0"/>
                    <a:pt x="1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34"/>
            <p:cNvSpPr/>
            <p:nvPr/>
          </p:nvSpPr>
          <p:spPr>
            <a:xfrm>
              <a:off x="6221500" y="1498950"/>
              <a:ext cx="62350" cy="65700"/>
            </a:xfrm>
            <a:custGeom>
              <a:avLst/>
              <a:gdLst/>
              <a:ahLst/>
              <a:cxnLst/>
              <a:rect l="l" t="t" r="r" b="b"/>
              <a:pathLst>
                <a:path w="2494" h="2628" extrusionOk="0">
                  <a:moveTo>
                    <a:pt x="703" y="0"/>
                  </a:moveTo>
                  <a:cubicBezTo>
                    <a:pt x="594" y="0"/>
                    <a:pt x="491" y="21"/>
                    <a:pt x="426" y="85"/>
                  </a:cubicBezTo>
                  <a:cubicBezTo>
                    <a:pt x="1" y="602"/>
                    <a:pt x="153" y="1392"/>
                    <a:pt x="457" y="1879"/>
                  </a:cubicBezTo>
                  <a:cubicBezTo>
                    <a:pt x="669" y="2213"/>
                    <a:pt x="1034" y="2456"/>
                    <a:pt x="1369" y="2578"/>
                  </a:cubicBezTo>
                  <a:cubicBezTo>
                    <a:pt x="1453" y="2606"/>
                    <a:pt x="1564" y="2628"/>
                    <a:pt x="1676" y="2628"/>
                  </a:cubicBezTo>
                  <a:cubicBezTo>
                    <a:pt x="1807" y="2628"/>
                    <a:pt x="1939" y="2599"/>
                    <a:pt x="2037" y="2517"/>
                  </a:cubicBezTo>
                  <a:cubicBezTo>
                    <a:pt x="2493" y="2122"/>
                    <a:pt x="2311" y="1240"/>
                    <a:pt x="2037" y="784"/>
                  </a:cubicBezTo>
                  <a:cubicBezTo>
                    <a:pt x="2037" y="754"/>
                    <a:pt x="2007" y="693"/>
                    <a:pt x="1976" y="693"/>
                  </a:cubicBezTo>
                  <a:cubicBezTo>
                    <a:pt x="1794" y="359"/>
                    <a:pt x="1429" y="177"/>
                    <a:pt x="1095" y="55"/>
                  </a:cubicBezTo>
                  <a:cubicBezTo>
                    <a:pt x="1008" y="38"/>
                    <a:pt x="850" y="0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34"/>
            <p:cNvSpPr/>
            <p:nvPr/>
          </p:nvSpPr>
          <p:spPr>
            <a:xfrm>
              <a:off x="6153125" y="1544325"/>
              <a:ext cx="129200" cy="79900"/>
            </a:xfrm>
            <a:custGeom>
              <a:avLst/>
              <a:gdLst/>
              <a:ahLst/>
              <a:cxnLst/>
              <a:rect l="l" t="t" r="r" b="b"/>
              <a:pathLst>
                <a:path w="5168" h="3196" extrusionOk="0">
                  <a:moveTo>
                    <a:pt x="3610" y="1"/>
                  </a:moveTo>
                  <a:cubicBezTo>
                    <a:pt x="2885" y="1"/>
                    <a:pt x="2153" y="212"/>
                    <a:pt x="1581" y="611"/>
                  </a:cubicBezTo>
                  <a:cubicBezTo>
                    <a:pt x="790" y="1128"/>
                    <a:pt x="213" y="1918"/>
                    <a:pt x="0" y="2830"/>
                  </a:cubicBezTo>
                  <a:cubicBezTo>
                    <a:pt x="486" y="3082"/>
                    <a:pt x="1037" y="3195"/>
                    <a:pt x="1594" y="3195"/>
                  </a:cubicBezTo>
                  <a:cubicBezTo>
                    <a:pt x="1977" y="3195"/>
                    <a:pt x="2364" y="3142"/>
                    <a:pt x="2736" y="3043"/>
                  </a:cubicBezTo>
                  <a:cubicBezTo>
                    <a:pt x="3921" y="2678"/>
                    <a:pt x="4924" y="1584"/>
                    <a:pt x="5167" y="368"/>
                  </a:cubicBezTo>
                  <a:cubicBezTo>
                    <a:pt x="4698" y="120"/>
                    <a:pt x="4156" y="1"/>
                    <a:pt x="36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34"/>
            <p:cNvSpPr/>
            <p:nvPr/>
          </p:nvSpPr>
          <p:spPr>
            <a:xfrm>
              <a:off x="6248875" y="1556450"/>
              <a:ext cx="61575" cy="108225"/>
            </a:xfrm>
            <a:custGeom>
              <a:avLst/>
              <a:gdLst/>
              <a:ahLst/>
              <a:cxnLst/>
              <a:rect l="l" t="t" r="r" b="b"/>
              <a:pathLst>
                <a:path w="2463" h="4329" extrusionOk="0">
                  <a:moveTo>
                    <a:pt x="1148" y="1"/>
                  </a:moveTo>
                  <a:cubicBezTo>
                    <a:pt x="1139" y="1"/>
                    <a:pt x="1132" y="2"/>
                    <a:pt x="1125" y="4"/>
                  </a:cubicBezTo>
                  <a:cubicBezTo>
                    <a:pt x="243" y="491"/>
                    <a:pt x="0" y="1798"/>
                    <a:pt x="243" y="2740"/>
                  </a:cubicBezTo>
                  <a:cubicBezTo>
                    <a:pt x="334" y="3196"/>
                    <a:pt x="638" y="3652"/>
                    <a:pt x="942" y="3986"/>
                  </a:cubicBezTo>
                  <a:cubicBezTo>
                    <a:pt x="1025" y="4069"/>
                    <a:pt x="1310" y="4328"/>
                    <a:pt x="1452" y="4328"/>
                  </a:cubicBezTo>
                  <a:cubicBezTo>
                    <a:pt x="1466" y="4328"/>
                    <a:pt x="1478" y="4326"/>
                    <a:pt x="1489" y="4320"/>
                  </a:cubicBezTo>
                  <a:cubicBezTo>
                    <a:pt x="2158" y="3834"/>
                    <a:pt x="2462" y="3013"/>
                    <a:pt x="2462" y="2162"/>
                  </a:cubicBezTo>
                  <a:cubicBezTo>
                    <a:pt x="2462" y="1676"/>
                    <a:pt x="2249" y="1129"/>
                    <a:pt x="1976" y="734"/>
                  </a:cubicBezTo>
                  <a:cubicBezTo>
                    <a:pt x="1945" y="673"/>
                    <a:pt x="1885" y="643"/>
                    <a:pt x="1885" y="612"/>
                  </a:cubicBezTo>
                  <a:cubicBezTo>
                    <a:pt x="1793" y="460"/>
                    <a:pt x="1672" y="339"/>
                    <a:pt x="1489" y="187"/>
                  </a:cubicBezTo>
                  <a:cubicBezTo>
                    <a:pt x="1433" y="159"/>
                    <a:pt x="1247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34"/>
            <p:cNvSpPr/>
            <p:nvPr/>
          </p:nvSpPr>
          <p:spPr>
            <a:xfrm>
              <a:off x="6276225" y="1546400"/>
              <a:ext cx="44100" cy="17275"/>
            </a:xfrm>
            <a:custGeom>
              <a:avLst/>
              <a:gdLst/>
              <a:ahLst/>
              <a:cxnLst/>
              <a:rect l="l" t="t" r="r" b="b"/>
              <a:pathLst>
                <a:path w="1764" h="691" extrusionOk="0">
                  <a:moveTo>
                    <a:pt x="942" y="0"/>
                  </a:moveTo>
                  <a:cubicBezTo>
                    <a:pt x="594" y="0"/>
                    <a:pt x="251" y="139"/>
                    <a:pt x="0" y="406"/>
                  </a:cubicBezTo>
                  <a:cubicBezTo>
                    <a:pt x="247" y="598"/>
                    <a:pt x="536" y="691"/>
                    <a:pt x="821" y="691"/>
                  </a:cubicBezTo>
                  <a:cubicBezTo>
                    <a:pt x="1170" y="691"/>
                    <a:pt x="1513" y="552"/>
                    <a:pt x="1763" y="285"/>
                  </a:cubicBezTo>
                  <a:cubicBezTo>
                    <a:pt x="1517" y="93"/>
                    <a:pt x="1228" y="0"/>
                    <a:pt x="9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34"/>
            <p:cNvSpPr/>
            <p:nvPr/>
          </p:nvSpPr>
          <p:spPr>
            <a:xfrm>
              <a:off x="2853675" y="979025"/>
              <a:ext cx="77525" cy="112900"/>
            </a:xfrm>
            <a:custGeom>
              <a:avLst/>
              <a:gdLst/>
              <a:ahLst/>
              <a:cxnLst/>
              <a:rect l="l" t="t" r="r" b="b"/>
              <a:pathLst>
                <a:path w="3101" h="4516" extrusionOk="0">
                  <a:moveTo>
                    <a:pt x="1945" y="1"/>
                  </a:moveTo>
                  <a:cubicBezTo>
                    <a:pt x="942" y="31"/>
                    <a:pt x="0" y="1368"/>
                    <a:pt x="91" y="2311"/>
                  </a:cubicBezTo>
                  <a:cubicBezTo>
                    <a:pt x="122" y="3040"/>
                    <a:pt x="365" y="3557"/>
                    <a:pt x="821" y="4134"/>
                  </a:cubicBezTo>
                  <a:cubicBezTo>
                    <a:pt x="988" y="4325"/>
                    <a:pt x="1285" y="4516"/>
                    <a:pt x="1553" y="4516"/>
                  </a:cubicBezTo>
                  <a:cubicBezTo>
                    <a:pt x="1626" y="4516"/>
                    <a:pt x="1697" y="4502"/>
                    <a:pt x="1763" y="4469"/>
                  </a:cubicBezTo>
                  <a:cubicBezTo>
                    <a:pt x="2189" y="4286"/>
                    <a:pt x="2462" y="3861"/>
                    <a:pt x="2675" y="3496"/>
                  </a:cubicBezTo>
                  <a:cubicBezTo>
                    <a:pt x="3100" y="2797"/>
                    <a:pt x="3040" y="1976"/>
                    <a:pt x="2948" y="1216"/>
                  </a:cubicBezTo>
                  <a:cubicBezTo>
                    <a:pt x="2857" y="882"/>
                    <a:pt x="2644" y="305"/>
                    <a:pt x="2280" y="122"/>
                  </a:cubicBezTo>
                  <a:cubicBezTo>
                    <a:pt x="2189" y="1"/>
                    <a:pt x="2067" y="1"/>
                    <a:pt x="19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34"/>
            <p:cNvSpPr/>
            <p:nvPr/>
          </p:nvSpPr>
          <p:spPr>
            <a:xfrm>
              <a:off x="2754125" y="1028150"/>
              <a:ext cx="129200" cy="90225"/>
            </a:xfrm>
            <a:custGeom>
              <a:avLst/>
              <a:gdLst/>
              <a:ahLst/>
              <a:cxnLst/>
              <a:rect l="l" t="t" r="r" b="b"/>
              <a:pathLst>
                <a:path w="5168" h="3609" extrusionOk="0">
                  <a:moveTo>
                    <a:pt x="1650" y="1"/>
                  </a:moveTo>
                  <a:cubicBezTo>
                    <a:pt x="1387" y="1"/>
                    <a:pt x="1129" y="25"/>
                    <a:pt x="882" y="72"/>
                  </a:cubicBezTo>
                  <a:cubicBezTo>
                    <a:pt x="699" y="133"/>
                    <a:pt x="517" y="194"/>
                    <a:pt x="365" y="315"/>
                  </a:cubicBezTo>
                  <a:cubicBezTo>
                    <a:pt x="152" y="437"/>
                    <a:pt x="122" y="771"/>
                    <a:pt x="91" y="984"/>
                  </a:cubicBezTo>
                  <a:cubicBezTo>
                    <a:pt x="0" y="1865"/>
                    <a:pt x="669" y="2777"/>
                    <a:pt x="1368" y="3233"/>
                  </a:cubicBezTo>
                  <a:cubicBezTo>
                    <a:pt x="1812" y="3497"/>
                    <a:pt x="2263" y="3609"/>
                    <a:pt x="2714" y="3609"/>
                  </a:cubicBezTo>
                  <a:cubicBezTo>
                    <a:pt x="3250" y="3609"/>
                    <a:pt x="3788" y="3451"/>
                    <a:pt x="4316" y="3203"/>
                  </a:cubicBezTo>
                  <a:cubicBezTo>
                    <a:pt x="4620" y="3051"/>
                    <a:pt x="5167" y="2595"/>
                    <a:pt x="5167" y="2200"/>
                  </a:cubicBezTo>
                  <a:cubicBezTo>
                    <a:pt x="5137" y="1501"/>
                    <a:pt x="4377" y="923"/>
                    <a:pt x="3739" y="589"/>
                  </a:cubicBezTo>
                  <a:cubicBezTo>
                    <a:pt x="3587" y="467"/>
                    <a:pt x="3465" y="437"/>
                    <a:pt x="3344" y="346"/>
                  </a:cubicBezTo>
                  <a:cubicBezTo>
                    <a:pt x="2821" y="116"/>
                    <a:pt x="2227" y="1"/>
                    <a:pt x="16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34"/>
            <p:cNvSpPr/>
            <p:nvPr/>
          </p:nvSpPr>
          <p:spPr>
            <a:xfrm>
              <a:off x="2797425" y="1077275"/>
              <a:ext cx="105650" cy="128300"/>
            </a:xfrm>
            <a:custGeom>
              <a:avLst/>
              <a:gdLst/>
              <a:ahLst/>
              <a:cxnLst/>
              <a:rect l="l" t="t" r="r" b="b"/>
              <a:pathLst>
                <a:path w="4226" h="5132" extrusionOk="0">
                  <a:moveTo>
                    <a:pt x="3238" y="1"/>
                  </a:moveTo>
                  <a:cubicBezTo>
                    <a:pt x="2007" y="1"/>
                    <a:pt x="813" y="937"/>
                    <a:pt x="365" y="2028"/>
                  </a:cubicBezTo>
                  <a:cubicBezTo>
                    <a:pt x="92" y="2727"/>
                    <a:pt x="1" y="3487"/>
                    <a:pt x="153" y="4247"/>
                  </a:cubicBezTo>
                  <a:cubicBezTo>
                    <a:pt x="214" y="4490"/>
                    <a:pt x="335" y="4885"/>
                    <a:pt x="609" y="5037"/>
                  </a:cubicBezTo>
                  <a:cubicBezTo>
                    <a:pt x="735" y="5106"/>
                    <a:pt x="884" y="5132"/>
                    <a:pt x="1041" y="5132"/>
                  </a:cubicBezTo>
                  <a:cubicBezTo>
                    <a:pt x="1299" y="5132"/>
                    <a:pt x="1579" y="5064"/>
                    <a:pt x="1824" y="5007"/>
                  </a:cubicBezTo>
                  <a:cubicBezTo>
                    <a:pt x="2615" y="4764"/>
                    <a:pt x="3223" y="4186"/>
                    <a:pt x="3679" y="3548"/>
                  </a:cubicBezTo>
                  <a:cubicBezTo>
                    <a:pt x="4104" y="2940"/>
                    <a:pt x="4195" y="2271"/>
                    <a:pt x="4226" y="1542"/>
                  </a:cubicBezTo>
                  <a:cubicBezTo>
                    <a:pt x="4226" y="1207"/>
                    <a:pt x="4135" y="296"/>
                    <a:pt x="3709" y="52"/>
                  </a:cubicBezTo>
                  <a:cubicBezTo>
                    <a:pt x="3648" y="52"/>
                    <a:pt x="3587" y="52"/>
                    <a:pt x="3557" y="22"/>
                  </a:cubicBezTo>
                  <a:cubicBezTo>
                    <a:pt x="3451" y="8"/>
                    <a:pt x="3344" y="1"/>
                    <a:pt x="3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34"/>
            <p:cNvSpPr/>
            <p:nvPr/>
          </p:nvSpPr>
          <p:spPr>
            <a:xfrm>
              <a:off x="2873425" y="1081850"/>
              <a:ext cx="107175" cy="129450"/>
            </a:xfrm>
            <a:custGeom>
              <a:avLst/>
              <a:gdLst/>
              <a:ahLst/>
              <a:cxnLst/>
              <a:rect l="l" t="t" r="r" b="b"/>
              <a:pathLst>
                <a:path w="4287" h="5178" extrusionOk="0">
                  <a:moveTo>
                    <a:pt x="1091" y="0"/>
                  </a:moveTo>
                  <a:cubicBezTo>
                    <a:pt x="904" y="0"/>
                    <a:pt x="732" y="40"/>
                    <a:pt x="608" y="143"/>
                  </a:cubicBezTo>
                  <a:cubicBezTo>
                    <a:pt x="152" y="508"/>
                    <a:pt x="91" y="1207"/>
                    <a:pt x="61" y="1754"/>
                  </a:cubicBezTo>
                  <a:cubicBezTo>
                    <a:pt x="0" y="2605"/>
                    <a:pt x="395" y="3517"/>
                    <a:pt x="973" y="4125"/>
                  </a:cubicBezTo>
                  <a:cubicBezTo>
                    <a:pt x="1429" y="4611"/>
                    <a:pt x="2006" y="4946"/>
                    <a:pt x="2645" y="5098"/>
                  </a:cubicBezTo>
                  <a:cubicBezTo>
                    <a:pt x="2790" y="5141"/>
                    <a:pt x="3004" y="5178"/>
                    <a:pt x="3218" y="5178"/>
                  </a:cubicBezTo>
                  <a:cubicBezTo>
                    <a:pt x="3452" y="5178"/>
                    <a:pt x="3687" y="5134"/>
                    <a:pt x="3830" y="5006"/>
                  </a:cubicBezTo>
                  <a:cubicBezTo>
                    <a:pt x="4043" y="4763"/>
                    <a:pt x="4134" y="4429"/>
                    <a:pt x="4165" y="4125"/>
                  </a:cubicBezTo>
                  <a:cubicBezTo>
                    <a:pt x="4286" y="3335"/>
                    <a:pt x="4134" y="2514"/>
                    <a:pt x="3739" y="1815"/>
                  </a:cubicBezTo>
                  <a:cubicBezTo>
                    <a:pt x="3405" y="1146"/>
                    <a:pt x="2827" y="629"/>
                    <a:pt x="2189" y="295"/>
                  </a:cubicBezTo>
                  <a:cubicBezTo>
                    <a:pt x="2179" y="305"/>
                    <a:pt x="2169" y="309"/>
                    <a:pt x="2160" y="309"/>
                  </a:cubicBezTo>
                  <a:cubicBezTo>
                    <a:pt x="2142" y="309"/>
                    <a:pt x="2128" y="295"/>
                    <a:pt x="2128" y="295"/>
                  </a:cubicBezTo>
                  <a:cubicBezTo>
                    <a:pt x="1887" y="154"/>
                    <a:pt x="1459" y="0"/>
                    <a:pt x="10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34"/>
            <p:cNvSpPr/>
            <p:nvPr/>
          </p:nvSpPr>
          <p:spPr>
            <a:xfrm>
              <a:off x="2881775" y="1032125"/>
              <a:ext cx="123125" cy="87600"/>
            </a:xfrm>
            <a:custGeom>
              <a:avLst/>
              <a:gdLst/>
              <a:ahLst/>
              <a:cxnLst/>
              <a:rect l="l" t="t" r="r" b="b"/>
              <a:pathLst>
                <a:path w="4925" h="3504" extrusionOk="0">
                  <a:moveTo>
                    <a:pt x="3106" y="1"/>
                  </a:moveTo>
                  <a:cubicBezTo>
                    <a:pt x="2752" y="1"/>
                    <a:pt x="2384" y="68"/>
                    <a:pt x="2068" y="156"/>
                  </a:cubicBezTo>
                  <a:cubicBezTo>
                    <a:pt x="1368" y="369"/>
                    <a:pt x="821" y="916"/>
                    <a:pt x="457" y="1524"/>
                  </a:cubicBezTo>
                  <a:cubicBezTo>
                    <a:pt x="244" y="1828"/>
                    <a:pt x="1" y="2497"/>
                    <a:pt x="183" y="2892"/>
                  </a:cubicBezTo>
                  <a:cubicBezTo>
                    <a:pt x="457" y="3348"/>
                    <a:pt x="1216" y="3469"/>
                    <a:pt x="1672" y="3500"/>
                  </a:cubicBezTo>
                  <a:cubicBezTo>
                    <a:pt x="1718" y="3502"/>
                    <a:pt x="1765" y="3503"/>
                    <a:pt x="1811" y="3503"/>
                  </a:cubicBezTo>
                  <a:cubicBezTo>
                    <a:pt x="2407" y="3503"/>
                    <a:pt x="3019" y="3324"/>
                    <a:pt x="3527" y="3013"/>
                  </a:cubicBezTo>
                  <a:cubicBezTo>
                    <a:pt x="3982" y="2710"/>
                    <a:pt x="4408" y="2254"/>
                    <a:pt x="4621" y="1706"/>
                  </a:cubicBezTo>
                  <a:cubicBezTo>
                    <a:pt x="4742" y="1403"/>
                    <a:pt x="4925" y="977"/>
                    <a:pt x="4742" y="673"/>
                  </a:cubicBezTo>
                  <a:cubicBezTo>
                    <a:pt x="4651" y="521"/>
                    <a:pt x="4499" y="430"/>
                    <a:pt x="4317" y="308"/>
                  </a:cubicBezTo>
                  <a:cubicBezTo>
                    <a:pt x="4165" y="217"/>
                    <a:pt x="3982" y="187"/>
                    <a:pt x="3831" y="126"/>
                  </a:cubicBezTo>
                  <a:cubicBezTo>
                    <a:pt x="3613" y="36"/>
                    <a:pt x="3363" y="1"/>
                    <a:pt x="3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34"/>
            <p:cNvSpPr/>
            <p:nvPr/>
          </p:nvSpPr>
          <p:spPr>
            <a:xfrm>
              <a:off x="2872650" y="1035250"/>
              <a:ext cx="32700" cy="54825"/>
            </a:xfrm>
            <a:custGeom>
              <a:avLst/>
              <a:gdLst/>
              <a:ahLst/>
              <a:cxnLst/>
              <a:rect l="l" t="t" r="r" b="b"/>
              <a:pathLst>
                <a:path w="1308" h="2193" extrusionOk="0">
                  <a:moveTo>
                    <a:pt x="882" y="1"/>
                  </a:moveTo>
                  <a:cubicBezTo>
                    <a:pt x="518" y="153"/>
                    <a:pt x="183" y="518"/>
                    <a:pt x="92" y="943"/>
                  </a:cubicBezTo>
                  <a:cubicBezTo>
                    <a:pt x="1" y="1278"/>
                    <a:pt x="92" y="1581"/>
                    <a:pt x="214" y="1885"/>
                  </a:cubicBezTo>
                  <a:cubicBezTo>
                    <a:pt x="242" y="1971"/>
                    <a:pt x="379" y="2192"/>
                    <a:pt x="445" y="2192"/>
                  </a:cubicBezTo>
                  <a:cubicBezTo>
                    <a:pt x="449" y="2192"/>
                    <a:pt x="453" y="2191"/>
                    <a:pt x="457" y="2189"/>
                  </a:cubicBezTo>
                  <a:cubicBezTo>
                    <a:pt x="882" y="2068"/>
                    <a:pt x="1186" y="1612"/>
                    <a:pt x="1278" y="1247"/>
                  </a:cubicBezTo>
                  <a:cubicBezTo>
                    <a:pt x="1308" y="822"/>
                    <a:pt x="1247" y="335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34"/>
            <p:cNvSpPr/>
            <p:nvPr/>
          </p:nvSpPr>
          <p:spPr>
            <a:xfrm>
              <a:off x="2811100" y="1056275"/>
              <a:ext cx="74500" cy="53725"/>
            </a:xfrm>
            <a:custGeom>
              <a:avLst/>
              <a:gdLst/>
              <a:ahLst/>
              <a:cxnLst/>
              <a:rect l="l" t="t" r="r" b="b"/>
              <a:pathLst>
                <a:path w="2980" h="2149" extrusionOk="0">
                  <a:moveTo>
                    <a:pt x="982" y="1"/>
                  </a:moveTo>
                  <a:cubicBezTo>
                    <a:pt x="899" y="1"/>
                    <a:pt x="815" y="4"/>
                    <a:pt x="730" y="11"/>
                  </a:cubicBezTo>
                  <a:cubicBezTo>
                    <a:pt x="578" y="72"/>
                    <a:pt x="214" y="133"/>
                    <a:pt x="153" y="376"/>
                  </a:cubicBezTo>
                  <a:cubicBezTo>
                    <a:pt x="1" y="984"/>
                    <a:pt x="518" y="1652"/>
                    <a:pt x="1004" y="1956"/>
                  </a:cubicBezTo>
                  <a:cubicBezTo>
                    <a:pt x="1266" y="2099"/>
                    <a:pt x="1585" y="2149"/>
                    <a:pt x="1886" y="2149"/>
                  </a:cubicBezTo>
                  <a:cubicBezTo>
                    <a:pt x="1969" y="2149"/>
                    <a:pt x="2050" y="2145"/>
                    <a:pt x="2129" y="2139"/>
                  </a:cubicBezTo>
                  <a:cubicBezTo>
                    <a:pt x="2372" y="2108"/>
                    <a:pt x="2645" y="2047"/>
                    <a:pt x="2736" y="1804"/>
                  </a:cubicBezTo>
                  <a:cubicBezTo>
                    <a:pt x="2980" y="1196"/>
                    <a:pt x="2402" y="558"/>
                    <a:pt x="1946" y="254"/>
                  </a:cubicBezTo>
                  <a:cubicBezTo>
                    <a:pt x="1916" y="193"/>
                    <a:pt x="1885" y="193"/>
                    <a:pt x="1885" y="193"/>
                  </a:cubicBezTo>
                  <a:cubicBezTo>
                    <a:pt x="1575" y="50"/>
                    <a:pt x="1284" y="1"/>
                    <a:pt x="9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34"/>
            <p:cNvSpPr/>
            <p:nvPr/>
          </p:nvSpPr>
          <p:spPr>
            <a:xfrm>
              <a:off x="2791350" y="1089200"/>
              <a:ext cx="100325" cy="114025"/>
            </a:xfrm>
            <a:custGeom>
              <a:avLst/>
              <a:gdLst/>
              <a:ahLst/>
              <a:cxnLst/>
              <a:rect l="l" t="t" r="r" b="b"/>
              <a:pathLst>
                <a:path w="4013" h="4561" extrusionOk="0">
                  <a:moveTo>
                    <a:pt x="3610" y="0"/>
                  </a:moveTo>
                  <a:cubicBezTo>
                    <a:pt x="2415" y="0"/>
                    <a:pt x="1175" y="781"/>
                    <a:pt x="608" y="1825"/>
                  </a:cubicBezTo>
                  <a:cubicBezTo>
                    <a:pt x="153" y="2645"/>
                    <a:pt x="1" y="3588"/>
                    <a:pt x="183" y="4560"/>
                  </a:cubicBezTo>
                  <a:cubicBezTo>
                    <a:pt x="1125" y="4560"/>
                    <a:pt x="2007" y="4135"/>
                    <a:pt x="2706" y="3496"/>
                  </a:cubicBezTo>
                  <a:cubicBezTo>
                    <a:pt x="3618" y="2645"/>
                    <a:pt x="4013" y="1217"/>
                    <a:pt x="3678" y="1"/>
                  </a:cubicBezTo>
                  <a:cubicBezTo>
                    <a:pt x="3656" y="0"/>
                    <a:pt x="3633" y="0"/>
                    <a:pt x="36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34"/>
            <p:cNvSpPr/>
            <p:nvPr/>
          </p:nvSpPr>
          <p:spPr>
            <a:xfrm>
              <a:off x="2865825" y="1093850"/>
              <a:ext cx="80575" cy="93825"/>
            </a:xfrm>
            <a:custGeom>
              <a:avLst/>
              <a:gdLst/>
              <a:ahLst/>
              <a:cxnLst/>
              <a:rect l="l" t="t" r="r" b="b"/>
              <a:pathLst>
                <a:path w="3223" h="3753" extrusionOk="0">
                  <a:moveTo>
                    <a:pt x="703" y="1"/>
                  </a:moveTo>
                  <a:cubicBezTo>
                    <a:pt x="656" y="1"/>
                    <a:pt x="618" y="8"/>
                    <a:pt x="608" y="28"/>
                  </a:cubicBezTo>
                  <a:cubicBezTo>
                    <a:pt x="0" y="879"/>
                    <a:pt x="365" y="2155"/>
                    <a:pt x="1003" y="2885"/>
                  </a:cubicBezTo>
                  <a:cubicBezTo>
                    <a:pt x="1307" y="3280"/>
                    <a:pt x="1763" y="3493"/>
                    <a:pt x="2219" y="3645"/>
                  </a:cubicBezTo>
                  <a:cubicBezTo>
                    <a:pt x="2293" y="3669"/>
                    <a:pt x="2622" y="3753"/>
                    <a:pt x="2764" y="3753"/>
                  </a:cubicBezTo>
                  <a:cubicBezTo>
                    <a:pt x="2798" y="3753"/>
                    <a:pt x="2821" y="3748"/>
                    <a:pt x="2827" y="3736"/>
                  </a:cubicBezTo>
                  <a:cubicBezTo>
                    <a:pt x="3222" y="3007"/>
                    <a:pt x="3131" y="2095"/>
                    <a:pt x="2766" y="1365"/>
                  </a:cubicBezTo>
                  <a:cubicBezTo>
                    <a:pt x="2523" y="909"/>
                    <a:pt x="2128" y="544"/>
                    <a:pt x="1672" y="301"/>
                  </a:cubicBezTo>
                  <a:cubicBezTo>
                    <a:pt x="1611" y="271"/>
                    <a:pt x="1551" y="241"/>
                    <a:pt x="1520" y="241"/>
                  </a:cubicBezTo>
                  <a:cubicBezTo>
                    <a:pt x="1307" y="149"/>
                    <a:pt x="1155" y="89"/>
                    <a:pt x="973" y="28"/>
                  </a:cubicBezTo>
                  <a:cubicBezTo>
                    <a:pt x="932" y="28"/>
                    <a:pt x="797" y="1"/>
                    <a:pt x="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34"/>
            <p:cNvSpPr/>
            <p:nvPr/>
          </p:nvSpPr>
          <p:spPr>
            <a:xfrm>
              <a:off x="2879500" y="1071400"/>
              <a:ext cx="38025" cy="23975"/>
            </a:xfrm>
            <a:custGeom>
              <a:avLst/>
              <a:gdLst/>
              <a:ahLst/>
              <a:cxnLst/>
              <a:rect l="l" t="t" r="r" b="b"/>
              <a:pathLst>
                <a:path w="1521" h="959" extrusionOk="0">
                  <a:moveTo>
                    <a:pt x="1317" y="0"/>
                  </a:moveTo>
                  <a:cubicBezTo>
                    <a:pt x="726" y="0"/>
                    <a:pt x="192" y="353"/>
                    <a:pt x="0" y="926"/>
                  </a:cubicBezTo>
                  <a:cubicBezTo>
                    <a:pt x="101" y="948"/>
                    <a:pt x="201" y="958"/>
                    <a:pt x="298" y="958"/>
                  </a:cubicBezTo>
                  <a:cubicBezTo>
                    <a:pt x="874" y="958"/>
                    <a:pt x="1364" y="586"/>
                    <a:pt x="1520" y="14"/>
                  </a:cubicBezTo>
                  <a:cubicBezTo>
                    <a:pt x="1452" y="5"/>
                    <a:pt x="1384" y="0"/>
                    <a:pt x="1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34"/>
            <p:cNvSpPr/>
            <p:nvPr/>
          </p:nvSpPr>
          <p:spPr>
            <a:xfrm>
              <a:off x="4040625" y="1244225"/>
              <a:ext cx="69175" cy="91750"/>
            </a:xfrm>
            <a:custGeom>
              <a:avLst/>
              <a:gdLst/>
              <a:ahLst/>
              <a:cxnLst/>
              <a:rect l="l" t="t" r="r" b="b"/>
              <a:pathLst>
                <a:path w="2767" h="3670" extrusionOk="0">
                  <a:moveTo>
                    <a:pt x="1246" y="1"/>
                  </a:moveTo>
                  <a:cubicBezTo>
                    <a:pt x="912" y="61"/>
                    <a:pt x="608" y="457"/>
                    <a:pt x="486" y="700"/>
                  </a:cubicBezTo>
                  <a:cubicBezTo>
                    <a:pt x="213" y="1277"/>
                    <a:pt x="0" y="1916"/>
                    <a:pt x="182" y="2584"/>
                  </a:cubicBezTo>
                  <a:cubicBezTo>
                    <a:pt x="304" y="2919"/>
                    <a:pt x="426" y="3283"/>
                    <a:pt x="669" y="3557"/>
                  </a:cubicBezTo>
                  <a:cubicBezTo>
                    <a:pt x="774" y="3636"/>
                    <a:pt x="903" y="3669"/>
                    <a:pt x="1034" y="3669"/>
                  </a:cubicBezTo>
                  <a:cubicBezTo>
                    <a:pt x="1206" y="3669"/>
                    <a:pt x="1382" y="3613"/>
                    <a:pt x="1520" y="3527"/>
                  </a:cubicBezTo>
                  <a:cubicBezTo>
                    <a:pt x="2006" y="3192"/>
                    <a:pt x="2310" y="2797"/>
                    <a:pt x="2493" y="2220"/>
                  </a:cubicBezTo>
                  <a:cubicBezTo>
                    <a:pt x="2766" y="1520"/>
                    <a:pt x="2341" y="244"/>
                    <a:pt x="1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34"/>
            <p:cNvSpPr/>
            <p:nvPr/>
          </p:nvSpPr>
          <p:spPr>
            <a:xfrm>
              <a:off x="4068725" y="1304725"/>
              <a:ext cx="113250" cy="70325"/>
            </a:xfrm>
            <a:custGeom>
              <a:avLst/>
              <a:gdLst/>
              <a:ahLst/>
              <a:cxnLst/>
              <a:rect l="l" t="t" r="r" b="b"/>
              <a:pathLst>
                <a:path w="4530" h="2813" extrusionOk="0">
                  <a:moveTo>
                    <a:pt x="2471" y="1"/>
                  </a:moveTo>
                  <a:cubicBezTo>
                    <a:pt x="2306" y="1"/>
                    <a:pt x="2140" y="14"/>
                    <a:pt x="1976" y="43"/>
                  </a:cubicBezTo>
                  <a:cubicBezTo>
                    <a:pt x="1885" y="43"/>
                    <a:pt x="1764" y="43"/>
                    <a:pt x="1642" y="73"/>
                  </a:cubicBezTo>
                  <a:cubicBezTo>
                    <a:pt x="1034" y="225"/>
                    <a:pt x="305" y="499"/>
                    <a:pt x="122" y="1076"/>
                  </a:cubicBezTo>
                  <a:cubicBezTo>
                    <a:pt x="1" y="1380"/>
                    <a:pt x="396" y="1866"/>
                    <a:pt x="578" y="2049"/>
                  </a:cubicBezTo>
                  <a:cubicBezTo>
                    <a:pt x="1085" y="2507"/>
                    <a:pt x="1706" y="2812"/>
                    <a:pt x="2367" y="2812"/>
                  </a:cubicBezTo>
                  <a:cubicBezTo>
                    <a:pt x="2539" y="2812"/>
                    <a:pt x="2713" y="2792"/>
                    <a:pt x="2888" y="2748"/>
                  </a:cubicBezTo>
                  <a:cubicBezTo>
                    <a:pt x="3557" y="2535"/>
                    <a:pt x="4256" y="1988"/>
                    <a:pt x="4408" y="1259"/>
                  </a:cubicBezTo>
                  <a:cubicBezTo>
                    <a:pt x="4469" y="1107"/>
                    <a:pt x="4530" y="833"/>
                    <a:pt x="4378" y="681"/>
                  </a:cubicBezTo>
                  <a:cubicBezTo>
                    <a:pt x="4256" y="529"/>
                    <a:pt x="4165" y="468"/>
                    <a:pt x="4013" y="377"/>
                  </a:cubicBezTo>
                  <a:cubicBezTo>
                    <a:pt x="3548" y="144"/>
                    <a:pt x="3011" y="1"/>
                    <a:pt x="2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34"/>
            <p:cNvSpPr/>
            <p:nvPr/>
          </p:nvSpPr>
          <p:spPr>
            <a:xfrm>
              <a:off x="4044425" y="1326300"/>
              <a:ext cx="79800" cy="116550"/>
            </a:xfrm>
            <a:custGeom>
              <a:avLst/>
              <a:gdLst/>
              <a:ahLst/>
              <a:cxnLst/>
              <a:rect l="l" t="t" r="r" b="b"/>
              <a:pathLst>
                <a:path w="3192" h="4662" extrusionOk="0">
                  <a:moveTo>
                    <a:pt x="942" y="0"/>
                  </a:moveTo>
                  <a:cubicBezTo>
                    <a:pt x="578" y="122"/>
                    <a:pt x="274" y="821"/>
                    <a:pt x="182" y="1064"/>
                  </a:cubicBezTo>
                  <a:cubicBezTo>
                    <a:pt x="61" y="1642"/>
                    <a:pt x="0" y="2219"/>
                    <a:pt x="182" y="2797"/>
                  </a:cubicBezTo>
                  <a:cubicBezTo>
                    <a:pt x="365" y="3405"/>
                    <a:pt x="760" y="4013"/>
                    <a:pt x="1337" y="4347"/>
                  </a:cubicBezTo>
                  <a:cubicBezTo>
                    <a:pt x="1552" y="4481"/>
                    <a:pt x="1860" y="4662"/>
                    <a:pt x="2158" y="4662"/>
                  </a:cubicBezTo>
                  <a:cubicBezTo>
                    <a:pt x="2199" y="4662"/>
                    <a:pt x="2240" y="4658"/>
                    <a:pt x="2280" y="4651"/>
                  </a:cubicBezTo>
                  <a:cubicBezTo>
                    <a:pt x="2493" y="4590"/>
                    <a:pt x="2675" y="4317"/>
                    <a:pt x="2796" y="4104"/>
                  </a:cubicBezTo>
                  <a:cubicBezTo>
                    <a:pt x="3100" y="3587"/>
                    <a:pt x="3192" y="2918"/>
                    <a:pt x="3100" y="2310"/>
                  </a:cubicBezTo>
                  <a:cubicBezTo>
                    <a:pt x="3009" y="1277"/>
                    <a:pt x="2158" y="152"/>
                    <a:pt x="10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34"/>
            <p:cNvSpPr/>
            <p:nvPr/>
          </p:nvSpPr>
          <p:spPr>
            <a:xfrm>
              <a:off x="3973750" y="1325350"/>
              <a:ext cx="101075" cy="94450"/>
            </a:xfrm>
            <a:custGeom>
              <a:avLst/>
              <a:gdLst/>
              <a:ahLst/>
              <a:cxnLst/>
              <a:rect l="l" t="t" r="r" b="b"/>
              <a:pathLst>
                <a:path w="4043" h="3778" extrusionOk="0">
                  <a:moveTo>
                    <a:pt x="2965" y="0"/>
                  </a:moveTo>
                  <a:cubicBezTo>
                    <a:pt x="2797" y="0"/>
                    <a:pt x="2639" y="17"/>
                    <a:pt x="2523" y="38"/>
                  </a:cubicBezTo>
                  <a:cubicBezTo>
                    <a:pt x="2499" y="38"/>
                    <a:pt x="2494" y="77"/>
                    <a:pt x="2477" y="77"/>
                  </a:cubicBezTo>
                  <a:cubicBezTo>
                    <a:pt x="2473" y="77"/>
                    <a:pt x="2468" y="75"/>
                    <a:pt x="2462" y="69"/>
                  </a:cubicBezTo>
                  <a:cubicBezTo>
                    <a:pt x="1885" y="190"/>
                    <a:pt x="1307" y="494"/>
                    <a:pt x="882" y="920"/>
                  </a:cubicBezTo>
                  <a:cubicBezTo>
                    <a:pt x="426" y="1406"/>
                    <a:pt x="152" y="2014"/>
                    <a:pt x="61" y="2652"/>
                  </a:cubicBezTo>
                  <a:cubicBezTo>
                    <a:pt x="0" y="2896"/>
                    <a:pt x="0" y="3200"/>
                    <a:pt x="122" y="3412"/>
                  </a:cubicBezTo>
                  <a:cubicBezTo>
                    <a:pt x="274" y="3686"/>
                    <a:pt x="760" y="3777"/>
                    <a:pt x="1034" y="3777"/>
                  </a:cubicBezTo>
                  <a:cubicBezTo>
                    <a:pt x="1581" y="3777"/>
                    <a:pt x="2128" y="3655"/>
                    <a:pt x="2584" y="3352"/>
                  </a:cubicBezTo>
                  <a:cubicBezTo>
                    <a:pt x="3161" y="3017"/>
                    <a:pt x="3709" y="2348"/>
                    <a:pt x="3861" y="1680"/>
                  </a:cubicBezTo>
                  <a:cubicBezTo>
                    <a:pt x="3921" y="1224"/>
                    <a:pt x="4043" y="677"/>
                    <a:pt x="3769" y="282"/>
                  </a:cubicBezTo>
                  <a:cubicBezTo>
                    <a:pt x="3630" y="63"/>
                    <a:pt x="3282" y="0"/>
                    <a:pt x="2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34"/>
            <p:cNvSpPr/>
            <p:nvPr/>
          </p:nvSpPr>
          <p:spPr>
            <a:xfrm>
              <a:off x="3981350" y="1272275"/>
              <a:ext cx="90450" cy="81750"/>
            </a:xfrm>
            <a:custGeom>
              <a:avLst/>
              <a:gdLst/>
              <a:ahLst/>
              <a:cxnLst/>
              <a:rect l="l" t="t" r="r" b="b"/>
              <a:pathLst>
                <a:path w="3618" h="3270" extrusionOk="0">
                  <a:moveTo>
                    <a:pt x="1163" y="0"/>
                  </a:moveTo>
                  <a:cubicBezTo>
                    <a:pt x="1130" y="0"/>
                    <a:pt x="1097" y="1"/>
                    <a:pt x="1064" y="3"/>
                  </a:cubicBezTo>
                  <a:cubicBezTo>
                    <a:pt x="912" y="3"/>
                    <a:pt x="760" y="3"/>
                    <a:pt x="608" y="95"/>
                  </a:cubicBezTo>
                  <a:cubicBezTo>
                    <a:pt x="456" y="125"/>
                    <a:pt x="304" y="155"/>
                    <a:pt x="213" y="277"/>
                  </a:cubicBezTo>
                  <a:cubicBezTo>
                    <a:pt x="0" y="459"/>
                    <a:pt x="31" y="854"/>
                    <a:pt x="91" y="1098"/>
                  </a:cubicBezTo>
                  <a:cubicBezTo>
                    <a:pt x="122" y="1554"/>
                    <a:pt x="335" y="2009"/>
                    <a:pt x="639" y="2374"/>
                  </a:cubicBezTo>
                  <a:cubicBezTo>
                    <a:pt x="1003" y="2769"/>
                    <a:pt x="1490" y="3073"/>
                    <a:pt x="2037" y="3195"/>
                  </a:cubicBezTo>
                  <a:cubicBezTo>
                    <a:pt x="2197" y="3235"/>
                    <a:pt x="2404" y="3269"/>
                    <a:pt x="2614" y="3269"/>
                  </a:cubicBezTo>
                  <a:cubicBezTo>
                    <a:pt x="2883" y="3269"/>
                    <a:pt x="3156" y="3213"/>
                    <a:pt x="3344" y="3043"/>
                  </a:cubicBezTo>
                  <a:cubicBezTo>
                    <a:pt x="3617" y="2769"/>
                    <a:pt x="3557" y="2161"/>
                    <a:pt x="3465" y="1918"/>
                  </a:cubicBezTo>
                  <a:cubicBezTo>
                    <a:pt x="3283" y="1341"/>
                    <a:pt x="3009" y="794"/>
                    <a:pt x="2493" y="459"/>
                  </a:cubicBezTo>
                  <a:cubicBezTo>
                    <a:pt x="2094" y="203"/>
                    <a:pt x="1643" y="0"/>
                    <a:pt x="1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34"/>
            <p:cNvSpPr/>
            <p:nvPr/>
          </p:nvSpPr>
          <p:spPr>
            <a:xfrm>
              <a:off x="4058850" y="1291350"/>
              <a:ext cx="26625" cy="46650"/>
            </a:xfrm>
            <a:custGeom>
              <a:avLst/>
              <a:gdLst/>
              <a:ahLst/>
              <a:cxnLst/>
              <a:rect l="l" t="t" r="r" b="b"/>
              <a:pathLst>
                <a:path w="1065" h="1866" extrusionOk="0">
                  <a:moveTo>
                    <a:pt x="609" y="0"/>
                  </a:moveTo>
                  <a:cubicBezTo>
                    <a:pt x="244" y="152"/>
                    <a:pt x="61" y="547"/>
                    <a:pt x="31" y="912"/>
                  </a:cubicBezTo>
                  <a:cubicBezTo>
                    <a:pt x="1" y="1246"/>
                    <a:pt x="153" y="1702"/>
                    <a:pt x="457" y="1854"/>
                  </a:cubicBezTo>
                  <a:cubicBezTo>
                    <a:pt x="460" y="1862"/>
                    <a:pt x="466" y="1865"/>
                    <a:pt x="474" y="1865"/>
                  </a:cubicBezTo>
                  <a:cubicBezTo>
                    <a:pt x="530" y="1865"/>
                    <a:pt x="673" y="1699"/>
                    <a:pt x="700" y="1672"/>
                  </a:cubicBezTo>
                  <a:cubicBezTo>
                    <a:pt x="912" y="1459"/>
                    <a:pt x="1004" y="1216"/>
                    <a:pt x="1004" y="942"/>
                  </a:cubicBezTo>
                  <a:cubicBezTo>
                    <a:pt x="1064" y="608"/>
                    <a:pt x="852" y="183"/>
                    <a:pt x="6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34"/>
            <p:cNvSpPr/>
            <p:nvPr/>
          </p:nvSpPr>
          <p:spPr>
            <a:xfrm>
              <a:off x="4070250" y="1317950"/>
              <a:ext cx="59300" cy="41775"/>
            </a:xfrm>
            <a:custGeom>
              <a:avLst/>
              <a:gdLst/>
              <a:ahLst/>
              <a:cxnLst/>
              <a:rect l="l" t="t" r="r" b="b"/>
              <a:pathLst>
                <a:path w="2372" h="1671" extrusionOk="0">
                  <a:moveTo>
                    <a:pt x="1095" y="0"/>
                  </a:moveTo>
                  <a:cubicBezTo>
                    <a:pt x="1095" y="30"/>
                    <a:pt x="1064" y="30"/>
                    <a:pt x="1004" y="30"/>
                  </a:cubicBezTo>
                  <a:cubicBezTo>
                    <a:pt x="608" y="182"/>
                    <a:pt x="1" y="578"/>
                    <a:pt x="31" y="1094"/>
                  </a:cubicBezTo>
                  <a:cubicBezTo>
                    <a:pt x="31" y="1307"/>
                    <a:pt x="244" y="1459"/>
                    <a:pt x="396" y="1520"/>
                  </a:cubicBezTo>
                  <a:cubicBezTo>
                    <a:pt x="603" y="1624"/>
                    <a:pt x="840" y="1671"/>
                    <a:pt x="1065" y="1671"/>
                  </a:cubicBezTo>
                  <a:cubicBezTo>
                    <a:pt x="1170" y="1671"/>
                    <a:pt x="1272" y="1661"/>
                    <a:pt x="1368" y="1641"/>
                  </a:cubicBezTo>
                  <a:cubicBezTo>
                    <a:pt x="1824" y="1520"/>
                    <a:pt x="2341" y="1094"/>
                    <a:pt x="2371" y="578"/>
                  </a:cubicBezTo>
                  <a:cubicBezTo>
                    <a:pt x="2371" y="426"/>
                    <a:pt x="2128" y="243"/>
                    <a:pt x="2007" y="182"/>
                  </a:cubicBezTo>
                  <a:cubicBezTo>
                    <a:pt x="1733" y="91"/>
                    <a:pt x="1399" y="0"/>
                    <a:pt x="1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34"/>
            <p:cNvSpPr/>
            <p:nvPr/>
          </p:nvSpPr>
          <p:spPr>
            <a:xfrm>
              <a:off x="4056575" y="1336175"/>
              <a:ext cx="70700" cy="110975"/>
            </a:xfrm>
            <a:custGeom>
              <a:avLst/>
              <a:gdLst/>
              <a:ahLst/>
              <a:cxnLst/>
              <a:rect l="l" t="t" r="r" b="b"/>
              <a:pathLst>
                <a:path w="2828" h="4439" extrusionOk="0">
                  <a:moveTo>
                    <a:pt x="578" y="1"/>
                  </a:moveTo>
                  <a:lnTo>
                    <a:pt x="578" y="1"/>
                  </a:lnTo>
                  <a:cubicBezTo>
                    <a:pt x="0" y="882"/>
                    <a:pt x="31" y="2128"/>
                    <a:pt x="608" y="3040"/>
                  </a:cubicBezTo>
                  <a:cubicBezTo>
                    <a:pt x="1003" y="3709"/>
                    <a:pt x="1611" y="4226"/>
                    <a:pt x="2371" y="4438"/>
                  </a:cubicBezTo>
                  <a:cubicBezTo>
                    <a:pt x="2706" y="3709"/>
                    <a:pt x="2827" y="2919"/>
                    <a:pt x="2614" y="2159"/>
                  </a:cubicBezTo>
                  <a:cubicBezTo>
                    <a:pt x="2402" y="1156"/>
                    <a:pt x="1551" y="274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34"/>
            <p:cNvSpPr/>
            <p:nvPr/>
          </p:nvSpPr>
          <p:spPr>
            <a:xfrm>
              <a:off x="4002625" y="1339225"/>
              <a:ext cx="75250" cy="64600"/>
            </a:xfrm>
            <a:custGeom>
              <a:avLst/>
              <a:gdLst/>
              <a:ahLst/>
              <a:cxnLst/>
              <a:rect l="l" t="t" r="r" b="b"/>
              <a:pathLst>
                <a:path w="3010" h="2584" extrusionOk="0">
                  <a:moveTo>
                    <a:pt x="2432" y="0"/>
                  </a:moveTo>
                  <a:cubicBezTo>
                    <a:pt x="2280" y="0"/>
                    <a:pt x="2128" y="0"/>
                    <a:pt x="1976" y="31"/>
                  </a:cubicBezTo>
                  <a:lnTo>
                    <a:pt x="1854" y="31"/>
                  </a:lnTo>
                  <a:cubicBezTo>
                    <a:pt x="1490" y="91"/>
                    <a:pt x="1034" y="334"/>
                    <a:pt x="760" y="638"/>
                  </a:cubicBezTo>
                  <a:cubicBezTo>
                    <a:pt x="304" y="1125"/>
                    <a:pt x="0" y="1824"/>
                    <a:pt x="152" y="2493"/>
                  </a:cubicBezTo>
                  <a:cubicBezTo>
                    <a:pt x="152" y="2584"/>
                    <a:pt x="578" y="2584"/>
                    <a:pt x="639" y="2584"/>
                  </a:cubicBezTo>
                  <a:cubicBezTo>
                    <a:pt x="1034" y="2523"/>
                    <a:pt x="1429" y="2462"/>
                    <a:pt x="1794" y="2219"/>
                  </a:cubicBezTo>
                  <a:cubicBezTo>
                    <a:pt x="2432" y="1824"/>
                    <a:pt x="3009" y="851"/>
                    <a:pt x="2736" y="61"/>
                  </a:cubicBezTo>
                  <a:cubicBezTo>
                    <a:pt x="2736" y="31"/>
                    <a:pt x="2462" y="0"/>
                    <a:pt x="2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34"/>
            <p:cNvSpPr/>
            <p:nvPr/>
          </p:nvSpPr>
          <p:spPr>
            <a:xfrm>
              <a:off x="4047450" y="1314900"/>
              <a:ext cx="24350" cy="26625"/>
            </a:xfrm>
            <a:custGeom>
              <a:avLst/>
              <a:gdLst/>
              <a:ahLst/>
              <a:cxnLst/>
              <a:rect l="l" t="t" r="r" b="b"/>
              <a:pathLst>
                <a:path w="974" h="1065" extrusionOk="0">
                  <a:moveTo>
                    <a:pt x="1" y="0"/>
                  </a:moveTo>
                  <a:cubicBezTo>
                    <a:pt x="1" y="578"/>
                    <a:pt x="396" y="1034"/>
                    <a:pt x="973" y="1064"/>
                  </a:cubicBezTo>
                  <a:cubicBezTo>
                    <a:pt x="973" y="517"/>
                    <a:pt x="548" y="6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34"/>
            <p:cNvSpPr/>
            <p:nvPr/>
          </p:nvSpPr>
          <p:spPr>
            <a:xfrm>
              <a:off x="5235175" y="1921300"/>
              <a:ext cx="52450" cy="72200"/>
            </a:xfrm>
            <a:custGeom>
              <a:avLst/>
              <a:gdLst/>
              <a:ahLst/>
              <a:cxnLst/>
              <a:rect l="l" t="t" r="r" b="b"/>
              <a:pathLst>
                <a:path w="2098" h="2888" extrusionOk="0">
                  <a:moveTo>
                    <a:pt x="851" y="0"/>
                  </a:moveTo>
                  <a:lnTo>
                    <a:pt x="851" y="0"/>
                  </a:lnTo>
                  <a:cubicBezTo>
                    <a:pt x="0" y="821"/>
                    <a:pt x="365" y="2401"/>
                    <a:pt x="1398" y="2888"/>
                  </a:cubicBezTo>
                  <a:cubicBezTo>
                    <a:pt x="1490" y="2766"/>
                    <a:pt x="1550" y="2675"/>
                    <a:pt x="1642" y="2584"/>
                  </a:cubicBezTo>
                  <a:cubicBezTo>
                    <a:pt x="2097" y="1702"/>
                    <a:pt x="1733" y="486"/>
                    <a:pt x="8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34"/>
            <p:cNvSpPr/>
            <p:nvPr/>
          </p:nvSpPr>
          <p:spPr>
            <a:xfrm>
              <a:off x="5264050" y="1978825"/>
              <a:ext cx="107925" cy="87175"/>
            </a:xfrm>
            <a:custGeom>
              <a:avLst/>
              <a:gdLst/>
              <a:ahLst/>
              <a:cxnLst/>
              <a:rect l="l" t="t" r="r" b="b"/>
              <a:pathLst>
                <a:path w="4317" h="3487" extrusionOk="0">
                  <a:moveTo>
                    <a:pt x="1169" y="1"/>
                  </a:moveTo>
                  <a:cubicBezTo>
                    <a:pt x="788" y="1"/>
                    <a:pt x="172" y="82"/>
                    <a:pt x="122" y="435"/>
                  </a:cubicBezTo>
                  <a:cubicBezTo>
                    <a:pt x="0" y="982"/>
                    <a:pt x="183" y="1529"/>
                    <a:pt x="426" y="2015"/>
                  </a:cubicBezTo>
                  <a:cubicBezTo>
                    <a:pt x="517" y="2258"/>
                    <a:pt x="730" y="2471"/>
                    <a:pt x="882" y="2623"/>
                  </a:cubicBezTo>
                  <a:cubicBezTo>
                    <a:pt x="1246" y="3049"/>
                    <a:pt x="1702" y="3231"/>
                    <a:pt x="2249" y="3383"/>
                  </a:cubicBezTo>
                  <a:cubicBezTo>
                    <a:pt x="2465" y="3455"/>
                    <a:pt x="2694" y="3486"/>
                    <a:pt x="2920" y="3486"/>
                  </a:cubicBezTo>
                  <a:cubicBezTo>
                    <a:pt x="3173" y="3486"/>
                    <a:pt x="3423" y="3447"/>
                    <a:pt x="3648" y="3383"/>
                  </a:cubicBezTo>
                  <a:cubicBezTo>
                    <a:pt x="3678" y="3383"/>
                    <a:pt x="4043" y="3292"/>
                    <a:pt x="4134" y="3170"/>
                  </a:cubicBezTo>
                  <a:cubicBezTo>
                    <a:pt x="4316" y="2258"/>
                    <a:pt x="3860" y="1377"/>
                    <a:pt x="3253" y="769"/>
                  </a:cubicBezTo>
                  <a:cubicBezTo>
                    <a:pt x="2797" y="283"/>
                    <a:pt x="2037" y="40"/>
                    <a:pt x="1368" y="9"/>
                  </a:cubicBezTo>
                  <a:cubicBezTo>
                    <a:pt x="1316" y="4"/>
                    <a:pt x="1248" y="1"/>
                    <a:pt x="1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34"/>
            <p:cNvSpPr/>
            <p:nvPr/>
          </p:nvSpPr>
          <p:spPr>
            <a:xfrm>
              <a:off x="5270125" y="1895450"/>
              <a:ext cx="103375" cy="99000"/>
            </a:xfrm>
            <a:custGeom>
              <a:avLst/>
              <a:gdLst/>
              <a:ahLst/>
              <a:cxnLst/>
              <a:rect l="l" t="t" r="r" b="b"/>
              <a:pathLst>
                <a:path w="4135" h="3960" extrusionOk="0">
                  <a:moveTo>
                    <a:pt x="3769" y="1"/>
                  </a:moveTo>
                  <a:lnTo>
                    <a:pt x="3769" y="1"/>
                  </a:lnTo>
                  <a:cubicBezTo>
                    <a:pt x="3313" y="31"/>
                    <a:pt x="2949" y="31"/>
                    <a:pt x="2493" y="153"/>
                  </a:cubicBezTo>
                  <a:cubicBezTo>
                    <a:pt x="1915" y="305"/>
                    <a:pt x="1338" y="639"/>
                    <a:pt x="943" y="1065"/>
                  </a:cubicBezTo>
                  <a:cubicBezTo>
                    <a:pt x="517" y="1520"/>
                    <a:pt x="213" y="2128"/>
                    <a:pt x="92" y="2706"/>
                  </a:cubicBezTo>
                  <a:cubicBezTo>
                    <a:pt x="61" y="2919"/>
                    <a:pt x="0" y="3192"/>
                    <a:pt x="61" y="3435"/>
                  </a:cubicBezTo>
                  <a:cubicBezTo>
                    <a:pt x="61" y="3496"/>
                    <a:pt x="92" y="3770"/>
                    <a:pt x="152" y="3800"/>
                  </a:cubicBezTo>
                  <a:cubicBezTo>
                    <a:pt x="395" y="3922"/>
                    <a:pt x="639" y="3960"/>
                    <a:pt x="878" y="3960"/>
                  </a:cubicBezTo>
                  <a:cubicBezTo>
                    <a:pt x="1117" y="3960"/>
                    <a:pt x="1353" y="3922"/>
                    <a:pt x="1581" y="3891"/>
                  </a:cubicBezTo>
                  <a:cubicBezTo>
                    <a:pt x="2158" y="3770"/>
                    <a:pt x="2766" y="3435"/>
                    <a:pt x="3162" y="3010"/>
                  </a:cubicBezTo>
                  <a:cubicBezTo>
                    <a:pt x="3374" y="2827"/>
                    <a:pt x="3526" y="2584"/>
                    <a:pt x="3617" y="2372"/>
                  </a:cubicBezTo>
                  <a:cubicBezTo>
                    <a:pt x="4013" y="1672"/>
                    <a:pt x="4134" y="730"/>
                    <a:pt x="37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34"/>
            <p:cNvSpPr/>
            <p:nvPr/>
          </p:nvSpPr>
          <p:spPr>
            <a:xfrm>
              <a:off x="5229075" y="1921600"/>
              <a:ext cx="46400" cy="43725"/>
            </a:xfrm>
            <a:custGeom>
              <a:avLst/>
              <a:gdLst/>
              <a:ahLst/>
              <a:cxnLst/>
              <a:rect l="l" t="t" r="r" b="b"/>
              <a:pathLst>
                <a:path w="1856" h="1749" extrusionOk="0">
                  <a:moveTo>
                    <a:pt x="545" y="0"/>
                  </a:moveTo>
                  <a:cubicBezTo>
                    <a:pt x="428" y="0"/>
                    <a:pt x="323" y="31"/>
                    <a:pt x="244" y="110"/>
                  </a:cubicBezTo>
                  <a:cubicBezTo>
                    <a:pt x="1" y="353"/>
                    <a:pt x="183" y="930"/>
                    <a:pt x="366" y="1204"/>
                  </a:cubicBezTo>
                  <a:cubicBezTo>
                    <a:pt x="548" y="1478"/>
                    <a:pt x="822" y="1630"/>
                    <a:pt x="1126" y="1690"/>
                  </a:cubicBezTo>
                  <a:cubicBezTo>
                    <a:pt x="1186" y="1726"/>
                    <a:pt x="1270" y="1748"/>
                    <a:pt x="1353" y="1748"/>
                  </a:cubicBezTo>
                  <a:cubicBezTo>
                    <a:pt x="1480" y="1748"/>
                    <a:pt x="1606" y="1697"/>
                    <a:pt x="1642" y="1569"/>
                  </a:cubicBezTo>
                  <a:cubicBezTo>
                    <a:pt x="1855" y="1174"/>
                    <a:pt x="1703" y="626"/>
                    <a:pt x="1369" y="323"/>
                  </a:cubicBezTo>
                  <a:cubicBezTo>
                    <a:pt x="1195" y="192"/>
                    <a:pt x="836" y="0"/>
                    <a:pt x="5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34"/>
            <p:cNvSpPr/>
            <p:nvPr/>
          </p:nvSpPr>
          <p:spPr>
            <a:xfrm>
              <a:off x="5197925" y="1887225"/>
              <a:ext cx="78300" cy="86400"/>
            </a:xfrm>
            <a:custGeom>
              <a:avLst/>
              <a:gdLst/>
              <a:ahLst/>
              <a:cxnLst/>
              <a:rect l="l" t="t" r="r" b="b"/>
              <a:pathLst>
                <a:path w="3132" h="3456" extrusionOk="0">
                  <a:moveTo>
                    <a:pt x="743" y="1"/>
                  </a:moveTo>
                  <a:cubicBezTo>
                    <a:pt x="594" y="1"/>
                    <a:pt x="443" y="27"/>
                    <a:pt x="335" y="117"/>
                  </a:cubicBezTo>
                  <a:cubicBezTo>
                    <a:pt x="183" y="208"/>
                    <a:pt x="92" y="482"/>
                    <a:pt x="92" y="664"/>
                  </a:cubicBezTo>
                  <a:cubicBezTo>
                    <a:pt x="1" y="1090"/>
                    <a:pt x="62" y="1546"/>
                    <a:pt x="214" y="1941"/>
                  </a:cubicBezTo>
                  <a:cubicBezTo>
                    <a:pt x="487" y="2549"/>
                    <a:pt x="882" y="3035"/>
                    <a:pt x="1490" y="3248"/>
                  </a:cubicBezTo>
                  <a:cubicBezTo>
                    <a:pt x="1667" y="3326"/>
                    <a:pt x="1982" y="3455"/>
                    <a:pt x="2241" y="3455"/>
                  </a:cubicBezTo>
                  <a:cubicBezTo>
                    <a:pt x="2384" y="3455"/>
                    <a:pt x="2509" y="3416"/>
                    <a:pt x="2584" y="3308"/>
                  </a:cubicBezTo>
                  <a:cubicBezTo>
                    <a:pt x="2676" y="3217"/>
                    <a:pt x="2706" y="3156"/>
                    <a:pt x="2736" y="3065"/>
                  </a:cubicBezTo>
                  <a:cubicBezTo>
                    <a:pt x="3132" y="2336"/>
                    <a:pt x="2797" y="1211"/>
                    <a:pt x="2220" y="634"/>
                  </a:cubicBezTo>
                  <a:cubicBezTo>
                    <a:pt x="1916" y="360"/>
                    <a:pt x="1460" y="56"/>
                    <a:pt x="1034" y="26"/>
                  </a:cubicBezTo>
                  <a:cubicBezTo>
                    <a:pt x="947" y="13"/>
                    <a:pt x="845" y="1"/>
                    <a:pt x="7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34"/>
            <p:cNvSpPr/>
            <p:nvPr/>
          </p:nvSpPr>
          <p:spPr>
            <a:xfrm>
              <a:off x="5130300" y="1929300"/>
              <a:ext cx="148975" cy="89350"/>
            </a:xfrm>
            <a:custGeom>
              <a:avLst/>
              <a:gdLst/>
              <a:ahLst/>
              <a:cxnLst/>
              <a:rect l="l" t="t" r="r" b="b"/>
              <a:pathLst>
                <a:path w="5959" h="3574" extrusionOk="0">
                  <a:moveTo>
                    <a:pt x="4287" y="167"/>
                  </a:moveTo>
                  <a:lnTo>
                    <a:pt x="4287" y="167"/>
                  </a:lnTo>
                  <a:cubicBezTo>
                    <a:pt x="4348" y="197"/>
                    <a:pt x="4438" y="227"/>
                    <a:pt x="4469" y="227"/>
                  </a:cubicBezTo>
                  <a:cubicBezTo>
                    <a:pt x="4378" y="197"/>
                    <a:pt x="4347" y="197"/>
                    <a:pt x="4287" y="167"/>
                  </a:cubicBezTo>
                  <a:close/>
                  <a:moveTo>
                    <a:pt x="4469" y="227"/>
                  </a:moveTo>
                  <a:cubicBezTo>
                    <a:pt x="4493" y="244"/>
                    <a:pt x="4515" y="255"/>
                    <a:pt x="4536" y="265"/>
                  </a:cubicBezTo>
                  <a:lnTo>
                    <a:pt x="4536" y="265"/>
                  </a:lnTo>
                  <a:cubicBezTo>
                    <a:pt x="4498" y="227"/>
                    <a:pt x="4495" y="227"/>
                    <a:pt x="4469" y="227"/>
                  </a:cubicBezTo>
                  <a:close/>
                  <a:moveTo>
                    <a:pt x="4536" y="265"/>
                  </a:moveTo>
                  <a:cubicBezTo>
                    <a:pt x="4543" y="271"/>
                    <a:pt x="4551" y="279"/>
                    <a:pt x="4560" y="288"/>
                  </a:cubicBezTo>
                  <a:cubicBezTo>
                    <a:pt x="4590" y="288"/>
                    <a:pt x="4651" y="318"/>
                    <a:pt x="4712" y="318"/>
                  </a:cubicBezTo>
                  <a:cubicBezTo>
                    <a:pt x="4645" y="296"/>
                    <a:pt x="4595" y="290"/>
                    <a:pt x="4536" y="265"/>
                  </a:cubicBezTo>
                  <a:close/>
                  <a:moveTo>
                    <a:pt x="3092" y="1"/>
                  </a:moveTo>
                  <a:cubicBezTo>
                    <a:pt x="3004" y="1"/>
                    <a:pt x="2916" y="5"/>
                    <a:pt x="2827" y="15"/>
                  </a:cubicBezTo>
                  <a:cubicBezTo>
                    <a:pt x="2280" y="106"/>
                    <a:pt x="1703" y="288"/>
                    <a:pt x="1216" y="622"/>
                  </a:cubicBezTo>
                  <a:cubicBezTo>
                    <a:pt x="791" y="926"/>
                    <a:pt x="365" y="1322"/>
                    <a:pt x="183" y="1808"/>
                  </a:cubicBezTo>
                  <a:cubicBezTo>
                    <a:pt x="1" y="2264"/>
                    <a:pt x="244" y="2598"/>
                    <a:pt x="639" y="2841"/>
                  </a:cubicBezTo>
                  <a:cubicBezTo>
                    <a:pt x="1275" y="3298"/>
                    <a:pt x="2053" y="3573"/>
                    <a:pt x="2830" y="3573"/>
                  </a:cubicBezTo>
                  <a:cubicBezTo>
                    <a:pt x="3242" y="3573"/>
                    <a:pt x="3654" y="3496"/>
                    <a:pt x="4043" y="3328"/>
                  </a:cubicBezTo>
                  <a:cubicBezTo>
                    <a:pt x="4590" y="3084"/>
                    <a:pt x="5046" y="2841"/>
                    <a:pt x="5411" y="2385"/>
                  </a:cubicBezTo>
                  <a:cubicBezTo>
                    <a:pt x="5502" y="2264"/>
                    <a:pt x="5654" y="2112"/>
                    <a:pt x="5776" y="1929"/>
                  </a:cubicBezTo>
                  <a:cubicBezTo>
                    <a:pt x="5867" y="1686"/>
                    <a:pt x="5958" y="1413"/>
                    <a:pt x="5837" y="1261"/>
                  </a:cubicBezTo>
                  <a:cubicBezTo>
                    <a:pt x="5563" y="774"/>
                    <a:pt x="5046" y="470"/>
                    <a:pt x="4499" y="288"/>
                  </a:cubicBezTo>
                  <a:cubicBezTo>
                    <a:pt x="4061" y="134"/>
                    <a:pt x="3580" y="1"/>
                    <a:pt x="30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34"/>
            <p:cNvSpPr/>
            <p:nvPr/>
          </p:nvSpPr>
          <p:spPr>
            <a:xfrm>
              <a:off x="5185775" y="1986600"/>
              <a:ext cx="88925" cy="118800"/>
            </a:xfrm>
            <a:custGeom>
              <a:avLst/>
              <a:gdLst/>
              <a:ahLst/>
              <a:cxnLst/>
              <a:rect l="l" t="t" r="r" b="b"/>
              <a:pathLst>
                <a:path w="3557" h="4752" extrusionOk="0">
                  <a:moveTo>
                    <a:pt x="2652" y="0"/>
                  </a:moveTo>
                  <a:cubicBezTo>
                    <a:pt x="1434" y="0"/>
                    <a:pt x="240" y="1275"/>
                    <a:pt x="92" y="2434"/>
                  </a:cubicBezTo>
                  <a:cubicBezTo>
                    <a:pt x="0" y="3133"/>
                    <a:pt x="61" y="3771"/>
                    <a:pt x="426" y="4379"/>
                  </a:cubicBezTo>
                  <a:cubicBezTo>
                    <a:pt x="509" y="4490"/>
                    <a:pt x="668" y="4752"/>
                    <a:pt x="833" y="4752"/>
                  </a:cubicBezTo>
                  <a:cubicBezTo>
                    <a:pt x="848" y="4752"/>
                    <a:pt x="863" y="4750"/>
                    <a:pt x="877" y="4745"/>
                  </a:cubicBezTo>
                  <a:lnTo>
                    <a:pt x="877" y="4745"/>
                  </a:lnTo>
                  <a:cubicBezTo>
                    <a:pt x="902" y="4746"/>
                    <a:pt x="926" y="4747"/>
                    <a:pt x="950" y="4747"/>
                  </a:cubicBezTo>
                  <a:cubicBezTo>
                    <a:pt x="1880" y="4747"/>
                    <a:pt x="2661" y="3928"/>
                    <a:pt x="3131" y="3194"/>
                  </a:cubicBezTo>
                  <a:cubicBezTo>
                    <a:pt x="3162" y="3163"/>
                    <a:pt x="3192" y="3133"/>
                    <a:pt x="3192" y="3042"/>
                  </a:cubicBezTo>
                  <a:cubicBezTo>
                    <a:pt x="3496" y="2555"/>
                    <a:pt x="3557" y="1796"/>
                    <a:pt x="3466" y="1218"/>
                  </a:cubicBezTo>
                  <a:cubicBezTo>
                    <a:pt x="3374" y="853"/>
                    <a:pt x="3253" y="33"/>
                    <a:pt x="2736" y="2"/>
                  </a:cubicBezTo>
                  <a:cubicBezTo>
                    <a:pt x="2708" y="1"/>
                    <a:pt x="2680" y="0"/>
                    <a:pt x="26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34"/>
            <p:cNvSpPr/>
            <p:nvPr/>
          </p:nvSpPr>
          <p:spPr>
            <a:xfrm>
              <a:off x="2716125" y="1563375"/>
              <a:ext cx="215075" cy="118475"/>
            </a:xfrm>
            <a:custGeom>
              <a:avLst/>
              <a:gdLst/>
              <a:ahLst/>
              <a:cxnLst/>
              <a:rect l="l" t="t" r="r" b="b"/>
              <a:pathLst>
                <a:path w="8603" h="4739" extrusionOk="0">
                  <a:moveTo>
                    <a:pt x="5532" y="1"/>
                  </a:moveTo>
                  <a:cubicBezTo>
                    <a:pt x="4681" y="62"/>
                    <a:pt x="3861" y="183"/>
                    <a:pt x="3131" y="518"/>
                  </a:cubicBezTo>
                  <a:cubicBezTo>
                    <a:pt x="1642" y="1247"/>
                    <a:pt x="213" y="2615"/>
                    <a:pt x="0" y="4347"/>
                  </a:cubicBezTo>
                  <a:cubicBezTo>
                    <a:pt x="122" y="4408"/>
                    <a:pt x="244" y="4439"/>
                    <a:pt x="304" y="4439"/>
                  </a:cubicBezTo>
                  <a:cubicBezTo>
                    <a:pt x="821" y="4591"/>
                    <a:pt x="1338" y="4651"/>
                    <a:pt x="1885" y="4712"/>
                  </a:cubicBezTo>
                  <a:cubicBezTo>
                    <a:pt x="2079" y="4730"/>
                    <a:pt x="2275" y="4739"/>
                    <a:pt x="2472" y="4739"/>
                  </a:cubicBezTo>
                  <a:cubicBezTo>
                    <a:pt x="3258" y="4739"/>
                    <a:pt x="4055" y="4603"/>
                    <a:pt x="4833" y="4408"/>
                  </a:cubicBezTo>
                  <a:cubicBezTo>
                    <a:pt x="5016" y="4347"/>
                    <a:pt x="5228" y="4256"/>
                    <a:pt x="5411" y="4165"/>
                  </a:cubicBezTo>
                  <a:cubicBezTo>
                    <a:pt x="5928" y="3891"/>
                    <a:pt x="6444" y="3588"/>
                    <a:pt x="6839" y="3223"/>
                  </a:cubicBezTo>
                  <a:cubicBezTo>
                    <a:pt x="7599" y="2584"/>
                    <a:pt x="8268" y="1764"/>
                    <a:pt x="8602" y="822"/>
                  </a:cubicBezTo>
                  <a:cubicBezTo>
                    <a:pt x="7842" y="335"/>
                    <a:pt x="6961" y="92"/>
                    <a:pt x="6080" y="31"/>
                  </a:cubicBezTo>
                  <a:cubicBezTo>
                    <a:pt x="5897" y="31"/>
                    <a:pt x="5715" y="1"/>
                    <a:pt x="5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34"/>
            <p:cNvSpPr/>
            <p:nvPr/>
          </p:nvSpPr>
          <p:spPr>
            <a:xfrm>
              <a:off x="7041425" y="1782225"/>
              <a:ext cx="100325" cy="162650"/>
            </a:xfrm>
            <a:custGeom>
              <a:avLst/>
              <a:gdLst/>
              <a:ahLst/>
              <a:cxnLst/>
              <a:rect l="l" t="t" r="r" b="b"/>
              <a:pathLst>
                <a:path w="4013" h="6506" extrusionOk="0">
                  <a:moveTo>
                    <a:pt x="3739" y="1"/>
                  </a:moveTo>
                  <a:cubicBezTo>
                    <a:pt x="2463" y="517"/>
                    <a:pt x="1308" y="1490"/>
                    <a:pt x="639" y="2736"/>
                  </a:cubicBezTo>
                  <a:cubicBezTo>
                    <a:pt x="335" y="3314"/>
                    <a:pt x="153" y="4013"/>
                    <a:pt x="62" y="4682"/>
                  </a:cubicBezTo>
                  <a:cubicBezTo>
                    <a:pt x="1" y="5290"/>
                    <a:pt x="1" y="5898"/>
                    <a:pt x="62" y="6505"/>
                  </a:cubicBezTo>
                  <a:cubicBezTo>
                    <a:pt x="1217" y="6080"/>
                    <a:pt x="2280" y="5290"/>
                    <a:pt x="2949" y="4317"/>
                  </a:cubicBezTo>
                  <a:cubicBezTo>
                    <a:pt x="3800" y="3101"/>
                    <a:pt x="4013" y="1460"/>
                    <a:pt x="3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34"/>
            <p:cNvSpPr/>
            <p:nvPr/>
          </p:nvSpPr>
          <p:spPr>
            <a:xfrm>
              <a:off x="5421350" y="3833925"/>
              <a:ext cx="182400" cy="202925"/>
            </a:xfrm>
            <a:custGeom>
              <a:avLst/>
              <a:gdLst/>
              <a:ahLst/>
              <a:cxnLst/>
              <a:rect l="l" t="t" r="r" b="b"/>
              <a:pathLst>
                <a:path w="7296" h="8117" extrusionOk="0">
                  <a:moveTo>
                    <a:pt x="7295" y="1"/>
                  </a:moveTo>
                  <a:lnTo>
                    <a:pt x="7295" y="1"/>
                  </a:lnTo>
                  <a:cubicBezTo>
                    <a:pt x="6231" y="122"/>
                    <a:pt x="5259" y="426"/>
                    <a:pt x="4316" y="913"/>
                  </a:cubicBezTo>
                  <a:cubicBezTo>
                    <a:pt x="3313" y="1460"/>
                    <a:pt x="2401" y="2129"/>
                    <a:pt x="1733" y="3010"/>
                  </a:cubicBezTo>
                  <a:cubicBezTo>
                    <a:pt x="1155" y="3770"/>
                    <a:pt x="730" y="4651"/>
                    <a:pt x="426" y="5563"/>
                  </a:cubicBezTo>
                  <a:cubicBezTo>
                    <a:pt x="152" y="6384"/>
                    <a:pt x="0" y="7235"/>
                    <a:pt x="0" y="8116"/>
                  </a:cubicBezTo>
                  <a:cubicBezTo>
                    <a:pt x="1641" y="7691"/>
                    <a:pt x="3161" y="6961"/>
                    <a:pt x="4407" y="5867"/>
                  </a:cubicBezTo>
                  <a:cubicBezTo>
                    <a:pt x="4924" y="5411"/>
                    <a:pt x="5319" y="4955"/>
                    <a:pt x="5714" y="4378"/>
                  </a:cubicBezTo>
                  <a:cubicBezTo>
                    <a:pt x="5988" y="3952"/>
                    <a:pt x="6201" y="3557"/>
                    <a:pt x="6444" y="3132"/>
                  </a:cubicBezTo>
                  <a:cubicBezTo>
                    <a:pt x="6930" y="2129"/>
                    <a:pt x="7204" y="1065"/>
                    <a:pt x="7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34"/>
            <p:cNvSpPr/>
            <p:nvPr/>
          </p:nvSpPr>
          <p:spPr>
            <a:xfrm>
              <a:off x="4558850" y="3320250"/>
              <a:ext cx="97300" cy="109450"/>
            </a:xfrm>
            <a:custGeom>
              <a:avLst/>
              <a:gdLst/>
              <a:ahLst/>
              <a:cxnLst/>
              <a:rect l="l" t="t" r="r" b="b"/>
              <a:pathLst>
                <a:path w="3892" h="4378" extrusionOk="0">
                  <a:moveTo>
                    <a:pt x="3892" y="0"/>
                  </a:moveTo>
                  <a:lnTo>
                    <a:pt x="3892" y="0"/>
                  </a:lnTo>
                  <a:cubicBezTo>
                    <a:pt x="3405" y="31"/>
                    <a:pt x="2858" y="244"/>
                    <a:pt x="2341" y="487"/>
                  </a:cubicBezTo>
                  <a:cubicBezTo>
                    <a:pt x="1794" y="760"/>
                    <a:pt x="1308" y="1155"/>
                    <a:pt x="913" y="1642"/>
                  </a:cubicBezTo>
                  <a:cubicBezTo>
                    <a:pt x="609" y="2067"/>
                    <a:pt x="396" y="2523"/>
                    <a:pt x="244" y="3010"/>
                  </a:cubicBezTo>
                  <a:cubicBezTo>
                    <a:pt x="92" y="3466"/>
                    <a:pt x="1" y="3921"/>
                    <a:pt x="1" y="4377"/>
                  </a:cubicBezTo>
                  <a:cubicBezTo>
                    <a:pt x="882" y="4134"/>
                    <a:pt x="1734" y="3769"/>
                    <a:pt x="2372" y="3162"/>
                  </a:cubicBezTo>
                  <a:cubicBezTo>
                    <a:pt x="2615" y="2918"/>
                    <a:pt x="2858" y="2675"/>
                    <a:pt x="3041" y="2371"/>
                  </a:cubicBezTo>
                  <a:cubicBezTo>
                    <a:pt x="3193" y="2128"/>
                    <a:pt x="3314" y="1915"/>
                    <a:pt x="3436" y="1672"/>
                  </a:cubicBezTo>
                  <a:cubicBezTo>
                    <a:pt x="3709" y="1155"/>
                    <a:pt x="3861" y="578"/>
                    <a:pt x="3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34"/>
            <p:cNvSpPr/>
            <p:nvPr/>
          </p:nvSpPr>
          <p:spPr>
            <a:xfrm>
              <a:off x="5282275" y="1027650"/>
              <a:ext cx="96525" cy="108700"/>
            </a:xfrm>
            <a:custGeom>
              <a:avLst/>
              <a:gdLst/>
              <a:ahLst/>
              <a:cxnLst/>
              <a:rect l="l" t="t" r="r" b="b"/>
              <a:pathLst>
                <a:path w="3861" h="4348" extrusionOk="0">
                  <a:moveTo>
                    <a:pt x="3861" y="1"/>
                  </a:moveTo>
                  <a:lnTo>
                    <a:pt x="3861" y="1"/>
                  </a:lnTo>
                  <a:cubicBezTo>
                    <a:pt x="3314" y="62"/>
                    <a:pt x="2797" y="214"/>
                    <a:pt x="2311" y="487"/>
                  </a:cubicBezTo>
                  <a:cubicBezTo>
                    <a:pt x="1764" y="761"/>
                    <a:pt x="1277" y="1126"/>
                    <a:pt x="913" y="1612"/>
                  </a:cubicBezTo>
                  <a:cubicBezTo>
                    <a:pt x="609" y="2037"/>
                    <a:pt x="365" y="2493"/>
                    <a:pt x="213" y="2980"/>
                  </a:cubicBezTo>
                  <a:cubicBezTo>
                    <a:pt x="61" y="3436"/>
                    <a:pt x="1" y="3892"/>
                    <a:pt x="1" y="4348"/>
                  </a:cubicBezTo>
                  <a:cubicBezTo>
                    <a:pt x="852" y="4135"/>
                    <a:pt x="1703" y="3740"/>
                    <a:pt x="2341" y="3132"/>
                  </a:cubicBezTo>
                  <a:cubicBezTo>
                    <a:pt x="2615" y="2919"/>
                    <a:pt x="2827" y="2645"/>
                    <a:pt x="3040" y="2341"/>
                  </a:cubicBezTo>
                  <a:cubicBezTo>
                    <a:pt x="3192" y="2129"/>
                    <a:pt x="3283" y="1885"/>
                    <a:pt x="3405" y="1673"/>
                  </a:cubicBezTo>
                  <a:cubicBezTo>
                    <a:pt x="3679" y="1126"/>
                    <a:pt x="3831" y="548"/>
                    <a:pt x="38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34"/>
            <p:cNvSpPr/>
            <p:nvPr/>
          </p:nvSpPr>
          <p:spPr>
            <a:xfrm>
              <a:off x="7137925" y="4372700"/>
              <a:ext cx="97300" cy="109450"/>
            </a:xfrm>
            <a:custGeom>
              <a:avLst/>
              <a:gdLst/>
              <a:ahLst/>
              <a:cxnLst/>
              <a:rect l="l" t="t" r="r" b="b"/>
              <a:pathLst>
                <a:path w="3892" h="4378" extrusionOk="0">
                  <a:moveTo>
                    <a:pt x="3892" y="0"/>
                  </a:moveTo>
                  <a:lnTo>
                    <a:pt x="3892" y="0"/>
                  </a:lnTo>
                  <a:cubicBezTo>
                    <a:pt x="3375" y="91"/>
                    <a:pt x="2828" y="243"/>
                    <a:pt x="2311" y="487"/>
                  </a:cubicBezTo>
                  <a:cubicBezTo>
                    <a:pt x="1794" y="760"/>
                    <a:pt x="1308" y="1155"/>
                    <a:pt x="913" y="1642"/>
                  </a:cubicBezTo>
                  <a:cubicBezTo>
                    <a:pt x="609" y="2067"/>
                    <a:pt x="396" y="2523"/>
                    <a:pt x="244" y="3009"/>
                  </a:cubicBezTo>
                  <a:cubicBezTo>
                    <a:pt x="92" y="3465"/>
                    <a:pt x="1" y="3921"/>
                    <a:pt x="1" y="4377"/>
                  </a:cubicBezTo>
                  <a:cubicBezTo>
                    <a:pt x="882" y="4134"/>
                    <a:pt x="1703" y="3769"/>
                    <a:pt x="2372" y="3161"/>
                  </a:cubicBezTo>
                  <a:cubicBezTo>
                    <a:pt x="2615" y="2918"/>
                    <a:pt x="2858" y="2675"/>
                    <a:pt x="3041" y="2371"/>
                  </a:cubicBezTo>
                  <a:cubicBezTo>
                    <a:pt x="3193" y="2128"/>
                    <a:pt x="3314" y="1915"/>
                    <a:pt x="3436" y="1672"/>
                  </a:cubicBezTo>
                  <a:cubicBezTo>
                    <a:pt x="3679" y="1155"/>
                    <a:pt x="3831" y="578"/>
                    <a:pt x="3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34"/>
            <p:cNvSpPr/>
            <p:nvPr/>
          </p:nvSpPr>
          <p:spPr>
            <a:xfrm>
              <a:off x="6666800" y="2339225"/>
              <a:ext cx="103375" cy="159600"/>
            </a:xfrm>
            <a:custGeom>
              <a:avLst/>
              <a:gdLst/>
              <a:ahLst/>
              <a:cxnLst/>
              <a:rect l="l" t="t" r="r" b="b"/>
              <a:pathLst>
                <a:path w="4135" h="6384" extrusionOk="0">
                  <a:moveTo>
                    <a:pt x="3587" y="1"/>
                  </a:moveTo>
                  <a:cubicBezTo>
                    <a:pt x="2220" y="426"/>
                    <a:pt x="1034" y="1490"/>
                    <a:pt x="426" y="2767"/>
                  </a:cubicBezTo>
                  <a:cubicBezTo>
                    <a:pt x="153" y="3375"/>
                    <a:pt x="1" y="4104"/>
                    <a:pt x="1" y="4742"/>
                  </a:cubicBezTo>
                  <a:cubicBezTo>
                    <a:pt x="1" y="5320"/>
                    <a:pt x="31" y="5837"/>
                    <a:pt x="244" y="6384"/>
                  </a:cubicBezTo>
                  <a:cubicBezTo>
                    <a:pt x="1368" y="6080"/>
                    <a:pt x="2402" y="5350"/>
                    <a:pt x="3071" y="4378"/>
                  </a:cubicBezTo>
                  <a:cubicBezTo>
                    <a:pt x="3952" y="3101"/>
                    <a:pt x="4134" y="1399"/>
                    <a:pt x="3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34"/>
            <p:cNvSpPr/>
            <p:nvPr/>
          </p:nvSpPr>
          <p:spPr>
            <a:xfrm>
              <a:off x="5233650" y="4703250"/>
              <a:ext cx="103375" cy="159600"/>
            </a:xfrm>
            <a:custGeom>
              <a:avLst/>
              <a:gdLst/>
              <a:ahLst/>
              <a:cxnLst/>
              <a:rect l="l" t="t" r="r" b="b"/>
              <a:pathLst>
                <a:path w="4135" h="6384" extrusionOk="0">
                  <a:moveTo>
                    <a:pt x="3557" y="0"/>
                  </a:moveTo>
                  <a:cubicBezTo>
                    <a:pt x="2189" y="396"/>
                    <a:pt x="1034" y="1459"/>
                    <a:pt x="426" y="2766"/>
                  </a:cubicBezTo>
                  <a:cubicBezTo>
                    <a:pt x="152" y="3374"/>
                    <a:pt x="0" y="4104"/>
                    <a:pt x="0" y="4742"/>
                  </a:cubicBezTo>
                  <a:cubicBezTo>
                    <a:pt x="0" y="5320"/>
                    <a:pt x="31" y="5836"/>
                    <a:pt x="213" y="6383"/>
                  </a:cubicBezTo>
                  <a:cubicBezTo>
                    <a:pt x="1368" y="6079"/>
                    <a:pt x="2402" y="5350"/>
                    <a:pt x="3070" y="4377"/>
                  </a:cubicBezTo>
                  <a:cubicBezTo>
                    <a:pt x="3952" y="3101"/>
                    <a:pt x="4134" y="1399"/>
                    <a:pt x="3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p3"/>
          <p:cNvSpPr txBox="1">
            <a:spLocks noGrp="1"/>
          </p:cNvSpPr>
          <p:nvPr>
            <p:ph type="title"/>
          </p:nvPr>
        </p:nvSpPr>
        <p:spPr>
          <a:xfrm>
            <a:off x="4489850" y="1441125"/>
            <a:ext cx="3680100" cy="19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R="47625"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91" name="Google Shape;391;p3"/>
          <p:cNvGrpSpPr/>
          <p:nvPr/>
        </p:nvGrpSpPr>
        <p:grpSpPr>
          <a:xfrm>
            <a:off x="296537" y="125187"/>
            <a:ext cx="1551786" cy="1043330"/>
            <a:chOff x="423128" y="-50505"/>
            <a:chExt cx="1593210" cy="1071181"/>
          </a:xfrm>
        </p:grpSpPr>
        <p:sp>
          <p:nvSpPr>
            <p:cNvPr id="392" name="Google Shape;392;p3"/>
            <p:cNvSpPr/>
            <p:nvPr/>
          </p:nvSpPr>
          <p:spPr>
            <a:xfrm>
              <a:off x="768812" y="210058"/>
              <a:ext cx="292735" cy="79228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1086130" y="149739"/>
              <a:ext cx="242433" cy="75446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1071569" y="392527"/>
              <a:ext cx="221064" cy="71286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1285447" y="307060"/>
              <a:ext cx="221064" cy="71286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1203375" y="17189"/>
              <a:ext cx="274770" cy="94544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1681622" y="177535"/>
              <a:ext cx="199506" cy="91329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1520693" y="527158"/>
              <a:ext cx="185890" cy="71097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1841604" y="355844"/>
              <a:ext cx="174733" cy="80551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961321" y="683344"/>
              <a:ext cx="210663" cy="79795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594268" y="502954"/>
              <a:ext cx="227682" cy="82253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1260674" y="651766"/>
              <a:ext cx="224279" cy="97758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1752536" y="681831"/>
              <a:ext cx="181541" cy="77904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719266" y="-50505"/>
              <a:ext cx="238840" cy="98136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1527690" y="893987"/>
              <a:ext cx="175489" cy="87169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423128" y="298551"/>
              <a:ext cx="227872" cy="91140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1025427" y="940125"/>
              <a:ext cx="199506" cy="80551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590864" y="720216"/>
              <a:ext cx="224279" cy="79228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9" name="Google Shape;409;p3"/>
          <p:cNvGrpSpPr/>
          <p:nvPr/>
        </p:nvGrpSpPr>
        <p:grpSpPr>
          <a:xfrm>
            <a:off x="7452833" y="109838"/>
            <a:ext cx="1525066" cy="1089987"/>
            <a:chOff x="3287500" y="1126625"/>
            <a:chExt cx="222800" cy="159250"/>
          </a:xfrm>
        </p:grpSpPr>
        <p:sp>
          <p:nvSpPr>
            <p:cNvPr id="410" name="Google Shape;410;p3"/>
            <p:cNvSpPr/>
            <p:nvPr/>
          </p:nvSpPr>
          <p:spPr>
            <a:xfrm>
              <a:off x="3337825" y="1214725"/>
              <a:ext cx="15625" cy="156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3356700" y="1177075"/>
              <a:ext cx="13725" cy="13700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3409075" y="1193000"/>
              <a:ext cx="12225" cy="12350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3418450" y="114880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3381250" y="1238050"/>
              <a:ext cx="7025" cy="7075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390175" y="1183175"/>
              <a:ext cx="9425" cy="9600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3327525" y="1165750"/>
              <a:ext cx="9875" cy="10200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3287500" y="1206700"/>
              <a:ext cx="7475" cy="715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3344500" y="1140750"/>
              <a:ext cx="15950" cy="16100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3443450" y="1197725"/>
              <a:ext cx="9850" cy="8850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3430675" y="1243000"/>
              <a:ext cx="19350" cy="18600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3473525" y="1186900"/>
              <a:ext cx="8500" cy="9525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3476350" y="1223650"/>
              <a:ext cx="14725" cy="11350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3343025" y="1267550"/>
              <a:ext cx="12350" cy="11775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3395825" y="1278400"/>
              <a:ext cx="8075" cy="7475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3462775" y="1252950"/>
              <a:ext cx="21625" cy="2162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3297325" y="1241075"/>
              <a:ext cx="13250" cy="13250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377975" y="1126625"/>
              <a:ext cx="12225" cy="12225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3460400" y="1153425"/>
              <a:ext cx="15525" cy="16075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3501800" y="1203425"/>
              <a:ext cx="8500" cy="760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3370850" y="1211000"/>
              <a:ext cx="8950" cy="8950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1" name="Google Shape;431;p3"/>
          <p:cNvSpPr/>
          <p:nvPr/>
        </p:nvSpPr>
        <p:spPr>
          <a:xfrm rot="1800004">
            <a:off x="-1178625" y="4149010"/>
            <a:ext cx="2539604" cy="1045366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5157230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5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Livvic"/>
              <a:buChar char="●"/>
              <a:defRPr sz="1200">
                <a:solidFill>
                  <a:schemeClr val="accent1"/>
                </a:solidFill>
              </a:defRPr>
            </a:lvl1pPr>
            <a:lvl2pPr marL="914400" lvl="1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○"/>
              <a:defRPr>
                <a:solidFill>
                  <a:schemeClr val="accent1"/>
                </a:solidFill>
              </a:defRPr>
            </a:lvl2pPr>
            <a:lvl3pPr marL="1371600" lvl="2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■"/>
              <a:defRPr>
                <a:solidFill>
                  <a:schemeClr val="accent1"/>
                </a:solidFill>
              </a:defRPr>
            </a:lvl3pPr>
            <a:lvl4pPr marL="1828800" lvl="3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●"/>
              <a:defRPr>
                <a:solidFill>
                  <a:schemeClr val="accent1"/>
                </a:solidFill>
              </a:defRPr>
            </a:lvl4pPr>
            <a:lvl5pPr marL="2286000" lvl="4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○"/>
              <a:defRPr>
                <a:solidFill>
                  <a:schemeClr val="accent1"/>
                </a:solidFill>
              </a:defRPr>
            </a:lvl5pPr>
            <a:lvl6pPr marL="2743200" lvl="5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■"/>
              <a:defRPr>
                <a:solidFill>
                  <a:schemeClr val="accent1"/>
                </a:solidFill>
              </a:defRPr>
            </a:lvl6pPr>
            <a:lvl7pPr marL="3200400" lvl="6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●"/>
              <a:defRPr>
                <a:solidFill>
                  <a:schemeClr val="accent1"/>
                </a:solidFill>
              </a:defRPr>
            </a:lvl7pPr>
            <a:lvl8pPr marL="3657600" lvl="7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Roboto Condensed Light"/>
              <a:buChar char="○"/>
              <a:defRPr>
                <a:solidFill>
                  <a:schemeClr val="accent1"/>
                </a:solidFill>
              </a:defRPr>
            </a:lvl8pPr>
            <a:lvl9pPr marL="4114800" lvl="8" indent="-30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200"/>
              <a:buFont typeface="Roboto Condensed Light"/>
              <a:buChar char="■"/>
              <a:defRPr>
                <a:solidFill>
                  <a:schemeClr val="accent1"/>
                </a:solidFill>
              </a:defRPr>
            </a:lvl9pPr>
          </a:lstStyle>
          <a:p>
            <a:endParaRPr/>
          </a:p>
        </p:txBody>
      </p:sp>
      <p:grpSp>
        <p:nvGrpSpPr>
          <p:cNvPr id="435" name="Google Shape;435;p4"/>
          <p:cNvGrpSpPr/>
          <p:nvPr/>
        </p:nvGrpSpPr>
        <p:grpSpPr>
          <a:xfrm rot="9401011">
            <a:off x="123746" y="91426"/>
            <a:ext cx="973981" cy="753848"/>
            <a:chOff x="1642400" y="1129775"/>
            <a:chExt cx="193200" cy="144025"/>
          </a:xfrm>
        </p:grpSpPr>
        <p:sp>
          <p:nvSpPr>
            <p:cNvPr id="436" name="Google Shape;436;p4"/>
            <p:cNvSpPr/>
            <p:nvPr/>
          </p:nvSpPr>
          <p:spPr>
            <a:xfrm>
              <a:off x="1689450" y="1135650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4"/>
            <p:cNvSpPr/>
            <p:nvPr/>
          </p:nvSpPr>
          <p:spPr>
            <a:xfrm>
              <a:off x="1731425" y="1143750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4"/>
            <p:cNvSpPr/>
            <p:nvPr/>
          </p:nvSpPr>
          <p:spPr>
            <a:xfrm>
              <a:off x="1718300" y="1173100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4"/>
            <p:cNvSpPr/>
            <p:nvPr/>
          </p:nvSpPr>
          <p:spPr>
            <a:xfrm>
              <a:off x="1748375" y="1173375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4"/>
            <p:cNvSpPr/>
            <p:nvPr/>
          </p:nvSpPr>
          <p:spPr>
            <a:xfrm>
              <a:off x="1752675" y="1133525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4"/>
            <p:cNvSpPr/>
            <p:nvPr/>
          </p:nvSpPr>
          <p:spPr>
            <a:xfrm>
              <a:off x="1803575" y="1176475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4"/>
            <p:cNvSpPr/>
            <p:nvPr/>
          </p:nvSpPr>
          <p:spPr>
            <a:xfrm>
              <a:off x="1766825" y="1211750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4"/>
            <p:cNvSpPr/>
            <p:nvPr/>
          </p:nvSpPr>
          <p:spPr>
            <a:xfrm>
              <a:off x="1814875" y="1206525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4"/>
            <p:cNvSpPr/>
            <p:nvPr/>
          </p:nvSpPr>
          <p:spPr>
            <a:xfrm>
              <a:off x="1690475" y="1203275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4"/>
            <p:cNvSpPr/>
            <p:nvPr/>
          </p:nvSpPr>
          <p:spPr>
            <a:xfrm>
              <a:off x="1654175" y="1163225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4"/>
            <p:cNvSpPr/>
            <p:nvPr/>
          </p:nvSpPr>
          <p:spPr>
            <a:xfrm>
              <a:off x="1729050" y="1214125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4"/>
            <p:cNvSpPr/>
            <p:nvPr/>
          </p:nvSpPr>
          <p:spPr>
            <a:xfrm>
              <a:off x="1787975" y="1242100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4"/>
            <p:cNvSpPr/>
            <p:nvPr/>
          </p:nvSpPr>
          <p:spPr>
            <a:xfrm>
              <a:off x="1749850" y="1257250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4"/>
            <p:cNvSpPr/>
            <p:nvPr/>
          </p:nvSpPr>
          <p:spPr>
            <a:xfrm>
              <a:off x="1642875" y="1129775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4"/>
            <p:cNvSpPr/>
            <p:nvPr/>
          </p:nvSpPr>
          <p:spPr>
            <a:xfrm>
              <a:off x="1685725" y="1238125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4"/>
            <p:cNvSpPr/>
            <p:nvPr/>
          </p:nvSpPr>
          <p:spPr>
            <a:xfrm>
              <a:off x="1642400" y="1189625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2" name="Google Shape;452;p4"/>
          <p:cNvGrpSpPr/>
          <p:nvPr/>
        </p:nvGrpSpPr>
        <p:grpSpPr>
          <a:xfrm rot="1024943">
            <a:off x="7935185" y="51235"/>
            <a:ext cx="1167069" cy="834182"/>
            <a:chOff x="3287500" y="1126625"/>
            <a:chExt cx="222800" cy="159250"/>
          </a:xfrm>
        </p:grpSpPr>
        <p:sp>
          <p:nvSpPr>
            <p:cNvPr id="453" name="Google Shape;453;p4"/>
            <p:cNvSpPr/>
            <p:nvPr/>
          </p:nvSpPr>
          <p:spPr>
            <a:xfrm>
              <a:off x="3337825" y="1214725"/>
              <a:ext cx="15625" cy="156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4"/>
            <p:cNvSpPr/>
            <p:nvPr/>
          </p:nvSpPr>
          <p:spPr>
            <a:xfrm>
              <a:off x="3356700" y="1177075"/>
              <a:ext cx="13725" cy="13700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4"/>
            <p:cNvSpPr/>
            <p:nvPr/>
          </p:nvSpPr>
          <p:spPr>
            <a:xfrm>
              <a:off x="3409075" y="1193000"/>
              <a:ext cx="12225" cy="12350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4"/>
            <p:cNvSpPr/>
            <p:nvPr/>
          </p:nvSpPr>
          <p:spPr>
            <a:xfrm>
              <a:off x="3418450" y="114880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4"/>
            <p:cNvSpPr/>
            <p:nvPr/>
          </p:nvSpPr>
          <p:spPr>
            <a:xfrm>
              <a:off x="3381250" y="1238050"/>
              <a:ext cx="7025" cy="7075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4"/>
            <p:cNvSpPr/>
            <p:nvPr/>
          </p:nvSpPr>
          <p:spPr>
            <a:xfrm>
              <a:off x="3390175" y="1183175"/>
              <a:ext cx="9425" cy="9600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4"/>
            <p:cNvSpPr/>
            <p:nvPr/>
          </p:nvSpPr>
          <p:spPr>
            <a:xfrm>
              <a:off x="3327525" y="1165750"/>
              <a:ext cx="9875" cy="10200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4"/>
            <p:cNvSpPr/>
            <p:nvPr/>
          </p:nvSpPr>
          <p:spPr>
            <a:xfrm>
              <a:off x="3287500" y="1206700"/>
              <a:ext cx="7475" cy="715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4"/>
            <p:cNvSpPr/>
            <p:nvPr/>
          </p:nvSpPr>
          <p:spPr>
            <a:xfrm>
              <a:off x="3344500" y="1140750"/>
              <a:ext cx="15950" cy="16100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4"/>
            <p:cNvSpPr/>
            <p:nvPr/>
          </p:nvSpPr>
          <p:spPr>
            <a:xfrm>
              <a:off x="3443450" y="1197725"/>
              <a:ext cx="9850" cy="8850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4"/>
            <p:cNvSpPr/>
            <p:nvPr/>
          </p:nvSpPr>
          <p:spPr>
            <a:xfrm>
              <a:off x="3430675" y="1243000"/>
              <a:ext cx="19350" cy="18600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4"/>
            <p:cNvSpPr/>
            <p:nvPr/>
          </p:nvSpPr>
          <p:spPr>
            <a:xfrm>
              <a:off x="3473525" y="1186900"/>
              <a:ext cx="8500" cy="9525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4"/>
            <p:cNvSpPr/>
            <p:nvPr/>
          </p:nvSpPr>
          <p:spPr>
            <a:xfrm>
              <a:off x="3476350" y="1223650"/>
              <a:ext cx="14725" cy="11350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4"/>
            <p:cNvSpPr/>
            <p:nvPr/>
          </p:nvSpPr>
          <p:spPr>
            <a:xfrm>
              <a:off x="3343025" y="1267550"/>
              <a:ext cx="12350" cy="11775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4"/>
            <p:cNvSpPr/>
            <p:nvPr/>
          </p:nvSpPr>
          <p:spPr>
            <a:xfrm>
              <a:off x="3395825" y="1278400"/>
              <a:ext cx="8075" cy="7475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4"/>
            <p:cNvSpPr/>
            <p:nvPr/>
          </p:nvSpPr>
          <p:spPr>
            <a:xfrm>
              <a:off x="3462775" y="1252950"/>
              <a:ext cx="21625" cy="2162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4"/>
            <p:cNvSpPr/>
            <p:nvPr/>
          </p:nvSpPr>
          <p:spPr>
            <a:xfrm>
              <a:off x="3297325" y="1241075"/>
              <a:ext cx="13250" cy="13250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3377975" y="1126625"/>
              <a:ext cx="12225" cy="12225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3460400" y="1153425"/>
              <a:ext cx="15525" cy="16075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3501800" y="1203425"/>
              <a:ext cx="8500" cy="760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3370850" y="1211000"/>
              <a:ext cx="8950" cy="8950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4" name="Google Shape;474;p4"/>
          <p:cNvSpPr/>
          <p:nvPr/>
        </p:nvSpPr>
        <p:spPr>
          <a:xfrm>
            <a:off x="-448425" y="4042624"/>
            <a:ext cx="1006830" cy="1191316"/>
          </a:xfrm>
          <a:custGeom>
            <a:avLst/>
            <a:gdLst/>
            <a:ahLst/>
            <a:cxnLst/>
            <a:rect l="l" t="t" r="r" b="b"/>
            <a:pathLst>
              <a:path w="7334" h="8678" extrusionOk="0">
                <a:moveTo>
                  <a:pt x="1406" y="4804"/>
                </a:moveTo>
                <a:lnTo>
                  <a:pt x="1406" y="4804"/>
                </a:lnTo>
                <a:cubicBezTo>
                  <a:pt x="1405" y="4808"/>
                  <a:pt x="1404" y="4811"/>
                  <a:pt x="1402" y="4811"/>
                </a:cubicBezTo>
                <a:cubicBezTo>
                  <a:pt x="1401" y="4811"/>
                  <a:pt x="1400" y="4810"/>
                  <a:pt x="1398" y="4809"/>
                </a:cubicBezTo>
                <a:lnTo>
                  <a:pt x="1406" y="4804"/>
                </a:lnTo>
                <a:close/>
                <a:moveTo>
                  <a:pt x="6885" y="0"/>
                </a:moveTo>
                <a:cubicBezTo>
                  <a:pt x="6843" y="0"/>
                  <a:pt x="6802" y="15"/>
                  <a:pt x="6768" y="41"/>
                </a:cubicBezTo>
                <a:cubicBezTo>
                  <a:pt x="4999" y="1000"/>
                  <a:pt x="3262" y="1999"/>
                  <a:pt x="1548" y="3053"/>
                </a:cubicBezTo>
                <a:cubicBezTo>
                  <a:pt x="1059" y="3338"/>
                  <a:pt x="589" y="3641"/>
                  <a:pt x="95" y="3940"/>
                </a:cubicBezTo>
                <a:cubicBezTo>
                  <a:pt x="23" y="3999"/>
                  <a:pt x="0" y="4130"/>
                  <a:pt x="59" y="4207"/>
                </a:cubicBezTo>
                <a:cubicBezTo>
                  <a:pt x="90" y="4258"/>
                  <a:pt x="139" y="4280"/>
                  <a:pt x="193" y="4280"/>
                </a:cubicBezTo>
                <a:cubicBezTo>
                  <a:pt x="235" y="4280"/>
                  <a:pt x="280" y="4267"/>
                  <a:pt x="322" y="4243"/>
                </a:cubicBezTo>
                <a:cubicBezTo>
                  <a:pt x="2018" y="3189"/>
                  <a:pt x="3755" y="2149"/>
                  <a:pt x="5506" y="1171"/>
                </a:cubicBezTo>
                <a:cubicBezTo>
                  <a:pt x="5936" y="920"/>
                  <a:pt x="6370" y="673"/>
                  <a:pt x="6801" y="435"/>
                </a:cubicBezTo>
                <a:lnTo>
                  <a:pt x="6801" y="435"/>
                </a:lnTo>
                <a:cubicBezTo>
                  <a:pt x="6966" y="781"/>
                  <a:pt x="6932" y="1187"/>
                  <a:pt x="6881" y="1565"/>
                </a:cubicBezTo>
                <a:cubicBezTo>
                  <a:pt x="6809" y="2112"/>
                  <a:pt x="6714" y="2642"/>
                  <a:pt x="6601" y="3189"/>
                </a:cubicBezTo>
                <a:cubicBezTo>
                  <a:pt x="6393" y="4320"/>
                  <a:pt x="6130" y="5428"/>
                  <a:pt x="5845" y="6541"/>
                </a:cubicBezTo>
                <a:cubicBezTo>
                  <a:pt x="5700" y="7084"/>
                  <a:pt x="5551" y="7623"/>
                  <a:pt x="5390" y="8164"/>
                </a:cubicBezTo>
                <a:lnTo>
                  <a:pt x="5390" y="8164"/>
                </a:lnTo>
                <a:cubicBezTo>
                  <a:pt x="4327" y="7229"/>
                  <a:pt x="3251" y="6313"/>
                  <a:pt x="2190" y="5392"/>
                </a:cubicBezTo>
                <a:cubicBezTo>
                  <a:pt x="2036" y="5279"/>
                  <a:pt x="1905" y="5148"/>
                  <a:pt x="1756" y="5035"/>
                </a:cubicBezTo>
                <a:cubicBezTo>
                  <a:pt x="1679" y="4976"/>
                  <a:pt x="1606" y="4904"/>
                  <a:pt x="1548" y="4845"/>
                </a:cubicBezTo>
                <a:cubicBezTo>
                  <a:pt x="1516" y="4829"/>
                  <a:pt x="1480" y="4799"/>
                  <a:pt x="1448" y="4780"/>
                </a:cubicBezTo>
                <a:lnTo>
                  <a:pt x="1448" y="4780"/>
                </a:lnTo>
                <a:lnTo>
                  <a:pt x="1530" y="4732"/>
                </a:lnTo>
                <a:cubicBezTo>
                  <a:pt x="1625" y="4695"/>
                  <a:pt x="1697" y="4659"/>
                  <a:pt x="1774" y="4619"/>
                </a:cubicBezTo>
                <a:cubicBezTo>
                  <a:pt x="1946" y="4546"/>
                  <a:pt x="2095" y="4469"/>
                  <a:pt x="2262" y="4392"/>
                </a:cubicBezTo>
                <a:cubicBezTo>
                  <a:pt x="2905" y="4071"/>
                  <a:pt x="3529" y="3714"/>
                  <a:pt x="4131" y="3356"/>
                </a:cubicBezTo>
                <a:cubicBezTo>
                  <a:pt x="4666" y="3037"/>
                  <a:pt x="5191" y="2709"/>
                  <a:pt x="5704" y="2359"/>
                </a:cubicBezTo>
                <a:lnTo>
                  <a:pt x="5704" y="2359"/>
                </a:lnTo>
                <a:cubicBezTo>
                  <a:pt x="5379" y="3379"/>
                  <a:pt x="5076" y="4390"/>
                  <a:pt x="4773" y="5410"/>
                </a:cubicBezTo>
                <a:cubicBezTo>
                  <a:pt x="4706" y="5651"/>
                  <a:pt x="4638" y="5900"/>
                  <a:pt x="4565" y="6146"/>
                </a:cubicBezTo>
                <a:lnTo>
                  <a:pt x="4565" y="6146"/>
                </a:lnTo>
                <a:cubicBezTo>
                  <a:pt x="4143" y="5799"/>
                  <a:pt x="3730" y="5461"/>
                  <a:pt x="3322" y="5112"/>
                </a:cubicBezTo>
                <a:lnTo>
                  <a:pt x="3322" y="5112"/>
                </a:lnTo>
                <a:cubicBezTo>
                  <a:pt x="3559" y="4783"/>
                  <a:pt x="3845" y="4506"/>
                  <a:pt x="4178" y="4287"/>
                </a:cubicBezTo>
                <a:lnTo>
                  <a:pt x="4178" y="4287"/>
                </a:lnTo>
                <a:cubicBezTo>
                  <a:pt x="4101" y="4548"/>
                  <a:pt x="4030" y="4805"/>
                  <a:pt x="3959" y="5053"/>
                </a:cubicBezTo>
                <a:cubicBezTo>
                  <a:pt x="3923" y="5166"/>
                  <a:pt x="3959" y="5261"/>
                  <a:pt x="4054" y="5315"/>
                </a:cubicBezTo>
                <a:cubicBezTo>
                  <a:pt x="4075" y="5320"/>
                  <a:pt x="4098" y="5323"/>
                  <a:pt x="4122" y="5323"/>
                </a:cubicBezTo>
                <a:cubicBezTo>
                  <a:pt x="4202" y="5323"/>
                  <a:pt x="4284" y="5290"/>
                  <a:pt x="4298" y="5202"/>
                </a:cubicBezTo>
                <a:cubicBezTo>
                  <a:pt x="4434" y="4809"/>
                  <a:pt x="4547" y="4392"/>
                  <a:pt x="4660" y="3981"/>
                </a:cubicBezTo>
                <a:cubicBezTo>
                  <a:pt x="4678" y="3904"/>
                  <a:pt x="4678" y="3827"/>
                  <a:pt x="4619" y="3773"/>
                </a:cubicBezTo>
                <a:cubicBezTo>
                  <a:pt x="4584" y="3734"/>
                  <a:pt x="4539" y="3713"/>
                  <a:pt x="4491" y="3713"/>
                </a:cubicBezTo>
                <a:cubicBezTo>
                  <a:pt x="4465" y="3713"/>
                  <a:pt x="4438" y="3719"/>
                  <a:pt x="4411" y="3732"/>
                </a:cubicBezTo>
                <a:cubicBezTo>
                  <a:pt x="3810" y="4017"/>
                  <a:pt x="3280" y="4469"/>
                  <a:pt x="2923" y="5035"/>
                </a:cubicBezTo>
                <a:cubicBezTo>
                  <a:pt x="2869" y="5130"/>
                  <a:pt x="2869" y="5225"/>
                  <a:pt x="2941" y="5297"/>
                </a:cubicBezTo>
                <a:cubicBezTo>
                  <a:pt x="3470" y="5750"/>
                  <a:pt x="4018" y="6184"/>
                  <a:pt x="4547" y="6618"/>
                </a:cubicBezTo>
                <a:cubicBezTo>
                  <a:pt x="4582" y="6653"/>
                  <a:pt x="4621" y="6668"/>
                  <a:pt x="4659" y="6668"/>
                </a:cubicBezTo>
                <a:cubicBezTo>
                  <a:pt x="4742" y="6668"/>
                  <a:pt x="4821" y="6595"/>
                  <a:pt x="4845" y="6505"/>
                </a:cubicBezTo>
                <a:cubicBezTo>
                  <a:pt x="5280" y="4976"/>
                  <a:pt x="5732" y="3470"/>
                  <a:pt x="6221" y="1963"/>
                </a:cubicBezTo>
                <a:cubicBezTo>
                  <a:pt x="6266" y="1830"/>
                  <a:pt x="6174" y="1700"/>
                  <a:pt x="6052" y="1700"/>
                </a:cubicBezTo>
                <a:cubicBezTo>
                  <a:pt x="6016" y="1700"/>
                  <a:pt x="5978" y="1711"/>
                  <a:pt x="5940" y="1737"/>
                </a:cubicBezTo>
                <a:cubicBezTo>
                  <a:pt x="4732" y="2601"/>
                  <a:pt x="3470" y="3356"/>
                  <a:pt x="2131" y="4017"/>
                </a:cubicBezTo>
                <a:cubicBezTo>
                  <a:pt x="1964" y="4112"/>
                  <a:pt x="1792" y="4184"/>
                  <a:pt x="1625" y="4279"/>
                </a:cubicBezTo>
                <a:cubicBezTo>
                  <a:pt x="1471" y="4338"/>
                  <a:pt x="1303" y="4392"/>
                  <a:pt x="1172" y="4505"/>
                </a:cubicBezTo>
                <a:cubicBezTo>
                  <a:pt x="1018" y="4637"/>
                  <a:pt x="982" y="4845"/>
                  <a:pt x="1131" y="4999"/>
                </a:cubicBezTo>
                <a:cubicBezTo>
                  <a:pt x="1267" y="5130"/>
                  <a:pt x="1416" y="5243"/>
                  <a:pt x="1566" y="5356"/>
                </a:cubicBezTo>
                <a:cubicBezTo>
                  <a:pt x="2149" y="5881"/>
                  <a:pt x="2755" y="6392"/>
                  <a:pt x="3339" y="6899"/>
                </a:cubicBezTo>
                <a:cubicBezTo>
                  <a:pt x="4018" y="7487"/>
                  <a:pt x="4696" y="8052"/>
                  <a:pt x="5375" y="8636"/>
                </a:cubicBezTo>
                <a:cubicBezTo>
                  <a:pt x="5404" y="8663"/>
                  <a:pt x="5447" y="8678"/>
                  <a:pt x="5490" y="8678"/>
                </a:cubicBezTo>
                <a:cubicBezTo>
                  <a:pt x="5560" y="8678"/>
                  <a:pt x="5633" y="8640"/>
                  <a:pt x="5655" y="8559"/>
                </a:cubicBezTo>
                <a:cubicBezTo>
                  <a:pt x="6017" y="7428"/>
                  <a:pt x="6316" y="6261"/>
                  <a:pt x="6583" y="5089"/>
                </a:cubicBezTo>
                <a:cubicBezTo>
                  <a:pt x="6714" y="4524"/>
                  <a:pt x="6845" y="3940"/>
                  <a:pt x="6958" y="3356"/>
                </a:cubicBezTo>
                <a:cubicBezTo>
                  <a:pt x="7071" y="2791"/>
                  <a:pt x="7166" y="2207"/>
                  <a:pt x="7261" y="1642"/>
                </a:cubicBezTo>
                <a:cubicBezTo>
                  <a:pt x="7334" y="1113"/>
                  <a:pt x="7334" y="547"/>
                  <a:pt x="7035" y="77"/>
                </a:cubicBezTo>
                <a:cubicBezTo>
                  <a:pt x="6992" y="24"/>
                  <a:pt x="6938" y="0"/>
                  <a:pt x="688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5" name="Google Shape;475;p4"/>
          <p:cNvGrpSpPr/>
          <p:nvPr/>
        </p:nvGrpSpPr>
        <p:grpSpPr>
          <a:xfrm>
            <a:off x="8185518" y="4127845"/>
            <a:ext cx="882445" cy="951313"/>
            <a:chOff x="301225" y="1363100"/>
            <a:chExt cx="229600" cy="247525"/>
          </a:xfrm>
        </p:grpSpPr>
        <p:sp>
          <p:nvSpPr>
            <p:cNvPr id="476" name="Google Shape;476;p4"/>
            <p:cNvSpPr/>
            <p:nvPr/>
          </p:nvSpPr>
          <p:spPr>
            <a:xfrm>
              <a:off x="301225" y="1472875"/>
              <a:ext cx="37800" cy="28500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338825" y="1530800"/>
              <a:ext cx="41575" cy="33275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388425" y="1570900"/>
              <a:ext cx="46275" cy="39725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448325" y="1484475"/>
              <a:ext cx="51400" cy="37925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387500" y="1460175"/>
              <a:ext cx="47650" cy="42525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484175" y="1551650"/>
              <a:ext cx="46650" cy="44275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349400" y="1408650"/>
              <a:ext cx="27725" cy="23625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390350" y="1363100"/>
              <a:ext cx="56550" cy="41350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441225" y="1554900"/>
              <a:ext cx="20725" cy="17000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464300" y="1411200"/>
              <a:ext cx="32600" cy="2230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9795092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p5"/>
          <p:cNvSpPr/>
          <p:nvPr/>
        </p:nvSpPr>
        <p:spPr>
          <a:xfrm rot="9899998" flipH="1">
            <a:off x="7935995" y="-890833"/>
            <a:ext cx="2578301" cy="2375827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" name="Google Shape;488;p5"/>
          <p:cNvSpPr/>
          <p:nvPr/>
        </p:nvSpPr>
        <p:spPr>
          <a:xfrm rot="-9899998">
            <a:off x="-1269230" y="-890833"/>
            <a:ext cx="2578301" cy="2375827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" name="Google Shape;489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90" name="Google Shape;490;p5"/>
          <p:cNvSpPr txBox="1">
            <a:spLocks noGrp="1"/>
          </p:cNvSpPr>
          <p:nvPr>
            <p:ph type="subTitle" idx="1"/>
          </p:nvPr>
        </p:nvSpPr>
        <p:spPr>
          <a:xfrm>
            <a:off x="1818900" y="2993050"/>
            <a:ext cx="2458500" cy="105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91" name="Google Shape;491;p5"/>
          <p:cNvSpPr txBox="1">
            <a:spLocks noGrp="1"/>
          </p:cNvSpPr>
          <p:nvPr>
            <p:ph type="title" idx="2"/>
          </p:nvPr>
        </p:nvSpPr>
        <p:spPr>
          <a:xfrm>
            <a:off x="1524300" y="2766200"/>
            <a:ext cx="30477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492" name="Google Shape;492;p5"/>
          <p:cNvSpPr txBox="1">
            <a:spLocks noGrp="1"/>
          </p:cNvSpPr>
          <p:nvPr>
            <p:ph type="subTitle" idx="3"/>
          </p:nvPr>
        </p:nvSpPr>
        <p:spPr>
          <a:xfrm>
            <a:off x="4866612" y="2993050"/>
            <a:ext cx="2458500" cy="105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493" name="Google Shape;493;p5"/>
          <p:cNvSpPr txBox="1">
            <a:spLocks noGrp="1"/>
          </p:cNvSpPr>
          <p:nvPr>
            <p:ph type="title" idx="4"/>
          </p:nvPr>
        </p:nvSpPr>
        <p:spPr>
          <a:xfrm>
            <a:off x="4572004" y="2766200"/>
            <a:ext cx="30477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grpSp>
        <p:nvGrpSpPr>
          <p:cNvPr id="494" name="Google Shape;494;p5"/>
          <p:cNvGrpSpPr/>
          <p:nvPr/>
        </p:nvGrpSpPr>
        <p:grpSpPr>
          <a:xfrm>
            <a:off x="7217662" y="3775244"/>
            <a:ext cx="3196958" cy="3284371"/>
            <a:chOff x="7217662" y="3775244"/>
            <a:chExt cx="3196958" cy="3284371"/>
          </a:xfrm>
        </p:grpSpPr>
        <p:sp>
          <p:nvSpPr>
            <p:cNvPr id="495" name="Google Shape;495;p5"/>
            <p:cNvSpPr/>
            <p:nvPr/>
          </p:nvSpPr>
          <p:spPr>
            <a:xfrm rot="-7003625" flipH="1">
              <a:off x="7560236" y="4260144"/>
              <a:ext cx="2511809" cy="2314569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96" name="Google Shape;496;p5"/>
            <p:cNvGrpSpPr/>
            <p:nvPr/>
          </p:nvGrpSpPr>
          <p:grpSpPr>
            <a:xfrm rot="10800000" flipH="1">
              <a:off x="7967975" y="3899233"/>
              <a:ext cx="1404941" cy="1004250"/>
              <a:chOff x="8090250" y="1355275"/>
              <a:chExt cx="1404941" cy="1004250"/>
            </a:xfrm>
          </p:grpSpPr>
          <p:sp>
            <p:nvSpPr>
              <p:cNvPr id="497" name="Google Shape;497;p5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5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5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5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5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5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5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5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5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5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5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5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5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5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5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5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5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5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5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5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5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18" name="Google Shape;518;p5"/>
          <p:cNvSpPr/>
          <p:nvPr/>
        </p:nvSpPr>
        <p:spPr>
          <a:xfrm rot="1565542" flipH="1">
            <a:off x="-367420" y="4512676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9" name="Google Shape;519;p5"/>
          <p:cNvSpPr/>
          <p:nvPr/>
        </p:nvSpPr>
        <p:spPr>
          <a:xfrm>
            <a:off x="854687" y="42879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0" name="Google Shape;520;p5"/>
          <p:cNvGrpSpPr/>
          <p:nvPr/>
        </p:nvGrpSpPr>
        <p:grpSpPr>
          <a:xfrm>
            <a:off x="271005" y="1381852"/>
            <a:ext cx="739041" cy="2397217"/>
            <a:chOff x="271005" y="1381852"/>
            <a:chExt cx="739041" cy="2397217"/>
          </a:xfrm>
        </p:grpSpPr>
        <p:sp>
          <p:nvSpPr>
            <p:cNvPr id="521" name="Google Shape;521;p5"/>
            <p:cNvSpPr/>
            <p:nvPr/>
          </p:nvSpPr>
          <p:spPr>
            <a:xfrm>
              <a:off x="699345" y="2871603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1" y="1"/>
                  </a:moveTo>
                  <a:cubicBezTo>
                    <a:pt x="0" y="1"/>
                    <a:pt x="0" y="191"/>
                    <a:pt x="131" y="191"/>
                  </a:cubicBezTo>
                  <a:cubicBezTo>
                    <a:pt x="244" y="191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697746" y="3491630"/>
              <a:ext cx="44508" cy="35404"/>
            </a:xfrm>
            <a:custGeom>
              <a:avLst/>
              <a:gdLst/>
              <a:ahLst/>
              <a:cxnLst/>
              <a:rect l="l" t="t" r="r" b="b"/>
              <a:pathLst>
                <a:path w="264" h="210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63" y="209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382276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45" y="209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430325" y="3657682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0"/>
                  </a:moveTo>
                  <a:cubicBezTo>
                    <a:pt x="1" y="0"/>
                    <a:pt x="1" y="190"/>
                    <a:pt x="114" y="190"/>
                  </a:cubicBezTo>
                  <a:cubicBezTo>
                    <a:pt x="245" y="190"/>
                    <a:pt x="245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490681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1" y="1"/>
                  </a:moveTo>
                  <a:cubicBezTo>
                    <a:pt x="0" y="1"/>
                    <a:pt x="0" y="209"/>
                    <a:pt x="131" y="209"/>
                  </a:cubicBezTo>
                  <a:cubicBezTo>
                    <a:pt x="244" y="209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832183" y="2041053"/>
              <a:ext cx="86319" cy="66594"/>
            </a:xfrm>
            <a:custGeom>
              <a:avLst/>
              <a:gdLst/>
              <a:ahLst/>
              <a:cxnLst/>
              <a:rect l="l" t="t" r="r" b="b"/>
              <a:pathLst>
                <a:path w="512" h="395" extrusionOk="0">
                  <a:moveTo>
                    <a:pt x="250" y="1"/>
                  </a:moveTo>
                  <a:cubicBezTo>
                    <a:pt x="1" y="1"/>
                    <a:pt x="1" y="394"/>
                    <a:pt x="250" y="394"/>
                  </a:cubicBezTo>
                  <a:cubicBezTo>
                    <a:pt x="512" y="394"/>
                    <a:pt x="512" y="1"/>
                    <a:pt x="2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832182" y="1384879"/>
              <a:ext cx="177865" cy="171459"/>
            </a:xfrm>
            <a:custGeom>
              <a:avLst/>
              <a:gdLst/>
              <a:ahLst/>
              <a:cxnLst/>
              <a:rect l="l" t="t" r="r" b="b"/>
              <a:pathLst>
                <a:path w="1055" h="1017" extrusionOk="0">
                  <a:moveTo>
                    <a:pt x="353" y="0"/>
                  </a:moveTo>
                  <a:cubicBezTo>
                    <a:pt x="314" y="0"/>
                    <a:pt x="278" y="26"/>
                    <a:pt x="263" y="76"/>
                  </a:cubicBezTo>
                  <a:cubicBezTo>
                    <a:pt x="227" y="171"/>
                    <a:pt x="227" y="284"/>
                    <a:pt x="209" y="397"/>
                  </a:cubicBezTo>
                  <a:cubicBezTo>
                    <a:pt x="172" y="415"/>
                    <a:pt x="132" y="433"/>
                    <a:pt x="77" y="451"/>
                  </a:cubicBezTo>
                  <a:cubicBezTo>
                    <a:pt x="1" y="492"/>
                    <a:pt x="19" y="623"/>
                    <a:pt x="96" y="641"/>
                  </a:cubicBezTo>
                  <a:cubicBezTo>
                    <a:pt x="132" y="641"/>
                    <a:pt x="172" y="659"/>
                    <a:pt x="209" y="678"/>
                  </a:cubicBezTo>
                  <a:cubicBezTo>
                    <a:pt x="227" y="754"/>
                    <a:pt x="227" y="849"/>
                    <a:pt x="245" y="944"/>
                  </a:cubicBezTo>
                  <a:cubicBezTo>
                    <a:pt x="245" y="999"/>
                    <a:pt x="322" y="1017"/>
                    <a:pt x="376" y="1017"/>
                  </a:cubicBezTo>
                  <a:cubicBezTo>
                    <a:pt x="399" y="1017"/>
                    <a:pt x="435" y="999"/>
                    <a:pt x="453" y="963"/>
                  </a:cubicBezTo>
                  <a:cubicBezTo>
                    <a:pt x="489" y="904"/>
                    <a:pt x="530" y="849"/>
                    <a:pt x="566" y="773"/>
                  </a:cubicBezTo>
                  <a:cubicBezTo>
                    <a:pt x="679" y="813"/>
                    <a:pt x="792" y="831"/>
                    <a:pt x="923" y="849"/>
                  </a:cubicBezTo>
                  <a:cubicBezTo>
                    <a:pt x="1000" y="849"/>
                    <a:pt x="1055" y="754"/>
                    <a:pt x="1000" y="700"/>
                  </a:cubicBezTo>
                  <a:cubicBezTo>
                    <a:pt x="942" y="605"/>
                    <a:pt x="869" y="492"/>
                    <a:pt x="792" y="397"/>
                  </a:cubicBezTo>
                  <a:cubicBezTo>
                    <a:pt x="810" y="361"/>
                    <a:pt x="828" y="320"/>
                    <a:pt x="869" y="284"/>
                  </a:cubicBezTo>
                  <a:cubicBezTo>
                    <a:pt x="898" y="209"/>
                    <a:pt x="845" y="135"/>
                    <a:pt x="775" y="135"/>
                  </a:cubicBezTo>
                  <a:cubicBezTo>
                    <a:pt x="756" y="135"/>
                    <a:pt x="736" y="140"/>
                    <a:pt x="715" y="153"/>
                  </a:cubicBezTo>
                  <a:cubicBezTo>
                    <a:pt x="697" y="171"/>
                    <a:pt x="661" y="171"/>
                    <a:pt x="643" y="189"/>
                  </a:cubicBezTo>
                  <a:cubicBezTo>
                    <a:pt x="566" y="112"/>
                    <a:pt x="489" y="58"/>
                    <a:pt x="417" y="22"/>
                  </a:cubicBezTo>
                  <a:cubicBezTo>
                    <a:pt x="396" y="8"/>
                    <a:pt x="374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325124" y="1381852"/>
              <a:ext cx="174830" cy="177528"/>
            </a:xfrm>
            <a:custGeom>
              <a:avLst/>
              <a:gdLst/>
              <a:ahLst/>
              <a:cxnLst/>
              <a:rect l="l" t="t" r="r" b="b"/>
              <a:pathLst>
                <a:path w="1037" h="1053" extrusionOk="0">
                  <a:moveTo>
                    <a:pt x="750" y="0"/>
                  </a:moveTo>
                  <a:cubicBezTo>
                    <a:pt x="739" y="0"/>
                    <a:pt x="729" y="2"/>
                    <a:pt x="720" y="5"/>
                  </a:cubicBezTo>
                  <a:cubicBezTo>
                    <a:pt x="625" y="64"/>
                    <a:pt x="530" y="118"/>
                    <a:pt x="435" y="177"/>
                  </a:cubicBezTo>
                  <a:cubicBezTo>
                    <a:pt x="398" y="154"/>
                    <a:pt x="358" y="136"/>
                    <a:pt x="303" y="118"/>
                  </a:cubicBezTo>
                  <a:cubicBezTo>
                    <a:pt x="292" y="113"/>
                    <a:pt x="280" y="110"/>
                    <a:pt x="269" y="110"/>
                  </a:cubicBezTo>
                  <a:cubicBezTo>
                    <a:pt x="207" y="110"/>
                    <a:pt x="157" y="188"/>
                    <a:pt x="172" y="249"/>
                  </a:cubicBezTo>
                  <a:cubicBezTo>
                    <a:pt x="190" y="290"/>
                    <a:pt x="208" y="326"/>
                    <a:pt x="227" y="362"/>
                  </a:cubicBezTo>
                  <a:cubicBezTo>
                    <a:pt x="154" y="421"/>
                    <a:pt x="95" y="494"/>
                    <a:pt x="41" y="552"/>
                  </a:cubicBezTo>
                  <a:cubicBezTo>
                    <a:pt x="0" y="589"/>
                    <a:pt x="18" y="666"/>
                    <a:pt x="59" y="702"/>
                  </a:cubicBezTo>
                  <a:cubicBezTo>
                    <a:pt x="77" y="720"/>
                    <a:pt x="113" y="742"/>
                    <a:pt x="154" y="742"/>
                  </a:cubicBezTo>
                  <a:cubicBezTo>
                    <a:pt x="227" y="720"/>
                    <a:pt x="303" y="720"/>
                    <a:pt x="358" y="702"/>
                  </a:cubicBezTo>
                  <a:cubicBezTo>
                    <a:pt x="417" y="815"/>
                    <a:pt x="471" y="910"/>
                    <a:pt x="548" y="1005"/>
                  </a:cubicBezTo>
                  <a:cubicBezTo>
                    <a:pt x="563" y="1038"/>
                    <a:pt x="594" y="1053"/>
                    <a:pt x="625" y="1053"/>
                  </a:cubicBezTo>
                  <a:cubicBezTo>
                    <a:pt x="665" y="1053"/>
                    <a:pt x="707" y="1028"/>
                    <a:pt x="720" y="987"/>
                  </a:cubicBezTo>
                  <a:cubicBezTo>
                    <a:pt x="738" y="874"/>
                    <a:pt x="774" y="761"/>
                    <a:pt x="810" y="629"/>
                  </a:cubicBezTo>
                  <a:cubicBezTo>
                    <a:pt x="851" y="629"/>
                    <a:pt x="887" y="629"/>
                    <a:pt x="923" y="607"/>
                  </a:cubicBezTo>
                  <a:cubicBezTo>
                    <a:pt x="1036" y="589"/>
                    <a:pt x="1036" y="457"/>
                    <a:pt x="946" y="421"/>
                  </a:cubicBezTo>
                  <a:cubicBezTo>
                    <a:pt x="923" y="403"/>
                    <a:pt x="887" y="403"/>
                    <a:pt x="869" y="381"/>
                  </a:cubicBezTo>
                  <a:cubicBezTo>
                    <a:pt x="869" y="290"/>
                    <a:pt x="869" y="195"/>
                    <a:pt x="851" y="82"/>
                  </a:cubicBezTo>
                  <a:cubicBezTo>
                    <a:pt x="851" y="33"/>
                    <a:pt x="799" y="0"/>
                    <a:pt x="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271005" y="2959035"/>
              <a:ext cx="89354" cy="66594"/>
            </a:xfrm>
            <a:custGeom>
              <a:avLst/>
              <a:gdLst/>
              <a:ahLst/>
              <a:cxnLst/>
              <a:rect l="l" t="t" r="r" b="b"/>
              <a:pathLst>
                <a:path w="530" h="395" extrusionOk="0">
                  <a:moveTo>
                    <a:pt x="267" y="1"/>
                  </a:moveTo>
                  <a:cubicBezTo>
                    <a:pt x="0" y="1"/>
                    <a:pt x="0" y="394"/>
                    <a:pt x="267" y="394"/>
                  </a:cubicBezTo>
                  <a:cubicBezTo>
                    <a:pt x="529" y="394"/>
                    <a:pt x="529" y="1"/>
                    <a:pt x="2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287022" y="3146678"/>
              <a:ext cx="86319" cy="69629"/>
            </a:xfrm>
            <a:custGeom>
              <a:avLst/>
              <a:gdLst/>
              <a:ahLst/>
              <a:cxnLst/>
              <a:rect l="l" t="t" r="r" b="b"/>
              <a:pathLst>
                <a:path w="512" h="413" extrusionOk="0">
                  <a:moveTo>
                    <a:pt x="244" y="1"/>
                  </a:moveTo>
                  <a:cubicBezTo>
                    <a:pt x="0" y="1"/>
                    <a:pt x="0" y="412"/>
                    <a:pt x="244" y="412"/>
                  </a:cubicBezTo>
                  <a:cubicBezTo>
                    <a:pt x="511" y="412"/>
                    <a:pt x="511" y="1"/>
                    <a:pt x="2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1" name="Google Shape;531;p5"/>
          <p:cNvSpPr/>
          <p:nvPr/>
        </p:nvSpPr>
        <p:spPr>
          <a:xfrm flipH="1">
            <a:off x="7879806" y="3352530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2" name="Google Shape;532;p5"/>
          <p:cNvSpPr/>
          <p:nvPr/>
        </p:nvSpPr>
        <p:spPr>
          <a:xfrm flipH="1">
            <a:off x="7793655" y="33815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3" name="Google Shape;533;p5"/>
          <p:cNvGrpSpPr/>
          <p:nvPr/>
        </p:nvGrpSpPr>
        <p:grpSpPr>
          <a:xfrm>
            <a:off x="8223970" y="368541"/>
            <a:ext cx="736021" cy="3410527"/>
            <a:chOff x="8223970" y="368541"/>
            <a:chExt cx="736021" cy="3410527"/>
          </a:xfrm>
        </p:grpSpPr>
        <p:sp>
          <p:nvSpPr>
            <p:cNvPr id="534" name="Google Shape;534;p5"/>
            <p:cNvSpPr/>
            <p:nvPr/>
          </p:nvSpPr>
          <p:spPr>
            <a:xfrm flipH="1">
              <a:off x="8401742" y="2378805"/>
              <a:ext cx="44508" cy="35236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63" y="209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5"/>
            <p:cNvSpPr/>
            <p:nvPr/>
          </p:nvSpPr>
          <p:spPr>
            <a:xfrm flipH="1">
              <a:off x="8446259" y="2734003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1" y="1"/>
                  </a:moveTo>
                  <a:cubicBezTo>
                    <a:pt x="0" y="1"/>
                    <a:pt x="0" y="191"/>
                    <a:pt x="131" y="191"/>
                  </a:cubicBezTo>
                  <a:cubicBezTo>
                    <a:pt x="244" y="191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5"/>
            <p:cNvSpPr/>
            <p:nvPr/>
          </p:nvSpPr>
          <p:spPr>
            <a:xfrm flipH="1">
              <a:off x="8718891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1"/>
                  </a:moveTo>
                  <a:cubicBezTo>
                    <a:pt x="1" y="1"/>
                    <a:pt x="1" y="209"/>
                    <a:pt x="132" y="209"/>
                  </a:cubicBezTo>
                  <a:cubicBezTo>
                    <a:pt x="245" y="209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5"/>
            <p:cNvSpPr/>
            <p:nvPr/>
          </p:nvSpPr>
          <p:spPr>
            <a:xfrm flipH="1">
              <a:off x="8670842" y="3657682"/>
              <a:ext cx="41305" cy="32201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0"/>
                  </a:moveTo>
                  <a:cubicBezTo>
                    <a:pt x="1" y="0"/>
                    <a:pt x="1" y="190"/>
                    <a:pt x="114" y="190"/>
                  </a:cubicBezTo>
                  <a:cubicBezTo>
                    <a:pt x="245" y="190"/>
                    <a:pt x="245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5"/>
            <p:cNvSpPr/>
            <p:nvPr/>
          </p:nvSpPr>
          <p:spPr>
            <a:xfrm flipH="1">
              <a:off x="8610486" y="3743833"/>
              <a:ext cx="41305" cy="35236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1" y="1"/>
                  </a:moveTo>
                  <a:cubicBezTo>
                    <a:pt x="0" y="1"/>
                    <a:pt x="0" y="209"/>
                    <a:pt x="131" y="209"/>
                  </a:cubicBezTo>
                  <a:cubicBezTo>
                    <a:pt x="244" y="209"/>
                    <a:pt x="244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5"/>
            <p:cNvSpPr/>
            <p:nvPr/>
          </p:nvSpPr>
          <p:spPr>
            <a:xfrm flipH="1">
              <a:off x="8223970" y="2041053"/>
              <a:ext cx="86319" cy="66594"/>
            </a:xfrm>
            <a:custGeom>
              <a:avLst/>
              <a:gdLst/>
              <a:ahLst/>
              <a:cxnLst/>
              <a:rect l="l" t="t" r="r" b="b"/>
              <a:pathLst>
                <a:path w="512" h="395" extrusionOk="0">
                  <a:moveTo>
                    <a:pt x="250" y="1"/>
                  </a:moveTo>
                  <a:cubicBezTo>
                    <a:pt x="1" y="1"/>
                    <a:pt x="1" y="394"/>
                    <a:pt x="250" y="394"/>
                  </a:cubicBezTo>
                  <a:cubicBezTo>
                    <a:pt x="512" y="394"/>
                    <a:pt x="512" y="1"/>
                    <a:pt x="2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5"/>
            <p:cNvSpPr/>
            <p:nvPr/>
          </p:nvSpPr>
          <p:spPr>
            <a:xfrm flipH="1">
              <a:off x="8782126" y="368541"/>
              <a:ext cx="177865" cy="171459"/>
            </a:xfrm>
            <a:custGeom>
              <a:avLst/>
              <a:gdLst/>
              <a:ahLst/>
              <a:cxnLst/>
              <a:rect l="l" t="t" r="r" b="b"/>
              <a:pathLst>
                <a:path w="1055" h="1017" extrusionOk="0">
                  <a:moveTo>
                    <a:pt x="353" y="0"/>
                  </a:moveTo>
                  <a:cubicBezTo>
                    <a:pt x="314" y="0"/>
                    <a:pt x="278" y="26"/>
                    <a:pt x="263" y="76"/>
                  </a:cubicBezTo>
                  <a:cubicBezTo>
                    <a:pt x="227" y="171"/>
                    <a:pt x="227" y="284"/>
                    <a:pt x="209" y="397"/>
                  </a:cubicBezTo>
                  <a:cubicBezTo>
                    <a:pt x="172" y="415"/>
                    <a:pt x="132" y="433"/>
                    <a:pt x="77" y="451"/>
                  </a:cubicBezTo>
                  <a:cubicBezTo>
                    <a:pt x="1" y="492"/>
                    <a:pt x="19" y="623"/>
                    <a:pt x="96" y="641"/>
                  </a:cubicBezTo>
                  <a:cubicBezTo>
                    <a:pt x="132" y="641"/>
                    <a:pt x="172" y="659"/>
                    <a:pt x="209" y="678"/>
                  </a:cubicBezTo>
                  <a:cubicBezTo>
                    <a:pt x="227" y="754"/>
                    <a:pt x="227" y="849"/>
                    <a:pt x="245" y="944"/>
                  </a:cubicBezTo>
                  <a:cubicBezTo>
                    <a:pt x="245" y="999"/>
                    <a:pt x="322" y="1017"/>
                    <a:pt x="376" y="1017"/>
                  </a:cubicBezTo>
                  <a:cubicBezTo>
                    <a:pt x="399" y="1017"/>
                    <a:pt x="435" y="999"/>
                    <a:pt x="453" y="963"/>
                  </a:cubicBezTo>
                  <a:cubicBezTo>
                    <a:pt x="489" y="904"/>
                    <a:pt x="530" y="849"/>
                    <a:pt x="566" y="773"/>
                  </a:cubicBezTo>
                  <a:cubicBezTo>
                    <a:pt x="679" y="813"/>
                    <a:pt x="792" y="831"/>
                    <a:pt x="923" y="849"/>
                  </a:cubicBezTo>
                  <a:cubicBezTo>
                    <a:pt x="1000" y="849"/>
                    <a:pt x="1055" y="754"/>
                    <a:pt x="1000" y="700"/>
                  </a:cubicBezTo>
                  <a:cubicBezTo>
                    <a:pt x="942" y="605"/>
                    <a:pt x="869" y="492"/>
                    <a:pt x="792" y="397"/>
                  </a:cubicBezTo>
                  <a:cubicBezTo>
                    <a:pt x="810" y="361"/>
                    <a:pt x="828" y="320"/>
                    <a:pt x="869" y="284"/>
                  </a:cubicBezTo>
                  <a:cubicBezTo>
                    <a:pt x="898" y="209"/>
                    <a:pt x="845" y="135"/>
                    <a:pt x="775" y="135"/>
                  </a:cubicBezTo>
                  <a:cubicBezTo>
                    <a:pt x="756" y="135"/>
                    <a:pt x="736" y="140"/>
                    <a:pt x="715" y="153"/>
                  </a:cubicBezTo>
                  <a:cubicBezTo>
                    <a:pt x="697" y="171"/>
                    <a:pt x="661" y="171"/>
                    <a:pt x="643" y="189"/>
                  </a:cubicBezTo>
                  <a:cubicBezTo>
                    <a:pt x="566" y="112"/>
                    <a:pt x="489" y="58"/>
                    <a:pt x="417" y="22"/>
                  </a:cubicBezTo>
                  <a:cubicBezTo>
                    <a:pt x="396" y="8"/>
                    <a:pt x="374" y="0"/>
                    <a:pt x="3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5"/>
            <p:cNvSpPr/>
            <p:nvPr/>
          </p:nvSpPr>
          <p:spPr>
            <a:xfrm flipH="1">
              <a:off x="8642519" y="1381852"/>
              <a:ext cx="174830" cy="177528"/>
            </a:xfrm>
            <a:custGeom>
              <a:avLst/>
              <a:gdLst/>
              <a:ahLst/>
              <a:cxnLst/>
              <a:rect l="l" t="t" r="r" b="b"/>
              <a:pathLst>
                <a:path w="1037" h="1053" extrusionOk="0">
                  <a:moveTo>
                    <a:pt x="750" y="0"/>
                  </a:moveTo>
                  <a:cubicBezTo>
                    <a:pt x="739" y="0"/>
                    <a:pt x="729" y="2"/>
                    <a:pt x="720" y="5"/>
                  </a:cubicBezTo>
                  <a:cubicBezTo>
                    <a:pt x="625" y="64"/>
                    <a:pt x="530" y="118"/>
                    <a:pt x="435" y="177"/>
                  </a:cubicBezTo>
                  <a:cubicBezTo>
                    <a:pt x="398" y="154"/>
                    <a:pt x="358" y="136"/>
                    <a:pt x="303" y="118"/>
                  </a:cubicBezTo>
                  <a:cubicBezTo>
                    <a:pt x="292" y="113"/>
                    <a:pt x="280" y="110"/>
                    <a:pt x="269" y="110"/>
                  </a:cubicBezTo>
                  <a:cubicBezTo>
                    <a:pt x="207" y="110"/>
                    <a:pt x="157" y="188"/>
                    <a:pt x="172" y="249"/>
                  </a:cubicBezTo>
                  <a:cubicBezTo>
                    <a:pt x="190" y="290"/>
                    <a:pt x="208" y="326"/>
                    <a:pt x="227" y="362"/>
                  </a:cubicBezTo>
                  <a:cubicBezTo>
                    <a:pt x="154" y="421"/>
                    <a:pt x="95" y="494"/>
                    <a:pt x="41" y="552"/>
                  </a:cubicBezTo>
                  <a:cubicBezTo>
                    <a:pt x="0" y="589"/>
                    <a:pt x="18" y="666"/>
                    <a:pt x="59" y="702"/>
                  </a:cubicBezTo>
                  <a:cubicBezTo>
                    <a:pt x="77" y="720"/>
                    <a:pt x="113" y="742"/>
                    <a:pt x="154" y="742"/>
                  </a:cubicBezTo>
                  <a:cubicBezTo>
                    <a:pt x="227" y="720"/>
                    <a:pt x="303" y="720"/>
                    <a:pt x="358" y="702"/>
                  </a:cubicBezTo>
                  <a:cubicBezTo>
                    <a:pt x="417" y="815"/>
                    <a:pt x="471" y="910"/>
                    <a:pt x="548" y="1005"/>
                  </a:cubicBezTo>
                  <a:cubicBezTo>
                    <a:pt x="563" y="1038"/>
                    <a:pt x="594" y="1053"/>
                    <a:pt x="625" y="1053"/>
                  </a:cubicBezTo>
                  <a:cubicBezTo>
                    <a:pt x="665" y="1053"/>
                    <a:pt x="707" y="1028"/>
                    <a:pt x="720" y="987"/>
                  </a:cubicBezTo>
                  <a:cubicBezTo>
                    <a:pt x="738" y="874"/>
                    <a:pt x="774" y="761"/>
                    <a:pt x="810" y="629"/>
                  </a:cubicBezTo>
                  <a:cubicBezTo>
                    <a:pt x="851" y="629"/>
                    <a:pt x="887" y="629"/>
                    <a:pt x="923" y="607"/>
                  </a:cubicBezTo>
                  <a:cubicBezTo>
                    <a:pt x="1036" y="589"/>
                    <a:pt x="1036" y="457"/>
                    <a:pt x="946" y="421"/>
                  </a:cubicBezTo>
                  <a:cubicBezTo>
                    <a:pt x="923" y="403"/>
                    <a:pt x="887" y="403"/>
                    <a:pt x="869" y="381"/>
                  </a:cubicBezTo>
                  <a:cubicBezTo>
                    <a:pt x="869" y="290"/>
                    <a:pt x="869" y="195"/>
                    <a:pt x="851" y="82"/>
                  </a:cubicBezTo>
                  <a:cubicBezTo>
                    <a:pt x="851" y="33"/>
                    <a:pt x="799" y="0"/>
                    <a:pt x="7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5"/>
            <p:cNvSpPr/>
            <p:nvPr/>
          </p:nvSpPr>
          <p:spPr>
            <a:xfrm flipH="1">
              <a:off x="8782113" y="2959035"/>
              <a:ext cx="89354" cy="66594"/>
            </a:xfrm>
            <a:custGeom>
              <a:avLst/>
              <a:gdLst/>
              <a:ahLst/>
              <a:cxnLst/>
              <a:rect l="l" t="t" r="r" b="b"/>
              <a:pathLst>
                <a:path w="530" h="395" extrusionOk="0">
                  <a:moveTo>
                    <a:pt x="267" y="1"/>
                  </a:moveTo>
                  <a:cubicBezTo>
                    <a:pt x="0" y="1"/>
                    <a:pt x="0" y="394"/>
                    <a:pt x="267" y="394"/>
                  </a:cubicBezTo>
                  <a:cubicBezTo>
                    <a:pt x="529" y="394"/>
                    <a:pt x="529" y="1"/>
                    <a:pt x="26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5"/>
            <p:cNvSpPr/>
            <p:nvPr/>
          </p:nvSpPr>
          <p:spPr>
            <a:xfrm flipH="1">
              <a:off x="8769132" y="3146678"/>
              <a:ext cx="86319" cy="69629"/>
            </a:xfrm>
            <a:custGeom>
              <a:avLst/>
              <a:gdLst/>
              <a:ahLst/>
              <a:cxnLst/>
              <a:rect l="l" t="t" r="r" b="b"/>
              <a:pathLst>
                <a:path w="512" h="413" extrusionOk="0">
                  <a:moveTo>
                    <a:pt x="244" y="1"/>
                  </a:moveTo>
                  <a:cubicBezTo>
                    <a:pt x="0" y="1"/>
                    <a:pt x="0" y="412"/>
                    <a:pt x="244" y="412"/>
                  </a:cubicBezTo>
                  <a:cubicBezTo>
                    <a:pt x="511" y="412"/>
                    <a:pt x="511" y="1"/>
                    <a:pt x="2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4" name="Google Shape;544;p5"/>
          <p:cNvGrpSpPr/>
          <p:nvPr/>
        </p:nvGrpSpPr>
        <p:grpSpPr>
          <a:xfrm>
            <a:off x="-9" y="4165195"/>
            <a:ext cx="1136990" cy="1476006"/>
            <a:chOff x="4468500" y="3085500"/>
            <a:chExt cx="219925" cy="285500"/>
          </a:xfrm>
        </p:grpSpPr>
        <p:sp>
          <p:nvSpPr>
            <p:cNvPr id="545" name="Google Shape;545;p5"/>
            <p:cNvSpPr/>
            <p:nvPr/>
          </p:nvSpPr>
          <p:spPr>
            <a:xfrm>
              <a:off x="4472150" y="3085500"/>
              <a:ext cx="216275" cy="275225"/>
            </a:xfrm>
            <a:custGeom>
              <a:avLst/>
              <a:gdLst/>
              <a:ahLst/>
              <a:cxnLst/>
              <a:rect l="l" t="t" r="r" b="b"/>
              <a:pathLst>
                <a:path w="8651" h="11009" extrusionOk="0">
                  <a:moveTo>
                    <a:pt x="7215" y="1"/>
                  </a:moveTo>
                  <a:cubicBezTo>
                    <a:pt x="6289" y="1"/>
                    <a:pt x="5185" y="1873"/>
                    <a:pt x="4751" y="2508"/>
                  </a:cubicBezTo>
                  <a:cubicBezTo>
                    <a:pt x="4512" y="1584"/>
                    <a:pt x="4262" y="1231"/>
                    <a:pt x="4019" y="1231"/>
                  </a:cubicBezTo>
                  <a:cubicBezTo>
                    <a:pt x="3413" y="1231"/>
                    <a:pt x="2849" y="3425"/>
                    <a:pt x="2620" y="4449"/>
                  </a:cubicBezTo>
                  <a:cubicBezTo>
                    <a:pt x="2353" y="4127"/>
                    <a:pt x="2127" y="2621"/>
                    <a:pt x="1675" y="2621"/>
                  </a:cubicBezTo>
                  <a:cubicBezTo>
                    <a:pt x="1150" y="2621"/>
                    <a:pt x="829" y="3657"/>
                    <a:pt x="697" y="3978"/>
                  </a:cubicBezTo>
                  <a:cubicBezTo>
                    <a:pt x="453" y="4937"/>
                    <a:pt x="376" y="6032"/>
                    <a:pt x="317" y="7014"/>
                  </a:cubicBezTo>
                  <a:cubicBezTo>
                    <a:pt x="186" y="8294"/>
                    <a:pt x="245" y="9728"/>
                    <a:pt x="1" y="11008"/>
                  </a:cubicBezTo>
                  <a:lnTo>
                    <a:pt x="186" y="11008"/>
                  </a:lnTo>
                  <a:cubicBezTo>
                    <a:pt x="1245" y="9859"/>
                    <a:pt x="2715" y="8615"/>
                    <a:pt x="3864" y="7787"/>
                  </a:cubicBezTo>
                  <a:cubicBezTo>
                    <a:pt x="4258" y="7520"/>
                    <a:pt x="5882" y="6692"/>
                    <a:pt x="5882" y="6240"/>
                  </a:cubicBezTo>
                  <a:cubicBezTo>
                    <a:pt x="5915" y="5692"/>
                    <a:pt x="5477" y="5600"/>
                    <a:pt x="5027" y="5600"/>
                  </a:cubicBezTo>
                  <a:cubicBezTo>
                    <a:pt x="4802" y="5600"/>
                    <a:pt x="4573" y="5623"/>
                    <a:pt x="4399" y="5623"/>
                  </a:cubicBezTo>
                  <a:cubicBezTo>
                    <a:pt x="4346" y="5623"/>
                    <a:pt x="4299" y="5621"/>
                    <a:pt x="4258" y="5616"/>
                  </a:cubicBezTo>
                  <a:cubicBezTo>
                    <a:pt x="5276" y="5163"/>
                    <a:pt x="6067" y="4937"/>
                    <a:pt x="6900" y="4485"/>
                  </a:cubicBezTo>
                  <a:cubicBezTo>
                    <a:pt x="7424" y="4222"/>
                    <a:pt x="8257" y="3770"/>
                    <a:pt x="7483" y="3205"/>
                  </a:cubicBezTo>
                  <a:cubicBezTo>
                    <a:pt x="7352" y="3128"/>
                    <a:pt x="7189" y="3101"/>
                    <a:pt x="7012" y="3101"/>
                  </a:cubicBezTo>
                  <a:cubicBezTo>
                    <a:pt x="6580" y="3101"/>
                    <a:pt x="6067" y="3263"/>
                    <a:pt x="5746" y="3263"/>
                  </a:cubicBezTo>
                  <a:cubicBezTo>
                    <a:pt x="5936" y="2544"/>
                    <a:pt x="8650" y="735"/>
                    <a:pt x="7556" y="97"/>
                  </a:cubicBezTo>
                  <a:cubicBezTo>
                    <a:pt x="7446" y="31"/>
                    <a:pt x="7332" y="1"/>
                    <a:pt x="7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4468500" y="3104225"/>
              <a:ext cx="180475" cy="266775"/>
            </a:xfrm>
            <a:custGeom>
              <a:avLst/>
              <a:gdLst/>
              <a:ahLst/>
              <a:cxnLst/>
              <a:rect l="l" t="t" r="r" b="b"/>
              <a:pathLst>
                <a:path w="7219" h="10671" extrusionOk="0">
                  <a:moveTo>
                    <a:pt x="7109" y="1"/>
                  </a:moveTo>
                  <a:cubicBezTo>
                    <a:pt x="7093" y="1"/>
                    <a:pt x="7076" y="8"/>
                    <a:pt x="7064" y="26"/>
                  </a:cubicBezTo>
                  <a:cubicBezTo>
                    <a:pt x="5707" y="1700"/>
                    <a:pt x="4331" y="3378"/>
                    <a:pt x="3010" y="5093"/>
                  </a:cubicBezTo>
                  <a:cubicBezTo>
                    <a:pt x="2368" y="5925"/>
                    <a:pt x="1784" y="6789"/>
                    <a:pt x="1332" y="7735"/>
                  </a:cubicBezTo>
                  <a:cubicBezTo>
                    <a:pt x="898" y="8658"/>
                    <a:pt x="260" y="9580"/>
                    <a:pt x="11" y="10562"/>
                  </a:cubicBezTo>
                  <a:cubicBezTo>
                    <a:pt x="0" y="10631"/>
                    <a:pt x="52" y="10671"/>
                    <a:pt x="103" y="10671"/>
                  </a:cubicBezTo>
                  <a:cubicBezTo>
                    <a:pt x="136" y="10671"/>
                    <a:pt x="169" y="10654"/>
                    <a:pt x="183" y="10616"/>
                  </a:cubicBezTo>
                  <a:cubicBezTo>
                    <a:pt x="409" y="9639"/>
                    <a:pt x="1052" y="8712"/>
                    <a:pt x="1463" y="7830"/>
                  </a:cubicBezTo>
                  <a:cubicBezTo>
                    <a:pt x="1879" y="6943"/>
                    <a:pt x="2427" y="6133"/>
                    <a:pt x="3028" y="5360"/>
                  </a:cubicBezTo>
                  <a:cubicBezTo>
                    <a:pt x="4368" y="3586"/>
                    <a:pt x="5779" y="1872"/>
                    <a:pt x="7177" y="139"/>
                  </a:cubicBezTo>
                  <a:cubicBezTo>
                    <a:pt x="7218" y="81"/>
                    <a:pt x="7162" y="1"/>
                    <a:pt x="7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4566825" y="3156475"/>
              <a:ext cx="57025" cy="48275"/>
            </a:xfrm>
            <a:custGeom>
              <a:avLst/>
              <a:gdLst/>
              <a:ahLst/>
              <a:cxnLst/>
              <a:rect l="l" t="t" r="r" b="b"/>
              <a:pathLst>
                <a:path w="2281" h="1931" extrusionOk="0">
                  <a:moveTo>
                    <a:pt x="104" y="0"/>
                  </a:moveTo>
                  <a:cubicBezTo>
                    <a:pt x="61" y="0"/>
                    <a:pt x="18" y="29"/>
                    <a:pt x="18" y="85"/>
                  </a:cubicBezTo>
                  <a:cubicBezTo>
                    <a:pt x="0" y="669"/>
                    <a:pt x="18" y="1252"/>
                    <a:pt x="18" y="1836"/>
                  </a:cubicBezTo>
                  <a:cubicBezTo>
                    <a:pt x="18" y="1872"/>
                    <a:pt x="59" y="1931"/>
                    <a:pt x="95" y="1931"/>
                  </a:cubicBezTo>
                  <a:cubicBezTo>
                    <a:pt x="792" y="1836"/>
                    <a:pt x="1489" y="1741"/>
                    <a:pt x="2167" y="1646"/>
                  </a:cubicBezTo>
                  <a:cubicBezTo>
                    <a:pt x="2280" y="1628"/>
                    <a:pt x="2226" y="1478"/>
                    <a:pt x="2131" y="1478"/>
                  </a:cubicBezTo>
                  <a:cubicBezTo>
                    <a:pt x="1507" y="1573"/>
                    <a:pt x="887" y="1668"/>
                    <a:pt x="263" y="1741"/>
                  </a:cubicBezTo>
                  <a:cubicBezTo>
                    <a:pt x="261" y="1741"/>
                    <a:pt x="259" y="1741"/>
                    <a:pt x="258" y="1741"/>
                  </a:cubicBezTo>
                  <a:cubicBezTo>
                    <a:pt x="132" y="1741"/>
                    <a:pt x="172" y="1061"/>
                    <a:pt x="172" y="967"/>
                  </a:cubicBezTo>
                  <a:cubicBezTo>
                    <a:pt x="172" y="669"/>
                    <a:pt x="172" y="366"/>
                    <a:pt x="190" y="85"/>
                  </a:cubicBezTo>
                  <a:cubicBezTo>
                    <a:pt x="190" y="29"/>
                    <a:pt x="147" y="0"/>
                    <a:pt x="1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4505816" y="3194499"/>
              <a:ext cx="66375" cy="86225"/>
            </a:xfrm>
            <a:custGeom>
              <a:avLst/>
              <a:gdLst/>
              <a:ahLst/>
              <a:cxnLst/>
              <a:rect l="l" t="t" r="r" b="b"/>
              <a:pathLst>
                <a:path w="2655" h="3449" extrusionOk="0">
                  <a:moveTo>
                    <a:pt x="116" y="1"/>
                  </a:moveTo>
                  <a:cubicBezTo>
                    <a:pt x="78" y="1"/>
                    <a:pt x="41" y="23"/>
                    <a:pt x="41" y="69"/>
                  </a:cubicBezTo>
                  <a:cubicBezTo>
                    <a:pt x="0" y="1182"/>
                    <a:pt x="208" y="2276"/>
                    <a:pt x="227" y="3371"/>
                  </a:cubicBezTo>
                  <a:cubicBezTo>
                    <a:pt x="227" y="3416"/>
                    <a:pt x="266" y="3448"/>
                    <a:pt x="301" y="3448"/>
                  </a:cubicBezTo>
                  <a:cubicBezTo>
                    <a:pt x="308" y="3448"/>
                    <a:pt x="315" y="3447"/>
                    <a:pt x="322" y="3443"/>
                  </a:cubicBezTo>
                  <a:cubicBezTo>
                    <a:pt x="1077" y="3235"/>
                    <a:pt x="1828" y="3122"/>
                    <a:pt x="2565" y="2896"/>
                  </a:cubicBezTo>
                  <a:cubicBezTo>
                    <a:pt x="2655" y="2862"/>
                    <a:pt x="2624" y="2727"/>
                    <a:pt x="2544" y="2727"/>
                  </a:cubicBezTo>
                  <a:cubicBezTo>
                    <a:pt x="2539" y="2727"/>
                    <a:pt x="2534" y="2728"/>
                    <a:pt x="2529" y="2729"/>
                  </a:cubicBezTo>
                  <a:cubicBezTo>
                    <a:pt x="2149" y="2842"/>
                    <a:pt x="1792" y="2937"/>
                    <a:pt x="1416" y="3032"/>
                  </a:cubicBezTo>
                  <a:cubicBezTo>
                    <a:pt x="1187" y="3073"/>
                    <a:pt x="884" y="3210"/>
                    <a:pt x="665" y="3210"/>
                  </a:cubicBezTo>
                  <a:cubicBezTo>
                    <a:pt x="504" y="3210"/>
                    <a:pt x="388" y="3136"/>
                    <a:pt x="380" y="2896"/>
                  </a:cubicBezTo>
                  <a:cubicBezTo>
                    <a:pt x="340" y="1955"/>
                    <a:pt x="172" y="1032"/>
                    <a:pt x="190" y="69"/>
                  </a:cubicBezTo>
                  <a:cubicBezTo>
                    <a:pt x="190" y="23"/>
                    <a:pt x="153" y="1"/>
                    <a:pt x="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4563075" y="3138225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4570550" y="3131675"/>
              <a:ext cx="6250" cy="4775"/>
            </a:xfrm>
            <a:custGeom>
              <a:avLst/>
              <a:gdLst/>
              <a:ahLst/>
              <a:cxnLst/>
              <a:rect l="l" t="t" r="r" b="b"/>
              <a:pathLst>
                <a:path w="250" h="191" extrusionOk="0">
                  <a:moveTo>
                    <a:pt x="136" y="0"/>
                  </a:moveTo>
                  <a:cubicBezTo>
                    <a:pt x="1" y="0"/>
                    <a:pt x="1" y="190"/>
                    <a:pt x="136" y="190"/>
                  </a:cubicBezTo>
                  <a:cubicBezTo>
                    <a:pt x="249" y="190"/>
                    <a:pt x="249" y="0"/>
                    <a:pt x="1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4572025" y="31410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0" y="1"/>
                    <a:pt x="0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4628575" y="3181200"/>
              <a:ext cx="6575" cy="5125"/>
            </a:xfrm>
            <a:custGeom>
              <a:avLst/>
              <a:gdLst/>
              <a:ahLst/>
              <a:cxnLst/>
              <a:rect l="l" t="t" r="r" b="b"/>
              <a:pathLst>
                <a:path w="263" h="205" extrusionOk="0">
                  <a:moveTo>
                    <a:pt x="131" y="1"/>
                  </a:moveTo>
                  <a:cubicBezTo>
                    <a:pt x="0" y="1"/>
                    <a:pt x="0" y="204"/>
                    <a:pt x="131" y="204"/>
                  </a:cubicBezTo>
                  <a:cubicBezTo>
                    <a:pt x="263" y="204"/>
                    <a:pt x="263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4635575" y="3172725"/>
              <a:ext cx="6250" cy="4650"/>
            </a:xfrm>
            <a:custGeom>
              <a:avLst/>
              <a:gdLst/>
              <a:ahLst/>
              <a:cxnLst/>
              <a:rect l="l" t="t" r="r" b="b"/>
              <a:pathLst>
                <a:path w="250" h="186" extrusionOk="0">
                  <a:moveTo>
                    <a:pt x="136" y="1"/>
                  </a:moveTo>
                  <a:cubicBezTo>
                    <a:pt x="1" y="1"/>
                    <a:pt x="1" y="186"/>
                    <a:pt x="136" y="186"/>
                  </a:cubicBezTo>
                  <a:cubicBezTo>
                    <a:pt x="250" y="186"/>
                    <a:pt x="250" y="1"/>
                    <a:pt x="1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4638975" y="318302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2" y="0"/>
                  </a:moveTo>
                  <a:cubicBezTo>
                    <a:pt x="0" y="0"/>
                    <a:pt x="0" y="190"/>
                    <a:pt x="132" y="190"/>
                  </a:cubicBezTo>
                  <a:cubicBezTo>
                    <a:pt x="245" y="190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4530525" y="3221250"/>
              <a:ext cx="6675" cy="4650"/>
            </a:xfrm>
            <a:custGeom>
              <a:avLst/>
              <a:gdLst/>
              <a:ahLst/>
              <a:cxnLst/>
              <a:rect l="l" t="t" r="r" b="b"/>
              <a:pathLst>
                <a:path w="267" h="186" extrusionOk="0">
                  <a:moveTo>
                    <a:pt x="131" y="0"/>
                  </a:moveTo>
                  <a:cubicBezTo>
                    <a:pt x="0" y="0"/>
                    <a:pt x="0" y="186"/>
                    <a:pt x="131" y="186"/>
                  </a:cubicBezTo>
                  <a:cubicBezTo>
                    <a:pt x="267" y="186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4536175" y="3212750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1" y="1"/>
                  </a:moveTo>
                  <a:cubicBezTo>
                    <a:pt x="0" y="1"/>
                    <a:pt x="0" y="186"/>
                    <a:pt x="131" y="186"/>
                  </a:cubicBezTo>
                  <a:cubicBezTo>
                    <a:pt x="245" y="186"/>
                    <a:pt x="245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4575300" y="323910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4579025" y="324850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7" y="0"/>
                  </a:moveTo>
                  <a:cubicBezTo>
                    <a:pt x="1" y="0"/>
                    <a:pt x="1" y="190"/>
                    <a:pt x="137" y="190"/>
                  </a:cubicBezTo>
                  <a:cubicBezTo>
                    <a:pt x="268" y="190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4585700" y="3240575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2" y="1"/>
                  </a:moveTo>
                  <a:cubicBezTo>
                    <a:pt x="1" y="1"/>
                    <a:pt x="1" y="186"/>
                    <a:pt x="132" y="186"/>
                  </a:cubicBezTo>
                  <a:cubicBezTo>
                    <a:pt x="245" y="186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4490475" y="3258900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1"/>
                  </a:moveTo>
                  <a:cubicBezTo>
                    <a:pt x="1" y="1"/>
                    <a:pt x="1" y="191"/>
                    <a:pt x="114" y="191"/>
                  </a:cubicBezTo>
                  <a:cubicBezTo>
                    <a:pt x="245" y="191"/>
                    <a:pt x="245" y="1"/>
                    <a:pt x="1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4492400" y="32678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0"/>
                  </a:moveTo>
                  <a:cubicBezTo>
                    <a:pt x="1" y="0"/>
                    <a:pt x="1" y="190"/>
                    <a:pt x="132" y="190"/>
                  </a:cubicBezTo>
                  <a:cubicBezTo>
                    <a:pt x="263" y="190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2" name="Google Shape;562;p5"/>
          <p:cNvGrpSpPr/>
          <p:nvPr/>
        </p:nvGrpSpPr>
        <p:grpSpPr>
          <a:xfrm>
            <a:off x="8056638" y="3775251"/>
            <a:ext cx="1365815" cy="1769007"/>
            <a:chOff x="4291200" y="3137775"/>
            <a:chExt cx="177600" cy="230025"/>
          </a:xfrm>
        </p:grpSpPr>
        <p:sp>
          <p:nvSpPr>
            <p:cNvPr id="563" name="Google Shape;563;p5"/>
            <p:cNvSpPr/>
            <p:nvPr/>
          </p:nvSpPr>
          <p:spPr>
            <a:xfrm>
              <a:off x="4291200" y="3137775"/>
              <a:ext cx="177600" cy="226225"/>
            </a:xfrm>
            <a:custGeom>
              <a:avLst/>
              <a:gdLst/>
              <a:ahLst/>
              <a:cxnLst/>
              <a:rect l="l" t="t" r="r" b="b"/>
              <a:pathLst>
                <a:path w="7104" h="9049" extrusionOk="0">
                  <a:moveTo>
                    <a:pt x="1" y="1"/>
                  </a:moveTo>
                  <a:cubicBezTo>
                    <a:pt x="227" y="946"/>
                    <a:pt x="602" y="1941"/>
                    <a:pt x="906" y="2887"/>
                  </a:cubicBezTo>
                  <a:cubicBezTo>
                    <a:pt x="1448" y="4714"/>
                    <a:pt x="2996" y="5393"/>
                    <a:pt x="4353" y="6524"/>
                  </a:cubicBezTo>
                  <a:cubicBezTo>
                    <a:pt x="4977" y="7013"/>
                    <a:pt x="5560" y="7465"/>
                    <a:pt x="6126" y="8012"/>
                  </a:cubicBezTo>
                  <a:cubicBezTo>
                    <a:pt x="6430" y="8300"/>
                    <a:pt x="6658" y="8694"/>
                    <a:pt x="6986" y="8936"/>
                  </a:cubicBezTo>
                  <a:lnTo>
                    <a:pt x="6986" y="8936"/>
                  </a:lnTo>
                  <a:cubicBezTo>
                    <a:pt x="6915" y="8812"/>
                    <a:pt x="6823" y="8618"/>
                    <a:pt x="6786" y="8501"/>
                  </a:cubicBezTo>
                  <a:cubicBezTo>
                    <a:pt x="6257" y="7013"/>
                    <a:pt x="6198" y="5470"/>
                    <a:pt x="5560" y="3977"/>
                  </a:cubicBezTo>
                  <a:cubicBezTo>
                    <a:pt x="4525" y="1566"/>
                    <a:pt x="2127" y="1037"/>
                    <a:pt x="1" y="1"/>
                  </a:cubicBezTo>
                  <a:close/>
                  <a:moveTo>
                    <a:pt x="6986" y="8936"/>
                  </a:moveTo>
                  <a:cubicBezTo>
                    <a:pt x="7020" y="8994"/>
                    <a:pt x="7050" y="9037"/>
                    <a:pt x="7067" y="9048"/>
                  </a:cubicBezTo>
                  <a:lnTo>
                    <a:pt x="7103" y="9012"/>
                  </a:lnTo>
                  <a:cubicBezTo>
                    <a:pt x="7063" y="8989"/>
                    <a:pt x="7024" y="8963"/>
                    <a:pt x="6986" y="89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4313250" y="3166425"/>
              <a:ext cx="154825" cy="201375"/>
            </a:xfrm>
            <a:custGeom>
              <a:avLst/>
              <a:gdLst/>
              <a:ahLst/>
              <a:cxnLst/>
              <a:rect l="l" t="t" r="r" b="b"/>
              <a:pathLst>
                <a:path w="6193" h="8055" extrusionOk="0">
                  <a:moveTo>
                    <a:pt x="115" y="1"/>
                  </a:moveTo>
                  <a:cubicBezTo>
                    <a:pt x="53" y="1"/>
                    <a:pt x="1" y="81"/>
                    <a:pt x="60" y="139"/>
                  </a:cubicBezTo>
                  <a:cubicBezTo>
                    <a:pt x="1154" y="1343"/>
                    <a:pt x="2358" y="2456"/>
                    <a:pt x="3471" y="3663"/>
                  </a:cubicBezTo>
                  <a:cubicBezTo>
                    <a:pt x="4583" y="4889"/>
                    <a:pt x="5280" y="6545"/>
                    <a:pt x="6018" y="8015"/>
                  </a:cubicBezTo>
                  <a:cubicBezTo>
                    <a:pt x="6033" y="8043"/>
                    <a:pt x="6056" y="8055"/>
                    <a:pt x="6079" y="8055"/>
                  </a:cubicBezTo>
                  <a:cubicBezTo>
                    <a:pt x="6134" y="8055"/>
                    <a:pt x="6192" y="7988"/>
                    <a:pt x="6167" y="7920"/>
                  </a:cubicBezTo>
                  <a:cubicBezTo>
                    <a:pt x="5452" y="6509"/>
                    <a:pt x="4751" y="4944"/>
                    <a:pt x="3733" y="3718"/>
                  </a:cubicBezTo>
                  <a:cubicBezTo>
                    <a:pt x="2625" y="2401"/>
                    <a:pt x="1322" y="1288"/>
                    <a:pt x="173" y="26"/>
                  </a:cubicBezTo>
                  <a:cubicBezTo>
                    <a:pt x="155" y="8"/>
                    <a:pt x="135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4317325" y="3179550"/>
              <a:ext cx="47875" cy="38800"/>
            </a:xfrm>
            <a:custGeom>
              <a:avLst/>
              <a:gdLst/>
              <a:ahLst/>
              <a:cxnLst/>
              <a:rect l="l" t="t" r="r" b="b"/>
              <a:pathLst>
                <a:path w="1915" h="1552" extrusionOk="0">
                  <a:moveTo>
                    <a:pt x="1828" y="0"/>
                  </a:moveTo>
                  <a:cubicBezTo>
                    <a:pt x="1785" y="0"/>
                    <a:pt x="1742" y="28"/>
                    <a:pt x="1742" y="85"/>
                  </a:cubicBezTo>
                  <a:lnTo>
                    <a:pt x="1742" y="1345"/>
                  </a:lnTo>
                  <a:lnTo>
                    <a:pt x="1742" y="1345"/>
                  </a:lnTo>
                  <a:cubicBezTo>
                    <a:pt x="1230" y="1095"/>
                    <a:pt x="701" y="923"/>
                    <a:pt x="141" y="818"/>
                  </a:cubicBezTo>
                  <a:cubicBezTo>
                    <a:pt x="130" y="814"/>
                    <a:pt x="120" y="813"/>
                    <a:pt x="110" y="813"/>
                  </a:cubicBezTo>
                  <a:cubicBezTo>
                    <a:pt x="22" y="813"/>
                    <a:pt x="1" y="951"/>
                    <a:pt x="87" y="972"/>
                  </a:cubicBezTo>
                  <a:cubicBezTo>
                    <a:pt x="688" y="1103"/>
                    <a:pt x="1236" y="1270"/>
                    <a:pt x="1783" y="1537"/>
                  </a:cubicBezTo>
                  <a:cubicBezTo>
                    <a:pt x="1798" y="1547"/>
                    <a:pt x="1815" y="1552"/>
                    <a:pt x="1831" y="1552"/>
                  </a:cubicBezTo>
                  <a:cubicBezTo>
                    <a:pt x="1874" y="1552"/>
                    <a:pt x="1914" y="1521"/>
                    <a:pt x="1914" y="1478"/>
                  </a:cubicBezTo>
                  <a:lnTo>
                    <a:pt x="1914" y="85"/>
                  </a:lnTo>
                  <a:cubicBezTo>
                    <a:pt x="1914" y="28"/>
                    <a:pt x="1871" y="0"/>
                    <a:pt x="18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4338700" y="3212875"/>
              <a:ext cx="64150" cy="43350"/>
            </a:xfrm>
            <a:custGeom>
              <a:avLst/>
              <a:gdLst/>
              <a:ahLst/>
              <a:cxnLst/>
              <a:rect l="l" t="t" r="r" b="b"/>
              <a:pathLst>
                <a:path w="2566" h="1734" extrusionOk="0">
                  <a:moveTo>
                    <a:pt x="2491" y="0"/>
                  </a:moveTo>
                  <a:cubicBezTo>
                    <a:pt x="2454" y="0"/>
                    <a:pt x="2416" y="23"/>
                    <a:pt x="2416" y="68"/>
                  </a:cubicBezTo>
                  <a:cubicBezTo>
                    <a:pt x="2400" y="552"/>
                    <a:pt x="2334" y="1035"/>
                    <a:pt x="2309" y="1515"/>
                  </a:cubicBezTo>
                  <a:lnTo>
                    <a:pt x="2309" y="1515"/>
                  </a:lnTo>
                  <a:cubicBezTo>
                    <a:pt x="1625" y="1178"/>
                    <a:pt x="859" y="1009"/>
                    <a:pt x="96" y="937"/>
                  </a:cubicBezTo>
                  <a:cubicBezTo>
                    <a:pt x="91" y="936"/>
                    <a:pt x="86" y="936"/>
                    <a:pt x="82" y="936"/>
                  </a:cubicBezTo>
                  <a:cubicBezTo>
                    <a:pt x="1" y="936"/>
                    <a:pt x="6" y="1086"/>
                    <a:pt x="96" y="1086"/>
                  </a:cubicBezTo>
                  <a:cubicBezTo>
                    <a:pt x="869" y="1163"/>
                    <a:pt x="1661" y="1353"/>
                    <a:pt x="2358" y="1729"/>
                  </a:cubicBezTo>
                  <a:cubicBezTo>
                    <a:pt x="2365" y="1732"/>
                    <a:pt x="2373" y="1733"/>
                    <a:pt x="2381" y="1733"/>
                  </a:cubicBezTo>
                  <a:cubicBezTo>
                    <a:pt x="2422" y="1733"/>
                    <a:pt x="2471" y="1700"/>
                    <a:pt x="2471" y="1652"/>
                  </a:cubicBezTo>
                  <a:cubicBezTo>
                    <a:pt x="2489" y="1127"/>
                    <a:pt x="2566" y="598"/>
                    <a:pt x="2566" y="68"/>
                  </a:cubicBezTo>
                  <a:cubicBezTo>
                    <a:pt x="2566" y="23"/>
                    <a:pt x="2528" y="0"/>
                    <a:pt x="24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4381800" y="3249775"/>
              <a:ext cx="47225" cy="39475"/>
            </a:xfrm>
            <a:custGeom>
              <a:avLst/>
              <a:gdLst/>
              <a:ahLst/>
              <a:cxnLst/>
              <a:rect l="l" t="t" r="r" b="b"/>
              <a:pathLst>
                <a:path w="1889" h="1579" extrusionOk="0">
                  <a:moveTo>
                    <a:pt x="1791" y="1"/>
                  </a:moveTo>
                  <a:cubicBezTo>
                    <a:pt x="1762" y="1"/>
                    <a:pt x="1735" y="19"/>
                    <a:pt x="1728" y="63"/>
                  </a:cubicBezTo>
                  <a:cubicBezTo>
                    <a:pt x="1640" y="504"/>
                    <a:pt x="1650" y="957"/>
                    <a:pt x="1651" y="1396"/>
                  </a:cubicBezTo>
                  <a:lnTo>
                    <a:pt x="1651" y="1396"/>
                  </a:lnTo>
                  <a:cubicBezTo>
                    <a:pt x="1138" y="1267"/>
                    <a:pt x="644" y="1093"/>
                    <a:pt x="145" y="931"/>
                  </a:cubicBezTo>
                  <a:cubicBezTo>
                    <a:pt x="139" y="930"/>
                    <a:pt x="132" y="930"/>
                    <a:pt x="127" y="930"/>
                  </a:cubicBezTo>
                  <a:cubicBezTo>
                    <a:pt x="28" y="930"/>
                    <a:pt x="1" y="1065"/>
                    <a:pt x="86" y="1103"/>
                  </a:cubicBezTo>
                  <a:cubicBezTo>
                    <a:pt x="634" y="1252"/>
                    <a:pt x="1163" y="1442"/>
                    <a:pt x="1710" y="1573"/>
                  </a:cubicBezTo>
                  <a:cubicBezTo>
                    <a:pt x="1720" y="1577"/>
                    <a:pt x="1730" y="1578"/>
                    <a:pt x="1739" y="1578"/>
                  </a:cubicBezTo>
                  <a:cubicBezTo>
                    <a:pt x="1783" y="1578"/>
                    <a:pt x="1823" y="1545"/>
                    <a:pt x="1823" y="1497"/>
                  </a:cubicBezTo>
                  <a:cubicBezTo>
                    <a:pt x="1805" y="1026"/>
                    <a:pt x="1783" y="574"/>
                    <a:pt x="1878" y="103"/>
                  </a:cubicBezTo>
                  <a:cubicBezTo>
                    <a:pt x="1889" y="45"/>
                    <a:pt x="1837" y="1"/>
                    <a:pt x="17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4381675" y="3210850"/>
              <a:ext cx="6600" cy="5225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4384950" y="3197150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4311900" y="318777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45" y="208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4338700" y="322305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6" y="1"/>
                  </a:moveTo>
                  <a:cubicBezTo>
                    <a:pt x="1" y="1"/>
                    <a:pt x="1" y="191"/>
                    <a:pt x="136" y="191"/>
                  </a:cubicBezTo>
                  <a:cubicBezTo>
                    <a:pt x="268" y="191"/>
                    <a:pt x="268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4349575" y="3226900"/>
              <a:ext cx="6675" cy="5225"/>
            </a:xfrm>
            <a:custGeom>
              <a:avLst/>
              <a:gdLst/>
              <a:ahLst/>
              <a:cxnLst/>
              <a:rect l="l" t="t" r="r" b="b"/>
              <a:pathLst>
                <a:path w="267" h="209" extrusionOk="0">
                  <a:moveTo>
                    <a:pt x="131" y="0"/>
                  </a:moveTo>
                  <a:cubicBezTo>
                    <a:pt x="0" y="0"/>
                    <a:pt x="0" y="209"/>
                    <a:pt x="131" y="209"/>
                  </a:cubicBezTo>
                  <a:cubicBezTo>
                    <a:pt x="267" y="209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4434825" y="32819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7" y="0"/>
                  </a:moveTo>
                  <a:cubicBezTo>
                    <a:pt x="1" y="0"/>
                    <a:pt x="1" y="209"/>
                    <a:pt x="137" y="209"/>
                  </a:cubicBezTo>
                  <a:cubicBezTo>
                    <a:pt x="268" y="209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4412775" y="3295200"/>
              <a:ext cx="6600" cy="4775"/>
            </a:xfrm>
            <a:custGeom>
              <a:avLst/>
              <a:gdLst/>
              <a:ahLst/>
              <a:cxnLst/>
              <a:rect l="l" t="t" r="r" b="b"/>
              <a:pathLst>
                <a:path w="264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5" name="Google Shape;575;p5"/>
          <p:cNvSpPr/>
          <p:nvPr/>
        </p:nvSpPr>
        <p:spPr>
          <a:xfrm rot="2099721">
            <a:off x="7801063" y="452790"/>
            <a:ext cx="836903" cy="522515"/>
          </a:xfrm>
          <a:custGeom>
            <a:avLst/>
            <a:gdLst/>
            <a:ahLst/>
            <a:cxnLst/>
            <a:rect l="l" t="t" r="r" b="b"/>
            <a:pathLst>
              <a:path w="8804" h="5497" extrusionOk="0">
                <a:moveTo>
                  <a:pt x="4418" y="0"/>
                </a:moveTo>
                <a:cubicBezTo>
                  <a:pt x="3635" y="0"/>
                  <a:pt x="2862" y="206"/>
                  <a:pt x="2172" y="638"/>
                </a:cubicBezTo>
                <a:cubicBezTo>
                  <a:pt x="1154" y="1263"/>
                  <a:pt x="399" y="2317"/>
                  <a:pt x="114" y="3466"/>
                </a:cubicBezTo>
                <a:cubicBezTo>
                  <a:pt x="41" y="3751"/>
                  <a:pt x="1" y="4049"/>
                  <a:pt x="1" y="4334"/>
                </a:cubicBezTo>
                <a:cubicBezTo>
                  <a:pt x="1" y="4429"/>
                  <a:pt x="59" y="4520"/>
                  <a:pt x="154" y="4543"/>
                </a:cubicBezTo>
                <a:cubicBezTo>
                  <a:pt x="164" y="4544"/>
                  <a:pt x="174" y="4545"/>
                  <a:pt x="184" y="4545"/>
                </a:cubicBezTo>
                <a:cubicBezTo>
                  <a:pt x="274" y="4545"/>
                  <a:pt x="381" y="4474"/>
                  <a:pt x="381" y="4389"/>
                </a:cubicBezTo>
                <a:cubicBezTo>
                  <a:pt x="399" y="3240"/>
                  <a:pt x="946" y="2145"/>
                  <a:pt x="1792" y="1376"/>
                </a:cubicBezTo>
                <a:cubicBezTo>
                  <a:pt x="2226" y="996"/>
                  <a:pt x="2715" y="715"/>
                  <a:pt x="3262" y="543"/>
                </a:cubicBezTo>
                <a:cubicBezTo>
                  <a:pt x="3633" y="430"/>
                  <a:pt x="4012" y="375"/>
                  <a:pt x="4393" y="375"/>
                </a:cubicBezTo>
                <a:cubicBezTo>
                  <a:pt x="4575" y="375"/>
                  <a:pt x="4758" y="387"/>
                  <a:pt x="4940" y="412"/>
                </a:cubicBezTo>
                <a:cubicBezTo>
                  <a:pt x="6071" y="562"/>
                  <a:pt x="7148" y="1168"/>
                  <a:pt x="7804" y="2109"/>
                </a:cubicBezTo>
                <a:cubicBezTo>
                  <a:pt x="8166" y="2620"/>
                  <a:pt x="8410" y="3258"/>
                  <a:pt x="8315" y="3882"/>
                </a:cubicBezTo>
                <a:cubicBezTo>
                  <a:pt x="8279" y="4108"/>
                  <a:pt x="8220" y="4316"/>
                  <a:pt x="8107" y="4520"/>
                </a:cubicBezTo>
                <a:cubicBezTo>
                  <a:pt x="8071" y="4633"/>
                  <a:pt x="8012" y="4728"/>
                  <a:pt x="7958" y="4823"/>
                </a:cubicBezTo>
                <a:cubicBezTo>
                  <a:pt x="7881" y="4918"/>
                  <a:pt x="7827" y="4972"/>
                  <a:pt x="7750" y="5031"/>
                </a:cubicBezTo>
                <a:cubicBezTo>
                  <a:pt x="7732" y="5049"/>
                  <a:pt x="7714" y="5067"/>
                  <a:pt x="7691" y="5067"/>
                </a:cubicBezTo>
                <a:cubicBezTo>
                  <a:pt x="7691" y="5067"/>
                  <a:pt x="7691" y="5067"/>
                  <a:pt x="7691" y="5067"/>
                </a:cubicBezTo>
                <a:lnTo>
                  <a:pt x="7691" y="5067"/>
                </a:lnTo>
                <a:cubicBezTo>
                  <a:pt x="7682" y="5076"/>
                  <a:pt x="7682" y="5081"/>
                  <a:pt x="7684" y="5081"/>
                </a:cubicBezTo>
                <a:cubicBezTo>
                  <a:pt x="7685" y="5081"/>
                  <a:pt x="7686" y="5080"/>
                  <a:pt x="7687" y="5080"/>
                </a:cubicBezTo>
                <a:lnTo>
                  <a:pt x="7687" y="5080"/>
                </a:lnTo>
                <a:cubicBezTo>
                  <a:pt x="7681" y="5085"/>
                  <a:pt x="7673" y="5085"/>
                  <a:pt x="7673" y="5085"/>
                </a:cubicBezTo>
                <a:cubicBezTo>
                  <a:pt x="7655" y="5108"/>
                  <a:pt x="7637" y="5108"/>
                  <a:pt x="7600" y="5126"/>
                </a:cubicBezTo>
                <a:cubicBezTo>
                  <a:pt x="7613" y="5120"/>
                  <a:pt x="7614" y="5118"/>
                  <a:pt x="7610" y="5118"/>
                </a:cubicBezTo>
                <a:cubicBezTo>
                  <a:pt x="7602" y="5118"/>
                  <a:pt x="7572" y="5126"/>
                  <a:pt x="7560" y="5126"/>
                </a:cubicBezTo>
                <a:lnTo>
                  <a:pt x="7542" y="5126"/>
                </a:lnTo>
                <a:cubicBezTo>
                  <a:pt x="7542" y="5126"/>
                  <a:pt x="7518" y="5118"/>
                  <a:pt x="7512" y="5118"/>
                </a:cubicBezTo>
                <a:cubicBezTo>
                  <a:pt x="7510" y="5118"/>
                  <a:pt x="7512" y="5120"/>
                  <a:pt x="7524" y="5126"/>
                </a:cubicBezTo>
                <a:cubicBezTo>
                  <a:pt x="7487" y="5108"/>
                  <a:pt x="7465" y="5108"/>
                  <a:pt x="7447" y="5085"/>
                </a:cubicBezTo>
                <a:cubicBezTo>
                  <a:pt x="7429" y="5085"/>
                  <a:pt x="7410" y="5067"/>
                  <a:pt x="7410" y="5067"/>
                </a:cubicBezTo>
                <a:cubicBezTo>
                  <a:pt x="7404" y="5064"/>
                  <a:pt x="7400" y="5063"/>
                  <a:pt x="7398" y="5062"/>
                </a:cubicBezTo>
                <a:lnTo>
                  <a:pt x="7398" y="5062"/>
                </a:lnTo>
                <a:cubicBezTo>
                  <a:pt x="7397" y="5060"/>
                  <a:pt x="7396" y="5055"/>
                  <a:pt x="7392" y="5049"/>
                </a:cubicBezTo>
                <a:lnTo>
                  <a:pt x="7374" y="5031"/>
                </a:lnTo>
                <a:cubicBezTo>
                  <a:pt x="7374" y="5013"/>
                  <a:pt x="7374" y="5031"/>
                  <a:pt x="7352" y="4995"/>
                </a:cubicBezTo>
                <a:cubicBezTo>
                  <a:pt x="7334" y="4954"/>
                  <a:pt x="7334" y="4918"/>
                  <a:pt x="7334" y="4859"/>
                </a:cubicBezTo>
                <a:cubicBezTo>
                  <a:pt x="7315" y="4769"/>
                  <a:pt x="7334" y="4656"/>
                  <a:pt x="7352" y="4543"/>
                </a:cubicBezTo>
                <a:cubicBezTo>
                  <a:pt x="7374" y="4258"/>
                  <a:pt x="7392" y="4013"/>
                  <a:pt x="7334" y="3751"/>
                </a:cubicBezTo>
                <a:cubicBezTo>
                  <a:pt x="7279" y="3466"/>
                  <a:pt x="7184" y="3185"/>
                  <a:pt x="7035" y="2918"/>
                </a:cubicBezTo>
                <a:cubicBezTo>
                  <a:pt x="6496" y="1915"/>
                  <a:pt x="5445" y="1235"/>
                  <a:pt x="4303" y="1235"/>
                </a:cubicBezTo>
                <a:cubicBezTo>
                  <a:pt x="4246" y="1235"/>
                  <a:pt x="4188" y="1237"/>
                  <a:pt x="4131" y="1240"/>
                </a:cubicBezTo>
                <a:cubicBezTo>
                  <a:pt x="2964" y="1299"/>
                  <a:pt x="1833" y="2073"/>
                  <a:pt x="1380" y="3163"/>
                </a:cubicBezTo>
                <a:cubicBezTo>
                  <a:pt x="1245" y="3502"/>
                  <a:pt x="1190" y="3900"/>
                  <a:pt x="1380" y="4221"/>
                </a:cubicBezTo>
                <a:cubicBezTo>
                  <a:pt x="1507" y="4419"/>
                  <a:pt x="1731" y="4543"/>
                  <a:pt x="1963" y="4543"/>
                </a:cubicBezTo>
                <a:cubicBezTo>
                  <a:pt x="2039" y="4543"/>
                  <a:pt x="2116" y="4530"/>
                  <a:pt x="2190" y="4502"/>
                </a:cubicBezTo>
                <a:cubicBezTo>
                  <a:pt x="2452" y="4407"/>
                  <a:pt x="2624" y="4144"/>
                  <a:pt x="2774" y="3918"/>
                </a:cubicBezTo>
                <a:cubicBezTo>
                  <a:pt x="2923" y="3674"/>
                  <a:pt x="3113" y="3466"/>
                  <a:pt x="3339" y="3276"/>
                </a:cubicBezTo>
                <a:cubicBezTo>
                  <a:pt x="3670" y="3017"/>
                  <a:pt x="4087" y="2848"/>
                  <a:pt x="4509" y="2848"/>
                </a:cubicBezTo>
                <a:cubicBezTo>
                  <a:pt x="4641" y="2848"/>
                  <a:pt x="4774" y="2865"/>
                  <a:pt x="4904" y="2900"/>
                </a:cubicBezTo>
                <a:cubicBezTo>
                  <a:pt x="5411" y="3032"/>
                  <a:pt x="5881" y="3466"/>
                  <a:pt x="5976" y="3977"/>
                </a:cubicBezTo>
                <a:cubicBezTo>
                  <a:pt x="6035" y="4203"/>
                  <a:pt x="6017" y="4466"/>
                  <a:pt x="5845" y="4633"/>
                </a:cubicBezTo>
                <a:cubicBezTo>
                  <a:pt x="5805" y="4663"/>
                  <a:pt x="5763" y="4681"/>
                  <a:pt x="5712" y="4681"/>
                </a:cubicBezTo>
                <a:cubicBezTo>
                  <a:pt x="5694" y="4681"/>
                  <a:pt x="5675" y="4678"/>
                  <a:pt x="5655" y="4674"/>
                </a:cubicBezTo>
                <a:cubicBezTo>
                  <a:pt x="5565" y="4633"/>
                  <a:pt x="5506" y="4520"/>
                  <a:pt x="5452" y="4429"/>
                </a:cubicBezTo>
                <a:cubicBezTo>
                  <a:pt x="5375" y="4276"/>
                  <a:pt x="5316" y="4144"/>
                  <a:pt x="5225" y="4013"/>
                </a:cubicBezTo>
                <a:cubicBezTo>
                  <a:pt x="5112" y="3882"/>
                  <a:pt x="4977" y="3769"/>
                  <a:pt x="4827" y="3692"/>
                </a:cubicBezTo>
                <a:cubicBezTo>
                  <a:pt x="4684" y="3601"/>
                  <a:pt x="4513" y="3552"/>
                  <a:pt x="4340" y="3552"/>
                </a:cubicBezTo>
                <a:cubicBezTo>
                  <a:pt x="4197" y="3552"/>
                  <a:pt x="4052" y="3586"/>
                  <a:pt x="3923" y="3656"/>
                </a:cubicBezTo>
                <a:cubicBezTo>
                  <a:pt x="3660" y="3823"/>
                  <a:pt x="3470" y="4090"/>
                  <a:pt x="3506" y="4407"/>
                </a:cubicBezTo>
                <a:cubicBezTo>
                  <a:pt x="3517" y="4519"/>
                  <a:pt x="3599" y="4569"/>
                  <a:pt x="3684" y="4569"/>
                </a:cubicBezTo>
                <a:cubicBezTo>
                  <a:pt x="3788" y="4569"/>
                  <a:pt x="3896" y="4495"/>
                  <a:pt x="3886" y="4371"/>
                </a:cubicBezTo>
                <a:cubicBezTo>
                  <a:pt x="3846" y="4126"/>
                  <a:pt x="4113" y="3936"/>
                  <a:pt x="4339" y="3918"/>
                </a:cubicBezTo>
                <a:cubicBezTo>
                  <a:pt x="4619" y="3918"/>
                  <a:pt x="4864" y="4144"/>
                  <a:pt x="5017" y="4389"/>
                </a:cubicBezTo>
                <a:cubicBezTo>
                  <a:pt x="5167" y="4656"/>
                  <a:pt x="5280" y="4972"/>
                  <a:pt x="5619" y="5049"/>
                </a:cubicBezTo>
                <a:cubicBezTo>
                  <a:pt x="5652" y="5056"/>
                  <a:pt x="5685" y="5059"/>
                  <a:pt x="5716" y="5059"/>
                </a:cubicBezTo>
                <a:cubicBezTo>
                  <a:pt x="5959" y="5059"/>
                  <a:pt x="6164" y="4872"/>
                  <a:pt x="6280" y="4656"/>
                </a:cubicBezTo>
                <a:cubicBezTo>
                  <a:pt x="6542" y="4126"/>
                  <a:pt x="6280" y="3466"/>
                  <a:pt x="5904" y="3072"/>
                </a:cubicBezTo>
                <a:cubicBezTo>
                  <a:pt x="5526" y="2679"/>
                  <a:pt x="5005" y="2470"/>
                  <a:pt x="4467" y="2470"/>
                </a:cubicBezTo>
                <a:cubicBezTo>
                  <a:pt x="4387" y="2470"/>
                  <a:pt x="4306" y="2475"/>
                  <a:pt x="4226" y="2484"/>
                </a:cubicBezTo>
                <a:cubicBezTo>
                  <a:pt x="3601" y="2579"/>
                  <a:pt x="3036" y="2937"/>
                  <a:pt x="2642" y="3448"/>
                </a:cubicBezTo>
                <a:cubicBezTo>
                  <a:pt x="2489" y="3656"/>
                  <a:pt x="2376" y="3918"/>
                  <a:pt x="2172" y="4090"/>
                </a:cubicBezTo>
                <a:cubicBezTo>
                  <a:pt x="2094" y="4135"/>
                  <a:pt x="2028" y="4167"/>
                  <a:pt x="1944" y="4167"/>
                </a:cubicBezTo>
                <a:cubicBezTo>
                  <a:pt x="1926" y="4167"/>
                  <a:pt x="1907" y="4166"/>
                  <a:pt x="1887" y="4163"/>
                </a:cubicBezTo>
                <a:cubicBezTo>
                  <a:pt x="1774" y="4144"/>
                  <a:pt x="1697" y="4031"/>
                  <a:pt x="1661" y="3918"/>
                </a:cubicBezTo>
                <a:cubicBezTo>
                  <a:pt x="1548" y="3638"/>
                  <a:pt x="1738" y="3276"/>
                  <a:pt x="1869" y="3032"/>
                </a:cubicBezTo>
                <a:cubicBezTo>
                  <a:pt x="2000" y="2787"/>
                  <a:pt x="2190" y="2561"/>
                  <a:pt x="2376" y="2371"/>
                </a:cubicBezTo>
                <a:cubicBezTo>
                  <a:pt x="2810" y="1996"/>
                  <a:pt x="3339" y="1733"/>
                  <a:pt x="3905" y="1638"/>
                </a:cubicBezTo>
                <a:cubicBezTo>
                  <a:pt x="4030" y="1619"/>
                  <a:pt x="4156" y="1610"/>
                  <a:pt x="4281" y="1610"/>
                </a:cubicBezTo>
                <a:cubicBezTo>
                  <a:pt x="5283" y="1610"/>
                  <a:pt x="6243" y="2204"/>
                  <a:pt x="6714" y="3108"/>
                </a:cubicBezTo>
                <a:cubicBezTo>
                  <a:pt x="6845" y="3371"/>
                  <a:pt x="6940" y="3638"/>
                  <a:pt x="6994" y="3918"/>
                </a:cubicBezTo>
                <a:cubicBezTo>
                  <a:pt x="7035" y="4163"/>
                  <a:pt x="6976" y="4389"/>
                  <a:pt x="6958" y="4633"/>
                </a:cubicBezTo>
                <a:cubicBezTo>
                  <a:pt x="6940" y="4900"/>
                  <a:pt x="6958" y="5162"/>
                  <a:pt x="7166" y="5352"/>
                </a:cubicBezTo>
                <a:cubicBezTo>
                  <a:pt x="7273" y="5447"/>
                  <a:pt x="7419" y="5496"/>
                  <a:pt x="7564" y="5496"/>
                </a:cubicBezTo>
                <a:cubicBezTo>
                  <a:pt x="7647" y="5496"/>
                  <a:pt x="7730" y="5480"/>
                  <a:pt x="7804" y="5447"/>
                </a:cubicBezTo>
                <a:cubicBezTo>
                  <a:pt x="8012" y="5352"/>
                  <a:pt x="8184" y="5162"/>
                  <a:pt x="8297" y="4972"/>
                </a:cubicBezTo>
                <a:cubicBezTo>
                  <a:pt x="8446" y="4746"/>
                  <a:pt x="8541" y="4520"/>
                  <a:pt x="8618" y="4276"/>
                </a:cubicBezTo>
                <a:cubicBezTo>
                  <a:pt x="8804" y="3656"/>
                  <a:pt x="8709" y="3013"/>
                  <a:pt x="8428" y="2430"/>
                </a:cubicBezTo>
                <a:cubicBezTo>
                  <a:pt x="7899" y="1317"/>
                  <a:pt x="6827" y="507"/>
                  <a:pt x="5655" y="168"/>
                </a:cubicBezTo>
                <a:cubicBezTo>
                  <a:pt x="5246" y="57"/>
                  <a:pt x="4831" y="0"/>
                  <a:pt x="441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6" name="Google Shape;576;p5"/>
          <p:cNvSpPr/>
          <p:nvPr/>
        </p:nvSpPr>
        <p:spPr>
          <a:xfrm rot="-900021">
            <a:off x="653991" y="447069"/>
            <a:ext cx="824588" cy="759887"/>
          </a:xfrm>
          <a:custGeom>
            <a:avLst/>
            <a:gdLst/>
            <a:ahLst/>
            <a:cxnLst/>
            <a:rect l="l" t="t" r="r" b="b"/>
            <a:pathLst>
              <a:path w="7239" h="6671" extrusionOk="0">
                <a:moveTo>
                  <a:pt x="3430" y="0"/>
                </a:moveTo>
                <a:cubicBezTo>
                  <a:pt x="3072" y="0"/>
                  <a:pt x="2691" y="149"/>
                  <a:pt x="2394" y="301"/>
                </a:cubicBezTo>
                <a:cubicBezTo>
                  <a:pt x="1851" y="582"/>
                  <a:pt x="1340" y="980"/>
                  <a:pt x="946" y="1450"/>
                </a:cubicBezTo>
                <a:cubicBezTo>
                  <a:pt x="548" y="1939"/>
                  <a:pt x="227" y="2504"/>
                  <a:pt x="114" y="3129"/>
                </a:cubicBezTo>
                <a:cubicBezTo>
                  <a:pt x="1" y="3712"/>
                  <a:pt x="42" y="4314"/>
                  <a:pt x="268" y="4879"/>
                </a:cubicBezTo>
                <a:cubicBezTo>
                  <a:pt x="494" y="5445"/>
                  <a:pt x="869" y="5938"/>
                  <a:pt x="1399" y="6236"/>
                </a:cubicBezTo>
                <a:cubicBezTo>
                  <a:pt x="1964" y="6576"/>
                  <a:pt x="2661" y="6671"/>
                  <a:pt x="3299" y="6671"/>
                </a:cubicBezTo>
                <a:cubicBezTo>
                  <a:pt x="3661" y="6653"/>
                  <a:pt x="4000" y="6616"/>
                  <a:pt x="4317" y="6558"/>
                </a:cubicBezTo>
                <a:cubicBezTo>
                  <a:pt x="4678" y="6503"/>
                  <a:pt x="5036" y="6426"/>
                  <a:pt x="5357" y="6295"/>
                </a:cubicBezTo>
                <a:cubicBezTo>
                  <a:pt x="5995" y="6051"/>
                  <a:pt x="6524" y="5617"/>
                  <a:pt x="6845" y="5015"/>
                </a:cubicBezTo>
                <a:cubicBezTo>
                  <a:pt x="7144" y="4427"/>
                  <a:pt x="7239" y="3771"/>
                  <a:pt x="7090" y="3147"/>
                </a:cubicBezTo>
                <a:cubicBezTo>
                  <a:pt x="6940" y="2486"/>
                  <a:pt x="6542" y="1903"/>
                  <a:pt x="5995" y="1527"/>
                </a:cubicBezTo>
                <a:cubicBezTo>
                  <a:pt x="5714" y="1319"/>
                  <a:pt x="5393" y="1170"/>
                  <a:pt x="5072" y="1057"/>
                </a:cubicBezTo>
                <a:cubicBezTo>
                  <a:pt x="4697" y="903"/>
                  <a:pt x="4317" y="808"/>
                  <a:pt x="3941" y="808"/>
                </a:cubicBezTo>
                <a:cubicBezTo>
                  <a:pt x="3922" y="807"/>
                  <a:pt x="3903" y="807"/>
                  <a:pt x="3884" y="807"/>
                </a:cubicBezTo>
                <a:cubicBezTo>
                  <a:pt x="3303" y="807"/>
                  <a:pt x="2761" y="1071"/>
                  <a:pt x="2376" y="1509"/>
                </a:cubicBezTo>
                <a:cubicBezTo>
                  <a:pt x="1643" y="2373"/>
                  <a:pt x="1489" y="3771"/>
                  <a:pt x="2190" y="4712"/>
                </a:cubicBezTo>
                <a:cubicBezTo>
                  <a:pt x="2376" y="4956"/>
                  <a:pt x="2584" y="5146"/>
                  <a:pt x="2869" y="5259"/>
                </a:cubicBezTo>
                <a:cubicBezTo>
                  <a:pt x="3030" y="5330"/>
                  <a:pt x="3203" y="5363"/>
                  <a:pt x="3379" y="5363"/>
                </a:cubicBezTo>
                <a:cubicBezTo>
                  <a:pt x="3529" y="5363"/>
                  <a:pt x="3680" y="5339"/>
                  <a:pt x="3828" y="5295"/>
                </a:cubicBezTo>
                <a:cubicBezTo>
                  <a:pt x="4452" y="5087"/>
                  <a:pt x="4995" y="4563"/>
                  <a:pt x="5203" y="3938"/>
                </a:cubicBezTo>
                <a:cubicBezTo>
                  <a:pt x="5411" y="3355"/>
                  <a:pt x="5244" y="2676"/>
                  <a:pt x="4769" y="2260"/>
                </a:cubicBezTo>
                <a:cubicBezTo>
                  <a:pt x="4543" y="2075"/>
                  <a:pt x="4262" y="1939"/>
                  <a:pt x="3959" y="1939"/>
                </a:cubicBezTo>
                <a:cubicBezTo>
                  <a:pt x="3661" y="1961"/>
                  <a:pt x="3358" y="2093"/>
                  <a:pt x="3149" y="2301"/>
                </a:cubicBezTo>
                <a:cubicBezTo>
                  <a:pt x="2941" y="2486"/>
                  <a:pt x="2792" y="2789"/>
                  <a:pt x="2810" y="3070"/>
                </a:cubicBezTo>
                <a:cubicBezTo>
                  <a:pt x="2810" y="3409"/>
                  <a:pt x="3000" y="3730"/>
                  <a:pt x="3321" y="3825"/>
                </a:cubicBezTo>
                <a:cubicBezTo>
                  <a:pt x="3396" y="3852"/>
                  <a:pt x="3478" y="3865"/>
                  <a:pt x="3560" y="3865"/>
                </a:cubicBezTo>
                <a:cubicBezTo>
                  <a:pt x="3766" y="3865"/>
                  <a:pt x="3977" y="3784"/>
                  <a:pt x="4113" y="3635"/>
                </a:cubicBezTo>
                <a:cubicBezTo>
                  <a:pt x="4317" y="3409"/>
                  <a:pt x="4357" y="2979"/>
                  <a:pt x="4054" y="2807"/>
                </a:cubicBezTo>
                <a:cubicBezTo>
                  <a:pt x="3997" y="2774"/>
                  <a:pt x="3933" y="2759"/>
                  <a:pt x="3869" y="2759"/>
                </a:cubicBezTo>
                <a:cubicBezTo>
                  <a:pt x="3785" y="2759"/>
                  <a:pt x="3702" y="2784"/>
                  <a:pt x="3638" y="2825"/>
                </a:cubicBezTo>
                <a:cubicBezTo>
                  <a:pt x="3489" y="2902"/>
                  <a:pt x="3434" y="3052"/>
                  <a:pt x="3453" y="3205"/>
                </a:cubicBezTo>
                <a:cubicBezTo>
                  <a:pt x="3467" y="3295"/>
                  <a:pt x="3552" y="3348"/>
                  <a:pt x="3634" y="3348"/>
                </a:cubicBezTo>
                <a:cubicBezTo>
                  <a:pt x="3656" y="3348"/>
                  <a:pt x="3677" y="3344"/>
                  <a:pt x="3697" y="3337"/>
                </a:cubicBezTo>
                <a:cubicBezTo>
                  <a:pt x="3797" y="3321"/>
                  <a:pt x="3837" y="3229"/>
                  <a:pt x="3832" y="3143"/>
                </a:cubicBezTo>
                <a:lnTo>
                  <a:pt x="3832" y="3143"/>
                </a:lnTo>
                <a:lnTo>
                  <a:pt x="3846" y="3129"/>
                </a:lnTo>
                <a:lnTo>
                  <a:pt x="3864" y="3129"/>
                </a:lnTo>
                <a:cubicBezTo>
                  <a:pt x="3846" y="3129"/>
                  <a:pt x="3887" y="3147"/>
                  <a:pt x="3887" y="3147"/>
                </a:cubicBezTo>
                <a:lnTo>
                  <a:pt x="3905" y="3183"/>
                </a:lnTo>
                <a:cubicBezTo>
                  <a:pt x="3905" y="3224"/>
                  <a:pt x="3905" y="3278"/>
                  <a:pt x="3887" y="3319"/>
                </a:cubicBezTo>
                <a:cubicBezTo>
                  <a:pt x="3819" y="3439"/>
                  <a:pt x="3683" y="3491"/>
                  <a:pt x="3555" y="3491"/>
                </a:cubicBezTo>
                <a:cubicBezTo>
                  <a:pt x="3504" y="3491"/>
                  <a:pt x="3455" y="3483"/>
                  <a:pt x="3412" y="3468"/>
                </a:cubicBezTo>
                <a:cubicBezTo>
                  <a:pt x="3226" y="3391"/>
                  <a:pt x="3149" y="3129"/>
                  <a:pt x="3186" y="2939"/>
                </a:cubicBezTo>
                <a:cubicBezTo>
                  <a:pt x="3244" y="2730"/>
                  <a:pt x="3394" y="2545"/>
                  <a:pt x="3566" y="2450"/>
                </a:cubicBezTo>
                <a:cubicBezTo>
                  <a:pt x="3703" y="2363"/>
                  <a:pt x="3838" y="2316"/>
                  <a:pt x="3979" y="2316"/>
                </a:cubicBezTo>
                <a:cubicBezTo>
                  <a:pt x="4052" y="2316"/>
                  <a:pt x="4127" y="2329"/>
                  <a:pt x="4203" y="2355"/>
                </a:cubicBezTo>
                <a:cubicBezTo>
                  <a:pt x="4412" y="2432"/>
                  <a:pt x="4602" y="2581"/>
                  <a:pt x="4715" y="2771"/>
                </a:cubicBezTo>
                <a:cubicBezTo>
                  <a:pt x="4995" y="3183"/>
                  <a:pt x="4959" y="3712"/>
                  <a:pt x="4697" y="4146"/>
                </a:cubicBezTo>
                <a:cubicBezTo>
                  <a:pt x="4418" y="4571"/>
                  <a:pt x="3909" y="4975"/>
                  <a:pt x="3374" y="4975"/>
                </a:cubicBezTo>
                <a:cubicBezTo>
                  <a:pt x="3363" y="4975"/>
                  <a:pt x="3351" y="4975"/>
                  <a:pt x="3339" y="4974"/>
                </a:cubicBezTo>
                <a:cubicBezTo>
                  <a:pt x="2869" y="4974"/>
                  <a:pt x="2507" y="4581"/>
                  <a:pt x="2322" y="4183"/>
                </a:cubicBezTo>
                <a:cubicBezTo>
                  <a:pt x="1905" y="3355"/>
                  <a:pt x="2132" y="2260"/>
                  <a:pt x="2792" y="1640"/>
                </a:cubicBezTo>
                <a:cubicBezTo>
                  <a:pt x="3111" y="1336"/>
                  <a:pt x="3516" y="1193"/>
                  <a:pt x="3941" y="1193"/>
                </a:cubicBezTo>
                <a:cubicBezTo>
                  <a:pt x="4016" y="1193"/>
                  <a:pt x="4091" y="1197"/>
                  <a:pt x="4167" y="1206"/>
                </a:cubicBezTo>
                <a:cubicBezTo>
                  <a:pt x="4488" y="1242"/>
                  <a:pt x="4810" y="1337"/>
                  <a:pt x="5090" y="1468"/>
                </a:cubicBezTo>
                <a:cubicBezTo>
                  <a:pt x="5375" y="1563"/>
                  <a:pt x="5638" y="1713"/>
                  <a:pt x="5864" y="1885"/>
                </a:cubicBezTo>
                <a:cubicBezTo>
                  <a:pt x="6750" y="2563"/>
                  <a:pt x="7031" y="3807"/>
                  <a:pt x="6524" y="4789"/>
                </a:cubicBezTo>
                <a:cubicBezTo>
                  <a:pt x="6280" y="5277"/>
                  <a:pt x="5864" y="5671"/>
                  <a:pt x="5357" y="5897"/>
                </a:cubicBezTo>
                <a:cubicBezTo>
                  <a:pt x="4810" y="6123"/>
                  <a:pt x="4185" y="6218"/>
                  <a:pt x="3602" y="6277"/>
                </a:cubicBezTo>
                <a:cubicBezTo>
                  <a:pt x="3479" y="6285"/>
                  <a:pt x="3356" y="6289"/>
                  <a:pt x="3233" y="6289"/>
                </a:cubicBezTo>
                <a:cubicBezTo>
                  <a:pt x="2791" y="6289"/>
                  <a:pt x="2352" y="6232"/>
                  <a:pt x="1923" y="6069"/>
                </a:cubicBezTo>
                <a:cubicBezTo>
                  <a:pt x="1453" y="5897"/>
                  <a:pt x="1059" y="5558"/>
                  <a:pt x="793" y="5128"/>
                </a:cubicBezTo>
                <a:cubicBezTo>
                  <a:pt x="286" y="4241"/>
                  <a:pt x="340" y="3147"/>
                  <a:pt x="833" y="2278"/>
                </a:cubicBezTo>
                <a:cubicBezTo>
                  <a:pt x="1096" y="1808"/>
                  <a:pt x="1453" y="1414"/>
                  <a:pt x="1887" y="1075"/>
                </a:cubicBezTo>
                <a:cubicBezTo>
                  <a:pt x="2095" y="921"/>
                  <a:pt x="2322" y="772"/>
                  <a:pt x="2566" y="640"/>
                </a:cubicBezTo>
                <a:cubicBezTo>
                  <a:pt x="2792" y="527"/>
                  <a:pt x="3018" y="414"/>
                  <a:pt x="3281" y="396"/>
                </a:cubicBezTo>
                <a:cubicBezTo>
                  <a:pt x="3331" y="386"/>
                  <a:pt x="3381" y="381"/>
                  <a:pt x="3430" y="381"/>
                </a:cubicBezTo>
                <a:cubicBezTo>
                  <a:pt x="3585" y="381"/>
                  <a:pt x="3733" y="432"/>
                  <a:pt x="3846" y="545"/>
                </a:cubicBezTo>
                <a:cubicBezTo>
                  <a:pt x="3886" y="590"/>
                  <a:pt x="3933" y="608"/>
                  <a:pt x="3978" y="608"/>
                </a:cubicBezTo>
                <a:cubicBezTo>
                  <a:pt x="4125" y="608"/>
                  <a:pt x="4259" y="411"/>
                  <a:pt x="4131" y="283"/>
                </a:cubicBezTo>
                <a:cubicBezTo>
                  <a:pt x="3934" y="77"/>
                  <a:pt x="3688" y="0"/>
                  <a:pt x="343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913413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p6"/>
          <p:cNvSpPr/>
          <p:nvPr/>
        </p:nvSpPr>
        <p:spPr>
          <a:xfrm>
            <a:off x="-305200" y="-278677"/>
            <a:ext cx="1025206" cy="1116194"/>
          </a:xfrm>
          <a:custGeom>
            <a:avLst/>
            <a:gdLst/>
            <a:ahLst/>
            <a:cxnLst/>
            <a:rect l="l" t="t" r="r" b="b"/>
            <a:pathLst>
              <a:path w="12890" h="14034" extrusionOk="0">
                <a:moveTo>
                  <a:pt x="7779" y="0"/>
                </a:moveTo>
                <a:cubicBezTo>
                  <a:pt x="7286" y="0"/>
                  <a:pt x="6785" y="135"/>
                  <a:pt x="6323" y="298"/>
                </a:cubicBezTo>
                <a:cubicBezTo>
                  <a:pt x="4407" y="942"/>
                  <a:pt x="2592" y="1939"/>
                  <a:pt x="1022" y="3229"/>
                </a:cubicBezTo>
                <a:cubicBezTo>
                  <a:pt x="479" y="3706"/>
                  <a:pt x="126" y="4053"/>
                  <a:pt x="79" y="4799"/>
                </a:cubicBezTo>
                <a:cubicBezTo>
                  <a:pt x="1" y="5497"/>
                  <a:pt x="228" y="6566"/>
                  <a:pt x="1099" y="6638"/>
                </a:cubicBezTo>
                <a:cubicBezTo>
                  <a:pt x="1122" y="6639"/>
                  <a:pt x="1144" y="6640"/>
                  <a:pt x="1166" y="6640"/>
                </a:cubicBezTo>
                <a:cubicBezTo>
                  <a:pt x="1871" y="6640"/>
                  <a:pt x="2279" y="5823"/>
                  <a:pt x="2568" y="5169"/>
                </a:cubicBezTo>
                <a:cubicBezTo>
                  <a:pt x="2800" y="4572"/>
                  <a:pt x="3297" y="3896"/>
                  <a:pt x="3873" y="3896"/>
                </a:cubicBezTo>
                <a:cubicBezTo>
                  <a:pt x="3966" y="3896"/>
                  <a:pt x="4060" y="3913"/>
                  <a:pt x="4156" y="3951"/>
                </a:cubicBezTo>
                <a:cubicBezTo>
                  <a:pt x="4705" y="4124"/>
                  <a:pt x="4831" y="4900"/>
                  <a:pt x="4628" y="5420"/>
                </a:cubicBezTo>
                <a:cubicBezTo>
                  <a:pt x="4407" y="5969"/>
                  <a:pt x="3935" y="6363"/>
                  <a:pt x="3559" y="6811"/>
                </a:cubicBezTo>
                <a:cubicBezTo>
                  <a:pt x="3189" y="7288"/>
                  <a:pt x="2890" y="7832"/>
                  <a:pt x="2914" y="8429"/>
                </a:cubicBezTo>
                <a:cubicBezTo>
                  <a:pt x="2938" y="9026"/>
                  <a:pt x="3386" y="9623"/>
                  <a:pt x="3983" y="9676"/>
                </a:cubicBezTo>
                <a:cubicBezTo>
                  <a:pt x="4016" y="9680"/>
                  <a:pt x="4050" y="9681"/>
                  <a:pt x="4082" y="9681"/>
                </a:cubicBezTo>
                <a:cubicBezTo>
                  <a:pt x="4514" y="9681"/>
                  <a:pt x="4900" y="9399"/>
                  <a:pt x="5177" y="9049"/>
                </a:cubicBezTo>
                <a:cubicBezTo>
                  <a:pt x="5475" y="8703"/>
                  <a:pt x="5672" y="8279"/>
                  <a:pt x="5971" y="7933"/>
                </a:cubicBezTo>
                <a:cubicBezTo>
                  <a:pt x="6517" y="7289"/>
                  <a:pt x="7350" y="6894"/>
                  <a:pt x="8176" y="6894"/>
                </a:cubicBezTo>
                <a:cubicBezTo>
                  <a:pt x="8407" y="6894"/>
                  <a:pt x="8637" y="6925"/>
                  <a:pt x="8860" y="6990"/>
                </a:cubicBezTo>
                <a:cubicBezTo>
                  <a:pt x="9881" y="7312"/>
                  <a:pt x="10627" y="8429"/>
                  <a:pt x="10401" y="9473"/>
                </a:cubicBezTo>
                <a:cubicBezTo>
                  <a:pt x="10238" y="10337"/>
                  <a:pt x="9378" y="11012"/>
                  <a:pt x="8522" y="11012"/>
                </a:cubicBezTo>
                <a:cubicBezTo>
                  <a:pt x="8342" y="11012"/>
                  <a:pt x="8162" y="10982"/>
                  <a:pt x="7989" y="10918"/>
                </a:cubicBezTo>
                <a:cubicBezTo>
                  <a:pt x="7589" y="10769"/>
                  <a:pt x="7242" y="10470"/>
                  <a:pt x="6866" y="10273"/>
                </a:cubicBezTo>
                <a:cubicBezTo>
                  <a:pt x="6659" y="10179"/>
                  <a:pt x="6422" y="10115"/>
                  <a:pt x="6197" y="10115"/>
                </a:cubicBezTo>
                <a:cubicBezTo>
                  <a:pt x="5994" y="10115"/>
                  <a:pt x="5801" y="10167"/>
                  <a:pt x="5649" y="10297"/>
                </a:cubicBezTo>
                <a:cubicBezTo>
                  <a:pt x="5350" y="10572"/>
                  <a:pt x="5326" y="11043"/>
                  <a:pt x="5475" y="11414"/>
                </a:cubicBezTo>
                <a:cubicBezTo>
                  <a:pt x="5649" y="11790"/>
                  <a:pt x="5971" y="12064"/>
                  <a:pt x="6269" y="12309"/>
                </a:cubicBezTo>
                <a:cubicBezTo>
                  <a:pt x="6968" y="12882"/>
                  <a:pt x="7690" y="13455"/>
                  <a:pt x="8538" y="13778"/>
                </a:cubicBezTo>
                <a:cubicBezTo>
                  <a:pt x="8961" y="13939"/>
                  <a:pt x="9422" y="14034"/>
                  <a:pt x="9878" y="14034"/>
                </a:cubicBezTo>
                <a:cubicBezTo>
                  <a:pt x="10330" y="14034"/>
                  <a:pt x="10775" y="13941"/>
                  <a:pt x="11171" y="13730"/>
                </a:cubicBezTo>
                <a:cubicBezTo>
                  <a:pt x="11893" y="13354"/>
                  <a:pt x="12389" y="12631"/>
                  <a:pt x="12639" y="11837"/>
                </a:cubicBezTo>
                <a:cubicBezTo>
                  <a:pt x="12866" y="11067"/>
                  <a:pt x="12890" y="10220"/>
                  <a:pt x="12812" y="9426"/>
                </a:cubicBezTo>
                <a:cubicBezTo>
                  <a:pt x="12639" y="6739"/>
                  <a:pt x="11768" y="4077"/>
                  <a:pt x="10329" y="1814"/>
                </a:cubicBezTo>
                <a:cubicBezTo>
                  <a:pt x="9851" y="1044"/>
                  <a:pt x="9230" y="298"/>
                  <a:pt x="8359" y="71"/>
                </a:cubicBezTo>
                <a:cubicBezTo>
                  <a:pt x="8169" y="22"/>
                  <a:pt x="7975" y="0"/>
                  <a:pt x="777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9" name="Google Shape;579;p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80" name="Google Shape;580;p6"/>
          <p:cNvGrpSpPr/>
          <p:nvPr/>
        </p:nvGrpSpPr>
        <p:grpSpPr>
          <a:xfrm>
            <a:off x="8521396" y="73831"/>
            <a:ext cx="988904" cy="682665"/>
            <a:chOff x="7845171" y="-97769"/>
            <a:chExt cx="988904" cy="682665"/>
          </a:xfrm>
        </p:grpSpPr>
        <p:sp>
          <p:nvSpPr>
            <p:cNvPr id="581" name="Google Shape;581;p6"/>
            <p:cNvSpPr/>
            <p:nvPr/>
          </p:nvSpPr>
          <p:spPr>
            <a:xfrm rot="9815692">
              <a:off x="8455631" y="320939"/>
              <a:ext cx="183266" cy="49607"/>
            </a:xfrm>
            <a:custGeom>
              <a:avLst/>
              <a:gdLst/>
              <a:ahLst/>
              <a:cxnLst/>
              <a:rect l="l" t="t" r="r" b="b"/>
              <a:pathLst>
                <a:path w="2043" h="553" extrusionOk="0">
                  <a:moveTo>
                    <a:pt x="167" y="0"/>
                  </a:moveTo>
                  <a:cubicBezTo>
                    <a:pt x="61" y="0"/>
                    <a:pt x="0" y="113"/>
                    <a:pt x="0" y="200"/>
                  </a:cubicBezTo>
                  <a:cubicBezTo>
                    <a:pt x="0" y="326"/>
                    <a:pt x="72" y="403"/>
                    <a:pt x="197" y="403"/>
                  </a:cubicBezTo>
                  <a:cubicBezTo>
                    <a:pt x="747" y="451"/>
                    <a:pt x="1296" y="499"/>
                    <a:pt x="1839" y="553"/>
                  </a:cubicBezTo>
                  <a:cubicBezTo>
                    <a:pt x="1941" y="553"/>
                    <a:pt x="2042" y="451"/>
                    <a:pt x="2042" y="350"/>
                  </a:cubicBezTo>
                  <a:cubicBezTo>
                    <a:pt x="2042" y="230"/>
                    <a:pt x="1941" y="153"/>
                    <a:pt x="1839" y="153"/>
                  </a:cubicBezTo>
                  <a:cubicBezTo>
                    <a:pt x="1296" y="105"/>
                    <a:pt x="747" y="51"/>
                    <a:pt x="197" y="3"/>
                  </a:cubicBezTo>
                  <a:cubicBezTo>
                    <a:pt x="187" y="1"/>
                    <a:pt x="177" y="0"/>
                    <a:pt x="1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6"/>
            <p:cNvSpPr/>
            <p:nvPr/>
          </p:nvSpPr>
          <p:spPr>
            <a:xfrm rot="9815692">
              <a:off x="8307052" y="411188"/>
              <a:ext cx="151601" cy="47185"/>
            </a:xfrm>
            <a:custGeom>
              <a:avLst/>
              <a:gdLst/>
              <a:ahLst/>
              <a:cxnLst/>
              <a:rect l="l" t="t" r="r" b="b"/>
              <a:pathLst>
                <a:path w="1690" h="526" extrusionOk="0">
                  <a:moveTo>
                    <a:pt x="197" y="0"/>
                  </a:moveTo>
                  <a:cubicBezTo>
                    <a:pt x="96" y="0"/>
                    <a:pt x="0" y="102"/>
                    <a:pt x="0" y="203"/>
                  </a:cubicBezTo>
                  <a:cubicBezTo>
                    <a:pt x="0" y="323"/>
                    <a:pt x="96" y="400"/>
                    <a:pt x="197" y="400"/>
                  </a:cubicBezTo>
                  <a:cubicBezTo>
                    <a:pt x="621" y="448"/>
                    <a:pt x="1069" y="472"/>
                    <a:pt x="1493" y="526"/>
                  </a:cubicBezTo>
                  <a:cubicBezTo>
                    <a:pt x="1588" y="526"/>
                    <a:pt x="1690" y="424"/>
                    <a:pt x="1690" y="323"/>
                  </a:cubicBezTo>
                  <a:cubicBezTo>
                    <a:pt x="1690" y="203"/>
                    <a:pt x="1588" y="126"/>
                    <a:pt x="1493" y="126"/>
                  </a:cubicBezTo>
                  <a:cubicBezTo>
                    <a:pt x="1069" y="78"/>
                    <a:pt x="621" y="54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6"/>
            <p:cNvSpPr/>
            <p:nvPr/>
          </p:nvSpPr>
          <p:spPr>
            <a:xfrm rot="9815692">
              <a:off x="8286258" y="263417"/>
              <a:ext cx="138324" cy="44583"/>
            </a:xfrm>
            <a:custGeom>
              <a:avLst/>
              <a:gdLst/>
              <a:ahLst/>
              <a:cxnLst/>
              <a:rect l="l" t="t" r="r" b="b"/>
              <a:pathLst>
                <a:path w="1542" h="497" extrusionOk="0">
                  <a:moveTo>
                    <a:pt x="275" y="1"/>
                  </a:moveTo>
                  <a:cubicBezTo>
                    <a:pt x="174" y="1"/>
                    <a:pt x="49" y="49"/>
                    <a:pt x="25" y="150"/>
                  </a:cubicBezTo>
                  <a:cubicBezTo>
                    <a:pt x="1" y="246"/>
                    <a:pt x="49" y="371"/>
                    <a:pt x="174" y="395"/>
                  </a:cubicBezTo>
                  <a:cubicBezTo>
                    <a:pt x="426" y="463"/>
                    <a:pt x="687" y="496"/>
                    <a:pt x="952" y="496"/>
                  </a:cubicBezTo>
                  <a:cubicBezTo>
                    <a:pt x="1082" y="496"/>
                    <a:pt x="1213" y="488"/>
                    <a:pt x="1344" y="473"/>
                  </a:cubicBezTo>
                  <a:cubicBezTo>
                    <a:pt x="1446" y="473"/>
                    <a:pt x="1541" y="395"/>
                    <a:pt x="1541" y="270"/>
                  </a:cubicBezTo>
                  <a:cubicBezTo>
                    <a:pt x="1541" y="182"/>
                    <a:pt x="1461" y="70"/>
                    <a:pt x="1370" y="70"/>
                  </a:cubicBezTo>
                  <a:cubicBezTo>
                    <a:pt x="1361" y="70"/>
                    <a:pt x="1353" y="71"/>
                    <a:pt x="1344" y="73"/>
                  </a:cubicBezTo>
                  <a:cubicBezTo>
                    <a:pt x="1246" y="85"/>
                    <a:pt x="1153" y="90"/>
                    <a:pt x="1063" y="90"/>
                  </a:cubicBezTo>
                  <a:cubicBezTo>
                    <a:pt x="972" y="90"/>
                    <a:pt x="884" y="85"/>
                    <a:pt x="795" y="73"/>
                  </a:cubicBezTo>
                  <a:lnTo>
                    <a:pt x="550" y="73"/>
                  </a:lnTo>
                  <a:cubicBezTo>
                    <a:pt x="449" y="49"/>
                    <a:pt x="377" y="25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6"/>
            <p:cNvSpPr/>
            <p:nvPr/>
          </p:nvSpPr>
          <p:spPr>
            <a:xfrm rot="9815692">
              <a:off x="8172994" y="352605"/>
              <a:ext cx="138235" cy="44583"/>
            </a:xfrm>
            <a:custGeom>
              <a:avLst/>
              <a:gdLst/>
              <a:ahLst/>
              <a:cxnLst/>
              <a:rect l="l" t="t" r="r" b="b"/>
              <a:pathLst>
                <a:path w="1541" h="497" extrusionOk="0">
                  <a:moveTo>
                    <a:pt x="227" y="1"/>
                  </a:moveTo>
                  <a:cubicBezTo>
                    <a:pt x="102" y="1"/>
                    <a:pt x="0" y="96"/>
                    <a:pt x="24" y="222"/>
                  </a:cubicBezTo>
                  <a:cubicBezTo>
                    <a:pt x="24" y="323"/>
                    <a:pt x="102" y="395"/>
                    <a:pt x="227" y="419"/>
                  </a:cubicBezTo>
                  <a:cubicBezTo>
                    <a:pt x="597" y="449"/>
                    <a:pt x="973" y="473"/>
                    <a:pt x="1320" y="496"/>
                  </a:cubicBezTo>
                  <a:cubicBezTo>
                    <a:pt x="1445" y="496"/>
                    <a:pt x="1541" y="395"/>
                    <a:pt x="1541" y="299"/>
                  </a:cubicBezTo>
                  <a:cubicBezTo>
                    <a:pt x="1517" y="174"/>
                    <a:pt x="1445" y="96"/>
                    <a:pt x="1320" y="96"/>
                  </a:cubicBezTo>
                  <a:cubicBezTo>
                    <a:pt x="973" y="73"/>
                    <a:pt x="597" y="49"/>
                    <a:pt x="22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6"/>
            <p:cNvSpPr/>
            <p:nvPr/>
          </p:nvSpPr>
          <p:spPr>
            <a:xfrm rot="9815692">
              <a:off x="8238463" y="502700"/>
              <a:ext cx="171964" cy="59115"/>
            </a:xfrm>
            <a:custGeom>
              <a:avLst/>
              <a:gdLst/>
              <a:ahLst/>
              <a:cxnLst/>
              <a:rect l="l" t="t" r="r" b="b"/>
              <a:pathLst>
                <a:path w="1917" h="659" extrusionOk="0">
                  <a:moveTo>
                    <a:pt x="215" y="0"/>
                  </a:moveTo>
                  <a:cubicBezTo>
                    <a:pt x="120" y="0"/>
                    <a:pt x="49" y="51"/>
                    <a:pt x="24" y="155"/>
                  </a:cubicBezTo>
                  <a:cubicBezTo>
                    <a:pt x="0" y="257"/>
                    <a:pt x="54" y="382"/>
                    <a:pt x="149" y="406"/>
                  </a:cubicBezTo>
                  <a:cubicBezTo>
                    <a:pt x="651" y="478"/>
                    <a:pt x="1146" y="555"/>
                    <a:pt x="1642" y="651"/>
                  </a:cubicBezTo>
                  <a:cubicBezTo>
                    <a:pt x="1660" y="656"/>
                    <a:pt x="1679" y="659"/>
                    <a:pt x="1699" y="659"/>
                  </a:cubicBezTo>
                  <a:cubicBezTo>
                    <a:pt x="1785" y="659"/>
                    <a:pt x="1873" y="604"/>
                    <a:pt x="1893" y="502"/>
                  </a:cubicBezTo>
                  <a:cubicBezTo>
                    <a:pt x="1917" y="406"/>
                    <a:pt x="1869" y="281"/>
                    <a:pt x="1743" y="257"/>
                  </a:cubicBezTo>
                  <a:cubicBezTo>
                    <a:pt x="1248" y="179"/>
                    <a:pt x="770" y="84"/>
                    <a:pt x="275" y="6"/>
                  </a:cubicBezTo>
                  <a:cubicBezTo>
                    <a:pt x="254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6"/>
            <p:cNvSpPr/>
            <p:nvPr/>
          </p:nvSpPr>
          <p:spPr>
            <a:xfrm rot="9815692">
              <a:off x="7969353" y="486238"/>
              <a:ext cx="124869" cy="57052"/>
            </a:xfrm>
            <a:custGeom>
              <a:avLst/>
              <a:gdLst/>
              <a:ahLst/>
              <a:cxnLst/>
              <a:rect l="l" t="t" r="r" b="b"/>
              <a:pathLst>
                <a:path w="1392" h="636" extrusionOk="0">
                  <a:moveTo>
                    <a:pt x="206" y="0"/>
                  </a:moveTo>
                  <a:cubicBezTo>
                    <a:pt x="115" y="0"/>
                    <a:pt x="44" y="55"/>
                    <a:pt x="24" y="158"/>
                  </a:cubicBezTo>
                  <a:cubicBezTo>
                    <a:pt x="0" y="253"/>
                    <a:pt x="48" y="379"/>
                    <a:pt x="150" y="402"/>
                  </a:cubicBezTo>
                  <a:lnTo>
                    <a:pt x="1117" y="629"/>
                  </a:lnTo>
                  <a:cubicBezTo>
                    <a:pt x="1134" y="633"/>
                    <a:pt x="1152" y="635"/>
                    <a:pt x="1170" y="635"/>
                  </a:cubicBezTo>
                  <a:cubicBezTo>
                    <a:pt x="1258" y="635"/>
                    <a:pt x="1348" y="588"/>
                    <a:pt x="1367" y="504"/>
                  </a:cubicBezTo>
                  <a:cubicBezTo>
                    <a:pt x="1391" y="379"/>
                    <a:pt x="1344" y="277"/>
                    <a:pt x="1218" y="253"/>
                  </a:cubicBezTo>
                  <a:cubicBezTo>
                    <a:pt x="896" y="158"/>
                    <a:pt x="568" y="80"/>
                    <a:pt x="269" y="8"/>
                  </a:cubicBezTo>
                  <a:cubicBezTo>
                    <a:pt x="247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6"/>
            <p:cNvSpPr/>
            <p:nvPr/>
          </p:nvSpPr>
          <p:spPr>
            <a:xfrm rot="9815692">
              <a:off x="8014308" y="258926"/>
              <a:ext cx="116257" cy="44583"/>
            </a:xfrm>
            <a:custGeom>
              <a:avLst/>
              <a:gdLst/>
              <a:ahLst/>
              <a:cxnLst/>
              <a:rect l="l" t="t" r="r" b="b"/>
              <a:pathLst>
                <a:path w="1296" h="497" extrusionOk="0">
                  <a:moveTo>
                    <a:pt x="234" y="1"/>
                  </a:moveTo>
                  <a:cubicBezTo>
                    <a:pt x="142" y="1"/>
                    <a:pt x="45" y="66"/>
                    <a:pt x="24" y="154"/>
                  </a:cubicBezTo>
                  <a:cubicBezTo>
                    <a:pt x="0" y="256"/>
                    <a:pt x="48" y="351"/>
                    <a:pt x="173" y="405"/>
                  </a:cubicBezTo>
                  <a:cubicBezTo>
                    <a:pt x="388" y="457"/>
                    <a:pt x="603" y="496"/>
                    <a:pt x="828" y="496"/>
                  </a:cubicBezTo>
                  <a:cubicBezTo>
                    <a:pt x="914" y="496"/>
                    <a:pt x="1003" y="490"/>
                    <a:pt x="1093" y="477"/>
                  </a:cubicBezTo>
                  <a:cubicBezTo>
                    <a:pt x="1146" y="477"/>
                    <a:pt x="1194" y="477"/>
                    <a:pt x="1242" y="429"/>
                  </a:cubicBezTo>
                  <a:cubicBezTo>
                    <a:pt x="1272" y="405"/>
                    <a:pt x="1296" y="328"/>
                    <a:pt x="1296" y="280"/>
                  </a:cubicBezTo>
                  <a:cubicBezTo>
                    <a:pt x="1296" y="178"/>
                    <a:pt x="1194" y="77"/>
                    <a:pt x="1093" y="77"/>
                  </a:cubicBezTo>
                  <a:cubicBezTo>
                    <a:pt x="1018" y="92"/>
                    <a:pt x="943" y="99"/>
                    <a:pt x="872" y="99"/>
                  </a:cubicBezTo>
                  <a:cubicBezTo>
                    <a:pt x="801" y="99"/>
                    <a:pt x="734" y="92"/>
                    <a:pt x="675" y="77"/>
                  </a:cubicBezTo>
                  <a:lnTo>
                    <a:pt x="597" y="77"/>
                  </a:lnTo>
                  <a:cubicBezTo>
                    <a:pt x="549" y="77"/>
                    <a:pt x="525" y="77"/>
                    <a:pt x="496" y="53"/>
                  </a:cubicBezTo>
                  <a:cubicBezTo>
                    <a:pt x="424" y="53"/>
                    <a:pt x="346" y="29"/>
                    <a:pt x="275" y="5"/>
                  </a:cubicBezTo>
                  <a:cubicBezTo>
                    <a:pt x="261" y="2"/>
                    <a:pt x="248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6"/>
            <p:cNvSpPr/>
            <p:nvPr/>
          </p:nvSpPr>
          <p:spPr>
            <a:xfrm rot="9815692">
              <a:off x="7857939" y="411774"/>
              <a:ext cx="109350" cy="50414"/>
            </a:xfrm>
            <a:custGeom>
              <a:avLst/>
              <a:gdLst/>
              <a:ahLst/>
              <a:cxnLst/>
              <a:rect l="l" t="t" r="r" b="b"/>
              <a:pathLst>
                <a:path w="1219" h="562" extrusionOk="0">
                  <a:moveTo>
                    <a:pt x="224" y="0"/>
                  </a:moveTo>
                  <a:cubicBezTo>
                    <a:pt x="135" y="0"/>
                    <a:pt x="45" y="51"/>
                    <a:pt x="25" y="155"/>
                  </a:cubicBezTo>
                  <a:cubicBezTo>
                    <a:pt x="1" y="257"/>
                    <a:pt x="49" y="376"/>
                    <a:pt x="150" y="406"/>
                  </a:cubicBezTo>
                  <a:cubicBezTo>
                    <a:pt x="425" y="454"/>
                    <a:pt x="675" y="502"/>
                    <a:pt x="944" y="555"/>
                  </a:cubicBezTo>
                  <a:cubicBezTo>
                    <a:pt x="960" y="559"/>
                    <a:pt x="977" y="561"/>
                    <a:pt x="994" y="561"/>
                  </a:cubicBezTo>
                  <a:cubicBezTo>
                    <a:pt x="1083" y="561"/>
                    <a:pt x="1175" y="510"/>
                    <a:pt x="1195" y="430"/>
                  </a:cubicBezTo>
                  <a:cubicBezTo>
                    <a:pt x="1219" y="329"/>
                    <a:pt x="1171" y="203"/>
                    <a:pt x="1045" y="179"/>
                  </a:cubicBezTo>
                  <a:cubicBezTo>
                    <a:pt x="795" y="132"/>
                    <a:pt x="526" y="54"/>
                    <a:pt x="275" y="6"/>
                  </a:cubicBezTo>
                  <a:cubicBezTo>
                    <a:pt x="259" y="2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6"/>
            <p:cNvSpPr/>
            <p:nvPr/>
          </p:nvSpPr>
          <p:spPr>
            <a:xfrm rot="9815692">
              <a:off x="8306667" y="63124"/>
              <a:ext cx="131866" cy="49876"/>
            </a:xfrm>
            <a:custGeom>
              <a:avLst/>
              <a:gdLst/>
              <a:ahLst/>
              <a:cxnLst/>
              <a:rect l="l" t="t" r="r" b="b"/>
              <a:pathLst>
                <a:path w="1470" h="556" extrusionOk="0">
                  <a:moveTo>
                    <a:pt x="214" y="1"/>
                  </a:moveTo>
                  <a:cubicBezTo>
                    <a:pt x="118" y="1"/>
                    <a:pt x="44" y="48"/>
                    <a:pt x="25" y="132"/>
                  </a:cubicBezTo>
                  <a:cubicBezTo>
                    <a:pt x="1" y="234"/>
                    <a:pt x="48" y="383"/>
                    <a:pt x="150" y="383"/>
                  </a:cubicBezTo>
                  <a:cubicBezTo>
                    <a:pt x="496" y="454"/>
                    <a:pt x="848" y="508"/>
                    <a:pt x="1195" y="556"/>
                  </a:cubicBezTo>
                  <a:cubicBezTo>
                    <a:pt x="1296" y="556"/>
                    <a:pt x="1416" y="532"/>
                    <a:pt x="1445" y="407"/>
                  </a:cubicBezTo>
                  <a:cubicBezTo>
                    <a:pt x="1469" y="305"/>
                    <a:pt x="1416" y="180"/>
                    <a:pt x="1296" y="156"/>
                  </a:cubicBezTo>
                  <a:cubicBezTo>
                    <a:pt x="944" y="108"/>
                    <a:pt x="598" y="60"/>
                    <a:pt x="275" y="7"/>
                  </a:cubicBezTo>
                  <a:cubicBezTo>
                    <a:pt x="254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6"/>
            <p:cNvSpPr/>
            <p:nvPr/>
          </p:nvSpPr>
          <p:spPr>
            <a:xfrm rot="9815692">
              <a:off x="8548263" y="106504"/>
              <a:ext cx="142540" cy="51490"/>
            </a:xfrm>
            <a:custGeom>
              <a:avLst/>
              <a:gdLst/>
              <a:ahLst/>
              <a:cxnLst/>
              <a:rect l="l" t="t" r="r" b="b"/>
              <a:pathLst>
                <a:path w="1589" h="574" extrusionOk="0">
                  <a:moveTo>
                    <a:pt x="275" y="0"/>
                  </a:moveTo>
                  <a:cubicBezTo>
                    <a:pt x="174" y="0"/>
                    <a:pt x="48" y="24"/>
                    <a:pt x="25" y="149"/>
                  </a:cubicBezTo>
                  <a:cubicBezTo>
                    <a:pt x="1" y="245"/>
                    <a:pt x="48" y="370"/>
                    <a:pt x="174" y="394"/>
                  </a:cubicBezTo>
                  <a:cubicBezTo>
                    <a:pt x="544" y="448"/>
                    <a:pt x="920" y="496"/>
                    <a:pt x="1320" y="573"/>
                  </a:cubicBezTo>
                  <a:cubicBezTo>
                    <a:pt x="1415" y="573"/>
                    <a:pt x="1541" y="543"/>
                    <a:pt x="1565" y="424"/>
                  </a:cubicBezTo>
                  <a:cubicBezTo>
                    <a:pt x="1589" y="322"/>
                    <a:pt x="1541" y="197"/>
                    <a:pt x="1415" y="173"/>
                  </a:cubicBezTo>
                  <a:cubicBezTo>
                    <a:pt x="1045" y="125"/>
                    <a:pt x="645" y="72"/>
                    <a:pt x="2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6"/>
            <p:cNvSpPr/>
            <p:nvPr/>
          </p:nvSpPr>
          <p:spPr>
            <a:xfrm rot="9815692">
              <a:off x="8122470" y="125225"/>
              <a:ext cx="140388" cy="61178"/>
            </a:xfrm>
            <a:custGeom>
              <a:avLst/>
              <a:gdLst/>
              <a:ahLst/>
              <a:cxnLst/>
              <a:rect l="l" t="t" r="r" b="b"/>
              <a:pathLst>
                <a:path w="1565" h="682" extrusionOk="0">
                  <a:moveTo>
                    <a:pt x="221" y="1"/>
                  </a:moveTo>
                  <a:cubicBezTo>
                    <a:pt x="134" y="1"/>
                    <a:pt x="44" y="48"/>
                    <a:pt x="24" y="132"/>
                  </a:cubicBezTo>
                  <a:cubicBezTo>
                    <a:pt x="0" y="252"/>
                    <a:pt x="72" y="353"/>
                    <a:pt x="173" y="377"/>
                  </a:cubicBezTo>
                  <a:cubicBezTo>
                    <a:pt x="549" y="478"/>
                    <a:pt x="920" y="580"/>
                    <a:pt x="1296" y="675"/>
                  </a:cubicBezTo>
                  <a:cubicBezTo>
                    <a:pt x="1311" y="679"/>
                    <a:pt x="1328" y="681"/>
                    <a:pt x="1345" y="681"/>
                  </a:cubicBezTo>
                  <a:cubicBezTo>
                    <a:pt x="1430" y="681"/>
                    <a:pt x="1520" y="631"/>
                    <a:pt x="1540" y="526"/>
                  </a:cubicBezTo>
                  <a:cubicBezTo>
                    <a:pt x="1564" y="431"/>
                    <a:pt x="1493" y="329"/>
                    <a:pt x="1391" y="281"/>
                  </a:cubicBezTo>
                  <a:cubicBezTo>
                    <a:pt x="1021" y="180"/>
                    <a:pt x="645" y="102"/>
                    <a:pt x="275" y="7"/>
                  </a:cubicBezTo>
                  <a:cubicBezTo>
                    <a:pt x="258" y="3"/>
                    <a:pt x="240" y="1"/>
                    <a:pt x="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6"/>
            <p:cNvSpPr/>
            <p:nvPr/>
          </p:nvSpPr>
          <p:spPr>
            <a:xfrm rot="9815692">
              <a:off x="7849762" y="202458"/>
              <a:ext cx="113656" cy="48889"/>
            </a:xfrm>
            <a:custGeom>
              <a:avLst/>
              <a:gdLst/>
              <a:ahLst/>
              <a:cxnLst/>
              <a:rect l="l" t="t" r="r" b="b"/>
              <a:pathLst>
                <a:path w="1267" h="545" extrusionOk="0">
                  <a:moveTo>
                    <a:pt x="199" y="1"/>
                  </a:moveTo>
                  <a:cubicBezTo>
                    <a:pt x="174" y="1"/>
                    <a:pt x="150" y="7"/>
                    <a:pt x="126" y="19"/>
                  </a:cubicBezTo>
                  <a:cubicBezTo>
                    <a:pt x="73" y="43"/>
                    <a:pt x="25" y="96"/>
                    <a:pt x="25" y="144"/>
                  </a:cubicBezTo>
                  <a:cubicBezTo>
                    <a:pt x="1" y="246"/>
                    <a:pt x="49" y="371"/>
                    <a:pt x="150" y="395"/>
                  </a:cubicBezTo>
                  <a:cubicBezTo>
                    <a:pt x="449" y="443"/>
                    <a:pt x="723" y="490"/>
                    <a:pt x="998" y="544"/>
                  </a:cubicBezTo>
                  <a:cubicBezTo>
                    <a:pt x="1046" y="544"/>
                    <a:pt x="1093" y="544"/>
                    <a:pt x="1147" y="520"/>
                  </a:cubicBezTo>
                  <a:cubicBezTo>
                    <a:pt x="1195" y="490"/>
                    <a:pt x="1219" y="443"/>
                    <a:pt x="1243" y="395"/>
                  </a:cubicBezTo>
                  <a:cubicBezTo>
                    <a:pt x="1267" y="293"/>
                    <a:pt x="1219" y="168"/>
                    <a:pt x="1093" y="144"/>
                  </a:cubicBezTo>
                  <a:cubicBezTo>
                    <a:pt x="819" y="96"/>
                    <a:pt x="550" y="43"/>
                    <a:pt x="275" y="19"/>
                  </a:cubicBezTo>
                  <a:cubicBezTo>
                    <a:pt x="249" y="7"/>
                    <a:pt x="223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6"/>
            <p:cNvSpPr/>
            <p:nvPr/>
          </p:nvSpPr>
          <p:spPr>
            <a:xfrm rot="9815692">
              <a:off x="8562937" y="452330"/>
              <a:ext cx="149448" cy="61358"/>
            </a:xfrm>
            <a:custGeom>
              <a:avLst/>
              <a:gdLst/>
              <a:ahLst/>
              <a:cxnLst/>
              <a:rect l="l" t="t" r="r" b="b"/>
              <a:pathLst>
                <a:path w="1666" h="684" extrusionOk="0">
                  <a:moveTo>
                    <a:pt x="210" y="0"/>
                  </a:moveTo>
                  <a:cubicBezTo>
                    <a:pt x="117" y="0"/>
                    <a:pt x="44" y="48"/>
                    <a:pt x="24" y="132"/>
                  </a:cubicBezTo>
                  <a:cubicBezTo>
                    <a:pt x="0" y="257"/>
                    <a:pt x="48" y="353"/>
                    <a:pt x="149" y="377"/>
                  </a:cubicBezTo>
                  <a:cubicBezTo>
                    <a:pt x="567" y="478"/>
                    <a:pt x="991" y="580"/>
                    <a:pt x="1391" y="675"/>
                  </a:cubicBezTo>
                  <a:cubicBezTo>
                    <a:pt x="1410" y="681"/>
                    <a:pt x="1430" y="683"/>
                    <a:pt x="1449" y="683"/>
                  </a:cubicBezTo>
                  <a:cubicBezTo>
                    <a:pt x="1534" y="683"/>
                    <a:pt x="1618" y="633"/>
                    <a:pt x="1642" y="556"/>
                  </a:cubicBezTo>
                  <a:cubicBezTo>
                    <a:pt x="1666" y="430"/>
                    <a:pt x="1612" y="329"/>
                    <a:pt x="1517" y="305"/>
                  </a:cubicBezTo>
                  <a:cubicBezTo>
                    <a:pt x="1093" y="203"/>
                    <a:pt x="669" y="108"/>
                    <a:pt x="269" y="6"/>
                  </a:cubicBezTo>
                  <a:cubicBezTo>
                    <a:pt x="249" y="2"/>
                    <a:pt x="22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6"/>
            <p:cNvSpPr/>
            <p:nvPr/>
          </p:nvSpPr>
          <p:spPr>
            <a:xfrm rot="9815692">
              <a:off x="7950223" y="29169"/>
              <a:ext cx="109888" cy="54451"/>
            </a:xfrm>
            <a:custGeom>
              <a:avLst/>
              <a:gdLst/>
              <a:ahLst/>
              <a:cxnLst/>
              <a:rect l="l" t="t" r="r" b="b"/>
              <a:pathLst>
                <a:path w="1225" h="607" extrusionOk="0">
                  <a:moveTo>
                    <a:pt x="237" y="1"/>
                  </a:moveTo>
                  <a:cubicBezTo>
                    <a:pt x="149" y="1"/>
                    <a:pt x="51" y="66"/>
                    <a:pt x="31" y="155"/>
                  </a:cubicBezTo>
                  <a:cubicBezTo>
                    <a:pt x="1" y="256"/>
                    <a:pt x="55" y="381"/>
                    <a:pt x="150" y="405"/>
                  </a:cubicBezTo>
                  <a:cubicBezTo>
                    <a:pt x="425" y="477"/>
                    <a:pt x="675" y="531"/>
                    <a:pt x="950" y="602"/>
                  </a:cubicBezTo>
                  <a:cubicBezTo>
                    <a:pt x="963" y="605"/>
                    <a:pt x="976" y="607"/>
                    <a:pt x="989" y="607"/>
                  </a:cubicBezTo>
                  <a:cubicBezTo>
                    <a:pt x="1077" y="607"/>
                    <a:pt x="1174" y="541"/>
                    <a:pt x="1195" y="453"/>
                  </a:cubicBezTo>
                  <a:cubicBezTo>
                    <a:pt x="1225" y="352"/>
                    <a:pt x="1171" y="232"/>
                    <a:pt x="1046" y="202"/>
                  </a:cubicBezTo>
                  <a:cubicBezTo>
                    <a:pt x="801" y="155"/>
                    <a:pt x="526" y="83"/>
                    <a:pt x="275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6"/>
            <p:cNvSpPr/>
            <p:nvPr/>
          </p:nvSpPr>
          <p:spPr>
            <a:xfrm rot="9815692">
              <a:off x="8686380" y="193602"/>
              <a:ext cx="142540" cy="57052"/>
            </a:xfrm>
            <a:custGeom>
              <a:avLst/>
              <a:gdLst/>
              <a:ahLst/>
              <a:cxnLst/>
              <a:rect l="l" t="t" r="r" b="b"/>
              <a:pathLst>
                <a:path w="1589" h="636" extrusionOk="0">
                  <a:moveTo>
                    <a:pt x="215" y="0"/>
                  </a:moveTo>
                  <a:cubicBezTo>
                    <a:pt x="118" y="0"/>
                    <a:pt x="44" y="51"/>
                    <a:pt x="25" y="155"/>
                  </a:cubicBezTo>
                  <a:cubicBezTo>
                    <a:pt x="1" y="257"/>
                    <a:pt x="48" y="382"/>
                    <a:pt x="150" y="406"/>
                  </a:cubicBezTo>
                  <a:cubicBezTo>
                    <a:pt x="544" y="478"/>
                    <a:pt x="920" y="555"/>
                    <a:pt x="1320" y="627"/>
                  </a:cubicBezTo>
                  <a:cubicBezTo>
                    <a:pt x="1338" y="633"/>
                    <a:pt x="1357" y="635"/>
                    <a:pt x="1376" y="635"/>
                  </a:cubicBezTo>
                  <a:cubicBezTo>
                    <a:pt x="1459" y="635"/>
                    <a:pt x="1545" y="585"/>
                    <a:pt x="1565" y="508"/>
                  </a:cubicBezTo>
                  <a:cubicBezTo>
                    <a:pt x="1589" y="406"/>
                    <a:pt x="1541" y="281"/>
                    <a:pt x="1416" y="257"/>
                  </a:cubicBezTo>
                  <a:cubicBezTo>
                    <a:pt x="1045" y="179"/>
                    <a:pt x="645" y="84"/>
                    <a:pt x="275" y="6"/>
                  </a:cubicBezTo>
                  <a:cubicBezTo>
                    <a:pt x="255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6"/>
            <p:cNvSpPr/>
            <p:nvPr/>
          </p:nvSpPr>
          <p:spPr>
            <a:xfrm rot="9815692">
              <a:off x="8229517" y="-81162"/>
              <a:ext cx="124869" cy="50414"/>
            </a:xfrm>
            <a:custGeom>
              <a:avLst/>
              <a:gdLst/>
              <a:ahLst/>
              <a:cxnLst/>
              <a:rect l="l" t="t" r="r" b="b"/>
              <a:pathLst>
                <a:path w="1392" h="562" extrusionOk="0">
                  <a:moveTo>
                    <a:pt x="223" y="1"/>
                  </a:moveTo>
                  <a:cubicBezTo>
                    <a:pt x="135" y="1"/>
                    <a:pt x="44" y="51"/>
                    <a:pt x="24" y="156"/>
                  </a:cubicBezTo>
                  <a:cubicBezTo>
                    <a:pt x="0" y="257"/>
                    <a:pt x="48" y="383"/>
                    <a:pt x="174" y="407"/>
                  </a:cubicBezTo>
                  <a:cubicBezTo>
                    <a:pt x="472" y="454"/>
                    <a:pt x="794" y="508"/>
                    <a:pt x="1117" y="556"/>
                  </a:cubicBezTo>
                  <a:cubicBezTo>
                    <a:pt x="1134" y="560"/>
                    <a:pt x="1151" y="562"/>
                    <a:pt x="1169" y="562"/>
                  </a:cubicBezTo>
                  <a:cubicBezTo>
                    <a:pt x="1257" y="562"/>
                    <a:pt x="1348" y="511"/>
                    <a:pt x="1368" y="407"/>
                  </a:cubicBezTo>
                  <a:cubicBezTo>
                    <a:pt x="1391" y="305"/>
                    <a:pt x="1344" y="180"/>
                    <a:pt x="1218" y="156"/>
                  </a:cubicBezTo>
                  <a:cubicBezTo>
                    <a:pt x="896" y="108"/>
                    <a:pt x="597" y="60"/>
                    <a:pt x="275" y="7"/>
                  </a:cubicBezTo>
                  <a:cubicBezTo>
                    <a:pt x="258" y="3"/>
                    <a:pt x="241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6"/>
            <p:cNvSpPr/>
            <p:nvPr/>
          </p:nvSpPr>
          <p:spPr>
            <a:xfrm rot="9815692">
              <a:off x="8514294" y="-23019"/>
              <a:ext cx="140388" cy="49607"/>
            </a:xfrm>
            <a:custGeom>
              <a:avLst/>
              <a:gdLst/>
              <a:ahLst/>
              <a:cxnLst/>
              <a:rect l="l" t="t" r="r" b="b"/>
              <a:pathLst>
                <a:path w="1565" h="553" extrusionOk="0">
                  <a:moveTo>
                    <a:pt x="198" y="0"/>
                  </a:moveTo>
                  <a:cubicBezTo>
                    <a:pt x="96" y="0"/>
                    <a:pt x="1" y="102"/>
                    <a:pt x="1" y="197"/>
                  </a:cubicBezTo>
                  <a:cubicBezTo>
                    <a:pt x="1" y="323"/>
                    <a:pt x="72" y="400"/>
                    <a:pt x="198" y="400"/>
                  </a:cubicBezTo>
                  <a:cubicBezTo>
                    <a:pt x="598" y="448"/>
                    <a:pt x="968" y="496"/>
                    <a:pt x="1368" y="550"/>
                  </a:cubicBezTo>
                  <a:cubicBezTo>
                    <a:pt x="1376" y="552"/>
                    <a:pt x="1384" y="553"/>
                    <a:pt x="1392" y="553"/>
                  </a:cubicBezTo>
                  <a:cubicBezTo>
                    <a:pt x="1480" y="553"/>
                    <a:pt x="1565" y="440"/>
                    <a:pt x="1565" y="347"/>
                  </a:cubicBezTo>
                  <a:cubicBezTo>
                    <a:pt x="1541" y="221"/>
                    <a:pt x="1463" y="174"/>
                    <a:pt x="1368" y="150"/>
                  </a:cubicBezTo>
                  <a:cubicBezTo>
                    <a:pt x="968" y="102"/>
                    <a:pt x="598" y="48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" name="Google Shape;598;p6"/>
          <p:cNvGrpSpPr/>
          <p:nvPr/>
        </p:nvGrpSpPr>
        <p:grpSpPr>
          <a:xfrm rot="-1966220">
            <a:off x="-77646" y="4371450"/>
            <a:ext cx="1087181" cy="777029"/>
            <a:chOff x="2798025" y="629300"/>
            <a:chExt cx="294025" cy="210150"/>
          </a:xfrm>
        </p:grpSpPr>
        <p:sp>
          <p:nvSpPr>
            <p:cNvPr id="599" name="Google Shape;599;p6"/>
            <p:cNvSpPr/>
            <p:nvPr/>
          </p:nvSpPr>
          <p:spPr>
            <a:xfrm>
              <a:off x="2863825" y="745550"/>
              <a:ext cx="21225" cy="20625"/>
            </a:xfrm>
            <a:custGeom>
              <a:avLst/>
              <a:gdLst/>
              <a:ahLst/>
              <a:cxnLst/>
              <a:rect l="l" t="t" r="r" b="b"/>
              <a:pathLst>
                <a:path w="849" h="825" extrusionOk="0">
                  <a:moveTo>
                    <a:pt x="425" y="1"/>
                  </a:moveTo>
                  <a:cubicBezTo>
                    <a:pt x="377" y="1"/>
                    <a:pt x="323" y="1"/>
                    <a:pt x="275" y="25"/>
                  </a:cubicBezTo>
                  <a:cubicBezTo>
                    <a:pt x="228" y="48"/>
                    <a:pt x="174" y="78"/>
                    <a:pt x="126" y="126"/>
                  </a:cubicBezTo>
                  <a:cubicBezTo>
                    <a:pt x="102" y="150"/>
                    <a:pt x="78" y="198"/>
                    <a:pt x="54" y="251"/>
                  </a:cubicBezTo>
                  <a:cubicBezTo>
                    <a:pt x="25" y="299"/>
                    <a:pt x="1" y="347"/>
                    <a:pt x="25" y="401"/>
                  </a:cubicBezTo>
                  <a:lnTo>
                    <a:pt x="25" y="526"/>
                  </a:lnTo>
                  <a:cubicBezTo>
                    <a:pt x="54" y="574"/>
                    <a:pt x="78" y="645"/>
                    <a:pt x="126" y="699"/>
                  </a:cubicBezTo>
                  <a:cubicBezTo>
                    <a:pt x="174" y="723"/>
                    <a:pt x="204" y="747"/>
                    <a:pt x="228" y="771"/>
                  </a:cubicBezTo>
                  <a:cubicBezTo>
                    <a:pt x="275" y="795"/>
                    <a:pt x="353" y="825"/>
                    <a:pt x="425" y="825"/>
                  </a:cubicBezTo>
                  <a:cubicBezTo>
                    <a:pt x="472" y="825"/>
                    <a:pt x="526" y="795"/>
                    <a:pt x="574" y="771"/>
                  </a:cubicBezTo>
                  <a:cubicBezTo>
                    <a:pt x="622" y="771"/>
                    <a:pt x="675" y="747"/>
                    <a:pt x="723" y="699"/>
                  </a:cubicBezTo>
                  <a:cubicBezTo>
                    <a:pt x="747" y="645"/>
                    <a:pt x="801" y="622"/>
                    <a:pt x="801" y="574"/>
                  </a:cubicBezTo>
                  <a:cubicBezTo>
                    <a:pt x="825" y="526"/>
                    <a:pt x="848" y="472"/>
                    <a:pt x="848" y="401"/>
                  </a:cubicBezTo>
                  <a:cubicBezTo>
                    <a:pt x="825" y="377"/>
                    <a:pt x="825" y="323"/>
                    <a:pt x="825" y="299"/>
                  </a:cubicBezTo>
                  <a:cubicBezTo>
                    <a:pt x="801" y="228"/>
                    <a:pt x="771" y="174"/>
                    <a:pt x="723" y="126"/>
                  </a:cubicBezTo>
                  <a:cubicBezTo>
                    <a:pt x="699" y="102"/>
                    <a:pt x="675" y="78"/>
                    <a:pt x="622" y="48"/>
                  </a:cubicBezTo>
                  <a:cubicBezTo>
                    <a:pt x="574" y="25"/>
                    <a:pt x="502" y="1"/>
                    <a:pt x="4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6"/>
            <p:cNvSpPr/>
            <p:nvPr/>
          </p:nvSpPr>
          <p:spPr>
            <a:xfrm>
              <a:off x="2889350" y="695850"/>
              <a:ext cx="18075" cy="18100"/>
            </a:xfrm>
            <a:custGeom>
              <a:avLst/>
              <a:gdLst/>
              <a:ahLst/>
              <a:cxnLst/>
              <a:rect l="l" t="t" r="r" b="b"/>
              <a:pathLst>
                <a:path w="723" h="724" extrusionOk="0">
                  <a:moveTo>
                    <a:pt x="377" y="1"/>
                  </a:moveTo>
                  <a:cubicBezTo>
                    <a:pt x="275" y="1"/>
                    <a:pt x="174" y="48"/>
                    <a:pt x="102" y="126"/>
                  </a:cubicBezTo>
                  <a:cubicBezTo>
                    <a:pt x="78" y="150"/>
                    <a:pt x="48" y="198"/>
                    <a:pt x="24" y="222"/>
                  </a:cubicBezTo>
                  <a:cubicBezTo>
                    <a:pt x="24" y="275"/>
                    <a:pt x="1" y="323"/>
                    <a:pt x="1" y="371"/>
                  </a:cubicBezTo>
                  <a:cubicBezTo>
                    <a:pt x="1" y="472"/>
                    <a:pt x="48" y="544"/>
                    <a:pt x="102" y="622"/>
                  </a:cubicBezTo>
                  <a:cubicBezTo>
                    <a:pt x="174" y="693"/>
                    <a:pt x="275" y="723"/>
                    <a:pt x="377" y="723"/>
                  </a:cubicBezTo>
                  <a:cubicBezTo>
                    <a:pt x="448" y="723"/>
                    <a:pt x="550" y="693"/>
                    <a:pt x="621" y="622"/>
                  </a:cubicBezTo>
                  <a:cubicBezTo>
                    <a:pt x="645" y="598"/>
                    <a:pt x="675" y="544"/>
                    <a:pt x="699" y="496"/>
                  </a:cubicBezTo>
                  <a:cubicBezTo>
                    <a:pt x="723" y="472"/>
                    <a:pt x="723" y="425"/>
                    <a:pt x="723" y="371"/>
                  </a:cubicBezTo>
                  <a:cubicBezTo>
                    <a:pt x="723" y="275"/>
                    <a:pt x="699" y="174"/>
                    <a:pt x="621" y="126"/>
                  </a:cubicBezTo>
                  <a:cubicBezTo>
                    <a:pt x="550" y="48"/>
                    <a:pt x="472" y="1"/>
                    <a:pt x="3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6"/>
            <p:cNvSpPr/>
            <p:nvPr/>
          </p:nvSpPr>
          <p:spPr>
            <a:xfrm>
              <a:off x="2958450" y="716900"/>
              <a:ext cx="16150" cy="16300"/>
            </a:xfrm>
            <a:custGeom>
              <a:avLst/>
              <a:gdLst/>
              <a:ahLst/>
              <a:cxnLst/>
              <a:rect l="l" t="t" r="r" b="b"/>
              <a:pathLst>
                <a:path w="646" h="652" extrusionOk="0">
                  <a:moveTo>
                    <a:pt x="323" y="0"/>
                  </a:moveTo>
                  <a:cubicBezTo>
                    <a:pt x="269" y="0"/>
                    <a:pt x="245" y="30"/>
                    <a:pt x="198" y="30"/>
                  </a:cubicBezTo>
                  <a:cubicBezTo>
                    <a:pt x="150" y="54"/>
                    <a:pt x="120" y="78"/>
                    <a:pt x="96" y="102"/>
                  </a:cubicBezTo>
                  <a:cubicBezTo>
                    <a:pt x="72" y="126"/>
                    <a:pt x="48" y="180"/>
                    <a:pt x="25" y="203"/>
                  </a:cubicBezTo>
                  <a:cubicBezTo>
                    <a:pt x="1" y="251"/>
                    <a:pt x="1" y="275"/>
                    <a:pt x="1" y="329"/>
                  </a:cubicBezTo>
                  <a:cubicBezTo>
                    <a:pt x="1" y="353"/>
                    <a:pt x="1" y="377"/>
                    <a:pt x="25" y="424"/>
                  </a:cubicBezTo>
                  <a:cubicBezTo>
                    <a:pt x="25" y="478"/>
                    <a:pt x="48" y="526"/>
                    <a:pt x="96" y="550"/>
                  </a:cubicBezTo>
                  <a:cubicBezTo>
                    <a:pt x="120" y="574"/>
                    <a:pt x="150" y="597"/>
                    <a:pt x="174" y="597"/>
                  </a:cubicBezTo>
                  <a:cubicBezTo>
                    <a:pt x="222" y="627"/>
                    <a:pt x="269" y="651"/>
                    <a:pt x="323" y="651"/>
                  </a:cubicBezTo>
                  <a:cubicBezTo>
                    <a:pt x="371" y="651"/>
                    <a:pt x="395" y="651"/>
                    <a:pt x="448" y="627"/>
                  </a:cubicBezTo>
                  <a:cubicBezTo>
                    <a:pt x="496" y="597"/>
                    <a:pt x="520" y="597"/>
                    <a:pt x="544" y="550"/>
                  </a:cubicBezTo>
                  <a:cubicBezTo>
                    <a:pt x="568" y="526"/>
                    <a:pt x="598" y="502"/>
                    <a:pt x="622" y="448"/>
                  </a:cubicBezTo>
                  <a:cubicBezTo>
                    <a:pt x="645" y="424"/>
                    <a:pt x="645" y="377"/>
                    <a:pt x="645" y="329"/>
                  </a:cubicBezTo>
                  <a:cubicBezTo>
                    <a:pt x="645" y="299"/>
                    <a:pt x="645" y="275"/>
                    <a:pt x="622" y="251"/>
                  </a:cubicBezTo>
                  <a:cubicBezTo>
                    <a:pt x="622" y="203"/>
                    <a:pt x="598" y="150"/>
                    <a:pt x="544" y="102"/>
                  </a:cubicBezTo>
                  <a:cubicBezTo>
                    <a:pt x="520" y="78"/>
                    <a:pt x="496" y="78"/>
                    <a:pt x="496" y="54"/>
                  </a:cubicBezTo>
                  <a:cubicBezTo>
                    <a:pt x="448" y="30"/>
                    <a:pt x="371" y="0"/>
                    <a:pt x="3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6"/>
            <p:cNvSpPr/>
            <p:nvPr/>
          </p:nvSpPr>
          <p:spPr>
            <a:xfrm>
              <a:off x="2970850" y="658550"/>
              <a:ext cx="12400" cy="13000"/>
            </a:xfrm>
            <a:custGeom>
              <a:avLst/>
              <a:gdLst/>
              <a:ahLst/>
              <a:cxnLst/>
              <a:rect l="l" t="t" r="r" b="b"/>
              <a:pathLst>
                <a:path w="496" h="520" extrusionOk="0">
                  <a:moveTo>
                    <a:pt x="251" y="0"/>
                  </a:moveTo>
                  <a:cubicBezTo>
                    <a:pt x="221" y="0"/>
                    <a:pt x="173" y="24"/>
                    <a:pt x="149" y="24"/>
                  </a:cubicBezTo>
                  <a:cubicBezTo>
                    <a:pt x="126" y="48"/>
                    <a:pt x="102" y="48"/>
                    <a:pt x="72" y="72"/>
                  </a:cubicBezTo>
                  <a:cubicBezTo>
                    <a:pt x="48" y="96"/>
                    <a:pt x="24" y="126"/>
                    <a:pt x="24" y="173"/>
                  </a:cubicBezTo>
                  <a:cubicBezTo>
                    <a:pt x="0" y="197"/>
                    <a:pt x="0" y="221"/>
                    <a:pt x="0" y="275"/>
                  </a:cubicBezTo>
                  <a:lnTo>
                    <a:pt x="0" y="323"/>
                  </a:lnTo>
                  <a:cubicBezTo>
                    <a:pt x="24" y="370"/>
                    <a:pt x="24" y="424"/>
                    <a:pt x="72" y="448"/>
                  </a:cubicBezTo>
                  <a:cubicBezTo>
                    <a:pt x="72" y="448"/>
                    <a:pt x="102" y="472"/>
                    <a:pt x="126" y="496"/>
                  </a:cubicBezTo>
                  <a:cubicBezTo>
                    <a:pt x="149" y="496"/>
                    <a:pt x="197" y="520"/>
                    <a:pt x="251" y="520"/>
                  </a:cubicBezTo>
                  <a:cubicBezTo>
                    <a:pt x="275" y="520"/>
                    <a:pt x="323" y="520"/>
                    <a:pt x="346" y="496"/>
                  </a:cubicBezTo>
                  <a:cubicBezTo>
                    <a:pt x="370" y="496"/>
                    <a:pt x="400" y="472"/>
                    <a:pt x="424" y="448"/>
                  </a:cubicBezTo>
                  <a:cubicBezTo>
                    <a:pt x="448" y="424"/>
                    <a:pt x="472" y="394"/>
                    <a:pt x="472" y="370"/>
                  </a:cubicBezTo>
                  <a:cubicBezTo>
                    <a:pt x="496" y="323"/>
                    <a:pt x="496" y="299"/>
                    <a:pt x="496" y="275"/>
                  </a:cubicBezTo>
                  <a:lnTo>
                    <a:pt x="496" y="197"/>
                  </a:lnTo>
                  <a:cubicBezTo>
                    <a:pt x="496" y="150"/>
                    <a:pt x="472" y="126"/>
                    <a:pt x="424" y="72"/>
                  </a:cubicBezTo>
                  <a:cubicBezTo>
                    <a:pt x="424" y="72"/>
                    <a:pt x="400" y="48"/>
                    <a:pt x="370" y="48"/>
                  </a:cubicBezTo>
                  <a:cubicBezTo>
                    <a:pt x="346" y="24"/>
                    <a:pt x="299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6"/>
            <p:cNvSpPr/>
            <p:nvPr/>
          </p:nvSpPr>
          <p:spPr>
            <a:xfrm>
              <a:off x="2921750" y="776325"/>
              <a:ext cx="9275" cy="9350"/>
            </a:xfrm>
            <a:custGeom>
              <a:avLst/>
              <a:gdLst/>
              <a:ahLst/>
              <a:cxnLst/>
              <a:rect l="l" t="t" r="r" b="b"/>
              <a:pathLst>
                <a:path w="371" h="374" extrusionOk="0">
                  <a:moveTo>
                    <a:pt x="197" y="1"/>
                  </a:moveTo>
                  <a:cubicBezTo>
                    <a:pt x="181" y="1"/>
                    <a:pt x="165" y="11"/>
                    <a:pt x="149" y="11"/>
                  </a:cubicBezTo>
                  <a:cubicBezTo>
                    <a:pt x="96" y="11"/>
                    <a:pt x="48" y="65"/>
                    <a:pt x="24" y="89"/>
                  </a:cubicBezTo>
                  <a:cubicBezTo>
                    <a:pt x="24" y="113"/>
                    <a:pt x="0" y="137"/>
                    <a:pt x="0" y="161"/>
                  </a:cubicBezTo>
                  <a:cubicBezTo>
                    <a:pt x="0" y="191"/>
                    <a:pt x="0" y="214"/>
                    <a:pt x="24" y="238"/>
                  </a:cubicBezTo>
                  <a:cubicBezTo>
                    <a:pt x="24" y="286"/>
                    <a:pt x="48" y="310"/>
                    <a:pt x="96" y="340"/>
                  </a:cubicBezTo>
                  <a:cubicBezTo>
                    <a:pt x="134" y="357"/>
                    <a:pt x="169" y="374"/>
                    <a:pt x="203" y="374"/>
                  </a:cubicBezTo>
                  <a:cubicBezTo>
                    <a:pt x="217" y="374"/>
                    <a:pt x="231" y="371"/>
                    <a:pt x="245" y="364"/>
                  </a:cubicBezTo>
                  <a:cubicBezTo>
                    <a:pt x="275" y="364"/>
                    <a:pt x="322" y="310"/>
                    <a:pt x="346" y="286"/>
                  </a:cubicBezTo>
                  <a:cubicBezTo>
                    <a:pt x="370" y="262"/>
                    <a:pt x="370" y="214"/>
                    <a:pt x="370" y="191"/>
                  </a:cubicBezTo>
                  <a:cubicBezTo>
                    <a:pt x="370" y="161"/>
                    <a:pt x="370" y="137"/>
                    <a:pt x="346" y="113"/>
                  </a:cubicBezTo>
                  <a:cubicBezTo>
                    <a:pt x="346" y="89"/>
                    <a:pt x="346" y="65"/>
                    <a:pt x="322" y="65"/>
                  </a:cubicBezTo>
                  <a:cubicBezTo>
                    <a:pt x="299" y="41"/>
                    <a:pt x="275" y="11"/>
                    <a:pt x="245" y="11"/>
                  </a:cubicBezTo>
                  <a:lnTo>
                    <a:pt x="221" y="11"/>
                  </a:lnTo>
                  <a:cubicBezTo>
                    <a:pt x="213" y="3"/>
                    <a:pt x="205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6"/>
            <p:cNvSpPr/>
            <p:nvPr/>
          </p:nvSpPr>
          <p:spPr>
            <a:xfrm>
              <a:off x="2933525" y="703925"/>
              <a:ext cx="12425" cy="12675"/>
            </a:xfrm>
            <a:custGeom>
              <a:avLst/>
              <a:gdLst/>
              <a:ahLst/>
              <a:cxnLst/>
              <a:rect l="l" t="t" r="r" b="b"/>
              <a:pathLst>
                <a:path w="497" h="507" extrusionOk="0">
                  <a:moveTo>
                    <a:pt x="251" y="0"/>
                  </a:moveTo>
                  <a:cubicBezTo>
                    <a:pt x="222" y="0"/>
                    <a:pt x="174" y="24"/>
                    <a:pt x="150" y="24"/>
                  </a:cubicBezTo>
                  <a:cubicBezTo>
                    <a:pt x="126" y="48"/>
                    <a:pt x="102" y="48"/>
                    <a:pt x="72" y="72"/>
                  </a:cubicBezTo>
                  <a:cubicBezTo>
                    <a:pt x="48" y="102"/>
                    <a:pt x="25" y="125"/>
                    <a:pt x="25" y="173"/>
                  </a:cubicBezTo>
                  <a:cubicBezTo>
                    <a:pt x="1" y="197"/>
                    <a:pt x="1" y="221"/>
                    <a:pt x="1" y="251"/>
                  </a:cubicBezTo>
                  <a:lnTo>
                    <a:pt x="1" y="322"/>
                  </a:lnTo>
                  <a:cubicBezTo>
                    <a:pt x="25" y="370"/>
                    <a:pt x="48" y="400"/>
                    <a:pt x="72" y="448"/>
                  </a:cubicBezTo>
                  <a:cubicBezTo>
                    <a:pt x="102" y="448"/>
                    <a:pt x="102" y="472"/>
                    <a:pt x="126" y="472"/>
                  </a:cubicBezTo>
                  <a:cubicBezTo>
                    <a:pt x="174" y="496"/>
                    <a:pt x="198" y="496"/>
                    <a:pt x="251" y="496"/>
                  </a:cubicBezTo>
                  <a:cubicBezTo>
                    <a:pt x="259" y="504"/>
                    <a:pt x="270" y="506"/>
                    <a:pt x="282" y="506"/>
                  </a:cubicBezTo>
                  <a:cubicBezTo>
                    <a:pt x="305" y="506"/>
                    <a:pt x="331" y="496"/>
                    <a:pt x="347" y="496"/>
                  </a:cubicBezTo>
                  <a:cubicBezTo>
                    <a:pt x="371" y="472"/>
                    <a:pt x="401" y="472"/>
                    <a:pt x="425" y="448"/>
                  </a:cubicBezTo>
                  <a:cubicBezTo>
                    <a:pt x="448" y="424"/>
                    <a:pt x="472" y="400"/>
                    <a:pt x="472" y="346"/>
                  </a:cubicBezTo>
                  <a:cubicBezTo>
                    <a:pt x="496" y="322"/>
                    <a:pt x="496" y="299"/>
                    <a:pt x="496" y="251"/>
                  </a:cubicBezTo>
                  <a:lnTo>
                    <a:pt x="496" y="197"/>
                  </a:lnTo>
                  <a:cubicBezTo>
                    <a:pt x="472" y="149"/>
                    <a:pt x="448" y="125"/>
                    <a:pt x="425" y="72"/>
                  </a:cubicBezTo>
                  <a:cubicBezTo>
                    <a:pt x="401" y="72"/>
                    <a:pt x="401" y="48"/>
                    <a:pt x="371" y="48"/>
                  </a:cubicBezTo>
                  <a:cubicBezTo>
                    <a:pt x="347" y="24"/>
                    <a:pt x="299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6"/>
            <p:cNvSpPr/>
            <p:nvPr/>
          </p:nvSpPr>
          <p:spPr>
            <a:xfrm>
              <a:off x="2850250" y="680925"/>
              <a:ext cx="13600" cy="13475"/>
            </a:xfrm>
            <a:custGeom>
              <a:avLst/>
              <a:gdLst/>
              <a:ahLst/>
              <a:cxnLst/>
              <a:rect l="l" t="t" r="r" b="b"/>
              <a:pathLst>
                <a:path w="544" h="539" extrusionOk="0">
                  <a:moveTo>
                    <a:pt x="323" y="1"/>
                  </a:moveTo>
                  <a:cubicBezTo>
                    <a:pt x="269" y="1"/>
                    <a:pt x="245" y="1"/>
                    <a:pt x="221" y="25"/>
                  </a:cubicBezTo>
                  <a:cubicBezTo>
                    <a:pt x="174" y="25"/>
                    <a:pt x="150" y="48"/>
                    <a:pt x="120" y="72"/>
                  </a:cubicBezTo>
                  <a:cubicBezTo>
                    <a:pt x="96" y="72"/>
                    <a:pt x="72" y="96"/>
                    <a:pt x="48" y="150"/>
                  </a:cubicBezTo>
                  <a:cubicBezTo>
                    <a:pt x="24" y="174"/>
                    <a:pt x="24" y="198"/>
                    <a:pt x="24" y="246"/>
                  </a:cubicBezTo>
                  <a:cubicBezTo>
                    <a:pt x="0" y="275"/>
                    <a:pt x="24" y="299"/>
                    <a:pt x="24" y="347"/>
                  </a:cubicBezTo>
                  <a:cubicBezTo>
                    <a:pt x="24" y="371"/>
                    <a:pt x="48" y="395"/>
                    <a:pt x="48" y="395"/>
                  </a:cubicBezTo>
                  <a:cubicBezTo>
                    <a:pt x="72" y="448"/>
                    <a:pt x="96" y="472"/>
                    <a:pt x="150" y="496"/>
                  </a:cubicBezTo>
                  <a:cubicBezTo>
                    <a:pt x="174" y="520"/>
                    <a:pt x="197" y="520"/>
                    <a:pt x="221" y="520"/>
                  </a:cubicBezTo>
                  <a:cubicBezTo>
                    <a:pt x="233" y="532"/>
                    <a:pt x="253" y="538"/>
                    <a:pt x="275" y="538"/>
                  </a:cubicBezTo>
                  <a:cubicBezTo>
                    <a:pt x="297" y="538"/>
                    <a:pt x="323" y="532"/>
                    <a:pt x="347" y="520"/>
                  </a:cubicBezTo>
                  <a:cubicBezTo>
                    <a:pt x="371" y="520"/>
                    <a:pt x="395" y="520"/>
                    <a:pt x="418" y="496"/>
                  </a:cubicBezTo>
                  <a:cubicBezTo>
                    <a:pt x="448" y="472"/>
                    <a:pt x="496" y="448"/>
                    <a:pt x="520" y="395"/>
                  </a:cubicBezTo>
                  <a:cubicBezTo>
                    <a:pt x="520" y="395"/>
                    <a:pt x="520" y="371"/>
                    <a:pt x="544" y="347"/>
                  </a:cubicBezTo>
                  <a:lnTo>
                    <a:pt x="544" y="222"/>
                  </a:lnTo>
                  <a:lnTo>
                    <a:pt x="544" y="198"/>
                  </a:lnTo>
                  <a:cubicBezTo>
                    <a:pt x="520" y="174"/>
                    <a:pt x="520" y="150"/>
                    <a:pt x="496" y="96"/>
                  </a:cubicBezTo>
                  <a:cubicBezTo>
                    <a:pt x="472" y="72"/>
                    <a:pt x="448" y="48"/>
                    <a:pt x="418" y="48"/>
                  </a:cubicBezTo>
                  <a:cubicBezTo>
                    <a:pt x="395" y="25"/>
                    <a:pt x="347" y="25"/>
                    <a:pt x="3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6"/>
            <p:cNvSpPr/>
            <p:nvPr/>
          </p:nvSpPr>
          <p:spPr>
            <a:xfrm>
              <a:off x="2798025" y="734950"/>
              <a:ext cx="9875" cy="9425"/>
            </a:xfrm>
            <a:custGeom>
              <a:avLst/>
              <a:gdLst/>
              <a:ahLst/>
              <a:cxnLst/>
              <a:rect l="l" t="t" r="r" b="b"/>
              <a:pathLst>
                <a:path w="395" h="377" extrusionOk="0">
                  <a:moveTo>
                    <a:pt x="173" y="1"/>
                  </a:moveTo>
                  <a:cubicBezTo>
                    <a:pt x="149" y="1"/>
                    <a:pt x="119" y="1"/>
                    <a:pt x="119" y="25"/>
                  </a:cubicBezTo>
                  <a:cubicBezTo>
                    <a:pt x="96" y="25"/>
                    <a:pt x="96" y="25"/>
                    <a:pt x="72" y="55"/>
                  </a:cubicBezTo>
                  <a:cubicBezTo>
                    <a:pt x="72" y="55"/>
                    <a:pt x="48" y="55"/>
                    <a:pt x="48" y="78"/>
                  </a:cubicBezTo>
                  <a:cubicBezTo>
                    <a:pt x="24" y="78"/>
                    <a:pt x="24" y="102"/>
                    <a:pt x="24" y="126"/>
                  </a:cubicBezTo>
                  <a:cubicBezTo>
                    <a:pt x="0" y="150"/>
                    <a:pt x="0" y="174"/>
                    <a:pt x="0" y="204"/>
                  </a:cubicBezTo>
                  <a:lnTo>
                    <a:pt x="0" y="252"/>
                  </a:lnTo>
                  <a:cubicBezTo>
                    <a:pt x="24" y="252"/>
                    <a:pt x="24" y="275"/>
                    <a:pt x="24" y="275"/>
                  </a:cubicBezTo>
                  <a:cubicBezTo>
                    <a:pt x="48" y="299"/>
                    <a:pt x="48" y="299"/>
                    <a:pt x="48" y="323"/>
                  </a:cubicBezTo>
                  <a:cubicBezTo>
                    <a:pt x="72" y="323"/>
                    <a:pt x="72" y="353"/>
                    <a:pt x="96" y="353"/>
                  </a:cubicBezTo>
                  <a:cubicBezTo>
                    <a:pt x="96" y="353"/>
                    <a:pt x="119" y="377"/>
                    <a:pt x="149" y="377"/>
                  </a:cubicBezTo>
                  <a:lnTo>
                    <a:pt x="269" y="377"/>
                  </a:lnTo>
                  <a:lnTo>
                    <a:pt x="322" y="323"/>
                  </a:lnTo>
                  <a:lnTo>
                    <a:pt x="346" y="299"/>
                  </a:lnTo>
                  <a:cubicBezTo>
                    <a:pt x="370" y="275"/>
                    <a:pt x="370" y="275"/>
                    <a:pt x="370" y="252"/>
                  </a:cubicBezTo>
                  <a:cubicBezTo>
                    <a:pt x="394" y="228"/>
                    <a:pt x="394" y="204"/>
                    <a:pt x="394" y="204"/>
                  </a:cubicBezTo>
                  <a:lnTo>
                    <a:pt x="394" y="150"/>
                  </a:lnTo>
                  <a:cubicBezTo>
                    <a:pt x="370" y="126"/>
                    <a:pt x="370" y="102"/>
                    <a:pt x="346" y="78"/>
                  </a:cubicBezTo>
                  <a:lnTo>
                    <a:pt x="322" y="55"/>
                  </a:lnTo>
                  <a:lnTo>
                    <a:pt x="299" y="25"/>
                  </a:lnTo>
                  <a:cubicBezTo>
                    <a:pt x="269" y="25"/>
                    <a:pt x="245" y="1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6"/>
            <p:cNvSpPr/>
            <p:nvPr/>
          </p:nvSpPr>
          <p:spPr>
            <a:xfrm>
              <a:off x="2873225" y="647950"/>
              <a:ext cx="21075" cy="21225"/>
            </a:xfrm>
            <a:custGeom>
              <a:avLst/>
              <a:gdLst/>
              <a:ahLst/>
              <a:cxnLst/>
              <a:rect l="l" t="t" r="r" b="b"/>
              <a:pathLst>
                <a:path w="843" h="849" extrusionOk="0">
                  <a:moveTo>
                    <a:pt x="425" y="0"/>
                  </a:moveTo>
                  <a:cubicBezTo>
                    <a:pt x="371" y="0"/>
                    <a:pt x="323" y="0"/>
                    <a:pt x="246" y="24"/>
                  </a:cubicBezTo>
                  <a:cubicBezTo>
                    <a:pt x="198" y="48"/>
                    <a:pt x="174" y="72"/>
                    <a:pt x="126" y="126"/>
                  </a:cubicBezTo>
                  <a:cubicBezTo>
                    <a:pt x="72" y="150"/>
                    <a:pt x="49" y="197"/>
                    <a:pt x="25" y="251"/>
                  </a:cubicBezTo>
                  <a:cubicBezTo>
                    <a:pt x="1" y="299"/>
                    <a:pt x="1" y="371"/>
                    <a:pt x="1" y="424"/>
                  </a:cubicBezTo>
                  <a:cubicBezTo>
                    <a:pt x="1" y="448"/>
                    <a:pt x="1" y="496"/>
                    <a:pt x="25" y="520"/>
                  </a:cubicBezTo>
                  <a:cubicBezTo>
                    <a:pt x="25" y="597"/>
                    <a:pt x="72" y="669"/>
                    <a:pt x="126" y="723"/>
                  </a:cubicBezTo>
                  <a:cubicBezTo>
                    <a:pt x="198" y="794"/>
                    <a:pt x="299" y="848"/>
                    <a:pt x="425" y="848"/>
                  </a:cubicBezTo>
                  <a:cubicBezTo>
                    <a:pt x="472" y="848"/>
                    <a:pt x="544" y="848"/>
                    <a:pt x="598" y="818"/>
                  </a:cubicBezTo>
                  <a:cubicBezTo>
                    <a:pt x="646" y="794"/>
                    <a:pt x="693" y="771"/>
                    <a:pt x="723" y="723"/>
                  </a:cubicBezTo>
                  <a:cubicBezTo>
                    <a:pt x="771" y="669"/>
                    <a:pt x="795" y="645"/>
                    <a:pt x="819" y="574"/>
                  </a:cubicBezTo>
                  <a:cubicBezTo>
                    <a:pt x="843" y="520"/>
                    <a:pt x="843" y="472"/>
                    <a:pt x="843" y="424"/>
                  </a:cubicBezTo>
                  <a:lnTo>
                    <a:pt x="843" y="299"/>
                  </a:lnTo>
                  <a:cubicBezTo>
                    <a:pt x="819" y="221"/>
                    <a:pt x="771" y="174"/>
                    <a:pt x="723" y="126"/>
                  </a:cubicBezTo>
                  <a:cubicBezTo>
                    <a:pt x="646" y="48"/>
                    <a:pt x="544" y="0"/>
                    <a:pt x="4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6"/>
            <p:cNvSpPr/>
            <p:nvPr/>
          </p:nvSpPr>
          <p:spPr>
            <a:xfrm>
              <a:off x="3003825" y="723125"/>
              <a:ext cx="13000" cy="11650"/>
            </a:xfrm>
            <a:custGeom>
              <a:avLst/>
              <a:gdLst/>
              <a:ahLst/>
              <a:cxnLst/>
              <a:rect l="l" t="t" r="r" b="b"/>
              <a:pathLst>
                <a:path w="520" h="466" extrusionOk="0">
                  <a:moveTo>
                    <a:pt x="271" y="0"/>
                  </a:moveTo>
                  <a:cubicBezTo>
                    <a:pt x="210" y="0"/>
                    <a:pt x="144" y="20"/>
                    <a:pt x="96" y="50"/>
                  </a:cubicBezTo>
                  <a:cubicBezTo>
                    <a:pt x="72" y="80"/>
                    <a:pt x="48" y="104"/>
                    <a:pt x="24" y="128"/>
                  </a:cubicBezTo>
                  <a:cubicBezTo>
                    <a:pt x="1" y="151"/>
                    <a:pt x="1" y="199"/>
                    <a:pt x="1" y="229"/>
                  </a:cubicBezTo>
                  <a:cubicBezTo>
                    <a:pt x="1" y="277"/>
                    <a:pt x="1" y="301"/>
                    <a:pt x="24" y="348"/>
                  </a:cubicBezTo>
                  <a:cubicBezTo>
                    <a:pt x="48" y="378"/>
                    <a:pt x="72" y="402"/>
                    <a:pt x="96" y="426"/>
                  </a:cubicBezTo>
                  <a:cubicBezTo>
                    <a:pt x="142" y="454"/>
                    <a:pt x="203" y="466"/>
                    <a:pt x="261" y="466"/>
                  </a:cubicBezTo>
                  <a:cubicBezTo>
                    <a:pt x="302" y="466"/>
                    <a:pt x="341" y="460"/>
                    <a:pt x="371" y="450"/>
                  </a:cubicBezTo>
                  <a:cubicBezTo>
                    <a:pt x="371" y="426"/>
                    <a:pt x="395" y="426"/>
                    <a:pt x="424" y="402"/>
                  </a:cubicBezTo>
                  <a:cubicBezTo>
                    <a:pt x="472" y="378"/>
                    <a:pt x="520" y="301"/>
                    <a:pt x="520" y="229"/>
                  </a:cubicBezTo>
                  <a:cubicBezTo>
                    <a:pt x="520" y="175"/>
                    <a:pt x="472" y="104"/>
                    <a:pt x="424" y="80"/>
                  </a:cubicBezTo>
                  <a:cubicBezTo>
                    <a:pt x="395" y="50"/>
                    <a:pt x="371" y="50"/>
                    <a:pt x="371" y="26"/>
                  </a:cubicBezTo>
                  <a:cubicBezTo>
                    <a:pt x="343" y="8"/>
                    <a:pt x="308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6"/>
            <p:cNvSpPr/>
            <p:nvPr/>
          </p:nvSpPr>
          <p:spPr>
            <a:xfrm>
              <a:off x="2986950" y="782875"/>
              <a:ext cx="25550" cy="24550"/>
            </a:xfrm>
            <a:custGeom>
              <a:avLst/>
              <a:gdLst/>
              <a:ahLst/>
              <a:cxnLst/>
              <a:rect l="l" t="t" r="r" b="b"/>
              <a:pathLst>
                <a:path w="1022" h="982" extrusionOk="0">
                  <a:moveTo>
                    <a:pt x="473" y="0"/>
                  </a:moveTo>
                  <a:cubicBezTo>
                    <a:pt x="401" y="0"/>
                    <a:pt x="323" y="24"/>
                    <a:pt x="252" y="78"/>
                  </a:cubicBezTo>
                  <a:cubicBezTo>
                    <a:pt x="150" y="126"/>
                    <a:pt x="79" y="197"/>
                    <a:pt x="55" y="299"/>
                  </a:cubicBezTo>
                  <a:cubicBezTo>
                    <a:pt x="1" y="376"/>
                    <a:pt x="1" y="448"/>
                    <a:pt x="1" y="549"/>
                  </a:cubicBezTo>
                  <a:cubicBezTo>
                    <a:pt x="25" y="645"/>
                    <a:pt x="79" y="746"/>
                    <a:pt x="150" y="824"/>
                  </a:cubicBezTo>
                  <a:lnTo>
                    <a:pt x="150" y="848"/>
                  </a:lnTo>
                  <a:cubicBezTo>
                    <a:pt x="248" y="945"/>
                    <a:pt x="389" y="982"/>
                    <a:pt x="517" y="982"/>
                  </a:cubicBezTo>
                  <a:cubicBezTo>
                    <a:pt x="553" y="982"/>
                    <a:pt x="589" y="979"/>
                    <a:pt x="622" y="973"/>
                  </a:cubicBezTo>
                  <a:cubicBezTo>
                    <a:pt x="801" y="920"/>
                    <a:pt x="920" y="794"/>
                    <a:pt x="974" y="621"/>
                  </a:cubicBezTo>
                  <a:cubicBezTo>
                    <a:pt x="1022" y="448"/>
                    <a:pt x="974" y="275"/>
                    <a:pt x="849" y="149"/>
                  </a:cubicBezTo>
                  <a:cubicBezTo>
                    <a:pt x="801" y="78"/>
                    <a:pt x="723" y="48"/>
                    <a:pt x="622" y="24"/>
                  </a:cubicBezTo>
                  <a:cubicBezTo>
                    <a:pt x="586" y="12"/>
                    <a:pt x="543" y="6"/>
                    <a:pt x="499" y="6"/>
                  </a:cubicBezTo>
                  <a:cubicBezTo>
                    <a:pt x="456" y="6"/>
                    <a:pt x="413" y="12"/>
                    <a:pt x="377" y="24"/>
                  </a:cubicBezTo>
                  <a:cubicBezTo>
                    <a:pt x="401" y="0"/>
                    <a:pt x="449" y="0"/>
                    <a:pt x="5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6"/>
            <p:cNvSpPr/>
            <p:nvPr/>
          </p:nvSpPr>
          <p:spPr>
            <a:xfrm>
              <a:off x="3043525" y="708850"/>
              <a:ext cx="11225" cy="12550"/>
            </a:xfrm>
            <a:custGeom>
              <a:avLst/>
              <a:gdLst/>
              <a:ahLst/>
              <a:cxnLst/>
              <a:rect l="l" t="t" r="r" b="b"/>
              <a:pathLst>
                <a:path w="449" h="502" extrusionOk="0">
                  <a:moveTo>
                    <a:pt x="227" y="0"/>
                  </a:moveTo>
                  <a:cubicBezTo>
                    <a:pt x="204" y="24"/>
                    <a:pt x="180" y="24"/>
                    <a:pt x="150" y="24"/>
                  </a:cubicBezTo>
                  <a:cubicBezTo>
                    <a:pt x="150" y="24"/>
                    <a:pt x="126" y="24"/>
                    <a:pt x="102" y="54"/>
                  </a:cubicBezTo>
                  <a:cubicBezTo>
                    <a:pt x="78" y="54"/>
                    <a:pt x="78" y="78"/>
                    <a:pt x="54" y="102"/>
                  </a:cubicBezTo>
                  <a:cubicBezTo>
                    <a:pt x="30" y="125"/>
                    <a:pt x="30" y="149"/>
                    <a:pt x="1" y="173"/>
                  </a:cubicBezTo>
                  <a:lnTo>
                    <a:pt x="1" y="227"/>
                  </a:lnTo>
                  <a:lnTo>
                    <a:pt x="1" y="322"/>
                  </a:lnTo>
                  <a:cubicBezTo>
                    <a:pt x="30" y="376"/>
                    <a:pt x="30" y="400"/>
                    <a:pt x="54" y="424"/>
                  </a:cubicBezTo>
                  <a:cubicBezTo>
                    <a:pt x="102" y="472"/>
                    <a:pt x="150" y="502"/>
                    <a:pt x="227" y="502"/>
                  </a:cubicBezTo>
                  <a:cubicBezTo>
                    <a:pt x="251" y="502"/>
                    <a:pt x="275" y="502"/>
                    <a:pt x="299" y="472"/>
                  </a:cubicBezTo>
                  <a:cubicBezTo>
                    <a:pt x="329" y="472"/>
                    <a:pt x="353" y="448"/>
                    <a:pt x="377" y="424"/>
                  </a:cubicBezTo>
                  <a:cubicBezTo>
                    <a:pt x="401" y="400"/>
                    <a:pt x="424" y="376"/>
                    <a:pt x="424" y="322"/>
                  </a:cubicBezTo>
                  <a:cubicBezTo>
                    <a:pt x="448" y="299"/>
                    <a:pt x="448" y="251"/>
                    <a:pt x="424" y="227"/>
                  </a:cubicBezTo>
                  <a:lnTo>
                    <a:pt x="424" y="173"/>
                  </a:lnTo>
                  <a:cubicBezTo>
                    <a:pt x="424" y="149"/>
                    <a:pt x="401" y="125"/>
                    <a:pt x="401" y="125"/>
                  </a:cubicBezTo>
                  <a:cubicBezTo>
                    <a:pt x="401" y="102"/>
                    <a:pt x="377" y="78"/>
                    <a:pt x="353" y="54"/>
                  </a:cubicBezTo>
                  <a:cubicBezTo>
                    <a:pt x="329" y="54"/>
                    <a:pt x="329" y="24"/>
                    <a:pt x="299" y="24"/>
                  </a:cubicBezTo>
                  <a:cubicBezTo>
                    <a:pt x="275" y="24"/>
                    <a:pt x="251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6"/>
            <p:cNvSpPr/>
            <p:nvPr/>
          </p:nvSpPr>
          <p:spPr>
            <a:xfrm>
              <a:off x="3047250" y="757350"/>
              <a:ext cx="19425" cy="14950"/>
            </a:xfrm>
            <a:custGeom>
              <a:avLst/>
              <a:gdLst/>
              <a:ahLst/>
              <a:cxnLst/>
              <a:rect l="l" t="t" r="r" b="b"/>
              <a:pathLst>
                <a:path w="777" h="598" extrusionOk="0">
                  <a:moveTo>
                    <a:pt x="401" y="0"/>
                  </a:moveTo>
                  <a:cubicBezTo>
                    <a:pt x="1" y="0"/>
                    <a:pt x="1" y="597"/>
                    <a:pt x="401" y="597"/>
                  </a:cubicBezTo>
                  <a:cubicBezTo>
                    <a:pt x="777" y="597"/>
                    <a:pt x="777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6"/>
            <p:cNvSpPr/>
            <p:nvPr/>
          </p:nvSpPr>
          <p:spPr>
            <a:xfrm>
              <a:off x="2871300" y="815000"/>
              <a:ext cx="16275" cy="15800"/>
            </a:xfrm>
            <a:custGeom>
              <a:avLst/>
              <a:gdLst/>
              <a:ahLst/>
              <a:cxnLst/>
              <a:rect l="l" t="t" r="r" b="b"/>
              <a:pathLst>
                <a:path w="651" h="632" extrusionOk="0">
                  <a:moveTo>
                    <a:pt x="281" y="1"/>
                  </a:moveTo>
                  <a:cubicBezTo>
                    <a:pt x="249" y="1"/>
                    <a:pt x="220" y="18"/>
                    <a:pt x="203" y="35"/>
                  </a:cubicBezTo>
                  <a:cubicBezTo>
                    <a:pt x="149" y="35"/>
                    <a:pt x="126" y="58"/>
                    <a:pt x="102" y="82"/>
                  </a:cubicBezTo>
                  <a:cubicBezTo>
                    <a:pt x="54" y="106"/>
                    <a:pt x="54" y="160"/>
                    <a:pt x="24" y="184"/>
                  </a:cubicBezTo>
                  <a:cubicBezTo>
                    <a:pt x="0" y="232"/>
                    <a:pt x="0" y="285"/>
                    <a:pt x="0" y="309"/>
                  </a:cubicBezTo>
                  <a:lnTo>
                    <a:pt x="0" y="405"/>
                  </a:lnTo>
                  <a:cubicBezTo>
                    <a:pt x="24" y="458"/>
                    <a:pt x="54" y="506"/>
                    <a:pt x="102" y="530"/>
                  </a:cubicBezTo>
                  <a:cubicBezTo>
                    <a:pt x="126" y="554"/>
                    <a:pt x="126" y="584"/>
                    <a:pt x="149" y="584"/>
                  </a:cubicBezTo>
                  <a:cubicBezTo>
                    <a:pt x="203" y="632"/>
                    <a:pt x="251" y="632"/>
                    <a:pt x="323" y="632"/>
                  </a:cubicBezTo>
                  <a:cubicBezTo>
                    <a:pt x="352" y="632"/>
                    <a:pt x="400" y="632"/>
                    <a:pt x="448" y="608"/>
                  </a:cubicBezTo>
                  <a:cubicBezTo>
                    <a:pt x="472" y="608"/>
                    <a:pt x="526" y="584"/>
                    <a:pt x="549" y="530"/>
                  </a:cubicBezTo>
                  <a:cubicBezTo>
                    <a:pt x="573" y="506"/>
                    <a:pt x="597" y="482"/>
                    <a:pt x="597" y="435"/>
                  </a:cubicBezTo>
                  <a:cubicBezTo>
                    <a:pt x="621" y="405"/>
                    <a:pt x="651" y="357"/>
                    <a:pt x="621" y="309"/>
                  </a:cubicBezTo>
                  <a:lnTo>
                    <a:pt x="621" y="232"/>
                  </a:lnTo>
                  <a:cubicBezTo>
                    <a:pt x="597" y="184"/>
                    <a:pt x="573" y="136"/>
                    <a:pt x="549" y="82"/>
                  </a:cubicBezTo>
                  <a:cubicBezTo>
                    <a:pt x="526" y="82"/>
                    <a:pt x="502" y="58"/>
                    <a:pt x="472" y="35"/>
                  </a:cubicBezTo>
                  <a:cubicBezTo>
                    <a:pt x="424" y="11"/>
                    <a:pt x="376" y="11"/>
                    <a:pt x="323" y="11"/>
                  </a:cubicBezTo>
                  <a:cubicBezTo>
                    <a:pt x="309" y="4"/>
                    <a:pt x="295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6"/>
            <p:cNvSpPr/>
            <p:nvPr/>
          </p:nvSpPr>
          <p:spPr>
            <a:xfrm>
              <a:off x="2941000" y="829575"/>
              <a:ext cx="10625" cy="9875"/>
            </a:xfrm>
            <a:custGeom>
              <a:avLst/>
              <a:gdLst/>
              <a:ahLst/>
              <a:cxnLst/>
              <a:rect l="l" t="t" r="r" b="b"/>
              <a:pathLst>
                <a:path w="425" h="395" extrusionOk="0">
                  <a:moveTo>
                    <a:pt x="221" y="1"/>
                  </a:moveTo>
                  <a:cubicBezTo>
                    <a:pt x="173" y="1"/>
                    <a:pt x="149" y="1"/>
                    <a:pt x="126" y="25"/>
                  </a:cubicBezTo>
                  <a:cubicBezTo>
                    <a:pt x="102" y="25"/>
                    <a:pt x="102" y="25"/>
                    <a:pt x="72" y="49"/>
                  </a:cubicBezTo>
                  <a:cubicBezTo>
                    <a:pt x="48" y="49"/>
                    <a:pt x="24" y="72"/>
                    <a:pt x="24" y="96"/>
                  </a:cubicBezTo>
                  <a:cubicBezTo>
                    <a:pt x="0" y="120"/>
                    <a:pt x="0" y="150"/>
                    <a:pt x="0" y="198"/>
                  </a:cubicBezTo>
                  <a:cubicBezTo>
                    <a:pt x="0" y="222"/>
                    <a:pt x="0" y="246"/>
                    <a:pt x="24" y="269"/>
                  </a:cubicBezTo>
                  <a:cubicBezTo>
                    <a:pt x="24" y="299"/>
                    <a:pt x="48" y="323"/>
                    <a:pt x="72" y="347"/>
                  </a:cubicBezTo>
                  <a:cubicBezTo>
                    <a:pt x="102" y="347"/>
                    <a:pt x="102" y="347"/>
                    <a:pt x="126" y="371"/>
                  </a:cubicBezTo>
                  <a:cubicBezTo>
                    <a:pt x="149" y="371"/>
                    <a:pt x="173" y="395"/>
                    <a:pt x="221" y="395"/>
                  </a:cubicBezTo>
                  <a:cubicBezTo>
                    <a:pt x="251" y="395"/>
                    <a:pt x="299" y="371"/>
                    <a:pt x="323" y="371"/>
                  </a:cubicBezTo>
                  <a:cubicBezTo>
                    <a:pt x="370" y="323"/>
                    <a:pt x="424" y="246"/>
                    <a:pt x="424" y="198"/>
                  </a:cubicBezTo>
                  <a:cubicBezTo>
                    <a:pt x="424" y="120"/>
                    <a:pt x="370" y="49"/>
                    <a:pt x="323" y="25"/>
                  </a:cubicBezTo>
                  <a:cubicBezTo>
                    <a:pt x="299" y="1"/>
                    <a:pt x="251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6"/>
            <p:cNvSpPr/>
            <p:nvPr/>
          </p:nvSpPr>
          <p:spPr>
            <a:xfrm>
              <a:off x="3029350" y="796000"/>
              <a:ext cx="28525" cy="28525"/>
            </a:xfrm>
            <a:custGeom>
              <a:avLst/>
              <a:gdLst/>
              <a:ahLst/>
              <a:cxnLst/>
              <a:rect l="l" t="t" r="r" b="b"/>
              <a:pathLst>
                <a:path w="1141" h="1141" extrusionOk="0">
                  <a:moveTo>
                    <a:pt x="568" y="1"/>
                  </a:moveTo>
                  <a:cubicBezTo>
                    <a:pt x="496" y="1"/>
                    <a:pt x="418" y="24"/>
                    <a:pt x="347" y="48"/>
                  </a:cubicBezTo>
                  <a:cubicBezTo>
                    <a:pt x="299" y="72"/>
                    <a:pt x="221" y="120"/>
                    <a:pt x="174" y="174"/>
                  </a:cubicBezTo>
                  <a:cubicBezTo>
                    <a:pt x="120" y="221"/>
                    <a:pt x="72" y="299"/>
                    <a:pt x="48" y="347"/>
                  </a:cubicBezTo>
                  <a:cubicBezTo>
                    <a:pt x="24" y="418"/>
                    <a:pt x="0" y="496"/>
                    <a:pt x="0" y="568"/>
                  </a:cubicBezTo>
                  <a:cubicBezTo>
                    <a:pt x="24" y="621"/>
                    <a:pt x="24" y="669"/>
                    <a:pt x="24" y="717"/>
                  </a:cubicBezTo>
                  <a:cubicBezTo>
                    <a:pt x="48" y="818"/>
                    <a:pt x="96" y="896"/>
                    <a:pt x="174" y="968"/>
                  </a:cubicBezTo>
                  <a:cubicBezTo>
                    <a:pt x="221" y="992"/>
                    <a:pt x="245" y="1045"/>
                    <a:pt x="299" y="1069"/>
                  </a:cubicBezTo>
                  <a:cubicBezTo>
                    <a:pt x="371" y="1117"/>
                    <a:pt x="472" y="1141"/>
                    <a:pt x="568" y="1141"/>
                  </a:cubicBezTo>
                  <a:cubicBezTo>
                    <a:pt x="645" y="1141"/>
                    <a:pt x="717" y="1117"/>
                    <a:pt x="794" y="1093"/>
                  </a:cubicBezTo>
                  <a:cubicBezTo>
                    <a:pt x="866" y="1069"/>
                    <a:pt x="920" y="1015"/>
                    <a:pt x="968" y="968"/>
                  </a:cubicBezTo>
                  <a:cubicBezTo>
                    <a:pt x="1015" y="920"/>
                    <a:pt x="1069" y="866"/>
                    <a:pt x="1093" y="795"/>
                  </a:cubicBezTo>
                  <a:cubicBezTo>
                    <a:pt x="1117" y="717"/>
                    <a:pt x="1141" y="645"/>
                    <a:pt x="1141" y="568"/>
                  </a:cubicBezTo>
                  <a:cubicBezTo>
                    <a:pt x="1141" y="520"/>
                    <a:pt x="1117" y="472"/>
                    <a:pt x="1117" y="418"/>
                  </a:cubicBezTo>
                  <a:cubicBezTo>
                    <a:pt x="1093" y="323"/>
                    <a:pt x="1045" y="245"/>
                    <a:pt x="968" y="174"/>
                  </a:cubicBezTo>
                  <a:cubicBezTo>
                    <a:pt x="944" y="150"/>
                    <a:pt x="896" y="120"/>
                    <a:pt x="866" y="96"/>
                  </a:cubicBezTo>
                  <a:cubicBezTo>
                    <a:pt x="771" y="24"/>
                    <a:pt x="669" y="1"/>
                    <a:pt x="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6"/>
            <p:cNvSpPr/>
            <p:nvPr/>
          </p:nvSpPr>
          <p:spPr>
            <a:xfrm>
              <a:off x="2811000" y="780325"/>
              <a:ext cx="17475" cy="17500"/>
            </a:xfrm>
            <a:custGeom>
              <a:avLst/>
              <a:gdLst/>
              <a:ahLst/>
              <a:cxnLst/>
              <a:rect l="l" t="t" r="r" b="b"/>
              <a:pathLst>
                <a:path w="699" h="700" extrusionOk="0">
                  <a:moveTo>
                    <a:pt x="347" y="1"/>
                  </a:moveTo>
                  <a:cubicBezTo>
                    <a:pt x="299" y="1"/>
                    <a:pt x="275" y="1"/>
                    <a:pt x="227" y="31"/>
                  </a:cubicBezTo>
                  <a:cubicBezTo>
                    <a:pt x="174" y="54"/>
                    <a:pt x="150" y="78"/>
                    <a:pt x="102" y="102"/>
                  </a:cubicBezTo>
                  <a:cubicBezTo>
                    <a:pt x="78" y="126"/>
                    <a:pt x="48" y="180"/>
                    <a:pt x="48" y="204"/>
                  </a:cubicBezTo>
                  <a:cubicBezTo>
                    <a:pt x="24" y="251"/>
                    <a:pt x="0" y="299"/>
                    <a:pt x="0" y="353"/>
                  </a:cubicBezTo>
                  <a:cubicBezTo>
                    <a:pt x="24" y="377"/>
                    <a:pt x="24" y="401"/>
                    <a:pt x="24" y="448"/>
                  </a:cubicBezTo>
                  <a:cubicBezTo>
                    <a:pt x="48" y="502"/>
                    <a:pt x="78" y="550"/>
                    <a:pt x="102" y="598"/>
                  </a:cubicBezTo>
                  <a:cubicBezTo>
                    <a:pt x="126" y="598"/>
                    <a:pt x="150" y="628"/>
                    <a:pt x="174" y="651"/>
                  </a:cubicBezTo>
                  <a:cubicBezTo>
                    <a:pt x="227" y="675"/>
                    <a:pt x="299" y="699"/>
                    <a:pt x="347" y="699"/>
                  </a:cubicBezTo>
                  <a:cubicBezTo>
                    <a:pt x="400" y="699"/>
                    <a:pt x="448" y="675"/>
                    <a:pt x="496" y="675"/>
                  </a:cubicBezTo>
                  <a:cubicBezTo>
                    <a:pt x="526" y="651"/>
                    <a:pt x="574" y="628"/>
                    <a:pt x="597" y="598"/>
                  </a:cubicBezTo>
                  <a:cubicBezTo>
                    <a:pt x="621" y="550"/>
                    <a:pt x="645" y="526"/>
                    <a:pt x="675" y="478"/>
                  </a:cubicBezTo>
                  <a:cubicBezTo>
                    <a:pt x="699" y="448"/>
                    <a:pt x="699" y="401"/>
                    <a:pt x="699" y="353"/>
                  </a:cubicBezTo>
                  <a:lnTo>
                    <a:pt x="699" y="251"/>
                  </a:lnTo>
                  <a:cubicBezTo>
                    <a:pt x="675" y="204"/>
                    <a:pt x="645" y="150"/>
                    <a:pt x="597" y="102"/>
                  </a:cubicBezTo>
                  <a:cubicBezTo>
                    <a:pt x="574" y="78"/>
                    <a:pt x="550" y="78"/>
                    <a:pt x="526" y="54"/>
                  </a:cubicBezTo>
                  <a:cubicBezTo>
                    <a:pt x="472" y="31"/>
                    <a:pt x="424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6"/>
            <p:cNvSpPr/>
            <p:nvPr/>
          </p:nvSpPr>
          <p:spPr>
            <a:xfrm>
              <a:off x="2916675" y="629300"/>
              <a:ext cx="16875" cy="16125"/>
            </a:xfrm>
            <a:custGeom>
              <a:avLst/>
              <a:gdLst/>
              <a:ahLst/>
              <a:cxnLst/>
              <a:rect l="l" t="t" r="r" b="b"/>
              <a:pathLst>
                <a:path w="675" h="645" extrusionOk="0">
                  <a:moveTo>
                    <a:pt x="328" y="0"/>
                  </a:moveTo>
                  <a:cubicBezTo>
                    <a:pt x="299" y="0"/>
                    <a:pt x="251" y="0"/>
                    <a:pt x="203" y="24"/>
                  </a:cubicBezTo>
                  <a:cubicBezTo>
                    <a:pt x="179" y="24"/>
                    <a:pt x="125" y="48"/>
                    <a:pt x="102" y="72"/>
                  </a:cubicBezTo>
                  <a:cubicBezTo>
                    <a:pt x="78" y="126"/>
                    <a:pt x="54" y="149"/>
                    <a:pt x="54" y="197"/>
                  </a:cubicBezTo>
                  <a:cubicBezTo>
                    <a:pt x="30" y="221"/>
                    <a:pt x="0" y="275"/>
                    <a:pt x="30" y="323"/>
                  </a:cubicBezTo>
                  <a:lnTo>
                    <a:pt x="30" y="400"/>
                  </a:lnTo>
                  <a:cubicBezTo>
                    <a:pt x="54" y="448"/>
                    <a:pt x="78" y="496"/>
                    <a:pt x="102" y="549"/>
                  </a:cubicBezTo>
                  <a:cubicBezTo>
                    <a:pt x="125" y="549"/>
                    <a:pt x="149" y="573"/>
                    <a:pt x="179" y="597"/>
                  </a:cubicBezTo>
                  <a:cubicBezTo>
                    <a:pt x="227" y="621"/>
                    <a:pt x="275" y="645"/>
                    <a:pt x="328" y="645"/>
                  </a:cubicBezTo>
                  <a:cubicBezTo>
                    <a:pt x="376" y="645"/>
                    <a:pt x="424" y="621"/>
                    <a:pt x="448" y="597"/>
                  </a:cubicBezTo>
                  <a:cubicBezTo>
                    <a:pt x="502" y="597"/>
                    <a:pt x="525" y="573"/>
                    <a:pt x="573" y="549"/>
                  </a:cubicBezTo>
                  <a:cubicBezTo>
                    <a:pt x="597" y="520"/>
                    <a:pt x="627" y="472"/>
                    <a:pt x="627" y="448"/>
                  </a:cubicBezTo>
                  <a:cubicBezTo>
                    <a:pt x="651" y="400"/>
                    <a:pt x="675" y="346"/>
                    <a:pt x="651" y="323"/>
                  </a:cubicBezTo>
                  <a:lnTo>
                    <a:pt x="651" y="221"/>
                  </a:lnTo>
                  <a:cubicBezTo>
                    <a:pt x="627" y="173"/>
                    <a:pt x="597" y="126"/>
                    <a:pt x="573" y="72"/>
                  </a:cubicBezTo>
                  <a:cubicBezTo>
                    <a:pt x="549" y="72"/>
                    <a:pt x="525" y="48"/>
                    <a:pt x="502" y="24"/>
                  </a:cubicBezTo>
                  <a:cubicBezTo>
                    <a:pt x="448" y="0"/>
                    <a:pt x="400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6"/>
            <p:cNvSpPr/>
            <p:nvPr/>
          </p:nvSpPr>
          <p:spPr>
            <a:xfrm>
              <a:off x="3025625" y="664675"/>
              <a:ext cx="21050" cy="21200"/>
            </a:xfrm>
            <a:custGeom>
              <a:avLst/>
              <a:gdLst/>
              <a:ahLst/>
              <a:cxnLst/>
              <a:rect l="l" t="t" r="r" b="b"/>
              <a:pathLst>
                <a:path w="842" h="848" extrusionOk="0">
                  <a:moveTo>
                    <a:pt x="418" y="0"/>
                  </a:moveTo>
                  <a:cubicBezTo>
                    <a:pt x="370" y="0"/>
                    <a:pt x="323" y="0"/>
                    <a:pt x="269" y="54"/>
                  </a:cubicBezTo>
                  <a:cubicBezTo>
                    <a:pt x="221" y="54"/>
                    <a:pt x="173" y="78"/>
                    <a:pt x="120" y="125"/>
                  </a:cubicBezTo>
                  <a:cubicBezTo>
                    <a:pt x="96" y="149"/>
                    <a:pt x="72" y="203"/>
                    <a:pt x="48" y="251"/>
                  </a:cubicBezTo>
                  <a:cubicBezTo>
                    <a:pt x="24" y="299"/>
                    <a:pt x="0" y="352"/>
                    <a:pt x="24" y="424"/>
                  </a:cubicBezTo>
                  <a:lnTo>
                    <a:pt x="24" y="525"/>
                  </a:lnTo>
                  <a:cubicBezTo>
                    <a:pt x="48" y="597"/>
                    <a:pt x="72" y="675"/>
                    <a:pt x="120" y="722"/>
                  </a:cubicBezTo>
                  <a:cubicBezTo>
                    <a:pt x="173" y="722"/>
                    <a:pt x="197" y="746"/>
                    <a:pt x="221" y="776"/>
                  </a:cubicBezTo>
                  <a:cubicBezTo>
                    <a:pt x="269" y="824"/>
                    <a:pt x="346" y="824"/>
                    <a:pt x="418" y="848"/>
                  </a:cubicBezTo>
                  <a:cubicBezTo>
                    <a:pt x="496" y="848"/>
                    <a:pt x="543" y="824"/>
                    <a:pt x="597" y="800"/>
                  </a:cubicBezTo>
                  <a:cubicBezTo>
                    <a:pt x="645" y="776"/>
                    <a:pt x="693" y="746"/>
                    <a:pt x="717" y="722"/>
                  </a:cubicBezTo>
                  <a:cubicBezTo>
                    <a:pt x="770" y="675"/>
                    <a:pt x="794" y="627"/>
                    <a:pt x="818" y="573"/>
                  </a:cubicBezTo>
                  <a:cubicBezTo>
                    <a:pt x="842" y="525"/>
                    <a:pt x="842" y="478"/>
                    <a:pt x="842" y="424"/>
                  </a:cubicBezTo>
                  <a:cubicBezTo>
                    <a:pt x="842" y="376"/>
                    <a:pt x="842" y="352"/>
                    <a:pt x="818" y="299"/>
                  </a:cubicBezTo>
                  <a:cubicBezTo>
                    <a:pt x="818" y="251"/>
                    <a:pt x="770" y="179"/>
                    <a:pt x="717" y="125"/>
                  </a:cubicBezTo>
                  <a:cubicBezTo>
                    <a:pt x="693" y="102"/>
                    <a:pt x="669" y="78"/>
                    <a:pt x="645" y="54"/>
                  </a:cubicBezTo>
                  <a:cubicBezTo>
                    <a:pt x="567" y="30"/>
                    <a:pt x="496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6"/>
            <p:cNvSpPr/>
            <p:nvPr/>
          </p:nvSpPr>
          <p:spPr>
            <a:xfrm>
              <a:off x="3080250" y="730625"/>
              <a:ext cx="11800" cy="10025"/>
            </a:xfrm>
            <a:custGeom>
              <a:avLst/>
              <a:gdLst/>
              <a:ahLst/>
              <a:cxnLst/>
              <a:rect l="l" t="t" r="r" b="b"/>
              <a:pathLst>
                <a:path w="472" h="401" extrusionOk="0">
                  <a:moveTo>
                    <a:pt x="227" y="1"/>
                  </a:moveTo>
                  <a:cubicBezTo>
                    <a:pt x="173" y="1"/>
                    <a:pt x="125" y="25"/>
                    <a:pt x="78" y="78"/>
                  </a:cubicBezTo>
                  <a:cubicBezTo>
                    <a:pt x="78" y="78"/>
                    <a:pt x="54" y="102"/>
                    <a:pt x="54" y="126"/>
                  </a:cubicBezTo>
                  <a:cubicBezTo>
                    <a:pt x="0" y="174"/>
                    <a:pt x="0" y="251"/>
                    <a:pt x="54" y="299"/>
                  </a:cubicBezTo>
                  <a:lnTo>
                    <a:pt x="78" y="323"/>
                  </a:lnTo>
                  <a:cubicBezTo>
                    <a:pt x="102" y="377"/>
                    <a:pt x="173" y="401"/>
                    <a:pt x="227" y="401"/>
                  </a:cubicBezTo>
                  <a:cubicBezTo>
                    <a:pt x="275" y="401"/>
                    <a:pt x="299" y="401"/>
                    <a:pt x="352" y="377"/>
                  </a:cubicBezTo>
                  <a:lnTo>
                    <a:pt x="400" y="377"/>
                  </a:lnTo>
                  <a:cubicBezTo>
                    <a:pt x="400" y="347"/>
                    <a:pt x="424" y="323"/>
                    <a:pt x="448" y="323"/>
                  </a:cubicBezTo>
                  <a:cubicBezTo>
                    <a:pt x="472" y="275"/>
                    <a:pt x="472" y="251"/>
                    <a:pt x="472" y="198"/>
                  </a:cubicBezTo>
                  <a:cubicBezTo>
                    <a:pt x="472" y="174"/>
                    <a:pt x="472" y="150"/>
                    <a:pt x="448" y="102"/>
                  </a:cubicBezTo>
                  <a:cubicBezTo>
                    <a:pt x="424" y="78"/>
                    <a:pt x="376" y="25"/>
                    <a:pt x="352" y="25"/>
                  </a:cubicBezTo>
                  <a:cubicBezTo>
                    <a:pt x="299" y="25"/>
                    <a:pt x="275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6"/>
            <p:cNvSpPr/>
            <p:nvPr/>
          </p:nvSpPr>
          <p:spPr>
            <a:xfrm>
              <a:off x="2907400" y="740625"/>
              <a:ext cx="12425" cy="11825"/>
            </a:xfrm>
            <a:custGeom>
              <a:avLst/>
              <a:gdLst/>
              <a:ahLst/>
              <a:cxnLst/>
              <a:rect l="l" t="t" r="r" b="b"/>
              <a:pathLst>
                <a:path w="497" h="473" extrusionOk="0">
                  <a:moveTo>
                    <a:pt x="252" y="1"/>
                  </a:moveTo>
                  <a:cubicBezTo>
                    <a:pt x="222" y="1"/>
                    <a:pt x="174" y="1"/>
                    <a:pt x="150" y="25"/>
                  </a:cubicBezTo>
                  <a:cubicBezTo>
                    <a:pt x="126" y="25"/>
                    <a:pt x="102" y="48"/>
                    <a:pt x="73" y="72"/>
                  </a:cubicBezTo>
                  <a:cubicBezTo>
                    <a:pt x="49" y="96"/>
                    <a:pt x="49" y="126"/>
                    <a:pt x="25" y="150"/>
                  </a:cubicBezTo>
                  <a:cubicBezTo>
                    <a:pt x="25" y="174"/>
                    <a:pt x="1" y="198"/>
                    <a:pt x="25" y="222"/>
                  </a:cubicBezTo>
                  <a:lnTo>
                    <a:pt x="25" y="299"/>
                  </a:lnTo>
                  <a:cubicBezTo>
                    <a:pt x="25" y="323"/>
                    <a:pt x="49" y="371"/>
                    <a:pt x="73" y="395"/>
                  </a:cubicBezTo>
                  <a:cubicBezTo>
                    <a:pt x="102" y="395"/>
                    <a:pt x="126" y="425"/>
                    <a:pt x="126" y="425"/>
                  </a:cubicBezTo>
                  <a:cubicBezTo>
                    <a:pt x="174" y="448"/>
                    <a:pt x="198" y="472"/>
                    <a:pt x="252" y="472"/>
                  </a:cubicBezTo>
                  <a:cubicBezTo>
                    <a:pt x="252" y="472"/>
                    <a:pt x="276" y="472"/>
                    <a:pt x="276" y="448"/>
                  </a:cubicBezTo>
                  <a:cubicBezTo>
                    <a:pt x="323" y="448"/>
                    <a:pt x="347" y="448"/>
                    <a:pt x="371" y="425"/>
                  </a:cubicBezTo>
                  <a:cubicBezTo>
                    <a:pt x="371" y="425"/>
                    <a:pt x="401" y="395"/>
                    <a:pt x="425" y="395"/>
                  </a:cubicBezTo>
                  <a:lnTo>
                    <a:pt x="425" y="371"/>
                  </a:lnTo>
                  <a:cubicBezTo>
                    <a:pt x="449" y="371"/>
                    <a:pt x="473" y="347"/>
                    <a:pt x="473" y="323"/>
                  </a:cubicBezTo>
                  <a:cubicBezTo>
                    <a:pt x="496" y="299"/>
                    <a:pt x="496" y="245"/>
                    <a:pt x="496" y="222"/>
                  </a:cubicBezTo>
                  <a:lnTo>
                    <a:pt x="496" y="174"/>
                  </a:lnTo>
                  <a:cubicBezTo>
                    <a:pt x="473" y="150"/>
                    <a:pt x="449" y="96"/>
                    <a:pt x="425" y="72"/>
                  </a:cubicBezTo>
                  <a:cubicBezTo>
                    <a:pt x="401" y="48"/>
                    <a:pt x="371" y="48"/>
                    <a:pt x="371" y="25"/>
                  </a:cubicBezTo>
                  <a:cubicBezTo>
                    <a:pt x="347" y="25"/>
                    <a:pt x="323" y="25"/>
                    <a:pt x="3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" name="Google Shape;620;p6"/>
          <p:cNvGrpSpPr/>
          <p:nvPr/>
        </p:nvGrpSpPr>
        <p:grpSpPr>
          <a:xfrm>
            <a:off x="8372942" y="4360958"/>
            <a:ext cx="1587788" cy="682694"/>
            <a:chOff x="8157200" y="4285905"/>
            <a:chExt cx="1587788" cy="750296"/>
          </a:xfrm>
        </p:grpSpPr>
        <p:sp>
          <p:nvSpPr>
            <p:cNvPr id="621" name="Google Shape;621;p6"/>
            <p:cNvSpPr/>
            <p:nvPr/>
          </p:nvSpPr>
          <p:spPr>
            <a:xfrm>
              <a:off x="8157200" y="4715864"/>
              <a:ext cx="1587788" cy="320336"/>
            </a:xfrm>
            <a:custGeom>
              <a:avLst/>
              <a:gdLst/>
              <a:ahLst/>
              <a:cxnLst/>
              <a:rect l="l" t="t" r="r" b="b"/>
              <a:pathLst>
                <a:path w="18453" h="3723" extrusionOk="0">
                  <a:moveTo>
                    <a:pt x="2761" y="1"/>
                  </a:moveTo>
                  <a:cubicBezTo>
                    <a:pt x="2525" y="1"/>
                    <a:pt x="2285" y="50"/>
                    <a:pt x="2059" y="143"/>
                  </a:cubicBezTo>
                  <a:cubicBezTo>
                    <a:pt x="1635" y="292"/>
                    <a:pt x="1265" y="567"/>
                    <a:pt x="966" y="943"/>
                  </a:cubicBezTo>
                  <a:cubicBezTo>
                    <a:pt x="668" y="1337"/>
                    <a:pt x="441" y="1785"/>
                    <a:pt x="268" y="2232"/>
                  </a:cubicBezTo>
                  <a:cubicBezTo>
                    <a:pt x="196" y="2459"/>
                    <a:pt x="119" y="2710"/>
                    <a:pt x="47" y="2931"/>
                  </a:cubicBezTo>
                  <a:cubicBezTo>
                    <a:pt x="0" y="3082"/>
                    <a:pt x="127" y="3188"/>
                    <a:pt x="250" y="3188"/>
                  </a:cubicBezTo>
                  <a:cubicBezTo>
                    <a:pt x="332" y="3188"/>
                    <a:pt x="412" y="3142"/>
                    <a:pt x="441" y="3032"/>
                  </a:cubicBezTo>
                  <a:cubicBezTo>
                    <a:pt x="716" y="2209"/>
                    <a:pt x="1014" y="1241"/>
                    <a:pt x="1814" y="716"/>
                  </a:cubicBezTo>
                  <a:cubicBezTo>
                    <a:pt x="2080" y="553"/>
                    <a:pt x="2395" y="423"/>
                    <a:pt x="2722" y="423"/>
                  </a:cubicBezTo>
                  <a:cubicBezTo>
                    <a:pt x="2791" y="423"/>
                    <a:pt x="2861" y="429"/>
                    <a:pt x="2930" y="441"/>
                  </a:cubicBezTo>
                  <a:cubicBezTo>
                    <a:pt x="3277" y="495"/>
                    <a:pt x="3551" y="692"/>
                    <a:pt x="3778" y="943"/>
                  </a:cubicBezTo>
                  <a:cubicBezTo>
                    <a:pt x="4226" y="1415"/>
                    <a:pt x="4572" y="2083"/>
                    <a:pt x="5169" y="2412"/>
                  </a:cubicBezTo>
                  <a:cubicBezTo>
                    <a:pt x="5360" y="2507"/>
                    <a:pt x="5570" y="2561"/>
                    <a:pt x="5783" y="2561"/>
                  </a:cubicBezTo>
                  <a:cubicBezTo>
                    <a:pt x="5903" y="2561"/>
                    <a:pt x="6024" y="2544"/>
                    <a:pt x="6142" y="2507"/>
                  </a:cubicBezTo>
                  <a:cubicBezTo>
                    <a:pt x="6441" y="2435"/>
                    <a:pt x="6709" y="2262"/>
                    <a:pt x="6936" y="2059"/>
                  </a:cubicBezTo>
                  <a:cubicBezTo>
                    <a:pt x="7187" y="1838"/>
                    <a:pt x="7408" y="1612"/>
                    <a:pt x="7605" y="1391"/>
                  </a:cubicBezTo>
                  <a:cubicBezTo>
                    <a:pt x="7832" y="1164"/>
                    <a:pt x="8029" y="967"/>
                    <a:pt x="8279" y="818"/>
                  </a:cubicBezTo>
                  <a:cubicBezTo>
                    <a:pt x="8444" y="724"/>
                    <a:pt x="8625" y="674"/>
                    <a:pt x="8810" y="674"/>
                  </a:cubicBezTo>
                  <a:cubicBezTo>
                    <a:pt x="8873" y="674"/>
                    <a:pt x="8938" y="680"/>
                    <a:pt x="9002" y="692"/>
                  </a:cubicBezTo>
                  <a:cubicBezTo>
                    <a:pt x="9151" y="716"/>
                    <a:pt x="9247" y="770"/>
                    <a:pt x="9372" y="865"/>
                  </a:cubicBezTo>
                  <a:cubicBezTo>
                    <a:pt x="9473" y="943"/>
                    <a:pt x="9599" y="1038"/>
                    <a:pt x="9694" y="1140"/>
                  </a:cubicBezTo>
                  <a:cubicBezTo>
                    <a:pt x="10118" y="1612"/>
                    <a:pt x="10441" y="2209"/>
                    <a:pt x="10990" y="2561"/>
                  </a:cubicBezTo>
                  <a:cubicBezTo>
                    <a:pt x="11228" y="2689"/>
                    <a:pt x="11483" y="2761"/>
                    <a:pt x="11750" y="2761"/>
                  </a:cubicBezTo>
                  <a:cubicBezTo>
                    <a:pt x="11843" y="2761"/>
                    <a:pt x="11938" y="2753"/>
                    <a:pt x="12035" y="2734"/>
                  </a:cubicBezTo>
                  <a:cubicBezTo>
                    <a:pt x="12435" y="2656"/>
                    <a:pt x="12781" y="2412"/>
                    <a:pt x="13079" y="2185"/>
                  </a:cubicBezTo>
                  <a:cubicBezTo>
                    <a:pt x="13402" y="1934"/>
                    <a:pt x="13724" y="1689"/>
                    <a:pt x="14100" y="1516"/>
                  </a:cubicBezTo>
                  <a:cubicBezTo>
                    <a:pt x="14341" y="1408"/>
                    <a:pt x="14600" y="1365"/>
                    <a:pt x="14854" y="1365"/>
                  </a:cubicBezTo>
                  <a:cubicBezTo>
                    <a:pt x="15021" y="1365"/>
                    <a:pt x="15185" y="1384"/>
                    <a:pt x="15342" y="1415"/>
                  </a:cubicBezTo>
                  <a:cubicBezTo>
                    <a:pt x="16291" y="1635"/>
                    <a:pt x="17007" y="2334"/>
                    <a:pt x="17604" y="3080"/>
                  </a:cubicBezTo>
                  <a:cubicBezTo>
                    <a:pt x="17730" y="3253"/>
                    <a:pt x="17879" y="3426"/>
                    <a:pt x="18028" y="3629"/>
                  </a:cubicBezTo>
                  <a:cubicBezTo>
                    <a:pt x="18067" y="3681"/>
                    <a:pt x="18139" y="3723"/>
                    <a:pt x="18214" y="3723"/>
                  </a:cubicBezTo>
                  <a:cubicBezTo>
                    <a:pt x="18244" y="3723"/>
                    <a:pt x="18274" y="3716"/>
                    <a:pt x="18303" y="3701"/>
                  </a:cubicBezTo>
                  <a:cubicBezTo>
                    <a:pt x="18404" y="3629"/>
                    <a:pt x="18452" y="3504"/>
                    <a:pt x="18381" y="3403"/>
                  </a:cubicBezTo>
                  <a:cubicBezTo>
                    <a:pt x="17784" y="2609"/>
                    <a:pt x="17133" y="1785"/>
                    <a:pt x="16237" y="1313"/>
                  </a:cubicBezTo>
                  <a:cubicBezTo>
                    <a:pt x="15813" y="1092"/>
                    <a:pt x="15318" y="943"/>
                    <a:pt x="14846" y="943"/>
                  </a:cubicBezTo>
                  <a:cubicBezTo>
                    <a:pt x="14375" y="943"/>
                    <a:pt x="13951" y="1092"/>
                    <a:pt x="13551" y="1337"/>
                  </a:cubicBezTo>
                  <a:cubicBezTo>
                    <a:pt x="13205" y="1564"/>
                    <a:pt x="12882" y="1838"/>
                    <a:pt x="12530" y="2059"/>
                  </a:cubicBezTo>
                  <a:cubicBezTo>
                    <a:pt x="12306" y="2204"/>
                    <a:pt x="12023" y="2353"/>
                    <a:pt x="11734" y="2353"/>
                  </a:cubicBezTo>
                  <a:cubicBezTo>
                    <a:pt x="11677" y="2353"/>
                    <a:pt x="11620" y="2347"/>
                    <a:pt x="11563" y="2334"/>
                  </a:cubicBezTo>
                  <a:cubicBezTo>
                    <a:pt x="11264" y="2286"/>
                    <a:pt x="11038" y="2113"/>
                    <a:pt x="10841" y="1886"/>
                  </a:cubicBezTo>
                  <a:cubicBezTo>
                    <a:pt x="10620" y="1635"/>
                    <a:pt x="10417" y="1367"/>
                    <a:pt x="10220" y="1116"/>
                  </a:cubicBezTo>
                  <a:cubicBezTo>
                    <a:pt x="9993" y="865"/>
                    <a:pt x="9772" y="621"/>
                    <a:pt x="9497" y="441"/>
                  </a:cubicBezTo>
                  <a:cubicBezTo>
                    <a:pt x="9271" y="310"/>
                    <a:pt x="9030" y="251"/>
                    <a:pt x="8787" y="251"/>
                  </a:cubicBezTo>
                  <a:cubicBezTo>
                    <a:pt x="8709" y="251"/>
                    <a:pt x="8632" y="257"/>
                    <a:pt x="8554" y="268"/>
                  </a:cubicBezTo>
                  <a:cubicBezTo>
                    <a:pt x="7903" y="394"/>
                    <a:pt x="7456" y="943"/>
                    <a:pt x="7038" y="1391"/>
                  </a:cubicBezTo>
                  <a:cubicBezTo>
                    <a:pt x="6811" y="1612"/>
                    <a:pt x="6614" y="1838"/>
                    <a:pt x="6363" y="1988"/>
                  </a:cubicBezTo>
                  <a:cubicBezTo>
                    <a:pt x="6214" y="2059"/>
                    <a:pt x="6142" y="2083"/>
                    <a:pt x="5993" y="2137"/>
                  </a:cubicBezTo>
                  <a:lnTo>
                    <a:pt x="5814" y="2137"/>
                  </a:lnTo>
                  <a:cubicBezTo>
                    <a:pt x="5718" y="2137"/>
                    <a:pt x="5665" y="2137"/>
                    <a:pt x="5593" y="2113"/>
                  </a:cubicBezTo>
                  <a:cubicBezTo>
                    <a:pt x="5444" y="2083"/>
                    <a:pt x="5342" y="2035"/>
                    <a:pt x="5193" y="1934"/>
                  </a:cubicBezTo>
                  <a:cubicBezTo>
                    <a:pt x="5097" y="1862"/>
                    <a:pt x="4972" y="1713"/>
                    <a:pt x="4871" y="1612"/>
                  </a:cubicBezTo>
                  <a:cubicBezTo>
                    <a:pt x="4620" y="1337"/>
                    <a:pt x="4423" y="1068"/>
                    <a:pt x="4202" y="794"/>
                  </a:cubicBezTo>
                  <a:cubicBezTo>
                    <a:pt x="3975" y="519"/>
                    <a:pt x="3701" y="268"/>
                    <a:pt x="3354" y="119"/>
                  </a:cubicBezTo>
                  <a:cubicBezTo>
                    <a:pt x="3168" y="38"/>
                    <a:pt x="2966" y="1"/>
                    <a:pt x="2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6"/>
            <p:cNvSpPr/>
            <p:nvPr/>
          </p:nvSpPr>
          <p:spPr>
            <a:xfrm>
              <a:off x="8157200" y="4504025"/>
              <a:ext cx="1587788" cy="319562"/>
            </a:xfrm>
            <a:custGeom>
              <a:avLst/>
              <a:gdLst/>
              <a:ahLst/>
              <a:cxnLst/>
              <a:rect l="l" t="t" r="r" b="b"/>
              <a:pathLst>
                <a:path w="18453" h="3714" extrusionOk="0">
                  <a:moveTo>
                    <a:pt x="2740" y="0"/>
                  </a:moveTo>
                  <a:cubicBezTo>
                    <a:pt x="2511" y="0"/>
                    <a:pt x="2279" y="44"/>
                    <a:pt x="2059" y="121"/>
                  </a:cubicBezTo>
                  <a:cubicBezTo>
                    <a:pt x="1635" y="295"/>
                    <a:pt x="1265" y="569"/>
                    <a:pt x="966" y="939"/>
                  </a:cubicBezTo>
                  <a:cubicBezTo>
                    <a:pt x="668" y="1315"/>
                    <a:pt x="441" y="1787"/>
                    <a:pt x="268" y="2235"/>
                  </a:cubicBezTo>
                  <a:cubicBezTo>
                    <a:pt x="196" y="2456"/>
                    <a:pt x="119" y="2706"/>
                    <a:pt x="47" y="2933"/>
                  </a:cubicBezTo>
                  <a:cubicBezTo>
                    <a:pt x="1" y="3079"/>
                    <a:pt x="124" y="3174"/>
                    <a:pt x="246" y="3174"/>
                  </a:cubicBezTo>
                  <a:cubicBezTo>
                    <a:pt x="329" y="3174"/>
                    <a:pt x="412" y="3130"/>
                    <a:pt x="441" y="3029"/>
                  </a:cubicBezTo>
                  <a:cubicBezTo>
                    <a:pt x="716" y="2211"/>
                    <a:pt x="1014" y="1214"/>
                    <a:pt x="1814" y="718"/>
                  </a:cubicBezTo>
                  <a:cubicBezTo>
                    <a:pt x="2091" y="544"/>
                    <a:pt x="2422" y="409"/>
                    <a:pt x="2764" y="409"/>
                  </a:cubicBezTo>
                  <a:cubicBezTo>
                    <a:pt x="2819" y="409"/>
                    <a:pt x="2875" y="412"/>
                    <a:pt x="2930" y="420"/>
                  </a:cubicBezTo>
                  <a:cubicBezTo>
                    <a:pt x="3277" y="492"/>
                    <a:pt x="3551" y="695"/>
                    <a:pt x="3778" y="915"/>
                  </a:cubicBezTo>
                  <a:cubicBezTo>
                    <a:pt x="4226" y="1411"/>
                    <a:pt x="4572" y="2086"/>
                    <a:pt x="5169" y="2384"/>
                  </a:cubicBezTo>
                  <a:cubicBezTo>
                    <a:pt x="5366" y="2498"/>
                    <a:pt x="5583" y="2547"/>
                    <a:pt x="5802" y="2547"/>
                  </a:cubicBezTo>
                  <a:cubicBezTo>
                    <a:pt x="5915" y="2547"/>
                    <a:pt x="6030" y="2534"/>
                    <a:pt x="6142" y="2509"/>
                  </a:cubicBezTo>
                  <a:cubicBezTo>
                    <a:pt x="6441" y="2432"/>
                    <a:pt x="6709" y="2259"/>
                    <a:pt x="6936" y="2062"/>
                  </a:cubicBezTo>
                  <a:cubicBezTo>
                    <a:pt x="7187" y="1835"/>
                    <a:pt x="7408" y="1614"/>
                    <a:pt x="7605" y="1363"/>
                  </a:cubicBezTo>
                  <a:cubicBezTo>
                    <a:pt x="7832" y="1166"/>
                    <a:pt x="8029" y="963"/>
                    <a:pt x="8279" y="814"/>
                  </a:cubicBezTo>
                  <a:cubicBezTo>
                    <a:pt x="8439" y="728"/>
                    <a:pt x="8614" y="663"/>
                    <a:pt x="8793" y="663"/>
                  </a:cubicBezTo>
                  <a:cubicBezTo>
                    <a:pt x="8862" y="663"/>
                    <a:pt x="8932" y="673"/>
                    <a:pt x="9002" y="695"/>
                  </a:cubicBezTo>
                  <a:cubicBezTo>
                    <a:pt x="9151" y="718"/>
                    <a:pt x="9247" y="766"/>
                    <a:pt x="9372" y="868"/>
                  </a:cubicBezTo>
                  <a:cubicBezTo>
                    <a:pt x="9473" y="915"/>
                    <a:pt x="9599" y="1041"/>
                    <a:pt x="9694" y="1142"/>
                  </a:cubicBezTo>
                  <a:cubicBezTo>
                    <a:pt x="10118" y="1614"/>
                    <a:pt x="10441" y="2211"/>
                    <a:pt x="10990" y="2557"/>
                  </a:cubicBezTo>
                  <a:cubicBezTo>
                    <a:pt x="11227" y="2685"/>
                    <a:pt x="11481" y="2760"/>
                    <a:pt x="11746" y="2760"/>
                  </a:cubicBezTo>
                  <a:cubicBezTo>
                    <a:pt x="11841" y="2760"/>
                    <a:pt x="11937" y="2751"/>
                    <a:pt x="12035" y="2730"/>
                  </a:cubicBezTo>
                  <a:cubicBezTo>
                    <a:pt x="12435" y="2659"/>
                    <a:pt x="12781" y="2408"/>
                    <a:pt x="13079" y="2187"/>
                  </a:cubicBezTo>
                  <a:cubicBezTo>
                    <a:pt x="13402" y="1936"/>
                    <a:pt x="13724" y="1662"/>
                    <a:pt x="14100" y="1512"/>
                  </a:cubicBezTo>
                  <a:cubicBezTo>
                    <a:pt x="14347" y="1405"/>
                    <a:pt x="14613" y="1355"/>
                    <a:pt x="14873" y="1355"/>
                  </a:cubicBezTo>
                  <a:cubicBezTo>
                    <a:pt x="15033" y="1355"/>
                    <a:pt x="15191" y="1375"/>
                    <a:pt x="15342" y="1411"/>
                  </a:cubicBezTo>
                  <a:cubicBezTo>
                    <a:pt x="16291" y="1638"/>
                    <a:pt x="17007" y="2336"/>
                    <a:pt x="17604" y="3053"/>
                  </a:cubicBezTo>
                  <a:cubicBezTo>
                    <a:pt x="17730" y="3256"/>
                    <a:pt x="17879" y="3429"/>
                    <a:pt x="18028" y="3602"/>
                  </a:cubicBezTo>
                  <a:cubicBezTo>
                    <a:pt x="18064" y="3670"/>
                    <a:pt x="18130" y="3714"/>
                    <a:pt x="18200" y="3714"/>
                  </a:cubicBezTo>
                  <a:cubicBezTo>
                    <a:pt x="18234" y="3714"/>
                    <a:pt x="18269" y="3703"/>
                    <a:pt x="18303" y="3680"/>
                  </a:cubicBezTo>
                  <a:cubicBezTo>
                    <a:pt x="18404" y="3626"/>
                    <a:pt x="18452" y="3500"/>
                    <a:pt x="18381" y="3405"/>
                  </a:cubicBezTo>
                  <a:cubicBezTo>
                    <a:pt x="17784" y="2605"/>
                    <a:pt x="17133" y="1787"/>
                    <a:pt x="16237" y="1315"/>
                  </a:cubicBezTo>
                  <a:cubicBezTo>
                    <a:pt x="15813" y="1089"/>
                    <a:pt x="15318" y="939"/>
                    <a:pt x="14846" y="939"/>
                  </a:cubicBezTo>
                  <a:cubicBezTo>
                    <a:pt x="14375" y="939"/>
                    <a:pt x="13951" y="1089"/>
                    <a:pt x="13551" y="1339"/>
                  </a:cubicBezTo>
                  <a:cubicBezTo>
                    <a:pt x="13205" y="1560"/>
                    <a:pt x="12882" y="1835"/>
                    <a:pt x="12530" y="2062"/>
                  </a:cubicBezTo>
                  <a:cubicBezTo>
                    <a:pt x="12304" y="2207"/>
                    <a:pt x="12019" y="2353"/>
                    <a:pt x="11728" y="2353"/>
                  </a:cubicBezTo>
                  <a:cubicBezTo>
                    <a:pt x="11673" y="2353"/>
                    <a:pt x="11618" y="2348"/>
                    <a:pt x="11563" y="2336"/>
                  </a:cubicBezTo>
                  <a:cubicBezTo>
                    <a:pt x="11264" y="2259"/>
                    <a:pt x="11038" y="2109"/>
                    <a:pt x="10841" y="1889"/>
                  </a:cubicBezTo>
                  <a:cubicBezTo>
                    <a:pt x="10620" y="1638"/>
                    <a:pt x="10417" y="1363"/>
                    <a:pt x="10220" y="1112"/>
                  </a:cubicBezTo>
                  <a:cubicBezTo>
                    <a:pt x="9993" y="868"/>
                    <a:pt x="9772" y="617"/>
                    <a:pt x="9497" y="444"/>
                  </a:cubicBezTo>
                  <a:cubicBezTo>
                    <a:pt x="9272" y="313"/>
                    <a:pt x="9034" y="251"/>
                    <a:pt x="8792" y="251"/>
                  </a:cubicBezTo>
                  <a:cubicBezTo>
                    <a:pt x="8713" y="251"/>
                    <a:pt x="8634" y="257"/>
                    <a:pt x="8554" y="271"/>
                  </a:cubicBezTo>
                  <a:cubicBezTo>
                    <a:pt x="7903" y="396"/>
                    <a:pt x="7456" y="939"/>
                    <a:pt x="7038" y="1387"/>
                  </a:cubicBezTo>
                  <a:cubicBezTo>
                    <a:pt x="6811" y="1614"/>
                    <a:pt x="6614" y="1811"/>
                    <a:pt x="6363" y="1984"/>
                  </a:cubicBezTo>
                  <a:cubicBezTo>
                    <a:pt x="6214" y="2062"/>
                    <a:pt x="6142" y="2086"/>
                    <a:pt x="5993" y="2109"/>
                  </a:cubicBezTo>
                  <a:cubicBezTo>
                    <a:pt x="5963" y="2133"/>
                    <a:pt x="5939" y="2133"/>
                    <a:pt x="5915" y="2133"/>
                  </a:cubicBezTo>
                  <a:lnTo>
                    <a:pt x="5814" y="2133"/>
                  </a:lnTo>
                  <a:cubicBezTo>
                    <a:pt x="5718" y="2133"/>
                    <a:pt x="5665" y="2133"/>
                    <a:pt x="5593" y="2109"/>
                  </a:cubicBezTo>
                  <a:cubicBezTo>
                    <a:pt x="5444" y="2086"/>
                    <a:pt x="5342" y="2038"/>
                    <a:pt x="5193" y="1936"/>
                  </a:cubicBezTo>
                  <a:cubicBezTo>
                    <a:pt x="5097" y="1859"/>
                    <a:pt x="4972" y="1709"/>
                    <a:pt x="4871" y="1614"/>
                  </a:cubicBezTo>
                  <a:cubicBezTo>
                    <a:pt x="4620" y="1339"/>
                    <a:pt x="4423" y="1041"/>
                    <a:pt x="4202" y="790"/>
                  </a:cubicBezTo>
                  <a:cubicBezTo>
                    <a:pt x="3975" y="515"/>
                    <a:pt x="3701" y="271"/>
                    <a:pt x="3354" y="121"/>
                  </a:cubicBezTo>
                  <a:cubicBezTo>
                    <a:pt x="3162" y="38"/>
                    <a:pt x="2952" y="0"/>
                    <a:pt x="27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6"/>
            <p:cNvSpPr/>
            <p:nvPr/>
          </p:nvSpPr>
          <p:spPr>
            <a:xfrm>
              <a:off x="8157200" y="4285905"/>
              <a:ext cx="1587788" cy="320164"/>
            </a:xfrm>
            <a:custGeom>
              <a:avLst/>
              <a:gdLst/>
              <a:ahLst/>
              <a:cxnLst/>
              <a:rect l="l" t="t" r="r" b="b"/>
              <a:pathLst>
                <a:path w="18453" h="3721" extrusionOk="0">
                  <a:moveTo>
                    <a:pt x="2761" y="1"/>
                  </a:moveTo>
                  <a:cubicBezTo>
                    <a:pt x="2525" y="1"/>
                    <a:pt x="2285" y="51"/>
                    <a:pt x="2059" y="143"/>
                  </a:cubicBezTo>
                  <a:cubicBezTo>
                    <a:pt x="1635" y="292"/>
                    <a:pt x="1265" y="567"/>
                    <a:pt x="966" y="937"/>
                  </a:cubicBezTo>
                  <a:cubicBezTo>
                    <a:pt x="668" y="1337"/>
                    <a:pt x="441" y="1785"/>
                    <a:pt x="268" y="2233"/>
                  </a:cubicBezTo>
                  <a:cubicBezTo>
                    <a:pt x="196" y="2483"/>
                    <a:pt x="119" y="2704"/>
                    <a:pt x="47" y="2931"/>
                  </a:cubicBezTo>
                  <a:cubicBezTo>
                    <a:pt x="0" y="3078"/>
                    <a:pt x="126" y="3182"/>
                    <a:pt x="249" y="3182"/>
                  </a:cubicBezTo>
                  <a:cubicBezTo>
                    <a:pt x="331" y="3182"/>
                    <a:pt x="412" y="3136"/>
                    <a:pt x="441" y="3027"/>
                  </a:cubicBezTo>
                  <a:cubicBezTo>
                    <a:pt x="716" y="2209"/>
                    <a:pt x="1014" y="1236"/>
                    <a:pt x="1814" y="716"/>
                  </a:cubicBezTo>
                  <a:cubicBezTo>
                    <a:pt x="2077" y="551"/>
                    <a:pt x="2388" y="421"/>
                    <a:pt x="2711" y="421"/>
                  </a:cubicBezTo>
                  <a:cubicBezTo>
                    <a:pt x="2783" y="421"/>
                    <a:pt x="2857" y="427"/>
                    <a:pt x="2930" y="442"/>
                  </a:cubicBezTo>
                  <a:cubicBezTo>
                    <a:pt x="3277" y="489"/>
                    <a:pt x="3551" y="692"/>
                    <a:pt x="3778" y="937"/>
                  </a:cubicBezTo>
                  <a:cubicBezTo>
                    <a:pt x="4226" y="1409"/>
                    <a:pt x="4572" y="2083"/>
                    <a:pt x="5169" y="2406"/>
                  </a:cubicBezTo>
                  <a:cubicBezTo>
                    <a:pt x="5363" y="2503"/>
                    <a:pt x="5576" y="2557"/>
                    <a:pt x="5792" y="2557"/>
                  </a:cubicBezTo>
                  <a:cubicBezTo>
                    <a:pt x="5909" y="2557"/>
                    <a:pt x="6027" y="2541"/>
                    <a:pt x="6142" y="2507"/>
                  </a:cubicBezTo>
                  <a:cubicBezTo>
                    <a:pt x="6441" y="2430"/>
                    <a:pt x="6709" y="2256"/>
                    <a:pt x="6936" y="2059"/>
                  </a:cubicBezTo>
                  <a:cubicBezTo>
                    <a:pt x="7187" y="1833"/>
                    <a:pt x="7408" y="1612"/>
                    <a:pt x="7605" y="1385"/>
                  </a:cubicBezTo>
                  <a:cubicBezTo>
                    <a:pt x="7832" y="1164"/>
                    <a:pt x="8029" y="961"/>
                    <a:pt x="8279" y="812"/>
                  </a:cubicBezTo>
                  <a:cubicBezTo>
                    <a:pt x="8442" y="724"/>
                    <a:pt x="8621" y="672"/>
                    <a:pt x="8804" y="672"/>
                  </a:cubicBezTo>
                  <a:cubicBezTo>
                    <a:pt x="8870" y="672"/>
                    <a:pt x="8936" y="678"/>
                    <a:pt x="9002" y="692"/>
                  </a:cubicBezTo>
                  <a:cubicBezTo>
                    <a:pt x="9151" y="716"/>
                    <a:pt x="9247" y="764"/>
                    <a:pt x="9372" y="865"/>
                  </a:cubicBezTo>
                  <a:cubicBezTo>
                    <a:pt x="9473" y="937"/>
                    <a:pt x="9599" y="1039"/>
                    <a:pt x="9694" y="1140"/>
                  </a:cubicBezTo>
                  <a:cubicBezTo>
                    <a:pt x="10118" y="1612"/>
                    <a:pt x="10441" y="2209"/>
                    <a:pt x="10990" y="2555"/>
                  </a:cubicBezTo>
                  <a:cubicBezTo>
                    <a:pt x="11227" y="2683"/>
                    <a:pt x="11481" y="2758"/>
                    <a:pt x="11746" y="2758"/>
                  </a:cubicBezTo>
                  <a:cubicBezTo>
                    <a:pt x="11841" y="2758"/>
                    <a:pt x="11937" y="2749"/>
                    <a:pt x="12035" y="2728"/>
                  </a:cubicBezTo>
                  <a:cubicBezTo>
                    <a:pt x="12435" y="2656"/>
                    <a:pt x="12781" y="2406"/>
                    <a:pt x="13079" y="2185"/>
                  </a:cubicBezTo>
                  <a:cubicBezTo>
                    <a:pt x="13402" y="1934"/>
                    <a:pt x="13724" y="1683"/>
                    <a:pt x="14100" y="1510"/>
                  </a:cubicBezTo>
                  <a:cubicBezTo>
                    <a:pt x="14327" y="1412"/>
                    <a:pt x="14569" y="1370"/>
                    <a:pt x="14807" y="1370"/>
                  </a:cubicBezTo>
                  <a:cubicBezTo>
                    <a:pt x="14990" y="1370"/>
                    <a:pt x="15171" y="1395"/>
                    <a:pt x="15342" y="1439"/>
                  </a:cubicBezTo>
                  <a:cubicBezTo>
                    <a:pt x="16291" y="1636"/>
                    <a:pt x="17007" y="2334"/>
                    <a:pt x="17604" y="3080"/>
                  </a:cubicBezTo>
                  <a:cubicBezTo>
                    <a:pt x="17730" y="3253"/>
                    <a:pt x="17879" y="3427"/>
                    <a:pt x="18028" y="3624"/>
                  </a:cubicBezTo>
                  <a:cubicBezTo>
                    <a:pt x="18067" y="3680"/>
                    <a:pt x="18140" y="3720"/>
                    <a:pt x="18216" y="3720"/>
                  </a:cubicBezTo>
                  <a:cubicBezTo>
                    <a:pt x="18245" y="3720"/>
                    <a:pt x="18275" y="3714"/>
                    <a:pt x="18303" y="3701"/>
                  </a:cubicBezTo>
                  <a:cubicBezTo>
                    <a:pt x="18404" y="3647"/>
                    <a:pt x="18452" y="3498"/>
                    <a:pt x="18381" y="3403"/>
                  </a:cubicBezTo>
                  <a:cubicBezTo>
                    <a:pt x="17784" y="2603"/>
                    <a:pt x="17133" y="1785"/>
                    <a:pt x="16237" y="1313"/>
                  </a:cubicBezTo>
                  <a:cubicBezTo>
                    <a:pt x="15813" y="1086"/>
                    <a:pt x="15318" y="961"/>
                    <a:pt x="14846" y="937"/>
                  </a:cubicBezTo>
                  <a:cubicBezTo>
                    <a:pt x="14375" y="937"/>
                    <a:pt x="13951" y="1086"/>
                    <a:pt x="13551" y="1337"/>
                  </a:cubicBezTo>
                  <a:cubicBezTo>
                    <a:pt x="13205" y="1558"/>
                    <a:pt x="12882" y="1833"/>
                    <a:pt x="12530" y="2059"/>
                  </a:cubicBezTo>
                  <a:cubicBezTo>
                    <a:pt x="12304" y="2205"/>
                    <a:pt x="12019" y="2351"/>
                    <a:pt x="11728" y="2351"/>
                  </a:cubicBezTo>
                  <a:cubicBezTo>
                    <a:pt x="11673" y="2351"/>
                    <a:pt x="11618" y="2345"/>
                    <a:pt x="11563" y="2334"/>
                  </a:cubicBezTo>
                  <a:cubicBezTo>
                    <a:pt x="11264" y="2280"/>
                    <a:pt x="11038" y="2107"/>
                    <a:pt x="10841" y="1886"/>
                  </a:cubicBezTo>
                  <a:cubicBezTo>
                    <a:pt x="10620" y="1636"/>
                    <a:pt x="10417" y="1361"/>
                    <a:pt x="10220" y="1110"/>
                  </a:cubicBezTo>
                  <a:cubicBezTo>
                    <a:pt x="9993" y="865"/>
                    <a:pt x="9772" y="615"/>
                    <a:pt x="9497" y="442"/>
                  </a:cubicBezTo>
                  <a:cubicBezTo>
                    <a:pt x="9272" y="311"/>
                    <a:pt x="9034" y="249"/>
                    <a:pt x="8792" y="249"/>
                  </a:cubicBezTo>
                  <a:cubicBezTo>
                    <a:pt x="8713" y="249"/>
                    <a:pt x="8634" y="255"/>
                    <a:pt x="8554" y="269"/>
                  </a:cubicBezTo>
                  <a:cubicBezTo>
                    <a:pt x="7903" y="394"/>
                    <a:pt x="7456" y="937"/>
                    <a:pt x="7038" y="1385"/>
                  </a:cubicBezTo>
                  <a:cubicBezTo>
                    <a:pt x="6811" y="1612"/>
                    <a:pt x="6614" y="1833"/>
                    <a:pt x="6363" y="1982"/>
                  </a:cubicBezTo>
                  <a:cubicBezTo>
                    <a:pt x="6214" y="2059"/>
                    <a:pt x="6142" y="2083"/>
                    <a:pt x="5993" y="2131"/>
                  </a:cubicBezTo>
                  <a:lnTo>
                    <a:pt x="5593" y="2131"/>
                  </a:lnTo>
                  <a:cubicBezTo>
                    <a:pt x="5444" y="2083"/>
                    <a:pt x="5342" y="2036"/>
                    <a:pt x="5193" y="1934"/>
                  </a:cubicBezTo>
                  <a:cubicBezTo>
                    <a:pt x="5097" y="1856"/>
                    <a:pt x="4972" y="1737"/>
                    <a:pt x="4871" y="1612"/>
                  </a:cubicBezTo>
                  <a:cubicBezTo>
                    <a:pt x="4620" y="1337"/>
                    <a:pt x="4423" y="1062"/>
                    <a:pt x="4202" y="788"/>
                  </a:cubicBezTo>
                  <a:cubicBezTo>
                    <a:pt x="3975" y="513"/>
                    <a:pt x="3701" y="269"/>
                    <a:pt x="3354" y="119"/>
                  </a:cubicBezTo>
                  <a:cubicBezTo>
                    <a:pt x="3168" y="39"/>
                    <a:pt x="2966" y="1"/>
                    <a:pt x="2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7439599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" name="Google Shape;929;p8"/>
          <p:cNvSpPr/>
          <p:nvPr/>
        </p:nvSpPr>
        <p:spPr>
          <a:xfrm rot="10800000" flipH="1">
            <a:off x="-2204475" y="-2592523"/>
            <a:ext cx="14589318" cy="3588450"/>
          </a:xfrm>
          <a:custGeom>
            <a:avLst/>
            <a:gdLst/>
            <a:ahLst/>
            <a:cxnLst/>
            <a:rect l="l" t="t" r="r" b="b"/>
            <a:pathLst>
              <a:path w="25031" h="11191" extrusionOk="0">
                <a:moveTo>
                  <a:pt x="16354" y="0"/>
                </a:moveTo>
                <a:cubicBezTo>
                  <a:pt x="15826" y="0"/>
                  <a:pt x="15203" y="302"/>
                  <a:pt x="14418" y="1067"/>
                </a:cubicBezTo>
                <a:cubicBezTo>
                  <a:pt x="13757" y="1650"/>
                  <a:pt x="13192" y="2370"/>
                  <a:pt x="12536" y="2953"/>
                </a:cubicBezTo>
                <a:cubicBezTo>
                  <a:pt x="12148" y="3313"/>
                  <a:pt x="11884" y="3465"/>
                  <a:pt x="11616" y="3465"/>
                </a:cubicBezTo>
                <a:cubicBezTo>
                  <a:pt x="11307" y="3465"/>
                  <a:pt x="10992" y="3265"/>
                  <a:pt x="10477" y="2953"/>
                </a:cubicBezTo>
                <a:cubicBezTo>
                  <a:pt x="9179" y="2103"/>
                  <a:pt x="8012" y="691"/>
                  <a:pt x="6542" y="239"/>
                </a:cubicBezTo>
                <a:cubicBezTo>
                  <a:pt x="6283" y="144"/>
                  <a:pt x="6027" y="101"/>
                  <a:pt x="5773" y="101"/>
                </a:cubicBezTo>
                <a:cubicBezTo>
                  <a:pt x="3593" y="101"/>
                  <a:pt x="1568" y="3267"/>
                  <a:pt x="0" y="4365"/>
                </a:cubicBezTo>
                <a:cubicBezTo>
                  <a:pt x="2882" y="5174"/>
                  <a:pt x="5691" y="5835"/>
                  <a:pt x="7632" y="7061"/>
                </a:cubicBezTo>
                <a:cubicBezTo>
                  <a:pt x="9256" y="8097"/>
                  <a:pt x="11328" y="9608"/>
                  <a:pt x="12667" y="11191"/>
                </a:cubicBezTo>
                <a:cubicBezTo>
                  <a:pt x="14209" y="9513"/>
                  <a:pt x="15928" y="8287"/>
                  <a:pt x="17923" y="7061"/>
                </a:cubicBezTo>
                <a:cubicBezTo>
                  <a:pt x="20185" y="5649"/>
                  <a:pt x="22506" y="5251"/>
                  <a:pt x="25030" y="4609"/>
                </a:cubicBezTo>
                <a:cubicBezTo>
                  <a:pt x="24779" y="3798"/>
                  <a:pt x="23868" y="2361"/>
                  <a:pt x="22928" y="2361"/>
                </a:cubicBezTo>
                <a:cubicBezTo>
                  <a:pt x="22887" y="2361"/>
                  <a:pt x="22846" y="2364"/>
                  <a:pt x="22805" y="2370"/>
                </a:cubicBezTo>
                <a:cubicBezTo>
                  <a:pt x="21727" y="2511"/>
                  <a:pt x="21361" y="3756"/>
                  <a:pt x="20644" y="3756"/>
                </a:cubicBezTo>
                <a:cubicBezTo>
                  <a:pt x="20422" y="3756"/>
                  <a:pt x="20167" y="3637"/>
                  <a:pt x="19846" y="3329"/>
                </a:cubicBezTo>
                <a:cubicBezTo>
                  <a:pt x="18484" y="2074"/>
                  <a:pt x="17740" y="0"/>
                  <a:pt x="1635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" name="Google Shape;930;p8"/>
          <p:cNvSpPr/>
          <p:nvPr/>
        </p:nvSpPr>
        <p:spPr>
          <a:xfrm>
            <a:off x="-2204475" y="3457227"/>
            <a:ext cx="14589318" cy="3588450"/>
          </a:xfrm>
          <a:custGeom>
            <a:avLst/>
            <a:gdLst/>
            <a:ahLst/>
            <a:cxnLst/>
            <a:rect l="l" t="t" r="r" b="b"/>
            <a:pathLst>
              <a:path w="25031" h="11191" extrusionOk="0">
                <a:moveTo>
                  <a:pt x="16354" y="0"/>
                </a:moveTo>
                <a:cubicBezTo>
                  <a:pt x="15826" y="0"/>
                  <a:pt x="15203" y="302"/>
                  <a:pt x="14418" y="1067"/>
                </a:cubicBezTo>
                <a:cubicBezTo>
                  <a:pt x="13757" y="1650"/>
                  <a:pt x="13192" y="2370"/>
                  <a:pt x="12536" y="2953"/>
                </a:cubicBezTo>
                <a:cubicBezTo>
                  <a:pt x="12148" y="3313"/>
                  <a:pt x="11884" y="3465"/>
                  <a:pt x="11616" y="3465"/>
                </a:cubicBezTo>
                <a:cubicBezTo>
                  <a:pt x="11307" y="3465"/>
                  <a:pt x="10992" y="3265"/>
                  <a:pt x="10477" y="2953"/>
                </a:cubicBezTo>
                <a:cubicBezTo>
                  <a:pt x="9179" y="2103"/>
                  <a:pt x="8012" y="691"/>
                  <a:pt x="6542" y="239"/>
                </a:cubicBezTo>
                <a:cubicBezTo>
                  <a:pt x="6283" y="144"/>
                  <a:pt x="6027" y="101"/>
                  <a:pt x="5773" y="101"/>
                </a:cubicBezTo>
                <a:cubicBezTo>
                  <a:pt x="3593" y="101"/>
                  <a:pt x="1568" y="3267"/>
                  <a:pt x="0" y="4365"/>
                </a:cubicBezTo>
                <a:cubicBezTo>
                  <a:pt x="2882" y="5174"/>
                  <a:pt x="5691" y="5835"/>
                  <a:pt x="7632" y="7061"/>
                </a:cubicBezTo>
                <a:cubicBezTo>
                  <a:pt x="9256" y="8097"/>
                  <a:pt x="11328" y="9608"/>
                  <a:pt x="12667" y="11191"/>
                </a:cubicBezTo>
                <a:cubicBezTo>
                  <a:pt x="14209" y="9513"/>
                  <a:pt x="15928" y="8287"/>
                  <a:pt x="17923" y="7061"/>
                </a:cubicBezTo>
                <a:cubicBezTo>
                  <a:pt x="20185" y="5649"/>
                  <a:pt x="22506" y="5251"/>
                  <a:pt x="25030" y="4609"/>
                </a:cubicBezTo>
                <a:cubicBezTo>
                  <a:pt x="24779" y="3798"/>
                  <a:pt x="23868" y="2361"/>
                  <a:pt x="22928" y="2361"/>
                </a:cubicBezTo>
                <a:cubicBezTo>
                  <a:pt x="22887" y="2361"/>
                  <a:pt x="22846" y="2364"/>
                  <a:pt x="22805" y="2370"/>
                </a:cubicBezTo>
                <a:cubicBezTo>
                  <a:pt x="21727" y="2511"/>
                  <a:pt x="21361" y="3756"/>
                  <a:pt x="20644" y="3756"/>
                </a:cubicBezTo>
                <a:cubicBezTo>
                  <a:pt x="20422" y="3756"/>
                  <a:pt x="20167" y="3637"/>
                  <a:pt x="19846" y="3329"/>
                </a:cubicBezTo>
                <a:cubicBezTo>
                  <a:pt x="18484" y="2074"/>
                  <a:pt x="17740" y="0"/>
                  <a:pt x="1635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1" name="Google Shape;931;p8"/>
          <p:cNvSpPr/>
          <p:nvPr/>
        </p:nvSpPr>
        <p:spPr>
          <a:xfrm>
            <a:off x="1426348" y="3457230"/>
            <a:ext cx="5124438" cy="3182502"/>
          </a:xfrm>
          <a:custGeom>
            <a:avLst/>
            <a:gdLst/>
            <a:ahLst/>
            <a:cxnLst/>
            <a:rect l="l" t="t" r="r" b="b"/>
            <a:pathLst>
              <a:path w="32988" h="20487" extrusionOk="0">
                <a:moveTo>
                  <a:pt x="15765" y="1"/>
                </a:moveTo>
                <a:cubicBezTo>
                  <a:pt x="13318" y="1"/>
                  <a:pt x="10884" y="513"/>
                  <a:pt x="8446" y="1688"/>
                </a:cubicBezTo>
                <a:cubicBezTo>
                  <a:pt x="4560" y="3575"/>
                  <a:pt x="1" y="8397"/>
                  <a:pt x="1036" y="13129"/>
                </a:cubicBezTo>
                <a:lnTo>
                  <a:pt x="1036" y="13391"/>
                </a:lnTo>
                <a:cubicBezTo>
                  <a:pt x="3715" y="13658"/>
                  <a:pt x="7071" y="14337"/>
                  <a:pt x="9559" y="15373"/>
                </a:cubicBezTo>
                <a:cubicBezTo>
                  <a:pt x="9840" y="15486"/>
                  <a:pt x="10125" y="15617"/>
                  <a:pt x="10405" y="15748"/>
                </a:cubicBezTo>
                <a:cubicBezTo>
                  <a:pt x="10464" y="15748"/>
                  <a:pt x="10518" y="15766"/>
                  <a:pt x="10595" y="15789"/>
                </a:cubicBezTo>
                <a:cubicBezTo>
                  <a:pt x="10650" y="15807"/>
                  <a:pt x="10708" y="15825"/>
                  <a:pt x="10745" y="15861"/>
                </a:cubicBezTo>
                <a:cubicBezTo>
                  <a:pt x="11500" y="16164"/>
                  <a:pt x="12215" y="16522"/>
                  <a:pt x="12875" y="16974"/>
                </a:cubicBezTo>
                <a:cubicBezTo>
                  <a:pt x="12911" y="16974"/>
                  <a:pt x="12952" y="16992"/>
                  <a:pt x="12988" y="17010"/>
                </a:cubicBezTo>
                <a:cubicBezTo>
                  <a:pt x="13215" y="17123"/>
                  <a:pt x="13423" y="17259"/>
                  <a:pt x="13608" y="17408"/>
                </a:cubicBezTo>
                <a:cubicBezTo>
                  <a:pt x="14137" y="17689"/>
                  <a:pt x="14667" y="18010"/>
                  <a:pt x="15137" y="18390"/>
                </a:cubicBezTo>
                <a:cubicBezTo>
                  <a:pt x="15739" y="18842"/>
                  <a:pt x="16530" y="19521"/>
                  <a:pt x="16739" y="20290"/>
                </a:cubicBezTo>
                <a:cubicBezTo>
                  <a:pt x="16944" y="20410"/>
                  <a:pt x="17138" y="20486"/>
                  <a:pt x="17352" y="20486"/>
                </a:cubicBezTo>
                <a:cubicBezTo>
                  <a:pt x="17509" y="20486"/>
                  <a:pt x="17678" y="20445"/>
                  <a:pt x="17869" y="20349"/>
                </a:cubicBezTo>
                <a:cubicBezTo>
                  <a:pt x="18114" y="19951"/>
                  <a:pt x="18471" y="19634"/>
                  <a:pt x="18833" y="19349"/>
                </a:cubicBezTo>
                <a:cubicBezTo>
                  <a:pt x="18982" y="19254"/>
                  <a:pt x="19114" y="19141"/>
                  <a:pt x="19227" y="19028"/>
                </a:cubicBezTo>
                <a:cubicBezTo>
                  <a:pt x="19625" y="18557"/>
                  <a:pt x="20036" y="18105"/>
                  <a:pt x="20584" y="17711"/>
                </a:cubicBezTo>
                <a:cubicBezTo>
                  <a:pt x="21000" y="17426"/>
                  <a:pt x="21434" y="17164"/>
                  <a:pt x="21864" y="16938"/>
                </a:cubicBezTo>
                <a:cubicBezTo>
                  <a:pt x="22696" y="16354"/>
                  <a:pt x="23583" y="15861"/>
                  <a:pt x="24560" y="15504"/>
                </a:cubicBezTo>
                <a:cubicBezTo>
                  <a:pt x="26049" y="14957"/>
                  <a:pt x="27596" y="14599"/>
                  <a:pt x="29143" y="14296"/>
                </a:cubicBezTo>
                <a:cubicBezTo>
                  <a:pt x="30369" y="14070"/>
                  <a:pt x="31590" y="13807"/>
                  <a:pt x="32834" y="13617"/>
                </a:cubicBezTo>
                <a:cubicBezTo>
                  <a:pt x="32893" y="13599"/>
                  <a:pt x="32947" y="13581"/>
                  <a:pt x="32988" y="13563"/>
                </a:cubicBezTo>
                <a:cubicBezTo>
                  <a:pt x="32477" y="7361"/>
                  <a:pt x="28161" y="3064"/>
                  <a:pt x="22488" y="1159"/>
                </a:cubicBezTo>
                <a:cubicBezTo>
                  <a:pt x="20226" y="424"/>
                  <a:pt x="17990" y="1"/>
                  <a:pt x="15765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2" name="Google Shape;932;p8"/>
          <p:cNvSpPr txBox="1">
            <a:spLocks noGrp="1"/>
          </p:cNvSpPr>
          <p:nvPr>
            <p:ph type="title"/>
          </p:nvPr>
        </p:nvSpPr>
        <p:spPr>
          <a:xfrm>
            <a:off x="1617900" y="1316225"/>
            <a:ext cx="5908200" cy="140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933" name="Google Shape;933;p8"/>
          <p:cNvSpPr/>
          <p:nvPr/>
        </p:nvSpPr>
        <p:spPr>
          <a:xfrm>
            <a:off x="3369439" y="3347173"/>
            <a:ext cx="18" cy="18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lnTo>
                  <a:pt x="1" y="1"/>
                </a:lnTo>
                <a:close/>
              </a:path>
            </a:pathLst>
          </a:custGeom>
          <a:solidFill>
            <a:srgbClr val="F1BD7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4" name="Google Shape;934;p8"/>
          <p:cNvGrpSpPr/>
          <p:nvPr/>
        </p:nvGrpSpPr>
        <p:grpSpPr>
          <a:xfrm>
            <a:off x="2823965" y="3359742"/>
            <a:ext cx="494121" cy="349740"/>
            <a:chOff x="3411725" y="3214797"/>
            <a:chExt cx="481130" cy="340611"/>
          </a:xfrm>
        </p:grpSpPr>
        <p:sp>
          <p:nvSpPr>
            <p:cNvPr id="935" name="Google Shape;935;p8"/>
            <p:cNvSpPr/>
            <p:nvPr/>
          </p:nvSpPr>
          <p:spPr>
            <a:xfrm>
              <a:off x="3411725" y="3307919"/>
              <a:ext cx="481130" cy="247489"/>
            </a:xfrm>
            <a:custGeom>
              <a:avLst/>
              <a:gdLst/>
              <a:ahLst/>
              <a:cxnLst/>
              <a:rect l="l" t="t" r="r" b="b"/>
              <a:pathLst>
                <a:path w="26789" h="13780" extrusionOk="0">
                  <a:moveTo>
                    <a:pt x="24646" y="1"/>
                  </a:moveTo>
                  <a:cubicBezTo>
                    <a:pt x="24335" y="1"/>
                    <a:pt x="23920" y="1"/>
                    <a:pt x="23643" y="139"/>
                  </a:cubicBezTo>
                  <a:cubicBezTo>
                    <a:pt x="23194" y="450"/>
                    <a:pt x="22918" y="865"/>
                    <a:pt x="22779" y="1314"/>
                  </a:cubicBezTo>
                  <a:lnTo>
                    <a:pt x="22779" y="1591"/>
                  </a:lnTo>
                  <a:cubicBezTo>
                    <a:pt x="22468" y="2178"/>
                    <a:pt x="22053" y="2731"/>
                    <a:pt x="21742" y="3181"/>
                  </a:cubicBezTo>
                  <a:cubicBezTo>
                    <a:pt x="20878" y="4183"/>
                    <a:pt x="19876" y="5185"/>
                    <a:pt x="18873" y="5911"/>
                  </a:cubicBezTo>
                  <a:cubicBezTo>
                    <a:pt x="17283" y="7190"/>
                    <a:pt x="15693" y="8227"/>
                    <a:pt x="13827" y="8918"/>
                  </a:cubicBezTo>
                  <a:cubicBezTo>
                    <a:pt x="13274" y="9229"/>
                    <a:pt x="12686" y="9368"/>
                    <a:pt x="12099" y="9506"/>
                  </a:cubicBezTo>
                  <a:cubicBezTo>
                    <a:pt x="11684" y="9644"/>
                    <a:pt x="11096" y="9644"/>
                    <a:pt x="10509" y="9782"/>
                  </a:cubicBezTo>
                  <a:cubicBezTo>
                    <a:pt x="9274" y="9906"/>
                    <a:pt x="8040" y="10012"/>
                    <a:pt x="6805" y="10012"/>
                  </a:cubicBezTo>
                  <a:cubicBezTo>
                    <a:pt x="6311" y="10012"/>
                    <a:pt x="5818" y="9995"/>
                    <a:pt x="5324" y="9955"/>
                  </a:cubicBezTo>
                  <a:cubicBezTo>
                    <a:pt x="4909" y="9782"/>
                    <a:pt x="4460" y="9782"/>
                    <a:pt x="4183" y="9644"/>
                  </a:cubicBezTo>
                  <a:cubicBezTo>
                    <a:pt x="4183" y="9506"/>
                    <a:pt x="4321" y="9368"/>
                    <a:pt x="4460" y="9229"/>
                  </a:cubicBezTo>
                  <a:cubicBezTo>
                    <a:pt x="5047" y="8504"/>
                    <a:pt x="5773" y="7778"/>
                    <a:pt x="6361" y="7190"/>
                  </a:cubicBezTo>
                  <a:cubicBezTo>
                    <a:pt x="7052" y="7052"/>
                    <a:pt x="7501" y="6775"/>
                    <a:pt x="8089" y="6326"/>
                  </a:cubicBezTo>
                  <a:cubicBezTo>
                    <a:pt x="8366" y="6049"/>
                    <a:pt x="8642" y="5911"/>
                    <a:pt x="8953" y="5635"/>
                  </a:cubicBezTo>
                  <a:cubicBezTo>
                    <a:pt x="9368" y="5324"/>
                    <a:pt x="9506" y="4909"/>
                    <a:pt x="9817" y="4598"/>
                  </a:cubicBezTo>
                  <a:cubicBezTo>
                    <a:pt x="10094" y="4183"/>
                    <a:pt x="10232" y="3457"/>
                    <a:pt x="10094" y="3042"/>
                  </a:cubicBezTo>
                  <a:cubicBezTo>
                    <a:pt x="9956" y="2593"/>
                    <a:pt x="9644" y="2178"/>
                    <a:pt x="9230" y="1867"/>
                  </a:cubicBezTo>
                  <a:cubicBezTo>
                    <a:pt x="8953" y="1729"/>
                    <a:pt x="8504" y="1729"/>
                    <a:pt x="8227" y="1729"/>
                  </a:cubicBezTo>
                  <a:lnTo>
                    <a:pt x="7640" y="1729"/>
                  </a:lnTo>
                  <a:cubicBezTo>
                    <a:pt x="7363" y="1867"/>
                    <a:pt x="7052" y="2005"/>
                    <a:pt x="6776" y="2316"/>
                  </a:cubicBezTo>
                  <a:cubicBezTo>
                    <a:pt x="6050" y="2316"/>
                    <a:pt x="5186" y="2593"/>
                    <a:pt x="4771" y="3319"/>
                  </a:cubicBezTo>
                  <a:lnTo>
                    <a:pt x="4771" y="3457"/>
                  </a:lnTo>
                  <a:cubicBezTo>
                    <a:pt x="3768" y="4598"/>
                    <a:pt x="2593" y="5462"/>
                    <a:pt x="1591" y="6637"/>
                  </a:cubicBezTo>
                  <a:cubicBezTo>
                    <a:pt x="1003" y="7363"/>
                    <a:pt x="588" y="8054"/>
                    <a:pt x="312" y="8918"/>
                  </a:cubicBezTo>
                  <a:cubicBezTo>
                    <a:pt x="1" y="9782"/>
                    <a:pt x="139" y="10819"/>
                    <a:pt x="588" y="11511"/>
                  </a:cubicBezTo>
                  <a:cubicBezTo>
                    <a:pt x="1314" y="12824"/>
                    <a:pt x="2904" y="13412"/>
                    <a:pt x="4183" y="13550"/>
                  </a:cubicBezTo>
                  <a:cubicBezTo>
                    <a:pt x="5115" y="13712"/>
                    <a:pt x="6093" y="13779"/>
                    <a:pt x="7064" y="13779"/>
                  </a:cubicBezTo>
                  <a:cubicBezTo>
                    <a:pt x="7751" y="13779"/>
                    <a:pt x="8433" y="13746"/>
                    <a:pt x="9091" y="13688"/>
                  </a:cubicBezTo>
                  <a:cubicBezTo>
                    <a:pt x="10370" y="13688"/>
                    <a:pt x="11822" y="13550"/>
                    <a:pt x="13101" y="13239"/>
                  </a:cubicBezTo>
                  <a:cubicBezTo>
                    <a:pt x="13827" y="13101"/>
                    <a:pt x="14414" y="12824"/>
                    <a:pt x="15002" y="12548"/>
                  </a:cubicBezTo>
                  <a:cubicBezTo>
                    <a:pt x="16004" y="12237"/>
                    <a:pt x="16869" y="11684"/>
                    <a:pt x="17733" y="11234"/>
                  </a:cubicBezTo>
                  <a:cubicBezTo>
                    <a:pt x="19599" y="10232"/>
                    <a:pt x="21466" y="8918"/>
                    <a:pt x="22918" y="7501"/>
                  </a:cubicBezTo>
                  <a:cubicBezTo>
                    <a:pt x="24508" y="6049"/>
                    <a:pt x="25786" y="4321"/>
                    <a:pt x="26512" y="2316"/>
                  </a:cubicBezTo>
                  <a:cubicBezTo>
                    <a:pt x="26789" y="1452"/>
                    <a:pt x="26063" y="277"/>
                    <a:pt x="250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8"/>
            <p:cNvSpPr/>
            <p:nvPr/>
          </p:nvSpPr>
          <p:spPr>
            <a:xfrm>
              <a:off x="3437803" y="3388003"/>
              <a:ext cx="165771" cy="116722"/>
            </a:xfrm>
            <a:custGeom>
              <a:avLst/>
              <a:gdLst/>
              <a:ahLst/>
              <a:cxnLst/>
              <a:rect l="l" t="t" r="r" b="b"/>
              <a:pathLst>
                <a:path w="9230" h="6499" extrusionOk="0">
                  <a:moveTo>
                    <a:pt x="1" y="0"/>
                  </a:moveTo>
                  <a:lnTo>
                    <a:pt x="1" y="0"/>
                  </a:lnTo>
                  <a:cubicBezTo>
                    <a:pt x="139" y="1452"/>
                    <a:pt x="139" y="3042"/>
                    <a:pt x="415" y="4459"/>
                  </a:cubicBezTo>
                  <a:cubicBezTo>
                    <a:pt x="1003" y="4909"/>
                    <a:pt x="1591" y="5047"/>
                    <a:pt x="2316" y="5323"/>
                  </a:cubicBezTo>
                  <a:cubicBezTo>
                    <a:pt x="3457" y="5635"/>
                    <a:pt x="4736" y="5911"/>
                    <a:pt x="6049" y="6049"/>
                  </a:cubicBezTo>
                  <a:cubicBezTo>
                    <a:pt x="7052" y="6360"/>
                    <a:pt x="8192" y="6360"/>
                    <a:pt x="9229" y="6499"/>
                  </a:cubicBezTo>
                  <a:lnTo>
                    <a:pt x="9229" y="6049"/>
                  </a:lnTo>
                  <a:lnTo>
                    <a:pt x="9229" y="5773"/>
                  </a:lnTo>
                  <a:cubicBezTo>
                    <a:pt x="9057" y="4459"/>
                    <a:pt x="8918" y="3042"/>
                    <a:pt x="8918" y="1729"/>
                  </a:cubicBezTo>
                  <a:lnTo>
                    <a:pt x="8780" y="1729"/>
                  </a:lnTo>
                  <a:cubicBezTo>
                    <a:pt x="7328" y="1314"/>
                    <a:pt x="5600" y="1176"/>
                    <a:pt x="4045" y="1003"/>
                  </a:cubicBezTo>
                  <a:cubicBezTo>
                    <a:pt x="2731" y="865"/>
                    <a:pt x="1279" y="588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8"/>
            <p:cNvSpPr/>
            <p:nvPr/>
          </p:nvSpPr>
          <p:spPr>
            <a:xfrm>
              <a:off x="3629005" y="3374964"/>
              <a:ext cx="49067" cy="124175"/>
            </a:xfrm>
            <a:custGeom>
              <a:avLst/>
              <a:gdLst/>
              <a:ahLst/>
              <a:cxnLst/>
              <a:rect l="l" t="t" r="r" b="b"/>
              <a:pathLst>
                <a:path w="2732" h="6914" extrusionOk="0">
                  <a:moveTo>
                    <a:pt x="2731" y="1"/>
                  </a:moveTo>
                  <a:lnTo>
                    <a:pt x="2731" y="1"/>
                  </a:lnTo>
                  <a:cubicBezTo>
                    <a:pt x="2593" y="173"/>
                    <a:pt x="2316" y="312"/>
                    <a:pt x="2040" y="450"/>
                  </a:cubicBezTo>
                  <a:lnTo>
                    <a:pt x="2040" y="588"/>
                  </a:lnTo>
                  <a:cubicBezTo>
                    <a:pt x="1867" y="588"/>
                    <a:pt x="1867" y="726"/>
                    <a:pt x="1867" y="726"/>
                  </a:cubicBezTo>
                  <a:cubicBezTo>
                    <a:pt x="1003" y="2766"/>
                    <a:pt x="588" y="4909"/>
                    <a:pt x="1" y="6914"/>
                  </a:cubicBezTo>
                  <a:cubicBezTo>
                    <a:pt x="139" y="6775"/>
                    <a:pt x="450" y="6637"/>
                    <a:pt x="588" y="6499"/>
                  </a:cubicBezTo>
                  <a:cubicBezTo>
                    <a:pt x="1176" y="4321"/>
                    <a:pt x="2040" y="2178"/>
                    <a:pt x="27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8"/>
            <p:cNvSpPr/>
            <p:nvPr/>
          </p:nvSpPr>
          <p:spPr>
            <a:xfrm>
              <a:off x="3706611" y="3383028"/>
              <a:ext cx="8082" cy="13057"/>
            </a:xfrm>
            <a:custGeom>
              <a:avLst/>
              <a:gdLst/>
              <a:ahLst/>
              <a:cxnLst/>
              <a:rect l="l" t="t" r="r" b="b"/>
              <a:pathLst>
                <a:path w="450" h="727" extrusionOk="0">
                  <a:moveTo>
                    <a:pt x="450" y="1"/>
                  </a:moveTo>
                  <a:cubicBezTo>
                    <a:pt x="450" y="139"/>
                    <a:pt x="311" y="139"/>
                    <a:pt x="139" y="139"/>
                  </a:cubicBezTo>
                  <a:cubicBezTo>
                    <a:pt x="139" y="277"/>
                    <a:pt x="0" y="589"/>
                    <a:pt x="0" y="727"/>
                  </a:cubicBezTo>
                  <a:cubicBezTo>
                    <a:pt x="0" y="589"/>
                    <a:pt x="139" y="589"/>
                    <a:pt x="311" y="416"/>
                  </a:cubicBezTo>
                  <a:cubicBezTo>
                    <a:pt x="450" y="416"/>
                    <a:pt x="450" y="589"/>
                    <a:pt x="450" y="589"/>
                  </a:cubicBezTo>
                  <a:lnTo>
                    <a:pt x="450" y="416"/>
                  </a:lnTo>
                  <a:lnTo>
                    <a:pt x="450" y="27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8"/>
            <p:cNvSpPr/>
            <p:nvPr/>
          </p:nvSpPr>
          <p:spPr>
            <a:xfrm>
              <a:off x="3662537" y="338800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8"/>
            <p:cNvSpPr/>
            <p:nvPr/>
          </p:nvSpPr>
          <p:spPr>
            <a:xfrm>
              <a:off x="3662537" y="338800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8"/>
            <p:cNvSpPr/>
            <p:nvPr/>
          </p:nvSpPr>
          <p:spPr>
            <a:xfrm>
              <a:off x="3652605" y="3365032"/>
              <a:ext cx="49049" cy="118590"/>
            </a:xfrm>
            <a:custGeom>
              <a:avLst/>
              <a:gdLst/>
              <a:ahLst/>
              <a:cxnLst/>
              <a:rect l="l" t="t" r="r" b="b"/>
              <a:pathLst>
                <a:path w="2731" h="6603" extrusionOk="0">
                  <a:moveTo>
                    <a:pt x="2592" y="1"/>
                  </a:moveTo>
                  <a:cubicBezTo>
                    <a:pt x="2454" y="1"/>
                    <a:pt x="2281" y="139"/>
                    <a:pt x="2143" y="139"/>
                  </a:cubicBezTo>
                  <a:lnTo>
                    <a:pt x="2143" y="277"/>
                  </a:lnTo>
                  <a:cubicBezTo>
                    <a:pt x="1417" y="2455"/>
                    <a:pt x="553" y="4459"/>
                    <a:pt x="0" y="6602"/>
                  </a:cubicBezTo>
                  <a:cubicBezTo>
                    <a:pt x="415" y="6326"/>
                    <a:pt x="864" y="6188"/>
                    <a:pt x="1141" y="5911"/>
                  </a:cubicBezTo>
                  <a:lnTo>
                    <a:pt x="1141" y="5738"/>
                  </a:lnTo>
                  <a:cubicBezTo>
                    <a:pt x="1590" y="4010"/>
                    <a:pt x="2143" y="2282"/>
                    <a:pt x="2731" y="726"/>
                  </a:cubicBezTo>
                  <a:cubicBezTo>
                    <a:pt x="2731" y="415"/>
                    <a:pt x="2731" y="139"/>
                    <a:pt x="25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8"/>
            <p:cNvSpPr/>
            <p:nvPr/>
          </p:nvSpPr>
          <p:spPr>
            <a:xfrm>
              <a:off x="3686118" y="3398563"/>
              <a:ext cx="26096" cy="64566"/>
            </a:xfrm>
            <a:custGeom>
              <a:avLst/>
              <a:gdLst/>
              <a:ahLst/>
              <a:cxnLst/>
              <a:rect l="l" t="t" r="r" b="b"/>
              <a:pathLst>
                <a:path w="1453" h="3595" extrusionOk="0">
                  <a:moveTo>
                    <a:pt x="1003" y="0"/>
                  </a:moveTo>
                  <a:cubicBezTo>
                    <a:pt x="726" y="1141"/>
                    <a:pt x="277" y="2454"/>
                    <a:pt x="1" y="3595"/>
                  </a:cubicBezTo>
                  <a:cubicBezTo>
                    <a:pt x="588" y="3318"/>
                    <a:pt x="1003" y="3007"/>
                    <a:pt x="1452" y="2731"/>
                  </a:cubicBezTo>
                  <a:lnTo>
                    <a:pt x="1452" y="2592"/>
                  </a:lnTo>
                  <a:cubicBezTo>
                    <a:pt x="1280" y="1728"/>
                    <a:pt x="1141" y="1002"/>
                    <a:pt x="1003" y="138"/>
                  </a:cubicBezTo>
                  <a:lnTo>
                    <a:pt x="10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8"/>
            <p:cNvSpPr/>
            <p:nvPr/>
          </p:nvSpPr>
          <p:spPr>
            <a:xfrm>
              <a:off x="3615966" y="3390481"/>
              <a:ext cx="34160" cy="103701"/>
            </a:xfrm>
            <a:custGeom>
              <a:avLst/>
              <a:gdLst/>
              <a:ahLst/>
              <a:cxnLst/>
              <a:rect l="l" t="t" r="r" b="b"/>
              <a:pathLst>
                <a:path w="1902" h="5774" extrusionOk="0">
                  <a:moveTo>
                    <a:pt x="1902" y="1"/>
                  </a:moveTo>
                  <a:cubicBezTo>
                    <a:pt x="1729" y="1"/>
                    <a:pt x="1591" y="174"/>
                    <a:pt x="1314" y="312"/>
                  </a:cubicBezTo>
                  <a:lnTo>
                    <a:pt x="1314" y="450"/>
                  </a:lnTo>
                  <a:cubicBezTo>
                    <a:pt x="1176" y="588"/>
                    <a:pt x="1176" y="865"/>
                    <a:pt x="1038" y="1038"/>
                  </a:cubicBezTo>
                  <a:cubicBezTo>
                    <a:pt x="727" y="1902"/>
                    <a:pt x="312" y="2904"/>
                    <a:pt x="1" y="3768"/>
                  </a:cubicBezTo>
                  <a:cubicBezTo>
                    <a:pt x="1" y="4494"/>
                    <a:pt x="174" y="5047"/>
                    <a:pt x="174" y="5773"/>
                  </a:cubicBezTo>
                  <a:cubicBezTo>
                    <a:pt x="450" y="4771"/>
                    <a:pt x="727" y="3630"/>
                    <a:pt x="1038" y="2593"/>
                  </a:cubicBezTo>
                  <a:cubicBezTo>
                    <a:pt x="1314" y="1729"/>
                    <a:pt x="1591" y="865"/>
                    <a:pt x="19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8"/>
            <p:cNvSpPr/>
            <p:nvPr/>
          </p:nvSpPr>
          <p:spPr>
            <a:xfrm>
              <a:off x="3613488" y="3405999"/>
              <a:ext cx="10578" cy="28574"/>
            </a:xfrm>
            <a:custGeom>
              <a:avLst/>
              <a:gdLst/>
              <a:ahLst/>
              <a:cxnLst/>
              <a:rect l="l" t="t" r="r" b="b"/>
              <a:pathLst>
                <a:path w="589" h="1591" extrusionOk="0">
                  <a:moveTo>
                    <a:pt x="588" y="1"/>
                  </a:moveTo>
                  <a:cubicBezTo>
                    <a:pt x="450" y="174"/>
                    <a:pt x="139" y="312"/>
                    <a:pt x="0" y="588"/>
                  </a:cubicBezTo>
                  <a:lnTo>
                    <a:pt x="0" y="1591"/>
                  </a:lnTo>
                  <a:cubicBezTo>
                    <a:pt x="312" y="1038"/>
                    <a:pt x="450" y="450"/>
                    <a:pt x="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8"/>
            <p:cNvSpPr/>
            <p:nvPr/>
          </p:nvSpPr>
          <p:spPr>
            <a:xfrm>
              <a:off x="3603556" y="3491668"/>
              <a:ext cx="18" cy="13057"/>
            </a:xfrm>
            <a:custGeom>
              <a:avLst/>
              <a:gdLst/>
              <a:ahLst/>
              <a:cxnLst/>
              <a:rect l="l" t="t" r="r" b="b"/>
              <a:pathLst>
                <a:path w="1" h="727" extrusionOk="0">
                  <a:moveTo>
                    <a:pt x="0" y="727"/>
                  </a:moveTo>
                  <a:lnTo>
                    <a:pt x="0" y="727"/>
                  </a:lnTo>
                  <a:lnTo>
                    <a:pt x="0" y="1"/>
                  </a:lnTo>
                  <a:lnTo>
                    <a:pt x="0" y="27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8"/>
            <p:cNvSpPr/>
            <p:nvPr/>
          </p:nvSpPr>
          <p:spPr>
            <a:xfrm>
              <a:off x="3448364" y="3323437"/>
              <a:ext cx="232815" cy="80102"/>
            </a:xfrm>
            <a:custGeom>
              <a:avLst/>
              <a:gdLst/>
              <a:ahLst/>
              <a:cxnLst/>
              <a:rect l="l" t="t" r="r" b="b"/>
              <a:pathLst>
                <a:path w="12963" h="4460" extrusionOk="0">
                  <a:moveTo>
                    <a:pt x="8780" y="2005"/>
                  </a:moveTo>
                  <a:cubicBezTo>
                    <a:pt x="8918" y="2005"/>
                    <a:pt x="8918" y="2178"/>
                    <a:pt x="8918" y="2178"/>
                  </a:cubicBezTo>
                  <a:cubicBezTo>
                    <a:pt x="8918" y="2317"/>
                    <a:pt x="8918" y="2317"/>
                    <a:pt x="8780" y="2317"/>
                  </a:cubicBezTo>
                  <a:cubicBezTo>
                    <a:pt x="8641" y="2317"/>
                    <a:pt x="8641" y="2317"/>
                    <a:pt x="8641" y="2178"/>
                  </a:cubicBezTo>
                  <a:cubicBezTo>
                    <a:pt x="8641" y="2178"/>
                    <a:pt x="8641" y="2005"/>
                    <a:pt x="8780" y="2005"/>
                  </a:cubicBezTo>
                  <a:close/>
                  <a:moveTo>
                    <a:pt x="9506" y="2455"/>
                  </a:moveTo>
                  <a:cubicBezTo>
                    <a:pt x="9644" y="2455"/>
                    <a:pt x="9782" y="2593"/>
                    <a:pt x="9782" y="2731"/>
                  </a:cubicBezTo>
                  <a:cubicBezTo>
                    <a:pt x="9782" y="2870"/>
                    <a:pt x="9644" y="3042"/>
                    <a:pt x="9506" y="3042"/>
                  </a:cubicBezTo>
                  <a:cubicBezTo>
                    <a:pt x="9194" y="3042"/>
                    <a:pt x="9056" y="2870"/>
                    <a:pt x="9056" y="2731"/>
                  </a:cubicBezTo>
                  <a:cubicBezTo>
                    <a:pt x="9056" y="2593"/>
                    <a:pt x="9194" y="2455"/>
                    <a:pt x="9506" y="2455"/>
                  </a:cubicBezTo>
                  <a:close/>
                  <a:moveTo>
                    <a:pt x="8192" y="2593"/>
                  </a:moveTo>
                  <a:cubicBezTo>
                    <a:pt x="8469" y="2593"/>
                    <a:pt x="8780" y="2870"/>
                    <a:pt x="8780" y="3319"/>
                  </a:cubicBezTo>
                  <a:cubicBezTo>
                    <a:pt x="8780" y="3595"/>
                    <a:pt x="8469" y="3907"/>
                    <a:pt x="8192" y="3907"/>
                  </a:cubicBezTo>
                  <a:cubicBezTo>
                    <a:pt x="7777" y="3907"/>
                    <a:pt x="7466" y="3595"/>
                    <a:pt x="7466" y="3319"/>
                  </a:cubicBezTo>
                  <a:cubicBezTo>
                    <a:pt x="7466" y="2870"/>
                    <a:pt x="7777" y="2593"/>
                    <a:pt x="8192" y="2593"/>
                  </a:cubicBezTo>
                  <a:close/>
                  <a:moveTo>
                    <a:pt x="4321" y="1"/>
                  </a:moveTo>
                  <a:cubicBezTo>
                    <a:pt x="3733" y="277"/>
                    <a:pt x="3007" y="727"/>
                    <a:pt x="2420" y="1141"/>
                  </a:cubicBezTo>
                  <a:cubicBezTo>
                    <a:pt x="1556" y="1729"/>
                    <a:pt x="691" y="2317"/>
                    <a:pt x="0" y="2731"/>
                  </a:cubicBezTo>
                  <a:cubicBezTo>
                    <a:pt x="277" y="2870"/>
                    <a:pt x="553" y="3042"/>
                    <a:pt x="864" y="3181"/>
                  </a:cubicBezTo>
                  <a:cubicBezTo>
                    <a:pt x="3284" y="3907"/>
                    <a:pt x="5876" y="3734"/>
                    <a:pt x="8469" y="4460"/>
                  </a:cubicBezTo>
                  <a:cubicBezTo>
                    <a:pt x="8780" y="4321"/>
                    <a:pt x="9056" y="4045"/>
                    <a:pt x="9506" y="3734"/>
                  </a:cubicBezTo>
                  <a:cubicBezTo>
                    <a:pt x="9782" y="3457"/>
                    <a:pt x="10197" y="3319"/>
                    <a:pt x="10646" y="3042"/>
                  </a:cubicBezTo>
                  <a:cubicBezTo>
                    <a:pt x="11372" y="2593"/>
                    <a:pt x="12236" y="2317"/>
                    <a:pt x="12962" y="1867"/>
                  </a:cubicBezTo>
                  <a:cubicBezTo>
                    <a:pt x="11510" y="1591"/>
                    <a:pt x="10059" y="1452"/>
                    <a:pt x="8641" y="1141"/>
                  </a:cubicBezTo>
                  <a:cubicBezTo>
                    <a:pt x="8469" y="1141"/>
                    <a:pt x="8192" y="865"/>
                    <a:pt x="8330" y="588"/>
                  </a:cubicBezTo>
                  <a:cubicBezTo>
                    <a:pt x="8054" y="450"/>
                    <a:pt x="7777" y="450"/>
                    <a:pt x="7466" y="450"/>
                  </a:cubicBezTo>
                  <a:cubicBezTo>
                    <a:pt x="7466" y="588"/>
                    <a:pt x="7190" y="727"/>
                    <a:pt x="7051" y="727"/>
                  </a:cubicBezTo>
                  <a:cubicBezTo>
                    <a:pt x="6187" y="588"/>
                    <a:pt x="5185" y="277"/>
                    <a:pt x="4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8"/>
            <p:cNvSpPr/>
            <p:nvPr/>
          </p:nvSpPr>
          <p:spPr>
            <a:xfrm>
              <a:off x="3543965" y="3230314"/>
              <a:ext cx="292407" cy="116740"/>
            </a:xfrm>
            <a:custGeom>
              <a:avLst/>
              <a:gdLst/>
              <a:ahLst/>
              <a:cxnLst/>
              <a:rect l="l" t="t" r="r" b="b"/>
              <a:pathLst>
                <a:path w="16281" h="6500" extrusionOk="0">
                  <a:moveTo>
                    <a:pt x="8641" y="727"/>
                  </a:moveTo>
                  <a:cubicBezTo>
                    <a:pt x="8780" y="727"/>
                    <a:pt x="8918" y="865"/>
                    <a:pt x="8918" y="865"/>
                  </a:cubicBezTo>
                  <a:cubicBezTo>
                    <a:pt x="8918" y="1003"/>
                    <a:pt x="8780" y="1003"/>
                    <a:pt x="8641" y="1003"/>
                  </a:cubicBezTo>
                  <a:cubicBezTo>
                    <a:pt x="8641" y="1003"/>
                    <a:pt x="8503" y="1003"/>
                    <a:pt x="8503" y="865"/>
                  </a:cubicBezTo>
                  <a:lnTo>
                    <a:pt x="8641" y="727"/>
                  </a:lnTo>
                  <a:close/>
                  <a:moveTo>
                    <a:pt x="7777" y="1591"/>
                  </a:moveTo>
                  <a:cubicBezTo>
                    <a:pt x="7916" y="1591"/>
                    <a:pt x="8054" y="1729"/>
                    <a:pt x="8054" y="1729"/>
                  </a:cubicBezTo>
                  <a:cubicBezTo>
                    <a:pt x="8054" y="1867"/>
                    <a:pt x="7916" y="2006"/>
                    <a:pt x="7777" y="2006"/>
                  </a:cubicBezTo>
                  <a:cubicBezTo>
                    <a:pt x="7639" y="2006"/>
                    <a:pt x="7639" y="1867"/>
                    <a:pt x="7639" y="1729"/>
                  </a:cubicBezTo>
                  <a:cubicBezTo>
                    <a:pt x="7639" y="1729"/>
                    <a:pt x="7639" y="1591"/>
                    <a:pt x="7777" y="1591"/>
                  </a:cubicBezTo>
                  <a:close/>
                  <a:moveTo>
                    <a:pt x="5323" y="4771"/>
                  </a:moveTo>
                  <a:cubicBezTo>
                    <a:pt x="5461" y="4771"/>
                    <a:pt x="5461" y="4771"/>
                    <a:pt x="5461" y="4909"/>
                  </a:cubicBezTo>
                  <a:cubicBezTo>
                    <a:pt x="5461" y="5047"/>
                    <a:pt x="5461" y="5047"/>
                    <a:pt x="5323" y="5047"/>
                  </a:cubicBezTo>
                  <a:cubicBezTo>
                    <a:pt x="5185" y="5047"/>
                    <a:pt x="5185" y="5047"/>
                    <a:pt x="5185" y="4909"/>
                  </a:cubicBezTo>
                  <a:cubicBezTo>
                    <a:pt x="5185" y="4771"/>
                    <a:pt x="5185" y="4771"/>
                    <a:pt x="5323" y="4771"/>
                  </a:cubicBezTo>
                  <a:close/>
                  <a:moveTo>
                    <a:pt x="7328" y="4460"/>
                  </a:moveTo>
                  <a:cubicBezTo>
                    <a:pt x="7639" y="4460"/>
                    <a:pt x="7777" y="4771"/>
                    <a:pt x="7777" y="4909"/>
                  </a:cubicBezTo>
                  <a:cubicBezTo>
                    <a:pt x="7777" y="5186"/>
                    <a:pt x="7639" y="5324"/>
                    <a:pt x="7328" y="5324"/>
                  </a:cubicBezTo>
                  <a:cubicBezTo>
                    <a:pt x="7190" y="5324"/>
                    <a:pt x="7051" y="5186"/>
                    <a:pt x="7051" y="4909"/>
                  </a:cubicBezTo>
                  <a:cubicBezTo>
                    <a:pt x="7051" y="4771"/>
                    <a:pt x="7190" y="4460"/>
                    <a:pt x="7328" y="4460"/>
                  </a:cubicBezTo>
                  <a:close/>
                  <a:moveTo>
                    <a:pt x="6464" y="5186"/>
                  </a:moveTo>
                  <a:cubicBezTo>
                    <a:pt x="6602" y="5186"/>
                    <a:pt x="6775" y="5324"/>
                    <a:pt x="6775" y="5462"/>
                  </a:cubicBezTo>
                  <a:cubicBezTo>
                    <a:pt x="6775" y="5635"/>
                    <a:pt x="6602" y="5773"/>
                    <a:pt x="6464" y="5773"/>
                  </a:cubicBezTo>
                  <a:cubicBezTo>
                    <a:pt x="6326" y="5773"/>
                    <a:pt x="6187" y="5635"/>
                    <a:pt x="6187" y="5462"/>
                  </a:cubicBezTo>
                  <a:cubicBezTo>
                    <a:pt x="6187" y="5324"/>
                    <a:pt x="6326" y="5186"/>
                    <a:pt x="6464" y="5186"/>
                  </a:cubicBezTo>
                  <a:close/>
                  <a:moveTo>
                    <a:pt x="7639" y="1"/>
                  </a:moveTo>
                  <a:cubicBezTo>
                    <a:pt x="7639" y="1"/>
                    <a:pt x="7639" y="139"/>
                    <a:pt x="7466" y="139"/>
                  </a:cubicBezTo>
                  <a:cubicBezTo>
                    <a:pt x="7777" y="139"/>
                    <a:pt x="8054" y="277"/>
                    <a:pt x="8054" y="589"/>
                  </a:cubicBezTo>
                  <a:cubicBezTo>
                    <a:pt x="8054" y="865"/>
                    <a:pt x="7777" y="1003"/>
                    <a:pt x="7466" y="1003"/>
                  </a:cubicBezTo>
                  <a:cubicBezTo>
                    <a:pt x="7190" y="1003"/>
                    <a:pt x="7051" y="865"/>
                    <a:pt x="7051" y="589"/>
                  </a:cubicBezTo>
                  <a:cubicBezTo>
                    <a:pt x="7051" y="450"/>
                    <a:pt x="7051" y="277"/>
                    <a:pt x="7190" y="277"/>
                  </a:cubicBezTo>
                  <a:cubicBezTo>
                    <a:pt x="7051" y="277"/>
                    <a:pt x="6913" y="277"/>
                    <a:pt x="6775" y="450"/>
                  </a:cubicBezTo>
                  <a:cubicBezTo>
                    <a:pt x="6187" y="727"/>
                    <a:pt x="5738" y="1003"/>
                    <a:pt x="5185" y="1314"/>
                  </a:cubicBezTo>
                  <a:cubicBezTo>
                    <a:pt x="4597" y="1729"/>
                    <a:pt x="4010" y="2006"/>
                    <a:pt x="3595" y="2317"/>
                  </a:cubicBezTo>
                  <a:cubicBezTo>
                    <a:pt x="2454" y="3043"/>
                    <a:pt x="1417" y="3734"/>
                    <a:pt x="277" y="4322"/>
                  </a:cubicBezTo>
                  <a:cubicBezTo>
                    <a:pt x="138" y="4460"/>
                    <a:pt x="0" y="4460"/>
                    <a:pt x="0" y="4598"/>
                  </a:cubicBezTo>
                  <a:cubicBezTo>
                    <a:pt x="553" y="4771"/>
                    <a:pt x="1141" y="4909"/>
                    <a:pt x="1867" y="5047"/>
                  </a:cubicBezTo>
                  <a:cubicBezTo>
                    <a:pt x="2143" y="5047"/>
                    <a:pt x="2281" y="5324"/>
                    <a:pt x="2143" y="5462"/>
                  </a:cubicBezTo>
                  <a:lnTo>
                    <a:pt x="2143" y="5635"/>
                  </a:lnTo>
                  <a:cubicBezTo>
                    <a:pt x="2454" y="5635"/>
                    <a:pt x="2731" y="5635"/>
                    <a:pt x="3007" y="5773"/>
                  </a:cubicBezTo>
                  <a:cubicBezTo>
                    <a:pt x="3007" y="5635"/>
                    <a:pt x="3318" y="5462"/>
                    <a:pt x="3457" y="5462"/>
                  </a:cubicBezTo>
                  <a:cubicBezTo>
                    <a:pt x="5185" y="5773"/>
                    <a:pt x="6775" y="6050"/>
                    <a:pt x="8330" y="6188"/>
                  </a:cubicBezTo>
                  <a:cubicBezTo>
                    <a:pt x="8503" y="6326"/>
                    <a:pt x="8641" y="6326"/>
                    <a:pt x="8641" y="6499"/>
                  </a:cubicBezTo>
                  <a:cubicBezTo>
                    <a:pt x="8780" y="6326"/>
                    <a:pt x="8918" y="6326"/>
                    <a:pt x="8918" y="6188"/>
                  </a:cubicBezTo>
                  <a:cubicBezTo>
                    <a:pt x="9367" y="6050"/>
                    <a:pt x="9644" y="5773"/>
                    <a:pt x="10059" y="5635"/>
                  </a:cubicBezTo>
                  <a:cubicBezTo>
                    <a:pt x="10785" y="5047"/>
                    <a:pt x="11649" y="4460"/>
                    <a:pt x="12375" y="4045"/>
                  </a:cubicBezTo>
                  <a:cubicBezTo>
                    <a:pt x="13100" y="3457"/>
                    <a:pt x="13965" y="3043"/>
                    <a:pt x="14829" y="2455"/>
                  </a:cubicBezTo>
                  <a:cubicBezTo>
                    <a:pt x="15105" y="2178"/>
                    <a:pt x="15555" y="2006"/>
                    <a:pt x="15831" y="1729"/>
                  </a:cubicBezTo>
                  <a:cubicBezTo>
                    <a:pt x="15969" y="1591"/>
                    <a:pt x="16108" y="1591"/>
                    <a:pt x="16280" y="1453"/>
                  </a:cubicBezTo>
                  <a:cubicBezTo>
                    <a:pt x="13377" y="865"/>
                    <a:pt x="10508" y="727"/>
                    <a:pt x="76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8"/>
            <p:cNvSpPr/>
            <p:nvPr/>
          </p:nvSpPr>
          <p:spPr>
            <a:xfrm>
              <a:off x="3714675" y="3338954"/>
              <a:ext cx="25467" cy="62106"/>
            </a:xfrm>
            <a:custGeom>
              <a:avLst/>
              <a:gdLst/>
              <a:ahLst/>
              <a:cxnLst/>
              <a:rect l="l" t="t" r="r" b="b"/>
              <a:pathLst>
                <a:path w="1418" h="3458" extrusionOk="0">
                  <a:moveTo>
                    <a:pt x="1418" y="1"/>
                  </a:moveTo>
                  <a:lnTo>
                    <a:pt x="1418" y="1"/>
                  </a:lnTo>
                  <a:cubicBezTo>
                    <a:pt x="1141" y="139"/>
                    <a:pt x="865" y="450"/>
                    <a:pt x="554" y="588"/>
                  </a:cubicBezTo>
                  <a:cubicBezTo>
                    <a:pt x="277" y="727"/>
                    <a:pt x="139" y="865"/>
                    <a:pt x="1" y="865"/>
                  </a:cubicBezTo>
                  <a:cubicBezTo>
                    <a:pt x="1" y="1314"/>
                    <a:pt x="139" y="1729"/>
                    <a:pt x="139" y="2178"/>
                  </a:cubicBezTo>
                  <a:cubicBezTo>
                    <a:pt x="139" y="2317"/>
                    <a:pt x="139" y="2455"/>
                    <a:pt x="1" y="2455"/>
                  </a:cubicBezTo>
                  <a:lnTo>
                    <a:pt x="1" y="2731"/>
                  </a:lnTo>
                  <a:lnTo>
                    <a:pt x="1" y="2870"/>
                  </a:lnTo>
                  <a:lnTo>
                    <a:pt x="1" y="3043"/>
                  </a:lnTo>
                  <a:cubicBezTo>
                    <a:pt x="139" y="3043"/>
                    <a:pt x="277" y="3181"/>
                    <a:pt x="277" y="3319"/>
                  </a:cubicBezTo>
                  <a:lnTo>
                    <a:pt x="277" y="3457"/>
                  </a:lnTo>
                  <a:cubicBezTo>
                    <a:pt x="554" y="2317"/>
                    <a:pt x="1003" y="1141"/>
                    <a:pt x="1418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8"/>
            <p:cNvSpPr/>
            <p:nvPr/>
          </p:nvSpPr>
          <p:spPr>
            <a:xfrm>
              <a:off x="3779241" y="3284948"/>
              <a:ext cx="44092" cy="113633"/>
            </a:xfrm>
            <a:custGeom>
              <a:avLst/>
              <a:gdLst/>
              <a:ahLst/>
              <a:cxnLst/>
              <a:rect l="l" t="t" r="r" b="b"/>
              <a:pathLst>
                <a:path w="2455" h="6327" extrusionOk="0">
                  <a:moveTo>
                    <a:pt x="2455" y="1"/>
                  </a:moveTo>
                  <a:lnTo>
                    <a:pt x="2455" y="1"/>
                  </a:lnTo>
                  <a:cubicBezTo>
                    <a:pt x="2316" y="139"/>
                    <a:pt x="2005" y="277"/>
                    <a:pt x="1729" y="415"/>
                  </a:cubicBezTo>
                  <a:lnTo>
                    <a:pt x="1729" y="554"/>
                  </a:lnTo>
                  <a:cubicBezTo>
                    <a:pt x="1452" y="1729"/>
                    <a:pt x="1141" y="2731"/>
                    <a:pt x="726" y="3734"/>
                  </a:cubicBezTo>
                  <a:cubicBezTo>
                    <a:pt x="415" y="4598"/>
                    <a:pt x="139" y="5462"/>
                    <a:pt x="0" y="6326"/>
                  </a:cubicBezTo>
                  <a:cubicBezTo>
                    <a:pt x="415" y="6050"/>
                    <a:pt x="865" y="5738"/>
                    <a:pt x="1279" y="5462"/>
                  </a:cubicBezTo>
                  <a:cubicBezTo>
                    <a:pt x="1141" y="5462"/>
                    <a:pt x="1141" y="5324"/>
                    <a:pt x="1141" y="5185"/>
                  </a:cubicBezTo>
                  <a:lnTo>
                    <a:pt x="2455" y="1"/>
                  </a:ln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8"/>
            <p:cNvSpPr/>
            <p:nvPr/>
          </p:nvSpPr>
          <p:spPr>
            <a:xfrm>
              <a:off x="3724606" y="3320958"/>
              <a:ext cx="44092" cy="116111"/>
            </a:xfrm>
            <a:custGeom>
              <a:avLst/>
              <a:gdLst/>
              <a:ahLst/>
              <a:cxnLst/>
              <a:rect l="l" t="t" r="r" b="b"/>
              <a:pathLst>
                <a:path w="2455" h="6465" extrusionOk="0">
                  <a:moveTo>
                    <a:pt x="2455" y="0"/>
                  </a:moveTo>
                  <a:lnTo>
                    <a:pt x="2455" y="0"/>
                  </a:lnTo>
                  <a:cubicBezTo>
                    <a:pt x="2178" y="139"/>
                    <a:pt x="1902" y="277"/>
                    <a:pt x="1729" y="415"/>
                  </a:cubicBezTo>
                  <a:cubicBezTo>
                    <a:pt x="865" y="2316"/>
                    <a:pt x="312" y="4321"/>
                    <a:pt x="1" y="6326"/>
                  </a:cubicBezTo>
                  <a:lnTo>
                    <a:pt x="1" y="6464"/>
                  </a:lnTo>
                  <a:cubicBezTo>
                    <a:pt x="312" y="6326"/>
                    <a:pt x="588" y="6188"/>
                    <a:pt x="865" y="5911"/>
                  </a:cubicBezTo>
                  <a:cubicBezTo>
                    <a:pt x="727" y="5911"/>
                    <a:pt x="727" y="5773"/>
                    <a:pt x="727" y="5600"/>
                  </a:cubicBezTo>
                  <a:cubicBezTo>
                    <a:pt x="1314" y="3733"/>
                    <a:pt x="1902" y="1867"/>
                    <a:pt x="2455" y="0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8"/>
            <p:cNvSpPr/>
            <p:nvPr/>
          </p:nvSpPr>
          <p:spPr>
            <a:xfrm>
              <a:off x="3812754" y="3266324"/>
              <a:ext cx="36028" cy="108658"/>
            </a:xfrm>
            <a:custGeom>
              <a:avLst/>
              <a:gdLst/>
              <a:ahLst/>
              <a:cxnLst/>
              <a:rect l="l" t="t" r="r" b="b"/>
              <a:pathLst>
                <a:path w="2006" h="6050" extrusionOk="0">
                  <a:moveTo>
                    <a:pt x="2006" y="1"/>
                  </a:moveTo>
                  <a:lnTo>
                    <a:pt x="2006" y="1"/>
                  </a:lnTo>
                  <a:cubicBezTo>
                    <a:pt x="1867" y="173"/>
                    <a:pt x="1591" y="312"/>
                    <a:pt x="1314" y="450"/>
                  </a:cubicBezTo>
                  <a:lnTo>
                    <a:pt x="1314" y="588"/>
                  </a:lnTo>
                  <a:cubicBezTo>
                    <a:pt x="865" y="2455"/>
                    <a:pt x="450" y="4183"/>
                    <a:pt x="1" y="6050"/>
                  </a:cubicBezTo>
                  <a:cubicBezTo>
                    <a:pt x="139" y="5911"/>
                    <a:pt x="450" y="5773"/>
                    <a:pt x="589" y="5635"/>
                  </a:cubicBezTo>
                  <a:lnTo>
                    <a:pt x="589" y="5358"/>
                  </a:lnTo>
                  <a:cubicBezTo>
                    <a:pt x="1142" y="3630"/>
                    <a:pt x="1591" y="1729"/>
                    <a:pt x="2006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8"/>
            <p:cNvSpPr/>
            <p:nvPr/>
          </p:nvSpPr>
          <p:spPr>
            <a:xfrm>
              <a:off x="3836354" y="3289923"/>
              <a:ext cx="20510" cy="67063"/>
            </a:xfrm>
            <a:custGeom>
              <a:avLst/>
              <a:gdLst/>
              <a:ahLst/>
              <a:cxnLst/>
              <a:rect l="l" t="t" r="r" b="b"/>
              <a:pathLst>
                <a:path w="1142" h="3734" extrusionOk="0">
                  <a:moveTo>
                    <a:pt x="1003" y="0"/>
                  </a:moveTo>
                  <a:cubicBezTo>
                    <a:pt x="692" y="1279"/>
                    <a:pt x="415" y="2454"/>
                    <a:pt x="0" y="3733"/>
                  </a:cubicBezTo>
                  <a:cubicBezTo>
                    <a:pt x="415" y="3457"/>
                    <a:pt x="865" y="3180"/>
                    <a:pt x="1141" y="2869"/>
                  </a:cubicBezTo>
                  <a:lnTo>
                    <a:pt x="1141" y="2731"/>
                  </a:lnTo>
                  <a:cubicBezTo>
                    <a:pt x="1003" y="1867"/>
                    <a:pt x="1003" y="864"/>
                    <a:pt x="1003" y="0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8"/>
            <p:cNvSpPr/>
            <p:nvPr/>
          </p:nvSpPr>
          <p:spPr>
            <a:xfrm>
              <a:off x="3750684" y="3300466"/>
              <a:ext cx="49067" cy="121068"/>
            </a:xfrm>
            <a:custGeom>
              <a:avLst/>
              <a:gdLst/>
              <a:ahLst/>
              <a:cxnLst/>
              <a:rect l="l" t="t" r="r" b="b"/>
              <a:pathLst>
                <a:path w="2732" h="6741" extrusionOk="0">
                  <a:moveTo>
                    <a:pt x="2731" y="1"/>
                  </a:moveTo>
                  <a:lnTo>
                    <a:pt x="2731" y="1"/>
                  </a:lnTo>
                  <a:cubicBezTo>
                    <a:pt x="2316" y="277"/>
                    <a:pt x="2005" y="416"/>
                    <a:pt x="1729" y="692"/>
                  </a:cubicBezTo>
                  <a:lnTo>
                    <a:pt x="1729" y="865"/>
                  </a:lnTo>
                  <a:cubicBezTo>
                    <a:pt x="1141" y="2731"/>
                    <a:pt x="588" y="4736"/>
                    <a:pt x="0" y="6741"/>
                  </a:cubicBezTo>
                  <a:cubicBezTo>
                    <a:pt x="277" y="6464"/>
                    <a:pt x="588" y="6188"/>
                    <a:pt x="1003" y="6050"/>
                  </a:cubicBezTo>
                  <a:lnTo>
                    <a:pt x="1003" y="5877"/>
                  </a:lnTo>
                  <a:cubicBezTo>
                    <a:pt x="1141" y="4736"/>
                    <a:pt x="1452" y="3734"/>
                    <a:pt x="1867" y="2731"/>
                  </a:cubicBezTo>
                  <a:cubicBezTo>
                    <a:pt x="2178" y="1867"/>
                    <a:pt x="2455" y="865"/>
                    <a:pt x="2731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8"/>
            <p:cNvSpPr/>
            <p:nvPr/>
          </p:nvSpPr>
          <p:spPr>
            <a:xfrm>
              <a:off x="3582453" y="3370007"/>
              <a:ext cx="23599" cy="23599"/>
            </a:xfrm>
            <a:custGeom>
              <a:avLst/>
              <a:gdLst/>
              <a:ahLst/>
              <a:cxnLst/>
              <a:rect l="l" t="t" r="r" b="b"/>
              <a:pathLst>
                <a:path w="1314" h="1314" extrusionOk="0">
                  <a:moveTo>
                    <a:pt x="726" y="0"/>
                  </a:moveTo>
                  <a:cubicBezTo>
                    <a:pt x="311" y="0"/>
                    <a:pt x="0" y="277"/>
                    <a:pt x="0" y="726"/>
                  </a:cubicBezTo>
                  <a:cubicBezTo>
                    <a:pt x="0" y="1002"/>
                    <a:pt x="311" y="1314"/>
                    <a:pt x="726" y="1314"/>
                  </a:cubicBezTo>
                  <a:cubicBezTo>
                    <a:pt x="1003" y="1314"/>
                    <a:pt x="1314" y="1002"/>
                    <a:pt x="1314" y="726"/>
                  </a:cubicBezTo>
                  <a:cubicBezTo>
                    <a:pt x="1314" y="277"/>
                    <a:pt x="1003" y="0"/>
                    <a:pt x="7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8"/>
            <p:cNvSpPr/>
            <p:nvPr/>
          </p:nvSpPr>
          <p:spPr>
            <a:xfrm>
              <a:off x="3611009" y="3367511"/>
              <a:ext cx="13057" cy="10578"/>
            </a:xfrm>
            <a:custGeom>
              <a:avLst/>
              <a:gdLst/>
              <a:ahLst/>
              <a:cxnLst/>
              <a:rect l="l" t="t" r="r" b="b"/>
              <a:pathLst>
                <a:path w="727" h="589" extrusionOk="0">
                  <a:moveTo>
                    <a:pt x="450" y="1"/>
                  </a:moveTo>
                  <a:cubicBezTo>
                    <a:pt x="138" y="1"/>
                    <a:pt x="0" y="139"/>
                    <a:pt x="0" y="277"/>
                  </a:cubicBezTo>
                  <a:cubicBezTo>
                    <a:pt x="0" y="416"/>
                    <a:pt x="138" y="588"/>
                    <a:pt x="450" y="588"/>
                  </a:cubicBezTo>
                  <a:cubicBezTo>
                    <a:pt x="588" y="588"/>
                    <a:pt x="726" y="416"/>
                    <a:pt x="726" y="277"/>
                  </a:cubicBezTo>
                  <a:cubicBezTo>
                    <a:pt x="726" y="139"/>
                    <a:pt x="588" y="1"/>
                    <a:pt x="4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8"/>
            <p:cNvSpPr/>
            <p:nvPr/>
          </p:nvSpPr>
          <p:spPr>
            <a:xfrm>
              <a:off x="3603556" y="3359447"/>
              <a:ext cx="4975" cy="5604"/>
            </a:xfrm>
            <a:custGeom>
              <a:avLst/>
              <a:gdLst/>
              <a:ahLst/>
              <a:cxnLst/>
              <a:rect l="l" t="t" r="r" b="b"/>
              <a:pathLst>
                <a:path w="277" h="312" extrusionOk="0">
                  <a:moveTo>
                    <a:pt x="139" y="0"/>
                  </a:moveTo>
                  <a:cubicBezTo>
                    <a:pt x="0" y="0"/>
                    <a:pt x="0" y="173"/>
                    <a:pt x="0" y="173"/>
                  </a:cubicBezTo>
                  <a:cubicBezTo>
                    <a:pt x="0" y="312"/>
                    <a:pt x="0" y="312"/>
                    <a:pt x="139" y="312"/>
                  </a:cubicBezTo>
                  <a:cubicBezTo>
                    <a:pt x="277" y="312"/>
                    <a:pt x="277" y="312"/>
                    <a:pt x="277" y="173"/>
                  </a:cubicBezTo>
                  <a:cubicBezTo>
                    <a:pt x="277" y="173"/>
                    <a:pt x="277" y="0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8"/>
            <p:cNvSpPr/>
            <p:nvPr/>
          </p:nvSpPr>
          <p:spPr>
            <a:xfrm>
              <a:off x="3670601" y="3232811"/>
              <a:ext cx="18014" cy="15535"/>
            </a:xfrm>
            <a:custGeom>
              <a:avLst/>
              <a:gdLst/>
              <a:ahLst/>
              <a:cxnLst/>
              <a:rect l="l" t="t" r="r" b="b"/>
              <a:pathLst>
                <a:path w="1003" h="865" extrusionOk="0">
                  <a:moveTo>
                    <a:pt x="415" y="0"/>
                  </a:moveTo>
                  <a:cubicBezTo>
                    <a:pt x="415" y="0"/>
                    <a:pt x="277" y="0"/>
                    <a:pt x="139" y="138"/>
                  </a:cubicBezTo>
                  <a:cubicBezTo>
                    <a:pt x="0" y="138"/>
                    <a:pt x="0" y="311"/>
                    <a:pt x="0" y="450"/>
                  </a:cubicBezTo>
                  <a:cubicBezTo>
                    <a:pt x="0" y="726"/>
                    <a:pt x="139" y="864"/>
                    <a:pt x="415" y="864"/>
                  </a:cubicBezTo>
                  <a:cubicBezTo>
                    <a:pt x="726" y="864"/>
                    <a:pt x="1003" y="726"/>
                    <a:pt x="1003" y="450"/>
                  </a:cubicBezTo>
                  <a:cubicBezTo>
                    <a:pt x="1003" y="138"/>
                    <a:pt x="726" y="0"/>
                    <a:pt x="415" y="0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8"/>
            <p:cNvSpPr/>
            <p:nvPr/>
          </p:nvSpPr>
          <p:spPr>
            <a:xfrm>
              <a:off x="3696679" y="3243353"/>
              <a:ext cx="7453" cy="4993"/>
            </a:xfrm>
            <a:custGeom>
              <a:avLst/>
              <a:gdLst/>
              <a:ahLst/>
              <a:cxnLst/>
              <a:rect l="l" t="t" r="r" b="b"/>
              <a:pathLst>
                <a:path w="415" h="278" extrusionOk="0">
                  <a:moveTo>
                    <a:pt x="138" y="1"/>
                  </a:moveTo>
                  <a:lnTo>
                    <a:pt x="0" y="139"/>
                  </a:lnTo>
                  <a:cubicBezTo>
                    <a:pt x="0" y="277"/>
                    <a:pt x="138" y="277"/>
                    <a:pt x="138" y="277"/>
                  </a:cubicBezTo>
                  <a:cubicBezTo>
                    <a:pt x="277" y="277"/>
                    <a:pt x="415" y="277"/>
                    <a:pt x="415" y="139"/>
                  </a:cubicBezTo>
                  <a:cubicBezTo>
                    <a:pt x="415" y="139"/>
                    <a:pt x="277" y="1"/>
                    <a:pt x="138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8"/>
            <p:cNvSpPr/>
            <p:nvPr/>
          </p:nvSpPr>
          <p:spPr>
            <a:xfrm>
              <a:off x="3681161" y="3258871"/>
              <a:ext cx="7453" cy="7471"/>
            </a:xfrm>
            <a:custGeom>
              <a:avLst/>
              <a:gdLst/>
              <a:ahLst/>
              <a:cxnLst/>
              <a:rect l="l" t="t" r="r" b="b"/>
              <a:pathLst>
                <a:path w="415" h="416" extrusionOk="0">
                  <a:moveTo>
                    <a:pt x="138" y="1"/>
                  </a:moveTo>
                  <a:cubicBezTo>
                    <a:pt x="0" y="1"/>
                    <a:pt x="0" y="139"/>
                    <a:pt x="0" y="139"/>
                  </a:cubicBezTo>
                  <a:cubicBezTo>
                    <a:pt x="0" y="277"/>
                    <a:pt x="0" y="416"/>
                    <a:pt x="138" y="416"/>
                  </a:cubicBezTo>
                  <a:cubicBezTo>
                    <a:pt x="277" y="416"/>
                    <a:pt x="415" y="277"/>
                    <a:pt x="415" y="139"/>
                  </a:cubicBezTo>
                  <a:cubicBezTo>
                    <a:pt x="415" y="139"/>
                    <a:pt x="277" y="1"/>
                    <a:pt x="138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8"/>
            <p:cNvSpPr/>
            <p:nvPr/>
          </p:nvSpPr>
          <p:spPr>
            <a:xfrm>
              <a:off x="3637069" y="3315983"/>
              <a:ext cx="4993" cy="4993"/>
            </a:xfrm>
            <a:custGeom>
              <a:avLst/>
              <a:gdLst/>
              <a:ahLst/>
              <a:cxnLst/>
              <a:rect l="l" t="t" r="r" b="b"/>
              <a:pathLst>
                <a:path w="278" h="278" extrusionOk="0">
                  <a:moveTo>
                    <a:pt x="139" y="1"/>
                  </a:moveTo>
                  <a:cubicBezTo>
                    <a:pt x="1" y="1"/>
                    <a:pt x="1" y="1"/>
                    <a:pt x="1" y="139"/>
                  </a:cubicBezTo>
                  <a:cubicBezTo>
                    <a:pt x="1" y="277"/>
                    <a:pt x="1" y="277"/>
                    <a:pt x="139" y="277"/>
                  </a:cubicBezTo>
                  <a:cubicBezTo>
                    <a:pt x="277" y="277"/>
                    <a:pt x="277" y="277"/>
                    <a:pt x="277" y="139"/>
                  </a:cubicBezTo>
                  <a:cubicBezTo>
                    <a:pt x="277" y="1"/>
                    <a:pt x="277" y="1"/>
                    <a:pt x="139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8"/>
            <p:cNvSpPr/>
            <p:nvPr/>
          </p:nvSpPr>
          <p:spPr>
            <a:xfrm>
              <a:off x="3655083" y="3323437"/>
              <a:ext cx="10560" cy="10578"/>
            </a:xfrm>
            <a:custGeom>
              <a:avLst/>
              <a:gdLst/>
              <a:ahLst/>
              <a:cxnLst/>
              <a:rect l="l" t="t" r="r" b="b"/>
              <a:pathLst>
                <a:path w="588" h="589" extrusionOk="0">
                  <a:moveTo>
                    <a:pt x="277" y="1"/>
                  </a:moveTo>
                  <a:cubicBezTo>
                    <a:pt x="139" y="1"/>
                    <a:pt x="0" y="139"/>
                    <a:pt x="0" y="277"/>
                  </a:cubicBezTo>
                  <a:cubicBezTo>
                    <a:pt x="0" y="450"/>
                    <a:pt x="139" y="588"/>
                    <a:pt x="277" y="588"/>
                  </a:cubicBezTo>
                  <a:cubicBezTo>
                    <a:pt x="415" y="588"/>
                    <a:pt x="588" y="450"/>
                    <a:pt x="588" y="277"/>
                  </a:cubicBezTo>
                  <a:cubicBezTo>
                    <a:pt x="588" y="139"/>
                    <a:pt x="415" y="1"/>
                    <a:pt x="277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8"/>
            <p:cNvSpPr/>
            <p:nvPr/>
          </p:nvSpPr>
          <p:spPr>
            <a:xfrm>
              <a:off x="3670601" y="3310398"/>
              <a:ext cx="13057" cy="15535"/>
            </a:xfrm>
            <a:custGeom>
              <a:avLst/>
              <a:gdLst/>
              <a:ahLst/>
              <a:cxnLst/>
              <a:rect l="l" t="t" r="r" b="b"/>
              <a:pathLst>
                <a:path w="727" h="865" extrusionOk="0">
                  <a:moveTo>
                    <a:pt x="277" y="1"/>
                  </a:moveTo>
                  <a:cubicBezTo>
                    <a:pt x="139" y="1"/>
                    <a:pt x="0" y="312"/>
                    <a:pt x="0" y="450"/>
                  </a:cubicBezTo>
                  <a:cubicBezTo>
                    <a:pt x="0" y="727"/>
                    <a:pt x="139" y="865"/>
                    <a:pt x="277" y="865"/>
                  </a:cubicBezTo>
                  <a:cubicBezTo>
                    <a:pt x="588" y="865"/>
                    <a:pt x="726" y="727"/>
                    <a:pt x="726" y="450"/>
                  </a:cubicBezTo>
                  <a:cubicBezTo>
                    <a:pt x="726" y="312"/>
                    <a:pt x="588" y="1"/>
                    <a:pt x="277" y="1"/>
                  </a:cubicBezTo>
                  <a:close/>
                </a:path>
              </a:pathLst>
            </a:custGeom>
            <a:solidFill>
              <a:srgbClr val="F1BD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8"/>
            <p:cNvSpPr/>
            <p:nvPr/>
          </p:nvSpPr>
          <p:spPr>
            <a:xfrm>
              <a:off x="3422286" y="3214797"/>
              <a:ext cx="452574" cy="307942"/>
            </a:xfrm>
            <a:custGeom>
              <a:avLst/>
              <a:gdLst/>
              <a:ahLst/>
              <a:cxnLst/>
              <a:rect l="l" t="t" r="r" b="b"/>
              <a:pathLst>
                <a:path w="25199" h="17146" extrusionOk="0">
                  <a:moveTo>
                    <a:pt x="24058" y="4183"/>
                  </a:moveTo>
                  <a:cubicBezTo>
                    <a:pt x="24058" y="5047"/>
                    <a:pt x="24058" y="6050"/>
                    <a:pt x="24196" y="6914"/>
                  </a:cubicBezTo>
                  <a:lnTo>
                    <a:pt x="24196" y="7052"/>
                  </a:lnTo>
                  <a:cubicBezTo>
                    <a:pt x="23920" y="7363"/>
                    <a:pt x="23470" y="7640"/>
                    <a:pt x="23055" y="7916"/>
                  </a:cubicBezTo>
                  <a:cubicBezTo>
                    <a:pt x="23470" y="6637"/>
                    <a:pt x="23747" y="5462"/>
                    <a:pt x="24058" y="4183"/>
                  </a:cubicBezTo>
                  <a:close/>
                  <a:moveTo>
                    <a:pt x="23747" y="2870"/>
                  </a:moveTo>
                  <a:cubicBezTo>
                    <a:pt x="23332" y="4598"/>
                    <a:pt x="22883" y="6499"/>
                    <a:pt x="22330" y="8227"/>
                  </a:cubicBezTo>
                  <a:lnTo>
                    <a:pt x="22330" y="8504"/>
                  </a:lnTo>
                  <a:cubicBezTo>
                    <a:pt x="22191" y="8642"/>
                    <a:pt x="21880" y="8780"/>
                    <a:pt x="21742" y="8919"/>
                  </a:cubicBezTo>
                  <a:cubicBezTo>
                    <a:pt x="22191" y="7052"/>
                    <a:pt x="22606" y="5324"/>
                    <a:pt x="23055" y="3457"/>
                  </a:cubicBezTo>
                  <a:lnTo>
                    <a:pt x="23055" y="3319"/>
                  </a:lnTo>
                  <a:cubicBezTo>
                    <a:pt x="23332" y="3181"/>
                    <a:pt x="23608" y="3042"/>
                    <a:pt x="23747" y="2870"/>
                  </a:cubicBezTo>
                  <a:close/>
                  <a:moveTo>
                    <a:pt x="22330" y="3907"/>
                  </a:moveTo>
                  <a:lnTo>
                    <a:pt x="21016" y="9091"/>
                  </a:lnTo>
                  <a:cubicBezTo>
                    <a:pt x="21016" y="9230"/>
                    <a:pt x="21016" y="9368"/>
                    <a:pt x="21154" y="9368"/>
                  </a:cubicBezTo>
                  <a:cubicBezTo>
                    <a:pt x="20740" y="9644"/>
                    <a:pt x="20290" y="9956"/>
                    <a:pt x="19875" y="10232"/>
                  </a:cubicBezTo>
                  <a:cubicBezTo>
                    <a:pt x="20014" y="9368"/>
                    <a:pt x="20290" y="8504"/>
                    <a:pt x="20601" y="7640"/>
                  </a:cubicBezTo>
                  <a:cubicBezTo>
                    <a:pt x="21016" y="6637"/>
                    <a:pt x="21327" y="5635"/>
                    <a:pt x="21604" y="4460"/>
                  </a:cubicBezTo>
                  <a:lnTo>
                    <a:pt x="21604" y="4321"/>
                  </a:lnTo>
                  <a:cubicBezTo>
                    <a:pt x="21880" y="4183"/>
                    <a:pt x="22191" y="4045"/>
                    <a:pt x="22330" y="3907"/>
                  </a:cubicBezTo>
                  <a:close/>
                  <a:moveTo>
                    <a:pt x="17698" y="6914"/>
                  </a:moveTo>
                  <a:cubicBezTo>
                    <a:pt x="17283" y="8054"/>
                    <a:pt x="16834" y="9230"/>
                    <a:pt x="16557" y="10370"/>
                  </a:cubicBezTo>
                  <a:lnTo>
                    <a:pt x="16557" y="10232"/>
                  </a:lnTo>
                  <a:cubicBezTo>
                    <a:pt x="16557" y="10094"/>
                    <a:pt x="16419" y="9956"/>
                    <a:pt x="16281" y="9956"/>
                  </a:cubicBezTo>
                  <a:cubicBezTo>
                    <a:pt x="16281" y="9956"/>
                    <a:pt x="16281" y="9783"/>
                    <a:pt x="16142" y="9783"/>
                  </a:cubicBezTo>
                  <a:cubicBezTo>
                    <a:pt x="15970" y="9956"/>
                    <a:pt x="15831" y="9956"/>
                    <a:pt x="15831" y="10094"/>
                  </a:cubicBezTo>
                  <a:cubicBezTo>
                    <a:pt x="15831" y="9956"/>
                    <a:pt x="15970" y="9644"/>
                    <a:pt x="15970" y="9506"/>
                  </a:cubicBezTo>
                  <a:cubicBezTo>
                    <a:pt x="16142" y="9506"/>
                    <a:pt x="16281" y="9506"/>
                    <a:pt x="16281" y="9368"/>
                  </a:cubicBezTo>
                  <a:cubicBezTo>
                    <a:pt x="16419" y="9368"/>
                    <a:pt x="16419" y="9230"/>
                    <a:pt x="16419" y="9091"/>
                  </a:cubicBezTo>
                  <a:cubicBezTo>
                    <a:pt x="16419" y="8642"/>
                    <a:pt x="16281" y="8227"/>
                    <a:pt x="16281" y="7778"/>
                  </a:cubicBezTo>
                  <a:cubicBezTo>
                    <a:pt x="16419" y="7778"/>
                    <a:pt x="16557" y="7640"/>
                    <a:pt x="16834" y="7501"/>
                  </a:cubicBezTo>
                  <a:cubicBezTo>
                    <a:pt x="17145" y="7363"/>
                    <a:pt x="17421" y="7052"/>
                    <a:pt x="17698" y="6914"/>
                  </a:cubicBezTo>
                  <a:close/>
                  <a:moveTo>
                    <a:pt x="14414" y="865"/>
                  </a:moveTo>
                  <a:cubicBezTo>
                    <a:pt x="17283" y="1591"/>
                    <a:pt x="20152" y="1729"/>
                    <a:pt x="23055" y="2317"/>
                  </a:cubicBezTo>
                  <a:cubicBezTo>
                    <a:pt x="22883" y="2455"/>
                    <a:pt x="22744" y="2455"/>
                    <a:pt x="22606" y="2593"/>
                  </a:cubicBezTo>
                  <a:cubicBezTo>
                    <a:pt x="22330" y="2870"/>
                    <a:pt x="21880" y="3042"/>
                    <a:pt x="21604" y="3319"/>
                  </a:cubicBezTo>
                  <a:cubicBezTo>
                    <a:pt x="20740" y="3907"/>
                    <a:pt x="19875" y="4321"/>
                    <a:pt x="19150" y="4909"/>
                  </a:cubicBezTo>
                  <a:cubicBezTo>
                    <a:pt x="18424" y="5324"/>
                    <a:pt x="17560" y="5911"/>
                    <a:pt x="16834" y="6499"/>
                  </a:cubicBezTo>
                  <a:cubicBezTo>
                    <a:pt x="16419" y="6637"/>
                    <a:pt x="16142" y="6914"/>
                    <a:pt x="15693" y="7052"/>
                  </a:cubicBezTo>
                  <a:cubicBezTo>
                    <a:pt x="15693" y="7190"/>
                    <a:pt x="15555" y="7190"/>
                    <a:pt x="15416" y="7363"/>
                  </a:cubicBezTo>
                  <a:cubicBezTo>
                    <a:pt x="15416" y="7190"/>
                    <a:pt x="15278" y="7190"/>
                    <a:pt x="15105" y="7052"/>
                  </a:cubicBezTo>
                  <a:cubicBezTo>
                    <a:pt x="13550" y="6914"/>
                    <a:pt x="11960" y="6637"/>
                    <a:pt x="10232" y="6326"/>
                  </a:cubicBezTo>
                  <a:cubicBezTo>
                    <a:pt x="10093" y="6326"/>
                    <a:pt x="9782" y="6499"/>
                    <a:pt x="9782" y="6637"/>
                  </a:cubicBezTo>
                  <a:cubicBezTo>
                    <a:pt x="9644" y="6914"/>
                    <a:pt x="9921" y="7190"/>
                    <a:pt x="10093" y="7190"/>
                  </a:cubicBezTo>
                  <a:cubicBezTo>
                    <a:pt x="11511" y="7501"/>
                    <a:pt x="12962" y="7640"/>
                    <a:pt x="14414" y="7916"/>
                  </a:cubicBezTo>
                  <a:cubicBezTo>
                    <a:pt x="13688" y="8366"/>
                    <a:pt x="12824" y="8642"/>
                    <a:pt x="12098" y="9091"/>
                  </a:cubicBezTo>
                  <a:cubicBezTo>
                    <a:pt x="11649" y="9368"/>
                    <a:pt x="11234" y="9506"/>
                    <a:pt x="10958" y="9783"/>
                  </a:cubicBezTo>
                  <a:cubicBezTo>
                    <a:pt x="10508" y="10094"/>
                    <a:pt x="10232" y="10370"/>
                    <a:pt x="9921" y="10509"/>
                  </a:cubicBezTo>
                  <a:cubicBezTo>
                    <a:pt x="7328" y="9783"/>
                    <a:pt x="4736" y="9956"/>
                    <a:pt x="2316" y="9230"/>
                  </a:cubicBezTo>
                  <a:cubicBezTo>
                    <a:pt x="2005" y="9091"/>
                    <a:pt x="1729" y="8919"/>
                    <a:pt x="1452" y="8780"/>
                  </a:cubicBezTo>
                  <a:cubicBezTo>
                    <a:pt x="2143" y="8366"/>
                    <a:pt x="3008" y="7778"/>
                    <a:pt x="3872" y="7190"/>
                  </a:cubicBezTo>
                  <a:cubicBezTo>
                    <a:pt x="4459" y="6776"/>
                    <a:pt x="5185" y="6326"/>
                    <a:pt x="5773" y="6050"/>
                  </a:cubicBezTo>
                  <a:cubicBezTo>
                    <a:pt x="6637" y="6326"/>
                    <a:pt x="7639" y="6637"/>
                    <a:pt x="8503" y="6776"/>
                  </a:cubicBezTo>
                  <a:cubicBezTo>
                    <a:pt x="8642" y="6776"/>
                    <a:pt x="8918" y="6637"/>
                    <a:pt x="8918" y="6499"/>
                  </a:cubicBezTo>
                  <a:lnTo>
                    <a:pt x="8918" y="6326"/>
                  </a:lnTo>
                  <a:cubicBezTo>
                    <a:pt x="9056" y="6188"/>
                    <a:pt x="8918" y="5911"/>
                    <a:pt x="8642" y="5911"/>
                  </a:cubicBezTo>
                  <a:cubicBezTo>
                    <a:pt x="7916" y="5773"/>
                    <a:pt x="7328" y="5635"/>
                    <a:pt x="6775" y="5462"/>
                  </a:cubicBezTo>
                  <a:cubicBezTo>
                    <a:pt x="6775" y="5324"/>
                    <a:pt x="6913" y="5324"/>
                    <a:pt x="7052" y="5186"/>
                  </a:cubicBezTo>
                  <a:cubicBezTo>
                    <a:pt x="8192" y="4598"/>
                    <a:pt x="9229" y="3907"/>
                    <a:pt x="10370" y="3181"/>
                  </a:cubicBezTo>
                  <a:cubicBezTo>
                    <a:pt x="10785" y="2870"/>
                    <a:pt x="11372" y="2593"/>
                    <a:pt x="11960" y="2178"/>
                  </a:cubicBezTo>
                  <a:cubicBezTo>
                    <a:pt x="12513" y="1867"/>
                    <a:pt x="12962" y="1591"/>
                    <a:pt x="13550" y="1314"/>
                  </a:cubicBezTo>
                  <a:cubicBezTo>
                    <a:pt x="13688" y="1141"/>
                    <a:pt x="13826" y="1141"/>
                    <a:pt x="13965" y="1141"/>
                  </a:cubicBezTo>
                  <a:cubicBezTo>
                    <a:pt x="14103" y="1003"/>
                    <a:pt x="14241" y="1003"/>
                    <a:pt x="14241" y="1003"/>
                  </a:cubicBezTo>
                  <a:cubicBezTo>
                    <a:pt x="14414" y="1003"/>
                    <a:pt x="14414" y="865"/>
                    <a:pt x="14414" y="865"/>
                  </a:cubicBezTo>
                  <a:close/>
                  <a:moveTo>
                    <a:pt x="21016" y="4771"/>
                  </a:moveTo>
                  <a:lnTo>
                    <a:pt x="21016" y="4771"/>
                  </a:lnTo>
                  <a:cubicBezTo>
                    <a:pt x="20740" y="5635"/>
                    <a:pt x="20463" y="6637"/>
                    <a:pt x="20152" y="7501"/>
                  </a:cubicBezTo>
                  <a:cubicBezTo>
                    <a:pt x="19737" y="8504"/>
                    <a:pt x="19426" y="9506"/>
                    <a:pt x="19288" y="10647"/>
                  </a:cubicBezTo>
                  <a:lnTo>
                    <a:pt x="19288" y="10820"/>
                  </a:lnTo>
                  <a:cubicBezTo>
                    <a:pt x="18873" y="10958"/>
                    <a:pt x="18562" y="11234"/>
                    <a:pt x="18285" y="11511"/>
                  </a:cubicBezTo>
                  <a:cubicBezTo>
                    <a:pt x="18873" y="9506"/>
                    <a:pt x="19426" y="7501"/>
                    <a:pt x="20014" y="5635"/>
                  </a:cubicBezTo>
                  <a:lnTo>
                    <a:pt x="20014" y="5462"/>
                  </a:lnTo>
                  <a:cubicBezTo>
                    <a:pt x="20290" y="5186"/>
                    <a:pt x="20601" y="5047"/>
                    <a:pt x="21016" y="4771"/>
                  </a:cubicBezTo>
                  <a:close/>
                  <a:moveTo>
                    <a:pt x="11234" y="10647"/>
                  </a:moveTo>
                  <a:lnTo>
                    <a:pt x="11234" y="10647"/>
                  </a:lnTo>
                  <a:cubicBezTo>
                    <a:pt x="11096" y="11096"/>
                    <a:pt x="10958" y="11684"/>
                    <a:pt x="10646" y="12237"/>
                  </a:cubicBezTo>
                  <a:lnTo>
                    <a:pt x="10646" y="11234"/>
                  </a:lnTo>
                  <a:cubicBezTo>
                    <a:pt x="10785" y="10958"/>
                    <a:pt x="11096" y="10820"/>
                    <a:pt x="11234" y="10647"/>
                  </a:cubicBezTo>
                  <a:close/>
                  <a:moveTo>
                    <a:pt x="19288" y="5911"/>
                  </a:moveTo>
                  <a:lnTo>
                    <a:pt x="19288" y="5911"/>
                  </a:lnTo>
                  <a:cubicBezTo>
                    <a:pt x="18735" y="7778"/>
                    <a:pt x="18147" y="9644"/>
                    <a:pt x="17560" y="11511"/>
                  </a:cubicBezTo>
                  <a:cubicBezTo>
                    <a:pt x="17560" y="11684"/>
                    <a:pt x="17560" y="11822"/>
                    <a:pt x="17698" y="11822"/>
                  </a:cubicBezTo>
                  <a:cubicBezTo>
                    <a:pt x="17421" y="12099"/>
                    <a:pt x="17145" y="12237"/>
                    <a:pt x="16834" y="12375"/>
                  </a:cubicBezTo>
                  <a:lnTo>
                    <a:pt x="16834" y="12237"/>
                  </a:lnTo>
                  <a:cubicBezTo>
                    <a:pt x="17145" y="10232"/>
                    <a:pt x="17698" y="8227"/>
                    <a:pt x="18562" y="6326"/>
                  </a:cubicBezTo>
                  <a:cubicBezTo>
                    <a:pt x="18735" y="6188"/>
                    <a:pt x="19011" y="6050"/>
                    <a:pt x="19288" y="5911"/>
                  </a:cubicBezTo>
                  <a:close/>
                  <a:moveTo>
                    <a:pt x="15693" y="10232"/>
                  </a:moveTo>
                  <a:lnTo>
                    <a:pt x="15693" y="10370"/>
                  </a:lnTo>
                  <a:cubicBezTo>
                    <a:pt x="15831" y="11234"/>
                    <a:pt x="15970" y="11960"/>
                    <a:pt x="16142" y="12824"/>
                  </a:cubicBezTo>
                  <a:lnTo>
                    <a:pt x="16142" y="12963"/>
                  </a:lnTo>
                  <a:cubicBezTo>
                    <a:pt x="15693" y="13239"/>
                    <a:pt x="15278" y="13550"/>
                    <a:pt x="14691" y="13827"/>
                  </a:cubicBezTo>
                  <a:cubicBezTo>
                    <a:pt x="14967" y="12686"/>
                    <a:pt x="15416" y="11373"/>
                    <a:pt x="15693" y="10232"/>
                  </a:cubicBezTo>
                  <a:close/>
                  <a:moveTo>
                    <a:pt x="15416" y="8366"/>
                  </a:moveTo>
                  <a:cubicBezTo>
                    <a:pt x="15555" y="8504"/>
                    <a:pt x="15555" y="8780"/>
                    <a:pt x="15555" y="9091"/>
                  </a:cubicBezTo>
                  <a:cubicBezTo>
                    <a:pt x="14967" y="10647"/>
                    <a:pt x="14414" y="12375"/>
                    <a:pt x="13965" y="14103"/>
                  </a:cubicBezTo>
                  <a:lnTo>
                    <a:pt x="13965" y="14276"/>
                  </a:lnTo>
                  <a:cubicBezTo>
                    <a:pt x="13688" y="14553"/>
                    <a:pt x="13239" y="14691"/>
                    <a:pt x="12824" y="14967"/>
                  </a:cubicBezTo>
                  <a:cubicBezTo>
                    <a:pt x="13377" y="12824"/>
                    <a:pt x="14241" y="10820"/>
                    <a:pt x="14967" y="8642"/>
                  </a:cubicBezTo>
                  <a:lnTo>
                    <a:pt x="14967" y="8504"/>
                  </a:lnTo>
                  <a:cubicBezTo>
                    <a:pt x="15105" y="8504"/>
                    <a:pt x="15278" y="8366"/>
                    <a:pt x="15416" y="8366"/>
                  </a:cubicBezTo>
                  <a:close/>
                  <a:moveTo>
                    <a:pt x="12686" y="9783"/>
                  </a:moveTo>
                  <a:cubicBezTo>
                    <a:pt x="12375" y="10647"/>
                    <a:pt x="12098" y="11511"/>
                    <a:pt x="11822" y="12375"/>
                  </a:cubicBezTo>
                  <a:cubicBezTo>
                    <a:pt x="11511" y="13412"/>
                    <a:pt x="11234" y="14553"/>
                    <a:pt x="10958" y="15555"/>
                  </a:cubicBezTo>
                  <a:cubicBezTo>
                    <a:pt x="10958" y="14829"/>
                    <a:pt x="10785" y="14276"/>
                    <a:pt x="10785" y="13550"/>
                  </a:cubicBezTo>
                  <a:cubicBezTo>
                    <a:pt x="11096" y="12686"/>
                    <a:pt x="11511" y="11684"/>
                    <a:pt x="11822" y="10820"/>
                  </a:cubicBezTo>
                  <a:cubicBezTo>
                    <a:pt x="11960" y="10647"/>
                    <a:pt x="11960" y="10370"/>
                    <a:pt x="12098" y="10232"/>
                  </a:cubicBezTo>
                  <a:lnTo>
                    <a:pt x="12098" y="10094"/>
                  </a:lnTo>
                  <a:cubicBezTo>
                    <a:pt x="12375" y="9956"/>
                    <a:pt x="12513" y="9783"/>
                    <a:pt x="12686" y="9783"/>
                  </a:cubicBezTo>
                  <a:close/>
                  <a:moveTo>
                    <a:pt x="14241" y="8919"/>
                  </a:moveTo>
                  <a:lnTo>
                    <a:pt x="14241" y="8919"/>
                  </a:lnTo>
                  <a:cubicBezTo>
                    <a:pt x="13550" y="11096"/>
                    <a:pt x="12686" y="13239"/>
                    <a:pt x="12098" y="15417"/>
                  </a:cubicBezTo>
                  <a:cubicBezTo>
                    <a:pt x="11960" y="15555"/>
                    <a:pt x="11649" y="15693"/>
                    <a:pt x="11511" y="15832"/>
                  </a:cubicBezTo>
                  <a:cubicBezTo>
                    <a:pt x="12098" y="13827"/>
                    <a:pt x="12513" y="11684"/>
                    <a:pt x="13377" y="9644"/>
                  </a:cubicBezTo>
                  <a:cubicBezTo>
                    <a:pt x="13377" y="9644"/>
                    <a:pt x="13377" y="9506"/>
                    <a:pt x="13550" y="9506"/>
                  </a:cubicBezTo>
                  <a:lnTo>
                    <a:pt x="13550" y="9368"/>
                  </a:lnTo>
                  <a:cubicBezTo>
                    <a:pt x="13826" y="9230"/>
                    <a:pt x="14103" y="9091"/>
                    <a:pt x="14241" y="8919"/>
                  </a:cubicBezTo>
                  <a:close/>
                  <a:moveTo>
                    <a:pt x="865" y="9644"/>
                  </a:moveTo>
                  <a:cubicBezTo>
                    <a:pt x="2143" y="10232"/>
                    <a:pt x="3595" y="10509"/>
                    <a:pt x="4909" y="10647"/>
                  </a:cubicBezTo>
                  <a:cubicBezTo>
                    <a:pt x="6464" y="10820"/>
                    <a:pt x="8192" y="10958"/>
                    <a:pt x="9644" y="11373"/>
                  </a:cubicBezTo>
                  <a:lnTo>
                    <a:pt x="9782" y="11373"/>
                  </a:lnTo>
                  <a:cubicBezTo>
                    <a:pt x="9782" y="12686"/>
                    <a:pt x="9921" y="14103"/>
                    <a:pt x="10093" y="15417"/>
                  </a:cubicBezTo>
                  <a:lnTo>
                    <a:pt x="10093" y="16143"/>
                  </a:lnTo>
                  <a:cubicBezTo>
                    <a:pt x="9056" y="16004"/>
                    <a:pt x="7916" y="16004"/>
                    <a:pt x="6913" y="15693"/>
                  </a:cubicBezTo>
                  <a:cubicBezTo>
                    <a:pt x="5600" y="15555"/>
                    <a:pt x="4321" y="15279"/>
                    <a:pt x="3180" y="14967"/>
                  </a:cubicBezTo>
                  <a:cubicBezTo>
                    <a:pt x="2455" y="14691"/>
                    <a:pt x="1867" y="14553"/>
                    <a:pt x="1279" y="14103"/>
                  </a:cubicBezTo>
                  <a:cubicBezTo>
                    <a:pt x="1003" y="12686"/>
                    <a:pt x="1003" y="11096"/>
                    <a:pt x="865" y="9644"/>
                  </a:cubicBezTo>
                  <a:close/>
                  <a:moveTo>
                    <a:pt x="14241" y="1"/>
                  </a:moveTo>
                  <a:lnTo>
                    <a:pt x="14103" y="139"/>
                  </a:lnTo>
                  <a:cubicBezTo>
                    <a:pt x="13550" y="277"/>
                    <a:pt x="12962" y="588"/>
                    <a:pt x="12375" y="865"/>
                  </a:cubicBezTo>
                  <a:cubicBezTo>
                    <a:pt x="11822" y="1314"/>
                    <a:pt x="11234" y="1591"/>
                    <a:pt x="10646" y="2006"/>
                  </a:cubicBezTo>
                  <a:cubicBezTo>
                    <a:pt x="9506" y="2731"/>
                    <a:pt x="8365" y="3457"/>
                    <a:pt x="7190" y="4183"/>
                  </a:cubicBezTo>
                  <a:cubicBezTo>
                    <a:pt x="5911" y="4909"/>
                    <a:pt x="4736" y="5635"/>
                    <a:pt x="3595" y="6326"/>
                  </a:cubicBezTo>
                  <a:cubicBezTo>
                    <a:pt x="2455" y="7052"/>
                    <a:pt x="1279" y="7778"/>
                    <a:pt x="139" y="8642"/>
                  </a:cubicBezTo>
                  <a:cubicBezTo>
                    <a:pt x="0" y="8642"/>
                    <a:pt x="0" y="8780"/>
                    <a:pt x="0" y="9091"/>
                  </a:cubicBezTo>
                  <a:cubicBezTo>
                    <a:pt x="139" y="10958"/>
                    <a:pt x="139" y="12686"/>
                    <a:pt x="415" y="14414"/>
                  </a:cubicBezTo>
                  <a:lnTo>
                    <a:pt x="415" y="14553"/>
                  </a:lnTo>
                  <a:lnTo>
                    <a:pt x="415" y="14691"/>
                  </a:lnTo>
                  <a:cubicBezTo>
                    <a:pt x="588" y="14691"/>
                    <a:pt x="588" y="14829"/>
                    <a:pt x="726" y="14829"/>
                  </a:cubicBezTo>
                  <a:cubicBezTo>
                    <a:pt x="1452" y="15279"/>
                    <a:pt x="2143" y="15555"/>
                    <a:pt x="2869" y="15832"/>
                  </a:cubicBezTo>
                  <a:cubicBezTo>
                    <a:pt x="3733" y="16143"/>
                    <a:pt x="4598" y="16281"/>
                    <a:pt x="5462" y="16419"/>
                  </a:cubicBezTo>
                  <a:cubicBezTo>
                    <a:pt x="7052" y="16696"/>
                    <a:pt x="8780" y="16869"/>
                    <a:pt x="10370" y="17145"/>
                  </a:cubicBezTo>
                  <a:lnTo>
                    <a:pt x="10785" y="17145"/>
                  </a:lnTo>
                  <a:cubicBezTo>
                    <a:pt x="10958" y="17145"/>
                    <a:pt x="11096" y="17145"/>
                    <a:pt x="11096" y="17007"/>
                  </a:cubicBezTo>
                  <a:cubicBezTo>
                    <a:pt x="15970" y="14276"/>
                    <a:pt x="20601" y="11096"/>
                    <a:pt x="24922" y="7640"/>
                  </a:cubicBezTo>
                  <a:cubicBezTo>
                    <a:pt x="25060" y="7501"/>
                    <a:pt x="25198" y="7190"/>
                    <a:pt x="25060" y="7052"/>
                  </a:cubicBezTo>
                  <a:lnTo>
                    <a:pt x="25060" y="6776"/>
                  </a:lnTo>
                  <a:cubicBezTo>
                    <a:pt x="25060" y="6050"/>
                    <a:pt x="25060" y="5324"/>
                    <a:pt x="24922" y="4460"/>
                  </a:cubicBezTo>
                  <a:lnTo>
                    <a:pt x="24922" y="3319"/>
                  </a:lnTo>
                  <a:cubicBezTo>
                    <a:pt x="24922" y="3042"/>
                    <a:pt x="24784" y="2731"/>
                    <a:pt x="24784" y="2455"/>
                  </a:cubicBezTo>
                  <a:cubicBezTo>
                    <a:pt x="24784" y="2317"/>
                    <a:pt x="24784" y="2178"/>
                    <a:pt x="24611" y="2006"/>
                  </a:cubicBezTo>
                  <a:cubicBezTo>
                    <a:pt x="24611" y="2006"/>
                    <a:pt x="24611" y="1867"/>
                    <a:pt x="24473" y="1867"/>
                  </a:cubicBezTo>
                  <a:lnTo>
                    <a:pt x="24334" y="1867"/>
                  </a:lnTo>
                  <a:cubicBezTo>
                    <a:pt x="24334" y="1729"/>
                    <a:pt x="24196" y="1729"/>
                    <a:pt x="24058" y="1591"/>
                  </a:cubicBezTo>
                  <a:cubicBezTo>
                    <a:pt x="21016" y="1003"/>
                    <a:pt x="17698" y="727"/>
                    <a:pt x="14691" y="1"/>
                  </a:cubicBezTo>
                  <a:lnTo>
                    <a:pt x="14552" y="1"/>
                  </a:lnTo>
                  <a:cubicBezTo>
                    <a:pt x="14552" y="1"/>
                    <a:pt x="14414" y="1"/>
                    <a:pt x="14414" y="139"/>
                  </a:cubicBezTo>
                  <a:lnTo>
                    <a:pt x="1424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8"/>
            <p:cNvSpPr/>
            <p:nvPr/>
          </p:nvSpPr>
          <p:spPr>
            <a:xfrm>
              <a:off x="3662537" y="338800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5" name="Google Shape;965;p8"/>
          <p:cNvSpPr/>
          <p:nvPr/>
        </p:nvSpPr>
        <p:spPr>
          <a:xfrm>
            <a:off x="3595107" y="3995488"/>
            <a:ext cx="18" cy="2564"/>
          </a:xfrm>
          <a:custGeom>
            <a:avLst/>
            <a:gdLst/>
            <a:ahLst/>
            <a:cxnLst/>
            <a:rect l="l" t="t" r="r" b="b"/>
            <a:pathLst>
              <a:path w="1" h="139" extrusionOk="0">
                <a:moveTo>
                  <a:pt x="1" y="1"/>
                </a:moveTo>
                <a:lnTo>
                  <a:pt x="1" y="139"/>
                </a:lnTo>
                <a:lnTo>
                  <a:pt x="1" y="139"/>
                </a:lnTo>
                <a:lnTo>
                  <a:pt x="1" y="139"/>
                </a:ln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6" name="Google Shape;966;p8"/>
          <p:cNvSpPr/>
          <p:nvPr/>
        </p:nvSpPr>
        <p:spPr>
          <a:xfrm>
            <a:off x="3515434" y="3724565"/>
            <a:ext cx="2564" cy="7672"/>
          </a:xfrm>
          <a:custGeom>
            <a:avLst/>
            <a:gdLst/>
            <a:ahLst/>
            <a:cxnLst/>
            <a:rect l="l" t="t" r="r" b="b"/>
            <a:pathLst>
              <a:path w="139" h="416" extrusionOk="0">
                <a:moveTo>
                  <a:pt x="138" y="415"/>
                </a:moveTo>
                <a:cubicBezTo>
                  <a:pt x="138" y="277"/>
                  <a:pt x="0" y="139"/>
                  <a:pt x="0" y="0"/>
                </a:cubicBezTo>
                <a:cubicBezTo>
                  <a:pt x="0" y="139"/>
                  <a:pt x="138" y="277"/>
                  <a:pt x="138" y="415"/>
                </a:cubicBez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7" name="Google Shape;967;p8"/>
          <p:cNvSpPr/>
          <p:nvPr/>
        </p:nvSpPr>
        <p:spPr>
          <a:xfrm>
            <a:off x="3507134" y="3697787"/>
            <a:ext cx="18" cy="5127"/>
          </a:xfrm>
          <a:custGeom>
            <a:avLst/>
            <a:gdLst/>
            <a:ahLst/>
            <a:cxnLst/>
            <a:rect l="l" t="t" r="r" b="b"/>
            <a:pathLst>
              <a:path w="1" h="278" extrusionOk="0">
                <a:moveTo>
                  <a:pt x="1" y="1"/>
                </a:moveTo>
                <a:lnTo>
                  <a:pt x="1" y="277"/>
                </a:lnTo>
                <a:lnTo>
                  <a:pt x="1" y="1"/>
                </a:ln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8" name="Google Shape;968;p8"/>
          <p:cNvSpPr/>
          <p:nvPr/>
        </p:nvSpPr>
        <p:spPr>
          <a:xfrm>
            <a:off x="3525633" y="3756434"/>
            <a:ext cx="3191" cy="7672"/>
          </a:xfrm>
          <a:custGeom>
            <a:avLst/>
            <a:gdLst/>
            <a:ahLst/>
            <a:cxnLst/>
            <a:rect l="l" t="t" r="r" b="b"/>
            <a:pathLst>
              <a:path w="173" h="416" extrusionOk="0">
                <a:moveTo>
                  <a:pt x="173" y="415"/>
                </a:moveTo>
                <a:cubicBezTo>
                  <a:pt x="173" y="277"/>
                  <a:pt x="0" y="139"/>
                  <a:pt x="0" y="1"/>
                </a:cubicBezTo>
                <a:cubicBezTo>
                  <a:pt x="0" y="139"/>
                  <a:pt x="173" y="277"/>
                  <a:pt x="173" y="415"/>
                </a:cubicBez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9" name="Google Shape;969;p8"/>
          <p:cNvSpPr/>
          <p:nvPr/>
        </p:nvSpPr>
        <p:spPr>
          <a:xfrm>
            <a:off x="3584281" y="3963620"/>
            <a:ext cx="18" cy="5109"/>
          </a:xfrm>
          <a:custGeom>
            <a:avLst/>
            <a:gdLst/>
            <a:ahLst/>
            <a:cxnLst/>
            <a:rect l="l" t="t" r="r" b="b"/>
            <a:pathLst>
              <a:path w="1" h="277" extrusionOk="0">
                <a:moveTo>
                  <a:pt x="0" y="0"/>
                </a:moveTo>
                <a:lnTo>
                  <a:pt x="0" y="277"/>
                </a:lnTo>
                <a:lnTo>
                  <a:pt x="0" y="0"/>
                </a:ln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0" name="Google Shape;970;p8"/>
          <p:cNvSpPr/>
          <p:nvPr/>
        </p:nvSpPr>
        <p:spPr>
          <a:xfrm>
            <a:off x="3496935" y="3668463"/>
            <a:ext cx="76528" cy="13408"/>
          </a:xfrm>
          <a:custGeom>
            <a:avLst/>
            <a:gdLst/>
            <a:ahLst/>
            <a:cxnLst/>
            <a:rect l="l" t="t" r="r" b="b"/>
            <a:pathLst>
              <a:path w="4149" h="727" extrusionOk="0">
                <a:moveTo>
                  <a:pt x="3734" y="1"/>
                </a:moveTo>
                <a:cubicBezTo>
                  <a:pt x="2981" y="183"/>
                  <a:pt x="2213" y="381"/>
                  <a:pt x="1449" y="534"/>
                </a:cubicBezTo>
                <a:lnTo>
                  <a:pt x="1449" y="534"/>
                </a:lnTo>
                <a:cubicBezTo>
                  <a:pt x="2385" y="381"/>
                  <a:pt x="3304" y="183"/>
                  <a:pt x="4148" y="1"/>
                </a:cubicBezTo>
                <a:close/>
                <a:moveTo>
                  <a:pt x="1449" y="534"/>
                </a:moveTo>
                <a:cubicBezTo>
                  <a:pt x="968" y="613"/>
                  <a:pt x="482" y="680"/>
                  <a:pt x="1" y="727"/>
                </a:cubicBezTo>
                <a:lnTo>
                  <a:pt x="277" y="727"/>
                </a:lnTo>
                <a:cubicBezTo>
                  <a:pt x="665" y="680"/>
                  <a:pt x="1057" y="613"/>
                  <a:pt x="1449" y="534"/>
                </a:cubicBezTo>
                <a:close/>
              </a:path>
            </a:pathLst>
          </a:custGeom>
          <a:solidFill>
            <a:srgbClr val="E9DDC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1" name="Google Shape;971;p8"/>
          <p:cNvSpPr/>
          <p:nvPr/>
        </p:nvSpPr>
        <p:spPr>
          <a:xfrm>
            <a:off x="4816532" y="4279155"/>
            <a:ext cx="18" cy="5773"/>
          </a:xfrm>
          <a:custGeom>
            <a:avLst/>
            <a:gdLst/>
            <a:ahLst/>
            <a:cxnLst/>
            <a:rect l="l" t="t" r="r" b="b"/>
            <a:pathLst>
              <a:path w="1" h="313" extrusionOk="0">
                <a:moveTo>
                  <a:pt x="1" y="1"/>
                </a:moveTo>
                <a:lnTo>
                  <a:pt x="1" y="312"/>
                </a:lnTo>
                <a:lnTo>
                  <a:pt x="1" y="312"/>
                </a:lnTo>
                <a:lnTo>
                  <a:pt x="1" y="1"/>
                </a:ln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F2E6D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2" name="Google Shape;972;p8"/>
          <p:cNvSpPr/>
          <p:nvPr/>
        </p:nvSpPr>
        <p:spPr>
          <a:xfrm>
            <a:off x="4774463" y="4292545"/>
            <a:ext cx="26155" cy="10863"/>
          </a:xfrm>
          <a:custGeom>
            <a:avLst/>
            <a:gdLst/>
            <a:ahLst/>
            <a:cxnLst/>
            <a:rect l="l" t="t" r="r" b="b"/>
            <a:pathLst>
              <a:path w="1418" h="589" extrusionOk="0">
                <a:moveTo>
                  <a:pt x="1417" y="1"/>
                </a:moveTo>
                <a:lnTo>
                  <a:pt x="1417" y="1"/>
                </a:lnTo>
                <a:cubicBezTo>
                  <a:pt x="1245" y="130"/>
                  <a:pt x="1042" y="230"/>
                  <a:pt x="835" y="312"/>
                </a:cubicBezTo>
                <a:lnTo>
                  <a:pt x="1003" y="312"/>
                </a:lnTo>
                <a:cubicBezTo>
                  <a:pt x="1141" y="139"/>
                  <a:pt x="1279" y="139"/>
                  <a:pt x="1417" y="1"/>
                </a:cubicBezTo>
                <a:close/>
                <a:moveTo>
                  <a:pt x="726" y="312"/>
                </a:moveTo>
                <a:cubicBezTo>
                  <a:pt x="415" y="450"/>
                  <a:pt x="138" y="450"/>
                  <a:pt x="0" y="588"/>
                </a:cubicBezTo>
                <a:cubicBezTo>
                  <a:pt x="242" y="508"/>
                  <a:pt x="543" y="427"/>
                  <a:pt x="835" y="312"/>
                </a:cubicBezTo>
                <a:close/>
              </a:path>
            </a:pathLst>
          </a:custGeom>
          <a:solidFill>
            <a:srgbClr val="F2E6D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3" name="Google Shape;973;p8"/>
          <p:cNvSpPr/>
          <p:nvPr/>
        </p:nvSpPr>
        <p:spPr>
          <a:xfrm>
            <a:off x="4813986" y="4284910"/>
            <a:ext cx="2564" cy="2564"/>
          </a:xfrm>
          <a:custGeom>
            <a:avLst/>
            <a:gdLst/>
            <a:ahLst/>
            <a:cxnLst/>
            <a:rect l="l" t="t" r="r" b="b"/>
            <a:pathLst>
              <a:path w="139" h="139" extrusionOk="0">
                <a:moveTo>
                  <a:pt x="139" y="0"/>
                </a:moveTo>
                <a:cubicBezTo>
                  <a:pt x="0" y="0"/>
                  <a:pt x="0" y="138"/>
                  <a:pt x="0" y="138"/>
                </a:cubicBezTo>
                <a:lnTo>
                  <a:pt x="139" y="0"/>
                </a:lnTo>
                <a:close/>
              </a:path>
            </a:pathLst>
          </a:custGeom>
          <a:solidFill>
            <a:srgbClr val="F2E6D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4" name="Google Shape;974;p8"/>
          <p:cNvSpPr/>
          <p:nvPr/>
        </p:nvSpPr>
        <p:spPr>
          <a:xfrm>
            <a:off x="3592562" y="3527579"/>
            <a:ext cx="18" cy="18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5" name="Google Shape;975;p8"/>
          <p:cNvSpPr/>
          <p:nvPr/>
        </p:nvSpPr>
        <p:spPr>
          <a:xfrm>
            <a:off x="3605306" y="3533315"/>
            <a:ext cx="3209" cy="2582"/>
          </a:xfrm>
          <a:custGeom>
            <a:avLst/>
            <a:gdLst/>
            <a:ahLst/>
            <a:cxnLst/>
            <a:rect l="l" t="t" r="r" b="b"/>
            <a:pathLst>
              <a:path w="174" h="140" extrusionOk="0">
                <a:moveTo>
                  <a:pt x="1" y="1"/>
                </a:moveTo>
                <a:lnTo>
                  <a:pt x="1" y="139"/>
                </a:lnTo>
                <a:lnTo>
                  <a:pt x="174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6" name="Google Shape;976;p8"/>
          <p:cNvSpPr/>
          <p:nvPr/>
        </p:nvSpPr>
        <p:spPr>
          <a:xfrm>
            <a:off x="3605306" y="3551813"/>
            <a:ext cx="18" cy="18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7" name="Google Shape;977;p8"/>
          <p:cNvGrpSpPr/>
          <p:nvPr/>
        </p:nvGrpSpPr>
        <p:grpSpPr>
          <a:xfrm>
            <a:off x="3478236" y="3296581"/>
            <a:ext cx="1376489" cy="1381587"/>
            <a:chOff x="3972921" y="3209840"/>
            <a:chExt cx="1340301" cy="1345527"/>
          </a:xfrm>
        </p:grpSpPr>
        <p:sp>
          <p:nvSpPr>
            <p:cNvPr id="978" name="Google Shape;978;p8"/>
            <p:cNvSpPr/>
            <p:nvPr/>
          </p:nvSpPr>
          <p:spPr>
            <a:xfrm>
              <a:off x="3972921" y="3589766"/>
              <a:ext cx="1340301" cy="965601"/>
            </a:xfrm>
            <a:custGeom>
              <a:avLst/>
              <a:gdLst/>
              <a:ahLst/>
              <a:cxnLst/>
              <a:rect l="l" t="t" r="r" b="b"/>
              <a:pathLst>
                <a:path w="74627" h="53764" extrusionOk="0">
                  <a:moveTo>
                    <a:pt x="2040" y="0"/>
                  </a:moveTo>
                  <a:cubicBezTo>
                    <a:pt x="1452" y="0"/>
                    <a:pt x="1038" y="138"/>
                    <a:pt x="588" y="449"/>
                  </a:cubicBezTo>
                  <a:cubicBezTo>
                    <a:pt x="174" y="1002"/>
                    <a:pt x="1" y="1728"/>
                    <a:pt x="174" y="2316"/>
                  </a:cubicBezTo>
                  <a:cubicBezTo>
                    <a:pt x="3457" y="14137"/>
                    <a:pt x="7087" y="25924"/>
                    <a:pt x="11096" y="37469"/>
                  </a:cubicBezTo>
                  <a:cubicBezTo>
                    <a:pt x="11545" y="39024"/>
                    <a:pt x="11960" y="40614"/>
                    <a:pt x="12548" y="42066"/>
                  </a:cubicBezTo>
                  <a:cubicBezTo>
                    <a:pt x="13135" y="44070"/>
                    <a:pt x="13689" y="45937"/>
                    <a:pt x="14414" y="47665"/>
                  </a:cubicBezTo>
                  <a:cubicBezTo>
                    <a:pt x="15140" y="49255"/>
                    <a:pt x="15866" y="50983"/>
                    <a:pt x="17145" y="52159"/>
                  </a:cubicBezTo>
                  <a:cubicBezTo>
                    <a:pt x="18458" y="53438"/>
                    <a:pt x="20325" y="53714"/>
                    <a:pt x="21915" y="53714"/>
                  </a:cubicBezTo>
                  <a:cubicBezTo>
                    <a:pt x="22344" y="53749"/>
                    <a:pt x="22768" y="53764"/>
                    <a:pt x="23189" y="53764"/>
                  </a:cubicBezTo>
                  <a:cubicBezTo>
                    <a:pt x="24872" y="53764"/>
                    <a:pt x="26498" y="53521"/>
                    <a:pt x="28102" y="53299"/>
                  </a:cubicBezTo>
                  <a:cubicBezTo>
                    <a:pt x="29830" y="53023"/>
                    <a:pt x="31420" y="52712"/>
                    <a:pt x="33149" y="52435"/>
                  </a:cubicBezTo>
                  <a:cubicBezTo>
                    <a:pt x="34428" y="52297"/>
                    <a:pt x="35741" y="52297"/>
                    <a:pt x="37020" y="52159"/>
                  </a:cubicBezTo>
                  <a:cubicBezTo>
                    <a:pt x="38886" y="51986"/>
                    <a:pt x="40615" y="51986"/>
                    <a:pt x="42516" y="51848"/>
                  </a:cubicBezTo>
                  <a:cubicBezTo>
                    <a:pt x="45972" y="51571"/>
                    <a:pt x="49429" y="51122"/>
                    <a:pt x="52885" y="49981"/>
                  </a:cubicBezTo>
                  <a:cubicBezTo>
                    <a:pt x="54441" y="49393"/>
                    <a:pt x="56031" y="48529"/>
                    <a:pt x="57483" y="47527"/>
                  </a:cubicBezTo>
                  <a:cubicBezTo>
                    <a:pt x="58347" y="46974"/>
                    <a:pt x="59073" y="46386"/>
                    <a:pt x="59798" y="45799"/>
                  </a:cubicBezTo>
                  <a:cubicBezTo>
                    <a:pt x="60351" y="45073"/>
                    <a:pt x="61077" y="44520"/>
                    <a:pt x="61665" y="43794"/>
                  </a:cubicBezTo>
                  <a:cubicBezTo>
                    <a:pt x="63808" y="41616"/>
                    <a:pt x="65986" y="39335"/>
                    <a:pt x="67714" y="36881"/>
                  </a:cubicBezTo>
                  <a:cubicBezTo>
                    <a:pt x="69580" y="36604"/>
                    <a:pt x="71309" y="36155"/>
                    <a:pt x="73175" y="35879"/>
                  </a:cubicBezTo>
                  <a:cubicBezTo>
                    <a:pt x="73901" y="35740"/>
                    <a:pt x="74489" y="34876"/>
                    <a:pt x="74489" y="34012"/>
                  </a:cubicBezTo>
                  <a:cubicBezTo>
                    <a:pt x="74627" y="33286"/>
                    <a:pt x="74316" y="32422"/>
                    <a:pt x="74039" y="31696"/>
                  </a:cubicBezTo>
                  <a:cubicBezTo>
                    <a:pt x="73763" y="30970"/>
                    <a:pt x="73175" y="30383"/>
                    <a:pt x="72588" y="29830"/>
                  </a:cubicBezTo>
                  <a:cubicBezTo>
                    <a:pt x="72173" y="29519"/>
                    <a:pt x="71723" y="29242"/>
                    <a:pt x="71170" y="29242"/>
                  </a:cubicBezTo>
                  <a:cubicBezTo>
                    <a:pt x="70721" y="29242"/>
                    <a:pt x="70168" y="29519"/>
                    <a:pt x="69857" y="29830"/>
                  </a:cubicBezTo>
                  <a:cubicBezTo>
                    <a:pt x="69131" y="30556"/>
                    <a:pt x="68993" y="31834"/>
                    <a:pt x="69857" y="32560"/>
                  </a:cubicBezTo>
                  <a:cubicBezTo>
                    <a:pt x="69719" y="32699"/>
                    <a:pt x="69580" y="32699"/>
                    <a:pt x="69442" y="32699"/>
                  </a:cubicBezTo>
                  <a:cubicBezTo>
                    <a:pt x="69304" y="32284"/>
                    <a:pt x="68993" y="31973"/>
                    <a:pt x="68578" y="31696"/>
                  </a:cubicBezTo>
                  <a:cubicBezTo>
                    <a:pt x="68311" y="31558"/>
                    <a:pt x="68015" y="31491"/>
                    <a:pt x="67717" y="31491"/>
                  </a:cubicBezTo>
                  <a:cubicBezTo>
                    <a:pt x="67048" y="31491"/>
                    <a:pt x="66368" y="31824"/>
                    <a:pt x="65986" y="32422"/>
                  </a:cubicBezTo>
                  <a:cubicBezTo>
                    <a:pt x="65847" y="32837"/>
                    <a:pt x="65536" y="33148"/>
                    <a:pt x="65398" y="33563"/>
                  </a:cubicBezTo>
                  <a:cubicBezTo>
                    <a:pt x="65121" y="33701"/>
                    <a:pt x="64983" y="34012"/>
                    <a:pt x="64810" y="34150"/>
                  </a:cubicBezTo>
                  <a:cubicBezTo>
                    <a:pt x="64672" y="34289"/>
                    <a:pt x="64672" y="34427"/>
                    <a:pt x="64672" y="34565"/>
                  </a:cubicBezTo>
                  <a:cubicBezTo>
                    <a:pt x="64396" y="34876"/>
                    <a:pt x="64119" y="35291"/>
                    <a:pt x="63946" y="35567"/>
                  </a:cubicBezTo>
                  <a:cubicBezTo>
                    <a:pt x="62806" y="37019"/>
                    <a:pt x="61527" y="38471"/>
                    <a:pt x="60213" y="39888"/>
                  </a:cubicBezTo>
                  <a:cubicBezTo>
                    <a:pt x="58934" y="41202"/>
                    <a:pt x="57621" y="42653"/>
                    <a:pt x="56031" y="43932"/>
                  </a:cubicBezTo>
                  <a:cubicBezTo>
                    <a:pt x="54890" y="44796"/>
                    <a:pt x="53750" y="45384"/>
                    <a:pt x="52436" y="45937"/>
                  </a:cubicBezTo>
                  <a:cubicBezTo>
                    <a:pt x="50293" y="46801"/>
                    <a:pt x="47977" y="47389"/>
                    <a:pt x="45661" y="47665"/>
                  </a:cubicBezTo>
                  <a:cubicBezTo>
                    <a:pt x="42066" y="48115"/>
                    <a:pt x="38610" y="48253"/>
                    <a:pt x="35015" y="48391"/>
                  </a:cubicBezTo>
                  <a:cubicBezTo>
                    <a:pt x="32146" y="48702"/>
                    <a:pt x="29381" y="49255"/>
                    <a:pt x="26650" y="49566"/>
                  </a:cubicBezTo>
                  <a:cubicBezTo>
                    <a:pt x="25284" y="49769"/>
                    <a:pt x="23918" y="49897"/>
                    <a:pt x="22551" y="49897"/>
                  </a:cubicBezTo>
                  <a:cubicBezTo>
                    <a:pt x="22051" y="49897"/>
                    <a:pt x="21551" y="49880"/>
                    <a:pt x="21051" y="49843"/>
                  </a:cubicBezTo>
                  <a:cubicBezTo>
                    <a:pt x="20602" y="49843"/>
                    <a:pt x="20325" y="49705"/>
                    <a:pt x="20048" y="49566"/>
                  </a:cubicBezTo>
                  <a:lnTo>
                    <a:pt x="19737" y="49566"/>
                  </a:lnTo>
                  <a:cubicBezTo>
                    <a:pt x="19737" y="49393"/>
                    <a:pt x="19599" y="49255"/>
                    <a:pt x="19461" y="49117"/>
                  </a:cubicBezTo>
                  <a:cubicBezTo>
                    <a:pt x="18873" y="48253"/>
                    <a:pt x="18458" y="47389"/>
                    <a:pt x="18009" y="46525"/>
                  </a:cubicBezTo>
                  <a:cubicBezTo>
                    <a:pt x="17007" y="43932"/>
                    <a:pt x="16281" y="41340"/>
                    <a:pt x="15417" y="38609"/>
                  </a:cubicBezTo>
                  <a:cubicBezTo>
                    <a:pt x="15002" y="37157"/>
                    <a:pt x="14553" y="35879"/>
                    <a:pt x="14000" y="34427"/>
                  </a:cubicBezTo>
                  <a:cubicBezTo>
                    <a:pt x="13274" y="32284"/>
                    <a:pt x="12548" y="29968"/>
                    <a:pt x="11822" y="27790"/>
                  </a:cubicBezTo>
                  <a:cubicBezTo>
                    <a:pt x="9368" y="20186"/>
                    <a:pt x="7087" y="12685"/>
                    <a:pt x="4909" y="5047"/>
                  </a:cubicBezTo>
                  <a:lnTo>
                    <a:pt x="4909" y="5047"/>
                  </a:lnTo>
                  <a:cubicBezTo>
                    <a:pt x="5047" y="5185"/>
                    <a:pt x="5358" y="5323"/>
                    <a:pt x="5497" y="5496"/>
                  </a:cubicBezTo>
                  <a:cubicBezTo>
                    <a:pt x="5635" y="5496"/>
                    <a:pt x="5635" y="5634"/>
                    <a:pt x="5773" y="5634"/>
                  </a:cubicBezTo>
                  <a:cubicBezTo>
                    <a:pt x="6222" y="6049"/>
                    <a:pt x="6499" y="6187"/>
                    <a:pt x="7087" y="6187"/>
                  </a:cubicBezTo>
                  <a:cubicBezTo>
                    <a:pt x="7640" y="6187"/>
                    <a:pt x="8089" y="6049"/>
                    <a:pt x="8504" y="5634"/>
                  </a:cubicBezTo>
                  <a:cubicBezTo>
                    <a:pt x="8815" y="5323"/>
                    <a:pt x="8953" y="4770"/>
                    <a:pt x="8953" y="4321"/>
                  </a:cubicBezTo>
                  <a:cubicBezTo>
                    <a:pt x="8953" y="3906"/>
                    <a:pt x="8815" y="3318"/>
                    <a:pt x="8504" y="2904"/>
                  </a:cubicBezTo>
                  <a:cubicBezTo>
                    <a:pt x="6775" y="1452"/>
                    <a:pt x="4771" y="449"/>
                    <a:pt x="2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8"/>
            <p:cNvSpPr/>
            <p:nvPr/>
          </p:nvSpPr>
          <p:spPr>
            <a:xfrm>
              <a:off x="4081561" y="3432077"/>
              <a:ext cx="129761" cy="229295"/>
            </a:xfrm>
            <a:custGeom>
              <a:avLst/>
              <a:gdLst/>
              <a:ahLst/>
              <a:cxnLst/>
              <a:rect l="l" t="t" r="r" b="b"/>
              <a:pathLst>
                <a:path w="7225" h="12767" extrusionOk="0">
                  <a:moveTo>
                    <a:pt x="1452" y="1"/>
                  </a:moveTo>
                  <a:cubicBezTo>
                    <a:pt x="1038" y="139"/>
                    <a:pt x="588" y="450"/>
                    <a:pt x="312" y="865"/>
                  </a:cubicBezTo>
                  <a:cubicBezTo>
                    <a:pt x="1" y="1452"/>
                    <a:pt x="1" y="1867"/>
                    <a:pt x="173" y="2455"/>
                  </a:cubicBezTo>
                  <a:cubicBezTo>
                    <a:pt x="726" y="5773"/>
                    <a:pt x="2040" y="8780"/>
                    <a:pt x="3630" y="11822"/>
                  </a:cubicBezTo>
                  <a:cubicBezTo>
                    <a:pt x="3903" y="12481"/>
                    <a:pt x="4565" y="12767"/>
                    <a:pt x="5232" y="12767"/>
                  </a:cubicBezTo>
                  <a:cubicBezTo>
                    <a:pt x="5579" y="12767"/>
                    <a:pt x="5927" y="12690"/>
                    <a:pt x="6222" y="12548"/>
                  </a:cubicBezTo>
                  <a:cubicBezTo>
                    <a:pt x="6637" y="12237"/>
                    <a:pt x="6914" y="11822"/>
                    <a:pt x="7086" y="11372"/>
                  </a:cubicBezTo>
                  <a:cubicBezTo>
                    <a:pt x="7225" y="10819"/>
                    <a:pt x="7086" y="10370"/>
                    <a:pt x="6775" y="9955"/>
                  </a:cubicBezTo>
                  <a:cubicBezTo>
                    <a:pt x="6361" y="8918"/>
                    <a:pt x="5911" y="8054"/>
                    <a:pt x="5496" y="7052"/>
                  </a:cubicBezTo>
                  <a:cubicBezTo>
                    <a:pt x="4771" y="5185"/>
                    <a:pt x="4183" y="3319"/>
                    <a:pt x="3768" y="1314"/>
                  </a:cubicBezTo>
                  <a:cubicBezTo>
                    <a:pt x="3768" y="865"/>
                    <a:pt x="3319" y="450"/>
                    <a:pt x="2904" y="277"/>
                  </a:cubicBezTo>
                  <a:cubicBezTo>
                    <a:pt x="2593" y="1"/>
                    <a:pt x="2316" y="1"/>
                    <a:pt x="20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8"/>
            <p:cNvSpPr/>
            <p:nvPr/>
          </p:nvSpPr>
          <p:spPr>
            <a:xfrm>
              <a:off x="4353476" y="4166461"/>
              <a:ext cx="2496" cy="5621"/>
            </a:xfrm>
            <a:custGeom>
              <a:avLst/>
              <a:gdLst/>
              <a:ahLst/>
              <a:cxnLst/>
              <a:rect l="l" t="t" r="r" b="b"/>
              <a:pathLst>
                <a:path w="139" h="313" extrusionOk="0">
                  <a:moveTo>
                    <a:pt x="138" y="312"/>
                  </a:moveTo>
                  <a:cubicBezTo>
                    <a:pt x="0" y="312"/>
                    <a:pt x="0" y="174"/>
                    <a:pt x="0" y="1"/>
                  </a:cubicBezTo>
                  <a:cubicBezTo>
                    <a:pt x="0" y="174"/>
                    <a:pt x="0" y="312"/>
                    <a:pt x="138" y="312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8"/>
            <p:cNvSpPr/>
            <p:nvPr/>
          </p:nvSpPr>
          <p:spPr>
            <a:xfrm>
              <a:off x="4810989" y="4280687"/>
              <a:ext cx="21121" cy="2514"/>
            </a:xfrm>
            <a:custGeom>
              <a:avLst/>
              <a:gdLst/>
              <a:ahLst/>
              <a:cxnLst/>
              <a:rect l="l" t="t" r="r" b="b"/>
              <a:pathLst>
                <a:path w="1176" h="140" extrusionOk="0">
                  <a:moveTo>
                    <a:pt x="1176" y="1"/>
                  </a:moveTo>
                  <a:lnTo>
                    <a:pt x="1176" y="1"/>
                  </a:lnTo>
                  <a:cubicBezTo>
                    <a:pt x="865" y="139"/>
                    <a:pt x="450" y="139"/>
                    <a:pt x="1" y="139"/>
                  </a:cubicBezTo>
                  <a:lnTo>
                    <a:pt x="1038" y="139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8"/>
            <p:cNvSpPr/>
            <p:nvPr/>
          </p:nvSpPr>
          <p:spPr>
            <a:xfrm>
              <a:off x="4154192" y="3669831"/>
              <a:ext cx="18" cy="5621"/>
            </a:xfrm>
            <a:custGeom>
              <a:avLst/>
              <a:gdLst/>
              <a:ahLst/>
              <a:cxnLst/>
              <a:rect l="l" t="t" r="r" b="b"/>
              <a:pathLst>
                <a:path w="1" h="313" extrusionOk="0">
                  <a:moveTo>
                    <a:pt x="1" y="1"/>
                  </a:moveTo>
                  <a:lnTo>
                    <a:pt x="1" y="312"/>
                  </a:lnTo>
                  <a:lnTo>
                    <a:pt x="1" y="312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8"/>
            <p:cNvSpPr/>
            <p:nvPr/>
          </p:nvSpPr>
          <p:spPr>
            <a:xfrm>
              <a:off x="4400028" y="4262691"/>
              <a:ext cx="4993" cy="9950"/>
            </a:xfrm>
            <a:custGeom>
              <a:avLst/>
              <a:gdLst/>
              <a:ahLst/>
              <a:cxnLst/>
              <a:rect l="l" t="t" r="r" b="b"/>
              <a:pathLst>
                <a:path w="278" h="554" extrusionOk="0">
                  <a:moveTo>
                    <a:pt x="1" y="1"/>
                  </a:moveTo>
                  <a:lnTo>
                    <a:pt x="1" y="1"/>
                  </a:lnTo>
                  <a:cubicBezTo>
                    <a:pt x="139" y="277"/>
                    <a:pt x="277" y="415"/>
                    <a:pt x="277" y="554"/>
                  </a:cubicBezTo>
                  <a:cubicBezTo>
                    <a:pt x="277" y="277"/>
                    <a:pt x="139" y="139"/>
                    <a:pt x="1" y="1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8"/>
            <p:cNvSpPr/>
            <p:nvPr/>
          </p:nvSpPr>
          <p:spPr>
            <a:xfrm>
              <a:off x="4407482" y="427262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8"/>
            <p:cNvSpPr/>
            <p:nvPr/>
          </p:nvSpPr>
          <p:spPr>
            <a:xfrm>
              <a:off x="4756983" y="4288140"/>
              <a:ext cx="4975" cy="18"/>
            </a:xfrm>
            <a:custGeom>
              <a:avLst/>
              <a:gdLst/>
              <a:ahLst/>
              <a:cxnLst/>
              <a:rect l="l" t="t" r="r" b="b"/>
              <a:pathLst>
                <a:path w="277" h="1" extrusionOk="0">
                  <a:moveTo>
                    <a:pt x="277" y="1"/>
                  </a:moveTo>
                  <a:lnTo>
                    <a:pt x="0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8"/>
            <p:cNvSpPr/>
            <p:nvPr/>
          </p:nvSpPr>
          <p:spPr>
            <a:xfrm>
              <a:off x="4311880" y="4073357"/>
              <a:ext cx="18" cy="5604"/>
            </a:xfrm>
            <a:custGeom>
              <a:avLst/>
              <a:gdLst/>
              <a:ahLst/>
              <a:cxnLst/>
              <a:rect l="l" t="t" r="r" b="b"/>
              <a:pathLst>
                <a:path w="1" h="312" extrusionOk="0">
                  <a:moveTo>
                    <a:pt x="0" y="311"/>
                  </a:moveTo>
                  <a:lnTo>
                    <a:pt x="0" y="0"/>
                  </a:lnTo>
                  <a:lnTo>
                    <a:pt x="0" y="31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8"/>
            <p:cNvSpPr/>
            <p:nvPr/>
          </p:nvSpPr>
          <p:spPr>
            <a:xfrm>
              <a:off x="4249793" y="392870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8"/>
            <p:cNvSpPr/>
            <p:nvPr/>
          </p:nvSpPr>
          <p:spPr>
            <a:xfrm>
              <a:off x="4239861" y="3897672"/>
              <a:ext cx="9950" cy="31053"/>
            </a:xfrm>
            <a:custGeom>
              <a:avLst/>
              <a:gdLst/>
              <a:ahLst/>
              <a:cxnLst/>
              <a:rect l="l" t="t" r="r" b="b"/>
              <a:pathLst>
                <a:path w="554" h="1729" extrusionOk="0">
                  <a:moveTo>
                    <a:pt x="1" y="0"/>
                  </a:moveTo>
                  <a:cubicBezTo>
                    <a:pt x="139" y="588"/>
                    <a:pt x="416" y="1141"/>
                    <a:pt x="554" y="1729"/>
                  </a:cubicBezTo>
                  <a:lnTo>
                    <a:pt x="554" y="1729"/>
                  </a:lnTo>
                  <a:cubicBezTo>
                    <a:pt x="416" y="1141"/>
                    <a:pt x="139" y="588"/>
                    <a:pt x="1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8"/>
            <p:cNvSpPr/>
            <p:nvPr/>
          </p:nvSpPr>
          <p:spPr>
            <a:xfrm>
              <a:off x="4860648" y="4296222"/>
              <a:ext cx="4993" cy="18"/>
            </a:xfrm>
            <a:custGeom>
              <a:avLst/>
              <a:gdLst/>
              <a:ahLst/>
              <a:cxnLst/>
              <a:rect l="l" t="t" r="r" b="b"/>
              <a:pathLst>
                <a:path w="278" h="1" extrusionOk="0">
                  <a:moveTo>
                    <a:pt x="277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8"/>
            <p:cNvSpPr/>
            <p:nvPr/>
          </p:nvSpPr>
          <p:spPr>
            <a:xfrm>
              <a:off x="4280846" y="4003815"/>
              <a:ext cx="18" cy="2514"/>
            </a:xfrm>
            <a:custGeom>
              <a:avLst/>
              <a:gdLst/>
              <a:ahLst/>
              <a:cxnLst/>
              <a:rect l="l" t="t" r="r" b="b"/>
              <a:pathLst>
                <a:path w="1" h="140" extrusionOk="0">
                  <a:moveTo>
                    <a:pt x="0" y="139"/>
                  </a:moveTo>
                  <a:lnTo>
                    <a:pt x="0" y="1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8"/>
            <p:cNvSpPr/>
            <p:nvPr/>
          </p:nvSpPr>
          <p:spPr>
            <a:xfrm>
              <a:off x="4925214" y="42831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8"/>
            <p:cNvSpPr/>
            <p:nvPr/>
          </p:nvSpPr>
          <p:spPr>
            <a:xfrm>
              <a:off x="4208826" y="3820067"/>
              <a:ext cx="4975" cy="13057"/>
            </a:xfrm>
            <a:custGeom>
              <a:avLst/>
              <a:gdLst/>
              <a:ahLst/>
              <a:cxnLst/>
              <a:rect l="l" t="t" r="r" b="b"/>
              <a:pathLst>
                <a:path w="277" h="727" extrusionOk="0">
                  <a:moveTo>
                    <a:pt x="0" y="1"/>
                  </a:moveTo>
                  <a:lnTo>
                    <a:pt x="139" y="588"/>
                  </a:lnTo>
                  <a:cubicBezTo>
                    <a:pt x="139" y="588"/>
                    <a:pt x="139" y="727"/>
                    <a:pt x="277" y="72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8"/>
            <p:cNvSpPr/>
            <p:nvPr/>
          </p:nvSpPr>
          <p:spPr>
            <a:xfrm>
              <a:off x="5049372" y="4247191"/>
              <a:ext cx="2496" cy="4957"/>
            </a:xfrm>
            <a:custGeom>
              <a:avLst/>
              <a:gdLst/>
              <a:ahLst/>
              <a:cxnLst/>
              <a:rect l="l" t="t" r="r" b="b"/>
              <a:pathLst>
                <a:path w="139" h="276" extrusionOk="0">
                  <a:moveTo>
                    <a:pt x="139" y="1"/>
                  </a:moveTo>
                  <a:cubicBezTo>
                    <a:pt x="138" y="138"/>
                    <a:pt x="1" y="138"/>
                    <a:pt x="1" y="276"/>
                  </a:cubicBezTo>
                  <a:cubicBezTo>
                    <a:pt x="1" y="276"/>
                    <a:pt x="138" y="138"/>
                    <a:pt x="139" y="1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8"/>
            <p:cNvSpPr/>
            <p:nvPr/>
          </p:nvSpPr>
          <p:spPr>
            <a:xfrm>
              <a:off x="4886116" y="4283183"/>
              <a:ext cx="39117" cy="7453"/>
            </a:xfrm>
            <a:custGeom>
              <a:avLst/>
              <a:gdLst/>
              <a:ahLst/>
              <a:cxnLst/>
              <a:rect l="l" t="t" r="r" b="b"/>
              <a:pathLst>
                <a:path w="2178" h="415" extrusionOk="0">
                  <a:moveTo>
                    <a:pt x="2178" y="0"/>
                  </a:moveTo>
                  <a:cubicBezTo>
                    <a:pt x="2068" y="0"/>
                    <a:pt x="1937" y="0"/>
                    <a:pt x="1819" y="68"/>
                  </a:cubicBezTo>
                  <a:lnTo>
                    <a:pt x="1819" y="68"/>
                  </a:lnTo>
                  <a:cubicBezTo>
                    <a:pt x="1939" y="46"/>
                    <a:pt x="2058" y="23"/>
                    <a:pt x="2178" y="0"/>
                  </a:cubicBezTo>
                  <a:close/>
                  <a:moveTo>
                    <a:pt x="1819" y="68"/>
                  </a:moveTo>
                  <a:cubicBezTo>
                    <a:pt x="1663" y="98"/>
                    <a:pt x="1506" y="128"/>
                    <a:pt x="1349" y="158"/>
                  </a:cubicBezTo>
                  <a:lnTo>
                    <a:pt x="1349" y="158"/>
                  </a:lnTo>
                  <a:cubicBezTo>
                    <a:pt x="1477" y="145"/>
                    <a:pt x="1604" y="138"/>
                    <a:pt x="1728" y="138"/>
                  </a:cubicBezTo>
                  <a:cubicBezTo>
                    <a:pt x="1757" y="109"/>
                    <a:pt x="1788" y="87"/>
                    <a:pt x="1819" y="68"/>
                  </a:cubicBezTo>
                  <a:close/>
                  <a:moveTo>
                    <a:pt x="1349" y="158"/>
                  </a:moveTo>
                  <a:cubicBezTo>
                    <a:pt x="910" y="201"/>
                    <a:pt x="455" y="308"/>
                    <a:pt x="0" y="415"/>
                  </a:cubicBezTo>
                  <a:cubicBezTo>
                    <a:pt x="450" y="329"/>
                    <a:pt x="900" y="244"/>
                    <a:pt x="1349" y="158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8"/>
            <p:cNvSpPr/>
            <p:nvPr/>
          </p:nvSpPr>
          <p:spPr>
            <a:xfrm>
              <a:off x="4311880" y="4078942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8"/>
            <p:cNvSpPr/>
            <p:nvPr/>
          </p:nvSpPr>
          <p:spPr>
            <a:xfrm>
              <a:off x="5000341" y="4309243"/>
              <a:ext cx="7453" cy="18032"/>
            </a:xfrm>
            <a:custGeom>
              <a:avLst/>
              <a:gdLst/>
              <a:ahLst/>
              <a:cxnLst/>
              <a:rect l="l" t="t" r="r" b="b"/>
              <a:pathLst>
                <a:path w="415" h="1004" extrusionOk="0">
                  <a:moveTo>
                    <a:pt x="415" y="1"/>
                  </a:moveTo>
                  <a:cubicBezTo>
                    <a:pt x="277" y="277"/>
                    <a:pt x="138" y="416"/>
                    <a:pt x="138" y="554"/>
                  </a:cubicBezTo>
                  <a:cubicBezTo>
                    <a:pt x="0" y="554"/>
                    <a:pt x="0" y="692"/>
                    <a:pt x="0" y="692"/>
                  </a:cubicBezTo>
                  <a:lnTo>
                    <a:pt x="0" y="1003"/>
                  </a:lnTo>
                  <a:cubicBezTo>
                    <a:pt x="138" y="692"/>
                    <a:pt x="277" y="416"/>
                    <a:pt x="415" y="139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8"/>
            <p:cNvSpPr/>
            <p:nvPr/>
          </p:nvSpPr>
          <p:spPr>
            <a:xfrm>
              <a:off x="4896658" y="4254627"/>
              <a:ext cx="4993" cy="2496"/>
            </a:xfrm>
            <a:custGeom>
              <a:avLst/>
              <a:gdLst/>
              <a:ahLst/>
              <a:cxnLst/>
              <a:rect l="l" t="t" r="r" b="b"/>
              <a:pathLst>
                <a:path w="278" h="139" extrusionOk="0">
                  <a:moveTo>
                    <a:pt x="277" y="0"/>
                  </a:moveTo>
                  <a:cubicBezTo>
                    <a:pt x="139" y="138"/>
                    <a:pt x="1" y="138"/>
                    <a:pt x="1" y="138"/>
                  </a:cubicBezTo>
                  <a:cubicBezTo>
                    <a:pt x="139" y="138"/>
                    <a:pt x="139" y="138"/>
                    <a:pt x="277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8"/>
            <p:cNvSpPr/>
            <p:nvPr/>
          </p:nvSpPr>
          <p:spPr>
            <a:xfrm>
              <a:off x="4337958" y="4132948"/>
              <a:ext cx="2496" cy="5604"/>
            </a:xfrm>
            <a:custGeom>
              <a:avLst/>
              <a:gdLst/>
              <a:ahLst/>
              <a:cxnLst/>
              <a:rect l="l" t="t" r="r" b="b"/>
              <a:pathLst>
                <a:path w="139" h="312" extrusionOk="0">
                  <a:moveTo>
                    <a:pt x="0" y="0"/>
                  </a:moveTo>
                  <a:cubicBezTo>
                    <a:pt x="0" y="139"/>
                    <a:pt x="0" y="312"/>
                    <a:pt x="138" y="312"/>
                  </a:cubicBezTo>
                  <a:cubicBezTo>
                    <a:pt x="0" y="312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8"/>
            <p:cNvSpPr/>
            <p:nvPr/>
          </p:nvSpPr>
          <p:spPr>
            <a:xfrm>
              <a:off x="4345394" y="415405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8"/>
            <p:cNvSpPr/>
            <p:nvPr/>
          </p:nvSpPr>
          <p:spPr>
            <a:xfrm>
              <a:off x="4994738" y="423910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8"/>
            <p:cNvSpPr/>
            <p:nvPr/>
          </p:nvSpPr>
          <p:spPr>
            <a:xfrm>
              <a:off x="4938253" y="4249652"/>
              <a:ext cx="9950" cy="18"/>
            </a:xfrm>
            <a:custGeom>
              <a:avLst/>
              <a:gdLst/>
              <a:ahLst/>
              <a:cxnLst/>
              <a:rect l="l" t="t" r="r" b="b"/>
              <a:pathLst>
                <a:path w="554" h="1" extrusionOk="0">
                  <a:moveTo>
                    <a:pt x="1" y="1"/>
                  </a:moveTo>
                  <a:lnTo>
                    <a:pt x="554" y="1"/>
                  </a:lnTo>
                  <a:lnTo>
                    <a:pt x="55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8"/>
            <p:cNvSpPr/>
            <p:nvPr/>
          </p:nvSpPr>
          <p:spPr>
            <a:xfrm>
              <a:off x="4857559" y="4257105"/>
              <a:ext cx="36638" cy="5604"/>
            </a:xfrm>
            <a:custGeom>
              <a:avLst/>
              <a:gdLst/>
              <a:ahLst/>
              <a:cxnLst/>
              <a:rect l="l" t="t" r="r" b="b"/>
              <a:pathLst>
                <a:path w="2040" h="312" extrusionOk="0">
                  <a:moveTo>
                    <a:pt x="0" y="312"/>
                  </a:moveTo>
                  <a:cubicBezTo>
                    <a:pt x="726" y="139"/>
                    <a:pt x="1314" y="139"/>
                    <a:pt x="2039" y="0"/>
                  </a:cubicBezTo>
                  <a:lnTo>
                    <a:pt x="2039" y="0"/>
                  </a:lnTo>
                  <a:cubicBezTo>
                    <a:pt x="1314" y="139"/>
                    <a:pt x="726" y="139"/>
                    <a:pt x="0" y="312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8"/>
            <p:cNvSpPr/>
            <p:nvPr/>
          </p:nvSpPr>
          <p:spPr>
            <a:xfrm>
              <a:off x="4779954" y="4285662"/>
              <a:ext cx="3125" cy="18"/>
            </a:xfrm>
            <a:custGeom>
              <a:avLst/>
              <a:gdLst/>
              <a:ahLst/>
              <a:cxnLst/>
              <a:rect l="l" t="t" r="r" b="b"/>
              <a:pathLst>
                <a:path w="174" h="1" extrusionOk="0">
                  <a:moveTo>
                    <a:pt x="0" y="0"/>
                  </a:moveTo>
                  <a:lnTo>
                    <a:pt x="173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8"/>
            <p:cNvSpPr/>
            <p:nvPr/>
          </p:nvSpPr>
          <p:spPr>
            <a:xfrm>
              <a:off x="4930189" y="444085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8"/>
            <p:cNvSpPr/>
            <p:nvPr/>
          </p:nvSpPr>
          <p:spPr>
            <a:xfrm>
              <a:off x="4422999" y="4270144"/>
              <a:ext cx="3125" cy="2496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0" y="0"/>
                  </a:moveTo>
                  <a:lnTo>
                    <a:pt x="0" y="139"/>
                  </a:lnTo>
                  <a:lnTo>
                    <a:pt x="173" y="139"/>
                  </a:lnTo>
                  <a:cubicBezTo>
                    <a:pt x="173" y="139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8"/>
            <p:cNvSpPr/>
            <p:nvPr/>
          </p:nvSpPr>
          <p:spPr>
            <a:xfrm>
              <a:off x="4927693" y="4435897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39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8"/>
            <p:cNvSpPr/>
            <p:nvPr/>
          </p:nvSpPr>
          <p:spPr>
            <a:xfrm>
              <a:off x="4283324" y="443340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9D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8"/>
            <p:cNvSpPr/>
            <p:nvPr/>
          </p:nvSpPr>
          <p:spPr>
            <a:xfrm>
              <a:off x="5067386" y="4285662"/>
              <a:ext cx="18014" cy="23599"/>
            </a:xfrm>
            <a:custGeom>
              <a:avLst/>
              <a:gdLst/>
              <a:ahLst/>
              <a:cxnLst/>
              <a:rect l="l" t="t" r="r" b="b"/>
              <a:pathLst>
                <a:path w="1003" h="1314" extrusionOk="0">
                  <a:moveTo>
                    <a:pt x="864" y="0"/>
                  </a:moveTo>
                  <a:cubicBezTo>
                    <a:pt x="726" y="0"/>
                    <a:pt x="588" y="139"/>
                    <a:pt x="588" y="277"/>
                  </a:cubicBezTo>
                  <a:cubicBezTo>
                    <a:pt x="415" y="450"/>
                    <a:pt x="277" y="450"/>
                    <a:pt x="277" y="588"/>
                  </a:cubicBezTo>
                  <a:cubicBezTo>
                    <a:pt x="138" y="726"/>
                    <a:pt x="0" y="865"/>
                    <a:pt x="0" y="1003"/>
                  </a:cubicBezTo>
                  <a:lnTo>
                    <a:pt x="0" y="1314"/>
                  </a:lnTo>
                  <a:cubicBezTo>
                    <a:pt x="277" y="865"/>
                    <a:pt x="588" y="450"/>
                    <a:pt x="1002" y="139"/>
                  </a:cubicBezTo>
                  <a:lnTo>
                    <a:pt x="864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8"/>
            <p:cNvSpPr/>
            <p:nvPr/>
          </p:nvSpPr>
          <p:spPr>
            <a:xfrm>
              <a:off x="5098421" y="4257105"/>
              <a:ext cx="13057" cy="15535"/>
            </a:xfrm>
            <a:custGeom>
              <a:avLst/>
              <a:gdLst/>
              <a:ahLst/>
              <a:cxnLst/>
              <a:rect l="l" t="t" r="r" b="b"/>
              <a:pathLst>
                <a:path w="727" h="865" extrusionOk="0">
                  <a:moveTo>
                    <a:pt x="726" y="0"/>
                  </a:moveTo>
                  <a:lnTo>
                    <a:pt x="726" y="0"/>
                  </a:lnTo>
                  <a:cubicBezTo>
                    <a:pt x="415" y="139"/>
                    <a:pt x="277" y="450"/>
                    <a:pt x="0" y="726"/>
                  </a:cubicBezTo>
                  <a:lnTo>
                    <a:pt x="0" y="865"/>
                  </a:lnTo>
                  <a:cubicBezTo>
                    <a:pt x="139" y="588"/>
                    <a:pt x="415" y="312"/>
                    <a:pt x="726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8"/>
            <p:cNvSpPr/>
            <p:nvPr/>
          </p:nvSpPr>
          <p:spPr>
            <a:xfrm>
              <a:off x="5033855" y="4321672"/>
              <a:ext cx="20510" cy="23599"/>
            </a:xfrm>
            <a:custGeom>
              <a:avLst/>
              <a:gdLst/>
              <a:ahLst/>
              <a:cxnLst/>
              <a:rect l="l" t="t" r="r" b="b"/>
              <a:pathLst>
                <a:path w="1142" h="1314" extrusionOk="0">
                  <a:moveTo>
                    <a:pt x="1003" y="0"/>
                  </a:moveTo>
                  <a:lnTo>
                    <a:pt x="865" y="173"/>
                  </a:lnTo>
                  <a:cubicBezTo>
                    <a:pt x="554" y="450"/>
                    <a:pt x="277" y="588"/>
                    <a:pt x="1" y="726"/>
                  </a:cubicBezTo>
                  <a:lnTo>
                    <a:pt x="1" y="1314"/>
                  </a:lnTo>
                  <a:cubicBezTo>
                    <a:pt x="415" y="864"/>
                    <a:pt x="726" y="450"/>
                    <a:pt x="1141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8"/>
            <p:cNvSpPr/>
            <p:nvPr/>
          </p:nvSpPr>
          <p:spPr>
            <a:xfrm>
              <a:off x="4950664" y="4433401"/>
              <a:ext cx="3125" cy="2514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1" y="139"/>
                  </a:moveTo>
                  <a:lnTo>
                    <a:pt x="1" y="139"/>
                  </a:lnTo>
                  <a:lnTo>
                    <a:pt x="174" y="1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8"/>
            <p:cNvSpPr/>
            <p:nvPr/>
          </p:nvSpPr>
          <p:spPr>
            <a:xfrm>
              <a:off x="4953771" y="4430312"/>
              <a:ext cx="2496" cy="3107"/>
            </a:xfrm>
            <a:custGeom>
              <a:avLst/>
              <a:gdLst/>
              <a:ahLst/>
              <a:cxnLst/>
              <a:rect l="l" t="t" r="r" b="b"/>
              <a:pathLst>
                <a:path w="139" h="173" extrusionOk="0">
                  <a:moveTo>
                    <a:pt x="139" y="0"/>
                  </a:moveTo>
                  <a:cubicBezTo>
                    <a:pt x="1" y="0"/>
                    <a:pt x="1" y="173"/>
                    <a:pt x="1" y="173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8"/>
            <p:cNvSpPr/>
            <p:nvPr/>
          </p:nvSpPr>
          <p:spPr>
            <a:xfrm>
              <a:off x="5010273" y="4352706"/>
              <a:ext cx="13039" cy="18642"/>
            </a:xfrm>
            <a:custGeom>
              <a:avLst/>
              <a:gdLst/>
              <a:ahLst/>
              <a:cxnLst/>
              <a:rect l="l" t="t" r="r" b="b"/>
              <a:pathLst>
                <a:path w="726" h="1038" extrusionOk="0">
                  <a:moveTo>
                    <a:pt x="588" y="0"/>
                  </a:moveTo>
                  <a:cubicBezTo>
                    <a:pt x="311" y="312"/>
                    <a:pt x="138" y="726"/>
                    <a:pt x="0" y="1037"/>
                  </a:cubicBezTo>
                  <a:cubicBezTo>
                    <a:pt x="311" y="726"/>
                    <a:pt x="449" y="450"/>
                    <a:pt x="726" y="312"/>
                  </a:cubicBezTo>
                  <a:cubicBezTo>
                    <a:pt x="588" y="173"/>
                    <a:pt x="588" y="173"/>
                    <a:pt x="588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8"/>
            <p:cNvSpPr/>
            <p:nvPr/>
          </p:nvSpPr>
          <p:spPr>
            <a:xfrm>
              <a:off x="5124499" y="4223574"/>
              <a:ext cx="12428" cy="18032"/>
            </a:xfrm>
            <a:custGeom>
              <a:avLst/>
              <a:gdLst/>
              <a:ahLst/>
              <a:cxnLst/>
              <a:rect l="l" t="t" r="r" b="b"/>
              <a:pathLst>
                <a:path w="692" h="1004" extrusionOk="0">
                  <a:moveTo>
                    <a:pt x="691" y="1"/>
                  </a:moveTo>
                  <a:lnTo>
                    <a:pt x="691" y="1"/>
                  </a:lnTo>
                  <a:cubicBezTo>
                    <a:pt x="691" y="1"/>
                    <a:pt x="553" y="139"/>
                    <a:pt x="415" y="139"/>
                  </a:cubicBezTo>
                  <a:cubicBezTo>
                    <a:pt x="277" y="450"/>
                    <a:pt x="138" y="727"/>
                    <a:pt x="0" y="865"/>
                  </a:cubicBezTo>
                  <a:lnTo>
                    <a:pt x="0" y="1003"/>
                  </a:lnTo>
                  <a:cubicBezTo>
                    <a:pt x="277" y="727"/>
                    <a:pt x="553" y="450"/>
                    <a:pt x="691" y="1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8"/>
            <p:cNvSpPr/>
            <p:nvPr/>
          </p:nvSpPr>
          <p:spPr>
            <a:xfrm>
              <a:off x="4930189" y="437628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8"/>
            <p:cNvSpPr/>
            <p:nvPr/>
          </p:nvSpPr>
          <p:spPr>
            <a:xfrm>
              <a:off x="4943228" y="4360770"/>
              <a:ext cx="18" cy="2514"/>
            </a:xfrm>
            <a:custGeom>
              <a:avLst/>
              <a:gdLst/>
              <a:ahLst/>
              <a:cxnLst/>
              <a:rect l="l" t="t" r="r" b="b"/>
              <a:pathLst>
                <a:path w="1" h="140" extrusionOk="0">
                  <a:moveTo>
                    <a:pt x="0" y="1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8"/>
            <p:cNvSpPr/>
            <p:nvPr/>
          </p:nvSpPr>
          <p:spPr>
            <a:xfrm>
              <a:off x="4940732" y="4327257"/>
              <a:ext cx="2514" cy="15535"/>
            </a:xfrm>
            <a:custGeom>
              <a:avLst/>
              <a:gdLst/>
              <a:ahLst/>
              <a:cxnLst/>
              <a:rect l="l" t="t" r="r" b="b"/>
              <a:pathLst>
                <a:path w="140" h="865" extrusionOk="0">
                  <a:moveTo>
                    <a:pt x="1" y="0"/>
                  </a:moveTo>
                  <a:lnTo>
                    <a:pt x="1" y="139"/>
                  </a:lnTo>
                  <a:cubicBezTo>
                    <a:pt x="139" y="415"/>
                    <a:pt x="139" y="553"/>
                    <a:pt x="139" y="864"/>
                  </a:cubicBezTo>
                  <a:lnTo>
                    <a:pt x="139" y="139"/>
                  </a:lnTo>
                  <a:cubicBezTo>
                    <a:pt x="139" y="139"/>
                    <a:pt x="139" y="0"/>
                    <a:pt x="1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8"/>
            <p:cNvSpPr/>
            <p:nvPr/>
          </p:nvSpPr>
          <p:spPr>
            <a:xfrm>
              <a:off x="4938253" y="4249652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8"/>
            <p:cNvSpPr/>
            <p:nvPr/>
          </p:nvSpPr>
          <p:spPr>
            <a:xfrm>
              <a:off x="4927693" y="4378784"/>
              <a:ext cx="7471" cy="64566"/>
            </a:xfrm>
            <a:custGeom>
              <a:avLst/>
              <a:gdLst/>
              <a:ahLst/>
              <a:cxnLst/>
              <a:rect l="l" t="t" r="r" b="b"/>
              <a:pathLst>
                <a:path w="416" h="3595" extrusionOk="0">
                  <a:moveTo>
                    <a:pt x="139" y="0"/>
                  </a:moveTo>
                  <a:lnTo>
                    <a:pt x="139" y="277"/>
                  </a:lnTo>
                  <a:cubicBezTo>
                    <a:pt x="139" y="588"/>
                    <a:pt x="1" y="864"/>
                    <a:pt x="1" y="1141"/>
                  </a:cubicBezTo>
                  <a:lnTo>
                    <a:pt x="1" y="1314"/>
                  </a:lnTo>
                  <a:lnTo>
                    <a:pt x="1" y="1452"/>
                  </a:lnTo>
                  <a:lnTo>
                    <a:pt x="1" y="1590"/>
                  </a:lnTo>
                  <a:lnTo>
                    <a:pt x="1" y="1867"/>
                  </a:lnTo>
                  <a:lnTo>
                    <a:pt x="1" y="2731"/>
                  </a:lnTo>
                  <a:lnTo>
                    <a:pt x="1" y="2869"/>
                  </a:lnTo>
                  <a:lnTo>
                    <a:pt x="1" y="3180"/>
                  </a:lnTo>
                  <a:lnTo>
                    <a:pt x="139" y="3180"/>
                  </a:lnTo>
                  <a:lnTo>
                    <a:pt x="139" y="3457"/>
                  </a:lnTo>
                  <a:lnTo>
                    <a:pt x="139" y="3595"/>
                  </a:lnTo>
                  <a:lnTo>
                    <a:pt x="416" y="3595"/>
                  </a:lnTo>
                  <a:cubicBezTo>
                    <a:pt x="277" y="2316"/>
                    <a:pt x="139" y="1141"/>
                    <a:pt x="139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8"/>
            <p:cNvSpPr/>
            <p:nvPr/>
          </p:nvSpPr>
          <p:spPr>
            <a:xfrm>
              <a:off x="4950664" y="443589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8"/>
            <p:cNvSpPr/>
            <p:nvPr/>
          </p:nvSpPr>
          <p:spPr>
            <a:xfrm>
              <a:off x="5012752" y="4228549"/>
              <a:ext cx="34160" cy="8082"/>
            </a:xfrm>
            <a:custGeom>
              <a:avLst/>
              <a:gdLst/>
              <a:ahLst/>
              <a:cxnLst/>
              <a:rect l="l" t="t" r="r" b="b"/>
              <a:pathLst>
                <a:path w="1902" h="450" extrusionOk="0">
                  <a:moveTo>
                    <a:pt x="1901" y="1"/>
                  </a:moveTo>
                  <a:cubicBezTo>
                    <a:pt x="1314" y="173"/>
                    <a:pt x="864" y="173"/>
                    <a:pt x="311" y="312"/>
                  </a:cubicBezTo>
                  <a:cubicBezTo>
                    <a:pt x="211" y="312"/>
                    <a:pt x="184" y="384"/>
                    <a:pt x="110" y="424"/>
                  </a:cubicBezTo>
                  <a:lnTo>
                    <a:pt x="110" y="424"/>
                  </a:lnTo>
                  <a:cubicBezTo>
                    <a:pt x="676" y="294"/>
                    <a:pt x="1350" y="163"/>
                    <a:pt x="1901" y="1"/>
                  </a:cubicBezTo>
                  <a:close/>
                  <a:moveTo>
                    <a:pt x="110" y="424"/>
                  </a:moveTo>
                  <a:cubicBezTo>
                    <a:pt x="73" y="433"/>
                    <a:pt x="36" y="441"/>
                    <a:pt x="0" y="450"/>
                  </a:cubicBezTo>
                  <a:cubicBezTo>
                    <a:pt x="48" y="450"/>
                    <a:pt x="82" y="439"/>
                    <a:pt x="110" y="424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8"/>
            <p:cNvSpPr/>
            <p:nvPr/>
          </p:nvSpPr>
          <p:spPr>
            <a:xfrm>
              <a:off x="4969288" y="4239109"/>
              <a:ext cx="25467" cy="4975"/>
            </a:xfrm>
            <a:custGeom>
              <a:avLst/>
              <a:gdLst/>
              <a:ahLst/>
              <a:cxnLst/>
              <a:rect l="l" t="t" r="r" b="b"/>
              <a:pathLst>
                <a:path w="1418" h="277" extrusionOk="0">
                  <a:moveTo>
                    <a:pt x="1280" y="0"/>
                  </a:moveTo>
                  <a:cubicBezTo>
                    <a:pt x="1144" y="45"/>
                    <a:pt x="1005" y="90"/>
                    <a:pt x="865" y="131"/>
                  </a:cubicBezTo>
                  <a:lnTo>
                    <a:pt x="865" y="131"/>
                  </a:lnTo>
                  <a:cubicBezTo>
                    <a:pt x="1076" y="118"/>
                    <a:pt x="1247" y="85"/>
                    <a:pt x="1418" y="0"/>
                  </a:cubicBezTo>
                  <a:close/>
                  <a:moveTo>
                    <a:pt x="865" y="131"/>
                  </a:moveTo>
                  <a:cubicBezTo>
                    <a:pt x="734" y="138"/>
                    <a:pt x="587" y="138"/>
                    <a:pt x="416" y="138"/>
                  </a:cubicBezTo>
                  <a:cubicBezTo>
                    <a:pt x="321" y="233"/>
                    <a:pt x="227" y="263"/>
                    <a:pt x="132" y="272"/>
                  </a:cubicBezTo>
                  <a:lnTo>
                    <a:pt x="132" y="272"/>
                  </a:lnTo>
                  <a:cubicBezTo>
                    <a:pt x="372" y="257"/>
                    <a:pt x="620" y="201"/>
                    <a:pt x="865" y="131"/>
                  </a:cubicBezTo>
                  <a:close/>
                  <a:moveTo>
                    <a:pt x="132" y="272"/>
                  </a:moveTo>
                  <a:cubicBezTo>
                    <a:pt x="88" y="275"/>
                    <a:pt x="44" y="277"/>
                    <a:pt x="1" y="277"/>
                  </a:cubicBezTo>
                  <a:cubicBezTo>
                    <a:pt x="45" y="277"/>
                    <a:pt x="88" y="277"/>
                    <a:pt x="132" y="272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8"/>
            <p:cNvSpPr/>
            <p:nvPr/>
          </p:nvSpPr>
          <p:spPr>
            <a:xfrm>
              <a:off x="5031376" y="4241588"/>
              <a:ext cx="20492" cy="93141"/>
            </a:xfrm>
            <a:custGeom>
              <a:avLst/>
              <a:gdLst/>
              <a:ahLst/>
              <a:cxnLst/>
              <a:rect l="l" t="t" r="r" b="b"/>
              <a:pathLst>
                <a:path w="1141" h="5186" extrusionOk="0">
                  <a:moveTo>
                    <a:pt x="1141" y="313"/>
                  </a:moveTo>
                  <a:cubicBezTo>
                    <a:pt x="1140" y="450"/>
                    <a:pt x="1003" y="588"/>
                    <a:pt x="1003" y="588"/>
                  </a:cubicBezTo>
                  <a:cubicBezTo>
                    <a:pt x="1003" y="450"/>
                    <a:pt x="1140" y="450"/>
                    <a:pt x="1141" y="313"/>
                  </a:cubicBezTo>
                  <a:close/>
                  <a:moveTo>
                    <a:pt x="1141" y="0"/>
                  </a:moveTo>
                  <a:cubicBezTo>
                    <a:pt x="864" y="139"/>
                    <a:pt x="553" y="139"/>
                    <a:pt x="277" y="311"/>
                  </a:cubicBezTo>
                  <a:lnTo>
                    <a:pt x="139" y="311"/>
                  </a:lnTo>
                  <a:cubicBezTo>
                    <a:pt x="0" y="1867"/>
                    <a:pt x="0" y="3595"/>
                    <a:pt x="139" y="5185"/>
                  </a:cubicBezTo>
                  <a:cubicBezTo>
                    <a:pt x="415" y="5047"/>
                    <a:pt x="692" y="4909"/>
                    <a:pt x="1003" y="4632"/>
                  </a:cubicBezTo>
                  <a:lnTo>
                    <a:pt x="1141" y="4459"/>
                  </a:lnTo>
                  <a:lnTo>
                    <a:pt x="1141" y="4183"/>
                  </a:lnTo>
                  <a:cubicBezTo>
                    <a:pt x="1003" y="2904"/>
                    <a:pt x="1141" y="1590"/>
                    <a:pt x="1141" y="311"/>
                  </a:cubicBezTo>
                  <a:lnTo>
                    <a:pt x="1141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8"/>
            <p:cNvSpPr/>
            <p:nvPr/>
          </p:nvSpPr>
          <p:spPr>
            <a:xfrm>
              <a:off x="4969288" y="4257105"/>
              <a:ext cx="20510" cy="150253"/>
            </a:xfrm>
            <a:custGeom>
              <a:avLst/>
              <a:gdLst/>
              <a:ahLst/>
              <a:cxnLst/>
              <a:rect l="l" t="t" r="r" b="b"/>
              <a:pathLst>
                <a:path w="1142" h="8366" extrusionOk="0">
                  <a:moveTo>
                    <a:pt x="865" y="0"/>
                  </a:moveTo>
                  <a:cubicBezTo>
                    <a:pt x="554" y="0"/>
                    <a:pt x="416" y="139"/>
                    <a:pt x="139" y="139"/>
                  </a:cubicBezTo>
                  <a:cubicBezTo>
                    <a:pt x="1" y="1590"/>
                    <a:pt x="1" y="3042"/>
                    <a:pt x="139" y="4459"/>
                  </a:cubicBezTo>
                  <a:cubicBezTo>
                    <a:pt x="277" y="5773"/>
                    <a:pt x="416" y="7052"/>
                    <a:pt x="416" y="8365"/>
                  </a:cubicBezTo>
                  <a:cubicBezTo>
                    <a:pt x="554" y="8227"/>
                    <a:pt x="692" y="8089"/>
                    <a:pt x="1003" y="7778"/>
                  </a:cubicBezTo>
                  <a:lnTo>
                    <a:pt x="1141" y="7639"/>
                  </a:lnTo>
                  <a:cubicBezTo>
                    <a:pt x="1003" y="7501"/>
                    <a:pt x="865" y="7363"/>
                    <a:pt x="865" y="7225"/>
                  </a:cubicBezTo>
                  <a:cubicBezTo>
                    <a:pt x="865" y="4770"/>
                    <a:pt x="692" y="2455"/>
                    <a:pt x="865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8"/>
            <p:cNvSpPr/>
            <p:nvPr/>
          </p:nvSpPr>
          <p:spPr>
            <a:xfrm>
              <a:off x="5124499" y="4226070"/>
              <a:ext cx="7453" cy="13057"/>
            </a:xfrm>
            <a:custGeom>
              <a:avLst/>
              <a:gdLst/>
              <a:ahLst/>
              <a:cxnLst/>
              <a:rect l="l" t="t" r="r" b="b"/>
              <a:pathLst>
                <a:path w="415" h="727" extrusionOk="0">
                  <a:moveTo>
                    <a:pt x="0" y="0"/>
                  </a:moveTo>
                  <a:lnTo>
                    <a:pt x="0" y="726"/>
                  </a:lnTo>
                  <a:cubicBezTo>
                    <a:pt x="138" y="588"/>
                    <a:pt x="277" y="311"/>
                    <a:pt x="415" y="0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8"/>
            <p:cNvSpPr/>
            <p:nvPr/>
          </p:nvSpPr>
          <p:spPr>
            <a:xfrm>
              <a:off x="4997234" y="4249652"/>
              <a:ext cx="23599" cy="131629"/>
            </a:xfrm>
            <a:custGeom>
              <a:avLst/>
              <a:gdLst/>
              <a:ahLst/>
              <a:cxnLst/>
              <a:rect l="l" t="t" r="r" b="b"/>
              <a:pathLst>
                <a:path w="1314" h="7329" extrusionOk="0">
                  <a:moveTo>
                    <a:pt x="1175" y="1"/>
                  </a:moveTo>
                  <a:lnTo>
                    <a:pt x="1175" y="1"/>
                  </a:lnTo>
                  <a:cubicBezTo>
                    <a:pt x="864" y="139"/>
                    <a:pt x="450" y="139"/>
                    <a:pt x="173" y="277"/>
                  </a:cubicBezTo>
                  <a:cubicBezTo>
                    <a:pt x="0" y="1591"/>
                    <a:pt x="173" y="2870"/>
                    <a:pt x="173" y="4010"/>
                  </a:cubicBezTo>
                  <a:cubicBezTo>
                    <a:pt x="173" y="4010"/>
                    <a:pt x="173" y="3872"/>
                    <a:pt x="311" y="3872"/>
                  </a:cubicBezTo>
                  <a:cubicBezTo>
                    <a:pt x="311" y="3734"/>
                    <a:pt x="450" y="3595"/>
                    <a:pt x="588" y="3319"/>
                  </a:cubicBezTo>
                  <a:lnTo>
                    <a:pt x="588" y="3457"/>
                  </a:lnTo>
                  <a:cubicBezTo>
                    <a:pt x="450" y="3734"/>
                    <a:pt x="311" y="4010"/>
                    <a:pt x="173" y="4321"/>
                  </a:cubicBezTo>
                  <a:lnTo>
                    <a:pt x="173" y="7328"/>
                  </a:lnTo>
                  <a:lnTo>
                    <a:pt x="726" y="6775"/>
                  </a:lnTo>
                  <a:cubicBezTo>
                    <a:pt x="864" y="6464"/>
                    <a:pt x="1037" y="6050"/>
                    <a:pt x="1314" y="5738"/>
                  </a:cubicBezTo>
                  <a:cubicBezTo>
                    <a:pt x="1175" y="5738"/>
                    <a:pt x="1175" y="5738"/>
                    <a:pt x="1175" y="5600"/>
                  </a:cubicBezTo>
                  <a:cubicBezTo>
                    <a:pt x="1037" y="3734"/>
                    <a:pt x="1037" y="1867"/>
                    <a:pt x="1175" y="1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8"/>
            <p:cNvSpPr/>
            <p:nvPr/>
          </p:nvSpPr>
          <p:spPr>
            <a:xfrm>
              <a:off x="5067386" y="4236613"/>
              <a:ext cx="15535" cy="67063"/>
            </a:xfrm>
            <a:custGeom>
              <a:avLst/>
              <a:gdLst/>
              <a:ahLst/>
              <a:cxnLst/>
              <a:rect l="l" t="t" r="r" b="b"/>
              <a:pathLst>
                <a:path w="865" h="3734" extrusionOk="0">
                  <a:moveTo>
                    <a:pt x="726" y="1"/>
                  </a:moveTo>
                  <a:cubicBezTo>
                    <a:pt x="588" y="1"/>
                    <a:pt x="277" y="139"/>
                    <a:pt x="0" y="139"/>
                  </a:cubicBezTo>
                  <a:lnTo>
                    <a:pt x="0" y="3734"/>
                  </a:lnTo>
                  <a:cubicBezTo>
                    <a:pt x="0" y="3596"/>
                    <a:pt x="138" y="3457"/>
                    <a:pt x="277" y="3319"/>
                  </a:cubicBezTo>
                  <a:cubicBezTo>
                    <a:pt x="277" y="3181"/>
                    <a:pt x="415" y="3181"/>
                    <a:pt x="588" y="3008"/>
                  </a:cubicBezTo>
                  <a:cubicBezTo>
                    <a:pt x="588" y="2870"/>
                    <a:pt x="726" y="2731"/>
                    <a:pt x="864" y="2731"/>
                  </a:cubicBezTo>
                  <a:lnTo>
                    <a:pt x="864" y="2593"/>
                  </a:lnTo>
                  <a:cubicBezTo>
                    <a:pt x="726" y="1729"/>
                    <a:pt x="726" y="865"/>
                    <a:pt x="726" y="1"/>
                  </a:cubicBez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8"/>
            <p:cNvSpPr/>
            <p:nvPr/>
          </p:nvSpPr>
          <p:spPr>
            <a:xfrm>
              <a:off x="5095942" y="4228549"/>
              <a:ext cx="15535" cy="41613"/>
            </a:xfrm>
            <a:custGeom>
              <a:avLst/>
              <a:gdLst/>
              <a:ahLst/>
              <a:cxnLst/>
              <a:rect l="l" t="t" r="r" b="b"/>
              <a:pathLst>
                <a:path w="865" h="2317" extrusionOk="0">
                  <a:moveTo>
                    <a:pt x="726" y="0"/>
                  </a:moveTo>
                  <a:cubicBezTo>
                    <a:pt x="415" y="173"/>
                    <a:pt x="277" y="173"/>
                    <a:pt x="138" y="173"/>
                  </a:cubicBezTo>
                  <a:cubicBezTo>
                    <a:pt x="0" y="865"/>
                    <a:pt x="0" y="1590"/>
                    <a:pt x="138" y="2316"/>
                  </a:cubicBezTo>
                  <a:cubicBezTo>
                    <a:pt x="415" y="2040"/>
                    <a:pt x="553" y="1729"/>
                    <a:pt x="864" y="1590"/>
                  </a:cubicBezTo>
                  <a:cubicBezTo>
                    <a:pt x="726" y="1452"/>
                    <a:pt x="726" y="1314"/>
                    <a:pt x="726" y="1176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8"/>
            <p:cNvSpPr/>
            <p:nvPr/>
          </p:nvSpPr>
          <p:spPr>
            <a:xfrm>
              <a:off x="4940732" y="4278208"/>
              <a:ext cx="22989" cy="157707"/>
            </a:xfrm>
            <a:custGeom>
              <a:avLst/>
              <a:gdLst/>
              <a:ahLst/>
              <a:cxnLst/>
              <a:rect l="l" t="t" r="r" b="b"/>
              <a:pathLst>
                <a:path w="1280" h="8781" extrusionOk="0">
                  <a:moveTo>
                    <a:pt x="727" y="1"/>
                  </a:moveTo>
                  <a:cubicBezTo>
                    <a:pt x="554" y="1"/>
                    <a:pt x="277" y="1"/>
                    <a:pt x="1" y="139"/>
                  </a:cubicBezTo>
                  <a:lnTo>
                    <a:pt x="1" y="2731"/>
                  </a:lnTo>
                  <a:cubicBezTo>
                    <a:pt x="139" y="2731"/>
                    <a:pt x="139" y="2870"/>
                    <a:pt x="139" y="2870"/>
                  </a:cubicBezTo>
                  <a:lnTo>
                    <a:pt x="139" y="3595"/>
                  </a:lnTo>
                  <a:lnTo>
                    <a:pt x="139" y="4598"/>
                  </a:lnTo>
                  <a:lnTo>
                    <a:pt x="139" y="4736"/>
                  </a:lnTo>
                  <a:cubicBezTo>
                    <a:pt x="277" y="6050"/>
                    <a:pt x="416" y="7467"/>
                    <a:pt x="554" y="8780"/>
                  </a:cubicBezTo>
                  <a:lnTo>
                    <a:pt x="727" y="8642"/>
                  </a:lnTo>
                  <a:cubicBezTo>
                    <a:pt x="727" y="8642"/>
                    <a:pt x="727" y="8469"/>
                    <a:pt x="865" y="8469"/>
                  </a:cubicBezTo>
                  <a:lnTo>
                    <a:pt x="1280" y="8054"/>
                  </a:lnTo>
                  <a:cubicBezTo>
                    <a:pt x="1141" y="7916"/>
                    <a:pt x="1141" y="7778"/>
                    <a:pt x="1141" y="7605"/>
                  </a:cubicBezTo>
                  <a:cubicBezTo>
                    <a:pt x="1141" y="6188"/>
                    <a:pt x="1003" y="4736"/>
                    <a:pt x="865" y="3146"/>
                  </a:cubicBezTo>
                  <a:cubicBezTo>
                    <a:pt x="727" y="2420"/>
                    <a:pt x="727" y="1729"/>
                    <a:pt x="727" y="865"/>
                  </a:cubicBezTo>
                  <a:lnTo>
                    <a:pt x="727" y="1"/>
                  </a:lnTo>
                  <a:close/>
                </a:path>
              </a:pathLst>
            </a:custGeom>
            <a:solidFill>
              <a:srgbClr val="EFE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8"/>
            <p:cNvSpPr/>
            <p:nvPr/>
          </p:nvSpPr>
          <p:spPr>
            <a:xfrm>
              <a:off x="4069151" y="3675435"/>
              <a:ext cx="93141" cy="31053"/>
            </a:xfrm>
            <a:custGeom>
              <a:avLst/>
              <a:gdLst/>
              <a:ahLst/>
              <a:cxnLst/>
              <a:rect l="l" t="t" r="r" b="b"/>
              <a:pathLst>
                <a:path w="5186" h="1729" extrusionOk="0">
                  <a:moveTo>
                    <a:pt x="4736" y="0"/>
                  </a:moveTo>
                  <a:cubicBezTo>
                    <a:pt x="4010" y="0"/>
                    <a:pt x="3284" y="138"/>
                    <a:pt x="2593" y="277"/>
                  </a:cubicBezTo>
                  <a:lnTo>
                    <a:pt x="2420" y="277"/>
                  </a:lnTo>
                  <a:cubicBezTo>
                    <a:pt x="1867" y="415"/>
                    <a:pt x="1279" y="415"/>
                    <a:pt x="553" y="553"/>
                  </a:cubicBezTo>
                  <a:cubicBezTo>
                    <a:pt x="415" y="553"/>
                    <a:pt x="277" y="553"/>
                    <a:pt x="277" y="726"/>
                  </a:cubicBezTo>
                  <a:cubicBezTo>
                    <a:pt x="139" y="726"/>
                    <a:pt x="0" y="864"/>
                    <a:pt x="0" y="1141"/>
                  </a:cubicBezTo>
                  <a:cubicBezTo>
                    <a:pt x="0" y="1279"/>
                    <a:pt x="139" y="1417"/>
                    <a:pt x="277" y="1417"/>
                  </a:cubicBezTo>
                  <a:cubicBezTo>
                    <a:pt x="277" y="1590"/>
                    <a:pt x="415" y="1728"/>
                    <a:pt x="553" y="1728"/>
                  </a:cubicBezTo>
                  <a:cubicBezTo>
                    <a:pt x="2143" y="1417"/>
                    <a:pt x="3733" y="1279"/>
                    <a:pt x="5185" y="1002"/>
                  </a:cubicBezTo>
                  <a:cubicBezTo>
                    <a:pt x="5012" y="726"/>
                    <a:pt x="4874" y="277"/>
                    <a:pt x="4736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8"/>
            <p:cNvSpPr/>
            <p:nvPr/>
          </p:nvSpPr>
          <p:spPr>
            <a:xfrm>
              <a:off x="4187723" y="376853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8"/>
            <p:cNvSpPr/>
            <p:nvPr/>
          </p:nvSpPr>
          <p:spPr>
            <a:xfrm>
              <a:off x="4094600" y="3747436"/>
              <a:ext cx="93141" cy="44092"/>
            </a:xfrm>
            <a:custGeom>
              <a:avLst/>
              <a:gdLst/>
              <a:ahLst/>
              <a:cxnLst/>
              <a:rect l="l" t="t" r="r" b="b"/>
              <a:pathLst>
                <a:path w="5186" h="2455" extrusionOk="0">
                  <a:moveTo>
                    <a:pt x="4770" y="1"/>
                  </a:moveTo>
                  <a:cubicBezTo>
                    <a:pt x="3768" y="312"/>
                    <a:pt x="2904" y="450"/>
                    <a:pt x="2040" y="726"/>
                  </a:cubicBezTo>
                  <a:cubicBezTo>
                    <a:pt x="1452" y="865"/>
                    <a:pt x="1003" y="1038"/>
                    <a:pt x="450" y="1314"/>
                  </a:cubicBezTo>
                  <a:cubicBezTo>
                    <a:pt x="139" y="1314"/>
                    <a:pt x="0" y="1729"/>
                    <a:pt x="0" y="2040"/>
                  </a:cubicBezTo>
                  <a:cubicBezTo>
                    <a:pt x="139" y="2040"/>
                    <a:pt x="139" y="2040"/>
                    <a:pt x="139" y="2178"/>
                  </a:cubicBezTo>
                  <a:cubicBezTo>
                    <a:pt x="312" y="2316"/>
                    <a:pt x="450" y="2455"/>
                    <a:pt x="588" y="2455"/>
                  </a:cubicBezTo>
                  <a:cubicBezTo>
                    <a:pt x="588" y="2455"/>
                    <a:pt x="726" y="2455"/>
                    <a:pt x="726" y="2316"/>
                  </a:cubicBezTo>
                  <a:cubicBezTo>
                    <a:pt x="1176" y="2316"/>
                    <a:pt x="1452" y="2178"/>
                    <a:pt x="1729" y="2040"/>
                  </a:cubicBezTo>
                  <a:cubicBezTo>
                    <a:pt x="2731" y="1729"/>
                    <a:pt x="3906" y="1452"/>
                    <a:pt x="5185" y="1176"/>
                  </a:cubicBezTo>
                  <a:cubicBezTo>
                    <a:pt x="5047" y="865"/>
                    <a:pt x="4909" y="450"/>
                    <a:pt x="4770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8"/>
            <p:cNvSpPr/>
            <p:nvPr/>
          </p:nvSpPr>
          <p:spPr>
            <a:xfrm>
              <a:off x="4125635" y="3833106"/>
              <a:ext cx="95619" cy="38506"/>
            </a:xfrm>
            <a:custGeom>
              <a:avLst/>
              <a:gdLst/>
              <a:ahLst/>
              <a:cxnLst/>
              <a:rect l="l" t="t" r="r" b="b"/>
              <a:pathLst>
                <a:path w="5324" h="2144" extrusionOk="0">
                  <a:moveTo>
                    <a:pt x="4909" y="1"/>
                  </a:moveTo>
                  <a:cubicBezTo>
                    <a:pt x="3319" y="277"/>
                    <a:pt x="1867" y="726"/>
                    <a:pt x="450" y="1003"/>
                  </a:cubicBezTo>
                  <a:cubicBezTo>
                    <a:pt x="312" y="1141"/>
                    <a:pt x="312" y="1141"/>
                    <a:pt x="139" y="1141"/>
                  </a:cubicBezTo>
                  <a:cubicBezTo>
                    <a:pt x="139" y="1279"/>
                    <a:pt x="139" y="1279"/>
                    <a:pt x="1" y="1279"/>
                  </a:cubicBezTo>
                  <a:lnTo>
                    <a:pt x="1" y="1729"/>
                  </a:lnTo>
                  <a:cubicBezTo>
                    <a:pt x="1" y="1867"/>
                    <a:pt x="1" y="1867"/>
                    <a:pt x="139" y="2005"/>
                  </a:cubicBezTo>
                  <a:cubicBezTo>
                    <a:pt x="139" y="2144"/>
                    <a:pt x="450" y="2144"/>
                    <a:pt x="588" y="2144"/>
                  </a:cubicBezTo>
                  <a:lnTo>
                    <a:pt x="727" y="2144"/>
                  </a:lnTo>
                  <a:cubicBezTo>
                    <a:pt x="1867" y="1867"/>
                    <a:pt x="3042" y="1591"/>
                    <a:pt x="4045" y="1279"/>
                  </a:cubicBezTo>
                  <a:cubicBezTo>
                    <a:pt x="4446" y="1279"/>
                    <a:pt x="4879" y="1150"/>
                    <a:pt x="5283" y="1017"/>
                  </a:cubicBezTo>
                  <a:lnTo>
                    <a:pt x="5283" y="1017"/>
                  </a:lnTo>
                  <a:cubicBezTo>
                    <a:pt x="5296" y="1058"/>
                    <a:pt x="5310" y="1100"/>
                    <a:pt x="5324" y="1141"/>
                  </a:cubicBezTo>
                  <a:lnTo>
                    <a:pt x="5324" y="1003"/>
                  </a:lnTo>
                  <a:cubicBezTo>
                    <a:pt x="5310" y="1007"/>
                    <a:pt x="5296" y="1012"/>
                    <a:pt x="5283" y="1017"/>
                  </a:cubicBezTo>
                  <a:lnTo>
                    <a:pt x="5283" y="1017"/>
                  </a:lnTo>
                  <a:cubicBezTo>
                    <a:pt x="5158" y="639"/>
                    <a:pt x="5034" y="250"/>
                    <a:pt x="4909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8"/>
            <p:cNvSpPr/>
            <p:nvPr/>
          </p:nvSpPr>
          <p:spPr>
            <a:xfrm>
              <a:off x="4164752" y="3928707"/>
              <a:ext cx="95619" cy="26096"/>
            </a:xfrm>
            <a:custGeom>
              <a:avLst/>
              <a:gdLst/>
              <a:ahLst/>
              <a:cxnLst/>
              <a:rect l="l" t="t" r="r" b="b"/>
              <a:pathLst>
                <a:path w="5324" h="1453" extrusionOk="0">
                  <a:moveTo>
                    <a:pt x="4736" y="1"/>
                  </a:moveTo>
                  <a:cubicBezTo>
                    <a:pt x="3146" y="139"/>
                    <a:pt x="1867" y="277"/>
                    <a:pt x="553" y="277"/>
                  </a:cubicBezTo>
                  <a:cubicBezTo>
                    <a:pt x="277" y="277"/>
                    <a:pt x="0" y="588"/>
                    <a:pt x="0" y="865"/>
                  </a:cubicBezTo>
                  <a:cubicBezTo>
                    <a:pt x="0" y="1141"/>
                    <a:pt x="277" y="1452"/>
                    <a:pt x="553" y="1452"/>
                  </a:cubicBezTo>
                  <a:lnTo>
                    <a:pt x="1590" y="1452"/>
                  </a:lnTo>
                  <a:cubicBezTo>
                    <a:pt x="2593" y="1314"/>
                    <a:pt x="3733" y="1314"/>
                    <a:pt x="4874" y="1141"/>
                  </a:cubicBezTo>
                  <a:cubicBezTo>
                    <a:pt x="5047" y="1141"/>
                    <a:pt x="5185" y="1003"/>
                    <a:pt x="5323" y="1003"/>
                  </a:cubicBezTo>
                  <a:cubicBezTo>
                    <a:pt x="5185" y="726"/>
                    <a:pt x="4874" y="277"/>
                    <a:pt x="4736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8"/>
            <p:cNvSpPr/>
            <p:nvPr/>
          </p:nvSpPr>
          <p:spPr>
            <a:xfrm>
              <a:off x="4249793" y="392870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8"/>
            <p:cNvSpPr/>
            <p:nvPr/>
          </p:nvSpPr>
          <p:spPr>
            <a:xfrm>
              <a:off x="4291388" y="40243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8"/>
            <p:cNvSpPr/>
            <p:nvPr/>
          </p:nvSpPr>
          <p:spPr>
            <a:xfrm>
              <a:off x="4195787" y="4006312"/>
              <a:ext cx="95619" cy="26078"/>
            </a:xfrm>
            <a:custGeom>
              <a:avLst/>
              <a:gdLst/>
              <a:ahLst/>
              <a:cxnLst/>
              <a:rect l="l" t="t" r="r" b="b"/>
              <a:pathLst>
                <a:path w="5324" h="1452" extrusionOk="0">
                  <a:moveTo>
                    <a:pt x="4736" y="0"/>
                  </a:moveTo>
                  <a:cubicBezTo>
                    <a:pt x="3319" y="138"/>
                    <a:pt x="1867" y="277"/>
                    <a:pt x="554" y="277"/>
                  </a:cubicBezTo>
                  <a:cubicBezTo>
                    <a:pt x="139" y="277"/>
                    <a:pt x="1" y="588"/>
                    <a:pt x="1" y="864"/>
                  </a:cubicBezTo>
                  <a:cubicBezTo>
                    <a:pt x="1" y="1141"/>
                    <a:pt x="139" y="1452"/>
                    <a:pt x="554" y="1452"/>
                  </a:cubicBezTo>
                  <a:lnTo>
                    <a:pt x="1729" y="1452"/>
                  </a:lnTo>
                  <a:cubicBezTo>
                    <a:pt x="2593" y="1314"/>
                    <a:pt x="3595" y="1314"/>
                    <a:pt x="4598" y="1141"/>
                  </a:cubicBezTo>
                  <a:cubicBezTo>
                    <a:pt x="4736" y="1141"/>
                    <a:pt x="5047" y="1141"/>
                    <a:pt x="5324" y="1003"/>
                  </a:cubicBezTo>
                  <a:cubicBezTo>
                    <a:pt x="5185" y="726"/>
                    <a:pt x="5047" y="277"/>
                    <a:pt x="4736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8"/>
            <p:cNvSpPr/>
            <p:nvPr/>
          </p:nvSpPr>
          <p:spPr>
            <a:xfrm>
              <a:off x="4322423" y="409941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8"/>
            <p:cNvSpPr/>
            <p:nvPr/>
          </p:nvSpPr>
          <p:spPr>
            <a:xfrm>
              <a:off x="4231797" y="4078942"/>
              <a:ext cx="90644" cy="33531"/>
            </a:xfrm>
            <a:custGeom>
              <a:avLst/>
              <a:gdLst/>
              <a:ahLst/>
              <a:cxnLst/>
              <a:rect l="l" t="t" r="r" b="b"/>
              <a:pathLst>
                <a:path w="5047" h="1867" extrusionOk="0">
                  <a:moveTo>
                    <a:pt x="4459" y="0"/>
                  </a:moveTo>
                  <a:cubicBezTo>
                    <a:pt x="3180" y="277"/>
                    <a:pt x="1729" y="553"/>
                    <a:pt x="450" y="726"/>
                  </a:cubicBezTo>
                  <a:cubicBezTo>
                    <a:pt x="450" y="726"/>
                    <a:pt x="277" y="726"/>
                    <a:pt x="277" y="864"/>
                  </a:cubicBezTo>
                  <a:cubicBezTo>
                    <a:pt x="139" y="864"/>
                    <a:pt x="139" y="1003"/>
                    <a:pt x="139" y="1003"/>
                  </a:cubicBezTo>
                  <a:cubicBezTo>
                    <a:pt x="0" y="1141"/>
                    <a:pt x="0" y="1279"/>
                    <a:pt x="0" y="1417"/>
                  </a:cubicBezTo>
                  <a:cubicBezTo>
                    <a:pt x="139" y="1590"/>
                    <a:pt x="139" y="1729"/>
                    <a:pt x="277" y="1729"/>
                  </a:cubicBezTo>
                  <a:cubicBezTo>
                    <a:pt x="277" y="1867"/>
                    <a:pt x="277" y="1867"/>
                    <a:pt x="450" y="1867"/>
                  </a:cubicBezTo>
                  <a:lnTo>
                    <a:pt x="726" y="1867"/>
                  </a:lnTo>
                  <a:cubicBezTo>
                    <a:pt x="2178" y="1590"/>
                    <a:pt x="3595" y="1417"/>
                    <a:pt x="5047" y="1141"/>
                  </a:cubicBezTo>
                  <a:cubicBezTo>
                    <a:pt x="4909" y="726"/>
                    <a:pt x="4598" y="415"/>
                    <a:pt x="4459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8"/>
            <p:cNvSpPr/>
            <p:nvPr/>
          </p:nvSpPr>
          <p:spPr>
            <a:xfrm>
              <a:off x="4265310" y="4172065"/>
              <a:ext cx="98726" cy="31053"/>
            </a:xfrm>
            <a:custGeom>
              <a:avLst/>
              <a:gdLst/>
              <a:ahLst/>
              <a:cxnLst/>
              <a:rect l="l" t="t" r="r" b="b"/>
              <a:pathLst>
                <a:path w="5497" h="1729" extrusionOk="0">
                  <a:moveTo>
                    <a:pt x="5047" y="0"/>
                  </a:moveTo>
                  <a:cubicBezTo>
                    <a:pt x="4771" y="138"/>
                    <a:pt x="4460" y="138"/>
                    <a:pt x="4183" y="138"/>
                  </a:cubicBezTo>
                  <a:cubicBezTo>
                    <a:pt x="2904" y="277"/>
                    <a:pt x="1591" y="415"/>
                    <a:pt x="589" y="553"/>
                  </a:cubicBezTo>
                  <a:cubicBezTo>
                    <a:pt x="139" y="553"/>
                    <a:pt x="1" y="726"/>
                    <a:pt x="1" y="1141"/>
                  </a:cubicBezTo>
                  <a:cubicBezTo>
                    <a:pt x="1" y="1417"/>
                    <a:pt x="139" y="1728"/>
                    <a:pt x="589" y="1728"/>
                  </a:cubicBezTo>
                  <a:cubicBezTo>
                    <a:pt x="2178" y="1590"/>
                    <a:pt x="3596" y="1417"/>
                    <a:pt x="5047" y="1141"/>
                  </a:cubicBezTo>
                  <a:lnTo>
                    <a:pt x="5497" y="1141"/>
                  </a:lnTo>
                  <a:cubicBezTo>
                    <a:pt x="5324" y="726"/>
                    <a:pt x="5186" y="415"/>
                    <a:pt x="5047" y="0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8"/>
            <p:cNvSpPr/>
            <p:nvPr/>
          </p:nvSpPr>
          <p:spPr>
            <a:xfrm>
              <a:off x="4433559" y="42906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8"/>
            <p:cNvSpPr/>
            <p:nvPr/>
          </p:nvSpPr>
          <p:spPr>
            <a:xfrm>
              <a:off x="4451555" y="4278208"/>
              <a:ext cx="15535" cy="18"/>
            </a:xfrm>
            <a:custGeom>
              <a:avLst/>
              <a:gdLst/>
              <a:ahLst/>
              <a:cxnLst/>
              <a:rect l="l" t="t" r="r" b="b"/>
              <a:pathLst>
                <a:path w="865" h="1" extrusionOk="0">
                  <a:moveTo>
                    <a:pt x="865" y="1"/>
                  </a:moveTo>
                  <a:lnTo>
                    <a:pt x="726" y="1"/>
                  </a:lnTo>
                  <a:lnTo>
                    <a:pt x="45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8"/>
            <p:cNvSpPr/>
            <p:nvPr/>
          </p:nvSpPr>
          <p:spPr>
            <a:xfrm>
              <a:off x="4475137" y="4278208"/>
              <a:ext cx="25485" cy="18"/>
            </a:xfrm>
            <a:custGeom>
              <a:avLst/>
              <a:gdLst/>
              <a:ahLst/>
              <a:cxnLst/>
              <a:rect l="l" t="t" r="r" b="b"/>
              <a:pathLst>
                <a:path w="1419" h="1" extrusionOk="0">
                  <a:moveTo>
                    <a:pt x="1418" y="1"/>
                  </a:moveTo>
                  <a:lnTo>
                    <a:pt x="1418" y="1"/>
                  </a:lnTo>
                  <a:lnTo>
                    <a:pt x="13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8"/>
            <p:cNvSpPr/>
            <p:nvPr/>
          </p:nvSpPr>
          <p:spPr>
            <a:xfrm>
              <a:off x="4422999" y="4272623"/>
              <a:ext cx="5604" cy="2496"/>
            </a:xfrm>
            <a:custGeom>
              <a:avLst/>
              <a:gdLst/>
              <a:ahLst/>
              <a:cxnLst/>
              <a:rect l="l" t="t" r="r" b="b"/>
              <a:pathLst>
                <a:path w="312" h="139" extrusionOk="0">
                  <a:moveTo>
                    <a:pt x="0" y="1"/>
                  </a:moveTo>
                  <a:cubicBezTo>
                    <a:pt x="0" y="1"/>
                    <a:pt x="0" y="139"/>
                    <a:pt x="173" y="139"/>
                  </a:cubicBezTo>
                  <a:lnTo>
                    <a:pt x="312" y="139"/>
                  </a:lnTo>
                  <a:lnTo>
                    <a:pt x="312" y="1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8"/>
            <p:cNvSpPr/>
            <p:nvPr/>
          </p:nvSpPr>
          <p:spPr>
            <a:xfrm>
              <a:off x="4306906" y="4272623"/>
              <a:ext cx="124175" cy="26096"/>
            </a:xfrm>
            <a:custGeom>
              <a:avLst/>
              <a:gdLst/>
              <a:ahLst/>
              <a:cxnLst/>
              <a:rect l="l" t="t" r="r" b="b"/>
              <a:pathLst>
                <a:path w="6914" h="1453" extrusionOk="0">
                  <a:moveTo>
                    <a:pt x="5600" y="1"/>
                  </a:moveTo>
                  <a:lnTo>
                    <a:pt x="5600" y="139"/>
                  </a:lnTo>
                  <a:cubicBezTo>
                    <a:pt x="4321" y="139"/>
                    <a:pt x="3181" y="312"/>
                    <a:pt x="2144" y="312"/>
                  </a:cubicBezTo>
                  <a:lnTo>
                    <a:pt x="588" y="312"/>
                  </a:lnTo>
                  <a:cubicBezTo>
                    <a:pt x="277" y="312"/>
                    <a:pt x="1" y="450"/>
                    <a:pt x="1" y="865"/>
                  </a:cubicBezTo>
                  <a:cubicBezTo>
                    <a:pt x="1" y="1176"/>
                    <a:pt x="277" y="1314"/>
                    <a:pt x="588" y="1452"/>
                  </a:cubicBezTo>
                  <a:lnTo>
                    <a:pt x="2144" y="1452"/>
                  </a:lnTo>
                  <a:cubicBezTo>
                    <a:pt x="3596" y="1452"/>
                    <a:pt x="5186" y="1314"/>
                    <a:pt x="6914" y="1003"/>
                  </a:cubicBezTo>
                  <a:lnTo>
                    <a:pt x="6464" y="1003"/>
                  </a:lnTo>
                  <a:cubicBezTo>
                    <a:pt x="6326" y="1003"/>
                    <a:pt x="6326" y="1003"/>
                    <a:pt x="6188" y="865"/>
                  </a:cubicBezTo>
                  <a:lnTo>
                    <a:pt x="6050" y="865"/>
                  </a:lnTo>
                  <a:cubicBezTo>
                    <a:pt x="5911" y="865"/>
                    <a:pt x="5911" y="726"/>
                    <a:pt x="5773" y="588"/>
                  </a:cubicBezTo>
                  <a:cubicBezTo>
                    <a:pt x="5773" y="450"/>
                    <a:pt x="5600" y="312"/>
                    <a:pt x="5600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8"/>
            <p:cNvSpPr/>
            <p:nvPr/>
          </p:nvSpPr>
          <p:spPr>
            <a:xfrm>
              <a:off x="4340437" y="4267666"/>
              <a:ext cx="584796" cy="106162"/>
            </a:xfrm>
            <a:custGeom>
              <a:avLst/>
              <a:gdLst/>
              <a:ahLst/>
              <a:cxnLst/>
              <a:rect l="l" t="t" r="r" b="b"/>
              <a:pathLst>
                <a:path w="32561" h="5911" extrusionOk="0">
                  <a:moveTo>
                    <a:pt x="32561" y="0"/>
                  </a:moveTo>
                  <a:cubicBezTo>
                    <a:pt x="30971" y="277"/>
                    <a:pt x="29242" y="588"/>
                    <a:pt x="27652" y="726"/>
                  </a:cubicBezTo>
                  <a:lnTo>
                    <a:pt x="27376" y="726"/>
                  </a:lnTo>
                  <a:lnTo>
                    <a:pt x="26373" y="1002"/>
                  </a:lnTo>
                  <a:lnTo>
                    <a:pt x="25648" y="1141"/>
                  </a:lnTo>
                  <a:cubicBezTo>
                    <a:pt x="23919" y="1590"/>
                    <a:pt x="22053" y="1867"/>
                    <a:pt x="20325" y="2316"/>
                  </a:cubicBezTo>
                  <a:cubicBezTo>
                    <a:pt x="17732" y="2869"/>
                    <a:pt x="14967" y="3457"/>
                    <a:pt x="12236" y="3871"/>
                  </a:cubicBezTo>
                  <a:cubicBezTo>
                    <a:pt x="11683" y="3871"/>
                    <a:pt x="10957" y="4044"/>
                    <a:pt x="10370" y="4182"/>
                  </a:cubicBezTo>
                  <a:lnTo>
                    <a:pt x="10232" y="4182"/>
                  </a:lnTo>
                  <a:cubicBezTo>
                    <a:pt x="6913" y="4597"/>
                    <a:pt x="3906" y="4735"/>
                    <a:pt x="1003" y="4735"/>
                  </a:cubicBezTo>
                  <a:lnTo>
                    <a:pt x="588" y="4735"/>
                  </a:lnTo>
                  <a:cubicBezTo>
                    <a:pt x="277" y="4735"/>
                    <a:pt x="0" y="5047"/>
                    <a:pt x="0" y="5323"/>
                  </a:cubicBezTo>
                  <a:cubicBezTo>
                    <a:pt x="0" y="5600"/>
                    <a:pt x="277" y="5911"/>
                    <a:pt x="588" y="5911"/>
                  </a:cubicBezTo>
                  <a:lnTo>
                    <a:pt x="1003" y="5911"/>
                  </a:lnTo>
                  <a:cubicBezTo>
                    <a:pt x="5323" y="5911"/>
                    <a:pt x="9367" y="5461"/>
                    <a:pt x="13550" y="4735"/>
                  </a:cubicBezTo>
                  <a:cubicBezTo>
                    <a:pt x="16695" y="4321"/>
                    <a:pt x="19875" y="3595"/>
                    <a:pt x="22917" y="2869"/>
                  </a:cubicBezTo>
                  <a:cubicBezTo>
                    <a:pt x="23919" y="2731"/>
                    <a:pt x="24922" y="2454"/>
                    <a:pt x="25924" y="2316"/>
                  </a:cubicBezTo>
                  <a:lnTo>
                    <a:pt x="26201" y="2143"/>
                  </a:lnTo>
                  <a:cubicBezTo>
                    <a:pt x="27065" y="2005"/>
                    <a:pt x="28102" y="1867"/>
                    <a:pt x="28966" y="1590"/>
                  </a:cubicBezTo>
                  <a:lnTo>
                    <a:pt x="29242" y="1590"/>
                  </a:lnTo>
                  <a:cubicBezTo>
                    <a:pt x="29657" y="1452"/>
                    <a:pt x="30107" y="1452"/>
                    <a:pt x="30383" y="1279"/>
                  </a:cubicBezTo>
                  <a:cubicBezTo>
                    <a:pt x="30971" y="1141"/>
                    <a:pt x="31558" y="1002"/>
                    <a:pt x="32111" y="1002"/>
                  </a:cubicBezTo>
                  <a:cubicBezTo>
                    <a:pt x="32250" y="864"/>
                    <a:pt x="32422" y="864"/>
                    <a:pt x="32561" y="864"/>
                  </a:cubicBezTo>
                  <a:lnTo>
                    <a:pt x="32561" y="138"/>
                  </a:lnTo>
                  <a:lnTo>
                    <a:pt x="32561" y="0"/>
                  </a:ln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8"/>
            <p:cNvSpPr/>
            <p:nvPr/>
          </p:nvSpPr>
          <p:spPr>
            <a:xfrm>
              <a:off x="4940732" y="4262691"/>
              <a:ext cx="15535" cy="18014"/>
            </a:xfrm>
            <a:custGeom>
              <a:avLst/>
              <a:gdLst/>
              <a:ahLst/>
              <a:cxnLst/>
              <a:rect l="l" t="t" r="r" b="b"/>
              <a:pathLst>
                <a:path w="865" h="1003" extrusionOk="0">
                  <a:moveTo>
                    <a:pt x="865" y="1"/>
                  </a:moveTo>
                  <a:cubicBezTo>
                    <a:pt x="554" y="1"/>
                    <a:pt x="277" y="139"/>
                    <a:pt x="1" y="139"/>
                  </a:cubicBezTo>
                  <a:lnTo>
                    <a:pt x="1" y="415"/>
                  </a:lnTo>
                  <a:lnTo>
                    <a:pt x="1" y="1003"/>
                  </a:lnTo>
                  <a:cubicBezTo>
                    <a:pt x="277" y="865"/>
                    <a:pt x="554" y="865"/>
                    <a:pt x="727" y="865"/>
                  </a:cubicBezTo>
                  <a:cubicBezTo>
                    <a:pt x="865" y="554"/>
                    <a:pt x="865" y="277"/>
                    <a:pt x="865" y="1"/>
                  </a:cubicBezTo>
                  <a:close/>
                </a:path>
              </a:pathLst>
            </a:custGeom>
            <a:solidFill>
              <a:srgbClr val="E1D6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8"/>
            <p:cNvSpPr/>
            <p:nvPr/>
          </p:nvSpPr>
          <p:spPr>
            <a:xfrm>
              <a:off x="4208826" y="3455676"/>
              <a:ext cx="90033" cy="0"/>
            </a:xfrm>
            <a:custGeom>
              <a:avLst/>
              <a:gdLst/>
              <a:ahLst/>
              <a:cxnLst/>
              <a:rect l="l" t="t" r="r" b="b"/>
              <a:pathLst>
                <a:path w="5013" extrusionOk="0">
                  <a:moveTo>
                    <a:pt x="277" y="0"/>
                  </a:moveTo>
                  <a:lnTo>
                    <a:pt x="3146" y="0"/>
                  </a:lnTo>
                  <a:lnTo>
                    <a:pt x="4874" y="0"/>
                  </a:lnTo>
                  <a:lnTo>
                    <a:pt x="4874" y="0"/>
                  </a:lnTo>
                  <a:lnTo>
                    <a:pt x="5012" y="0"/>
                  </a:lnTo>
                  <a:lnTo>
                    <a:pt x="4874" y="0"/>
                  </a:lnTo>
                  <a:lnTo>
                    <a:pt x="4874" y="0"/>
                  </a:lnTo>
                  <a:lnTo>
                    <a:pt x="3146" y="0"/>
                  </a:lnTo>
                  <a:lnTo>
                    <a:pt x="27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8"/>
            <p:cNvSpPr/>
            <p:nvPr/>
          </p:nvSpPr>
          <p:spPr>
            <a:xfrm>
              <a:off x="4252289" y="3297359"/>
              <a:ext cx="3107" cy="8100"/>
            </a:xfrm>
            <a:custGeom>
              <a:avLst/>
              <a:gdLst/>
              <a:ahLst/>
              <a:cxnLst/>
              <a:rect l="l" t="t" r="r" b="b"/>
              <a:pathLst>
                <a:path w="173" h="451" extrusionOk="0">
                  <a:moveTo>
                    <a:pt x="0" y="1"/>
                  </a:moveTo>
                  <a:cubicBezTo>
                    <a:pt x="0" y="174"/>
                    <a:pt x="173" y="312"/>
                    <a:pt x="173" y="450"/>
                  </a:cubicBezTo>
                  <a:lnTo>
                    <a:pt x="173" y="450"/>
                  </a:lnTo>
                  <a:cubicBezTo>
                    <a:pt x="173" y="312"/>
                    <a:pt x="0" y="174"/>
                    <a:pt x="0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8"/>
            <p:cNvSpPr/>
            <p:nvPr/>
          </p:nvSpPr>
          <p:spPr>
            <a:xfrm>
              <a:off x="5015859" y="3409106"/>
              <a:ext cx="31053" cy="77623"/>
            </a:xfrm>
            <a:custGeom>
              <a:avLst/>
              <a:gdLst/>
              <a:ahLst/>
              <a:cxnLst/>
              <a:rect l="l" t="t" r="r" b="b"/>
              <a:pathLst>
                <a:path w="1729" h="4322" extrusionOk="0">
                  <a:moveTo>
                    <a:pt x="0" y="1"/>
                  </a:moveTo>
                  <a:lnTo>
                    <a:pt x="0" y="277"/>
                  </a:lnTo>
                  <a:cubicBezTo>
                    <a:pt x="553" y="1556"/>
                    <a:pt x="1141" y="3008"/>
                    <a:pt x="1728" y="4321"/>
                  </a:cubicBezTo>
                  <a:cubicBezTo>
                    <a:pt x="1141" y="3008"/>
                    <a:pt x="553" y="1418"/>
                    <a:pt x="0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8"/>
            <p:cNvSpPr/>
            <p:nvPr/>
          </p:nvSpPr>
          <p:spPr>
            <a:xfrm>
              <a:off x="4298842" y="3455676"/>
              <a:ext cx="3125" cy="0"/>
            </a:xfrm>
            <a:custGeom>
              <a:avLst/>
              <a:gdLst/>
              <a:ahLst/>
              <a:cxnLst/>
              <a:rect l="l" t="t" r="r" b="b"/>
              <a:pathLst>
                <a:path w="174" extrusionOk="0">
                  <a:moveTo>
                    <a:pt x="173" y="0"/>
                  </a:moveTo>
                  <a:lnTo>
                    <a:pt x="173" y="0"/>
                  </a:lnTo>
                  <a:lnTo>
                    <a:pt x="17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8"/>
            <p:cNvSpPr/>
            <p:nvPr/>
          </p:nvSpPr>
          <p:spPr>
            <a:xfrm>
              <a:off x="4244836" y="3271910"/>
              <a:ext cx="2496" cy="9950"/>
            </a:xfrm>
            <a:custGeom>
              <a:avLst/>
              <a:gdLst/>
              <a:ahLst/>
              <a:cxnLst/>
              <a:rect l="l" t="t" r="r" b="b"/>
              <a:pathLst>
                <a:path w="139" h="554" extrusionOk="0">
                  <a:moveTo>
                    <a:pt x="0" y="1"/>
                  </a:moveTo>
                  <a:lnTo>
                    <a:pt x="0" y="277"/>
                  </a:lnTo>
                  <a:cubicBezTo>
                    <a:pt x="138" y="415"/>
                    <a:pt x="139" y="553"/>
                    <a:pt x="139" y="554"/>
                  </a:cubicBezTo>
                  <a:lnTo>
                    <a:pt x="139" y="554"/>
                  </a:lnTo>
                  <a:cubicBezTo>
                    <a:pt x="139" y="416"/>
                    <a:pt x="0" y="277"/>
                    <a:pt x="0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8"/>
            <p:cNvSpPr/>
            <p:nvPr/>
          </p:nvSpPr>
          <p:spPr>
            <a:xfrm>
              <a:off x="4707934" y="3209840"/>
              <a:ext cx="162664" cy="9950"/>
            </a:xfrm>
            <a:custGeom>
              <a:avLst/>
              <a:gdLst/>
              <a:ahLst/>
              <a:cxnLst/>
              <a:rect l="l" t="t" r="r" b="b"/>
              <a:pathLst>
                <a:path w="9057" h="554" extrusionOk="0">
                  <a:moveTo>
                    <a:pt x="1" y="0"/>
                  </a:moveTo>
                  <a:cubicBezTo>
                    <a:pt x="1280" y="0"/>
                    <a:pt x="2455" y="0"/>
                    <a:pt x="3596" y="139"/>
                  </a:cubicBezTo>
                  <a:cubicBezTo>
                    <a:pt x="5462" y="139"/>
                    <a:pt x="7329" y="415"/>
                    <a:pt x="9057" y="553"/>
                  </a:cubicBezTo>
                  <a:cubicBezTo>
                    <a:pt x="7467" y="277"/>
                    <a:pt x="5739" y="139"/>
                    <a:pt x="3734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8"/>
            <p:cNvSpPr/>
            <p:nvPr/>
          </p:nvSpPr>
          <p:spPr>
            <a:xfrm>
              <a:off x="5158012" y="4200621"/>
              <a:ext cx="33549" cy="4975"/>
            </a:xfrm>
            <a:custGeom>
              <a:avLst/>
              <a:gdLst/>
              <a:ahLst/>
              <a:cxnLst/>
              <a:rect l="l" t="t" r="r" b="b"/>
              <a:pathLst>
                <a:path w="1868" h="277" extrusionOk="0">
                  <a:moveTo>
                    <a:pt x="1591" y="0"/>
                  </a:moveTo>
                  <a:cubicBezTo>
                    <a:pt x="1429" y="38"/>
                    <a:pt x="1268" y="76"/>
                    <a:pt x="1110" y="111"/>
                  </a:cubicBezTo>
                  <a:cubicBezTo>
                    <a:pt x="1347" y="84"/>
                    <a:pt x="1597" y="51"/>
                    <a:pt x="1867" y="0"/>
                  </a:cubicBezTo>
                  <a:close/>
                  <a:moveTo>
                    <a:pt x="1110" y="111"/>
                  </a:moveTo>
                  <a:cubicBezTo>
                    <a:pt x="710" y="157"/>
                    <a:pt x="348" y="190"/>
                    <a:pt x="1" y="277"/>
                  </a:cubicBezTo>
                  <a:cubicBezTo>
                    <a:pt x="301" y="277"/>
                    <a:pt x="693" y="204"/>
                    <a:pt x="1110" y="11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8"/>
            <p:cNvSpPr/>
            <p:nvPr/>
          </p:nvSpPr>
          <p:spPr>
            <a:xfrm>
              <a:off x="4857559" y="426269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8"/>
            <p:cNvSpPr/>
            <p:nvPr/>
          </p:nvSpPr>
          <p:spPr>
            <a:xfrm>
              <a:off x="5059304" y="4223574"/>
              <a:ext cx="3125" cy="2514"/>
            </a:xfrm>
            <a:custGeom>
              <a:avLst/>
              <a:gdLst/>
              <a:ahLst/>
              <a:cxnLst/>
              <a:rect l="l" t="t" r="r" b="b"/>
              <a:pathLst>
                <a:path w="174" h="140" extrusionOk="0">
                  <a:moveTo>
                    <a:pt x="174" y="1"/>
                  </a:moveTo>
                  <a:cubicBezTo>
                    <a:pt x="1" y="1"/>
                    <a:pt x="1" y="1"/>
                    <a:pt x="1" y="139"/>
                  </a:cubicBezTo>
                  <a:cubicBezTo>
                    <a:pt x="1" y="1"/>
                    <a:pt x="174" y="1"/>
                    <a:pt x="174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8"/>
            <p:cNvSpPr/>
            <p:nvPr/>
          </p:nvSpPr>
          <p:spPr>
            <a:xfrm>
              <a:off x="4992259" y="3307919"/>
              <a:ext cx="134736" cy="349520"/>
            </a:xfrm>
            <a:custGeom>
              <a:avLst/>
              <a:gdLst/>
              <a:ahLst/>
              <a:cxnLst/>
              <a:rect l="l" t="t" r="r" b="b"/>
              <a:pathLst>
                <a:path w="7502" h="19461" extrusionOk="0">
                  <a:moveTo>
                    <a:pt x="1" y="1"/>
                  </a:moveTo>
                  <a:cubicBezTo>
                    <a:pt x="588" y="1314"/>
                    <a:pt x="1003" y="2731"/>
                    <a:pt x="1591" y="4183"/>
                  </a:cubicBezTo>
                  <a:cubicBezTo>
                    <a:pt x="3042" y="7639"/>
                    <a:pt x="4321" y="11096"/>
                    <a:pt x="5773" y="14691"/>
                  </a:cubicBezTo>
                  <a:cubicBezTo>
                    <a:pt x="6326" y="16281"/>
                    <a:pt x="6914" y="17871"/>
                    <a:pt x="7501" y="19461"/>
                  </a:cubicBezTo>
                  <a:cubicBezTo>
                    <a:pt x="6326" y="15555"/>
                    <a:pt x="5047" y="11960"/>
                    <a:pt x="3595" y="8227"/>
                  </a:cubicBezTo>
                  <a:cubicBezTo>
                    <a:pt x="2455" y="5185"/>
                    <a:pt x="1314" y="2455"/>
                    <a:pt x="1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8"/>
            <p:cNvSpPr/>
            <p:nvPr/>
          </p:nvSpPr>
          <p:spPr>
            <a:xfrm>
              <a:off x="4260353" y="3320958"/>
              <a:ext cx="2496" cy="4975"/>
            </a:xfrm>
            <a:custGeom>
              <a:avLst/>
              <a:gdLst/>
              <a:ahLst/>
              <a:cxnLst/>
              <a:rect l="l" t="t" r="r" b="b"/>
              <a:pathLst>
                <a:path w="139" h="277" extrusionOk="0">
                  <a:moveTo>
                    <a:pt x="139" y="277"/>
                  </a:moveTo>
                  <a:cubicBezTo>
                    <a:pt x="0" y="139"/>
                    <a:pt x="0" y="0"/>
                    <a:pt x="0" y="0"/>
                  </a:cubicBezTo>
                  <a:cubicBezTo>
                    <a:pt x="0" y="0"/>
                    <a:pt x="0" y="139"/>
                    <a:pt x="139" y="277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8"/>
            <p:cNvSpPr/>
            <p:nvPr/>
          </p:nvSpPr>
          <p:spPr>
            <a:xfrm>
              <a:off x="4446580" y="4278208"/>
              <a:ext cx="235312" cy="2496"/>
            </a:xfrm>
            <a:custGeom>
              <a:avLst/>
              <a:gdLst/>
              <a:ahLst/>
              <a:cxnLst/>
              <a:rect l="l" t="t" r="r" b="b"/>
              <a:pathLst>
                <a:path w="13102" h="139" extrusionOk="0">
                  <a:moveTo>
                    <a:pt x="1" y="1"/>
                  </a:moveTo>
                  <a:cubicBezTo>
                    <a:pt x="1276" y="1"/>
                    <a:pt x="2700" y="38"/>
                    <a:pt x="4181" y="74"/>
                  </a:cubicBezTo>
                  <a:lnTo>
                    <a:pt x="4181" y="74"/>
                  </a:lnTo>
                  <a:cubicBezTo>
                    <a:pt x="3784" y="55"/>
                    <a:pt x="3392" y="31"/>
                    <a:pt x="3008" y="1"/>
                  </a:cubicBezTo>
                  <a:close/>
                  <a:moveTo>
                    <a:pt x="12375" y="1"/>
                  </a:moveTo>
                  <a:cubicBezTo>
                    <a:pt x="12265" y="56"/>
                    <a:pt x="12154" y="89"/>
                    <a:pt x="12050" y="109"/>
                  </a:cubicBezTo>
                  <a:lnTo>
                    <a:pt x="12050" y="109"/>
                  </a:lnTo>
                  <a:cubicBezTo>
                    <a:pt x="12363" y="68"/>
                    <a:pt x="12690" y="1"/>
                    <a:pt x="13101" y="1"/>
                  </a:cubicBezTo>
                  <a:close/>
                  <a:moveTo>
                    <a:pt x="4181" y="74"/>
                  </a:moveTo>
                  <a:cubicBezTo>
                    <a:pt x="5572" y="139"/>
                    <a:pt x="7021" y="139"/>
                    <a:pt x="8366" y="139"/>
                  </a:cubicBezTo>
                  <a:cubicBezTo>
                    <a:pt x="6971" y="139"/>
                    <a:pt x="5551" y="107"/>
                    <a:pt x="4181" y="74"/>
                  </a:cubicBezTo>
                  <a:close/>
                  <a:moveTo>
                    <a:pt x="12050" y="109"/>
                  </a:moveTo>
                  <a:cubicBezTo>
                    <a:pt x="11916" y="126"/>
                    <a:pt x="11784" y="139"/>
                    <a:pt x="11649" y="139"/>
                  </a:cubicBezTo>
                  <a:cubicBezTo>
                    <a:pt x="11753" y="139"/>
                    <a:pt x="11894" y="139"/>
                    <a:pt x="12050" y="109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8"/>
            <p:cNvSpPr/>
            <p:nvPr/>
          </p:nvSpPr>
          <p:spPr>
            <a:xfrm>
              <a:off x="4788018" y="4262691"/>
              <a:ext cx="69559" cy="7471"/>
            </a:xfrm>
            <a:custGeom>
              <a:avLst/>
              <a:gdLst/>
              <a:ahLst/>
              <a:cxnLst/>
              <a:rect l="l" t="t" r="r" b="b"/>
              <a:pathLst>
                <a:path w="3873" h="416" extrusionOk="0">
                  <a:moveTo>
                    <a:pt x="3872" y="1"/>
                  </a:moveTo>
                  <a:lnTo>
                    <a:pt x="3872" y="1"/>
                  </a:lnTo>
                  <a:cubicBezTo>
                    <a:pt x="2593" y="139"/>
                    <a:pt x="1280" y="277"/>
                    <a:pt x="1" y="415"/>
                  </a:cubicBezTo>
                  <a:cubicBezTo>
                    <a:pt x="588" y="415"/>
                    <a:pt x="1141" y="277"/>
                    <a:pt x="1591" y="277"/>
                  </a:cubicBezTo>
                  <a:cubicBezTo>
                    <a:pt x="2317" y="139"/>
                    <a:pt x="3008" y="139"/>
                    <a:pt x="3872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8"/>
            <p:cNvSpPr/>
            <p:nvPr/>
          </p:nvSpPr>
          <p:spPr>
            <a:xfrm>
              <a:off x="4976742" y="4239109"/>
              <a:ext cx="20510" cy="2496"/>
            </a:xfrm>
            <a:custGeom>
              <a:avLst/>
              <a:gdLst/>
              <a:ahLst/>
              <a:cxnLst/>
              <a:rect l="l" t="t" r="r" b="b"/>
              <a:pathLst>
                <a:path w="1142" h="139" extrusionOk="0">
                  <a:moveTo>
                    <a:pt x="1003" y="0"/>
                  </a:moveTo>
                  <a:cubicBezTo>
                    <a:pt x="999" y="2"/>
                    <a:pt x="995" y="4"/>
                    <a:pt x="991" y="6"/>
                  </a:cubicBezTo>
                  <a:lnTo>
                    <a:pt x="991" y="6"/>
                  </a:lnTo>
                  <a:cubicBezTo>
                    <a:pt x="1039" y="2"/>
                    <a:pt x="1089" y="0"/>
                    <a:pt x="1141" y="0"/>
                  </a:cubicBezTo>
                  <a:close/>
                  <a:moveTo>
                    <a:pt x="991" y="6"/>
                  </a:moveTo>
                  <a:cubicBezTo>
                    <a:pt x="654" y="33"/>
                    <a:pt x="393" y="138"/>
                    <a:pt x="1" y="138"/>
                  </a:cubicBezTo>
                  <a:cubicBezTo>
                    <a:pt x="443" y="138"/>
                    <a:pt x="718" y="138"/>
                    <a:pt x="991" y="6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8"/>
            <p:cNvSpPr/>
            <p:nvPr/>
          </p:nvSpPr>
          <p:spPr>
            <a:xfrm>
              <a:off x="4857559" y="4257105"/>
              <a:ext cx="36638" cy="5604"/>
            </a:xfrm>
            <a:custGeom>
              <a:avLst/>
              <a:gdLst/>
              <a:ahLst/>
              <a:cxnLst/>
              <a:rect l="l" t="t" r="r" b="b"/>
              <a:pathLst>
                <a:path w="2040" h="312" extrusionOk="0">
                  <a:moveTo>
                    <a:pt x="0" y="312"/>
                  </a:moveTo>
                  <a:cubicBezTo>
                    <a:pt x="726" y="139"/>
                    <a:pt x="1314" y="139"/>
                    <a:pt x="2039" y="0"/>
                  </a:cubicBezTo>
                  <a:cubicBezTo>
                    <a:pt x="1314" y="139"/>
                    <a:pt x="726" y="139"/>
                    <a:pt x="0" y="312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8"/>
            <p:cNvSpPr/>
            <p:nvPr/>
          </p:nvSpPr>
          <p:spPr>
            <a:xfrm>
              <a:off x="4938253" y="4247173"/>
              <a:ext cx="9950" cy="2496"/>
            </a:xfrm>
            <a:custGeom>
              <a:avLst/>
              <a:gdLst/>
              <a:ahLst/>
              <a:cxnLst/>
              <a:rect l="l" t="t" r="r" b="b"/>
              <a:pathLst>
                <a:path w="554" h="139" extrusionOk="0">
                  <a:moveTo>
                    <a:pt x="554" y="0"/>
                  </a:moveTo>
                  <a:cubicBezTo>
                    <a:pt x="415" y="139"/>
                    <a:pt x="277" y="139"/>
                    <a:pt x="1" y="139"/>
                  </a:cubicBezTo>
                  <a:lnTo>
                    <a:pt x="554" y="139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8"/>
            <p:cNvSpPr/>
            <p:nvPr/>
          </p:nvSpPr>
          <p:spPr>
            <a:xfrm>
              <a:off x="4896658" y="4254627"/>
              <a:ext cx="7471" cy="2496"/>
            </a:xfrm>
            <a:custGeom>
              <a:avLst/>
              <a:gdLst/>
              <a:ahLst/>
              <a:cxnLst/>
              <a:rect l="l" t="t" r="r" b="b"/>
              <a:pathLst>
                <a:path w="416" h="139" extrusionOk="0">
                  <a:moveTo>
                    <a:pt x="277" y="0"/>
                  </a:moveTo>
                  <a:cubicBezTo>
                    <a:pt x="139" y="138"/>
                    <a:pt x="139" y="138"/>
                    <a:pt x="1" y="138"/>
                  </a:cubicBezTo>
                  <a:lnTo>
                    <a:pt x="139" y="138"/>
                  </a:lnTo>
                  <a:cubicBezTo>
                    <a:pt x="277" y="138"/>
                    <a:pt x="277" y="0"/>
                    <a:pt x="415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8"/>
            <p:cNvSpPr/>
            <p:nvPr/>
          </p:nvSpPr>
          <p:spPr>
            <a:xfrm>
              <a:off x="5111460" y="4213031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0"/>
                  </a:moveTo>
                  <a:lnTo>
                    <a:pt x="138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8"/>
            <p:cNvSpPr/>
            <p:nvPr/>
          </p:nvSpPr>
          <p:spPr>
            <a:xfrm>
              <a:off x="5018337" y="4226070"/>
              <a:ext cx="31053" cy="8082"/>
            </a:xfrm>
            <a:custGeom>
              <a:avLst/>
              <a:gdLst/>
              <a:ahLst/>
              <a:cxnLst/>
              <a:rect l="l" t="t" r="r" b="b"/>
              <a:pathLst>
                <a:path w="1729" h="450" extrusionOk="0">
                  <a:moveTo>
                    <a:pt x="1729" y="0"/>
                  </a:moveTo>
                  <a:lnTo>
                    <a:pt x="1729" y="0"/>
                  </a:lnTo>
                  <a:cubicBezTo>
                    <a:pt x="1141" y="138"/>
                    <a:pt x="553" y="311"/>
                    <a:pt x="0" y="450"/>
                  </a:cubicBezTo>
                  <a:cubicBezTo>
                    <a:pt x="553" y="311"/>
                    <a:pt x="1003" y="311"/>
                    <a:pt x="1590" y="138"/>
                  </a:cubicBezTo>
                  <a:cubicBezTo>
                    <a:pt x="1590" y="138"/>
                    <a:pt x="1729" y="138"/>
                    <a:pt x="1729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8"/>
            <p:cNvSpPr/>
            <p:nvPr/>
          </p:nvSpPr>
          <p:spPr>
            <a:xfrm>
              <a:off x="5090339" y="4213031"/>
              <a:ext cx="18642" cy="3125"/>
            </a:xfrm>
            <a:custGeom>
              <a:avLst/>
              <a:gdLst/>
              <a:ahLst/>
              <a:cxnLst/>
              <a:rect l="l" t="t" r="r" b="b"/>
              <a:pathLst>
                <a:path w="1038" h="174" extrusionOk="0">
                  <a:moveTo>
                    <a:pt x="1038" y="0"/>
                  </a:moveTo>
                  <a:lnTo>
                    <a:pt x="1038" y="0"/>
                  </a:lnTo>
                  <a:cubicBezTo>
                    <a:pt x="727" y="173"/>
                    <a:pt x="450" y="173"/>
                    <a:pt x="174" y="173"/>
                  </a:cubicBezTo>
                  <a:lnTo>
                    <a:pt x="174" y="173"/>
                  </a:lnTo>
                  <a:lnTo>
                    <a:pt x="1" y="173"/>
                  </a:lnTo>
                  <a:lnTo>
                    <a:pt x="174" y="173"/>
                  </a:lnTo>
                  <a:cubicBezTo>
                    <a:pt x="450" y="173"/>
                    <a:pt x="727" y="173"/>
                    <a:pt x="1038" y="0"/>
                  </a:cubicBezTo>
                  <a:lnTo>
                    <a:pt x="1038" y="0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8"/>
            <p:cNvSpPr/>
            <p:nvPr/>
          </p:nvSpPr>
          <p:spPr>
            <a:xfrm>
              <a:off x="5098421" y="4228549"/>
              <a:ext cx="10560" cy="3125"/>
            </a:xfrm>
            <a:custGeom>
              <a:avLst/>
              <a:gdLst/>
              <a:ahLst/>
              <a:cxnLst/>
              <a:rect l="l" t="t" r="r" b="b"/>
              <a:pathLst>
                <a:path w="588" h="174" extrusionOk="0">
                  <a:moveTo>
                    <a:pt x="588" y="0"/>
                  </a:moveTo>
                  <a:cubicBezTo>
                    <a:pt x="477" y="0"/>
                    <a:pt x="379" y="72"/>
                    <a:pt x="325" y="123"/>
                  </a:cubicBezTo>
                  <a:lnTo>
                    <a:pt x="325" y="123"/>
                  </a:lnTo>
                  <a:cubicBezTo>
                    <a:pt x="397" y="98"/>
                    <a:pt x="483" y="59"/>
                    <a:pt x="588" y="0"/>
                  </a:cubicBezTo>
                  <a:close/>
                  <a:moveTo>
                    <a:pt x="325" y="123"/>
                  </a:moveTo>
                  <a:cubicBezTo>
                    <a:pt x="183" y="173"/>
                    <a:pt x="92" y="173"/>
                    <a:pt x="0" y="173"/>
                  </a:cubicBezTo>
                  <a:lnTo>
                    <a:pt x="277" y="173"/>
                  </a:lnTo>
                  <a:cubicBezTo>
                    <a:pt x="277" y="173"/>
                    <a:pt x="294" y="151"/>
                    <a:pt x="325" y="123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8"/>
            <p:cNvSpPr/>
            <p:nvPr/>
          </p:nvSpPr>
          <p:spPr>
            <a:xfrm>
              <a:off x="5067386" y="4236613"/>
              <a:ext cx="13039" cy="2514"/>
            </a:xfrm>
            <a:custGeom>
              <a:avLst/>
              <a:gdLst/>
              <a:ahLst/>
              <a:cxnLst/>
              <a:rect l="l" t="t" r="r" b="b"/>
              <a:pathLst>
                <a:path w="726" h="140" extrusionOk="0">
                  <a:moveTo>
                    <a:pt x="726" y="1"/>
                  </a:moveTo>
                  <a:cubicBezTo>
                    <a:pt x="588" y="1"/>
                    <a:pt x="277" y="1"/>
                    <a:pt x="0" y="139"/>
                  </a:cubicBezTo>
                  <a:cubicBezTo>
                    <a:pt x="277" y="139"/>
                    <a:pt x="588" y="1"/>
                    <a:pt x="726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8"/>
            <p:cNvSpPr/>
            <p:nvPr/>
          </p:nvSpPr>
          <p:spPr>
            <a:xfrm>
              <a:off x="4094600" y="3458155"/>
              <a:ext cx="28574" cy="82580"/>
            </a:xfrm>
            <a:custGeom>
              <a:avLst/>
              <a:gdLst/>
              <a:ahLst/>
              <a:cxnLst/>
              <a:rect l="l" t="t" r="r" b="b"/>
              <a:pathLst>
                <a:path w="1591" h="4598" extrusionOk="0">
                  <a:moveTo>
                    <a:pt x="0" y="0"/>
                  </a:moveTo>
                  <a:cubicBezTo>
                    <a:pt x="278" y="669"/>
                    <a:pt x="555" y="1376"/>
                    <a:pt x="814" y="2103"/>
                  </a:cubicBezTo>
                  <a:lnTo>
                    <a:pt x="814" y="2103"/>
                  </a:lnTo>
                  <a:cubicBezTo>
                    <a:pt x="644" y="1583"/>
                    <a:pt x="475" y="1071"/>
                    <a:pt x="312" y="553"/>
                  </a:cubicBezTo>
                  <a:cubicBezTo>
                    <a:pt x="312" y="415"/>
                    <a:pt x="139" y="139"/>
                    <a:pt x="139" y="0"/>
                  </a:cubicBezTo>
                  <a:close/>
                  <a:moveTo>
                    <a:pt x="814" y="2103"/>
                  </a:moveTo>
                  <a:cubicBezTo>
                    <a:pt x="1075" y="2902"/>
                    <a:pt x="1339" y="3718"/>
                    <a:pt x="1590" y="4597"/>
                  </a:cubicBezTo>
                  <a:cubicBezTo>
                    <a:pt x="1371" y="3758"/>
                    <a:pt x="1104" y="2918"/>
                    <a:pt x="814" y="2103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8"/>
            <p:cNvSpPr/>
            <p:nvPr/>
          </p:nvSpPr>
          <p:spPr>
            <a:xfrm>
              <a:off x="4138674" y="3628865"/>
              <a:ext cx="121697" cy="320353"/>
            </a:xfrm>
            <a:custGeom>
              <a:avLst/>
              <a:gdLst/>
              <a:ahLst/>
              <a:cxnLst/>
              <a:rect l="l" t="t" r="r" b="b"/>
              <a:pathLst>
                <a:path w="6776" h="17837" extrusionOk="0">
                  <a:moveTo>
                    <a:pt x="1" y="1"/>
                  </a:moveTo>
                  <a:lnTo>
                    <a:pt x="1" y="1"/>
                  </a:lnTo>
                  <a:cubicBezTo>
                    <a:pt x="284" y="784"/>
                    <a:pt x="573" y="1568"/>
                    <a:pt x="865" y="2353"/>
                  </a:cubicBezTo>
                  <a:lnTo>
                    <a:pt x="865" y="2353"/>
                  </a:lnTo>
                  <a:lnTo>
                    <a:pt x="865" y="2282"/>
                  </a:lnTo>
                  <a:cubicBezTo>
                    <a:pt x="588" y="1591"/>
                    <a:pt x="277" y="727"/>
                    <a:pt x="1" y="1"/>
                  </a:cubicBezTo>
                  <a:close/>
                  <a:moveTo>
                    <a:pt x="865" y="2353"/>
                  </a:moveTo>
                  <a:lnTo>
                    <a:pt x="865" y="2593"/>
                  </a:lnTo>
                  <a:cubicBezTo>
                    <a:pt x="1003" y="2870"/>
                    <a:pt x="1141" y="3319"/>
                    <a:pt x="1314" y="3595"/>
                  </a:cubicBezTo>
                  <a:cubicBezTo>
                    <a:pt x="1591" y="4321"/>
                    <a:pt x="1729" y="5185"/>
                    <a:pt x="2005" y="5911"/>
                  </a:cubicBezTo>
                  <a:cubicBezTo>
                    <a:pt x="2178" y="6188"/>
                    <a:pt x="2316" y="6464"/>
                    <a:pt x="2316" y="6603"/>
                  </a:cubicBezTo>
                  <a:cubicBezTo>
                    <a:pt x="2455" y="7052"/>
                    <a:pt x="2593" y="7467"/>
                    <a:pt x="2731" y="7778"/>
                  </a:cubicBezTo>
                  <a:cubicBezTo>
                    <a:pt x="3042" y="8642"/>
                    <a:pt x="3457" y="9506"/>
                    <a:pt x="3734" y="10370"/>
                  </a:cubicBezTo>
                  <a:lnTo>
                    <a:pt x="3906" y="10647"/>
                  </a:lnTo>
                  <a:lnTo>
                    <a:pt x="4045" y="11234"/>
                  </a:lnTo>
                  <a:cubicBezTo>
                    <a:pt x="4045" y="11234"/>
                    <a:pt x="4045" y="11373"/>
                    <a:pt x="4183" y="11373"/>
                  </a:cubicBezTo>
                  <a:cubicBezTo>
                    <a:pt x="4321" y="11649"/>
                    <a:pt x="4460" y="12098"/>
                    <a:pt x="4598" y="12513"/>
                  </a:cubicBezTo>
                  <a:lnTo>
                    <a:pt x="4598" y="12375"/>
                  </a:lnTo>
                  <a:lnTo>
                    <a:pt x="5047" y="13827"/>
                  </a:lnTo>
                  <a:cubicBezTo>
                    <a:pt x="5185" y="14241"/>
                    <a:pt x="5462" y="14691"/>
                    <a:pt x="5635" y="14967"/>
                  </a:cubicBezTo>
                  <a:cubicBezTo>
                    <a:pt x="5773" y="15555"/>
                    <a:pt x="6050" y="16108"/>
                    <a:pt x="6188" y="16696"/>
                  </a:cubicBezTo>
                  <a:cubicBezTo>
                    <a:pt x="6289" y="16897"/>
                    <a:pt x="6482" y="17191"/>
                    <a:pt x="6632" y="17443"/>
                  </a:cubicBezTo>
                  <a:lnTo>
                    <a:pt x="6632" y="17443"/>
                  </a:lnTo>
                  <a:cubicBezTo>
                    <a:pt x="5954" y="15586"/>
                    <a:pt x="5267" y="13833"/>
                    <a:pt x="4460" y="11960"/>
                  </a:cubicBezTo>
                  <a:cubicBezTo>
                    <a:pt x="3319" y="8817"/>
                    <a:pt x="2067" y="5585"/>
                    <a:pt x="865" y="2353"/>
                  </a:cubicBezTo>
                  <a:close/>
                  <a:moveTo>
                    <a:pt x="6632" y="17443"/>
                  </a:moveTo>
                  <a:lnTo>
                    <a:pt x="6632" y="17443"/>
                  </a:lnTo>
                  <a:cubicBezTo>
                    <a:pt x="6680" y="17573"/>
                    <a:pt x="6728" y="17704"/>
                    <a:pt x="6775" y="17836"/>
                  </a:cubicBezTo>
                  <a:lnTo>
                    <a:pt x="6775" y="17698"/>
                  </a:lnTo>
                  <a:cubicBezTo>
                    <a:pt x="6738" y="17623"/>
                    <a:pt x="6688" y="17536"/>
                    <a:pt x="6632" y="17443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8"/>
            <p:cNvSpPr/>
            <p:nvPr/>
          </p:nvSpPr>
          <p:spPr>
            <a:xfrm>
              <a:off x="4208826" y="333647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8"/>
            <p:cNvSpPr/>
            <p:nvPr/>
          </p:nvSpPr>
          <p:spPr>
            <a:xfrm>
              <a:off x="4198266" y="3437052"/>
              <a:ext cx="18" cy="3107"/>
            </a:xfrm>
            <a:custGeom>
              <a:avLst/>
              <a:gdLst/>
              <a:ahLst/>
              <a:cxnLst/>
              <a:rect l="l" t="t" r="r" b="b"/>
              <a:pathLst>
                <a:path w="1" h="173" extrusionOk="0">
                  <a:moveTo>
                    <a:pt x="1" y="173"/>
                  </a:moveTo>
                  <a:lnTo>
                    <a:pt x="1" y="173"/>
                  </a:lnTo>
                  <a:lnTo>
                    <a:pt x="1" y="0"/>
                  </a:lnTo>
                  <a:lnTo>
                    <a:pt x="1" y="1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8"/>
            <p:cNvSpPr/>
            <p:nvPr/>
          </p:nvSpPr>
          <p:spPr>
            <a:xfrm>
              <a:off x="4195787" y="341903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lnTo>
                    <a:pt x="1" y="13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8"/>
            <p:cNvSpPr/>
            <p:nvPr/>
          </p:nvSpPr>
          <p:spPr>
            <a:xfrm>
              <a:off x="4273392" y="3396067"/>
              <a:ext cx="4975" cy="15535"/>
            </a:xfrm>
            <a:custGeom>
              <a:avLst/>
              <a:gdLst/>
              <a:ahLst/>
              <a:cxnLst/>
              <a:rect l="l" t="t" r="r" b="b"/>
              <a:pathLst>
                <a:path w="277" h="865" extrusionOk="0">
                  <a:moveTo>
                    <a:pt x="0" y="1"/>
                  </a:moveTo>
                  <a:cubicBezTo>
                    <a:pt x="139" y="277"/>
                    <a:pt x="139" y="554"/>
                    <a:pt x="277" y="865"/>
                  </a:cubicBezTo>
                  <a:cubicBezTo>
                    <a:pt x="139" y="554"/>
                    <a:pt x="139" y="277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8"/>
            <p:cNvSpPr/>
            <p:nvPr/>
          </p:nvSpPr>
          <p:spPr>
            <a:xfrm>
              <a:off x="4252289" y="3401042"/>
              <a:ext cx="18" cy="39117"/>
            </a:xfrm>
            <a:custGeom>
              <a:avLst/>
              <a:gdLst/>
              <a:ahLst/>
              <a:cxnLst/>
              <a:rect l="l" t="t" r="r" b="b"/>
              <a:pathLst>
                <a:path w="1" h="2178" extrusionOk="0">
                  <a:moveTo>
                    <a:pt x="0" y="217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8"/>
            <p:cNvSpPr/>
            <p:nvPr/>
          </p:nvSpPr>
          <p:spPr>
            <a:xfrm>
              <a:off x="4280846" y="3419038"/>
              <a:ext cx="8082" cy="21121"/>
            </a:xfrm>
            <a:custGeom>
              <a:avLst/>
              <a:gdLst/>
              <a:ahLst/>
              <a:cxnLst/>
              <a:rect l="l" t="t" r="r" b="b"/>
              <a:pathLst>
                <a:path w="450" h="1176" extrusionOk="0">
                  <a:moveTo>
                    <a:pt x="0" y="1"/>
                  </a:moveTo>
                  <a:lnTo>
                    <a:pt x="0" y="1"/>
                  </a:lnTo>
                  <a:cubicBezTo>
                    <a:pt x="93" y="304"/>
                    <a:pt x="202" y="529"/>
                    <a:pt x="306" y="781"/>
                  </a:cubicBezTo>
                  <a:lnTo>
                    <a:pt x="306" y="781"/>
                  </a:lnTo>
                  <a:cubicBezTo>
                    <a:pt x="276" y="532"/>
                    <a:pt x="124" y="280"/>
                    <a:pt x="0" y="1"/>
                  </a:cubicBezTo>
                  <a:close/>
                  <a:moveTo>
                    <a:pt x="306" y="781"/>
                  </a:moveTo>
                  <a:cubicBezTo>
                    <a:pt x="309" y="809"/>
                    <a:pt x="311" y="837"/>
                    <a:pt x="311" y="865"/>
                  </a:cubicBezTo>
                  <a:cubicBezTo>
                    <a:pt x="311" y="949"/>
                    <a:pt x="363" y="982"/>
                    <a:pt x="403" y="1034"/>
                  </a:cubicBezTo>
                  <a:lnTo>
                    <a:pt x="403" y="1034"/>
                  </a:lnTo>
                  <a:cubicBezTo>
                    <a:pt x="372" y="945"/>
                    <a:pt x="339" y="861"/>
                    <a:pt x="306" y="781"/>
                  </a:cubicBezTo>
                  <a:close/>
                  <a:moveTo>
                    <a:pt x="403" y="1034"/>
                  </a:moveTo>
                  <a:cubicBezTo>
                    <a:pt x="419" y="1080"/>
                    <a:pt x="434" y="1127"/>
                    <a:pt x="449" y="1176"/>
                  </a:cubicBezTo>
                  <a:cubicBezTo>
                    <a:pt x="449" y="1109"/>
                    <a:pt x="428" y="1068"/>
                    <a:pt x="403" y="10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8"/>
            <p:cNvSpPr/>
            <p:nvPr/>
          </p:nvSpPr>
          <p:spPr>
            <a:xfrm>
              <a:off x="4180270" y="33159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8"/>
            <p:cNvSpPr/>
            <p:nvPr/>
          </p:nvSpPr>
          <p:spPr>
            <a:xfrm>
              <a:off x="4180270" y="33159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8"/>
            <p:cNvSpPr/>
            <p:nvPr/>
          </p:nvSpPr>
          <p:spPr>
            <a:xfrm>
              <a:off x="4208826" y="328494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3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8"/>
            <p:cNvSpPr/>
            <p:nvPr/>
          </p:nvSpPr>
          <p:spPr>
            <a:xfrm>
              <a:off x="4193309" y="3380550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3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8"/>
            <p:cNvSpPr/>
            <p:nvPr/>
          </p:nvSpPr>
          <p:spPr>
            <a:xfrm>
              <a:off x="4234275" y="3305441"/>
              <a:ext cx="2496" cy="98098"/>
            </a:xfrm>
            <a:custGeom>
              <a:avLst/>
              <a:gdLst/>
              <a:ahLst/>
              <a:cxnLst/>
              <a:rect l="l" t="t" r="r" b="b"/>
              <a:pathLst>
                <a:path w="139" h="5462" extrusionOk="0">
                  <a:moveTo>
                    <a:pt x="1" y="5462"/>
                  </a:moveTo>
                  <a:cubicBezTo>
                    <a:pt x="1" y="3457"/>
                    <a:pt x="139" y="1729"/>
                    <a:pt x="139" y="0"/>
                  </a:cubicBezTo>
                  <a:cubicBezTo>
                    <a:pt x="139" y="1729"/>
                    <a:pt x="1" y="3457"/>
                    <a:pt x="1" y="54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8"/>
            <p:cNvSpPr/>
            <p:nvPr/>
          </p:nvSpPr>
          <p:spPr>
            <a:xfrm>
              <a:off x="4195787" y="339856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0"/>
                  </a:moveTo>
                  <a:lnTo>
                    <a:pt x="1" y="13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8"/>
            <p:cNvSpPr/>
            <p:nvPr/>
          </p:nvSpPr>
          <p:spPr>
            <a:xfrm>
              <a:off x="4097079" y="3454814"/>
              <a:ext cx="106180" cy="5837"/>
            </a:xfrm>
            <a:custGeom>
              <a:avLst/>
              <a:gdLst/>
              <a:ahLst/>
              <a:cxnLst/>
              <a:rect l="l" t="t" r="r" b="b"/>
              <a:pathLst>
                <a:path w="5912" h="325" extrusionOk="0">
                  <a:moveTo>
                    <a:pt x="2815" y="0"/>
                  </a:moveTo>
                  <a:cubicBezTo>
                    <a:pt x="1894" y="0"/>
                    <a:pt x="967" y="39"/>
                    <a:pt x="1" y="186"/>
                  </a:cubicBezTo>
                  <a:cubicBezTo>
                    <a:pt x="727" y="325"/>
                    <a:pt x="1591" y="325"/>
                    <a:pt x="2317" y="325"/>
                  </a:cubicBezTo>
                  <a:cubicBezTo>
                    <a:pt x="3181" y="325"/>
                    <a:pt x="4045" y="325"/>
                    <a:pt x="5047" y="186"/>
                  </a:cubicBezTo>
                  <a:cubicBezTo>
                    <a:pt x="5358" y="48"/>
                    <a:pt x="5635" y="48"/>
                    <a:pt x="5773" y="48"/>
                  </a:cubicBezTo>
                  <a:lnTo>
                    <a:pt x="5911" y="48"/>
                  </a:lnTo>
                  <a:cubicBezTo>
                    <a:pt x="4856" y="48"/>
                    <a:pt x="3839" y="0"/>
                    <a:pt x="281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8"/>
            <p:cNvSpPr/>
            <p:nvPr/>
          </p:nvSpPr>
          <p:spPr>
            <a:xfrm>
              <a:off x="4208826" y="3289923"/>
              <a:ext cx="2496" cy="20492"/>
            </a:xfrm>
            <a:custGeom>
              <a:avLst/>
              <a:gdLst/>
              <a:ahLst/>
              <a:cxnLst/>
              <a:rect l="l" t="t" r="r" b="b"/>
              <a:pathLst>
                <a:path w="139" h="1141" extrusionOk="0">
                  <a:moveTo>
                    <a:pt x="0" y="1141"/>
                  </a:moveTo>
                  <a:cubicBezTo>
                    <a:pt x="0" y="726"/>
                    <a:pt x="0" y="277"/>
                    <a:pt x="139" y="0"/>
                  </a:cubicBezTo>
                  <a:cubicBezTo>
                    <a:pt x="0" y="277"/>
                    <a:pt x="0" y="726"/>
                    <a:pt x="0" y="11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8"/>
            <p:cNvSpPr/>
            <p:nvPr/>
          </p:nvSpPr>
          <p:spPr>
            <a:xfrm>
              <a:off x="4267807" y="3388003"/>
              <a:ext cx="3107" cy="13057"/>
            </a:xfrm>
            <a:custGeom>
              <a:avLst/>
              <a:gdLst/>
              <a:ahLst/>
              <a:cxnLst/>
              <a:rect l="l" t="t" r="r" b="b"/>
              <a:pathLst>
                <a:path w="173" h="727" extrusionOk="0">
                  <a:moveTo>
                    <a:pt x="173" y="0"/>
                  </a:moveTo>
                  <a:lnTo>
                    <a:pt x="0" y="72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8"/>
            <p:cNvSpPr/>
            <p:nvPr/>
          </p:nvSpPr>
          <p:spPr>
            <a:xfrm>
              <a:off x="4193309" y="3258871"/>
              <a:ext cx="18014" cy="20510"/>
            </a:xfrm>
            <a:custGeom>
              <a:avLst/>
              <a:gdLst/>
              <a:ahLst/>
              <a:cxnLst/>
              <a:rect l="l" t="t" r="r" b="b"/>
              <a:pathLst>
                <a:path w="1003" h="1142" extrusionOk="0">
                  <a:moveTo>
                    <a:pt x="1003" y="1"/>
                  </a:moveTo>
                  <a:cubicBezTo>
                    <a:pt x="692" y="1"/>
                    <a:pt x="553" y="139"/>
                    <a:pt x="415" y="277"/>
                  </a:cubicBezTo>
                  <a:cubicBezTo>
                    <a:pt x="277" y="588"/>
                    <a:pt x="139" y="865"/>
                    <a:pt x="0" y="1142"/>
                  </a:cubicBezTo>
                  <a:cubicBezTo>
                    <a:pt x="277" y="727"/>
                    <a:pt x="553" y="416"/>
                    <a:pt x="10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8"/>
            <p:cNvSpPr/>
            <p:nvPr/>
          </p:nvSpPr>
          <p:spPr>
            <a:xfrm>
              <a:off x="4136196" y="344014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8"/>
            <p:cNvSpPr/>
            <p:nvPr/>
          </p:nvSpPr>
          <p:spPr>
            <a:xfrm>
              <a:off x="4193309" y="3331519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8"/>
            <p:cNvSpPr/>
            <p:nvPr/>
          </p:nvSpPr>
          <p:spPr>
            <a:xfrm>
              <a:off x="4205719" y="3455676"/>
              <a:ext cx="3125" cy="0"/>
            </a:xfrm>
            <a:custGeom>
              <a:avLst/>
              <a:gdLst/>
              <a:ahLst/>
              <a:cxnLst/>
              <a:rect l="l" t="t" r="r" b="b"/>
              <a:pathLst>
                <a:path w="174" extrusionOk="0">
                  <a:moveTo>
                    <a:pt x="173" y="0"/>
                  </a:moveTo>
                  <a:lnTo>
                    <a:pt x="1" y="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8"/>
            <p:cNvSpPr/>
            <p:nvPr/>
          </p:nvSpPr>
          <p:spPr>
            <a:xfrm>
              <a:off x="4125635" y="3396067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8"/>
            <p:cNvSpPr/>
            <p:nvPr/>
          </p:nvSpPr>
          <p:spPr>
            <a:xfrm>
              <a:off x="4133717" y="3419038"/>
              <a:ext cx="18" cy="5604"/>
            </a:xfrm>
            <a:custGeom>
              <a:avLst/>
              <a:gdLst/>
              <a:ahLst/>
              <a:cxnLst/>
              <a:rect l="l" t="t" r="r" b="b"/>
              <a:pathLst>
                <a:path w="1" h="312" extrusionOk="0">
                  <a:moveTo>
                    <a:pt x="0" y="1"/>
                  </a:moveTo>
                  <a:lnTo>
                    <a:pt x="0" y="31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8"/>
            <p:cNvSpPr/>
            <p:nvPr/>
          </p:nvSpPr>
          <p:spPr>
            <a:xfrm>
              <a:off x="4193309" y="334703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8"/>
            <p:cNvSpPr/>
            <p:nvPr/>
          </p:nvSpPr>
          <p:spPr>
            <a:xfrm>
              <a:off x="4193309" y="3362554"/>
              <a:ext cx="18" cy="4975"/>
            </a:xfrm>
            <a:custGeom>
              <a:avLst/>
              <a:gdLst/>
              <a:ahLst/>
              <a:cxnLst/>
              <a:rect l="l" t="t" r="r" b="b"/>
              <a:pathLst>
                <a:path w="1" h="277" extrusionOk="0">
                  <a:moveTo>
                    <a:pt x="0" y="277"/>
                  </a:moveTo>
                  <a:lnTo>
                    <a:pt x="0" y="0"/>
                  </a:lnTo>
                  <a:lnTo>
                    <a:pt x="0" y="277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8"/>
            <p:cNvSpPr/>
            <p:nvPr/>
          </p:nvSpPr>
          <p:spPr>
            <a:xfrm>
              <a:off x="4128114" y="3440141"/>
              <a:ext cx="8100" cy="18"/>
            </a:xfrm>
            <a:custGeom>
              <a:avLst/>
              <a:gdLst/>
              <a:ahLst/>
              <a:cxnLst/>
              <a:rect l="l" t="t" r="r" b="b"/>
              <a:pathLst>
                <a:path w="451" h="1" extrusionOk="0">
                  <a:moveTo>
                    <a:pt x="1" y="1"/>
                  </a:moveTo>
                  <a:lnTo>
                    <a:pt x="45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8"/>
            <p:cNvSpPr/>
            <p:nvPr/>
          </p:nvSpPr>
          <p:spPr>
            <a:xfrm>
              <a:off x="4213783" y="3256392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1"/>
                  </a:moveTo>
                  <a:lnTo>
                    <a:pt x="13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8"/>
            <p:cNvSpPr/>
            <p:nvPr/>
          </p:nvSpPr>
          <p:spPr>
            <a:xfrm>
              <a:off x="4267807" y="3403520"/>
              <a:ext cx="18" cy="36638"/>
            </a:xfrm>
            <a:custGeom>
              <a:avLst/>
              <a:gdLst/>
              <a:ahLst/>
              <a:cxnLst/>
              <a:rect l="l" t="t" r="r" b="b"/>
              <a:pathLst>
                <a:path w="1" h="2040" extrusionOk="0">
                  <a:moveTo>
                    <a:pt x="0" y="2040"/>
                  </a:moveTo>
                  <a:lnTo>
                    <a:pt x="0" y="20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8"/>
            <p:cNvSpPr/>
            <p:nvPr/>
          </p:nvSpPr>
          <p:spPr>
            <a:xfrm>
              <a:off x="4193309" y="331598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8"/>
            <p:cNvSpPr/>
            <p:nvPr/>
          </p:nvSpPr>
          <p:spPr>
            <a:xfrm>
              <a:off x="4136196" y="344014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8"/>
            <p:cNvSpPr/>
            <p:nvPr/>
          </p:nvSpPr>
          <p:spPr>
            <a:xfrm>
              <a:off x="4128114" y="344014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8"/>
            <p:cNvSpPr/>
            <p:nvPr/>
          </p:nvSpPr>
          <p:spPr>
            <a:xfrm>
              <a:off x="3983482" y="3209840"/>
              <a:ext cx="1308637" cy="1298077"/>
            </a:xfrm>
            <a:custGeom>
              <a:avLst/>
              <a:gdLst/>
              <a:ahLst/>
              <a:cxnLst/>
              <a:rect l="l" t="t" r="r" b="b"/>
              <a:pathLst>
                <a:path w="72864" h="72276" extrusionOk="0">
                  <a:moveTo>
                    <a:pt x="8365" y="9644"/>
                  </a:moveTo>
                  <a:lnTo>
                    <a:pt x="8365" y="10646"/>
                  </a:lnTo>
                  <a:lnTo>
                    <a:pt x="8365" y="11510"/>
                  </a:lnTo>
                  <a:lnTo>
                    <a:pt x="8365" y="11649"/>
                  </a:lnTo>
                  <a:lnTo>
                    <a:pt x="8365" y="11960"/>
                  </a:lnTo>
                  <a:lnTo>
                    <a:pt x="8365" y="12098"/>
                  </a:lnTo>
                  <a:cubicBezTo>
                    <a:pt x="8365" y="12236"/>
                    <a:pt x="8503" y="12513"/>
                    <a:pt x="8503" y="12824"/>
                  </a:cubicBezTo>
                  <a:lnTo>
                    <a:pt x="8054" y="12824"/>
                  </a:lnTo>
                  <a:lnTo>
                    <a:pt x="8054" y="10646"/>
                  </a:lnTo>
                  <a:lnTo>
                    <a:pt x="8054" y="10370"/>
                  </a:lnTo>
                  <a:lnTo>
                    <a:pt x="7916" y="10370"/>
                  </a:lnTo>
                  <a:lnTo>
                    <a:pt x="7916" y="10232"/>
                  </a:lnTo>
                  <a:lnTo>
                    <a:pt x="8054" y="10059"/>
                  </a:lnTo>
                  <a:lnTo>
                    <a:pt x="8227" y="9782"/>
                  </a:lnTo>
                  <a:lnTo>
                    <a:pt x="8365" y="9644"/>
                  </a:lnTo>
                  <a:close/>
                  <a:moveTo>
                    <a:pt x="10232" y="6913"/>
                  </a:moveTo>
                  <a:lnTo>
                    <a:pt x="10232" y="6913"/>
                  </a:lnTo>
                  <a:cubicBezTo>
                    <a:pt x="10093" y="8330"/>
                    <a:pt x="10232" y="9920"/>
                    <a:pt x="10232" y="11372"/>
                  </a:cubicBezTo>
                  <a:cubicBezTo>
                    <a:pt x="10370" y="11787"/>
                    <a:pt x="10370" y="12236"/>
                    <a:pt x="10370" y="12651"/>
                  </a:cubicBezTo>
                  <a:lnTo>
                    <a:pt x="10370" y="12824"/>
                  </a:lnTo>
                  <a:lnTo>
                    <a:pt x="9367" y="12824"/>
                  </a:lnTo>
                  <a:cubicBezTo>
                    <a:pt x="9229" y="12098"/>
                    <a:pt x="9229" y="11372"/>
                    <a:pt x="9229" y="10646"/>
                  </a:cubicBezTo>
                  <a:lnTo>
                    <a:pt x="9229" y="8642"/>
                  </a:lnTo>
                  <a:cubicBezTo>
                    <a:pt x="9367" y="8503"/>
                    <a:pt x="9367" y="8330"/>
                    <a:pt x="9367" y="8192"/>
                  </a:cubicBezTo>
                  <a:cubicBezTo>
                    <a:pt x="9506" y="7916"/>
                    <a:pt x="9644" y="7639"/>
                    <a:pt x="9955" y="7328"/>
                  </a:cubicBezTo>
                  <a:cubicBezTo>
                    <a:pt x="9955" y="7190"/>
                    <a:pt x="10093" y="7190"/>
                    <a:pt x="10093" y="7052"/>
                  </a:cubicBezTo>
                  <a:lnTo>
                    <a:pt x="10232" y="6913"/>
                  </a:lnTo>
                  <a:close/>
                  <a:moveTo>
                    <a:pt x="11683" y="5047"/>
                  </a:moveTo>
                  <a:lnTo>
                    <a:pt x="11683" y="5911"/>
                  </a:lnTo>
                  <a:lnTo>
                    <a:pt x="11683" y="6326"/>
                  </a:lnTo>
                  <a:lnTo>
                    <a:pt x="11683" y="6775"/>
                  </a:lnTo>
                  <a:lnTo>
                    <a:pt x="11683" y="6913"/>
                  </a:lnTo>
                  <a:lnTo>
                    <a:pt x="11683" y="7052"/>
                  </a:lnTo>
                  <a:lnTo>
                    <a:pt x="11683" y="7639"/>
                  </a:lnTo>
                  <a:lnTo>
                    <a:pt x="11683" y="7777"/>
                  </a:lnTo>
                  <a:lnTo>
                    <a:pt x="11683" y="7916"/>
                  </a:lnTo>
                  <a:lnTo>
                    <a:pt x="11683" y="8503"/>
                  </a:lnTo>
                  <a:lnTo>
                    <a:pt x="11683" y="8780"/>
                  </a:lnTo>
                  <a:lnTo>
                    <a:pt x="11683" y="9506"/>
                  </a:lnTo>
                  <a:lnTo>
                    <a:pt x="11683" y="9644"/>
                  </a:lnTo>
                  <a:cubicBezTo>
                    <a:pt x="11683" y="9920"/>
                    <a:pt x="11683" y="10232"/>
                    <a:pt x="11822" y="10508"/>
                  </a:cubicBezTo>
                  <a:lnTo>
                    <a:pt x="11822" y="10646"/>
                  </a:lnTo>
                  <a:lnTo>
                    <a:pt x="11822" y="11649"/>
                  </a:lnTo>
                  <a:lnTo>
                    <a:pt x="11822" y="11787"/>
                  </a:lnTo>
                  <a:cubicBezTo>
                    <a:pt x="11822" y="12098"/>
                    <a:pt x="11822" y="12375"/>
                    <a:pt x="11960" y="12651"/>
                  </a:cubicBezTo>
                  <a:lnTo>
                    <a:pt x="11960" y="12824"/>
                  </a:lnTo>
                  <a:lnTo>
                    <a:pt x="11234" y="12824"/>
                  </a:lnTo>
                  <a:cubicBezTo>
                    <a:pt x="11234" y="12375"/>
                    <a:pt x="11234" y="11960"/>
                    <a:pt x="11096" y="11510"/>
                  </a:cubicBezTo>
                  <a:lnTo>
                    <a:pt x="11096" y="11372"/>
                  </a:lnTo>
                  <a:lnTo>
                    <a:pt x="11096" y="8642"/>
                  </a:lnTo>
                  <a:lnTo>
                    <a:pt x="11096" y="6187"/>
                  </a:lnTo>
                  <a:cubicBezTo>
                    <a:pt x="11234" y="6187"/>
                    <a:pt x="11096" y="6049"/>
                    <a:pt x="10957" y="5911"/>
                  </a:cubicBezTo>
                  <a:cubicBezTo>
                    <a:pt x="11234" y="5600"/>
                    <a:pt x="11511" y="5323"/>
                    <a:pt x="11683" y="5047"/>
                  </a:cubicBezTo>
                  <a:close/>
                  <a:moveTo>
                    <a:pt x="13550" y="3146"/>
                  </a:moveTo>
                  <a:lnTo>
                    <a:pt x="13550" y="3318"/>
                  </a:lnTo>
                  <a:cubicBezTo>
                    <a:pt x="13101" y="6464"/>
                    <a:pt x="13101" y="9782"/>
                    <a:pt x="13101" y="12824"/>
                  </a:cubicBezTo>
                  <a:lnTo>
                    <a:pt x="12824" y="12824"/>
                  </a:lnTo>
                  <a:cubicBezTo>
                    <a:pt x="12547" y="10646"/>
                    <a:pt x="12547" y="8918"/>
                    <a:pt x="12547" y="7190"/>
                  </a:cubicBezTo>
                  <a:lnTo>
                    <a:pt x="12547" y="7052"/>
                  </a:lnTo>
                  <a:lnTo>
                    <a:pt x="12547" y="5600"/>
                  </a:lnTo>
                  <a:cubicBezTo>
                    <a:pt x="12547" y="5185"/>
                    <a:pt x="12547" y="4736"/>
                    <a:pt x="12686" y="4459"/>
                  </a:cubicBezTo>
                  <a:cubicBezTo>
                    <a:pt x="12686" y="4321"/>
                    <a:pt x="12686" y="4321"/>
                    <a:pt x="12547" y="4321"/>
                  </a:cubicBezTo>
                  <a:lnTo>
                    <a:pt x="12547" y="4183"/>
                  </a:lnTo>
                  <a:cubicBezTo>
                    <a:pt x="12686" y="4010"/>
                    <a:pt x="12686" y="3872"/>
                    <a:pt x="12824" y="3872"/>
                  </a:cubicBezTo>
                  <a:cubicBezTo>
                    <a:pt x="12962" y="3733"/>
                    <a:pt x="13101" y="3595"/>
                    <a:pt x="13101" y="3457"/>
                  </a:cubicBezTo>
                  <a:cubicBezTo>
                    <a:pt x="13239" y="3457"/>
                    <a:pt x="13412" y="3318"/>
                    <a:pt x="13550" y="3146"/>
                  </a:cubicBezTo>
                  <a:close/>
                  <a:moveTo>
                    <a:pt x="14276" y="5323"/>
                  </a:moveTo>
                  <a:cubicBezTo>
                    <a:pt x="14552" y="6187"/>
                    <a:pt x="14829" y="6913"/>
                    <a:pt x="15140" y="7639"/>
                  </a:cubicBezTo>
                  <a:lnTo>
                    <a:pt x="15140" y="7777"/>
                  </a:lnTo>
                  <a:lnTo>
                    <a:pt x="15140" y="7916"/>
                  </a:lnTo>
                  <a:cubicBezTo>
                    <a:pt x="15140" y="8780"/>
                    <a:pt x="15140" y="9644"/>
                    <a:pt x="14967" y="10508"/>
                  </a:cubicBezTo>
                  <a:lnTo>
                    <a:pt x="14967" y="10646"/>
                  </a:lnTo>
                  <a:lnTo>
                    <a:pt x="14967" y="12824"/>
                  </a:lnTo>
                  <a:lnTo>
                    <a:pt x="13965" y="12824"/>
                  </a:lnTo>
                  <a:lnTo>
                    <a:pt x="13965" y="11787"/>
                  </a:lnTo>
                  <a:lnTo>
                    <a:pt x="13965" y="10785"/>
                  </a:lnTo>
                  <a:cubicBezTo>
                    <a:pt x="13965" y="8780"/>
                    <a:pt x="14103" y="7052"/>
                    <a:pt x="14103" y="5323"/>
                  </a:cubicBezTo>
                  <a:close/>
                  <a:moveTo>
                    <a:pt x="16004" y="9920"/>
                  </a:moveTo>
                  <a:cubicBezTo>
                    <a:pt x="16004" y="10059"/>
                    <a:pt x="16004" y="10232"/>
                    <a:pt x="16142" y="10370"/>
                  </a:cubicBezTo>
                  <a:cubicBezTo>
                    <a:pt x="16281" y="10646"/>
                    <a:pt x="16281" y="10923"/>
                    <a:pt x="16419" y="11234"/>
                  </a:cubicBezTo>
                  <a:cubicBezTo>
                    <a:pt x="16419" y="11372"/>
                    <a:pt x="16557" y="11510"/>
                    <a:pt x="16557" y="11649"/>
                  </a:cubicBezTo>
                  <a:cubicBezTo>
                    <a:pt x="16695" y="11960"/>
                    <a:pt x="16868" y="12236"/>
                    <a:pt x="16868" y="12513"/>
                  </a:cubicBezTo>
                  <a:cubicBezTo>
                    <a:pt x="16868" y="12651"/>
                    <a:pt x="17006" y="12651"/>
                    <a:pt x="17006" y="12824"/>
                  </a:cubicBezTo>
                  <a:lnTo>
                    <a:pt x="15831" y="12824"/>
                  </a:lnTo>
                  <a:lnTo>
                    <a:pt x="15831" y="10785"/>
                  </a:lnTo>
                  <a:lnTo>
                    <a:pt x="15831" y="10646"/>
                  </a:lnTo>
                  <a:lnTo>
                    <a:pt x="16004" y="9920"/>
                  </a:lnTo>
                  <a:close/>
                  <a:moveTo>
                    <a:pt x="7190" y="11510"/>
                  </a:moveTo>
                  <a:lnTo>
                    <a:pt x="7190" y="12513"/>
                  </a:lnTo>
                  <a:lnTo>
                    <a:pt x="7190" y="12824"/>
                  </a:lnTo>
                  <a:lnTo>
                    <a:pt x="6499" y="12824"/>
                  </a:lnTo>
                  <a:lnTo>
                    <a:pt x="6326" y="12962"/>
                  </a:lnTo>
                  <a:lnTo>
                    <a:pt x="6326" y="12824"/>
                  </a:lnTo>
                  <a:lnTo>
                    <a:pt x="6637" y="12375"/>
                  </a:lnTo>
                  <a:lnTo>
                    <a:pt x="6775" y="12236"/>
                  </a:lnTo>
                  <a:cubicBezTo>
                    <a:pt x="6913" y="11960"/>
                    <a:pt x="7052" y="11787"/>
                    <a:pt x="7190" y="11510"/>
                  </a:cubicBezTo>
                  <a:close/>
                  <a:moveTo>
                    <a:pt x="64222" y="56445"/>
                  </a:moveTo>
                  <a:cubicBezTo>
                    <a:pt x="64084" y="56894"/>
                    <a:pt x="63808" y="57171"/>
                    <a:pt x="63531" y="57447"/>
                  </a:cubicBezTo>
                  <a:lnTo>
                    <a:pt x="63531" y="57309"/>
                  </a:lnTo>
                  <a:lnTo>
                    <a:pt x="63531" y="56583"/>
                  </a:lnTo>
                  <a:lnTo>
                    <a:pt x="63946" y="56583"/>
                  </a:lnTo>
                  <a:cubicBezTo>
                    <a:pt x="64084" y="56583"/>
                    <a:pt x="64222" y="56445"/>
                    <a:pt x="64222" y="56445"/>
                  </a:cubicBezTo>
                  <a:close/>
                  <a:moveTo>
                    <a:pt x="62667" y="56721"/>
                  </a:moveTo>
                  <a:lnTo>
                    <a:pt x="62667" y="57897"/>
                  </a:lnTo>
                  <a:cubicBezTo>
                    <a:pt x="62667" y="58035"/>
                    <a:pt x="62667" y="58173"/>
                    <a:pt x="62805" y="58311"/>
                  </a:cubicBezTo>
                  <a:cubicBezTo>
                    <a:pt x="62494" y="58623"/>
                    <a:pt x="62218" y="58899"/>
                    <a:pt x="62079" y="59176"/>
                  </a:cubicBezTo>
                  <a:lnTo>
                    <a:pt x="62079" y="59037"/>
                  </a:lnTo>
                  <a:cubicBezTo>
                    <a:pt x="61941" y="58311"/>
                    <a:pt x="61941" y="57586"/>
                    <a:pt x="62079" y="56894"/>
                  </a:cubicBezTo>
                  <a:lnTo>
                    <a:pt x="62356" y="56894"/>
                  </a:lnTo>
                  <a:cubicBezTo>
                    <a:pt x="62356" y="56894"/>
                    <a:pt x="62494" y="56721"/>
                    <a:pt x="62667" y="56721"/>
                  </a:cubicBezTo>
                  <a:close/>
                  <a:moveTo>
                    <a:pt x="39750" y="864"/>
                  </a:moveTo>
                  <a:cubicBezTo>
                    <a:pt x="42343" y="864"/>
                    <a:pt x="44797" y="1003"/>
                    <a:pt x="47389" y="1279"/>
                  </a:cubicBezTo>
                  <a:cubicBezTo>
                    <a:pt x="49394" y="1417"/>
                    <a:pt x="51122" y="1729"/>
                    <a:pt x="52712" y="2005"/>
                  </a:cubicBezTo>
                  <a:cubicBezTo>
                    <a:pt x="53300" y="2143"/>
                    <a:pt x="53853" y="2282"/>
                    <a:pt x="54302" y="2454"/>
                  </a:cubicBezTo>
                  <a:cubicBezTo>
                    <a:pt x="55305" y="5323"/>
                    <a:pt x="56307" y="8192"/>
                    <a:pt x="57482" y="11096"/>
                  </a:cubicBezTo>
                  <a:cubicBezTo>
                    <a:pt x="58035" y="12513"/>
                    <a:pt x="58623" y="14103"/>
                    <a:pt x="59210" y="15416"/>
                  </a:cubicBezTo>
                  <a:lnTo>
                    <a:pt x="59210" y="15555"/>
                  </a:lnTo>
                  <a:lnTo>
                    <a:pt x="59210" y="15693"/>
                  </a:lnTo>
                  <a:lnTo>
                    <a:pt x="59349" y="15831"/>
                  </a:lnTo>
                  <a:cubicBezTo>
                    <a:pt x="59763" y="16833"/>
                    <a:pt x="60075" y="18009"/>
                    <a:pt x="60489" y="19011"/>
                  </a:cubicBezTo>
                  <a:cubicBezTo>
                    <a:pt x="60628" y="19288"/>
                    <a:pt x="60766" y="19737"/>
                    <a:pt x="60939" y="20013"/>
                  </a:cubicBezTo>
                  <a:cubicBezTo>
                    <a:pt x="61353" y="21016"/>
                    <a:pt x="61803" y="22156"/>
                    <a:pt x="62218" y="23193"/>
                  </a:cubicBezTo>
                  <a:cubicBezTo>
                    <a:pt x="62805" y="25060"/>
                    <a:pt x="63531" y="26788"/>
                    <a:pt x="63946" y="28378"/>
                  </a:cubicBezTo>
                  <a:cubicBezTo>
                    <a:pt x="64222" y="29069"/>
                    <a:pt x="64395" y="29657"/>
                    <a:pt x="64533" y="30245"/>
                  </a:cubicBezTo>
                  <a:lnTo>
                    <a:pt x="64948" y="31109"/>
                  </a:lnTo>
                  <a:cubicBezTo>
                    <a:pt x="65259" y="32111"/>
                    <a:pt x="65536" y="32975"/>
                    <a:pt x="65812" y="33978"/>
                  </a:cubicBezTo>
                  <a:lnTo>
                    <a:pt x="66815" y="37296"/>
                  </a:lnTo>
                  <a:lnTo>
                    <a:pt x="67126" y="38160"/>
                  </a:lnTo>
                  <a:lnTo>
                    <a:pt x="67541" y="39439"/>
                  </a:lnTo>
                  <a:lnTo>
                    <a:pt x="67990" y="40614"/>
                  </a:lnTo>
                  <a:cubicBezTo>
                    <a:pt x="68405" y="42031"/>
                    <a:pt x="68854" y="43483"/>
                    <a:pt x="69407" y="45073"/>
                  </a:cubicBezTo>
                  <a:cubicBezTo>
                    <a:pt x="70444" y="47942"/>
                    <a:pt x="71308" y="50673"/>
                    <a:pt x="72000" y="53127"/>
                  </a:cubicBezTo>
                  <a:lnTo>
                    <a:pt x="72000" y="53265"/>
                  </a:lnTo>
                  <a:lnTo>
                    <a:pt x="72000" y="53576"/>
                  </a:lnTo>
                  <a:lnTo>
                    <a:pt x="71861" y="53714"/>
                  </a:lnTo>
                  <a:cubicBezTo>
                    <a:pt x="71723" y="53714"/>
                    <a:pt x="71723" y="53853"/>
                    <a:pt x="71585" y="53853"/>
                  </a:cubicBezTo>
                  <a:cubicBezTo>
                    <a:pt x="71446" y="53853"/>
                    <a:pt x="71308" y="53991"/>
                    <a:pt x="71135" y="53991"/>
                  </a:cubicBezTo>
                  <a:cubicBezTo>
                    <a:pt x="70721" y="54302"/>
                    <a:pt x="70133" y="54440"/>
                    <a:pt x="69718" y="54578"/>
                  </a:cubicBezTo>
                  <a:cubicBezTo>
                    <a:pt x="69269" y="54717"/>
                    <a:pt x="68992" y="54717"/>
                    <a:pt x="68543" y="54855"/>
                  </a:cubicBezTo>
                  <a:cubicBezTo>
                    <a:pt x="68128" y="54855"/>
                    <a:pt x="67679" y="54993"/>
                    <a:pt x="67264" y="55166"/>
                  </a:cubicBezTo>
                  <a:cubicBezTo>
                    <a:pt x="66538" y="55304"/>
                    <a:pt x="65951" y="55304"/>
                    <a:pt x="65398" y="55443"/>
                  </a:cubicBezTo>
                  <a:cubicBezTo>
                    <a:pt x="64948" y="55581"/>
                    <a:pt x="64395" y="55581"/>
                    <a:pt x="63946" y="55719"/>
                  </a:cubicBezTo>
                  <a:lnTo>
                    <a:pt x="63808" y="55719"/>
                  </a:lnTo>
                  <a:lnTo>
                    <a:pt x="63220" y="55857"/>
                  </a:lnTo>
                  <a:lnTo>
                    <a:pt x="63082" y="55719"/>
                  </a:lnTo>
                  <a:lnTo>
                    <a:pt x="62943" y="55719"/>
                  </a:lnTo>
                  <a:lnTo>
                    <a:pt x="62943" y="55857"/>
                  </a:lnTo>
                  <a:lnTo>
                    <a:pt x="62667" y="55857"/>
                  </a:lnTo>
                  <a:cubicBezTo>
                    <a:pt x="62356" y="56030"/>
                    <a:pt x="62079" y="56030"/>
                    <a:pt x="61803" y="56030"/>
                  </a:cubicBezTo>
                  <a:lnTo>
                    <a:pt x="61630" y="56030"/>
                  </a:lnTo>
                  <a:cubicBezTo>
                    <a:pt x="61630" y="56168"/>
                    <a:pt x="61492" y="56168"/>
                    <a:pt x="61492" y="56168"/>
                  </a:cubicBezTo>
                  <a:lnTo>
                    <a:pt x="61353" y="56168"/>
                  </a:lnTo>
                  <a:cubicBezTo>
                    <a:pt x="60939" y="56307"/>
                    <a:pt x="60489" y="56307"/>
                    <a:pt x="60075" y="56445"/>
                  </a:cubicBezTo>
                  <a:cubicBezTo>
                    <a:pt x="60075" y="56445"/>
                    <a:pt x="59902" y="56445"/>
                    <a:pt x="59902" y="56583"/>
                  </a:cubicBezTo>
                  <a:lnTo>
                    <a:pt x="59349" y="56583"/>
                  </a:lnTo>
                  <a:cubicBezTo>
                    <a:pt x="58761" y="56721"/>
                    <a:pt x="58173" y="56894"/>
                    <a:pt x="57620" y="57033"/>
                  </a:cubicBezTo>
                  <a:cubicBezTo>
                    <a:pt x="57482" y="57033"/>
                    <a:pt x="57482" y="57171"/>
                    <a:pt x="57309" y="57171"/>
                  </a:cubicBezTo>
                  <a:cubicBezTo>
                    <a:pt x="57033" y="57171"/>
                    <a:pt x="56756" y="57309"/>
                    <a:pt x="56445" y="57309"/>
                  </a:cubicBezTo>
                  <a:cubicBezTo>
                    <a:pt x="56030" y="57309"/>
                    <a:pt x="55754" y="57447"/>
                    <a:pt x="55305" y="57447"/>
                  </a:cubicBezTo>
                  <a:cubicBezTo>
                    <a:pt x="55166" y="57586"/>
                    <a:pt x="55028" y="57586"/>
                    <a:pt x="54890" y="57586"/>
                  </a:cubicBezTo>
                  <a:cubicBezTo>
                    <a:pt x="54440" y="57758"/>
                    <a:pt x="54164" y="57758"/>
                    <a:pt x="53715" y="57758"/>
                  </a:cubicBezTo>
                  <a:cubicBezTo>
                    <a:pt x="53576" y="57897"/>
                    <a:pt x="53438" y="57897"/>
                    <a:pt x="53162" y="57897"/>
                  </a:cubicBezTo>
                  <a:cubicBezTo>
                    <a:pt x="52850" y="58035"/>
                    <a:pt x="52574" y="58035"/>
                    <a:pt x="52297" y="58035"/>
                  </a:cubicBezTo>
                  <a:cubicBezTo>
                    <a:pt x="51848" y="58173"/>
                    <a:pt x="51572" y="58173"/>
                    <a:pt x="51260" y="58173"/>
                  </a:cubicBezTo>
                  <a:cubicBezTo>
                    <a:pt x="51122" y="58173"/>
                    <a:pt x="51122" y="58311"/>
                    <a:pt x="50984" y="58311"/>
                  </a:cubicBezTo>
                  <a:lnTo>
                    <a:pt x="50707" y="58311"/>
                  </a:lnTo>
                  <a:cubicBezTo>
                    <a:pt x="49982" y="58450"/>
                    <a:pt x="49394" y="58450"/>
                    <a:pt x="48668" y="58623"/>
                  </a:cubicBezTo>
                  <a:cubicBezTo>
                    <a:pt x="47389" y="58761"/>
                    <a:pt x="46076" y="58899"/>
                    <a:pt x="44797" y="59037"/>
                  </a:cubicBezTo>
                  <a:cubicBezTo>
                    <a:pt x="42792" y="59314"/>
                    <a:pt x="40753" y="59487"/>
                    <a:pt x="38886" y="59487"/>
                  </a:cubicBezTo>
                  <a:cubicBezTo>
                    <a:pt x="38298" y="59487"/>
                    <a:pt x="37884" y="59625"/>
                    <a:pt x="37434" y="59625"/>
                  </a:cubicBezTo>
                  <a:lnTo>
                    <a:pt x="34151" y="59625"/>
                  </a:lnTo>
                  <a:cubicBezTo>
                    <a:pt x="31247" y="59625"/>
                    <a:pt x="28240" y="59487"/>
                    <a:pt x="25786" y="59487"/>
                  </a:cubicBezTo>
                  <a:lnTo>
                    <a:pt x="25509" y="59314"/>
                  </a:lnTo>
                  <a:lnTo>
                    <a:pt x="24645" y="59314"/>
                  </a:lnTo>
                  <a:cubicBezTo>
                    <a:pt x="24472" y="59314"/>
                    <a:pt x="24472" y="59176"/>
                    <a:pt x="24472" y="59176"/>
                  </a:cubicBezTo>
                  <a:lnTo>
                    <a:pt x="24472" y="59037"/>
                  </a:lnTo>
                  <a:cubicBezTo>
                    <a:pt x="24334" y="58761"/>
                    <a:pt x="24058" y="58450"/>
                    <a:pt x="23919" y="58173"/>
                  </a:cubicBezTo>
                  <a:lnTo>
                    <a:pt x="23919" y="58035"/>
                  </a:lnTo>
                  <a:lnTo>
                    <a:pt x="23781" y="57897"/>
                  </a:lnTo>
                  <a:cubicBezTo>
                    <a:pt x="23608" y="57758"/>
                    <a:pt x="23608" y="57586"/>
                    <a:pt x="23608" y="57447"/>
                  </a:cubicBezTo>
                  <a:cubicBezTo>
                    <a:pt x="23194" y="56721"/>
                    <a:pt x="22744" y="55857"/>
                    <a:pt x="22329" y="55166"/>
                  </a:cubicBezTo>
                  <a:cubicBezTo>
                    <a:pt x="22191" y="54578"/>
                    <a:pt x="21880" y="53991"/>
                    <a:pt x="21604" y="53438"/>
                  </a:cubicBezTo>
                  <a:cubicBezTo>
                    <a:pt x="21465" y="53127"/>
                    <a:pt x="21327" y="52850"/>
                    <a:pt x="21189" y="52574"/>
                  </a:cubicBezTo>
                  <a:cubicBezTo>
                    <a:pt x="20878" y="51986"/>
                    <a:pt x="20601" y="51398"/>
                    <a:pt x="20325" y="50673"/>
                  </a:cubicBezTo>
                  <a:cubicBezTo>
                    <a:pt x="18873" y="47665"/>
                    <a:pt x="17559" y="44347"/>
                    <a:pt x="16004" y="40476"/>
                  </a:cubicBezTo>
                  <a:cubicBezTo>
                    <a:pt x="14691" y="37019"/>
                    <a:pt x="13412" y="33563"/>
                    <a:pt x="11960" y="29657"/>
                  </a:cubicBezTo>
                  <a:cubicBezTo>
                    <a:pt x="10957" y="26926"/>
                    <a:pt x="10093" y="24611"/>
                    <a:pt x="9229" y="22329"/>
                  </a:cubicBezTo>
                  <a:cubicBezTo>
                    <a:pt x="8780" y="20878"/>
                    <a:pt x="8227" y="19564"/>
                    <a:pt x="7777" y="18423"/>
                  </a:cubicBezTo>
                  <a:cubicBezTo>
                    <a:pt x="7363" y="16833"/>
                    <a:pt x="6775" y="15243"/>
                    <a:pt x="6187" y="13826"/>
                  </a:cubicBezTo>
                  <a:lnTo>
                    <a:pt x="6326" y="13826"/>
                  </a:lnTo>
                  <a:cubicBezTo>
                    <a:pt x="7292" y="13679"/>
                    <a:pt x="8219" y="13640"/>
                    <a:pt x="9140" y="13640"/>
                  </a:cubicBezTo>
                  <a:cubicBezTo>
                    <a:pt x="10164" y="13640"/>
                    <a:pt x="11181" y="13688"/>
                    <a:pt x="12236" y="13688"/>
                  </a:cubicBezTo>
                  <a:lnTo>
                    <a:pt x="17732" y="13688"/>
                  </a:lnTo>
                  <a:cubicBezTo>
                    <a:pt x="17732" y="13688"/>
                    <a:pt x="17870" y="13688"/>
                    <a:pt x="17870" y="13515"/>
                  </a:cubicBezTo>
                  <a:lnTo>
                    <a:pt x="18009" y="13377"/>
                  </a:lnTo>
                  <a:lnTo>
                    <a:pt x="18009" y="13100"/>
                  </a:lnTo>
                  <a:cubicBezTo>
                    <a:pt x="17421" y="11510"/>
                    <a:pt x="16868" y="9920"/>
                    <a:pt x="16281" y="8503"/>
                  </a:cubicBezTo>
                  <a:lnTo>
                    <a:pt x="16281" y="8330"/>
                  </a:lnTo>
                  <a:cubicBezTo>
                    <a:pt x="16004" y="7777"/>
                    <a:pt x="15831" y="7190"/>
                    <a:pt x="15555" y="6602"/>
                  </a:cubicBezTo>
                  <a:lnTo>
                    <a:pt x="15555" y="6464"/>
                  </a:lnTo>
                  <a:cubicBezTo>
                    <a:pt x="15416" y="6326"/>
                    <a:pt x="15416" y="6187"/>
                    <a:pt x="15416" y="6187"/>
                  </a:cubicBezTo>
                  <a:lnTo>
                    <a:pt x="15416" y="6049"/>
                  </a:lnTo>
                  <a:cubicBezTo>
                    <a:pt x="15278" y="5738"/>
                    <a:pt x="15278" y="5600"/>
                    <a:pt x="15140" y="5323"/>
                  </a:cubicBezTo>
                  <a:cubicBezTo>
                    <a:pt x="15140" y="5185"/>
                    <a:pt x="14967" y="5047"/>
                    <a:pt x="14967" y="4874"/>
                  </a:cubicBezTo>
                  <a:lnTo>
                    <a:pt x="14967" y="4736"/>
                  </a:lnTo>
                  <a:cubicBezTo>
                    <a:pt x="14829" y="4459"/>
                    <a:pt x="14829" y="4321"/>
                    <a:pt x="14691" y="4010"/>
                  </a:cubicBezTo>
                  <a:cubicBezTo>
                    <a:pt x="14691" y="4010"/>
                    <a:pt x="14691" y="3872"/>
                    <a:pt x="14552" y="3733"/>
                  </a:cubicBezTo>
                  <a:lnTo>
                    <a:pt x="14552" y="3457"/>
                  </a:lnTo>
                  <a:cubicBezTo>
                    <a:pt x="14552" y="3318"/>
                    <a:pt x="14414" y="3146"/>
                    <a:pt x="14414" y="3007"/>
                  </a:cubicBezTo>
                  <a:lnTo>
                    <a:pt x="14691" y="2869"/>
                  </a:lnTo>
                  <a:lnTo>
                    <a:pt x="16557" y="2869"/>
                  </a:lnTo>
                  <a:cubicBezTo>
                    <a:pt x="17421" y="2731"/>
                    <a:pt x="18285" y="2731"/>
                    <a:pt x="19460" y="2593"/>
                  </a:cubicBezTo>
                  <a:cubicBezTo>
                    <a:pt x="20152" y="2454"/>
                    <a:pt x="21016" y="2282"/>
                    <a:pt x="21742" y="2282"/>
                  </a:cubicBezTo>
                  <a:lnTo>
                    <a:pt x="22053" y="2143"/>
                  </a:lnTo>
                  <a:lnTo>
                    <a:pt x="22744" y="2143"/>
                  </a:lnTo>
                  <a:lnTo>
                    <a:pt x="23194" y="2005"/>
                  </a:lnTo>
                  <a:cubicBezTo>
                    <a:pt x="23919" y="2005"/>
                    <a:pt x="24472" y="1867"/>
                    <a:pt x="25060" y="1867"/>
                  </a:cubicBezTo>
                  <a:cubicBezTo>
                    <a:pt x="26062" y="1729"/>
                    <a:pt x="27065" y="1590"/>
                    <a:pt x="27929" y="1590"/>
                  </a:cubicBezTo>
                  <a:cubicBezTo>
                    <a:pt x="28966" y="1417"/>
                    <a:pt x="29968" y="1279"/>
                    <a:pt x="30832" y="1279"/>
                  </a:cubicBezTo>
                  <a:cubicBezTo>
                    <a:pt x="32975" y="1141"/>
                    <a:pt x="34842" y="1003"/>
                    <a:pt x="36743" y="864"/>
                  </a:cubicBezTo>
                  <a:close/>
                  <a:moveTo>
                    <a:pt x="61077" y="57171"/>
                  </a:moveTo>
                  <a:cubicBezTo>
                    <a:pt x="61077" y="58035"/>
                    <a:pt x="61077" y="58899"/>
                    <a:pt x="61215" y="59763"/>
                  </a:cubicBezTo>
                  <a:lnTo>
                    <a:pt x="61215" y="59901"/>
                  </a:lnTo>
                  <a:lnTo>
                    <a:pt x="61353" y="60040"/>
                  </a:lnTo>
                  <a:cubicBezTo>
                    <a:pt x="60939" y="60351"/>
                    <a:pt x="60628" y="60766"/>
                    <a:pt x="60351" y="61215"/>
                  </a:cubicBezTo>
                  <a:lnTo>
                    <a:pt x="60351" y="60904"/>
                  </a:lnTo>
                  <a:lnTo>
                    <a:pt x="60351" y="57309"/>
                  </a:lnTo>
                  <a:cubicBezTo>
                    <a:pt x="60628" y="57171"/>
                    <a:pt x="60939" y="57171"/>
                    <a:pt x="61077" y="57171"/>
                  </a:cubicBezTo>
                  <a:close/>
                  <a:moveTo>
                    <a:pt x="59487" y="57447"/>
                  </a:moveTo>
                  <a:lnTo>
                    <a:pt x="59487" y="57758"/>
                  </a:lnTo>
                  <a:cubicBezTo>
                    <a:pt x="59487" y="59037"/>
                    <a:pt x="59349" y="60351"/>
                    <a:pt x="59487" y="61630"/>
                  </a:cubicBezTo>
                  <a:lnTo>
                    <a:pt x="59487" y="61906"/>
                  </a:lnTo>
                  <a:lnTo>
                    <a:pt x="59625" y="61906"/>
                  </a:lnTo>
                  <a:cubicBezTo>
                    <a:pt x="59210" y="62356"/>
                    <a:pt x="58899" y="62770"/>
                    <a:pt x="58485" y="63220"/>
                  </a:cubicBezTo>
                  <a:lnTo>
                    <a:pt x="58485" y="62632"/>
                  </a:lnTo>
                  <a:cubicBezTo>
                    <a:pt x="58346" y="61042"/>
                    <a:pt x="58346" y="59314"/>
                    <a:pt x="58485" y="57758"/>
                  </a:cubicBezTo>
                  <a:lnTo>
                    <a:pt x="58623" y="57758"/>
                  </a:lnTo>
                  <a:cubicBezTo>
                    <a:pt x="58899" y="57586"/>
                    <a:pt x="59210" y="57586"/>
                    <a:pt x="59487" y="57447"/>
                  </a:cubicBezTo>
                  <a:close/>
                  <a:moveTo>
                    <a:pt x="57620" y="57897"/>
                  </a:moveTo>
                  <a:cubicBezTo>
                    <a:pt x="57482" y="59763"/>
                    <a:pt x="57482" y="61630"/>
                    <a:pt x="57620" y="63496"/>
                  </a:cubicBezTo>
                  <a:cubicBezTo>
                    <a:pt x="57620" y="63634"/>
                    <a:pt x="57620" y="63634"/>
                    <a:pt x="57759" y="63634"/>
                  </a:cubicBezTo>
                  <a:cubicBezTo>
                    <a:pt x="57759" y="63807"/>
                    <a:pt x="57759" y="63807"/>
                    <a:pt x="57897" y="63946"/>
                  </a:cubicBezTo>
                  <a:cubicBezTo>
                    <a:pt x="57620" y="64084"/>
                    <a:pt x="57482" y="64360"/>
                    <a:pt x="57171" y="64671"/>
                  </a:cubicBezTo>
                  <a:lnTo>
                    <a:pt x="56618" y="65224"/>
                  </a:lnTo>
                  <a:lnTo>
                    <a:pt x="56618" y="62217"/>
                  </a:lnTo>
                  <a:lnTo>
                    <a:pt x="56618" y="61906"/>
                  </a:lnTo>
                  <a:cubicBezTo>
                    <a:pt x="56618" y="60766"/>
                    <a:pt x="56445" y="59487"/>
                    <a:pt x="56618" y="58173"/>
                  </a:cubicBezTo>
                  <a:cubicBezTo>
                    <a:pt x="56895" y="58035"/>
                    <a:pt x="57309" y="58035"/>
                    <a:pt x="57620" y="57897"/>
                  </a:cubicBezTo>
                  <a:close/>
                  <a:moveTo>
                    <a:pt x="55754" y="58311"/>
                  </a:moveTo>
                  <a:cubicBezTo>
                    <a:pt x="55581" y="60766"/>
                    <a:pt x="55754" y="63081"/>
                    <a:pt x="55754" y="65536"/>
                  </a:cubicBezTo>
                  <a:cubicBezTo>
                    <a:pt x="55754" y="65674"/>
                    <a:pt x="55892" y="65812"/>
                    <a:pt x="56030" y="65950"/>
                  </a:cubicBezTo>
                  <a:lnTo>
                    <a:pt x="55892" y="66089"/>
                  </a:lnTo>
                  <a:cubicBezTo>
                    <a:pt x="55581" y="66400"/>
                    <a:pt x="55443" y="66538"/>
                    <a:pt x="55305" y="66676"/>
                  </a:cubicBezTo>
                  <a:cubicBezTo>
                    <a:pt x="55305" y="65363"/>
                    <a:pt x="55166" y="64084"/>
                    <a:pt x="55028" y="62770"/>
                  </a:cubicBezTo>
                  <a:cubicBezTo>
                    <a:pt x="54890" y="61353"/>
                    <a:pt x="54890" y="59901"/>
                    <a:pt x="55028" y="58450"/>
                  </a:cubicBezTo>
                  <a:cubicBezTo>
                    <a:pt x="55305" y="58450"/>
                    <a:pt x="55443" y="58311"/>
                    <a:pt x="55754" y="58311"/>
                  </a:cubicBezTo>
                  <a:close/>
                  <a:moveTo>
                    <a:pt x="54164" y="58623"/>
                  </a:moveTo>
                  <a:cubicBezTo>
                    <a:pt x="54164" y="58899"/>
                    <a:pt x="54164" y="59176"/>
                    <a:pt x="54026" y="59487"/>
                  </a:cubicBezTo>
                  <a:lnTo>
                    <a:pt x="54026" y="60351"/>
                  </a:lnTo>
                  <a:cubicBezTo>
                    <a:pt x="54026" y="61215"/>
                    <a:pt x="54026" y="61906"/>
                    <a:pt x="54164" y="62632"/>
                  </a:cubicBezTo>
                  <a:cubicBezTo>
                    <a:pt x="54302" y="64222"/>
                    <a:pt x="54440" y="65674"/>
                    <a:pt x="54440" y="67091"/>
                  </a:cubicBezTo>
                  <a:cubicBezTo>
                    <a:pt x="54440" y="67264"/>
                    <a:pt x="54440" y="67402"/>
                    <a:pt x="54579" y="67540"/>
                  </a:cubicBezTo>
                  <a:lnTo>
                    <a:pt x="54164" y="67955"/>
                  </a:lnTo>
                  <a:lnTo>
                    <a:pt x="54026" y="68128"/>
                  </a:lnTo>
                  <a:lnTo>
                    <a:pt x="53853" y="68266"/>
                  </a:lnTo>
                  <a:cubicBezTo>
                    <a:pt x="53715" y="66953"/>
                    <a:pt x="53576" y="65536"/>
                    <a:pt x="53438" y="64222"/>
                  </a:cubicBezTo>
                  <a:lnTo>
                    <a:pt x="53438" y="64084"/>
                  </a:lnTo>
                  <a:lnTo>
                    <a:pt x="53438" y="63081"/>
                  </a:lnTo>
                  <a:cubicBezTo>
                    <a:pt x="53438" y="62770"/>
                    <a:pt x="53438" y="62632"/>
                    <a:pt x="53300" y="62356"/>
                  </a:cubicBezTo>
                  <a:lnTo>
                    <a:pt x="53300" y="62217"/>
                  </a:lnTo>
                  <a:lnTo>
                    <a:pt x="53300" y="59625"/>
                  </a:lnTo>
                  <a:lnTo>
                    <a:pt x="53300" y="59037"/>
                  </a:lnTo>
                  <a:lnTo>
                    <a:pt x="53300" y="58761"/>
                  </a:lnTo>
                  <a:cubicBezTo>
                    <a:pt x="53576" y="58761"/>
                    <a:pt x="53853" y="58623"/>
                    <a:pt x="54164" y="58623"/>
                  </a:cubicBezTo>
                  <a:close/>
                  <a:moveTo>
                    <a:pt x="38298" y="0"/>
                  </a:moveTo>
                  <a:cubicBezTo>
                    <a:pt x="36432" y="0"/>
                    <a:pt x="34565" y="139"/>
                    <a:pt x="32561" y="277"/>
                  </a:cubicBezTo>
                  <a:cubicBezTo>
                    <a:pt x="30971" y="415"/>
                    <a:pt x="29381" y="553"/>
                    <a:pt x="27791" y="726"/>
                  </a:cubicBezTo>
                  <a:cubicBezTo>
                    <a:pt x="27065" y="726"/>
                    <a:pt x="26374" y="864"/>
                    <a:pt x="25509" y="864"/>
                  </a:cubicBezTo>
                  <a:cubicBezTo>
                    <a:pt x="24784" y="1003"/>
                    <a:pt x="23919" y="1141"/>
                    <a:pt x="23194" y="1141"/>
                  </a:cubicBezTo>
                  <a:cubicBezTo>
                    <a:pt x="21604" y="1417"/>
                    <a:pt x="20014" y="1590"/>
                    <a:pt x="18424" y="1867"/>
                  </a:cubicBezTo>
                  <a:cubicBezTo>
                    <a:pt x="17732" y="1867"/>
                    <a:pt x="16868" y="2005"/>
                    <a:pt x="16142" y="2005"/>
                  </a:cubicBezTo>
                  <a:cubicBezTo>
                    <a:pt x="15693" y="2005"/>
                    <a:pt x="15416" y="2005"/>
                    <a:pt x="14967" y="2143"/>
                  </a:cubicBezTo>
                  <a:lnTo>
                    <a:pt x="13550" y="2143"/>
                  </a:lnTo>
                  <a:cubicBezTo>
                    <a:pt x="13412" y="2143"/>
                    <a:pt x="13412" y="2143"/>
                    <a:pt x="13239" y="2282"/>
                  </a:cubicBezTo>
                  <a:cubicBezTo>
                    <a:pt x="13101" y="2282"/>
                    <a:pt x="13101" y="2454"/>
                    <a:pt x="12962" y="2593"/>
                  </a:cubicBezTo>
                  <a:lnTo>
                    <a:pt x="12824" y="2593"/>
                  </a:lnTo>
                  <a:cubicBezTo>
                    <a:pt x="12824" y="2731"/>
                    <a:pt x="12686" y="2731"/>
                    <a:pt x="12686" y="2731"/>
                  </a:cubicBezTo>
                  <a:cubicBezTo>
                    <a:pt x="12236" y="3146"/>
                    <a:pt x="11960" y="3457"/>
                    <a:pt x="11683" y="3872"/>
                  </a:cubicBezTo>
                  <a:cubicBezTo>
                    <a:pt x="10646" y="4874"/>
                    <a:pt x="9782" y="5911"/>
                    <a:pt x="9091" y="7052"/>
                  </a:cubicBezTo>
                  <a:cubicBezTo>
                    <a:pt x="8365" y="7916"/>
                    <a:pt x="7777" y="8780"/>
                    <a:pt x="7190" y="9782"/>
                  </a:cubicBezTo>
                  <a:cubicBezTo>
                    <a:pt x="6913" y="10232"/>
                    <a:pt x="6637" y="10646"/>
                    <a:pt x="6326" y="11234"/>
                  </a:cubicBezTo>
                  <a:cubicBezTo>
                    <a:pt x="6049" y="11649"/>
                    <a:pt x="5911" y="12098"/>
                    <a:pt x="5634" y="12513"/>
                  </a:cubicBezTo>
                  <a:cubicBezTo>
                    <a:pt x="5462" y="12651"/>
                    <a:pt x="5462" y="12824"/>
                    <a:pt x="5323" y="12824"/>
                  </a:cubicBezTo>
                  <a:lnTo>
                    <a:pt x="5323" y="13100"/>
                  </a:lnTo>
                  <a:lnTo>
                    <a:pt x="5323" y="13377"/>
                  </a:lnTo>
                  <a:lnTo>
                    <a:pt x="5323" y="13515"/>
                  </a:lnTo>
                  <a:cubicBezTo>
                    <a:pt x="5185" y="13515"/>
                    <a:pt x="5185" y="13688"/>
                    <a:pt x="5323" y="13688"/>
                  </a:cubicBezTo>
                  <a:cubicBezTo>
                    <a:pt x="5911" y="15555"/>
                    <a:pt x="6637" y="17421"/>
                    <a:pt x="7190" y="19288"/>
                  </a:cubicBezTo>
                  <a:cubicBezTo>
                    <a:pt x="7052" y="19288"/>
                    <a:pt x="6775" y="19426"/>
                    <a:pt x="6637" y="19564"/>
                  </a:cubicBezTo>
                  <a:cubicBezTo>
                    <a:pt x="5911" y="19737"/>
                    <a:pt x="5323" y="20013"/>
                    <a:pt x="4597" y="20152"/>
                  </a:cubicBezTo>
                  <a:cubicBezTo>
                    <a:pt x="3319" y="20428"/>
                    <a:pt x="1867" y="20739"/>
                    <a:pt x="450" y="20878"/>
                  </a:cubicBezTo>
                  <a:lnTo>
                    <a:pt x="450" y="21016"/>
                  </a:lnTo>
                  <a:cubicBezTo>
                    <a:pt x="139" y="21016"/>
                    <a:pt x="0" y="21154"/>
                    <a:pt x="0" y="21465"/>
                  </a:cubicBezTo>
                  <a:lnTo>
                    <a:pt x="0" y="21742"/>
                  </a:lnTo>
                  <a:cubicBezTo>
                    <a:pt x="864" y="24058"/>
                    <a:pt x="1590" y="26339"/>
                    <a:pt x="2316" y="28793"/>
                  </a:cubicBezTo>
                  <a:cubicBezTo>
                    <a:pt x="3042" y="31247"/>
                    <a:pt x="3733" y="33563"/>
                    <a:pt x="4597" y="35982"/>
                  </a:cubicBezTo>
                  <a:cubicBezTo>
                    <a:pt x="4770" y="35982"/>
                    <a:pt x="4909" y="36155"/>
                    <a:pt x="4909" y="36155"/>
                  </a:cubicBezTo>
                  <a:lnTo>
                    <a:pt x="5185" y="36155"/>
                  </a:lnTo>
                  <a:cubicBezTo>
                    <a:pt x="5323" y="35982"/>
                    <a:pt x="5462" y="35982"/>
                    <a:pt x="5462" y="35844"/>
                  </a:cubicBezTo>
                  <a:lnTo>
                    <a:pt x="5462" y="35706"/>
                  </a:lnTo>
                  <a:lnTo>
                    <a:pt x="5462" y="35568"/>
                  </a:lnTo>
                  <a:lnTo>
                    <a:pt x="5323" y="35429"/>
                  </a:lnTo>
                  <a:cubicBezTo>
                    <a:pt x="5185" y="34842"/>
                    <a:pt x="5047" y="34254"/>
                    <a:pt x="4770" y="33701"/>
                  </a:cubicBezTo>
                  <a:cubicBezTo>
                    <a:pt x="4321" y="32526"/>
                    <a:pt x="4044" y="31385"/>
                    <a:pt x="3595" y="30106"/>
                  </a:cubicBezTo>
                  <a:cubicBezTo>
                    <a:pt x="3457" y="29657"/>
                    <a:pt x="3319" y="29069"/>
                    <a:pt x="3180" y="28516"/>
                  </a:cubicBezTo>
                  <a:cubicBezTo>
                    <a:pt x="2869" y="27514"/>
                    <a:pt x="2454" y="26339"/>
                    <a:pt x="2178" y="25336"/>
                  </a:cubicBezTo>
                  <a:cubicBezTo>
                    <a:pt x="2178" y="25198"/>
                    <a:pt x="2005" y="25060"/>
                    <a:pt x="2005" y="24922"/>
                  </a:cubicBezTo>
                  <a:cubicBezTo>
                    <a:pt x="1867" y="24472"/>
                    <a:pt x="1729" y="24058"/>
                    <a:pt x="1590" y="23608"/>
                  </a:cubicBezTo>
                  <a:cubicBezTo>
                    <a:pt x="1590" y="23470"/>
                    <a:pt x="1452" y="23332"/>
                    <a:pt x="1452" y="23193"/>
                  </a:cubicBezTo>
                  <a:cubicBezTo>
                    <a:pt x="1314" y="22744"/>
                    <a:pt x="1141" y="22329"/>
                    <a:pt x="1003" y="22018"/>
                  </a:cubicBezTo>
                  <a:lnTo>
                    <a:pt x="1003" y="21742"/>
                  </a:lnTo>
                  <a:cubicBezTo>
                    <a:pt x="1867" y="21603"/>
                    <a:pt x="2731" y="21465"/>
                    <a:pt x="3457" y="21292"/>
                  </a:cubicBezTo>
                  <a:cubicBezTo>
                    <a:pt x="3733" y="21292"/>
                    <a:pt x="4044" y="21154"/>
                    <a:pt x="4321" y="21154"/>
                  </a:cubicBezTo>
                  <a:cubicBezTo>
                    <a:pt x="4909" y="21016"/>
                    <a:pt x="5634" y="20739"/>
                    <a:pt x="6187" y="20601"/>
                  </a:cubicBezTo>
                  <a:cubicBezTo>
                    <a:pt x="6637" y="20428"/>
                    <a:pt x="7052" y="20290"/>
                    <a:pt x="7501" y="20152"/>
                  </a:cubicBezTo>
                  <a:cubicBezTo>
                    <a:pt x="7916" y="21016"/>
                    <a:pt x="8227" y="22018"/>
                    <a:pt x="8503" y="23021"/>
                  </a:cubicBezTo>
                  <a:cubicBezTo>
                    <a:pt x="8642" y="23021"/>
                    <a:pt x="8642" y="23193"/>
                    <a:pt x="8642" y="23332"/>
                  </a:cubicBezTo>
                  <a:cubicBezTo>
                    <a:pt x="10093" y="27341"/>
                    <a:pt x="11683" y="31385"/>
                    <a:pt x="13101" y="35291"/>
                  </a:cubicBezTo>
                  <a:cubicBezTo>
                    <a:pt x="13965" y="37296"/>
                    <a:pt x="14691" y="39162"/>
                    <a:pt x="15416" y="41167"/>
                  </a:cubicBezTo>
                  <a:lnTo>
                    <a:pt x="15555" y="41478"/>
                  </a:lnTo>
                  <a:cubicBezTo>
                    <a:pt x="15831" y="42342"/>
                    <a:pt x="16142" y="43207"/>
                    <a:pt x="16557" y="44071"/>
                  </a:cubicBezTo>
                  <a:lnTo>
                    <a:pt x="16557" y="44209"/>
                  </a:lnTo>
                  <a:lnTo>
                    <a:pt x="16557" y="44347"/>
                  </a:lnTo>
                  <a:cubicBezTo>
                    <a:pt x="16868" y="44624"/>
                    <a:pt x="17006" y="45073"/>
                    <a:pt x="17145" y="45350"/>
                  </a:cubicBezTo>
                  <a:lnTo>
                    <a:pt x="17283" y="45937"/>
                  </a:lnTo>
                  <a:cubicBezTo>
                    <a:pt x="17559" y="46663"/>
                    <a:pt x="17870" y="47389"/>
                    <a:pt x="18285" y="48080"/>
                  </a:cubicBezTo>
                  <a:lnTo>
                    <a:pt x="18285" y="48391"/>
                  </a:lnTo>
                  <a:cubicBezTo>
                    <a:pt x="18424" y="48806"/>
                    <a:pt x="18735" y="49117"/>
                    <a:pt x="18873" y="49532"/>
                  </a:cubicBezTo>
                  <a:cubicBezTo>
                    <a:pt x="19149" y="50120"/>
                    <a:pt x="19460" y="50845"/>
                    <a:pt x="19737" y="51398"/>
                  </a:cubicBezTo>
                  <a:cubicBezTo>
                    <a:pt x="19737" y="51537"/>
                    <a:pt x="19737" y="51710"/>
                    <a:pt x="19875" y="51710"/>
                  </a:cubicBezTo>
                  <a:cubicBezTo>
                    <a:pt x="19875" y="51986"/>
                    <a:pt x="20014" y="52263"/>
                    <a:pt x="20152" y="52574"/>
                  </a:cubicBezTo>
                  <a:cubicBezTo>
                    <a:pt x="20325" y="52850"/>
                    <a:pt x="20463" y="52988"/>
                    <a:pt x="20601" y="53265"/>
                  </a:cubicBezTo>
                  <a:cubicBezTo>
                    <a:pt x="20601" y="53438"/>
                    <a:pt x="20601" y="53576"/>
                    <a:pt x="20739" y="53576"/>
                  </a:cubicBezTo>
                  <a:cubicBezTo>
                    <a:pt x="20878" y="53991"/>
                    <a:pt x="21016" y="54302"/>
                    <a:pt x="21189" y="54717"/>
                  </a:cubicBezTo>
                  <a:cubicBezTo>
                    <a:pt x="21465" y="55166"/>
                    <a:pt x="21604" y="55581"/>
                    <a:pt x="21880" y="56030"/>
                  </a:cubicBezTo>
                  <a:cubicBezTo>
                    <a:pt x="22191" y="56583"/>
                    <a:pt x="22468" y="57309"/>
                    <a:pt x="22917" y="57897"/>
                  </a:cubicBezTo>
                  <a:cubicBezTo>
                    <a:pt x="22917" y="58035"/>
                    <a:pt x="22917" y="58035"/>
                    <a:pt x="23055" y="58173"/>
                  </a:cubicBezTo>
                  <a:lnTo>
                    <a:pt x="23055" y="58311"/>
                  </a:lnTo>
                  <a:lnTo>
                    <a:pt x="23194" y="58450"/>
                  </a:lnTo>
                  <a:lnTo>
                    <a:pt x="23194" y="58623"/>
                  </a:lnTo>
                  <a:cubicBezTo>
                    <a:pt x="23332" y="58761"/>
                    <a:pt x="23470" y="58899"/>
                    <a:pt x="23470" y="59176"/>
                  </a:cubicBezTo>
                  <a:lnTo>
                    <a:pt x="23608" y="59176"/>
                  </a:lnTo>
                  <a:cubicBezTo>
                    <a:pt x="23608" y="59487"/>
                    <a:pt x="23781" y="59625"/>
                    <a:pt x="23781" y="59763"/>
                  </a:cubicBezTo>
                  <a:cubicBezTo>
                    <a:pt x="23919" y="59901"/>
                    <a:pt x="23919" y="60040"/>
                    <a:pt x="24058" y="60040"/>
                  </a:cubicBezTo>
                  <a:lnTo>
                    <a:pt x="24196" y="60040"/>
                  </a:lnTo>
                  <a:cubicBezTo>
                    <a:pt x="24334" y="60178"/>
                    <a:pt x="24334" y="60178"/>
                    <a:pt x="24472" y="60178"/>
                  </a:cubicBezTo>
                  <a:lnTo>
                    <a:pt x="25060" y="60178"/>
                  </a:lnTo>
                  <a:cubicBezTo>
                    <a:pt x="27791" y="60351"/>
                    <a:pt x="30971" y="60489"/>
                    <a:pt x="34151" y="60489"/>
                  </a:cubicBezTo>
                  <a:lnTo>
                    <a:pt x="36155" y="60489"/>
                  </a:lnTo>
                  <a:cubicBezTo>
                    <a:pt x="38160" y="60351"/>
                    <a:pt x="40027" y="60351"/>
                    <a:pt x="41928" y="60178"/>
                  </a:cubicBezTo>
                  <a:lnTo>
                    <a:pt x="42481" y="60178"/>
                  </a:lnTo>
                  <a:cubicBezTo>
                    <a:pt x="42619" y="60178"/>
                    <a:pt x="42930" y="60040"/>
                    <a:pt x="43068" y="60040"/>
                  </a:cubicBezTo>
                  <a:lnTo>
                    <a:pt x="43345" y="60040"/>
                  </a:lnTo>
                  <a:cubicBezTo>
                    <a:pt x="43794" y="60040"/>
                    <a:pt x="44071" y="60040"/>
                    <a:pt x="44347" y="59901"/>
                  </a:cubicBezTo>
                  <a:lnTo>
                    <a:pt x="44520" y="59901"/>
                  </a:lnTo>
                  <a:cubicBezTo>
                    <a:pt x="45073" y="59901"/>
                    <a:pt x="45523" y="59901"/>
                    <a:pt x="46076" y="59763"/>
                  </a:cubicBezTo>
                  <a:cubicBezTo>
                    <a:pt x="46525" y="59763"/>
                    <a:pt x="46940" y="59763"/>
                    <a:pt x="47251" y="59625"/>
                  </a:cubicBezTo>
                  <a:lnTo>
                    <a:pt x="47527" y="59625"/>
                  </a:lnTo>
                  <a:cubicBezTo>
                    <a:pt x="49117" y="59487"/>
                    <a:pt x="50846" y="59176"/>
                    <a:pt x="52436" y="58899"/>
                  </a:cubicBezTo>
                  <a:lnTo>
                    <a:pt x="52436" y="59037"/>
                  </a:lnTo>
                  <a:lnTo>
                    <a:pt x="52436" y="59763"/>
                  </a:lnTo>
                  <a:cubicBezTo>
                    <a:pt x="52436" y="61491"/>
                    <a:pt x="52574" y="63220"/>
                    <a:pt x="52712" y="64948"/>
                  </a:cubicBezTo>
                  <a:lnTo>
                    <a:pt x="52712" y="65086"/>
                  </a:lnTo>
                  <a:cubicBezTo>
                    <a:pt x="52712" y="66227"/>
                    <a:pt x="52850" y="67402"/>
                    <a:pt x="52989" y="68681"/>
                  </a:cubicBezTo>
                  <a:lnTo>
                    <a:pt x="52712" y="68681"/>
                  </a:lnTo>
                  <a:cubicBezTo>
                    <a:pt x="51848" y="68681"/>
                    <a:pt x="50846" y="68681"/>
                    <a:pt x="49982" y="68819"/>
                  </a:cubicBezTo>
                  <a:cubicBezTo>
                    <a:pt x="47977" y="68819"/>
                    <a:pt x="45937" y="68992"/>
                    <a:pt x="44071" y="69130"/>
                  </a:cubicBezTo>
                  <a:cubicBezTo>
                    <a:pt x="43345" y="69130"/>
                    <a:pt x="42619" y="69269"/>
                    <a:pt x="41928" y="69269"/>
                  </a:cubicBezTo>
                  <a:cubicBezTo>
                    <a:pt x="40891" y="69407"/>
                    <a:pt x="39750" y="69407"/>
                    <a:pt x="38610" y="69545"/>
                  </a:cubicBezTo>
                  <a:lnTo>
                    <a:pt x="36155" y="69683"/>
                  </a:lnTo>
                  <a:lnTo>
                    <a:pt x="35430" y="69683"/>
                  </a:lnTo>
                  <a:lnTo>
                    <a:pt x="34842" y="69856"/>
                  </a:lnTo>
                  <a:lnTo>
                    <a:pt x="33840" y="69856"/>
                  </a:lnTo>
                  <a:cubicBezTo>
                    <a:pt x="32699" y="69994"/>
                    <a:pt x="31558" y="69994"/>
                    <a:pt x="30521" y="70133"/>
                  </a:cubicBezTo>
                  <a:cubicBezTo>
                    <a:pt x="28240" y="70271"/>
                    <a:pt x="26201" y="70409"/>
                    <a:pt x="24196" y="70720"/>
                  </a:cubicBezTo>
                  <a:cubicBezTo>
                    <a:pt x="23194" y="70859"/>
                    <a:pt x="22191" y="70859"/>
                    <a:pt x="21189" y="70997"/>
                  </a:cubicBezTo>
                  <a:lnTo>
                    <a:pt x="20878" y="70997"/>
                  </a:lnTo>
                  <a:cubicBezTo>
                    <a:pt x="20463" y="71135"/>
                    <a:pt x="20014" y="71135"/>
                    <a:pt x="19599" y="71273"/>
                  </a:cubicBezTo>
                  <a:lnTo>
                    <a:pt x="18873" y="71273"/>
                  </a:lnTo>
                  <a:cubicBezTo>
                    <a:pt x="18873" y="71412"/>
                    <a:pt x="18735" y="71412"/>
                    <a:pt x="18735" y="71412"/>
                  </a:cubicBezTo>
                  <a:lnTo>
                    <a:pt x="17870" y="71412"/>
                  </a:lnTo>
                  <a:cubicBezTo>
                    <a:pt x="17421" y="70271"/>
                    <a:pt x="17006" y="69269"/>
                    <a:pt x="16695" y="68128"/>
                  </a:cubicBezTo>
                  <a:cubicBezTo>
                    <a:pt x="16281" y="66953"/>
                    <a:pt x="15831" y="65812"/>
                    <a:pt x="15416" y="64810"/>
                  </a:cubicBezTo>
                  <a:lnTo>
                    <a:pt x="15278" y="64499"/>
                  </a:lnTo>
                  <a:cubicBezTo>
                    <a:pt x="14829" y="63220"/>
                    <a:pt x="14414" y="62079"/>
                    <a:pt x="13965" y="60766"/>
                  </a:cubicBezTo>
                  <a:cubicBezTo>
                    <a:pt x="13239" y="58623"/>
                    <a:pt x="12547" y="56894"/>
                    <a:pt x="12098" y="55304"/>
                  </a:cubicBezTo>
                  <a:cubicBezTo>
                    <a:pt x="11960" y="54993"/>
                    <a:pt x="11822" y="54578"/>
                    <a:pt x="11683" y="54129"/>
                  </a:cubicBezTo>
                  <a:cubicBezTo>
                    <a:pt x="11372" y="53127"/>
                    <a:pt x="11096" y="52263"/>
                    <a:pt x="10819" y="51260"/>
                  </a:cubicBezTo>
                  <a:cubicBezTo>
                    <a:pt x="10646" y="50845"/>
                    <a:pt x="10508" y="50396"/>
                    <a:pt x="10370" y="49981"/>
                  </a:cubicBezTo>
                  <a:lnTo>
                    <a:pt x="10232" y="49670"/>
                  </a:lnTo>
                  <a:cubicBezTo>
                    <a:pt x="9091" y="45799"/>
                    <a:pt x="7916" y="41893"/>
                    <a:pt x="6499" y="38022"/>
                  </a:cubicBezTo>
                  <a:cubicBezTo>
                    <a:pt x="6326" y="38022"/>
                    <a:pt x="6187" y="37884"/>
                    <a:pt x="6187" y="37884"/>
                  </a:cubicBezTo>
                  <a:lnTo>
                    <a:pt x="5773" y="37884"/>
                  </a:lnTo>
                  <a:lnTo>
                    <a:pt x="5773" y="38022"/>
                  </a:lnTo>
                  <a:cubicBezTo>
                    <a:pt x="5634" y="38022"/>
                    <a:pt x="5634" y="38022"/>
                    <a:pt x="5634" y="38160"/>
                  </a:cubicBezTo>
                  <a:lnTo>
                    <a:pt x="5634" y="38437"/>
                  </a:lnTo>
                  <a:cubicBezTo>
                    <a:pt x="5773" y="38886"/>
                    <a:pt x="5911" y="39162"/>
                    <a:pt x="6049" y="39439"/>
                  </a:cubicBezTo>
                  <a:cubicBezTo>
                    <a:pt x="7363" y="42895"/>
                    <a:pt x="8365" y="46525"/>
                    <a:pt x="9506" y="50120"/>
                  </a:cubicBezTo>
                  <a:cubicBezTo>
                    <a:pt x="10093" y="51848"/>
                    <a:pt x="10646" y="53714"/>
                    <a:pt x="11234" y="55443"/>
                  </a:cubicBezTo>
                  <a:cubicBezTo>
                    <a:pt x="11822" y="57309"/>
                    <a:pt x="12375" y="59037"/>
                    <a:pt x="13101" y="60904"/>
                  </a:cubicBezTo>
                  <a:cubicBezTo>
                    <a:pt x="14414" y="64499"/>
                    <a:pt x="15693" y="68128"/>
                    <a:pt x="17006" y="71723"/>
                  </a:cubicBezTo>
                  <a:cubicBezTo>
                    <a:pt x="17006" y="71999"/>
                    <a:pt x="17283" y="72276"/>
                    <a:pt x="17421" y="72276"/>
                  </a:cubicBezTo>
                  <a:lnTo>
                    <a:pt x="18735" y="72276"/>
                  </a:lnTo>
                  <a:cubicBezTo>
                    <a:pt x="19149" y="72137"/>
                    <a:pt x="19599" y="72137"/>
                    <a:pt x="20014" y="71999"/>
                  </a:cubicBezTo>
                  <a:cubicBezTo>
                    <a:pt x="20463" y="71999"/>
                    <a:pt x="21016" y="71861"/>
                    <a:pt x="21465" y="71861"/>
                  </a:cubicBezTo>
                  <a:cubicBezTo>
                    <a:pt x="21880" y="71861"/>
                    <a:pt x="22468" y="71723"/>
                    <a:pt x="22917" y="71723"/>
                  </a:cubicBezTo>
                  <a:cubicBezTo>
                    <a:pt x="24784" y="71412"/>
                    <a:pt x="26788" y="71273"/>
                    <a:pt x="28655" y="71135"/>
                  </a:cubicBezTo>
                  <a:cubicBezTo>
                    <a:pt x="32561" y="70859"/>
                    <a:pt x="36294" y="70547"/>
                    <a:pt x="40200" y="70271"/>
                  </a:cubicBezTo>
                  <a:cubicBezTo>
                    <a:pt x="43207" y="69994"/>
                    <a:pt x="46248" y="69856"/>
                    <a:pt x="49256" y="69683"/>
                  </a:cubicBezTo>
                  <a:lnTo>
                    <a:pt x="49117" y="69683"/>
                  </a:lnTo>
                  <a:cubicBezTo>
                    <a:pt x="50569" y="69545"/>
                    <a:pt x="51848" y="69545"/>
                    <a:pt x="53162" y="69545"/>
                  </a:cubicBezTo>
                  <a:cubicBezTo>
                    <a:pt x="53300" y="69683"/>
                    <a:pt x="53300" y="69683"/>
                    <a:pt x="53438" y="69683"/>
                  </a:cubicBezTo>
                  <a:lnTo>
                    <a:pt x="53715" y="69683"/>
                  </a:lnTo>
                  <a:cubicBezTo>
                    <a:pt x="54890" y="68543"/>
                    <a:pt x="55892" y="67402"/>
                    <a:pt x="56895" y="66227"/>
                  </a:cubicBezTo>
                  <a:cubicBezTo>
                    <a:pt x="57033" y="66227"/>
                    <a:pt x="57033" y="66089"/>
                    <a:pt x="57033" y="66089"/>
                  </a:cubicBezTo>
                  <a:cubicBezTo>
                    <a:pt x="59902" y="62943"/>
                    <a:pt x="62805" y="59763"/>
                    <a:pt x="65536" y="56445"/>
                  </a:cubicBezTo>
                  <a:lnTo>
                    <a:pt x="65536" y="56307"/>
                  </a:lnTo>
                  <a:cubicBezTo>
                    <a:pt x="67126" y="56030"/>
                    <a:pt x="68543" y="55719"/>
                    <a:pt x="69995" y="55304"/>
                  </a:cubicBezTo>
                  <a:cubicBezTo>
                    <a:pt x="70721" y="55166"/>
                    <a:pt x="71446" y="54855"/>
                    <a:pt x="72000" y="54578"/>
                  </a:cubicBezTo>
                  <a:cubicBezTo>
                    <a:pt x="72311" y="54440"/>
                    <a:pt x="72449" y="54302"/>
                    <a:pt x="72587" y="54129"/>
                  </a:cubicBezTo>
                  <a:cubicBezTo>
                    <a:pt x="72725" y="53991"/>
                    <a:pt x="72725" y="53991"/>
                    <a:pt x="72864" y="53853"/>
                  </a:cubicBezTo>
                  <a:lnTo>
                    <a:pt x="72864" y="53714"/>
                  </a:lnTo>
                  <a:cubicBezTo>
                    <a:pt x="72864" y="53438"/>
                    <a:pt x="72864" y="53265"/>
                    <a:pt x="72725" y="53127"/>
                  </a:cubicBezTo>
                  <a:cubicBezTo>
                    <a:pt x="72864" y="53127"/>
                    <a:pt x="72864" y="52988"/>
                    <a:pt x="72725" y="52850"/>
                  </a:cubicBezTo>
                  <a:cubicBezTo>
                    <a:pt x="70444" y="45488"/>
                    <a:pt x="67990" y="38160"/>
                    <a:pt x="65674" y="30659"/>
                  </a:cubicBezTo>
                  <a:cubicBezTo>
                    <a:pt x="65398" y="29795"/>
                    <a:pt x="65086" y="28931"/>
                    <a:pt x="64810" y="27929"/>
                  </a:cubicBezTo>
                  <a:cubicBezTo>
                    <a:pt x="64533" y="27065"/>
                    <a:pt x="64222" y="26201"/>
                    <a:pt x="63808" y="25336"/>
                  </a:cubicBezTo>
                  <a:cubicBezTo>
                    <a:pt x="63808" y="25198"/>
                    <a:pt x="63808" y="25060"/>
                    <a:pt x="63669" y="24922"/>
                  </a:cubicBezTo>
                  <a:cubicBezTo>
                    <a:pt x="63082" y="23332"/>
                    <a:pt x="62494" y="21742"/>
                    <a:pt x="61941" y="20152"/>
                  </a:cubicBezTo>
                  <a:cubicBezTo>
                    <a:pt x="60489" y="16557"/>
                    <a:pt x="59210" y="13100"/>
                    <a:pt x="57759" y="9644"/>
                  </a:cubicBezTo>
                  <a:cubicBezTo>
                    <a:pt x="57171" y="8192"/>
                    <a:pt x="56756" y="6775"/>
                    <a:pt x="56169" y="5462"/>
                  </a:cubicBezTo>
                  <a:cubicBezTo>
                    <a:pt x="55754" y="4321"/>
                    <a:pt x="55443" y="3146"/>
                    <a:pt x="55028" y="2005"/>
                  </a:cubicBezTo>
                  <a:cubicBezTo>
                    <a:pt x="55028" y="1867"/>
                    <a:pt x="54890" y="1729"/>
                    <a:pt x="54717" y="1729"/>
                  </a:cubicBezTo>
                  <a:cubicBezTo>
                    <a:pt x="54579" y="1590"/>
                    <a:pt x="54579" y="1590"/>
                    <a:pt x="54440" y="1590"/>
                  </a:cubicBezTo>
                  <a:cubicBezTo>
                    <a:pt x="52850" y="1141"/>
                    <a:pt x="51122" y="864"/>
                    <a:pt x="49394" y="553"/>
                  </a:cubicBezTo>
                  <a:cubicBezTo>
                    <a:pt x="47666" y="415"/>
                    <a:pt x="45799" y="139"/>
                    <a:pt x="43933" y="139"/>
                  </a:cubicBezTo>
                  <a:cubicBezTo>
                    <a:pt x="42792" y="0"/>
                    <a:pt x="41617" y="0"/>
                    <a:pt x="403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8"/>
            <p:cNvSpPr/>
            <p:nvPr/>
          </p:nvSpPr>
          <p:spPr>
            <a:xfrm>
              <a:off x="4097079" y="3225357"/>
              <a:ext cx="1179523" cy="1055348"/>
            </a:xfrm>
            <a:custGeom>
              <a:avLst/>
              <a:gdLst/>
              <a:ahLst/>
              <a:cxnLst/>
              <a:rect l="l" t="t" r="r" b="b"/>
              <a:pathLst>
                <a:path w="65675" h="58761" extrusionOk="0">
                  <a:moveTo>
                    <a:pt x="43207" y="4183"/>
                  </a:moveTo>
                  <a:cubicBezTo>
                    <a:pt x="43518" y="4183"/>
                    <a:pt x="43657" y="4183"/>
                    <a:pt x="43657" y="4321"/>
                  </a:cubicBezTo>
                  <a:cubicBezTo>
                    <a:pt x="43795" y="4321"/>
                    <a:pt x="43795" y="4459"/>
                    <a:pt x="43795" y="4736"/>
                  </a:cubicBezTo>
                  <a:cubicBezTo>
                    <a:pt x="43795" y="4874"/>
                    <a:pt x="43795" y="5047"/>
                    <a:pt x="43657" y="5047"/>
                  </a:cubicBezTo>
                  <a:cubicBezTo>
                    <a:pt x="43518" y="5185"/>
                    <a:pt x="43380" y="5185"/>
                    <a:pt x="43207" y="5185"/>
                  </a:cubicBezTo>
                  <a:cubicBezTo>
                    <a:pt x="41790" y="5462"/>
                    <a:pt x="40062" y="5600"/>
                    <a:pt x="38333" y="5738"/>
                  </a:cubicBezTo>
                  <a:lnTo>
                    <a:pt x="37158" y="5911"/>
                  </a:lnTo>
                  <a:cubicBezTo>
                    <a:pt x="37020" y="6049"/>
                    <a:pt x="37020" y="6049"/>
                    <a:pt x="36882" y="6049"/>
                  </a:cubicBezTo>
                  <a:lnTo>
                    <a:pt x="36294" y="6049"/>
                  </a:lnTo>
                  <a:cubicBezTo>
                    <a:pt x="35153" y="6188"/>
                    <a:pt x="34013" y="6326"/>
                    <a:pt x="33010" y="6464"/>
                  </a:cubicBezTo>
                  <a:lnTo>
                    <a:pt x="32838" y="6602"/>
                  </a:lnTo>
                  <a:lnTo>
                    <a:pt x="32699" y="6602"/>
                  </a:lnTo>
                  <a:cubicBezTo>
                    <a:pt x="30245" y="6913"/>
                    <a:pt x="27964" y="7190"/>
                    <a:pt x="25510" y="7639"/>
                  </a:cubicBezTo>
                  <a:cubicBezTo>
                    <a:pt x="21604" y="8054"/>
                    <a:pt x="17733" y="8331"/>
                    <a:pt x="13827" y="8331"/>
                  </a:cubicBezTo>
                  <a:cubicBezTo>
                    <a:pt x="13412" y="8331"/>
                    <a:pt x="13135" y="8054"/>
                    <a:pt x="13135" y="7778"/>
                  </a:cubicBezTo>
                  <a:cubicBezTo>
                    <a:pt x="13135" y="7466"/>
                    <a:pt x="13412" y="7190"/>
                    <a:pt x="13689" y="7190"/>
                  </a:cubicBezTo>
                  <a:cubicBezTo>
                    <a:pt x="16730" y="7190"/>
                    <a:pt x="19737" y="7052"/>
                    <a:pt x="23505" y="6602"/>
                  </a:cubicBezTo>
                  <a:cubicBezTo>
                    <a:pt x="24369" y="6464"/>
                    <a:pt x="25372" y="6464"/>
                    <a:pt x="26236" y="6326"/>
                  </a:cubicBezTo>
                  <a:cubicBezTo>
                    <a:pt x="26789" y="6188"/>
                    <a:pt x="27238" y="6188"/>
                    <a:pt x="27826" y="6188"/>
                  </a:cubicBezTo>
                  <a:cubicBezTo>
                    <a:pt x="27964" y="6049"/>
                    <a:pt x="28102" y="6049"/>
                    <a:pt x="28379" y="6049"/>
                  </a:cubicBezTo>
                  <a:lnTo>
                    <a:pt x="28517" y="6049"/>
                  </a:lnTo>
                  <a:lnTo>
                    <a:pt x="28828" y="5911"/>
                  </a:lnTo>
                  <a:lnTo>
                    <a:pt x="29243" y="5911"/>
                  </a:lnTo>
                  <a:cubicBezTo>
                    <a:pt x="30107" y="5738"/>
                    <a:pt x="31109" y="5600"/>
                    <a:pt x="31973" y="5462"/>
                  </a:cubicBezTo>
                  <a:lnTo>
                    <a:pt x="32699" y="5462"/>
                  </a:lnTo>
                  <a:cubicBezTo>
                    <a:pt x="34013" y="5185"/>
                    <a:pt x="35430" y="5047"/>
                    <a:pt x="36743" y="4874"/>
                  </a:cubicBezTo>
                  <a:lnTo>
                    <a:pt x="36882" y="4874"/>
                  </a:lnTo>
                  <a:cubicBezTo>
                    <a:pt x="38022" y="4736"/>
                    <a:pt x="39059" y="4598"/>
                    <a:pt x="39923" y="4459"/>
                  </a:cubicBezTo>
                  <a:cubicBezTo>
                    <a:pt x="40338" y="4459"/>
                    <a:pt x="40788" y="4321"/>
                    <a:pt x="41202" y="4321"/>
                  </a:cubicBezTo>
                  <a:cubicBezTo>
                    <a:pt x="41928" y="4183"/>
                    <a:pt x="42654" y="4183"/>
                    <a:pt x="43207" y="4183"/>
                  </a:cubicBezTo>
                  <a:close/>
                  <a:moveTo>
                    <a:pt x="44935" y="9056"/>
                  </a:moveTo>
                  <a:cubicBezTo>
                    <a:pt x="45247" y="9056"/>
                    <a:pt x="45523" y="9368"/>
                    <a:pt x="45523" y="9644"/>
                  </a:cubicBezTo>
                  <a:cubicBezTo>
                    <a:pt x="45523" y="9782"/>
                    <a:pt x="45385" y="9921"/>
                    <a:pt x="45385" y="10059"/>
                  </a:cubicBezTo>
                  <a:lnTo>
                    <a:pt x="45108" y="10059"/>
                  </a:lnTo>
                  <a:cubicBezTo>
                    <a:pt x="45108" y="10232"/>
                    <a:pt x="44935" y="10232"/>
                    <a:pt x="44935" y="10232"/>
                  </a:cubicBezTo>
                  <a:cubicBezTo>
                    <a:pt x="44382" y="10232"/>
                    <a:pt x="43795" y="10232"/>
                    <a:pt x="43207" y="10370"/>
                  </a:cubicBezTo>
                  <a:cubicBezTo>
                    <a:pt x="42516" y="10508"/>
                    <a:pt x="41790" y="10646"/>
                    <a:pt x="41064" y="10646"/>
                  </a:cubicBezTo>
                  <a:lnTo>
                    <a:pt x="40926" y="10785"/>
                  </a:lnTo>
                  <a:cubicBezTo>
                    <a:pt x="40062" y="10785"/>
                    <a:pt x="39336" y="10923"/>
                    <a:pt x="38610" y="11096"/>
                  </a:cubicBezTo>
                  <a:cubicBezTo>
                    <a:pt x="37608" y="11234"/>
                    <a:pt x="36605" y="11372"/>
                    <a:pt x="35430" y="11511"/>
                  </a:cubicBezTo>
                  <a:lnTo>
                    <a:pt x="33875" y="11649"/>
                  </a:lnTo>
                  <a:lnTo>
                    <a:pt x="33702" y="11649"/>
                  </a:lnTo>
                  <a:lnTo>
                    <a:pt x="33425" y="11787"/>
                  </a:lnTo>
                  <a:lnTo>
                    <a:pt x="32699" y="11787"/>
                  </a:lnTo>
                  <a:lnTo>
                    <a:pt x="32423" y="11960"/>
                  </a:lnTo>
                  <a:lnTo>
                    <a:pt x="31973" y="11960"/>
                  </a:lnTo>
                  <a:cubicBezTo>
                    <a:pt x="30418" y="12236"/>
                    <a:pt x="28966" y="12375"/>
                    <a:pt x="27376" y="12651"/>
                  </a:cubicBezTo>
                  <a:cubicBezTo>
                    <a:pt x="25233" y="12962"/>
                    <a:pt x="23332" y="13239"/>
                    <a:pt x="21777" y="13515"/>
                  </a:cubicBezTo>
                  <a:cubicBezTo>
                    <a:pt x="21327" y="13688"/>
                    <a:pt x="20913" y="13688"/>
                    <a:pt x="20463" y="13826"/>
                  </a:cubicBezTo>
                  <a:lnTo>
                    <a:pt x="20187" y="13826"/>
                  </a:lnTo>
                  <a:cubicBezTo>
                    <a:pt x="19737" y="13965"/>
                    <a:pt x="19323" y="13965"/>
                    <a:pt x="18735" y="14103"/>
                  </a:cubicBezTo>
                  <a:cubicBezTo>
                    <a:pt x="18459" y="14241"/>
                    <a:pt x="18147" y="14241"/>
                    <a:pt x="17871" y="14241"/>
                  </a:cubicBezTo>
                  <a:cubicBezTo>
                    <a:pt x="17456" y="14379"/>
                    <a:pt x="16869" y="14552"/>
                    <a:pt x="16281" y="14691"/>
                  </a:cubicBezTo>
                  <a:lnTo>
                    <a:pt x="15417" y="14967"/>
                  </a:lnTo>
                  <a:lnTo>
                    <a:pt x="15140" y="14967"/>
                  </a:lnTo>
                  <a:cubicBezTo>
                    <a:pt x="13550" y="15416"/>
                    <a:pt x="11684" y="15831"/>
                    <a:pt x="9817" y="16108"/>
                  </a:cubicBezTo>
                  <a:cubicBezTo>
                    <a:pt x="8366" y="16419"/>
                    <a:pt x="6914" y="16695"/>
                    <a:pt x="5358" y="16834"/>
                  </a:cubicBezTo>
                  <a:cubicBezTo>
                    <a:pt x="5047" y="16834"/>
                    <a:pt x="4771" y="16557"/>
                    <a:pt x="4771" y="16281"/>
                  </a:cubicBezTo>
                  <a:cubicBezTo>
                    <a:pt x="4771" y="16108"/>
                    <a:pt x="4771" y="16108"/>
                    <a:pt x="4909" y="15969"/>
                  </a:cubicBezTo>
                  <a:lnTo>
                    <a:pt x="4909" y="15831"/>
                  </a:lnTo>
                  <a:cubicBezTo>
                    <a:pt x="5047" y="15693"/>
                    <a:pt x="5186" y="15693"/>
                    <a:pt x="5358" y="15693"/>
                  </a:cubicBezTo>
                  <a:cubicBezTo>
                    <a:pt x="5635" y="15555"/>
                    <a:pt x="5773" y="15555"/>
                    <a:pt x="6050" y="15555"/>
                  </a:cubicBezTo>
                  <a:lnTo>
                    <a:pt x="6499" y="15555"/>
                  </a:lnTo>
                  <a:cubicBezTo>
                    <a:pt x="6776" y="15555"/>
                    <a:pt x="7087" y="15416"/>
                    <a:pt x="7225" y="15416"/>
                  </a:cubicBezTo>
                  <a:lnTo>
                    <a:pt x="7501" y="15416"/>
                  </a:lnTo>
                  <a:cubicBezTo>
                    <a:pt x="9230" y="15105"/>
                    <a:pt x="10958" y="14829"/>
                    <a:pt x="12824" y="14379"/>
                  </a:cubicBezTo>
                  <a:cubicBezTo>
                    <a:pt x="13274" y="14241"/>
                    <a:pt x="13827" y="14103"/>
                    <a:pt x="14276" y="13965"/>
                  </a:cubicBezTo>
                  <a:lnTo>
                    <a:pt x="14864" y="13826"/>
                  </a:lnTo>
                  <a:lnTo>
                    <a:pt x="15002" y="13826"/>
                  </a:lnTo>
                  <a:lnTo>
                    <a:pt x="15555" y="13688"/>
                  </a:lnTo>
                  <a:cubicBezTo>
                    <a:pt x="16419" y="13515"/>
                    <a:pt x="17145" y="13239"/>
                    <a:pt x="18009" y="13101"/>
                  </a:cubicBezTo>
                  <a:cubicBezTo>
                    <a:pt x="18873" y="12962"/>
                    <a:pt x="19737" y="12651"/>
                    <a:pt x="20740" y="12513"/>
                  </a:cubicBezTo>
                  <a:lnTo>
                    <a:pt x="21051" y="12513"/>
                  </a:lnTo>
                  <a:cubicBezTo>
                    <a:pt x="21604" y="12375"/>
                    <a:pt x="22053" y="12236"/>
                    <a:pt x="22641" y="12236"/>
                  </a:cubicBezTo>
                  <a:cubicBezTo>
                    <a:pt x="23332" y="12098"/>
                    <a:pt x="24058" y="11960"/>
                    <a:pt x="24784" y="11787"/>
                  </a:cubicBezTo>
                  <a:cubicBezTo>
                    <a:pt x="25372" y="11787"/>
                    <a:pt x="26097" y="11649"/>
                    <a:pt x="26789" y="11511"/>
                  </a:cubicBezTo>
                  <a:cubicBezTo>
                    <a:pt x="27515" y="11372"/>
                    <a:pt x="28379" y="11372"/>
                    <a:pt x="29243" y="11234"/>
                  </a:cubicBezTo>
                  <a:cubicBezTo>
                    <a:pt x="30107" y="11096"/>
                    <a:pt x="30971" y="10923"/>
                    <a:pt x="31973" y="10785"/>
                  </a:cubicBezTo>
                  <a:lnTo>
                    <a:pt x="32146" y="10785"/>
                  </a:lnTo>
                  <a:lnTo>
                    <a:pt x="35153" y="10370"/>
                  </a:lnTo>
                  <a:lnTo>
                    <a:pt x="38195" y="9921"/>
                  </a:lnTo>
                  <a:cubicBezTo>
                    <a:pt x="39059" y="9921"/>
                    <a:pt x="39751" y="9782"/>
                    <a:pt x="40477" y="9644"/>
                  </a:cubicBezTo>
                  <a:cubicBezTo>
                    <a:pt x="41928" y="9368"/>
                    <a:pt x="43380" y="9195"/>
                    <a:pt x="44935" y="9056"/>
                  </a:cubicBezTo>
                  <a:close/>
                  <a:moveTo>
                    <a:pt x="47113" y="13377"/>
                  </a:moveTo>
                  <a:cubicBezTo>
                    <a:pt x="47251" y="13377"/>
                    <a:pt x="47390" y="13515"/>
                    <a:pt x="47390" y="13515"/>
                  </a:cubicBezTo>
                  <a:lnTo>
                    <a:pt x="47528" y="13688"/>
                  </a:lnTo>
                  <a:cubicBezTo>
                    <a:pt x="47528" y="13688"/>
                    <a:pt x="47701" y="13826"/>
                    <a:pt x="47701" y="13965"/>
                  </a:cubicBezTo>
                  <a:cubicBezTo>
                    <a:pt x="47701" y="14241"/>
                    <a:pt x="47390" y="14552"/>
                    <a:pt x="47113" y="14552"/>
                  </a:cubicBezTo>
                  <a:cubicBezTo>
                    <a:pt x="46525" y="14552"/>
                    <a:pt x="45972" y="14691"/>
                    <a:pt x="45385" y="14691"/>
                  </a:cubicBezTo>
                  <a:cubicBezTo>
                    <a:pt x="45108" y="14691"/>
                    <a:pt x="44797" y="14829"/>
                    <a:pt x="44521" y="14829"/>
                  </a:cubicBezTo>
                  <a:cubicBezTo>
                    <a:pt x="44071" y="14967"/>
                    <a:pt x="43657" y="14967"/>
                    <a:pt x="43069" y="15105"/>
                  </a:cubicBezTo>
                  <a:cubicBezTo>
                    <a:pt x="42792" y="15244"/>
                    <a:pt x="42516" y="15244"/>
                    <a:pt x="42205" y="15244"/>
                  </a:cubicBezTo>
                  <a:cubicBezTo>
                    <a:pt x="42205" y="15416"/>
                    <a:pt x="42067" y="15416"/>
                    <a:pt x="42067" y="15416"/>
                  </a:cubicBezTo>
                  <a:cubicBezTo>
                    <a:pt x="41790" y="15416"/>
                    <a:pt x="41479" y="15555"/>
                    <a:pt x="41202" y="15555"/>
                  </a:cubicBezTo>
                  <a:cubicBezTo>
                    <a:pt x="40788" y="15693"/>
                    <a:pt x="40338" y="15831"/>
                    <a:pt x="39923" y="15831"/>
                  </a:cubicBezTo>
                  <a:cubicBezTo>
                    <a:pt x="38887" y="16108"/>
                    <a:pt x="37884" y="16419"/>
                    <a:pt x="36882" y="16557"/>
                  </a:cubicBezTo>
                  <a:cubicBezTo>
                    <a:pt x="36156" y="16695"/>
                    <a:pt x="35430" y="16834"/>
                    <a:pt x="34739" y="16972"/>
                  </a:cubicBezTo>
                  <a:cubicBezTo>
                    <a:pt x="33287" y="17283"/>
                    <a:pt x="31835" y="17421"/>
                    <a:pt x="30245" y="17698"/>
                  </a:cubicBezTo>
                  <a:cubicBezTo>
                    <a:pt x="29554" y="17836"/>
                    <a:pt x="28828" y="18009"/>
                    <a:pt x="28102" y="18147"/>
                  </a:cubicBezTo>
                  <a:cubicBezTo>
                    <a:pt x="26374" y="18424"/>
                    <a:pt x="24507" y="18562"/>
                    <a:pt x="22779" y="18873"/>
                  </a:cubicBezTo>
                  <a:lnTo>
                    <a:pt x="22192" y="19011"/>
                  </a:lnTo>
                  <a:lnTo>
                    <a:pt x="21777" y="19011"/>
                  </a:lnTo>
                  <a:lnTo>
                    <a:pt x="21327" y="19149"/>
                  </a:lnTo>
                  <a:lnTo>
                    <a:pt x="20913" y="19149"/>
                  </a:lnTo>
                  <a:cubicBezTo>
                    <a:pt x="18147" y="19564"/>
                    <a:pt x="15002" y="20014"/>
                    <a:pt x="11822" y="20428"/>
                  </a:cubicBezTo>
                  <a:cubicBezTo>
                    <a:pt x="9817" y="20878"/>
                    <a:pt x="7640" y="21154"/>
                    <a:pt x="5635" y="21604"/>
                  </a:cubicBezTo>
                  <a:lnTo>
                    <a:pt x="5186" y="21604"/>
                  </a:lnTo>
                  <a:cubicBezTo>
                    <a:pt x="5047" y="21465"/>
                    <a:pt x="4909" y="21292"/>
                    <a:pt x="4909" y="21154"/>
                  </a:cubicBezTo>
                  <a:lnTo>
                    <a:pt x="4909" y="21016"/>
                  </a:lnTo>
                  <a:lnTo>
                    <a:pt x="4909" y="20878"/>
                  </a:lnTo>
                  <a:cubicBezTo>
                    <a:pt x="4909" y="20739"/>
                    <a:pt x="5047" y="20739"/>
                    <a:pt x="5047" y="20739"/>
                  </a:cubicBezTo>
                  <a:cubicBezTo>
                    <a:pt x="5047" y="20601"/>
                    <a:pt x="5186" y="20601"/>
                    <a:pt x="5186" y="20601"/>
                  </a:cubicBezTo>
                  <a:cubicBezTo>
                    <a:pt x="5186" y="20428"/>
                    <a:pt x="5358" y="20428"/>
                    <a:pt x="5358" y="20428"/>
                  </a:cubicBezTo>
                  <a:cubicBezTo>
                    <a:pt x="9679" y="19564"/>
                    <a:pt x="14138" y="19011"/>
                    <a:pt x="18147" y="18424"/>
                  </a:cubicBezTo>
                  <a:cubicBezTo>
                    <a:pt x="18873" y="18285"/>
                    <a:pt x="19599" y="18147"/>
                    <a:pt x="20325" y="18147"/>
                  </a:cubicBezTo>
                  <a:lnTo>
                    <a:pt x="20463" y="18009"/>
                  </a:lnTo>
                  <a:lnTo>
                    <a:pt x="21604" y="17836"/>
                  </a:lnTo>
                  <a:lnTo>
                    <a:pt x="22330" y="17836"/>
                  </a:lnTo>
                  <a:lnTo>
                    <a:pt x="23332" y="17698"/>
                  </a:lnTo>
                  <a:lnTo>
                    <a:pt x="25060" y="17421"/>
                  </a:lnTo>
                  <a:cubicBezTo>
                    <a:pt x="28379" y="16834"/>
                    <a:pt x="32285" y="16281"/>
                    <a:pt x="36294" y="15555"/>
                  </a:cubicBezTo>
                  <a:cubicBezTo>
                    <a:pt x="36605" y="15416"/>
                    <a:pt x="36743" y="15416"/>
                    <a:pt x="37020" y="15416"/>
                  </a:cubicBezTo>
                  <a:cubicBezTo>
                    <a:pt x="37746" y="15244"/>
                    <a:pt x="38333" y="15105"/>
                    <a:pt x="39059" y="14967"/>
                  </a:cubicBezTo>
                  <a:cubicBezTo>
                    <a:pt x="39059" y="14967"/>
                    <a:pt x="39059" y="14829"/>
                    <a:pt x="39198" y="14829"/>
                  </a:cubicBezTo>
                  <a:cubicBezTo>
                    <a:pt x="39751" y="14691"/>
                    <a:pt x="40338" y="14552"/>
                    <a:pt x="41064" y="14379"/>
                  </a:cubicBezTo>
                  <a:lnTo>
                    <a:pt x="41652" y="14241"/>
                  </a:lnTo>
                  <a:cubicBezTo>
                    <a:pt x="42931" y="13965"/>
                    <a:pt x="44382" y="13688"/>
                    <a:pt x="45800" y="13515"/>
                  </a:cubicBezTo>
                  <a:cubicBezTo>
                    <a:pt x="46249" y="13515"/>
                    <a:pt x="46664" y="13377"/>
                    <a:pt x="47113" y="13377"/>
                  </a:cubicBezTo>
                  <a:close/>
                  <a:moveTo>
                    <a:pt x="51157" y="19011"/>
                  </a:moveTo>
                  <a:cubicBezTo>
                    <a:pt x="51434" y="19011"/>
                    <a:pt x="51572" y="19149"/>
                    <a:pt x="51572" y="19288"/>
                  </a:cubicBezTo>
                  <a:cubicBezTo>
                    <a:pt x="51710" y="19288"/>
                    <a:pt x="51710" y="19426"/>
                    <a:pt x="51710" y="19426"/>
                  </a:cubicBezTo>
                  <a:lnTo>
                    <a:pt x="51710" y="19875"/>
                  </a:lnTo>
                  <a:lnTo>
                    <a:pt x="51572" y="20014"/>
                  </a:lnTo>
                  <a:cubicBezTo>
                    <a:pt x="51572" y="20014"/>
                    <a:pt x="51434" y="20014"/>
                    <a:pt x="51434" y="20152"/>
                  </a:cubicBezTo>
                  <a:lnTo>
                    <a:pt x="51295" y="20152"/>
                  </a:lnTo>
                  <a:cubicBezTo>
                    <a:pt x="48841" y="20601"/>
                    <a:pt x="46249" y="21154"/>
                    <a:pt x="43207" y="21465"/>
                  </a:cubicBezTo>
                  <a:cubicBezTo>
                    <a:pt x="39474" y="22018"/>
                    <a:pt x="35741" y="22468"/>
                    <a:pt x="32146" y="22744"/>
                  </a:cubicBezTo>
                  <a:lnTo>
                    <a:pt x="31835" y="22744"/>
                  </a:lnTo>
                  <a:lnTo>
                    <a:pt x="31559" y="22882"/>
                  </a:lnTo>
                  <a:cubicBezTo>
                    <a:pt x="28828" y="23021"/>
                    <a:pt x="25510" y="23470"/>
                    <a:pt x="22192" y="23885"/>
                  </a:cubicBezTo>
                  <a:cubicBezTo>
                    <a:pt x="21777" y="23885"/>
                    <a:pt x="21327" y="23885"/>
                    <a:pt x="20913" y="24058"/>
                  </a:cubicBezTo>
                  <a:cubicBezTo>
                    <a:pt x="20602" y="24058"/>
                    <a:pt x="20325" y="24196"/>
                    <a:pt x="20187" y="24196"/>
                  </a:cubicBezTo>
                  <a:cubicBezTo>
                    <a:pt x="19599" y="24196"/>
                    <a:pt x="19184" y="24334"/>
                    <a:pt x="18735" y="24334"/>
                  </a:cubicBezTo>
                  <a:cubicBezTo>
                    <a:pt x="18597" y="24334"/>
                    <a:pt x="18459" y="24472"/>
                    <a:pt x="18320" y="24472"/>
                  </a:cubicBezTo>
                  <a:cubicBezTo>
                    <a:pt x="16592" y="24611"/>
                    <a:pt x="15002" y="24922"/>
                    <a:pt x="13412" y="25198"/>
                  </a:cubicBezTo>
                  <a:cubicBezTo>
                    <a:pt x="12099" y="25475"/>
                    <a:pt x="10820" y="25786"/>
                    <a:pt x="9506" y="26062"/>
                  </a:cubicBezTo>
                  <a:lnTo>
                    <a:pt x="9368" y="26201"/>
                  </a:lnTo>
                  <a:lnTo>
                    <a:pt x="9230" y="26201"/>
                  </a:lnTo>
                  <a:cubicBezTo>
                    <a:pt x="9091" y="26201"/>
                    <a:pt x="8815" y="26062"/>
                    <a:pt x="8815" y="25924"/>
                  </a:cubicBezTo>
                  <a:cubicBezTo>
                    <a:pt x="8642" y="25924"/>
                    <a:pt x="8642" y="25786"/>
                    <a:pt x="8642" y="25786"/>
                  </a:cubicBezTo>
                  <a:lnTo>
                    <a:pt x="8642" y="25613"/>
                  </a:lnTo>
                  <a:lnTo>
                    <a:pt x="8642" y="25337"/>
                  </a:lnTo>
                  <a:lnTo>
                    <a:pt x="8815" y="25337"/>
                  </a:lnTo>
                  <a:lnTo>
                    <a:pt x="8815" y="25198"/>
                  </a:lnTo>
                  <a:lnTo>
                    <a:pt x="8953" y="25060"/>
                  </a:lnTo>
                  <a:lnTo>
                    <a:pt x="9091" y="25060"/>
                  </a:lnTo>
                  <a:cubicBezTo>
                    <a:pt x="9679" y="24922"/>
                    <a:pt x="10232" y="24749"/>
                    <a:pt x="10820" y="24611"/>
                  </a:cubicBezTo>
                  <a:cubicBezTo>
                    <a:pt x="11234" y="24472"/>
                    <a:pt x="11684" y="24472"/>
                    <a:pt x="12099" y="24334"/>
                  </a:cubicBezTo>
                  <a:cubicBezTo>
                    <a:pt x="13135" y="24196"/>
                    <a:pt x="14000" y="23885"/>
                    <a:pt x="15002" y="23747"/>
                  </a:cubicBezTo>
                  <a:cubicBezTo>
                    <a:pt x="16592" y="23470"/>
                    <a:pt x="18459" y="23194"/>
                    <a:pt x="20325" y="22882"/>
                  </a:cubicBezTo>
                  <a:cubicBezTo>
                    <a:pt x="21189" y="22882"/>
                    <a:pt x="22053" y="22744"/>
                    <a:pt x="22779" y="22606"/>
                  </a:cubicBezTo>
                  <a:cubicBezTo>
                    <a:pt x="25372" y="22329"/>
                    <a:pt x="27826" y="22018"/>
                    <a:pt x="30245" y="21742"/>
                  </a:cubicBezTo>
                  <a:lnTo>
                    <a:pt x="31559" y="21742"/>
                  </a:lnTo>
                  <a:lnTo>
                    <a:pt x="31697" y="21604"/>
                  </a:lnTo>
                  <a:lnTo>
                    <a:pt x="32285" y="21604"/>
                  </a:lnTo>
                  <a:cubicBezTo>
                    <a:pt x="32838" y="21604"/>
                    <a:pt x="33425" y="21465"/>
                    <a:pt x="34151" y="21465"/>
                  </a:cubicBezTo>
                  <a:cubicBezTo>
                    <a:pt x="36605" y="21154"/>
                    <a:pt x="39612" y="20878"/>
                    <a:pt x="42343" y="20428"/>
                  </a:cubicBezTo>
                  <a:lnTo>
                    <a:pt x="42792" y="20428"/>
                  </a:lnTo>
                  <a:cubicBezTo>
                    <a:pt x="45108" y="20152"/>
                    <a:pt x="47113" y="19737"/>
                    <a:pt x="48980" y="19426"/>
                  </a:cubicBezTo>
                  <a:cubicBezTo>
                    <a:pt x="49705" y="19288"/>
                    <a:pt x="50431" y="19149"/>
                    <a:pt x="50984" y="19011"/>
                  </a:cubicBezTo>
                  <a:close/>
                  <a:moveTo>
                    <a:pt x="50431" y="24058"/>
                  </a:moveTo>
                  <a:cubicBezTo>
                    <a:pt x="50570" y="24196"/>
                    <a:pt x="50708" y="24334"/>
                    <a:pt x="50708" y="24472"/>
                  </a:cubicBezTo>
                  <a:cubicBezTo>
                    <a:pt x="50846" y="24611"/>
                    <a:pt x="50846" y="24749"/>
                    <a:pt x="50708" y="24922"/>
                  </a:cubicBezTo>
                  <a:cubicBezTo>
                    <a:pt x="50708" y="25060"/>
                    <a:pt x="50570" y="25060"/>
                    <a:pt x="50431" y="25060"/>
                  </a:cubicBezTo>
                  <a:lnTo>
                    <a:pt x="50431" y="25198"/>
                  </a:lnTo>
                  <a:cubicBezTo>
                    <a:pt x="46525" y="25924"/>
                    <a:pt x="42654" y="26477"/>
                    <a:pt x="39059" y="27065"/>
                  </a:cubicBezTo>
                  <a:cubicBezTo>
                    <a:pt x="38022" y="27203"/>
                    <a:pt x="37020" y="27514"/>
                    <a:pt x="36018" y="27652"/>
                  </a:cubicBezTo>
                  <a:lnTo>
                    <a:pt x="34289" y="27791"/>
                  </a:lnTo>
                  <a:cubicBezTo>
                    <a:pt x="33425" y="27929"/>
                    <a:pt x="32423" y="28067"/>
                    <a:pt x="31420" y="28205"/>
                  </a:cubicBezTo>
                  <a:cubicBezTo>
                    <a:pt x="31282" y="28378"/>
                    <a:pt x="30971" y="28378"/>
                    <a:pt x="30833" y="28378"/>
                  </a:cubicBezTo>
                  <a:cubicBezTo>
                    <a:pt x="28102" y="28793"/>
                    <a:pt x="25233" y="29381"/>
                    <a:pt x="22330" y="29795"/>
                  </a:cubicBezTo>
                  <a:cubicBezTo>
                    <a:pt x="21604" y="30107"/>
                    <a:pt x="20913" y="30245"/>
                    <a:pt x="20325" y="30383"/>
                  </a:cubicBezTo>
                  <a:cubicBezTo>
                    <a:pt x="17456" y="30971"/>
                    <a:pt x="14864" y="31524"/>
                    <a:pt x="12410" y="32250"/>
                  </a:cubicBezTo>
                  <a:lnTo>
                    <a:pt x="12271" y="32250"/>
                  </a:lnTo>
                  <a:cubicBezTo>
                    <a:pt x="11960" y="32250"/>
                    <a:pt x="11822" y="32250"/>
                    <a:pt x="11684" y="32111"/>
                  </a:cubicBezTo>
                  <a:lnTo>
                    <a:pt x="11684" y="31973"/>
                  </a:lnTo>
                  <a:lnTo>
                    <a:pt x="11684" y="31835"/>
                  </a:lnTo>
                  <a:cubicBezTo>
                    <a:pt x="11684" y="31662"/>
                    <a:pt x="11684" y="31524"/>
                    <a:pt x="11822" y="31385"/>
                  </a:cubicBezTo>
                  <a:lnTo>
                    <a:pt x="11822" y="31247"/>
                  </a:lnTo>
                  <a:lnTo>
                    <a:pt x="11960" y="31247"/>
                  </a:lnTo>
                  <a:cubicBezTo>
                    <a:pt x="12548" y="30971"/>
                    <a:pt x="13135" y="30798"/>
                    <a:pt x="13827" y="30660"/>
                  </a:cubicBezTo>
                  <a:cubicBezTo>
                    <a:pt x="15555" y="30245"/>
                    <a:pt x="17594" y="29657"/>
                    <a:pt x="19599" y="29242"/>
                  </a:cubicBezTo>
                  <a:cubicBezTo>
                    <a:pt x="22053" y="28793"/>
                    <a:pt x="24784" y="28205"/>
                    <a:pt x="27964" y="27652"/>
                  </a:cubicBezTo>
                  <a:cubicBezTo>
                    <a:pt x="28517" y="27652"/>
                    <a:pt x="29243" y="27514"/>
                    <a:pt x="29969" y="27341"/>
                  </a:cubicBezTo>
                  <a:cubicBezTo>
                    <a:pt x="30556" y="27203"/>
                    <a:pt x="31109" y="27203"/>
                    <a:pt x="31697" y="27065"/>
                  </a:cubicBezTo>
                  <a:cubicBezTo>
                    <a:pt x="32699" y="26927"/>
                    <a:pt x="33702" y="26788"/>
                    <a:pt x="34739" y="26650"/>
                  </a:cubicBezTo>
                  <a:lnTo>
                    <a:pt x="35015" y="26650"/>
                  </a:lnTo>
                  <a:lnTo>
                    <a:pt x="35741" y="26477"/>
                  </a:lnTo>
                  <a:lnTo>
                    <a:pt x="35879" y="26477"/>
                  </a:lnTo>
                  <a:cubicBezTo>
                    <a:pt x="40477" y="25786"/>
                    <a:pt x="45385" y="25060"/>
                    <a:pt x="50120" y="24058"/>
                  </a:cubicBezTo>
                  <a:close/>
                  <a:moveTo>
                    <a:pt x="55478" y="29381"/>
                  </a:moveTo>
                  <a:cubicBezTo>
                    <a:pt x="55616" y="29519"/>
                    <a:pt x="55754" y="29657"/>
                    <a:pt x="55754" y="29795"/>
                  </a:cubicBezTo>
                  <a:lnTo>
                    <a:pt x="55754" y="29934"/>
                  </a:lnTo>
                  <a:lnTo>
                    <a:pt x="55754" y="30107"/>
                  </a:lnTo>
                  <a:lnTo>
                    <a:pt x="55754" y="30245"/>
                  </a:lnTo>
                  <a:cubicBezTo>
                    <a:pt x="55616" y="30245"/>
                    <a:pt x="55616" y="30383"/>
                    <a:pt x="55478" y="30383"/>
                  </a:cubicBezTo>
                  <a:lnTo>
                    <a:pt x="55305" y="30383"/>
                  </a:lnTo>
                  <a:cubicBezTo>
                    <a:pt x="49844" y="31385"/>
                    <a:pt x="44244" y="32250"/>
                    <a:pt x="38610" y="33114"/>
                  </a:cubicBezTo>
                  <a:cubicBezTo>
                    <a:pt x="29692" y="34565"/>
                    <a:pt x="22330" y="35706"/>
                    <a:pt x="15417" y="36708"/>
                  </a:cubicBezTo>
                  <a:lnTo>
                    <a:pt x="15002" y="36708"/>
                  </a:lnTo>
                  <a:lnTo>
                    <a:pt x="14864" y="36570"/>
                  </a:lnTo>
                  <a:cubicBezTo>
                    <a:pt x="14864" y="36432"/>
                    <a:pt x="14864" y="36432"/>
                    <a:pt x="14691" y="36432"/>
                  </a:cubicBezTo>
                  <a:lnTo>
                    <a:pt x="14691" y="36294"/>
                  </a:lnTo>
                  <a:cubicBezTo>
                    <a:pt x="14691" y="36155"/>
                    <a:pt x="14691" y="36155"/>
                    <a:pt x="14864" y="35983"/>
                  </a:cubicBezTo>
                  <a:lnTo>
                    <a:pt x="14864" y="35844"/>
                  </a:lnTo>
                  <a:cubicBezTo>
                    <a:pt x="14864" y="35844"/>
                    <a:pt x="15002" y="35706"/>
                    <a:pt x="15140" y="35706"/>
                  </a:cubicBezTo>
                  <a:cubicBezTo>
                    <a:pt x="20740" y="34842"/>
                    <a:pt x="26374" y="33978"/>
                    <a:pt x="31835" y="33114"/>
                  </a:cubicBezTo>
                  <a:cubicBezTo>
                    <a:pt x="39612" y="31835"/>
                    <a:pt x="47251" y="30521"/>
                    <a:pt x="55028" y="29381"/>
                  </a:cubicBezTo>
                  <a:close/>
                  <a:moveTo>
                    <a:pt x="54303" y="35844"/>
                  </a:moveTo>
                  <a:cubicBezTo>
                    <a:pt x="54614" y="35844"/>
                    <a:pt x="54890" y="36155"/>
                    <a:pt x="54890" y="36432"/>
                  </a:cubicBezTo>
                  <a:cubicBezTo>
                    <a:pt x="54890" y="36708"/>
                    <a:pt x="54614" y="37020"/>
                    <a:pt x="54303" y="37020"/>
                  </a:cubicBezTo>
                  <a:cubicBezTo>
                    <a:pt x="53162" y="37158"/>
                    <a:pt x="52021" y="37158"/>
                    <a:pt x="50846" y="37296"/>
                  </a:cubicBezTo>
                  <a:cubicBezTo>
                    <a:pt x="48115" y="37434"/>
                    <a:pt x="45385" y="37711"/>
                    <a:pt x="42792" y="38022"/>
                  </a:cubicBezTo>
                  <a:cubicBezTo>
                    <a:pt x="41479" y="38160"/>
                    <a:pt x="40338" y="38298"/>
                    <a:pt x="39059" y="38437"/>
                  </a:cubicBezTo>
                  <a:cubicBezTo>
                    <a:pt x="37746" y="38575"/>
                    <a:pt x="36467" y="38748"/>
                    <a:pt x="35153" y="39024"/>
                  </a:cubicBezTo>
                  <a:cubicBezTo>
                    <a:pt x="29969" y="39888"/>
                    <a:pt x="24922" y="40891"/>
                    <a:pt x="19876" y="42031"/>
                  </a:cubicBezTo>
                  <a:cubicBezTo>
                    <a:pt x="19599" y="42204"/>
                    <a:pt x="19184" y="42204"/>
                    <a:pt x="18735" y="42343"/>
                  </a:cubicBezTo>
                  <a:cubicBezTo>
                    <a:pt x="18147" y="42481"/>
                    <a:pt x="17594" y="42619"/>
                    <a:pt x="16869" y="42896"/>
                  </a:cubicBezTo>
                  <a:lnTo>
                    <a:pt x="16730" y="42896"/>
                  </a:lnTo>
                  <a:cubicBezTo>
                    <a:pt x="16592" y="42896"/>
                    <a:pt x="16419" y="42757"/>
                    <a:pt x="16419" y="42619"/>
                  </a:cubicBezTo>
                  <a:cubicBezTo>
                    <a:pt x="16281" y="42619"/>
                    <a:pt x="16281" y="42481"/>
                    <a:pt x="16281" y="42481"/>
                  </a:cubicBezTo>
                  <a:cubicBezTo>
                    <a:pt x="16143" y="42343"/>
                    <a:pt x="16143" y="42204"/>
                    <a:pt x="16281" y="42031"/>
                  </a:cubicBezTo>
                  <a:cubicBezTo>
                    <a:pt x="16281" y="41893"/>
                    <a:pt x="16419" y="41893"/>
                    <a:pt x="16419" y="41755"/>
                  </a:cubicBezTo>
                  <a:lnTo>
                    <a:pt x="16592" y="41755"/>
                  </a:lnTo>
                  <a:cubicBezTo>
                    <a:pt x="17456" y="41478"/>
                    <a:pt x="18147" y="41340"/>
                    <a:pt x="19012" y="41167"/>
                  </a:cubicBezTo>
                  <a:cubicBezTo>
                    <a:pt x="21051" y="40614"/>
                    <a:pt x="23056" y="40165"/>
                    <a:pt x="25060" y="39750"/>
                  </a:cubicBezTo>
                  <a:cubicBezTo>
                    <a:pt x="27376" y="39163"/>
                    <a:pt x="29692" y="38748"/>
                    <a:pt x="31973" y="38298"/>
                  </a:cubicBezTo>
                  <a:cubicBezTo>
                    <a:pt x="39474" y="37020"/>
                    <a:pt x="46975" y="36294"/>
                    <a:pt x="54303" y="35844"/>
                  </a:cubicBezTo>
                  <a:close/>
                  <a:moveTo>
                    <a:pt x="55616" y="42896"/>
                  </a:moveTo>
                  <a:cubicBezTo>
                    <a:pt x="55893" y="42896"/>
                    <a:pt x="56169" y="43207"/>
                    <a:pt x="56169" y="43483"/>
                  </a:cubicBezTo>
                  <a:cubicBezTo>
                    <a:pt x="56169" y="43760"/>
                    <a:pt x="55893" y="44071"/>
                    <a:pt x="55616" y="44071"/>
                  </a:cubicBezTo>
                  <a:lnTo>
                    <a:pt x="53888" y="44071"/>
                  </a:lnTo>
                  <a:cubicBezTo>
                    <a:pt x="48703" y="44071"/>
                    <a:pt x="43380" y="44347"/>
                    <a:pt x="37884" y="45073"/>
                  </a:cubicBezTo>
                  <a:cubicBezTo>
                    <a:pt x="36467" y="45350"/>
                    <a:pt x="34877" y="45488"/>
                    <a:pt x="33425" y="45799"/>
                  </a:cubicBezTo>
                  <a:cubicBezTo>
                    <a:pt x="30245" y="46352"/>
                    <a:pt x="26962" y="46940"/>
                    <a:pt x="23782" y="47804"/>
                  </a:cubicBezTo>
                  <a:cubicBezTo>
                    <a:pt x="23643" y="47804"/>
                    <a:pt x="23332" y="47942"/>
                    <a:pt x="23056" y="47942"/>
                  </a:cubicBezTo>
                  <a:cubicBezTo>
                    <a:pt x="22779" y="48080"/>
                    <a:pt x="22468" y="48080"/>
                    <a:pt x="22192" y="48253"/>
                  </a:cubicBezTo>
                  <a:lnTo>
                    <a:pt x="22053" y="48253"/>
                  </a:lnTo>
                  <a:cubicBezTo>
                    <a:pt x="21915" y="48253"/>
                    <a:pt x="21777" y="48080"/>
                    <a:pt x="21777" y="48080"/>
                  </a:cubicBezTo>
                  <a:cubicBezTo>
                    <a:pt x="21604" y="47942"/>
                    <a:pt x="21604" y="47942"/>
                    <a:pt x="21466" y="47804"/>
                  </a:cubicBezTo>
                  <a:lnTo>
                    <a:pt x="21466" y="47666"/>
                  </a:lnTo>
                  <a:cubicBezTo>
                    <a:pt x="21466" y="47527"/>
                    <a:pt x="21466" y="47527"/>
                    <a:pt x="21604" y="47389"/>
                  </a:cubicBezTo>
                  <a:lnTo>
                    <a:pt x="21604" y="47216"/>
                  </a:lnTo>
                  <a:lnTo>
                    <a:pt x="21777" y="47216"/>
                  </a:lnTo>
                  <a:cubicBezTo>
                    <a:pt x="21777" y="47078"/>
                    <a:pt x="21915" y="47078"/>
                    <a:pt x="21915" y="47078"/>
                  </a:cubicBezTo>
                  <a:cubicBezTo>
                    <a:pt x="24369" y="46525"/>
                    <a:pt x="26962" y="45937"/>
                    <a:pt x="29381" y="45350"/>
                  </a:cubicBezTo>
                  <a:cubicBezTo>
                    <a:pt x="30107" y="45211"/>
                    <a:pt x="30971" y="45073"/>
                    <a:pt x="31697" y="44935"/>
                  </a:cubicBezTo>
                  <a:cubicBezTo>
                    <a:pt x="32146" y="44797"/>
                    <a:pt x="32561" y="44797"/>
                    <a:pt x="33010" y="44624"/>
                  </a:cubicBezTo>
                  <a:cubicBezTo>
                    <a:pt x="40062" y="43483"/>
                    <a:pt x="47113" y="42896"/>
                    <a:pt x="53888" y="42896"/>
                  </a:cubicBezTo>
                  <a:close/>
                  <a:moveTo>
                    <a:pt x="61803" y="47804"/>
                  </a:moveTo>
                  <a:cubicBezTo>
                    <a:pt x="61941" y="47804"/>
                    <a:pt x="62080" y="47804"/>
                    <a:pt x="62218" y="47942"/>
                  </a:cubicBezTo>
                  <a:cubicBezTo>
                    <a:pt x="62218" y="48080"/>
                    <a:pt x="62391" y="48253"/>
                    <a:pt x="62391" y="48391"/>
                  </a:cubicBezTo>
                  <a:cubicBezTo>
                    <a:pt x="62391" y="48530"/>
                    <a:pt x="62218" y="48668"/>
                    <a:pt x="62218" y="48668"/>
                  </a:cubicBezTo>
                  <a:cubicBezTo>
                    <a:pt x="62218" y="48806"/>
                    <a:pt x="62080" y="48806"/>
                    <a:pt x="62080" y="48806"/>
                  </a:cubicBezTo>
                  <a:lnTo>
                    <a:pt x="61941" y="48944"/>
                  </a:lnTo>
                  <a:lnTo>
                    <a:pt x="61803" y="48944"/>
                  </a:lnTo>
                  <a:cubicBezTo>
                    <a:pt x="60075" y="49117"/>
                    <a:pt x="58347" y="49256"/>
                    <a:pt x="56895" y="49394"/>
                  </a:cubicBezTo>
                  <a:lnTo>
                    <a:pt x="56618" y="49394"/>
                  </a:lnTo>
                  <a:lnTo>
                    <a:pt x="55305" y="49532"/>
                  </a:lnTo>
                  <a:cubicBezTo>
                    <a:pt x="54441" y="49670"/>
                    <a:pt x="53750" y="49670"/>
                    <a:pt x="52885" y="49809"/>
                  </a:cubicBezTo>
                  <a:cubicBezTo>
                    <a:pt x="52436" y="49809"/>
                    <a:pt x="52021" y="49809"/>
                    <a:pt x="51572" y="49981"/>
                  </a:cubicBezTo>
                  <a:lnTo>
                    <a:pt x="51295" y="49981"/>
                  </a:lnTo>
                  <a:cubicBezTo>
                    <a:pt x="50293" y="49981"/>
                    <a:pt x="49429" y="50120"/>
                    <a:pt x="48392" y="50258"/>
                  </a:cubicBezTo>
                  <a:cubicBezTo>
                    <a:pt x="47839" y="50258"/>
                    <a:pt x="47251" y="50258"/>
                    <a:pt x="46664" y="50396"/>
                  </a:cubicBezTo>
                  <a:cubicBezTo>
                    <a:pt x="45800" y="50534"/>
                    <a:pt x="45108" y="50534"/>
                    <a:pt x="44244" y="50673"/>
                  </a:cubicBezTo>
                  <a:lnTo>
                    <a:pt x="44071" y="50673"/>
                  </a:lnTo>
                  <a:cubicBezTo>
                    <a:pt x="43933" y="50846"/>
                    <a:pt x="43795" y="50846"/>
                    <a:pt x="43657" y="50846"/>
                  </a:cubicBezTo>
                  <a:cubicBezTo>
                    <a:pt x="43380" y="50846"/>
                    <a:pt x="43069" y="50846"/>
                    <a:pt x="42792" y="50984"/>
                  </a:cubicBezTo>
                  <a:lnTo>
                    <a:pt x="42205" y="50984"/>
                  </a:lnTo>
                  <a:cubicBezTo>
                    <a:pt x="41790" y="51122"/>
                    <a:pt x="41202" y="51122"/>
                    <a:pt x="40788" y="51260"/>
                  </a:cubicBezTo>
                  <a:lnTo>
                    <a:pt x="40477" y="51260"/>
                  </a:lnTo>
                  <a:cubicBezTo>
                    <a:pt x="39612" y="51399"/>
                    <a:pt x="38748" y="51537"/>
                    <a:pt x="38022" y="51710"/>
                  </a:cubicBezTo>
                  <a:cubicBezTo>
                    <a:pt x="36605" y="51848"/>
                    <a:pt x="35153" y="52124"/>
                    <a:pt x="33702" y="52263"/>
                  </a:cubicBezTo>
                  <a:lnTo>
                    <a:pt x="32285" y="52574"/>
                  </a:lnTo>
                  <a:lnTo>
                    <a:pt x="32146" y="52574"/>
                  </a:lnTo>
                  <a:lnTo>
                    <a:pt x="31973" y="52712"/>
                  </a:lnTo>
                  <a:lnTo>
                    <a:pt x="31109" y="52712"/>
                  </a:lnTo>
                  <a:lnTo>
                    <a:pt x="30556" y="52850"/>
                  </a:lnTo>
                  <a:cubicBezTo>
                    <a:pt x="29830" y="52989"/>
                    <a:pt x="29105" y="53127"/>
                    <a:pt x="28379" y="53265"/>
                  </a:cubicBezTo>
                  <a:cubicBezTo>
                    <a:pt x="27515" y="53438"/>
                    <a:pt x="26650" y="53438"/>
                    <a:pt x="25925" y="53576"/>
                  </a:cubicBezTo>
                  <a:lnTo>
                    <a:pt x="25372" y="53576"/>
                  </a:lnTo>
                  <a:lnTo>
                    <a:pt x="25060" y="53714"/>
                  </a:lnTo>
                  <a:lnTo>
                    <a:pt x="24507" y="53714"/>
                  </a:lnTo>
                  <a:cubicBezTo>
                    <a:pt x="24369" y="53714"/>
                    <a:pt x="24058" y="53714"/>
                    <a:pt x="23782" y="53853"/>
                  </a:cubicBezTo>
                  <a:lnTo>
                    <a:pt x="23332" y="53853"/>
                  </a:lnTo>
                  <a:cubicBezTo>
                    <a:pt x="22917" y="53991"/>
                    <a:pt x="22468" y="53991"/>
                    <a:pt x="22192" y="54129"/>
                  </a:cubicBezTo>
                  <a:cubicBezTo>
                    <a:pt x="21604" y="54129"/>
                    <a:pt x="21189" y="54302"/>
                    <a:pt x="20740" y="54440"/>
                  </a:cubicBezTo>
                  <a:lnTo>
                    <a:pt x="20740" y="54579"/>
                  </a:lnTo>
                  <a:cubicBezTo>
                    <a:pt x="20602" y="54579"/>
                    <a:pt x="20463" y="54579"/>
                    <a:pt x="20463" y="54440"/>
                  </a:cubicBezTo>
                  <a:lnTo>
                    <a:pt x="20325" y="54440"/>
                  </a:lnTo>
                  <a:cubicBezTo>
                    <a:pt x="20325" y="54440"/>
                    <a:pt x="20187" y="54302"/>
                    <a:pt x="20187" y="54129"/>
                  </a:cubicBezTo>
                  <a:cubicBezTo>
                    <a:pt x="20049" y="53991"/>
                    <a:pt x="20187" y="53991"/>
                    <a:pt x="20187" y="53991"/>
                  </a:cubicBezTo>
                  <a:lnTo>
                    <a:pt x="20187" y="53853"/>
                  </a:lnTo>
                  <a:lnTo>
                    <a:pt x="20187" y="53714"/>
                  </a:lnTo>
                  <a:lnTo>
                    <a:pt x="20463" y="53438"/>
                  </a:lnTo>
                  <a:cubicBezTo>
                    <a:pt x="21327" y="52989"/>
                    <a:pt x="22330" y="52850"/>
                    <a:pt x="23194" y="52712"/>
                  </a:cubicBezTo>
                  <a:cubicBezTo>
                    <a:pt x="23920" y="52574"/>
                    <a:pt x="24646" y="52574"/>
                    <a:pt x="25372" y="52401"/>
                  </a:cubicBezTo>
                  <a:lnTo>
                    <a:pt x="25648" y="52401"/>
                  </a:lnTo>
                  <a:cubicBezTo>
                    <a:pt x="26097" y="52401"/>
                    <a:pt x="26512" y="52401"/>
                    <a:pt x="26962" y="52263"/>
                  </a:cubicBezTo>
                  <a:cubicBezTo>
                    <a:pt x="27653" y="52263"/>
                    <a:pt x="28379" y="52124"/>
                    <a:pt x="28966" y="51986"/>
                  </a:cubicBezTo>
                  <a:lnTo>
                    <a:pt x="29105" y="51986"/>
                  </a:lnTo>
                  <a:lnTo>
                    <a:pt x="29830" y="51848"/>
                  </a:lnTo>
                  <a:cubicBezTo>
                    <a:pt x="30833" y="51710"/>
                    <a:pt x="31835" y="51537"/>
                    <a:pt x="32838" y="51260"/>
                  </a:cubicBezTo>
                  <a:cubicBezTo>
                    <a:pt x="34739" y="50984"/>
                    <a:pt x="36743" y="50673"/>
                    <a:pt x="38748" y="50396"/>
                  </a:cubicBezTo>
                  <a:cubicBezTo>
                    <a:pt x="43380" y="49670"/>
                    <a:pt x="46837" y="49117"/>
                    <a:pt x="50293" y="48806"/>
                  </a:cubicBezTo>
                  <a:lnTo>
                    <a:pt x="51848" y="48806"/>
                  </a:lnTo>
                  <a:lnTo>
                    <a:pt x="52021" y="48668"/>
                  </a:lnTo>
                  <a:lnTo>
                    <a:pt x="53162" y="48668"/>
                  </a:lnTo>
                  <a:cubicBezTo>
                    <a:pt x="54026" y="48530"/>
                    <a:pt x="55028" y="48391"/>
                    <a:pt x="56031" y="48391"/>
                  </a:cubicBezTo>
                  <a:lnTo>
                    <a:pt x="56480" y="48253"/>
                  </a:lnTo>
                  <a:lnTo>
                    <a:pt x="56618" y="48253"/>
                  </a:lnTo>
                  <a:cubicBezTo>
                    <a:pt x="57759" y="48080"/>
                    <a:pt x="59073" y="47942"/>
                    <a:pt x="60490" y="47942"/>
                  </a:cubicBezTo>
                  <a:cubicBezTo>
                    <a:pt x="60939" y="47804"/>
                    <a:pt x="61354" y="47804"/>
                    <a:pt x="61803" y="47804"/>
                  </a:cubicBezTo>
                  <a:close/>
                  <a:moveTo>
                    <a:pt x="30418" y="0"/>
                  </a:moveTo>
                  <a:cubicBezTo>
                    <a:pt x="28517" y="139"/>
                    <a:pt x="26650" y="277"/>
                    <a:pt x="24507" y="415"/>
                  </a:cubicBezTo>
                  <a:cubicBezTo>
                    <a:pt x="23643" y="415"/>
                    <a:pt x="22641" y="553"/>
                    <a:pt x="21604" y="726"/>
                  </a:cubicBezTo>
                  <a:cubicBezTo>
                    <a:pt x="20740" y="726"/>
                    <a:pt x="19737" y="865"/>
                    <a:pt x="18735" y="1003"/>
                  </a:cubicBezTo>
                  <a:cubicBezTo>
                    <a:pt x="18147" y="1003"/>
                    <a:pt x="17594" y="1141"/>
                    <a:pt x="16869" y="1141"/>
                  </a:cubicBezTo>
                  <a:lnTo>
                    <a:pt x="16419" y="1279"/>
                  </a:lnTo>
                  <a:lnTo>
                    <a:pt x="16004" y="1279"/>
                  </a:lnTo>
                  <a:lnTo>
                    <a:pt x="15728" y="1418"/>
                  </a:lnTo>
                  <a:lnTo>
                    <a:pt x="15417" y="1418"/>
                  </a:lnTo>
                  <a:cubicBezTo>
                    <a:pt x="14691" y="1418"/>
                    <a:pt x="13827" y="1590"/>
                    <a:pt x="13135" y="1729"/>
                  </a:cubicBezTo>
                  <a:cubicBezTo>
                    <a:pt x="11960" y="1867"/>
                    <a:pt x="11096" y="1867"/>
                    <a:pt x="10232" y="2005"/>
                  </a:cubicBezTo>
                  <a:lnTo>
                    <a:pt x="8815" y="2005"/>
                  </a:lnTo>
                  <a:cubicBezTo>
                    <a:pt x="8642" y="2005"/>
                    <a:pt x="8504" y="2005"/>
                    <a:pt x="8366" y="2143"/>
                  </a:cubicBezTo>
                  <a:lnTo>
                    <a:pt x="8089" y="2143"/>
                  </a:lnTo>
                  <a:cubicBezTo>
                    <a:pt x="8227" y="2454"/>
                    <a:pt x="8227" y="2731"/>
                    <a:pt x="8366" y="3146"/>
                  </a:cubicBezTo>
                  <a:cubicBezTo>
                    <a:pt x="8504" y="3457"/>
                    <a:pt x="8504" y="3595"/>
                    <a:pt x="8642" y="3872"/>
                  </a:cubicBezTo>
                  <a:cubicBezTo>
                    <a:pt x="8642" y="4010"/>
                    <a:pt x="8815" y="4321"/>
                    <a:pt x="8815" y="4459"/>
                  </a:cubicBezTo>
                  <a:cubicBezTo>
                    <a:pt x="8953" y="4736"/>
                    <a:pt x="8953" y="4874"/>
                    <a:pt x="9091" y="5185"/>
                  </a:cubicBezTo>
                  <a:cubicBezTo>
                    <a:pt x="9091" y="5323"/>
                    <a:pt x="9230" y="5462"/>
                    <a:pt x="9230" y="5738"/>
                  </a:cubicBezTo>
                  <a:cubicBezTo>
                    <a:pt x="9506" y="6326"/>
                    <a:pt x="9679" y="6913"/>
                    <a:pt x="9956" y="7466"/>
                  </a:cubicBezTo>
                  <a:lnTo>
                    <a:pt x="9956" y="7639"/>
                  </a:lnTo>
                  <a:cubicBezTo>
                    <a:pt x="10543" y="9056"/>
                    <a:pt x="11096" y="10646"/>
                    <a:pt x="11684" y="12236"/>
                  </a:cubicBezTo>
                  <a:lnTo>
                    <a:pt x="11684" y="12513"/>
                  </a:lnTo>
                  <a:lnTo>
                    <a:pt x="11545" y="12651"/>
                  </a:lnTo>
                  <a:cubicBezTo>
                    <a:pt x="11545" y="12824"/>
                    <a:pt x="11407" y="12824"/>
                    <a:pt x="11407" y="12824"/>
                  </a:cubicBezTo>
                  <a:lnTo>
                    <a:pt x="5773" y="12824"/>
                  </a:lnTo>
                  <a:cubicBezTo>
                    <a:pt x="5635" y="12824"/>
                    <a:pt x="5358" y="12824"/>
                    <a:pt x="5047" y="12962"/>
                  </a:cubicBezTo>
                  <a:cubicBezTo>
                    <a:pt x="4045" y="13101"/>
                    <a:pt x="3181" y="13101"/>
                    <a:pt x="2317" y="13101"/>
                  </a:cubicBezTo>
                  <a:cubicBezTo>
                    <a:pt x="1452" y="13101"/>
                    <a:pt x="727" y="13101"/>
                    <a:pt x="1" y="12962"/>
                  </a:cubicBezTo>
                  <a:lnTo>
                    <a:pt x="1" y="12962"/>
                  </a:lnTo>
                  <a:cubicBezTo>
                    <a:pt x="1" y="13101"/>
                    <a:pt x="174" y="13377"/>
                    <a:pt x="174" y="13515"/>
                  </a:cubicBezTo>
                  <a:cubicBezTo>
                    <a:pt x="588" y="14829"/>
                    <a:pt x="1038" y="16108"/>
                    <a:pt x="1452" y="17559"/>
                  </a:cubicBezTo>
                  <a:cubicBezTo>
                    <a:pt x="1902" y="18700"/>
                    <a:pt x="2455" y="20014"/>
                    <a:pt x="2904" y="21465"/>
                  </a:cubicBezTo>
                  <a:cubicBezTo>
                    <a:pt x="3768" y="23747"/>
                    <a:pt x="4632" y="26062"/>
                    <a:pt x="5635" y="28793"/>
                  </a:cubicBezTo>
                  <a:cubicBezTo>
                    <a:pt x="7087" y="32699"/>
                    <a:pt x="8366" y="36155"/>
                    <a:pt x="9679" y="39612"/>
                  </a:cubicBezTo>
                  <a:cubicBezTo>
                    <a:pt x="11234" y="43483"/>
                    <a:pt x="12548" y="46801"/>
                    <a:pt x="14000" y="49809"/>
                  </a:cubicBezTo>
                  <a:cubicBezTo>
                    <a:pt x="14276" y="50534"/>
                    <a:pt x="14553" y="51122"/>
                    <a:pt x="14864" y="51710"/>
                  </a:cubicBezTo>
                  <a:cubicBezTo>
                    <a:pt x="15002" y="51986"/>
                    <a:pt x="15140" y="52263"/>
                    <a:pt x="15279" y="52574"/>
                  </a:cubicBezTo>
                  <a:cubicBezTo>
                    <a:pt x="15555" y="53127"/>
                    <a:pt x="15866" y="53714"/>
                    <a:pt x="16004" y="54302"/>
                  </a:cubicBezTo>
                  <a:cubicBezTo>
                    <a:pt x="16419" y="54993"/>
                    <a:pt x="16869" y="55857"/>
                    <a:pt x="17283" y="56583"/>
                  </a:cubicBezTo>
                  <a:cubicBezTo>
                    <a:pt x="17283" y="56722"/>
                    <a:pt x="17283" y="56894"/>
                    <a:pt x="17456" y="57033"/>
                  </a:cubicBezTo>
                  <a:lnTo>
                    <a:pt x="17594" y="57171"/>
                  </a:lnTo>
                  <a:lnTo>
                    <a:pt x="17594" y="57309"/>
                  </a:lnTo>
                  <a:cubicBezTo>
                    <a:pt x="17733" y="57586"/>
                    <a:pt x="18009" y="57897"/>
                    <a:pt x="18147" y="58173"/>
                  </a:cubicBezTo>
                  <a:cubicBezTo>
                    <a:pt x="18147" y="58312"/>
                    <a:pt x="18320" y="58312"/>
                    <a:pt x="18320" y="58312"/>
                  </a:cubicBezTo>
                  <a:lnTo>
                    <a:pt x="18459" y="58312"/>
                  </a:lnTo>
                  <a:lnTo>
                    <a:pt x="18459" y="58450"/>
                  </a:lnTo>
                  <a:lnTo>
                    <a:pt x="19184" y="58450"/>
                  </a:lnTo>
                  <a:lnTo>
                    <a:pt x="19461" y="58623"/>
                  </a:lnTo>
                  <a:lnTo>
                    <a:pt x="22468" y="58623"/>
                  </a:lnTo>
                  <a:cubicBezTo>
                    <a:pt x="24196" y="58761"/>
                    <a:pt x="26097" y="58761"/>
                    <a:pt x="27826" y="58761"/>
                  </a:cubicBezTo>
                  <a:lnTo>
                    <a:pt x="31109" y="58761"/>
                  </a:lnTo>
                  <a:cubicBezTo>
                    <a:pt x="31282" y="58761"/>
                    <a:pt x="31559" y="58761"/>
                    <a:pt x="31835" y="58623"/>
                  </a:cubicBezTo>
                  <a:lnTo>
                    <a:pt x="32561" y="58623"/>
                  </a:lnTo>
                  <a:cubicBezTo>
                    <a:pt x="34428" y="58623"/>
                    <a:pt x="36467" y="58450"/>
                    <a:pt x="38472" y="58173"/>
                  </a:cubicBezTo>
                  <a:cubicBezTo>
                    <a:pt x="39059" y="58173"/>
                    <a:pt x="39612" y="58035"/>
                    <a:pt x="40062" y="58035"/>
                  </a:cubicBezTo>
                  <a:cubicBezTo>
                    <a:pt x="40788" y="57897"/>
                    <a:pt x="41479" y="57897"/>
                    <a:pt x="42343" y="57759"/>
                  </a:cubicBezTo>
                  <a:cubicBezTo>
                    <a:pt x="43207" y="57586"/>
                    <a:pt x="43933" y="57447"/>
                    <a:pt x="44797" y="57309"/>
                  </a:cubicBezTo>
                  <a:lnTo>
                    <a:pt x="44935" y="57309"/>
                  </a:lnTo>
                  <a:cubicBezTo>
                    <a:pt x="45247" y="57309"/>
                    <a:pt x="45523" y="57309"/>
                    <a:pt x="45972" y="57171"/>
                  </a:cubicBezTo>
                  <a:cubicBezTo>
                    <a:pt x="46387" y="57171"/>
                    <a:pt x="46975" y="57033"/>
                    <a:pt x="47390" y="57033"/>
                  </a:cubicBezTo>
                  <a:lnTo>
                    <a:pt x="47390" y="56894"/>
                  </a:lnTo>
                  <a:cubicBezTo>
                    <a:pt x="47839" y="56894"/>
                    <a:pt x="48115" y="56894"/>
                    <a:pt x="48565" y="56722"/>
                  </a:cubicBezTo>
                  <a:cubicBezTo>
                    <a:pt x="48980" y="56722"/>
                    <a:pt x="49429" y="56583"/>
                    <a:pt x="49844" y="56445"/>
                  </a:cubicBezTo>
                  <a:lnTo>
                    <a:pt x="50120" y="56445"/>
                  </a:lnTo>
                  <a:cubicBezTo>
                    <a:pt x="50431" y="56445"/>
                    <a:pt x="50708" y="56307"/>
                    <a:pt x="50984" y="56307"/>
                  </a:cubicBezTo>
                  <a:cubicBezTo>
                    <a:pt x="51572" y="56169"/>
                    <a:pt x="52298" y="56030"/>
                    <a:pt x="52885" y="55857"/>
                  </a:cubicBezTo>
                  <a:cubicBezTo>
                    <a:pt x="52885" y="55857"/>
                    <a:pt x="53024" y="55857"/>
                    <a:pt x="53024" y="55719"/>
                  </a:cubicBezTo>
                  <a:lnTo>
                    <a:pt x="53577" y="55719"/>
                  </a:lnTo>
                  <a:cubicBezTo>
                    <a:pt x="53577" y="55581"/>
                    <a:pt x="53577" y="55581"/>
                    <a:pt x="53750" y="55581"/>
                  </a:cubicBezTo>
                  <a:cubicBezTo>
                    <a:pt x="54164" y="55443"/>
                    <a:pt x="54614" y="55443"/>
                    <a:pt x="55028" y="55304"/>
                  </a:cubicBezTo>
                  <a:lnTo>
                    <a:pt x="55167" y="55304"/>
                  </a:lnTo>
                  <a:cubicBezTo>
                    <a:pt x="55167" y="55304"/>
                    <a:pt x="55305" y="55304"/>
                    <a:pt x="55305" y="55166"/>
                  </a:cubicBezTo>
                  <a:lnTo>
                    <a:pt x="55478" y="55166"/>
                  </a:lnTo>
                  <a:cubicBezTo>
                    <a:pt x="55754" y="55166"/>
                    <a:pt x="56031" y="55166"/>
                    <a:pt x="56342" y="54993"/>
                  </a:cubicBezTo>
                  <a:lnTo>
                    <a:pt x="56618" y="54993"/>
                  </a:lnTo>
                  <a:lnTo>
                    <a:pt x="56618" y="54855"/>
                  </a:lnTo>
                  <a:lnTo>
                    <a:pt x="56757" y="54855"/>
                  </a:lnTo>
                  <a:lnTo>
                    <a:pt x="56895" y="54993"/>
                  </a:lnTo>
                  <a:lnTo>
                    <a:pt x="57483" y="54855"/>
                  </a:lnTo>
                  <a:lnTo>
                    <a:pt x="57621" y="54855"/>
                  </a:lnTo>
                  <a:cubicBezTo>
                    <a:pt x="58070" y="54717"/>
                    <a:pt x="58623" y="54717"/>
                    <a:pt x="59073" y="54579"/>
                  </a:cubicBezTo>
                  <a:cubicBezTo>
                    <a:pt x="59487" y="54579"/>
                    <a:pt x="60075" y="54440"/>
                    <a:pt x="60663" y="54302"/>
                  </a:cubicBezTo>
                  <a:lnTo>
                    <a:pt x="60939" y="54302"/>
                  </a:lnTo>
                  <a:cubicBezTo>
                    <a:pt x="61354" y="54129"/>
                    <a:pt x="61803" y="53991"/>
                    <a:pt x="62218" y="53991"/>
                  </a:cubicBezTo>
                  <a:cubicBezTo>
                    <a:pt x="62667" y="53853"/>
                    <a:pt x="62944" y="53853"/>
                    <a:pt x="63393" y="53714"/>
                  </a:cubicBezTo>
                  <a:cubicBezTo>
                    <a:pt x="63531" y="53576"/>
                    <a:pt x="63808" y="53576"/>
                    <a:pt x="64119" y="53438"/>
                  </a:cubicBezTo>
                  <a:lnTo>
                    <a:pt x="64396" y="53438"/>
                  </a:lnTo>
                  <a:cubicBezTo>
                    <a:pt x="64534" y="53265"/>
                    <a:pt x="64672" y="53265"/>
                    <a:pt x="64810" y="53127"/>
                  </a:cubicBezTo>
                  <a:cubicBezTo>
                    <a:pt x="64983" y="53127"/>
                    <a:pt x="65121" y="52989"/>
                    <a:pt x="65260" y="52989"/>
                  </a:cubicBezTo>
                  <a:cubicBezTo>
                    <a:pt x="65398" y="52989"/>
                    <a:pt x="65398" y="52850"/>
                    <a:pt x="65536" y="52850"/>
                  </a:cubicBezTo>
                  <a:cubicBezTo>
                    <a:pt x="65536" y="52850"/>
                    <a:pt x="65536" y="52712"/>
                    <a:pt x="65675" y="52712"/>
                  </a:cubicBezTo>
                  <a:lnTo>
                    <a:pt x="65675" y="52401"/>
                  </a:lnTo>
                  <a:lnTo>
                    <a:pt x="65675" y="52263"/>
                  </a:lnTo>
                  <a:cubicBezTo>
                    <a:pt x="64983" y="49809"/>
                    <a:pt x="64119" y="47078"/>
                    <a:pt x="63082" y="44209"/>
                  </a:cubicBezTo>
                  <a:cubicBezTo>
                    <a:pt x="62529" y="42619"/>
                    <a:pt x="62080" y="41167"/>
                    <a:pt x="61665" y="39750"/>
                  </a:cubicBezTo>
                  <a:lnTo>
                    <a:pt x="61216" y="38575"/>
                  </a:lnTo>
                  <a:lnTo>
                    <a:pt x="60801" y="37296"/>
                  </a:lnTo>
                  <a:lnTo>
                    <a:pt x="60490" y="36432"/>
                  </a:lnTo>
                  <a:lnTo>
                    <a:pt x="59487" y="33114"/>
                  </a:lnTo>
                  <a:cubicBezTo>
                    <a:pt x="59211" y="32111"/>
                    <a:pt x="58934" y="31247"/>
                    <a:pt x="58623" y="30245"/>
                  </a:cubicBezTo>
                  <a:lnTo>
                    <a:pt x="58208" y="29381"/>
                  </a:lnTo>
                  <a:cubicBezTo>
                    <a:pt x="58070" y="28793"/>
                    <a:pt x="57897" y="28205"/>
                    <a:pt x="57621" y="27514"/>
                  </a:cubicBezTo>
                  <a:cubicBezTo>
                    <a:pt x="57206" y="25924"/>
                    <a:pt x="56480" y="24196"/>
                    <a:pt x="55893" y="22329"/>
                  </a:cubicBezTo>
                  <a:cubicBezTo>
                    <a:pt x="55478" y="21292"/>
                    <a:pt x="55028" y="20152"/>
                    <a:pt x="54614" y="19149"/>
                  </a:cubicBezTo>
                  <a:cubicBezTo>
                    <a:pt x="54441" y="18873"/>
                    <a:pt x="54303" y="18424"/>
                    <a:pt x="54164" y="18147"/>
                  </a:cubicBezTo>
                  <a:cubicBezTo>
                    <a:pt x="53750" y="17145"/>
                    <a:pt x="53438" y="15969"/>
                    <a:pt x="53024" y="14967"/>
                  </a:cubicBezTo>
                  <a:lnTo>
                    <a:pt x="52885" y="14829"/>
                  </a:lnTo>
                  <a:lnTo>
                    <a:pt x="52885" y="14691"/>
                  </a:lnTo>
                  <a:lnTo>
                    <a:pt x="52885" y="14552"/>
                  </a:lnTo>
                  <a:cubicBezTo>
                    <a:pt x="52298" y="13239"/>
                    <a:pt x="51710" y="11787"/>
                    <a:pt x="51157" y="10508"/>
                  </a:cubicBezTo>
                  <a:lnTo>
                    <a:pt x="51157" y="10232"/>
                  </a:lnTo>
                  <a:cubicBezTo>
                    <a:pt x="49982" y="7328"/>
                    <a:pt x="48980" y="4459"/>
                    <a:pt x="47977" y="1590"/>
                  </a:cubicBezTo>
                  <a:cubicBezTo>
                    <a:pt x="47528" y="1418"/>
                    <a:pt x="46975" y="1279"/>
                    <a:pt x="46387" y="1141"/>
                  </a:cubicBezTo>
                  <a:cubicBezTo>
                    <a:pt x="44797" y="865"/>
                    <a:pt x="43069" y="553"/>
                    <a:pt x="41064" y="415"/>
                  </a:cubicBezTo>
                  <a:cubicBezTo>
                    <a:pt x="38472" y="139"/>
                    <a:pt x="36018" y="0"/>
                    <a:pt x="334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8"/>
            <p:cNvSpPr/>
            <p:nvPr/>
          </p:nvSpPr>
          <p:spPr>
            <a:xfrm>
              <a:off x="4001478" y="3571752"/>
              <a:ext cx="928730" cy="920648"/>
            </a:xfrm>
            <a:custGeom>
              <a:avLst/>
              <a:gdLst/>
              <a:ahLst/>
              <a:cxnLst/>
              <a:rect l="l" t="t" r="r" b="b"/>
              <a:pathLst>
                <a:path w="51711" h="51261" extrusionOk="0">
                  <a:moveTo>
                    <a:pt x="46249" y="39474"/>
                  </a:moveTo>
                  <a:lnTo>
                    <a:pt x="45748" y="39612"/>
                  </a:lnTo>
                  <a:lnTo>
                    <a:pt x="46111" y="39612"/>
                  </a:lnTo>
                  <a:lnTo>
                    <a:pt x="46249" y="39474"/>
                  </a:lnTo>
                  <a:close/>
                  <a:moveTo>
                    <a:pt x="6499" y="1"/>
                  </a:moveTo>
                  <a:cubicBezTo>
                    <a:pt x="6050" y="139"/>
                    <a:pt x="5635" y="277"/>
                    <a:pt x="5185" y="450"/>
                  </a:cubicBezTo>
                  <a:cubicBezTo>
                    <a:pt x="4632" y="588"/>
                    <a:pt x="3907" y="865"/>
                    <a:pt x="3319" y="1003"/>
                  </a:cubicBezTo>
                  <a:cubicBezTo>
                    <a:pt x="3042" y="1003"/>
                    <a:pt x="2731" y="1141"/>
                    <a:pt x="2455" y="1141"/>
                  </a:cubicBezTo>
                  <a:cubicBezTo>
                    <a:pt x="1729" y="1314"/>
                    <a:pt x="865" y="1452"/>
                    <a:pt x="1" y="1591"/>
                  </a:cubicBezTo>
                  <a:lnTo>
                    <a:pt x="1" y="1867"/>
                  </a:lnTo>
                  <a:cubicBezTo>
                    <a:pt x="139" y="2178"/>
                    <a:pt x="312" y="2593"/>
                    <a:pt x="450" y="3042"/>
                  </a:cubicBezTo>
                  <a:cubicBezTo>
                    <a:pt x="450" y="3181"/>
                    <a:pt x="588" y="3319"/>
                    <a:pt x="588" y="3457"/>
                  </a:cubicBezTo>
                  <a:cubicBezTo>
                    <a:pt x="727" y="3907"/>
                    <a:pt x="865" y="4321"/>
                    <a:pt x="1003" y="4771"/>
                  </a:cubicBezTo>
                  <a:cubicBezTo>
                    <a:pt x="1003" y="4909"/>
                    <a:pt x="1176" y="5047"/>
                    <a:pt x="1176" y="5185"/>
                  </a:cubicBezTo>
                  <a:cubicBezTo>
                    <a:pt x="1452" y="6188"/>
                    <a:pt x="1867" y="7363"/>
                    <a:pt x="2178" y="8365"/>
                  </a:cubicBezTo>
                  <a:cubicBezTo>
                    <a:pt x="2317" y="8918"/>
                    <a:pt x="2455" y="9506"/>
                    <a:pt x="2593" y="9955"/>
                  </a:cubicBezTo>
                  <a:cubicBezTo>
                    <a:pt x="3042" y="11234"/>
                    <a:pt x="3319" y="12375"/>
                    <a:pt x="3768" y="13550"/>
                  </a:cubicBezTo>
                  <a:cubicBezTo>
                    <a:pt x="4045" y="14103"/>
                    <a:pt x="4183" y="14691"/>
                    <a:pt x="4321" y="15278"/>
                  </a:cubicBezTo>
                  <a:lnTo>
                    <a:pt x="4460" y="15417"/>
                  </a:lnTo>
                  <a:lnTo>
                    <a:pt x="4460" y="15555"/>
                  </a:lnTo>
                  <a:lnTo>
                    <a:pt x="4460" y="15693"/>
                  </a:lnTo>
                  <a:cubicBezTo>
                    <a:pt x="4460" y="15831"/>
                    <a:pt x="4321" y="15831"/>
                    <a:pt x="4183" y="16004"/>
                  </a:cubicBezTo>
                  <a:lnTo>
                    <a:pt x="4183" y="16281"/>
                  </a:lnTo>
                  <a:lnTo>
                    <a:pt x="4771" y="17871"/>
                  </a:lnTo>
                  <a:lnTo>
                    <a:pt x="4771" y="17733"/>
                  </a:lnTo>
                  <a:lnTo>
                    <a:pt x="5185" y="17733"/>
                  </a:lnTo>
                  <a:cubicBezTo>
                    <a:pt x="5185" y="17733"/>
                    <a:pt x="5324" y="17871"/>
                    <a:pt x="5497" y="17871"/>
                  </a:cubicBezTo>
                  <a:cubicBezTo>
                    <a:pt x="6914" y="21742"/>
                    <a:pt x="8089" y="25648"/>
                    <a:pt x="9230" y="29519"/>
                  </a:cubicBezTo>
                  <a:lnTo>
                    <a:pt x="9368" y="29830"/>
                  </a:lnTo>
                  <a:cubicBezTo>
                    <a:pt x="9506" y="30245"/>
                    <a:pt x="9644" y="30694"/>
                    <a:pt x="9817" y="31109"/>
                  </a:cubicBezTo>
                  <a:cubicBezTo>
                    <a:pt x="10094" y="32112"/>
                    <a:pt x="10370" y="32976"/>
                    <a:pt x="10681" y="33978"/>
                  </a:cubicBezTo>
                  <a:cubicBezTo>
                    <a:pt x="10820" y="34427"/>
                    <a:pt x="10958" y="34842"/>
                    <a:pt x="11096" y="35153"/>
                  </a:cubicBezTo>
                  <a:cubicBezTo>
                    <a:pt x="11545" y="36743"/>
                    <a:pt x="12237" y="38472"/>
                    <a:pt x="12963" y="40615"/>
                  </a:cubicBezTo>
                  <a:cubicBezTo>
                    <a:pt x="13412" y="41928"/>
                    <a:pt x="13827" y="43069"/>
                    <a:pt x="14276" y="44348"/>
                  </a:cubicBezTo>
                  <a:lnTo>
                    <a:pt x="14414" y="44659"/>
                  </a:lnTo>
                  <a:cubicBezTo>
                    <a:pt x="14829" y="45661"/>
                    <a:pt x="15279" y="46802"/>
                    <a:pt x="15693" y="47977"/>
                  </a:cubicBezTo>
                  <a:cubicBezTo>
                    <a:pt x="16004" y="49118"/>
                    <a:pt x="16419" y="50120"/>
                    <a:pt x="16868" y="51261"/>
                  </a:cubicBezTo>
                  <a:lnTo>
                    <a:pt x="17733" y="51261"/>
                  </a:lnTo>
                  <a:cubicBezTo>
                    <a:pt x="17733" y="51261"/>
                    <a:pt x="17871" y="51261"/>
                    <a:pt x="17871" y="51122"/>
                  </a:cubicBezTo>
                  <a:lnTo>
                    <a:pt x="18597" y="51122"/>
                  </a:lnTo>
                  <a:cubicBezTo>
                    <a:pt x="19012" y="50984"/>
                    <a:pt x="19461" y="50984"/>
                    <a:pt x="19876" y="50846"/>
                  </a:cubicBezTo>
                  <a:lnTo>
                    <a:pt x="20187" y="50846"/>
                  </a:lnTo>
                  <a:cubicBezTo>
                    <a:pt x="21189" y="50708"/>
                    <a:pt x="22192" y="50708"/>
                    <a:pt x="23194" y="50569"/>
                  </a:cubicBezTo>
                  <a:cubicBezTo>
                    <a:pt x="25199" y="50258"/>
                    <a:pt x="27238" y="50120"/>
                    <a:pt x="29519" y="49982"/>
                  </a:cubicBezTo>
                  <a:cubicBezTo>
                    <a:pt x="30556" y="49843"/>
                    <a:pt x="31697" y="49843"/>
                    <a:pt x="32838" y="49705"/>
                  </a:cubicBezTo>
                  <a:lnTo>
                    <a:pt x="33840" y="49705"/>
                  </a:lnTo>
                  <a:lnTo>
                    <a:pt x="34428" y="49532"/>
                  </a:lnTo>
                  <a:lnTo>
                    <a:pt x="35153" y="49532"/>
                  </a:lnTo>
                  <a:lnTo>
                    <a:pt x="37608" y="49394"/>
                  </a:lnTo>
                  <a:cubicBezTo>
                    <a:pt x="38748" y="49256"/>
                    <a:pt x="39889" y="49256"/>
                    <a:pt x="40926" y="49118"/>
                  </a:cubicBezTo>
                  <a:cubicBezTo>
                    <a:pt x="41617" y="49118"/>
                    <a:pt x="42343" y="48979"/>
                    <a:pt x="43069" y="48979"/>
                  </a:cubicBezTo>
                  <a:cubicBezTo>
                    <a:pt x="44935" y="48841"/>
                    <a:pt x="46975" y="48668"/>
                    <a:pt x="48980" y="48668"/>
                  </a:cubicBezTo>
                  <a:cubicBezTo>
                    <a:pt x="49844" y="48530"/>
                    <a:pt x="50846" y="48530"/>
                    <a:pt x="51710" y="48530"/>
                  </a:cubicBezTo>
                  <a:lnTo>
                    <a:pt x="51710" y="48392"/>
                  </a:lnTo>
                  <a:lnTo>
                    <a:pt x="51710" y="48115"/>
                  </a:lnTo>
                  <a:lnTo>
                    <a:pt x="51572" y="48115"/>
                  </a:lnTo>
                  <a:lnTo>
                    <a:pt x="51572" y="47804"/>
                  </a:lnTo>
                  <a:lnTo>
                    <a:pt x="51572" y="47666"/>
                  </a:lnTo>
                  <a:lnTo>
                    <a:pt x="51572" y="46802"/>
                  </a:lnTo>
                  <a:lnTo>
                    <a:pt x="51572" y="46525"/>
                  </a:lnTo>
                  <a:lnTo>
                    <a:pt x="51572" y="46387"/>
                  </a:lnTo>
                  <a:lnTo>
                    <a:pt x="51572" y="46249"/>
                  </a:lnTo>
                  <a:lnTo>
                    <a:pt x="51572" y="46076"/>
                  </a:lnTo>
                  <a:cubicBezTo>
                    <a:pt x="51572" y="45799"/>
                    <a:pt x="51710" y="45523"/>
                    <a:pt x="51710" y="45212"/>
                  </a:cubicBezTo>
                  <a:lnTo>
                    <a:pt x="51710" y="44797"/>
                  </a:lnTo>
                  <a:cubicBezTo>
                    <a:pt x="51572" y="43207"/>
                    <a:pt x="51434" y="41340"/>
                    <a:pt x="51434" y="39612"/>
                  </a:cubicBezTo>
                  <a:cubicBezTo>
                    <a:pt x="50708" y="39750"/>
                    <a:pt x="49982" y="39889"/>
                    <a:pt x="49256" y="40027"/>
                  </a:cubicBezTo>
                  <a:cubicBezTo>
                    <a:pt x="48980" y="40200"/>
                    <a:pt x="48530" y="40200"/>
                    <a:pt x="48115" y="40338"/>
                  </a:cubicBezTo>
                  <a:lnTo>
                    <a:pt x="47839" y="40338"/>
                  </a:lnTo>
                  <a:cubicBezTo>
                    <a:pt x="46975" y="40615"/>
                    <a:pt x="45938" y="40753"/>
                    <a:pt x="45074" y="40891"/>
                  </a:cubicBezTo>
                  <a:lnTo>
                    <a:pt x="44797" y="41064"/>
                  </a:lnTo>
                  <a:cubicBezTo>
                    <a:pt x="43795" y="41202"/>
                    <a:pt x="42792" y="41479"/>
                    <a:pt x="41790" y="41617"/>
                  </a:cubicBezTo>
                  <a:cubicBezTo>
                    <a:pt x="38748" y="42343"/>
                    <a:pt x="35568" y="43069"/>
                    <a:pt x="32423" y="43483"/>
                  </a:cubicBezTo>
                  <a:cubicBezTo>
                    <a:pt x="28240" y="44209"/>
                    <a:pt x="24196" y="44659"/>
                    <a:pt x="19876" y="44659"/>
                  </a:cubicBezTo>
                  <a:lnTo>
                    <a:pt x="19461" y="44659"/>
                  </a:lnTo>
                  <a:cubicBezTo>
                    <a:pt x="19150" y="44659"/>
                    <a:pt x="18873" y="44348"/>
                    <a:pt x="18873" y="44071"/>
                  </a:cubicBezTo>
                  <a:cubicBezTo>
                    <a:pt x="18873" y="43795"/>
                    <a:pt x="19150" y="43483"/>
                    <a:pt x="19461" y="43483"/>
                  </a:cubicBezTo>
                  <a:lnTo>
                    <a:pt x="19876" y="43483"/>
                  </a:lnTo>
                  <a:cubicBezTo>
                    <a:pt x="22779" y="43483"/>
                    <a:pt x="25786" y="43345"/>
                    <a:pt x="29105" y="42930"/>
                  </a:cubicBezTo>
                  <a:lnTo>
                    <a:pt x="29243" y="42792"/>
                  </a:lnTo>
                  <a:cubicBezTo>
                    <a:pt x="29830" y="42792"/>
                    <a:pt x="30556" y="42619"/>
                    <a:pt x="31109" y="42619"/>
                  </a:cubicBezTo>
                  <a:cubicBezTo>
                    <a:pt x="33840" y="42205"/>
                    <a:pt x="36605" y="41617"/>
                    <a:pt x="39198" y="41064"/>
                  </a:cubicBezTo>
                  <a:cubicBezTo>
                    <a:pt x="40926" y="40615"/>
                    <a:pt x="42792" y="40338"/>
                    <a:pt x="44521" y="39889"/>
                  </a:cubicBezTo>
                  <a:lnTo>
                    <a:pt x="45246" y="39750"/>
                  </a:lnTo>
                  <a:lnTo>
                    <a:pt x="45748" y="39612"/>
                  </a:lnTo>
                  <a:lnTo>
                    <a:pt x="45074" y="39612"/>
                  </a:lnTo>
                  <a:cubicBezTo>
                    <a:pt x="44521" y="39750"/>
                    <a:pt x="44071" y="39750"/>
                    <a:pt x="43518" y="39750"/>
                  </a:cubicBezTo>
                  <a:lnTo>
                    <a:pt x="43345" y="39750"/>
                  </a:lnTo>
                  <a:cubicBezTo>
                    <a:pt x="43069" y="39889"/>
                    <a:pt x="42792" y="39889"/>
                    <a:pt x="42343" y="39889"/>
                  </a:cubicBezTo>
                  <a:lnTo>
                    <a:pt x="42066" y="39889"/>
                  </a:lnTo>
                  <a:cubicBezTo>
                    <a:pt x="41928" y="39889"/>
                    <a:pt x="41617" y="40027"/>
                    <a:pt x="41479" y="40027"/>
                  </a:cubicBezTo>
                  <a:lnTo>
                    <a:pt x="40926" y="40027"/>
                  </a:lnTo>
                  <a:cubicBezTo>
                    <a:pt x="39025" y="40200"/>
                    <a:pt x="37158" y="40200"/>
                    <a:pt x="35153" y="40338"/>
                  </a:cubicBezTo>
                  <a:lnTo>
                    <a:pt x="33149" y="40338"/>
                  </a:lnTo>
                  <a:cubicBezTo>
                    <a:pt x="29969" y="40338"/>
                    <a:pt x="26789" y="40200"/>
                    <a:pt x="24058" y="40027"/>
                  </a:cubicBezTo>
                  <a:cubicBezTo>
                    <a:pt x="22192" y="40338"/>
                    <a:pt x="20602" y="40476"/>
                    <a:pt x="19150" y="40476"/>
                  </a:cubicBezTo>
                  <a:lnTo>
                    <a:pt x="17594" y="40476"/>
                  </a:lnTo>
                  <a:cubicBezTo>
                    <a:pt x="17283" y="40338"/>
                    <a:pt x="17007" y="40200"/>
                    <a:pt x="17007" y="39889"/>
                  </a:cubicBezTo>
                  <a:cubicBezTo>
                    <a:pt x="17007" y="39474"/>
                    <a:pt x="17283" y="39336"/>
                    <a:pt x="17594" y="39336"/>
                  </a:cubicBezTo>
                  <a:lnTo>
                    <a:pt x="19150" y="39336"/>
                  </a:lnTo>
                  <a:cubicBezTo>
                    <a:pt x="20187" y="39336"/>
                    <a:pt x="21327" y="39163"/>
                    <a:pt x="22606" y="39025"/>
                  </a:cubicBezTo>
                  <a:lnTo>
                    <a:pt x="22468" y="39025"/>
                  </a:lnTo>
                  <a:cubicBezTo>
                    <a:pt x="22468" y="38886"/>
                    <a:pt x="22330" y="38748"/>
                    <a:pt x="22192" y="38472"/>
                  </a:cubicBezTo>
                  <a:lnTo>
                    <a:pt x="22192" y="38299"/>
                  </a:lnTo>
                  <a:lnTo>
                    <a:pt x="22053" y="38160"/>
                  </a:lnTo>
                  <a:lnTo>
                    <a:pt x="22053" y="38022"/>
                  </a:lnTo>
                  <a:cubicBezTo>
                    <a:pt x="21915" y="37884"/>
                    <a:pt x="21915" y="37884"/>
                    <a:pt x="21915" y="37746"/>
                  </a:cubicBezTo>
                  <a:cubicBezTo>
                    <a:pt x="21466" y="37158"/>
                    <a:pt x="21189" y="36432"/>
                    <a:pt x="20878" y="35879"/>
                  </a:cubicBezTo>
                  <a:cubicBezTo>
                    <a:pt x="20602" y="35430"/>
                    <a:pt x="20463" y="35015"/>
                    <a:pt x="20187" y="34566"/>
                  </a:cubicBezTo>
                  <a:lnTo>
                    <a:pt x="19737" y="34566"/>
                  </a:lnTo>
                  <a:cubicBezTo>
                    <a:pt x="18286" y="34842"/>
                    <a:pt x="16868" y="35015"/>
                    <a:pt x="15279" y="35153"/>
                  </a:cubicBezTo>
                  <a:cubicBezTo>
                    <a:pt x="14829" y="35153"/>
                    <a:pt x="14691" y="34842"/>
                    <a:pt x="14691" y="34566"/>
                  </a:cubicBezTo>
                  <a:cubicBezTo>
                    <a:pt x="14691" y="34151"/>
                    <a:pt x="14829" y="33978"/>
                    <a:pt x="15279" y="33978"/>
                  </a:cubicBezTo>
                  <a:cubicBezTo>
                    <a:pt x="16281" y="33840"/>
                    <a:pt x="17594" y="33702"/>
                    <a:pt x="18873" y="33563"/>
                  </a:cubicBezTo>
                  <a:cubicBezTo>
                    <a:pt x="19150" y="33563"/>
                    <a:pt x="19461" y="33563"/>
                    <a:pt x="19737" y="33425"/>
                  </a:cubicBezTo>
                  <a:cubicBezTo>
                    <a:pt x="19599" y="33425"/>
                    <a:pt x="19599" y="33287"/>
                    <a:pt x="19599" y="33114"/>
                  </a:cubicBezTo>
                  <a:cubicBezTo>
                    <a:pt x="19461" y="32837"/>
                    <a:pt x="19323" y="32699"/>
                    <a:pt x="19150" y="32423"/>
                  </a:cubicBezTo>
                  <a:cubicBezTo>
                    <a:pt x="19012" y="32112"/>
                    <a:pt x="18873" y="31835"/>
                    <a:pt x="18873" y="31559"/>
                  </a:cubicBezTo>
                  <a:cubicBezTo>
                    <a:pt x="18735" y="31559"/>
                    <a:pt x="18735" y="31386"/>
                    <a:pt x="18735" y="31247"/>
                  </a:cubicBezTo>
                  <a:cubicBezTo>
                    <a:pt x="18458" y="30694"/>
                    <a:pt x="18147" y="29969"/>
                    <a:pt x="17871" y="29381"/>
                  </a:cubicBezTo>
                  <a:cubicBezTo>
                    <a:pt x="16419" y="29657"/>
                    <a:pt x="15002" y="29830"/>
                    <a:pt x="13550" y="30107"/>
                  </a:cubicBezTo>
                  <a:lnTo>
                    <a:pt x="13274" y="30107"/>
                  </a:lnTo>
                  <a:cubicBezTo>
                    <a:pt x="13101" y="30107"/>
                    <a:pt x="13101" y="30107"/>
                    <a:pt x="13101" y="29969"/>
                  </a:cubicBezTo>
                  <a:cubicBezTo>
                    <a:pt x="12963" y="29969"/>
                    <a:pt x="12963" y="29830"/>
                    <a:pt x="12824" y="29657"/>
                  </a:cubicBezTo>
                  <a:cubicBezTo>
                    <a:pt x="12824" y="29519"/>
                    <a:pt x="12824" y="29381"/>
                    <a:pt x="12963" y="29243"/>
                  </a:cubicBezTo>
                  <a:cubicBezTo>
                    <a:pt x="12963" y="29243"/>
                    <a:pt x="12963" y="29104"/>
                    <a:pt x="13101" y="29104"/>
                  </a:cubicBezTo>
                  <a:cubicBezTo>
                    <a:pt x="13101" y="28966"/>
                    <a:pt x="13274" y="28966"/>
                    <a:pt x="13274" y="28966"/>
                  </a:cubicBezTo>
                  <a:cubicBezTo>
                    <a:pt x="14553" y="28793"/>
                    <a:pt x="16004" y="28517"/>
                    <a:pt x="17283" y="28240"/>
                  </a:cubicBezTo>
                  <a:lnTo>
                    <a:pt x="17283" y="27929"/>
                  </a:lnTo>
                  <a:cubicBezTo>
                    <a:pt x="16868" y="27238"/>
                    <a:pt x="16557" y="26512"/>
                    <a:pt x="16281" y="25786"/>
                  </a:cubicBezTo>
                  <a:lnTo>
                    <a:pt x="16143" y="25199"/>
                  </a:lnTo>
                  <a:cubicBezTo>
                    <a:pt x="15866" y="25337"/>
                    <a:pt x="15555" y="25337"/>
                    <a:pt x="15417" y="25337"/>
                  </a:cubicBezTo>
                  <a:cubicBezTo>
                    <a:pt x="14414" y="25510"/>
                    <a:pt x="13412" y="25510"/>
                    <a:pt x="12548" y="25648"/>
                  </a:cubicBezTo>
                  <a:lnTo>
                    <a:pt x="11373" y="25648"/>
                  </a:lnTo>
                  <a:cubicBezTo>
                    <a:pt x="10958" y="25648"/>
                    <a:pt x="10820" y="25337"/>
                    <a:pt x="10820" y="25060"/>
                  </a:cubicBezTo>
                  <a:cubicBezTo>
                    <a:pt x="10820" y="24784"/>
                    <a:pt x="10958" y="24473"/>
                    <a:pt x="11373" y="24473"/>
                  </a:cubicBezTo>
                  <a:cubicBezTo>
                    <a:pt x="12686" y="24473"/>
                    <a:pt x="14138" y="24334"/>
                    <a:pt x="15555" y="24196"/>
                  </a:cubicBezTo>
                  <a:lnTo>
                    <a:pt x="15555" y="24058"/>
                  </a:lnTo>
                  <a:lnTo>
                    <a:pt x="15555" y="23920"/>
                  </a:lnTo>
                  <a:cubicBezTo>
                    <a:pt x="15140" y="23056"/>
                    <a:pt x="14829" y="22191"/>
                    <a:pt x="14553" y="21327"/>
                  </a:cubicBezTo>
                  <a:lnTo>
                    <a:pt x="14414" y="21016"/>
                  </a:lnTo>
                  <a:lnTo>
                    <a:pt x="14414" y="20878"/>
                  </a:lnTo>
                  <a:cubicBezTo>
                    <a:pt x="14276" y="20878"/>
                    <a:pt x="14138" y="21016"/>
                    <a:pt x="13965" y="21016"/>
                  </a:cubicBezTo>
                  <a:cubicBezTo>
                    <a:pt x="12824" y="21189"/>
                    <a:pt x="11684" y="21189"/>
                    <a:pt x="10681" y="21327"/>
                  </a:cubicBezTo>
                  <a:lnTo>
                    <a:pt x="9644" y="21327"/>
                  </a:lnTo>
                  <a:cubicBezTo>
                    <a:pt x="9368" y="21327"/>
                    <a:pt x="9091" y="21016"/>
                    <a:pt x="9091" y="20740"/>
                  </a:cubicBezTo>
                  <a:cubicBezTo>
                    <a:pt x="9091" y="20463"/>
                    <a:pt x="9368" y="20152"/>
                    <a:pt x="9644" y="20152"/>
                  </a:cubicBezTo>
                  <a:cubicBezTo>
                    <a:pt x="10958" y="20152"/>
                    <a:pt x="12237" y="20014"/>
                    <a:pt x="13827" y="19876"/>
                  </a:cubicBezTo>
                  <a:cubicBezTo>
                    <a:pt x="13689" y="19288"/>
                    <a:pt x="13412" y="18735"/>
                    <a:pt x="13274" y="18147"/>
                  </a:cubicBezTo>
                  <a:cubicBezTo>
                    <a:pt x="13101" y="17871"/>
                    <a:pt x="12824" y="17421"/>
                    <a:pt x="12686" y="17007"/>
                  </a:cubicBezTo>
                  <a:lnTo>
                    <a:pt x="12237" y="15555"/>
                  </a:lnTo>
                  <a:cubicBezTo>
                    <a:pt x="11822" y="15693"/>
                    <a:pt x="11373" y="15831"/>
                    <a:pt x="10958" y="15831"/>
                  </a:cubicBezTo>
                  <a:cubicBezTo>
                    <a:pt x="9955" y="16143"/>
                    <a:pt x="8780" y="16419"/>
                    <a:pt x="7640" y="16696"/>
                  </a:cubicBezTo>
                  <a:lnTo>
                    <a:pt x="7501" y="16696"/>
                  </a:lnTo>
                  <a:cubicBezTo>
                    <a:pt x="7363" y="16696"/>
                    <a:pt x="7052" y="16696"/>
                    <a:pt x="7052" y="16557"/>
                  </a:cubicBezTo>
                  <a:cubicBezTo>
                    <a:pt x="6914" y="16419"/>
                    <a:pt x="6914" y="16419"/>
                    <a:pt x="6914" y="16281"/>
                  </a:cubicBezTo>
                  <a:lnTo>
                    <a:pt x="6914" y="15831"/>
                  </a:lnTo>
                  <a:cubicBezTo>
                    <a:pt x="7052" y="15831"/>
                    <a:pt x="7052" y="15831"/>
                    <a:pt x="7052" y="15693"/>
                  </a:cubicBezTo>
                  <a:cubicBezTo>
                    <a:pt x="7225" y="15693"/>
                    <a:pt x="7225" y="15693"/>
                    <a:pt x="7363" y="15555"/>
                  </a:cubicBezTo>
                  <a:cubicBezTo>
                    <a:pt x="8780" y="15278"/>
                    <a:pt x="10232" y="14829"/>
                    <a:pt x="11822" y="14553"/>
                  </a:cubicBezTo>
                  <a:lnTo>
                    <a:pt x="11545" y="13827"/>
                  </a:lnTo>
                  <a:lnTo>
                    <a:pt x="11373" y="13550"/>
                  </a:lnTo>
                  <a:cubicBezTo>
                    <a:pt x="11096" y="12686"/>
                    <a:pt x="10681" y="11822"/>
                    <a:pt x="10370" y="10958"/>
                  </a:cubicBezTo>
                  <a:cubicBezTo>
                    <a:pt x="9091" y="11234"/>
                    <a:pt x="7916" y="11511"/>
                    <a:pt x="6914" y="11822"/>
                  </a:cubicBezTo>
                  <a:cubicBezTo>
                    <a:pt x="6637" y="11960"/>
                    <a:pt x="6361" y="12098"/>
                    <a:pt x="5911" y="12098"/>
                  </a:cubicBezTo>
                  <a:cubicBezTo>
                    <a:pt x="5911" y="12237"/>
                    <a:pt x="5773" y="12237"/>
                    <a:pt x="5773" y="12237"/>
                  </a:cubicBezTo>
                  <a:cubicBezTo>
                    <a:pt x="5635" y="12237"/>
                    <a:pt x="5497" y="12098"/>
                    <a:pt x="5324" y="11960"/>
                  </a:cubicBezTo>
                  <a:cubicBezTo>
                    <a:pt x="5324" y="11822"/>
                    <a:pt x="5324" y="11822"/>
                    <a:pt x="5185" y="11822"/>
                  </a:cubicBezTo>
                  <a:cubicBezTo>
                    <a:pt x="5185" y="11511"/>
                    <a:pt x="5324" y="11096"/>
                    <a:pt x="5635" y="11096"/>
                  </a:cubicBezTo>
                  <a:cubicBezTo>
                    <a:pt x="6188" y="10820"/>
                    <a:pt x="6637" y="10647"/>
                    <a:pt x="7225" y="10508"/>
                  </a:cubicBezTo>
                  <a:cubicBezTo>
                    <a:pt x="8089" y="10232"/>
                    <a:pt x="8953" y="10094"/>
                    <a:pt x="9955" y="9783"/>
                  </a:cubicBezTo>
                  <a:cubicBezTo>
                    <a:pt x="9955" y="9644"/>
                    <a:pt x="9817" y="9368"/>
                    <a:pt x="9644" y="9091"/>
                  </a:cubicBezTo>
                  <a:cubicBezTo>
                    <a:pt x="9368" y="8365"/>
                    <a:pt x="9230" y="7501"/>
                    <a:pt x="8953" y="6775"/>
                  </a:cubicBezTo>
                  <a:cubicBezTo>
                    <a:pt x="7501" y="7052"/>
                    <a:pt x="5911" y="7190"/>
                    <a:pt x="4321" y="7501"/>
                  </a:cubicBezTo>
                  <a:cubicBezTo>
                    <a:pt x="4183" y="7501"/>
                    <a:pt x="4045" y="7363"/>
                    <a:pt x="4045" y="7190"/>
                  </a:cubicBezTo>
                  <a:cubicBezTo>
                    <a:pt x="3907" y="7190"/>
                    <a:pt x="3768" y="7052"/>
                    <a:pt x="3768" y="6914"/>
                  </a:cubicBezTo>
                  <a:cubicBezTo>
                    <a:pt x="3768" y="6637"/>
                    <a:pt x="3907" y="6499"/>
                    <a:pt x="4045" y="6499"/>
                  </a:cubicBezTo>
                  <a:cubicBezTo>
                    <a:pt x="4045" y="6326"/>
                    <a:pt x="4183" y="6326"/>
                    <a:pt x="4321" y="6326"/>
                  </a:cubicBezTo>
                  <a:cubicBezTo>
                    <a:pt x="5047" y="6188"/>
                    <a:pt x="5635" y="6188"/>
                    <a:pt x="6188" y="6050"/>
                  </a:cubicBezTo>
                  <a:lnTo>
                    <a:pt x="6361" y="6050"/>
                  </a:lnTo>
                  <a:cubicBezTo>
                    <a:pt x="7052" y="5911"/>
                    <a:pt x="7778" y="5773"/>
                    <a:pt x="8504" y="5773"/>
                  </a:cubicBezTo>
                  <a:lnTo>
                    <a:pt x="8504" y="5462"/>
                  </a:lnTo>
                  <a:cubicBezTo>
                    <a:pt x="8227" y="4771"/>
                    <a:pt x="7916" y="3907"/>
                    <a:pt x="7640" y="3181"/>
                  </a:cubicBezTo>
                  <a:cubicBezTo>
                    <a:pt x="7640" y="3042"/>
                    <a:pt x="7640" y="2870"/>
                    <a:pt x="7501" y="2870"/>
                  </a:cubicBezTo>
                  <a:cubicBezTo>
                    <a:pt x="7225" y="1867"/>
                    <a:pt x="6914" y="865"/>
                    <a:pt x="64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8"/>
            <p:cNvSpPr/>
            <p:nvPr/>
          </p:nvSpPr>
          <p:spPr>
            <a:xfrm>
              <a:off x="4332983" y="3300466"/>
              <a:ext cx="550654" cy="74516"/>
            </a:xfrm>
            <a:custGeom>
              <a:avLst/>
              <a:gdLst/>
              <a:ahLst/>
              <a:cxnLst/>
              <a:rect l="l" t="t" r="r" b="b"/>
              <a:pathLst>
                <a:path w="30660" h="4149" extrusionOk="0">
                  <a:moveTo>
                    <a:pt x="30072" y="1"/>
                  </a:moveTo>
                  <a:cubicBezTo>
                    <a:pt x="29519" y="1"/>
                    <a:pt x="28793" y="1"/>
                    <a:pt x="28067" y="139"/>
                  </a:cubicBezTo>
                  <a:cubicBezTo>
                    <a:pt x="27653" y="139"/>
                    <a:pt x="27203" y="277"/>
                    <a:pt x="26788" y="277"/>
                  </a:cubicBezTo>
                  <a:cubicBezTo>
                    <a:pt x="25924" y="416"/>
                    <a:pt x="24887" y="554"/>
                    <a:pt x="23747" y="692"/>
                  </a:cubicBezTo>
                  <a:lnTo>
                    <a:pt x="23608" y="692"/>
                  </a:lnTo>
                  <a:cubicBezTo>
                    <a:pt x="22295" y="865"/>
                    <a:pt x="20878" y="1003"/>
                    <a:pt x="19564" y="1280"/>
                  </a:cubicBezTo>
                  <a:lnTo>
                    <a:pt x="18838" y="1280"/>
                  </a:lnTo>
                  <a:cubicBezTo>
                    <a:pt x="17974" y="1418"/>
                    <a:pt x="16972" y="1556"/>
                    <a:pt x="16108" y="1729"/>
                  </a:cubicBezTo>
                  <a:lnTo>
                    <a:pt x="15693" y="1729"/>
                  </a:lnTo>
                  <a:lnTo>
                    <a:pt x="15382" y="1867"/>
                  </a:lnTo>
                  <a:lnTo>
                    <a:pt x="15244" y="1867"/>
                  </a:lnTo>
                  <a:cubicBezTo>
                    <a:pt x="14967" y="1867"/>
                    <a:pt x="14829" y="1867"/>
                    <a:pt x="14691" y="2006"/>
                  </a:cubicBezTo>
                  <a:cubicBezTo>
                    <a:pt x="14103" y="2006"/>
                    <a:pt x="13654" y="2006"/>
                    <a:pt x="13101" y="2144"/>
                  </a:cubicBezTo>
                  <a:cubicBezTo>
                    <a:pt x="12237" y="2282"/>
                    <a:pt x="11234" y="2282"/>
                    <a:pt x="10370" y="2420"/>
                  </a:cubicBezTo>
                  <a:cubicBezTo>
                    <a:pt x="6602" y="2870"/>
                    <a:pt x="3595" y="3008"/>
                    <a:pt x="554" y="3008"/>
                  </a:cubicBezTo>
                  <a:cubicBezTo>
                    <a:pt x="277" y="3008"/>
                    <a:pt x="0" y="3284"/>
                    <a:pt x="0" y="3596"/>
                  </a:cubicBezTo>
                  <a:cubicBezTo>
                    <a:pt x="0" y="3872"/>
                    <a:pt x="277" y="4149"/>
                    <a:pt x="692" y="4149"/>
                  </a:cubicBezTo>
                  <a:cubicBezTo>
                    <a:pt x="4598" y="4149"/>
                    <a:pt x="8469" y="3872"/>
                    <a:pt x="12375" y="3457"/>
                  </a:cubicBezTo>
                  <a:cubicBezTo>
                    <a:pt x="14829" y="3008"/>
                    <a:pt x="17110" y="2731"/>
                    <a:pt x="19564" y="2420"/>
                  </a:cubicBezTo>
                  <a:lnTo>
                    <a:pt x="19703" y="2420"/>
                  </a:lnTo>
                  <a:lnTo>
                    <a:pt x="19875" y="2282"/>
                  </a:lnTo>
                  <a:cubicBezTo>
                    <a:pt x="20878" y="2144"/>
                    <a:pt x="22018" y="2006"/>
                    <a:pt x="23159" y="1867"/>
                  </a:cubicBezTo>
                  <a:lnTo>
                    <a:pt x="23747" y="1867"/>
                  </a:lnTo>
                  <a:cubicBezTo>
                    <a:pt x="23885" y="1867"/>
                    <a:pt x="23885" y="1867"/>
                    <a:pt x="24023" y="1729"/>
                  </a:cubicBezTo>
                  <a:lnTo>
                    <a:pt x="25198" y="1556"/>
                  </a:lnTo>
                  <a:cubicBezTo>
                    <a:pt x="26927" y="1418"/>
                    <a:pt x="28655" y="1280"/>
                    <a:pt x="30072" y="1003"/>
                  </a:cubicBezTo>
                  <a:cubicBezTo>
                    <a:pt x="30245" y="1003"/>
                    <a:pt x="30383" y="1003"/>
                    <a:pt x="30522" y="865"/>
                  </a:cubicBezTo>
                  <a:cubicBezTo>
                    <a:pt x="30660" y="865"/>
                    <a:pt x="30660" y="692"/>
                    <a:pt x="30660" y="554"/>
                  </a:cubicBezTo>
                  <a:cubicBezTo>
                    <a:pt x="30660" y="277"/>
                    <a:pt x="30660" y="139"/>
                    <a:pt x="30522" y="139"/>
                  </a:cubicBezTo>
                  <a:cubicBezTo>
                    <a:pt x="30522" y="1"/>
                    <a:pt x="30383" y="1"/>
                    <a:pt x="30072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8"/>
            <p:cNvSpPr/>
            <p:nvPr/>
          </p:nvSpPr>
          <p:spPr>
            <a:xfrm>
              <a:off x="4182748" y="3388003"/>
              <a:ext cx="731942" cy="139693"/>
            </a:xfrm>
            <a:custGeom>
              <a:avLst/>
              <a:gdLst/>
              <a:ahLst/>
              <a:cxnLst/>
              <a:rect l="l" t="t" r="r" b="b"/>
              <a:pathLst>
                <a:path w="40754" h="7778" extrusionOk="0">
                  <a:moveTo>
                    <a:pt x="40165" y="0"/>
                  </a:moveTo>
                  <a:cubicBezTo>
                    <a:pt x="38610" y="139"/>
                    <a:pt x="37158" y="312"/>
                    <a:pt x="35707" y="588"/>
                  </a:cubicBezTo>
                  <a:cubicBezTo>
                    <a:pt x="34981" y="726"/>
                    <a:pt x="34289" y="865"/>
                    <a:pt x="33425" y="865"/>
                  </a:cubicBezTo>
                  <a:lnTo>
                    <a:pt x="30383" y="1314"/>
                  </a:lnTo>
                  <a:lnTo>
                    <a:pt x="27376" y="1729"/>
                  </a:lnTo>
                  <a:lnTo>
                    <a:pt x="27203" y="1729"/>
                  </a:lnTo>
                  <a:cubicBezTo>
                    <a:pt x="26201" y="1867"/>
                    <a:pt x="25337" y="2040"/>
                    <a:pt x="24473" y="2178"/>
                  </a:cubicBezTo>
                  <a:cubicBezTo>
                    <a:pt x="23609" y="2316"/>
                    <a:pt x="22745" y="2316"/>
                    <a:pt x="22019" y="2455"/>
                  </a:cubicBezTo>
                  <a:cubicBezTo>
                    <a:pt x="21327" y="2593"/>
                    <a:pt x="20602" y="2731"/>
                    <a:pt x="20014" y="2731"/>
                  </a:cubicBezTo>
                  <a:cubicBezTo>
                    <a:pt x="19288" y="2904"/>
                    <a:pt x="18562" y="3042"/>
                    <a:pt x="17871" y="3180"/>
                  </a:cubicBezTo>
                  <a:cubicBezTo>
                    <a:pt x="17283" y="3180"/>
                    <a:pt x="16834" y="3319"/>
                    <a:pt x="16281" y="3457"/>
                  </a:cubicBezTo>
                  <a:lnTo>
                    <a:pt x="15970" y="3457"/>
                  </a:lnTo>
                  <a:cubicBezTo>
                    <a:pt x="14967" y="3595"/>
                    <a:pt x="14103" y="3906"/>
                    <a:pt x="13239" y="4045"/>
                  </a:cubicBezTo>
                  <a:cubicBezTo>
                    <a:pt x="12375" y="4183"/>
                    <a:pt x="11649" y="4459"/>
                    <a:pt x="10785" y="4632"/>
                  </a:cubicBezTo>
                  <a:lnTo>
                    <a:pt x="10232" y="4770"/>
                  </a:lnTo>
                  <a:lnTo>
                    <a:pt x="10094" y="4770"/>
                  </a:lnTo>
                  <a:lnTo>
                    <a:pt x="9506" y="4909"/>
                  </a:lnTo>
                  <a:cubicBezTo>
                    <a:pt x="9057" y="5047"/>
                    <a:pt x="8504" y="5185"/>
                    <a:pt x="8054" y="5323"/>
                  </a:cubicBezTo>
                  <a:cubicBezTo>
                    <a:pt x="6188" y="5773"/>
                    <a:pt x="4460" y="6049"/>
                    <a:pt x="2731" y="6360"/>
                  </a:cubicBezTo>
                  <a:lnTo>
                    <a:pt x="2455" y="6360"/>
                  </a:lnTo>
                  <a:cubicBezTo>
                    <a:pt x="2317" y="6360"/>
                    <a:pt x="2006" y="6499"/>
                    <a:pt x="1729" y="6499"/>
                  </a:cubicBezTo>
                  <a:lnTo>
                    <a:pt x="1280" y="6499"/>
                  </a:lnTo>
                  <a:cubicBezTo>
                    <a:pt x="1003" y="6499"/>
                    <a:pt x="865" y="6499"/>
                    <a:pt x="588" y="6637"/>
                  </a:cubicBezTo>
                  <a:cubicBezTo>
                    <a:pt x="416" y="6637"/>
                    <a:pt x="277" y="6637"/>
                    <a:pt x="139" y="6775"/>
                  </a:cubicBezTo>
                  <a:lnTo>
                    <a:pt x="139" y="6913"/>
                  </a:lnTo>
                  <a:cubicBezTo>
                    <a:pt x="1" y="7052"/>
                    <a:pt x="1" y="7052"/>
                    <a:pt x="1" y="7225"/>
                  </a:cubicBezTo>
                  <a:cubicBezTo>
                    <a:pt x="1" y="7501"/>
                    <a:pt x="277" y="7778"/>
                    <a:pt x="588" y="7778"/>
                  </a:cubicBezTo>
                  <a:cubicBezTo>
                    <a:pt x="2144" y="7639"/>
                    <a:pt x="3596" y="7363"/>
                    <a:pt x="5047" y="7052"/>
                  </a:cubicBezTo>
                  <a:cubicBezTo>
                    <a:pt x="6914" y="6775"/>
                    <a:pt x="8780" y="6360"/>
                    <a:pt x="10370" y="5911"/>
                  </a:cubicBezTo>
                  <a:lnTo>
                    <a:pt x="10647" y="5911"/>
                  </a:lnTo>
                  <a:lnTo>
                    <a:pt x="11511" y="5635"/>
                  </a:lnTo>
                  <a:cubicBezTo>
                    <a:pt x="12099" y="5496"/>
                    <a:pt x="12686" y="5323"/>
                    <a:pt x="13101" y="5185"/>
                  </a:cubicBezTo>
                  <a:cubicBezTo>
                    <a:pt x="13377" y="5185"/>
                    <a:pt x="13689" y="5185"/>
                    <a:pt x="13965" y="5047"/>
                  </a:cubicBezTo>
                  <a:cubicBezTo>
                    <a:pt x="14553" y="4909"/>
                    <a:pt x="14967" y="4909"/>
                    <a:pt x="15417" y="4770"/>
                  </a:cubicBezTo>
                  <a:lnTo>
                    <a:pt x="15693" y="4770"/>
                  </a:lnTo>
                  <a:cubicBezTo>
                    <a:pt x="16143" y="4632"/>
                    <a:pt x="16557" y="4632"/>
                    <a:pt x="17007" y="4459"/>
                  </a:cubicBezTo>
                  <a:cubicBezTo>
                    <a:pt x="18562" y="4183"/>
                    <a:pt x="20463" y="3906"/>
                    <a:pt x="22606" y="3595"/>
                  </a:cubicBezTo>
                  <a:cubicBezTo>
                    <a:pt x="24196" y="3319"/>
                    <a:pt x="25648" y="3180"/>
                    <a:pt x="27203" y="2904"/>
                  </a:cubicBezTo>
                  <a:lnTo>
                    <a:pt x="27653" y="2904"/>
                  </a:lnTo>
                  <a:lnTo>
                    <a:pt x="27929" y="2731"/>
                  </a:lnTo>
                  <a:lnTo>
                    <a:pt x="28655" y="2731"/>
                  </a:lnTo>
                  <a:lnTo>
                    <a:pt x="28932" y="2593"/>
                  </a:lnTo>
                  <a:lnTo>
                    <a:pt x="29105" y="2593"/>
                  </a:lnTo>
                  <a:lnTo>
                    <a:pt x="30660" y="2455"/>
                  </a:lnTo>
                  <a:cubicBezTo>
                    <a:pt x="31835" y="2316"/>
                    <a:pt x="32838" y="2178"/>
                    <a:pt x="33840" y="2040"/>
                  </a:cubicBezTo>
                  <a:cubicBezTo>
                    <a:pt x="34566" y="1867"/>
                    <a:pt x="35292" y="1729"/>
                    <a:pt x="36156" y="1729"/>
                  </a:cubicBezTo>
                  <a:lnTo>
                    <a:pt x="36294" y="1590"/>
                  </a:lnTo>
                  <a:cubicBezTo>
                    <a:pt x="37020" y="1452"/>
                    <a:pt x="37746" y="1452"/>
                    <a:pt x="38437" y="1314"/>
                  </a:cubicBezTo>
                  <a:cubicBezTo>
                    <a:pt x="39025" y="1176"/>
                    <a:pt x="39612" y="1176"/>
                    <a:pt x="40165" y="1176"/>
                  </a:cubicBezTo>
                  <a:cubicBezTo>
                    <a:pt x="40165" y="1176"/>
                    <a:pt x="40338" y="1176"/>
                    <a:pt x="40338" y="1003"/>
                  </a:cubicBezTo>
                  <a:lnTo>
                    <a:pt x="40615" y="1003"/>
                  </a:lnTo>
                  <a:cubicBezTo>
                    <a:pt x="40615" y="865"/>
                    <a:pt x="40753" y="726"/>
                    <a:pt x="40753" y="588"/>
                  </a:cubicBezTo>
                  <a:cubicBezTo>
                    <a:pt x="40753" y="312"/>
                    <a:pt x="40477" y="0"/>
                    <a:pt x="40165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8"/>
            <p:cNvSpPr/>
            <p:nvPr/>
          </p:nvSpPr>
          <p:spPr>
            <a:xfrm>
              <a:off x="4185227" y="3465608"/>
              <a:ext cx="768562" cy="147757"/>
            </a:xfrm>
            <a:custGeom>
              <a:avLst/>
              <a:gdLst/>
              <a:ahLst/>
              <a:cxnLst/>
              <a:rect l="l" t="t" r="r" b="b"/>
              <a:pathLst>
                <a:path w="42793" h="8227" extrusionOk="0">
                  <a:moveTo>
                    <a:pt x="42205" y="0"/>
                  </a:moveTo>
                  <a:cubicBezTo>
                    <a:pt x="41756" y="0"/>
                    <a:pt x="41341" y="138"/>
                    <a:pt x="40892" y="138"/>
                  </a:cubicBezTo>
                  <a:cubicBezTo>
                    <a:pt x="39474" y="311"/>
                    <a:pt x="38023" y="588"/>
                    <a:pt x="36744" y="864"/>
                  </a:cubicBezTo>
                  <a:lnTo>
                    <a:pt x="36156" y="1002"/>
                  </a:lnTo>
                  <a:cubicBezTo>
                    <a:pt x="35430" y="1175"/>
                    <a:pt x="34843" y="1314"/>
                    <a:pt x="34290" y="1452"/>
                  </a:cubicBezTo>
                  <a:cubicBezTo>
                    <a:pt x="34151" y="1452"/>
                    <a:pt x="34151" y="1590"/>
                    <a:pt x="34151" y="1590"/>
                  </a:cubicBezTo>
                  <a:cubicBezTo>
                    <a:pt x="33425" y="1728"/>
                    <a:pt x="32838" y="1867"/>
                    <a:pt x="32112" y="2039"/>
                  </a:cubicBezTo>
                  <a:cubicBezTo>
                    <a:pt x="31835" y="2039"/>
                    <a:pt x="31697" y="2039"/>
                    <a:pt x="31386" y="2178"/>
                  </a:cubicBezTo>
                  <a:cubicBezTo>
                    <a:pt x="27377" y="2904"/>
                    <a:pt x="23471" y="3457"/>
                    <a:pt x="20152" y="4044"/>
                  </a:cubicBezTo>
                  <a:lnTo>
                    <a:pt x="18424" y="4321"/>
                  </a:lnTo>
                  <a:lnTo>
                    <a:pt x="17422" y="4459"/>
                  </a:lnTo>
                  <a:lnTo>
                    <a:pt x="16696" y="4459"/>
                  </a:lnTo>
                  <a:lnTo>
                    <a:pt x="15555" y="4632"/>
                  </a:lnTo>
                  <a:lnTo>
                    <a:pt x="15417" y="4770"/>
                  </a:lnTo>
                  <a:cubicBezTo>
                    <a:pt x="14691" y="4770"/>
                    <a:pt x="13965" y="4908"/>
                    <a:pt x="13239" y="5047"/>
                  </a:cubicBezTo>
                  <a:cubicBezTo>
                    <a:pt x="9230" y="5634"/>
                    <a:pt x="4771" y="6187"/>
                    <a:pt x="450" y="7051"/>
                  </a:cubicBezTo>
                  <a:cubicBezTo>
                    <a:pt x="450" y="7051"/>
                    <a:pt x="278" y="7051"/>
                    <a:pt x="278" y="7224"/>
                  </a:cubicBezTo>
                  <a:cubicBezTo>
                    <a:pt x="278" y="7224"/>
                    <a:pt x="139" y="7224"/>
                    <a:pt x="139" y="7362"/>
                  </a:cubicBezTo>
                  <a:cubicBezTo>
                    <a:pt x="139" y="7362"/>
                    <a:pt x="1" y="7362"/>
                    <a:pt x="1" y="7501"/>
                  </a:cubicBezTo>
                  <a:lnTo>
                    <a:pt x="1" y="7639"/>
                  </a:lnTo>
                  <a:lnTo>
                    <a:pt x="1" y="7777"/>
                  </a:lnTo>
                  <a:cubicBezTo>
                    <a:pt x="1" y="7915"/>
                    <a:pt x="139" y="8088"/>
                    <a:pt x="278" y="8227"/>
                  </a:cubicBezTo>
                  <a:lnTo>
                    <a:pt x="727" y="8227"/>
                  </a:lnTo>
                  <a:cubicBezTo>
                    <a:pt x="2732" y="7777"/>
                    <a:pt x="4909" y="7501"/>
                    <a:pt x="6914" y="7051"/>
                  </a:cubicBezTo>
                  <a:cubicBezTo>
                    <a:pt x="10094" y="6637"/>
                    <a:pt x="13239" y="6187"/>
                    <a:pt x="16005" y="5772"/>
                  </a:cubicBezTo>
                  <a:lnTo>
                    <a:pt x="16419" y="5772"/>
                  </a:lnTo>
                  <a:lnTo>
                    <a:pt x="16869" y="5634"/>
                  </a:lnTo>
                  <a:lnTo>
                    <a:pt x="17284" y="5634"/>
                  </a:lnTo>
                  <a:lnTo>
                    <a:pt x="17871" y="5496"/>
                  </a:lnTo>
                  <a:cubicBezTo>
                    <a:pt x="19599" y="5185"/>
                    <a:pt x="21466" y="5047"/>
                    <a:pt x="23194" y="4770"/>
                  </a:cubicBezTo>
                  <a:cubicBezTo>
                    <a:pt x="23920" y="4632"/>
                    <a:pt x="24646" y="4459"/>
                    <a:pt x="25337" y="4321"/>
                  </a:cubicBezTo>
                  <a:cubicBezTo>
                    <a:pt x="26927" y="4044"/>
                    <a:pt x="28379" y="3906"/>
                    <a:pt x="29831" y="3595"/>
                  </a:cubicBezTo>
                  <a:cubicBezTo>
                    <a:pt x="30522" y="3457"/>
                    <a:pt x="31248" y="3318"/>
                    <a:pt x="31974" y="3180"/>
                  </a:cubicBezTo>
                  <a:cubicBezTo>
                    <a:pt x="32976" y="3042"/>
                    <a:pt x="33979" y="2731"/>
                    <a:pt x="35015" y="2454"/>
                  </a:cubicBezTo>
                  <a:cubicBezTo>
                    <a:pt x="35430" y="2454"/>
                    <a:pt x="35880" y="2316"/>
                    <a:pt x="36294" y="2178"/>
                  </a:cubicBezTo>
                  <a:cubicBezTo>
                    <a:pt x="36571" y="2178"/>
                    <a:pt x="36882" y="2039"/>
                    <a:pt x="37159" y="2039"/>
                  </a:cubicBezTo>
                  <a:cubicBezTo>
                    <a:pt x="37159" y="2039"/>
                    <a:pt x="37297" y="2039"/>
                    <a:pt x="37297" y="1867"/>
                  </a:cubicBezTo>
                  <a:cubicBezTo>
                    <a:pt x="37608" y="1867"/>
                    <a:pt x="37884" y="1867"/>
                    <a:pt x="38161" y="1728"/>
                  </a:cubicBezTo>
                  <a:cubicBezTo>
                    <a:pt x="38749" y="1590"/>
                    <a:pt x="39163" y="1590"/>
                    <a:pt x="39613" y="1452"/>
                  </a:cubicBezTo>
                  <a:cubicBezTo>
                    <a:pt x="39889" y="1452"/>
                    <a:pt x="40200" y="1314"/>
                    <a:pt x="40477" y="1314"/>
                  </a:cubicBezTo>
                  <a:cubicBezTo>
                    <a:pt x="41064" y="1314"/>
                    <a:pt x="41617" y="1175"/>
                    <a:pt x="42205" y="1175"/>
                  </a:cubicBezTo>
                  <a:cubicBezTo>
                    <a:pt x="42482" y="1175"/>
                    <a:pt x="42793" y="864"/>
                    <a:pt x="42793" y="588"/>
                  </a:cubicBezTo>
                  <a:cubicBezTo>
                    <a:pt x="42793" y="449"/>
                    <a:pt x="42620" y="311"/>
                    <a:pt x="42620" y="311"/>
                  </a:cubicBezTo>
                  <a:lnTo>
                    <a:pt x="42482" y="138"/>
                  </a:lnTo>
                  <a:cubicBezTo>
                    <a:pt x="42482" y="138"/>
                    <a:pt x="42343" y="0"/>
                    <a:pt x="42205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8"/>
            <p:cNvSpPr/>
            <p:nvPr/>
          </p:nvSpPr>
          <p:spPr>
            <a:xfrm>
              <a:off x="4252289" y="3566795"/>
              <a:ext cx="773519" cy="129132"/>
            </a:xfrm>
            <a:custGeom>
              <a:avLst/>
              <a:gdLst/>
              <a:ahLst/>
              <a:cxnLst/>
              <a:rect l="l" t="t" r="r" b="b"/>
              <a:pathLst>
                <a:path w="43069" h="7190" extrusionOk="0">
                  <a:moveTo>
                    <a:pt x="42342" y="0"/>
                  </a:moveTo>
                  <a:cubicBezTo>
                    <a:pt x="41789" y="138"/>
                    <a:pt x="41063" y="277"/>
                    <a:pt x="40338" y="415"/>
                  </a:cubicBezTo>
                  <a:cubicBezTo>
                    <a:pt x="38471" y="726"/>
                    <a:pt x="36466" y="1141"/>
                    <a:pt x="34150" y="1417"/>
                  </a:cubicBezTo>
                  <a:lnTo>
                    <a:pt x="33701" y="1417"/>
                  </a:lnTo>
                  <a:cubicBezTo>
                    <a:pt x="30970" y="1867"/>
                    <a:pt x="27963" y="2143"/>
                    <a:pt x="25509" y="2454"/>
                  </a:cubicBezTo>
                  <a:cubicBezTo>
                    <a:pt x="24783" y="2454"/>
                    <a:pt x="24196" y="2593"/>
                    <a:pt x="23643" y="2593"/>
                  </a:cubicBezTo>
                  <a:lnTo>
                    <a:pt x="23055" y="2593"/>
                  </a:lnTo>
                  <a:lnTo>
                    <a:pt x="22917" y="2731"/>
                  </a:lnTo>
                  <a:lnTo>
                    <a:pt x="21603" y="2731"/>
                  </a:lnTo>
                  <a:cubicBezTo>
                    <a:pt x="19184" y="3007"/>
                    <a:pt x="16730" y="3318"/>
                    <a:pt x="14137" y="3595"/>
                  </a:cubicBezTo>
                  <a:cubicBezTo>
                    <a:pt x="13411" y="3733"/>
                    <a:pt x="12547" y="3871"/>
                    <a:pt x="11683" y="3871"/>
                  </a:cubicBezTo>
                  <a:cubicBezTo>
                    <a:pt x="9817" y="4183"/>
                    <a:pt x="7950" y="4459"/>
                    <a:pt x="6360" y="4736"/>
                  </a:cubicBezTo>
                  <a:cubicBezTo>
                    <a:pt x="5358" y="4874"/>
                    <a:pt x="4493" y="5185"/>
                    <a:pt x="3457" y="5323"/>
                  </a:cubicBezTo>
                  <a:cubicBezTo>
                    <a:pt x="3042" y="5461"/>
                    <a:pt x="2592" y="5461"/>
                    <a:pt x="2178" y="5600"/>
                  </a:cubicBezTo>
                  <a:cubicBezTo>
                    <a:pt x="1590" y="5738"/>
                    <a:pt x="1037" y="5911"/>
                    <a:pt x="449" y="6049"/>
                  </a:cubicBezTo>
                  <a:lnTo>
                    <a:pt x="311" y="6049"/>
                  </a:lnTo>
                  <a:lnTo>
                    <a:pt x="173" y="6187"/>
                  </a:lnTo>
                  <a:lnTo>
                    <a:pt x="173" y="6326"/>
                  </a:lnTo>
                  <a:lnTo>
                    <a:pt x="0" y="6326"/>
                  </a:lnTo>
                  <a:lnTo>
                    <a:pt x="0" y="6602"/>
                  </a:lnTo>
                  <a:lnTo>
                    <a:pt x="0" y="6775"/>
                  </a:lnTo>
                  <a:cubicBezTo>
                    <a:pt x="0" y="6775"/>
                    <a:pt x="0" y="6913"/>
                    <a:pt x="173" y="6913"/>
                  </a:cubicBezTo>
                  <a:cubicBezTo>
                    <a:pt x="173" y="7051"/>
                    <a:pt x="449" y="7190"/>
                    <a:pt x="588" y="7190"/>
                  </a:cubicBezTo>
                  <a:lnTo>
                    <a:pt x="726" y="7190"/>
                  </a:lnTo>
                  <a:lnTo>
                    <a:pt x="864" y="7051"/>
                  </a:lnTo>
                  <a:cubicBezTo>
                    <a:pt x="2178" y="6775"/>
                    <a:pt x="3457" y="6464"/>
                    <a:pt x="4770" y="6187"/>
                  </a:cubicBezTo>
                  <a:cubicBezTo>
                    <a:pt x="6360" y="5911"/>
                    <a:pt x="7950" y="5600"/>
                    <a:pt x="9678" y="5461"/>
                  </a:cubicBezTo>
                  <a:cubicBezTo>
                    <a:pt x="9817" y="5323"/>
                    <a:pt x="9955" y="5323"/>
                    <a:pt x="10093" y="5323"/>
                  </a:cubicBezTo>
                  <a:cubicBezTo>
                    <a:pt x="10542" y="5323"/>
                    <a:pt x="10957" y="5185"/>
                    <a:pt x="11545" y="5185"/>
                  </a:cubicBezTo>
                  <a:cubicBezTo>
                    <a:pt x="11683" y="5185"/>
                    <a:pt x="11960" y="5047"/>
                    <a:pt x="12271" y="5047"/>
                  </a:cubicBezTo>
                  <a:cubicBezTo>
                    <a:pt x="12685" y="4874"/>
                    <a:pt x="13135" y="4874"/>
                    <a:pt x="13550" y="4874"/>
                  </a:cubicBezTo>
                  <a:cubicBezTo>
                    <a:pt x="16868" y="4459"/>
                    <a:pt x="20186" y="4010"/>
                    <a:pt x="22917" y="3871"/>
                  </a:cubicBezTo>
                  <a:lnTo>
                    <a:pt x="23193" y="3733"/>
                  </a:lnTo>
                  <a:lnTo>
                    <a:pt x="23504" y="3733"/>
                  </a:lnTo>
                  <a:cubicBezTo>
                    <a:pt x="27099" y="3457"/>
                    <a:pt x="30832" y="3007"/>
                    <a:pt x="34565" y="2454"/>
                  </a:cubicBezTo>
                  <a:cubicBezTo>
                    <a:pt x="37607" y="2143"/>
                    <a:pt x="40199" y="1590"/>
                    <a:pt x="42653" y="1141"/>
                  </a:cubicBezTo>
                  <a:lnTo>
                    <a:pt x="42792" y="1141"/>
                  </a:lnTo>
                  <a:cubicBezTo>
                    <a:pt x="42792" y="1003"/>
                    <a:pt x="42930" y="1003"/>
                    <a:pt x="42930" y="1003"/>
                  </a:cubicBezTo>
                  <a:lnTo>
                    <a:pt x="43068" y="864"/>
                  </a:lnTo>
                  <a:lnTo>
                    <a:pt x="43068" y="415"/>
                  </a:lnTo>
                  <a:cubicBezTo>
                    <a:pt x="43068" y="415"/>
                    <a:pt x="43068" y="277"/>
                    <a:pt x="42930" y="277"/>
                  </a:cubicBezTo>
                  <a:cubicBezTo>
                    <a:pt x="42930" y="138"/>
                    <a:pt x="42792" y="0"/>
                    <a:pt x="42515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8"/>
            <p:cNvSpPr/>
            <p:nvPr/>
          </p:nvSpPr>
          <p:spPr>
            <a:xfrm>
              <a:off x="4306906" y="3657421"/>
              <a:ext cx="703385" cy="147146"/>
            </a:xfrm>
            <a:custGeom>
              <a:avLst/>
              <a:gdLst/>
              <a:ahLst/>
              <a:cxnLst/>
              <a:rect l="l" t="t" r="r" b="b"/>
              <a:pathLst>
                <a:path w="39164" h="8193" extrusionOk="0">
                  <a:moveTo>
                    <a:pt x="38437" y="1"/>
                  </a:moveTo>
                  <a:cubicBezTo>
                    <a:pt x="33702" y="1003"/>
                    <a:pt x="28794" y="1729"/>
                    <a:pt x="24196" y="2420"/>
                  </a:cubicBezTo>
                  <a:lnTo>
                    <a:pt x="24058" y="2420"/>
                  </a:lnTo>
                  <a:lnTo>
                    <a:pt x="23332" y="2593"/>
                  </a:lnTo>
                  <a:lnTo>
                    <a:pt x="23056" y="2593"/>
                  </a:lnTo>
                  <a:cubicBezTo>
                    <a:pt x="22019" y="2731"/>
                    <a:pt x="21016" y="2870"/>
                    <a:pt x="20014" y="3008"/>
                  </a:cubicBezTo>
                  <a:cubicBezTo>
                    <a:pt x="19426" y="3146"/>
                    <a:pt x="18873" y="3146"/>
                    <a:pt x="18286" y="3284"/>
                  </a:cubicBezTo>
                  <a:cubicBezTo>
                    <a:pt x="17560" y="3457"/>
                    <a:pt x="16834" y="3595"/>
                    <a:pt x="16281" y="3595"/>
                  </a:cubicBezTo>
                  <a:cubicBezTo>
                    <a:pt x="13101" y="4148"/>
                    <a:pt x="10370" y="4736"/>
                    <a:pt x="7916" y="5185"/>
                  </a:cubicBezTo>
                  <a:cubicBezTo>
                    <a:pt x="5911" y="5600"/>
                    <a:pt x="3872" y="6188"/>
                    <a:pt x="2144" y="6603"/>
                  </a:cubicBezTo>
                  <a:cubicBezTo>
                    <a:pt x="1452" y="6741"/>
                    <a:pt x="865" y="6914"/>
                    <a:pt x="277" y="7190"/>
                  </a:cubicBezTo>
                  <a:lnTo>
                    <a:pt x="139" y="7190"/>
                  </a:lnTo>
                  <a:lnTo>
                    <a:pt x="139" y="7328"/>
                  </a:lnTo>
                  <a:cubicBezTo>
                    <a:pt x="1" y="7467"/>
                    <a:pt x="1" y="7605"/>
                    <a:pt x="1" y="7778"/>
                  </a:cubicBezTo>
                  <a:lnTo>
                    <a:pt x="1" y="7916"/>
                  </a:lnTo>
                  <a:lnTo>
                    <a:pt x="1" y="8054"/>
                  </a:lnTo>
                  <a:cubicBezTo>
                    <a:pt x="139" y="8193"/>
                    <a:pt x="277" y="8193"/>
                    <a:pt x="588" y="8193"/>
                  </a:cubicBezTo>
                  <a:lnTo>
                    <a:pt x="727" y="8193"/>
                  </a:lnTo>
                  <a:cubicBezTo>
                    <a:pt x="3181" y="7467"/>
                    <a:pt x="5773" y="6914"/>
                    <a:pt x="8642" y="6326"/>
                  </a:cubicBezTo>
                  <a:cubicBezTo>
                    <a:pt x="9230" y="6188"/>
                    <a:pt x="9921" y="5877"/>
                    <a:pt x="10647" y="5738"/>
                  </a:cubicBezTo>
                  <a:cubicBezTo>
                    <a:pt x="13550" y="5324"/>
                    <a:pt x="16419" y="4736"/>
                    <a:pt x="19150" y="4321"/>
                  </a:cubicBezTo>
                  <a:cubicBezTo>
                    <a:pt x="19288" y="4321"/>
                    <a:pt x="19599" y="4321"/>
                    <a:pt x="19737" y="4148"/>
                  </a:cubicBezTo>
                  <a:cubicBezTo>
                    <a:pt x="20740" y="4010"/>
                    <a:pt x="21742" y="3872"/>
                    <a:pt x="22606" y="3734"/>
                  </a:cubicBezTo>
                  <a:lnTo>
                    <a:pt x="24335" y="3595"/>
                  </a:lnTo>
                  <a:cubicBezTo>
                    <a:pt x="25337" y="3457"/>
                    <a:pt x="26339" y="3146"/>
                    <a:pt x="27376" y="3008"/>
                  </a:cubicBezTo>
                  <a:cubicBezTo>
                    <a:pt x="30971" y="2420"/>
                    <a:pt x="34842" y="1867"/>
                    <a:pt x="38748" y="1141"/>
                  </a:cubicBezTo>
                  <a:lnTo>
                    <a:pt x="38748" y="1003"/>
                  </a:lnTo>
                  <a:cubicBezTo>
                    <a:pt x="38887" y="1003"/>
                    <a:pt x="39025" y="1003"/>
                    <a:pt x="39025" y="865"/>
                  </a:cubicBezTo>
                  <a:cubicBezTo>
                    <a:pt x="39163" y="692"/>
                    <a:pt x="39163" y="554"/>
                    <a:pt x="39025" y="415"/>
                  </a:cubicBezTo>
                  <a:cubicBezTo>
                    <a:pt x="39025" y="277"/>
                    <a:pt x="38887" y="139"/>
                    <a:pt x="38748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8"/>
            <p:cNvSpPr/>
            <p:nvPr/>
          </p:nvSpPr>
          <p:spPr>
            <a:xfrm>
              <a:off x="4360911" y="3753022"/>
              <a:ext cx="737527" cy="131629"/>
            </a:xfrm>
            <a:custGeom>
              <a:avLst/>
              <a:gdLst/>
              <a:ahLst/>
              <a:cxnLst/>
              <a:rect l="l" t="t" r="r" b="b"/>
              <a:pathLst>
                <a:path w="41065" h="7329" extrusionOk="0">
                  <a:moveTo>
                    <a:pt x="40338" y="1"/>
                  </a:moveTo>
                  <a:cubicBezTo>
                    <a:pt x="32561" y="1141"/>
                    <a:pt x="24922" y="2455"/>
                    <a:pt x="17145" y="3734"/>
                  </a:cubicBezTo>
                  <a:cubicBezTo>
                    <a:pt x="11684" y="4598"/>
                    <a:pt x="6050" y="5462"/>
                    <a:pt x="450" y="6326"/>
                  </a:cubicBezTo>
                  <a:cubicBezTo>
                    <a:pt x="312" y="6326"/>
                    <a:pt x="174" y="6464"/>
                    <a:pt x="174" y="6464"/>
                  </a:cubicBezTo>
                  <a:lnTo>
                    <a:pt x="174" y="6603"/>
                  </a:lnTo>
                  <a:cubicBezTo>
                    <a:pt x="1" y="6775"/>
                    <a:pt x="1" y="6775"/>
                    <a:pt x="1" y="6914"/>
                  </a:cubicBezTo>
                  <a:lnTo>
                    <a:pt x="1" y="7052"/>
                  </a:lnTo>
                  <a:cubicBezTo>
                    <a:pt x="174" y="7052"/>
                    <a:pt x="174" y="7052"/>
                    <a:pt x="174" y="7190"/>
                  </a:cubicBezTo>
                  <a:lnTo>
                    <a:pt x="312" y="7328"/>
                  </a:lnTo>
                  <a:lnTo>
                    <a:pt x="727" y="7328"/>
                  </a:lnTo>
                  <a:cubicBezTo>
                    <a:pt x="7640" y="6326"/>
                    <a:pt x="15002" y="5185"/>
                    <a:pt x="23920" y="3734"/>
                  </a:cubicBezTo>
                  <a:cubicBezTo>
                    <a:pt x="29554" y="2870"/>
                    <a:pt x="35154" y="2005"/>
                    <a:pt x="40615" y="1003"/>
                  </a:cubicBezTo>
                  <a:lnTo>
                    <a:pt x="40788" y="1003"/>
                  </a:lnTo>
                  <a:cubicBezTo>
                    <a:pt x="40926" y="1003"/>
                    <a:pt x="40926" y="865"/>
                    <a:pt x="41064" y="865"/>
                  </a:cubicBezTo>
                  <a:lnTo>
                    <a:pt x="41064" y="727"/>
                  </a:lnTo>
                  <a:lnTo>
                    <a:pt x="41064" y="554"/>
                  </a:lnTo>
                  <a:lnTo>
                    <a:pt x="41064" y="415"/>
                  </a:lnTo>
                  <a:cubicBezTo>
                    <a:pt x="41064" y="277"/>
                    <a:pt x="40926" y="139"/>
                    <a:pt x="40788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8"/>
            <p:cNvSpPr/>
            <p:nvPr/>
          </p:nvSpPr>
          <p:spPr>
            <a:xfrm>
              <a:off x="4386989" y="3869115"/>
              <a:ext cx="695932" cy="126654"/>
            </a:xfrm>
            <a:custGeom>
              <a:avLst/>
              <a:gdLst/>
              <a:ahLst/>
              <a:cxnLst/>
              <a:rect l="l" t="t" r="r" b="b"/>
              <a:pathLst>
                <a:path w="38749" h="7052" extrusionOk="0">
                  <a:moveTo>
                    <a:pt x="38161" y="0"/>
                  </a:moveTo>
                  <a:cubicBezTo>
                    <a:pt x="30833" y="450"/>
                    <a:pt x="23332" y="1176"/>
                    <a:pt x="15831" y="2454"/>
                  </a:cubicBezTo>
                  <a:cubicBezTo>
                    <a:pt x="13550" y="2904"/>
                    <a:pt x="11234" y="3319"/>
                    <a:pt x="8918" y="3906"/>
                  </a:cubicBezTo>
                  <a:cubicBezTo>
                    <a:pt x="6914" y="4321"/>
                    <a:pt x="4909" y="4770"/>
                    <a:pt x="2870" y="5323"/>
                  </a:cubicBezTo>
                  <a:cubicBezTo>
                    <a:pt x="2005" y="5496"/>
                    <a:pt x="1314" y="5634"/>
                    <a:pt x="450" y="5911"/>
                  </a:cubicBezTo>
                  <a:lnTo>
                    <a:pt x="277" y="5911"/>
                  </a:lnTo>
                  <a:cubicBezTo>
                    <a:pt x="277" y="6049"/>
                    <a:pt x="139" y="6049"/>
                    <a:pt x="139" y="6187"/>
                  </a:cubicBezTo>
                  <a:cubicBezTo>
                    <a:pt x="1" y="6360"/>
                    <a:pt x="1" y="6499"/>
                    <a:pt x="139" y="6637"/>
                  </a:cubicBezTo>
                  <a:cubicBezTo>
                    <a:pt x="139" y="6637"/>
                    <a:pt x="139" y="6775"/>
                    <a:pt x="277" y="6775"/>
                  </a:cubicBezTo>
                  <a:cubicBezTo>
                    <a:pt x="277" y="6913"/>
                    <a:pt x="450" y="7052"/>
                    <a:pt x="588" y="7052"/>
                  </a:cubicBezTo>
                  <a:lnTo>
                    <a:pt x="727" y="7052"/>
                  </a:lnTo>
                  <a:cubicBezTo>
                    <a:pt x="1452" y="6775"/>
                    <a:pt x="2005" y="6637"/>
                    <a:pt x="2593" y="6499"/>
                  </a:cubicBezTo>
                  <a:cubicBezTo>
                    <a:pt x="3042" y="6360"/>
                    <a:pt x="3457" y="6360"/>
                    <a:pt x="3734" y="6187"/>
                  </a:cubicBezTo>
                  <a:cubicBezTo>
                    <a:pt x="8780" y="5047"/>
                    <a:pt x="13827" y="4044"/>
                    <a:pt x="19011" y="3180"/>
                  </a:cubicBezTo>
                  <a:cubicBezTo>
                    <a:pt x="20325" y="2904"/>
                    <a:pt x="21604" y="2731"/>
                    <a:pt x="22917" y="2593"/>
                  </a:cubicBezTo>
                  <a:cubicBezTo>
                    <a:pt x="24196" y="2454"/>
                    <a:pt x="25337" y="2316"/>
                    <a:pt x="26650" y="2178"/>
                  </a:cubicBezTo>
                  <a:cubicBezTo>
                    <a:pt x="29243" y="1867"/>
                    <a:pt x="31973" y="1590"/>
                    <a:pt x="34704" y="1452"/>
                  </a:cubicBezTo>
                  <a:cubicBezTo>
                    <a:pt x="35879" y="1314"/>
                    <a:pt x="37020" y="1314"/>
                    <a:pt x="38161" y="1176"/>
                  </a:cubicBezTo>
                  <a:cubicBezTo>
                    <a:pt x="38472" y="1176"/>
                    <a:pt x="38748" y="1003"/>
                    <a:pt x="38748" y="588"/>
                  </a:cubicBezTo>
                  <a:cubicBezTo>
                    <a:pt x="38748" y="311"/>
                    <a:pt x="38472" y="0"/>
                    <a:pt x="38161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8"/>
            <p:cNvSpPr/>
            <p:nvPr/>
          </p:nvSpPr>
          <p:spPr>
            <a:xfrm>
              <a:off x="4482590" y="3995751"/>
              <a:ext cx="623302" cy="96248"/>
            </a:xfrm>
            <a:custGeom>
              <a:avLst/>
              <a:gdLst/>
              <a:ahLst/>
              <a:cxnLst/>
              <a:rect l="l" t="t" r="r" b="b"/>
              <a:pathLst>
                <a:path w="34705" h="5359" extrusionOk="0">
                  <a:moveTo>
                    <a:pt x="32423" y="1"/>
                  </a:moveTo>
                  <a:cubicBezTo>
                    <a:pt x="25648" y="1"/>
                    <a:pt x="18597" y="588"/>
                    <a:pt x="11545" y="1729"/>
                  </a:cubicBezTo>
                  <a:cubicBezTo>
                    <a:pt x="11096" y="1902"/>
                    <a:pt x="10681" y="1902"/>
                    <a:pt x="10232" y="2040"/>
                  </a:cubicBezTo>
                  <a:cubicBezTo>
                    <a:pt x="9506" y="2178"/>
                    <a:pt x="8642" y="2316"/>
                    <a:pt x="7916" y="2455"/>
                  </a:cubicBezTo>
                  <a:cubicBezTo>
                    <a:pt x="5497" y="3042"/>
                    <a:pt x="2904" y="3630"/>
                    <a:pt x="450" y="4183"/>
                  </a:cubicBezTo>
                  <a:cubicBezTo>
                    <a:pt x="450" y="4183"/>
                    <a:pt x="312" y="4183"/>
                    <a:pt x="312" y="4321"/>
                  </a:cubicBezTo>
                  <a:lnTo>
                    <a:pt x="139" y="4321"/>
                  </a:lnTo>
                  <a:lnTo>
                    <a:pt x="139" y="4494"/>
                  </a:lnTo>
                  <a:cubicBezTo>
                    <a:pt x="1" y="4632"/>
                    <a:pt x="1" y="4632"/>
                    <a:pt x="1" y="4771"/>
                  </a:cubicBezTo>
                  <a:lnTo>
                    <a:pt x="1" y="4909"/>
                  </a:lnTo>
                  <a:cubicBezTo>
                    <a:pt x="139" y="5047"/>
                    <a:pt x="139" y="5047"/>
                    <a:pt x="312" y="5185"/>
                  </a:cubicBezTo>
                  <a:cubicBezTo>
                    <a:pt x="312" y="5185"/>
                    <a:pt x="450" y="5358"/>
                    <a:pt x="588" y="5358"/>
                  </a:cubicBezTo>
                  <a:lnTo>
                    <a:pt x="727" y="5358"/>
                  </a:lnTo>
                  <a:cubicBezTo>
                    <a:pt x="1003" y="5185"/>
                    <a:pt x="1314" y="5185"/>
                    <a:pt x="1591" y="5047"/>
                  </a:cubicBezTo>
                  <a:cubicBezTo>
                    <a:pt x="1867" y="5047"/>
                    <a:pt x="2178" y="4909"/>
                    <a:pt x="2317" y="4909"/>
                  </a:cubicBezTo>
                  <a:cubicBezTo>
                    <a:pt x="5497" y="4045"/>
                    <a:pt x="8780" y="3457"/>
                    <a:pt x="11960" y="2904"/>
                  </a:cubicBezTo>
                  <a:cubicBezTo>
                    <a:pt x="13412" y="2593"/>
                    <a:pt x="15002" y="2455"/>
                    <a:pt x="16419" y="2178"/>
                  </a:cubicBezTo>
                  <a:cubicBezTo>
                    <a:pt x="21915" y="1452"/>
                    <a:pt x="27238" y="1176"/>
                    <a:pt x="32423" y="1176"/>
                  </a:cubicBezTo>
                  <a:lnTo>
                    <a:pt x="34151" y="1176"/>
                  </a:lnTo>
                  <a:cubicBezTo>
                    <a:pt x="34428" y="1176"/>
                    <a:pt x="34704" y="865"/>
                    <a:pt x="34704" y="588"/>
                  </a:cubicBezTo>
                  <a:cubicBezTo>
                    <a:pt x="34704" y="312"/>
                    <a:pt x="34428" y="1"/>
                    <a:pt x="34151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8"/>
            <p:cNvSpPr/>
            <p:nvPr/>
          </p:nvSpPr>
          <p:spPr>
            <a:xfrm>
              <a:off x="4457141" y="4083899"/>
              <a:ext cx="760480" cy="121697"/>
            </a:xfrm>
            <a:custGeom>
              <a:avLst/>
              <a:gdLst/>
              <a:ahLst/>
              <a:cxnLst/>
              <a:rect l="l" t="t" r="r" b="b"/>
              <a:pathLst>
                <a:path w="42343" h="6776" extrusionOk="0">
                  <a:moveTo>
                    <a:pt x="41755" y="1"/>
                  </a:moveTo>
                  <a:cubicBezTo>
                    <a:pt x="41306" y="1"/>
                    <a:pt x="40891" y="1"/>
                    <a:pt x="40442" y="139"/>
                  </a:cubicBezTo>
                  <a:cubicBezTo>
                    <a:pt x="39025" y="139"/>
                    <a:pt x="37711" y="277"/>
                    <a:pt x="36570" y="450"/>
                  </a:cubicBezTo>
                  <a:lnTo>
                    <a:pt x="36432" y="450"/>
                  </a:lnTo>
                  <a:lnTo>
                    <a:pt x="35983" y="588"/>
                  </a:lnTo>
                  <a:cubicBezTo>
                    <a:pt x="34980" y="588"/>
                    <a:pt x="33978" y="727"/>
                    <a:pt x="33114" y="865"/>
                  </a:cubicBezTo>
                  <a:lnTo>
                    <a:pt x="31973" y="865"/>
                  </a:lnTo>
                  <a:lnTo>
                    <a:pt x="31800" y="1003"/>
                  </a:lnTo>
                  <a:lnTo>
                    <a:pt x="30245" y="1003"/>
                  </a:lnTo>
                  <a:cubicBezTo>
                    <a:pt x="26789" y="1314"/>
                    <a:pt x="23332" y="1867"/>
                    <a:pt x="18700" y="2593"/>
                  </a:cubicBezTo>
                  <a:cubicBezTo>
                    <a:pt x="16695" y="2870"/>
                    <a:pt x="14691" y="3181"/>
                    <a:pt x="12790" y="3457"/>
                  </a:cubicBezTo>
                  <a:cubicBezTo>
                    <a:pt x="11787" y="3734"/>
                    <a:pt x="10785" y="3907"/>
                    <a:pt x="9782" y="4045"/>
                  </a:cubicBezTo>
                  <a:lnTo>
                    <a:pt x="9057" y="4183"/>
                  </a:lnTo>
                  <a:lnTo>
                    <a:pt x="8918" y="4183"/>
                  </a:lnTo>
                  <a:cubicBezTo>
                    <a:pt x="8331" y="4321"/>
                    <a:pt x="7605" y="4460"/>
                    <a:pt x="6914" y="4460"/>
                  </a:cubicBezTo>
                  <a:cubicBezTo>
                    <a:pt x="6464" y="4598"/>
                    <a:pt x="6049" y="4598"/>
                    <a:pt x="5600" y="4598"/>
                  </a:cubicBezTo>
                  <a:lnTo>
                    <a:pt x="5324" y="4598"/>
                  </a:lnTo>
                  <a:cubicBezTo>
                    <a:pt x="4598" y="4771"/>
                    <a:pt x="3872" y="4771"/>
                    <a:pt x="3146" y="4909"/>
                  </a:cubicBezTo>
                  <a:cubicBezTo>
                    <a:pt x="2282" y="5047"/>
                    <a:pt x="1279" y="5186"/>
                    <a:pt x="415" y="5635"/>
                  </a:cubicBezTo>
                  <a:lnTo>
                    <a:pt x="139" y="5911"/>
                  </a:lnTo>
                  <a:lnTo>
                    <a:pt x="139" y="6050"/>
                  </a:lnTo>
                  <a:lnTo>
                    <a:pt x="139" y="6188"/>
                  </a:lnTo>
                  <a:cubicBezTo>
                    <a:pt x="139" y="6188"/>
                    <a:pt x="1" y="6188"/>
                    <a:pt x="139" y="6326"/>
                  </a:cubicBezTo>
                  <a:cubicBezTo>
                    <a:pt x="139" y="6499"/>
                    <a:pt x="277" y="6637"/>
                    <a:pt x="277" y="6637"/>
                  </a:cubicBezTo>
                  <a:lnTo>
                    <a:pt x="415" y="6637"/>
                  </a:lnTo>
                  <a:cubicBezTo>
                    <a:pt x="415" y="6776"/>
                    <a:pt x="554" y="6776"/>
                    <a:pt x="692" y="6776"/>
                  </a:cubicBezTo>
                  <a:lnTo>
                    <a:pt x="692" y="6637"/>
                  </a:lnTo>
                  <a:cubicBezTo>
                    <a:pt x="1141" y="6499"/>
                    <a:pt x="1556" y="6326"/>
                    <a:pt x="2144" y="6326"/>
                  </a:cubicBezTo>
                  <a:cubicBezTo>
                    <a:pt x="2420" y="6188"/>
                    <a:pt x="2869" y="6188"/>
                    <a:pt x="3284" y="6050"/>
                  </a:cubicBezTo>
                  <a:lnTo>
                    <a:pt x="3734" y="6050"/>
                  </a:lnTo>
                  <a:cubicBezTo>
                    <a:pt x="4010" y="5911"/>
                    <a:pt x="4321" y="5911"/>
                    <a:pt x="4459" y="5911"/>
                  </a:cubicBezTo>
                  <a:lnTo>
                    <a:pt x="5012" y="5911"/>
                  </a:lnTo>
                  <a:lnTo>
                    <a:pt x="5324" y="5773"/>
                  </a:lnTo>
                  <a:lnTo>
                    <a:pt x="5877" y="5773"/>
                  </a:lnTo>
                  <a:cubicBezTo>
                    <a:pt x="6602" y="5635"/>
                    <a:pt x="7467" y="5635"/>
                    <a:pt x="8469" y="5462"/>
                  </a:cubicBezTo>
                  <a:cubicBezTo>
                    <a:pt x="9057" y="5324"/>
                    <a:pt x="9782" y="5186"/>
                    <a:pt x="10508" y="5047"/>
                  </a:cubicBezTo>
                  <a:lnTo>
                    <a:pt x="11061" y="4909"/>
                  </a:lnTo>
                  <a:lnTo>
                    <a:pt x="11925" y="4909"/>
                  </a:lnTo>
                  <a:lnTo>
                    <a:pt x="12098" y="4771"/>
                  </a:lnTo>
                  <a:lnTo>
                    <a:pt x="12237" y="4771"/>
                  </a:lnTo>
                  <a:lnTo>
                    <a:pt x="13654" y="4460"/>
                  </a:lnTo>
                  <a:cubicBezTo>
                    <a:pt x="15105" y="4321"/>
                    <a:pt x="16557" y="4045"/>
                    <a:pt x="17974" y="3907"/>
                  </a:cubicBezTo>
                  <a:cubicBezTo>
                    <a:pt x="18700" y="3734"/>
                    <a:pt x="19564" y="3596"/>
                    <a:pt x="20429" y="3457"/>
                  </a:cubicBezTo>
                  <a:lnTo>
                    <a:pt x="20740" y="3457"/>
                  </a:lnTo>
                  <a:cubicBezTo>
                    <a:pt x="21154" y="3319"/>
                    <a:pt x="21742" y="3319"/>
                    <a:pt x="22157" y="3181"/>
                  </a:cubicBezTo>
                  <a:lnTo>
                    <a:pt x="22744" y="3181"/>
                  </a:lnTo>
                  <a:cubicBezTo>
                    <a:pt x="23021" y="3043"/>
                    <a:pt x="23332" y="3043"/>
                    <a:pt x="23609" y="3043"/>
                  </a:cubicBezTo>
                  <a:cubicBezTo>
                    <a:pt x="23747" y="3043"/>
                    <a:pt x="23885" y="3043"/>
                    <a:pt x="24023" y="2870"/>
                  </a:cubicBezTo>
                  <a:lnTo>
                    <a:pt x="24196" y="2870"/>
                  </a:lnTo>
                  <a:cubicBezTo>
                    <a:pt x="25060" y="2731"/>
                    <a:pt x="25752" y="2731"/>
                    <a:pt x="26616" y="2593"/>
                  </a:cubicBezTo>
                  <a:cubicBezTo>
                    <a:pt x="27203" y="2455"/>
                    <a:pt x="27791" y="2455"/>
                    <a:pt x="28344" y="2455"/>
                  </a:cubicBezTo>
                  <a:cubicBezTo>
                    <a:pt x="29381" y="2317"/>
                    <a:pt x="30245" y="2178"/>
                    <a:pt x="31247" y="2178"/>
                  </a:cubicBezTo>
                  <a:lnTo>
                    <a:pt x="31524" y="2178"/>
                  </a:lnTo>
                  <a:cubicBezTo>
                    <a:pt x="31973" y="2006"/>
                    <a:pt x="32388" y="2006"/>
                    <a:pt x="32837" y="2006"/>
                  </a:cubicBezTo>
                  <a:cubicBezTo>
                    <a:pt x="33702" y="1867"/>
                    <a:pt x="34393" y="1867"/>
                    <a:pt x="35257" y="1729"/>
                  </a:cubicBezTo>
                  <a:lnTo>
                    <a:pt x="36570" y="1591"/>
                  </a:lnTo>
                  <a:lnTo>
                    <a:pt x="36847" y="1591"/>
                  </a:lnTo>
                  <a:cubicBezTo>
                    <a:pt x="38299" y="1453"/>
                    <a:pt x="40027" y="1314"/>
                    <a:pt x="41755" y="1141"/>
                  </a:cubicBezTo>
                  <a:lnTo>
                    <a:pt x="41893" y="1141"/>
                  </a:lnTo>
                  <a:lnTo>
                    <a:pt x="42032" y="1003"/>
                  </a:lnTo>
                  <a:cubicBezTo>
                    <a:pt x="42032" y="1003"/>
                    <a:pt x="42170" y="1003"/>
                    <a:pt x="42170" y="865"/>
                  </a:cubicBezTo>
                  <a:cubicBezTo>
                    <a:pt x="42170" y="865"/>
                    <a:pt x="42343" y="727"/>
                    <a:pt x="42343" y="588"/>
                  </a:cubicBezTo>
                  <a:cubicBezTo>
                    <a:pt x="42343" y="450"/>
                    <a:pt x="42170" y="277"/>
                    <a:pt x="42170" y="139"/>
                  </a:cubicBezTo>
                  <a:cubicBezTo>
                    <a:pt x="42032" y="1"/>
                    <a:pt x="41893" y="1"/>
                    <a:pt x="41755" y="1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8"/>
            <p:cNvSpPr/>
            <p:nvPr/>
          </p:nvSpPr>
          <p:spPr>
            <a:xfrm>
              <a:off x="4267807" y="3388003"/>
              <a:ext cx="21121" cy="52156"/>
            </a:xfrm>
            <a:custGeom>
              <a:avLst/>
              <a:gdLst/>
              <a:ahLst/>
              <a:cxnLst/>
              <a:rect l="l" t="t" r="r" b="b"/>
              <a:pathLst>
                <a:path w="1176" h="2904" extrusionOk="0">
                  <a:moveTo>
                    <a:pt x="173" y="0"/>
                  </a:moveTo>
                  <a:lnTo>
                    <a:pt x="0" y="726"/>
                  </a:lnTo>
                  <a:lnTo>
                    <a:pt x="0" y="865"/>
                  </a:lnTo>
                  <a:lnTo>
                    <a:pt x="0" y="2904"/>
                  </a:lnTo>
                  <a:lnTo>
                    <a:pt x="1175" y="2904"/>
                  </a:lnTo>
                  <a:cubicBezTo>
                    <a:pt x="1037" y="2455"/>
                    <a:pt x="864" y="2178"/>
                    <a:pt x="726" y="1729"/>
                  </a:cubicBezTo>
                  <a:cubicBezTo>
                    <a:pt x="726" y="1590"/>
                    <a:pt x="588" y="1452"/>
                    <a:pt x="588" y="1314"/>
                  </a:cubicBezTo>
                  <a:cubicBezTo>
                    <a:pt x="450" y="1003"/>
                    <a:pt x="450" y="726"/>
                    <a:pt x="311" y="450"/>
                  </a:cubicBezTo>
                  <a:cubicBezTo>
                    <a:pt x="173" y="312"/>
                    <a:pt x="173" y="139"/>
                    <a:pt x="173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8"/>
            <p:cNvSpPr/>
            <p:nvPr/>
          </p:nvSpPr>
          <p:spPr>
            <a:xfrm>
              <a:off x="4097079" y="3416559"/>
              <a:ext cx="15535" cy="23599"/>
            </a:xfrm>
            <a:custGeom>
              <a:avLst/>
              <a:gdLst/>
              <a:ahLst/>
              <a:cxnLst/>
              <a:rect l="l" t="t" r="r" b="b"/>
              <a:pathLst>
                <a:path w="865" h="1314" extrusionOk="0">
                  <a:moveTo>
                    <a:pt x="865" y="0"/>
                  </a:moveTo>
                  <a:cubicBezTo>
                    <a:pt x="727" y="277"/>
                    <a:pt x="588" y="450"/>
                    <a:pt x="450" y="726"/>
                  </a:cubicBezTo>
                  <a:lnTo>
                    <a:pt x="312" y="865"/>
                  </a:lnTo>
                  <a:lnTo>
                    <a:pt x="1" y="1314"/>
                  </a:lnTo>
                  <a:lnTo>
                    <a:pt x="865" y="1314"/>
                  </a:lnTo>
                  <a:lnTo>
                    <a:pt x="865" y="1003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8"/>
            <p:cNvSpPr/>
            <p:nvPr/>
          </p:nvSpPr>
          <p:spPr>
            <a:xfrm>
              <a:off x="4125635" y="3383028"/>
              <a:ext cx="10578" cy="57131"/>
            </a:xfrm>
            <a:custGeom>
              <a:avLst/>
              <a:gdLst/>
              <a:ahLst/>
              <a:cxnLst/>
              <a:rect l="l" t="t" r="r" b="b"/>
              <a:pathLst>
                <a:path w="589" h="3181" extrusionOk="0">
                  <a:moveTo>
                    <a:pt x="450" y="1"/>
                  </a:moveTo>
                  <a:lnTo>
                    <a:pt x="312" y="139"/>
                  </a:lnTo>
                  <a:lnTo>
                    <a:pt x="139" y="416"/>
                  </a:lnTo>
                  <a:lnTo>
                    <a:pt x="1" y="589"/>
                  </a:lnTo>
                  <a:lnTo>
                    <a:pt x="1" y="727"/>
                  </a:lnTo>
                  <a:cubicBezTo>
                    <a:pt x="139" y="727"/>
                    <a:pt x="139" y="865"/>
                    <a:pt x="139" y="1003"/>
                  </a:cubicBezTo>
                  <a:lnTo>
                    <a:pt x="139" y="3181"/>
                  </a:lnTo>
                  <a:lnTo>
                    <a:pt x="588" y="3181"/>
                  </a:lnTo>
                  <a:cubicBezTo>
                    <a:pt x="588" y="2870"/>
                    <a:pt x="450" y="2593"/>
                    <a:pt x="450" y="2455"/>
                  </a:cubicBezTo>
                  <a:lnTo>
                    <a:pt x="450" y="2006"/>
                  </a:lnTo>
                  <a:lnTo>
                    <a:pt x="450" y="1867"/>
                  </a:lnTo>
                  <a:lnTo>
                    <a:pt x="450" y="1003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8"/>
            <p:cNvSpPr/>
            <p:nvPr/>
          </p:nvSpPr>
          <p:spPr>
            <a:xfrm>
              <a:off x="4149235" y="3333997"/>
              <a:ext cx="20492" cy="106162"/>
            </a:xfrm>
            <a:custGeom>
              <a:avLst/>
              <a:gdLst/>
              <a:ahLst/>
              <a:cxnLst/>
              <a:rect l="l" t="t" r="r" b="b"/>
              <a:pathLst>
                <a:path w="1141" h="5911" extrusionOk="0">
                  <a:moveTo>
                    <a:pt x="1003" y="0"/>
                  </a:moveTo>
                  <a:lnTo>
                    <a:pt x="864" y="139"/>
                  </a:lnTo>
                  <a:cubicBezTo>
                    <a:pt x="864" y="277"/>
                    <a:pt x="726" y="277"/>
                    <a:pt x="726" y="415"/>
                  </a:cubicBezTo>
                  <a:cubicBezTo>
                    <a:pt x="415" y="726"/>
                    <a:pt x="277" y="1003"/>
                    <a:pt x="138" y="1279"/>
                  </a:cubicBezTo>
                  <a:cubicBezTo>
                    <a:pt x="138" y="1417"/>
                    <a:pt x="138" y="1590"/>
                    <a:pt x="0" y="1729"/>
                  </a:cubicBezTo>
                  <a:lnTo>
                    <a:pt x="0" y="3733"/>
                  </a:lnTo>
                  <a:cubicBezTo>
                    <a:pt x="0" y="4459"/>
                    <a:pt x="0" y="5185"/>
                    <a:pt x="138" y="5911"/>
                  </a:cubicBezTo>
                  <a:lnTo>
                    <a:pt x="1141" y="5911"/>
                  </a:lnTo>
                  <a:lnTo>
                    <a:pt x="1141" y="5738"/>
                  </a:lnTo>
                  <a:cubicBezTo>
                    <a:pt x="1141" y="5323"/>
                    <a:pt x="1141" y="4874"/>
                    <a:pt x="1003" y="4459"/>
                  </a:cubicBezTo>
                  <a:cubicBezTo>
                    <a:pt x="1003" y="3007"/>
                    <a:pt x="864" y="1417"/>
                    <a:pt x="1003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8"/>
            <p:cNvSpPr/>
            <p:nvPr/>
          </p:nvSpPr>
          <p:spPr>
            <a:xfrm>
              <a:off x="4180270" y="3300466"/>
              <a:ext cx="18014" cy="139693"/>
            </a:xfrm>
            <a:custGeom>
              <a:avLst/>
              <a:gdLst/>
              <a:ahLst/>
              <a:cxnLst/>
              <a:rect l="l" t="t" r="r" b="b"/>
              <a:pathLst>
                <a:path w="1003" h="7778" extrusionOk="0">
                  <a:moveTo>
                    <a:pt x="726" y="1"/>
                  </a:moveTo>
                  <a:cubicBezTo>
                    <a:pt x="554" y="277"/>
                    <a:pt x="277" y="554"/>
                    <a:pt x="0" y="865"/>
                  </a:cubicBezTo>
                  <a:cubicBezTo>
                    <a:pt x="139" y="1003"/>
                    <a:pt x="277" y="1141"/>
                    <a:pt x="139" y="1141"/>
                  </a:cubicBezTo>
                  <a:lnTo>
                    <a:pt x="139" y="3596"/>
                  </a:lnTo>
                  <a:lnTo>
                    <a:pt x="139" y="6326"/>
                  </a:lnTo>
                  <a:lnTo>
                    <a:pt x="139" y="6464"/>
                  </a:lnTo>
                  <a:cubicBezTo>
                    <a:pt x="277" y="6914"/>
                    <a:pt x="277" y="7329"/>
                    <a:pt x="277" y="7778"/>
                  </a:cubicBezTo>
                  <a:lnTo>
                    <a:pt x="1003" y="7778"/>
                  </a:lnTo>
                  <a:lnTo>
                    <a:pt x="1003" y="7605"/>
                  </a:lnTo>
                  <a:cubicBezTo>
                    <a:pt x="865" y="7329"/>
                    <a:pt x="865" y="7052"/>
                    <a:pt x="865" y="6741"/>
                  </a:cubicBezTo>
                  <a:lnTo>
                    <a:pt x="865" y="6603"/>
                  </a:lnTo>
                  <a:lnTo>
                    <a:pt x="865" y="5600"/>
                  </a:lnTo>
                  <a:lnTo>
                    <a:pt x="865" y="5462"/>
                  </a:lnTo>
                  <a:cubicBezTo>
                    <a:pt x="726" y="5186"/>
                    <a:pt x="726" y="4874"/>
                    <a:pt x="726" y="4598"/>
                  </a:cubicBezTo>
                  <a:lnTo>
                    <a:pt x="726" y="4460"/>
                  </a:lnTo>
                  <a:lnTo>
                    <a:pt x="726" y="3734"/>
                  </a:lnTo>
                  <a:lnTo>
                    <a:pt x="726" y="3457"/>
                  </a:lnTo>
                  <a:lnTo>
                    <a:pt x="726" y="2870"/>
                  </a:lnTo>
                  <a:lnTo>
                    <a:pt x="726" y="2593"/>
                  </a:lnTo>
                  <a:lnTo>
                    <a:pt x="726" y="2006"/>
                  </a:lnTo>
                  <a:lnTo>
                    <a:pt x="726" y="1729"/>
                  </a:lnTo>
                  <a:lnTo>
                    <a:pt x="726" y="1280"/>
                  </a:lnTo>
                  <a:lnTo>
                    <a:pt x="726" y="1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8"/>
            <p:cNvSpPr/>
            <p:nvPr/>
          </p:nvSpPr>
          <p:spPr>
            <a:xfrm>
              <a:off x="4205719" y="3266324"/>
              <a:ext cx="21121" cy="173835"/>
            </a:xfrm>
            <a:custGeom>
              <a:avLst/>
              <a:gdLst/>
              <a:ahLst/>
              <a:cxnLst/>
              <a:rect l="l" t="t" r="r" b="b"/>
              <a:pathLst>
                <a:path w="1176" h="9679" extrusionOk="0">
                  <a:moveTo>
                    <a:pt x="1176" y="1"/>
                  </a:moveTo>
                  <a:cubicBezTo>
                    <a:pt x="1038" y="173"/>
                    <a:pt x="865" y="312"/>
                    <a:pt x="727" y="312"/>
                  </a:cubicBezTo>
                  <a:cubicBezTo>
                    <a:pt x="727" y="450"/>
                    <a:pt x="588" y="588"/>
                    <a:pt x="450" y="727"/>
                  </a:cubicBezTo>
                  <a:cubicBezTo>
                    <a:pt x="312" y="727"/>
                    <a:pt x="312" y="865"/>
                    <a:pt x="173" y="1038"/>
                  </a:cubicBezTo>
                  <a:cubicBezTo>
                    <a:pt x="173" y="1038"/>
                    <a:pt x="312" y="1176"/>
                    <a:pt x="312" y="1314"/>
                  </a:cubicBezTo>
                  <a:cubicBezTo>
                    <a:pt x="1" y="3630"/>
                    <a:pt x="173" y="6222"/>
                    <a:pt x="450" y="9679"/>
                  </a:cubicBezTo>
                  <a:lnTo>
                    <a:pt x="727" y="9679"/>
                  </a:lnTo>
                  <a:cubicBezTo>
                    <a:pt x="727" y="6637"/>
                    <a:pt x="727" y="3319"/>
                    <a:pt x="1176" y="173"/>
                  </a:cubicBezTo>
                  <a:lnTo>
                    <a:pt x="1176" y="1"/>
                  </a:ln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8"/>
            <p:cNvSpPr/>
            <p:nvPr/>
          </p:nvSpPr>
          <p:spPr>
            <a:xfrm>
              <a:off x="4234275" y="3305441"/>
              <a:ext cx="21121" cy="134718"/>
            </a:xfrm>
            <a:custGeom>
              <a:avLst/>
              <a:gdLst/>
              <a:ahLst/>
              <a:cxnLst/>
              <a:rect l="l" t="t" r="r" b="b"/>
              <a:pathLst>
                <a:path w="1176" h="7501" extrusionOk="0">
                  <a:moveTo>
                    <a:pt x="139" y="0"/>
                  </a:moveTo>
                  <a:cubicBezTo>
                    <a:pt x="1" y="2316"/>
                    <a:pt x="1" y="4597"/>
                    <a:pt x="1" y="7501"/>
                  </a:cubicBezTo>
                  <a:lnTo>
                    <a:pt x="1003" y="7501"/>
                  </a:lnTo>
                  <a:lnTo>
                    <a:pt x="1003" y="5323"/>
                  </a:lnTo>
                  <a:lnTo>
                    <a:pt x="1003" y="5185"/>
                  </a:lnTo>
                  <a:cubicBezTo>
                    <a:pt x="1176" y="4321"/>
                    <a:pt x="1176" y="3457"/>
                    <a:pt x="1176" y="2593"/>
                  </a:cubicBezTo>
                  <a:lnTo>
                    <a:pt x="1176" y="2454"/>
                  </a:lnTo>
                  <a:lnTo>
                    <a:pt x="1176" y="2316"/>
                  </a:lnTo>
                  <a:cubicBezTo>
                    <a:pt x="865" y="1590"/>
                    <a:pt x="588" y="864"/>
                    <a:pt x="312" y="0"/>
                  </a:cubicBezTo>
                  <a:close/>
                </a:path>
              </a:pathLst>
            </a:custGeom>
            <a:solidFill>
              <a:srgbClr val="E7D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0" name="Google Shape;1120;p8"/>
          <p:cNvGrpSpPr/>
          <p:nvPr/>
        </p:nvGrpSpPr>
        <p:grpSpPr>
          <a:xfrm>
            <a:off x="4962235" y="3203317"/>
            <a:ext cx="1096430" cy="1330225"/>
            <a:chOff x="5788869" y="3127462"/>
            <a:chExt cx="1209253" cy="1467268"/>
          </a:xfrm>
        </p:grpSpPr>
        <p:sp>
          <p:nvSpPr>
            <p:cNvPr id="1121" name="Google Shape;1121;p8"/>
            <p:cNvSpPr/>
            <p:nvPr/>
          </p:nvSpPr>
          <p:spPr>
            <a:xfrm>
              <a:off x="6186779" y="3898009"/>
              <a:ext cx="289682" cy="397932"/>
            </a:xfrm>
            <a:custGeom>
              <a:avLst/>
              <a:gdLst/>
              <a:ahLst/>
              <a:cxnLst/>
              <a:rect l="l" t="t" r="r" b="b"/>
              <a:pathLst>
                <a:path w="14242" h="19564" extrusionOk="0">
                  <a:moveTo>
                    <a:pt x="277" y="0"/>
                  </a:moveTo>
                  <a:cubicBezTo>
                    <a:pt x="277" y="726"/>
                    <a:pt x="139" y="1417"/>
                    <a:pt x="0" y="2143"/>
                  </a:cubicBezTo>
                  <a:cubicBezTo>
                    <a:pt x="1729" y="5323"/>
                    <a:pt x="3733" y="8192"/>
                    <a:pt x="5911" y="11095"/>
                  </a:cubicBezTo>
                  <a:cubicBezTo>
                    <a:pt x="7916" y="13515"/>
                    <a:pt x="9921" y="15969"/>
                    <a:pt x="11822" y="18423"/>
                  </a:cubicBezTo>
                  <a:cubicBezTo>
                    <a:pt x="12686" y="18873"/>
                    <a:pt x="13377" y="19149"/>
                    <a:pt x="14241" y="19564"/>
                  </a:cubicBezTo>
                  <a:cubicBezTo>
                    <a:pt x="13965" y="19011"/>
                    <a:pt x="13550" y="18423"/>
                    <a:pt x="13101" y="17836"/>
                  </a:cubicBezTo>
                  <a:cubicBezTo>
                    <a:pt x="12962" y="17559"/>
                    <a:pt x="12686" y="17283"/>
                    <a:pt x="12375" y="16833"/>
                  </a:cubicBezTo>
                  <a:cubicBezTo>
                    <a:pt x="10785" y="14690"/>
                    <a:pt x="9056" y="12374"/>
                    <a:pt x="7501" y="10058"/>
                  </a:cubicBezTo>
                  <a:cubicBezTo>
                    <a:pt x="7052" y="9505"/>
                    <a:pt x="6637" y="8918"/>
                    <a:pt x="6326" y="8330"/>
                  </a:cubicBezTo>
                  <a:cubicBezTo>
                    <a:pt x="6187" y="8192"/>
                    <a:pt x="6187" y="8192"/>
                    <a:pt x="6049" y="8054"/>
                  </a:cubicBezTo>
                  <a:cubicBezTo>
                    <a:pt x="4183" y="5323"/>
                    <a:pt x="2316" y="2592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8"/>
            <p:cNvSpPr/>
            <p:nvPr/>
          </p:nvSpPr>
          <p:spPr>
            <a:xfrm>
              <a:off x="6001871" y="4199605"/>
              <a:ext cx="847202" cy="395125"/>
            </a:xfrm>
            <a:custGeom>
              <a:avLst/>
              <a:gdLst/>
              <a:ahLst/>
              <a:cxnLst/>
              <a:rect l="l" t="t" r="r" b="b"/>
              <a:pathLst>
                <a:path w="41652" h="19426" extrusionOk="0">
                  <a:moveTo>
                    <a:pt x="1" y="0"/>
                  </a:moveTo>
                  <a:cubicBezTo>
                    <a:pt x="312" y="415"/>
                    <a:pt x="450" y="865"/>
                    <a:pt x="727" y="1279"/>
                  </a:cubicBezTo>
                  <a:cubicBezTo>
                    <a:pt x="1729" y="3008"/>
                    <a:pt x="3181" y="4459"/>
                    <a:pt x="4909" y="5462"/>
                  </a:cubicBezTo>
                  <a:cubicBezTo>
                    <a:pt x="5911" y="6188"/>
                    <a:pt x="7087" y="6775"/>
                    <a:pt x="8089" y="7328"/>
                  </a:cubicBezTo>
                  <a:cubicBezTo>
                    <a:pt x="9368" y="8054"/>
                    <a:pt x="10681" y="8642"/>
                    <a:pt x="12098" y="9368"/>
                  </a:cubicBezTo>
                  <a:cubicBezTo>
                    <a:pt x="14553" y="10508"/>
                    <a:pt x="17145" y="11649"/>
                    <a:pt x="19737" y="12824"/>
                  </a:cubicBezTo>
                  <a:cubicBezTo>
                    <a:pt x="23056" y="14241"/>
                    <a:pt x="26236" y="15416"/>
                    <a:pt x="29554" y="16557"/>
                  </a:cubicBezTo>
                  <a:cubicBezTo>
                    <a:pt x="31282" y="17145"/>
                    <a:pt x="32838" y="17698"/>
                    <a:pt x="34566" y="18147"/>
                  </a:cubicBezTo>
                  <a:cubicBezTo>
                    <a:pt x="36156" y="18735"/>
                    <a:pt x="37884" y="19149"/>
                    <a:pt x="39612" y="19426"/>
                  </a:cubicBezTo>
                  <a:cubicBezTo>
                    <a:pt x="40615" y="19426"/>
                    <a:pt x="41479" y="18562"/>
                    <a:pt x="41652" y="17559"/>
                  </a:cubicBezTo>
                  <a:cubicBezTo>
                    <a:pt x="41652" y="17145"/>
                    <a:pt x="41479" y="16557"/>
                    <a:pt x="41064" y="16281"/>
                  </a:cubicBezTo>
                  <a:cubicBezTo>
                    <a:pt x="40788" y="15831"/>
                    <a:pt x="40338" y="15693"/>
                    <a:pt x="39751" y="15555"/>
                  </a:cubicBezTo>
                  <a:lnTo>
                    <a:pt x="39612" y="15555"/>
                  </a:lnTo>
                  <a:cubicBezTo>
                    <a:pt x="40062" y="16142"/>
                    <a:pt x="40338" y="16695"/>
                    <a:pt x="40788" y="17421"/>
                  </a:cubicBezTo>
                  <a:cubicBezTo>
                    <a:pt x="40926" y="17559"/>
                    <a:pt x="40788" y="17871"/>
                    <a:pt x="40615" y="18009"/>
                  </a:cubicBezTo>
                  <a:lnTo>
                    <a:pt x="40476" y="18009"/>
                  </a:lnTo>
                  <a:cubicBezTo>
                    <a:pt x="40476" y="18107"/>
                    <a:pt x="40338" y="18204"/>
                    <a:pt x="40208" y="18204"/>
                  </a:cubicBezTo>
                  <a:cubicBezTo>
                    <a:pt x="40155" y="18204"/>
                    <a:pt x="40102" y="18188"/>
                    <a:pt x="40062" y="18147"/>
                  </a:cubicBezTo>
                  <a:cubicBezTo>
                    <a:pt x="38333" y="17559"/>
                    <a:pt x="36605" y="17006"/>
                    <a:pt x="34877" y="16281"/>
                  </a:cubicBezTo>
                  <a:cubicBezTo>
                    <a:pt x="32146" y="15278"/>
                    <a:pt x="29381" y="14414"/>
                    <a:pt x="26789" y="13377"/>
                  </a:cubicBezTo>
                  <a:cubicBezTo>
                    <a:pt x="25372" y="12962"/>
                    <a:pt x="24058" y="12375"/>
                    <a:pt x="22779" y="11649"/>
                  </a:cubicBezTo>
                  <a:cubicBezTo>
                    <a:pt x="21466" y="11096"/>
                    <a:pt x="20187" y="10508"/>
                    <a:pt x="18873" y="9782"/>
                  </a:cubicBezTo>
                  <a:cubicBezTo>
                    <a:pt x="15555" y="8365"/>
                    <a:pt x="12098" y="6775"/>
                    <a:pt x="8815" y="5185"/>
                  </a:cubicBezTo>
                  <a:cubicBezTo>
                    <a:pt x="5773" y="3733"/>
                    <a:pt x="2766" y="2143"/>
                    <a:pt x="174" y="139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8"/>
            <p:cNvSpPr/>
            <p:nvPr/>
          </p:nvSpPr>
          <p:spPr>
            <a:xfrm>
              <a:off x="5981491" y="3625214"/>
              <a:ext cx="155398" cy="568788"/>
            </a:xfrm>
            <a:custGeom>
              <a:avLst/>
              <a:gdLst/>
              <a:ahLst/>
              <a:cxnLst/>
              <a:rect l="l" t="t" r="r" b="b"/>
              <a:pathLst>
                <a:path w="7640" h="27964" extrusionOk="0">
                  <a:moveTo>
                    <a:pt x="7052" y="1"/>
                  </a:moveTo>
                  <a:cubicBezTo>
                    <a:pt x="6187" y="1"/>
                    <a:pt x="5323" y="450"/>
                    <a:pt x="5185" y="1314"/>
                  </a:cubicBezTo>
                  <a:cubicBezTo>
                    <a:pt x="4044" y="5047"/>
                    <a:pt x="2731" y="8642"/>
                    <a:pt x="1729" y="12237"/>
                  </a:cubicBezTo>
                  <a:cubicBezTo>
                    <a:pt x="1176" y="14276"/>
                    <a:pt x="588" y="16419"/>
                    <a:pt x="311" y="18459"/>
                  </a:cubicBezTo>
                  <a:cubicBezTo>
                    <a:pt x="0" y="20463"/>
                    <a:pt x="0" y="22468"/>
                    <a:pt x="139" y="24507"/>
                  </a:cubicBezTo>
                  <a:cubicBezTo>
                    <a:pt x="311" y="25648"/>
                    <a:pt x="450" y="26789"/>
                    <a:pt x="864" y="27964"/>
                  </a:cubicBezTo>
                  <a:cubicBezTo>
                    <a:pt x="1176" y="25199"/>
                    <a:pt x="1590" y="22606"/>
                    <a:pt x="2040" y="20014"/>
                  </a:cubicBezTo>
                  <a:cubicBezTo>
                    <a:pt x="2593" y="16281"/>
                    <a:pt x="3457" y="12548"/>
                    <a:pt x="4183" y="8953"/>
                  </a:cubicBezTo>
                  <a:cubicBezTo>
                    <a:pt x="4459" y="8089"/>
                    <a:pt x="4632" y="7225"/>
                    <a:pt x="4770" y="6361"/>
                  </a:cubicBezTo>
                  <a:cubicBezTo>
                    <a:pt x="4909" y="5635"/>
                    <a:pt x="5047" y="4909"/>
                    <a:pt x="5185" y="4321"/>
                  </a:cubicBezTo>
                  <a:cubicBezTo>
                    <a:pt x="5323" y="3596"/>
                    <a:pt x="5634" y="2904"/>
                    <a:pt x="5773" y="2178"/>
                  </a:cubicBezTo>
                  <a:cubicBezTo>
                    <a:pt x="5911" y="1867"/>
                    <a:pt x="6049" y="1453"/>
                    <a:pt x="6187" y="1176"/>
                  </a:cubicBezTo>
                  <a:cubicBezTo>
                    <a:pt x="6360" y="865"/>
                    <a:pt x="6637" y="588"/>
                    <a:pt x="6775" y="312"/>
                  </a:cubicBezTo>
                  <a:cubicBezTo>
                    <a:pt x="6775" y="312"/>
                    <a:pt x="6913" y="139"/>
                    <a:pt x="7052" y="139"/>
                  </a:cubicBezTo>
                  <a:cubicBezTo>
                    <a:pt x="7224" y="139"/>
                    <a:pt x="7363" y="312"/>
                    <a:pt x="7363" y="312"/>
                  </a:cubicBezTo>
                  <a:lnTo>
                    <a:pt x="7501" y="312"/>
                  </a:lnTo>
                  <a:cubicBezTo>
                    <a:pt x="7501" y="450"/>
                    <a:pt x="7639" y="450"/>
                    <a:pt x="7639" y="450"/>
                  </a:cubicBezTo>
                  <a:cubicBezTo>
                    <a:pt x="7363" y="139"/>
                    <a:pt x="7052" y="1"/>
                    <a:pt x="70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8"/>
            <p:cNvSpPr/>
            <p:nvPr/>
          </p:nvSpPr>
          <p:spPr>
            <a:xfrm>
              <a:off x="6787165" y="4539175"/>
              <a:ext cx="2848" cy="2827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1" y="0"/>
                  </a:moveTo>
                  <a:cubicBezTo>
                    <a:pt x="1" y="139"/>
                    <a:pt x="139" y="139"/>
                    <a:pt x="139" y="139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8"/>
            <p:cNvSpPr/>
            <p:nvPr/>
          </p:nvSpPr>
          <p:spPr>
            <a:xfrm>
              <a:off x="6136865" y="3751055"/>
              <a:ext cx="52742" cy="52762"/>
            </a:xfrm>
            <a:custGeom>
              <a:avLst/>
              <a:gdLst/>
              <a:ahLst/>
              <a:cxnLst/>
              <a:rect l="l" t="t" r="r" b="b"/>
              <a:pathLst>
                <a:path w="2593" h="2594" extrusionOk="0">
                  <a:moveTo>
                    <a:pt x="1590" y="1"/>
                  </a:moveTo>
                  <a:cubicBezTo>
                    <a:pt x="1452" y="1"/>
                    <a:pt x="1452" y="174"/>
                    <a:pt x="1314" y="174"/>
                  </a:cubicBezTo>
                  <a:cubicBezTo>
                    <a:pt x="1141" y="174"/>
                    <a:pt x="1003" y="174"/>
                    <a:pt x="864" y="312"/>
                  </a:cubicBezTo>
                  <a:cubicBezTo>
                    <a:pt x="726" y="312"/>
                    <a:pt x="588" y="450"/>
                    <a:pt x="450" y="589"/>
                  </a:cubicBezTo>
                  <a:lnTo>
                    <a:pt x="138" y="865"/>
                  </a:lnTo>
                  <a:cubicBezTo>
                    <a:pt x="138" y="1038"/>
                    <a:pt x="138" y="1038"/>
                    <a:pt x="0" y="1176"/>
                  </a:cubicBezTo>
                  <a:lnTo>
                    <a:pt x="0" y="1453"/>
                  </a:lnTo>
                  <a:lnTo>
                    <a:pt x="0" y="1729"/>
                  </a:lnTo>
                  <a:lnTo>
                    <a:pt x="138" y="1902"/>
                  </a:lnTo>
                  <a:cubicBezTo>
                    <a:pt x="138" y="2040"/>
                    <a:pt x="277" y="2040"/>
                    <a:pt x="277" y="2179"/>
                  </a:cubicBezTo>
                  <a:lnTo>
                    <a:pt x="588" y="2455"/>
                  </a:lnTo>
                  <a:lnTo>
                    <a:pt x="864" y="2455"/>
                  </a:lnTo>
                  <a:cubicBezTo>
                    <a:pt x="864" y="2593"/>
                    <a:pt x="1003" y="2593"/>
                    <a:pt x="1141" y="2593"/>
                  </a:cubicBezTo>
                  <a:cubicBezTo>
                    <a:pt x="1141" y="2593"/>
                    <a:pt x="1314" y="2593"/>
                    <a:pt x="1452" y="2455"/>
                  </a:cubicBezTo>
                  <a:lnTo>
                    <a:pt x="1728" y="2455"/>
                  </a:lnTo>
                  <a:cubicBezTo>
                    <a:pt x="1867" y="2317"/>
                    <a:pt x="1867" y="2317"/>
                    <a:pt x="2005" y="2179"/>
                  </a:cubicBezTo>
                  <a:cubicBezTo>
                    <a:pt x="2178" y="2040"/>
                    <a:pt x="2178" y="2040"/>
                    <a:pt x="2316" y="1902"/>
                  </a:cubicBezTo>
                  <a:cubicBezTo>
                    <a:pt x="2454" y="1729"/>
                    <a:pt x="2454" y="1591"/>
                    <a:pt x="2454" y="1453"/>
                  </a:cubicBezTo>
                  <a:cubicBezTo>
                    <a:pt x="2593" y="1314"/>
                    <a:pt x="2593" y="1176"/>
                    <a:pt x="2593" y="1038"/>
                  </a:cubicBezTo>
                  <a:lnTo>
                    <a:pt x="2593" y="865"/>
                  </a:lnTo>
                  <a:cubicBezTo>
                    <a:pt x="2593" y="727"/>
                    <a:pt x="2454" y="727"/>
                    <a:pt x="2454" y="727"/>
                  </a:cubicBezTo>
                  <a:lnTo>
                    <a:pt x="2454" y="589"/>
                  </a:lnTo>
                  <a:lnTo>
                    <a:pt x="2316" y="450"/>
                  </a:lnTo>
                  <a:cubicBezTo>
                    <a:pt x="2316" y="312"/>
                    <a:pt x="2178" y="312"/>
                    <a:pt x="2178" y="174"/>
                  </a:cubicBezTo>
                  <a:lnTo>
                    <a:pt x="1867" y="174"/>
                  </a:lnTo>
                  <a:cubicBezTo>
                    <a:pt x="1728" y="174"/>
                    <a:pt x="1728" y="1"/>
                    <a:pt x="15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8"/>
            <p:cNvSpPr/>
            <p:nvPr/>
          </p:nvSpPr>
          <p:spPr>
            <a:xfrm>
              <a:off x="6209966" y="3698335"/>
              <a:ext cx="29554" cy="32361"/>
            </a:xfrm>
            <a:custGeom>
              <a:avLst/>
              <a:gdLst/>
              <a:ahLst/>
              <a:cxnLst/>
              <a:rect l="l" t="t" r="r" b="b"/>
              <a:pathLst>
                <a:path w="1453" h="1591" extrusionOk="0">
                  <a:moveTo>
                    <a:pt x="1" y="1"/>
                  </a:moveTo>
                  <a:cubicBezTo>
                    <a:pt x="589" y="450"/>
                    <a:pt x="1003" y="1038"/>
                    <a:pt x="1453" y="1591"/>
                  </a:cubicBezTo>
                  <a:cubicBezTo>
                    <a:pt x="1314" y="1176"/>
                    <a:pt x="1176" y="726"/>
                    <a:pt x="865" y="450"/>
                  </a:cubicBezTo>
                  <a:cubicBezTo>
                    <a:pt x="727" y="312"/>
                    <a:pt x="450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8"/>
            <p:cNvSpPr/>
            <p:nvPr/>
          </p:nvSpPr>
          <p:spPr>
            <a:xfrm>
              <a:off x="6470802" y="3311658"/>
              <a:ext cx="331156" cy="305161"/>
            </a:xfrm>
            <a:custGeom>
              <a:avLst/>
              <a:gdLst/>
              <a:ahLst/>
              <a:cxnLst/>
              <a:rect l="l" t="t" r="r" b="b"/>
              <a:pathLst>
                <a:path w="16281" h="15003" extrusionOk="0">
                  <a:moveTo>
                    <a:pt x="4183" y="1"/>
                  </a:moveTo>
                  <a:cubicBezTo>
                    <a:pt x="3457" y="1"/>
                    <a:pt x="2870" y="174"/>
                    <a:pt x="2178" y="312"/>
                  </a:cubicBezTo>
                  <a:cubicBezTo>
                    <a:pt x="1729" y="450"/>
                    <a:pt x="1314" y="588"/>
                    <a:pt x="865" y="865"/>
                  </a:cubicBezTo>
                  <a:cubicBezTo>
                    <a:pt x="588" y="1038"/>
                    <a:pt x="277" y="1176"/>
                    <a:pt x="1" y="1453"/>
                  </a:cubicBezTo>
                  <a:cubicBezTo>
                    <a:pt x="588" y="1902"/>
                    <a:pt x="1141" y="2455"/>
                    <a:pt x="1729" y="2904"/>
                  </a:cubicBezTo>
                  <a:cubicBezTo>
                    <a:pt x="2455" y="2766"/>
                    <a:pt x="3319" y="2593"/>
                    <a:pt x="4045" y="2455"/>
                  </a:cubicBezTo>
                  <a:cubicBezTo>
                    <a:pt x="5047" y="2455"/>
                    <a:pt x="5911" y="2455"/>
                    <a:pt x="6914" y="2593"/>
                  </a:cubicBezTo>
                  <a:cubicBezTo>
                    <a:pt x="7778" y="2904"/>
                    <a:pt x="8642" y="3043"/>
                    <a:pt x="9368" y="3457"/>
                  </a:cubicBezTo>
                  <a:cubicBezTo>
                    <a:pt x="10094" y="3907"/>
                    <a:pt x="10820" y="4321"/>
                    <a:pt x="11511" y="4771"/>
                  </a:cubicBezTo>
                  <a:cubicBezTo>
                    <a:pt x="12098" y="5358"/>
                    <a:pt x="12686" y="5911"/>
                    <a:pt x="13101" y="6637"/>
                  </a:cubicBezTo>
                  <a:cubicBezTo>
                    <a:pt x="13550" y="7363"/>
                    <a:pt x="13827" y="8089"/>
                    <a:pt x="14103" y="8815"/>
                  </a:cubicBezTo>
                  <a:cubicBezTo>
                    <a:pt x="14414" y="9506"/>
                    <a:pt x="14691" y="10370"/>
                    <a:pt x="14691" y="11234"/>
                  </a:cubicBezTo>
                  <a:cubicBezTo>
                    <a:pt x="14691" y="12271"/>
                    <a:pt x="14691" y="13274"/>
                    <a:pt x="14553" y="14276"/>
                  </a:cubicBezTo>
                  <a:cubicBezTo>
                    <a:pt x="14553" y="14276"/>
                    <a:pt x="14553" y="14414"/>
                    <a:pt x="14414" y="14414"/>
                  </a:cubicBezTo>
                  <a:lnTo>
                    <a:pt x="14414" y="14553"/>
                  </a:lnTo>
                  <a:cubicBezTo>
                    <a:pt x="14691" y="14691"/>
                    <a:pt x="14829" y="14864"/>
                    <a:pt x="14967" y="15002"/>
                  </a:cubicBezTo>
                  <a:cubicBezTo>
                    <a:pt x="15140" y="14691"/>
                    <a:pt x="15278" y="14414"/>
                    <a:pt x="15417" y="14276"/>
                  </a:cubicBezTo>
                  <a:cubicBezTo>
                    <a:pt x="15693" y="13689"/>
                    <a:pt x="15831" y="13274"/>
                    <a:pt x="16004" y="12824"/>
                  </a:cubicBezTo>
                  <a:cubicBezTo>
                    <a:pt x="16143" y="12099"/>
                    <a:pt x="16281" y="11546"/>
                    <a:pt x="16281" y="10820"/>
                  </a:cubicBezTo>
                  <a:cubicBezTo>
                    <a:pt x="16281" y="9956"/>
                    <a:pt x="16143" y="9091"/>
                    <a:pt x="15831" y="8227"/>
                  </a:cubicBezTo>
                  <a:cubicBezTo>
                    <a:pt x="15693" y="7501"/>
                    <a:pt x="15417" y="6776"/>
                    <a:pt x="15140" y="6050"/>
                  </a:cubicBezTo>
                  <a:cubicBezTo>
                    <a:pt x="14691" y="5358"/>
                    <a:pt x="14103" y="4771"/>
                    <a:pt x="13550" y="4183"/>
                  </a:cubicBezTo>
                  <a:cubicBezTo>
                    <a:pt x="12548" y="3181"/>
                    <a:pt x="11373" y="2317"/>
                    <a:pt x="10232" y="1591"/>
                  </a:cubicBezTo>
                  <a:cubicBezTo>
                    <a:pt x="9230" y="1176"/>
                    <a:pt x="8227" y="727"/>
                    <a:pt x="7190" y="450"/>
                  </a:cubicBezTo>
                  <a:cubicBezTo>
                    <a:pt x="6188" y="174"/>
                    <a:pt x="5185" y="1"/>
                    <a:pt x="41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8"/>
            <p:cNvSpPr/>
            <p:nvPr/>
          </p:nvSpPr>
          <p:spPr>
            <a:xfrm>
              <a:off x="6113658" y="3256131"/>
              <a:ext cx="884465" cy="678909"/>
            </a:xfrm>
            <a:custGeom>
              <a:avLst/>
              <a:gdLst/>
              <a:ahLst/>
              <a:cxnLst/>
              <a:rect l="l" t="t" r="r" b="b"/>
              <a:pathLst>
                <a:path w="43484" h="33378" extrusionOk="0">
                  <a:moveTo>
                    <a:pt x="1" y="0"/>
                  </a:moveTo>
                  <a:cubicBezTo>
                    <a:pt x="1" y="311"/>
                    <a:pt x="1" y="726"/>
                    <a:pt x="139" y="1003"/>
                  </a:cubicBezTo>
                  <a:cubicBezTo>
                    <a:pt x="2455" y="5323"/>
                    <a:pt x="5738" y="8953"/>
                    <a:pt x="9506" y="12236"/>
                  </a:cubicBezTo>
                  <a:cubicBezTo>
                    <a:pt x="13101" y="15416"/>
                    <a:pt x="16972" y="18285"/>
                    <a:pt x="20601" y="21465"/>
                  </a:cubicBezTo>
                  <a:cubicBezTo>
                    <a:pt x="21742" y="22329"/>
                    <a:pt x="22744" y="23332"/>
                    <a:pt x="23747" y="24507"/>
                  </a:cubicBezTo>
                  <a:cubicBezTo>
                    <a:pt x="24922" y="25786"/>
                    <a:pt x="26063" y="27099"/>
                    <a:pt x="27203" y="28240"/>
                  </a:cubicBezTo>
                  <a:cubicBezTo>
                    <a:pt x="28379" y="29519"/>
                    <a:pt x="29657" y="30556"/>
                    <a:pt x="30971" y="31558"/>
                  </a:cubicBezTo>
                  <a:cubicBezTo>
                    <a:pt x="31835" y="32284"/>
                    <a:pt x="32976" y="32837"/>
                    <a:pt x="34116" y="33148"/>
                  </a:cubicBezTo>
                  <a:cubicBezTo>
                    <a:pt x="34886" y="33310"/>
                    <a:pt x="35643" y="33377"/>
                    <a:pt x="36403" y="33377"/>
                  </a:cubicBezTo>
                  <a:cubicBezTo>
                    <a:pt x="36940" y="33377"/>
                    <a:pt x="37478" y="33344"/>
                    <a:pt x="38022" y="33286"/>
                  </a:cubicBezTo>
                  <a:cubicBezTo>
                    <a:pt x="38575" y="33286"/>
                    <a:pt x="39163" y="33148"/>
                    <a:pt x="39750" y="32975"/>
                  </a:cubicBezTo>
                  <a:cubicBezTo>
                    <a:pt x="40165" y="32837"/>
                    <a:pt x="40476" y="32699"/>
                    <a:pt x="40753" y="32560"/>
                  </a:cubicBezTo>
                  <a:cubicBezTo>
                    <a:pt x="41168" y="32422"/>
                    <a:pt x="41479" y="32284"/>
                    <a:pt x="41755" y="31973"/>
                  </a:cubicBezTo>
                  <a:cubicBezTo>
                    <a:pt x="42205" y="31696"/>
                    <a:pt x="42619" y="31247"/>
                    <a:pt x="42758" y="30694"/>
                  </a:cubicBezTo>
                  <a:cubicBezTo>
                    <a:pt x="42896" y="30383"/>
                    <a:pt x="43069" y="30106"/>
                    <a:pt x="43207" y="29830"/>
                  </a:cubicBezTo>
                  <a:cubicBezTo>
                    <a:pt x="43345" y="29380"/>
                    <a:pt x="43345" y="28966"/>
                    <a:pt x="43345" y="28516"/>
                  </a:cubicBezTo>
                  <a:cubicBezTo>
                    <a:pt x="43483" y="28240"/>
                    <a:pt x="43345" y="27963"/>
                    <a:pt x="43345" y="27652"/>
                  </a:cubicBezTo>
                  <a:cubicBezTo>
                    <a:pt x="43345" y="27237"/>
                    <a:pt x="43069" y="26788"/>
                    <a:pt x="42758" y="26512"/>
                  </a:cubicBezTo>
                  <a:cubicBezTo>
                    <a:pt x="42619" y="26235"/>
                    <a:pt x="42205" y="25924"/>
                    <a:pt x="42032" y="25786"/>
                  </a:cubicBezTo>
                  <a:cubicBezTo>
                    <a:pt x="41617" y="25509"/>
                    <a:pt x="41029" y="25371"/>
                    <a:pt x="40615" y="25060"/>
                  </a:cubicBezTo>
                  <a:lnTo>
                    <a:pt x="40165" y="25060"/>
                  </a:lnTo>
                  <a:cubicBezTo>
                    <a:pt x="40303" y="25060"/>
                    <a:pt x="40303" y="25060"/>
                    <a:pt x="40303" y="25198"/>
                  </a:cubicBezTo>
                  <a:cubicBezTo>
                    <a:pt x="41029" y="25647"/>
                    <a:pt x="41755" y="26235"/>
                    <a:pt x="42205" y="26926"/>
                  </a:cubicBezTo>
                  <a:cubicBezTo>
                    <a:pt x="42343" y="27099"/>
                    <a:pt x="42343" y="27237"/>
                    <a:pt x="42343" y="27376"/>
                  </a:cubicBezTo>
                  <a:lnTo>
                    <a:pt x="42343" y="27514"/>
                  </a:lnTo>
                  <a:cubicBezTo>
                    <a:pt x="42205" y="27514"/>
                    <a:pt x="42205" y="27652"/>
                    <a:pt x="42032" y="27790"/>
                  </a:cubicBezTo>
                  <a:cubicBezTo>
                    <a:pt x="41029" y="28827"/>
                    <a:pt x="39889" y="29519"/>
                    <a:pt x="38575" y="30383"/>
                  </a:cubicBezTo>
                  <a:cubicBezTo>
                    <a:pt x="37711" y="30970"/>
                    <a:pt x="36709" y="31420"/>
                    <a:pt x="35706" y="31973"/>
                  </a:cubicBezTo>
                  <a:lnTo>
                    <a:pt x="35568" y="31973"/>
                  </a:lnTo>
                  <a:cubicBezTo>
                    <a:pt x="35292" y="32111"/>
                    <a:pt x="34980" y="32284"/>
                    <a:pt x="34842" y="32422"/>
                  </a:cubicBezTo>
                  <a:cubicBezTo>
                    <a:pt x="34773" y="32491"/>
                    <a:pt x="34669" y="32526"/>
                    <a:pt x="34561" y="32526"/>
                  </a:cubicBezTo>
                  <a:cubicBezTo>
                    <a:pt x="34453" y="32526"/>
                    <a:pt x="34341" y="32491"/>
                    <a:pt x="34255" y="32422"/>
                  </a:cubicBezTo>
                  <a:cubicBezTo>
                    <a:pt x="33252" y="31696"/>
                    <a:pt x="32388" y="30832"/>
                    <a:pt x="31524" y="29968"/>
                  </a:cubicBezTo>
                  <a:cubicBezTo>
                    <a:pt x="30660" y="29104"/>
                    <a:pt x="29657" y="28378"/>
                    <a:pt x="28793" y="27514"/>
                  </a:cubicBezTo>
                  <a:cubicBezTo>
                    <a:pt x="26927" y="25924"/>
                    <a:pt x="25199" y="24196"/>
                    <a:pt x="23332" y="22606"/>
                  </a:cubicBezTo>
                  <a:cubicBezTo>
                    <a:pt x="22019" y="21327"/>
                    <a:pt x="20601" y="20186"/>
                    <a:pt x="19150" y="19011"/>
                  </a:cubicBezTo>
                  <a:cubicBezTo>
                    <a:pt x="18424" y="18596"/>
                    <a:pt x="17836" y="18009"/>
                    <a:pt x="17145" y="17421"/>
                  </a:cubicBezTo>
                  <a:cubicBezTo>
                    <a:pt x="16557" y="16868"/>
                    <a:pt x="15970" y="16280"/>
                    <a:pt x="15417" y="15554"/>
                  </a:cubicBezTo>
                  <a:cubicBezTo>
                    <a:pt x="14241" y="14414"/>
                    <a:pt x="13101" y="13100"/>
                    <a:pt x="11960" y="11821"/>
                  </a:cubicBezTo>
                  <a:cubicBezTo>
                    <a:pt x="10785" y="10508"/>
                    <a:pt x="9368" y="9229"/>
                    <a:pt x="8054" y="7916"/>
                  </a:cubicBezTo>
                  <a:cubicBezTo>
                    <a:pt x="8054" y="7777"/>
                    <a:pt x="8054" y="7777"/>
                    <a:pt x="7916" y="7777"/>
                  </a:cubicBezTo>
                  <a:cubicBezTo>
                    <a:pt x="7778" y="7639"/>
                    <a:pt x="7639" y="7363"/>
                    <a:pt x="7328" y="7224"/>
                  </a:cubicBezTo>
                  <a:cubicBezTo>
                    <a:pt x="6602" y="6498"/>
                    <a:pt x="5911" y="5911"/>
                    <a:pt x="5185" y="5185"/>
                  </a:cubicBezTo>
                  <a:cubicBezTo>
                    <a:pt x="3872" y="4044"/>
                    <a:pt x="2455" y="2593"/>
                    <a:pt x="1141" y="1175"/>
                  </a:cubicBezTo>
                  <a:cubicBezTo>
                    <a:pt x="865" y="726"/>
                    <a:pt x="415" y="45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8"/>
            <p:cNvSpPr/>
            <p:nvPr/>
          </p:nvSpPr>
          <p:spPr>
            <a:xfrm>
              <a:off x="6950980" y="3807315"/>
              <a:ext cx="3539" cy="5634"/>
            </a:xfrm>
            <a:custGeom>
              <a:avLst/>
              <a:gdLst/>
              <a:ahLst/>
              <a:cxnLst/>
              <a:rect l="l" t="t" r="r" b="b"/>
              <a:pathLst>
                <a:path w="174" h="277" extrusionOk="0">
                  <a:moveTo>
                    <a:pt x="1" y="0"/>
                  </a:moveTo>
                  <a:lnTo>
                    <a:pt x="1" y="138"/>
                  </a:lnTo>
                  <a:lnTo>
                    <a:pt x="1" y="277"/>
                  </a:lnTo>
                  <a:lnTo>
                    <a:pt x="173" y="138"/>
                  </a:lnTo>
                  <a:cubicBezTo>
                    <a:pt x="173" y="138"/>
                    <a:pt x="173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8"/>
            <p:cNvSpPr/>
            <p:nvPr/>
          </p:nvSpPr>
          <p:spPr>
            <a:xfrm>
              <a:off x="6151632" y="3672320"/>
              <a:ext cx="32361" cy="35168"/>
            </a:xfrm>
            <a:custGeom>
              <a:avLst/>
              <a:gdLst/>
              <a:ahLst/>
              <a:cxnLst/>
              <a:rect l="l" t="t" r="r" b="b"/>
              <a:pathLst>
                <a:path w="1591" h="1729" extrusionOk="0">
                  <a:moveTo>
                    <a:pt x="415" y="1"/>
                  </a:moveTo>
                  <a:lnTo>
                    <a:pt x="415" y="139"/>
                  </a:lnTo>
                  <a:cubicBezTo>
                    <a:pt x="277" y="727"/>
                    <a:pt x="138" y="1280"/>
                    <a:pt x="0" y="1729"/>
                  </a:cubicBezTo>
                  <a:cubicBezTo>
                    <a:pt x="277" y="1280"/>
                    <a:pt x="864" y="1141"/>
                    <a:pt x="1452" y="1141"/>
                  </a:cubicBezTo>
                  <a:lnTo>
                    <a:pt x="1590" y="1141"/>
                  </a:lnTo>
                  <a:cubicBezTo>
                    <a:pt x="1279" y="727"/>
                    <a:pt x="864" y="415"/>
                    <a:pt x="41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8"/>
            <p:cNvSpPr/>
            <p:nvPr/>
          </p:nvSpPr>
          <p:spPr>
            <a:xfrm>
              <a:off x="6058110" y="3754574"/>
              <a:ext cx="726280" cy="758621"/>
            </a:xfrm>
            <a:custGeom>
              <a:avLst/>
              <a:gdLst/>
              <a:ahLst/>
              <a:cxnLst/>
              <a:rect l="l" t="t" r="r" b="b"/>
              <a:pathLst>
                <a:path w="35707" h="37297" extrusionOk="0">
                  <a:moveTo>
                    <a:pt x="7190" y="4736"/>
                  </a:moveTo>
                  <a:cubicBezTo>
                    <a:pt x="7916" y="4736"/>
                    <a:pt x="8642" y="5013"/>
                    <a:pt x="8919" y="5739"/>
                  </a:cubicBezTo>
                  <a:cubicBezTo>
                    <a:pt x="9921" y="7916"/>
                    <a:pt x="11062" y="9921"/>
                    <a:pt x="12375" y="11787"/>
                  </a:cubicBezTo>
                  <a:cubicBezTo>
                    <a:pt x="15832" y="16834"/>
                    <a:pt x="20014" y="21293"/>
                    <a:pt x="23471" y="26339"/>
                  </a:cubicBezTo>
                  <a:cubicBezTo>
                    <a:pt x="23747" y="26789"/>
                    <a:pt x="23747" y="27480"/>
                    <a:pt x="23609" y="27929"/>
                  </a:cubicBezTo>
                  <a:cubicBezTo>
                    <a:pt x="23471" y="28344"/>
                    <a:pt x="23021" y="28793"/>
                    <a:pt x="22607" y="28932"/>
                  </a:cubicBezTo>
                  <a:cubicBezTo>
                    <a:pt x="22343" y="29094"/>
                    <a:pt x="22044" y="29161"/>
                    <a:pt x="21752" y="29161"/>
                  </a:cubicBezTo>
                  <a:cubicBezTo>
                    <a:pt x="21545" y="29161"/>
                    <a:pt x="21341" y="29127"/>
                    <a:pt x="21155" y="29070"/>
                  </a:cubicBezTo>
                  <a:cubicBezTo>
                    <a:pt x="20567" y="28932"/>
                    <a:pt x="20291" y="28655"/>
                    <a:pt x="20014" y="28206"/>
                  </a:cubicBezTo>
                  <a:lnTo>
                    <a:pt x="20014" y="27929"/>
                  </a:lnTo>
                  <a:cubicBezTo>
                    <a:pt x="19703" y="27653"/>
                    <a:pt x="19427" y="27342"/>
                    <a:pt x="19150" y="26927"/>
                  </a:cubicBezTo>
                  <a:cubicBezTo>
                    <a:pt x="18424" y="26616"/>
                    <a:pt x="17837" y="26339"/>
                    <a:pt x="17111" y="25925"/>
                  </a:cubicBezTo>
                  <a:cubicBezTo>
                    <a:pt x="15555" y="25199"/>
                    <a:pt x="14103" y="24473"/>
                    <a:pt x="12652" y="23747"/>
                  </a:cubicBezTo>
                  <a:cubicBezTo>
                    <a:pt x="9645" y="22157"/>
                    <a:pt x="6603" y="20740"/>
                    <a:pt x="3734" y="19150"/>
                  </a:cubicBezTo>
                  <a:cubicBezTo>
                    <a:pt x="3734" y="19150"/>
                    <a:pt x="3734" y="19012"/>
                    <a:pt x="3596" y="19012"/>
                  </a:cubicBezTo>
                  <a:cubicBezTo>
                    <a:pt x="3596" y="18839"/>
                    <a:pt x="3457" y="18700"/>
                    <a:pt x="3457" y="18562"/>
                  </a:cubicBezTo>
                  <a:cubicBezTo>
                    <a:pt x="3596" y="17975"/>
                    <a:pt x="3734" y="17560"/>
                    <a:pt x="3734" y="17110"/>
                  </a:cubicBezTo>
                  <a:cubicBezTo>
                    <a:pt x="3872" y="16696"/>
                    <a:pt x="4010" y="16246"/>
                    <a:pt x="4010" y="15832"/>
                  </a:cubicBezTo>
                  <a:cubicBezTo>
                    <a:pt x="4322" y="14967"/>
                    <a:pt x="4460" y="13965"/>
                    <a:pt x="4736" y="13101"/>
                  </a:cubicBezTo>
                  <a:cubicBezTo>
                    <a:pt x="5013" y="11373"/>
                    <a:pt x="5462" y="9644"/>
                    <a:pt x="5600" y="7778"/>
                  </a:cubicBezTo>
                  <a:lnTo>
                    <a:pt x="5600" y="7467"/>
                  </a:lnTo>
                  <a:cubicBezTo>
                    <a:pt x="5186" y="6603"/>
                    <a:pt x="5462" y="5462"/>
                    <a:pt x="6326" y="4874"/>
                  </a:cubicBezTo>
                  <a:cubicBezTo>
                    <a:pt x="6603" y="4736"/>
                    <a:pt x="6914" y="4736"/>
                    <a:pt x="7190" y="4736"/>
                  </a:cubicBezTo>
                  <a:close/>
                  <a:moveTo>
                    <a:pt x="8642" y="1"/>
                  </a:moveTo>
                  <a:lnTo>
                    <a:pt x="8193" y="416"/>
                  </a:lnTo>
                  <a:cubicBezTo>
                    <a:pt x="7916" y="692"/>
                    <a:pt x="7605" y="865"/>
                    <a:pt x="7329" y="1141"/>
                  </a:cubicBezTo>
                  <a:cubicBezTo>
                    <a:pt x="7329" y="1280"/>
                    <a:pt x="7190" y="1418"/>
                    <a:pt x="7190" y="1556"/>
                  </a:cubicBezTo>
                  <a:cubicBezTo>
                    <a:pt x="7190" y="1729"/>
                    <a:pt x="7052" y="1867"/>
                    <a:pt x="7052" y="2006"/>
                  </a:cubicBezTo>
                  <a:cubicBezTo>
                    <a:pt x="6914" y="2282"/>
                    <a:pt x="6741" y="2420"/>
                    <a:pt x="6465" y="2731"/>
                  </a:cubicBezTo>
                  <a:cubicBezTo>
                    <a:pt x="6326" y="2870"/>
                    <a:pt x="6050" y="3008"/>
                    <a:pt x="5739" y="3146"/>
                  </a:cubicBezTo>
                  <a:cubicBezTo>
                    <a:pt x="5462" y="3146"/>
                    <a:pt x="5186" y="3284"/>
                    <a:pt x="4875" y="3284"/>
                  </a:cubicBezTo>
                  <a:cubicBezTo>
                    <a:pt x="4598" y="3284"/>
                    <a:pt x="4460" y="3146"/>
                    <a:pt x="4149" y="3008"/>
                  </a:cubicBezTo>
                  <a:cubicBezTo>
                    <a:pt x="3872" y="2870"/>
                    <a:pt x="3596" y="2731"/>
                    <a:pt x="3457" y="2420"/>
                  </a:cubicBezTo>
                  <a:cubicBezTo>
                    <a:pt x="3285" y="2282"/>
                    <a:pt x="3146" y="2144"/>
                    <a:pt x="3146" y="2006"/>
                  </a:cubicBezTo>
                  <a:cubicBezTo>
                    <a:pt x="3008" y="2420"/>
                    <a:pt x="2870" y="2870"/>
                    <a:pt x="2732" y="3457"/>
                  </a:cubicBezTo>
                  <a:cubicBezTo>
                    <a:pt x="1867" y="6050"/>
                    <a:pt x="1142" y="8642"/>
                    <a:pt x="554" y="11234"/>
                  </a:cubicBezTo>
                  <a:cubicBezTo>
                    <a:pt x="139" y="13239"/>
                    <a:pt x="1" y="15106"/>
                    <a:pt x="139" y="17110"/>
                  </a:cubicBezTo>
                  <a:cubicBezTo>
                    <a:pt x="139" y="17560"/>
                    <a:pt x="139" y="17975"/>
                    <a:pt x="277" y="18424"/>
                  </a:cubicBezTo>
                  <a:lnTo>
                    <a:pt x="416" y="18424"/>
                  </a:lnTo>
                  <a:cubicBezTo>
                    <a:pt x="554" y="18562"/>
                    <a:pt x="554" y="18839"/>
                    <a:pt x="416" y="19012"/>
                  </a:cubicBezTo>
                  <a:lnTo>
                    <a:pt x="416" y="19150"/>
                  </a:lnTo>
                  <a:cubicBezTo>
                    <a:pt x="416" y="19426"/>
                    <a:pt x="554" y="19703"/>
                    <a:pt x="692" y="20014"/>
                  </a:cubicBezTo>
                  <a:cubicBezTo>
                    <a:pt x="865" y="20429"/>
                    <a:pt x="1003" y="20878"/>
                    <a:pt x="1280" y="21293"/>
                  </a:cubicBezTo>
                  <a:cubicBezTo>
                    <a:pt x="1418" y="21431"/>
                    <a:pt x="1418" y="21742"/>
                    <a:pt x="1556" y="21880"/>
                  </a:cubicBezTo>
                  <a:lnTo>
                    <a:pt x="1729" y="22019"/>
                  </a:lnTo>
                  <a:cubicBezTo>
                    <a:pt x="1867" y="21880"/>
                    <a:pt x="2006" y="21880"/>
                    <a:pt x="2144" y="21880"/>
                  </a:cubicBezTo>
                  <a:lnTo>
                    <a:pt x="2282" y="21880"/>
                  </a:lnTo>
                  <a:cubicBezTo>
                    <a:pt x="2593" y="21880"/>
                    <a:pt x="2732" y="22157"/>
                    <a:pt x="2593" y="22468"/>
                  </a:cubicBezTo>
                  <a:cubicBezTo>
                    <a:pt x="2420" y="22606"/>
                    <a:pt x="2420" y="22745"/>
                    <a:pt x="2420" y="22745"/>
                  </a:cubicBezTo>
                  <a:cubicBezTo>
                    <a:pt x="2593" y="23021"/>
                    <a:pt x="2732" y="23159"/>
                    <a:pt x="2870" y="23332"/>
                  </a:cubicBezTo>
                  <a:cubicBezTo>
                    <a:pt x="3008" y="23159"/>
                    <a:pt x="3008" y="23021"/>
                    <a:pt x="3146" y="22883"/>
                  </a:cubicBezTo>
                  <a:cubicBezTo>
                    <a:pt x="3146" y="22745"/>
                    <a:pt x="3285" y="22745"/>
                    <a:pt x="3457" y="22745"/>
                  </a:cubicBezTo>
                  <a:lnTo>
                    <a:pt x="3734" y="22745"/>
                  </a:lnTo>
                  <a:cubicBezTo>
                    <a:pt x="3872" y="22883"/>
                    <a:pt x="4010" y="23021"/>
                    <a:pt x="3872" y="23332"/>
                  </a:cubicBezTo>
                  <a:cubicBezTo>
                    <a:pt x="3872" y="23470"/>
                    <a:pt x="3734" y="23747"/>
                    <a:pt x="3734" y="23885"/>
                  </a:cubicBezTo>
                  <a:cubicBezTo>
                    <a:pt x="3872" y="23747"/>
                    <a:pt x="3872" y="23609"/>
                    <a:pt x="4010" y="23332"/>
                  </a:cubicBezTo>
                  <a:cubicBezTo>
                    <a:pt x="4010" y="23159"/>
                    <a:pt x="4322" y="23159"/>
                    <a:pt x="4460" y="23159"/>
                  </a:cubicBezTo>
                  <a:lnTo>
                    <a:pt x="4598" y="23159"/>
                  </a:lnTo>
                  <a:cubicBezTo>
                    <a:pt x="4875" y="23332"/>
                    <a:pt x="4875" y="23470"/>
                    <a:pt x="4736" y="23747"/>
                  </a:cubicBezTo>
                  <a:cubicBezTo>
                    <a:pt x="4736" y="24023"/>
                    <a:pt x="4598" y="24196"/>
                    <a:pt x="4598" y="24473"/>
                  </a:cubicBezTo>
                  <a:cubicBezTo>
                    <a:pt x="5013" y="24749"/>
                    <a:pt x="5600" y="25060"/>
                    <a:pt x="6050" y="25337"/>
                  </a:cubicBezTo>
                  <a:cubicBezTo>
                    <a:pt x="6465" y="24196"/>
                    <a:pt x="6741" y="23159"/>
                    <a:pt x="7329" y="22157"/>
                  </a:cubicBezTo>
                  <a:cubicBezTo>
                    <a:pt x="7467" y="22157"/>
                    <a:pt x="7467" y="22019"/>
                    <a:pt x="7605" y="22019"/>
                  </a:cubicBezTo>
                  <a:lnTo>
                    <a:pt x="7778" y="21880"/>
                  </a:lnTo>
                  <a:lnTo>
                    <a:pt x="7916" y="22019"/>
                  </a:lnTo>
                  <a:cubicBezTo>
                    <a:pt x="8055" y="22019"/>
                    <a:pt x="8193" y="22157"/>
                    <a:pt x="8193" y="22157"/>
                  </a:cubicBezTo>
                  <a:lnTo>
                    <a:pt x="8193" y="22606"/>
                  </a:lnTo>
                  <a:cubicBezTo>
                    <a:pt x="7605" y="23609"/>
                    <a:pt x="7190" y="24611"/>
                    <a:pt x="6914" y="25613"/>
                  </a:cubicBezTo>
                  <a:cubicBezTo>
                    <a:pt x="7052" y="25752"/>
                    <a:pt x="7329" y="25925"/>
                    <a:pt x="7467" y="26063"/>
                  </a:cubicBezTo>
                  <a:cubicBezTo>
                    <a:pt x="7467" y="25752"/>
                    <a:pt x="7605" y="25613"/>
                    <a:pt x="7605" y="25475"/>
                  </a:cubicBezTo>
                  <a:cubicBezTo>
                    <a:pt x="7778" y="25199"/>
                    <a:pt x="7916" y="25199"/>
                    <a:pt x="8055" y="25199"/>
                  </a:cubicBezTo>
                  <a:lnTo>
                    <a:pt x="8193" y="25199"/>
                  </a:lnTo>
                  <a:cubicBezTo>
                    <a:pt x="8331" y="25199"/>
                    <a:pt x="8469" y="25337"/>
                    <a:pt x="8469" y="25475"/>
                  </a:cubicBezTo>
                  <a:lnTo>
                    <a:pt x="8469" y="25752"/>
                  </a:lnTo>
                  <a:cubicBezTo>
                    <a:pt x="8331" y="26063"/>
                    <a:pt x="8331" y="26201"/>
                    <a:pt x="8193" y="26478"/>
                  </a:cubicBezTo>
                  <a:cubicBezTo>
                    <a:pt x="8469" y="26478"/>
                    <a:pt x="8642" y="26616"/>
                    <a:pt x="8780" y="26616"/>
                  </a:cubicBezTo>
                  <a:cubicBezTo>
                    <a:pt x="8919" y="26478"/>
                    <a:pt x="8919" y="26339"/>
                    <a:pt x="8919" y="26201"/>
                  </a:cubicBezTo>
                  <a:cubicBezTo>
                    <a:pt x="9057" y="26063"/>
                    <a:pt x="9057" y="26063"/>
                    <a:pt x="9195" y="25925"/>
                  </a:cubicBezTo>
                  <a:lnTo>
                    <a:pt x="9506" y="25925"/>
                  </a:lnTo>
                  <a:cubicBezTo>
                    <a:pt x="9645" y="26063"/>
                    <a:pt x="9783" y="26063"/>
                    <a:pt x="9783" y="26201"/>
                  </a:cubicBezTo>
                  <a:lnTo>
                    <a:pt x="9783" y="26616"/>
                  </a:lnTo>
                  <a:cubicBezTo>
                    <a:pt x="9783" y="26789"/>
                    <a:pt x="9645" y="26927"/>
                    <a:pt x="9645" y="27065"/>
                  </a:cubicBezTo>
                  <a:cubicBezTo>
                    <a:pt x="9783" y="27203"/>
                    <a:pt x="9921" y="27342"/>
                    <a:pt x="10198" y="27342"/>
                  </a:cubicBezTo>
                  <a:cubicBezTo>
                    <a:pt x="10198" y="27203"/>
                    <a:pt x="10370" y="27203"/>
                    <a:pt x="10370" y="27065"/>
                  </a:cubicBezTo>
                  <a:cubicBezTo>
                    <a:pt x="10509" y="26789"/>
                    <a:pt x="10647" y="26789"/>
                    <a:pt x="10785" y="26789"/>
                  </a:cubicBezTo>
                  <a:lnTo>
                    <a:pt x="10923" y="26789"/>
                  </a:lnTo>
                  <a:cubicBezTo>
                    <a:pt x="11235" y="26927"/>
                    <a:pt x="11235" y="27203"/>
                    <a:pt x="11235" y="27342"/>
                  </a:cubicBezTo>
                  <a:cubicBezTo>
                    <a:pt x="11062" y="27480"/>
                    <a:pt x="11062" y="27653"/>
                    <a:pt x="10923" y="27791"/>
                  </a:cubicBezTo>
                  <a:cubicBezTo>
                    <a:pt x="11062" y="27791"/>
                    <a:pt x="11235" y="27929"/>
                    <a:pt x="11235" y="27929"/>
                  </a:cubicBezTo>
                  <a:cubicBezTo>
                    <a:pt x="11373" y="27791"/>
                    <a:pt x="11373" y="27653"/>
                    <a:pt x="11511" y="27480"/>
                  </a:cubicBezTo>
                  <a:cubicBezTo>
                    <a:pt x="11511" y="27342"/>
                    <a:pt x="11649" y="27203"/>
                    <a:pt x="11788" y="27203"/>
                  </a:cubicBezTo>
                  <a:lnTo>
                    <a:pt x="12099" y="27203"/>
                  </a:lnTo>
                  <a:cubicBezTo>
                    <a:pt x="12237" y="27203"/>
                    <a:pt x="12237" y="27342"/>
                    <a:pt x="12375" y="27480"/>
                  </a:cubicBezTo>
                  <a:cubicBezTo>
                    <a:pt x="12375" y="27480"/>
                    <a:pt x="12375" y="27653"/>
                    <a:pt x="12237" y="27791"/>
                  </a:cubicBezTo>
                  <a:cubicBezTo>
                    <a:pt x="12237" y="27929"/>
                    <a:pt x="12099" y="28068"/>
                    <a:pt x="12099" y="28344"/>
                  </a:cubicBezTo>
                  <a:cubicBezTo>
                    <a:pt x="12513" y="28517"/>
                    <a:pt x="12963" y="28793"/>
                    <a:pt x="13378" y="28932"/>
                  </a:cubicBezTo>
                  <a:cubicBezTo>
                    <a:pt x="13827" y="28068"/>
                    <a:pt x="14242" y="27065"/>
                    <a:pt x="14691" y="26201"/>
                  </a:cubicBezTo>
                  <a:cubicBezTo>
                    <a:pt x="14829" y="26063"/>
                    <a:pt x="14829" y="26063"/>
                    <a:pt x="14968" y="25925"/>
                  </a:cubicBezTo>
                  <a:lnTo>
                    <a:pt x="15106" y="25925"/>
                  </a:lnTo>
                  <a:cubicBezTo>
                    <a:pt x="15106" y="25925"/>
                    <a:pt x="15244" y="25925"/>
                    <a:pt x="15244" y="26063"/>
                  </a:cubicBezTo>
                  <a:cubicBezTo>
                    <a:pt x="15382" y="26063"/>
                    <a:pt x="15555" y="26063"/>
                    <a:pt x="15555" y="26201"/>
                  </a:cubicBezTo>
                  <a:lnTo>
                    <a:pt x="15555" y="26616"/>
                  </a:lnTo>
                  <a:cubicBezTo>
                    <a:pt x="14968" y="27480"/>
                    <a:pt x="14691" y="28344"/>
                    <a:pt x="14242" y="29381"/>
                  </a:cubicBezTo>
                  <a:cubicBezTo>
                    <a:pt x="14380" y="29381"/>
                    <a:pt x="14518" y="29519"/>
                    <a:pt x="14691" y="29519"/>
                  </a:cubicBezTo>
                  <a:cubicBezTo>
                    <a:pt x="14829" y="29381"/>
                    <a:pt x="14829" y="29070"/>
                    <a:pt x="14968" y="28932"/>
                  </a:cubicBezTo>
                  <a:cubicBezTo>
                    <a:pt x="14968" y="28793"/>
                    <a:pt x="15244" y="28655"/>
                    <a:pt x="15382" y="28655"/>
                  </a:cubicBezTo>
                  <a:lnTo>
                    <a:pt x="15555" y="28655"/>
                  </a:lnTo>
                  <a:cubicBezTo>
                    <a:pt x="15693" y="28793"/>
                    <a:pt x="15832" y="29070"/>
                    <a:pt x="15693" y="29208"/>
                  </a:cubicBezTo>
                  <a:cubicBezTo>
                    <a:pt x="15693" y="29519"/>
                    <a:pt x="15555" y="29658"/>
                    <a:pt x="15555" y="29934"/>
                  </a:cubicBezTo>
                  <a:cubicBezTo>
                    <a:pt x="15693" y="29934"/>
                    <a:pt x="15693" y="29934"/>
                    <a:pt x="15832" y="30072"/>
                  </a:cubicBezTo>
                  <a:cubicBezTo>
                    <a:pt x="15970" y="29934"/>
                    <a:pt x="15970" y="29796"/>
                    <a:pt x="16108" y="29658"/>
                  </a:cubicBezTo>
                  <a:cubicBezTo>
                    <a:pt x="16108" y="29381"/>
                    <a:pt x="16247" y="29381"/>
                    <a:pt x="16558" y="29381"/>
                  </a:cubicBezTo>
                  <a:lnTo>
                    <a:pt x="16696" y="29381"/>
                  </a:lnTo>
                  <a:cubicBezTo>
                    <a:pt x="16834" y="29519"/>
                    <a:pt x="16972" y="29796"/>
                    <a:pt x="16834" y="29934"/>
                  </a:cubicBezTo>
                  <a:cubicBezTo>
                    <a:pt x="16834" y="30072"/>
                    <a:pt x="16696" y="30245"/>
                    <a:pt x="16696" y="30383"/>
                  </a:cubicBezTo>
                  <a:cubicBezTo>
                    <a:pt x="16834" y="30522"/>
                    <a:pt x="16972" y="30522"/>
                    <a:pt x="17111" y="30660"/>
                  </a:cubicBezTo>
                  <a:cubicBezTo>
                    <a:pt x="17283" y="30522"/>
                    <a:pt x="17283" y="30383"/>
                    <a:pt x="17422" y="30245"/>
                  </a:cubicBezTo>
                  <a:cubicBezTo>
                    <a:pt x="17422" y="30072"/>
                    <a:pt x="17560" y="29934"/>
                    <a:pt x="17698" y="29934"/>
                  </a:cubicBezTo>
                  <a:lnTo>
                    <a:pt x="17975" y="29934"/>
                  </a:lnTo>
                  <a:cubicBezTo>
                    <a:pt x="18148" y="30072"/>
                    <a:pt x="18286" y="30383"/>
                    <a:pt x="18148" y="30660"/>
                  </a:cubicBezTo>
                  <a:cubicBezTo>
                    <a:pt x="18148" y="30660"/>
                    <a:pt x="17975" y="30798"/>
                    <a:pt x="17975" y="30936"/>
                  </a:cubicBezTo>
                  <a:cubicBezTo>
                    <a:pt x="18148" y="31109"/>
                    <a:pt x="18286" y="31109"/>
                    <a:pt x="18562" y="31248"/>
                  </a:cubicBezTo>
                  <a:cubicBezTo>
                    <a:pt x="18562" y="31109"/>
                    <a:pt x="18562" y="30936"/>
                    <a:pt x="18701" y="30798"/>
                  </a:cubicBezTo>
                  <a:cubicBezTo>
                    <a:pt x="18701" y="30660"/>
                    <a:pt x="18839" y="30660"/>
                    <a:pt x="19012" y="30660"/>
                  </a:cubicBezTo>
                  <a:cubicBezTo>
                    <a:pt x="19012" y="30522"/>
                    <a:pt x="19012" y="30522"/>
                    <a:pt x="19150" y="30522"/>
                  </a:cubicBezTo>
                  <a:cubicBezTo>
                    <a:pt x="19150" y="30522"/>
                    <a:pt x="19288" y="30522"/>
                    <a:pt x="19288" y="30660"/>
                  </a:cubicBezTo>
                  <a:cubicBezTo>
                    <a:pt x="19427" y="30660"/>
                    <a:pt x="19565" y="30936"/>
                    <a:pt x="19565" y="31248"/>
                  </a:cubicBezTo>
                  <a:cubicBezTo>
                    <a:pt x="19427" y="31248"/>
                    <a:pt x="19427" y="31386"/>
                    <a:pt x="19288" y="31524"/>
                  </a:cubicBezTo>
                  <a:cubicBezTo>
                    <a:pt x="19703" y="31662"/>
                    <a:pt x="20152" y="31801"/>
                    <a:pt x="20567" y="32112"/>
                  </a:cubicBezTo>
                  <a:cubicBezTo>
                    <a:pt x="20878" y="31386"/>
                    <a:pt x="21155" y="30522"/>
                    <a:pt x="21604" y="29796"/>
                  </a:cubicBezTo>
                  <a:cubicBezTo>
                    <a:pt x="21604" y="29796"/>
                    <a:pt x="21742" y="29658"/>
                    <a:pt x="21881" y="29658"/>
                  </a:cubicBezTo>
                  <a:lnTo>
                    <a:pt x="22157" y="29658"/>
                  </a:lnTo>
                  <a:cubicBezTo>
                    <a:pt x="22295" y="29796"/>
                    <a:pt x="22468" y="30072"/>
                    <a:pt x="22468" y="30245"/>
                  </a:cubicBezTo>
                  <a:cubicBezTo>
                    <a:pt x="22019" y="30936"/>
                    <a:pt x="21742" y="31662"/>
                    <a:pt x="21293" y="32388"/>
                  </a:cubicBezTo>
                  <a:cubicBezTo>
                    <a:pt x="21604" y="32526"/>
                    <a:pt x="21881" y="32526"/>
                    <a:pt x="22157" y="32665"/>
                  </a:cubicBezTo>
                  <a:cubicBezTo>
                    <a:pt x="22157" y="32665"/>
                    <a:pt x="22295" y="32526"/>
                    <a:pt x="22295" y="32388"/>
                  </a:cubicBezTo>
                  <a:cubicBezTo>
                    <a:pt x="22295" y="32250"/>
                    <a:pt x="22607" y="32250"/>
                    <a:pt x="22745" y="32250"/>
                  </a:cubicBezTo>
                  <a:lnTo>
                    <a:pt x="22883" y="32250"/>
                  </a:lnTo>
                  <a:cubicBezTo>
                    <a:pt x="23021" y="32250"/>
                    <a:pt x="23160" y="32526"/>
                    <a:pt x="23021" y="32838"/>
                  </a:cubicBezTo>
                  <a:lnTo>
                    <a:pt x="23021" y="32976"/>
                  </a:lnTo>
                  <a:cubicBezTo>
                    <a:pt x="23160" y="33114"/>
                    <a:pt x="23332" y="33114"/>
                    <a:pt x="23609" y="33252"/>
                  </a:cubicBezTo>
                  <a:cubicBezTo>
                    <a:pt x="23609" y="33114"/>
                    <a:pt x="23609" y="33114"/>
                    <a:pt x="23747" y="32976"/>
                  </a:cubicBezTo>
                  <a:cubicBezTo>
                    <a:pt x="23747" y="32838"/>
                    <a:pt x="23885" y="32838"/>
                    <a:pt x="23885" y="32838"/>
                  </a:cubicBezTo>
                  <a:lnTo>
                    <a:pt x="24024" y="32665"/>
                  </a:lnTo>
                  <a:cubicBezTo>
                    <a:pt x="24196" y="32665"/>
                    <a:pt x="24196" y="32665"/>
                    <a:pt x="24335" y="32838"/>
                  </a:cubicBezTo>
                  <a:lnTo>
                    <a:pt x="24473" y="32976"/>
                  </a:lnTo>
                  <a:cubicBezTo>
                    <a:pt x="24611" y="33114"/>
                    <a:pt x="24611" y="33252"/>
                    <a:pt x="24473" y="33391"/>
                  </a:cubicBezTo>
                  <a:cubicBezTo>
                    <a:pt x="24473" y="33391"/>
                    <a:pt x="24473" y="33529"/>
                    <a:pt x="24335" y="33529"/>
                  </a:cubicBezTo>
                  <a:cubicBezTo>
                    <a:pt x="24611" y="33702"/>
                    <a:pt x="24750" y="33702"/>
                    <a:pt x="24888" y="33840"/>
                  </a:cubicBezTo>
                  <a:cubicBezTo>
                    <a:pt x="25061" y="33702"/>
                    <a:pt x="25061" y="33702"/>
                    <a:pt x="25061" y="33529"/>
                  </a:cubicBezTo>
                  <a:cubicBezTo>
                    <a:pt x="25199" y="33391"/>
                    <a:pt x="25337" y="33252"/>
                    <a:pt x="25475" y="33252"/>
                  </a:cubicBezTo>
                  <a:cubicBezTo>
                    <a:pt x="25475" y="33252"/>
                    <a:pt x="25614" y="33252"/>
                    <a:pt x="25614" y="33391"/>
                  </a:cubicBezTo>
                  <a:cubicBezTo>
                    <a:pt x="25925" y="33391"/>
                    <a:pt x="25925" y="33702"/>
                    <a:pt x="25925" y="33978"/>
                  </a:cubicBezTo>
                  <a:cubicBezTo>
                    <a:pt x="25925" y="33978"/>
                    <a:pt x="25752" y="33978"/>
                    <a:pt x="25752" y="34116"/>
                  </a:cubicBezTo>
                  <a:cubicBezTo>
                    <a:pt x="25925" y="34116"/>
                    <a:pt x="26063" y="34116"/>
                    <a:pt x="26201" y="34255"/>
                  </a:cubicBezTo>
                  <a:cubicBezTo>
                    <a:pt x="26340" y="34255"/>
                    <a:pt x="26340" y="34116"/>
                    <a:pt x="26340" y="34116"/>
                  </a:cubicBezTo>
                  <a:cubicBezTo>
                    <a:pt x="26340" y="33978"/>
                    <a:pt x="26478" y="33840"/>
                    <a:pt x="26789" y="33840"/>
                  </a:cubicBezTo>
                  <a:cubicBezTo>
                    <a:pt x="26789" y="33840"/>
                    <a:pt x="26789" y="33978"/>
                    <a:pt x="26927" y="33978"/>
                  </a:cubicBezTo>
                  <a:cubicBezTo>
                    <a:pt x="27065" y="33978"/>
                    <a:pt x="27204" y="34255"/>
                    <a:pt x="27065" y="34566"/>
                  </a:cubicBezTo>
                  <a:cubicBezTo>
                    <a:pt x="27480" y="34704"/>
                    <a:pt x="27930" y="34842"/>
                    <a:pt x="28344" y="34981"/>
                  </a:cubicBezTo>
                  <a:lnTo>
                    <a:pt x="28344" y="34842"/>
                  </a:lnTo>
                  <a:cubicBezTo>
                    <a:pt x="28517" y="34393"/>
                    <a:pt x="28794" y="33978"/>
                    <a:pt x="28932" y="33529"/>
                  </a:cubicBezTo>
                  <a:cubicBezTo>
                    <a:pt x="29070" y="33391"/>
                    <a:pt x="29208" y="33252"/>
                    <a:pt x="29381" y="33252"/>
                  </a:cubicBezTo>
                  <a:lnTo>
                    <a:pt x="29520" y="33252"/>
                  </a:lnTo>
                  <a:cubicBezTo>
                    <a:pt x="29796" y="33391"/>
                    <a:pt x="29934" y="33702"/>
                    <a:pt x="29796" y="33840"/>
                  </a:cubicBezTo>
                  <a:cubicBezTo>
                    <a:pt x="29520" y="34255"/>
                    <a:pt x="29381" y="34704"/>
                    <a:pt x="29070" y="35257"/>
                  </a:cubicBezTo>
                  <a:cubicBezTo>
                    <a:pt x="29520" y="35430"/>
                    <a:pt x="29796" y="35430"/>
                    <a:pt x="30245" y="35568"/>
                  </a:cubicBezTo>
                  <a:cubicBezTo>
                    <a:pt x="30245" y="35568"/>
                    <a:pt x="30245" y="35430"/>
                    <a:pt x="30384" y="35430"/>
                  </a:cubicBezTo>
                  <a:cubicBezTo>
                    <a:pt x="30384" y="35257"/>
                    <a:pt x="30522" y="35119"/>
                    <a:pt x="30660" y="35119"/>
                  </a:cubicBezTo>
                  <a:lnTo>
                    <a:pt x="30937" y="35119"/>
                  </a:lnTo>
                  <a:cubicBezTo>
                    <a:pt x="31110" y="35257"/>
                    <a:pt x="31248" y="35568"/>
                    <a:pt x="31110" y="35706"/>
                  </a:cubicBezTo>
                  <a:lnTo>
                    <a:pt x="31110" y="35845"/>
                  </a:lnTo>
                  <a:cubicBezTo>
                    <a:pt x="31386" y="35983"/>
                    <a:pt x="31524" y="35983"/>
                    <a:pt x="31801" y="36121"/>
                  </a:cubicBezTo>
                  <a:cubicBezTo>
                    <a:pt x="31974" y="35983"/>
                    <a:pt x="32112" y="35845"/>
                    <a:pt x="32250" y="35845"/>
                  </a:cubicBezTo>
                  <a:lnTo>
                    <a:pt x="32388" y="35845"/>
                  </a:lnTo>
                  <a:cubicBezTo>
                    <a:pt x="32527" y="35845"/>
                    <a:pt x="32665" y="36121"/>
                    <a:pt x="32665" y="36294"/>
                  </a:cubicBezTo>
                  <a:lnTo>
                    <a:pt x="32665" y="36432"/>
                  </a:lnTo>
                  <a:cubicBezTo>
                    <a:pt x="32838" y="36432"/>
                    <a:pt x="33114" y="36432"/>
                    <a:pt x="33253" y="36571"/>
                  </a:cubicBezTo>
                  <a:cubicBezTo>
                    <a:pt x="33391" y="36432"/>
                    <a:pt x="33529" y="36432"/>
                    <a:pt x="33529" y="36432"/>
                  </a:cubicBezTo>
                  <a:lnTo>
                    <a:pt x="33840" y="36432"/>
                  </a:lnTo>
                  <a:cubicBezTo>
                    <a:pt x="33978" y="36571"/>
                    <a:pt x="33978" y="36571"/>
                    <a:pt x="33978" y="36709"/>
                  </a:cubicBezTo>
                  <a:cubicBezTo>
                    <a:pt x="34566" y="36985"/>
                    <a:pt x="35119" y="37158"/>
                    <a:pt x="35707" y="37296"/>
                  </a:cubicBezTo>
                  <a:cubicBezTo>
                    <a:pt x="35430" y="36847"/>
                    <a:pt x="35257" y="36571"/>
                    <a:pt x="34981" y="36121"/>
                  </a:cubicBezTo>
                  <a:cubicBezTo>
                    <a:pt x="34255" y="34981"/>
                    <a:pt x="33391" y="33978"/>
                    <a:pt x="32527" y="32838"/>
                  </a:cubicBezTo>
                  <a:cubicBezTo>
                    <a:pt x="30937" y="30522"/>
                    <a:pt x="29208" y="28344"/>
                    <a:pt x="27480" y="26063"/>
                  </a:cubicBezTo>
                  <a:cubicBezTo>
                    <a:pt x="26478" y="24611"/>
                    <a:pt x="25337" y="23021"/>
                    <a:pt x="24196" y="21604"/>
                  </a:cubicBezTo>
                  <a:cubicBezTo>
                    <a:pt x="23021" y="20014"/>
                    <a:pt x="22019" y="18424"/>
                    <a:pt x="20878" y="16972"/>
                  </a:cubicBezTo>
                  <a:cubicBezTo>
                    <a:pt x="18839" y="13827"/>
                    <a:pt x="16558" y="10785"/>
                    <a:pt x="14242" y="7916"/>
                  </a:cubicBezTo>
                  <a:lnTo>
                    <a:pt x="14380" y="7916"/>
                  </a:lnTo>
                  <a:cubicBezTo>
                    <a:pt x="13654" y="7052"/>
                    <a:pt x="12963" y="6326"/>
                    <a:pt x="12375" y="5462"/>
                  </a:cubicBezTo>
                  <a:cubicBezTo>
                    <a:pt x="11788" y="4736"/>
                    <a:pt x="11373" y="4010"/>
                    <a:pt x="10785" y="3146"/>
                  </a:cubicBezTo>
                  <a:cubicBezTo>
                    <a:pt x="10059" y="2144"/>
                    <a:pt x="9333" y="1003"/>
                    <a:pt x="8642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8"/>
            <p:cNvSpPr/>
            <p:nvPr/>
          </p:nvSpPr>
          <p:spPr>
            <a:xfrm>
              <a:off x="6315427" y="4067438"/>
              <a:ext cx="137824" cy="193352"/>
            </a:xfrm>
            <a:custGeom>
              <a:avLst/>
              <a:gdLst/>
              <a:ahLst/>
              <a:cxnLst/>
              <a:rect l="l" t="t" r="r" b="b"/>
              <a:pathLst>
                <a:path w="6776" h="9506" extrusionOk="0">
                  <a:moveTo>
                    <a:pt x="1" y="0"/>
                  </a:moveTo>
                  <a:cubicBezTo>
                    <a:pt x="288" y="543"/>
                    <a:pt x="664" y="1085"/>
                    <a:pt x="1073" y="1601"/>
                  </a:cubicBezTo>
                  <a:lnTo>
                    <a:pt x="1073" y="1601"/>
                  </a:lnTo>
                  <a:cubicBezTo>
                    <a:pt x="720" y="1068"/>
                    <a:pt x="370" y="534"/>
                    <a:pt x="1" y="0"/>
                  </a:cubicBezTo>
                  <a:close/>
                  <a:moveTo>
                    <a:pt x="1073" y="1601"/>
                  </a:moveTo>
                  <a:lnTo>
                    <a:pt x="1073" y="1601"/>
                  </a:lnTo>
                  <a:cubicBezTo>
                    <a:pt x="1498" y="2240"/>
                    <a:pt x="1928" y="2876"/>
                    <a:pt x="2401" y="3507"/>
                  </a:cubicBezTo>
                  <a:lnTo>
                    <a:pt x="2401" y="3507"/>
                  </a:lnTo>
                  <a:cubicBezTo>
                    <a:pt x="1985" y="2916"/>
                    <a:pt x="1575" y="2322"/>
                    <a:pt x="1176" y="1728"/>
                  </a:cubicBezTo>
                  <a:cubicBezTo>
                    <a:pt x="1142" y="1686"/>
                    <a:pt x="1107" y="1643"/>
                    <a:pt x="1073" y="1601"/>
                  </a:cubicBezTo>
                  <a:close/>
                  <a:moveTo>
                    <a:pt x="2401" y="3507"/>
                  </a:moveTo>
                  <a:cubicBezTo>
                    <a:pt x="3609" y="5221"/>
                    <a:pt x="4867" y="6910"/>
                    <a:pt x="6050" y="8503"/>
                  </a:cubicBezTo>
                  <a:cubicBezTo>
                    <a:pt x="6361" y="8953"/>
                    <a:pt x="6637" y="9229"/>
                    <a:pt x="6776" y="9506"/>
                  </a:cubicBezTo>
                  <a:cubicBezTo>
                    <a:pt x="6637" y="9229"/>
                    <a:pt x="6499" y="8953"/>
                    <a:pt x="6188" y="8641"/>
                  </a:cubicBezTo>
                  <a:cubicBezTo>
                    <a:pt x="5186" y="7224"/>
                    <a:pt x="4045" y="5773"/>
                    <a:pt x="3042" y="4321"/>
                  </a:cubicBezTo>
                  <a:cubicBezTo>
                    <a:pt x="2819" y="4051"/>
                    <a:pt x="2606" y="3779"/>
                    <a:pt x="2401" y="3507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8"/>
            <p:cNvSpPr/>
            <p:nvPr/>
          </p:nvSpPr>
          <p:spPr>
            <a:xfrm>
              <a:off x="6163571" y="3850902"/>
              <a:ext cx="377571" cy="496804"/>
            </a:xfrm>
            <a:custGeom>
              <a:avLst/>
              <a:gdLst/>
              <a:ahLst/>
              <a:cxnLst/>
              <a:rect l="l" t="t" r="r" b="b"/>
              <a:pathLst>
                <a:path w="18563" h="24425" extrusionOk="0">
                  <a:moveTo>
                    <a:pt x="2005" y="0"/>
                  </a:moveTo>
                  <a:cubicBezTo>
                    <a:pt x="1729" y="0"/>
                    <a:pt x="1418" y="0"/>
                    <a:pt x="1141" y="138"/>
                  </a:cubicBezTo>
                  <a:cubicBezTo>
                    <a:pt x="277" y="726"/>
                    <a:pt x="1" y="1867"/>
                    <a:pt x="415" y="2731"/>
                  </a:cubicBezTo>
                  <a:lnTo>
                    <a:pt x="415" y="3042"/>
                  </a:lnTo>
                  <a:lnTo>
                    <a:pt x="554" y="3042"/>
                  </a:lnTo>
                  <a:cubicBezTo>
                    <a:pt x="554" y="2454"/>
                    <a:pt x="554" y="1867"/>
                    <a:pt x="692" y="1452"/>
                  </a:cubicBezTo>
                  <a:lnTo>
                    <a:pt x="692" y="1141"/>
                  </a:lnTo>
                  <a:lnTo>
                    <a:pt x="692" y="1003"/>
                  </a:lnTo>
                  <a:cubicBezTo>
                    <a:pt x="865" y="1003"/>
                    <a:pt x="865" y="864"/>
                    <a:pt x="1003" y="864"/>
                  </a:cubicBezTo>
                  <a:cubicBezTo>
                    <a:pt x="1003" y="726"/>
                    <a:pt x="1141" y="726"/>
                    <a:pt x="1141" y="726"/>
                  </a:cubicBezTo>
                  <a:lnTo>
                    <a:pt x="1280" y="726"/>
                  </a:lnTo>
                  <a:cubicBezTo>
                    <a:pt x="1418" y="726"/>
                    <a:pt x="1418" y="864"/>
                    <a:pt x="1556" y="1003"/>
                  </a:cubicBezTo>
                  <a:cubicBezTo>
                    <a:pt x="2282" y="2005"/>
                    <a:pt x="3146" y="3042"/>
                    <a:pt x="3872" y="4044"/>
                  </a:cubicBezTo>
                  <a:cubicBezTo>
                    <a:pt x="6050" y="7051"/>
                    <a:pt x="8054" y="10093"/>
                    <a:pt x="10197" y="13100"/>
                  </a:cubicBezTo>
                  <a:cubicBezTo>
                    <a:pt x="10785" y="13964"/>
                    <a:pt x="11373" y="14690"/>
                    <a:pt x="11787" y="15416"/>
                  </a:cubicBezTo>
                  <a:cubicBezTo>
                    <a:pt x="12375" y="16142"/>
                    <a:pt x="12963" y="16868"/>
                    <a:pt x="13516" y="17559"/>
                  </a:cubicBezTo>
                  <a:cubicBezTo>
                    <a:pt x="14518" y="18873"/>
                    <a:pt x="15382" y="20152"/>
                    <a:pt x="16246" y="21603"/>
                  </a:cubicBezTo>
                  <a:cubicBezTo>
                    <a:pt x="16419" y="21603"/>
                    <a:pt x="16419" y="21742"/>
                    <a:pt x="16419" y="21742"/>
                  </a:cubicBezTo>
                  <a:cubicBezTo>
                    <a:pt x="16557" y="22053"/>
                    <a:pt x="16696" y="22191"/>
                    <a:pt x="16834" y="22329"/>
                  </a:cubicBezTo>
                  <a:lnTo>
                    <a:pt x="16834" y="22606"/>
                  </a:lnTo>
                  <a:lnTo>
                    <a:pt x="16972" y="22606"/>
                  </a:lnTo>
                  <a:lnTo>
                    <a:pt x="16972" y="23055"/>
                  </a:lnTo>
                  <a:cubicBezTo>
                    <a:pt x="16972" y="23193"/>
                    <a:pt x="16834" y="23193"/>
                    <a:pt x="16834" y="23332"/>
                  </a:cubicBezTo>
                  <a:lnTo>
                    <a:pt x="16419" y="23332"/>
                  </a:lnTo>
                  <a:cubicBezTo>
                    <a:pt x="16419" y="23332"/>
                    <a:pt x="16246" y="23332"/>
                    <a:pt x="16246" y="23193"/>
                  </a:cubicBezTo>
                  <a:cubicBezTo>
                    <a:pt x="16108" y="23193"/>
                    <a:pt x="15970" y="23193"/>
                    <a:pt x="15832" y="23055"/>
                  </a:cubicBezTo>
                  <a:cubicBezTo>
                    <a:pt x="15693" y="23055"/>
                    <a:pt x="15555" y="22917"/>
                    <a:pt x="15244" y="22744"/>
                  </a:cubicBezTo>
                  <a:cubicBezTo>
                    <a:pt x="14967" y="22606"/>
                    <a:pt x="14518" y="22467"/>
                    <a:pt x="14103" y="22329"/>
                  </a:cubicBezTo>
                  <a:lnTo>
                    <a:pt x="13965" y="22191"/>
                  </a:lnTo>
                  <a:lnTo>
                    <a:pt x="13965" y="22191"/>
                  </a:lnTo>
                  <a:cubicBezTo>
                    <a:pt x="14242" y="22606"/>
                    <a:pt x="14518" y="22917"/>
                    <a:pt x="14829" y="23193"/>
                  </a:cubicBezTo>
                  <a:lnTo>
                    <a:pt x="14829" y="23470"/>
                  </a:lnTo>
                  <a:cubicBezTo>
                    <a:pt x="15106" y="23919"/>
                    <a:pt x="15382" y="24196"/>
                    <a:pt x="15970" y="24334"/>
                  </a:cubicBezTo>
                  <a:cubicBezTo>
                    <a:pt x="16156" y="24391"/>
                    <a:pt x="16360" y="24425"/>
                    <a:pt x="16567" y="24425"/>
                  </a:cubicBezTo>
                  <a:cubicBezTo>
                    <a:pt x="16859" y="24425"/>
                    <a:pt x="17158" y="24358"/>
                    <a:pt x="17422" y="24196"/>
                  </a:cubicBezTo>
                  <a:cubicBezTo>
                    <a:pt x="17836" y="24057"/>
                    <a:pt x="18286" y="23608"/>
                    <a:pt x="18424" y="23193"/>
                  </a:cubicBezTo>
                  <a:cubicBezTo>
                    <a:pt x="18562" y="22744"/>
                    <a:pt x="18562" y="22053"/>
                    <a:pt x="18286" y="21603"/>
                  </a:cubicBezTo>
                  <a:cubicBezTo>
                    <a:pt x="14829" y="16557"/>
                    <a:pt x="10647" y="12098"/>
                    <a:pt x="7190" y="7051"/>
                  </a:cubicBezTo>
                  <a:cubicBezTo>
                    <a:pt x="5877" y="5185"/>
                    <a:pt x="4736" y="3180"/>
                    <a:pt x="3734" y="1003"/>
                  </a:cubicBezTo>
                  <a:cubicBezTo>
                    <a:pt x="3457" y="277"/>
                    <a:pt x="2731" y="0"/>
                    <a:pt x="2005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8"/>
            <p:cNvSpPr/>
            <p:nvPr/>
          </p:nvSpPr>
          <p:spPr>
            <a:xfrm>
              <a:off x="6643750" y="4471688"/>
              <a:ext cx="29554" cy="23920"/>
            </a:xfrm>
            <a:custGeom>
              <a:avLst/>
              <a:gdLst/>
              <a:ahLst/>
              <a:cxnLst/>
              <a:rect l="l" t="t" r="r" b="b"/>
              <a:pathLst>
                <a:path w="1453" h="1176" extrusionOk="0">
                  <a:moveTo>
                    <a:pt x="277" y="0"/>
                  </a:moveTo>
                  <a:cubicBezTo>
                    <a:pt x="277" y="173"/>
                    <a:pt x="139" y="449"/>
                    <a:pt x="139" y="588"/>
                  </a:cubicBezTo>
                  <a:cubicBezTo>
                    <a:pt x="139" y="726"/>
                    <a:pt x="139" y="726"/>
                    <a:pt x="1" y="864"/>
                  </a:cubicBezTo>
                  <a:cubicBezTo>
                    <a:pt x="415" y="1037"/>
                    <a:pt x="727" y="1037"/>
                    <a:pt x="1141" y="1175"/>
                  </a:cubicBezTo>
                  <a:cubicBezTo>
                    <a:pt x="1141" y="864"/>
                    <a:pt x="1280" y="588"/>
                    <a:pt x="1452" y="311"/>
                  </a:cubicBezTo>
                  <a:cubicBezTo>
                    <a:pt x="1003" y="173"/>
                    <a:pt x="727" y="173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8"/>
            <p:cNvSpPr/>
            <p:nvPr/>
          </p:nvSpPr>
          <p:spPr>
            <a:xfrm>
              <a:off x="6098891" y="4217179"/>
              <a:ext cx="17594" cy="32361"/>
            </a:xfrm>
            <a:custGeom>
              <a:avLst/>
              <a:gdLst/>
              <a:ahLst/>
              <a:cxnLst/>
              <a:rect l="l" t="t" r="r" b="b"/>
              <a:pathLst>
                <a:path w="865" h="1591" extrusionOk="0">
                  <a:moveTo>
                    <a:pt x="415" y="1"/>
                  </a:moveTo>
                  <a:cubicBezTo>
                    <a:pt x="277" y="277"/>
                    <a:pt x="277" y="415"/>
                    <a:pt x="139" y="726"/>
                  </a:cubicBezTo>
                  <a:cubicBezTo>
                    <a:pt x="139" y="865"/>
                    <a:pt x="1" y="1003"/>
                    <a:pt x="1" y="1279"/>
                  </a:cubicBezTo>
                  <a:cubicBezTo>
                    <a:pt x="139" y="1279"/>
                    <a:pt x="415" y="1452"/>
                    <a:pt x="588" y="1591"/>
                  </a:cubicBezTo>
                  <a:cubicBezTo>
                    <a:pt x="727" y="1279"/>
                    <a:pt x="865" y="865"/>
                    <a:pt x="865" y="588"/>
                  </a:cubicBezTo>
                  <a:cubicBezTo>
                    <a:pt x="727" y="415"/>
                    <a:pt x="588" y="277"/>
                    <a:pt x="41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8"/>
            <p:cNvSpPr/>
            <p:nvPr/>
          </p:nvSpPr>
          <p:spPr>
            <a:xfrm>
              <a:off x="6019445" y="3649133"/>
              <a:ext cx="214465" cy="544868"/>
            </a:xfrm>
            <a:custGeom>
              <a:avLst/>
              <a:gdLst/>
              <a:ahLst/>
              <a:cxnLst/>
              <a:rect l="l" t="t" r="r" b="b"/>
              <a:pathLst>
                <a:path w="10544" h="26788" extrusionOk="0">
                  <a:moveTo>
                    <a:pt x="5358" y="0"/>
                  </a:moveTo>
                  <a:cubicBezTo>
                    <a:pt x="5186" y="415"/>
                    <a:pt x="5047" y="691"/>
                    <a:pt x="4909" y="1002"/>
                  </a:cubicBezTo>
                  <a:cubicBezTo>
                    <a:pt x="4494" y="2005"/>
                    <a:pt x="4321" y="2869"/>
                    <a:pt x="4045" y="3871"/>
                  </a:cubicBezTo>
                  <a:cubicBezTo>
                    <a:pt x="3907" y="4459"/>
                    <a:pt x="3907" y="5185"/>
                    <a:pt x="3630" y="5876"/>
                  </a:cubicBezTo>
                  <a:cubicBezTo>
                    <a:pt x="3457" y="6740"/>
                    <a:pt x="3319" y="7604"/>
                    <a:pt x="3043" y="8641"/>
                  </a:cubicBezTo>
                  <a:cubicBezTo>
                    <a:pt x="2593" y="10508"/>
                    <a:pt x="2317" y="12374"/>
                    <a:pt x="1902" y="14103"/>
                  </a:cubicBezTo>
                  <a:cubicBezTo>
                    <a:pt x="1176" y="17836"/>
                    <a:pt x="588" y="21603"/>
                    <a:pt x="174" y="25336"/>
                  </a:cubicBezTo>
                  <a:cubicBezTo>
                    <a:pt x="1" y="25751"/>
                    <a:pt x="1" y="26062"/>
                    <a:pt x="1" y="26477"/>
                  </a:cubicBezTo>
                  <a:cubicBezTo>
                    <a:pt x="1" y="26615"/>
                    <a:pt x="174" y="26788"/>
                    <a:pt x="312" y="26788"/>
                  </a:cubicBezTo>
                  <a:cubicBezTo>
                    <a:pt x="450" y="26339"/>
                    <a:pt x="588" y="25924"/>
                    <a:pt x="727" y="25474"/>
                  </a:cubicBezTo>
                  <a:cubicBezTo>
                    <a:pt x="1038" y="24749"/>
                    <a:pt x="1314" y="24196"/>
                    <a:pt x="1591" y="23746"/>
                  </a:cubicBezTo>
                  <a:cubicBezTo>
                    <a:pt x="1729" y="23608"/>
                    <a:pt x="1902" y="23470"/>
                    <a:pt x="2040" y="23470"/>
                  </a:cubicBezTo>
                  <a:lnTo>
                    <a:pt x="2178" y="23608"/>
                  </a:lnTo>
                  <a:cubicBezTo>
                    <a:pt x="2040" y="23159"/>
                    <a:pt x="2040" y="22744"/>
                    <a:pt x="2040" y="22294"/>
                  </a:cubicBezTo>
                  <a:cubicBezTo>
                    <a:pt x="1902" y="20290"/>
                    <a:pt x="2040" y="18423"/>
                    <a:pt x="2455" y="16418"/>
                  </a:cubicBezTo>
                  <a:cubicBezTo>
                    <a:pt x="3043" y="13826"/>
                    <a:pt x="3768" y="11234"/>
                    <a:pt x="4633" y="8641"/>
                  </a:cubicBezTo>
                  <a:cubicBezTo>
                    <a:pt x="4771" y="8054"/>
                    <a:pt x="4909" y="7604"/>
                    <a:pt x="5047" y="7190"/>
                  </a:cubicBezTo>
                  <a:cubicBezTo>
                    <a:pt x="5047" y="7051"/>
                    <a:pt x="5047" y="7051"/>
                    <a:pt x="4909" y="6913"/>
                  </a:cubicBezTo>
                  <a:cubicBezTo>
                    <a:pt x="4771" y="5876"/>
                    <a:pt x="5358" y="5012"/>
                    <a:pt x="6223" y="4597"/>
                  </a:cubicBezTo>
                  <a:cubicBezTo>
                    <a:pt x="6499" y="4321"/>
                    <a:pt x="6914" y="4148"/>
                    <a:pt x="7363" y="4148"/>
                  </a:cubicBezTo>
                  <a:lnTo>
                    <a:pt x="7640" y="4148"/>
                  </a:lnTo>
                  <a:cubicBezTo>
                    <a:pt x="7951" y="4321"/>
                    <a:pt x="8089" y="4321"/>
                    <a:pt x="8366" y="4459"/>
                  </a:cubicBezTo>
                  <a:cubicBezTo>
                    <a:pt x="8642" y="4597"/>
                    <a:pt x="8815" y="4874"/>
                    <a:pt x="8953" y="5012"/>
                  </a:cubicBezTo>
                  <a:lnTo>
                    <a:pt x="8953" y="5185"/>
                  </a:lnTo>
                  <a:cubicBezTo>
                    <a:pt x="9230" y="5461"/>
                    <a:pt x="9230" y="5876"/>
                    <a:pt x="9230" y="6187"/>
                  </a:cubicBezTo>
                  <a:lnTo>
                    <a:pt x="9230" y="6325"/>
                  </a:lnTo>
                  <a:cubicBezTo>
                    <a:pt x="9506" y="6049"/>
                    <a:pt x="9817" y="5876"/>
                    <a:pt x="10094" y="5600"/>
                  </a:cubicBezTo>
                  <a:lnTo>
                    <a:pt x="10543" y="5185"/>
                  </a:lnTo>
                  <a:cubicBezTo>
                    <a:pt x="10232" y="4735"/>
                    <a:pt x="9817" y="4321"/>
                    <a:pt x="9506" y="3871"/>
                  </a:cubicBezTo>
                  <a:cubicBezTo>
                    <a:pt x="9091" y="3284"/>
                    <a:pt x="8642" y="2731"/>
                    <a:pt x="8089" y="2281"/>
                  </a:cubicBezTo>
                  <a:lnTo>
                    <a:pt x="7951" y="2281"/>
                  </a:lnTo>
                  <a:cubicBezTo>
                    <a:pt x="7363" y="2281"/>
                    <a:pt x="6776" y="2420"/>
                    <a:pt x="6499" y="2869"/>
                  </a:cubicBezTo>
                  <a:cubicBezTo>
                    <a:pt x="6637" y="2420"/>
                    <a:pt x="6776" y="1867"/>
                    <a:pt x="6914" y="1279"/>
                  </a:cubicBezTo>
                  <a:lnTo>
                    <a:pt x="6914" y="1141"/>
                  </a:lnTo>
                  <a:cubicBezTo>
                    <a:pt x="6776" y="1002"/>
                    <a:pt x="6637" y="864"/>
                    <a:pt x="6361" y="691"/>
                  </a:cubicBezTo>
                  <a:cubicBezTo>
                    <a:pt x="6050" y="415"/>
                    <a:pt x="5773" y="277"/>
                    <a:pt x="5358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8"/>
            <p:cNvSpPr/>
            <p:nvPr/>
          </p:nvSpPr>
          <p:spPr>
            <a:xfrm>
              <a:off x="6743577" y="4501201"/>
              <a:ext cx="64010" cy="47128"/>
            </a:xfrm>
            <a:custGeom>
              <a:avLst/>
              <a:gdLst/>
              <a:ahLst/>
              <a:cxnLst/>
              <a:rect l="l" t="t" r="r" b="b"/>
              <a:pathLst>
                <a:path w="3147" h="2317" extrusionOk="0">
                  <a:moveTo>
                    <a:pt x="277" y="1"/>
                  </a:moveTo>
                  <a:lnTo>
                    <a:pt x="277" y="277"/>
                  </a:lnTo>
                  <a:cubicBezTo>
                    <a:pt x="139" y="588"/>
                    <a:pt x="1" y="865"/>
                    <a:pt x="1" y="1141"/>
                  </a:cubicBezTo>
                  <a:cubicBezTo>
                    <a:pt x="139" y="1314"/>
                    <a:pt x="416" y="1314"/>
                    <a:pt x="554" y="1453"/>
                  </a:cubicBezTo>
                  <a:lnTo>
                    <a:pt x="554" y="1141"/>
                  </a:lnTo>
                  <a:cubicBezTo>
                    <a:pt x="692" y="1003"/>
                    <a:pt x="692" y="727"/>
                    <a:pt x="865" y="588"/>
                  </a:cubicBezTo>
                  <a:cubicBezTo>
                    <a:pt x="865" y="450"/>
                    <a:pt x="1003" y="450"/>
                    <a:pt x="1142" y="450"/>
                  </a:cubicBezTo>
                  <a:lnTo>
                    <a:pt x="1418" y="450"/>
                  </a:lnTo>
                  <a:cubicBezTo>
                    <a:pt x="1556" y="450"/>
                    <a:pt x="1729" y="727"/>
                    <a:pt x="1556" y="1003"/>
                  </a:cubicBezTo>
                  <a:cubicBezTo>
                    <a:pt x="1556" y="1141"/>
                    <a:pt x="1418" y="1314"/>
                    <a:pt x="1418" y="1453"/>
                  </a:cubicBezTo>
                  <a:lnTo>
                    <a:pt x="1280" y="1591"/>
                  </a:lnTo>
                  <a:cubicBezTo>
                    <a:pt x="1556" y="1729"/>
                    <a:pt x="1867" y="1867"/>
                    <a:pt x="2144" y="1867"/>
                  </a:cubicBezTo>
                  <a:lnTo>
                    <a:pt x="2282" y="1867"/>
                  </a:lnTo>
                  <a:lnTo>
                    <a:pt x="2282" y="2006"/>
                  </a:lnTo>
                  <a:cubicBezTo>
                    <a:pt x="2593" y="2178"/>
                    <a:pt x="2870" y="2178"/>
                    <a:pt x="3146" y="2317"/>
                  </a:cubicBezTo>
                  <a:cubicBezTo>
                    <a:pt x="2732" y="1729"/>
                    <a:pt x="2420" y="1141"/>
                    <a:pt x="2006" y="588"/>
                  </a:cubicBezTo>
                  <a:cubicBezTo>
                    <a:pt x="1418" y="450"/>
                    <a:pt x="865" y="277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8"/>
            <p:cNvSpPr/>
            <p:nvPr/>
          </p:nvSpPr>
          <p:spPr>
            <a:xfrm>
              <a:off x="6070773" y="4187645"/>
              <a:ext cx="21113" cy="44321"/>
            </a:xfrm>
            <a:custGeom>
              <a:avLst/>
              <a:gdLst/>
              <a:ahLst/>
              <a:cxnLst/>
              <a:rect l="l" t="t" r="r" b="b"/>
              <a:pathLst>
                <a:path w="1038" h="2179" extrusionOk="0">
                  <a:moveTo>
                    <a:pt x="588" y="1"/>
                  </a:moveTo>
                  <a:lnTo>
                    <a:pt x="588" y="312"/>
                  </a:lnTo>
                  <a:cubicBezTo>
                    <a:pt x="311" y="865"/>
                    <a:pt x="173" y="1314"/>
                    <a:pt x="0" y="1867"/>
                  </a:cubicBezTo>
                  <a:cubicBezTo>
                    <a:pt x="173" y="2040"/>
                    <a:pt x="311" y="2178"/>
                    <a:pt x="588" y="2178"/>
                  </a:cubicBezTo>
                  <a:cubicBezTo>
                    <a:pt x="726" y="1729"/>
                    <a:pt x="864" y="1314"/>
                    <a:pt x="1037" y="727"/>
                  </a:cubicBezTo>
                  <a:lnTo>
                    <a:pt x="864" y="588"/>
                  </a:lnTo>
                  <a:cubicBezTo>
                    <a:pt x="726" y="450"/>
                    <a:pt x="726" y="139"/>
                    <a:pt x="588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8"/>
            <p:cNvSpPr/>
            <p:nvPr/>
          </p:nvSpPr>
          <p:spPr>
            <a:xfrm>
              <a:off x="6546730" y="4436521"/>
              <a:ext cx="17594" cy="21113"/>
            </a:xfrm>
            <a:custGeom>
              <a:avLst/>
              <a:gdLst/>
              <a:ahLst/>
              <a:cxnLst/>
              <a:rect l="l" t="t" r="r" b="b"/>
              <a:pathLst>
                <a:path w="865" h="1038" extrusionOk="0">
                  <a:moveTo>
                    <a:pt x="312" y="1"/>
                  </a:moveTo>
                  <a:cubicBezTo>
                    <a:pt x="173" y="312"/>
                    <a:pt x="173" y="588"/>
                    <a:pt x="1" y="865"/>
                  </a:cubicBezTo>
                  <a:cubicBezTo>
                    <a:pt x="173" y="865"/>
                    <a:pt x="450" y="1038"/>
                    <a:pt x="588" y="1038"/>
                  </a:cubicBezTo>
                  <a:cubicBezTo>
                    <a:pt x="727" y="727"/>
                    <a:pt x="865" y="450"/>
                    <a:pt x="865" y="312"/>
                  </a:cubicBezTo>
                  <a:cubicBezTo>
                    <a:pt x="727" y="174"/>
                    <a:pt x="588" y="174"/>
                    <a:pt x="312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8"/>
            <p:cNvSpPr/>
            <p:nvPr/>
          </p:nvSpPr>
          <p:spPr>
            <a:xfrm>
              <a:off x="6485568" y="4413334"/>
              <a:ext cx="23228" cy="23208"/>
            </a:xfrm>
            <a:custGeom>
              <a:avLst/>
              <a:gdLst/>
              <a:ahLst/>
              <a:cxnLst/>
              <a:rect l="l" t="t" r="r" b="b"/>
              <a:pathLst>
                <a:path w="1142" h="1141" extrusionOk="0">
                  <a:moveTo>
                    <a:pt x="277" y="0"/>
                  </a:moveTo>
                  <a:cubicBezTo>
                    <a:pt x="277" y="277"/>
                    <a:pt x="139" y="450"/>
                    <a:pt x="1" y="726"/>
                  </a:cubicBezTo>
                  <a:cubicBezTo>
                    <a:pt x="277" y="864"/>
                    <a:pt x="588" y="1003"/>
                    <a:pt x="865" y="1141"/>
                  </a:cubicBezTo>
                  <a:cubicBezTo>
                    <a:pt x="1003" y="864"/>
                    <a:pt x="1003" y="588"/>
                    <a:pt x="1141" y="277"/>
                  </a:cubicBezTo>
                  <a:cubicBezTo>
                    <a:pt x="865" y="138"/>
                    <a:pt x="588" y="138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8"/>
            <p:cNvSpPr/>
            <p:nvPr/>
          </p:nvSpPr>
          <p:spPr>
            <a:xfrm>
              <a:off x="6444787" y="4395761"/>
              <a:ext cx="31669" cy="23208"/>
            </a:xfrm>
            <a:custGeom>
              <a:avLst/>
              <a:gdLst/>
              <a:ahLst/>
              <a:cxnLst/>
              <a:rect l="l" t="t" r="r" b="b"/>
              <a:pathLst>
                <a:path w="1557" h="1141" extrusionOk="0">
                  <a:moveTo>
                    <a:pt x="277" y="0"/>
                  </a:moveTo>
                  <a:cubicBezTo>
                    <a:pt x="277" y="138"/>
                    <a:pt x="139" y="449"/>
                    <a:pt x="1" y="588"/>
                  </a:cubicBezTo>
                  <a:cubicBezTo>
                    <a:pt x="416" y="864"/>
                    <a:pt x="865" y="1002"/>
                    <a:pt x="1141" y="1141"/>
                  </a:cubicBezTo>
                  <a:cubicBezTo>
                    <a:pt x="1280" y="1002"/>
                    <a:pt x="1418" y="726"/>
                    <a:pt x="1556" y="588"/>
                  </a:cubicBezTo>
                  <a:cubicBezTo>
                    <a:pt x="1141" y="277"/>
                    <a:pt x="692" y="138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8"/>
            <p:cNvSpPr/>
            <p:nvPr/>
          </p:nvSpPr>
          <p:spPr>
            <a:xfrm>
              <a:off x="6418081" y="4383801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277" y="0"/>
                  </a:moveTo>
                  <a:cubicBezTo>
                    <a:pt x="139" y="312"/>
                    <a:pt x="139" y="450"/>
                    <a:pt x="0" y="588"/>
                  </a:cubicBezTo>
                  <a:cubicBezTo>
                    <a:pt x="139" y="726"/>
                    <a:pt x="450" y="726"/>
                    <a:pt x="588" y="865"/>
                  </a:cubicBezTo>
                  <a:cubicBezTo>
                    <a:pt x="588" y="588"/>
                    <a:pt x="726" y="450"/>
                    <a:pt x="864" y="312"/>
                  </a:cubicBezTo>
                  <a:cubicBezTo>
                    <a:pt x="588" y="173"/>
                    <a:pt x="450" y="173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8"/>
            <p:cNvSpPr/>
            <p:nvPr/>
          </p:nvSpPr>
          <p:spPr>
            <a:xfrm>
              <a:off x="6520715" y="4425273"/>
              <a:ext cx="17594" cy="20421"/>
            </a:xfrm>
            <a:custGeom>
              <a:avLst/>
              <a:gdLst/>
              <a:ahLst/>
              <a:cxnLst/>
              <a:rect l="l" t="t" r="r" b="b"/>
              <a:pathLst>
                <a:path w="865" h="1004" extrusionOk="0">
                  <a:moveTo>
                    <a:pt x="277" y="1"/>
                  </a:moveTo>
                  <a:cubicBezTo>
                    <a:pt x="139" y="277"/>
                    <a:pt x="1" y="416"/>
                    <a:pt x="1" y="727"/>
                  </a:cubicBezTo>
                  <a:lnTo>
                    <a:pt x="1" y="865"/>
                  </a:lnTo>
                  <a:cubicBezTo>
                    <a:pt x="139" y="865"/>
                    <a:pt x="277" y="1003"/>
                    <a:pt x="416" y="1003"/>
                  </a:cubicBezTo>
                  <a:cubicBezTo>
                    <a:pt x="416" y="865"/>
                    <a:pt x="588" y="865"/>
                    <a:pt x="588" y="727"/>
                  </a:cubicBezTo>
                  <a:cubicBezTo>
                    <a:pt x="727" y="554"/>
                    <a:pt x="727" y="416"/>
                    <a:pt x="865" y="277"/>
                  </a:cubicBezTo>
                  <a:cubicBezTo>
                    <a:pt x="588" y="139"/>
                    <a:pt x="416" y="139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8"/>
            <p:cNvSpPr/>
            <p:nvPr/>
          </p:nvSpPr>
          <p:spPr>
            <a:xfrm>
              <a:off x="6392067" y="4372553"/>
              <a:ext cx="14075" cy="17594"/>
            </a:xfrm>
            <a:custGeom>
              <a:avLst/>
              <a:gdLst/>
              <a:ahLst/>
              <a:cxnLst/>
              <a:rect l="l" t="t" r="r" b="b"/>
              <a:pathLst>
                <a:path w="692" h="865" extrusionOk="0">
                  <a:moveTo>
                    <a:pt x="277" y="0"/>
                  </a:moveTo>
                  <a:cubicBezTo>
                    <a:pt x="139" y="139"/>
                    <a:pt x="139" y="415"/>
                    <a:pt x="0" y="553"/>
                  </a:cubicBezTo>
                  <a:cubicBezTo>
                    <a:pt x="139" y="553"/>
                    <a:pt x="415" y="726"/>
                    <a:pt x="553" y="865"/>
                  </a:cubicBezTo>
                  <a:cubicBezTo>
                    <a:pt x="553" y="553"/>
                    <a:pt x="692" y="415"/>
                    <a:pt x="692" y="277"/>
                  </a:cubicBezTo>
                  <a:cubicBezTo>
                    <a:pt x="553" y="139"/>
                    <a:pt x="415" y="139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8"/>
            <p:cNvSpPr/>
            <p:nvPr/>
          </p:nvSpPr>
          <p:spPr>
            <a:xfrm>
              <a:off x="6716871" y="4495588"/>
              <a:ext cx="17594" cy="23208"/>
            </a:xfrm>
            <a:custGeom>
              <a:avLst/>
              <a:gdLst/>
              <a:ahLst/>
              <a:cxnLst/>
              <a:rect l="l" t="t" r="r" b="b"/>
              <a:pathLst>
                <a:path w="865" h="1141" extrusionOk="0">
                  <a:moveTo>
                    <a:pt x="277" y="0"/>
                  </a:moveTo>
                  <a:cubicBezTo>
                    <a:pt x="139" y="277"/>
                    <a:pt x="139" y="553"/>
                    <a:pt x="0" y="1003"/>
                  </a:cubicBezTo>
                  <a:lnTo>
                    <a:pt x="139" y="1003"/>
                  </a:lnTo>
                  <a:cubicBezTo>
                    <a:pt x="277" y="1003"/>
                    <a:pt x="450" y="1141"/>
                    <a:pt x="450" y="1141"/>
                  </a:cubicBezTo>
                  <a:lnTo>
                    <a:pt x="450" y="1003"/>
                  </a:lnTo>
                  <a:cubicBezTo>
                    <a:pt x="588" y="726"/>
                    <a:pt x="726" y="553"/>
                    <a:pt x="865" y="277"/>
                  </a:cubicBezTo>
                  <a:lnTo>
                    <a:pt x="865" y="139"/>
                  </a:lnTo>
                  <a:cubicBezTo>
                    <a:pt x="726" y="0"/>
                    <a:pt x="450" y="0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8"/>
            <p:cNvSpPr/>
            <p:nvPr/>
          </p:nvSpPr>
          <p:spPr>
            <a:xfrm>
              <a:off x="6368168" y="4363421"/>
              <a:ext cx="11960" cy="11960"/>
            </a:xfrm>
            <a:custGeom>
              <a:avLst/>
              <a:gdLst/>
              <a:ahLst/>
              <a:cxnLst/>
              <a:rect l="l" t="t" r="r" b="b"/>
              <a:pathLst>
                <a:path w="588" h="588" extrusionOk="0">
                  <a:moveTo>
                    <a:pt x="311" y="0"/>
                  </a:moveTo>
                  <a:cubicBezTo>
                    <a:pt x="138" y="138"/>
                    <a:pt x="138" y="311"/>
                    <a:pt x="0" y="449"/>
                  </a:cubicBezTo>
                  <a:cubicBezTo>
                    <a:pt x="138" y="588"/>
                    <a:pt x="311" y="588"/>
                    <a:pt x="449" y="588"/>
                  </a:cubicBezTo>
                  <a:cubicBezTo>
                    <a:pt x="449" y="449"/>
                    <a:pt x="588" y="311"/>
                    <a:pt x="588" y="138"/>
                  </a:cubicBezTo>
                  <a:cubicBezTo>
                    <a:pt x="449" y="0"/>
                    <a:pt x="449" y="0"/>
                    <a:pt x="311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8"/>
            <p:cNvSpPr/>
            <p:nvPr/>
          </p:nvSpPr>
          <p:spPr>
            <a:xfrm>
              <a:off x="6576263" y="4448481"/>
              <a:ext cx="14787" cy="20401"/>
            </a:xfrm>
            <a:custGeom>
              <a:avLst/>
              <a:gdLst/>
              <a:ahLst/>
              <a:cxnLst/>
              <a:rect l="l" t="t" r="r" b="b"/>
              <a:pathLst>
                <a:path w="727" h="1003" extrusionOk="0">
                  <a:moveTo>
                    <a:pt x="277" y="0"/>
                  </a:moveTo>
                  <a:cubicBezTo>
                    <a:pt x="139" y="139"/>
                    <a:pt x="0" y="450"/>
                    <a:pt x="0" y="726"/>
                  </a:cubicBezTo>
                  <a:cubicBezTo>
                    <a:pt x="139" y="865"/>
                    <a:pt x="277" y="865"/>
                    <a:pt x="450" y="1003"/>
                  </a:cubicBezTo>
                  <a:cubicBezTo>
                    <a:pt x="588" y="726"/>
                    <a:pt x="726" y="450"/>
                    <a:pt x="726" y="139"/>
                  </a:cubicBezTo>
                  <a:cubicBezTo>
                    <a:pt x="588" y="0"/>
                    <a:pt x="450" y="0"/>
                    <a:pt x="277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8"/>
            <p:cNvSpPr/>
            <p:nvPr/>
          </p:nvSpPr>
          <p:spPr>
            <a:xfrm>
              <a:off x="6684531" y="4483628"/>
              <a:ext cx="20401" cy="23228"/>
            </a:xfrm>
            <a:custGeom>
              <a:avLst/>
              <a:gdLst/>
              <a:ahLst/>
              <a:cxnLst/>
              <a:rect l="l" t="t" r="r" b="b"/>
              <a:pathLst>
                <a:path w="1003" h="1142" extrusionOk="0">
                  <a:moveTo>
                    <a:pt x="312" y="1"/>
                  </a:moveTo>
                  <a:cubicBezTo>
                    <a:pt x="139" y="277"/>
                    <a:pt x="0" y="588"/>
                    <a:pt x="0" y="865"/>
                  </a:cubicBezTo>
                  <a:cubicBezTo>
                    <a:pt x="139" y="1003"/>
                    <a:pt x="450" y="1141"/>
                    <a:pt x="726" y="1141"/>
                  </a:cubicBezTo>
                  <a:cubicBezTo>
                    <a:pt x="865" y="1003"/>
                    <a:pt x="865" y="727"/>
                    <a:pt x="1003" y="588"/>
                  </a:cubicBezTo>
                  <a:lnTo>
                    <a:pt x="1003" y="277"/>
                  </a:lnTo>
                  <a:cubicBezTo>
                    <a:pt x="726" y="139"/>
                    <a:pt x="588" y="139"/>
                    <a:pt x="312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8"/>
            <p:cNvSpPr/>
            <p:nvPr/>
          </p:nvSpPr>
          <p:spPr>
            <a:xfrm>
              <a:off x="6602969" y="4457613"/>
              <a:ext cx="31669" cy="26035"/>
            </a:xfrm>
            <a:custGeom>
              <a:avLst/>
              <a:gdLst/>
              <a:ahLst/>
              <a:cxnLst/>
              <a:rect l="l" t="t" r="r" b="b"/>
              <a:pathLst>
                <a:path w="1557" h="1280" extrusionOk="0">
                  <a:moveTo>
                    <a:pt x="277" y="1"/>
                  </a:moveTo>
                  <a:cubicBezTo>
                    <a:pt x="139" y="277"/>
                    <a:pt x="139" y="554"/>
                    <a:pt x="1" y="865"/>
                  </a:cubicBezTo>
                  <a:cubicBezTo>
                    <a:pt x="416" y="1003"/>
                    <a:pt x="865" y="1141"/>
                    <a:pt x="1280" y="1280"/>
                  </a:cubicBezTo>
                  <a:cubicBezTo>
                    <a:pt x="1280" y="1003"/>
                    <a:pt x="1418" y="692"/>
                    <a:pt x="1556" y="416"/>
                  </a:cubicBezTo>
                  <a:cubicBezTo>
                    <a:pt x="1142" y="277"/>
                    <a:pt x="692" y="139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8"/>
            <p:cNvSpPr/>
            <p:nvPr/>
          </p:nvSpPr>
          <p:spPr>
            <a:xfrm>
              <a:off x="6148805" y="3663188"/>
              <a:ext cx="2848" cy="20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39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8"/>
            <p:cNvSpPr/>
            <p:nvPr/>
          </p:nvSpPr>
          <p:spPr>
            <a:xfrm>
              <a:off x="6145998" y="4252325"/>
              <a:ext cx="35168" cy="32361"/>
            </a:xfrm>
            <a:custGeom>
              <a:avLst/>
              <a:gdLst/>
              <a:ahLst/>
              <a:cxnLst/>
              <a:rect l="l" t="t" r="r" b="b"/>
              <a:pathLst>
                <a:path w="1729" h="1591" extrusionOk="0">
                  <a:moveTo>
                    <a:pt x="277" y="1"/>
                  </a:moveTo>
                  <a:lnTo>
                    <a:pt x="139" y="139"/>
                  </a:lnTo>
                  <a:lnTo>
                    <a:pt x="139" y="588"/>
                  </a:lnTo>
                  <a:lnTo>
                    <a:pt x="1" y="727"/>
                  </a:lnTo>
                  <a:cubicBezTo>
                    <a:pt x="415" y="1003"/>
                    <a:pt x="1003" y="1280"/>
                    <a:pt x="1556" y="1591"/>
                  </a:cubicBezTo>
                  <a:cubicBezTo>
                    <a:pt x="1556" y="1280"/>
                    <a:pt x="1729" y="1003"/>
                    <a:pt x="1729" y="865"/>
                  </a:cubicBezTo>
                  <a:cubicBezTo>
                    <a:pt x="1279" y="588"/>
                    <a:pt x="692" y="277"/>
                    <a:pt x="277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8"/>
            <p:cNvSpPr/>
            <p:nvPr/>
          </p:nvSpPr>
          <p:spPr>
            <a:xfrm>
              <a:off x="6192393" y="4275533"/>
              <a:ext cx="17594" cy="20401"/>
            </a:xfrm>
            <a:custGeom>
              <a:avLst/>
              <a:gdLst/>
              <a:ahLst/>
              <a:cxnLst/>
              <a:rect l="l" t="t" r="r" b="b"/>
              <a:pathLst>
                <a:path w="865" h="1003" extrusionOk="0">
                  <a:moveTo>
                    <a:pt x="312" y="0"/>
                  </a:moveTo>
                  <a:cubicBezTo>
                    <a:pt x="139" y="312"/>
                    <a:pt x="139" y="588"/>
                    <a:pt x="1" y="726"/>
                  </a:cubicBezTo>
                  <a:cubicBezTo>
                    <a:pt x="312" y="865"/>
                    <a:pt x="450" y="1003"/>
                    <a:pt x="727" y="1003"/>
                  </a:cubicBezTo>
                  <a:cubicBezTo>
                    <a:pt x="727" y="865"/>
                    <a:pt x="865" y="588"/>
                    <a:pt x="865" y="450"/>
                  </a:cubicBezTo>
                  <a:cubicBezTo>
                    <a:pt x="727" y="312"/>
                    <a:pt x="450" y="139"/>
                    <a:pt x="312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8"/>
            <p:cNvSpPr/>
            <p:nvPr/>
          </p:nvSpPr>
          <p:spPr>
            <a:xfrm>
              <a:off x="6124906" y="4240386"/>
              <a:ext cx="9153" cy="20401"/>
            </a:xfrm>
            <a:custGeom>
              <a:avLst/>
              <a:gdLst/>
              <a:ahLst/>
              <a:cxnLst/>
              <a:rect l="l" t="t" r="r" b="b"/>
              <a:pathLst>
                <a:path w="450" h="1003" extrusionOk="0">
                  <a:moveTo>
                    <a:pt x="450" y="0"/>
                  </a:moveTo>
                  <a:cubicBezTo>
                    <a:pt x="312" y="311"/>
                    <a:pt x="173" y="588"/>
                    <a:pt x="1" y="864"/>
                  </a:cubicBezTo>
                  <a:cubicBezTo>
                    <a:pt x="173" y="864"/>
                    <a:pt x="173" y="864"/>
                    <a:pt x="312" y="1003"/>
                  </a:cubicBezTo>
                  <a:cubicBezTo>
                    <a:pt x="312" y="588"/>
                    <a:pt x="450" y="311"/>
                    <a:pt x="450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8"/>
            <p:cNvSpPr/>
            <p:nvPr/>
          </p:nvSpPr>
          <p:spPr>
            <a:xfrm>
              <a:off x="6344960" y="4352173"/>
              <a:ext cx="11980" cy="14075"/>
            </a:xfrm>
            <a:custGeom>
              <a:avLst/>
              <a:gdLst/>
              <a:ahLst/>
              <a:cxnLst/>
              <a:rect l="l" t="t" r="r" b="b"/>
              <a:pathLst>
                <a:path w="589" h="692" extrusionOk="0">
                  <a:moveTo>
                    <a:pt x="139" y="0"/>
                  </a:moveTo>
                  <a:cubicBezTo>
                    <a:pt x="139" y="138"/>
                    <a:pt x="0" y="277"/>
                    <a:pt x="0" y="415"/>
                  </a:cubicBezTo>
                  <a:cubicBezTo>
                    <a:pt x="139" y="553"/>
                    <a:pt x="277" y="553"/>
                    <a:pt x="415" y="691"/>
                  </a:cubicBezTo>
                  <a:cubicBezTo>
                    <a:pt x="415" y="415"/>
                    <a:pt x="588" y="277"/>
                    <a:pt x="588" y="138"/>
                  </a:cubicBezTo>
                  <a:cubicBezTo>
                    <a:pt x="415" y="138"/>
                    <a:pt x="277" y="0"/>
                    <a:pt x="139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8"/>
            <p:cNvSpPr/>
            <p:nvPr/>
          </p:nvSpPr>
          <p:spPr>
            <a:xfrm>
              <a:off x="6039124" y="4144058"/>
              <a:ext cx="43609" cy="73143"/>
            </a:xfrm>
            <a:custGeom>
              <a:avLst/>
              <a:gdLst/>
              <a:ahLst/>
              <a:cxnLst/>
              <a:rect l="l" t="t" r="r" b="b"/>
              <a:pathLst>
                <a:path w="2144" h="3596" extrusionOk="0">
                  <a:moveTo>
                    <a:pt x="1280" y="1"/>
                  </a:moveTo>
                  <a:lnTo>
                    <a:pt x="1141" y="139"/>
                  </a:lnTo>
                  <a:cubicBezTo>
                    <a:pt x="554" y="1003"/>
                    <a:pt x="277" y="2006"/>
                    <a:pt x="1" y="3008"/>
                  </a:cubicBezTo>
                  <a:cubicBezTo>
                    <a:pt x="277" y="3146"/>
                    <a:pt x="554" y="3319"/>
                    <a:pt x="692" y="3596"/>
                  </a:cubicBezTo>
                  <a:cubicBezTo>
                    <a:pt x="1003" y="3008"/>
                    <a:pt x="1141" y="2593"/>
                    <a:pt x="1280" y="2144"/>
                  </a:cubicBezTo>
                  <a:cubicBezTo>
                    <a:pt x="1418" y="2006"/>
                    <a:pt x="1556" y="1867"/>
                    <a:pt x="1729" y="1867"/>
                  </a:cubicBezTo>
                  <a:lnTo>
                    <a:pt x="1867" y="1867"/>
                  </a:lnTo>
                  <a:cubicBezTo>
                    <a:pt x="2006" y="2006"/>
                    <a:pt x="2006" y="2006"/>
                    <a:pt x="2144" y="2144"/>
                  </a:cubicBezTo>
                  <a:cubicBezTo>
                    <a:pt x="1867" y="1729"/>
                    <a:pt x="1729" y="1280"/>
                    <a:pt x="1556" y="865"/>
                  </a:cubicBezTo>
                  <a:cubicBezTo>
                    <a:pt x="1418" y="554"/>
                    <a:pt x="1280" y="277"/>
                    <a:pt x="1280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8"/>
            <p:cNvSpPr/>
            <p:nvPr/>
          </p:nvSpPr>
          <p:spPr>
            <a:xfrm>
              <a:off x="6277473" y="4319833"/>
              <a:ext cx="9153" cy="14767"/>
            </a:xfrm>
            <a:custGeom>
              <a:avLst/>
              <a:gdLst/>
              <a:ahLst/>
              <a:cxnLst/>
              <a:rect l="l" t="t" r="r" b="b"/>
              <a:pathLst>
                <a:path w="450" h="726" extrusionOk="0">
                  <a:moveTo>
                    <a:pt x="138" y="0"/>
                  </a:moveTo>
                  <a:cubicBezTo>
                    <a:pt x="138" y="138"/>
                    <a:pt x="0" y="277"/>
                    <a:pt x="0" y="553"/>
                  </a:cubicBezTo>
                  <a:cubicBezTo>
                    <a:pt x="0" y="553"/>
                    <a:pt x="138" y="553"/>
                    <a:pt x="277" y="726"/>
                  </a:cubicBezTo>
                  <a:cubicBezTo>
                    <a:pt x="277" y="415"/>
                    <a:pt x="450" y="277"/>
                    <a:pt x="450" y="138"/>
                  </a:cubicBezTo>
                  <a:cubicBezTo>
                    <a:pt x="450" y="138"/>
                    <a:pt x="277" y="0"/>
                    <a:pt x="138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8"/>
            <p:cNvSpPr/>
            <p:nvPr/>
          </p:nvSpPr>
          <p:spPr>
            <a:xfrm>
              <a:off x="6297854" y="4331081"/>
              <a:ext cx="32361" cy="23920"/>
            </a:xfrm>
            <a:custGeom>
              <a:avLst/>
              <a:gdLst/>
              <a:ahLst/>
              <a:cxnLst/>
              <a:rect l="l" t="t" r="r" b="b"/>
              <a:pathLst>
                <a:path w="1591" h="1176" extrusionOk="0">
                  <a:moveTo>
                    <a:pt x="312" y="0"/>
                  </a:moveTo>
                  <a:cubicBezTo>
                    <a:pt x="139" y="173"/>
                    <a:pt x="139" y="311"/>
                    <a:pt x="1" y="449"/>
                  </a:cubicBezTo>
                  <a:cubicBezTo>
                    <a:pt x="450" y="726"/>
                    <a:pt x="865" y="864"/>
                    <a:pt x="1452" y="1037"/>
                  </a:cubicBezTo>
                  <a:lnTo>
                    <a:pt x="1452" y="1175"/>
                  </a:lnTo>
                  <a:cubicBezTo>
                    <a:pt x="1591" y="1037"/>
                    <a:pt x="1591" y="726"/>
                    <a:pt x="1591" y="588"/>
                  </a:cubicBezTo>
                  <a:cubicBezTo>
                    <a:pt x="1176" y="449"/>
                    <a:pt x="726" y="173"/>
                    <a:pt x="312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8"/>
            <p:cNvSpPr/>
            <p:nvPr/>
          </p:nvSpPr>
          <p:spPr>
            <a:xfrm>
              <a:off x="6221926" y="4293106"/>
              <a:ext cx="14787" cy="17594"/>
            </a:xfrm>
            <a:custGeom>
              <a:avLst/>
              <a:gdLst/>
              <a:ahLst/>
              <a:cxnLst/>
              <a:rect l="l" t="t" r="r" b="b"/>
              <a:pathLst>
                <a:path w="727" h="865" extrusionOk="0">
                  <a:moveTo>
                    <a:pt x="139" y="1"/>
                  </a:moveTo>
                  <a:lnTo>
                    <a:pt x="139" y="312"/>
                  </a:lnTo>
                  <a:cubicBezTo>
                    <a:pt x="139" y="312"/>
                    <a:pt x="1" y="450"/>
                    <a:pt x="1" y="588"/>
                  </a:cubicBezTo>
                  <a:cubicBezTo>
                    <a:pt x="139" y="726"/>
                    <a:pt x="415" y="726"/>
                    <a:pt x="588" y="865"/>
                  </a:cubicBezTo>
                  <a:cubicBezTo>
                    <a:pt x="588" y="588"/>
                    <a:pt x="726" y="450"/>
                    <a:pt x="726" y="139"/>
                  </a:cubicBezTo>
                  <a:cubicBezTo>
                    <a:pt x="588" y="139"/>
                    <a:pt x="415" y="1"/>
                    <a:pt x="139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8"/>
            <p:cNvSpPr/>
            <p:nvPr/>
          </p:nvSpPr>
          <p:spPr>
            <a:xfrm>
              <a:off x="6247940" y="4305066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312" y="0"/>
                  </a:moveTo>
                  <a:cubicBezTo>
                    <a:pt x="173" y="277"/>
                    <a:pt x="173" y="415"/>
                    <a:pt x="0" y="588"/>
                  </a:cubicBezTo>
                  <a:cubicBezTo>
                    <a:pt x="173" y="726"/>
                    <a:pt x="450" y="726"/>
                    <a:pt x="588" y="864"/>
                  </a:cubicBezTo>
                  <a:cubicBezTo>
                    <a:pt x="726" y="726"/>
                    <a:pt x="726" y="588"/>
                    <a:pt x="865" y="277"/>
                  </a:cubicBezTo>
                  <a:cubicBezTo>
                    <a:pt x="588" y="277"/>
                    <a:pt x="450" y="138"/>
                    <a:pt x="312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8"/>
            <p:cNvSpPr/>
            <p:nvPr/>
          </p:nvSpPr>
          <p:spPr>
            <a:xfrm>
              <a:off x="6148805" y="366318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8"/>
            <p:cNvSpPr/>
            <p:nvPr/>
          </p:nvSpPr>
          <p:spPr>
            <a:xfrm>
              <a:off x="6134038" y="3924003"/>
              <a:ext cx="307256" cy="369130"/>
            </a:xfrm>
            <a:custGeom>
              <a:avLst/>
              <a:gdLst/>
              <a:ahLst/>
              <a:cxnLst/>
              <a:rect l="l" t="t" r="r" b="b"/>
              <a:pathLst>
                <a:path w="15106" h="18148" extrusionOk="0">
                  <a:moveTo>
                    <a:pt x="2144" y="1"/>
                  </a:moveTo>
                  <a:cubicBezTo>
                    <a:pt x="1453" y="3457"/>
                    <a:pt x="727" y="6914"/>
                    <a:pt x="1" y="10370"/>
                  </a:cubicBezTo>
                  <a:cubicBezTo>
                    <a:pt x="3319" y="12237"/>
                    <a:pt x="6776" y="14276"/>
                    <a:pt x="10370" y="16005"/>
                  </a:cubicBezTo>
                  <a:cubicBezTo>
                    <a:pt x="11960" y="16869"/>
                    <a:pt x="13550" y="17595"/>
                    <a:pt x="15106" y="18148"/>
                  </a:cubicBezTo>
                  <a:cubicBezTo>
                    <a:pt x="14829" y="17871"/>
                    <a:pt x="14691" y="17422"/>
                    <a:pt x="14415" y="17145"/>
                  </a:cubicBezTo>
                  <a:cubicBezTo>
                    <a:pt x="12686" y="16281"/>
                    <a:pt x="10958" y="15417"/>
                    <a:pt x="9368" y="14553"/>
                  </a:cubicBezTo>
                  <a:cubicBezTo>
                    <a:pt x="6465" y="13101"/>
                    <a:pt x="3457" y="11684"/>
                    <a:pt x="727" y="10094"/>
                  </a:cubicBezTo>
                  <a:cubicBezTo>
                    <a:pt x="727" y="9645"/>
                    <a:pt x="865" y="9230"/>
                    <a:pt x="865" y="8953"/>
                  </a:cubicBezTo>
                  <a:cubicBezTo>
                    <a:pt x="1003" y="8366"/>
                    <a:pt x="1142" y="7778"/>
                    <a:pt x="1280" y="7225"/>
                  </a:cubicBezTo>
                  <a:cubicBezTo>
                    <a:pt x="1591" y="6188"/>
                    <a:pt x="1729" y="5186"/>
                    <a:pt x="2006" y="4045"/>
                  </a:cubicBezTo>
                  <a:cubicBezTo>
                    <a:pt x="2317" y="3043"/>
                    <a:pt x="2455" y="1867"/>
                    <a:pt x="2593" y="865"/>
                  </a:cubicBezTo>
                  <a:cubicBezTo>
                    <a:pt x="2455" y="589"/>
                    <a:pt x="2317" y="312"/>
                    <a:pt x="2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8"/>
            <p:cNvSpPr/>
            <p:nvPr/>
          </p:nvSpPr>
          <p:spPr>
            <a:xfrm>
              <a:off x="6427214" y="4260766"/>
              <a:ext cx="70336" cy="59088"/>
            </a:xfrm>
            <a:custGeom>
              <a:avLst/>
              <a:gdLst/>
              <a:ahLst/>
              <a:cxnLst/>
              <a:rect l="l" t="t" r="r" b="b"/>
              <a:pathLst>
                <a:path w="3458" h="2905" extrusionOk="0">
                  <a:moveTo>
                    <a:pt x="1280" y="1"/>
                  </a:moveTo>
                  <a:cubicBezTo>
                    <a:pt x="1428" y="220"/>
                    <a:pt x="1586" y="430"/>
                    <a:pt x="1748" y="635"/>
                  </a:cubicBezTo>
                  <a:lnTo>
                    <a:pt x="1748" y="635"/>
                  </a:lnTo>
                  <a:cubicBezTo>
                    <a:pt x="1599" y="425"/>
                    <a:pt x="1442" y="213"/>
                    <a:pt x="1280" y="1"/>
                  </a:cubicBezTo>
                  <a:close/>
                  <a:moveTo>
                    <a:pt x="1" y="588"/>
                  </a:moveTo>
                  <a:lnTo>
                    <a:pt x="1" y="588"/>
                  </a:lnTo>
                  <a:cubicBezTo>
                    <a:pt x="277" y="865"/>
                    <a:pt x="415" y="1314"/>
                    <a:pt x="692" y="1591"/>
                  </a:cubicBezTo>
                  <a:cubicBezTo>
                    <a:pt x="1003" y="1729"/>
                    <a:pt x="1141" y="1902"/>
                    <a:pt x="1418" y="1902"/>
                  </a:cubicBezTo>
                  <a:cubicBezTo>
                    <a:pt x="2282" y="2316"/>
                    <a:pt x="2870" y="2593"/>
                    <a:pt x="3457" y="2904"/>
                  </a:cubicBezTo>
                  <a:lnTo>
                    <a:pt x="3146" y="2455"/>
                  </a:lnTo>
                  <a:cubicBezTo>
                    <a:pt x="2733" y="1810"/>
                    <a:pt x="2224" y="1241"/>
                    <a:pt x="1748" y="635"/>
                  </a:cubicBezTo>
                  <a:lnTo>
                    <a:pt x="1748" y="635"/>
                  </a:lnTo>
                  <a:cubicBezTo>
                    <a:pt x="2010" y="1008"/>
                    <a:pt x="2243" y="1375"/>
                    <a:pt x="2420" y="1729"/>
                  </a:cubicBezTo>
                  <a:cubicBezTo>
                    <a:pt x="1556" y="1314"/>
                    <a:pt x="865" y="1038"/>
                    <a:pt x="1" y="5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8"/>
            <p:cNvSpPr/>
            <p:nvPr/>
          </p:nvSpPr>
          <p:spPr>
            <a:xfrm>
              <a:off x="6177626" y="3877608"/>
              <a:ext cx="137824" cy="189854"/>
            </a:xfrm>
            <a:custGeom>
              <a:avLst/>
              <a:gdLst/>
              <a:ahLst/>
              <a:cxnLst/>
              <a:rect l="l" t="t" r="r" b="b"/>
              <a:pathLst>
                <a:path w="6776" h="9334" extrusionOk="0">
                  <a:moveTo>
                    <a:pt x="589" y="1"/>
                  </a:moveTo>
                  <a:cubicBezTo>
                    <a:pt x="450" y="692"/>
                    <a:pt x="312" y="1556"/>
                    <a:pt x="1" y="2282"/>
                  </a:cubicBezTo>
                  <a:cubicBezTo>
                    <a:pt x="174" y="2593"/>
                    <a:pt x="312" y="2870"/>
                    <a:pt x="450" y="3146"/>
                  </a:cubicBezTo>
                  <a:cubicBezTo>
                    <a:pt x="589" y="2420"/>
                    <a:pt x="727" y="1729"/>
                    <a:pt x="727" y="1003"/>
                  </a:cubicBezTo>
                  <a:cubicBezTo>
                    <a:pt x="2766" y="3595"/>
                    <a:pt x="4633" y="6326"/>
                    <a:pt x="6499" y="9057"/>
                  </a:cubicBezTo>
                  <a:cubicBezTo>
                    <a:pt x="6637" y="9195"/>
                    <a:pt x="6637" y="9195"/>
                    <a:pt x="6776" y="9333"/>
                  </a:cubicBezTo>
                  <a:cubicBezTo>
                    <a:pt x="5773" y="7778"/>
                    <a:pt x="4771" y="6188"/>
                    <a:pt x="3769" y="4598"/>
                  </a:cubicBezTo>
                  <a:lnTo>
                    <a:pt x="3457" y="4148"/>
                  </a:lnTo>
                  <a:cubicBezTo>
                    <a:pt x="3043" y="3457"/>
                    <a:pt x="2455" y="2731"/>
                    <a:pt x="2040" y="2005"/>
                  </a:cubicBezTo>
                  <a:cubicBezTo>
                    <a:pt x="1453" y="1280"/>
                    <a:pt x="1038" y="692"/>
                    <a:pt x="5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8"/>
            <p:cNvSpPr/>
            <p:nvPr/>
          </p:nvSpPr>
          <p:spPr>
            <a:xfrm>
              <a:off x="6128424" y="3912755"/>
              <a:ext cx="319196" cy="389511"/>
            </a:xfrm>
            <a:custGeom>
              <a:avLst/>
              <a:gdLst/>
              <a:ahLst/>
              <a:cxnLst/>
              <a:rect l="l" t="t" r="r" b="b"/>
              <a:pathLst>
                <a:path w="15693" h="19150" extrusionOk="0">
                  <a:moveTo>
                    <a:pt x="2143" y="1"/>
                  </a:moveTo>
                  <a:cubicBezTo>
                    <a:pt x="2005" y="1867"/>
                    <a:pt x="1556" y="3596"/>
                    <a:pt x="1279" y="5324"/>
                  </a:cubicBezTo>
                  <a:cubicBezTo>
                    <a:pt x="1003" y="6188"/>
                    <a:pt x="865" y="7190"/>
                    <a:pt x="553" y="8055"/>
                  </a:cubicBezTo>
                  <a:cubicBezTo>
                    <a:pt x="553" y="8469"/>
                    <a:pt x="415" y="8919"/>
                    <a:pt x="277" y="9333"/>
                  </a:cubicBezTo>
                  <a:cubicBezTo>
                    <a:pt x="277" y="9783"/>
                    <a:pt x="139" y="10198"/>
                    <a:pt x="0" y="10785"/>
                  </a:cubicBezTo>
                  <a:cubicBezTo>
                    <a:pt x="0" y="10923"/>
                    <a:pt x="139" y="11062"/>
                    <a:pt x="139" y="11235"/>
                  </a:cubicBezTo>
                  <a:cubicBezTo>
                    <a:pt x="277" y="11235"/>
                    <a:pt x="277" y="11373"/>
                    <a:pt x="277" y="11373"/>
                  </a:cubicBezTo>
                  <a:cubicBezTo>
                    <a:pt x="3146" y="12963"/>
                    <a:pt x="6188" y="14380"/>
                    <a:pt x="9195" y="15970"/>
                  </a:cubicBezTo>
                  <a:cubicBezTo>
                    <a:pt x="10646" y="16696"/>
                    <a:pt x="12098" y="17422"/>
                    <a:pt x="13654" y="18148"/>
                  </a:cubicBezTo>
                  <a:cubicBezTo>
                    <a:pt x="14380" y="18562"/>
                    <a:pt x="14967" y="18839"/>
                    <a:pt x="15693" y="19150"/>
                  </a:cubicBezTo>
                  <a:cubicBezTo>
                    <a:pt x="15693" y="19012"/>
                    <a:pt x="15555" y="18839"/>
                    <a:pt x="15382" y="18701"/>
                  </a:cubicBezTo>
                  <a:cubicBezTo>
                    <a:pt x="13826" y="18148"/>
                    <a:pt x="12236" y="17422"/>
                    <a:pt x="10646" y="16558"/>
                  </a:cubicBezTo>
                  <a:cubicBezTo>
                    <a:pt x="7052" y="14829"/>
                    <a:pt x="3595" y="12790"/>
                    <a:pt x="277" y="10923"/>
                  </a:cubicBezTo>
                  <a:cubicBezTo>
                    <a:pt x="1003" y="7467"/>
                    <a:pt x="1729" y="4010"/>
                    <a:pt x="2420" y="554"/>
                  </a:cubicBezTo>
                  <a:cubicBezTo>
                    <a:pt x="2420" y="416"/>
                    <a:pt x="2282" y="139"/>
                    <a:pt x="2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8"/>
            <p:cNvSpPr/>
            <p:nvPr/>
          </p:nvSpPr>
          <p:spPr>
            <a:xfrm>
              <a:off x="6172012" y="3865669"/>
              <a:ext cx="336790" cy="459806"/>
            </a:xfrm>
            <a:custGeom>
              <a:avLst/>
              <a:gdLst/>
              <a:ahLst/>
              <a:cxnLst/>
              <a:rect l="l" t="t" r="r" b="b"/>
              <a:pathLst>
                <a:path w="16558" h="22606" extrusionOk="0">
                  <a:moveTo>
                    <a:pt x="726" y="0"/>
                  </a:moveTo>
                  <a:cubicBezTo>
                    <a:pt x="726" y="0"/>
                    <a:pt x="588" y="0"/>
                    <a:pt x="588" y="138"/>
                  </a:cubicBezTo>
                  <a:cubicBezTo>
                    <a:pt x="450" y="138"/>
                    <a:pt x="450" y="277"/>
                    <a:pt x="277" y="277"/>
                  </a:cubicBezTo>
                  <a:lnTo>
                    <a:pt x="277" y="415"/>
                  </a:lnTo>
                  <a:lnTo>
                    <a:pt x="277" y="726"/>
                  </a:lnTo>
                  <a:cubicBezTo>
                    <a:pt x="139" y="1141"/>
                    <a:pt x="139" y="1728"/>
                    <a:pt x="139" y="2316"/>
                  </a:cubicBezTo>
                  <a:lnTo>
                    <a:pt x="0" y="2316"/>
                  </a:lnTo>
                  <a:cubicBezTo>
                    <a:pt x="139" y="2454"/>
                    <a:pt x="277" y="2731"/>
                    <a:pt x="277" y="2869"/>
                  </a:cubicBezTo>
                  <a:cubicBezTo>
                    <a:pt x="588" y="2143"/>
                    <a:pt x="726" y="1279"/>
                    <a:pt x="865" y="588"/>
                  </a:cubicBezTo>
                  <a:cubicBezTo>
                    <a:pt x="1314" y="1279"/>
                    <a:pt x="1729" y="1867"/>
                    <a:pt x="2316" y="2592"/>
                  </a:cubicBezTo>
                  <a:cubicBezTo>
                    <a:pt x="2731" y="3318"/>
                    <a:pt x="3319" y="4044"/>
                    <a:pt x="3733" y="4735"/>
                  </a:cubicBezTo>
                  <a:lnTo>
                    <a:pt x="4045" y="5185"/>
                  </a:lnTo>
                  <a:cubicBezTo>
                    <a:pt x="5047" y="6775"/>
                    <a:pt x="6049" y="8365"/>
                    <a:pt x="7052" y="9920"/>
                  </a:cubicBezTo>
                  <a:cubicBezTo>
                    <a:pt x="8054" y="11372"/>
                    <a:pt x="8918" y="12824"/>
                    <a:pt x="10093" y="14241"/>
                  </a:cubicBezTo>
                  <a:cubicBezTo>
                    <a:pt x="11096" y="15693"/>
                    <a:pt x="12237" y="17144"/>
                    <a:pt x="13239" y="18561"/>
                  </a:cubicBezTo>
                  <a:cubicBezTo>
                    <a:pt x="13550" y="18873"/>
                    <a:pt x="13688" y="19149"/>
                    <a:pt x="13827" y="19426"/>
                  </a:cubicBezTo>
                  <a:cubicBezTo>
                    <a:pt x="14414" y="20290"/>
                    <a:pt x="15140" y="21016"/>
                    <a:pt x="15693" y="21880"/>
                  </a:cubicBezTo>
                  <a:lnTo>
                    <a:pt x="16004" y="22329"/>
                  </a:lnTo>
                  <a:cubicBezTo>
                    <a:pt x="15417" y="22018"/>
                    <a:pt x="14829" y="21741"/>
                    <a:pt x="13965" y="21327"/>
                  </a:cubicBezTo>
                  <a:cubicBezTo>
                    <a:pt x="13688" y="21327"/>
                    <a:pt x="13550" y="21154"/>
                    <a:pt x="13239" y="21016"/>
                  </a:cubicBezTo>
                  <a:lnTo>
                    <a:pt x="13239" y="21016"/>
                  </a:lnTo>
                  <a:cubicBezTo>
                    <a:pt x="13412" y="21154"/>
                    <a:pt x="13550" y="21327"/>
                    <a:pt x="13550" y="21465"/>
                  </a:cubicBezTo>
                  <a:lnTo>
                    <a:pt x="13688" y="21603"/>
                  </a:lnTo>
                  <a:cubicBezTo>
                    <a:pt x="14103" y="21741"/>
                    <a:pt x="14552" y="21880"/>
                    <a:pt x="14829" y="22018"/>
                  </a:cubicBezTo>
                  <a:cubicBezTo>
                    <a:pt x="15140" y="22191"/>
                    <a:pt x="15278" y="22329"/>
                    <a:pt x="15417" y="22329"/>
                  </a:cubicBezTo>
                  <a:cubicBezTo>
                    <a:pt x="15555" y="22467"/>
                    <a:pt x="15693" y="22467"/>
                    <a:pt x="15831" y="22467"/>
                  </a:cubicBezTo>
                  <a:cubicBezTo>
                    <a:pt x="15831" y="22606"/>
                    <a:pt x="16004" y="22606"/>
                    <a:pt x="16004" y="22606"/>
                  </a:cubicBezTo>
                  <a:lnTo>
                    <a:pt x="16419" y="22606"/>
                  </a:lnTo>
                  <a:cubicBezTo>
                    <a:pt x="16419" y="22467"/>
                    <a:pt x="16557" y="22467"/>
                    <a:pt x="16557" y="22329"/>
                  </a:cubicBezTo>
                  <a:lnTo>
                    <a:pt x="16557" y="21880"/>
                  </a:lnTo>
                  <a:lnTo>
                    <a:pt x="16419" y="21880"/>
                  </a:lnTo>
                  <a:lnTo>
                    <a:pt x="16419" y="21603"/>
                  </a:lnTo>
                  <a:cubicBezTo>
                    <a:pt x="16281" y="21465"/>
                    <a:pt x="16142" y="21327"/>
                    <a:pt x="16004" y="21016"/>
                  </a:cubicBezTo>
                  <a:cubicBezTo>
                    <a:pt x="16004" y="21016"/>
                    <a:pt x="16004" y="20877"/>
                    <a:pt x="15831" y="20877"/>
                  </a:cubicBezTo>
                  <a:cubicBezTo>
                    <a:pt x="14967" y="19426"/>
                    <a:pt x="14103" y="18147"/>
                    <a:pt x="13101" y="16833"/>
                  </a:cubicBezTo>
                  <a:cubicBezTo>
                    <a:pt x="12548" y="16142"/>
                    <a:pt x="11960" y="15416"/>
                    <a:pt x="11372" y="14690"/>
                  </a:cubicBezTo>
                  <a:cubicBezTo>
                    <a:pt x="10958" y="13964"/>
                    <a:pt x="10370" y="13238"/>
                    <a:pt x="9782" y="12374"/>
                  </a:cubicBezTo>
                  <a:cubicBezTo>
                    <a:pt x="7639" y="9367"/>
                    <a:pt x="5635" y="6325"/>
                    <a:pt x="3457" y="3318"/>
                  </a:cubicBezTo>
                  <a:cubicBezTo>
                    <a:pt x="2731" y="2316"/>
                    <a:pt x="1867" y="1279"/>
                    <a:pt x="1141" y="277"/>
                  </a:cubicBezTo>
                  <a:cubicBezTo>
                    <a:pt x="1003" y="138"/>
                    <a:pt x="1003" y="0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8"/>
            <p:cNvSpPr/>
            <p:nvPr/>
          </p:nvSpPr>
          <p:spPr>
            <a:xfrm>
              <a:off x="6148805" y="366318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8"/>
            <p:cNvSpPr/>
            <p:nvPr/>
          </p:nvSpPr>
          <p:spPr>
            <a:xfrm>
              <a:off x="6236692" y="3730675"/>
              <a:ext cx="570903" cy="785327"/>
            </a:xfrm>
            <a:custGeom>
              <a:avLst/>
              <a:gdLst/>
              <a:ahLst/>
              <a:cxnLst/>
              <a:rect l="l" t="t" r="r" b="b"/>
              <a:pathLst>
                <a:path w="28068" h="38610" extrusionOk="0">
                  <a:moveTo>
                    <a:pt x="139" y="1"/>
                  </a:moveTo>
                  <a:cubicBezTo>
                    <a:pt x="139" y="139"/>
                    <a:pt x="139" y="450"/>
                    <a:pt x="0" y="588"/>
                  </a:cubicBezTo>
                  <a:cubicBezTo>
                    <a:pt x="415" y="1176"/>
                    <a:pt x="726" y="1729"/>
                    <a:pt x="1003" y="2178"/>
                  </a:cubicBezTo>
                  <a:lnTo>
                    <a:pt x="1141" y="2455"/>
                  </a:lnTo>
                  <a:cubicBezTo>
                    <a:pt x="1590" y="2904"/>
                    <a:pt x="1867" y="3457"/>
                    <a:pt x="2143" y="4045"/>
                  </a:cubicBezTo>
                  <a:cubicBezTo>
                    <a:pt x="2593" y="4632"/>
                    <a:pt x="3008" y="5324"/>
                    <a:pt x="3457" y="5911"/>
                  </a:cubicBezTo>
                  <a:cubicBezTo>
                    <a:pt x="4459" y="7225"/>
                    <a:pt x="5462" y="8642"/>
                    <a:pt x="6602" y="10094"/>
                  </a:cubicBezTo>
                  <a:cubicBezTo>
                    <a:pt x="7916" y="11822"/>
                    <a:pt x="9195" y="13550"/>
                    <a:pt x="10508" y="15140"/>
                  </a:cubicBezTo>
                  <a:cubicBezTo>
                    <a:pt x="12513" y="17871"/>
                    <a:pt x="14691" y="20601"/>
                    <a:pt x="16834" y="23470"/>
                  </a:cubicBezTo>
                  <a:cubicBezTo>
                    <a:pt x="17560" y="24645"/>
                    <a:pt x="18424" y="25786"/>
                    <a:pt x="19288" y="26927"/>
                  </a:cubicBezTo>
                  <a:cubicBezTo>
                    <a:pt x="21465" y="30107"/>
                    <a:pt x="23885" y="33425"/>
                    <a:pt x="26339" y="36605"/>
                  </a:cubicBezTo>
                  <a:cubicBezTo>
                    <a:pt x="26477" y="36743"/>
                    <a:pt x="26650" y="36881"/>
                    <a:pt x="26650" y="37158"/>
                  </a:cubicBezTo>
                  <a:cubicBezTo>
                    <a:pt x="26927" y="37469"/>
                    <a:pt x="27203" y="37746"/>
                    <a:pt x="27514" y="38022"/>
                  </a:cubicBezTo>
                  <a:cubicBezTo>
                    <a:pt x="27514" y="38160"/>
                    <a:pt x="27653" y="38333"/>
                    <a:pt x="27653" y="38471"/>
                  </a:cubicBezTo>
                  <a:lnTo>
                    <a:pt x="27653" y="38610"/>
                  </a:lnTo>
                  <a:lnTo>
                    <a:pt x="28067" y="38610"/>
                  </a:lnTo>
                  <a:cubicBezTo>
                    <a:pt x="27514" y="37607"/>
                    <a:pt x="26788" y="36605"/>
                    <a:pt x="26201" y="35741"/>
                  </a:cubicBezTo>
                  <a:cubicBezTo>
                    <a:pt x="25060" y="34151"/>
                    <a:pt x="23885" y="32699"/>
                    <a:pt x="22744" y="31109"/>
                  </a:cubicBezTo>
                  <a:cubicBezTo>
                    <a:pt x="20601" y="28102"/>
                    <a:pt x="18285" y="25198"/>
                    <a:pt x="15970" y="22053"/>
                  </a:cubicBezTo>
                  <a:cubicBezTo>
                    <a:pt x="14241" y="19599"/>
                    <a:pt x="12375" y="17007"/>
                    <a:pt x="10647" y="14414"/>
                  </a:cubicBezTo>
                  <a:cubicBezTo>
                    <a:pt x="9644" y="13101"/>
                    <a:pt x="8780" y="11822"/>
                    <a:pt x="7778" y="10681"/>
                  </a:cubicBezTo>
                  <a:cubicBezTo>
                    <a:pt x="7328" y="9955"/>
                    <a:pt x="6913" y="9368"/>
                    <a:pt x="6326" y="8780"/>
                  </a:cubicBezTo>
                  <a:cubicBezTo>
                    <a:pt x="5911" y="8227"/>
                    <a:pt x="5462" y="7639"/>
                    <a:pt x="5047" y="7052"/>
                  </a:cubicBezTo>
                  <a:cubicBezTo>
                    <a:pt x="3457" y="5047"/>
                    <a:pt x="2005" y="2731"/>
                    <a:pt x="553" y="588"/>
                  </a:cubicBezTo>
                  <a:cubicBezTo>
                    <a:pt x="415" y="450"/>
                    <a:pt x="277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8"/>
            <p:cNvSpPr/>
            <p:nvPr/>
          </p:nvSpPr>
          <p:spPr>
            <a:xfrm>
              <a:off x="6136865" y="3634367"/>
              <a:ext cx="73122" cy="63990"/>
            </a:xfrm>
            <a:custGeom>
              <a:avLst/>
              <a:gdLst/>
              <a:ahLst/>
              <a:cxnLst/>
              <a:rect l="l" t="t" r="r" b="b"/>
              <a:pathLst>
                <a:path w="3595" h="3146" extrusionOk="0">
                  <a:moveTo>
                    <a:pt x="0" y="0"/>
                  </a:moveTo>
                  <a:cubicBezTo>
                    <a:pt x="138" y="138"/>
                    <a:pt x="277" y="277"/>
                    <a:pt x="450" y="415"/>
                  </a:cubicBezTo>
                  <a:lnTo>
                    <a:pt x="588" y="553"/>
                  </a:lnTo>
                  <a:cubicBezTo>
                    <a:pt x="1314" y="1003"/>
                    <a:pt x="1867" y="1417"/>
                    <a:pt x="2316" y="1867"/>
                  </a:cubicBezTo>
                  <a:cubicBezTo>
                    <a:pt x="2593" y="2281"/>
                    <a:pt x="3042" y="2593"/>
                    <a:pt x="3318" y="3007"/>
                  </a:cubicBezTo>
                  <a:cubicBezTo>
                    <a:pt x="3382" y="3007"/>
                    <a:pt x="3446" y="3007"/>
                    <a:pt x="3496" y="3021"/>
                  </a:cubicBezTo>
                  <a:lnTo>
                    <a:pt x="3496" y="3021"/>
                  </a:lnTo>
                  <a:cubicBezTo>
                    <a:pt x="2518" y="1801"/>
                    <a:pt x="1404" y="836"/>
                    <a:pt x="0" y="0"/>
                  </a:cubicBezTo>
                  <a:close/>
                  <a:moveTo>
                    <a:pt x="3496" y="3021"/>
                  </a:moveTo>
                  <a:cubicBezTo>
                    <a:pt x="3529" y="3062"/>
                    <a:pt x="3562" y="3104"/>
                    <a:pt x="3595" y="3146"/>
                  </a:cubicBezTo>
                  <a:cubicBezTo>
                    <a:pt x="3595" y="3071"/>
                    <a:pt x="3555" y="3037"/>
                    <a:pt x="3496" y="30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8"/>
            <p:cNvSpPr/>
            <p:nvPr/>
          </p:nvSpPr>
          <p:spPr>
            <a:xfrm>
              <a:off x="5997652" y="4193971"/>
              <a:ext cx="2827" cy="5655"/>
            </a:xfrm>
            <a:custGeom>
              <a:avLst/>
              <a:gdLst/>
              <a:ahLst/>
              <a:cxnLst/>
              <a:rect l="l" t="t" r="r" b="b"/>
              <a:pathLst>
                <a:path w="139" h="278" extrusionOk="0">
                  <a:moveTo>
                    <a:pt x="0" y="1"/>
                  </a:moveTo>
                  <a:cubicBezTo>
                    <a:pt x="0" y="139"/>
                    <a:pt x="139" y="139"/>
                    <a:pt x="139" y="277"/>
                  </a:cubicBezTo>
                  <a:cubicBezTo>
                    <a:pt x="139" y="139"/>
                    <a:pt x="139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8"/>
            <p:cNvSpPr/>
            <p:nvPr/>
          </p:nvSpPr>
          <p:spPr>
            <a:xfrm>
              <a:off x="6204352" y="3695528"/>
              <a:ext cx="35168" cy="47128"/>
            </a:xfrm>
            <a:custGeom>
              <a:avLst/>
              <a:gdLst/>
              <a:ahLst/>
              <a:cxnLst/>
              <a:rect l="l" t="t" r="r" b="b"/>
              <a:pathLst>
                <a:path w="1729" h="2317" extrusionOk="0">
                  <a:moveTo>
                    <a:pt x="0" y="0"/>
                  </a:moveTo>
                  <a:cubicBezTo>
                    <a:pt x="139" y="139"/>
                    <a:pt x="277" y="311"/>
                    <a:pt x="277" y="450"/>
                  </a:cubicBezTo>
                  <a:cubicBezTo>
                    <a:pt x="865" y="1003"/>
                    <a:pt x="1279" y="1729"/>
                    <a:pt x="1590" y="2316"/>
                  </a:cubicBezTo>
                  <a:cubicBezTo>
                    <a:pt x="1729" y="2178"/>
                    <a:pt x="1729" y="1867"/>
                    <a:pt x="1729" y="1729"/>
                  </a:cubicBezTo>
                  <a:cubicBezTo>
                    <a:pt x="1279" y="1176"/>
                    <a:pt x="865" y="588"/>
                    <a:pt x="277" y="139"/>
                  </a:cubicBezTo>
                  <a:cubicBezTo>
                    <a:pt x="277" y="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8"/>
            <p:cNvSpPr/>
            <p:nvPr/>
          </p:nvSpPr>
          <p:spPr>
            <a:xfrm>
              <a:off x="5999064" y="3628041"/>
              <a:ext cx="835242" cy="941864"/>
            </a:xfrm>
            <a:custGeom>
              <a:avLst/>
              <a:gdLst/>
              <a:ahLst/>
              <a:cxnLst/>
              <a:rect l="l" t="t" r="r" b="b"/>
              <a:pathLst>
                <a:path w="41064" h="46306" extrusionOk="0">
                  <a:moveTo>
                    <a:pt x="6188" y="0"/>
                  </a:moveTo>
                  <a:cubicBezTo>
                    <a:pt x="6049" y="0"/>
                    <a:pt x="5911" y="173"/>
                    <a:pt x="5911" y="173"/>
                  </a:cubicBezTo>
                  <a:cubicBezTo>
                    <a:pt x="5773" y="449"/>
                    <a:pt x="5496" y="726"/>
                    <a:pt x="5323" y="1037"/>
                  </a:cubicBezTo>
                  <a:cubicBezTo>
                    <a:pt x="5185" y="1314"/>
                    <a:pt x="5047" y="1728"/>
                    <a:pt x="4909" y="2039"/>
                  </a:cubicBezTo>
                  <a:cubicBezTo>
                    <a:pt x="4770" y="2765"/>
                    <a:pt x="4459" y="3457"/>
                    <a:pt x="4321" y="4182"/>
                  </a:cubicBezTo>
                  <a:cubicBezTo>
                    <a:pt x="4183" y="4770"/>
                    <a:pt x="4045" y="5496"/>
                    <a:pt x="3906" y="6222"/>
                  </a:cubicBezTo>
                  <a:cubicBezTo>
                    <a:pt x="3768" y="7086"/>
                    <a:pt x="3595" y="7950"/>
                    <a:pt x="3319" y="8814"/>
                  </a:cubicBezTo>
                  <a:cubicBezTo>
                    <a:pt x="2593" y="12409"/>
                    <a:pt x="1729" y="16142"/>
                    <a:pt x="1176" y="19875"/>
                  </a:cubicBezTo>
                  <a:cubicBezTo>
                    <a:pt x="726" y="22467"/>
                    <a:pt x="312" y="25060"/>
                    <a:pt x="0" y="27825"/>
                  </a:cubicBezTo>
                  <a:cubicBezTo>
                    <a:pt x="139" y="27825"/>
                    <a:pt x="139" y="27963"/>
                    <a:pt x="139" y="28101"/>
                  </a:cubicBezTo>
                  <a:lnTo>
                    <a:pt x="312" y="28101"/>
                  </a:lnTo>
                  <a:lnTo>
                    <a:pt x="312" y="28240"/>
                  </a:lnTo>
                  <a:cubicBezTo>
                    <a:pt x="2904" y="30244"/>
                    <a:pt x="5911" y="31834"/>
                    <a:pt x="8953" y="33286"/>
                  </a:cubicBezTo>
                  <a:cubicBezTo>
                    <a:pt x="12236" y="34876"/>
                    <a:pt x="15693" y="36466"/>
                    <a:pt x="19011" y="37883"/>
                  </a:cubicBezTo>
                  <a:cubicBezTo>
                    <a:pt x="20325" y="38609"/>
                    <a:pt x="21604" y="39197"/>
                    <a:pt x="22917" y="39750"/>
                  </a:cubicBezTo>
                  <a:cubicBezTo>
                    <a:pt x="24196" y="40476"/>
                    <a:pt x="25510" y="41063"/>
                    <a:pt x="26927" y="41478"/>
                  </a:cubicBezTo>
                  <a:cubicBezTo>
                    <a:pt x="29519" y="42515"/>
                    <a:pt x="32284" y="43379"/>
                    <a:pt x="35015" y="44382"/>
                  </a:cubicBezTo>
                  <a:cubicBezTo>
                    <a:pt x="36743" y="45107"/>
                    <a:pt x="38471" y="45660"/>
                    <a:pt x="40200" y="46248"/>
                  </a:cubicBezTo>
                  <a:cubicBezTo>
                    <a:pt x="40240" y="46289"/>
                    <a:pt x="40293" y="46305"/>
                    <a:pt x="40346" y="46305"/>
                  </a:cubicBezTo>
                  <a:cubicBezTo>
                    <a:pt x="40476" y="46305"/>
                    <a:pt x="40614" y="46208"/>
                    <a:pt x="40614" y="46110"/>
                  </a:cubicBezTo>
                  <a:lnTo>
                    <a:pt x="40753" y="46110"/>
                  </a:lnTo>
                  <a:cubicBezTo>
                    <a:pt x="40926" y="45972"/>
                    <a:pt x="41064" y="45660"/>
                    <a:pt x="40926" y="45522"/>
                  </a:cubicBezTo>
                  <a:cubicBezTo>
                    <a:pt x="40476" y="44796"/>
                    <a:pt x="40200" y="44243"/>
                    <a:pt x="39750" y="43656"/>
                  </a:cubicBezTo>
                  <a:lnTo>
                    <a:pt x="39336" y="43656"/>
                  </a:lnTo>
                  <a:cubicBezTo>
                    <a:pt x="39336" y="43656"/>
                    <a:pt x="39474" y="43794"/>
                    <a:pt x="39474" y="43932"/>
                  </a:cubicBezTo>
                  <a:cubicBezTo>
                    <a:pt x="39612" y="44243"/>
                    <a:pt x="39889" y="44382"/>
                    <a:pt x="40200" y="44520"/>
                  </a:cubicBezTo>
                  <a:cubicBezTo>
                    <a:pt x="40338" y="44658"/>
                    <a:pt x="40338" y="45107"/>
                    <a:pt x="40200" y="45246"/>
                  </a:cubicBezTo>
                  <a:cubicBezTo>
                    <a:pt x="40061" y="45246"/>
                    <a:pt x="40061" y="45384"/>
                    <a:pt x="39889" y="45384"/>
                  </a:cubicBezTo>
                  <a:cubicBezTo>
                    <a:pt x="39750" y="45384"/>
                    <a:pt x="39750" y="45246"/>
                    <a:pt x="39612" y="45246"/>
                  </a:cubicBezTo>
                  <a:lnTo>
                    <a:pt x="39336" y="45246"/>
                  </a:lnTo>
                  <a:cubicBezTo>
                    <a:pt x="39197" y="45107"/>
                    <a:pt x="39024" y="45107"/>
                    <a:pt x="38886" y="44935"/>
                  </a:cubicBezTo>
                  <a:cubicBezTo>
                    <a:pt x="38886" y="44935"/>
                    <a:pt x="38748" y="44935"/>
                    <a:pt x="38748" y="44796"/>
                  </a:cubicBezTo>
                  <a:cubicBezTo>
                    <a:pt x="38610" y="44935"/>
                    <a:pt x="38610" y="44935"/>
                    <a:pt x="38471" y="44935"/>
                  </a:cubicBezTo>
                  <a:cubicBezTo>
                    <a:pt x="38471" y="44935"/>
                    <a:pt x="38333" y="44935"/>
                    <a:pt x="38333" y="44796"/>
                  </a:cubicBezTo>
                  <a:cubicBezTo>
                    <a:pt x="37296" y="44520"/>
                    <a:pt x="36294" y="44243"/>
                    <a:pt x="35291" y="43932"/>
                  </a:cubicBezTo>
                  <a:lnTo>
                    <a:pt x="34427" y="43656"/>
                  </a:lnTo>
                  <a:cubicBezTo>
                    <a:pt x="33287" y="43379"/>
                    <a:pt x="31973" y="42930"/>
                    <a:pt x="30694" y="42342"/>
                  </a:cubicBezTo>
                  <a:cubicBezTo>
                    <a:pt x="24784" y="40199"/>
                    <a:pt x="19737" y="38194"/>
                    <a:pt x="15140" y="35879"/>
                  </a:cubicBezTo>
                  <a:cubicBezTo>
                    <a:pt x="13688" y="35291"/>
                    <a:pt x="12548" y="34738"/>
                    <a:pt x="11372" y="34150"/>
                  </a:cubicBezTo>
                  <a:cubicBezTo>
                    <a:pt x="10093" y="33424"/>
                    <a:pt x="8953" y="32837"/>
                    <a:pt x="7916" y="32146"/>
                  </a:cubicBezTo>
                  <a:lnTo>
                    <a:pt x="7225" y="31696"/>
                  </a:lnTo>
                  <a:cubicBezTo>
                    <a:pt x="5185" y="30556"/>
                    <a:pt x="3042" y="29242"/>
                    <a:pt x="865" y="28378"/>
                  </a:cubicBezTo>
                  <a:cubicBezTo>
                    <a:pt x="588" y="28240"/>
                    <a:pt x="450" y="27963"/>
                    <a:pt x="450" y="27825"/>
                  </a:cubicBezTo>
                  <a:cubicBezTo>
                    <a:pt x="312" y="27652"/>
                    <a:pt x="312" y="27514"/>
                    <a:pt x="450" y="27376"/>
                  </a:cubicBezTo>
                  <a:lnTo>
                    <a:pt x="450" y="26961"/>
                  </a:lnTo>
                  <a:cubicBezTo>
                    <a:pt x="588" y="26235"/>
                    <a:pt x="726" y="25371"/>
                    <a:pt x="865" y="24507"/>
                  </a:cubicBezTo>
                  <a:lnTo>
                    <a:pt x="1003" y="23781"/>
                  </a:lnTo>
                  <a:cubicBezTo>
                    <a:pt x="1314" y="22640"/>
                    <a:pt x="1452" y="21603"/>
                    <a:pt x="1729" y="20463"/>
                  </a:cubicBezTo>
                  <a:cubicBezTo>
                    <a:pt x="2178" y="18458"/>
                    <a:pt x="2593" y="16280"/>
                    <a:pt x="3042" y="14137"/>
                  </a:cubicBezTo>
                  <a:lnTo>
                    <a:pt x="3319" y="12824"/>
                  </a:lnTo>
                  <a:cubicBezTo>
                    <a:pt x="4045" y="9091"/>
                    <a:pt x="4909" y="5185"/>
                    <a:pt x="5635" y="1314"/>
                  </a:cubicBezTo>
                  <a:cubicBezTo>
                    <a:pt x="5773" y="864"/>
                    <a:pt x="6049" y="588"/>
                    <a:pt x="6499" y="588"/>
                  </a:cubicBezTo>
                  <a:lnTo>
                    <a:pt x="6775" y="588"/>
                  </a:lnTo>
                  <a:cubicBezTo>
                    <a:pt x="6775" y="726"/>
                    <a:pt x="6913" y="726"/>
                    <a:pt x="7052" y="726"/>
                  </a:cubicBezTo>
                  <a:lnTo>
                    <a:pt x="7225" y="726"/>
                  </a:lnTo>
                  <a:cubicBezTo>
                    <a:pt x="7052" y="588"/>
                    <a:pt x="6913" y="449"/>
                    <a:pt x="6775" y="311"/>
                  </a:cubicBezTo>
                  <a:cubicBezTo>
                    <a:pt x="6775" y="311"/>
                    <a:pt x="6637" y="311"/>
                    <a:pt x="6637" y="173"/>
                  </a:cubicBezTo>
                  <a:lnTo>
                    <a:pt x="6499" y="173"/>
                  </a:lnTo>
                  <a:cubicBezTo>
                    <a:pt x="6499" y="173"/>
                    <a:pt x="6360" y="0"/>
                    <a:pt x="6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8"/>
            <p:cNvSpPr/>
            <p:nvPr/>
          </p:nvSpPr>
          <p:spPr>
            <a:xfrm>
              <a:off x="6435655" y="4375360"/>
              <a:ext cx="20401" cy="20421"/>
            </a:xfrm>
            <a:custGeom>
              <a:avLst/>
              <a:gdLst/>
              <a:ahLst/>
              <a:cxnLst/>
              <a:rect l="l" t="t" r="r" b="b"/>
              <a:pathLst>
                <a:path w="1003" h="1004" extrusionOk="0">
                  <a:moveTo>
                    <a:pt x="588" y="1"/>
                  </a:moveTo>
                  <a:cubicBezTo>
                    <a:pt x="450" y="1"/>
                    <a:pt x="450" y="1"/>
                    <a:pt x="450" y="139"/>
                  </a:cubicBezTo>
                  <a:cubicBezTo>
                    <a:pt x="277" y="139"/>
                    <a:pt x="139" y="139"/>
                    <a:pt x="139" y="277"/>
                  </a:cubicBezTo>
                  <a:cubicBezTo>
                    <a:pt x="0" y="415"/>
                    <a:pt x="0" y="588"/>
                    <a:pt x="0" y="727"/>
                  </a:cubicBezTo>
                  <a:cubicBezTo>
                    <a:pt x="139" y="865"/>
                    <a:pt x="450" y="865"/>
                    <a:pt x="726" y="1003"/>
                  </a:cubicBezTo>
                  <a:cubicBezTo>
                    <a:pt x="865" y="865"/>
                    <a:pt x="865" y="727"/>
                    <a:pt x="1003" y="727"/>
                  </a:cubicBezTo>
                  <a:cubicBezTo>
                    <a:pt x="1003" y="415"/>
                    <a:pt x="865" y="139"/>
                    <a:pt x="726" y="139"/>
                  </a:cubicBezTo>
                  <a:cubicBezTo>
                    <a:pt x="726" y="1"/>
                    <a:pt x="588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8"/>
            <p:cNvSpPr/>
            <p:nvPr/>
          </p:nvSpPr>
          <p:spPr>
            <a:xfrm>
              <a:off x="6406122" y="4363421"/>
              <a:ext cx="23920" cy="20401"/>
            </a:xfrm>
            <a:custGeom>
              <a:avLst/>
              <a:gdLst/>
              <a:ahLst/>
              <a:cxnLst/>
              <a:rect l="l" t="t" r="r" b="b"/>
              <a:pathLst>
                <a:path w="1176" h="1003" extrusionOk="0">
                  <a:moveTo>
                    <a:pt x="588" y="0"/>
                  </a:moveTo>
                  <a:cubicBezTo>
                    <a:pt x="450" y="0"/>
                    <a:pt x="312" y="138"/>
                    <a:pt x="312" y="311"/>
                  </a:cubicBezTo>
                  <a:cubicBezTo>
                    <a:pt x="173" y="449"/>
                    <a:pt x="173" y="588"/>
                    <a:pt x="1" y="726"/>
                  </a:cubicBezTo>
                  <a:cubicBezTo>
                    <a:pt x="312" y="864"/>
                    <a:pt x="588" y="864"/>
                    <a:pt x="865" y="1002"/>
                  </a:cubicBezTo>
                  <a:cubicBezTo>
                    <a:pt x="865" y="864"/>
                    <a:pt x="1038" y="726"/>
                    <a:pt x="1038" y="726"/>
                  </a:cubicBezTo>
                  <a:cubicBezTo>
                    <a:pt x="1176" y="449"/>
                    <a:pt x="1038" y="138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8"/>
            <p:cNvSpPr/>
            <p:nvPr/>
          </p:nvSpPr>
          <p:spPr>
            <a:xfrm>
              <a:off x="6476436" y="4357786"/>
              <a:ext cx="38687" cy="55569"/>
            </a:xfrm>
            <a:custGeom>
              <a:avLst/>
              <a:gdLst/>
              <a:ahLst/>
              <a:cxnLst/>
              <a:rect l="l" t="t" r="r" b="b"/>
              <a:pathLst>
                <a:path w="1902" h="2732" extrusionOk="0">
                  <a:moveTo>
                    <a:pt x="1314" y="1"/>
                  </a:moveTo>
                  <a:cubicBezTo>
                    <a:pt x="1175" y="1"/>
                    <a:pt x="1037" y="139"/>
                    <a:pt x="1037" y="139"/>
                  </a:cubicBezTo>
                  <a:cubicBezTo>
                    <a:pt x="588" y="865"/>
                    <a:pt x="311" y="1729"/>
                    <a:pt x="0" y="2455"/>
                  </a:cubicBezTo>
                  <a:cubicBezTo>
                    <a:pt x="173" y="2455"/>
                    <a:pt x="450" y="2593"/>
                    <a:pt x="726" y="2731"/>
                  </a:cubicBezTo>
                  <a:cubicBezTo>
                    <a:pt x="1175" y="2005"/>
                    <a:pt x="1452" y="1279"/>
                    <a:pt x="1901" y="588"/>
                  </a:cubicBezTo>
                  <a:cubicBezTo>
                    <a:pt x="1901" y="415"/>
                    <a:pt x="1728" y="139"/>
                    <a:pt x="15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8"/>
            <p:cNvSpPr/>
            <p:nvPr/>
          </p:nvSpPr>
          <p:spPr>
            <a:xfrm>
              <a:off x="6508776" y="4410507"/>
              <a:ext cx="20401" cy="14787"/>
            </a:xfrm>
            <a:custGeom>
              <a:avLst/>
              <a:gdLst/>
              <a:ahLst/>
              <a:cxnLst/>
              <a:rect l="l" t="t" r="r" b="b"/>
              <a:pathLst>
                <a:path w="1003" h="727" extrusionOk="0">
                  <a:moveTo>
                    <a:pt x="588" y="1"/>
                  </a:moveTo>
                  <a:cubicBezTo>
                    <a:pt x="450" y="1"/>
                    <a:pt x="138" y="1"/>
                    <a:pt x="138" y="139"/>
                  </a:cubicBezTo>
                  <a:cubicBezTo>
                    <a:pt x="138" y="277"/>
                    <a:pt x="0" y="416"/>
                    <a:pt x="0" y="416"/>
                  </a:cubicBezTo>
                  <a:cubicBezTo>
                    <a:pt x="311" y="589"/>
                    <a:pt x="588" y="727"/>
                    <a:pt x="864" y="727"/>
                  </a:cubicBezTo>
                  <a:lnTo>
                    <a:pt x="864" y="589"/>
                  </a:lnTo>
                  <a:cubicBezTo>
                    <a:pt x="1003" y="277"/>
                    <a:pt x="864" y="1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8"/>
            <p:cNvSpPr/>
            <p:nvPr/>
          </p:nvSpPr>
          <p:spPr>
            <a:xfrm>
              <a:off x="6330194" y="4281859"/>
              <a:ext cx="44321" cy="70336"/>
            </a:xfrm>
            <a:custGeom>
              <a:avLst/>
              <a:gdLst/>
              <a:ahLst/>
              <a:cxnLst/>
              <a:rect l="l" t="t" r="r" b="b"/>
              <a:pathLst>
                <a:path w="2179" h="3458" extrusionOk="0">
                  <a:moveTo>
                    <a:pt x="1591" y="1"/>
                  </a:moveTo>
                  <a:cubicBezTo>
                    <a:pt x="1452" y="139"/>
                    <a:pt x="1452" y="139"/>
                    <a:pt x="1314" y="277"/>
                  </a:cubicBezTo>
                  <a:cubicBezTo>
                    <a:pt x="865" y="1141"/>
                    <a:pt x="450" y="2144"/>
                    <a:pt x="1" y="3008"/>
                  </a:cubicBezTo>
                  <a:cubicBezTo>
                    <a:pt x="277" y="3146"/>
                    <a:pt x="588" y="3284"/>
                    <a:pt x="865" y="3457"/>
                  </a:cubicBezTo>
                  <a:cubicBezTo>
                    <a:pt x="1314" y="2420"/>
                    <a:pt x="1591" y="1556"/>
                    <a:pt x="2178" y="692"/>
                  </a:cubicBezTo>
                  <a:lnTo>
                    <a:pt x="2178" y="277"/>
                  </a:lnTo>
                  <a:cubicBezTo>
                    <a:pt x="2178" y="139"/>
                    <a:pt x="2005" y="139"/>
                    <a:pt x="1867" y="139"/>
                  </a:cubicBezTo>
                  <a:cubicBezTo>
                    <a:pt x="1867" y="1"/>
                    <a:pt x="1729" y="1"/>
                    <a:pt x="17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8"/>
            <p:cNvSpPr/>
            <p:nvPr/>
          </p:nvSpPr>
          <p:spPr>
            <a:xfrm>
              <a:off x="6286606" y="4307873"/>
              <a:ext cx="23228" cy="23228"/>
            </a:xfrm>
            <a:custGeom>
              <a:avLst/>
              <a:gdLst/>
              <a:ahLst/>
              <a:cxnLst/>
              <a:rect l="l" t="t" r="r" b="b"/>
              <a:pathLst>
                <a:path w="1142" h="1142" extrusionOk="0">
                  <a:moveTo>
                    <a:pt x="554" y="0"/>
                  </a:moveTo>
                  <a:cubicBezTo>
                    <a:pt x="415" y="0"/>
                    <a:pt x="277" y="139"/>
                    <a:pt x="277" y="277"/>
                  </a:cubicBezTo>
                  <a:cubicBezTo>
                    <a:pt x="139" y="450"/>
                    <a:pt x="139" y="588"/>
                    <a:pt x="1" y="726"/>
                  </a:cubicBezTo>
                  <a:cubicBezTo>
                    <a:pt x="277" y="865"/>
                    <a:pt x="554" y="1003"/>
                    <a:pt x="865" y="1141"/>
                  </a:cubicBezTo>
                  <a:cubicBezTo>
                    <a:pt x="865" y="865"/>
                    <a:pt x="1003" y="726"/>
                    <a:pt x="1003" y="588"/>
                  </a:cubicBezTo>
                  <a:cubicBezTo>
                    <a:pt x="1141" y="450"/>
                    <a:pt x="1141" y="277"/>
                    <a:pt x="1141" y="277"/>
                  </a:cubicBezTo>
                  <a:cubicBezTo>
                    <a:pt x="1003" y="139"/>
                    <a:pt x="1003" y="0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8"/>
            <p:cNvSpPr/>
            <p:nvPr/>
          </p:nvSpPr>
          <p:spPr>
            <a:xfrm>
              <a:off x="6356920" y="4337406"/>
              <a:ext cx="23208" cy="26035"/>
            </a:xfrm>
            <a:custGeom>
              <a:avLst/>
              <a:gdLst/>
              <a:ahLst/>
              <a:cxnLst/>
              <a:rect l="l" t="t" r="r" b="b"/>
              <a:pathLst>
                <a:path w="1141" h="1280" extrusionOk="0">
                  <a:moveTo>
                    <a:pt x="691" y="0"/>
                  </a:moveTo>
                  <a:cubicBezTo>
                    <a:pt x="553" y="0"/>
                    <a:pt x="277" y="138"/>
                    <a:pt x="277" y="277"/>
                  </a:cubicBezTo>
                  <a:cubicBezTo>
                    <a:pt x="138" y="415"/>
                    <a:pt x="138" y="726"/>
                    <a:pt x="0" y="864"/>
                  </a:cubicBezTo>
                  <a:cubicBezTo>
                    <a:pt x="277" y="1003"/>
                    <a:pt x="553" y="1141"/>
                    <a:pt x="864" y="1279"/>
                  </a:cubicBezTo>
                  <a:cubicBezTo>
                    <a:pt x="864" y="1003"/>
                    <a:pt x="1002" y="864"/>
                    <a:pt x="1002" y="553"/>
                  </a:cubicBezTo>
                  <a:cubicBezTo>
                    <a:pt x="1141" y="415"/>
                    <a:pt x="1002" y="138"/>
                    <a:pt x="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8"/>
            <p:cNvSpPr/>
            <p:nvPr/>
          </p:nvSpPr>
          <p:spPr>
            <a:xfrm>
              <a:off x="6380107" y="4352173"/>
              <a:ext cx="23228" cy="20401"/>
            </a:xfrm>
            <a:custGeom>
              <a:avLst/>
              <a:gdLst/>
              <a:ahLst/>
              <a:cxnLst/>
              <a:rect l="l" t="t" r="r" b="b"/>
              <a:pathLst>
                <a:path w="1142" h="1003" extrusionOk="0">
                  <a:moveTo>
                    <a:pt x="727" y="0"/>
                  </a:moveTo>
                  <a:cubicBezTo>
                    <a:pt x="416" y="0"/>
                    <a:pt x="277" y="0"/>
                    <a:pt x="277" y="277"/>
                  </a:cubicBezTo>
                  <a:cubicBezTo>
                    <a:pt x="139" y="415"/>
                    <a:pt x="139" y="553"/>
                    <a:pt x="1" y="691"/>
                  </a:cubicBezTo>
                  <a:cubicBezTo>
                    <a:pt x="277" y="864"/>
                    <a:pt x="588" y="1002"/>
                    <a:pt x="865" y="1002"/>
                  </a:cubicBezTo>
                  <a:cubicBezTo>
                    <a:pt x="865" y="864"/>
                    <a:pt x="1003" y="691"/>
                    <a:pt x="1003" y="553"/>
                  </a:cubicBezTo>
                  <a:cubicBezTo>
                    <a:pt x="1141" y="415"/>
                    <a:pt x="1003" y="138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8"/>
            <p:cNvSpPr/>
            <p:nvPr/>
          </p:nvSpPr>
          <p:spPr>
            <a:xfrm>
              <a:off x="6634617" y="4430907"/>
              <a:ext cx="32361" cy="40802"/>
            </a:xfrm>
            <a:custGeom>
              <a:avLst/>
              <a:gdLst/>
              <a:ahLst/>
              <a:cxnLst/>
              <a:rect l="l" t="t" r="r" b="b"/>
              <a:pathLst>
                <a:path w="1591" h="2006" extrusionOk="0">
                  <a:moveTo>
                    <a:pt x="1037" y="0"/>
                  </a:moveTo>
                  <a:cubicBezTo>
                    <a:pt x="864" y="0"/>
                    <a:pt x="726" y="139"/>
                    <a:pt x="588" y="277"/>
                  </a:cubicBezTo>
                  <a:cubicBezTo>
                    <a:pt x="450" y="726"/>
                    <a:pt x="173" y="1141"/>
                    <a:pt x="0" y="1590"/>
                  </a:cubicBezTo>
                  <a:lnTo>
                    <a:pt x="0" y="1729"/>
                  </a:lnTo>
                  <a:cubicBezTo>
                    <a:pt x="311" y="1729"/>
                    <a:pt x="450" y="1867"/>
                    <a:pt x="726" y="2005"/>
                  </a:cubicBezTo>
                  <a:cubicBezTo>
                    <a:pt x="1037" y="1452"/>
                    <a:pt x="1176" y="1003"/>
                    <a:pt x="1452" y="588"/>
                  </a:cubicBezTo>
                  <a:cubicBezTo>
                    <a:pt x="1590" y="450"/>
                    <a:pt x="1452" y="139"/>
                    <a:pt x="11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8"/>
            <p:cNvSpPr/>
            <p:nvPr/>
          </p:nvSpPr>
          <p:spPr>
            <a:xfrm>
              <a:off x="6734444" y="4495588"/>
              <a:ext cx="14787" cy="5634"/>
            </a:xfrm>
            <a:custGeom>
              <a:avLst/>
              <a:gdLst/>
              <a:ahLst/>
              <a:cxnLst/>
              <a:rect l="l" t="t" r="r" b="b"/>
              <a:pathLst>
                <a:path w="727" h="277" extrusionOk="0">
                  <a:moveTo>
                    <a:pt x="277" y="0"/>
                  </a:moveTo>
                  <a:cubicBezTo>
                    <a:pt x="277" y="0"/>
                    <a:pt x="139" y="0"/>
                    <a:pt x="1" y="139"/>
                  </a:cubicBezTo>
                  <a:cubicBezTo>
                    <a:pt x="277" y="139"/>
                    <a:pt x="588" y="277"/>
                    <a:pt x="726" y="277"/>
                  </a:cubicBezTo>
                  <a:cubicBezTo>
                    <a:pt x="726" y="139"/>
                    <a:pt x="726" y="139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8"/>
            <p:cNvSpPr/>
            <p:nvPr/>
          </p:nvSpPr>
          <p:spPr>
            <a:xfrm>
              <a:off x="6564303" y="4430907"/>
              <a:ext cx="21113" cy="17594"/>
            </a:xfrm>
            <a:custGeom>
              <a:avLst/>
              <a:gdLst/>
              <a:ahLst/>
              <a:cxnLst/>
              <a:rect l="l" t="t" r="r" b="b"/>
              <a:pathLst>
                <a:path w="1038" h="865" extrusionOk="0">
                  <a:moveTo>
                    <a:pt x="588" y="0"/>
                  </a:moveTo>
                  <a:cubicBezTo>
                    <a:pt x="450" y="0"/>
                    <a:pt x="312" y="139"/>
                    <a:pt x="174" y="277"/>
                  </a:cubicBezTo>
                  <a:cubicBezTo>
                    <a:pt x="174" y="450"/>
                    <a:pt x="174" y="450"/>
                    <a:pt x="1" y="588"/>
                  </a:cubicBezTo>
                  <a:cubicBezTo>
                    <a:pt x="312" y="588"/>
                    <a:pt x="588" y="726"/>
                    <a:pt x="865" y="864"/>
                  </a:cubicBezTo>
                  <a:cubicBezTo>
                    <a:pt x="865" y="726"/>
                    <a:pt x="1038" y="726"/>
                    <a:pt x="1038" y="726"/>
                  </a:cubicBezTo>
                  <a:cubicBezTo>
                    <a:pt x="1038" y="450"/>
                    <a:pt x="1038" y="139"/>
                    <a:pt x="727" y="139"/>
                  </a:cubicBezTo>
                  <a:cubicBezTo>
                    <a:pt x="727" y="0"/>
                    <a:pt x="588" y="0"/>
                    <a:pt x="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8"/>
            <p:cNvSpPr/>
            <p:nvPr/>
          </p:nvSpPr>
          <p:spPr>
            <a:xfrm>
              <a:off x="6704911" y="4483628"/>
              <a:ext cx="17594" cy="11980"/>
            </a:xfrm>
            <a:custGeom>
              <a:avLst/>
              <a:gdLst/>
              <a:ahLst/>
              <a:cxnLst/>
              <a:rect l="l" t="t" r="r" b="b"/>
              <a:pathLst>
                <a:path w="865" h="589" extrusionOk="0">
                  <a:moveTo>
                    <a:pt x="450" y="1"/>
                  </a:moveTo>
                  <a:cubicBezTo>
                    <a:pt x="312" y="1"/>
                    <a:pt x="174" y="139"/>
                    <a:pt x="1" y="277"/>
                  </a:cubicBezTo>
                  <a:cubicBezTo>
                    <a:pt x="312" y="277"/>
                    <a:pt x="588" y="450"/>
                    <a:pt x="865" y="588"/>
                  </a:cubicBezTo>
                  <a:lnTo>
                    <a:pt x="865" y="450"/>
                  </a:lnTo>
                  <a:cubicBezTo>
                    <a:pt x="865" y="277"/>
                    <a:pt x="727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8"/>
            <p:cNvSpPr/>
            <p:nvPr/>
          </p:nvSpPr>
          <p:spPr>
            <a:xfrm>
              <a:off x="6233886" y="3742635"/>
              <a:ext cx="565269" cy="773367"/>
            </a:xfrm>
            <a:custGeom>
              <a:avLst/>
              <a:gdLst/>
              <a:ahLst/>
              <a:cxnLst/>
              <a:rect l="l" t="t" r="r" b="b"/>
              <a:pathLst>
                <a:path w="27791" h="38022" extrusionOk="0">
                  <a:moveTo>
                    <a:pt x="138" y="0"/>
                  </a:moveTo>
                  <a:cubicBezTo>
                    <a:pt x="138" y="138"/>
                    <a:pt x="138" y="415"/>
                    <a:pt x="0" y="588"/>
                  </a:cubicBezTo>
                  <a:cubicBezTo>
                    <a:pt x="691" y="1590"/>
                    <a:pt x="1417" y="2731"/>
                    <a:pt x="2143" y="3733"/>
                  </a:cubicBezTo>
                  <a:cubicBezTo>
                    <a:pt x="2731" y="4597"/>
                    <a:pt x="3146" y="5323"/>
                    <a:pt x="3733" y="6049"/>
                  </a:cubicBezTo>
                  <a:cubicBezTo>
                    <a:pt x="4321" y="6913"/>
                    <a:pt x="5012" y="7639"/>
                    <a:pt x="5738" y="8503"/>
                  </a:cubicBezTo>
                  <a:lnTo>
                    <a:pt x="5600" y="8503"/>
                  </a:lnTo>
                  <a:cubicBezTo>
                    <a:pt x="7916" y="11372"/>
                    <a:pt x="10197" y="14414"/>
                    <a:pt x="12236" y="17559"/>
                  </a:cubicBezTo>
                  <a:cubicBezTo>
                    <a:pt x="13377" y="19011"/>
                    <a:pt x="14379" y="20601"/>
                    <a:pt x="15554" y="22191"/>
                  </a:cubicBezTo>
                  <a:cubicBezTo>
                    <a:pt x="16695" y="23608"/>
                    <a:pt x="17836" y="25198"/>
                    <a:pt x="18838" y="26650"/>
                  </a:cubicBezTo>
                  <a:cubicBezTo>
                    <a:pt x="20566" y="28931"/>
                    <a:pt x="22295" y="31109"/>
                    <a:pt x="23885" y="33425"/>
                  </a:cubicBezTo>
                  <a:cubicBezTo>
                    <a:pt x="24749" y="34565"/>
                    <a:pt x="25613" y="35568"/>
                    <a:pt x="26339" y="36708"/>
                  </a:cubicBezTo>
                  <a:cubicBezTo>
                    <a:pt x="26615" y="37158"/>
                    <a:pt x="26788" y="37434"/>
                    <a:pt x="27065" y="37883"/>
                  </a:cubicBezTo>
                  <a:lnTo>
                    <a:pt x="27479" y="37883"/>
                  </a:lnTo>
                  <a:cubicBezTo>
                    <a:pt x="27479" y="37883"/>
                    <a:pt x="27652" y="37883"/>
                    <a:pt x="27791" y="38022"/>
                  </a:cubicBezTo>
                  <a:lnTo>
                    <a:pt x="27791" y="37883"/>
                  </a:lnTo>
                  <a:cubicBezTo>
                    <a:pt x="27791" y="37745"/>
                    <a:pt x="27652" y="37572"/>
                    <a:pt x="27652" y="37434"/>
                  </a:cubicBezTo>
                  <a:cubicBezTo>
                    <a:pt x="27341" y="37158"/>
                    <a:pt x="27065" y="36881"/>
                    <a:pt x="26788" y="36570"/>
                  </a:cubicBezTo>
                  <a:cubicBezTo>
                    <a:pt x="26788" y="36293"/>
                    <a:pt x="26615" y="36155"/>
                    <a:pt x="26477" y="36017"/>
                  </a:cubicBezTo>
                  <a:cubicBezTo>
                    <a:pt x="24023" y="32837"/>
                    <a:pt x="21603" y="29519"/>
                    <a:pt x="19426" y="26339"/>
                  </a:cubicBezTo>
                  <a:cubicBezTo>
                    <a:pt x="18562" y="25198"/>
                    <a:pt x="17698" y="24057"/>
                    <a:pt x="16972" y="22882"/>
                  </a:cubicBezTo>
                  <a:cubicBezTo>
                    <a:pt x="14829" y="20013"/>
                    <a:pt x="12651" y="17283"/>
                    <a:pt x="10646" y="14552"/>
                  </a:cubicBezTo>
                  <a:cubicBezTo>
                    <a:pt x="9333" y="12962"/>
                    <a:pt x="8054" y="11234"/>
                    <a:pt x="6740" y="9506"/>
                  </a:cubicBezTo>
                  <a:cubicBezTo>
                    <a:pt x="5600" y="8054"/>
                    <a:pt x="4597" y="6637"/>
                    <a:pt x="3595" y="5323"/>
                  </a:cubicBezTo>
                  <a:cubicBezTo>
                    <a:pt x="3146" y="4736"/>
                    <a:pt x="2731" y="4044"/>
                    <a:pt x="2281" y="3457"/>
                  </a:cubicBezTo>
                  <a:cubicBezTo>
                    <a:pt x="2005" y="2869"/>
                    <a:pt x="1728" y="2316"/>
                    <a:pt x="1279" y="1867"/>
                  </a:cubicBezTo>
                  <a:lnTo>
                    <a:pt x="1141" y="1590"/>
                  </a:lnTo>
                  <a:cubicBezTo>
                    <a:pt x="864" y="1141"/>
                    <a:pt x="553" y="588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8"/>
            <p:cNvSpPr/>
            <p:nvPr/>
          </p:nvSpPr>
          <p:spPr>
            <a:xfrm>
              <a:off x="6145998" y="3642787"/>
              <a:ext cx="58376" cy="52762"/>
            </a:xfrm>
            <a:custGeom>
              <a:avLst/>
              <a:gdLst/>
              <a:ahLst/>
              <a:cxnLst/>
              <a:rect l="l" t="t" r="r" b="b"/>
              <a:pathLst>
                <a:path w="2870" h="2594" extrusionOk="0">
                  <a:moveTo>
                    <a:pt x="1" y="1"/>
                  </a:moveTo>
                  <a:lnTo>
                    <a:pt x="1" y="1"/>
                  </a:lnTo>
                  <a:cubicBezTo>
                    <a:pt x="415" y="589"/>
                    <a:pt x="692" y="1003"/>
                    <a:pt x="692" y="1453"/>
                  </a:cubicBezTo>
                  <a:cubicBezTo>
                    <a:pt x="1141" y="1867"/>
                    <a:pt x="1556" y="2179"/>
                    <a:pt x="1867" y="2593"/>
                  </a:cubicBezTo>
                  <a:lnTo>
                    <a:pt x="2869" y="2593"/>
                  </a:lnTo>
                  <a:cubicBezTo>
                    <a:pt x="2593" y="2179"/>
                    <a:pt x="2144" y="1867"/>
                    <a:pt x="1867" y="1453"/>
                  </a:cubicBezTo>
                  <a:cubicBezTo>
                    <a:pt x="1418" y="1003"/>
                    <a:pt x="865" y="589"/>
                    <a:pt x="139" y="13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8"/>
            <p:cNvSpPr/>
            <p:nvPr/>
          </p:nvSpPr>
          <p:spPr>
            <a:xfrm>
              <a:off x="6591029" y="4442847"/>
              <a:ext cx="20401" cy="14787"/>
            </a:xfrm>
            <a:custGeom>
              <a:avLst/>
              <a:gdLst/>
              <a:ahLst/>
              <a:cxnLst/>
              <a:rect l="l" t="t" r="r" b="b"/>
              <a:pathLst>
                <a:path w="1003" h="727" extrusionOk="0">
                  <a:moveTo>
                    <a:pt x="588" y="1"/>
                  </a:moveTo>
                  <a:cubicBezTo>
                    <a:pt x="277" y="1"/>
                    <a:pt x="139" y="139"/>
                    <a:pt x="139" y="277"/>
                  </a:cubicBezTo>
                  <a:cubicBezTo>
                    <a:pt x="139" y="277"/>
                    <a:pt x="139" y="416"/>
                    <a:pt x="0" y="416"/>
                  </a:cubicBezTo>
                  <a:cubicBezTo>
                    <a:pt x="277" y="554"/>
                    <a:pt x="588" y="554"/>
                    <a:pt x="864" y="727"/>
                  </a:cubicBezTo>
                  <a:cubicBezTo>
                    <a:pt x="1003" y="416"/>
                    <a:pt x="864" y="139"/>
                    <a:pt x="726" y="139"/>
                  </a:cubicBezTo>
                  <a:cubicBezTo>
                    <a:pt x="588" y="139"/>
                    <a:pt x="588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8"/>
            <p:cNvSpPr/>
            <p:nvPr/>
          </p:nvSpPr>
          <p:spPr>
            <a:xfrm>
              <a:off x="6673283" y="4468861"/>
              <a:ext cx="20401" cy="14787"/>
            </a:xfrm>
            <a:custGeom>
              <a:avLst/>
              <a:gdLst/>
              <a:ahLst/>
              <a:cxnLst/>
              <a:rect l="l" t="t" r="r" b="b"/>
              <a:pathLst>
                <a:path w="1003" h="727" extrusionOk="0">
                  <a:moveTo>
                    <a:pt x="415" y="1"/>
                  </a:moveTo>
                  <a:cubicBezTo>
                    <a:pt x="277" y="1"/>
                    <a:pt x="139" y="139"/>
                    <a:pt x="139" y="312"/>
                  </a:cubicBezTo>
                  <a:cubicBezTo>
                    <a:pt x="0" y="312"/>
                    <a:pt x="0" y="450"/>
                    <a:pt x="0" y="450"/>
                  </a:cubicBezTo>
                  <a:cubicBezTo>
                    <a:pt x="277" y="588"/>
                    <a:pt x="553" y="727"/>
                    <a:pt x="865" y="727"/>
                  </a:cubicBezTo>
                  <a:lnTo>
                    <a:pt x="865" y="588"/>
                  </a:lnTo>
                  <a:cubicBezTo>
                    <a:pt x="1003" y="450"/>
                    <a:pt x="865" y="139"/>
                    <a:pt x="6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8"/>
            <p:cNvSpPr/>
            <p:nvPr/>
          </p:nvSpPr>
          <p:spPr>
            <a:xfrm>
              <a:off x="6265514" y="4299432"/>
              <a:ext cx="21113" cy="20421"/>
            </a:xfrm>
            <a:custGeom>
              <a:avLst/>
              <a:gdLst/>
              <a:ahLst/>
              <a:cxnLst/>
              <a:rect l="l" t="t" r="r" b="b"/>
              <a:pathLst>
                <a:path w="1038" h="1004" extrusionOk="0">
                  <a:moveTo>
                    <a:pt x="588" y="1"/>
                  </a:moveTo>
                  <a:cubicBezTo>
                    <a:pt x="450" y="1"/>
                    <a:pt x="312" y="1"/>
                    <a:pt x="173" y="277"/>
                  </a:cubicBezTo>
                  <a:cubicBezTo>
                    <a:pt x="173" y="415"/>
                    <a:pt x="1" y="415"/>
                    <a:pt x="1" y="554"/>
                  </a:cubicBezTo>
                  <a:cubicBezTo>
                    <a:pt x="173" y="692"/>
                    <a:pt x="312" y="865"/>
                    <a:pt x="450" y="865"/>
                  </a:cubicBezTo>
                  <a:cubicBezTo>
                    <a:pt x="588" y="865"/>
                    <a:pt x="726" y="1003"/>
                    <a:pt x="726" y="1003"/>
                  </a:cubicBezTo>
                  <a:cubicBezTo>
                    <a:pt x="865" y="865"/>
                    <a:pt x="865" y="692"/>
                    <a:pt x="1038" y="554"/>
                  </a:cubicBezTo>
                  <a:cubicBezTo>
                    <a:pt x="1038" y="415"/>
                    <a:pt x="1038" y="139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8"/>
            <p:cNvSpPr/>
            <p:nvPr/>
          </p:nvSpPr>
          <p:spPr>
            <a:xfrm>
              <a:off x="6538289" y="4418948"/>
              <a:ext cx="20421" cy="17594"/>
            </a:xfrm>
            <a:custGeom>
              <a:avLst/>
              <a:gdLst/>
              <a:ahLst/>
              <a:cxnLst/>
              <a:rect l="l" t="t" r="r" b="b"/>
              <a:pathLst>
                <a:path w="1004" h="865" extrusionOk="0">
                  <a:moveTo>
                    <a:pt x="416" y="1"/>
                  </a:moveTo>
                  <a:lnTo>
                    <a:pt x="277" y="174"/>
                  </a:lnTo>
                  <a:cubicBezTo>
                    <a:pt x="277" y="174"/>
                    <a:pt x="139" y="174"/>
                    <a:pt x="139" y="312"/>
                  </a:cubicBezTo>
                  <a:cubicBezTo>
                    <a:pt x="1" y="450"/>
                    <a:pt x="1" y="450"/>
                    <a:pt x="1" y="588"/>
                  </a:cubicBezTo>
                  <a:cubicBezTo>
                    <a:pt x="277" y="727"/>
                    <a:pt x="588" y="727"/>
                    <a:pt x="727" y="865"/>
                  </a:cubicBezTo>
                  <a:cubicBezTo>
                    <a:pt x="865" y="865"/>
                    <a:pt x="865" y="727"/>
                    <a:pt x="865" y="727"/>
                  </a:cubicBezTo>
                  <a:cubicBezTo>
                    <a:pt x="1003" y="588"/>
                    <a:pt x="1003" y="450"/>
                    <a:pt x="865" y="312"/>
                  </a:cubicBezTo>
                  <a:lnTo>
                    <a:pt x="727" y="174"/>
                  </a:lnTo>
                  <a:cubicBezTo>
                    <a:pt x="588" y="1"/>
                    <a:pt x="588" y="1"/>
                    <a:pt x="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8"/>
            <p:cNvSpPr/>
            <p:nvPr/>
          </p:nvSpPr>
          <p:spPr>
            <a:xfrm>
              <a:off x="6236692" y="4281859"/>
              <a:ext cx="20401" cy="23228"/>
            </a:xfrm>
            <a:custGeom>
              <a:avLst/>
              <a:gdLst/>
              <a:ahLst/>
              <a:cxnLst/>
              <a:rect l="l" t="t" r="r" b="b"/>
              <a:pathLst>
                <a:path w="1003" h="1142" extrusionOk="0">
                  <a:moveTo>
                    <a:pt x="415" y="1"/>
                  </a:moveTo>
                  <a:cubicBezTo>
                    <a:pt x="277" y="139"/>
                    <a:pt x="277" y="139"/>
                    <a:pt x="139" y="277"/>
                  </a:cubicBezTo>
                  <a:cubicBezTo>
                    <a:pt x="139" y="415"/>
                    <a:pt x="139" y="554"/>
                    <a:pt x="0" y="692"/>
                  </a:cubicBezTo>
                  <a:cubicBezTo>
                    <a:pt x="277" y="865"/>
                    <a:pt x="553" y="1003"/>
                    <a:pt x="865" y="1141"/>
                  </a:cubicBezTo>
                  <a:cubicBezTo>
                    <a:pt x="865" y="1003"/>
                    <a:pt x="1003" y="865"/>
                    <a:pt x="1003" y="692"/>
                  </a:cubicBezTo>
                  <a:lnTo>
                    <a:pt x="1003" y="277"/>
                  </a:lnTo>
                  <a:cubicBezTo>
                    <a:pt x="1003" y="139"/>
                    <a:pt x="865" y="139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8"/>
            <p:cNvSpPr/>
            <p:nvPr/>
          </p:nvSpPr>
          <p:spPr>
            <a:xfrm>
              <a:off x="6116465" y="4217179"/>
              <a:ext cx="23228" cy="23228"/>
            </a:xfrm>
            <a:custGeom>
              <a:avLst/>
              <a:gdLst/>
              <a:ahLst/>
              <a:cxnLst/>
              <a:rect l="l" t="t" r="r" b="b"/>
              <a:pathLst>
                <a:path w="1142" h="1142" extrusionOk="0">
                  <a:moveTo>
                    <a:pt x="588" y="1"/>
                  </a:moveTo>
                  <a:cubicBezTo>
                    <a:pt x="416" y="1"/>
                    <a:pt x="277" y="1"/>
                    <a:pt x="277" y="139"/>
                  </a:cubicBezTo>
                  <a:cubicBezTo>
                    <a:pt x="139" y="277"/>
                    <a:pt x="139" y="415"/>
                    <a:pt x="1" y="588"/>
                  </a:cubicBezTo>
                  <a:cubicBezTo>
                    <a:pt x="277" y="726"/>
                    <a:pt x="588" y="1003"/>
                    <a:pt x="865" y="1141"/>
                  </a:cubicBezTo>
                  <a:cubicBezTo>
                    <a:pt x="865" y="1003"/>
                    <a:pt x="1003" y="726"/>
                    <a:pt x="1003" y="588"/>
                  </a:cubicBezTo>
                  <a:cubicBezTo>
                    <a:pt x="1141" y="277"/>
                    <a:pt x="1003" y="139"/>
                    <a:pt x="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8"/>
            <p:cNvSpPr/>
            <p:nvPr/>
          </p:nvSpPr>
          <p:spPr>
            <a:xfrm>
              <a:off x="6091865" y="4199605"/>
              <a:ext cx="20401" cy="17594"/>
            </a:xfrm>
            <a:custGeom>
              <a:avLst/>
              <a:gdLst/>
              <a:ahLst/>
              <a:cxnLst/>
              <a:rect l="l" t="t" r="r" b="b"/>
              <a:pathLst>
                <a:path w="1003" h="865" extrusionOk="0">
                  <a:moveTo>
                    <a:pt x="415" y="0"/>
                  </a:moveTo>
                  <a:cubicBezTo>
                    <a:pt x="277" y="0"/>
                    <a:pt x="138" y="0"/>
                    <a:pt x="0" y="139"/>
                  </a:cubicBezTo>
                  <a:cubicBezTo>
                    <a:pt x="277" y="415"/>
                    <a:pt x="415" y="726"/>
                    <a:pt x="691" y="865"/>
                  </a:cubicBezTo>
                  <a:cubicBezTo>
                    <a:pt x="691" y="865"/>
                    <a:pt x="691" y="726"/>
                    <a:pt x="864" y="588"/>
                  </a:cubicBezTo>
                  <a:cubicBezTo>
                    <a:pt x="1003" y="277"/>
                    <a:pt x="864" y="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8"/>
            <p:cNvSpPr/>
            <p:nvPr/>
          </p:nvSpPr>
          <p:spPr>
            <a:xfrm>
              <a:off x="5788869" y="4129291"/>
              <a:ext cx="5634" cy="14787"/>
            </a:xfrm>
            <a:custGeom>
              <a:avLst/>
              <a:gdLst/>
              <a:ahLst/>
              <a:cxnLst/>
              <a:rect l="l" t="t" r="r" b="b"/>
              <a:pathLst>
                <a:path w="277" h="727" extrusionOk="0">
                  <a:moveTo>
                    <a:pt x="0" y="1"/>
                  </a:moveTo>
                  <a:cubicBezTo>
                    <a:pt x="0" y="139"/>
                    <a:pt x="139" y="416"/>
                    <a:pt x="139" y="727"/>
                  </a:cubicBezTo>
                  <a:lnTo>
                    <a:pt x="139" y="589"/>
                  </a:lnTo>
                  <a:cubicBezTo>
                    <a:pt x="277" y="416"/>
                    <a:pt x="277" y="139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8"/>
            <p:cNvSpPr/>
            <p:nvPr/>
          </p:nvSpPr>
          <p:spPr>
            <a:xfrm>
              <a:off x="6134038" y="4225620"/>
              <a:ext cx="23228" cy="26727"/>
            </a:xfrm>
            <a:custGeom>
              <a:avLst/>
              <a:gdLst/>
              <a:ahLst/>
              <a:cxnLst/>
              <a:rect l="l" t="t" r="r" b="b"/>
              <a:pathLst>
                <a:path w="1142" h="1314" extrusionOk="0">
                  <a:moveTo>
                    <a:pt x="727" y="0"/>
                  </a:moveTo>
                  <a:cubicBezTo>
                    <a:pt x="589" y="0"/>
                    <a:pt x="277" y="0"/>
                    <a:pt x="277" y="173"/>
                  </a:cubicBezTo>
                  <a:cubicBezTo>
                    <a:pt x="139" y="450"/>
                    <a:pt x="139" y="588"/>
                    <a:pt x="1" y="726"/>
                  </a:cubicBezTo>
                  <a:cubicBezTo>
                    <a:pt x="277" y="1037"/>
                    <a:pt x="589" y="1176"/>
                    <a:pt x="865" y="1314"/>
                  </a:cubicBezTo>
                  <a:cubicBezTo>
                    <a:pt x="865" y="1037"/>
                    <a:pt x="1003" y="864"/>
                    <a:pt x="1003" y="588"/>
                  </a:cubicBezTo>
                  <a:cubicBezTo>
                    <a:pt x="1142" y="311"/>
                    <a:pt x="1142" y="173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8"/>
            <p:cNvSpPr/>
            <p:nvPr/>
          </p:nvSpPr>
          <p:spPr>
            <a:xfrm>
              <a:off x="6209966" y="4267092"/>
              <a:ext cx="20421" cy="26035"/>
            </a:xfrm>
            <a:custGeom>
              <a:avLst/>
              <a:gdLst/>
              <a:ahLst/>
              <a:cxnLst/>
              <a:rect l="l" t="t" r="r" b="b"/>
              <a:pathLst>
                <a:path w="1004" h="1280" extrusionOk="0">
                  <a:moveTo>
                    <a:pt x="589" y="1"/>
                  </a:moveTo>
                  <a:cubicBezTo>
                    <a:pt x="450" y="1"/>
                    <a:pt x="312" y="1"/>
                    <a:pt x="139" y="277"/>
                  </a:cubicBezTo>
                  <a:cubicBezTo>
                    <a:pt x="139" y="415"/>
                    <a:pt x="1" y="554"/>
                    <a:pt x="1" y="865"/>
                  </a:cubicBezTo>
                  <a:cubicBezTo>
                    <a:pt x="312" y="1003"/>
                    <a:pt x="589" y="1141"/>
                    <a:pt x="727" y="1280"/>
                  </a:cubicBezTo>
                  <a:cubicBezTo>
                    <a:pt x="865" y="1003"/>
                    <a:pt x="865" y="865"/>
                    <a:pt x="1003" y="554"/>
                  </a:cubicBezTo>
                  <a:lnTo>
                    <a:pt x="1003" y="277"/>
                  </a:lnTo>
                  <a:cubicBezTo>
                    <a:pt x="1003" y="139"/>
                    <a:pt x="865" y="1"/>
                    <a:pt x="7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8"/>
            <p:cNvSpPr/>
            <p:nvPr/>
          </p:nvSpPr>
          <p:spPr>
            <a:xfrm>
              <a:off x="6181145" y="4199605"/>
              <a:ext cx="43609" cy="75950"/>
            </a:xfrm>
            <a:custGeom>
              <a:avLst/>
              <a:gdLst/>
              <a:ahLst/>
              <a:cxnLst/>
              <a:rect l="l" t="t" r="r" b="b"/>
              <a:pathLst>
                <a:path w="2144" h="3734" extrusionOk="0">
                  <a:moveTo>
                    <a:pt x="1729" y="0"/>
                  </a:moveTo>
                  <a:lnTo>
                    <a:pt x="1556" y="139"/>
                  </a:lnTo>
                  <a:cubicBezTo>
                    <a:pt x="1418" y="139"/>
                    <a:pt x="1418" y="277"/>
                    <a:pt x="1280" y="277"/>
                  </a:cubicBezTo>
                  <a:cubicBezTo>
                    <a:pt x="692" y="1279"/>
                    <a:pt x="416" y="2316"/>
                    <a:pt x="1" y="3457"/>
                  </a:cubicBezTo>
                  <a:lnTo>
                    <a:pt x="277" y="3457"/>
                  </a:lnTo>
                  <a:cubicBezTo>
                    <a:pt x="416" y="3595"/>
                    <a:pt x="692" y="3733"/>
                    <a:pt x="865" y="3733"/>
                  </a:cubicBezTo>
                  <a:cubicBezTo>
                    <a:pt x="1141" y="2731"/>
                    <a:pt x="1556" y="1729"/>
                    <a:pt x="2144" y="726"/>
                  </a:cubicBezTo>
                  <a:lnTo>
                    <a:pt x="2144" y="277"/>
                  </a:lnTo>
                  <a:cubicBezTo>
                    <a:pt x="2144" y="277"/>
                    <a:pt x="2006" y="139"/>
                    <a:pt x="1867" y="139"/>
                  </a:cubicBezTo>
                  <a:lnTo>
                    <a:pt x="172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8"/>
            <p:cNvSpPr/>
            <p:nvPr/>
          </p:nvSpPr>
          <p:spPr>
            <a:xfrm>
              <a:off x="6005390" y="3639980"/>
              <a:ext cx="781809" cy="902038"/>
            </a:xfrm>
            <a:custGeom>
              <a:avLst/>
              <a:gdLst/>
              <a:ahLst/>
              <a:cxnLst/>
              <a:rect l="l" t="t" r="r" b="b"/>
              <a:pathLst>
                <a:path w="38437" h="44348" extrusionOk="0">
                  <a:moveTo>
                    <a:pt x="6326" y="29519"/>
                  </a:moveTo>
                  <a:cubicBezTo>
                    <a:pt x="6326" y="29830"/>
                    <a:pt x="6188" y="30107"/>
                    <a:pt x="6188" y="30522"/>
                  </a:cubicBezTo>
                  <a:cubicBezTo>
                    <a:pt x="6049" y="30383"/>
                    <a:pt x="6049" y="30383"/>
                    <a:pt x="5877" y="30383"/>
                  </a:cubicBezTo>
                  <a:cubicBezTo>
                    <a:pt x="6049" y="30107"/>
                    <a:pt x="6188" y="29830"/>
                    <a:pt x="6326" y="29519"/>
                  </a:cubicBezTo>
                  <a:close/>
                  <a:moveTo>
                    <a:pt x="6188" y="1"/>
                  </a:moveTo>
                  <a:cubicBezTo>
                    <a:pt x="5738" y="1"/>
                    <a:pt x="5462" y="277"/>
                    <a:pt x="5324" y="727"/>
                  </a:cubicBezTo>
                  <a:cubicBezTo>
                    <a:pt x="4598" y="4598"/>
                    <a:pt x="3734" y="8504"/>
                    <a:pt x="3008" y="12237"/>
                  </a:cubicBezTo>
                  <a:lnTo>
                    <a:pt x="2731" y="13550"/>
                  </a:lnTo>
                  <a:cubicBezTo>
                    <a:pt x="2282" y="15693"/>
                    <a:pt x="1867" y="17871"/>
                    <a:pt x="1418" y="19876"/>
                  </a:cubicBezTo>
                  <a:cubicBezTo>
                    <a:pt x="1141" y="21016"/>
                    <a:pt x="1003" y="22053"/>
                    <a:pt x="692" y="23194"/>
                  </a:cubicBezTo>
                  <a:lnTo>
                    <a:pt x="554" y="23920"/>
                  </a:lnTo>
                  <a:cubicBezTo>
                    <a:pt x="415" y="24784"/>
                    <a:pt x="277" y="25648"/>
                    <a:pt x="139" y="26374"/>
                  </a:cubicBezTo>
                  <a:lnTo>
                    <a:pt x="139" y="26789"/>
                  </a:lnTo>
                  <a:cubicBezTo>
                    <a:pt x="1" y="26927"/>
                    <a:pt x="1" y="27065"/>
                    <a:pt x="139" y="27238"/>
                  </a:cubicBezTo>
                  <a:cubicBezTo>
                    <a:pt x="139" y="27376"/>
                    <a:pt x="277" y="27653"/>
                    <a:pt x="554" y="27791"/>
                  </a:cubicBezTo>
                  <a:cubicBezTo>
                    <a:pt x="2731" y="28655"/>
                    <a:pt x="4874" y="29969"/>
                    <a:pt x="6914" y="31109"/>
                  </a:cubicBezTo>
                  <a:lnTo>
                    <a:pt x="7605" y="31559"/>
                  </a:lnTo>
                  <a:cubicBezTo>
                    <a:pt x="8642" y="32250"/>
                    <a:pt x="9782" y="32837"/>
                    <a:pt x="11061" y="33563"/>
                  </a:cubicBezTo>
                  <a:cubicBezTo>
                    <a:pt x="12237" y="34151"/>
                    <a:pt x="13377" y="34704"/>
                    <a:pt x="14829" y="35292"/>
                  </a:cubicBezTo>
                  <a:cubicBezTo>
                    <a:pt x="19426" y="37607"/>
                    <a:pt x="24473" y="39612"/>
                    <a:pt x="30383" y="41755"/>
                  </a:cubicBezTo>
                  <a:cubicBezTo>
                    <a:pt x="31662" y="42343"/>
                    <a:pt x="32976" y="42792"/>
                    <a:pt x="34116" y="43069"/>
                  </a:cubicBezTo>
                  <a:lnTo>
                    <a:pt x="34980" y="43345"/>
                  </a:lnTo>
                  <a:cubicBezTo>
                    <a:pt x="35983" y="43656"/>
                    <a:pt x="36985" y="43933"/>
                    <a:pt x="38022" y="44209"/>
                  </a:cubicBezTo>
                  <a:cubicBezTo>
                    <a:pt x="38022" y="44348"/>
                    <a:pt x="38160" y="44348"/>
                    <a:pt x="38160" y="44348"/>
                  </a:cubicBezTo>
                  <a:cubicBezTo>
                    <a:pt x="38299" y="44348"/>
                    <a:pt x="38299" y="44348"/>
                    <a:pt x="38437" y="44209"/>
                  </a:cubicBezTo>
                  <a:cubicBezTo>
                    <a:pt x="38160" y="44209"/>
                    <a:pt x="37849" y="44071"/>
                    <a:pt x="37573" y="43933"/>
                  </a:cubicBezTo>
                  <a:lnTo>
                    <a:pt x="37711" y="43795"/>
                  </a:lnTo>
                  <a:cubicBezTo>
                    <a:pt x="37711" y="43656"/>
                    <a:pt x="37849" y="43483"/>
                    <a:pt x="37849" y="43345"/>
                  </a:cubicBezTo>
                  <a:cubicBezTo>
                    <a:pt x="38022" y="43069"/>
                    <a:pt x="37849" y="42792"/>
                    <a:pt x="37711" y="42792"/>
                  </a:cubicBezTo>
                  <a:lnTo>
                    <a:pt x="37435" y="42792"/>
                  </a:lnTo>
                  <a:cubicBezTo>
                    <a:pt x="37296" y="42792"/>
                    <a:pt x="37158" y="42792"/>
                    <a:pt x="37158" y="42930"/>
                  </a:cubicBezTo>
                  <a:cubicBezTo>
                    <a:pt x="36985" y="43069"/>
                    <a:pt x="36985" y="43345"/>
                    <a:pt x="36847" y="43483"/>
                  </a:cubicBezTo>
                  <a:lnTo>
                    <a:pt x="36847" y="43795"/>
                  </a:lnTo>
                  <a:cubicBezTo>
                    <a:pt x="36709" y="43656"/>
                    <a:pt x="36432" y="43656"/>
                    <a:pt x="36294" y="43483"/>
                  </a:cubicBezTo>
                  <a:cubicBezTo>
                    <a:pt x="36294" y="43207"/>
                    <a:pt x="36432" y="42930"/>
                    <a:pt x="36570" y="42619"/>
                  </a:cubicBezTo>
                  <a:lnTo>
                    <a:pt x="36570" y="42343"/>
                  </a:lnTo>
                  <a:cubicBezTo>
                    <a:pt x="36432" y="42343"/>
                    <a:pt x="36121" y="42205"/>
                    <a:pt x="35845" y="42205"/>
                  </a:cubicBezTo>
                  <a:lnTo>
                    <a:pt x="35845" y="42343"/>
                  </a:lnTo>
                  <a:cubicBezTo>
                    <a:pt x="35706" y="42619"/>
                    <a:pt x="35568" y="42792"/>
                    <a:pt x="35430" y="43069"/>
                  </a:cubicBezTo>
                  <a:lnTo>
                    <a:pt x="35430" y="43207"/>
                  </a:lnTo>
                  <a:cubicBezTo>
                    <a:pt x="35430" y="43207"/>
                    <a:pt x="35257" y="43069"/>
                    <a:pt x="35119" y="43069"/>
                  </a:cubicBezTo>
                  <a:lnTo>
                    <a:pt x="34980" y="43069"/>
                  </a:lnTo>
                  <a:cubicBezTo>
                    <a:pt x="35119" y="42619"/>
                    <a:pt x="35119" y="42343"/>
                    <a:pt x="35257" y="42066"/>
                  </a:cubicBezTo>
                  <a:cubicBezTo>
                    <a:pt x="34980" y="41928"/>
                    <a:pt x="34704" y="41755"/>
                    <a:pt x="34393" y="41755"/>
                  </a:cubicBezTo>
                  <a:lnTo>
                    <a:pt x="34393" y="42066"/>
                  </a:lnTo>
                  <a:cubicBezTo>
                    <a:pt x="34255" y="42205"/>
                    <a:pt x="34255" y="42481"/>
                    <a:pt x="34116" y="42619"/>
                  </a:cubicBezTo>
                  <a:cubicBezTo>
                    <a:pt x="33840" y="42619"/>
                    <a:pt x="33529" y="42481"/>
                    <a:pt x="33390" y="42343"/>
                  </a:cubicBezTo>
                  <a:cubicBezTo>
                    <a:pt x="33390" y="42066"/>
                    <a:pt x="33529" y="41755"/>
                    <a:pt x="33702" y="41479"/>
                  </a:cubicBezTo>
                  <a:cubicBezTo>
                    <a:pt x="33390" y="41479"/>
                    <a:pt x="33114" y="41340"/>
                    <a:pt x="32837" y="41202"/>
                  </a:cubicBezTo>
                  <a:cubicBezTo>
                    <a:pt x="32665" y="41479"/>
                    <a:pt x="32526" y="41755"/>
                    <a:pt x="32526" y="42066"/>
                  </a:cubicBezTo>
                  <a:cubicBezTo>
                    <a:pt x="32112" y="41928"/>
                    <a:pt x="31800" y="41928"/>
                    <a:pt x="31386" y="41755"/>
                  </a:cubicBezTo>
                  <a:cubicBezTo>
                    <a:pt x="31524" y="41617"/>
                    <a:pt x="31524" y="41617"/>
                    <a:pt x="31524" y="41479"/>
                  </a:cubicBezTo>
                  <a:cubicBezTo>
                    <a:pt x="31524" y="41340"/>
                    <a:pt x="31662" y="41064"/>
                    <a:pt x="31662" y="40891"/>
                  </a:cubicBezTo>
                  <a:cubicBezTo>
                    <a:pt x="31386" y="40753"/>
                    <a:pt x="31247" y="40615"/>
                    <a:pt x="30936" y="40615"/>
                  </a:cubicBezTo>
                  <a:cubicBezTo>
                    <a:pt x="30798" y="40891"/>
                    <a:pt x="30660" y="41202"/>
                    <a:pt x="30660" y="41479"/>
                  </a:cubicBezTo>
                  <a:cubicBezTo>
                    <a:pt x="30245" y="41340"/>
                    <a:pt x="29796" y="41202"/>
                    <a:pt x="29381" y="41064"/>
                  </a:cubicBezTo>
                  <a:cubicBezTo>
                    <a:pt x="29519" y="40753"/>
                    <a:pt x="29519" y="40476"/>
                    <a:pt x="29657" y="40200"/>
                  </a:cubicBezTo>
                  <a:cubicBezTo>
                    <a:pt x="29381" y="40027"/>
                    <a:pt x="29070" y="40027"/>
                    <a:pt x="28793" y="39889"/>
                  </a:cubicBezTo>
                  <a:cubicBezTo>
                    <a:pt x="28793" y="40200"/>
                    <a:pt x="28655" y="40476"/>
                    <a:pt x="28517" y="40753"/>
                  </a:cubicBezTo>
                  <a:cubicBezTo>
                    <a:pt x="28344" y="40615"/>
                    <a:pt x="28206" y="40615"/>
                    <a:pt x="28067" y="40476"/>
                  </a:cubicBezTo>
                  <a:cubicBezTo>
                    <a:pt x="28067" y="40200"/>
                    <a:pt x="28206" y="39889"/>
                    <a:pt x="28344" y="39750"/>
                  </a:cubicBezTo>
                  <a:cubicBezTo>
                    <a:pt x="28067" y="39612"/>
                    <a:pt x="27791" y="39474"/>
                    <a:pt x="27480" y="39474"/>
                  </a:cubicBezTo>
                  <a:cubicBezTo>
                    <a:pt x="27480" y="39612"/>
                    <a:pt x="27342" y="39889"/>
                    <a:pt x="27203" y="40200"/>
                  </a:cubicBezTo>
                  <a:cubicBezTo>
                    <a:pt x="27065" y="40200"/>
                    <a:pt x="26788" y="40027"/>
                    <a:pt x="26616" y="40027"/>
                  </a:cubicBezTo>
                  <a:cubicBezTo>
                    <a:pt x="26788" y="39750"/>
                    <a:pt x="26788" y="39474"/>
                    <a:pt x="26927" y="39163"/>
                  </a:cubicBezTo>
                  <a:cubicBezTo>
                    <a:pt x="26788" y="39025"/>
                    <a:pt x="26477" y="39025"/>
                    <a:pt x="26201" y="38886"/>
                  </a:cubicBezTo>
                  <a:cubicBezTo>
                    <a:pt x="26063" y="39025"/>
                    <a:pt x="26063" y="39163"/>
                    <a:pt x="25924" y="39336"/>
                  </a:cubicBezTo>
                  <a:cubicBezTo>
                    <a:pt x="25924" y="39474"/>
                    <a:pt x="25752" y="39474"/>
                    <a:pt x="25752" y="39612"/>
                  </a:cubicBezTo>
                  <a:cubicBezTo>
                    <a:pt x="25613" y="39612"/>
                    <a:pt x="25475" y="39474"/>
                    <a:pt x="25337" y="39474"/>
                  </a:cubicBezTo>
                  <a:lnTo>
                    <a:pt x="25337" y="39336"/>
                  </a:lnTo>
                  <a:cubicBezTo>
                    <a:pt x="25337" y="39025"/>
                    <a:pt x="25475" y="38886"/>
                    <a:pt x="25613" y="38610"/>
                  </a:cubicBezTo>
                  <a:cubicBezTo>
                    <a:pt x="25337" y="38610"/>
                    <a:pt x="25060" y="38472"/>
                    <a:pt x="24749" y="38299"/>
                  </a:cubicBezTo>
                  <a:cubicBezTo>
                    <a:pt x="24611" y="38610"/>
                    <a:pt x="24611" y="38886"/>
                    <a:pt x="24473" y="39163"/>
                  </a:cubicBezTo>
                  <a:cubicBezTo>
                    <a:pt x="24196" y="39025"/>
                    <a:pt x="23885" y="38886"/>
                    <a:pt x="23609" y="38748"/>
                  </a:cubicBezTo>
                  <a:cubicBezTo>
                    <a:pt x="23747" y="38472"/>
                    <a:pt x="23885" y="38299"/>
                    <a:pt x="23885" y="38022"/>
                  </a:cubicBezTo>
                  <a:cubicBezTo>
                    <a:pt x="23609" y="37884"/>
                    <a:pt x="23332" y="37746"/>
                    <a:pt x="23159" y="37746"/>
                  </a:cubicBezTo>
                  <a:cubicBezTo>
                    <a:pt x="23021" y="37884"/>
                    <a:pt x="22883" y="38160"/>
                    <a:pt x="22744" y="38299"/>
                  </a:cubicBezTo>
                  <a:cubicBezTo>
                    <a:pt x="22468" y="38160"/>
                    <a:pt x="22019" y="38022"/>
                    <a:pt x="21604" y="37746"/>
                  </a:cubicBezTo>
                  <a:cubicBezTo>
                    <a:pt x="21742" y="37607"/>
                    <a:pt x="21880" y="37296"/>
                    <a:pt x="21880" y="37158"/>
                  </a:cubicBezTo>
                  <a:cubicBezTo>
                    <a:pt x="21604" y="37020"/>
                    <a:pt x="21293" y="37020"/>
                    <a:pt x="21154" y="36882"/>
                  </a:cubicBezTo>
                  <a:cubicBezTo>
                    <a:pt x="21016" y="37020"/>
                    <a:pt x="20878" y="37158"/>
                    <a:pt x="20878" y="37435"/>
                  </a:cubicBezTo>
                  <a:cubicBezTo>
                    <a:pt x="20740" y="37296"/>
                    <a:pt x="20429" y="37296"/>
                    <a:pt x="20290" y="37158"/>
                  </a:cubicBezTo>
                  <a:cubicBezTo>
                    <a:pt x="20429" y="37020"/>
                    <a:pt x="20429" y="36882"/>
                    <a:pt x="20567" y="36570"/>
                  </a:cubicBezTo>
                  <a:cubicBezTo>
                    <a:pt x="20290" y="36432"/>
                    <a:pt x="20014" y="36432"/>
                    <a:pt x="19703" y="36294"/>
                  </a:cubicBezTo>
                  <a:cubicBezTo>
                    <a:pt x="19703" y="36432"/>
                    <a:pt x="19564" y="36570"/>
                    <a:pt x="19564" y="36882"/>
                  </a:cubicBezTo>
                  <a:cubicBezTo>
                    <a:pt x="19426" y="36743"/>
                    <a:pt x="19150" y="36570"/>
                    <a:pt x="19011" y="36570"/>
                  </a:cubicBezTo>
                  <a:cubicBezTo>
                    <a:pt x="19150" y="36432"/>
                    <a:pt x="19150" y="36156"/>
                    <a:pt x="19288" y="36017"/>
                  </a:cubicBezTo>
                  <a:cubicBezTo>
                    <a:pt x="19011" y="36017"/>
                    <a:pt x="18700" y="35879"/>
                    <a:pt x="18424" y="35706"/>
                  </a:cubicBezTo>
                  <a:cubicBezTo>
                    <a:pt x="18424" y="35879"/>
                    <a:pt x="18285" y="36017"/>
                    <a:pt x="18285" y="36156"/>
                  </a:cubicBezTo>
                  <a:cubicBezTo>
                    <a:pt x="18147" y="36156"/>
                    <a:pt x="17974" y="36156"/>
                    <a:pt x="17836" y="36017"/>
                  </a:cubicBezTo>
                  <a:cubicBezTo>
                    <a:pt x="17974" y="35879"/>
                    <a:pt x="17974" y="35706"/>
                    <a:pt x="18147" y="35568"/>
                  </a:cubicBezTo>
                  <a:cubicBezTo>
                    <a:pt x="17836" y="35430"/>
                    <a:pt x="17560" y="35292"/>
                    <a:pt x="17283" y="35153"/>
                  </a:cubicBezTo>
                  <a:cubicBezTo>
                    <a:pt x="17283" y="35292"/>
                    <a:pt x="17110" y="35430"/>
                    <a:pt x="17110" y="35706"/>
                  </a:cubicBezTo>
                  <a:cubicBezTo>
                    <a:pt x="16972" y="35568"/>
                    <a:pt x="16834" y="35568"/>
                    <a:pt x="16695" y="35430"/>
                  </a:cubicBezTo>
                  <a:cubicBezTo>
                    <a:pt x="16695" y="35292"/>
                    <a:pt x="16834" y="35153"/>
                    <a:pt x="16834" y="35015"/>
                  </a:cubicBezTo>
                  <a:cubicBezTo>
                    <a:pt x="16557" y="34842"/>
                    <a:pt x="16246" y="34704"/>
                    <a:pt x="15970" y="34566"/>
                  </a:cubicBezTo>
                  <a:cubicBezTo>
                    <a:pt x="15970" y="34704"/>
                    <a:pt x="15970" y="35015"/>
                    <a:pt x="15831" y="35153"/>
                  </a:cubicBezTo>
                  <a:lnTo>
                    <a:pt x="15831" y="35015"/>
                  </a:lnTo>
                  <a:cubicBezTo>
                    <a:pt x="15244" y="34842"/>
                    <a:pt x="14829" y="34704"/>
                    <a:pt x="14380" y="34427"/>
                  </a:cubicBezTo>
                  <a:cubicBezTo>
                    <a:pt x="14518" y="34289"/>
                    <a:pt x="14518" y="34151"/>
                    <a:pt x="14691" y="33978"/>
                  </a:cubicBezTo>
                  <a:cubicBezTo>
                    <a:pt x="14380" y="33840"/>
                    <a:pt x="14103" y="33702"/>
                    <a:pt x="13827" y="33563"/>
                  </a:cubicBezTo>
                  <a:cubicBezTo>
                    <a:pt x="13827" y="33702"/>
                    <a:pt x="13654" y="33840"/>
                    <a:pt x="13654" y="34151"/>
                  </a:cubicBezTo>
                  <a:cubicBezTo>
                    <a:pt x="13515" y="33978"/>
                    <a:pt x="13377" y="33978"/>
                    <a:pt x="13377" y="33978"/>
                  </a:cubicBezTo>
                  <a:cubicBezTo>
                    <a:pt x="13377" y="33702"/>
                    <a:pt x="13515" y="33563"/>
                    <a:pt x="13515" y="33425"/>
                  </a:cubicBezTo>
                  <a:cubicBezTo>
                    <a:pt x="13515" y="33425"/>
                    <a:pt x="13377" y="33287"/>
                    <a:pt x="13239" y="33287"/>
                  </a:cubicBezTo>
                  <a:cubicBezTo>
                    <a:pt x="13101" y="33287"/>
                    <a:pt x="12962" y="33114"/>
                    <a:pt x="12790" y="32976"/>
                  </a:cubicBezTo>
                  <a:cubicBezTo>
                    <a:pt x="12651" y="33287"/>
                    <a:pt x="12651" y="33425"/>
                    <a:pt x="12513" y="33563"/>
                  </a:cubicBezTo>
                  <a:cubicBezTo>
                    <a:pt x="12375" y="33425"/>
                    <a:pt x="12098" y="33425"/>
                    <a:pt x="11925" y="33287"/>
                  </a:cubicBezTo>
                  <a:cubicBezTo>
                    <a:pt x="12098" y="33114"/>
                    <a:pt x="12098" y="32976"/>
                    <a:pt x="12237" y="32699"/>
                  </a:cubicBezTo>
                  <a:cubicBezTo>
                    <a:pt x="11925" y="32561"/>
                    <a:pt x="11649" y="32423"/>
                    <a:pt x="11372" y="32250"/>
                  </a:cubicBezTo>
                  <a:cubicBezTo>
                    <a:pt x="11372" y="32561"/>
                    <a:pt x="11234" y="32699"/>
                    <a:pt x="11234" y="32976"/>
                  </a:cubicBezTo>
                  <a:cubicBezTo>
                    <a:pt x="11061" y="32837"/>
                    <a:pt x="10785" y="32837"/>
                    <a:pt x="10647" y="32699"/>
                  </a:cubicBezTo>
                  <a:cubicBezTo>
                    <a:pt x="10647" y="32561"/>
                    <a:pt x="10785" y="32423"/>
                    <a:pt x="10785" y="32423"/>
                  </a:cubicBezTo>
                  <a:lnTo>
                    <a:pt x="10785" y="32112"/>
                  </a:lnTo>
                  <a:cubicBezTo>
                    <a:pt x="10647" y="31973"/>
                    <a:pt x="10370" y="31835"/>
                    <a:pt x="10059" y="31697"/>
                  </a:cubicBezTo>
                  <a:cubicBezTo>
                    <a:pt x="10059" y="31835"/>
                    <a:pt x="9921" y="32112"/>
                    <a:pt x="9921" y="32250"/>
                  </a:cubicBezTo>
                  <a:cubicBezTo>
                    <a:pt x="9644" y="32250"/>
                    <a:pt x="9506" y="32112"/>
                    <a:pt x="9195" y="31973"/>
                  </a:cubicBezTo>
                  <a:cubicBezTo>
                    <a:pt x="9333" y="31835"/>
                    <a:pt x="9333" y="31559"/>
                    <a:pt x="9506" y="31247"/>
                  </a:cubicBezTo>
                  <a:cubicBezTo>
                    <a:pt x="9333" y="31247"/>
                    <a:pt x="9057" y="31109"/>
                    <a:pt x="8918" y="30971"/>
                  </a:cubicBezTo>
                  <a:lnTo>
                    <a:pt x="8642" y="30971"/>
                  </a:lnTo>
                  <a:cubicBezTo>
                    <a:pt x="8642" y="31109"/>
                    <a:pt x="8469" y="31386"/>
                    <a:pt x="8469" y="31697"/>
                  </a:cubicBezTo>
                  <a:cubicBezTo>
                    <a:pt x="7916" y="31386"/>
                    <a:pt x="7328" y="31109"/>
                    <a:pt x="6914" y="30833"/>
                  </a:cubicBezTo>
                  <a:lnTo>
                    <a:pt x="7052" y="30694"/>
                  </a:lnTo>
                  <a:lnTo>
                    <a:pt x="7052" y="30245"/>
                  </a:lnTo>
                  <a:lnTo>
                    <a:pt x="7190" y="30107"/>
                  </a:lnTo>
                  <a:cubicBezTo>
                    <a:pt x="6914" y="29969"/>
                    <a:pt x="6602" y="29830"/>
                    <a:pt x="6326" y="29519"/>
                  </a:cubicBezTo>
                  <a:cubicBezTo>
                    <a:pt x="6049" y="29381"/>
                    <a:pt x="5738" y="29104"/>
                    <a:pt x="5462" y="28966"/>
                  </a:cubicBezTo>
                  <a:cubicBezTo>
                    <a:pt x="5462" y="29243"/>
                    <a:pt x="5324" y="29657"/>
                    <a:pt x="5185" y="29969"/>
                  </a:cubicBezTo>
                  <a:cubicBezTo>
                    <a:pt x="5012" y="29830"/>
                    <a:pt x="4736" y="29657"/>
                    <a:pt x="4598" y="29657"/>
                  </a:cubicBezTo>
                  <a:cubicBezTo>
                    <a:pt x="4598" y="29381"/>
                    <a:pt x="4736" y="29243"/>
                    <a:pt x="4736" y="29104"/>
                  </a:cubicBezTo>
                  <a:cubicBezTo>
                    <a:pt x="4874" y="28793"/>
                    <a:pt x="4874" y="28655"/>
                    <a:pt x="5012" y="28379"/>
                  </a:cubicBezTo>
                  <a:cubicBezTo>
                    <a:pt x="4736" y="28240"/>
                    <a:pt x="4598" y="27929"/>
                    <a:pt x="4321" y="27653"/>
                  </a:cubicBezTo>
                  <a:cubicBezTo>
                    <a:pt x="4148" y="28240"/>
                    <a:pt x="4010" y="28655"/>
                    <a:pt x="3872" y="29104"/>
                  </a:cubicBezTo>
                  <a:cubicBezTo>
                    <a:pt x="3595" y="29104"/>
                    <a:pt x="3457" y="28966"/>
                    <a:pt x="3284" y="28793"/>
                  </a:cubicBezTo>
                  <a:cubicBezTo>
                    <a:pt x="3457" y="28240"/>
                    <a:pt x="3595" y="27791"/>
                    <a:pt x="3872" y="27238"/>
                  </a:cubicBezTo>
                  <a:lnTo>
                    <a:pt x="3872" y="26927"/>
                  </a:lnTo>
                  <a:cubicBezTo>
                    <a:pt x="3734" y="26789"/>
                    <a:pt x="3734" y="26789"/>
                    <a:pt x="3595" y="26650"/>
                  </a:cubicBezTo>
                  <a:lnTo>
                    <a:pt x="3457" y="26650"/>
                  </a:lnTo>
                  <a:cubicBezTo>
                    <a:pt x="3284" y="26650"/>
                    <a:pt x="3146" y="26789"/>
                    <a:pt x="3008" y="26927"/>
                  </a:cubicBezTo>
                  <a:cubicBezTo>
                    <a:pt x="2869" y="27376"/>
                    <a:pt x="2731" y="27791"/>
                    <a:pt x="2420" y="28379"/>
                  </a:cubicBezTo>
                  <a:cubicBezTo>
                    <a:pt x="2282" y="28102"/>
                    <a:pt x="2005" y="27929"/>
                    <a:pt x="1729" y="27791"/>
                  </a:cubicBezTo>
                  <a:cubicBezTo>
                    <a:pt x="2005" y="26789"/>
                    <a:pt x="2282" y="25786"/>
                    <a:pt x="2869" y="24922"/>
                  </a:cubicBezTo>
                  <a:lnTo>
                    <a:pt x="3008" y="24784"/>
                  </a:lnTo>
                  <a:cubicBezTo>
                    <a:pt x="3008" y="24473"/>
                    <a:pt x="2869" y="24196"/>
                    <a:pt x="2869" y="24058"/>
                  </a:cubicBezTo>
                  <a:lnTo>
                    <a:pt x="2731" y="23920"/>
                  </a:lnTo>
                  <a:cubicBezTo>
                    <a:pt x="2593" y="23920"/>
                    <a:pt x="2420" y="24058"/>
                    <a:pt x="2282" y="24196"/>
                  </a:cubicBezTo>
                  <a:cubicBezTo>
                    <a:pt x="2005" y="24646"/>
                    <a:pt x="1729" y="25199"/>
                    <a:pt x="1418" y="25924"/>
                  </a:cubicBezTo>
                  <a:cubicBezTo>
                    <a:pt x="1279" y="26374"/>
                    <a:pt x="1141" y="26789"/>
                    <a:pt x="1003" y="27238"/>
                  </a:cubicBezTo>
                  <a:cubicBezTo>
                    <a:pt x="865" y="27238"/>
                    <a:pt x="692" y="27065"/>
                    <a:pt x="692" y="26927"/>
                  </a:cubicBezTo>
                  <a:cubicBezTo>
                    <a:pt x="692" y="26512"/>
                    <a:pt x="692" y="26201"/>
                    <a:pt x="865" y="25786"/>
                  </a:cubicBezTo>
                  <a:cubicBezTo>
                    <a:pt x="1279" y="22053"/>
                    <a:pt x="1867" y="18286"/>
                    <a:pt x="2593" y="14553"/>
                  </a:cubicBezTo>
                  <a:cubicBezTo>
                    <a:pt x="3008" y="12824"/>
                    <a:pt x="3284" y="10958"/>
                    <a:pt x="3734" y="9091"/>
                  </a:cubicBezTo>
                  <a:cubicBezTo>
                    <a:pt x="4010" y="8054"/>
                    <a:pt x="4148" y="7190"/>
                    <a:pt x="4321" y="6326"/>
                  </a:cubicBezTo>
                  <a:cubicBezTo>
                    <a:pt x="4598" y="5635"/>
                    <a:pt x="4598" y="4909"/>
                    <a:pt x="4736" y="4321"/>
                  </a:cubicBezTo>
                  <a:cubicBezTo>
                    <a:pt x="5012" y="3319"/>
                    <a:pt x="5185" y="2455"/>
                    <a:pt x="5600" y="1452"/>
                  </a:cubicBezTo>
                  <a:cubicBezTo>
                    <a:pt x="5738" y="1141"/>
                    <a:pt x="5877" y="865"/>
                    <a:pt x="6049" y="450"/>
                  </a:cubicBezTo>
                  <a:cubicBezTo>
                    <a:pt x="6464" y="727"/>
                    <a:pt x="6741" y="865"/>
                    <a:pt x="7052" y="1141"/>
                  </a:cubicBezTo>
                  <a:cubicBezTo>
                    <a:pt x="7328" y="1314"/>
                    <a:pt x="7467" y="1452"/>
                    <a:pt x="7605" y="1591"/>
                  </a:cubicBezTo>
                  <a:cubicBezTo>
                    <a:pt x="7605" y="1141"/>
                    <a:pt x="7328" y="727"/>
                    <a:pt x="6914" y="139"/>
                  </a:cubicBezTo>
                  <a:lnTo>
                    <a:pt x="6741" y="139"/>
                  </a:lnTo>
                  <a:cubicBezTo>
                    <a:pt x="6602" y="139"/>
                    <a:pt x="6464" y="139"/>
                    <a:pt x="64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8"/>
            <p:cNvSpPr/>
            <p:nvPr/>
          </p:nvSpPr>
          <p:spPr>
            <a:xfrm>
              <a:off x="6784358" y="4513161"/>
              <a:ext cx="35168" cy="37975"/>
            </a:xfrm>
            <a:custGeom>
              <a:avLst/>
              <a:gdLst/>
              <a:ahLst/>
              <a:cxnLst/>
              <a:rect l="l" t="t" r="r" b="b"/>
              <a:pathLst>
                <a:path w="1729" h="1867" extrusionOk="0">
                  <a:moveTo>
                    <a:pt x="1" y="0"/>
                  </a:moveTo>
                  <a:cubicBezTo>
                    <a:pt x="415" y="553"/>
                    <a:pt x="727" y="1141"/>
                    <a:pt x="1141" y="1729"/>
                  </a:cubicBezTo>
                  <a:cubicBezTo>
                    <a:pt x="865" y="1590"/>
                    <a:pt x="588" y="1590"/>
                    <a:pt x="277" y="1418"/>
                  </a:cubicBezTo>
                  <a:lnTo>
                    <a:pt x="277" y="1418"/>
                  </a:lnTo>
                  <a:cubicBezTo>
                    <a:pt x="415" y="1590"/>
                    <a:pt x="588" y="1590"/>
                    <a:pt x="727" y="1729"/>
                  </a:cubicBezTo>
                  <a:lnTo>
                    <a:pt x="1003" y="1729"/>
                  </a:lnTo>
                  <a:cubicBezTo>
                    <a:pt x="1141" y="1729"/>
                    <a:pt x="1141" y="1867"/>
                    <a:pt x="1280" y="1867"/>
                  </a:cubicBezTo>
                  <a:cubicBezTo>
                    <a:pt x="1452" y="1867"/>
                    <a:pt x="1452" y="1729"/>
                    <a:pt x="1591" y="1729"/>
                  </a:cubicBezTo>
                  <a:cubicBezTo>
                    <a:pt x="1729" y="1590"/>
                    <a:pt x="1729" y="1141"/>
                    <a:pt x="1591" y="1003"/>
                  </a:cubicBezTo>
                  <a:cubicBezTo>
                    <a:pt x="1280" y="865"/>
                    <a:pt x="1003" y="726"/>
                    <a:pt x="865" y="415"/>
                  </a:cubicBezTo>
                  <a:cubicBezTo>
                    <a:pt x="865" y="277"/>
                    <a:pt x="727" y="139"/>
                    <a:pt x="727" y="139"/>
                  </a:cubicBezTo>
                  <a:cubicBezTo>
                    <a:pt x="588" y="0"/>
                    <a:pt x="415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8"/>
            <p:cNvSpPr/>
            <p:nvPr/>
          </p:nvSpPr>
          <p:spPr>
            <a:xfrm>
              <a:off x="6183972" y="3695528"/>
              <a:ext cx="52742" cy="59067"/>
            </a:xfrm>
            <a:custGeom>
              <a:avLst/>
              <a:gdLst/>
              <a:ahLst/>
              <a:cxnLst/>
              <a:rect l="l" t="t" r="r" b="b"/>
              <a:pathLst>
                <a:path w="2593" h="2904" extrusionOk="0">
                  <a:moveTo>
                    <a:pt x="0" y="0"/>
                  </a:moveTo>
                  <a:cubicBezTo>
                    <a:pt x="553" y="450"/>
                    <a:pt x="1002" y="1003"/>
                    <a:pt x="1417" y="1590"/>
                  </a:cubicBezTo>
                  <a:cubicBezTo>
                    <a:pt x="1728" y="2040"/>
                    <a:pt x="2143" y="2454"/>
                    <a:pt x="2454" y="2904"/>
                  </a:cubicBezTo>
                  <a:cubicBezTo>
                    <a:pt x="2592" y="2731"/>
                    <a:pt x="2592" y="2454"/>
                    <a:pt x="2592" y="2316"/>
                  </a:cubicBezTo>
                  <a:cubicBezTo>
                    <a:pt x="2281" y="1729"/>
                    <a:pt x="1867" y="1003"/>
                    <a:pt x="1279" y="450"/>
                  </a:cubicBezTo>
                  <a:cubicBezTo>
                    <a:pt x="1279" y="311"/>
                    <a:pt x="1141" y="139"/>
                    <a:pt x="10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8"/>
            <p:cNvSpPr/>
            <p:nvPr/>
          </p:nvSpPr>
          <p:spPr>
            <a:xfrm>
              <a:off x="6139672" y="3792548"/>
              <a:ext cx="49935" cy="17594"/>
            </a:xfrm>
            <a:custGeom>
              <a:avLst/>
              <a:gdLst/>
              <a:ahLst/>
              <a:cxnLst/>
              <a:rect l="l" t="t" r="r" b="b"/>
              <a:pathLst>
                <a:path w="2455" h="865" extrusionOk="0">
                  <a:moveTo>
                    <a:pt x="2455" y="0"/>
                  </a:moveTo>
                  <a:cubicBezTo>
                    <a:pt x="2178" y="277"/>
                    <a:pt x="1867" y="553"/>
                    <a:pt x="1452" y="553"/>
                  </a:cubicBezTo>
                  <a:cubicBezTo>
                    <a:pt x="1276" y="605"/>
                    <a:pt x="1116" y="626"/>
                    <a:pt x="966" y="626"/>
                  </a:cubicBezTo>
                  <a:cubicBezTo>
                    <a:pt x="613" y="626"/>
                    <a:pt x="315" y="512"/>
                    <a:pt x="0" y="415"/>
                  </a:cubicBezTo>
                  <a:lnTo>
                    <a:pt x="0" y="415"/>
                  </a:lnTo>
                  <a:cubicBezTo>
                    <a:pt x="312" y="553"/>
                    <a:pt x="450" y="726"/>
                    <a:pt x="726" y="726"/>
                  </a:cubicBezTo>
                  <a:cubicBezTo>
                    <a:pt x="865" y="864"/>
                    <a:pt x="1003" y="864"/>
                    <a:pt x="1176" y="864"/>
                  </a:cubicBezTo>
                  <a:lnTo>
                    <a:pt x="1314" y="864"/>
                  </a:lnTo>
                  <a:cubicBezTo>
                    <a:pt x="1452" y="864"/>
                    <a:pt x="1590" y="864"/>
                    <a:pt x="1729" y="726"/>
                  </a:cubicBezTo>
                  <a:cubicBezTo>
                    <a:pt x="1867" y="726"/>
                    <a:pt x="2040" y="553"/>
                    <a:pt x="2040" y="553"/>
                  </a:cubicBezTo>
                  <a:cubicBezTo>
                    <a:pt x="2178" y="415"/>
                    <a:pt x="2178" y="415"/>
                    <a:pt x="2316" y="277"/>
                  </a:cubicBezTo>
                  <a:lnTo>
                    <a:pt x="2455" y="139"/>
                  </a:lnTo>
                  <a:lnTo>
                    <a:pt x="24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8"/>
            <p:cNvSpPr/>
            <p:nvPr/>
          </p:nvSpPr>
          <p:spPr>
            <a:xfrm>
              <a:off x="6131231" y="3748248"/>
              <a:ext cx="64010" cy="57033"/>
            </a:xfrm>
            <a:custGeom>
              <a:avLst/>
              <a:gdLst/>
              <a:ahLst/>
              <a:cxnLst/>
              <a:rect l="l" t="t" r="r" b="b"/>
              <a:pathLst>
                <a:path w="3147" h="2804" extrusionOk="0">
                  <a:moveTo>
                    <a:pt x="475" y="950"/>
                  </a:moveTo>
                  <a:lnTo>
                    <a:pt x="415" y="1003"/>
                  </a:lnTo>
                  <a:cubicBezTo>
                    <a:pt x="415" y="1007"/>
                    <a:pt x="415" y="1011"/>
                    <a:pt x="415" y="1015"/>
                  </a:cubicBezTo>
                  <a:lnTo>
                    <a:pt x="415" y="1015"/>
                  </a:lnTo>
                  <a:lnTo>
                    <a:pt x="475" y="950"/>
                  </a:lnTo>
                  <a:close/>
                  <a:moveTo>
                    <a:pt x="2005" y="1"/>
                  </a:moveTo>
                  <a:cubicBezTo>
                    <a:pt x="1591" y="1"/>
                    <a:pt x="1280" y="139"/>
                    <a:pt x="865" y="450"/>
                  </a:cubicBezTo>
                  <a:cubicBezTo>
                    <a:pt x="727" y="588"/>
                    <a:pt x="727" y="727"/>
                    <a:pt x="554" y="865"/>
                  </a:cubicBezTo>
                  <a:lnTo>
                    <a:pt x="475" y="950"/>
                  </a:lnTo>
                  <a:lnTo>
                    <a:pt x="475" y="950"/>
                  </a:lnTo>
                  <a:lnTo>
                    <a:pt x="727" y="727"/>
                  </a:lnTo>
                  <a:cubicBezTo>
                    <a:pt x="865" y="588"/>
                    <a:pt x="1003" y="450"/>
                    <a:pt x="1141" y="450"/>
                  </a:cubicBezTo>
                  <a:cubicBezTo>
                    <a:pt x="1280" y="312"/>
                    <a:pt x="1418" y="312"/>
                    <a:pt x="1591" y="312"/>
                  </a:cubicBezTo>
                  <a:cubicBezTo>
                    <a:pt x="1729" y="312"/>
                    <a:pt x="1729" y="139"/>
                    <a:pt x="1867" y="139"/>
                  </a:cubicBezTo>
                  <a:cubicBezTo>
                    <a:pt x="2005" y="139"/>
                    <a:pt x="2005" y="312"/>
                    <a:pt x="2144" y="312"/>
                  </a:cubicBezTo>
                  <a:lnTo>
                    <a:pt x="2455" y="312"/>
                  </a:lnTo>
                  <a:cubicBezTo>
                    <a:pt x="2455" y="450"/>
                    <a:pt x="2593" y="450"/>
                    <a:pt x="2593" y="588"/>
                  </a:cubicBezTo>
                  <a:lnTo>
                    <a:pt x="2731" y="727"/>
                  </a:lnTo>
                  <a:lnTo>
                    <a:pt x="2731" y="865"/>
                  </a:lnTo>
                  <a:cubicBezTo>
                    <a:pt x="2731" y="865"/>
                    <a:pt x="2870" y="865"/>
                    <a:pt x="2870" y="1003"/>
                  </a:cubicBezTo>
                  <a:lnTo>
                    <a:pt x="2870" y="1176"/>
                  </a:lnTo>
                  <a:cubicBezTo>
                    <a:pt x="2870" y="1314"/>
                    <a:pt x="2870" y="1452"/>
                    <a:pt x="2731" y="1591"/>
                  </a:cubicBezTo>
                  <a:cubicBezTo>
                    <a:pt x="2731" y="1729"/>
                    <a:pt x="2731" y="1867"/>
                    <a:pt x="2593" y="2040"/>
                  </a:cubicBezTo>
                  <a:cubicBezTo>
                    <a:pt x="2455" y="2178"/>
                    <a:pt x="2455" y="2178"/>
                    <a:pt x="2282" y="2317"/>
                  </a:cubicBezTo>
                  <a:cubicBezTo>
                    <a:pt x="2144" y="2455"/>
                    <a:pt x="2144" y="2455"/>
                    <a:pt x="2005" y="2593"/>
                  </a:cubicBezTo>
                  <a:lnTo>
                    <a:pt x="1729" y="2593"/>
                  </a:lnTo>
                  <a:cubicBezTo>
                    <a:pt x="1591" y="2731"/>
                    <a:pt x="1418" y="2731"/>
                    <a:pt x="1418" y="2731"/>
                  </a:cubicBezTo>
                  <a:cubicBezTo>
                    <a:pt x="1280" y="2731"/>
                    <a:pt x="1141" y="2731"/>
                    <a:pt x="1141" y="2593"/>
                  </a:cubicBezTo>
                  <a:lnTo>
                    <a:pt x="865" y="2593"/>
                  </a:lnTo>
                  <a:lnTo>
                    <a:pt x="554" y="2317"/>
                  </a:lnTo>
                  <a:cubicBezTo>
                    <a:pt x="554" y="2178"/>
                    <a:pt x="415" y="2178"/>
                    <a:pt x="415" y="2040"/>
                  </a:cubicBezTo>
                  <a:lnTo>
                    <a:pt x="277" y="1867"/>
                  </a:lnTo>
                  <a:lnTo>
                    <a:pt x="277" y="1591"/>
                  </a:lnTo>
                  <a:lnTo>
                    <a:pt x="277" y="1314"/>
                  </a:lnTo>
                  <a:cubicBezTo>
                    <a:pt x="412" y="1179"/>
                    <a:pt x="415" y="1176"/>
                    <a:pt x="415" y="1015"/>
                  </a:cubicBezTo>
                  <a:lnTo>
                    <a:pt x="415" y="1015"/>
                  </a:lnTo>
                  <a:lnTo>
                    <a:pt x="139" y="1314"/>
                  </a:lnTo>
                  <a:cubicBezTo>
                    <a:pt x="139" y="1314"/>
                    <a:pt x="139" y="1452"/>
                    <a:pt x="1" y="1591"/>
                  </a:cubicBezTo>
                  <a:lnTo>
                    <a:pt x="1" y="1729"/>
                  </a:lnTo>
                  <a:lnTo>
                    <a:pt x="1" y="1867"/>
                  </a:lnTo>
                  <a:cubicBezTo>
                    <a:pt x="139" y="2178"/>
                    <a:pt x="139" y="2317"/>
                    <a:pt x="277" y="2455"/>
                  </a:cubicBezTo>
                  <a:lnTo>
                    <a:pt x="415" y="2593"/>
                  </a:lnTo>
                  <a:cubicBezTo>
                    <a:pt x="730" y="2690"/>
                    <a:pt x="1028" y="2804"/>
                    <a:pt x="1381" y="2804"/>
                  </a:cubicBezTo>
                  <a:cubicBezTo>
                    <a:pt x="1531" y="2804"/>
                    <a:pt x="1691" y="2783"/>
                    <a:pt x="1867" y="2731"/>
                  </a:cubicBezTo>
                  <a:cubicBezTo>
                    <a:pt x="2282" y="2731"/>
                    <a:pt x="2593" y="2455"/>
                    <a:pt x="2870" y="2178"/>
                  </a:cubicBezTo>
                  <a:cubicBezTo>
                    <a:pt x="2870" y="2040"/>
                    <a:pt x="3008" y="2040"/>
                    <a:pt x="3008" y="1867"/>
                  </a:cubicBezTo>
                  <a:lnTo>
                    <a:pt x="3008" y="1591"/>
                  </a:lnTo>
                  <a:lnTo>
                    <a:pt x="3008" y="1452"/>
                  </a:lnTo>
                  <a:lnTo>
                    <a:pt x="3008" y="1314"/>
                  </a:lnTo>
                  <a:cubicBezTo>
                    <a:pt x="3146" y="1314"/>
                    <a:pt x="3146" y="1176"/>
                    <a:pt x="3146" y="1176"/>
                  </a:cubicBezTo>
                  <a:cubicBezTo>
                    <a:pt x="3146" y="1003"/>
                    <a:pt x="3146" y="865"/>
                    <a:pt x="3008" y="727"/>
                  </a:cubicBezTo>
                  <a:cubicBezTo>
                    <a:pt x="3008" y="588"/>
                    <a:pt x="3008" y="588"/>
                    <a:pt x="2870" y="450"/>
                  </a:cubicBezTo>
                  <a:cubicBezTo>
                    <a:pt x="2870" y="450"/>
                    <a:pt x="2870" y="312"/>
                    <a:pt x="2731" y="312"/>
                  </a:cubicBezTo>
                  <a:cubicBezTo>
                    <a:pt x="2593" y="139"/>
                    <a:pt x="2282" y="139"/>
                    <a:pt x="2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8"/>
            <p:cNvSpPr/>
            <p:nvPr/>
          </p:nvSpPr>
          <p:spPr>
            <a:xfrm>
              <a:off x="6122099" y="3777781"/>
              <a:ext cx="85082" cy="43609"/>
            </a:xfrm>
            <a:custGeom>
              <a:avLst/>
              <a:gdLst/>
              <a:ahLst/>
              <a:cxnLst/>
              <a:rect l="l" t="t" r="r" b="b"/>
              <a:pathLst>
                <a:path w="4183" h="2144" extrusionOk="0">
                  <a:moveTo>
                    <a:pt x="4183" y="0"/>
                  </a:moveTo>
                  <a:cubicBezTo>
                    <a:pt x="3906" y="139"/>
                    <a:pt x="3595" y="415"/>
                    <a:pt x="3457" y="588"/>
                  </a:cubicBezTo>
                  <a:lnTo>
                    <a:pt x="3319" y="726"/>
                  </a:lnTo>
                  <a:lnTo>
                    <a:pt x="3319" y="865"/>
                  </a:lnTo>
                  <a:lnTo>
                    <a:pt x="3180" y="1003"/>
                  </a:lnTo>
                  <a:cubicBezTo>
                    <a:pt x="3042" y="1141"/>
                    <a:pt x="3042" y="1141"/>
                    <a:pt x="2904" y="1279"/>
                  </a:cubicBezTo>
                  <a:cubicBezTo>
                    <a:pt x="2904" y="1279"/>
                    <a:pt x="2731" y="1452"/>
                    <a:pt x="2593" y="1452"/>
                  </a:cubicBezTo>
                  <a:cubicBezTo>
                    <a:pt x="2454" y="1590"/>
                    <a:pt x="2316" y="1590"/>
                    <a:pt x="2178" y="1590"/>
                  </a:cubicBezTo>
                  <a:lnTo>
                    <a:pt x="2040" y="1590"/>
                  </a:lnTo>
                  <a:cubicBezTo>
                    <a:pt x="1867" y="1590"/>
                    <a:pt x="1729" y="1590"/>
                    <a:pt x="1590" y="1452"/>
                  </a:cubicBezTo>
                  <a:cubicBezTo>
                    <a:pt x="1314" y="1452"/>
                    <a:pt x="1176" y="1279"/>
                    <a:pt x="864" y="1141"/>
                  </a:cubicBezTo>
                  <a:lnTo>
                    <a:pt x="726" y="1003"/>
                  </a:lnTo>
                  <a:cubicBezTo>
                    <a:pt x="450" y="865"/>
                    <a:pt x="311" y="588"/>
                    <a:pt x="139" y="277"/>
                  </a:cubicBezTo>
                  <a:cubicBezTo>
                    <a:pt x="139" y="588"/>
                    <a:pt x="0" y="726"/>
                    <a:pt x="0" y="865"/>
                  </a:cubicBezTo>
                  <a:cubicBezTo>
                    <a:pt x="0" y="1003"/>
                    <a:pt x="139" y="1141"/>
                    <a:pt x="311" y="1279"/>
                  </a:cubicBezTo>
                  <a:cubicBezTo>
                    <a:pt x="450" y="1590"/>
                    <a:pt x="726" y="1729"/>
                    <a:pt x="1003" y="1867"/>
                  </a:cubicBezTo>
                  <a:cubicBezTo>
                    <a:pt x="1314" y="2005"/>
                    <a:pt x="1452" y="2143"/>
                    <a:pt x="1729" y="2143"/>
                  </a:cubicBezTo>
                  <a:cubicBezTo>
                    <a:pt x="2040" y="2143"/>
                    <a:pt x="2316" y="2005"/>
                    <a:pt x="2593" y="2005"/>
                  </a:cubicBezTo>
                  <a:cubicBezTo>
                    <a:pt x="2904" y="1867"/>
                    <a:pt x="3180" y="1729"/>
                    <a:pt x="3319" y="1590"/>
                  </a:cubicBezTo>
                  <a:cubicBezTo>
                    <a:pt x="3595" y="1279"/>
                    <a:pt x="3768" y="1141"/>
                    <a:pt x="3906" y="865"/>
                  </a:cubicBezTo>
                  <a:cubicBezTo>
                    <a:pt x="3906" y="726"/>
                    <a:pt x="4044" y="588"/>
                    <a:pt x="4044" y="415"/>
                  </a:cubicBezTo>
                  <a:cubicBezTo>
                    <a:pt x="4044" y="277"/>
                    <a:pt x="4183" y="139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8"/>
            <p:cNvSpPr/>
            <p:nvPr/>
          </p:nvSpPr>
          <p:spPr>
            <a:xfrm>
              <a:off x="6116465" y="3733482"/>
              <a:ext cx="90716" cy="64702"/>
            </a:xfrm>
            <a:custGeom>
              <a:avLst/>
              <a:gdLst/>
              <a:ahLst/>
              <a:cxnLst/>
              <a:rect l="l" t="t" r="r" b="b"/>
              <a:pathLst>
                <a:path w="4460" h="3181" extrusionOk="0">
                  <a:moveTo>
                    <a:pt x="2593" y="1"/>
                  </a:moveTo>
                  <a:cubicBezTo>
                    <a:pt x="2144" y="1"/>
                    <a:pt x="1729" y="174"/>
                    <a:pt x="1453" y="450"/>
                  </a:cubicBezTo>
                  <a:cubicBezTo>
                    <a:pt x="588" y="865"/>
                    <a:pt x="1" y="1729"/>
                    <a:pt x="139" y="2766"/>
                  </a:cubicBezTo>
                  <a:cubicBezTo>
                    <a:pt x="277" y="2904"/>
                    <a:pt x="277" y="2904"/>
                    <a:pt x="277" y="3043"/>
                  </a:cubicBezTo>
                  <a:cubicBezTo>
                    <a:pt x="277" y="2904"/>
                    <a:pt x="416" y="2766"/>
                    <a:pt x="416" y="2455"/>
                  </a:cubicBezTo>
                  <a:cubicBezTo>
                    <a:pt x="588" y="2766"/>
                    <a:pt x="727" y="3043"/>
                    <a:pt x="1003" y="3181"/>
                  </a:cubicBezTo>
                  <a:cubicBezTo>
                    <a:pt x="865" y="3043"/>
                    <a:pt x="865" y="2904"/>
                    <a:pt x="727" y="2593"/>
                  </a:cubicBezTo>
                  <a:lnTo>
                    <a:pt x="727" y="2455"/>
                  </a:lnTo>
                  <a:lnTo>
                    <a:pt x="727" y="2317"/>
                  </a:lnTo>
                  <a:cubicBezTo>
                    <a:pt x="865" y="2178"/>
                    <a:pt x="865" y="2040"/>
                    <a:pt x="865" y="2040"/>
                  </a:cubicBezTo>
                  <a:lnTo>
                    <a:pt x="1280" y="1591"/>
                  </a:lnTo>
                  <a:cubicBezTo>
                    <a:pt x="1453" y="1453"/>
                    <a:pt x="1453" y="1314"/>
                    <a:pt x="1591" y="1176"/>
                  </a:cubicBezTo>
                  <a:cubicBezTo>
                    <a:pt x="2006" y="865"/>
                    <a:pt x="2317" y="727"/>
                    <a:pt x="2731" y="727"/>
                  </a:cubicBezTo>
                  <a:lnTo>
                    <a:pt x="2870" y="727"/>
                  </a:lnTo>
                  <a:cubicBezTo>
                    <a:pt x="3008" y="865"/>
                    <a:pt x="3319" y="865"/>
                    <a:pt x="3457" y="1038"/>
                  </a:cubicBezTo>
                  <a:cubicBezTo>
                    <a:pt x="3596" y="1038"/>
                    <a:pt x="3596" y="1176"/>
                    <a:pt x="3596" y="1176"/>
                  </a:cubicBezTo>
                  <a:cubicBezTo>
                    <a:pt x="3734" y="1314"/>
                    <a:pt x="3734" y="1314"/>
                    <a:pt x="3734" y="1453"/>
                  </a:cubicBezTo>
                  <a:cubicBezTo>
                    <a:pt x="3872" y="1591"/>
                    <a:pt x="3872" y="1729"/>
                    <a:pt x="3872" y="1902"/>
                  </a:cubicBezTo>
                  <a:cubicBezTo>
                    <a:pt x="3872" y="1902"/>
                    <a:pt x="3872" y="2040"/>
                    <a:pt x="3734" y="2040"/>
                  </a:cubicBezTo>
                  <a:lnTo>
                    <a:pt x="3734" y="2178"/>
                  </a:lnTo>
                  <a:lnTo>
                    <a:pt x="3734" y="2317"/>
                  </a:lnTo>
                  <a:lnTo>
                    <a:pt x="3734" y="2593"/>
                  </a:lnTo>
                  <a:cubicBezTo>
                    <a:pt x="3734" y="2766"/>
                    <a:pt x="3596" y="2766"/>
                    <a:pt x="3596" y="2904"/>
                  </a:cubicBezTo>
                  <a:lnTo>
                    <a:pt x="3734" y="2766"/>
                  </a:lnTo>
                  <a:cubicBezTo>
                    <a:pt x="3872" y="2593"/>
                    <a:pt x="4183" y="2317"/>
                    <a:pt x="4460" y="2178"/>
                  </a:cubicBezTo>
                  <a:lnTo>
                    <a:pt x="4460" y="2040"/>
                  </a:lnTo>
                  <a:cubicBezTo>
                    <a:pt x="4460" y="1729"/>
                    <a:pt x="4460" y="1314"/>
                    <a:pt x="4183" y="1038"/>
                  </a:cubicBezTo>
                  <a:lnTo>
                    <a:pt x="4183" y="865"/>
                  </a:lnTo>
                  <a:cubicBezTo>
                    <a:pt x="4045" y="727"/>
                    <a:pt x="3872" y="450"/>
                    <a:pt x="3596" y="312"/>
                  </a:cubicBezTo>
                  <a:cubicBezTo>
                    <a:pt x="3319" y="174"/>
                    <a:pt x="3181" y="174"/>
                    <a:pt x="2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8"/>
            <p:cNvSpPr/>
            <p:nvPr/>
          </p:nvSpPr>
          <p:spPr>
            <a:xfrm>
              <a:off x="6845519" y="3235730"/>
              <a:ext cx="56281" cy="55569"/>
            </a:xfrm>
            <a:custGeom>
              <a:avLst/>
              <a:gdLst/>
              <a:ahLst/>
              <a:cxnLst/>
              <a:rect l="l" t="t" r="r" b="b"/>
              <a:pathLst>
                <a:path w="2767" h="2732" extrusionOk="0">
                  <a:moveTo>
                    <a:pt x="1" y="1"/>
                  </a:moveTo>
                  <a:cubicBezTo>
                    <a:pt x="312" y="277"/>
                    <a:pt x="727" y="588"/>
                    <a:pt x="1038" y="1003"/>
                  </a:cubicBezTo>
                  <a:cubicBezTo>
                    <a:pt x="1591" y="1591"/>
                    <a:pt x="2178" y="2178"/>
                    <a:pt x="2766" y="2731"/>
                  </a:cubicBezTo>
                  <a:cubicBezTo>
                    <a:pt x="2040" y="1729"/>
                    <a:pt x="1176" y="865"/>
                    <a:pt x="3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8"/>
            <p:cNvSpPr/>
            <p:nvPr/>
          </p:nvSpPr>
          <p:spPr>
            <a:xfrm>
              <a:off x="6385741" y="3203390"/>
              <a:ext cx="2827" cy="20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8"/>
            <p:cNvSpPr/>
            <p:nvPr/>
          </p:nvSpPr>
          <p:spPr>
            <a:xfrm>
              <a:off x="6919352" y="3833329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8"/>
            <p:cNvSpPr/>
            <p:nvPr/>
          </p:nvSpPr>
          <p:spPr>
            <a:xfrm>
              <a:off x="6151632" y="3145036"/>
              <a:ext cx="808515" cy="711514"/>
            </a:xfrm>
            <a:custGeom>
              <a:avLst/>
              <a:gdLst/>
              <a:ahLst/>
              <a:cxnLst/>
              <a:rect l="l" t="t" r="r" b="b"/>
              <a:pathLst>
                <a:path w="39750" h="34981" extrusionOk="0">
                  <a:moveTo>
                    <a:pt x="38436" y="11373"/>
                  </a:moveTo>
                  <a:cubicBezTo>
                    <a:pt x="38347" y="11462"/>
                    <a:pt x="38258" y="11551"/>
                    <a:pt x="38169" y="11649"/>
                  </a:cubicBezTo>
                  <a:lnTo>
                    <a:pt x="38169" y="11649"/>
                  </a:lnTo>
                  <a:cubicBezTo>
                    <a:pt x="38298" y="11643"/>
                    <a:pt x="38301" y="11511"/>
                    <a:pt x="38436" y="11511"/>
                  </a:cubicBezTo>
                  <a:lnTo>
                    <a:pt x="38436" y="11373"/>
                  </a:lnTo>
                  <a:close/>
                  <a:moveTo>
                    <a:pt x="38169" y="11649"/>
                  </a:moveTo>
                  <a:cubicBezTo>
                    <a:pt x="38166" y="11649"/>
                    <a:pt x="38163" y="11649"/>
                    <a:pt x="38160" y="11649"/>
                  </a:cubicBezTo>
                  <a:cubicBezTo>
                    <a:pt x="38086" y="11741"/>
                    <a:pt x="38052" y="11784"/>
                    <a:pt x="38015" y="11826"/>
                  </a:cubicBezTo>
                  <a:lnTo>
                    <a:pt x="38015" y="11826"/>
                  </a:lnTo>
                  <a:cubicBezTo>
                    <a:pt x="38017" y="11824"/>
                    <a:pt x="38019" y="11823"/>
                    <a:pt x="38022" y="11822"/>
                  </a:cubicBezTo>
                  <a:cubicBezTo>
                    <a:pt x="38071" y="11761"/>
                    <a:pt x="38120" y="11703"/>
                    <a:pt x="38169" y="11649"/>
                  </a:cubicBezTo>
                  <a:close/>
                  <a:moveTo>
                    <a:pt x="20601" y="6776"/>
                  </a:moveTo>
                  <a:cubicBezTo>
                    <a:pt x="21603" y="6776"/>
                    <a:pt x="22744" y="6914"/>
                    <a:pt x="23746" y="7190"/>
                  </a:cubicBezTo>
                  <a:cubicBezTo>
                    <a:pt x="26062" y="7778"/>
                    <a:pt x="28240" y="8780"/>
                    <a:pt x="29968" y="10509"/>
                  </a:cubicBezTo>
                  <a:cubicBezTo>
                    <a:pt x="31696" y="12099"/>
                    <a:pt x="32975" y="14103"/>
                    <a:pt x="33701" y="16419"/>
                  </a:cubicBezTo>
                  <a:cubicBezTo>
                    <a:pt x="33978" y="17560"/>
                    <a:pt x="34289" y="18735"/>
                    <a:pt x="34289" y="20014"/>
                  </a:cubicBezTo>
                  <a:cubicBezTo>
                    <a:pt x="34289" y="21328"/>
                    <a:pt x="34116" y="22606"/>
                    <a:pt x="33839" y="23920"/>
                  </a:cubicBezTo>
                  <a:cubicBezTo>
                    <a:pt x="33701" y="24335"/>
                    <a:pt x="33252" y="24784"/>
                    <a:pt x="32837" y="25061"/>
                  </a:cubicBezTo>
                  <a:cubicBezTo>
                    <a:pt x="32612" y="25130"/>
                    <a:pt x="32362" y="25164"/>
                    <a:pt x="32111" y="25164"/>
                  </a:cubicBezTo>
                  <a:cubicBezTo>
                    <a:pt x="31860" y="25164"/>
                    <a:pt x="31610" y="25130"/>
                    <a:pt x="31385" y="25061"/>
                  </a:cubicBezTo>
                  <a:cubicBezTo>
                    <a:pt x="30832" y="24922"/>
                    <a:pt x="30521" y="24611"/>
                    <a:pt x="30245" y="24196"/>
                  </a:cubicBezTo>
                  <a:lnTo>
                    <a:pt x="30245" y="23920"/>
                  </a:lnTo>
                  <a:cubicBezTo>
                    <a:pt x="28931" y="22745"/>
                    <a:pt x="27652" y="21742"/>
                    <a:pt x="26339" y="20602"/>
                  </a:cubicBezTo>
                  <a:cubicBezTo>
                    <a:pt x="25060" y="19426"/>
                    <a:pt x="23746" y="18286"/>
                    <a:pt x="22467" y="17145"/>
                  </a:cubicBezTo>
                  <a:cubicBezTo>
                    <a:pt x="20463" y="15106"/>
                    <a:pt x="18423" y="13101"/>
                    <a:pt x="16280" y="11235"/>
                  </a:cubicBezTo>
                  <a:cubicBezTo>
                    <a:pt x="15969" y="11235"/>
                    <a:pt x="15693" y="11096"/>
                    <a:pt x="15554" y="10958"/>
                  </a:cubicBezTo>
                  <a:cubicBezTo>
                    <a:pt x="15105" y="10785"/>
                    <a:pt x="14829" y="10370"/>
                    <a:pt x="14690" y="10094"/>
                  </a:cubicBezTo>
                  <a:cubicBezTo>
                    <a:pt x="14552" y="9921"/>
                    <a:pt x="14552" y="9645"/>
                    <a:pt x="14690" y="9506"/>
                  </a:cubicBezTo>
                  <a:cubicBezTo>
                    <a:pt x="14690" y="9057"/>
                    <a:pt x="14690" y="8642"/>
                    <a:pt x="14967" y="8366"/>
                  </a:cubicBezTo>
                  <a:cubicBezTo>
                    <a:pt x="15278" y="7916"/>
                    <a:pt x="15693" y="7640"/>
                    <a:pt x="16142" y="7501"/>
                  </a:cubicBezTo>
                  <a:cubicBezTo>
                    <a:pt x="17559" y="7052"/>
                    <a:pt x="19011" y="6776"/>
                    <a:pt x="20601" y="6776"/>
                  </a:cubicBezTo>
                  <a:close/>
                  <a:moveTo>
                    <a:pt x="21016" y="1"/>
                  </a:moveTo>
                  <a:lnTo>
                    <a:pt x="21016" y="588"/>
                  </a:lnTo>
                  <a:cubicBezTo>
                    <a:pt x="21016" y="727"/>
                    <a:pt x="20877" y="1003"/>
                    <a:pt x="20601" y="1003"/>
                  </a:cubicBezTo>
                  <a:cubicBezTo>
                    <a:pt x="20290" y="1003"/>
                    <a:pt x="20152" y="727"/>
                    <a:pt x="20152" y="588"/>
                  </a:cubicBezTo>
                  <a:lnTo>
                    <a:pt x="20152" y="139"/>
                  </a:lnTo>
                  <a:lnTo>
                    <a:pt x="19598" y="139"/>
                  </a:lnTo>
                  <a:lnTo>
                    <a:pt x="19598" y="865"/>
                  </a:lnTo>
                  <a:cubicBezTo>
                    <a:pt x="19598" y="1142"/>
                    <a:pt x="19426" y="1280"/>
                    <a:pt x="19149" y="1280"/>
                  </a:cubicBezTo>
                  <a:cubicBezTo>
                    <a:pt x="18873" y="1280"/>
                    <a:pt x="18734" y="1142"/>
                    <a:pt x="18734" y="865"/>
                  </a:cubicBezTo>
                  <a:lnTo>
                    <a:pt x="18734" y="277"/>
                  </a:lnTo>
                  <a:lnTo>
                    <a:pt x="18423" y="277"/>
                  </a:lnTo>
                  <a:lnTo>
                    <a:pt x="18423" y="588"/>
                  </a:lnTo>
                  <a:lnTo>
                    <a:pt x="18423" y="1003"/>
                  </a:lnTo>
                  <a:cubicBezTo>
                    <a:pt x="18562" y="1003"/>
                    <a:pt x="18562" y="1142"/>
                    <a:pt x="18562" y="1280"/>
                  </a:cubicBezTo>
                  <a:lnTo>
                    <a:pt x="18562" y="1591"/>
                  </a:lnTo>
                  <a:cubicBezTo>
                    <a:pt x="18423" y="1729"/>
                    <a:pt x="18285" y="1729"/>
                    <a:pt x="18285" y="1867"/>
                  </a:cubicBezTo>
                  <a:cubicBezTo>
                    <a:pt x="18147" y="1867"/>
                    <a:pt x="18009" y="1867"/>
                    <a:pt x="17870" y="1729"/>
                  </a:cubicBezTo>
                  <a:cubicBezTo>
                    <a:pt x="17870" y="1729"/>
                    <a:pt x="17697" y="1591"/>
                    <a:pt x="17697" y="1453"/>
                  </a:cubicBezTo>
                  <a:cubicBezTo>
                    <a:pt x="17697" y="1142"/>
                    <a:pt x="17559" y="865"/>
                    <a:pt x="17559" y="588"/>
                  </a:cubicBezTo>
                  <a:lnTo>
                    <a:pt x="17559" y="416"/>
                  </a:lnTo>
                  <a:cubicBezTo>
                    <a:pt x="17421" y="416"/>
                    <a:pt x="17283" y="588"/>
                    <a:pt x="17283" y="588"/>
                  </a:cubicBezTo>
                  <a:cubicBezTo>
                    <a:pt x="17006" y="588"/>
                    <a:pt x="16833" y="588"/>
                    <a:pt x="16695" y="727"/>
                  </a:cubicBezTo>
                  <a:cubicBezTo>
                    <a:pt x="16695" y="1003"/>
                    <a:pt x="16695" y="1280"/>
                    <a:pt x="16833" y="1729"/>
                  </a:cubicBezTo>
                  <a:cubicBezTo>
                    <a:pt x="16833" y="2144"/>
                    <a:pt x="17006" y="2593"/>
                    <a:pt x="17006" y="3181"/>
                  </a:cubicBezTo>
                  <a:cubicBezTo>
                    <a:pt x="17144" y="3319"/>
                    <a:pt x="17006" y="3596"/>
                    <a:pt x="16695" y="3734"/>
                  </a:cubicBezTo>
                  <a:cubicBezTo>
                    <a:pt x="16557" y="3734"/>
                    <a:pt x="16280" y="3596"/>
                    <a:pt x="16280" y="3319"/>
                  </a:cubicBezTo>
                  <a:cubicBezTo>
                    <a:pt x="15969" y="2593"/>
                    <a:pt x="15969" y="1729"/>
                    <a:pt x="15831" y="865"/>
                  </a:cubicBezTo>
                  <a:cubicBezTo>
                    <a:pt x="15554" y="1003"/>
                    <a:pt x="15416" y="1003"/>
                    <a:pt x="15105" y="1142"/>
                  </a:cubicBezTo>
                  <a:cubicBezTo>
                    <a:pt x="15278" y="1280"/>
                    <a:pt x="15278" y="1591"/>
                    <a:pt x="15416" y="1729"/>
                  </a:cubicBezTo>
                  <a:lnTo>
                    <a:pt x="15416" y="2006"/>
                  </a:lnTo>
                  <a:cubicBezTo>
                    <a:pt x="15416" y="2144"/>
                    <a:pt x="15278" y="2317"/>
                    <a:pt x="15278" y="2317"/>
                  </a:cubicBezTo>
                  <a:cubicBezTo>
                    <a:pt x="15191" y="2386"/>
                    <a:pt x="15114" y="2420"/>
                    <a:pt x="15040" y="2420"/>
                  </a:cubicBezTo>
                  <a:cubicBezTo>
                    <a:pt x="14967" y="2420"/>
                    <a:pt x="14898" y="2386"/>
                    <a:pt x="14829" y="2317"/>
                  </a:cubicBezTo>
                  <a:cubicBezTo>
                    <a:pt x="14829" y="2317"/>
                    <a:pt x="14690" y="2317"/>
                    <a:pt x="14690" y="2144"/>
                  </a:cubicBezTo>
                  <a:cubicBezTo>
                    <a:pt x="14552" y="2006"/>
                    <a:pt x="14414" y="1729"/>
                    <a:pt x="14414" y="1591"/>
                  </a:cubicBezTo>
                  <a:cubicBezTo>
                    <a:pt x="14241" y="1591"/>
                    <a:pt x="14241" y="1453"/>
                    <a:pt x="14241" y="1453"/>
                  </a:cubicBezTo>
                  <a:cubicBezTo>
                    <a:pt x="14103" y="1591"/>
                    <a:pt x="13964" y="1591"/>
                    <a:pt x="13826" y="1729"/>
                  </a:cubicBezTo>
                  <a:cubicBezTo>
                    <a:pt x="13964" y="2006"/>
                    <a:pt x="14241" y="2317"/>
                    <a:pt x="14414" y="2732"/>
                  </a:cubicBezTo>
                  <a:cubicBezTo>
                    <a:pt x="14552" y="2870"/>
                    <a:pt x="14552" y="3181"/>
                    <a:pt x="14241" y="3319"/>
                  </a:cubicBezTo>
                  <a:lnTo>
                    <a:pt x="13964" y="3319"/>
                  </a:lnTo>
                  <a:cubicBezTo>
                    <a:pt x="13826" y="3319"/>
                    <a:pt x="13826" y="3181"/>
                    <a:pt x="13688" y="3181"/>
                  </a:cubicBezTo>
                  <a:cubicBezTo>
                    <a:pt x="13550" y="2732"/>
                    <a:pt x="13239" y="2455"/>
                    <a:pt x="12962" y="2144"/>
                  </a:cubicBezTo>
                  <a:lnTo>
                    <a:pt x="12962" y="2006"/>
                  </a:lnTo>
                  <a:cubicBezTo>
                    <a:pt x="12824" y="2144"/>
                    <a:pt x="12685" y="2144"/>
                    <a:pt x="12513" y="2317"/>
                  </a:cubicBezTo>
                  <a:cubicBezTo>
                    <a:pt x="12685" y="2593"/>
                    <a:pt x="12962" y="2732"/>
                    <a:pt x="12962" y="3008"/>
                  </a:cubicBezTo>
                  <a:cubicBezTo>
                    <a:pt x="13100" y="3181"/>
                    <a:pt x="13100" y="3319"/>
                    <a:pt x="13100" y="3319"/>
                  </a:cubicBezTo>
                  <a:cubicBezTo>
                    <a:pt x="12962" y="3457"/>
                    <a:pt x="12962" y="3596"/>
                    <a:pt x="12824" y="3596"/>
                  </a:cubicBezTo>
                  <a:cubicBezTo>
                    <a:pt x="12824" y="3734"/>
                    <a:pt x="12685" y="3734"/>
                    <a:pt x="12513" y="3734"/>
                  </a:cubicBezTo>
                  <a:cubicBezTo>
                    <a:pt x="12374" y="3596"/>
                    <a:pt x="12236" y="3596"/>
                    <a:pt x="12236" y="3457"/>
                  </a:cubicBezTo>
                  <a:cubicBezTo>
                    <a:pt x="12098" y="3319"/>
                    <a:pt x="11960" y="3008"/>
                    <a:pt x="11821" y="2870"/>
                  </a:cubicBezTo>
                  <a:lnTo>
                    <a:pt x="11821" y="2732"/>
                  </a:lnTo>
                  <a:lnTo>
                    <a:pt x="11649" y="2870"/>
                  </a:lnTo>
                  <a:cubicBezTo>
                    <a:pt x="11510" y="2870"/>
                    <a:pt x="11510" y="3008"/>
                    <a:pt x="11372" y="3008"/>
                  </a:cubicBezTo>
                  <a:cubicBezTo>
                    <a:pt x="11649" y="3596"/>
                    <a:pt x="11960" y="4183"/>
                    <a:pt x="12236" y="4736"/>
                  </a:cubicBezTo>
                  <a:cubicBezTo>
                    <a:pt x="12374" y="4909"/>
                    <a:pt x="12236" y="5186"/>
                    <a:pt x="12098" y="5324"/>
                  </a:cubicBezTo>
                  <a:cubicBezTo>
                    <a:pt x="12017" y="5364"/>
                    <a:pt x="11933" y="5381"/>
                    <a:pt x="11855" y="5381"/>
                  </a:cubicBezTo>
                  <a:cubicBezTo>
                    <a:pt x="11666" y="5381"/>
                    <a:pt x="11510" y="5283"/>
                    <a:pt x="11510" y="5186"/>
                  </a:cubicBezTo>
                  <a:cubicBezTo>
                    <a:pt x="11234" y="4598"/>
                    <a:pt x="10957" y="4183"/>
                    <a:pt x="10646" y="3596"/>
                  </a:cubicBezTo>
                  <a:cubicBezTo>
                    <a:pt x="10508" y="3872"/>
                    <a:pt x="10231" y="4045"/>
                    <a:pt x="10093" y="4322"/>
                  </a:cubicBezTo>
                  <a:cubicBezTo>
                    <a:pt x="10093" y="4322"/>
                    <a:pt x="9920" y="4322"/>
                    <a:pt x="9920" y="4460"/>
                  </a:cubicBezTo>
                  <a:lnTo>
                    <a:pt x="9782" y="4460"/>
                  </a:lnTo>
                  <a:cubicBezTo>
                    <a:pt x="9725" y="4517"/>
                    <a:pt x="9644" y="4551"/>
                    <a:pt x="9559" y="4551"/>
                  </a:cubicBezTo>
                  <a:cubicBezTo>
                    <a:pt x="9438" y="4551"/>
                    <a:pt x="9310" y="4484"/>
                    <a:pt x="9229" y="4322"/>
                  </a:cubicBezTo>
                  <a:cubicBezTo>
                    <a:pt x="9056" y="4183"/>
                    <a:pt x="8780" y="3872"/>
                    <a:pt x="8641" y="3734"/>
                  </a:cubicBezTo>
                  <a:cubicBezTo>
                    <a:pt x="7639" y="2732"/>
                    <a:pt x="6464" y="2006"/>
                    <a:pt x="5461" y="1142"/>
                  </a:cubicBezTo>
                  <a:lnTo>
                    <a:pt x="4908" y="1142"/>
                  </a:lnTo>
                  <a:cubicBezTo>
                    <a:pt x="3871" y="1453"/>
                    <a:pt x="3007" y="1867"/>
                    <a:pt x="2143" y="2455"/>
                  </a:cubicBezTo>
                  <a:cubicBezTo>
                    <a:pt x="1452" y="2870"/>
                    <a:pt x="726" y="3319"/>
                    <a:pt x="0" y="3734"/>
                  </a:cubicBezTo>
                  <a:cubicBezTo>
                    <a:pt x="588" y="3734"/>
                    <a:pt x="1141" y="4045"/>
                    <a:pt x="1590" y="4460"/>
                  </a:cubicBezTo>
                  <a:cubicBezTo>
                    <a:pt x="1728" y="4322"/>
                    <a:pt x="1867" y="4183"/>
                    <a:pt x="2005" y="4183"/>
                  </a:cubicBezTo>
                  <a:cubicBezTo>
                    <a:pt x="2005" y="4045"/>
                    <a:pt x="2143" y="4045"/>
                    <a:pt x="2316" y="4045"/>
                  </a:cubicBezTo>
                  <a:cubicBezTo>
                    <a:pt x="2454" y="4045"/>
                    <a:pt x="2592" y="4183"/>
                    <a:pt x="2592" y="4322"/>
                  </a:cubicBezTo>
                  <a:cubicBezTo>
                    <a:pt x="2731" y="4460"/>
                    <a:pt x="2731" y="4736"/>
                    <a:pt x="2454" y="4909"/>
                  </a:cubicBezTo>
                  <a:cubicBezTo>
                    <a:pt x="2316" y="5047"/>
                    <a:pt x="2143" y="5047"/>
                    <a:pt x="2005" y="5186"/>
                  </a:cubicBezTo>
                  <a:cubicBezTo>
                    <a:pt x="2454" y="6050"/>
                    <a:pt x="2869" y="6776"/>
                    <a:pt x="3318" y="7501"/>
                  </a:cubicBezTo>
                  <a:cubicBezTo>
                    <a:pt x="3457" y="7778"/>
                    <a:pt x="3733" y="7916"/>
                    <a:pt x="3871" y="8193"/>
                  </a:cubicBezTo>
                  <a:lnTo>
                    <a:pt x="4044" y="8193"/>
                  </a:lnTo>
                  <a:cubicBezTo>
                    <a:pt x="4044" y="8366"/>
                    <a:pt x="4182" y="8504"/>
                    <a:pt x="4182" y="8504"/>
                  </a:cubicBezTo>
                  <a:lnTo>
                    <a:pt x="4182" y="8642"/>
                  </a:lnTo>
                  <a:cubicBezTo>
                    <a:pt x="4321" y="8780"/>
                    <a:pt x="4459" y="8919"/>
                    <a:pt x="4459" y="9057"/>
                  </a:cubicBezTo>
                  <a:lnTo>
                    <a:pt x="4908" y="9057"/>
                  </a:lnTo>
                  <a:cubicBezTo>
                    <a:pt x="5047" y="9230"/>
                    <a:pt x="5047" y="9506"/>
                    <a:pt x="5047" y="9645"/>
                  </a:cubicBezTo>
                  <a:cubicBezTo>
                    <a:pt x="5185" y="9921"/>
                    <a:pt x="5323" y="10094"/>
                    <a:pt x="5600" y="10370"/>
                  </a:cubicBezTo>
                  <a:cubicBezTo>
                    <a:pt x="6049" y="9921"/>
                    <a:pt x="6637" y="9506"/>
                    <a:pt x="7051" y="9057"/>
                  </a:cubicBezTo>
                  <a:cubicBezTo>
                    <a:pt x="7190" y="8919"/>
                    <a:pt x="7328" y="8919"/>
                    <a:pt x="7328" y="8919"/>
                  </a:cubicBezTo>
                  <a:lnTo>
                    <a:pt x="7639" y="8919"/>
                  </a:lnTo>
                  <a:cubicBezTo>
                    <a:pt x="7915" y="9057"/>
                    <a:pt x="7915" y="9506"/>
                    <a:pt x="7777" y="9645"/>
                  </a:cubicBezTo>
                  <a:cubicBezTo>
                    <a:pt x="7190" y="10094"/>
                    <a:pt x="6775" y="10509"/>
                    <a:pt x="6187" y="10958"/>
                  </a:cubicBezTo>
                  <a:cubicBezTo>
                    <a:pt x="6325" y="11235"/>
                    <a:pt x="6464" y="11373"/>
                    <a:pt x="6775" y="11511"/>
                  </a:cubicBezTo>
                  <a:lnTo>
                    <a:pt x="7051" y="11511"/>
                  </a:lnTo>
                  <a:cubicBezTo>
                    <a:pt x="7190" y="11511"/>
                    <a:pt x="7190" y="11511"/>
                    <a:pt x="7328" y="11649"/>
                  </a:cubicBezTo>
                  <a:lnTo>
                    <a:pt x="7328" y="11960"/>
                  </a:lnTo>
                  <a:lnTo>
                    <a:pt x="7328" y="12099"/>
                  </a:lnTo>
                  <a:cubicBezTo>
                    <a:pt x="7328" y="12237"/>
                    <a:pt x="7328" y="12237"/>
                    <a:pt x="7501" y="12375"/>
                  </a:cubicBezTo>
                  <a:cubicBezTo>
                    <a:pt x="7501" y="12237"/>
                    <a:pt x="7639" y="12237"/>
                    <a:pt x="7777" y="12099"/>
                  </a:cubicBezTo>
                  <a:lnTo>
                    <a:pt x="8054" y="12099"/>
                  </a:lnTo>
                  <a:cubicBezTo>
                    <a:pt x="8192" y="12099"/>
                    <a:pt x="8192" y="12099"/>
                    <a:pt x="8365" y="12237"/>
                  </a:cubicBezTo>
                  <a:lnTo>
                    <a:pt x="8365" y="12513"/>
                  </a:lnTo>
                  <a:cubicBezTo>
                    <a:pt x="8365" y="12686"/>
                    <a:pt x="8365" y="12825"/>
                    <a:pt x="8192" y="12825"/>
                  </a:cubicBezTo>
                  <a:lnTo>
                    <a:pt x="8054" y="12963"/>
                  </a:lnTo>
                  <a:cubicBezTo>
                    <a:pt x="8192" y="13101"/>
                    <a:pt x="8503" y="13239"/>
                    <a:pt x="8641" y="13550"/>
                  </a:cubicBezTo>
                  <a:cubicBezTo>
                    <a:pt x="8780" y="13378"/>
                    <a:pt x="8780" y="13378"/>
                    <a:pt x="8918" y="13239"/>
                  </a:cubicBezTo>
                  <a:lnTo>
                    <a:pt x="9056" y="13239"/>
                  </a:lnTo>
                  <a:cubicBezTo>
                    <a:pt x="9229" y="13239"/>
                    <a:pt x="9367" y="13239"/>
                    <a:pt x="9505" y="13378"/>
                  </a:cubicBezTo>
                  <a:lnTo>
                    <a:pt x="9505" y="13827"/>
                  </a:lnTo>
                  <a:cubicBezTo>
                    <a:pt x="9505" y="13827"/>
                    <a:pt x="9505" y="13965"/>
                    <a:pt x="9367" y="14103"/>
                  </a:cubicBezTo>
                  <a:cubicBezTo>
                    <a:pt x="9367" y="14242"/>
                    <a:pt x="9505" y="14415"/>
                    <a:pt x="9644" y="14415"/>
                  </a:cubicBezTo>
                  <a:lnTo>
                    <a:pt x="9920" y="14415"/>
                  </a:lnTo>
                  <a:cubicBezTo>
                    <a:pt x="10093" y="14415"/>
                    <a:pt x="10231" y="14415"/>
                    <a:pt x="10231" y="14553"/>
                  </a:cubicBezTo>
                  <a:cubicBezTo>
                    <a:pt x="10370" y="14553"/>
                    <a:pt x="10370" y="14691"/>
                    <a:pt x="10370" y="14829"/>
                  </a:cubicBezTo>
                  <a:lnTo>
                    <a:pt x="10370" y="14968"/>
                  </a:lnTo>
                  <a:cubicBezTo>
                    <a:pt x="10508" y="15106"/>
                    <a:pt x="10508" y="15279"/>
                    <a:pt x="10646" y="15279"/>
                  </a:cubicBezTo>
                  <a:cubicBezTo>
                    <a:pt x="10784" y="15417"/>
                    <a:pt x="10784" y="15417"/>
                    <a:pt x="10784" y="15555"/>
                  </a:cubicBezTo>
                  <a:cubicBezTo>
                    <a:pt x="11372" y="15106"/>
                    <a:pt x="11821" y="14691"/>
                    <a:pt x="12236" y="14415"/>
                  </a:cubicBezTo>
                  <a:cubicBezTo>
                    <a:pt x="12374" y="14242"/>
                    <a:pt x="12374" y="14242"/>
                    <a:pt x="12513" y="14242"/>
                  </a:cubicBezTo>
                  <a:lnTo>
                    <a:pt x="12685" y="14242"/>
                  </a:lnTo>
                  <a:cubicBezTo>
                    <a:pt x="12685" y="14242"/>
                    <a:pt x="12824" y="14415"/>
                    <a:pt x="12824" y="14553"/>
                  </a:cubicBezTo>
                  <a:cubicBezTo>
                    <a:pt x="12962" y="14553"/>
                    <a:pt x="12962" y="14691"/>
                    <a:pt x="12962" y="14829"/>
                  </a:cubicBezTo>
                  <a:cubicBezTo>
                    <a:pt x="12962" y="14968"/>
                    <a:pt x="12824" y="14968"/>
                    <a:pt x="12685" y="15106"/>
                  </a:cubicBezTo>
                  <a:cubicBezTo>
                    <a:pt x="12374" y="15417"/>
                    <a:pt x="11960" y="15693"/>
                    <a:pt x="11510" y="15970"/>
                  </a:cubicBezTo>
                  <a:cubicBezTo>
                    <a:pt x="13100" y="17422"/>
                    <a:pt x="14829" y="18735"/>
                    <a:pt x="16419" y="20014"/>
                  </a:cubicBezTo>
                  <a:cubicBezTo>
                    <a:pt x="16833" y="19738"/>
                    <a:pt x="17283" y="19426"/>
                    <a:pt x="17559" y="19150"/>
                  </a:cubicBezTo>
                  <a:lnTo>
                    <a:pt x="18009" y="19150"/>
                  </a:lnTo>
                  <a:cubicBezTo>
                    <a:pt x="18147" y="19150"/>
                    <a:pt x="18147" y="19288"/>
                    <a:pt x="18285" y="19288"/>
                  </a:cubicBezTo>
                  <a:lnTo>
                    <a:pt x="18285" y="19738"/>
                  </a:lnTo>
                  <a:cubicBezTo>
                    <a:pt x="18285" y="19738"/>
                    <a:pt x="18147" y="19876"/>
                    <a:pt x="18147" y="20014"/>
                  </a:cubicBezTo>
                  <a:cubicBezTo>
                    <a:pt x="17870" y="20152"/>
                    <a:pt x="17421" y="20463"/>
                    <a:pt x="17144" y="20602"/>
                  </a:cubicBezTo>
                  <a:cubicBezTo>
                    <a:pt x="18562" y="21742"/>
                    <a:pt x="19875" y="22745"/>
                    <a:pt x="21154" y="23920"/>
                  </a:cubicBezTo>
                  <a:cubicBezTo>
                    <a:pt x="21603" y="24335"/>
                    <a:pt x="21880" y="24611"/>
                    <a:pt x="22329" y="24922"/>
                  </a:cubicBezTo>
                  <a:cubicBezTo>
                    <a:pt x="22329" y="24922"/>
                    <a:pt x="22329" y="24784"/>
                    <a:pt x="22467" y="24784"/>
                  </a:cubicBezTo>
                  <a:cubicBezTo>
                    <a:pt x="22606" y="24611"/>
                    <a:pt x="22744" y="24473"/>
                    <a:pt x="22882" y="24335"/>
                  </a:cubicBezTo>
                  <a:cubicBezTo>
                    <a:pt x="23055" y="24196"/>
                    <a:pt x="23193" y="24196"/>
                    <a:pt x="23193" y="24196"/>
                  </a:cubicBezTo>
                  <a:lnTo>
                    <a:pt x="23332" y="24196"/>
                  </a:lnTo>
                  <a:cubicBezTo>
                    <a:pt x="23332" y="24196"/>
                    <a:pt x="23470" y="24196"/>
                    <a:pt x="23608" y="24335"/>
                  </a:cubicBezTo>
                  <a:cubicBezTo>
                    <a:pt x="23608" y="24335"/>
                    <a:pt x="23746" y="24473"/>
                    <a:pt x="23746" y="24611"/>
                  </a:cubicBezTo>
                  <a:cubicBezTo>
                    <a:pt x="23746" y="24784"/>
                    <a:pt x="23608" y="24922"/>
                    <a:pt x="23608" y="24922"/>
                  </a:cubicBezTo>
                  <a:cubicBezTo>
                    <a:pt x="23332" y="25061"/>
                    <a:pt x="23193" y="25337"/>
                    <a:pt x="22882" y="25475"/>
                  </a:cubicBezTo>
                  <a:cubicBezTo>
                    <a:pt x="23193" y="25786"/>
                    <a:pt x="23470" y="25925"/>
                    <a:pt x="23608" y="26201"/>
                  </a:cubicBezTo>
                  <a:cubicBezTo>
                    <a:pt x="24472" y="27065"/>
                    <a:pt x="25198" y="27791"/>
                    <a:pt x="25924" y="28655"/>
                  </a:cubicBezTo>
                  <a:cubicBezTo>
                    <a:pt x="26339" y="29105"/>
                    <a:pt x="26788" y="29658"/>
                    <a:pt x="27376" y="30245"/>
                  </a:cubicBezTo>
                  <a:cubicBezTo>
                    <a:pt x="27652" y="29969"/>
                    <a:pt x="27929" y="29658"/>
                    <a:pt x="28240" y="29519"/>
                  </a:cubicBezTo>
                  <a:cubicBezTo>
                    <a:pt x="28516" y="29243"/>
                    <a:pt x="28793" y="29105"/>
                    <a:pt x="28931" y="28794"/>
                  </a:cubicBezTo>
                  <a:cubicBezTo>
                    <a:pt x="29104" y="28794"/>
                    <a:pt x="29242" y="28655"/>
                    <a:pt x="29242" y="28655"/>
                  </a:cubicBezTo>
                  <a:cubicBezTo>
                    <a:pt x="29380" y="28655"/>
                    <a:pt x="29519" y="28794"/>
                    <a:pt x="29519" y="28794"/>
                  </a:cubicBezTo>
                  <a:cubicBezTo>
                    <a:pt x="29795" y="28932"/>
                    <a:pt x="29795" y="29243"/>
                    <a:pt x="29657" y="29381"/>
                  </a:cubicBezTo>
                  <a:cubicBezTo>
                    <a:pt x="29104" y="29969"/>
                    <a:pt x="28516" y="30384"/>
                    <a:pt x="27929" y="30833"/>
                  </a:cubicBezTo>
                  <a:cubicBezTo>
                    <a:pt x="28378" y="31386"/>
                    <a:pt x="28931" y="31974"/>
                    <a:pt x="29519" y="32388"/>
                  </a:cubicBezTo>
                  <a:lnTo>
                    <a:pt x="29657" y="32388"/>
                  </a:lnTo>
                  <a:cubicBezTo>
                    <a:pt x="29795" y="32388"/>
                    <a:pt x="29968" y="32561"/>
                    <a:pt x="30106" y="32699"/>
                  </a:cubicBezTo>
                  <a:lnTo>
                    <a:pt x="30106" y="32976"/>
                  </a:lnTo>
                  <a:lnTo>
                    <a:pt x="30245" y="33114"/>
                  </a:lnTo>
                  <a:cubicBezTo>
                    <a:pt x="30383" y="33252"/>
                    <a:pt x="30659" y="33425"/>
                    <a:pt x="30832" y="33564"/>
                  </a:cubicBezTo>
                  <a:cubicBezTo>
                    <a:pt x="30832" y="33564"/>
                    <a:pt x="30970" y="33564"/>
                    <a:pt x="30970" y="33702"/>
                  </a:cubicBezTo>
                  <a:lnTo>
                    <a:pt x="31109" y="33702"/>
                  </a:lnTo>
                  <a:cubicBezTo>
                    <a:pt x="31385" y="34117"/>
                    <a:pt x="31835" y="34428"/>
                    <a:pt x="32388" y="34566"/>
                  </a:cubicBezTo>
                  <a:cubicBezTo>
                    <a:pt x="32560" y="34704"/>
                    <a:pt x="32837" y="34842"/>
                    <a:pt x="33113" y="34842"/>
                  </a:cubicBezTo>
                  <a:cubicBezTo>
                    <a:pt x="33425" y="34566"/>
                    <a:pt x="33839" y="34428"/>
                    <a:pt x="34289" y="34117"/>
                  </a:cubicBezTo>
                  <a:lnTo>
                    <a:pt x="34703" y="34117"/>
                  </a:lnTo>
                  <a:cubicBezTo>
                    <a:pt x="34703" y="34289"/>
                    <a:pt x="34842" y="34289"/>
                    <a:pt x="34842" y="34428"/>
                  </a:cubicBezTo>
                  <a:cubicBezTo>
                    <a:pt x="34980" y="34566"/>
                    <a:pt x="34842" y="34704"/>
                    <a:pt x="34842" y="34842"/>
                  </a:cubicBezTo>
                  <a:cubicBezTo>
                    <a:pt x="34842" y="34842"/>
                    <a:pt x="34703" y="34981"/>
                    <a:pt x="34565" y="34981"/>
                  </a:cubicBezTo>
                  <a:lnTo>
                    <a:pt x="35568" y="34981"/>
                  </a:lnTo>
                  <a:cubicBezTo>
                    <a:pt x="36017" y="34981"/>
                    <a:pt x="36293" y="34981"/>
                    <a:pt x="36570" y="34842"/>
                  </a:cubicBezTo>
                  <a:cubicBezTo>
                    <a:pt x="37019" y="34704"/>
                    <a:pt x="37296" y="34428"/>
                    <a:pt x="37572" y="34289"/>
                  </a:cubicBezTo>
                  <a:cubicBezTo>
                    <a:pt x="37572" y="34289"/>
                    <a:pt x="37572" y="34117"/>
                    <a:pt x="37434" y="34117"/>
                  </a:cubicBezTo>
                  <a:cubicBezTo>
                    <a:pt x="37158" y="34117"/>
                    <a:pt x="36881" y="33840"/>
                    <a:pt x="36708" y="33702"/>
                  </a:cubicBezTo>
                  <a:cubicBezTo>
                    <a:pt x="36570" y="33564"/>
                    <a:pt x="36570" y="33425"/>
                    <a:pt x="36432" y="33252"/>
                  </a:cubicBezTo>
                  <a:cubicBezTo>
                    <a:pt x="36155" y="32838"/>
                    <a:pt x="36155" y="32250"/>
                    <a:pt x="36293" y="31835"/>
                  </a:cubicBezTo>
                  <a:cubicBezTo>
                    <a:pt x="36432" y="31248"/>
                    <a:pt x="36881" y="30971"/>
                    <a:pt x="37158" y="30660"/>
                  </a:cubicBezTo>
                  <a:cubicBezTo>
                    <a:pt x="36708" y="30245"/>
                    <a:pt x="36293" y="29969"/>
                    <a:pt x="35844" y="29519"/>
                  </a:cubicBezTo>
                  <a:cubicBezTo>
                    <a:pt x="35706" y="29381"/>
                    <a:pt x="35706" y="29243"/>
                    <a:pt x="35706" y="29105"/>
                  </a:cubicBezTo>
                  <a:cubicBezTo>
                    <a:pt x="35706" y="29105"/>
                    <a:pt x="35844" y="28932"/>
                    <a:pt x="35844" y="28794"/>
                  </a:cubicBezTo>
                  <a:lnTo>
                    <a:pt x="36017" y="28794"/>
                  </a:lnTo>
                  <a:cubicBezTo>
                    <a:pt x="36017" y="28517"/>
                    <a:pt x="36155" y="28241"/>
                    <a:pt x="36293" y="28068"/>
                  </a:cubicBezTo>
                  <a:cubicBezTo>
                    <a:pt x="36432" y="27929"/>
                    <a:pt x="36570" y="27791"/>
                    <a:pt x="36708" y="27515"/>
                  </a:cubicBezTo>
                  <a:cubicBezTo>
                    <a:pt x="36017" y="26927"/>
                    <a:pt x="35153" y="26063"/>
                    <a:pt x="34703" y="25061"/>
                  </a:cubicBezTo>
                  <a:cubicBezTo>
                    <a:pt x="34565" y="24922"/>
                    <a:pt x="34565" y="24611"/>
                    <a:pt x="34842" y="24473"/>
                  </a:cubicBezTo>
                  <a:lnTo>
                    <a:pt x="34980" y="24473"/>
                  </a:lnTo>
                  <a:cubicBezTo>
                    <a:pt x="35153" y="24473"/>
                    <a:pt x="35291" y="24473"/>
                    <a:pt x="35429" y="24611"/>
                  </a:cubicBezTo>
                  <a:cubicBezTo>
                    <a:pt x="35568" y="24922"/>
                    <a:pt x="35706" y="25199"/>
                    <a:pt x="36017" y="25475"/>
                  </a:cubicBezTo>
                  <a:cubicBezTo>
                    <a:pt x="36293" y="25925"/>
                    <a:pt x="36881" y="26512"/>
                    <a:pt x="37296" y="26927"/>
                  </a:cubicBezTo>
                  <a:cubicBezTo>
                    <a:pt x="37434" y="26789"/>
                    <a:pt x="37572" y="26651"/>
                    <a:pt x="37572" y="26512"/>
                  </a:cubicBezTo>
                  <a:cubicBezTo>
                    <a:pt x="37434" y="26512"/>
                    <a:pt x="37296" y="26339"/>
                    <a:pt x="37296" y="26339"/>
                  </a:cubicBezTo>
                  <a:cubicBezTo>
                    <a:pt x="37019" y="26201"/>
                    <a:pt x="37019" y="25925"/>
                    <a:pt x="37158" y="25786"/>
                  </a:cubicBezTo>
                  <a:cubicBezTo>
                    <a:pt x="37158" y="25648"/>
                    <a:pt x="37296" y="25475"/>
                    <a:pt x="37434" y="25475"/>
                  </a:cubicBezTo>
                  <a:lnTo>
                    <a:pt x="37745" y="25475"/>
                  </a:lnTo>
                  <a:cubicBezTo>
                    <a:pt x="37883" y="25648"/>
                    <a:pt x="37883" y="25786"/>
                    <a:pt x="38022" y="25786"/>
                  </a:cubicBezTo>
                  <a:cubicBezTo>
                    <a:pt x="38160" y="25648"/>
                    <a:pt x="38160" y="25475"/>
                    <a:pt x="38298" y="25475"/>
                  </a:cubicBezTo>
                  <a:cubicBezTo>
                    <a:pt x="38160" y="25337"/>
                    <a:pt x="38022" y="25337"/>
                    <a:pt x="37883" y="25337"/>
                  </a:cubicBezTo>
                  <a:cubicBezTo>
                    <a:pt x="37745" y="25199"/>
                    <a:pt x="37572" y="25061"/>
                    <a:pt x="37572" y="24784"/>
                  </a:cubicBezTo>
                  <a:cubicBezTo>
                    <a:pt x="37572" y="24611"/>
                    <a:pt x="37883" y="24473"/>
                    <a:pt x="38022" y="24473"/>
                  </a:cubicBezTo>
                  <a:lnTo>
                    <a:pt x="38160" y="24473"/>
                  </a:lnTo>
                  <a:cubicBezTo>
                    <a:pt x="38298" y="24473"/>
                    <a:pt x="38436" y="24611"/>
                    <a:pt x="38748" y="24611"/>
                  </a:cubicBezTo>
                  <a:cubicBezTo>
                    <a:pt x="38748" y="24473"/>
                    <a:pt x="38886" y="24335"/>
                    <a:pt x="38886" y="24196"/>
                  </a:cubicBezTo>
                  <a:cubicBezTo>
                    <a:pt x="38748" y="24196"/>
                    <a:pt x="38436" y="24196"/>
                    <a:pt x="38298" y="24058"/>
                  </a:cubicBezTo>
                  <a:cubicBezTo>
                    <a:pt x="38022" y="24058"/>
                    <a:pt x="37883" y="23747"/>
                    <a:pt x="38022" y="23471"/>
                  </a:cubicBezTo>
                  <a:cubicBezTo>
                    <a:pt x="38022" y="23332"/>
                    <a:pt x="38160" y="23194"/>
                    <a:pt x="38436" y="23194"/>
                  </a:cubicBezTo>
                  <a:lnTo>
                    <a:pt x="38609" y="23194"/>
                  </a:lnTo>
                  <a:cubicBezTo>
                    <a:pt x="38748" y="23332"/>
                    <a:pt x="39024" y="23332"/>
                    <a:pt x="39162" y="23471"/>
                  </a:cubicBezTo>
                  <a:lnTo>
                    <a:pt x="39162" y="23332"/>
                  </a:lnTo>
                  <a:cubicBezTo>
                    <a:pt x="39301" y="23056"/>
                    <a:pt x="39301" y="22883"/>
                    <a:pt x="39473" y="22606"/>
                  </a:cubicBezTo>
                  <a:cubicBezTo>
                    <a:pt x="38886" y="22330"/>
                    <a:pt x="38436" y="22192"/>
                    <a:pt x="38022" y="21881"/>
                  </a:cubicBezTo>
                  <a:cubicBezTo>
                    <a:pt x="37434" y="21604"/>
                    <a:pt x="37019" y="21328"/>
                    <a:pt x="36570" y="21155"/>
                  </a:cubicBezTo>
                  <a:cubicBezTo>
                    <a:pt x="36293" y="21016"/>
                    <a:pt x="36293" y="20740"/>
                    <a:pt x="36432" y="20463"/>
                  </a:cubicBezTo>
                  <a:cubicBezTo>
                    <a:pt x="36432" y="20291"/>
                    <a:pt x="36570" y="20291"/>
                    <a:pt x="36708" y="20291"/>
                  </a:cubicBezTo>
                  <a:lnTo>
                    <a:pt x="37019" y="20291"/>
                  </a:lnTo>
                  <a:cubicBezTo>
                    <a:pt x="37883" y="20878"/>
                    <a:pt x="38748" y="21328"/>
                    <a:pt x="39612" y="21742"/>
                  </a:cubicBezTo>
                  <a:cubicBezTo>
                    <a:pt x="39612" y="21328"/>
                    <a:pt x="39612" y="20878"/>
                    <a:pt x="39750" y="20463"/>
                  </a:cubicBezTo>
                  <a:lnTo>
                    <a:pt x="39612" y="20463"/>
                  </a:lnTo>
                  <a:cubicBezTo>
                    <a:pt x="39473" y="20291"/>
                    <a:pt x="39473" y="20291"/>
                    <a:pt x="39301" y="20291"/>
                  </a:cubicBezTo>
                  <a:lnTo>
                    <a:pt x="39162" y="20291"/>
                  </a:lnTo>
                  <a:cubicBezTo>
                    <a:pt x="38886" y="20291"/>
                    <a:pt x="38609" y="20291"/>
                    <a:pt x="38609" y="20014"/>
                  </a:cubicBezTo>
                  <a:cubicBezTo>
                    <a:pt x="38436" y="19738"/>
                    <a:pt x="38609" y="19599"/>
                    <a:pt x="38886" y="19426"/>
                  </a:cubicBezTo>
                  <a:lnTo>
                    <a:pt x="39473" y="19426"/>
                  </a:lnTo>
                  <a:cubicBezTo>
                    <a:pt x="39612" y="19426"/>
                    <a:pt x="39612" y="19426"/>
                    <a:pt x="39750" y="19599"/>
                  </a:cubicBezTo>
                  <a:lnTo>
                    <a:pt x="39750" y="18735"/>
                  </a:lnTo>
                  <a:cubicBezTo>
                    <a:pt x="39612" y="18735"/>
                    <a:pt x="39473" y="18562"/>
                    <a:pt x="39473" y="18562"/>
                  </a:cubicBezTo>
                  <a:lnTo>
                    <a:pt x="39301" y="18562"/>
                  </a:lnTo>
                  <a:cubicBezTo>
                    <a:pt x="39162" y="18562"/>
                    <a:pt x="39024" y="18562"/>
                    <a:pt x="39024" y="18424"/>
                  </a:cubicBezTo>
                  <a:cubicBezTo>
                    <a:pt x="38886" y="18424"/>
                    <a:pt x="38886" y="18286"/>
                    <a:pt x="38886" y="18148"/>
                  </a:cubicBezTo>
                  <a:cubicBezTo>
                    <a:pt x="38886" y="18009"/>
                    <a:pt x="38886" y="17871"/>
                    <a:pt x="39024" y="17871"/>
                  </a:cubicBezTo>
                  <a:cubicBezTo>
                    <a:pt x="39024" y="17698"/>
                    <a:pt x="39162" y="17698"/>
                    <a:pt x="39301" y="17698"/>
                  </a:cubicBezTo>
                  <a:cubicBezTo>
                    <a:pt x="39473" y="17698"/>
                    <a:pt x="39612" y="17698"/>
                    <a:pt x="39750" y="17871"/>
                  </a:cubicBezTo>
                  <a:lnTo>
                    <a:pt x="39750" y="16834"/>
                  </a:lnTo>
                  <a:cubicBezTo>
                    <a:pt x="39612" y="17007"/>
                    <a:pt x="39301" y="17007"/>
                    <a:pt x="39162" y="17007"/>
                  </a:cubicBezTo>
                  <a:cubicBezTo>
                    <a:pt x="39024" y="17007"/>
                    <a:pt x="38748" y="16696"/>
                    <a:pt x="38748" y="16558"/>
                  </a:cubicBezTo>
                  <a:cubicBezTo>
                    <a:pt x="38748" y="16281"/>
                    <a:pt x="39024" y="16143"/>
                    <a:pt x="39162" y="16143"/>
                  </a:cubicBezTo>
                  <a:cubicBezTo>
                    <a:pt x="39301" y="16143"/>
                    <a:pt x="39473" y="15970"/>
                    <a:pt x="39612" y="15970"/>
                  </a:cubicBezTo>
                  <a:lnTo>
                    <a:pt x="39612" y="15417"/>
                  </a:lnTo>
                  <a:lnTo>
                    <a:pt x="39301" y="15417"/>
                  </a:lnTo>
                  <a:cubicBezTo>
                    <a:pt x="39162" y="15417"/>
                    <a:pt x="39024" y="15555"/>
                    <a:pt x="38748" y="15555"/>
                  </a:cubicBezTo>
                  <a:cubicBezTo>
                    <a:pt x="38609" y="15555"/>
                    <a:pt x="38298" y="15417"/>
                    <a:pt x="38298" y="15279"/>
                  </a:cubicBezTo>
                  <a:cubicBezTo>
                    <a:pt x="38160" y="14968"/>
                    <a:pt x="38298" y="14829"/>
                    <a:pt x="38609" y="14691"/>
                  </a:cubicBezTo>
                  <a:cubicBezTo>
                    <a:pt x="38886" y="14553"/>
                    <a:pt x="39162" y="14553"/>
                    <a:pt x="39473" y="14553"/>
                  </a:cubicBezTo>
                  <a:cubicBezTo>
                    <a:pt x="39473" y="14242"/>
                    <a:pt x="39301" y="13965"/>
                    <a:pt x="39301" y="13689"/>
                  </a:cubicBezTo>
                  <a:lnTo>
                    <a:pt x="39162" y="13689"/>
                  </a:lnTo>
                  <a:cubicBezTo>
                    <a:pt x="38609" y="13827"/>
                    <a:pt x="38022" y="13965"/>
                    <a:pt x="37434" y="14103"/>
                  </a:cubicBezTo>
                  <a:cubicBezTo>
                    <a:pt x="37158" y="14103"/>
                    <a:pt x="36881" y="13965"/>
                    <a:pt x="36881" y="13827"/>
                  </a:cubicBezTo>
                  <a:cubicBezTo>
                    <a:pt x="36881" y="13550"/>
                    <a:pt x="37019" y="13239"/>
                    <a:pt x="37158" y="13239"/>
                  </a:cubicBezTo>
                  <a:cubicBezTo>
                    <a:pt x="37745" y="13101"/>
                    <a:pt x="38436" y="12963"/>
                    <a:pt x="39024" y="12825"/>
                  </a:cubicBezTo>
                  <a:cubicBezTo>
                    <a:pt x="39024" y="12686"/>
                    <a:pt x="39024" y="12686"/>
                    <a:pt x="38886" y="12513"/>
                  </a:cubicBezTo>
                  <a:lnTo>
                    <a:pt x="38886" y="12237"/>
                  </a:lnTo>
                  <a:cubicBezTo>
                    <a:pt x="38748" y="12375"/>
                    <a:pt x="38609" y="12375"/>
                    <a:pt x="38609" y="12513"/>
                  </a:cubicBezTo>
                  <a:cubicBezTo>
                    <a:pt x="38516" y="12565"/>
                    <a:pt x="38426" y="12586"/>
                    <a:pt x="38346" y="12586"/>
                  </a:cubicBezTo>
                  <a:cubicBezTo>
                    <a:pt x="38158" y="12586"/>
                    <a:pt x="38022" y="12472"/>
                    <a:pt x="38022" y="12375"/>
                  </a:cubicBezTo>
                  <a:cubicBezTo>
                    <a:pt x="37883" y="12237"/>
                    <a:pt x="37883" y="12099"/>
                    <a:pt x="37883" y="11960"/>
                  </a:cubicBezTo>
                  <a:cubicBezTo>
                    <a:pt x="37948" y="11896"/>
                    <a:pt x="37982" y="11861"/>
                    <a:pt x="38015" y="11826"/>
                  </a:cubicBezTo>
                  <a:lnTo>
                    <a:pt x="38015" y="11826"/>
                  </a:lnTo>
                  <a:cubicBezTo>
                    <a:pt x="37938" y="11863"/>
                    <a:pt x="37859" y="11879"/>
                    <a:pt x="37781" y="11879"/>
                  </a:cubicBezTo>
                  <a:cubicBezTo>
                    <a:pt x="37582" y="11879"/>
                    <a:pt x="37395" y="11773"/>
                    <a:pt x="37296" y="11649"/>
                  </a:cubicBezTo>
                  <a:cubicBezTo>
                    <a:pt x="37158" y="11373"/>
                    <a:pt x="37296" y="11096"/>
                    <a:pt x="37434" y="10958"/>
                  </a:cubicBezTo>
                  <a:cubicBezTo>
                    <a:pt x="37745" y="10785"/>
                    <a:pt x="37883" y="10785"/>
                    <a:pt x="38022" y="10647"/>
                  </a:cubicBezTo>
                  <a:cubicBezTo>
                    <a:pt x="38022" y="10509"/>
                    <a:pt x="37883" y="10370"/>
                    <a:pt x="37883" y="10232"/>
                  </a:cubicBezTo>
                  <a:cubicBezTo>
                    <a:pt x="37745" y="10370"/>
                    <a:pt x="37434" y="10509"/>
                    <a:pt x="37296" y="10647"/>
                  </a:cubicBezTo>
                  <a:cubicBezTo>
                    <a:pt x="37255" y="10687"/>
                    <a:pt x="37203" y="10704"/>
                    <a:pt x="37145" y="10704"/>
                  </a:cubicBezTo>
                  <a:cubicBezTo>
                    <a:pt x="37005" y="10704"/>
                    <a:pt x="36830" y="10606"/>
                    <a:pt x="36708" y="10509"/>
                  </a:cubicBezTo>
                  <a:cubicBezTo>
                    <a:pt x="36570" y="10232"/>
                    <a:pt x="36708" y="9921"/>
                    <a:pt x="36881" y="9783"/>
                  </a:cubicBezTo>
                  <a:cubicBezTo>
                    <a:pt x="37019" y="9783"/>
                    <a:pt x="37296" y="9645"/>
                    <a:pt x="37434" y="9506"/>
                  </a:cubicBezTo>
                  <a:cubicBezTo>
                    <a:pt x="37296" y="9368"/>
                    <a:pt x="37296" y="9368"/>
                    <a:pt x="37158" y="9230"/>
                  </a:cubicBezTo>
                  <a:cubicBezTo>
                    <a:pt x="37019" y="9230"/>
                    <a:pt x="36881" y="9368"/>
                    <a:pt x="36708" y="9368"/>
                  </a:cubicBezTo>
                  <a:cubicBezTo>
                    <a:pt x="36570" y="9368"/>
                    <a:pt x="36570" y="9506"/>
                    <a:pt x="36570" y="9506"/>
                  </a:cubicBezTo>
                  <a:cubicBezTo>
                    <a:pt x="36293" y="9506"/>
                    <a:pt x="36017" y="9506"/>
                    <a:pt x="36017" y="9368"/>
                  </a:cubicBezTo>
                  <a:cubicBezTo>
                    <a:pt x="35844" y="9057"/>
                    <a:pt x="35844" y="8780"/>
                    <a:pt x="36155" y="8642"/>
                  </a:cubicBezTo>
                  <a:cubicBezTo>
                    <a:pt x="36293" y="8642"/>
                    <a:pt x="36432" y="8504"/>
                    <a:pt x="36708" y="8504"/>
                  </a:cubicBezTo>
                  <a:cubicBezTo>
                    <a:pt x="36570" y="8366"/>
                    <a:pt x="36432" y="8055"/>
                    <a:pt x="36293" y="7916"/>
                  </a:cubicBezTo>
                  <a:cubicBezTo>
                    <a:pt x="35568" y="8504"/>
                    <a:pt x="34980" y="9057"/>
                    <a:pt x="34427" y="9506"/>
                  </a:cubicBezTo>
                  <a:cubicBezTo>
                    <a:pt x="34289" y="9645"/>
                    <a:pt x="34116" y="9645"/>
                    <a:pt x="34116" y="9645"/>
                  </a:cubicBezTo>
                  <a:cubicBezTo>
                    <a:pt x="33978" y="9645"/>
                    <a:pt x="33839" y="9645"/>
                    <a:pt x="33701" y="9506"/>
                  </a:cubicBezTo>
                  <a:cubicBezTo>
                    <a:pt x="33563" y="9368"/>
                    <a:pt x="33563" y="9057"/>
                    <a:pt x="33701" y="8919"/>
                  </a:cubicBezTo>
                  <a:cubicBezTo>
                    <a:pt x="34427" y="8366"/>
                    <a:pt x="34980" y="7778"/>
                    <a:pt x="35706" y="7329"/>
                  </a:cubicBezTo>
                  <a:cubicBezTo>
                    <a:pt x="35568" y="7190"/>
                    <a:pt x="35429" y="6914"/>
                    <a:pt x="35291" y="6776"/>
                  </a:cubicBezTo>
                  <a:cubicBezTo>
                    <a:pt x="35153" y="6914"/>
                    <a:pt x="35153" y="7052"/>
                    <a:pt x="34980" y="7190"/>
                  </a:cubicBezTo>
                  <a:cubicBezTo>
                    <a:pt x="34901" y="7369"/>
                    <a:pt x="34776" y="7445"/>
                    <a:pt x="34658" y="7445"/>
                  </a:cubicBezTo>
                  <a:cubicBezTo>
                    <a:pt x="34570" y="7445"/>
                    <a:pt x="34486" y="7402"/>
                    <a:pt x="34427" y="7329"/>
                  </a:cubicBezTo>
                  <a:cubicBezTo>
                    <a:pt x="34116" y="7190"/>
                    <a:pt x="34116" y="6914"/>
                    <a:pt x="34289" y="6776"/>
                  </a:cubicBezTo>
                  <a:cubicBezTo>
                    <a:pt x="34289" y="6637"/>
                    <a:pt x="34427" y="6326"/>
                    <a:pt x="34565" y="6188"/>
                  </a:cubicBezTo>
                  <a:lnTo>
                    <a:pt x="34703" y="6188"/>
                  </a:lnTo>
                  <a:cubicBezTo>
                    <a:pt x="34565" y="6188"/>
                    <a:pt x="34565" y="6050"/>
                    <a:pt x="34565" y="6050"/>
                  </a:cubicBezTo>
                  <a:cubicBezTo>
                    <a:pt x="34427" y="6188"/>
                    <a:pt x="34289" y="6465"/>
                    <a:pt x="34116" y="6637"/>
                  </a:cubicBezTo>
                  <a:cubicBezTo>
                    <a:pt x="34116" y="6637"/>
                    <a:pt x="33978" y="6776"/>
                    <a:pt x="33839" y="6776"/>
                  </a:cubicBezTo>
                  <a:cubicBezTo>
                    <a:pt x="33701" y="6776"/>
                    <a:pt x="33701" y="6637"/>
                    <a:pt x="33563" y="6637"/>
                  </a:cubicBezTo>
                  <a:cubicBezTo>
                    <a:pt x="33425" y="6465"/>
                    <a:pt x="33425" y="6326"/>
                    <a:pt x="33425" y="6188"/>
                  </a:cubicBezTo>
                  <a:cubicBezTo>
                    <a:pt x="33425" y="6188"/>
                    <a:pt x="33563" y="6050"/>
                    <a:pt x="33563" y="5912"/>
                  </a:cubicBezTo>
                  <a:lnTo>
                    <a:pt x="33701" y="5912"/>
                  </a:lnTo>
                  <a:cubicBezTo>
                    <a:pt x="33701" y="5773"/>
                    <a:pt x="33839" y="5600"/>
                    <a:pt x="33839" y="5462"/>
                  </a:cubicBezTo>
                  <a:cubicBezTo>
                    <a:pt x="33839" y="5324"/>
                    <a:pt x="33701" y="5324"/>
                    <a:pt x="33563" y="5186"/>
                  </a:cubicBezTo>
                  <a:cubicBezTo>
                    <a:pt x="33425" y="5462"/>
                    <a:pt x="33113" y="5773"/>
                    <a:pt x="32837" y="6050"/>
                  </a:cubicBezTo>
                  <a:cubicBezTo>
                    <a:pt x="32768" y="6119"/>
                    <a:pt x="32655" y="6153"/>
                    <a:pt x="32543" y="6153"/>
                  </a:cubicBezTo>
                  <a:cubicBezTo>
                    <a:pt x="32431" y="6153"/>
                    <a:pt x="32318" y="6119"/>
                    <a:pt x="32249" y="6050"/>
                  </a:cubicBezTo>
                  <a:cubicBezTo>
                    <a:pt x="31973" y="5912"/>
                    <a:pt x="32111" y="5600"/>
                    <a:pt x="32249" y="5462"/>
                  </a:cubicBezTo>
                  <a:cubicBezTo>
                    <a:pt x="32388" y="5186"/>
                    <a:pt x="32699" y="4909"/>
                    <a:pt x="32975" y="4598"/>
                  </a:cubicBezTo>
                  <a:cubicBezTo>
                    <a:pt x="32837" y="4460"/>
                    <a:pt x="32699" y="4322"/>
                    <a:pt x="32388" y="4183"/>
                  </a:cubicBezTo>
                  <a:lnTo>
                    <a:pt x="32388" y="4322"/>
                  </a:lnTo>
                  <a:cubicBezTo>
                    <a:pt x="32249" y="4460"/>
                    <a:pt x="32111" y="4736"/>
                    <a:pt x="32111" y="4909"/>
                  </a:cubicBezTo>
                  <a:cubicBezTo>
                    <a:pt x="32013" y="5007"/>
                    <a:pt x="31846" y="5105"/>
                    <a:pt x="31696" y="5105"/>
                  </a:cubicBezTo>
                  <a:cubicBezTo>
                    <a:pt x="31634" y="5105"/>
                    <a:pt x="31574" y="5088"/>
                    <a:pt x="31523" y="5047"/>
                  </a:cubicBezTo>
                  <a:cubicBezTo>
                    <a:pt x="31247" y="4909"/>
                    <a:pt x="31247" y="4598"/>
                    <a:pt x="31247" y="4460"/>
                  </a:cubicBezTo>
                  <a:cubicBezTo>
                    <a:pt x="31385" y="4183"/>
                    <a:pt x="31523" y="4045"/>
                    <a:pt x="31696" y="3872"/>
                  </a:cubicBezTo>
                  <a:cubicBezTo>
                    <a:pt x="31696" y="3872"/>
                    <a:pt x="31696" y="3734"/>
                    <a:pt x="31835" y="3734"/>
                  </a:cubicBezTo>
                  <a:cubicBezTo>
                    <a:pt x="31385" y="3457"/>
                    <a:pt x="31109" y="3319"/>
                    <a:pt x="30659" y="3008"/>
                  </a:cubicBezTo>
                  <a:lnTo>
                    <a:pt x="30659" y="3008"/>
                  </a:lnTo>
                  <a:cubicBezTo>
                    <a:pt x="30832" y="3181"/>
                    <a:pt x="30659" y="3181"/>
                    <a:pt x="30659" y="3319"/>
                  </a:cubicBezTo>
                  <a:cubicBezTo>
                    <a:pt x="30245" y="4045"/>
                    <a:pt x="29657" y="4736"/>
                    <a:pt x="29242" y="5462"/>
                  </a:cubicBezTo>
                  <a:cubicBezTo>
                    <a:pt x="29163" y="5640"/>
                    <a:pt x="29027" y="5717"/>
                    <a:pt x="28899" y="5717"/>
                  </a:cubicBezTo>
                  <a:cubicBezTo>
                    <a:pt x="28804" y="5717"/>
                    <a:pt x="28714" y="5674"/>
                    <a:pt x="28655" y="5600"/>
                  </a:cubicBezTo>
                  <a:cubicBezTo>
                    <a:pt x="28378" y="5600"/>
                    <a:pt x="28378" y="5324"/>
                    <a:pt x="28378" y="5047"/>
                  </a:cubicBezTo>
                  <a:cubicBezTo>
                    <a:pt x="28931" y="4322"/>
                    <a:pt x="29380" y="3596"/>
                    <a:pt x="29968" y="2870"/>
                  </a:cubicBezTo>
                  <a:cubicBezTo>
                    <a:pt x="29968" y="2732"/>
                    <a:pt x="30106" y="2732"/>
                    <a:pt x="30106" y="2593"/>
                  </a:cubicBezTo>
                  <a:cubicBezTo>
                    <a:pt x="29795" y="2455"/>
                    <a:pt x="29519" y="2317"/>
                    <a:pt x="29242" y="2144"/>
                  </a:cubicBezTo>
                  <a:cubicBezTo>
                    <a:pt x="29104" y="2455"/>
                    <a:pt x="29104" y="2593"/>
                    <a:pt x="28931" y="2870"/>
                  </a:cubicBezTo>
                  <a:cubicBezTo>
                    <a:pt x="28931" y="3008"/>
                    <a:pt x="28655" y="3181"/>
                    <a:pt x="28378" y="3181"/>
                  </a:cubicBezTo>
                  <a:cubicBezTo>
                    <a:pt x="28240" y="3181"/>
                    <a:pt x="28067" y="2870"/>
                    <a:pt x="28067" y="2593"/>
                  </a:cubicBezTo>
                  <a:cubicBezTo>
                    <a:pt x="28067" y="2593"/>
                    <a:pt x="28067" y="2457"/>
                    <a:pt x="28237" y="2455"/>
                  </a:cubicBezTo>
                  <a:lnTo>
                    <a:pt x="28237" y="2455"/>
                  </a:lnTo>
                  <a:cubicBezTo>
                    <a:pt x="28067" y="2457"/>
                    <a:pt x="28066" y="2593"/>
                    <a:pt x="27929" y="2593"/>
                  </a:cubicBezTo>
                  <a:cubicBezTo>
                    <a:pt x="27929" y="2593"/>
                    <a:pt x="27790" y="2593"/>
                    <a:pt x="27652" y="2455"/>
                  </a:cubicBezTo>
                  <a:cubicBezTo>
                    <a:pt x="27514" y="2455"/>
                    <a:pt x="27514" y="2317"/>
                    <a:pt x="27514" y="2317"/>
                  </a:cubicBezTo>
                  <a:cubicBezTo>
                    <a:pt x="27376" y="2144"/>
                    <a:pt x="27514" y="2006"/>
                    <a:pt x="27514" y="1867"/>
                  </a:cubicBezTo>
                  <a:cubicBezTo>
                    <a:pt x="27514" y="1729"/>
                    <a:pt x="27652" y="1591"/>
                    <a:pt x="27652" y="1453"/>
                  </a:cubicBezTo>
                  <a:lnTo>
                    <a:pt x="27790" y="1453"/>
                  </a:lnTo>
                  <a:cubicBezTo>
                    <a:pt x="27652" y="1453"/>
                    <a:pt x="27514" y="1280"/>
                    <a:pt x="27514" y="1280"/>
                  </a:cubicBezTo>
                  <a:cubicBezTo>
                    <a:pt x="27376" y="1591"/>
                    <a:pt x="27203" y="1867"/>
                    <a:pt x="27065" y="2144"/>
                  </a:cubicBezTo>
                  <a:cubicBezTo>
                    <a:pt x="26982" y="2331"/>
                    <a:pt x="26849" y="2405"/>
                    <a:pt x="26726" y="2405"/>
                  </a:cubicBezTo>
                  <a:cubicBezTo>
                    <a:pt x="26644" y="2405"/>
                    <a:pt x="26567" y="2372"/>
                    <a:pt x="26512" y="2317"/>
                  </a:cubicBezTo>
                  <a:cubicBezTo>
                    <a:pt x="26200" y="2144"/>
                    <a:pt x="26200" y="2006"/>
                    <a:pt x="26339" y="1729"/>
                  </a:cubicBezTo>
                  <a:cubicBezTo>
                    <a:pt x="26339" y="1453"/>
                    <a:pt x="26512" y="1280"/>
                    <a:pt x="26650" y="1003"/>
                  </a:cubicBezTo>
                  <a:cubicBezTo>
                    <a:pt x="26512" y="1003"/>
                    <a:pt x="26339" y="865"/>
                    <a:pt x="26200" y="865"/>
                  </a:cubicBezTo>
                  <a:cubicBezTo>
                    <a:pt x="26062" y="1142"/>
                    <a:pt x="26062" y="1280"/>
                    <a:pt x="25924" y="1591"/>
                  </a:cubicBezTo>
                  <a:cubicBezTo>
                    <a:pt x="25924" y="1729"/>
                    <a:pt x="25647" y="1867"/>
                    <a:pt x="25475" y="1867"/>
                  </a:cubicBezTo>
                  <a:cubicBezTo>
                    <a:pt x="25198" y="1867"/>
                    <a:pt x="25060" y="1591"/>
                    <a:pt x="25198" y="1280"/>
                  </a:cubicBezTo>
                  <a:cubicBezTo>
                    <a:pt x="25198" y="1142"/>
                    <a:pt x="25336" y="865"/>
                    <a:pt x="25336" y="588"/>
                  </a:cubicBezTo>
                  <a:cubicBezTo>
                    <a:pt x="25060" y="588"/>
                    <a:pt x="24783" y="416"/>
                    <a:pt x="24472" y="416"/>
                  </a:cubicBezTo>
                  <a:cubicBezTo>
                    <a:pt x="24196" y="1280"/>
                    <a:pt x="24057" y="2006"/>
                    <a:pt x="23746" y="2870"/>
                  </a:cubicBezTo>
                  <a:cubicBezTo>
                    <a:pt x="23746" y="3099"/>
                    <a:pt x="23596" y="3234"/>
                    <a:pt x="23462" y="3234"/>
                  </a:cubicBezTo>
                  <a:cubicBezTo>
                    <a:pt x="23414" y="3234"/>
                    <a:pt x="23368" y="3217"/>
                    <a:pt x="23332" y="3181"/>
                  </a:cubicBezTo>
                  <a:cubicBezTo>
                    <a:pt x="23055" y="3181"/>
                    <a:pt x="22882" y="2870"/>
                    <a:pt x="23055" y="2732"/>
                  </a:cubicBezTo>
                  <a:cubicBezTo>
                    <a:pt x="23193" y="1867"/>
                    <a:pt x="23332" y="1003"/>
                    <a:pt x="23608" y="277"/>
                  </a:cubicBezTo>
                  <a:cubicBezTo>
                    <a:pt x="23193" y="139"/>
                    <a:pt x="22744" y="139"/>
                    <a:pt x="22191" y="139"/>
                  </a:cubicBezTo>
                  <a:lnTo>
                    <a:pt x="22191" y="727"/>
                  </a:lnTo>
                  <a:cubicBezTo>
                    <a:pt x="22191" y="1003"/>
                    <a:pt x="22018" y="1142"/>
                    <a:pt x="21742" y="1142"/>
                  </a:cubicBezTo>
                  <a:cubicBezTo>
                    <a:pt x="21465" y="1142"/>
                    <a:pt x="21327" y="1003"/>
                    <a:pt x="21327" y="727"/>
                  </a:cubicBezTo>
                  <a:lnTo>
                    <a:pt x="21327" y="139"/>
                  </a:lnTo>
                  <a:lnTo>
                    <a:pt x="213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8"/>
            <p:cNvSpPr/>
            <p:nvPr/>
          </p:nvSpPr>
          <p:spPr>
            <a:xfrm>
              <a:off x="6388548" y="3203390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8"/>
            <p:cNvSpPr/>
            <p:nvPr/>
          </p:nvSpPr>
          <p:spPr>
            <a:xfrm>
              <a:off x="6948173" y="3423445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8"/>
            <p:cNvSpPr/>
            <p:nvPr/>
          </p:nvSpPr>
          <p:spPr>
            <a:xfrm>
              <a:off x="6450421" y="3282837"/>
              <a:ext cx="398644" cy="374053"/>
            </a:xfrm>
            <a:custGeom>
              <a:avLst/>
              <a:gdLst/>
              <a:ahLst/>
              <a:cxnLst/>
              <a:rect l="l" t="t" r="r" b="b"/>
              <a:pathLst>
                <a:path w="19599" h="18390" extrusionOk="0">
                  <a:moveTo>
                    <a:pt x="1" y="2593"/>
                  </a:moveTo>
                  <a:lnTo>
                    <a:pt x="0" y="2593"/>
                  </a:lnTo>
                  <a:lnTo>
                    <a:pt x="0" y="2731"/>
                  </a:lnTo>
                  <a:cubicBezTo>
                    <a:pt x="0" y="2685"/>
                    <a:pt x="0" y="2638"/>
                    <a:pt x="1" y="2593"/>
                  </a:cubicBezTo>
                  <a:close/>
                  <a:moveTo>
                    <a:pt x="5911" y="1"/>
                  </a:moveTo>
                  <a:cubicBezTo>
                    <a:pt x="4321" y="1"/>
                    <a:pt x="2869" y="277"/>
                    <a:pt x="1452" y="726"/>
                  </a:cubicBezTo>
                  <a:cubicBezTo>
                    <a:pt x="1003" y="865"/>
                    <a:pt x="588" y="1141"/>
                    <a:pt x="277" y="1591"/>
                  </a:cubicBezTo>
                  <a:cubicBezTo>
                    <a:pt x="29" y="1838"/>
                    <a:pt x="3" y="2197"/>
                    <a:pt x="1" y="2593"/>
                  </a:cubicBezTo>
                  <a:lnTo>
                    <a:pt x="1" y="2593"/>
                  </a:lnTo>
                  <a:lnTo>
                    <a:pt x="139" y="2455"/>
                  </a:lnTo>
                  <a:lnTo>
                    <a:pt x="277" y="2282"/>
                  </a:lnTo>
                  <a:cubicBezTo>
                    <a:pt x="1590" y="1003"/>
                    <a:pt x="3457" y="554"/>
                    <a:pt x="5185" y="554"/>
                  </a:cubicBezTo>
                  <a:lnTo>
                    <a:pt x="5600" y="554"/>
                  </a:lnTo>
                  <a:cubicBezTo>
                    <a:pt x="6637" y="554"/>
                    <a:pt x="7501" y="865"/>
                    <a:pt x="8503" y="1003"/>
                  </a:cubicBezTo>
                  <a:cubicBezTo>
                    <a:pt x="9367" y="1280"/>
                    <a:pt x="10232" y="1591"/>
                    <a:pt x="11096" y="2005"/>
                  </a:cubicBezTo>
                  <a:cubicBezTo>
                    <a:pt x="11649" y="2282"/>
                    <a:pt x="12236" y="2731"/>
                    <a:pt x="12824" y="3146"/>
                  </a:cubicBezTo>
                  <a:cubicBezTo>
                    <a:pt x="13550" y="3457"/>
                    <a:pt x="14103" y="3872"/>
                    <a:pt x="14690" y="4460"/>
                  </a:cubicBezTo>
                  <a:cubicBezTo>
                    <a:pt x="15693" y="5462"/>
                    <a:pt x="16695" y="6603"/>
                    <a:pt x="17283" y="7916"/>
                  </a:cubicBezTo>
                  <a:cubicBezTo>
                    <a:pt x="17559" y="8780"/>
                    <a:pt x="17870" y="9506"/>
                    <a:pt x="18009" y="10232"/>
                  </a:cubicBezTo>
                  <a:cubicBezTo>
                    <a:pt x="18147" y="11096"/>
                    <a:pt x="18147" y="11787"/>
                    <a:pt x="18147" y="12651"/>
                  </a:cubicBezTo>
                  <a:cubicBezTo>
                    <a:pt x="18147" y="13377"/>
                    <a:pt x="18009" y="14241"/>
                    <a:pt x="17698" y="14967"/>
                  </a:cubicBezTo>
                  <a:cubicBezTo>
                    <a:pt x="17559" y="15417"/>
                    <a:pt x="17421" y="15693"/>
                    <a:pt x="17145" y="16108"/>
                  </a:cubicBezTo>
                  <a:cubicBezTo>
                    <a:pt x="17006" y="16419"/>
                    <a:pt x="16695" y="16834"/>
                    <a:pt x="16557" y="17145"/>
                  </a:cubicBezTo>
                  <a:cubicBezTo>
                    <a:pt x="16419" y="17283"/>
                    <a:pt x="16419" y="17283"/>
                    <a:pt x="16280" y="17283"/>
                  </a:cubicBezTo>
                  <a:cubicBezTo>
                    <a:pt x="16280" y="17421"/>
                    <a:pt x="16142" y="17421"/>
                    <a:pt x="15969" y="17421"/>
                  </a:cubicBezTo>
                  <a:lnTo>
                    <a:pt x="15693" y="17421"/>
                  </a:lnTo>
                  <a:cubicBezTo>
                    <a:pt x="15693" y="17283"/>
                    <a:pt x="15555" y="17283"/>
                    <a:pt x="15555" y="17145"/>
                  </a:cubicBezTo>
                  <a:lnTo>
                    <a:pt x="15555" y="17421"/>
                  </a:lnTo>
                  <a:cubicBezTo>
                    <a:pt x="15831" y="17836"/>
                    <a:pt x="16142" y="18147"/>
                    <a:pt x="16695" y="18286"/>
                  </a:cubicBezTo>
                  <a:cubicBezTo>
                    <a:pt x="16920" y="18355"/>
                    <a:pt x="17170" y="18389"/>
                    <a:pt x="17421" y="18389"/>
                  </a:cubicBezTo>
                  <a:cubicBezTo>
                    <a:pt x="17672" y="18389"/>
                    <a:pt x="17922" y="18355"/>
                    <a:pt x="18147" y="18286"/>
                  </a:cubicBezTo>
                  <a:cubicBezTo>
                    <a:pt x="18562" y="18009"/>
                    <a:pt x="19011" y="17560"/>
                    <a:pt x="19149" y="17145"/>
                  </a:cubicBezTo>
                  <a:cubicBezTo>
                    <a:pt x="19426" y="15831"/>
                    <a:pt x="19599" y="14553"/>
                    <a:pt x="19599" y="13239"/>
                  </a:cubicBezTo>
                  <a:cubicBezTo>
                    <a:pt x="19599" y="11960"/>
                    <a:pt x="19288" y="10785"/>
                    <a:pt x="19011" y="9644"/>
                  </a:cubicBezTo>
                  <a:cubicBezTo>
                    <a:pt x="18285" y="7328"/>
                    <a:pt x="17006" y="5324"/>
                    <a:pt x="15278" y="3734"/>
                  </a:cubicBezTo>
                  <a:cubicBezTo>
                    <a:pt x="13550" y="2005"/>
                    <a:pt x="11372" y="1003"/>
                    <a:pt x="9056" y="415"/>
                  </a:cubicBezTo>
                  <a:cubicBezTo>
                    <a:pt x="8054" y="139"/>
                    <a:pt x="6913" y="1"/>
                    <a:pt x="59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8"/>
            <p:cNvSpPr/>
            <p:nvPr/>
          </p:nvSpPr>
          <p:spPr>
            <a:xfrm>
              <a:off x="6450421" y="3350324"/>
              <a:ext cx="32361" cy="23228"/>
            </a:xfrm>
            <a:custGeom>
              <a:avLst/>
              <a:gdLst/>
              <a:ahLst/>
              <a:cxnLst/>
              <a:rect l="l" t="t" r="r" b="b"/>
              <a:pathLst>
                <a:path w="1591" h="1142" extrusionOk="0">
                  <a:moveTo>
                    <a:pt x="0" y="1"/>
                  </a:moveTo>
                  <a:cubicBezTo>
                    <a:pt x="139" y="277"/>
                    <a:pt x="415" y="692"/>
                    <a:pt x="864" y="865"/>
                  </a:cubicBezTo>
                  <a:cubicBezTo>
                    <a:pt x="1003" y="1003"/>
                    <a:pt x="1279" y="1142"/>
                    <a:pt x="1590" y="1142"/>
                  </a:cubicBezTo>
                  <a:cubicBezTo>
                    <a:pt x="1003" y="692"/>
                    <a:pt x="588" y="277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8"/>
            <p:cNvSpPr/>
            <p:nvPr/>
          </p:nvSpPr>
          <p:spPr>
            <a:xfrm>
              <a:off x="6122099" y="3220964"/>
              <a:ext cx="61895" cy="41514"/>
            </a:xfrm>
            <a:custGeom>
              <a:avLst/>
              <a:gdLst/>
              <a:ahLst/>
              <a:cxnLst/>
              <a:rect l="l" t="t" r="r" b="b"/>
              <a:pathLst>
                <a:path w="3043" h="2041" extrusionOk="0">
                  <a:moveTo>
                    <a:pt x="1452" y="1"/>
                  </a:moveTo>
                  <a:cubicBezTo>
                    <a:pt x="1003" y="312"/>
                    <a:pt x="450" y="589"/>
                    <a:pt x="0" y="865"/>
                  </a:cubicBezTo>
                  <a:cubicBezTo>
                    <a:pt x="450" y="1314"/>
                    <a:pt x="726" y="1729"/>
                    <a:pt x="1176" y="2040"/>
                  </a:cubicBezTo>
                  <a:cubicBezTo>
                    <a:pt x="1867" y="1591"/>
                    <a:pt x="2454" y="1176"/>
                    <a:pt x="3042" y="727"/>
                  </a:cubicBezTo>
                  <a:cubicBezTo>
                    <a:pt x="2593" y="312"/>
                    <a:pt x="2040" y="1"/>
                    <a:pt x="14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8"/>
            <p:cNvSpPr/>
            <p:nvPr/>
          </p:nvSpPr>
          <p:spPr>
            <a:xfrm>
              <a:off x="6766784" y="3830502"/>
              <a:ext cx="58376" cy="47128"/>
            </a:xfrm>
            <a:custGeom>
              <a:avLst/>
              <a:gdLst/>
              <a:ahLst/>
              <a:cxnLst/>
              <a:rect l="l" t="t" r="r" b="b"/>
              <a:pathLst>
                <a:path w="2870" h="2317" extrusionOk="0">
                  <a:moveTo>
                    <a:pt x="865" y="1"/>
                  </a:moveTo>
                  <a:lnTo>
                    <a:pt x="865" y="277"/>
                  </a:lnTo>
                  <a:cubicBezTo>
                    <a:pt x="865" y="416"/>
                    <a:pt x="726" y="588"/>
                    <a:pt x="588" y="588"/>
                  </a:cubicBezTo>
                  <a:cubicBezTo>
                    <a:pt x="415" y="727"/>
                    <a:pt x="139" y="865"/>
                    <a:pt x="1" y="1003"/>
                  </a:cubicBezTo>
                  <a:cubicBezTo>
                    <a:pt x="139" y="1141"/>
                    <a:pt x="139" y="1280"/>
                    <a:pt x="277" y="1280"/>
                  </a:cubicBezTo>
                  <a:cubicBezTo>
                    <a:pt x="588" y="1141"/>
                    <a:pt x="865" y="1003"/>
                    <a:pt x="1141" y="727"/>
                  </a:cubicBezTo>
                  <a:lnTo>
                    <a:pt x="1279" y="727"/>
                  </a:lnTo>
                  <a:cubicBezTo>
                    <a:pt x="1452" y="727"/>
                    <a:pt x="1591" y="727"/>
                    <a:pt x="1729" y="865"/>
                  </a:cubicBezTo>
                  <a:cubicBezTo>
                    <a:pt x="1729" y="1003"/>
                    <a:pt x="1867" y="1141"/>
                    <a:pt x="1729" y="1141"/>
                  </a:cubicBezTo>
                  <a:cubicBezTo>
                    <a:pt x="1729" y="1280"/>
                    <a:pt x="1729" y="1453"/>
                    <a:pt x="1591" y="1453"/>
                  </a:cubicBezTo>
                  <a:cubicBezTo>
                    <a:pt x="1452" y="1591"/>
                    <a:pt x="1141" y="1867"/>
                    <a:pt x="865" y="2006"/>
                  </a:cubicBezTo>
                  <a:cubicBezTo>
                    <a:pt x="1003" y="2006"/>
                    <a:pt x="1141" y="2144"/>
                    <a:pt x="1279" y="2317"/>
                  </a:cubicBezTo>
                  <a:cubicBezTo>
                    <a:pt x="1729" y="1867"/>
                    <a:pt x="2144" y="1591"/>
                    <a:pt x="2593" y="1280"/>
                  </a:cubicBezTo>
                  <a:cubicBezTo>
                    <a:pt x="2593" y="1280"/>
                    <a:pt x="2731" y="1141"/>
                    <a:pt x="2869" y="1141"/>
                  </a:cubicBezTo>
                  <a:cubicBezTo>
                    <a:pt x="2593" y="1141"/>
                    <a:pt x="2316" y="1003"/>
                    <a:pt x="2144" y="865"/>
                  </a:cubicBezTo>
                  <a:cubicBezTo>
                    <a:pt x="1591" y="727"/>
                    <a:pt x="1141" y="416"/>
                    <a:pt x="8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8"/>
            <p:cNvSpPr/>
            <p:nvPr/>
          </p:nvSpPr>
          <p:spPr>
            <a:xfrm>
              <a:off x="6347767" y="3449459"/>
              <a:ext cx="23228" cy="20401"/>
            </a:xfrm>
            <a:custGeom>
              <a:avLst/>
              <a:gdLst/>
              <a:ahLst/>
              <a:cxnLst/>
              <a:rect l="l" t="t" r="r" b="b"/>
              <a:pathLst>
                <a:path w="1142" h="1003" extrusionOk="0">
                  <a:moveTo>
                    <a:pt x="727" y="1"/>
                  </a:moveTo>
                  <a:cubicBezTo>
                    <a:pt x="727" y="139"/>
                    <a:pt x="727" y="139"/>
                    <a:pt x="588" y="139"/>
                  </a:cubicBezTo>
                  <a:cubicBezTo>
                    <a:pt x="450" y="312"/>
                    <a:pt x="277" y="450"/>
                    <a:pt x="1" y="588"/>
                  </a:cubicBezTo>
                  <a:cubicBezTo>
                    <a:pt x="139" y="726"/>
                    <a:pt x="277" y="865"/>
                    <a:pt x="588" y="1003"/>
                  </a:cubicBezTo>
                  <a:cubicBezTo>
                    <a:pt x="727" y="865"/>
                    <a:pt x="1003" y="726"/>
                    <a:pt x="1141" y="588"/>
                  </a:cubicBezTo>
                  <a:cubicBezTo>
                    <a:pt x="1141" y="450"/>
                    <a:pt x="1141" y="450"/>
                    <a:pt x="1003" y="312"/>
                  </a:cubicBezTo>
                  <a:cubicBezTo>
                    <a:pt x="865" y="312"/>
                    <a:pt x="865" y="139"/>
                    <a:pt x="7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8"/>
            <p:cNvSpPr/>
            <p:nvPr/>
          </p:nvSpPr>
          <p:spPr>
            <a:xfrm>
              <a:off x="6136865" y="3280030"/>
              <a:ext cx="137804" cy="134305"/>
            </a:xfrm>
            <a:custGeom>
              <a:avLst/>
              <a:gdLst/>
              <a:ahLst/>
              <a:cxnLst/>
              <a:rect l="l" t="t" r="r" b="b"/>
              <a:pathLst>
                <a:path w="6775" h="6603" extrusionOk="0">
                  <a:moveTo>
                    <a:pt x="0" y="0"/>
                  </a:moveTo>
                  <a:cubicBezTo>
                    <a:pt x="1314" y="1418"/>
                    <a:pt x="2731" y="2869"/>
                    <a:pt x="4044" y="4010"/>
                  </a:cubicBezTo>
                  <a:cubicBezTo>
                    <a:pt x="4770" y="4736"/>
                    <a:pt x="5461" y="5323"/>
                    <a:pt x="6187" y="6049"/>
                  </a:cubicBezTo>
                  <a:cubicBezTo>
                    <a:pt x="6216" y="6062"/>
                    <a:pt x="6244" y="6076"/>
                    <a:pt x="6270" y="6091"/>
                  </a:cubicBezTo>
                  <a:lnTo>
                    <a:pt x="6270" y="6091"/>
                  </a:lnTo>
                  <a:cubicBezTo>
                    <a:pt x="5322" y="5123"/>
                    <a:pt x="4427" y="4166"/>
                    <a:pt x="3457" y="3284"/>
                  </a:cubicBezTo>
                  <a:cubicBezTo>
                    <a:pt x="3318" y="3284"/>
                    <a:pt x="3318" y="3146"/>
                    <a:pt x="3180" y="3146"/>
                  </a:cubicBezTo>
                  <a:cubicBezTo>
                    <a:pt x="3180" y="3146"/>
                    <a:pt x="3042" y="3008"/>
                    <a:pt x="3042" y="2869"/>
                  </a:cubicBezTo>
                  <a:cubicBezTo>
                    <a:pt x="2005" y="2005"/>
                    <a:pt x="1003" y="1003"/>
                    <a:pt x="0" y="0"/>
                  </a:cubicBezTo>
                  <a:close/>
                  <a:moveTo>
                    <a:pt x="6270" y="6091"/>
                  </a:moveTo>
                  <a:cubicBezTo>
                    <a:pt x="6436" y="6261"/>
                    <a:pt x="6604" y="6432"/>
                    <a:pt x="6775" y="6602"/>
                  </a:cubicBezTo>
                  <a:cubicBezTo>
                    <a:pt x="6650" y="6477"/>
                    <a:pt x="6524" y="6238"/>
                    <a:pt x="6270" y="60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8"/>
            <p:cNvSpPr/>
            <p:nvPr/>
          </p:nvSpPr>
          <p:spPr>
            <a:xfrm>
              <a:off x="6837098" y="3906430"/>
              <a:ext cx="2827" cy="20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13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8"/>
            <p:cNvSpPr/>
            <p:nvPr/>
          </p:nvSpPr>
          <p:spPr>
            <a:xfrm>
              <a:off x="6327387" y="3431886"/>
              <a:ext cx="20401" cy="17594"/>
            </a:xfrm>
            <a:custGeom>
              <a:avLst/>
              <a:gdLst/>
              <a:ahLst/>
              <a:cxnLst/>
              <a:rect l="l" t="t" r="r" b="b"/>
              <a:pathLst>
                <a:path w="1003" h="865" extrusionOk="0">
                  <a:moveTo>
                    <a:pt x="726" y="0"/>
                  </a:moveTo>
                  <a:cubicBezTo>
                    <a:pt x="415" y="139"/>
                    <a:pt x="277" y="312"/>
                    <a:pt x="0" y="450"/>
                  </a:cubicBezTo>
                  <a:cubicBezTo>
                    <a:pt x="139" y="588"/>
                    <a:pt x="277" y="726"/>
                    <a:pt x="415" y="865"/>
                  </a:cubicBezTo>
                  <a:lnTo>
                    <a:pt x="415" y="726"/>
                  </a:lnTo>
                  <a:cubicBezTo>
                    <a:pt x="588" y="726"/>
                    <a:pt x="864" y="588"/>
                    <a:pt x="1003" y="450"/>
                  </a:cubicBezTo>
                  <a:lnTo>
                    <a:pt x="1003" y="312"/>
                  </a:lnTo>
                  <a:cubicBezTo>
                    <a:pt x="864" y="312"/>
                    <a:pt x="726" y="139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8"/>
            <p:cNvSpPr/>
            <p:nvPr/>
          </p:nvSpPr>
          <p:spPr>
            <a:xfrm>
              <a:off x="6585395" y="3663188"/>
              <a:ext cx="123057" cy="111809"/>
            </a:xfrm>
            <a:custGeom>
              <a:avLst/>
              <a:gdLst/>
              <a:ahLst/>
              <a:cxnLst/>
              <a:rect l="l" t="t" r="r" b="b"/>
              <a:pathLst>
                <a:path w="6050" h="5497" extrusionOk="0">
                  <a:moveTo>
                    <a:pt x="1556" y="0"/>
                  </a:moveTo>
                  <a:cubicBezTo>
                    <a:pt x="1141" y="311"/>
                    <a:pt x="865" y="726"/>
                    <a:pt x="416" y="1037"/>
                  </a:cubicBezTo>
                  <a:cubicBezTo>
                    <a:pt x="277" y="1037"/>
                    <a:pt x="139" y="1176"/>
                    <a:pt x="1" y="1314"/>
                  </a:cubicBezTo>
                  <a:cubicBezTo>
                    <a:pt x="277" y="1590"/>
                    <a:pt x="554" y="1729"/>
                    <a:pt x="865" y="2040"/>
                  </a:cubicBezTo>
                  <a:cubicBezTo>
                    <a:pt x="1003" y="1729"/>
                    <a:pt x="1280" y="1590"/>
                    <a:pt x="1556" y="1452"/>
                  </a:cubicBezTo>
                  <a:cubicBezTo>
                    <a:pt x="1729" y="1314"/>
                    <a:pt x="1729" y="1314"/>
                    <a:pt x="1867" y="1314"/>
                  </a:cubicBezTo>
                  <a:cubicBezTo>
                    <a:pt x="2006" y="1314"/>
                    <a:pt x="2144" y="1452"/>
                    <a:pt x="2144" y="1590"/>
                  </a:cubicBezTo>
                  <a:cubicBezTo>
                    <a:pt x="2282" y="1729"/>
                    <a:pt x="2282" y="2040"/>
                    <a:pt x="2006" y="2178"/>
                  </a:cubicBezTo>
                  <a:cubicBezTo>
                    <a:pt x="1867" y="2316"/>
                    <a:pt x="1729" y="2454"/>
                    <a:pt x="1418" y="2593"/>
                  </a:cubicBezTo>
                  <a:cubicBezTo>
                    <a:pt x="1556" y="2593"/>
                    <a:pt x="1556" y="2766"/>
                    <a:pt x="1729" y="2766"/>
                  </a:cubicBezTo>
                  <a:cubicBezTo>
                    <a:pt x="2006" y="2593"/>
                    <a:pt x="2282" y="2316"/>
                    <a:pt x="2593" y="2178"/>
                  </a:cubicBezTo>
                  <a:lnTo>
                    <a:pt x="2731" y="2178"/>
                  </a:lnTo>
                  <a:cubicBezTo>
                    <a:pt x="2870" y="2178"/>
                    <a:pt x="3008" y="2178"/>
                    <a:pt x="3146" y="2316"/>
                  </a:cubicBezTo>
                  <a:cubicBezTo>
                    <a:pt x="3284" y="2593"/>
                    <a:pt x="3146" y="2766"/>
                    <a:pt x="3008" y="2904"/>
                  </a:cubicBezTo>
                  <a:cubicBezTo>
                    <a:pt x="2731" y="3042"/>
                    <a:pt x="2593" y="3180"/>
                    <a:pt x="2282" y="3457"/>
                  </a:cubicBezTo>
                  <a:lnTo>
                    <a:pt x="2420" y="3457"/>
                  </a:lnTo>
                  <a:cubicBezTo>
                    <a:pt x="2731" y="3319"/>
                    <a:pt x="3008" y="3042"/>
                    <a:pt x="3284" y="2904"/>
                  </a:cubicBezTo>
                  <a:lnTo>
                    <a:pt x="3457" y="2904"/>
                  </a:lnTo>
                  <a:cubicBezTo>
                    <a:pt x="3596" y="2904"/>
                    <a:pt x="3734" y="2904"/>
                    <a:pt x="3872" y="3042"/>
                  </a:cubicBezTo>
                  <a:cubicBezTo>
                    <a:pt x="4010" y="3319"/>
                    <a:pt x="3872" y="3457"/>
                    <a:pt x="3734" y="3630"/>
                  </a:cubicBezTo>
                  <a:cubicBezTo>
                    <a:pt x="3596" y="3768"/>
                    <a:pt x="3457" y="3906"/>
                    <a:pt x="3284" y="4044"/>
                  </a:cubicBezTo>
                  <a:lnTo>
                    <a:pt x="3146" y="4044"/>
                  </a:lnTo>
                  <a:cubicBezTo>
                    <a:pt x="3284" y="4183"/>
                    <a:pt x="3284" y="4321"/>
                    <a:pt x="3457" y="4321"/>
                  </a:cubicBezTo>
                  <a:cubicBezTo>
                    <a:pt x="3457" y="4494"/>
                    <a:pt x="3596" y="4494"/>
                    <a:pt x="3596" y="4494"/>
                  </a:cubicBezTo>
                  <a:lnTo>
                    <a:pt x="3734" y="4494"/>
                  </a:lnTo>
                  <a:cubicBezTo>
                    <a:pt x="3872" y="4321"/>
                    <a:pt x="4010" y="4183"/>
                    <a:pt x="4149" y="4044"/>
                  </a:cubicBezTo>
                  <a:cubicBezTo>
                    <a:pt x="4321" y="4044"/>
                    <a:pt x="4321" y="4044"/>
                    <a:pt x="4460" y="3906"/>
                  </a:cubicBezTo>
                  <a:cubicBezTo>
                    <a:pt x="4460" y="3906"/>
                    <a:pt x="4598" y="3768"/>
                    <a:pt x="4736" y="3768"/>
                  </a:cubicBezTo>
                  <a:cubicBezTo>
                    <a:pt x="4874" y="3768"/>
                    <a:pt x="4874" y="3768"/>
                    <a:pt x="5013" y="3906"/>
                  </a:cubicBezTo>
                  <a:cubicBezTo>
                    <a:pt x="5186" y="4044"/>
                    <a:pt x="5186" y="4321"/>
                    <a:pt x="5013" y="4494"/>
                  </a:cubicBezTo>
                  <a:lnTo>
                    <a:pt x="4321" y="5185"/>
                  </a:lnTo>
                  <a:cubicBezTo>
                    <a:pt x="4460" y="5185"/>
                    <a:pt x="4598" y="5358"/>
                    <a:pt x="4736" y="5496"/>
                  </a:cubicBezTo>
                  <a:cubicBezTo>
                    <a:pt x="5186" y="5358"/>
                    <a:pt x="5600" y="5047"/>
                    <a:pt x="6050" y="4770"/>
                  </a:cubicBezTo>
                  <a:cubicBezTo>
                    <a:pt x="5462" y="4183"/>
                    <a:pt x="5013" y="3630"/>
                    <a:pt x="4598" y="3180"/>
                  </a:cubicBezTo>
                  <a:cubicBezTo>
                    <a:pt x="3872" y="2316"/>
                    <a:pt x="3146" y="1590"/>
                    <a:pt x="2282" y="726"/>
                  </a:cubicBezTo>
                  <a:cubicBezTo>
                    <a:pt x="2144" y="450"/>
                    <a:pt x="1867" y="311"/>
                    <a:pt x="15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8"/>
            <p:cNvSpPr/>
            <p:nvPr/>
          </p:nvSpPr>
          <p:spPr>
            <a:xfrm>
              <a:off x="6693663" y="3772147"/>
              <a:ext cx="58376" cy="46436"/>
            </a:xfrm>
            <a:custGeom>
              <a:avLst/>
              <a:gdLst/>
              <a:ahLst/>
              <a:cxnLst/>
              <a:rect l="l" t="t" r="r" b="b"/>
              <a:pathLst>
                <a:path w="2870" h="2283" extrusionOk="0">
                  <a:moveTo>
                    <a:pt x="1280" y="1"/>
                  </a:moveTo>
                  <a:cubicBezTo>
                    <a:pt x="865" y="277"/>
                    <a:pt x="416" y="554"/>
                    <a:pt x="1" y="865"/>
                  </a:cubicBezTo>
                  <a:cubicBezTo>
                    <a:pt x="416" y="1142"/>
                    <a:pt x="727" y="1418"/>
                    <a:pt x="1003" y="1729"/>
                  </a:cubicBezTo>
                  <a:cubicBezTo>
                    <a:pt x="1141" y="1729"/>
                    <a:pt x="1141" y="1556"/>
                    <a:pt x="1141" y="1556"/>
                  </a:cubicBezTo>
                  <a:cubicBezTo>
                    <a:pt x="1418" y="1418"/>
                    <a:pt x="1591" y="1280"/>
                    <a:pt x="1729" y="1142"/>
                  </a:cubicBezTo>
                  <a:lnTo>
                    <a:pt x="2144" y="1142"/>
                  </a:lnTo>
                  <a:cubicBezTo>
                    <a:pt x="2144" y="1142"/>
                    <a:pt x="2282" y="1142"/>
                    <a:pt x="2455" y="1280"/>
                  </a:cubicBezTo>
                  <a:lnTo>
                    <a:pt x="2455" y="1556"/>
                  </a:lnTo>
                  <a:cubicBezTo>
                    <a:pt x="2455" y="1729"/>
                    <a:pt x="2282" y="1867"/>
                    <a:pt x="2282" y="1867"/>
                  </a:cubicBezTo>
                  <a:cubicBezTo>
                    <a:pt x="2006" y="2006"/>
                    <a:pt x="1867" y="2144"/>
                    <a:pt x="1729" y="2282"/>
                  </a:cubicBezTo>
                  <a:lnTo>
                    <a:pt x="1867" y="2282"/>
                  </a:lnTo>
                  <a:cubicBezTo>
                    <a:pt x="2144" y="2144"/>
                    <a:pt x="2455" y="1867"/>
                    <a:pt x="2731" y="1729"/>
                  </a:cubicBezTo>
                  <a:cubicBezTo>
                    <a:pt x="2870" y="1729"/>
                    <a:pt x="2870" y="1729"/>
                    <a:pt x="2870" y="1556"/>
                  </a:cubicBezTo>
                  <a:cubicBezTo>
                    <a:pt x="2282" y="1142"/>
                    <a:pt x="1729" y="554"/>
                    <a:pt x="12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8"/>
            <p:cNvSpPr/>
            <p:nvPr/>
          </p:nvSpPr>
          <p:spPr>
            <a:xfrm>
              <a:off x="6467995" y="3564053"/>
              <a:ext cx="137824" cy="113924"/>
            </a:xfrm>
            <a:custGeom>
              <a:avLst/>
              <a:gdLst/>
              <a:ahLst/>
              <a:cxnLst/>
              <a:rect l="l" t="t" r="r" b="b"/>
              <a:pathLst>
                <a:path w="6776" h="5601" extrusionOk="0">
                  <a:moveTo>
                    <a:pt x="1590" y="1"/>
                  </a:moveTo>
                  <a:cubicBezTo>
                    <a:pt x="1279" y="277"/>
                    <a:pt x="1003" y="415"/>
                    <a:pt x="865" y="727"/>
                  </a:cubicBezTo>
                  <a:cubicBezTo>
                    <a:pt x="588" y="865"/>
                    <a:pt x="277" y="1141"/>
                    <a:pt x="0" y="1418"/>
                  </a:cubicBezTo>
                  <a:cubicBezTo>
                    <a:pt x="415" y="1591"/>
                    <a:pt x="726" y="1867"/>
                    <a:pt x="1003" y="2144"/>
                  </a:cubicBezTo>
                  <a:cubicBezTo>
                    <a:pt x="1141" y="2005"/>
                    <a:pt x="1279" y="1867"/>
                    <a:pt x="1452" y="1729"/>
                  </a:cubicBezTo>
                  <a:cubicBezTo>
                    <a:pt x="1590" y="1591"/>
                    <a:pt x="1590" y="1591"/>
                    <a:pt x="1729" y="1591"/>
                  </a:cubicBezTo>
                  <a:cubicBezTo>
                    <a:pt x="1867" y="1591"/>
                    <a:pt x="2005" y="1591"/>
                    <a:pt x="2005" y="1729"/>
                  </a:cubicBezTo>
                  <a:cubicBezTo>
                    <a:pt x="2316" y="1867"/>
                    <a:pt x="2316" y="2144"/>
                    <a:pt x="2143" y="2282"/>
                  </a:cubicBezTo>
                  <a:cubicBezTo>
                    <a:pt x="2005" y="2455"/>
                    <a:pt x="1867" y="2593"/>
                    <a:pt x="1590" y="2731"/>
                  </a:cubicBezTo>
                  <a:cubicBezTo>
                    <a:pt x="1729" y="2870"/>
                    <a:pt x="1867" y="3008"/>
                    <a:pt x="2005" y="3008"/>
                  </a:cubicBezTo>
                  <a:cubicBezTo>
                    <a:pt x="2143" y="2870"/>
                    <a:pt x="2316" y="2731"/>
                    <a:pt x="2455" y="2593"/>
                  </a:cubicBezTo>
                  <a:cubicBezTo>
                    <a:pt x="2593" y="2593"/>
                    <a:pt x="2731" y="2455"/>
                    <a:pt x="2869" y="2455"/>
                  </a:cubicBezTo>
                  <a:cubicBezTo>
                    <a:pt x="2869" y="2455"/>
                    <a:pt x="3008" y="2593"/>
                    <a:pt x="3180" y="2593"/>
                  </a:cubicBezTo>
                  <a:cubicBezTo>
                    <a:pt x="3319" y="2731"/>
                    <a:pt x="3319" y="3008"/>
                    <a:pt x="3180" y="3146"/>
                  </a:cubicBezTo>
                  <a:cubicBezTo>
                    <a:pt x="3008" y="3319"/>
                    <a:pt x="2869" y="3457"/>
                    <a:pt x="2731" y="3595"/>
                  </a:cubicBezTo>
                  <a:cubicBezTo>
                    <a:pt x="2731" y="3734"/>
                    <a:pt x="2869" y="3734"/>
                    <a:pt x="2869" y="3734"/>
                  </a:cubicBezTo>
                  <a:cubicBezTo>
                    <a:pt x="3180" y="3595"/>
                    <a:pt x="3319" y="3457"/>
                    <a:pt x="3595" y="3319"/>
                  </a:cubicBezTo>
                  <a:lnTo>
                    <a:pt x="3733" y="3146"/>
                  </a:lnTo>
                  <a:cubicBezTo>
                    <a:pt x="3872" y="3146"/>
                    <a:pt x="4044" y="3319"/>
                    <a:pt x="4183" y="3457"/>
                  </a:cubicBezTo>
                  <a:cubicBezTo>
                    <a:pt x="4321" y="3595"/>
                    <a:pt x="4183" y="3872"/>
                    <a:pt x="4044" y="4010"/>
                  </a:cubicBezTo>
                  <a:cubicBezTo>
                    <a:pt x="3872" y="4183"/>
                    <a:pt x="3733" y="4183"/>
                    <a:pt x="3595" y="4321"/>
                  </a:cubicBezTo>
                  <a:cubicBezTo>
                    <a:pt x="3733" y="4460"/>
                    <a:pt x="3733" y="4460"/>
                    <a:pt x="3872" y="4598"/>
                  </a:cubicBezTo>
                  <a:cubicBezTo>
                    <a:pt x="4183" y="4321"/>
                    <a:pt x="4321" y="4183"/>
                    <a:pt x="4598" y="3872"/>
                  </a:cubicBezTo>
                  <a:cubicBezTo>
                    <a:pt x="4736" y="3872"/>
                    <a:pt x="4736" y="3734"/>
                    <a:pt x="4909" y="3734"/>
                  </a:cubicBezTo>
                  <a:cubicBezTo>
                    <a:pt x="5047" y="3734"/>
                    <a:pt x="5185" y="3872"/>
                    <a:pt x="5185" y="3872"/>
                  </a:cubicBezTo>
                  <a:cubicBezTo>
                    <a:pt x="5323" y="4010"/>
                    <a:pt x="5462" y="4321"/>
                    <a:pt x="5185" y="4460"/>
                  </a:cubicBezTo>
                  <a:cubicBezTo>
                    <a:pt x="5047" y="4736"/>
                    <a:pt x="4736" y="4874"/>
                    <a:pt x="4598" y="5185"/>
                  </a:cubicBezTo>
                  <a:cubicBezTo>
                    <a:pt x="4736" y="5324"/>
                    <a:pt x="4909" y="5462"/>
                    <a:pt x="5185" y="5600"/>
                  </a:cubicBezTo>
                  <a:cubicBezTo>
                    <a:pt x="5600" y="5185"/>
                    <a:pt x="6188" y="4736"/>
                    <a:pt x="6775" y="4321"/>
                  </a:cubicBezTo>
                  <a:cubicBezTo>
                    <a:pt x="6326" y="4010"/>
                    <a:pt x="6049" y="3734"/>
                    <a:pt x="5600" y="3319"/>
                  </a:cubicBezTo>
                  <a:cubicBezTo>
                    <a:pt x="4321" y="2144"/>
                    <a:pt x="3008" y="1141"/>
                    <a:pt x="15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8"/>
            <p:cNvSpPr/>
            <p:nvPr/>
          </p:nvSpPr>
          <p:spPr>
            <a:xfrm>
              <a:off x="6804758" y="3853709"/>
              <a:ext cx="90696" cy="44321"/>
            </a:xfrm>
            <a:custGeom>
              <a:avLst/>
              <a:gdLst/>
              <a:ahLst/>
              <a:cxnLst/>
              <a:rect l="l" t="t" r="r" b="b"/>
              <a:pathLst>
                <a:path w="4459" h="2179" extrusionOk="0">
                  <a:moveTo>
                    <a:pt x="4459" y="0"/>
                  </a:moveTo>
                  <a:cubicBezTo>
                    <a:pt x="4182" y="139"/>
                    <a:pt x="3906" y="139"/>
                    <a:pt x="3457" y="139"/>
                  </a:cubicBezTo>
                  <a:lnTo>
                    <a:pt x="2454" y="139"/>
                  </a:lnTo>
                  <a:cubicBezTo>
                    <a:pt x="1590" y="588"/>
                    <a:pt x="864" y="1176"/>
                    <a:pt x="0" y="1729"/>
                  </a:cubicBezTo>
                  <a:cubicBezTo>
                    <a:pt x="138" y="1867"/>
                    <a:pt x="449" y="2040"/>
                    <a:pt x="588" y="2178"/>
                  </a:cubicBezTo>
                  <a:cubicBezTo>
                    <a:pt x="1452" y="1729"/>
                    <a:pt x="2316" y="1314"/>
                    <a:pt x="3042" y="865"/>
                  </a:cubicBezTo>
                  <a:cubicBezTo>
                    <a:pt x="3595" y="588"/>
                    <a:pt x="4044" y="312"/>
                    <a:pt x="44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8"/>
            <p:cNvSpPr/>
            <p:nvPr/>
          </p:nvSpPr>
          <p:spPr>
            <a:xfrm>
              <a:off x="6289413" y="3391105"/>
              <a:ext cx="14787" cy="14787"/>
            </a:xfrm>
            <a:custGeom>
              <a:avLst/>
              <a:gdLst/>
              <a:ahLst/>
              <a:cxnLst/>
              <a:rect l="l" t="t" r="r" b="b"/>
              <a:pathLst>
                <a:path w="727" h="727" extrusionOk="0">
                  <a:moveTo>
                    <a:pt x="554" y="1"/>
                  </a:moveTo>
                  <a:lnTo>
                    <a:pt x="416" y="139"/>
                  </a:lnTo>
                  <a:lnTo>
                    <a:pt x="277" y="277"/>
                  </a:lnTo>
                  <a:cubicBezTo>
                    <a:pt x="139" y="415"/>
                    <a:pt x="1" y="415"/>
                    <a:pt x="1" y="588"/>
                  </a:cubicBezTo>
                  <a:cubicBezTo>
                    <a:pt x="1" y="588"/>
                    <a:pt x="139" y="588"/>
                    <a:pt x="139" y="727"/>
                  </a:cubicBezTo>
                  <a:cubicBezTo>
                    <a:pt x="277" y="588"/>
                    <a:pt x="416" y="415"/>
                    <a:pt x="727" y="277"/>
                  </a:cubicBezTo>
                  <a:cubicBezTo>
                    <a:pt x="554" y="139"/>
                    <a:pt x="554" y="139"/>
                    <a:pt x="5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8"/>
            <p:cNvSpPr/>
            <p:nvPr/>
          </p:nvSpPr>
          <p:spPr>
            <a:xfrm>
              <a:off x="6242306" y="3341191"/>
              <a:ext cx="23228" cy="26727"/>
            </a:xfrm>
            <a:custGeom>
              <a:avLst/>
              <a:gdLst/>
              <a:ahLst/>
              <a:cxnLst/>
              <a:rect l="l" t="t" r="r" b="b"/>
              <a:pathLst>
                <a:path w="1142" h="1314" extrusionOk="0">
                  <a:moveTo>
                    <a:pt x="589" y="1"/>
                  </a:moveTo>
                  <a:cubicBezTo>
                    <a:pt x="589" y="1"/>
                    <a:pt x="589" y="139"/>
                    <a:pt x="450" y="139"/>
                  </a:cubicBezTo>
                  <a:cubicBezTo>
                    <a:pt x="277" y="277"/>
                    <a:pt x="139" y="450"/>
                    <a:pt x="1" y="726"/>
                  </a:cubicBezTo>
                  <a:cubicBezTo>
                    <a:pt x="139" y="865"/>
                    <a:pt x="277" y="1003"/>
                    <a:pt x="450" y="1314"/>
                  </a:cubicBezTo>
                  <a:cubicBezTo>
                    <a:pt x="727" y="1003"/>
                    <a:pt x="865" y="865"/>
                    <a:pt x="1142" y="726"/>
                  </a:cubicBezTo>
                  <a:cubicBezTo>
                    <a:pt x="865" y="450"/>
                    <a:pt x="727" y="277"/>
                    <a:pt x="5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8"/>
            <p:cNvSpPr/>
            <p:nvPr/>
          </p:nvSpPr>
          <p:spPr>
            <a:xfrm>
              <a:off x="6370975" y="3469839"/>
              <a:ext cx="114616" cy="109002"/>
            </a:xfrm>
            <a:custGeom>
              <a:avLst/>
              <a:gdLst/>
              <a:ahLst/>
              <a:cxnLst/>
              <a:rect l="l" t="t" r="r" b="b"/>
              <a:pathLst>
                <a:path w="5635" h="5359" extrusionOk="0">
                  <a:moveTo>
                    <a:pt x="726" y="1"/>
                  </a:moveTo>
                  <a:lnTo>
                    <a:pt x="0" y="727"/>
                  </a:lnTo>
                  <a:cubicBezTo>
                    <a:pt x="173" y="1038"/>
                    <a:pt x="450" y="1176"/>
                    <a:pt x="726" y="1453"/>
                  </a:cubicBezTo>
                  <a:cubicBezTo>
                    <a:pt x="726" y="1314"/>
                    <a:pt x="865" y="1176"/>
                    <a:pt x="1037" y="1176"/>
                  </a:cubicBezTo>
                  <a:cubicBezTo>
                    <a:pt x="1176" y="1038"/>
                    <a:pt x="1314" y="1038"/>
                    <a:pt x="1452" y="1038"/>
                  </a:cubicBezTo>
                  <a:lnTo>
                    <a:pt x="1729" y="1038"/>
                  </a:lnTo>
                  <a:cubicBezTo>
                    <a:pt x="1729" y="1176"/>
                    <a:pt x="1901" y="1314"/>
                    <a:pt x="1901" y="1314"/>
                  </a:cubicBezTo>
                  <a:cubicBezTo>
                    <a:pt x="1901" y="1453"/>
                    <a:pt x="1729" y="1591"/>
                    <a:pt x="1729" y="1729"/>
                  </a:cubicBezTo>
                  <a:cubicBezTo>
                    <a:pt x="1590" y="1902"/>
                    <a:pt x="1452" y="2040"/>
                    <a:pt x="1314" y="2179"/>
                  </a:cubicBezTo>
                  <a:cubicBezTo>
                    <a:pt x="1314" y="2317"/>
                    <a:pt x="1452" y="2317"/>
                    <a:pt x="1452" y="2455"/>
                  </a:cubicBezTo>
                  <a:lnTo>
                    <a:pt x="1590" y="2317"/>
                  </a:lnTo>
                  <a:cubicBezTo>
                    <a:pt x="1729" y="2179"/>
                    <a:pt x="1901" y="2040"/>
                    <a:pt x="2040" y="1902"/>
                  </a:cubicBezTo>
                  <a:cubicBezTo>
                    <a:pt x="2178" y="1902"/>
                    <a:pt x="2178" y="1729"/>
                    <a:pt x="2316" y="1729"/>
                  </a:cubicBezTo>
                  <a:cubicBezTo>
                    <a:pt x="2455" y="1729"/>
                    <a:pt x="2593" y="1902"/>
                    <a:pt x="2593" y="1902"/>
                  </a:cubicBezTo>
                  <a:cubicBezTo>
                    <a:pt x="2904" y="2040"/>
                    <a:pt x="2904" y="2317"/>
                    <a:pt x="2766" y="2593"/>
                  </a:cubicBezTo>
                  <a:cubicBezTo>
                    <a:pt x="2455" y="2766"/>
                    <a:pt x="2316" y="2904"/>
                    <a:pt x="2040" y="3043"/>
                  </a:cubicBezTo>
                  <a:cubicBezTo>
                    <a:pt x="2178" y="3181"/>
                    <a:pt x="2316" y="3319"/>
                    <a:pt x="2316" y="3457"/>
                  </a:cubicBezTo>
                  <a:cubicBezTo>
                    <a:pt x="2593" y="3181"/>
                    <a:pt x="3042" y="2904"/>
                    <a:pt x="3319" y="2593"/>
                  </a:cubicBezTo>
                  <a:lnTo>
                    <a:pt x="3457" y="2593"/>
                  </a:lnTo>
                  <a:cubicBezTo>
                    <a:pt x="3630" y="2593"/>
                    <a:pt x="3768" y="2593"/>
                    <a:pt x="3906" y="2766"/>
                  </a:cubicBezTo>
                  <a:cubicBezTo>
                    <a:pt x="3906" y="2904"/>
                    <a:pt x="4045" y="3043"/>
                    <a:pt x="3906" y="3181"/>
                  </a:cubicBezTo>
                  <a:cubicBezTo>
                    <a:pt x="3906" y="3181"/>
                    <a:pt x="3906" y="3319"/>
                    <a:pt x="3768" y="3319"/>
                  </a:cubicBezTo>
                  <a:cubicBezTo>
                    <a:pt x="3630" y="3457"/>
                    <a:pt x="3630" y="3457"/>
                    <a:pt x="3457" y="3630"/>
                  </a:cubicBezTo>
                  <a:cubicBezTo>
                    <a:pt x="3319" y="3769"/>
                    <a:pt x="3180" y="3907"/>
                    <a:pt x="3042" y="4045"/>
                  </a:cubicBezTo>
                  <a:cubicBezTo>
                    <a:pt x="3042" y="4045"/>
                    <a:pt x="3042" y="4183"/>
                    <a:pt x="3180" y="4183"/>
                  </a:cubicBezTo>
                  <a:cubicBezTo>
                    <a:pt x="3457" y="3907"/>
                    <a:pt x="3768" y="3769"/>
                    <a:pt x="4045" y="3457"/>
                  </a:cubicBezTo>
                  <a:cubicBezTo>
                    <a:pt x="4045" y="3319"/>
                    <a:pt x="4183" y="3319"/>
                    <a:pt x="4321" y="3319"/>
                  </a:cubicBezTo>
                  <a:cubicBezTo>
                    <a:pt x="4494" y="3319"/>
                    <a:pt x="4632" y="3319"/>
                    <a:pt x="4632" y="3457"/>
                  </a:cubicBezTo>
                  <a:cubicBezTo>
                    <a:pt x="4770" y="3457"/>
                    <a:pt x="4770" y="3630"/>
                    <a:pt x="4770" y="3769"/>
                  </a:cubicBezTo>
                  <a:cubicBezTo>
                    <a:pt x="4770" y="3907"/>
                    <a:pt x="4770" y="4045"/>
                    <a:pt x="4632" y="4045"/>
                  </a:cubicBezTo>
                  <a:cubicBezTo>
                    <a:pt x="4321" y="4322"/>
                    <a:pt x="4045" y="4633"/>
                    <a:pt x="3768" y="4909"/>
                  </a:cubicBezTo>
                  <a:cubicBezTo>
                    <a:pt x="3906" y="5047"/>
                    <a:pt x="4045" y="5186"/>
                    <a:pt x="4183" y="5359"/>
                  </a:cubicBezTo>
                  <a:cubicBezTo>
                    <a:pt x="4632" y="4909"/>
                    <a:pt x="5185" y="4494"/>
                    <a:pt x="5635" y="4045"/>
                  </a:cubicBezTo>
                  <a:cubicBezTo>
                    <a:pt x="4045" y="2766"/>
                    <a:pt x="2316" y="1453"/>
                    <a:pt x="7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8"/>
            <p:cNvSpPr/>
            <p:nvPr/>
          </p:nvSpPr>
          <p:spPr>
            <a:xfrm>
              <a:off x="6265514" y="3367918"/>
              <a:ext cx="23920" cy="20401"/>
            </a:xfrm>
            <a:custGeom>
              <a:avLst/>
              <a:gdLst/>
              <a:ahLst/>
              <a:cxnLst/>
              <a:rect l="l" t="t" r="r" b="b"/>
              <a:pathLst>
                <a:path w="1176" h="1003" extrusionOk="0">
                  <a:moveTo>
                    <a:pt x="588" y="0"/>
                  </a:moveTo>
                  <a:lnTo>
                    <a:pt x="1" y="553"/>
                  </a:lnTo>
                  <a:cubicBezTo>
                    <a:pt x="173" y="691"/>
                    <a:pt x="312" y="864"/>
                    <a:pt x="450" y="1002"/>
                  </a:cubicBezTo>
                  <a:cubicBezTo>
                    <a:pt x="726" y="864"/>
                    <a:pt x="865" y="691"/>
                    <a:pt x="1038" y="553"/>
                  </a:cubicBezTo>
                  <a:lnTo>
                    <a:pt x="1176" y="553"/>
                  </a:lnTo>
                  <a:cubicBezTo>
                    <a:pt x="865" y="415"/>
                    <a:pt x="726" y="277"/>
                    <a:pt x="5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8"/>
            <p:cNvSpPr/>
            <p:nvPr/>
          </p:nvSpPr>
          <p:spPr>
            <a:xfrm>
              <a:off x="6221926" y="3320811"/>
              <a:ext cx="20401" cy="23208"/>
            </a:xfrm>
            <a:custGeom>
              <a:avLst/>
              <a:gdLst/>
              <a:ahLst/>
              <a:cxnLst/>
              <a:rect l="l" t="t" r="r" b="b"/>
              <a:pathLst>
                <a:path w="1003" h="1141" extrusionOk="0">
                  <a:moveTo>
                    <a:pt x="726" y="0"/>
                  </a:moveTo>
                  <a:cubicBezTo>
                    <a:pt x="726" y="0"/>
                    <a:pt x="726" y="138"/>
                    <a:pt x="588" y="277"/>
                  </a:cubicBezTo>
                  <a:cubicBezTo>
                    <a:pt x="415" y="415"/>
                    <a:pt x="139" y="588"/>
                    <a:pt x="1" y="726"/>
                  </a:cubicBezTo>
                  <a:cubicBezTo>
                    <a:pt x="139" y="864"/>
                    <a:pt x="139" y="1003"/>
                    <a:pt x="277" y="1141"/>
                  </a:cubicBezTo>
                  <a:cubicBezTo>
                    <a:pt x="415" y="864"/>
                    <a:pt x="726" y="726"/>
                    <a:pt x="865" y="588"/>
                  </a:cubicBezTo>
                  <a:cubicBezTo>
                    <a:pt x="865" y="415"/>
                    <a:pt x="1003" y="415"/>
                    <a:pt x="1003" y="415"/>
                  </a:cubicBezTo>
                  <a:cubicBezTo>
                    <a:pt x="1003" y="277"/>
                    <a:pt x="865" y="138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8"/>
            <p:cNvSpPr/>
            <p:nvPr/>
          </p:nvSpPr>
          <p:spPr>
            <a:xfrm>
              <a:off x="6304179" y="3408678"/>
              <a:ext cx="23228" cy="20421"/>
            </a:xfrm>
            <a:custGeom>
              <a:avLst/>
              <a:gdLst/>
              <a:ahLst/>
              <a:cxnLst/>
              <a:rect l="l" t="t" r="r" b="b"/>
              <a:pathLst>
                <a:path w="1142" h="1004" extrusionOk="0">
                  <a:moveTo>
                    <a:pt x="554" y="1"/>
                  </a:moveTo>
                  <a:cubicBezTo>
                    <a:pt x="415" y="139"/>
                    <a:pt x="277" y="277"/>
                    <a:pt x="1" y="416"/>
                  </a:cubicBezTo>
                  <a:cubicBezTo>
                    <a:pt x="139" y="588"/>
                    <a:pt x="415" y="727"/>
                    <a:pt x="554" y="1003"/>
                  </a:cubicBezTo>
                  <a:cubicBezTo>
                    <a:pt x="692" y="865"/>
                    <a:pt x="1003" y="727"/>
                    <a:pt x="1141" y="588"/>
                  </a:cubicBezTo>
                  <a:cubicBezTo>
                    <a:pt x="1003" y="277"/>
                    <a:pt x="692" y="139"/>
                    <a:pt x="5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8"/>
            <p:cNvSpPr/>
            <p:nvPr/>
          </p:nvSpPr>
          <p:spPr>
            <a:xfrm>
              <a:off x="6743577" y="3815735"/>
              <a:ext cx="35188" cy="23228"/>
            </a:xfrm>
            <a:custGeom>
              <a:avLst/>
              <a:gdLst/>
              <a:ahLst/>
              <a:cxnLst/>
              <a:rect l="l" t="t" r="r" b="b"/>
              <a:pathLst>
                <a:path w="1730" h="1142" extrusionOk="0">
                  <a:moveTo>
                    <a:pt x="1003" y="1"/>
                  </a:moveTo>
                  <a:cubicBezTo>
                    <a:pt x="1003" y="139"/>
                    <a:pt x="865" y="277"/>
                    <a:pt x="865" y="277"/>
                  </a:cubicBezTo>
                  <a:cubicBezTo>
                    <a:pt x="554" y="450"/>
                    <a:pt x="277" y="589"/>
                    <a:pt x="1" y="865"/>
                  </a:cubicBezTo>
                  <a:cubicBezTo>
                    <a:pt x="139" y="865"/>
                    <a:pt x="277" y="1003"/>
                    <a:pt x="416" y="1142"/>
                  </a:cubicBezTo>
                  <a:cubicBezTo>
                    <a:pt x="692" y="1003"/>
                    <a:pt x="1003" y="865"/>
                    <a:pt x="1280" y="589"/>
                  </a:cubicBezTo>
                  <a:lnTo>
                    <a:pt x="1729" y="589"/>
                  </a:lnTo>
                  <a:cubicBezTo>
                    <a:pt x="1556" y="450"/>
                    <a:pt x="1280" y="277"/>
                    <a:pt x="1142" y="139"/>
                  </a:cubicBezTo>
                  <a:lnTo>
                    <a:pt x="10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8"/>
            <p:cNvSpPr/>
            <p:nvPr/>
          </p:nvSpPr>
          <p:spPr>
            <a:xfrm>
              <a:off x="6887012" y="3768649"/>
              <a:ext cx="63990" cy="73834"/>
            </a:xfrm>
            <a:custGeom>
              <a:avLst/>
              <a:gdLst/>
              <a:ahLst/>
              <a:cxnLst/>
              <a:rect l="l" t="t" r="r" b="b"/>
              <a:pathLst>
                <a:path w="3146" h="3630" extrusionOk="0">
                  <a:moveTo>
                    <a:pt x="1003" y="0"/>
                  </a:moveTo>
                  <a:cubicBezTo>
                    <a:pt x="726" y="311"/>
                    <a:pt x="277" y="588"/>
                    <a:pt x="138" y="1175"/>
                  </a:cubicBezTo>
                  <a:cubicBezTo>
                    <a:pt x="0" y="1590"/>
                    <a:pt x="0" y="2178"/>
                    <a:pt x="277" y="2592"/>
                  </a:cubicBezTo>
                  <a:cubicBezTo>
                    <a:pt x="415" y="2765"/>
                    <a:pt x="415" y="2904"/>
                    <a:pt x="553" y="3042"/>
                  </a:cubicBezTo>
                  <a:cubicBezTo>
                    <a:pt x="726" y="3180"/>
                    <a:pt x="1003" y="3457"/>
                    <a:pt x="1279" y="3457"/>
                  </a:cubicBezTo>
                  <a:cubicBezTo>
                    <a:pt x="1417" y="3457"/>
                    <a:pt x="1417" y="3629"/>
                    <a:pt x="1417" y="3629"/>
                  </a:cubicBezTo>
                  <a:cubicBezTo>
                    <a:pt x="1417" y="3457"/>
                    <a:pt x="1417" y="3457"/>
                    <a:pt x="1590" y="3457"/>
                  </a:cubicBezTo>
                  <a:cubicBezTo>
                    <a:pt x="2143" y="3042"/>
                    <a:pt x="2731" y="2592"/>
                    <a:pt x="3146" y="2178"/>
                  </a:cubicBezTo>
                  <a:lnTo>
                    <a:pt x="3146" y="2039"/>
                  </a:lnTo>
                  <a:lnTo>
                    <a:pt x="3146" y="1901"/>
                  </a:lnTo>
                  <a:cubicBezTo>
                    <a:pt x="3146" y="1728"/>
                    <a:pt x="3007" y="1728"/>
                    <a:pt x="3007" y="1590"/>
                  </a:cubicBezTo>
                  <a:cubicBezTo>
                    <a:pt x="2454" y="1175"/>
                    <a:pt x="1867" y="726"/>
                    <a:pt x="1279" y="311"/>
                  </a:cubicBezTo>
                  <a:cubicBezTo>
                    <a:pt x="1279" y="173"/>
                    <a:pt x="1141" y="173"/>
                    <a:pt x="10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8"/>
            <p:cNvSpPr/>
            <p:nvPr/>
          </p:nvSpPr>
          <p:spPr>
            <a:xfrm>
              <a:off x="6160053" y="3250497"/>
              <a:ext cx="70336" cy="73143"/>
            </a:xfrm>
            <a:custGeom>
              <a:avLst/>
              <a:gdLst/>
              <a:ahLst/>
              <a:cxnLst/>
              <a:rect l="l" t="t" r="r" b="b"/>
              <a:pathLst>
                <a:path w="3458" h="3596" extrusionOk="0">
                  <a:moveTo>
                    <a:pt x="1591" y="1"/>
                  </a:moveTo>
                  <a:cubicBezTo>
                    <a:pt x="1038" y="415"/>
                    <a:pt x="450" y="865"/>
                    <a:pt x="1" y="1280"/>
                  </a:cubicBezTo>
                  <a:cubicBezTo>
                    <a:pt x="174" y="1591"/>
                    <a:pt x="450" y="1729"/>
                    <a:pt x="727" y="2005"/>
                  </a:cubicBezTo>
                  <a:cubicBezTo>
                    <a:pt x="1038" y="1867"/>
                    <a:pt x="1176" y="1591"/>
                    <a:pt x="1314" y="1452"/>
                  </a:cubicBezTo>
                  <a:cubicBezTo>
                    <a:pt x="1453" y="1452"/>
                    <a:pt x="1591" y="1280"/>
                    <a:pt x="1591" y="1280"/>
                  </a:cubicBezTo>
                  <a:lnTo>
                    <a:pt x="1729" y="1280"/>
                  </a:lnTo>
                  <a:cubicBezTo>
                    <a:pt x="1729" y="1280"/>
                    <a:pt x="1902" y="1280"/>
                    <a:pt x="2040" y="1452"/>
                  </a:cubicBezTo>
                  <a:cubicBezTo>
                    <a:pt x="2178" y="1591"/>
                    <a:pt x="2178" y="1867"/>
                    <a:pt x="2040" y="2005"/>
                  </a:cubicBezTo>
                  <a:cubicBezTo>
                    <a:pt x="1729" y="2316"/>
                    <a:pt x="1591" y="2455"/>
                    <a:pt x="1453" y="2731"/>
                  </a:cubicBezTo>
                  <a:cubicBezTo>
                    <a:pt x="1453" y="2731"/>
                    <a:pt x="1591" y="2870"/>
                    <a:pt x="1729" y="2870"/>
                  </a:cubicBezTo>
                  <a:lnTo>
                    <a:pt x="2178" y="2455"/>
                  </a:lnTo>
                  <a:cubicBezTo>
                    <a:pt x="2317" y="2316"/>
                    <a:pt x="2455" y="2316"/>
                    <a:pt x="2455" y="2316"/>
                  </a:cubicBezTo>
                  <a:lnTo>
                    <a:pt x="2766" y="2316"/>
                  </a:lnTo>
                  <a:cubicBezTo>
                    <a:pt x="3043" y="2593"/>
                    <a:pt x="3043" y="2870"/>
                    <a:pt x="2904" y="3008"/>
                  </a:cubicBezTo>
                  <a:cubicBezTo>
                    <a:pt x="2593" y="3181"/>
                    <a:pt x="2455" y="3319"/>
                    <a:pt x="2317" y="3595"/>
                  </a:cubicBezTo>
                  <a:lnTo>
                    <a:pt x="2455" y="3595"/>
                  </a:lnTo>
                  <a:cubicBezTo>
                    <a:pt x="2593" y="3457"/>
                    <a:pt x="2766" y="3319"/>
                    <a:pt x="2904" y="3181"/>
                  </a:cubicBezTo>
                  <a:cubicBezTo>
                    <a:pt x="3043" y="3008"/>
                    <a:pt x="3181" y="3008"/>
                    <a:pt x="3319" y="3008"/>
                  </a:cubicBezTo>
                  <a:lnTo>
                    <a:pt x="3457" y="3008"/>
                  </a:lnTo>
                  <a:cubicBezTo>
                    <a:pt x="3319" y="2731"/>
                    <a:pt x="3043" y="2593"/>
                    <a:pt x="2904" y="2316"/>
                  </a:cubicBezTo>
                  <a:cubicBezTo>
                    <a:pt x="2455" y="1591"/>
                    <a:pt x="2040" y="865"/>
                    <a:pt x="15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8"/>
            <p:cNvSpPr/>
            <p:nvPr/>
          </p:nvSpPr>
          <p:spPr>
            <a:xfrm>
              <a:off x="6488375" y="3370724"/>
              <a:ext cx="275627" cy="257342"/>
            </a:xfrm>
            <a:custGeom>
              <a:avLst/>
              <a:gdLst/>
              <a:ahLst/>
              <a:cxnLst/>
              <a:rect l="l" t="t" r="r" b="b"/>
              <a:pathLst>
                <a:path w="13551" h="12652" extrusionOk="0">
                  <a:moveTo>
                    <a:pt x="865" y="0"/>
                  </a:moveTo>
                  <a:cubicBezTo>
                    <a:pt x="727" y="0"/>
                    <a:pt x="588" y="139"/>
                    <a:pt x="450" y="139"/>
                  </a:cubicBezTo>
                  <a:lnTo>
                    <a:pt x="1" y="139"/>
                  </a:lnTo>
                  <a:cubicBezTo>
                    <a:pt x="1" y="277"/>
                    <a:pt x="139" y="277"/>
                    <a:pt x="139" y="277"/>
                  </a:cubicBezTo>
                  <a:cubicBezTo>
                    <a:pt x="1453" y="1417"/>
                    <a:pt x="2731" y="2731"/>
                    <a:pt x="3907" y="3733"/>
                  </a:cubicBezTo>
                  <a:lnTo>
                    <a:pt x="4321" y="4183"/>
                  </a:lnTo>
                  <a:lnTo>
                    <a:pt x="6188" y="5911"/>
                  </a:lnTo>
                  <a:lnTo>
                    <a:pt x="7052" y="6602"/>
                  </a:lnTo>
                  <a:lnTo>
                    <a:pt x="8642" y="8054"/>
                  </a:lnTo>
                  <a:cubicBezTo>
                    <a:pt x="10232" y="9506"/>
                    <a:pt x="11822" y="10923"/>
                    <a:pt x="13550" y="12651"/>
                  </a:cubicBezTo>
                  <a:lnTo>
                    <a:pt x="13550" y="11649"/>
                  </a:lnTo>
                  <a:cubicBezTo>
                    <a:pt x="12548" y="10646"/>
                    <a:pt x="11373" y="9782"/>
                    <a:pt x="10370" y="8918"/>
                  </a:cubicBezTo>
                  <a:cubicBezTo>
                    <a:pt x="9091" y="7777"/>
                    <a:pt x="7778" y="6602"/>
                    <a:pt x="6499" y="5323"/>
                  </a:cubicBezTo>
                  <a:cubicBezTo>
                    <a:pt x="4598" y="3595"/>
                    <a:pt x="2731" y="1729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8"/>
            <p:cNvSpPr/>
            <p:nvPr/>
          </p:nvSpPr>
          <p:spPr>
            <a:xfrm>
              <a:off x="6453228" y="3306044"/>
              <a:ext cx="357170" cy="328349"/>
            </a:xfrm>
            <a:custGeom>
              <a:avLst/>
              <a:gdLst/>
              <a:ahLst/>
              <a:cxnLst/>
              <a:rect l="l" t="t" r="r" b="b"/>
              <a:pathLst>
                <a:path w="17560" h="16143" extrusionOk="0">
                  <a:moveTo>
                    <a:pt x="5185" y="0"/>
                  </a:moveTo>
                  <a:cubicBezTo>
                    <a:pt x="4183" y="0"/>
                    <a:pt x="3181" y="139"/>
                    <a:pt x="2316" y="450"/>
                  </a:cubicBezTo>
                  <a:cubicBezTo>
                    <a:pt x="1729" y="588"/>
                    <a:pt x="1314" y="726"/>
                    <a:pt x="726" y="1003"/>
                  </a:cubicBezTo>
                  <a:cubicBezTo>
                    <a:pt x="450" y="1141"/>
                    <a:pt x="139" y="1452"/>
                    <a:pt x="1" y="1590"/>
                  </a:cubicBezTo>
                  <a:cubicBezTo>
                    <a:pt x="588" y="2178"/>
                    <a:pt x="1141" y="2731"/>
                    <a:pt x="1729" y="3319"/>
                  </a:cubicBezTo>
                  <a:lnTo>
                    <a:pt x="2178" y="3319"/>
                  </a:lnTo>
                  <a:cubicBezTo>
                    <a:pt x="2316" y="3319"/>
                    <a:pt x="2455" y="3180"/>
                    <a:pt x="2593" y="3180"/>
                  </a:cubicBezTo>
                  <a:cubicBezTo>
                    <a:pt x="2005" y="2731"/>
                    <a:pt x="1452" y="2178"/>
                    <a:pt x="865" y="1729"/>
                  </a:cubicBezTo>
                  <a:cubicBezTo>
                    <a:pt x="1141" y="1452"/>
                    <a:pt x="1452" y="1314"/>
                    <a:pt x="1729" y="1141"/>
                  </a:cubicBezTo>
                  <a:cubicBezTo>
                    <a:pt x="2178" y="864"/>
                    <a:pt x="2593" y="726"/>
                    <a:pt x="3042" y="588"/>
                  </a:cubicBezTo>
                  <a:cubicBezTo>
                    <a:pt x="3734" y="450"/>
                    <a:pt x="4321" y="277"/>
                    <a:pt x="5047" y="277"/>
                  </a:cubicBezTo>
                  <a:cubicBezTo>
                    <a:pt x="6049" y="277"/>
                    <a:pt x="7052" y="450"/>
                    <a:pt x="8054" y="726"/>
                  </a:cubicBezTo>
                  <a:cubicBezTo>
                    <a:pt x="9091" y="1003"/>
                    <a:pt x="10094" y="1452"/>
                    <a:pt x="11096" y="1867"/>
                  </a:cubicBezTo>
                  <a:cubicBezTo>
                    <a:pt x="12237" y="2593"/>
                    <a:pt x="13412" y="3457"/>
                    <a:pt x="14414" y="4459"/>
                  </a:cubicBezTo>
                  <a:cubicBezTo>
                    <a:pt x="14967" y="5047"/>
                    <a:pt x="15555" y="5634"/>
                    <a:pt x="16004" y="6326"/>
                  </a:cubicBezTo>
                  <a:cubicBezTo>
                    <a:pt x="16281" y="7052"/>
                    <a:pt x="16557" y="7777"/>
                    <a:pt x="16695" y="8503"/>
                  </a:cubicBezTo>
                  <a:cubicBezTo>
                    <a:pt x="17007" y="9367"/>
                    <a:pt x="17145" y="10232"/>
                    <a:pt x="17145" y="11096"/>
                  </a:cubicBezTo>
                  <a:cubicBezTo>
                    <a:pt x="17145" y="11822"/>
                    <a:pt x="17007" y="12375"/>
                    <a:pt x="16868" y="13100"/>
                  </a:cubicBezTo>
                  <a:cubicBezTo>
                    <a:pt x="16695" y="13550"/>
                    <a:pt x="16557" y="13965"/>
                    <a:pt x="16281" y="14552"/>
                  </a:cubicBezTo>
                  <a:cubicBezTo>
                    <a:pt x="16142" y="14690"/>
                    <a:pt x="16004" y="14967"/>
                    <a:pt x="15831" y="15278"/>
                  </a:cubicBezTo>
                  <a:cubicBezTo>
                    <a:pt x="15693" y="15140"/>
                    <a:pt x="15555" y="14967"/>
                    <a:pt x="15278" y="14829"/>
                  </a:cubicBezTo>
                  <a:lnTo>
                    <a:pt x="15278" y="15831"/>
                  </a:lnTo>
                  <a:cubicBezTo>
                    <a:pt x="15417" y="15831"/>
                    <a:pt x="15417" y="16004"/>
                    <a:pt x="15555" y="16142"/>
                  </a:cubicBezTo>
                  <a:cubicBezTo>
                    <a:pt x="15693" y="16004"/>
                    <a:pt x="15831" y="15831"/>
                    <a:pt x="16004" y="15693"/>
                  </a:cubicBezTo>
                  <a:cubicBezTo>
                    <a:pt x="16281" y="15416"/>
                    <a:pt x="16557" y="14967"/>
                    <a:pt x="16695" y="14690"/>
                  </a:cubicBezTo>
                  <a:cubicBezTo>
                    <a:pt x="17007" y="14276"/>
                    <a:pt x="17145" y="13688"/>
                    <a:pt x="17283" y="13239"/>
                  </a:cubicBezTo>
                  <a:cubicBezTo>
                    <a:pt x="17421" y="12686"/>
                    <a:pt x="17560" y="11960"/>
                    <a:pt x="17560" y="11234"/>
                  </a:cubicBezTo>
                  <a:cubicBezTo>
                    <a:pt x="17560" y="10370"/>
                    <a:pt x="17421" y="9506"/>
                    <a:pt x="17283" y="8780"/>
                  </a:cubicBezTo>
                  <a:cubicBezTo>
                    <a:pt x="17007" y="7916"/>
                    <a:pt x="16695" y="7190"/>
                    <a:pt x="16281" y="6499"/>
                  </a:cubicBezTo>
                  <a:cubicBezTo>
                    <a:pt x="15693" y="5634"/>
                    <a:pt x="14967" y="4770"/>
                    <a:pt x="14103" y="3906"/>
                  </a:cubicBezTo>
                  <a:cubicBezTo>
                    <a:pt x="13239" y="3042"/>
                    <a:pt x="12237" y="2178"/>
                    <a:pt x="11096" y="1590"/>
                  </a:cubicBezTo>
                  <a:cubicBezTo>
                    <a:pt x="10094" y="1003"/>
                    <a:pt x="9229" y="726"/>
                    <a:pt x="8365" y="450"/>
                  </a:cubicBezTo>
                  <a:cubicBezTo>
                    <a:pt x="7363" y="139"/>
                    <a:pt x="6188" y="0"/>
                    <a:pt x="51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8"/>
            <p:cNvSpPr/>
            <p:nvPr/>
          </p:nvSpPr>
          <p:spPr>
            <a:xfrm>
              <a:off x="6447594" y="3338384"/>
              <a:ext cx="2848" cy="11960"/>
            </a:xfrm>
            <a:custGeom>
              <a:avLst/>
              <a:gdLst/>
              <a:ahLst/>
              <a:cxnLst/>
              <a:rect l="l" t="t" r="r" b="b"/>
              <a:pathLst>
                <a:path w="140" h="588" extrusionOk="0">
                  <a:moveTo>
                    <a:pt x="139" y="0"/>
                  </a:moveTo>
                  <a:cubicBezTo>
                    <a:pt x="1" y="139"/>
                    <a:pt x="1" y="415"/>
                    <a:pt x="139" y="588"/>
                  </a:cubicBezTo>
                  <a:lnTo>
                    <a:pt x="139" y="277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8"/>
            <p:cNvSpPr/>
            <p:nvPr/>
          </p:nvSpPr>
          <p:spPr>
            <a:xfrm>
              <a:off x="6482761" y="3373531"/>
              <a:ext cx="284048" cy="258033"/>
            </a:xfrm>
            <a:custGeom>
              <a:avLst/>
              <a:gdLst/>
              <a:ahLst/>
              <a:cxnLst/>
              <a:rect l="l" t="t" r="r" b="b"/>
              <a:pathLst>
                <a:path w="13965" h="12686" extrusionOk="0">
                  <a:moveTo>
                    <a:pt x="0" y="1"/>
                  </a:moveTo>
                  <a:cubicBezTo>
                    <a:pt x="2143" y="1867"/>
                    <a:pt x="4183" y="3872"/>
                    <a:pt x="6187" y="5911"/>
                  </a:cubicBezTo>
                  <a:cubicBezTo>
                    <a:pt x="7466" y="7052"/>
                    <a:pt x="8780" y="8192"/>
                    <a:pt x="10059" y="9368"/>
                  </a:cubicBezTo>
                  <a:cubicBezTo>
                    <a:pt x="11329" y="10470"/>
                    <a:pt x="12566" y="11444"/>
                    <a:pt x="13834" y="12570"/>
                  </a:cubicBezTo>
                  <a:lnTo>
                    <a:pt x="13834" y="12570"/>
                  </a:lnTo>
                  <a:cubicBezTo>
                    <a:pt x="13826" y="12538"/>
                    <a:pt x="13826" y="12513"/>
                    <a:pt x="13826" y="12513"/>
                  </a:cubicBezTo>
                  <a:cubicBezTo>
                    <a:pt x="12098" y="10785"/>
                    <a:pt x="10508" y="9368"/>
                    <a:pt x="8918" y="7916"/>
                  </a:cubicBezTo>
                  <a:lnTo>
                    <a:pt x="7328" y="6464"/>
                  </a:lnTo>
                  <a:lnTo>
                    <a:pt x="6464" y="5773"/>
                  </a:lnTo>
                  <a:lnTo>
                    <a:pt x="4597" y="4045"/>
                  </a:lnTo>
                  <a:lnTo>
                    <a:pt x="4183" y="3595"/>
                  </a:lnTo>
                  <a:cubicBezTo>
                    <a:pt x="3007" y="2593"/>
                    <a:pt x="1729" y="1279"/>
                    <a:pt x="415" y="139"/>
                  </a:cubicBezTo>
                  <a:cubicBezTo>
                    <a:pt x="415" y="139"/>
                    <a:pt x="277" y="139"/>
                    <a:pt x="277" y="1"/>
                  </a:cubicBezTo>
                  <a:close/>
                  <a:moveTo>
                    <a:pt x="13834" y="12570"/>
                  </a:moveTo>
                  <a:cubicBezTo>
                    <a:pt x="13847" y="12620"/>
                    <a:pt x="13879" y="12686"/>
                    <a:pt x="13965" y="12686"/>
                  </a:cubicBezTo>
                  <a:cubicBezTo>
                    <a:pt x="13921" y="12647"/>
                    <a:pt x="13878" y="12608"/>
                    <a:pt x="13834" y="125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8"/>
            <p:cNvSpPr/>
            <p:nvPr/>
          </p:nvSpPr>
          <p:spPr>
            <a:xfrm>
              <a:off x="6450421" y="3294085"/>
              <a:ext cx="369110" cy="343115"/>
            </a:xfrm>
            <a:custGeom>
              <a:avLst/>
              <a:gdLst/>
              <a:ahLst/>
              <a:cxnLst/>
              <a:rect l="l" t="t" r="r" b="b"/>
              <a:pathLst>
                <a:path w="18147" h="16869" extrusionOk="0">
                  <a:moveTo>
                    <a:pt x="5185" y="1"/>
                  </a:moveTo>
                  <a:cubicBezTo>
                    <a:pt x="3457" y="1"/>
                    <a:pt x="1590" y="450"/>
                    <a:pt x="277" y="1729"/>
                  </a:cubicBezTo>
                  <a:lnTo>
                    <a:pt x="139" y="1902"/>
                  </a:lnTo>
                  <a:lnTo>
                    <a:pt x="0" y="2040"/>
                  </a:lnTo>
                  <a:lnTo>
                    <a:pt x="0" y="2178"/>
                  </a:lnTo>
                  <a:lnTo>
                    <a:pt x="0" y="2455"/>
                  </a:lnTo>
                  <a:lnTo>
                    <a:pt x="0" y="2766"/>
                  </a:lnTo>
                  <a:cubicBezTo>
                    <a:pt x="588" y="3042"/>
                    <a:pt x="1003" y="3457"/>
                    <a:pt x="1590" y="3907"/>
                  </a:cubicBezTo>
                  <a:lnTo>
                    <a:pt x="1867" y="3907"/>
                  </a:lnTo>
                  <a:cubicBezTo>
                    <a:pt x="1279" y="3319"/>
                    <a:pt x="726" y="2766"/>
                    <a:pt x="139" y="2178"/>
                  </a:cubicBezTo>
                  <a:cubicBezTo>
                    <a:pt x="277" y="2040"/>
                    <a:pt x="588" y="1729"/>
                    <a:pt x="864" y="1591"/>
                  </a:cubicBezTo>
                  <a:cubicBezTo>
                    <a:pt x="1452" y="1314"/>
                    <a:pt x="1867" y="1176"/>
                    <a:pt x="2454" y="1038"/>
                  </a:cubicBezTo>
                  <a:cubicBezTo>
                    <a:pt x="3319" y="727"/>
                    <a:pt x="4321" y="588"/>
                    <a:pt x="5323" y="588"/>
                  </a:cubicBezTo>
                  <a:cubicBezTo>
                    <a:pt x="6326" y="588"/>
                    <a:pt x="7501" y="727"/>
                    <a:pt x="8503" y="1038"/>
                  </a:cubicBezTo>
                  <a:cubicBezTo>
                    <a:pt x="9367" y="1314"/>
                    <a:pt x="10232" y="1591"/>
                    <a:pt x="11234" y="2178"/>
                  </a:cubicBezTo>
                  <a:cubicBezTo>
                    <a:pt x="12375" y="2766"/>
                    <a:pt x="13377" y="3630"/>
                    <a:pt x="14241" y="4494"/>
                  </a:cubicBezTo>
                  <a:cubicBezTo>
                    <a:pt x="15105" y="5358"/>
                    <a:pt x="15831" y="6222"/>
                    <a:pt x="16419" y="7087"/>
                  </a:cubicBezTo>
                  <a:cubicBezTo>
                    <a:pt x="16833" y="7778"/>
                    <a:pt x="17145" y="8504"/>
                    <a:pt x="17421" y="9368"/>
                  </a:cubicBezTo>
                  <a:cubicBezTo>
                    <a:pt x="17559" y="10094"/>
                    <a:pt x="17698" y="10958"/>
                    <a:pt x="17698" y="11822"/>
                  </a:cubicBezTo>
                  <a:cubicBezTo>
                    <a:pt x="17698" y="12548"/>
                    <a:pt x="17559" y="13274"/>
                    <a:pt x="17421" y="13827"/>
                  </a:cubicBezTo>
                  <a:cubicBezTo>
                    <a:pt x="17283" y="14276"/>
                    <a:pt x="17145" y="14864"/>
                    <a:pt x="16833" y="15278"/>
                  </a:cubicBezTo>
                  <a:cubicBezTo>
                    <a:pt x="16695" y="15555"/>
                    <a:pt x="16419" y="16004"/>
                    <a:pt x="16142" y="16281"/>
                  </a:cubicBezTo>
                  <a:cubicBezTo>
                    <a:pt x="15969" y="16419"/>
                    <a:pt x="15831" y="16592"/>
                    <a:pt x="15693" y="16730"/>
                  </a:cubicBezTo>
                  <a:cubicBezTo>
                    <a:pt x="15555" y="16592"/>
                    <a:pt x="15555" y="16419"/>
                    <a:pt x="15416" y="16419"/>
                  </a:cubicBezTo>
                  <a:cubicBezTo>
                    <a:pt x="15416" y="16419"/>
                    <a:pt x="15416" y="16592"/>
                    <a:pt x="15555" y="16592"/>
                  </a:cubicBezTo>
                  <a:cubicBezTo>
                    <a:pt x="15555" y="16730"/>
                    <a:pt x="15693" y="16730"/>
                    <a:pt x="15693" y="16868"/>
                  </a:cubicBezTo>
                  <a:lnTo>
                    <a:pt x="15969" y="16868"/>
                  </a:lnTo>
                  <a:cubicBezTo>
                    <a:pt x="16142" y="16868"/>
                    <a:pt x="16280" y="16868"/>
                    <a:pt x="16280" y="16730"/>
                  </a:cubicBezTo>
                  <a:cubicBezTo>
                    <a:pt x="16419" y="16730"/>
                    <a:pt x="16419" y="16730"/>
                    <a:pt x="16557" y="16592"/>
                  </a:cubicBezTo>
                  <a:cubicBezTo>
                    <a:pt x="16695" y="16281"/>
                    <a:pt x="17006" y="15866"/>
                    <a:pt x="17145" y="15555"/>
                  </a:cubicBezTo>
                  <a:cubicBezTo>
                    <a:pt x="17421" y="15140"/>
                    <a:pt x="17559" y="14864"/>
                    <a:pt x="17698" y="14414"/>
                  </a:cubicBezTo>
                  <a:cubicBezTo>
                    <a:pt x="18009" y="13688"/>
                    <a:pt x="18147" y="12824"/>
                    <a:pt x="18147" y="12098"/>
                  </a:cubicBezTo>
                  <a:cubicBezTo>
                    <a:pt x="18147" y="11234"/>
                    <a:pt x="18147" y="10543"/>
                    <a:pt x="18009" y="9679"/>
                  </a:cubicBezTo>
                  <a:cubicBezTo>
                    <a:pt x="17870" y="8953"/>
                    <a:pt x="17559" y="8227"/>
                    <a:pt x="17283" y="7363"/>
                  </a:cubicBezTo>
                  <a:cubicBezTo>
                    <a:pt x="16695" y="6050"/>
                    <a:pt x="15693" y="4909"/>
                    <a:pt x="14690" y="3907"/>
                  </a:cubicBezTo>
                  <a:cubicBezTo>
                    <a:pt x="14103" y="3319"/>
                    <a:pt x="13550" y="2904"/>
                    <a:pt x="12824" y="2593"/>
                  </a:cubicBezTo>
                  <a:cubicBezTo>
                    <a:pt x="12236" y="2178"/>
                    <a:pt x="11649" y="1729"/>
                    <a:pt x="11096" y="1452"/>
                  </a:cubicBezTo>
                  <a:cubicBezTo>
                    <a:pt x="10232" y="1038"/>
                    <a:pt x="9367" y="727"/>
                    <a:pt x="8503" y="450"/>
                  </a:cubicBezTo>
                  <a:cubicBezTo>
                    <a:pt x="7501" y="312"/>
                    <a:pt x="6637" y="1"/>
                    <a:pt x="5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8"/>
            <p:cNvSpPr/>
            <p:nvPr/>
          </p:nvSpPr>
          <p:spPr>
            <a:xfrm>
              <a:off x="6388548" y="3203390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8"/>
            <p:cNvSpPr/>
            <p:nvPr/>
          </p:nvSpPr>
          <p:spPr>
            <a:xfrm>
              <a:off x="6295047" y="3396739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8"/>
            <p:cNvSpPr/>
            <p:nvPr/>
          </p:nvSpPr>
          <p:spPr>
            <a:xfrm>
              <a:off x="6098891" y="3127462"/>
              <a:ext cx="746661" cy="128691"/>
            </a:xfrm>
            <a:custGeom>
              <a:avLst/>
              <a:gdLst/>
              <a:ahLst/>
              <a:cxnLst/>
              <a:rect l="l" t="t" r="r" b="b"/>
              <a:pathLst>
                <a:path w="36709" h="6327" extrusionOk="0">
                  <a:moveTo>
                    <a:pt x="23920" y="1"/>
                  </a:moveTo>
                  <a:cubicBezTo>
                    <a:pt x="22745" y="1"/>
                    <a:pt x="21604" y="139"/>
                    <a:pt x="20602" y="277"/>
                  </a:cubicBezTo>
                  <a:cubicBezTo>
                    <a:pt x="19426" y="588"/>
                    <a:pt x="18424" y="865"/>
                    <a:pt x="17422" y="1141"/>
                  </a:cubicBezTo>
                  <a:cubicBezTo>
                    <a:pt x="16419" y="1591"/>
                    <a:pt x="15417" y="2006"/>
                    <a:pt x="14414" y="2593"/>
                  </a:cubicBezTo>
                  <a:cubicBezTo>
                    <a:pt x="13965" y="2870"/>
                    <a:pt x="13550" y="3181"/>
                    <a:pt x="13101" y="3457"/>
                  </a:cubicBezTo>
                  <a:cubicBezTo>
                    <a:pt x="12686" y="3734"/>
                    <a:pt x="12513" y="4045"/>
                    <a:pt x="12237" y="4321"/>
                  </a:cubicBezTo>
                  <a:cubicBezTo>
                    <a:pt x="11649" y="3734"/>
                    <a:pt x="11096" y="3319"/>
                    <a:pt x="10508" y="2870"/>
                  </a:cubicBezTo>
                  <a:cubicBezTo>
                    <a:pt x="9783" y="2144"/>
                    <a:pt x="9057" y="1729"/>
                    <a:pt x="8365" y="1003"/>
                  </a:cubicBezTo>
                  <a:lnTo>
                    <a:pt x="8054" y="1003"/>
                  </a:lnTo>
                  <a:cubicBezTo>
                    <a:pt x="7916" y="1003"/>
                    <a:pt x="7778" y="1003"/>
                    <a:pt x="7778" y="1141"/>
                  </a:cubicBezTo>
                  <a:cubicBezTo>
                    <a:pt x="6326" y="1280"/>
                    <a:pt x="5185" y="2006"/>
                    <a:pt x="4045" y="2731"/>
                  </a:cubicBezTo>
                  <a:cubicBezTo>
                    <a:pt x="2731" y="3457"/>
                    <a:pt x="1452" y="4321"/>
                    <a:pt x="139" y="5047"/>
                  </a:cubicBezTo>
                  <a:cubicBezTo>
                    <a:pt x="139" y="5047"/>
                    <a:pt x="1" y="5186"/>
                    <a:pt x="1" y="5324"/>
                  </a:cubicBezTo>
                  <a:cubicBezTo>
                    <a:pt x="1" y="5462"/>
                    <a:pt x="1" y="5600"/>
                    <a:pt x="139" y="5600"/>
                  </a:cubicBezTo>
                  <a:cubicBezTo>
                    <a:pt x="139" y="5773"/>
                    <a:pt x="139" y="5773"/>
                    <a:pt x="277" y="5773"/>
                  </a:cubicBezTo>
                  <a:lnTo>
                    <a:pt x="277" y="5911"/>
                  </a:lnTo>
                  <a:lnTo>
                    <a:pt x="727" y="6326"/>
                  </a:lnTo>
                  <a:lnTo>
                    <a:pt x="727" y="6050"/>
                  </a:lnTo>
                  <a:cubicBezTo>
                    <a:pt x="588" y="5773"/>
                    <a:pt x="588" y="5462"/>
                    <a:pt x="727" y="5186"/>
                  </a:cubicBezTo>
                  <a:cubicBezTo>
                    <a:pt x="727" y="5047"/>
                    <a:pt x="865" y="4909"/>
                    <a:pt x="1003" y="4736"/>
                  </a:cubicBezTo>
                  <a:cubicBezTo>
                    <a:pt x="2317" y="3872"/>
                    <a:pt x="3734" y="3181"/>
                    <a:pt x="5047" y="2593"/>
                  </a:cubicBezTo>
                  <a:lnTo>
                    <a:pt x="5185" y="2455"/>
                  </a:lnTo>
                  <a:cubicBezTo>
                    <a:pt x="5773" y="2144"/>
                    <a:pt x="6464" y="1867"/>
                    <a:pt x="7052" y="1591"/>
                  </a:cubicBezTo>
                  <a:cubicBezTo>
                    <a:pt x="7190" y="1452"/>
                    <a:pt x="7328" y="1452"/>
                    <a:pt x="7328" y="1452"/>
                  </a:cubicBezTo>
                  <a:lnTo>
                    <a:pt x="7916" y="1452"/>
                  </a:lnTo>
                  <a:cubicBezTo>
                    <a:pt x="8193" y="1452"/>
                    <a:pt x="8365" y="1452"/>
                    <a:pt x="8504" y="1591"/>
                  </a:cubicBezTo>
                  <a:cubicBezTo>
                    <a:pt x="9644" y="2593"/>
                    <a:pt x="10785" y="3596"/>
                    <a:pt x="12098" y="5047"/>
                  </a:cubicBezTo>
                  <a:cubicBezTo>
                    <a:pt x="13550" y="3734"/>
                    <a:pt x="15106" y="2731"/>
                    <a:pt x="16696" y="2006"/>
                  </a:cubicBezTo>
                  <a:cubicBezTo>
                    <a:pt x="18735" y="1141"/>
                    <a:pt x="20878" y="588"/>
                    <a:pt x="23056" y="416"/>
                  </a:cubicBezTo>
                  <a:lnTo>
                    <a:pt x="24196" y="416"/>
                  </a:lnTo>
                  <a:cubicBezTo>
                    <a:pt x="26063" y="416"/>
                    <a:pt x="27791" y="727"/>
                    <a:pt x="29519" y="1141"/>
                  </a:cubicBezTo>
                  <a:cubicBezTo>
                    <a:pt x="29658" y="1141"/>
                    <a:pt x="29969" y="1280"/>
                    <a:pt x="30245" y="1452"/>
                  </a:cubicBezTo>
                  <a:lnTo>
                    <a:pt x="30383" y="1452"/>
                  </a:lnTo>
                  <a:cubicBezTo>
                    <a:pt x="30383" y="1591"/>
                    <a:pt x="30383" y="1591"/>
                    <a:pt x="30522" y="1729"/>
                  </a:cubicBezTo>
                  <a:cubicBezTo>
                    <a:pt x="31248" y="2144"/>
                    <a:pt x="32112" y="2593"/>
                    <a:pt x="32976" y="3008"/>
                  </a:cubicBezTo>
                  <a:cubicBezTo>
                    <a:pt x="34116" y="3734"/>
                    <a:pt x="35430" y="4598"/>
                    <a:pt x="36709" y="5324"/>
                  </a:cubicBezTo>
                  <a:cubicBezTo>
                    <a:pt x="35845" y="4598"/>
                    <a:pt x="34981" y="3872"/>
                    <a:pt x="33978" y="3319"/>
                  </a:cubicBezTo>
                  <a:cubicBezTo>
                    <a:pt x="32699" y="2455"/>
                    <a:pt x="31248" y="1729"/>
                    <a:pt x="29658" y="1141"/>
                  </a:cubicBezTo>
                  <a:cubicBezTo>
                    <a:pt x="28068" y="416"/>
                    <a:pt x="26339" y="139"/>
                    <a:pt x="246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8"/>
            <p:cNvSpPr/>
            <p:nvPr/>
          </p:nvSpPr>
          <p:spPr>
            <a:xfrm>
              <a:off x="6884185" y="3291278"/>
              <a:ext cx="96351" cy="474573"/>
            </a:xfrm>
            <a:custGeom>
              <a:avLst/>
              <a:gdLst/>
              <a:ahLst/>
              <a:cxnLst/>
              <a:rect l="l" t="t" r="r" b="b"/>
              <a:pathLst>
                <a:path w="4737" h="23332" extrusionOk="0">
                  <a:moveTo>
                    <a:pt x="865" y="0"/>
                  </a:moveTo>
                  <a:lnTo>
                    <a:pt x="865" y="0"/>
                  </a:lnTo>
                  <a:cubicBezTo>
                    <a:pt x="1003" y="311"/>
                    <a:pt x="1142" y="450"/>
                    <a:pt x="1280" y="726"/>
                  </a:cubicBezTo>
                  <a:cubicBezTo>
                    <a:pt x="2420" y="2455"/>
                    <a:pt x="3285" y="4459"/>
                    <a:pt x="3872" y="6637"/>
                  </a:cubicBezTo>
                  <a:cubicBezTo>
                    <a:pt x="4460" y="8642"/>
                    <a:pt x="4598" y="10819"/>
                    <a:pt x="4322" y="12824"/>
                  </a:cubicBezTo>
                  <a:cubicBezTo>
                    <a:pt x="4149" y="15002"/>
                    <a:pt x="3457" y="17145"/>
                    <a:pt x="2282" y="19011"/>
                  </a:cubicBezTo>
                  <a:cubicBezTo>
                    <a:pt x="1867" y="19737"/>
                    <a:pt x="1280" y="20601"/>
                    <a:pt x="554" y="21327"/>
                  </a:cubicBezTo>
                  <a:cubicBezTo>
                    <a:pt x="416" y="21465"/>
                    <a:pt x="277" y="21742"/>
                    <a:pt x="1" y="21915"/>
                  </a:cubicBezTo>
                  <a:cubicBezTo>
                    <a:pt x="554" y="22329"/>
                    <a:pt x="1142" y="22917"/>
                    <a:pt x="1556" y="23332"/>
                  </a:cubicBezTo>
                  <a:cubicBezTo>
                    <a:pt x="1764" y="23332"/>
                    <a:pt x="1956" y="23270"/>
                    <a:pt x="2102" y="23270"/>
                  </a:cubicBezTo>
                  <a:cubicBezTo>
                    <a:pt x="2175" y="23270"/>
                    <a:pt x="2236" y="23286"/>
                    <a:pt x="2282" y="23332"/>
                  </a:cubicBezTo>
                  <a:cubicBezTo>
                    <a:pt x="1867" y="22917"/>
                    <a:pt x="1280" y="22468"/>
                    <a:pt x="692" y="21915"/>
                  </a:cubicBezTo>
                  <a:cubicBezTo>
                    <a:pt x="692" y="21915"/>
                    <a:pt x="865" y="21915"/>
                    <a:pt x="865" y="21742"/>
                  </a:cubicBezTo>
                  <a:cubicBezTo>
                    <a:pt x="1003" y="21465"/>
                    <a:pt x="1142" y="21327"/>
                    <a:pt x="1280" y="21189"/>
                  </a:cubicBezTo>
                  <a:cubicBezTo>
                    <a:pt x="1418" y="20878"/>
                    <a:pt x="1729" y="20601"/>
                    <a:pt x="1867" y="20325"/>
                  </a:cubicBezTo>
                  <a:cubicBezTo>
                    <a:pt x="2144" y="20014"/>
                    <a:pt x="2420" y="19737"/>
                    <a:pt x="2593" y="19322"/>
                  </a:cubicBezTo>
                  <a:cubicBezTo>
                    <a:pt x="3146" y="18596"/>
                    <a:pt x="3457" y="17871"/>
                    <a:pt x="3872" y="17006"/>
                  </a:cubicBezTo>
                  <a:cubicBezTo>
                    <a:pt x="4010" y="16730"/>
                    <a:pt x="4010" y="16281"/>
                    <a:pt x="4149" y="15866"/>
                  </a:cubicBezTo>
                  <a:cubicBezTo>
                    <a:pt x="4322" y="15416"/>
                    <a:pt x="4322" y="15002"/>
                    <a:pt x="4460" y="14552"/>
                  </a:cubicBezTo>
                  <a:cubicBezTo>
                    <a:pt x="4598" y="13688"/>
                    <a:pt x="4598" y="12824"/>
                    <a:pt x="4598" y="11960"/>
                  </a:cubicBezTo>
                  <a:cubicBezTo>
                    <a:pt x="4736" y="10232"/>
                    <a:pt x="4598" y="8503"/>
                    <a:pt x="4322" y="6775"/>
                  </a:cubicBezTo>
                  <a:cubicBezTo>
                    <a:pt x="4149" y="6637"/>
                    <a:pt x="4149" y="6360"/>
                    <a:pt x="4010" y="6049"/>
                  </a:cubicBezTo>
                  <a:lnTo>
                    <a:pt x="4149" y="6049"/>
                  </a:lnTo>
                  <a:cubicBezTo>
                    <a:pt x="4149" y="5911"/>
                    <a:pt x="4010" y="5773"/>
                    <a:pt x="4010" y="5635"/>
                  </a:cubicBezTo>
                  <a:cubicBezTo>
                    <a:pt x="3596" y="4459"/>
                    <a:pt x="3008" y="3319"/>
                    <a:pt x="2282" y="2178"/>
                  </a:cubicBezTo>
                  <a:cubicBezTo>
                    <a:pt x="1867" y="1452"/>
                    <a:pt x="1418" y="726"/>
                    <a:pt x="8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8"/>
            <p:cNvSpPr/>
            <p:nvPr/>
          </p:nvSpPr>
          <p:spPr>
            <a:xfrm>
              <a:off x="6274646" y="3414312"/>
              <a:ext cx="562482" cy="503395"/>
            </a:xfrm>
            <a:custGeom>
              <a:avLst/>
              <a:gdLst/>
              <a:ahLst/>
              <a:cxnLst/>
              <a:rect l="l" t="t" r="r" b="b"/>
              <a:pathLst>
                <a:path w="27654" h="24749" extrusionOk="0">
                  <a:moveTo>
                    <a:pt x="1" y="0"/>
                  </a:moveTo>
                  <a:cubicBezTo>
                    <a:pt x="47" y="34"/>
                    <a:pt x="93" y="68"/>
                    <a:pt x="139" y="102"/>
                  </a:cubicBezTo>
                  <a:lnTo>
                    <a:pt x="139" y="102"/>
                  </a:lnTo>
                  <a:cubicBezTo>
                    <a:pt x="138" y="0"/>
                    <a:pt x="126" y="0"/>
                    <a:pt x="1" y="0"/>
                  </a:cubicBezTo>
                  <a:close/>
                  <a:moveTo>
                    <a:pt x="27653" y="24196"/>
                  </a:moveTo>
                  <a:lnTo>
                    <a:pt x="27653" y="24196"/>
                  </a:lnTo>
                  <a:cubicBezTo>
                    <a:pt x="27567" y="24239"/>
                    <a:pt x="27477" y="24285"/>
                    <a:pt x="27391" y="24333"/>
                  </a:cubicBezTo>
                  <a:lnTo>
                    <a:pt x="27391" y="24333"/>
                  </a:lnTo>
                  <a:cubicBezTo>
                    <a:pt x="27429" y="24329"/>
                    <a:pt x="27541" y="24308"/>
                    <a:pt x="27653" y="24196"/>
                  </a:cubicBezTo>
                  <a:close/>
                  <a:moveTo>
                    <a:pt x="139" y="102"/>
                  </a:moveTo>
                  <a:cubicBezTo>
                    <a:pt x="139" y="113"/>
                    <a:pt x="139" y="125"/>
                    <a:pt x="139" y="139"/>
                  </a:cubicBezTo>
                  <a:cubicBezTo>
                    <a:pt x="1453" y="1452"/>
                    <a:pt x="2870" y="2731"/>
                    <a:pt x="4045" y="4044"/>
                  </a:cubicBezTo>
                  <a:cubicBezTo>
                    <a:pt x="5186" y="5323"/>
                    <a:pt x="6326" y="6637"/>
                    <a:pt x="7502" y="7777"/>
                  </a:cubicBezTo>
                  <a:cubicBezTo>
                    <a:pt x="8055" y="8503"/>
                    <a:pt x="8642" y="9091"/>
                    <a:pt x="9230" y="9644"/>
                  </a:cubicBezTo>
                  <a:cubicBezTo>
                    <a:pt x="9921" y="10232"/>
                    <a:pt x="10509" y="10819"/>
                    <a:pt x="11235" y="11234"/>
                  </a:cubicBezTo>
                  <a:cubicBezTo>
                    <a:pt x="12686" y="12409"/>
                    <a:pt x="14104" y="13550"/>
                    <a:pt x="15417" y="14829"/>
                  </a:cubicBezTo>
                  <a:cubicBezTo>
                    <a:pt x="17284" y="16419"/>
                    <a:pt x="19012" y="18147"/>
                    <a:pt x="20878" y="19737"/>
                  </a:cubicBezTo>
                  <a:cubicBezTo>
                    <a:pt x="21742" y="20601"/>
                    <a:pt x="22745" y="21327"/>
                    <a:pt x="23609" y="22191"/>
                  </a:cubicBezTo>
                  <a:cubicBezTo>
                    <a:pt x="24473" y="23055"/>
                    <a:pt x="25337" y="23919"/>
                    <a:pt x="26340" y="24645"/>
                  </a:cubicBezTo>
                  <a:cubicBezTo>
                    <a:pt x="26426" y="24714"/>
                    <a:pt x="26538" y="24749"/>
                    <a:pt x="26646" y="24749"/>
                  </a:cubicBezTo>
                  <a:cubicBezTo>
                    <a:pt x="26754" y="24749"/>
                    <a:pt x="26858" y="24714"/>
                    <a:pt x="26927" y="24645"/>
                  </a:cubicBezTo>
                  <a:cubicBezTo>
                    <a:pt x="27022" y="24550"/>
                    <a:pt x="27199" y="24438"/>
                    <a:pt x="27391" y="24333"/>
                  </a:cubicBezTo>
                  <a:lnTo>
                    <a:pt x="27391" y="24333"/>
                  </a:lnTo>
                  <a:cubicBezTo>
                    <a:pt x="27382" y="24334"/>
                    <a:pt x="27377" y="24334"/>
                    <a:pt x="27377" y="24334"/>
                  </a:cubicBezTo>
                  <a:cubicBezTo>
                    <a:pt x="27204" y="24334"/>
                    <a:pt x="27204" y="24334"/>
                    <a:pt x="27065" y="24507"/>
                  </a:cubicBezTo>
                  <a:lnTo>
                    <a:pt x="26927" y="24507"/>
                  </a:lnTo>
                  <a:cubicBezTo>
                    <a:pt x="26789" y="24507"/>
                    <a:pt x="26512" y="24334"/>
                    <a:pt x="26340" y="24196"/>
                  </a:cubicBezTo>
                  <a:cubicBezTo>
                    <a:pt x="24611" y="22606"/>
                    <a:pt x="22883" y="21050"/>
                    <a:pt x="21017" y="19460"/>
                  </a:cubicBezTo>
                  <a:lnTo>
                    <a:pt x="21017" y="19322"/>
                  </a:lnTo>
                  <a:lnTo>
                    <a:pt x="20464" y="18873"/>
                  </a:lnTo>
                  <a:cubicBezTo>
                    <a:pt x="19427" y="18009"/>
                    <a:pt x="18424" y="17145"/>
                    <a:pt x="17422" y="16280"/>
                  </a:cubicBezTo>
                  <a:cubicBezTo>
                    <a:pt x="16558" y="15416"/>
                    <a:pt x="15555" y="14552"/>
                    <a:pt x="14691" y="13688"/>
                  </a:cubicBezTo>
                  <a:lnTo>
                    <a:pt x="14553" y="13688"/>
                  </a:lnTo>
                  <a:cubicBezTo>
                    <a:pt x="12963" y="11960"/>
                    <a:pt x="11235" y="10370"/>
                    <a:pt x="9506" y="8780"/>
                  </a:cubicBezTo>
                  <a:cubicBezTo>
                    <a:pt x="7502" y="6913"/>
                    <a:pt x="5324" y="5047"/>
                    <a:pt x="3319" y="3042"/>
                  </a:cubicBezTo>
                  <a:lnTo>
                    <a:pt x="3319" y="2904"/>
                  </a:lnTo>
                  <a:lnTo>
                    <a:pt x="2732" y="2454"/>
                  </a:lnTo>
                  <a:lnTo>
                    <a:pt x="2593" y="2316"/>
                  </a:lnTo>
                  <a:cubicBezTo>
                    <a:pt x="1901" y="1624"/>
                    <a:pt x="1083" y="806"/>
                    <a:pt x="139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8"/>
            <p:cNvSpPr/>
            <p:nvPr/>
          </p:nvSpPr>
          <p:spPr>
            <a:xfrm>
              <a:off x="6113658" y="3250497"/>
              <a:ext cx="23228" cy="29554"/>
            </a:xfrm>
            <a:custGeom>
              <a:avLst/>
              <a:gdLst/>
              <a:ahLst/>
              <a:cxnLst/>
              <a:rect l="l" t="t" r="r" b="b"/>
              <a:pathLst>
                <a:path w="1142" h="1453" extrusionOk="0">
                  <a:moveTo>
                    <a:pt x="1" y="1"/>
                  </a:moveTo>
                  <a:lnTo>
                    <a:pt x="1" y="277"/>
                  </a:lnTo>
                  <a:cubicBezTo>
                    <a:pt x="415" y="727"/>
                    <a:pt x="865" y="1003"/>
                    <a:pt x="1141" y="1452"/>
                  </a:cubicBezTo>
                  <a:cubicBezTo>
                    <a:pt x="865" y="1003"/>
                    <a:pt x="415" y="588"/>
                    <a:pt x="139" y="139"/>
                  </a:cubicBezTo>
                  <a:cubicBezTo>
                    <a:pt x="139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8"/>
            <p:cNvSpPr/>
            <p:nvPr/>
          </p:nvSpPr>
          <p:spPr>
            <a:xfrm>
              <a:off x="6839905" y="3764581"/>
              <a:ext cx="134997" cy="141871"/>
            </a:xfrm>
            <a:custGeom>
              <a:avLst/>
              <a:gdLst/>
              <a:ahLst/>
              <a:cxnLst/>
              <a:rect l="l" t="t" r="r" b="b"/>
              <a:pathLst>
                <a:path w="6637" h="6975" extrusionOk="0">
                  <a:moveTo>
                    <a:pt x="4279" y="0"/>
                  </a:moveTo>
                  <a:cubicBezTo>
                    <a:pt x="4133" y="0"/>
                    <a:pt x="3941" y="62"/>
                    <a:pt x="3733" y="62"/>
                  </a:cubicBezTo>
                  <a:cubicBezTo>
                    <a:pt x="4321" y="511"/>
                    <a:pt x="4909" y="1064"/>
                    <a:pt x="5323" y="1514"/>
                  </a:cubicBezTo>
                  <a:cubicBezTo>
                    <a:pt x="5462" y="1652"/>
                    <a:pt x="5462" y="1928"/>
                    <a:pt x="5462" y="2101"/>
                  </a:cubicBezTo>
                  <a:cubicBezTo>
                    <a:pt x="5634" y="2101"/>
                    <a:pt x="5634" y="2239"/>
                    <a:pt x="5634" y="2239"/>
                  </a:cubicBezTo>
                  <a:lnTo>
                    <a:pt x="5462" y="2378"/>
                  </a:lnTo>
                  <a:cubicBezTo>
                    <a:pt x="5634" y="2654"/>
                    <a:pt x="5634" y="3104"/>
                    <a:pt x="5323" y="3380"/>
                  </a:cubicBezTo>
                  <a:cubicBezTo>
                    <a:pt x="3457" y="4832"/>
                    <a:pt x="1729" y="5972"/>
                    <a:pt x="0" y="6975"/>
                  </a:cubicBezTo>
                  <a:cubicBezTo>
                    <a:pt x="1003" y="6422"/>
                    <a:pt x="2005" y="5972"/>
                    <a:pt x="2869" y="5385"/>
                  </a:cubicBezTo>
                  <a:cubicBezTo>
                    <a:pt x="4183" y="4521"/>
                    <a:pt x="5323" y="3829"/>
                    <a:pt x="6326" y="2792"/>
                  </a:cubicBezTo>
                  <a:cubicBezTo>
                    <a:pt x="6499" y="2654"/>
                    <a:pt x="6499" y="2516"/>
                    <a:pt x="6637" y="2516"/>
                  </a:cubicBezTo>
                  <a:lnTo>
                    <a:pt x="6637" y="2378"/>
                  </a:lnTo>
                  <a:cubicBezTo>
                    <a:pt x="6637" y="2239"/>
                    <a:pt x="6637" y="2101"/>
                    <a:pt x="6499" y="1928"/>
                  </a:cubicBezTo>
                  <a:cubicBezTo>
                    <a:pt x="6049" y="1237"/>
                    <a:pt x="5323" y="649"/>
                    <a:pt x="4597" y="200"/>
                  </a:cubicBezTo>
                  <a:cubicBezTo>
                    <a:pt x="4597" y="62"/>
                    <a:pt x="4597" y="62"/>
                    <a:pt x="4459" y="62"/>
                  </a:cubicBezTo>
                  <a:cubicBezTo>
                    <a:pt x="4413" y="16"/>
                    <a:pt x="4352" y="0"/>
                    <a:pt x="42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8"/>
            <p:cNvSpPr/>
            <p:nvPr/>
          </p:nvSpPr>
          <p:spPr>
            <a:xfrm>
              <a:off x="6242306" y="3329232"/>
              <a:ext cx="11980" cy="11980"/>
            </a:xfrm>
            <a:custGeom>
              <a:avLst/>
              <a:gdLst/>
              <a:ahLst/>
              <a:cxnLst/>
              <a:rect l="l" t="t" r="r" b="b"/>
              <a:pathLst>
                <a:path w="589" h="589" extrusionOk="0">
                  <a:moveTo>
                    <a:pt x="1" y="1"/>
                  </a:moveTo>
                  <a:cubicBezTo>
                    <a:pt x="277" y="174"/>
                    <a:pt x="450" y="450"/>
                    <a:pt x="589" y="589"/>
                  </a:cubicBezTo>
                  <a:cubicBezTo>
                    <a:pt x="589" y="450"/>
                    <a:pt x="589" y="174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8"/>
            <p:cNvSpPr/>
            <p:nvPr/>
          </p:nvSpPr>
          <p:spPr>
            <a:xfrm>
              <a:off x="6778744" y="3827695"/>
              <a:ext cx="5634" cy="2827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0" y="1"/>
                  </a:moveTo>
                  <a:cubicBezTo>
                    <a:pt x="0" y="1"/>
                    <a:pt x="57" y="57"/>
                    <a:pt x="134" y="98"/>
                  </a:cubicBezTo>
                  <a:lnTo>
                    <a:pt x="134" y="98"/>
                  </a:lnTo>
                  <a:cubicBezTo>
                    <a:pt x="110" y="1"/>
                    <a:pt x="0" y="1"/>
                    <a:pt x="0" y="1"/>
                  </a:cubicBezTo>
                  <a:close/>
                  <a:moveTo>
                    <a:pt x="134" y="98"/>
                  </a:moveTo>
                  <a:cubicBezTo>
                    <a:pt x="137" y="110"/>
                    <a:pt x="138" y="124"/>
                    <a:pt x="138" y="139"/>
                  </a:cubicBezTo>
                  <a:lnTo>
                    <a:pt x="277" y="139"/>
                  </a:lnTo>
                  <a:cubicBezTo>
                    <a:pt x="227" y="139"/>
                    <a:pt x="177" y="121"/>
                    <a:pt x="134" y="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8"/>
            <p:cNvSpPr/>
            <p:nvPr/>
          </p:nvSpPr>
          <p:spPr>
            <a:xfrm>
              <a:off x="6752018" y="3803796"/>
              <a:ext cx="11980" cy="11960"/>
            </a:xfrm>
            <a:custGeom>
              <a:avLst/>
              <a:gdLst/>
              <a:ahLst/>
              <a:cxnLst/>
              <a:rect l="l" t="t" r="r" b="b"/>
              <a:pathLst>
                <a:path w="589" h="588" extrusionOk="0">
                  <a:moveTo>
                    <a:pt x="1" y="0"/>
                  </a:moveTo>
                  <a:cubicBezTo>
                    <a:pt x="139" y="311"/>
                    <a:pt x="450" y="450"/>
                    <a:pt x="588" y="588"/>
                  </a:cubicBezTo>
                  <a:lnTo>
                    <a:pt x="588" y="311"/>
                  </a:lnTo>
                  <a:cubicBezTo>
                    <a:pt x="450" y="173"/>
                    <a:pt x="277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8"/>
            <p:cNvSpPr/>
            <p:nvPr/>
          </p:nvSpPr>
          <p:spPr>
            <a:xfrm>
              <a:off x="6265514" y="3326425"/>
              <a:ext cx="47128" cy="41494"/>
            </a:xfrm>
            <a:custGeom>
              <a:avLst/>
              <a:gdLst/>
              <a:ahLst/>
              <a:cxnLst/>
              <a:rect l="l" t="t" r="r" b="b"/>
              <a:pathLst>
                <a:path w="2317" h="2040" extrusionOk="0">
                  <a:moveTo>
                    <a:pt x="1729" y="1"/>
                  </a:moveTo>
                  <a:cubicBezTo>
                    <a:pt x="1729" y="1"/>
                    <a:pt x="1591" y="1"/>
                    <a:pt x="1452" y="139"/>
                  </a:cubicBezTo>
                  <a:cubicBezTo>
                    <a:pt x="1038" y="588"/>
                    <a:pt x="450" y="1003"/>
                    <a:pt x="1" y="1452"/>
                  </a:cubicBezTo>
                  <a:lnTo>
                    <a:pt x="588" y="2040"/>
                  </a:lnTo>
                  <a:cubicBezTo>
                    <a:pt x="1176" y="1591"/>
                    <a:pt x="1591" y="1176"/>
                    <a:pt x="2178" y="727"/>
                  </a:cubicBezTo>
                  <a:cubicBezTo>
                    <a:pt x="2316" y="588"/>
                    <a:pt x="2316" y="139"/>
                    <a:pt x="20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8"/>
            <p:cNvSpPr/>
            <p:nvPr/>
          </p:nvSpPr>
          <p:spPr>
            <a:xfrm>
              <a:off x="6230367" y="3311658"/>
              <a:ext cx="6346" cy="9173"/>
            </a:xfrm>
            <a:custGeom>
              <a:avLst/>
              <a:gdLst/>
              <a:ahLst/>
              <a:cxnLst/>
              <a:rect l="l" t="t" r="r" b="b"/>
              <a:pathLst>
                <a:path w="312" h="451" extrusionOk="0">
                  <a:moveTo>
                    <a:pt x="0" y="1"/>
                  </a:moveTo>
                  <a:cubicBezTo>
                    <a:pt x="0" y="174"/>
                    <a:pt x="173" y="312"/>
                    <a:pt x="311" y="450"/>
                  </a:cubicBezTo>
                  <a:lnTo>
                    <a:pt x="311" y="312"/>
                  </a:lnTo>
                  <a:cubicBezTo>
                    <a:pt x="311" y="312"/>
                    <a:pt x="173" y="174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8"/>
            <p:cNvSpPr/>
            <p:nvPr/>
          </p:nvSpPr>
          <p:spPr>
            <a:xfrm>
              <a:off x="6895433" y="3842462"/>
              <a:ext cx="20421" cy="11268"/>
            </a:xfrm>
            <a:custGeom>
              <a:avLst/>
              <a:gdLst/>
              <a:ahLst/>
              <a:cxnLst/>
              <a:rect l="l" t="t" r="r" b="b"/>
              <a:pathLst>
                <a:path w="1004" h="554" extrusionOk="0">
                  <a:moveTo>
                    <a:pt x="1003" y="0"/>
                  </a:moveTo>
                  <a:cubicBezTo>
                    <a:pt x="802" y="101"/>
                    <a:pt x="601" y="274"/>
                    <a:pt x="334" y="415"/>
                  </a:cubicBezTo>
                  <a:lnTo>
                    <a:pt x="334" y="415"/>
                  </a:lnTo>
                  <a:cubicBezTo>
                    <a:pt x="596" y="408"/>
                    <a:pt x="731" y="277"/>
                    <a:pt x="865" y="277"/>
                  </a:cubicBezTo>
                  <a:cubicBezTo>
                    <a:pt x="865" y="277"/>
                    <a:pt x="865" y="139"/>
                    <a:pt x="1003" y="139"/>
                  </a:cubicBezTo>
                  <a:lnTo>
                    <a:pt x="1003" y="0"/>
                  </a:lnTo>
                  <a:close/>
                  <a:moveTo>
                    <a:pt x="334" y="415"/>
                  </a:moveTo>
                  <a:lnTo>
                    <a:pt x="334" y="415"/>
                  </a:lnTo>
                  <a:cubicBezTo>
                    <a:pt x="327" y="415"/>
                    <a:pt x="319" y="415"/>
                    <a:pt x="312" y="415"/>
                  </a:cubicBezTo>
                  <a:cubicBezTo>
                    <a:pt x="312" y="419"/>
                    <a:pt x="312" y="423"/>
                    <a:pt x="312" y="426"/>
                  </a:cubicBezTo>
                  <a:lnTo>
                    <a:pt x="312" y="426"/>
                  </a:lnTo>
                  <a:cubicBezTo>
                    <a:pt x="319" y="423"/>
                    <a:pt x="327" y="419"/>
                    <a:pt x="334" y="415"/>
                  </a:cubicBezTo>
                  <a:close/>
                  <a:moveTo>
                    <a:pt x="312" y="426"/>
                  </a:moveTo>
                  <a:cubicBezTo>
                    <a:pt x="217" y="475"/>
                    <a:pt x="115" y="518"/>
                    <a:pt x="1" y="553"/>
                  </a:cubicBezTo>
                  <a:cubicBezTo>
                    <a:pt x="135" y="553"/>
                    <a:pt x="302" y="553"/>
                    <a:pt x="312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8"/>
            <p:cNvSpPr/>
            <p:nvPr/>
          </p:nvSpPr>
          <p:spPr>
            <a:xfrm>
              <a:off x="6183972" y="3227289"/>
              <a:ext cx="23208" cy="23228"/>
            </a:xfrm>
            <a:custGeom>
              <a:avLst/>
              <a:gdLst/>
              <a:ahLst/>
              <a:cxnLst/>
              <a:rect l="l" t="t" r="r" b="b"/>
              <a:pathLst>
                <a:path w="1141" h="1142" extrusionOk="0">
                  <a:moveTo>
                    <a:pt x="726" y="1"/>
                  </a:moveTo>
                  <a:cubicBezTo>
                    <a:pt x="553" y="1"/>
                    <a:pt x="415" y="1"/>
                    <a:pt x="415" y="139"/>
                  </a:cubicBezTo>
                  <a:cubicBezTo>
                    <a:pt x="277" y="139"/>
                    <a:pt x="138" y="278"/>
                    <a:pt x="0" y="416"/>
                  </a:cubicBezTo>
                  <a:cubicBezTo>
                    <a:pt x="0" y="554"/>
                    <a:pt x="138" y="554"/>
                    <a:pt x="138" y="692"/>
                  </a:cubicBezTo>
                  <a:cubicBezTo>
                    <a:pt x="277" y="865"/>
                    <a:pt x="277" y="1003"/>
                    <a:pt x="415" y="1142"/>
                  </a:cubicBezTo>
                  <a:cubicBezTo>
                    <a:pt x="553" y="1003"/>
                    <a:pt x="726" y="1003"/>
                    <a:pt x="864" y="865"/>
                  </a:cubicBezTo>
                  <a:cubicBezTo>
                    <a:pt x="1141" y="692"/>
                    <a:pt x="1141" y="416"/>
                    <a:pt x="1002" y="278"/>
                  </a:cubicBezTo>
                  <a:cubicBezTo>
                    <a:pt x="1002" y="139"/>
                    <a:pt x="864" y="1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8"/>
            <p:cNvSpPr/>
            <p:nvPr/>
          </p:nvSpPr>
          <p:spPr>
            <a:xfrm>
              <a:off x="6289413" y="3379165"/>
              <a:ext cx="11268" cy="11960"/>
            </a:xfrm>
            <a:custGeom>
              <a:avLst/>
              <a:gdLst/>
              <a:ahLst/>
              <a:cxnLst/>
              <a:rect l="l" t="t" r="r" b="b"/>
              <a:pathLst>
                <a:path w="554" h="588" extrusionOk="0">
                  <a:moveTo>
                    <a:pt x="1" y="0"/>
                  </a:moveTo>
                  <a:cubicBezTo>
                    <a:pt x="139" y="311"/>
                    <a:pt x="277" y="449"/>
                    <a:pt x="554" y="588"/>
                  </a:cubicBezTo>
                  <a:lnTo>
                    <a:pt x="554" y="449"/>
                  </a:lnTo>
                  <a:lnTo>
                    <a:pt x="554" y="138"/>
                  </a:lnTo>
                  <a:cubicBezTo>
                    <a:pt x="416" y="0"/>
                    <a:pt x="416" y="0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8"/>
            <p:cNvSpPr/>
            <p:nvPr/>
          </p:nvSpPr>
          <p:spPr>
            <a:xfrm>
              <a:off x="6605796" y="3637174"/>
              <a:ext cx="28842" cy="26035"/>
            </a:xfrm>
            <a:custGeom>
              <a:avLst/>
              <a:gdLst/>
              <a:ahLst/>
              <a:cxnLst/>
              <a:rect l="l" t="t" r="r" b="b"/>
              <a:pathLst>
                <a:path w="1418" h="1280" extrusionOk="0">
                  <a:moveTo>
                    <a:pt x="864" y="0"/>
                  </a:moveTo>
                  <a:cubicBezTo>
                    <a:pt x="864" y="0"/>
                    <a:pt x="726" y="0"/>
                    <a:pt x="553" y="139"/>
                  </a:cubicBezTo>
                  <a:cubicBezTo>
                    <a:pt x="415" y="277"/>
                    <a:pt x="277" y="415"/>
                    <a:pt x="138" y="588"/>
                  </a:cubicBezTo>
                  <a:cubicBezTo>
                    <a:pt x="0" y="588"/>
                    <a:pt x="0" y="726"/>
                    <a:pt x="0" y="726"/>
                  </a:cubicBezTo>
                  <a:lnTo>
                    <a:pt x="553" y="1279"/>
                  </a:lnTo>
                  <a:cubicBezTo>
                    <a:pt x="864" y="1141"/>
                    <a:pt x="1003" y="865"/>
                    <a:pt x="1279" y="726"/>
                  </a:cubicBezTo>
                  <a:cubicBezTo>
                    <a:pt x="1279" y="726"/>
                    <a:pt x="1417" y="588"/>
                    <a:pt x="1417" y="415"/>
                  </a:cubicBezTo>
                  <a:cubicBezTo>
                    <a:pt x="1417" y="277"/>
                    <a:pt x="1279" y="139"/>
                    <a:pt x="1279" y="139"/>
                  </a:cubicBezTo>
                  <a:cubicBezTo>
                    <a:pt x="1141" y="0"/>
                    <a:pt x="1003" y="0"/>
                    <a:pt x="10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8"/>
            <p:cNvSpPr/>
            <p:nvPr/>
          </p:nvSpPr>
          <p:spPr>
            <a:xfrm>
              <a:off x="6304179" y="3391105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277" y="1"/>
                  </a:moveTo>
                  <a:cubicBezTo>
                    <a:pt x="139" y="139"/>
                    <a:pt x="1" y="139"/>
                    <a:pt x="1" y="277"/>
                  </a:cubicBezTo>
                  <a:cubicBezTo>
                    <a:pt x="139" y="415"/>
                    <a:pt x="415" y="588"/>
                    <a:pt x="554" y="865"/>
                  </a:cubicBezTo>
                  <a:lnTo>
                    <a:pt x="692" y="727"/>
                  </a:lnTo>
                  <a:cubicBezTo>
                    <a:pt x="865" y="727"/>
                    <a:pt x="865" y="588"/>
                    <a:pt x="865" y="415"/>
                  </a:cubicBezTo>
                  <a:lnTo>
                    <a:pt x="865" y="139"/>
                  </a:lnTo>
                  <a:cubicBezTo>
                    <a:pt x="692" y="1"/>
                    <a:pt x="692" y="1"/>
                    <a:pt x="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8"/>
            <p:cNvSpPr/>
            <p:nvPr/>
          </p:nvSpPr>
          <p:spPr>
            <a:xfrm>
              <a:off x="6708430" y="3727868"/>
              <a:ext cx="49243" cy="44301"/>
            </a:xfrm>
            <a:custGeom>
              <a:avLst/>
              <a:gdLst/>
              <a:ahLst/>
              <a:cxnLst/>
              <a:rect l="l" t="t" r="r" b="b"/>
              <a:pathLst>
                <a:path w="2421" h="2178" extrusionOk="0">
                  <a:moveTo>
                    <a:pt x="1867" y="0"/>
                  </a:moveTo>
                  <a:cubicBezTo>
                    <a:pt x="1867" y="0"/>
                    <a:pt x="1729" y="139"/>
                    <a:pt x="1556" y="139"/>
                  </a:cubicBezTo>
                  <a:cubicBezTo>
                    <a:pt x="1418" y="450"/>
                    <a:pt x="1141" y="588"/>
                    <a:pt x="865" y="864"/>
                  </a:cubicBezTo>
                  <a:cubicBezTo>
                    <a:pt x="554" y="1003"/>
                    <a:pt x="277" y="1314"/>
                    <a:pt x="1" y="1590"/>
                  </a:cubicBezTo>
                  <a:cubicBezTo>
                    <a:pt x="139" y="1729"/>
                    <a:pt x="277" y="2005"/>
                    <a:pt x="554" y="2178"/>
                  </a:cubicBezTo>
                  <a:cubicBezTo>
                    <a:pt x="1141" y="1729"/>
                    <a:pt x="1729" y="1314"/>
                    <a:pt x="2282" y="726"/>
                  </a:cubicBezTo>
                  <a:cubicBezTo>
                    <a:pt x="2420" y="588"/>
                    <a:pt x="2420" y="277"/>
                    <a:pt x="2144" y="139"/>
                  </a:cubicBezTo>
                  <a:cubicBezTo>
                    <a:pt x="2144" y="139"/>
                    <a:pt x="2005" y="0"/>
                    <a:pt x="18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8"/>
            <p:cNvSpPr/>
            <p:nvPr/>
          </p:nvSpPr>
          <p:spPr>
            <a:xfrm>
              <a:off x="6485568" y="3534519"/>
              <a:ext cx="37995" cy="29554"/>
            </a:xfrm>
            <a:custGeom>
              <a:avLst/>
              <a:gdLst/>
              <a:ahLst/>
              <a:cxnLst/>
              <a:rect l="l" t="t" r="r" b="b"/>
              <a:pathLst>
                <a:path w="1868" h="1453" extrusionOk="0">
                  <a:moveTo>
                    <a:pt x="1141" y="1"/>
                  </a:moveTo>
                  <a:cubicBezTo>
                    <a:pt x="865" y="277"/>
                    <a:pt x="415" y="589"/>
                    <a:pt x="1" y="865"/>
                  </a:cubicBezTo>
                  <a:cubicBezTo>
                    <a:pt x="277" y="1142"/>
                    <a:pt x="588" y="1314"/>
                    <a:pt x="726" y="1453"/>
                  </a:cubicBezTo>
                  <a:cubicBezTo>
                    <a:pt x="1003" y="1314"/>
                    <a:pt x="1452" y="1003"/>
                    <a:pt x="1729" y="865"/>
                  </a:cubicBezTo>
                  <a:cubicBezTo>
                    <a:pt x="1729" y="727"/>
                    <a:pt x="1867" y="589"/>
                    <a:pt x="1867" y="589"/>
                  </a:cubicBezTo>
                  <a:lnTo>
                    <a:pt x="1867" y="139"/>
                  </a:lnTo>
                  <a:cubicBezTo>
                    <a:pt x="1729" y="139"/>
                    <a:pt x="1729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8"/>
            <p:cNvSpPr/>
            <p:nvPr/>
          </p:nvSpPr>
          <p:spPr>
            <a:xfrm>
              <a:off x="6327387" y="3414312"/>
              <a:ext cx="17594" cy="17594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277" y="0"/>
                  </a:moveTo>
                  <a:cubicBezTo>
                    <a:pt x="139" y="139"/>
                    <a:pt x="139" y="139"/>
                    <a:pt x="0" y="311"/>
                  </a:cubicBezTo>
                  <a:cubicBezTo>
                    <a:pt x="139" y="450"/>
                    <a:pt x="415" y="588"/>
                    <a:pt x="726" y="864"/>
                  </a:cubicBezTo>
                  <a:cubicBezTo>
                    <a:pt x="864" y="726"/>
                    <a:pt x="864" y="588"/>
                    <a:pt x="864" y="588"/>
                  </a:cubicBezTo>
                  <a:lnTo>
                    <a:pt x="864" y="139"/>
                  </a:lnTo>
                  <a:cubicBezTo>
                    <a:pt x="726" y="0"/>
                    <a:pt x="588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8"/>
            <p:cNvSpPr/>
            <p:nvPr/>
          </p:nvSpPr>
          <p:spPr>
            <a:xfrm>
              <a:off x="6347767" y="3438211"/>
              <a:ext cx="14787" cy="11268"/>
            </a:xfrm>
            <a:custGeom>
              <a:avLst/>
              <a:gdLst/>
              <a:ahLst/>
              <a:cxnLst/>
              <a:rect l="l" t="t" r="r" b="b"/>
              <a:pathLst>
                <a:path w="727" h="554" extrusionOk="0">
                  <a:moveTo>
                    <a:pt x="1" y="1"/>
                  </a:moveTo>
                  <a:cubicBezTo>
                    <a:pt x="277" y="277"/>
                    <a:pt x="450" y="415"/>
                    <a:pt x="727" y="554"/>
                  </a:cubicBezTo>
                  <a:lnTo>
                    <a:pt x="727" y="415"/>
                  </a:lnTo>
                  <a:cubicBezTo>
                    <a:pt x="727" y="277"/>
                    <a:pt x="727" y="139"/>
                    <a:pt x="588" y="139"/>
                  </a:cubicBezTo>
                  <a:cubicBezTo>
                    <a:pt x="588" y="1"/>
                    <a:pt x="450" y="1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8"/>
            <p:cNvSpPr/>
            <p:nvPr/>
          </p:nvSpPr>
          <p:spPr>
            <a:xfrm>
              <a:off x="6370975" y="3434693"/>
              <a:ext cx="44301" cy="35168"/>
            </a:xfrm>
            <a:custGeom>
              <a:avLst/>
              <a:gdLst/>
              <a:ahLst/>
              <a:cxnLst/>
              <a:rect l="l" t="t" r="r" b="b"/>
              <a:pathLst>
                <a:path w="2178" h="1729" extrusionOk="0">
                  <a:moveTo>
                    <a:pt x="1729" y="1"/>
                  </a:moveTo>
                  <a:cubicBezTo>
                    <a:pt x="1590" y="1"/>
                    <a:pt x="1590" y="1"/>
                    <a:pt x="1452" y="174"/>
                  </a:cubicBezTo>
                  <a:cubicBezTo>
                    <a:pt x="1037" y="450"/>
                    <a:pt x="588" y="865"/>
                    <a:pt x="0" y="1314"/>
                  </a:cubicBezTo>
                  <a:cubicBezTo>
                    <a:pt x="311" y="1452"/>
                    <a:pt x="588" y="1591"/>
                    <a:pt x="726" y="1729"/>
                  </a:cubicBezTo>
                  <a:cubicBezTo>
                    <a:pt x="1176" y="1452"/>
                    <a:pt x="1590" y="1176"/>
                    <a:pt x="1901" y="865"/>
                  </a:cubicBezTo>
                  <a:cubicBezTo>
                    <a:pt x="2040" y="727"/>
                    <a:pt x="2178" y="727"/>
                    <a:pt x="2178" y="588"/>
                  </a:cubicBezTo>
                  <a:cubicBezTo>
                    <a:pt x="2178" y="450"/>
                    <a:pt x="2178" y="312"/>
                    <a:pt x="2040" y="312"/>
                  </a:cubicBezTo>
                  <a:cubicBezTo>
                    <a:pt x="2040" y="174"/>
                    <a:pt x="1901" y="1"/>
                    <a:pt x="19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8"/>
            <p:cNvSpPr/>
            <p:nvPr/>
          </p:nvSpPr>
          <p:spPr>
            <a:xfrm>
              <a:off x="6825139" y="3838943"/>
              <a:ext cx="37975" cy="17594"/>
            </a:xfrm>
            <a:custGeom>
              <a:avLst/>
              <a:gdLst/>
              <a:ahLst/>
              <a:cxnLst/>
              <a:rect l="l" t="t" r="r" b="b"/>
              <a:pathLst>
                <a:path w="1867" h="865" extrusionOk="0">
                  <a:moveTo>
                    <a:pt x="1176" y="1"/>
                  </a:moveTo>
                  <a:cubicBezTo>
                    <a:pt x="726" y="312"/>
                    <a:pt x="312" y="450"/>
                    <a:pt x="0" y="726"/>
                  </a:cubicBezTo>
                  <a:lnTo>
                    <a:pt x="139" y="726"/>
                  </a:lnTo>
                  <a:cubicBezTo>
                    <a:pt x="588" y="865"/>
                    <a:pt x="1003" y="865"/>
                    <a:pt x="1452" y="865"/>
                  </a:cubicBezTo>
                  <a:cubicBezTo>
                    <a:pt x="1590" y="865"/>
                    <a:pt x="1729" y="726"/>
                    <a:pt x="1729" y="726"/>
                  </a:cubicBezTo>
                  <a:cubicBezTo>
                    <a:pt x="1729" y="588"/>
                    <a:pt x="1867" y="450"/>
                    <a:pt x="1729" y="312"/>
                  </a:cubicBezTo>
                  <a:cubicBezTo>
                    <a:pt x="1729" y="173"/>
                    <a:pt x="1590" y="173"/>
                    <a:pt x="15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8"/>
            <p:cNvSpPr/>
            <p:nvPr/>
          </p:nvSpPr>
          <p:spPr>
            <a:xfrm>
              <a:off x="6110851" y="3135903"/>
              <a:ext cx="866891" cy="632777"/>
            </a:xfrm>
            <a:custGeom>
              <a:avLst/>
              <a:gdLst/>
              <a:ahLst/>
              <a:cxnLst/>
              <a:rect l="l" t="t" r="r" b="b"/>
              <a:pathLst>
                <a:path w="42620" h="31110" extrusionOk="0">
                  <a:moveTo>
                    <a:pt x="40441" y="11822"/>
                  </a:moveTo>
                  <a:lnTo>
                    <a:pt x="40441" y="11960"/>
                  </a:lnTo>
                  <a:cubicBezTo>
                    <a:pt x="40306" y="11960"/>
                    <a:pt x="40303" y="12092"/>
                    <a:pt x="40174" y="12098"/>
                  </a:cubicBezTo>
                  <a:lnTo>
                    <a:pt x="40174" y="12098"/>
                  </a:lnTo>
                  <a:cubicBezTo>
                    <a:pt x="40263" y="12000"/>
                    <a:pt x="40352" y="11911"/>
                    <a:pt x="40441" y="11822"/>
                  </a:cubicBezTo>
                  <a:close/>
                  <a:moveTo>
                    <a:pt x="22468" y="1"/>
                  </a:moveTo>
                  <a:cubicBezTo>
                    <a:pt x="20290" y="173"/>
                    <a:pt x="18147" y="726"/>
                    <a:pt x="16108" y="1591"/>
                  </a:cubicBezTo>
                  <a:cubicBezTo>
                    <a:pt x="14518" y="2316"/>
                    <a:pt x="12962" y="3319"/>
                    <a:pt x="11510" y="4632"/>
                  </a:cubicBezTo>
                  <a:cubicBezTo>
                    <a:pt x="10197" y="3181"/>
                    <a:pt x="9056" y="2178"/>
                    <a:pt x="7916" y="1176"/>
                  </a:cubicBezTo>
                  <a:cubicBezTo>
                    <a:pt x="7777" y="1037"/>
                    <a:pt x="7605" y="1037"/>
                    <a:pt x="7328" y="1037"/>
                  </a:cubicBezTo>
                  <a:lnTo>
                    <a:pt x="6740" y="1037"/>
                  </a:lnTo>
                  <a:cubicBezTo>
                    <a:pt x="6740" y="1037"/>
                    <a:pt x="6602" y="1037"/>
                    <a:pt x="6464" y="1176"/>
                  </a:cubicBezTo>
                  <a:cubicBezTo>
                    <a:pt x="5876" y="1452"/>
                    <a:pt x="5185" y="1729"/>
                    <a:pt x="4597" y="2040"/>
                  </a:cubicBezTo>
                  <a:lnTo>
                    <a:pt x="4459" y="2178"/>
                  </a:lnTo>
                  <a:cubicBezTo>
                    <a:pt x="3146" y="2766"/>
                    <a:pt x="1729" y="3457"/>
                    <a:pt x="415" y="4321"/>
                  </a:cubicBezTo>
                  <a:cubicBezTo>
                    <a:pt x="277" y="4494"/>
                    <a:pt x="139" y="4632"/>
                    <a:pt x="139" y="4771"/>
                  </a:cubicBezTo>
                  <a:cubicBezTo>
                    <a:pt x="0" y="5047"/>
                    <a:pt x="0" y="5358"/>
                    <a:pt x="139" y="5635"/>
                  </a:cubicBezTo>
                  <a:cubicBezTo>
                    <a:pt x="277" y="5047"/>
                    <a:pt x="692" y="4632"/>
                    <a:pt x="1141" y="4321"/>
                  </a:cubicBezTo>
                  <a:cubicBezTo>
                    <a:pt x="1417" y="4183"/>
                    <a:pt x="1729" y="4183"/>
                    <a:pt x="2005" y="4183"/>
                  </a:cubicBezTo>
                  <a:cubicBezTo>
                    <a:pt x="2731" y="3768"/>
                    <a:pt x="3457" y="3319"/>
                    <a:pt x="4148" y="2904"/>
                  </a:cubicBezTo>
                  <a:cubicBezTo>
                    <a:pt x="5012" y="2316"/>
                    <a:pt x="5876" y="1902"/>
                    <a:pt x="6913" y="1591"/>
                  </a:cubicBezTo>
                  <a:lnTo>
                    <a:pt x="7466" y="1591"/>
                  </a:lnTo>
                  <a:cubicBezTo>
                    <a:pt x="8469" y="2455"/>
                    <a:pt x="9644" y="3181"/>
                    <a:pt x="10646" y="4183"/>
                  </a:cubicBezTo>
                  <a:cubicBezTo>
                    <a:pt x="10785" y="4321"/>
                    <a:pt x="11061" y="4632"/>
                    <a:pt x="11234" y="4771"/>
                  </a:cubicBezTo>
                  <a:cubicBezTo>
                    <a:pt x="11315" y="4933"/>
                    <a:pt x="11443" y="5000"/>
                    <a:pt x="11564" y="5000"/>
                  </a:cubicBezTo>
                  <a:cubicBezTo>
                    <a:pt x="11649" y="5000"/>
                    <a:pt x="11730" y="4966"/>
                    <a:pt x="11787" y="4909"/>
                  </a:cubicBezTo>
                  <a:lnTo>
                    <a:pt x="11925" y="4909"/>
                  </a:lnTo>
                  <a:cubicBezTo>
                    <a:pt x="11925" y="4771"/>
                    <a:pt x="12098" y="4771"/>
                    <a:pt x="12098" y="4771"/>
                  </a:cubicBezTo>
                  <a:cubicBezTo>
                    <a:pt x="12236" y="4494"/>
                    <a:pt x="12513" y="4321"/>
                    <a:pt x="12651" y="4045"/>
                  </a:cubicBezTo>
                  <a:cubicBezTo>
                    <a:pt x="12962" y="4632"/>
                    <a:pt x="13239" y="5047"/>
                    <a:pt x="13515" y="5635"/>
                  </a:cubicBezTo>
                  <a:cubicBezTo>
                    <a:pt x="13515" y="5732"/>
                    <a:pt x="13671" y="5830"/>
                    <a:pt x="13860" y="5830"/>
                  </a:cubicBezTo>
                  <a:cubicBezTo>
                    <a:pt x="13938" y="5830"/>
                    <a:pt x="14022" y="5813"/>
                    <a:pt x="14103" y="5773"/>
                  </a:cubicBezTo>
                  <a:cubicBezTo>
                    <a:pt x="14241" y="5635"/>
                    <a:pt x="14379" y="5358"/>
                    <a:pt x="14241" y="5185"/>
                  </a:cubicBezTo>
                  <a:cubicBezTo>
                    <a:pt x="13965" y="4632"/>
                    <a:pt x="13654" y="4045"/>
                    <a:pt x="13377" y="3457"/>
                  </a:cubicBezTo>
                  <a:cubicBezTo>
                    <a:pt x="13515" y="3457"/>
                    <a:pt x="13515" y="3319"/>
                    <a:pt x="13654" y="3319"/>
                  </a:cubicBezTo>
                  <a:lnTo>
                    <a:pt x="13826" y="3181"/>
                  </a:lnTo>
                  <a:lnTo>
                    <a:pt x="13826" y="3319"/>
                  </a:lnTo>
                  <a:cubicBezTo>
                    <a:pt x="13965" y="3457"/>
                    <a:pt x="14103" y="3768"/>
                    <a:pt x="14241" y="3906"/>
                  </a:cubicBezTo>
                  <a:cubicBezTo>
                    <a:pt x="14241" y="4045"/>
                    <a:pt x="14379" y="4045"/>
                    <a:pt x="14518" y="4183"/>
                  </a:cubicBezTo>
                  <a:cubicBezTo>
                    <a:pt x="14690" y="4183"/>
                    <a:pt x="14829" y="4183"/>
                    <a:pt x="14829" y="4045"/>
                  </a:cubicBezTo>
                  <a:cubicBezTo>
                    <a:pt x="14967" y="4045"/>
                    <a:pt x="14967" y="3906"/>
                    <a:pt x="15105" y="3768"/>
                  </a:cubicBezTo>
                  <a:cubicBezTo>
                    <a:pt x="15105" y="3768"/>
                    <a:pt x="15105" y="3630"/>
                    <a:pt x="14967" y="3457"/>
                  </a:cubicBezTo>
                  <a:cubicBezTo>
                    <a:pt x="14967" y="3181"/>
                    <a:pt x="14690" y="3042"/>
                    <a:pt x="14518" y="2766"/>
                  </a:cubicBezTo>
                  <a:cubicBezTo>
                    <a:pt x="14690" y="2593"/>
                    <a:pt x="14829" y="2593"/>
                    <a:pt x="14967" y="2455"/>
                  </a:cubicBezTo>
                  <a:lnTo>
                    <a:pt x="14967" y="2593"/>
                  </a:lnTo>
                  <a:cubicBezTo>
                    <a:pt x="15244" y="2904"/>
                    <a:pt x="15555" y="3181"/>
                    <a:pt x="15693" y="3630"/>
                  </a:cubicBezTo>
                  <a:cubicBezTo>
                    <a:pt x="15831" y="3630"/>
                    <a:pt x="15831" y="3768"/>
                    <a:pt x="15969" y="3768"/>
                  </a:cubicBezTo>
                  <a:lnTo>
                    <a:pt x="16246" y="3768"/>
                  </a:lnTo>
                  <a:cubicBezTo>
                    <a:pt x="16557" y="3630"/>
                    <a:pt x="16557" y="3319"/>
                    <a:pt x="16419" y="3181"/>
                  </a:cubicBezTo>
                  <a:cubicBezTo>
                    <a:pt x="16246" y="2766"/>
                    <a:pt x="15969" y="2455"/>
                    <a:pt x="15831" y="2178"/>
                  </a:cubicBezTo>
                  <a:cubicBezTo>
                    <a:pt x="15969" y="2040"/>
                    <a:pt x="16108" y="2040"/>
                    <a:pt x="16246" y="1902"/>
                  </a:cubicBezTo>
                  <a:cubicBezTo>
                    <a:pt x="16246" y="1902"/>
                    <a:pt x="16246" y="2040"/>
                    <a:pt x="16419" y="2040"/>
                  </a:cubicBezTo>
                  <a:cubicBezTo>
                    <a:pt x="16419" y="2178"/>
                    <a:pt x="16557" y="2455"/>
                    <a:pt x="16695" y="2593"/>
                  </a:cubicBezTo>
                  <a:cubicBezTo>
                    <a:pt x="16695" y="2766"/>
                    <a:pt x="16834" y="2766"/>
                    <a:pt x="16834" y="2766"/>
                  </a:cubicBezTo>
                  <a:cubicBezTo>
                    <a:pt x="16903" y="2835"/>
                    <a:pt x="16972" y="2869"/>
                    <a:pt x="17045" y="2869"/>
                  </a:cubicBezTo>
                  <a:cubicBezTo>
                    <a:pt x="17119" y="2869"/>
                    <a:pt x="17196" y="2835"/>
                    <a:pt x="17283" y="2766"/>
                  </a:cubicBezTo>
                  <a:cubicBezTo>
                    <a:pt x="17283" y="2766"/>
                    <a:pt x="17421" y="2593"/>
                    <a:pt x="17421" y="2455"/>
                  </a:cubicBezTo>
                  <a:lnTo>
                    <a:pt x="17421" y="2178"/>
                  </a:lnTo>
                  <a:cubicBezTo>
                    <a:pt x="17283" y="2040"/>
                    <a:pt x="17283" y="1729"/>
                    <a:pt x="17110" y="1591"/>
                  </a:cubicBezTo>
                  <a:cubicBezTo>
                    <a:pt x="17421" y="1452"/>
                    <a:pt x="17559" y="1452"/>
                    <a:pt x="17836" y="1314"/>
                  </a:cubicBezTo>
                  <a:cubicBezTo>
                    <a:pt x="17974" y="2178"/>
                    <a:pt x="17974" y="3042"/>
                    <a:pt x="18285" y="3768"/>
                  </a:cubicBezTo>
                  <a:cubicBezTo>
                    <a:pt x="18285" y="4045"/>
                    <a:pt x="18562" y="4183"/>
                    <a:pt x="18700" y="4183"/>
                  </a:cubicBezTo>
                  <a:cubicBezTo>
                    <a:pt x="19011" y="4045"/>
                    <a:pt x="19149" y="3768"/>
                    <a:pt x="19011" y="3630"/>
                  </a:cubicBezTo>
                  <a:cubicBezTo>
                    <a:pt x="19011" y="3042"/>
                    <a:pt x="18838" y="2593"/>
                    <a:pt x="18838" y="2178"/>
                  </a:cubicBezTo>
                  <a:cubicBezTo>
                    <a:pt x="18700" y="1729"/>
                    <a:pt x="18700" y="1452"/>
                    <a:pt x="18700" y="1176"/>
                  </a:cubicBezTo>
                  <a:cubicBezTo>
                    <a:pt x="18838" y="1037"/>
                    <a:pt x="19011" y="1037"/>
                    <a:pt x="19288" y="1037"/>
                  </a:cubicBezTo>
                  <a:cubicBezTo>
                    <a:pt x="19288" y="1037"/>
                    <a:pt x="19426" y="865"/>
                    <a:pt x="19564" y="865"/>
                  </a:cubicBezTo>
                  <a:lnTo>
                    <a:pt x="19564" y="1037"/>
                  </a:lnTo>
                  <a:cubicBezTo>
                    <a:pt x="19564" y="1314"/>
                    <a:pt x="19702" y="1591"/>
                    <a:pt x="19702" y="1902"/>
                  </a:cubicBezTo>
                  <a:cubicBezTo>
                    <a:pt x="19702" y="2040"/>
                    <a:pt x="19875" y="2178"/>
                    <a:pt x="19875" y="2178"/>
                  </a:cubicBezTo>
                  <a:cubicBezTo>
                    <a:pt x="20014" y="2316"/>
                    <a:pt x="20152" y="2316"/>
                    <a:pt x="20290" y="2316"/>
                  </a:cubicBezTo>
                  <a:cubicBezTo>
                    <a:pt x="20290" y="2178"/>
                    <a:pt x="20428" y="2178"/>
                    <a:pt x="20567" y="2040"/>
                  </a:cubicBezTo>
                  <a:lnTo>
                    <a:pt x="20567" y="1729"/>
                  </a:lnTo>
                  <a:cubicBezTo>
                    <a:pt x="20567" y="1591"/>
                    <a:pt x="20567" y="1452"/>
                    <a:pt x="20428" y="1452"/>
                  </a:cubicBezTo>
                  <a:lnTo>
                    <a:pt x="20428" y="1037"/>
                  </a:lnTo>
                  <a:lnTo>
                    <a:pt x="20428" y="726"/>
                  </a:lnTo>
                  <a:lnTo>
                    <a:pt x="20739" y="726"/>
                  </a:lnTo>
                  <a:lnTo>
                    <a:pt x="20739" y="1314"/>
                  </a:lnTo>
                  <a:cubicBezTo>
                    <a:pt x="20739" y="1591"/>
                    <a:pt x="20878" y="1729"/>
                    <a:pt x="21154" y="1729"/>
                  </a:cubicBezTo>
                  <a:cubicBezTo>
                    <a:pt x="21431" y="1729"/>
                    <a:pt x="21603" y="1591"/>
                    <a:pt x="21603" y="1314"/>
                  </a:cubicBezTo>
                  <a:lnTo>
                    <a:pt x="21603" y="588"/>
                  </a:lnTo>
                  <a:lnTo>
                    <a:pt x="22157" y="588"/>
                  </a:lnTo>
                  <a:lnTo>
                    <a:pt x="22157" y="1037"/>
                  </a:lnTo>
                  <a:cubicBezTo>
                    <a:pt x="22157" y="1176"/>
                    <a:pt x="22295" y="1452"/>
                    <a:pt x="22606" y="1452"/>
                  </a:cubicBezTo>
                  <a:cubicBezTo>
                    <a:pt x="22882" y="1452"/>
                    <a:pt x="23021" y="1176"/>
                    <a:pt x="23021" y="1037"/>
                  </a:cubicBezTo>
                  <a:lnTo>
                    <a:pt x="23021" y="450"/>
                  </a:lnTo>
                  <a:lnTo>
                    <a:pt x="23332" y="450"/>
                  </a:lnTo>
                  <a:lnTo>
                    <a:pt x="23332" y="588"/>
                  </a:lnTo>
                  <a:lnTo>
                    <a:pt x="23332" y="1176"/>
                  </a:lnTo>
                  <a:cubicBezTo>
                    <a:pt x="23332" y="1452"/>
                    <a:pt x="23470" y="1591"/>
                    <a:pt x="23747" y="1591"/>
                  </a:cubicBezTo>
                  <a:cubicBezTo>
                    <a:pt x="24023" y="1591"/>
                    <a:pt x="24196" y="1452"/>
                    <a:pt x="24196" y="1176"/>
                  </a:cubicBezTo>
                  <a:lnTo>
                    <a:pt x="24196" y="588"/>
                  </a:lnTo>
                  <a:cubicBezTo>
                    <a:pt x="24749" y="588"/>
                    <a:pt x="25198" y="588"/>
                    <a:pt x="25613" y="726"/>
                  </a:cubicBezTo>
                  <a:cubicBezTo>
                    <a:pt x="25337" y="1452"/>
                    <a:pt x="25198" y="2316"/>
                    <a:pt x="25060" y="3181"/>
                  </a:cubicBezTo>
                  <a:cubicBezTo>
                    <a:pt x="24887" y="3319"/>
                    <a:pt x="25060" y="3630"/>
                    <a:pt x="25337" y="3630"/>
                  </a:cubicBezTo>
                  <a:cubicBezTo>
                    <a:pt x="25373" y="3666"/>
                    <a:pt x="25419" y="3683"/>
                    <a:pt x="25467" y="3683"/>
                  </a:cubicBezTo>
                  <a:cubicBezTo>
                    <a:pt x="25601" y="3683"/>
                    <a:pt x="25751" y="3548"/>
                    <a:pt x="25751" y="3319"/>
                  </a:cubicBezTo>
                  <a:cubicBezTo>
                    <a:pt x="26062" y="2455"/>
                    <a:pt x="26201" y="1729"/>
                    <a:pt x="26477" y="865"/>
                  </a:cubicBezTo>
                  <a:cubicBezTo>
                    <a:pt x="26788" y="865"/>
                    <a:pt x="27065" y="1037"/>
                    <a:pt x="27341" y="1037"/>
                  </a:cubicBezTo>
                  <a:cubicBezTo>
                    <a:pt x="27341" y="1314"/>
                    <a:pt x="27203" y="1591"/>
                    <a:pt x="27203" y="1729"/>
                  </a:cubicBezTo>
                  <a:cubicBezTo>
                    <a:pt x="27065" y="2040"/>
                    <a:pt x="27203" y="2316"/>
                    <a:pt x="27480" y="2316"/>
                  </a:cubicBezTo>
                  <a:cubicBezTo>
                    <a:pt x="27652" y="2316"/>
                    <a:pt x="27929" y="2178"/>
                    <a:pt x="27929" y="2040"/>
                  </a:cubicBezTo>
                  <a:cubicBezTo>
                    <a:pt x="28067" y="1729"/>
                    <a:pt x="28067" y="1591"/>
                    <a:pt x="28205" y="1314"/>
                  </a:cubicBezTo>
                  <a:cubicBezTo>
                    <a:pt x="28344" y="1314"/>
                    <a:pt x="28517" y="1452"/>
                    <a:pt x="28655" y="1452"/>
                  </a:cubicBezTo>
                  <a:cubicBezTo>
                    <a:pt x="28517" y="1729"/>
                    <a:pt x="28344" y="1902"/>
                    <a:pt x="28344" y="2178"/>
                  </a:cubicBezTo>
                  <a:cubicBezTo>
                    <a:pt x="28205" y="2455"/>
                    <a:pt x="28205" y="2593"/>
                    <a:pt x="28517" y="2766"/>
                  </a:cubicBezTo>
                  <a:cubicBezTo>
                    <a:pt x="28572" y="2821"/>
                    <a:pt x="28649" y="2854"/>
                    <a:pt x="28731" y="2854"/>
                  </a:cubicBezTo>
                  <a:cubicBezTo>
                    <a:pt x="28854" y="2854"/>
                    <a:pt x="28987" y="2780"/>
                    <a:pt x="29070" y="2593"/>
                  </a:cubicBezTo>
                  <a:cubicBezTo>
                    <a:pt x="29208" y="2316"/>
                    <a:pt x="29381" y="2040"/>
                    <a:pt x="29519" y="1729"/>
                  </a:cubicBezTo>
                  <a:cubicBezTo>
                    <a:pt x="29519" y="1729"/>
                    <a:pt x="29657" y="1902"/>
                    <a:pt x="29795" y="1902"/>
                  </a:cubicBezTo>
                  <a:lnTo>
                    <a:pt x="29657" y="1902"/>
                  </a:lnTo>
                  <a:cubicBezTo>
                    <a:pt x="29657" y="2040"/>
                    <a:pt x="29519" y="2178"/>
                    <a:pt x="29519" y="2316"/>
                  </a:cubicBezTo>
                  <a:cubicBezTo>
                    <a:pt x="29519" y="2455"/>
                    <a:pt x="29381" y="2593"/>
                    <a:pt x="29519" y="2766"/>
                  </a:cubicBezTo>
                  <a:cubicBezTo>
                    <a:pt x="29519" y="2766"/>
                    <a:pt x="29519" y="2904"/>
                    <a:pt x="29657" y="2904"/>
                  </a:cubicBezTo>
                  <a:cubicBezTo>
                    <a:pt x="29795" y="3042"/>
                    <a:pt x="29934" y="3042"/>
                    <a:pt x="29934" y="3042"/>
                  </a:cubicBezTo>
                  <a:cubicBezTo>
                    <a:pt x="30071" y="3042"/>
                    <a:pt x="30072" y="2906"/>
                    <a:pt x="30242" y="2904"/>
                  </a:cubicBezTo>
                  <a:lnTo>
                    <a:pt x="30242" y="2904"/>
                  </a:lnTo>
                  <a:cubicBezTo>
                    <a:pt x="30072" y="2906"/>
                    <a:pt x="30072" y="3042"/>
                    <a:pt x="30072" y="3042"/>
                  </a:cubicBezTo>
                  <a:cubicBezTo>
                    <a:pt x="30072" y="3319"/>
                    <a:pt x="30245" y="3630"/>
                    <a:pt x="30383" y="3630"/>
                  </a:cubicBezTo>
                  <a:cubicBezTo>
                    <a:pt x="30660" y="3630"/>
                    <a:pt x="30936" y="3457"/>
                    <a:pt x="30936" y="3319"/>
                  </a:cubicBezTo>
                  <a:cubicBezTo>
                    <a:pt x="31109" y="3042"/>
                    <a:pt x="31109" y="2904"/>
                    <a:pt x="31247" y="2593"/>
                  </a:cubicBezTo>
                  <a:cubicBezTo>
                    <a:pt x="31524" y="2766"/>
                    <a:pt x="31800" y="2904"/>
                    <a:pt x="32111" y="3042"/>
                  </a:cubicBezTo>
                  <a:cubicBezTo>
                    <a:pt x="32111" y="3181"/>
                    <a:pt x="31973" y="3181"/>
                    <a:pt x="31973" y="3319"/>
                  </a:cubicBezTo>
                  <a:cubicBezTo>
                    <a:pt x="31385" y="4045"/>
                    <a:pt x="30936" y="4771"/>
                    <a:pt x="30383" y="5496"/>
                  </a:cubicBezTo>
                  <a:cubicBezTo>
                    <a:pt x="30383" y="5773"/>
                    <a:pt x="30383" y="6049"/>
                    <a:pt x="30660" y="6049"/>
                  </a:cubicBezTo>
                  <a:cubicBezTo>
                    <a:pt x="30719" y="6123"/>
                    <a:pt x="30809" y="6166"/>
                    <a:pt x="30904" y="6166"/>
                  </a:cubicBezTo>
                  <a:cubicBezTo>
                    <a:pt x="31032" y="6166"/>
                    <a:pt x="31168" y="6089"/>
                    <a:pt x="31247" y="5911"/>
                  </a:cubicBezTo>
                  <a:cubicBezTo>
                    <a:pt x="31662" y="5185"/>
                    <a:pt x="32250" y="4494"/>
                    <a:pt x="32664" y="3768"/>
                  </a:cubicBezTo>
                  <a:cubicBezTo>
                    <a:pt x="32664" y="3630"/>
                    <a:pt x="32837" y="3630"/>
                    <a:pt x="32664" y="3457"/>
                  </a:cubicBezTo>
                  <a:lnTo>
                    <a:pt x="32664" y="3457"/>
                  </a:lnTo>
                  <a:cubicBezTo>
                    <a:pt x="33114" y="3768"/>
                    <a:pt x="33390" y="3906"/>
                    <a:pt x="33840" y="4183"/>
                  </a:cubicBezTo>
                  <a:cubicBezTo>
                    <a:pt x="33701" y="4183"/>
                    <a:pt x="33701" y="4321"/>
                    <a:pt x="33701" y="4321"/>
                  </a:cubicBezTo>
                  <a:cubicBezTo>
                    <a:pt x="33528" y="4494"/>
                    <a:pt x="33390" y="4632"/>
                    <a:pt x="33252" y="4909"/>
                  </a:cubicBezTo>
                  <a:cubicBezTo>
                    <a:pt x="33252" y="5047"/>
                    <a:pt x="33252" y="5358"/>
                    <a:pt x="33528" y="5496"/>
                  </a:cubicBezTo>
                  <a:cubicBezTo>
                    <a:pt x="33579" y="5537"/>
                    <a:pt x="33639" y="5554"/>
                    <a:pt x="33701" y="5554"/>
                  </a:cubicBezTo>
                  <a:cubicBezTo>
                    <a:pt x="33851" y="5554"/>
                    <a:pt x="34018" y="5456"/>
                    <a:pt x="34116" y="5358"/>
                  </a:cubicBezTo>
                  <a:cubicBezTo>
                    <a:pt x="34116" y="5185"/>
                    <a:pt x="34254" y="4909"/>
                    <a:pt x="34393" y="4771"/>
                  </a:cubicBezTo>
                  <a:lnTo>
                    <a:pt x="34393" y="4632"/>
                  </a:lnTo>
                  <a:cubicBezTo>
                    <a:pt x="34704" y="4771"/>
                    <a:pt x="34842" y="4909"/>
                    <a:pt x="34980" y="5047"/>
                  </a:cubicBezTo>
                  <a:cubicBezTo>
                    <a:pt x="34704" y="5358"/>
                    <a:pt x="34393" y="5635"/>
                    <a:pt x="34254" y="5911"/>
                  </a:cubicBezTo>
                  <a:cubicBezTo>
                    <a:pt x="34116" y="6049"/>
                    <a:pt x="33978" y="6361"/>
                    <a:pt x="34254" y="6499"/>
                  </a:cubicBezTo>
                  <a:cubicBezTo>
                    <a:pt x="34323" y="6568"/>
                    <a:pt x="34436" y="6602"/>
                    <a:pt x="34548" y="6602"/>
                  </a:cubicBezTo>
                  <a:cubicBezTo>
                    <a:pt x="34660" y="6602"/>
                    <a:pt x="34773" y="6568"/>
                    <a:pt x="34842" y="6499"/>
                  </a:cubicBezTo>
                  <a:cubicBezTo>
                    <a:pt x="35118" y="6222"/>
                    <a:pt x="35430" y="5911"/>
                    <a:pt x="35568" y="5635"/>
                  </a:cubicBezTo>
                  <a:cubicBezTo>
                    <a:pt x="35706" y="5773"/>
                    <a:pt x="35844" y="5773"/>
                    <a:pt x="35844" y="5911"/>
                  </a:cubicBezTo>
                  <a:cubicBezTo>
                    <a:pt x="35844" y="6049"/>
                    <a:pt x="35706" y="6222"/>
                    <a:pt x="35706" y="6361"/>
                  </a:cubicBezTo>
                  <a:lnTo>
                    <a:pt x="35568" y="6361"/>
                  </a:lnTo>
                  <a:cubicBezTo>
                    <a:pt x="35568" y="6499"/>
                    <a:pt x="35430" y="6637"/>
                    <a:pt x="35430" y="6637"/>
                  </a:cubicBezTo>
                  <a:cubicBezTo>
                    <a:pt x="35430" y="6775"/>
                    <a:pt x="35430" y="6914"/>
                    <a:pt x="35568" y="7086"/>
                  </a:cubicBezTo>
                  <a:cubicBezTo>
                    <a:pt x="35706" y="7086"/>
                    <a:pt x="35706" y="7225"/>
                    <a:pt x="35844" y="7225"/>
                  </a:cubicBezTo>
                  <a:cubicBezTo>
                    <a:pt x="35983" y="7225"/>
                    <a:pt x="36121" y="7086"/>
                    <a:pt x="36121" y="7086"/>
                  </a:cubicBezTo>
                  <a:cubicBezTo>
                    <a:pt x="36294" y="6914"/>
                    <a:pt x="36432" y="6637"/>
                    <a:pt x="36570" y="6499"/>
                  </a:cubicBezTo>
                  <a:cubicBezTo>
                    <a:pt x="36570" y="6499"/>
                    <a:pt x="36570" y="6637"/>
                    <a:pt x="36708" y="6637"/>
                  </a:cubicBezTo>
                  <a:lnTo>
                    <a:pt x="36570" y="6637"/>
                  </a:lnTo>
                  <a:cubicBezTo>
                    <a:pt x="36432" y="6775"/>
                    <a:pt x="36294" y="7086"/>
                    <a:pt x="36294" y="7225"/>
                  </a:cubicBezTo>
                  <a:cubicBezTo>
                    <a:pt x="36121" y="7363"/>
                    <a:pt x="36121" y="7639"/>
                    <a:pt x="36432" y="7778"/>
                  </a:cubicBezTo>
                  <a:cubicBezTo>
                    <a:pt x="36491" y="7851"/>
                    <a:pt x="36575" y="7894"/>
                    <a:pt x="36663" y="7894"/>
                  </a:cubicBezTo>
                  <a:cubicBezTo>
                    <a:pt x="36781" y="7894"/>
                    <a:pt x="36906" y="7818"/>
                    <a:pt x="36985" y="7639"/>
                  </a:cubicBezTo>
                  <a:cubicBezTo>
                    <a:pt x="37158" y="7501"/>
                    <a:pt x="37158" y="7363"/>
                    <a:pt x="37296" y="7225"/>
                  </a:cubicBezTo>
                  <a:cubicBezTo>
                    <a:pt x="37434" y="7363"/>
                    <a:pt x="37573" y="7639"/>
                    <a:pt x="37711" y="7778"/>
                  </a:cubicBezTo>
                  <a:cubicBezTo>
                    <a:pt x="36985" y="8227"/>
                    <a:pt x="36432" y="8815"/>
                    <a:pt x="35706" y="9368"/>
                  </a:cubicBezTo>
                  <a:cubicBezTo>
                    <a:pt x="35568" y="9506"/>
                    <a:pt x="35568" y="9817"/>
                    <a:pt x="35706" y="9955"/>
                  </a:cubicBezTo>
                  <a:cubicBezTo>
                    <a:pt x="35844" y="10094"/>
                    <a:pt x="35983" y="10094"/>
                    <a:pt x="36121" y="10094"/>
                  </a:cubicBezTo>
                  <a:cubicBezTo>
                    <a:pt x="36121" y="10094"/>
                    <a:pt x="36294" y="10094"/>
                    <a:pt x="36432" y="9955"/>
                  </a:cubicBezTo>
                  <a:cubicBezTo>
                    <a:pt x="36985" y="9506"/>
                    <a:pt x="37573" y="8953"/>
                    <a:pt x="38298" y="8365"/>
                  </a:cubicBezTo>
                  <a:cubicBezTo>
                    <a:pt x="38437" y="8504"/>
                    <a:pt x="38575" y="8815"/>
                    <a:pt x="38713" y="8953"/>
                  </a:cubicBezTo>
                  <a:cubicBezTo>
                    <a:pt x="38437" y="8953"/>
                    <a:pt x="38298" y="9091"/>
                    <a:pt x="38160" y="9091"/>
                  </a:cubicBezTo>
                  <a:cubicBezTo>
                    <a:pt x="37849" y="9229"/>
                    <a:pt x="37849" y="9506"/>
                    <a:pt x="38022" y="9817"/>
                  </a:cubicBezTo>
                  <a:cubicBezTo>
                    <a:pt x="38022" y="9955"/>
                    <a:pt x="38298" y="9955"/>
                    <a:pt x="38575" y="9955"/>
                  </a:cubicBezTo>
                  <a:cubicBezTo>
                    <a:pt x="38575" y="9955"/>
                    <a:pt x="38575" y="9817"/>
                    <a:pt x="38713" y="9817"/>
                  </a:cubicBezTo>
                  <a:cubicBezTo>
                    <a:pt x="38886" y="9817"/>
                    <a:pt x="39024" y="9679"/>
                    <a:pt x="39163" y="9679"/>
                  </a:cubicBezTo>
                  <a:cubicBezTo>
                    <a:pt x="39301" y="9817"/>
                    <a:pt x="39301" y="9817"/>
                    <a:pt x="39439" y="9955"/>
                  </a:cubicBezTo>
                  <a:cubicBezTo>
                    <a:pt x="39301" y="10094"/>
                    <a:pt x="39024" y="10232"/>
                    <a:pt x="38886" y="10232"/>
                  </a:cubicBezTo>
                  <a:cubicBezTo>
                    <a:pt x="38713" y="10370"/>
                    <a:pt x="38575" y="10681"/>
                    <a:pt x="38713" y="10958"/>
                  </a:cubicBezTo>
                  <a:cubicBezTo>
                    <a:pt x="38835" y="11055"/>
                    <a:pt x="39010" y="11153"/>
                    <a:pt x="39150" y="11153"/>
                  </a:cubicBezTo>
                  <a:cubicBezTo>
                    <a:pt x="39208" y="11153"/>
                    <a:pt x="39260" y="11136"/>
                    <a:pt x="39301" y="11096"/>
                  </a:cubicBezTo>
                  <a:cubicBezTo>
                    <a:pt x="39439" y="10958"/>
                    <a:pt x="39750" y="10819"/>
                    <a:pt x="39888" y="10681"/>
                  </a:cubicBezTo>
                  <a:cubicBezTo>
                    <a:pt x="39888" y="10819"/>
                    <a:pt x="40027" y="10958"/>
                    <a:pt x="40027" y="11096"/>
                  </a:cubicBezTo>
                  <a:cubicBezTo>
                    <a:pt x="39888" y="11234"/>
                    <a:pt x="39750" y="11234"/>
                    <a:pt x="39439" y="11407"/>
                  </a:cubicBezTo>
                  <a:cubicBezTo>
                    <a:pt x="39301" y="11545"/>
                    <a:pt x="39163" y="11822"/>
                    <a:pt x="39301" y="12098"/>
                  </a:cubicBezTo>
                  <a:cubicBezTo>
                    <a:pt x="39400" y="12222"/>
                    <a:pt x="39587" y="12328"/>
                    <a:pt x="39786" y="12328"/>
                  </a:cubicBezTo>
                  <a:cubicBezTo>
                    <a:pt x="39864" y="12328"/>
                    <a:pt x="39943" y="12312"/>
                    <a:pt x="40020" y="12275"/>
                  </a:cubicBezTo>
                  <a:lnTo>
                    <a:pt x="40020" y="12275"/>
                  </a:lnTo>
                  <a:cubicBezTo>
                    <a:pt x="39987" y="12310"/>
                    <a:pt x="39953" y="12345"/>
                    <a:pt x="39888" y="12409"/>
                  </a:cubicBezTo>
                  <a:cubicBezTo>
                    <a:pt x="39888" y="12548"/>
                    <a:pt x="39888" y="12686"/>
                    <a:pt x="40027" y="12824"/>
                  </a:cubicBezTo>
                  <a:cubicBezTo>
                    <a:pt x="40027" y="12921"/>
                    <a:pt x="40163" y="13035"/>
                    <a:pt x="40351" y="13035"/>
                  </a:cubicBezTo>
                  <a:cubicBezTo>
                    <a:pt x="40431" y="13035"/>
                    <a:pt x="40521" y="13014"/>
                    <a:pt x="40614" y="12962"/>
                  </a:cubicBezTo>
                  <a:cubicBezTo>
                    <a:pt x="40614" y="12824"/>
                    <a:pt x="40753" y="12824"/>
                    <a:pt x="40891" y="12686"/>
                  </a:cubicBezTo>
                  <a:lnTo>
                    <a:pt x="40891" y="12962"/>
                  </a:lnTo>
                  <a:cubicBezTo>
                    <a:pt x="41029" y="13135"/>
                    <a:pt x="41029" y="13135"/>
                    <a:pt x="41029" y="13274"/>
                  </a:cubicBezTo>
                  <a:cubicBezTo>
                    <a:pt x="40441" y="13412"/>
                    <a:pt x="39750" y="13550"/>
                    <a:pt x="39163" y="13688"/>
                  </a:cubicBezTo>
                  <a:cubicBezTo>
                    <a:pt x="39024" y="13688"/>
                    <a:pt x="38886" y="13999"/>
                    <a:pt x="38886" y="14276"/>
                  </a:cubicBezTo>
                  <a:cubicBezTo>
                    <a:pt x="38886" y="14414"/>
                    <a:pt x="39163" y="14552"/>
                    <a:pt x="39439" y="14552"/>
                  </a:cubicBezTo>
                  <a:cubicBezTo>
                    <a:pt x="40027" y="14414"/>
                    <a:pt x="40614" y="14276"/>
                    <a:pt x="41167" y="14138"/>
                  </a:cubicBezTo>
                  <a:lnTo>
                    <a:pt x="41306" y="14138"/>
                  </a:lnTo>
                  <a:cubicBezTo>
                    <a:pt x="41306" y="14414"/>
                    <a:pt x="41478" y="14691"/>
                    <a:pt x="41478" y="15002"/>
                  </a:cubicBezTo>
                  <a:cubicBezTo>
                    <a:pt x="41167" y="15002"/>
                    <a:pt x="40891" y="15002"/>
                    <a:pt x="40614" y="15140"/>
                  </a:cubicBezTo>
                  <a:cubicBezTo>
                    <a:pt x="40303" y="15278"/>
                    <a:pt x="40165" y="15417"/>
                    <a:pt x="40303" y="15728"/>
                  </a:cubicBezTo>
                  <a:cubicBezTo>
                    <a:pt x="40303" y="15866"/>
                    <a:pt x="40614" y="16004"/>
                    <a:pt x="40753" y="16004"/>
                  </a:cubicBezTo>
                  <a:cubicBezTo>
                    <a:pt x="41029" y="16004"/>
                    <a:pt x="41167" y="15866"/>
                    <a:pt x="41306" y="15866"/>
                  </a:cubicBezTo>
                  <a:lnTo>
                    <a:pt x="41617" y="15866"/>
                  </a:lnTo>
                  <a:lnTo>
                    <a:pt x="41617" y="16419"/>
                  </a:lnTo>
                  <a:cubicBezTo>
                    <a:pt x="41478" y="16419"/>
                    <a:pt x="41306" y="16592"/>
                    <a:pt x="41167" y="16592"/>
                  </a:cubicBezTo>
                  <a:cubicBezTo>
                    <a:pt x="41029" y="16592"/>
                    <a:pt x="40753" y="16730"/>
                    <a:pt x="40753" y="17007"/>
                  </a:cubicBezTo>
                  <a:cubicBezTo>
                    <a:pt x="40753" y="17145"/>
                    <a:pt x="41029" y="17456"/>
                    <a:pt x="41167" y="17456"/>
                  </a:cubicBezTo>
                  <a:cubicBezTo>
                    <a:pt x="41306" y="17456"/>
                    <a:pt x="41617" y="17456"/>
                    <a:pt x="41755" y="17283"/>
                  </a:cubicBezTo>
                  <a:lnTo>
                    <a:pt x="41755" y="18320"/>
                  </a:lnTo>
                  <a:cubicBezTo>
                    <a:pt x="41617" y="18147"/>
                    <a:pt x="41478" y="18147"/>
                    <a:pt x="41306" y="18147"/>
                  </a:cubicBezTo>
                  <a:cubicBezTo>
                    <a:pt x="41167" y="18147"/>
                    <a:pt x="41029" y="18147"/>
                    <a:pt x="41029" y="18320"/>
                  </a:cubicBezTo>
                  <a:cubicBezTo>
                    <a:pt x="40891" y="18320"/>
                    <a:pt x="40891" y="18458"/>
                    <a:pt x="40891" y="18597"/>
                  </a:cubicBezTo>
                  <a:cubicBezTo>
                    <a:pt x="40891" y="18735"/>
                    <a:pt x="40891" y="18873"/>
                    <a:pt x="41029" y="18873"/>
                  </a:cubicBezTo>
                  <a:cubicBezTo>
                    <a:pt x="41029" y="19011"/>
                    <a:pt x="41167" y="19011"/>
                    <a:pt x="41306" y="19011"/>
                  </a:cubicBezTo>
                  <a:lnTo>
                    <a:pt x="41478" y="19011"/>
                  </a:lnTo>
                  <a:cubicBezTo>
                    <a:pt x="41478" y="19011"/>
                    <a:pt x="41617" y="19184"/>
                    <a:pt x="41755" y="19184"/>
                  </a:cubicBezTo>
                  <a:lnTo>
                    <a:pt x="41755" y="20048"/>
                  </a:lnTo>
                  <a:cubicBezTo>
                    <a:pt x="41617" y="19875"/>
                    <a:pt x="41617" y="19875"/>
                    <a:pt x="41478" y="19875"/>
                  </a:cubicBezTo>
                  <a:lnTo>
                    <a:pt x="40891" y="19875"/>
                  </a:lnTo>
                  <a:cubicBezTo>
                    <a:pt x="40614" y="20048"/>
                    <a:pt x="40441" y="20187"/>
                    <a:pt x="40614" y="20463"/>
                  </a:cubicBezTo>
                  <a:cubicBezTo>
                    <a:pt x="40614" y="20740"/>
                    <a:pt x="40891" y="20740"/>
                    <a:pt x="41167" y="20740"/>
                  </a:cubicBezTo>
                  <a:lnTo>
                    <a:pt x="41306" y="20740"/>
                  </a:lnTo>
                  <a:cubicBezTo>
                    <a:pt x="41478" y="20740"/>
                    <a:pt x="41478" y="20740"/>
                    <a:pt x="41617" y="20912"/>
                  </a:cubicBezTo>
                  <a:lnTo>
                    <a:pt x="41755" y="20912"/>
                  </a:lnTo>
                  <a:cubicBezTo>
                    <a:pt x="41617" y="21327"/>
                    <a:pt x="41617" y="21777"/>
                    <a:pt x="41617" y="22191"/>
                  </a:cubicBezTo>
                  <a:cubicBezTo>
                    <a:pt x="40753" y="21777"/>
                    <a:pt x="39888" y="21327"/>
                    <a:pt x="39024" y="20740"/>
                  </a:cubicBezTo>
                  <a:lnTo>
                    <a:pt x="38713" y="20740"/>
                  </a:lnTo>
                  <a:cubicBezTo>
                    <a:pt x="38575" y="20740"/>
                    <a:pt x="38437" y="20740"/>
                    <a:pt x="38437" y="20912"/>
                  </a:cubicBezTo>
                  <a:cubicBezTo>
                    <a:pt x="38298" y="21189"/>
                    <a:pt x="38298" y="21465"/>
                    <a:pt x="38575" y="21604"/>
                  </a:cubicBezTo>
                  <a:cubicBezTo>
                    <a:pt x="39024" y="21777"/>
                    <a:pt x="39439" y="22053"/>
                    <a:pt x="40027" y="22330"/>
                  </a:cubicBezTo>
                  <a:cubicBezTo>
                    <a:pt x="40441" y="22641"/>
                    <a:pt x="40891" y="22779"/>
                    <a:pt x="41478" y="23055"/>
                  </a:cubicBezTo>
                  <a:cubicBezTo>
                    <a:pt x="41306" y="23332"/>
                    <a:pt x="41306" y="23505"/>
                    <a:pt x="41167" y="23781"/>
                  </a:cubicBezTo>
                  <a:lnTo>
                    <a:pt x="41167" y="23920"/>
                  </a:lnTo>
                  <a:cubicBezTo>
                    <a:pt x="41029" y="23781"/>
                    <a:pt x="40753" y="23781"/>
                    <a:pt x="40614" y="23643"/>
                  </a:cubicBezTo>
                  <a:lnTo>
                    <a:pt x="40441" y="23643"/>
                  </a:lnTo>
                  <a:cubicBezTo>
                    <a:pt x="40165" y="23643"/>
                    <a:pt x="40027" y="23781"/>
                    <a:pt x="40027" y="23920"/>
                  </a:cubicBezTo>
                  <a:cubicBezTo>
                    <a:pt x="39888" y="24196"/>
                    <a:pt x="40027" y="24507"/>
                    <a:pt x="40303" y="24507"/>
                  </a:cubicBezTo>
                  <a:cubicBezTo>
                    <a:pt x="40441" y="24645"/>
                    <a:pt x="40753" y="24645"/>
                    <a:pt x="40891" y="24645"/>
                  </a:cubicBezTo>
                  <a:cubicBezTo>
                    <a:pt x="40891" y="24784"/>
                    <a:pt x="40753" y="24922"/>
                    <a:pt x="40753" y="25060"/>
                  </a:cubicBezTo>
                  <a:cubicBezTo>
                    <a:pt x="40441" y="25060"/>
                    <a:pt x="40303" y="24922"/>
                    <a:pt x="40165" y="24922"/>
                  </a:cubicBezTo>
                  <a:lnTo>
                    <a:pt x="40027" y="24922"/>
                  </a:lnTo>
                  <a:cubicBezTo>
                    <a:pt x="39888" y="24922"/>
                    <a:pt x="39577" y="25060"/>
                    <a:pt x="39577" y="25233"/>
                  </a:cubicBezTo>
                  <a:cubicBezTo>
                    <a:pt x="39577" y="25510"/>
                    <a:pt x="39750" y="25648"/>
                    <a:pt x="39888" y="25786"/>
                  </a:cubicBezTo>
                  <a:cubicBezTo>
                    <a:pt x="40027" y="25786"/>
                    <a:pt x="40165" y="25786"/>
                    <a:pt x="40303" y="25924"/>
                  </a:cubicBezTo>
                  <a:cubicBezTo>
                    <a:pt x="40165" y="25924"/>
                    <a:pt x="40165" y="26097"/>
                    <a:pt x="40027" y="26235"/>
                  </a:cubicBezTo>
                  <a:cubicBezTo>
                    <a:pt x="39888" y="26235"/>
                    <a:pt x="39888" y="26097"/>
                    <a:pt x="39750" y="25924"/>
                  </a:cubicBezTo>
                  <a:lnTo>
                    <a:pt x="39439" y="25924"/>
                  </a:lnTo>
                  <a:cubicBezTo>
                    <a:pt x="39301" y="25924"/>
                    <a:pt x="39163" y="26097"/>
                    <a:pt x="39163" y="26235"/>
                  </a:cubicBezTo>
                  <a:cubicBezTo>
                    <a:pt x="39024" y="26374"/>
                    <a:pt x="39024" y="26650"/>
                    <a:pt x="39301" y="26788"/>
                  </a:cubicBezTo>
                  <a:cubicBezTo>
                    <a:pt x="39301" y="26788"/>
                    <a:pt x="39439" y="26961"/>
                    <a:pt x="39577" y="26961"/>
                  </a:cubicBezTo>
                  <a:cubicBezTo>
                    <a:pt x="39577" y="27100"/>
                    <a:pt x="39439" y="27238"/>
                    <a:pt x="39301" y="27376"/>
                  </a:cubicBezTo>
                  <a:cubicBezTo>
                    <a:pt x="38886" y="26961"/>
                    <a:pt x="38298" y="26374"/>
                    <a:pt x="38022" y="25924"/>
                  </a:cubicBezTo>
                  <a:cubicBezTo>
                    <a:pt x="37711" y="25648"/>
                    <a:pt x="37573" y="25371"/>
                    <a:pt x="37434" y="25060"/>
                  </a:cubicBezTo>
                  <a:cubicBezTo>
                    <a:pt x="37296" y="24922"/>
                    <a:pt x="37158" y="24922"/>
                    <a:pt x="36985" y="24922"/>
                  </a:cubicBezTo>
                  <a:lnTo>
                    <a:pt x="36847" y="24922"/>
                  </a:lnTo>
                  <a:cubicBezTo>
                    <a:pt x="36570" y="25060"/>
                    <a:pt x="36570" y="25371"/>
                    <a:pt x="36708" y="25510"/>
                  </a:cubicBezTo>
                  <a:cubicBezTo>
                    <a:pt x="37158" y="26512"/>
                    <a:pt x="38022" y="27376"/>
                    <a:pt x="38713" y="27964"/>
                  </a:cubicBezTo>
                  <a:cubicBezTo>
                    <a:pt x="38575" y="28240"/>
                    <a:pt x="38437" y="28378"/>
                    <a:pt x="38298" y="28517"/>
                  </a:cubicBezTo>
                  <a:cubicBezTo>
                    <a:pt x="38160" y="28690"/>
                    <a:pt x="38022" y="28966"/>
                    <a:pt x="38022" y="29243"/>
                  </a:cubicBezTo>
                  <a:lnTo>
                    <a:pt x="37849" y="29243"/>
                  </a:lnTo>
                  <a:cubicBezTo>
                    <a:pt x="37849" y="29381"/>
                    <a:pt x="37711" y="29554"/>
                    <a:pt x="37711" y="29554"/>
                  </a:cubicBezTo>
                  <a:cubicBezTo>
                    <a:pt x="37711" y="29692"/>
                    <a:pt x="37711" y="29830"/>
                    <a:pt x="37849" y="29968"/>
                  </a:cubicBezTo>
                  <a:cubicBezTo>
                    <a:pt x="38298" y="30418"/>
                    <a:pt x="38713" y="30694"/>
                    <a:pt x="39163" y="31109"/>
                  </a:cubicBezTo>
                  <a:lnTo>
                    <a:pt x="39301" y="31109"/>
                  </a:lnTo>
                  <a:cubicBezTo>
                    <a:pt x="39301" y="31109"/>
                    <a:pt x="39439" y="30971"/>
                    <a:pt x="39577" y="30971"/>
                  </a:cubicBezTo>
                  <a:cubicBezTo>
                    <a:pt x="39163" y="30556"/>
                    <a:pt x="38575" y="29968"/>
                    <a:pt x="38022" y="29554"/>
                  </a:cubicBezTo>
                  <a:cubicBezTo>
                    <a:pt x="38298" y="29381"/>
                    <a:pt x="38437" y="29104"/>
                    <a:pt x="38575" y="28966"/>
                  </a:cubicBezTo>
                  <a:cubicBezTo>
                    <a:pt x="39301" y="28240"/>
                    <a:pt x="39888" y="27376"/>
                    <a:pt x="40303" y="26650"/>
                  </a:cubicBezTo>
                  <a:cubicBezTo>
                    <a:pt x="41478" y="24784"/>
                    <a:pt x="42170" y="22641"/>
                    <a:pt x="42343" y="20463"/>
                  </a:cubicBezTo>
                  <a:cubicBezTo>
                    <a:pt x="42619" y="18458"/>
                    <a:pt x="42481" y="16281"/>
                    <a:pt x="41893" y="14276"/>
                  </a:cubicBezTo>
                  <a:cubicBezTo>
                    <a:pt x="41306" y="12098"/>
                    <a:pt x="40441" y="10094"/>
                    <a:pt x="39301" y="8365"/>
                  </a:cubicBezTo>
                  <a:cubicBezTo>
                    <a:pt x="39163" y="8089"/>
                    <a:pt x="39024" y="7950"/>
                    <a:pt x="38886" y="7639"/>
                  </a:cubicBezTo>
                  <a:cubicBezTo>
                    <a:pt x="38298" y="7086"/>
                    <a:pt x="37711" y="6499"/>
                    <a:pt x="37158" y="5911"/>
                  </a:cubicBezTo>
                  <a:cubicBezTo>
                    <a:pt x="36847" y="5496"/>
                    <a:pt x="36432" y="5185"/>
                    <a:pt x="36121" y="4909"/>
                  </a:cubicBezTo>
                  <a:cubicBezTo>
                    <a:pt x="34842" y="4183"/>
                    <a:pt x="33528" y="3319"/>
                    <a:pt x="32388" y="2593"/>
                  </a:cubicBezTo>
                  <a:cubicBezTo>
                    <a:pt x="31524" y="2178"/>
                    <a:pt x="30660" y="1729"/>
                    <a:pt x="29934" y="1314"/>
                  </a:cubicBezTo>
                  <a:cubicBezTo>
                    <a:pt x="29795" y="1176"/>
                    <a:pt x="29795" y="1176"/>
                    <a:pt x="29795" y="1037"/>
                  </a:cubicBezTo>
                  <a:lnTo>
                    <a:pt x="29657" y="1037"/>
                  </a:lnTo>
                  <a:cubicBezTo>
                    <a:pt x="29381" y="865"/>
                    <a:pt x="29070" y="726"/>
                    <a:pt x="28931" y="726"/>
                  </a:cubicBezTo>
                  <a:cubicBezTo>
                    <a:pt x="27203" y="312"/>
                    <a:pt x="25475" y="1"/>
                    <a:pt x="236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8"/>
            <p:cNvSpPr/>
            <p:nvPr/>
          </p:nvSpPr>
          <p:spPr>
            <a:xfrm>
              <a:off x="6907392" y="3765822"/>
              <a:ext cx="43609" cy="41514"/>
            </a:xfrm>
            <a:custGeom>
              <a:avLst/>
              <a:gdLst/>
              <a:ahLst/>
              <a:cxnLst/>
              <a:rect l="l" t="t" r="r" b="b"/>
              <a:pathLst>
                <a:path w="2144" h="2041" extrusionOk="0">
                  <a:moveTo>
                    <a:pt x="415" y="1"/>
                  </a:moveTo>
                  <a:cubicBezTo>
                    <a:pt x="277" y="1"/>
                    <a:pt x="139" y="139"/>
                    <a:pt x="139" y="139"/>
                  </a:cubicBezTo>
                  <a:lnTo>
                    <a:pt x="1" y="139"/>
                  </a:lnTo>
                  <a:cubicBezTo>
                    <a:pt x="139" y="312"/>
                    <a:pt x="277" y="312"/>
                    <a:pt x="277" y="450"/>
                  </a:cubicBezTo>
                  <a:cubicBezTo>
                    <a:pt x="865" y="865"/>
                    <a:pt x="1452" y="1314"/>
                    <a:pt x="2005" y="1729"/>
                  </a:cubicBezTo>
                  <a:cubicBezTo>
                    <a:pt x="2005" y="1867"/>
                    <a:pt x="2144" y="1867"/>
                    <a:pt x="2144" y="2040"/>
                  </a:cubicBezTo>
                  <a:cubicBezTo>
                    <a:pt x="2144" y="1867"/>
                    <a:pt x="2144" y="1591"/>
                    <a:pt x="2005" y="1453"/>
                  </a:cubicBezTo>
                  <a:cubicBezTo>
                    <a:pt x="1591" y="1003"/>
                    <a:pt x="1003" y="450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8"/>
            <p:cNvSpPr/>
            <p:nvPr/>
          </p:nvSpPr>
          <p:spPr>
            <a:xfrm>
              <a:off x="6113658" y="3220964"/>
              <a:ext cx="840876" cy="691824"/>
            </a:xfrm>
            <a:custGeom>
              <a:avLst/>
              <a:gdLst/>
              <a:ahLst/>
              <a:cxnLst/>
              <a:rect l="l" t="t" r="r" b="b"/>
              <a:pathLst>
                <a:path w="41341" h="34013" extrusionOk="0">
                  <a:moveTo>
                    <a:pt x="1867" y="1"/>
                  </a:moveTo>
                  <a:cubicBezTo>
                    <a:pt x="1591" y="1"/>
                    <a:pt x="1279" y="1"/>
                    <a:pt x="1003" y="139"/>
                  </a:cubicBezTo>
                  <a:cubicBezTo>
                    <a:pt x="554" y="450"/>
                    <a:pt x="139" y="865"/>
                    <a:pt x="1" y="1453"/>
                  </a:cubicBezTo>
                  <a:cubicBezTo>
                    <a:pt x="1" y="1453"/>
                    <a:pt x="139" y="1453"/>
                    <a:pt x="139" y="1591"/>
                  </a:cubicBezTo>
                  <a:cubicBezTo>
                    <a:pt x="415" y="2040"/>
                    <a:pt x="865" y="2455"/>
                    <a:pt x="1141" y="2904"/>
                  </a:cubicBezTo>
                  <a:cubicBezTo>
                    <a:pt x="2144" y="3907"/>
                    <a:pt x="3146" y="4909"/>
                    <a:pt x="4183" y="5773"/>
                  </a:cubicBezTo>
                  <a:cubicBezTo>
                    <a:pt x="4183" y="5912"/>
                    <a:pt x="4321" y="6050"/>
                    <a:pt x="4321" y="6050"/>
                  </a:cubicBezTo>
                  <a:cubicBezTo>
                    <a:pt x="4459" y="6050"/>
                    <a:pt x="4459" y="6188"/>
                    <a:pt x="4598" y="6188"/>
                  </a:cubicBezTo>
                  <a:cubicBezTo>
                    <a:pt x="5738" y="7225"/>
                    <a:pt x="6775" y="8366"/>
                    <a:pt x="7916" y="9506"/>
                  </a:cubicBezTo>
                  <a:cubicBezTo>
                    <a:pt x="8918" y="10232"/>
                    <a:pt x="9782" y="11096"/>
                    <a:pt x="10508" y="11822"/>
                  </a:cubicBezTo>
                  <a:lnTo>
                    <a:pt x="10647" y="11960"/>
                  </a:lnTo>
                  <a:lnTo>
                    <a:pt x="11234" y="12410"/>
                  </a:lnTo>
                  <a:lnTo>
                    <a:pt x="11234" y="12548"/>
                  </a:lnTo>
                  <a:cubicBezTo>
                    <a:pt x="13239" y="14553"/>
                    <a:pt x="15417" y="16419"/>
                    <a:pt x="17421" y="18286"/>
                  </a:cubicBezTo>
                  <a:cubicBezTo>
                    <a:pt x="17698" y="18009"/>
                    <a:pt x="18009" y="17733"/>
                    <a:pt x="18286" y="17595"/>
                  </a:cubicBezTo>
                  <a:cubicBezTo>
                    <a:pt x="18424" y="17283"/>
                    <a:pt x="18700" y="17145"/>
                    <a:pt x="19011" y="16869"/>
                  </a:cubicBezTo>
                  <a:cubicBezTo>
                    <a:pt x="18873" y="16730"/>
                    <a:pt x="18562" y="16558"/>
                    <a:pt x="18286" y="16281"/>
                  </a:cubicBezTo>
                  <a:cubicBezTo>
                    <a:pt x="17836" y="16730"/>
                    <a:pt x="17283" y="17145"/>
                    <a:pt x="16834" y="17595"/>
                  </a:cubicBezTo>
                  <a:cubicBezTo>
                    <a:pt x="16696" y="17422"/>
                    <a:pt x="16557" y="17283"/>
                    <a:pt x="16419" y="17145"/>
                  </a:cubicBezTo>
                  <a:cubicBezTo>
                    <a:pt x="16696" y="16869"/>
                    <a:pt x="16972" y="16558"/>
                    <a:pt x="17283" y="16281"/>
                  </a:cubicBezTo>
                  <a:cubicBezTo>
                    <a:pt x="17421" y="16281"/>
                    <a:pt x="17421" y="16143"/>
                    <a:pt x="17421" y="16005"/>
                  </a:cubicBezTo>
                  <a:cubicBezTo>
                    <a:pt x="17421" y="15866"/>
                    <a:pt x="17421" y="15693"/>
                    <a:pt x="17283" y="15693"/>
                  </a:cubicBezTo>
                  <a:cubicBezTo>
                    <a:pt x="17283" y="15555"/>
                    <a:pt x="17145" y="15555"/>
                    <a:pt x="16972" y="15555"/>
                  </a:cubicBezTo>
                  <a:cubicBezTo>
                    <a:pt x="16834" y="15555"/>
                    <a:pt x="16696" y="15555"/>
                    <a:pt x="16696" y="15693"/>
                  </a:cubicBezTo>
                  <a:cubicBezTo>
                    <a:pt x="16419" y="16005"/>
                    <a:pt x="16108" y="16143"/>
                    <a:pt x="15831" y="16419"/>
                  </a:cubicBezTo>
                  <a:cubicBezTo>
                    <a:pt x="15693" y="16419"/>
                    <a:pt x="15693" y="16281"/>
                    <a:pt x="15693" y="16281"/>
                  </a:cubicBezTo>
                  <a:cubicBezTo>
                    <a:pt x="15831" y="16143"/>
                    <a:pt x="15970" y="16005"/>
                    <a:pt x="16108" y="15866"/>
                  </a:cubicBezTo>
                  <a:cubicBezTo>
                    <a:pt x="16281" y="15693"/>
                    <a:pt x="16281" y="15693"/>
                    <a:pt x="16419" y="15555"/>
                  </a:cubicBezTo>
                  <a:cubicBezTo>
                    <a:pt x="16557" y="15555"/>
                    <a:pt x="16557" y="15417"/>
                    <a:pt x="16557" y="15417"/>
                  </a:cubicBezTo>
                  <a:cubicBezTo>
                    <a:pt x="16696" y="15279"/>
                    <a:pt x="16557" y="15140"/>
                    <a:pt x="16557" y="15002"/>
                  </a:cubicBezTo>
                  <a:cubicBezTo>
                    <a:pt x="16419" y="14829"/>
                    <a:pt x="16281" y="14829"/>
                    <a:pt x="16108" y="14829"/>
                  </a:cubicBezTo>
                  <a:lnTo>
                    <a:pt x="15970" y="14829"/>
                  </a:lnTo>
                  <a:cubicBezTo>
                    <a:pt x="15693" y="15140"/>
                    <a:pt x="15244" y="15417"/>
                    <a:pt x="14967" y="15693"/>
                  </a:cubicBezTo>
                  <a:cubicBezTo>
                    <a:pt x="14967" y="15555"/>
                    <a:pt x="14829" y="15417"/>
                    <a:pt x="14691" y="15279"/>
                  </a:cubicBezTo>
                  <a:cubicBezTo>
                    <a:pt x="14967" y="15140"/>
                    <a:pt x="15106" y="15002"/>
                    <a:pt x="15417" y="14829"/>
                  </a:cubicBezTo>
                  <a:cubicBezTo>
                    <a:pt x="15555" y="14553"/>
                    <a:pt x="15555" y="14276"/>
                    <a:pt x="15244" y="14138"/>
                  </a:cubicBezTo>
                  <a:cubicBezTo>
                    <a:pt x="15244" y="14138"/>
                    <a:pt x="15106" y="13965"/>
                    <a:pt x="14967" y="13965"/>
                  </a:cubicBezTo>
                  <a:cubicBezTo>
                    <a:pt x="14829" y="13965"/>
                    <a:pt x="14829" y="14138"/>
                    <a:pt x="14691" y="14138"/>
                  </a:cubicBezTo>
                  <a:cubicBezTo>
                    <a:pt x="14552" y="14276"/>
                    <a:pt x="14380" y="14415"/>
                    <a:pt x="14241" y="14553"/>
                  </a:cubicBezTo>
                  <a:lnTo>
                    <a:pt x="14103" y="14691"/>
                  </a:lnTo>
                  <a:cubicBezTo>
                    <a:pt x="14103" y="14553"/>
                    <a:pt x="13965" y="14553"/>
                    <a:pt x="13965" y="14415"/>
                  </a:cubicBezTo>
                  <a:cubicBezTo>
                    <a:pt x="14103" y="14276"/>
                    <a:pt x="14241" y="14138"/>
                    <a:pt x="14380" y="13965"/>
                  </a:cubicBezTo>
                  <a:cubicBezTo>
                    <a:pt x="14380" y="13827"/>
                    <a:pt x="14552" y="13689"/>
                    <a:pt x="14552" y="13550"/>
                  </a:cubicBezTo>
                  <a:cubicBezTo>
                    <a:pt x="14552" y="13550"/>
                    <a:pt x="14380" y="13412"/>
                    <a:pt x="14380" y="13274"/>
                  </a:cubicBezTo>
                  <a:lnTo>
                    <a:pt x="14103" y="13274"/>
                  </a:lnTo>
                  <a:cubicBezTo>
                    <a:pt x="13965" y="13274"/>
                    <a:pt x="13827" y="13274"/>
                    <a:pt x="13688" y="13412"/>
                  </a:cubicBezTo>
                  <a:cubicBezTo>
                    <a:pt x="13516" y="13412"/>
                    <a:pt x="13377" y="13550"/>
                    <a:pt x="13377" y="13689"/>
                  </a:cubicBezTo>
                  <a:cubicBezTo>
                    <a:pt x="13101" y="13412"/>
                    <a:pt x="12824" y="13274"/>
                    <a:pt x="12651" y="12963"/>
                  </a:cubicBezTo>
                  <a:lnTo>
                    <a:pt x="13377" y="12237"/>
                  </a:lnTo>
                  <a:cubicBezTo>
                    <a:pt x="13239" y="12099"/>
                    <a:pt x="12962" y="11960"/>
                    <a:pt x="12651" y="11822"/>
                  </a:cubicBezTo>
                  <a:cubicBezTo>
                    <a:pt x="12513" y="11960"/>
                    <a:pt x="12237" y="12099"/>
                    <a:pt x="12098" y="12237"/>
                  </a:cubicBezTo>
                  <a:cubicBezTo>
                    <a:pt x="11787" y="12099"/>
                    <a:pt x="11649" y="11960"/>
                    <a:pt x="11511" y="11822"/>
                  </a:cubicBezTo>
                  <a:cubicBezTo>
                    <a:pt x="11787" y="11684"/>
                    <a:pt x="11960" y="11546"/>
                    <a:pt x="12098" y="11373"/>
                  </a:cubicBezTo>
                  <a:cubicBezTo>
                    <a:pt x="12237" y="11373"/>
                    <a:pt x="12237" y="11373"/>
                    <a:pt x="12237" y="11235"/>
                  </a:cubicBezTo>
                  <a:cubicBezTo>
                    <a:pt x="11960" y="11096"/>
                    <a:pt x="11787" y="10958"/>
                    <a:pt x="11511" y="10682"/>
                  </a:cubicBezTo>
                  <a:lnTo>
                    <a:pt x="11511" y="10820"/>
                  </a:lnTo>
                  <a:cubicBezTo>
                    <a:pt x="11372" y="10958"/>
                    <a:pt x="11096" y="11096"/>
                    <a:pt x="10923" y="11096"/>
                  </a:cubicBezTo>
                  <a:lnTo>
                    <a:pt x="10923" y="11235"/>
                  </a:lnTo>
                  <a:cubicBezTo>
                    <a:pt x="10785" y="11096"/>
                    <a:pt x="10647" y="10958"/>
                    <a:pt x="10508" y="10820"/>
                  </a:cubicBezTo>
                  <a:cubicBezTo>
                    <a:pt x="10785" y="10682"/>
                    <a:pt x="10923" y="10509"/>
                    <a:pt x="11234" y="10370"/>
                  </a:cubicBezTo>
                  <a:cubicBezTo>
                    <a:pt x="10923" y="10094"/>
                    <a:pt x="10647" y="9956"/>
                    <a:pt x="10508" y="9817"/>
                  </a:cubicBezTo>
                  <a:cubicBezTo>
                    <a:pt x="10370" y="9956"/>
                    <a:pt x="10059" y="10094"/>
                    <a:pt x="9921" y="10232"/>
                  </a:cubicBezTo>
                  <a:cubicBezTo>
                    <a:pt x="9782" y="9956"/>
                    <a:pt x="9506" y="9817"/>
                    <a:pt x="9368" y="9645"/>
                  </a:cubicBezTo>
                  <a:cubicBezTo>
                    <a:pt x="9644" y="9506"/>
                    <a:pt x="9782" y="9368"/>
                    <a:pt x="9921" y="9230"/>
                  </a:cubicBezTo>
                  <a:cubicBezTo>
                    <a:pt x="9782" y="8953"/>
                    <a:pt x="9506" y="8780"/>
                    <a:pt x="9368" y="8642"/>
                  </a:cubicBezTo>
                  <a:cubicBezTo>
                    <a:pt x="9057" y="8780"/>
                    <a:pt x="8918" y="8953"/>
                    <a:pt x="8780" y="9092"/>
                  </a:cubicBezTo>
                  <a:cubicBezTo>
                    <a:pt x="8780" y="8953"/>
                    <a:pt x="8642" y="8953"/>
                    <a:pt x="8642" y="8953"/>
                  </a:cubicBezTo>
                  <a:cubicBezTo>
                    <a:pt x="8642" y="8780"/>
                    <a:pt x="8780" y="8780"/>
                    <a:pt x="8918" y="8642"/>
                  </a:cubicBezTo>
                  <a:lnTo>
                    <a:pt x="9057" y="8504"/>
                  </a:lnTo>
                  <a:lnTo>
                    <a:pt x="9195" y="8366"/>
                  </a:lnTo>
                  <a:cubicBezTo>
                    <a:pt x="8918" y="8227"/>
                    <a:pt x="8780" y="8089"/>
                    <a:pt x="8642" y="7778"/>
                  </a:cubicBezTo>
                  <a:lnTo>
                    <a:pt x="8504" y="7778"/>
                  </a:lnTo>
                  <a:cubicBezTo>
                    <a:pt x="8331" y="7916"/>
                    <a:pt x="8192" y="8089"/>
                    <a:pt x="7916" y="8227"/>
                  </a:cubicBezTo>
                  <a:cubicBezTo>
                    <a:pt x="7778" y="8089"/>
                    <a:pt x="7639" y="7916"/>
                    <a:pt x="7467" y="7778"/>
                  </a:cubicBezTo>
                  <a:lnTo>
                    <a:pt x="8054" y="7225"/>
                  </a:lnTo>
                  <a:lnTo>
                    <a:pt x="7467" y="6637"/>
                  </a:lnTo>
                  <a:cubicBezTo>
                    <a:pt x="7190" y="6776"/>
                    <a:pt x="7052" y="6914"/>
                    <a:pt x="6775" y="7225"/>
                  </a:cubicBezTo>
                  <a:cubicBezTo>
                    <a:pt x="6602" y="6914"/>
                    <a:pt x="6464" y="6776"/>
                    <a:pt x="6326" y="6637"/>
                  </a:cubicBezTo>
                  <a:cubicBezTo>
                    <a:pt x="6464" y="6361"/>
                    <a:pt x="6602" y="6188"/>
                    <a:pt x="6775" y="6050"/>
                  </a:cubicBezTo>
                  <a:cubicBezTo>
                    <a:pt x="6914" y="6050"/>
                    <a:pt x="6914" y="5912"/>
                    <a:pt x="6914" y="5912"/>
                  </a:cubicBezTo>
                  <a:cubicBezTo>
                    <a:pt x="6775" y="5773"/>
                    <a:pt x="6602" y="5497"/>
                    <a:pt x="6326" y="5324"/>
                  </a:cubicBezTo>
                  <a:cubicBezTo>
                    <a:pt x="6326" y="5324"/>
                    <a:pt x="6188" y="5324"/>
                    <a:pt x="6188" y="5497"/>
                  </a:cubicBezTo>
                  <a:cubicBezTo>
                    <a:pt x="6049" y="5635"/>
                    <a:pt x="5738" y="5773"/>
                    <a:pt x="5600" y="6050"/>
                  </a:cubicBezTo>
                  <a:cubicBezTo>
                    <a:pt x="5462" y="5912"/>
                    <a:pt x="5462" y="5773"/>
                    <a:pt x="5324" y="5635"/>
                  </a:cubicBezTo>
                  <a:cubicBezTo>
                    <a:pt x="5462" y="5497"/>
                    <a:pt x="5738" y="5324"/>
                    <a:pt x="5911" y="5186"/>
                  </a:cubicBezTo>
                  <a:cubicBezTo>
                    <a:pt x="6049" y="5047"/>
                    <a:pt x="6049" y="4909"/>
                    <a:pt x="6049" y="4909"/>
                  </a:cubicBezTo>
                  <a:cubicBezTo>
                    <a:pt x="5911" y="4771"/>
                    <a:pt x="5738" y="4633"/>
                    <a:pt x="5738" y="4460"/>
                  </a:cubicBezTo>
                  <a:lnTo>
                    <a:pt x="5600" y="4460"/>
                  </a:lnTo>
                  <a:cubicBezTo>
                    <a:pt x="5462" y="4460"/>
                    <a:pt x="5324" y="4460"/>
                    <a:pt x="5185" y="4633"/>
                  </a:cubicBezTo>
                  <a:cubicBezTo>
                    <a:pt x="5047" y="4771"/>
                    <a:pt x="4874" y="4909"/>
                    <a:pt x="4736" y="5047"/>
                  </a:cubicBezTo>
                  <a:lnTo>
                    <a:pt x="4598" y="5047"/>
                  </a:lnTo>
                  <a:cubicBezTo>
                    <a:pt x="4736" y="4771"/>
                    <a:pt x="4874" y="4633"/>
                    <a:pt x="5185" y="4460"/>
                  </a:cubicBezTo>
                  <a:cubicBezTo>
                    <a:pt x="5324" y="4322"/>
                    <a:pt x="5324" y="4045"/>
                    <a:pt x="5047" y="3768"/>
                  </a:cubicBezTo>
                  <a:lnTo>
                    <a:pt x="4736" y="3768"/>
                  </a:lnTo>
                  <a:cubicBezTo>
                    <a:pt x="4736" y="3768"/>
                    <a:pt x="4598" y="3768"/>
                    <a:pt x="4459" y="3907"/>
                  </a:cubicBezTo>
                  <a:lnTo>
                    <a:pt x="4010" y="4322"/>
                  </a:lnTo>
                  <a:cubicBezTo>
                    <a:pt x="3872" y="4322"/>
                    <a:pt x="3734" y="4183"/>
                    <a:pt x="3734" y="4183"/>
                  </a:cubicBezTo>
                  <a:cubicBezTo>
                    <a:pt x="3872" y="3907"/>
                    <a:pt x="4010" y="3768"/>
                    <a:pt x="4321" y="3457"/>
                  </a:cubicBezTo>
                  <a:cubicBezTo>
                    <a:pt x="4459" y="3319"/>
                    <a:pt x="4459" y="3043"/>
                    <a:pt x="4321" y="2904"/>
                  </a:cubicBezTo>
                  <a:cubicBezTo>
                    <a:pt x="4183" y="2732"/>
                    <a:pt x="4010" y="2732"/>
                    <a:pt x="4010" y="2732"/>
                  </a:cubicBezTo>
                  <a:lnTo>
                    <a:pt x="3872" y="2732"/>
                  </a:lnTo>
                  <a:cubicBezTo>
                    <a:pt x="3872" y="2732"/>
                    <a:pt x="3734" y="2904"/>
                    <a:pt x="3595" y="2904"/>
                  </a:cubicBezTo>
                  <a:cubicBezTo>
                    <a:pt x="3457" y="3043"/>
                    <a:pt x="3319" y="3319"/>
                    <a:pt x="3008" y="3457"/>
                  </a:cubicBezTo>
                  <a:cubicBezTo>
                    <a:pt x="2731" y="3181"/>
                    <a:pt x="2455" y="3043"/>
                    <a:pt x="2282" y="2732"/>
                  </a:cubicBezTo>
                  <a:cubicBezTo>
                    <a:pt x="2731" y="2317"/>
                    <a:pt x="3319" y="1867"/>
                    <a:pt x="3872" y="1453"/>
                  </a:cubicBezTo>
                  <a:cubicBezTo>
                    <a:pt x="3734" y="1314"/>
                    <a:pt x="3734" y="1176"/>
                    <a:pt x="3595" y="1003"/>
                  </a:cubicBezTo>
                  <a:cubicBezTo>
                    <a:pt x="3595" y="865"/>
                    <a:pt x="3457" y="865"/>
                    <a:pt x="3457" y="727"/>
                  </a:cubicBezTo>
                  <a:cubicBezTo>
                    <a:pt x="2869" y="1176"/>
                    <a:pt x="2282" y="1591"/>
                    <a:pt x="1591" y="2040"/>
                  </a:cubicBezTo>
                  <a:cubicBezTo>
                    <a:pt x="1141" y="1729"/>
                    <a:pt x="865" y="1314"/>
                    <a:pt x="415" y="865"/>
                  </a:cubicBezTo>
                  <a:cubicBezTo>
                    <a:pt x="865" y="589"/>
                    <a:pt x="1418" y="312"/>
                    <a:pt x="1867" y="1"/>
                  </a:cubicBezTo>
                  <a:close/>
                  <a:moveTo>
                    <a:pt x="17421" y="18286"/>
                  </a:moveTo>
                  <a:cubicBezTo>
                    <a:pt x="19150" y="19876"/>
                    <a:pt x="20878" y="21466"/>
                    <a:pt x="22468" y="23194"/>
                  </a:cubicBezTo>
                  <a:lnTo>
                    <a:pt x="22606" y="23194"/>
                  </a:lnTo>
                  <a:cubicBezTo>
                    <a:pt x="23470" y="24058"/>
                    <a:pt x="24473" y="24922"/>
                    <a:pt x="25337" y="25786"/>
                  </a:cubicBezTo>
                  <a:cubicBezTo>
                    <a:pt x="26339" y="26651"/>
                    <a:pt x="27342" y="27515"/>
                    <a:pt x="28379" y="28379"/>
                  </a:cubicBezTo>
                  <a:lnTo>
                    <a:pt x="28932" y="28828"/>
                  </a:lnTo>
                  <a:lnTo>
                    <a:pt x="28932" y="28966"/>
                  </a:lnTo>
                  <a:cubicBezTo>
                    <a:pt x="30798" y="30556"/>
                    <a:pt x="32526" y="32112"/>
                    <a:pt x="34255" y="33702"/>
                  </a:cubicBezTo>
                  <a:cubicBezTo>
                    <a:pt x="34427" y="33840"/>
                    <a:pt x="34704" y="34013"/>
                    <a:pt x="34842" y="34013"/>
                  </a:cubicBezTo>
                  <a:lnTo>
                    <a:pt x="34980" y="34013"/>
                  </a:lnTo>
                  <a:cubicBezTo>
                    <a:pt x="35119" y="33840"/>
                    <a:pt x="35119" y="33840"/>
                    <a:pt x="35292" y="33840"/>
                  </a:cubicBezTo>
                  <a:cubicBezTo>
                    <a:pt x="35292" y="33840"/>
                    <a:pt x="35430" y="33840"/>
                    <a:pt x="35568" y="33702"/>
                  </a:cubicBezTo>
                  <a:lnTo>
                    <a:pt x="35706" y="33702"/>
                  </a:lnTo>
                  <a:cubicBezTo>
                    <a:pt x="37435" y="32699"/>
                    <a:pt x="39163" y="31559"/>
                    <a:pt x="41029" y="30107"/>
                  </a:cubicBezTo>
                  <a:cubicBezTo>
                    <a:pt x="41340" y="29831"/>
                    <a:pt x="41340" y="29381"/>
                    <a:pt x="41168" y="29105"/>
                  </a:cubicBezTo>
                  <a:lnTo>
                    <a:pt x="41168" y="29105"/>
                  </a:lnTo>
                  <a:cubicBezTo>
                    <a:pt x="40753" y="29519"/>
                    <a:pt x="40165" y="29969"/>
                    <a:pt x="39612" y="30384"/>
                  </a:cubicBezTo>
                  <a:cubicBezTo>
                    <a:pt x="39439" y="30384"/>
                    <a:pt x="39439" y="30384"/>
                    <a:pt x="39439" y="30556"/>
                  </a:cubicBezTo>
                  <a:lnTo>
                    <a:pt x="39439" y="30695"/>
                  </a:lnTo>
                  <a:cubicBezTo>
                    <a:pt x="39301" y="30695"/>
                    <a:pt x="39301" y="30833"/>
                    <a:pt x="39301" y="30833"/>
                  </a:cubicBezTo>
                  <a:cubicBezTo>
                    <a:pt x="39163" y="30833"/>
                    <a:pt x="39025" y="30971"/>
                    <a:pt x="38748" y="30971"/>
                  </a:cubicBezTo>
                  <a:cubicBezTo>
                    <a:pt x="38748" y="31109"/>
                    <a:pt x="38575" y="31109"/>
                    <a:pt x="38437" y="31109"/>
                  </a:cubicBezTo>
                  <a:cubicBezTo>
                    <a:pt x="38022" y="31421"/>
                    <a:pt x="37573" y="31697"/>
                    <a:pt x="37020" y="31974"/>
                  </a:cubicBezTo>
                  <a:cubicBezTo>
                    <a:pt x="36294" y="32423"/>
                    <a:pt x="35430" y="32838"/>
                    <a:pt x="34566" y="33287"/>
                  </a:cubicBezTo>
                  <a:cubicBezTo>
                    <a:pt x="34427" y="33149"/>
                    <a:pt x="34116" y="32976"/>
                    <a:pt x="33978" y="32838"/>
                  </a:cubicBezTo>
                  <a:cubicBezTo>
                    <a:pt x="34842" y="32285"/>
                    <a:pt x="35568" y="31697"/>
                    <a:pt x="36432" y="31248"/>
                  </a:cubicBezTo>
                  <a:cubicBezTo>
                    <a:pt x="35983" y="31248"/>
                    <a:pt x="35568" y="31248"/>
                    <a:pt x="35119" y="31109"/>
                  </a:cubicBezTo>
                  <a:lnTo>
                    <a:pt x="34980" y="31109"/>
                  </a:lnTo>
                  <a:cubicBezTo>
                    <a:pt x="34842" y="31109"/>
                    <a:pt x="34704" y="31248"/>
                    <a:pt x="34704" y="31248"/>
                  </a:cubicBezTo>
                  <a:cubicBezTo>
                    <a:pt x="34255" y="31559"/>
                    <a:pt x="33840" y="31835"/>
                    <a:pt x="33390" y="32285"/>
                  </a:cubicBezTo>
                  <a:cubicBezTo>
                    <a:pt x="33252" y="32112"/>
                    <a:pt x="33114" y="31974"/>
                    <a:pt x="32976" y="31974"/>
                  </a:cubicBezTo>
                  <a:cubicBezTo>
                    <a:pt x="33252" y="31835"/>
                    <a:pt x="33563" y="31559"/>
                    <a:pt x="33702" y="31421"/>
                  </a:cubicBezTo>
                  <a:cubicBezTo>
                    <a:pt x="33840" y="31421"/>
                    <a:pt x="33840" y="31248"/>
                    <a:pt x="33840" y="31109"/>
                  </a:cubicBezTo>
                  <a:cubicBezTo>
                    <a:pt x="33978" y="31109"/>
                    <a:pt x="33840" y="30971"/>
                    <a:pt x="33840" y="30833"/>
                  </a:cubicBezTo>
                  <a:cubicBezTo>
                    <a:pt x="33702" y="30695"/>
                    <a:pt x="33563" y="30695"/>
                    <a:pt x="33390" y="30695"/>
                  </a:cubicBezTo>
                  <a:lnTo>
                    <a:pt x="33252" y="30695"/>
                  </a:lnTo>
                  <a:cubicBezTo>
                    <a:pt x="32976" y="30971"/>
                    <a:pt x="32699" y="31109"/>
                    <a:pt x="32388" y="31248"/>
                  </a:cubicBezTo>
                  <a:cubicBezTo>
                    <a:pt x="32250" y="31248"/>
                    <a:pt x="32250" y="31109"/>
                    <a:pt x="32112" y="30971"/>
                  </a:cubicBezTo>
                  <a:cubicBezTo>
                    <a:pt x="32250" y="30833"/>
                    <a:pt x="32526" y="30695"/>
                    <a:pt x="32699" y="30556"/>
                  </a:cubicBezTo>
                  <a:cubicBezTo>
                    <a:pt x="32837" y="30556"/>
                    <a:pt x="32976" y="30384"/>
                    <a:pt x="32976" y="30245"/>
                  </a:cubicBezTo>
                  <a:lnTo>
                    <a:pt x="32976" y="29969"/>
                  </a:lnTo>
                  <a:cubicBezTo>
                    <a:pt x="32837" y="29969"/>
                    <a:pt x="32699" y="29831"/>
                    <a:pt x="32699" y="29831"/>
                  </a:cubicBezTo>
                  <a:lnTo>
                    <a:pt x="32250" y="29831"/>
                  </a:lnTo>
                  <a:cubicBezTo>
                    <a:pt x="31973" y="30107"/>
                    <a:pt x="31662" y="30245"/>
                    <a:pt x="31386" y="30384"/>
                  </a:cubicBezTo>
                  <a:cubicBezTo>
                    <a:pt x="31247" y="30245"/>
                    <a:pt x="31109" y="30107"/>
                    <a:pt x="30971" y="30107"/>
                  </a:cubicBezTo>
                  <a:cubicBezTo>
                    <a:pt x="31247" y="29831"/>
                    <a:pt x="31524" y="29692"/>
                    <a:pt x="31835" y="29519"/>
                  </a:cubicBezTo>
                  <a:cubicBezTo>
                    <a:pt x="31835" y="29519"/>
                    <a:pt x="31973" y="29381"/>
                    <a:pt x="31973" y="29243"/>
                  </a:cubicBezTo>
                  <a:cubicBezTo>
                    <a:pt x="31835" y="29105"/>
                    <a:pt x="31524" y="28966"/>
                    <a:pt x="31386" y="28655"/>
                  </a:cubicBezTo>
                  <a:cubicBezTo>
                    <a:pt x="31386" y="28828"/>
                    <a:pt x="31386" y="28828"/>
                    <a:pt x="31247" y="28828"/>
                  </a:cubicBezTo>
                  <a:cubicBezTo>
                    <a:pt x="30971" y="28966"/>
                    <a:pt x="30660" y="29243"/>
                    <a:pt x="30383" y="29381"/>
                  </a:cubicBezTo>
                  <a:lnTo>
                    <a:pt x="30245" y="29381"/>
                  </a:lnTo>
                  <a:cubicBezTo>
                    <a:pt x="30383" y="29243"/>
                    <a:pt x="30522" y="29105"/>
                    <a:pt x="30798" y="28966"/>
                  </a:cubicBezTo>
                  <a:cubicBezTo>
                    <a:pt x="30798" y="28966"/>
                    <a:pt x="30971" y="28828"/>
                    <a:pt x="30971" y="28655"/>
                  </a:cubicBezTo>
                  <a:lnTo>
                    <a:pt x="30971" y="28379"/>
                  </a:lnTo>
                  <a:cubicBezTo>
                    <a:pt x="30798" y="28241"/>
                    <a:pt x="30660" y="28241"/>
                    <a:pt x="30660" y="28241"/>
                  </a:cubicBezTo>
                  <a:lnTo>
                    <a:pt x="30245" y="28241"/>
                  </a:lnTo>
                  <a:cubicBezTo>
                    <a:pt x="30107" y="28379"/>
                    <a:pt x="29934" y="28517"/>
                    <a:pt x="29657" y="28655"/>
                  </a:cubicBezTo>
                  <a:cubicBezTo>
                    <a:pt x="29657" y="28655"/>
                    <a:pt x="29657" y="28828"/>
                    <a:pt x="29519" y="28828"/>
                  </a:cubicBezTo>
                  <a:cubicBezTo>
                    <a:pt x="29243" y="28517"/>
                    <a:pt x="28932" y="28241"/>
                    <a:pt x="28517" y="27964"/>
                  </a:cubicBezTo>
                  <a:cubicBezTo>
                    <a:pt x="28932" y="27653"/>
                    <a:pt x="29381" y="27376"/>
                    <a:pt x="29796" y="27100"/>
                  </a:cubicBezTo>
                  <a:cubicBezTo>
                    <a:pt x="29519" y="26927"/>
                    <a:pt x="29381" y="26651"/>
                    <a:pt x="29243" y="26512"/>
                  </a:cubicBezTo>
                  <a:cubicBezTo>
                    <a:pt x="28793" y="26789"/>
                    <a:pt x="28379" y="27100"/>
                    <a:pt x="27929" y="27238"/>
                  </a:cubicBezTo>
                  <a:cubicBezTo>
                    <a:pt x="27791" y="27100"/>
                    <a:pt x="27653" y="26927"/>
                    <a:pt x="27514" y="26927"/>
                  </a:cubicBezTo>
                  <a:lnTo>
                    <a:pt x="28206" y="26236"/>
                  </a:lnTo>
                  <a:cubicBezTo>
                    <a:pt x="28379" y="26063"/>
                    <a:pt x="28379" y="25786"/>
                    <a:pt x="28206" y="25648"/>
                  </a:cubicBezTo>
                  <a:cubicBezTo>
                    <a:pt x="28067" y="25510"/>
                    <a:pt x="28067" y="25510"/>
                    <a:pt x="27929" y="25510"/>
                  </a:cubicBezTo>
                  <a:cubicBezTo>
                    <a:pt x="27791" y="25510"/>
                    <a:pt x="27653" y="25648"/>
                    <a:pt x="27653" y="25648"/>
                  </a:cubicBezTo>
                  <a:cubicBezTo>
                    <a:pt x="27514" y="25786"/>
                    <a:pt x="27514" y="25786"/>
                    <a:pt x="27342" y="25786"/>
                  </a:cubicBezTo>
                  <a:cubicBezTo>
                    <a:pt x="27203" y="25925"/>
                    <a:pt x="27065" y="26063"/>
                    <a:pt x="26927" y="26236"/>
                  </a:cubicBezTo>
                  <a:lnTo>
                    <a:pt x="26789" y="26236"/>
                  </a:lnTo>
                  <a:cubicBezTo>
                    <a:pt x="26789" y="26236"/>
                    <a:pt x="26650" y="26236"/>
                    <a:pt x="26650" y="26063"/>
                  </a:cubicBezTo>
                  <a:cubicBezTo>
                    <a:pt x="26477" y="26063"/>
                    <a:pt x="26477" y="25925"/>
                    <a:pt x="26339" y="25786"/>
                  </a:cubicBezTo>
                  <a:lnTo>
                    <a:pt x="26477" y="25786"/>
                  </a:lnTo>
                  <a:cubicBezTo>
                    <a:pt x="26650" y="25648"/>
                    <a:pt x="26789" y="25510"/>
                    <a:pt x="26927" y="25372"/>
                  </a:cubicBezTo>
                  <a:cubicBezTo>
                    <a:pt x="27065" y="25199"/>
                    <a:pt x="27203" y="25061"/>
                    <a:pt x="27065" y="24784"/>
                  </a:cubicBezTo>
                  <a:cubicBezTo>
                    <a:pt x="26927" y="24646"/>
                    <a:pt x="26789" y="24646"/>
                    <a:pt x="26650" y="24646"/>
                  </a:cubicBezTo>
                  <a:lnTo>
                    <a:pt x="26477" y="24646"/>
                  </a:lnTo>
                  <a:cubicBezTo>
                    <a:pt x="26201" y="24784"/>
                    <a:pt x="25924" y="25061"/>
                    <a:pt x="25613" y="25199"/>
                  </a:cubicBezTo>
                  <a:lnTo>
                    <a:pt x="25475" y="25199"/>
                  </a:lnTo>
                  <a:cubicBezTo>
                    <a:pt x="25786" y="24922"/>
                    <a:pt x="25924" y="24784"/>
                    <a:pt x="26201" y="24646"/>
                  </a:cubicBezTo>
                  <a:cubicBezTo>
                    <a:pt x="26339" y="24508"/>
                    <a:pt x="26477" y="24335"/>
                    <a:pt x="26339" y="24058"/>
                  </a:cubicBezTo>
                  <a:cubicBezTo>
                    <a:pt x="26201" y="23920"/>
                    <a:pt x="26063" y="23920"/>
                    <a:pt x="25924" y="23920"/>
                  </a:cubicBezTo>
                  <a:lnTo>
                    <a:pt x="25786" y="23920"/>
                  </a:lnTo>
                  <a:cubicBezTo>
                    <a:pt x="25475" y="24058"/>
                    <a:pt x="25199" y="24335"/>
                    <a:pt x="24922" y="24508"/>
                  </a:cubicBezTo>
                  <a:cubicBezTo>
                    <a:pt x="24749" y="24508"/>
                    <a:pt x="24749" y="24335"/>
                    <a:pt x="24611" y="24335"/>
                  </a:cubicBezTo>
                  <a:cubicBezTo>
                    <a:pt x="24922" y="24196"/>
                    <a:pt x="25060" y="24058"/>
                    <a:pt x="25199" y="23920"/>
                  </a:cubicBezTo>
                  <a:cubicBezTo>
                    <a:pt x="25475" y="23782"/>
                    <a:pt x="25475" y="23471"/>
                    <a:pt x="25337" y="23332"/>
                  </a:cubicBezTo>
                  <a:cubicBezTo>
                    <a:pt x="25337" y="23194"/>
                    <a:pt x="25199" y="23056"/>
                    <a:pt x="25060" y="23056"/>
                  </a:cubicBezTo>
                  <a:cubicBezTo>
                    <a:pt x="24922" y="23056"/>
                    <a:pt x="24922" y="23056"/>
                    <a:pt x="24749" y="23194"/>
                  </a:cubicBezTo>
                  <a:cubicBezTo>
                    <a:pt x="24473" y="23332"/>
                    <a:pt x="24196" y="23471"/>
                    <a:pt x="24058" y="23782"/>
                  </a:cubicBezTo>
                  <a:cubicBezTo>
                    <a:pt x="23747" y="23471"/>
                    <a:pt x="23470" y="23332"/>
                    <a:pt x="23194" y="23056"/>
                  </a:cubicBezTo>
                  <a:cubicBezTo>
                    <a:pt x="23332" y="22918"/>
                    <a:pt x="23470" y="22779"/>
                    <a:pt x="23609" y="22779"/>
                  </a:cubicBezTo>
                  <a:cubicBezTo>
                    <a:pt x="24058" y="22468"/>
                    <a:pt x="24334" y="22053"/>
                    <a:pt x="24749" y="21742"/>
                  </a:cubicBezTo>
                  <a:lnTo>
                    <a:pt x="24196" y="21189"/>
                  </a:lnTo>
                  <a:cubicBezTo>
                    <a:pt x="23609" y="21604"/>
                    <a:pt x="23021" y="22053"/>
                    <a:pt x="22606" y="22468"/>
                  </a:cubicBezTo>
                  <a:cubicBezTo>
                    <a:pt x="22330" y="22330"/>
                    <a:pt x="22157" y="22192"/>
                    <a:pt x="22019" y="22053"/>
                  </a:cubicBezTo>
                  <a:cubicBezTo>
                    <a:pt x="22157" y="21742"/>
                    <a:pt x="22468" y="21604"/>
                    <a:pt x="22606" y="21328"/>
                  </a:cubicBezTo>
                  <a:cubicBezTo>
                    <a:pt x="22883" y="21189"/>
                    <a:pt x="22744" y="20878"/>
                    <a:pt x="22606" y="20740"/>
                  </a:cubicBezTo>
                  <a:cubicBezTo>
                    <a:pt x="22606" y="20740"/>
                    <a:pt x="22468" y="20602"/>
                    <a:pt x="22330" y="20602"/>
                  </a:cubicBezTo>
                  <a:cubicBezTo>
                    <a:pt x="22157" y="20602"/>
                    <a:pt x="22157" y="20740"/>
                    <a:pt x="22019" y="20740"/>
                  </a:cubicBezTo>
                  <a:cubicBezTo>
                    <a:pt x="21742" y="21051"/>
                    <a:pt x="21604" y="21189"/>
                    <a:pt x="21293" y="21466"/>
                  </a:cubicBezTo>
                  <a:cubicBezTo>
                    <a:pt x="21154" y="21328"/>
                    <a:pt x="21154" y="21328"/>
                    <a:pt x="21016" y="21189"/>
                  </a:cubicBezTo>
                  <a:cubicBezTo>
                    <a:pt x="21154" y="21051"/>
                    <a:pt x="21293" y="21051"/>
                    <a:pt x="21465" y="20878"/>
                  </a:cubicBezTo>
                  <a:cubicBezTo>
                    <a:pt x="21604" y="20740"/>
                    <a:pt x="21742" y="20463"/>
                    <a:pt x="21604" y="20325"/>
                  </a:cubicBezTo>
                  <a:cubicBezTo>
                    <a:pt x="21465" y="20187"/>
                    <a:pt x="21293" y="20014"/>
                    <a:pt x="21154" y="20014"/>
                  </a:cubicBezTo>
                  <a:lnTo>
                    <a:pt x="21016" y="20187"/>
                  </a:lnTo>
                  <a:cubicBezTo>
                    <a:pt x="20740" y="20325"/>
                    <a:pt x="20601" y="20463"/>
                    <a:pt x="20290" y="20602"/>
                  </a:cubicBezTo>
                  <a:cubicBezTo>
                    <a:pt x="20290" y="20602"/>
                    <a:pt x="20152" y="20602"/>
                    <a:pt x="20152" y="20463"/>
                  </a:cubicBezTo>
                  <a:cubicBezTo>
                    <a:pt x="20290" y="20325"/>
                    <a:pt x="20429" y="20187"/>
                    <a:pt x="20601" y="20014"/>
                  </a:cubicBezTo>
                  <a:cubicBezTo>
                    <a:pt x="20740" y="19876"/>
                    <a:pt x="20740" y="19599"/>
                    <a:pt x="20601" y="19461"/>
                  </a:cubicBezTo>
                  <a:cubicBezTo>
                    <a:pt x="20429" y="19461"/>
                    <a:pt x="20290" y="19323"/>
                    <a:pt x="20290" y="19323"/>
                  </a:cubicBezTo>
                  <a:cubicBezTo>
                    <a:pt x="20152" y="19323"/>
                    <a:pt x="20014" y="19461"/>
                    <a:pt x="19876" y="19461"/>
                  </a:cubicBezTo>
                  <a:cubicBezTo>
                    <a:pt x="19737" y="19599"/>
                    <a:pt x="19564" y="19738"/>
                    <a:pt x="19426" y="19876"/>
                  </a:cubicBezTo>
                  <a:cubicBezTo>
                    <a:pt x="19288" y="19876"/>
                    <a:pt x="19150" y="19738"/>
                    <a:pt x="19011" y="19599"/>
                  </a:cubicBezTo>
                  <a:cubicBezTo>
                    <a:pt x="19288" y="19461"/>
                    <a:pt x="19426" y="19323"/>
                    <a:pt x="19564" y="19150"/>
                  </a:cubicBezTo>
                  <a:cubicBezTo>
                    <a:pt x="19737" y="19012"/>
                    <a:pt x="19737" y="18735"/>
                    <a:pt x="19426" y="18597"/>
                  </a:cubicBezTo>
                  <a:cubicBezTo>
                    <a:pt x="19426" y="18459"/>
                    <a:pt x="19288" y="18459"/>
                    <a:pt x="19150" y="18459"/>
                  </a:cubicBezTo>
                  <a:cubicBezTo>
                    <a:pt x="19011" y="18459"/>
                    <a:pt x="19011" y="18459"/>
                    <a:pt x="18873" y="18597"/>
                  </a:cubicBezTo>
                  <a:cubicBezTo>
                    <a:pt x="18700" y="18735"/>
                    <a:pt x="18562" y="18873"/>
                    <a:pt x="18424" y="19012"/>
                  </a:cubicBezTo>
                  <a:cubicBezTo>
                    <a:pt x="18147" y="18735"/>
                    <a:pt x="17836" y="18459"/>
                    <a:pt x="17421" y="18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8"/>
            <p:cNvSpPr/>
            <p:nvPr/>
          </p:nvSpPr>
          <p:spPr>
            <a:xfrm>
              <a:off x="6948173" y="3423445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8"/>
            <p:cNvSpPr/>
            <p:nvPr/>
          </p:nvSpPr>
          <p:spPr>
            <a:xfrm>
              <a:off x="6948173" y="3423445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4" name="Google Shape;1264;p8"/>
          <p:cNvGrpSpPr/>
          <p:nvPr/>
        </p:nvGrpSpPr>
        <p:grpSpPr>
          <a:xfrm>
            <a:off x="7079241" y="2570666"/>
            <a:ext cx="1002753" cy="1511381"/>
            <a:chOff x="6456089" y="2552414"/>
            <a:chExt cx="672943" cy="1014758"/>
          </a:xfrm>
        </p:grpSpPr>
        <p:sp>
          <p:nvSpPr>
            <p:cNvPr id="1265" name="Google Shape;1265;p8"/>
            <p:cNvSpPr/>
            <p:nvPr/>
          </p:nvSpPr>
          <p:spPr>
            <a:xfrm>
              <a:off x="6492709" y="2899437"/>
              <a:ext cx="25467" cy="36028"/>
            </a:xfrm>
            <a:custGeom>
              <a:avLst/>
              <a:gdLst/>
              <a:ahLst/>
              <a:cxnLst/>
              <a:rect l="l" t="t" r="r" b="b"/>
              <a:pathLst>
                <a:path w="1418" h="2006" extrusionOk="0">
                  <a:moveTo>
                    <a:pt x="554" y="1"/>
                  </a:moveTo>
                  <a:cubicBezTo>
                    <a:pt x="415" y="139"/>
                    <a:pt x="277" y="277"/>
                    <a:pt x="277" y="554"/>
                  </a:cubicBezTo>
                  <a:cubicBezTo>
                    <a:pt x="139" y="727"/>
                    <a:pt x="139" y="865"/>
                    <a:pt x="1" y="1141"/>
                  </a:cubicBezTo>
                  <a:cubicBezTo>
                    <a:pt x="139" y="1141"/>
                    <a:pt x="277" y="1280"/>
                    <a:pt x="277" y="1280"/>
                  </a:cubicBezTo>
                  <a:lnTo>
                    <a:pt x="415" y="1418"/>
                  </a:lnTo>
                  <a:cubicBezTo>
                    <a:pt x="726" y="1591"/>
                    <a:pt x="1003" y="1867"/>
                    <a:pt x="1418" y="2006"/>
                  </a:cubicBezTo>
                  <a:cubicBezTo>
                    <a:pt x="1003" y="1418"/>
                    <a:pt x="865" y="727"/>
                    <a:pt x="5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8"/>
            <p:cNvSpPr/>
            <p:nvPr/>
          </p:nvSpPr>
          <p:spPr>
            <a:xfrm>
              <a:off x="6510723" y="2886398"/>
              <a:ext cx="28556" cy="54042"/>
            </a:xfrm>
            <a:custGeom>
              <a:avLst/>
              <a:gdLst/>
              <a:ahLst/>
              <a:cxnLst/>
              <a:rect l="l" t="t" r="r" b="b"/>
              <a:pathLst>
                <a:path w="1590" h="3009" extrusionOk="0">
                  <a:moveTo>
                    <a:pt x="277" y="1"/>
                  </a:moveTo>
                  <a:cubicBezTo>
                    <a:pt x="138" y="1"/>
                    <a:pt x="138" y="139"/>
                    <a:pt x="0" y="277"/>
                  </a:cubicBezTo>
                  <a:cubicBezTo>
                    <a:pt x="0" y="277"/>
                    <a:pt x="0" y="416"/>
                    <a:pt x="138" y="416"/>
                  </a:cubicBezTo>
                  <a:cubicBezTo>
                    <a:pt x="277" y="1003"/>
                    <a:pt x="415" y="1453"/>
                    <a:pt x="588" y="1867"/>
                  </a:cubicBezTo>
                  <a:cubicBezTo>
                    <a:pt x="726" y="2317"/>
                    <a:pt x="1002" y="2732"/>
                    <a:pt x="1279" y="3008"/>
                  </a:cubicBezTo>
                  <a:cubicBezTo>
                    <a:pt x="1279" y="3008"/>
                    <a:pt x="1452" y="2870"/>
                    <a:pt x="1590" y="2732"/>
                  </a:cubicBezTo>
                  <a:cubicBezTo>
                    <a:pt x="1141" y="1867"/>
                    <a:pt x="726" y="865"/>
                    <a:pt x="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8"/>
            <p:cNvSpPr/>
            <p:nvPr/>
          </p:nvSpPr>
          <p:spPr>
            <a:xfrm>
              <a:off x="6521266" y="291992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8"/>
            <p:cNvSpPr/>
            <p:nvPr/>
          </p:nvSpPr>
          <p:spPr>
            <a:xfrm>
              <a:off x="6521266" y="291992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8"/>
            <p:cNvSpPr/>
            <p:nvPr/>
          </p:nvSpPr>
          <p:spPr>
            <a:xfrm>
              <a:off x="6479670" y="3343929"/>
              <a:ext cx="7471" cy="21121"/>
            </a:xfrm>
            <a:custGeom>
              <a:avLst/>
              <a:gdLst/>
              <a:ahLst/>
              <a:cxnLst/>
              <a:rect l="l" t="t" r="r" b="b"/>
              <a:pathLst>
                <a:path w="416" h="1176" extrusionOk="0">
                  <a:moveTo>
                    <a:pt x="1" y="0"/>
                  </a:moveTo>
                  <a:lnTo>
                    <a:pt x="1" y="1176"/>
                  </a:lnTo>
                  <a:lnTo>
                    <a:pt x="139" y="1176"/>
                  </a:lnTo>
                  <a:cubicBezTo>
                    <a:pt x="139" y="864"/>
                    <a:pt x="277" y="726"/>
                    <a:pt x="416" y="726"/>
                  </a:cubicBezTo>
                  <a:cubicBezTo>
                    <a:pt x="277" y="450"/>
                    <a:pt x="139" y="31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8"/>
            <p:cNvSpPr/>
            <p:nvPr/>
          </p:nvSpPr>
          <p:spPr>
            <a:xfrm>
              <a:off x="6492709" y="3427120"/>
              <a:ext cx="40985" cy="38506"/>
            </a:xfrm>
            <a:custGeom>
              <a:avLst/>
              <a:gdLst/>
              <a:ahLst/>
              <a:cxnLst/>
              <a:rect l="l" t="t" r="r" b="b"/>
              <a:pathLst>
                <a:path w="2282" h="2144" extrusionOk="0">
                  <a:moveTo>
                    <a:pt x="1" y="0"/>
                  </a:moveTo>
                  <a:lnTo>
                    <a:pt x="1" y="0"/>
                  </a:lnTo>
                  <a:cubicBezTo>
                    <a:pt x="277" y="277"/>
                    <a:pt x="416" y="553"/>
                    <a:pt x="865" y="1002"/>
                  </a:cubicBezTo>
                  <a:cubicBezTo>
                    <a:pt x="1141" y="1279"/>
                    <a:pt x="1729" y="1728"/>
                    <a:pt x="2282" y="2143"/>
                  </a:cubicBezTo>
                  <a:cubicBezTo>
                    <a:pt x="1418" y="1417"/>
                    <a:pt x="727" y="726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8"/>
            <p:cNvSpPr/>
            <p:nvPr/>
          </p:nvSpPr>
          <p:spPr>
            <a:xfrm>
              <a:off x="6487124" y="3348545"/>
              <a:ext cx="57131" cy="50037"/>
            </a:xfrm>
            <a:custGeom>
              <a:avLst/>
              <a:gdLst/>
              <a:ahLst/>
              <a:cxnLst/>
              <a:rect l="l" t="t" r="r" b="b"/>
              <a:pathLst>
                <a:path w="3181" h="2786" extrusionOk="0">
                  <a:moveTo>
                    <a:pt x="1250" y="0"/>
                  </a:moveTo>
                  <a:cubicBezTo>
                    <a:pt x="1115" y="0"/>
                    <a:pt x="985" y="17"/>
                    <a:pt x="865" y="54"/>
                  </a:cubicBezTo>
                  <a:cubicBezTo>
                    <a:pt x="588" y="54"/>
                    <a:pt x="312" y="193"/>
                    <a:pt x="1" y="469"/>
                  </a:cubicBezTo>
                  <a:cubicBezTo>
                    <a:pt x="450" y="919"/>
                    <a:pt x="1037" y="1333"/>
                    <a:pt x="1452" y="1783"/>
                  </a:cubicBezTo>
                  <a:cubicBezTo>
                    <a:pt x="1902" y="2197"/>
                    <a:pt x="2455" y="2509"/>
                    <a:pt x="2904" y="2785"/>
                  </a:cubicBezTo>
                  <a:cubicBezTo>
                    <a:pt x="3181" y="2509"/>
                    <a:pt x="3181" y="1921"/>
                    <a:pt x="3181" y="1472"/>
                  </a:cubicBezTo>
                  <a:cubicBezTo>
                    <a:pt x="3042" y="1057"/>
                    <a:pt x="2766" y="607"/>
                    <a:pt x="2316" y="331"/>
                  </a:cubicBezTo>
                  <a:cubicBezTo>
                    <a:pt x="2013" y="128"/>
                    <a:pt x="1616" y="0"/>
                    <a:pt x="1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8"/>
            <p:cNvSpPr/>
            <p:nvPr/>
          </p:nvSpPr>
          <p:spPr>
            <a:xfrm>
              <a:off x="6521266" y="291992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73" name="Google Shape;1273;p8"/>
            <p:cNvGrpSpPr/>
            <p:nvPr/>
          </p:nvGrpSpPr>
          <p:grpSpPr>
            <a:xfrm>
              <a:off x="6456089" y="2552414"/>
              <a:ext cx="672943" cy="1014758"/>
              <a:chOff x="6456089" y="2552414"/>
              <a:chExt cx="672943" cy="1014758"/>
            </a:xfrm>
          </p:grpSpPr>
          <p:sp>
            <p:nvSpPr>
              <p:cNvPr id="1274" name="Google Shape;1274;p8"/>
              <p:cNvSpPr/>
              <p:nvPr/>
            </p:nvSpPr>
            <p:spPr>
              <a:xfrm>
                <a:off x="6456089" y="3372486"/>
                <a:ext cx="527683" cy="194686"/>
              </a:xfrm>
              <a:custGeom>
                <a:avLst/>
                <a:gdLst/>
                <a:ahLst/>
                <a:cxnLst/>
                <a:rect l="l" t="t" r="r" b="b"/>
                <a:pathLst>
                  <a:path w="29381" h="10840" extrusionOk="0">
                    <a:moveTo>
                      <a:pt x="27099" y="0"/>
                    </a:moveTo>
                    <a:cubicBezTo>
                      <a:pt x="26961" y="0"/>
                      <a:pt x="26961" y="0"/>
                      <a:pt x="26961" y="139"/>
                    </a:cubicBezTo>
                    <a:lnTo>
                      <a:pt x="26961" y="3042"/>
                    </a:lnTo>
                    <a:cubicBezTo>
                      <a:pt x="26961" y="3042"/>
                      <a:pt x="26961" y="3180"/>
                      <a:pt x="26788" y="3180"/>
                    </a:cubicBezTo>
                    <a:lnTo>
                      <a:pt x="26788" y="3457"/>
                    </a:lnTo>
                    <a:cubicBezTo>
                      <a:pt x="25924" y="4770"/>
                      <a:pt x="24783" y="5911"/>
                      <a:pt x="23332" y="6913"/>
                    </a:cubicBezTo>
                    <a:cubicBezTo>
                      <a:pt x="22779" y="7363"/>
                      <a:pt x="22053" y="7639"/>
                      <a:pt x="21327" y="7916"/>
                    </a:cubicBezTo>
                    <a:cubicBezTo>
                      <a:pt x="20463" y="8227"/>
                      <a:pt x="19599" y="8503"/>
                      <a:pt x="18873" y="8642"/>
                    </a:cubicBezTo>
                    <a:cubicBezTo>
                      <a:pt x="17732" y="8780"/>
                      <a:pt x="16730" y="8953"/>
                      <a:pt x="15555" y="8953"/>
                    </a:cubicBezTo>
                    <a:cubicBezTo>
                      <a:pt x="14863" y="8953"/>
                      <a:pt x="14276" y="8953"/>
                      <a:pt x="13550" y="8780"/>
                    </a:cubicBezTo>
                    <a:cubicBezTo>
                      <a:pt x="11822" y="8642"/>
                      <a:pt x="10093" y="8227"/>
                      <a:pt x="8503" y="7639"/>
                    </a:cubicBezTo>
                    <a:cubicBezTo>
                      <a:pt x="7086" y="6913"/>
                      <a:pt x="5634" y="6187"/>
                      <a:pt x="4321" y="5185"/>
                    </a:cubicBezTo>
                    <a:cubicBezTo>
                      <a:pt x="3768" y="4770"/>
                      <a:pt x="3180" y="4321"/>
                      <a:pt x="2904" y="4044"/>
                    </a:cubicBezTo>
                    <a:cubicBezTo>
                      <a:pt x="2454" y="3595"/>
                      <a:pt x="2316" y="3319"/>
                      <a:pt x="2040" y="3042"/>
                    </a:cubicBezTo>
                    <a:cubicBezTo>
                      <a:pt x="1590" y="2593"/>
                      <a:pt x="1314" y="2178"/>
                      <a:pt x="864" y="1729"/>
                    </a:cubicBezTo>
                    <a:lnTo>
                      <a:pt x="864" y="1590"/>
                    </a:lnTo>
                    <a:cubicBezTo>
                      <a:pt x="726" y="1590"/>
                      <a:pt x="726" y="1452"/>
                      <a:pt x="726" y="1314"/>
                    </a:cubicBezTo>
                    <a:cubicBezTo>
                      <a:pt x="726" y="1176"/>
                      <a:pt x="588" y="864"/>
                      <a:pt x="588" y="726"/>
                    </a:cubicBezTo>
                    <a:cubicBezTo>
                      <a:pt x="173" y="1590"/>
                      <a:pt x="0" y="2593"/>
                      <a:pt x="311" y="3595"/>
                    </a:cubicBezTo>
                    <a:cubicBezTo>
                      <a:pt x="588" y="4909"/>
                      <a:pt x="1590" y="6049"/>
                      <a:pt x="2765" y="6775"/>
                    </a:cubicBezTo>
                    <a:cubicBezTo>
                      <a:pt x="3319" y="7224"/>
                      <a:pt x="4044" y="7501"/>
                      <a:pt x="4770" y="7777"/>
                    </a:cubicBezTo>
                    <a:cubicBezTo>
                      <a:pt x="5358" y="8227"/>
                      <a:pt x="6049" y="8503"/>
                      <a:pt x="6775" y="8642"/>
                    </a:cubicBezTo>
                    <a:cubicBezTo>
                      <a:pt x="8227" y="9229"/>
                      <a:pt x="9679" y="9506"/>
                      <a:pt x="11096" y="9817"/>
                    </a:cubicBezTo>
                    <a:cubicBezTo>
                      <a:pt x="13552" y="10314"/>
                      <a:pt x="16036" y="10840"/>
                      <a:pt x="18498" y="10840"/>
                    </a:cubicBezTo>
                    <a:cubicBezTo>
                      <a:pt x="18773" y="10840"/>
                      <a:pt x="19048" y="10833"/>
                      <a:pt x="19322" y="10819"/>
                    </a:cubicBezTo>
                    <a:cubicBezTo>
                      <a:pt x="21327" y="10681"/>
                      <a:pt x="23193" y="10232"/>
                      <a:pt x="24922" y="9091"/>
                    </a:cubicBezTo>
                    <a:cubicBezTo>
                      <a:pt x="25786" y="8503"/>
                      <a:pt x="26650" y="7916"/>
                      <a:pt x="27238" y="7052"/>
                    </a:cubicBezTo>
                    <a:cubicBezTo>
                      <a:pt x="27963" y="6360"/>
                      <a:pt x="28378" y="5496"/>
                      <a:pt x="28689" y="4459"/>
                    </a:cubicBezTo>
                    <a:cubicBezTo>
                      <a:pt x="29104" y="3768"/>
                      <a:pt x="29242" y="2904"/>
                      <a:pt x="29242" y="2040"/>
                    </a:cubicBezTo>
                    <a:cubicBezTo>
                      <a:pt x="29242" y="1729"/>
                      <a:pt x="29381" y="1452"/>
                      <a:pt x="29381" y="1314"/>
                    </a:cubicBezTo>
                    <a:cubicBezTo>
                      <a:pt x="29104" y="1176"/>
                      <a:pt x="28966" y="1176"/>
                      <a:pt x="28828" y="1176"/>
                    </a:cubicBezTo>
                    <a:cubicBezTo>
                      <a:pt x="28240" y="864"/>
                      <a:pt x="27825" y="726"/>
                      <a:pt x="27376" y="311"/>
                    </a:cubicBezTo>
                    <a:cubicBezTo>
                      <a:pt x="27238" y="139"/>
                      <a:pt x="27099" y="139"/>
                      <a:pt x="270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8"/>
              <p:cNvSpPr/>
              <p:nvPr/>
            </p:nvSpPr>
            <p:spPr>
              <a:xfrm>
                <a:off x="6942787" y="3343929"/>
                <a:ext cx="18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4" extrusionOk="0">
                    <a:moveTo>
                      <a:pt x="0" y="173"/>
                    </a:moveTo>
                    <a:lnTo>
                      <a:pt x="0" y="1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8"/>
              <p:cNvSpPr/>
              <p:nvPr/>
            </p:nvSpPr>
            <p:spPr>
              <a:xfrm>
                <a:off x="6546715" y="2883920"/>
                <a:ext cx="334002" cy="90662"/>
              </a:xfrm>
              <a:custGeom>
                <a:avLst/>
                <a:gdLst/>
                <a:ahLst/>
                <a:cxnLst/>
                <a:rect l="l" t="t" r="r" b="b"/>
                <a:pathLst>
                  <a:path w="18597" h="5048" extrusionOk="0">
                    <a:moveTo>
                      <a:pt x="10509" y="1"/>
                    </a:moveTo>
                    <a:cubicBezTo>
                      <a:pt x="10094" y="1"/>
                      <a:pt x="9506" y="1"/>
                      <a:pt x="9091" y="139"/>
                    </a:cubicBezTo>
                    <a:lnTo>
                      <a:pt x="8504" y="139"/>
                    </a:lnTo>
                    <a:cubicBezTo>
                      <a:pt x="8504" y="277"/>
                      <a:pt x="8366" y="415"/>
                      <a:pt x="8366" y="554"/>
                    </a:cubicBezTo>
                    <a:lnTo>
                      <a:pt x="8227" y="865"/>
                    </a:lnTo>
                    <a:cubicBezTo>
                      <a:pt x="8089" y="1141"/>
                      <a:pt x="7916" y="1418"/>
                      <a:pt x="7778" y="1729"/>
                    </a:cubicBezTo>
                    <a:cubicBezTo>
                      <a:pt x="7640" y="2005"/>
                      <a:pt x="7640" y="2455"/>
                      <a:pt x="7501" y="2731"/>
                    </a:cubicBezTo>
                    <a:lnTo>
                      <a:pt x="7501" y="3146"/>
                    </a:lnTo>
                    <a:cubicBezTo>
                      <a:pt x="7501" y="3457"/>
                      <a:pt x="7225" y="3595"/>
                      <a:pt x="7052" y="3595"/>
                    </a:cubicBezTo>
                    <a:cubicBezTo>
                      <a:pt x="6914" y="3595"/>
                      <a:pt x="6776" y="3595"/>
                      <a:pt x="6637" y="3457"/>
                    </a:cubicBezTo>
                    <a:cubicBezTo>
                      <a:pt x="6637" y="3319"/>
                      <a:pt x="6499" y="3319"/>
                      <a:pt x="6637" y="3146"/>
                    </a:cubicBezTo>
                    <a:cubicBezTo>
                      <a:pt x="6637" y="2731"/>
                      <a:pt x="6637" y="2282"/>
                      <a:pt x="6776" y="1867"/>
                    </a:cubicBezTo>
                    <a:cubicBezTo>
                      <a:pt x="6914" y="1591"/>
                      <a:pt x="7052" y="1280"/>
                      <a:pt x="7225" y="865"/>
                    </a:cubicBezTo>
                    <a:lnTo>
                      <a:pt x="7363" y="726"/>
                    </a:lnTo>
                    <a:lnTo>
                      <a:pt x="7501" y="277"/>
                    </a:lnTo>
                    <a:lnTo>
                      <a:pt x="7501" y="277"/>
                    </a:lnTo>
                    <a:cubicBezTo>
                      <a:pt x="6188" y="415"/>
                      <a:pt x="5047" y="726"/>
                      <a:pt x="4045" y="1141"/>
                    </a:cubicBezTo>
                    <a:cubicBezTo>
                      <a:pt x="3043" y="1418"/>
                      <a:pt x="2317" y="1867"/>
                      <a:pt x="1453" y="2455"/>
                    </a:cubicBezTo>
                    <a:cubicBezTo>
                      <a:pt x="865" y="2870"/>
                      <a:pt x="450" y="3319"/>
                      <a:pt x="1" y="3734"/>
                    </a:cubicBezTo>
                    <a:cubicBezTo>
                      <a:pt x="865" y="4010"/>
                      <a:pt x="1867" y="4183"/>
                      <a:pt x="3043" y="4460"/>
                    </a:cubicBezTo>
                    <a:cubicBezTo>
                      <a:pt x="4460" y="4736"/>
                      <a:pt x="5911" y="4874"/>
                      <a:pt x="7640" y="5047"/>
                    </a:cubicBezTo>
                    <a:lnTo>
                      <a:pt x="12099" y="5047"/>
                    </a:lnTo>
                    <a:cubicBezTo>
                      <a:pt x="14138" y="4874"/>
                      <a:pt x="16143" y="4321"/>
                      <a:pt x="18147" y="3595"/>
                    </a:cubicBezTo>
                    <a:cubicBezTo>
                      <a:pt x="18286" y="3595"/>
                      <a:pt x="18459" y="3457"/>
                      <a:pt x="18597" y="3457"/>
                    </a:cubicBezTo>
                    <a:lnTo>
                      <a:pt x="18597" y="3319"/>
                    </a:lnTo>
                    <a:lnTo>
                      <a:pt x="18597" y="3146"/>
                    </a:lnTo>
                    <a:lnTo>
                      <a:pt x="18597" y="3008"/>
                    </a:lnTo>
                    <a:cubicBezTo>
                      <a:pt x="18459" y="2870"/>
                      <a:pt x="18459" y="2731"/>
                      <a:pt x="18286" y="2593"/>
                    </a:cubicBezTo>
                    <a:cubicBezTo>
                      <a:pt x="18147" y="2282"/>
                      <a:pt x="17871" y="2144"/>
                      <a:pt x="17733" y="1867"/>
                    </a:cubicBezTo>
                    <a:cubicBezTo>
                      <a:pt x="17422" y="1591"/>
                      <a:pt x="17007" y="1418"/>
                      <a:pt x="16419" y="1141"/>
                    </a:cubicBezTo>
                    <a:cubicBezTo>
                      <a:pt x="15693" y="726"/>
                      <a:pt x="14829" y="554"/>
                      <a:pt x="13827" y="277"/>
                    </a:cubicBezTo>
                    <a:cubicBezTo>
                      <a:pt x="13101" y="139"/>
                      <a:pt x="12410" y="139"/>
                      <a:pt x="11684" y="1"/>
                    </a:cubicBezTo>
                    <a:lnTo>
                      <a:pt x="11684" y="1"/>
                    </a:lnTo>
                    <a:cubicBezTo>
                      <a:pt x="11822" y="726"/>
                      <a:pt x="11960" y="1141"/>
                      <a:pt x="12099" y="1729"/>
                    </a:cubicBezTo>
                    <a:lnTo>
                      <a:pt x="12099" y="1867"/>
                    </a:lnTo>
                    <a:cubicBezTo>
                      <a:pt x="12237" y="2005"/>
                      <a:pt x="12237" y="2144"/>
                      <a:pt x="12099" y="2282"/>
                    </a:cubicBezTo>
                    <a:cubicBezTo>
                      <a:pt x="12099" y="2282"/>
                      <a:pt x="12099" y="2455"/>
                      <a:pt x="11960" y="2455"/>
                    </a:cubicBezTo>
                    <a:cubicBezTo>
                      <a:pt x="11822" y="2593"/>
                      <a:pt x="11822" y="2593"/>
                      <a:pt x="11684" y="2593"/>
                    </a:cubicBezTo>
                    <a:cubicBezTo>
                      <a:pt x="11546" y="2593"/>
                      <a:pt x="11373" y="2455"/>
                      <a:pt x="11373" y="2282"/>
                    </a:cubicBezTo>
                    <a:cubicBezTo>
                      <a:pt x="11096" y="1867"/>
                      <a:pt x="11096" y="1418"/>
                      <a:pt x="10958" y="1141"/>
                    </a:cubicBezTo>
                    <a:cubicBezTo>
                      <a:pt x="10820" y="726"/>
                      <a:pt x="10820" y="415"/>
                      <a:pt x="10820" y="1"/>
                    </a:cubicBezTo>
                    <a:close/>
                  </a:path>
                </a:pathLst>
              </a:custGeom>
              <a:solidFill>
                <a:srgbClr val="75351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8"/>
              <p:cNvSpPr/>
              <p:nvPr/>
            </p:nvSpPr>
            <p:spPr>
              <a:xfrm>
                <a:off x="6792552" y="2844821"/>
                <a:ext cx="39135" cy="36638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040" extrusionOk="0">
                    <a:moveTo>
                      <a:pt x="1" y="0"/>
                    </a:moveTo>
                    <a:cubicBezTo>
                      <a:pt x="277" y="449"/>
                      <a:pt x="726" y="864"/>
                      <a:pt x="1003" y="1314"/>
                    </a:cubicBezTo>
                    <a:cubicBezTo>
                      <a:pt x="1141" y="1452"/>
                      <a:pt x="1314" y="1728"/>
                      <a:pt x="1452" y="1867"/>
                    </a:cubicBezTo>
                    <a:cubicBezTo>
                      <a:pt x="1729" y="1867"/>
                      <a:pt x="1867" y="2039"/>
                      <a:pt x="2178" y="2039"/>
                    </a:cubicBezTo>
                    <a:cubicBezTo>
                      <a:pt x="1729" y="1452"/>
                      <a:pt x="1314" y="726"/>
                      <a:pt x="1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8"/>
              <p:cNvSpPr/>
              <p:nvPr/>
            </p:nvSpPr>
            <p:spPr>
              <a:xfrm>
                <a:off x="6727985" y="2839846"/>
                <a:ext cx="13057" cy="13057"/>
              </a:xfrm>
              <a:custGeom>
                <a:avLst/>
                <a:gdLst/>
                <a:ahLst/>
                <a:cxnLst/>
                <a:rect l="l" t="t" r="r" b="b"/>
                <a:pathLst>
                  <a:path w="727" h="727" extrusionOk="0">
                    <a:moveTo>
                      <a:pt x="1" y="1"/>
                    </a:moveTo>
                    <a:cubicBezTo>
                      <a:pt x="139" y="277"/>
                      <a:pt x="416" y="415"/>
                      <a:pt x="727" y="726"/>
                    </a:cubicBezTo>
                    <a:lnTo>
                      <a:pt x="72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8"/>
              <p:cNvSpPr/>
              <p:nvPr/>
            </p:nvSpPr>
            <p:spPr>
              <a:xfrm>
                <a:off x="6637359" y="2839846"/>
                <a:ext cx="39117" cy="36028"/>
              </a:xfrm>
              <a:custGeom>
                <a:avLst/>
                <a:gdLst/>
                <a:ahLst/>
                <a:cxnLst/>
                <a:rect l="l" t="t" r="r" b="b"/>
                <a:pathLst>
                  <a:path w="2178" h="2006" extrusionOk="0">
                    <a:moveTo>
                      <a:pt x="864" y="1"/>
                    </a:moveTo>
                    <a:cubicBezTo>
                      <a:pt x="588" y="1"/>
                      <a:pt x="277" y="1"/>
                      <a:pt x="0" y="139"/>
                    </a:cubicBezTo>
                    <a:cubicBezTo>
                      <a:pt x="450" y="588"/>
                      <a:pt x="864" y="1279"/>
                      <a:pt x="1314" y="1867"/>
                    </a:cubicBezTo>
                    <a:cubicBezTo>
                      <a:pt x="1314" y="1867"/>
                      <a:pt x="1314" y="2005"/>
                      <a:pt x="1452" y="2005"/>
                    </a:cubicBezTo>
                    <a:cubicBezTo>
                      <a:pt x="1729" y="2005"/>
                      <a:pt x="1867" y="1867"/>
                      <a:pt x="2178" y="1867"/>
                    </a:cubicBezTo>
                    <a:cubicBezTo>
                      <a:pt x="2005" y="1591"/>
                      <a:pt x="1867" y="1452"/>
                      <a:pt x="1729" y="1141"/>
                    </a:cubicBezTo>
                    <a:cubicBezTo>
                      <a:pt x="1452" y="865"/>
                      <a:pt x="1314" y="415"/>
                      <a:pt x="1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8"/>
              <p:cNvSpPr/>
              <p:nvPr/>
            </p:nvSpPr>
            <p:spPr>
              <a:xfrm>
                <a:off x="6707511" y="2862817"/>
                <a:ext cx="2496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" extrusionOk="0">
                    <a:moveTo>
                      <a:pt x="138" y="0"/>
                    </a:moveTo>
                    <a:lnTo>
                      <a:pt x="1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8"/>
              <p:cNvSpPr/>
              <p:nvPr/>
            </p:nvSpPr>
            <p:spPr>
              <a:xfrm>
                <a:off x="6707511" y="2862817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8"/>
              <p:cNvSpPr/>
              <p:nvPr/>
            </p:nvSpPr>
            <p:spPr>
              <a:xfrm>
                <a:off x="6707511" y="2837367"/>
                <a:ext cx="33531" cy="31053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729" extrusionOk="0">
                    <a:moveTo>
                      <a:pt x="0" y="0"/>
                    </a:moveTo>
                    <a:cubicBezTo>
                      <a:pt x="0" y="277"/>
                      <a:pt x="138" y="415"/>
                      <a:pt x="138" y="726"/>
                    </a:cubicBezTo>
                    <a:cubicBezTo>
                      <a:pt x="0" y="864"/>
                      <a:pt x="0" y="1141"/>
                      <a:pt x="0" y="1279"/>
                    </a:cubicBezTo>
                    <a:lnTo>
                      <a:pt x="0" y="1417"/>
                    </a:lnTo>
                    <a:lnTo>
                      <a:pt x="138" y="1417"/>
                    </a:lnTo>
                    <a:lnTo>
                      <a:pt x="138" y="1590"/>
                    </a:lnTo>
                    <a:cubicBezTo>
                      <a:pt x="277" y="1590"/>
                      <a:pt x="277" y="1729"/>
                      <a:pt x="277" y="1729"/>
                    </a:cubicBezTo>
                    <a:lnTo>
                      <a:pt x="1867" y="1729"/>
                    </a:lnTo>
                    <a:lnTo>
                      <a:pt x="1141" y="1003"/>
                    </a:lnTo>
                    <a:cubicBezTo>
                      <a:pt x="864" y="726"/>
                      <a:pt x="553" y="415"/>
                      <a:pt x="4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8"/>
              <p:cNvSpPr/>
              <p:nvPr/>
            </p:nvSpPr>
            <p:spPr>
              <a:xfrm>
                <a:off x="6761517" y="2839846"/>
                <a:ext cx="41613" cy="33549"/>
              </a:xfrm>
              <a:custGeom>
                <a:avLst/>
                <a:gdLst/>
                <a:ahLst/>
                <a:cxnLst/>
                <a:rect l="l" t="t" r="r" b="b"/>
                <a:pathLst>
                  <a:path w="2317" h="186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0" y="588"/>
                      <a:pt x="864" y="1141"/>
                      <a:pt x="1452" y="1729"/>
                    </a:cubicBezTo>
                    <a:cubicBezTo>
                      <a:pt x="1729" y="1867"/>
                      <a:pt x="2005" y="1867"/>
                      <a:pt x="2316" y="1867"/>
                    </a:cubicBezTo>
                    <a:cubicBezTo>
                      <a:pt x="1867" y="1452"/>
                      <a:pt x="1452" y="865"/>
                      <a:pt x="1003" y="277"/>
                    </a:cubicBezTo>
                    <a:lnTo>
                      <a:pt x="1003" y="139"/>
                    </a:lnTo>
                    <a:lnTo>
                      <a:pt x="864" y="13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8"/>
              <p:cNvSpPr/>
              <p:nvPr/>
            </p:nvSpPr>
            <p:spPr>
              <a:xfrm>
                <a:off x="6665916" y="2837367"/>
                <a:ext cx="26078" cy="33531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867" extrusionOk="0">
                    <a:moveTo>
                      <a:pt x="0" y="0"/>
                    </a:moveTo>
                    <a:cubicBezTo>
                      <a:pt x="277" y="553"/>
                      <a:pt x="588" y="1003"/>
                      <a:pt x="1003" y="1417"/>
                    </a:cubicBezTo>
                    <a:cubicBezTo>
                      <a:pt x="1003" y="1590"/>
                      <a:pt x="1141" y="1729"/>
                      <a:pt x="1279" y="1867"/>
                    </a:cubicBezTo>
                    <a:cubicBezTo>
                      <a:pt x="1279" y="1590"/>
                      <a:pt x="1452" y="1417"/>
                      <a:pt x="1452" y="1141"/>
                    </a:cubicBezTo>
                    <a:cubicBezTo>
                      <a:pt x="1452" y="1003"/>
                      <a:pt x="1452" y="1003"/>
                      <a:pt x="1279" y="1003"/>
                    </a:cubicBezTo>
                    <a:cubicBezTo>
                      <a:pt x="1141" y="726"/>
                      <a:pt x="1003" y="415"/>
                      <a:pt x="8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8"/>
              <p:cNvSpPr/>
              <p:nvPr/>
            </p:nvSpPr>
            <p:spPr>
              <a:xfrm>
                <a:off x="6756542" y="2852885"/>
                <a:ext cx="15535" cy="18014"/>
              </a:xfrm>
              <a:custGeom>
                <a:avLst/>
                <a:gdLst/>
                <a:ahLst/>
                <a:cxnLst/>
                <a:rect l="l" t="t" r="r" b="b"/>
                <a:pathLst>
                  <a:path w="865" h="1003" extrusionOk="0">
                    <a:moveTo>
                      <a:pt x="1" y="0"/>
                    </a:moveTo>
                    <a:lnTo>
                      <a:pt x="1" y="865"/>
                    </a:lnTo>
                    <a:cubicBezTo>
                      <a:pt x="277" y="865"/>
                      <a:pt x="554" y="1003"/>
                      <a:pt x="865" y="1003"/>
                    </a:cubicBezTo>
                    <a:cubicBezTo>
                      <a:pt x="554" y="553"/>
                      <a:pt x="277" y="27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8"/>
              <p:cNvSpPr/>
              <p:nvPr/>
            </p:nvSpPr>
            <p:spPr>
              <a:xfrm>
                <a:off x="6614388" y="2842324"/>
                <a:ext cx="36028" cy="39135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2179" extrusionOk="0">
                    <a:moveTo>
                      <a:pt x="692" y="1"/>
                    </a:moveTo>
                    <a:cubicBezTo>
                      <a:pt x="415" y="1"/>
                      <a:pt x="277" y="139"/>
                      <a:pt x="0" y="139"/>
                    </a:cubicBezTo>
                    <a:cubicBezTo>
                      <a:pt x="415" y="865"/>
                      <a:pt x="865" y="1453"/>
                      <a:pt x="1279" y="2178"/>
                    </a:cubicBezTo>
                    <a:cubicBezTo>
                      <a:pt x="1556" y="2178"/>
                      <a:pt x="1867" y="2006"/>
                      <a:pt x="2005" y="2006"/>
                    </a:cubicBezTo>
                    <a:cubicBezTo>
                      <a:pt x="1867" y="1729"/>
                      <a:pt x="1729" y="1453"/>
                      <a:pt x="1556" y="1314"/>
                    </a:cubicBezTo>
                    <a:cubicBezTo>
                      <a:pt x="1279" y="865"/>
                      <a:pt x="1003" y="450"/>
                      <a:pt x="692" y="139"/>
                    </a:cubicBezTo>
                    <a:lnTo>
                      <a:pt x="692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8"/>
              <p:cNvSpPr/>
              <p:nvPr/>
            </p:nvSpPr>
            <p:spPr>
              <a:xfrm>
                <a:off x="6567836" y="2852885"/>
                <a:ext cx="36010" cy="49067"/>
              </a:xfrm>
              <a:custGeom>
                <a:avLst/>
                <a:gdLst/>
                <a:ahLst/>
                <a:cxnLst/>
                <a:rect l="l" t="t" r="r" b="b"/>
                <a:pathLst>
                  <a:path w="2005" h="2732" extrusionOk="0">
                    <a:moveTo>
                      <a:pt x="691" y="0"/>
                    </a:moveTo>
                    <a:cubicBezTo>
                      <a:pt x="553" y="139"/>
                      <a:pt x="277" y="139"/>
                      <a:pt x="0" y="277"/>
                    </a:cubicBezTo>
                    <a:cubicBezTo>
                      <a:pt x="277" y="1003"/>
                      <a:pt x="415" y="1729"/>
                      <a:pt x="691" y="2282"/>
                    </a:cubicBezTo>
                    <a:cubicBezTo>
                      <a:pt x="864" y="2454"/>
                      <a:pt x="864" y="2593"/>
                      <a:pt x="1002" y="2731"/>
                    </a:cubicBezTo>
                    <a:cubicBezTo>
                      <a:pt x="1141" y="2593"/>
                      <a:pt x="1417" y="2454"/>
                      <a:pt x="1728" y="2454"/>
                    </a:cubicBezTo>
                    <a:cubicBezTo>
                      <a:pt x="1728" y="2282"/>
                      <a:pt x="1867" y="2282"/>
                      <a:pt x="2005" y="2282"/>
                    </a:cubicBezTo>
                    <a:cubicBezTo>
                      <a:pt x="1555" y="1590"/>
                      <a:pt x="1141" y="726"/>
                      <a:pt x="6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8"/>
              <p:cNvSpPr/>
              <p:nvPr/>
            </p:nvSpPr>
            <p:spPr>
              <a:xfrm>
                <a:off x="6526241" y="2870881"/>
                <a:ext cx="28574" cy="57131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181" extrusionOk="0">
                    <a:moveTo>
                      <a:pt x="726" y="1"/>
                    </a:moveTo>
                    <a:cubicBezTo>
                      <a:pt x="415" y="139"/>
                      <a:pt x="138" y="277"/>
                      <a:pt x="0" y="416"/>
                    </a:cubicBezTo>
                    <a:cubicBezTo>
                      <a:pt x="138" y="865"/>
                      <a:pt x="277" y="1141"/>
                      <a:pt x="415" y="1591"/>
                    </a:cubicBezTo>
                    <a:cubicBezTo>
                      <a:pt x="588" y="2144"/>
                      <a:pt x="864" y="2593"/>
                      <a:pt x="1141" y="3181"/>
                    </a:cubicBezTo>
                    <a:cubicBezTo>
                      <a:pt x="1279" y="3008"/>
                      <a:pt x="1452" y="2870"/>
                      <a:pt x="1590" y="2731"/>
                    </a:cubicBezTo>
                    <a:cubicBezTo>
                      <a:pt x="1141" y="1867"/>
                      <a:pt x="864" y="1003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8"/>
              <p:cNvSpPr/>
              <p:nvPr/>
            </p:nvSpPr>
            <p:spPr>
              <a:xfrm>
                <a:off x="6546715" y="2860338"/>
                <a:ext cx="28574" cy="54634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3042" extrusionOk="0">
                    <a:moveTo>
                      <a:pt x="727" y="0"/>
                    </a:moveTo>
                    <a:cubicBezTo>
                      <a:pt x="450" y="138"/>
                      <a:pt x="312" y="311"/>
                      <a:pt x="1" y="311"/>
                    </a:cubicBezTo>
                    <a:cubicBezTo>
                      <a:pt x="312" y="1175"/>
                      <a:pt x="450" y="1867"/>
                      <a:pt x="727" y="2593"/>
                    </a:cubicBezTo>
                    <a:cubicBezTo>
                      <a:pt x="865" y="2731"/>
                      <a:pt x="865" y="2904"/>
                      <a:pt x="1003" y="3042"/>
                    </a:cubicBezTo>
                    <a:cubicBezTo>
                      <a:pt x="1176" y="2904"/>
                      <a:pt x="1453" y="2731"/>
                      <a:pt x="1591" y="2593"/>
                    </a:cubicBezTo>
                    <a:cubicBezTo>
                      <a:pt x="1453" y="2178"/>
                      <a:pt x="1176" y="1728"/>
                      <a:pt x="1003" y="1175"/>
                    </a:cubicBezTo>
                    <a:cubicBezTo>
                      <a:pt x="865" y="864"/>
                      <a:pt x="865" y="450"/>
                      <a:pt x="7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8"/>
              <p:cNvSpPr/>
              <p:nvPr/>
            </p:nvSpPr>
            <p:spPr>
              <a:xfrm>
                <a:off x="6847186" y="2839846"/>
                <a:ext cx="90033" cy="100594"/>
              </a:xfrm>
              <a:custGeom>
                <a:avLst/>
                <a:gdLst/>
                <a:ahLst/>
                <a:cxnLst/>
                <a:rect l="l" t="t" r="r" b="b"/>
                <a:pathLst>
                  <a:path w="5013" h="5601" extrusionOk="0">
                    <a:moveTo>
                      <a:pt x="1211" y="415"/>
                    </a:moveTo>
                    <a:cubicBezTo>
                      <a:pt x="1524" y="543"/>
                      <a:pt x="1824" y="672"/>
                      <a:pt x="2111" y="800"/>
                    </a:cubicBezTo>
                    <a:lnTo>
                      <a:pt x="2111" y="800"/>
                    </a:lnTo>
                    <a:cubicBezTo>
                      <a:pt x="1846" y="671"/>
                      <a:pt x="1568" y="545"/>
                      <a:pt x="1279" y="415"/>
                    </a:cubicBezTo>
                    <a:close/>
                    <a:moveTo>
                      <a:pt x="2111" y="800"/>
                    </a:moveTo>
                    <a:lnTo>
                      <a:pt x="2111" y="800"/>
                    </a:lnTo>
                    <a:cubicBezTo>
                      <a:pt x="2768" y="1118"/>
                      <a:pt x="3355" y="1449"/>
                      <a:pt x="3872" y="1867"/>
                    </a:cubicBezTo>
                    <a:cubicBezTo>
                      <a:pt x="4321" y="2144"/>
                      <a:pt x="4597" y="2455"/>
                      <a:pt x="5012" y="2731"/>
                    </a:cubicBezTo>
                    <a:cubicBezTo>
                      <a:pt x="4874" y="2593"/>
                      <a:pt x="4736" y="2455"/>
                      <a:pt x="4597" y="2316"/>
                    </a:cubicBezTo>
                    <a:cubicBezTo>
                      <a:pt x="4148" y="2005"/>
                      <a:pt x="3733" y="1729"/>
                      <a:pt x="3146" y="1279"/>
                    </a:cubicBezTo>
                    <a:cubicBezTo>
                      <a:pt x="2821" y="1123"/>
                      <a:pt x="2476" y="962"/>
                      <a:pt x="2111" y="800"/>
                    </a:cubicBezTo>
                    <a:close/>
                    <a:moveTo>
                      <a:pt x="0" y="1"/>
                    </a:moveTo>
                    <a:lnTo>
                      <a:pt x="0" y="277"/>
                    </a:lnTo>
                    <a:cubicBezTo>
                      <a:pt x="553" y="1279"/>
                      <a:pt x="1279" y="2316"/>
                      <a:pt x="1867" y="3457"/>
                    </a:cubicBezTo>
                    <a:lnTo>
                      <a:pt x="1867" y="3734"/>
                    </a:lnTo>
                    <a:lnTo>
                      <a:pt x="1729" y="3872"/>
                    </a:lnTo>
                    <a:cubicBezTo>
                      <a:pt x="1867" y="3872"/>
                      <a:pt x="1867" y="4045"/>
                      <a:pt x="2005" y="4045"/>
                    </a:cubicBezTo>
                    <a:cubicBezTo>
                      <a:pt x="2143" y="4321"/>
                      <a:pt x="2282" y="4598"/>
                      <a:pt x="2420" y="4736"/>
                    </a:cubicBezTo>
                    <a:cubicBezTo>
                      <a:pt x="2593" y="4909"/>
                      <a:pt x="2593" y="4909"/>
                      <a:pt x="2593" y="5047"/>
                    </a:cubicBezTo>
                    <a:lnTo>
                      <a:pt x="2593" y="5185"/>
                    </a:lnTo>
                    <a:cubicBezTo>
                      <a:pt x="2731" y="5185"/>
                      <a:pt x="2731" y="5185"/>
                      <a:pt x="2731" y="5324"/>
                    </a:cubicBezTo>
                    <a:lnTo>
                      <a:pt x="2731" y="5600"/>
                    </a:lnTo>
                    <a:cubicBezTo>
                      <a:pt x="2869" y="5462"/>
                      <a:pt x="3007" y="5462"/>
                      <a:pt x="3146" y="5324"/>
                    </a:cubicBezTo>
                    <a:cubicBezTo>
                      <a:pt x="2282" y="4183"/>
                      <a:pt x="1729" y="2869"/>
                      <a:pt x="1141" y="1591"/>
                    </a:cubicBezTo>
                    <a:cubicBezTo>
                      <a:pt x="1003" y="1591"/>
                      <a:pt x="1003" y="1452"/>
                      <a:pt x="1003" y="1452"/>
                    </a:cubicBezTo>
                    <a:lnTo>
                      <a:pt x="1003" y="1279"/>
                    </a:lnTo>
                    <a:cubicBezTo>
                      <a:pt x="692" y="1279"/>
                      <a:pt x="553" y="1003"/>
                      <a:pt x="692" y="726"/>
                    </a:cubicBezTo>
                    <a:cubicBezTo>
                      <a:pt x="692" y="588"/>
                      <a:pt x="864" y="415"/>
                      <a:pt x="1141" y="415"/>
                    </a:cubicBezTo>
                    <a:lnTo>
                      <a:pt x="1211" y="415"/>
                    </a:lnTo>
                    <a:cubicBezTo>
                      <a:pt x="868" y="275"/>
                      <a:pt x="511" y="136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8"/>
              <p:cNvSpPr/>
              <p:nvPr/>
            </p:nvSpPr>
            <p:spPr>
              <a:xfrm>
                <a:off x="6916709" y="2893852"/>
                <a:ext cx="20510" cy="28574"/>
              </a:xfrm>
              <a:custGeom>
                <a:avLst/>
                <a:gdLst/>
                <a:ahLst/>
                <a:cxnLst/>
                <a:rect l="l" t="t" r="r" b="b"/>
                <a:pathLst>
                  <a:path w="1142" h="1591" extrusionOk="0">
                    <a:moveTo>
                      <a:pt x="139" y="1"/>
                    </a:moveTo>
                    <a:lnTo>
                      <a:pt x="139" y="173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277" y="588"/>
                      <a:pt x="588" y="1038"/>
                      <a:pt x="865" y="1591"/>
                    </a:cubicBezTo>
                    <a:cubicBezTo>
                      <a:pt x="1003" y="1591"/>
                      <a:pt x="1003" y="1452"/>
                      <a:pt x="1141" y="1452"/>
                    </a:cubicBezTo>
                    <a:cubicBezTo>
                      <a:pt x="1141" y="1314"/>
                      <a:pt x="1003" y="1176"/>
                      <a:pt x="1003" y="1038"/>
                    </a:cubicBezTo>
                    <a:cubicBezTo>
                      <a:pt x="726" y="727"/>
                      <a:pt x="450" y="450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8"/>
              <p:cNvSpPr/>
              <p:nvPr/>
            </p:nvSpPr>
            <p:spPr>
              <a:xfrm>
                <a:off x="6880699" y="2870881"/>
                <a:ext cx="41003" cy="5960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331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54" y="1141"/>
                      <a:pt x="1141" y="2317"/>
                      <a:pt x="1867" y="3319"/>
                    </a:cubicBezTo>
                    <a:cubicBezTo>
                      <a:pt x="2006" y="3319"/>
                      <a:pt x="2144" y="3181"/>
                      <a:pt x="2282" y="3181"/>
                    </a:cubicBezTo>
                    <a:cubicBezTo>
                      <a:pt x="2144" y="2731"/>
                      <a:pt x="1867" y="2317"/>
                      <a:pt x="1591" y="1867"/>
                    </a:cubicBezTo>
                    <a:cubicBezTo>
                      <a:pt x="1418" y="1452"/>
                      <a:pt x="1141" y="1003"/>
                      <a:pt x="1003" y="588"/>
                    </a:cubicBezTo>
                    <a:cubicBezTo>
                      <a:pt x="727" y="416"/>
                      <a:pt x="277" y="139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8"/>
              <p:cNvSpPr/>
              <p:nvPr/>
            </p:nvSpPr>
            <p:spPr>
              <a:xfrm>
                <a:off x="6823586" y="2847299"/>
                <a:ext cx="41613" cy="52156"/>
              </a:xfrm>
              <a:custGeom>
                <a:avLst/>
                <a:gdLst/>
                <a:ahLst/>
                <a:cxnLst/>
                <a:rect l="l" t="t" r="r" b="b"/>
                <a:pathLst>
                  <a:path w="2317" h="2904" extrusionOk="0">
                    <a:moveTo>
                      <a:pt x="1" y="0"/>
                    </a:moveTo>
                    <a:cubicBezTo>
                      <a:pt x="450" y="726"/>
                      <a:pt x="865" y="1452"/>
                      <a:pt x="1314" y="2316"/>
                    </a:cubicBezTo>
                    <a:cubicBezTo>
                      <a:pt x="1591" y="2454"/>
                      <a:pt x="1867" y="2454"/>
                      <a:pt x="2006" y="2765"/>
                    </a:cubicBezTo>
                    <a:cubicBezTo>
                      <a:pt x="2119" y="2765"/>
                      <a:pt x="2217" y="2765"/>
                      <a:pt x="2272" y="2804"/>
                    </a:cubicBezTo>
                    <a:lnTo>
                      <a:pt x="2272" y="2804"/>
                    </a:lnTo>
                    <a:cubicBezTo>
                      <a:pt x="1831" y="1844"/>
                      <a:pt x="1295" y="1009"/>
                      <a:pt x="727" y="173"/>
                    </a:cubicBezTo>
                    <a:cubicBezTo>
                      <a:pt x="588" y="0"/>
                      <a:pt x="450" y="0"/>
                      <a:pt x="277" y="0"/>
                    </a:cubicBezTo>
                    <a:close/>
                    <a:moveTo>
                      <a:pt x="2272" y="2804"/>
                    </a:moveTo>
                    <a:cubicBezTo>
                      <a:pt x="2287" y="2837"/>
                      <a:pt x="2302" y="2870"/>
                      <a:pt x="2317" y="2904"/>
                    </a:cubicBezTo>
                    <a:cubicBezTo>
                      <a:pt x="2317" y="2856"/>
                      <a:pt x="2300" y="2825"/>
                      <a:pt x="2272" y="280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8"/>
              <p:cNvSpPr/>
              <p:nvPr/>
            </p:nvSpPr>
            <p:spPr>
              <a:xfrm>
                <a:off x="6590789" y="2847299"/>
                <a:ext cx="36028" cy="41613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2317" extrusionOk="0">
                    <a:moveTo>
                      <a:pt x="727" y="0"/>
                    </a:moveTo>
                    <a:cubicBezTo>
                      <a:pt x="450" y="0"/>
                      <a:pt x="277" y="173"/>
                      <a:pt x="1" y="173"/>
                    </a:cubicBezTo>
                    <a:cubicBezTo>
                      <a:pt x="450" y="864"/>
                      <a:pt x="865" y="1590"/>
                      <a:pt x="1142" y="2316"/>
                    </a:cubicBezTo>
                    <a:cubicBezTo>
                      <a:pt x="1453" y="2316"/>
                      <a:pt x="1729" y="2178"/>
                      <a:pt x="2006" y="2040"/>
                    </a:cubicBezTo>
                    <a:cubicBezTo>
                      <a:pt x="1591" y="1452"/>
                      <a:pt x="1142" y="726"/>
                      <a:pt x="7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8"/>
              <p:cNvSpPr/>
              <p:nvPr/>
            </p:nvSpPr>
            <p:spPr>
              <a:xfrm>
                <a:off x="6968236" y="3010556"/>
                <a:ext cx="142800" cy="103701"/>
              </a:xfrm>
              <a:custGeom>
                <a:avLst/>
                <a:gdLst/>
                <a:ahLst/>
                <a:cxnLst/>
                <a:rect l="l" t="t" r="r" b="b"/>
                <a:pathLst>
                  <a:path w="7951" h="5774" extrusionOk="0">
                    <a:moveTo>
                      <a:pt x="726" y="1"/>
                    </a:moveTo>
                    <a:cubicBezTo>
                      <a:pt x="588" y="1"/>
                      <a:pt x="450" y="1"/>
                      <a:pt x="450" y="139"/>
                    </a:cubicBezTo>
                    <a:cubicBezTo>
                      <a:pt x="312" y="277"/>
                      <a:pt x="173" y="277"/>
                      <a:pt x="1" y="416"/>
                    </a:cubicBezTo>
                    <a:cubicBezTo>
                      <a:pt x="450" y="865"/>
                      <a:pt x="865" y="1280"/>
                      <a:pt x="1452" y="1729"/>
                    </a:cubicBezTo>
                    <a:cubicBezTo>
                      <a:pt x="2455" y="2455"/>
                      <a:pt x="3768" y="3181"/>
                      <a:pt x="4909" y="3872"/>
                    </a:cubicBezTo>
                    <a:cubicBezTo>
                      <a:pt x="5911" y="4460"/>
                      <a:pt x="6914" y="5047"/>
                      <a:pt x="7950" y="5773"/>
                    </a:cubicBezTo>
                    <a:cubicBezTo>
                      <a:pt x="7950" y="5462"/>
                      <a:pt x="7950" y="5186"/>
                      <a:pt x="7778" y="4909"/>
                    </a:cubicBezTo>
                    <a:cubicBezTo>
                      <a:pt x="7639" y="4598"/>
                      <a:pt x="7501" y="4460"/>
                      <a:pt x="7225" y="4322"/>
                    </a:cubicBezTo>
                    <a:cubicBezTo>
                      <a:pt x="6222" y="3596"/>
                      <a:pt x="5047" y="2870"/>
                      <a:pt x="4045" y="2144"/>
                    </a:cubicBezTo>
                    <a:cubicBezTo>
                      <a:pt x="2904" y="1453"/>
                      <a:pt x="1729" y="865"/>
                      <a:pt x="7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8"/>
              <p:cNvSpPr/>
              <p:nvPr/>
            </p:nvSpPr>
            <p:spPr>
              <a:xfrm>
                <a:off x="6989339" y="3002492"/>
                <a:ext cx="18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4" extrusionOk="0">
                    <a:moveTo>
                      <a:pt x="1" y="173"/>
                    </a:moveTo>
                    <a:lnTo>
                      <a:pt x="1" y="17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8"/>
              <p:cNvSpPr/>
              <p:nvPr/>
            </p:nvSpPr>
            <p:spPr>
              <a:xfrm>
                <a:off x="6989339" y="3002492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8"/>
              <p:cNvSpPr/>
              <p:nvPr/>
            </p:nvSpPr>
            <p:spPr>
              <a:xfrm>
                <a:off x="7017896" y="2995038"/>
                <a:ext cx="74516" cy="49067"/>
              </a:xfrm>
              <a:custGeom>
                <a:avLst/>
                <a:gdLst/>
                <a:ahLst/>
                <a:cxnLst/>
                <a:rect l="l" t="t" r="r" b="b"/>
                <a:pathLst>
                  <a:path w="4149" h="2732" extrusionOk="0">
                    <a:moveTo>
                      <a:pt x="1" y="1"/>
                    </a:moveTo>
                    <a:cubicBezTo>
                      <a:pt x="1418" y="727"/>
                      <a:pt x="2870" y="1729"/>
                      <a:pt x="4149" y="2731"/>
                    </a:cubicBezTo>
                    <a:cubicBezTo>
                      <a:pt x="3872" y="2317"/>
                      <a:pt x="3734" y="2006"/>
                      <a:pt x="3457" y="1729"/>
                    </a:cubicBezTo>
                    <a:cubicBezTo>
                      <a:pt x="3146" y="1280"/>
                      <a:pt x="2870" y="1003"/>
                      <a:pt x="2593" y="727"/>
                    </a:cubicBezTo>
                    <a:cubicBezTo>
                      <a:pt x="2282" y="416"/>
                      <a:pt x="2006" y="277"/>
                      <a:pt x="1556" y="139"/>
                    </a:cubicBezTo>
                    <a:cubicBezTo>
                      <a:pt x="1418" y="139"/>
                      <a:pt x="1141" y="1"/>
                      <a:pt x="8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8"/>
              <p:cNvSpPr/>
              <p:nvPr/>
            </p:nvSpPr>
            <p:spPr>
              <a:xfrm>
                <a:off x="6994314" y="3305441"/>
                <a:ext cx="72648" cy="67063"/>
              </a:xfrm>
              <a:custGeom>
                <a:avLst/>
                <a:gdLst/>
                <a:ahLst/>
                <a:cxnLst/>
                <a:rect l="l" t="t" r="r" b="b"/>
                <a:pathLst>
                  <a:path w="4045" h="3734" extrusionOk="0">
                    <a:moveTo>
                      <a:pt x="1003" y="0"/>
                    </a:moveTo>
                    <a:cubicBezTo>
                      <a:pt x="864" y="0"/>
                      <a:pt x="864" y="139"/>
                      <a:pt x="726" y="139"/>
                    </a:cubicBezTo>
                    <a:cubicBezTo>
                      <a:pt x="588" y="139"/>
                      <a:pt x="450" y="277"/>
                      <a:pt x="277" y="277"/>
                    </a:cubicBezTo>
                    <a:lnTo>
                      <a:pt x="0" y="277"/>
                    </a:lnTo>
                    <a:cubicBezTo>
                      <a:pt x="1003" y="1452"/>
                      <a:pt x="2005" y="2731"/>
                      <a:pt x="3319" y="3733"/>
                    </a:cubicBezTo>
                    <a:lnTo>
                      <a:pt x="3595" y="3457"/>
                    </a:lnTo>
                    <a:cubicBezTo>
                      <a:pt x="3733" y="3457"/>
                      <a:pt x="3906" y="3319"/>
                      <a:pt x="4044" y="3180"/>
                    </a:cubicBezTo>
                    <a:cubicBezTo>
                      <a:pt x="3457" y="2593"/>
                      <a:pt x="2869" y="2005"/>
                      <a:pt x="2454" y="1590"/>
                    </a:cubicBezTo>
                    <a:cubicBezTo>
                      <a:pt x="1867" y="1003"/>
                      <a:pt x="1452" y="588"/>
                      <a:pt x="100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8"/>
              <p:cNvSpPr/>
              <p:nvPr/>
            </p:nvSpPr>
            <p:spPr>
              <a:xfrm>
                <a:off x="6968236" y="3356968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8"/>
              <p:cNvSpPr/>
              <p:nvPr/>
            </p:nvSpPr>
            <p:spPr>
              <a:xfrm>
                <a:off x="7058880" y="3137210"/>
                <a:ext cx="54634" cy="70152"/>
              </a:xfrm>
              <a:custGeom>
                <a:avLst/>
                <a:gdLst/>
                <a:ahLst/>
                <a:cxnLst/>
                <a:rect l="l" t="t" r="r" b="b"/>
                <a:pathLst>
                  <a:path w="3042" h="3906" extrusionOk="0">
                    <a:moveTo>
                      <a:pt x="0" y="0"/>
                    </a:moveTo>
                    <a:lnTo>
                      <a:pt x="0" y="1141"/>
                    </a:lnTo>
                    <a:cubicBezTo>
                      <a:pt x="1002" y="2178"/>
                      <a:pt x="2039" y="3042"/>
                      <a:pt x="2903" y="3906"/>
                    </a:cubicBezTo>
                    <a:cubicBezTo>
                      <a:pt x="2903" y="3457"/>
                      <a:pt x="3042" y="2869"/>
                      <a:pt x="3042" y="2454"/>
                    </a:cubicBezTo>
                    <a:lnTo>
                      <a:pt x="2903" y="2454"/>
                    </a:lnTo>
                    <a:cubicBezTo>
                      <a:pt x="2039" y="1590"/>
                      <a:pt x="1002" y="864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8"/>
              <p:cNvSpPr/>
              <p:nvPr/>
            </p:nvSpPr>
            <p:spPr>
              <a:xfrm>
                <a:off x="6989339" y="2997535"/>
                <a:ext cx="116111" cy="82580"/>
              </a:xfrm>
              <a:custGeom>
                <a:avLst/>
                <a:gdLst/>
                <a:ahLst/>
                <a:cxnLst/>
                <a:rect l="l" t="t" r="r" b="b"/>
                <a:pathLst>
                  <a:path w="6465" h="4598" extrusionOk="0">
                    <a:moveTo>
                      <a:pt x="865" y="0"/>
                    </a:moveTo>
                    <a:cubicBezTo>
                      <a:pt x="727" y="0"/>
                      <a:pt x="554" y="0"/>
                      <a:pt x="554" y="138"/>
                    </a:cubicBezTo>
                    <a:cubicBezTo>
                      <a:pt x="277" y="138"/>
                      <a:pt x="139" y="277"/>
                      <a:pt x="1" y="277"/>
                    </a:cubicBezTo>
                    <a:lnTo>
                      <a:pt x="1" y="449"/>
                    </a:lnTo>
                    <a:cubicBezTo>
                      <a:pt x="1141" y="1313"/>
                      <a:pt x="2455" y="2005"/>
                      <a:pt x="3596" y="2731"/>
                    </a:cubicBezTo>
                    <a:cubicBezTo>
                      <a:pt x="4598" y="3318"/>
                      <a:pt x="5600" y="3906"/>
                      <a:pt x="6464" y="4597"/>
                    </a:cubicBezTo>
                    <a:cubicBezTo>
                      <a:pt x="6464" y="4321"/>
                      <a:pt x="6326" y="3906"/>
                      <a:pt x="6188" y="3595"/>
                    </a:cubicBezTo>
                    <a:lnTo>
                      <a:pt x="6050" y="3595"/>
                    </a:lnTo>
                    <a:cubicBezTo>
                      <a:pt x="4460" y="2316"/>
                      <a:pt x="2731" y="1002"/>
                      <a:pt x="865" y="138"/>
                    </a:cubicBezTo>
                    <a:lnTo>
                      <a:pt x="86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8"/>
              <p:cNvSpPr/>
              <p:nvPr/>
            </p:nvSpPr>
            <p:spPr>
              <a:xfrm>
                <a:off x="6968236" y="3356968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8"/>
              <p:cNvSpPr/>
              <p:nvPr/>
            </p:nvSpPr>
            <p:spPr>
              <a:xfrm>
                <a:off x="6945265" y="3305441"/>
                <a:ext cx="67063" cy="77605"/>
              </a:xfrm>
              <a:custGeom>
                <a:avLst/>
                <a:gdLst/>
                <a:ahLst/>
                <a:cxnLst/>
                <a:rect l="l" t="t" r="r" b="b"/>
                <a:pathLst>
                  <a:path w="3734" h="4321" extrusionOk="0">
                    <a:moveTo>
                      <a:pt x="1" y="0"/>
                    </a:moveTo>
                    <a:lnTo>
                      <a:pt x="1" y="415"/>
                    </a:lnTo>
                    <a:lnTo>
                      <a:pt x="1" y="864"/>
                    </a:lnTo>
                    <a:cubicBezTo>
                      <a:pt x="139" y="1003"/>
                      <a:pt x="139" y="1141"/>
                      <a:pt x="277" y="1279"/>
                    </a:cubicBezTo>
                    <a:cubicBezTo>
                      <a:pt x="588" y="1279"/>
                      <a:pt x="865" y="1452"/>
                      <a:pt x="1141" y="1590"/>
                    </a:cubicBezTo>
                    <a:cubicBezTo>
                      <a:pt x="1212" y="1634"/>
                      <a:pt x="1282" y="1682"/>
                      <a:pt x="1349" y="1733"/>
                    </a:cubicBezTo>
                    <a:lnTo>
                      <a:pt x="1349" y="1733"/>
                    </a:lnTo>
                    <a:cubicBezTo>
                      <a:pt x="916" y="1177"/>
                      <a:pt x="384" y="544"/>
                      <a:pt x="1" y="0"/>
                    </a:cubicBezTo>
                    <a:close/>
                    <a:moveTo>
                      <a:pt x="1349" y="1733"/>
                    </a:moveTo>
                    <a:cubicBezTo>
                      <a:pt x="1384" y="1778"/>
                      <a:pt x="1419" y="1823"/>
                      <a:pt x="1452" y="1867"/>
                    </a:cubicBezTo>
                    <a:cubicBezTo>
                      <a:pt x="1593" y="2043"/>
                      <a:pt x="1742" y="2214"/>
                      <a:pt x="1894" y="2381"/>
                    </a:cubicBezTo>
                    <a:lnTo>
                      <a:pt x="1894" y="2381"/>
                    </a:lnTo>
                    <a:cubicBezTo>
                      <a:pt x="1776" y="2127"/>
                      <a:pt x="1576" y="1907"/>
                      <a:pt x="1349" y="1733"/>
                    </a:cubicBezTo>
                    <a:close/>
                    <a:moveTo>
                      <a:pt x="1894" y="2381"/>
                    </a:moveTo>
                    <a:cubicBezTo>
                      <a:pt x="1964" y="2532"/>
                      <a:pt x="2005" y="2695"/>
                      <a:pt x="2005" y="2869"/>
                    </a:cubicBezTo>
                    <a:lnTo>
                      <a:pt x="2005" y="3595"/>
                    </a:lnTo>
                    <a:cubicBezTo>
                      <a:pt x="2144" y="3733"/>
                      <a:pt x="2144" y="3733"/>
                      <a:pt x="2316" y="3872"/>
                    </a:cubicBezTo>
                    <a:lnTo>
                      <a:pt x="2455" y="4044"/>
                    </a:lnTo>
                    <a:lnTo>
                      <a:pt x="2455" y="4183"/>
                    </a:lnTo>
                    <a:lnTo>
                      <a:pt x="2870" y="4183"/>
                    </a:lnTo>
                    <a:cubicBezTo>
                      <a:pt x="3181" y="4321"/>
                      <a:pt x="3457" y="4321"/>
                      <a:pt x="3595" y="4321"/>
                    </a:cubicBezTo>
                    <a:lnTo>
                      <a:pt x="3734" y="4321"/>
                    </a:lnTo>
                    <a:cubicBezTo>
                      <a:pt x="3156" y="3633"/>
                      <a:pt x="2490" y="3033"/>
                      <a:pt x="1894" y="238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8"/>
              <p:cNvSpPr/>
              <p:nvPr/>
            </p:nvSpPr>
            <p:spPr>
              <a:xfrm>
                <a:off x="6950240" y="3328412"/>
                <a:ext cx="31053" cy="41613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2317" extrusionOk="0">
                    <a:moveTo>
                      <a:pt x="0" y="0"/>
                    </a:moveTo>
                    <a:cubicBezTo>
                      <a:pt x="311" y="588"/>
                      <a:pt x="588" y="1037"/>
                      <a:pt x="1003" y="1590"/>
                    </a:cubicBezTo>
                    <a:cubicBezTo>
                      <a:pt x="1314" y="1901"/>
                      <a:pt x="1590" y="2178"/>
                      <a:pt x="1728" y="2316"/>
                    </a:cubicBezTo>
                    <a:lnTo>
                      <a:pt x="1728" y="1590"/>
                    </a:lnTo>
                    <a:cubicBezTo>
                      <a:pt x="1728" y="1037"/>
                      <a:pt x="1314" y="588"/>
                      <a:pt x="864" y="311"/>
                    </a:cubicBezTo>
                    <a:cubicBezTo>
                      <a:pt x="588" y="173"/>
                      <a:pt x="31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8"/>
              <p:cNvSpPr/>
              <p:nvPr/>
            </p:nvSpPr>
            <p:spPr>
              <a:xfrm>
                <a:off x="6947744" y="3274406"/>
                <a:ext cx="93141" cy="106162"/>
              </a:xfrm>
              <a:custGeom>
                <a:avLst/>
                <a:gdLst/>
                <a:ahLst/>
                <a:cxnLst/>
                <a:rect l="l" t="t" r="r" b="b"/>
                <a:pathLst>
                  <a:path w="5186" h="5911" extrusionOk="0">
                    <a:moveTo>
                      <a:pt x="1" y="0"/>
                    </a:moveTo>
                    <a:lnTo>
                      <a:pt x="1" y="864"/>
                    </a:lnTo>
                    <a:cubicBezTo>
                      <a:pt x="277" y="1141"/>
                      <a:pt x="450" y="1590"/>
                      <a:pt x="727" y="2005"/>
                    </a:cubicBezTo>
                    <a:cubicBezTo>
                      <a:pt x="1867" y="3318"/>
                      <a:pt x="3043" y="4459"/>
                      <a:pt x="4183" y="5600"/>
                    </a:cubicBezTo>
                    <a:cubicBezTo>
                      <a:pt x="4183" y="5772"/>
                      <a:pt x="4322" y="5911"/>
                      <a:pt x="4183" y="5911"/>
                    </a:cubicBezTo>
                    <a:lnTo>
                      <a:pt x="4322" y="5911"/>
                    </a:lnTo>
                    <a:cubicBezTo>
                      <a:pt x="4598" y="5911"/>
                      <a:pt x="4909" y="5772"/>
                      <a:pt x="5186" y="5772"/>
                    </a:cubicBezTo>
                    <a:cubicBezTo>
                      <a:pt x="3907" y="4459"/>
                      <a:pt x="2732" y="2869"/>
                      <a:pt x="1453" y="1590"/>
                    </a:cubicBezTo>
                    <a:lnTo>
                      <a:pt x="1003" y="1141"/>
                    </a:lnTo>
                    <a:cubicBezTo>
                      <a:pt x="588" y="864"/>
                      <a:pt x="277" y="415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8"/>
              <p:cNvSpPr/>
              <p:nvPr/>
            </p:nvSpPr>
            <p:spPr>
              <a:xfrm>
                <a:off x="7051427" y="3196801"/>
                <a:ext cx="56502" cy="72648"/>
              </a:xfrm>
              <a:custGeom>
                <a:avLst/>
                <a:gdLst/>
                <a:ahLst/>
                <a:cxnLst/>
                <a:rect l="l" t="t" r="r" b="b"/>
                <a:pathLst>
                  <a:path w="3146" h="4045" extrusionOk="0">
                    <a:moveTo>
                      <a:pt x="139" y="0"/>
                    </a:moveTo>
                    <a:cubicBezTo>
                      <a:pt x="139" y="277"/>
                      <a:pt x="0" y="588"/>
                      <a:pt x="0" y="865"/>
                    </a:cubicBezTo>
                    <a:cubicBezTo>
                      <a:pt x="415" y="1590"/>
                      <a:pt x="1003" y="2143"/>
                      <a:pt x="1590" y="2731"/>
                    </a:cubicBezTo>
                    <a:cubicBezTo>
                      <a:pt x="2005" y="3180"/>
                      <a:pt x="2454" y="3595"/>
                      <a:pt x="3007" y="4044"/>
                    </a:cubicBezTo>
                    <a:cubicBezTo>
                      <a:pt x="3007" y="3733"/>
                      <a:pt x="3007" y="3457"/>
                      <a:pt x="3146" y="3008"/>
                    </a:cubicBezTo>
                    <a:lnTo>
                      <a:pt x="3146" y="2869"/>
                    </a:lnTo>
                    <a:cubicBezTo>
                      <a:pt x="3146" y="2731"/>
                      <a:pt x="3146" y="2731"/>
                      <a:pt x="3007" y="2731"/>
                    </a:cubicBezTo>
                    <a:cubicBezTo>
                      <a:pt x="2143" y="1729"/>
                      <a:pt x="1141" y="1003"/>
                      <a:pt x="1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8"/>
              <p:cNvSpPr/>
              <p:nvPr/>
            </p:nvSpPr>
            <p:spPr>
              <a:xfrm>
                <a:off x="6958304" y="3026091"/>
                <a:ext cx="152732" cy="113615"/>
              </a:xfrm>
              <a:custGeom>
                <a:avLst/>
                <a:gdLst/>
                <a:ahLst/>
                <a:cxnLst/>
                <a:rect l="l" t="t" r="r" b="b"/>
                <a:pathLst>
                  <a:path w="8504" h="6326" extrusionOk="0">
                    <a:moveTo>
                      <a:pt x="0" y="0"/>
                    </a:moveTo>
                    <a:lnTo>
                      <a:pt x="0" y="864"/>
                    </a:lnTo>
                    <a:cubicBezTo>
                      <a:pt x="415" y="1141"/>
                      <a:pt x="865" y="1590"/>
                      <a:pt x="1279" y="1867"/>
                    </a:cubicBezTo>
                    <a:cubicBezTo>
                      <a:pt x="1590" y="2143"/>
                      <a:pt x="2005" y="2454"/>
                      <a:pt x="2282" y="2731"/>
                    </a:cubicBezTo>
                    <a:cubicBezTo>
                      <a:pt x="2455" y="2731"/>
                      <a:pt x="2455" y="2731"/>
                      <a:pt x="2455" y="2869"/>
                    </a:cubicBezTo>
                    <a:cubicBezTo>
                      <a:pt x="2593" y="2731"/>
                      <a:pt x="2731" y="2731"/>
                      <a:pt x="3008" y="2731"/>
                    </a:cubicBezTo>
                    <a:lnTo>
                      <a:pt x="3146" y="2731"/>
                    </a:lnTo>
                    <a:cubicBezTo>
                      <a:pt x="3457" y="2731"/>
                      <a:pt x="3734" y="2869"/>
                      <a:pt x="4010" y="3007"/>
                    </a:cubicBezTo>
                    <a:cubicBezTo>
                      <a:pt x="4321" y="3180"/>
                      <a:pt x="4459" y="3318"/>
                      <a:pt x="4598" y="3457"/>
                    </a:cubicBezTo>
                    <a:cubicBezTo>
                      <a:pt x="4736" y="3457"/>
                      <a:pt x="4874" y="3595"/>
                      <a:pt x="5047" y="3733"/>
                    </a:cubicBezTo>
                    <a:lnTo>
                      <a:pt x="5047" y="3871"/>
                    </a:lnTo>
                    <a:cubicBezTo>
                      <a:pt x="5185" y="4044"/>
                      <a:pt x="5462" y="4182"/>
                      <a:pt x="5600" y="4459"/>
                    </a:cubicBezTo>
                    <a:cubicBezTo>
                      <a:pt x="6188" y="4908"/>
                      <a:pt x="6775" y="5185"/>
                      <a:pt x="7328" y="5461"/>
                    </a:cubicBezTo>
                    <a:cubicBezTo>
                      <a:pt x="7778" y="5772"/>
                      <a:pt x="8192" y="6049"/>
                      <a:pt x="8503" y="6325"/>
                    </a:cubicBezTo>
                    <a:lnTo>
                      <a:pt x="8503" y="5772"/>
                    </a:lnTo>
                    <a:lnTo>
                      <a:pt x="8503" y="5600"/>
                    </a:lnTo>
                    <a:cubicBezTo>
                      <a:pt x="8331" y="5461"/>
                      <a:pt x="8192" y="5461"/>
                      <a:pt x="8054" y="5323"/>
                    </a:cubicBezTo>
                    <a:cubicBezTo>
                      <a:pt x="5600" y="3457"/>
                      <a:pt x="2282" y="2316"/>
                      <a:pt x="1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8"/>
              <p:cNvSpPr/>
              <p:nvPr/>
            </p:nvSpPr>
            <p:spPr>
              <a:xfrm>
                <a:off x="7020374" y="3281841"/>
                <a:ext cx="64584" cy="72648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4045" extrusionOk="0">
                    <a:moveTo>
                      <a:pt x="727" y="1"/>
                    </a:moveTo>
                    <a:cubicBezTo>
                      <a:pt x="727" y="174"/>
                      <a:pt x="554" y="312"/>
                      <a:pt x="554" y="450"/>
                    </a:cubicBezTo>
                    <a:cubicBezTo>
                      <a:pt x="416" y="588"/>
                      <a:pt x="278" y="865"/>
                      <a:pt x="1" y="1038"/>
                    </a:cubicBezTo>
                    <a:lnTo>
                      <a:pt x="139" y="1038"/>
                    </a:lnTo>
                    <a:cubicBezTo>
                      <a:pt x="554" y="1729"/>
                      <a:pt x="1142" y="2178"/>
                      <a:pt x="1729" y="2766"/>
                    </a:cubicBezTo>
                    <a:cubicBezTo>
                      <a:pt x="1868" y="3043"/>
                      <a:pt x="2144" y="3181"/>
                      <a:pt x="2455" y="3457"/>
                    </a:cubicBezTo>
                    <a:cubicBezTo>
                      <a:pt x="2593" y="3630"/>
                      <a:pt x="2732" y="3907"/>
                      <a:pt x="2870" y="4045"/>
                    </a:cubicBezTo>
                    <a:cubicBezTo>
                      <a:pt x="3146" y="3768"/>
                      <a:pt x="3319" y="3319"/>
                      <a:pt x="3596" y="3043"/>
                    </a:cubicBezTo>
                    <a:cubicBezTo>
                      <a:pt x="2593" y="2040"/>
                      <a:pt x="1729" y="865"/>
                      <a:pt x="7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8"/>
              <p:cNvSpPr/>
              <p:nvPr/>
            </p:nvSpPr>
            <p:spPr>
              <a:xfrm>
                <a:off x="7038388" y="3256392"/>
                <a:ext cx="57131" cy="69541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3872" extrusionOk="0">
                    <a:moveTo>
                      <a:pt x="277" y="1"/>
                    </a:moveTo>
                    <a:cubicBezTo>
                      <a:pt x="139" y="277"/>
                      <a:pt x="139" y="554"/>
                      <a:pt x="0" y="865"/>
                    </a:cubicBezTo>
                    <a:cubicBezTo>
                      <a:pt x="1003" y="1729"/>
                      <a:pt x="1867" y="2870"/>
                      <a:pt x="2869" y="3872"/>
                    </a:cubicBezTo>
                    <a:cubicBezTo>
                      <a:pt x="2869" y="3595"/>
                      <a:pt x="3008" y="3319"/>
                      <a:pt x="3180" y="3008"/>
                    </a:cubicBezTo>
                    <a:lnTo>
                      <a:pt x="3008" y="3008"/>
                    </a:lnTo>
                    <a:cubicBezTo>
                      <a:pt x="2143" y="2005"/>
                      <a:pt x="1141" y="1003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8"/>
              <p:cNvSpPr/>
              <p:nvPr/>
            </p:nvSpPr>
            <p:spPr>
              <a:xfrm>
                <a:off x="7056384" y="3173201"/>
                <a:ext cx="54652" cy="62106"/>
              </a:xfrm>
              <a:custGeom>
                <a:avLst/>
                <a:gdLst/>
                <a:ahLst/>
                <a:cxnLst/>
                <a:rect l="l" t="t" r="r" b="b"/>
                <a:pathLst>
                  <a:path w="3043" h="3458" extrusionOk="0">
                    <a:moveTo>
                      <a:pt x="139" y="1"/>
                    </a:moveTo>
                    <a:cubicBezTo>
                      <a:pt x="1" y="174"/>
                      <a:pt x="1" y="450"/>
                      <a:pt x="1" y="589"/>
                    </a:cubicBezTo>
                    <a:cubicBezTo>
                      <a:pt x="865" y="1591"/>
                      <a:pt x="2006" y="2455"/>
                      <a:pt x="3042" y="3457"/>
                    </a:cubicBezTo>
                    <a:lnTo>
                      <a:pt x="3042" y="2593"/>
                    </a:lnTo>
                    <a:cubicBezTo>
                      <a:pt x="2006" y="1729"/>
                      <a:pt x="1003" y="865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8"/>
              <p:cNvSpPr/>
              <p:nvPr/>
            </p:nvSpPr>
            <p:spPr>
              <a:xfrm>
                <a:off x="6942787" y="3338954"/>
                <a:ext cx="25467" cy="33549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868" extrusionOk="0">
                    <a:moveTo>
                      <a:pt x="139" y="1"/>
                    </a:moveTo>
                    <a:cubicBezTo>
                      <a:pt x="139" y="139"/>
                      <a:pt x="0" y="139"/>
                      <a:pt x="0" y="277"/>
                    </a:cubicBezTo>
                    <a:lnTo>
                      <a:pt x="0" y="450"/>
                    </a:lnTo>
                    <a:lnTo>
                      <a:pt x="139" y="450"/>
                    </a:lnTo>
                    <a:cubicBezTo>
                      <a:pt x="139" y="727"/>
                      <a:pt x="277" y="865"/>
                      <a:pt x="415" y="1003"/>
                    </a:cubicBezTo>
                    <a:cubicBezTo>
                      <a:pt x="553" y="1314"/>
                      <a:pt x="726" y="1453"/>
                      <a:pt x="1003" y="1591"/>
                    </a:cubicBezTo>
                    <a:cubicBezTo>
                      <a:pt x="1141" y="1729"/>
                      <a:pt x="1279" y="1729"/>
                      <a:pt x="1418" y="1867"/>
                    </a:cubicBezTo>
                    <a:cubicBezTo>
                      <a:pt x="1141" y="1591"/>
                      <a:pt x="864" y="1141"/>
                      <a:pt x="553" y="865"/>
                    </a:cubicBezTo>
                    <a:cubicBezTo>
                      <a:pt x="415" y="588"/>
                      <a:pt x="277" y="277"/>
                      <a:pt x="1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8"/>
              <p:cNvSpPr/>
              <p:nvPr/>
            </p:nvSpPr>
            <p:spPr>
              <a:xfrm>
                <a:off x="7056384" y="3116717"/>
                <a:ext cx="57131" cy="51545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2870" extrusionOk="0">
                    <a:moveTo>
                      <a:pt x="1" y="1"/>
                    </a:moveTo>
                    <a:lnTo>
                      <a:pt x="1" y="139"/>
                    </a:lnTo>
                    <a:cubicBezTo>
                      <a:pt x="1003" y="1141"/>
                      <a:pt x="2178" y="1867"/>
                      <a:pt x="3181" y="2869"/>
                    </a:cubicBezTo>
                    <a:lnTo>
                      <a:pt x="3181" y="2005"/>
                    </a:lnTo>
                    <a:cubicBezTo>
                      <a:pt x="3042" y="2005"/>
                      <a:pt x="3042" y="2005"/>
                      <a:pt x="3042" y="1867"/>
                    </a:cubicBezTo>
                    <a:cubicBezTo>
                      <a:pt x="2178" y="1141"/>
                      <a:pt x="1003" y="726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8"/>
              <p:cNvSpPr/>
              <p:nvPr/>
            </p:nvSpPr>
            <p:spPr>
              <a:xfrm>
                <a:off x="6955826" y="3083186"/>
                <a:ext cx="18014" cy="31071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1730" extrusionOk="0">
                    <a:moveTo>
                      <a:pt x="0" y="1"/>
                    </a:moveTo>
                    <a:lnTo>
                      <a:pt x="0" y="1729"/>
                    </a:lnTo>
                    <a:cubicBezTo>
                      <a:pt x="277" y="1280"/>
                      <a:pt x="553" y="1003"/>
                      <a:pt x="1003" y="554"/>
                    </a:cubicBezTo>
                    <a:cubicBezTo>
                      <a:pt x="692" y="416"/>
                      <a:pt x="415" y="139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8"/>
              <p:cNvSpPr/>
              <p:nvPr/>
            </p:nvSpPr>
            <p:spPr>
              <a:xfrm>
                <a:off x="6958304" y="3054647"/>
                <a:ext cx="33531" cy="31053"/>
              </a:xfrm>
              <a:custGeom>
                <a:avLst/>
                <a:gdLst/>
                <a:ahLst/>
                <a:cxnLst/>
                <a:rect l="l" t="t" r="r" b="b"/>
                <a:pathLst>
                  <a:path w="1867" h="1729" extrusionOk="0">
                    <a:moveTo>
                      <a:pt x="0" y="0"/>
                    </a:moveTo>
                    <a:lnTo>
                      <a:pt x="0" y="864"/>
                    </a:lnTo>
                    <a:cubicBezTo>
                      <a:pt x="415" y="1141"/>
                      <a:pt x="865" y="1417"/>
                      <a:pt x="1279" y="1728"/>
                    </a:cubicBezTo>
                    <a:lnTo>
                      <a:pt x="1418" y="1728"/>
                    </a:lnTo>
                    <a:cubicBezTo>
                      <a:pt x="1590" y="1590"/>
                      <a:pt x="1729" y="1417"/>
                      <a:pt x="1867" y="1417"/>
                    </a:cubicBezTo>
                    <a:cubicBezTo>
                      <a:pt x="1141" y="1002"/>
                      <a:pt x="554" y="415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8"/>
              <p:cNvSpPr/>
              <p:nvPr/>
            </p:nvSpPr>
            <p:spPr>
              <a:xfrm>
                <a:off x="7045841" y="3225357"/>
                <a:ext cx="57131" cy="75127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4183" extrusionOk="0">
                    <a:moveTo>
                      <a:pt x="173" y="0"/>
                    </a:moveTo>
                    <a:lnTo>
                      <a:pt x="173" y="139"/>
                    </a:lnTo>
                    <a:lnTo>
                      <a:pt x="0" y="1003"/>
                    </a:lnTo>
                    <a:cubicBezTo>
                      <a:pt x="864" y="2005"/>
                      <a:pt x="1901" y="3146"/>
                      <a:pt x="2904" y="4183"/>
                    </a:cubicBezTo>
                    <a:cubicBezTo>
                      <a:pt x="3042" y="3872"/>
                      <a:pt x="3042" y="3457"/>
                      <a:pt x="3180" y="3146"/>
                    </a:cubicBezTo>
                    <a:cubicBezTo>
                      <a:pt x="2593" y="2593"/>
                      <a:pt x="1901" y="2005"/>
                      <a:pt x="1452" y="1418"/>
                    </a:cubicBezTo>
                    <a:cubicBezTo>
                      <a:pt x="1037" y="1003"/>
                      <a:pt x="588" y="553"/>
                      <a:pt x="1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8"/>
              <p:cNvSpPr/>
              <p:nvPr/>
            </p:nvSpPr>
            <p:spPr>
              <a:xfrm>
                <a:off x="6945265" y="3178805"/>
                <a:ext cx="4993" cy="56502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146" extrusionOk="0">
                    <a:moveTo>
                      <a:pt x="277" y="1"/>
                    </a:moveTo>
                    <a:cubicBezTo>
                      <a:pt x="277" y="726"/>
                      <a:pt x="139" y="1417"/>
                      <a:pt x="139" y="2143"/>
                    </a:cubicBezTo>
                    <a:lnTo>
                      <a:pt x="139" y="2592"/>
                    </a:lnTo>
                    <a:lnTo>
                      <a:pt x="1" y="3007"/>
                    </a:lnTo>
                    <a:cubicBezTo>
                      <a:pt x="139" y="3007"/>
                      <a:pt x="139" y="3145"/>
                      <a:pt x="139" y="3145"/>
                    </a:cubicBezTo>
                    <a:cubicBezTo>
                      <a:pt x="277" y="2143"/>
                      <a:pt x="277" y="1141"/>
                      <a:pt x="2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8"/>
              <p:cNvSpPr/>
              <p:nvPr/>
            </p:nvSpPr>
            <p:spPr>
              <a:xfrm>
                <a:off x="6942787" y="3300466"/>
                <a:ext cx="2496" cy="2051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142" extrusionOk="0">
                    <a:moveTo>
                      <a:pt x="0" y="1"/>
                    </a:moveTo>
                    <a:lnTo>
                      <a:pt x="0" y="865"/>
                    </a:lnTo>
                    <a:cubicBezTo>
                      <a:pt x="0" y="1003"/>
                      <a:pt x="139" y="1141"/>
                      <a:pt x="139" y="1141"/>
                    </a:cubicBezTo>
                    <a:lnTo>
                      <a:pt x="139" y="692"/>
                    </a:lnTo>
                    <a:lnTo>
                      <a:pt x="139" y="277"/>
                    </a:lnTo>
                    <a:cubicBezTo>
                      <a:pt x="139" y="139"/>
                      <a:pt x="139" y="139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8"/>
              <p:cNvSpPr/>
              <p:nvPr/>
            </p:nvSpPr>
            <p:spPr>
              <a:xfrm>
                <a:off x="6477192" y="3018009"/>
                <a:ext cx="465613" cy="338977"/>
              </a:xfrm>
              <a:custGeom>
                <a:avLst/>
                <a:gdLst/>
                <a:ahLst/>
                <a:cxnLst/>
                <a:rect l="l" t="t" r="r" b="b"/>
                <a:pathLst>
                  <a:path w="25925" h="18874" extrusionOk="0">
                    <a:moveTo>
                      <a:pt x="25924" y="1"/>
                    </a:moveTo>
                    <a:lnTo>
                      <a:pt x="25924" y="1"/>
                    </a:lnTo>
                    <a:cubicBezTo>
                      <a:pt x="25786" y="173"/>
                      <a:pt x="25475" y="450"/>
                      <a:pt x="25198" y="588"/>
                    </a:cubicBezTo>
                    <a:cubicBezTo>
                      <a:pt x="24611" y="865"/>
                      <a:pt x="23885" y="1038"/>
                      <a:pt x="23332" y="1314"/>
                    </a:cubicBezTo>
                    <a:lnTo>
                      <a:pt x="22744" y="1591"/>
                    </a:lnTo>
                    <a:cubicBezTo>
                      <a:pt x="22157" y="1729"/>
                      <a:pt x="21604" y="2040"/>
                      <a:pt x="21016" y="2178"/>
                    </a:cubicBezTo>
                    <a:cubicBezTo>
                      <a:pt x="20014" y="2593"/>
                      <a:pt x="19150" y="2904"/>
                      <a:pt x="18285" y="3181"/>
                    </a:cubicBezTo>
                    <a:cubicBezTo>
                      <a:pt x="17283" y="3457"/>
                      <a:pt x="16419" y="3630"/>
                      <a:pt x="15555" y="3768"/>
                    </a:cubicBezTo>
                    <a:cubicBezTo>
                      <a:pt x="14691" y="3907"/>
                      <a:pt x="13827" y="4045"/>
                      <a:pt x="12962" y="4183"/>
                    </a:cubicBezTo>
                    <a:lnTo>
                      <a:pt x="11649" y="4183"/>
                    </a:lnTo>
                    <a:cubicBezTo>
                      <a:pt x="10232" y="4183"/>
                      <a:pt x="8780" y="4045"/>
                      <a:pt x="7467" y="3768"/>
                    </a:cubicBezTo>
                    <a:cubicBezTo>
                      <a:pt x="6775" y="3630"/>
                      <a:pt x="5911" y="3457"/>
                      <a:pt x="5047" y="3319"/>
                    </a:cubicBezTo>
                    <a:cubicBezTo>
                      <a:pt x="4321" y="3042"/>
                      <a:pt x="3595" y="2766"/>
                      <a:pt x="2869" y="2317"/>
                    </a:cubicBezTo>
                    <a:cubicBezTo>
                      <a:pt x="2005" y="1902"/>
                      <a:pt x="1003" y="1176"/>
                      <a:pt x="0" y="312"/>
                    </a:cubicBezTo>
                    <a:lnTo>
                      <a:pt x="0" y="7640"/>
                    </a:lnTo>
                    <a:lnTo>
                      <a:pt x="0" y="7778"/>
                    </a:lnTo>
                    <a:lnTo>
                      <a:pt x="0" y="9091"/>
                    </a:lnTo>
                    <a:lnTo>
                      <a:pt x="0" y="11684"/>
                    </a:lnTo>
                    <a:lnTo>
                      <a:pt x="0" y="12963"/>
                    </a:lnTo>
                    <a:cubicBezTo>
                      <a:pt x="0" y="12963"/>
                      <a:pt x="139" y="12963"/>
                      <a:pt x="139" y="13135"/>
                    </a:cubicBezTo>
                    <a:cubicBezTo>
                      <a:pt x="277" y="13412"/>
                      <a:pt x="415" y="13688"/>
                      <a:pt x="554" y="13827"/>
                    </a:cubicBezTo>
                    <a:cubicBezTo>
                      <a:pt x="1141" y="14553"/>
                      <a:pt x="1590" y="15140"/>
                      <a:pt x="2144" y="15728"/>
                    </a:cubicBezTo>
                    <a:cubicBezTo>
                      <a:pt x="2869" y="16281"/>
                      <a:pt x="3734" y="16868"/>
                      <a:pt x="4598" y="17283"/>
                    </a:cubicBezTo>
                    <a:cubicBezTo>
                      <a:pt x="5600" y="17733"/>
                      <a:pt x="6914" y="18147"/>
                      <a:pt x="8192" y="18458"/>
                    </a:cubicBezTo>
                    <a:cubicBezTo>
                      <a:pt x="9644" y="18735"/>
                      <a:pt x="11096" y="18873"/>
                      <a:pt x="12513" y="18873"/>
                    </a:cubicBezTo>
                    <a:lnTo>
                      <a:pt x="14103" y="18873"/>
                    </a:lnTo>
                    <a:cubicBezTo>
                      <a:pt x="15417" y="18735"/>
                      <a:pt x="16557" y="18597"/>
                      <a:pt x="17836" y="18320"/>
                    </a:cubicBezTo>
                    <a:cubicBezTo>
                      <a:pt x="18873" y="18147"/>
                      <a:pt x="20014" y="17871"/>
                      <a:pt x="21154" y="17456"/>
                    </a:cubicBezTo>
                    <a:cubicBezTo>
                      <a:pt x="22157" y="17145"/>
                      <a:pt x="23194" y="16730"/>
                      <a:pt x="24196" y="16143"/>
                    </a:cubicBezTo>
                    <a:cubicBezTo>
                      <a:pt x="24473" y="15866"/>
                      <a:pt x="24749" y="15728"/>
                      <a:pt x="24922" y="15555"/>
                    </a:cubicBezTo>
                    <a:cubicBezTo>
                      <a:pt x="24922" y="15417"/>
                      <a:pt x="25060" y="15417"/>
                      <a:pt x="25060" y="15417"/>
                    </a:cubicBezTo>
                    <a:cubicBezTo>
                      <a:pt x="25060" y="14414"/>
                      <a:pt x="25198" y="13274"/>
                      <a:pt x="25198" y="12271"/>
                    </a:cubicBezTo>
                    <a:cubicBezTo>
                      <a:pt x="25337" y="10820"/>
                      <a:pt x="25337" y="9368"/>
                      <a:pt x="25475" y="8089"/>
                    </a:cubicBezTo>
                    <a:lnTo>
                      <a:pt x="25613" y="6361"/>
                    </a:lnTo>
                    <a:cubicBezTo>
                      <a:pt x="25786" y="4494"/>
                      <a:pt x="25924" y="2317"/>
                      <a:pt x="259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8"/>
              <p:cNvSpPr/>
              <p:nvPr/>
            </p:nvSpPr>
            <p:spPr>
              <a:xfrm>
                <a:off x="6484645" y="2935447"/>
                <a:ext cx="460638" cy="85687"/>
              </a:xfrm>
              <a:custGeom>
                <a:avLst/>
                <a:gdLst/>
                <a:ahLst/>
                <a:cxnLst/>
                <a:rect l="l" t="t" r="r" b="b"/>
                <a:pathLst>
                  <a:path w="25648" h="4771" extrusionOk="0">
                    <a:moveTo>
                      <a:pt x="139" y="1"/>
                    </a:moveTo>
                    <a:cubicBezTo>
                      <a:pt x="139" y="277"/>
                      <a:pt x="139" y="588"/>
                      <a:pt x="0" y="865"/>
                    </a:cubicBezTo>
                    <a:lnTo>
                      <a:pt x="0" y="1003"/>
                    </a:lnTo>
                    <a:lnTo>
                      <a:pt x="139" y="1003"/>
                    </a:lnTo>
                    <a:cubicBezTo>
                      <a:pt x="311" y="1314"/>
                      <a:pt x="588" y="1452"/>
                      <a:pt x="726" y="1729"/>
                    </a:cubicBezTo>
                    <a:lnTo>
                      <a:pt x="864" y="1729"/>
                    </a:lnTo>
                    <a:cubicBezTo>
                      <a:pt x="1452" y="2316"/>
                      <a:pt x="2178" y="2731"/>
                      <a:pt x="3042" y="3181"/>
                    </a:cubicBezTo>
                    <a:cubicBezTo>
                      <a:pt x="4044" y="3734"/>
                      <a:pt x="5047" y="4045"/>
                      <a:pt x="6360" y="4321"/>
                    </a:cubicBezTo>
                    <a:cubicBezTo>
                      <a:pt x="7639" y="4598"/>
                      <a:pt x="8953" y="4770"/>
                      <a:pt x="10370" y="4770"/>
                    </a:cubicBezTo>
                    <a:lnTo>
                      <a:pt x="12098" y="4770"/>
                    </a:lnTo>
                    <a:lnTo>
                      <a:pt x="11960" y="4598"/>
                    </a:lnTo>
                    <a:cubicBezTo>
                      <a:pt x="13550" y="4598"/>
                      <a:pt x="15278" y="4321"/>
                      <a:pt x="17006" y="3906"/>
                    </a:cubicBezTo>
                    <a:cubicBezTo>
                      <a:pt x="17870" y="3734"/>
                      <a:pt x="18735" y="3595"/>
                      <a:pt x="19599" y="3319"/>
                    </a:cubicBezTo>
                    <a:cubicBezTo>
                      <a:pt x="20601" y="3042"/>
                      <a:pt x="21603" y="2731"/>
                      <a:pt x="22329" y="2455"/>
                    </a:cubicBezTo>
                    <a:cubicBezTo>
                      <a:pt x="23781" y="2005"/>
                      <a:pt x="24645" y="1591"/>
                      <a:pt x="25509" y="1003"/>
                    </a:cubicBezTo>
                    <a:lnTo>
                      <a:pt x="25648" y="1003"/>
                    </a:lnTo>
                    <a:lnTo>
                      <a:pt x="25648" y="588"/>
                    </a:lnTo>
                    <a:cubicBezTo>
                      <a:pt x="25509" y="450"/>
                      <a:pt x="25509" y="139"/>
                      <a:pt x="25648" y="1"/>
                    </a:cubicBezTo>
                    <a:cubicBezTo>
                      <a:pt x="25509" y="1"/>
                      <a:pt x="25509" y="1"/>
                      <a:pt x="25371" y="139"/>
                    </a:cubicBezTo>
                    <a:cubicBezTo>
                      <a:pt x="25198" y="139"/>
                      <a:pt x="25060" y="277"/>
                      <a:pt x="24783" y="277"/>
                    </a:cubicBezTo>
                    <a:lnTo>
                      <a:pt x="24645" y="450"/>
                    </a:lnTo>
                    <a:cubicBezTo>
                      <a:pt x="24507" y="450"/>
                      <a:pt x="24196" y="588"/>
                      <a:pt x="24058" y="726"/>
                    </a:cubicBezTo>
                    <a:cubicBezTo>
                      <a:pt x="23781" y="865"/>
                      <a:pt x="23470" y="865"/>
                      <a:pt x="23332" y="1003"/>
                    </a:cubicBezTo>
                    <a:cubicBezTo>
                      <a:pt x="22329" y="1452"/>
                      <a:pt x="21327" y="1867"/>
                      <a:pt x="20325" y="2178"/>
                    </a:cubicBezTo>
                    <a:cubicBezTo>
                      <a:pt x="19149" y="2455"/>
                      <a:pt x="18147" y="2731"/>
                      <a:pt x="17145" y="2869"/>
                    </a:cubicBezTo>
                    <a:cubicBezTo>
                      <a:pt x="16004" y="3042"/>
                      <a:pt x="15002" y="3181"/>
                      <a:pt x="14137" y="3181"/>
                    </a:cubicBezTo>
                    <a:lnTo>
                      <a:pt x="13965" y="3181"/>
                    </a:lnTo>
                    <a:cubicBezTo>
                      <a:pt x="13550" y="3181"/>
                      <a:pt x="13100" y="3181"/>
                      <a:pt x="12547" y="3042"/>
                    </a:cubicBezTo>
                    <a:lnTo>
                      <a:pt x="10508" y="3042"/>
                    </a:lnTo>
                    <a:cubicBezTo>
                      <a:pt x="8953" y="2869"/>
                      <a:pt x="7639" y="2731"/>
                      <a:pt x="6499" y="2455"/>
                    </a:cubicBezTo>
                    <a:cubicBezTo>
                      <a:pt x="5634" y="2316"/>
                      <a:pt x="4044" y="2005"/>
                      <a:pt x="2731" y="1452"/>
                    </a:cubicBezTo>
                    <a:cubicBezTo>
                      <a:pt x="1590" y="1003"/>
                      <a:pt x="864" y="588"/>
                      <a:pt x="1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8"/>
              <p:cNvSpPr/>
              <p:nvPr/>
            </p:nvSpPr>
            <p:spPr>
              <a:xfrm>
                <a:off x="6528719" y="3390481"/>
                <a:ext cx="385529" cy="106844"/>
              </a:xfrm>
              <a:custGeom>
                <a:avLst/>
                <a:gdLst/>
                <a:ahLst/>
                <a:cxnLst/>
                <a:rect l="l" t="t" r="r" b="b"/>
                <a:pathLst>
                  <a:path w="21466" h="5949" extrusionOk="0">
                    <a:moveTo>
                      <a:pt x="21465" y="1"/>
                    </a:moveTo>
                    <a:cubicBezTo>
                      <a:pt x="21327" y="1"/>
                      <a:pt x="21327" y="174"/>
                      <a:pt x="21189" y="174"/>
                    </a:cubicBezTo>
                    <a:cubicBezTo>
                      <a:pt x="20739" y="450"/>
                      <a:pt x="20325" y="588"/>
                      <a:pt x="19737" y="865"/>
                    </a:cubicBezTo>
                    <a:cubicBezTo>
                      <a:pt x="18735" y="1314"/>
                      <a:pt x="17732" y="1729"/>
                      <a:pt x="16557" y="2040"/>
                    </a:cubicBezTo>
                    <a:cubicBezTo>
                      <a:pt x="14414" y="2593"/>
                      <a:pt x="12236" y="2904"/>
                      <a:pt x="10093" y="2904"/>
                    </a:cubicBezTo>
                    <a:lnTo>
                      <a:pt x="9782" y="2904"/>
                    </a:lnTo>
                    <a:cubicBezTo>
                      <a:pt x="8503" y="2904"/>
                      <a:pt x="7190" y="2766"/>
                      <a:pt x="6049" y="2593"/>
                    </a:cubicBezTo>
                    <a:cubicBezTo>
                      <a:pt x="4598" y="2317"/>
                      <a:pt x="3457" y="1902"/>
                      <a:pt x="2455" y="1452"/>
                    </a:cubicBezTo>
                    <a:cubicBezTo>
                      <a:pt x="1729" y="1176"/>
                      <a:pt x="1141" y="865"/>
                      <a:pt x="588" y="450"/>
                    </a:cubicBezTo>
                    <a:lnTo>
                      <a:pt x="588" y="588"/>
                    </a:lnTo>
                    <a:cubicBezTo>
                      <a:pt x="277" y="865"/>
                      <a:pt x="139" y="1038"/>
                      <a:pt x="0" y="1314"/>
                    </a:cubicBezTo>
                    <a:lnTo>
                      <a:pt x="0" y="1591"/>
                    </a:lnTo>
                    <a:lnTo>
                      <a:pt x="0" y="1729"/>
                    </a:lnTo>
                    <a:lnTo>
                      <a:pt x="0" y="1902"/>
                    </a:lnTo>
                    <a:lnTo>
                      <a:pt x="450" y="2317"/>
                    </a:lnTo>
                    <a:cubicBezTo>
                      <a:pt x="865" y="2593"/>
                      <a:pt x="1452" y="3042"/>
                      <a:pt x="2005" y="3319"/>
                    </a:cubicBezTo>
                    <a:cubicBezTo>
                      <a:pt x="4321" y="4321"/>
                      <a:pt x="6775" y="4909"/>
                      <a:pt x="9368" y="5497"/>
                    </a:cubicBezTo>
                    <a:cubicBezTo>
                      <a:pt x="10892" y="5722"/>
                      <a:pt x="12416" y="5948"/>
                      <a:pt x="14034" y="5948"/>
                    </a:cubicBezTo>
                    <a:cubicBezTo>
                      <a:pt x="14397" y="5948"/>
                      <a:pt x="14766" y="5937"/>
                      <a:pt x="15140" y="5911"/>
                    </a:cubicBezTo>
                    <a:cubicBezTo>
                      <a:pt x="16004" y="5911"/>
                      <a:pt x="16868" y="5773"/>
                      <a:pt x="17732" y="5497"/>
                    </a:cubicBezTo>
                    <a:cubicBezTo>
                      <a:pt x="18147" y="5185"/>
                      <a:pt x="18735" y="5047"/>
                      <a:pt x="19149" y="4771"/>
                    </a:cubicBezTo>
                    <a:cubicBezTo>
                      <a:pt x="19599" y="4494"/>
                      <a:pt x="19875" y="4183"/>
                      <a:pt x="20152" y="3768"/>
                    </a:cubicBezTo>
                    <a:cubicBezTo>
                      <a:pt x="20463" y="3457"/>
                      <a:pt x="20739" y="3181"/>
                      <a:pt x="20878" y="2766"/>
                    </a:cubicBezTo>
                    <a:cubicBezTo>
                      <a:pt x="21016" y="2317"/>
                      <a:pt x="21327" y="1729"/>
                      <a:pt x="21327" y="1314"/>
                    </a:cubicBezTo>
                    <a:cubicBezTo>
                      <a:pt x="21465" y="865"/>
                      <a:pt x="21465" y="450"/>
                      <a:pt x="214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8"/>
              <p:cNvSpPr/>
              <p:nvPr/>
            </p:nvSpPr>
            <p:spPr>
              <a:xfrm>
                <a:off x="6479670" y="3356968"/>
                <a:ext cx="445121" cy="160796"/>
              </a:xfrm>
              <a:custGeom>
                <a:avLst/>
                <a:gdLst/>
                <a:ahLst/>
                <a:cxnLst/>
                <a:rect l="l" t="t" r="r" b="b"/>
                <a:pathLst>
                  <a:path w="24784" h="8953" extrusionOk="0">
                    <a:moveTo>
                      <a:pt x="416" y="0"/>
                    </a:moveTo>
                    <a:cubicBezTo>
                      <a:pt x="277" y="0"/>
                      <a:pt x="139" y="138"/>
                      <a:pt x="139" y="450"/>
                    </a:cubicBezTo>
                    <a:lnTo>
                      <a:pt x="1" y="450"/>
                    </a:lnTo>
                    <a:cubicBezTo>
                      <a:pt x="1" y="588"/>
                      <a:pt x="139" y="726"/>
                      <a:pt x="139" y="864"/>
                    </a:cubicBezTo>
                    <a:lnTo>
                      <a:pt x="139" y="1003"/>
                    </a:lnTo>
                    <a:cubicBezTo>
                      <a:pt x="139" y="1314"/>
                      <a:pt x="139" y="1590"/>
                      <a:pt x="277" y="1867"/>
                    </a:cubicBezTo>
                    <a:lnTo>
                      <a:pt x="277" y="2040"/>
                    </a:lnTo>
                    <a:cubicBezTo>
                      <a:pt x="1003" y="2904"/>
                      <a:pt x="1867" y="3906"/>
                      <a:pt x="2870" y="4770"/>
                    </a:cubicBezTo>
                    <a:cubicBezTo>
                      <a:pt x="3872" y="5634"/>
                      <a:pt x="5186" y="6498"/>
                      <a:pt x="6637" y="7224"/>
                    </a:cubicBezTo>
                    <a:cubicBezTo>
                      <a:pt x="8054" y="7916"/>
                      <a:pt x="9506" y="8365"/>
                      <a:pt x="11234" y="8641"/>
                    </a:cubicBezTo>
                    <a:cubicBezTo>
                      <a:pt x="12237" y="8780"/>
                      <a:pt x="13239" y="8953"/>
                      <a:pt x="14242" y="8953"/>
                    </a:cubicBezTo>
                    <a:cubicBezTo>
                      <a:pt x="14829" y="8953"/>
                      <a:pt x="15279" y="8953"/>
                      <a:pt x="15693" y="8780"/>
                    </a:cubicBezTo>
                    <a:cubicBezTo>
                      <a:pt x="17007" y="8780"/>
                      <a:pt x="18286" y="8503"/>
                      <a:pt x="19426" y="8088"/>
                    </a:cubicBezTo>
                    <a:cubicBezTo>
                      <a:pt x="20290" y="7777"/>
                      <a:pt x="21016" y="7363"/>
                      <a:pt x="21742" y="6775"/>
                    </a:cubicBezTo>
                    <a:cubicBezTo>
                      <a:pt x="22606" y="6360"/>
                      <a:pt x="23194" y="5773"/>
                      <a:pt x="23747" y="5047"/>
                    </a:cubicBezTo>
                    <a:cubicBezTo>
                      <a:pt x="24196" y="4632"/>
                      <a:pt x="24473" y="4183"/>
                      <a:pt x="24784" y="3768"/>
                    </a:cubicBezTo>
                    <a:lnTo>
                      <a:pt x="24784" y="1590"/>
                    </a:lnTo>
                    <a:cubicBezTo>
                      <a:pt x="24611" y="1590"/>
                      <a:pt x="24335" y="1728"/>
                      <a:pt x="24196" y="1867"/>
                    </a:cubicBezTo>
                    <a:cubicBezTo>
                      <a:pt x="24196" y="2316"/>
                      <a:pt x="24196" y="2731"/>
                      <a:pt x="24058" y="3180"/>
                    </a:cubicBezTo>
                    <a:cubicBezTo>
                      <a:pt x="24058" y="3595"/>
                      <a:pt x="23747" y="4183"/>
                      <a:pt x="23609" y="4632"/>
                    </a:cubicBezTo>
                    <a:cubicBezTo>
                      <a:pt x="23470" y="5047"/>
                      <a:pt x="23194" y="5323"/>
                      <a:pt x="22883" y="5634"/>
                    </a:cubicBezTo>
                    <a:cubicBezTo>
                      <a:pt x="22606" y="6049"/>
                      <a:pt x="22330" y="6360"/>
                      <a:pt x="21880" y="6637"/>
                    </a:cubicBezTo>
                    <a:cubicBezTo>
                      <a:pt x="21466" y="6913"/>
                      <a:pt x="20878" y="7051"/>
                      <a:pt x="20463" y="7363"/>
                    </a:cubicBezTo>
                    <a:cubicBezTo>
                      <a:pt x="19599" y="7639"/>
                      <a:pt x="18735" y="7777"/>
                      <a:pt x="17871" y="7777"/>
                    </a:cubicBezTo>
                    <a:cubicBezTo>
                      <a:pt x="17497" y="7803"/>
                      <a:pt x="17128" y="7814"/>
                      <a:pt x="16765" y="7814"/>
                    </a:cubicBezTo>
                    <a:cubicBezTo>
                      <a:pt x="15147" y="7814"/>
                      <a:pt x="13623" y="7588"/>
                      <a:pt x="12099" y="7363"/>
                    </a:cubicBezTo>
                    <a:cubicBezTo>
                      <a:pt x="9506" y="6775"/>
                      <a:pt x="7052" y="6187"/>
                      <a:pt x="4736" y="5185"/>
                    </a:cubicBezTo>
                    <a:cubicBezTo>
                      <a:pt x="4183" y="4908"/>
                      <a:pt x="3596" y="4459"/>
                      <a:pt x="3181" y="4183"/>
                    </a:cubicBezTo>
                    <a:lnTo>
                      <a:pt x="2731" y="3768"/>
                    </a:lnTo>
                    <a:lnTo>
                      <a:pt x="2731" y="3595"/>
                    </a:lnTo>
                    <a:lnTo>
                      <a:pt x="2731" y="3457"/>
                    </a:lnTo>
                    <a:lnTo>
                      <a:pt x="2731" y="3180"/>
                    </a:lnTo>
                    <a:cubicBezTo>
                      <a:pt x="2870" y="2904"/>
                      <a:pt x="3008" y="2731"/>
                      <a:pt x="3319" y="2454"/>
                    </a:cubicBezTo>
                    <a:lnTo>
                      <a:pt x="3319" y="2316"/>
                    </a:lnTo>
                    <a:cubicBezTo>
                      <a:pt x="2870" y="2040"/>
                      <a:pt x="2317" y="1728"/>
                      <a:pt x="1867" y="1314"/>
                    </a:cubicBezTo>
                    <a:cubicBezTo>
                      <a:pt x="1452" y="864"/>
                      <a:pt x="865" y="450"/>
                      <a:pt x="41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8"/>
              <p:cNvSpPr/>
              <p:nvPr/>
            </p:nvSpPr>
            <p:spPr>
              <a:xfrm>
                <a:off x="6940309" y="3372486"/>
                <a:ext cx="2496" cy="2496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9" extrusionOk="0">
                    <a:moveTo>
                      <a:pt x="0" y="0"/>
                    </a:moveTo>
                    <a:lnTo>
                      <a:pt x="0" y="139"/>
                    </a:lnTo>
                    <a:cubicBezTo>
                      <a:pt x="0" y="0"/>
                      <a:pt x="0" y="0"/>
                      <a:pt x="1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8"/>
              <p:cNvSpPr/>
              <p:nvPr/>
            </p:nvSpPr>
            <p:spPr>
              <a:xfrm>
                <a:off x="6942787" y="3336476"/>
                <a:ext cx="2496" cy="7471"/>
              </a:xfrm>
              <a:custGeom>
                <a:avLst/>
                <a:gdLst/>
                <a:ahLst/>
                <a:cxnLst/>
                <a:rect l="l" t="t" r="r" b="b"/>
                <a:pathLst>
                  <a:path w="139" h="416" extrusionOk="0">
                    <a:moveTo>
                      <a:pt x="0" y="1"/>
                    </a:moveTo>
                    <a:lnTo>
                      <a:pt x="0" y="415"/>
                    </a:lnTo>
                    <a:cubicBezTo>
                      <a:pt x="0" y="277"/>
                      <a:pt x="139" y="277"/>
                      <a:pt x="139" y="139"/>
                    </a:cubicBezTo>
                    <a:cubicBezTo>
                      <a:pt x="0" y="13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8"/>
              <p:cNvSpPr/>
              <p:nvPr/>
            </p:nvSpPr>
            <p:spPr>
              <a:xfrm>
                <a:off x="6942787" y="3269431"/>
                <a:ext cx="4975" cy="20510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142" extrusionOk="0">
                    <a:moveTo>
                      <a:pt x="139" y="0"/>
                    </a:moveTo>
                    <a:cubicBezTo>
                      <a:pt x="139" y="277"/>
                      <a:pt x="139" y="554"/>
                      <a:pt x="0" y="865"/>
                    </a:cubicBezTo>
                    <a:cubicBezTo>
                      <a:pt x="139" y="865"/>
                      <a:pt x="139" y="1003"/>
                      <a:pt x="277" y="1141"/>
                    </a:cubicBezTo>
                    <a:lnTo>
                      <a:pt x="277" y="277"/>
                    </a:lnTo>
                    <a:cubicBezTo>
                      <a:pt x="277" y="139"/>
                      <a:pt x="139" y="0"/>
                      <a:pt x="1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8"/>
              <p:cNvSpPr/>
              <p:nvPr/>
            </p:nvSpPr>
            <p:spPr>
              <a:xfrm>
                <a:off x="6714946" y="2552414"/>
                <a:ext cx="36028" cy="152732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8504" extrusionOk="0">
                    <a:moveTo>
                      <a:pt x="1003" y="1"/>
                    </a:moveTo>
                    <a:cubicBezTo>
                      <a:pt x="1003" y="1"/>
                      <a:pt x="1003" y="174"/>
                      <a:pt x="865" y="174"/>
                    </a:cubicBezTo>
                    <a:cubicBezTo>
                      <a:pt x="727" y="174"/>
                      <a:pt x="727" y="312"/>
                      <a:pt x="727" y="450"/>
                    </a:cubicBezTo>
                    <a:cubicBezTo>
                      <a:pt x="589" y="727"/>
                      <a:pt x="589" y="1038"/>
                      <a:pt x="589" y="1314"/>
                    </a:cubicBezTo>
                    <a:cubicBezTo>
                      <a:pt x="589" y="1591"/>
                      <a:pt x="727" y="1902"/>
                      <a:pt x="727" y="2179"/>
                    </a:cubicBezTo>
                    <a:cubicBezTo>
                      <a:pt x="865" y="2766"/>
                      <a:pt x="1142" y="3181"/>
                      <a:pt x="1142" y="3769"/>
                    </a:cubicBezTo>
                    <a:cubicBezTo>
                      <a:pt x="1142" y="4183"/>
                      <a:pt x="1142" y="4494"/>
                      <a:pt x="1003" y="4771"/>
                    </a:cubicBezTo>
                    <a:cubicBezTo>
                      <a:pt x="1003" y="5358"/>
                      <a:pt x="865" y="5912"/>
                      <a:pt x="727" y="6361"/>
                    </a:cubicBezTo>
                    <a:cubicBezTo>
                      <a:pt x="589" y="6914"/>
                      <a:pt x="450" y="7502"/>
                      <a:pt x="139" y="7951"/>
                    </a:cubicBezTo>
                    <a:cubicBezTo>
                      <a:pt x="1" y="8227"/>
                      <a:pt x="277" y="8366"/>
                      <a:pt x="450" y="8504"/>
                    </a:cubicBezTo>
                    <a:lnTo>
                      <a:pt x="727" y="8504"/>
                    </a:lnTo>
                    <a:cubicBezTo>
                      <a:pt x="865" y="8366"/>
                      <a:pt x="1003" y="8366"/>
                      <a:pt x="1003" y="8227"/>
                    </a:cubicBezTo>
                    <a:cubicBezTo>
                      <a:pt x="1142" y="7640"/>
                      <a:pt x="1453" y="7225"/>
                      <a:pt x="1591" y="6637"/>
                    </a:cubicBezTo>
                    <a:cubicBezTo>
                      <a:pt x="1729" y="5912"/>
                      <a:pt x="1867" y="5358"/>
                      <a:pt x="2006" y="4771"/>
                    </a:cubicBezTo>
                    <a:lnTo>
                      <a:pt x="2006" y="3907"/>
                    </a:lnTo>
                    <a:cubicBezTo>
                      <a:pt x="2006" y="3630"/>
                      <a:pt x="2006" y="3319"/>
                      <a:pt x="1867" y="3043"/>
                    </a:cubicBezTo>
                    <a:cubicBezTo>
                      <a:pt x="1867" y="2766"/>
                      <a:pt x="1729" y="2455"/>
                      <a:pt x="1591" y="2179"/>
                    </a:cubicBezTo>
                    <a:cubicBezTo>
                      <a:pt x="1591" y="1902"/>
                      <a:pt x="1453" y="1591"/>
                      <a:pt x="1453" y="1314"/>
                    </a:cubicBezTo>
                    <a:lnTo>
                      <a:pt x="1453" y="727"/>
                    </a:lnTo>
                    <a:lnTo>
                      <a:pt x="1453" y="589"/>
                    </a:lnTo>
                    <a:cubicBezTo>
                      <a:pt x="1591" y="589"/>
                      <a:pt x="1591" y="450"/>
                      <a:pt x="1453" y="312"/>
                    </a:cubicBezTo>
                    <a:cubicBezTo>
                      <a:pt x="1453" y="174"/>
                      <a:pt x="1314" y="174"/>
                      <a:pt x="1142" y="174"/>
                    </a:cubicBezTo>
                    <a:cubicBezTo>
                      <a:pt x="1142" y="1"/>
                      <a:pt x="1142" y="1"/>
                      <a:pt x="10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8"/>
              <p:cNvSpPr/>
              <p:nvPr/>
            </p:nvSpPr>
            <p:spPr>
              <a:xfrm>
                <a:off x="6459196" y="2664161"/>
                <a:ext cx="669836" cy="778494"/>
              </a:xfrm>
              <a:custGeom>
                <a:avLst/>
                <a:gdLst/>
                <a:ahLst/>
                <a:cxnLst/>
                <a:rect l="l" t="t" r="r" b="b"/>
                <a:pathLst>
                  <a:path w="37296" h="43346" extrusionOk="0">
                    <a:moveTo>
                      <a:pt x="15693" y="9783"/>
                    </a:moveTo>
                    <a:lnTo>
                      <a:pt x="15693" y="10508"/>
                    </a:lnTo>
                    <a:cubicBezTo>
                      <a:pt x="15382" y="10197"/>
                      <a:pt x="15105" y="10059"/>
                      <a:pt x="14967" y="9783"/>
                    </a:cubicBezTo>
                    <a:close/>
                    <a:moveTo>
                      <a:pt x="14241" y="9644"/>
                    </a:moveTo>
                    <a:cubicBezTo>
                      <a:pt x="14379" y="10059"/>
                      <a:pt x="14690" y="10370"/>
                      <a:pt x="14967" y="10647"/>
                    </a:cubicBezTo>
                    <a:lnTo>
                      <a:pt x="15693" y="11373"/>
                    </a:lnTo>
                    <a:lnTo>
                      <a:pt x="14103" y="11373"/>
                    </a:lnTo>
                    <a:cubicBezTo>
                      <a:pt x="14103" y="11373"/>
                      <a:pt x="14103" y="11234"/>
                      <a:pt x="13964" y="11234"/>
                    </a:cubicBezTo>
                    <a:lnTo>
                      <a:pt x="13964" y="11061"/>
                    </a:lnTo>
                    <a:lnTo>
                      <a:pt x="13826" y="11061"/>
                    </a:lnTo>
                    <a:lnTo>
                      <a:pt x="13826" y="10923"/>
                    </a:lnTo>
                    <a:cubicBezTo>
                      <a:pt x="13826" y="10785"/>
                      <a:pt x="13826" y="10508"/>
                      <a:pt x="13964" y="10370"/>
                    </a:cubicBezTo>
                    <a:cubicBezTo>
                      <a:pt x="13964" y="10059"/>
                      <a:pt x="13826" y="9921"/>
                      <a:pt x="13826" y="9644"/>
                    </a:cubicBezTo>
                    <a:close/>
                    <a:moveTo>
                      <a:pt x="12374" y="9644"/>
                    </a:moveTo>
                    <a:cubicBezTo>
                      <a:pt x="12513" y="10059"/>
                      <a:pt x="12651" y="10370"/>
                      <a:pt x="12789" y="10647"/>
                    </a:cubicBezTo>
                    <a:cubicBezTo>
                      <a:pt x="12962" y="10647"/>
                      <a:pt x="12962" y="10647"/>
                      <a:pt x="12962" y="10785"/>
                    </a:cubicBezTo>
                    <a:cubicBezTo>
                      <a:pt x="12962" y="11061"/>
                      <a:pt x="12789" y="11234"/>
                      <a:pt x="12789" y="11511"/>
                    </a:cubicBezTo>
                    <a:cubicBezTo>
                      <a:pt x="12651" y="11373"/>
                      <a:pt x="12513" y="11234"/>
                      <a:pt x="12513" y="11061"/>
                    </a:cubicBezTo>
                    <a:cubicBezTo>
                      <a:pt x="12098" y="10647"/>
                      <a:pt x="11787" y="10197"/>
                      <a:pt x="11510" y="9644"/>
                    </a:cubicBezTo>
                    <a:close/>
                    <a:moveTo>
                      <a:pt x="16557" y="10508"/>
                    </a:moveTo>
                    <a:cubicBezTo>
                      <a:pt x="16833" y="10785"/>
                      <a:pt x="17110" y="11061"/>
                      <a:pt x="17421" y="11511"/>
                    </a:cubicBezTo>
                    <a:cubicBezTo>
                      <a:pt x="17110" y="11511"/>
                      <a:pt x="16833" y="11373"/>
                      <a:pt x="16557" y="11373"/>
                    </a:cubicBezTo>
                    <a:lnTo>
                      <a:pt x="16557" y="10508"/>
                    </a:lnTo>
                    <a:close/>
                    <a:moveTo>
                      <a:pt x="16833" y="9783"/>
                    </a:moveTo>
                    <a:lnTo>
                      <a:pt x="17697" y="9921"/>
                    </a:lnTo>
                    <a:lnTo>
                      <a:pt x="17836" y="9921"/>
                    </a:lnTo>
                    <a:lnTo>
                      <a:pt x="17836" y="10059"/>
                    </a:lnTo>
                    <a:cubicBezTo>
                      <a:pt x="18285" y="10647"/>
                      <a:pt x="18700" y="11234"/>
                      <a:pt x="19149" y="11649"/>
                    </a:cubicBezTo>
                    <a:cubicBezTo>
                      <a:pt x="18838" y="11649"/>
                      <a:pt x="18562" y="11649"/>
                      <a:pt x="18285" y="11511"/>
                    </a:cubicBezTo>
                    <a:cubicBezTo>
                      <a:pt x="17697" y="10923"/>
                      <a:pt x="17283" y="10370"/>
                      <a:pt x="16833" y="9783"/>
                    </a:cubicBezTo>
                    <a:close/>
                    <a:moveTo>
                      <a:pt x="10923" y="9783"/>
                    </a:moveTo>
                    <a:cubicBezTo>
                      <a:pt x="11234" y="10197"/>
                      <a:pt x="11372" y="10647"/>
                      <a:pt x="11649" y="10923"/>
                    </a:cubicBezTo>
                    <a:cubicBezTo>
                      <a:pt x="11787" y="11234"/>
                      <a:pt x="11925" y="11373"/>
                      <a:pt x="12098" y="11649"/>
                    </a:cubicBezTo>
                    <a:cubicBezTo>
                      <a:pt x="11787" y="11649"/>
                      <a:pt x="11649" y="11787"/>
                      <a:pt x="11372" y="11787"/>
                    </a:cubicBezTo>
                    <a:cubicBezTo>
                      <a:pt x="11234" y="11787"/>
                      <a:pt x="11234" y="11649"/>
                      <a:pt x="11234" y="11649"/>
                    </a:cubicBezTo>
                    <a:cubicBezTo>
                      <a:pt x="10784" y="11061"/>
                      <a:pt x="10370" y="10370"/>
                      <a:pt x="9920" y="9921"/>
                    </a:cubicBezTo>
                    <a:cubicBezTo>
                      <a:pt x="10197" y="9783"/>
                      <a:pt x="10508" y="9783"/>
                      <a:pt x="10784" y="9783"/>
                    </a:cubicBezTo>
                    <a:close/>
                    <a:moveTo>
                      <a:pt x="9333" y="9921"/>
                    </a:moveTo>
                    <a:lnTo>
                      <a:pt x="9333" y="10059"/>
                    </a:lnTo>
                    <a:cubicBezTo>
                      <a:pt x="9644" y="10370"/>
                      <a:pt x="9920" y="10785"/>
                      <a:pt x="10197" y="11234"/>
                    </a:cubicBezTo>
                    <a:cubicBezTo>
                      <a:pt x="10370" y="11373"/>
                      <a:pt x="10508" y="11649"/>
                      <a:pt x="10646" y="11926"/>
                    </a:cubicBezTo>
                    <a:cubicBezTo>
                      <a:pt x="10508" y="11926"/>
                      <a:pt x="10197" y="12098"/>
                      <a:pt x="9920" y="12098"/>
                    </a:cubicBezTo>
                    <a:cubicBezTo>
                      <a:pt x="9506" y="11373"/>
                      <a:pt x="9056" y="10785"/>
                      <a:pt x="8641" y="10059"/>
                    </a:cubicBezTo>
                    <a:cubicBezTo>
                      <a:pt x="8918" y="10059"/>
                      <a:pt x="9056" y="9921"/>
                      <a:pt x="9333" y="9921"/>
                    </a:cubicBezTo>
                    <a:close/>
                    <a:moveTo>
                      <a:pt x="19564" y="10059"/>
                    </a:moveTo>
                    <a:cubicBezTo>
                      <a:pt x="19875" y="10785"/>
                      <a:pt x="20290" y="11511"/>
                      <a:pt x="20739" y="12098"/>
                    </a:cubicBezTo>
                    <a:cubicBezTo>
                      <a:pt x="20428" y="12098"/>
                      <a:pt x="20290" y="11926"/>
                      <a:pt x="20013" y="11926"/>
                    </a:cubicBezTo>
                    <a:cubicBezTo>
                      <a:pt x="19875" y="11787"/>
                      <a:pt x="19702" y="11511"/>
                      <a:pt x="19564" y="11373"/>
                    </a:cubicBezTo>
                    <a:cubicBezTo>
                      <a:pt x="19287" y="10923"/>
                      <a:pt x="18838" y="10508"/>
                      <a:pt x="18562" y="10059"/>
                    </a:cubicBezTo>
                    <a:close/>
                    <a:moveTo>
                      <a:pt x="8054" y="10197"/>
                    </a:moveTo>
                    <a:cubicBezTo>
                      <a:pt x="8469" y="10923"/>
                      <a:pt x="8918" y="11649"/>
                      <a:pt x="9333" y="12237"/>
                    </a:cubicBezTo>
                    <a:cubicBezTo>
                      <a:pt x="9056" y="12375"/>
                      <a:pt x="8780" y="12513"/>
                      <a:pt x="8469" y="12513"/>
                    </a:cubicBezTo>
                    <a:cubicBezTo>
                      <a:pt x="8192" y="11787"/>
                      <a:pt x="7777" y="11061"/>
                      <a:pt x="7328" y="10370"/>
                    </a:cubicBezTo>
                    <a:cubicBezTo>
                      <a:pt x="7604" y="10370"/>
                      <a:pt x="7777" y="10197"/>
                      <a:pt x="8054" y="10197"/>
                    </a:cubicBezTo>
                    <a:close/>
                    <a:moveTo>
                      <a:pt x="20566" y="10197"/>
                    </a:moveTo>
                    <a:cubicBezTo>
                      <a:pt x="20739" y="10197"/>
                      <a:pt x="20877" y="10197"/>
                      <a:pt x="21016" y="10370"/>
                    </a:cubicBezTo>
                    <a:cubicBezTo>
                      <a:pt x="21584" y="11206"/>
                      <a:pt x="22120" y="12041"/>
                      <a:pt x="22561" y="13001"/>
                    </a:cubicBezTo>
                    <a:lnTo>
                      <a:pt x="22561" y="13001"/>
                    </a:lnTo>
                    <a:cubicBezTo>
                      <a:pt x="22506" y="12962"/>
                      <a:pt x="22408" y="12962"/>
                      <a:pt x="22295" y="12962"/>
                    </a:cubicBezTo>
                    <a:cubicBezTo>
                      <a:pt x="22156" y="12651"/>
                      <a:pt x="21880" y="12651"/>
                      <a:pt x="21603" y="12513"/>
                    </a:cubicBezTo>
                    <a:cubicBezTo>
                      <a:pt x="21154" y="11649"/>
                      <a:pt x="20739" y="10923"/>
                      <a:pt x="20290" y="10197"/>
                    </a:cubicBezTo>
                    <a:close/>
                    <a:moveTo>
                      <a:pt x="6740" y="10508"/>
                    </a:moveTo>
                    <a:cubicBezTo>
                      <a:pt x="7190" y="11234"/>
                      <a:pt x="7604" y="12098"/>
                      <a:pt x="8054" y="12790"/>
                    </a:cubicBezTo>
                    <a:cubicBezTo>
                      <a:pt x="7916" y="12790"/>
                      <a:pt x="7777" y="12790"/>
                      <a:pt x="7777" y="12962"/>
                    </a:cubicBezTo>
                    <a:cubicBezTo>
                      <a:pt x="7466" y="12962"/>
                      <a:pt x="7190" y="13101"/>
                      <a:pt x="7051" y="13239"/>
                    </a:cubicBezTo>
                    <a:cubicBezTo>
                      <a:pt x="6913" y="13101"/>
                      <a:pt x="6913" y="12962"/>
                      <a:pt x="6740" y="12790"/>
                    </a:cubicBezTo>
                    <a:cubicBezTo>
                      <a:pt x="6464" y="12237"/>
                      <a:pt x="6326" y="11511"/>
                      <a:pt x="6049" y="10785"/>
                    </a:cubicBezTo>
                    <a:cubicBezTo>
                      <a:pt x="6326" y="10647"/>
                      <a:pt x="6602" y="10647"/>
                      <a:pt x="6740" y="10508"/>
                    </a:cubicBezTo>
                    <a:close/>
                    <a:moveTo>
                      <a:pt x="5600" y="10923"/>
                    </a:moveTo>
                    <a:cubicBezTo>
                      <a:pt x="5738" y="11373"/>
                      <a:pt x="5738" y="11787"/>
                      <a:pt x="5876" y="12098"/>
                    </a:cubicBezTo>
                    <a:cubicBezTo>
                      <a:pt x="6049" y="12651"/>
                      <a:pt x="6326" y="13101"/>
                      <a:pt x="6464" y="13516"/>
                    </a:cubicBezTo>
                    <a:cubicBezTo>
                      <a:pt x="6326" y="13654"/>
                      <a:pt x="6049" y="13827"/>
                      <a:pt x="5876" y="13965"/>
                    </a:cubicBezTo>
                    <a:cubicBezTo>
                      <a:pt x="5738" y="13827"/>
                      <a:pt x="5738" y="13654"/>
                      <a:pt x="5600" y="13516"/>
                    </a:cubicBezTo>
                    <a:cubicBezTo>
                      <a:pt x="5323" y="12790"/>
                      <a:pt x="5185" y="12098"/>
                      <a:pt x="4874" y="11234"/>
                    </a:cubicBezTo>
                    <a:cubicBezTo>
                      <a:pt x="5185" y="11234"/>
                      <a:pt x="5323" y="11061"/>
                      <a:pt x="5600" y="10923"/>
                    </a:cubicBezTo>
                    <a:close/>
                    <a:moveTo>
                      <a:pt x="25613" y="12790"/>
                    </a:moveTo>
                    <a:cubicBezTo>
                      <a:pt x="25924" y="13239"/>
                      <a:pt x="26200" y="13516"/>
                      <a:pt x="26477" y="13827"/>
                    </a:cubicBezTo>
                    <a:cubicBezTo>
                      <a:pt x="26477" y="13965"/>
                      <a:pt x="26615" y="14103"/>
                      <a:pt x="26615" y="14241"/>
                    </a:cubicBezTo>
                    <a:cubicBezTo>
                      <a:pt x="26477" y="14241"/>
                      <a:pt x="26477" y="14380"/>
                      <a:pt x="26339" y="14380"/>
                    </a:cubicBezTo>
                    <a:cubicBezTo>
                      <a:pt x="26062" y="13827"/>
                      <a:pt x="25751" y="13377"/>
                      <a:pt x="25475" y="12790"/>
                    </a:cubicBezTo>
                    <a:lnTo>
                      <a:pt x="25475" y="12790"/>
                    </a:lnTo>
                    <a:lnTo>
                      <a:pt x="25613" y="12962"/>
                    </a:lnTo>
                    <a:lnTo>
                      <a:pt x="25613" y="12790"/>
                    </a:lnTo>
                    <a:close/>
                    <a:moveTo>
                      <a:pt x="4459" y="11511"/>
                    </a:moveTo>
                    <a:cubicBezTo>
                      <a:pt x="4597" y="12513"/>
                      <a:pt x="4874" y="13377"/>
                      <a:pt x="5323" y="14241"/>
                    </a:cubicBezTo>
                    <a:cubicBezTo>
                      <a:pt x="5185" y="14380"/>
                      <a:pt x="5012" y="14518"/>
                      <a:pt x="4874" y="14691"/>
                    </a:cubicBezTo>
                    <a:cubicBezTo>
                      <a:pt x="4597" y="14103"/>
                      <a:pt x="4321" y="13654"/>
                      <a:pt x="4148" y="13101"/>
                    </a:cubicBezTo>
                    <a:cubicBezTo>
                      <a:pt x="4010" y="12651"/>
                      <a:pt x="3871" y="12375"/>
                      <a:pt x="3733" y="11926"/>
                    </a:cubicBezTo>
                    <a:cubicBezTo>
                      <a:pt x="3871" y="11787"/>
                      <a:pt x="4148" y="11649"/>
                      <a:pt x="4459" y="11511"/>
                    </a:cubicBezTo>
                    <a:close/>
                    <a:moveTo>
                      <a:pt x="23470" y="11511"/>
                    </a:moveTo>
                    <a:cubicBezTo>
                      <a:pt x="23746" y="11649"/>
                      <a:pt x="24196" y="11926"/>
                      <a:pt x="24472" y="12098"/>
                    </a:cubicBezTo>
                    <a:cubicBezTo>
                      <a:pt x="24610" y="12513"/>
                      <a:pt x="24887" y="12962"/>
                      <a:pt x="25060" y="13377"/>
                    </a:cubicBezTo>
                    <a:cubicBezTo>
                      <a:pt x="25336" y="13827"/>
                      <a:pt x="25613" y="14241"/>
                      <a:pt x="25751" y="14691"/>
                    </a:cubicBezTo>
                    <a:cubicBezTo>
                      <a:pt x="25613" y="14691"/>
                      <a:pt x="25475" y="14829"/>
                      <a:pt x="25336" y="14829"/>
                    </a:cubicBezTo>
                    <a:cubicBezTo>
                      <a:pt x="24610" y="13827"/>
                      <a:pt x="24023" y="12651"/>
                      <a:pt x="23470" y="11511"/>
                    </a:cubicBezTo>
                    <a:close/>
                    <a:moveTo>
                      <a:pt x="2420" y="13101"/>
                    </a:moveTo>
                    <a:cubicBezTo>
                      <a:pt x="2731" y="13827"/>
                      <a:pt x="2869" y="14518"/>
                      <a:pt x="3284" y="15106"/>
                    </a:cubicBezTo>
                    <a:cubicBezTo>
                      <a:pt x="2869" y="14967"/>
                      <a:pt x="2592" y="14691"/>
                      <a:pt x="2281" y="14518"/>
                    </a:cubicBezTo>
                    <a:lnTo>
                      <a:pt x="2143" y="14380"/>
                    </a:lnTo>
                    <a:cubicBezTo>
                      <a:pt x="2143" y="14380"/>
                      <a:pt x="2005" y="14241"/>
                      <a:pt x="1867" y="14241"/>
                    </a:cubicBezTo>
                    <a:cubicBezTo>
                      <a:pt x="2005" y="13965"/>
                      <a:pt x="2005" y="13827"/>
                      <a:pt x="2143" y="13654"/>
                    </a:cubicBezTo>
                    <a:cubicBezTo>
                      <a:pt x="2143" y="13377"/>
                      <a:pt x="2281" y="13239"/>
                      <a:pt x="2420" y="13101"/>
                    </a:cubicBezTo>
                    <a:close/>
                    <a:moveTo>
                      <a:pt x="3146" y="12375"/>
                    </a:moveTo>
                    <a:cubicBezTo>
                      <a:pt x="3595" y="13239"/>
                      <a:pt x="4010" y="14241"/>
                      <a:pt x="4459" y="15106"/>
                    </a:cubicBezTo>
                    <a:cubicBezTo>
                      <a:pt x="4321" y="15244"/>
                      <a:pt x="4148" y="15382"/>
                      <a:pt x="4148" y="15382"/>
                    </a:cubicBezTo>
                    <a:cubicBezTo>
                      <a:pt x="3871" y="15106"/>
                      <a:pt x="3595" y="14691"/>
                      <a:pt x="3457" y="14241"/>
                    </a:cubicBezTo>
                    <a:cubicBezTo>
                      <a:pt x="3284" y="13827"/>
                      <a:pt x="3146" y="13377"/>
                      <a:pt x="3007" y="12790"/>
                    </a:cubicBezTo>
                    <a:cubicBezTo>
                      <a:pt x="2869" y="12790"/>
                      <a:pt x="2869" y="12651"/>
                      <a:pt x="2869" y="12651"/>
                    </a:cubicBezTo>
                    <a:cubicBezTo>
                      <a:pt x="3007" y="12513"/>
                      <a:pt x="3007" y="12375"/>
                      <a:pt x="3146" y="12375"/>
                    </a:cubicBezTo>
                    <a:close/>
                    <a:moveTo>
                      <a:pt x="15693" y="12237"/>
                    </a:moveTo>
                    <a:cubicBezTo>
                      <a:pt x="15693" y="12651"/>
                      <a:pt x="15693" y="12962"/>
                      <a:pt x="15831" y="13377"/>
                    </a:cubicBezTo>
                    <a:cubicBezTo>
                      <a:pt x="15969" y="13654"/>
                      <a:pt x="15969" y="14103"/>
                      <a:pt x="16246" y="14518"/>
                    </a:cubicBezTo>
                    <a:cubicBezTo>
                      <a:pt x="16246" y="14691"/>
                      <a:pt x="16419" y="14829"/>
                      <a:pt x="16557" y="14829"/>
                    </a:cubicBezTo>
                    <a:cubicBezTo>
                      <a:pt x="16695" y="14829"/>
                      <a:pt x="16695" y="14829"/>
                      <a:pt x="16833" y="14691"/>
                    </a:cubicBezTo>
                    <a:cubicBezTo>
                      <a:pt x="16972" y="14691"/>
                      <a:pt x="16972" y="14518"/>
                      <a:pt x="16972" y="14518"/>
                    </a:cubicBezTo>
                    <a:cubicBezTo>
                      <a:pt x="17110" y="14380"/>
                      <a:pt x="17110" y="14241"/>
                      <a:pt x="16972" y="14103"/>
                    </a:cubicBezTo>
                    <a:lnTo>
                      <a:pt x="16972" y="13965"/>
                    </a:lnTo>
                    <a:cubicBezTo>
                      <a:pt x="16833" y="13377"/>
                      <a:pt x="16695" y="12962"/>
                      <a:pt x="16557" y="12237"/>
                    </a:cubicBezTo>
                    <a:lnTo>
                      <a:pt x="16557" y="12237"/>
                    </a:lnTo>
                    <a:cubicBezTo>
                      <a:pt x="17283" y="12375"/>
                      <a:pt x="17974" y="12375"/>
                      <a:pt x="18700" y="12513"/>
                    </a:cubicBezTo>
                    <a:cubicBezTo>
                      <a:pt x="19702" y="12790"/>
                      <a:pt x="20566" y="12962"/>
                      <a:pt x="21292" y="13377"/>
                    </a:cubicBezTo>
                    <a:cubicBezTo>
                      <a:pt x="21880" y="13654"/>
                      <a:pt x="22295" y="13827"/>
                      <a:pt x="22606" y="14103"/>
                    </a:cubicBezTo>
                    <a:cubicBezTo>
                      <a:pt x="22744" y="14380"/>
                      <a:pt x="23020" y="14518"/>
                      <a:pt x="23159" y="14829"/>
                    </a:cubicBezTo>
                    <a:cubicBezTo>
                      <a:pt x="23332" y="14967"/>
                      <a:pt x="23332" y="15106"/>
                      <a:pt x="23470" y="15244"/>
                    </a:cubicBezTo>
                    <a:lnTo>
                      <a:pt x="23470" y="15382"/>
                    </a:lnTo>
                    <a:lnTo>
                      <a:pt x="23470" y="15555"/>
                    </a:lnTo>
                    <a:lnTo>
                      <a:pt x="23470" y="15693"/>
                    </a:lnTo>
                    <a:cubicBezTo>
                      <a:pt x="23332" y="15693"/>
                      <a:pt x="23159" y="15831"/>
                      <a:pt x="23020" y="15831"/>
                    </a:cubicBezTo>
                    <a:cubicBezTo>
                      <a:pt x="21016" y="16557"/>
                      <a:pt x="19011" y="17110"/>
                      <a:pt x="16972" y="17283"/>
                    </a:cubicBezTo>
                    <a:lnTo>
                      <a:pt x="12513" y="17283"/>
                    </a:lnTo>
                    <a:cubicBezTo>
                      <a:pt x="10784" y="17110"/>
                      <a:pt x="9333" y="16972"/>
                      <a:pt x="7916" y="16696"/>
                    </a:cubicBezTo>
                    <a:cubicBezTo>
                      <a:pt x="6740" y="16419"/>
                      <a:pt x="5738" y="16246"/>
                      <a:pt x="4874" y="15970"/>
                    </a:cubicBezTo>
                    <a:cubicBezTo>
                      <a:pt x="5323" y="15555"/>
                      <a:pt x="5738" y="15106"/>
                      <a:pt x="6326" y="14691"/>
                    </a:cubicBezTo>
                    <a:cubicBezTo>
                      <a:pt x="7190" y="14103"/>
                      <a:pt x="7916" y="13654"/>
                      <a:pt x="8918" y="13377"/>
                    </a:cubicBezTo>
                    <a:cubicBezTo>
                      <a:pt x="9920" y="12962"/>
                      <a:pt x="11061" y="12651"/>
                      <a:pt x="12374" y="12513"/>
                    </a:cubicBezTo>
                    <a:lnTo>
                      <a:pt x="12374" y="12513"/>
                    </a:lnTo>
                    <a:lnTo>
                      <a:pt x="12236" y="12962"/>
                    </a:lnTo>
                    <a:lnTo>
                      <a:pt x="12098" y="13101"/>
                    </a:lnTo>
                    <a:cubicBezTo>
                      <a:pt x="11925" y="13516"/>
                      <a:pt x="11787" y="13827"/>
                      <a:pt x="11649" y="14103"/>
                    </a:cubicBezTo>
                    <a:cubicBezTo>
                      <a:pt x="11510" y="14518"/>
                      <a:pt x="11510" y="14967"/>
                      <a:pt x="11510" y="15382"/>
                    </a:cubicBezTo>
                    <a:cubicBezTo>
                      <a:pt x="11372" y="15555"/>
                      <a:pt x="11510" y="15555"/>
                      <a:pt x="11510" y="15693"/>
                    </a:cubicBezTo>
                    <a:cubicBezTo>
                      <a:pt x="11649" y="15831"/>
                      <a:pt x="11787" y="15831"/>
                      <a:pt x="11925" y="15831"/>
                    </a:cubicBezTo>
                    <a:cubicBezTo>
                      <a:pt x="12098" y="15831"/>
                      <a:pt x="12374" y="15693"/>
                      <a:pt x="12374" y="15382"/>
                    </a:cubicBezTo>
                    <a:lnTo>
                      <a:pt x="12374" y="14967"/>
                    </a:lnTo>
                    <a:cubicBezTo>
                      <a:pt x="12513" y="14691"/>
                      <a:pt x="12513" y="14241"/>
                      <a:pt x="12651" y="13965"/>
                    </a:cubicBezTo>
                    <a:cubicBezTo>
                      <a:pt x="12789" y="13654"/>
                      <a:pt x="12962" y="13377"/>
                      <a:pt x="13100" y="13101"/>
                    </a:cubicBezTo>
                    <a:lnTo>
                      <a:pt x="13239" y="12790"/>
                    </a:lnTo>
                    <a:cubicBezTo>
                      <a:pt x="13239" y="12651"/>
                      <a:pt x="13377" y="12513"/>
                      <a:pt x="13377" y="12375"/>
                    </a:cubicBezTo>
                    <a:lnTo>
                      <a:pt x="13964" y="12375"/>
                    </a:lnTo>
                    <a:cubicBezTo>
                      <a:pt x="14379" y="12237"/>
                      <a:pt x="14967" y="12237"/>
                      <a:pt x="15382" y="12237"/>
                    </a:cubicBezTo>
                    <a:close/>
                    <a:moveTo>
                      <a:pt x="27065" y="15106"/>
                    </a:moveTo>
                    <a:cubicBezTo>
                      <a:pt x="26926" y="15244"/>
                      <a:pt x="26926" y="15555"/>
                      <a:pt x="27065" y="15693"/>
                    </a:cubicBezTo>
                    <a:lnTo>
                      <a:pt x="27065" y="16108"/>
                    </a:lnTo>
                    <a:lnTo>
                      <a:pt x="26926" y="16108"/>
                    </a:lnTo>
                    <a:cubicBezTo>
                      <a:pt x="26062" y="16696"/>
                      <a:pt x="25198" y="17110"/>
                      <a:pt x="23746" y="17560"/>
                    </a:cubicBezTo>
                    <a:cubicBezTo>
                      <a:pt x="23020" y="17836"/>
                      <a:pt x="22018" y="18147"/>
                      <a:pt x="21016" y="18424"/>
                    </a:cubicBezTo>
                    <a:cubicBezTo>
                      <a:pt x="20152" y="18700"/>
                      <a:pt x="19287" y="18839"/>
                      <a:pt x="18423" y="19011"/>
                    </a:cubicBezTo>
                    <a:cubicBezTo>
                      <a:pt x="16695" y="19426"/>
                      <a:pt x="14967" y="19703"/>
                      <a:pt x="13377" y="19703"/>
                    </a:cubicBezTo>
                    <a:lnTo>
                      <a:pt x="13515" y="19875"/>
                    </a:lnTo>
                    <a:lnTo>
                      <a:pt x="11787" y="19875"/>
                    </a:lnTo>
                    <a:cubicBezTo>
                      <a:pt x="10370" y="19875"/>
                      <a:pt x="9056" y="19703"/>
                      <a:pt x="7777" y="19426"/>
                    </a:cubicBezTo>
                    <a:cubicBezTo>
                      <a:pt x="6464" y="19150"/>
                      <a:pt x="5461" y="18839"/>
                      <a:pt x="4459" y="18286"/>
                    </a:cubicBezTo>
                    <a:cubicBezTo>
                      <a:pt x="3595" y="17836"/>
                      <a:pt x="2869" y="17421"/>
                      <a:pt x="2281" y="16834"/>
                    </a:cubicBezTo>
                    <a:lnTo>
                      <a:pt x="2143" y="16834"/>
                    </a:lnTo>
                    <a:cubicBezTo>
                      <a:pt x="2005" y="16557"/>
                      <a:pt x="1728" y="16419"/>
                      <a:pt x="1556" y="16108"/>
                    </a:cubicBezTo>
                    <a:lnTo>
                      <a:pt x="1417" y="16108"/>
                    </a:lnTo>
                    <a:lnTo>
                      <a:pt x="1417" y="15970"/>
                    </a:lnTo>
                    <a:cubicBezTo>
                      <a:pt x="1556" y="15693"/>
                      <a:pt x="1556" y="15382"/>
                      <a:pt x="1556" y="15106"/>
                    </a:cubicBezTo>
                    <a:cubicBezTo>
                      <a:pt x="2281" y="15693"/>
                      <a:pt x="3007" y="16108"/>
                      <a:pt x="4148" y="16557"/>
                    </a:cubicBezTo>
                    <a:cubicBezTo>
                      <a:pt x="5461" y="17110"/>
                      <a:pt x="7051" y="17421"/>
                      <a:pt x="7916" y="17560"/>
                    </a:cubicBezTo>
                    <a:cubicBezTo>
                      <a:pt x="9056" y="17836"/>
                      <a:pt x="10370" y="17974"/>
                      <a:pt x="11925" y="18147"/>
                    </a:cubicBezTo>
                    <a:lnTo>
                      <a:pt x="13964" y="18147"/>
                    </a:lnTo>
                    <a:cubicBezTo>
                      <a:pt x="14517" y="18286"/>
                      <a:pt x="14967" y="18286"/>
                      <a:pt x="15382" y="18286"/>
                    </a:cubicBezTo>
                    <a:lnTo>
                      <a:pt x="15554" y="18286"/>
                    </a:lnTo>
                    <a:cubicBezTo>
                      <a:pt x="16419" y="18286"/>
                      <a:pt x="17421" y="18147"/>
                      <a:pt x="18562" y="17974"/>
                    </a:cubicBezTo>
                    <a:cubicBezTo>
                      <a:pt x="19564" y="17836"/>
                      <a:pt x="20566" y="17560"/>
                      <a:pt x="21742" y="17283"/>
                    </a:cubicBezTo>
                    <a:cubicBezTo>
                      <a:pt x="22744" y="16972"/>
                      <a:pt x="23746" y="16557"/>
                      <a:pt x="24749" y="16108"/>
                    </a:cubicBezTo>
                    <a:cubicBezTo>
                      <a:pt x="24887" y="15970"/>
                      <a:pt x="25198" y="15970"/>
                      <a:pt x="25475" y="15831"/>
                    </a:cubicBezTo>
                    <a:cubicBezTo>
                      <a:pt x="25613" y="15693"/>
                      <a:pt x="25924" y="15555"/>
                      <a:pt x="26062" y="15555"/>
                    </a:cubicBezTo>
                    <a:lnTo>
                      <a:pt x="26200" y="15382"/>
                    </a:lnTo>
                    <a:cubicBezTo>
                      <a:pt x="26477" y="15382"/>
                      <a:pt x="26615" y="15244"/>
                      <a:pt x="26788" y="15244"/>
                    </a:cubicBezTo>
                    <a:cubicBezTo>
                      <a:pt x="26926" y="15106"/>
                      <a:pt x="26926" y="15106"/>
                      <a:pt x="27065" y="15106"/>
                    </a:cubicBezTo>
                    <a:close/>
                    <a:moveTo>
                      <a:pt x="31973" y="18424"/>
                    </a:moveTo>
                    <a:cubicBezTo>
                      <a:pt x="32249" y="18424"/>
                      <a:pt x="32526" y="18562"/>
                      <a:pt x="32664" y="18562"/>
                    </a:cubicBezTo>
                    <a:cubicBezTo>
                      <a:pt x="33114" y="18700"/>
                      <a:pt x="33390" y="18839"/>
                      <a:pt x="33701" y="19150"/>
                    </a:cubicBezTo>
                    <a:cubicBezTo>
                      <a:pt x="33978" y="19426"/>
                      <a:pt x="34254" y="19703"/>
                      <a:pt x="34565" y="20152"/>
                    </a:cubicBezTo>
                    <a:cubicBezTo>
                      <a:pt x="34842" y="20429"/>
                      <a:pt x="34980" y="20740"/>
                      <a:pt x="35257" y="21154"/>
                    </a:cubicBezTo>
                    <a:cubicBezTo>
                      <a:pt x="33978" y="20152"/>
                      <a:pt x="32526" y="19150"/>
                      <a:pt x="31109" y="18424"/>
                    </a:cubicBezTo>
                    <a:close/>
                    <a:moveTo>
                      <a:pt x="30383" y="18562"/>
                    </a:moveTo>
                    <a:lnTo>
                      <a:pt x="30383" y="18700"/>
                    </a:lnTo>
                    <a:cubicBezTo>
                      <a:pt x="32249" y="19564"/>
                      <a:pt x="33978" y="20878"/>
                      <a:pt x="35568" y="22157"/>
                    </a:cubicBezTo>
                    <a:lnTo>
                      <a:pt x="35706" y="22157"/>
                    </a:lnTo>
                    <a:cubicBezTo>
                      <a:pt x="35844" y="22468"/>
                      <a:pt x="35982" y="22883"/>
                      <a:pt x="35982" y="23159"/>
                    </a:cubicBezTo>
                    <a:cubicBezTo>
                      <a:pt x="35118" y="22468"/>
                      <a:pt x="34116" y="21880"/>
                      <a:pt x="33114" y="21293"/>
                    </a:cubicBezTo>
                    <a:cubicBezTo>
                      <a:pt x="31973" y="20567"/>
                      <a:pt x="30659" y="19875"/>
                      <a:pt x="29519" y="19011"/>
                    </a:cubicBezTo>
                    <a:lnTo>
                      <a:pt x="29519" y="18839"/>
                    </a:lnTo>
                    <a:cubicBezTo>
                      <a:pt x="29657" y="18839"/>
                      <a:pt x="29795" y="18700"/>
                      <a:pt x="30072" y="18700"/>
                    </a:cubicBezTo>
                    <a:cubicBezTo>
                      <a:pt x="30072" y="18562"/>
                      <a:pt x="30245" y="18562"/>
                      <a:pt x="30383" y="18562"/>
                    </a:cubicBezTo>
                    <a:close/>
                    <a:moveTo>
                      <a:pt x="27790" y="21742"/>
                    </a:moveTo>
                    <a:cubicBezTo>
                      <a:pt x="28344" y="22157"/>
                      <a:pt x="28931" y="22744"/>
                      <a:pt x="29657" y="23159"/>
                    </a:cubicBezTo>
                    <a:cubicBezTo>
                      <a:pt x="29519" y="23159"/>
                      <a:pt x="29380" y="23332"/>
                      <a:pt x="29208" y="23470"/>
                    </a:cubicBezTo>
                    <a:lnTo>
                      <a:pt x="29069" y="23470"/>
                    </a:lnTo>
                    <a:cubicBezTo>
                      <a:pt x="28655" y="23159"/>
                      <a:pt x="28205" y="22883"/>
                      <a:pt x="27790" y="22606"/>
                    </a:cubicBezTo>
                    <a:lnTo>
                      <a:pt x="27790" y="21742"/>
                    </a:lnTo>
                    <a:close/>
                    <a:moveTo>
                      <a:pt x="27652" y="23332"/>
                    </a:moveTo>
                    <a:cubicBezTo>
                      <a:pt x="28067" y="23470"/>
                      <a:pt x="28344" y="23747"/>
                      <a:pt x="28655" y="23885"/>
                    </a:cubicBezTo>
                    <a:cubicBezTo>
                      <a:pt x="28205" y="24334"/>
                      <a:pt x="27929" y="24611"/>
                      <a:pt x="27652" y="25060"/>
                    </a:cubicBezTo>
                    <a:lnTo>
                      <a:pt x="27652" y="23332"/>
                    </a:lnTo>
                    <a:close/>
                    <a:moveTo>
                      <a:pt x="29069" y="19288"/>
                    </a:moveTo>
                    <a:cubicBezTo>
                      <a:pt x="30072" y="20152"/>
                      <a:pt x="31247" y="20740"/>
                      <a:pt x="32388" y="21431"/>
                    </a:cubicBezTo>
                    <a:cubicBezTo>
                      <a:pt x="33390" y="22157"/>
                      <a:pt x="34565" y="22883"/>
                      <a:pt x="35568" y="23609"/>
                    </a:cubicBezTo>
                    <a:cubicBezTo>
                      <a:pt x="35844" y="23747"/>
                      <a:pt x="35982" y="23885"/>
                      <a:pt x="36121" y="24196"/>
                    </a:cubicBezTo>
                    <a:cubicBezTo>
                      <a:pt x="36293" y="24473"/>
                      <a:pt x="36293" y="24749"/>
                      <a:pt x="36293" y="25060"/>
                    </a:cubicBezTo>
                    <a:cubicBezTo>
                      <a:pt x="35257" y="24334"/>
                      <a:pt x="34254" y="23747"/>
                      <a:pt x="33252" y="23159"/>
                    </a:cubicBezTo>
                    <a:cubicBezTo>
                      <a:pt x="32111" y="22468"/>
                      <a:pt x="30798" y="21742"/>
                      <a:pt x="29795" y="21016"/>
                    </a:cubicBezTo>
                    <a:cubicBezTo>
                      <a:pt x="29208" y="20567"/>
                      <a:pt x="28793" y="20152"/>
                      <a:pt x="28344" y="19703"/>
                    </a:cubicBezTo>
                    <a:cubicBezTo>
                      <a:pt x="28516" y="19564"/>
                      <a:pt x="28655" y="19564"/>
                      <a:pt x="28793" y="19426"/>
                    </a:cubicBezTo>
                    <a:cubicBezTo>
                      <a:pt x="28793" y="19288"/>
                      <a:pt x="28931" y="19288"/>
                      <a:pt x="29069" y="19288"/>
                    </a:cubicBezTo>
                    <a:close/>
                    <a:moveTo>
                      <a:pt x="27929" y="20152"/>
                    </a:moveTo>
                    <a:cubicBezTo>
                      <a:pt x="30072" y="22468"/>
                      <a:pt x="33390" y="23609"/>
                      <a:pt x="35844" y="25475"/>
                    </a:cubicBezTo>
                    <a:cubicBezTo>
                      <a:pt x="35982" y="25613"/>
                      <a:pt x="36121" y="25613"/>
                      <a:pt x="36293" y="25752"/>
                    </a:cubicBezTo>
                    <a:lnTo>
                      <a:pt x="36293" y="25924"/>
                    </a:lnTo>
                    <a:lnTo>
                      <a:pt x="36293" y="26477"/>
                    </a:lnTo>
                    <a:cubicBezTo>
                      <a:pt x="35982" y="26201"/>
                      <a:pt x="35568" y="25924"/>
                      <a:pt x="35118" y="25613"/>
                    </a:cubicBezTo>
                    <a:cubicBezTo>
                      <a:pt x="34565" y="25337"/>
                      <a:pt x="33978" y="25060"/>
                      <a:pt x="33390" y="24611"/>
                    </a:cubicBezTo>
                    <a:cubicBezTo>
                      <a:pt x="33252" y="24334"/>
                      <a:pt x="32975" y="24196"/>
                      <a:pt x="32837" y="24023"/>
                    </a:cubicBezTo>
                    <a:lnTo>
                      <a:pt x="32837" y="23885"/>
                    </a:lnTo>
                    <a:cubicBezTo>
                      <a:pt x="32664" y="23747"/>
                      <a:pt x="32526" y="23609"/>
                      <a:pt x="32388" y="23609"/>
                    </a:cubicBezTo>
                    <a:cubicBezTo>
                      <a:pt x="32249" y="23470"/>
                      <a:pt x="32111" y="23332"/>
                      <a:pt x="31800" y="23159"/>
                    </a:cubicBezTo>
                    <a:cubicBezTo>
                      <a:pt x="31524" y="23021"/>
                      <a:pt x="31247" y="22883"/>
                      <a:pt x="30936" y="22883"/>
                    </a:cubicBezTo>
                    <a:lnTo>
                      <a:pt x="30798" y="22883"/>
                    </a:lnTo>
                    <a:cubicBezTo>
                      <a:pt x="30521" y="22883"/>
                      <a:pt x="30383" y="22883"/>
                      <a:pt x="30245" y="23021"/>
                    </a:cubicBezTo>
                    <a:cubicBezTo>
                      <a:pt x="30245" y="22883"/>
                      <a:pt x="30245" y="22883"/>
                      <a:pt x="30072" y="22883"/>
                    </a:cubicBezTo>
                    <a:cubicBezTo>
                      <a:pt x="29795" y="22606"/>
                      <a:pt x="29380" y="22295"/>
                      <a:pt x="29069" y="22019"/>
                    </a:cubicBezTo>
                    <a:cubicBezTo>
                      <a:pt x="28655" y="21742"/>
                      <a:pt x="28205" y="21293"/>
                      <a:pt x="27790" y="21016"/>
                    </a:cubicBezTo>
                    <a:lnTo>
                      <a:pt x="27790" y="20152"/>
                    </a:lnTo>
                    <a:close/>
                    <a:moveTo>
                      <a:pt x="33252" y="25199"/>
                    </a:moveTo>
                    <a:cubicBezTo>
                      <a:pt x="34254" y="25924"/>
                      <a:pt x="35429" y="26339"/>
                      <a:pt x="36293" y="27065"/>
                    </a:cubicBezTo>
                    <a:cubicBezTo>
                      <a:pt x="36293" y="27203"/>
                      <a:pt x="36293" y="27203"/>
                      <a:pt x="36432" y="27203"/>
                    </a:cubicBezTo>
                    <a:lnTo>
                      <a:pt x="36432" y="28067"/>
                    </a:lnTo>
                    <a:cubicBezTo>
                      <a:pt x="35429" y="27065"/>
                      <a:pt x="34254" y="26339"/>
                      <a:pt x="33252" y="25337"/>
                    </a:cubicBezTo>
                    <a:lnTo>
                      <a:pt x="33252" y="25199"/>
                    </a:lnTo>
                    <a:close/>
                    <a:moveTo>
                      <a:pt x="33390" y="26339"/>
                    </a:moveTo>
                    <a:cubicBezTo>
                      <a:pt x="34392" y="27203"/>
                      <a:pt x="35429" y="27929"/>
                      <a:pt x="36293" y="28793"/>
                    </a:cubicBezTo>
                    <a:lnTo>
                      <a:pt x="36432" y="28793"/>
                    </a:lnTo>
                    <a:cubicBezTo>
                      <a:pt x="36432" y="29208"/>
                      <a:pt x="36293" y="29796"/>
                      <a:pt x="36293" y="30245"/>
                    </a:cubicBezTo>
                    <a:cubicBezTo>
                      <a:pt x="35429" y="29381"/>
                      <a:pt x="34392" y="28517"/>
                      <a:pt x="33390" y="27480"/>
                    </a:cubicBezTo>
                    <a:lnTo>
                      <a:pt x="33390" y="26339"/>
                    </a:lnTo>
                    <a:close/>
                    <a:moveTo>
                      <a:pt x="33390" y="28344"/>
                    </a:moveTo>
                    <a:cubicBezTo>
                      <a:pt x="34254" y="29208"/>
                      <a:pt x="35257" y="30072"/>
                      <a:pt x="36293" y="30936"/>
                    </a:cubicBezTo>
                    <a:lnTo>
                      <a:pt x="36293" y="31800"/>
                    </a:lnTo>
                    <a:cubicBezTo>
                      <a:pt x="35257" y="30798"/>
                      <a:pt x="34116" y="29934"/>
                      <a:pt x="33252" y="28932"/>
                    </a:cubicBezTo>
                    <a:cubicBezTo>
                      <a:pt x="33252" y="28793"/>
                      <a:pt x="33252" y="28517"/>
                      <a:pt x="33390" y="28344"/>
                    </a:cubicBezTo>
                    <a:close/>
                    <a:moveTo>
                      <a:pt x="33114" y="29657"/>
                    </a:moveTo>
                    <a:cubicBezTo>
                      <a:pt x="34116" y="30660"/>
                      <a:pt x="35118" y="31386"/>
                      <a:pt x="35982" y="32388"/>
                    </a:cubicBezTo>
                    <a:cubicBezTo>
                      <a:pt x="36121" y="32388"/>
                      <a:pt x="36121" y="32388"/>
                      <a:pt x="36121" y="32526"/>
                    </a:cubicBezTo>
                    <a:lnTo>
                      <a:pt x="36121" y="32665"/>
                    </a:lnTo>
                    <a:cubicBezTo>
                      <a:pt x="35982" y="33114"/>
                      <a:pt x="35982" y="33390"/>
                      <a:pt x="35982" y="33701"/>
                    </a:cubicBezTo>
                    <a:cubicBezTo>
                      <a:pt x="35429" y="33252"/>
                      <a:pt x="34980" y="32837"/>
                      <a:pt x="34565" y="32388"/>
                    </a:cubicBezTo>
                    <a:cubicBezTo>
                      <a:pt x="33978" y="31800"/>
                      <a:pt x="33390" y="31247"/>
                      <a:pt x="32975" y="30522"/>
                    </a:cubicBezTo>
                    <a:cubicBezTo>
                      <a:pt x="32975" y="30245"/>
                      <a:pt x="33114" y="29934"/>
                      <a:pt x="33114" y="29657"/>
                    </a:cubicBezTo>
                    <a:close/>
                    <a:moveTo>
                      <a:pt x="30936" y="23747"/>
                    </a:moveTo>
                    <a:cubicBezTo>
                      <a:pt x="31109" y="23885"/>
                      <a:pt x="31247" y="23885"/>
                      <a:pt x="31385" y="23885"/>
                    </a:cubicBezTo>
                    <a:cubicBezTo>
                      <a:pt x="31524" y="24023"/>
                      <a:pt x="31662" y="24023"/>
                      <a:pt x="31662" y="24196"/>
                    </a:cubicBezTo>
                    <a:cubicBezTo>
                      <a:pt x="31800" y="24196"/>
                      <a:pt x="31973" y="24334"/>
                      <a:pt x="31973" y="24473"/>
                    </a:cubicBezTo>
                    <a:cubicBezTo>
                      <a:pt x="32111" y="24473"/>
                      <a:pt x="32111" y="24749"/>
                      <a:pt x="32249" y="24887"/>
                    </a:cubicBezTo>
                    <a:cubicBezTo>
                      <a:pt x="32388" y="25199"/>
                      <a:pt x="32388" y="25475"/>
                      <a:pt x="32526" y="25752"/>
                    </a:cubicBezTo>
                    <a:cubicBezTo>
                      <a:pt x="32526" y="26788"/>
                      <a:pt x="32526" y="27791"/>
                      <a:pt x="32388" y="28517"/>
                    </a:cubicBezTo>
                    <a:cubicBezTo>
                      <a:pt x="32249" y="29381"/>
                      <a:pt x="32111" y="30383"/>
                      <a:pt x="31973" y="31247"/>
                    </a:cubicBezTo>
                    <a:cubicBezTo>
                      <a:pt x="31800" y="31386"/>
                      <a:pt x="31800" y="31662"/>
                      <a:pt x="31800" y="31800"/>
                    </a:cubicBezTo>
                    <a:cubicBezTo>
                      <a:pt x="31662" y="32526"/>
                      <a:pt x="31524" y="33252"/>
                      <a:pt x="31247" y="33840"/>
                    </a:cubicBezTo>
                    <a:cubicBezTo>
                      <a:pt x="31109" y="34116"/>
                      <a:pt x="30936" y="34255"/>
                      <a:pt x="30798" y="34566"/>
                    </a:cubicBezTo>
                    <a:cubicBezTo>
                      <a:pt x="30798" y="34704"/>
                      <a:pt x="30659" y="34704"/>
                      <a:pt x="30521" y="34842"/>
                    </a:cubicBezTo>
                    <a:lnTo>
                      <a:pt x="30383" y="34980"/>
                    </a:lnTo>
                    <a:lnTo>
                      <a:pt x="29519" y="34980"/>
                    </a:lnTo>
                    <a:cubicBezTo>
                      <a:pt x="29380" y="34842"/>
                      <a:pt x="29208" y="34842"/>
                      <a:pt x="29069" y="34704"/>
                    </a:cubicBezTo>
                    <a:cubicBezTo>
                      <a:pt x="28793" y="34566"/>
                      <a:pt x="28516" y="34255"/>
                      <a:pt x="28205" y="33978"/>
                    </a:cubicBezTo>
                    <a:cubicBezTo>
                      <a:pt x="27929" y="33529"/>
                      <a:pt x="27790" y="33114"/>
                      <a:pt x="27479" y="32665"/>
                    </a:cubicBezTo>
                    <a:cubicBezTo>
                      <a:pt x="27479" y="32526"/>
                      <a:pt x="27341" y="32250"/>
                      <a:pt x="27341" y="32112"/>
                    </a:cubicBezTo>
                    <a:cubicBezTo>
                      <a:pt x="27341" y="31973"/>
                      <a:pt x="27341" y="31973"/>
                      <a:pt x="27203" y="31800"/>
                    </a:cubicBezTo>
                    <a:cubicBezTo>
                      <a:pt x="27203" y="31800"/>
                      <a:pt x="27203" y="31662"/>
                      <a:pt x="27065" y="31662"/>
                    </a:cubicBezTo>
                    <a:lnTo>
                      <a:pt x="27203" y="31247"/>
                    </a:lnTo>
                    <a:lnTo>
                      <a:pt x="27203" y="30798"/>
                    </a:lnTo>
                    <a:cubicBezTo>
                      <a:pt x="27203" y="30072"/>
                      <a:pt x="27341" y="29381"/>
                      <a:pt x="27341" y="28655"/>
                    </a:cubicBezTo>
                    <a:lnTo>
                      <a:pt x="27341" y="28067"/>
                    </a:lnTo>
                    <a:lnTo>
                      <a:pt x="27479" y="26616"/>
                    </a:lnTo>
                    <a:cubicBezTo>
                      <a:pt x="27790" y="26339"/>
                      <a:pt x="27929" y="26063"/>
                      <a:pt x="28205" y="25752"/>
                    </a:cubicBezTo>
                    <a:cubicBezTo>
                      <a:pt x="28655" y="25199"/>
                      <a:pt x="29069" y="24749"/>
                      <a:pt x="29519" y="24334"/>
                    </a:cubicBezTo>
                    <a:cubicBezTo>
                      <a:pt x="29795" y="24196"/>
                      <a:pt x="29934" y="24023"/>
                      <a:pt x="30072" y="23885"/>
                    </a:cubicBezTo>
                    <a:cubicBezTo>
                      <a:pt x="30245" y="23885"/>
                      <a:pt x="30383" y="23885"/>
                      <a:pt x="30521" y="23747"/>
                    </a:cubicBezTo>
                    <a:close/>
                    <a:moveTo>
                      <a:pt x="32837" y="31247"/>
                    </a:moveTo>
                    <a:cubicBezTo>
                      <a:pt x="33252" y="31800"/>
                      <a:pt x="33701" y="32250"/>
                      <a:pt x="34116" y="32665"/>
                    </a:cubicBezTo>
                    <a:cubicBezTo>
                      <a:pt x="34565" y="33252"/>
                      <a:pt x="35257" y="33840"/>
                      <a:pt x="35844" y="34393"/>
                    </a:cubicBezTo>
                    <a:cubicBezTo>
                      <a:pt x="35706" y="34704"/>
                      <a:pt x="35706" y="35119"/>
                      <a:pt x="35568" y="35430"/>
                    </a:cubicBezTo>
                    <a:cubicBezTo>
                      <a:pt x="34565" y="34393"/>
                      <a:pt x="33528" y="33252"/>
                      <a:pt x="32664" y="32250"/>
                    </a:cubicBezTo>
                    <a:lnTo>
                      <a:pt x="32837" y="31386"/>
                    </a:lnTo>
                    <a:lnTo>
                      <a:pt x="32837" y="31247"/>
                    </a:lnTo>
                    <a:close/>
                    <a:moveTo>
                      <a:pt x="32526" y="32976"/>
                    </a:moveTo>
                    <a:cubicBezTo>
                      <a:pt x="33390" y="33978"/>
                      <a:pt x="34392" y="34980"/>
                      <a:pt x="35257" y="35983"/>
                    </a:cubicBezTo>
                    <a:lnTo>
                      <a:pt x="35429" y="35983"/>
                    </a:lnTo>
                    <a:cubicBezTo>
                      <a:pt x="35257" y="36294"/>
                      <a:pt x="35118" y="36570"/>
                      <a:pt x="35118" y="36847"/>
                    </a:cubicBezTo>
                    <a:cubicBezTo>
                      <a:pt x="34116" y="35845"/>
                      <a:pt x="33252" y="34704"/>
                      <a:pt x="32249" y="33840"/>
                    </a:cubicBezTo>
                    <a:cubicBezTo>
                      <a:pt x="32388" y="33529"/>
                      <a:pt x="32388" y="33252"/>
                      <a:pt x="32526" y="32976"/>
                    </a:cubicBezTo>
                    <a:close/>
                    <a:moveTo>
                      <a:pt x="31973" y="34393"/>
                    </a:moveTo>
                    <a:cubicBezTo>
                      <a:pt x="32975" y="35257"/>
                      <a:pt x="33839" y="36432"/>
                      <a:pt x="34842" y="37435"/>
                    </a:cubicBezTo>
                    <a:cubicBezTo>
                      <a:pt x="34565" y="37711"/>
                      <a:pt x="34392" y="38160"/>
                      <a:pt x="34116" y="38437"/>
                    </a:cubicBezTo>
                    <a:cubicBezTo>
                      <a:pt x="33978" y="38299"/>
                      <a:pt x="33839" y="38022"/>
                      <a:pt x="33701" y="37849"/>
                    </a:cubicBezTo>
                    <a:cubicBezTo>
                      <a:pt x="33390" y="37573"/>
                      <a:pt x="33114" y="37435"/>
                      <a:pt x="32975" y="37158"/>
                    </a:cubicBezTo>
                    <a:cubicBezTo>
                      <a:pt x="32388" y="36570"/>
                      <a:pt x="31800" y="36121"/>
                      <a:pt x="31385" y="35430"/>
                    </a:cubicBezTo>
                    <a:lnTo>
                      <a:pt x="31247" y="35430"/>
                    </a:lnTo>
                    <a:cubicBezTo>
                      <a:pt x="31524" y="35257"/>
                      <a:pt x="31662" y="34980"/>
                      <a:pt x="31800" y="34842"/>
                    </a:cubicBezTo>
                    <a:cubicBezTo>
                      <a:pt x="31800" y="34704"/>
                      <a:pt x="31973" y="34566"/>
                      <a:pt x="31973" y="34393"/>
                    </a:cubicBezTo>
                    <a:close/>
                    <a:moveTo>
                      <a:pt x="26926" y="19703"/>
                    </a:moveTo>
                    <a:cubicBezTo>
                      <a:pt x="26926" y="22019"/>
                      <a:pt x="26788" y="24196"/>
                      <a:pt x="26615" y="26063"/>
                    </a:cubicBezTo>
                    <a:lnTo>
                      <a:pt x="26477" y="27791"/>
                    </a:lnTo>
                    <a:cubicBezTo>
                      <a:pt x="26339" y="29070"/>
                      <a:pt x="26339" y="30522"/>
                      <a:pt x="26200" y="31973"/>
                    </a:cubicBezTo>
                    <a:cubicBezTo>
                      <a:pt x="26200" y="32976"/>
                      <a:pt x="26062" y="34116"/>
                      <a:pt x="26062" y="35119"/>
                    </a:cubicBezTo>
                    <a:cubicBezTo>
                      <a:pt x="26062" y="35119"/>
                      <a:pt x="25924" y="35119"/>
                      <a:pt x="25924" y="35257"/>
                    </a:cubicBezTo>
                    <a:cubicBezTo>
                      <a:pt x="25751" y="35430"/>
                      <a:pt x="25475" y="35568"/>
                      <a:pt x="25198" y="35845"/>
                    </a:cubicBezTo>
                    <a:cubicBezTo>
                      <a:pt x="24196" y="36432"/>
                      <a:pt x="23159" y="36847"/>
                      <a:pt x="22156" y="37158"/>
                    </a:cubicBezTo>
                    <a:cubicBezTo>
                      <a:pt x="21016" y="37573"/>
                      <a:pt x="19875" y="37849"/>
                      <a:pt x="18838" y="38022"/>
                    </a:cubicBezTo>
                    <a:cubicBezTo>
                      <a:pt x="17559" y="38299"/>
                      <a:pt x="16419" y="38437"/>
                      <a:pt x="15105" y="38575"/>
                    </a:cubicBezTo>
                    <a:lnTo>
                      <a:pt x="13515" y="38575"/>
                    </a:lnTo>
                    <a:cubicBezTo>
                      <a:pt x="12098" y="38575"/>
                      <a:pt x="10646" y="38437"/>
                      <a:pt x="9194" y="38160"/>
                    </a:cubicBezTo>
                    <a:cubicBezTo>
                      <a:pt x="7916" y="37849"/>
                      <a:pt x="6602" y="37435"/>
                      <a:pt x="5600" y="36985"/>
                    </a:cubicBezTo>
                    <a:cubicBezTo>
                      <a:pt x="4736" y="36570"/>
                      <a:pt x="3871" y="35983"/>
                      <a:pt x="3146" y="35430"/>
                    </a:cubicBezTo>
                    <a:cubicBezTo>
                      <a:pt x="2592" y="34842"/>
                      <a:pt x="2143" y="34255"/>
                      <a:pt x="1556" y="33529"/>
                    </a:cubicBezTo>
                    <a:cubicBezTo>
                      <a:pt x="1417" y="33390"/>
                      <a:pt x="1279" y="33114"/>
                      <a:pt x="1141" y="32837"/>
                    </a:cubicBezTo>
                    <a:cubicBezTo>
                      <a:pt x="1141" y="32665"/>
                      <a:pt x="1002" y="32665"/>
                      <a:pt x="1002" y="32665"/>
                    </a:cubicBezTo>
                    <a:lnTo>
                      <a:pt x="1002" y="31386"/>
                    </a:lnTo>
                    <a:lnTo>
                      <a:pt x="1002" y="28793"/>
                    </a:lnTo>
                    <a:lnTo>
                      <a:pt x="1002" y="27480"/>
                    </a:lnTo>
                    <a:lnTo>
                      <a:pt x="1002" y="27342"/>
                    </a:lnTo>
                    <a:lnTo>
                      <a:pt x="1002" y="20014"/>
                    </a:lnTo>
                    <a:cubicBezTo>
                      <a:pt x="2005" y="20878"/>
                      <a:pt x="3007" y="21604"/>
                      <a:pt x="3871" y="22019"/>
                    </a:cubicBezTo>
                    <a:cubicBezTo>
                      <a:pt x="4597" y="22468"/>
                      <a:pt x="5323" y="22744"/>
                      <a:pt x="6049" y="23021"/>
                    </a:cubicBezTo>
                    <a:cubicBezTo>
                      <a:pt x="6913" y="23159"/>
                      <a:pt x="7777" y="23332"/>
                      <a:pt x="8469" y="23470"/>
                    </a:cubicBezTo>
                    <a:cubicBezTo>
                      <a:pt x="9782" y="23747"/>
                      <a:pt x="11234" y="23885"/>
                      <a:pt x="12651" y="23885"/>
                    </a:cubicBezTo>
                    <a:lnTo>
                      <a:pt x="13964" y="23885"/>
                    </a:lnTo>
                    <a:cubicBezTo>
                      <a:pt x="14829" y="23747"/>
                      <a:pt x="15693" y="23609"/>
                      <a:pt x="16557" y="23470"/>
                    </a:cubicBezTo>
                    <a:cubicBezTo>
                      <a:pt x="17421" y="23332"/>
                      <a:pt x="18285" y="23159"/>
                      <a:pt x="19287" y="22883"/>
                    </a:cubicBezTo>
                    <a:cubicBezTo>
                      <a:pt x="20152" y="22606"/>
                      <a:pt x="21016" y="22295"/>
                      <a:pt x="22018" y="21880"/>
                    </a:cubicBezTo>
                    <a:cubicBezTo>
                      <a:pt x="22606" y="21742"/>
                      <a:pt x="23159" y="21431"/>
                      <a:pt x="23746" y="21293"/>
                    </a:cubicBezTo>
                    <a:lnTo>
                      <a:pt x="24334" y="21016"/>
                    </a:lnTo>
                    <a:cubicBezTo>
                      <a:pt x="24887" y="20740"/>
                      <a:pt x="25613" y="20567"/>
                      <a:pt x="26200" y="20290"/>
                    </a:cubicBezTo>
                    <a:cubicBezTo>
                      <a:pt x="26477" y="20152"/>
                      <a:pt x="26788" y="19875"/>
                      <a:pt x="26926" y="19703"/>
                    </a:cubicBezTo>
                    <a:close/>
                    <a:moveTo>
                      <a:pt x="30798" y="35706"/>
                    </a:moveTo>
                    <a:cubicBezTo>
                      <a:pt x="31247" y="36294"/>
                      <a:pt x="31662" y="36709"/>
                      <a:pt x="32249" y="37296"/>
                    </a:cubicBezTo>
                    <a:cubicBezTo>
                      <a:pt x="32664" y="37711"/>
                      <a:pt x="33252" y="38299"/>
                      <a:pt x="33839" y="38886"/>
                    </a:cubicBezTo>
                    <a:cubicBezTo>
                      <a:pt x="33701" y="39025"/>
                      <a:pt x="33528" y="39163"/>
                      <a:pt x="33390" y="39163"/>
                    </a:cubicBezTo>
                    <a:lnTo>
                      <a:pt x="33114" y="39439"/>
                    </a:lnTo>
                    <a:cubicBezTo>
                      <a:pt x="31800" y="38437"/>
                      <a:pt x="30798" y="37158"/>
                      <a:pt x="29795" y="35983"/>
                    </a:cubicBezTo>
                    <a:lnTo>
                      <a:pt x="30072" y="35983"/>
                    </a:lnTo>
                    <a:cubicBezTo>
                      <a:pt x="30245" y="35983"/>
                      <a:pt x="30383" y="35845"/>
                      <a:pt x="30521" y="35845"/>
                    </a:cubicBezTo>
                    <a:cubicBezTo>
                      <a:pt x="30659" y="35845"/>
                      <a:pt x="30659" y="35706"/>
                      <a:pt x="30798" y="35706"/>
                    </a:cubicBezTo>
                    <a:close/>
                    <a:moveTo>
                      <a:pt x="27065" y="33701"/>
                    </a:moveTo>
                    <a:cubicBezTo>
                      <a:pt x="27065" y="33701"/>
                      <a:pt x="27203" y="33840"/>
                      <a:pt x="27203" y="33978"/>
                    </a:cubicBezTo>
                    <a:cubicBezTo>
                      <a:pt x="27479" y="34393"/>
                      <a:pt x="27790" y="34842"/>
                      <a:pt x="28205" y="35119"/>
                    </a:cubicBezTo>
                    <a:lnTo>
                      <a:pt x="28655" y="35568"/>
                    </a:lnTo>
                    <a:cubicBezTo>
                      <a:pt x="29934" y="36847"/>
                      <a:pt x="31109" y="38437"/>
                      <a:pt x="32388" y="39750"/>
                    </a:cubicBezTo>
                    <a:cubicBezTo>
                      <a:pt x="32111" y="39750"/>
                      <a:pt x="31800" y="39889"/>
                      <a:pt x="31524" y="39889"/>
                    </a:cubicBezTo>
                    <a:lnTo>
                      <a:pt x="31385" y="39889"/>
                    </a:lnTo>
                    <a:cubicBezTo>
                      <a:pt x="31524" y="39889"/>
                      <a:pt x="31385" y="39750"/>
                      <a:pt x="31385" y="39578"/>
                    </a:cubicBezTo>
                    <a:cubicBezTo>
                      <a:pt x="30245" y="38437"/>
                      <a:pt x="29069" y="37296"/>
                      <a:pt x="27929" y="35983"/>
                    </a:cubicBezTo>
                    <a:cubicBezTo>
                      <a:pt x="27652" y="35568"/>
                      <a:pt x="27479" y="35119"/>
                      <a:pt x="27203" y="34842"/>
                    </a:cubicBezTo>
                    <a:cubicBezTo>
                      <a:pt x="27065" y="34704"/>
                      <a:pt x="27065" y="34566"/>
                      <a:pt x="26926" y="34566"/>
                    </a:cubicBezTo>
                    <a:cubicBezTo>
                      <a:pt x="27065" y="34255"/>
                      <a:pt x="27065" y="33978"/>
                      <a:pt x="27065" y="33701"/>
                    </a:cubicBezTo>
                    <a:close/>
                    <a:moveTo>
                      <a:pt x="12962" y="1"/>
                    </a:moveTo>
                    <a:cubicBezTo>
                      <a:pt x="12789" y="1"/>
                      <a:pt x="12651" y="139"/>
                      <a:pt x="12651" y="277"/>
                    </a:cubicBezTo>
                    <a:cubicBezTo>
                      <a:pt x="12513" y="277"/>
                      <a:pt x="12513" y="415"/>
                      <a:pt x="12513" y="554"/>
                    </a:cubicBezTo>
                    <a:lnTo>
                      <a:pt x="12513" y="692"/>
                    </a:lnTo>
                    <a:lnTo>
                      <a:pt x="12513" y="1418"/>
                    </a:lnTo>
                    <a:cubicBezTo>
                      <a:pt x="12513" y="1729"/>
                      <a:pt x="12374" y="2144"/>
                      <a:pt x="12098" y="2593"/>
                    </a:cubicBezTo>
                    <a:cubicBezTo>
                      <a:pt x="12098" y="2593"/>
                      <a:pt x="12098" y="2731"/>
                      <a:pt x="11925" y="2870"/>
                    </a:cubicBezTo>
                    <a:cubicBezTo>
                      <a:pt x="11787" y="3284"/>
                      <a:pt x="11649" y="3595"/>
                      <a:pt x="11510" y="4010"/>
                    </a:cubicBezTo>
                    <a:cubicBezTo>
                      <a:pt x="11372" y="4148"/>
                      <a:pt x="11372" y="4460"/>
                      <a:pt x="11234" y="4736"/>
                    </a:cubicBezTo>
                    <a:lnTo>
                      <a:pt x="11234" y="5600"/>
                    </a:lnTo>
                    <a:cubicBezTo>
                      <a:pt x="11234" y="6049"/>
                      <a:pt x="11372" y="6326"/>
                      <a:pt x="11510" y="6603"/>
                    </a:cubicBezTo>
                    <a:cubicBezTo>
                      <a:pt x="11649" y="7052"/>
                      <a:pt x="11787" y="7328"/>
                      <a:pt x="11925" y="7605"/>
                    </a:cubicBezTo>
                    <a:lnTo>
                      <a:pt x="12236" y="7916"/>
                    </a:lnTo>
                    <a:cubicBezTo>
                      <a:pt x="12374" y="8193"/>
                      <a:pt x="12513" y="8469"/>
                      <a:pt x="12651" y="8780"/>
                    </a:cubicBezTo>
                    <a:lnTo>
                      <a:pt x="12513" y="8780"/>
                    </a:lnTo>
                    <a:cubicBezTo>
                      <a:pt x="11649" y="8780"/>
                      <a:pt x="10923" y="8780"/>
                      <a:pt x="10197" y="8918"/>
                    </a:cubicBezTo>
                    <a:cubicBezTo>
                      <a:pt x="8780" y="9057"/>
                      <a:pt x="7328" y="9333"/>
                      <a:pt x="6049" y="9783"/>
                    </a:cubicBezTo>
                    <a:cubicBezTo>
                      <a:pt x="4736" y="10197"/>
                      <a:pt x="3595" y="10785"/>
                      <a:pt x="2731" y="11511"/>
                    </a:cubicBezTo>
                    <a:cubicBezTo>
                      <a:pt x="2143" y="11926"/>
                      <a:pt x="1417" y="12790"/>
                      <a:pt x="1141" y="13827"/>
                    </a:cubicBezTo>
                    <a:cubicBezTo>
                      <a:pt x="1002" y="13965"/>
                      <a:pt x="864" y="13965"/>
                      <a:pt x="864" y="14103"/>
                    </a:cubicBezTo>
                    <a:cubicBezTo>
                      <a:pt x="553" y="15555"/>
                      <a:pt x="415" y="17110"/>
                      <a:pt x="277" y="18839"/>
                    </a:cubicBezTo>
                    <a:cubicBezTo>
                      <a:pt x="138" y="19011"/>
                      <a:pt x="138" y="19150"/>
                      <a:pt x="277" y="19150"/>
                    </a:cubicBezTo>
                    <a:cubicBezTo>
                      <a:pt x="138" y="21293"/>
                      <a:pt x="0" y="23332"/>
                      <a:pt x="138" y="24887"/>
                    </a:cubicBezTo>
                    <a:lnTo>
                      <a:pt x="138" y="27480"/>
                    </a:lnTo>
                    <a:lnTo>
                      <a:pt x="138" y="30383"/>
                    </a:lnTo>
                    <a:lnTo>
                      <a:pt x="138" y="32526"/>
                    </a:lnTo>
                    <a:lnTo>
                      <a:pt x="138" y="35706"/>
                    </a:lnTo>
                    <a:cubicBezTo>
                      <a:pt x="138" y="37435"/>
                      <a:pt x="277" y="38886"/>
                      <a:pt x="415" y="40165"/>
                    </a:cubicBezTo>
                    <a:cubicBezTo>
                      <a:pt x="691" y="39750"/>
                      <a:pt x="864" y="39301"/>
                      <a:pt x="1141" y="39025"/>
                    </a:cubicBezTo>
                    <a:lnTo>
                      <a:pt x="1141" y="37849"/>
                    </a:lnTo>
                    <a:cubicBezTo>
                      <a:pt x="1279" y="38160"/>
                      <a:pt x="1417" y="38299"/>
                      <a:pt x="1556" y="38575"/>
                    </a:cubicBezTo>
                    <a:cubicBezTo>
                      <a:pt x="1867" y="38299"/>
                      <a:pt x="2143" y="38160"/>
                      <a:pt x="2420" y="38160"/>
                    </a:cubicBezTo>
                    <a:cubicBezTo>
                      <a:pt x="2540" y="38123"/>
                      <a:pt x="2670" y="38106"/>
                      <a:pt x="2805" y="38106"/>
                    </a:cubicBezTo>
                    <a:cubicBezTo>
                      <a:pt x="3171" y="38106"/>
                      <a:pt x="3568" y="38234"/>
                      <a:pt x="3871" y="38437"/>
                    </a:cubicBezTo>
                    <a:cubicBezTo>
                      <a:pt x="4321" y="38713"/>
                      <a:pt x="4597" y="39163"/>
                      <a:pt x="4736" y="39578"/>
                    </a:cubicBezTo>
                    <a:cubicBezTo>
                      <a:pt x="4736" y="40027"/>
                      <a:pt x="4736" y="40615"/>
                      <a:pt x="4459" y="40891"/>
                    </a:cubicBezTo>
                    <a:cubicBezTo>
                      <a:pt x="5012" y="41306"/>
                      <a:pt x="5600" y="41617"/>
                      <a:pt x="6326" y="41893"/>
                    </a:cubicBezTo>
                    <a:cubicBezTo>
                      <a:pt x="7328" y="42343"/>
                      <a:pt x="8469" y="42758"/>
                      <a:pt x="9920" y="43034"/>
                    </a:cubicBezTo>
                    <a:cubicBezTo>
                      <a:pt x="11061" y="43207"/>
                      <a:pt x="12374" y="43345"/>
                      <a:pt x="13653" y="43345"/>
                    </a:cubicBezTo>
                    <a:lnTo>
                      <a:pt x="13964" y="43345"/>
                    </a:lnTo>
                    <a:cubicBezTo>
                      <a:pt x="16107" y="43345"/>
                      <a:pt x="18285" y="43034"/>
                      <a:pt x="20428" y="42481"/>
                    </a:cubicBezTo>
                    <a:cubicBezTo>
                      <a:pt x="21603" y="42170"/>
                      <a:pt x="22606" y="41755"/>
                      <a:pt x="23608" y="41306"/>
                    </a:cubicBezTo>
                    <a:cubicBezTo>
                      <a:pt x="24196" y="41029"/>
                      <a:pt x="24610" y="40891"/>
                      <a:pt x="25060" y="40615"/>
                    </a:cubicBezTo>
                    <a:cubicBezTo>
                      <a:pt x="25198" y="40615"/>
                      <a:pt x="25198" y="40442"/>
                      <a:pt x="25336" y="40442"/>
                    </a:cubicBezTo>
                    <a:lnTo>
                      <a:pt x="25336" y="39439"/>
                    </a:lnTo>
                    <a:lnTo>
                      <a:pt x="25336" y="39301"/>
                    </a:lnTo>
                    <a:cubicBezTo>
                      <a:pt x="25336" y="38713"/>
                      <a:pt x="25336" y="38299"/>
                      <a:pt x="25613" y="37849"/>
                    </a:cubicBezTo>
                    <a:cubicBezTo>
                      <a:pt x="25924" y="37435"/>
                      <a:pt x="26339" y="37158"/>
                      <a:pt x="26788" y="36985"/>
                    </a:cubicBezTo>
                    <a:lnTo>
                      <a:pt x="27341" y="36985"/>
                    </a:lnTo>
                    <a:cubicBezTo>
                      <a:pt x="27203" y="36847"/>
                      <a:pt x="27203" y="36709"/>
                      <a:pt x="27065" y="36570"/>
                    </a:cubicBezTo>
                    <a:cubicBezTo>
                      <a:pt x="27065" y="36570"/>
                      <a:pt x="26926" y="36432"/>
                      <a:pt x="26926" y="36294"/>
                    </a:cubicBezTo>
                    <a:lnTo>
                      <a:pt x="26926" y="35430"/>
                    </a:lnTo>
                    <a:cubicBezTo>
                      <a:pt x="27065" y="35568"/>
                      <a:pt x="27065" y="35568"/>
                      <a:pt x="27065" y="35706"/>
                    </a:cubicBezTo>
                    <a:cubicBezTo>
                      <a:pt x="27479" y="36294"/>
                      <a:pt x="28067" y="36985"/>
                      <a:pt x="28516" y="37573"/>
                    </a:cubicBezTo>
                    <a:cubicBezTo>
                      <a:pt x="29208" y="38437"/>
                      <a:pt x="30072" y="39163"/>
                      <a:pt x="30798" y="40027"/>
                    </a:cubicBezTo>
                    <a:lnTo>
                      <a:pt x="30659" y="40027"/>
                    </a:lnTo>
                    <a:cubicBezTo>
                      <a:pt x="30521" y="40027"/>
                      <a:pt x="30245" y="40027"/>
                      <a:pt x="29934" y="39889"/>
                    </a:cubicBezTo>
                    <a:lnTo>
                      <a:pt x="29519" y="39889"/>
                    </a:lnTo>
                    <a:lnTo>
                      <a:pt x="29519" y="39750"/>
                    </a:lnTo>
                    <a:lnTo>
                      <a:pt x="29380" y="39578"/>
                    </a:lnTo>
                    <a:cubicBezTo>
                      <a:pt x="29208" y="39439"/>
                      <a:pt x="29208" y="39439"/>
                      <a:pt x="29069" y="39301"/>
                    </a:cubicBezTo>
                    <a:lnTo>
                      <a:pt x="29069" y="39301"/>
                    </a:lnTo>
                    <a:cubicBezTo>
                      <a:pt x="29208" y="39889"/>
                      <a:pt x="29208" y="40303"/>
                      <a:pt x="29208" y="40753"/>
                    </a:cubicBezTo>
                    <a:cubicBezTo>
                      <a:pt x="29519" y="40753"/>
                      <a:pt x="29934" y="40891"/>
                      <a:pt x="30383" y="40891"/>
                    </a:cubicBezTo>
                    <a:lnTo>
                      <a:pt x="30659" y="40891"/>
                    </a:lnTo>
                    <a:cubicBezTo>
                      <a:pt x="31109" y="40891"/>
                      <a:pt x="31662" y="40891"/>
                      <a:pt x="32111" y="40753"/>
                    </a:cubicBezTo>
                    <a:cubicBezTo>
                      <a:pt x="32664" y="40615"/>
                      <a:pt x="33114" y="40442"/>
                      <a:pt x="33528" y="40165"/>
                    </a:cubicBezTo>
                    <a:cubicBezTo>
                      <a:pt x="33978" y="39889"/>
                      <a:pt x="34392" y="39578"/>
                      <a:pt x="34704" y="39163"/>
                    </a:cubicBezTo>
                    <a:cubicBezTo>
                      <a:pt x="35429" y="38299"/>
                      <a:pt x="35844" y="37296"/>
                      <a:pt x="36293" y="35983"/>
                    </a:cubicBezTo>
                    <a:cubicBezTo>
                      <a:pt x="36708" y="34980"/>
                      <a:pt x="36847" y="33840"/>
                      <a:pt x="36985" y="32250"/>
                    </a:cubicBezTo>
                    <a:cubicBezTo>
                      <a:pt x="37158" y="31109"/>
                      <a:pt x="37296" y="29796"/>
                      <a:pt x="37296" y="28344"/>
                    </a:cubicBezTo>
                    <a:cubicBezTo>
                      <a:pt x="37296" y="27203"/>
                      <a:pt x="37296" y="26201"/>
                      <a:pt x="37158" y="25060"/>
                    </a:cubicBezTo>
                    <a:cubicBezTo>
                      <a:pt x="37158" y="24196"/>
                      <a:pt x="36985" y="23609"/>
                      <a:pt x="36847" y="23021"/>
                    </a:cubicBezTo>
                    <a:cubicBezTo>
                      <a:pt x="36708" y="22468"/>
                      <a:pt x="36570" y="21742"/>
                      <a:pt x="36293" y="21016"/>
                    </a:cubicBezTo>
                    <a:cubicBezTo>
                      <a:pt x="35429" y="19288"/>
                      <a:pt x="34116" y="17974"/>
                      <a:pt x="32526" y="17560"/>
                    </a:cubicBezTo>
                    <a:cubicBezTo>
                      <a:pt x="32249" y="17560"/>
                      <a:pt x="31800" y="17421"/>
                      <a:pt x="31524" y="17421"/>
                    </a:cubicBezTo>
                    <a:cubicBezTo>
                      <a:pt x="31109" y="17421"/>
                      <a:pt x="30521" y="17560"/>
                      <a:pt x="30072" y="17698"/>
                    </a:cubicBezTo>
                    <a:cubicBezTo>
                      <a:pt x="29380" y="17836"/>
                      <a:pt x="28655" y="18286"/>
                      <a:pt x="27929" y="19011"/>
                    </a:cubicBezTo>
                    <a:lnTo>
                      <a:pt x="27929" y="14518"/>
                    </a:lnTo>
                    <a:cubicBezTo>
                      <a:pt x="27929" y="14380"/>
                      <a:pt x="27790" y="14103"/>
                      <a:pt x="27479" y="14103"/>
                    </a:cubicBezTo>
                    <a:cubicBezTo>
                      <a:pt x="27652" y="13965"/>
                      <a:pt x="27479" y="13965"/>
                      <a:pt x="27479" y="13827"/>
                    </a:cubicBezTo>
                    <a:cubicBezTo>
                      <a:pt x="27341" y="13377"/>
                      <a:pt x="26926" y="12962"/>
                      <a:pt x="26615" y="12513"/>
                    </a:cubicBezTo>
                    <a:cubicBezTo>
                      <a:pt x="26200" y="12237"/>
                      <a:pt x="25924" y="11926"/>
                      <a:pt x="25475" y="11649"/>
                    </a:cubicBezTo>
                    <a:cubicBezTo>
                      <a:pt x="24749" y="11061"/>
                      <a:pt x="23885" y="10647"/>
                      <a:pt x="22882" y="10197"/>
                    </a:cubicBezTo>
                    <a:lnTo>
                      <a:pt x="22744" y="10197"/>
                    </a:lnTo>
                    <a:cubicBezTo>
                      <a:pt x="22467" y="10197"/>
                      <a:pt x="22295" y="10370"/>
                      <a:pt x="22295" y="10508"/>
                    </a:cubicBezTo>
                    <a:cubicBezTo>
                      <a:pt x="22156" y="10785"/>
                      <a:pt x="22295" y="11061"/>
                      <a:pt x="22606" y="11061"/>
                    </a:cubicBezTo>
                    <a:lnTo>
                      <a:pt x="22606" y="11234"/>
                    </a:lnTo>
                    <a:cubicBezTo>
                      <a:pt x="22606" y="11234"/>
                      <a:pt x="22606" y="11373"/>
                      <a:pt x="22744" y="11373"/>
                    </a:cubicBezTo>
                    <a:cubicBezTo>
                      <a:pt x="23332" y="12651"/>
                      <a:pt x="23885" y="13965"/>
                      <a:pt x="24749" y="15106"/>
                    </a:cubicBezTo>
                    <a:cubicBezTo>
                      <a:pt x="24610" y="15244"/>
                      <a:pt x="24472" y="15244"/>
                      <a:pt x="24334" y="15382"/>
                    </a:cubicBezTo>
                    <a:lnTo>
                      <a:pt x="24334" y="15106"/>
                    </a:lnTo>
                    <a:cubicBezTo>
                      <a:pt x="24334" y="14967"/>
                      <a:pt x="24334" y="14967"/>
                      <a:pt x="24196" y="14967"/>
                    </a:cubicBezTo>
                    <a:lnTo>
                      <a:pt x="24196" y="14829"/>
                    </a:lnTo>
                    <a:cubicBezTo>
                      <a:pt x="24196" y="14691"/>
                      <a:pt x="24196" y="14691"/>
                      <a:pt x="24023" y="14518"/>
                    </a:cubicBezTo>
                    <a:cubicBezTo>
                      <a:pt x="23885" y="14380"/>
                      <a:pt x="23746" y="14103"/>
                      <a:pt x="23608" y="13827"/>
                    </a:cubicBezTo>
                    <a:cubicBezTo>
                      <a:pt x="23470" y="13827"/>
                      <a:pt x="23470" y="13654"/>
                      <a:pt x="23332" y="13654"/>
                    </a:cubicBezTo>
                    <a:lnTo>
                      <a:pt x="23470" y="13516"/>
                    </a:lnTo>
                    <a:lnTo>
                      <a:pt x="23470" y="13239"/>
                    </a:lnTo>
                    <a:cubicBezTo>
                      <a:pt x="22882" y="12098"/>
                      <a:pt x="22156" y="11061"/>
                      <a:pt x="21603" y="10059"/>
                    </a:cubicBezTo>
                    <a:lnTo>
                      <a:pt x="21603" y="9783"/>
                    </a:lnTo>
                    <a:lnTo>
                      <a:pt x="21603" y="9644"/>
                    </a:lnTo>
                    <a:cubicBezTo>
                      <a:pt x="21430" y="9506"/>
                      <a:pt x="21430" y="9506"/>
                      <a:pt x="21292" y="9506"/>
                    </a:cubicBezTo>
                    <a:cubicBezTo>
                      <a:pt x="20428" y="9195"/>
                      <a:pt x="19564" y="9195"/>
                      <a:pt x="18700" y="9057"/>
                    </a:cubicBezTo>
                    <a:lnTo>
                      <a:pt x="17559" y="9057"/>
                    </a:lnTo>
                    <a:lnTo>
                      <a:pt x="16833" y="8918"/>
                    </a:lnTo>
                    <a:cubicBezTo>
                      <a:pt x="16833" y="8469"/>
                      <a:pt x="16972" y="8054"/>
                      <a:pt x="17110" y="7605"/>
                    </a:cubicBezTo>
                    <a:cubicBezTo>
                      <a:pt x="17283" y="7328"/>
                      <a:pt x="17283" y="7052"/>
                      <a:pt x="17421" y="6741"/>
                    </a:cubicBezTo>
                    <a:cubicBezTo>
                      <a:pt x="17559" y="6603"/>
                      <a:pt x="17559" y="6326"/>
                      <a:pt x="17697" y="6188"/>
                    </a:cubicBezTo>
                    <a:lnTo>
                      <a:pt x="17836" y="6049"/>
                    </a:lnTo>
                    <a:cubicBezTo>
                      <a:pt x="18147" y="5462"/>
                      <a:pt x="18147" y="4874"/>
                      <a:pt x="18147" y="4321"/>
                    </a:cubicBezTo>
                    <a:cubicBezTo>
                      <a:pt x="18147" y="4010"/>
                      <a:pt x="18147" y="3734"/>
                      <a:pt x="17974" y="3457"/>
                    </a:cubicBezTo>
                    <a:cubicBezTo>
                      <a:pt x="17974" y="3284"/>
                      <a:pt x="17974" y="3146"/>
                      <a:pt x="17836" y="3008"/>
                    </a:cubicBezTo>
                    <a:lnTo>
                      <a:pt x="17836" y="2870"/>
                    </a:lnTo>
                    <a:lnTo>
                      <a:pt x="17697" y="2593"/>
                    </a:lnTo>
                    <a:cubicBezTo>
                      <a:pt x="17697" y="2420"/>
                      <a:pt x="17697" y="2144"/>
                      <a:pt x="17559" y="2005"/>
                    </a:cubicBezTo>
                    <a:lnTo>
                      <a:pt x="17559" y="1867"/>
                    </a:lnTo>
                    <a:lnTo>
                      <a:pt x="17559" y="1556"/>
                    </a:lnTo>
                    <a:cubicBezTo>
                      <a:pt x="17421" y="1418"/>
                      <a:pt x="17283" y="1418"/>
                      <a:pt x="17110" y="1418"/>
                    </a:cubicBezTo>
                    <a:cubicBezTo>
                      <a:pt x="16972" y="1418"/>
                      <a:pt x="16695" y="1556"/>
                      <a:pt x="16695" y="1867"/>
                    </a:cubicBezTo>
                    <a:cubicBezTo>
                      <a:pt x="16695" y="2144"/>
                      <a:pt x="16695" y="2420"/>
                      <a:pt x="16833" y="2731"/>
                    </a:cubicBezTo>
                    <a:cubicBezTo>
                      <a:pt x="16833" y="2870"/>
                      <a:pt x="16972" y="3146"/>
                      <a:pt x="16972" y="3284"/>
                    </a:cubicBezTo>
                    <a:lnTo>
                      <a:pt x="17110" y="3457"/>
                    </a:lnTo>
                    <a:cubicBezTo>
                      <a:pt x="17283" y="3734"/>
                      <a:pt x="17283" y="3872"/>
                      <a:pt x="17283" y="4148"/>
                    </a:cubicBezTo>
                    <a:lnTo>
                      <a:pt x="17283" y="4736"/>
                    </a:lnTo>
                    <a:cubicBezTo>
                      <a:pt x="17110" y="5185"/>
                      <a:pt x="16972" y="5462"/>
                      <a:pt x="16833" y="5738"/>
                    </a:cubicBezTo>
                    <a:lnTo>
                      <a:pt x="16833" y="5877"/>
                    </a:lnTo>
                    <a:cubicBezTo>
                      <a:pt x="16695" y="6188"/>
                      <a:pt x="16557" y="6603"/>
                      <a:pt x="16419" y="6914"/>
                    </a:cubicBezTo>
                    <a:cubicBezTo>
                      <a:pt x="16246" y="7467"/>
                      <a:pt x="15969" y="8193"/>
                      <a:pt x="15831" y="8918"/>
                    </a:cubicBezTo>
                    <a:lnTo>
                      <a:pt x="15693" y="8918"/>
                    </a:lnTo>
                    <a:cubicBezTo>
                      <a:pt x="14967" y="8780"/>
                      <a:pt x="14241" y="8780"/>
                      <a:pt x="13515" y="8780"/>
                    </a:cubicBezTo>
                    <a:cubicBezTo>
                      <a:pt x="13515" y="8642"/>
                      <a:pt x="13377" y="8469"/>
                      <a:pt x="13377" y="8193"/>
                    </a:cubicBezTo>
                    <a:cubicBezTo>
                      <a:pt x="13239" y="8054"/>
                      <a:pt x="13100" y="7778"/>
                      <a:pt x="12962" y="7467"/>
                    </a:cubicBezTo>
                    <a:cubicBezTo>
                      <a:pt x="12651" y="7052"/>
                      <a:pt x="12513" y="6603"/>
                      <a:pt x="12374" y="6188"/>
                    </a:cubicBezTo>
                    <a:cubicBezTo>
                      <a:pt x="12236" y="5877"/>
                      <a:pt x="12236" y="5738"/>
                      <a:pt x="12098" y="5462"/>
                    </a:cubicBezTo>
                    <a:cubicBezTo>
                      <a:pt x="12098" y="5324"/>
                      <a:pt x="12098" y="5013"/>
                      <a:pt x="12236" y="4874"/>
                    </a:cubicBezTo>
                    <a:cubicBezTo>
                      <a:pt x="12236" y="4460"/>
                      <a:pt x="12374" y="4010"/>
                      <a:pt x="12513" y="3734"/>
                    </a:cubicBezTo>
                    <a:lnTo>
                      <a:pt x="12651" y="3457"/>
                    </a:lnTo>
                    <a:cubicBezTo>
                      <a:pt x="12962" y="3008"/>
                      <a:pt x="13100" y="2593"/>
                      <a:pt x="13239" y="2144"/>
                    </a:cubicBezTo>
                    <a:cubicBezTo>
                      <a:pt x="13377" y="2005"/>
                      <a:pt x="13377" y="1729"/>
                      <a:pt x="13377" y="1418"/>
                    </a:cubicBezTo>
                    <a:cubicBezTo>
                      <a:pt x="13515" y="1141"/>
                      <a:pt x="13515" y="692"/>
                      <a:pt x="13377" y="415"/>
                    </a:cubicBezTo>
                    <a:cubicBezTo>
                      <a:pt x="13377" y="139"/>
                      <a:pt x="13239" y="1"/>
                      <a:pt x="1296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8"/>
              <p:cNvSpPr/>
              <p:nvPr/>
            </p:nvSpPr>
            <p:spPr>
              <a:xfrm>
                <a:off x="6466631" y="3328412"/>
                <a:ext cx="517140" cy="204870"/>
              </a:xfrm>
              <a:custGeom>
                <a:avLst/>
                <a:gdLst/>
                <a:ahLst/>
                <a:cxnLst/>
                <a:rect l="l" t="t" r="r" b="b"/>
                <a:pathLst>
                  <a:path w="28794" h="11407" extrusionOk="0">
                    <a:moveTo>
                      <a:pt x="26512" y="450"/>
                    </a:moveTo>
                    <a:cubicBezTo>
                      <a:pt x="26512" y="450"/>
                      <a:pt x="26512" y="588"/>
                      <a:pt x="26651" y="588"/>
                    </a:cubicBezTo>
                    <a:cubicBezTo>
                      <a:pt x="26789" y="864"/>
                      <a:pt x="26927" y="1175"/>
                      <a:pt x="27065" y="1452"/>
                    </a:cubicBezTo>
                    <a:cubicBezTo>
                      <a:pt x="27376" y="1728"/>
                      <a:pt x="27653" y="2178"/>
                      <a:pt x="27930" y="2454"/>
                    </a:cubicBezTo>
                    <a:cubicBezTo>
                      <a:pt x="27791" y="2316"/>
                      <a:pt x="27653" y="2316"/>
                      <a:pt x="27515" y="2178"/>
                    </a:cubicBezTo>
                    <a:cubicBezTo>
                      <a:pt x="27238" y="2040"/>
                      <a:pt x="27065" y="1901"/>
                      <a:pt x="26927" y="1590"/>
                    </a:cubicBezTo>
                    <a:cubicBezTo>
                      <a:pt x="26789" y="1452"/>
                      <a:pt x="26651" y="1314"/>
                      <a:pt x="26651" y="1037"/>
                    </a:cubicBezTo>
                    <a:lnTo>
                      <a:pt x="26512" y="1037"/>
                    </a:lnTo>
                    <a:lnTo>
                      <a:pt x="26512" y="864"/>
                    </a:lnTo>
                    <a:lnTo>
                      <a:pt x="26512" y="450"/>
                    </a:lnTo>
                    <a:close/>
                    <a:moveTo>
                      <a:pt x="26374" y="0"/>
                    </a:moveTo>
                    <a:cubicBezTo>
                      <a:pt x="25925" y="173"/>
                      <a:pt x="25510" y="450"/>
                      <a:pt x="25199" y="864"/>
                    </a:cubicBezTo>
                    <a:cubicBezTo>
                      <a:pt x="24922" y="1314"/>
                      <a:pt x="24922" y="1728"/>
                      <a:pt x="24922" y="2316"/>
                    </a:cubicBezTo>
                    <a:lnTo>
                      <a:pt x="24922" y="2454"/>
                    </a:lnTo>
                    <a:lnTo>
                      <a:pt x="24922" y="3457"/>
                    </a:lnTo>
                    <a:cubicBezTo>
                      <a:pt x="25061" y="3318"/>
                      <a:pt x="25337" y="3180"/>
                      <a:pt x="25510" y="3180"/>
                    </a:cubicBezTo>
                    <a:lnTo>
                      <a:pt x="25510" y="5358"/>
                    </a:lnTo>
                    <a:cubicBezTo>
                      <a:pt x="25199" y="5773"/>
                      <a:pt x="24922" y="6222"/>
                      <a:pt x="24473" y="6637"/>
                    </a:cubicBezTo>
                    <a:cubicBezTo>
                      <a:pt x="23920" y="7363"/>
                      <a:pt x="23332" y="7950"/>
                      <a:pt x="22468" y="8365"/>
                    </a:cubicBezTo>
                    <a:cubicBezTo>
                      <a:pt x="21742" y="8953"/>
                      <a:pt x="21016" y="9367"/>
                      <a:pt x="20152" y="9678"/>
                    </a:cubicBezTo>
                    <a:cubicBezTo>
                      <a:pt x="19012" y="10093"/>
                      <a:pt x="17733" y="10370"/>
                      <a:pt x="16419" y="10370"/>
                    </a:cubicBezTo>
                    <a:cubicBezTo>
                      <a:pt x="16005" y="10543"/>
                      <a:pt x="15555" y="10543"/>
                      <a:pt x="14968" y="10543"/>
                    </a:cubicBezTo>
                    <a:cubicBezTo>
                      <a:pt x="13965" y="10543"/>
                      <a:pt x="12963" y="10370"/>
                      <a:pt x="11960" y="10231"/>
                    </a:cubicBezTo>
                    <a:cubicBezTo>
                      <a:pt x="10232" y="9955"/>
                      <a:pt x="8780" y="9506"/>
                      <a:pt x="7363" y="8814"/>
                    </a:cubicBezTo>
                    <a:cubicBezTo>
                      <a:pt x="5912" y="8088"/>
                      <a:pt x="4598" y="7224"/>
                      <a:pt x="3596" y="6360"/>
                    </a:cubicBezTo>
                    <a:cubicBezTo>
                      <a:pt x="2593" y="5496"/>
                      <a:pt x="1729" y="4494"/>
                      <a:pt x="1003" y="3630"/>
                    </a:cubicBezTo>
                    <a:lnTo>
                      <a:pt x="1003" y="3457"/>
                    </a:lnTo>
                    <a:cubicBezTo>
                      <a:pt x="865" y="3180"/>
                      <a:pt x="865" y="2904"/>
                      <a:pt x="865" y="2593"/>
                    </a:cubicBezTo>
                    <a:lnTo>
                      <a:pt x="865" y="2454"/>
                    </a:lnTo>
                    <a:cubicBezTo>
                      <a:pt x="865" y="2316"/>
                      <a:pt x="727" y="2178"/>
                      <a:pt x="727" y="2040"/>
                    </a:cubicBezTo>
                    <a:cubicBezTo>
                      <a:pt x="450" y="2316"/>
                      <a:pt x="277" y="2765"/>
                      <a:pt x="1" y="3180"/>
                    </a:cubicBezTo>
                    <a:cubicBezTo>
                      <a:pt x="1" y="3318"/>
                      <a:pt x="139" y="3630"/>
                      <a:pt x="139" y="3768"/>
                    </a:cubicBezTo>
                    <a:cubicBezTo>
                      <a:pt x="139" y="3906"/>
                      <a:pt x="139" y="4044"/>
                      <a:pt x="277" y="4044"/>
                    </a:cubicBezTo>
                    <a:lnTo>
                      <a:pt x="277" y="4183"/>
                    </a:lnTo>
                    <a:cubicBezTo>
                      <a:pt x="727" y="4632"/>
                      <a:pt x="1003" y="5047"/>
                      <a:pt x="1453" y="5496"/>
                    </a:cubicBezTo>
                    <a:cubicBezTo>
                      <a:pt x="2178" y="6222"/>
                      <a:pt x="2870" y="6913"/>
                      <a:pt x="3734" y="7639"/>
                    </a:cubicBezTo>
                    <a:cubicBezTo>
                      <a:pt x="5047" y="8641"/>
                      <a:pt x="6499" y="9367"/>
                      <a:pt x="7916" y="10093"/>
                    </a:cubicBezTo>
                    <a:cubicBezTo>
                      <a:pt x="9506" y="10681"/>
                      <a:pt x="11235" y="11096"/>
                      <a:pt x="12963" y="11234"/>
                    </a:cubicBezTo>
                    <a:cubicBezTo>
                      <a:pt x="13689" y="11407"/>
                      <a:pt x="14276" y="11407"/>
                      <a:pt x="14968" y="11407"/>
                    </a:cubicBezTo>
                    <a:cubicBezTo>
                      <a:pt x="16143" y="11407"/>
                      <a:pt x="17145" y="11234"/>
                      <a:pt x="18286" y="11096"/>
                    </a:cubicBezTo>
                    <a:cubicBezTo>
                      <a:pt x="19012" y="10957"/>
                      <a:pt x="19876" y="10681"/>
                      <a:pt x="20740" y="10370"/>
                    </a:cubicBezTo>
                    <a:cubicBezTo>
                      <a:pt x="21466" y="10093"/>
                      <a:pt x="22192" y="9817"/>
                      <a:pt x="22745" y="9367"/>
                    </a:cubicBezTo>
                    <a:cubicBezTo>
                      <a:pt x="24196" y="8365"/>
                      <a:pt x="25337" y="7224"/>
                      <a:pt x="26201" y="5911"/>
                    </a:cubicBezTo>
                    <a:lnTo>
                      <a:pt x="26201" y="5634"/>
                    </a:lnTo>
                    <a:cubicBezTo>
                      <a:pt x="26374" y="5634"/>
                      <a:pt x="26374" y="5496"/>
                      <a:pt x="26374" y="5496"/>
                    </a:cubicBezTo>
                    <a:lnTo>
                      <a:pt x="26374" y="2593"/>
                    </a:lnTo>
                    <a:lnTo>
                      <a:pt x="26374" y="2454"/>
                    </a:lnTo>
                    <a:lnTo>
                      <a:pt x="26512" y="2454"/>
                    </a:lnTo>
                    <a:cubicBezTo>
                      <a:pt x="26512" y="2593"/>
                      <a:pt x="26651" y="2593"/>
                      <a:pt x="26789" y="2765"/>
                    </a:cubicBezTo>
                    <a:cubicBezTo>
                      <a:pt x="27238" y="3180"/>
                      <a:pt x="27653" y="3318"/>
                      <a:pt x="28241" y="3630"/>
                    </a:cubicBezTo>
                    <a:cubicBezTo>
                      <a:pt x="28379" y="3630"/>
                      <a:pt x="28517" y="3630"/>
                      <a:pt x="28794" y="3768"/>
                    </a:cubicBezTo>
                    <a:cubicBezTo>
                      <a:pt x="28794" y="3318"/>
                      <a:pt x="28794" y="2904"/>
                      <a:pt x="28655" y="2316"/>
                    </a:cubicBezTo>
                    <a:cubicBezTo>
                      <a:pt x="28517" y="2178"/>
                      <a:pt x="28241" y="1901"/>
                      <a:pt x="27930" y="1590"/>
                    </a:cubicBezTo>
                    <a:cubicBezTo>
                      <a:pt x="27515" y="1037"/>
                      <a:pt x="27238" y="588"/>
                      <a:pt x="2692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8"/>
              <p:cNvSpPr/>
              <p:nvPr/>
            </p:nvSpPr>
            <p:spPr>
              <a:xfrm>
                <a:off x="6707511" y="2862817"/>
                <a:ext cx="2496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" extrusionOk="0">
                    <a:moveTo>
                      <a:pt x="0" y="0"/>
                    </a:moveTo>
                    <a:lnTo>
                      <a:pt x="1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8"/>
              <p:cNvSpPr/>
              <p:nvPr/>
            </p:nvSpPr>
            <p:spPr>
              <a:xfrm>
                <a:off x="6968236" y="3356968"/>
                <a:ext cx="18" cy="1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8"/>
              <p:cNvSpPr/>
              <p:nvPr/>
            </p:nvSpPr>
            <p:spPr>
              <a:xfrm>
                <a:off x="6989339" y="3002492"/>
                <a:ext cx="18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4" extrusionOk="0">
                    <a:moveTo>
                      <a:pt x="1" y="1"/>
                    </a:moveTo>
                    <a:lnTo>
                      <a:pt x="1" y="17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32" name="Google Shape;1332;p8"/>
          <p:cNvGrpSpPr/>
          <p:nvPr/>
        </p:nvGrpSpPr>
        <p:grpSpPr>
          <a:xfrm>
            <a:off x="6395310" y="4062741"/>
            <a:ext cx="637253" cy="494226"/>
            <a:chOff x="7042387" y="3698335"/>
            <a:chExt cx="494954" cy="383895"/>
          </a:xfrm>
        </p:grpSpPr>
        <p:sp>
          <p:nvSpPr>
            <p:cNvPr id="1333" name="Google Shape;1333;p8"/>
            <p:cNvSpPr/>
            <p:nvPr/>
          </p:nvSpPr>
          <p:spPr>
            <a:xfrm>
              <a:off x="7042387" y="3824888"/>
              <a:ext cx="494954" cy="257342"/>
            </a:xfrm>
            <a:custGeom>
              <a:avLst/>
              <a:gdLst/>
              <a:ahLst/>
              <a:cxnLst/>
              <a:rect l="l" t="t" r="r" b="b"/>
              <a:pathLst>
                <a:path w="24334" h="12652" extrusionOk="0">
                  <a:moveTo>
                    <a:pt x="23159" y="0"/>
                  </a:moveTo>
                  <a:cubicBezTo>
                    <a:pt x="23332" y="864"/>
                    <a:pt x="23332" y="1867"/>
                    <a:pt x="23470" y="2869"/>
                  </a:cubicBezTo>
                  <a:cubicBezTo>
                    <a:pt x="23470" y="3007"/>
                    <a:pt x="23332" y="3007"/>
                    <a:pt x="23332" y="3146"/>
                  </a:cubicBezTo>
                  <a:lnTo>
                    <a:pt x="23332" y="3457"/>
                  </a:lnTo>
                  <a:lnTo>
                    <a:pt x="22882" y="3872"/>
                  </a:lnTo>
                  <a:cubicBezTo>
                    <a:pt x="22882" y="4010"/>
                    <a:pt x="22744" y="4148"/>
                    <a:pt x="22606" y="4321"/>
                  </a:cubicBezTo>
                  <a:cubicBezTo>
                    <a:pt x="22467" y="4597"/>
                    <a:pt x="22295" y="4874"/>
                    <a:pt x="22018" y="5323"/>
                  </a:cubicBezTo>
                  <a:cubicBezTo>
                    <a:pt x="21742" y="5876"/>
                    <a:pt x="21292" y="6464"/>
                    <a:pt x="20877" y="7190"/>
                  </a:cubicBezTo>
                  <a:cubicBezTo>
                    <a:pt x="20428" y="7777"/>
                    <a:pt x="20013" y="8469"/>
                    <a:pt x="19564" y="9056"/>
                  </a:cubicBezTo>
                  <a:cubicBezTo>
                    <a:pt x="19149" y="9644"/>
                    <a:pt x="18562" y="10059"/>
                    <a:pt x="17974" y="10508"/>
                  </a:cubicBezTo>
                  <a:cubicBezTo>
                    <a:pt x="17836" y="10646"/>
                    <a:pt x="17697" y="10646"/>
                    <a:pt x="17697" y="10646"/>
                  </a:cubicBezTo>
                  <a:lnTo>
                    <a:pt x="17421" y="10646"/>
                  </a:lnTo>
                  <a:cubicBezTo>
                    <a:pt x="16419" y="10508"/>
                    <a:pt x="15554" y="10370"/>
                    <a:pt x="14690" y="10059"/>
                  </a:cubicBezTo>
                  <a:lnTo>
                    <a:pt x="14517" y="10197"/>
                  </a:lnTo>
                  <a:lnTo>
                    <a:pt x="14517" y="10370"/>
                  </a:lnTo>
                  <a:cubicBezTo>
                    <a:pt x="14379" y="10508"/>
                    <a:pt x="14241" y="10508"/>
                    <a:pt x="13964" y="10508"/>
                  </a:cubicBezTo>
                  <a:cubicBezTo>
                    <a:pt x="13515" y="10370"/>
                    <a:pt x="13100" y="10370"/>
                    <a:pt x="12651" y="10197"/>
                  </a:cubicBezTo>
                  <a:cubicBezTo>
                    <a:pt x="12236" y="10059"/>
                    <a:pt x="11787" y="10059"/>
                    <a:pt x="11372" y="9920"/>
                  </a:cubicBezTo>
                  <a:cubicBezTo>
                    <a:pt x="10370" y="9782"/>
                    <a:pt x="9506" y="9506"/>
                    <a:pt x="8641" y="9333"/>
                  </a:cubicBezTo>
                  <a:cubicBezTo>
                    <a:pt x="6740" y="8918"/>
                    <a:pt x="5012" y="8469"/>
                    <a:pt x="3284" y="7916"/>
                  </a:cubicBezTo>
                  <a:lnTo>
                    <a:pt x="3146" y="7777"/>
                  </a:lnTo>
                  <a:cubicBezTo>
                    <a:pt x="3007" y="7777"/>
                    <a:pt x="3007" y="7605"/>
                    <a:pt x="3007" y="7466"/>
                  </a:cubicBezTo>
                  <a:cubicBezTo>
                    <a:pt x="3007" y="7328"/>
                    <a:pt x="2869" y="7052"/>
                    <a:pt x="2869" y="6913"/>
                  </a:cubicBezTo>
                  <a:cubicBezTo>
                    <a:pt x="2143" y="6602"/>
                    <a:pt x="1556" y="6464"/>
                    <a:pt x="864" y="6049"/>
                  </a:cubicBezTo>
                  <a:lnTo>
                    <a:pt x="691" y="5876"/>
                  </a:lnTo>
                  <a:cubicBezTo>
                    <a:pt x="691" y="5738"/>
                    <a:pt x="553" y="5738"/>
                    <a:pt x="553" y="5600"/>
                  </a:cubicBezTo>
                  <a:cubicBezTo>
                    <a:pt x="277" y="4459"/>
                    <a:pt x="138" y="3284"/>
                    <a:pt x="138" y="2143"/>
                  </a:cubicBezTo>
                  <a:cubicBezTo>
                    <a:pt x="0" y="2282"/>
                    <a:pt x="0" y="2593"/>
                    <a:pt x="0" y="2731"/>
                  </a:cubicBezTo>
                  <a:cubicBezTo>
                    <a:pt x="0" y="4148"/>
                    <a:pt x="0" y="5738"/>
                    <a:pt x="864" y="7052"/>
                  </a:cubicBezTo>
                  <a:cubicBezTo>
                    <a:pt x="1141" y="7605"/>
                    <a:pt x="1556" y="8192"/>
                    <a:pt x="2143" y="8469"/>
                  </a:cubicBezTo>
                  <a:cubicBezTo>
                    <a:pt x="2731" y="8918"/>
                    <a:pt x="3284" y="9195"/>
                    <a:pt x="3871" y="9333"/>
                  </a:cubicBezTo>
                  <a:cubicBezTo>
                    <a:pt x="5185" y="9782"/>
                    <a:pt x="6464" y="9920"/>
                    <a:pt x="7777" y="10197"/>
                  </a:cubicBezTo>
                  <a:cubicBezTo>
                    <a:pt x="9506" y="10646"/>
                    <a:pt x="11061" y="11234"/>
                    <a:pt x="12651" y="11787"/>
                  </a:cubicBezTo>
                  <a:cubicBezTo>
                    <a:pt x="13515" y="12098"/>
                    <a:pt x="14379" y="12375"/>
                    <a:pt x="15243" y="12513"/>
                  </a:cubicBezTo>
                  <a:cubicBezTo>
                    <a:pt x="15693" y="12651"/>
                    <a:pt x="16107" y="12651"/>
                    <a:pt x="16557" y="12651"/>
                  </a:cubicBezTo>
                  <a:lnTo>
                    <a:pt x="17974" y="12651"/>
                  </a:lnTo>
                  <a:cubicBezTo>
                    <a:pt x="18700" y="12513"/>
                    <a:pt x="19564" y="12236"/>
                    <a:pt x="20152" y="11787"/>
                  </a:cubicBezTo>
                  <a:cubicBezTo>
                    <a:pt x="21016" y="11234"/>
                    <a:pt x="21742" y="10646"/>
                    <a:pt x="22295" y="9782"/>
                  </a:cubicBezTo>
                  <a:cubicBezTo>
                    <a:pt x="22882" y="9195"/>
                    <a:pt x="23159" y="8330"/>
                    <a:pt x="23470" y="7605"/>
                  </a:cubicBezTo>
                  <a:cubicBezTo>
                    <a:pt x="23885" y="6740"/>
                    <a:pt x="24023" y="5876"/>
                    <a:pt x="24196" y="4874"/>
                  </a:cubicBezTo>
                  <a:cubicBezTo>
                    <a:pt x="24334" y="4010"/>
                    <a:pt x="24196" y="3146"/>
                    <a:pt x="24023" y="2282"/>
                  </a:cubicBezTo>
                  <a:cubicBezTo>
                    <a:pt x="23885" y="1417"/>
                    <a:pt x="23608" y="553"/>
                    <a:pt x="23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8"/>
            <p:cNvSpPr/>
            <p:nvPr/>
          </p:nvSpPr>
          <p:spPr>
            <a:xfrm>
              <a:off x="7074015" y="3880415"/>
              <a:ext cx="23920" cy="46436"/>
            </a:xfrm>
            <a:custGeom>
              <a:avLst/>
              <a:gdLst/>
              <a:ahLst/>
              <a:cxnLst/>
              <a:rect l="l" t="t" r="r" b="b"/>
              <a:pathLst>
                <a:path w="1176" h="2283" extrusionOk="0">
                  <a:moveTo>
                    <a:pt x="1" y="1"/>
                  </a:moveTo>
                  <a:lnTo>
                    <a:pt x="1" y="1"/>
                  </a:lnTo>
                  <a:cubicBezTo>
                    <a:pt x="312" y="865"/>
                    <a:pt x="726" y="1591"/>
                    <a:pt x="1176" y="2282"/>
                  </a:cubicBezTo>
                  <a:lnTo>
                    <a:pt x="1176" y="1729"/>
                  </a:lnTo>
                  <a:cubicBezTo>
                    <a:pt x="1037" y="1418"/>
                    <a:pt x="865" y="1003"/>
                    <a:pt x="865" y="554"/>
                  </a:cubicBezTo>
                  <a:cubicBezTo>
                    <a:pt x="865" y="554"/>
                    <a:pt x="865" y="416"/>
                    <a:pt x="1037" y="416"/>
                  </a:cubicBezTo>
                  <a:cubicBezTo>
                    <a:pt x="588" y="277"/>
                    <a:pt x="312" y="139"/>
                    <a:pt x="1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8"/>
            <p:cNvSpPr/>
            <p:nvPr/>
          </p:nvSpPr>
          <p:spPr>
            <a:xfrm>
              <a:off x="7367190" y="3961977"/>
              <a:ext cx="20401" cy="29554"/>
            </a:xfrm>
            <a:custGeom>
              <a:avLst/>
              <a:gdLst/>
              <a:ahLst/>
              <a:cxnLst/>
              <a:rect l="l" t="t" r="r" b="b"/>
              <a:pathLst>
                <a:path w="1003" h="1453" extrusionOk="0">
                  <a:moveTo>
                    <a:pt x="0" y="0"/>
                  </a:moveTo>
                  <a:cubicBezTo>
                    <a:pt x="277" y="173"/>
                    <a:pt x="450" y="450"/>
                    <a:pt x="588" y="726"/>
                  </a:cubicBezTo>
                  <a:cubicBezTo>
                    <a:pt x="726" y="1037"/>
                    <a:pt x="864" y="1176"/>
                    <a:pt x="1003" y="1452"/>
                  </a:cubicBezTo>
                  <a:lnTo>
                    <a:pt x="1003" y="1176"/>
                  </a:lnTo>
                  <a:lnTo>
                    <a:pt x="1003" y="173"/>
                  </a:lnTo>
                  <a:cubicBezTo>
                    <a:pt x="726" y="173"/>
                    <a:pt x="277" y="0"/>
                    <a:pt x="0" y="0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8"/>
            <p:cNvSpPr/>
            <p:nvPr/>
          </p:nvSpPr>
          <p:spPr>
            <a:xfrm>
              <a:off x="7337657" y="3976744"/>
              <a:ext cx="14787" cy="23920"/>
            </a:xfrm>
            <a:custGeom>
              <a:avLst/>
              <a:gdLst/>
              <a:ahLst/>
              <a:cxnLst/>
              <a:rect l="l" t="t" r="r" b="b"/>
              <a:pathLst>
                <a:path w="727" h="1176" extrusionOk="0">
                  <a:moveTo>
                    <a:pt x="0" y="0"/>
                  </a:moveTo>
                  <a:lnTo>
                    <a:pt x="0" y="1003"/>
                  </a:lnTo>
                  <a:cubicBezTo>
                    <a:pt x="312" y="1003"/>
                    <a:pt x="450" y="1003"/>
                    <a:pt x="726" y="1176"/>
                  </a:cubicBezTo>
                  <a:cubicBezTo>
                    <a:pt x="588" y="1003"/>
                    <a:pt x="588" y="864"/>
                    <a:pt x="450" y="726"/>
                  </a:cubicBezTo>
                  <a:cubicBezTo>
                    <a:pt x="312" y="450"/>
                    <a:pt x="173" y="139"/>
                    <a:pt x="0" y="0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8"/>
            <p:cNvSpPr/>
            <p:nvPr/>
          </p:nvSpPr>
          <p:spPr>
            <a:xfrm>
              <a:off x="7337657" y="3997124"/>
              <a:ext cx="26727" cy="21113"/>
            </a:xfrm>
            <a:custGeom>
              <a:avLst/>
              <a:gdLst/>
              <a:ahLst/>
              <a:cxnLst/>
              <a:rect l="l" t="t" r="r" b="b"/>
              <a:pathLst>
                <a:path w="1314" h="1038" extrusionOk="0">
                  <a:moveTo>
                    <a:pt x="0" y="1"/>
                  </a:moveTo>
                  <a:cubicBezTo>
                    <a:pt x="0" y="174"/>
                    <a:pt x="173" y="450"/>
                    <a:pt x="173" y="727"/>
                  </a:cubicBezTo>
                  <a:lnTo>
                    <a:pt x="450" y="727"/>
                  </a:lnTo>
                  <a:cubicBezTo>
                    <a:pt x="726" y="865"/>
                    <a:pt x="1037" y="865"/>
                    <a:pt x="1314" y="1038"/>
                  </a:cubicBezTo>
                  <a:cubicBezTo>
                    <a:pt x="1176" y="727"/>
                    <a:pt x="865" y="450"/>
                    <a:pt x="726" y="174"/>
                  </a:cubicBezTo>
                  <a:cubicBezTo>
                    <a:pt x="450" y="1"/>
                    <a:pt x="312" y="1"/>
                    <a:pt x="0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8"/>
            <p:cNvSpPr/>
            <p:nvPr/>
          </p:nvSpPr>
          <p:spPr>
            <a:xfrm>
              <a:off x="7341176" y="3956343"/>
              <a:ext cx="40802" cy="49955"/>
            </a:xfrm>
            <a:custGeom>
              <a:avLst/>
              <a:gdLst/>
              <a:ahLst/>
              <a:cxnLst/>
              <a:rect l="l" t="t" r="r" b="b"/>
              <a:pathLst>
                <a:path w="2006" h="2456" extrusionOk="0">
                  <a:moveTo>
                    <a:pt x="0" y="1"/>
                  </a:moveTo>
                  <a:cubicBezTo>
                    <a:pt x="415" y="727"/>
                    <a:pt x="864" y="1591"/>
                    <a:pt x="1417" y="2317"/>
                  </a:cubicBezTo>
                  <a:cubicBezTo>
                    <a:pt x="1556" y="2317"/>
                    <a:pt x="1867" y="2317"/>
                    <a:pt x="2005" y="2455"/>
                  </a:cubicBezTo>
                  <a:cubicBezTo>
                    <a:pt x="1729" y="1867"/>
                    <a:pt x="1417" y="1314"/>
                    <a:pt x="1003" y="865"/>
                  </a:cubicBezTo>
                  <a:cubicBezTo>
                    <a:pt x="864" y="589"/>
                    <a:pt x="553" y="277"/>
                    <a:pt x="415" y="139"/>
                  </a:cubicBezTo>
                  <a:cubicBezTo>
                    <a:pt x="415" y="139"/>
                    <a:pt x="277" y="139"/>
                    <a:pt x="277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8"/>
            <p:cNvSpPr/>
            <p:nvPr/>
          </p:nvSpPr>
          <p:spPr>
            <a:xfrm>
              <a:off x="7369997" y="4003450"/>
              <a:ext cx="20401" cy="20421"/>
            </a:xfrm>
            <a:custGeom>
              <a:avLst/>
              <a:gdLst/>
              <a:ahLst/>
              <a:cxnLst/>
              <a:rect l="l" t="t" r="r" b="b"/>
              <a:pathLst>
                <a:path w="1003" h="1004" extrusionOk="0">
                  <a:moveTo>
                    <a:pt x="0" y="1"/>
                  </a:moveTo>
                  <a:cubicBezTo>
                    <a:pt x="0" y="139"/>
                    <a:pt x="0" y="139"/>
                    <a:pt x="139" y="277"/>
                  </a:cubicBezTo>
                  <a:cubicBezTo>
                    <a:pt x="312" y="416"/>
                    <a:pt x="450" y="727"/>
                    <a:pt x="726" y="865"/>
                  </a:cubicBezTo>
                  <a:cubicBezTo>
                    <a:pt x="726" y="865"/>
                    <a:pt x="865" y="865"/>
                    <a:pt x="1003" y="1003"/>
                  </a:cubicBezTo>
                  <a:lnTo>
                    <a:pt x="1003" y="416"/>
                  </a:lnTo>
                  <a:cubicBezTo>
                    <a:pt x="865" y="416"/>
                    <a:pt x="726" y="416"/>
                    <a:pt x="726" y="277"/>
                  </a:cubicBezTo>
                  <a:cubicBezTo>
                    <a:pt x="726" y="277"/>
                    <a:pt x="726" y="139"/>
                    <a:pt x="588" y="139"/>
                  </a:cubicBezTo>
                  <a:cubicBezTo>
                    <a:pt x="450" y="1"/>
                    <a:pt x="139" y="1"/>
                    <a:pt x="0" y="1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8"/>
            <p:cNvSpPr/>
            <p:nvPr/>
          </p:nvSpPr>
          <p:spPr>
            <a:xfrm>
              <a:off x="7062767" y="3886049"/>
              <a:ext cx="32361" cy="58376"/>
            </a:xfrm>
            <a:custGeom>
              <a:avLst/>
              <a:gdLst/>
              <a:ahLst/>
              <a:cxnLst/>
              <a:rect l="l" t="t" r="r" b="b"/>
              <a:pathLst>
                <a:path w="1591" h="2870" extrusionOk="0">
                  <a:moveTo>
                    <a:pt x="0" y="0"/>
                  </a:moveTo>
                  <a:lnTo>
                    <a:pt x="0" y="0"/>
                  </a:lnTo>
                  <a:cubicBezTo>
                    <a:pt x="139" y="865"/>
                    <a:pt x="277" y="1590"/>
                    <a:pt x="415" y="2316"/>
                  </a:cubicBezTo>
                  <a:cubicBezTo>
                    <a:pt x="554" y="2455"/>
                    <a:pt x="726" y="2455"/>
                    <a:pt x="865" y="2593"/>
                  </a:cubicBezTo>
                  <a:cubicBezTo>
                    <a:pt x="1141" y="2731"/>
                    <a:pt x="1279" y="2731"/>
                    <a:pt x="1590" y="2869"/>
                  </a:cubicBezTo>
                  <a:cubicBezTo>
                    <a:pt x="1003" y="1867"/>
                    <a:pt x="554" y="1003"/>
                    <a:pt x="0" y="0"/>
                  </a:cubicBezTo>
                  <a:close/>
                </a:path>
              </a:pathLst>
            </a:custGeom>
            <a:solidFill>
              <a:srgbClr val="E4D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8"/>
            <p:cNvSpPr/>
            <p:nvPr/>
          </p:nvSpPr>
          <p:spPr>
            <a:xfrm>
              <a:off x="7405144" y="3883242"/>
              <a:ext cx="52762" cy="120230"/>
            </a:xfrm>
            <a:custGeom>
              <a:avLst/>
              <a:gdLst/>
              <a:ahLst/>
              <a:cxnLst/>
              <a:rect l="l" t="t" r="r" b="b"/>
              <a:pathLst>
                <a:path w="2594" h="5911" extrusionOk="0">
                  <a:moveTo>
                    <a:pt x="2455" y="0"/>
                  </a:moveTo>
                  <a:cubicBezTo>
                    <a:pt x="1591" y="1279"/>
                    <a:pt x="727" y="2454"/>
                    <a:pt x="139" y="3733"/>
                  </a:cubicBezTo>
                  <a:lnTo>
                    <a:pt x="1" y="3871"/>
                  </a:lnTo>
                  <a:cubicBezTo>
                    <a:pt x="139" y="4459"/>
                    <a:pt x="139" y="5047"/>
                    <a:pt x="1" y="5600"/>
                  </a:cubicBezTo>
                  <a:cubicBezTo>
                    <a:pt x="1" y="5600"/>
                    <a:pt x="139" y="5773"/>
                    <a:pt x="139" y="5911"/>
                  </a:cubicBezTo>
                  <a:cubicBezTo>
                    <a:pt x="139" y="5773"/>
                    <a:pt x="312" y="5773"/>
                    <a:pt x="312" y="5773"/>
                  </a:cubicBezTo>
                  <a:cubicBezTo>
                    <a:pt x="588" y="5461"/>
                    <a:pt x="865" y="5185"/>
                    <a:pt x="1176" y="5047"/>
                  </a:cubicBezTo>
                  <a:cubicBezTo>
                    <a:pt x="1452" y="4597"/>
                    <a:pt x="1729" y="4183"/>
                    <a:pt x="1867" y="3733"/>
                  </a:cubicBezTo>
                  <a:cubicBezTo>
                    <a:pt x="2178" y="3180"/>
                    <a:pt x="2317" y="2731"/>
                    <a:pt x="2455" y="2143"/>
                  </a:cubicBezTo>
                  <a:cubicBezTo>
                    <a:pt x="2593" y="1590"/>
                    <a:pt x="2593" y="1141"/>
                    <a:pt x="2593" y="726"/>
                  </a:cubicBezTo>
                  <a:cubicBezTo>
                    <a:pt x="2593" y="415"/>
                    <a:pt x="2455" y="277"/>
                    <a:pt x="2455" y="0"/>
                  </a:cubicBezTo>
                  <a:close/>
                </a:path>
              </a:pathLst>
            </a:custGeom>
            <a:solidFill>
              <a:srgbClr val="ECE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8"/>
            <p:cNvSpPr/>
            <p:nvPr/>
          </p:nvSpPr>
          <p:spPr>
            <a:xfrm>
              <a:off x="7407951" y="3821369"/>
              <a:ext cx="94235" cy="196871"/>
            </a:xfrm>
            <a:custGeom>
              <a:avLst/>
              <a:gdLst/>
              <a:ahLst/>
              <a:cxnLst/>
              <a:rect l="l" t="t" r="r" b="b"/>
              <a:pathLst>
                <a:path w="4633" h="9679" extrusionOk="0">
                  <a:moveTo>
                    <a:pt x="4322" y="0"/>
                  </a:moveTo>
                  <a:cubicBezTo>
                    <a:pt x="4045" y="450"/>
                    <a:pt x="3907" y="726"/>
                    <a:pt x="3769" y="1037"/>
                  </a:cubicBezTo>
                  <a:cubicBezTo>
                    <a:pt x="3319" y="1590"/>
                    <a:pt x="2904" y="2316"/>
                    <a:pt x="2455" y="2904"/>
                  </a:cubicBezTo>
                  <a:cubicBezTo>
                    <a:pt x="2455" y="3042"/>
                    <a:pt x="2317" y="3042"/>
                    <a:pt x="2317" y="3042"/>
                  </a:cubicBezTo>
                  <a:cubicBezTo>
                    <a:pt x="2317" y="3319"/>
                    <a:pt x="2455" y="3457"/>
                    <a:pt x="2455" y="3768"/>
                  </a:cubicBezTo>
                  <a:cubicBezTo>
                    <a:pt x="2455" y="4183"/>
                    <a:pt x="2455" y="4632"/>
                    <a:pt x="2317" y="5185"/>
                  </a:cubicBezTo>
                  <a:cubicBezTo>
                    <a:pt x="2179" y="5773"/>
                    <a:pt x="2040" y="6222"/>
                    <a:pt x="1729" y="6775"/>
                  </a:cubicBezTo>
                  <a:cubicBezTo>
                    <a:pt x="1591" y="7225"/>
                    <a:pt x="1314" y="7639"/>
                    <a:pt x="1038" y="8089"/>
                  </a:cubicBezTo>
                  <a:cubicBezTo>
                    <a:pt x="727" y="8227"/>
                    <a:pt x="450" y="8503"/>
                    <a:pt x="174" y="8815"/>
                  </a:cubicBezTo>
                  <a:cubicBezTo>
                    <a:pt x="174" y="8815"/>
                    <a:pt x="1" y="8815"/>
                    <a:pt x="1" y="8953"/>
                  </a:cubicBezTo>
                  <a:lnTo>
                    <a:pt x="1" y="9679"/>
                  </a:lnTo>
                  <a:cubicBezTo>
                    <a:pt x="450" y="9229"/>
                    <a:pt x="865" y="8815"/>
                    <a:pt x="1176" y="8365"/>
                  </a:cubicBezTo>
                  <a:cubicBezTo>
                    <a:pt x="1902" y="7501"/>
                    <a:pt x="2317" y="6499"/>
                    <a:pt x="2904" y="5635"/>
                  </a:cubicBezTo>
                  <a:cubicBezTo>
                    <a:pt x="3181" y="5185"/>
                    <a:pt x="3457" y="4770"/>
                    <a:pt x="3769" y="4321"/>
                  </a:cubicBezTo>
                  <a:cubicBezTo>
                    <a:pt x="3907" y="4045"/>
                    <a:pt x="4045" y="3906"/>
                    <a:pt x="4183" y="3630"/>
                  </a:cubicBezTo>
                  <a:cubicBezTo>
                    <a:pt x="4322" y="3457"/>
                    <a:pt x="4494" y="3319"/>
                    <a:pt x="4633" y="3180"/>
                  </a:cubicBezTo>
                  <a:cubicBezTo>
                    <a:pt x="4494" y="3180"/>
                    <a:pt x="4494" y="3042"/>
                    <a:pt x="4494" y="3042"/>
                  </a:cubicBezTo>
                  <a:cubicBezTo>
                    <a:pt x="4494" y="2040"/>
                    <a:pt x="4494" y="1037"/>
                    <a:pt x="4322" y="0"/>
                  </a:cubicBezTo>
                  <a:close/>
                </a:path>
              </a:pathLst>
            </a:custGeom>
            <a:solidFill>
              <a:srgbClr val="ECE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8"/>
            <p:cNvSpPr/>
            <p:nvPr/>
          </p:nvSpPr>
          <p:spPr>
            <a:xfrm>
              <a:off x="7337657" y="3789741"/>
              <a:ext cx="149763" cy="158205"/>
            </a:xfrm>
            <a:custGeom>
              <a:avLst/>
              <a:gdLst/>
              <a:ahLst/>
              <a:cxnLst/>
              <a:rect l="l" t="t" r="r" b="b"/>
              <a:pathLst>
                <a:path w="7363" h="7778" extrusionOk="0">
                  <a:moveTo>
                    <a:pt x="5185" y="0"/>
                  </a:moveTo>
                  <a:cubicBezTo>
                    <a:pt x="4909" y="553"/>
                    <a:pt x="4632" y="1002"/>
                    <a:pt x="4321" y="1417"/>
                  </a:cubicBezTo>
                  <a:cubicBezTo>
                    <a:pt x="3768" y="2143"/>
                    <a:pt x="3180" y="2731"/>
                    <a:pt x="2593" y="3457"/>
                  </a:cubicBezTo>
                  <a:cubicBezTo>
                    <a:pt x="1729" y="4597"/>
                    <a:pt x="865" y="6049"/>
                    <a:pt x="0" y="7190"/>
                  </a:cubicBezTo>
                  <a:lnTo>
                    <a:pt x="173" y="7190"/>
                  </a:lnTo>
                  <a:cubicBezTo>
                    <a:pt x="1037" y="7466"/>
                    <a:pt x="1902" y="7604"/>
                    <a:pt x="2766" y="7777"/>
                  </a:cubicBezTo>
                  <a:cubicBezTo>
                    <a:pt x="3457" y="6464"/>
                    <a:pt x="4321" y="5323"/>
                    <a:pt x="5185" y="4010"/>
                  </a:cubicBezTo>
                  <a:cubicBezTo>
                    <a:pt x="5185" y="3871"/>
                    <a:pt x="5358" y="3733"/>
                    <a:pt x="5358" y="3595"/>
                  </a:cubicBezTo>
                  <a:cubicBezTo>
                    <a:pt x="5358" y="3595"/>
                    <a:pt x="5185" y="3457"/>
                    <a:pt x="5185" y="3284"/>
                  </a:cubicBezTo>
                  <a:cubicBezTo>
                    <a:pt x="4909" y="2869"/>
                    <a:pt x="4909" y="2281"/>
                    <a:pt x="5047" y="1867"/>
                  </a:cubicBezTo>
                  <a:cubicBezTo>
                    <a:pt x="5185" y="1279"/>
                    <a:pt x="5635" y="1002"/>
                    <a:pt x="6049" y="691"/>
                  </a:cubicBezTo>
                  <a:cubicBezTo>
                    <a:pt x="6360" y="553"/>
                    <a:pt x="6637" y="553"/>
                    <a:pt x="6913" y="553"/>
                  </a:cubicBezTo>
                  <a:lnTo>
                    <a:pt x="7363" y="553"/>
                  </a:lnTo>
                  <a:cubicBezTo>
                    <a:pt x="6775" y="277"/>
                    <a:pt x="6222" y="138"/>
                    <a:pt x="5773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8"/>
            <p:cNvSpPr/>
            <p:nvPr/>
          </p:nvSpPr>
          <p:spPr>
            <a:xfrm>
              <a:off x="7437484" y="3800989"/>
              <a:ext cx="49935" cy="61874"/>
            </a:xfrm>
            <a:custGeom>
              <a:avLst/>
              <a:gdLst/>
              <a:ahLst/>
              <a:cxnLst/>
              <a:rect l="l" t="t" r="r" b="b"/>
              <a:pathLst>
                <a:path w="2455" h="3042" extrusionOk="0">
                  <a:moveTo>
                    <a:pt x="2005" y="0"/>
                  </a:moveTo>
                  <a:cubicBezTo>
                    <a:pt x="1729" y="0"/>
                    <a:pt x="1452" y="0"/>
                    <a:pt x="1141" y="138"/>
                  </a:cubicBezTo>
                  <a:cubicBezTo>
                    <a:pt x="727" y="449"/>
                    <a:pt x="277" y="726"/>
                    <a:pt x="139" y="1314"/>
                  </a:cubicBezTo>
                  <a:cubicBezTo>
                    <a:pt x="1" y="1728"/>
                    <a:pt x="1" y="2316"/>
                    <a:pt x="277" y="2731"/>
                  </a:cubicBezTo>
                  <a:cubicBezTo>
                    <a:pt x="277" y="2904"/>
                    <a:pt x="450" y="3042"/>
                    <a:pt x="450" y="3042"/>
                  </a:cubicBezTo>
                  <a:cubicBezTo>
                    <a:pt x="865" y="2592"/>
                    <a:pt x="1141" y="2039"/>
                    <a:pt x="1452" y="1590"/>
                  </a:cubicBezTo>
                  <a:cubicBezTo>
                    <a:pt x="1729" y="1314"/>
                    <a:pt x="1867" y="864"/>
                    <a:pt x="2005" y="588"/>
                  </a:cubicBezTo>
                  <a:cubicBezTo>
                    <a:pt x="2178" y="449"/>
                    <a:pt x="2317" y="138"/>
                    <a:pt x="2455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8"/>
            <p:cNvSpPr/>
            <p:nvPr/>
          </p:nvSpPr>
          <p:spPr>
            <a:xfrm>
              <a:off x="7071208" y="3715908"/>
              <a:ext cx="132190" cy="140631"/>
            </a:xfrm>
            <a:custGeom>
              <a:avLst/>
              <a:gdLst/>
              <a:ahLst/>
              <a:cxnLst/>
              <a:rect l="l" t="t" r="r" b="b"/>
              <a:pathLst>
                <a:path w="6499" h="6914" extrusionOk="0">
                  <a:moveTo>
                    <a:pt x="4632" y="1"/>
                  </a:moveTo>
                  <a:cubicBezTo>
                    <a:pt x="4459" y="174"/>
                    <a:pt x="4321" y="312"/>
                    <a:pt x="4183" y="588"/>
                  </a:cubicBezTo>
                  <a:cubicBezTo>
                    <a:pt x="3906" y="1038"/>
                    <a:pt x="3595" y="1452"/>
                    <a:pt x="3319" y="1902"/>
                  </a:cubicBezTo>
                  <a:cubicBezTo>
                    <a:pt x="2904" y="2455"/>
                    <a:pt x="2454" y="3042"/>
                    <a:pt x="2178" y="3457"/>
                  </a:cubicBezTo>
                  <a:cubicBezTo>
                    <a:pt x="1452" y="4494"/>
                    <a:pt x="726" y="5358"/>
                    <a:pt x="0" y="6361"/>
                  </a:cubicBezTo>
                  <a:cubicBezTo>
                    <a:pt x="92" y="6361"/>
                    <a:pt x="261" y="6299"/>
                    <a:pt x="405" y="6299"/>
                  </a:cubicBezTo>
                  <a:cubicBezTo>
                    <a:pt x="476" y="6299"/>
                    <a:pt x="542" y="6315"/>
                    <a:pt x="588" y="6361"/>
                  </a:cubicBezTo>
                  <a:cubicBezTo>
                    <a:pt x="1175" y="6361"/>
                    <a:pt x="1590" y="6499"/>
                    <a:pt x="1867" y="6914"/>
                  </a:cubicBezTo>
                  <a:cubicBezTo>
                    <a:pt x="2454" y="5911"/>
                    <a:pt x="3180" y="4909"/>
                    <a:pt x="3906" y="3907"/>
                  </a:cubicBezTo>
                  <a:cubicBezTo>
                    <a:pt x="4459" y="3181"/>
                    <a:pt x="4909" y="2593"/>
                    <a:pt x="5496" y="1902"/>
                  </a:cubicBezTo>
                  <a:cubicBezTo>
                    <a:pt x="5773" y="1314"/>
                    <a:pt x="6187" y="865"/>
                    <a:pt x="6499" y="312"/>
                  </a:cubicBezTo>
                  <a:cubicBezTo>
                    <a:pt x="5911" y="312"/>
                    <a:pt x="5323" y="174"/>
                    <a:pt x="4632" y="1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8"/>
            <p:cNvSpPr/>
            <p:nvPr/>
          </p:nvSpPr>
          <p:spPr>
            <a:xfrm>
              <a:off x="7065574" y="3844028"/>
              <a:ext cx="43609" cy="27276"/>
            </a:xfrm>
            <a:custGeom>
              <a:avLst/>
              <a:gdLst/>
              <a:ahLst/>
              <a:cxnLst/>
              <a:rect l="l" t="t" r="r" b="b"/>
              <a:pathLst>
                <a:path w="2144" h="1341" extrusionOk="0">
                  <a:moveTo>
                    <a:pt x="682" y="0"/>
                  </a:moveTo>
                  <a:cubicBezTo>
                    <a:pt x="538" y="0"/>
                    <a:pt x="369" y="62"/>
                    <a:pt x="277" y="62"/>
                  </a:cubicBezTo>
                  <a:cubicBezTo>
                    <a:pt x="139" y="200"/>
                    <a:pt x="139" y="338"/>
                    <a:pt x="1" y="476"/>
                  </a:cubicBezTo>
                  <a:lnTo>
                    <a:pt x="139" y="476"/>
                  </a:lnTo>
                  <a:cubicBezTo>
                    <a:pt x="588" y="926"/>
                    <a:pt x="1141" y="1202"/>
                    <a:pt x="1591" y="1341"/>
                  </a:cubicBezTo>
                  <a:lnTo>
                    <a:pt x="1729" y="1341"/>
                  </a:lnTo>
                  <a:cubicBezTo>
                    <a:pt x="1867" y="1064"/>
                    <a:pt x="2006" y="926"/>
                    <a:pt x="2144" y="615"/>
                  </a:cubicBezTo>
                  <a:cubicBezTo>
                    <a:pt x="1867" y="200"/>
                    <a:pt x="1452" y="62"/>
                    <a:pt x="865" y="62"/>
                  </a:cubicBezTo>
                  <a:cubicBezTo>
                    <a:pt x="819" y="16"/>
                    <a:pt x="753" y="0"/>
                    <a:pt x="682" y="0"/>
                  </a:cubicBez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8"/>
            <p:cNvSpPr/>
            <p:nvPr/>
          </p:nvSpPr>
          <p:spPr>
            <a:xfrm>
              <a:off x="7341176" y="3935963"/>
              <a:ext cx="20" cy="2827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8"/>
            <p:cNvSpPr/>
            <p:nvPr/>
          </p:nvSpPr>
          <p:spPr>
            <a:xfrm>
              <a:off x="7341176" y="3935963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2E6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8"/>
            <p:cNvSpPr/>
            <p:nvPr/>
          </p:nvSpPr>
          <p:spPr>
            <a:xfrm>
              <a:off x="7159075" y="3909257"/>
              <a:ext cx="41514" cy="44301"/>
            </a:xfrm>
            <a:custGeom>
              <a:avLst/>
              <a:gdLst/>
              <a:ahLst/>
              <a:cxnLst/>
              <a:rect l="l" t="t" r="r" b="b"/>
              <a:pathLst>
                <a:path w="2041" h="2178" extrusionOk="0">
                  <a:moveTo>
                    <a:pt x="1" y="0"/>
                  </a:moveTo>
                  <a:cubicBezTo>
                    <a:pt x="312" y="726"/>
                    <a:pt x="727" y="1314"/>
                    <a:pt x="1176" y="2039"/>
                  </a:cubicBezTo>
                  <a:cubicBezTo>
                    <a:pt x="1453" y="2039"/>
                    <a:pt x="1729" y="2178"/>
                    <a:pt x="2040" y="2178"/>
                  </a:cubicBezTo>
                  <a:cubicBezTo>
                    <a:pt x="1729" y="1590"/>
                    <a:pt x="1453" y="1037"/>
                    <a:pt x="1176" y="311"/>
                  </a:cubicBezTo>
                  <a:cubicBezTo>
                    <a:pt x="727" y="173"/>
                    <a:pt x="450" y="173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8"/>
            <p:cNvSpPr/>
            <p:nvPr/>
          </p:nvSpPr>
          <p:spPr>
            <a:xfrm>
              <a:off x="7182994" y="3950729"/>
              <a:ext cx="43609" cy="46416"/>
            </a:xfrm>
            <a:custGeom>
              <a:avLst/>
              <a:gdLst/>
              <a:ahLst/>
              <a:cxnLst/>
              <a:rect l="l" t="t" r="r" b="b"/>
              <a:pathLst>
                <a:path w="2144" h="2282" extrusionOk="0">
                  <a:moveTo>
                    <a:pt x="0" y="0"/>
                  </a:moveTo>
                  <a:cubicBezTo>
                    <a:pt x="415" y="726"/>
                    <a:pt x="864" y="1279"/>
                    <a:pt x="1417" y="2005"/>
                  </a:cubicBezTo>
                  <a:lnTo>
                    <a:pt x="1417" y="2143"/>
                  </a:lnTo>
                  <a:cubicBezTo>
                    <a:pt x="1728" y="2143"/>
                    <a:pt x="2005" y="2282"/>
                    <a:pt x="2143" y="2282"/>
                  </a:cubicBezTo>
                  <a:cubicBezTo>
                    <a:pt x="1867" y="1729"/>
                    <a:pt x="1417" y="1141"/>
                    <a:pt x="1003" y="415"/>
                  </a:cubicBezTo>
                  <a:cubicBezTo>
                    <a:pt x="1003" y="415"/>
                    <a:pt x="864" y="277"/>
                    <a:pt x="864" y="139"/>
                  </a:cubicBezTo>
                  <a:cubicBezTo>
                    <a:pt x="553" y="139"/>
                    <a:pt x="277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8"/>
            <p:cNvSpPr/>
            <p:nvPr/>
          </p:nvSpPr>
          <p:spPr>
            <a:xfrm>
              <a:off x="7147827" y="3973937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8"/>
            <p:cNvSpPr/>
            <p:nvPr/>
          </p:nvSpPr>
          <p:spPr>
            <a:xfrm>
              <a:off x="7147827" y="3973937"/>
              <a:ext cx="20" cy="2827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8"/>
            <p:cNvSpPr/>
            <p:nvPr/>
          </p:nvSpPr>
          <p:spPr>
            <a:xfrm>
              <a:off x="7258922" y="3935963"/>
              <a:ext cx="47107" cy="49935"/>
            </a:xfrm>
            <a:custGeom>
              <a:avLst/>
              <a:gdLst/>
              <a:ahLst/>
              <a:cxnLst/>
              <a:rect l="l" t="t" r="r" b="b"/>
              <a:pathLst>
                <a:path w="2316" h="2455" extrusionOk="0">
                  <a:moveTo>
                    <a:pt x="0" y="1"/>
                  </a:moveTo>
                  <a:cubicBezTo>
                    <a:pt x="415" y="588"/>
                    <a:pt x="864" y="1279"/>
                    <a:pt x="1141" y="2005"/>
                  </a:cubicBezTo>
                  <a:cubicBezTo>
                    <a:pt x="1590" y="2144"/>
                    <a:pt x="2005" y="2316"/>
                    <a:pt x="2316" y="2455"/>
                  </a:cubicBezTo>
                  <a:cubicBezTo>
                    <a:pt x="1867" y="1729"/>
                    <a:pt x="1452" y="865"/>
                    <a:pt x="1003" y="139"/>
                  </a:cubicBezTo>
                  <a:cubicBezTo>
                    <a:pt x="726" y="139"/>
                    <a:pt x="415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8"/>
            <p:cNvSpPr/>
            <p:nvPr/>
          </p:nvSpPr>
          <p:spPr>
            <a:xfrm>
              <a:off x="7282110" y="3976744"/>
              <a:ext cx="37995" cy="41494"/>
            </a:xfrm>
            <a:custGeom>
              <a:avLst/>
              <a:gdLst/>
              <a:ahLst/>
              <a:cxnLst/>
              <a:rect l="l" t="t" r="r" b="b"/>
              <a:pathLst>
                <a:path w="1868" h="2040" extrusionOk="0">
                  <a:moveTo>
                    <a:pt x="1" y="0"/>
                  </a:moveTo>
                  <a:lnTo>
                    <a:pt x="1" y="0"/>
                  </a:lnTo>
                  <a:cubicBezTo>
                    <a:pt x="450" y="588"/>
                    <a:pt x="727" y="1314"/>
                    <a:pt x="1176" y="1867"/>
                  </a:cubicBezTo>
                  <a:cubicBezTo>
                    <a:pt x="1453" y="2040"/>
                    <a:pt x="1591" y="2040"/>
                    <a:pt x="1867" y="2040"/>
                  </a:cubicBezTo>
                  <a:lnTo>
                    <a:pt x="1867" y="1729"/>
                  </a:lnTo>
                  <a:cubicBezTo>
                    <a:pt x="1729" y="1314"/>
                    <a:pt x="1453" y="864"/>
                    <a:pt x="1176" y="450"/>
                  </a:cubicBezTo>
                  <a:cubicBezTo>
                    <a:pt x="865" y="311"/>
                    <a:pt x="450" y="13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8"/>
            <p:cNvSpPr/>
            <p:nvPr/>
          </p:nvSpPr>
          <p:spPr>
            <a:xfrm>
              <a:off x="7197049" y="3921196"/>
              <a:ext cx="35168" cy="37995"/>
            </a:xfrm>
            <a:custGeom>
              <a:avLst/>
              <a:gdLst/>
              <a:ahLst/>
              <a:cxnLst/>
              <a:rect l="l" t="t" r="r" b="b"/>
              <a:pathLst>
                <a:path w="1729" h="1868" extrusionOk="0">
                  <a:moveTo>
                    <a:pt x="0" y="1"/>
                  </a:moveTo>
                  <a:cubicBezTo>
                    <a:pt x="312" y="588"/>
                    <a:pt x="588" y="1141"/>
                    <a:pt x="865" y="1729"/>
                  </a:cubicBezTo>
                  <a:cubicBezTo>
                    <a:pt x="1176" y="1867"/>
                    <a:pt x="1452" y="1867"/>
                    <a:pt x="1729" y="1867"/>
                  </a:cubicBezTo>
                  <a:cubicBezTo>
                    <a:pt x="1452" y="1314"/>
                    <a:pt x="1176" y="727"/>
                    <a:pt x="865" y="139"/>
                  </a:cubicBezTo>
                  <a:cubicBezTo>
                    <a:pt x="588" y="139"/>
                    <a:pt x="312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8"/>
            <p:cNvSpPr/>
            <p:nvPr/>
          </p:nvSpPr>
          <p:spPr>
            <a:xfrm>
              <a:off x="7214623" y="3956343"/>
              <a:ext cx="44321" cy="49955"/>
            </a:xfrm>
            <a:custGeom>
              <a:avLst/>
              <a:gdLst/>
              <a:ahLst/>
              <a:cxnLst/>
              <a:rect l="l" t="t" r="r" b="b"/>
              <a:pathLst>
                <a:path w="2179" h="2456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139"/>
                    <a:pt x="173" y="139"/>
                    <a:pt x="173" y="277"/>
                  </a:cubicBezTo>
                  <a:cubicBezTo>
                    <a:pt x="588" y="865"/>
                    <a:pt x="1038" y="1591"/>
                    <a:pt x="1452" y="2317"/>
                  </a:cubicBezTo>
                  <a:cubicBezTo>
                    <a:pt x="1729" y="2317"/>
                    <a:pt x="1902" y="2317"/>
                    <a:pt x="2178" y="2455"/>
                  </a:cubicBezTo>
                  <a:cubicBezTo>
                    <a:pt x="1729" y="1867"/>
                    <a:pt x="1452" y="1142"/>
                    <a:pt x="1176" y="589"/>
                  </a:cubicBezTo>
                  <a:cubicBezTo>
                    <a:pt x="1038" y="450"/>
                    <a:pt x="1038" y="277"/>
                    <a:pt x="865" y="139"/>
                  </a:cubicBezTo>
                  <a:cubicBezTo>
                    <a:pt x="588" y="139"/>
                    <a:pt x="312" y="13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8"/>
            <p:cNvSpPr/>
            <p:nvPr/>
          </p:nvSpPr>
          <p:spPr>
            <a:xfrm>
              <a:off x="7229389" y="3926830"/>
              <a:ext cx="37975" cy="44301"/>
            </a:xfrm>
            <a:custGeom>
              <a:avLst/>
              <a:gdLst/>
              <a:ahLst/>
              <a:cxnLst/>
              <a:rect l="l" t="t" r="r" b="b"/>
              <a:pathLst>
                <a:path w="1867" h="2178" extrusionOk="0">
                  <a:moveTo>
                    <a:pt x="0" y="0"/>
                  </a:moveTo>
                  <a:lnTo>
                    <a:pt x="0" y="0"/>
                  </a:lnTo>
                  <a:cubicBezTo>
                    <a:pt x="312" y="588"/>
                    <a:pt x="588" y="1314"/>
                    <a:pt x="1003" y="1901"/>
                  </a:cubicBezTo>
                  <a:cubicBezTo>
                    <a:pt x="1314" y="2040"/>
                    <a:pt x="1590" y="2040"/>
                    <a:pt x="1867" y="2178"/>
                  </a:cubicBezTo>
                  <a:cubicBezTo>
                    <a:pt x="1452" y="1590"/>
                    <a:pt x="1176" y="864"/>
                    <a:pt x="726" y="311"/>
                  </a:cubicBezTo>
                  <a:lnTo>
                    <a:pt x="726" y="173"/>
                  </a:lnTo>
                  <a:lnTo>
                    <a:pt x="450" y="173"/>
                  </a:lnTo>
                  <a:cubicBezTo>
                    <a:pt x="312" y="173"/>
                    <a:pt x="139" y="17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8"/>
            <p:cNvSpPr/>
            <p:nvPr/>
          </p:nvSpPr>
          <p:spPr>
            <a:xfrm>
              <a:off x="7249770" y="3965496"/>
              <a:ext cx="41514" cy="46416"/>
            </a:xfrm>
            <a:custGeom>
              <a:avLst/>
              <a:gdLst/>
              <a:ahLst/>
              <a:cxnLst/>
              <a:rect l="l" t="t" r="r" b="b"/>
              <a:pathLst>
                <a:path w="2041" h="2282" extrusionOk="0">
                  <a:moveTo>
                    <a:pt x="1" y="0"/>
                  </a:moveTo>
                  <a:cubicBezTo>
                    <a:pt x="312" y="692"/>
                    <a:pt x="727" y="1417"/>
                    <a:pt x="1314" y="2143"/>
                  </a:cubicBezTo>
                  <a:cubicBezTo>
                    <a:pt x="1453" y="2143"/>
                    <a:pt x="1591" y="2282"/>
                    <a:pt x="1729" y="2282"/>
                  </a:cubicBezTo>
                  <a:lnTo>
                    <a:pt x="2040" y="2282"/>
                  </a:lnTo>
                  <a:cubicBezTo>
                    <a:pt x="1591" y="1556"/>
                    <a:pt x="1176" y="1003"/>
                    <a:pt x="865" y="277"/>
                  </a:cubicBezTo>
                  <a:cubicBezTo>
                    <a:pt x="588" y="139"/>
                    <a:pt x="312" y="13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8"/>
            <p:cNvSpPr/>
            <p:nvPr/>
          </p:nvSpPr>
          <p:spPr>
            <a:xfrm>
              <a:off x="7294069" y="3941597"/>
              <a:ext cx="26035" cy="44301"/>
            </a:xfrm>
            <a:custGeom>
              <a:avLst/>
              <a:gdLst/>
              <a:ahLst/>
              <a:cxnLst/>
              <a:rect l="l" t="t" r="r" b="b"/>
              <a:pathLst>
                <a:path w="1280" h="2178" extrusionOk="0">
                  <a:moveTo>
                    <a:pt x="0" y="0"/>
                  </a:moveTo>
                  <a:cubicBezTo>
                    <a:pt x="415" y="726"/>
                    <a:pt x="865" y="1452"/>
                    <a:pt x="1279" y="2178"/>
                  </a:cubicBezTo>
                  <a:cubicBezTo>
                    <a:pt x="1279" y="1590"/>
                    <a:pt x="1141" y="864"/>
                    <a:pt x="1003" y="311"/>
                  </a:cubicBezTo>
                  <a:cubicBezTo>
                    <a:pt x="1003" y="311"/>
                    <a:pt x="1003" y="138"/>
                    <a:pt x="865" y="138"/>
                  </a:cubicBezTo>
                  <a:lnTo>
                    <a:pt x="277" y="138"/>
                  </a:lnTo>
                  <a:cubicBezTo>
                    <a:pt x="277" y="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8"/>
            <p:cNvSpPr/>
            <p:nvPr/>
          </p:nvSpPr>
          <p:spPr>
            <a:xfrm>
              <a:off x="7118314" y="3953536"/>
              <a:ext cx="14767" cy="20421"/>
            </a:xfrm>
            <a:custGeom>
              <a:avLst/>
              <a:gdLst/>
              <a:ahLst/>
              <a:cxnLst/>
              <a:rect l="l" t="t" r="r" b="b"/>
              <a:pathLst>
                <a:path w="726" h="1004" extrusionOk="0">
                  <a:moveTo>
                    <a:pt x="0" y="1"/>
                  </a:moveTo>
                  <a:cubicBezTo>
                    <a:pt x="0" y="139"/>
                    <a:pt x="0" y="415"/>
                    <a:pt x="138" y="727"/>
                  </a:cubicBezTo>
                  <a:cubicBezTo>
                    <a:pt x="277" y="865"/>
                    <a:pt x="415" y="865"/>
                    <a:pt x="726" y="1003"/>
                  </a:cubicBezTo>
                  <a:cubicBezTo>
                    <a:pt x="588" y="865"/>
                    <a:pt x="415" y="588"/>
                    <a:pt x="415" y="41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8"/>
            <p:cNvSpPr/>
            <p:nvPr/>
          </p:nvSpPr>
          <p:spPr>
            <a:xfrm>
              <a:off x="7097914" y="3918389"/>
              <a:ext cx="2827" cy="11960"/>
            </a:xfrm>
            <a:custGeom>
              <a:avLst/>
              <a:gdLst/>
              <a:ahLst/>
              <a:cxnLst/>
              <a:rect l="l" t="t" r="r" b="b"/>
              <a:pathLst>
                <a:path w="139" h="588" extrusionOk="0">
                  <a:moveTo>
                    <a:pt x="1" y="0"/>
                  </a:moveTo>
                  <a:lnTo>
                    <a:pt x="1" y="415"/>
                  </a:lnTo>
                  <a:lnTo>
                    <a:pt x="139" y="588"/>
                  </a:lnTo>
                  <a:cubicBezTo>
                    <a:pt x="139" y="415"/>
                    <a:pt x="1" y="13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8"/>
            <p:cNvSpPr/>
            <p:nvPr/>
          </p:nvSpPr>
          <p:spPr>
            <a:xfrm>
              <a:off x="7130254" y="3903623"/>
              <a:ext cx="35168" cy="44321"/>
            </a:xfrm>
            <a:custGeom>
              <a:avLst/>
              <a:gdLst/>
              <a:ahLst/>
              <a:cxnLst/>
              <a:rect l="l" t="t" r="r" b="b"/>
              <a:pathLst>
                <a:path w="1729" h="2179" extrusionOk="0">
                  <a:moveTo>
                    <a:pt x="1" y="1"/>
                  </a:moveTo>
                  <a:lnTo>
                    <a:pt x="139" y="139"/>
                  </a:lnTo>
                  <a:cubicBezTo>
                    <a:pt x="416" y="865"/>
                    <a:pt x="692" y="1314"/>
                    <a:pt x="1003" y="1867"/>
                  </a:cubicBezTo>
                  <a:cubicBezTo>
                    <a:pt x="1280" y="2005"/>
                    <a:pt x="1556" y="2005"/>
                    <a:pt x="1729" y="2178"/>
                  </a:cubicBezTo>
                  <a:cubicBezTo>
                    <a:pt x="1418" y="1452"/>
                    <a:pt x="1003" y="726"/>
                    <a:pt x="692" y="139"/>
                  </a:cubicBezTo>
                  <a:cubicBezTo>
                    <a:pt x="416" y="1"/>
                    <a:pt x="277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8"/>
            <p:cNvSpPr/>
            <p:nvPr/>
          </p:nvSpPr>
          <p:spPr>
            <a:xfrm>
              <a:off x="7150654" y="3941597"/>
              <a:ext cx="46416" cy="49935"/>
            </a:xfrm>
            <a:custGeom>
              <a:avLst/>
              <a:gdLst/>
              <a:ahLst/>
              <a:cxnLst/>
              <a:rect l="l" t="t" r="r" b="b"/>
              <a:pathLst>
                <a:path w="2282" h="2455" extrusionOk="0">
                  <a:moveTo>
                    <a:pt x="0" y="0"/>
                  </a:moveTo>
                  <a:lnTo>
                    <a:pt x="0" y="0"/>
                  </a:lnTo>
                  <a:cubicBezTo>
                    <a:pt x="415" y="726"/>
                    <a:pt x="1003" y="1452"/>
                    <a:pt x="1279" y="2178"/>
                  </a:cubicBezTo>
                  <a:lnTo>
                    <a:pt x="1417" y="2178"/>
                  </a:lnTo>
                  <a:cubicBezTo>
                    <a:pt x="1728" y="2316"/>
                    <a:pt x="2005" y="2316"/>
                    <a:pt x="2281" y="2454"/>
                  </a:cubicBezTo>
                  <a:cubicBezTo>
                    <a:pt x="1728" y="1728"/>
                    <a:pt x="1279" y="1002"/>
                    <a:pt x="726" y="311"/>
                  </a:cubicBezTo>
                  <a:cubicBezTo>
                    <a:pt x="553" y="138"/>
                    <a:pt x="277" y="13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8"/>
            <p:cNvSpPr/>
            <p:nvPr/>
          </p:nvSpPr>
          <p:spPr>
            <a:xfrm>
              <a:off x="7121121" y="3909257"/>
              <a:ext cx="11960" cy="26727"/>
            </a:xfrm>
            <a:custGeom>
              <a:avLst/>
              <a:gdLst/>
              <a:ahLst/>
              <a:cxnLst/>
              <a:rect l="l" t="t" r="r" b="b"/>
              <a:pathLst>
                <a:path w="588" h="1314" extrusionOk="0">
                  <a:moveTo>
                    <a:pt x="0" y="0"/>
                  </a:moveTo>
                  <a:cubicBezTo>
                    <a:pt x="0" y="311"/>
                    <a:pt x="0" y="449"/>
                    <a:pt x="139" y="726"/>
                  </a:cubicBezTo>
                  <a:cubicBezTo>
                    <a:pt x="139" y="864"/>
                    <a:pt x="139" y="864"/>
                    <a:pt x="277" y="1037"/>
                  </a:cubicBezTo>
                  <a:cubicBezTo>
                    <a:pt x="277" y="1037"/>
                    <a:pt x="277" y="1175"/>
                    <a:pt x="450" y="1175"/>
                  </a:cubicBezTo>
                  <a:lnTo>
                    <a:pt x="588" y="1314"/>
                  </a:lnTo>
                  <a:cubicBezTo>
                    <a:pt x="277" y="864"/>
                    <a:pt x="139" y="44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8"/>
            <p:cNvSpPr/>
            <p:nvPr/>
          </p:nvSpPr>
          <p:spPr>
            <a:xfrm>
              <a:off x="7112680" y="3900816"/>
              <a:ext cx="49243" cy="82275"/>
            </a:xfrm>
            <a:custGeom>
              <a:avLst/>
              <a:gdLst/>
              <a:ahLst/>
              <a:cxnLst/>
              <a:rect l="l" t="t" r="r" b="b"/>
              <a:pathLst>
                <a:path w="2421" h="4045" extrusionOk="0">
                  <a:moveTo>
                    <a:pt x="1" y="0"/>
                  </a:moveTo>
                  <a:lnTo>
                    <a:pt x="1" y="139"/>
                  </a:lnTo>
                  <a:cubicBezTo>
                    <a:pt x="139" y="415"/>
                    <a:pt x="139" y="726"/>
                    <a:pt x="139" y="864"/>
                  </a:cubicBezTo>
                  <a:cubicBezTo>
                    <a:pt x="277" y="1141"/>
                    <a:pt x="277" y="1279"/>
                    <a:pt x="277" y="1452"/>
                  </a:cubicBezTo>
                  <a:lnTo>
                    <a:pt x="277" y="1590"/>
                  </a:lnTo>
                  <a:cubicBezTo>
                    <a:pt x="554" y="1867"/>
                    <a:pt x="865" y="2143"/>
                    <a:pt x="1003" y="2593"/>
                  </a:cubicBezTo>
                  <a:cubicBezTo>
                    <a:pt x="1280" y="2869"/>
                    <a:pt x="1418" y="3319"/>
                    <a:pt x="1729" y="3595"/>
                  </a:cubicBezTo>
                  <a:cubicBezTo>
                    <a:pt x="1729" y="3733"/>
                    <a:pt x="1729" y="3733"/>
                    <a:pt x="1867" y="3733"/>
                  </a:cubicBezTo>
                  <a:lnTo>
                    <a:pt x="1867" y="3872"/>
                  </a:lnTo>
                  <a:cubicBezTo>
                    <a:pt x="2005" y="3872"/>
                    <a:pt x="2282" y="3872"/>
                    <a:pt x="2420" y="4044"/>
                  </a:cubicBezTo>
                  <a:cubicBezTo>
                    <a:pt x="2005" y="3180"/>
                    <a:pt x="1418" y="2454"/>
                    <a:pt x="1003" y="1729"/>
                  </a:cubicBezTo>
                  <a:lnTo>
                    <a:pt x="865" y="1590"/>
                  </a:lnTo>
                  <a:cubicBezTo>
                    <a:pt x="692" y="1590"/>
                    <a:pt x="692" y="1452"/>
                    <a:pt x="692" y="1452"/>
                  </a:cubicBezTo>
                  <a:cubicBezTo>
                    <a:pt x="554" y="1279"/>
                    <a:pt x="554" y="1279"/>
                    <a:pt x="554" y="1141"/>
                  </a:cubicBezTo>
                  <a:cubicBezTo>
                    <a:pt x="415" y="864"/>
                    <a:pt x="415" y="726"/>
                    <a:pt x="415" y="415"/>
                  </a:cubicBezTo>
                  <a:cubicBezTo>
                    <a:pt x="277" y="277"/>
                    <a:pt x="277" y="139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8"/>
            <p:cNvSpPr/>
            <p:nvPr/>
          </p:nvSpPr>
          <p:spPr>
            <a:xfrm>
              <a:off x="7419911" y="3792548"/>
              <a:ext cx="2827" cy="2827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" y="139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8"/>
            <p:cNvSpPr/>
            <p:nvPr/>
          </p:nvSpPr>
          <p:spPr>
            <a:xfrm>
              <a:off x="7118314" y="3725061"/>
              <a:ext cx="313582" cy="205292"/>
            </a:xfrm>
            <a:custGeom>
              <a:avLst/>
              <a:gdLst/>
              <a:ahLst/>
              <a:cxnLst/>
              <a:rect l="l" t="t" r="r" b="b"/>
              <a:pathLst>
                <a:path w="15417" h="10093" extrusionOk="0">
                  <a:moveTo>
                    <a:pt x="7328" y="1867"/>
                  </a:moveTo>
                  <a:cubicBezTo>
                    <a:pt x="7777" y="1867"/>
                    <a:pt x="8192" y="2005"/>
                    <a:pt x="8641" y="2143"/>
                  </a:cubicBezTo>
                  <a:cubicBezTo>
                    <a:pt x="9056" y="2316"/>
                    <a:pt x="9506" y="2454"/>
                    <a:pt x="9920" y="2731"/>
                  </a:cubicBezTo>
                  <a:cubicBezTo>
                    <a:pt x="10231" y="3180"/>
                    <a:pt x="10508" y="3457"/>
                    <a:pt x="10646" y="3871"/>
                  </a:cubicBezTo>
                  <a:cubicBezTo>
                    <a:pt x="10784" y="4321"/>
                    <a:pt x="10957" y="4597"/>
                    <a:pt x="10957" y="4735"/>
                  </a:cubicBezTo>
                  <a:cubicBezTo>
                    <a:pt x="11096" y="5185"/>
                    <a:pt x="11096" y="5461"/>
                    <a:pt x="11096" y="5772"/>
                  </a:cubicBezTo>
                  <a:cubicBezTo>
                    <a:pt x="11096" y="6049"/>
                    <a:pt x="11096" y="6325"/>
                    <a:pt x="10957" y="6637"/>
                  </a:cubicBezTo>
                  <a:cubicBezTo>
                    <a:pt x="10957" y="6913"/>
                    <a:pt x="10784" y="7190"/>
                    <a:pt x="10646" y="7501"/>
                  </a:cubicBezTo>
                  <a:cubicBezTo>
                    <a:pt x="10508" y="7777"/>
                    <a:pt x="10231" y="7915"/>
                    <a:pt x="9920" y="8054"/>
                  </a:cubicBezTo>
                  <a:cubicBezTo>
                    <a:pt x="9782" y="8365"/>
                    <a:pt x="9506" y="8365"/>
                    <a:pt x="9229" y="8503"/>
                  </a:cubicBezTo>
                  <a:cubicBezTo>
                    <a:pt x="8918" y="8503"/>
                    <a:pt x="8503" y="8641"/>
                    <a:pt x="8054" y="8641"/>
                  </a:cubicBezTo>
                  <a:cubicBezTo>
                    <a:pt x="7916" y="8641"/>
                    <a:pt x="7639" y="8641"/>
                    <a:pt x="7328" y="8503"/>
                  </a:cubicBezTo>
                  <a:cubicBezTo>
                    <a:pt x="6913" y="8503"/>
                    <a:pt x="6637" y="8365"/>
                    <a:pt x="6326" y="8365"/>
                  </a:cubicBezTo>
                  <a:cubicBezTo>
                    <a:pt x="6187" y="8192"/>
                    <a:pt x="5911" y="8054"/>
                    <a:pt x="5600" y="7915"/>
                  </a:cubicBezTo>
                  <a:cubicBezTo>
                    <a:pt x="5323" y="7777"/>
                    <a:pt x="5047" y="7501"/>
                    <a:pt x="4908" y="7328"/>
                  </a:cubicBezTo>
                  <a:cubicBezTo>
                    <a:pt x="4597" y="7051"/>
                    <a:pt x="4459" y="6775"/>
                    <a:pt x="4321" y="6464"/>
                  </a:cubicBezTo>
                  <a:cubicBezTo>
                    <a:pt x="4183" y="5911"/>
                    <a:pt x="4044" y="5323"/>
                    <a:pt x="4183" y="4597"/>
                  </a:cubicBezTo>
                  <a:cubicBezTo>
                    <a:pt x="4183" y="4321"/>
                    <a:pt x="4321" y="4044"/>
                    <a:pt x="4459" y="3733"/>
                  </a:cubicBezTo>
                  <a:cubicBezTo>
                    <a:pt x="4597" y="3595"/>
                    <a:pt x="4597" y="3457"/>
                    <a:pt x="4736" y="3318"/>
                  </a:cubicBezTo>
                  <a:cubicBezTo>
                    <a:pt x="5047" y="2869"/>
                    <a:pt x="5323" y="2454"/>
                    <a:pt x="5773" y="2316"/>
                  </a:cubicBezTo>
                  <a:cubicBezTo>
                    <a:pt x="6187" y="2005"/>
                    <a:pt x="6775" y="1867"/>
                    <a:pt x="7190" y="1867"/>
                  </a:cubicBezTo>
                  <a:close/>
                  <a:moveTo>
                    <a:pt x="5323" y="0"/>
                  </a:moveTo>
                  <a:cubicBezTo>
                    <a:pt x="4736" y="588"/>
                    <a:pt x="4321" y="1141"/>
                    <a:pt x="3871" y="1728"/>
                  </a:cubicBezTo>
                  <a:cubicBezTo>
                    <a:pt x="3457" y="2454"/>
                    <a:pt x="3007" y="3007"/>
                    <a:pt x="2593" y="3595"/>
                  </a:cubicBezTo>
                  <a:cubicBezTo>
                    <a:pt x="1728" y="4908"/>
                    <a:pt x="864" y="6049"/>
                    <a:pt x="0" y="7328"/>
                  </a:cubicBezTo>
                  <a:lnTo>
                    <a:pt x="0" y="7777"/>
                  </a:lnTo>
                  <a:cubicBezTo>
                    <a:pt x="726" y="7915"/>
                    <a:pt x="1279" y="7915"/>
                    <a:pt x="2005" y="8054"/>
                  </a:cubicBezTo>
                  <a:cubicBezTo>
                    <a:pt x="2731" y="8365"/>
                    <a:pt x="3457" y="8503"/>
                    <a:pt x="4044" y="8780"/>
                  </a:cubicBezTo>
                  <a:cubicBezTo>
                    <a:pt x="4597" y="8918"/>
                    <a:pt x="5047" y="9056"/>
                    <a:pt x="5600" y="9056"/>
                  </a:cubicBezTo>
                  <a:cubicBezTo>
                    <a:pt x="6187" y="9229"/>
                    <a:pt x="6637" y="9367"/>
                    <a:pt x="7190" y="9505"/>
                  </a:cubicBezTo>
                  <a:cubicBezTo>
                    <a:pt x="7777" y="9505"/>
                    <a:pt x="8192" y="9644"/>
                    <a:pt x="8780" y="9782"/>
                  </a:cubicBezTo>
                  <a:cubicBezTo>
                    <a:pt x="9056" y="9782"/>
                    <a:pt x="9367" y="9920"/>
                    <a:pt x="9506" y="9920"/>
                  </a:cubicBezTo>
                  <a:cubicBezTo>
                    <a:pt x="9644" y="9920"/>
                    <a:pt x="9782" y="10093"/>
                    <a:pt x="9920" y="10093"/>
                  </a:cubicBezTo>
                  <a:cubicBezTo>
                    <a:pt x="10784" y="8918"/>
                    <a:pt x="11510" y="7777"/>
                    <a:pt x="12236" y="6637"/>
                  </a:cubicBezTo>
                  <a:cubicBezTo>
                    <a:pt x="12686" y="6049"/>
                    <a:pt x="13100" y="5600"/>
                    <a:pt x="13688" y="5047"/>
                  </a:cubicBezTo>
                  <a:cubicBezTo>
                    <a:pt x="13826" y="4735"/>
                    <a:pt x="14103" y="4459"/>
                    <a:pt x="14241" y="4182"/>
                  </a:cubicBezTo>
                  <a:cubicBezTo>
                    <a:pt x="14552" y="3871"/>
                    <a:pt x="14690" y="3595"/>
                    <a:pt x="14967" y="3318"/>
                  </a:cubicBezTo>
                  <a:cubicBezTo>
                    <a:pt x="15105" y="3007"/>
                    <a:pt x="15278" y="2869"/>
                    <a:pt x="15416" y="2592"/>
                  </a:cubicBezTo>
                  <a:cubicBezTo>
                    <a:pt x="14414" y="2316"/>
                    <a:pt x="13550" y="2143"/>
                    <a:pt x="12686" y="1867"/>
                  </a:cubicBezTo>
                  <a:cubicBezTo>
                    <a:pt x="12098" y="1867"/>
                    <a:pt x="11649" y="1728"/>
                    <a:pt x="11234" y="1590"/>
                  </a:cubicBezTo>
                  <a:cubicBezTo>
                    <a:pt x="10784" y="1590"/>
                    <a:pt x="10370" y="1452"/>
                    <a:pt x="9920" y="1279"/>
                  </a:cubicBezTo>
                  <a:cubicBezTo>
                    <a:pt x="9056" y="1141"/>
                    <a:pt x="8192" y="1002"/>
                    <a:pt x="7501" y="726"/>
                  </a:cubicBezTo>
                  <a:cubicBezTo>
                    <a:pt x="6637" y="588"/>
                    <a:pt x="5911" y="277"/>
                    <a:pt x="53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8"/>
            <p:cNvSpPr/>
            <p:nvPr/>
          </p:nvSpPr>
          <p:spPr>
            <a:xfrm>
              <a:off x="7115487" y="3874090"/>
              <a:ext cx="2848" cy="9173"/>
            </a:xfrm>
            <a:custGeom>
              <a:avLst/>
              <a:gdLst/>
              <a:ahLst/>
              <a:cxnLst/>
              <a:rect l="l" t="t" r="r" b="b"/>
              <a:pathLst>
                <a:path w="140" h="451" extrusionOk="0">
                  <a:moveTo>
                    <a:pt x="139" y="1"/>
                  </a:moveTo>
                  <a:cubicBezTo>
                    <a:pt x="139" y="174"/>
                    <a:pt x="1" y="312"/>
                    <a:pt x="1" y="450"/>
                  </a:cubicBezTo>
                  <a:lnTo>
                    <a:pt x="139" y="450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8"/>
            <p:cNvSpPr/>
            <p:nvPr/>
          </p:nvSpPr>
          <p:spPr>
            <a:xfrm>
              <a:off x="7422718" y="379254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8"/>
            <p:cNvSpPr/>
            <p:nvPr/>
          </p:nvSpPr>
          <p:spPr>
            <a:xfrm>
              <a:off x="7258922" y="3719427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8"/>
            <p:cNvSpPr/>
            <p:nvPr/>
          </p:nvSpPr>
          <p:spPr>
            <a:xfrm>
              <a:off x="7341176" y="3935963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8"/>
            <p:cNvSpPr/>
            <p:nvPr/>
          </p:nvSpPr>
          <p:spPr>
            <a:xfrm>
              <a:off x="7042387" y="3698335"/>
              <a:ext cx="471054" cy="307968"/>
            </a:xfrm>
            <a:custGeom>
              <a:avLst/>
              <a:gdLst/>
              <a:ahLst/>
              <a:cxnLst/>
              <a:rect l="l" t="t" r="r" b="b"/>
              <a:pathLst>
                <a:path w="23159" h="15141" extrusionOk="0">
                  <a:moveTo>
                    <a:pt x="23152" y="6040"/>
                  </a:moveTo>
                  <a:cubicBezTo>
                    <a:pt x="23156" y="6102"/>
                    <a:pt x="23159" y="6164"/>
                    <a:pt x="23159" y="6222"/>
                  </a:cubicBezTo>
                  <a:lnTo>
                    <a:pt x="23159" y="6049"/>
                  </a:lnTo>
                  <a:cubicBezTo>
                    <a:pt x="23157" y="6046"/>
                    <a:pt x="23154" y="6043"/>
                    <a:pt x="23152" y="6040"/>
                  </a:cubicBezTo>
                  <a:close/>
                  <a:moveTo>
                    <a:pt x="12374" y="11960"/>
                  </a:moveTo>
                  <a:cubicBezTo>
                    <a:pt x="12513" y="11960"/>
                    <a:pt x="12651" y="11960"/>
                    <a:pt x="12651" y="12098"/>
                  </a:cubicBezTo>
                  <a:lnTo>
                    <a:pt x="13239" y="12098"/>
                  </a:lnTo>
                  <a:cubicBezTo>
                    <a:pt x="13377" y="12098"/>
                    <a:pt x="13377" y="12271"/>
                    <a:pt x="13377" y="12271"/>
                  </a:cubicBezTo>
                  <a:cubicBezTo>
                    <a:pt x="13515" y="12824"/>
                    <a:pt x="13653" y="13550"/>
                    <a:pt x="13653" y="14138"/>
                  </a:cubicBezTo>
                  <a:cubicBezTo>
                    <a:pt x="13239" y="13412"/>
                    <a:pt x="12789" y="12686"/>
                    <a:pt x="12374" y="11960"/>
                  </a:cubicBezTo>
                  <a:close/>
                  <a:moveTo>
                    <a:pt x="15969" y="12962"/>
                  </a:moveTo>
                  <a:cubicBezTo>
                    <a:pt x="16246" y="12962"/>
                    <a:pt x="16695" y="13135"/>
                    <a:pt x="16972" y="13135"/>
                  </a:cubicBezTo>
                  <a:lnTo>
                    <a:pt x="16972" y="14138"/>
                  </a:lnTo>
                  <a:lnTo>
                    <a:pt x="16972" y="14414"/>
                  </a:lnTo>
                  <a:cubicBezTo>
                    <a:pt x="16833" y="14138"/>
                    <a:pt x="16695" y="13999"/>
                    <a:pt x="16557" y="13688"/>
                  </a:cubicBezTo>
                  <a:cubicBezTo>
                    <a:pt x="16419" y="13412"/>
                    <a:pt x="16246" y="13135"/>
                    <a:pt x="15969" y="12962"/>
                  </a:cubicBezTo>
                  <a:close/>
                  <a:moveTo>
                    <a:pt x="5738" y="1"/>
                  </a:moveTo>
                  <a:cubicBezTo>
                    <a:pt x="5185" y="450"/>
                    <a:pt x="4874" y="1038"/>
                    <a:pt x="4459" y="1591"/>
                  </a:cubicBezTo>
                  <a:cubicBezTo>
                    <a:pt x="4321" y="1902"/>
                    <a:pt x="4148" y="2178"/>
                    <a:pt x="3871" y="2316"/>
                  </a:cubicBezTo>
                  <a:cubicBezTo>
                    <a:pt x="3733" y="2766"/>
                    <a:pt x="3457" y="3042"/>
                    <a:pt x="3284" y="3319"/>
                  </a:cubicBezTo>
                  <a:cubicBezTo>
                    <a:pt x="2281" y="4632"/>
                    <a:pt x="1141" y="6049"/>
                    <a:pt x="138" y="7363"/>
                  </a:cubicBezTo>
                  <a:lnTo>
                    <a:pt x="138" y="7501"/>
                  </a:lnTo>
                  <a:cubicBezTo>
                    <a:pt x="138" y="7639"/>
                    <a:pt x="0" y="7778"/>
                    <a:pt x="0" y="7951"/>
                  </a:cubicBezTo>
                  <a:cubicBezTo>
                    <a:pt x="0" y="8089"/>
                    <a:pt x="138" y="8227"/>
                    <a:pt x="138" y="8365"/>
                  </a:cubicBezTo>
                  <a:cubicBezTo>
                    <a:pt x="277" y="7778"/>
                    <a:pt x="864" y="7363"/>
                    <a:pt x="1417" y="7225"/>
                  </a:cubicBezTo>
                  <a:cubicBezTo>
                    <a:pt x="2143" y="6222"/>
                    <a:pt x="2869" y="5358"/>
                    <a:pt x="3595" y="4321"/>
                  </a:cubicBezTo>
                  <a:cubicBezTo>
                    <a:pt x="3871" y="3906"/>
                    <a:pt x="4321" y="3319"/>
                    <a:pt x="4736" y="2766"/>
                  </a:cubicBezTo>
                  <a:cubicBezTo>
                    <a:pt x="5012" y="2316"/>
                    <a:pt x="5323" y="1902"/>
                    <a:pt x="5600" y="1452"/>
                  </a:cubicBezTo>
                  <a:cubicBezTo>
                    <a:pt x="5738" y="1176"/>
                    <a:pt x="5876" y="1038"/>
                    <a:pt x="6049" y="865"/>
                  </a:cubicBezTo>
                  <a:cubicBezTo>
                    <a:pt x="6740" y="1038"/>
                    <a:pt x="7328" y="1176"/>
                    <a:pt x="7916" y="1176"/>
                  </a:cubicBezTo>
                  <a:cubicBezTo>
                    <a:pt x="7604" y="1729"/>
                    <a:pt x="7190" y="2178"/>
                    <a:pt x="6913" y="2766"/>
                  </a:cubicBezTo>
                  <a:cubicBezTo>
                    <a:pt x="6326" y="3457"/>
                    <a:pt x="5876" y="4045"/>
                    <a:pt x="5323" y="4771"/>
                  </a:cubicBezTo>
                  <a:cubicBezTo>
                    <a:pt x="4597" y="5773"/>
                    <a:pt x="3871" y="6775"/>
                    <a:pt x="3284" y="7778"/>
                  </a:cubicBezTo>
                  <a:cubicBezTo>
                    <a:pt x="3457" y="8089"/>
                    <a:pt x="3595" y="8365"/>
                    <a:pt x="3733" y="8642"/>
                  </a:cubicBezTo>
                  <a:cubicBezTo>
                    <a:pt x="4597" y="7363"/>
                    <a:pt x="5461" y="6222"/>
                    <a:pt x="6326" y="4909"/>
                  </a:cubicBezTo>
                  <a:cubicBezTo>
                    <a:pt x="6740" y="4321"/>
                    <a:pt x="7190" y="3768"/>
                    <a:pt x="7604" y="3042"/>
                  </a:cubicBezTo>
                  <a:cubicBezTo>
                    <a:pt x="8054" y="2455"/>
                    <a:pt x="8469" y="1902"/>
                    <a:pt x="9056" y="1314"/>
                  </a:cubicBezTo>
                  <a:cubicBezTo>
                    <a:pt x="9644" y="1591"/>
                    <a:pt x="10370" y="1902"/>
                    <a:pt x="11234" y="2040"/>
                  </a:cubicBezTo>
                  <a:cubicBezTo>
                    <a:pt x="11925" y="2316"/>
                    <a:pt x="12789" y="2455"/>
                    <a:pt x="13653" y="2593"/>
                  </a:cubicBezTo>
                  <a:cubicBezTo>
                    <a:pt x="14103" y="2766"/>
                    <a:pt x="14517" y="2904"/>
                    <a:pt x="14967" y="2904"/>
                  </a:cubicBezTo>
                  <a:cubicBezTo>
                    <a:pt x="15382" y="3042"/>
                    <a:pt x="15831" y="3181"/>
                    <a:pt x="16419" y="3181"/>
                  </a:cubicBezTo>
                  <a:cubicBezTo>
                    <a:pt x="17283" y="3457"/>
                    <a:pt x="18147" y="3630"/>
                    <a:pt x="19149" y="3906"/>
                  </a:cubicBezTo>
                  <a:cubicBezTo>
                    <a:pt x="19011" y="4183"/>
                    <a:pt x="18838" y="4321"/>
                    <a:pt x="18700" y="4632"/>
                  </a:cubicBezTo>
                  <a:cubicBezTo>
                    <a:pt x="18423" y="4909"/>
                    <a:pt x="18285" y="5185"/>
                    <a:pt x="17974" y="5496"/>
                  </a:cubicBezTo>
                  <a:cubicBezTo>
                    <a:pt x="17836" y="5773"/>
                    <a:pt x="17559" y="6049"/>
                    <a:pt x="17421" y="6361"/>
                  </a:cubicBezTo>
                  <a:cubicBezTo>
                    <a:pt x="16833" y="6914"/>
                    <a:pt x="16419" y="7363"/>
                    <a:pt x="15969" y="7951"/>
                  </a:cubicBezTo>
                  <a:cubicBezTo>
                    <a:pt x="15243" y="9091"/>
                    <a:pt x="14517" y="10232"/>
                    <a:pt x="13653" y="11407"/>
                  </a:cubicBezTo>
                  <a:cubicBezTo>
                    <a:pt x="13515" y="11407"/>
                    <a:pt x="13377" y="11234"/>
                    <a:pt x="13239" y="11234"/>
                  </a:cubicBezTo>
                  <a:cubicBezTo>
                    <a:pt x="13100" y="11234"/>
                    <a:pt x="12789" y="11096"/>
                    <a:pt x="12513" y="11096"/>
                  </a:cubicBezTo>
                  <a:cubicBezTo>
                    <a:pt x="11925" y="10958"/>
                    <a:pt x="11510" y="10819"/>
                    <a:pt x="10923" y="10819"/>
                  </a:cubicBezTo>
                  <a:cubicBezTo>
                    <a:pt x="10370" y="10681"/>
                    <a:pt x="9920" y="10543"/>
                    <a:pt x="9333" y="10370"/>
                  </a:cubicBezTo>
                  <a:cubicBezTo>
                    <a:pt x="8780" y="10370"/>
                    <a:pt x="8330" y="10232"/>
                    <a:pt x="7777" y="10094"/>
                  </a:cubicBezTo>
                  <a:cubicBezTo>
                    <a:pt x="7190" y="9817"/>
                    <a:pt x="6464" y="9679"/>
                    <a:pt x="5738" y="9368"/>
                  </a:cubicBezTo>
                  <a:cubicBezTo>
                    <a:pt x="5012" y="9229"/>
                    <a:pt x="4459" y="9229"/>
                    <a:pt x="3733" y="9091"/>
                  </a:cubicBezTo>
                  <a:lnTo>
                    <a:pt x="3733" y="9229"/>
                  </a:lnTo>
                  <a:lnTo>
                    <a:pt x="3733" y="10094"/>
                  </a:lnTo>
                  <a:cubicBezTo>
                    <a:pt x="3733" y="10232"/>
                    <a:pt x="3871" y="10232"/>
                    <a:pt x="3871" y="10370"/>
                  </a:cubicBezTo>
                  <a:cubicBezTo>
                    <a:pt x="4010" y="10819"/>
                    <a:pt x="4148" y="11234"/>
                    <a:pt x="4459" y="11684"/>
                  </a:cubicBezTo>
                  <a:cubicBezTo>
                    <a:pt x="4459" y="11684"/>
                    <a:pt x="4597" y="11684"/>
                    <a:pt x="4597" y="11822"/>
                  </a:cubicBezTo>
                  <a:cubicBezTo>
                    <a:pt x="4874" y="11822"/>
                    <a:pt x="5185" y="11960"/>
                    <a:pt x="5323" y="11960"/>
                  </a:cubicBezTo>
                  <a:cubicBezTo>
                    <a:pt x="5012" y="11407"/>
                    <a:pt x="4736" y="10958"/>
                    <a:pt x="4459" y="10232"/>
                  </a:cubicBezTo>
                  <a:lnTo>
                    <a:pt x="4321" y="10094"/>
                  </a:lnTo>
                  <a:cubicBezTo>
                    <a:pt x="4597" y="10094"/>
                    <a:pt x="4736" y="10094"/>
                    <a:pt x="5012" y="10232"/>
                  </a:cubicBezTo>
                  <a:cubicBezTo>
                    <a:pt x="5323" y="10819"/>
                    <a:pt x="5738" y="11545"/>
                    <a:pt x="6049" y="12271"/>
                  </a:cubicBezTo>
                  <a:lnTo>
                    <a:pt x="6602" y="12271"/>
                  </a:lnTo>
                  <a:cubicBezTo>
                    <a:pt x="6602" y="12409"/>
                    <a:pt x="6740" y="12409"/>
                    <a:pt x="6913" y="12409"/>
                  </a:cubicBezTo>
                  <a:cubicBezTo>
                    <a:pt x="6464" y="11684"/>
                    <a:pt x="6049" y="11096"/>
                    <a:pt x="5738" y="10370"/>
                  </a:cubicBezTo>
                  <a:lnTo>
                    <a:pt x="5876" y="10370"/>
                  </a:lnTo>
                  <a:cubicBezTo>
                    <a:pt x="6187" y="10543"/>
                    <a:pt x="6464" y="10543"/>
                    <a:pt x="6913" y="10681"/>
                  </a:cubicBezTo>
                  <a:cubicBezTo>
                    <a:pt x="7190" y="11407"/>
                    <a:pt x="7466" y="11960"/>
                    <a:pt x="7777" y="12548"/>
                  </a:cubicBezTo>
                  <a:cubicBezTo>
                    <a:pt x="8054" y="12548"/>
                    <a:pt x="8330" y="12686"/>
                    <a:pt x="8469" y="12686"/>
                  </a:cubicBezTo>
                  <a:cubicBezTo>
                    <a:pt x="8192" y="12098"/>
                    <a:pt x="7916" y="11545"/>
                    <a:pt x="7604" y="10958"/>
                  </a:cubicBezTo>
                  <a:cubicBezTo>
                    <a:pt x="7916" y="10958"/>
                    <a:pt x="8192" y="11096"/>
                    <a:pt x="8469" y="11096"/>
                  </a:cubicBezTo>
                  <a:cubicBezTo>
                    <a:pt x="8780" y="11684"/>
                    <a:pt x="9056" y="12271"/>
                    <a:pt x="9333" y="12824"/>
                  </a:cubicBezTo>
                  <a:lnTo>
                    <a:pt x="9506" y="12962"/>
                  </a:lnTo>
                  <a:cubicBezTo>
                    <a:pt x="9644" y="12962"/>
                    <a:pt x="9920" y="12962"/>
                    <a:pt x="10197" y="13135"/>
                  </a:cubicBezTo>
                  <a:cubicBezTo>
                    <a:pt x="9782" y="12548"/>
                    <a:pt x="9506" y="11822"/>
                    <a:pt x="9194" y="11234"/>
                  </a:cubicBezTo>
                  <a:lnTo>
                    <a:pt x="9194" y="11234"/>
                  </a:lnTo>
                  <a:cubicBezTo>
                    <a:pt x="9333" y="11407"/>
                    <a:pt x="9506" y="11407"/>
                    <a:pt x="9644" y="11407"/>
                  </a:cubicBezTo>
                  <a:lnTo>
                    <a:pt x="9920" y="11407"/>
                  </a:lnTo>
                  <a:lnTo>
                    <a:pt x="9920" y="11545"/>
                  </a:lnTo>
                  <a:cubicBezTo>
                    <a:pt x="10370" y="12098"/>
                    <a:pt x="10646" y="12824"/>
                    <a:pt x="11061" y="13412"/>
                  </a:cubicBezTo>
                  <a:cubicBezTo>
                    <a:pt x="11372" y="13550"/>
                    <a:pt x="11649" y="13550"/>
                    <a:pt x="11787" y="13688"/>
                  </a:cubicBezTo>
                  <a:cubicBezTo>
                    <a:pt x="11510" y="12962"/>
                    <a:pt x="11061" y="12271"/>
                    <a:pt x="10646" y="11684"/>
                  </a:cubicBezTo>
                  <a:cubicBezTo>
                    <a:pt x="11061" y="11684"/>
                    <a:pt x="11372" y="11822"/>
                    <a:pt x="11649" y="11822"/>
                  </a:cubicBezTo>
                  <a:cubicBezTo>
                    <a:pt x="12098" y="12548"/>
                    <a:pt x="12513" y="13412"/>
                    <a:pt x="12962" y="14138"/>
                  </a:cubicBezTo>
                  <a:cubicBezTo>
                    <a:pt x="13515" y="14276"/>
                    <a:pt x="14103" y="14414"/>
                    <a:pt x="14517" y="14691"/>
                  </a:cubicBezTo>
                  <a:lnTo>
                    <a:pt x="14517" y="13688"/>
                  </a:lnTo>
                  <a:cubicBezTo>
                    <a:pt x="14690" y="13827"/>
                    <a:pt x="14829" y="14138"/>
                    <a:pt x="14967" y="14414"/>
                  </a:cubicBezTo>
                  <a:cubicBezTo>
                    <a:pt x="15105" y="14552"/>
                    <a:pt x="15105" y="14691"/>
                    <a:pt x="15243" y="14864"/>
                  </a:cubicBezTo>
                  <a:cubicBezTo>
                    <a:pt x="15382" y="14864"/>
                    <a:pt x="15693" y="15002"/>
                    <a:pt x="15831" y="15002"/>
                  </a:cubicBezTo>
                  <a:lnTo>
                    <a:pt x="16107" y="15002"/>
                  </a:lnTo>
                  <a:cubicBezTo>
                    <a:pt x="15554" y="14276"/>
                    <a:pt x="15105" y="13412"/>
                    <a:pt x="14690" y="12686"/>
                  </a:cubicBezTo>
                  <a:lnTo>
                    <a:pt x="14967" y="12686"/>
                  </a:lnTo>
                  <a:cubicBezTo>
                    <a:pt x="14967" y="12824"/>
                    <a:pt x="15105" y="12824"/>
                    <a:pt x="15105" y="12824"/>
                  </a:cubicBezTo>
                  <a:cubicBezTo>
                    <a:pt x="15243" y="12962"/>
                    <a:pt x="15554" y="13274"/>
                    <a:pt x="15693" y="13550"/>
                  </a:cubicBezTo>
                  <a:cubicBezTo>
                    <a:pt x="16107" y="13999"/>
                    <a:pt x="16419" y="14552"/>
                    <a:pt x="16695" y="15140"/>
                  </a:cubicBezTo>
                  <a:lnTo>
                    <a:pt x="17283" y="15140"/>
                  </a:lnTo>
                  <a:cubicBezTo>
                    <a:pt x="17421" y="15140"/>
                    <a:pt x="17697" y="15002"/>
                    <a:pt x="17836" y="15002"/>
                  </a:cubicBezTo>
                  <a:lnTo>
                    <a:pt x="17974" y="15002"/>
                  </a:lnTo>
                  <a:cubicBezTo>
                    <a:pt x="17974" y="14864"/>
                    <a:pt x="17836" y="14691"/>
                    <a:pt x="17836" y="14691"/>
                  </a:cubicBezTo>
                  <a:cubicBezTo>
                    <a:pt x="17974" y="14138"/>
                    <a:pt x="17974" y="13550"/>
                    <a:pt x="17836" y="12962"/>
                  </a:cubicBezTo>
                  <a:lnTo>
                    <a:pt x="17974" y="12824"/>
                  </a:lnTo>
                  <a:cubicBezTo>
                    <a:pt x="18562" y="11545"/>
                    <a:pt x="19426" y="10370"/>
                    <a:pt x="20290" y="9091"/>
                  </a:cubicBezTo>
                  <a:cubicBezTo>
                    <a:pt x="20290" y="8953"/>
                    <a:pt x="20152" y="8815"/>
                    <a:pt x="20152" y="8642"/>
                  </a:cubicBezTo>
                  <a:cubicBezTo>
                    <a:pt x="20152" y="8504"/>
                    <a:pt x="20013" y="8365"/>
                    <a:pt x="19875" y="8089"/>
                  </a:cubicBezTo>
                  <a:cubicBezTo>
                    <a:pt x="19875" y="8227"/>
                    <a:pt x="19702" y="8365"/>
                    <a:pt x="19702" y="8504"/>
                  </a:cubicBezTo>
                  <a:cubicBezTo>
                    <a:pt x="18838" y="9817"/>
                    <a:pt x="17974" y="10958"/>
                    <a:pt x="17283" y="12271"/>
                  </a:cubicBezTo>
                  <a:cubicBezTo>
                    <a:pt x="16419" y="12098"/>
                    <a:pt x="15554" y="11960"/>
                    <a:pt x="14690" y="11684"/>
                  </a:cubicBezTo>
                  <a:lnTo>
                    <a:pt x="14517" y="11684"/>
                  </a:lnTo>
                  <a:cubicBezTo>
                    <a:pt x="15382" y="10543"/>
                    <a:pt x="16246" y="9091"/>
                    <a:pt x="17110" y="7951"/>
                  </a:cubicBezTo>
                  <a:cubicBezTo>
                    <a:pt x="17697" y="7225"/>
                    <a:pt x="18285" y="6637"/>
                    <a:pt x="18838" y="5911"/>
                  </a:cubicBezTo>
                  <a:cubicBezTo>
                    <a:pt x="19149" y="5496"/>
                    <a:pt x="19426" y="5047"/>
                    <a:pt x="19702" y="4494"/>
                  </a:cubicBezTo>
                  <a:lnTo>
                    <a:pt x="20290" y="4494"/>
                  </a:lnTo>
                  <a:cubicBezTo>
                    <a:pt x="20739" y="4632"/>
                    <a:pt x="21292" y="4771"/>
                    <a:pt x="21880" y="5047"/>
                  </a:cubicBezTo>
                  <a:lnTo>
                    <a:pt x="22018" y="5047"/>
                  </a:lnTo>
                  <a:cubicBezTo>
                    <a:pt x="22464" y="5184"/>
                    <a:pt x="22876" y="5628"/>
                    <a:pt x="23152" y="6040"/>
                  </a:cubicBezTo>
                  <a:lnTo>
                    <a:pt x="23152" y="6040"/>
                  </a:lnTo>
                  <a:cubicBezTo>
                    <a:pt x="23125" y="5622"/>
                    <a:pt x="23020" y="5131"/>
                    <a:pt x="23020" y="4771"/>
                  </a:cubicBezTo>
                  <a:cubicBezTo>
                    <a:pt x="23020" y="4771"/>
                    <a:pt x="23020" y="4632"/>
                    <a:pt x="22882" y="4494"/>
                  </a:cubicBezTo>
                  <a:cubicBezTo>
                    <a:pt x="22882" y="4494"/>
                    <a:pt x="22744" y="4321"/>
                    <a:pt x="22606" y="4321"/>
                  </a:cubicBezTo>
                  <a:cubicBezTo>
                    <a:pt x="22156" y="4183"/>
                    <a:pt x="21742" y="4045"/>
                    <a:pt x="21292" y="3906"/>
                  </a:cubicBezTo>
                  <a:cubicBezTo>
                    <a:pt x="21016" y="3768"/>
                    <a:pt x="20566" y="3768"/>
                    <a:pt x="20152" y="3630"/>
                  </a:cubicBezTo>
                  <a:lnTo>
                    <a:pt x="20152" y="3457"/>
                  </a:lnTo>
                  <a:cubicBezTo>
                    <a:pt x="20152" y="3319"/>
                    <a:pt x="20013" y="3181"/>
                    <a:pt x="20013" y="3181"/>
                  </a:cubicBezTo>
                  <a:lnTo>
                    <a:pt x="19702" y="3181"/>
                  </a:lnTo>
                  <a:cubicBezTo>
                    <a:pt x="18147" y="2593"/>
                    <a:pt x="16557" y="2455"/>
                    <a:pt x="14967" y="2040"/>
                  </a:cubicBezTo>
                  <a:cubicBezTo>
                    <a:pt x="14517" y="2040"/>
                    <a:pt x="14241" y="1902"/>
                    <a:pt x="13826" y="1729"/>
                  </a:cubicBezTo>
                  <a:cubicBezTo>
                    <a:pt x="13515" y="1729"/>
                    <a:pt x="13100" y="1591"/>
                    <a:pt x="12789" y="1452"/>
                  </a:cubicBezTo>
                  <a:cubicBezTo>
                    <a:pt x="12098" y="1314"/>
                    <a:pt x="11372" y="1176"/>
                    <a:pt x="10646" y="1038"/>
                  </a:cubicBezTo>
                  <a:cubicBezTo>
                    <a:pt x="10197" y="865"/>
                    <a:pt x="9644" y="726"/>
                    <a:pt x="9194" y="450"/>
                  </a:cubicBezTo>
                  <a:lnTo>
                    <a:pt x="8780" y="450"/>
                  </a:lnTo>
                  <a:cubicBezTo>
                    <a:pt x="8641" y="450"/>
                    <a:pt x="8641" y="312"/>
                    <a:pt x="8469" y="312"/>
                  </a:cubicBezTo>
                  <a:lnTo>
                    <a:pt x="7916" y="312"/>
                  </a:lnTo>
                  <a:cubicBezTo>
                    <a:pt x="7328" y="312"/>
                    <a:pt x="6740" y="173"/>
                    <a:pt x="6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8"/>
            <p:cNvSpPr/>
            <p:nvPr/>
          </p:nvSpPr>
          <p:spPr>
            <a:xfrm>
              <a:off x="7045193" y="3800989"/>
              <a:ext cx="474573" cy="240459"/>
            </a:xfrm>
            <a:custGeom>
              <a:avLst/>
              <a:gdLst/>
              <a:ahLst/>
              <a:cxnLst/>
              <a:rect l="l" t="t" r="r" b="b"/>
              <a:pathLst>
                <a:path w="23332" h="11822" extrusionOk="0">
                  <a:moveTo>
                    <a:pt x="3595" y="4908"/>
                  </a:moveTo>
                  <a:lnTo>
                    <a:pt x="3595" y="5047"/>
                  </a:lnTo>
                  <a:cubicBezTo>
                    <a:pt x="3595" y="5080"/>
                    <a:pt x="3603" y="5105"/>
                    <a:pt x="3615" y="5126"/>
                  </a:cubicBezTo>
                  <a:lnTo>
                    <a:pt x="3615" y="5126"/>
                  </a:lnTo>
                  <a:cubicBezTo>
                    <a:pt x="3595" y="5053"/>
                    <a:pt x="3595" y="4981"/>
                    <a:pt x="3595" y="4908"/>
                  </a:cubicBezTo>
                  <a:close/>
                  <a:moveTo>
                    <a:pt x="3615" y="5126"/>
                  </a:moveTo>
                  <a:cubicBezTo>
                    <a:pt x="3633" y="5192"/>
                    <a:pt x="3668" y="5257"/>
                    <a:pt x="3733" y="5323"/>
                  </a:cubicBezTo>
                  <a:cubicBezTo>
                    <a:pt x="3733" y="5218"/>
                    <a:pt x="3653" y="5193"/>
                    <a:pt x="3615" y="5126"/>
                  </a:cubicBezTo>
                  <a:close/>
                  <a:moveTo>
                    <a:pt x="1418" y="3906"/>
                  </a:moveTo>
                  <a:lnTo>
                    <a:pt x="1418" y="3906"/>
                  </a:lnTo>
                  <a:cubicBezTo>
                    <a:pt x="1729" y="4044"/>
                    <a:pt x="2005" y="4182"/>
                    <a:pt x="2454" y="4321"/>
                  </a:cubicBezTo>
                  <a:cubicBezTo>
                    <a:pt x="2282" y="4321"/>
                    <a:pt x="2282" y="4459"/>
                    <a:pt x="2282" y="4459"/>
                  </a:cubicBezTo>
                  <a:cubicBezTo>
                    <a:pt x="2282" y="4908"/>
                    <a:pt x="2454" y="5323"/>
                    <a:pt x="2593" y="5634"/>
                  </a:cubicBezTo>
                  <a:lnTo>
                    <a:pt x="2593" y="5772"/>
                  </a:lnTo>
                  <a:cubicBezTo>
                    <a:pt x="2593" y="5911"/>
                    <a:pt x="2731" y="6187"/>
                    <a:pt x="2731" y="6360"/>
                  </a:cubicBezTo>
                  <a:lnTo>
                    <a:pt x="2593" y="6187"/>
                  </a:lnTo>
                  <a:cubicBezTo>
                    <a:pt x="2143" y="5496"/>
                    <a:pt x="1729" y="4770"/>
                    <a:pt x="1418" y="3906"/>
                  </a:cubicBezTo>
                  <a:close/>
                  <a:moveTo>
                    <a:pt x="864" y="4182"/>
                  </a:moveTo>
                  <a:lnTo>
                    <a:pt x="864" y="4182"/>
                  </a:lnTo>
                  <a:cubicBezTo>
                    <a:pt x="1418" y="5185"/>
                    <a:pt x="1867" y="6049"/>
                    <a:pt x="2454" y="7051"/>
                  </a:cubicBezTo>
                  <a:cubicBezTo>
                    <a:pt x="2143" y="6913"/>
                    <a:pt x="2005" y="6913"/>
                    <a:pt x="1729" y="6775"/>
                  </a:cubicBezTo>
                  <a:cubicBezTo>
                    <a:pt x="1590" y="6637"/>
                    <a:pt x="1418" y="6637"/>
                    <a:pt x="1279" y="6498"/>
                  </a:cubicBezTo>
                  <a:cubicBezTo>
                    <a:pt x="1141" y="5772"/>
                    <a:pt x="1003" y="5047"/>
                    <a:pt x="864" y="4182"/>
                  </a:cubicBezTo>
                  <a:close/>
                  <a:moveTo>
                    <a:pt x="3595" y="7501"/>
                  </a:moveTo>
                  <a:lnTo>
                    <a:pt x="4010" y="7915"/>
                  </a:lnTo>
                  <a:cubicBezTo>
                    <a:pt x="4010" y="8088"/>
                    <a:pt x="4183" y="8365"/>
                    <a:pt x="4321" y="8503"/>
                  </a:cubicBezTo>
                  <a:cubicBezTo>
                    <a:pt x="4010" y="8365"/>
                    <a:pt x="3872" y="8365"/>
                    <a:pt x="3733" y="8227"/>
                  </a:cubicBezTo>
                  <a:cubicBezTo>
                    <a:pt x="3595" y="7915"/>
                    <a:pt x="3595" y="7639"/>
                    <a:pt x="3595" y="7501"/>
                  </a:cubicBezTo>
                  <a:close/>
                  <a:moveTo>
                    <a:pt x="21742" y="0"/>
                  </a:moveTo>
                  <a:cubicBezTo>
                    <a:pt x="21604" y="138"/>
                    <a:pt x="21465" y="449"/>
                    <a:pt x="21292" y="588"/>
                  </a:cubicBezTo>
                  <a:cubicBezTo>
                    <a:pt x="21154" y="864"/>
                    <a:pt x="21016" y="1314"/>
                    <a:pt x="20739" y="1590"/>
                  </a:cubicBezTo>
                  <a:cubicBezTo>
                    <a:pt x="20428" y="2039"/>
                    <a:pt x="20152" y="2592"/>
                    <a:pt x="19737" y="3042"/>
                  </a:cubicBezTo>
                  <a:cubicBezTo>
                    <a:pt x="19875" y="3318"/>
                    <a:pt x="20014" y="3457"/>
                    <a:pt x="20014" y="3595"/>
                  </a:cubicBezTo>
                  <a:cubicBezTo>
                    <a:pt x="20014" y="3768"/>
                    <a:pt x="20152" y="3906"/>
                    <a:pt x="20152" y="4044"/>
                  </a:cubicBezTo>
                  <a:cubicBezTo>
                    <a:pt x="20152" y="4044"/>
                    <a:pt x="20290" y="4044"/>
                    <a:pt x="20290" y="3906"/>
                  </a:cubicBezTo>
                  <a:cubicBezTo>
                    <a:pt x="20739" y="3318"/>
                    <a:pt x="21154" y="2592"/>
                    <a:pt x="21604" y="2039"/>
                  </a:cubicBezTo>
                  <a:cubicBezTo>
                    <a:pt x="21742" y="1728"/>
                    <a:pt x="21880" y="1452"/>
                    <a:pt x="22157" y="1002"/>
                  </a:cubicBezTo>
                  <a:cubicBezTo>
                    <a:pt x="22329" y="2039"/>
                    <a:pt x="22329" y="3042"/>
                    <a:pt x="22329" y="4044"/>
                  </a:cubicBezTo>
                  <a:cubicBezTo>
                    <a:pt x="22329" y="4044"/>
                    <a:pt x="22329" y="4182"/>
                    <a:pt x="22468" y="4182"/>
                  </a:cubicBezTo>
                  <a:cubicBezTo>
                    <a:pt x="22329" y="4321"/>
                    <a:pt x="22157" y="4459"/>
                    <a:pt x="22018" y="4632"/>
                  </a:cubicBezTo>
                  <a:cubicBezTo>
                    <a:pt x="21880" y="4908"/>
                    <a:pt x="21742" y="5047"/>
                    <a:pt x="21604" y="5323"/>
                  </a:cubicBezTo>
                  <a:cubicBezTo>
                    <a:pt x="21292" y="5772"/>
                    <a:pt x="21016" y="6187"/>
                    <a:pt x="20739" y="6637"/>
                  </a:cubicBezTo>
                  <a:cubicBezTo>
                    <a:pt x="20152" y="7501"/>
                    <a:pt x="19737" y="8503"/>
                    <a:pt x="19011" y="9367"/>
                  </a:cubicBezTo>
                  <a:cubicBezTo>
                    <a:pt x="18700" y="9817"/>
                    <a:pt x="18285" y="10231"/>
                    <a:pt x="17836" y="10681"/>
                  </a:cubicBezTo>
                  <a:lnTo>
                    <a:pt x="17836" y="9955"/>
                  </a:lnTo>
                  <a:lnTo>
                    <a:pt x="17698" y="9955"/>
                  </a:lnTo>
                  <a:cubicBezTo>
                    <a:pt x="17559" y="9955"/>
                    <a:pt x="17283" y="10093"/>
                    <a:pt x="17145" y="10093"/>
                  </a:cubicBezTo>
                  <a:lnTo>
                    <a:pt x="16557" y="10093"/>
                  </a:lnTo>
                  <a:cubicBezTo>
                    <a:pt x="16695" y="10093"/>
                    <a:pt x="16695" y="10231"/>
                    <a:pt x="16695" y="10231"/>
                  </a:cubicBezTo>
                  <a:cubicBezTo>
                    <a:pt x="16695" y="10370"/>
                    <a:pt x="16834" y="10370"/>
                    <a:pt x="16972" y="10370"/>
                  </a:cubicBezTo>
                  <a:lnTo>
                    <a:pt x="16972" y="10957"/>
                  </a:lnTo>
                  <a:cubicBezTo>
                    <a:pt x="16834" y="10819"/>
                    <a:pt x="16695" y="10819"/>
                    <a:pt x="16695" y="10819"/>
                  </a:cubicBezTo>
                  <a:cubicBezTo>
                    <a:pt x="16419" y="10681"/>
                    <a:pt x="16281" y="10370"/>
                    <a:pt x="16108" y="10231"/>
                  </a:cubicBezTo>
                  <a:cubicBezTo>
                    <a:pt x="15969" y="10093"/>
                    <a:pt x="15969" y="10093"/>
                    <a:pt x="15969" y="9955"/>
                  </a:cubicBezTo>
                  <a:lnTo>
                    <a:pt x="15693" y="9955"/>
                  </a:lnTo>
                  <a:cubicBezTo>
                    <a:pt x="15555" y="9955"/>
                    <a:pt x="15244" y="9817"/>
                    <a:pt x="15105" y="9817"/>
                  </a:cubicBezTo>
                  <a:cubicBezTo>
                    <a:pt x="15244" y="10093"/>
                    <a:pt x="15555" y="10370"/>
                    <a:pt x="15693" y="10681"/>
                  </a:cubicBezTo>
                  <a:cubicBezTo>
                    <a:pt x="15416" y="10508"/>
                    <a:pt x="15105" y="10508"/>
                    <a:pt x="14829" y="10370"/>
                  </a:cubicBezTo>
                  <a:lnTo>
                    <a:pt x="14552" y="10370"/>
                  </a:lnTo>
                  <a:cubicBezTo>
                    <a:pt x="14552" y="10093"/>
                    <a:pt x="14379" y="9817"/>
                    <a:pt x="14379" y="9644"/>
                  </a:cubicBezTo>
                  <a:cubicBezTo>
                    <a:pt x="13965" y="9367"/>
                    <a:pt x="13377" y="9229"/>
                    <a:pt x="12824" y="9091"/>
                  </a:cubicBezTo>
                  <a:lnTo>
                    <a:pt x="12824" y="9091"/>
                  </a:lnTo>
                  <a:cubicBezTo>
                    <a:pt x="13101" y="9505"/>
                    <a:pt x="13377" y="9955"/>
                    <a:pt x="13515" y="10370"/>
                  </a:cubicBezTo>
                  <a:lnTo>
                    <a:pt x="13515" y="10681"/>
                  </a:lnTo>
                  <a:cubicBezTo>
                    <a:pt x="13239" y="10681"/>
                    <a:pt x="13101" y="10681"/>
                    <a:pt x="12824" y="10508"/>
                  </a:cubicBezTo>
                  <a:cubicBezTo>
                    <a:pt x="12375" y="9955"/>
                    <a:pt x="12098" y="9229"/>
                    <a:pt x="11649" y="8641"/>
                  </a:cubicBezTo>
                  <a:cubicBezTo>
                    <a:pt x="11511" y="8503"/>
                    <a:pt x="11234" y="8503"/>
                    <a:pt x="10923" y="8365"/>
                  </a:cubicBezTo>
                  <a:lnTo>
                    <a:pt x="10923" y="8365"/>
                  </a:lnTo>
                  <a:cubicBezTo>
                    <a:pt x="11234" y="9091"/>
                    <a:pt x="11649" y="9644"/>
                    <a:pt x="12098" y="10370"/>
                  </a:cubicBezTo>
                  <a:lnTo>
                    <a:pt x="11787" y="10370"/>
                  </a:lnTo>
                  <a:cubicBezTo>
                    <a:pt x="11649" y="10370"/>
                    <a:pt x="11511" y="10231"/>
                    <a:pt x="11372" y="10231"/>
                  </a:cubicBezTo>
                  <a:cubicBezTo>
                    <a:pt x="10785" y="9505"/>
                    <a:pt x="10370" y="8780"/>
                    <a:pt x="10059" y="8088"/>
                  </a:cubicBezTo>
                  <a:cubicBezTo>
                    <a:pt x="9782" y="7915"/>
                    <a:pt x="9506" y="7915"/>
                    <a:pt x="9368" y="7915"/>
                  </a:cubicBezTo>
                  <a:lnTo>
                    <a:pt x="9195" y="7777"/>
                  </a:lnTo>
                  <a:lnTo>
                    <a:pt x="9195" y="7777"/>
                  </a:lnTo>
                  <a:cubicBezTo>
                    <a:pt x="9368" y="7916"/>
                    <a:pt x="9368" y="8088"/>
                    <a:pt x="9506" y="8227"/>
                  </a:cubicBezTo>
                  <a:cubicBezTo>
                    <a:pt x="9782" y="8780"/>
                    <a:pt x="10059" y="9505"/>
                    <a:pt x="10508" y="10093"/>
                  </a:cubicBezTo>
                  <a:cubicBezTo>
                    <a:pt x="10232" y="9955"/>
                    <a:pt x="10059" y="9955"/>
                    <a:pt x="9782" y="9955"/>
                  </a:cubicBezTo>
                  <a:cubicBezTo>
                    <a:pt x="9368" y="9229"/>
                    <a:pt x="8918" y="8503"/>
                    <a:pt x="8503" y="7915"/>
                  </a:cubicBezTo>
                  <a:cubicBezTo>
                    <a:pt x="8503" y="7777"/>
                    <a:pt x="8503" y="7777"/>
                    <a:pt x="8331" y="7639"/>
                  </a:cubicBezTo>
                  <a:cubicBezTo>
                    <a:pt x="8192" y="7639"/>
                    <a:pt x="7916" y="7501"/>
                    <a:pt x="7639" y="7501"/>
                  </a:cubicBezTo>
                  <a:cubicBezTo>
                    <a:pt x="7639" y="7639"/>
                    <a:pt x="7778" y="7777"/>
                    <a:pt x="7778" y="7777"/>
                  </a:cubicBezTo>
                  <a:cubicBezTo>
                    <a:pt x="8192" y="8503"/>
                    <a:pt x="8642" y="9091"/>
                    <a:pt x="8918" y="9644"/>
                  </a:cubicBezTo>
                  <a:cubicBezTo>
                    <a:pt x="8780" y="9644"/>
                    <a:pt x="8503" y="9505"/>
                    <a:pt x="8192" y="9505"/>
                  </a:cubicBezTo>
                  <a:lnTo>
                    <a:pt x="8192" y="9367"/>
                  </a:lnTo>
                  <a:cubicBezTo>
                    <a:pt x="7639" y="8641"/>
                    <a:pt x="7190" y="8088"/>
                    <a:pt x="6775" y="7362"/>
                  </a:cubicBezTo>
                  <a:cubicBezTo>
                    <a:pt x="6602" y="7362"/>
                    <a:pt x="6464" y="7362"/>
                    <a:pt x="6464" y="7224"/>
                  </a:cubicBezTo>
                  <a:lnTo>
                    <a:pt x="5911" y="7224"/>
                  </a:lnTo>
                  <a:cubicBezTo>
                    <a:pt x="6464" y="7915"/>
                    <a:pt x="6913" y="8641"/>
                    <a:pt x="7466" y="9367"/>
                  </a:cubicBezTo>
                  <a:cubicBezTo>
                    <a:pt x="7190" y="9229"/>
                    <a:pt x="6913" y="9229"/>
                    <a:pt x="6602" y="9091"/>
                  </a:cubicBezTo>
                  <a:lnTo>
                    <a:pt x="6464" y="9091"/>
                  </a:lnTo>
                  <a:cubicBezTo>
                    <a:pt x="6188" y="8365"/>
                    <a:pt x="5600" y="7639"/>
                    <a:pt x="5185" y="6913"/>
                  </a:cubicBezTo>
                  <a:cubicBezTo>
                    <a:pt x="5047" y="6913"/>
                    <a:pt x="4736" y="6775"/>
                    <a:pt x="4459" y="6775"/>
                  </a:cubicBezTo>
                  <a:cubicBezTo>
                    <a:pt x="4459" y="6637"/>
                    <a:pt x="4321" y="6637"/>
                    <a:pt x="4321" y="6637"/>
                  </a:cubicBezTo>
                  <a:lnTo>
                    <a:pt x="4321" y="6637"/>
                  </a:lnTo>
                  <a:cubicBezTo>
                    <a:pt x="4736" y="7362"/>
                    <a:pt x="5323" y="8088"/>
                    <a:pt x="5738" y="8952"/>
                  </a:cubicBezTo>
                  <a:cubicBezTo>
                    <a:pt x="5600" y="8780"/>
                    <a:pt x="5323" y="8780"/>
                    <a:pt x="5185" y="8780"/>
                  </a:cubicBezTo>
                  <a:lnTo>
                    <a:pt x="5185" y="8641"/>
                  </a:lnTo>
                  <a:cubicBezTo>
                    <a:pt x="5047" y="8641"/>
                    <a:pt x="5047" y="8641"/>
                    <a:pt x="5047" y="8503"/>
                  </a:cubicBezTo>
                  <a:cubicBezTo>
                    <a:pt x="4736" y="8227"/>
                    <a:pt x="4598" y="7777"/>
                    <a:pt x="4321" y="7501"/>
                  </a:cubicBezTo>
                  <a:cubicBezTo>
                    <a:pt x="4183" y="7051"/>
                    <a:pt x="3872" y="6775"/>
                    <a:pt x="3595" y="6498"/>
                  </a:cubicBezTo>
                  <a:lnTo>
                    <a:pt x="3595" y="6360"/>
                  </a:lnTo>
                  <a:cubicBezTo>
                    <a:pt x="3595" y="6187"/>
                    <a:pt x="3595" y="6049"/>
                    <a:pt x="3457" y="5772"/>
                  </a:cubicBezTo>
                  <a:cubicBezTo>
                    <a:pt x="3457" y="5634"/>
                    <a:pt x="3457" y="5323"/>
                    <a:pt x="3319" y="5047"/>
                  </a:cubicBezTo>
                  <a:lnTo>
                    <a:pt x="3319" y="4908"/>
                  </a:lnTo>
                  <a:lnTo>
                    <a:pt x="3595" y="4908"/>
                  </a:lnTo>
                  <a:lnTo>
                    <a:pt x="3595" y="4182"/>
                  </a:lnTo>
                  <a:lnTo>
                    <a:pt x="3595" y="4044"/>
                  </a:lnTo>
                  <a:lnTo>
                    <a:pt x="3457" y="4044"/>
                  </a:lnTo>
                  <a:cubicBezTo>
                    <a:pt x="3457" y="3906"/>
                    <a:pt x="3595" y="3768"/>
                    <a:pt x="3595" y="3595"/>
                  </a:cubicBezTo>
                  <a:cubicBezTo>
                    <a:pt x="3457" y="3318"/>
                    <a:pt x="3319" y="3042"/>
                    <a:pt x="3146" y="2731"/>
                  </a:cubicBezTo>
                  <a:cubicBezTo>
                    <a:pt x="3008" y="3042"/>
                    <a:pt x="2869" y="3180"/>
                    <a:pt x="2731" y="3457"/>
                  </a:cubicBezTo>
                  <a:lnTo>
                    <a:pt x="2593" y="3457"/>
                  </a:lnTo>
                  <a:cubicBezTo>
                    <a:pt x="2143" y="3318"/>
                    <a:pt x="1590" y="3042"/>
                    <a:pt x="1141" y="2592"/>
                  </a:cubicBezTo>
                  <a:lnTo>
                    <a:pt x="1003" y="2592"/>
                  </a:lnTo>
                  <a:cubicBezTo>
                    <a:pt x="1141" y="2454"/>
                    <a:pt x="1141" y="2316"/>
                    <a:pt x="1279" y="2178"/>
                  </a:cubicBezTo>
                  <a:lnTo>
                    <a:pt x="1279" y="2178"/>
                  </a:lnTo>
                  <a:cubicBezTo>
                    <a:pt x="726" y="2316"/>
                    <a:pt x="139" y="2731"/>
                    <a:pt x="0" y="3318"/>
                  </a:cubicBezTo>
                  <a:cubicBezTo>
                    <a:pt x="0" y="4459"/>
                    <a:pt x="139" y="5634"/>
                    <a:pt x="415" y="6775"/>
                  </a:cubicBezTo>
                  <a:cubicBezTo>
                    <a:pt x="415" y="6913"/>
                    <a:pt x="553" y="6913"/>
                    <a:pt x="553" y="7051"/>
                  </a:cubicBezTo>
                  <a:lnTo>
                    <a:pt x="726" y="7224"/>
                  </a:lnTo>
                  <a:cubicBezTo>
                    <a:pt x="1418" y="7639"/>
                    <a:pt x="2005" y="7777"/>
                    <a:pt x="2731" y="8088"/>
                  </a:cubicBezTo>
                  <a:cubicBezTo>
                    <a:pt x="2731" y="8227"/>
                    <a:pt x="2869" y="8503"/>
                    <a:pt x="2869" y="8641"/>
                  </a:cubicBezTo>
                  <a:cubicBezTo>
                    <a:pt x="2869" y="8780"/>
                    <a:pt x="2869" y="8952"/>
                    <a:pt x="3008" y="8952"/>
                  </a:cubicBezTo>
                  <a:lnTo>
                    <a:pt x="3146" y="9091"/>
                  </a:lnTo>
                  <a:cubicBezTo>
                    <a:pt x="4874" y="9644"/>
                    <a:pt x="6602" y="10093"/>
                    <a:pt x="8503" y="10508"/>
                  </a:cubicBezTo>
                  <a:cubicBezTo>
                    <a:pt x="9368" y="10681"/>
                    <a:pt x="10232" y="10957"/>
                    <a:pt x="11234" y="11095"/>
                  </a:cubicBezTo>
                  <a:cubicBezTo>
                    <a:pt x="11649" y="11234"/>
                    <a:pt x="12098" y="11234"/>
                    <a:pt x="12513" y="11372"/>
                  </a:cubicBezTo>
                  <a:cubicBezTo>
                    <a:pt x="12962" y="11545"/>
                    <a:pt x="13377" y="11545"/>
                    <a:pt x="13826" y="11683"/>
                  </a:cubicBezTo>
                  <a:cubicBezTo>
                    <a:pt x="14103" y="11683"/>
                    <a:pt x="14241" y="11683"/>
                    <a:pt x="14379" y="11545"/>
                  </a:cubicBezTo>
                  <a:lnTo>
                    <a:pt x="14379" y="11372"/>
                  </a:lnTo>
                  <a:lnTo>
                    <a:pt x="14552" y="11234"/>
                  </a:lnTo>
                  <a:cubicBezTo>
                    <a:pt x="15416" y="11545"/>
                    <a:pt x="16281" y="11683"/>
                    <a:pt x="17283" y="11821"/>
                  </a:cubicBezTo>
                  <a:lnTo>
                    <a:pt x="17559" y="11821"/>
                  </a:lnTo>
                  <a:cubicBezTo>
                    <a:pt x="17559" y="11821"/>
                    <a:pt x="17698" y="11821"/>
                    <a:pt x="17836" y="11683"/>
                  </a:cubicBezTo>
                  <a:cubicBezTo>
                    <a:pt x="18424" y="11234"/>
                    <a:pt x="19011" y="10819"/>
                    <a:pt x="19426" y="10231"/>
                  </a:cubicBezTo>
                  <a:cubicBezTo>
                    <a:pt x="19875" y="9644"/>
                    <a:pt x="20290" y="8952"/>
                    <a:pt x="20739" y="8365"/>
                  </a:cubicBezTo>
                  <a:cubicBezTo>
                    <a:pt x="21154" y="7639"/>
                    <a:pt x="21604" y="7051"/>
                    <a:pt x="21880" y="6498"/>
                  </a:cubicBezTo>
                  <a:cubicBezTo>
                    <a:pt x="22157" y="6049"/>
                    <a:pt x="22329" y="5772"/>
                    <a:pt x="22468" y="5496"/>
                  </a:cubicBezTo>
                  <a:cubicBezTo>
                    <a:pt x="22606" y="5323"/>
                    <a:pt x="22744" y="5185"/>
                    <a:pt x="22744" y="5047"/>
                  </a:cubicBezTo>
                  <a:lnTo>
                    <a:pt x="23194" y="4632"/>
                  </a:lnTo>
                  <a:lnTo>
                    <a:pt x="23194" y="4321"/>
                  </a:lnTo>
                  <a:cubicBezTo>
                    <a:pt x="23194" y="4182"/>
                    <a:pt x="23332" y="4182"/>
                    <a:pt x="23332" y="4044"/>
                  </a:cubicBezTo>
                  <a:cubicBezTo>
                    <a:pt x="23194" y="3042"/>
                    <a:pt x="23194" y="2039"/>
                    <a:pt x="23021" y="1175"/>
                  </a:cubicBezTo>
                  <a:lnTo>
                    <a:pt x="23021" y="1002"/>
                  </a:lnTo>
                  <a:cubicBezTo>
                    <a:pt x="22744" y="588"/>
                    <a:pt x="22329" y="138"/>
                    <a:pt x="218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8"/>
            <p:cNvSpPr/>
            <p:nvPr/>
          </p:nvSpPr>
          <p:spPr>
            <a:xfrm>
              <a:off x="7422718" y="379254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8"/>
            <p:cNvSpPr/>
            <p:nvPr/>
          </p:nvSpPr>
          <p:spPr>
            <a:xfrm>
              <a:off x="7422718" y="3792548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8"/>
            <p:cNvSpPr/>
            <p:nvPr/>
          </p:nvSpPr>
          <p:spPr>
            <a:xfrm>
              <a:off x="7147827" y="3973937"/>
              <a:ext cx="20" cy="2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8"/>
            <p:cNvSpPr/>
            <p:nvPr/>
          </p:nvSpPr>
          <p:spPr>
            <a:xfrm>
              <a:off x="7200568" y="3763015"/>
              <a:ext cx="143438" cy="137824"/>
            </a:xfrm>
            <a:custGeom>
              <a:avLst/>
              <a:gdLst/>
              <a:ahLst/>
              <a:cxnLst/>
              <a:rect l="l" t="t" r="r" b="b"/>
              <a:pathLst>
                <a:path w="7052" h="6776" extrusionOk="0">
                  <a:moveTo>
                    <a:pt x="3146" y="1"/>
                  </a:moveTo>
                  <a:cubicBezTo>
                    <a:pt x="2731" y="1"/>
                    <a:pt x="2143" y="139"/>
                    <a:pt x="1729" y="450"/>
                  </a:cubicBezTo>
                  <a:cubicBezTo>
                    <a:pt x="1279" y="588"/>
                    <a:pt x="1003" y="1003"/>
                    <a:pt x="692" y="1452"/>
                  </a:cubicBezTo>
                  <a:cubicBezTo>
                    <a:pt x="553" y="1591"/>
                    <a:pt x="553" y="1729"/>
                    <a:pt x="415" y="1867"/>
                  </a:cubicBezTo>
                  <a:cubicBezTo>
                    <a:pt x="277" y="2178"/>
                    <a:pt x="139" y="2455"/>
                    <a:pt x="139" y="2731"/>
                  </a:cubicBezTo>
                  <a:cubicBezTo>
                    <a:pt x="0" y="3457"/>
                    <a:pt x="139" y="4045"/>
                    <a:pt x="277" y="4598"/>
                  </a:cubicBezTo>
                  <a:cubicBezTo>
                    <a:pt x="415" y="4909"/>
                    <a:pt x="553" y="5185"/>
                    <a:pt x="864" y="5462"/>
                  </a:cubicBezTo>
                  <a:cubicBezTo>
                    <a:pt x="1003" y="5635"/>
                    <a:pt x="1279" y="5911"/>
                    <a:pt x="1556" y="6049"/>
                  </a:cubicBezTo>
                  <a:cubicBezTo>
                    <a:pt x="1867" y="6188"/>
                    <a:pt x="2143" y="6326"/>
                    <a:pt x="2282" y="6499"/>
                  </a:cubicBezTo>
                  <a:cubicBezTo>
                    <a:pt x="2593" y="6499"/>
                    <a:pt x="2869" y="6637"/>
                    <a:pt x="3284" y="6637"/>
                  </a:cubicBezTo>
                  <a:cubicBezTo>
                    <a:pt x="3595" y="6775"/>
                    <a:pt x="3872" y="6775"/>
                    <a:pt x="4010" y="6775"/>
                  </a:cubicBezTo>
                  <a:cubicBezTo>
                    <a:pt x="4459" y="6775"/>
                    <a:pt x="4874" y="6637"/>
                    <a:pt x="5185" y="6637"/>
                  </a:cubicBezTo>
                  <a:cubicBezTo>
                    <a:pt x="5462" y="6499"/>
                    <a:pt x="5738" y="6499"/>
                    <a:pt x="5876" y="6188"/>
                  </a:cubicBezTo>
                  <a:cubicBezTo>
                    <a:pt x="6187" y="6049"/>
                    <a:pt x="6464" y="5911"/>
                    <a:pt x="6602" y="5635"/>
                  </a:cubicBezTo>
                  <a:cubicBezTo>
                    <a:pt x="6740" y="5324"/>
                    <a:pt x="6913" y="5047"/>
                    <a:pt x="6913" y="4771"/>
                  </a:cubicBezTo>
                  <a:cubicBezTo>
                    <a:pt x="7052" y="4459"/>
                    <a:pt x="7052" y="4183"/>
                    <a:pt x="7052" y="3906"/>
                  </a:cubicBezTo>
                  <a:cubicBezTo>
                    <a:pt x="7052" y="3595"/>
                    <a:pt x="7052" y="3319"/>
                    <a:pt x="6913" y="2869"/>
                  </a:cubicBezTo>
                  <a:cubicBezTo>
                    <a:pt x="6913" y="2731"/>
                    <a:pt x="6740" y="2455"/>
                    <a:pt x="6602" y="2005"/>
                  </a:cubicBezTo>
                  <a:cubicBezTo>
                    <a:pt x="6464" y="1591"/>
                    <a:pt x="6187" y="1314"/>
                    <a:pt x="5876" y="865"/>
                  </a:cubicBezTo>
                  <a:cubicBezTo>
                    <a:pt x="5462" y="588"/>
                    <a:pt x="5012" y="450"/>
                    <a:pt x="4597" y="277"/>
                  </a:cubicBezTo>
                  <a:cubicBezTo>
                    <a:pt x="4148" y="139"/>
                    <a:pt x="3733" y="1"/>
                    <a:pt x="3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8" name="Google Shape;1378;p8"/>
          <p:cNvGrpSpPr/>
          <p:nvPr/>
        </p:nvGrpSpPr>
        <p:grpSpPr>
          <a:xfrm>
            <a:off x="1238457" y="3095676"/>
            <a:ext cx="1533281" cy="1331530"/>
            <a:chOff x="2599736" y="3491668"/>
            <a:chExt cx="1280081" cy="1111832"/>
          </a:xfrm>
        </p:grpSpPr>
        <p:sp>
          <p:nvSpPr>
            <p:cNvPr id="1379" name="Google Shape;1379;p8"/>
            <p:cNvSpPr/>
            <p:nvPr/>
          </p:nvSpPr>
          <p:spPr>
            <a:xfrm>
              <a:off x="2599736" y="3864141"/>
              <a:ext cx="1280081" cy="739359"/>
            </a:xfrm>
            <a:custGeom>
              <a:avLst/>
              <a:gdLst/>
              <a:ahLst/>
              <a:cxnLst/>
              <a:rect l="l" t="t" r="r" b="b"/>
              <a:pathLst>
                <a:path w="71274" h="41167" extrusionOk="0">
                  <a:moveTo>
                    <a:pt x="3872" y="1"/>
                  </a:moveTo>
                  <a:cubicBezTo>
                    <a:pt x="3319" y="1"/>
                    <a:pt x="2593" y="277"/>
                    <a:pt x="2316" y="1003"/>
                  </a:cubicBezTo>
                  <a:cubicBezTo>
                    <a:pt x="1452" y="2317"/>
                    <a:pt x="1003" y="3872"/>
                    <a:pt x="588" y="5324"/>
                  </a:cubicBezTo>
                  <a:cubicBezTo>
                    <a:pt x="139" y="7052"/>
                    <a:pt x="1" y="8780"/>
                    <a:pt x="139" y="10509"/>
                  </a:cubicBezTo>
                  <a:cubicBezTo>
                    <a:pt x="139" y="11234"/>
                    <a:pt x="277" y="11960"/>
                    <a:pt x="588" y="12686"/>
                  </a:cubicBezTo>
                  <a:cubicBezTo>
                    <a:pt x="865" y="13550"/>
                    <a:pt x="1280" y="14103"/>
                    <a:pt x="1729" y="14829"/>
                  </a:cubicBezTo>
                  <a:cubicBezTo>
                    <a:pt x="2144" y="15417"/>
                    <a:pt x="2731" y="15832"/>
                    <a:pt x="3319" y="16281"/>
                  </a:cubicBezTo>
                  <a:cubicBezTo>
                    <a:pt x="3872" y="16696"/>
                    <a:pt x="4598" y="17283"/>
                    <a:pt x="5324" y="17698"/>
                  </a:cubicBezTo>
                  <a:cubicBezTo>
                    <a:pt x="8054" y="19426"/>
                    <a:pt x="11096" y="20878"/>
                    <a:pt x="13965" y="22468"/>
                  </a:cubicBezTo>
                  <a:cubicBezTo>
                    <a:pt x="15555" y="23332"/>
                    <a:pt x="17007" y="24196"/>
                    <a:pt x="18424" y="25199"/>
                  </a:cubicBezTo>
                  <a:cubicBezTo>
                    <a:pt x="20152" y="26512"/>
                    <a:pt x="22019" y="27791"/>
                    <a:pt x="23747" y="29243"/>
                  </a:cubicBezTo>
                  <a:cubicBezTo>
                    <a:pt x="27653" y="32250"/>
                    <a:pt x="31524" y="35430"/>
                    <a:pt x="35706" y="38161"/>
                  </a:cubicBezTo>
                  <a:cubicBezTo>
                    <a:pt x="36709" y="38886"/>
                    <a:pt x="37573" y="39474"/>
                    <a:pt x="38610" y="40027"/>
                  </a:cubicBezTo>
                  <a:cubicBezTo>
                    <a:pt x="39474" y="40476"/>
                    <a:pt x="40338" y="40753"/>
                    <a:pt x="41202" y="40891"/>
                  </a:cubicBezTo>
                  <a:cubicBezTo>
                    <a:pt x="41995" y="41082"/>
                    <a:pt x="42813" y="41167"/>
                    <a:pt x="43635" y="41167"/>
                  </a:cubicBezTo>
                  <a:cubicBezTo>
                    <a:pt x="44747" y="41167"/>
                    <a:pt x="45866" y="41011"/>
                    <a:pt x="46940" y="40753"/>
                  </a:cubicBezTo>
                  <a:cubicBezTo>
                    <a:pt x="47804" y="40476"/>
                    <a:pt x="48668" y="40027"/>
                    <a:pt x="49532" y="39751"/>
                  </a:cubicBezTo>
                  <a:cubicBezTo>
                    <a:pt x="50397" y="39301"/>
                    <a:pt x="51122" y="38886"/>
                    <a:pt x="51848" y="38437"/>
                  </a:cubicBezTo>
                  <a:cubicBezTo>
                    <a:pt x="53715" y="37296"/>
                    <a:pt x="55305" y="36018"/>
                    <a:pt x="56895" y="34704"/>
                  </a:cubicBezTo>
                  <a:cubicBezTo>
                    <a:pt x="59764" y="32250"/>
                    <a:pt x="62218" y="29658"/>
                    <a:pt x="65087" y="27376"/>
                  </a:cubicBezTo>
                  <a:cubicBezTo>
                    <a:pt x="66815" y="26063"/>
                    <a:pt x="68543" y="25060"/>
                    <a:pt x="69857" y="23470"/>
                  </a:cubicBezTo>
                  <a:cubicBezTo>
                    <a:pt x="70272" y="23056"/>
                    <a:pt x="70583" y="22606"/>
                    <a:pt x="70859" y="22019"/>
                  </a:cubicBezTo>
                  <a:cubicBezTo>
                    <a:pt x="70859" y="21742"/>
                    <a:pt x="70997" y="21466"/>
                    <a:pt x="71136" y="21155"/>
                  </a:cubicBezTo>
                  <a:cubicBezTo>
                    <a:pt x="71274" y="20878"/>
                    <a:pt x="71274" y="20602"/>
                    <a:pt x="71274" y="20152"/>
                  </a:cubicBezTo>
                  <a:lnTo>
                    <a:pt x="71274" y="19599"/>
                  </a:lnTo>
                  <a:cubicBezTo>
                    <a:pt x="71274" y="19288"/>
                    <a:pt x="71136" y="18873"/>
                    <a:pt x="70997" y="18562"/>
                  </a:cubicBezTo>
                  <a:cubicBezTo>
                    <a:pt x="70721" y="17698"/>
                    <a:pt x="70272" y="17145"/>
                    <a:pt x="69719" y="16557"/>
                  </a:cubicBezTo>
                  <a:cubicBezTo>
                    <a:pt x="69371" y="16144"/>
                    <a:pt x="68890" y="15960"/>
                    <a:pt x="68421" y="15960"/>
                  </a:cubicBezTo>
                  <a:cubicBezTo>
                    <a:pt x="67910" y="15960"/>
                    <a:pt x="67415" y="16179"/>
                    <a:pt x="67126" y="16557"/>
                  </a:cubicBezTo>
                  <a:cubicBezTo>
                    <a:pt x="66262" y="17283"/>
                    <a:pt x="66400" y="18424"/>
                    <a:pt x="67126" y="19288"/>
                  </a:cubicBezTo>
                  <a:lnTo>
                    <a:pt x="67264" y="19426"/>
                  </a:lnTo>
                  <a:cubicBezTo>
                    <a:pt x="67264" y="19599"/>
                    <a:pt x="67403" y="19599"/>
                    <a:pt x="67403" y="19737"/>
                  </a:cubicBezTo>
                  <a:lnTo>
                    <a:pt x="67403" y="19876"/>
                  </a:lnTo>
                  <a:lnTo>
                    <a:pt x="67403" y="20014"/>
                  </a:lnTo>
                  <a:lnTo>
                    <a:pt x="67403" y="20290"/>
                  </a:lnTo>
                  <a:cubicBezTo>
                    <a:pt x="67264" y="20602"/>
                    <a:pt x="67126" y="20740"/>
                    <a:pt x="66953" y="20878"/>
                  </a:cubicBezTo>
                  <a:cubicBezTo>
                    <a:pt x="66539" y="21466"/>
                    <a:pt x="65951" y="22019"/>
                    <a:pt x="65398" y="22468"/>
                  </a:cubicBezTo>
                  <a:cubicBezTo>
                    <a:pt x="64361" y="23194"/>
                    <a:pt x="63359" y="23920"/>
                    <a:pt x="62494" y="24611"/>
                  </a:cubicBezTo>
                  <a:cubicBezTo>
                    <a:pt x="61354" y="25475"/>
                    <a:pt x="60351" y="26339"/>
                    <a:pt x="59349" y="27376"/>
                  </a:cubicBezTo>
                  <a:cubicBezTo>
                    <a:pt x="57171" y="29381"/>
                    <a:pt x="54855" y="31386"/>
                    <a:pt x="52436" y="33425"/>
                  </a:cubicBezTo>
                  <a:cubicBezTo>
                    <a:pt x="50846" y="34566"/>
                    <a:pt x="49118" y="35706"/>
                    <a:pt x="47389" y="36571"/>
                  </a:cubicBezTo>
                  <a:cubicBezTo>
                    <a:pt x="46387" y="36882"/>
                    <a:pt x="45523" y="37158"/>
                    <a:pt x="44486" y="37296"/>
                  </a:cubicBezTo>
                  <a:lnTo>
                    <a:pt x="43069" y="37296"/>
                  </a:lnTo>
                  <a:cubicBezTo>
                    <a:pt x="43207" y="36432"/>
                    <a:pt x="43069" y="35568"/>
                    <a:pt x="42758" y="34704"/>
                  </a:cubicBezTo>
                  <a:cubicBezTo>
                    <a:pt x="42343" y="33702"/>
                    <a:pt x="41755" y="32838"/>
                    <a:pt x="41029" y="31973"/>
                  </a:cubicBezTo>
                  <a:cubicBezTo>
                    <a:pt x="40767" y="31629"/>
                    <a:pt x="40303" y="31480"/>
                    <a:pt x="39825" y="31480"/>
                  </a:cubicBezTo>
                  <a:cubicBezTo>
                    <a:pt x="39295" y="31480"/>
                    <a:pt x="38746" y="31664"/>
                    <a:pt x="38437" y="31973"/>
                  </a:cubicBezTo>
                  <a:cubicBezTo>
                    <a:pt x="38022" y="32388"/>
                    <a:pt x="37884" y="32838"/>
                    <a:pt x="37884" y="33425"/>
                  </a:cubicBezTo>
                  <a:lnTo>
                    <a:pt x="37884" y="33702"/>
                  </a:lnTo>
                  <a:cubicBezTo>
                    <a:pt x="37746" y="33563"/>
                    <a:pt x="37573" y="33425"/>
                    <a:pt x="37435" y="33425"/>
                  </a:cubicBezTo>
                  <a:cubicBezTo>
                    <a:pt x="36017" y="32112"/>
                    <a:pt x="34566" y="30833"/>
                    <a:pt x="33425" y="29381"/>
                  </a:cubicBezTo>
                  <a:cubicBezTo>
                    <a:pt x="32976" y="28793"/>
                    <a:pt x="32561" y="28068"/>
                    <a:pt x="32250" y="27515"/>
                  </a:cubicBezTo>
                  <a:cubicBezTo>
                    <a:pt x="31973" y="26927"/>
                    <a:pt x="31835" y="26650"/>
                    <a:pt x="31386" y="26339"/>
                  </a:cubicBezTo>
                  <a:cubicBezTo>
                    <a:pt x="30971" y="26201"/>
                    <a:pt x="30660" y="26063"/>
                    <a:pt x="30383" y="26063"/>
                  </a:cubicBezTo>
                  <a:lnTo>
                    <a:pt x="29796" y="26063"/>
                  </a:lnTo>
                  <a:cubicBezTo>
                    <a:pt x="29381" y="26201"/>
                    <a:pt x="28932" y="26650"/>
                    <a:pt x="28655" y="27065"/>
                  </a:cubicBezTo>
                  <a:cubicBezTo>
                    <a:pt x="28517" y="27376"/>
                    <a:pt x="28517" y="27653"/>
                    <a:pt x="28517" y="28068"/>
                  </a:cubicBezTo>
                  <a:cubicBezTo>
                    <a:pt x="24784" y="25199"/>
                    <a:pt x="21154" y="22330"/>
                    <a:pt x="17283" y="20014"/>
                  </a:cubicBezTo>
                  <a:cubicBezTo>
                    <a:pt x="15555" y="18873"/>
                    <a:pt x="13550" y="18009"/>
                    <a:pt x="11649" y="17007"/>
                  </a:cubicBezTo>
                  <a:cubicBezTo>
                    <a:pt x="9644" y="15832"/>
                    <a:pt x="7640" y="14829"/>
                    <a:pt x="5911" y="13377"/>
                  </a:cubicBezTo>
                  <a:cubicBezTo>
                    <a:pt x="5324" y="13101"/>
                    <a:pt x="4909" y="12686"/>
                    <a:pt x="4460" y="12099"/>
                  </a:cubicBezTo>
                  <a:cubicBezTo>
                    <a:pt x="4460" y="11960"/>
                    <a:pt x="4321" y="11822"/>
                    <a:pt x="4183" y="11649"/>
                  </a:cubicBezTo>
                  <a:cubicBezTo>
                    <a:pt x="4183" y="11373"/>
                    <a:pt x="4045" y="10958"/>
                    <a:pt x="4045" y="10647"/>
                  </a:cubicBezTo>
                  <a:cubicBezTo>
                    <a:pt x="3872" y="9783"/>
                    <a:pt x="3872" y="8780"/>
                    <a:pt x="4045" y="7916"/>
                  </a:cubicBezTo>
                  <a:cubicBezTo>
                    <a:pt x="4183" y="6464"/>
                    <a:pt x="4598" y="5186"/>
                    <a:pt x="5047" y="3872"/>
                  </a:cubicBezTo>
                  <a:cubicBezTo>
                    <a:pt x="5185" y="3457"/>
                    <a:pt x="5324" y="3181"/>
                    <a:pt x="5600" y="2870"/>
                  </a:cubicBezTo>
                  <a:cubicBezTo>
                    <a:pt x="6050" y="2006"/>
                    <a:pt x="5773" y="865"/>
                    <a:pt x="4909" y="277"/>
                  </a:cubicBezTo>
                  <a:cubicBezTo>
                    <a:pt x="4598" y="139"/>
                    <a:pt x="4321" y="1"/>
                    <a:pt x="38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3018778" y="4148465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2990222" y="409941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2915095" y="4141012"/>
              <a:ext cx="62106" cy="46588"/>
            </a:xfrm>
            <a:custGeom>
              <a:avLst/>
              <a:gdLst/>
              <a:ahLst/>
              <a:cxnLst/>
              <a:rect l="l" t="t" r="r" b="b"/>
              <a:pathLst>
                <a:path w="3458" h="2594" extrusionOk="0">
                  <a:moveTo>
                    <a:pt x="1" y="1"/>
                  </a:moveTo>
                  <a:cubicBezTo>
                    <a:pt x="139" y="139"/>
                    <a:pt x="139" y="277"/>
                    <a:pt x="139" y="416"/>
                  </a:cubicBezTo>
                  <a:cubicBezTo>
                    <a:pt x="727" y="1003"/>
                    <a:pt x="1314" y="1418"/>
                    <a:pt x="1867" y="1867"/>
                  </a:cubicBezTo>
                  <a:cubicBezTo>
                    <a:pt x="2455" y="2144"/>
                    <a:pt x="2904" y="2455"/>
                    <a:pt x="3457" y="2593"/>
                  </a:cubicBezTo>
                  <a:cubicBezTo>
                    <a:pt x="3457" y="2455"/>
                    <a:pt x="3457" y="2144"/>
                    <a:pt x="3319" y="2006"/>
                  </a:cubicBezTo>
                  <a:lnTo>
                    <a:pt x="3181" y="2006"/>
                  </a:lnTo>
                  <a:cubicBezTo>
                    <a:pt x="3042" y="1867"/>
                    <a:pt x="3042" y="1867"/>
                    <a:pt x="2904" y="1729"/>
                  </a:cubicBezTo>
                  <a:cubicBezTo>
                    <a:pt x="2317" y="1418"/>
                    <a:pt x="1729" y="1141"/>
                    <a:pt x="1176" y="865"/>
                  </a:cubicBezTo>
                  <a:cubicBezTo>
                    <a:pt x="865" y="554"/>
                    <a:pt x="450" y="416"/>
                    <a:pt x="139" y="13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8"/>
            <p:cNvSpPr/>
            <p:nvPr/>
          </p:nvSpPr>
          <p:spPr>
            <a:xfrm>
              <a:off x="3018778" y="4145987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8" y="0"/>
                  </a:moveTo>
                  <a:lnTo>
                    <a:pt x="0" y="139"/>
                  </a:lnTo>
                  <a:cubicBezTo>
                    <a:pt x="0" y="139"/>
                    <a:pt x="138" y="139"/>
                    <a:pt x="138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8"/>
            <p:cNvSpPr/>
            <p:nvPr/>
          </p:nvSpPr>
          <p:spPr>
            <a:xfrm>
              <a:off x="3114380" y="418508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8"/>
            <p:cNvSpPr/>
            <p:nvPr/>
          </p:nvSpPr>
          <p:spPr>
            <a:xfrm>
              <a:off x="2992701" y="4138533"/>
              <a:ext cx="39117" cy="51545"/>
            </a:xfrm>
            <a:custGeom>
              <a:avLst/>
              <a:gdLst/>
              <a:ahLst/>
              <a:cxnLst/>
              <a:rect l="l" t="t" r="r" b="b"/>
              <a:pathLst>
                <a:path w="2178" h="2870" extrusionOk="0">
                  <a:moveTo>
                    <a:pt x="2040" y="1"/>
                  </a:moveTo>
                  <a:lnTo>
                    <a:pt x="1452" y="554"/>
                  </a:lnTo>
                  <a:cubicBezTo>
                    <a:pt x="1003" y="1003"/>
                    <a:pt x="588" y="1418"/>
                    <a:pt x="139" y="2005"/>
                  </a:cubicBezTo>
                  <a:lnTo>
                    <a:pt x="0" y="2144"/>
                  </a:lnTo>
                  <a:lnTo>
                    <a:pt x="0" y="2869"/>
                  </a:lnTo>
                  <a:cubicBezTo>
                    <a:pt x="726" y="2144"/>
                    <a:pt x="1452" y="1279"/>
                    <a:pt x="2178" y="554"/>
                  </a:cubicBezTo>
                  <a:lnTo>
                    <a:pt x="2178" y="415"/>
                  </a:lnTo>
                  <a:cubicBezTo>
                    <a:pt x="2178" y="277"/>
                    <a:pt x="2178" y="139"/>
                    <a:pt x="204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8"/>
            <p:cNvSpPr/>
            <p:nvPr/>
          </p:nvSpPr>
          <p:spPr>
            <a:xfrm>
              <a:off x="3262118" y="4143508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" y="0"/>
                  </a:moveTo>
                  <a:lnTo>
                    <a:pt x="1" y="138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8"/>
            <p:cNvSpPr/>
            <p:nvPr/>
          </p:nvSpPr>
          <p:spPr>
            <a:xfrm>
              <a:off x="3388754" y="4057839"/>
              <a:ext cx="2514" cy="3107"/>
            </a:xfrm>
            <a:custGeom>
              <a:avLst/>
              <a:gdLst/>
              <a:ahLst/>
              <a:cxnLst/>
              <a:rect l="l" t="t" r="r" b="b"/>
              <a:pathLst>
                <a:path w="140" h="173" extrusionOk="0">
                  <a:moveTo>
                    <a:pt x="139" y="0"/>
                  </a:moveTo>
                  <a:cubicBezTo>
                    <a:pt x="139" y="173"/>
                    <a:pt x="1" y="173"/>
                    <a:pt x="1" y="173"/>
                  </a:cubicBezTo>
                  <a:lnTo>
                    <a:pt x="139" y="173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8"/>
            <p:cNvSpPr/>
            <p:nvPr/>
          </p:nvSpPr>
          <p:spPr>
            <a:xfrm>
              <a:off x="3391251" y="405783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8"/>
            <p:cNvSpPr/>
            <p:nvPr/>
          </p:nvSpPr>
          <p:spPr>
            <a:xfrm>
              <a:off x="3044838" y="4226070"/>
              <a:ext cx="58999" cy="44092"/>
            </a:xfrm>
            <a:custGeom>
              <a:avLst/>
              <a:gdLst/>
              <a:ahLst/>
              <a:cxnLst/>
              <a:rect l="l" t="t" r="r" b="b"/>
              <a:pathLst>
                <a:path w="3285" h="2455" extrusionOk="0">
                  <a:moveTo>
                    <a:pt x="1" y="0"/>
                  </a:moveTo>
                  <a:lnTo>
                    <a:pt x="1" y="311"/>
                  </a:lnTo>
                  <a:cubicBezTo>
                    <a:pt x="554" y="726"/>
                    <a:pt x="1141" y="1175"/>
                    <a:pt x="1729" y="1590"/>
                  </a:cubicBezTo>
                  <a:cubicBezTo>
                    <a:pt x="2282" y="1867"/>
                    <a:pt x="2731" y="2178"/>
                    <a:pt x="3285" y="2454"/>
                  </a:cubicBezTo>
                  <a:lnTo>
                    <a:pt x="3285" y="1867"/>
                  </a:lnTo>
                  <a:cubicBezTo>
                    <a:pt x="3215" y="1953"/>
                    <a:pt x="3146" y="1996"/>
                    <a:pt x="3077" y="1996"/>
                  </a:cubicBezTo>
                  <a:cubicBezTo>
                    <a:pt x="3008" y="1996"/>
                    <a:pt x="2939" y="1953"/>
                    <a:pt x="2870" y="1867"/>
                  </a:cubicBezTo>
                  <a:cubicBezTo>
                    <a:pt x="1867" y="1314"/>
                    <a:pt x="865" y="726"/>
                    <a:pt x="1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8"/>
            <p:cNvSpPr/>
            <p:nvPr/>
          </p:nvSpPr>
          <p:spPr>
            <a:xfrm>
              <a:off x="3512912" y="431421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8"/>
            <p:cNvSpPr/>
            <p:nvPr/>
          </p:nvSpPr>
          <p:spPr>
            <a:xfrm>
              <a:off x="3370758" y="4042304"/>
              <a:ext cx="38506" cy="49695"/>
            </a:xfrm>
            <a:custGeom>
              <a:avLst/>
              <a:gdLst/>
              <a:ahLst/>
              <a:cxnLst/>
              <a:rect l="l" t="t" r="r" b="b"/>
              <a:pathLst>
                <a:path w="2144" h="2767" extrusionOk="0">
                  <a:moveTo>
                    <a:pt x="2144" y="1"/>
                  </a:moveTo>
                  <a:cubicBezTo>
                    <a:pt x="1867" y="312"/>
                    <a:pt x="1418" y="589"/>
                    <a:pt x="1141" y="865"/>
                  </a:cubicBezTo>
                  <a:lnTo>
                    <a:pt x="1141" y="1038"/>
                  </a:lnTo>
                  <a:cubicBezTo>
                    <a:pt x="692" y="1314"/>
                    <a:pt x="277" y="1729"/>
                    <a:pt x="1" y="2179"/>
                  </a:cubicBezTo>
                  <a:cubicBezTo>
                    <a:pt x="1" y="2317"/>
                    <a:pt x="1" y="2455"/>
                    <a:pt x="139" y="2766"/>
                  </a:cubicBezTo>
                  <a:cubicBezTo>
                    <a:pt x="865" y="1902"/>
                    <a:pt x="1418" y="1176"/>
                    <a:pt x="2144" y="450"/>
                  </a:cubicBezTo>
                  <a:lnTo>
                    <a:pt x="2144" y="312"/>
                  </a:lnTo>
                  <a:lnTo>
                    <a:pt x="2144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8"/>
            <p:cNvSpPr/>
            <p:nvPr/>
          </p:nvSpPr>
          <p:spPr>
            <a:xfrm>
              <a:off x="3262118" y="414598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8"/>
            <p:cNvSpPr/>
            <p:nvPr/>
          </p:nvSpPr>
          <p:spPr>
            <a:xfrm>
              <a:off x="3349656" y="4086396"/>
              <a:ext cx="5604" cy="2496"/>
            </a:xfrm>
            <a:custGeom>
              <a:avLst/>
              <a:gdLst/>
              <a:ahLst/>
              <a:cxnLst/>
              <a:rect l="l" t="t" r="r" b="b"/>
              <a:pathLst>
                <a:path w="312" h="139" extrusionOk="0">
                  <a:moveTo>
                    <a:pt x="0" y="0"/>
                  </a:moveTo>
                  <a:cubicBezTo>
                    <a:pt x="139" y="138"/>
                    <a:pt x="311" y="138"/>
                    <a:pt x="311" y="138"/>
                  </a:cubicBezTo>
                  <a:lnTo>
                    <a:pt x="31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8"/>
            <p:cNvSpPr/>
            <p:nvPr/>
          </p:nvSpPr>
          <p:spPr>
            <a:xfrm>
              <a:off x="3365173" y="4391823"/>
              <a:ext cx="39135" cy="44092"/>
            </a:xfrm>
            <a:custGeom>
              <a:avLst/>
              <a:gdLst/>
              <a:ahLst/>
              <a:cxnLst/>
              <a:rect l="l" t="t" r="r" b="b"/>
              <a:pathLst>
                <a:path w="2179" h="2455" extrusionOk="0">
                  <a:moveTo>
                    <a:pt x="2178" y="0"/>
                  </a:moveTo>
                  <a:cubicBezTo>
                    <a:pt x="2040" y="277"/>
                    <a:pt x="1729" y="415"/>
                    <a:pt x="1590" y="588"/>
                  </a:cubicBezTo>
                  <a:cubicBezTo>
                    <a:pt x="1176" y="1002"/>
                    <a:pt x="726" y="1452"/>
                    <a:pt x="312" y="2005"/>
                  </a:cubicBezTo>
                  <a:cubicBezTo>
                    <a:pt x="312" y="2005"/>
                    <a:pt x="139" y="2143"/>
                    <a:pt x="0" y="2143"/>
                  </a:cubicBezTo>
                  <a:lnTo>
                    <a:pt x="0" y="2454"/>
                  </a:lnTo>
                  <a:cubicBezTo>
                    <a:pt x="726" y="1728"/>
                    <a:pt x="1452" y="1002"/>
                    <a:pt x="2178" y="13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8"/>
            <p:cNvSpPr/>
            <p:nvPr/>
          </p:nvSpPr>
          <p:spPr>
            <a:xfrm>
              <a:off x="3393729" y="439925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8"/>
            <p:cNvSpPr/>
            <p:nvPr/>
          </p:nvSpPr>
          <p:spPr>
            <a:xfrm>
              <a:off x="3290064" y="4391823"/>
              <a:ext cx="59609" cy="44092"/>
            </a:xfrm>
            <a:custGeom>
              <a:avLst/>
              <a:gdLst/>
              <a:ahLst/>
              <a:cxnLst/>
              <a:rect l="l" t="t" r="r" b="b"/>
              <a:pathLst>
                <a:path w="3319" h="2455" extrusionOk="0">
                  <a:moveTo>
                    <a:pt x="0" y="0"/>
                  </a:moveTo>
                  <a:lnTo>
                    <a:pt x="0" y="277"/>
                  </a:lnTo>
                  <a:cubicBezTo>
                    <a:pt x="588" y="726"/>
                    <a:pt x="1175" y="1141"/>
                    <a:pt x="1901" y="1590"/>
                  </a:cubicBezTo>
                  <a:cubicBezTo>
                    <a:pt x="2316" y="1867"/>
                    <a:pt x="2765" y="2143"/>
                    <a:pt x="3318" y="2454"/>
                  </a:cubicBezTo>
                  <a:lnTo>
                    <a:pt x="3318" y="2143"/>
                  </a:lnTo>
                  <a:lnTo>
                    <a:pt x="3180" y="2143"/>
                  </a:lnTo>
                  <a:cubicBezTo>
                    <a:pt x="2178" y="1452"/>
                    <a:pt x="1037" y="864"/>
                    <a:pt x="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8"/>
            <p:cNvSpPr/>
            <p:nvPr/>
          </p:nvSpPr>
          <p:spPr>
            <a:xfrm>
              <a:off x="3393729" y="44023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8"/>
            <p:cNvSpPr/>
            <p:nvPr/>
          </p:nvSpPr>
          <p:spPr>
            <a:xfrm>
              <a:off x="3484356" y="42651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8"/>
            <p:cNvSpPr/>
            <p:nvPr/>
          </p:nvSpPr>
          <p:spPr>
            <a:xfrm>
              <a:off x="3409247" y="4306154"/>
              <a:ext cx="62106" cy="41595"/>
            </a:xfrm>
            <a:custGeom>
              <a:avLst/>
              <a:gdLst/>
              <a:ahLst/>
              <a:cxnLst/>
              <a:rect l="l" t="t" r="r" b="b"/>
              <a:pathLst>
                <a:path w="3458" h="2316" extrusionOk="0">
                  <a:moveTo>
                    <a:pt x="1" y="0"/>
                  </a:moveTo>
                  <a:cubicBezTo>
                    <a:pt x="46" y="33"/>
                    <a:pt x="92" y="66"/>
                    <a:pt x="139" y="99"/>
                  </a:cubicBezTo>
                  <a:lnTo>
                    <a:pt x="139" y="99"/>
                  </a:lnTo>
                  <a:lnTo>
                    <a:pt x="139" y="0"/>
                  </a:lnTo>
                  <a:close/>
                  <a:moveTo>
                    <a:pt x="139" y="99"/>
                  </a:moveTo>
                  <a:lnTo>
                    <a:pt x="139" y="173"/>
                  </a:lnTo>
                  <a:cubicBezTo>
                    <a:pt x="726" y="588"/>
                    <a:pt x="1314" y="1037"/>
                    <a:pt x="1867" y="1452"/>
                  </a:cubicBezTo>
                  <a:cubicBezTo>
                    <a:pt x="2316" y="1728"/>
                    <a:pt x="2869" y="2039"/>
                    <a:pt x="3457" y="2316"/>
                  </a:cubicBezTo>
                  <a:cubicBezTo>
                    <a:pt x="3457" y="2178"/>
                    <a:pt x="3457" y="2178"/>
                    <a:pt x="3319" y="2039"/>
                  </a:cubicBezTo>
                  <a:lnTo>
                    <a:pt x="3181" y="2039"/>
                  </a:lnTo>
                  <a:cubicBezTo>
                    <a:pt x="2224" y="1347"/>
                    <a:pt x="1110" y="780"/>
                    <a:pt x="139" y="99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8"/>
            <p:cNvSpPr/>
            <p:nvPr/>
          </p:nvSpPr>
          <p:spPr>
            <a:xfrm>
              <a:off x="3365173" y="435270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8"/>
            <p:cNvSpPr/>
            <p:nvPr/>
          </p:nvSpPr>
          <p:spPr>
            <a:xfrm>
              <a:off x="3163410" y="4309243"/>
              <a:ext cx="59627" cy="43481"/>
            </a:xfrm>
            <a:custGeom>
              <a:avLst/>
              <a:gdLst/>
              <a:ahLst/>
              <a:cxnLst/>
              <a:rect l="l" t="t" r="r" b="b"/>
              <a:pathLst>
                <a:path w="3320" h="2421" extrusionOk="0">
                  <a:moveTo>
                    <a:pt x="1" y="1"/>
                  </a:moveTo>
                  <a:lnTo>
                    <a:pt x="1" y="277"/>
                  </a:lnTo>
                  <a:cubicBezTo>
                    <a:pt x="588" y="692"/>
                    <a:pt x="1176" y="1280"/>
                    <a:pt x="1867" y="1556"/>
                  </a:cubicBezTo>
                  <a:cubicBezTo>
                    <a:pt x="2317" y="2006"/>
                    <a:pt x="2731" y="2282"/>
                    <a:pt x="3319" y="2420"/>
                  </a:cubicBezTo>
                  <a:lnTo>
                    <a:pt x="3319" y="2006"/>
                  </a:lnTo>
                  <a:cubicBezTo>
                    <a:pt x="2904" y="1729"/>
                    <a:pt x="2593" y="1556"/>
                    <a:pt x="2178" y="1280"/>
                  </a:cubicBezTo>
                  <a:cubicBezTo>
                    <a:pt x="1867" y="1142"/>
                    <a:pt x="1453" y="865"/>
                    <a:pt x="1003" y="692"/>
                  </a:cubicBezTo>
                  <a:cubicBezTo>
                    <a:pt x="727" y="416"/>
                    <a:pt x="312" y="277"/>
                    <a:pt x="1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8"/>
            <p:cNvSpPr/>
            <p:nvPr/>
          </p:nvSpPr>
          <p:spPr>
            <a:xfrm>
              <a:off x="3241015" y="427014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8"/>
            <p:cNvSpPr/>
            <p:nvPr/>
          </p:nvSpPr>
          <p:spPr>
            <a:xfrm>
              <a:off x="3119336" y="4221096"/>
              <a:ext cx="39135" cy="49067"/>
            </a:xfrm>
            <a:custGeom>
              <a:avLst/>
              <a:gdLst/>
              <a:ahLst/>
              <a:cxnLst/>
              <a:rect l="l" t="t" r="r" b="b"/>
              <a:pathLst>
                <a:path w="2179" h="2732" extrusionOk="0">
                  <a:moveTo>
                    <a:pt x="2040" y="1"/>
                  </a:moveTo>
                  <a:lnTo>
                    <a:pt x="1729" y="277"/>
                  </a:lnTo>
                  <a:cubicBezTo>
                    <a:pt x="1314" y="727"/>
                    <a:pt x="865" y="1003"/>
                    <a:pt x="450" y="1452"/>
                  </a:cubicBezTo>
                  <a:cubicBezTo>
                    <a:pt x="312" y="1729"/>
                    <a:pt x="173" y="1867"/>
                    <a:pt x="1" y="2005"/>
                  </a:cubicBezTo>
                  <a:lnTo>
                    <a:pt x="1" y="2144"/>
                  </a:lnTo>
                  <a:lnTo>
                    <a:pt x="1" y="2731"/>
                  </a:lnTo>
                  <a:cubicBezTo>
                    <a:pt x="727" y="2005"/>
                    <a:pt x="1452" y="1280"/>
                    <a:pt x="2178" y="415"/>
                  </a:cubicBezTo>
                  <a:cubicBezTo>
                    <a:pt x="2178" y="277"/>
                    <a:pt x="2178" y="139"/>
                    <a:pt x="204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8"/>
            <p:cNvSpPr/>
            <p:nvPr/>
          </p:nvSpPr>
          <p:spPr>
            <a:xfrm>
              <a:off x="3269572" y="4316697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8"/>
            <p:cNvSpPr/>
            <p:nvPr/>
          </p:nvSpPr>
          <p:spPr>
            <a:xfrm>
              <a:off x="3269572" y="4316697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0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8"/>
            <p:cNvSpPr/>
            <p:nvPr/>
          </p:nvSpPr>
          <p:spPr>
            <a:xfrm>
              <a:off x="3238537" y="4311740"/>
              <a:ext cx="39117" cy="44092"/>
            </a:xfrm>
            <a:custGeom>
              <a:avLst/>
              <a:gdLst/>
              <a:ahLst/>
              <a:cxnLst/>
              <a:rect l="l" t="t" r="r" b="b"/>
              <a:pathLst>
                <a:path w="2178" h="2455" extrusionOk="0">
                  <a:moveTo>
                    <a:pt x="2178" y="0"/>
                  </a:moveTo>
                  <a:cubicBezTo>
                    <a:pt x="2005" y="138"/>
                    <a:pt x="1867" y="138"/>
                    <a:pt x="1728" y="277"/>
                  </a:cubicBezTo>
                  <a:cubicBezTo>
                    <a:pt x="1314" y="726"/>
                    <a:pt x="864" y="1141"/>
                    <a:pt x="588" y="1728"/>
                  </a:cubicBezTo>
                  <a:cubicBezTo>
                    <a:pt x="449" y="1867"/>
                    <a:pt x="277" y="1867"/>
                    <a:pt x="138" y="1867"/>
                  </a:cubicBezTo>
                  <a:lnTo>
                    <a:pt x="0" y="1867"/>
                  </a:lnTo>
                  <a:lnTo>
                    <a:pt x="0" y="2454"/>
                  </a:lnTo>
                  <a:cubicBezTo>
                    <a:pt x="726" y="1590"/>
                    <a:pt x="1452" y="864"/>
                    <a:pt x="2178" y="13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8"/>
            <p:cNvSpPr/>
            <p:nvPr/>
          </p:nvSpPr>
          <p:spPr>
            <a:xfrm>
              <a:off x="3163410" y="4141012"/>
              <a:ext cx="62106" cy="41003"/>
            </a:xfrm>
            <a:custGeom>
              <a:avLst/>
              <a:gdLst/>
              <a:ahLst/>
              <a:cxnLst/>
              <a:rect l="l" t="t" r="r" b="b"/>
              <a:pathLst>
                <a:path w="3458" h="2283" extrusionOk="0">
                  <a:moveTo>
                    <a:pt x="1" y="1"/>
                  </a:moveTo>
                  <a:lnTo>
                    <a:pt x="1" y="139"/>
                  </a:lnTo>
                  <a:cubicBezTo>
                    <a:pt x="727" y="554"/>
                    <a:pt x="1314" y="1003"/>
                    <a:pt x="1867" y="1418"/>
                  </a:cubicBezTo>
                  <a:cubicBezTo>
                    <a:pt x="2317" y="1729"/>
                    <a:pt x="2904" y="2006"/>
                    <a:pt x="3457" y="2282"/>
                  </a:cubicBezTo>
                  <a:cubicBezTo>
                    <a:pt x="3319" y="2144"/>
                    <a:pt x="3319" y="2006"/>
                    <a:pt x="3319" y="1867"/>
                  </a:cubicBezTo>
                  <a:cubicBezTo>
                    <a:pt x="3181" y="1867"/>
                    <a:pt x="3043" y="1867"/>
                    <a:pt x="2904" y="1729"/>
                  </a:cubicBezTo>
                  <a:cubicBezTo>
                    <a:pt x="2040" y="1141"/>
                    <a:pt x="1003" y="727"/>
                    <a:pt x="1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8"/>
            <p:cNvSpPr/>
            <p:nvPr/>
          </p:nvSpPr>
          <p:spPr>
            <a:xfrm>
              <a:off x="3267093" y="397525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3267093" y="397525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3243494" y="3962238"/>
              <a:ext cx="39135" cy="46570"/>
            </a:xfrm>
            <a:custGeom>
              <a:avLst/>
              <a:gdLst/>
              <a:ahLst/>
              <a:cxnLst/>
              <a:rect l="l" t="t" r="r" b="b"/>
              <a:pathLst>
                <a:path w="2179" h="2593" extrusionOk="0">
                  <a:moveTo>
                    <a:pt x="2178" y="0"/>
                  </a:moveTo>
                  <a:cubicBezTo>
                    <a:pt x="1902" y="138"/>
                    <a:pt x="1591" y="449"/>
                    <a:pt x="1314" y="726"/>
                  </a:cubicBezTo>
                  <a:cubicBezTo>
                    <a:pt x="865" y="1175"/>
                    <a:pt x="450" y="1590"/>
                    <a:pt x="1" y="2178"/>
                  </a:cubicBezTo>
                  <a:cubicBezTo>
                    <a:pt x="1" y="2316"/>
                    <a:pt x="1" y="2454"/>
                    <a:pt x="173" y="2592"/>
                  </a:cubicBezTo>
                  <a:cubicBezTo>
                    <a:pt x="865" y="1867"/>
                    <a:pt x="1452" y="1002"/>
                    <a:pt x="2178" y="311"/>
                  </a:cubicBezTo>
                  <a:lnTo>
                    <a:pt x="2178" y="138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3491809" y="4172065"/>
              <a:ext cx="3125" cy="2496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1" y="0"/>
                  </a:moveTo>
                  <a:lnTo>
                    <a:pt x="1" y="138"/>
                  </a:lnTo>
                  <a:cubicBezTo>
                    <a:pt x="1" y="0"/>
                    <a:pt x="1" y="0"/>
                    <a:pt x="174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3191967" y="3985820"/>
              <a:ext cx="36028" cy="22989"/>
            </a:xfrm>
            <a:custGeom>
              <a:avLst/>
              <a:gdLst/>
              <a:ahLst/>
              <a:cxnLst/>
              <a:rect l="l" t="t" r="r" b="b"/>
              <a:pathLst>
                <a:path w="2006" h="1280" extrusionOk="0">
                  <a:moveTo>
                    <a:pt x="1" y="1"/>
                  </a:moveTo>
                  <a:lnTo>
                    <a:pt x="1" y="1"/>
                  </a:lnTo>
                  <a:cubicBezTo>
                    <a:pt x="139" y="139"/>
                    <a:pt x="277" y="277"/>
                    <a:pt x="588" y="415"/>
                  </a:cubicBezTo>
                  <a:cubicBezTo>
                    <a:pt x="1003" y="726"/>
                    <a:pt x="1591" y="1003"/>
                    <a:pt x="2006" y="1279"/>
                  </a:cubicBezTo>
                  <a:lnTo>
                    <a:pt x="2006" y="1003"/>
                  </a:lnTo>
                  <a:lnTo>
                    <a:pt x="1591" y="1003"/>
                  </a:lnTo>
                  <a:cubicBezTo>
                    <a:pt x="1003" y="554"/>
                    <a:pt x="450" y="277"/>
                    <a:pt x="1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3445257" y="4156529"/>
              <a:ext cx="21121" cy="13057"/>
            </a:xfrm>
            <a:custGeom>
              <a:avLst/>
              <a:gdLst/>
              <a:ahLst/>
              <a:cxnLst/>
              <a:rect l="l" t="t" r="r" b="b"/>
              <a:pathLst>
                <a:path w="1176" h="727" extrusionOk="0">
                  <a:moveTo>
                    <a:pt x="0" y="1"/>
                  </a:moveTo>
                  <a:lnTo>
                    <a:pt x="173" y="139"/>
                  </a:lnTo>
                  <a:cubicBezTo>
                    <a:pt x="450" y="277"/>
                    <a:pt x="864" y="554"/>
                    <a:pt x="1176" y="727"/>
                  </a:cubicBezTo>
                  <a:cubicBezTo>
                    <a:pt x="864" y="416"/>
                    <a:pt x="450" y="277"/>
                    <a:pt x="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3489330" y="40969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3233562" y="40969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2664302" y="4037347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0"/>
                  </a:move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3238537" y="4420380"/>
              <a:ext cx="4975" cy="2496"/>
            </a:xfrm>
            <a:custGeom>
              <a:avLst/>
              <a:gdLst/>
              <a:ahLst/>
              <a:cxnLst/>
              <a:rect l="l" t="t" r="r" b="b"/>
              <a:pathLst>
                <a:path w="277" h="139" extrusionOk="0">
                  <a:moveTo>
                    <a:pt x="277" y="138"/>
                  </a:moveTo>
                  <a:cubicBezTo>
                    <a:pt x="277" y="138"/>
                    <a:pt x="138" y="0"/>
                    <a:pt x="0" y="0"/>
                  </a:cubicBezTo>
                  <a:cubicBezTo>
                    <a:pt x="138" y="0"/>
                    <a:pt x="277" y="138"/>
                    <a:pt x="277" y="138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3437803" y="3807028"/>
              <a:ext cx="181288" cy="124175"/>
            </a:xfrm>
            <a:custGeom>
              <a:avLst/>
              <a:gdLst/>
              <a:ahLst/>
              <a:cxnLst/>
              <a:rect l="l" t="t" r="r" b="b"/>
              <a:pathLst>
                <a:path w="10094" h="6914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5"/>
                    <a:pt x="63" y="48"/>
                    <a:pt x="95" y="72"/>
                  </a:cubicBezTo>
                  <a:lnTo>
                    <a:pt x="95" y="72"/>
                  </a:lnTo>
                  <a:cubicBezTo>
                    <a:pt x="64" y="49"/>
                    <a:pt x="33" y="25"/>
                    <a:pt x="1" y="1"/>
                  </a:cubicBezTo>
                  <a:close/>
                  <a:moveTo>
                    <a:pt x="95" y="72"/>
                  </a:moveTo>
                  <a:lnTo>
                    <a:pt x="95" y="72"/>
                  </a:lnTo>
                  <a:cubicBezTo>
                    <a:pt x="250" y="191"/>
                    <a:pt x="392" y="303"/>
                    <a:pt x="533" y="402"/>
                  </a:cubicBezTo>
                  <a:lnTo>
                    <a:pt x="533" y="402"/>
                  </a:lnTo>
                  <a:cubicBezTo>
                    <a:pt x="386" y="292"/>
                    <a:pt x="240" y="182"/>
                    <a:pt x="95" y="72"/>
                  </a:cubicBezTo>
                  <a:close/>
                  <a:moveTo>
                    <a:pt x="533" y="402"/>
                  </a:moveTo>
                  <a:cubicBezTo>
                    <a:pt x="1507" y="1132"/>
                    <a:pt x="2514" y="1863"/>
                    <a:pt x="3595" y="2593"/>
                  </a:cubicBezTo>
                  <a:cubicBezTo>
                    <a:pt x="4909" y="3596"/>
                    <a:pt x="6326" y="4460"/>
                    <a:pt x="7778" y="5497"/>
                  </a:cubicBezTo>
                  <a:cubicBezTo>
                    <a:pt x="8504" y="5911"/>
                    <a:pt x="9368" y="6499"/>
                    <a:pt x="10094" y="6914"/>
                  </a:cubicBezTo>
                  <a:cubicBezTo>
                    <a:pt x="7778" y="5324"/>
                    <a:pt x="5462" y="3768"/>
                    <a:pt x="3181" y="2178"/>
                  </a:cubicBezTo>
                  <a:lnTo>
                    <a:pt x="1141" y="727"/>
                  </a:lnTo>
                  <a:cubicBezTo>
                    <a:pt x="919" y="653"/>
                    <a:pt x="727" y="539"/>
                    <a:pt x="533" y="402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3349656" y="4489903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0" y="0"/>
                  </a:moveTo>
                  <a:lnTo>
                    <a:pt x="0" y="139"/>
                  </a:lnTo>
                  <a:lnTo>
                    <a:pt x="139" y="139"/>
                  </a:lnTo>
                  <a:cubicBezTo>
                    <a:pt x="139" y="139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3378212" y="450789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3238537" y="392622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3473813" y="4172065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8"/>
            <p:cNvSpPr/>
            <p:nvPr/>
          </p:nvSpPr>
          <p:spPr>
            <a:xfrm>
              <a:off x="3517887" y="41435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8"/>
            <p:cNvSpPr/>
            <p:nvPr/>
          </p:nvSpPr>
          <p:spPr>
            <a:xfrm>
              <a:off x="3137961" y="4060928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" y="1"/>
                  </a:move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8"/>
            <p:cNvSpPr/>
            <p:nvPr/>
          </p:nvSpPr>
          <p:spPr>
            <a:xfrm>
              <a:off x="3036774" y="4052864"/>
              <a:ext cx="59609" cy="46570"/>
            </a:xfrm>
            <a:custGeom>
              <a:avLst/>
              <a:gdLst/>
              <a:ahLst/>
              <a:cxnLst/>
              <a:rect l="l" t="t" r="r" b="b"/>
              <a:pathLst>
                <a:path w="3319" h="2593" extrusionOk="0">
                  <a:moveTo>
                    <a:pt x="0" y="1"/>
                  </a:moveTo>
                  <a:lnTo>
                    <a:pt x="0" y="450"/>
                  </a:lnTo>
                  <a:cubicBezTo>
                    <a:pt x="588" y="865"/>
                    <a:pt x="1314" y="1314"/>
                    <a:pt x="1867" y="1729"/>
                  </a:cubicBezTo>
                  <a:cubicBezTo>
                    <a:pt x="2316" y="2005"/>
                    <a:pt x="2869" y="2316"/>
                    <a:pt x="3319" y="2593"/>
                  </a:cubicBezTo>
                  <a:lnTo>
                    <a:pt x="3319" y="2005"/>
                  </a:lnTo>
                  <a:lnTo>
                    <a:pt x="3180" y="2005"/>
                  </a:lnTo>
                  <a:cubicBezTo>
                    <a:pt x="2005" y="1314"/>
                    <a:pt x="1003" y="726"/>
                    <a:pt x="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8"/>
            <p:cNvSpPr/>
            <p:nvPr/>
          </p:nvSpPr>
          <p:spPr>
            <a:xfrm>
              <a:off x="3140439" y="406092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3512912" y="4314218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8"/>
            <p:cNvSpPr/>
            <p:nvPr/>
          </p:nvSpPr>
          <p:spPr>
            <a:xfrm>
              <a:off x="3111883" y="4050386"/>
              <a:ext cx="38506" cy="49049"/>
            </a:xfrm>
            <a:custGeom>
              <a:avLst/>
              <a:gdLst/>
              <a:ahLst/>
              <a:cxnLst/>
              <a:rect l="l" t="t" r="r" b="b"/>
              <a:pathLst>
                <a:path w="2144" h="2731" extrusionOk="0">
                  <a:moveTo>
                    <a:pt x="2144" y="0"/>
                  </a:moveTo>
                  <a:cubicBezTo>
                    <a:pt x="2006" y="277"/>
                    <a:pt x="1729" y="415"/>
                    <a:pt x="1591" y="588"/>
                  </a:cubicBezTo>
                  <a:cubicBezTo>
                    <a:pt x="1003" y="1003"/>
                    <a:pt x="588" y="1452"/>
                    <a:pt x="277" y="2005"/>
                  </a:cubicBezTo>
                  <a:cubicBezTo>
                    <a:pt x="139" y="2005"/>
                    <a:pt x="139" y="2143"/>
                    <a:pt x="1" y="2143"/>
                  </a:cubicBezTo>
                  <a:cubicBezTo>
                    <a:pt x="1" y="2316"/>
                    <a:pt x="139" y="2593"/>
                    <a:pt x="139" y="2731"/>
                  </a:cubicBezTo>
                  <a:cubicBezTo>
                    <a:pt x="865" y="2005"/>
                    <a:pt x="1453" y="1279"/>
                    <a:pt x="2144" y="415"/>
                  </a:cubicBezTo>
                  <a:lnTo>
                    <a:pt x="2144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8"/>
            <p:cNvSpPr/>
            <p:nvPr/>
          </p:nvSpPr>
          <p:spPr>
            <a:xfrm>
              <a:off x="3360198" y="4223574"/>
              <a:ext cx="36028" cy="41613"/>
            </a:xfrm>
            <a:custGeom>
              <a:avLst/>
              <a:gdLst/>
              <a:ahLst/>
              <a:cxnLst/>
              <a:rect l="l" t="t" r="r" b="b"/>
              <a:pathLst>
                <a:path w="2006" h="2317" extrusionOk="0">
                  <a:moveTo>
                    <a:pt x="2006" y="1"/>
                  </a:moveTo>
                  <a:lnTo>
                    <a:pt x="2006" y="1"/>
                  </a:lnTo>
                  <a:cubicBezTo>
                    <a:pt x="1940" y="87"/>
                    <a:pt x="1872" y="176"/>
                    <a:pt x="1801" y="265"/>
                  </a:cubicBezTo>
                  <a:lnTo>
                    <a:pt x="1801" y="265"/>
                  </a:lnTo>
                  <a:cubicBezTo>
                    <a:pt x="1912" y="229"/>
                    <a:pt x="2006" y="115"/>
                    <a:pt x="2006" y="1"/>
                  </a:cubicBezTo>
                  <a:close/>
                  <a:moveTo>
                    <a:pt x="1801" y="265"/>
                  </a:moveTo>
                  <a:cubicBezTo>
                    <a:pt x="1778" y="273"/>
                    <a:pt x="1753" y="277"/>
                    <a:pt x="1729" y="277"/>
                  </a:cubicBezTo>
                  <a:lnTo>
                    <a:pt x="1729" y="357"/>
                  </a:lnTo>
                  <a:lnTo>
                    <a:pt x="1729" y="357"/>
                  </a:lnTo>
                  <a:cubicBezTo>
                    <a:pt x="1753" y="326"/>
                    <a:pt x="1777" y="296"/>
                    <a:pt x="1801" y="265"/>
                  </a:cubicBezTo>
                  <a:close/>
                  <a:moveTo>
                    <a:pt x="1729" y="357"/>
                  </a:moveTo>
                  <a:cubicBezTo>
                    <a:pt x="1670" y="432"/>
                    <a:pt x="1610" y="507"/>
                    <a:pt x="1548" y="583"/>
                  </a:cubicBezTo>
                  <a:lnTo>
                    <a:pt x="1548" y="583"/>
                  </a:lnTo>
                  <a:cubicBezTo>
                    <a:pt x="1606" y="539"/>
                    <a:pt x="1667" y="494"/>
                    <a:pt x="1729" y="450"/>
                  </a:cubicBezTo>
                  <a:lnTo>
                    <a:pt x="1729" y="357"/>
                  </a:lnTo>
                  <a:close/>
                  <a:moveTo>
                    <a:pt x="1548" y="583"/>
                  </a:moveTo>
                  <a:lnTo>
                    <a:pt x="1548" y="583"/>
                  </a:lnTo>
                  <a:cubicBezTo>
                    <a:pt x="1055" y="960"/>
                    <a:pt x="694" y="1358"/>
                    <a:pt x="416" y="1729"/>
                  </a:cubicBezTo>
                  <a:cubicBezTo>
                    <a:pt x="277" y="1867"/>
                    <a:pt x="139" y="2006"/>
                    <a:pt x="1" y="2006"/>
                  </a:cubicBezTo>
                  <a:lnTo>
                    <a:pt x="1" y="2317"/>
                  </a:lnTo>
                  <a:cubicBezTo>
                    <a:pt x="540" y="1777"/>
                    <a:pt x="1079" y="1162"/>
                    <a:pt x="1548" y="583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8"/>
            <p:cNvSpPr/>
            <p:nvPr/>
          </p:nvSpPr>
          <p:spPr>
            <a:xfrm>
              <a:off x="3111883" y="40112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3494916" y="4141012"/>
              <a:ext cx="25467" cy="28574"/>
            </a:xfrm>
            <a:custGeom>
              <a:avLst/>
              <a:gdLst/>
              <a:ahLst/>
              <a:cxnLst/>
              <a:rect l="l" t="t" r="r" b="b"/>
              <a:pathLst>
                <a:path w="1418" h="1591" extrusionOk="0">
                  <a:moveTo>
                    <a:pt x="1418" y="1"/>
                  </a:moveTo>
                  <a:lnTo>
                    <a:pt x="1418" y="1"/>
                  </a:lnTo>
                  <a:cubicBezTo>
                    <a:pt x="1383" y="48"/>
                    <a:pt x="1347" y="94"/>
                    <a:pt x="1312" y="139"/>
                  </a:cubicBezTo>
                  <a:lnTo>
                    <a:pt x="1312" y="139"/>
                  </a:lnTo>
                  <a:cubicBezTo>
                    <a:pt x="1418" y="138"/>
                    <a:pt x="1418" y="127"/>
                    <a:pt x="1418" y="1"/>
                  </a:cubicBezTo>
                  <a:close/>
                  <a:moveTo>
                    <a:pt x="1312" y="139"/>
                  </a:moveTo>
                  <a:cubicBezTo>
                    <a:pt x="1302" y="139"/>
                    <a:pt x="1291" y="139"/>
                    <a:pt x="1279" y="139"/>
                  </a:cubicBezTo>
                  <a:cubicBezTo>
                    <a:pt x="865" y="554"/>
                    <a:pt x="415" y="1003"/>
                    <a:pt x="1" y="1591"/>
                  </a:cubicBezTo>
                  <a:cubicBezTo>
                    <a:pt x="507" y="1053"/>
                    <a:pt x="926" y="631"/>
                    <a:pt x="1312" y="139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8"/>
            <p:cNvSpPr/>
            <p:nvPr/>
          </p:nvSpPr>
          <p:spPr>
            <a:xfrm>
              <a:off x="3362694" y="418199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8"/>
            <p:cNvSpPr/>
            <p:nvPr/>
          </p:nvSpPr>
          <p:spPr>
            <a:xfrm>
              <a:off x="3391251" y="422854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3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3517887" y="41435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282611" y="4218617"/>
              <a:ext cx="62088" cy="46570"/>
            </a:xfrm>
            <a:custGeom>
              <a:avLst/>
              <a:gdLst/>
              <a:ahLst/>
              <a:cxnLst/>
              <a:rect l="l" t="t" r="r" b="b"/>
              <a:pathLst>
                <a:path w="3457" h="2593" extrusionOk="0">
                  <a:moveTo>
                    <a:pt x="0" y="0"/>
                  </a:moveTo>
                  <a:lnTo>
                    <a:pt x="0" y="415"/>
                  </a:lnTo>
                  <a:lnTo>
                    <a:pt x="139" y="415"/>
                  </a:lnTo>
                  <a:cubicBezTo>
                    <a:pt x="726" y="865"/>
                    <a:pt x="1279" y="1279"/>
                    <a:pt x="1867" y="1729"/>
                  </a:cubicBezTo>
                  <a:cubicBezTo>
                    <a:pt x="2316" y="2005"/>
                    <a:pt x="2869" y="2282"/>
                    <a:pt x="3457" y="2593"/>
                  </a:cubicBezTo>
                  <a:cubicBezTo>
                    <a:pt x="3457" y="2455"/>
                    <a:pt x="3319" y="2282"/>
                    <a:pt x="3319" y="2143"/>
                  </a:cubicBezTo>
                  <a:cubicBezTo>
                    <a:pt x="2143" y="1418"/>
                    <a:pt x="1003" y="865"/>
                    <a:pt x="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388754" y="4231656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238537" y="4132948"/>
              <a:ext cx="39117" cy="49067"/>
            </a:xfrm>
            <a:custGeom>
              <a:avLst/>
              <a:gdLst/>
              <a:ahLst/>
              <a:cxnLst/>
              <a:rect l="l" t="t" r="r" b="b"/>
              <a:pathLst>
                <a:path w="2178" h="2732" extrusionOk="0">
                  <a:moveTo>
                    <a:pt x="2178" y="0"/>
                  </a:moveTo>
                  <a:cubicBezTo>
                    <a:pt x="1867" y="139"/>
                    <a:pt x="1590" y="450"/>
                    <a:pt x="1314" y="588"/>
                  </a:cubicBezTo>
                  <a:lnTo>
                    <a:pt x="1314" y="726"/>
                  </a:lnTo>
                  <a:lnTo>
                    <a:pt x="0" y="2040"/>
                  </a:lnTo>
                  <a:lnTo>
                    <a:pt x="0" y="2178"/>
                  </a:lnTo>
                  <a:cubicBezTo>
                    <a:pt x="0" y="2316"/>
                    <a:pt x="138" y="2455"/>
                    <a:pt x="138" y="2731"/>
                  </a:cubicBezTo>
                  <a:cubicBezTo>
                    <a:pt x="864" y="2040"/>
                    <a:pt x="1452" y="1176"/>
                    <a:pt x="2178" y="450"/>
                  </a:cubicBezTo>
                  <a:lnTo>
                    <a:pt x="2178" y="312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3484356" y="392125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8"/>
            <p:cNvSpPr/>
            <p:nvPr/>
          </p:nvSpPr>
          <p:spPr>
            <a:xfrm>
              <a:off x="3510433" y="3970302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" y="0"/>
                  </a:moveTo>
                  <a:lnTo>
                    <a:pt x="139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8"/>
            <p:cNvSpPr/>
            <p:nvPr/>
          </p:nvSpPr>
          <p:spPr>
            <a:xfrm>
              <a:off x="3512912" y="396782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8"/>
            <p:cNvSpPr/>
            <p:nvPr/>
          </p:nvSpPr>
          <p:spPr>
            <a:xfrm>
              <a:off x="3468838" y="3995751"/>
              <a:ext cx="7471" cy="5604"/>
            </a:xfrm>
            <a:custGeom>
              <a:avLst/>
              <a:gdLst/>
              <a:ahLst/>
              <a:cxnLst/>
              <a:rect l="l" t="t" r="r" b="b"/>
              <a:pathLst>
                <a:path w="416" h="312" extrusionOk="0">
                  <a:moveTo>
                    <a:pt x="277" y="1"/>
                  </a:moveTo>
                  <a:cubicBezTo>
                    <a:pt x="139" y="173"/>
                    <a:pt x="139" y="173"/>
                    <a:pt x="1" y="173"/>
                  </a:cubicBezTo>
                  <a:cubicBezTo>
                    <a:pt x="139" y="173"/>
                    <a:pt x="277" y="312"/>
                    <a:pt x="416" y="312"/>
                  </a:cubicBezTo>
                  <a:lnTo>
                    <a:pt x="416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8"/>
            <p:cNvSpPr/>
            <p:nvPr/>
          </p:nvSpPr>
          <p:spPr>
            <a:xfrm>
              <a:off x="3639566" y="405286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8"/>
            <p:cNvSpPr/>
            <p:nvPr/>
          </p:nvSpPr>
          <p:spPr>
            <a:xfrm>
              <a:off x="3763723" y="41385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8"/>
            <p:cNvSpPr/>
            <p:nvPr/>
          </p:nvSpPr>
          <p:spPr>
            <a:xfrm>
              <a:off x="3621552" y="4052864"/>
              <a:ext cx="18032" cy="20510"/>
            </a:xfrm>
            <a:custGeom>
              <a:avLst/>
              <a:gdLst/>
              <a:ahLst/>
              <a:cxnLst/>
              <a:rect l="l" t="t" r="r" b="b"/>
              <a:pathLst>
                <a:path w="1004" h="1142" extrusionOk="0">
                  <a:moveTo>
                    <a:pt x="1003" y="1"/>
                  </a:moveTo>
                  <a:cubicBezTo>
                    <a:pt x="939" y="104"/>
                    <a:pt x="866" y="207"/>
                    <a:pt x="788" y="306"/>
                  </a:cubicBezTo>
                  <a:lnTo>
                    <a:pt x="788" y="306"/>
                  </a:lnTo>
                  <a:cubicBezTo>
                    <a:pt x="855" y="248"/>
                    <a:pt x="927" y="192"/>
                    <a:pt x="1003" y="139"/>
                  </a:cubicBezTo>
                  <a:lnTo>
                    <a:pt x="1003" y="1"/>
                  </a:lnTo>
                  <a:close/>
                  <a:moveTo>
                    <a:pt x="788" y="306"/>
                  </a:moveTo>
                  <a:cubicBezTo>
                    <a:pt x="460" y="587"/>
                    <a:pt x="230" y="912"/>
                    <a:pt x="1" y="1141"/>
                  </a:cubicBezTo>
                  <a:cubicBezTo>
                    <a:pt x="213" y="929"/>
                    <a:pt x="528" y="634"/>
                    <a:pt x="788" y="306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8"/>
            <p:cNvSpPr/>
            <p:nvPr/>
          </p:nvSpPr>
          <p:spPr>
            <a:xfrm>
              <a:off x="3491809" y="3954785"/>
              <a:ext cx="39135" cy="46570"/>
            </a:xfrm>
            <a:custGeom>
              <a:avLst/>
              <a:gdLst/>
              <a:ahLst/>
              <a:cxnLst/>
              <a:rect l="l" t="t" r="r" b="b"/>
              <a:pathLst>
                <a:path w="2179" h="2593" extrusionOk="0">
                  <a:moveTo>
                    <a:pt x="2040" y="0"/>
                  </a:moveTo>
                  <a:cubicBezTo>
                    <a:pt x="1729" y="277"/>
                    <a:pt x="1452" y="415"/>
                    <a:pt x="1176" y="726"/>
                  </a:cubicBezTo>
                  <a:lnTo>
                    <a:pt x="1176" y="864"/>
                  </a:lnTo>
                  <a:cubicBezTo>
                    <a:pt x="727" y="1141"/>
                    <a:pt x="312" y="1590"/>
                    <a:pt x="1" y="2143"/>
                  </a:cubicBezTo>
                  <a:lnTo>
                    <a:pt x="1" y="2593"/>
                  </a:lnTo>
                  <a:cubicBezTo>
                    <a:pt x="727" y="1867"/>
                    <a:pt x="1452" y="1141"/>
                    <a:pt x="2178" y="277"/>
                  </a:cubicBezTo>
                  <a:cubicBezTo>
                    <a:pt x="2178" y="139"/>
                    <a:pt x="2040" y="0"/>
                    <a:pt x="2040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8"/>
            <p:cNvSpPr/>
            <p:nvPr/>
          </p:nvSpPr>
          <p:spPr>
            <a:xfrm>
              <a:off x="3735167" y="408887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8"/>
            <p:cNvSpPr/>
            <p:nvPr/>
          </p:nvSpPr>
          <p:spPr>
            <a:xfrm>
              <a:off x="3639566" y="405286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8"/>
            <p:cNvSpPr/>
            <p:nvPr/>
          </p:nvSpPr>
          <p:spPr>
            <a:xfrm>
              <a:off x="3388754" y="3884633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" y="0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8"/>
            <p:cNvSpPr/>
            <p:nvPr/>
          </p:nvSpPr>
          <p:spPr>
            <a:xfrm>
              <a:off x="3619073" y="4221096"/>
              <a:ext cx="33549" cy="33549"/>
            </a:xfrm>
            <a:custGeom>
              <a:avLst/>
              <a:gdLst/>
              <a:ahLst/>
              <a:cxnLst/>
              <a:rect l="l" t="t" r="r" b="b"/>
              <a:pathLst>
                <a:path w="1868" h="1868" extrusionOk="0">
                  <a:moveTo>
                    <a:pt x="1867" y="1"/>
                  </a:moveTo>
                  <a:lnTo>
                    <a:pt x="1867" y="1"/>
                  </a:lnTo>
                  <a:cubicBezTo>
                    <a:pt x="1556" y="139"/>
                    <a:pt x="1418" y="277"/>
                    <a:pt x="1279" y="415"/>
                  </a:cubicBezTo>
                  <a:cubicBezTo>
                    <a:pt x="692" y="865"/>
                    <a:pt x="277" y="1280"/>
                    <a:pt x="1" y="1867"/>
                  </a:cubicBezTo>
                  <a:cubicBezTo>
                    <a:pt x="554" y="1280"/>
                    <a:pt x="1141" y="588"/>
                    <a:pt x="1867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8"/>
            <p:cNvSpPr/>
            <p:nvPr/>
          </p:nvSpPr>
          <p:spPr>
            <a:xfrm>
              <a:off x="3360198" y="383558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8"/>
            <p:cNvSpPr/>
            <p:nvPr/>
          </p:nvSpPr>
          <p:spPr>
            <a:xfrm>
              <a:off x="3763723" y="41385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8"/>
            <p:cNvSpPr/>
            <p:nvPr/>
          </p:nvSpPr>
          <p:spPr>
            <a:xfrm>
              <a:off x="3642044" y="422854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8"/>
            <p:cNvSpPr/>
            <p:nvPr/>
          </p:nvSpPr>
          <p:spPr>
            <a:xfrm>
              <a:off x="3290064" y="3879658"/>
              <a:ext cx="59609" cy="38506"/>
            </a:xfrm>
            <a:custGeom>
              <a:avLst/>
              <a:gdLst/>
              <a:ahLst/>
              <a:cxnLst/>
              <a:rect l="l" t="t" r="r" b="b"/>
              <a:pathLst>
                <a:path w="3319" h="2144" extrusionOk="0">
                  <a:moveTo>
                    <a:pt x="0" y="1"/>
                  </a:moveTo>
                  <a:cubicBezTo>
                    <a:pt x="317" y="267"/>
                    <a:pt x="658" y="510"/>
                    <a:pt x="1011" y="741"/>
                  </a:cubicBezTo>
                  <a:lnTo>
                    <a:pt x="1011" y="741"/>
                  </a:lnTo>
                  <a:cubicBezTo>
                    <a:pt x="679" y="491"/>
                    <a:pt x="339" y="240"/>
                    <a:pt x="0" y="1"/>
                  </a:cubicBezTo>
                  <a:close/>
                  <a:moveTo>
                    <a:pt x="1011" y="741"/>
                  </a:moveTo>
                  <a:cubicBezTo>
                    <a:pt x="1255" y="923"/>
                    <a:pt x="1495" y="1104"/>
                    <a:pt x="1728" y="1280"/>
                  </a:cubicBezTo>
                  <a:cubicBezTo>
                    <a:pt x="2316" y="1729"/>
                    <a:pt x="2765" y="2006"/>
                    <a:pt x="3318" y="2144"/>
                  </a:cubicBezTo>
                  <a:lnTo>
                    <a:pt x="3318" y="1867"/>
                  </a:lnTo>
                  <a:lnTo>
                    <a:pt x="2904" y="1867"/>
                  </a:lnTo>
                  <a:cubicBezTo>
                    <a:pt x="2269" y="1495"/>
                    <a:pt x="1621" y="1137"/>
                    <a:pt x="1011" y="74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8"/>
            <p:cNvSpPr/>
            <p:nvPr/>
          </p:nvSpPr>
          <p:spPr>
            <a:xfrm>
              <a:off x="3388754" y="38846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8"/>
            <p:cNvSpPr/>
            <p:nvPr/>
          </p:nvSpPr>
          <p:spPr>
            <a:xfrm>
              <a:off x="3639566" y="4228549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0"/>
                  </a:moveTo>
                  <a:lnTo>
                    <a:pt x="138" y="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8"/>
            <p:cNvSpPr/>
            <p:nvPr/>
          </p:nvSpPr>
          <p:spPr>
            <a:xfrm>
              <a:off x="3737645" y="4132948"/>
              <a:ext cx="33549" cy="33531"/>
            </a:xfrm>
            <a:custGeom>
              <a:avLst/>
              <a:gdLst/>
              <a:ahLst/>
              <a:cxnLst/>
              <a:rect l="l" t="t" r="r" b="b"/>
              <a:pathLst>
                <a:path w="1868" h="1867" extrusionOk="0">
                  <a:moveTo>
                    <a:pt x="1867" y="0"/>
                  </a:moveTo>
                  <a:cubicBezTo>
                    <a:pt x="1729" y="0"/>
                    <a:pt x="1591" y="139"/>
                    <a:pt x="1452" y="312"/>
                  </a:cubicBezTo>
                  <a:cubicBezTo>
                    <a:pt x="1003" y="726"/>
                    <a:pt x="588" y="1176"/>
                    <a:pt x="139" y="1729"/>
                  </a:cubicBezTo>
                  <a:lnTo>
                    <a:pt x="1" y="1867"/>
                  </a:lnTo>
                  <a:cubicBezTo>
                    <a:pt x="726" y="1314"/>
                    <a:pt x="1314" y="588"/>
                    <a:pt x="1867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8"/>
            <p:cNvSpPr/>
            <p:nvPr/>
          </p:nvSpPr>
          <p:spPr>
            <a:xfrm>
              <a:off x="3486852" y="4306154"/>
              <a:ext cx="39117" cy="41595"/>
            </a:xfrm>
            <a:custGeom>
              <a:avLst/>
              <a:gdLst/>
              <a:ahLst/>
              <a:cxnLst/>
              <a:rect l="l" t="t" r="r" b="b"/>
              <a:pathLst>
                <a:path w="2178" h="2316" extrusionOk="0">
                  <a:moveTo>
                    <a:pt x="2005" y="0"/>
                  </a:moveTo>
                  <a:cubicBezTo>
                    <a:pt x="1867" y="173"/>
                    <a:pt x="1728" y="311"/>
                    <a:pt x="1590" y="449"/>
                  </a:cubicBezTo>
                  <a:lnTo>
                    <a:pt x="1452" y="449"/>
                  </a:lnTo>
                  <a:cubicBezTo>
                    <a:pt x="1003" y="864"/>
                    <a:pt x="588" y="1314"/>
                    <a:pt x="277" y="1901"/>
                  </a:cubicBezTo>
                  <a:cubicBezTo>
                    <a:pt x="138" y="1901"/>
                    <a:pt x="0" y="2039"/>
                    <a:pt x="0" y="2039"/>
                  </a:cubicBezTo>
                  <a:lnTo>
                    <a:pt x="0" y="2316"/>
                  </a:lnTo>
                  <a:cubicBezTo>
                    <a:pt x="726" y="1590"/>
                    <a:pt x="1452" y="726"/>
                    <a:pt x="2178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8"/>
            <p:cNvSpPr/>
            <p:nvPr/>
          </p:nvSpPr>
          <p:spPr>
            <a:xfrm>
              <a:off x="2682298" y="4019351"/>
              <a:ext cx="83209" cy="36010"/>
            </a:xfrm>
            <a:custGeom>
              <a:avLst/>
              <a:gdLst/>
              <a:ahLst/>
              <a:cxnLst/>
              <a:rect l="l" t="t" r="r" b="b"/>
              <a:pathLst>
                <a:path w="4633" h="2005" extrusionOk="0">
                  <a:moveTo>
                    <a:pt x="4633" y="0"/>
                  </a:moveTo>
                  <a:lnTo>
                    <a:pt x="4633" y="0"/>
                  </a:lnTo>
                  <a:cubicBezTo>
                    <a:pt x="3319" y="588"/>
                    <a:pt x="2040" y="1141"/>
                    <a:pt x="727" y="1452"/>
                  </a:cubicBezTo>
                  <a:lnTo>
                    <a:pt x="588" y="1590"/>
                  </a:lnTo>
                  <a:cubicBezTo>
                    <a:pt x="450" y="1590"/>
                    <a:pt x="139" y="1452"/>
                    <a:pt x="1" y="1279"/>
                  </a:cubicBezTo>
                  <a:lnTo>
                    <a:pt x="1" y="1279"/>
                  </a:lnTo>
                  <a:cubicBezTo>
                    <a:pt x="139" y="1452"/>
                    <a:pt x="139" y="1590"/>
                    <a:pt x="139" y="1728"/>
                  </a:cubicBezTo>
                  <a:cubicBezTo>
                    <a:pt x="588" y="1867"/>
                    <a:pt x="1176" y="2005"/>
                    <a:pt x="1591" y="2005"/>
                  </a:cubicBezTo>
                  <a:cubicBezTo>
                    <a:pt x="2731" y="1452"/>
                    <a:pt x="3596" y="726"/>
                    <a:pt x="4633" y="0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8"/>
            <p:cNvSpPr/>
            <p:nvPr/>
          </p:nvSpPr>
          <p:spPr>
            <a:xfrm>
              <a:off x="3365173" y="3871594"/>
              <a:ext cx="39135" cy="46570"/>
            </a:xfrm>
            <a:custGeom>
              <a:avLst/>
              <a:gdLst/>
              <a:ahLst/>
              <a:cxnLst/>
              <a:rect l="l" t="t" r="r" b="b"/>
              <a:pathLst>
                <a:path w="2179" h="2593" extrusionOk="0">
                  <a:moveTo>
                    <a:pt x="2040" y="1"/>
                  </a:moveTo>
                  <a:cubicBezTo>
                    <a:pt x="1867" y="312"/>
                    <a:pt x="1590" y="450"/>
                    <a:pt x="1314" y="726"/>
                  </a:cubicBezTo>
                  <a:cubicBezTo>
                    <a:pt x="865" y="1176"/>
                    <a:pt x="450" y="1591"/>
                    <a:pt x="0" y="2178"/>
                  </a:cubicBezTo>
                  <a:lnTo>
                    <a:pt x="0" y="2593"/>
                  </a:lnTo>
                  <a:lnTo>
                    <a:pt x="2178" y="450"/>
                  </a:lnTo>
                  <a:lnTo>
                    <a:pt x="2178" y="312"/>
                  </a:lnTo>
                  <a:cubicBezTo>
                    <a:pt x="2178" y="173"/>
                    <a:pt x="2040" y="173"/>
                    <a:pt x="2040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8"/>
            <p:cNvSpPr/>
            <p:nvPr/>
          </p:nvSpPr>
          <p:spPr>
            <a:xfrm>
              <a:off x="3535883" y="4045411"/>
              <a:ext cx="59627" cy="38506"/>
            </a:xfrm>
            <a:custGeom>
              <a:avLst/>
              <a:gdLst/>
              <a:ahLst/>
              <a:cxnLst/>
              <a:rect l="l" t="t" r="r" b="b"/>
              <a:pathLst>
                <a:path w="3320" h="2144" extrusionOk="0">
                  <a:moveTo>
                    <a:pt x="1" y="1"/>
                  </a:moveTo>
                  <a:cubicBezTo>
                    <a:pt x="353" y="305"/>
                    <a:pt x="727" y="570"/>
                    <a:pt x="1107" y="812"/>
                  </a:cubicBezTo>
                  <a:lnTo>
                    <a:pt x="1107" y="812"/>
                  </a:lnTo>
                  <a:cubicBezTo>
                    <a:pt x="744" y="539"/>
                    <a:pt x="373" y="263"/>
                    <a:pt x="1" y="1"/>
                  </a:cubicBezTo>
                  <a:close/>
                  <a:moveTo>
                    <a:pt x="1107" y="812"/>
                  </a:moveTo>
                  <a:cubicBezTo>
                    <a:pt x="1318" y="970"/>
                    <a:pt x="1526" y="1127"/>
                    <a:pt x="1729" y="1280"/>
                  </a:cubicBezTo>
                  <a:cubicBezTo>
                    <a:pt x="2317" y="1556"/>
                    <a:pt x="2731" y="2006"/>
                    <a:pt x="3319" y="2144"/>
                  </a:cubicBezTo>
                  <a:lnTo>
                    <a:pt x="3319" y="2006"/>
                  </a:lnTo>
                  <a:lnTo>
                    <a:pt x="3181" y="2006"/>
                  </a:lnTo>
                  <a:cubicBezTo>
                    <a:pt x="2531" y="1625"/>
                    <a:pt x="1808" y="1258"/>
                    <a:pt x="1107" y="812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8"/>
            <p:cNvSpPr/>
            <p:nvPr/>
          </p:nvSpPr>
          <p:spPr>
            <a:xfrm>
              <a:off x="2718936" y="3688456"/>
              <a:ext cx="1132953" cy="809529"/>
            </a:xfrm>
            <a:custGeom>
              <a:avLst/>
              <a:gdLst/>
              <a:ahLst/>
              <a:cxnLst/>
              <a:rect l="l" t="t" r="r" b="b"/>
              <a:pathLst>
                <a:path w="63082" h="45074" extrusionOk="0">
                  <a:moveTo>
                    <a:pt x="34704" y="5739"/>
                  </a:moveTo>
                  <a:cubicBezTo>
                    <a:pt x="34842" y="5739"/>
                    <a:pt x="34842" y="5877"/>
                    <a:pt x="34842" y="5877"/>
                  </a:cubicBezTo>
                  <a:cubicBezTo>
                    <a:pt x="36294" y="6603"/>
                    <a:pt x="37572" y="7605"/>
                    <a:pt x="38713" y="8642"/>
                  </a:cubicBezTo>
                  <a:cubicBezTo>
                    <a:pt x="38886" y="8780"/>
                    <a:pt x="38886" y="8919"/>
                    <a:pt x="38886" y="9057"/>
                  </a:cubicBezTo>
                  <a:cubicBezTo>
                    <a:pt x="38886" y="9506"/>
                    <a:pt x="38886" y="10059"/>
                    <a:pt x="39024" y="10509"/>
                  </a:cubicBezTo>
                  <a:cubicBezTo>
                    <a:pt x="39024" y="10509"/>
                    <a:pt x="39024" y="10647"/>
                    <a:pt x="38886" y="10647"/>
                  </a:cubicBezTo>
                  <a:cubicBezTo>
                    <a:pt x="39024" y="10785"/>
                    <a:pt x="38886" y="10923"/>
                    <a:pt x="38886" y="11062"/>
                  </a:cubicBezTo>
                  <a:cubicBezTo>
                    <a:pt x="38437" y="11649"/>
                    <a:pt x="37849" y="12099"/>
                    <a:pt x="37434" y="12652"/>
                  </a:cubicBezTo>
                  <a:lnTo>
                    <a:pt x="36121" y="13965"/>
                  </a:lnTo>
                  <a:cubicBezTo>
                    <a:pt x="35982" y="14103"/>
                    <a:pt x="35844" y="14103"/>
                    <a:pt x="35844" y="14103"/>
                  </a:cubicBezTo>
                  <a:cubicBezTo>
                    <a:pt x="35706" y="13965"/>
                    <a:pt x="35568" y="13965"/>
                    <a:pt x="35568" y="13965"/>
                  </a:cubicBezTo>
                  <a:cubicBezTo>
                    <a:pt x="35429" y="13965"/>
                    <a:pt x="35429" y="13965"/>
                    <a:pt x="35257" y="13827"/>
                  </a:cubicBezTo>
                  <a:cubicBezTo>
                    <a:pt x="34565" y="13654"/>
                    <a:pt x="33839" y="13239"/>
                    <a:pt x="33114" y="12790"/>
                  </a:cubicBezTo>
                  <a:cubicBezTo>
                    <a:pt x="32526" y="12375"/>
                    <a:pt x="31800" y="11788"/>
                    <a:pt x="31247" y="11373"/>
                  </a:cubicBezTo>
                  <a:cubicBezTo>
                    <a:pt x="31109" y="11235"/>
                    <a:pt x="31109" y="11235"/>
                    <a:pt x="31109" y="11062"/>
                  </a:cubicBezTo>
                  <a:cubicBezTo>
                    <a:pt x="30936" y="11062"/>
                    <a:pt x="30936" y="10923"/>
                    <a:pt x="30936" y="10785"/>
                  </a:cubicBezTo>
                  <a:cubicBezTo>
                    <a:pt x="30798" y="10370"/>
                    <a:pt x="30798" y="9921"/>
                    <a:pt x="30798" y="9333"/>
                  </a:cubicBezTo>
                  <a:cubicBezTo>
                    <a:pt x="30798" y="9195"/>
                    <a:pt x="30798" y="9057"/>
                    <a:pt x="30936" y="9057"/>
                  </a:cubicBezTo>
                  <a:cubicBezTo>
                    <a:pt x="30936" y="8919"/>
                    <a:pt x="30936" y="8642"/>
                    <a:pt x="31109" y="8642"/>
                  </a:cubicBezTo>
                  <a:lnTo>
                    <a:pt x="31385" y="8331"/>
                  </a:lnTo>
                  <a:lnTo>
                    <a:pt x="32664" y="7052"/>
                  </a:lnTo>
                  <a:cubicBezTo>
                    <a:pt x="32975" y="6914"/>
                    <a:pt x="33114" y="6603"/>
                    <a:pt x="33390" y="6465"/>
                  </a:cubicBezTo>
                  <a:cubicBezTo>
                    <a:pt x="33701" y="6326"/>
                    <a:pt x="33978" y="6188"/>
                    <a:pt x="34116" y="6050"/>
                  </a:cubicBezTo>
                  <a:lnTo>
                    <a:pt x="34392" y="6050"/>
                  </a:lnTo>
                  <a:cubicBezTo>
                    <a:pt x="34392" y="5877"/>
                    <a:pt x="34565" y="5739"/>
                    <a:pt x="34704" y="5739"/>
                  </a:cubicBezTo>
                  <a:close/>
                  <a:moveTo>
                    <a:pt x="42031" y="10370"/>
                  </a:moveTo>
                  <a:cubicBezTo>
                    <a:pt x="43345" y="11235"/>
                    <a:pt x="44624" y="12237"/>
                    <a:pt x="45799" y="13239"/>
                  </a:cubicBezTo>
                  <a:cubicBezTo>
                    <a:pt x="45937" y="13378"/>
                    <a:pt x="45937" y="13516"/>
                    <a:pt x="45937" y="13654"/>
                  </a:cubicBezTo>
                  <a:cubicBezTo>
                    <a:pt x="45937" y="14103"/>
                    <a:pt x="45937" y="14518"/>
                    <a:pt x="46075" y="14968"/>
                  </a:cubicBezTo>
                  <a:cubicBezTo>
                    <a:pt x="46075" y="15106"/>
                    <a:pt x="46075" y="15106"/>
                    <a:pt x="45937" y="15244"/>
                  </a:cubicBezTo>
                  <a:cubicBezTo>
                    <a:pt x="46075" y="15382"/>
                    <a:pt x="45937" y="15555"/>
                    <a:pt x="45937" y="15693"/>
                  </a:cubicBezTo>
                  <a:cubicBezTo>
                    <a:pt x="45488" y="16108"/>
                    <a:pt x="44935" y="16696"/>
                    <a:pt x="44485" y="17111"/>
                  </a:cubicBezTo>
                  <a:cubicBezTo>
                    <a:pt x="44071" y="17698"/>
                    <a:pt x="43621" y="18148"/>
                    <a:pt x="43207" y="18562"/>
                  </a:cubicBezTo>
                  <a:lnTo>
                    <a:pt x="42895" y="18562"/>
                  </a:lnTo>
                  <a:cubicBezTo>
                    <a:pt x="42757" y="18562"/>
                    <a:pt x="42619" y="18562"/>
                    <a:pt x="42619" y="18424"/>
                  </a:cubicBezTo>
                  <a:lnTo>
                    <a:pt x="42342" y="18424"/>
                  </a:lnTo>
                  <a:cubicBezTo>
                    <a:pt x="41617" y="18148"/>
                    <a:pt x="40891" y="17698"/>
                    <a:pt x="40165" y="17283"/>
                  </a:cubicBezTo>
                  <a:cubicBezTo>
                    <a:pt x="39577" y="16834"/>
                    <a:pt x="38886" y="16419"/>
                    <a:pt x="38298" y="15970"/>
                  </a:cubicBezTo>
                  <a:cubicBezTo>
                    <a:pt x="38160" y="15832"/>
                    <a:pt x="38160" y="15832"/>
                    <a:pt x="38160" y="15693"/>
                  </a:cubicBezTo>
                  <a:cubicBezTo>
                    <a:pt x="38022" y="15555"/>
                    <a:pt x="38022" y="15555"/>
                    <a:pt x="38022" y="15382"/>
                  </a:cubicBezTo>
                  <a:cubicBezTo>
                    <a:pt x="37849" y="15106"/>
                    <a:pt x="37849" y="14829"/>
                    <a:pt x="37849" y="14691"/>
                  </a:cubicBezTo>
                  <a:cubicBezTo>
                    <a:pt x="37711" y="14380"/>
                    <a:pt x="37711" y="14242"/>
                    <a:pt x="37849" y="14103"/>
                  </a:cubicBezTo>
                  <a:lnTo>
                    <a:pt x="37849" y="13965"/>
                  </a:lnTo>
                  <a:cubicBezTo>
                    <a:pt x="37849" y="13827"/>
                    <a:pt x="37849" y="13654"/>
                    <a:pt x="38022" y="13516"/>
                  </a:cubicBezTo>
                  <a:cubicBezTo>
                    <a:pt x="38022" y="13378"/>
                    <a:pt x="38022" y="13239"/>
                    <a:pt x="38160" y="13101"/>
                  </a:cubicBezTo>
                  <a:cubicBezTo>
                    <a:pt x="38298" y="13101"/>
                    <a:pt x="38437" y="12963"/>
                    <a:pt x="38437" y="12790"/>
                  </a:cubicBezTo>
                  <a:cubicBezTo>
                    <a:pt x="38886" y="12513"/>
                    <a:pt x="39301" y="12099"/>
                    <a:pt x="39750" y="11649"/>
                  </a:cubicBezTo>
                  <a:cubicBezTo>
                    <a:pt x="40027" y="11373"/>
                    <a:pt x="40165" y="11235"/>
                    <a:pt x="40441" y="11062"/>
                  </a:cubicBezTo>
                  <a:cubicBezTo>
                    <a:pt x="40752" y="10923"/>
                    <a:pt x="41029" y="10647"/>
                    <a:pt x="41305" y="10647"/>
                  </a:cubicBezTo>
                  <a:cubicBezTo>
                    <a:pt x="41305" y="10509"/>
                    <a:pt x="41305" y="10509"/>
                    <a:pt x="41478" y="10509"/>
                  </a:cubicBezTo>
                  <a:cubicBezTo>
                    <a:pt x="41478" y="10509"/>
                    <a:pt x="41617" y="10370"/>
                    <a:pt x="41755" y="10370"/>
                  </a:cubicBezTo>
                  <a:close/>
                  <a:moveTo>
                    <a:pt x="28205" y="10785"/>
                  </a:moveTo>
                  <a:cubicBezTo>
                    <a:pt x="29657" y="11511"/>
                    <a:pt x="30798" y="12513"/>
                    <a:pt x="31973" y="13654"/>
                  </a:cubicBezTo>
                  <a:cubicBezTo>
                    <a:pt x="32111" y="13654"/>
                    <a:pt x="32249" y="13827"/>
                    <a:pt x="32111" y="13965"/>
                  </a:cubicBezTo>
                  <a:cubicBezTo>
                    <a:pt x="32111" y="14103"/>
                    <a:pt x="32249" y="14103"/>
                    <a:pt x="32249" y="14103"/>
                  </a:cubicBezTo>
                  <a:lnTo>
                    <a:pt x="32249" y="15382"/>
                  </a:lnTo>
                  <a:lnTo>
                    <a:pt x="32249" y="15693"/>
                  </a:lnTo>
                  <a:cubicBezTo>
                    <a:pt x="32249" y="15832"/>
                    <a:pt x="32249" y="15970"/>
                    <a:pt x="32111" y="16108"/>
                  </a:cubicBezTo>
                  <a:cubicBezTo>
                    <a:pt x="31662" y="16558"/>
                    <a:pt x="31247" y="17111"/>
                    <a:pt x="30798" y="17560"/>
                  </a:cubicBezTo>
                  <a:cubicBezTo>
                    <a:pt x="30383" y="17975"/>
                    <a:pt x="29934" y="18562"/>
                    <a:pt x="29380" y="19012"/>
                  </a:cubicBezTo>
                  <a:lnTo>
                    <a:pt x="29069" y="19012"/>
                  </a:lnTo>
                  <a:cubicBezTo>
                    <a:pt x="28931" y="19012"/>
                    <a:pt x="28931" y="19012"/>
                    <a:pt x="28793" y="18839"/>
                  </a:cubicBezTo>
                  <a:lnTo>
                    <a:pt x="28655" y="18839"/>
                  </a:lnTo>
                  <a:cubicBezTo>
                    <a:pt x="27791" y="18562"/>
                    <a:pt x="27065" y="18148"/>
                    <a:pt x="26477" y="17698"/>
                  </a:cubicBezTo>
                  <a:cubicBezTo>
                    <a:pt x="25751" y="17283"/>
                    <a:pt x="25198" y="16834"/>
                    <a:pt x="24472" y="16246"/>
                  </a:cubicBezTo>
                  <a:cubicBezTo>
                    <a:pt x="24472" y="16246"/>
                    <a:pt x="24472" y="16108"/>
                    <a:pt x="24334" y="16108"/>
                  </a:cubicBezTo>
                  <a:cubicBezTo>
                    <a:pt x="24334" y="15970"/>
                    <a:pt x="24196" y="15832"/>
                    <a:pt x="24196" y="15832"/>
                  </a:cubicBezTo>
                  <a:cubicBezTo>
                    <a:pt x="24196" y="15244"/>
                    <a:pt x="24023" y="14829"/>
                    <a:pt x="24023" y="14380"/>
                  </a:cubicBezTo>
                  <a:cubicBezTo>
                    <a:pt x="24023" y="14242"/>
                    <a:pt x="24196" y="14103"/>
                    <a:pt x="24196" y="13965"/>
                  </a:cubicBezTo>
                  <a:cubicBezTo>
                    <a:pt x="24196" y="13827"/>
                    <a:pt x="24196" y="13654"/>
                    <a:pt x="24334" y="13516"/>
                  </a:cubicBezTo>
                  <a:cubicBezTo>
                    <a:pt x="24472" y="13378"/>
                    <a:pt x="24611" y="13378"/>
                    <a:pt x="24749" y="13239"/>
                  </a:cubicBezTo>
                  <a:cubicBezTo>
                    <a:pt x="25198" y="12790"/>
                    <a:pt x="25475" y="12375"/>
                    <a:pt x="25924" y="12099"/>
                  </a:cubicBezTo>
                  <a:cubicBezTo>
                    <a:pt x="26201" y="11788"/>
                    <a:pt x="26477" y="11649"/>
                    <a:pt x="26615" y="11511"/>
                  </a:cubicBezTo>
                  <a:cubicBezTo>
                    <a:pt x="26926" y="11235"/>
                    <a:pt x="27203" y="11062"/>
                    <a:pt x="27479" y="10923"/>
                  </a:cubicBezTo>
                  <a:lnTo>
                    <a:pt x="27652" y="10923"/>
                  </a:lnTo>
                  <a:cubicBezTo>
                    <a:pt x="27791" y="10785"/>
                    <a:pt x="27929" y="10785"/>
                    <a:pt x="28067" y="10785"/>
                  </a:cubicBezTo>
                  <a:close/>
                  <a:moveTo>
                    <a:pt x="27929" y="3285"/>
                  </a:moveTo>
                  <a:cubicBezTo>
                    <a:pt x="28205" y="3285"/>
                    <a:pt x="28344" y="3285"/>
                    <a:pt x="28655" y="3457"/>
                  </a:cubicBezTo>
                  <a:cubicBezTo>
                    <a:pt x="28655" y="3457"/>
                    <a:pt x="28793" y="3457"/>
                    <a:pt x="28793" y="3596"/>
                  </a:cubicBezTo>
                  <a:cubicBezTo>
                    <a:pt x="28931" y="3596"/>
                    <a:pt x="29208" y="3596"/>
                    <a:pt x="29208" y="3734"/>
                  </a:cubicBezTo>
                  <a:cubicBezTo>
                    <a:pt x="29519" y="3872"/>
                    <a:pt x="29519" y="4149"/>
                    <a:pt x="29519" y="4322"/>
                  </a:cubicBezTo>
                  <a:cubicBezTo>
                    <a:pt x="29657" y="4598"/>
                    <a:pt x="29519" y="4736"/>
                    <a:pt x="29519" y="5013"/>
                  </a:cubicBezTo>
                  <a:cubicBezTo>
                    <a:pt x="29519" y="5186"/>
                    <a:pt x="29380" y="5462"/>
                    <a:pt x="29208" y="5600"/>
                  </a:cubicBezTo>
                  <a:cubicBezTo>
                    <a:pt x="29069" y="6050"/>
                    <a:pt x="28793" y="6465"/>
                    <a:pt x="28344" y="6914"/>
                  </a:cubicBezTo>
                  <a:cubicBezTo>
                    <a:pt x="27929" y="7190"/>
                    <a:pt x="27479" y="7605"/>
                    <a:pt x="27065" y="7916"/>
                  </a:cubicBezTo>
                  <a:cubicBezTo>
                    <a:pt x="26788" y="8055"/>
                    <a:pt x="26477" y="8193"/>
                    <a:pt x="26201" y="8469"/>
                  </a:cubicBezTo>
                  <a:cubicBezTo>
                    <a:pt x="26062" y="8642"/>
                    <a:pt x="25751" y="8780"/>
                    <a:pt x="25475" y="9057"/>
                  </a:cubicBezTo>
                  <a:cubicBezTo>
                    <a:pt x="24887" y="9506"/>
                    <a:pt x="24334" y="9783"/>
                    <a:pt x="23746" y="10198"/>
                  </a:cubicBezTo>
                  <a:cubicBezTo>
                    <a:pt x="22606" y="11062"/>
                    <a:pt x="21431" y="11926"/>
                    <a:pt x="20290" y="12790"/>
                  </a:cubicBezTo>
                  <a:cubicBezTo>
                    <a:pt x="19149" y="13654"/>
                    <a:pt x="17974" y="14691"/>
                    <a:pt x="16833" y="15555"/>
                  </a:cubicBezTo>
                  <a:cubicBezTo>
                    <a:pt x="15831" y="16558"/>
                    <a:pt x="14829" y="17560"/>
                    <a:pt x="13653" y="18562"/>
                  </a:cubicBezTo>
                  <a:cubicBezTo>
                    <a:pt x="12962" y="19426"/>
                    <a:pt x="12098" y="20152"/>
                    <a:pt x="11234" y="20878"/>
                  </a:cubicBezTo>
                  <a:cubicBezTo>
                    <a:pt x="10784" y="21155"/>
                    <a:pt x="10370" y="21604"/>
                    <a:pt x="9782" y="21742"/>
                  </a:cubicBezTo>
                  <a:cubicBezTo>
                    <a:pt x="9333" y="22019"/>
                    <a:pt x="8780" y="22157"/>
                    <a:pt x="8192" y="22157"/>
                  </a:cubicBezTo>
                  <a:lnTo>
                    <a:pt x="7328" y="22157"/>
                  </a:lnTo>
                  <a:cubicBezTo>
                    <a:pt x="7190" y="22157"/>
                    <a:pt x="7051" y="22019"/>
                    <a:pt x="6913" y="22019"/>
                  </a:cubicBezTo>
                  <a:cubicBezTo>
                    <a:pt x="6602" y="21881"/>
                    <a:pt x="6326" y="21742"/>
                    <a:pt x="6187" y="21431"/>
                  </a:cubicBezTo>
                  <a:cubicBezTo>
                    <a:pt x="5876" y="20878"/>
                    <a:pt x="6049" y="20152"/>
                    <a:pt x="6326" y="19703"/>
                  </a:cubicBezTo>
                  <a:cubicBezTo>
                    <a:pt x="6602" y="19288"/>
                    <a:pt x="6740" y="19012"/>
                    <a:pt x="6913" y="18701"/>
                  </a:cubicBezTo>
                  <a:cubicBezTo>
                    <a:pt x="7190" y="18424"/>
                    <a:pt x="7466" y="17975"/>
                    <a:pt x="7777" y="17698"/>
                  </a:cubicBezTo>
                  <a:cubicBezTo>
                    <a:pt x="8330" y="16972"/>
                    <a:pt x="9056" y="16419"/>
                    <a:pt x="9782" y="15832"/>
                  </a:cubicBezTo>
                  <a:cubicBezTo>
                    <a:pt x="10370" y="15244"/>
                    <a:pt x="10923" y="14829"/>
                    <a:pt x="11510" y="14242"/>
                  </a:cubicBezTo>
                  <a:cubicBezTo>
                    <a:pt x="12098" y="13827"/>
                    <a:pt x="12651" y="13378"/>
                    <a:pt x="13239" y="12963"/>
                  </a:cubicBezTo>
                  <a:cubicBezTo>
                    <a:pt x="14829" y="11788"/>
                    <a:pt x="16419" y="10647"/>
                    <a:pt x="17974" y="9645"/>
                  </a:cubicBezTo>
                  <a:cubicBezTo>
                    <a:pt x="18700" y="9057"/>
                    <a:pt x="19564" y="8469"/>
                    <a:pt x="20290" y="7916"/>
                  </a:cubicBezTo>
                  <a:cubicBezTo>
                    <a:pt x="21016" y="7467"/>
                    <a:pt x="21603" y="7052"/>
                    <a:pt x="22295" y="6465"/>
                  </a:cubicBezTo>
                  <a:cubicBezTo>
                    <a:pt x="23332" y="5739"/>
                    <a:pt x="24196" y="4875"/>
                    <a:pt x="25198" y="4322"/>
                  </a:cubicBezTo>
                  <a:cubicBezTo>
                    <a:pt x="25751" y="4010"/>
                    <a:pt x="26339" y="3596"/>
                    <a:pt x="26926" y="3457"/>
                  </a:cubicBezTo>
                  <a:cubicBezTo>
                    <a:pt x="27203" y="3457"/>
                    <a:pt x="27479" y="3285"/>
                    <a:pt x="27791" y="3285"/>
                  </a:cubicBezTo>
                  <a:close/>
                  <a:moveTo>
                    <a:pt x="48391" y="14968"/>
                  </a:moveTo>
                  <a:cubicBezTo>
                    <a:pt x="48530" y="14968"/>
                    <a:pt x="48530" y="15106"/>
                    <a:pt x="48668" y="15106"/>
                  </a:cubicBezTo>
                  <a:cubicBezTo>
                    <a:pt x="49947" y="15832"/>
                    <a:pt x="51260" y="16834"/>
                    <a:pt x="52401" y="17836"/>
                  </a:cubicBezTo>
                  <a:cubicBezTo>
                    <a:pt x="52539" y="17975"/>
                    <a:pt x="52539" y="18148"/>
                    <a:pt x="52539" y="18286"/>
                  </a:cubicBezTo>
                  <a:cubicBezTo>
                    <a:pt x="52539" y="18701"/>
                    <a:pt x="52712" y="19150"/>
                    <a:pt x="52712" y="19565"/>
                  </a:cubicBezTo>
                  <a:cubicBezTo>
                    <a:pt x="52712" y="19703"/>
                    <a:pt x="52712" y="19876"/>
                    <a:pt x="52539" y="19876"/>
                  </a:cubicBezTo>
                  <a:cubicBezTo>
                    <a:pt x="52712" y="20014"/>
                    <a:pt x="52712" y="20152"/>
                    <a:pt x="52539" y="20291"/>
                  </a:cubicBezTo>
                  <a:cubicBezTo>
                    <a:pt x="52124" y="20878"/>
                    <a:pt x="51675" y="21293"/>
                    <a:pt x="51122" y="21881"/>
                  </a:cubicBezTo>
                  <a:lnTo>
                    <a:pt x="49808" y="23159"/>
                  </a:lnTo>
                  <a:cubicBezTo>
                    <a:pt x="49739" y="23246"/>
                    <a:pt x="49670" y="23289"/>
                    <a:pt x="49618" y="23289"/>
                  </a:cubicBezTo>
                  <a:cubicBezTo>
                    <a:pt x="49567" y="23289"/>
                    <a:pt x="49532" y="23246"/>
                    <a:pt x="49532" y="23159"/>
                  </a:cubicBezTo>
                  <a:lnTo>
                    <a:pt x="49255" y="23159"/>
                  </a:lnTo>
                  <a:cubicBezTo>
                    <a:pt x="49255" y="23159"/>
                    <a:pt x="49083" y="23159"/>
                    <a:pt x="49083" y="23021"/>
                  </a:cubicBezTo>
                  <a:cubicBezTo>
                    <a:pt x="48218" y="22883"/>
                    <a:pt x="47527" y="22468"/>
                    <a:pt x="46801" y="21881"/>
                  </a:cubicBezTo>
                  <a:cubicBezTo>
                    <a:pt x="46214" y="21431"/>
                    <a:pt x="45488" y="21016"/>
                    <a:pt x="44935" y="20567"/>
                  </a:cubicBezTo>
                  <a:cubicBezTo>
                    <a:pt x="44762" y="20429"/>
                    <a:pt x="44762" y="20429"/>
                    <a:pt x="44762" y="20291"/>
                  </a:cubicBezTo>
                  <a:cubicBezTo>
                    <a:pt x="44624" y="20291"/>
                    <a:pt x="44624" y="20152"/>
                    <a:pt x="44624" y="20014"/>
                  </a:cubicBezTo>
                  <a:cubicBezTo>
                    <a:pt x="44485" y="19565"/>
                    <a:pt x="44485" y="19150"/>
                    <a:pt x="44485" y="18562"/>
                  </a:cubicBezTo>
                  <a:cubicBezTo>
                    <a:pt x="44485" y="18424"/>
                    <a:pt x="44485" y="18286"/>
                    <a:pt x="44624" y="18286"/>
                  </a:cubicBezTo>
                  <a:cubicBezTo>
                    <a:pt x="44624" y="18148"/>
                    <a:pt x="44624" y="17836"/>
                    <a:pt x="44762" y="17836"/>
                  </a:cubicBezTo>
                  <a:cubicBezTo>
                    <a:pt x="44935" y="17698"/>
                    <a:pt x="45073" y="17560"/>
                    <a:pt x="45211" y="17560"/>
                  </a:cubicBezTo>
                  <a:cubicBezTo>
                    <a:pt x="45488" y="17111"/>
                    <a:pt x="45937" y="16696"/>
                    <a:pt x="46352" y="16246"/>
                  </a:cubicBezTo>
                  <a:cubicBezTo>
                    <a:pt x="46663" y="16108"/>
                    <a:pt x="46801" y="15832"/>
                    <a:pt x="47078" y="15693"/>
                  </a:cubicBezTo>
                  <a:cubicBezTo>
                    <a:pt x="47354" y="15555"/>
                    <a:pt x="47665" y="15382"/>
                    <a:pt x="47942" y="15244"/>
                  </a:cubicBezTo>
                  <a:lnTo>
                    <a:pt x="48080" y="15244"/>
                  </a:lnTo>
                  <a:cubicBezTo>
                    <a:pt x="48218" y="15106"/>
                    <a:pt x="48218" y="14968"/>
                    <a:pt x="48391" y="14968"/>
                  </a:cubicBezTo>
                  <a:close/>
                  <a:moveTo>
                    <a:pt x="35257" y="15382"/>
                  </a:moveTo>
                  <a:cubicBezTo>
                    <a:pt x="36708" y="16108"/>
                    <a:pt x="37849" y="17111"/>
                    <a:pt x="39024" y="18148"/>
                  </a:cubicBezTo>
                  <a:cubicBezTo>
                    <a:pt x="39162" y="18286"/>
                    <a:pt x="39301" y="18424"/>
                    <a:pt x="39162" y="18562"/>
                  </a:cubicBezTo>
                  <a:cubicBezTo>
                    <a:pt x="39162" y="18562"/>
                    <a:pt x="39301" y="18562"/>
                    <a:pt x="39301" y="18701"/>
                  </a:cubicBezTo>
                  <a:lnTo>
                    <a:pt x="39301" y="20014"/>
                  </a:lnTo>
                  <a:lnTo>
                    <a:pt x="39301" y="20152"/>
                  </a:lnTo>
                  <a:cubicBezTo>
                    <a:pt x="39301" y="20291"/>
                    <a:pt x="39301" y="20567"/>
                    <a:pt x="39162" y="20567"/>
                  </a:cubicBezTo>
                  <a:cubicBezTo>
                    <a:pt x="38713" y="21155"/>
                    <a:pt x="38298" y="21604"/>
                    <a:pt x="37849" y="22157"/>
                  </a:cubicBezTo>
                  <a:cubicBezTo>
                    <a:pt x="37434" y="22606"/>
                    <a:pt x="36985" y="23021"/>
                    <a:pt x="36432" y="23471"/>
                  </a:cubicBezTo>
                  <a:cubicBezTo>
                    <a:pt x="36432" y="23609"/>
                    <a:pt x="36294" y="23609"/>
                    <a:pt x="36121" y="23609"/>
                  </a:cubicBezTo>
                  <a:cubicBezTo>
                    <a:pt x="35982" y="23609"/>
                    <a:pt x="35982" y="23471"/>
                    <a:pt x="35844" y="23471"/>
                  </a:cubicBezTo>
                  <a:lnTo>
                    <a:pt x="35706" y="23471"/>
                  </a:lnTo>
                  <a:cubicBezTo>
                    <a:pt x="34842" y="23159"/>
                    <a:pt x="34116" y="22745"/>
                    <a:pt x="33528" y="22295"/>
                  </a:cubicBezTo>
                  <a:cubicBezTo>
                    <a:pt x="32837" y="21881"/>
                    <a:pt x="32249" y="21293"/>
                    <a:pt x="31524" y="20878"/>
                  </a:cubicBezTo>
                  <a:cubicBezTo>
                    <a:pt x="31524" y="20878"/>
                    <a:pt x="31524" y="20740"/>
                    <a:pt x="31385" y="20567"/>
                  </a:cubicBezTo>
                  <a:cubicBezTo>
                    <a:pt x="31385" y="20567"/>
                    <a:pt x="31247" y="20429"/>
                    <a:pt x="31247" y="20291"/>
                  </a:cubicBezTo>
                  <a:lnTo>
                    <a:pt x="31247" y="19703"/>
                  </a:lnTo>
                  <a:lnTo>
                    <a:pt x="31109" y="19703"/>
                  </a:lnTo>
                  <a:cubicBezTo>
                    <a:pt x="30936" y="19565"/>
                    <a:pt x="30936" y="19150"/>
                    <a:pt x="31109" y="19012"/>
                  </a:cubicBezTo>
                  <a:lnTo>
                    <a:pt x="31109" y="18839"/>
                  </a:lnTo>
                  <a:cubicBezTo>
                    <a:pt x="31109" y="18701"/>
                    <a:pt x="31247" y="18701"/>
                    <a:pt x="31247" y="18562"/>
                  </a:cubicBezTo>
                  <a:cubicBezTo>
                    <a:pt x="31247" y="18424"/>
                    <a:pt x="31385" y="18286"/>
                    <a:pt x="31385" y="18148"/>
                  </a:cubicBezTo>
                  <a:cubicBezTo>
                    <a:pt x="31524" y="17975"/>
                    <a:pt x="31662" y="17836"/>
                    <a:pt x="31800" y="17836"/>
                  </a:cubicBezTo>
                  <a:cubicBezTo>
                    <a:pt x="32249" y="17422"/>
                    <a:pt x="32526" y="16972"/>
                    <a:pt x="32975" y="16558"/>
                  </a:cubicBezTo>
                  <a:cubicBezTo>
                    <a:pt x="33252" y="16419"/>
                    <a:pt x="33528" y="16108"/>
                    <a:pt x="33701" y="15970"/>
                  </a:cubicBezTo>
                  <a:cubicBezTo>
                    <a:pt x="33978" y="15832"/>
                    <a:pt x="34254" y="15693"/>
                    <a:pt x="34565" y="15555"/>
                  </a:cubicBezTo>
                  <a:lnTo>
                    <a:pt x="34704" y="15555"/>
                  </a:lnTo>
                  <a:cubicBezTo>
                    <a:pt x="34842" y="15382"/>
                    <a:pt x="34980" y="15382"/>
                    <a:pt x="35118" y="15382"/>
                  </a:cubicBezTo>
                  <a:close/>
                  <a:moveTo>
                    <a:pt x="20739" y="15832"/>
                  </a:moveTo>
                  <a:cubicBezTo>
                    <a:pt x="20739" y="15832"/>
                    <a:pt x="20877" y="15832"/>
                    <a:pt x="20877" y="15970"/>
                  </a:cubicBezTo>
                  <a:cubicBezTo>
                    <a:pt x="22295" y="16696"/>
                    <a:pt x="23470" y="17698"/>
                    <a:pt x="24749" y="18701"/>
                  </a:cubicBezTo>
                  <a:cubicBezTo>
                    <a:pt x="24749" y="18839"/>
                    <a:pt x="24887" y="19012"/>
                    <a:pt x="24887" y="19150"/>
                  </a:cubicBezTo>
                  <a:lnTo>
                    <a:pt x="24887" y="20429"/>
                  </a:lnTo>
                  <a:lnTo>
                    <a:pt x="24887" y="20740"/>
                  </a:lnTo>
                  <a:cubicBezTo>
                    <a:pt x="24887" y="20878"/>
                    <a:pt x="24887" y="21016"/>
                    <a:pt x="24749" y="21155"/>
                  </a:cubicBezTo>
                  <a:cubicBezTo>
                    <a:pt x="24334" y="21604"/>
                    <a:pt x="23885" y="22157"/>
                    <a:pt x="23470" y="22606"/>
                  </a:cubicBezTo>
                  <a:cubicBezTo>
                    <a:pt x="23021" y="23159"/>
                    <a:pt x="22606" y="23609"/>
                    <a:pt x="22018" y="24024"/>
                  </a:cubicBezTo>
                  <a:lnTo>
                    <a:pt x="21742" y="24024"/>
                  </a:lnTo>
                  <a:cubicBezTo>
                    <a:pt x="21742" y="24024"/>
                    <a:pt x="21603" y="24024"/>
                    <a:pt x="21603" y="23885"/>
                  </a:cubicBezTo>
                  <a:lnTo>
                    <a:pt x="21292" y="23885"/>
                  </a:lnTo>
                  <a:cubicBezTo>
                    <a:pt x="20566" y="23609"/>
                    <a:pt x="19875" y="23159"/>
                    <a:pt x="19149" y="22745"/>
                  </a:cubicBezTo>
                  <a:cubicBezTo>
                    <a:pt x="18423" y="22295"/>
                    <a:pt x="17836" y="21881"/>
                    <a:pt x="17110" y="21431"/>
                  </a:cubicBezTo>
                  <a:lnTo>
                    <a:pt x="17110" y="21155"/>
                  </a:lnTo>
                  <a:lnTo>
                    <a:pt x="16972" y="21155"/>
                  </a:lnTo>
                  <a:cubicBezTo>
                    <a:pt x="16972" y="21016"/>
                    <a:pt x="16833" y="21016"/>
                    <a:pt x="16833" y="20878"/>
                  </a:cubicBezTo>
                  <a:cubicBezTo>
                    <a:pt x="16833" y="20429"/>
                    <a:pt x="16695" y="19876"/>
                    <a:pt x="16695" y="19426"/>
                  </a:cubicBezTo>
                  <a:cubicBezTo>
                    <a:pt x="16695" y="19288"/>
                    <a:pt x="16833" y="19150"/>
                    <a:pt x="16833" y="19012"/>
                  </a:cubicBezTo>
                  <a:cubicBezTo>
                    <a:pt x="16833" y="18839"/>
                    <a:pt x="16972" y="18701"/>
                    <a:pt x="17110" y="18562"/>
                  </a:cubicBezTo>
                  <a:cubicBezTo>
                    <a:pt x="17110" y="18562"/>
                    <a:pt x="17283" y="18424"/>
                    <a:pt x="17421" y="18286"/>
                  </a:cubicBezTo>
                  <a:cubicBezTo>
                    <a:pt x="17836" y="17975"/>
                    <a:pt x="18285" y="17560"/>
                    <a:pt x="18700" y="17111"/>
                  </a:cubicBezTo>
                  <a:cubicBezTo>
                    <a:pt x="18838" y="16834"/>
                    <a:pt x="19149" y="16696"/>
                    <a:pt x="19426" y="16558"/>
                  </a:cubicBezTo>
                  <a:cubicBezTo>
                    <a:pt x="19564" y="16419"/>
                    <a:pt x="19875" y="16108"/>
                    <a:pt x="20152" y="16108"/>
                  </a:cubicBezTo>
                  <a:cubicBezTo>
                    <a:pt x="20152" y="15970"/>
                    <a:pt x="20290" y="15970"/>
                    <a:pt x="20290" y="15970"/>
                  </a:cubicBezTo>
                  <a:cubicBezTo>
                    <a:pt x="20428" y="15970"/>
                    <a:pt x="20566" y="15832"/>
                    <a:pt x="20739" y="15832"/>
                  </a:cubicBezTo>
                  <a:close/>
                  <a:moveTo>
                    <a:pt x="55719" y="19565"/>
                  </a:moveTo>
                  <a:cubicBezTo>
                    <a:pt x="57033" y="20429"/>
                    <a:pt x="58312" y="21431"/>
                    <a:pt x="59452" y="22468"/>
                  </a:cubicBezTo>
                  <a:cubicBezTo>
                    <a:pt x="59625" y="22606"/>
                    <a:pt x="59625" y="22745"/>
                    <a:pt x="59625" y="22883"/>
                  </a:cubicBezTo>
                  <a:cubicBezTo>
                    <a:pt x="59625" y="23332"/>
                    <a:pt x="59763" y="23747"/>
                    <a:pt x="59763" y="24196"/>
                  </a:cubicBezTo>
                  <a:cubicBezTo>
                    <a:pt x="59763" y="24335"/>
                    <a:pt x="59763" y="24335"/>
                    <a:pt x="59625" y="24473"/>
                  </a:cubicBezTo>
                  <a:cubicBezTo>
                    <a:pt x="59763" y="24611"/>
                    <a:pt x="59763" y="24749"/>
                    <a:pt x="59625" y="24888"/>
                  </a:cubicBezTo>
                  <a:cubicBezTo>
                    <a:pt x="59176" y="25337"/>
                    <a:pt x="58761" y="25925"/>
                    <a:pt x="58173" y="26339"/>
                  </a:cubicBezTo>
                  <a:cubicBezTo>
                    <a:pt x="57724" y="26927"/>
                    <a:pt x="57309" y="27342"/>
                    <a:pt x="56860" y="27791"/>
                  </a:cubicBezTo>
                  <a:lnTo>
                    <a:pt x="56583" y="27791"/>
                  </a:lnTo>
                  <a:cubicBezTo>
                    <a:pt x="56445" y="27791"/>
                    <a:pt x="56445" y="27791"/>
                    <a:pt x="56307" y="27653"/>
                  </a:cubicBezTo>
                  <a:lnTo>
                    <a:pt x="56168" y="27653"/>
                  </a:lnTo>
                  <a:cubicBezTo>
                    <a:pt x="55304" y="27342"/>
                    <a:pt x="54578" y="26927"/>
                    <a:pt x="53853" y="26478"/>
                  </a:cubicBezTo>
                  <a:cubicBezTo>
                    <a:pt x="53265" y="26063"/>
                    <a:pt x="52539" y="25614"/>
                    <a:pt x="51986" y="25061"/>
                  </a:cubicBezTo>
                  <a:cubicBezTo>
                    <a:pt x="51848" y="25061"/>
                    <a:pt x="51848" y="25061"/>
                    <a:pt x="51848" y="24888"/>
                  </a:cubicBezTo>
                  <a:cubicBezTo>
                    <a:pt x="51675" y="24749"/>
                    <a:pt x="51675" y="24749"/>
                    <a:pt x="51675" y="24611"/>
                  </a:cubicBezTo>
                  <a:cubicBezTo>
                    <a:pt x="51537" y="24024"/>
                    <a:pt x="51537" y="23609"/>
                    <a:pt x="51537" y="23159"/>
                  </a:cubicBezTo>
                  <a:cubicBezTo>
                    <a:pt x="51537" y="23021"/>
                    <a:pt x="51537" y="22883"/>
                    <a:pt x="51675" y="22745"/>
                  </a:cubicBezTo>
                  <a:cubicBezTo>
                    <a:pt x="51675" y="22606"/>
                    <a:pt x="51675" y="22468"/>
                    <a:pt x="51848" y="22295"/>
                  </a:cubicBezTo>
                  <a:cubicBezTo>
                    <a:pt x="51986" y="22295"/>
                    <a:pt x="52124" y="22157"/>
                    <a:pt x="52263" y="22019"/>
                  </a:cubicBezTo>
                  <a:lnTo>
                    <a:pt x="53403" y="20878"/>
                  </a:lnTo>
                  <a:cubicBezTo>
                    <a:pt x="53714" y="20567"/>
                    <a:pt x="53853" y="20429"/>
                    <a:pt x="54129" y="20291"/>
                  </a:cubicBezTo>
                  <a:cubicBezTo>
                    <a:pt x="54440" y="20014"/>
                    <a:pt x="54717" y="19876"/>
                    <a:pt x="54993" y="19703"/>
                  </a:cubicBezTo>
                  <a:lnTo>
                    <a:pt x="55132" y="19703"/>
                  </a:lnTo>
                  <a:cubicBezTo>
                    <a:pt x="55304" y="19703"/>
                    <a:pt x="55304" y="19565"/>
                    <a:pt x="55443" y="19565"/>
                  </a:cubicBezTo>
                  <a:close/>
                  <a:moveTo>
                    <a:pt x="41893" y="20014"/>
                  </a:moveTo>
                  <a:cubicBezTo>
                    <a:pt x="43345" y="20740"/>
                    <a:pt x="44485" y="21742"/>
                    <a:pt x="45799" y="22883"/>
                  </a:cubicBezTo>
                  <a:cubicBezTo>
                    <a:pt x="45799" y="22883"/>
                    <a:pt x="45937" y="23021"/>
                    <a:pt x="45937" y="23159"/>
                  </a:cubicBezTo>
                  <a:lnTo>
                    <a:pt x="45937" y="23332"/>
                  </a:lnTo>
                  <a:lnTo>
                    <a:pt x="45937" y="24611"/>
                  </a:lnTo>
                  <a:lnTo>
                    <a:pt x="45937" y="24888"/>
                  </a:lnTo>
                  <a:cubicBezTo>
                    <a:pt x="45937" y="25061"/>
                    <a:pt x="45937" y="25199"/>
                    <a:pt x="45799" y="25337"/>
                  </a:cubicBezTo>
                  <a:cubicBezTo>
                    <a:pt x="45350" y="25752"/>
                    <a:pt x="44935" y="26339"/>
                    <a:pt x="44485" y="26789"/>
                  </a:cubicBezTo>
                  <a:cubicBezTo>
                    <a:pt x="44071" y="27204"/>
                    <a:pt x="43621" y="27653"/>
                    <a:pt x="43034" y="28068"/>
                  </a:cubicBezTo>
                  <a:cubicBezTo>
                    <a:pt x="43034" y="28206"/>
                    <a:pt x="42895" y="28206"/>
                    <a:pt x="42757" y="28206"/>
                  </a:cubicBezTo>
                  <a:lnTo>
                    <a:pt x="42619" y="28068"/>
                  </a:lnTo>
                  <a:lnTo>
                    <a:pt x="42342" y="28068"/>
                  </a:lnTo>
                  <a:cubicBezTo>
                    <a:pt x="41617" y="27791"/>
                    <a:pt x="40891" y="27342"/>
                    <a:pt x="40165" y="26927"/>
                  </a:cubicBezTo>
                  <a:cubicBezTo>
                    <a:pt x="39439" y="26478"/>
                    <a:pt x="38886" y="26063"/>
                    <a:pt x="38160" y="25475"/>
                  </a:cubicBezTo>
                  <a:lnTo>
                    <a:pt x="38160" y="25337"/>
                  </a:lnTo>
                  <a:lnTo>
                    <a:pt x="38022" y="25337"/>
                  </a:lnTo>
                  <a:cubicBezTo>
                    <a:pt x="38022" y="25199"/>
                    <a:pt x="37849" y="25061"/>
                    <a:pt x="37849" y="25061"/>
                  </a:cubicBezTo>
                  <a:cubicBezTo>
                    <a:pt x="37849" y="24473"/>
                    <a:pt x="37711" y="24024"/>
                    <a:pt x="37711" y="23609"/>
                  </a:cubicBezTo>
                  <a:cubicBezTo>
                    <a:pt x="37711" y="23471"/>
                    <a:pt x="37849" y="23332"/>
                    <a:pt x="37849" y="23159"/>
                  </a:cubicBezTo>
                  <a:cubicBezTo>
                    <a:pt x="37849" y="23021"/>
                    <a:pt x="38022" y="22883"/>
                    <a:pt x="38160" y="22745"/>
                  </a:cubicBezTo>
                  <a:cubicBezTo>
                    <a:pt x="38160" y="22606"/>
                    <a:pt x="38298" y="22606"/>
                    <a:pt x="38437" y="22468"/>
                  </a:cubicBezTo>
                  <a:cubicBezTo>
                    <a:pt x="38886" y="22019"/>
                    <a:pt x="39301" y="21604"/>
                    <a:pt x="39750" y="21293"/>
                  </a:cubicBezTo>
                  <a:cubicBezTo>
                    <a:pt x="39888" y="21016"/>
                    <a:pt x="40165" y="20878"/>
                    <a:pt x="40441" y="20740"/>
                  </a:cubicBezTo>
                  <a:cubicBezTo>
                    <a:pt x="40614" y="20429"/>
                    <a:pt x="40891" y="20291"/>
                    <a:pt x="41167" y="20152"/>
                  </a:cubicBezTo>
                  <a:lnTo>
                    <a:pt x="41305" y="20152"/>
                  </a:lnTo>
                  <a:cubicBezTo>
                    <a:pt x="41478" y="20014"/>
                    <a:pt x="41617" y="20014"/>
                    <a:pt x="41755" y="20014"/>
                  </a:cubicBezTo>
                  <a:close/>
                  <a:moveTo>
                    <a:pt x="27929" y="20429"/>
                  </a:moveTo>
                  <a:cubicBezTo>
                    <a:pt x="29380" y="21155"/>
                    <a:pt x="30521" y="22157"/>
                    <a:pt x="31800" y="23332"/>
                  </a:cubicBezTo>
                  <a:cubicBezTo>
                    <a:pt x="31800" y="23332"/>
                    <a:pt x="31973" y="23471"/>
                    <a:pt x="31973" y="23609"/>
                  </a:cubicBezTo>
                  <a:lnTo>
                    <a:pt x="31973" y="23747"/>
                  </a:lnTo>
                  <a:lnTo>
                    <a:pt x="31973" y="25061"/>
                  </a:lnTo>
                  <a:lnTo>
                    <a:pt x="31973" y="25337"/>
                  </a:lnTo>
                  <a:cubicBezTo>
                    <a:pt x="31973" y="25475"/>
                    <a:pt x="31973" y="25614"/>
                    <a:pt x="31800" y="25752"/>
                  </a:cubicBezTo>
                  <a:cubicBezTo>
                    <a:pt x="31385" y="26201"/>
                    <a:pt x="30936" y="26789"/>
                    <a:pt x="30521" y="27204"/>
                  </a:cubicBezTo>
                  <a:lnTo>
                    <a:pt x="29208" y="28517"/>
                  </a:lnTo>
                  <a:cubicBezTo>
                    <a:pt x="29069" y="28655"/>
                    <a:pt x="28931" y="28655"/>
                    <a:pt x="28793" y="28655"/>
                  </a:cubicBezTo>
                  <a:lnTo>
                    <a:pt x="28655" y="28517"/>
                  </a:lnTo>
                  <a:lnTo>
                    <a:pt x="28344" y="28517"/>
                  </a:lnTo>
                  <a:cubicBezTo>
                    <a:pt x="27652" y="28206"/>
                    <a:pt x="26926" y="27791"/>
                    <a:pt x="26201" y="27342"/>
                  </a:cubicBezTo>
                  <a:cubicBezTo>
                    <a:pt x="25475" y="26927"/>
                    <a:pt x="24887" y="26478"/>
                    <a:pt x="24196" y="25925"/>
                  </a:cubicBezTo>
                  <a:lnTo>
                    <a:pt x="24196" y="25752"/>
                  </a:lnTo>
                  <a:lnTo>
                    <a:pt x="24023" y="25752"/>
                  </a:lnTo>
                  <a:cubicBezTo>
                    <a:pt x="24023" y="25614"/>
                    <a:pt x="23885" y="25475"/>
                    <a:pt x="23885" y="25475"/>
                  </a:cubicBezTo>
                  <a:cubicBezTo>
                    <a:pt x="23885" y="24888"/>
                    <a:pt x="23746" y="24473"/>
                    <a:pt x="23746" y="24024"/>
                  </a:cubicBezTo>
                  <a:cubicBezTo>
                    <a:pt x="23746" y="23885"/>
                    <a:pt x="23885" y="23747"/>
                    <a:pt x="23885" y="23609"/>
                  </a:cubicBezTo>
                  <a:cubicBezTo>
                    <a:pt x="23885" y="23471"/>
                    <a:pt x="24023" y="23332"/>
                    <a:pt x="24196" y="23159"/>
                  </a:cubicBezTo>
                  <a:cubicBezTo>
                    <a:pt x="24196" y="23021"/>
                    <a:pt x="24334" y="23021"/>
                    <a:pt x="24472" y="22883"/>
                  </a:cubicBezTo>
                  <a:cubicBezTo>
                    <a:pt x="24887" y="22468"/>
                    <a:pt x="25336" y="22019"/>
                    <a:pt x="25751" y="21742"/>
                  </a:cubicBezTo>
                  <a:cubicBezTo>
                    <a:pt x="25924" y="21431"/>
                    <a:pt x="26201" y="21293"/>
                    <a:pt x="26477" y="21016"/>
                  </a:cubicBezTo>
                  <a:cubicBezTo>
                    <a:pt x="26615" y="20878"/>
                    <a:pt x="26926" y="20740"/>
                    <a:pt x="27203" y="20567"/>
                  </a:cubicBezTo>
                  <a:lnTo>
                    <a:pt x="27341" y="20567"/>
                  </a:lnTo>
                  <a:cubicBezTo>
                    <a:pt x="27479" y="20429"/>
                    <a:pt x="27652" y="20429"/>
                    <a:pt x="27791" y="20429"/>
                  </a:cubicBezTo>
                  <a:close/>
                  <a:moveTo>
                    <a:pt x="14241" y="20878"/>
                  </a:moveTo>
                  <a:cubicBezTo>
                    <a:pt x="14379" y="20878"/>
                    <a:pt x="14379" y="21016"/>
                    <a:pt x="14517" y="21016"/>
                  </a:cubicBezTo>
                  <a:lnTo>
                    <a:pt x="14517" y="21155"/>
                  </a:lnTo>
                  <a:cubicBezTo>
                    <a:pt x="15693" y="21742"/>
                    <a:pt x="16695" y="22468"/>
                    <a:pt x="17559" y="23332"/>
                  </a:cubicBezTo>
                  <a:cubicBezTo>
                    <a:pt x="17697" y="23332"/>
                    <a:pt x="17697" y="23471"/>
                    <a:pt x="17836" y="23471"/>
                  </a:cubicBezTo>
                  <a:lnTo>
                    <a:pt x="17836" y="23609"/>
                  </a:lnTo>
                  <a:lnTo>
                    <a:pt x="17974" y="23609"/>
                  </a:lnTo>
                  <a:cubicBezTo>
                    <a:pt x="18147" y="23747"/>
                    <a:pt x="18147" y="23885"/>
                    <a:pt x="18147" y="24024"/>
                  </a:cubicBezTo>
                  <a:lnTo>
                    <a:pt x="18147" y="24196"/>
                  </a:lnTo>
                  <a:cubicBezTo>
                    <a:pt x="18147" y="24611"/>
                    <a:pt x="18147" y="25061"/>
                    <a:pt x="18285" y="25475"/>
                  </a:cubicBezTo>
                  <a:cubicBezTo>
                    <a:pt x="18285" y="25475"/>
                    <a:pt x="18285" y="25614"/>
                    <a:pt x="18147" y="25614"/>
                  </a:cubicBezTo>
                  <a:cubicBezTo>
                    <a:pt x="18285" y="25752"/>
                    <a:pt x="18147" y="26063"/>
                    <a:pt x="18147" y="26063"/>
                  </a:cubicBezTo>
                  <a:cubicBezTo>
                    <a:pt x="17697" y="26616"/>
                    <a:pt x="17283" y="27065"/>
                    <a:pt x="16695" y="27653"/>
                  </a:cubicBezTo>
                  <a:lnTo>
                    <a:pt x="15382" y="28932"/>
                  </a:lnTo>
                  <a:cubicBezTo>
                    <a:pt x="15243" y="29070"/>
                    <a:pt x="15105" y="29070"/>
                    <a:pt x="15105" y="29070"/>
                  </a:cubicBezTo>
                  <a:cubicBezTo>
                    <a:pt x="14967" y="29070"/>
                    <a:pt x="14829" y="28932"/>
                    <a:pt x="14829" y="28932"/>
                  </a:cubicBezTo>
                  <a:lnTo>
                    <a:pt x="14517" y="28932"/>
                  </a:lnTo>
                  <a:cubicBezTo>
                    <a:pt x="13826" y="28655"/>
                    <a:pt x="13100" y="28206"/>
                    <a:pt x="12374" y="27791"/>
                  </a:cubicBezTo>
                  <a:cubicBezTo>
                    <a:pt x="11787" y="27342"/>
                    <a:pt x="11061" y="26789"/>
                    <a:pt x="10508" y="26339"/>
                  </a:cubicBezTo>
                  <a:cubicBezTo>
                    <a:pt x="10370" y="26339"/>
                    <a:pt x="10370" y="26201"/>
                    <a:pt x="10370" y="26063"/>
                  </a:cubicBezTo>
                  <a:cubicBezTo>
                    <a:pt x="10197" y="26063"/>
                    <a:pt x="10197" y="25925"/>
                    <a:pt x="10197" y="25752"/>
                  </a:cubicBezTo>
                  <a:cubicBezTo>
                    <a:pt x="10059" y="25337"/>
                    <a:pt x="10059" y="24888"/>
                    <a:pt x="10059" y="24335"/>
                  </a:cubicBezTo>
                  <a:cubicBezTo>
                    <a:pt x="10059" y="24196"/>
                    <a:pt x="10059" y="24196"/>
                    <a:pt x="10197" y="24024"/>
                  </a:cubicBezTo>
                  <a:cubicBezTo>
                    <a:pt x="10197" y="23885"/>
                    <a:pt x="10197" y="23747"/>
                    <a:pt x="10370" y="23609"/>
                  </a:cubicBezTo>
                  <a:cubicBezTo>
                    <a:pt x="10508" y="23471"/>
                    <a:pt x="10646" y="23332"/>
                    <a:pt x="10646" y="23332"/>
                  </a:cubicBezTo>
                  <a:lnTo>
                    <a:pt x="11925" y="22019"/>
                  </a:lnTo>
                  <a:cubicBezTo>
                    <a:pt x="12236" y="21881"/>
                    <a:pt x="12374" y="21742"/>
                    <a:pt x="12651" y="21431"/>
                  </a:cubicBezTo>
                  <a:cubicBezTo>
                    <a:pt x="12962" y="21293"/>
                    <a:pt x="13239" y="21155"/>
                    <a:pt x="13515" y="21016"/>
                  </a:cubicBezTo>
                  <a:cubicBezTo>
                    <a:pt x="13653" y="21016"/>
                    <a:pt x="13653" y="20878"/>
                    <a:pt x="13653" y="20878"/>
                  </a:cubicBezTo>
                  <a:close/>
                  <a:moveTo>
                    <a:pt x="48944" y="24611"/>
                  </a:moveTo>
                  <a:cubicBezTo>
                    <a:pt x="50396" y="25337"/>
                    <a:pt x="51537" y="26339"/>
                    <a:pt x="52850" y="27342"/>
                  </a:cubicBezTo>
                  <a:cubicBezTo>
                    <a:pt x="52850" y="27480"/>
                    <a:pt x="52988" y="27653"/>
                    <a:pt x="52988" y="27791"/>
                  </a:cubicBezTo>
                  <a:lnTo>
                    <a:pt x="52988" y="29208"/>
                  </a:lnTo>
                  <a:lnTo>
                    <a:pt x="52988" y="29381"/>
                  </a:lnTo>
                  <a:cubicBezTo>
                    <a:pt x="52988" y="29519"/>
                    <a:pt x="52988" y="29658"/>
                    <a:pt x="52850" y="29796"/>
                  </a:cubicBezTo>
                  <a:cubicBezTo>
                    <a:pt x="52401" y="30384"/>
                    <a:pt x="51986" y="30798"/>
                    <a:pt x="51537" y="31386"/>
                  </a:cubicBezTo>
                  <a:cubicBezTo>
                    <a:pt x="51122" y="31801"/>
                    <a:pt x="50673" y="32250"/>
                    <a:pt x="50120" y="32665"/>
                  </a:cubicBezTo>
                  <a:cubicBezTo>
                    <a:pt x="50120" y="32838"/>
                    <a:pt x="49947" y="32838"/>
                    <a:pt x="49808" y="32838"/>
                  </a:cubicBezTo>
                  <a:lnTo>
                    <a:pt x="49670" y="32665"/>
                  </a:lnTo>
                  <a:cubicBezTo>
                    <a:pt x="49532" y="32665"/>
                    <a:pt x="49532" y="32665"/>
                    <a:pt x="49394" y="32527"/>
                  </a:cubicBezTo>
                  <a:cubicBezTo>
                    <a:pt x="48668" y="32388"/>
                    <a:pt x="47942" y="31974"/>
                    <a:pt x="47216" y="31524"/>
                  </a:cubicBezTo>
                  <a:cubicBezTo>
                    <a:pt x="46490" y="31109"/>
                    <a:pt x="45937" y="30522"/>
                    <a:pt x="45211" y="30072"/>
                  </a:cubicBezTo>
                  <a:lnTo>
                    <a:pt x="45211" y="29796"/>
                  </a:lnTo>
                  <a:lnTo>
                    <a:pt x="45073" y="29796"/>
                  </a:lnTo>
                  <a:cubicBezTo>
                    <a:pt x="45073" y="29796"/>
                    <a:pt x="44935" y="29658"/>
                    <a:pt x="44935" y="29519"/>
                  </a:cubicBezTo>
                  <a:cubicBezTo>
                    <a:pt x="44935" y="29070"/>
                    <a:pt x="44762" y="28655"/>
                    <a:pt x="44762" y="28068"/>
                  </a:cubicBezTo>
                  <a:cubicBezTo>
                    <a:pt x="44762" y="27929"/>
                    <a:pt x="44935" y="27791"/>
                    <a:pt x="44935" y="27791"/>
                  </a:cubicBezTo>
                  <a:cubicBezTo>
                    <a:pt x="44935" y="27653"/>
                    <a:pt x="45073" y="27480"/>
                    <a:pt x="45211" y="27342"/>
                  </a:cubicBezTo>
                  <a:cubicBezTo>
                    <a:pt x="45211" y="27204"/>
                    <a:pt x="45350" y="27065"/>
                    <a:pt x="45488" y="27065"/>
                  </a:cubicBezTo>
                  <a:lnTo>
                    <a:pt x="46801" y="25752"/>
                  </a:lnTo>
                  <a:cubicBezTo>
                    <a:pt x="46940" y="25614"/>
                    <a:pt x="47216" y="25337"/>
                    <a:pt x="47527" y="25199"/>
                  </a:cubicBezTo>
                  <a:cubicBezTo>
                    <a:pt x="47665" y="25061"/>
                    <a:pt x="47942" y="24888"/>
                    <a:pt x="48218" y="24749"/>
                  </a:cubicBezTo>
                  <a:lnTo>
                    <a:pt x="48391" y="24749"/>
                  </a:lnTo>
                  <a:cubicBezTo>
                    <a:pt x="48530" y="24611"/>
                    <a:pt x="48668" y="24611"/>
                    <a:pt x="48806" y="24611"/>
                  </a:cubicBezTo>
                  <a:close/>
                  <a:moveTo>
                    <a:pt x="34565" y="25061"/>
                  </a:moveTo>
                  <a:cubicBezTo>
                    <a:pt x="35982" y="25925"/>
                    <a:pt x="37296" y="26927"/>
                    <a:pt x="38437" y="27929"/>
                  </a:cubicBezTo>
                  <a:cubicBezTo>
                    <a:pt x="38437" y="27929"/>
                    <a:pt x="38437" y="28068"/>
                    <a:pt x="38575" y="28068"/>
                  </a:cubicBezTo>
                  <a:cubicBezTo>
                    <a:pt x="38575" y="28206"/>
                    <a:pt x="38713" y="28344"/>
                    <a:pt x="38575" y="28517"/>
                  </a:cubicBezTo>
                  <a:cubicBezTo>
                    <a:pt x="38713" y="28655"/>
                    <a:pt x="38713" y="28794"/>
                    <a:pt x="38713" y="28932"/>
                  </a:cubicBezTo>
                  <a:lnTo>
                    <a:pt x="38575" y="29070"/>
                  </a:lnTo>
                  <a:lnTo>
                    <a:pt x="38575" y="29658"/>
                  </a:lnTo>
                  <a:lnTo>
                    <a:pt x="38575" y="29934"/>
                  </a:lnTo>
                  <a:cubicBezTo>
                    <a:pt x="38575" y="30072"/>
                    <a:pt x="38575" y="30245"/>
                    <a:pt x="38437" y="30384"/>
                  </a:cubicBezTo>
                  <a:cubicBezTo>
                    <a:pt x="38022" y="30798"/>
                    <a:pt x="37572" y="31386"/>
                    <a:pt x="37158" y="31801"/>
                  </a:cubicBezTo>
                  <a:cubicBezTo>
                    <a:pt x="36708" y="32388"/>
                    <a:pt x="36294" y="32838"/>
                    <a:pt x="35844" y="33252"/>
                  </a:cubicBezTo>
                  <a:lnTo>
                    <a:pt x="35429" y="33252"/>
                  </a:lnTo>
                  <a:cubicBezTo>
                    <a:pt x="35429" y="33252"/>
                    <a:pt x="35257" y="33252"/>
                    <a:pt x="35257" y="33114"/>
                  </a:cubicBezTo>
                  <a:lnTo>
                    <a:pt x="34980" y="33114"/>
                  </a:lnTo>
                  <a:cubicBezTo>
                    <a:pt x="34254" y="32838"/>
                    <a:pt x="33528" y="32388"/>
                    <a:pt x="32837" y="31974"/>
                  </a:cubicBezTo>
                  <a:cubicBezTo>
                    <a:pt x="32111" y="31524"/>
                    <a:pt x="31524" y="31109"/>
                    <a:pt x="30936" y="30522"/>
                  </a:cubicBezTo>
                  <a:cubicBezTo>
                    <a:pt x="30798" y="30522"/>
                    <a:pt x="30798" y="30522"/>
                    <a:pt x="30798" y="30384"/>
                  </a:cubicBezTo>
                  <a:lnTo>
                    <a:pt x="30521" y="30072"/>
                  </a:lnTo>
                  <a:cubicBezTo>
                    <a:pt x="30521" y="29658"/>
                    <a:pt x="30383" y="29070"/>
                    <a:pt x="30383" y="28655"/>
                  </a:cubicBezTo>
                  <a:cubicBezTo>
                    <a:pt x="30383" y="28517"/>
                    <a:pt x="30521" y="28344"/>
                    <a:pt x="30659" y="28206"/>
                  </a:cubicBezTo>
                  <a:cubicBezTo>
                    <a:pt x="30521" y="28068"/>
                    <a:pt x="30659" y="27929"/>
                    <a:pt x="30798" y="27791"/>
                  </a:cubicBezTo>
                  <a:cubicBezTo>
                    <a:pt x="30936" y="27791"/>
                    <a:pt x="30936" y="27653"/>
                    <a:pt x="31109" y="27480"/>
                  </a:cubicBezTo>
                  <a:cubicBezTo>
                    <a:pt x="31524" y="27204"/>
                    <a:pt x="31973" y="26789"/>
                    <a:pt x="32388" y="26339"/>
                  </a:cubicBezTo>
                  <a:cubicBezTo>
                    <a:pt x="32526" y="26063"/>
                    <a:pt x="32837" y="25925"/>
                    <a:pt x="33114" y="25752"/>
                  </a:cubicBezTo>
                  <a:cubicBezTo>
                    <a:pt x="33252" y="25475"/>
                    <a:pt x="33528" y="25337"/>
                    <a:pt x="33839" y="25337"/>
                  </a:cubicBezTo>
                  <a:lnTo>
                    <a:pt x="33978" y="25199"/>
                  </a:lnTo>
                  <a:lnTo>
                    <a:pt x="34116" y="25199"/>
                  </a:lnTo>
                  <a:cubicBezTo>
                    <a:pt x="34116" y="25199"/>
                    <a:pt x="34254" y="25061"/>
                    <a:pt x="34392" y="25061"/>
                  </a:cubicBezTo>
                  <a:close/>
                  <a:moveTo>
                    <a:pt x="21016" y="25337"/>
                  </a:moveTo>
                  <a:cubicBezTo>
                    <a:pt x="21154" y="25337"/>
                    <a:pt x="21154" y="25337"/>
                    <a:pt x="21292" y="25475"/>
                  </a:cubicBezTo>
                  <a:cubicBezTo>
                    <a:pt x="22606" y="26201"/>
                    <a:pt x="23885" y="27204"/>
                    <a:pt x="25060" y="28206"/>
                  </a:cubicBezTo>
                  <a:cubicBezTo>
                    <a:pt x="25198" y="28344"/>
                    <a:pt x="25198" y="28517"/>
                    <a:pt x="25198" y="28655"/>
                  </a:cubicBezTo>
                  <a:cubicBezTo>
                    <a:pt x="25198" y="29070"/>
                    <a:pt x="25198" y="29519"/>
                    <a:pt x="25336" y="29934"/>
                  </a:cubicBezTo>
                  <a:cubicBezTo>
                    <a:pt x="25336" y="30072"/>
                    <a:pt x="25336" y="30245"/>
                    <a:pt x="25198" y="30245"/>
                  </a:cubicBezTo>
                  <a:cubicBezTo>
                    <a:pt x="25336" y="30384"/>
                    <a:pt x="25336" y="30522"/>
                    <a:pt x="25198" y="30660"/>
                  </a:cubicBezTo>
                  <a:cubicBezTo>
                    <a:pt x="24749" y="31109"/>
                    <a:pt x="24334" y="31662"/>
                    <a:pt x="23746" y="32112"/>
                  </a:cubicBezTo>
                  <a:cubicBezTo>
                    <a:pt x="23332" y="32665"/>
                    <a:pt x="22882" y="33114"/>
                    <a:pt x="22467" y="33529"/>
                  </a:cubicBezTo>
                  <a:cubicBezTo>
                    <a:pt x="22352" y="33529"/>
                    <a:pt x="22252" y="33606"/>
                    <a:pt x="22199" y="33606"/>
                  </a:cubicBezTo>
                  <a:cubicBezTo>
                    <a:pt x="22172" y="33606"/>
                    <a:pt x="22156" y="33587"/>
                    <a:pt x="22156" y="33529"/>
                  </a:cubicBezTo>
                  <a:cubicBezTo>
                    <a:pt x="22018" y="33529"/>
                    <a:pt x="21880" y="33529"/>
                    <a:pt x="21880" y="33391"/>
                  </a:cubicBezTo>
                  <a:cubicBezTo>
                    <a:pt x="21880" y="33437"/>
                    <a:pt x="21865" y="33452"/>
                    <a:pt x="21839" y="33452"/>
                  </a:cubicBezTo>
                  <a:cubicBezTo>
                    <a:pt x="21788" y="33452"/>
                    <a:pt x="21696" y="33391"/>
                    <a:pt x="21603" y="33391"/>
                  </a:cubicBezTo>
                  <a:cubicBezTo>
                    <a:pt x="20877" y="33114"/>
                    <a:pt x="20152" y="32838"/>
                    <a:pt x="19426" y="32250"/>
                  </a:cubicBezTo>
                  <a:cubicBezTo>
                    <a:pt x="18838" y="31801"/>
                    <a:pt x="18147" y="31386"/>
                    <a:pt x="17559" y="30937"/>
                  </a:cubicBezTo>
                  <a:cubicBezTo>
                    <a:pt x="17421" y="30798"/>
                    <a:pt x="17421" y="30798"/>
                    <a:pt x="17421" y="30660"/>
                  </a:cubicBezTo>
                  <a:cubicBezTo>
                    <a:pt x="17283" y="30522"/>
                    <a:pt x="17283" y="30522"/>
                    <a:pt x="17283" y="30384"/>
                  </a:cubicBezTo>
                  <a:cubicBezTo>
                    <a:pt x="17110" y="29934"/>
                    <a:pt x="17110" y="29381"/>
                    <a:pt x="17110" y="28932"/>
                  </a:cubicBezTo>
                  <a:cubicBezTo>
                    <a:pt x="17110" y="28794"/>
                    <a:pt x="17110" y="28655"/>
                    <a:pt x="17283" y="28655"/>
                  </a:cubicBezTo>
                  <a:cubicBezTo>
                    <a:pt x="17283" y="28344"/>
                    <a:pt x="17283" y="28206"/>
                    <a:pt x="17421" y="28068"/>
                  </a:cubicBezTo>
                  <a:cubicBezTo>
                    <a:pt x="17559" y="28068"/>
                    <a:pt x="17697" y="27929"/>
                    <a:pt x="17697" y="27791"/>
                  </a:cubicBezTo>
                  <a:cubicBezTo>
                    <a:pt x="17836" y="27791"/>
                    <a:pt x="17836" y="27791"/>
                    <a:pt x="17974" y="27653"/>
                  </a:cubicBezTo>
                  <a:cubicBezTo>
                    <a:pt x="17974" y="27653"/>
                    <a:pt x="17974" y="27480"/>
                    <a:pt x="18147" y="27480"/>
                  </a:cubicBezTo>
                  <a:cubicBezTo>
                    <a:pt x="18285" y="27204"/>
                    <a:pt x="18562" y="27065"/>
                    <a:pt x="18838" y="26789"/>
                  </a:cubicBezTo>
                  <a:lnTo>
                    <a:pt x="19011" y="26616"/>
                  </a:lnTo>
                  <a:cubicBezTo>
                    <a:pt x="19287" y="26478"/>
                    <a:pt x="19426" y="26201"/>
                    <a:pt x="19702" y="26063"/>
                  </a:cubicBezTo>
                  <a:cubicBezTo>
                    <a:pt x="20013" y="25925"/>
                    <a:pt x="20290" y="25752"/>
                    <a:pt x="20566" y="25614"/>
                  </a:cubicBezTo>
                  <a:cubicBezTo>
                    <a:pt x="20566" y="25614"/>
                    <a:pt x="20566" y="25475"/>
                    <a:pt x="20739" y="25475"/>
                  </a:cubicBezTo>
                  <a:lnTo>
                    <a:pt x="20739" y="25614"/>
                  </a:lnTo>
                  <a:cubicBezTo>
                    <a:pt x="20739" y="25475"/>
                    <a:pt x="20877" y="25337"/>
                    <a:pt x="21016" y="25337"/>
                  </a:cubicBezTo>
                  <a:close/>
                  <a:moveTo>
                    <a:pt x="41617" y="29658"/>
                  </a:moveTo>
                  <a:cubicBezTo>
                    <a:pt x="43034" y="30384"/>
                    <a:pt x="44347" y="31386"/>
                    <a:pt x="45488" y="32527"/>
                  </a:cubicBezTo>
                  <a:cubicBezTo>
                    <a:pt x="45626" y="32527"/>
                    <a:pt x="45626" y="32665"/>
                    <a:pt x="45626" y="32838"/>
                  </a:cubicBezTo>
                  <a:lnTo>
                    <a:pt x="45626" y="32976"/>
                  </a:lnTo>
                  <a:lnTo>
                    <a:pt x="45626" y="34255"/>
                  </a:lnTo>
                  <a:cubicBezTo>
                    <a:pt x="45799" y="34393"/>
                    <a:pt x="45626" y="34393"/>
                    <a:pt x="45626" y="34566"/>
                  </a:cubicBezTo>
                  <a:cubicBezTo>
                    <a:pt x="45626" y="34704"/>
                    <a:pt x="45626" y="34842"/>
                    <a:pt x="45488" y="34981"/>
                  </a:cubicBezTo>
                  <a:cubicBezTo>
                    <a:pt x="45073" y="35430"/>
                    <a:pt x="44624" y="35845"/>
                    <a:pt x="44209" y="36432"/>
                  </a:cubicBezTo>
                  <a:lnTo>
                    <a:pt x="42895" y="37711"/>
                  </a:lnTo>
                  <a:cubicBezTo>
                    <a:pt x="42757" y="37850"/>
                    <a:pt x="42619" y="37850"/>
                    <a:pt x="42481" y="37850"/>
                  </a:cubicBezTo>
                  <a:lnTo>
                    <a:pt x="42342" y="37711"/>
                  </a:lnTo>
                  <a:lnTo>
                    <a:pt x="42031" y="37711"/>
                  </a:lnTo>
                  <a:cubicBezTo>
                    <a:pt x="41305" y="37435"/>
                    <a:pt x="40614" y="36985"/>
                    <a:pt x="39888" y="36571"/>
                  </a:cubicBezTo>
                  <a:cubicBezTo>
                    <a:pt x="39162" y="36121"/>
                    <a:pt x="38575" y="35707"/>
                    <a:pt x="38022" y="35119"/>
                  </a:cubicBezTo>
                  <a:cubicBezTo>
                    <a:pt x="37849" y="35119"/>
                    <a:pt x="37849" y="34981"/>
                    <a:pt x="37849" y="34981"/>
                  </a:cubicBezTo>
                  <a:cubicBezTo>
                    <a:pt x="37711" y="34842"/>
                    <a:pt x="37711" y="34704"/>
                    <a:pt x="37572" y="34566"/>
                  </a:cubicBezTo>
                  <a:cubicBezTo>
                    <a:pt x="37572" y="34117"/>
                    <a:pt x="37572" y="33702"/>
                    <a:pt x="37434" y="33252"/>
                  </a:cubicBezTo>
                  <a:cubicBezTo>
                    <a:pt x="37434" y="33114"/>
                    <a:pt x="37572" y="32976"/>
                    <a:pt x="37711" y="32838"/>
                  </a:cubicBezTo>
                  <a:cubicBezTo>
                    <a:pt x="37572" y="32665"/>
                    <a:pt x="37711" y="32527"/>
                    <a:pt x="37849" y="32388"/>
                  </a:cubicBezTo>
                  <a:cubicBezTo>
                    <a:pt x="38022" y="32250"/>
                    <a:pt x="38022" y="32250"/>
                    <a:pt x="38160" y="32112"/>
                  </a:cubicBezTo>
                  <a:cubicBezTo>
                    <a:pt x="38575" y="31662"/>
                    <a:pt x="39024" y="31248"/>
                    <a:pt x="39439" y="30937"/>
                  </a:cubicBezTo>
                  <a:cubicBezTo>
                    <a:pt x="39577" y="30660"/>
                    <a:pt x="39888" y="30522"/>
                    <a:pt x="40165" y="30245"/>
                  </a:cubicBezTo>
                  <a:cubicBezTo>
                    <a:pt x="40303" y="30072"/>
                    <a:pt x="40614" y="29934"/>
                    <a:pt x="40891" y="29796"/>
                  </a:cubicBezTo>
                  <a:lnTo>
                    <a:pt x="41167" y="29796"/>
                  </a:lnTo>
                  <a:cubicBezTo>
                    <a:pt x="41167" y="29658"/>
                    <a:pt x="41305" y="29658"/>
                    <a:pt x="41478" y="29658"/>
                  </a:cubicBezTo>
                  <a:close/>
                  <a:moveTo>
                    <a:pt x="27929" y="30072"/>
                  </a:moveTo>
                  <a:cubicBezTo>
                    <a:pt x="29069" y="30798"/>
                    <a:pt x="30245" y="31524"/>
                    <a:pt x="31247" y="32527"/>
                  </a:cubicBezTo>
                  <a:cubicBezTo>
                    <a:pt x="31385" y="32665"/>
                    <a:pt x="31662" y="32838"/>
                    <a:pt x="31800" y="32976"/>
                  </a:cubicBezTo>
                  <a:cubicBezTo>
                    <a:pt x="31973" y="32976"/>
                    <a:pt x="31973" y="33252"/>
                    <a:pt x="31973" y="33391"/>
                  </a:cubicBezTo>
                  <a:cubicBezTo>
                    <a:pt x="31973" y="33529"/>
                    <a:pt x="32111" y="33702"/>
                    <a:pt x="31973" y="33702"/>
                  </a:cubicBezTo>
                  <a:lnTo>
                    <a:pt x="31973" y="33978"/>
                  </a:lnTo>
                  <a:lnTo>
                    <a:pt x="31973" y="34704"/>
                  </a:lnTo>
                  <a:cubicBezTo>
                    <a:pt x="31973" y="34704"/>
                    <a:pt x="31973" y="34842"/>
                    <a:pt x="31800" y="34842"/>
                  </a:cubicBezTo>
                  <a:cubicBezTo>
                    <a:pt x="31973" y="34981"/>
                    <a:pt x="31973" y="35257"/>
                    <a:pt x="31800" y="35257"/>
                  </a:cubicBezTo>
                  <a:cubicBezTo>
                    <a:pt x="31385" y="35845"/>
                    <a:pt x="30936" y="36294"/>
                    <a:pt x="30521" y="36847"/>
                  </a:cubicBezTo>
                  <a:cubicBezTo>
                    <a:pt x="30072" y="37297"/>
                    <a:pt x="29519" y="37711"/>
                    <a:pt x="29069" y="38161"/>
                  </a:cubicBezTo>
                  <a:cubicBezTo>
                    <a:pt x="29069" y="38299"/>
                    <a:pt x="28793" y="38299"/>
                    <a:pt x="28793" y="38299"/>
                  </a:cubicBezTo>
                  <a:cubicBezTo>
                    <a:pt x="28655" y="38299"/>
                    <a:pt x="28655" y="38161"/>
                    <a:pt x="28516" y="38161"/>
                  </a:cubicBezTo>
                  <a:lnTo>
                    <a:pt x="28344" y="38161"/>
                  </a:lnTo>
                  <a:cubicBezTo>
                    <a:pt x="27479" y="37850"/>
                    <a:pt x="26788" y="37435"/>
                    <a:pt x="26062" y="36985"/>
                  </a:cubicBezTo>
                  <a:cubicBezTo>
                    <a:pt x="25475" y="36571"/>
                    <a:pt x="24749" y="35983"/>
                    <a:pt x="24196" y="35568"/>
                  </a:cubicBezTo>
                  <a:cubicBezTo>
                    <a:pt x="24196" y="35568"/>
                    <a:pt x="24023" y="35430"/>
                    <a:pt x="24023" y="35257"/>
                  </a:cubicBezTo>
                  <a:cubicBezTo>
                    <a:pt x="23885" y="35257"/>
                    <a:pt x="23885" y="35119"/>
                    <a:pt x="23885" y="34981"/>
                  </a:cubicBezTo>
                  <a:cubicBezTo>
                    <a:pt x="23746" y="34566"/>
                    <a:pt x="23746" y="34117"/>
                    <a:pt x="23746" y="33529"/>
                  </a:cubicBezTo>
                  <a:cubicBezTo>
                    <a:pt x="23746" y="33391"/>
                    <a:pt x="23746" y="33252"/>
                    <a:pt x="23885" y="33252"/>
                  </a:cubicBezTo>
                  <a:cubicBezTo>
                    <a:pt x="23885" y="33114"/>
                    <a:pt x="23885" y="32976"/>
                    <a:pt x="24023" y="32838"/>
                  </a:cubicBezTo>
                  <a:cubicBezTo>
                    <a:pt x="24196" y="32665"/>
                    <a:pt x="24334" y="32527"/>
                    <a:pt x="24472" y="32527"/>
                  </a:cubicBezTo>
                  <a:cubicBezTo>
                    <a:pt x="24887" y="32112"/>
                    <a:pt x="25198" y="31662"/>
                    <a:pt x="25613" y="31248"/>
                  </a:cubicBezTo>
                  <a:cubicBezTo>
                    <a:pt x="25924" y="31109"/>
                    <a:pt x="26062" y="30798"/>
                    <a:pt x="26339" y="30660"/>
                  </a:cubicBezTo>
                  <a:cubicBezTo>
                    <a:pt x="26615" y="30522"/>
                    <a:pt x="26926" y="30384"/>
                    <a:pt x="27203" y="30245"/>
                  </a:cubicBezTo>
                  <a:lnTo>
                    <a:pt x="27341" y="30245"/>
                  </a:lnTo>
                  <a:cubicBezTo>
                    <a:pt x="27479" y="30072"/>
                    <a:pt x="27479" y="30072"/>
                    <a:pt x="27652" y="30072"/>
                  </a:cubicBezTo>
                  <a:close/>
                  <a:moveTo>
                    <a:pt x="34704" y="34566"/>
                  </a:moveTo>
                  <a:cubicBezTo>
                    <a:pt x="34842" y="34566"/>
                    <a:pt x="34842" y="34566"/>
                    <a:pt x="34980" y="34704"/>
                  </a:cubicBezTo>
                  <a:cubicBezTo>
                    <a:pt x="36294" y="35430"/>
                    <a:pt x="37572" y="36432"/>
                    <a:pt x="38713" y="37435"/>
                  </a:cubicBezTo>
                  <a:cubicBezTo>
                    <a:pt x="38886" y="37573"/>
                    <a:pt x="38886" y="37711"/>
                    <a:pt x="38886" y="37850"/>
                  </a:cubicBezTo>
                  <a:cubicBezTo>
                    <a:pt x="38886" y="38299"/>
                    <a:pt x="39024" y="38714"/>
                    <a:pt x="39024" y="39163"/>
                  </a:cubicBezTo>
                  <a:cubicBezTo>
                    <a:pt x="39024" y="39301"/>
                    <a:pt x="39024" y="39440"/>
                    <a:pt x="38886" y="39440"/>
                  </a:cubicBezTo>
                  <a:cubicBezTo>
                    <a:pt x="39024" y="39578"/>
                    <a:pt x="39024" y="39751"/>
                    <a:pt x="38886" y="39889"/>
                  </a:cubicBezTo>
                  <a:cubicBezTo>
                    <a:pt x="38437" y="40304"/>
                    <a:pt x="38022" y="40891"/>
                    <a:pt x="37572" y="41306"/>
                  </a:cubicBezTo>
                  <a:cubicBezTo>
                    <a:pt x="37158" y="41894"/>
                    <a:pt x="36570" y="42343"/>
                    <a:pt x="36121" y="42758"/>
                  </a:cubicBezTo>
                  <a:lnTo>
                    <a:pt x="35844" y="42758"/>
                  </a:lnTo>
                  <a:cubicBezTo>
                    <a:pt x="35706" y="42758"/>
                    <a:pt x="35706" y="42758"/>
                    <a:pt x="35568" y="42620"/>
                  </a:cubicBezTo>
                  <a:lnTo>
                    <a:pt x="35429" y="42620"/>
                  </a:lnTo>
                  <a:cubicBezTo>
                    <a:pt x="34565" y="42343"/>
                    <a:pt x="33839" y="41894"/>
                    <a:pt x="33114" y="41479"/>
                  </a:cubicBezTo>
                  <a:cubicBezTo>
                    <a:pt x="32526" y="41030"/>
                    <a:pt x="31800" y="40615"/>
                    <a:pt x="31247" y="40165"/>
                  </a:cubicBezTo>
                  <a:cubicBezTo>
                    <a:pt x="31247" y="40027"/>
                    <a:pt x="31109" y="40027"/>
                    <a:pt x="31109" y="39889"/>
                  </a:cubicBezTo>
                  <a:cubicBezTo>
                    <a:pt x="30936" y="39751"/>
                    <a:pt x="30936" y="39751"/>
                    <a:pt x="30936" y="39578"/>
                  </a:cubicBezTo>
                  <a:cubicBezTo>
                    <a:pt x="30798" y="39163"/>
                    <a:pt x="30798" y="38575"/>
                    <a:pt x="30798" y="38161"/>
                  </a:cubicBezTo>
                  <a:cubicBezTo>
                    <a:pt x="30798" y="38022"/>
                    <a:pt x="30798" y="37850"/>
                    <a:pt x="30936" y="37850"/>
                  </a:cubicBezTo>
                  <a:cubicBezTo>
                    <a:pt x="30936" y="37573"/>
                    <a:pt x="30936" y="37435"/>
                    <a:pt x="31109" y="37297"/>
                  </a:cubicBezTo>
                  <a:cubicBezTo>
                    <a:pt x="31247" y="37297"/>
                    <a:pt x="31385" y="37158"/>
                    <a:pt x="31524" y="36985"/>
                  </a:cubicBezTo>
                  <a:cubicBezTo>
                    <a:pt x="31973" y="36709"/>
                    <a:pt x="32249" y="36294"/>
                    <a:pt x="32664" y="35845"/>
                  </a:cubicBezTo>
                  <a:cubicBezTo>
                    <a:pt x="32975" y="35707"/>
                    <a:pt x="33114" y="35430"/>
                    <a:pt x="33390" y="35257"/>
                  </a:cubicBezTo>
                  <a:cubicBezTo>
                    <a:pt x="33701" y="35119"/>
                    <a:pt x="33978" y="34981"/>
                    <a:pt x="34254" y="34842"/>
                  </a:cubicBezTo>
                  <a:cubicBezTo>
                    <a:pt x="34254" y="34842"/>
                    <a:pt x="34254" y="34704"/>
                    <a:pt x="34392" y="34704"/>
                  </a:cubicBezTo>
                  <a:cubicBezTo>
                    <a:pt x="34565" y="34704"/>
                    <a:pt x="34704" y="34566"/>
                    <a:pt x="34704" y="34566"/>
                  </a:cubicBezTo>
                  <a:close/>
                  <a:moveTo>
                    <a:pt x="29795" y="1"/>
                  </a:moveTo>
                  <a:cubicBezTo>
                    <a:pt x="29795" y="139"/>
                    <a:pt x="29795" y="139"/>
                    <a:pt x="29657" y="277"/>
                  </a:cubicBezTo>
                  <a:cubicBezTo>
                    <a:pt x="29657" y="416"/>
                    <a:pt x="29519" y="416"/>
                    <a:pt x="29519" y="554"/>
                  </a:cubicBezTo>
                  <a:cubicBezTo>
                    <a:pt x="29380" y="554"/>
                    <a:pt x="29380" y="692"/>
                    <a:pt x="29208" y="865"/>
                  </a:cubicBezTo>
                  <a:cubicBezTo>
                    <a:pt x="29208" y="1003"/>
                    <a:pt x="29069" y="1003"/>
                    <a:pt x="28931" y="1003"/>
                  </a:cubicBezTo>
                  <a:cubicBezTo>
                    <a:pt x="27341" y="2282"/>
                    <a:pt x="25751" y="3457"/>
                    <a:pt x="24196" y="4598"/>
                  </a:cubicBezTo>
                  <a:cubicBezTo>
                    <a:pt x="23159" y="5186"/>
                    <a:pt x="22295" y="5877"/>
                    <a:pt x="21292" y="6465"/>
                  </a:cubicBezTo>
                  <a:cubicBezTo>
                    <a:pt x="20877" y="6741"/>
                    <a:pt x="20290" y="7190"/>
                    <a:pt x="19875" y="7467"/>
                  </a:cubicBezTo>
                  <a:cubicBezTo>
                    <a:pt x="19426" y="7778"/>
                    <a:pt x="19011" y="8193"/>
                    <a:pt x="18562" y="8469"/>
                  </a:cubicBezTo>
                  <a:cubicBezTo>
                    <a:pt x="16972" y="9645"/>
                    <a:pt x="15382" y="10647"/>
                    <a:pt x="13826" y="11649"/>
                  </a:cubicBezTo>
                  <a:cubicBezTo>
                    <a:pt x="12236" y="12790"/>
                    <a:pt x="10646" y="13827"/>
                    <a:pt x="9056" y="14829"/>
                  </a:cubicBezTo>
                  <a:cubicBezTo>
                    <a:pt x="6049" y="16972"/>
                    <a:pt x="3146" y="19288"/>
                    <a:pt x="0" y="21293"/>
                  </a:cubicBezTo>
                  <a:cubicBezTo>
                    <a:pt x="864" y="21881"/>
                    <a:pt x="1728" y="22295"/>
                    <a:pt x="2731" y="22883"/>
                  </a:cubicBezTo>
                  <a:cubicBezTo>
                    <a:pt x="6740" y="25199"/>
                    <a:pt x="10784" y="27929"/>
                    <a:pt x="14517" y="30522"/>
                  </a:cubicBezTo>
                  <a:cubicBezTo>
                    <a:pt x="15831" y="31386"/>
                    <a:pt x="17283" y="32250"/>
                    <a:pt x="18700" y="33114"/>
                  </a:cubicBezTo>
                  <a:cubicBezTo>
                    <a:pt x="20290" y="34117"/>
                    <a:pt x="21880" y="34981"/>
                    <a:pt x="23470" y="35983"/>
                  </a:cubicBezTo>
                  <a:cubicBezTo>
                    <a:pt x="25060" y="36985"/>
                    <a:pt x="26615" y="38022"/>
                    <a:pt x="28067" y="39025"/>
                  </a:cubicBezTo>
                  <a:cubicBezTo>
                    <a:pt x="31247" y="41168"/>
                    <a:pt x="34392" y="43207"/>
                    <a:pt x="37572" y="45074"/>
                  </a:cubicBezTo>
                  <a:cubicBezTo>
                    <a:pt x="37711" y="45074"/>
                    <a:pt x="37849" y="44935"/>
                    <a:pt x="38022" y="44935"/>
                  </a:cubicBezTo>
                  <a:cubicBezTo>
                    <a:pt x="38298" y="44624"/>
                    <a:pt x="38575" y="44486"/>
                    <a:pt x="38886" y="44210"/>
                  </a:cubicBezTo>
                  <a:cubicBezTo>
                    <a:pt x="39162" y="43898"/>
                    <a:pt x="39439" y="43622"/>
                    <a:pt x="39750" y="43484"/>
                  </a:cubicBezTo>
                  <a:cubicBezTo>
                    <a:pt x="40303" y="42896"/>
                    <a:pt x="41029" y="42343"/>
                    <a:pt x="41755" y="41894"/>
                  </a:cubicBezTo>
                  <a:cubicBezTo>
                    <a:pt x="43034" y="40891"/>
                    <a:pt x="44347" y="39889"/>
                    <a:pt x="45626" y="38714"/>
                  </a:cubicBezTo>
                  <a:cubicBezTo>
                    <a:pt x="47078" y="37711"/>
                    <a:pt x="48668" y="36571"/>
                    <a:pt x="49947" y="35257"/>
                  </a:cubicBezTo>
                  <a:cubicBezTo>
                    <a:pt x="51398" y="34117"/>
                    <a:pt x="52850" y="32838"/>
                    <a:pt x="54267" y="31662"/>
                  </a:cubicBezTo>
                  <a:cubicBezTo>
                    <a:pt x="57171" y="29070"/>
                    <a:pt x="60040" y="26616"/>
                    <a:pt x="62909" y="24335"/>
                  </a:cubicBezTo>
                  <a:cubicBezTo>
                    <a:pt x="62909" y="24196"/>
                    <a:pt x="63082" y="24196"/>
                    <a:pt x="63082" y="24196"/>
                  </a:cubicBezTo>
                  <a:lnTo>
                    <a:pt x="62217" y="23332"/>
                  </a:lnTo>
                  <a:lnTo>
                    <a:pt x="61042" y="22157"/>
                  </a:lnTo>
                  <a:cubicBezTo>
                    <a:pt x="57033" y="18562"/>
                    <a:pt x="52263" y="15970"/>
                    <a:pt x="47665" y="13101"/>
                  </a:cubicBezTo>
                  <a:cubicBezTo>
                    <a:pt x="46214" y="12099"/>
                    <a:pt x="44762" y="11062"/>
                    <a:pt x="43345" y="10059"/>
                  </a:cubicBezTo>
                  <a:cubicBezTo>
                    <a:pt x="41893" y="9057"/>
                    <a:pt x="40303" y="7916"/>
                    <a:pt x="38713" y="6741"/>
                  </a:cubicBezTo>
                  <a:cubicBezTo>
                    <a:pt x="35706" y="4598"/>
                    <a:pt x="32837" y="2282"/>
                    <a:pt x="297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8"/>
            <p:cNvSpPr/>
            <p:nvPr/>
          </p:nvSpPr>
          <p:spPr>
            <a:xfrm>
              <a:off x="3611009" y="4081421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8" y="1"/>
                  </a:moveTo>
                  <a:lnTo>
                    <a:pt x="0" y="139"/>
                  </a:lnTo>
                  <a:cubicBezTo>
                    <a:pt x="138" y="139"/>
                    <a:pt x="138" y="139"/>
                    <a:pt x="138" y="1"/>
                  </a:cubicBez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8"/>
            <p:cNvSpPr/>
            <p:nvPr/>
          </p:nvSpPr>
          <p:spPr>
            <a:xfrm>
              <a:off x="3611009" y="4006312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A7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8"/>
            <p:cNvSpPr/>
            <p:nvPr/>
          </p:nvSpPr>
          <p:spPr>
            <a:xfrm>
              <a:off x="3062852" y="4306154"/>
              <a:ext cx="22989" cy="44092"/>
            </a:xfrm>
            <a:custGeom>
              <a:avLst/>
              <a:gdLst/>
              <a:ahLst/>
              <a:cxnLst/>
              <a:rect l="l" t="t" r="r" b="b"/>
              <a:pathLst>
                <a:path w="1280" h="2455" extrusionOk="0">
                  <a:moveTo>
                    <a:pt x="138" y="0"/>
                  </a:moveTo>
                  <a:lnTo>
                    <a:pt x="138" y="311"/>
                  </a:lnTo>
                  <a:cubicBezTo>
                    <a:pt x="138" y="726"/>
                    <a:pt x="0" y="1314"/>
                    <a:pt x="0" y="1728"/>
                  </a:cubicBezTo>
                  <a:cubicBezTo>
                    <a:pt x="277" y="2039"/>
                    <a:pt x="726" y="2178"/>
                    <a:pt x="1003" y="2454"/>
                  </a:cubicBezTo>
                  <a:cubicBezTo>
                    <a:pt x="1141" y="1901"/>
                    <a:pt x="1141" y="1314"/>
                    <a:pt x="1279" y="726"/>
                  </a:cubicBezTo>
                  <a:cubicBezTo>
                    <a:pt x="864" y="588"/>
                    <a:pt x="553" y="311"/>
                    <a:pt x="138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8"/>
            <p:cNvSpPr/>
            <p:nvPr/>
          </p:nvSpPr>
          <p:spPr>
            <a:xfrm>
              <a:off x="3336617" y="4484928"/>
              <a:ext cx="23599" cy="49067"/>
            </a:xfrm>
            <a:custGeom>
              <a:avLst/>
              <a:gdLst/>
              <a:ahLst/>
              <a:cxnLst/>
              <a:rect l="l" t="t" r="r" b="b"/>
              <a:pathLst>
                <a:path w="1314" h="2732" extrusionOk="0">
                  <a:moveTo>
                    <a:pt x="312" y="1"/>
                  </a:moveTo>
                  <a:cubicBezTo>
                    <a:pt x="173" y="416"/>
                    <a:pt x="173" y="727"/>
                    <a:pt x="0" y="1003"/>
                  </a:cubicBezTo>
                  <a:lnTo>
                    <a:pt x="0" y="2006"/>
                  </a:lnTo>
                  <a:cubicBezTo>
                    <a:pt x="312" y="2317"/>
                    <a:pt x="726" y="2455"/>
                    <a:pt x="1037" y="2731"/>
                  </a:cubicBezTo>
                  <a:cubicBezTo>
                    <a:pt x="1037" y="2006"/>
                    <a:pt x="1176" y="1280"/>
                    <a:pt x="1314" y="727"/>
                  </a:cubicBezTo>
                  <a:cubicBezTo>
                    <a:pt x="1176" y="588"/>
                    <a:pt x="1037" y="588"/>
                    <a:pt x="865" y="416"/>
                  </a:cubicBezTo>
                  <a:lnTo>
                    <a:pt x="726" y="416"/>
                  </a:lnTo>
                  <a:lnTo>
                    <a:pt x="726" y="277"/>
                  </a:lnTo>
                  <a:cubicBezTo>
                    <a:pt x="588" y="277"/>
                    <a:pt x="450" y="139"/>
                    <a:pt x="312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8"/>
            <p:cNvSpPr/>
            <p:nvPr/>
          </p:nvSpPr>
          <p:spPr>
            <a:xfrm>
              <a:off x="3091409" y="4324779"/>
              <a:ext cx="20492" cy="43463"/>
            </a:xfrm>
            <a:custGeom>
              <a:avLst/>
              <a:gdLst/>
              <a:ahLst/>
              <a:cxnLst/>
              <a:rect l="l" t="t" r="r" b="b"/>
              <a:pathLst>
                <a:path w="1141" h="2420" extrusionOk="0">
                  <a:moveTo>
                    <a:pt x="277" y="0"/>
                  </a:moveTo>
                  <a:cubicBezTo>
                    <a:pt x="138" y="277"/>
                    <a:pt x="138" y="415"/>
                    <a:pt x="138" y="691"/>
                  </a:cubicBezTo>
                  <a:cubicBezTo>
                    <a:pt x="138" y="1002"/>
                    <a:pt x="0" y="1279"/>
                    <a:pt x="0" y="1555"/>
                  </a:cubicBezTo>
                  <a:lnTo>
                    <a:pt x="0" y="1728"/>
                  </a:lnTo>
                  <a:cubicBezTo>
                    <a:pt x="138" y="1867"/>
                    <a:pt x="277" y="2005"/>
                    <a:pt x="415" y="2005"/>
                  </a:cubicBezTo>
                  <a:cubicBezTo>
                    <a:pt x="649" y="2122"/>
                    <a:pt x="809" y="2239"/>
                    <a:pt x="1021" y="2357"/>
                  </a:cubicBezTo>
                  <a:lnTo>
                    <a:pt x="1021" y="2357"/>
                  </a:lnTo>
                  <a:cubicBezTo>
                    <a:pt x="1010" y="2338"/>
                    <a:pt x="1003" y="2313"/>
                    <a:pt x="1003" y="2281"/>
                  </a:cubicBezTo>
                  <a:cubicBezTo>
                    <a:pt x="1141" y="1867"/>
                    <a:pt x="1141" y="1279"/>
                    <a:pt x="1141" y="691"/>
                  </a:cubicBezTo>
                  <a:cubicBezTo>
                    <a:pt x="1003" y="415"/>
                    <a:pt x="692" y="277"/>
                    <a:pt x="415" y="138"/>
                  </a:cubicBezTo>
                  <a:cubicBezTo>
                    <a:pt x="415" y="138"/>
                    <a:pt x="277" y="138"/>
                    <a:pt x="277" y="0"/>
                  </a:cubicBezTo>
                  <a:close/>
                  <a:moveTo>
                    <a:pt x="1021" y="2357"/>
                  </a:moveTo>
                  <a:cubicBezTo>
                    <a:pt x="1059" y="2420"/>
                    <a:pt x="1141" y="2420"/>
                    <a:pt x="1141" y="2420"/>
                  </a:cubicBezTo>
                  <a:cubicBezTo>
                    <a:pt x="1099" y="2399"/>
                    <a:pt x="1059" y="2378"/>
                    <a:pt x="1021" y="2357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8"/>
            <p:cNvSpPr/>
            <p:nvPr/>
          </p:nvSpPr>
          <p:spPr>
            <a:xfrm>
              <a:off x="3365173" y="4502942"/>
              <a:ext cx="21121" cy="49049"/>
            </a:xfrm>
            <a:custGeom>
              <a:avLst/>
              <a:gdLst/>
              <a:ahLst/>
              <a:cxnLst/>
              <a:rect l="l" t="t" r="r" b="b"/>
              <a:pathLst>
                <a:path w="1176" h="2731" extrusionOk="0">
                  <a:moveTo>
                    <a:pt x="312" y="0"/>
                  </a:moveTo>
                  <a:cubicBezTo>
                    <a:pt x="139" y="138"/>
                    <a:pt x="139" y="450"/>
                    <a:pt x="139" y="726"/>
                  </a:cubicBezTo>
                  <a:cubicBezTo>
                    <a:pt x="0" y="1141"/>
                    <a:pt x="0" y="1590"/>
                    <a:pt x="0" y="2178"/>
                  </a:cubicBezTo>
                  <a:cubicBezTo>
                    <a:pt x="450" y="2316"/>
                    <a:pt x="726" y="2593"/>
                    <a:pt x="1176" y="2731"/>
                  </a:cubicBezTo>
                  <a:cubicBezTo>
                    <a:pt x="1176" y="2005"/>
                    <a:pt x="1003" y="1141"/>
                    <a:pt x="1003" y="450"/>
                  </a:cubicBezTo>
                  <a:cubicBezTo>
                    <a:pt x="1003" y="450"/>
                    <a:pt x="865" y="277"/>
                    <a:pt x="726" y="277"/>
                  </a:cubicBezTo>
                  <a:cubicBezTo>
                    <a:pt x="588" y="138"/>
                    <a:pt x="450" y="138"/>
                    <a:pt x="312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8"/>
            <p:cNvSpPr/>
            <p:nvPr/>
          </p:nvSpPr>
          <p:spPr>
            <a:xfrm>
              <a:off x="3194463" y="4394302"/>
              <a:ext cx="23599" cy="44092"/>
            </a:xfrm>
            <a:custGeom>
              <a:avLst/>
              <a:gdLst/>
              <a:ahLst/>
              <a:cxnLst/>
              <a:rect l="l" t="t" r="r" b="b"/>
              <a:pathLst>
                <a:path w="1314" h="2455" extrusionOk="0">
                  <a:moveTo>
                    <a:pt x="449" y="0"/>
                  </a:moveTo>
                  <a:cubicBezTo>
                    <a:pt x="449" y="277"/>
                    <a:pt x="449" y="588"/>
                    <a:pt x="311" y="864"/>
                  </a:cubicBezTo>
                  <a:lnTo>
                    <a:pt x="311" y="1452"/>
                  </a:lnTo>
                  <a:cubicBezTo>
                    <a:pt x="311" y="1590"/>
                    <a:pt x="138" y="1729"/>
                    <a:pt x="0" y="1729"/>
                  </a:cubicBezTo>
                  <a:cubicBezTo>
                    <a:pt x="449" y="2005"/>
                    <a:pt x="726" y="2178"/>
                    <a:pt x="1002" y="2454"/>
                  </a:cubicBezTo>
                  <a:cubicBezTo>
                    <a:pt x="1002" y="1867"/>
                    <a:pt x="1175" y="1141"/>
                    <a:pt x="1314" y="588"/>
                  </a:cubicBezTo>
                  <a:cubicBezTo>
                    <a:pt x="1002" y="450"/>
                    <a:pt x="726" y="277"/>
                    <a:pt x="44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8"/>
            <p:cNvSpPr/>
            <p:nvPr/>
          </p:nvSpPr>
          <p:spPr>
            <a:xfrm>
              <a:off x="2788459" y="4135426"/>
              <a:ext cx="23599" cy="46588"/>
            </a:xfrm>
            <a:custGeom>
              <a:avLst/>
              <a:gdLst/>
              <a:ahLst/>
              <a:cxnLst/>
              <a:rect l="l" t="t" r="r" b="b"/>
              <a:pathLst>
                <a:path w="1314" h="2594" extrusionOk="0">
                  <a:moveTo>
                    <a:pt x="277" y="1"/>
                  </a:moveTo>
                  <a:cubicBezTo>
                    <a:pt x="277" y="588"/>
                    <a:pt x="139" y="1314"/>
                    <a:pt x="0" y="1902"/>
                  </a:cubicBezTo>
                  <a:lnTo>
                    <a:pt x="0" y="2040"/>
                  </a:lnTo>
                  <a:cubicBezTo>
                    <a:pt x="277" y="2178"/>
                    <a:pt x="588" y="2455"/>
                    <a:pt x="865" y="2593"/>
                  </a:cubicBezTo>
                  <a:cubicBezTo>
                    <a:pt x="1003" y="1902"/>
                    <a:pt x="1141" y="1314"/>
                    <a:pt x="1314" y="588"/>
                  </a:cubicBezTo>
                  <a:cubicBezTo>
                    <a:pt x="1003" y="450"/>
                    <a:pt x="588" y="174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8"/>
            <p:cNvSpPr/>
            <p:nvPr/>
          </p:nvSpPr>
          <p:spPr>
            <a:xfrm>
              <a:off x="2767967" y="4123016"/>
              <a:ext cx="15535" cy="43463"/>
            </a:xfrm>
            <a:custGeom>
              <a:avLst/>
              <a:gdLst/>
              <a:ahLst/>
              <a:cxnLst/>
              <a:rect l="l" t="t" r="r" b="b"/>
              <a:pathLst>
                <a:path w="865" h="2420" extrusionOk="0">
                  <a:moveTo>
                    <a:pt x="277" y="0"/>
                  </a:moveTo>
                  <a:lnTo>
                    <a:pt x="277" y="692"/>
                  </a:lnTo>
                  <a:cubicBezTo>
                    <a:pt x="139" y="1141"/>
                    <a:pt x="139" y="1418"/>
                    <a:pt x="139" y="1867"/>
                  </a:cubicBezTo>
                  <a:lnTo>
                    <a:pt x="1" y="2005"/>
                  </a:lnTo>
                  <a:cubicBezTo>
                    <a:pt x="139" y="2005"/>
                    <a:pt x="139" y="2143"/>
                    <a:pt x="139" y="2143"/>
                  </a:cubicBezTo>
                  <a:cubicBezTo>
                    <a:pt x="277" y="2143"/>
                    <a:pt x="416" y="2282"/>
                    <a:pt x="554" y="2420"/>
                  </a:cubicBezTo>
                  <a:cubicBezTo>
                    <a:pt x="727" y="2005"/>
                    <a:pt x="727" y="1556"/>
                    <a:pt x="865" y="1003"/>
                  </a:cubicBezTo>
                  <a:lnTo>
                    <a:pt x="865" y="277"/>
                  </a:lnTo>
                  <a:cubicBezTo>
                    <a:pt x="727" y="277"/>
                    <a:pt x="554" y="139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8"/>
            <p:cNvSpPr/>
            <p:nvPr/>
          </p:nvSpPr>
          <p:spPr>
            <a:xfrm>
              <a:off x="2638224" y="4037347"/>
              <a:ext cx="31053" cy="18014"/>
            </a:xfrm>
            <a:custGeom>
              <a:avLst/>
              <a:gdLst/>
              <a:ahLst/>
              <a:cxnLst/>
              <a:rect l="l" t="t" r="r" b="b"/>
              <a:pathLst>
                <a:path w="1729" h="1003" extrusionOk="0">
                  <a:moveTo>
                    <a:pt x="1452" y="0"/>
                  </a:moveTo>
                  <a:cubicBezTo>
                    <a:pt x="1176" y="139"/>
                    <a:pt x="1038" y="139"/>
                    <a:pt x="865" y="139"/>
                  </a:cubicBezTo>
                  <a:lnTo>
                    <a:pt x="312" y="139"/>
                  </a:lnTo>
                  <a:cubicBezTo>
                    <a:pt x="312" y="277"/>
                    <a:pt x="312" y="277"/>
                    <a:pt x="173" y="277"/>
                  </a:cubicBezTo>
                  <a:cubicBezTo>
                    <a:pt x="173" y="450"/>
                    <a:pt x="173" y="450"/>
                    <a:pt x="1" y="450"/>
                  </a:cubicBezTo>
                  <a:cubicBezTo>
                    <a:pt x="173" y="588"/>
                    <a:pt x="173" y="726"/>
                    <a:pt x="173" y="865"/>
                  </a:cubicBezTo>
                  <a:lnTo>
                    <a:pt x="173" y="1003"/>
                  </a:lnTo>
                  <a:cubicBezTo>
                    <a:pt x="588" y="726"/>
                    <a:pt x="1176" y="588"/>
                    <a:pt x="1729" y="588"/>
                  </a:cubicBezTo>
                  <a:cubicBezTo>
                    <a:pt x="1591" y="277"/>
                    <a:pt x="1591" y="139"/>
                    <a:pt x="1591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8"/>
            <p:cNvSpPr/>
            <p:nvPr/>
          </p:nvSpPr>
          <p:spPr>
            <a:xfrm>
              <a:off x="2863568" y="4181997"/>
              <a:ext cx="22989" cy="41595"/>
            </a:xfrm>
            <a:custGeom>
              <a:avLst/>
              <a:gdLst/>
              <a:ahLst/>
              <a:cxnLst/>
              <a:rect l="l" t="t" r="r" b="b"/>
              <a:pathLst>
                <a:path w="1280" h="2316" extrusionOk="0">
                  <a:moveTo>
                    <a:pt x="277" y="0"/>
                  </a:moveTo>
                  <a:cubicBezTo>
                    <a:pt x="277" y="726"/>
                    <a:pt x="139" y="1314"/>
                    <a:pt x="1" y="1901"/>
                  </a:cubicBezTo>
                  <a:cubicBezTo>
                    <a:pt x="277" y="2039"/>
                    <a:pt x="588" y="2178"/>
                    <a:pt x="865" y="2316"/>
                  </a:cubicBezTo>
                  <a:cubicBezTo>
                    <a:pt x="1003" y="1728"/>
                    <a:pt x="1141" y="1314"/>
                    <a:pt x="1280" y="726"/>
                  </a:cubicBezTo>
                  <a:cubicBezTo>
                    <a:pt x="865" y="449"/>
                    <a:pt x="588" y="311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8"/>
            <p:cNvSpPr/>
            <p:nvPr/>
          </p:nvSpPr>
          <p:spPr>
            <a:xfrm>
              <a:off x="2839987" y="4166461"/>
              <a:ext cx="18642" cy="44110"/>
            </a:xfrm>
            <a:custGeom>
              <a:avLst/>
              <a:gdLst/>
              <a:ahLst/>
              <a:cxnLst/>
              <a:rect l="l" t="t" r="r" b="b"/>
              <a:pathLst>
                <a:path w="1038" h="2456" extrusionOk="0">
                  <a:moveTo>
                    <a:pt x="311" y="1"/>
                  </a:moveTo>
                  <a:cubicBezTo>
                    <a:pt x="173" y="589"/>
                    <a:pt x="173" y="1176"/>
                    <a:pt x="0" y="1902"/>
                  </a:cubicBezTo>
                  <a:lnTo>
                    <a:pt x="0" y="2040"/>
                  </a:lnTo>
                  <a:cubicBezTo>
                    <a:pt x="311" y="2179"/>
                    <a:pt x="588" y="2317"/>
                    <a:pt x="864" y="2455"/>
                  </a:cubicBezTo>
                  <a:cubicBezTo>
                    <a:pt x="864" y="2040"/>
                    <a:pt x="864" y="1591"/>
                    <a:pt x="1037" y="1176"/>
                  </a:cubicBezTo>
                  <a:lnTo>
                    <a:pt x="1037" y="589"/>
                  </a:lnTo>
                  <a:cubicBezTo>
                    <a:pt x="864" y="450"/>
                    <a:pt x="588" y="312"/>
                    <a:pt x="311" y="174"/>
                  </a:cubicBezTo>
                  <a:lnTo>
                    <a:pt x="311" y="1"/>
                  </a:ln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8"/>
            <p:cNvSpPr/>
            <p:nvPr/>
          </p:nvSpPr>
          <p:spPr>
            <a:xfrm>
              <a:off x="2814537" y="4150944"/>
              <a:ext cx="20492" cy="44092"/>
            </a:xfrm>
            <a:custGeom>
              <a:avLst/>
              <a:gdLst/>
              <a:ahLst/>
              <a:cxnLst/>
              <a:rect l="l" t="t" r="r" b="b"/>
              <a:pathLst>
                <a:path w="1141" h="2455" extrusionOk="0">
                  <a:moveTo>
                    <a:pt x="277" y="1"/>
                  </a:moveTo>
                  <a:cubicBezTo>
                    <a:pt x="277" y="450"/>
                    <a:pt x="138" y="727"/>
                    <a:pt x="138" y="1176"/>
                  </a:cubicBezTo>
                  <a:cubicBezTo>
                    <a:pt x="138" y="1453"/>
                    <a:pt x="138" y="1729"/>
                    <a:pt x="0" y="2040"/>
                  </a:cubicBezTo>
                  <a:cubicBezTo>
                    <a:pt x="277" y="2178"/>
                    <a:pt x="553" y="2317"/>
                    <a:pt x="864" y="2455"/>
                  </a:cubicBezTo>
                  <a:cubicBezTo>
                    <a:pt x="864" y="2178"/>
                    <a:pt x="1003" y="1729"/>
                    <a:pt x="1003" y="1314"/>
                  </a:cubicBezTo>
                  <a:cubicBezTo>
                    <a:pt x="1003" y="1176"/>
                    <a:pt x="1141" y="865"/>
                    <a:pt x="1141" y="588"/>
                  </a:cubicBezTo>
                  <a:cubicBezTo>
                    <a:pt x="864" y="450"/>
                    <a:pt x="553" y="174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8"/>
            <p:cNvSpPr/>
            <p:nvPr/>
          </p:nvSpPr>
          <p:spPr>
            <a:xfrm>
              <a:off x="2744386" y="4107499"/>
              <a:ext cx="21121" cy="46570"/>
            </a:xfrm>
            <a:custGeom>
              <a:avLst/>
              <a:gdLst/>
              <a:ahLst/>
              <a:cxnLst/>
              <a:rect l="l" t="t" r="r" b="b"/>
              <a:pathLst>
                <a:path w="1176" h="2593" extrusionOk="0">
                  <a:moveTo>
                    <a:pt x="311" y="0"/>
                  </a:moveTo>
                  <a:cubicBezTo>
                    <a:pt x="139" y="553"/>
                    <a:pt x="139" y="1141"/>
                    <a:pt x="0" y="1729"/>
                  </a:cubicBezTo>
                  <a:lnTo>
                    <a:pt x="0" y="2005"/>
                  </a:lnTo>
                  <a:cubicBezTo>
                    <a:pt x="311" y="2143"/>
                    <a:pt x="588" y="2420"/>
                    <a:pt x="864" y="2593"/>
                  </a:cubicBezTo>
                  <a:cubicBezTo>
                    <a:pt x="864" y="1867"/>
                    <a:pt x="1003" y="1141"/>
                    <a:pt x="1176" y="553"/>
                  </a:cubicBezTo>
                  <a:cubicBezTo>
                    <a:pt x="864" y="415"/>
                    <a:pt x="588" y="139"/>
                    <a:pt x="311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8"/>
            <p:cNvSpPr/>
            <p:nvPr/>
          </p:nvSpPr>
          <p:spPr>
            <a:xfrm>
              <a:off x="2726372" y="4096938"/>
              <a:ext cx="13057" cy="38506"/>
            </a:xfrm>
            <a:custGeom>
              <a:avLst/>
              <a:gdLst/>
              <a:ahLst/>
              <a:cxnLst/>
              <a:rect l="l" t="t" r="r" b="b"/>
              <a:pathLst>
                <a:path w="727" h="2144" extrusionOk="0">
                  <a:moveTo>
                    <a:pt x="277" y="1"/>
                  </a:moveTo>
                  <a:cubicBezTo>
                    <a:pt x="277" y="139"/>
                    <a:pt x="277" y="277"/>
                    <a:pt x="139" y="415"/>
                  </a:cubicBezTo>
                  <a:cubicBezTo>
                    <a:pt x="139" y="865"/>
                    <a:pt x="1" y="1141"/>
                    <a:pt x="1" y="1591"/>
                  </a:cubicBezTo>
                  <a:lnTo>
                    <a:pt x="1" y="1867"/>
                  </a:lnTo>
                  <a:cubicBezTo>
                    <a:pt x="139" y="2005"/>
                    <a:pt x="277" y="2144"/>
                    <a:pt x="450" y="2144"/>
                  </a:cubicBezTo>
                  <a:cubicBezTo>
                    <a:pt x="450" y="1867"/>
                    <a:pt x="589" y="1591"/>
                    <a:pt x="589" y="1280"/>
                  </a:cubicBezTo>
                  <a:lnTo>
                    <a:pt x="589" y="1452"/>
                  </a:lnTo>
                  <a:cubicBezTo>
                    <a:pt x="589" y="1003"/>
                    <a:pt x="727" y="588"/>
                    <a:pt x="727" y="277"/>
                  </a:cubicBezTo>
                  <a:cubicBezTo>
                    <a:pt x="589" y="139"/>
                    <a:pt x="450" y="139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8"/>
            <p:cNvSpPr/>
            <p:nvPr/>
          </p:nvSpPr>
          <p:spPr>
            <a:xfrm>
              <a:off x="3114380" y="4342775"/>
              <a:ext cx="26078" cy="40985"/>
            </a:xfrm>
            <a:custGeom>
              <a:avLst/>
              <a:gdLst/>
              <a:ahLst/>
              <a:cxnLst/>
              <a:rect l="l" t="t" r="r" b="b"/>
              <a:pathLst>
                <a:path w="1452" h="2282" extrusionOk="0">
                  <a:moveTo>
                    <a:pt x="449" y="0"/>
                  </a:moveTo>
                  <a:lnTo>
                    <a:pt x="449" y="1279"/>
                  </a:lnTo>
                  <a:cubicBezTo>
                    <a:pt x="449" y="1590"/>
                    <a:pt x="277" y="1590"/>
                    <a:pt x="138" y="1590"/>
                  </a:cubicBezTo>
                  <a:lnTo>
                    <a:pt x="0" y="1590"/>
                  </a:lnTo>
                  <a:cubicBezTo>
                    <a:pt x="449" y="1867"/>
                    <a:pt x="726" y="2143"/>
                    <a:pt x="1141" y="2282"/>
                  </a:cubicBezTo>
                  <a:cubicBezTo>
                    <a:pt x="1141" y="1729"/>
                    <a:pt x="1314" y="1141"/>
                    <a:pt x="1452" y="553"/>
                  </a:cubicBezTo>
                  <a:cubicBezTo>
                    <a:pt x="1141" y="415"/>
                    <a:pt x="726" y="139"/>
                    <a:pt x="44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8"/>
            <p:cNvSpPr/>
            <p:nvPr/>
          </p:nvSpPr>
          <p:spPr>
            <a:xfrm>
              <a:off x="2682298" y="4070860"/>
              <a:ext cx="21121" cy="41613"/>
            </a:xfrm>
            <a:custGeom>
              <a:avLst/>
              <a:gdLst/>
              <a:ahLst/>
              <a:cxnLst/>
              <a:rect l="l" t="t" r="r" b="b"/>
              <a:pathLst>
                <a:path w="1176" h="2317" extrusionOk="0">
                  <a:moveTo>
                    <a:pt x="312" y="1"/>
                  </a:moveTo>
                  <a:cubicBezTo>
                    <a:pt x="139" y="450"/>
                    <a:pt x="139" y="865"/>
                    <a:pt x="1" y="1314"/>
                  </a:cubicBezTo>
                  <a:lnTo>
                    <a:pt x="1" y="1453"/>
                  </a:lnTo>
                  <a:cubicBezTo>
                    <a:pt x="312" y="1729"/>
                    <a:pt x="588" y="2040"/>
                    <a:pt x="865" y="2317"/>
                  </a:cubicBezTo>
                  <a:cubicBezTo>
                    <a:pt x="1003" y="1729"/>
                    <a:pt x="1003" y="1176"/>
                    <a:pt x="1176" y="589"/>
                  </a:cubicBezTo>
                  <a:cubicBezTo>
                    <a:pt x="865" y="312"/>
                    <a:pt x="588" y="139"/>
                    <a:pt x="312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8"/>
            <p:cNvSpPr/>
            <p:nvPr/>
          </p:nvSpPr>
          <p:spPr>
            <a:xfrm>
              <a:off x="2648784" y="4063425"/>
              <a:ext cx="28574" cy="25467"/>
            </a:xfrm>
            <a:custGeom>
              <a:avLst/>
              <a:gdLst/>
              <a:ahLst/>
              <a:cxnLst/>
              <a:rect l="l" t="t" r="r" b="b"/>
              <a:pathLst>
                <a:path w="1591" h="1418" extrusionOk="0">
                  <a:moveTo>
                    <a:pt x="726" y="0"/>
                  </a:moveTo>
                  <a:cubicBezTo>
                    <a:pt x="450" y="138"/>
                    <a:pt x="277" y="138"/>
                    <a:pt x="0" y="277"/>
                  </a:cubicBezTo>
                  <a:cubicBezTo>
                    <a:pt x="450" y="726"/>
                    <a:pt x="864" y="1141"/>
                    <a:pt x="1314" y="1417"/>
                  </a:cubicBezTo>
                  <a:cubicBezTo>
                    <a:pt x="1452" y="1003"/>
                    <a:pt x="1590" y="553"/>
                    <a:pt x="1590" y="138"/>
                  </a:cubicBezTo>
                  <a:lnTo>
                    <a:pt x="1452" y="138"/>
                  </a:lnTo>
                  <a:cubicBezTo>
                    <a:pt x="1452" y="0"/>
                    <a:pt x="1314" y="0"/>
                    <a:pt x="1314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8"/>
            <p:cNvSpPr/>
            <p:nvPr/>
          </p:nvSpPr>
          <p:spPr>
            <a:xfrm>
              <a:off x="2708376" y="4086396"/>
              <a:ext cx="13057" cy="36638"/>
            </a:xfrm>
            <a:custGeom>
              <a:avLst/>
              <a:gdLst/>
              <a:ahLst/>
              <a:cxnLst/>
              <a:rect l="l" t="t" r="r" b="b"/>
              <a:pathLst>
                <a:path w="727" h="2040" extrusionOk="0">
                  <a:moveTo>
                    <a:pt x="277" y="0"/>
                  </a:moveTo>
                  <a:cubicBezTo>
                    <a:pt x="277" y="311"/>
                    <a:pt x="139" y="588"/>
                    <a:pt x="139" y="864"/>
                  </a:cubicBezTo>
                  <a:cubicBezTo>
                    <a:pt x="139" y="1175"/>
                    <a:pt x="139" y="1314"/>
                    <a:pt x="1" y="1452"/>
                  </a:cubicBezTo>
                  <a:lnTo>
                    <a:pt x="1" y="1728"/>
                  </a:lnTo>
                  <a:cubicBezTo>
                    <a:pt x="139" y="1867"/>
                    <a:pt x="277" y="2039"/>
                    <a:pt x="415" y="2039"/>
                  </a:cubicBezTo>
                  <a:cubicBezTo>
                    <a:pt x="415" y="1867"/>
                    <a:pt x="415" y="1590"/>
                    <a:pt x="588" y="1314"/>
                  </a:cubicBezTo>
                  <a:cubicBezTo>
                    <a:pt x="588" y="1002"/>
                    <a:pt x="726" y="588"/>
                    <a:pt x="726" y="311"/>
                  </a:cubicBezTo>
                  <a:cubicBezTo>
                    <a:pt x="588" y="138"/>
                    <a:pt x="415" y="138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8"/>
            <p:cNvSpPr/>
            <p:nvPr/>
          </p:nvSpPr>
          <p:spPr>
            <a:xfrm>
              <a:off x="3031799" y="4288140"/>
              <a:ext cx="22989" cy="41613"/>
            </a:xfrm>
            <a:custGeom>
              <a:avLst/>
              <a:gdLst/>
              <a:ahLst/>
              <a:cxnLst/>
              <a:rect l="l" t="t" r="r" b="b"/>
              <a:pathLst>
                <a:path w="1280" h="2317" extrusionOk="0">
                  <a:moveTo>
                    <a:pt x="139" y="1"/>
                  </a:moveTo>
                  <a:lnTo>
                    <a:pt x="139" y="450"/>
                  </a:lnTo>
                  <a:cubicBezTo>
                    <a:pt x="139" y="727"/>
                    <a:pt x="1" y="1176"/>
                    <a:pt x="1" y="1452"/>
                  </a:cubicBezTo>
                  <a:lnTo>
                    <a:pt x="1" y="1591"/>
                  </a:lnTo>
                  <a:cubicBezTo>
                    <a:pt x="416" y="1867"/>
                    <a:pt x="727" y="2178"/>
                    <a:pt x="1142" y="2317"/>
                  </a:cubicBezTo>
                  <a:cubicBezTo>
                    <a:pt x="1142" y="1867"/>
                    <a:pt x="1280" y="1314"/>
                    <a:pt x="1280" y="727"/>
                  </a:cubicBezTo>
                  <a:cubicBezTo>
                    <a:pt x="1003" y="588"/>
                    <a:pt x="554" y="312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8"/>
            <p:cNvSpPr/>
            <p:nvPr/>
          </p:nvSpPr>
          <p:spPr>
            <a:xfrm>
              <a:off x="3308689" y="4466932"/>
              <a:ext cx="22971" cy="46570"/>
            </a:xfrm>
            <a:custGeom>
              <a:avLst/>
              <a:gdLst/>
              <a:ahLst/>
              <a:cxnLst/>
              <a:rect l="l" t="t" r="r" b="b"/>
              <a:pathLst>
                <a:path w="1279" h="2593" extrusionOk="0">
                  <a:moveTo>
                    <a:pt x="138" y="0"/>
                  </a:moveTo>
                  <a:cubicBezTo>
                    <a:pt x="138" y="553"/>
                    <a:pt x="0" y="1141"/>
                    <a:pt x="0" y="1729"/>
                  </a:cubicBezTo>
                  <a:lnTo>
                    <a:pt x="0" y="1867"/>
                  </a:lnTo>
                  <a:cubicBezTo>
                    <a:pt x="138" y="2005"/>
                    <a:pt x="277" y="2143"/>
                    <a:pt x="553" y="2282"/>
                  </a:cubicBezTo>
                  <a:cubicBezTo>
                    <a:pt x="691" y="2282"/>
                    <a:pt x="864" y="2455"/>
                    <a:pt x="1002" y="2593"/>
                  </a:cubicBezTo>
                  <a:cubicBezTo>
                    <a:pt x="1002" y="2005"/>
                    <a:pt x="1141" y="1279"/>
                    <a:pt x="1279" y="726"/>
                  </a:cubicBezTo>
                  <a:cubicBezTo>
                    <a:pt x="1002" y="415"/>
                    <a:pt x="553" y="277"/>
                    <a:pt x="138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8"/>
            <p:cNvSpPr/>
            <p:nvPr/>
          </p:nvSpPr>
          <p:spPr>
            <a:xfrm>
              <a:off x="3254054" y="4433401"/>
              <a:ext cx="23599" cy="43481"/>
            </a:xfrm>
            <a:custGeom>
              <a:avLst/>
              <a:gdLst/>
              <a:ahLst/>
              <a:cxnLst/>
              <a:rect l="l" t="t" r="r" b="b"/>
              <a:pathLst>
                <a:path w="1314" h="2421" extrusionOk="0">
                  <a:moveTo>
                    <a:pt x="277" y="1"/>
                  </a:moveTo>
                  <a:cubicBezTo>
                    <a:pt x="277" y="554"/>
                    <a:pt x="139" y="1003"/>
                    <a:pt x="0" y="1418"/>
                  </a:cubicBezTo>
                  <a:lnTo>
                    <a:pt x="0" y="1729"/>
                  </a:lnTo>
                  <a:cubicBezTo>
                    <a:pt x="277" y="1867"/>
                    <a:pt x="588" y="2006"/>
                    <a:pt x="864" y="2282"/>
                  </a:cubicBezTo>
                  <a:lnTo>
                    <a:pt x="726" y="2144"/>
                  </a:lnTo>
                  <a:lnTo>
                    <a:pt x="726" y="2144"/>
                  </a:lnTo>
                  <a:cubicBezTo>
                    <a:pt x="864" y="2282"/>
                    <a:pt x="1003" y="2282"/>
                    <a:pt x="1141" y="2420"/>
                  </a:cubicBezTo>
                  <a:cubicBezTo>
                    <a:pt x="1141" y="2006"/>
                    <a:pt x="1141" y="1556"/>
                    <a:pt x="1314" y="1280"/>
                  </a:cubicBezTo>
                  <a:lnTo>
                    <a:pt x="1314" y="692"/>
                  </a:lnTo>
                  <a:cubicBezTo>
                    <a:pt x="1003" y="416"/>
                    <a:pt x="726" y="277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8"/>
            <p:cNvSpPr/>
            <p:nvPr/>
          </p:nvSpPr>
          <p:spPr>
            <a:xfrm>
              <a:off x="3178928" y="4381263"/>
              <a:ext cx="13057" cy="39135"/>
            </a:xfrm>
            <a:custGeom>
              <a:avLst/>
              <a:gdLst/>
              <a:ahLst/>
              <a:cxnLst/>
              <a:rect l="l" t="t" r="r" b="b"/>
              <a:pathLst>
                <a:path w="727" h="2179" extrusionOk="0">
                  <a:moveTo>
                    <a:pt x="139" y="0"/>
                  </a:moveTo>
                  <a:cubicBezTo>
                    <a:pt x="139" y="139"/>
                    <a:pt x="139" y="450"/>
                    <a:pt x="1" y="588"/>
                  </a:cubicBezTo>
                  <a:lnTo>
                    <a:pt x="1" y="1729"/>
                  </a:lnTo>
                  <a:lnTo>
                    <a:pt x="1" y="1867"/>
                  </a:lnTo>
                  <a:cubicBezTo>
                    <a:pt x="139" y="2040"/>
                    <a:pt x="312" y="2178"/>
                    <a:pt x="589" y="2178"/>
                  </a:cubicBezTo>
                  <a:cubicBezTo>
                    <a:pt x="589" y="1729"/>
                    <a:pt x="727" y="1314"/>
                    <a:pt x="727" y="726"/>
                  </a:cubicBezTo>
                  <a:lnTo>
                    <a:pt x="727" y="450"/>
                  </a:lnTo>
                  <a:cubicBezTo>
                    <a:pt x="589" y="312"/>
                    <a:pt x="450" y="139"/>
                    <a:pt x="13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8"/>
            <p:cNvSpPr/>
            <p:nvPr/>
          </p:nvSpPr>
          <p:spPr>
            <a:xfrm>
              <a:off x="3145414" y="4358292"/>
              <a:ext cx="26096" cy="49067"/>
            </a:xfrm>
            <a:custGeom>
              <a:avLst/>
              <a:gdLst/>
              <a:ahLst/>
              <a:cxnLst/>
              <a:rect l="l" t="t" r="r" b="b"/>
              <a:pathLst>
                <a:path w="1453" h="2732" extrusionOk="0">
                  <a:moveTo>
                    <a:pt x="139" y="1"/>
                  </a:moveTo>
                  <a:cubicBezTo>
                    <a:pt x="139" y="415"/>
                    <a:pt x="0" y="726"/>
                    <a:pt x="0" y="1003"/>
                  </a:cubicBezTo>
                  <a:lnTo>
                    <a:pt x="0" y="1867"/>
                  </a:lnTo>
                  <a:cubicBezTo>
                    <a:pt x="450" y="2144"/>
                    <a:pt x="865" y="2455"/>
                    <a:pt x="1314" y="2731"/>
                  </a:cubicBezTo>
                  <a:cubicBezTo>
                    <a:pt x="1314" y="2144"/>
                    <a:pt x="1452" y="1591"/>
                    <a:pt x="1452" y="865"/>
                  </a:cubicBezTo>
                  <a:cubicBezTo>
                    <a:pt x="1003" y="554"/>
                    <a:pt x="588" y="277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8"/>
            <p:cNvSpPr/>
            <p:nvPr/>
          </p:nvSpPr>
          <p:spPr>
            <a:xfrm>
              <a:off x="2910138" y="4216139"/>
              <a:ext cx="20492" cy="36010"/>
            </a:xfrm>
            <a:custGeom>
              <a:avLst/>
              <a:gdLst/>
              <a:ahLst/>
              <a:cxnLst/>
              <a:rect l="l" t="t" r="r" b="b"/>
              <a:pathLst>
                <a:path w="1141" h="2005" extrusionOk="0">
                  <a:moveTo>
                    <a:pt x="277" y="0"/>
                  </a:moveTo>
                  <a:cubicBezTo>
                    <a:pt x="277" y="415"/>
                    <a:pt x="138" y="864"/>
                    <a:pt x="0" y="1279"/>
                  </a:cubicBezTo>
                  <a:lnTo>
                    <a:pt x="0" y="1417"/>
                  </a:lnTo>
                  <a:cubicBezTo>
                    <a:pt x="277" y="1728"/>
                    <a:pt x="726" y="1867"/>
                    <a:pt x="1003" y="2005"/>
                  </a:cubicBezTo>
                  <a:cubicBezTo>
                    <a:pt x="1003" y="1556"/>
                    <a:pt x="1003" y="1003"/>
                    <a:pt x="1141" y="415"/>
                  </a:cubicBezTo>
                  <a:cubicBezTo>
                    <a:pt x="864" y="277"/>
                    <a:pt x="588" y="138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8"/>
            <p:cNvSpPr/>
            <p:nvPr/>
          </p:nvSpPr>
          <p:spPr>
            <a:xfrm>
              <a:off x="2938695" y="4231656"/>
              <a:ext cx="13057" cy="33531"/>
            </a:xfrm>
            <a:custGeom>
              <a:avLst/>
              <a:gdLst/>
              <a:ahLst/>
              <a:cxnLst/>
              <a:rect l="l" t="t" r="r" b="b"/>
              <a:pathLst>
                <a:path w="727" h="1867" extrusionOk="0">
                  <a:moveTo>
                    <a:pt x="138" y="0"/>
                  </a:moveTo>
                  <a:lnTo>
                    <a:pt x="0" y="139"/>
                  </a:lnTo>
                  <a:lnTo>
                    <a:pt x="0" y="1417"/>
                  </a:lnTo>
                  <a:cubicBezTo>
                    <a:pt x="138" y="1556"/>
                    <a:pt x="415" y="1729"/>
                    <a:pt x="553" y="1867"/>
                  </a:cubicBezTo>
                  <a:cubicBezTo>
                    <a:pt x="726" y="1417"/>
                    <a:pt x="726" y="864"/>
                    <a:pt x="726" y="415"/>
                  </a:cubicBezTo>
                  <a:cubicBezTo>
                    <a:pt x="553" y="277"/>
                    <a:pt x="277" y="139"/>
                    <a:pt x="138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8"/>
            <p:cNvSpPr/>
            <p:nvPr/>
          </p:nvSpPr>
          <p:spPr>
            <a:xfrm>
              <a:off x="2889646" y="4200621"/>
              <a:ext cx="18014" cy="36010"/>
            </a:xfrm>
            <a:custGeom>
              <a:avLst/>
              <a:gdLst/>
              <a:ahLst/>
              <a:cxnLst/>
              <a:rect l="l" t="t" r="r" b="b"/>
              <a:pathLst>
                <a:path w="1003" h="2005" extrusionOk="0">
                  <a:moveTo>
                    <a:pt x="277" y="0"/>
                  </a:moveTo>
                  <a:cubicBezTo>
                    <a:pt x="277" y="553"/>
                    <a:pt x="1" y="1141"/>
                    <a:pt x="1" y="1555"/>
                  </a:cubicBezTo>
                  <a:cubicBezTo>
                    <a:pt x="139" y="1728"/>
                    <a:pt x="415" y="1867"/>
                    <a:pt x="692" y="2005"/>
                  </a:cubicBezTo>
                  <a:lnTo>
                    <a:pt x="692" y="1279"/>
                  </a:lnTo>
                  <a:cubicBezTo>
                    <a:pt x="865" y="1002"/>
                    <a:pt x="865" y="691"/>
                    <a:pt x="1003" y="415"/>
                  </a:cubicBezTo>
                  <a:cubicBezTo>
                    <a:pt x="692" y="277"/>
                    <a:pt x="554" y="138"/>
                    <a:pt x="277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8"/>
            <p:cNvSpPr/>
            <p:nvPr/>
          </p:nvSpPr>
          <p:spPr>
            <a:xfrm>
              <a:off x="3013803" y="4278208"/>
              <a:ext cx="9950" cy="33549"/>
            </a:xfrm>
            <a:custGeom>
              <a:avLst/>
              <a:gdLst/>
              <a:ahLst/>
              <a:cxnLst/>
              <a:rect l="l" t="t" r="r" b="b"/>
              <a:pathLst>
                <a:path w="554" h="1868" extrusionOk="0">
                  <a:moveTo>
                    <a:pt x="139" y="1"/>
                  </a:moveTo>
                  <a:lnTo>
                    <a:pt x="139" y="415"/>
                  </a:lnTo>
                  <a:cubicBezTo>
                    <a:pt x="1" y="865"/>
                    <a:pt x="1" y="1141"/>
                    <a:pt x="1" y="1556"/>
                  </a:cubicBezTo>
                  <a:cubicBezTo>
                    <a:pt x="139" y="1556"/>
                    <a:pt x="277" y="1729"/>
                    <a:pt x="415" y="1867"/>
                  </a:cubicBezTo>
                  <a:cubicBezTo>
                    <a:pt x="554" y="1556"/>
                    <a:pt x="554" y="1280"/>
                    <a:pt x="554" y="1003"/>
                  </a:cubicBezTo>
                  <a:lnTo>
                    <a:pt x="554" y="277"/>
                  </a:lnTo>
                  <a:cubicBezTo>
                    <a:pt x="415" y="139"/>
                    <a:pt x="277" y="139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8"/>
            <p:cNvSpPr/>
            <p:nvPr/>
          </p:nvSpPr>
          <p:spPr>
            <a:xfrm>
              <a:off x="2985247" y="4262691"/>
              <a:ext cx="22989" cy="36028"/>
            </a:xfrm>
            <a:custGeom>
              <a:avLst/>
              <a:gdLst/>
              <a:ahLst/>
              <a:cxnLst/>
              <a:rect l="l" t="t" r="r" b="b"/>
              <a:pathLst>
                <a:path w="1280" h="2006" extrusionOk="0">
                  <a:moveTo>
                    <a:pt x="277" y="1"/>
                  </a:moveTo>
                  <a:cubicBezTo>
                    <a:pt x="139" y="277"/>
                    <a:pt x="139" y="692"/>
                    <a:pt x="1" y="1003"/>
                  </a:cubicBezTo>
                  <a:lnTo>
                    <a:pt x="1" y="1141"/>
                  </a:lnTo>
                  <a:lnTo>
                    <a:pt x="1" y="1279"/>
                  </a:lnTo>
                  <a:cubicBezTo>
                    <a:pt x="277" y="1556"/>
                    <a:pt x="726" y="1867"/>
                    <a:pt x="1003" y="2005"/>
                  </a:cubicBezTo>
                  <a:cubicBezTo>
                    <a:pt x="1003" y="1556"/>
                    <a:pt x="1141" y="1003"/>
                    <a:pt x="1279" y="554"/>
                  </a:cubicBezTo>
                  <a:cubicBezTo>
                    <a:pt x="865" y="415"/>
                    <a:pt x="554" y="139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8"/>
            <p:cNvSpPr/>
            <p:nvPr/>
          </p:nvSpPr>
          <p:spPr>
            <a:xfrm>
              <a:off x="2959169" y="4244066"/>
              <a:ext cx="20510" cy="36638"/>
            </a:xfrm>
            <a:custGeom>
              <a:avLst/>
              <a:gdLst/>
              <a:ahLst/>
              <a:cxnLst/>
              <a:rect l="l" t="t" r="r" b="b"/>
              <a:pathLst>
                <a:path w="1142" h="2040" extrusionOk="0">
                  <a:moveTo>
                    <a:pt x="139" y="1"/>
                  </a:moveTo>
                  <a:cubicBezTo>
                    <a:pt x="139" y="588"/>
                    <a:pt x="139" y="1038"/>
                    <a:pt x="1" y="1452"/>
                  </a:cubicBezTo>
                  <a:lnTo>
                    <a:pt x="1" y="1591"/>
                  </a:lnTo>
                  <a:cubicBezTo>
                    <a:pt x="277" y="1729"/>
                    <a:pt x="588" y="1902"/>
                    <a:pt x="865" y="2040"/>
                  </a:cubicBezTo>
                  <a:cubicBezTo>
                    <a:pt x="1003" y="1902"/>
                    <a:pt x="1003" y="1591"/>
                    <a:pt x="1003" y="1314"/>
                  </a:cubicBezTo>
                  <a:cubicBezTo>
                    <a:pt x="1003" y="1176"/>
                    <a:pt x="1141" y="865"/>
                    <a:pt x="1141" y="726"/>
                  </a:cubicBezTo>
                  <a:cubicBezTo>
                    <a:pt x="865" y="450"/>
                    <a:pt x="588" y="312"/>
                    <a:pt x="139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8"/>
            <p:cNvSpPr/>
            <p:nvPr/>
          </p:nvSpPr>
          <p:spPr>
            <a:xfrm>
              <a:off x="3285089" y="4451415"/>
              <a:ext cx="15535" cy="40985"/>
            </a:xfrm>
            <a:custGeom>
              <a:avLst/>
              <a:gdLst/>
              <a:ahLst/>
              <a:cxnLst/>
              <a:rect l="l" t="t" r="r" b="b"/>
              <a:pathLst>
                <a:path w="865" h="2282" extrusionOk="0">
                  <a:moveTo>
                    <a:pt x="139" y="0"/>
                  </a:moveTo>
                  <a:cubicBezTo>
                    <a:pt x="139" y="415"/>
                    <a:pt x="1" y="726"/>
                    <a:pt x="1" y="1141"/>
                  </a:cubicBezTo>
                  <a:lnTo>
                    <a:pt x="1" y="1729"/>
                  </a:lnTo>
                  <a:cubicBezTo>
                    <a:pt x="139" y="1867"/>
                    <a:pt x="277" y="2005"/>
                    <a:pt x="450" y="2143"/>
                  </a:cubicBezTo>
                  <a:cubicBezTo>
                    <a:pt x="588" y="2143"/>
                    <a:pt x="588" y="2282"/>
                    <a:pt x="726" y="2282"/>
                  </a:cubicBezTo>
                  <a:cubicBezTo>
                    <a:pt x="726" y="2005"/>
                    <a:pt x="865" y="1590"/>
                    <a:pt x="865" y="1279"/>
                  </a:cubicBezTo>
                  <a:lnTo>
                    <a:pt x="865" y="553"/>
                  </a:lnTo>
                  <a:cubicBezTo>
                    <a:pt x="726" y="415"/>
                    <a:pt x="450" y="139"/>
                    <a:pt x="139" y="0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8"/>
            <p:cNvSpPr/>
            <p:nvPr/>
          </p:nvSpPr>
          <p:spPr>
            <a:xfrm>
              <a:off x="3223020" y="4412298"/>
              <a:ext cx="28574" cy="46588"/>
            </a:xfrm>
            <a:custGeom>
              <a:avLst/>
              <a:gdLst/>
              <a:ahLst/>
              <a:cxnLst/>
              <a:rect l="l" t="t" r="r" b="b"/>
              <a:pathLst>
                <a:path w="1591" h="2594" extrusionOk="0">
                  <a:moveTo>
                    <a:pt x="277" y="1"/>
                  </a:moveTo>
                  <a:cubicBezTo>
                    <a:pt x="138" y="312"/>
                    <a:pt x="138" y="450"/>
                    <a:pt x="138" y="727"/>
                  </a:cubicBezTo>
                  <a:cubicBezTo>
                    <a:pt x="0" y="1003"/>
                    <a:pt x="0" y="1452"/>
                    <a:pt x="0" y="1729"/>
                  </a:cubicBezTo>
                  <a:cubicBezTo>
                    <a:pt x="449" y="2040"/>
                    <a:pt x="864" y="2317"/>
                    <a:pt x="1141" y="2593"/>
                  </a:cubicBezTo>
                  <a:cubicBezTo>
                    <a:pt x="1313" y="2178"/>
                    <a:pt x="1313" y="1867"/>
                    <a:pt x="1452" y="1452"/>
                  </a:cubicBezTo>
                  <a:cubicBezTo>
                    <a:pt x="1452" y="1314"/>
                    <a:pt x="1452" y="1003"/>
                    <a:pt x="1590" y="865"/>
                  </a:cubicBezTo>
                  <a:cubicBezTo>
                    <a:pt x="1452" y="727"/>
                    <a:pt x="1313" y="727"/>
                    <a:pt x="1141" y="588"/>
                  </a:cubicBezTo>
                  <a:cubicBezTo>
                    <a:pt x="1141" y="588"/>
                    <a:pt x="1002" y="450"/>
                    <a:pt x="864" y="450"/>
                  </a:cubicBezTo>
                  <a:cubicBezTo>
                    <a:pt x="726" y="312"/>
                    <a:pt x="449" y="139"/>
                    <a:pt x="277" y="1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8"/>
            <p:cNvSpPr/>
            <p:nvPr/>
          </p:nvSpPr>
          <p:spPr>
            <a:xfrm>
              <a:off x="2767967" y="4099417"/>
              <a:ext cx="211712" cy="137214"/>
            </a:xfrm>
            <a:custGeom>
              <a:avLst/>
              <a:gdLst/>
              <a:ahLst/>
              <a:cxnLst/>
              <a:rect l="l" t="t" r="r" b="b"/>
              <a:pathLst>
                <a:path w="11788" h="7640" extrusionOk="0">
                  <a:moveTo>
                    <a:pt x="1" y="1"/>
                  </a:moveTo>
                  <a:lnTo>
                    <a:pt x="1" y="1"/>
                  </a:lnTo>
                  <a:cubicBezTo>
                    <a:pt x="2144" y="1453"/>
                    <a:pt x="4460" y="2870"/>
                    <a:pt x="6603" y="4322"/>
                  </a:cubicBezTo>
                  <a:cubicBezTo>
                    <a:pt x="7467" y="4909"/>
                    <a:pt x="8193" y="5324"/>
                    <a:pt x="9057" y="5912"/>
                  </a:cubicBezTo>
                  <a:cubicBezTo>
                    <a:pt x="9783" y="6326"/>
                    <a:pt x="10509" y="6914"/>
                    <a:pt x="11373" y="7363"/>
                  </a:cubicBezTo>
                  <a:cubicBezTo>
                    <a:pt x="11452" y="7442"/>
                    <a:pt x="11531" y="7476"/>
                    <a:pt x="11610" y="7517"/>
                  </a:cubicBezTo>
                  <a:lnTo>
                    <a:pt x="11610" y="7517"/>
                  </a:lnTo>
                  <a:cubicBezTo>
                    <a:pt x="7926" y="4961"/>
                    <a:pt x="3947" y="2280"/>
                    <a:pt x="1" y="1"/>
                  </a:cubicBezTo>
                  <a:close/>
                  <a:moveTo>
                    <a:pt x="11610" y="7517"/>
                  </a:moveTo>
                  <a:cubicBezTo>
                    <a:pt x="11669" y="7558"/>
                    <a:pt x="11728" y="7599"/>
                    <a:pt x="11787" y="7640"/>
                  </a:cubicBezTo>
                  <a:cubicBezTo>
                    <a:pt x="11728" y="7581"/>
                    <a:pt x="11669" y="7547"/>
                    <a:pt x="11610" y="7517"/>
                  </a:cubicBezTo>
                  <a:close/>
                </a:path>
              </a:pathLst>
            </a:custGeom>
            <a:solidFill>
              <a:srgbClr val="D19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8"/>
            <p:cNvSpPr/>
            <p:nvPr/>
          </p:nvSpPr>
          <p:spPr>
            <a:xfrm>
              <a:off x="2659327" y="3962238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39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8"/>
            <p:cNvSpPr/>
            <p:nvPr/>
          </p:nvSpPr>
          <p:spPr>
            <a:xfrm>
              <a:off x="2659327" y="39622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8"/>
            <p:cNvSpPr/>
            <p:nvPr/>
          </p:nvSpPr>
          <p:spPr>
            <a:xfrm>
              <a:off x="2633267" y="3933682"/>
              <a:ext cx="26078" cy="34160"/>
            </a:xfrm>
            <a:custGeom>
              <a:avLst/>
              <a:gdLst/>
              <a:ahLst/>
              <a:cxnLst/>
              <a:rect l="l" t="t" r="r" b="b"/>
              <a:pathLst>
                <a:path w="1452" h="1902" extrusionOk="0">
                  <a:moveTo>
                    <a:pt x="1452" y="0"/>
                  </a:moveTo>
                  <a:cubicBezTo>
                    <a:pt x="1141" y="173"/>
                    <a:pt x="1003" y="311"/>
                    <a:pt x="864" y="449"/>
                  </a:cubicBezTo>
                  <a:cubicBezTo>
                    <a:pt x="588" y="588"/>
                    <a:pt x="449" y="726"/>
                    <a:pt x="138" y="1037"/>
                  </a:cubicBezTo>
                  <a:lnTo>
                    <a:pt x="0" y="1037"/>
                  </a:lnTo>
                  <a:cubicBezTo>
                    <a:pt x="0" y="1314"/>
                    <a:pt x="138" y="1590"/>
                    <a:pt x="138" y="1901"/>
                  </a:cubicBezTo>
                  <a:cubicBezTo>
                    <a:pt x="138" y="1901"/>
                    <a:pt x="277" y="1901"/>
                    <a:pt x="277" y="1728"/>
                  </a:cubicBezTo>
                  <a:cubicBezTo>
                    <a:pt x="726" y="1452"/>
                    <a:pt x="1003" y="1175"/>
                    <a:pt x="1452" y="864"/>
                  </a:cubicBezTo>
                  <a:lnTo>
                    <a:pt x="1452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8"/>
            <p:cNvSpPr/>
            <p:nvPr/>
          </p:nvSpPr>
          <p:spPr>
            <a:xfrm>
              <a:off x="2633267" y="3882154"/>
              <a:ext cx="23599" cy="28574"/>
            </a:xfrm>
            <a:custGeom>
              <a:avLst/>
              <a:gdLst/>
              <a:ahLst/>
              <a:cxnLst/>
              <a:rect l="l" t="t" r="r" b="b"/>
              <a:pathLst>
                <a:path w="1314" h="1591" extrusionOk="0">
                  <a:moveTo>
                    <a:pt x="1314" y="0"/>
                  </a:moveTo>
                  <a:cubicBezTo>
                    <a:pt x="864" y="277"/>
                    <a:pt x="449" y="726"/>
                    <a:pt x="0" y="1003"/>
                  </a:cubicBezTo>
                  <a:lnTo>
                    <a:pt x="0" y="1590"/>
                  </a:lnTo>
                  <a:cubicBezTo>
                    <a:pt x="449" y="1141"/>
                    <a:pt x="864" y="864"/>
                    <a:pt x="1314" y="588"/>
                  </a:cubicBezTo>
                  <a:lnTo>
                    <a:pt x="1314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8"/>
            <p:cNvSpPr/>
            <p:nvPr/>
          </p:nvSpPr>
          <p:spPr>
            <a:xfrm>
              <a:off x="2630771" y="3851102"/>
              <a:ext cx="26096" cy="36028"/>
            </a:xfrm>
            <a:custGeom>
              <a:avLst/>
              <a:gdLst/>
              <a:ahLst/>
              <a:cxnLst/>
              <a:rect l="l" t="t" r="r" b="b"/>
              <a:pathLst>
                <a:path w="1453" h="2006" extrusionOk="0">
                  <a:moveTo>
                    <a:pt x="1453" y="1"/>
                  </a:moveTo>
                  <a:cubicBezTo>
                    <a:pt x="1142" y="277"/>
                    <a:pt x="865" y="450"/>
                    <a:pt x="727" y="727"/>
                  </a:cubicBezTo>
                  <a:cubicBezTo>
                    <a:pt x="416" y="865"/>
                    <a:pt x="277" y="1142"/>
                    <a:pt x="1" y="1314"/>
                  </a:cubicBezTo>
                  <a:cubicBezTo>
                    <a:pt x="139" y="1591"/>
                    <a:pt x="139" y="1867"/>
                    <a:pt x="139" y="2006"/>
                  </a:cubicBezTo>
                  <a:cubicBezTo>
                    <a:pt x="588" y="1729"/>
                    <a:pt x="865" y="1314"/>
                    <a:pt x="1280" y="1003"/>
                  </a:cubicBezTo>
                  <a:cubicBezTo>
                    <a:pt x="1280" y="1003"/>
                    <a:pt x="1453" y="1003"/>
                    <a:pt x="1453" y="865"/>
                  </a:cubicBezTo>
                  <a:lnTo>
                    <a:pt x="1453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8"/>
            <p:cNvSpPr/>
            <p:nvPr/>
          </p:nvSpPr>
          <p:spPr>
            <a:xfrm>
              <a:off x="2638224" y="3995751"/>
              <a:ext cx="26096" cy="36638"/>
            </a:xfrm>
            <a:custGeom>
              <a:avLst/>
              <a:gdLst/>
              <a:ahLst/>
              <a:cxnLst/>
              <a:rect l="l" t="t" r="r" b="b"/>
              <a:pathLst>
                <a:path w="1453" h="2040" extrusionOk="0">
                  <a:moveTo>
                    <a:pt x="1314" y="1"/>
                  </a:moveTo>
                  <a:cubicBezTo>
                    <a:pt x="1314" y="1"/>
                    <a:pt x="1176" y="1"/>
                    <a:pt x="1176" y="173"/>
                  </a:cubicBezTo>
                  <a:cubicBezTo>
                    <a:pt x="727" y="450"/>
                    <a:pt x="312" y="726"/>
                    <a:pt x="1" y="1038"/>
                  </a:cubicBezTo>
                  <a:lnTo>
                    <a:pt x="1" y="1176"/>
                  </a:lnTo>
                  <a:lnTo>
                    <a:pt x="1" y="2040"/>
                  </a:lnTo>
                  <a:cubicBezTo>
                    <a:pt x="450" y="1591"/>
                    <a:pt x="865" y="1314"/>
                    <a:pt x="1452" y="865"/>
                  </a:cubicBezTo>
                  <a:cubicBezTo>
                    <a:pt x="1452" y="588"/>
                    <a:pt x="1452" y="312"/>
                    <a:pt x="1314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8"/>
            <p:cNvSpPr/>
            <p:nvPr/>
          </p:nvSpPr>
          <p:spPr>
            <a:xfrm>
              <a:off x="2635746" y="3962238"/>
              <a:ext cx="26096" cy="39117"/>
            </a:xfrm>
            <a:custGeom>
              <a:avLst/>
              <a:gdLst/>
              <a:ahLst/>
              <a:cxnLst/>
              <a:rect l="l" t="t" r="r" b="b"/>
              <a:pathLst>
                <a:path w="1453" h="2178" extrusionOk="0">
                  <a:moveTo>
                    <a:pt x="1314" y="0"/>
                  </a:moveTo>
                  <a:cubicBezTo>
                    <a:pt x="865" y="311"/>
                    <a:pt x="450" y="726"/>
                    <a:pt x="0" y="1002"/>
                  </a:cubicBezTo>
                  <a:lnTo>
                    <a:pt x="0" y="2178"/>
                  </a:lnTo>
                  <a:cubicBezTo>
                    <a:pt x="450" y="1867"/>
                    <a:pt x="1003" y="1452"/>
                    <a:pt x="1452" y="1175"/>
                  </a:cubicBezTo>
                  <a:lnTo>
                    <a:pt x="1452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8"/>
            <p:cNvSpPr/>
            <p:nvPr/>
          </p:nvSpPr>
          <p:spPr>
            <a:xfrm>
              <a:off x="2633267" y="3905736"/>
              <a:ext cx="26078" cy="33549"/>
            </a:xfrm>
            <a:custGeom>
              <a:avLst/>
              <a:gdLst/>
              <a:ahLst/>
              <a:cxnLst/>
              <a:rect l="l" t="t" r="r" b="b"/>
              <a:pathLst>
                <a:path w="1452" h="1868" extrusionOk="0">
                  <a:moveTo>
                    <a:pt x="1314" y="1"/>
                  </a:moveTo>
                  <a:cubicBezTo>
                    <a:pt x="864" y="277"/>
                    <a:pt x="449" y="692"/>
                    <a:pt x="0" y="1003"/>
                  </a:cubicBezTo>
                  <a:lnTo>
                    <a:pt x="0" y="1867"/>
                  </a:lnTo>
                  <a:cubicBezTo>
                    <a:pt x="138" y="1867"/>
                    <a:pt x="138" y="1729"/>
                    <a:pt x="138" y="1729"/>
                  </a:cubicBezTo>
                  <a:cubicBezTo>
                    <a:pt x="449" y="1556"/>
                    <a:pt x="588" y="1418"/>
                    <a:pt x="864" y="1280"/>
                  </a:cubicBezTo>
                  <a:cubicBezTo>
                    <a:pt x="1003" y="1141"/>
                    <a:pt x="1141" y="1003"/>
                    <a:pt x="1452" y="1003"/>
                  </a:cubicBezTo>
                  <a:cubicBezTo>
                    <a:pt x="1314" y="554"/>
                    <a:pt x="1314" y="277"/>
                    <a:pt x="1314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8"/>
            <p:cNvSpPr/>
            <p:nvPr/>
          </p:nvSpPr>
          <p:spPr>
            <a:xfrm>
              <a:off x="2643810" y="4024308"/>
              <a:ext cx="22989" cy="15535"/>
            </a:xfrm>
            <a:custGeom>
              <a:avLst/>
              <a:gdLst/>
              <a:ahLst/>
              <a:cxnLst/>
              <a:rect l="l" t="t" r="r" b="b"/>
              <a:pathLst>
                <a:path w="1280" h="865" extrusionOk="0">
                  <a:moveTo>
                    <a:pt x="1141" y="1"/>
                  </a:moveTo>
                  <a:lnTo>
                    <a:pt x="1003" y="139"/>
                  </a:lnTo>
                  <a:cubicBezTo>
                    <a:pt x="727" y="450"/>
                    <a:pt x="416" y="726"/>
                    <a:pt x="1" y="865"/>
                  </a:cubicBezTo>
                  <a:lnTo>
                    <a:pt x="554" y="865"/>
                  </a:lnTo>
                  <a:cubicBezTo>
                    <a:pt x="727" y="865"/>
                    <a:pt x="865" y="865"/>
                    <a:pt x="1141" y="726"/>
                  </a:cubicBezTo>
                  <a:lnTo>
                    <a:pt x="1280" y="726"/>
                  </a:lnTo>
                  <a:lnTo>
                    <a:pt x="1280" y="139"/>
                  </a:lnTo>
                  <a:lnTo>
                    <a:pt x="1141" y="139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8"/>
            <p:cNvSpPr/>
            <p:nvPr/>
          </p:nvSpPr>
          <p:spPr>
            <a:xfrm>
              <a:off x="3414222" y="454949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"/>
                  </a:moveTo>
                  <a:lnTo>
                    <a:pt x="0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8"/>
            <p:cNvSpPr/>
            <p:nvPr/>
          </p:nvSpPr>
          <p:spPr>
            <a:xfrm>
              <a:off x="3471335" y="4435897"/>
              <a:ext cx="28574" cy="72020"/>
            </a:xfrm>
            <a:custGeom>
              <a:avLst/>
              <a:gdLst/>
              <a:ahLst/>
              <a:cxnLst/>
              <a:rect l="l" t="t" r="r" b="b"/>
              <a:pathLst>
                <a:path w="1591" h="4010" extrusionOk="0">
                  <a:moveTo>
                    <a:pt x="1590" y="0"/>
                  </a:moveTo>
                  <a:lnTo>
                    <a:pt x="1590" y="0"/>
                  </a:lnTo>
                  <a:cubicBezTo>
                    <a:pt x="1314" y="138"/>
                    <a:pt x="1002" y="415"/>
                    <a:pt x="726" y="726"/>
                  </a:cubicBezTo>
                  <a:lnTo>
                    <a:pt x="726" y="864"/>
                  </a:lnTo>
                  <a:cubicBezTo>
                    <a:pt x="449" y="1728"/>
                    <a:pt x="277" y="2593"/>
                    <a:pt x="138" y="3595"/>
                  </a:cubicBezTo>
                  <a:cubicBezTo>
                    <a:pt x="0" y="3733"/>
                    <a:pt x="0" y="3871"/>
                    <a:pt x="0" y="4010"/>
                  </a:cubicBezTo>
                  <a:cubicBezTo>
                    <a:pt x="277" y="3733"/>
                    <a:pt x="588" y="3595"/>
                    <a:pt x="864" y="3318"/>
                  </a:cubicBezTo>
                  <a:cubicBezTo>
                    <a:pt x="864" y="3318"/>
                    <a:pt x="1002" y="3146"/>
                    <a:pt x="1141" y="3146"/>
                  </a:cubicBezTo>
                  <a:cubicBezTo>
                    <a:pt x="1002" y="3007"/>
                    <a:pt x="1002" y="3007"/>
                    <a:pt x="1002" y="2869"/>
                  </a:cubicBezTo>
                  <a:cubicBezTo>
                    <a:pt x="1141" y="2281"/>
                    <a:pt x="1314" y="1728"/>
                    <a:pt x="1314" y="1141"/>
                  </a:cubicBezTo>
                  <a:cubicBezTo>
                    <a:pt x="1452" y="726"/>
                    <a:pt x="1590" y="277"/>
                    <a:pt x="1590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8"/>
            <p:cNvSpPr/>
            <p:nvPr/>
          </p:nvSpPr>
          <p:spPr>
            <a:xfrm>
              <a:off x="3572521" y="4355813"/>
              <a:ext cx="27946" cy="69541"/>
            </a:xfrm>
            <a:custGeom>
              <a:avLst/>
              <a:gdLst/>
              <a:ahLst/>
              <a:cxnLst/>
              <a:rect l="l" t="t" r="r" b="b"/>
              <a:pathLst>
                <a:path w="1556" h="3872" extrusionOk="0">
                  <a:moveTo>
                    <a:pt x="1556" y="0"/>
                  </a:moveTo>
                  <a:lnTo>
                    <a:pt x="1556" y="0"/>
                  </a:lnTo>
                  <a:cubicBezTo>
                    <a:pt x="1279" y="277"/>
                    <a:pt x="864" y="553"/>
                    <a:pt x="415" y="864"/>
                  </a:cubicBezTo>
                  <a:lnTo>
                    <a:pt x="415" y="1003"/>
                  </a:lnTo>
                  <a:cubicBezTo>
                    <a:pt x="277" y="1867"/>
                    <a:pt x="138" y="2593"/>
                    <a:pt x="0" y="3457"/>
                  </a:cubicBezTo>
                  <a:lnTo>
                    <a:pt x="0" y="3872"/>
                  </a:lnTo>
                  <a:cubicBezTo>
                    <a:pt x="415" y="3595"/>
                    <a:pt x="864" y="3284"/>
                    <a:pt x="1279" y="2869"/>
                  </a:cubicBezTo>
                  <a:cubicBezTo>
                    <a:pt x="1141" y="2869"/>
                    <a:pt x="1141" y="2731"/>
                    <a:pt x="1141" y="2731"/>
                  </a:cubicBezTo>
                  <a:cubicBezTo>
                    <a:pt x="1141" y="2143"/>
                    <a:pt x="1279" y="1556"/>
                    <a:pt x="1417" y="1003"/>
                  </a:cubicBezTo>
                  <a:cubicBezTo>
                    <a:pt x="1417" y="692"/>
                    <a:pt x="1556" y="277"/>
                    <a:pt x="1556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8"/>
            <p:cNvSpPr/>
            <p:nvPr/>
          </p:nvSpPr>
          <p:spPr>
            <a:xfrm>
              <a:off x="3414222" y="4479971"/>
              <a:ext cx="28574" cy="72020"/>
            </a:xfrm>
            <a:custGeom>
              <a:avLst/>
              <a:gdLst/>
              <a:ahLst/>
              <a:cxnLst/>
              <a:rect l="l" t="t" r="r" b="b"/>
              <a:pathLst>
                <a:path w="1591" h="4010" extrusionOk="0">
                  <a:moveTo>
                    <a:pt x="1590" y="0"/>
                  </a:moveTo>
                  <a:lnTo>
                    <a:pt x="1590" y="0"/>
                  </a:lnTo>
                  <a:cubicBezTo>
                    <a:pt x="1314" y="277"/>
                    <a:pt x="1175" y="415"/>
                    <a:pt x="1037" y="553"/>
                  </a:cubicBezTo>
                  <a:cubicBezTo>
                    <a:pt x="864" y="692"/>
                    <a:pt x="726" y="692"/>
                    <a:pt x="726" y="864"/>
                  </a:cubicBezTo>
                  <a:cubicBezTo>
                    <a:pt x="588" y="1003"/>
                    <a:pt x="588" y="1279"/>
                    <a:pt x="588" y="1556"/>
                  </a:cubicBezTo>
                  <a:cubicBezTo>
                    <a:pt x="449" y="1867"/>
                    <a:pt x="449" y="2143"/>
                    <a:pt x="311" y="2420"/>
                  </a:cubicBezTo>
                  <a:cubicBezTo>
                    <a:pt x="173" y="2869"/>
                    <a:pt x="0" y="3457"/>
                    <a:pt x="0" y="4010"/>
                  </a:cubicBezTo>
                  <a:cubicBezTo>
                    <a:pt x="311" y="3733"/>
                    <a:pt x="726" y="3595"/>
                    <a:pt x="1037" y="3284"/>
                  </a:cubicBezTo>
                  <a:lnTo>
                    <a:pt x="1037" y="3007"/>
                  </a:lnTo>
                  <a:cubicBezTo>
                    <a:pt x="1037" y="2420"/>
                    <a:pt x="1175" y="1867"/>
                    <a:pt x="1314" y="1141"/>
                  </a:cubicBezTo>
                  <a:cubicBezTo>
                    <a:pt x="1452" y="864"/>
                    <a:pt x="1452" y="415"/>
                    <a:pt x="1590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8"/>
            <p:cNvSpPr/>
            <p:nvPr/>
          </p:nvSpPr>
          <p:spPr>
            <a:xfrm>
              <a:off x="3442778" y="4458868"/>
              <a:ext cx="28574" cy="72648"/>
            </a:xfrm>
            <a:custGeom>
              <a:avLst/>
              <a:gdLst/>
              <a:ahLst/>
              <a:cxnLst/>
              <a:rect l="l" t="t" r="r" b="b"/>
              <a:pathLst>
                <a:path w="1591" h="4045" extrusionOk="0">
                  <a:moveTo>
                    <a:pt x="1452" y="0"/>
                  </a:moveTo>
                  <a:cubicBezTo>
                    <a:pt x="1175" y="138"/>
                    <a:pt x="1002" y="449"/>
                    <a:pt x="726" y="588"/>
                  </a:cubicBezTo>
                  <a:cubicBezTo>
                    <a:pt x="449" y="1728"/>
                    <a:pt x="138" y="2904"/>
                    <a:pt x="0" y="4044"/>
                  </a:cubicBezTo>
                  <a:cubicBezTo>
                    <a:pt x="449" y="3768"/>
                    <a:pt x="864" y="3457"/>
                    <a:pt x="1175" y="3042"/>
                  </a:cubicBezTo>
                  <a:lnTo>
                    <a:pt x="1002" y="2904"/>
                  </a:lnTo>
                  <a:cubicBezTo>
                    <a:pt x="1002" y="2316"/>
                    <a:pt x="1175" y="1728"/>
                    <a:pt x="1314" y="1175"/>
                  </a:cubicBezTo>
                  <a:cubicBezTo>
                    <a:pt x="1452" y="726"/>
                    <a:pt x="1452" y="311"/>
                    <a:pt x="1590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8"/>
            <p:cNvSpPr/>
            <p:nvPr/>
          </p:nvSpPr>
          <p:spPr>
            <a:xfrm>
              <a:off x="3753163" y="4200621"/>
              <a:ext cx="31053" cy="82580"/>
            </a:xfrm>
            <a:custGeom>
              <a:avLst/>
              <a:gdLst/>
              <a:ahLst/>
              <a:cxnLst/>
              <a:rect l="l" t="t" r="r" b="b"/>
              <a:pathLst>
                <a:path w="1729" h="4598" extrusionOk="0">
                  <a:moveTo>
                    <a:pt x="1729" y="0"/>
                  </a:moveTo>
                  <a:lnTo>
                    <a:pt x="1729" y="0"/>
                  </a:lnTo>
                  <a:cubicBezTo>
                    <a:pt x="1314" y="277"/>
                    <a:pt x="865" y="553"/>
                    <a:pt x="588" y="1002"/>
                  </a:cubicBezTo>
                  <a:cubicBezTo>
                    <a:pt x="450" y="2005"/>
                    <a:pt x="139" y="3007"/>
                    <a:pt x="1" y="4148"/>
                  </a:cubicBezTo>
                  <a:lnTo>
                    <a:pt x="1" y="4597"/>
                  </a:lnTo>
                  <a:cubicBezTo>
                    <a:pt x="450" y="4321"/>
                    <a:pt x="727" y="4010"/>
                    <a:pt x="1176" y="3595"/>
                  </a:cubicBezTo>
                  <a:cubicBezTo>
                    <a:pt x="1176" y="2592"/>
                    <a:pt x="1452" y="1555"/>
                    <a:pt x="1591" y="553"/>
                  </a:cubicBezTo>
                  <a:cubicBezTo>
                    <a:pt x="1591" y="277"/>
                    <a:pt x="1591" y="138"/>
                    <a:pt x="1729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8"/>
            <p:cNvSpPr/>
            <p:nvPr/>
          </p:nvSpPr>
          <p:spPr>
            <a:xfrm>
              <a:off x="3502369" y="4409819"/>
              <a:ext cx="31053" cy="72648"/>
            </a:xfrm>
            <a:custGeom>
              <a:avLst/>
              <a:gdLst/>
              <a:ahLst/>
              <a:cxnLst/>
              <a:rect l="l" t="t" r="r" b="b"/>
              <a:pathLst>
                <a:path w="1729" h="4045" extrusionOk="0">
                  <a:moveTo>
                    <a:pt x="1729" y="0"/>
                  </a:moveTo>
                  <a:lnTo>
                    <a:pt x="1729" y="0"/>
                  </a:lnTo>
                  <a:cubicBezTo>
                    <a:pt x="1314" y="277"/>
                    <a:pt x="1003" y="588"/>
                    <a:pt x="588" y="865"/>
                  </a:cubicBezTo>
                  <a:cubicBezTo>
                    <a:pt x="450" y="1867"/>
                    <a:pt x="139" y="3042"/>
                    <a:pt x="0" y="4045"/>
                  </a:cubicBezTo>
                  <a:cubicBezTo>
                    <a:pt x="139" y="4045"/>
                    <a:pt x="277" y="3906"/>
                    <a:pt x="450" y="3733"/>
                  </a:cubicBezTo>
                  <a:cubicBezTo>
                    <a:pt x="726" y="3457"/>
                    <a:pt x="1003" y="3180"/>
                    <a:pt x="1314" y="3042"/>
                  </a:cubicBezTo>
                  <a:cubicBezTo>
                    <a:pt x="1314" y="2869"/>
                    <a:pt x="1141" y="2869"/>
                    <a:pt x="1141" y="2731"/>
                  </a:cubicBezTo>
                  <a:cubicBezTo>
                    <a:pt x="1314" y="2178"/>
                    <a:pt x="1314" y="1590"/>
                    <a:pt x="1452" y="1003"/>
                  </a:cubicBezTo>
                  <a:cubicBezTo>
                    <a:pt x="1590" y="726"/>
                    <a:pt x="1590" y="277"/>
                    <a:pt x="1729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8"/>
            <p:cNvSpPr/>
            <p:nvPr/>
          </p:nvSpPr>
          <p:spPr>
            <a:xfrm>
              <a:off x="3398686" y="4505420"/>
              <a:ext cx="15553" cy="52156"/>
            </a:xfrm>
            <a:custGeom>
              <a:avLst/>
              <a:gdLst/>
              <a:ahLst/>
              <a:cxnLst/>
              <a:rect l="l" t="t" r="r" b="b"/>
              <a:pathLst>
                <a:path w="866" h="2904" extrusionOk="0">
                  <a:moveTo>
                    <a:pt x="865" y="0"/>
                  </a:moveTo>
                  <a:cubicBezTo>
                    <a:pt x="589" y="139"/>
                    <a:pt x="312" y="312"/>
                    <a:pt x="1" y="450"/>
                  </a:cubicBezTo>
                  <a:cubicBezTo>
                    <a:pt x="1" y="1314"/>
                    <a:pt x="174" y="2178"/>
                    <a:pt x="174" y="2904"/>
                  </a:cubicBezTo>
                  <a:lnTo>
                    <a:pt x="312" y="2904"/>
                  </a:lnTo>
                  <a:lnTo>
                    <a:pt x="312" y="2731"/>
                  </a:lnTo>
                  <a:lnTo>
                    <a:pt x="312" y="2593"/>
                  </a:lnTo>
                  <a:cubicBezTo>
                    <a:pt x="312" y="2316"/>
                    <a:pt x="312" y="2040"/>
                    <a:pt x="450" y="1729"/>
                  </a:cubicBezTo>
                  <a:cubicBezTo>
                    <a:pt x="450" y="1452"/>
                    <a:pt x="589" y="1176"/>
                    <a:pt x="589" y="865"/>
                  </a:cubicBezTo>
                  <a:cubicBezTo>
                    <a:pt x="727" y="588"/>
                    <a:pt x="727" y="312"/>
                    <a:pt x="865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8"/>
            <p:cNvSpPr/>
            <p:nvPr/>
          </p:nvSpPr>
          <p:spPr>
            <a:xfrm>
              <a:off x="3693572" y="4254627"/>
              <a:ext cx="26096" cy="77605"/>
            </a:xfrm>
            <a:custGeom>
              <a:avLst/>
              <a:gdLst/>
              <a:ahLst/>
              <a:cxnLst/>
              <a:rect l="l" t="t" r="r" b="b"/>
              <a:pathLst>
                <a:path w="1453" h="4321" extrusionOk="0">
                  <a:moveTo>
                    <a:pt x="1452" y="0"/>
                  </a:moveTo>
                  <a:cubicBezTo>
                    <a:pt x="1176" y="277"/>
                    <a:pt x="865" y="588"/>
                    <a:pt x="588" y="726"/>
                  </a:cubicBezTo>
                  <a:cubicBezTo>
                    <a:pt x="450" y="2005"/>
                    <a:pt x="173" y="3042"/>
                    <a:pt x="0" y="4183"/>
                  </a:cubicBezTo>
                  <a:lnTo>
                    <a:pt x="0" y="4321"/>
                  </a:lnTo>
                  <a:cubicBezTo>
                    <a:pt x="0" y="4183"/>
                    <a:pt x="173" y="4183"/>
                    <a:pt x="173" y="4183"/>
                  </a:cubicBezTo>
                  <a:cubicBezTo>
                    <a:pt x="450" y="4044"/>
                    <a:pt x="726" y="3733"/>
                    <a:pt x="1037" y="3595"/>
                  </a:cubicBezTo>
                  <a:cubicBezTo>
                    <a:pt x="1037" y="2454"/>
                    <a:pt x="1314" y="1452"/>
                    <a:pt x="1452" y="277"/>
                  </a:cubicBezTo>
                  <a:lnTo>
                    <a:pt x="1452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8"/>
            <p:cNvSpPr/>
            <p:nvPr/>
          </p:nvSpPr>
          <p:spPr>
            <a:xfrm>
              <a:off x="3722128" y="4226070"/>
              <a:ext cx="28574" cy="83191"/>
            </a:xfrm>
            <a:custGeom>
              <a:avLst/>
              <a:gdLst/>
              <a:ahLst/>
              <a:cxnLst/>
              <a:rect l="l" t="t" r="r" b="b"/>
              <a:pathLst>
                <a:path w="1591" h="4632" extrusionOk="0">
                  <a:moveTo>
                    <a:pt x="1590" y="0"/>
                  </a:moveTo>
                  <a:cubicBezTo>
                    <a:pt x="1314" y="450"/>
                    <a:pt x="865" y="726"/>
                    <a:pt x="450" y="1003"/>
                  </a:cubicBezTo>
                  <a:cubicBezTo>
                    <a:pt x="450" y="2178"/>
                    <a:pt x="139" y="3180"/>
                    <a:pt x="0" y="4321"/>
                  </a:cubicBezTo>
                  <a:lnTo>
                    <a:pt x="0" y="4632"/>
                  </a:lnTo>
                  <a:cubicBezTo>
                    <a:pt x="311" y="4321"/>
                    <a:pt x="726" y="4044"/>
                    <a:pt x="1176" y="3768"/>
                  </a:cubicBezTo>
                  <a:cubicBezTo>
                    <a:pt x="1003" y="2454"/>
                    <a:pt x="1452" y="1314"/>
                    <a:pt x="1590" y="138"/>
                  </a:cubicBezTo>
                  <a:lnTo>
                    <a:pt x="1590" y="0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8"/>
            <p:cNvSpPr/>
            <p:nvPr/>
          </p:nvSpPr>
          <p:spPr>
            <a:xfrm>
              <a:off x="3603556" y="4332214"/>
              <a:ext cx="25467" cy="70170"/>
            </a:xfrm>
            <a:custGeom>
              <a:avLst/>
              <a:gdLst/>
              <a:ahLst/>
              <a:cxnLst/>
              <a:rect l="l" t="t" r="r" b="b"/>
              <a:pathLst>
                <a:path w="1418" h="3907" extrusionOk="0">
                  <a:moveTo>
                    <a:pt x="1418" y="1"/>
                  </a:moveTo>
                  <a:lnTo>
                    <a:pt x="1279" y="139"/>
                  </a:lnTo>
                  <a:cubicBezTo>
                    <a:pt x="1003" y="450"/>
                    <a:pt x="865" y="588"/>
                    <a:pt x="553" y="727"/>
                  </a:cubicBezTo>
                  <a:cubicBezTo>
                    <a:pt x="415" y="1729"/>
                    <a:pt x="139" y="2593"/>
                    <a:pt x="0" y="3596"/>
                  </a:cubicBezTo>
                  <a:lnTo>
                    <a:pt x="0" y="3907"/>
                  </a:lnTo>
                  <a:cubicBezTo>
                    <a:pt x="139" y="3734"/>
                    <a:pt x="415" y="3457"/>
                    <a:pt x="692" y="3319"/>
                  </a:cubicBezTo>
                  <a:cubicBezTo>
                    <a:pt x="692" y="3319"/>
                    <a:pt x="865" y="3181"/>
                    <a:pt x="1003" y="3043"/>
                  </a:cubicBezTo>
                  <a:cubicBezTo>
                    <a:pt x="1003" y="3043"/>
                    <a:pt x="865" y="3043"/>
                    <a:pt x="865" y="2870"/>
                  </a:cubicBezTo>
                  <a:cubicBezTo>
                    <a:pt x="1003" y="2317"/>
                    <a:pt x="1141" y="1867"/>
                    <a:pt x="1279" y="1314"/>
                  </a:cubicBezTo>
                  <a:cubicBezTo>
                    <a:pt x="1279" y="865"/>
                    <a:pt x="1418" y="450"/>
                    <a:pt x="1418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8"/>
            <p:cNvSpPr/>
            <p:nvPr/>
          </p:nvSpPr>
          <p:spPr>
            <a:xfrm>
              <a:off x="3841311" y="4141012"/>
              <a:ext cx="13057" cy="72038"/>
            </a:xfrm>
            <a:custGeom>
              <a:avLst/>
              <a:gdLst/>
              <a:ahLst/>
              <a:cxnLst/>
              <a:rect l="l" t="t" r="r" b="b"/>
              <a:pathLst>
                <a:path w="727" h="4011" extrusionOk="0">
                  <a:moveTo>
                    <a:pt x="727" y="1"/>
                  </a:moveTo>
                  <a:cubicBezTo>
                    <a:pt x="589" y="139"/>
                    <a:pt x="416" y="277"/>
                    <a:pt x="277" y="416"/>
                  </a:cubicBezTo>
                  <a:cubicBezTo>
                    <a:pt x="277" y="1576"/>
                    <a:pt x="143" y="2838"/>
                    <a:pt x="6" y="3968"/>
                  </a:cubicBezTo>
                  <a:lnTo>
                    <a:pt x="6" y="3968"/>
                  </a:lnTo>
                  <a:cubicBezTo>
                    <a:pt x="32" y="3870"/>
                    <a:pt x="155" y="3856"/>
                    <a:pt x="277" y="3734"/>
                  </a:cubicBezTo>
                  <a:lnTo>
                    <a:pt x="277" y="3596"/>
                  </a:lnTo>
                  <a:cubicBezTo>
                    <a:pt x="416" y="3146"/>
                    <a:pt x="416" y="2870"/>
                    <a:pt x="416" y="2593"/>
                  </a:cubicBezTo>
                  <a:cubicBezTo>
                    <a:pt x="589" y="1729"/>
                    <a:pt x="727" y="865"/>
                    <a:pt x="727" y="1"/>
                  </a:cubicBezTo>
                  <a:close/>
                  <a:moveTo>
                    <a:pt x="6" y="3968"/>
                  </a:moveTo>
                  <a:cubicBezTo>
                    <a:pt x="3" y="3981"/>
                    <a:pt x="1" y="3995"/>
                    <a:pt x="1" y="4010"/>
                  </a:cubicBezTo>
                  <a:cubicBezTo>
                    <a:pt x="3" y="3996"/>
                    <a:pt x="4" y="3982"/>
                    <a:pt x="6" y="3968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8"/>
            <p:cNvSpPr/>
            <p:nvPr/>
          </p:nvSpPr>
          <p:spPr>
            <a:xfrm>
              <a:off x="3869867" y="413294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0"/>
                  </a:moveTo>
                  <a:lnTo>
                    <a:pt x="1" y="139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8"/>
            <p:cNvSpPr/>
            <p:nvPr/>
          </p:nvSpPr>
          <p:spPr>
            <a:xfrm>
              <a:off x="3631484" y="4306154"/>
              <a:ext cx="28574" cy="72648"/>
            </a:xfrm>
            <a:custGeom>
              <a:avLst/>
              <a:gdLst/>
              <a:ahLst/>
              <a:cxnLst/>
              <a:rect l="l" t="t" r="r" b="b"/>
              <a:pathLst>
                <a:path w="1591" h="4045" extrusionOk="0">
                  <a:moveTo>
                    <a:pt x="1591" y="0"/>
                  </a:moveTo>
                  <a:lnTo>
                    <a:pt x="1591" y="0"/>
                  </a:lnTo>
                  <a:cubicBezTo>
                    <a:pt x="1314" y="311"/>
                    <a:pt x="865" y="588"/>
                    <a:pt x="588" y="864"/>
                  </a:cubicBezTo>
                  <a:cubicBezTo>
                    <a:pt x="588" y="1452"/>
                    <a:pt x="450" y="2039"/>
                    <a:pt x="312" y="2592"/>
                  </a:cubicBezTo>
                  <a:cubicBezTo>
                    <a:pt x="174" y="3042"/>
                    <a:pt x="1" y="3629"/>
                    <a:pt x="1" y="4044"/>
                  </a:cubicBezTo>
                  <a:cubicBezTo>
                    <a:pt x="450" y="3768"/>
                    <a:pt x="727" y="3457"/>
                    <a:pt x="1176" y="3180"/>
                  </a:cubicBezTo>
                  <a:lnTo>
                    <a:pt x="1176" y="3042"/>
                  </a:lnTo>
                  <a:cubicBezTo>
                    <a:pt x="1176" y="2039"/>
                    <a:pt x="1314" y="1037"/>
                    <a:pt x="1591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8"/>
            <p:cNvSpPr/>
            <p:nvPr/>
          </p:nvSpPr>
          <p:spPr>
            <a:xfrm>
              <a:off x="3533404" y="4381263"/>
              <a:ext cx="36028" cy="75127"/>
            </a:xfrm>
            <a:custGeom>
              <a:avLst/>
              <a:gdLst/>
              <a:ahLst/>
              <a:cxnLst/>
              <a:rect l="l" t="t" r="r" b="b"/>
              <a:pathLst>
                <a:path w="2006" h="4183" extrusionOk="0">
                  <a:moveTo>
                    <a:pt x="2005" y="0"/>
                  </a:moveTo>
                  <a:lnTo>
                    <a:pt x="2005" y="0"/>
                  </a:lnTo>
                  <a:cubicBezTo>
                    <a:pt x="1591" y="312"/>
                    <a:pt x="1141" y="588"/>
                    <a:pt x="865" y="865"/>
                  </a:cubicBezTo>
                  <a:lnTo>
                    <a:pt x="726" y="1003"/>
                  </a:lnTo>
                  <a:cubicBezTo>
                    <a:pt x="726" y="1176"/>
                    <a:pt x="726" y="1176"/>
                    <a:pt x="588" y="1176"/>
                  </a:cubicBezTo>
                  <a:cubicBezTo>
                    <a:pt x="588" y="2040"/>
                    <a:pt x="277" y="2904"/>
                    <a:pt x="139" y="3768"/>
                  </a:cubicBezTo>
                  <a:cubicBezTo>
                    <a:pt x="139" y="3906"/>
                    <a:pt x="139" y="4045"/>
                    <a:pt x="1" y="4183"/>
                  </a:cubicBezTo>
                  <a:lnTo>
                    <a:pt x="139" y="4183"/>
                  </a:lnTo>
                  <a:cubicBezTo>
                    <a:pt x="588" y="3768"/>
                    <a:pt x="1141" y="3319"/>
                    <a:pt x="1591" y="3042"/>
                  </a:cubicBezTo>
                  <a:lnTo>
                    <a:pt x="1591" y="2904"/>
                  </a:lnTo>
                  <a:cubicBezTo>
                    <a:pt x="1591" y="1867"/>
                    <a:pt x="1729" y="1003"/>
                    <a:pt x="2005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8"/>
            <p:cNvSpPr/>
            <p:nvPr/>
          </p:nvSpPr>
          <p:spPr>
            <a:xfrm>
              <a:off x="3665626" y="4278208"/>
              <a:ext cx="25485" cy="74516"/>
            </a:xfrm>
            <a:custGeom>
              <a:avLst/>
              <a:gdLst/>
              <a:ahLst/>
              <a:cxnLst/>
              <a:rect l="l" t="t" r="r" b="b"/>
              <a:pathLst>
                <a:path w="1419" h="4149" extrusionOk="0">
                  <a:moveTo>
                    <a:pt x="1418" y="1"/>
                  </a:moveTo>
                  <a:cubicBezTo>
                    <a:pt x="1142" y="277"/>
                    <a:pt x="865" y="554"/>
                    <a:pt x="416" y="1003"/>
                  </a:cubicBezTo>
                  <a:cubicBezTo>
                    <a:pt x="277" y="1556"/>
                    <a:pt x="139" y="2282"/>
                    <a:pt x="139" y="3008"/>
                  </a:cubicBezTo>
                  <a:cubicBezTo>
                    <a:pt x="1" y="3457"/>
                    <a:pt x="1" y="3734"/>
                    <a:pt x="1" y="4010"/>
                  </a:cubicBezTo>
                  <a:lnTo>
                    <a:pt x="1" y="4148"/>
                  </a:lnTo>
                  <a:cubicBezTo>
                    <a:pt x="277" y="3872"/>
                    <a:pt x="554" y="3734"/>
                    <a:pt x="1003" y="3457"/>
                  </a:cubicBezTo>
                  <a:cubicBezTo>
                    <a:pt x="1003" y="2282"/>
                    <a:pt x="1280" y="1280"/>
                    <a:pt x="1418" y="139"/>
                  </a:cubicBezTo>
                  <a:lnTo>
                    <a:pt x="1418" y="1"/>
                  </a:ln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8"/>
            <p:cNvSpPr/>
            <p:nvPr/>
          </p:nvSpPr>
          <p:spPr>
            <a:xfrm>
              <a:off x="3784198" y="4174543"/>
              <a:ext cx="28574" cy="82580"/>
            </a:xfrm>
            <a:custGeom>
              <a:avLst/>
              <a:gdLst/>
              <a:ahLst/>
              <a:cxnLst/>
              <a:rect l="l" t="t" r="r" b="b"/>
              <a:pathLst>
                <a:path w="1591" h="4598" extrusionOk="0">
                  <a:moveTo>
                    <a:pt x="1591" y="0"/>
                  </a:moveTo>
                  <a:lnTo>
                    <a:pt x="1591" y="0"/>
                  </a:lnTo>
                  <a:cubicBezTo>
                    <a:pt x="1314" y="277"/>
                    <a:pt x="865" y="588"/>
                    <a:pt x="589" y="864"/>
                  </a:cubicBezTo>
                  <a:cubicBezTo>
                    <a:pt x="589" y="2005"/>
                    <a:pt x="312" y="3180"/>
                    <a:pt x="139" y="4321"/>
                  </a:cubicBezTo>
                  <a:cubicBezTo>
                    <a:pt x="139" y="4459"/>
                    <a:pt x="139" y="4459"/>
                    <a:pt x="1" y="4597"/>
                  </a:cubicBezTo>
                  <a:cubicBezTo>
                    <a:pt x="450" y="4321"/>
                    <a:pt x="865" y="4044"/>
                    <a:pt x="1176" y="3733"/>
                  </a:cubicBezTo>
                  <a:lnTo>
                    <a:pt x="1176" y="3595"/>
                  </a:lnTo>
                  <a:cubicBezTo>
                    <a:pt x="1314" y="2869"/>
                    <a:pt x="1314" y="2143"/>
                    <a:pt x="1453" y="1452"/>
                  </a:cubicBezTo>
                  <a:cubicBezTo>
                    <a:pt x="1453" y="1003"/>
                    <a:pt x="1591" y="588"/>
                    <a:pt x="1591" y="0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8"/>
            <p:cNvSpPr/>
            <p:nvPr/>
          </p:nvSpPr>
          <p:spPr>
            <a:xfrm>
              <a:off x="3817729" y="4156529"/>
              <a:ext cx="18642" cy="75145"/>
            </a:xfrm>
            <a:custGeom>
              <a:avLst/>
              <a:gdLst/>
              <a:ahLst/>
              <a:cxnLst/>
              <a:rect l="l" t="t" r="r" b="b"/>
              <a:pathLst>
                <a:path w="1038" h="4184" extrusionOk="0">
                  <a:moveTo>
                    <a:pt x="1037" y="1"/>
                  </a:moveTo>
                  <a:lnTo>
                    <a:pt x="1037" y="1"/>
                  </a:lnTo>
                  <a:cubicBezTo>
                    <a:pt x="726" y="139"/>
                    <a:pt x="588" y="277"/>
                    <a:pt x="312" y="554"/>
                  </a:cubicBezTo>
                  <a:cubicBezTo>
                    <a:pt x="312" y="1591"/>
                    <a:pt x="173" y="2593"/>
                    <a:pt x="0" y="3457"/>
                  </a:cubicBezTo>
                  <a:lnTo>
                    <a:pt x="0" y="4183"/>
                  </a:lnTo>
                  <a:cubicBezTo>
                    <a:pt x="173" y="4010"/>
                    <a:pt x="450" y="3872"/>
                    <a:pt x="588" y="3596"/>
                  </a:cubicBezTo>
                  <a:cubicBezTo>
                    <a:pt x="726" y="3008"/>
                    <a:pt x="726" y="2455"/>
                    <a:pt x="865" y="1867"/>
                  </a:cubicBezTo>
                  <a:cubicBezTo>
                    <a:pt x="865" y="1280"/>
                    <a:pt x="1037" y="554"/>
                    <a:pt x="1037" y="1"/>
                  </a:cubicBezTo>
                  <a:close/>
                </a:path>
              </a:pathLst>
            </a:custGeom>
            <a:solidFill>
              <a:srgbClr val="DC9F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8"/>
            <p:cNvSpPr/>
            <p:nvPr/>
          </p:nvSpPr>
          <p:spPr>
            <a:xfrm>
              <a:off x="2992700" y="4138533"/>
              <a:ext cx="36638" cy="38506"/>
            </a:xfrm>
            <a:custGeom>
              <a:avLst/>
              <a:gdLst/>
              <a:ahLst/>
              <a:cxnLst/>
              <a:rect l="l" t="t" r="r" b="b"/>
              <a:pathLst>
                <a:path w="2040" h="2144" extrusionOk="0">
                  <a:moveTo>
                    <a:pt x="2040" y="1"/>
                  </a:moveTo>
                  <a:lnTo>
                    <a:pt x="1829" y="199"/>
                  </a:lnTo>
                  <a:lnTo>
                    <a:pt x="1829" y="199"/>
                  </a:lnTo>
                  <a:cubicBezTo>
                    <a:pt x="1938" y="131"/>
                    <a:pt x="2040" y="106"/>
                    <a:pt x="2040" y="1"/>
                  </a:cubicBezTo>
                  <a:close/>
                  <a:moveTo>
                    <a:pt x="1829" y="199"/>
                  </a:moveTo>
                  <a:cubicBezTo>
                    <a:pt x="1795" y="220"/>
                    <a:pt x="1761" y="245"/>
                    <a:pt x="1729" y="277"/>
                  </a:cubicBezTo>
                  <a:lnTo>
                    <a:pt x="1452" y="554"/>
                  </a:lnTo>
                  <a:lnTo>
                    <a:pt x="1590" y="415"/>
                  </a:lnTo>
                  <a:lnTo>
                    <a:pt x="1590" y="415"/>
                  </a:lnTo>
                  <a:cubicBezTo>
                    <a:pt x="1590" y="418"/>
                    <a:pt x="1590" y="421"/>
                    <a:pt x="1590" y="424"/>
                  </a:cubicBezTo>
                  <a:lnTo>
                    <a:pt x="1590" y="424"/>
                  </a:lnTo>
                  <a:lnTo>
                    <a:pt x="1829" y="199"/>
                  </a:lnTo>
                  <a:close/>
                  <a:moveTo>
                    <a:pt x="1590" y="424"/>
                  </a:moveTo>
                  <a:lnTo>
                    <a:pt x="1452" y="554"/>
                  </a:lnTo>
                  <a:lnTo>
                    <a:pt x="1452" y="554"/>
                  </a:lnTo>
                  <a:cubicBezTo>
                    <a:pt x="1452" y="554"/>
                    <a:pt x="1585" y="554"/>
                    <a:pt x="1590" y="424"/>
                  </a:cubicBezTo>
                  <a:close/>
                  <a:moveTo>
                    <a:pt x="1452" y="554"/>
                  </a:moveTo>
                  <a:lnTo>
                    <a:pt x="1452" y="554"/>
                  </a:lnTo>
                  <a:lnTo>
                    <a:pt x="1452" y="554"/>
                  </a:lnTo>
                  <a:close/>
                  <a:moveTo>
                    <a:pt x="1447" y="558"/>
                  </a:moveTo>
                  <a:lnTo>
                    <a:pt x="0" y="2005"/>
                  </a:lnTo>
                  <a:lnTo>
                    <a:pt x="0" y="2144"/>
                  </a:lnTo>
                  <a:lnTo>
                    <a:pt x="139" y="2005"/>
                  </a:lnTo>
                  <a:cubicBezTo>
                    <a:pt x="586" y="1420"/>
                    <a:pt x="1000" y="1006"/>
                    <a:pt x="1447" y="558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8"/>
            <p:cNvSpPr/>
            <p:nvPr/>
          </p:nvSpPr>
          <p:spPr>
            <a:xfrm>
              <a:off x="2917574" y="4078942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3457" y="726"/>
                  </a:moveTo>
                  <a:cubicBezTo>
                    <a:pt x="3907" y="1003"/>
                    <a:pt x="4183" y="1279"/>
                    <a:pt x="4494" y="1590"/>
                  </a:cubicBezTo>
                  <a:cubicBezTo>
                    <a:pt x="4633" y="1729"/>
                    <a:pt x="4633" y="2005"/>
                    <a:pt x="4494" y="2005"/>
                  </a:cubicBezTo>
                  <a:cubicBezTo>
                    <a:pt x="4494" y="2143"/>
                    <a:pt x="4322" y="2143"/>
                    <a:pt x="4322" y="2143"/>
                  </a:cubicBezTo>
                  <a:lnTo>
                    <a:pt x="3907" y="2143"/>
                  </a:lnTo>
                  <a:lnTo>
                    <a:pt x="4045" y="2282"/>
                  </a:lnTo>
                  <a:lnTo>
                    <a:pt x="4045" y="2454"/>
                  </a:lnTo>
                  <a:cubicBezTo>
                    <a:pt x="4045" y="2593"/>
                    <a:pt x="4045" y="2593"/>
                    <a:pt x="3907" y="2731"/>
                  </a:cubicBezTo>
                  <a:cubicBezTo>
                    <a:pt x="3769" y="2731"/>
                    <a:pt x="3630" y="2731"/>
                    <a:pt x="3457" y="2593"/>
                  </a:cubicBezTo>
                  <a:cubicBezTo>
                    <a:pt x="3319" y="2282"/>
                    <a:pt x="3181" y="2005"/>
                    <a:pt x="2904" y="1867"/>
                  </a:cubicBezTo>
                  <a:cubicBezTo>
                    <a:pt x="2904" y="1729"/>
                    <a:pt x="2766" y="1729"/>
                    <a:pt x="2766" y="1590"/>
                  </a:cubicBezTo>
                  <a:lnTo>
                    <a:pt x="2766" y="1279"/>
                  </a:lnTo>
                  <a:cubicBezTo>
                    <a:pt x="2904" y="1279"/>
                    <a:pt x="2904" y="1141"/>
                    <a:pt x="3043" y="1141"/>
                  </a:cubicBezTo>
                  <a:cubicBezTo>
                    <a:pt x="3181" y="1141"/>
                    <a:pt x="3181" y="1141"/>
                    <a:pt x="3181" y="1279"/>
                  </a:cubicBezTo>
                  <a:lnTo>
                    <a:pt x="3181" y="1141"/>
                  </a:lnTo>
                  <a:cubicBezTo>
                    <a:pt x="3043" y="1141"/>
                    <a:pt x="3043" y="864"/>
                    <a:pt x="3043" y="726"/>
                  </a:cubicBezTo>
                  <a:close/>
                  <a:moveTo>
                    <a:pt x="2593" y="1867"/>
                  </a:moveTo>
                  <a:cubicBezTo>
                    <a:pt x="3043" y="2005"/>
                    <a:pt x="3457" y="2454"/>
                    <a:pt x="3457" y="2869"/>
                  </a:cubicBezTo>
                  <a:cubicBezTo>
                    <a:pt x="3457" y="3007"/>
                    <a:pt x="3457" y="3319"/>
                    <a:pt x="3181" y="3457"/>
                  </a:cubicBezTo>
                  <a:cubicBezTo>
                    <a:pt x="3043" y="3595"/>
                    <a:pt x="2904" y="3733"/>
                    <a:pt x="2593" y="3733"/>
                  </a:cubicBezTo>
                  <a:cubicBezTo>
                    <a:pt x="2455" y="3733"/>
                    <a:pt x="2317" y="3595"/>
                    <a:pt x="2179" y="3457"/>
                  </a:cubicBezTo>
                  <a:cubicBezTo>
                    <a:pt x="2040" y="3319"/>
                    <a:pt x="1902" y="3146"/>
                    <a:pt x="1902" y="3007"/>
                  </a:cubicBezTo>
                  <a:lnTo>
                    <a:pt x="1902" y="2454"/>
                  </a:lnTo>
                  <a:cubicBezTo>
                    <a:pt x="1902" y="2282"/>
                    <a:pt x="2040" y="2282"/>
                    <a:pt x="2040" y="2143"/>
                  </a:cubicBezTo>
                  <a:cubicBezTo>
                    <a:pt x="2179" y="2143"/>
                    <a:pt x="2179" y="2005"/>
                    <a:pt x="2179" y="2005"/>
                  </a:cubicBezTo>
                  <a:cubicBezTo>
                    <a:pt x="2317" y="1867"/>
                    <a:pt x="2317" y="1867"/>
                    <a:pt x="2455" y="1867"/>
                  </a:cubicBezTo>
                  <a:close/>
                  <a:moveTo>
                    <a:pt x="2904" y="0"/>
                  </a:moveTo>
                  <a:cubicBezTo>
                    <a:pt x="2766" y="0"/>
                    <a:pt x="2766" y="139"/>
                    <a:pt x="2766" y="139"/>
                  </a:cubicBezTo>
                  <a:lnTo>
                    <a:pt x="2593" y="139"/>
                  </a:lnTo>
                  <a:cubicBezTo>
                    <a:pt x="2179" y="277"/>
                    <a:pt x="1902" y="553"/>
                    <a:pt x="1591" y="864"/>
                  </a:cubicBezTo>
                  <a:cubicBezTo>
                    <a:pt x="1038" y="1279"/>
                    <a:pt x="589" y="1867"/>
                    <a:pt x="1" y="2454"/>
                  </a:cubicBezTo>
                  <a:cubicBezTo>
                    <a:pt x="450" y="2731"/>
                    <a:pt x="865" y="3146"/>
                    <a:pt x="1314" y="3457"/>
                  </a:cubicBezTo>
                  <a:cubicBezTo>
                    <a:pt x="2040" y="3872"/>
                    <a:pt x="2766" y="4321"/>
                    <a:pt x="3630" y="4597"/>
                  </a:cubicBezTo>
                  <a:cubicBezTo>
                    <a:pt x="4322" y="3872"/>
                    <a:pt x="5186" y="3007"/>
                    <a:pt x="6050" y="2282"/>
                  </a:cubicBezTo>
                  <a:cubicBezTo>
                    <a:pt x="5359" y="1729"/>
                    <a:pt x="4494" y="1003"/>
                    <a:pt x="3769" y="415"/>
                  </a:cubicBezTo>
                  <a:cubicBezTo>
                    <a:pt x="3457" y="277"/>
                    <a:pt x="3181" y="139"/>
                    <a:pt x="2904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8"/>
            <p:cNvSpPr/>
            <p:nvPr/>
          </p:nvSpPr>
          <p:spPr>
            <a:xfrm>
              <a:off x="2967251" y="4172065"/>
              <a:ext cx="7453" cy="4975"/>
            </a:xfrm>
            <a:custGeom>
              <a:avLst/>
              <a:gdLst/>
              <a:ahLst/>
              <a:cxnLst/>
              <a:rect l="l" t="t" r="r" b="b"/>
              <a:pathLst>
                <a:path w="415" h="277" extrusionOk="0">
                  <a:moveTo>
                    <a:pt x="0" y="0"/>
                  </a:moveTo>
                  <a:cubicBezTo>
                    <a:pt x="138" y="138"/>
                    <a:pt x="138" y="138"/>
                    <a:pt x="277" y="277"/>
                  </a:cubicBezTo>
                  <a:lnTo>
                    <a:pt x="415" y="277"/>
                  </a:lnTo>
                  <a:cubicBezTo>
                    <a:pt x="277" y="138"/>
                    <a:pt x="138" y="138"/>
                    <a:pt x="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8"/>
            <p:cNvSpPr/>
            <p:nvPr/>
          </p:nvSpPr>
          <p:spPr>
            <a:xfrm>
              <a:off x="2974687" y="4063425"/>
              <a:ext cx="4993" cy="4975"/>
            </a:xfrm>
            <a:custGeom>
              <a:avLst/>
              <a:gdLst/>
              <a:ahLst/>
              <a:cxnLst/>
              <a:rect l="l" t="t" r="r" b="b"/>
              <a:pathLst>
                <a:path w="278" h="277" extrusionOk="0">
                  <a:moveTo>
                    <a:pt x="1" y="0"/>
                  </a:moveTo>
                  <a:cubicBezTo>
                    <a:pt x="139" y="138"/>
                    <a:pt x="277" y="138"/>
                    <a:pt x="277" y="277"/>
                  </a:cubicBezTo>
                  <a:lnTo>
                    <a:pt x="277" y="138"/>
                  </a:lnTo>
                  <a:cubicBezTo>
                    <a:pt x="139" y="138"/>
                    <a:pt x="139" y="0"/>
                    <a:pt x="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8"/>
            <p:cNvSpPr/>
            <p:nvPr/>
          </p:nvSpPr>
          <p:spPr>
            <a:xfrm>
              <a:off x="2969730" y="41304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8"/>
            <p:cNvSpPr/>
            <p:nvPr/>
          </p:nvSpPr>
          <p:spPr>
            <a:xfrm>
              <a:off x="2961666" y="4123016"/>
              <a:ext cx="8082" cy="12428"/>
            </a:xfrm>
            <a:custGeom>
              <a:avLst/>
              <a:gdLst/>
              <a:ahLst/>
              <a:cxnLst/>
              <a:rect l="l" t="t" r="r" b="b"/>
              <a:pathLst>
                <a:path w="450" h="692" extrusionOk="0">
                  <a:moveTo>
                    <a:pt x="138" y="0"/>
                  </a:moveTo>
                  <a:lnTo>
                    <a:pt x="0" y="139"/>
                  </a:lnTo>
                  <a:lnTo>
                    <a:pt x="0" y="277"/>
                  </a:lnTo>
                  <a:lnTo>
                    <a:pt x="0" y="415"/>
                  </a:lnTo>
                  <a:lnTo>
                    <a:pt x="0" y="553"/>
                  </a:lnTo>
                  <a:cubicBezTo>
                    <a:pt x="0" y="692"/>
                    <a:pt x="138" y="692"/>
                    <a:pt x="138" y="692"/>
                  </a:cubicBezTo>
                  <a:lnTo>
                    <a:pt x="311" y="692"/>
                  </a:lnTo>
                  <a:lnTo>
                    <a:pt x="311" y="553"/>
                  </a:lnTo>
                  <a:lnTo>
                    <a:pt x="449" y="553"/>
                  </a:lnTo>
                  <a:lnTo>
                    <a:pt x="449" y="415"/>
                  </a:lnTo>
                  <a:cubicBezTo>
                    <a:pt x="449" y="415"/>
                    <a:pt x="449" y="277"/>
                    <a:pt x="311" y="277"/>
                  </a:cubicBezTo>
                  <a:lnTo>
                    <a:pt x="311" y="139"/>
                  </a:lnTo>
                  <a:lnTo>
                    <a:pt x="138" y="139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8"/>
            <p:cNvSpPr/>
            <p:nvPr/>
          </p:nvSpPr>
          <p:spPr>
            <a:xfrm>
              <a:off x="2961666" y="4063425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138" y="0"/>
                  </a:moveTo>
                  <a:cubicBezTo>
                    <a:pt x="138" y="0"/>
                    <a:pt x="138" y="138"/>
                    <a:pt x="0" y="138"/>
                  </a:cubicBezTo>
                  <a:lnTo>
                    <a:pt x="138" y="138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8"/>
            <p:cNvSpPr/>
            <p:nvPr/>
          </p:nvSpPr>
          <p:spPr>
            <a:xfrm>
              <a:off x="3034296" y="4107499"/>
              <a:ext cx="4975" cy="4975"/>
            </a:xfrm>
            <a:custGeom>
              <a:avLst/>
              <a:gdLst/>
              <a:ahLst/>
              <a:cxnLst/>
              <a:rect l="l" t="t" r="r" b="b"/>
              <a:pathLst>
                <a:path w="277" h="277" extrusionOk="0">
                  <a:moveTo>
                    <a:pt x="0" y="0"/>
                  </a:moveTo>
                  <a:cubicBezTo>
                    <a:pt x="120" y="0"/>
                    <a:pt x="136" y="104"/>
                    <a:pt x="228" y="132"/>
                  </a:cubicBezTo>
                  <a:lnTo>
                    <a:pt x="228" y="132"/>
                  </a:lnTo>
                  <a:cubicBezTo>
                    <a:pt x="176" y="56"/>
                    <a:pt x="88" y="0"/>
                    <a:pt x="0" y="0"/>
                  </a:cubicBezTo>
                  <a:close/>
                  <a:moveTo>
                    <a:pt x="228" y="132"/>
                  </a:moveTo>
                  <a:cubicBezTo>
                    <a:pt x="258" y="176"/>
                    <a:pt x="277" y="226"/>
                    <a:pt x="277" y="277"/>
                  </a:cubicBezTo>
                  <a:lnTo>
                    <a:pt x="277" y="139"/>
                  </a:lnTo>
                  <a:cubicBezTo>
                    <a:pt x="258" y="139"/>
                    <a:pt x="242" y="136"/>
                    <a:pt x="228" y="132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8"/>
            <p:cNvSpPr/>
            <p:nvPr/>
          </p:nvSpPr>
          <p:spPr>
            <a:xfrm>
              <a:off x="2969730" y="413046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8"/>
            <p:cNvSpPr/>
            <p:nvPr/>
          </p:nvSpPr>
          <p:spPr>
            <a:xfrm>
              <a:off x="3018778" y="4148465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8"/>
            <p:cNvSpPr/>
            <p:nvPr/>
          </p:nvSpPr>
          <p:spPr>
            <a:xfrm>
              <a:off x="3041749" y="4169568"/>
              <a:ext cx="15535" cy="1553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864" y="1"/>
                  </a:moveTo>
                  <a:lnTo>
                    <a:pt x="864" y="1"/>
                  </a:lnTo>
                  <a:cubicBezTo>
                    <a:pt x="588" y="277"/>
                    <a:pt x="311" y="416"/>
                    <a:pt x="173" y="692"/>
                  </a:cubicBezTo>
                  <a:cubicBezTo>
                    <a:pt x="0" y="692"/>
                    <a:pt x="0" y="865"/>
                    <a:pt x="0" y="865"/>
                  </a:cubicBezTo>
                  <a:cubicBezTo>
                    <a:pt x="311" y="554"/>
                    <a:pt x="588" y="277"/>
                    <a:pt x="86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8"/>
            <p:cNvSpPr/>
            <p:nvPr/>
          </p:nvSpPr>
          <p:spPr>
            <a:xfrm>
              <a:off x="3044838" y="4161504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2282" y="1141"/>
                  </a:moveTo>
                  <a:lnTo>
                    <a:pt x="2420" y="1314"/>
                  </a:lnTo>
                  <a:cubicBezTo>
                    <a:pt x="2420" y="1314"/>
                    <a:pt x="2593" y="1452"/>
                    <a:pt x="2731" y="1590"/>
                  </a:cubicBezTo>
                  <a:lnTo>
                    <a:pt x="2593" y="1452"/>
                  </a:lnTo>
                  <a:lnTo>
                    <a:pt x="2593" y="1452"/>
                  </a:lnTo>
                  <a:cubicBezTo>
                    <a:pt x="3008" y="1867"/>
                    <a:pt x="3457" y="2178"/>
                    <a:pt x="3872" y="2455"/>
                  </a:cubicBezTo>
                  <a:cubicBezTo>
                    <a:pt x="3872" y="2455"/>
                    <a:pt x="4010" y="2455"/>
                    <a:pt x="4149" y="2593"/>
                  </a:cubicBezTo>
                  <a:cubicBezTo>
                    <a:pt x="4321" y="2593"/>
                    <a:pt x="4321" y="2731"/>
                    <a:pt x="4321" y="2869"/>
                  </a:cubicBezTo>
                  <a:cubicBezTo>
                    <a:pt x="4198" y="2993"/>
                    <a:pt x="4092" y="3099"/>
                    <a:pt x="3991" y="3099"/>
                  </a:cubicBezTo>
                  <a:cubicBezTo>
                    <a:pt x="3951" y="3099"/>
                    <a:pt x="3912" y="3082"/>
                    <a:pt x="3872" y="3042"/>
                  </a:cubicBezTo>
                  <a:cubicBezTo>
                    <a:pt x="3596" y="2869"/>
                    <a:pt x="3285" y="2731"/>
                    <a:pt x="3008" y="2593"/>
                  </a:cubicBezTo>
                  <a:lnTo>
                    <a:pt x="3008" y="3042"/>
                  </a:lnTo>
                  <a:cubicBezTo>
                    <a:pt x="3008" y="3180"/>
                    <a:pt x="3008" y="3319"/>
                    <a:pt x="2731" y="3319"/>
                  </a:cubicBezTo>
                  <a:cubicBezTo>
                    <a:pt x="2593" y="3319"/>
                    <a:pt x="2420" y="3180"/>
                    <a:pt x="2420" y="3042"/>
                  </a:cubicBezTo>
                  <a:lnTo>
                    <a:pt x="2420" y="2593"/>
                  </a:lnTo>
                  <a:cubicBezTo>
                    <a:pt x="2282" y="2316"/>
                    <a:pt x="2006" y="1867"/>
                    <a:pt x="1867" y="1590"/>
                  </a:cubicBezTo>
                  <a:lnTo>
                    <a:pt x="1867" y="1314"/>
                  </a:lnTo>
                  <a:lnTo>
                    <a:pt x="2006" y="1141"/>
                  </a:lnTo>
                  <a:close/>
                  <a:moveTo>
                    <a:pt x="2731" y="0"/>
                  </a:moveTo>
                  <a:lnTo>
                    <a:pt x="2593" y="139"/>
                  </a:lnTo>
                  <a:cubicBezTo>
                    <a:pt x="2144" y="277"/>
                    <a:pt x="1867" y="588"/>
                    <a:pt x="1556" y="865"/>
                  </a:cubicBezTo>
                  <a:cubicBezTo>
                    <a:pt x="1003" y="1314"/>
                    <a:pt x="554" y="1867"/>
                    <a:pt x="1" y="2316"/>
                  </a:cubicBezTo>
                  <a:cubicBezTo>
                    <a:pt x="416" y="2731"/>
                    <a:pt x="865" y="3042"/>
                    <a:pt x="1280" y="3319"/>
                  </a:cubicBezTo>
                  <a:cubicBezTo>
                    <a:pt x="2006" y="3906"/>
                    <a:pt x="2731" y="4183"/>
                    <a:pt x="3596" y="4598"/>
                  </a:cubicBezTo>
                  <a:cubicBezTo>
                    <a:pt x="4321" y="3733"/>
                    <a:pt x="5186" y="3042"/>
                    <a:pt x="6050" y="2316"/>
                  </a:cubicBezTo>
                  <a:cubicBezTo>
                    <a:pt x="5324" y="1590"/>
                    <a:pt x="4460" y="1003"/>
                    <a:pt x="3734" y="450"/>
                  </a:cubicBezTo>
                  <a:cubicBezTo>
                    <a:pt x="3457" y="277"/>
                    <a:pt x="3146" y="139"/>
                    <a:pt x="287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8"/>
            <p:cNvSpPr/>
            <p:nvPr/>
          </p:nvSpPr>
          <p:spPr>
            <a:xfrm>
              <a:off x="3119336" y="4247173"/>
              <a:ext cx="8082" cy="9950"/>
            </a:xfrm>
            <a:custGeom>
              <a:avLst/>
              <a:gdLst/>
              <a:ahLst/>
              <a:cxnLst/>
              <a:rect l="l" t="t" r="r" b="b"/>
              <a:pathLst>
                <a:path w="450" h="554" extrusionOk="0">
                  <a:moveTo>
                    <a:pt x="450" y="0"/>
                  </a:moveTo>
                  <a:lnTo>
                    <a:pt x="450" y="0"/>
                  </a:lnTo>
                  <a:cubicBezTo>
                    <a:pt x="312" y="139"/>
                    <a:pt x="173" y="277"/>
                    <a:pt x="1" y="553"/>
                  </a:cubicBezTo>
                  <a:cubicBezTo>
                    <a:pt x="173" y="415"/>
                    <a:pt x="312" y="277"/>
                    <a:pt x="45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8"/>
            <p:cNvSpPr/>
            <p:nvPr/>
          </p:nvSpPr>
          <p:spPr>
            <a:xfrm>
              <a:off x="3041749" y="4223574"/>
              <a:ext cx="62088" cy="38363"/>
            </a:xfrm>
            <a:custGeom>
              <a:avLst/>
              <a:gdLst/>
              <a:ahLst/>
              <a:cxnLst/>
              <a:rect l="l" t="t" r="r" b="b"/>
              <a:pathLst>
                <a:path w="3457" h="2136" extrusionOk="0">
                  <a:moveTo>
                    <a:pt x="0" y="1"/>
                  </a:moveTo>
                  <a:lnTo>
                    <a:pt x="173" y="139"/>
                  </a:lnTo>
                  <a:cubicBezTo>
                    <a:pt x="173" y="1"/>
                    <a:pt x="173" y="1"/>
                    <a:pt x="0" y="1"/>
                  </a:cubicBezTo>
                  <a:close/>
                  <a:moveTo>
                    <a:pt x="173" y="139"/>
                  </a:moveTo>
                  <a:cubicBezTo>
                    <a:pt x="1037" y="865"/>
                    <a:pt x="2039" y="1453"/>
                    <a:pt x="3042" y="2006"/>
                  </a:cubicBezTo>
                  <a:cubicBezTo>
                    <a:pt x="3111" y="2092"/>
                    <a:pt x="3180" y="2135"/>
                    <a:pt x="3249" y="2135"/>
                  </a:cubicBezTo>
                  <a:cubicBezTo>
                    <a:pt x="3318" y="2135"/>
                    <a:pt x="3387" y="2092"/>
                    <a:pt x="3457" y="2006"/>
                  </a:cubicBezTo>
                  <a:lnTo>
                    <a:pt x="3318" y="2006"/>
                  </a:lnTo>
                  <a:cubicBezTo>
                    <a:pt x="2592" y="1591"/>
                    <a:pt x="1901" y="1314"/>
                    <a:pt x="1175" y="865"/>
                  </a:cubicBezTo>
                  <a:cubicBezTo>
                    <a:pt x="864" y="589"/>
                    <a:pt x="449" y="277"/>
                    <a:pt x="173" y="139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8"/>
            <p:cNvSpPr/>
            <p:nvPr/>
          </p:nvSpPr>
          <p:spPr>
            <a:xfrm>
              <a:off x="3238537" y="4303658"/>
              <a:ext cx="39117" cy="41613"/>
            </a:xfrm>
            <a:custGeom>
              <a:avLst/>
              <a:gdLst/>
              <a:ahLst/>
              <a:cxnLst/>
              <a:rect l="l" t="t" r="r" b="b"/>
              <a:pathLst>
                <a:path w="2178" h="2317" extrusionOk="0">
                  <a:moveTo>
                    <a:pt x="2178" y="1"/>
                  </a:moveTo>
                  <a:cubicBezTo>
                    <a:pt x="2005" y="139"/>
                    <a:pt x="1867" y="139"/>
                    <a:pt x="1728" y="312"/>
                  </a:cubicBezTo>
                  <a:lnTo>
                    <a:pt x="0" y="2040"/>
                  </a:lnTo>
                  <a:lnTo>
                    <a:pt x="0" y="2317"/>
                  </a:lnTo>
                  <a:lnTo>
                    <a:pt x="138" y="2317"/>
                  </a:lnTo>
                  <a:cubicBezTo>
                    <a:pt x="277" y="2317"/>
                    <a:pt x="449" y="2317"/>
                    <a:pt x="588" y="2178"/>
                  </a:cubicBezTo>
                  <a:cubicBezTo>
                    <a:pt x="864" y="1591"/>
                    <a:pt x="1314" y="1176"/>
                    <a:pt x="1728" y="727"/>
                  </a:cubicBezTo>
                  <a:cubicBezTo>
                    <a:pt x="1867" y="588"/>
                    <a:pt x="2005" y="588"/>
                    <a:pt x="2178" y="450"/>
                  </a:cubicBez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8"/>
            <p:cNvSpPr/>
            <p:nvPr/>
          </p:nvSpPr>
          <p:spPr>
            <a:xfrm>
              <a:off x="3163410" y="4244066"/>
              <a:ext cx="108658" cy="83209"/>
            </a:xfrm>
            <a:custGeom>
              <a:avLst/>
              <a:gdLst/>
              <a:ahLst/>
              <a:cxnLst/>
              <a:rect l="l" t="t" r="r" b="b"/>
              <a:pathLst>
                <a:path w="6050" h="4633" extrusionOk="0">
                  <a:moveTo>
                    <a:pt x="3043" y="1314"/>
                  </a:moveTo>
                  <a:cubicBezTo>
                    <a:pt x="3181" y="1314"/>
                    <a:pt x="3181" y="1452"/>
                    <a:pt x="3319" y="1452"/>
                  </a:cubicBezTo>
                  <a:cubicBezTo>
                    <a:pt x="3457" y="1591"/>
                    <a:pt x="3596" y="1902"/>
                    <a:pt x="3768" y="2040"/>
                  </a:cubicBezTo>
                  <a:cubicBezTo>
                    <a:pt x="4045" y="2178"/>
                    <a:pt x="4183" y="2455"/>
                    <a:pt x="4460" y="2593"/>
                  </a:cubicBezTo>
                  <a:cubicBezTo>
                    <a:pt x="4632" y="2593"/>
                    <a:pt x="4632" y="2904"/>
                    <a:pt x="4460" y="2904"/>
                  </a:cubicBezTo>
                  <a:cubicBezTo>
                    <a:pt x="4460" y="3002"/>
                    <a:pt x="4321" y="3100"/>
                    <a:pt x="4192" y="3100"/>
                  </a:cubicBezTo>
                  <a:cubicBezTo>
                    <a:pt x="4138" y="3100"/>
                    <a:pt x="4085" y="3083"/>
                    <a:pt x="4045" y="3042"/>
                  </a:cubicBezTo>
                  <a:lnTo>
                    <a:pt x="3596" y="2593"/>
                  </a:lnTo>
                  <a:cubicBezTo>
                    <a:pt x="3457" y="2766"/>
                    <a:pt x="3457" y="3042"/>
                    <a:pt x="3181" y="3042"/>
                  </a:cubicBezTo>
                  <a:cubicBezTo>
                    <a:pt x="3043" y="3181"/>
                    <a:pt x="2731" y="3181"/>
                    <a:pt x="2593" y="3181"/>
                  </a:cubicBezTo>
                  <a:cubicBezTo>
                    <a:pt x="2455" y="3042"/>
                    <a:pt x="2178" y="2904"/>
                    <a:pt x="2040" y="2593"/>
                  </a:cubicBezTo>
                  <a:cubicBezTo>
                    <a:pt x="1867" y="2455"/>
                    <a:pt x="1729" y="2178"/>
                    <a:pt x="1591" y="2040"/>
                  </a:cubicBezTo>
                  <a:lnTo>
                    <a:pt x="1591" y="1729"/>
                  </a:lnTo>
                  <a:lnTo>
                    <a:pt x="1591" y="1591"/>
                  </a:lnTo>
                  <a:cubicBezTo>
                    <a:pt x="1729" y="1591"/>
                    <a:pt x="1729" y="1452"/>
                    <a:pt x="1867" y="1452"/>
                  </a:cubicBezTo>
                  <a:lnTo>
                    <a:pt x="2040" y="1591"/>
                  </a:lnTo>
                  <a:cubicBezTo>
                    <a:pt x="2317" y="1902"/>
                    <a:pt x="2455" y="2316"/>
                    <a:pt x="2731" y="2455"/>
                  </a:cubicBezTo>
                  <a:cubicBezTo>
                    <a:pt x="2731" y="2593"/>
                    <a:pt x="2731" y="2593"/>
                    <a:pt x="2904" y="2593"/>
                  </a:cubicBezTo>
                  <a:cubicBezTo>
                    <a:pt x="3043" y="2593"/>
                    <a:pt x="3043" y="2455"/>
                    <a:pt x="3043" y="2455"/>
                  </a:cubicBezTo>
                  <a:cubicBezTo>
                    <a:pt x="3043" y="2316"/>
                    <a:pt x="3181" y="2316"/>
                    <a:pt x="3181" y="2178"/>
                  </a:cubicBezTo>
                  <a:cubicBezTo>
                    <a:pt x="3043" y="2040"/>
                    <a:pt x="2904" y="2040"/>
                    <a:pt x="2904" y="1902"/>
                  </a:cubicBezTo>
                  <a:cubicBezTo>
                    <a:pt x="2731" y="1729"/>
                    <a:pt x="2731" y="1591"/>
                    <a:pt x="2904" y="1452"/>
                  </a:cubicBezTo>
                  <a:lnTo>
                    <a:pt x="3043" y="1314"/>
                  </a:lnTo>
                  <a:close/>
                  <a:moveTo>
                    <a:pt x="2904" y="1"/>
                  </a:moveTo>
                  <a:lnTo>
                    <a:pt x="2731" y="173"/>
                  </a:lnTo>
                  <a:lnTo>
                    <a:pt x="2593" y="173"/>
                  </a:lnTo>
                  <a:cubicBezTo>
                    <a:pt x="2317" y="312"/>
                    <a:pt x="1867" y="588"/>
                    <a:pt x="1591" y="865"/>
                  </a:cubicBezTo>
                  <a:cubicBezTo>
                    <a:pt x="1003" y="1314"/>
                    <a:pt x="588" y="1902"/>
                    <a:pt x="1" y="2455"/>
                  </a:cubicBezTo>
                  <a:cubicBezTo>
                    <a:pt x="450" y="2766"/>
                    <a:pt x="865" y="3042"/>
                    <a:pt x="1314" y="3457"/>
                  </a:cubicBezTo>
                  <a:cubicBezTo>
                    <a:pt x="2040" y="3906"/>
                    <a:pt x="2731" y="4321"/>
                    <a:pt x="3596" y="4632"/>
                  </a:cubicBezTo>
                  <a:cubicBezTo>
                    <a:pt x="4321" y="3768"/>
                    <a:pt x="5186" y="3042"/>
                    <a:pt x="6050" y="2316"/>
                  </a:cubicBezTo>
                  <a:cubicBezTo>
                    <a:pt x="5324" y="1729"/>
                    <a:pt x="4460" y="1038"/>
                    <a:pt x="3768" y="450"/>
                  </a:cubicBezTo>
                  <a:cubicBezTo>
                    <a:pt x="3457" y="312"/>
                    <a:pt x="3181" y="173"/>
                    <a:pt x="290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8"/>
            <p:cNvSpPr/>
            <p:nvPr/>
          </p:nvSpPr>
          <p:spPr>
            <a:xfrm>
              <a:off x="3280132" y="4272623"/>
              <a:ext cx="15535" cy="26096"/>
            </a:xfrm>
            <a:custGeom>
              <a:avLst/>
              <a:gdLst/>
              <a:ahLst/>
              <a:cxnLst/>
              <a:rect l="l" t="t" r="r" b="b"/>
              <a:pathLst>
                <a:path w="865" h="1453" extrusionOk="0">
                  <a:moveTo>
                    <a:pt x="0" y="1"/>
                  </a:moveTo>
                  <a:lnTo>
                    <a:pt x="0" y="1"/>
                  </a:lnTo>
                  <a:cubicBezTo>
                    <a:pt x="129" y="130"/>
                    <a:pt x="259" y="289"/>
                    <a:pt x="388" y="310"/>
                  </a:cubicBezTo>
                  <a:lnTo>
                    <a:pt x="388" y="310"/>
                  </a:lnTo>
                  <a:cubicBezTo>
                    <a:pt x="253" y="205"/>
                    <a:pt x="94" y="95"/>
                    <a:pt x="0" y="1"/>
                  </a:cubicBezTo>
                  <a:close/>
                  <a:moveTo>
                    <a:pt x="388" y="310"/>
                  </a:moveTo>
                  <a:cubicBezTo>
                    <a:pt x="416" y="331"/>
                    <a:pt x="443" y="352"/>
                    <a:pt x="468" y="373"/>
                  </a:cubicBezTo>
                  <a:lnTo>
                    <a:pt x="468" y="373"/>
                  </a:lnTo>
                  <a:cubicBezTo>
                    <a:pt x="453" y="353"/>
                    <a:pt x="435" y="332"/>
                    <a:pt x="415" y="312"/>
                  </a:cubicBezTo>
                  <a:cubicBezTo>
                    <a:pt x="406" y="312"/>
                    <a:pt x="397" y="311"/>
                    <a:pt x="388" y="310"/>
                  </a:cubicBezTo>
                  <a:close/>
                  <a:moveTo>
                    <a:pt x="468" y="373"/>
                  </a:moveTo>
                  <a:cubicBezTo>
                    <a:pt x="553" y="491"/>
                    <a:pt x="553" y="609"/>
                    <a:pt x="553" y="726"/>
                  </a:cubicBezTo>
                  <a:lnTo>
                    <a:pt x="553" y="865"/>
                  </a:lnTo>
                  <a:cubicBezTo>
                    <a:pt x="553" y="1003"/>
                    <a:pt x="553" y="1176"/>
                    <a:pt x="726" y="1452"/>
                  </a:cubicBezTo>
                  <a:lnTo>
                    <a:pt x="726" y="1176"/>
                  </a:lnTo>
                  <a:cubicBezTo>
                    <a:pt x="864" y="1176"/>
                    <a:pt x="726" y="1003"/>
                    <a:pt x="726" y="865"/>
                  </a:cubicBezTo>
                  <a:cubicBezTo>
                    <a:pt x="726" y="726"/>
                    <a:pt x="726" y="450"/>
                    <a:pt x="553" y="450"/>
                  </a:cubicBezTo>
                  <a:cubicBezTo>
                    <a:pt x="528" y="425"/>
                    <a:pt x="499" y="400"/>
                    <a:pt x="468" y="373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8"/>
            <p:cNvSpPr/>
            <p:nvPr/>
          </p:nvSpPr>
          <p:spPr>
            <a:xfrm>
              <a:off x="3202599" y="4332268"/>
              <a:ext cx="20438" cy="13003"/>
            </a:xfrm>
            <a:custGeom>
              <a:avLst/>
              <a:gdLst/>
              <a:ahLst/>
              <a:cxnLst/>
              <a:rect l="l" t="t" r="r" b="b"/>
              <a:pathLst>
                <a:path w="1138" h="724" extrusionOk="0">
                  <a:moveTo>
                    <a:pt x="0" y="1"/>
                  </a:moveTo>
                  <a:lnTo>
                    <a:pt x="0" y="1"/>
                  </a:lnTo>
                  <a:cubicBezTo>
                    <a:pt x="413" y="275"/>
                    <a:pt x="724" y="448"/>
                    <a:pt x="1137" y="724"/>
                  </a:cubicBezTo>
                  <a:lnTo>
                    <a:pt x="1137" y="585"/>
                  </a:lnTo>
                  <a:cubicBezTo>
                    <a:pt x="724" y="448"/>
                    <a:pt x="413" y="275"/>
                    <a:pt x="0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8"/>
            <p:cNvSpPr/>
            <p:nvPr/>
          </p:nvSpPr>
          <p:spPr>
            <a:xfrm>
              <a:off x="3269572" y="431669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8"/>
            <p:cNvSpPr/>
            <p:nvPr/>
          </p:nvSpPr>
          <p:spPr>
            <a:xfrm>
              <a:off x="3365173" y="4386848"/>
              <a:ext cx="39135" cy="43481"/>
            </a:xfrm>
            <a:custGeom>
              <a:avLst/>
              <a:gdLst/>
              <a:ahLst/>
              <a:cxnLst/>
              <a:rect l="l" t="t" r="r" b="b"/>
              <a:pathLst>
                <a:path w="2179" h="2421" extrusionOk="0">
                  <a:moveTo>
                    <a:pt x="2178" y="1"/>
                  </a:moveTo>
                  <a:cubicBezTo>
                    <a:pt x="2040" y="1"/>
                    <a:pt x="1867" y="139"/>
                    <a:pt x="1729" y="277"/>
                  </a:cubicBezTo>
                  <a:cubicBezTo>
                    <a:pt x="1176" y="865"/>
                    <a:pt x="588" y="1279"/>
                    <a:pt x="0" y="1867"/>
                  </a:cubicBezTo>
                  <a:lnTo>
                    <a:pt x="0" y="2005"/>
                  </a:lnTo>
                  <a:lnTo>
                    <a:pt x="0" y="2420"/>
                  </a:lnTo>
                  <a:cubicBezTo>
                    <a:pt x="139" y="2420"/>
                    <a:pt x="312" y="2282"/>
                    <a:pt x="312" y="2282"/>
                  </a:cubicBezTo>
                  <a:cubicBezTo>
                    <a:pt x="726" y="1729"/>
                    <a:pt x="1176" y="1279"/>
                    <a:pt x="1590" y="865"/>
                  </a:cubicBezTo>
                  <a:cubicBezTo>
                    <a:pt x="1729" y="692"/>
                    <a:pt x="2040" y="554"/>
                    <a:pt x="2178" y="277"/>
                  </a:cubicBez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8"/>
            <p:cNvSpPr/>
            <p:nvPr/>
          </p:nvSpPr>
          <p:spPr>
            <a:xfrm>
              <a:off x="3290064" y="4391823"/>
              <a:ext cx="59609" cy="38506"/>
            </a:xfrm>
            <a:custGeom>
              <a:avLst/>
              <a:gdLst/>
              <a:ahLst/>
              <a:cxnLst/>
              <a:rect l="l" t="t" r="r" b="b"/>
              <a:pathLst>
                <a:path w="3319" h="2144" extrusionOk="0">
                  <a:moveTo>
                    <a:pt x="0" y="0"/>
                  </a:moveTo>
                  <a:lnTo>
                    <a:pt x="0" y="0"/>
                  </a:lnTo>
                  <a:cubicBezTo>
                    <a:pt x="1037" y="864"/>
                    <a:pt x="2178" y="1452"/>
                    <a:pt x="3180" y="2143"/>
                  </a:cubicBezTo>
                  <a:lnTo>
                    <a:pt x="3318" y="2143"/>
                  </a:lnTo>
                  <a:lnTo>
                    <a:pt x="3318" y="1867"/>
                  </a:lnTo>
                  <a:cubicBezTo>
                    <a:pt x="2454" y="1452"/>
                    <a:pt x="1728" y="1141"/>
                    <a:pt x="1037" y="588"/>
                  </a:cubicBezTo>
                  <a:cubicBezTo>
                    <a:pt x="726" y="415"/>
                    <a:pt x="311" y="138"/>
                    <a:pt x="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8"/>
            <p:cNvSpPr/>
            <p:nvPr/>
          </p:nvSpPr>
          <p:spPr>
            <a:xfrm>
              <a:off x="3290064" y="4327257"/>
              <a:ext cx="108640" cy="82580"/>
            </a:xfrm>
            <a:custGeom>
              <a:avLst/>
              <a:gdLst/>
              <a:ahLst/>
              <a:cxnLst/>
              <a:rect l="l" t="t" r="r" b="b"/>
              <a:pathLst>
                <a:path w="6049" h="4598" extrusionOk="0">
                  <a:moveTo>
                    <a:pt x="2592" y="1141"/>
                  </a:moveTo>
                  <a:cubicBezTo>
                    <a:pt x="2592" y="1141"/>
                    <a:pt x="2765" y="1141"/>
                    <a:pt x="2904" y="1279"/>
                  </a:cubicBezTo>
                  <a:cubicBezTo>
                    <a:pt x="3042" y="1279"/>
                    <a:pt x="3318" y="1590"/>
                    <a:pt x="3457" y="1867"/>
                  </a:cubicBezTo>
                  <a:cubicBezTo>
                    <a:pt x="3629" y="2005"/>
                    <a:pt x="3768" y="2282"/>
                    <a:pt x="4044" y="2593"/>
                  </a:cubicBezTo>
                  <a:lnTo>
                    <a:pt x="4044" y="2869"/>
                  </a:lnTo>
                  <a:cubicBezTo>
                    <a:pt x="4044" y="2869"/>
                    <a:pt x="4044" y="3007"/>
                    <a:pt x="3906" y="3007"/>
                  </a:cubicBezTo>
                  <a:cubicBezTo>
                    <a:pt x="3837" y="3077"/>
                    <a:pt x="3768" y="3111"/>
                    <a:pt x="3694" y="3111"/>
                  </a:cubicBezTo>
                  <a:cubicBezTo>
                    <a:pt x="3621" y="3111"/>
                    <a:pt x="3543" y="3077"/>
                    <a:pt x="3457" y="3007"/>
                  </a:cubicBezTo>
                  <a:cubicBezTo>
                    <a:pt x="3318" y="2731"/>
                    <a:pt x="3180" y="2593"/>
                    <a:pt x="3042" y="2282"/>
                  </a:cubicBezTo>
                  <a:cubicBezTo>
                    <a:pt x="2904" y="2143"/>
                    <a:pt x="2904" y="2005"/>
                    <a:pt x="2765" y="1867"/>
                  </a:cubicBezTo>
                  <a:cubicBezTo>
                    <a:pt x="2592" y="1867"/>
                    <a:pt x="2592" y="1729"/>
                    <a:pt x="2592" y="1729"/>
                  </a:cubicBezTo>
                  <a:lnTo>
                    <a:pt x="2316" y="1729"/>
                  </a:lnTo>
                  <a:cubicBezTo>
                    <a:pt x="2316" y="1867"/>
                    <a:pt x="2178" y="1867"/>
                    <a:pt x="2178" y="1867"/>
                  </a:cubicBezTo>
                  <a:cubicBezTo>
                    <a:pt x="2039" y="2005"/>
                    <a:pt x="2039" y="2143"/>
                    <a:pt x="1901" y="2282"/>
                  </a:cubicBezTo>
                  <a:cubicBezTo>
                    <a:pt x="1901" y="2368"/>
                    <a:pt x="1823" y="2411"/>
                    <a:pt x="1728" y="2411"/>
                  </a:cubicBezTo>
                  <a:cubicBezTo>
                    <a:pt x="1633" y="2411"/>
                    <a:pt x="1521" y="2368"/>
                    <a:pt x="1452" y="2282"/>
                  </a:cubicBezTo>
                  <a:cubicBezTo>
                    <a:pt x="1314" y="2282"/>
                    <a:pt x="1314" y="2005"/>
                    <a:pt x="1452" y="1867"/>
                  </a:cubicBezTo>
                  <a:cubicBezTo>
                    <a:pt x="1452" y="1867"/>
                    <a:pt x="1590" y="1729"/>
                    <a:pt x="1728" y="1590"/>
                  </a:cubicBezTo>
                  <a:cubicBezTo>
                    <a:pt x="1728" y="1590"/>
                    <a:pt x="1728" y="1417"/>
                    <a:pt x="1901" y="1417"/>
                  </a:cubicBezTo>
                  <a:lnTo>
                    <a:pt x="2039" y="1279"/>
                  </a:lnTo>
                  <a:cubicBezTo>
                    <a:pt x="2039" y="1279"/>
                    <a:pt x="2178" y="1279"/>
                    <a:pt x="2178" y="1141"/>
                  </a:cubicBezTo>
                  <a:close/>
                  <a:moveTo>
                    <a:pt x="2765" y="0"/>
                  </a:moveTo>
                  <a:cubicBezTo>
                    <a:pt x="2765" y="139"/>
                    <a:pt x="2592" y="139"/>
                    <a:pt x="2592" y="139"/>
                  </a:cubicBezTo>
                  <a:cubicBezTo>
                    <a:pt x="2316" y="277"/>
                    <a:pt x="1901" y="553"/>
                    <a:pt x="1590" y="864"/>
                  </a:cubicBezTo>
                  <a:cubicBezTo>
                    <a:pt x="1037" y="1279"/>
                    <a:pt x="588" y="1867"/>
                    <a:pt x="0" y="2282"/>
                  </a:cubicBezTo>
                  <a:cubicBezTo>
                    <a:pt x="449" y="2731"/>
                    <a:pt x="864" y="3007"/>
                    <a:pt x="1314" y="3319"/>
                  </a:cubicBezTo>
                  <a:cubicBezTo>
                    <a:pt x="2039" y="3872"/>
                    <a:pt x="2904" y="4183"/>
                    <a:pt x="3629" y="4597"/>
                  </a:cubicBezTo>
                  <a:cubicBezTo>
                    <a:pt x="4321" y="3733"/>
                    <a:pt x="5185" y="3007"/>
                    <a:pt x="6049" y="2282"/>
                  </a:cubicBezTo>
                  <a:cubicBezTo>
                    <a:pt x="5358" y="1590"/>
                    <a:pt x="4494" y="1003"/>
                    <a:pt x="3768" y="415"/>
                  </a:cubicBezTo>
                  <a:cubicBezTo>
                    <a:pt x="3457" y="277"/>
                    <a:pt x="3180" y="139"/>
                    <a:pt x="2904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8"/>
            <p:cNvSpPr/>
            <p:nvPr/>
          </p:nvSpPr>
          <p:spPr>
            <a:xfrm>
              <a:off x="3393729" y="44023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8"/>
            <p:cNvSpPr/>
            <p:nvPr/>
          </p:nvSpPr>
          <p:spPr>
            <a:xfrm>
              <a:off x="3362694" y="3869115"/>
              <a:ext cx="39117" cy="41613"/>
            </a:xfrm>
            <a:custGeom>
              <a:avLst/>
              <a:gdLst/>
              <a:ahLst/>
              <a:cxnLst/>
              <a:rect l="l" t="t" r="r" b="b"/>
              <a:pathLst>
                <a:path w="2178" h="2317" extrusionOk="0">
                  <a:moveTo>
                    <a:pt x="2178" y="0"/>
                  </a:moveTo>
                  <a:cubicBezTo>
                    <a:pt x="2005" y="0"/>
                    <a:pt x="2005" y="139"/>
                    <a:pt x="1867" y="311"/>
                  </a:cubicBezTo>
                  <a:cubicBezTo>
                    <a:pt x="1314" y="864"/>
                    <a:pt x="726" y="1452"/>
                    <a:pt x="138" y="2040"/>
                  </a:cubicBezTo>
                  <a:lnTo>
                    <a:pt x="0" y="2040"/>
                  </a:lnTo>
                  <a:cubicBezTo>
                    <a:pt x="138" y="2178"/>
                    <a:pt x="138" y="2316"/>
                    <a:pt x="138" y="2316"/>
                  </a:cubicBezTo>
                  <a:cubicBezTo>
                    <a:pt x="588" y="1729"/>
                    <a:pt x="1003" y="1314"/>
                    <a:pt x="1452" y="864"/>
                  </a:cubicBezTo>
                  <a:cubicBezTo>
                    <a:pt x="1728" y="588"/>
                    <a:pt x="2005" y="450"/>
                    <a:pt x="2178" y="139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8"/>
            <p:cNvSpPr/>
            <p:nvPr/>
          </p:nvSpPr>
          <p:spPr>
            <a:xfrm>
              <a:off x="3287568" y="3871594"/>
              <a:ext cx="62106" cy="41613"/>
            </a:xfrm>
            <a:custGeom>
              <a:avLst/>
              <a:gdLst/>
              <a:ahLst/>
              <a:cxnLst/>
              <a:rect l="l" t="t" r="r" b="b"/>
              <a:pathLst>
                <a:path w="3458" h="2317" extrusionOk="0">
                  <a:moveTo>
                    <a:pt x="1" y="1"/>
                  </a:moveTo>
                  <a:cubicBezTo>
                    <a:pt x="1" y="173"/>
                    <a:pt x="139" y="312"/>
                    <a:pt x="139" y="450"/>
                  </a:cubicBezTo>
                  <a:cubicBezTo>
                    <a:pt x="1003" y="1176"/>
                    <a:pt x="2040" y="1729"/>
                    <a:pt x="3043" y="2316"/>
                  </a:cubicBezTo>
                  <a:lnTo>
                    <a:pt x="3457" y="2316"/>
                  </a:lnTo>
                  <a:cubicBezTo>
                    <a:pt x="3457" y="2178"/>
                    <a:pt x="3319" y="2040"/>
                    <a:pt x="3319" y="2040"/>
                  </a:cubicBezTo>
                  <a:cubicBezTo>
                    <a:pt x="2593" y="1591"/>
                    <a:pt x="1867" y="1314"/>
                    <a:pt x="1176" y="865"/>
                  </a:cubicBezTo>
                  <a:cubicBezTo>
                    <a:pt x="865" y="588"/>
                    <a:pt x="450" y="450"/>
                    <a:pt x="139" y="173"/>
                  </a:cubicBezTo>
                  <a:cubicBezTo>
                    <a:pt x="139" y="173"/>
                    <a:pt x="139" y="1"/>
                    <a:pt x="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8"/>
            <p:cNvSpPr/>
            <p:nvPr/>
          </p:nvSpPr>
          <p:spPr>
            <a:xfrm>
              <a:off x="3290064" y="3809524"/>
              <a:ext cx="108640" cy="83191"/>
            </a:xfrm>
            <a:custGeom>
              <a:avLst/>
              <a:gdLst/>
              <a:ahLst/>
              <a:cxnLst/>
              <a:rect l="l" t="t" r="r" b="b"/>
              <a:pathLst>
                <a:path w="6049" h="4632" extrusionOk="0">
                  <a:moveTo>
                    <a:pt x="2316" y="1590"/>
                  </a:moveTo>
                  <a:lnTo>
                    <a:pt x="2454" y="1728"/>
                  </a:lnTo>
                  <a:cubicBezTo>
                    <a:pt x="2592" y="1728"/>
                    <a:pt x="2592" y="1901"/>
                    <a:pt x="2592" y="1901"/>
                  </a:cubicBezTo>
                  <a:cubicBezTo>
                    <a:pt x="2592" y="2039"/>
                    <a:pt x="2454" y="2039"/>
                    <a:pt x="2454" y="2178"/>
                  </a:cubicBezTo>
                  <a:lnTo>
                    <a:pt x="2039" y="2178"/>
                  </a:lnTo>
                  <a:lnTo>
                    <a:pt x="2039" y="1901"/>
                  </a:lnTo>
                  <a:lnTo>
                    <a:pt x="2039" y="1728"/>
                  </a:lnTo>
                  <a:cubicBezTo>
                    <a:pt x="2178" y="1590"/>
                    <a:pt x="2178" y="1590"/>
                    <a:pt x="2316" y="1590"/>
                  </a:cubicBezTo>
                  <a:close/>
                  <a:moveTo>
                    <a:pt x="3906" y="2592"/>
                  </a:moveTo>
                  <a:lnTo>
                    <a:pt x="3906" y="2904"/>
                  </a:lnTo>
                  <a:cubicBezTo>
                    <a:pt x="3906" y="3042"/>
                    <a:pt x="3906" y="3042"/>
                    <a:pt x="3768" y="3042"/>
                  </a:cubicBezTo>
                  <a:cubicBezTo>
                    <a:pt x="3768" y="3180"/>
                    <a:pt x="3629" y="3180"/>
                    <a:pt x="3629" y="3180"/>
                  </a:cubicBezTo>
                  <a:cubicBezTo>
                    <a:pt x="3457" y="3180"/>
                    <a:pt x="3457" y="3042"/>
                    <a:pt x="3318" y="3042"/>
                  </a:cubicBezTo>
                  <a:lnTo>
                    <a:pt x="3318" y="2904"/>
                  </a:lnTo>
                  <a:cubicBezTo>
                    <a:pt x="3318" y="2765"/>
                    <a:pt x="3318" y="2765"/>
                    <a:pt x="3457" y="2592"/>
                  </a:cubicBezTo>
                  <a:close/>
                  <a:moveTo>
                    <a:pt x="3457" y="1590"/>
                  </a:moveTo>
                  <a:cubicBezTo>
                    <a:pt x="3457" y="1590"/>
                    <a:pt x="3629" y="1590"/>
                    <a:pt x="3629" y="1728"/>
                  </a:cubicBezTo>
                  <a:cubicBezTo>
                    <a:pt x="3768" y="1901"/>
                    <a:pt x="3768" y="2039"/>
                    <a:pt x="3629" y="2178"/>
                  </a:cubicBezTo>
                  <a:cubicBezTo>
                    <a:pt x="3457" y="2178"/>
                    <a:pt x="3318" y="2316"/>
                    <a:pt x="3180" y="2454"/>
                  </a:cubicBezTo>
                  <a:cubicBezTo>
                    <a:pt x="3042" y="2765"/>
                    <a:pt x="2904" y="2904"/>
                    <a:pt x="2765" y="3180"/>
                  </a:cubicBezTo>
                  <a:cubicBezTo>
                    <a:pt x="2650" y="3180"/>
                    <a:pt x="2550" y="3241"/>
                    <a:pt x="2455" y="3241"/>
                  </a:cubicBezTo>
                  <a:cubicBezTo>
                    <a:pt x="2408" y="3241"/>
                    <a:pt x="2362" y="3226"/>
                    <a:pt x="2316" y="3180"/>
                  </a:cubicBezTo>
                  <a:cubicBezTo>
                    <a:pt x="2178" y="3042"/>
                    <a:pt x="2178" y="2904"/>
                    <a:pt x="2178" y="2765"/>
                  </a:cubicBezTo>
                  <a:cubicBezTo>
                    <a:pt x="2592" y="2316"/>
                    <a:pt x="2904" y="2039"/>
                    <a:pt x="3318" y="1590"/>
                  </a:cubicBezTo>
                  <a:close/>
                  <a:moveTo>
                    <a:pt x="2904" y="0"/>
                  </a:moveTo>
                  <a:cubicBezTo>
                    <a:pt x="2765" y="0"/>
                    <a:pt x="2765" y="0"/>
                    <a:pt x="2765" y="173"/>
                  </a:cubicBezTo>
                  <a:lnTo>
                    <a:pt x="2592" y="173"/>
                  </a:lnTo>
                  <a:cubicBezTo>
                    <a:pt x="2178" y="311"/>
                    <a:pt x="1901" y="588"/>
                    <a:pt x="1590" y="864"/>
                  </a:cubicBezTo>
                  <a:cubicBezTo>
                    <a:pt x="1037" y="1314"/>
                    <a:pt x="588" y="1901"/>
                    <a:pt x="0" y="2316"/>
                  </a:cubicBezTo>
                  <a:cubicBezTo>
                    <a:pt x="449" y="2765"/>
                    <a:pt x="726" y="3042"/>
                    <a:pt x="1314" y="3318"/>
                  </a:cubicBezTo>
                  <a:cubicBezTo>
                    <a:pt x="2039" y="3906"/>
                    <a:pt x="2765" y="4182"/>
                    <a:pt x="3629" y="4632"/>
                  </a:cubicBezTo>
                  <a:cubicBezTo>
                    <a:pt x="4321" y="3768"/>
                    <a:pt x="5185" y="3042"/>
                    <a:pt x="6049" y="2316"/>
                  </a:cubicBezTo>
                  <a:cubicBezTo>
                    <a:pt x="5358" y="1590"/>
                    <a:pt x="4494" y="1037"/>
                    <a:pt x="3768" y="449"/>
                  </a:cubicBezTo>
                  <a:cubicBezTo>
                    <a:pt x="3457" y="311"/>
                    <a:pt x="3180" y="173"/>
                    <a:pt x="2904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8"/>
            <p:cNvSpPr/>
            <p:nvPr/>
          </p:nvSpPr>
          <p:spPr>
            <a:xfrm>
              <a:off x="3388754" y="38846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8"/>
            <p:cNvSpPr/>
            <p:nvPr/>
          </p:nvSpPr>
          <p:spPr>
            <a:xfrm>
              <a:off x="3489330" y="3949199"/>
              <a:ext cx="39135" cy="44092"/>
            </a:xfrm>
            <a:custGeom>
              <a:avLst/>
              <a:gdLst/>
              <a:ahLst/>
              <a:cxnLst/>
              <a:rect l="l" t="t" r="r" b="b"/>
              <a:pathLst>
                <a:path w="2179" h="2455" extrusionOk="0">
                  <a:moveTo>
                    <a:pt x="2178" y="0"/>
                  </a:moveTo>
                  <a:cubicBezTo>
                    <a:pt x="2178" y="173"/>
                    <a:pt x="2040" y="311"/>
                    <a:pt x="1867" y="450"/>
                  </a:cubicBezTo>
                  <a:cubicBezTo>
                    <a:pt x="1314" y="864"/>
                    <a:pt x="726" y="1452"/>
                    <a:pt x="139" y="2040"/>
                  </a:cubicBezTo>
                  <a:cubicBezTo>
                    <a:pt x="139" y="2178"/>
                    <a:pt x="139" y="2178"/>
                    <a:pt x="0" y="2178"/>
                  </a:cubicBezTo>
                  <a:cubicBezTo>
                    <a:pt x="139" y="2178"/>
                    <a:pt x="139" y="2316"/>
                    <a:pt x="139" y="2454"/>
                  </a:cubicBezTo>
                  <a:cubicBezTo>
                    <a:pt x="450" y="1901"/>
                    <a:pt x="865" y="1452"/>
                    <a:pt x="1314" y="1175"/>
                  </a:cubicBezTo>
                  <a:lnTo>
                    <a:pt x="1314" y="1037"/>
                  </a:lnTo>
                  <a:cubicBezTo>
                    <a:pt x="1590" y="726"/>
                    <a:pt x="1867" y="588"/>
                    <a:pt x="2178" y="311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8"/>
            <p:cNvSpPr/>
            <p:nvPr/>
          </p:nvSpPr>
          <p:spPr>
            <a:xfrm>
              <a:off x="3414222" y="3954785"/>
              <a:ext cx="62088" cy="44092"/>
            </a:xfrm>
            <a:custGeom>
              <a:avLst/>
              <a:gdLst/>
              <a:ahLst/>
              <a:cxnLst/>
              <a:rect l="l" t="t" r="r" b="b"/>
              <a:pathLst>
                <a:path w="3457" h="2455" extrusionOk="0">
                  <a:moveTo>
                    <a:pt x="0" y="0"/>
                  </a:moveTo>
                  <a:cubicBezTo>
                    <a:pt x="0" y="139"/>
                    <a:pt x="173" y="277"/>
                    <a:pt x="173" y="415"/>
                  </a:cubicBezTo>
                  <a:cubicBezTo>
                    <a:pt x="726" y="864"/>
                    <a:pt x="1314" y="1279"/>
                    <a:pt x="1901" y="1729"/>
                  </a:cubicBezTo>
                  <a:cubicBezTo>
                    <a:pt x="2316" y="2005"/>
                    <a:pt x="2765" y="2143"/>
                    <a:pt x="3042" y="2454"/>
                  </a:cubicBezTo>
                  <a:cubicBezTo>
                    <a:pt x="3180" y="2454"/>
                    <a:pt x="3180" y="2454"/>
                    <a:pt x="3318" y="2282"/>
                  </a:cubicBezTo>
                  <a:lnTo>
                    <a:pt x="3457" y="2282"/>
                  </a:lnTo>
                  <a:cubicBezTo>
                    <a:pt x="3457" y="2143"/>
                    <a:pt x="3318" y="2005"/>
                    <a:pt x="3318" y="1867"/>
                  </a:cubicBezTo>
                  <a:cubicBezTo>
                    <a:pt x="2592" y="1590"/>
                    <a:pt x="1901" y="1141"/>
                    <a:pt x="1175" y="726"/>
                  </a:cubicBezTo>
                  <a:cubicBezTo>
                    <a:pt x="864" y="553"/>
                    <a:pt x="449" y="277"/>
                    <a:pt x="173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8"/>
            <p:cNvSpPr/>
            <p:nvPr/>
          </p:nvSpPr>
          <p:spPr>
            <a:xfrm>
              <a:off x="3417311" y="3892697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2593" y="1003"/>
                  </a:moveTo>
                  <a:cubicBezTo>
                    <a:pt x="2732" y="1003"/>
                    <a:pt x="2870" y="1141"/>
                    <a:pt x="2870" y="1280"/>
                  </a:cubicBezTo>
                  <a:lnTo>
                    <a:pt x="2870" y="1591"/>
                  </a:lnTo>
                  <a:cubicBezTo>
                    <a:pt x="2870" y="1729"/>
                    <a:pt x="3008" y="1729"/>
                    <a:pt x="3008" y="1729"/>
                  </a:cubicBezTo>
                  <a:cubicBezTo>
                    <a:pt x="3146" y="1729"/>
                    <a:pt x="3285" y="1591"/>
                    <a:pt x="3596" y="1591"/>
                  </a:cubicBezTo>
                  <a:cubicBezTo>
                    <a:pt x="3734" y="1591"/>
                    <a:pt x="3872" y="1729"/>
                    <a:pt x="3872" y="1867"/>
                  </a:cubicBezTo>
                  <a:cubicBezTo>
                    <a:pt x="3872" y="2006"/>
                    <a:pt x="3734" y="2144"/>
                    <a:pt x="3596" y="2144"/>
                  </a:cubicBezTo>
                  <a:lnTo>
                    <a:pt x="3457" y="2144"/>
                  </a:lnTo>
                  <a:cubicBezTo>
                    <a:pt x="3285" y="2282"/>
                    <a:pt x="3285" y="2282"/>
                    <a:pt x="3146" y="2282"/>
                  </a:cubicBezTo>
                  <a:cubicBezTo>
                    <a:pt x="3146" y="2455"/>
                    <a:pt x="3285" y="2593"/>
                    <a:pt x="3285" y="2731"/>
                  </a:cubicBezTo>
                  <a:cubicBezTo>
                    <a:pt x="3285" y="2870"/>
                    <a:pt x="3285" y="3008"/>
                    <a:pt x="3146" y="3008"/>
                  </a:cubicBezTo>
                  <a:cubicBezTo>
                    <a:pt x="3106" y="3048"/>
                    <a:pt x="3065" y="3065"/>
                    <a:pt x="3025" y="3065"/>
                  </a:cubicBezTo>
                  <a:cubicBezTo>
                    <a:pt x="2927" y="3065"/>
                    <a:pt x="2829" y="2967"/>
                    <a:pt x="2732" y="2870"/>
                  </a:cubicBezTo>
                  <a:cubicBezTo>
                    <a:pt x="2732" y="2731"/>
                    <a:pt x="2732" y="2593"/>
                    <a:pt x="2593" y="2593"/>
                  </a:cubicBezTo>
                  <a:cubicBezTo>
                    <a:pt x="2420" y="2593"/>
                    <a:pt x="2282" y="2593"/>
                    <a:pt x="2144" y="2731"/>
                  </a:cubicBezTo>
                  <a:lnTo>
                    <a:pt x="2006" y="2593"/>
                  </a:lnTo>
                  <a:cubicBezTo>
                    <a:pt x="1867" y="2593"/>
                    <a:pt x="1867" y="2455"/>
                    <a:pt x="1867" y="2455"/>
                  </a:cubicBezTo>
                  <a:lnTo>
                    <a:pt x="1867" y="2144"/>
                  </a:lnTo>
                  <a:cubicBezTo>
                    <a:pt x="2006" y="2144"/>
                    <a:pt x="2006" y="2144"/>
                    <a:pt x="2144" y="2006"/>
                  </a:cubicBezTo>
                  <a:lnTo>
                    <a:pt x="2420" y="2006"/>
                  </a:lnTo>
                  <a:cubicBezTo>
                    <a:pt x="2282" y="1729"/>
                    <a:pt x="2282" y="1591"/>
                    <a:pt x="2282" y="1418"/>
                  </a:cubicBezTo>
                  <a:cubicBezTo>
                    <a:pt x="2144" y="1141"/>
                    <a:pt x="2282" y="1003"/>
                    <a:pt x="2420" y="1003"/>
                  </a:cubicBezTo>
                  <a:close/>
                  <a:moveTo>
                    <a:pt x="2732" y="1"/>
                  </a:moveTo>
                  <a:cubicBezTo>
                    <a:pt x="2593" y="1"/>
                    <a:pt x="2593" y="139"/>
                    <a:pt x="2593" y="139"/>
                  </a:cubicBezTo>
                  <a:cubicBezTo>
                    <a:pt x="2144" y="277"/>
                    <a:pt x="1867" y="554"/>
                    <a:pt x="1556" y="865"/>
                  </a:cubicBezTo>
                  <a:cubicBezTo>
                    <a:pt x="1003" y="1280"/>
                    <a:pt x="554" y="1867"/>
                    <a:pt x="1" y="2282"/>
                  </a:cubicBezTo>
                  <a:cubicBezTo>
                    <a:pt x="416" y="2731"/>
                    <a:pt x="692" y="3008"/>
                    <a:pt x="1280" y="3319"/>
                  </a:cubicBezTo>
                  <a:cubicBezTo>
                    <a:pt x="2006" y="3734"/>
                    <a:pt x="2732" y="4183"/>
                    <a:pt x="3596" y="4598"/>
                  </a:cubicBezTo>
                  <a:cubicBezTo>
                    <a:pt x="4322" y="3734"/>
                    <a:pt x="5186" y="3008"/>
                    <a:pt x="6050" y="2282"/>
                  </a:cubicBezTo>
                  <a:cubicBezTo>
                    <a:pt x="5324" y="1591"/>
                    <a:pt x="4460" y="1003"/>
                    <a:pt x="3734" y="416"/>
                  </a:cubicBezTo>
                  <a:cubicBezTo>
                    <a:pt x="3457" y="277"/>
                    <a:pt x="3146" y="139"/>
                    <a:pt x="2870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8"/>
            <p:cNvSpPr/>
            <p:nvPr/>
          </p:nvSpPr>
          <p:spPr>
            <a:xfrm>
              <a:off x="3396208" y="3941746"/>
              <a:ext cx="2496" cy="10560"/>
            </a:xfrm>
            <a:custGeom>
              <a:avLst/>
              <a:gdLst/>
              <a:ahLst/>
              <a:cxnLst/>
              <a:rect l="l" t="t" r="r" b="b"/>
              <a:pathLst>
                <a:path w="139" h="588" extrusionOk="0">
                  <a:moveTo>
                    <a:pt x="139" y="0"/>
                  </a:moveTo>
                  <a:cubicBezTo>
                    <a:pt x="1" y="139"/>
                    <a:pt x="1" y="277"/>
                    <a:pt x="139" y="588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8"/>
            <p:cNvSpPr/>
            <p:nvPr/>
          </p:nvSpPr>
          <p:spPr>
            <a:xfrm>
              <a:off x="3512912" y="396782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138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8"/>
            <p:cNvSpPr/>
            <p:nvPr/>
          </p:nvSpPr>
          <p:spPr>
            <a:xfrm>
              <a:off x="3533404" y="4037347"/>
              <a:ext cx="62106" cy="44092"/>
            </a:xfrm>
            <a:custGeom>
              <a:avLst/>
              <a:gdLst/>
              <a:ahLst/>
              <a:cxnLst/>
              <a:rect l="l" t="t" r="r" b="b"/>
              <a:pathLst>
                <a:path w="3458" h="2455" extrusionOk="0">
                  <a:moveTo>
                    <a:pt x="1" y="0"/>
                  </a:moveTo>
                  <a:cubicBezTo>
                    <a:pt x="139" y="139"/>
                    <a:pt x="139" y="277"/>
                    <a:pt x="139" y="450"/>
                  </a:cubicBezTo>
                  <a:cubicBezTo>
                    <a:pt x="1141" y="1314"/>
                    <a:pt x="2316" y="1867"/>
                    <a:pt x="3319" y="2455"/>
                  </a:cubicBezTo>
                  <a:lnTo>
                    <a:pt x="3457" y="2455"/>
                  </a:lnTo>
                  <a:cubicBezTo>
                    <a:pt x="3457" y="2316"/>
                    <a:pt x="3457" y="2178"/>
                    <a:pt x="3319" y="2005"/>
                  </a:cubicBezTo>
                  <a:cubicBezTo>
                    <a:pt x="2593" y="1590"/>
                    <a:pt x="1867" y="1314"/>
                    <a:pt x="1141" y="865"/>
                  </a:cubicBezTo>
                  <a:cubicBezTo>
                    <a:pt x="865" y="588"/>
                    <a:pt x="450" y="277"/>
                    <a:pt x="139" y="139"/>
                  </a:cubicBezTo>
                  <a:cubicBezTo>
                    <a:pt x="139" y="139"/>
                    <a:pt x="139" y="0"/>
                    <a:pt x="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8"/>
            <p:cNvSpPr/>
            <p:nvPr/>
          </p:nvSpPr>
          <p:spPr>
            <a:xfrm>
              <a:off x="3535883" y="3975259"/>
              <a:ext cx="108658" cy="82598"/>
            </a:xfrm>
            <a:custGeom>
              <a:avLst/>
              <a:gdLst/>
              <a:ahLst/>
              <a:cxnLst/>
              <a:rect l="l" t="t" r="r" b="b"/>
              <a:pathLst>
                <a:path w="6050" h="4599" extrusionOk="0">
                  <a:moveTo>
                    <a:pt x="3181" y="1591"/>
                  </a:moveTo>
                  <a:cubicBezTo>
                    <a:pt x="3181" y="1591"/>
                    <a:pt x="3319" y="1591"/>
                    <a:pt x="3319" y="1729"/>
                  </a:cubicBezTo>
                  <a:cubicBezTo>
                    <a:pt x="3319" y="1729"/>
                    <a:pt x="3457" y="1729"/>
                    <a:pt x="3457" y="1867"/>
                  </a:cubicBezTo>
                  <a:cubicBezTo>
                    <a:pt x="3457" y="1867"/>
                    <a:pt x="3457" y="2006"/>
                    <a:pt x="3319" y="2179"/>
                  </a:cubicBezTo>
                  <a:cubicBezTo>
                    <a:pt x="3181" y="2317"/>
                    <a:pt x="3043" y="2593"/>
                    <a:pt x="2904" y="2870"/>
                  </a:cubicBezTo>
                  <a:cubicBezTo>
                    <a:pt x="2818" y="2956"/>
                    <a:pt x="2740" y="2999"/>
                    <a:pt x="2667" y="2999"/>
                  </a:cubicBezTo>
                  <a:cubicBezTo>
                    <a:pt x="2593" y="2999"/>
                    <a:pt x="2524" y="2956"/>
                    <a:pt x="2455" y="2870"/>
                  </a:cubicBezTo>
                  <a:cubicBezTo>
                    <a:pt x="2317" y="2870"/>
                    <a:pt x="2317" y="2732"/>
                    <a:pt x="2317" y="2732"/>
                  </a:cubicBezTo>
                  <a:lnTo>
                    <a:pt x="2317" y="2455"/>
                  </a:lnTo>
                  <a:cubicBezTo>
                    <a:pt x="2455" y="2179"/>
                    <a:pt x="2731" y="2006"/>
                    <a:pt x="2904" y="1729"/>
                  </a:cubicBezTo>
                  <a:cubicBezTo>
                    <a:pt x="3043" y="1729"/>
                    <a:pt x="3043" y="1591"/>
                    <a:pt x="3043" y="1591"/>
                  </a:cubicBezTo>
                  <a:close/>
                  <a:moveTo>
                    <a:pt x="2904" y="1"/>
                  </a:moveTo>
                  <a:cubicBezTo>
                    <a:pt x="2904" y="1"/>
                    <a:pt x="2731" y="1"/>
                    <a:pt x="2731" y="139"/>
                  </a:cubicBezTo>
                  <a:lnTo>
                    <a:pt x="2593" y="139"/>
                  </a:lnTo>
                  <a:cubicBezTo>
                    <a:pt x="2317" y="277"/>
                    <a:pt x="1867" y="589"/>
                    <a:pt x="1591" y="865"/>
                  </a:cubicBezTo>
                  <a:cubicBezTo>
                    <a:pt x="1003" y="1314"/>
                    <a:pt x="588" y="1867"/>
                    <a:pt x="1" y="2317"/>
                  </a:cubicBezTo>
                  <a:cubicBezTo>
                    <a:pt x="450" y="2732"/>
                    <a:pt x="865" y="3043"/>
                    <a:pt x="1314" y="3319"/>
                  </a:cubicBezTo>
                  <a:cubicBezTo>
                    <a:pt x="2040" y="3907"/>
                    <a:pt x="2731" y="4183"/>
                    <a:pt x="3596" y="4598"/>
                  </a:cubicBezTo>
                  <a:cubicBezTo>
                    <a:pt x="4321" y="3734"/>
                    <a:pt x="5186" y="3043"/>
                    <a:pt x="6050" y="2317"/>
                  </a:cubicBezTo>
                  <a:cubicBezTo>
                    <a:pt x="5324" y="1591"/>
                    <a:pt x="4460" y="1003"/>
                    <a:pt x="3768" y="450"/>
                  </a:cubicBezTo>
                  <a:cubicBezTo>
                    <a:pt x="3457" y="277"/>
                    <a:pt x="3181" y="139"/>
                    <a:pt x="290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8"/>
            <p:cNvSpPr/>
            <p:nvPr/>
          </p:nvSpPr>
          <p:spPr>
            <a:xfrm>
              <a:off x="3611009" y="4034868"/>
              <a:ext cx="39117" cy="49049"/>
            </a:xfrm>
            <a:custGeom>
              <a:avLst/>
              <a:gdLst/>
              <a:ahLst/>
              <a:cxnLst/>
              <a:rect l="l" t="t" r="r" b="b"/>
              <a:pathLst>
                <a:path w="2178" h="2731" extrusionOk="0">
                  <a:moveTo>
                    <a:pt x="2005" y="0"/>
                  </a:moveTo>
                  <a:cubicBezTo>
                    <a:pt x="2005" y="0"/>
                    <a:pt x="1867" y="138"/>
                    <a:pt x="1728" y="277"/>
                  </a:cubicBezTo>
                  <a:cubicBezTo>
                    <a:pt x="1141" y="864"/>
                    <a:pt x="588" y="1279"/>
                    <a:pt x="0" y="2005"/>
                  </a:cubicBezTo>
                  <a:lnTo>
                    <a:pt x="0" y="2731"/>
                  </a:lnTo>
                  <a:lnTo>
                    <a:pt x="138" y="2593"/>
                  </a:lnTo>
                  <a:lnTo>
                    <a:pt x="588" y="2143"/>
                  </a:lnTo>
                  <a:cubicBezTo>
                    <a:pt x="864" y="1867"/>
                    <a:pt x="1141" y="1452"/>
                    <a:pt x="1590" y="1141"/>
                  </a:cubicBezTo>
                  <a:lnTo>
                    <a:pt x="1590" y="1003"/>
                  </a:lnTo>
                  <a:cubicBezTo>
                    <a:pt x="1728" y="864"/>
                    <a:pt x="2005" y="726"/>
                    <a:pt x="2178" y="415"/>
                  </a:cubicBezTo>
                  <a:cubicBezTo>
                    <a:pt x="2178" y="277"/>
                    <a:pt x="2178" y="138"/>
                    <a:pt x="2005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8"/>
            <p:cNvSpPr/>
            <p:nvPr/>
          </p:nvSpPr>
          <p:spPr>
            <a:xfrm>
              <a:off x="3639566" y="405286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8"/>
            <p:cNvSpPr/>
            <p:nvPr/>
          </p:nvSpPr>
          <p:spPr>
            <a:xfrm>
              <a:off x="3763723" y="413853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8"/>
            <p:cNvSpPr/>
            <p:nvPr/>
          </p:nvSpPr>
          <p:spPr>
            <a:xfrm>
              <a:off x="3660040" y="4119909"/>
              <a:ext cx="62106" cy="46570"/>
            </a:xfrm>
            <a:custGeom>
              <a:avLst/>
              <a:gdLst/>
              <a:ahLst/>
              <a:cxnLst/>
              <a:rect l="l" t="t" r="r" b="b"/>
              <a:pathLst>
                <a:path w="3458" h="2593" extrusionOk="0">
                  <a:moveTo>
                    <a:pt x="1" y="1"/>
                  </a:moveTo>
                  <a:cubicBezTo>
                    <a:pt x="139" y="173"/>
                    <a:pt x="139" y="312"/>
                    <a:pt x="139" y="450"/>
                  </a:cubicBezTo>
                  <a:cubicBezTo>
                    <a:pt x="727" y="865"/>
                    <a:pt x="1314" y="1314"/>
                    <a:pt x="1867" y="1729"/>
                  </a:cubicBezTo>
                  <a:cubicBezTo>
                    <a:pt x="2455" y="2040"/>
                    <a:pt x="2904" y="2316"/>
                    <a:pt x="3457" y="2593"/>
                  </a:cubicBezTo>
                  <a:cubicBezTo>
                    <a:pt x="3457" y="2316"/>
                    <a:pt x="3457" y="2178"/>
                    <a:pt x="3319" y="1902"/>
                  </a:cubicBezTo>
                  <a:cubicBezTo>
                    <a:pt x="2593" y="1591"/>
                    <a:pt x="1867" y="1176"/>
                    <a:pt x="1176" y="726"/>
                  </a:cubicBezTo>
                  <a:cubicBezTo>
                    <a:pt x="865" y="588"/>
                    <a:pt x="450" y="312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8"/>
            <p:cNvSpPr/>
            <p:nvPr/>
          </p:nvSpPr>
          <p:spPr>
            <a:xfrm>
              <a:off x="3737645" y="4114952"/>
              <a:ext cx="39135" cy="51527"/>
            </a:xfrm>
            <a:custGeom>
              <a:avLst/>
              <a:gdLst/>
              <a:ahLst/>
              <a:cxnLst/>
              <a:rect l="l" t="t" r="r" b="b"/>
              <a:pathLst>
                <a:path w="2179" h="2869" extrusionOk="0">
                  <a:moveTo>
                    <a:pt x="2178" y="0"/>
                  </a:moveTo>
                  <a:cubicBezTo>
                    <a:pt x="2040" y="138"/>
                    <a:pt x="1867" y="277"/>
                    <a:pt x="1729" y="449"/>
                  </a:cubicBezTo>
                  <a:cubicBezTo>
                    <a:pt x="1176" y="864"/>
                    <a:pt x="588" y="1452"/>
                    <a:pt x="1" y="2005"/>
                  </a:cubicBezTo>
                  <a:lnTo>
                    <a:pt x="1" y="2178"/>
                  </a:lnTo>
                  <a:lnTo>
                    <a:pt x="1" y="2869"/>
                  </a:lnTo>
                  <a:lnTo>
                    <a:pt x="139" y="2731"/>
                  </a:lnTo>
                  <a:cubicBezTo>
                    <a:pt x="588" y="2178"/>
                    <a:pt x="1003" y="1728"/>
                    <a:pt x="1452" y="1314"/>
                  </a:cubicBezTo>
                  <a:cubicBezTo>
                    <a:pt x="1591" y="1141"/>
                    <a:pt x="1729" y="1002"/>
                    <a:pt x="1867" y="1002"/>
                  </a:cubicBezTo>
                  <a:cubicBezTo>
                    <a:pt x="1867" y="864"/>
                    <a:pt x="2040" y="726"/>
                    <a:pt x="2178" y="58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8"/>
            <p:cNvSpPr/>
            <p:nvPr/>
          </p:nvSpPr>
          <p:spPr>
            <a:xfrm>
              <a:off x="3662537" y="4055343"/>
              <a:ext cx="108658" cy="85687"/>
            </a:xfrm>
            <a:custGeom>
              <a:avLst/>
              <a:gdLst/>
              <a:ahLst/>
              <a:cxnLst/>
              <a:rect l="l" t="t" r="r" b="b"/>
              <a:pathLst>
                <a:path w="6050" h="4771" extrusionOk="0">
                  <a:moveTo>
                    <a:pt x="2765" y="1591"/>
                  </a:moveTo>
                  <a:cubicBezTo>
                    <a:pt x="2765" y="1591"/>
                    <a:pt x="2904" y="1591"/>
                    <a:pt x="2904" y="1729"/>
                  </a:cubicBezTo>
                  <a:cubicBezTo>
                    <a:pt x="3042" y="1729"/>
                    <a:pt x="3042" y="1867"/>
                    <a:pt x="3042" y="1867"/>
                  </a:cubicBezTo>
                  <a:cubicBezTo>
                    <a:pt x="3042" y="2040"/>
                    <a:pt x="2904" y="2040"/>
                    <a:pt x="2904" y="2178"/>
                  </a:cubicBezTo>
                  <a:lnTo>
                    <a:pt x="2765" y="2178"/>
                  </a:lnTo>
                  <a:cubicBezTo>
                    <a:pt x="2765" y="2317"/>
                    <a:pt x="2593" y="2455"/>
                    <a:pt x="2454" y="2593"/>
                  </a:cubicBezTo>
                  <a:cubicBezTo>
                    <a:pt x="2454" y="2731"/>
                    <a:pt x="2178" y="2731"/>
                    <a:pt x="2039" y="2731"/>
                  </a:cubicBezTo>
                  <a:cubicBezTo>
                    <a:pt x="1901" y="2593"/>
                    <a:pt x="1901" y="2455"/>
                    <a:pt x="2039" y="2317"/>
                  </a:cubicBezTo>
                  <a:cubicBezTo>
                    <a:pt x="2178" y="2040"/>
                    <a:pt x="2316" y="1867"/>
                    <a:pt x="2454" y="1729"/>
                  </a:cubicBezTo>
                  <a:cubicBezTo>
                    <a:pt x="2593" y="1591"/>
                    <a:pt x="2593" y="1591"/>
                    <a:pt x="2765" y="1591"/>
                  </a:cubicBezTo>
                  <a:close/>
                  <a:moveTo>
                    <a:pt x="3768" y="1867"/>
                  </a:moveTo>
                  <a:lnTo>
                    <a:pt x="3906" y="2040"/>
                  </a:lnTo>
                  <a:cubicBezTo>
                    <a:pt x="3906" y="2178"/>
                    <a:pt x="3906" y="2317"/>
                    <a:pt x="3768" y="2317"/>
                  </a:cubicBezTo>
                  <a:cubicBezTo>
                    <a:pt x="3629" y="2593"/>
                    <a:pt x="3457" y="2731"/>
                    <a:pt x="3318" y="3043"/>
                  </a:cubicBezTo>
                  <a:cubicBezTo>
                    <a:pt x="3318" y="3181"/>
                    <a:pt x="3042" y="3181"/>
                    <a:pt x="2904" y="3181"/>
                  </a:cubicBezTo>
                  <a:cubicBezTo>
                    <a:pt x="2765" y="3043"/>
                    <a:pt x="2765" y="2904"/>
                    <a:pt x="2904" y="2731"/>
                  </a:cubicBezTo>
                  <a:cubicBezTo>
                    <a:pt x="3042" y="2455"/>
                    <a:pt x="3180" y="2178"/>
                    <a:pt x="3318" y="2040"/>
                  </a:cubicBezTo>
                  <a:cubicBezTo>
                    <a:pt x="3318" y="1867"/>
                    <a:pt x="3457" y="1867"/>
                    <a:pt x="3629" y="1867"/>
                  </a:cubicBezTo>
                  <a:close/>
                  <a:moveTo>
                    <a:pt x="2904" y="1"/>
                  </a:moveTo>
                  <a:cubicBezTo>
                    <a:pt x="2904" y="139"/>
                    <a:pt x="2765" y="139"/>
                    <a:pt x="2765" y="139"/>
                  </a:cubicBezTo>
                  <a:cubicBezTo>
                    <a:pt x="2593" y="139"/>
                    <a:pt x="2593" y="139"/>
                    <a:pt x="2593" y="312"/>
                  </a:cubicBezTo>
                  <a:cubicBezTo>
                    <a:pt x="2316" y="450"/>
                    <a:pt x="1901" y="727"/>
                    <a:pt x="1590" y="865"/>
                  </a:cubicBezTo>
                  <a:cubicBezTo>
                    <a:pt x="1037" y="1453"/>
                    <a:pt x="588" y="2040"/>
                    <a:pt x="0" y="2455"/>
                  </a:cubicBezTo>
                  <a:cubicBezTo>
                    <a:pt x="449" y="2904"/>
                    <a:pt x="864" y="3181"/>
                    <a:pt x="1314" y="3457"/>
                  </a:cubicBezTo>
                  <a:cubicBezTo>
                    <a:pt x="2039" y="3907"/>
                    <a:pt x="2765" y="4321"/>
                    <a:pt x="3629" y="4771"/>
                  </a:cubicBezTo>
                  <a:cubicBezTo>
                    <a:pt x="4321" y="3907"/>
                    <a:pt x="5185" y="3181"/>
                    <a:pt x="6049" y="2455"/>
                  </a:cubicBezTo>
                  <a:cubicBezTo>
                    <a:pt x="5358" y="1729"/>
                    <a:pt x="4494" y="1176"/>
                    <a:pt x="3768" y="588"/>
                  </a:cubicBezTo>
                  <a:cubicBezTo>
                    <a:pt x="3457" y="450"/>
                    <a:pt x="3180" y="312"/>
                    <a:pt x="290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8"/>
            <p:cNvSpPr/>
            <p:nvPr/>
          </p:nvSpPr>
          <p:spPr>
            <a:xfrm>
              <a:off x="3036774" y="4052864"/>
              <a:ext cx="59609" cy="36028"/>
            </a:xfrm>
            <a:custGeom>
              <a:avLst/>
              <a:gdLst/>
              <a:ahLst/>
              <a:cxnLst/>
              <a:rect l="l" t="t" r="r" b="b"/>
              <a:pathLst>
                <a:path w="3319" h="2006" extrusionOk="0">
                  <a:moveTo>
                    <a:pt x="0" y="1"/>
                  </a:moveTo>
                  <a:cubicBezTo>
                    <a:pt x="212" y="154"/>
                    <a:pt x="424" y="301"/>
                    <a:pt x="638" y="445"/>
                  </a:cubicBezTo>
                  <a:lnTo>
                    <a:pt x="638" y="445"/>
                  </a:lnTo>
                  <a:cubicBezTo>
                    <a:pt x="464" y="308"/>
                    <a:pt x="306" y="149"/>
                    <a:pt x="139" y="1"/>
                  </a:cubicBezTo>
                  <a:close/>
                  <a:moveTo>
                    <a:pt x="638" y="445"/>
                  </a:moveTo>
                  <a:cubicBezTo>
                    <a:pt x="726" y="514"/>
                    <a:pt x="818" y="577"/>
                    <a:pt x="918" y="630"/>
                  </a:cubicBezTo>
                  <a:lnTo>
                    <a:pt x="918" y="630"/>
                  </a:lnTo>
                  <a:cubicBezTo>
                    <a:pt x="824" y="569"/>
                    <a:pt x="731" y="507"/>
                    <a:pt x="638" y="445"/>
                  </a:cubicBezTo>
                  <a:close/>
                  <a:moveTo>
                    <a:pt x="918" y="630"/>
                  </a:moveTo>
                  <a:cubicBezTo>
                    <a:pt x="1627" y="1093"/>
                    <a:pt x="2362" y="1524"/>
                    <a:pt x="3180" y="2005"/>
                  </a:cubicBezTo>
                  <a:lnTo>
                    <a:pt x="3319" y="2005"/>
                  </a:lnTo>
                  <a:lnTo>
                    <a:pt x="3319" y="1867"/>
                  </a:lnTo>
                  <a:cubicBezTo>
                    <a:pt x="2593" y="1591"/>
                    <a:pt x="1867" y="1141"/>
                    <a:pt x="1141" y="726"/>
                  </a:cubicBezTo>
                  <a:cubicBezTo>
                    <a:pt x="1062" y="700"/>
                    <a:pt x="988" y="668"/>
                    <a:pt x="918" y="63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8"/>
            <p:cNvSpPr/>
            <p:nvPr/>
          </p:nvSpPr>
          <p:spPr>
            <a:xfrm>
              <a:off x="3111883" y="4047907"/>
              <a:ext cx="38506" cy="40985"/>
            </a:xfrm>
            <a:custGeom>
              <a:avLst/>
              <a:gdLst/>
              <a:ahLst/>
              <a:cxnLst/>
              <a:rect l="l" t="t" r="r" b="b"/>
              <a:pathLst>
                <a:path w="2144" h="2282" extrusionOk="0">
                  <a:moveTo>
                    <a:pt x="2144" y="0"/>
                  </a:moveTo>
                  <a:lnTo>
                    <a:pt x="1729" y="415"/>
                  </a:lnTo>
                  <a:cubicBezTo>
                    <a:pt x="1142" y="864"/>
                    <a:pt x="588" y="1417"/>
                    <a:pt x="139" y="2005"/>
                  </a:cubicBezTo>
                  <a:lnTo>
                    <a:pt x="1" y="2143"/>
                  </a:lnTo>
                  <a:lnTo>
                    <a:pt x="1" y="2281"/>
                  </a:lnTo>
                  <a:cubicBezTo>
                    <a:pt x="139" y="2281"/>
                    <a:pt x="139" y="2143"/>
                    <a:pt x="277" y="2143"/>
                  </a:cubicBezTo>
                  <a:cubicBezTo>
                    <a:pt x="588" y="1590"/>
                    <a:pt x="1003" y="1141"/>
                    <a:pt x="1591" y="726"/>
                  </a:cubicBezTo>
                  <a:cubicBezTo>
                    <a:pt x="1729" y="553"/>
                    <a:pt x="2006" y="415"/>
                    <a:pt x="2144" y="138"/>
                  </a:cubicBezTo>
                  <a:lnTo>
                    <a:pt x="214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8"/>
            <p:cNvSpPr/>
            <p:nvPr/>
          </p:nvSpPr>
          <p:spPr>
            <a:xfrm>
              <a:off x="3039253" y="3990794"/>
              <a:ext cx="106180" cy="82580"/>
            </a:xfrm>
            <a:custGeom>
              <a:avLst/>
              <a:gdLst/>
              <a:ahLst/>
              <a:cxnLst/>
              <a:rect l="l" t="t" r="r" b="b"/>
              <a:pathLst>
                <a:path w="5912" h="4598" extrusionOk="0">
                  <a:moveTo>
                    <a:pt x="2904" y="1141"/>
                  </a:moveTo>
                  <a:cubicBezTo>
                    <a:pt x="3181" y="1452"/>
                    <a:pt x="3596" y="1590"/>
                    <a:pt x="3907" y="1867"/>
                  </a:cubicBezTo>
                  <a:cubicBezTo>
                    <a:pt x="4045" y="1867"/>
                    <a:pt x="4045" y="2178"/>
                    <a:pt x="3907" y="2316"/>
                  </a:cubicBezTo>
                  <a:cubicBezTo>
                    <a:pt x="3907" y="2385"/>
                    <a:pt x="3872" y="2420"/>
                    <a:pt x="3816" y="2420"/>
                  </a:cubicBezTo>
                  <a:cubicBezTo>
                    <a:pt x="3760" y="2420"/>
                    <a:pt x="3682" y="2385"/>
                    <a:pt x="3596" y="2316"/>
                  </a:cubicBezTo>
                  <a:cubicBezTo>
                    <a:pt x="3457" y="2316"/>
                    <a:pt x="3319" y="2178"/>
                    <a:pt x="3181" y="2005"/>
                  </a:cubicBezTo>
                  <a:cubicBezTo>
                    <a:pt x="3181" y="2005"/>
                    <a:pt x="3042" y="2005"/>
                    <a:pt x="3042" y="2178"/>
                  </a:cubicBezTo>
                  <a:cubicBezTo>
                    <a:pt x="3042" y="2316"/>
                    <a:pt x="3042" y="2316"/>
                    <a:pt x="2904" y="2454"/>
                  </a:cubicBezTo>
                  <a:cubicBezTo>
                    <a:pt x="2731" y="2454"/>
                    <a:pt x="2593" y="2454"/>
                    <a:pt x="2593" y="2592"/>
                  </a:cubicBezTo>
                  <a:cubicBezTo>
                    <a:pt x="2731" y="2731"/>
                    <a:pt x="2904" y="2731"/>
                    <a:pt x="3181" y="2869"/>
                  </a:cubicBezTo>
                  <a:cubicBezTo>
                    <a:pt x="3181" y="3042"/>
                    <a:pt x="3319" y="3180"/>
                    <a:pt x="3181" y="3318"/>
                  </a:cubicBezTo>
                  <a:lnTo>
                    <a:pt x="3042" y="3457"/>
                  </a:lnTo>
                  <a:cubicBezTo>
                    <a:pt x="2904" y="3457"/>
                    <a:pt x="2904" y="3457"/>
                    <a:pt x="2731" y="3318"/>
                  </a:cubicBezTo>
                  <a:cubicBezTo>
                    <a:pt x="2455" y="3180"/>
                    <a:pt x="2178" y="3042"/>
                    <a:pt x="1867" y="2869"/>
                  </a:cubicBezTo>
                  <a:cubicBezTo>
                    <a:pt x="1729" y="2869"/>
                    <a:pt x="1591" y="2731"/>
                    <a:pt x="1591" y="2731"/>
                  </a:cubicBezTo>
                  <a:cubicBezTo>
                    <a:pt x="1591" y="2592"/>
                    <a:pt x="1591" y="2316"/>
                    <a:pt x="1729" y="2316"/>
                  </a:cubicBezTo>
                  <a:cubicBezTo>
                    <a:pt x="2040" y="2178"/>
                    <a:pt x="2317" y="2005"/>
                    <a:pt x="2593" y="1867"/>
                  </a:cubicBezTo>
                  <a:cubicBezTo>
                    <a:pt x="2455" y="1728"/>
                    <a:pt x="2455" y="1590"/>
                    <a:pt x="2455" y="1452"/>
                  </a:cubicBezTo>
                  <a:cubicBezTo>
                    <a:pt x="2317" y="1452"/>
                    <a:pt x="2317" y="1314"/>
                    <a:pt x="2455" y="1314"/>
                  </a:cubicBezTo>
                  <a:cubicBezTo>
                    <a:pt x="2455" y="1141"/>
                    <a:pt x="2455" y="1141"/>
                    <a:pt x="2593" y="1141"/>
                  </a:cubicBezTo>
                  <a:close/>
                  <a:moveTo>
                    <a:pt x="2593" y="0"/>
                  </a:moveTo>
                  <a:cubicBezTo>
                    <a:pt x="2593" y="0"/>
                    <a:pt x="2593" y="138"/>
                    <a:pt x="2455" y="138"/>
                  </a:cubicBezTo>
                  <a:cubicBezTo>
                    <a:pt x="2178" y="277"/>
                    <a:pt x="1867" y="588"/>
                    <a:pt x="1591" y="864"/>
                  </a:cubicBezTo>
                  <a:cubicBezTo>
                    <a:pt x="1003" y="1314"/>
                    <a:pt x="450" y="1867"/>
                    <a:pt x="1" y="2316"/>
                  </a:cubicBezTo>
                  <a:cubicBezTo>
                    <a:pt x="312" y="2731"/>
                    <a:pt x="727" y="3042"/>
                    <a:pt x="1176" y="3318"/>
                  </a:cubicBezTo>
                  <a:cubicBezTo>
                    <a:pt x="1867" y="3733"/>
                    <a:pt x="2731" y="4182"/>
                    <a:pt x="3457" y="4597"/>
                  </a:cubicBezTo>
                  <a:cubicBezTo>
                    <a:pt x="4321" y="3733"/>
                    <a:pt x="5186" y="3042"/>
                    <a:pt x="5911" y="2316"/>
                  </a:cubicBezTo>
                  <a:cubicBezTo>
                    <a:pt x="5186" y="1590"/>
                    <a:pt x="4460" y="1002"/>
                    <a:pt x="3596" y="449"/>
                  </a:cubicBezTo>
                  <a:cubicBezTo>
                    <a:pt x="3319" y="277"/>
                    <a:pt x="3042" y="138"/>
                    <a:pt x="273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8"/>
            <p:cNvSpPr/>
            <p:nvPr/>
          </p:nvSpPr>
          <p:spPr>
            <a:xfrm>
              <a:off x="3140439" y="406092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3163410" y="4135426"/>
              <a:ext cx="59627" cy="39135"/>
            </a:xfrm>
            <a:custGeom>
              <a:avLst/>
              <a:gdLst/>
              <a:ahLst/>
              <a:cxnLst/>
              <a:rect l="l" t="t" r="r" b="b"/>
              <a:pathLst>
                <a:path w="3320" h="2179" extrusionOk="0">
                  <a:moveTo>
                    <a:pt x="1" y="1"/>
                  </a:moveTo>
                  <a:lnTo>
                    <a:pt x="1" y="312"/>
                  </a:lnTo>
                  <a:cubicBezTo>
                    <a:pt x="1003" y="1038"/>
                    <a:pt x="2040" y="1452"/>
                    <a:pt x="2904" y="2040"/>
                  </a:cubicBezTo>
                  <a:cubicBezTo>
                    <a:pt x="3043" y="2178"/>
                    <a:pt x="3181" y="2178"/>
                    <a:pt x="3319" y="2178"/>
                  </a:cubicBezTo>
                  <a:lnTo>
                    <a:pt x="3319" y="1902"/>
                  </a:lnTo>
                  <a:cubicBezTo>
                    <a:pt x="2593" y="1591"/>
                    <a:pt x="1867" y="1176"/>
                    <a:pt x="1176" y="727"/>
                  </a:cubicBezTo>
                  <a:cubicBezTo>
                    <a:pt x="727" y="588"/>
                    <a:pt x="450" y="312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3238537" y="4130469"/>
              <a:ext cx="39117" cy="39117"/>
            </a:xfrm>
            <a:custGeom>
              <a:avLst/>
              <a:gdLst/>
              <a:ahLst/>
              <a:cxnLst/>
              <a:rect l="l" t="t" r="r" b="b"/>
              <a:pathLst>
                <a:path w="2178" h="2178" extrusionOk="0">
                  <a:moveTo>
                    <a:pt x="2178" y="0"/>
                  </a:moveTo>
                  <a:cubicBezTo>
                    <a:pt x="2005" y="138"/>
                    <a:pt x="1867" y="277"/>
                    <a:pt x="1728" y="277"/>
                  </a:cubicBezTo>
                  <a:cubicBezTo>
                    <a:pt x="1141" y="864"/>
                    <a:pt x="588" y="1452"/>
                    <a:pt x="138" y="2005"/>
                  </a:cubicBezTo>
                  <a:lnTo>
                    <a:pt x="0" y="2005"/>
                  </a:lnTo>
                  <a:lnTo>
                    <a:pt x="0" y="2178"/>
                  </a:lnTo>
                  <a:lnTo>
                    <a:pt x="1314" y="864"/>
                  </a:lnTo>
                  <a:lnTo>
                    <a:pt x="1452" y="726"/>
                  </a:lnTo>
                  <a:lnTo>
                    <a:pt x="1314" y="726"/>
                  </a:lnTo>
                  <a:cubicBezTo>
                    <a:pt x="1590" y="588"/>
                    <a:pt x="1867" y="277"/>
                    <a:pt x="2178" y="138"/>
                  </a:cubicBez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3165907" y="4070860"/>
              <a:ext cx="106162" cy="83209"/>
            </a:xfrm>
            <a:custGeom>
              <a:avLst/>
              <a:gdLst/>
              <a:ahLst/>
              <a:cxnLst/>
              <a:rect l="l" t="t" r="r" b="b"/>
              <a:pathLst>
                <a:path w="5911" h="4633" extrusionOk="0">
                  <a:moveTo>
                    <a:pt x="2454" y="1314"/>
                  </a:moveTo>
                  <a:cubicBezTo>
                    <a:pt x="2592" y="1314"/>
                    <a:pt x="2904" y="1453"/>
                    <a:pt x="3042" y="1453"/>
                  </a:cubicBezTo>
                  <a:cubicBezTo>
                    <a:pt x="3180" y="1591"/>
                    <a:pt x="3318" y="1729"/>
                    <a:pt x="3629" y="1867"/>
                  </a:cubicBezTo>
                  <a:cubicBezTo>
                    <a:pt x="3629" y="2040"/>
                    <a:pt x="3768" y="2179"/>
                    <a:pt x="3768" y="2317"/>
                  </a:cubicBezTo>
                  <a:cubicBezTo>
                    <a:pt x="3906" y="2179"/>
                    <a:pt x="3906" y="2040"/>
                    <a:pt x="4044" y="2040"/>
                  </a:cubicBezTo>
                  <a:cubicBezTo>
                    <a:pt x="4044" y="1867"/>
                    <a:pt x="4182" y="1867"/>
                    <a:pt x="4321" y="1867"/>
                  </a:cubicBezTo>
                  <a:cubicBezTo>
                    <a:pt x="4493" y="2040"/>
                    <a:pt x="4632" y="2179"/>
                    <a:pt x="4493" y="2317"/>
                  </a:cubicBezTo>
                  <a:cubicBezTo>
                    <a:pt x="4321" y="2593"/>
                    <a:pt x="4044" y="2904"/>
                    <a:pt x="3768" y="3043"/>
                  </a:cubicBezTo>
                  <a:lnTo>
                    <a:pt x="3906" y="3043"/>
                  </a:lnTo>
                  <a:cubicBezTo>
                    <a:pt x="3768" y="3043"/>
                    <a:pt x="3768" y="3043"/>
                    <a:pt x="3768" y="3181"/>
                  </a:cubicBezTo>
                  <a:cubicBezTo>
                    <a:pt x="3629" y="3319"/>
                    <a:pt x="3457" y="3457"/>
                    <a:pt x="3318" y="3769"/>
                  </a:cubicBezTo>
                  <a:cubicBezTo>
                    <a:pt x="3180" y="3769"/>
                    <a:pt x="3042" y="3769"/>
                    <a:pt x="2904" y="3596"/>
                  </a:cubicBezTo>
                  <a:lnTo>
                    <a:pt x="2904" y="3319"/>
                  </a:lnTo>
                  <a:cubicBezTo>
                    <a:pt x="3042" y="3181"/>
                    <a:pt x="3180" y="2904"/>
                    <a:pt x="3318" y="2732"/>
                  </a:cubicBezTo>
                  <a:lnTo>
                    <a:pt x="3318" y="2593"/>
                  </a:lnTo>
                  <a:lnTo>
                    <a:pt x="3180" y="2455"/>
                  </a:lnTo>
                  <a:cubicBezTo>
                    <a:pt x="3180" y="2317"/>
                    <a:pt x="3042" y="2317"/>
                    <a:pt x="3042" y="2179"/>
                  </a:cubicBezTo>
                  <a:cubicBezTo>
                    <a:pt x="3042" y="2179"/>
                    <a:pt x="2904" y="2040"/>
                    <a:pt x="2765" y="2040"/>
                  </a:cubicBezTo>
                  <a:cubicBezTo>
                    <a:pt x="2765" y="2040"/>
                    <a:pt x="2592" y="2040"/>
                    <a:pt x="2454" y="1867"/>
                  </a:cubicBezTo>
                  <a:lnTo>
                    <a:pt x="2178" y="1867"/>
                  </a:lnTo>
                  <a:lnTo>
                    <a:pt x="2178" y="2040"/>
                  </a:lnTo>
                  <a:lnTo>
                    <a:pt x="2316" y="2179"/>
                  </a:lnTo>
                  <a:lnTo>
                    <a:pt x="2316" y="2317"/>
                  </a:lnTo>
                  <a:cubicBezTo>
                    <a:pt x="2316" y="2455"/>
                    <a:pt x="2316" y="2593"/>
                    <a:pt x="2178" y="2732"/>
                  </a:cubicBezTo>
                  <a:cubicBezTo>
                    <a:pt x="2039" y="2732"/>
                    <a:pt x="1901" y="2732"/>
                    <a:pt x="1728" y="2593"/>
                  </a:cubicBezTo>
                  <a:cubicBezTo>
                    <a:pt x="1728" y="2317"/>
                    <a:pt x="1590" y="2040"/>
                    <a:pt x="1590" y="1867"/>
                  </a:cubicBezTo>
                  <a:cubicBezTo>
                    <a:pt x="1728" y="1729"/>
                    <a:pt x="1728" y="1453"/>
                    <a:pt x="2039" y="1453"/>
                  </a:cubicBezTo>
                  <a:cubicBezTo>
                    <a:pt x="2039" y="1314"/>
                    <a:pt x="2178" y="1314"/>
                    <a:pt x="2316" y="1314"/>
                  </a:cubicBezTo>
                  <a:close/>
                  <a:moveTo>
                    <a:pt x="2765" y="1"/>
                  </a:moveTo>
                  <a:cubicBezTo>
                    <a:pt x="2765" y="139"/>
                    <a:pt x="2765" y="139"/>
                    <a:pt x="2592" y="139"/>
                  </a:cubicBezTo>
                  <a:lnTo>
                    <a:pt x="2454" y="139"/>
                  </a:lnTo>
                  <a:cubicBezTo>
                    <a:pt x="2178" y="450"/>
                    <a:pt x="1901" y="589"/>
                    <a:pt x="1590" y="865"/>
                  </a:cubicBezTo>
                  <a:cubicBezTo>
                    <a:pt x="1037" y="1453"/>
                    <a:pt x="449" y="1867"/>
                    <a:pt x="0" y="2455"/>
                  </a:cubicBezTo>
                  <a:cubicBezTo>
                    <a:pt x="311" y="2732"/>
                    <a:pt x="726" y="3181"/>
                    <a:pt x="1175" y="3457"/>
                  </a:cubicBezTo>
                  <a:cubicBezTo>
                    <a:pt x="1901" y="3907"/>
                    <a:pt x="2765" y="4322"/>
                    <a:pt x="3457" y="4633"/>
                  </a:cubicBezTo>
                  <a:cubicBezTo>
                    <a:pt x="4321" y="3907"/>
                    <a:pt x="5185" y="3181"/>
                    <a:pt x="5911" y="2317"/>
                  </a:cubicBezTo>
                  <a:cubicBezTo>
                    <a:pt x="5185" y="1729"/>
                    <a:pt x="4493" y="1003"/>
                    <a:pt x="3629" y="589"/>
                  </a:cubicBezTo>
                  <a:cubicBezTo>
                    <a:pt x="3318" y="312"/>
                    <a:pt x="3042" y="139"/>
                    <a:pt x="2765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3262118" y="41435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138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8"/>
            <p:cNvSpPr/>
            <p:nvPr/>
          </p:nvSpPr>
          <p:spPr>
            <a:xfrm>
              <a:off x="3282611" y="4218617"/>
              <a:ext cx="59609" cy="38506"/>
            </a:xfrm>
            <a:custGeom>
              <a:avLst/>
              <a:gdLst/>
              <a:ahLst/>
              <a:cxnLst/>
              <a:rect l="l" t="t" r="r" b="b"/>
              <a:pathLst>
                <a:path w="3319" h="2144" extrusionOk="0">
                  <a:moveTo>
                    <a:pt x="0" y="0"/>
                  </a:moveTo>
                  <a:cubicBezTo>
                    <a:pt x="1003" y="865"/>
                    <a:pt x="2143" y="1418"/>
                    <a:pt x="3319" y="2143"/>
                  </a:cubicBezTo>
                  <a:lnTo>
                    <a:pt x="3319" y="1867"/>
                  </a:lnTo>
                  <a:cubicBezTo>
                    <a:pt x="2593" y="1590"/>
                    <a:pt x="1867" y="1141"/>
                    <a:pt x="1141" y="726"/>
                  </a:cubicBezTo>
                  <a:cubicBezTo>
                    <a:pt x="726" y="553"/>
                    <a:pt x="415" y="277"/>
                    <a:pt x="139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8"/>
            <p:cNvSpPr/>
            <p:nvPr/>
          </p:nvSpPr>
          <p:spPr>
            <a:xfrm>
              <a:off x="3285089" y="4154051"/>
              <a:ext cx="108658" cy="85077"/>
            </a:xfrm>
            <a:custGeom>
              <a:avLst/>
              <a:gdLst/>
              <a:ahLst/>
              <a:cxnLst/>
              <a:rect l="l" t="t" r="r" b="b"/>
              <a:pathLst>
                <a:path w="6050" h="4737" extrusionOk="0">
                  <a:moveTo>
                    <a:pt x="2385" y="2283"/>
                  </a:moveTo>
                  <a:lnTo>
                    <a:pt x="2385" y="2283"/>
                  </a:lnTo>
                  <a:cubicBezTo>
                    <a:pt x="2316" y="2288"/>
                    <a:pt x="2316" y="2311"/>
                    <a:pt x="2316" y="2420"/>
                  </a:cubicBezTo>
                  <a:cubicBezTo>
                    <a:pt x="2339" y="2374"/>
                    <a:pt x="2362" y="2328"/>
                    <a:pt x="2385" y="2283"/>
                  </a:cubicBezTo>
                  <a:close/>
                  <a:moveTo>
                    <a:pt x="2593" y="1280"/>
                  </a:moveTo>
                  <a:cubicBezTo>
                    <a:pt x="2731" y="1418"/>
                    <a:pt x="2731" y="1556"/>
                    <a:pt x="2731" y="1729"/>
                  </a:cubicBezTo>
                  <a:cubicBezTo>
                    <a:pt x="2616" y="1844"/>
                    <a:pt x="2501" y="2056"/>
                    <a:pt x="2385" y="2283"/>
                  </a:cubicBezTo>
                  <a:lnTo>
                    <a:pt x="2385" y="2283"/>
                  </a:lnTo>
                  <a:cubicBezTo>
                    <a:pt x="2403" y="2282"/>
                    <a:pt x="2426" y="2282"/>
                    <a:pt x="2455" y="2282"/>
                  </a:cubicBezTo>
                  <a:cubicBezTo>
                    <a:pt x="2593" y="2144"/>
                    <a:pt x="2593" y="2005"/>
                    <a:pt x="2869" y="2005"/>
                  </a:cubicBezTo>
                  <a:cubicBezTo>
                    <a:pt x="2869" y="2005"/>
                    <a:pt x="3042" y="1867"/>
                    <a:pt x="3181" y="1867"/>
                  </a:cubicBezTo>
                  <a:lnTo>
                    <a:pt x="3319" y="1867"/>
                  </a:lnTo>
                  <a:cubicBezTo>
                    <a:pt x="3319" y="1867"/>
                    <a:pt x="3457" y="1867"/>
                    <a:pt x="3595" y="2005"/>
                  </a:cubicBezTo>
                  <a:cubicBezTo>
                    <a:pt x="3734" y="2005"/>
                    <a:pt x="3906" y="2144"/>
                    <a:pt x="3906" y="2282"/>
                  </a:cubicBezTo>
                  <a:cubicBezTo>
                    <a:pt x="4045" y="2282"/>
                    <a:pt x="4045" y="2420"/>
                    <a:pt x="4183" y="2593"/>
                  </a:cubicBezTo>
                  <a:cubicBezTo>
                    <a:pt x="4183" y="2731"/>
                    <a:pt x="4183" y="2870"/>
                    <a:pt x="4045" y="3008"/>
                  </a:cubicBezTo>
                  <a:cubicBezTo>
                    <a:pt x="4045" y="3008"/>
                    <a:pt x="4045" y="3146"/>
                    <a:pt x="3906" y="3146"/>
                  </a:cubicBezTo>
                  <a:cubicBezTo>
                    <a:pt x="3906" y="3284"/>
                    <a:pt x="3906" y="3284"/>
                    <a:pt x="3734" y="3457"/>
                  </a:cubicBezTo>
                  <a:lnTo>
                    <a:pt x="3595" y="3457"/>
                  </a:lnTo>
                  <a:cubicBezTo>
                    <a:pt x="3457" y="3457"/>
                    <a:pt x="3457" y="3457"/>
                    <a:pt x="3319" y="3284"/>
                  </a:cubicBezTo>
                  <a:lnTo>
                    <a:pt x="3319" y="3146"/>
                  </a:lnTo>
                  <a:cubicBezTo>
                    <a:pt x="3319" y="3008"/>
                    <a:pt x="3319" y="3008"/>
                    <a:pt x="3457" y="2870"/>
                  </a:cubicBezTo>
                  <a:lnTo>
                    <a:pt x="3457" y="2731"/>
                  </a:lnTo>
                  <a:lnTo>
                    <a:pt x="3595" y="2731"/>
                  </a:lnTo>
                  <a:lnTo>
                    <a:pt x="3457" y="2593"/>
                  </a:lnTo>
                  <a:cubicBezTo>
                    <a:pt x="3457" y="2593"/>
                    <a:pt x="3319" y="2593"/>
                    <a:pt x="3319" y="2420"/>
                  </a:cubicBezTo>
                  <a:lnTo>
                    <a:pt x="3181" y="2420"/>
                  </a:lnTo>
                  <a:lnTo>
                    <a:pt x="3042" y="2593"/>
                  </a:lnTo>
                  <a:lnTo>
                    <a:pt x="2869" y="2593"/>
                  </a:lnTo>
                  <a:lnTo>
                    <a:pt x="2869" y="2731"/>
                  </a:lnTo>
                  <a:cubicBezTo>
                    <a:pt x="2731" y="2731"/>
                    <a:pt x="2731" y="2870"/>
                    <a:pt x="2731" y="2870"/>
                  </a:cubicBezTo>
                  <a:lnTo>
                    <a:pt x="2593" y="2870"/>
                  </a:lnTo>
                  <a:cubicBezTo>
                    <a:pt x="2593" y="3008"/>
                    <a:pt x="2593" y="3146"/>
                    <a:pt x="2455" y="3146"/>
                  </a:cubicBezTo>
                  <a:cubicBezTo>
                    <a:pt x="2316" y="3146"/>
                    <a:pt x="2316" y="3146"/>
                    <a:pt x="2178" y="3008"/>
                  </a:cubicBezTo>
                  <a:cubicBezTo>
                    <a:pt x="2005" y="3008"/>
                    <a:pt x="1867" y="2870"/>
                    <a:pt x="1729" y="2731"/>
                  </a:cubicBezTo>
                  <a:cubicBezTo>
                    <a:pt x="1729" y="2593"/>
                    <a:pt x="1729" y="2593"/>
                    <a:pt x="1591" y="2593"/>
                  </a:cubicBezTo>
                  <a:lnTo>
                    <a:pt x="1591" y="2282"/>
                  </a:lnTo>
                  <a:cubicBezTo>
                    <a:pt x="1867" y="2005"/>
                    <a:pt x="2005" y="1729"/>
                    <a:pt x="2178" y="1418"/>
                  </a:cubicBezTo>
                  <a:cubicBezTo>
                    <a:pt x="2316" y="1280"/>
                    <a:pt x="2316" y="1280"/>
                    <a:pt x="2455" y="1280"/>
                  </a:cubicBezTo>
                  <a:close/>
                  <a:moveTo>
                    <a:pt x="2731" y="1"/>
                  </a:moveTo>
                  <a:cubicBezTo>
                    <a:pt x="2731" y="139"/>
                    <a:pt x="2731" y="139"/>
                    <a:pt x="2593" y="139"/>
                  </a:cubicBezTo>
                  <a:lnTo>
                    <a:pt x="2593" y="277"/>
                  </a:lnTo>
                  <a:cubicBezTo>
                    <a:pt x="2178" y="415"/>
                    <a:pt x="1867" y="692"/>
                    <a:pt x="1591" y="1003"/>
                  </a:cubicBezTo>
                  <a:cubicBezTo>
                    <a:pt x="1003" y="1418"/>
                    <a:pt x="588" y="2005"/>
                    <a:pt x="1" y="2420"/>
                  </a:cubicBezTo>
                  <a:cubicBezTo>
                    <a:pt x="277" y="2870"/>
                    <a:pt x="726" y="3146"/>
                    <a:pt x="1141" y="3457"/>
                  </a:cubicBezTo>
                  <a:cubicBezTo>
                    <a:pt x="2005" y="3872"/>
                    <a:pt x="2731" y="4321"/>
                    <a:pt x="3595" y="4736"/>
                  </a:cubicBezTo>
                  <a:cubicBezTo>
                    <a:pt x="4321" y="3872"/>
                    <a:pt x="5185" y="3146"/>
                    <a:pt x="6049" y="2420"/>
                  </a:cubicBezTo>
                  <a:cubicBezTo>
                    <a:pt x="5185" y="1729"/>
                    <a:pt x="4459" y="1141"/>
                    <a:pt x="3595" y="554"/>
                  </a:cubicBezTo>
                  <a:cubicBezTo>
                    <a:pt x="3319" y="415"/>
                    <a:pt x="3042" y="277"/>
                    <a:pt x="273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8"/>
            <p:cNvSpPr/>
            <p:nvPr/>
          </p:nvSpPr>
          <p:spPr>
            <a:xfrm>
              <a:off x="3411725" y="4192539"/>
              <a:ext cx="2514" cy="18032"/>
            </a:xfrm>
            <a:custGeom>
              <a:avLst/>
              <a:gdLst/>
              <a:ahLst/>
              <a:cxnLst/>
              <a:rect l="l" t="t" r="r" b="b"/>
              <a:pathLst>
                <a:path w="140" h="1004" extrusionOk="0">
                  <a:moveTo>
                    <a:pt x="1" y="1"/>
                  </a:moveTo>
                  <a:lnTo>
                    <a:pt x="1" y="277"/>
                  </a:lnTo>
                  <a:lnTo>
                    <a:pt x="1" y="450"/>
                  </a:lnTo>
                  <a:cubicBezTo>
                    <a:pt x="139" y="277"/>
                    <a:pt x="1" y="139"/>
                    <a:pt x="1" y="1"/>
                  </a:cubicBezTo>
                  <a:close/>
                  <a:moveTo>
                    <a:pt x="1" y="450"/>
                  </a:moveTo>
                  <a:lnTo>
                    <a:pt x="1" y="1003"/>
                  </a:lnTo>
                  <a:lnTo>
                    <a:pt x="139" y="865"/>
                  </a:lnTo>
                  <a:cubicBezTo>
                    <a:pt x="139" y="727"/>
                    <a:pt x="139" y="588"/>
                    <a:pt x="1" y="45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8"/>
            <p:cNvSpPr/>
            <p:nvPr/>
          </p:nvSpPr>
          <p:spPr>
            <a:xfrm>
              <a:off x="3357720" y="4213031"/>
              <a:ext cx="38506" cy="46570"/>
            </a:xfrm>
            <a:custGeom>
              <a:avLst/>
              <a:gdLst/>
              <a:ahLst/>
              <a:cxnLst/>
              <a:rect l="l" t="t" r="r" b="b"/>
              <a:pathLst>
                <a:path w="2144" h="2593" extrusionOk="0">
                  <a:moveTo>
                    <a:pt x="2144" y="0"/>
                  </a:moveTo>
                  <a:cubicBezTo>
                    <a:pt x="2005" y="173"/>
                    <a:pt x="1867" y="311"/>
                    <a:pt x="1867" y="450"/>
                  </a:cubicBezTo>
                  <a:cubicBezTo>
                    <a:pt x="1141" y="864"/>
                    <a:pt x="554" y="1452"/>
                    <a:pt x="139" y="2040"/>
                  </a:cubicBezTo>
                  <a:lnTo>
                    <a:pt x="1" y="2178"/>
                  </a:lnTo>
                  <a:cubicBezTo>
                    <a:pt x="1" y="2316"/>
                    <a:pt x="1" y="2454"/>
                    <a:pt x="139" y="2593"/>
                  </a:cubicBezTo>
                  <a:cubicBezTo>
                    <a:pt x="277" y="2593"/>
                    <a:pt x="415" y="2454"/>
                    <a:pt x="554" y="2316"/>
                  </a:cubicBezTo>
                  <a:cubicBezTo>
                    <a:pt x="865" y="1901"/>
                    <a:pt x="1280" y="1452"/>
                    <a:pt x="1867" y="1037"/>
                  </a:cubicBezTo>
                  <a:lnTo>
                    <a:pt x="1867" y="864"/>
                  </a:lnTo>
                  <a:cubicBezTo>
                    <a:pt x="2005" y="864"/>
                    <a:pt x="2144" y="726"/>
                    <a:pt x="2144" y="588"/>
                  </a:cubicBezTo>
                  <a:lnTo>
                    <a:pt x="214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8"/>
            <p:cNvSpPr/>
            <p:nvPr/>
          </p:nvSpPr>
          <p:spPr>
            <a:xfrm>
              <a:off x="3391251" y="422854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3"/>
                  </a:moveTo>
                  <a:lnTo>
                    <a:pt x="0" y="0"/>
                  </a:lnTo>
                  <a:lnTo>
                    <a:pt x="0" y="173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8"/>
            <p:cNvSpPr/>
            <p:nvPr/>
          </p:nvSpPr>
          <p:spPr>
            <a:xfrm>
              <a:off x="3450842" y="4265169"/>
              <a:ext cx="13057" cy="13057"/>
            </a:xfrm>
            <a:custGeom>
              <a:avLst/>
              <a:gdLst/>
              <a:ahLst/>
              <a:cxnLst/>
              <a:rect l="l" t="t" r="r" b="b"/>
              <a:pathLst>
                <a:path w="727" h="727" extrusionOk="0">
                  <a:moveTo>
                    <a:pt x="277" y="1"/>
                  </a:moveTo>
                  <a:cubicBezTo>
                    <a:pt x="277" y="139"/>
                    <a:pt x="139" y="139"/>
                    <a:pt x="139" y="139"/>
                  </a:cubicBezTo>
                  <a:lnTo>
                    <a:pt x="139" y="277"/>
                  </a:lnTo>
                  <a:cubicBezTo>
                    <a:pt x="0" y="277"/>
                    <a:pt x="0" y="277"/>
                    <a:pt x="0" y="416"/>
                  </a:cubicBezTo>
                  <a:lnTo>
                    <a:pt x="0" y="554"/>
                  </a:lnTo>
                  <a:lnTo>
                    <a:pt x="139" y="554"/>
                  </a:lnTo>
                  <a:lnTo>
                    <a:pt x="139" y="727"/>
                  </a:lnTo>
                  <a:lnTo>
                    <a:pt x="415" y="727"/>
                  </a:lnTo>
                  <a:lnTo>
                    <a:pt x="553" y="554"/>
                  </a:lnTo>
                  <a:cubicBezTo>
                    <a:pt x="553" y="554"/>
                    <a:pt x="726" y="554"/>
                    <a:pt x="726" y="416"/>
                  </a:cubicBezTo>
                  <a:lnTo>
                    <a:pt x="726" y="277"/>
                  </a:lnTo>
                  <a:lnTo>
                    <a:pt x="726" y="139"/>
                  </a:lnTo>
                  <a:lnTo>
                    <a:pt x="553" y="139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8"/>
            <p:cNvSpPr/>
            <p:nvPr/>
          </p:nvSpPr>
          <p:spPr>
            <a:xfrm>
              <a:off x="3411725" y="4236613"/>
              <a:ext cx="108658" cy="82580"/>
            </a:xfrm>
            <a:custGeom>
              <a:avLst/>
              <a:gdLst/>
              <a:ahLst/>
              <a:cxnLst/>
              <a:rect l="l" t="t" r="r" b="b"/>
              <a:pathLst>
                <a:path w="6050" h="4598" extrusionOk="0">
                  <a:moveTo>
                    <a:pt x="2731" y="1003"/>
                  </a:moveTo>
                  <a:cubicBezTo>
                    <a:pt x="3043" y="1141"/>
                    <a:pt x="3181" y="1280"/>
                    <a:pt x="3319" y="1453"/>
                  </a:cubicBezTo>
                  <a:cubicBezTo>
                    <a:pt x="3319" y="1591"/>
                    <a:pt x="3457" y="1591"/>
                    <a:pt x="3457" y="1729"/>
                  </a:cubicBezTo>
                  <a:lnTo>
                    <a:pt x="3457" y="1867"/>
                  </a:lnTo>
                  <a:cubicBezTo>
                    <a:pt x="3596" y="1729"/>
                    <a:pt x="3596" y="1729"/>
                    <a:pt x="3768" y="1729"/>
                  </a:cubicBezTo>
                  <a:cubicBezTo>
                    <a:pt x="3907" y="1729"/>
                    <a:pt x="4183" y="1867"/>
                    <a:pt x="4321" y="2006"/>
                  </a:cubicBezTo>
                  <a:cubicBezTo>
                    <a:pt x="4460" y="2317"/>
                    <a:pt x="4633" y="2731"/>
                    <a:pt x="4321" y="3008"/>
                  </a:cubicBezTo>
                  <a:cubicBezTo>
                    <a:pt x="4214" y="3357"/>
                    <a:pt x="3836" y="3685"/>
                    <a:pt x="3478" y="3685"/>
                  </a:cubicBezTo>
                  <a:cubicBezTo>
                    <a:pt x="3375" y="3685"/>
                    <a:pt x="3274" y="3657"/>
                    <a:pt x="3181" y="3596"/>
                  </a:cubicBezTo>
                  <a:cubicBezTo>
                    <a:pt x="3043" y="3596"/>
                    <a:pt x="2904" y="3457"/>
                    <a:pt x="2904" y="3457"/>
                  </a:cubicBezTo>
                  <a:cubicBezTo>
                    <a:pt x="2731" y="3319"/>
                    <a:pt x="2731" y="3181"/>
                    <a:pt x="2731" y="3008"/>
                  </a:cubicBezTo>
                  <a:lnTo>
                    <a:pt x="2731" y="2870"/>
                  </a:lnTo>
                  <a:lnTo>
                    <a:pt x="2178" y="2870"/>
                  </a:lnTo>
                  <a:cubicBezTo>
                    <a:pt x="2040" y="2870"/>
                    <a:pt x="2040" y="2731"/>
                    <a:pt x="1867" y="2731"/>
                  </a:cubicBezTo>
                  <a:cubicBezTo>
                    <a:pt x="1729" y="2593"/>
                    <a:pt x="1729" y="2455"/>
                    <a:pt x="1591" y="2317"/>
                  </a:cubicBezTo>
                  <a:cubicBezTo>
                    <a:pt x="1591" y="1867"/>
                    <a:pt x="1729" y="1453"/>
                    <a:pt x="2178" y="1141"/>
                  </a:cubicBezTo>
                  <a:lnTo>
                    <a:pt x="2455" y="1141"/>
                  </a:lnTo>
                  <a:lnTo>
                    <a:pt x="2455" y="1003"/>
                  </a:lnTo>
                  <a:close/>
                  <a:moveTo>
                    <a:pt x="2731" y="1"/>
                  </a:moveTo>
                  <a:cubicBezTo>
                    <a:pt x="2731" y="1"/>
                    <a:pt x="2731" y="139"/>
                    <a:pt x="2593" y="139"/>
                  </a:cubicBezTo>
                  <a:cubicBezTo>
                    <a:pt x="2178" y="416"/>
                    <a:pt x="1867" y="588"/>
                    <a:pt x="1591" y="865"/>
                  </a:cubicBezTo>
                  <a:cubicBezTo>
                    <a:pt x="1003" y="1453"/>
                    <a:pt x="588" y="1867"/>
                    <a:pt x="1" y="2455"/>
                  </a:cubicBezTo>
                  <a:cubicBezTo>
                    <a:pt x="312" y="2731"/>
                    <a:pt x="727" y="3181"/>
                    <a:pt x="1176" y="3457"/>
                  </a:cubicBezTo>
                  <a:cubicBezTo>
                    <a:pt x="2040" y="3872"/>
                    <a:pt x="2731" y="4321"/>
                    <a:pt x="3596" y="4598"/>
                  </a:cubicBezTo>
                  <a:cubicBezTo>
                    <a:pt x="4321" y="3872"/>
                    <a:pt x="5186" y="3181"/>
                    <a:pt x="6050" y="2317"/>
                  </a:cubicBezTo>
                  <a:cubicBezTo>
                    <a:pt x="5186" y="1729"/>
                    <a:pt x="4460" y="1003"/>
                    <a:pt x="3596" y="588"/>
                  </a:cubicBezTo>
                  <a:cubicBezTo>
                    <a:pt x="3319" y="277"/>
                    <a:pt x="3043" y="139"/>
                    <a:pt x="273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8"/>
            <p:cNvSpPr/>
            <p:nvPr/>
          </p:nvSpPr>
          <p:spPr>
            <a:xfrm>
              <a:off x="3471335" y="4278208"/>
              <a:ext cx="10560" cy="15535"/>
            </a:xfrm>
            <a:custGeom>
              <a:avLst/>
              <a:gdLst/>
              <a:ahLst/>
              <a:cxnLst/>
              <a:rect l="l" t="t" r="r" b="b"/>
              <a:pathLst>
                <a:path w="588" h="865" extrusionOk="0">
                  <a:moveTo>
                    <a:pt x="277" y="1"/>
                  </a:moveTo>
                  <a:lnTo>
                    <a:pt x="277" y="139"/>
                  </a:lnTo>
                  <a:lnTo>
                    <a:pt x="138" y="139"/>
                  </a:lnTo>
                  <a:lnTo>
                    <a:pt x="138" y="277"/>
                  </a:lnTo>
                  <a:cubicBezTo>
                    <a:pt x="0" y="415"/>
                    <a:pt x="0" y="415"/>
                    <a:pt x="0" y="554"/>
                  </a:cubicBezTo>
                  <a:lnTo>
                    <a:pt x="0" y="692"/>
                  </a:lnTo>
                  <a:cubicBezTo>
                    <a:pt x="0" y="865"/>
                    <a:pt x="0" y="865"/>
                    <a:pt x="138" y="865"/>
                  </a:cubicBezTo>
                  <a:cubicBezTo>
                    <a:pt x="277" y="865"/>
                    <a:pt x="277" y="692"/>
                    <a:pt x="277" y="692"/>
                  </a:cubicBezTo>
                  <a:cubicBezTo>
                    <a:pt x="277" y="692"/>
                    <a:pt x="449" y="692"/>
                    <a:pt x="449" y="554"/>
                  </a:cubicBezTo>
                  <a:lnTo>
                    <a:pt x="588" y="554"/>
                  </a:lnTo>
                  <a:lnTo>
                    <a:pt x="588" y="415"/>
                  </a:lnTo>
                  <a:lnTo>
                    <a:pt x="588" y="277"/>
                  </a:lnTo>
                  <a:lnTo>
                    <a:pt x="588" y="139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8"/>
            <p:cNvSpPr/>
            <p:nvPr/>
          </p:nvSpPr>
          <p:spPr>
            <a:xfrm>
              <a:off x="3409247" y="4301179"/>
              <a:ext cx="59609" cy="41613"/>
            </a:xfrm>
            <a:custGeom>
              <a:avLst/>
              <a:gdLst/>
              <a:ahLst/>
              <a:cxnLst/>
              <a:rect l="l" t="t" r="r" b="b"/>
              <a:pathLst>
                <a:path w="3319" h="2317" extrusionOk="0">
                  <a:moveTo>
                    <a:pt x="1" y="1"/>
                  </a:moveTo>
                  <a:lnTo>
                    <a:pt x="1" y="277"/>
                  </a:lnTo>
                  <a:cubicBezTo>
                    <a:pt x="1003" y="1003"/>
                    <a:pt x="2178" y="1591"/>
                    <a:pt x="3181" y="2316"/>
                  </a:cubicBezTo>
                  <a:lnTo>
                    <a:pt x="3319" y="2316"/>
                  </a:lnTo>
                  <a:lnTo>
                    <a:pt x="3319" y="1867"/>
                  </a:lnTo>
                  <a:cubicBezTo>
                    <a:pt x="2593" y="1591"/>
                    <a:pt x="1867" y="1141"/>
                    <a:pt x="1141" y="726"/>
                  </a:cubicBezTo>
                  <a:cubicBezTo>
                    <a:pt x="726" y="450"/>
                    <a:pt x="450" y="277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8"/>
            <p:cNvSpPr/>
            <p:nvPr/>
          </p:nvSpPr>
          <p:spPr>
            <a:xfrm>
              <a:off x="3484355" y="4296222"/>
              <a:ext cx="38506" cy="46570"/>
            </a:xfrm>
            <a:custGeom>
              <a:avLst/>
              <a:gdLst/>
              <a:ahLst/>
              <a:cxnLst/>
              <a:rect l="l" t="t" r="r" b="b"/>
              <a:pathLst>
                <a:path w="2144" h="2593" extrusionOk="0">
                  <a:moveTo>
                    <a:pt x="2144" y="0"/>
                  </a:moveTo>
                  <a:lnTo>
                    <a:pt x="1867" y="277"/>
                  </a:lnTo>
                  <a:cubicBezTo>
                    <a:pt x="1142" y="864"/>
                    <a:pt x="589" y="1417"/>
                    <a:pt x="139" y="2005"/>
                  </a:cubicBezTo>
                  <a:lnTo>
                    <a:pt x="1" y="2005"/>
                  </a:lnTo>
                  <a:lnTo>
                    <a:pt x="1" y="2143"/>
                  </a:lnTo>
                  <a:cubicBezTo>
                    <a:pt x="1" y="2281"/>
                    <a:pt x="1" y="2454"/>
                    <a:pt x="139" y="2592"/>
                  </a:cubicBezTo>
                  <a:cubicBezTo>
                    <a:pt x="139" y="2592"/>
                    <a:pt x="277" y="2454"/>
                    <a:pt x="416" y="2454"/>
                  </a:cubicBezTo>
                  <a:cubicBezTo>
                    <a:pt x="727" y="1867"/>
                    <a:pt x="1142" y="1417"/>
                    <a:pt x="1591" y="1002"/>
                  </a:cubicBezTo>
                  <a:lnTo>
                    <a:pt x="1729" y="1002"/>
                  </a:lnTo>
                  <a:cubicBezTo>
                    <a:pt x="1867" y="864"/>
                    <a:pt x="2006" y="726"/>
                    <a:pt x="2144" y="553"/>
                  </a:cubicBezTo>
                  <a:lnTo>
                    <a:pt x="2144" y="415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8"/>
            <p:cNvSpPr/>
            <p:nvPr/>
          </p:nvSpPr>
          <p:spPr>
            <a:xfrm>
              <a:off x="3479399" y="42782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8"/>
            <p:cNvSpPr/>
            <p:nvPr/>
          </p:nvSpPr>
          <p:spPr>
            <a:xfrm>
              <a:off x="3471335" y="4293726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0" y="1"/>
                  </a:moveTo>
                  <a:lnTo>
                    <a:pt x="13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8"/>
            <p:cNvSpPr/>
            <p:nvPr/>
          </p:nvSpPr>
          <p:spPr>
            <a:xfrm>
              <a:off x="3479399" y="4278208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8"/>
            <p:cNvSpPr/>
            <p:nvPr/>
          </p:nvSpPr>
          <p:spPr>
            <a:xfrm>
              <a:off x="3471335" y="429372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8"/>
            <p:cNvSpPr/>
            <p:nvPr/>
          </p:nvSpPr>
          <p:spPr>
            <a:xfrm>
              <a:off x="3471335" y="429061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74"/>
                  </a:moveTo>
                  <a:lnTo>
                    <a:pt x="0" y="1"/>
                  </a:lnTo>
                  <a:lnTo>
                    <a:pt x="0" y="174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8"/>
            <p:cNvSpPr/>
            <p:nvPr/>
          </p:nvSpPr>
          <p:spPr>
            <a:xfrm>
              <a:off x="3471335" y="42906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8"/>
            <p:cNvSpPr/>
            <p:nvPr/>
          </p:nvSpPr>
          <p:spPr>
            <a:xfrm>
              <a:off x="3471335" y="429372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8"/>
            <p:cNvSpPr/>
            <p:nvPr/>
          </p:nvSpPr>
          <p:spPr>
            <a:xfrm>
              <a:off x="3471335" y="429372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8"/>
            <p:cNvSpPr/>
            <p:nvPr/>
          </p:nvSpPr>
          <p:spPr>
            <a:xfrm>
              <a:off x="3471335" y="429061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"/>
                  </a:moveTo>
                  <a:lnTo>
                    <a:pt x="0" y="1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8"/>
            <p:cNvSpPr/>
            <p:nvPr/>
          </p:nvSpPr>
          <p:spPr>
            <a:xfrm>
              <a:off x="3512912" y="4314218"/>
              <a:ext cx="2514" cy="18"/>
            </a:xfrm>
            <a:custGeom>
              <a:avLst/>
              <a:gdLst/>
              <a:ahLst/>
              <a:cxnLst/>
              <a:rect l="l" t="t" r="r" b="b"/>
              <a:pathLst>
                <a:path w="140" h="1" extrusionOk="0">
                  <a:moveTo>
                    <a:pt x="1" y="0"/>
                  </a:moveTo>
                  <a:lnTo>
                    <a:pt x="13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8"/>
            <p:cNvSpPr/>
            <p:nvPr/>
          </p:nvSpPr>
          <p:spPr>
            <a:xfrm>
              <a:off x="3243494" y="3957263"/>
              <a:ext cx="39135" cy="44092"/>
            </a:xfrm>
            <a:custGeom>
              <a:avLst/>
              <a:gdLst/>
              <a:ahLst/>
              <a:cxnLst/>
              <a:rect l="l" t="t" r="r" b="b"/>
              <a:pathLst>
                <a:path w="2179" h="2455" extrusionOk="0">
                  <a:moveTo>
                    <a:pt x="2178" y="1"/>
                  </a:moveTo>
                  <a:cubicBezTo>
                    <a:pt x="2040" y="139"/>
                    <a:pt x="1902" y="277"/>
                    <a:pt x="1729" y="415"/>
                  </a:cubicBezTo>
                  <a:lnTo>
                    <a:pt x="1729" y="277"/>
                  </a:lnTo>
                  <a:lnTo>
                    <a:pt x="1" y="2005"/>
                  </a:lnTo>
                  <a:lnTo>
                    <a:pt x="1" y="2144"/>
                  </a:lnTo>
                  <a:lnTo>
                    <a:pt x="1" y="2455"/>
                  </a:lnTo>
                  <a:cubicBezTo>
                    <a:pt x="450" y="1867"/>
                    <a:pt x="865" y="1452"/>
                    <a:pt x="1314" y="1003"/>
                  </a:cubicBezTo>
                  <a:cubicBezTo>
                    <a:pt x="1591" y="726"/>
                    <a:pt x="1902" y="415"/>
                    <a:pt x="2178" y="277"/>
                  </a:cubicBez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8"/>
            <p:cNvSpPr/>
            <p:nvPr/>
          </p:nvSpPr>
          <p:spPr>
            <a:xfrm>
              <a:off x="3168996" y="3897672"/>
              <a:ext cx="108658" cy="85687"/>
            </a:xfrm>
            <a:custGeom>
              <a:avLst/>
              <a:gdLst/>
              <a:ahLst/>
              <a:cxnLst/>
              <a:rect l="l" t="t" r="r" b="b"/>
              <a:pathLst>
                <a:path w="6050" h="4771" extrusionOk="0">
                  <a:moveTo>
                    <a:pt x="3457" y="1729"/>
                  </a:moveTo>
                  <a:cubicBezTo>
                    <a:pt x="3457" y="1867"/>
                    <a:pt x="3596" y="1867"/>
                    <a:pt x="3596" y="2005"/>
                  </a:cubicBezTo>
                  <a:cubicBezTo>
                    <a:pt x="3596" y="2005"/>
                    <a:pt x="3596" y="2178"/>
                    <a:pt x="3457" y="2178"/>
                  </a:cubicBezTo>
                  <a:cubicBezTo>
                    <a:pt x="3457" y="2316"/>
                    <a:pt x="3285" y="2316"/>
                    <a:pt x="3285" y="2454"/>
                  </a:cubicBezTo>
                  <a:cubicBezTo>
                    <a:pt x="3457" y="2454"/>
                    <a:pt x="3457" y="2593"/>
                    <a:pt x="3596" y="2593"/>
                  </a:cubicBezTo>
                  <a:cubicBezTo>
                    <a:pt x="3596" y="2593"/>
                    <a:pt x="3734" y="2731"/>
                    <a:pt x="3734" y="2869"/>
                  </a:cubicBezTo>
                  <a:lnTo>
                    <a:pt x="3734" y="3042"/>
                  </a:lnTo>
                  <a:cubicBezTo>
                    <a:pt x="3596" y="3042"/>
                    <a:pt x="3596" y="3180"/>
                    <a:pt x="3457" y="3180"/>
                  </a:cubicBezTo>
                  <a:lnTo>
                    <a:pt x="3285" y="3180"/>
                  </a:lnTo>
                  <a:cubicBezTo>
                    <a:pt x="3146" y="3042"/>
                    <a:pt x="3008" y="3042"/>
                    <a:pt x="3008" y="2869"/>
                  </a:cubicBezTo>
                  <a:cubicBezTo>
                    <a:pt x="2870" y="3042"/>
                    <a:pt x="2870" y="3042"/>
                    <a:pt x="2732" y="3180"/>
                  </a:cubicBezTo>
                  <a:cubicBezTo>
                    <a:pt x="2732" y="3249"/>
                    <a:pt x="2697" y="3284"/>
                    <a:pt x="2641" y="3284"/>
                  </a:cubicBezTo>
                  <a:cubicBezTo>
                    <a:pt x="2585" y="3284"/>
                    <a:pt x="2507" y="3249"/>
                    <a:pt x="2420" y="3180"/>
                  </a:cubicBezTo>
                  <a:cubicBezTo>
                    <a:pt x="2282" y="3180"/>
                    <a:pt x="2282" y="2869"/>
                    <a:pt x="2282" y="2731"/>
                  </a:cubicBezTo>
                  <a:lnTo>
                    <a:pt x="2420" y="2593"/>
                  </a:lnTo>
                  <a:cubicBezTo>
                    <a:pt x="2282" y="2454"/>
                    <a:pt x="2282" y="2454"/>
                    <a:pt x="2144" y="2316"/>
                  </a:cubicBezTo>
                  <a:cubicBezTo>
                    <a:pt x="2006" y="2316"/>
                    <a:pt x="2006" y="2178"/>
                    <a:pt x="2006" y="2178"/>
                  </a:cubicBezTo>
                  <a:lnTo>
                    <a:pt x="2006" y="1867"/>
                  </a:lnTo>
                  <a:cubicBezTo>
                    <a:pt x="2144" y="1867"/>
                    <a:pt x="2144" y="1729"/>
                    <a:pt x="2282" y="1729"/>
                  </a:cubicBezTo>
                  <a:cubicBezTo>
                    <a:pt x="2282" y="1729"/>
                    <a:pt x="2420" y="1729"/>
                    <a:pt x="2420" y="1867"/>
                  </a:cubicBezTo>
                  <a:cubicBezTo>
                    <a:pt x="2593" y="1867"/>
                    <a:pt x="2732" y="2005"/>
                    <a:pt x="2870" y="2178"/>
                  </a:cubicBezTo>
                  <a:cubicBezTo>
                    <a:pt x="2870" y="2005"/>
                    <a:pt x="2870" y="1867"/>
                    <a:pt x="3008" y="1867"/>
                  </a:cubicBezTo>
                  <a:cubicBezTo>
                    <a:pt x="3008" y="1729"/>
                    <a:pt x="3146" y="1729"/>
                    <a:pt x="3146" y="1729"/>
                  </a:cubicBezTo>
                  <a:close/>
                  <a:moveTo>
                    <a:pt x="2870" y="0"/>
                  </a:moveTo>
                  <a:cubicBezTo>
                    <a:pt x="2870" y="139"/>
                    <a:pt x="2732" y="139"/>
                    <a:pt x="2732" y="139"/>
                  </a:cubicBezTo>
                  <a:lnTo>
                    <a:pt x="2593" y="139"/>
                  </a:lnTo>
                  <a:cubicBezTo>
                    <a:pt x="2282" y="450"/>
                    <a:pt x="2006" y="588"/>
                    <a:pt x="1556" y="864"/>
                  </a:cubicBezTo>
                  <a:cubicBezTo>
                    <a:pt x="1142" y="1452"/>
                    <a:pt x="554" y="2005"/>
                    <a:pt x="1" y="2454"/>
                  </a:cubicBezTo>
                  <a:cubicBezTo>
                    <a:pt x="416" y="2869"/>
                    <a:pt x="865" y="3180"/>
                    <a:pt x="1280" y="3457"/>
                  </a:cubicBezTo>
                  <a:cubicBezTo>
                    <a:pt x="2006" y="3906"/>
                    <a:pt x="2870" y="4321"/>
                    <a:pt x="3596" y="4770"/>
                  </a:cubicBezTo>
                  <a:lnTo>
                    <a:pt x="6050" y="2316"/>
                  </a:lnTo>
                  <a:cubicBezTo>
                    <a:pt x="5324" y="1729"/>
                    <a:pt x="4598" y="1141"/>
                    <a:pt x="3734" y="588"/>
                  </a:cubicBezTo>
                  <a:cubicBezTo>
                    <a:pt x="3457" y="450"/>
                    <a:pt x="3146" y="139"/>
                    <a:pt x="2870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8"/>
            <p:cNvSpPr/>
            <p:nvPr/>
          </p:nvSpPr>
          <p:spPr>
            <a:xfrm>
              <a:off x="3168996" y="3962238"/>
              <a:ext cx="58999" cy="41595"/>
            </a:xfrm>
            <a:custGeom>
              <a:avLst/>
              <a:gdLst/>
              <a:ahLst/>
              <a:cxnLst/>
              <a:rect l="l" t="t" r="r" b="b"/>
              <a:pathLst>
                <a:path w="3285" h="2316" extrusionOk="0">
                  <a:moveTo>
                    <a:pt x="1" y="0"/>
                  </a:moveTo>
                  <a:lnTo>
                    <a:pt x="1" y="449"/>
                  </a:lnTo>
                  <a:cubicBezTo>
                    <a:pt x="416" y="726"/>
                    <a:pt x="865" y="1002"/>
                    <a:pt x="1280" y="1314"/>
                  </a:cubicBezTo>
                  <a:cubicBezTo>
                    <a:pt x="1729" y="1590"/>
                    <a:pt x="2282" y="1867"/>
                    <a:pt x="2870" y="2316"/>
                  </a:cubicBezTo>
                  <a:lnTo>
                    <a:pt x="3285" y="2316"/>
                  </a:lnTo>
                  <a:lnTo>
                    <a:pt x="3285" y="1867"/>
                  </a:lnTo>
                  <a:cubicBezTo>
                    <a:pt x="2593" y="1590"/>
                    <a:pt x="1729" y="1175"/>
                    <a:pt x="1003" y="726"/>
                  </a:cubicBezTo>
                  <a:cubicBezTo>
                    <a:pt x="692" y="588"/>
                    <a:pt x="416" y="311"/>
                    <a:pt x="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8"/>
            <p:cNvSpPr/>
            <p:nvPr/>
          </p:nvSpPr>
          <p:spPr>
            <a:xfrm>
              <a:off x="3267093" y="397525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8"/>
            <p:cNvSpPr/>
            <p:nvPr/>
          </p:nvSpPr>
          <p:spPr>
            <a:xfrm>
              <a:off x="3370758" y="4039825"/>
              <a:ext cx="38506" cy="41613"/>
            </a:xfrm>
            <a:custGeom>
              <a:avLst/>
              <a:gdLst/>
              <a:ahLst/>
              <a:cxnLst/>
              <a:rect l="l" t="t" r="r" b="b"/>
              <a:pathLst>
                <a:path w="2144" h="2317" extrusionOk="0">
                  <a:moveTo>
                    <a:pt x="2144" y="1"/>
                  </a:moveTo>
                  <a:cubicBezTo>
                    <a:pt x="2005" y="139"/>
                    <a:pt x="1867" y="139"/>
                    <a:pt x="1729" y="312"/>
                  </a:cubicBezTo>
                  <a:lnTo>
                    <a:pt x="1" y="2040"/>
                  </a:lnTo>
                  <a:lnTo>
                    <a:pt x="1" y="2317"/>
                  </a:lnTo>
                  <a:cubicBezTo>
                    <a:pt x="277" y="1867"/>
                    <a:pt x="692" y="1452"/>
                    <a:pt x="1141" y="1176"/>
                  </a:cubicBezTo>
                  <a:lnTo>
                    <a:pt x="1003" y="1176"/>
                  </a:lnTo>
                  <a:cubicBezTo>
                    <a:pt x="1003" y="1176"/>
                    <a:pt x="1141" y="1176"/>
                    <a:pt x="1141" y="1003"/>
                  </a:cubicBezTo>
                  <a:cubicBezTo>
                    <a:pt x="1418" y="727"/>
                    <a:pt x="1867" y="450"/>
                    <a:pt x="2144" y="139"/>
                  </a:cubicBezTo>
                  <a:lnTo>
                    <a:pt x="2144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8"/>
            <p:cNvSpPr/>
            <p:nvPr/>
          </p:nvSpPr>
          <p:spPr>
            <a:xfrm>
              <a:off x="3295650" y="4045411"/>
              <a:ext cx="59609" cy="41003"/>
            </a:xfrm>
            <a:custGeom>
              <a:avLst/>
              <a:gdLst/>
              <a:ahLst/>
              <a:cxnLst/>
              <a:rect l="l" t="t" r="r" b="b"/>
              <a:pathLst>
                <a:path w="3319" h="2283" extrusionOk="0">
                  <a:moveTo>
                    <a:pt x="0" y="1"/>
                  </a:moveTo>
                  <a:lnTo>
                    <a:pt x="0" y="277"/>
                  </a:lnTo>
                  <a:cubicBezTo>
                    <a:pt x="553" y="692"/>
                    <a:pt x="1141" y="1280"/>
                    <a:pt x="1867" y="1556"/>
                  </a:cubicBezTo>
                  <a:cubicBezTo>
                    <a:pt x="2281" y="1867"/>
                    <a:pt x="2593" y="2144"/>
                    <a:pt x="3007" y="2282"/>
                  </a:cubicBezTo>
                  <a:lnTo>
                    <a:pt x="3318" y="2282"/>
                  </a:lnTo>
                  <a:lnTo>
                    <a:pt x="3318" y="1867"/>
                  </a:lnTo>
                  <a:cubicBezTo>
                    <a:pt x="2593" y="1418"/>
                    <a:pt x="1728" y="1141"/>
                    <a:pt x="1141" y="692"/>
                  </a:cubicBezTo>
                  <a:cubicBezTo>
                    <a:pt x="726" y="416"/>
                    <a:pt x="415" y="277"/>
                    <a:pt x="0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8"/>
            <p:cNvSpPr/>
            <p:nvPr/>
          </p:nvSpPr>
          <p:spPr>
            <a:xfrm>
              <a:off x="3336617" y="401437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8"/>
            <p:cNvSpPr/>
            <p:nvPr/>
          </p:nvSpPr>
          <p:spPr>
            <a:xfrm>
              <a:off x="3295650" y="3980234"/>
              <a:ext cx="108658" cy="83209"/>
            </a:xfrm>
            <a:custGeom>
              <a:avLst/>
              <a:gdLst/>
              <a:ahLst/>
              <a:cxnLst/>
              <a:rect l="l" t="t" r="r" b="b"/>
              <a:pathLst>
                <a:path w="6050" h="4633" extrusionOk="0">
                  <a:moveTo>
                    <a:pt x="2454" y="1314"/>
                  </a:moveTo>
                  <a:cubicBezTo>
                    <a:pt x="2593" y="1314"/>
                    <a:pt x="2731" y="1314"/>
                    <a:pt x="2869" y="1452"/>
                  </a:cubicBezTo>
                  <a:cubicBezTo>
                    <a:pt x="2869" y="1452"/>
                    <a:pt x="3007" y="1590"/>
                    <a:pt x="3007" y="1729"/>
                  </a:cubicBezTo>
                  <a:lnTo>
                    <a:pt x="3318" y="1729"/>
                  </a:lnTo>
                  <a:cubicBezTo>
                    <a:pt x="3457" y="1660"/>
                    <a:pt x="3595" y="1625"/>
                    <a:pt x="3716" y="1625"/>
                  </a:cubicBezTo>
                  <a:cubicBezTo>
                    <a:pt x="3837" y="1625"/>
                    <a:pt x="3941" y="1660"/>
                    <a:pt x="4010" y="1729"/>
                  </a:cubicBezTo>
                  <a:lnTo>
                    <a:pt x="4321" y="2040"/>
                  </a:lnTo>
                  <a:cubicBezTo>
                    <a:pt x="4459" y="2178"/>
                    <a:pt x="4459" y="2316"/>
                    <a:pt x="4459" y="2455"/>
                  </a:cubicBezTo>
                  <a:cubicBezTo>
                    <a:pt x="4459" y="2904"/>
                    <a:pt x="4183" y="3180"/>
                    <a:pt x="4010" y="3457"/>
                  </a:cubicBezTo>
                  <a:cubicBezTo>
                    <a:pt x="3941" y="3543"/>
                    <a:pt x="3871" y="3587"/>
                    <a:pt x="3802" y="3587"/>
                  </a:cubicBezTo>
                  <a:cubicBezTo>
                    <a:pt x="3733" y="3587"/>
                    <a:pt x="3664" y="3543"/>
                    <a:pt x="3595" y="3457"/>
                  </a:cubicBezTo>
                  <a:cubicBezTo>
                    <a:pt x="3457" y="3457"/>
                    <a:pt x="3457" y="3180"/>
                    <a:pt x="3595" y="3042"/>
                  </a:cubicBezTo>
                  <a:cubicBezTo>
                    <a:pt x="3595" y="3042"/>
                    <a:pt x="3733" y="2904"/>
                    <a:pt x="3733" y="2766"/>
                  </a:cubicBezTo>
                  <a:cubicBezTo>
                    <a:pt x="3733" y="2766"/>
                    <a:pt x="3733" y="2593"/>
                    <a:pt x="3871" y="2593"/>
                  </a:cubicBezTo>
                  <a:lnTo>
                    <a:pt x="3871" y="2455"/>
                  </a:lnTo>
                  <a:lnTo>
                    <a:pt x="3871" y="2316"/>
                  </a:lnTo>
                  <a:lnTo>
                    <a:pt x="3733" y="2316"/>
                  </a:lnTo>
                  <a:lnTo>
                    <a:pt x="3733" y="2178"/>
                  </a:lnTo>
                  <a:lnTo>
                    <a:pt x="3595" y="2178"/>
                  </a:lnTo>
                  <a:lnTo>
                    <a:pt x="3457" y="2316"/>
                  </a:lnTo>
                  <a:cubicBezTo>
                    <a:pt x="3318" y="2316"/>
                    <a:pt x="3318" y="2455"/>
                    <a:pt x="3318" y="2455"/>
                  </a:cubicBezTo>
                  <a:lnTo>
                    <a:pt x="3318" y="2593"/>
                  </a:lnTo>
                  <a:cubicBezTo>
                    <a:pt x="3146" y="2766"/>
                    <a:pt x="3007" y="2766"/>
                    <a:pt x="2869" y="2766"/>
                  </a:cubicBezTo>
                  <a:cubicBezTo>
                    <a:pt x="2731" y="2766"/>
                    <a:pt x="2731" y="2593"/>
                    <a:pt x="2731" y="2455"/>
                  </a:cubicBezTo>
                  <a:lnTo>
                    <a:pt x="2731" y="2316"/>
                  </a:lnTo>
                  <a:lnTo>
                    <a:pt x="2731" y="2178"/>
                  </a:lnTo>
                  <a:cubicBezTo>
                    <a:pt x="2731" y="2178"/>
                    <a:pt x="2593" y="2178"/>
                    <a:pt x="2593" y="2040"/>
                  </a:cubicBezTo>
                  <a:lnTo>
                    <a:pt x="2454" y="1902"/>
                  </a:lnTo>
                  <a:lnTo>
                    <a:pt x="2281" y="1902"/>
                  </a:lnTo>
                  <a:cubicBezTo>
                    <a:pt x="2281" y="2040"/>
                    <a:pt x="2454" y="2040"/>
                    <a:pt x="2454" y="2178"/>
                  </a:cubicBezTo>
                  <a:lnTo>
                    <a:pt x="2454" y="2316"/>
                  </a:lnTo>
                  <a:lnTo>
                    <a:pt x="2281" y="2455"/>
                  </a:lnTo>
                  <a:cubicBezTo>
                    <a:pt x="2212" y="2524"/>
                    <a:pt x="2178" y="2558"/>
                    <a:pt x="2143" y="2558"/>
                  </a:cubicBezTo>
                  <a:cubicBezTo>
                    <a:pt x="2109" y="2558"/>
                    <a:pt x="2074" y="2524"/>
                    <a:pt x="2005" y="2455"/>
                  </a:cubicBezTo>
                  <a:cubicBezTo>
                    <a:pt x="2005" y="2455"/>
                    <a:pt x="1867" y="2455"/>
                    <a:pt x="1867" y="2316"/>
                  </a:cubicBezTo>
                  <a:cubicBezTo>
                    <a:pt x="1867" y="2178"/>
                    <a:pt x="1728" y="2040"/>
                    <a:pt x="1728" y="1902"/>
                  </a:cubicBezTo>
                  <a:cubicBezTo>
                    <a:pt x="1728" y="1729"/>
                    <a:pt x="1728" y="1729"/>
                    <a:pt x="1867" y="1590"/>
                  </a:cubicBezTo>
                  <a:lnTo>
                    <a:pt x="1867" y="1452"/>
                  </a:lnTo>
                  <a:cubicBezTo>
                    <a:pt x="1867" y="1452"/>
                    <a:pt x="2005" y="1452"/>
                    <a:pt x="2005" y="1314"/>
                  </a:cubicBezTo>
                  <a:close/>
                  <a:moveTo>
                    <a:pt x="2869" y="0"/>
                  </a:moveTo>
                  <a:cubicBezTo>
                    <a:pt x="2869" y="0"/>
                    <a:pt x="2869" y="173"/>
                    <a:pt x="2731" y="173"/>
                  </a:cubicBezTo>
                  <a:lnTo>
                    <a:pt x="2593" y="173"/>
                  </a:lnTo>
                  <a:cubicBezTo>
                    <a:pt x="2281" y="312"/>
                    <a:pt x="2005" y="588"/>
                    <a:pt x="1590" y="865"/>
                  </a:cubicBezTo>
                  <a:cubicBezTo>
                    <a:pt x="1141" y="1314"/>
                    <a:pt x="553" y="1902"/>
                    <a:pt x="0" y="2455"/>
                  </a:cubicBezTo>
                  <a:cubicBezTo>
                    <a:pt x="415" y="2766"/>
                    <a:pt x="864" y="3180"/>
                    <a:pt x="1279" y="3457"/>
                  </a:cubicBezTo>
                  <a:cubicBezTo>
                    <a:pt x="2005" y="3906"/>
                    <a:pt x="2869" y="4321"/>
                    <a:pt x="3595" y="4632"/>
                  </a:cubicBezTo>
                  <a:cubicBezTo>
                    <a:pt x="4459" y="3768"/>
                    <a:pt x="5185" y="3042"/>
                    <a:pt x="6049" y="2316"/>
                  </a:cubicBezTo>
                  <a:cubicBezTo>
                    <a:pt x="5323" y="1729"/>
                    <a:pt x="4597" y="1037"/>
                    <a:pt x="3733" y="450"/>
                  </a:cubicBezTo>
                  <a:cubicBezTo>
                    <a:pt x="3457" y="312"/>
                    <a:pt x="3146" y="173"/>
                    <a:pt x="2869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8"/>
            <p:cNvSpPr/>
            <p:nvPr/>
          </p:nvSpPr>
          <p:spPr>
            <a:xfrm>
              <a:off x="3274529" y="4029893"/>
              <a:ext cx="5621" cy="12428"/>
            </a:xfrm>
            <a:custGeom>
              <a:avLst/>
              <a:gdLst/>
              <a:ahLst/>
              <a:cxnLst/>
              <a:rect l="l" t="t" r="r" b="b"/>
              <a:pathLst>
                <a:path w="313" h="692" extrusionOk="0">
                  <a:moveTo>
                    <a:pt x="174" y="1"/>
                  </a:moveTo>
                  <a:cubicBezTo>
                    <a:pt x="1" y="139"/>
                    <a:pt x="1" y="554"/>
                    <a:pt x="174" y="692"/>
                  </a:cubicBezTo>
                  <a:lnTo>
                    <a:pt x="312" y="692"/>
                  </a:lnTo>
                  <a:cubicBezTo>
                    <a:pt x="174" y="554"/>
                    <a:pt x="174" y="277"/>
                    <a:pt x="174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8"/>
            <p:cNvSpPr/>
            <p:nvPr/>
          </p:nvSpPr>
          <p:spPr>
            <a:xfrm>
              <a:off x="3391251" y="4057839"/>
              <a:ext cx="18" cy="3107"/>
            </a:xfrm>
            <a:custGeom>
              <a:avLst/>
              <a:gdLst/>
              <a:ahLst/>
              <a:cxnLst/>
              <a:rect l="l" t="t" r="r" b="b"/>
              <a:pathLst>
                <a:path w="1" h="173" extrusionOk="0">
                  <a:moveTo>
                    <a:pt x="0" y="173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8"/>
            <p:cNvSpPr/>
            <p:nvPr/>
          </p:nvSpPr>
          <p:spPr>
            <a:xfrm>
              <a:off x="3473813" y="4107499"/>
              <a:ext cx="8082" cy="7471"/>
            </a:xfrm>
            <a:custGeom>
              <a:avLst/>
              <a:gdLst/>
              <a:ahLst/>
              <a:cxnLst/>
              <a:rect l="l" t="t" r="r" b="b"/>
              <a:pathLst>
                <a:path w="450" h="416" extrusionOk="0">
                  <a:moveTo>
                    <a:pt x="139" y="0"/>
                  </a:moveTo>
                  <a:lnTo>
                    <a:pt x="139" y="139"/>
                  </a:lnTo>
                  <a:cubicBezTo>
                    <a:pt x="139" y="139"/>
                    <a:pt x="139" y="277"/>
                    <a:pt x="0" y="277"/>
                  </a:cubicBezTo>
                  <a:lnTo>
                    <a:pt x="0" y="415"/>
                  </a:lnTo>
                  <a:lnTo>
                    <a:pt x="311" y="415"/>
                  </a:lnTo>
                  <a:lnTo>
                    <a:pt x="311" y="277"/>
                  </a:lnTo>
                  <a:lnTo>
                    <a:pt x="450" y="277"/>
                  </a:lnTo>
                  <a:lnTo>
                    <a:pt x="450" y="139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8"/>
            <p:cNvSpPr/>
            <p:nvPr/>
          </p:nvSpPr>
          <p:spPr>
            <a:xfrm>
              <a:off x="3417311" y="4063425"/>
              <a:ext cx="105551" cy="85059"/>
            </a:xfrm>
            <a:custGeom>
              <a:avLst/>
              <a:gdLst/>
              <a:ahLst/>
              <a:cxnLst/>
              <a:rect l="l" t="t" r="r" b="b"/>
              <a:pathLst>
                <a:path w="5877" h="4736" extrusionOk="0">
                  <a:moveTo>
                    <a:pt x="2282" y="1141"/>
                  </a:moveTo>
                  <a:cubicBezTo>
                    <a:pt x="2420" y="1279"/>
                    <a:pt x="2593" y="1417"/>
                    <a:pt x="2420" y="1590"/>
                  </a:cubicBezTo>
                  <a:lnTo>
                    <a:pt x="2420" y="1728"/>
                  </a:lnTo>
                  <a:lnTo>
                    <a:pt x="2420" y="2005"/>
                  </a:lnTo>
                  <a:lnTo>
                    <a:pt x="2420" y="2281"/>
                  </a:lnTo>
                  <a:cubicBezTo>
                    <a:pt x="2420" y="2281"/>
                    <a:pt x="2593" y="2454"/>
                    <a:pt x="2593" y="2593"/>
                  </a:cubicBezTo>
                  <a:lnTo>
                    <a:pt x="2732" y="2593"/>
                  </a:lnTo>
                  <a:cubicBezTo>
                    <a:pt x="2732" y="2593"/>
                    <a:pt x="2732" y="2454"/>
                    <a:pt x="2870" y="2281"/>
                  </a:cubicBezTo>
                  <a:lnTo>
                    <a:pt x="2870" y="2143"/>
                  </a:lnTo>
                  <a:lnTo>
                    <a:pt x="3008" y="2005"/>
                  </a:lnTo>
                  <a:cubicBezTo>
                    <a:pt x="3146" y="2005"/>
                    <a:pt x="3146" y="1867"/>
                    <a:pt x="3146" y="1867"/>
                  </a:cubicBezTo>
                  <a:lnTo>
                    <a:pt x="3734" y="1867"/>
                  </a:lnTo>
                  <a:lnTo>
                    <a:pt x="4010" y="2143"/>
                  </a:lnTo>
                  <a:cubicBezTo>
                    <a:pt x="4010" y="2143"/>
                    <a:pt x="4149" y="2281"/>
                    <a:pt x="4149" y="2454"/>
                  </a:cubicBezTo>
                  <a:lnTo>
                    <a:pt x="4149" y="2731"/>
                  </a:lnTo>
                  <a:cubicBezTo>
                    <a:pt x="4149" y="2869"/>
                    <a:pt x="4010" y="3007"/>
                    <a:pt x="4010" y="3007"/>
                  </a:cubicBezTo>
                  <a:cubicBezTo>
                    <a:pt x="3872" y="3146"/>
                    <a:pt x="3734" y="3318"/>
                    <a:pt x="3596" y="3457"/>
                  </a:cubicBezTo>
                  <a:cubicBezTo>
                    <a:pt x="3457" y="3457"/>
                    <a:pt x="3285" y="3457"/>
                    <a:pt x="3146" y="3595"/>
                  </a:cubicBezTo>
                  <a:cubicBezTo>
                    <a:pt x="2870" y="3595"/>
                    <a:pt x="2593" y="3457"/>
                    <a:pt x="2282" y="3146"/>
                  </a:cubicBezTo>
                  <a:cubicBezTo>
                    <a:pt x="2144" y="2869"/>
                    <a:pt x="2006" y="2593"/>
                    <a:pt x="1867" y="2281"/>
                  </a:cubicBezTo>
                  <a:lnTo>
                    <a:pt x="1867" y="1417"/>
                  </a:lnTo>
                  <a:lnTo>
                    <a:pt x="2144" y="1141"/>
                  </a:lnTo>
                  <a:close/>
                  <a:moveTo>
                    <a:pt x="2732" y="0"/>
                  </a:moveTo>
                  <a:cubicBezTo>
                    <a:pt x="2732" y="138"/>
                    <a:pt x="2732" y="138"/>
                    <a:pt x="2593" y="138"/>
                  </a:cubicBezTo>
                  <a:lnTo>
                    <a:pt x="2420" y="138"/>
                  </a:lnTo>
                  <a:cubicBezTo>
                    <a:pt x="2144" y="415"/>
                    <a:pt x="1867" y="553"/>
                    <a:pt x="1556" y="864"/>
                  </a:cubicBezTo>
                  <a:lnTo>
                    <a:pt x="1" y="2454"/>
                  </a:lnTo>
                  <a:cubicBezTo>
                    <a:pt x="277" y="2731"/>
                    <a:pt x="692" y="3146"/>
                    <a:pt x="1142" y="3457"/>
                  </a:cubicBezTo>
                  <a:cubicBezTo>
                    <a:pt x="1867" y="3871"/>
                    <a:pt x="2732" y="4321"/>
                    <a:pt x="3457" y="4736"/>
                  </a:cubicBezTo>
                  <a:cubicBezTo>
                    <a:pt x="4322" y="3871"/>
                    <a:pt x="5186" y="3146"/>
                    <a:pt x="5877" y="2281"/>
                  </a:cubicBezTo>
                  <a:cubicBezTo>
                    <a:pt x="5186" y="1728"/>
                    <a:pt x="4460" y="1141"/>
                    <a:pt x="3596" y="553"/>
                  </a:cubicBezTo>
                  <a:cubicBezTo>
                    <a:pt x="3285" y="277"/>
                    <a:pt x="3008" y="138"/>
                    <a:pt x="2732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8"/>
            <p:cNvSpPr/>
            <p:nvPr/>
          </p:nvSpPr>
          <p:spPr>
            <a:xfrm>
              <a:off x="3479399" y="410749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8"/>
            <p:cNvSpPr/>
            <p:nvPr/>
          </p:nvSpPr>
          <p:spPr>
            <a:xfrm>
              <a:off x="3414222" y="4127973"/>
              <a:ext cx="59609" cy="44110"/>
            </a:xfrm>
            <a:custGeom>
              <a:avLst/>
              <a:gdLst/>
              <a:ahLst/>
              <a:cxnLst/>
              <a:rect l="l" t="t" r="r" b="b"/>
              <a:pathLst>
                <a:path w="3319" h="2456" extrusionOk="0">
                  <a:moveTo>
                    <a:pt x="0" y="1"/>
                  </a:moveTo>
                  <a:lnTo>
                    <a:pt x="0" y="416"/>
                  </a:lnTo>
                  <a:cubicBezTo>
                    <a:pt x="588" y="865"/>
                    <a:pt x="1175" y="1142"/>
                    <a:pt x="1728" y="1591"/>
                  </a:cubicBezTo>
                  <a:cubicBezTo>
                    <a:pt x="2178" y="1867"/>
                    <a:pt x="2592" y="2006"/>
                    <a:pt x="2904" y="2317"/>
                  </a:cubicBezTo>
                  <a:cubicBezTo>
                    <a:pt x="3042" y="2317"/>
                    <a:pt x="3180" y="2455"/>
                    <a:pt x="3318" y="2455"/>
                  </a:cubicBezTo>
                  <a:lnTo>
                    <a:pt x="3318" y="1867"/>
                  </a:lnTo>
                  <a:cubicBezTo>
                    <a:pt x="2592" y="1591"/>
                    <a:pt x="1901" y="1142"/>
                    <a:pt x="1175" y="727"/>
                  </a:cubicBezTo>
                  <a:cubicBezTo>
                    <a:pt x="726" y="589"/>
                    <a:pt x="449" y="277"/>
                    <a:pt x="173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8"/>
            <p:cNvSpPr/>
            <p:nvPr/>
          </p:nvSpPr>
          <p:spPr>
            <a:xfrm>
              <a:off x="3489330" y="4123016"/>
              <a:ext cx="39135" cy="49067"/>
            </a:xfrm>
            <a:custGeom>
              <a:avLst/>
              <a:gdLst/>
              <a:ahLst/>
              <a:cxnLst/>
              <a:rect l="l" t="t" r="r" b="b"/>
              <a:pathLst>
                <a:path w="2179" h="2732" extrusionOk="0">
                  <a:moveTo>
                    <a:pt x="2178" y="0"/>
                  </a:moveTo>
                  <a:cubicBezTo>
                    <a:pt x="2040" y="139"/>
                    <a:pt x="1867" y="277"/>
                    <a:pt x="1729" y="277"/>
                  </a:cubicBezTo>
                  <a:cubicBezTo>
                    <a:pt x="1176" y="865"/>
                    <a:pt x="588" y="1418"/>
                    <a:pt x="139" y="2005"/>
                  </a:cubicBezTo>
                  <a:lnTo>
                    <a:pt x="0" y="2005"/>
                  </a:lnTo>
                  <a:lnTo>
                    <a:pt x="0" y="2143"/>
                  </a:lnTo>
                  <a:cubicBezTo>
                    <a:pt x="0" y="2282"/>
                    <a:pt x="0" y="2593"/>
                    <a:pt x="139" y="2731"/>
                  </a:cubicBezTo>
                  <a:lnTo>
                    <a:pt x="312" y="2731"/>
                  </a:lnTo>
                  <a:lnTo>
                    <a:pt x="312" y="2593"/>
                  </a:lnTo>
                  <a:cubicBezTo>
                    <a:pt x="726" y="2005"/>
                    <a:pt x="1176" y="1556"/>
                    <a:pt x="1590" y="1141"/>
                  </a:cubicBezTo>
                  <a:cubicBezTo>
                    <a:pt x="1729" y="1141"/>
                    <a:pt x="1729" y="1141"/>
                    <a:pt x="1729" y="1003"/>
                  </a:cubicBezTo>
                  <a:cubicBezTo>
                    <a:pt x="1867" y="865"/>
                    <a:pt x="2040" y="692"/>
                    <a:pt x="2178" y="553"/>
                  </a:cubicBezTo>
                  <a:lnTo>
                    <a:pt x="2178" y="415"/>
                  </a:lnTo>
                  <a:lnTo>
                    <a:pt x="2178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8"/>
            <p:cNvSpPr/>
            <p:nvPr/>
          </p:nvSpPr>
          <p:spPr>
            <a:xfrm>
              <a:off x="3517887" y="414350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8"/>
            <p:cNvSpPr/>
            <p:nvPr/>
          </p:nvSpPr>
          <p:spPr>
            <a:xfrm>
              <a:off x="3615966" y="4205578"/>
              <a:ext cx="39135" cy="49067"/>
            </a:xfrm>
            <a:custGeom>
              <a:avLst/>
              <a:gdLst/>
              <a:ahLst/>
              <a:cxnLst/>
              <a:rect l="l" t="t" r="r" b="b"/>
              <a:pathLst>
                <a:path w="2179" h="2732" extrusionOk="0">
                  <a:moveTo>
                    <a:pt x="2178" y="1"/>
                  </a:moveTo>
                  <a:cubicBezTo>
                    <a:pt x="2040" y="139"/>
                    <a:pt x="1902" y="139"/>
                    <a:pt x="1729" y="277"/>
                  </a:cubicBezTo>
                  <a:cubicBezTo>
                    <a:pt x="1176" y="865"/>
                    <a:pt x="588" y="1452"/>
                    <a:pt x="174" y="2005"/>
                  </a:cubicBezTo>
                  <a:lnTo>
                    <a:pt x="1" y="2005"/>
                  </a:lnTo>
                  <a:cubicBezTo>
                    <a:pt x="1" y="2316"/>
                    <a:pt x="1" y="2455"/>
                    <a:pt x="174" y="2731"/>
                  </a:cubicBezTo>
                  <a:cubicBezTo>
                    <a:pt x="450" y="2144"/>
                    <a:pt x="865" y="1729"/>
                    <a:pt x="1452" y="1279"/>
                  </a:cubicBezTo>
                  <a:cubicBezTo>
                    <a:pt x="1591" y="1141"/>
                    <a:pt x="1729" y="1003"/>
                    <a:pt x="2040" y="865"/>
                  </a:cubicBezTo>
                  <a:cubicBezTo>
                    <a:pt x="2040" y="726"/>
                    <a:pt x="2178" y="588"/>
                    <a:pt x="2178" y="588"/>
                  </a:cubicBezTo>
                  <a:lnTo>
                    <a:pt x="2178" y="415"/>
                  </a:lnTo>
                  <a:lnTo>
                    <a:pt x="2178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8"/>
            <p:cNvSpPr/>
            <p:nvPr/>
          </p:nvSpPr>
          <p:spPr>
            <a:xfrm>
              <a:off x="3541468" y="4208057"/>
              <a:ext cx="58999" cy="46588"/>
            </a:xfrm>
            <a:custGeom>
              <a:avLst/>
              <a:gdLst/>
              <a:ahLst/>
              <a:cxnLst/>
              <a:rect l="l" t="t" r="r" b="b"/>
              <a:pathLst>
                <a:path w="3285" h="2594" extrusionOk="0">
                  <a:moveTo>
                    <a:pt x="1" y="1"/>
                  </a:moveTo>
                  <a:lnTo>
                    <a:pt x="1" y="450"/>
                  </a:lnTo>
                  <a:cubicBezTo>
                    <a:pt x="554" y="865"/>
                    <a:pt x="1280" y="1453"/>
                    <a:pt x="1867" y="1729"/>
                  </a:cubicBezTo>
                  <a:cubicBezTo>
                    <a:pt x="2282" y="2178"/>
                    <a:pt x="2870" y="2455"/>
                    <a:pt x="3285" y="2593"/>
                  </a:cubicBezTo>
                  <a:lnTo>
                    <a:pt x="3285" y="2006"/>
                  </a:lnTo>
                  <a:cubicBezTo>
                    <a:pt x="2593" y="1591"/>
                    <a:pt x="1867" y="1314"/>
                    <a:pt x="1142" y="865"/>
                  </a:cubicBezTo>
                  <a:cubicBezTo>
                    <a:pt x="692" y="588"/>
                    <a:pt x="416" y="450"/>
                    <a:pt x="139" y="139"/>
                  </a:cubicBezTo>
                  <a:cubicBezTo>
                    <a:pt x="1" y="13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8"/>
            <p:cNvSpPr/>
            <p:nvPr/>
          </p:nvSpPr>
          <p:spPr>
            <a:xfrm>
              <a:off x="3579957" y="4177022"/>
              <a:ext cx="10578" cy="13057"/>
            </a:xfrm>
            <a:custGeom>
              <a:avLst/>
              <a:gdLst/>
              <a:ahLst/>
              <a:cxnLst/>
              <a:rect l="l" t="t" r="r" b="b"/>
              <a:pathLst>
                <a:path w="589" h="727" extrusionOk="0">
                  <a:moveTo>
                    <a:pt x="277" y="1"/>
                  </a:moveTo>
                  <a:cubicBezTo>
                    <a:pt x="277" y="139"/>
                    <a:pt x="139" y="139"/>
                    <a:pt x="139" y="139"/>
                  </a:cubicBezTo>
                  <a:lnTo>
                    <a:pt x="139" y="277"/>
                  </a:lnTo>
                  <a:cubicBezTo>
                    <a:pt x="139" y="277"/>
                    <a:pt x="1" y="277"/>
                    <a:pt x="1" y="450"/>
                  </a:cubicBezTo>
                  <a:lnTo>
                    <a:pt x="1" y="588"/>
                  </a:lnTo>
                  <a:lnTo>
                    <a:pt x="139" y="588"/>
                  </a:lnTo>
                  <a:lnTo>
                    <a:pt x="277" y="726"/>
                  </a:lnTo>
                  <a:lnTo>
                    <a:pt x="450" y="726"/>
                  </a:lnTo>
                  <a:lnTo>
                    <a:pt x="450" y="588"/>
                  </a:lnTo>
                  <a:lnTo>
                    <a:pt x="589" y="588"/>
                  </a:lnTo>
                  <a:lnTo>
                    <a:pt x="589" y="450"/>
                  </a:lnTo>
                  <a:lnTo>
                    <a:pt x="589" y="277"/>
                  </a:lnTo>
                  <a:lnTo>
                    <a:pt x="589" y="139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8"/>
            <p:cNvSpPr/>
            <p:nvPr/>
          </p:nvSpPr>
          <p:spPr>
            <a:xfrm>
              <a:off x="3543965" y="4145987"/>
              <a:ext cx="106162" cy="82580"/>
            </a:xfrm>
            <a:custGeom>
              <a:avLst/>
              <a:gdLst/>
              <a:ahLst/>
              <a:cxnLst/>
              <a:rect l="l" t="t" r="r" b="b"/>
              <a:pathLst>
                <a:path w="5911" h="4598" extrusionOk="0">
                  <a:moveTo>
                    <a:pt x="2731" y="1141"/>
                  </a:moveTo>
                  <a:cubicBezTo>
                    <a:pt x="3318" y="1314"/>
                    <a:pt x="3733" y="1729"/>
                    <a:pt x="4183" y="2005"/>
                  </a:cubicBezTo>
                  <a:cubicBezTo>
                    <a:pt x="4321" y="2005"/>
                    <a:pt x="4459" y="2316"/>
                    <a:pt x="4321" y="2454"/>
                  </a:cubicBezTo>
                  <a:cubicBezTo>
                    <a:pt x="4252" y="2524"/>
                    <a:pt x="4174" y="2558"/>
                    <a:pt x="4096" y="2558"/>
                  </a:cubicBezTo>
                  <a:cubicBezTo>
                    <a:pt x="4018" y="2558"/>
                    <a:pt x="3941" y="2524"/>
                    <a:pt x="3871" y="2454"/>
                  </a:cubicBezTo>
                  <a:cubicBezTo>
                    <a:pt x="3595" y="2316"/>
                    <a:pt x="3457" y="2178"/>
                    <a:pt x="3146" y="2005"/>
                  </a:cubicBezTo>
                  <a:lnTo>
                    <a:pt x="3146" y="2178"/>
                  </a:lnTo>
                  <a:cubicBezTo>
                    <a:pt x="3146" y="2316"/>
                    <a:pt x="3146" y="2454"/>
                    <a:pt x="3007" y="2454"/>
                  </a:cubicBezTo>
                  <a:cubicBezTo>
                    <a:pt x="3007" y="2593"/>
                    <a:pt x="3007" y="2731"/>
                    <a:pt x="2869" y="2731"/>
                  </a:cubicBezTo>
                  <a:cubicBezTo>
                    <a:pt x="2869" y="2869"/>
                    <a:pt x="2731" y="2869"/>
                    <a:pt x="2593" y="2869"/>
                  </a:cubicBezTo>
                  <a:cubicBezTo>
                    <a:pt x="2593" y="3042"/>
                    <a:pt x="2454" y="3042"/>
                    <a:pt x="2281" y="3042"/>
                  </a:cubicBezTo>
                  <a:cubicBezTo>
                    <a:pt x="2143" y="3042"/>
                    <a:pt x="2143" y="3042"/>
                    <a:pt x="2005" y="2869"/>
                  </a:cubicBezTo>
                  <a:cubicBezTo>
                    <a:pt x="1867" y="2869"/>
                    <a:pt x="1728" y="2731"/>
                    <a:pt x="1728" y="2731"/>
                  </a:cubicBezTo>
                  <a:cubicBezTo>
                    <a:pt x="1590" y="2593"/>
                    <a:pt x="1590" y="2593"/>
                    <a:pt x="1590" y="2454"/>
                  </a:cubicBezTo>
                  <a:cubicBezTo>
                    <a:pt x="1417" y="2454"/>
                    <a:pt x="1417" y="2316"/>
                    <a:pt x="1417" y="2178"/>
                  </a:cubicBezTo>
                  <a:lnTo>
                    <a:pt x="1417" y="1867"/>
                  </a:lnTo>
                  <a:lnTo>
                    <a:pt x="1867" y="1452"/>
                  </a:lnTo>
                  <a:cubicBezTo>
                    <a:pt x="2005" y="1314"/>
                    <a:pt x="2143" y="1141"/>
                    <a:pt x="2454" y="1141"/>
                  </a:cubicBezTo>
                  <a:close/>
                  <a:moveTo>
                    <a:pt x="2731" y="0"/>
                  </a:moveTo>
                  <a:cubicBezTo>
                    <a:pt x="2731" y="0"/>
                    <a:pt x="2731" y="139"/>
                    <a:pt x="2593" y="139"/>
                  </a:cubicBezTo>
                  <a:lnTo>
                    <a:pt x="2454" y="139"/>
                  </a:lnTo>
                  <a:cubicBezTo>
                    <a:pt x="2143" y="277"/>
                    <a:pt x="1867" y="588"/>
                    <a:pt x="1590" y="864"/>
                  </a:cubicBezTo>
                  <a:cubicBezTo>
                    <a:pt x="1003" y="1314"/>
                    <a:pt x="415" y="1867"/>
                    <a:pt x="0" y="2454"/>
                  </a:cubicBezTo>
                  <a:cubicBezTo>
                    <a:pt x="277" y="2731"/>
                    <a:pt x="726" y="3042"/>
                    <a:pt x="1141" y="3457"/>
                  </a:cubicBezTo>
                  <a:cubicBezTo>
                    <a:pt x="1867" y="3906"/>
                    <a:pt x="2731" y="4321"/>
                    <a:pt x="3457" y="4597"/>
                  </a:cubicBezTo>
                  <a:cubicBezTo>
                    <a:pt x="4321" y="3733"/>
                    <a:pt x="5185" y="3042"/>
                    <a:pt x="5911" y="2316"/>
                  </a:cubicBezTo>
                  <a:cubicBezTo>
                    <a:pt x="5185" y="1729"/>
                    <a:pt x="4459" y="1003"/>
                    <a:pt x="3595" y="450"/>
                  </a:cubicBezTo>
                  <a:cubicBezTo>
                    <a:pt x="3318" y="277"/>
                    <a:pt x="3007" y="139"/>
                    <a:pt x="273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8"/>
            <p:cNvSpPr/>
            <p:nvPr/>
          </p:nvSpPr>
          <p:spPr>
            <a:xfrm>
              <a:off x="3642044" y="422854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8"/>
            <p:cNvSpPr/>
            <p:nvPr/>
          </p:nvSpPr>
          <p:spPr>
            <a:xfrm>
              <a:off x="2930613" y="3949199"/>
              <a:ext cx="21139" cy="77605"/>
            </a:xfrm>
            <a:custGeom>
              <a:avLst/>
              <a:gdLst/>
              <a:ahLst/>
              <a:cxnLst/>
              <a:rect l="l" t="t" r="r" b="b"/>
              <a:pathLst>
                <a:path w="1177" h="4321" extrusionOk="0">
                  <a:moveTo>
                    <a:pt x="865" y="0"/>
                  </a:moveTo>
                  <a:cubicBezTo>
                    <a:pt x="588" y="173"/>
                    <a:pt x="312" y="450"/>
                    <a:pt x="1" y="588"/>
                  </a:cubicBezTo>
                  <a:cubicBezTo>
                    <a:pt x="139" y="726"/>
                    <a:pt x="139" y="726"/>
                    <a:pt x="139" y="864"/>
                  </a:cubicBezTo>
                  <a:cubicBezTo>
                    <a:pt x="139" y="1901"/>
                    <a:pt x="139" y="2904"/>
                    <a:pt x="312" y="3906"/>
                  </a:cubicBezTo>
                  <a:cubicBezTo>
                    <a:pt x="450" y="4044"/>
                    <a:pt x="450" y="4183"/>
                    <a:pt x="450" y="4321"/>
                  </a:cubicBezTo>
                  <a:cubicBezTo>
                    <a:pt x="588" y="4183"/>
                    <a:pt x="727" y="4044"/>
                    <a:pt x="865" y="3768"/>
                  </a:cubicBezTo>
                  <a:cubicBezTo>
                    <a:pt x="1003" y="3768"/>
                    <a:pt x="1003" y="3768"/>
                    <a:pt x="1176" y="3630"/>
                  </a:cubicBezTo>
                  <a:cubicBezTo>
                    <a:pt x="865" y="2454"/>
                    <a:pt x="865" y="1175"/>
                    <a:pt x="865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8"/>
            <p:cNvSpPr/>
            <p:nvPr/>
          </p:nvSpPr>
          <p:spPr>
            <a:xfrm>
              <a:off x="3044838" y="3869115"/>
              <a:ext cx="12446" cy="57131"/>
            </a:xfrm>
            <a:custGeom>
              <a:avLst/>
              <a:gdLst/>
              <a:ahLst/>
              <a:cxnLst/>
              <a:rect l="l" t="t" r="r" b="b"/>
              <a:pathLst>
                <a:path w="693" h="3181" extrusionOk="0">
                  <a:moveTo>
                    <a:pt x="554" y="0"/>
                  </a:moveTo>
                  <a:cubicBezTo>
                    <a:pt x="416" y="139"/>
                    <a:pt x="416" y="311"/>
                    <a:pt x="277" y="311"/>
                  </a:cubicBezTo>
                  <a:cubicBezTo>
                    <a:pt x="277" y="1314"/>
                    <a:pt x="1" y="2178"/>
                    <a:pt x="139" y="3180"/>
                  </a:cubicBezTo>
                  <a:cubicBezTo>
                    <a:pt x="277" y="3042"/>
                    <a:pt x="416" y="3042"/>
                    <a:pt x="416" y="2904"/>
                  </a:cubicBezTo>
                  <a:cubicBezTo>
                    <a:pt x="554" y="2904"/>
                    <a:pt x="554" y="2731"/>
                    <a:pt x="692" y="2731"/>
                  </a:cubicBezTo>
                  <a:cubicBezTo>
                    <a:pt x="554" y="2593"/>
                    <a:pt x="554" y="2593"/>
                    <a:pt x="554" y="2454"/>
                  </a:cubicBezTo>
                  <a:lnTo>
                    <a:pt x="554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8"/>
            <p:cNvSpPr/>
            <p:nvPr/>
          </p:nvSpPr>
          <p:spPr>
            <a:xfrm>
              <a:off x="3145414" y="3797096"/>
              <a:ext cx="10560" cy="56520"/>
            </a:xfrm>
            <a:custGeom>
              <a:avLst/>
              <a:gdLst/>
              <a:ahLst/>
              <a:cxnLst/>
              <a:rect l="l" t="t" r="r" b="b"/>
              <a:pathLst>
                <a:path w="588" h="3147" extrusionOk="0">
                  <a:moveTo>
                    <a:pt x="588" y="1"/>
                  </a:moveTo>
                  <a:lnTo>
                    <a:pt x="588" y="1"/>
                  </a:lnTo>
                  <a:cubicBezTo>
                    <a:pt x="450" y="139"/>
                    <a:pt x="277" y="139"/>
                    <a:pt x="139" y="277"/>
                  </a:cubicBezTo>
                  <a:cubicBezTo>
                    <a:pt x="139" y="1280"/>
                    <a:pt x="0" y="2144"/>
                    <a:pt x="0" y="3146"/>
                  </a:cubicBezTo>
                  <a:cubicBezTo>
                    <a:pt x="139" y="3008"/>
                    <a:pt x="450" y="2870"/>
                    <a:pt x="588" y="2731"/>
                  </a:cubicBezTo>
                  <a:cubicBezTo>
                    <a:pt x="450" y="2593"/>
                    <a:pt x="450" y="2593"/>
                    <a:pt x="450" y="2420"/>
                  </a:cubicBezTo>
                  <a:cubicBezTo>
                    <a:pt x="450" y="1556"/>
                    <a:pt x="588" y="865"/>
                    <a:pt x="588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8"/>
            <p:cNvSpPr/>
            <p:nvPr/>
          </p:nvSpPr>
          <p:spPr>
            <a:xfrm>
              <a:off x="3103819" y="3828149"/>
              <a:ext cx="15535" cy="54024"/>
            </a:xfrm>
            <a:custGeom>
              <a:avLst/>
              <a:gdLst/>
              <a:ahLst/>
              <a:cxnLst/>
              <a:rect l="l" t="t" r="r" b="b"/>
              <a:pathLst>
                <a:path w="865" h="3008" extrusionOk="0">
                  <a:moveTo>
                    <a:pt x="726" y="0"/>
                  </a:moveTo>
                  <a:cubicBezTo>
                    <a:pt x="588" y="0"/>
                    <a:pt x="450" y="138"/>
                    <a:pt x="312" y="277"/>
                  </a:cubicBezTo>
                  <a:cubicBezTo>
                    <a:pt x="312" y="1141"/>
                    <a:pt x="173" y="1867"/>
                    <a:pt x="1" y="2731"/>
                  </a:cubicBezTo>
                  <a:lnTo>
                    <a:pt x="1" y="3007"/>
                  </a:lnTo>
                  <a:cubicBezTo>
                    <a:pt x="312" y="2869"/>
                    <a:pt x="588" y="2592"/>
                    <a:pt x="865" y="2420"/>
                  </a:cubicBezTo>
                  <a:cubicBezTo>
                    <a:pt x="726" y="2420"/>
                    <a:pt x="726" y="2281"/>
                    <a:pt x="726" y="2281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8"/>
            <p:cNvSpPr/>
            <p:nvPr/>
          </p:nvSpPr>
          <p:spPr>
            <a:xfrm>
              <a:off x="3085823" y="3840559"/>
              <a:ext cx="13039" cy="54652"/>
            </a:xfrm>
            <a:custGeom>
              <a:avLst/>
              <a:gdLst/>
              <a:ahLst/>
              <a:cxnLst/>
              <a:rect l="l" t="t" r="r" b="b"/>
              <a:pathLst>
                <a:path w="726" h="3043" extrusionOk="0">
                  <a:moveTo>
                    <a:pt x="726" y="0"/>
                  </a:moveTo>
                  <a:cubicBezTo>
                    <a:pt x="588" y="0"/>
                    <a:pt x="449" y="173"/>
                    <a:pt x="138" y="311"/>
                  </a:cubicBezTo>
                  <a:lnTo>
                    <a:pt x="138" y="1590"/>
                  </a:lnTo>
                  <a:cubicBezTo>
                    <a:pt x="0" y="1901"/>
                    <a:pt x="0" y="2316"/>
                    <a:pt x="0" y="2766"/>
                  </a:cubicBezTo>
                  <a:cubicBezTo>
                    <a:pt x="0" y="2904"/>
                    <a:pt x="138" y="2904"/>
                    <a:pt x="138" y="3042"/>
                  </a:cubicBezTo>
                  <a:cubicBezTo>
                    <a:pt x="138" y="2904"/>
                    <a:pt x="311" y="2904"/>
                    <a:pt x="449" y="2766"/>
                  </a:cubicBezTo>
                  <a:lnTo>
                    <a:pt x="311" y="2593"/>
                  </a:lnTo>
                  <a:cubicBezTo>
                    <a:pt x="449" y="1901"/>
                    <a:pt x="588" y="1176"/>
                    <a:pt x="588" y="450"/>
                  </a:cubicBezTo>
                  <a:cubicBezTo>
                    <a:pt x="726" y="311"/>
                    <a:pt x="726" y="173"/>
                    <a:pt x="726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8"/>
            <p:cNvSpPr/>
            <p:nvPr/>
          </p:nvSpPr>
          <p:spPr>
            <a:xfrm>
              <a:off x="3127400" y="3809524"/>
              <a:ext cx="10578" cy="54634"/>
            </a:xfrm>
            <a:custGeom>
              <a:avLst/>
              <a:gdLst/>
              <a:ahLst/>
              <a:cxnLst/>
              <a:rect l="l" t="t" r="r" b="b"/>
              <a:pathLst>
                <a:path w="589" h="3042" extrusionOk="0">
                  <a:moveTo>
                    <a:pt x="589" y="0"/>
                  </a:moveTo>
                  <a:lnTo>
                    <a:pt x="589" y="0"/>
                  </a:lnTo>
                  <a:cubicBezTo>
                    <a:pt x="416" y="173"/>
                    <a:pt x="139" y="311"/>
                    <a:pt x="1" y="449"/>
                  </a:cubicBezTo>
                  <a:lnTo>
                    <a:pt x="1" y="3042"/>
                  </a:lnTo>
                  <a:cubicBezTo>
                    <a:pt x="139" y="3042"/>
                    <a:pt x="278" y="2904"/>
                    <a:pt x="278" y="2904"/>
                  </a:cubicBezTo>
                  <a:lnTo>
                    <a:pt x="416" y="2904"/>
                  </a:lnTo>
                  <a:cubicBezTo>
                    <a:pt x="416" y="1901"/>
                    <a:pt x="589" y="1037"/>
                    <a:pt x="589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8"/>
            <p:cNvSpPr/>
            <p:nvPr/>
          </p:nvSpPr>
          <p:spPr>
            <a:xfrm>
              <a:off x="3163410" y="3778471"/>
              <a:ext cx="18032" cy="62106"/>
            </a:xfrm>
            <a:custGeom>
              <a:avLst/>
              <a:gdLst/>
              <a:ahLst/>
              <a:cxnLst/>
              <a:rect l="l" t="t" r="r" b="b"/>
              <a:pathLst>
                <a:path w="1004" h="3458" extrusionOk="0">
                  <a:moveTo>
                    <a:pt x="1003" y="1"/>
                  </a:moveTo>
                  <a:lnTo>
                    <a:pt x="1003" y="1"/>
                  </a:lnTo>
                  <a:cubicBezTo>
                    <a:pt x="727" y="174"/>
                    <a:pt x="450" y="450"/>
                    <a:pt x="139" y="588"/>
                  </a:cubicBezTo>
                  <a:cubicBezTo>
                    <a:pt x="139" y="1591"/>
                    <a:pt x="1" y="2455"/>
                    <a:pt x="1" y="3457"/>
                  </a:cubicBezTo>
                  <a:cubicBezTo>
                    <a:pt x="139" y="3319"/>
                    <a:pt x="450" y="3181"/>
                    <a:pt x="588" y="3043"/>
                  </a:cubicBezTo>
                  <a:cubicBezTo>
                    <a:pt x="588" y="2904"/>
                    <a:pt x="727" y="2904"/>
                    <a:pt x="727" y="2904"/>
                  </a:cubicBezTo>
                  <a:cubicBezTo>
                    <a:pt x="727" y="1902"/>
                    <a:pt x="865" y="1038"/>
                    <a:pt x="1003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8"/>
            <p:cNvSpPr/>
            <p:nvPr/>
          </p:nvSpPr>
          <p:spPr>
            <a:xfrm>
              <a:off x="3205006" y="3762954"/>
              <a:ext cx="13057" cy="46588"/>
            </a:xfrm>
            <a:custGeom>
              <a:avLst/>
              <a:gdLst/>
              <a:ahLst/>
              <a:cxnLst/>
              <a:rect l="l" t="t" r="r" b="b"/>
              <a:pathLst>
                <a:path w="727" h="2594" extrusionOk="0">
                  <a:moveTo>
                    <a:pt x="588" y="1"/>
                  </a:moveTo>
                  <a:cubicBezTo>
                    <a:pt x="415" y="1"/>
                    <a:pt x="277" y="174"/>
                    <a:pt x="139" y="174"/>
                  </a:cubicBezTo>
                  <a:cubicBezTo>
                    <a:pt x="277" y="174"/>
                    <a:pt x="277" y="174"/>
                    <a:pt x="277" y="312"/>
                  </a:cubicBezTo>
                  <a:cubicBezTo>
                    <a:pt x="277" y="588"/>
                    <a:pt x="277" y="1038"/>
                    <a:pt x="139" y="1452"/>
                  </a:cubicBezTo>
                  <a:cubicBezTo>
                    <a:pt x="139" y="1729"/>
                    <a:pt x="139" y="2178"/>
                    <a:pt x="1" y="2455"/>
                  </a:cubicBezTo>
                  <a:lnTo>
                    <a:pt x="1" y="2593"/>
                  </a:lnTo>
                  <a:lnTo>
                    <a:pt x="139" y="2593"/>
                  </a:lnTo>
                  <a:cubicBezTo>
                    <a:pt x="277" y="2455"/>
                    <a:pt x="415" y="2317"/>
                    <a:pt x="588" y="2178"/>
                  </a:cubicBezTo>
                  <a:cubicBezTo>
                    <a:pt x="588" y="1452"/>
                    <a:pt x="727" y="727"/>
                    <a:pt x="72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8"/>
            <p:cNvSpPr/>
            <p:nvPr/>
          </p:nvSpPr>
          <p:spPr>
            <a:xfrm>
              <a:off x="3225498" y="3766061"/>
              <a:ext cx="8082" cy="22989"/>
            </a:xfrm>
            <a:custGeom>
              <a:avLst/>
              <a:gdLst/>
              <a:ahLst/>
              <a:cxnLst/>
              <a:rect l="l" t="t" r="r" b="b"/>
              <a:pathLst>
                <a:path w="450" h="1280" extrusionOk="0">
                  <a:moveTo>
                    <a:pt x="139" y="1"/>
                  </a:moveTo>
                  <a:cubicBezTo>
                    <a:pt x="139" y="415"/>
                    <a:pt x="139" y="865"/>
                    <a:pt x="0" y="1279"/>
                  </a:cubicBezTo>
                  <a:cubicBezTo>
                    <a:pt x="139" y="1141"/>
                    <a:pt x="311" y="1003"/>
                    <a:pt x="311" y="692"/>
                  </a:cubicBezTo>
                  <a:cubicBezTo>
                    <a:pt x="450" y="554"/>
                    <a:pt x="450" y="415"/>
                    <a:pt x="450" y="277"/>
                  </a:cubicBezTo>
                  <a:lnTo>
                    <a:pt x="450" y="139"/>
                  </a:lnTo>
                  <a:cubicBezTo>
                    <a:pt x="311" y="139"/>
                    <a:pt x="311" y="1"/>
                    <a:pt x="139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8"/>
            <p:cNvSpPr/>
            <p:nvPr/>
          </p:nvSpPr>
          <p:spPr>
            <a:xfrm>
              <a:off x="3187010" y="3768539"/>
              <a:ext cx="13057" cy="54024"/>
            </a:xfrm>
            <a:custGeom>
              <a:avLst/>
              <a:gdLst/>
              <a:ahLst/>
              <a:cxnLst/>
              <a:rect l="l" t="t" r="r" b="b"/>
              <a:pathLst>
                <a:path w="727" h="3008" extrusionOk="0">
                  <a:moveTo>
                    <a:pt x="726" y="1"/>
                  </a:moveTo>
                  <a:cubicBezTo>
                    <a:pt x="553" y="139"/>
                    <a:pt x="415" y="139"/>
                    <a:pt x="277" y="139"/>
                  </a:cubicBezTo>
                  <a:lnTo>
                    <a:pt x="277" y="277"/>
                  </a:lnTo>
                  <a:cubicBezTo>
                    <a:pt x="139" y="1141"/>
                    <a:pt x="139" y="2144"/>
                    <a:pt x="0" y="3008"/>
                  </a:cubicBezTo>
                  <a:cubicBezTo>
                    <a:pt x="139" y="2870"/>
                    <a:pt x="277" y="2870"/>
                    <a:pt x="415" y="2731"/>
                  </a:cubicBezTo>
                  <a:cubicBezTo>
                    <a:pt x="415" y="2282"/>
                    <a:pt x="553" y="1867"/>
                    <a:pt x="553" y="1418"/>
                  </a:cubicBezTo>
                  <a:cubicBezTo>
                    <a:pt x="726" y="1003"/>
                    <a:pt x="726" y="554"/>
                    <a:pt x="726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8"/>
            <p:cNvSpPr/>
            <p:nvPr/>
          </p:nvSpPr>
          <p:spPr>
            <a:xfrm>
              <a:off x="3018778" y="3882154"/>
              <a:ext cx="20492" cy="64566"/>
            </a:xfrm>
            <a:custGeom>
              <a:avLst/>
              <a:gdLst/>
              <a:ahLst/>
              <a:cxnLst/>
              <a:rect l="l" t="t" r="r" b="b"/>
              <a:pathLst>
                <a:path w="1141" h="3595" extrusionOk="0">
                  <a:moveTo>
                    <a:pt x="1141" y="0"/>
                  </a:moveTo>
                  <a:lnTo>
                    <a:pt x="1141" y="0"/>
                  </a:lnTo>
                  <a:cubicBezTo>
                    <a:pt x="726" y="277"/>
                    <a:pt x="415" y="450"/>
                    <a:pt x="138" y="726"/>
                  </a:cubicBezTo>
                  <a:lnTo>
                    <a:pt x="138" y="864"/>
                  </a:lnTo>
                  <a:cubicBezTo>
                    <a:pt x="138" y="1728"/>
                    <a:pt x="0" y="2593"/>
                    <a:pt x="138" y="3595"/>
                  </a:cubicBezTo>
                  <a:cubicBezTo>
                    <a:pt x="415" y="3457"/>
                    <a:pt x="726" y="3180"/>
                    <a:pt x="1002" y="2869"/>
                  </a:cubicBezTo>
                  <a:cubicBezTo>
                    <a:pt x="864" y="1867"/>
                    <a:pt x="1002" y="1003"/>
                    <a:pt x="114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8"/>
            <p:cNvSpPr/>
            <p:nvPr/>
          </p:nvSpPr>
          <p:spPr>
            <a:xfrm>
              <a:off x="2912617" y="3967824"/>
              <a:ext cx="15535" cy="74498"/>
            </a:xfrm>
            <a:custGeom>
              <a:avLst/>
              <a:gdLst/>
              <a:ahLst/>
              <a:cxnLst/>
              <a:rect l="l" t="t" r="r" b="b"/>
              <a:pathLst>
                <a:path w="865" h="4148" extrusionOk="0">
                  <a:moveTo>
                    <a:pt x="588" y="0"/>
                  </a:moveTo>
                  <a:cubicBezTo>
                    <a:pt x="277" y="138"/>
                    <a:pt x="139" y="277"/>
                    <a:pt x="0" y="553"/>
                  </a:cubicBezTo>
                  <a:cubicBezTo>
                    <a:pt x="0" y="1003"/>
                    <a:pt x="0" y="1417"/>
                    <a:pt x="139" y="2005"/>
                  </a:cubicBezTo>
                  <a:lnTo>
                    <a:pt x="139" y="3284"/>
                  </a:lnTo>
                  <a:cubicBezTo>
                    <a:pt x="139" y="3595"/>
                    <a:pt x="277" y="3871"/>
                    <a:pt x="450" y="4148"/>
                  </a:cubicBezTo>
                  <a:cubicBezTo>
                    <a:pt x="588" y="4010"/>
                    <a:pt x="726" y="3871"/>
                    <a:pt x="865" y="3733"/>
                  </a:cubicBezTo>
                  <a:cubicBezTo>
                    <a:pt x="726" y="2420"/>
                    <a:pt x="588" y="1279"/>
                    <a:pt x="588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8"/>
            <p:cNvSpPr/>
            <p:nvPr/>
          </p:nvSpPr>
          <p:spPr>
            <a:xfrm>
              <a:off x="2897099" y="3985820"/>
              <a:ext cx="15535" cy="69541"/>
            </a:xfrm>
            <a:custGeom>
              <a:avLst/>
              <a:gdLst/>
              <a:ahLst/>
              <a:cxnLst/>
              <a:rect l="l" t="t" r="r" b="b"/>
              <a:pathLst>
                <a:path w="865" h="3872" extrusionOk="0">
                  <a:moveTo>
                    <a:pt x="277" y="1"/>
                  </a:moveTo>
                  <a:lnTo>
                    <a:pt x="0" y="277"/>
                  </a:lnTo>
                  <a:cubicBezTo>
                    <a:pt x="0" y="865"/>
                    <a:pt x="139" y="1591"/>
                    <a:pt x="139" y="2282"/>
                  </a:cubicBezTo>
                  <a:cubicBezTo>
                    <a:pt x="277" y="2731"/>
                    <a:pt x="277" y="3319"/>
                    <a:pt x="450" y="3734"/>
                  </a:cubicBezTo>
                  <a:lnTo>
                    <a:pt x="450" y="3872"/>
                  </a:lnTo>
                  <a:cubicBezTo>
                    <a:pt x="588" y="3734"/>
                    <a:pt x="726" y="3595"/>
                    <a:pt x="864" y="3595"/>
                  </a:cubicBezTo>
                  <a:lnTo>
                    <a:pt x="726" y="3457"/>
                  </a:lnTo>
                  <a:cubicBezTo>
                    <a:pt x="277" y="2282"/>
                    <a:pt x="450" y="1141"/>
                    <a:pt x="27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8"/>
            <p:cNvSpPr/>
            <p:nvPr/>
          </p:nvSpPr>
          <p:spPr>
            <a:xfrm>
              <a:off x="3065331" y="3853598"/>
              <a:ext cx="13057" cy="57131"/>
            </a:xfrm>
            <a:custGeom>
              <a:avLst/>
              <a:gdLst/>
              <a:ahLst/>
              <a:cxnLst/>
              <a:rect l="l" t="t" r="r" b="b"/>
              <a:pathLst>
                <a:path w="727" h="3181" extrusionOk="0">
                  <a:moveTo>
                    <a:pt x="726" y="0"/>
                  </a:moveTo>
                  <a:lnTo>
                    <a:pt x="726" y="0"/>
                  </a:lnTo>
                  <a:cubicBezTo>
                    <a:pt x="415" y="138"/>
                    <a:pt x="277" y="311"/>
                    <a:pt x="0" y="588"/>
                  </a:cubicBezTo>
                  <a:lnTo>
                    <a:pt x="0" y="3180"/>
                  </a:lnTo>
                  <a:cubicBezTo>
                    <a:pt x="277" y="3042"/>
                    <a:pt x="415" y="2904"/>
                    <a:pt x="726" y="2593"/>
                  </a:cubicBezTo>
                  <a:lnTo>
                    <a:pt x="726" y="2454"/>
                  </a:lnTo>
                  <a:cubicBezTo>
                    <a:pt x="588" y="2316"/>
                    <a:pt x="588" y="2040"/>
                    <a:pt x="588" y="1867"/>
                  </a:cubicBezTo>
                  <a:lnTo>
                    <a:pt x="588" y="1003"/>
                  </a:lnTo>
                  <a:cubicBezTo>
                    <a:pt x="726" y="726"/>
                    <a:pt x="726" y="450"/>
                    <a:pt x="726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8"/>
            <p:cNvSpPr/>
            <p:nvPr/>
          </p:nvSpPr>
          <p:spPr>
            <a:xfrm>
              <a:off x="2843094" y="4037347"/>
              <a:ext cx="15535" cy="33531"/>
            </a:xfrm>
            <a:custGeom>
              <a:avLst/>
              <a:gdLst/>
              <a:ahLst/>
              <a:cxnLst/>
              <a:rect l="l" t="t" r="r" b="b"/>
              <a:pathLst>
                <a:path w="865" h="1867" extrusionOk="0">
                  <a:moveTo>
                    <a:pt x="691" y="0"/>
                  </a:moveTo>
                  <a:cubicBezTo>
                    <a:pt x="415" y="277"/>
                    <a:pt x="277" y="588"/>
                    <a:pt x="138" y="865"/>
                  </a:cubicBezTo>
                  <a:cubicBezTo>
                    <a:pt x="138" y="1003"/>
                    <a:pt x="0" y="1141"/>
                    <a:pt x="0" y="1314"/>
                  </a:cubicBezTo>
                  <a:lnTo>
                    <a:pt x="0" y="1452"/>
                  </a:lnTo>
                  <a:lnTo>
                    <a:pt x="0" y="1590"/>
                  </a:lnTo>
                  <a:lnTo>
                    <a:pt x="138" y="1590"/>
                  </a:lnTo>
                  <a:lnTo>
                    <a:pt x="277" y="1729"/>
                  </a:lnTo>
                  <a:cubicBezTo>
                    <a:pt x="415" y="1867"/>
                    <a:pt x="553" y="1867"/>
                    <a:pt x="691" y="1867"/>
                  </a:cubicBezTo>
                  <a:lnTo>
                    <a:pt x="864" y="1867"/>
                  </a:lnTo>
                  <a:cubicBezTo>
                    <a:pt x="864" y="1141"/>
                    <a:pt x="691" y="588"/>
                    <a:pt x="691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8"/>
            <p:cNvSpPr/>
            <p:nvPr/>
          </p:nvSpPr>
          <p:spPr>
            <a:xfrm>
              <a:off x="2954212" y="3933682"/>
              <a:ext cx="18014" cy="72648"/>
            </a:xfrm>
            <a:custGeom>
              <a:avLst/>
              <a:gdLst/>
              <a:ahLst/>
              <a:cxnLst/>
              <a:rect l="l" t="t" r="r" b="b"/>
              <a:pathLst>
                <a:path w="1003" h="4045" extrusionOk="0">
                  <a:moveTo>
                    <a:pt x="726" y="0"/>
                  </a:moveTo>
                  <a:cubicBezTo>
                    <a:pt x="415" y="173"/>
                    <a:pt x="277" y="311"/>
                    <a:pt x="0" y="449"/>
                  </a:cubicBezTo>
                  <a:lnTo>
                    <a:pt x="139" y="588"/>
                  </a:lnTo>
                  <a:lnTo>
                    <a:pt x="139" y="3457"/>
                  </a:lnTo>
                  <a:cubicBezTo>
                    <a:pt x="277" y="3629"/>
                    <a:pt x="277" y="3906"/>
                    <a:pt x="277" y="4044"/>
                  </a:cubicBezTo>
                  <a:cubicBezTo>
                    <a:pt x="553" y="3768"/>
                    <a:pt x="864" y="3629"/>
                    <a:pt x="1003" y="3318"/>
                  </a:cubicBezTo>
                  <a:lnTo>
                    <a:pt x="864" y="3180"/>
                  </a:lnTo>
                  <a:lnTo>
                    <a:pt x="864" y="3042"/>
                  </a:lnTo>
                  <a:cubicBezTo>
                    <a:pt x="726" y="2039"/>
                    <a:pt x="726" y="1037"/>
                    <a:pt x="726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8"/>
            <p:cNvSpPr/>
            <p:nvPr/>
          </p:nvSpPr>
          <p:spPr>
            <a:xfrm>
              <a:off x="2866065" y="4016854"/>
              <a:ext cx="13039" cy="54024"/>
            </a:xfrm>
            <a:custGeom>
              <a:avLst/>
              <a:gdLst/>
              <a:ahLst/>
              <a:cxnLst/>
              <a:rect l="l" t="t" r="r" b="b"/>
              <a:pathLst>
                <a:path w="726" h="3008" extrusionOk="0">
                  <a:moveTo>
                    <a:pt x="277" y="1"/>
                  </a:moveTo>
                  <a:cubicBezTo>
                    <a:pt x="138" y="139"/>
                    <a:pt x="138" y="277"/>
                    <a:pt x="0" y="416"/>
                  </a:cubicBezTo>
                  <a:cubicBezTo>
                    <a:pt x="0" y="1280"/>
                    <a:pt x="138" y="2144"/>
                    <a:pt x="138" y="3008"/>
                  </a:cubicBezTo>
                  <a:cubicBezTo>
                    <a:pt x="449" y="3008"/>
                    <a:pt x="588" y="2870"/>
                    <a:pt x="726" y="2870"/>
                  </a:cubicBezTo>
                  <a:cubicBezTo>
                    <a:pt x="449" y="1867"/>
                    <a:pt x="449" y="865"/>
                    <a:pt x="27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8"/>
            <p:cNvSpPr/>
            <p:nvPr/>
          </p:nvSpPr>
          <p:spPr>
            <a:xfrm>
              <a:off x="2998286" y="3900150"/>
              <a:ext cx="15535" cy="67691"/>
            </a:xfrm>
            <a:custGeom>
              <a:avLst/>
              <a:gdLst/>
              <a:ahLst/>
              <a:cxnLst/>
              <a:rect l="l" t="t" r="r" b="b"/>
              <a:pathLst>
                <a:path w="865" h="3769" extrusionOk="0">
                  <a:moveTo>
                    <a:pt x="692" y="1"/>
                  </a:moveTo>
                  <a:cubicBezTo>
                    <a:pt x="553" y="139"/>
                    <a:pt x="277" y="312"/>
                    <a:pt x="139" y="450"/>
                  </a:cubicBezTo>
                  <a:cubicBezTo>
                    <a:pt x="139" y="1452"/>
                    <a:pt x="0" y="2455"/>
                    <a:pt x="139" y="3457"/>
                  </a:cubicBezTo>
                  <a:lnTo>
                    <a:pt x="139" y="3768"/>
                  </a:lnTo>
                  <a:lnTo>
                    <a:pt x="865" y="3042"/>
                  </a:lnTo>
                  <a:cubicBezTo>
                    <a:pt x="692" y="2593"/>
                    <a:pt x="692" y="2040"/>
                    <a:pt x="692" y="1452"/>
                  </a:cubicBezTo>
                  <a:lnTo>
                    <a:pt x="692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8"/>
            <p:cNvSpPr/>
            <p:nvPr/>
          </p:nvSpPr>
          <p:spPr>
            <a:xfrm>
              <a:off x="2977183" y="3915668"/>
              <a:ext cx="15535" cy="70170"/>
            </a:xfrm>
            <a:custGeom>
              <a:avLst/>
              <a:gdLst/>
              <a:ahLst/>
              <a:cxnLst/>
              <a:rect l="l" t="t" r="r" b="b"/>
              <a:pathLst>
                <a:path w="865" h="3907" extrusionOk="0">
                  <a:moveTo>
                    <a:pt x="726" y="1"/>
                  </a:moveTo>
                  <a:cubicBezTo>
                    <a:pt x="450" y="139"/>
                    <a:pt x="311" y="312"/>
                    <a:pt x="0" y="588"/>
                  </a:cubicBezTo>
                  <a:cubicBezTo>
                    <a:pt x="0" y="1729"/>
                    <a:pt x="0" y="2904"/>
                    <a:pt x="138" y="3907"/>
                  </a:cubicBezTo>
                  <a:cubicBezTo>
                    <a:pt x="450" y="3768"/>
                    <a:pt x="588" y="3457"/>
                    <a:pt x="864" y="3181"/>
                  </a:cubicBezTo>
                  <a:lnTo>
                    <a:pt x="864" y="3042"/>
                  </a:lnTo>
                  <a:cubicBezTo>
                    <a:pt x="726" y="2593"/>
                    <a:pt x="726" y="2040"/>
                    <a:pt x="726" y="1452"/>
                  </a:cubicBezTo>
                  <a:lnTo>
                    <a:pt x="726" y="1"/>
                  </a:ln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8"/>
            <p:cNvSpPr/>
            <p:nvPr/>
          </p:nvSpPr>
          <p:spPr>
            <a:xfrm>
              <a:off x="2881582" y="4001337"/>
              <a:ext cx="15535" cy="62106"/>
            </a:xfrm>
            <a:custGeom>
              <a:avLst/>
              <a:gdLst/>
              <a:ahLst/>
              <a:cxnLst/>
              <a:rect l="l" t="t" r="r" b="b"/>
              <a:pathLst>
                <a:path w="865" h="3458" extrusionOk="0">
                  <a:moveTo>
                    <a:pt x="277" y="1"/>
                  </a:moveTo>
                  <a:lnTo>
                    <a:pt x="0" y="277"/>
                  </a:lnTo>
                  <a:cubicBezTo>
                    <a:pt x="138" y="1003"/>
                    <a:pt x="138" y="1729"/>
                    <a:pt x="138" y="2455"/>
                  </a:cubicBezTo>
                  <a:cubicBezTo>
                    <a:pt x="277" y="2731"/>
                    <a:pt x="277" y="3146"/>
                    <a:pt x="450" y="3457"/>
                  </a:cubicBezTo>
                  <a:cubicBezTo>
                    <a:pt x="588" y="3457"/>
                    <a:pt x="726" y="3319"/>
                    <a:pt x="864" y="3319"/>
                  </a:cubicBezTo>
                  <a:cubicBezTo>
                    <a:pt x="726" y="3146"/>
                    <a:pt x="726" y="3146"/>
                    <a:pt x="726" y="3008"/>
                  </a:cubicBezTo>
                  <a:cubicBezTo>
                    <a:pt x="588" y="2005"/>
                    <a:pt x="450" y="1003"/>
                    <a:pt x="277" y="1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8"/>
            <p:cNvSpPr/>
            <p:nvPr/>
          </p:nvSpPr>
          <p:spPr>
            <a:xfrm>
              <a:off x="3220523" y="3512160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8"/>
            <p:cNvSpPr/>
            <p:nvPr/>
          </p:nvSpPr>
          <p:spPr>
            <a:xfrm>
              <a:off x="2672366" y="3509682"/>
              <a:ext cx="571146" cy="538243"/>
            </a:xfrm>
            <a:custGeom>
              <a:avLst/>
              <a:gdLst/>
              <a:ahLst/>
              <a:cxnLst/>
              <a:rect l="l" t="t" r="r" b="b"/>
              <a:pathLst>
                <a:path w="31801" h="29969" extrusionOk="0">
                  <a:moveTo>
                    <a:pt x="29070" y="2178"/>
                  </a:moveTo>
                  <a:cubicBezTo>
                    <a:pt x="29208" y="2178"/>
                    <a:pt x="29381" y="2316"/>
                    <a:pt x="29381" y="2454"/>
                  </a:cubicBezTo>
                  <a:cubicBezTo>
                    <a:pt x="29519" y="2593"/>
                    <a:pt x="29519" y="2731"/>
                    <a:pt x="29381" y="2869"/>
                  </a:cubicBezTo>
                  <a:cubicBezTo>
                    <a:pt x="29381" y="3906"/>
                    <a:pt x="29519" y="4770"/>
                    <a:pt x="29519" y="5773"/>
                  </a:cubicBezTo>
                  <a:cubicBezTo>
                    <a:pt x="29519" y="7190"/>
                    <a:pt x="29658" y="8641"/>
                    <a:pt x="29519" y="9955"/>
                  </a:cubicBezTo>
                  <a:cubicBezTo>
                    <a:pt x="29519" y="10093"/>
                    <a:pt x="29519" y="10231"/>
                    <a:pt x="29381" y="10370"/>
                  </a:cubicBezTo>
                  <a:cubicBezTo>
                    <a:pt x="29381" y="10508"/>
                    <a:pt x="29208" y="10646"/>
                    <a:pt x="29208" y="10646"/>
                  </a:cubicBezTo>
                  <a:cubicBezTo>
                    <a:pt x="28344" y="11096"/>
                    <a:pt x="27653" y="11683"/>
                    <a:pt x="26789" y="12098"/>
                  </a:cubicBezTo>
                  <a:cubicBezTo>
                    <a:pt x="25925" y="12686"/>
                    <a:pt x="24749" y="13239"/>
                    <a:pt x="23747" y="13826"/>
                  </a:cubicBezTo>
                  <a:cubicBezTo>
                    <a:pt x="22883" y="14552"/>
                    <a:pt x="21880" y="15140"/>
                    <a:pt x="21293" y="15693"/>
                  </a:cubicBezTo>
                  <a:cubicBezTo>
                    <a:pt x="20429" y="16280"/>
                    <a:pt x="19565" y="16868"/>
                    <a:pt x="18700" y="17421"/>
                  </a:cubicBezTo>
                  <a:cubicBezTo>
                    <a:pt x="17698" y="18285"/>
                    <a:pt x="16696" y="19011"/>
                    <a:pt x="15693" y="19737"/>
                  </a:cubicBezTo>
                  <a:lnTo>
                    <a:pt x="14242" y="20877"/>
                  </a:lnTo>
                  <a:cubicBezTo>
                    <a:pt x="13516" y="21465"/>
                    <a:pt x="12790" y="22053"/>
                    <a:pt x="12099" y="22467"/>
                  </a:cubicBezTo>
                  <a:lnTo>
                    <a:pt x="11373" y="23055"/>
                  </a:lnTo>
                  <a:cubicBezTo>
                    <a:pt x="10923" y="23332"/>
                    <a:pt x="10509" y="23608"/>
                    <a:pt x="10059" y="24057"/>
                  </a:cubicBezTo>
                  <a:lnTo>
                    <a:pt x="9506" y="24472"/>
                  </a:lnTo>
                  <a:lnTo>
                    <a:pt x="9057" y="24783"/>
                  </a:lnTo>
                  <a:lnTo>
                    <a:pt x="8919" y="24922"/>
                  </a:lnTo>
                  <a:cubicBezTo>
                    <a:pt x="8642" y="25060"/>
                    <a:pt x="8331" y="25336"/>
                    <a:pt x="8054" y="25647"/>
                  </a:cubicBezTo>
                  <a:cubicBezTo>
                    <a:pt x="6741" y="26512"/>
                    <a:pt x="5462" y="27514"/>
                    <a:pt x="3872" y="28240"/>
                  </a:cubicBezTo>
                  <a:lnTo>
                    <a:pt x="3457" y="28240"/>
                  </a:lnTo>
                  <a:cubicBezTo>
                    <a:pt x="3146" y="28240"/>
                    <a:pt x="3008" y="28102"/>
                    <a:pt x="3008" y="27929"/>
                  </a:cubicBezTo>
                  <a:cubicBezTo>
                    <a:pt x="2593" y="26650"/>
                    <a:pt x="2420" y="25336"/>
                    <a:pt x="2144" y="23781"/>
                  </a:cubicBezTo>
                  <a:cubicBezTo>
                    <a:pt x="2006" y="22329"/>
                    <a:pt x="2006" y="20877"/>
                    <a:pt x="2006" y="19460"/>
                  </a:cubicBezTo>
                  <a:lnTo>
                    <a:pt x="2006" y="19011"/>
                  </a:lnTo>
                  <a:cubicBezTo>
                    <a:pt x="2144" y="19011"/>
                    <a:pt x="2144" y="18873"/>
                    <a:pt x="2282" y="18873"/>
                  </a:cubicBezTo>
                  <a:cubicBezTo>
                    <a:pt x="2593" y="18873"/>
                    <a:pt x="2870" y="18734"/>
                    <a:pt x="3284" y="18596"/>
                  </a:cubicBezTo>
                  <a:cubicBezTo>
                    <a:pt x="3734" y="18423"/>
                    <a:pt x="4321" y="18147"/>
                    <a:pt x="4874" y="17732"/>
                  </a:cubicBezTo>
                  <a:lnTo>
                    <a:pt x="5462" y="17283"/>
                  </a:lnTo>
                  <a:cubicBezTo>
                    <a:pt x="5739" y="17006"/>
                    <a:pt x="6188" y="16695"/>
                    <a:pt x="6464" y="16557"/>
                  </a:cubicBezTo>
                  <a:lnTo>
                    <a:pt x="6603" y="16419"/>
                  </a:lnTo>
                  <a:cubicBezTo>
                    <a:pt x="7778" y="15554"/>
                    <a:pt x="9057" y="14829"/>
                    <a:pt x="10197" y="13964"/>
                  </a:cubicBezTo>
                  <a:cubicBezTo>
                    <a:pt x="12099" y="12686"/>
                    <a:pt x="13516" y="11821"/>
                    <a:pt x="14967" y="10957"/>
                  </a:cubicBezTo>
                  <a:cubicBezTo>
                    <a:pt x="16108" y="10231"/>
                    <a:pt x="17283" y="9644"/>
                    <a:pt x="18286" y="8918"/>
                  </a:cubicBezTo>
                  <a:lnTo>
                    <a:pt x="19876" y="8054"/>
                  </a:lnTo>
                  <a:cubicBezTo>
                    <a:pt x="21293" y="7190"/>
                    <a:pt x="22883" y="6326"/>
                    <a:pt x="24473" y="5185"/>
                  </a:cubicBezTo>
                  <a:cubicBezTo>
                    <a:pt x="24888" y="5047"/>
                    <a:pt x="25337" y="4770"/>
                    <a:pt x="25614" y="4459"/>
                  </a:cubicBezTo>
                  <a:cubicBezTo>
                    <a:pt x="25925" y="4321"/>
                    <a:pt x="26201" y="4044"/>
                    <a:pt x="26339" y="3906"/>
                  </a:cubicBezTo>
                  <a:lnTo>
                    <a:pt x="26616" y="3733"/>
                  </a:lnTo>
                  <a:cubicBezTo>
                    <a:pt x="27342" y="3180"/>
                    <a:pt x="28068" y="2731"/>
                    <a:pt x="28794" y="2316"/>
                  </a:cubicBezTo>
                  <a:cubicBezTo>
                    <a:pt x="28932" y="2316"/>
                    <a:pt x="28932" y="2178"/>
                    <a:pt x="29070" y="2178"/>
                  </a:cubicBezTo>
                  <a:close/>
                  <a:moveTo>
                    <a:pt x="31109" y="0"/>
                  </a:moveTo>
                  <a:cubicBezTo>
                    <a:pt x="30937" y="0"/>
                    <a:pt x="30660" y="0"/>
                    <a:pt x="30522" y="138"/>
                  </a:cubicBezTo>
                  <a:cubicBezTo>
                    <a:pt x="30072" y="277"/>
                    <a:pt x="29658" y="588"/>
                    <a:pt x="29208" y="726"/>
                  </a:cubicBezTo>
                  <a:cubicBezTo>
                    <a:pt x="28794" y="864"/>
                    <a:pt x="28344" y="1141"/>
                    <a:pt x="27929" y="1314"/>
                  </a:cubicBezTo>
                  <a:lnTo>
                    <a:pt x="25337" y="2593"/>
                  </a:lnTo>
                  <a:cubicBezTo>
                    <a:pt x="22019" y="4321"/>
                    <a:pt x="18839" y="6187"/>
                    <a:pt x="15693" y="7916"/>
                  </a:cubicBezTo>
                  <a:cubicBezTo>
                    <a:pt x="13965" y="8918"/>
                    <a:pt x="12375" y="9782"/>
                    <a:pt x="10785" y="10819"/>
                  </a:cubicBezTo>
                  <a:cubicBezTo>
                    <a:pt x="9333" y="11683"/>
                    <a:pt x="7778" y="12686"/>
                    <a:pt x="6326" y="13688"/>
                  </a:cubicBezTo>
                  <a:cubicBezTo>
                    <a:pt x="4321" y="15278"/>
                    <a:pt x="2420" y="17006"/>
                    <a:pt x="139" y="18147"/>
                  </a:cubicBezTo>
                  <a:cubicBezTo>
                    <a:pt x="139" y="18285"/>
                    <a:pt x="139" y="18285"/>
                    <a:pt x="1" y="18423"/>
                  </a:cubicBezTo>
                  <a:cubicBezTo>
                    <a:pt x="139" y="22053"/>
                    <a:pt x="139" y="25647"/>
                    <a:pt x="554" y="29242"/>
                  </a:cubicBezTo>
                  <a:lnTo>
                    <a:pt x="554" y="29380"/>
                  </a:lnTo>
                  <a:lnTo>
                    <a:pt x="554" y="29657"/>
                  </a:lnTo>
                  <a:cubicBezTo>
                    <a:pt x="692" y="29830"/>
                    <a:pt x="1003" y="29968"/>
                    <a:pt x="1141" y="29968"/>
                  </a:cubicBezTo>
                  <a:lnTo>
                    <a:pt x="1280" y="29830"/>
                  </a:lnTo>
                  <a:cubicBezTo>
                    <a:pt x="2593" y="29519"/>
                    <a:pt x="3872" y="28966"/>
                    <a:pt x="5186" y="28378"/>
                  </a:cubicBezTo>
                  <a:cubicBezTo>
                    <a:pt x="7329" y="26788"/>
                    <a:pt x="9333" y="25198"/>
                    <a:pt x="11649" y="23781"/>
                  </a:cubicBezTo>
                  <a:cubicBezTo>
                    <a:pt x="14691" y="21603"/>
                    <a:pt x="17975" y="19599"/>
                    <a:pt x="21016" y="17421"/>
                  </a:cubicBezTo>
                  <a:cubicBezTo>
                    <a:pt x="21742" y="16868"/>
                    <a:pt x="22468" y="16419"/>
                    <a:pt x="23159" y="15831"/>
                  </a:cubicBezTo>
                  <a:cubicBezTo>
                    <a:pt x="23747" y="15416"/>
                    <a:pt x="24473" y="14967"/>
                    <a:pt x="25199" y="14414"/>
                  </a:cubicBezTo>
                  <a:cubicBezTo>
                    <a:pt x="26616" y="13550"/>
                    <a:pt x="28068" y="12547"/>
                    <a:pt x="29381" y="11510"/>
                  </a:cubicBezTo>
                  <a:cubicBezTo>
                    <a:pt x="30245" y="10957"/>
                    <a:pt x="30937" y="10370"/>
                    <a:pt x="31662" y="9644"/>
                  </a:cubicBezTo>
                  <a:cubicBezTo>
                    <a:pt x="31662" y="9506"/>
                    <a:pt x="31801" y="9506"/>
                    <a:pt x="31801" y="9506"/>
                  </a:cubicBezTo>
                  <a:lnTo>
                    <a:pt x="31801" y="7639"/>
                  </a:lnTo>
                  <a:cubicBezTo>
                    <a:pt x="31662" y="6775"/>
                    <a:pt x="31662" y="5773"/>
                    <a:pt x="31524" y="4908"/>
                  </a:cubicBezTo>
                  <a:cubicBezTo>
                    <a:pt x="31386" y="3457"/>
                    <a:pt x="31248" y="1867"/>
                    <a:pt x="31248" y="450"/>
                  </a:cubicBezTo>
                  <a:lnTo>
                    <a:pt x="31248" y="277"/>
                  </a:lnTo>
                  <a:lnTo>
                    <a:pt x="31248" y="138"/>
                  </a:lnTo>
                  <a:lnTo>
                    <a:pt x="312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8"/>
            <p:cNvSpPr/>
            <p:nvPr/>
          </p:nvSpPr>
          <p:spPr>
            <a:xfrm>
              <a:off x="3220523" y="3512160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8"/>
            <p:cNvSpPr/>
            <p:nvPr/>
          </p:nvSpPr>
          <p:spPr>
            <a:xfrm>
              <a:off x="2682298" y="403486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8"/>
            <p:cNvSpPr/>
            <p:nvPr/>
          </p:nvSpPr>
          <p:spPr>
            <a:xfrm>
              <a:off x="3238537" y="3698388"/>
              <a:ext cx="10560" cy="8100"/>
            </a:xfrm>
            <a:custGeom>
              <a:avLst/>
              <a:gdLst/>
              <a:ahLst/>
              <a:cxnLst/>
              <a:rect l="l" t="t" r="r" b="b"/>
              <a:pathLst>
                <a:path w="588" h="451" extrusionOk="0">
                  <a:moveTo>
                    <a:pt x="588" y="1"/>
                  </a:moveTo>
                  <a:cubicBezTo>
                    <a:pt x="533" y="1"/>
                    <a:pt x="500" y="23"/>
                    <a:pt x="469" y="59"/>
                  </a:cubicBezTo>
                  <a:lnTo>
                    <a:pt x="469" y="59"/>
                  </a:lnTo>
                  <a:cubicBezTo>
                    <a:pt x="506" y="39"/>
                    <a:pt x="545" y="20"/>
                    <a:pt x="588" y="1"/>
                  </a:cubicBezTo>
                  <a:close/>
                  <a:moveTo>
                    <a:pt x="469" y="59"/>
                  </a:moveTo>
                  <a:cubicBezTo>
                    <a:pt x="239" y="186"/>
                    <a:pt x="119" y="331"/>
                    <a:pt x="0" y="450"/>
                  </a:cubicBezTo>
                  <a:cubicBezTo>
                    <a:pt x="138" y="450"/>
                    <a:pt x="277" y="450"/>
                    <a:pt x="277" y="312"/>
                  </a:cubicBezTo>
                  <a:cubicBezTo>
                    <a:pt x="381" y="208"/>
                    <a:pt x="422" y="116"/>
                    <a:pt x="469" y="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8"/>
            <p:cNvSpPr/>
            <p:nvPr/>
          </p:nvSpPr>
          <p:spPr>
            <a:xfrm>
              <a:off x="2656849" y="3851102"/>
              <a:ext cx="18" cy="15553"/>
            </a:xfrm>
            <a:custGeom>
              <a:avLst/>
              <a:gdLst/>
              <a:ahLst/>
              <a:cxnLst/>
              <a:rect l="l" t="t" r="r" b="b"/>
              <a:pathLst>
                <a:path w="1" h="866" extrusionOk="0">
                  <a:moveTo>
                    <a:pt x="1" y="865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86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8"/>
            <p:cNvSpPr/>
            <p:nvPr/>
          </p:nvSpPr>
          <p:spPr>
            <a:xfrm>
              <a:off x="2656849" y="3902629"/>
              <a:ext cx="2496" cy="21139"/>
            </a:xfrm>
            <a:custGeom>
              <a:avLst/>
              <a:gdLst/>
              <a:ahLst/>
              <a:cxnLst/>
              <a:rect l="l" t="t" r="r" b="b"/>
              <a:pathLst>
                <a:path w="139" h="1177" extrusionOk="0">
                  <a:moveTo>
                    <a:pt x="139" y="1"/>
                  </a:moveTo>
                  <a:cubicBezTo>
                    <a:pt x="139" y="1"/>
                    <a:pt x="1" y="1"/>
                    <a:pt x="1" y="174"/>
                  </a:cubicBezTo>
                  <a:cubicBezTo>
                    <a:pt x="1" y="450"/>
                    <a:pt x="1" y="727"/>
                    <a:pt x="139" y="1176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8"/>
            <p:cNvSpPr/>
            <p:nvPr/>
          </p:nvSpPr>
          <p:spPr>
            <a:xfrm>
              <a:off x="2659327" y="3933682"/>
              <a:ext cx="18" cy="15535"/>
            </a:xfrm>
            <a:custGeom>
              <a:avLst/>
              <a:gdLst/>
              <a:ahLst/>
              <a:cxnLst/>
              <a:rect l="l" t="t" r="r" b="b"/>
              <a:pathLst>
                <a:path w="1" h="865" extrusionOk="0">
                  <a:moveTo>
                    <a:pt x="1" y="864"/>
                  </a:moveTo>
                  <a:lnTo>
                    <a:pt x="1" y="72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86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8"/>
            <p:cNvSpPr/>
            <p:nvPr/>
          </p:nvSpPr>
          <p:spPr>
            <a:xfrm>
              <a:off x="2656849" y="3879658"/>
              <a:ext cx="2496" cy="13057"/>
            </a:xfrm>
            <a:custGeom>
              <a:avLst/>
              <a:gdLst/>
              <a:ahLst/>
              <a:cxnLst/>
              <a:rect l="l" t="t" r="r" b="b"/>
              <a:pathLst>
                <a:path w="139" h="727" extrusionOk="0">
                  <a:moveTo>
                    <a:pt x="139" y="1"/>
                  </a:moveTo>
                  <a:cubicBezTo>
                    <a:pt x="1" y="1"/>
                    <a:pt x="1" y="1"/>
                    <a:pt x="1" y="139"/>
                  </a:cubicBezTo>
                  <a:lnTo>
                    <a:pt x="1" y="727"/>
                  </a:lnTo>
                  <a:lnTo>
                    <a:pt x="139" y="589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8"/>
            <p:cNvSpPr/>
            <p:nvPr/>
          </p:nvSpPr>
          <p:spPr>
            <a:xfrm>
              <a:off x="2664302" y="4024308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0" y="1"/>
                  </a:moveTo>
                  <a:lnTo>
                    <a:pt x="0" y="139"/>
                  </a:lnTo>
                  <a:lnTo>
                    <a:pt x="139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8"/>
            <p:cNvSpPr/>
            <p:nvPr/>
          </p:nvSpPr>
          <p:spPr>
            <a:xfrm>
              <a:off x="3220523" y="3512160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8"/>
            <p:cNvSpPr/>
            <p:nvPr/>
          </p:nvSpPr>
          <p:spPr>
            <a:xfrm>
              <a:off x="2615253" y="3491668"/>
              <a:ext cx="1254632" cy="1083922"/>
            </a:xfrm>
            <a:custGeom>
              <a:avLst/>
              <a:gdLst/>
              <a:ahLst/>
              <a:cxnLst/>
              <a:rect l="l" t="t" r="r" b="b"/>
              <a:pathLst>
                <a:path w="69857" h="60352" extrusionOk="0">
                  <a:moveTo>
                    <a:pt x="2317" y="20014"/>
                  </a:moveTo>
                  <a:lnTo>
                    <a:pt x="2317" y="20878"/>
                  </a:lnTo>
                  <a:cubicBezTo>
                    <a:pt x="2317" y="21016"/>
                    <a:pt x="2144" y="21016"/>
                    <a:pt x="2144" y="21016"/>
                  </a:cubicBezTo>
                  <a:cubicBezTo>
                    <a:pt x="1729" y="21327"/>
                    <a:pt x="1452" y="21742"/>
                    <a:pt x="1003" y="22019"/>
                  </a:cubicBezTo>
                  <a:cubicBezTo>
                    <a:pt x="1003" y="21880"/>
                    <a:pt x="1003" y="21604"/>
                    <a:pt x="865" y="21327"/>
                  </a:cubicBezTo>
                  <a:cubicBezTo>
                    <a:pt x="1141" y="21155"/>
                    <a:pt x="1280" y="20878"/>
                    <a:pt x="1591" y="20740"/>
                  </a:cubicBezTo>
                  <a:cubicBezTo>
                    <a:pt x="1729" y="20463"/>
                    <a:pt x="2006" y="20290"/>
                    <a:pt x="2317" y="20014"/>
                  </a:cubicBezTo>
                  <a:close/>
                  <a:moveTo>
                    <a:pt x="2455" y="21604"/>
                  </a:moveTo>
                  <a:lnTo>
                    <a:pt x="2455" y="22192"/>
                  </a:lnTo>
                  <a:lnTo>
                    <a:pt x="2317" y="22330"/>
                  </a:lnTo>
                  <a:cubicBezTo>
                    <a:pt x="1867" y="22606"/>
                    <a:pt x="1452" y="22883"/>
                    <a:pt x="1003" y="23332"/>
                  </a:cubicBezTo>
                  <a:lnTo>
                    <a:pt x="1003" y="22745"/>
                  </a:lnTo>
                  <a:cubicBezTo>
                    <a:pt x="1452" y="22468"/>
                    <a:pt x="1867" y="22019"/>
                    <a:pt x="2317" y="21742"/>
                  </a:cubicBezTo>
                  <a:cubicBezTo>
                    <a:pt x="2317" y="21604"/>
                    <a:pt x="2317" y="21604"/>
                    <a:pt x="2455" y="21604"/>
                  </a:cubicBezTo>
                  <a:close/>
                  <a:moveTo>
                    <a:pt x="2455" y="22883"/>
                  </a:moveTo>
                  <a:lnTo>
                    <a:pt x="2455" y="24058"/>
                  </a:lnTo>
                  <a:cubicBezTo>
                    <a:pt x="2144" y="24058"/>
                    <a:pt x="2006" y="24196"/>
                    <a:pt x="1867" y="24335"/>
                  </a:cubicBezTo>
                  <a:cubicBezTo>
                    <a:pt x="1591" y="24473"/>
                    <a:pt x="1452" y="24611"/>
                    <a:pt x="1141" y="24784"/>
                  </a:cubicBezTo>
                  <a:cubicBezTo>
                    <a:pt x="1141" y="24784"/>
                    <a:pt x="1141" y="24922"/>
                    <a:pt x="1003" y="24922"/>
                  </a:cubicBezTo>
                  <a:lnTo>
                    <a:pt x="1003" y="24058"/>
                  </a:lnTo>
                  <a:cubicBezTo>
                    <a:pt x="1452" y="23747"/>
                    <a:pt x="1867" y="23332"/>
                    <a:pt x="2317" y="23056"/>
                  </a:cubicBezTo>
                  <a:cubicBezTo>
                    <a:pt x="2317" y="22883"/>
                    <a:pt x="2455" y="22883"/>
                    <a:pt x="2455" y="22883"/>
                  </a:cubicBezTo>
                  <a:close/>
                  <a:moveTo>
                    <a:pt x="2455" y="24611"/>
                  </a:moveTo>
                  <a:lnTo>
                    <a:pt x="2455" y="25337"/>
                  </a:lnTo>
                  <a:lnTo>
                    <a:pt x="2455" y="25475"/>
                  </a:lnTo>
                  <a:cubicBezTo>
                    <a:pt x="2006" y="25786"/>
                    <a:pt x="1729" y="26063"/>
                    <a:pt x="1280" y="26339"/>
                  </a:cubicBezTo>
                  <a:cubicBezTo>
                    <a:pt x="1280" y="26512"/>
                    <a:pt x="1141" y="26512"/>
                    <a:pt x="1141" y="26512"/>
                  </a:cubicBezTo>
                  <a:cubicBezTo>
                    <a:pt x="1141" y="26201"/>
                    <a:pt x="1003" y="25925"/>
                    <a:pt x="1003" y="25648"/>
                  </a:cubicBezTo>
                  <a:lnTo>
                    <a:pt x="1141" y="25648"/>
                  </a:lnTo>
                  <a:cubicBezTo>
                    <a:pt x="1452" y="25337"/>
                    <a:pt x="1591" y="25199"/>
                    <a:pt x="1867" y="25060"/>
                  </a:cubicBezTo>
                  <a:cubicBezTo>
                    <a:pt x="2006" y="24922"/>
                    <a:pt x="2144" y="24784"/>
                    <a:pt x="2455" y="24611"/>
                  </a:cubicBezTo>
                  <a:close/>
                  <a:moveTo>
                    <a:pt x="2593" y="26201"/>
                  </a:moveTo>
                  <a:lnTo>
                    <a:pt x="2593" y="27376"/>
                  </a:lnTo>
                  <a:cubicBezTo>
                    <a:pt x="2144" y="27653"/>
                    <a:pt x="1591" y="28068"/>
                    <a:pt x="1141" y="28379"/>
                  </a:cubicBezTo>
                  <a:lnTo>
                    <a:pt x="1141" y="27203"/>
                  </a:lnTo>
                  <a:cubicBezTo>
                    <a:pt x="1591" y="26927"/>
                    <a:pt x="2006" y="26512"/>
                    <a:pt x="2455" y="26201"/>
                  </a:cubicBezTo>
                  <a:close/>
                  <a:moveTo>
                    <a:pt x="2593" y="28068"/>
                  </a:moveTo>
                  <a:cubicBezTo>
                    <a:pt x="2731" y="28379"/>
                    <a:pt x="2731" y="28655"/>
                    <a:pt x="2731" y="28932"/>
                  </a:cubicBezTo>
                  <a:cubicBezTo>
                    <a:pt x="2144" y="29381"/>
                    <a:pt x="1729" y="29658"/>
                    <a:pt x="1280" y="30107"/>
                  </a:cubicBezTo>
                  <a:lnTo>
                    <a:pt x="1280" y="29243"/>
                  </a:lnTo>
                  <a:lnTo>
                    <a:pt x="1280" y="29105"/>
                  </a:lnTo>
                  <a:cubicBezTo>
                    <a:pt x="1591" y="28793"/>
                    <a:pt x="2006" y="28517"/>
                    <a:pt x="2455" y="28240"/>
                  </a:cubicBezTo>
                  <a:cubicBezTo>
                    <a:pt x="2455" y="28068"/>
                    <a:pt x="2593" y="28068"/>
                    <a:pt x="2593" y="28068"/>
                  </a:cubicBezTo>
                  <a:close/>
                  <a:moveTo>
                    <a:pt x="2731" y="29658"/>
                  </a:moveTo>
                  <a:lnTo>
                    <a:pt x="2870" y="29796"/>
                  </a:lnTo>
                  <a:lnTo>
                    <a:pt x="2870" y="30383"/>
                  </a:lnTo>
                  <a:cubicBezTo>
                    <a:pt x="2870" y="30522"/>
                    <a:pt x="2870" y="30660"/>
                    <a:pt x="3008" y="30971"/>
                  </a:cubicBezTo>
                  <a:cubicBezTo>
                    <a:pt x="2455" y="30971"/>
                    <a:pt x="1867" y="31109"/>
                    <a:pt x="1452" y="31386"/>
                  </a:cubicBezTo>
                  <a:lnTo>
                    <a:pt x="1452" y="31248"/>
                  </a:lnTo>
                  <a:cubicBezTo>
                    <a:pt x="1452" y="31109"/>
                    <a:pt x="1452" y="30971"/>
                    <a:pt x="1280" y="30833"/>
                  </a:cubicBezTo>
                  <a:cubicBezTo>
                    <a:pt x="1452" y="30833"/>
                    <a:pt x="1452" y="30833"/>
                    <a:pt x="1452" y="30660"/>
                  </a:cubicBezTo>
                  <a:cubicBezTo>
                    <a:pt x="1591" y="30660"/>
                    <a:pt x="1591" y="30660"/>
                    <a:pt x="1591" y="30522"/>
                  </a:cubicBezTo>
                  <a:cubicBezTo>
                    <a:pt x="2006" y="30383"/>
                    <a:pt x="2317" y="30107"/>
                    <a:pt x="2593" y="29796"/>
                  </a:cubicBezTo>
                  <a:lnTo>
                    <a:pt x="2731" y="29658"/>
                  </a:lnTo>
                  <a:close/>
                  <a:moveTo>
                    <a:pt x="34289" y="865"/>
                  </a:moveTo>
                  <a:lnTo>
                    <a:pt x="34428" y="1003"/>
                  </a:lnTo>
                  <a:lnTo>
                    <a:pt x="34428" y="1141"/>
                  </a:lnTo>
                  <a:lnTo>
                    <a:pt x="34428" y="1280"/>
                  </a:lnTo>
                  <a:lnTo>
                    <a:pt x="34428" y="1453"/>
                  </a:lnTo>
                  <a:cubicBezTo>
                    <a:pt x="34428" y="2870"/>
                    <a:pt x="34566" y="4460"/>
                    <a:pt x="34704" y="5911"/>
                  </a:cubicBezTo>
                  <a:cubicBezTo>
                    <a:pt x="34842" y="6776"/>
                    <a:pt x="34842" y="7778"/>
                    <a:pt x="34981" y="8642"/>
                  </a:cubicBezTo>
                  <a:lnTo>
                    <a:pt x="34981" y="10509"/>
                  </a:lnTo>
                  <a:cubicBezTo>
                    <a:pt x="34981" y="10509"/>
                    <a:pt x="34842" y="10509"/>
                    <a:pt x="34842" y="10647"/>
                  </a:cubicBezTo>
                  <a:cubicBezTo>
                    <a:pt x="34117" y="11373"/>
                    <a:pt x="33425" y="11960"/>
                    <a:pt x="32561" y="12513"/>
                  </a:cubicBezTo>
                  <a:cubicBezTo>
                    <a:pt x="31248" y="13550"/>
                    <a:pt x="29796" y="14553"/>
                    <a:pt x="28379" y="15417"/>
                  </a:cubicBezTo>
                  <a:cubicBezTo>
                    <a:pt x="27653" y="15970"/>
                    <a:pt x="26927" y="16419"/>
                    <a:pt x="26339" y="16834"/>
                  </a:cubicBezTo>
                  <a:cubicBezTo>
                    <a:pt x="25648" y="17422"/>
                    <a:pt x="24922" y="17871"/>
                    <a:pt x="24196" y="18424"/>
                  </a:cubicBezTo>
                  <a:cubicBezTo>
                    <a:pt x="21155" y="20602"/>
                    <a:pt x="17871" y="22606"/>
                    <a:pt x="14829" y="24784"/>
                  </a:cubicBezTo>
                  <a:cubicBezTo>
                    <a:pt x="12513" y="26201"/>
                    <a:pt x="10509" y="27791"/>
                    <a:pt x="8366" y="29381"/>
                  </a:cubicBezTo>
                  <a:cubicBezTo>
                    <a:pt x="7329" y="30107"/>
                    <a:pt x="6464" y="30833"/>
                    <a:pt x="5324" y="31386"/>
                  </a:cubicBezTo>
                  <a:cubicBezTo>
                    <a:pt x="4909" y="31386"/>
                    <a:pt x="4321" y="31248"/>
                    <a:pt x="3872" y="31109"/>
                  </a:cubicBezTo>
                  <a:cubicBezTo>
                    <a:pt x="3872" y="30971"/>
                    <a:pt x="3872" y="30833"/>
                    <a:pt x="3734" y="30660"/>
                  </a:cubicBezTo>
                  <a:lnTo>
                    <a:pt x="3734" y="30383"/>
                  </a:lnTo>
                  <a:lnTo>
                    <a:pt x="3734" y="30245"/>
                  </a:lnTo>
                  <a:cubicBezTo>
                    <a:pt x="3319" y="26650"/>
                    <a:pt x="3319" y="23056"/>
                    <a:pt x="3181" y="19426"/>
                  </a:cubicBezTo>
                  <a:cubicBezTo>
                    <a:pt x="3319" y="19288"/>
                    <a:pt x="3319" y="19288"/>
                    <a:pt x="3319" y="19150"/>
                  </a:cubicBezTo>
                  <a:cubicBezTo>
                    <a:pt x="5600" y="18009"/>
                    <a:pt x="7501" y="16281"/>
                    <a:pt x="9506" y="14691"/>
                  </a:cubicBezTo>
                  <a:cubicBezTo>
                    <a:pt x="10958" y="13689"/>
                    <a:pt x="12513" y="12686"/>
                    <a:pt x="13965" y="11822"/>
                  </a:cubicBezTo>
                  <a:cubicBezTo>
                    <a:pt x="15555" y="10785"/>
                    <a:pt x="17145" y="9921"/>
                    <a:pt x="18873" y="8919"/>
                  </a:cubicBezTo>
                  <a:cubicBezTo>
                    <a:pt x="22019" y="7190"/>
                    <a:pt x="25199" y="5324"/>
                    <a:pt x="28517" y="3596"/>
                  </a:cubicBezTo>
                  <a:lnTo>
                    <a:pt x="31109" y="2317"/>
                  </a:lnTo>
                  <a:cubicBezTo>
                    <a:pt x="31524" y="2144"/>
                    <a:pt x="31974" y="1867"/>
                    <a:pt x="32388" y="1729"/>
                  </a:cubicBezTo>
                  <a:cubicBezTo>
                    <a:pt x="32838" y="1591"/>
                    <a:pt x="33252" y="1280"/>
                    <a:pt x="33702" y="1141"/>
                  </a:cubicBezTo>
                  <a:cubicBezTo>
                    <a:pt x="33840" y="1003"/>
                    <a:pt x="34117" y="1003"/>
                    <a:pt x="34289" y="1003"/>
                  </a:cubicBezTo>
                  <a:lnTo>
                    <a:pt x="34289" y="865"/>
                  </a:lnTo>
                  <a:close/>
                  <a:moveTo>
                    <a:pt x="3181" y="31835"/>
                  </a:moveTo>
                  <a:cubicBezTo>
                    <a:pt x="3181" y="31835"/>
                    <a:pt x="3319" y="31835"/>
                    <a:pt x="3319" y="31973"/>
                  </a:cubicBezTo>
                  <a:lnTo>
                    <a:pt x="3457" y="31973"/>
                  </a:lnTo>
                  <a:cubicBezTo>
                    <a:pt x="3457" y="32388"/>
                    <a:pt x="3319" y="32838"/>
                    <a:pt x="3181" y="33252"/>
                  </a:cubicBezTo>
                  <a:cubicBezTo>
                    <a:pt x="2731" y="32976"/>
                    <a:pt x="2317" y="32561"/>
                    <a:pt x="1867" y="32112"/>
                  </a:cubicBezTo>
                  <a:cubicBezTo>
                    <a:pt x="2144" y="31973"/>
                    <a:pt x="2317" y="31973"/>
                    <a:pt x="2593" y="31835"/>
                  </a:cubicBezTo>
                  <a:close/>
                  <a:moveTo>
                    <a:pt x="4045" y="32250"/>
                  </a:moveTo>
                  <a:cubicBezTo>
                    <a:pt x="4321" y="32388"/>
                    <a:pt x="4598" y="32561"/>
                    <a:pt x="4909" y="32838"/>
                  </a:cubicBezTo>
                  <a:cubicBezTo>
                    <a:pt x="4736" y="33425"/>
                    <a:pt x="4736" y="33978"/>
                    <a:pt x="4598" y="34566"/>
                  </a:cubicBezTo>
                  <a:cubicBezTo>
                    <a:pt x="4321" y="34289"/>
                    <a:pt x="4045" y="33978"/>
                    <a:pt x="3734" y="33702"/>
                  </a:cubicBezTo>
                  <a:lnTo>
                    <a:pt x="3734" y="33563"/>
                  </a:lnTo>
                  <a:cubicBezTo>
                    <a:pt x="3872" y="33114"/>
                    <a:pt x="3872" y="32699"/>
                    <a:pt x="4045" y="32250"/>
                  </a:cubicBezTo>
                  <a:close/>
                  <a:moveTo>
                    <a:pt x="5462" y="33114"/>
                  </a:moveTo>
                  <a:cubicBezTo>
                    <a:pt x="5600" y="33252"/>
                    <a:pt x="5773" y="33252"/>
                    <a:pt x="5911" y="33425"/>
                  </a:cubicBezTo>
                  <a:cubicBezTo>
                    <a:pt x="5911" y="33702"/>
                    <a:pt x="5773" y="34116"/>
                    <a:pt x="5773" y="34428"/>
                  </a:cubicBezTo>
                  <a:cubicBezTo>
                    <a:pt x="5600" y="34704"/>
                    <a:pt x="5600" y="34981"/>
                    <a:pt x="5600" y="35153"/>
                  </a:cubicBezTo>
                  <a:cubicBezTo>
                    <a:pt x="5462" y="35153"/>
                    <a:pt x="5324" y="34981"/>
                    <a:pt x="5186" y="34842"/>
                  </a:cubicBezTo>
                  <a:lnTo>
                    <a:pt x="5186" y="34566"/>
                  </a:lnTo>
                  <a:cubicBezTo>
                    <a:pt x="5324" y="34428"/>
                    <a:pt x="5324" y="34289"/>
                    <a:pt x="5324" y="33978"/>
                  </a:cubicBezTo>
                  <a:cubicBezTo>
                    <a:pt x="5324" y="33702"/>
                    <a:pt x="5462" y="33425"/>
                    <a:pt x="5462" y="33114"/>
                  </a:cubicBezTo>
                  <a:close/>
                  <a:moveTo>
                    <a:pt x="6464" y="33702"/>
                  </a:moveTo>
                  <a:cubicBezTo>
                    <a:pt x="6637" y="33840"/>
                    <a:pt x="6776" y="33840"/>
                    <a:pt x="6914" y="33978"/>
                  </a:cubicBezTo>
                  <a:cubicBezTo>
                    <a:pt x="6914" y="34289"/>
                    <a:pt x="6776" y="34704"/>
                    <a:pt x="6776" y="35153"/>
                  </a:cubicBezTo>
                  <a:lnTo>
                    <a:pt x="6776" y="34981"/>
                  </a:lnTo>
                  <a:cubicBezTo>
                    <a:pt x="6776" y="35292"/>
                    <a:pt x="6637" y="35568"/>
                    <a:pt x="6637" y="35845"/>
                  </a:cubicBezTo>
                  <a:cubicBezTo>
                    <a:pt x="6464" y="35845"/>
                    <a:pt x="6326" y="35706"/>
                    <a:pt x="6188" y="35568"/>
                  </a:cubicBezTo>
                  <a:lnTo>
                    <a:pt x="6188" y="35292"/>
                  </a:lnTo>
                  <a:cubicBezTo>
                    <a:pt x="6188" y="34842"/>
                    <a:pt x="6326" y="34566"/>
                    <a:pt x="6326" y="34116"/>
                  </a:cubicBezTo>
                  <a:cubicBezTo>
                    <a:pt x="6464" y="33978"/>
                    <a:pt x="6464" y="33840"/>
                    <a:pt x="6464" y="33702"/>
                  </a:cubicBezTo>
                  <a:close/>
                  <a:moveTo>
                    <a:pt x="7501" y="34289"/>
                  </a:moveTo>
                  <a:cubicBezTo>
                    <a:pt x="7778" y="34428"/>
                    <a:pt x="8054" y="34704"/>
                    <a:pt x="8366" y="34842"/>
                  </a:cubicBezTo>
                  <a:cubicBezTo>
                    <a:pt x="8193" y="35430"/>
                    <a:pt x="8054" y="36156"/>
                    <a:pt x="8054" y="36882"/>
                  </a:cubicBezTo>
                  <a:cubicBezTo>
                    <a:pt x="7778" y="36709"/>
                    <a:pt x="7501" y="36432"/>
                    <a:pt x="7190" y="36294"/>
                  </a:cubicBezTo>
                  <a:lnTo>
                    <a:pt x="7190" y="36018"/>
                  </a:lnTo>
                  <a:cubicBezTo>
                    <a:pt x="7329" y="35430"/>
                    <a:pt x="7329" y="34842"/>
                    <a:pt x="7501" y="34289"/>
                  </a:cubicBezTo>
                  <a:close/>
                  <a:moveTo>
                    <a:pt x="8780" y="35153"/>
                  </a:moveTo>
                  <a:cubicBezTo>
                    <a:pt x="9057" y="35292"/>
                    <a:pt x="9230" y="35430"/>
                    <a:pt x="9368" y="35430"/>
                  </a:cubicBezTo>
                  <a:lnTo>
                    <a:pt x="9368" y="36156"/>
                  </a:lnTo>
                  <a:cubicBezTo>
                    <a:pt x="9230" y="36709"/>
                    <a:pt x="9230" y="37158"/>
                    <a:pt x="9057" y="37573"/>
                  </a:cubicBezTo>
                  <a:cubicBezTo>
                    <a:pt x="8919" y="37435"/>
                    <a:pt x="8780" y="37296"/>
                    <a:pt x="8642" y="37296"/>
                  </a:cubicBezTo>
                  <a:cubicBezTo>
                    <a:pt x="8642" y="37296"/>
                    <a:pt x="8642" y="37158"/>
                    <a:pt x="8504" y="37158"/>
                  </a:cubicBezTo>
                  <a:lnTo>
                    <a:pt x="8642" y="37020"/>
                  </a:lnTo>
                  <a:cubicBezTo>
                    <a:pt x="8642" y="36571"/>
                    <a:pt x="8642" y="36294"/>
                    <a:pt x="8780" y="35845"/>
                  </a:cubicBezTo>
                  <a:lnTo>
                    <a:pt x="8780" y="35153"/>
                  </a:lnTo>
                  <a:close/>
                  <a:moveTo>
                    <a:pt x="9921" y="35845"/>
                  </a:moveTo>
                  <a:cubicBezTo>
                    <a:pt x="10232" y="36018"/>
                    <a:pt x="10647" y="36294"/>
                    <a:pt x="10958" y="36432"/>
                  </a:cubicBezTo>
                  <a:cubicBezTo>
                    <a:pt x="10785" y="37158"/>
                    <a:pt x="10647" y="37746"/>
                    <a:pt x="10509" y="38437"/>
                  </a:cubicBezTo>
                  <a:cubicBezTo>
                    <a:pt x="10232" y="38299"/>
                    <a:pt x="9921" y="38022"/>
                    <a:pt x="9644" y="37884"/>
                  </a:cubicBezTo>
                  <a:lnTo>
                    <a:pt x="9644" y="37746"/>
                  </a:lnTo>
                  <a:cubicBezTo>
                    <a:pt x="9783" y="37158"/>
                    <a:pt x="9921" y="36432"/>
                    <a:pt x="9921" y="35845"/>
                  </a:cubicBezTo>
                  <a:close/>
                  <a:moveTo>
                    <a:pt x="11373" y="36709"/>
                  </a:moveTo>
                  <a:cubicBezTo>
                    <a:pt x="11649" y="36882"/>
                    <a:pt x="11960" y="37158"/>
                    <a:pt x="12237" y="37296"/>
                  </a:cubicBezTo>
                  <a:cubicBezTo>
                    <a:pt x="12237" y="37573"/>
                    <a:pt x="12099" y="37884"/>
                    <a:pt x="12099" y="38022"/>
                  </a:cubicBezTo>
                  <a:cubicBezTo>
                    <a:pt x="12099" y="38437"/>
                    <a:pt x="11960" y="38886"/>
                    <a:pt x="11960" y="39163"/>
                  </a:cubicBezTo>
                  <a:cubicBezTo>
                    <a:pt x="11649" y="39025"/>
                    <a:pt x="11373" y="38886"/>
                    <a:pt x="11096" y="38748"/>
                  </a:cubicBezTo>
                  <a:cubicBezTo>
                    <a:pt x="11234" y="38437"/>
                    <a:pt x="11234" y="38161"/>
                    <a:pt x="11234" y="37884"/>
                  </a:cubicBezTo>
                  <a:cubicBezTo>
                    <a:pt x="11234" y="37435"/>
                    <a:pt x="11373" y="37158"/>
                    <a:pt x="11373" y="36709"/>
                  </a:cubicBezTo>
                  <a:close/>
                  <a:moveTo>
                    <a:pt x="12824" y="37573"/>
                  </a:moveTo>
                  <a:lnTo>
                    <a:pt x="12824" y="37746"/>
                  </a:lnTo>
                  <a:cubicBezTo>
                    <a:pt x="13101" y="37884"/>
                    <a:pt x="13377" y="38022"/>
                    <a:pt x="13550" y="38161"/>
                  </a:cubicBezTo>
                  <a:lnTo>
                    <a:pt x="13550" y="38748"/>
                  </a:lnTo>
                  <a:cubicBezTo>
                    <a:pt x="13377" y="39163"/>
                    <a:pt x="13377" y="39612"/>
                    <a:pt x="13377" y="40027"/>
                  </a:cubicBezTo>
                  <a:cubicBezTo>
                    <a:pt x="13101" y="39889"/>
                    <a:pt x="12824" y="39751"/>
                    <a:pt x="12513" y="39612"/>
                  </a:cubicBezTo>
                  <a:lnTo>
                    <a:pt x="12513" y="39474"/>
                  </a:lnTo>
                  <a:cubicBezTo>
                    <a:pt x="12686" y="38748"/>
                    <a:pt x="12686" y="38161"/>
                    <a:pt x="12824" y="37573"/>
                  </a:cubicBezTo>
                  <a:close/>
                  <a:moveTo>
                    <a:pt x="68993" y="36156"/>
                  </a:moveTo>
                  <a:cubicBezTo>
                    <a:pt x="68993" y="37020"/>
                    <a:pt x="68855" y="37884"/>
                    <a:pt x="68682" y="38748"/>
                  </a:cubicBezTo>
                  <a:cubicBezTo>
                    <a:pt x="68682" y="39025"/>
                    <a:pt x="68682" y="39301"/>
                    <a:pt x="68543" y="39751"/>
                  </a:cubicBezTo>
                  <a:lnTo>
                    <a:pt x="68543" y="39889"/>
                  </a:lnTo>
                  <a:cubicBezTo>
                    <a:pt x="68421" y="40011"/>
                    <a:pt x="68298" y="40025"/>
                    <a:pt x="68272" y="40123"/>
                  </a:cubicBezTo>
                  <a:lnTo>
                    <a:pt x="68272" y="40123"/>
                  </a:lnTo>
                  <a:cubicBezTo>
                    <a:pt x="68409" y="38993"/>
                    <a:pt x="68543" y="37731"/>
                    <a:pt x="68543" y="36571"/>
                  </a:cubicBezTo>
                  <a:cubicBezTo>
                    <a:pt x="68682" y="36432"/>
                    <a:pt x="68855" y="36294"/>
                    <a:pt x="68993" y="36156"/>
                  </a:cubicBezTo>
                  <a:close/>
                  <a:moveTo>
                    <a:pt x="14103" y="38437"/>
                  </a:moveTo>
                  <a:cubicBezTo>
                    <a:pt x="14414" y="38748"/>
                    <a:pt x="14691" y="38886"/>
                    <a:pt x="15106" y="39163"/>
                  </a:cubicBezTo>
                  <a:cubicBezTo>
                    <a:pt x="14967" y="39751"/>
                    <a:pt x="14829" y="40165"/>
                    <a:pt x="14691" y="40753"/>
                  </a:cubicBezTo>
                  <a:cubicBezTo>
                    <a:pt x="14414" y="40615"/>
                    <a:pt x="14103" y="40476"/>
                    <a:pt x="13827" y="40338"/>
                  </a:cubicBezTo>
                  <a:cubicBezTo>
                    <a:pt x="13965" y="39751"/>
                    <a:pt x="14103" y="39163"/>
                    <a:pt x="14103" y="38437"/>
                  </a:cubicBezTo>
                  <a:close/>
                  <a:moveTo>
                    <a:pt x="67990" y="37020"/>
                  </a:moveTo>
                  <a:cubicBezTo>
                    <a:pt x="67990" y="37573"/>
                    <a:pt x="67818" y="38299"/>
                    <a:pt x="67818" y="38886"/>
                  </a:cubicBezTo>
                  <a:cubicBezTo>
                    <a:pt x="67679" y="39474"/>
                    <a:pt x="67679" y="40027"/>
                    <a:pt x="67541" y="40615"/>
                  </a:cubicBezTo>
                  <a:cubicBezTo>
                    <a:pt x="67403" y="40891"/>
                    <a:pt x="67126" y="41029"/>
                    <a:pt x="66953" y="41202"/>
                  </a:cubicBezTo>
                  <a:lnTo>
                    <a:pt x="66953" y="40476"/>
                  </a:lnTo>
                  <a:cubicBezTo>
                    <a:pt x="67126" y="39612"/>
                    <a:pt x="67265" y="38610"/>
                    <a:pt x="67265" y="37573"/>
                  </a:cubicBezTo>
                  <a:cubicBezTo>
                    <a:pt x="67541" y="37296"/>
                    <a:pt x="67679" y="37158"/>
                    <a:pt x="67990" y="37020"/>
                  </a:cubicBezTo>
                  <a:close/>
                  <a:moveTo>
                    <a:pt x="15555" y="39474"/>
                  </a:moveTo>
                  <a:cubicBezTo>
                    <a:pt x="15832" y="39612"/>
                    <a:pt x="15970" y="39751"/>
                    <a:pt x="16281" y="39889"/>
                  </a:cubicBezTo>
                  <a:cubicBezTo>
                    <a:pt x="16143" y="40165"/>
                    <a:pt x="16143" y="40476"/>
                    <a:pt x="15970" y="40753"/>
                  </a:cubicBezTo>
                  <a:lnTo>
                    <a:pt x="15970" y="41479"/>
                  </a:lnTo>
                  <a:cubicBezTo>
                    <a:pt x="15693" y="41341"/>
                    <a:pt x="15417" y="41202"/>
                    <a:pt x="15279" y="41029"/>
                  </a:cubicBezTo>
                  <a:cubicBezTo>
                    <a:pt x="15279" y="40615"/>
                    <a:pt x="15555" y="40027"/>
                    <a:pt x="15555" y="39474"/>
                  </a:cubicBezTo>
                  <a:close/>
                  <a:moveTo>
                    <a:pt x="16696" y="40338"/>
                  </a:moveTo>
                  <a:cubicBezTo>
                    <a:pt x="17007" y="40476"/>
                    <a:pt x="17283" y="40615"/>
                    <a:pt x="17560" y="40753"/>
                  </a:cubicBezTo>
                  <a:cubicBezTo>
                    <a:pt x="17422" y="41341"/>
                    <a:pt x="17422" y="41894"/>
                    <a:pt x="17422" y="42343"/>
                  </a:cubicBezTo>
                  <a:cubicBezTo>
                    <a:pt x="17145" y="42205"/>
                    <a:pt x="16696" y="42066"/>
                    <a:pt x="16419" y="41755"/>
                  </a:cubicBezTo>
                  <a:lnTo>
                    <a:pt x="16419" y="41617"/>
                  </a:lnTo>
                  <a:cubicBezTo>
                    <a:pt x="16557" y="41202"/>
                    <a:pt x="16696" y="40753"/>
                    <a:pt x="16696" y="40338"/>
                  </a:cubicBezTo>
                  <a:close/>
                  <a:moveTo>
                    <a:pt x="66677" y="38022"/>
                  </a:moveTo>
                  <a:cubicBezTo>
                    <a:pt x="66677" y="38610"/>
                    <a:pt x="66539" y="39025"/>
                    <a:pt x="66539" y="39474"/>
                  </a:cubicBezTo>
                  <a:cubicBezTo>
                    <a:pt x="66400" y="40165"/>
                    <a:pt x="66400" y="40891"/>
                    <a:pt x="66262" y="41617"/>
                  </a:cubicBezTo>
                  <a:lnTo>
                    <a:pt x="66262" y="41755"/>
                  </a:lnTo>
                  <a:cubicBezTo>
                    <a:pt x="65951" y="42066"/>
                    <a:pt x="65536" y="42343"/>
                    <a:pt x="65087" y="42619"/>
                  </a:cubicBezTo>
                  <a:cubicBezTo>
                    <a:pt x="65225" y="42481"/>
                    <a:pt x="65225" y="42481"/>
                    <a:pt x="65225" y="42343"/>
                  </a:cubicBezTo>
                  <a:cubicBezTo>
                    <a:pt x="65398" y="41202"/>
                    <a:pt x="65675" y="40027"/>
                    <a:pt x="65675" y="38886"/>
                  </a:cubicBezTo>
                  <a:cubicBezTo>
                    <a:pt x="65951" y="38610"/>
                    <a:pt x="66400" y="38299"/>
                    <a:pt x="66677" y="38022"/>
                  </a:cubicBezTo>
                  <a:close/>
                  <a:moveTo>
                    <a:pt x="18147" y="41202"/>
                  </a:moveTo>
                  <a:cubicBezTo>
                    <a:pt x="18286" y="41341"/>
                    <a:pt x="18562" y="41479"/>
                    <a:pt x="18735" y="41617"/>
                  </a:cubicBezTo>
                  <a:cubicBezTo>
                    <a:pt x="18735" y="42066"/>
                    <a:pt x="18735" y="42619"/>
                    <a:pt x="18562" y="43069"/>
                  </a:cubicBezTo>
                  <a:cubicBezTo>
                    <a:pt x="18424" y="42931"/>
                    <a:pt x="18147" y="42758"/>
                    <a:pt x="18009" y="42619"/>
                  </a:cubicBezTo>
                  <a:lnTo>
                    <a:pt x="18009" y="41341"/>
                  </a:lnTo>
                  <a:lnTo>
                    <a:pt x="18147" y="41202"/>
                  </a:lnTo>
                  <a:close/>
                  <a:moveTo>
                    <a:pt x="19288" y="41894"/>
                  </a:moveTo>
                  <a:cubicBezTo>
                    <a:pt x="19737" y="42205"/>
                    <a:pt x="20014" y="42343"/>
                    <a:pt x="20290" y="42619"/>
                  </a:cubicBezTo>
                  <a:cubicBezTo>
                    <a:pt x="20290" y="42758"/>
                    <a:pt x="20152" y="43069"/>
                    <a:pt x="20152" y="43207"/>
                  </a:cubicBezTo>
                  <a:cubicBezTo>
                    <a:pt x="20152" y="43484"/>
                    <a:pt x="20152" y="43795"/>
                    <a:pt x="20014" y="43933"/>
                  </a:cubicBezTo>
                  <a:cubicBezTo>
                    <a:pt x="19737" y="43795"/>
                    <a:pt x="19426" y="43622"/>
                    <a:pt x="19150" y="43484"/>
                  </a:cubicBezTo>
                  <a:lnTo>
                    <a:pt x="19150" y="43345"/>
                  </a:lnTo>
                  <a:cubicBezTo>
                    <a:pt x="19288" y="42931"/>
                    <a:pt x="19288" y="42481"/>
                    <a:pt x="19288" y="41894"/>
                  </a:cubicBezTo>
                  <a:close/>
                  <a:moveTo>
                    <a:pt x="65087" y="39474"/>
                  </a:moveTo>
                  <a:cubicBezTo>
                    <a:pt x="64949" y="39612"/>
                    <a:pt x="64949" y="39751"/>
                    <a:pt x="64949" y="40027"/>
                  </a:cubicBezTo>
                  <a:cubicBezTo>
                    <a:pt x="64810" y="41029"/>
                    <a:pt x="64534" y="42066"/>
                    <a:pt x="64534" y="43069"/>
                  </a:cubicBezTo>
                  <a:cubicBezTo>
                    <a:pt x="64085" y="43484"/>
                    <a:pt x="63808" y="43795"/>
                    <a:pt x="63359" y="44071"/>
                  </a:cubicBezTo>
                  <a:lnTo>
                    <a:pt x="63359" y="43622"/>
                  </a:lnTo>
                  <a:cubicBezTo>
                    <a:pt x="63497" y="42481"/>
                    <a:pt x="63808" y="41479"/>
                    <a:pt x="63946" y="40476"/>
                  </a:cubicBezTo>
                  <a:cubicBezTo>
                    <a:pt x="64223" y="40027"/>
                    <a:pt x="64672" y="39751"/>
                    <a:pt x="65087" y="39474"/>
                  </a:cubicBezTo>
                  <a:close/>
                  <a:moveTo>
                    <a:pt x="20878" y="42931"/>
                  </a:moveTo>
                  <a:cubicBezTo>
                    <a:pt x="21155" y="43069"/>
                    <a:pt x="21466" y="43345"/>
                    <a:pt x="21880" y="43484"/>
                  </a:cubicBezTo>
                  <a:cubicBezTo>
                    <a:pt x="21742" y="43933"/>
                    <a:pt x="21604" y="44486"/>
                    <a:pt x="21604" y="44935"/>
                  </a:cubicBezTo>
                  <a:cubicBezTo>
                    <a:pt x="21327" y="44797"/>
                    <a:pt x="20878" y="44486"/>
                    <a:pt x="20602" y="44209"/>
                  </a:cubicBezTo>
                  <a:lnTo>
                    <a:pt x="20602" y="44071"/>
                  </a:lnTo>
                  <a:lnTo>
                    <a:pt x="20602" y="43933"/>
                  </a:lnTo>
                  <a:cubicBezTo>
                    <a:pt x="20740" y="43622"/>
                    <a:pt x="20740" y="43207"/>
                    <a:pt x="20878" y="42931"/>
                  </a:cubicBezTo>
                  <a:close/>
                  <a:moveTo>
                    <a:pt x="63220" y="40891"/>
                  </a:moveTo>
                  <a:lnTo>
                    <a:pt x="63220" y="41029"/>
                  </a:lnTo>
                  <a:cubicBezTo>
                    <a:pt x="63082" y="42205"/>
                    <a:pt x="62633" y="43345"/>
                    <a:pt x="62806" y="44659"/>
                  </a:cubicBezTo>
                  <a:cubicBezTo>
                    <a:pt x="62356" y="44935"/>
                    <a:pt x="61941" y="45212"/>
                    <a:pt x="61630" y="45523"/>
                  </a:cubicBezTo>
                  <a:lnTo>
                    <a:pt x="61630" y="45212"/>
                  </a:lnTo>
                  <a:cubicBezTo>
                    <a:pt x="61769" y="44071"/>
                    <a:pt x="62080" y="43069"/>
                    <a:pt x="62080" y="41894"/>
                  </a:cubicBezTo>
                  <a:cubicBezTo>
                    <a:pt x="62495" y="41617"/>
                    <a:pt x="62944" y="41341"/>
                    <a:pt x="63220" y="40891"/>
                  </a:cubicBezTo>
                  <a:close/>
                  <a:moveTo>
                    <a:pt x="22330" y="43795"/>
                  </a:moveTo>
                  <a:cubicBezTo>
                    <a:pt x="22468" y="43933"/>
                    <a:pt x="22606" y="43933"/>
                    <a:pt x="22745" y="44071"/>
                  </a:cubicBezTo>
                  <a:lnTo>
                    <a:pt x="22745" y="44797"/>
                  </a:lnTo>
                  <a:cubicBezTo>
                    <a:pt x="22745" y="45074"/>
                    <a:pt x="22745" y="45350"/>
                    <a:pt x="22606" y="45661"/>
                  </a:cubicBezTo>
                  <a:cubicBezTo>
                    <a:pt x="22468" y="45523"/>
                    <a:pt x="22330" y="45350"/>
                    <a:pt x="22192" y="45350"/>
                  </a:cubicBezTo>
                  <a:cubicBezTo>
                    <a:pt x="22192" y="44935"/>
                    <a:pt x="22192" y="44659"/>
                    <a:pt x="22330" y="44209"/>
                  </a:cubicBezTo>
                  <a:lnTo>
                    <a:pt x="22330" y="43795"/>
                  </a:lnTo>
                  <a:close/>
                  <a:moveTo>
                    <a:pt x="23332" y="44348"/>
                  </a:moveTo>
                  <a:cubicBezTo>
                    <a:pt x="23747" y="44659"/>
                    <a:pt x="24196" y="44935"/>
                    <a:pt x="24473" y="45074"/>
                  </a:cubicBezTo>
                  <a:cubicBezTo>
                    <a:pt x="24473" y="45661"/>
                    <a:pt x="24335" y="46214"/>
                    <a:pt x="24335" y="46664"/>
                  </a:cubicBezTo>
                  <a:cubicBezTo>
                    <a:pt x="23920" y="46525"/>
                    <a:pt x="23609" y="46214"/>
                    <a:pt x="23194" y="45938"/>
                  </a:cubicBezTo>
                  <a:lnTo>
                    <a:pt x="23194" y="45799"/>
                  </a:lnTo>
                  <a:cubicBezTo>
                    <a:pt x="23194" y="45523"/>
                    <a:pt x="23332" y="45074"/>
                    <a:pt x="23332" y="44797"/>
                  </a:cubicBezTo>
                  <a:lnTo>
                    <a:pt x="23332" y="44348"/>
                  </a:lnTo>
                  <a:close/>
                  <a:moveTo>
                    <a:pt x="61492" y="42481"/>
                  </a:moveTo>
                  <a:lnTo>
                    <a:pt x="61492" y="42758"/>
                  </a:lnTo>
                  <a:cubicBezTo>
                    <a:pt x="61354" y="43933"/>
                    <a:pt x="61077" y="44935"/>
                    <a:pt x="61077" y="46076"/>
                  </a:cubicBezTo>
                  <a:cubicBezTo>
                    <a:pt x="60766" y="46214"/>
                    <a:pt x="60490" y="46525"/>
                    <a:pt x="60213" y="46664"/>
                  </a:cubicBezTo>
                  <a:cubicBezTo>
                    <a:pt x="60213" y="46664"/>
                    <a:pt x="60040" y="46664"/>
                    <a:pt x="60040" y="46802"/>
                  </a:cubicBezTo>
                  <a:lnTo>
                    <a:pt x="60040" y="46664"/>
                  </a:lnTo>
                  <a:cubicBezTo>
                    <a:pt x="60213" y="45523"/>
                    <a:pt x="60490" y="44486"/>
                    <a:pt x="60628" y="43207"/>
                  </a:cubicBezTo>
                  <a:cubicBezTo>
                    <a:pt x="60905" y="43069"/>
                    <a:pt x="61216" y="42758"/>
                    <a:pt x="61492" y="42481"/>
                  </a:cubicBezTo>
                  <a:close/>
                  <a:moveTo>
                    <a:pt x="25060" y="45350"/>
                  </a:moveTo>
                  <a:cubicBezTo>
                    <a:pt x="25475" y="45661"/>
                    <a:pt x="25786" y="45938"/>
                    <a:pt x="26201" y="46076"/>
                  </a:cubicBezTo>
                  <a:cubicBezTo>
                    <a:pt x="26063" y="46664"/>
                    <a:pt x="26063" y="47251"/>
                    <a:pt x="25925" y="47804"/>
                  </a:cubicBezTo>
                  <a:cubicBezTo>
                    <a:pt x="25648" y="47528"/>
                    <a:pt x="25199" y="47389"/>
                    <a:pt x="24922" y="47078"/>
                  </a:cubicBezTo>
                  <a:cubicBezTo>
                    <a:pt x="24922" y="46664"/>
                    <a:pt x="25060" y="46076"/>
                    <a:pt x="25060" y="45661"/>
                  </a:cubicBezTo>
                  <a:lnTo>
                    <a:pt x="25060" y="45350"/>
                  </a:lnTo>
                  <a:close/>
                  <a:moveTo>
                    <a:pt x="59902" y="43795"/>
                  </a:moveTo>
                  <a:lnTo>
                    <a:pt x="59902" y="43933"/>
                  </a:lnTo>
                  <a:cubicBezTo>
                    <a:pt x="59764" y="45074"/>
                    <a:pt x="59487" y="46076"/>
                    <a:pt x="59487" y="47251"/>
                  </a:cubicBezTo>
                  <a:cubicBezTo>
                    <a:pt x="59038" y="47528"/>
                    <a:pt x="58761" y="47666"/>
                    <a:pt x="58485" y="47942"/>
                  </a:cubicBezTo>
                  <a:lnTo>
                    <a:pt x="58485" y="47804"/>
                  </a:lnTo>
                  <a:cubicBezTo>
                    <a:pt x="58485" y="47528"/>
                    <a:pt x="58485" y="47251"/>
                    <a:pt x="58623" y="46802"/>
                  </a:cubicBezTo>
                  <a:cubicBezTo>
                    <a:pt x="58623" y="46076"/>
                    <a:pt x="58761" y="45350"/>
                    <a:pt x="58900" y="44797"/>
                  </a:cubicBezTo>
                  <a:cubicBezTo>
                    <a:pt x="59349" y="44348"/>
                    <a:pt x="59626" y="44071"/>
                    <a:pt x="59902" y="43795"/>
                  </a:cubicBezTo>
                  <a:close/>
                  <a:moveTo>
                    <a:pt x="26789" y="46387"/>
                  </a:moveTo>
                  <a:cubicBezTo>
                    <a:pt x="26789" y="46525"/>
                    <a:pt x="26927" y="46525"/>
                    <a:pt x="26927" y="46525"/>
                  </a:cubicBezTo>
                  <a:cubicBezTo>
                    <a:pt x="27204" y="46664"/>
                    <a:pt x="27515" y="46802"/>
                    <a:pt x="27653" y="47078"/>
                  </a:cubicBezTo>
                  <a:cubicBezTo>
                    <a:pt x="27653" y="47666"/>
                    <a:pt x="27653" y="48254"/>
                    <a:pt x="27515" y="48668"/>
                  </a:cubicBezTo>
                  <a:cubicBezTo>
                    <a:pt x="27515" y="48700"/>
                    <a:pt x="27522" y="48725"/>
                    <a:pt x="27533" y="48744"/>
                  </a:cubicBezTo>
                  <a:lnTo>
                    <a:pt x="27533" y="48744"/>
                  </a:lnTo>
                  <a:cubicBezTo>
                    <a:pt x="27321" y="48626"/>
                    <a:pt x="27161" y="48509"/>
                    <a:pt x="26927" y="48392"/>
                  </a:cubicBezTo>
                  <a:cubicBezTo>
                    <a:pt x="26789" y="48392"/>
                    <a:pt x="26650" y="48254"/>
                    <a:pt x="26512" y="48115"/>
                  </a:cubicBezTo>
                  <a:lnTo>
                    <a:pt x="26512" y="47942"/>
                  </a:lnTo>
                  <a:cubicBezTo>
                    <a:pt x="26512" y="47666"/>
                    <a:pt x="26650" y="47389"/>
                    <a:pt x="26650" y="47078"/>
                  </a:cubicBezTo>
                  <a:cubicBezTo>
                    <a:pt x="26650" y="46802"/>
                    <a:pt x="26650" y="46664"/>
                    <a:pt x="26789" y="46387"/>
                  </a:cubicBezTo>
                  <a:close/>
                  <a:moveTo>
                    <a:pt x="58174" y="45350"/>
                  </a:moveTo>
                  <a:lnTo>
                    <a:pt x="58174" y="45350"/>
                  </a:lnTo>
                  <a:cubicBezTo>
                    <a:pt x="57897" y="46387"/>
                    <a:pt x="57759" y="47389"/>
                    <a:pt x="57759" y="48392"/>
                  </a:cubicBezTo>
                  <a:lnTo>
                    <a:pt x="57759" y="48530"/>
                  </a:lnTo>
                  <a:cubicBezTo>
                    <a:pt x="57310" y="48807"/>
                    <a:pt x="57033" y="49118"/>
                    <a:pt x="56584" y="49394"/>
                  </a:cubicBezTo>
                  <a:cubicBezTo>
                    <a:pt x="56584" y="48979"/>
                    <a:pt x="56757" y="48392"/>
                    <a:pt x="56895" y="47942"/>
                  </a:cubicBezTo>
                  <a:cubicBezTo>
                    <a:pt x="57033" y="47389"/>
                    <a:pt x="57171" y="46802"/>
                    <a:pt x="57171" y="46214"/>
                  </a:cubicBezTo>
                  <a:cubicBezTo>
                    <a:pt x="57448" y="45938"/>
                    <a:pt x="57897" y="45661"/>
                    <a:pt x="58174" y="45350"/>
                  </a:cubicBezTo>
                  <a:close/>
                  <a:moveTo>
                    <a:pt x="28240" y="47389"/>
                  </a:moveTo>
                  <a:cubicBezTo>
                    <a:pt x="28517" y="47528"/>
                    <a:pt x="28932" y="47804"/>
                    <a:pt x="29243" y="47942"/>
                  </a:cubicBezTo>
                  <a:cubicBezTo>
                    <a:pt x="29105" y="48530"/>
                    <a:pt x="28932" y="49118"/>
                    <a:pt x="28932" y="49671"/>
                  </a:cubicBezTo>
                  <a:cubicBezTo>
                    <a:pt x="28517" y="49532"/>
                    <a:pt x="28240" y="49256"/>
                    <a:pt x="27791" y="48979"/>
                  </a:cubicBezTo>
                  <a:lnTo>
                    <a:pt x="27929" y="48979"/>
                  </a:lnTo>
                  <a:cubicBezTo>
                    <a:pt x="28068" y="48979"/>
                    <a:pt x="28240" y="48979"/>
                    <a:pt x="28240" y="48668"/>
                  </a:cubicBezTo>
                  <a:lnTo>
                    <a:pt x="28240" y="47389"/>
                  </a:lnTo>
                  <a:close/>
                  <a:moveTo>
                    <a:pt x="56446" y="46802"/>
                  </a:moveTo>
                  <a:cubicBezTo>
                    <a:pt x="56446" y="47251"/>
                    <a:pt x="56307" y="47666"/>
                    <a:pt x="56307" y="48115"/>
                  </a:cubicBezTo>
                  <a:cubicBezTo>
                    <a:pt x="56169" y="48668"/>
                    <a:pt x="56031" y="49118"/>
                    <a:pt x="55893" y="49671"/>
                  </a:cubicBezTo>
                  <a:cubicBezTo>
                    <a:pt x="55893" y="49844"/>
                    <a:pt x="56031" y="49844"/>
                    <a:pt x="56031" y="49844"/>
                  </a:cubicBezTo>
                  <a:cubicBezTo>
                    <a:pt x="55893" y="49982"/>
                    <a:pt x="55720" y="50120"/>
                    <a:pt x="55720" y="50120"/>
                  </a:cubicBezTo>
                  <a:cubicBezTo>
                    <a:pt x="55443" y="50258"/>
                    <a:pt x="55167" y="50535"/>
                    <a:pt x="55028" y="50708"/>
                  </a:cubicBezTo>
                  <a:lnTo>
                    <a:pt x="55028" y="50397"/>
                  </a:lnTo>
                  <a:cubicBezTo>
                    <a:pt x="55167" y="49394"/>
                    <a:pt x="55443" y="48530"/>
                    <a:pt x="55581" y="47528"/>
                  </a:cubicBezTo>
                  <a:cubicBezTo>
                    <a:pt x="55893" y="47389"/>
                    <a:pt x="56031" y="47251"/>
                    <a:pt x="56307" y="46940"/>
                  </a:cubicBezTo>
                  <a:lnTo>
                    <a:pt x="56446" y="46802"/>
                  </a:lnTo>
                  <a:close/>
                  <a:moveTo>
                    <a:pt x="29658" y="48254"/>
                  </a:moveTo>
                  <a:cubicBezTo>
                    <a:pt x="30107" y="48530"/>
                    <a:pt x="30522" y="48807"/>
                    <a:pt x="30971" y="49118"/>
                  </a:cubicBezTo>
                  <a:cubicBezTo>
                    <a:pt x="30971" y="49844"/>
                    <a:pt x="30833" y="50397"/>
                    <a:pt x="30833" y="50984"/>
                  </a:cubicBezTo>
                  <a:cubicBezTo>
                    <a:pt x="30384" y="50708"/>
                    <a:pt x="29969" y="50397"/>
                    <a:pt x="29519" y="50120"/>
                  </a:cubicBezTo>
                  <a:lnTo>
                    <a:pt x="29519" y="49256"/>
                  </a:lnTo>
                  <a:cubicBezTo>
                    <a:pt x="29519" y="48979"/>
                    <a:pt x="29658" y="48668"/>
                    <a:pt x="29658" y="48254"/>
                  </a:cubicBezTo>
                  <a:close/>
                  <a:moveTo>
                    <a:pt x="31524" y="49532"/>
                  </a:moveTo>
                  <a:cubicBezTo>
                    <a:pt x="31835" y="49671"/>
                    <a:pt x="31974" y="49844"/>
                    <a:pt x="32112" y="49982"/>
                  </a:cubicBezTo>
                  <a:lnTo>
                    <a:pt x="32112" y="50258"/>
                  </a:lnTo>
                  <a:cubicBezTo>
                    <a:pt x="32112" y="50846"/>
                    <a:pt x="31974" y="51261"/>
                    <a:pt x="31974" y="51710"/>
                  </a:cubicBezTo>
                  <a:cubicBezTo>
                    <a:pt x="31697" y="51710"/>
                    <a:pt x="31524" y="51572"/>
                    <a:pt x="31386" y="51399"/>
                  </a:cubicBezTo>
                  <a:lnTo>
                    <a:pt x="31386" y="51261"/>
                  </a:lnTo>
                  <a:lnTo>
                    <a:pt x="31386" y="50120"/>
                  </a:lnTo>
                  <a:cubicBezTo>
                    <a:pt x="31524" y="49982"/>
                    <a:pt x="31524" y="49671"/>
                    <a:pt x="31524" y="49532"/>
                  </a:cubicBezTo>
                  <a:close/>
                  <a:moveTo>
                    <a:pt x="54856" y="48115"/>
                  </a:moveTo>
                  <a:cubicBezTo>
                    <a:pt x="54856" y="48392"/>
                    <a:pt x="54717" y="48807"/>
                    <a:pt x="54717" y="49118"/>
                  </a:cubicBezTo>
                  <a:cubicBezTo>
                    <a:pt x="54579" y="49671"/>
                    <a:pt x="54441" y="50258"/>
                    <a:pt x="54441" y="50846"/>
                  </a:cubicBezTo>
                  <a:cubicBezTo>
                    <a:pt x="54441" y="50846"/>
                    <a:pt x="54441" y="50984"/>
                    <a:pt x="54579" y="50984"/>
                  </a:cubicBezTo>
                  <a:cubicBezTo>
                    <a:pt x="54164" y="51399"/>
                    <a:pt x="53715" y="51710"/>
                    <a:pt x="53300" y="51987"/>
                  </a:cubicBezTo>
                  <a:lnTo>
                    <a:pt x="53300" y="51572"/>
                  </a:lnTo>
                  <a:cubicBezTo>
                    <a:pt x="53438" y="50708"/>
                    <a:pt x="53577" y="49982"/>
                    <a:pt x="53715" y="49118"/>
                  </a:cubicBezTo>
                  <a:lnTo>
                    <a:pt x="53715" y="48979"/>
                  </a:lnTo>
                  <a:cubicBezTo>
                    <a:pt x="54164" y="48668"/>
                    <a:pt x="54579" y="48392"/>
                    <a:pt x="54856" y="48115"/>
                  </a:cubicBezTo>
                  <a:close/>
                  <a:moveTo>
                    <a:pt x="32699" y="50258"/>
                  </a:moveTo>
                  <a:cubicBezTo>
                    <a:pt x="32976" y="50535"/>
                    <a:pt x="33252" y="50708"/>
                    <a:pt x="33564" y="50846"/>
                  </a:cubicBezTo>
                  <a:cubicBezTo>
                    <a:pt x="33425" y="51399"/>
                    <a:pt x="33252" y="52125"/>
                    <a:pt x="33252" y="52712"/>
                  </a:cubicBezTo>
                  <a:cubicBezTo>
                    <a:pt x="32976" y="52436"/>
                    <a:pt x="32699" y="52263"/>
                    <a:pt x="32250" y="51987"/>
                  </a:cubicBezTo>
                  <a:cubicBezTo>
                    <a:pt x="32388" y="51987"/>
                    <a:pt x="32561" y="51848"/>
                    <a:pt x="32561" y="51710"/>
                  </a:cubicBezTo>
                  <a:lnTo>
                    <a:pt x="32561" y="51122"/>
                  </a:lnTo>
                  <a:cubicBezTo>
                    <a:pt x="32699" y="50846"/>
                    <a:pt x="32699" y="50535"/>
                    <a:pt x="32699" y="50258"/>
                  </a:cubicBezTo>
                  <a:close/>
                  <a:moveTo>
                    <a:pt x="53127" y="49532"/>
                  </a:moveTo>
                  <a:cubicBezTo>
                    <a:pt x="52851" y="50535"/>
                    <a:pt x="52713" y="51399"/>
                    <a:pt x="52713" y="52436"/>
                  </a:cubicBezTo>
                  <a:lnTo>
                    <a:pt x="52713" y="52574"/>
                  </a:lnTo>
                  <a:cubicBezTo>
                    <a:pt x="52263" y="52851"/>
                    <a:pt x="51710" y="53300"/>
                    <a:pt x="51261" y="53715"/>
                  </a:cubicBezTo>
                  <a:lnTo>
                    <a:pt x="51123" y="53715"/>
                  </a:lnTo>
                  <a:cubicBezTo>
                    <a:pt x="51261" y="53577"/>
                    <a:pt x="51261" y="53438"/>
                    <a:pt x="51261" y="53300"/>
                  </a:cubicBezTo>
                  <a:cubicBezTo>
                    <a:pt x="51399" y="52436"/>
                    <a:pt x="51710" y="51572"/>
                    <a:pt x="51710" y="50708"/>
                  </a:cubicBezTo>
                  <a:cubicBezTo>
                    <a:pt x="51848" y="50708"/>
                    <a:pt x="51848" y="50708"/>
                    <a:pt x="51848" y="50535"/>
                  </a:cubicBezTo>
                  <a:lnTo>
                    <a:pt x="51987" y="50397"/>
                  </a:lnTo>
                  <a:cubicBezTo>
                    <a:pt x="52263" y="50120"/>
                    <a:pt x="52713" y="49844"/>
                    <a:pt x="53127" y="49532"/>
                  </a:cubicBezTo>
                  <a:close/>
                  <a:moveTo>
                    <a:pt x="34117" y="51261"/>
                  </a:moveTo>
                  <a:cubicBezTo>
                    <a:pt x="34289" y="51399"/>
                    <a:pt x="34566" y="51572"/>
                    <a:pt x="34704" y="51710"/>
                  </a:cubicBezTo>
                  <a:cubicBezTo>
                    <a:pt x="34842" y="51710"/>
                    <a:pt x="34981" y="51848"/>
                    <a:pt x="34981" y="51848"/>
                  </a:cubicBezTo>
                  <a:cubicBezTo>
                    <a:pt x="35153" y="51987"/>
                    <a:pt x="35292" y="51987"/>
                    <a:pt x="35430" y="52125"/>
                  </a:cubicBezTo>
                  <a:cubicBezTo>
                    <a:pt x="35292" y="52263"/>
                    <a:pt x="35292" y="52574"/>
                    <a:pt x="35292" y="52712"/>
                  </a:cubicBezTo>
                  <a:cubicBezTo>
                    <a:pt x="35153" y="53127"/>
                    <a:pt x="35153" y="53438"/>
                    <a:pt x="34981" y="53853"/>
                  </a:cubicBezTo>
                  <a:cubicBezTo>
                    <a:pt x="34704" y="53577"/>
                    <a:pt x="34289" y="53300"/>
                    <a:pt x="33840" y="52989"/>
                  </a:cubicBezTo>
                  <a:cubicBezTo>
                    <a:pt x="33840" y="52712"/>
                    <a:pt x="33840" y="52263"/>
                    <a:pt x="33978" y="51987"/>
                  </a:cubicBezTo>
                  <a:cubicBezTo>
                    <a:pt x="33978" y="51710"/>
                    <a:pt x="33978" y="51572"/>
                    <a:pt x="34117" y="51261"/>
                  </a:cubicBezTo>
                  <a:close/>
                  <a:moveTo>
                    <a:pt x="35845" y="52436"/>
                  </a:moveTo>
                  <a:cubicBezTo>
                    <a:pt x="36294" y="52712"/>
                    <a:pt x="36571" y="52851"/>
                    <a:pt x="36882" y="53127"/>
                  </a:cubicBezTo>
                  <a:lnTo>
                    <a:pt x="36882" y="53715"/>
                  </a:lnTo>
                  <a:cubicBezTo>
                    <a:pt x="36709" y="53991"/>
                    <a:pt x="36709" y="54441"/>
                    <a:pt x="36709" y="54855"/>
                  </a:cubicBezTo>
                  <a:cubicBezTo>
                    <a:pt x="36571" y="54717"/>
                    <a:pt x="36432" y="54717"/>
                    <a:pt x="36294" y="54579"/>
                  </a:cubicBezTo>
                  <a:lnTo>
                    <a:pt x="36294" y="54579"/>
                  </a:lnTo>
                  <a:lnTo>
                    <a:pt x="36432" y="54717"/>
                  </a:lnTo>
                  <a:cubicBezTo>
                    <a:pt x="36156" y="54441"/>
                    <a:pt x="35845" y="54302"/>
                    <a:pt x="35568" y="54164"/>
                  </a:cubicBezTo>
                  <a:lnTo>
                    <a:pt x="35568" y="53853"/>
                  </a:lnTo>
                  <a:cubicBezTo>
                    <a:pt x="35707" y="53438"/>
                    <a:pt x="35845" y="52989"/>
                    <a:pt x="35845" y="52436"/>
                  </a:cubicBezTo>
                  <a:close/>
                  <a:moveTo>
                    <a:pt x="51123" y="51122"/>
                  </a:moveTo>
                  <a:lnTo>
                    <a:pt x="51123" y="51122"/>
                  </a:lnTo>
                  <a:cubicBezTo>
                    <a:pt x="50984" y="51399"/>
                    <a:pt x="50984" y="51848"/>
                    <a:pt x="50846" y="52125"/>
                  </a:cubicBezTo>
                  <a:cubicBezTo>
                    <a:pt x="50708" y="52712"/>
                    <a:pt x="50708" y="53300"/>
                    <a:pt x="50535" y="53853"/>
                  </a:cubicBezTo>
                  <a:cubicBezTo>
                    <a:pt x="50535" y="53991"/>
                    <a:pt x="50708" y="53991"/>
                    <a:pt x="50708" y="54164"/>
                  </a:cubicBezTo>
                  <a:cubicBezTo>
                    <a:pt x="50397" y="54302"/>
                    <a:pt x="50120" y="54579"/>
                    <a:pt x="49844" y="54855"/>
                  </a:cubicBezTo>
                  <a:cubicBezTo>
                    <a:pt x="49671" y="55028"/>
                    <a:pt x="49533" y="55167"/>
                    <a:pt x="49394" y="55167"/>
                  </a:cubicBezTo>
                  <a:cubicBezTo>
                    <a:pt x="49533" y="54164"/>
                    <a:pt x="49844" y="52989"/>
                    <a:pt x="49982" y="51987"/>
                  </a:cubicBezTo>
                  <a:cubicBezTo>
                    <a:pt x="50397" y="51710"/>
                    <a:pt x="50708" y="51399"/>
                    <a:pt x="51123" y="51122"/>
                  </a:cubicBezTo>
                  <a:close/>
                  <a:moveTo>
                    <a:pt x="37435" y="53438"/>
                  </a:moveTo>
                  <a:cubicBezTo>
                    <a:pt x="37746" y="53577"/>
                    <a:pt x="38022" y="53853"/>
                    <a:pt x="38161" y="53991"/>
                  </a:cubicBezTo>
                  <a:lnTo>
                    <a:pt x="38161" y="54717"/>
                  </a:lnTo>
                  <a:cubicBezTo>
                    <a:pt x="38161" y="55028"/>
                    <a:pt x="38022" y="55443"/>
                    <a:pt x="38022" y="55720"/>
                  </a:cubicBezTo>
                  <a:cubicBezTo>
                    <a:pt x="37884" y="55720"/>
                    <a:pt x="37884" y="55581"/>
                    <a:pt x="37746" y="55581"/>
                  </a:cubicBezTo>
                  <a:cubicBezTo>
                    <a:pt x="37573" y="55443"/>
                    <a:pt x="37435" y="55305"/>
                    <a:pt x="37297" y="55167"/>
                  </a:cubicBezTo>
                  <a:lnTo>
                    <a:pt x="37297" y="54579"/>
                  </a:lnTo>
                  <a:cubicBezTo>
                    <a:pt x="37297" y="54164"/>
                    <a:pt x="37435" y="53853"/>
                    <a:pt x="37435" y="53438"/>
                  </a:cubicBezTo>
                  <a:close/>
                  <a:moveTo>
                    <a:pt x="35568" y="10958"/>
                  </a:moveTo>
                  <a:cubicBezTo>
                    <a:pt x="38610" y="13239"/>
                    <a:pt x="41479" y="15555"/>
                    <a:pt x="44486" y="17698"/>
                  </a:cubicBezTo>
                  <a:cubicBezTo>
                    <a:pt x="46076" y="18873"/>
                    <a:pt x="47666" y="20014"/>
                    <a:pt x="49118" y="21016"/>
                  </a:cubicBezTo>
                  <a:cubicBezTo>
                    <a:pt x="50535" y="22019"/>
                    <a:pt x="51987" y="23056"/>
                    <a:pt x="53438" y="24058"/>
                  </a:cubicBezTo>
                  <a:cubicBezTo>
                    <a:pt x="58036" y="26927"/>
                    <a:pt x="62806" y="29519"/>
                    <a:pt x="66815" y="33114"/>
                  </a:cubicBezTo>
                  <a:lnTo>
                    <a:pt x="67990" y="34289"/>
                  </a:lnTo>
                  <a:lnTo>
                    <a:pt x="68855" y="35153"/>
                  </a:lnTo>
                  <a:cubicBezTo>
                    <a:pt x="68855" y="35153"/>
                    <a:pt x="68682" y="35153"/>
                    <a:pt x="68682" y="35292"/>
                  </a:cubicBezTo>
                  <a:cubicBezTo>
                    <a:pt x="65813" y="37573"/>
                    <a:pt x="62944" y="40027"/>
                    <a:pt x="60040" y="42619"/>
                  </a:cubicBezTo>
                  <a:cubicBezTo>
                    <a:pt x="58623" y="43795"/>
                    <a:pt x="57171" y="45074"/>
                    <a:pt x="55720" y="46214"/>
                  </a:cubicBezTo>
                  <a:cubicBezTo>
                    <a:pt x="54441" y="47528"/>
                    <a:pt x="52851" y="48668"/>
                    <a:pt x="51399" y="49671"/>
                  </a:cubicBezTo>
                  <a:cubicBezTo>
                    <a:pt x="50120" y="50846"/>
                    <a:pt x="48807" y="51848"/>
                    <a:pt x="47528" y="52851"/>
                  </a:cubicBezTo>
                  <a:cubicBezTo>
                    <a:pt x="46802" y="53300"/>
                    <a:pt x="46076" y="53853"/>
                    <a:pt x="45523" y="54441"/>
                  </a:cubicBezTo>
                  <a:cubicBezTo>
                    <a:pt x="45212" y="54579"/>
                    <a:pt x="44935" y="54855"/>
                    <a:pt x="44659" y="55167"/>
                  </a:cubicBezTo>
                  <a:cubicBezTo>
                    <a:pt x="44348" y="55443"/>
                    <a:pt x="44071" y="55581"/>
                    <a:pt x="43795" y="55892"/>
                  </a:cubicBezTo>
                  <a:cubicBezTo>
                    <a:pt x="43622" y="55892"/>
                    <a:pt x="43484" y="56031"/>
                    <a:pt x="43345" y="56031"/>
                  </a:cubicBezTo>
                  <a:cubicBezTo>
                    <a:pt x="40165" y="54164"/>
                    <a:pt x="37020" y="52125"/>
                    <a:pt x="33840" y="49982"/>
                  </a:cubicBezTo>
                  <a:cubicBezTo>
                    <a:pt x="32388" y="48979"/>
                    <a:pt x="30833" y="47942"/>
                    <a:pt x="29243" y="46940"/>
                  </a:cubicBezTo>
                  <a:cubicBezTo>
                    <a:pt x="27653" y="45938"/>
                    <a:pt x="26063" y="45074"/>
                    <a:pt x="24473" y="44071"/>
                  </a:cubicBezTo>
                  <a:cubicBezTo>
                    <a:pt x="23056" y="43207"/>
                    <a:pt x="21604" y="42343"/>
                    <a:pt x="20290" y="41479"/>
                  </a:cubicBezTo>
                  <a:cubicBezTo>
                    <a:pt x="20152" y="41341"/>
                    <a:pt x="20014" y="41341"/>
                    <a:pt x="19876" y="41202"/>
                  </a:cubicBezTo>
                  <a:cubicBezTo>
                    <a:pt x="19012" y="40753"/>
                    <a:pt x="18286" y="40165"/>
                    <a:pt x="17560" y="39751"/>
                  </a:cubicBezTo>
                  <a:cubicBezTo>
                    <a:pt x="16696" y="39163"/>
                    <a:pt x="15970" y="38748"/>
                    <a:pt x="15106" y="38161"/>
                  </a:cubicBezTo>
                  <a:cubicBezTo>
                    <a:pt x="12963" y="36709"/>
                    <a:pt x="10647" y="35292"/>
                    <a:pt x="8504" y="33840"/>
                  </a:cubicBezTo>
                  <a:cubicBezTo>
                    <a:pt x="7501" y="33252"/>
                    <a:pt x="6637" y="32838"/>
                    <a:pt x="5773" y="32250"/>
                  </a:cubicBezTo>
                  <a:cubicBezTo>
                    <a:pt x="8919" y="30245"/>
                    <a:pt x="11822" y="27929"/>
                    <a:pt x="14829" y="25786"/>
                  </a:cubicBezTo>
                  <a:cubicBezTo>
                    <a:pt x="16419" y="24784"/>
                    <a:pt x="18009" y="23747"/>
                    <a:pt x="19599" y="22606"/>
                  </a:cubicBezTo>
                  <a:cubicBezTo>
                    <a:pt x="21155" y="21604"/>
                    <a:pt x="22745" y="20602"/>
                    <a:pt x="24335" y="19426"/>
                  </a:cubicBezTo>
                  <a:cubicBezTo>
                    <a:pt x="24784" y="19150"/>
                    <a:pt x="25199" y="18735"/>
                    <a:pt x="25648" y="18424"/>
                  </a:cubicBezTo>
                  <a:cubicBezTo>
                    <a:pt x="26063" y="18147"/>
                    <a:pt x="26650" y="17698"/>
                    <a:pt x="27065" y="17422"/>
                  </a:cubicBezTo>
                  <a:cubicBezTo>
                    <a:pt x="28068" y="16834"/>
                    <a:pt x="28932" y="16143"/>
                    <a:pt x="29969" y="15555"/>
                  </a:cubicBezTo>
                  <a:cubicBezTo>
                    <a:pt x="31524" y="14414"/>
                    <a:pt x="33114" y="13239"/>
                    <a:pt x="34704" y="11960"/>
                  </a:cubicBezTo>
                  <a:cubicBezTo>
                    <a:pt x="34842" y="11822"/>
                    <a:pt x="34981" y="11649"/>
                    <a:pt x="35292" y="11511"/>
                  </a:cubicBezTo>
                  <a:cubicBezTo>
                    <a:pt x="35292" y="11373"/>
                    <a:pt x="35430" y="11373"/>
                    <a:pt x="35430" y="11234"/>
                  </a:cubicBezTo>
                  <a:cubicBezTo>
                    <a:pt x="35568" y="11096"/>
                    <a:pt x="35568" y="11096"/>
                    <a:pt x="35568" y="10958"/>
                  </a:cubicBezTo>
                  <a:close/>
                  <a:moveTo>
                    <a:pt x="49256" y="52574"/>
                  </a:moveTo>
                  <a:cubicBezTo>
                    <a:pt x="49256" y="52851"/>
                    <a:pt x="49118" y="53300"/>
                    <a:pt x="48980" y="53715"/>
                  </a:cubicBezTo>
                  <a:cubicBezTo>
                    <a:pt x="48980" y="54302"/>
                    <a:pt x="48807" y="54855"/>
                    <a:pt x="48668" y="55443"/>
                  </a:cubicBezTo>
                  <a:cubicBezTo>
                    <a:pt x="48668" y="55581"/>
                    <a:pt x="48668" y="55581"/>
                    <a:pt x="48807" y="55720"/>
                  </a:cubicBezTo>
                  <a:cubicBezTo>
                    <a:pt x="48668" y="55720"/>
                    <a:pt x="48530" y="55892"/>
                    <a:pt x="48530" y="55892"/>
                  </a:cubicBezTo>
                  <a:cubicBezTo>
                    <a:pt x="48254" y="56169"/>
                    <a:pt x="47943" y="56307"/>
                    <a:pt x="47666" y="56584"/>
                  </a:cubicBezTo>
                  <a:cubicBezTo>
                    <a:pt x="47666" y="56445"/>
                    <a:pt x="47666" y="56307"/>
                    <a:pt x="47804" y="56169"/>
                  </a:cubicBezTo>
                  <a:cubicBezTo>
                    <a:pt x="47943" y="55167"/>
                    <a:pt x="48115" y="54302"/>
                    <a:pt x="48392" y="53438"/>
                  </a:cubicBezTo>
                  <a:lnTo>
                    <a:pt x="48392" y="53300"/>
                  </a:lnTo>
                  <a:cubicBezTo>
                    <a:pt x="48668" y="52989"/>
                    <a:pt x="48980" y="52712"/>
                    <a:pt x="49256" y="52574"/>
                  </a:cubicBezTo>
                  <a:close/>
                  <a:moveTo>
                    <a:pt x="38748" y="54302"/>
                  </a:moveTo>
                  <a:cubicBezTo>
                    <a:pt x="39163" y="54579"/>
                    <a:pt x="39612" y="54717"/>
                    <a:pt x="39889" y="55028"/>
                  </a:cubicBezTo>
                  <a:cubicBezTo>
                    <a:pt x="39751" y="55581"/>
                    <a:pt x="39612" y="56307"/>
                    <a:pt x="39612" y="56895"/>
                  </a:cubicBezTo>
                  <a:cubicBezTo>
                    <a:pt x="39474" y="56757"/>
                    <a:pt x="39301" y="56584"/>
                    <a:pt x="39163" y="56584"/>
                  </a:cubicBezTo>
                  <a:cubicBezTo>
                    <a:pt x="38887" y="56445"/>
                    <a:pt x="38748" y="56307"/>
                    <a:pt x="38610" y="56169"/>
                  </a:cubicBezTo>
                  <a:lnTo>
                    <a:pt x="38610" y="56031"/>
                  </a:lnTo>
                  <a:cubicBezTo>
                    <a:pt x="38610" y="55443"/>
                    <a:pt x="38748" y="54855"/>
                    <a:pt x="38748" y="54302"/>
                  </a:cubicBezTo>
                  <a:close/>
                  <a:moveTo>
                    <a:pt x="47666" y="53853"/>
                  </a:moveTo>
                  <a:cubicBezTo>
                    <a:pt x="47528" y="54164"/>
                    <a:pt x="47528" y="54579"/>
                    <a:pt x="47390" y="55028"/>
                  </a:cubicBezTo>
                  <a:cubicBezTo>
                    <a:pt x="47251" y="55581"/>
                    <a:pt x="47078" y="56169"/>
                    <a:pt x="47078" y="56757"/>
                  </a:cubicBezTo>
                  <a:lnTo>
                    <a:pt x="47251" y="56895"/>
                  </a:lnTo>
                  <a:cubicBezTo>
                    <a:pt x="46940" y="57310"/>
                    <a:pt x="46525" y="57621"/>
                    <a:pt x="46076" y="57897"/>
                  </a:cubicBezTo>
                  <a:cubicBezTo>
                    <a:pt x="46214" y="56757"/>
                    <a:pt x="46525" y="55581"/>
                    <a:pt x="46802" y="54441"/>
                  </a:cubicBezTo>
                  <a:cubicBezTo>
                    <a:pt x="47078" y="54302"/>
                    <a:pt x="47251" y="53991"/>
                    <a:pt x="47528" y="53853"/>
                  </a:cubicBezTo>
                  <a:close/>
                  <a:moveTo>
                    <a:pt x="40477" y="55305"/>
                  </a:moveTo>
                  <a:cubicBezTo>
                    <a:pt x="40615" y="55443"/>
                    <a:pt x="40753" y="55581"/>
                    <a:pt x="40891" y="55581"/>
                  </a:cubicBezTo>
                  <a:cubicBezTo>
                    <a:pt x="40891" y="55720"/>
                    <a:pt x="41030" y="55720"/>
                    <a:pt x="41030" y="55720"/>
                  </a:cubicBezTo>
                  <a:cubicBezTo>
                    <a:pt x="41202" y="55892"/>
                    <a:pt x="41341" y="55892"/>
                    <a:pt x="41479" y="56031"/>
                  </a:cubicBezTo>
                  <a:cubicBezTo>
                    <a:pt x="41341" y="56584"/>
                    <a:pt x="41202" y="57310"/>
                    <a:pt x="41202" y="58035"/>
                  </a:cubicBezTo>
                  <a:cubicBezTo>
                    <a:pt x="40891" y="57759"/>
                    <a:pt x="40477" y="57621"/>
                    <a:pt x="40165" y="57310"/>
                  </a:cubicBezTo>
                  <a:lnTo>
                    <a:pt x="40165" y="56307"/>
                  </a:lnTo>
                  <a:cubicBezTo>
                    <a:pt x="40338" y="56031"/>
                    <a:pt x="40338" y="55720"/>
                    <a:pt x="40477" y="55305"/>
                  </a:cubicBezTo>
                  <a:close/>
                  <a:moveTo>
                    <a:pt x="42067" y="56307"/>
                  </a:moveTo>
                  <a:cubicBezTo>
                    <a:pt x="42205" y="56445"/>
                    <a:pt x="42343" y="56445"/>
                    <a:pt x="42481" y="56584"/>
                  </a:cubicBezTo>
                  <a:cubicBezTo>
                    <a:pt x="42620" y="56584"/>
                    <a:pt x="42758" y="56757"/>
                    <a:pt x="42758" y="56757"/>
                  </a:cubicBezTo>
                  <a:cubicBezTo>
                    <a:pt x="42758" y="57448"/>
                    <a:pt x="42931" y="58312"/>
                    <a:pt x="42931" y="59038"/>
                  </a:cubicBezTo>
                  <a:cubicBezTo>
                    <a:pt x="42481" y="58900"/>
                    <a:pt x="42205" y="58623"/>
                    <a:pt x="41755" y="58485"/>
                  </a:cubicBezTo>
                  <a:cubicBezTo>
                    <a:pt x="41755" y="57897"/>
                    <a:pt x="41755" y="57448"/>
                    <a:pt x="41894" y="57033"/>
                  </a:cubicBezTo>
                  <a:cubicBezTo>
                    <a:pt x="41894" y="56757"/>
                    <a:pt x="41894" y="56445"/>
                    <a:pt x="42067" y="56307"/>
                  </a:cubicBezTo>
                  <a:close/>
                  <a:moveTo>
                    <a:pt x="46076" y="55028"/>
                  </a:moveTo>
                  <a:lnTo>
                    <a:pt x="46076" y="55028"/>
                  </a:lnTo>
                  <a:cubicBezTo>
                    <a:pt x="45938" y="55443"/>
                    <a:pt x="45938" y="55892"/>
                    <a:pt x="45800" y="56169"/>
                  </a:cubicBezTo>
                  <a:cubicBezTo>
                    <a:pt x="45661" y="56895"/>
                    <a:pt x="45523" y="57448"/>
                    <a:pt x="45523" y="58035"/>
                  </a:cubicBezTo>
                  <a:lnTo>
                    <a:pt x="45523" y="58312"/>
                  </a:lnTo>
                  <a:cubicBezTo>
                    <a:pt x="45212" y="58623"/>
                    <a:pt x="44797" y="58761"/>
                    <a:pt x="44486" y="59038"/>
                  </a:cubicBezTo>
                  <a:cubicBezTo>
                    <a:pt x="44486" y="58485"/>
                    <a:pt x="44659" y="57897"/>
                    <a:pt x="44797" y="57448"/>
                  </a:cubicBezTo>
                  <a:cubicBezTo>
                    <a:pt x="44935" y="57171"/>
                    <a:pt x="44935" y="56895"/>
                    <a:pt x="45074" y="56584"/>
                  </a:cubicBezTo>
                  <a:cubicBezTo>
                    <a:pt x="45074" y="56307"/>
                    <a:pt x="45074" y="56031"/>
                    <a:pt x="45212" y="55892"/>
                  </a:cubicBezTo>
                  <a:cubicBezTo>
                    <a:pt x="45212" y="55720"/>
                    <a:pt x="45350" y="55720"/>
                    <a:pt x="45523" y="55581"/>
                  </a:cubicBezTo>
                  <a:cubicBezTo>
                    <a:pt x="45661" y="55443"/>
                    <a:pt x="45800" y="55305"/>
                    <a:pt x="46076" y="55028"/>
                  </a:cubicBezTo>
                  <a:close/>
                  <a:moveTo>
                    <a:pt x="44486" y="56445"/>
                  </a:moveTo>
                  <a:cubicBezTo>
                    <a:pt x="44348" y="56757"/>
                    <a:pt x="44348" y="57033"/>
                    <a:pt x="44210" y="57310"/>
                  </a:cubicBezTo>
                  <a:cubicBezTo>
                    <a:pt x="44210" y="57621"/>
                    <a:pt x="44071" y="57897"/>
                    <a:pt x="44071" y="58174"/>
                  </a:cubicBezTo>
                  <a:cubicBezTo>
                    <a:pt x="43933" y="58485"/>
                    <a:pt x="43933" y="58761"/>
                    <a:pt x="43933" y="59038"/>
                  </a:cubicBezTo>
                  <a:lnTo>
                    <a:pt x="43933" y="59176"/>
                  </a:lnTo>
                  <a:lnTo>
                    <a:pt x="43933" y="59349"/>
                  </a:lnTo>
                  <a:lnTo>
                    <a:pt x="43795" y="59349"/>
                  </a:lnTo>
                  <a:cubicBezTo>
                    <a:pt x="43795" y="58623"/>
                    <a:pt x="43622" y="57759"/>
                    <a:pt x="43622" y="56895"/>
                  </a:cubicBezTo>
                  <a:cubicBezTo>
                    <a:pt x="43933" y="56757"/>
                    <a:pt x="44210" y="56584"/>
                    <a:pt x="44486" y="56445"/>
                  </a:cubicBezTo>
                  <a:close/>
                  <a:moveTo>
                    <a:pt x="34117" y="1"/>
                  </a:moveTo>
                  <a:cubicBezTo>
                    <a:pt x="33425" y="277"/>
                    <a:pt x="32561" y="727"/>
                    <a:pt x="31835" y="1003"/>
                  </a:cubicBezTo>
                  <a:cubicBezTo>
                    <a:pt x="30971" y="1453"/>
                    <a:pt x="30107" y="1867"/>
                    <a:pt x="29381" y="2144"/>
                  </a:cubicBezTo>
                  <a:cubicBezTo>
                    <a:pt x="27653" y="3008"/>
                    <a:pt x="26063" y="3872"/>
                    <a:pt x="24473" y="4736"/>
                  </a:cubicBezTo>
                  <a:cubicBezTo>
                    <a:pt x="22883" y="5773"/>
                    <a:pt x="21327" y="6637"/>
                    <a:pt x="19599" y="7501"/>
                  </a:cubicBezTo>
                  <a:cubicBezTo>
                    <a:pt x="18009" y="8504"/>
                    <a:pt x="16419" y="9368"/>
                    <a:pt x="14829" y="10232"/>
                  </a:cubicBezTo>
                  <a:cubicBezTo>
                    <a:pt x="13239" y="11234"/>
                    <a:pt x="11649" y="12099"/>
                    <a:pt x="10232" y="13101"/>
                  </a:cubicBezTo>
                  <a:cubicBezTo>
                    <a:pt x="8919" y="14103"/>
                    <a:pt x="7640" y="15106"/>
                    <a:pt x="6326" y="16143"/>
                  </a:cubicBezTo>
                  <a:cubicBezTo>
                    <a:pt x="5186" y="17007"/>
                    <a:pt x="4183" y="17871"/>
                    <a:pt x="2870" y="18424"/>
                  </a:cubicBezTo>
                  <a:cubicBezTo>
                    <a:pt x="2731" y="18424"/>
                    <a:pt x="2731" y="18562"/>
                    <a:pt x="2593" y="18735"/>
                  </a:cubicBezTo>
                  <a:cubicBezTo>
                    <a:pt x="2593" y="18735"/>
                    <a:pt x="2455" y="18873"/>
                    <a:pt x="2317" y="19012"/>
                  </a:cubicBezTo>
                  <a:cubicBezTo>
                    <a:pt x="1591" y="19426"/>
                    <a:pt x="865" y="20152"/>
                    <a:pt x="139" y="20878"/>
                  </a:cubicBezTo>
                  <a:cubicBezTo>
                    <a:pt x="1" y="20878"/>
                    <a:pt x="1" y="21016"/>
                    <a:pt x="1" y="21155"/>
                  </a:cubicBezTo>
                  <a:lnTo>
                    <a:pt x="1" y="21327"/>
                  </a:lnTo>
                  <a:cubicBezTo>
                    <a:pt x="139" y="23056"/>
                    <a:pt x="139" y="24922"/>
                    <a:pt x="277" y="26650"/>
                  </a:cubicBezTo>
                  <a:cubicBezTo>
                    <a:pt x="277" y="27653"/>
                    <a:pt x="277" y="28517"/>
                    <a:pt x="416" y="29381"/>
                  </a:cubicBezTo>
                  <a:lnTo>
                    <a:pt x="416" y="30833"/>
                  </a:lnTo>
                  <a:cubicBezTo>
                    <a:pt x="588" y="31248"/>
                    <a:pt x="588" y="31697"/>
                    <a:pt x="588" y="31973"/>
                  </a:cubicBezTo>
                  <a:cubicBezTo>
                    <a:pt x="727" y="32112"/>
                    <a:pt x="727" y="32250"/>
                    <a:pt x="865" y="32250"/>
                  </a:cubicBezTo>
                  <a:lnTo>
                    <a:pt x="1003" y="32250"/>
                  </a:lnTo>
                  <a:lnTo>
                    <a:pt x="1003" y="32388"/>
                  </a:lnTo>
                  <a:cubicBezTo>
                    <a:pt x="1003" y="32388"/>
                    <a:pt x="1003" y="32561"/>
                    <a:pt x="1141" y="32699"/>
                  </a:cubicBezTo>
                  <a:cubicBezTo>
                    <a:pt x="3457" y="34842"/>
                    <a:pt x="6188" y="36709"/>
                    <a:pt x="8919" y="38437"/>
                  </a:cubicBezTo>
                  <a:cubicBezTo>
                    <a:pt x="11649" y="40165"/>
                    <a:pt x="14553" y="41755"/>
                    <a:pt x="17422" y="43345"/>
                  </a:cubicBezTo>
                  <a:cubicBezTo>
                    <a:pt x="18424" y="44071"/>
                    <a:pt x="19426" y="44659"/>
                    <a:pt x="20602" y="45350"/>
                  </a:cubicBezTo>
                  <a:cubicBezTo>
                    <a:pt x="20602" y="45350"/>
                    <a:pt x="20602" y="45324"/>
                    <a:pt x="20590" y="45294"/>
                  </a:cubicBezTo>
                  <a:lnTo>
                    <a:pt x="20590" y="45294"/>
                  </a:lnTo>
                  <a:cubicBezTo>
                    <a:pt x="25869" y="48725"/>
                    <a:pt x="31012" y="52289"/>
                    <a:pt x="36156" y="55581"/>
                  </a:cubicBezTo>
                  <a:lnTo>
                    <a:pt x="36156" y="55443"/>
                  </a:lnTo>
                  <a:cubicBezTo>
                    <a:pt x="38437" y="56895"/>
                    <a:pt x="40477" y="58761"/>
                    <a:pt x="42931" y="60040"/>
                  </a:cubicBezTo>
                  <a:lnTo>
                    <a:pt x="43069" y="60040"/>
                  </a:lnTo>
                  <a:cubicBezTo>
                    <a:pt x="43069" y="60213"/>
                    <a:pt x="43207" y="60351"/>
                    <a:pt x="43345" y="60351"/>
                  </a:cubicBezTo>
                  <a:lnTo>
                    <a:pt x="43795" y="60351"/>
                  </a:lnTo>
                  <a:cubicBezTo>
                    <a:pt x="44486" y="60040"/>
                    <a:pt x="45074" y="59625"/>
                    <a:pt x="45800" y="59176"/>
                  </a:cubicBezTo>
                  <a:cubicBezTo>
                    <a:pt x="46525" y="58761"/>
                    <a:pt x="47078" y="58174"/>
                    <a:pt x="47804" y="57621"/>
                  </a:cubicBezTo>
                  <a:cubicBezTo>
                    <a:pt x="48392" y="57171"/>
                    <a:pt x="49118" y="56584"/>
                    <a:pt x="49671" y="56031"/>
                  </a:cubicBezTo>
                  <a:cubicBezTo>
                    <a:pt x="50397" y="55443"/>
                    <a:pt x="50984" y="55028"/>
                    <a:pt x="51710" y="54441"/>
                  </a:cubicBezTo>
                  <a:cubicBezTo>
                    <a:pt x="53127" y="53300"/>
                    <a:pt x="54579" y="52125"/>
                    <a:pt x="56169" y="50984"/>
                  </a:cubicBezTo>
                  <a:cubicBezTo>
                    <a:pt x="56895" y="50258"/>
                    <a:pt x="57621" y="49671"/>
                    <a:pt x="58312" y="49118"/>
                  </a:cubicBezTo>
                  <a:cubicBezTo>
                    <a:pt x="59038" y="48530"/>
                    <a:pt x="59764" y="47942"/>
                    <a:pt x="60628" y="47528"/>
                  </a:cubicBezTo>
                  <a:cubicBezTo>
                    <a:pt x="63497" y="45212"/>
                    <a:pt x="66400" y="42619"/>
                    <a:pt x="69408" y="40338"/>
                  </a:cubicBezTo>
                  <a:lnTo>
                    <a:pt x="69408" y="40027"/>
                  </a:lnTo>
                  <a:lnTo>
                    <a:pt x="69408" y="39889"/>
                  </a:lnTo>
                  <a:cubicBezTo>
                    <a:pt x="69719" y="38610"/>
                    <a:pt x="69857" y="37158"/>
                    <a:pt x="69857" y="35845"/>
                  </a:cubicBezTo>
                  <a:lnTo>
                    <a:pt x="69857" y="35706"/>
                  </a:lnTo>
                  <a:cubicBezTo>
                    <a:pt x="69857" y="35568"/>
                    <a:pt x="69719" y="35568"/>
                    <a:pt x="69719" y="35430"/>
                  </a:cubicBezTo>
                  <a:cubicBezTo>
                    <a:pt x="69857" y="35430"/>
                    <a:pt x="69857" y="35292"/>
                    <a:pt x="69857" y="35292"/>
                  </a:cubicBezTo>
                  <a:cubicBezTo>
                    <a:pt x="69857" y="35153"/>
                    <a:pt x="69857" y="34981"/>
                    <a:pt x="69719" y="34842"/>
                  </a:cubicBezTo>
                  <a:cubicBezTo>
                    <a:pt x="69546" y="34566"/>
                    <a:pt x="69269" y="34289"/>
                    <a:pt x="68993" y="33978"/>
                  </a:cubicBezTo>
                  <a:cubicBezTo>
                    <a:pt x="68682" y="33702"/>
                    <a:pt x="68405" y="33425"/>
                    <a:pt x="67990" y="33114"/>
                  </a:cubicBezTo>
                  <a:cubicBezTo>
                    <a:pt x="67403" y="32561"/>
                    <a:pt x="66815" y="31973"/>
                    <a:pt x="66089" y="31386"/>
                  </a:cubicBezTo>
                  <a:cubicBezTo>
                    <a:pt x="64810" y="30383"/>
                    <a:pt x="63497" y="29381"/>
                    <a:pt x="62080" y="28517"/>
                  </a:cubicBezTo>
                  <a:cubicBezTo>
                    <a:pt x="60040" y="27065"/>
                    <a:pt x="58036" y="25786"/>
                    <a:pt x="55893" y="24473"/>
                  </a:cubicBezTo>
                  <a:cubicBezTo>
                    <a:pt x="55167" y="24058"/>
                    <a:pt x="54303" y="23470"/>
                    <a:pt x="53577" y="23056"/>
                  </a:cubicBezTo>
                  <a:cubicBezTo>
                    <a:pt x="52125" y="22019"/>
                    <a:pt x="50708" y="21155"/>
                    <a:pt x="49394" y="20152"/>
                  </a:cubicBezTo>
                  <a:cubicBezTo>
                    <a:pt x="48115" y="19288"/>
                    <a:pt x="46940" y="18424"/>
                    <a:pt x="45800" y="17560"/>
                  </a:cubicBezTo>
                  <a:cubicBezTo>
                    <a:pt x="45523" y="17283"/>
                    <a:pt x="45212" y="17145"/>
                    <a:pt x="44797" y="16834"/>
                  </a:cubicBezTo>
                  <a:cubicBezTo>
                    <a:pt x="41894" y="14691"/>
                    <a:pt x="38887" y="12375"/>
                    <a:pt x="36018" y="10094"/>
                  </a:cubicBezTo>
                  <a:lnTo>
                    <a:pt x="35845" y="10094"/>
                  </a:lnTo>
                  <a:cubicBezTo>
                    <a:pt x="35845" y="7329"/>
                    <a:pt x="35430" y="4598"/>
                    <a:pt x="35292" y="1867"/>
                  </a:cubicBezTo>
                  <a:cubicBezTo>
                    <a:pt x="35292" y="1453"/>
                    <a:pt x="35292" y="1003"/>
                    <a:pt x="35153" y="416"/>
                  </a:cubicBezTo>
                  <a:cubicBezTo>
                    <a:pt x="35153" y="277"/>
                    <a:pt x="34842" y="139"/>
                    <a:pt x="34704" y="139"/>
                  </a:cubicBezTo>
                  <a:cubicBezTo>
                    <a:pt x="34566" y="139"/>
                    <a:pt x="34428" y="1"/>
                    <a:pt x="342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8"/>
            <p:cNvSpPr/>
            <p:nvPr/>
          </p:nvSpPr>
          <p:spPr>
            <a:xfrm>
              <a:off x="2824469" y="3747436"/>
              <a:ext cx="427125" cy="338977"/>
            </a:xfrm>
            <a:custGeom>
              <a:avLst/>
              <a:gdLst/>
              <a:ahLst/>
              <a:cxnLst/>
              <a:rect l="l" t="t" r="r" b="b"/>
              <a:pathLst>
                <a:path w="23782" h="18874" extrusionOk="0">
                  <a:moveTo>
                    <a:pt x="22468" y="1038"/>
                  </a:moveTo>
                  <a:cubicBezTo>
                    <a:pt x="22640" y="1038"/>
                    <a:pt x="22640" y="1176"/>
                    <a:pt x="22779" y="1176"/>
                  </a:cubicBezTo>
                  <a:lnTo>
                    <a:pt x="22779" y="1314"/>
                  </a:lnTo>
                  <a:cubicBezTo>
                    <a:pt x="22779" y="1452"/>
                    <a:pt x="22779" y="1591"/>
                    <a:pt x="22640" y="1729"/>
                  </a:cubicBezTo>
                  <a:cubicBezTo>
                    <a:pt x="22640" y="2040"/>
                    <a:pt x="22468" y="2178"/>
                    <a:pt x="22329" y="2316"/>
                  </a:cubicBezTo>
                  <a:cubicBezTo>
                    <a:pt x="22468" y="1902"/>
                    <a:pt x="22468" y="1452"/>
                    <a:pt x="22468" y="1038"/>
                  </a:cubicBezTo>
                  <a:close/>
                  <a:moveTo>
                    <a:pt x="21915" y="865"/>
                  </a:moveTo>
                  <a:cubicBezTo>
                    <a:pt x="21915" y="1591"/>
                    <a:pt x="21776" y="2316"/>
                    <a:pt x="21776" y="3042"/>
                  </a:cubicBezTo>
                  <a:cubicBezTo>
                    <a:pt x="21603" y="3181"/>
                    <a:pt x="21465" y="3319"/>
                    <a:pt x="21327" y="3457"/>
                  </a:cubicBezTo>
                  <a:lnTo>
                    <a:pt x="21189" y="3457"/>
                  </a:lnTo>
                  <a:lnTo>
                    <a:pt x="21189" y="3319"/>
                  </a:lnTo>
                  <a:cubicBezTo>
                    <a:pt x="21327" y="3042"/>
                    <a:pt x="21327" y="2593"/>
                    <a:pt x="21327" y="2316"/>
                  </a:cubicBezTo>
                  <a:cubicBezTo>
                    <a:pt x="21465" y="1902"/>
                    <a:pt x="21465" y="1452"/>
                    <a:pt x="21465" y="1176"/>
                  </a:cubicBezTo>
                  <a:cubicBezTo>
                    <a:pt x="21465" y="1038"/>
                    <a:pt x="21465" y="1038"/>
                    <a:pt x="21327" y="1038"/>
                  </a:cubicBezTo>
                  <a:cubicBezTo>
                    <a:pt x="21465" y="1038"/>
                    <a:pt x="21603" y="865"/>
                    <a:pt x="21776" y="865"/>
                  </a:cubicBezTo>
                  <a:close/>
                  <a:moveTo>
                    <a:pt x="20912" y="1176"/>
                  </a:moveTo>
                  <a:cubicBezTo>
                    <a:pt x="20912" y="1729"/>
                    <a:pt x="20912" y="2178"/>
                    <a:pt x="20739" y="2593"/>
                  </a:cubicBezTo>
                  <a:cubicBezTo>
                    <a:pt x="20739" y="3042"/>
                    <a:pt x="20601" y="3457"/>
                    <a:pt x="20601" y="3906"/>
                  </a:cubicBezTo>
                  <a:cubicBezTo>
                    <a:pt x="20463" y="4045"/>
                    <a:pt x="20325" y="4045"/>
                    <a:pt x="20186" y="4183"/>
                  </a:cubicBezTo>
                  <a:cubicBezTo>
                    <a:pt x="20325" y="3319"/>
                    <a:pt x="20325" y="2316"/>
                    <a:pt x="20463" y="1452"/>
                  </a:cubicBezTo>
                  <a:lnTo>
                    <a:pt x="20463" y="1314"/>
                  </a:lnTo>
                  <a:cubicBezTo>
                    <a:pt x="20601" y="1314"/>
                    <a:pt x="20739" y="1314"/>
                    <a:pt x="20912" y="1176"/>
                  </a:cubicBezTo>
                  <a:close/>
                  <a:moveTo>
                    <a:pt x="19875" y="1729"/>
                  </a:moveTo>
                  <a:cubicBezTo>
                    <a:pt x="19737" y="2766"/>
                    <a:pt x="19599" y="3630"/>
                    <a:pt x="19599" y="4632"/>
                  </a:cubicBezTo>
                  <a:cubicBezTo>
                    <a:pt x="19599" y="4632"/>
                    <a:pt x="19460" y="4632"/>
                    <a:pt x="19460" y="4771"/>
                  </a:cubicBezTo>
                  <a:cubicBezTo>
                    <a:pt x="19322" y="4909"/>
                    <a:pt x="19011" y="5047"/>
                    <a:pt x="18873" y="5185"/>
                  </a:cubicBezTo>
                  <a:cubicBezTo>
                    <a:pt x="18873" y="4183"/>
                    <a:pt x="19011" y="3319"/>
                    <a:pt x="19011" y="2316"/>
                  </a:cubicBezTo>
                  <a:cubicBezTo>
                    <a:pt x="19322" y="2178"/>
                    <a:pt x="19599" y="1902"/>
                    <a:pt x="19875" y="1729"/>
                  </a:cubicBezTo>
                  <a:close/>
                  <a:moveTo>
                    <a:pt x="18458" y="2766"/>
                  </a:moveTo>
                  <a:cubicBezTo>
                    <a:pt x="18458" y="3630"/>
                    <a:pt x="18320" y="4321"/>
                    <a:pt x="18320" y="5185"/>
                  </a:cubicBezTo>
                  <a:cubicBezTo>
                    <a:pt x="18320" y="5358"/>
                    <a:pt x="18320" y="5358"/>
                    <a:pt x="18458" y="5496"/>
                  </a:cubicBezTo>
                  <a:cubicBezTo>
                    <a:pt x="18320" y="5635"/>
                    <a:pt x="18009" y="5773"/>
                    <a:pt x="17870" y="5911"/>
                  </a:cubicBezTo>
                  <a:cubicBezTo>
                    <a:pt x="17870" y="4909"/>
                    <a:pt x="18009" y="4045"/>
                    <a:pt x="18009" y="3042"/>
                  </a:cubicBezTo>
                  <a:cubicBezTo>
                    <a:pt x="18147" y="2904"/>
                    <a:pt x="18320" y="2904"/>
                    <a:pt x="18458" y="2766"/>
                  </a:cubicBezTo>
                  <a:close/>
                  <a:moveTo>
                    <a:pt x="17456" y="3457"/>
                  </a:moveTo>
                  <a:cubicBezTo>
                    <a:pt x="17456" y="4494"/>
                    <a:pt x="17283" y="5358"/>
                    <a:pt x="17283" y="6361"/>
                  </a:cubicBezTo>
                  <a:lnTo>
                    <a:pt x="17145" y="6361"/>
                  </a:lnTo>
                  <a:cubicBezTo>
                    <a:pt x="17145" y="6361"/>
                    <a:pt x="17006" y="6499"/>
                    <a:pt x="16868" y="6499"/>
                  </a:cubicBezTo>
                  <a:lnTo>
                    <a:pt x="16868" y="3906"/>
                  </a:lnTo>
                  <a:cubicBezTo>
                    <a:pt x="17006" y="3768"/>
                    <a:pt x="17283" y="3630"/>
                    <a:pt x="17456" y="3457"/>
                  </a:cubicBezTo>
                  <a:close/>
                  <a:moveTo>
                    <a:pt x="16280" y="4494"/>
                  </a:moveTo>
                  <a:lnTo>
                    <a:pt x="16280" y="6775"/>
                  </a:lnTo>
                  <a:cubicBezTo>
                    <a:pt x="16280" y="6775"/>
                    <a:pt x="16280" y="6914"/>
                    <a:pt x="16419" y="6914"/>
                  </a:cubicBezTo>
                  <a:cubicBezTo>
                    <a:pt x="16142" y="7086"/>
                    <a:pt x="15866" y="7363"/>
                    <a:pt x="15555" y="7501"/>
                  </a:cubicBezTo>
                  <a:lnTo>
                    <a:pt x="15555" y="7225"/>
                  </a:lnTo>
                  <a:cubicBezTo>
                    <a:pt x="15727" y="6361"/>
                    <a:pt x="15866" y="5635"/>
                    <a:pt x="15866" y="4771"/>
                  </a:cubicBezTo>
                  <a:cubicBezTo>
                    <a:pt x="16004" y="4632"/>
                    <a:pt x="16142" y="4494"/>
                    <a:pt x="16280" y="4494"/>
                  </a:cubicBezTo>
                  <a:close/>
                  <a:moveTo>
                    <a:pt x="15278" y="5185"/>
                  </a:moveTo>
                  <a:cubicBezTo>
                    <a:pt x="15278" y="5358"/>
                    <a:pt x="15278" y="5496"/>
                    <a:pt x="15140" y="5635"/>
                  </a:cubicBezTo>
                  <a:cubicBezTo>
                    <a:pt x="15140" y="6361"/>
                    <a:pt x="15001" y="7086"/>
                    <a:pt x="14863" y="7778"/>
                  </a:cubicBezTo>
                  <a:lnTo>
                    <a:pt x="15001" y="7951"/>
                  </a:lnTo>
                  <a:cubicBezTo>
                    <a:pt x="14863" y="8089"/>
                    <a:pt x="14690" y="8089"/>
                    <a:pt x="14690" y="8227"/>
                  </a:cubicBezTo>
                  <a:cubicBezTo>
                    <a:pt x="14690" y="8089"/>
                    <a:pt x="14552" y="8089"/>
                    <a:pt x="14552" y="7951"/>
                  </a:cubicBezTo>
                  <a:cubicBezTo>
                    <a:pt x="14552" y="7501"/>
                    <a:pt x="14552" y="7086"/>
                    <a:pt x="14690" y="6775"/>
                  </a:cubicBezTo>
                  <a:lnTo>
                    <a:pt x="14690" y="5496"/>
                  </a:lnTo>
                  <a:cubicBezTo>
                    <a:pt x="15001" y="5358"/>
                    <a:pt x="15140" y="5185"/>
                    <a:pt x="15278" y="5185"/>
                  </a:cubicBezTo>
                  <a:close/>
                  <a:moveTo>
                    <a:pt x="14137" y="5911"/>
                  </a:moveTo>
                  <a:cubicBezTo>
                    <a:pt x="14137" y="6361"/>
                    <a:pt x="14137" y="6637"/>
                    <a:pt x="13999" y="6914"/>
                  </a:cubicBezTo>
                  <a:lnTo>
                    <a:pt x="13999" y="7778"/>
                  </a:lnTo>
                  <a:cubicBezTo>
                    <a:pt x="13999" y="7951"/>
                    <a:pt x="13999" y="8227"/>
                    <a:pt x="14137" y="8365"/>
                  </a:cubicBezTo>
                  <a:lnTo>
                    <a:pt x="14137" y="8504"/>
                  </a:lnTo>
                  <a:cubicBezTo>
                    <a:pt x="13826" y="8815"/>
                    <a:pt x="13688" y="8953"/>
                    <a:pt x="13411" y="9091"/>
                  </a:cubicBezTo>
                  <a:lnTo>
                    <a:pt x="13411" y="6499"/>
                  </a:lnTo>
                  <a:cubicBezTo>
                    <a:pt x="13688" y="6222"/>
                    <a:pt x="13826" y="6049"/>
                    <a:pt x="14137" y="5911"/>
                  </a:cubicBezTo>
                  <a:close/>
                  <a:moveTo>
                    <a:pt x="12824" y="6775"/>
                  </a:moveTo>
                  <a:lnTo>
                    <a:pt x="12824" y="9229"/>
                  </a:lnTo>
                  <a:cubicBezTo>
                    <a:pt x="12824" y="9368"/>
                    <a:pt x="12824" y="9368"/>
                    <a:pt x="12962" y="9506"/>
                  </a:cubicBezTo>
                  <a:cubicBezTo>
                    <a:pt x="12824" y="9506"/>
                    <a:pt x="12824" y="9679"/>
                    <a:pt x="12686" y="9679"/>
                  </a:cubicBezTo>
                  <a:cubicBezTo>
                    <a:pt x="12686" y="9817"/>
                    <a:pt x="12547" y="9817"/>
                    <a:pt x="12409" y="9955"/>
                  </a:cubicBezTo>
                  <a:cubicBezTo>
                    <a:pt x="12271" y="8953"/>
                    <a:pt x="12547" y="8089"/>
                    <a:pt x="12547" y="7086"/>
                  </a:cubicBezTo>
                  <a:cubicBezTo>
                    <a:pt x="12686" y="7086"/>
                    <a:pt x="12686" y="6914"/>
                    <a:pt x="12824" y="6775"/>
                  </a:cubicBezTo>
                  <a:close/>
                  <a:moveTo>
                    <a:pt x="11960" y="7501"/>
                  </a:moveTo>
                  <a:cubicBezTo>
                    <a:pt x="11821" y="8504"/>
                    <a:pt x="11683" y="9368"/>
                    <a:pt x="11821" y="10370"/>
                  </a:cubicBezTo>
                  <a:cubicBezTo>
                    <a:pt x="11545" y="10681"/>
                    <a:pt x="11234" y="10958"/>
                    <a:pt x="10957" y="11096"/>
                  </a:cubicBezTo>
                  <a:cubicBezTo>
                    <a:pt x="10819" y="10094"/>
                    <a:pt x="10957" y="9229"/>
                    <a:pt x="10957" y="8365"/>
                  </a:cubicBezTo>
                  <a:lnTo>
                    <a:pt x="10957" y="8227"/>
                  </a:lnTo>
                  <a:cubicBezTo>
                    <a:pt x="11234" y="7951"/>
                    <a:pt x="11545" y="7778"/>
                    <a:pt x="11960" y="7501"/>
                  </a:cubicBezTo>
                  <a:close/>
                  <a:moveTo>
                    <a:pt x="10370" y="8504"/>
                  </a:moveTo>
                  <a:lnTo>
                    <a:pt x="10370" y="9955"/>
                  </a:lnTo>
                  <a:cubicBezTo>
                    <a:pt x="10370" y="10543"/>
                    <a:pt x="10370" y="11096"/>
                    <a:pt x="10543" y="11545"/>
                  </a:cubicBezTo>
                  <a:lnTo>
                    <a:pt x="9817" y="12271"/>
                  </a:lnTo>
                  <a:lnTo>
                    <a:pt x="9817" y="11960"/>
                  </a:lnTo>
                  <a:cubicBezTo>
                    <a:pt x="9678" y="10958"/>
                    <a:pt x="9817" y="9955"/>
                    <a:pt x="9817" y="8953"/>
                  </a:cubicBezTo>
                  <a:cubicBezTo>
                    <a:pt x="9955" y="8815"/>
                    <a:pt x="10231" y="8642"/>
                    <a:pt x="10370" y="8504"/>
                  </a:cubicBezTo>
                  <a:close/>
                  <a:moveTo>
                    <a:pt x="9229" y="9368"/>
                  </a:moveTo>
                  <a:lnTo>
                    <a:pt x="9229" y="10819"/>
                  </a:lnTo>
                  <a:cubicBezTo>
                    <a:pt x="9229" y="11407"/>
                    <a:pt x="9229" y="11960"/>
                    <a:pt x="9367" y="12409"/>
                  </a:cubicBezTo>
                  <a:lnTo>
                    <a:pt x="9367" y="12548"/>
                  </a:lnTo>
                  <a:cubicBezTo>
                    <a:pt x="9091" y="12824"/>
                    <a:pt x="8953" y="13135"/>
                    <a:pt x="8641" y="13274"/>
                  </a:cubicBezTo>
                  <a:cubicBezTo>
                    <a:pt x="8503" y="12271"/>
                    <a:pt x="8503" y="11096"/>
                    <a:pt x="8503" y="9955"/>
                  </a:cubicBezTo>
                  <a:cubicBezTo>
                    <a:pt x="8814" y="9679"/>
                    <a:pt x="8953" y="9506"/>
                    <a:pt x="9229" y="9368"/>
                  </a:cubicBezTo>
                  <a:close/>
                  <a:moveTo>
                    <a:pt x="7950" y="10370"/>
                  </a:moveTo>
                  <a:cubicBezTo>
                    <a:pt x="7950" y="11407"/>
                    <a:pt x="7950" y="12409"/>
                    <a:pt x="8088" y="13412"/>
                  </a:cubicBezTo>
                  <a:lnTo>
                    <a:pt x="8088" y="13550"/>
                  </a:lnTo>
                  <a:lnTo>
                    <a:pt x="8227" y="13688"/>
                  </a:lnTo>
                  <a:cubicBezTo>
                    <a:pt x="8088" y="13999"/>
                    <a:pt x="7777" y="14138"/>
                    <a:pt x="7501" y="14414"/>
                  </a:cubicBezTo>
                  <a:cubicBezTo>
                    <a:pt x="7501" y="14276"/>
                    <a:pt x="7501" y="13999"/>
                    <a:pt x="7363" y="13827"/>
                  </a:cubicBezTo>
                  <a:lnTo>
                    <a:pt x="7363" y="10958"/>
                  </a:lnTo>
                  <a:lnTo>
                    <a:pt x="7224" y="10819"/>
                  </a:lnTo>
                  <a:cubicBezTo>
                    <a:pt x="7501" y="10681"/>
                    <a:pt x="7639" y="10543"/>
                    <a:pt x="7950" y="10370"/>
                  </a:cubicBezTo>
                  <a:close/>
                  <a:moveTo>
                    <a:pt x="6775" y="11234"/>
                  </a:moveTo>
                  <a:cubicBezTo>
                    <a:pt x="6775" y="12409"/>
                    <a:pt x="6775" y="13688"/>
                    <a:pt x="7086" y="14864"/>
                  </a:cubicBezTo>
                  <a:cubicBezTo>
                    <a:pt x="6913" y="15002"/>
                    <a:pt x="6913" y="15002"/>
                    <a:pt x="6775" y="15002"/>
                  </a:cubicBezTo>
                  <a:cubicBezTo>
                    <a:pt x="6637" y="15278"/>
                    <a:pt x="6498" y="15417"/>
                    <a:pt x="6360" y="15555"/>
                  </a:cubicBezTo>
                  <a:cubicBezTo>
                    <a:pt x="6360" y="15417"/>
                    <a:pt x="6360" y="15278"/>
                    <a:pt x="6222" y="15140"/>
                  </a:cubicBezTo>
                  <a:cubicBezTo>
                    <a:pt x="6049" y="14138"/>
                    <a:pt x="6049" y="13135"/>
                    <a:pt x="6049" y="12098"/>
                  </a:cubicBezTo>
                  <a:cubicBezTo>
                    <a:pt x="6049" y="11960"/>
                    <a:pt x="6049" y="11960"/>
                    <a:pt x="5911" y="11822"/>
                  </a:cubicBezTo>
                  <a:cubicBezTo>
                    <a:pt x="6222" y="11684"/>
                    <a:pt x="6498" y="11407"/>
                    <a:pt x="6775" y="11234"/>
                  </a:cubicBezTo>
                  <a:close/>
                  <a:moveTo>
                    <a:pt x="5496" y="12271"/>
                  </a:moveTo>
                  <a:cubicBezTo>
                    <a:pt x="5496" y="13550"/>
                    <a:pt x="5634" y="14691"/>
                    <a:pt x="5773" y="16004"/>
                  </a:cubicBezTo>
                  <a:cubicBezTo>
                    <a:pt x="5634" y="16142"/>
                    <a:pt x="5496" y="16281"/>
                    <a:pt x="5358" y="16419"/>
                  </a:cubicBezTo>
                  <a:cubicBezTo>
                    <a:pt x="5185" y="16142"/>
                    <a:pt x="5047" y="15866"/>
                    <a:pt x="5047" y="15555"/>
                  </a:cubicBezTo>
                  <a:lnTo>
                    <a:pt x="5047" y="14276"/>
                  </a:lnTo>
                  <a:cubicBezTo>
                    <a:pt x="4908" y="13688"/>
                    <a:pt x="4908" y="13274"/>
                    <a:pt x="4908" y="12824"/>
                  </a:cubicBezTo>
                  <a:cubicBezTo>
                    <a:pt x="5047" y="12548"/>
                    <a:pt x="5185" y="12409"/>
                    <a:pt x="5496" y="12271"/>
                  </a:cubicBezTo>
                  <a:close/>
                  <a:moveTo>
                    <a:pt x="4321" y="13274"/>
                  </a:moveTo>
                  <a:cubicBezTo>
                    <a:pt x="4494" y="14414"/>
                    <a:pt x="4321" y="15555"/>
                    <a:pt x="4770" y="16730"/>
                  </a:cubicBezTo>
                  <a:lnTo>
                    <a:pt x="4908" y="16868"/>
                  </a:lnTo>
                  <a:cubicBezTo>
                    <a:pt x="4770" y="16868"/>
                    <a:pt x="4632" y="17007"/>
                    <a:pt x="4494" y="17145"/>
                  </a:cubicBezTo>
                  <a:lnTo>
                    <a:pt x="4494" y="17007"/>
                  </a:lnTo>
                  <a:cubicBezTo>
                    <a:pt x="4321" y="16592"/>
                    <a:pt x="4321" y="16004"/>
                    <a:pt x="4183" y="15555"/>
                  </a:cubicBezTo>
                  <a:cubicBezTo>
                    <a:pt x="4183" y="14864"/>
                    <a:pt x="4044" y="14138"/>
                    <a:pt x="4044" y="13550"/>
                  </a:cubicBezTo>
                  <a:lnTo>
                    <a:pt x="4321" y="13274"/>
                  </a:lnTo>
                  <a:close/>
                  <a:moveTo>
                    <a:pt x="3457" y="14138"/>
                  </a:moveTo>
                  <a:cubicBezTo>
                    <a:pt x="3630" y="15140"/>
                    <a:pt x="3768" y="16142"/>
                    <a:pt x="3906" y="17145"/>
                  </a:cubicBezTo>
                  <a:cubicBezTo>
                    <a:pt x="3906" y="17283"/>
                    <a:pt x="3906" y="17283"/>
                    <a:pt x="4044" y="17456"/>
                  </a:cubicBezTo>
                  <a:cubicBezTo>
                    <a:pt x="3906" y="17456"/>
                    <a:pt x="3768" y="17594"/>
                    <a:pt x="3630" y="17594"/>
                  </a:cubicBezTo>
                  <a:cubicBezTo>
                    <a:pt x="3457" y="17283"/>
                    <a:pt x="3457" y="16868"/>
                    <a:pt x="3318" y="16592"/>
                  </a:cubicBezTo>
                  <a:cubicBezTo>
                    <a:pt x="3318" y="15866"/>
                    <a:pt x="3318" y="15140"/>
                    <a:pt x="3180" y="14414"/>
                  </a:cubicBezTo>
                  <a:lnTo>
                    <a:pt x="3457" y="14138"/>
                  </a:lnTo>
                  <a:close/>
                  <a:moveTo>
                    <a:pt x="1728" y="16142"/>
                  </a:moveTo>
                  <a:cubicBezTo>
                    <a:pt x="1728" y="16730"/>
                    <a:pt x="1901" y="17283"/>
                    <a:pt x="1901" y="18009"/>
                  </a:cubicBezTo>
                  <a:lnTo>
                    <a:pt x="1728" y="18009"/>
                  </a:lnTo>
                  <a:cubicBezTo>
                    <a:pt x="1590" y="18009"/>
                    <a:pt x="1452" y="18009"/>
                    <a:pt x="1314" y="17871"/>
                  </a:cubicBezTo>
                  <a:lnTo>
                    <a:pt x="1175" y="17732"/>
                  </a:lnTo>
                  <a:lnTo>
                    <a:pt x="1037" y="17732"/>
                  </a:lnTo>
                  <a:lnTo>
                    <a:pt x="1037" y="17594"/>
                  </a:lnTo>
                  <a:lnTo>
                    <a:pt x="1037" y="17456"/>
                  </a:lnTo>
                  <a:cubicBezTo>
                    <a:pt x="1037" y="17283"/>
                    <a:pt x="1175" y="17145"/>
                    <a:pt x="1175" y="17007"/>
                  </a:cubicBezTo>
                  <a:cubicBezTo>
                    <a:pt x="1314" y="16730"/>
                    <a:pt x="1452" y="16419"/>
                    <a:pt x="1728" y="16142"/>
                  </a:cubicBezTo>
                  <a:close/>
                  <a:moveTo>
                    <a:pt x="2593" y="15002"/>
                  </a:moveTo>
                  <a:cubicBezTo>
                    <a:pt x="2765" y="15866"/>
                    <a:pt x="2765" y="16868"/>
                    <a:pt x="3042" y="17871"/>
                  </a:cubicBezTo>
                  <a:cubicBezTo>
                    <a:pt x="2904" y="17871"/>
                    <a:pt x="2765" y="18009"/>
                    <a:pt x="2454" y="18009"/>
                  </a:cubicBezTo>
                  <a:cubicBezTo>
                    <a:pt x="2454" y="17145"/>
                    <a:pt x="2316" y="16281"/>
                    <a:pt x="2316" y="15417"/>
                  </a:cubicBezTo>
                  <a:cubicBezTo>
                    <a:pt x="2454" y="15278"/>
                    <a:pt x="2454" y="15140"/>
                    <a:pt x="2593" y="15002"/>
                  </a:cubicBezTo>
                  <a:close/>
                  <a:moveTo>
                    <a:pt x="21915" y="1"/>
                  </a:moveTo>
                  <a:cubicBezTo>
                    <a:pt x="21603" y="1"/>
                    <a:pt x="21327" y="173"/>
                    <a:pt x="21050" y="173"/>
                  </a:cubicBezTo>
                  <a:cubicBezTo>
                    <a:pt x="20463" y="312"/>
                    <a:pt x="19875" y="726"/>
                    <a:pt x="19322" y="1038"/>
                  </a:cubicBezTo>
                  <a:cubicBezTo>
                    <a:pt x="18320" y="1591"/>
                    <a:pt x="17456" y="2455"/>
                    <a:pt x="16419" y="3181"/>
                  </a:cubicBezTo>
                  <a:cubicBezTo>
                    <a:pt x="15727" y="3768"/>
                    <a:pt x="15140" y="4183"/>
                    <a:pt x="14414" y="4632"/>
                  </a:cubicBezTo>
                  <a:cubicBezTo>
                    <a:pt x="13688" y="5185"/>
                    <a:pt x="12824" y="5773"/>
                    <a:pt x="12098" y="6361"/>
                  </a:cubicBezTo>
                  <a:cubicBezTo>
                    <a:pt x="10543" y="7363"/>
                    <a:pt x="8953" y="8504"/>
                    <a:pt x="7363" y="9679"/>
                  </a:cubicBezTo>
                  <a:cubicBezTo>
                    <a:pt x="6775" y="10094"/>
                    <a:pt x="6222" y="10543"/>
                    <a:pt x="5634" y="10958"/>
                  </a:cubicBezTo>
                  <a:cubicBezTo>
                    <a:pt x="5047" y="11545"/>
                    <a:pt x="4494" y="11960"/>
                    <a:pt x="3906" y="12548"/>
                  </a:cubicBezTo>
                  <a:cubicBezTo>
                    <a:pt x="3180" y="13135"/>
                    <a:pt x="2454" y="13688"/>
                    <a:pt x="1901" y="14414"/>
                  </a:cubicBezTo>
                  <a:cubicBezTo>
                    <a:pt x="1590" y="14691"/>
                    <a:pt x="1314" y="15140"/>
                    <a:pt x="1037" y="15417"/>
                  </a:cubicBezTo>
                  <a:cubicBezTo>
                    <a:pt x="864" y="15728"/>
                    <a:pt x="726" y="16004"/>
                    <a:pt x="450" y="16419"/>
                  </a:cubicBezTo>
                  <a:cubicBezTo>
                    <a:pt x="173" y="16868"/>
                    <a:pt x="0" y="17594"/>
                    <a:pt x="311" y="18147"/>
                  </a:cubicBezTo>
                  <a:cubicBezTo>
                    <a:pt x="450" y="18458"/>
                    <a:pt x="726" y="18597"/>
                    <a:pt x="1037" y="18735"/>
                  </a:cubicBezTo>
                  <a:cubicBezTo>
                    <a:pt x="1175" y="18735"/>
                    <a:pt x="1314" y="18873"/>
                    <a:pt x="1452" y="18873"/>
                  </a:cubicBezTo>
                  <a:lnTo>
                    <a:pt x="2316" y="18873"/>
                  </a:lnTo>
                  <a:cubicBezTo>
                    <a:pt x="2904" y="18873"/>
                    <a:pt x="3457" y="18735"/>
                    <a:pt x="3906" y="18458"/>
                  </a:cubicBezTo>
                  <a:cubicBezTo>
                    <a:pt x="4494" y="18320"/>
                    <a:pt x="4908" y="17871"/>
                    <a:pt x="5358" y="17594"/>
                  </a:cubicBezTo>
                  <a:cubicBezTo>
                    <a:pt x="6222" y="16868"/>
                    <a:pt x="7086" y="16142"/>
                    <a:pt x="7777" y="15278"/>
                  </a:cubicBezTo>
                  <a:cubicBezTo>
                    <a:pt x="8953" y="14276"/>
                    <a:pt x="9955" y="13274"/>
                    <a:pt x="10957" y="12271"/>
                  </a:cubicBezTo>
                  <a:cubicBezTo>
                    <a:pt x="12098" y="11407"/>
                    <a:pt x="13273" y="10370"/>
                    <a:pt x="14414" y="9506"/>
                  </a:cubicBezTo>
                  <a:cubicBezTo>
                    <a:pt x="15555" y="8642"/>
                    <a:pt x="16730" y="7778"/>
                    <a:pt x="17870" y="6914"/>
                  </a:cubicBezTo>
                  <a:cubicBezTo>
                    <a:pt x="18458" y="6499"/>
                    <a:pt x="19011" y="6222"/>
                    <a:pt x="19599" y="5773"/>
                  </a:cubicBezTo>
                  <a:cubicBezTo>
                    <a:pt x="19875" y="5496"/>
                    <a:pt x="20186" y="5358"/>
                    <a:pt x="20325" y="5185"/>
                  </a:cubicBezTo>
                  <a:cubicBezTo>
                    <a:pt x="20601" y="4909"/>
                    <a:pt x="20912" y="4771"/>
                    <a:pt x="21189" y="4632"/>
                  </a:cubicBezTo>
                  <a:cubicBezTo>
                    <a:pt x="21603" y="4321"/>
                    <a:pt x="22053" y="3906"/>
                    <a:pt x="22468" y="3630"/>
                  </a:cubicBezTo>
                  <a:cubicBezTo>
                    <a:pt x="22917" y="3181"/>
                    <a:pt x="23193" y="2766"/>
                    <a:pt x="23332" y="2316"/>
                  </a:cubicBezTo>
                  <a:cubicBezTo>
                    <a:pt x="23504" y="2178"/>
                    <a:pt x="23643" y="1902"/>
                    <a:pt x="23643" y="1729"/>
                  </a:cubicBezTo>
                  <a:cubicBezTo>
                    <a:pt x="23643" y="1452"/>
                    <a:pt x="23781" y="1314"/>
                    <a:pt x="23643" y="1038"/>
                  </a:cubicBezTo>
                  <a:cubicBezTo>
                    <a:pt x="23643" y="865"/>
                    <a:pt x="23643" y="588"/>
                    <a:pt x="23332" y="450"/>
                  </a:cubicBezTo>
                  <a:cubicBezTo>
                    <a:pt x="23332" y="312"/>
                    <a:pt x="23055" y="312"/>
                    <a:pt x="22917" y="312"/>
                  </a:cubicBezTo>
                  <a:cubicBezTo>
                    <a:pt x="22917" y="173"/>
                    <a:pt x="22779" y="173"/>
                    <a:pt x="22779" y="173"/>
                  </a:cubicBezTo>
                  <a:cubicBezTo>
                    <a:pt x="22468" y="1"/>
                    <a:pt x="22329" y="1"/>
                    <a:pt x="220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8"/>
            <p:cNvSpPr/>
            <p:nvPr/>
          </p:nvSpPr>
          <p:spPr>
            <a:xfrm>
              <a:off x="2708376" y="3548781"/>
              <a:ext cx="496648" cy="468091"/>
            </a:xfrm>
            <a:custGeom>
              <a:avLst/>
              <a:gdLst/>
              <a:ahLst/>
              <a:cxnLst/>
              <a:rect l="l" t="t" r="r" b="b"/>
              <a:pathLst>
                <a:path w="27653" h="26063" extrusionOk="0">
                  <a:moveTo>
                    <a:pt x="27065" y="1"/>
                  </a:moveTo>
                  <a:cubicBezTo>
                    <a:pt x="26927" y="1"/>
                    <a:pt x="26927" y="139"/>
                    <a:pt x="26789" y="139"/>
                  </a:cubicBezTo>
                  <a:cubicBezTo>
                    <a:pt x="26063" y="554"/>
                    <a:pt x="25337" y="1003"/>
                    <a:pt x="24611" y="1556"/>
                  </a:cubicBezTo>
                  <a:lnTo>
                    <a:pt x="24334" y="1729"/>
                  </a:lnTo>
                  <a:cubicBezTo>
                    <a:pt x="24196" y="1867"/>
                    <a:pt x="23920" y="2144"/>
                    <a:pt x="23609" y="2282"/>
                  </a:cubicBezTo>
                  <a:cubicBezTo>
                    <a:pt x="23332" y="2593"/>
                    <a:pt x="22883" y="2870"/>
                    <a:pt x="22468" y="3008"/>
                  </a:cubicBezTo>
                  <a:cubicBezTo>
                    <a:pt x="20878" y="4149"/>
                    <a:pt x="19288" y="5013"/>
                    <a:pt x="17871" y="5877"/>
                  </a:cubicBezTo>
                  <a:lnTo>
                    <a:pt x="16281" y="6741"/>
                  </a:lnTo>
                  <a:cubicBezTo>
                    <a:pt x="15278" y="7467"/>
                    <a:pt x="14103" y="8054"/>
                    <a:pt x="12962" y="8780"/>
                  </a:cubicBezTo>
                  <a:cubicBezTo>
                    <a:pt x="11511" y="9644"/>
                    <a:pt x="10094" y="10509"/>
                    <a:pt x="8192" y="11787"/>
                  </a:cubicBezTo>
                  <a:cubicBezTo>
                    <a:pt x="7052" y="12652"/>
                    <a:pt x="5773" y="13377"/>
                    <a:pt x="4598" y="14242"/>
                  </a:cubicBezTo>
                  <a:lnTo>
                    <a:pt x="4459" y="14380"/>
                  </a:lnTo>
                  <a:cubicBezTo>
                    <a:pt x="4183" y="14518"/>
                    <a:pt x="3734" y="14829"/>
                    <a:pt x="3457" y="15106"/>
                  </a:cubicBezTo>
                  <a:lnTo>
                    <a:pt x="2869" y="15555"/>
                  </a:lnTo>
                  <a:cubicBezTo>
                    <a:pt x="2316" y="15970"/>
                    <a:pt x="1729" y="16246"/>
                    <a:pt x="1279" y="16419"/>
                  </a:cubicBezTo>
                  <a:cubicBezTo>
                    <a:pt x="865" y="16557"/>
                    <a:pt x="588" y="16696"/>
                    <a:pt x="277" y="16696"/>
                  </a:cubicBezTo>
                  <a:cubicBezTo>
                    <a:pt x="139" y="16696"/>
                    <a:pt x="139" y="16834"/>
                    <a:pt x="1" y="16834"/>
                  </a:cubicBezTo>
                  <a:lnTo>
                    <a:pt x="1" y="17283"/>
                  </a:lnTo>
                  <a:cubicBezTo>
                    <a:pt x="1" y="18700"/>
                    <a:pt x="1" y="20152"/>
                    <a:pt x="139" y="21604"/>
                  </a:cubicBezTo>
                  <a:cubicBezTo>
                    <a:pt x="415" y="23159"/>
                    <a:pt x="588" y="24473"/>
                    <a:pt x="1003" y="25752"/>
                  </a:cubicBezTo>
                  <a:cubicBezTo>
                    <a:pt x="1003" y="25925"/>
                    <a:pt x="1141" y="26063"/>
                    <a:pt x="1452" y="26063"/>
                  </a:cubicBezTo>
                  <a:lnTo>
                    <a:pt x="1867" y="26063"/>
                  </a:lnTo>
                  <a:cubicBezTo>
                    <a:pt x="3457" y="25337"/>
                    <a:pt x="4736" y="24335"/>
                    <a:pt x="6049" y="23470"/>
                  </a:cubicBezTo>
                  <a:cubicBezTo>
                    <a:pt x="6326" y="23159"/>
                    <a:pt x="6637" y="22883"/>
                    <a:pt x="6914" y="22745"/>
                  </a:cubicBezTo>
                  <a:lnTo>
                    <a:pt x="7052" y="22606"/>
                  </a:lnTo>
                  <a:lnTo>
                    <a:pt x="7501" y="22295"/>
                  </a:lnTo>
                  <a:lnTo>
                    <a:pt x="8054" y="21880"/>
                  </a:lnTo>
                  <a:cubicBezTo>
                    <a:pt x="8504" y="21431"/>
                    <a:pt x="8918" y="21155"/>
                    <a:pt x="9368" y="20878"/>
                  </a:cubicBezTo>
                  <a:lnTo>
                    <a:pt x="10094" y="20290"/>
                  </a:lnTo>
                  <a:cubicBezTo>
                    <a:pt x="10785" y="19876"/>
                    <a:pt x="11511" y="19288"/>
                    <a:pt x="12237" y="18700"/>
                  </a:cubicBezTo>
                  <a:lnTo>
                    <a:pt x="13688" y="17560"/>
                  </a:lnTo>
                  <a:cubicBezTo>
                    <a:pt x="14691" y="16834"/>
                    <a:pt x="15693" y="16108"/>
                    <a:pt x="16695" y="15244"/>
                  </a:cubicBezTo>
                  <a:cubicBezTo>
                    <a:pt x="17560" y="14691"/>
                    <a:pt x="18424" y="14103"/>
                    <a:pt x="19288" y="13516"/>
                  </a:cubicBezTo>
                  <a:cubicBezTo>
                    <a:pt x="19875" y="12963"/>
                    <a:pt x="20878" y="12375"/>
                    <a:pt x="21742" y="11649"/>
                  </a:cubicBezTo>
                  <a:cubicBezTo>
                    <a:pt x="22744" y="11062"/>
                    <a:pt x="23920" y="10509"/>
                    <a:pt x="24784" y="9921"/>
                  </a:cubicBezTo>
                  <a:cubicBezTo>
                    <a:pt x="25648" y="9506"/>
                    <a:pt x="26339" y="8919"/>
                    <a:pt x="27203" y="8469"/>
                  </a:cubicBezTo>
                  <a:cubicBezTo>
                    <a:pt x="27203" y="8469"/>
                    <a:pt x="27376" y="8331"/>
                    <a:pt x="27376" y="8193"/>
                  </a:cubicBezTo>
                  <a:cubicBezTo>
                    <a:pt x="27514" y="8054"/>
                    <a:pt x="27514" y="7916"/>
                    <a:pt x="27514" y="7778"/>
                  </a:cubicBezTo>
                  <a:cubicBezTo>
                    <a:pt x="27653" y="6464"/>
                    <a:pt x="27514" y="5013"/>
                    <a:pt x="27514" y="3596"/>
                  </a:cubicBezTo>
                  <a:cubicBezTo>
                    <a:pt x="27514" y="2593"/>
                    <a:pt x="27376" y="1729"/>
                    <a:pt x="27376" y="692"/>
                  </a:cubicBezTo>
                  <a:cubicBezTo>
                    <a:pt x="27514" y="554"/>
                    <a:pt x="27514" y="416"/>
                    <a:pt x="27376" y="277"/>
                  </a:cubicBezTo>
                  <a:cubicBezTo>
                    <a:pt x="27376" y="139"/>
                    <a:pt x="27203" y="1"/>
                    <a:pt x="270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8"/>
            <p:cNvSpPr/>
            <p:nvPr/>
          </p:nvSpPr>
          <p:spPr>
            <a:xfrm>
              <a:off x="2656849" y="390573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8"/>
            <p:cNvSpPr/>
            <p:nvPr/>
          </p:nvSpPr>
          <p:spPr>
            <a:xfrm>
              <a:off x="2659327" y="3962238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8"/>
            <p:cNvSpPr/>
            <p:nvPr/>
          </p:nvSpPr>
          <p:spPr>
            <a:xfrm>
              <a:off x="2899578" y="4063425"/>
              <a:ext cx="147775" cy="147146"/>
            </a:xfrm>
            <a:custGeom>
              <a:avLst/>
              <a:gdLst/>
              <a:ahLst/>
              <a:cxnLst/>
              <a:rect l="l" t="t" r="r" b="b"/>
              <a:pathLst>
                <a:path w="8228" h="8193" extrusionOk="0">
                  <a:moveTo>
                    <a:pt x="3906" y="864"/>
                  </a:moveTo>
                  <a:cubicBezTo>
                    <a:pt x="4183" y="1003"/>
                    <a:pt x="4459" y="1141"/>
                    <a:pt x="4771" y="1279"/>
                  </a:cubicBezTo>
                  <a:cubicBezTo>
                    <a:pt x="5496" y="1867"/>
                    <a:pt x="6361" y="2593"/>
                    <a:pt x="7052" y="3146"/>
                  </a:cubicBezTo>
                  <a:cubicBezTo>
                    <a:pt x="6188" y="3871"/>
                    <a:pt x="5324" y="4736"/>
                    <a:pt x="4632" y="5461"/>
                  </a:cubicBezTo>
                  <a:cubicBezTo>
                    <a:pt x="3768" y="5185"/>
                    <a:pt x="3042" y="4736"/>
                    <a:pt x="2316" y="4321"/>
                  </a:cubicBezTo>
                  <a:cubicBezTo>
                    <a:pt x="1867" y="4010"/>
                    <a:pt x="1452" y="3595"/>
                    <a:pt x="1003" y="3318"/>
                  </a:cubicBezTo>
                  <a:cubicBezTo>
                    <a:pt x="1591" y="2731"/>
                    <a:pt x="2040" y="2143"/>
                    <a:pt x="2593" y="1728"/>
                  </a:cubicBezTo>
                  <a:cubicBezTo>
                    <a:pt x="2904" y="1417"/>
                    <a:pt x="3181" y="1141"/>
                    <a:pt x="3595" y="1003"/>
                  </a:cubicBezTo>
                  <a:lnTo>
                    <a:pt x="3768" y="1003"/>
                  </a:lnTo>
                  <a:cubicBezTo>
                    <a:pt x="3768" y="1003"/>
                    <a:pt x="3768" y="864"/>
                    <a:pt x="3906" y="864"/>
                  </a:cubicBezTo>
                  <a:close/>
                  <a:moveTo>
                    <a:pt x="865" y="4321"/>
                  </a:moveTo>
                  <a:lnTo>
                    <a:pt x="1003" y="4459"/>
                  </a:lnTo>
                  <a:cubicBezTo>
                    <a:pt x="1314" y="4736"/>
                    <a:pt x="1729" y="4874"/>
                    <a:pt x="2040" y="5185"/>
                  </a:cubicBezTo>
                  <a:cubicBezTo>
                    <a:pt x="2593" y="5461"/>
                    <a:pt x="3181" y="5738"/>
                    <a:pt x="3768" y="6049"/>
                  </a:cubicBezTo>
                  <a:cubicBezTo>
                    <a:pt x="3906" y="6187"/>
                    <a:pt x="4045" y="6187"/>
                    <a:pt x="4183" y="6326"/>
                  </a:cubicBezTo>
                  <a:cubicBezTo>
                    <a:pt x="4321" y="6464"/>
                    <a:pt x="4321" y="6775"/>
                    <a:pt x="4321" y="6913"/>
                  </a:cubicBezTo>
                  <a:cubicBezTo>
                    <a:pt x="3768" y="6775"/>
                    <a:pt x="3319" y="6464"/>
                    <a:pt x="2731" y="6187"/>
                  </a:cubicBezTo>
                  <a:cubicBezTo>
                    <a:pt x="2178" y="5738"/>
                    <a:pt x="1591" y="5323"/>
                    <a:pt x="1003" y="4736"/>
                  </a:cubicBezTo>
                  <a:cubicBezTo>
                    <a:pt x="1003" y="4597"/>
                    <a:pt x="1003" y="4459"/>
                    <a:pt x="865" y="4321"/>
                  </a:cubicBezTo>
                  <a:close/>
                  <a:moveTo>
                    <a:pt x="7225" y="4183"/>
                  </a:moveTo>
                  <a:cubicBezTo>
                    <a:pt x="7363" y="4321"/>
                    <a:pt x="7363" y="4459"/>
                    <a:pt x="7363" y="4597"/>
                  </a:cubicBezTo>
                  <a:lnTo>
                    <a:pt x="7363" y="4736"/>
                  </a:lnTo>
                  <a:cubicBezTo>
                    <a:pt x="6637" y="5461"/>
                    <a:pt x="5911" y="6326"/>
                    <a:pt x="5185" y="7051"/>
                  </a:cubicBezTo>
                  <a:lnTo>
                    <a:pt x="5185" y="6326"/>
                  </a:lnTo>
                  <a:lnTo>
                    <a:pt x="5185" y="6187"/>
                  </a:lnTo>
                  <a:lnTo>
                    <a:pt x="6914" y="4459"/>
                  </a:lnTo>
                  <a:cubicBezTo>
                    <a:pt x="7052" y="4321"/>
                    <a:pt x="7225" y="4321"/>
                    <a:pt x="7225" y="4183"/>
                  </a:cubicBezTo>
                  <a:close/>
                  <a:moveTo>
                    <a:pt x="3595" y="0"/>
                  </a:moveTo>
                  <a:lnTo>
                    <a:pt x="3595" y="138"/>
                  </a:lnTo>
                  <a:lnTo>
                    <a:pt x="3457" y="138"/>
                  </a:lnTo>
                  <a:cubicBezTo>
                    <a:pt x="3181" y="277"/>
                    <a:pt x="2904" y="415"/>
                    <a:pt x="2593" y="553"/>
                  </a:cubicBezTo>
                  <a:cubicBezTo>
                    <a:pt x="2316" y="864"/>
                    <a:pt x="2178" y="1003"/>
                    <a:pt x="1867" y="1141"/>
                  </a:cubicBezTo>
                  <a:lnTo>
                    <a:pt x="588" y="2454"/>
                  </a:lnTo>
                  <a:cubicBezTo>
                    <a:pt x="588" y="2454"/>
                    <a:pt x="450" y="2593"/>
                    <a:pt x="312" y="2731"/>
                  </a:cubicBezTo>
                  <a:cubicBezTo>
                    <a:pt x="139" y="2869"/>
                    <a:pt x="139" y="3007"/>
                    <a:pt x="139" y="3146"/>
                  </a:cubicBezTo>
                  <a:cubicBezTo>
                    <a:pt x="1" y="3318"/>
                    <a:pt x="1" y="3318"/>
                    <a:pt x="1" y="3457"/>
                  </a:cubicBezTo>
                  <a:cubicBezTo>
                    <a:pt x="1" y="4010"/>
                    <a:pt x="1" y="4459"/>
                    <a:pt x="139" y="4874"/>
                  </a:cubicBezTo>
                  <a:cubicBezTo>
                    <a:pt x="139" y="5047"/>
                    <a:pt x="139" y="5185"/>
                    <a:pt x="312" y="5185"/>
                  </a:cubicBezTo>
                  <a:cubicBezTo>
                    <a:pt x="312" y="5323"/>
                    <a:pt x="312" y="5461"/>
                    <a:pt x="450" y="5461"/>
                  </a:cubicBezTo>
                  <a:cubicBezTo>
                    <a:pt x="1003" y="5911"/>
                    <a:pt x="1729" y="6464"/>
                    <a:pt x="2316" y="6913"/>
                  </a:cubicBezTo>
                  <a:cubicBezTo>
                    <a:pt x="3042" y="7328"/>
                    <a:pt x="3768" y="7777"/>
                    <a:pt x="4459" y="8054"/>
                  </a:cubicBezTo>
                  <a:lnTo>
                    <a:pt x="4771" y="8054"/>
                  </a:lnTo>
                  <a:cubicBezTo>
                    <a:pt x="4771" y="8054"/>
                    <a:pt x="4909" y="8192"/>
                    <a:pt x="5047" y="8192"/>
                  </a:cubicBezTo>
                  <a:cubicBezTo>
                    <a:pt x="5047" y="8192"/>
                    <a:pt x="5185" y="8192"/>
                    <a:pt x="5324" y="8054"/>
                  </a:cubicBezTo>
                  <a:lnTo>
                    <a:pt x="6637" y="6775"/>
                  </a:lnTo>
                  <a:cubicBezTo>
                    <a:pt x="7225" y="6187"/>
                    <a:pt x="7639" y="5738"/>
                    <a:pt x="8089" y="5185"/>
                  </a:cubicBezTo>
                  <a:cubicBezTo>
                    <a:pt x="8089" y="5185"/>
                    <a:pt x="8227" y="4874"/>
                    <a:pt x="8089" y="4736"/>
                  </a:cubicBezTo>
                  <a:cubicBezTo>
                    <a:pt x="8227" y="4736"/>
                    <a:pt x="8227" y="4597"/>
                    <a:pt x="8227" y="4597"/>
                  </a:cubicBezTo>
                  <a:cubicBezTo>
                    <a:pt x="8089" y="4183"/>
                    <a:pt x="8089" y="3733"/>
                    <a:pt x="8089" y="3318"/>
                  </a:cubicBezTo>
                  <a:lnTo>
                    <a:pt x="8089" y="3146"/>
                  </a:lnTo>
                  <a:cubicBezTo>
                    <a:pt x="8089" y="3007"/>
                    <a:pt x="8089" y="2869"/>
                    <a:pt x="7916" y="2731"/>
                  </a:cubicBezTo>
                  <a:lnTo>
                    <a:pt x="7778" y="2731"/>
                  </a:lnTo>
                  <a:cubicBezTo>
                    <a:pt x="7778" y="2593"/>
                    <a:pt x="7639" y="2454"/>
                    <a:pt x="7501" y="2454"/>
                  </a:cubicBezTo>
                  <a:cubicBezTo>
                    <a:pt x="6637" y="1590"/>
                    <a:pt x="5635" y="864"/>
                    <a:pt x="4459" y="277"/>
                  </a:cubicBezTo>
                  <a:cubicBezTo>
                    <a:pt x="4459" y="138"/>
                    <a:pt x="4321" y="138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8"/>
            <p:cNvSpPr/>
            <p:nvPr/>
          </p:nvSpPr>
          <p:spPr>
            <a:xfrm>
              <a:off x="3018778" y="3972781"/>
              <a:ext cx="147146" cy="147146"/>
            </a:xfrm>
            <a:custGeom>
              <a:avLst/>
              <a:gdLst/>
              <a:ahLst/>
              <a:cxnLst/>
              <a:rect l="l" t="t" r="r" b="b"/>
              <a:pathLst>
                <a:path w="8193" h="8193" extrusionOk="0">
                  <a:moveTo>
                    <a:pt x="3871" y="1003"/>
                  </a:moveTo>
                  <a:cubicBezTo>
                    <a:pt x="4182" y="1141"/>
                    <a:pt x="4459" y="1280"/>
                    <a:pt x="4736" y="1452"/>
                  </a:cubicBezTo>
                  <a:cubicBezTo>
                    <a:pt x="5600" y="2005"/>
                    <a:pt x="6326" y="2593"/>
                    <a:pt x="7051" y="3319"/>
                  </a:cubicBezTo>
                  <a:cubicBezTo>
                    <a:pt x="6326" y="4045"/>
                    <a:pt x="5461" y="4736"/>
                    <a:pt x="4597" y="5600"/>
                  </a:cubicBezTo>
                  <a:cubicBezTo>
                    <a:pt x="3871" y="5185"/>
                    <a:pt x="3007" y="4736"/>
                    <a:pt x="2316" y="4321"/>
                  </a:cubicBezTo>
                  <a:cubicBezTo>
                    <a:pt x="1867" y="4045"/>
                    <a:pt x="1452" y="3734"/>
                    <a:pt x="1141" y="3319"/>
                  </a:cubicBezTo>
                  <a:cubicBezTo>
                    <a:pt x="1590" y="2870"/>
                    <a:pt x="2143" y="2317"/>
                    <a:pt x="2731" y="1867"/>
                  </a:cubicBezTo>
                  <a:cubicBezTo>
                    <a:pt x="3007" y="1591"/>
                    <a:pt x="3318" y="1280"/>
                    <a:pt x="3595" y="1141"/>
                  </a:cubicBezTo>
                  <a:cubicBezTo>
                    <a:pt x="3733" y="1141"/>
                    <a:pt x="3733" y="1003"/>
                    <a:pt x="3733" y="1003"/>
                  </a:cubicBezTo>
                  <a:close/>
                  <a:moveTo>
                    <a:pt x="1141" y="4460"/>
                  </a:moveTo>
                  <a:cubicBezTo>
                    <a:pt x="1452" y="4736"/>
                    <a:pt x="1728" y="5047"/>
                    <a:pt x="2143" y="5185"/>
                  </a:cubicBezTo>
                  <a:cubicBezTo>
                    <a:pt x="2869" y="5600"/>
                    <a:pt x="3595" y="6050"/>
                    <a:pt x="4321" y="6326"/>
                  </a:cubicBezTo>
                  <a:lnTo>
                    <a:pt x="4321" y="6464"/>
                  </a:lnTo>
                  <a:lnTo>
                    <a:pt x="4321" y="7052"/>
                  </a:lnTo>
                  <a:cubicBezTo>
                    <a:pt x="3871" y="6775"/>
                    <a:pt x="3318" y="6464"/>
                    <a:pt x="2869" y="6188"/>
                  </a:cubicBezTo>
                  <a:cubicBezTo>
                    <a:pt x="2316" y="5773"/>
                    <a:pt x="1590" y="5324"/>
                    <a:pt x="1002" y="4909"/>
                  </a:cubicBezTo>
                  <a:lnTo>
                    <a:pt x="1002" y="4460"/>
                  </a:lnTo>
                  <a:close/>
                  <a:moveTo>
                    <a:pt x="7328" y="4183"/>
                  </a:moveTo>
                  <a:lnTo>
                    <a:pt x="7328" y="4321"/>
                  </a:lnTo>
                  <a:lnTo>
                    <a:pt x="7328" y="4736"/>
                  </a:lnTo>
                  <a:cubicBezTo>
                    <a:pt x="6637" y="5600"/>
                    <a:pt x="6049" y="6326"/>
                    <a:pt x="5323" y="7052"/>
                  </a:cubicBezTo>
                  <a:cubicBezTo>
                    <a:pt x="5323" y="6914"/>
                    <a:pt x="5185" y="6637"/>
                    <a:pt x="5185" y="6464"/>
                  </a:cubicBezTo>
                  <a:lnTo>
                    <a:pt x="5185" y="6326"/>
                  </a:lnTo>
                  <a:lnTo>
                    <a:pt x="5323" y="6188"/>
                  </a:lnTo>
                  <a:cubicBezTo>
                    <a:pt x="5772" y="5600"/>
                    <a:pt x="6326" y="5047"/>
                    <a:pt x="6913" y="4598"/>
                  </a:cubicBezTo>
                  <a:lnTo>
                    <a:pt x="7328" y="4183"/>
                  </a:lnTo>
                  <a:close/>
                  <a:moveTo>
                    <a:pt x="4044" y="1"/>
                  </a:moveTo>
                  <a:cubicBezTo>
                    <a:pt x="3871" y="1"/>
                    <a:pt x="3733" y="139"/>
                    <a:pt x="3595" y="139"/>
                  </a:cubicBezTo>
                  <a:cubicBezTo>
                    <a:pt x="3595" y="139"/>
                    <a:pt x="3457" y="139"/>
                    <a:pt x="3457" y="277"/>
                  </a:cubicBezTo>
                  <a:cubicBezTo>
                    <a:pt x="3180" y="277"/>
                    <a:pt x="2869" y="588"/>
                    <a:pt x="2731" y="727"/>
                  </a:cubicBezTo>
                  <a:cubicBezTo>
                    <a:pt x="2454" y="865"/>
                    <a:pt x="2143" y="1003"/>
                    <a:pt x="2005" y="1280"/>
                  </a:cubicBezTo>
                  <a:cubicBezTo>
                    <a:pt x="1590" y="1729"/>
                    <a:pt x="1141" y="2144"/>
                    <a:pt x="726" y="2455"/>
                  </a:cubicBezTo>
                  <a:cubicBezTo>
                    <a:pt x="588" y="2593"/>
                    <a:pt x="415" y="2731"/>
                    <a:pt x="415" y="2731"/>
                  </a:cubicBezTo>
                  <a:cubicBezTo>
                    <a:pt x="277" y="2870"/>
                    <a:pt x="138" y="3008"/>
                    <a:pt x="138" y="3181"/>
                  </a:cubicBezTo>
                  <a:cubicBezTo>
                    <a:pt x="138" y="3319"/>
                    <a:pt x="0" y="3457"/>
                    <a:pt x="0" y="3595"/>
                  </a:cubicBezTo>
                  <a:cubicBezTo>
                    <a:pt x="0" y="4045"/>
                    <a:pt x="138" y="4598"/>
                    <a:pt x="138" y="5047"/>
                  </a:cubicBezTo>
                  <a:cubicBezTo>
                    <a:pt x="138" y="5185"/>
                    <a:pt x="277" y="5185"/>
                    <a:pt x="277" y="5324"/>
                  </a:cubicBezTo>
                  <a:lnTo>
                    <a:pt x="415" y="5324"/>
                  </a:lnTo>
                  <a:lnTo>
                    <a:pt x="415" y="5600"/>
                  </a:lnTo>
                  <a:cubicBezTo>
                    <a:pt x="1141" y="6050"/>
                    <a:pt x="1728" y="6464"/>
                    <a:pt x="2454" y="6914"/>
                  </a:cubicBezTo>
                  <a:cubicBezTo>
                    <a:pt x="3180" y="7328"/>
                    <a:pt x="3871" y="7778"/>
                    <a:pt x="4597" y="8054"/>
                  </a:cubicBezTo>
                  <a:lnTo>
                    <a:pt x="4908" y="8054"/>
                  </a:lnTo>
                  <a:cubicBezTo>
                    <a:pt x="4908" y="8193"/>
                    <a:pt x="5047" y="8193"/>
                    <a:pt x="5047" y="8193"/>
                  </a:cubicBezTo>
                  <a:lnTo>
                    <a:pt x="5323" y="8193"/>
                  </a:lnTo>
                  <a:cubicBezTo>
                    <a:pt x="5911" y="7778"/>
                    <a:pt x="6326" y="7328"/>
                    <a:pt x="6775" y="6775"/>
                  </a:cubicBezTo>
                  <a:cubicBezTo>
                    <a:pt x="7190" y="6326"/>
                    <a:pt x="7639" y="5773"/>
                    <a:pt x="8054" y="5324"/>
                  </a:cubicBezTo>
                  <a:cubicBezTo>
                    <a:pt x="8192" y="5185"/>
                    <a:pt x="8192" y="5047"/>
                    <a:pt x="8192" y="4909"/>
                  </a:cubicBezTo>
                  <a:lnTo>
                    <a:pt x="8192" y="4598"/>
                  </a:lnTo>
                  <a:lnTo>
                    <a:pt x="8192" y="3319"/>
                  </a:lnTo>
                  <a:cubicBezTo>
                    <a:pt x="8192" y="3181"/>
                    <a:pt x="8054" y="3008"/>
                    <a:pt x="8054" y="2870"/>
                  </a:cubicBezTo>
                  <a:cubicBezTo>
                    <a:pt x="6775" y="1867"/>
                    <a:pt x="5600" y="865"/>
                    <a:pt x="4182" y="139"/>
                  </a:cubicBezTo>
                  <a:cubicBezTo>
                    <a:pt x="4182" y="1"/>
                    <a:pt x="4044" y="1"/>
                    <a:pt x="40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8"/>
            <p:cNvSpPr/>
            <p:nvPr/>
          </p:nvSpPr>
          <p:spPr>
            <a:xfrm>
              <a:off x="3150371" y="3882154"/>
              <a:ext cx="147775" cy="147757"/>
            </a:xfrm>
            <a:custGeom>
              <a:avLst/>
              <a:gdLst/>
              <a:ahLst/>
              <a:cxnLst/>
              <a:rect l="l" t="t" r="r" b="b"/>
              <a:pathLst>
                <a:path w="8228" h="8227" extrusionOk="0">
                  <a:moveTo>
                    <a:pt x="3907" y="864"/>
                  </a:moveTo>
                  <a:cubicBezTo>
                    <a:pt x="4183" y="1003"/>
                    <a:pt x="4494" y="1314"/>
                    <a:pt x="4771" y="1452"/>
                  </a:cubicBezTo>
                  <a:cubicBezTo>
                    <a:pt x="5635" y="2005"/>
                    <a:pt x="6361" y="2593"/>
                    <a:pt x="7087" y="3180"/>
                  </a:cubicBezTo>
                  <a:lnTo>
                    <a:pt x="4633" y="5634"/>
                  </a:lnTo>
                  <a:cubicBezTo>
                    <a:pt x="3907" y="5185"/>
                    <a:pt x="3043" y="4770"/>
                    <a:pt x="2317" y="4321"/>
                  </a:cubicBezTo>
                  <a:cubicBezTo>
                    <a:pt x="1902" y="4044"/>
                    <a:pt x="1453" y="3733"/>
                    <a:pt x="1038" y="3318"/>
                  </a:cubicBezTo>
                  <a:cubicBezTo>
                    <a:pt x="1591" y="2869"/>
                    <a:pt x="2179" y="2316"/>
                    <a:pt x="2593" y="1728"/>
                  </a:cubicBezTo>
                  <a:cubicBezTo>
                    <a:pt x="3043" y="1452"/>
                    <a:pt x="3319" y="1314"/>
                    <a:pt x="3630" y="1003"/>
                  </a:cubicBezTo>
                  <a:lnTo>
                    <a:pt x="3769" y="1003"/>
                  </a:lnTo>
                  <a:cubicBezTo>
                    <a:pt x="3769" y="1003"/>
                    <a:pt x="3907" y="1003"/>
                    <a:pt x="3907" y="864"/>
                  </a:cubicBezTo>
                  <a:close/>
                  <a:moveTo>
                    <a:pt x="1038" y="4459"/>
                  </a:moveTo>
                  <a:cubicBezTo>
                    <a:pt x="1453" y="4770"/>
                    <a:pt x="1729" y="5047"/>
                    <a:pt x="2040" y="5185"/>
                  </a:cubicBezTo>
                  <a:cubicBezTo>
                    <a:pt x="2766" y="5634"/>
                    <a:pt x="3630" y="6049"/>
                    <a:pt x="4322" y="6326"/>
                  </a:cubicBezTo>
                  <a:lnTo>
                    <a:pt x="4322" y="6775"/>
                  </a:lnTo>
                  <a:lnTo>
                    <a:pt x="4322" y="7051"/>
                  </a:lnTo>
                  <a:cubicBezTo>
                    <a:pt x="3907" y="6775"/>
                    <a:pt x="3319" y="6498"/>
                    <a:pt x="2904" y="6187"/>
                  </a:cubicBezTo>
                  <a:cubicBezTo>
                    <a:pt x="2593" y="6049"/>
                    <a:pt x="2455" y="5911"/>
                    <a:pt x="2317" y="5773"/>
                  </a:cubicBezTo>
                  <a:cubicBezTo>
                    <a:pt x="1902" y="5461"/>
                    <a:pt x="1453" y="5185"/>
                    <a:pt x="1038" y="4908"/>
                  </a:cubicBezTo>
                  <a:lnTo>
                    <a:pt x="1038" y="4459"/>
                  </a:lnTo>
                  <a:close/>
                  <a:moveTo>
                    <a:pt x="7363" y="4183"/>
                  </a:moveTo>
                  <a:lnTo>
                    <a:pt x="7363" y="4459"/>
                  </a:lnTo>
                  <a:lnTo>
                    <a:pt x="7363" y="4597"/>
                  </a:lnTo>
                  <a:lnTo>
                    <a:pt x="7363" y="4770"/>
                  </a:lnTo>
                  <a:cubicBezTo>
                    <a:pt x="6637" y="5461"/>
                    <a:pt x="6050" y="6326"/>
                    <a:pt x="5358" y="7051"/>
                  </a:cubicBezTo>
                  <a:cubicBezTo>
                    <a:pt x="5186" y="6913"/>
                    <a:pt x="5186" y="6775"/>
                    <a:pt x="5186" y="6637"/>
                  </a:cubicBezTo>
                  <a:lnTo>
                    <a:pt x="5186" y="6326"/>
                  </a:lnTo>
                  <a:lnTo>
                    <a:pt x="5186" y="6187"/>
                  </a:lnTo>
                  <a:lnTo>
                    <a:pt x="6914" y="4459"/>
                  </a:lnTo>
                  <a:lnTo>
                    <a:pt x="6914" y="4597"/>
                  </a:lnTo>
                  <a:cubicBezTo>
                    <a:pt x="7087" y="4459"/>
                    <a:pt x="7225" y="4321"/>
                    <a:pt x="7363" y="4183"/>
                  </a:cubicBezTo>
                  <a:close/>
                  <a:moveTo>
                    <a:pt x="4045" y="0"/>
                  </a:moveTo>
                  <a:cubicBezTo>
                    <a:pt x="3907" y="0"/>
                    <a:pt x="3769" y="0"/>
                    <a:pt x="3630" y="138"/>
                  </a:cubicBezTo>
                  <a:lnTo>
                    <a:pt x="3457" y="138"/>
                  </a:lnTo>
                  <a:cubicBezTo>
                    <a:pt x="3181" y="277"/>
                    <a:pt x="2904" y="450"/>
                    <a:pt x="2593" y="726"/>
                  </a:cubicBezTo>
                  <a:cubicBezTo>
                    <a:pt x="2455" y="864"/>
                    <a:pt x="2179" y="1003"/>
                    <a:pt x="1902" y="1314"/>
                  </a:cubicBezTo>
                  <a:cubicBezTo>
                    <a:pt x="1453" y="1590"/>
                    <a:pt x="1176" y="2005"/>
                    <a:pt x="727" y="2454"/>
                  </a:cubicBezTo>
                  <a:cubicBezTo>
                    <a:pt x="589" y="2593"/>
                    <a:pt x="450" y="2593"/>
                    <a:pt x="312" y="2731"/>
                  </a:cubicBezTo>
                  <a:cubicBezTo>
                    <a:pt x="174" y="2869"/>
                    <a:pt x="174" y="3042"/>
                    <a:pt x="174" y="3180"/>
                  </a:cubicBezTo>
                  <a:cubicBezTo>
                    <a:pt x="174" y="3318"/>
                    <a:pt x="1" y="3457"/>
                    <a:pt x="1" y="3595"/>
                  </a:cubicBezTo>
                  <a:cubicBezTo>
                    <a:pt x="1" y="4044"/>
                    <a:pt x="174" y="4459"/>
                    <a:pt x="174" y="5047"/>
                  </a:cubicBezTo>
                  <a:cubicBezTo>
                    <a:pt x="174" y="5047"/>
                    <a:pt x="312" y="5185"/>
                    <a:pt x="312" y="5323"/>
                  </a:cubicBezTo>
                  <a:cubicBezTo>
                    <a:pt x="450" y="5323"/>
                    <a:pt x="450" y="5461"/>
                    <a:pt x="450" y="5461"/>
                  </a:cubicBezTo>
                  <a:cubicBezTo>
                    <a:pt x="1176" y="6049"/>
                    <a:pt x="1729" y="6498"/>
                    <a:pt x="2455" y="6913"/>
                  </a:cubicBezTo>
                  <a:cubicBezTo>
                    <a:pt x="3043" y="7363"/>
                    <a:pt x="3769" y="7777"/>
                    <a:pt x="4633" y="8054"/>
                  </a:cubicBezTo>
                  <a:lnTo>
                    <a:pt x="4771" y="8054"/>
                  </a:lnTo>
                  <a:cubicBezTo>
                    <a:pt x="4909" y="8227"/>
                    <a:pt x="4909" y="8227"/>
                    <a:pt x="5047" y="8227"/>
                  </a:cubicBezTo>
                  <a:lnTo>
                    <a:pt x="5358" y="8227"/>
                  </a:lnTo>
                  <a:cubicBezTo>
                    <a:pt x="5912" y="7777"/>
                    <a:pt x="6361" y="7190"/>
                    <a:pt x="6776" y="6775"/>
                  </a:cubicBezTo>
                  <a:cubicBezTo>
                    <a:pt x="7225" y="6326"/>
                    <a:pt x="7640" y="5773"/>
                    <a:pt x="8089" y="5323"/>
                  </a:cubicBezTo>
                  <a:cubicBezTo>
                    <a:pt x="8227" y="5185"/>
                    <a:pt x="8227" y="5047"/>
                    <a:pt x="8227" y="4908"/>
                  </a:cubicBezTo>
                  <a:lnTo>
                    <a:pt x="8227" y="4597"/>
                  </a:lnTo>
                  <a:lnTo>
                    <a:pt x="8227" y="3318"/>
                  </a:lnTo>
                  <a:cubicBezTo>
                    <a:pt x="8227" y="3318"/>
                    <a:pt x="8089" y="3318"/>
                    <a:pt x="8089" y="3180"/>
                  </a:cubicBezTo>
                  <a:cubicBezTo>
                    <a:pt x="8227" y="3042"/>
                    <a:pt x="8089" y="2869"/>
                    <a:pt x="7951" y="2869"/>
                  </a:cubicBezTo>
                  <a:cubicBezTo>
                    <a:pt x="6776" y="1728"/>
                    <a:pt x="5635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8"/>
            <p:cNvSpPr/>
            <p:nvPr/>
          </p:nvSpPr>
          <p:spPr>
            <a:xfrm>
              <a:off x="3272050" y="3791510"/>
              <a:ext cx="147775" cy="150253"/>
            </a:xfrm>
            <a:custGeom>
              <a:avLst/>
              <a:gdLst/>
              <a:ahLst/>
              <a:cxnLst/>
              <a:rect l="l" t="t" r="r" b="b"/>
              <a:pathLst>
                <a:path w="8228" h="8366" extrusionOk="0">
                  <a:moveTo>
                    <a:pt x="3907" y="1003"/>
                  </a:moveTo>
                  <a:cubicBezTo>
                    <a:pt x="4183" y="1176"/>
                    <a:pt x="4460" y="1314"/>
                    <a:pt x="4771" y="1452"/>
                  </a:cubicBezTo>
                  <a:cubicBezTo>
                    <a:pt x="5497" y="2040"/>
                    <a:pt x="6361" y="2593"/>
                    <a:pt x="7052" y="3319"/>
                  </a:cubicBezTo>
                  <a:cubicBezTo>
                    <a:pt x="6188" y="4045"/>
                    <a:pt x="5324" y="4771"/>
                    <a:pt x="4632" y="5635"/>
                  </a:cubicBezTo>
                  <a:cubicBezTo>
                    <a:pt x="3768" y="5185"/>
                    <a:pt x="3042" y="4909"/>
                    <a:pt x="2317" y="4321"/>
                  </a:cubicBezTo>
                  <a:cubicBezTo>
                    <a:pt x="1729" y="4045"/>
                    <a:pt x="1452" y="3768"/>
                    <a:pt x="1003" y="3319"/>
                  </a:cubicBezTo>
                  <a:cubicBezTo>
                    <a:pt x="1591" y="2904"/>
                    <a:pt x="2040" y="2317"/>
                    <a:pt x="2593" y="1867"/>
                  </a:cubicBezTo>
                  <a:cubicBezTo>
                    <a:pt x="2904" y="1591"/>
                    <a:pt x="3181" y="1314"/>
                    <a:pt x="3595" y="1176"/>
                  </a:cubicBezTo>
                  <a:lnTo>
                    <a:pt x="3768" y="1176"/>
                  </a:lnTo>
                  <a:cubicBezTo>
                    <a:pt x="3768" y="1003"/>
                    <a:pt x="3768" y="1003"/>
                    <a:pt x="3907" y="1003"/>
                  </a:cubicBezTo>
                  <a:close/>
                  <a:moveTo>
                    <a:pt x="865" y="4460"/>
                  </a:moveTo>
                  <a:cubicBezTo>
                    <a:pt x="1003" y="4460"/>
                    <a:pt x="1003" y="4632"/>
                    <a:pt x="1003" y="4632"/>
                  </a:cubicBezTo>
                  <a:cubicBezTo>
                    <a:pt x="1314" y="4909"/>
                    <a:pt x="1729" y="5047"/>
                    <a:pt x="2040" y="5324"/>
                  </a:cubicBezTo>
                  <a:cubicBezTo>
                    <a:pt x="2731" y="5773"/>
                    <a:pt x="3457" y="6050"/>
                    <a:pt x="4183" y="6499"/>
                  </a:cubicBezTo>
                  <a:cubicBezTo>
                    <a:pt x="4183" y="6499"/>
                    <a:pt x="4321" y="6637"/>
                    <a:pt x="4321" y="6775"/>
                  </a:cubicBezTo>
                  <a:lnTo>
                    <a:pt x="4321" y="7052"/>
                  </a:lnTo>
                  <a:cubicBezTo>
                    <a:pt x="3768" y="6914"/>
                    <a:pt x="3319" y="6637"/>
                    <a:pt x="2731" y="6188"/>
                  </a:cubicBezTo>
                  <a:cubicBezTo>
                    <a:pt x="2178" y="5773"/>
                    <a:pt x="1591" y="5324"/>
                    <a:pt x="1003" y="4909"/>
                  </a:cubicBezTo>
                  <a:cubicBezTo>
                    <a:pt x="1003" y="4771"/>
                    <a:pt x="865" y="4632"/>
                    <a:pt x="865" y="4460"/>
                  </a:cubicBezTo>
                  <a:close/>
                  <a:moveTo>
                    <a:pt x="7225" y="4321"/>
                  </a:moveTo>
                  <a:lnTo>
                    <a:pt x="7225" y="4460"/>
                  </a:lnTo>
                  <a:cubicBezTo>
                    <a:pt x="7225" y="4632"/>
                    <a:pt x="7363" y="4632"/>
                    <a:pt x="7363" y="4771"/>
                  </a:cubicBezTo>
                  <a:lnTo>
                    <a:pt x="7363" y="4909"/>
                  </a:lnTo>
                  <a:lnTo>
                    <a:pt x="5185" y="7052"/>
                  </a:lnTo>
                  <a:lnTo>
                    <a:pt x="5185" y="6637"/>
                  </a:lnTo>
                  <a:cubicBezTo>
                    <a:pt x="5185" y="6637"/>
                    <a:pt x="5185" y="6499"/>
                    <a:pt x="5047" y="6361"/>
                  </a:cubicBezTo>
                  <a:lnTo>
                    <a:pt x="5185" y="6361"/>
                  </a:lnTo>
                  <a:cubicBezTo>
                    <a:pt x="5773" y="5773"/>
                    <a:pt x="6361" y="5185"/>
                    <a:pt x="6914" y="4632"/>
                  </a:cubicBezTo>
                  <a:cubicBezTo>
                    <a:pt x="7052" y="4460"/>
                    <a:pt x="7052" y="4321"/>
                    <a:pt x="7225" y="4321"/>
                  </a:cubicBezTo>
                  <a:close/>
                  <a:moveTo>
                    <a:pt x="3907" y="1"/>
                  </a:moveTo>
                  <a:cubicBezTo>
                    <a:pt x="3768" y="1"/>
                    <a:pt x="3595" y="139"/>
                    <a:pt x="3595" y="312"/>
                  </a:cubicBezTo>
                  <a:lnTo>
                    <a:pt x="3319" y="312"/>
                  </a:lnTo>
                  <a:cubicBezTo>
                    <a:pt x="3181" y="450"/>
                    <a:pt x="2904" y="588"/>
                    <a:pt x="2593" y="727"/>
                  </a:cubicBezTo>
                  <a:cubicBezTo>
                    <a:pt x="2317" y="865"/>
                    <a:pt x="2178" y="1176"/>
                    <a:pt x="1867" y="1314"/>
                  </a:cubicBezTo>
                  <a:lnTo>
                    <a:pt x="588" y="2593"/>
                  </a:lnTo>
                  <a:lnTo>
                    <a:pt x="312" y="2904"/>
                  </a:lnTo>
                  <a:cubicBezTo>
                    <a:pt x="139" y="2904"/>
                    <a:pt x="139" y="3181"/>
                    <a:pt x="139" y="3319"/>
                  </a:cubicBezTo>
                  <a:cubicBezTo>
                    <a:pt x="1" y="3319"/>
                    <a:pt x="1" y="3457"/>
                    <a:pt x="1" y="3595"/>
                  </a:cubicBezTo>
                  <a:cubicBezTo>
                    <a:pt x="1" y="4183"/>
                    <a:pt x="1" y="4632"/>
                    <a:pt x="139" y="5047"/>
                  </a:cubicBezTo>
                  <a:cubicBezTo>
                    <a:pt x="139" y="5185"/>
                    <a:pt x="139" y="5324"/>
                    <a:pt x="312" y="5324"/>
                  </a:cubicBezTo>
                  <a:cubicBezTo>
                    <a:pt x="312" y="5497"/>
                    <a:pt x="312" y="5497"/>
                    <a:pt x="450" y="5635"/>
                  </a:cubicBezTo>
                  <a:cubicBezTo>
                    <a:pt x="1003" y="6050"/>
                    <a:pt x="1729" y="6637"/>
                    <a:pt x="2317" y="7052"/>
                  </a:cubicBezTo>
                  <a:cubicBezTo>
                    <a:pt x="3042" y="7501"/>
                    <a:pt x="3768" y="7916"/>
                    <a:pt x="4460" y="8089"/>
                  </a:cubicBezTo>
                  <a:cubicBezTo>
                    <a:pt x="4632" y="8227"/>
                    <a:pt x="4632" y="8227"/>
                    <a:pt x="4771" y="8227"/>
                  </a:cubicBezTo>
                  <a:cubicBezTo>
                    <a:pt x="4771" y="8227"/>
                    <a:pt x="4909" y="8227"/>
                    <a:pt x="5047" y="8365"/>
                  </a:cubicBezTo>
                  <a:cubicBezTo>
                    <a:pt x="5047" y="8365"/>
                    <a:pt x="5185" y="8365"/>
                    <a:pt x="5324" y="8227"/>
                  </a:cubicBezTo>
                  <a:lnTo>
                    <a:pt x="6637" y="6914"/>
                  </a:lnTo>
                  <a:cubicBezTo>
                    <a:pt x="7052" y="6361"/>
                    <a:pt x="7640" y="5911"/>
                    <a:pt x="8089" y="5324"/>
                  </a:cubicBezTo>
                  <a:cubicBezTo>
                    <a:pt x="8089" y="5185"/>
                    <a:pt x="8227" y="5047"/>
                    <a:pt x="8089" y="4909"/>
                  </a:cubicBezTo>
                  <a:cubicBezTo>
                    <a:pt x="8227" y="4909"/>
                    <a:pt x="8227" y="4771"/>
                    <a:pt x="8227" y="4771"/>
                  </a:cubicBezTo>
                  <a:cubicBezTo>
                    <a:pt x="8089" y="4321"/>
                    <a:pt x="8089" y="3768"/>
                    <a:pt x="8089" y="3319"/>
                  </a:cubicBezTo>
                  <a:cubicBezTo>
                    <a:pt x="8089" y="3181"/>
                    <a:pt x="8089" y="3042"/>
                    <a:pt x="7916" y="2904"/>
                  </a:cubicBezTo>
                  <a:cubicBezTo>
                    <a:pt x="6775" y="1867"/>
                    <a:pt x="5497" y="865"/>
                    <a:pt x="4045" y="139"/>
                  </a:cubicBezTo>
                  <a:cubicBezTo>
                    <a:pt x="4045" y="139"/>
                    <a:pt x="4045" y="1"/>
                    <a:pt x="3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8"/>
            <p:cNvSpPr/>
            <p:nvPr/>
          </p:nvSpPr>
          <p:spPr>
            <a:xfrm>
              <a:off x="3026214" y="4143508"/>
              <a:ext cx="147775" cy="148511"/>
            </a:xfrm>
            <a:custGeom>
              <a:avLst/>
              <a:gdLst/>
              <a:ahLst/>
              <a:cxnLst/>
              <a:rect l="l" t="t" r="r" b="b"/>
              <a:pathLst>
                <a:path w="8228" h="8269" extrusionOk="0">
                  <a:moveTo>
                    <a:pt x="3907" y="1002"/>
                  </a:moveTo>
                  <a:cubicBezTo>
                    <a:pt x="4183" y="1141"/>
                    <a:pt x="4494" y="1279"/>
                    <a:pt x="4771" y="1452"/>
                  </a:cubicBezTo>
                  <a:cubicBezTo>
                    <a:pt x="5497" y="2005"/>
                    <a:pt x="6361" y="2592"/>
                    <a:pt x="7087" y="3318"/>
                  </a:cubicBezTo>
                  <a:cubicBezTo>
                    <a:pt x="6223" y="4044"/>
                    <a:pt x="5358" y="4735"/>
                    <a:pt x="4633" y="5600"/>
                  </a:cubicBezTo>
                  <a:cubicBezTo>
                    <a:pt x="3768" y="5185"/>
                    <a:pt x="3043" y="4908"/>
                    <a:pt x="2317" y="4321"/>
                  </a:cubicBezTo>
                  <a:cubicBezTo>
                    <a:pt x="1902" y="4044"/>
                    <a:pt x="1453" y="3733"/>
                    <a:pt x="1038" y="3318"/>
                  </a:cubicBezTo>
                  <a:cubicBezTo>
                    <a:pt x="1591" y="2869"/>
                    <a:pt x="2040" y="2316"/>
                    <a:pt x="2593" y="1867"/>
                  </a:cubicBezTo>
                  <a:cubicBezTo>
                    <a:pt x="2904" y="1590"/>
                    <a:pt x="3181" y="1279"/>
                    <a:pt x="3630" y="1141"/>
                  </a:cubicBezTo>
                  <a:lnTo>
                    <a:pt x="3768" y="1002"/>
                  </a:lnTo>
                  <a:close/>
                  <a:moveTo>
                    <a:pt x="865" y="4459"/>
                  </a:moveTo>
                  <a:cubicBezTo>
                    <a:pt x="1038" y="4459"/>
                    <a:pt x="1038" y="4459"/>
                    <a:pt x="1038" y="4597"/>
                  </a:cubicBezTo>
                  <a:cubicBezTo>
                    <a:pt x="1314" y="4735"/>
                    <a:pt x="1729" y="5047"/>
                    <a:pt x="2040" y="5323"/>
                  </a:cubicBezTo>
                  <a:cubicBezTo>
                    <a:pt x="2766" y="5772"/>
                    <a:pt x="3457" y="6049"/>
                    <a:pt x="4183" y="6464"/>
                  </a:cubicBezTo>
                  <a:lnTo>
                    <a:pt x="4322" y="6464"/>
                  </a:lnTo>
                  <a:lnTo>
                    <a:pt x="4322" y="7051"/>
                  </a:lnTo>
                  <a:cubicBezTo>
                    <a:pt x="3768" y="6775"/>
                    <a:pt x="3319" y="6464"/>
                    <a:pt x="2766" y="6187"/>
                  </a:cubicBezTo>
                  <a:cubicBezTo>
                    <a:pt x="2178" y="5772"/>
                    <a:pt x="1591" y="5323"/>
                    <a:pt x="1038" y="4908"/>
                  </a:cubicBezTo>
                  <a:lnTo>
                    <a:pt x="1038" y="4597"/>
                  </a:lnTo>
                  <a:lnTo>
                    <a:pt x="865" y="4459"/>
                  </a:lnTo>
                  <a:close/>
                  <a:moveTo>
                    <a:pt x="7225" y="4321"/>
                  </a:moveTo>
                  <a:cubicBezTo>
                    <a:pt x="7363" y="4459"/>
                    <a:pt x="7363" y="4597"/>
                    <a:pt x="7363" y="4735"/>
                  </a:cubicBezTo>
                  <a:cubicBezTo>
                    <a:pt x="6637" y="5600"/>
                    <a:pt x="5912" y="6325"/>
                    <a:pt x="5186" y="7051"/>
                  </a:cubicBezTo>
                  <a:lnTo>
                    <a:pt x="5186" y="6464"/>
                  </a:lnTo>
                  <a:lnTo>
                    <a:pt x="5186" y="6325"/>
                  </a:lnTo>
                  <a:cubicBezTo>
                    <a:pt x="5358" y="6049"/>
                    <a:pt x="5497" y="5911"/>
                    <a:pt x="5635" y="5772"/>
                  </a:cubicBezTo>
                  <a:cubicBezTo>
                    <a:pt x="6050" y="5323"/>
                    <a:pt x="6499" y="5047"/>
                    <a:pt x="6914" y="4597"/>
                  </a:cubicBezTo>
                  <a:lnTo>
                    <a:pt x="7225" y="4321"/>
                  </a:lnTo>
                  <a:close/>
                  <a:moveTo>
                    <a:pt x="3907" y="0"/>
                  </a:moveTo>
                  <a:cubicBezTo>
                    <a:pt x="3768" y="0"/>
                    <a:pt x="3630" y="138"/>
                    <a:pt x="3630" y="277"/>
                  </a:cubicBezTo>
                  <a:lnTo>
                    <a:pt x="3630" y="138"/>
                  </a:lnTo>
                  <a:cubicBezTo>
                    <a:pt x="3457" y="138"/>
                    <a:pt x="3457" y="277"/>
                    <a:pt x="3457" y="277"/>
                  </a:cubicBezTo>
                  <a:cubicBezTo>
                    <a:pt x="3181" y="415"/>
                    <a:pt x="2904" y="588"/>
                    <a:pt x="2593" y="726"/>
                  </a:cubicBezTo>
                  <a:cubicBezTo>
                    <a:pt x="2317" y="864"/>
                    <a:pt x="2178" y="1141"/>
                    <a:pt x="1902" y="1279"/>
                  </a:cubicBezTo>
                  <a:lnTo>
                    <a:pt x="1729" y="1452"/>
                  </a:lnTo>
                  <a:cubicBezTo>
                    <a:pt x="1453" y="1728"/>
                    <a:pt x="1176" y="2005"/>
                    <a:pt x="865" y="2316"/>
                  </a:cubicBezTo>
                  <a:cubicBezTo>
                    <a:pt x="727" y="2454"/>
                    <a:pt x="727" y="2454"/>
                    <a:pt x="588" y="2454"/>
                  </a:cubicBezTo>
                  <a:cubicBezTo>
                    <a:pt x="588" y="2592"/>
                    <a:pt x="450" y="2731"/>
                    <a:pt x="312" y="2731"/>
                  </a:cubicBezTo>
                  <a:cubicBezTo>
                    <a:pt x="174" y="2869"/>
                    <a:pt x="174" y="3007"/>
                    <a:pt x="174" y="3318"/>
                  </a:cubicBezTo>
                  <a:cubicBezTo>
                    <a:pt x="1" y="3318"/>
                    <a:pt x="1" y="3457"/>
                    <a:pt x="1" y="3595"/>
                  </a:cubicBezTo>
                  <a:cubicBezTo>
                    <a:pt x="1" y="4044"/>
                    <a:pt x="1" y="4597"/>
                    <a:pt x="174" y="5047"/>
                  </a:cubicBezTo>
                  <a:cubicBezTo>
                    <a:pt x="174" y="5185"/>
                    <a:pt x="174" y="5185"/>
                    <a:pt x="312" y="5323"/>
                  </a:cubicBezTo>
                  <a:cubicBezTo>
                    <a:pt x="312" y="5461"/>
                    <a:pt x="312" y="5461"/>
                    <a:pt x="450" y="5600"/>
                  </a:cubicBezTo>
                  <a:cubicBezTo>
                    <a:pt x="1038" y="6049"/>
                    <a:pt x="1729" y="6464"/>
                    <a:pt x="2317" y="6913"/>
                  </a:cubicBezTo>
                  <a:cubicBezTo>
                    <a:pt x="3043" y="7501"/>
                    <a:pt x="3768" y="7777"/>
                    <a:pt x="4494" y="8054"/>
                  </a:cubicBezTo>
                  <a:cubicBezTo>
                    <a:pt x="4587" y="8054"/>
                    <a:pt x="4679" y="8115"/>
                    <a:pt x="4730" y="8115"/>
                  </a:cubicBezTo>
                  <a:cubicBezTo>
                    <a:pt x="4756" y="8115"/>
                    <a:pt x="4771" y="8100"/>
                    <a:pt x="4771" y="8054"/>
                  </a:cubicBezTo>
                  <a:cubicBezTo>
                    <a:pt x="4771" y="8192"/>
                    <a:pt x="4909" y="8192"/>
                    <a:pt x="5047" y="8192"/>
                  </a:cubicBezTo>
                  <a:cubicBezTo>
                    <a:pt x="5047" y="8250"/>
                    <a:pt x="5063" y="8269"/>
                    <a:pt x="5090" y="8269"/>
                  </a:cubicBezTo>
                  <a:cubicBezTo>
                    <a:pt x="5143" y="8269"/>
                    <a:pt x="5243" y="8192"/>
                    <a:pt x="5358" y="8192"/>
                  </a:cubicBezTo>
                  <a:cubicBezTo>
                    <a:pt x="5773" y="7777"/>
                    <a:pt x="6223" y="7328"/>
                    <a:pt x="6637" y="6775"/>
                  </a:cubicBezTo>
                  <a:cubicBezTo>
                    <a:pt x="7225" y="6325"/>
                    <a:pt x="7640" y="5772"/>
                    <a:pt x="8089" y="5323"/>
                  </a:cubicBezTo>
                  <a:cubicBezTo>
                    <a:pt x="8227" y="5185"/>
                    <a:pt x="8227" y="5047"/>
                    <a:pt x="8089" y="4908"/>
                  </a:cubicBezTo>
                  <a:cubicBezTo>
                    <a:pt x="8227" y="4908"/>
                    <a:pt x="8227" y="4735"/>
                    <a:pt x="8227" y="4597"/>
                  </a:cubicBezTo>
                  <a:cubicBezTo>
                    <a:pt x="8089" y="4182"/>
                    <a:pt x="8089" y="3733"/>
                    <a:pt x="8089" y="3318"/>
                  </a:cubicBezTo>
                  <a:cubicBezTo>
                    <a:pt x="8089" y="3180"/>
                    <a:pt x="8089" y="3007"/>
                    <a:pt x="7951" y="2869"/>
                  </a:cubicBezTo>
                  <a:cubicBezTo>
                    <a:pt x="6776" y="1867"/>
                    <a:pt x="5497" y="864"/>
                    <a:pt x="4183" y="138"/>
                  </a:cubicBezTo>
                  <a:cubicBezTo>
                    <a:pt x="4045" y="0"/>
                    <a:pt x="4045" y="0"/>
                    <a:pt x="39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8"/>
            <p:cNvSpPr/>
            <p:nvPr/>
          </p:nvSpPr>
          <p:spPr>
            <a:xfrm>
              <a:off x="3145414" y="4055343"/>
              <a:ext cx="147757" cy="147775"/>
            </a:xfrm>
            <a:custGeom>
              <a:avLst/>
              <a:gdLst/>
              <a:ahLst/>
              <a:cxnLst/>
              <a:rect l="l" t="t" r="r" b="b"/>
              <a:pathLst>
                <a:path w="8227" h="8228" extrusionOk="0">
                  <a:moveTo>
                    <a:pt x="3906" y="865"/>
                  </a:moveTo>
                  <a:cubicBezTo>
                    <a:pt x="4183" y="1003"/>
                    <a:pt x="4459" y="1176"/>
                    <a:pt x="4770" y="1453"/>
                  </a:cubicBezTo>
                  <a:cubicBezTo>
                    <a:pt x="5634" y="1867"/>
                    <a:pt x="6326" y="2593"/>
                    <a:pt x="7052" y="3181"/>
                  </a:cubicBezTo>
                  <a:cubicBezTo>
                    <a:pt x="6326" y="4045"/>
                    <a:pt x="5462" y="4771"/>
                    <a:pt x="4598" y="5497"/>
                  </a:cubicBezTo>
                  <a:cubicBezTo>
                    <a:pt x="3906" y="5186"/>
                    <a:pt x="3042" y="4771"/>
                    <a:pt x="2316" y="4321"/>
                  </a:cubicBezTo>
                  <a:cubicBezTo>
                    <a:pt x="1867" y="4045"/>
                    <a:pt x="1452" y="3596"/>
                    <a:pt x="1141" y="3319"/>
                  </a:cubicBezTo>
                  <a:cubicBezTo>
                    <a:pt x="1590" y="2731"/>
                    <a:pt x="2178" y="2317"/>
                    <a:pt x="2731" y="1729"/>
                  </a:cubicBezTo>
                  <a:cubicBezTo>
                    <a:pt x="3042" y="1453"/>
                    <a:pt x="3319" y="1314"/>
                    <a:pt x="3595" y="1003"/>
                  </a:cubicBezTo>
                  <a:lnTo>
                    <a:pt x="3733" y="1003"/>
                  </a:lnTo>
                  <a:cubicBezTo>
                    <a:pt x="3906" y="1003"/>
                    <a:pt x="3906" y="1003"/>
                    <a:pt x="3906" y="865"/>
                  </a:cubicBezTo>
                  <a:close/>
                  <a:moveTo>
                    <a:pt x="1141" y="4460"/>
                  </a:moveTo>
                  <a:cubicBezTo>
                    <a:pt x="1452" y="4771"/>
                    <a:pt x="1729" y="5047"/>
                    <a:pt x="2178" y="5186"/>
                  </a:cubicBezTo>
                  <a:cubicBezTo>
                    <a:pt x="2869" y="5635"/>
                    <a:pt x="3595" y="6050"/>
                    <a:pt x="4321" y="6361"/>
                  </a:cubicBezTo>
                  <a:lnTo>
                    <a:pt x="4321" y="6637"/>
                  </a:lnTo>
                  <a:cubicBezTo>
                    <a:pt x="4321" y="6776"/>
                    <a:pt x="4321" y="6914"/>
                    <a:pt x="4459" y="7052"/>
                  </a:cubicBezTo>
                  <a:cubicBezTo>
                    <a:pt x="3906" y="6776"/>
                    <a:pt x="3319" y="6499"/>
                    <a:pt x="2869" y="6188"/>
                  </a:cubicBezTo>
                  <a:cubicBezTo>
                    <a:pt x="2316" y="5773"/>
                    <a:pt x="1729" y="5324"/>
                    <a:pt x="1003" y="4909"/>
                  </a:cubicBezTo>
                  <a:lnTo>
                    <a:pt x="1003" y="4771"/>
                  </a:lnTo>
                  <a:lnTo>
                    <a:pt x="1003" y="4460"/>
                  </a:lnTo>
                  <a:close/>
                  <a:moveTo>
                    <a:pt x="7363" y="4183"/>
                  </a:moveTo>
                  <a:lnTo>
                    <a:pt x="7363" y="4321"/>
                  </a:lnTo>
                  <a:lnTo>
                    <a:pt x="7363" y="4633"/>
                  </a:lnTo>
                  <a:lnTo>
                    <a:pt x="7363" y="4771"/>
                  </a:lnTo>
                  <a:cubicBezTo>
                    <a:pt x="6637" y="5497"/>
                    <a:pt x="6049" y="6361"/>
                    <a:pt x="5323" y="7052"/>
                  </a:cubicBezTo>
                  <a:cubicBezTo>
                    <a:pt x="5323" y="6776"/>
                    <a:pt x="5185" y="6637"/>
                    <a:pt x="5185" y="6499"/>
                  </a:cubicBezTo>
                  <a:lnTo>
                    <a:pt x="5185" y="6361"/>
                  </a:lnTo>
                  <a:lnTo>
                    <a:pt x="5185" y="6188"/>
                  </a:lnTo>
                  <a:lnTo>
                    <a:pt x="5323" y="6188"/>
                  </a:lnTo>
                  <a:cubicBezTo>
                    <a:pt x="5773" y="5635"/>
                    <a:pt x="6326" y="5047"/>
                    <a:pt x="6913" y="4460"/>
                  </a:cubicBezTo>
                  <a:cubicBezTo>
                    <a:pt x="7052" y="4460"/>
                    <a:pt x="7190" y="4321"/>
                    <a:pt x="7363" y="4183"/>
                  </a:cubicBezTo>
                  <a:close/>
                  <a:moveTo>
                    <a:pt x="4045" y="1"/>
                  </a:moveTo>
                  <a:cubicBezTo>
                    <a:pt x="3906" y="1"/>
                    <a:pt x="3733" y="1"/>
                    <a:pt x="3595" y="139"/>
                  </a:cubicBezTo>
                  <a:lnTo>
                    <a:pt x="3457" y="139"/>
                  </a:lnTo>
                  <a:cubicBezTo>
                    <a:pt x="3180" y="312"/>
                    <a:pt x="2869" y="450"/>
                    <a:pt x="2731" y="588"/>
                  </a:cubicBezTo>
                  <a:cubicBezTo>
                    <a:pt x="2455" y="865"/>
                    <a:pt x="2178" y="1003"/>
                    <a:pt x="2005" y="1314"/>
                  </a:cubicBezTo>
                  <a:cubicBezTo>
                    <a:pt x="1590" y="1591"/>
                    <a:pt x="1141" y="2040"/>
                    <a:pt x="726" y="2455"/>
                  </a:cubicBezTo>
                  <a:cubicBezTo>
                    <a:pt x="588" y="2593"/>
                    <a:pt x="450" y="2593"/>
                    <a:pt x="450" y="2731"/>
                  </a:cubicBezTo>
                  <a:cubicBezTo>
                    <a:pt x="277" y="2904"/>
                    <a:pt x="139" y="3043"/>
                    <a:pt x="139" y="3181"/>
                  </a:cubicBezTo>
                  <a:cubicBezTo>
                    <a:pt x="139" y="3319"/>
                    <a:pt x="0" y="3457"/>
                    <a:pt x="0" y="3596"/>
                  </a:cubicBezTo>
                  <a:cubicBezTo>
                    <a:pt x="0" y="4045"/>
                    <a:pt x="139" y="4460"/>
                    <a:pt x="139" y="5047"/>
                  </a:cubicBezTo>
                  <a:cubicBezTo>
                    <a:pt x="139" y="5047"/>
                    <a:pt x="277" y="5186"/>
                    <a:pt x="277" y="5324"/>
                  </a:cubicBezTo>
                  <a:lnTo>
                    <a:pt x="450" y="5324"/>
                  </a:lnTo>
                  <a:lnTo>
                    <a:pt x="450" y="5497"/>
                  </a:lnTo>
                  <a:cubicBezTo>
                    <a:pt x="1141" y="6050"/>
                    <a:pt x="1729" y="6499"/>
                    <a:pt x="2455" y="6914"/>
                  </a:cubicBezTo>
                  <a:cubicBezTo>
                    <a:pt x="3180" y="7363"/>
                    <a:pt x="3906" y="7778"/>
                    <a:pt x="4598" y="8089"/>
                  </a:cubicBezTo>
                  <a:lnTo>
                    <a:pt x="4909" y="8089"/>
                  </a:lnTo>
                  <a:lnTo>
                    <a:pt x="5047" y="8227"/>
                  </a:lnTo>
                  <a:cubicBezTo>
                    <a:pt x="5185" y="8227"/>
                    <a:pt x="5323" y="8227"/>
                    <a:pt x="5462" y="8089"/>
                  </a:cubicBezTo>
                  <a:lnTo>
                    <a:pt x="6775" y="6776"/>
                  </a:lnTo>
                  <a:cubicBezTo>
                    <a:pt x="7190" y="6361"/>
                    <a:pt x="7639" y="5773"/>
                    <a:pt x="8054" y="5324"/>
                  </a:cubicBezTo>
                  <a:cubicBezTo>
                    <a:pt x="8227" y="5186"/>
                    <a:pt x="8227" y="5047"/>
                    <a:pt x="8227" y="4909"/>
                  </a:cubicBezTo>
                  <a:lnTo>
                    <a:pt x="8227" y="4633"/>
                  </a:lnTo>
                  <a:lnTo>
                    <a:pt x="8227" y="3319"/>
                  </a:lnTo>
                  <a:lnTo>
                    <a:pt x="8227" y="3181"/>
                  </a:lnTo>
                  <a:cubicBezTo>
                    <a:pt x="8227" y="3043"/>
                    <a:pt x="8054" y="2904"/>
                    <a:pt x="8054" y="2904"/>
                  </a:cubicBezTo>
                  <a:cubicBezTo>
                    <a:pt x="6775" y="1729"/>
                    <a:pt x="5634" y="727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8"/>
            <p:cNvSpPr/>
            <p:nvPr/>
          </p:nvSpPr>
          <p:spPr>
            <a:xfrm>
              <a:off x="3277636" y="3964717"/>
              <a:ext cx="147146" cy="147757"/>
            </a:xfrm>
            <a:custGeom>
              <a:avLst/>
              <a:gdLst/>
              <a:ahLst/>
              <a:cxnLst/>
              <a:rect l="l" t="t" r="r" b="b"/>
              <a:pathLst>
                <a:path w="8193" h="8227" extrusionOk="0">
                  <a:moveTo>
                    <a:pt x="3872" y="864"/>
                  </a:moveTo>
                  <a:cubicBezTo>
                    <a:pt x="4149" y="1037"/>
                    <a:pt x="4460" y="1176"/>
                    <a:pt x="4736" y="1314"/>
                  </a:cubicBezTo>
                  <a:cubicBezTo>
                    <a:pt x="5600" y="1901"/>
                    <a:pt x="6326" y="2593"/>
                    <a:pt x="7052" y="3180"/>
                  </a:cubicBezTo>
                  <a:cubicBezTo>
                    <a:pt x="6188" y="3906"/>
                    <a:pt x="5462" y="4632"/>
                    <a:pt x="4598" y="5496"/>
                  </a:cubicBezTo>
                  <a:cubicBezTo>
                    <a:pt x="3872" y="5185"/>
                    <a:pt x="3008" y="4770"/>
                    <a:pt x="2282" y="4321"/>
                  </a:cubicBezTo>
                  <a:cubicBezTo>
                    <a:pt x="1867" y="4044"/>
                    <a:pt x="1418" y="3630"/>
                    <a:pt x="1003" y="3319"/>
                  </a:cubicBezTo>
                  <a:cubicBezTo>
                    <a:pt x="1556" y="2766"/>
                    <a:pt x="2144" y="2178"/>
                    <a:pt x="2593" y="1729"/>
                  </a:cubicBezTo>
                  <a:cubicBezTo>
                    <a:pt x="3008" y="1452"/>
                    <a:pt x="3284" y="1176"/>
                    <a:pt x="3596" y="1037"/>
                  </a:cubicBezTo>
                  <a:lnTo>
                    <a:pt x="3734" y="1037"/>
                  </a:lnTo>
                  <a:cubicBezTo>
                    <a:pt x="3872" y="1037"/>
                    <a:pt x="3872" y="864"/>
                    <a:pt x="3872" y="864"/>
                  </a:cubicBezTo>
                  <a:close/>
                  <a:moveTo>
                    <a:pt x="1003" y="4494"/>
                  </a:moveTo>
                  <a:cubicBezTo>
                    <a:pt x="1418" y="4770"/>
                    <a:pt x="1729" y="4909"/>
                    <a:pt x="2144" y="5185"/>
                  </a:cubicBezTo>
                  <a:cubicBezTo>
                    <a:pt x="2731" y="5634"/>
                    <a:pt x="3596" y="5911"/>
                    <a:pt x="4321" y="6360"/>
                  </a:cubicBezTo>
                  <a:lnTo>
                    <a:pt x="4321" y="6775"/>
                  </a:lnTo>
                  <a:lnTo>
                    <a:pt x="4321" y="6913"/>
                  </a:lnTo>
                  <a:cubicBezTo>
                    <a:pt x="4321" y="6913"/>
                    <a:pt x="4149" y="6913"/>
                    <a:pt x="4010" y="6775"/>
                  </a:cubicBezTo>
                  <a:cubicBezTo>
                    <a:pt x="3596" y="6637"/>
                    <a:pt x="3284" y="6360"/>
                    <a:pt x="2870" y="6049"/>
                  </a:cubicBezTo>
                  <a:cubicBezTo>
                    <a:pt x="2144" y="5773"/>
                    <a:pt x="1556" y="5185"/>
                    <a:pt x="1003" y="4770"/>
                  </a:cubicBezTo>
                  <a:lnTo>
                    <a:pt x="1003" y="4494"/>
                  </a:lnTo>
                  <a:close/>
                  <a:moveTo>
                    <a:pt x="7329" y="4183"/>
                  </a:moveTo>
                  <a:lnTo>
                    <a:pt x="7329" y="4321"/>
                  </a:lnTo>
                  <a:lnTo>
                    <a:pt x="7329" y="4632"/>
                  </a:lnTo>
                  <a:lnTo>
                    <a:pt x="7329" y="4770"/>
                  </a:lnTo>
                  <a:cubicBezTo>
                    <a:pt x="6603" y="5496"/>
                    <a:pt x="6050" y="6222"/>
                    <a:pt x="5324" y="7086"/>
                  </a:cubicBezTo>
                  <a:cubicBezTo>
                    <a:pt x="5186" y="6775"/>
                    <a:pt x="5186" y="6637"/>
                    <a:pt x="5186" y="6499"/>
                  </a:cubicBezTo>
                  <a:lnTo>
                    <a:pt x="5186" y="6222"/>
                  </a:lnTo>
                  <a:lnTo>
                    <a:pt x="6914" y="4494"/>
                  </a:lnTo>
                  <a:cubicBezTo>
                    <a:pt x="7052" y="4321"/>
                    <a:pt x="7190" y="4321"/>
                    <a:pt x="7329" y="4183"/>
                  </a:cubicBezTo>
                  <a:close/>
                  <a:moveTo>
                    <a:pt x="4010" y="0"/>
                  </a:moveTo>
                  <a:cubicBezTo>
                    <a:pt x="3872" y="0"/>
                    <a:pt x="3734" y="0"/>
                    <a:pt x="3596" y="173"/>
                  </a:cubicBezTo>
                  <a:lnTo>
                    <a:pt x="3457" y="173"/>
                  </a:lnTo>
                  <a:cubicBezTo>
                    <a:pt x="3146" y="311"/>
                    <a:pt x="2870" y="450"/>
                    <a:pt x="2593" y="588"/>
                  </a:cubicBezTo>
                  <a:cubicBezTo>
                    <a:pt x="2420" y="726"/>
                    <a:pt x="2144" y="1037"/>
                    <a:pt x="1867" y="1176"/>
                  </a:cubicBezTo>
                  <a:cubicBezTo>
                    <a:pt x="1418" y="1590"/>
                    <a:pt x="1141" y="2040"/>
                    <a:pt x="692" y="2454"/>
                  </a:cubicBezTo>
                  <a:cubicBezTo>
                    <a:pt x="554" y="2454"/>
                    <a:pt x="416" y="2593"/>
                    <a:pt x="277" y="2766"/>
                  </a:cubicBezTo>
                  <a:cubicBezTo>
                    <a:pt x="277" y="2904"/>
                    <a:pt x="139" y="3042"/>
                    <a:pt x="139" y="3180"/>
                  </a:cubicBezTo>
                  <a:cubicBezTo>
                    <a:pt x="139" y="3319"/>
                    <a:pt x="1" y="3319"/>
                    <a:pt x="1" y="3457"/>
                  </a:cubicBezTo>
                  <a:lnTo>
                    <a:pt x="1" y="3630"/>
                  </a:lnTo>
                  <a:cubicBezTo>
                    <a:pt x="1" y="3906"/>
                    <a:pt x="1" y="4183"/>
                    <a:pt x="139" y="4321"/>
                  </a:cubicBezTo>
                  <a:lnTo>
                    <a:pt x="139" y="4909"/>
                  </a:lnTo>
                  <a:cubicBezTo>
                    <a:pt x="139" y="5047"/>
                    <a:pt x="277" y="5185"/>
                    <a:pt x="277" y="5185"/>
                  </a:cubicBezTo>
                  <a:cubicBezTo>
                    <a:pt x="416" y="5358"/>
                    <a:pt x="416" y="5496"/>
                    <a:pt x="416" y="5496"/>
                  </a:cubicBezTo>
                  <a:cubicBezTo>
                    <a:pt x="1141" y="5911"/>
                    <a:pt x="1729" y="6499"/>
                    <a:pt x="2420" y="6913"/>
                  </a:cubicBezTo>
                  <a:cubicBezTo>
                    <a:pt x="3008" y="7363"/>
                    <a:pt x="3734" y="7777"/>
                    <a:pt x="4598" y="8089"/>
                  </a:cubicBezTo>
                  <a:lnTo>
                    <a:pt x="4736" y="8089"/>
                  </a:lnTo>
                  <a:cubicBezTo>
                    <a:pt x="4874" y="8089"/>
                    <a:pt x="4874" y="8227"/>
                    <a:pt x="5013" y="8227"/>
                  </a:cubicBezTo>
                  <a:cubicBezTo>
                    <a:pt x="5186" y="8227"/>
                    <a:pt x="5324" y="8227"/>
                    <a:pt x="5324" y="8089"/>
                  </a:cubicBezTo>
                  <a:cubicBezTo>
                    <a:pt x="5877" y="7639"/>
                    <a:pt x="6326" y="7224"/>
                    <a:pt x="6741" y="6775"/>
                  </a:cubicBezTo>
                  <a:cubicBezTo>
                    <a:pt x="7190" y="6222"/>
                    <a:pt x="7605" y="5773"/>
                    <a:pt x="8054" y="5185"/>
                  </a:cubicBezTo>
                  <a:cubicBezTo>
                    <a:pt x="8193" y="5185"/>
                    <a:pt x="8193" y="4909"/>
                    <a:pt x="8193" y="4770"/>
                  </a:cubicBezTo>
                  <a:lnTo>
                    <a:pt x="8193" y="4632"/>
                  </a:lnTo>
                  <a:lnTo>
                    <a:pt x="8193" y="3319"/>
                  </a:lnTo>
                  <a:cubicBezTo>
                    <a:pt x="8193" y="3180"/>
                    <a:pt x="8054" y="3180"/>
                    <a:pt x="8054" y="3180"/>
                  </a:cubicBezTo>
                  <a:cubicBezTo>
                    <a:pt x="8193" y="3042"/>
                    <a:pt x="8054" y="2904"/>
                    <a:pt x="7916" y="2766"/>
                  </a:cubicBezTo>
                  <a:cubicBezTo>
                    <a:pt x="6741" y="1729"/>
                    <a:pt x="5600" y="726"/>
                    <a:pt x="4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8"/>
            <p:cNvSpPr/>
            <p:nvPr/>
          </p:nvSpPr>
          <p:spPr>
            <a:xfrm>
              <a:off x="3398686" y="3874701"/>
              <a:ext cx="147775" cy="147146"/>
            </a:xfrm>
            <a:custGeom>
              <a:avLst/>
              <a:gdLst/>
              <a:ahLst/>
              <a:cxnLst/>
              <a:rect l="l" t="t" r="r" b="b"/>
              <a:pathLst>
                <a:path w="8228" h="8193" extrusionOk="0">
                  <a:moveTo>
                    <a:pt x="3907" y="1003"/>
                  </a:moveTo>
                  <a:cubicBezTo>
                    <a:pt x="4183" y="1141"/>
                    <a:pt x="4494" y="1279"/>
                    <a:pt x="4771" y="1418"/>
                  </a:cubicBezTo>
                  <a:cubicBezTo>
                    <a:pt x="5497" y="2005"/>
                    <a:pt x="6361" y="2593"/>
                    <a:pt x="7087" y="3284"/>
                  </a:cubicBezTo>
                  <a:cubicBezTo>
                    <a:pt x="6223" y="4010"/>
                    <a:pt x="5359" y="4736"/>
                    <a:pt x="4633" y="5600"/>
                  </a:cubicBezTo>
                  <a:cubicBezTo>
                    <a:pt x="3769" y="5185"/>
                    <a:pt x="3043" y="4736"/>
                    <a:pt x="2317" y="4321"/>
                  </a:cubicBezTo>
                  <a:cubicBezTo>
                    <a:pt x="1729" y="4010"/>
                    <a:pt x="1453" y="3733"/>
                    <a:pt x="1038" y="3284"/>
                  </a:cubicBezTo>
                  <a:cubicBezTo>
                    <a:pt x="1591" y="2869"/>
                    <a:pt x="2040" y="2282"/>
                    <a:pt x="2593" y="1867"/>
                  </a:cubicBezTo>
                  <a:cubicBezTo>
                    <a:pt x="2904" y="1556"/>
                    <a:pt x="3181" y="1279"/>
                    <a:pt x="3630" y="1141"/>
                  </a:cubicBezTo>
                  <a:cubicBezTo>
                    <a:pt x="3630" y="1141"/>
                    <a:pt x="3630" y="1003"/>
                    <a:pt x="3769" y="1003"/>
                  </a:cubicBezTo>
                  <a:close/>
                  <a:moveTo>
                    <a:pt x="1038" y="4459"/>
                  </a:moveTo>
                  <a:cubicBezTo>
                    <a:pt x="1314" y="4736"/>
                    <a:pt x="1729" y="5012"/>
                    <a:pt x="2040" y="5185"/>
                  </a:cubicBezTo>
                  <a:cubicBezTo>
                    <a:pt x="2766" y="5600"/>
                    <a:pt x="3457" y="6049"/>
                    <a:pt x="4183" y="6326"/>
                  </a:cubicBezTo>
                  <a:cubicBezTo>
                    <a:pt x="4183" y="6464"/>
                    <a:pt x="4322" y="6602"/>
                    <a:pt x="4322" y="6741"/>
                  </a:cubicBezTo>
                  <a:lnTo>
                    <a:pt x="4322" y="7052"/>
                  </a:lnTo>
                  <a:cubicBezTo>
                    <a:pt x="4183" y="7052"/>
                    <a:pt x="4045" y="6913"/>
                    <a:pt x="3907" y="6913"/>
                  </a:cubicBezTo>
                  <a:cubicBezTo>
                    <a:pt x="3630" y="6602"/>
                    <a:pt x="3181" y="6464"/>
                    <a:pt x="2766" y="6188"/>
                  </a:cubicBezTo>
                  <a:cubicBezTo>
                    <a:pt x="2179" y="5738"/>
                    <a:pt x="1591" y="5323"/>
                    <a:pt x="1038" y="4874"/>
                  </a:cubicBezTo>
                  <a:cubicBezTo>
                    <a:pt x="1038" y="4736"/>
                    <a:pt x="865" y="4598"/>
                    <a:pt x="865" y="4459"/>
                  </a:cubicBezTo>
                  <a:close/>
                  <a:moveTo>
                    <a:pt x="7225" y="4148"/>
                  </a:moveTo>
                  <a:lnTo>
                    <a:pt x="7225" y="4459"/>
                  </a:lnTo>
                  <a:cubicBezTo>
                    <a:pt x="7225" y="4459"/>
                    <a:pt x="7363" y="4598"/>
                    <a:pt x="7363" y="4736"/>
                  </a:cubicBezTo>
                  <a:cubicBezTo>
                    <a:pt x="6637" y="5600"/>
                    <a:pt x="5912" y="6326"/>
                    <a:pt x="5186" y="7052"/>
                  </a:cubicBezTo>
                  <a:lnTo>
                    <a:pt x="5186" y="6602"/>
                  </a:lnTo>
                  <a:cubicBezTo>
                    <a:pt x="5186" y="6464"/>
                    <a:pt x="5186" y="6326"/>
                    <a:pt x="5047" y="6326"/>
                  </a:cubicBezTo>
                  <a:cubicBezTo>
                    <a:pt x="5186" y="6326"/>
                    <a:pt x="5186" y="6326"/>
                    <a:pt x="5186" y="6188"/>
                  </a:cubicBezTo>
                  <a:cubicBezTo>
                    <a:pt x="5773" y="5600"/>
                    <a:pt x="6361" y="5012"/>
                    <a:pt x="6914" y="4598"/>
                  </a:cubicBezTo>
                  <a:cubicBezTo>
                    <a:pt x="7087" y="4459"/>
                    <a:pt x="7225" y="4321"/>
                    <a:pt x="7225" y="4148"/>
                  </a:cubicBezTo>
                  <a:close/>
                  <a:moveTo>
                    <a:pt x="3907" y="0"/>
                  </a:moveTo>
                  <a:cubicBezTo>
                    <a:pt x="3769" y="0"/>
                    <a:pt x="3630" y="139"/>
                    <a:pt x="3630" y="139"/>
                  </a:cubicBezTo>
                  <a:cubicBezTo>
                    <a:pt x="3457" y="139"/>
                    <a:pt x="3457" y="139"/>
                    <a:pt x="3457" y="277"/>
                  </a:cubicBezTo>
                  <a:cubicBezTo>
                    <a:pt x="3181" y="277"/>
                    <a:pt x="2904" y="553"/>
                    <a:pt x="2593" y="692"/>
                  </a:cubicBezTo>
                  <a:cubicBezTo>
                    <a:pt x="2317" y="865"/>
                    <a:pt x="2179" y="1003"/>
                    <a:pt x="1902" y="1279"/>
                  </a:cubicBezTo>
                  <a:cubicBezTo>
                    <a:pt x="1453" y="1729"/>
                    <a:pt x="1038" y="2143"/>
                    <a:pt x="589" y="2420"/>
                  </a:cubicBezTo>
                  <a:cubicBezTo>
                    <a:pt x="589" y="2593"/>
                    <a:pt x="450" y="2731"/>
                    <a:pt x="312" y="2731"/>
                  </a:cubicBezTo>
                  <a:cubicBezTo>
                    <a:pt x="174" y="2869"/>
                    <a:pt x="174" y="3008"/>
                    <a:pt x="174" y="3146"/>
                  </a:cubicBezTo>
                  <a:cubicBezTo>
                    <a:pt x="1" y="3284"/>
                    <a:pt x="1" y="3457"/>
                    <a:pt x="1" y="3595"/>
                  </a:cubicBezTo>
                  <a:lnTo>
                    <a:pt x="1" y="3733"/>
                  </a:lnTo>
                  <a:lnTo>
                    <a:pt x="1" y="4321"/>
                  </a:lnTo>
                  <a:cubicBezTo>
                    <a:pt x="1" y="4459"/>
                    <a:pt x="1" y="4736"/>
                    <a:pt x="174" y="5012"/>
                  </a:cubicBezTo>
                  <a:cubicBezTo>
                    <a:pt x="174" y="5185"/>
                    <a:pt x="174" y="5185"/>
                    <a:pt x="312" y="5323"/>
                  </a:cubicBezTo>
                  <a:cubicBezTo>
                    <a:pt x="312" y="5462"/>
                    <a:pt x="312" y="5462"/>
                    <a:pt x="450" y="5600"/>
                  </a:cubicBezTo>
                  <a:cubicBezTo>
                    <a:pt x="1038" y="6049"/>
                    <a:pt x="1729" y="6464"/>
                    <a:pt x="2317" y="6913"/>
                  </a:cubicBezTo>
                  <a:cubicBezTo>
                    <a:pt x="3043" y="7328"/>
                    <a:pt x="3769" y="7778"/>
                    <a:pt x="4494" y="8054"/>
                  </a:cubicBezTo>
                  <a:lnTo>
                    <a:pt x="4771" y="8054"/>
                  </a:lnTo>
                  <a:cubicBezTo>
                    <a:pt x="4771" y="8192"/>
                    <a:pt x="4909" y="8192"/>
                    <a:pt x="5047" y="8192"/>
                  </a:cubicBezTo>
                  <a:lnTo>
                    <a:pt x="5359" y="8192"/>
                  </a:lnTo>
                  <a:cubicBezTo>
                    <a:pt x="5773" y="7778"/>
                    <a:pt x="6223" y="7328"/>
                    <a:pt x="6637" y="6741"/>
                  </a:cubicBezTo>
                  <a:cubicBezTo>
                    <a:pt x="7087" y="6326"/>
                    <a:pt x="7640" y="5738"/>
                    <a:pt x="8089" y="5323"/>
                  </a:cubicBezTo>
                  <a:cubicBezTo>
                    <a:pt x="8089" y="5185"/>
                    <a:pt x="8227" y="5012"/>
                    <a:pt x="8089" y="4874"/>
                  </a:cubicBezTo>
                  <a:cubicBezTo>
                    <a:pt x="8227" y="4736"/>
                    <a:pt x="8227" y="4736"/>
                    <a:pt x="8227" y="4598"/>
                  </a:cubicBezTo>
                  <a:cubicBezTo>
                    <a:pt x="8089" y="4148"/>
                    <a:pt x="8089" y="3733"/>
                    <a:pt x="8089" y="3284"/>
                  </a:cubicBezTo>
                  <a:cubicBezTo>
                    <a:pt x="8089" y="3146"/>
                    <a:pt x="8089" y="3008"/>
                    <a:pt x="7951" y="2869"/>
                  </a:cubicBezTo>
                  <a:cubicBezTo>
                    <a:pt x="6776" y="1867"/>
                    <a:pt x="5497" y="865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8"/>
            <p:cNvSpPr/>
            <p:nvPr/>
          </p:nvSpPr>
          <p:spPr>
            <a:xfrm>
              <a:off x="3145414" y="4228549"/>
              <a:ext cx="147757" cy="147757"/>
            </a:xfrm>
            <a:custGeom>
              <a:avLst/>
              <a:gdLst/>
              <a:ahLst/>
              <a:cxnLst/>
              <a:rect l="l" t="t" r="r" b="b"/>
              <a:pathLst>
                <a:path w="8227" h="8227" extrusionOk="0">
                  <a:moveTo>
                    <a:pt x="3906" y="865"/>
                  </a:moveTo>
                  <a:cubicBezTo>
                    <a:pt x="4183" y="1037"/>
                    <a:pt x="4459" y="1176"/>
                    <a:pt x="4770" y="1314"/>
                  </a:cubicBezTo>
                  <a:cubicBezTo>
                    <a:pt x="5462" y="1902"/>
                    <a:pt x="6326" y="2593"/>
                    <a:pt x="7052" y="3180"/>
                  </a:cubicBezTo>
                  <a:cubicBezTo>
                    <a:pt x="6188" y="3906"/>
                    <a:pt x="5323" y="4632"/>
                    <a:pt x="4598" y="5496"/>
                  </a:cubicBezTo>
                  <a:cubicBezTo>
                    <a:pt x="3733" y="5185"/>
                    <a:pt x="3042" y="4770"/>
                    <a:pt x="2316" y="4321"/>
                  </a:cubicBezTo>
                  <a:cubicBezTo>
                    <a:pt x="1867" y="3906"/>
                    <a:pt x="1452" y="3630"/>
                    <a:pt x="1003" y="3319"/>
                  </a:cubicBezTo>
                  <a:cubicBezTo>
                    <a:pt x="1590" y="2766"/>
                    <a:pt x="2005" y="2178"/>
                    <a:pt x="2593" y="1729"/>
                  </a:cubicBezTo>
                  <a:cubicBezTo>
                    <a:pt x="2869" y="1452"/>
                    <a:pt x="3319" y="1176"/>
                    <a:pt x="3595" y="1037"/>
                  </a:cubicBezTo>
                  <a:lnTo>
                    <a:pt x="3733" y="1037"/>
                  </a:lnTo>
                  <a:lnTo>
                    <a:pt x="3906" y="865"/>
                  </a:lnTo>
                  <a:close/>
                  <a:moveTo>
                    <a:pt x="1003" y="4494"/>
                  </a:moveTo>
                  <a:cubicBezTo>
                    <a:pt x="1314" y="4770"/>
                    <a:pt x="1729" y="4909"/>
                    <a:pt x="2005" y="5185"/>
                  </a:cubicBezTo>
                  <a:cubicBezTo>
                    <a:pt x="2455" y="5358"/>
                    <a:pt x="2869" y="5635"/>
                    <a:pt x="3180" y="5773"/>
                  </a:cubicBezTo>
                  <a:cubicBezTo>
                    <a:pt x="3595" y="6049"/>
                    <a:pt x="3906" y="6222"/>
                    <a:pt x="4321" y="6360"/>
                  </a:cubicBezTo>
                  <a:lnTo>
                    <a:pt x="4321" y="6499"/>
                  </a:lnTo>
                  <a:lnTo>
                    <a:pt x="4321" y="6913"/>
                  </a:lnTo>
                  <a:cubicBezTo>
                    <a:pt x="3733" y="6775"/>
                    <a:pt x="3319" y="6499"/>
                    <a:pt x="2869" y="6049"/>
                  </a:cubicBezTo>
                  <a:cubicBezTo>
                    <a:pt x="2178" y="5773"/>
                    <a:pt x="1590" y="5185"/>
                    <a:pt x="1003" y="4770"/>
                  </a:cubicBezTo>
                  <a:lnTo>
                    <a:pt x="1003" y="4494"/>
                  </a:lnTo>
                  <a:close/>
                  <a:moveTo>
                    <a:pt x="7363" y="4183"/>
                  </a:moveTo>
                  <a:lnTo>
                    <a:pt x="7363" y="4632"/>
                  </a:lnTo>
                  <a:lnTo>
                    <a:pt x="7363" y="4770"/>
                  </a:lnTo>
                  <a:cubicBezTo>
                    <a:pt x="6637" y="5496"/>
                    <a:pt x="5911" y="6222"/>
                    <a:pt x="5185" y="7086"/>
                  </a:cubicBezTo>
                  <a:lnTo>
                    <a:pt x="5185" y="6499"/>
                  </a:lnTo>
                  <a:lnTo>
                    <a:pt x="5185" y="6222"/>
                  </a:lnTo>
                  <a:lnTo>
                    <a:pt x="6913" y="4494"/>
                  </a:lnTo>
                  <a:cubicBezTo>
                    <a:pt x="7052" y="4321"/>
                    <a:pt x="7190" y="4321"/>
                    <a:pt x="7363" y="4183"/>
                  </a:cubicBezTo>
                  <a:close/>
                  <a:moveTo>
                    <a:pt x="3906" y="0"/>
                  </a:moveTo>
                  <a:cubicBezTo>
                    <a:pt x="3733" y="0"/>
                    <a:pt x="3733" y="0"/>
                    <a:pt x="3595" y="173"/>
                  </a:cubicBezTo>
                  <a:lnTo>
                    <a:pt x="3457" y="173"/>
                  </a:lnTo>
                  <a:cubicBezTo>
                    <a:pt x="3180" y="312"/>
                    <a:pt x="2869" y="450"/>
                    <a:pt x="2593" y="588"/>
                  </a:cubicBezTo>
                  <a:cubicBezTo>
                    <a:pt x="2316" y="726"/>
                    <a:pt x="2178" y="1037"/>
                    <a:pt x="1867" y="1176"/>
                  </a:cubicBezTo>
                  <a:cubicBezTo>
                    <a:pt x="1452" y="1590"/>
                    <a:pt x="1141" y="2040"/>
                    <a:pt x="726" y="2455"/>
                  </a:cubicBezTo>
                  <a:cubicBezTo>
                    <a:pt x="588" y="2455"/>
                    <a:pt x="450" y="2593"/>
                    <a:pt x="277" y="2766"/>
                  </a:cubicBezTo>
                  <a:cubicBezTo>
                    <a:pt x="139" y="2904"/>
                    <a:pt x="139" y="3042"/>
                    <a:pt x="139" y="3180"/>
                  </a:cubicBezTo>
                  <a:cubicBezTo>
                    <a:pt x="0" y="3180"/>
                    <a:pt x="0" y="3319"/>
                    <a:pt x="0" y="3457"/>
                  </a:cubicBezTo>
                  <a:cubicBezTo>
                    <a:pt x="0" y="4045"/>
                    <a:pt x="0" y="4494"/>
                    <a:pt x="139" y="4909"/>
                  </a:cubicBezTo>
                  <a:cubicBezTo>
                    <a:pt x="139" y="5047"/>
                    <a:pt x="139" y="5185"/>
                    <a:pt x="277" y="5185"/>
                  </a:cubicBezTo>
                  <a:cubicBezTo>
                    <a:pt x="277" y="5358"/>
                    <a:pt x="450" y="5496"/>
                    <a:pt x="450" y="5496"/>
                  </a:cubicBezTo>
                  <a:cubicBezTo>
                    <a:pt x="1003" y="5911"/>
                    <a:pt x="1729" y="6499"/>
                    <a:pt x="2316" y="6913"/>
                  </a:cubicBezTo>
                  <a:cubicBezTo>
                    <a:pt x="3042" y="7363"/>
                    <a:pt x="3733" y="7778"/>
                    <a:pt x="4598" y="8089"/>
                  </a:cubicBezTo>
                  <a:lnTo>
                    <a:pt x="4770" y="8089"/>
                  </a:lnTo>
                  <a:cubicBezTo>
                    <a:pt x="4909" y="8089"/>
                    <a:pt x="4909" y="8227"/>
                    <a:pt x="5047" y="8227"/>
                  </a:cubicBezTo>
                  <a:cubicBezTo>
                    <a:pt x="5047" y="8227"/>
                    <a:pt x="5323" y="8227"/>
                    <a:pt x="5323" y="8089"/>
                  </a:cubicBezTo>
                  <a:cubicBezTo>
                    <a:pt x="5773" y="7639"/>
                    <a:pt x="6326" y="7225"/>
                    <a:pt x="6775" y="6775"/>
                  </a:cubicBezTo>
                  <a:cubicBezTo>
                    <a:pt x="7190" y="6222"/>
                    <a:pt x="7639" y="5773"/>
                    <a:pt x="8054" y="5185"/>
                  </a:cubicBezTo>
                  <a:cubicBezTo>
                    <a:pt x="8227" y="5185"/>
                    <a:pt x="8227" y="4909"/>
                    <a:pt x="8054" y="4770"/>
                  </a:cubicBezTo>
                  <a:cubicBezTo>
                    <a:pt x="8227" y="4770"/>
                    <a:pt x="8227" y="4632"/>
                    <a:pt x="8227" y="4632"/>
                  </a:cubicBezTo>
                  <a:lnTo>
                    <a:pt x="8227" y="3906"/>
                  </a:lnTo>
                  <a:cubicBezTo>
                    <a:pt x="8054" y="3630"/>
                    <a:pt x="8054" y="3457"/>
                    <a:pt x="8054" y="3319"/>
                  </a:cubicBezTo>
                  <a:lnTo>
                    <a:pt x="8054" y="3180"/>
                  </a:lnTo>
                  <a:cubicBezTo>
                    <a:pt x="8054" y="3042"/>
                    <a:pt x="8054" y="2904"/>
                    <a:pt x="7916" y="2766"/>
                  </a:cubicBezTo>
                  <a:cubicBezTo>
                    <a:pt x="7778" y="2766"/>
                    <a:pt x="7639" y="2593"/>
                    <a:pt x="7501" y="2455"/>
                  </a:cubicBezTo>
                  <a:cubicBezTo>
                    <a:pt x="6499" y="1452"/>
                    <a:pt x="5323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8"/>
            <p:cNvSpPr/>
            <p:nvPr/>
          </p:nvSpPr>
          <p:spPr>
            <a:xfrm>
              <a:off x="3264597" y="4138533"/>
              <a:ext cx="147146" cy="147146"/>
            </a:xfrm>
            <a:custGeom>
              <a:avLst/>
              <a:gdLst/>
              <a:ahLst/>
              <a:cxnLst/>
              <a:rect l="l" t="t" r="r" b="b"/>
              <a:pathLst>
                <a:path w="8193" h="8193" extrusionOk="0">
                  <a:moveTo>
                    <a:pt x="3872" y="865"/>
                  </a:moveTo>
                  <a:cubicBezTo>
                    <a:pt x="4183" y="1141"/>
                    <a:pt x="4460" y="1279"/>
                    <a:pt x="4736" y="1418"/>
                  </a:cubicBezTo>
                  <a:cubicBezTo>
                    <a:pt x="5600" y="2005"/>
                    <a:pt x="6326" y="2593"/>
                    <a:pt x="7190" y="3284"/>
                  </a:cubicBezTo>
                  <a:cubicBezTo>
                    <a:pt x="6326" y="4010"/>
                    <a:pt x="5462" y="4736"/>
                    <a:pt x="4736" y="5600"/>
                  </a:cubicBezTo>
                  <a:cubicBezTo>
                    <a:pt x="3872" y="5185"/>
                    <a:pt x="3146" y="4736"/>
                    <a:pt x="2282" y="4321"/>
                  </a:cubicBezTo>
                  <a:cubicBezTo>
                    <a:pt x="1867" y="4010"/>
                    <a:pt x="1418" y="3734"/>
                    <a:pt x="1142" y="3284"/>
                  </a:cubicBezTo>
                  <a:cubicBezTo>
                    <a:pt x="1729" y="2869"/>
                    <a:pt x="2144" y="2282"/>
                    <a:pt x="2732" y="1867"/>
                  </a:cubicBezTo>
                  <a:cubicBezTo>
                    <a:pt x="3008" y="1556"/>
                    <a:pt x="3319" y="1279"/>
                    <a:pt x="3734" y="1141"/>
                  </a:cubicBezTo>
                  <a:lnTo>
                    <a:pt x="3734" y="1003"/>
                  </a:lnTo>
                  <a:cubicBezTo>
                    <a:pt x="3872" y="1003"/>
                    <a:pt x="3872" y="1003"/>
                    <a:pt x="3872" y="865"/>
                  </a:cubicBezTo>
                  <a:close/>
                  <a:moveTo>
                    <a:pt x="1142" y="4459"/>
                  </a:moveTo>
                  <a:cubicBezTo>
                    <a:pt x="1418" y="4736"/>
                    <a:pt x="1729" y="5012"/>
                    <a:pt x="2144" y="5185"/>
                  </a:cubicBezTo>
                  <a:cubicBezTo>
                    <a:pt x="2870" y="5600"/>
                    <a:pt x="3596" y="6049"/>
                    <a:pt x="4322" y="6326"/>
                  </a:cubicBezTo>
                  <a:lnTo>
                    <a:pt x="4322" y="6602"/>
                  </a:lnTo>
                  <a:cubicBezTo>
                    <a:pt x="4322" y="6741"/>
                    <a:pt x="4460" y="6914"/>
                    <a:pt x="4460" y="7052"/>
                  </a:cubicBezTo>
                  <a:cubicBezTo>
                    <a:pt x="3872" y="6741"/>
                    <a:pt x="3319" y="6464"/>
                    <a:pt x="2870" y="6188"/>
                  </a:cubicBezTo>
                  <a:cubicBezTo>
                    <a:pt x="2282" y="5738"/>
                    <a:pt x="1729" y="5324"/>
                    <a:pt x="1142" y="4874"/>
                  </a:cubicBezTo>
                  <a:lnTo>
                    <a:pt x="1003" y="4874"/>
                  </a:lnTo>
                  <a:lnTo>
                    <a:pt x="1003" y="4459"/>
                  </a:lnTo>
                  <a:close/>
                  <a:moveTo>
                    <a:pt x="7329" y="4148"/>
                  </a:moveTo>
                  <a:lnTo>
                    <a:pt x="7329" y="4736"/>
                  </a:lnTo>
                  <a:cubicBezTo>
                    <a:pt x="6776" y="5462"/>
                    <a:pt x="6050" y="6326"/>
                    <a:pt x="5324" y="7052"/>
                  </a:cubicBezTo>
                  <a:lnTo>
                    <a:pt x="5324" y="6741"/>
                  </a:lnTo>
                  <a:cubicBezTo>
                    <a:pt x="5186" y="6602"/>
                    <a:pt x="5186" y="6464"/>
                    <a:pt x="5186" y="6326"/>
                  </a:cubicBezTo>
                  <a:lnTo>
                    <a:pt x="5324" y="6188"/>
                  </a:lnTo>
                  <a:cubicBezTo>
                    <a:pt x="5739" y="5600"/>
                    <a:pt x="6326" y="5012"/>
                    <a:pt x="7052" y="4598"/>
                  </a:cubicBezTo>
                  <a:cubicBezTo>
                    <a:pt x="7052" y="4459"/>
                    <a:pt x="7190" y="4321"/>
                    <a:pt x="7329" y="4148"/>
                  </a:cubicBezTo>
                  <a:close/>
                  <a:moveTo>
                    <a:pt x="4010" y="1"/>
                  </a:moveTo>
                  <a:cubicBezTo>
                    <a:pt x="3872" y="1"/>
                    <a:pt x="3734" y="139"/>
                    <a:pt x="3734" y="139"/>
                  </a:cubicBezTo>
                  <a:lnTo>
                    <a:pt x="3596" y="139"/>
                  </a:lnTo>
                  <a:lnTo>
                    <a:pt x="3457" y="277"/>
                  </a:lnTo>
                  <a:cubicBezTo>
                    <a:pt x="3146" y="277"/>
                    <a:pt x="2870" y="415"/>
                    <a:pt x="2732" y="692"/>
                  </a:cubicBezTo>
                  <a:cubicBezTo>
                    <a:pt x="2455" y="865"/>
                    <a:pt x="2144" y="1003"/>
                    <a:pt x="2006" y="1279"/>
                  </a:cubicBezTo>
                  <a:cubicBezTo>
                    <a:pt x="1591" y="1729"/>
                    <a:pt x="1142" y="2144"/>
                    <a:pt x="727" y="2420"/>
                  </a:cubicBezTo>
                  <a:cubicBezTo>
                    <a:pt x="554" y="2593"/>
                    <a:pt x="554" y="2731"/>
                    <a:pt x="416" y="2731"/>
                  </a:cubicBezTo>
                  <a:cubicBezTo>
                    <a:pt x="277" y="2869"/>
                    <a:pt x="139" y="3008"/>
                    <a:pt x="277" y="3146"/>
                  </a:cubicBezTo>
                  <a:cubicBezTo>
                    <a:pt x="139" y="3284"/>
                    <a:pt x="1" y="3457"/>
                    <a:pt x="1" y="3595"/>
                  </a:cubicBezTo>
                  <a:cubicBezTo>
                    <a:pt x="1" y="4010"/>
                    <a:pt x="139" y="4598"/>
                    <a:pt x="139" y="5012"/>
                  </a:cubicBezTo>
                  <a:lnTo>
                    <a:pt x="416" y="5324"/>
                  </a:lnTo>
                  <a:cubicBezTo>
                    <a:pt x="416" y="5462"/>
                    <a:pt x="416" y="5462"/>
                    <a:pt x="554" y="5462"/>
                  </a:cubicBezTo>
                  <a:cubicBezTo>
                    <a:pt x="1142" y="6049"/>
                    <a:pt x="1729" y="6464"/>
                    <a:pt x="2455" y="6914"/>
                  </a:cubicBezTo>
                  <a:cubicBezTo>
                    <a:pt x="3146" y="7328"/>
                    <a:pt x="3872" y="7778"/>
                    <a:pt x="4598" y="8054"/>
                  </a:cubicBezTo>
                  <a:lnTo>
                    <a:pt x="4875" y="8054"/>
                  </a:lnTo>
                  <a:cubicBezTo>
                    <a:pt x="4875" y="8192"/>
                    <a:pt x="5047" y="8192"/>
                    <a:pt x="5047" y="8192"/>
                  </a:cubicBezTo>
                  <a:lnTo>
                    <a:pt x="5462" y="8192"/>
                  </a:lnTo>
                  <a:cubicBezTo>
                    <a:pt x="5912" y="7778"/>
                    <a:pt x="6326" y="7328"/>
                    <a:pt x="6776" y="6741"/>
                  </a:cubicBezTo>
                  <a:cubicBezTo>
                    <a:pt x="7190" y="6326"/>
                    <a:pt x="7640" y="5738"/>
                    <a:pt x="8055" y="5324"/>
                  </a:cubicBezTo>
                  <a:cubicBezTo>
                    <a:pt x="8193" y="5185"/>
                    <a:pt x="8193" y="5012"/>
                    <a:pt x="8193" y="4874"/>
                  </a:cubicBezTo>
                  <a:lnTo>
                    <a:pt x="8193" y="4598"/>
                  </a:lnTo>
                  <a:lnTo>
                    <a:pt x="8193" y="4010"/>
                  </a:lnTo>
                  <a:lnTo>
                    <a:pt x="8193" y="3284"/>
                  </a:lnTo>
                  <a:lnTo>
                    <a:pt x="8193" y="3008"/>
                  </a:lnTo>
                  <a:cubicBezTo>
                    <a:pt x="8055" y="3008"/>
                    <a:pt x="8055" y="2869"/>
                    <a:pt x="8055" y="2869"/>
                  </a:cubicBezTo>
                  <a:cubicBezTo>
                    <a:pt x="6914" y="1867"/>
                    <a:pt x="5600" y="865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8"/>
            <p:cNvSpPr/>
            <p:nvPr/>
          </p:nvSpPr>
          <p:spPr>
            <a:xfrm>
              <a:off x="3396208" y="4047907"/>
              <a:ext cx="147775" cy="147128"/>
            </a:xfrm>
            <a:custGeom>
              <a:avLst/>
              <a:gdLst/>
              <a:ahLst/>
              <a:cxnLst/>
              <a:rect l="l" t="t" r="r" b="b"/>
              <a:pathLst>
                <a:path w="8228" h="8192" extrusionOk="0">
                  <a:moveTo>
                    <a:pt x="3907" y="864"/>
                  </a:moveTo>
                  <a:cubicBezTo>
                    <a:pt x="4183" y="1002"/>
                    <a:pt x="4460" y="1141"/>
                    <a:pt x="4771" y="1417"/>
                  </a:cubicBezTo>
                  <a:cubicBezTo>
                    <a:pt x="5635" y="2005"/>
                    <a:pt x="6361" y="2592"/>
                    <a:pt x="7052" y="3145"/>
                  </a:cubicBezTo>
                  <a:cubicBezTo>
                    <a:pt x="6361" y="4010"/>
                    <a:pt x="5497" y="4735"/>
                    <a:pt x="4632" y="5600"/>
                  </a:cubicBezTo>
                  <a:cubicBezTo>
                    <a:pt x="3907" y="5185"/>
                    <a:pt x="3042" y="4735"/>
                    <a:pt x="2317" y="4321"/>
                  </a:cubicBezTo>
                  <a:cubicBezTo>
                    <a:pt x="1867" y="4010"/>
                    <a:pt x="1452" y="3595"/>
                    <a:pt x="1176" y="3318"/>
                  </a:cubicBezTo>
                  <a:lnTo>
                    <a:pt x="2731" y="1728"/>
                  </a:lnTo>
                  <a:cubicBezTo>
                    <a:pt x="3042" y="1417"/>
                    <a:pt x="3319" y="1279"/>
                    <a:pt x="3595" y="1002"/>
                  </a:cubicBezTo>
                  <a:lnTo>
                    <a:pt x="3768" y="1002"/>
                  </a:lnTo>
                  <a:cubicBezTo>
                    <a:pt x="3907" y="1002"/>
                    <a:pt x="3907" y="1002"/>
                    <a:pt x="3907" y="864"/>
                  </a:cubicBezTo>
                  <a:close/>
                  <a:moveTo>
                    <a:pt x="1176" y="4459"/>
                  </a:moveTo>
                  <a:cubicBezTo>
                    <a:pt x="1452" y="4735"/>
                    <a:pt x="1729" y="5047"/>
                    <a:pt x="2178" y="5185"/>
                  </a:cubicBezTo>
                  <a:cubicBezTo>
                    <a:pt x="2904" y="5600"/>
                    <a:pt x="3595" y="6049"/>
                    <a:pt x="4321" y="6325"/>
                  </a:cubicBezTo>
                  <a:lnTo>
                    <a:pt x="4321" y="6913"/>
                  </a:lnTo>
                  <a:cubicBezTo>
                    <a:pt x="4183" y="6913"/>
                    <a:pt x="4045" y="6775"/>
                    <a:pt x="3907" y="6775"/>
                  </a:cubicBezTo>
                  <a:cubicBezTo>
                    <a:pt x="3595" y="6602"/>
                    <a:pt x="3181" y="6325"/>
                    <a:pt x="2904" y="6187"/>
                  </a:cubicBezTo>
                  <a:lnTo>
                    <a:pt x="2731" y="6049"/>
                  </a:lnTo>
                  <a:cubicBezTo>
                    <a:pt x="2178" y="5600"/>
                    <a:pt x="1591" y="5323"/>
                    <a:pt x="1003" y="4874"/>
                  </a:cubicBezTo>
                  <a:lnTo>
                    <a:pt x="1003" y="4459"/>
                  </a:lnTo>
                  <a:close/>
                  <a:moveTo>
                    <a:pt x="7363" y="4182"/>
                  </a:moveTo>
                  <a:lnTo>
                    <a:pt x="7363" y="4597"/>
                  </a:lnTo>
                  <a:lnTo>
                    <a:pt x="7363" y="4735"/>
                  </a:lnTo>
                  <a:cubicBezTo>
                    <a:pt x="7225" y="4874"/>
                    <a:pt x="7052" y="5047"/>
                    <a:pt x="6914" y="5185"/>
                  </a:cubicBezTo>
                  <a:cubicBezTo>
                    <a:pt x="6499" y="5738"/>
                    <a:pt x="6050" y="6187"/>
                    <a:pt x="5497" y="6775"/>
                  </a:cubicBezTo>
                  <a:lnTo>
                    <a:pt x="5497" y="6913"/>
                  </a:lnTo>
                  <a:cubicBezTo>
                    <a:pt x="5324" y="6913"/>
                    <a:pt x="5324" y="6913"/>
                    <a:pt x="5324" y="7051"/>
                  </a:cubicBezTo>
                  <a:lnTo>
                    <a:pt x="5324" y="6913"/>
                  </a:lnTo>
                  <a:cubicBezTo>
                    <a:pt x="5185" y="6775"/>
                    <a:pt x="5185" y="6464"/>
                    <a:pt x="5185" y="6325"/>
                  </a:cubicBezTo>
                  <a:lnTo>
                    <a:pt x="5185" y="6187"/>
                  </a:lnTo>
                  <a:lnTo>
                    <a:pt x="5324" y="6187"/>
                  </a:lnTo>
                  <a:cubicBezTo>
                    <a:pt x="5773" y="5600"/>
                    <a:pt x="6361" y="5047"/>
                    <a:pt x="6914" y="4459"/>
                  </a:cubicBezTo>
                  <a:cubicBezTo>
                    <a:pt x="7052" y="4459"/>
                    <a:pt x="7225" y="4321"/>
                    <a:pt x="7363" y="4182"/>
                  </a:cubicBezTo>
                  <a:close/>
                  <a:moveTo>
                    <a:pt x="4045" y="0"/>
                  </a:moveTo>
                  <a:cubicBezTo>
                    <a:pt x="3907" y="0"/>
                    <a:pt x="3768" y="0"/>
                    <a:pt x="3595" y="138"/>
                  </a:cubicBezTo>
                  <a:lnTo>
                    <a:pt x="3457" y="138"/>
                  </a:lnTo>
                  <a:cubicBezTo>
                    <a:pt x="3181" y="277"/>
                    <a:pt x="2904" y="415"/>
                    <a:pt x="2731" y="726"/>
                  </a:cubicBezTo>
                  <a:cubicBezTo>
                    <a:pt x="2455" y="864"/>
                    <a:pt x="2178" y="1002"/>
                    <a:pt x="2040" y="1279"/>
                  </a:cubicBezTo>
                  <a:cubicBezTo>
                    <a:pt x="1591" y="1590"/>
                    <a:pt x="1176" y="2005"/>
                    <a:pt x="727" y="2454"/>
                  </a:cubicBezTo>
                  <a:cubicBezTo>
                    <a:pt x="588" y="2592"/>
                    <a:pt x="450" y="2592"/>
                    <a:pt x="450" y="2731"/>
                  </a:cubicBezTo>
                  <a:cubicBezTo>
                    <a:pt x="312" y="2869"/>
                    <a:pt x="139" y="3007"/>
                    <a:pt x="139" y="3145"/>
                  </a:cubicBezTo>
                  <a:cubicBezTo>
                    <a:pt x="139" y="3318"/>
                    <a:pt x="1" y="3457"/>
                    <a:pt x="1" y="3595"/>
                  </a:cubicBezTo>
                  <a:cubicBezTo>
                    <a:pt x="1" y="4010"/>
                    <a:pt x="139" y="4459"/>
                    <a:pt x="139" y="5047"/>
                  </a:cubicBezTo>
                  <a:cubicBezTo>
                    <a:pt x="139" y="5047"/>
                    <a:pt x="312" y="5185"/>
                    <a:pt x="312" y="5323"/>
                  </a:cubicBezTo>
                  <a:lnTo>
                    <a:pt x="450" y="5323"/>
                  </a:lnTo>
                  <a:lnTo>
                    <a:pt x="450" y="5461"/>
                  </a:lnTo>
                  <a:cubicBezTo>
                    <a:pt x="1176" y="6049"/>
                    <a:pt x="1729" y="6464"/>
                    <a:pt x="2455" y="6913"/>
                  </a:cubicBezTo>
                  <a:cubicBezTo>
                    <a:pt x="3181" y="7328"/>
                    <a:pt x="3907" y="7777"/>
                    <a:pt x="4632" y="8054"/>
                  </a:cubicBezTo>
                  <a:lnTo>
                    <a:pt x="4909" y="8054"/>
                  </a:lnTo>
                  <a:lnTo>
                    <a:pt x="5047" y="8192"/>
                  </a:lnTo>
                  <a:cubicBezTo>
                    <a:pt x="5185" y="8192"/>
                    <a:pt x="5324" y="8192"/>
                    <a:pt x="5324" y="8054"/>
                  </a:cubicBezTo>
                  <a:cubicBezTo>
                    <a:pt x="5911" y="7639"/>
                    <a:pt x="6361" y="7190"/>
                    <a:pt x="6775" y="6775"/>
                  </a:cubicBezTo>
                  <a:cubicBezTo>
                    <a:pt x="7225" y="6325"/>
                    <a:pt x="7640" y="5738"/>
                    <a:pt x="8089" y="5323"/>
                  </a:cubicBezTo>
                  <a:cubicBezTo>
                    <a:pt x="8227" y="5185"/>
                    <a:pt x="8227" y="5047"/>
                    <a:pt x="8227" y="4874"/>
                  </a:cubicBezTo>
                  <a:lnTo>
                    <a:pt x="8227" y="4597"/>
                  </a:lnTo>
                  <a:lnTo>
                    <a:pt x="8227" y="3318"/>
                  </a:lnTo>
                  <a:lnTo>
                    <a:pt x="8227" y="3145"/>
                  </a:lnTo>
                  <a:cubicBezTo>
                    <a:pt x="8227" y="3007"/>
                    <a:pt x="8089" y="2869"/>
                    <a:pt x="8089" y="2869"/>
                  </a:cubicBezTo>
                  <a:cubicBezTo>
                    <a:pt x="6775" y="1728"/>
                    <a:pt x="5635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8"/>
            <p:cNvSpPr/>
            <p:nvPr/>
          </p:nvSpPr>
          <p:spPr>
            <a:xfrm>
              <a:off x="3517887" y="3957263"/>
              <a:ext cx="147757" cy="149481"/>
            </a:xfrm>
            <a:custGeom>
              <a:avLst/>
              <a:gdLst/>
              <a:ahLst/>
              <a:cxnLst/>
              <a:rect l="l" t="t" r="r" b="b"/>
              <a:pathLst>
                <a:path w="8227" h="8323" extrusionOk="0">
                  <a:moveTo>
                    <a:pt x="3906" y="1003"/>
                  </a:moveTo>
                  <a:cubicBezTo>
                    <a:pt x="4183" y="1141"/>
                    <a:pt x="4459" y="1279"/>
                    <a:pt x="4770" y="1452"/>
                  </a:cubicBezTo>
                  <a:cubicBezTo>
                    <a:pt x="5462" y="2005"/>
                    <a:pt x="6326" y="2593"/>
                    <a:pt x="7052" y="3319"/>
                  </a:cubicBezTo>
                  <a:cubicBezTo>
                    <a:pt x="6188" y="4045"/>
                    <a:pt x="5323" y="4736"/>
                    <a:pt x="4598" y="5600"/>
                  </a:cubicBezTo>
                  <a:cubicBezTo>
                    <a:pt x="3733" y="5185"/>
                    <a:pt x="3042" y="4909"/>
                    <a:pt x="2316" y="4321"/>
                  </a:cubicBezTo>
                  <a:cubicBezTo>
                    <a:pt x="1867" y="4045"/>
                    <a:pt x="1452" y="3734"/>
                    <a:pt x="1003" y="3319"/>
                  </a:cubicBezTo>
                  <a:cubicBezTo>
                    <a:pt x="1590" y="2869"/>
                    <a:pt x="2005" y="2316"/>
                    <a:pt x="2593" y="1867"/>
                  </a:cubicBezTo>
                  <a:cubicBezTo>
                    <a:pt x="2869" y="1591"/>
                    <a:pt x="3319" y="1279"/>
                    <a:pt x="3595" y="1141"/>
                  </a:cubicBezTo>
                  <a:lnTo>
                    <a:pt x="3733" y="1141"/>
                  </a:lnTo>
                  <a:cubicBezTo>
                    <a:pt x="3733" y="1003"/>
                    <a:pt x="3906" y="1003"/>
                    <a:pt x="3906" y="1003"/>
                  </a:cubicBezTo>
                  <a:close/>
                  <a:moveTo>
                    <a:pt x="865" y="4459"/>
                  </a:moveTo>
                  <a:cubicBezTo>
                    <a:pt x="1003" y="4459"/>
                    <a:pt x="1003" y="4598"/>
                    <a:pt x="1003" y="4598"/>
                  </a:cubicBezTo>
                  <a:cubicBezTo>
                    <a:pt x="1314" y="4736"/>
                    <a:pt x="1729" y="5047"/>
                    <a:pt x="2005" y="5324"/>
                  </a:cubicBezTo>
                  <a:cubicBezTo>
                    <a:pt x="2731" y="5773"/>
                    <a:pt x="3457" y="6049"/>
                    <a:pt x="4183" y="6464"/>
                  </a:cubicBezTo>
                  <a:cubicBezTo>
                    <a:pt x="4321" y="6637"/>
                    <a:pt x="4321" y="6775"/>
                    <a:pt x="4321" y="6914"/>
                  </a:cubicBezTo>
                  <a:lnTo>
                    <a:pt x="4321" y="7052"/>
                  </a:lnTo>
                  <a:cubicBezTo>
                    <a:pt x="3733" y="6914"/>
                    <a:pt x="3319" y="6464"/>
                    <a:pt x="2731" y="6188"/>
                  </a:cubicBezTo>
                  <a:cubicBezTo>
                    <a:pt x="2178" y="5773"/>
                    <a:pt x="1590" y="5324"/>
                    <a:pt x="1003" y="4909"/>
                  </a:cubicBezTo>
                  <a:cubicBezTo>
                    <a:pt x="1003" y="4736"/>
                    <a:pt x="1003" y="4598"/>
                    <a:pt x="865" y="4459"/>
                  </a:cubicBezTo>
                  <a:close/>
                  <a:moveTo>
                    <a:pt x="7190" y="4321"/>
                  </a:moveTo>
                  <a:cubicBezTo>
                    <a:pt x="7363" y="4459"/>
                    <a:pt x="7363" y="4598"/>
                    <a:pt x="7363" y="4736"/>
                  </a:cubicBezTo>
                  <a:cubicBezTo>
                    <a:pt x="7190" y="5047"/>
                    <a:pt x="6913" y="5185"/>
                    <a:pt x="6775" y="5324"/>
                  </a:cubicBezTo>
                  <a:cubicBezTo>
                    <a:pt x="6499" y="5773"/>
                    <a:pt x="6049" y="6188"/>
                    <a:pt x="5773" y="6464"/>
                  </a:cubicBezTo>
                  <a:lnTo>
                    <a:pt x="5323" y="6914"/>
                  </a:lnTo>
                  <a:cubicBezTo>
                    <a:pt x="5323" y="7052"/>
                    <a:pt x="5323" y="7052"/>
                    <a:pt x="5185" y="7052"/>
                  </a:cubicBezTo>
                  <a:lnTo>
                    <a:pt x="5185" y="6326"/>
                  </a:lnTo>
                  <a:cubicBezTo>
                    <a:pt x="5773" y="5600"/>
                    <a:pt x="6326" y="5185"/>
                    <a:pt x="6913" y="4598"/>
                  </a:cubicBezTo>
                  <a:cubicBezTo>
                    <a:pt x="7052" y="4459"/>
                    <a:pt x="7190" y="4321"/>
                    <a:pt x="7190" y="4321"/>
                  </a:cubicBezTo>
                  <a:close/>
                  <a:moveTo>
                    <a:pt x="3906" y="1"/>
                  </a:moveTo>
                  <a:cubicBezTo>
                    <a:pt x="3733" y="1"/>
                    <a:pt x="3733" y="139"/>
                    <a:pt x="3595" y="277"/>
                  </a:cubicBezTo>
                  <a:lnTo>
                    <a:pt x="3457" y="277"/>
                  </a:lnTo>
                  <a:cubicBezTo>
                    <a:pt x="3180" y="415"/>
                    <a:pt x="2869" y="588"/>
                    <a:pt x="2593" y="726"/>
                  </a:cubicBezTo>
                  <a:cubicBezTo>
                    <a:pt x="2316" y="865"/>
                    <a:pt x="2178" y="1141"/>
                    <a:pt x="1867" y="1279"/>
                  </a:cubicBezTo>
                  <a:cubicBezTo>
                    <a:pt x="1452" y="1729"/>
                    <a:pt x="1003" y="2144"/>
                    <a:pt x="726" y="2593"/>
                  </a:cubicBezTo>
                  <a:cubicBezTo>
                    <a:pt x="588" y="2593"/>
                    <a:pt x="450" y="2731"/>
                    <a:pt x="277" y="2869"/>
                  </a:cubicBezTo>
                  <a:cubicBezTo>
                    <a:pt x="139" y="2869"/>
                    <a:pt x="139" y="3181"/>
                    <a:pt x="139" y="3319"/>
                  </a:cubicBezTo>
                  <a:cubicBezTo>
                    <a:pt x="0" y="3319"/>
                    <a:pt x="0" y="3457"/>
                    <a:pt x="0" y="3595"/>
                  </a:cubicBezTo>
                  <a:cubicBezTo>
                    <a:pt x="0" y="4183"/>
                    <a:pt x="0" y="4598"/>
                    <a:pt x="139" y="5047"/>
                  </a:cubicBezTo>
                  <a:cubicBezTo>
                    <a:pt x="139" y="5185"/>
                    <a:pt x="139" y="5324"/>
                    <a:pt x="277" y="5324"/>
                  </a:cubicBezTo>
                  <a:cubicBezTo>
                    <a:pt x="277" y="5462"/>
                    <a:pt x="277" y="5462"/>
                    <a:pt x="450" y="5600"/>
                  </a:cubicBezTo>
                  <a:cubicBezTo>
                    <a:pt x="1003" y="6049"/>
                    <a:pt x="1729" y="6464"/>
                    <a:pt x="2316" y="6914"/>
                  </a:cubicBezTo>
                  <a:cubicBezTo>
                    <a:pt x="3042" y="7501"/>
                    <a:pt x="3733" y="7916"/>
                    <a:pt x="4598" y="8054"/>
                  </a:cubicBezTo>
                  <a:cubicBezTo>
                    <a:pt x="4598" y="8192"/>
                    <a:pt x="4770" y="8192"/>
                    <a:pt x="4770" y="8192"/>
                  </a:cubicBezTo>
                  <a:lnTo>
                    <a:pt x="5047" y="8192"/>
                  </a:lnTo>
                  <a:cubicBezTo>
                    <a:pt x="5047" y="8279"/>
                    <a:pt x="5082" y="8322"/>
                    <a:pt x="5133" y="8322"/>
                  </a:cubicBezTo>
                  <a:cubicBezTo>
                    <a:pt x="5185" y="8322"/>
                    <a:pt x="5254" y="8279"/>
                    <a:pt x="5323" y="8192"/>
                  </a:cubicBezTo>
                  <a:lnTo>
                    <a:pt x="6637" y="6914"/>
                  </a:lnTo>
                  <a:cubicBezTo>
                    <a:pt x="7190" y="6326"/>
                    <a:pt x="7639" y="5911"/>
                    <a:pt x="8054" y="5324"/>
                  </a:cubicBezTo>
                  <a:cubicBezTo>
                    <a:pt x="8227" y="5185"/>
                    <a:pt x="8227" y="5047"/>
                    <a:pt x="8054" y="4909"/>
                  </a:cubicBezTo>
                  <a:cubicBezTo>
                    <a:pt x="8227" y="4909"/>
                    <a:pt x="8227" y="4736"/>
                    <a:pt x="8227" y="4598"/>
                  </a:cubicBezTo>
                  <a:cubicBezTo>
                    <a:pt x="8227" y="4183"/>
                    <a:pt x="8054" y="3734"/>
                    <a:pt x="8054" y="3319"/>
                  </a:cubicBezTo>
                  <a:cubicBezTo>
                    <a:pt x="8054" y="3181"/>
                    <a:pt x="8054" y="3008"/>
                    <a:pt x="7916" y="2869"/>
                  </a:cubicBezTo>
                  <a:cubicBezTo>
                    <a:pt x="6775" y="1867"/>
                    <a:pt x="5462" y="865"/>
                    <a:pt x="4183" y="139"/>
                  </a:cubicBezTo>
                  <a:cubicBezTo>
                    <a:pt x="4045" y="139"/>
                    <a:pt x="4045" y="1"/>
                    <a:pt x="3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8"/>
            <p:cNvSpPr/>
            <p:nvPr/>
          </p:nvSpPr>
          <p:spPr>
            <a:xfrm>
              <a:off x="3272050" y="4309243"/>
              <a:ext cx="147775" cy="147146"/>
            </a:xfrm>
            <a:custGeom>
              <a:avLst/>
              <a:gdLst/>
              <a:ahLst/>
              <a:cxnLst/>
              <a:rect l="l" t="t" r="r" b="b"/>
              <a:pathLst>
                <a:path w="8228" h="8193" extrusionOk="0">
                  <a:moveTo>
                    <a:pt x="3907" y="1003"/>
                  </a:moveTo>
                  <a:cubicBezTo>
                    <a:pt x="4183" y="1142"/>
                    <a:pt x="4460" y="1280"/>
                    <a:pt x="4771" y="1418"/>
                  </a:cubicBezTo>
                  <a:cubicBezTo>
                    <a:pt x="5497" y="2006"/>
                    <a:pt x="6361" y="2593"/>
                    <a:pt x="7052" y="3285"/>
                  </a:cubicBezTo>
                  <a:cubicBezTo>
                    <a:pt x="6188" y="4010"/>
                    <a:pt x="5324" y="4736"/>
                    <a:pt x="4632" y="5600"/>
                  </a:cubicBezTo>
                  <a:cubicBezTo>
                    <a:pt x="3907" y="5186"/>
                    <a:pt x="3042" y="4875"/>
                    <a:pt x="2317" y="4322"/>
                  </a:cubicBezTo>
                  <a:cubicBezTo>
                    <a:pt x="1867" y="4010"/>
                    <a:pt x="1452" y="3734"/>
                    <a:pt x="1003" y="3285"/>
                  </a:cubicBezTo>
                  <a:cubicBezTo>
                    <a:pt x="1591" y="2870"/>
                    <a:pt x="2040" y="2282"/>
                    <a:pt x="2593" y="1867"/>
                  </a:cubicBezTo>
                  <a:cubicBezTo>
                    <a:pt x="2904" y="1556"/>
                    <a:pt x="3319" y="1280"/>
                    <a:pt x="3595" y="1142"/>
                  </a:cubicBezTo>
                  <a:cubicBezTo>
                    <a:pt x="3595" y="1142"/>
                    <a:pt x="3768" y="1142"/>
                    <a:pt x="3768" y="1003"/>
                  </a:cubicBezTo>
                  <a:close/>
                  <a:moveTo>
                    <a:pt x="1003" y="4598"/>
                  </a:moveTo>
                  <a:cubicBezTo>
                    <a:pt x="1314" y="4736"/>
                    <a:pt x="1729" y="5013"/>
                    <a:pt x="2040" y="5186"/>
                  </a:cubicBezTo>
                  <a:cubicBezTo>
                    <a:pt x="2731" y="5739"/>
                    <a:pt x="3457" y="6050"/>
                    <a:pt x="4321" y="6465"/>
                  </a:cubicBezTo>
                  <a:lnTo>
                    <a:pt x="4321" y="6741"/>
                  </a:lnTo>
                  <a:lnTo>
                    <a:pt x="4321" y="7052"/>
                  </a:lnTo>
                  <a:cubicBezTo>
                    <a:pt x="3768" y="6741"/>
                    <a:pt x="3319" y="6465"/>
                    <a:pt x="2904" y="6188"/>
                  </a:cubicBezTo>
                  <a:cubicBezTo>
                    <a:pt x="2178" y="5739"/>
                    <a:pt x="1591" y="5324"/>
                    <a:pt x="1003" y="4875"/>
                  </a:cubicBezTo>
                  <a:lnTo>
                    <a:pt x="1003" y="4598"/>
                  </a:lnTo>
                  <a:close/>
                  <a:moveTo>
                    <a:pt x="7363" y="4322"/>
                  </a:moveTo>
                  <a:lnTo>
                    <a:pt x="7363" y="4598"/>
                  </a:lnTo>
                  <a:lnTo>
                    <a:pt x="7363" y="4736"/>
                  </a:lnTo>
                  <a:cubicBezTo>
                    <a:pt x="6637" y="5600"/>
                    <a:pt x="5911" y="6326"/>
                    <a:pt x="5185" y="7052"/>
                  </a:cubicBezTo>
                  <a:lnTo>
                    <a:pt x="5185" y="6741"/>
                  </a:lnTo>
                  <a:lnTo>
                    <a:pt x="5185" y="6326"/>
                  </a:lnTo>
                  <a:lnTo>
                    <a:pt x="5185" y="6188"/>
                  </a:lnTo>
                  <a:cubicBezTo>
                    <a:pt x="5773" y="5600"/>
                    <a:pt x="6361" y="5186"/>
                    <a:pt x="6914" y="4598"/>
                  </a:cubicBezTo>
                  <a:cubicBezTo>
                    <a:pt x="7052" y="4460"/>
                    <a:pt x="7225" y="4322"/>
                    <a:pt x="7363" y="4322"/>
                  </a:cubicBezTo>
                  <a:close/>
                  <a:moveTo>
                    <a:pt x="3907" y="1"/>
                  </a:moveTo>
                  <a:cubicBezTo>
                    <a:pt x="3907" y="1"/>
                    <a:pt x="3768" y="139"/>
                    <a:pt x="3595" y="139"/>
                  </a:cubicBezTo>
                  <a:cubicBezTo>
                    <a:pt x="3457" y="139"/>
                    <a:pt x="3457" y="277"/>
                    <a:pt x="3457" y="277"/>
                  </a:cubicBezTo>
                  <a:cubicBezTo>
                    <a:pt x="3181" y="416"/>
                    <a:pt x="2904" y="554"/>
                    <a:pt x="2593" y="692"/>
                  </a:cubicBezTo>
                  <a:cubicBezTo>
                    <a:pt x="2317" y="865"/>
                    <a:pt x="2178" y="1142"/>
                    <a:pt x="1867" y="1280"/>
                  </a:cubicBezTo>
                  <a:cubicBezTo>
                    <a:pt x="1452" y="1729"/>
                    <a:pt x="1176" y="2144"/>
                    <a:pt x="727" y="2420"/>
                  </a:cubicBezTo>
                  <a:cubicBezTo>
                    <a:pt x="588" y="2593"/>
                    <a:pt x="450" y="2732"/>
                    <a:pt x="312" y="2732"/>
                  </a:cubicBezTo>
                  <a:cubicBezTo>
                    <a:pt x="139" y="2870"/>
                    <a:pt x="139" y="3008"/>
                    <a:pt x="139" y="3285"/>
                  </a:cubicBezTo>
                  <a:cubicBezTo>
                    <a:pt x="1" y="3285"/>
                    <a:pt x="1" y="3457"/>
                    <a:pt x="1" y="3596"/>
                  </a:cubicBezTo>
                  <a:cubicBezTo>
                    <a:pt x="1" y="4010"/>
                    <a:pt x="1" y="4598"/>
                    <a:pt x="139" y="5013"/>
                  </a:cubicBezTo>
                  <a:cubicBezTo>
                    <a:pt x="139" y="5186"/>
                    <a:pt x="139" y="5186"/>
                    <a:pt x="312" y="5324"/>
                  </a:cubicBezTo>
                  <a:cubicBezTo>
                    <a:pt x="312" y="5462"/>
                    <a:pt x="450" y="5462"/>
                    <a:pt x="450" y="5600"/>
                  </a:cubicBezTo>
                  <a:cubicBezTo>
                    <a:pt x="1003" y="6050"/>
                    <a:pt x="1729" y="6465"/>
                    <a:pt x="2317" y="6914"/>
                  </a:cubicBezTo>
                  <a:cubicBezTo>
                    <a:pt x="3042" y="7329"/>
                    <a:pt x="3768" y="7778"/>
                    <a:pt x="4632" y="8055"/>
                  </a:cubicBezTo>
                  <a:lnTo>
                    <a:pt x="4771" y="8055"/>
                  </a:lnTo>
                  <a:cubicBezTo>
                    <a:pt x="4909" y="8193"/>
                    <a:pt x="4909" y="8193"/>
                    <a:pt x="5047" y="8193"/>
                  </a:cubicBezTo>
                  <a:lnTo>
                    <a:pt x="5324" y="8193"/>
                  </a:lnTo>
                  <a:cubicBezTo>
                    <a:pt x="5773" y="7778"/>
                    <a:pt x="6361" y="7329"/>
                    <a:pt x="6775" y="6741"/>
                  </a:cubicBezTo>
                  <a:cubicBezTo>
                    <a:pt x="7225" y="6326"/>
                    <a:pt x="7640" y="5739"/>
                    <a:pt x="8089" y="5324"/>
                  </a:cubicBezTo>
                  <a:cubicBezTo>
                    <a:pt x="8227" y="5186"/>
                    <a:pt x="8227" y="5013"/>
                    <a:pt x="8089" y="4875"/>
                  </a:cubicBezTo>
                  <a:cubicBezTo>
                    <a:pt x="8227" y="4875"/>
                    <a:pt x="8227" y="4736"/>
                    <a:pt x="8227" y="4598"/>
                  </a:cubicBezTo>
                  <a:cubicBezTo>
                    <a:pt x="8227" y="4149"/>
                    <a:pt x="8089" y="3734"/>
                    <a:pt x="8089" y="3285"/>
                  </a:cubicBezTo>
                  <a:cubicBezTo>
                    <a:pt x="8089" y="3146"/>
                    <a:pt x="8089" y="3008"/>
                    <a:pt x="7916" y="2870"/>
                  </a:cubicBezTo>
                  <a:cubicBezTo>
                    <a:pt x="6775" y="1867"/>
                    <a:pt x="5497" y="865"/>
                    <a:pt x="4183" y="139"/>
                  </a:cubicBezTo>
                  <a:cubicBezTo>
                    <a:pt x="4045" y="1"/>
                    <a:pt x="4045" y="1"/>
                    <a:pt x="39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8"/>
            <p:cNvSpPr/>
            <p:nvPr/>
          </p:nvSpPr>
          <p:spPr>
            <a:xfrm>
              <a:off x="3391251" y="4221096"/>
              <a:ext cx="150235" cy="147146"/>
            </a:xfrm>
            <a:custGeom>
              <a:avLst/>
              <a:gdLst/>
              <a:ahLst/>
              <a:cxnLst/>
              <a:rect l="l" t="t" r="r" b="b"/>
              <a:pathLst>
                <a:path w="8365" h="8193" extrusionOk="0">
                  <a:moveTo>
                    <a:pt x="3871" y="865"/>
                  </a:moveTo>
                  <a:cubicBezTo>
                    <a:pt x="4183" y="1003"/>
                    <a:pt x="4459" y="1141"/>
                    <a:pt x="4736" y="1452"/>
                  </a:cubicBezTo>
                  <a:cubicBezTo>
                    <a:pt x="5600" y="1867"/>
                    <a:pt x="6326" y="2593"/>
                    <a:pt x="7190" y="3181"/>
                  </a:cubicBezTo>
                  <a:cubicBezTo>
                    <a:pt x="6326" y="4045"/>
                    <a:pt x="5461" y="4736"/>
                    <a:pt x="4736" y="5462"/>
                  </a:cubicBezTo>
                  <a:cubicBezTo>
                    <a:pt x="3871" y="5185"/>
                    <a:pt x="3180" y="4736"/>
                    <a:pt x="2316" y="4321"/>
                  </a:cubicBezTo>
                  <a:cubicBezTo>
                    <a:pt x="1867" y="4045"/>
                    <a:pt x="1452" y="3595"/>
                    <a:pt x="1141" y="3319"/>
                  </a:cubicBezTo>
                  <a:cubicBezTo>
                    <a:pt x="1728" y="2731"/>
                    <a:pt x="2143" y="2317"/>
                    <a:pt x="2731" y="1729"/>
                  </a:cubicBezTo>
                  <a:cubicBezTo>
                    <a:pt x="3007" y="1452"/>
                    <a:pt x="3318" y="1280"/>
                    <a:pt x="3733" y="1003"/>
                  </a:cubicBezTo>
                  <a:cubicBezTo>
                    <a:pt x="3871" y="1003"/>
                    <a:pt x="3871" y="865"/>
                    <a:pt x="3871" y="865"/>
                  </a:cubicBezTo>
                  <a:close/>
                  <a:moveTo>
                    <a:pt x="1141" y="4460"/>
                  </a:moveTo>
                  <a:cubicBezTo>
                    <a:pt x="1452" y="4736"/>
                    <a:pt x="1728" y="4909"/>
                    <a:pt x="2143" y="5185"/>
                  </a:cubicBezTo>
                  <a:cubicBezTo>
                    <a:pt x="2869" y="5600"/>
                    <a:pt x="3595" y="6050"/>
                    <a:pt x="4321" y="6326"/>
                  </a:cubicBezTo>
                  <a:lnTo>
                    <a:pt x="4321" y="6775"/>
                  </a:lnTo>
                  <a:cubicBezTo>
                    <a:pt x="4459" y="6914"/>
                    <a:pt x="4459" y="6914"/>
                    <a:pt x="4459" y="7052"/>
                  </a:cubicBezTo>
                  <a:cubicBezTo>
                    <a:pt x="3871" y="6775"/>
                    <a:pt x="3318" y="6464"/>
                    <a:pt x="2869" y="6188"/>
                  </a:cubicBezTo>
                  <a:cubicBezTo>
                    <a:pt x="2316" y="5773"/>
                    <a:pt x="1728" y="5324"/>
                    <a:pt x="1141" y="4909"/>
                  </a:cubicBezTo>
                  <a:lnTo>
                    <a:pt x="1141" y="4736"/>
                  </a:lnTo>
                  <a:lnTo>
                    <a:pt x="1003" y="4736"/>
                  </a:lnTo>
                  <a:lnTo>
                    <a:pt x="1003" y="4460"/>
                  </a:lnTo>
                  <a:close/>
                  <a:moveTo>
                    <a:pt x="7328" y="4183"/>
                  </a:moveTo>
                  <a:lnTo>
                    <a:pt x="7328" y="4598"/>
                  </a:lnTo>
                  <a:lnTo>
                    <a:pt x="7328" y="4736"/>
                  </a:lnTo>
                  <a:lnTo>
                    <a:pt x="7501" y="4736"/>
                  </a:lnTo>
                  <a:cubicBezTo>
                    <a:pt x="6775" y="5462"/>
                    <a:pt x="6049" y="6326"/>
                    <a:pt x="5323" y="7052"/>
                  </a:cubicBezTo>
                  <a:lnTo>
                    <a:pt x="5323" y="6775"/>
                  </a:lnTo>
                  <a:cubicBezTo>
                    <a:pt x="5185" y="6637"/>
                    <a:pt x="5185" y="6464"/>
                    <a:pt x="5185" y="6326"/>
                  </a:cubicBezTo>
                  <a:lnTo>
                    <a:pt x="5185" y="6188"/>
                  </a:lnTo>
                  <a:lnTo>
                    <a:pt x="5323" y="6188"/>
                  </a:lnTo>
                  <a:cubicBezTo>
                    <a:pt x="5773" y="5600"/>
                    <a:pt x="6326" y="5047"/>
                    <a:pt x="7051" y="4460"/>
                  </a:cubicBezTo>
                  <a:lnTo>
                    <a:pt x="7328" y="4183"/>
                  </a:lnTo>
                  <a:close/>
                  <a:moveTo>
                    <a:pt x="4044" y="1"/>
                  </a:moveTo>
                  <a:cubicBezTo>
                    <a:pt x="3871" y="1"/>
                    <a:pt x="3733" y="1"/>
                    <a:pt x="3733" y="139"/>
                  </a:cubicBezTo>
                  <a:lnTo>
                    <a:pt x="3457" y="139"/>
                  </a:lnTo>
                  <a:cubicBezTo>
                    <a:pt x="3180" y="277"/>
                    <a:pt x="2869" y="415"/>
                    <a:pt x="2731" y="588"/>
                  </a:cubicBezTo>
                  <a:cubicBezTo>
                    <a:pt x="2454" y="865"/>
                    <a:pt x="2143" y="1003"/>
                    <a:pt x="2005" y="1280"/>
                  </a:cubicBezTo>
                  <a:cubicBezTo>
                    <a:pt x="1590" y="1591"/>
                    <a:pt x="1141" y="2005"/>
                    <a:pt x="726" y="2455"/>
                  </a:cubicBezTo>
                  <a:cubicBezTo>
                    <a:pt x="588" y="2593"/>
                    <a:pt x="588" y="2593"/>
                    <a:pt x="415" y="2731"/>
                  </a:cubicBezTo>
                  <a:cubicBezTo>
                    <a:pt x="277" y="2870"/>
                    <a:pt x="138" y="3008"/>
                    <a:pt x="277" y="3181"/>
                  </a:cubicBezTo>
                  <a:cubicBezTo>
                    <a:pt x="138" y="3319"/>
                    <a:pt x="0" y="3457"/>
                    <a:pt x="0" y="3595"/>
                  </a:cubicBezTo>
                  <a:cubicBezTo>
                    <a:pt x="138" y="4045"/>
                    <a:pt x="138" y="4460"/>
                    <a:pt x="138" y="4909"/>
                  </a:cubicBezTo>
                  <a:cubicBezTo>
                    <a:pt x="277" y="5047"/>
                    <a:pt x="277" y="5185"/>
                    <a:pt x="415" y="5324"/>
                  </a:cubicBezTo>
                  <a:cubicBezTo>
                    <a:pt x="415" y="5324"/>
                    <a:pt x="415" y="5462"/>
                    <a:pt x="588" y="5462"/>
                  </a:cubicBezTo>
                  <a:cubicBezTo>
                    <a:pt x="1141" y="6050"/>
                    <a:pt x="1728" y="6464"/>
                    <a:pt x="2454" y="6914"/>
                  </a:cubicBezTo>
                  <a:cubicBezTo>
                    <a:pt x="3180" y="7328"/>
                    <a:pt x="3871" y="7778"/>
                    <a:pt x="4597" y="8054"/>
                  </a:cubicBezTo>
                  <a:lnTo>
                    <a:pt x="4908" y="8054"/>
                  </a:lnTo>
                  <a:lnTo>
                    <a:pt x="5047" y="8193"/>
                  </a:lnTo>
                  <a:cubicBezTo>
                    <a:pt x="5185" y="8193"/>
                    <a:pt x="5323" y="8193"/>
                    <a:pt x="5461" y="8054"/>
                  </a:cubicBezTo>
                  <a:lnTo>
                    <a:pt x="6775" y="6775"/>
                  </a:lnTo>
                  <a:cubicBezTo>
                    <a:pt x="7190" y="6188"/>
                    <a:pt x="7639" y="5773"/>
                    <a:pt x="8054" y="5324"/>
                  </a:cubicBezTo>
                  <a:cubicBezTo>
                    <a:pt x="8192" y="5185"/>
                    <a:pt x="8192" y="5047"/>
                    <a:pt x="8192" y="4909"/>
                  </a:cubicBezTo>
                  <a:cubicBezTo>
                    <a:pt x="8192" y="4736"/>
                    <a:pt x="8365" y="4736"/>
                    <a:pt x="8192" y="4598"/>
                  </a:cubicBezTo>
                  <a:lnTo>
                    <a:pt x="8192" y="3319"/>
                  </a:lnTo>
                  <a:lnTo>
                    <a:pt x="8192" y="3181"/>
                  </a:lnTo>
                  <a:cubicBezTo>
                    <a:pt x="8192" y="3008"/>
                    <a:pt x="8192" y="2870"/>
                    <a:pt x="8054" y="2870"/>
                  </a:cubicBezTo>
                  <a:cubicBezTo>
                    <a:pt x="6913" y="1729"/>
                    <a:pt x="5600" y="727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8"/>
            <p:cNvSpPr/>
            <p:nvPr/>
          </p:nvSpPr>
          <p:spPr>
            <a:xfrm>
              <a:off x="3522844" y="4130469"/>
              <a:ext cx="147775" cy="147757"/>
            </a:xfrm>
            <a:custGeom>
              <a:avLst/>
              <a:gdLst/>
              <a:ahLst/>
              <a:cxnLst/>
              <a:rect l="l" t="t" r="r" b="b"/>
              <a:pathLst>
                <a:path w="8228" h="8227" extrusionOk="0">
                  <a:moveTo>
                    <a:pt x="3907" y="864"/>
                  </a:moveTo>
                  <a:cubicBezTo>
                    <a:pt x="4183" y="1003"/>
                    <a:pt x="4494" y="1141"/>
                    <a:pt x="4771" y="1314"/>
                  </a:cubicBezTo>
                  <a:cubicBezTo>
                    <a:pt x="5635" y="1867"/>
                    <a:pt x="6361" y="2593"/>
                    <a:pt x="7087" y="3180"/>
                  </a:cubicBezTo>
                  <a:cubicBezTo>
                    <a:pt x="6361" y="3906"/>
                    <a:pt x="5497" y="4597"/>
                    <a:pt x="4633" y="5461"/>
                  </a:cubicBezTo>
                  <a:cubicBezTo>
                    <a:pt x="3907" y="5185"/>
                    <a:pt x="3043" y="4770"/>
                    <a:pt x="2317" y="4321"/>
                  </a:cubicBezTo>
                  <a:cubicBezTo>
                    <a:pt x="1902" y="3906"/>
                    <a:pt x="1453" y="3595"/>
                    <a:pt x="1176" y="3318"/>
                  </a:cubicBezTo>
                  <a:cubicBezTo>
                    <a:pt x="1591" y="2731"/>
                    <a:pt x="2179" y="2178"/>
                    <a:pt x="2766" y="1728"/>
                  </a:cubicBezTo>
                  <a:cubicBezTo>
                    <a:pt x="3043" y="1452"/>
                    <a:pt x="3319" y="1141"/>
                    <a:pt x="3630" y="1003"/>
                  </a:cubicBezTo>
                  <a:lnTo>
                    <a:pt x="3769" y="1003"/>
                  </a:lnTo>
                  <a:cubicBezTo>
                    <a:pt x="3907" y="1003"/>
                    <a:pt x="3907" y="864"/>
                    <a:pt x="3907" y="864"/>
                  </a:cubicBezTo>
                  <a:close/>
                  <a:moveTo>
                    <a:pt x="1038" y="4321"/>
                  </a:moveTo>
                  <a:cubicBezTo>
                    <a:pt x="1038" y="4321"/>
                    <a:pt x="1038" y="4459"/>
                    <a:pt x="1176" y="4459"/>
                  </a:cubicBezTo>
                  <a:cubicBezTo>
                    <a:pt x="1453" y="4770"/>
                    <a:pt x="1729" y="4908"/>
                    <a:pt x="2179" y="5185"/>
                  </a:cubicBezTo>
                  <a:cubicBezTo>
                    <a:pt x="2904" y="5634"/>
                    <a:pt x="3630" y="5911"/>
                    <a:pt x="4322" y="6326"/>
                  </a:cubicBezTo>
                  <a:lnTo>
                    <a:pt x="4322" y="6913"/>
                  </a:lnTo>
                  <a:cubicBezTo>
                    <a:pt x="3907" y="6775"/>
                    <a:pt x="3319" y="6498"/>
                    <a:pt x="2904" y="6049"/>
                  </a:cubicBezTo>
                  <a:cubicBezTo>
                    <a:pt x="2317" y="5773"/>
                    <a:pt x="1591" y="5185"/>
                    <a:pt x="1038" y="4770"/>
                  </a:cubicBezTo>
                  <a:lnTo>
                    <a:pt x="1038" y="4321"/>
                  </a:lnTo>
                  <a:close/>
                  <a:moveTo>
                    <a:pt x="7363" y="4183"/>
                  </a:moveTo>
                  <a:lnTo>
                    <a:pt x="7363" y="4597"/>
                  </a:lnTo>
                  <a:lnTo>
                    <a:pt x="7363" y="4770"/>
                  </a:lnTo>
                  <a:cubicBezTo>
                    <a:pt x="7363" y="4770"/>
                    <a:pt x="7225" y="4908"/>
                    <a:pt x="7225" y="5047"/>
                  </a:cubicBezTo>
                  <a:cubicBezTo>
                    <a:pt x="6499" y="5634"/>
                    <a:pt x="5912" y="6326"/>
                    <a:pt x="5359" y="6913"/>
                  </a:cubicBezTo>
                  <a:cubicBezTo>
                    <a:pt x="5186" y="6637"/>
                    <a:pt x="5186" y="6498"/>
                    <a:pt x="5186" y="6187"/>
                  </a:cubicBezTo>
                  <a:lnTo>
                    <a:pt x="5359" y="6187"/>
                  </a:lnTo>
                  <a:cubicBezTo>
                    <a:pt x="5773" y="5634"/>
                    <a:pt x="6361" y="5047"/>
                    <a:pt x="6914" y="4459"/>
                  </a:cubicBezTo>
                  <a:cubicBezTo>
                    <a:pt x="7087" y="4321"/>
                    <a:pt x="7225" y="4321"/>
                    <a:pt x="7363" y="4183"/>
                  </a:cubicBezTo>
                  <a:close/>
                  <a:moveTo>
                    <a:pt x="4045" y="0"/>
                  </a:moveTo>
                  <a:cubicBezTo>
                    <a:pt x="3907" y="0"/>
                    <a:pt x="3769" y="0"/>
                    <a:pt x="3630" y="138"/>
                  </a:cubicBezTo>
                  <a:lnTo>
                    <a:pt x="3457" y="138"/>
                  </a:lnTo>
                  <a:cubicBezTo>
                    <a:pt x="3181" y="277"/>
                    <a:pt x="2904" y="450"/>
                    <a:pt x="2766" y="588"/>
                  </a:cubicBezTo>
                  <a:cubicBezTo>
                    <a:pt x="2455" y="726"/>
                    <a:pt x="2179" y="1003"/>
                    <a:pt x="2040" y="1141"/>
                  </a:cubicBezTo>
                  <a:lnTo>
                    <a:pt x="727" y="2454"/>
                  </a:lnTo>
                  <a:cubicBezTo>
                    <a:pt x="589" y="2454"/>
                    <a:pt x="450" y="2593"/>
                    <a:pt x="450" y="2731"/>
                  </a:cubicBezTo>
                  <a:cubicBezTo>
                    <a:pt x="312" y="2869"/>
                    <a:pt x="174" y="3042"/>
                    <a:pt x="174" y="3180"/>
                  </a:cubicBezTo>
                  <a:cubicBezTo>
                    <a:pt x="174" y="3180"/>
                    <a:pt x="1" y="3318"/>
                    <a:pt x="1" y="3457"/>
                  </a:cubicBezTo>
                  <a:cubicBezTo>
                    <a:pt x="1" y="4044"/>
                    <a:pt x="174" y="4459"/>
                    <a:pt x="174" y="4908"/>
                  </a:cubicBezTo>
                  <a:cubicBezTo>
                    <a:pt x="174" y="5047"/>
                    <a:pt x="312" y="5185"/>
                    <a:pt x="312" y="5185"/>
                  </a:cubicBezTo>
                  <a:lnTo>
                    <a:pt x="450" y="5185"/>
                  </a:lnTo>
                  <a:lnTo>
                    <a:pt x="450" y="5461"/>
                  </a:lnTo>
                  <a:cubicBezTo>
                    <a:pt x="1176" y="5911"/>
                    <a:pt x="1729" y="6498"/>
                    <a:pt x="2455" y="6913"/>
                  </a:cubicBezTo>
                  <a:cubicBezTo>
                    <a:pt x="3181" y="7363"/>
                    <a:pt x="3907" y="7777"/>
                    <a:pt x="4633" y="7916"/>
                  </a:cubicBezTo>
                  <a:cubicBezTo>
                    <a:pt x="4771" y="8054"/>
                    <a:pt x="4771" y="8054"/>
                    <a:pt x="4909" y="8054"/>
                  </a:cubicBezTo>
                  <a:lnTo>
                    <a:pt x="5047" y="8227"/>
                  </a:lnTo>
                  <a:cubicBezTo>
                    <a:pt x="5186" y="8227"/>
                    <a:pt x="5359" y="8227"/>
                    <a:pt x="5359" y="8054"/>
                  </a:cubicBezTo>
                  <a:cubicBezTo>
                    <a:pt x="5912" y="7639"/>
                    <a:pt x="6361" y="7190"/>
                    <a:pt x="6776" y="6775"/>
                  </a:cubicBezTo>
                  <a:cubicBezTo>
                    <a:pt x="7225" y="6187"/>
                    <a:pt x="7640" y="5773"/>
                    <a:pt x="8089" y="5185"/>
                  </a:cubicBezTo>
                  <a:cubicBezTo>
                    <a:pt x="8227" y="5047"/>
                    <a:pt x="8227" y="4908"/>
                    <a:pt x="8227" y="4770"/>
                  </a:cubicBezTo>
                  <a:lnTo>
                    <a:pt x="8227" y="4597"/>
                  </a:lnTo>
                  <a:lnTo>
                    <a:pt x="8227" y="3180"/>
                  </a:lnTo>
                  <a:cubicBezTo>
                    <a:pt x="8227" y="3042"/>
                    <a:pt x="8089" y="2869"/>
                    <a:pt x="8089" y="2731"/>
                  </a:cubicBezTo>
                  <a:cubicBezTo>
                    <a:pt x="6776" y="1728"/>
                    <a:pt x="5635" y="726"/>
                    <a:pt x="4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8"/>
            <p:cNvSpPr/>
            <p:nvPr/>
          </p:nvSpPr>
          <p:spPr>
            <a:xfrm>
              <a:off x="3644523" y="4039825"/>
              <a:ext cx="147775" cy="147775"/>
            </a:xfrm>
            <a:custGeom>
              <a:avLst/>
              <a:gdLst/>
              <a:ahLst/>
              <a:cxnLst/>
              <a:rect l="l" t="t" r="r" b="b"/>
              <a:pathLst>
                <a:path w="8228" h="8228" extrusionOk="0">
                  <a:moveTo>
                    <a:pt x="3907" y="865"/>
                  </a:moveTo>
                  <a:cubicBezTo>
                    <a:pt x="4183" y="1176"/>
                    <a:pt x="4460" y="1314"/>
                    <a:pt x="4771" y="1452"/>
                  </a:cubicBezTo>
                  <a:cubicBezTo>
                    <a:pt x="5497" y="2040"/>
                    <a:pt x="6361" y="2593"/>
                    <a:pt x="7052" y="3319"/>
                  </a:cubicBezTo>
                  <a:cubicBezTo>
                    <a:pt x="6188" y="4045"/>
                    <a:pt x="5324" y="4771"/>
                    <a:pt x="4632" y="5635"/>
                  </a:cubicBezTo>
                  <a:cubicBezTo>
                    <a:pt x="3768" y="5185"/>
                    <a:pt x="3042" y="4771"/>
                    <a:pt x="2317" y="4321"/>
                  </a:cubicBezTo>
                  <a:cubicBezTo>
                    <a:pt x="1867" y="4045"/>
                    <a:pt x="1452" y="3768"/>
                    <a:pt x="1003" y="3319"/>
                  </a:cubicBezTo>
                  <a:cubicBezTo>
                    <a:pt x="1591" y="2904"/>
                    <a:pt x="2040" y="2317"/>
                    <a:pt x="2593" y="1729"/>
                  </a:cubicBezTo>
                  <a:cubicBezTo>
                    <a:pt x="2904" y="1591"/>
                    <a:pt x="3319" y="1314"/>
                    <a:pt x="3596" y="1176"/>
                  </a:cubicBezTo>
                  <a:cubicBezTo>
                    <a:pt x="3596" y="1003"/>
                    <a:pt x="3596" y="1003"/>
                    <a:pt x="3768" y="1003"/>
                  </a:cubicBezTo>
                  <a:cubicBezTo>
                    <a:pt x="3768" y="1003"/>
                    <a:pt x="3907" y="1003"/>
                    <a:pt x="3907" y="865"/>
                  </a:cubicBezTo>
                  <a:close/>
                  <a:moveTo>
                    <a:pt x="1003" y="4460"/>
                  </a:moveTo>
                  <a:cubicBezTo>
                    <a:pt x="1314" y="4771"/>
                    <a:pt x="1729" y="5047"/>
                    <a:pt x="2040" y="5185"/>
                  </a:cubicBezTo>
                  <a:cubicBezTo>
                    <a:pt x="2731" y="5635"/>
                    <a:pt x="3457" y="6050"/>
                    <a:pt x="4183" y="6361"/>
                  </a:cubicBezTo>
                  <a:cubicBezTo>
                    <a:pt x="4321" y="6637"/>
                    <a:pt x="4321" y="6775"/>
                    <a:pt x="4321" y="7052"/>
                  </a:cubicBezTo>
                  <a:cubicBezTo>
                    <a:pt x="3768" y="6775"/>
                    <a:pt x="3319" y="6499"/>
                    <a:pt x="2731" y="6188"/>
                  </a:cubicBezTo>
                  <a:cubicBezTo>
                    <a:pt x="2178" y="5773"/>
                    <a:pt x="1591" y="5324"/>
                    <a:pt x="1003" y="4909"/>
                  </a:cubicBezTo>
                  <a:cubicBezTo>
                    <a:pt x="1003" y="4771"/>
                    <a:pt x="1003" y="4632"/>
                    <a:pt x="865" y="4460"/>
                  </a:cubicBezTo>
                  <a:close/>
                  <a:moveTo>
                    <a:pt x="7363" y="4183"/>
                  </a:moveTo>
                  <a:lnTo>
                    <a:pt x="7363" y="4771"/>
                  </a:lnTo>
                  <a:cubicBezTo>
                    <a:pt x="7225" y="4909"/>
                    <a:pt x="7052" y="5047"/>
                    <a:pt x="7052" y="5185"/>
                  </a:cubicBezTo>
                  <a:cubicBezTo>
                    <a:pt x="6499" y="5773"/>
                    <a:pt x="5911" y="6499"/>
                    <a:pt x="5186" y="7052"/>
                  </a:cubicBezTo>
                  <a:lnTo>
                    <a:pt x="5186" y="6361"/>
                  </a:lnTo>
                  <a:lnTo>
                    <a:pt x="5186" y="6188"/>
                  </a:lnTo>
                  <a:cubicBezTo>
                    <a:pt x="5773" y="5635"/>
                    <a:pt x="6361" y="5047"/>
                    <a:pt x="6914" y="4632"/>
                  </a:cubicBezTo>
                  <a:cubicBezTo>
                    <a:pt x="7052" y="4460"/>
                    <a:pt x="7225" y="4321"/>
                    <a:pt x="7363" y="4183"/>
                  </a:cubicBezTo>
                  <a:close/>
                  <a:moveTo>
                    <a:pt x="3907" y="1"/>
                  </a:moveTo>
                  <a:cubicBezTo>
                    <a:pt x="3768" y="1"/>
                    <a:pt x="3768" y="139"/>
                    <a:pt x="3596" y="139"/>
                  </a:cubicBezTo>
                  <a:lnTo>
                    <a:pt x="3457" y="139"/>
                  </a:lnTo>
                  <a:cubicBezTo>
                    <a:pt x="3181" y="312"/>
                    <a:pt x="2904" y="450"/>
                    <a:pt x="2593" y="727"/>
                  </a:cubicBezTo>
                  <a:cubicBezTo>
                    <a:pt x="2317" y="865"/>
                    <a:pt x="2178" y="1003"/>
                    <a:pt x="1867" y="1314"/>
                  </a:cubicBezTo>
                  <a:lnTo>
                    <a:pt x="727" y="2455"/>
                  </a:lnTo>
                  <a:cubicBezTo>
                    <a:pt x="588" y="2593"/>
                    <a:pt x="450" y="2731"/>
                    <a:pt x="312" y="2731"/>
                  </a:cubicBezTo>
                  <a:cubicBezTo>
                    <a:pt x="139" y="2904"/>
                    <a:pt x="139" y="3042"/>
                    <a:pt x="139" y="3181"/>
                  </a:cubicBezTo>
                  <a:cubicBezTo>
                    <a:pt x="1" y="3319"/>
                    <a:pt x="1" y="3457"/>
                    <a:pt x="1" y="3595"/>
                  </a:cubicBezTo>
                  <a:cubicBezTo>
                    <a:pt x="1" y="4045"/>
                    <a:pt x="1" y="4460"/>
                    <a:pt x="139" y="5047"/>
                  </a:cubicBezTo>
                  <a:cubicBezTo>
                    <a:pt x="139" y="5185"/>
                    <a:pt x="139" y="5185"/>
                    <a:pt x="312" y="5324"/>
                  </a:cubicBezTo>
                  <a:cubicBezTo>
                    <a:pt x="312" y="5497"/>
                    <a:pt x="312" y="5497"/>
                    <a:pt x="450" y="5497"/>
                  </a:cubicBezTo>
                  <a:cubicBezTo>
                    <a:pt x="1003" y="6050"/>
                    <a:pt x="1729" y="6499"/>
                    <a:pt x="2317" y="6914"/>
                  </a:cubicBezTo>
                  <a:cubicBezTo>
                    <a:pt x="3042" y="7363"/>
                    <a:pt x="3768" y="7778"/>
                    <a:pt x="4632" y="8089"/>
                  </a:cubicBezTo>
                  <a:lnTo>
                    <a:pt x="4771" y="8089"/>
                  </a:lnTo>
                  <a:cubicBezTo>
                    <a:pt x="4909" y="8227"/>
                    <a:pt x="4909" y="8227"/>
                    <a:pt x="5047" y="8227"/>
                  </a:cubicBezTo>
                  <a:lnTo>
                    <a:pt x="5324" y="8227"/>
                  </a:lnTo>
                  <a:cubicBezTo>
                    <a:pt x="5773" y="7778"/>
                    <a:pt x="6188" y="7363"/>
                    <a:pt x="6637" y="6775"/>
                  </a:cubicBezTo>
                  <a:cubicBezTo>
                    <a:pt x="7225" y="6361"/>
                    <a:pt x="7640" y="5773"/>
                    <a:pt x="8089" y="5324"/>
                  </a:cubicBezTo>
                  <a:cubicBezTo>
                    <a:pt x="8227" y="5185"/>
                    <a:pt x="8227" y="5047"/>
                    <a:pt x="8089" y="4909"/>
                  </a:cubicBezTo>
                  <a:cubicBezTo>
                    <a:pt x="8227" y="4771"/>
                    <a:pt x="8227" y="4771"/>
                    <a:pt x="8227" y="4632"/>
                  </a:cubicBezTo>
                  <a:cubicBezTo>
                    <a:pt x="8227" y="4183"/>
                    <a:pt x="8089" y="3768"/>
                    <a:pt x="8089" y="3319"/>
                  </a:cubicBezTo>
                  <a:cubicBezTo>
                    <a:pt x="8089" y="3181"/>
                    <a:pt x="8089" y="3042"/>
                    <a:pt x="7916" y="2904"/>
                  </a:cubicBezTo>
                  <a:cubicBezTo>
                    <a:pt x="6776" y="1867"/>
                    <a:pt x="5497" y="865"/>
                    <a:pt x="4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8"/>
            <p:cNvSpPr/>
            <p:nvPr/>
          </p:nvSpPr>
          <p:spPr>
            <a:xfrm>
              <a:off x="3078370" y="4181997"/>
              <a:ext cx="44092" cy="39117"/>
            </a:xfrm>
            <a:custGeom>
              <a:avLst/>
              <a:gdLst/>
              <a:ahLst/>
              <a:cxnLst/>
              <a:rect l="l" t="t" r="r" b="b"/>
              <a:pathLst>
                <a:path w="2455" h="2178" extrusionOk="0">
                  <a:moveTo>
                    <a:pt x="139" y="0"/>
                  </a:moveTo>
                  <a:lnTo>
                    <a:pt x="0" y="173"/>
                  </a:lnTo>
                  <a:lnTo>
                    <a:pt x="0" y="449"/>
                  </a:lnTo>
                  <a:cubicBezTo>
                    <a:pt x="139" y="726"/>
                    <a:pt x="415" y="1175"/>
                    <a:pt x="553" y="1452"/>
                  </a:cubicBezTo>
                  <a:lnTo>
                    <a:pt x="553" y="1901"/>
                  </a:lnTo>
                  <a:cubicBezTo>
                    <a:pt x="553" y="2039"/>
                    <a:pt x="726" y="2178"/>
                    <a:pt x="864" y="2178"/>
                  </a:cubicBezTo>
                  <a:cubicBezTo>
                    <a:pt x="1141" y="2178"/>
                    <a:pt x="1141" y="2039"/>
                    <a:pt x="1141" y="1901"/>
                  </a:cubicBezTo>
                  <a:lnTo>
                    <a:pt x="1141" y="1452"/>
                  </a:lnTo>
                  <a:cubicBezTo>
                    <a:pt x="1418" y="1590"/>
                    <a:pt x="1729" y="1728"/>
                    <a:pt x="2005" y="1901"/>
                  </a:cubicBezTo>
                  <a:cubicBezTo>
                    <a:pt x="2045" y="1941"/>
                    <a:pt x="2084" y="1958"/>
                    <a:pt x="2124" y="1958"/>
                  </a:cubicBezTo>
                  <a:cubicBezTo>
                    <a:pt x="2225" y="1958"/>
                    <a:pt x="2331" y="1852"/>
                    <a:pt x="2454" y="1728"/>
                  </a:cubicBezTo>
                  <a:cubicBezTo>
                    <a:pt x="2454" y="1590"/>
                    <a:pt x="2454" y="1452"/>
                    <a:pt x="2282" y="1452"/>
                  </a:cubicBezTo>
                  <a:cubicBezTo>
                    <a:pt x="2143" y="1314"/>
                    <a:pt x="2005" y="1314"/>
                    <a:pt x="2005" y="1314"/>
                  </a:cubicBezTo>
                  <a:cubicBezTo>
                    <a:pt x="1590" y="1037"/>
                    <a:pt x="1141" y="726"/>
                    <a:pt x="726" y="311"/>
                  </a:cubicBezTo>
                  <a:lnTo>
                    <a:pt x="726" y="311"/>
                  </a:lnTo>
                  <a:lnTo>
                    <a:pt x="864" y="449"/>
                  </a:lnTo>
                  <a:cubicBezTo>
                    <a:pt x="726" y="311"/>
                    <a:pt x="553" y="173"/>
                    <a:pt x="553" y="173"/>
                  </a:cubicBezTo>
                  <a:lnTo>
                    <a:pt x="4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8"/>
            <p:cNvSpPr/>
            <p:nvPr/>
          </p:nvSpPr>
          <p:spPr>
            <a:xfrm>
              <a:off x="3194463" y="4094460"/>
              <a:ext cx="54634" cy="44092"/>
            </a:xfrm>
            <a:custGeom>
              <a:avLst/>
              <a:gdLst/>
              <a:ahLst/>
              <a:cxnLst/>
              <a:rect l="l" t="t" r="r" b="b"/>
              <a:pathLst>
                <a:path w="3042" h="2455" extrusionOk="0">
                  <a:moveTo>
                    <a:pt x="726" y="0"/>
                  </a:moveTo>
                  <a:cubicBezTo>
                    <a:pt x="588" y="0"/>
                    <a:pt x="449" y="0"/>
                    <a:pt x="449" y="139"/>
                  </a:cubicBezTo>
                  <a:cubicBezTo>
                    <a:pt x="138" y="139"/>
                    <a:pt x="138" y="415"/>
                    <a:pt x="0" y="553"/>
                  </a:cubicBezTo>
                  <a:cubicBezTo>
                    <a:pt x="0" y="726"/>
                    <a:pt x="138" y="1003"/>
                    <a:pt x="138" y="1279"/>
                  </a:cubicBezTo>
                  <a:cubicBezTo>
                    <a:pt x="311" y="1418"/>
                    <a:pt x="449" y="1418"/>
                    <a:pt x="588" y="1418"/>
                  </a:cubicBezTo>
                  <a:cubicBezTo>
                    <a:pt x="726" y="1279"/>
                    <a:pt x="726" y="1141"/>
                    <a:pt x="726" y="1003"/>
                  </a:cubicBezTo>
                  <a:lnTo>
                    <a:pt x="726" y="865"/>
                  </a:lnTo>
                  <a:lnTo>
                    <a:pt x="588" y="726"/>
                  </a:lnTo>
                  <a:lnTo>
                    <a:pt x="588" y="553"/>
                  </a:lnTo>
                  <a:lnTo>
                    <a:pt x="864" y="553"/>
                  </a:lnTo>
                  <a:cubicBezTo>
                    <a:pt x="1002" y="726"/>
                    <a:pt x="1175" y="726"/>
                    <a:pt x="1175" y="726"/>
                  </a:cubicBezTo>
                  <a:cubicBezTo>
                    <a:pt x="1314" y="726"/>
                    <a:pt x="1452" y="865"/>
                    <a:pt x="1452" y="865"/>
                  </a:cubicBezTo>
                  <a:cubicBezTo>
                    <a:pt x="1452" y="1003"/>
                    <a:pt x="1590" y="1003"/>
                    <a:pt x="1590" y="1141"/>
                  </a:cubicBezTo>
                  <a:lnTo>
                    <a:pt x="1728" y="1279"/>
                  </a:lnTo>
                  <a:lnTo>
                    <a:pt x="1728" y="1418"/>
                  </a:lnTo>
                  <a:cubicBezTo>
                    <a:pt x="1590" y="1590"/>
                    <a:pt x="1452" y="1867"/>
                    <a:pt x="1314" y="2005"/>
                  </a:cubicBezTo>
                  <a:lnTo>
                    <a:pt x="1314" y="2282"/>
                  </a:lnTo>
                  <a:cubicBezTo>
                    <a:pt x="1452" y="2455"/>
                    <a:pt x="1590" y="2455"/>
                    <a:pt x="1728" y="2455"/>
                  </a:cubicBezTo>
                  <a:cubicBezTo>
                    <a:pt x="1867" y="2143"/>
                    <a:pt x="2039" y="2005"/>
                    <a:pt x="2178" y="1867"/>
                  </a:cubicBezTo>
                  <a:cubicBezTo>
                    <a:pt x="2178" y="1729"/>
                    <a:pt x="2178" y="1729"/>
                    <a:pt x="2316" y="1729"/>
                  </a:cubicBezTo>
                  <a:lnTo>
                    <a:pt x="2178" y="1729"/>
                  </a:lnTo>
                  <a:cubicBezTo>
                    <a:pt x="2454" y="1590"/>
                    <a:pt x="2731" y="1279"/>
                    <a:pt x="2903" y="1003"/>
                  </a:cubicBezTo>
                  <a:cubicBezTo>
                    <a:pt x="3042" y="865"/>
                    <a:pt x="2903" y="726"/>
                    <a:pt x="2731" y="553"/>
                  </a:cubicBezTo>
                  <a:cubicBezTo>
                    <a:pt x="2592" y="553"/>
                    <a:pt x="2454" y="553"/>
                    <a:pt x="2454" y="726"/>
                  </a:cubicBezTo>
                  <a:cubicBezTo>
                    <a:pt x="2316" y="726"/>
                    <a:pt x="2316" y="865"/>
                    <a:pt x="2178" y="1003"/>
                  </a:cubicBezTo>
                  <a:cubicBezTo>
                    <a:pt x="2178" y="865"/>
                    <a:pt x="2039" y="726"/>
                    <a:pt x="2039" y="553"/>
                  </a:cubicBezTo>
                  <a:cubicBezTo>
                    <a:pt x="1728" y="415"/>
                    <a:pt x="1590" y="277"/>
                    <a:pt x="1452" y="139"/>
                  </a:cubicBezTo>
                  <a:cubicBezTo>
                    <a:pt x="1314" y="139"/>
                    <a:pt x="1002" y="0"/>
                    <a:pt x="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8"/>
            <p:cNvSpPr/>
            <p:nvPr/>
          </p:nvSpPr>
          <p:spPr>
            <a:xfrm>
              <a:off x="3326685" y="4003815"/>
              <a:ext cx="49067" cy="40841"/>
            </a:xfrm>
            <a:custGeom>
              <a:avLst/>
              <a:gdLst/>
              <a:ahLst/>
              <a:cxnLst/>
              <a:rect l="l" t="t" r="r" b="b"/>
              <a:pathLst>
                <a:path w="2732" h="2274" extrusionOk="0">
                  <a:moveTo>
                    <a:pt x="277" y="1"/>
                  </a:moveTo>
                  <a:cubicBezTo>
                    <a:pt x="277" y="139"/>
                    <a:pt x="139" y="139"/>
                    <a:pt x="139" y="139"/>
                  </a:cubicBezTo>
                  <a:lnTo>
                    <a:pt x="139" y="277"/>
                  </a:lnTo>
                  <a:cubicBezTo>
                    <a:pt x="0" y="416"/>
                    <a:pt x="0" y="416"/>
                    <a:pt x="0" y="589"/>
                  </a:cubicBezTo>
                  <a:cubicBezTo>
                    <a:pt x="0" y="727"/>
                    <a:pt x="139" y="865"/>
                    <a:pt x="139" y="1003"/>
                  </a:cubicBezTo>
                  <a:cubicBezTo>
                    <a:pt x="139" y="1142"/>
                    <a:pt x="277" y="1142"/>
                    <a:pt x="277" y="1142"/>
                  </a:cubicBezTo>
                  <a:cubicBezTo>
                    <a:pt x="346" y="1211"/>
                    <a:pt x="381" y="1245"/>
                    <a:pt x="415" y="1245"/>
                  </a:cubicBezTo>
                  <a:cubicBezTo>
                    <a:pt x="450" y="1245"/>
                    <a:pt x="484" y="1211"/>
                    <a:pt x="553" y="1142"/>
                  </a:cubicBezTo>
                  <a:lnTo>
                    <a:pt x="726" y="1003"/>
                  </a:lnTo>
                  <a:lnTo>
                    <a:pt x="726" y="865"/>
                  </a:lnTo>
                  <a:cubicBezTo>
                    <a:pt x="726" y="727"/>
                    <a:pt x="553" y="727"/>
                    <a:pt x="553" y="589"/>
                  </a:cubicBezTo>
                  <a:lnTo>
                    <a:pt x="726" y="589"/>
                  </a:lnTo>
                  <a:lnTo>
                    <a:pt x="865" y="727"/>
                  </a:lnTo>
                  <a:cubicBezTo>
                    <a:pt x="865" y="865"/>
                    <a:pt x="1003" y="865"/>
                    <a:pt x="1003" y="865"/>
                  </a:cubicBezTo>
                  <a:lnTo>
                    <a:pt x="1003" y="1003"/>
                  </a:lnTo>
                  <a:lnTo>
                    <a:pt x="1003" y="1142"/>
                  </a:lnTo>
                  <a:cubicBezTo>
                    <a:pt x="1003" y="1280"/>
                    <a:pt x="1003" y="1453"/>
                    <a:pt x="1141" y="1453"/>
                  </a:cubicBezTo>
                  <a:cubicBezTo>
                    <a:pt x="1279" y="1453"/>
                    <a:pt x="1418" y="1453"/>
                    <a:pt x="1590" y="1280"/>
                  </a:cubicBezTo>
                  <a:lnTo>
                    <a:pt x="1590" y="1142"/>
                  </a:lnTo>
                  <a:cubicBezTo>
                    <a:pt x="1590" y="1142"/>
                    <a:pt x="1590" y="1003"/>
                    <a:pt x="1729" y="1003"/>
                  </a:cubicBezTo>
                  <a:lnTo>
                    <a:pt x="1867" y="865"/>
                  </a:lnTo>
                  <a:lnTo>
                    <a:pt x="2005" y="865"/>
                  </a:lnTo>
                  <a:lnTo>
                    <a:pt x="2005" y="1003"/>
                  </a:lnTo>
                  <a:lnTo>
                    <a:pt x="2143" y="1003"/>
                  </a:lnTo>
                  <a:lnTo>
                    <a:pt x="2143" y="1142"/>
                  </a:lnTo>
                  <a:lnTo>
                    <a:pt x="2143" y="1280"/>
                  </a:lnTo>
                  <a:cubicBezTo>
                    <a:pt x="2005" y="1280"/>
                    <a:pt x="2005" y="1453"/>
                    <a:pt x="2005" y="1453"/>
                  </a:cubicBezTo>
                  <a:cubicBezTo>
                    <a:pt x="2005" y="1591"/>
                    <a:pt x="1867" y="1729"/>
                    <a:pt x="1867" y="1729"/>
                  </a:cubicBezTo>
                  <a:cubicBezTo>
                    <a:pt x="1729" y="1867"/>
                    <a:pt x="1729" y="2144"/>
                    <a:pt x="1867" y="2144"/>
                  </a:cubicBezTo>
                  <a:cubicBezTo>
                    <a:pt x="1936" y="2230"/>
                    <a:pt x="2005" y="2274"/>
                    <a:pt x="2074" y="2274"/>
                  </a:cubicBezTo>
                  <a:cubicBezTo>
                    <a:pt x="2143" y="2274"/>
                    <a:pt x="2213" y="2230"/>
                    <a:pt x="2282" y="2144"/>
                  </a:cubicBezTo>
                  <a:cubicBezTo>
                    <a:pt x="2455" y="1867"/>
                    <a:pt x="2731" y="1591"/>
                    <a:pt x="2731" y="1142"/>
                  </a:cubicBezTo>
                  <a:cubicBezTo>
                    <a:pt x="2731" y="1003"/>
                    <a:pt x="2731" y="865"/>
                    <a:pt x="2593" y="727"/>
                  </a:cubicBezTo>
                  <a:lnTo>
                    <a:pt x="2282" y="416"/>
                  </a:lnTo>
                  <a:cubicBezTo>
                    <a:pt x="2213" y="347"/>
                    <a:pt x="2109" y="312"/>
                    <a:pt x="1988" y="312"/>
                  </a:cubicBezTo>
                  <a:cubicBezTo>
                    <a:pt x="1867" y="312"/>
                    <a:pt x="1729" y="347"/>
                    <a:pt x="1590" y="416"/>
                  </a:cubicBezTo>
                  <a:lnTo>
                    <a:pt x="1279" y="416"/>
                  </a:lnTo>
                  <a:cubicBezTo>
                    <a:pt x="1279" y="277"/>
                    <a:pt x="1141" y="139"/>
                    <a:pt x="1141" y="139"/>
                  </a:cubicBezTo>
                  <a:cubicBezTo>
                    <a:pt x="1003" y="1"/>
                    <a:pt x="865" y="1"/>
                    <a:pt x="7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8"/>
            <p:cNvSpPr/>
            <p:nvPr/>
          </p:nvSpPr>
          <p:spPr>
            <a:xfrm>
              <a:off x="3191967" y="4267666"/>
              <a:ext cx="54652" cy="33531"/>
            </a:xfrm>
            <a:custGeom>
              <a:avLst/>
              <a:gdLst/>
              <a:ahLst/>
              <a:cxnLst/>
              <a:rect l="l" t="t" r="r" b="b"/>
              <a:pathLst>
                <a:path w="3043" h="1867" extrusionOk="0">
                  <a:moveTo>
                    <a:pt x="1453" y="0"/>
                  </a:moveTo>
                  <a:lnTo>
                    <a:pt x="1314" y="138"/>
                  </a:lnTo>
                  <a:cubicBezTo>
                    <a:pt x="1141" y="277"/>
                    <a:pt x="1141" y="415"/>
                    <a:pt x="1314" y="588"/>
                  </a:cubicBezTo>
                  <a:cubicBezTo>
                    <a:pt x="1314" y="726"/>
                    <a:pt x="1453" y="726"/>
                    <a:pt x="1591" y="864"/>
                  </a:cubicBezTo>
                  <a:cubicBezTo>
                    <a:pt x="1591" y="1002"/>
                    <a:pt x="1453" y="1002"/>
                    <a:pt x="1453" y="1141"/>
                  </a:cubicBezTo>
                  <a:cubicBezTo>
                    <a:pt x="1453" y="1141"/>
                    <a:pt x="1453" y="1279"/>
                    <a:pt x="1314" y="1279"/>
                  </a:cubicBezTo>
                  <a:cubicBezTo>
                    <a:pt x="1141" y="1279"/>
                    <a:pt x="1141" y="1279"/>
                    <a:pt x="1141" y="1141"/>
                  </a:cubicBezTo>
                  <a:cubicBezTo>
                    <a:pt x="865" y="1002"/>
                    <a:pt x="727" y="588"/>
                    <a:pt x="450" y="277"/>
                  </a:cubicBezTo>
                  <a:lnTo>
                    <a:pt x="277" y="138"/>
                  </a:lnTo>
                  <a:cubicBezTo>
                    <a:pt x="139" y="138"/>
                    <a:pt x="139" y="277"/>
                    <a:pt x="1" y="277"/>
                  </a:cubicBezTo>
                  <a:lnTo>
                    <a:pt x="1" y="415"/>
                  </a:lnTo>
                  <a:lnTo>
                    <a:pt x="1" y="726"/>
                  </a:lnTo>
                  <a:cubicBezTo>
                    <a:pt x="139" y="864"/>
                    <a:pt x="277" y="1141"/>
                    <a:pt x="450" y="1279"/>
                  </a:cubicBezTo>
                  <a:cubicBezTo>
                    <a:pt x="588" y="1590"/>
                    <a:pt x="865" y="1728"/>
                    <a:pt x="1003" y="1867"/>
                  </a:cubicBezTo>
                  <a:cubicBezTo>
                    <a:pt x="1141" y="1867"/>
                    <a:pt x="1453" y="1867"/>
                    <a:pt x="1591" y="1728"/>
                  </a:cubicBezTo>
                  <a:cubicBezTo>
                    <a:pt x="1867" y="1728"/>
                    <a:pt x="1867" y="1452"/>
                    <a:pt x="2006" y="1279"/>
                  </a:cubicBezTo>
                  <a:lnTo>
                    <a:pt x="2455" y="1728"/>
                  </a:lnTo>
                  <a:cubicBezTo>
                    <a:pt x="2495" y="1769"/>
                    <a:pt x="2548" y="1786"/>
                    <a:pt x="2602" y="1786"/>
                  </a:cubicBezTo>
                  <a:cubicBezTo>
                    <a:pt x="2731" y="1786"/>
                    <a:pt x="2870" y="1688"/>
                    <a:pt x="2870" y="1590"/>
                  </a:cubicBezTo>
                  <a:cubicBezTo>
                    <a:pt x="3042" y="1590"/>
                    <a:pt x="3042" y="1279"/>
                    <a:pt x="2870" y="1279"/>
                  </a:cubicBezTo>
                  <a:cubicBezTo>
                    <a:pt x="2593" y="1141"/>
                    <a:pt x="2455" y="864"/>
                    <a:pt x="2178" y="726"/>
                  </a:cubicBezTo>
                  <a:cubicBezTo>
                    <a:pt x="2006" y="588"/>
                    <a:pt x="1867" y="277"/>
                    <a:pt x="1729" y="138"/>
                  </a:cubicBezTo>
                  <a:cubicBezTo>
                    <a:pt x="1591" y="138"/>
                    <a:pt x="1591" y="0"/>
                    <a:pt x="14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8"/>
            <p:cNvSpPr/>
            <p:nvPr/>
          </p:nvSpPr>
          <p:spPr>
            <a:xfrm>
              <a:off x="3313646" y="4177022"/>
              <a:ext cx="46570" cy="39135"/>
            </a:xfrm>
            <a:custGeom>
              <a:avLst/>
              <a:gdLst/>
              <a:ahLst/>
              <a:cxnLst/>
              <a:rect l="l" t="t" r="r" b="b"/>
              <a:pathLst>
                <a:path w="2593" h="2179" extrusionOk="0">
                  <a:moveTo>
                    <a:pt x="865" y="1"/>
                  </a:moveTo>
                  <a:cubicBezTo>
                    <a:pt x="726" y="1"/>
                    <a:pt x="726" y="1"/>
                    <a:pt x="588" y="139"/>
                  </a:cubicBezTo>
                  <a:cubicBezTo>
                    <a:pt x="415" y="450"/>
                    <a:pt x="277" y="726"/>
                    <a:pt x="1" y="1003"/>
                  </a:cubicBezTo>
                  <a:lnTo>
                    <a:pt x="1" y="1314"/>
                  </a:lnTo>
                  <a:cubicBezTo>
                    <a:pt x="139" y="1314"/>
                    <a:pt x="139" y="1314"/>
                    <a:pt x="139" y="1452"/>
                  </a:cubicBezTo>
                  <a:cubicBezTo>
                    <a:pt x="277" y="1591"/>
                    <a:pt x="415" y="1729"/>
                    <a:pt x="588" y="1729"/>
                  </a:cubicBezTo>
                  <a:cubicBezTo>
                    <a:pt x="726" y="1867"/>
                    <a:pt x="726" y="1867"/>
                    <a:pt x="865" y="1867"/>
                  </a:cubicBezTo>
                  <a:cubicBezTo>
                    <a:pt x="1003" y="1867"/>
                    <a:pt x="1003" y="1729"/>
                    <a:pt x="1003" y="1591"/>
                  </a:cubicBezTo>
                  <a:lnTo>
                    <a:pt x="1141" y="1591"/>
                  </a:lnTo>
                  <a:cubicBezTo>
                    <a:pt x="1141" y="1591"/>
                    <a:pt x="1141" y="1452"/>
                    <a:pt x="1279" y="1452"/>
                  </a:cubicBezTo>
                  <a:lnTo>
                    <a:pt x="1279" y="1314"/>
                  </a:lnTo>
                  <a:lnTo>
                    <a:pt x="1452" y="1314"/>
                  </a:lnTo>
                  <a:lnTo>
                    <a:pt x="1591" y="1141"/>
                  </a:lnTo>
                  <a:lnTo>
                    <a:pt x="1729" y="1141"/>
                  </a:lnTo>
                  <a:cubicBezTo>
                    <a:pt x="1729" y="1314"/>
                    <a:pt x="1867" y="1314"/>
                    <a:pt x="1867" y="1314"/>
                  </a:cubicBezTo>
                  <a:lnTo>
                    <a:pt x="2005" y="1452"/>
                  </a:lnTo>
                  <a:lnTo>
                    <a:pt x="1867" y="1452"/>
                  </a:lnTo>
                  <a:lnTo>
                    <a:pt x="1867" y="1591"/>
                  </a:lnTo>
                  <a:cubicBezTo>
                    <a:pt x="1729" y="1729"/>
                    <a:pt x="1729" y="1729"/>
                    <a:pt x="1729" y="1867"/>
                  </a:cubicBezTo>
                  <a:lnTo>
                    <a:pt x="1729" y="2005"/>
                  </a:lnTo>
                  <a:cubicBezTo>
                    <a:pt x="1867" y="2178"/>
                    <a:pt x="1867" y="2178"/>
                    <a:pt x="2005" y="2178"/>
                  </a:cubicBezTo>
                  <a:lnTo>
                    <a:pt x="2144" y="2178"/>
                  </a:lnTo>
                  <a:cubicBezTo>
                    <a:pt x="2316" y="2005"/>
                    <a:pt x="2316" y="2005"/>
                    <a:pt x="2316" y="1867"/>
                  </a:cubicBezTo>
                  <a:cubicBezTo>
                    <a:pt x="2455" y="1867"/>
                    <a:pt x="2455" y="1729"/>
                    <a:pt x="2455" y="1729"/>
                  </a:cubicBezTo>
                  <a:cubicBezTo>
                    <a:pt x="2593" y="1591"/>
                    <a:pt x="2593" y="1452"/>
                    <a:pt x="2593" y="1314"/>
                  </a:cubicBezTo>
                  <a:cubicBezTo>
                    <a:pt x="2455" y="1141"/>
                    <a:pt x="2455" y="1003"/>
                    <a:pt x="2316" y="1003"/>
                  </a:cubicBezTo>
                  <a:cubicBezTo>
                    <a:pt x="2316" y="865"/>
                    <a:pt x="2144" y="726"/>
                    <a:pt x="2005" y="726"/>
                  </a:cubicBezTo>
                  <a:cubicBezTo>
                    <a:pt x="1867" y="588"/>
                    <a:pt x="1729" y="588"/>
                    <a:pt x="1729" y="588"/>
                  </a:cubicBezTo>
                  <a:lnTo>
                    <a:pt x="1591" y="588"/>
                  </a:lnTo>
                  <a:cubicBezTo>
                    <a:pt x="1452" y="588"/>
                    <a:pt x="1279" y="726"/>
                    <a:pt x="1279" y="726"/>
                  </a:cubicBezTo>
                  <a:cubicBezTo>
                    <a:pt x="1003" y="726"/>
                    <a:pt x="1003" y="865"/>
                    <a:pt x="865" y="1003"/>
                  </a:cubicBezTo>
                  <a:cubicBezTo>
                    <a:pt x="836" y="1003"/>
                    <a:pt x="813" y="1003"/>
                    <a:pt x="795" y="1004"/>
                  </a:cubicBezTo>
                  <a:lnTo>
                    <a:pt x="795" y="1004"/>
                  </a:lnTo>
                  <a:cubicBezTo>
                    <a:pt x="911" y="777"/>
                    <a:pt x="1026" y="565"/>
                    <a:pt x="1141" y="450"/>
                  </a:cubicBezTo>
                  <a:cubicBezTo>
                    <a:pt x="1141" y="277"/>
                    <a:pt x="1141" y="139"/>
                    <a:pt x="10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8"/>
            <p:cNvSpPr/>
            <p:nvPr/>
          </p:nvSpPr>
          <p:spPr>
            <a:xfrm>
              <a:off x="3450842" y="4083899"/>
              <a:ext cx="40985" cy="44092"/>
            </a:xfrm>
            <a:custGeom>
              <a:avLst/>
              <a:gdLst/>
              <a:ahLst/>
              <a:cxnLst/>
              <a:rect l="l" t="t" r="r" b="b"/>
              <a:pathLst>
                <a:path w="2282" h="2455" extrusionOk="0">
                  <a:moveTo>
                    <a:pt x="1729" y="1314"/>
                  </a:moveTo>
                  <a:lnTo>
                    <a:pt x="1729" y="1453"/>
                  </a:lnTo>
                  <a:lnTo>
                    <a:pt x="1729" y="1591"/>
                  </a:lnTo>
                  <a:lnTo>
                    <a:pt x="1590" y="1591"/>
                  </a:lnTo>
                  <a:lnTo>
                    <a:pt x="1590" y="1729"/>
                  </a:lnTo>
                  <a:lnTo>
                    <a:pt x="1279" y="1729"/>
                  </a:lnTo>
                  <a:lnTo>
                    <a:pt x="1279" y="1591"/>
                  </a:lnTo>
                  <a:cubicBezTo>
                    <a:pt x="1418" y="1591"/>
                    <a:pt x="1418" y="1453"/>
                    <a:pt x="1418" y="1453"/>
                  </a:cubicBezTo>
                  <a:lnTo>
                    <a:pt x="1418" y="1314"/>
                  </a:lnTo>
                  <a:close/>
                  <a:moveTo>
                    <a:pt x="277" y="1"/>
                  </a:moveTo>
                  <a:lnTo>
                    <a:pt x="0" y="277"/>
                  </a:lnTo>
                  <a:lnTo>
                    <a:pt x="0" y="1141"/>
                  </a:lnTo>
                  <a:cubicBezTo>
                    <a:pt x="139" y="1453"/>
                    <a:pt x="277" y="1729"/>
                    <a:pt x="415" y="2006"/>
                  </a:cubicBezTo>
                  <a:cubicBezTo>
                    <a:pt x="726" y="2317"/>
                    <a:pt x="1003" y="2455"/>
                    <a:pt x="1279" y="2455"/>
                  </a:cubicBezTo>
                  <a:cubicBezTo>
                    <a:pt x="1418" y="2317"/>
                    <a:pt x="1590" y="2317"/>
                    <a:pt x="1729" y="2317"/>
                  </a:cubicBezTo>
                  <a:cubicBezTo>
                    <a:pt x="1867" y="2178"/>
                    <a:pt x="2005" y="2006"/>
                    <a:pt x="2143" y="1867"/>
                  </a:cubicBezTo>
                  <a:cubicBezTo>
                    <a:pt x="2143" y="1867"/>
                    <a:pt x="2282" y="1729"/>
                    <a:pt x="2282" y="1591"/>
                  </a:cubicBezTo>
                  <a:lnTo>
                    <a:pt x="2282" y="1314"/>
                  </a:lnTo>
                  <a:cubicBezTo>
                    <a:pt x="2282" y="1141"/>
                    <a:pt x="2143" y="1003"/>
                    <a:pt x="2143" y="1003"/>
                  </a:cubicBezTo>
                  <a:lnTo>
                    <a:pt x="1867" y="727"/>
                  </a:lnTo>
                  <a:lnTo>
                    <a:pt x="1279" y="727"/>
                  </a:lnTo>
                  <a:cubicBezTo>
                    <a:pt x="1279" y="727"/>
                    <a:pt x="1279" y="865"/>
                    <a:pt x="1141" y="865"/>
                  </a:cubicBezTo>
                  <a:lnTo>
                    <a:pt x="1003" y="1003"/>
                  </a:lnTo>
                  <a:lnTo>
                    <a:pt x="1003" y="1141"/>
                  </a:lnTo>
                  <a:cubicBezTo>
                    <a:pt x="865" y="1314"/>
                    <a:pt x="865" y="1453"/>
                    <a:pt x="865" y="1453"/>
                  </a:cubicBezTo>
                  <a:lnTo>
                    <a:pt x="726" y="1453"/>
                  </a:lnTo>
                  <a:cubicBezTo>
                    <a:pt x="726" y="1314"/>
                    <a:pt x="553" y="1141"/>
                    <a:pt x="553" y="1141"/>
                  </a:cubicBezTo>
                  <a:lnTo>
                    <a:pt x="553" y="865"/>
                  </a:lnTo>
                  <a:lnTo>
                    <a:pt x="553" y="588"/>
                  </a:lnTo>
                  <a:lnTo>
                    <a:pt x="553" y="450"/>
                  </a:lnTo>
                  <a:cubicBezTo>
                    <a:pt x="726" y="277"/>
                    <a:pt x="553" y="139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8"/>
            <p:cNvSpPr/>
            <p:nvPr/>
          </p:nvSpPr>
          <p:spPr>
            <a:xfrm>
              <a:off x="3313646" y="4347731"/>
              <a:ext cx="49067" cy="35417"/>
            </a:xfrm>
            <a:custGeom>
              <a:avLst/>
              <a:gdLst/>
              <a:ahLst/>
              <a:cxnLst/>
              <a:rect l="l" t="t" r="r" b="b"/>
              <a:pathLst>
                <a:path w="2732" h="1972" extrusionOk="0">
                  <a:moveTo>
                    <a:pt x="865" y="1"/>
                  </a:moveTo>
                  <a:cubicBezTo>
                    <a:pt x="865" y="139"/>
                    <a:pt x="726" y="139"/>
                    <a:pt x="726" y="139"/>
                  </a:cubicBezTo>
                  <a:lnTo>
                    <a:pt x="588" y="277"/>
                  </a:lnTo>
                  <a:cubicBezTo>
                    <a:pt x="415" y="277"/>
                    <a:pt x="415" y="450"/>
                    <a:pt x="415" y="450"/>
                  </a:cubicBezTo>
                  <a:cubicBezTo>
                    <a:pt x="277" y="589"/>
                    <a:pt x="139" y="727"/>
                    <a:pt x="139" y="727"/>
                  </a:cubicBezTo>
                  <a:cubicBezTo>
                    <a:pt x="1" y="865"/>
                    <a:pt x="1" y="1142"/>
                    <a:pt x="139" y="1142"/>
                  </a:cubicBezTo>
                  <a:cubicBezTo>
                    <a:pt x="208" y="1228"/>
                    <a:pt x="320" y="1271"/>
                    <a:pt x="415" y="1271"/>
                  </a:cubicBezTo>
                  <a:cubicBezTo>
                    <a:pt x="510" y="1271"/>
                    <a:pt x="588" y="1228"/>
                    <a:pt x="588" y="1142"/>
                  </a:cubicBezTo>
                  <a:cubicBezTo>
                    <a:pt x="726" y="1003"/>
                    <a:pt x="726" y="865"/>
                    <a:pt x="865" y="727"/>
                  </a:cubicBezTo>
                  <a:cubicBezTo>
                    <a:pt x="865" y="727"/>
                    <a:pt x="1003" y="727"/>
                    <a:pt x="1003" y="589"/>
                  </a:cubicBezTo>
                  <a:lnTo>
                    <a:pt x="1279" y="589"/>
                  </a:lnTo>
                  <a:cubicBezTo>
                    <a:pt x="1279" y="589"/>
                    <a:pt x="1279" y="727"/>
                    <a:pt x="1452" y="727"/>
                  </a:cubicBezTo>
                  <a:cubicBezTo>
                    <a:pt x="1591" y="865"/>
                    <a:pt x="1591" y="1003"/>
                    <a:pt x="1729" y="1142"/>
                  </a:cubicBezTo>
                  <a:cubicBezTo>
                    <a:pt x="1867" y="1453"/>
                    <a:pt x="2005" y="1591"/>
                    <a:pt x="2144" y="1867"/>
                  </a:cubicBezTo>
                  <a:cubicBezTo>
                    <a:pt x="2230" y="1937"/>
                    <a:pt x="2308" y="1971"/>
                    <a:pt x="2381" y="1971"/>
                  </a:cubicBezTo>
                  <a:cubicBezTo>
                    <a:pt x="2455" y="1971"/>
                    <a:pt x="2524" y="1937"/>
                    <a:pt x="2593" y="1867"/>
                  </a:cubicBezTo>
                  <a:cubicBezTo>
                    <a:pt x="2731" y="1867"/>
                    <a:pt x="2731" y="1729"/>
                    <a:pt x="2731" y="1729"/>
                  </a:cubicBezTo>
                  <a:lnTo>
                    <a:pt x="2731" y="1453"/>
                  </a:lnTo>
                  <a:cubicBezTo>
                    <a:pt x="2455" y="1142"/>
                    <a:pt x="2316" y="865"/>
                    <a:pt x="2144" y="727"/>
                  </a:cubicBezTo>
                  <a:cubicBezTo>
                    <a:pt x="2005" y="450"/>
                    <a:pt x="1729" y="139"/>
                    <a:pt x="1591" y="139"/>
                  </a:cubicBezTo>
                  <a:cubicBezTo>
                    <a:pt x="1452" y="1"/>
                    <a:pt x="1279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8"/>
            <p:cNvSpPr/>
            <p:nvPr/>
          </p:nvSpPr>
          <p:spPr>
            <a:xfrm>
              <a:off x="3440282" y="4254627"/>
              <a:ext cx="54652" cy="48169"/>
            </a:xfrm>
            <a:custGeom>
              <a:avLst/>
              <a:gdLst/>
              <a:ahLst/>
              <a:cxnLst/>
              <a:rect l="l" t="t" r="r" b="b"/>
              <a:pathLst>
                <a:path w="3043" h="2682" extrusionOk="0">
                  <a:moveTo>
                    <a:pt x="1141" y="588"/>
                  </a:moveTo>
                  <a:lnTo>
                    <a:pt x="1141" y="726"/>
                  </a:lnTo>
                  <a:lnTo>
                    <a:pt x="1314" y="726"/>
                  </a:lnTo>
                  <a:lnTo>
                    <a:pt x="1314" y="864"/>
                  </a:lnTo>
                  <a:lnTo>
                    <a:pt x="1314" y="1003"/>
                  </a:lnTo>
                  <a:cubicBezTo>
                    <a:pt x="1314" y="1141"/>
                    <a:pt x="1141" y="1141"/>
                    <a:pt x="1141" y="1141"/>
                  </a:cubicBezTo>
                  <a:lnTo>
                    <a:pt x="1003" y="1314"/>
                  </a:lnTo>
                  <a:lnTo>
                    <a:pt x="727" y="1314"/>
                  </a:lnTo>
                  <a:lnTo>
                    <a:pt x="727" y="1141"/>
                  </a:lnTo>
                  <a:lnTo>
                    <a:pt x="588" y="1141"/>
                  </a:lnTo>
                  <a:lnTo>
                    <a:pt x="588" y="1003"/>
                  </a:lnTo>
                  <a:cubicBezTo>
                    <a:pt x="588" y="864"/>
                    <a:pt x="588" y="864"/>
                    <a:pt x="727" y="864"/>
                  </a:cubicBezTo>
                  <a:lnTo>
                    <a:pt x="727" y="726"/>
                  </a:lnTo>
                  <a:cubicBezTo>
                    <a:pt x="727" y="726"/>
                    <a:pt x="865" y="726"/>
                    <a:pt x="865" y="588"/>
                  </a:cubicBezTo>
                  <a:close/>
                  <a:moveTo>
                    <a:pt x="2178" y="1314"/>
                  </a:moveTo>
                  <a:lnTo>
                    <a:pt x="2317" y="1452"/>
                  </a:lnTo>
                  <a:lnTo>
                    <a:pt x="2317" y="1590"/>
                  </a:lnTo>
                  <a:lnTo>
                    <a:pt x="2317" y="1728"/>
                  </a:lnTo>
                  <a:lnTo>
                    <a:pt x="2317" y="1867"/>
                  </a:lnTo>
                  <a:lnTo>
                    <a:pt x="2178" y="1867"/>
                  </a:lnTo>
                  <a:cubicBezTo>
                    <a:pt x="2178" y="2005"/>
                    <a:pt x="2006" y="2005"/>
                    <a:pt x="2006" y="2005"/>
                  </a:cubicBezTo>
                  <a:cubicBezTo>
                    <a:pt x="2006" y="2005"/>
                    <a:pt x="2006" y="2178"/>
                    <a:pt x="1867" y="2178"/>
                  </a:cubicBezTo>
                  <a:cubicBezTo>
                    <a:pt x="1729" y="2178"/>
                    <a:pt x="1729" y="2178"/>
                    <a:pt x="1729" y="2005"/>
                  </a:cubicBezTo>
                  <a:lnTo>
                    <a:pt x="1729" y="1867"/>
                  </a:lnTo>
                  <a:cubicBezTo>
                    <a:pt x="1729" y="1728"/>
                    <a:pt x="1729" y="1728"/>
                    <a:pt x="1867" y="1590"/>
                  </a:cubicBezTo>
                  <a:lnTo>
                    <a:pt x="1867" y="1452"/>
                  </a:lnTo>
                  <a:lnTo>
                    <a:pt x="2006" y="1452"/>
                  </a:lnTo>
                  <a:lnTo>
                    <a:pt x="2006" y="1314"/>
                  </a:lnTo>
                  <a:close/>
                  <a:moveTo>
                    <a:pt x="865" y="0"/>
                  </a:moveTo>
                  <a:lnTo>
                    <a:pt x="865" y="138"/>
                  </a:lnTo>
                  <a:lnTo>
                    <a:pt x="588" y="138"/>
                  </a:lnTo>
                  <a:cubicBezTo>
                    <a:pt x="139" y="450"/>
                    <a:pt x="1" y="864"/>
                    <a:pt x="1" y="1314"/>
                  </a:cubicBezTo>
                  <a:cubicBezTo>
                    <a:pt x="139" y="1452"/>
                    <a:pt x="139" y="1590"/>
                    <a:pt x="277" y="1728"/>
                  </a:cubicBezTo>
                  <a:cubicBezTo>
                    <a:pt x="450" y="1728"/>
                    <a:pt x="450" y="1867"/>
                    <a:pt x="588" y="1867"/>
                  </a:cubicBezTo>
                  <a:lnTo>
                    <a:pt x="1141" y="1867"/>
                  </a:lnTo>
                  <a:lnTo>
                    <a:pt x="1141" y="2005"/>
                  </a:lnTo>
                  <a:cubicBezTo>
                    <a:pt x="1141" y="2178"/>
                    <a:pt x="1141" y="2316"/>
                    <a:pt x="1314" y="2454"/>
                  </a:cubicBezTo>
                  <a:cubicBezTo>
                    <a:pt x="1314" y="2454"/>
                    <a:pt x="1453" y="2593"/>
                    <a:pt x="1591" y="2593"/>
                  </a:cubicBezTo>
                  <a:cubicBezTo>
                    <a:pt x="1684" y="2654"/>
                    <a:pt x="1785" y="2682"/>
                    <a:pt x="1888" y="2682"/>
                  </a:cubicBezTo>
                  <a:cubicBezTo>
                    <a:pt x="2246" y="2682"/>
                    <a:pt x="2624" y="2354"/>
                    <a:pt x="2731" y="2005"/>
                  </a:cubicBezTo>
                  <a:cubicBezTo>
                    <a:pt x="3043" y="1728"/>
                    <a:pt x="2870" y="1314"/>
                    <a:pt x="2731" y="1003"/>
                  </a:cubicBezTo>
                  <a:cubicBezTo>
                    <a:pt x="2593" y="864"/>
                    <a:pt x="2317" y="726"/>
                    <a:pt x="2178" y="726"/>
                  </a:cubicBezTo>
                  <a:cubicBezTo>
                    <a:pt x="2006" y="726"/>
                    <a:pt x="2006" y="726"/>
                    <a:pt x="1867" y="864"/>
                  </a:cubicBezTo>
                  <a:lnTo>
                    <a:pt x="1867" y="726"/>
                  </a:lnTo>
                  <a:cubicBezTo>
                    <a:pt x="1867" y="588"/>
                    <a:pt x="1729" y="588"/>
                    <a:pt x="1729" y="450"/>
                  </a:cubicBezTo>
                  <a:cubicBezTo>
                    <a:pt x="1591" y="277"/>
                    <a:pt x="1453" y="138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8"/>
            <p:cNvSpPr/>
            <p:nvPr/>
          </p:nvSpPr>
          <p:spPr>
            <a:xfrm>
              <a:off x="3471335" y="4290619"/>
              <a:ext cx="18" cy="3125"/>
            </a:xfrm>
            <a:custGeom>
              <a:avLst/>
              <a:gdLst/>
              <a:ahLst/>
              <a:cxnLst/>
              <a:rect l="l" t="t" r="r" b="b"/>
              <a:pathLst>
                <a:path w="1" h="174" extrusionOk="0">
                  <a:moveTo>
                    <a:pt x="0" y="1"/>
                  </a:moveTo>
                  <a:lnTo>
                    <a:pt x="0" y="174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8"/>
            <p:cNvSpPr/>
            <p:nvPr/>
          </p:nvSpPr>
          <p:spPr>
            <a:xfrm>
              <a:off x="3569414" y="4166461"/>
              <a:ext cx="54652" cy="34178"/>
            </a:xfrm>
            <a:custGeom>
              <a:avLst/>
              <a:gdLst/>
              <a:ahLst/>
              <a:cxnLst/>
              <a:rect l="l" t="t" r="r" b="b"/>
              <a:pathLst>
                <a:path w="3043" h="1903" extrusionOk="0">
                  <a:moveTo>
                    <a:pt x="1037" y="589"/>
                  </a:moveTo>
                  <a:lnTo>
                    <a:pt x="1176" y="727"/>
                  </a:lnTo>
                  <a:lnTo>
                    <a:pt x="1176" y="865"/>
                  </a:lnTo>
                  <a:lnTo>
                    <a:pt x="1176" y="1038"/>
                  </a:lnTo>
                  <a:lnTo>
                    <a:pt x="1176" y="1176"/>
                  </a:lnTo>
                  <a:lnTo>
                    <a:pt x="1037" y="1176"/>
                  </a:lnTo>
                  <a:lnTo>
                    <a:pt x="1037" y="1314"/>
                  </a:lnTo>
                  <a:lnTo>
                    <a:pt x="864" y="1314"/>
                  </a:lnTo>
                  <a:lnTo>
                    <a:pt x="726" y="1176"/>
                  </a:lnTo>
                  <a:lnTo>
                    <a:pt x="588" y="1176"/>
                  </a:lnTo>
                  <a:lnTo>
                    <a:pt x="588" y="1038"/>
                  </a:lnTo>
                  <a:cubicBezTo>
                    <a:pt x="588" y="865"/>
                    <a:pt x="726" y="865"/>
                    <a:pt x="726" y="865"/>
                  </a:cubicBezTo>
                  <a:lnTo>
                    <a:pt x="726" y="727"/>
                  </a:lnTo>
                  <a:cubicBezTo>
                    <a:pt x="726" y="727"/>
                    <a:pt x="864" y="727"/>
                    <a:pt x="864" y="589"/>
                  </a:cubicBezTo>
                  <a:close/>
                  <a:moveTo>
                    <a:pt x="1037" y="1"/>
                  </a:moveTo>
                  <a:cubicBezTo>
                    <a:pt x="726" y="1"/>
                    <a:pt x="588" y="174"/>
                    <a:pt x="450" y="312"/>
                  </a:cubicBezTo>
                  <a:lnTo>
                    <a:pt x="0" y="727"/>
                  </a:lnTo>
                  <a:lnTo>
                    <a:pt x="0" y="1038"/>
                  </a:lnTo>
                  <a:cubicBezTo>
                    <a:pt x="0" y="1176"/>
                    <a:pt x="0" y="1314"/>
                    <a:pt x="173" y="1314"/>
                  </a:cubicBezTo>
                  <a:cubicBezTo>
                    <a:pt x="173" y="1453"/>
                    <a:pt x="173" y="1453"/>
                    <a:pt x="311" y="1591"/>
                  </a:cubicBezTo>
                  <a:cubicBezTo>
                    <a:pt x="311" y="1591"/>
                    <a:pt x="450" y="1729"/>
                    <a:pt x="588" y="1729"/>
                  </a:cubicBezTo>
                  <a:cubicBezTo>
                    <a:pt x="726" y="1902"/>
                    <a:pt x="726" y="1902"/>
                    <a:pt x="864" y="1902"/>
                  </a:cubicBezTo>
                  <a:cubicBezTo>
                    <a:pt x="1037" y="1902"/>
                    <a:pt x="1176" y="1902"/>
                    <a:pt x="1176" y="1729"/>
                  </a:cubicBezTo>
                  <a:cubicBezTo>
                    <a:pt x="1314" y="1729"/>
                    <a:pt x="1452" y="1729"/>
                    <a:pt x="1452" y="1591"/>
                  </a:cubicBezTo>
                  <a:cubicBezTo>
                    <a:pt x="1590" y="1591"/>
                    <a:pt x="1590" y="1453"/>
                    <a:pt x="1590" y="1314"/>
                  </a:cubicBezTo>
                  <a:cubicBezTo>
                    <a:pt x="1729" y="1314"/>
                    <a:pt x="1729" y="1176"/>
                    <a:pt x="1729" y="1038"/>
                  </a:cubicBezTo>
                  <a:lnTo>
                    <a:pt x="1729" y="865"/>
                  </a:lnTo>
                  <a:cubicBezTo>
                    <a:pt x="2040" y="1038"/>
                    <a:pt x="2178" y="1176"/>
                    <a:pt x="2454" y="1314"/>
                  </a:cubicBezTo>
                  <a:cubicBezTo>
                    <a:pt x="2524" y="1384"/>
                    <a:pt x="2601" y="1418"/>
                    <a:pt x="2679" y="1418"/>
                  </a:cubicBezTo>
                  <a:cubicBezTo>
                    <a:pt x="2757" y="1418"/>
                    <a:pt x="2835" y="1384"/>
                    <a:pt x="2904" y="1314"/>
                  </a:cubicBezTo>
                  <a:cubicBezTo>
                    <a:pt x="3042" y="1176"/>
                    <a:pt x="2904" y="865"/>
                    <a:pt x="2766" y="865"/>
                  </a:cubicBezTo>
                  <a:cubicBezTo>
                    <a:pt x="2316" y="589"/>
                    <a:pt x="1901" y="174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8"/>
            <p:cNvSpPr/>
            <p:nvPr/>
          </p:nvSpPr>
          <p:spPr>
            <a:xfrm>
              <a:off x="2951734" y="4112455"/>
              <a:ext cx="27946" cy="33549"/>
            </a:xfrm>
            <a:custGeom>
              <a:avLst/>
              <a:gdLst/>
              <a:ahLst/>
              <a:cxnLst/>
              <a:rect l="l" t="t" r="r" b="b"/>
              <a:pathLst>
                <a:path w="1556" h="1868" extrusionOk="0">
                  <a:moveTo>
                    <a:pt x="691" y="588"/>
                  </a:moveTo>
                  <a:lnTo>
                    <a:pt x="691" y="727"/>
                  </a:lnTo>
                  <a:lnTo>
                    <a:pt x="864" y="727"/>
                  </a:lnTo>
                  <a:lnTo>
                    <a:pt x="864" y="865"/>
                  </a:lnTo>
                  <a:cubicBezTo>
                    <a:pt x="1002" y="865"/>
                    <a:pt x="1002" y="1003"/>
                    <a:pt x="1002" y="1003"/>
                  </a:cubicBezTo>
                  <a:lnTo>
                    <a:pt x="1002" y="1141"/>
                  </a:lnTo>
                  <a:lnTo>
                    <a:pt x="864" y="1141"/>
                  </a:lnTo>
                  <a:lnTo>
                    <a:pt x="864" y="1280"/>
                  </a:lnTo>
                  <a:lnTo>
                    <a:pt x="691" y="1280"/>
                  </a:lnTo>
                  <a:cubicBezTo>
                    <a:pt x="691" y="1280"/>
                    <a:pt x="553" y="1280"/>
                    <a:pt x="553" y="1141"/>
                  </a:cubicBezTo>
                  <a:lnTo>
                    <a:pt x="553" y="1003"/>
                  </a:lnTo>
                  <a:lnTo>
                    <a:pt x="553" y="865"/>
                  </a:lnTo>
                  <a:lnTo>
                    <a:pt x="553" y="727"/>
                  </a:lnTo>
                  <a:lnTo>
                    <a:pt x="691" y="588"/>
                  </a:lnTo>
                  <a:close/>
                  <a:moveTo>
                    <a:pt x="553" y="1"/>
                  </a:moveTo>
                  <a:cubicBezTo>
                    <a:pt x="415" y="1"/>
                    <a:pt x="415" y="1"/>
                    <a:pt x="277" y="139"/>
                  </a:cubicBezTo>
                  <a:cubicBezTo>
                    <a:pt x="277" y="139"/>
                    <a:pt x="277" y="277"/>
                    <a:pt x="138" y="277"/>
                  </a:cubicBezTo>
                  <a:cubicBezTo>
                    <a:pt x="138" y="416"/>
                    <a:pt x="0" y="416"/>
                    <a:pt x="0" y="588"/>
                  </a:cubicBezTo>
                  <a:lnTo>
                    <a:pt x="0" y="1141"/>
                  </a:lnTo>
                  <a:cubicBezTo>
                    <a:pt x="0" y="1280"/>
                    <a:pt x="138" y="1453"/>
                    <a:pt x="277" y="1591"/>
                  </a:cubicBezTo>
                  <a:cubicBezTo>
                    <a:pt x="415" y="1729"/>
                    <a:pt x="553" y="1867"/>
                    <a:pt x="691" y="1867"/>
                  </a:cubicBezTo>
                  <a:cubicBezTo>
                    <a:pt x="1002" y="1867"/>
                    <a:pt x="1141" y="1729"/>
                    <a:pt x="1279" y="1591"/>
                  </a:cubicBezTo>
                  <a:cubicBezTo>
                    <a:pt x="1555" y="1453"/>
                    <a:pt x="1555" y="1141"/>
                    <a:pt x="1555" y="1003"/>
                  </a:cubicBezTo>
                  <a:cubicBezTo>
                    <a:pt x="1555" y="588"/>
                    <a:pt x="1141" y="139"/>
                    <a:pt x="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8"/>
            <p:cNvSpPr/>
            <p:nvPr/>
          </p:nvSpPr>
          <p:spPr>
            <a:xfrm>
              <a:off x="2967251" y="4091981"/>
              <a:ext cx="33531" cy="36010"/>
            </a:xfrm>
            <a:custGeom>
              <a:avLst/>
              <a:gdLst/>
              <a:ahLst/>
              <a:cxnLst/>
              <a:rect l="l" t="t" r="r" b="b"/>
              <a:pathLst>
                <a:path w="1867" h="2005" extrusionOk="0">
                  <a:moveTo>
                    <a:pt x="277" y="0"/>
                  </a:moveTo>
                  <a:cubicBezTo>
                    <a:pt x="277" y="138"/>
                    <a:pt x="277" y="415"/>
                    <a:pt x="415" y="415"/>
                  </a:cubicBezTo>
                  <a:lnTo>
                    <a:pt x="415" y="553"/>
                  </a:lnTo>
                  <a:cubicBezTo>
                    <a:pt x="415" y="415"/>
                    <a:pt x="415" y="415"/>
                    <a:pt x="277" y="415"/>
                  </a:cubicBezTo>
                  <a:cubicBezTo>
                    <a:pt x="138" y="415"/>
                    <a:pt x="138" y="553"/>
                    <a:pt x="0" y="553"/>
                  </a:cubicBezTo>
                  <a:lnTo>
                    <a:pt x="0" y="864"/>
                  </a:lnTo>
                  <a:cubicBezTo>
                    <a:pt x="0" y="1003"/>
                    <a:pt x="138" y="1003"/>
                    <a:pt x="138" y="1141"/>
                  </a:cubicBezTo>
                  <a:cubicBezTo>
                    <a:pt x="415" y="1279"/>
                    <a:pt x="553" y="1556"/>
                    <a:pt x="691" y="1867"/>
                  </a:cubicBezTo>
                  <a:cubicBezTo>
                    <a:pt x="864" y="2005"/>
                    <a:pt x="1003" y="2005"/>
                    <a:pt x="1141" y="2005"/>
                  </a:cubicBezTo>
                  <a:cubicBezTo>
                    <a:pt x="1279" y="1867"/>
                    <a:pt x="1279" y="1867"/>
                    <a:pt x="1279" y="1728"/>
                  </a:cubicBezTo>
                  <a:lnTo>
                    <a:pt x="1279" y="1556"/>
                  </a:lnTo>
                  <a:lnTo>
                    <a:pt x="1141" y="1417"/>
                  </a:lnTo>
                  <a:lnTo>
                    <a:pt x="1556" y="1417"/>
                  </a:lnTo>
                  <a:cubicBezTo>
                    <a:pt x="1556" y="1417"/>
                    <a:pt x="1728" y="1417"/>
                    <a:pt x="1728" y="1279"/>
                  </a:cubicBezTo>
                  <a:cubicBezTo>
                    <a:pt x="1867" y="1279"/>
                    <a:pt x="1867" y="1003"/>
                    <a:pt x="1728" y="864"/>
                  </a:cubicBezTo>
                  <a:cubicBezTo>
                    <a:pt x="1417" y="553"/>
                    <a:pt x="1141" y="277"/>
                    <a:pt x="6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8"/>
            <p:cNvSpPr/>
            <p:nvPr/>
          </p:nvSpPr>
          <p:spPr>
            <a:xfrm>
              <a:off x="3326685" y="3838081"/>
              <a:ext cx="9950" cy="10560"/>
            </a:xfrm>
            <a:custGeom>
              <a:avLst/>
              <a:gdLst/>
              <a:ahLst/>
              <a:cxnLst/>
              <a:rect l="l" t="t" r="r" b="b"/>
              <a:pathLst>
                <a:path w="554" h="588" extrusionOk="0">
                  <a:moveTo>
                    <a:pt x="277" y="0"/>
                  </a:moveTo>
                  <a:cubicBezTo>
                    <a:pt x="139" y="0"/>
                    <a:pt x="139" y="0"/>
                    <a:pt x="0" y="138"/>
                  </a:cubicBezTo>
                  <a:lnTo>
                    <a:pt x="0" y="311"/>
                  </a:lnTo>
                  <a:lnTo>
                    <a:pt x="0" y="588"/>
                  </a:lnTo>
                  <a:lnTo>
                    <a:pt x="415" y="588"/>
                  </a:lnTo>
                  <a:cubicBezTo>
                    <a:pt x="415" y="449"/>
                    <a:pt x="553" y="449"/>
                    <a:pt x="553" y="311"/>
                  </a:cubicBezTo>
                  <a:cubicBezTo>
                    <a:pt x="553" y="311"/>
                    <a:pt x="553" y="138"/>
                    <a:pt x="415" y="138"/>
                  </a:cubicBezTo>
                  <a:lnTo>
                    <a:pt x="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8"/>
            <p:cNvSpPr/>
            <p:nvPr/>
          </p:nvSpPr>
          <p:spPr>
            <a:xfrm>
              <a:off x="3329163" y="3838081"/>
              <a:ext cx="28574" cy="29670"/>
            </a:xfrm>
            <a:custGeom>
              <a:avLst/>
              <a:gdLst/>
              <a:ahLst/>
              <a:cxnLst/>
              <a:rect l="l" t="t" r="r" b="b"/>
              <a:pathLst>
                <a:path w="1591" h="1652" extrusionOk="0">
                  <a:moveTo>
                    <a:pt x="1141" y="0"/>
                  </a:moveTo>
                  <a:cubicBezTo>
                    <a:pt x="727" y="449"/>
                    <a:pt x="415" y="726"/>
                    <a:pt x="1" y="1175"/>
                  </a:cubicBezTo>
                  <a:cubicBezTo>
                    <a:pt x="1" y="1314"/>
                    <a:pt x="1" y="1452"/>
                    <a:pt x="139" y="1590"/>
                  </a:cubicBezTo>
                  <a:cubicBezTo>
                    <a:pt x="185" y="1636"/>
                    <a:pt x="231" y="1651"/>
                    <a:pt x="278" y="1651"/>
                  </a:cubicBezTo>
                  <a:cubicBezTo>
                    <a:pt x="373" y="1651"/>
                    <a:pt x="473" y="1590"/>
                    <a:pt x="588" y="1590"/>
                  </a:cubicBezTo>
                  <a:cubicBezTo>
                    <a:pt x="727" y="1314"/>
                    <a:pt x="865" y="1175"/>
                    <a:pt x="1003" y="864"/>
                  </a:cubicBezTo>
                  <a:cubicBezTo>
                    <a:pt x="1141" y="726"/>
                    <a:pt x="1280" y="588"/>
                    <a:pt x="1452" y="588"/>
                  </a:cubicBezTo>
                  <a:cubicBezTo>
                    <a:pt x="1591" y="449"/>
                    <a:pt x="1591" y="311"/>
                    <a:pt x="1452" y="138"/>
                  </a:cubicBezTo>
                  <a:cubicBezTo>
                    <a:pt x="1452" y="0"/>
                    <a:pt x="1280" y="0"/>
                    <a:pt x="12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8"/>
            <p:cNvSpPr/>
            <p:nvPr/>
          </p:nvSpPr>
          <p:spPr>
            <a:xfrm>
              <a:off x="3349656" y="3856076"/>
              <a:ext cx="10560" cy="10578"/>
            </a:xfrm>
            <a:custGeom>
              <a:avLst/>
              <a:gdLst/>
              <a:ahLst/>
              <a:cxnLst/>
              <a:rect l="l" t="t" r="r" b="b"/>
              <a:pathLst>
                <a:path w="588" h="589" extrusionOk="0">
                  <a:moveTo>
                    <a:pt x="139" y="0"/>
                  </a:moveTo>
                  <a:cubicBezTo>
                    <a:pt x="0" y="173"/>
                    <a:pt x="0" y="173"/>
                    <a:pt x="0" y="312"/>
                  </a:cubicBezTo>
                  <a:lnTo>
                    <a:pt x="0" y="450"/>
                  </a:lnTo>
                  <a:cubicBezTo>
                    <a:pt x="139" y="450"/>
                    <a:pt x="139" y="588"/>
                    <a:pt x="311" y="588"/>
                  </a:cubicBezTo>
                  <a:cubicBezTo>
                    <a:pt x="311" y="588"/>
                    <a:pt x="450" y="588"/>
                    <a:pt x="450" y="450"/>
                  </a:cubicBezTo>
                  <a:cubicBezTo>
                    <a:pt x="588" y="450"/>
                    <a:pt x="588" y="450"/>
                    <a:pt x="588" y="312"/>
                  </a:cubicBezTo>
                  <a:lnTo>
                    <a:pt x="58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8"/>
            <p:cNvSpPr/>
            <p:nvPr/>
          </p:nvSpPr>
          <p:spPr>
            <a:xfrm>
              <a:off x="3450842" y="3910711"/>
              <a:ext cx="36028" cy="37051"/>
            </a:xfrm>
            <a:custGeom>
              <a:avLst/>
              <a:gdLst/>
              <a:ahLst/>
              <a:cxnLst/>
              <a:rect l="l" t="t" r="r" b="b"/>
              <a:pathLst>
                <a:path w="2006" h="2063" extrusionOk="0">
                  <a:moveTo>
                    <a:pt x="553" y="0"/>
                  </a:moveTo>
                  <a:cubicBezTo>
                    <a:pt x="415" y="0"/>
                    <a:pt x="277" y="138"/>
                    <a:pt x="415" y="415"/>
                  </a:cubicBezTo>
                  <a:cubicBezTo>
                    <a:pt x="415" y="588"/>
                    <a:pt x="415" y="726"/>
                    <a:pt x="553" y="1003"/>
                  </a:cubicBezTo>
                  <a:lnTo>
                    <a:pt x="277" y="1003"/>
                  </a:lnTo>
                  <a:cubicBezTo>
                    <a:pt x="139" y="1141"/>
                    <a:pt x="139" y="1141"/>
                    <a:pt x="0" y="1141"/>
                  </a:cubicBezTo>
                  <a:lnTo>
                    <a:pt x="0" y="1452"/>
                  </a:lnTo>
                  <a:cubicBezTo>
                    <a:pt x="0" y="1452"/>
                    <a:pt x="0" y="1590"/>
                    <a:pt x="139" y="1590"/>
                  </a:cubicBezTo>
                  <a:lnTo>
                    <a:pt x="277" y="1728"/>
                  </a:lnTo>
                  <a:cubicBezTo>
                    <a:pt x="415" y="1590"/>
                    <a:pt x="553" y="1590"/>
                    <a:pt x="726" y="1590"/>
                  </a:cubicBezTo>
                  <a:cubicBezTo>
                    <a:pt x="865" y="1590"/>
                    <a:pt x="865" y="1728"/>
                    <a:pt x="865" y="1867"/>
                  </a:cubicBezTo>
                  <a:cubicBezTo>
                    <a:pt x="962" y="1964"/>
                    <a:pt x="1060" y="2062"/>
                    <a:pt x="1158" y="2062"/>
                  </a:cubicBezTo>
                  <a:cubicBezTo>
                    <a:pt x="1198" y="2062"/>
                    <a:pt x="1239" y="2045"/>
                    <a:pt x="1279" y="2005"/>
                  </a:cubicBezTo>
                  <a:cubicBezTo>
                    <a:pt x="1418" y="2005"/>
                    <a:pt x="1418" y="1867"/>
                    <a:pt x="1418" y="1728"/>
                  </a:cubicBezTo>
                  <a:cubicBezTo>
                    <a:pt x="1418" y="1590"/>
                    <a:pt x="1279" y="1452"/>
                    <a:pt x="1279" y="1279"/>
                  </a:cubicBezTo>
                  <a:cubicBezTo>
                    <a:pt x="1418" y="1279"/>
                    <a:pt x="1418" y="1279"/>
                    <a:pt x="1590" y="1141"/>
                  </a:cubicBezTo>
                  <a:lnTo>
                    <a:pt x="1729" y="1141"/>
                  </a:lnTo>
                  <a:cubicBezTo>
                    <a:pt x="1867" y="1141"/>
                    <a:pt x="2005" y="1003"/>
                    <a:pt x="2005" y="864"/>
                  </a:cubicBezTo>
                  <a:cubicBezTo>
                    <a:pt x="2005" y="726"/>
                    <a:pt x="1867" y="588"/>
                    <a:pt x="1729" y="588"/>
                  </a:cubicBezTo>
                  <a:cubicBezTo>
                    <a:pt x="1418" y="588"/>
                    <a:pt x="1279" y="726"/>
                    <a:pt x="1141" y="726"/>
                  </a:cubicBezTo>
                  <a:cubicBezTo>
                    <a:pt x="1141" y="726"/>
                    <a:pt x="1003" y="726"/>
                    <a:pt x="1003" y="588"/>
                  </a:cubicBezTo>
                  <a:lnTo>
                    <a:pt x="1003" y="277"/>
                  </a:lnTo>
                  <a:cubicBezTo>
                    <a:pt x="1003" y="138"/>
                    <a:pt x="865" y="0"/>
                    <a:pt x="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8"/>
            <p:cNvSpPr/>
            <p:nvPr/>
          </p:nvSpPr>
          <p:spPr>
            <a:xfrm>
              <a:off x="3577478" y="4003815"/>
              <a:ext cx="20510" cy="25324"/>
            </a:xfrm>
            <a:custGeom>
              <a:avLst/>
              <a:gdLst/>
              <a:ahLst/>
              <a:cxnLst/>
              <a:rect l="l" t="t" r="r" b="b"/>
              <a:pathLst>
                <a:path w="1142" h="1410" extrusionOk="0">
                  <a:moveTo>
                    <a:pt x="727" y="1"/>
                  </a:moveTo>
                  <a:cubicBezTo>
                    <a:pt x="727" y="1"/>
                    <a:pt x="727" y="139"/>
                    <a:pt x="588" y="139"/>
                  </a:cubicBezTo>
                  <a:cubicBezTo>
                    <a:pt x="415" y="416"/>
                    <a:pt x="139" y="589"/>
                    <a:pt x="1" y="865"/>
                  </a:cubicBezTo>
                  <a:lnTo>
                    <a:pt x="1" y="1142"/>
                  </a:lnTo>
                  <a:cubicBezTo>
                    <a:pt x="1" y="1142"/>
                    <a:pt x="1" y="1280"/>
                    <a:pt x="139" y="1280"/>
                  </a:cubicBezTo>
                  <a:cubicBezTo>
                    <a:pt x="208" y="1366"/>
                    <a:pt x="277" y="1409"/>
                    <a:pt x="351" y="1409"/>
                  </a:cubicBezTo>
                  <a:cubicBezTo>
                    <a:pt x="424" y="1409"/>
                    <a:pt x="502" y="1366"/>
                    <a:pt x="588" y="1280"/>
                  </a:cubicBezTo>
                  <a:cubicBezTo>
                    <a:pt x="727" y="1003"/>
                    <a:pt x="865" y="727"/>
                    <a:pt x="1003" y="589"/>
                  </a:cubicBezTo>
                  <a:cubicBezTo>
                    <a:pt x="1141" y="416"/>
                    <a:pt x="1141" y="277"/>
                    <a:pt x="1141" y="277"/>
                  </a:cubicBezTo>
                  <a:cubicBezTo>
                    <a:pt x="1141" y="139"/>
                    <a:pt x="1003" y="139"/>
                    <a:pt x="1003" y="139"/>
                  </a:cubicBezTo>
                  <a:cubicBezTo>
                    <a:pt x="1003" y="1"/>
                    <a:pt x="865" y="1"/>
                    <a:pt x="8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8"/>
            <p:cNvSpPr/>
            <p:nvPr/>
          </p:nvSpPr>
          <p:spPr>
            <a:xfrm>
              <a:off x="3696679" y="4083899"/>
              <a:ext cx="20492" cy="20510"/>
            </a:xfrm>
            <a:custGeom>
              <a:avLst/>
              <a:gdLst/>
              <a:ahLst/>
              <a:cxnLst/>
              <a:rect l="l" t="t" r="r" b="b"/>
              <a:pathLst>
                <a:path w="1141" h="1142" extrusionOk="0">
                  <a:moveTo>
                    <a:pt x="864" y="1"/>
                  </a:moveTo>
                  <a:cubicBezTo>
                    <a:pt x="692" y="1"/>
                    <a:pt x="692" y="1"/>
                    <a:pt x="553" y="139"/>
                  </a:cubicBezTo>
                  <a:cubicBezTo>
                    <a:pt x="415" y="277"/>
                    <a:pt x="277" y="450"/>
                    <a:pt x="138" y="727"/>
                  </a:cubicBezTo>
                  <a:cubicBezTo>
                    <a:pt x="0" y="865"/>
                    <a:pt x="0" y="1003"/>
                    <a:pt x="138" y="1141"/>
                  </a:cubicBezTo>
                  <a:cubicBezTo>
                    <a:pt x="277" y="1141"/>
                    <a:pt x="553" y="1141"/>
                    <a:pt x="553" y="1003"/>
                  </a:cubicBezTo>
                  <a:cubicBezTo>
                    <a:pt x="692" y="865"/>
                    <a:pt x="864" y="727"/>
                    <a:pt x="864" y="588"/>
                  </a:cubicBezTo>
                  <a:lnTo>
                    <a:pt x="1003" y="588"/>
                  </a:lnTo>
                  <a:cubicBezTo>
                    <a:pt x="1003" y="450"/>
                    <a:pt x="1141" y="450"/>
                    <a:pt x="1141" y="277"/>
                  </a:cubicBezTo>
                  <a:cubicBezTo>
                    <a:pt x="1141" y="277"/>
                    <a:pt x="1141" y="139"/>
                    <a:pt x="1003" y="139"/>
                  </a:cubicBezTo>
                  <a:cubicBezTo>
                    <a:pt x="1003" y="1"/>
                    <a:pt x="864" y="1"/>
                    <a:pt x="8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8"/>
            <p:cNvSpPr/>
            <p:nvPr/>
          </p:nvSpPr>
          <p:spPr>
            <a:xfrm>
              <a:off x="3712196" y="4088874"/>
              <a:ext cx="20492" cy="23599"/>
            </a:xfrm>
            <a:custGeom>
              <a:avLst/>
              <a:gdLst/>
              <a:ahLst/>
              <a:cxnLst/>
              <a:rect l="l" t="t" r="r" b="b"/>
              <a:pathLst>
                <a:path w="1141" h="1314" extrusionOk="0">
                  <a:moveTo>
                    <a:pt x="864" y="0"/>
                  </a:moveTo>
                  <a:cubicBezTo>
                    <a:pt x="692" y="0"/>
                    <a:pt x="553" y="0"/>
                    <a:pt x="553" y="173"/>
                  </a:cubicBezTo>
                  <a:cubicBezTo>
                    <a:pt x="415" y="311"/>
                    <a:pt x="277" y="588"/>
                    <a:pt x="139" y="864"/>
                  </a:cubicBezTo>
                  <a:cubicBezTo>
                    <a:pt x="0" y="1037"/>
                    <a:pt x="0" y="1176"/>
                    <a:pt x="139" y="1314"/>
                  </a:cubicBezTo>
                  <a:cubicBezTo>
                    <a:pt x="277" y="1314"/>
                    <a:pt x="553" y="1314"/>
                    <a:pt x="553" y="1176"/>
                  </a:cubicBezTo>
                  <a:cubicBezTo>
                    <a:pt x="692" y="864"/>
                    <a:pt x="864" y="726"/>
                    <a:pt x="1003" y="450"/>
                  </a:cubicBezTo>
                  <a:cubicBezTo>
                    <a:pt x="1141" y="450"/>
                    <a:pt x="1141" y="311"/>
                    <a:pt x="1141" y="173"/>
                  </a:cubicBezTo>
                  <a:lnTo>
                    <a:pt x="100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8"/>
            <p:cNvSpPr/>
            <p:nvPr/>
          </p:nvSpPr>
          <p:spPr>
            <a:xfrm>
              <a:off x="3205006" y="3928707"/>
              <a:ext cx="31053" cy="27946"/>
            </a:xfrm>
            <a:custGeom>
              <a:avLst/>
              <a:gdLst/>
              <a:ahLst/>
              <a:cxnLst/>
              <a:rect l="l" t="t" r="r" b="b"/>
              <a:pathLst>
                <a:path w="1729" h="1556" extrusionOk="0">
                  <a:moveTo>
                    <a:pt x="277" y="1"/>
                  </a:moveTo>
                  <a:cubicBezTo>
                    <a:pt x="139" y="1"/>
                    <a:pt x="139" y="139"/>
                    <a:pt x="1" y="139"/>
                  </a:cubicBezTo>
                  <a:lnTo>
                    <a:pt x="1" y="450"/>
                  </a:lnTo>
                  <a:cubicBezTo>
                    <a:pt x="1" y="450"/>
                    <a:pt x="1" y="588"/>
                    <a:pt x="139" y="588"/>
                  </a:cubicBezTo>
                  <a:cubicBezTo>
                    <a:pt x="277" y="726"/>
                    <a:pt x="277" y="726"/>
                    <a:pt x="415" y="865"/>
                  </a:cubicBezTo>
                  <a:lnTo>
                    <a:pt x="277" y="1003"/>
                  </a:lnTo>
                  <a:cubicBezTo>
                    <a:pt x="277" y="1141"/>
                    <a:pt x="277" y="1452"/>
                    <a:pt x="415" y="1452"/>
                  </a:cubicBezTo>
                  <a:cubicBezTo>
                    <a:pt x="502" y="1521"/>
                    <a:pt x="580" y="1556"/>
                    <a:pt x="636" y="1556"/>
                  </a:cubicBezTo>
                  <a:cubicBezTo>
                    <a:pt x="692" y="1556"/>
                    <a:pt x="727" y="1521"/>
                    <a:pt x="727" y="1452"/>
                  </a:cubicBezTo>
                  <a:cubicBezTo>
                    <a:pt x="865" y="1314"/>
                    <a:pt x="865" y="1314"/>
                    <a:pt x="1003" y="1141"/>
                  </a:cubicBezTo>
                  <a:cubicBezTo>
                    <a:pt x="1003" y="1314"/>
                    <a:pt x="1141" y="1314"/>
                    <a:pt x="1280" y="1452"/>
                  </a:cubicBezTo>
                  <a:lnTo>
                    <a:pt x="1452" y="1452"/>
                  </a:lnTo>
                  <a:cubicBezTo>
                    <a:pt x="1591" y="1452"/>
                    <a:pt x="1591" y="1314"/>
                    <a:pt x="1729" y="1314"/>
                  </a:cubicBezTo>
                  <a:lnTo>
                    <a:pt x="1729" y="1141"/>
                  </a:lnTo>
                  <a:cubicBezTo>
                    <a:pt x="1729" y="1003"/>
                    <a:pt x="1591" y="865"/>
                    <a:pt x="1591" y="865"/>
                  </a:cubicBezTo>
                  <a:cubicBezTo>
                    <a:pt x="1452" y="865"/>
                    <a:pt x="1452" y="726"/>
                    <a:pt x="1280" y="726"/>
                  </a:cubicBezTo>
                  <a:cubicBezTo>
                    <a:pt x="1280" y="588"/>
                    <a:pt x="1452" y="588"/>
                    <a:pt x="1452" y="450"/>
                  </a:cubicBezTo>
                  <a:cubicBezTo>
                    <a:pt x="1591" y="450"/>
                    <a:pt x="1591" y="277"/>
                    <a:pt x="1591" y="277"/>
                  </a:cubicBezTo>
                  <a:cubicBezTo>
                    <a:pt x="1591" y="139"/>
                    <a:pt x="1452" y="139"/>
                    <a:pt x="1452" y="1"/>
                  </a:cubicBezTo>
                  <a:lnTo>
                    <a:pt x="1141" y="1"/>
                  </a:lnTo>
                  <a:cubicBezTo>
                    <a:pt x="1141" y="1"/>
                    <a:pt x="1003" y="1"/>
                    <a:pt x="1003" y="139"/>
                  </a:cubicBezTo>
                  <a:cubicBezTo>
                    <a:pt x="865" y="139"/>
                    <a:pt x="865" y="277"/>
                    <a:pt x="865" y="450"/>
                  </a:cubicBezTo>
                  <a:cubicBezTo>
                    <a:pt x="727" y="277"/>
                    <a:pt x="588" y="139"/>
                    <a:pt x="415" y="139"/>
                  </a:cubicBezTo>
                  <a:cubicBezTo>
                    <a:pt x="415" y="1"/>
                    <a:pt x="277" y="1"/>
                    <a:pt x="2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8"/>
            <p:cNvSpPr/>
            <p:nvPr/>
          </p:nvSpPr>
          <p:spPr>
            <a:xfrm>
              <a:off x="3067809" y="4011269"/>
              <a:ext cx="44092" cy="41613"/>
            </a:xfrm>
            <a:custGeom>
              <a:avLst/>
              <a:gdLst/>
              <a:ahLst/>
              <a:cxnLst/>
              <a:rect l="l" t="t" r="r" b="b"/>
              <a:pathLst>
                <a:path w="2455" h="2317" extrusionOk="0">
                  <a:moveTo>
                    <a:pt x="1003" y="1"/>
                  </a:moveTo>
                  <a:cubicBezTo>
                    <a:pt x="865" y="1"/>
                    <a:pt x="865" y="1"/>
                    <a:pt x="865" y="174"/>
                  </a:cubicBezTo>
                  <a:cubicBezTo>
                    <a:pt x="727" y="174"/>
                    <a:pt x="727" y="312"/>
                    <a:pt x="865" y="312"/>
                  </a:cubicBezTo>
                  <a:cubicBezTo>
                    <a:pt x="865" y="450"/>
                    <a:pt x="865" y="588"/>
                    <a:pt x="1003" y="727"/>
                  </a:cubicBezTo>
                  <a:cubicBezTo>
                    <a:pt x="727" y="865"/>
                    <a:pt x="450" y="1038"/>
                    <a:pt x="139" y="1176"/>
                  </a:cubicBezTo>
                  <a:cubicBezTo>
                    <a:pt x="1" y="1176"/>
                    <a:pt x="1" y="1452"/>
                    <a:pt x="1" y="1591"/>
                  </a:cubicBezTo>
                  <a:cubicBezTo>
                    <a:pt x="1" y="1591"/>
                    <a:pt x="139" y="1729"/>
                    <a:pt x="277" y="1729"/>
                  </a:cubicBezTo>
                  <a:cubicBezTo>
                    <a:pt x="588" y="1902"/>
                    <a:pt x="865" y="2040"/>
                    <a:pt x="1141" y="2178"/>
                  </a:cubicBezTo>
                  <a:cubicBezTo>
                    <a:pt x="1314" y="2317"/>
                    <a:pt x="1314" y="2317"/>
                    <a:pt x="1452" y="2317"/>
                  </a:cubicBezTo>
                  <a:lnTo>
                    <a:pt x="1591" y="2178"/>
                  </a:lnTo>
                  <a:cubicBezTo>
                    <a:pt x="1729" y="2040"/>
                    <a:pt x="1591" y="1902"/>
                    <a:pt x="1591" y="1729"/>
                  </a:cubicBezTo>
                  <a:cubicBezTo>
                    <a:pt x="1314" y="1591"/>
                    <a:pt x="1141" y="1591"/>
                    <a:pt x="1003" y="1452"/>
                  </a:cubicBezTo>
                  <a:cubicBezTo>
                    <a:pt x="1003" y="1314"/>
                    <a:pt x="1141" y="1314"/>
                    <a:pt x="1314" y="1314"/>
                  </a:cubicBezTo>
                  <a:cubicBezTo>
                    <a:pt x="1452" y="1176"/>
                    <a:pt x="1452" y="1176"/>
                    <a:pt x="1452" y="1038"/>
                  </a:cubicBezTo>
                  <a:cubicBezTo>
                    <a:pt x="1452" y="865"/>
                    <a:pt x="1591" y="865"/>
                    <a:pt x="1591" y="865"/>
                  </a:cubicBezTo>
                  <a:cubicBezTo>
                    <a:pt x="1729" y="1038"/>
                    <a:pt x="1867" y="1176"/>
                    <a:pt x="2006" y="1176"/>
                  </a:cubicBezTo>
                  <a:cubicBezTo>
                    <a:pt x="2092" y="1245"/>
                    <a:pt x="2170" y="1280"/>
                    <a:pt x="2226" y="1280"/>
                  </a:cubicBezTo>
                  <a:cubicBezTo>
                    <a:pt x="2282" y="1280"/>
                    <a:pt x="2317" y="1245"/>
                    <a:pt x="2317" y="1176"/>
                  </a:cubicBezTo>
                  <a:cubicBezTo>
                    <a:pt x="2455" y="1038"/>
                    <a:pt x="2455" y="727"/>
                    <a:pt x="2317" y="727"/>
                  </a:cubicBezTo>
                  <a:cubicBezTo>
                    <a:pt x="2006" y="450"/>
                    <a:pt x="1591" y="312"/>
                    <a:pt x="13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87" name="Google Shape;1687;p8"/>
          <p:cNvSpPr/>
          <p:nvPr/>
        </p:nvSpPr>
        <p:spPr>
          <a:xfrm>
            <a:off x="1262685" y="2489017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8" name="Google Shape;1688;p8"/>
          <p:cNvSpPr/>
          <p:nvPr/>
        </p:nvSpPr>
        <p:spPr>
          <a:xfrm>
            <a:off x="999908" y="28276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9" name="Google Shape;1689;p8"/>
          <p:cNvSpPr/>
          <p:nvPr/>
        </p:nvSpPr>
        <p:spPr>
          <a:xfrm>
            <a:off x="1218158" y="3352530"/>
            <a:ext cx="44508" cy="35404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0" name="Google Shape;1690;p8"/>
          <p:cNvSpPr/>
          <p:nvPr/>
        </p:nvSpPr>
        <p:spPr>
          <a:xfrm>
            <a:off x="1307512" y="33815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1" name="Google Shape;1691;p8"/>
          <p:cNvSpPr/>
          <p:nvPr/>
        </p:nvSpPr>
        <p:spPr>
          <a:xfrm>
            <a:off x="382276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2" name="Google Shape;1692;p8"/>
          <p:cNvSpPr/>
          <p:nvPr/>
        </p:nvSpPr>
        <p:spPr>
          <a:xfrm>
            <a:off x="430325" y="3657682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3" name="Google Shape;1693;p8"/>
          <p:cNvSpPr/>
          <p:nvPr/>
        </p:nvSpPr>
        <p:spPr>
          <a:xfrm>
            <a:off x="490681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4" name="Google Shape;1694;p8"/>
          <p:cNvSpPr/>
          <p:nvPr/>
        </p:nvSpPr>
        <p:spPr>
          <a:xfrm>
            <a:off x="832183" y="20410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5" name="Google Shape;1695;p8"/>
          <p:cNvSpPr/>
          <p:nvPr/>
        </p:nvSpPr>
        <p:spPr>
          <a:xfrm>
            <a:off x="1129632" y="11359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6" name="Google Shape;1696;p8"/>
          <p:cNvSpPr/>
          <p:nvPr/>
        </p:nvSpPr>
        <p:spPr>
          <a:xfrm>
            <a:off x="325124" y="138185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7" name="Google Shape;1697;p8"/>
          <p:cNvSpPr/>
          <p:nvPr/>
        </p:nvSpPr>
        <p:spPr>
          <a:xfrm>
            <a:off x="271005" y="2959035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8" name="Google Shape;1698;p8"/>
          <p:cNvSpPr/>
          <p:nvPr/>
        </p:nvSpPr>
        <p:spPr>
          <a:xfrm>
            <a:off x="287022" y="3146678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9" name="Google Shape;1699;p8"/>
          <p:cNvSpPr/>
          <p:nvPr/>
        </p:nvSpPr>
        <p:spPr>
          <a:xfrm flipH="1">
            <a:off x="7835280" y="2489017"/>
            <a:ext cx="44508" cy="35236"/>
          </a:xfrm>
          <a:custGeom>
            <a:avLst/>
            <a:gdLst/>
            <a:ahLst/>
            <a:cxnLst/>
            <a:rect l="l" t="t" r="r" b="b"/>
            <a:pathLst>
              <a:path w="264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0" name="Google Shape;1700;p8"/>
          <p:cNvSpPr/>
          <p:nvPr/>
        </p:nvSpPr>
        <p:spPr>
          <a:xfrm flipH="1">
            <a:off x="8101259" y="2827628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31" y="1"/>
                </a:moveTo>
                <a:cubicBezTo>
                  <a:pt x="0" y="1"/>
                  <a:pt x="0" y="191"/>
                  <a:pt x="131" y="191"/>
                </a:cubicBezTo>
                <a:cubicBezTo>
                  <a:pt x="244" y="191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1" name="Google Shape;1701;p8"/>
          <p:cNvSpPr/>
          <p:nvPr/>
        </p:nvSpPr>
        <p:spPr>
          <a:xfrm flipH="1">
            <a:off x="7560550" y="3402016"/>
            <a:ext cx="40150" cy="31937"/>
          </a:xfrm>
          <a:custGeom>
            <a:avLst/>
            <a:gdLst/>
            <a:ahLst/>
            <a:cxnLst/>
            <a:rect l="l" t="t" r="r" b="b"/>
            <a:pathLst>
              <a:path w="264" h="210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63" y="209"/>
                  <a:pt x="263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2" name="Google Shape;1702;p8"/>
          <p:cNvSpPr/>
          <p:nvPr/>
        </p:nvSpPr>
        <p:spPr>
          <a:xfrm flipH="1">
            <a:off x="7482837" y="3428174"/>
            <a:ext cx="37260" cy="29047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3" y="1"/>
                </a:moveTo>
                <a:cubicBezTo>
                  <a:pt x="0" y="1"/>
                  <a:pt x="0" y="191"/>
                  <a:pt x="113" y="191"/>
                </a:cubicBezTo>
                <a:cubicBezTo>
                  <a:pt x="244" y="191"/>
                  <a:pt x="244" y="1"/>
                  <a:pt x="11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3" name="Google Shape;1703;p8"/>
          <p:cNvSpPr/>
          <p:nvPr/>
        </p:nvSpPr>
        <p:spPr>
          <a:xfrm flipH="1">
            <a:off x="8718891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2" y="1"/>
                </a:moveTo>
                <a:cubicBezTo>
                  <a:pt x="1" y="1"/>
                  <a:pt x="1" y="209"/>
                  <a:pt x="132" y="209"/>
                </a:cubicBezTo>
                <a:cubicBezTo>
                  <a:pt x="245" y="209"/>
                  <a:pt x="245" y="1"/>
                  <a:pt x="13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4" name="Google Shape;1704;p8"/>
          <p:cNvSpPr/>
          <p:nvPr/>
        </p:nvSpPr>
        <p:spPr>
          <a:xfrm flipH="1">
            <a:off x="8670842" y="3657682"/>
            <a:ext cx="41305" cy="32201"/>
          </a:xfrm>
          <a:custGeom>
            <a:avLst/>
            <a:gdLst/>
            <a:ahLst/>
            <a:cxnLst/>
            <a:rect l="l" t="t" r="r" b="b"/>
            <a:pathLst>
              <a:path w="245" h="191" extrusionOk="0">
                <a:moveTo>
                  <a:pt x="114" y="0"/>
                </a:moveTo>
                <a:cubicBezTo>
                  <a:pt x="1" y="0"/>
                  <a:pt x="1" y="190"/>
                  <a:pt x="114" y="190"/>
                </a:cubicBezTo>
                <a:cubicBezTo>
                  <a:pt x="245" y="190"/>
                  <a:pt x="245" y="0"/>
                  <a:pt x="114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5" name="Google Shape;1705;p8"/>
          <p:cNvSpPr/>
          <p:nvPr/>
        </p:nvSpPr>
        <p:spPr>
          <a:xfrm flipH="1">
            <a:off x="8610486" y="3743833"/>
            <a:ext cx="41305" cy="35236"/>
          </a:xfrm>
          <a:custGeom>
            <a:avLst/>
            <a:gdLst/>
            <a:ahLst/>
            <a:cxnLst/>
            <a:rect l="l" t="t" r="r" b="b"/>
            <a:pathLst>
              <a:path w="245" h="209" extrusionOk="0">
                <a:moveTo>
                  <a:pt x="131" y="1"/>
                </a:moveTo>
                <a:cubicBezTo>
                  <a:pt x="0" y="1"/>
                  <a:pt x="0" y="209"/>
                  <a:pt x="131" y="209"/>
                </a:cubicBezTo>
                <a:cubicBezTo>
                  <a:pt x="244" y="209"/>
                  <a:pt x="244" y="1"/>
                  <a:pt x="1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6" name="Google Shape;1706;p8"/>
          <p:cNvSpPr/>
          <p:nvPr/>
        </p:nvSpPr>
        <p:spPr>
          <a:xfrm flipH="1">
            <a:off x="8223970" y="2041053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7" name="Google Shape;1707;p8"/>
          <p:cNvSpPr/>
          <p:nvPr/>
        </p:nvSpPr>
        <p:spPr>
          <a:xfrm flipH="1">
            <a:off x="7834976" y="11359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8" name="Google Shape;1708;p8"/>
          <p:cNvSpPr/>
          <p:nvPr/>
        </p:nvSpPr>
        <p:spPr>
          <a:xfrm flipH="1">
            <a:off x="8642519" y="1381852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9" name="Google Shape;1709;p8"/>
          <p:cNvSpPr/>
          <p:nvPr/>
        </p:nvSpPr>
        <p:spPr>
          <a:xfrm flipH="1">
            <a:off x="8782113" y="2959035"/>
            <a:ext cx="89354" cy="66594"/>
          </a:xfrm>
          <a:custGeom>
            <a:avLst/>
            <a:gdLst/>
            <a:ahLst/>
            <a:cxnLst/>
            <a:rect l="l" t="t" r="r" b="b"/>
            <a:pathLst>
              <a:path w="530" h="395" extrusionOk="0">
                <a:moveTo>
                  <a:pt x="267" y="1"/>
                </a:moveTo>
                <a:cubicBezTo>
                  <a:pt x="0" y="1"/>
                  <a:pt x="0" y="394"/>
                  <a:pt x="267" y="394"/>
                </a:cubicBezTo>
                <a:cubicBezTo>
                  <a:pt x="529" y="394"/>
                  <a:pt x="529" y="1"/>
                  <a:pt x="2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0" name="Google Shape;1710;p8"/>
          <p:cNvSpPr/>
          <p:nvPr/>
        </p:nvSpPr>
        <p:spPr>
          <a:xfrm flipH="1">
            <a:off x="8769132" y="3146678"/>
            <a:ext cx="86319" cy="69629"/>
          </a:xfrm>
          <a:custGeom>
            <a:avLst/>
            <a:gdLst/>
            <a:ahLst/>
            <a:cxnLst/>
            <a:rect l="l" t="t" r="r" b="b"/>
            <a:pathLst>
              <a:path w="512" h="413" extrusionOk="0">
                <a:moveTo>
                  <a:pt x="244" y="1"/>
                </a:moveTo>
                <a:cubicBezTo>
                  <a:pt x="0" y="1"/>
                  <a:pt x="0" y="412"/>
                  <a:pt x="244" y="412"/>
                </a:cubicBezTo>
                <a:cubicBezTo>
                  <a:pt x="511" y="412"/>
                  <a:pt x="511" y="1"/>
                  <a:pt x="24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1" name="Google Shape;1711;p8"/>
          <p:cNvSpPr/>
          <p:nvPr/>
        </p:nvSpPr>
        <p:spPr>
          <a:xfrm>
            <a:off x="8655168" y="805725"/>
            <a:ext cx="252704" cy="244945"/>
          </a:xfrm>
          <a:custGeom>
            <a:avLst/>
            <a:gdLst/>
            <a:ahLst/>
            <a:cxnLst/>
            <a:rect l="l" t="t" r="r" b="b"/>
            <a:pathLst>
              <a:path w="4305" h="4173" extrusionOk="0">
                <a:moveTo>
                  <a:pt x="2288" y="549"/>
                </a:moveTo>
                <a:lnTo>
                  <a:pt x="2288" y="549"/>
                </a:lnTo>
                <a:cubicBezTo>
                  <a:pt x="2342" y="840"/>
                  <a:pt x="2397" y="1133"/>
                  <a:pt x="2451" y="1427"/>
                </a:cubicBezTo>
                <a:lnTo>
                  <a:pt x="2451" y="1427"/>
                </a:lnTo>
                <a:cubicBezTo>
                  <a:pt x="2261" y="1411"/>
                  <a:pt x="2071" y="1395"/>
                  <a:pt x="1881" y="1378"/>
                </a:cubicBezTo>
                <a:lnTo>
                  <a:pt x="1881" y="1378"/>
                </a:lnTo>
                <a:cubicBezTo>
                  <a:pt x="2018" y="1101"/>
                  <a:pt x="2154" y="824"/>
                  <a:pt x="2288" y="549"/>
                </a:cubicBezTo>
                <a:close/>
                <a:moveTo>
                  <a:pt x="540" y="1521"/>
                </a:moveTo>
                <a:cubicBezTo>
                  <a:pt x="849" y="1552"/>
                  <a:pt x="1158" y="1581"/>
                  <a:pt x="1468" y="1609"/>
                </a:cubicBezTo>
                <a:lnTo>
                  <a:pt x="1468" y="1609"/>
                </a:lnTo>
                <a:cubicBezTo>
                  <a:pt x="1382" y="1786"/>
                  <a:pt x="1295" y="1962"/>
                  <a:pt x="1208" y="2139"/>
                </a:cubicBezTo>
                <a:lnTo>
                  <a:pt x="1208" y="2139"/>
                </a:lnTo>
                <a:cubicBezTo>
                  <a:pt x="985" y="1932"/>
                  <a:pt x="762" y="1726"/>
                  <a:pt x="540" y="1521"/>
                </a:cubicBezTo>
                <a:close/>
                <a:moveTo>
                  <a:pt x="2767" y="1721"/>
                </a:moveTo>
                <a:lnTo>
                  <a:pt x="2767" y="1721"/>
                </a:lnTo>
                <a:cubicBezTo>
                  <a:pt x="3075" y="1746"/>
                  <a:pt x="3383" y="1771"/>
                  <a:pt x="3691" y="1797"/>
                </a:cubicBezTo>
                <a:lnTo>
                  <a:pt x="3691" y="1797"/>
                </a:lnTo>
                <a:cubicBezTo>
                  <a:pt x="3420" y="1956"/>
                  <a:pt x="3147" y="2115"/>
                  <a:pt x="2874" y="2274"/>
                </a:cubicBezTo>
                <a:lnTo>
                  <a:pt x="2874" y="2274"/>
                </a:lnTo>
                <a:cubicBezTo>
                  <a:pt x="2839" y="2090"/>
                  <a:pt x="2803" y="1905"/>
                  <a:pt x="2767" y="1721"/>
                </a:cubicBezTo>
                <a:close/>
                <a:moveTo>
                  <a:pt x="1754" y="1634"/>
                </a:moveTo>
                <a:cubicBezTo>
                  <a:pt x="2003" y="1656"/>
                  <a:pt x="2252" y="1677"/>
                  <a:pt x="2501" y="1698"/>
                </a:cubicBezTo>
                <a:lnTo>
                  <a:pt x="2501" y="1698"/>
                </a:lnTo>
                <a:cubicBezTo>
                  <a:pt x="2545" y="1936"/>
                  <a:pt x="2589" y="2175"/>
                  <a:pt x="2633" y="2414"/>
                </a:cubicBezTo>
                <a:lnTo>
                  <a:pt x="2633" y="2414"/>
                </a:lnTo>
                <a:cubicBezTo>
                  <a:pt x="2401" y="2548"/>
                  <a:pt x="2169" y="2682"/>
                  <a:pt x="1936" y="2816"/>
                </a:cubicBezTo>
                <a:lnTo>
                  <a:pt x="1936" y="2816"/>
                </a:lnTo>
                <a:cubicBezTo>
                  <a:pt x="1761" y="2653"/>
                  <a:pt x="1587" y="2491"/>
                  <a:pt x="1412" y="2328"/>
                </a:cubicBezTo>
                <a:lnTo>
                  <a:pt x="1412" y="2328"/>
                </a:lnTo>
                <a:cubicBezTo>
                  <a:pt x="1526" y="2097"/>
                  <a:pt x="1640" y="1865"/>
                  <a:pt x="1754" y="1634"/>
                </a:cubicBezTo>
                <a:close/>
                <a:moveTo>
                  <a:pt x="1288" y="2578"/>
                </a:moveTo>
                <a:cubicBezTo>
                  <a:pt x="1423" y="2704"/>
                  <a:pt x="1558" y="2830"/>
                  <a:pt x="1694" y="2955"/>
                </a:cubicBezTo>
                <a:lnTo>
                  <a:pt x="1694" y="2955"/>
                </a:lnTo>
                <a:cubicBezTo>
                  <a:pt x="1418" y="3113"/>
                  <a:pt x="1144" y="3270"/>
                  <a:pt x="870" y="3426"/>
                </a:cubicBezTo>
                <a:lnTo>
                  <a:pt x="870" y="3426"/>
                </a:lnTo>
                <a:cubicBezTo>
                  <a:pt x="1009" y="3144"/>
                  <a:pt x="1148" y="2861"/>
                  <a:pt x="1288" y="2578"/>
                </a:cubicBezTo>
                <a:close/>
                <a:moveTo>
                  <a:pt x="2683" y="2684"/>
                </a:moveTo>
                <a:lnTo>
                  <a:pt x="2683" y="2684"/>
                </a:lnTo>
                <a:cubicBezTo>
                  <a:pt x="2744" y="3014"/>
                  <a:pt x="2805" y="3345"/>
                  <a:pt x="2865" y="3676"/>
                </a:cubicBezTo>
                <a:lnTo>
                  <a:pt x="2865" y="3676"/>
                </a:lnTo>
                <a:cubicBezTo>
                  <a:pt x="2622" y="3452"/>
                  <a:pt x="2379" y="3227"/>
                  <a:pt x="2136" y="3001"/>
                </a:cubicBezTo>
                <a:lnTo>
                  <a:pt x="2136" y="3001"/>
                </a:lnTo>
                <a:cubicBezTo>
                  <a:pt x="2318" y="2895"/>
                  <a:pt x="2501" y="2789"/>
                  <a:pt x="2683" y="2684"/>
                </a:cubicBezTo>
                <a:close/>
                <a:moveTo>
                  <a:pt x="2336" y="0"/>
                </a:moveTo>
                <a:cubicBezTo>
                  <a:pt x="2289" y="0"/>
                  <a:pt x="2242" y="21"/>
                  <a:pt x="2220" y="68"/>
                </a:cubicBezTo>
                <a:cubicBezTo>
                  <a:pt x="2011" y="494"/>
                  <a:pt x="1802" y="923"/>
                  <a:pt x="1593" y="1352"/>
                </a:cubicBezTo>
                <a:lnTo>
                  <a:pt x="1593" y="1352"/>
                </a:lnTo>
                <a:cubicBezTo>
                  <a:pt x="1124" y="1310"/>
                  <a:pt x="655" y="1265"/>
                  <a:pt x="186" y="1216"/>
                </a:cubicBezTo>
                <a:cubicBezTo>
                  <a:pt x="52" y="1216"/>
                  <a:pt x="0" y="1377"/>
                  <a:pt x="77" y="1460"/>
                </a:cubicBezTo>
                <a:cubicBezTo>
                  <a:pt x="413" y="1767"/>
                  <a:pt x="749" y="2078"/>
                  <a:pt x="1085" y="2390"/>
                </a:cubicBezTo>
                <a:lnTo>
                  <a:pt x="1085" y="2390"/>
                </a:lnTo>
                <a:cubicBezTo>
                  <a:pt x="872" y="2823"/>
                  <a:pt x="656" y="3257"/>
                  <a:pt x="439" y="3687"/>
                </a:cubicBezTo>
                <a:lnTo>
                  <a:pt x="439" y="3687"/>
                </a:lnTo>
                <a:cubicBezTo>
                  <a:pt x="425" y="3707"/>
                  <a:pt x="417" y="3727"/>
                  <a:pt x="415" y="3748"/>
                </a:cubicBezTo>
                <a:lnTo>
                  <a:pt x="415" y="3748"/>
                </a:lnTo>
                <a:cubicBezTo>
                  <a:pt x="399" y="3839"/>
                  <a:pt x="481" y="3912"/>
                  <a:pt x="559" y="3912"/>
                </a:cubicBezTo>
                <a:cubicBezTo>
                  <a:pt x="590" y="3912"/>
                  <a:pt x="621" y="3900"/>
                  <a:pt x="645" y="3874"/>
                </a:cubicBezTo>
                <a:lnTo>
                  <a:pt x="645" y="3874"/>
                </a:lnTo>
                <a:cubicBezTo>
                  <a:pt x="1058" y="3630"/>
                  <a:pt x="1476" y="3385"/>
                  <a:pt x="1894" y="3142"/>
                </a:cubicBezTo>
                <a:lnTo>
                  <a:pt x="1894" y="3142"/>
                </a:lnTo>
                <a:cubicBezTo>
                  <a:pt x="2251" y="3473"/>
                  <a:pt x="2607" y="3803"/>
                  <a:pt x="2964" y="4128"/>
                </a:cubicBezTo>
                <a:cubicBezTo>
                  <a:pt x="2995" y="4160"/>
                  <a:pt x="3031" y="4173"/>
                  <a:pt x="3065" y="4173"/>
                </a:cubicBezTo>
                <a:cubicBezTo>
                  <a:pt x="3149" y="4173"/>
                  <a:pt x="3226" y="4091"/>
                  <a:pt x="3207" y="4000"/>
                </a:cubicBezTo>
                <a:cubicBezTo>
                  <a:pt x="3116" y="3518"/>
                  <a:pt x="3022" y="3032"/>
                  <a:pt x="2927" y="2543"/>
                </a:cubicBezTo>
                <a:lnTo>
                  <a:pt x="2927" y="2543"/>
                </a:lnTo>
                <a:cubicBezTo>
                  <a:pt x="3343" y="2303"/>
                  <a:pt x="3758" y="2066"/>
                  <a:pt x="4169" y="1832"/>
                </a:cubicBezTo>
                <a:cubicBezTo>
                  <a:pt x="4304" y="1755"/>
                  <a:pt x="4221" y="1595"/>
                  <a:pt x="4118" y="1563"/>
                </a:cubicBezTo>
                <a:cubicBezTo>
                  <a:pt x="3650" y="1526"/>
                  <a:pt x="3182" y="1489"/>
                  <a:pt x="2715" y="1450"/>
                </a:cubicBezTo>
                <a:lnTo>
                  <a:pt x="2715" y="1450"/>
                </a:lnTo>
                <a:cubicBezTo>
                  <a:pt x="2627" y="998"/>
                  <a:pt x="2541" y="546"/>
                  <a:pt x="2457" y="94"/>
                </a:cubicBezTo>
                <a:cubicBezTo>
                  <a:pt x="2457" y="36"/>
                  <a:pt x="2397" y="0"/>
                  <a:pt x="23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2" name="Google Shape;1712;p8"/>
          <p:cNvSpPr/>
          <p:nvPr/>
        </p:nvSpPr>
        <p:spPr>
          <a:xfrm>
            <a:off x="7117700" y="4206195"/>
            <a:ext cx="302716" cy="350776"/>
          </a:xfrm>
          <a:custGeom>
            <a:avLst/>
            <a:gdLst/>
            <a:ahLst/>
            <a:cxnLst/>
            <a:rect l="l" t="t" r="r" b="b"/>
            <a:pathLst>
              <a:path w="5157" h="5976" extrusionOk="0">
                <a:moveTo>
                  <a:pt x="4217" y="0"/>
                </a:moveTo>
                <a:cubicBezTo>
                  <a:pt x="3523" y="0"/>
                  <a:pt x="2983" y="987"/>
                  <a:pt x="2617" y="1452"/>
                </a:cubicBezTo>
                <a:cubicBezTo>
                  <a:pt x="1950" y="2279"/>
                  <a:pt x="1257" y="3081"/>
                  <a:pt x="667" y="3959"/>
                </a:cubicBezTo>
                <a:cubicBezTo>
                  <a:pt x="295" y="4524"/>
                  <a:pt x="0" y="5326"/>
                  <a:pt x="693" y="5781"/>
                </a:cubicBezTo>
                <a:cubicBezTo>
                  <a:pt x="897" y="5917"/>
                  <a:pt x="1091" y="5975"/>
                  <a:pt x="1275" y="5975"/>
                </a:cubicBezTo>
                <a:cubicBezTo>
                  <a:pt x="1954" y="5975"/>
                  <a:pt x="2493" y="5184"/>
                  <a:pt x="2912" y="4658"/>
                </a:cubicBezTo>
                <a:cubicBezTo>
                  <a:pt x="3476" y="3985"/>
                  <a:pt x="4009" y="3318"/>
                  <a:pt x="4541" y="2625"/>
                </a:cubicBezTo>
                <a:cubicBezTo>
                  <a:pt x="4623" y="2524"/>
                  <a:pt x="4538" y="2393"/>
                  <a:pt x="4444" y="2393"/>
                </a:cubicBezTo>
                <a:cubicBezTo>
                  <a:pt x="4413" y="2393"/>
                  <a:pt x="4382" y="2406"/>
                  <a:pt x="4355" y="2439"/>
                </a:cubicBezTo>
                <a:cubicBezTo>
                  <a:pt x="3771" y="3215"/>
                  <a:pt x="3156" y="3959"/>
                  <a:pt x="2514" y="4710"/>
                </a:cubicBezTo>
                <a:cubicBezTo>
                  <a:pt x="2219" y="5082"/>
                  <a:pt x="1924" y="5537"/>
                  <a:pt x="1443" y="5698"/>
                </a:cubicBezTo>
                <a:cubicBezTo>
                  <a:pt x="1380" y="5716"/>
                  <a:pt x="1318" y="5724"/>
                  <a:pt x="1258" y="5724"/>
                </a:cubicBezTo>
                <a:cubicBezTo>
                  <a:pt x="794" y="5724"/>
                  <a:pt x="468" y="5210"/>
                  <a:pt x="564" y="4761"/>
                </a:cubicBezTo>
                <a:cubicBezTo>
                  <a:pt x="667" y="4145"/>
                  <a:pt x="1334" y="3478"/>
                  <a:pt x="1687" y="3023"/>
                </a:cubicBezTo>
                <a:cubicBezTo>
                  <a:pt x="2168" y="2414"/>
                  <a:pt x="2675" y="1798"/>
                  <a:pt x="3181" y="1182"/>
                </a:cubicBezTo>
                <a:cubicBezTo>
                  <a:pt x="3367" y="938"/>
                  <a:pt x="3579" y="618"/>
                  <a:pt x="3823" y="406"/>
                </a:cubicBezTo>
                <a:cubicBezTo>
                  <a:pt x="3960" y="301"/>
                  <a:pt x="4097" y="255"/>
                  <a:pt x="4224" y="255"/>
                </a:cubicBezTo>
                <a:cubicBezTo>
                  <a:pt x="4614" y="255"/>
                  <a:pt x="4906" y="686"/>
                  <a:pt x="4785" y="1131"/>
                </a:cubicBezTo>
                <a:cubicBezTo>
                  <a:pt x="4650" y="1612"/>
                  <a:pt x="4060" y="2144"/>
                  <a:pt x="3739" y="2574"/>
                </a:cubicBezTo>
                <a:cubicBezTo>
                  <a:pt x="3419" y="2946"/>
                  <a:pt x="3130" y="3344"/>
                  <a:pt x="2809" y="3722"/>
                </a:cubicBezTo>
                <a:cubicBezTo>
                  <a:pt x="2617" y="3959"/>
                  <a:pt x="2405" y="4177"/>
                  <a:pt x="2168" y="4363"/>
                </a:cubicBezTo>
                <a:cubicBezTo>
                  <a:pt x="2117" y="4392"/>
                  <a:pt x="2063" y="4404"/>
                  <a:pt x="2010" y="4404"/>
                </a:cubicBezTo>
                <a:cubicBezTo>
                  <a:pt x="1812" y="4404"/>
                  <a:pt x="1624" y="4225"/>
                  <a:pt x="1604" y="4017"/>
                </a:cubicBezTo>
                <a:cubicBezTo>
                  <a:pt x="1552" y="3722"/>
                  <a:pt x="1899" y="3344"/>
                  <a:pt x="2085" y="3132"/>
                </a:cubicBezTo>
                <a:cubicBezTo>
                  <a:pt x="2405" y="2734"/>
                  <a:pt x="2752" y="2356"/>
                  <a:pt x="3072" y="1933"/>
                </a:cubicBezTo>
                <a:cubicBezTo>
                  <a:pt x="3157" y="1848"/>
                  <a:pt x="3063" y="1700"/>
                  <a:pt x="2966" y="1700"/>
                </a:cubicBezTo>
                <a:cubicBezTo>
                  <a:pt x="2938" y="1700"/>
                  <a:pt x="2910" y="1712"/>
                  <a:pt x="2886" y="1740"/>
                </a:cubicBezTo>
                <a:cubicBezTo>
                  <a:pt x="2489" y="2221"/>
                  <a:pt x="2085" y="2702"/>
                  <a:pt x="1713" y="3183"/>
                </a:cubicBezTo>
                <a:cubicBezTo>
                  <a:pt x="1527" y="3427"/>
                  <a:pt x="1308" y="3748"/>
                  <a:pt x="1334" y="4094"/>
                </a:cubicBezTo>
                <a:cubicBezTo>
                  <a:pt x="1393" y="4454"/>
                  <a:pt x="1678" y="4652"/>
                  <a:pt x="1983" y="4652"/>
                </a:cubicBezTo>
                <a:cubicBezTo>
                  <a:pt x="2108" y="4652"/>
                  <a:pt x="2237" y="4618"/>
                  <a:pt x="2354" y="4549"/>
                </a:cubicBezTo>
                <a:cubicBezTo>
                  <a:pt x="2675" y="4338"/>
                  <a:pt x="2938" y="4017"/>
                  <a:pt x="3181" y="3722"/>
                </a:cubicBezTo>
                <a:cubicBezTo>
                  <a:pt x="3637" y="3132"/>
                  <a:pt x="4060" y="2542"/>
                  <a:pt x="4515" y="1958"/>
                </a:cubicBezTo>
                <a:cubicBezTo>
                  <a:pt x="4785" y="1638"/>
                  <a:pt x="5157" y="1233"/>
                  <a:pt x="5080" y="752"/>
                </a:cubicBezTo>
                <a:cubicBezTo>
                  <a:pt x="5022" y="380"/>
                  <a:pt x="4811" y="137"/>
                  <a:pt x="4438" y="34"/>
                </a:cubicBezTo>
                <a:cubicBezTo>
                  <a:pt x="4363" y="11"/>
                  <a:pt x="4289" y="0"/>
                  <a:pt x="42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3" name="Google Shape;1713;p8"/>
          <p:cNvSpPr/>
          <p:nvPr/>
        </p:nvSpPr>
        <p:spPr>
          <a:xfrm rot="-5172461">
            <a:off x="2767399" y="4206188"/>
            <a:ext cx="302721" cy="350782"/>
          </a:xfrm>
          <a:custGeom>
            <a:avLst/>
            <a:gdLst/>
            <a:ahLst/>
            <a:cxnLst/>
            <a:rect l="l" t="t" r="r" b="b"/>
            <a:pathLst>
              <a:path w="5157" h="5976" extrusionOk="0">
                <a:moveTo>
                  <a:pt x="4217" y="0"/>
                </a:moveTo>
                <a:cubicBezTo>
                  <a:pt x="3523" y="0"/>
                  <a:pt x="2983" y="987"/>
                  <a:pt x="2617" y="1452"/>
                </a:cubicBezTo>
                <a:cubicBezTo>
                  <a:pt x="1950" y="2279"/>
                  <a:pt x="1257" y="3081"/>
                  <a:pt x="667" y="3959"/>
                </a:cubicBezTo>
                <a:cubicBezTo>
                  <a:pt x="295" y="4524"/>
                  <a:pt x="0" y="5326"/>
                  <a:pt x="693" y="5781"/>
                </a:cubicBezTo>
                <a:cubicBezTo>
                  <a:pt x="897" y="5917"/>
                  <a:pt x="1091" y="5975"/>
                  <a:pt x="1275" y="5975"/>
                </a:cubicBezTo>
                <a:cubicBezTo>
                  <a:pt x="1954" y="5975"/>
                  <a:pt x="2493" y="5184"/>
                  <a:pt x="2912" y="4658"/>
                </a:cubicBezTo>
                <a:cubicBezTo>
                  <a:pt x="3476" y="3985"/>
                  <a:pt x="4009" y="3318"/>
                  <a:pt x="4541" y="2625"/>
                </a:cubicBezTo>
                <a:cubicBezTo>
                  <a:pt x="4623" y="2524"/>
                  <a:pt x="4538" y="2393"/>
                  <a:pt x="4444" y="2393"/>
                </a:cubicBezTo>
                <a:cubicBezTo>
                  <a:pt x="4413" y="2393"/>
                  <a:pt x="4382" y="2406"/>
                  <a:pt x="4355" y="2439"/>
                </a:cubicBezTo>
                <a:cubicBezTo>
                  <a:pt x="3771" y="3215"/>
                  <a:pt x="3156" y="3959"/>
                  <a:pt x="2514" y="4710"/>
                </a:cubicBezTo>
                <a:cubicBezTo>
                  <a:pt x="2219" y="5082"/>
                  <a:pt x="1924" y="5537"/>
                  <a:pt x="1443" y="5698"/>
                </a:cubicBezTo>
                <a:cubicBezTo>
                  <a:pt x="1380" y="5716"/>
                  <a:pt x="1318" y="5724"/>
                  <a:pt x="1258" y="5724"/>
                </a:cubicBezTo>
                <a:cubicBezTo>
                  <a:pt x="794" y="5724"/>
                  <a:pt x="468" y="5210"/>
                  <a:pt x="564" y="4761"/>
                </a:cubicBezTo>
                <a:cubicBezTo>
                  <a:pt x="667" y="4145"/>
                  <a:pt x="1334" y="3478"/>
                  <a:pt x="1687" y="3023"/>
                </a:cubicBezTo>
                <a:cubicBezTo>
                  <a:pt x="2168" y="2414"/>
                  <a:pt x="2675" y="1798"/>
                  <a:pt x="3181" y="1182"/>
                </a:cubicBezTo>
                <a:cubicBezTo>
                  <a:pt x="3367" y="938"/>
                  <a:pt x="3579" y="618"/>
                  <a:pt x="3823" y="406"/>
                </a:cubicBezTo>
                <a:cubicBezTo>
                  <a:pt x="3960" y="301"/>
                  <a:pt x="4097" y="255"/>
                  <a:pt x="4224" y="255"/>
                </a:cubicBezTo>
                <a:cubicBezTo>
                  <a:pt x="4614" y="255"/>
                  <a:pt x="4906" y="686"/>
                  <a:pt x="4785" y="1131"/>
                </a:cubicBezTo>
                <a:cubicBezTo>
                  <a:pt x="4650" y="1612"/>
                  <a:pt x="4060" y="2144"/>
                  <a:pt x="3739" y="2574"/>
                </a:cubicBezTo>
                <a:cubicBezTo>
                  <a:pt x="3419" y="2946"/>
                  <a:pt x="3130" y="3344"/>
                  <a:pt x="2809" y="3722"/>
                </a:cubicBezTo>
                <a:cubicBezTo>
                  <a:pt x="2617" y="3959"/>
                  <a:pt x="2405" y="4177"/>
                  <a:pt x="2168" y="4363"/>
                </a:cubicBezTo>
                <a:cubicBezTo>
                  <a:pt x="2117" y="4392"/>
                  <a:pt x="2063" y="4404"/>
                  <a:pt x="2010" y="4404"/>
                </a:cubicBezTo>
                <a:cubicBezTo>
                  <a:pt x="1812" y="4404"/>
                  <a:pt x="1624" y="4225"/>
                  <a:pt x="1604" y="4017"/>
                </a:cubicBezTo>
                <a:cubicBezTo>
                  <a:pt x="1552" y="3722"/>
                  <a:pt x="1899" y="3344"/>
                  <a:pt x="2085" y="3132"/>
                </a:cubicBezTo>
                <a:cubicBezTo>
                  <a:pt x="2405" y="2734"/>
                  <a:pt x="2752" y="2356"/>
                  <a:pt x="3072" y="1933"/>
                </a:cubicBezTo>
                <a:cubicBezTo>
                  <a:pt x="3157" y="1848"/>
                  <a:pt x="3063" y="1700"/>
                  <a:pt x="2966" y="1700"/>
                </a:cubicBezTo>
                <a:cubicBezTo>
                  <a:pt x="2938" y="1700"/>
                  <a:pt x="2910" y="1712"/>
                  <a:pt x="2886" y="1740"/>
                </a:cubicBezTo>
                <a:cubicBezTo>
                  <a:pt x="2489" y="2221"/>
                  <a:pt x="2085" y="2702"/>
                  <a:pt x="1713" y="3183"/>
                </a:cubicBezTo>
                <a:cubicBezTo>
                  <a:pt x="1527" y="3427"/>
                  <a:pt x="1308" y="3748"/>
                  <a:pt x="1334" y="4094"/>
                </a:cubicBezTo>
                <a:cubicBezTo>
                  <a:pt x="1393" y="4454"/>
                  <a:pt x="1678" y="4652"/>
                  <a:pt x="1983" y="4652"/>
                </a:cubicBezTo>
                <a:cubicBezTo>
                  <a:pt x="2108" y="4652"/>
                  <a:pt x="2237" y="4618"/>
                  <a:pt x="2354" y="4549"/>
                </a:cubicBezTo>
                <a:cubicBezTo>
                  <a:pt x="2675" y="4338"/>
                  <a:pt x="2938" y="4017"/>
                  <a:pt x="3181" y="3722"/>
                </a:cubicBezTo>
                <a:cubicBezTo>
                  <a:pt x="3637" y="3132"/>
                  <a:pt x="4060" y="2542"/>
                  <a:pt x="4515" y="1958"/>
                </a:cubicBezTo>
                <a:cubicBezTo>
                  <a:pt x="4785" y="1638"/>
                  <a:pt x="5157" y="1233"/>
                  <a:pt x="5080" y="752"/>
                </a:cubicBezTo>
                <a:cubicBezTo>
                  <a:pt x="5022" y="380"/>
                  <a:pt x="4811" y="137"/>
                  <a:pt x="4438" y="34"/>
                </a:cubicBezTo>
                <a:cubicBezTo>
                  <a:pt x="4363" y="11"/>
                  <a:pt x="4289" y="0"/>
                  <a:pt x="421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4" name="Google Shape;1714;p8"/>
          <p:cNvSpPr/>
          <p:nvPr/>
        </p:nvSpPr>
        <p:spPr>
          <a:xfrm flipH="1">
            <a:off x="8336626" y="320331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5" name="Google Shape;1715;p8"/>
          <p:cNvSpPr/>
          <p:nvPr/>
        </p:nvSpPr>
        <p:spPr>
          <a:xfrm flipH="1">
            <a:off x="531976" y="23175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6" name="Google Shape;1716;p8"/>
          <p:cNvSpPr/>
          <p:nvPr/>
        </p:nvSpPr>
        <p:spPr>
          <a:xfrm flipH="1">
            <a:off x="3369438" y="52351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7" name="Google Shape;1717;p8"/>
          <p:cNvSpPr/>
          <p:nvPr/>
        </p:nvSpPr>
        <p:spPr>
          <a:xfrm flipH="1">
            <a:off x="4639156" y="839440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8" name="Google Shape;1718;p8"/>
          <p:cNvSpPr/>
          <p:nvPr/>
        </p:nvSpPr>
        <p:spPr>
          <a:xfrm>
            <a:off x="5603130" y="412125"/>
            <a:ext cx="252703" cy="244945"/>
          </a:xfrm>
          <a:custGeom>
            <a:avLst/>
            <a:gdLst/>
            <a:ahLst/>
            <a:cxnLst/>
            <a:rect l="l" t="t" r="r" b="b"/>
            <a:pathLst>
              <a:path w="4305" h="4173" extrusionOk="0">
                <a:moveTo>
                  <a:pt x="2288" y="549"/>
                </a:moveTo>
                <a:lnTo>
                  <a:pt x="2288" y="549"/>
                </a:lnTo>
                <a:cubicBezTo>
                  <a:pt x="2342" y="840"/>
                  <a:pt x="2397" y="1133"/>
                  <a:pt x="2451" y="1427"/>
                </a:cubicBezTo>
                <a:lnTo>
                  <a:pt x="2451" y="1427"/>
                </a:lnTo>
                <a:cubicBezTo>
                  <a:pt x="2261" y="1411"/>
                  <a:pt x="2071" y="1395"/>
                  <a:pt x="1881" y="1378"/>
                </a:cubicBezTo>
                <a:lnTo>
                  <a:pt x="1881" y="1378"/>
                </a:lnTo>
                <a:cubicBezTo>
                  <a:pt x="2018" y="1101"/>
                  <a:pt x="2154" y="824"/>
                  <a:pt x="2288" y="549"/>
                </a:cubicBezTo>
                <a:close/>
                <a:moveTo>
                  <a:pt x="540" y="1521"/>
                </a:moveTo>
                <a:cubicBezTo>
                  <a:pt x="849" y="1552"/>
                  <a:pt x="1158" y="1581"/>
                  <a:pt x="1468" y="1609"/>
                </a:cubicBezTo>
                <a:lnTo>
                  <a:pt x="1468" y="1609"/>
                </a:lnTo>
                <a:cubicBezTo>
                  <a:pt x="1382" y="1786"/>
                  <a:pt x="1295" y="1962"/>
                  <a:pt x="1208" y="2139"/>
                </a:cubicBezTo>
                <a:lnTo>
                  <a:pt x="1208" y="2139"/>
                </a:lnTo>
                <a:cubicBezTo>
                  <a:pt x="985" y="1932"/>
                  <a:pt x="762" y="1726"/>
                  <a:pt x="540" y="1521"/>
                </a:cubicBezTo>
                <a:close/>
                <a:moveTo>
                  <a:pt x="2767" y="1721"/>
                </a:moveTo>
                <a:lnTo>
                  <a:pt x="2767" y="1721"/>
                </a:lnTo>
                <a:cubicBezTo>
                  <a:pt x="3075" y="1746"/>
                  <a:pt x="3383" y="1771"/>
                  <a:pt x="3691" y="1797"/>
                </a:cubicBezTo>
                <a:lnTo>
                  <a:pt x="3691" y="1797"/>
                </a:lnTo>
                <a:cubicBezTo>
                  <a:pt x="3420" y="1956"/>
                  <a:pt x="3147" y="2115"/>
                  <a:pt x="2874" y="2274"/>
                </a:cubicBezTo>
                <a:lnTo>
                  <a:pt x="2874" y="2274"/>
                </a:lnTo>
                <a:cubicBezTo>
                  <a:pt x="2839" y="2090"/>
                  <a:pt x="2803" y="1905"/>
                  <a:pt x="2767" y="1721"/>
                </a:cubicBezTo>
                <a:close/>
                <a:moveTo>
                  <a:pt x="1754" y="1634"/>
                </a:moveTo>
                <a:cubicBezTo>
                  <a:pt x="2003" y="1656"/>
                  <a:pt x="2252" y="1677"/>
                  <a:pt x="2501" y="1698"/>
                </a:cubicBezTo>
                <a:lnTo>
                  <a:pt x="2501" y="1698"/>
                </a:lnTo>
                <a:cubicBezTo>
                  <a:pt x="2545" y="1936"/>
                  <a:pt x="2589" y="2175"/>
                  <a:pt x="2633" y="2414"/>
                </a:cubicBezTo>
                <a:lnTo>
                  <a:pt x="2633" y="2414"/>
                </a:lnTo>
                <a:cubicBezTo>
                  <a:pt x="2401" y="2548"/>
                  <a:pt x="2169" y="2682"/>
                  <a:pt x="1936" y="2816"/>
                </a:cubicBezTo>
                <a:lnTo>
                  <a:pt x="1936" y="2816"/>
                </a:lnTo>
                <a:cubicBezTo>
                  <a:pt x="1761" y="2653"/>
                  <a:pt x="1587" y="2491"/>
                  <a:pt x="1412" y="2328"/>
                </a:cubicBezTo>
                <a:lnTo>
                  <a:pt x="1412" y="2328"/>
                </a:lnTo>
                <a:cubicBezTo>
                  <a:pt x="1526" y="2097"/>
                  <a:pt x="1640" y="1865"/>
                  <a:pt x="1754" y="1634"/>
                </a:cubicBezTo>
                <a:close/>
                <a:moveTo>
                  <a:pt x="1288" y="2578"/>
                </a:moveTo>
                <a:cubicBezTo>
                  <a:pt x="1423" y="2704"/>
                  <a:pt x="1558" y="2830"/>
                  <a:pt x="1694" y="2955"/>
                </a:cubicBezTo>
                <a:lnTo>
                  <a:pt x="1694" y="2955"/>
                </a:lnTo>
                <a:cubicBezTo>
                  <a:pt x="1418" y="3113"/>
                  <a:pt x="1144" y="3270"/>
                  <a:pt x="870" y="3426"/>
                </a:cubicBezTo>
                <a:lnTo>
                  <a:pt x="870" y="3426"/>
                </a:lnTo>
                <a:cubicBezTo>
                  <a:pt x="1009" y="3144"/>
                  <a:pt x="1148" y="2861"/>
                  <a:pt x="1288" y="2578"/>
                </a:cubicBezTo>
                <a:close/>
                <a:moveTo>
                  <a:pt x="2683" y="2684"/>
                </a:moveTo>
                <a:lnTo>
                  <a:pt x="2683" y="2684"/>
                </a:lnTo>
                <a:cubicBezTo>
                  <a:pt x="2744" y="3014"/>
                  <a:pt x="2805" y="3345"/>
                  <a:pt x="2865" y="3676"/>
                </a:cubicBezTo>
                <a:lnTo>
                  <a:pt x="2865" y="3676"/>
                </a:lnTo>
                <a:cubicBezTo>
                  <a:pt x="2622" y="3452"/>
                  <a:pt x="2379" y="3227"/>
                  <a:pt x="2136" y="3001"/>
                </a:cubicBezTo>
                <a:lnTo>
                  <a:pt x="2136" y="3001"/>
                </a:lnTo>
                <a:cubicBezTo>
                  <a:pt x="2318" y="2895"/>
                  <a:pt x="2501" y="2789"/>
                  <a:pt x="2683" y="2684"/>
                </a:cubicBezTo>
                <a:close/>
                <a:moveTo>
                  <a:pt x="2336" y="0"/>
                </a:moveTo>
                <a:cubicBezTo>
                  <a:pt x="2289" y="0"/>
                  <a:pt x="2242" y="21"/>
                  <a:pt x="2220" y="68"/>
                </a:cubicBezTo>
                <a:cubicBezTo>
                  <a:pt x="2011" y="494"/>
                  <a:pt x="1802" y="923"/>
                  <a:pt x="1593" y="1352"/>
                </a:cubicBezTo>
                <a:lnTo>
                  <a:pt x="1593" y="1352"/>
                </a:lnTo>
                <a:cubicBezTo>
                  <a:pt x="1124" y="1310"/>
                  <a:pt x="655" y="1265"/>
                  <a:pt x="186" y="1216"/>
                </a:cubicBezTo>
                <a:cubicBezTo>
                  <a:pt x="52" y="1216"/>
                  <a:pt x="0" y="1377"/>
                  <a:pt x="77" y="1460"/>
                </a:cubicBezTo>
                <a:cubicBezTo>
                  <a:pt x="413" y="1767"/>
                  <a:pt x="749" y="2078"/>
                  <a:pt x="1085" y="2390"/>
                </a:cubicBezTo>
                <a:lnTo>
                  <a:pt x="1085" y="2390"/>
                </a:lnTo>
                <a:cubicBezTo>
                  <a:pt x="872" y="2823"/>
                  <a:pt x="656" y="3257"/>
                  <a:pt x="439" y="3687"/>
                </a:cubicBezTo>
                <a:lnTo>
                  <a:pt x="439" y="3687"/>
                </a:lnTo>
                <a:cubicBezTo>
                  <a:pt x="425" y="3707"/>
                  <a:pt x="417" y="3727"/>
                  <a:pt x="415" y="3748"/>
                </a:cubicBezTo>
                <a:lnTo>
                  <a:pt x="415" y="3748"/>
                </a:lnTo>
                <a:cubicBezTo>
                  <a:pt x="399" y="3839"/>
                  <a:pt x="481" y="3912"/>
                  <a:pt x="559" y="3912"/>
                </a:cubicBezTo>
                <a:cubicBezTo>
                  <a:pt x="590" y="3912"/>
                  <a:pt x="621" y="3900"/>
                  <a:pt x="645" y="3874"/>
                </a:cubicBezTo>
                <a:lnTo>
                  <a:pt x="645" y="3874"/>
                </a:lnTo>
                <a:cubicBezTo>
                  <a:pt x="1058" y="3630"/>
                  <a:pt x="1476" y="3385"/>
                  <a:pt x="1894" y="3142"/>
                </a:cubicBezTo>
                <a:lnTo>
                  <a:pt x="1894" y="3142"/>
                </a:lnTo>
                <a:cubicBezTo>
                  <a:pt x="2251" y="3473"/>
                  <a:pt x="2607" y="3803"/>
                  <a:pt x="2964" y="4128"/>
                </a:cubicBezTo>
                <a:cubicBezTo>
                  <a:pt x="2995" y="4160"/>
                  <a:pt x="3031" y="4173"/>
                  <a:pt x="3065" y="4173"/>
                </a:cubicBezTo>
                <a:cubicBezTo>
                  <a:pt x="3149" y="4173"/>
                  <a:pt x="3226" y="4091"/>
                  <a:pt x="3207" y="4000"/>
                </a:cubicBezTo>
                <a:cubicBezTo>
                  <a:pt x="3116" y="3518"/>
                  <a:pt x="3022" y="3032"/>
                  <a:pt x="2927" y="2543"/>
                </a:cubicBezTo>
                <a:lnTo>
                  <a:pt x="2927" y="2543"/>
                </a:lnTo>
                <a:cubicBezTo>
                  <a:pt x="3343" y="2303"/>
                  <a:pt x="3758" y="2066"/>
                  <a:pt x="4169" y="1832"/>
                </a:cubicBezTo>
                <a:cubicBezTo>
                  <a:pt x="4304" y="1755"/>
                  <a:pt x="4221" y="1595"/>
                  <a:pt x="4118" y="1563"/>
                </a:cubicBezTo>
                <a:cubicBezTo>
                  <a:pt x="3650" y="1526"/>
                  <a:pt x="3182" y="1489"/>
                  <a:pt x="2715" y="1450"/>
                </a:cubicBezTo>
                <a:lnTo>
                  <a:pt x="2715" y="1450"/>
                </a:lnTo>
                <a:cubicBezTo>
                  <a:pt x="2627" y="998"/>
                  <a:pt x="2541" y="546"/>
                  <a:pt x="2457" y="94"/>
                </a:cubicBezTo>
                <a:cubicBezTo>
                  <a:pt x="2457" y="36"/>
                  <a:pt x="2397" y="0"/>
                  <a:pt x="23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9" name="Google Shape;1719;p8"/>
          <p:cNvSpPr/>
          <p:nvPr/>
        </p:nvSpPr>
        <p:spPr>
          <a:xfrm flipH="1">
            <a:off x="2013876" y="352066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0" name="Google Shape;1720;p8"/>
          <p:cNvSpPr/>
          <p:nvPr/>
        </p:nvSpPr>
        <p:spPr>
          <a:xfrm flipH="1">
            <a:off x="6290497" y="348484"/>
            <a:ext cx="89350" cy="68930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1" name="Google Shape;1721;p8"/>
          <p:cNvSpPr/>
          <p:nvPr/>
        </p:nvSpPr>
        <p:spPr>
          <a:xfrm flipH="1">
            <a:off x="4006852" y="315498"/>
            <a:ext cx="86324" cy="66609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117290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9"/>
          <p:cNvSpPr/>
          <p:nvPr/>
        </p:nvSpPr>
        <p:spPr>
          <a:xfrm rot="-4500010">
            <a:off x="7735601" y="-1079199"/>
            <a:ext cx="2092062" cy="2739079"/>
          </a:xfrm>
          <a:custGeom>
            <a:avLst/>
            <a:gdLst/>
            <a:ahLst/>
            <a:cxnLst/>
            <a:rect l="l" t="t" r="r" b="b"/>
            <a:pathLst>
              <a:path w="14974" h="13797" extrusionOk="0">
                <a:moveTo>
                  <a:pt x="8230" y="1"/>
                </a:moveTo>
                <a:cubicBezTo>
                  <a:pt x="6711" y="1"/>
                  <a:pt x="5230" y="620"/>
                  <a:pt x="4526" y="1934"/>
                </a:cubicBezTo>
                <a:cubicBezTo>
                  <a:pt x="3559" y="3725"/>
                  <a:pt x="4156" y="6262"/>
                  <a:pt x="2663" y="7605"/>
                </a:cubicBezTo>
                <a:cubicBezTo>
                  <a:pt x="2114" y="8053"/>
                  <a:pt x="1416" y="8298"/>
                  <a:pt x="944" y="8823"/>
                </a:cubicBezTo>
                <a:cubicBezTo>
                  <a:pt x="1" y="9868"/>
                  <a:pt x="496" y="11635"/>
                  <a:pt x="1589" y="12506"/>
                </a:cubicBezTo>
                <a:cubicBezTo>
                  <a:pt x="2657" y="13378"/>
                  <a:pt x="4048" y="13797"/>
                  <a:pt x="5410" y="13797"/>
                </a:cubicBezTo>
                <a:cubicBezTo>
                  <a:pt x="5447" y="13797"/>
                  <a:pt x="5485" y="13797"/>
                  <a:pt x="5523" y="13796"/>
                </a:cubicBezTo>
                <a:cubicBezTo>
                  <a:pt x="8508" y="13796"/>
                  <a:pt x="12908" y="11581"/>
                  <a:pt x="13952" y="8548"/>
                </a:cubicBezTo>
                <a:cubicBezTo>
                  <a:pt x="14973" y="5516"/>
                  <a:pt x="13409" y="1832"/>
                  <a:pt x="10520" y="489"/>
                </a:cubicBezTo>
                <a:cubicBezTo>
                  <a:pt x="9815" y="167"/>
                  <a:pt x="9017" y="1"/>
                  <a:pt x="823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4" name="Google Shape;1724;p9"/>
          <p:cNvSpPr/>
          <p:nvPr/>
        </p:nvSpPr>
        <p:spPr>
          <a:xfrm rot="650726">
            <a:off x="-1338671" y="3554531"/>
            <a:ext cx="2925304" cy="2331684"/>
          </a:xfrm>
          <a:custGeom>
            <a:avLst/>
            <a:gdLst/>
            <a:ahLst/>
            <a:cxnLst/>
            <a:rect l="l" t="t" r="r" b="b"/>
            <a:pathLst>
              <a:path w="17086" h="13619" extrusionOk="0">
                <a:moveTo>
                  <a:pt x="6637" y="0"/>
                </a:moveTo>
                <a:cubicBezTo>
                  <a:pt x="6028" y="0"/>
                  <a:pt x="5401" y="109"/>
                  <a:pt x="4776" y="360"/>
                </a:cubicBezTo>
                <a:cubicBezTo>
                  <a:pt x="0" y="2324"/>
                  <a:pt x="2907" y="9691"/>
                  <a:pt x="4573" y="11130"/>
                </a:cubicBezTo>
                <a:cubicBezTo>
                  <a:pt x="5648" y="12055"/>
                  <a:pt x="6842" y="12873"/>
                  <a:pt x="8304" y="13321"/>
                </a:cubicBezTo>
                <a:cubicBezTo>
                  <a:pt x="8967" y="13509"/>
                  <a:pt x="9695" y="13618"/>
                  <a:pt x="10448" y="13618"/>
                </a:cubicBezTo>
                <a:cubicBezTo>
                  <a:pt x="11389" y="13618"/>
                  <a:pt x="12368" y="13447"/>
                  <a:pt x="13307" y="13046"/>
                </a:cubicBezTo>
                <a:cubicBezTo>
                  <a:pt x="15020" y="12353"/>
                  <a:pt x="16543" y="10885"/>
                  <a:pt x="16841" y="9368"/>
                </a:cubicBezTo>
                <a:cubicBezTo>
                  <a:pt x="17086" y="8198"/>
                  <a:pt x="16590" y="7177"/>
                  <a:pt x="15892" y="6383"/>
                </a:cubicBezTo>
                <a:cubicBezTo>
                  <a:pt x="15170" y="5607"/>
                  <a:pt x="14250" y="5010"/>
                  <a:pt x="13432" y="4294"/>
                </a:cubicBezTo>
                <a:cubicBezTo>
                  <a:pt x="12238" y="3249"/>
                  <a:pt x="11319" y="1978"/>
                  <a:pt x="9976" y="1082"/>
                </a:cubicBezTo>
                <a:cubicBezTo>
                  <a:pt x="9071" y="463"/>
                  <a:pt x="7894" y="0"/>
                  <a:pt x="663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5" name="Google Shape;1725;p9"/>
          <p:cNvSpPr/>
          <p:nvPr/>
        </p:nvSpPr>
        <p:spPr>
          <a:xfrm rot="4867689">
            <a:off x="-1475375" y="-615384"/>
            <a:ext cx="2925310" cy="2331688"/>
          </a:xfrm>
          <a:custGeom>
            <a:avLst/>
            <a:gdLst/>
            <a:ahLst/>
            <a:cxnLst/>
            <a:rect l="l" t="t" r="r" b="b"/>
            <a:pathLst>
              <a:path w="17086" h="13619" extrusionOk="0">
                <a:moveTo>
                  <a:pt x="6637" y="0"/>
                </a:moveTo>
                <a:cubicBezTo>
                  <a:pt x="6028" y="0"/>
                  <a:pt x="5401" y="109"/>
                  <a:pt x="4776" y="360"/>
                </a:cubicBezTo>
                <a:cubicBezTo>
                  <a:pt x="0" y="2324"/>
                  <a:pt x="2907" y="9691"/>
                  <a:pt x="4573" y="11130"/>
                </a:cubicBezTo>
                <a:cubicBezTo>
                  <a:pt x="5648" y="12055"/>
                  <a:pt x="6842" y="12873"/>
                  <a:pt x="8304" y="13321"/>
                </a:cubicBezTo>
                <a:cubicBezTo>
                  <a:pt x="8967" y="13509"/>
                  <a:pt x="9695" y="13618"/>
                  <a:pt x="10448" y="13618"/>
                </a:cubicBezTo>
                <a:cubicBezTo>
                  <a:pt x="11389" y="13618"/>
                  <a:pt x="12368" y="13447"/>
                  <a:pt x="13307" y="13046"/>
                </a:cubicBezTo>
                <a:cubicBezTo>
                  <a:pt x="15020" y="12353"/>
                  <a:pt x="16543" y="10885"/>
                  <a:pt x="16841" y="9368"/>
                </a:cubicBezTo>
                <a:cubicBezTo>
                  <a:pt x="17086" y="8198"/>
                  <a:pt x="16590" y="7177"/>
                  <a:pt x="15892" y="6383"/>
                </a:cubicBezTo>
                <a:cubicBezTo>
                  <a:pt x="15170" y="5607"/>
                  <a:pt x="14250" y="5010"/>
                  <a:pt x="13432" y="4294"/>
                </a:cubicBezTo>
                <a:cubicBezTo>
                  <a:pt x="12238" y="3249"/>
                  <a:pt x="11319" y="1978"/>
                  <a:pt x="9976" y="1082"/>
                </a:cubicBezTo>
                <a:cubicBezTo>
                  <a:pt x="9071" y="463"/>
                  <a:pt x="7894" y="0"/>
                  <a:pt x="663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6" name="Google Shape;1726;p9"/>
          <p:cNvSpPr txBox="1">
            <a:spLocks noGrp="1"/>
          </p:cNvSpPr>
          <p:nvPr>
            <p:ph type="title"/>
          </p:nvPr>
        </p:nvSpPr>
        <p:spPr>
          <a:xfrm>
            <a:off x="3401240" y="2685375"/>
            <a:ext cx="2341500" cy="561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727" name="Google Shape;1727;p9"/>
          <p:cNvSpPr txBox="1">
            <a:spLocks noGrp="1"/>
          </p:cNvSpPr>
          <p:nvPr>
            <p:ph type="subTitle" idx="1"/>
          </p:nvPr>
        </p:nvSpPr>
        <p:spPr>
          <a:xfrm>
            <a:off x="3401240" y="3279050"/>
            <a:ext cx="2341500" cy="83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728" name="Google Shape;1728;p9"/>
          <p:cNvSpPr txBox="1">
            <a:spLocks noGrp="1"/>
          </p:cNvSpPr>
          <p:nvPr>
            <p:ph type="title" idx="2" hasCustomPrompt="1"/>
          </p:nvPr>
        </p:nvSpPr>
        <p:spPr>
          <a:xfrm>
            <a:off x="3401240" y="1533575"/>
            <a:ext cx="2341500" cy="7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729" name="Google Shape;1729;p9"/>
          <p:cNvGrpSpPr/>
          <p:nvPr/>
        </p:nvGrpSpPr>
        <p:grpSpPr>
          <a:xfrm flipH="1">
            <a:off x="-139526" y="3021116"/>
            <a:ext cx="2416620" cy="2242772"/>
            <a:chOff x="1810200" y="2024225"/>
            <a:chExt cx="465675" cy="432175"/>
          </a:xfrm>
        </p:grpSpPr>
        <p:sp>
          <p:nvSpPr>
            <p:cNvPr id="1730" name="Google Shape;1730;p9"/>
            <p:cNvSpPr/>
            <p:nvPr/>
          </p:nvSpPr>
          <p:spPr>
            <a:xfrm>
              <a:off x="1810200" y="2077325"/>
              <a:ext cx="201075" cy="168425"/>
            </a:xfrm>
            <a:custGeom>
              <a:avLst/>
              <a:gdLst/>
              <a:ahLst/>
              <a:cxnLst/>
              <a:rect l="l" t="t" r="r" b="b"/>
              <a:pathLst>
                <a:path w="8043" h="6737" extrusionOk="0">
                  <a:moveTo>
                    <a:pt x="3866" y="167"/>
                  </a:moveTo>
                  <a:cubicBezTo>
                    <a:pt x="4907" y="167"/>
                    <a:pt x="5978" y="609"/>
                    <a:pt x="6735" y="1378"/>
                  </a:cubicBezTo>
                  <a:cubicBezTo>
                    <a:pt x="7139" y="1808"/>
                    <a:pt x="7459" y="2315"/>
                    <a:pt x="7754" y="2822"/>
                  </a:cubicBezTo>
                  <a:cubicBezTo>
                    <a:pt x="7915" y="3065"/>
                    <a:pt x="7940" y="3065"/>
                    <a:pt x="7722" y="3168"/>
                  </a:cubicBezTo>
                  <a:cubicBezTo>
                    <a:pt x="7594" y="3251"/>
                    <a:pt x="7459" y="3328"/>
                    <a:pt x="7350" y="3386"/>
                  </a:cubicBezTo>
                  <a:cubicBezTo>
                    <a:pt x="6658" y="3758"/>
                    <a:pt x="5933" y="4130"/>
                    <a:pt x="5240" y="4476"/>
                  </a:cubicBezTo>
                  <a:cubicBezTo>
                    <a:pt x="3873" y="5188"/>
                    <a:pt x="2511" y="5869"/>
                    <a:pt x="1144" y="6580"/>
                  </a:cubicBezTo>
                  <a:lnTo>
                    <a:pt x="1144" y="6580"/>
                  </a:lnTo>
                  <a:cubicBezTo>
                    <a:pt x="293" y="5036"/>
                    <a:pt x="232" y="3013"/>
                    <a:pt x="1231" y="1539"/>
                  </a:cubicBezTo>
                  <a:cubicBezTo>
                    <a:pt x="1865" y="588"/>
                    <a:pt x="2851" y="167"/>
                    <a:pt x="3866" y="167"/>
                  </a:cubicBezTo>
                  <a:close/>
                  <a:moveTo>
                    <a:pt x="4011" y="1"/>
                  </a:moveTo>
                  <a:cubicBezTo>
                    <a:pt x="3242" y="1"/>
                    <a:pt x="2463" y="238"/>
                    <a:pt x="1847" y="686"/>
                  </a:cubicBezTo>
                  <a:cubicBezTo>
                    <a:pt x="37" y="2037"/>
                    <a:pt x="0" y="4844"/>
                    <a:pt x="1050" y="6660"/>
                  </a:cubicBezTo>
                  <a:lnTo>
                    <a:pt x="1050" y="6660"/>
                  </a:lnTo>
                  <a:cubicBezTo>
                    <a:pt x="1051" y="6694"/>
                    <a:pt x="1074" y="6734"/>
                    <a:pt x="1109" y="6735"/>
                  </a:cubicBezTo>
                  <a:lnTo>
                    <a:pt x="1109" y="6735"/>
                  </a:lnTo>
                  <a:cubicBezTo>
                    <a:pt x="1112" y="6736"/>
                    <a:pt x="1115" y="6736"/>
                    <a:pt x="1119" y="6736"/>
                  </a:cubicBezTo>
                  <a:cubicBezTo>
                    <a:pt x="1137" y="6736"/>
                    <a:pt x="1156" y="6727"/>
                    <a:pt x="1168" y="6711"/>
                  </a:cubicBezTo>
                  <a:lnTo>
                    <a:pt x="1168" y="6711"/>
                  </a:lnTo>
                  <a:cubicBezTo>
                    <a:pt x="3464" y="5541"/>
                    <a:pt x="5779" y="4421"/>
                    <a:pt x="8017" y="3168"/>
                  </a:cubicBezTo>
                  <a:cubicBezTo>
                    <a:pt x="8043" y="3142"/>
                    <a:pt x="8043" y="3117"/>
                    <a:pt x="8043" y="3065"/>
                  </a:cubicBezTo>
                  <a:cubicBezTo>
                    <a:pt x="7459" y="1859"/>
                    <a:pt x="6549" y="737"/>
                    <a:pt x="5266" y="230"/>
                  </a:cubicBezTo>
                  <a:cubicBezTo>
                    <a:pt x="4871" y="76"/>
                    <a:pt x="4443" y="1"/>
                    <a:pt x="40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9"/>
            <p:cNvSpPr/>
            <p:nvPr/>
          </p:nvSpPr>
          <p:spPr>
            <a:xfrm>
              <a:off x="1846250" y="2105025"/>
              <a:ext cx="119650" cy="100475"/>
            </a:xfrm>
            <a:custGeom>
              <a:avLst/>
              <a:gdLst/>
              <a:ahLst/>
              <a:cxnLst/>
              <a:rect l="l" t="t" r="r" b="b"/>
              <a:pathLst>
                <a:path w="4786" h="4019" extrusionOk="0">
                  <a:moveTo>
                    <a:pt x="2274" y="147"/>
                  </a:moveTo>
                  <a:cubicBezTo>
                    <a:pt x="2920" y="147"/>
                    <a:pt x="3588" y="446"/>
                    <a:pt x="4035" y="937"/>
                  </a:cubicBezTo>
                  <a:cubicBezTo>
                    <a:pt x="4279" y="1181"/>
                    <a:pt x="4439" y="1444"/>
                    <a:pt x="4600" y="1739"/>
                  </a:cubicBezTo>
                  <a:cubicBezTo>
                    <a:pt x="4677" y="1874"/>
                    <a:pt x="4388" y="1957"/>
                    <a:pt x="4279" y="2034"/>
                  </a:cubicBezTo>
                  <a:cubicBezTo>
                    <a:pt x="3849" y="2246"/>
                    <a:pt x="3394" y="2464"/>
                    <a:pt x="2971" y="2701"/>
                  </a:cubicBezTo>
                  <a:cubicBezTo>
                    <a:pt x="2219" y="3092"/>
                    <a:pt x="1468" y="3454"/>
                    <a:pt x="717" y="3843"/>
                  </a:cubicBezTo>
                  <a:lnTo>
                    <a:pt x="717" y="3843"/>
                  </a:lnTo>
                  <a:cubicBezTo>
                    <a:pt x="242" y="2943"/>
                    <a:pt x="200" y="1828"/>
                    <a:pt x="751" y="963"/>
                  </a:cubicBezTo>
                  <a:cubicBezTo>
                    <a:pt x="1120" y="393"/>
                    <a:pt x="1688" y="147"/>
                    <a:pt x="2274" y="147"/>
                  </a:cubicBezTo>
                  <a:close/>
                  <a:moveTo>
                    <a:pt x="2374" y="1"/>
                  </a:moveTo>
                  <a:cubicBezTo>
                    <a:pt x="1943" y="1"/>
                    <a:pt x="1517" y="122"/>
                    <a:pt x="1149" y="379"/>
                  </a:cubicBezTo>
                  <a:cubicBezTo>
                    <a:pt x="1" y="1156"/>
                    <a:pt x="1" y="2887"/>
                    <a:pt x="617" y="3984"/>
                  </a:cubicBezTo>
                  <a:cubicBezTo>
                    <a:pt x="632" y="4009"/>
                    <a:pt x="652" y="4019"/>
                    <a:pt x="672" y="4019"/>
                  </a:cubicBezTo>
                  <a:cubicBezTo>
                    <a:pt x="679" y="4019"/>
                    <a:pt x="686" y="4018"/>
                    <a:pt x="693" y="4015"/>
                  </a:cubicBezTo>
                  <a:lnTo>
                    <a:pt x="693" y="4015"/>
                  </a:lnTo>
                  <a:cubicBezTo>
                    <a:pt x="694" y="4016"/>
                    <a:pt x="694" y="4016"/>
                    <a:pt x="695" y="4016"/>
                  </a:cubicBezTo>
                  <a:cubicBezTo>
                    <a:pt x="705" y="4016"/>
                    <a:pt x="715" y="4014"/>
                    <a:pt x="726" y="4010"/>
                  </a:cubicBezTo>
                  <a:cubicBezTo>
                    <a:pt x="2060" y="3317"/>
                    <a:pt x="3452" y="2650"/>
                    <a:pt x="4760" y="1900"/>
                  </a:cubicBezTo>
                  <a:cubicBezTo>
                    <a:pt x="4786" y="1900"/>
                    <a:pt x="4786" y="1848"/>
                    <a:pt x="4786" y="1823"/>
                  </a:cubicBezTo>
                  <a:cubicBezTo>
                    <a:pt x="4439" y="1156"/>
                    <a:pt x="3958" y="431"/>
                    <a:pt x="3234" y="161"/>
                  </a:cubicBezTo>
                  <a:cubicBezTo>
                    <a:pt x="2955" y="56"/>
                    <a:pt x="2663" y="1"/>
                    <a:pt x="23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9"/>
            <p:cNvSpPr/>
            <p:nvPr/>
          </p:nvSpPr>
          <p:spPr>
            <a:xfrm>
              <a:off x="1850450" y="2216125"/>
              <a:ext cx="10375" cy="16950"/>
            </a:xfrm>
            <a:custGeom>
              <a:avLst/>
              <a:gdLst/>
              <a:ahLst/>
              <a:cxnLst/>
              <a:rect l="l" t="t" r="r" b="b"/>
              <a:pathLst>
                <a:path w="415" h="678" extrusionOk="0">
                  <a:moveTo>
                    <a:pt x="92" y="1"/>
                  </a:moveTo>
                  <a:cubicBezTo>
                    <a:pt x="52" y="1"/>
                    <a:pt x="0" y="44"/>
                    <a:pt x="19" y="104"/>
                  </a:cubicBezTo>
                  <a:cubicBezTo>
                    <a:pt x="128" y="291"/>
                    <a:pt x="179" y="477"/>
                    <a:pt x="263" y="637"/>
                  </a:cubicBezTo>
                  <a:cubicBezTo>
                    <a:pt x="281" y="666"/>
                    <a:pt x="305" y="678"/>
                    <a:pt x="329" y="678"/>
                  </a:cubicBezTo>
                  <a:cubicBezTo>
                    <a:pt x="374" y="678"/>
                    <a:pt x="414" y="636"/>
                    <a:pt x="397" y="586"/>
                  </a:cubicBezTo>
                  <a:cubicBezTo>
                    <a:pt x="288" y="400"/>
                    <a:pt x="237" y="207"/>
                    <a:pt x="128" y="21"/>
                  </a:cubicBezTo>
                  <a:cubicBezTo>
                    <a:pt x="121" y="7"/>
                    <a:pt x="107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9"/>
            <p:cNvSpPr/>
            <p:nvPr/>
          </p:nvSpPr>
          <p:spPr>
            <a:xfrm>
              <a:off x="1888175" y="2203150"/>
              <a:ext cx="9200" cy="12400"/>
            </a:xfrm>
            <a:custGeom>
              <a:avLst/>
              <a:gdLst/>
              <a:ahLst/>
              <a:cxnLst/>
              <a:rect l="l" t="t" r="r" b="b"/>
              <a:pathLst>
                <a:path w="368" h="496" extrusionOk="0">
                  <a:moveTo>
                    <a:pt x="97" y="1"/>
                  </a:moveTo>
                  <a:cubicBezTo>
                    <a:pt x="52" y="1"/>
                    <a:pt x="1" y="49"/>
                    <a:pt x="37" y="85"/>
                  </a:cubicBezTo>
                  <a:cubicBezTo>
                    <a:pt x="88" y="219"/>
                    <a:pt x="146" y="354"/>
                    <a:pt x="223" y="463"/>
                  </a:cubicBezTo>
                  <a:cubicBezTo>
                    <a:pt x="238" y="486"/>
                    <a:pt x="259" y="496"/>
                    <a:pt x="279" y="496"/>
                  </a:cubicBezTo>
                  <a:cubicBezTo>
                    <a:pt x="325" y="496"/>
                    <a:pt x="367" y="446"/>
                    <a:pt x="332" y="405"/>
                  </a:cubicBezTo>
                  <a:cubicBezTo>
                    <a:pt x="248" y="277"/>
                    <a:pt x="197" y="168"/>
                    <a:pt x="146" y="33"/>
                  </a:cubicBezTo>
                  <a:cubicBezTo>
                    <a:pt x="136" y="10"/>
                    <a:pt x="117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9"/>
            <p:cNvSpPr/>
            <p:nvPr/>
          </p:nvSpPr>
          <p:spPr>
            <a:xfrm>
              <a:off x="1926175" y="2183125"/>
              <a:ext cx="8700" cy="13325"/>
            </a:xfrm>
            <a:custGeom>
              <a:avLst/>
              <a:gdLst/>
              <a:ahLst/>
              <a:cxnLst/>
              <a:rect l="l" t="t" r="r" b="b"/>
              <a:pathLst>
                <a:path w="348" h="533" extrusionOk="0">
                  <a:moveTo>
                    <a:pt x="92" y="1"/>
                  </a:moveTo>
                  <a:cubicBezTo>
                    <a:pt x="45" y="1"/>
                    <a:pt x="0" y="57"/>
                    <a:pt x="37" y="116"/>
                  </a:cubicBezTo>
                  <a:cubicBezTo>
                    <a:pt x="94" y="219"/>
                    <a:pt x="171" y="353"/>
                    <a:pt x="197" y="488"/>
                  </a:cubicBezTo>
                  <a:cubicBezTo>
                    <a:pt x="210" y="518"/>
                    <a:pt x="237" y="533"/>
                    <a:pt x="264" y="533"/>
                  </a:cubicBezTo>
                  <a:cubicBezTo>
                    <a:pt x="306" y="533"/>
                    <a:pt x="347" y="499"/>
                    <a:pt x="332" y="437"/>
                  </a:cubicBezTo>
                  <a:cubicBezTo>
                    <a:pt x="306" y="302"/>
                    <a:pt x="197" y="167"/>
                    <a:pt x="146" y="33"/>
                  </a:cubicBezTo>
                  <a:cubicBezTo>
                    <a:pt x="131" y="10"/>
                    <a:pt x="111" y="1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9"/>
            <p:cNvSpPr/>
            <p:nvPr/>
          </p:nvSpPr>
          <p:spPr>
            <a:xfrm>
              <a:off x="1959475" y="2165500"/>
              <a:ext cx="10250" cy="12600"/>
            </a:xfrm>
            <a:custGeom>
              <a:avLst/>
              <a:gdLst/>
              <a:ahLst/>
              <a:cxnLst/>
              <a:rect l="l" t="t" r="r" b="b"/>
              <a:pathLst>
                <a:path w="410" h="504" extrusionOk="0">
                  <a:moveTo>
                    <a:pt x="105" y="0"/>
                  </a:moveTo>
                  <a:cubicBezTo>
                    <a:pt x="55" y="0"/>
                    <a:pt x="1" y="63"/>
                    <a:pt x="45" y="122"/>
                  </a:cubicBezTo>
                  <a:cubicBezTo>
                    <a:pt x="148" y="231"/>
                    <a:pt x="206" y="340"/>
                    <a:pt x="282" y="468"/>
                  </a:cubicBezTo>
                  <a:cubicBezTo>
                    <a:pt x="290" y="494"/>
                    <a:pt x="306" y="504"/>
                    <a:pt x="323" y="504"/>
                  </a:cubicBezTo>
                  <a:cubicBezTo>
                    <a:pt x="362" y="504"/>
                    <a:pt x="409" y="453"/>
                    <a:pt x="392" y="417"/>
                  </a:cubicBezTo>
                  <a:cubicBezTo>
                    <a:pt x="308" y="282"/>
                    <a:pt x="231" y="148"/>
                    <a:pt x="148" y="19"/>
                  </a:cubicBezTo>
                  <a:cubicBezTo>
                    <a:pt x="136" y="6"/>
                    <a:pt x="121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9"/>
            <p:cNvSpPr/>
            <p:nvPr/>
          </p:nvSpPr>
          <p:spPr>
            <a:xfrm>
              <a:off x="1989000" y="2138200"/>
              <a:ext cx="13925" cy="8075"/>
            </a:xfrm>
            <a:custGeom>
              <a:avLst/>
              <a:gdLst/>
              <a:ahLst/>
              <a:cxnLst/>
              <a:rect l="l" t="t" r="r" b="b"/>
              <a:pathLst>
                <a:path w="557" h="323" extrusionOk="0">
                  <a:moveTo>
                    <a:pt x="470" y="0"/>
                  </a:moveTo>
                  <a:cubicBezTo>
                    <a:pt x="461" y="0"/>
                    <a:pt x="451" y="4"/>
                    <a:pt x="442" y="15"/>
                  </a:cubicBezTo>
                  <a:cubicBezTo>
                    <a:pt x="307" y="66"/>
                    <a:pt x="173" y="149"/>
                    <a:pt x="64" y="201"/>
                  </a:cubicBezTo>
                  <a:cubicBezTo>
                    <a:pt x="1" y="242"/>
                    <a:pt x="23" y="323"/>
                    <a:pt x="79" y="323"/>
                  </a:cubicBezTo>
                  <a:cubicBezTo>
                    <a:pt x="92" y="323"/>
                    <a:pt x="106" y="319"/>
                    <a:pt x="121" y="310"/>
                  </a:cubicBezTo>
                  <a:cubicBezTo>
                    <a:pt x="250" y="252"/>
                    <a:pt x="384" y="201"/>
                    <a:pt x="493" y="117"/>
                  </a:cubicBezTo>
                  <a:cubicBezTo>
                    <a:pt x="557" y="96"/>
                    <a:pt x="515" y="0"/>
                    <a:pt x="4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9"/>
            <p:cNvSpPr/>
            <p:nvPr/>
          </p:nvSpPr>
          <p:spPr>
            <a:xfrm>
              <a:off x="1963550" y="2107425"/>
              <a:ext cx="14775" cy="11450"/>
            </a:xfrm>
            <a:custGeom>
              <a:avLst/>
              <a:gdLst/>
              <a:ahLst/>
              <a:cxnLst/>
              <a:rect l="l" t="t" r="r" b="b"/>
              <a:pathLst>
                <a:path w="591" h="458" extrusionOk="0">
                  <a:moveTo>
                    <a:pt x="486" y="0"/>
                  </a:moveTo>
                  <a:cubicBezTo>
                    <a:pt x="472" y="0"/>
                    <a:pt x="456" y="4"/>
                    <a:pt x="440" y="14"/>
                  </a:cubicBezTo>
                  <a:cubicBezTo>
                    <a:pt x="338" y="123"/>
                    <a:pt x="203" y="226"/>
                    <a:pt x="68" y="335"/>
                  </a:cubicBezTo>
                  <a:cubicBezTo>
                    <a:pt x="0" y="377"/>
                    <a:pt x="60" y="457"/>
                    <a:pt x="113" y="457"/>
                  </a:cubicBezTo>
                  <a:cubicBezTo>
                    <a:pt x="124" y="457"/>
                    <a:pt x="136" y="453"/>
                    <a:pt x="145" y="444"/>
                  </a:cubicBezTo>
                  <a:cubicBezTo>
                    <a:pt x="280" y="335"/>
                    <a:pt x="415" y="226"/>
                    <a:pt x="549" y="123"/>
                  </a:cubicBezTo>
                  <a:cubicBezTo>
                    <a:pt x="591" y="76"/>
                    <a:pt x="548" y="0"/>
                    <a:pt x="4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9"/>
            <p:cNvSpPr/>
            <p:nvPr/>
          </p:nvSpPr>
          <p:spPr>
            <a:xfrm>
              <a:off x="1933525" y="2083850"/>
              <a:ext cx="10650" cy="11775"/>
            </a:xfrm>
            <a:custGeom>
              <a:avLst/>
              <a:gdLst/>
              <a:ahLst/>
              <a:cxnLst/>
              <a:rect l="l" t="t" r="r" b="b"/>
              <a:pathLst>
                <a:path w="426" h="471" extrusionOk="0">
                  <a:moveTo>
                    <a:pt x="321" y="0"/>
                  </a:moveTo>
                  <a:cubicBezTo>
                    <a:pt x="304" y="0"/>
                    <a:pt x="289" y="6"/>
                    <a:pt x="281" y="21"/>
                  </a:cubicBezTo>
                  <a:cubicBezTo>
                    <a:pt x="198" y="155"/>
                    <a:pt x="121" y="264"/>
                    <a:pt x="38" y="367"/>
                  </a:cubicBezTo>
                  <a:cubicBezTo>
                    <a:pt x="1" y="427"/>
                    <a:pt x="47" y="471"/>
                    <a:pt x="96" y="471"/>
                  </a:cubicBezTo>
                  <a:cubicBezTo>
                    <a:pt x="114" y="471"/>
                    <a:pt x="133" y="465"/>
                    <a:pt x="147" y="450"/>
                  </a:cubicBezTo>
                  <a:cubicBezTo>
                    <a:pt x="224" y="316"/>
                    <a:pt x="307" y="207"/>
                    <a:pt x="384" y="104"/>
                  </a:cubicBezTo>
                  <a:cubicBezTo>
                    <a:pt x="426" y="44"/>
                    <a:pt x="367" y="0"/>
                    <a:pt x="3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9"/>
            <p:cNvSpPr/>
            <p:nvPr/>
          </p:nvSpPr>
          <p:spPr>
            <a:xfrm>
              <a:off x="1897100" y="2079400"/>
              <a:ext cx="6475" cy="13575"/>
            </a:xfrm>
            <a:custGeom>
              <a:avLst/>
              <a:gdLst/>
              <a:ahLst/>
              <a:cxnLst/>
              <a:rect l="l" t="t" r="r" b="b"/>
              <a:pathLst>
                <a:path w="259" h="543" extrusionOk="0">
                  <a:moveTo>
                    <a:pt x="163" y="0"/>
                  </a:moveTo>
                  <a:cubicBezTo>
                    <a:pt x="140" y="0"/>
                    <a:pt x="118" y="12"/>
                    <a:pt x="109" y="38"/>
                  </a:cubicBezTo>
                  <a:cubicBezTo>
                    <a:pt x="77" y="199"/>
                    <a:pt x="52" y="333"/>
                    <a:pt x="0" y="468"/>
                  </a:cubicBezTo>
                  <a:cubicBezTo>
                    <a:pt x="0" y="513"/>
                    <a:pt x="38" y="543"/>
                    <a:pt x="74" y="543"/>
                  </a:cubicBezTo>
                  <a:cubicBezTo>
                    <a:pt x="99" y="543"/>
                    <a:pt x="124" y="528"/>
                    <a:pt x="135" y="494"/>
                  </a:cubicBezTo>
                  <a:cubicBezTo>
                    <a:pt x="161" y="359"/>
                    <a:pt x="212" y="224"/>
                    <a:pt x="238" y="96"/>
                  </a:cubicBezTo>
                  <a:cubicBezTo>
                    <a:pt x="259" y="41"/>
                    <a:pt x="208" y="0"/>
                    <a:pt x="1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9"/>
            <p:cNvSpPr/>
            <p:nvPr/>
          </p:nvSpPr>
          <p:spPr>
            <a:xfrm>
              <a:off x="1856050" y="2095050"/>
              <a:ext cx="11350" cy="10125"/>
            </a:xfrm>
            <a:custGeom>
              <a:avLst/>
              <a:gdLst/>
              <a:ahLst/>
              <a:cxnLst/>
              <a:rect l="l" t="t" r="r" b="b"/>
              <a:pathLst>
                <a:path w="454" h="405" extrusionOk="0">
                  <a:moveTo>
                    <a:pt x="98" y="0"/>
                  </a:moveTo>
                  <a:cubicBezTo>
                    <a:pt x="48" y="0"/>
                    <a:pt x="0" y="68"/>
                    <a:pt x="39" y="111"/>
                  </a:cubicBezTo>
                  <a:cubicBezTo>
                    <a:pt x="148" y="214"/>
                    <a:pt x="225" y="297"/>
                    <a:pt x="334" y="374"/>
                  </a:cubicBezTo>
                  <a:cubicBezTo>
                    <a:pt x="347" y="396"/>
                    <a:pt x="363" y="405"/>
                    <a:pt x="377" y="405"/>
                  </a:cubicBezTo>
                  <a:cubicBezTo>
                    <a:pt x="419" y="405"/>
                    <a:pt x="453" y="335"/>
                    <a:pt x="411" y="297"/>
                  </a:cubicBezTo>
                  <a:cubicBezTo>
                    <a:pt x="334" y="188"/>
                    <a:pt x="225" y="111"/>
                    <a:pt x="148" y="28"/>
                  </a:cubicBezTo>
                  <a:cubicBezTo>
                    <a:pt x="133" y="8"/>
                    <a:pt x="115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9"/>
            <p:cNvSpPr/>
            <p:nvPr/>
          </p:nvSpPr>
          <p:spPr>
            <a:xfrm>
              <a:off x="1834225" y="2330975"/>
              <a:ext cx="350250" cy="121075"/>
            </a:xfrm>
            <a:custGeom>
              <a:avLst/>
              <a:gdLst/>
              <a:ahLst/>
              <a:cxnLst/>
              <a:rect l="l" t="t" r="r" b="b"/>
              <a:pathLst>
                <a:path w="14010" h="4843" extrusionOk="0">
                  <a:moveTo>
                    <a:pt x="1" y="0"/>
                  </a:moveTo>
                  <a:lnTo>
                    <a:pt x="1" y="0"/>
                  </a:lnTo>
                  <a:cubicBezTo>
                    <a:pt x="591" y="1174"/>
                    <a:pt x="3105" y="2457"/>
                    <a:pt x="4330" y="3098"/>
                  </a:cubicBezTo>
                  <a:cubicBezTo>
                    <a:pt x="5511" y="3688"/>
                    <a:pt x="6845" y="4221"/>
                    <a:pt x="8076" y="4593"/>
                  </a:cubicBezTo>
                  <a:cubicBezTo>
                    <a:pt x="8854" y="4787"/>
                    <a:pt x="9648" y="4842"/>
                    <a:pt x="10446" y="4842"/>
                  </a:cubicBezTo>
                  <a:cubicBezTo>
                    <a:pt x="11489" y="4842"/>
                    <a:pt x="12537" y="4748"/>
                    <a:pt x="13561" y="4748"/>
                  </a:cubicBezTo>
                  <a:cubicBezTo>
                    <a:pt x="13691" y="4748"/>
                    <a:pt x="13822" y="4750"/>
                    <a:pt x="13951" y="4753"/>
                  </a:cubicBezTo>
                  <a:lnTo>
                    <a:pt x="14009" y="4753"/>
                  </a:lnTo>
                  <a:cubicBezTo>
                    <a:pt x="10103" y="802"/>
                    <a:pt x="5190" y="32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9"/>
            <p:cNvSpPr/>
            <p:nvPr/>
          </p:nvSpPr>
          <p:spPr>
            <a:xfrm>
              <a:off x="1872150" y="2348000"/>
              <a:ext cx="311175" cy="104150"/>
            </a:xfrm>
            <a:custGeom>
              <a:avLst/>
              <a:gdLst/>
              <a:ahLst/>
              <a:cxnLst/>
              <a:rect l="l" t="t" r="r" b="b"/>
              <a:pathLst>
                <a:path w="12447" h="4166" extrusionOk="0">
                  <a:moveTo>
                    <a:pt x="123" y="1"/>
                  </a:moveTo>
                  <a:cubicBezTo>
                    <a:pt x="42" y="1"/>
                    <a:pt x="1" y="103"/>
                    <a:pt x="87" y="147"/>
                  </a:cubicBezTo>
                  <a:cubicBezTo>
                    <a:pt x="1960" y="948"/>
                    <a:pt x="3961" y="1378"/>
                    <a:pt x="5943" y="1936"/>
                  </a:cubicBezTo>
                  <a:cubicBezTo>
                    <a:pt x="8105" y="2578"/>
                    <a:pt x="10215" y="3379"/>
                    <a:pt x="12300" y="4155"/>
                  </a:cubicBezTo>
                  <a:cubicBezTo>
                    <a:pt x="12314" y="4162"/>
                    <a:pt x="12328" y="4165"/>
                    <a:pt x="12340" y="4165"/>
                  </a:cubicBezTo>
                  <a:cubicBezTo>
                    <a:pt x="12420" y="4165"/>
                    <a:pt x="12446" y="4039"/>
                    <a:pt x="12357" y="3995"/>
                  </a:cubicBezTo>
                  <a:cubicBezTo>
                    <a:pt x="10299" y="3245"/>
                    <a:pt x="8265" y="2469"/>
                    <a:pt x="6181" y="1859"/>
                  </a:cubicBezTo>
                  <a:cubicBezTo>
                    <a:pt x="4180" y="1243"/>
                    <a:pt x="2095" y="839"/>
                    <a:pt x="171" y="12"/>
                  </a:cubicBezTo>
                  <a:cubicBezTo>
                    <a:pt x="154" y="4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9"/>
            <p:cNvSpPr/>
            <p:nvPr/>
          </p:nvSpPr>
          <p:spPr>
            <a:xfrm>
              <a:off x="2076625" y="2389075"/>
              <a:ext cx="43700" cy="50225"/>
            </a:xfrm>
            <a:custGeom>
              <a:avLst/>
              <a:gdLst/>
              <a:ahLst/>
              <a:cxnLst/>
              <a:rect l="l" t="t" r="r" b="b"/>
              <a:pathLst>
                <a:path w="1748" h="2009" extrusionOk="0">
                  <a:moveTo>
                    <a:pt x="126" y="1"/>
                  </a:moveTo>
                  <a:cubicBezTo>
                    <a:pt x="66" y="1"/>
                    <a:pt x="0" y="92"/>
                    <a:pt x="61" y="133"/>
                  </a:cubicBezTo>
                  <a:cubicBezTo>
                    <a:pt x="407" y="479"/>
                    <a:pt x="785" y="749"/>
                    <a:pt x="1132" y="1069"/>
                  </a:cubicBezTo>
                  <a:cubicBezTo>
                    <a:pt x="1343" y="1255"/>
                    <a:pt x="1638" y="1467"/>
                    <a:pt x="1266" y="1627"/>
                  </a:cubicBezTo>
                  <a:cubicBezTo>
                    <a:pt x="1023" y="1736"/>
                    <a:pt x="753" y="1762"/>
                    <a:pt x="516" y="1845"/>
                  </a:cubicBezTo>
                  <a:cubicBezTo>
                    <a:pt x="440" y="1892"/>
                    <a:pt x="460" y="2009"/>
                    <a:pt x="543" y="2009"/>
                  </a:cubicBezTo>
                  <a:cubicBezTo>
                    <a:pt x="550" y="2009"/>
                    <a:pt x="559" y="2008"/>
                    <a:pt x="567" y="2006"/>
                  </a:cubicBezTo>
                  <a:cubicBezTo>
                    <a:pt x="946" y="1871"/>
                    <a:pt x="1369" y="1820"/>
                    <a:pt x="1690" y="1550"/>
                  </a:cubicBezTo>
                  <a:cubicBezTo>
                    <a:pt x="1715" y="1550"/>
                    <a:pt x="1748" y="1499"/>
                    <a:pt x="1715" y="1467"/>
                  </a:cubicBezTo>
                  <a:cubicBezTo>
                    <a:pt x="1292" y="883"/>
                    <a:pt x="676" y="505"/>
                    <a:pt x="170" y="24"/>
                  </a:cubicBezTo>
                  <a:cubicBezTo>
                    <a:pt x="157" y="7"/>
                    <a:pt x="142" y="1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9"/>
            <p:cNvSpPr/>
            <p:nvPr/>
          </p:nvSpPr>
          <p:spPr>
            <a:xfrm>
              <a:off x="2002175" y="2370200"/>
              <a:ext cx="55925" cy="47675"/>
            </a:xfrm>
            <a:custGeom>
              <a:avLst/>
              <a:gdLst/>
              <a:ahLst/>
              <a:cxnLst/>
              <a:rect l="l" t="t" r="r" b="b"/>
              <a:pathLst>
                <a:path w="2237" h="1907" extrusionOk="0">
                  <a:moveTo>
                    <a:pt x="1075" y="0"/>
                  </a:moveTo>
                  <a:cubicBezTo>
                    <a:pt x="1015" y="0"/>
                    <a:pt x="951" y="57"/>
                    <a:pt x="1005" y="112"/>
                  </a:cubicBezTo>
                  <a:cubicBezTo>
                    <a:pt x="1301" y="532"/>
                    <a:pt x="1690" y="908"/>
                    <a:pt x="2000" y="1341"/>
                  </a:cubicBezTo>
                  <a:lnTo>
                    <a:pt x="2000" y="1341"/>
                  </a:lnTo>
                  <a:cubicBezTo>
                    <a:pt x="1364" y="1484"/>
                    <a:pt x="708" y="1540"/>
                    <a:pt x="75" y="1741"/>
                  </a:cubicBezTo>
                  <a:cubicBezTo>
                    <a:pt x="1" y="1793"/>
                    <a:pt x="13" y="1906"/>
                    <a:pt x="95" y="1906"/>
                  </a:cubicBezTo>
                  <a:cubicBezTo>
                    <a:pt x="105" y="1906"/>
                    <a:pt x="115" y="1905"/>
                    <a:pt x="127" y="1901"/>
                  </a:cubicBezTo>
                  <a:cubicBezTo>
                    <a:pt x="794" y="1690"/>
                    <a:pt x="1486" y="1638"/>
                    <a:pt x="2160" y="1478"/>
                  </a:cubicBezTo>
                  <a:cubicBezTo>
                    <a:pt x="2211" y="1478"/>
                    <a:pt x="2237" y="1395"/>
                    <a:pt x="2211" y="1369"/>
                  </a:cubicBezTo>
                  <a:cubicBezTo>
                    <a:pt x="1891" y="888"/>
                    <a:pt x="1461" y="490"/>
                    <a:pt x="1140" y="35"/>
                  </a:cubicBezTo>
                  <a:cubicBezTo>
                    <a:pt x="1125" y="10"/>
                    <a:pt x="1100" y="0"/>
                    <a:pt x="10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9"/>
            <p:cNvSpPr/>
            <p:nvPr/>
          </p:nvSpPr>
          <p:spPr>
            <a:xfrm>
              <a:off x="1957375" y="2358400"/>
              <a:ext cx="34675" cy="38725"/>
            </a:xfrm>
            <a:custGeom>
              <a:avLst/>
              <a:gdLst/>
              <a:ahLst/>
              <a:cxnLst/>
              <a:rect l="l" t="t" r="r" b="b"/>
              <a:pathLst>
                <a:path w="1387" h="1549" extrusionOk="0">
                  <a:moveTo>
                    <a:pt x="804" y="0"/>
                  </a:moveTo>
                  <a:cubicBezTo>
                    <a:pt x="753" y="0"/>
                    <a:pt x="706" y="60"/>
                    <a:pt x="745" y="128"/>
                  </a:cubicBezTo>
                  <a:cubicBezTo>
                    <a:pt x="917" y="426"/>
                    <a:pt x="1134" y="750"/>
                    <a:pt x="1211" y="1093"/>
                  </a:cubicBezTo>
                  <a:lnTo>
                    <a:pt x="1211" y="1093"/>
                  </a:lnTo>
                  <a:cubicBezTo>
                    <a:pt x="857" y="1235"/>
                    <a:pt x="476" y="1313"/>
                    <a:pt x="71" y="1385"/>
                  </a:cubicBezTo>
                  <a:cubicBezTo>
                    <a:pt x="0" y="1409"/>
                    <a:pt x="17" y="1549"/>
                    <a:pt x="106" y="1549"/>
                  </a:cubicBezTo>
                  <a:cubicBezTo>
                    <a:pt x="114" y="1549"/>
                    <a:pt x="121" y="1548"/>
                    <a:pt x="129" y="1546"/>
                  </a:cubicBezTo>
                  <a:cubicBezTo>
                    <a:pt x="527" y="1469"/>
                    <a:pt x="931" y="1360"/>
                    <a:pt x="1329" y="1225"/>
                  </a:cubicBezTo>
                  <a:cubicBezTo>
                    <a:pt x="1386" y="1225"/>
                    <a:pt x="1386" y="1174"/>
                    <a:pt x="1386" y="1148"/>
                  </a:cubicBezTo>
                  <a:cubicBezTo>
                    <a:pt x="1303" y="744"/>
                    <a:pt x="1066" y="398"/>
                    <a:pt x="873" y="51"/>
                  </a:cubicBezTo>
                  <a:cubicBezTo>
                    <a:pt x="856" y="15"/>
                    <a:pt x="830" y="0"/>
                    <a:pt x="8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9"/>
            <p:cNvSpPr/>
            <p:nvPr/>
          </p:nvSpPr>
          <p:spPr>
            <a:xfrm>
              <a:off x="1912650" y="2351950"/>
              <a:ext cx="21825" cy="27225"/>
            </a:xfrm>
            <a:custGeom>
              <a:avLst/>
              <a:gdLst/>
              <a:ahLst/>
              <a:cxnLst/>
              <a:rect l="l" t="t" r="r" b="b"/>
              <a:pathLst>
                <a:path w="873" h="1089" extrusionOk="0">
                  <a:moveTo>
                    <a:pt x="552" y="1"/>
                  </a:moveTo>
                  <a:cubicBezTo>
                    <a:pt x="506" y="1"/>
                    <a:pt x="460" y="36"/>
                    <a:pt x="475" y="98"/>
                  </a:cubicBezTo>
                  <a:cubicBezTo>
                    <a:pt x="547" y="318"/>
                    <a:pt x="646" y="517"/>
                    <a:pt x="701" y="740"/>
                  </a:cubicBezTo>
                  <a:lnTo>
                    <a:pt x="701" y="740"/>
                  </a:lnTo>
                  <a:cubicBezTo>
                    <a:pt x="502" y="827"/>
                    <a:pt x="289" y="873"/>
                    <a:pt x="71" y="925"/>
                  </a:cubicBezTo>
                  <a:cubicBezTo>
                    <a:pt x="1" y="972"/>
                    <a:pt x="16" y="1089"/>
                    <a:pt x="103" y="1089"/>
                  </a:cubicBezTo>
                  <a:cubicBezTo>
                    <a:pt x="111" y="1089"/>
                    <a:pt x="119" y="1088"/>
                    <a:pt x="129" y="1085"/>
                  </a:cubicBezTo>
                  <a:cubicBezTo>
                    <a:pt x="366" y="1002"/>
                    <a:pt x="610" y="951"/>
                    <a:pt x="847" y="842"/>
                  </a:cubicBezTo>
                  <a:cubicBezTo>
                    <a:pt x="873" y="816"/>
                    <a:pt x="873" y="790"/>
                    <a:pt x="873" y="765"/>
                  </a:cubicBezTo>
                  <a:cubicBezTo>
                    <a:pt x="821" y="521"/>
                    <a:pt x="712" y="284"/>
                    <a:pt x="635" y="66"/>
                  </a:cubicBezTo>
                  <a:cubicBezTo>
                    <a:pt x="624" y="21"/>
                    <a:pt x="588" y="1"/>
                    <a:pt x="5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9"/>
            <p:cNvSpPr/>
            <p:nvPr/>
          </p:nvSpPr>
          <p:spPr>
            <a:xfrm>
              <a:off x="2004700" y="237170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0" y="0"/>
                  </a:moveTo>
                  <a:cubicBezTo>
                    <a:pt x="0" y="0"/>
                    <a:pt x="0" y="270"/>
                    <a:pt x="160" y="270"/>
                  </a:cubicBezTo>
                  <a:cubicBezTo>
                    <a:pt x="346" y="270"/>
                    <a:pt x="346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9"/>
            <p:cNvSpPr/>
            <p:nvPr/>
          </p:nvSpPr>
          <p:spPr>
            <a:xfrm>
              <a:off x="1996025" y="2362400"/>
              <a:ext cx="8700" cy="6600"/>
            </a:xfrm>
            <a:custGeom>
              <a:avLst/>
              <a:gdLst/>
              <a:ahLst/>
              <a:cxnLst/>
              <a:rect l="l" t="t" r="r" b="b"/>
              <a:pathLst>
                <a:path w="348" h="264" extrusionOk="0">
                  <a:moveTo>
                    <a:pt x="161" y="0"/>
                  </a:moveTo>
                  <a:cubicBezTo>
                    <a:pt x="1" y="0"/>
                    <a:pt x="1" y="263"/>
                    <a:pt x="161" y="263"/>
                  </a:cubicBezTo>
                  <a:cubicBezTo>
                    <a:pt x="347" y="263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9"/>
            <p:cNvSpPr/>
            <p:nvPr/>
          </p:nvSpPr>
          <p:spPr>
            <a:xfrm>
              <a:off x="1941825" y="238100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61" y="0"/>
                  </a:moveTo>
                  <a:cubicBezTo>
                    <a:pt x="1" y="0"/>
                    <a:pt x="1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9"/>
            <p:cNvSpPr/>
            <p:nvPr/>
          </p:nvSpPr>
          <p:spPr>
            <a:xfrm>
              <a:off x="1932525" y="2386450"/>
              <a:ext cx="8700" cy="6600"/>
            </a:xfrm>
            <a:custGeom>
              <a:avLst/>
              <a:gdLst/>
              <a:ahLst/>
              <a:cxnLst/>
              <a:rect l="l" t="t" r="r" b="b"/>
              <a:pathLst>
                <a:path w="348" h="264" extrusionOk="0">
                  <a:moveTo>
                    <a:pt x="161" y="0"/>
                  </a:moveTo>
                  <a:cubicBezTo>
                    <a:pt x="1" y="0"/>
                    <a:pt x="1" y="263"/>
                    <a:pt x="161" y="263"/>
                  </a:cubicBezTo>
                  <a:cubicBezTo>
                    <a:pt x="347" y="263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9"/>
            <p:cNvSpPr/>
            <p:nvPr/>
          </p:nvSpPr>
          <p:spPr>
            <a:xfrm>
              <a:off x="1857650" y="23415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1" y="1"/>
                  </a:moveTo>
                  <a:cubicBezTo>
                    <a:pt x="0" y="1"/>
                    <a:pt x="0" y="270"/>
                    <a:pt x="161" y="270"/>
                  </a:cubicBezTo>
                  <a:cubicBezTo>
                    <a:pt x="347" y="270"/>
                    <a:pt x="347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9"/>
            <p:cNvSpPr/>
            <p:nvPr/>
          </p:nvSpPr>
          <p:spPr>
            <a:xfrm>
              <a:off x="2054075" y="2024225"/>
              <a:ext cx="215225" cy="318150"/>
            </a:xfrm>
            <a:custGeom>
              <a:avLst/>
              <a:gdLst/>
              <a:ahLst/>
              <a:cxnLst/>
              <a:rect l="l" t="t" r="r" b="b"/>
              <a:pathLst>
                <a:path w="8609" h="12726" extrusionOk="0">
                  <a:moveTo>
                    <a:pt x="1" y="0"/>
                  </a:moveTo>
                  <a:lnTo>
                    <a:pt x="1" y="0"/>
                  </a:lnTo>
                  <a:cubicBezTo>
                    <a:pt x="52" y="2675"/>
                    <a:pt x="1335" y="6094"/>
                    <a:pt x="3047" y="8127"/>
                  </a:cubicBezTo>
                  <a:cubicBezTo>
                    <a:pt x="3900" y="9140"/>
                    <a:pt x="4862" y="10000"/>
                    <a:pt x="5933" y="10801"/>
                  </a:cubicBezTo>
                  <a:cubicBezTo>
                    <a:pt x="6684" y="11385"/>
                    <a:pt x="7486" y="12347"/>
                    <a:pt x="8448" y="12565"/>
                  </a:cubicBezTo>
                  <a:lnTo>
                    <a:pt x="8448" y="12726"/>
                  </a:lnTo>
                  <a:cubicBezTo>
                    <a:pt x="8608" y="9782"/>
                    <a:pt x="8448" y="6895"/>
                    <a:pt x="6626" y="4439"/>
                  </a:cubicBezTo>
                  <a:cubicBezTo>
                    <a:pt x="5080" y="2406"/>
                    <a:pt x="2406" y="75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9"/>
            <p:cNvSpPr/>
            <p:nvPr/>
          </p:nvSpPr>
          <p:spPr>
            <a:xfrm>
              <a:off x="2081975" y="2058275"/>
              <a:ext cx="180375" cy="273925"/>
            </a:xfrm>
            <a:custGeom>
              <a:avLst/>
              <a:gdLst/>
              <a:ahLst/>
              <a:cxnLst/>
              <a:rect l="l" t="t" r="r" b="b"/>
              <a:pathLst>
                <a:path w="7215" h="10957" extrusionOk="0">
                  <a:moveTo>
                    <a:pt x="128" y="0"/>
                  </a:moveTo>
                  <a:cubicBezTo>
                    <a:pt x="61" y="0"/>
                    <a:pt x="1" y="77"/>
                    <a:pt x="58" y="139"/>
                  </a:cubicBezTo>
                  <a:cubicBezTo>
                    <a:pt x="1559" y="1550"/>
                    <a:pt x="2598" y="3449"/>
                    <a:pt x="3746" y="5136"/>
                  </a:cubicBezTo>
                  <a:cubicBezTo>
                    <a:pt x="5029" y="6951"/>
                    <a:pt x="6184" y="8875"/>
                    <a:pt x="7062" y="10908"/>
                  </a:cubicBezTo>
                  <a:cubicBezTo>
                    <a:pt x="7071" y="10942"/>
                    <a:pt x="7091" y="10956"/>
                    <a:pt x="7114" y="10956"/>
                  </a:cubicBezTo>
                  <a:cubicBezTo>
                    <a:pt x="7160" y="10956"/>
                    <a:pt x="7214" y="10898"/>
                    <a:pt x="7197" y="10825"/>
                  </a:cubicBezTo>
                  <a:cubicBezTo>
                    <a:pt x="6286" y="8715"/>
                    <a:pt x="5087" y="6791"/>
                    <a:pt x="3778" y="4892"/>
                  </a:cubicBezTo>
                  <a:cubicBezTo>
                    <a:pt x="2656" y="3263"/>
                    <a:pt x="1636" y="1390"/>
                    <a:pt x="193" y="30"/>
                  </a:cubicBezTo>
                  <a:cubicBezTo>
                    <a:pt x="174" y="9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9"/>
            <p:cNvSpPr/>
            <p:nvPr/>
          </p:nvSpPr>
          <p:spPr>
            <a:xfrm>
              <a:off x="2186650" y="2235400"/>
              <a:ext cx="60200" cy="52175"/>
            </a:xfrm>
            <a:custGeom>
              <a:avLst/>
              <a:gdLst/>
              <a:ahLst/>
              <a:cxnLst/>
              <a:rect l="l" t="t" r="r" b="b"/>
              <a:pathLst>
                <a:path w="2408" h="2087" extrusionOk="0">
                  <a:moveTo>
                    <a:pt x="2333" y="1"/>
                  </a:moveTo>
                  <a:cubicBezTo>
                    <a:pt x="2293" y="1"/>
                    <a:pt x="2247" y="26"/>
                    <a:pt x="2234" y="78"/>
                  </a:cubicBezTo>
                  <a:cubicBezTo>
                    <a:pt x="2234" y="373"/>
                    <a:pt x="2208" y="668"/>
                    <a:pt x="2183" y="963"/>
                  </a:cubicBezTo>
                  <a:cubicBezTo>
                    <a:pt x="2157" y="1200"/>
                    <a:pt x="2183" y="1925"/>
                    <a:pt x="1913" y="1925"/>
                  </a:cubicBezTo>
                  <a:cubicBezTo>
                    <a:pt x="1323" y="1925"/>
                    <a:pt x="682" y="1630"/>
                    <a:pt x="175" y="1392"/>
                  </a:cubicBezTo>
                  <a:cubicBezTo>
                    <a:pt x="164" y="1389"/>
                    <a:pt x="154" y="1388"/>
                    <a:pt x="144" y="1388"/>
                  </a:cubicBezTo>
                  <a:cubicBezTo>
                    <a:pt x="57" y="1388"/>
                    <a:pt x="0" y="1501"/>
                    <a:pt x="98" y="1553"/>
                  </a:cubicBezTo>
                  <a:cubicBezTo>
                    <a:pt x="689" y="1805"/>
                    <a:pt x="1350" y="2087"/>
                    <a:pt x="2014" y="2087"/>
                  </a:cubicBezTo>
                  <a:cubicBezTo>
                    <a:pt x="2043" y="2087"/>
                    <a:pt x="2071" y="2086"/>
                    <a:pt x="2099" y="2085"/>
                  </a:cubicBezTo>
                  <a:cubicBezTo>
                    <a:pt x="2157" y="2085"/>
                    <a:pt x="2183" y="2059"/>
                    <a:pt x="2183" y="2034"/>
                  </a:cubicBezTo>
                  <a:cubicBezTo>
                    <a:pt x="2285" y="1392"/>
                    <a:pt x="2369" y="719"/>
                    <a:pt x="2394" y="78"/>
                  </a:cubicBezTo>
                  <a:cubicBezTo>
                    <a:pt x="2407" y="26"/>
                    <a:pt x="2373" y="1"/>
                    <a:pt x="23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9"/>
            <p:cNvSpPr/>
            <p:nvPr/>
          </p:nvSpPr>
          <p:spPr>
            <a:xfrm>
              <a:off x="2146550" y="2169225"/>
              <a:ext cx="67900" cy="63475"/>
            </a:xfrm>
            <a:custGeom>
              <a:avLst/>
              <a:gdLst/>
              <a:ahLst/>
              <a:cxnLst/>
              <a:rect l="l" t="t" r="r" b="b"/>
              <a:pathLst>
                <a:path w="2716" h="2539" extrusionOk="0">
                  <a:moveTo>
                    <a:pt x="2520" y="0"/>
                  </a:moveTo>
                  <a:cubicBezTo>
                    <a:pt x="2480" y="0"/>
                    <a:pt x="2433" y="27"/>
                    <a:pt x="2420" y="82"/>
                  </a:cubicBezTo>
                  <a:cubicBezTo>
                    <a:pt x="2420" y="428"/>
                    <a:pt x="2639" y="2378"/>
                    <a:pt x="2209" y="2378"/>
                  </a:cubicBezTo>
                  <a:cubicBezTo>
                    <a:pt x="1516" y="2353"/>
                    <a:pt x="740" y="2083"/>
                    <a:pt x="150" y="1737"/>
                  </a:cubicBezTo>
                  <a:cubicBezTo>
                    <a:pt x="140" y="1730"/>
                    <a:pt x="129" y="1727"/>
                    <a:pt x="119" y="1727"/>
                  </a:cubicBezTo>
                  <a:cubicBezTo>
                    <a:pt x="53" y="1727"/>
                    <a:pt x="1" y="1853"/>
                    <a:pt x="73" y="1897"/>
                  </a:cubicBezTo>
                  <a:cubicBezTo>
                    <a:pt x="766" y="2301"/>
                    <a:pt x="1619" y="2539"/>
                    <a:pt x="2420" y="2539"/>
                  </a:cubicBezTo>
                  <a:cubicBezTo>
                    <a:pt x="2478" y="2539"/>
                    <a:pt x="2504" y="2513"/>
                    <a:pt x="2504" y="2487"/>
                  </a:cubicBezTo>
                  <a:cubicBezTo>
                    <a:pt x="2716" y="1685"/>
                    <a:pt x="2555" y="884"/>
                    <a:pt x="2581" y="82"/>
                  </a:cubicBezTo>
                  <a:cubicBezTo>
                    <a:pt x="2594" y="27"/>
                    <a:pt x="2560" y="0"/>
                    <a:pt x="25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9"/>
            <p:cNvSpPr/>
            <p:nvPr/>
          </p:nvSpPr>
          <p:spPr>
            <a:xfrm>
              <a:off x="2113775" y="2127850"/>
              <a:ext cx="64600" cy="53125"/>
            </a:xfrm>
            <a:custGeom>
              <a:avLst/>
              <a:gdLst/>
              <a:ahLst/>
              <a:cxnLst/>
              <a:rect l="l" t="t" r="r" b="b"/>
              <a:pathLst>
                <a:path w="2584" h="2125" extrusionOk="0">
                  <a:moveTo>
                    <a:pt x="2426" y="0"/>
                  </a:moveTo>
                  <a:cubicBezTo>
                    <a:pt x="2386" y="0"/>
                    <a:pt x="2346" y="28"/>
                    <a:pt x="2346" y="82"/>
                  </a:cubicBezTo>
                  <a:cubicBezTo>
                    <a:pt x="2372" y="429"/>
                    <a:pt x="2583" y="1897"/>
                    <a:pt x="2154" y="1949"/>
                  </a:cubicBezTo>
                  <a:cubicBezTo>
                    <a:pt x="2074" y="1959"/>
                    <a:pt x="1993" y="1963"/>
                    <a:pt x="1911" y="1963"/>
                  </a:cubicBezTo>
                  <a:cubicBezTo>
                    <a:pt x="1310" y="1963"/>
                    <a:pt x="669" y="1718"/>
                    <a:pt x="127" y="1577"/>
                  </a:cubicBezTo>
                  <a:cubicBezTo>
                    <a:pt x="119" y="1575"/>
                    <a:pt x="111" y="1574"/>
                    <a:pt x="104" y="1574"/>
                  </a:cubicBezTo>
                  <a:cubicBezTo>
                    <a:pt x="15" y="1574"/>
                    <a:pt x="0" y="1713"/>
                    <a:pt x="101" y="1737"/>
                  </a:cubicBezTo>
                  <a:cubicBezTo>
                    <a:pt x="473" y="1814"/>
                    <a:pt x="845" y="1923"/>
                    <a:pt x="1224" y="2006"/>
                  </a:cubicBezTo>
                  <a:cubicBezTo>
                    <a:pt x="1456" y="2044"/>
                    <a:pt x="1757" y="2125"/>
                    <a:pt x="2027" y="2125"/>
                  </a:cubicBezTo>
                  <a:cubicBezTo>
                    <a:pt x="2129" y="2125"/>
                    <a:pt x="2226" y="2113"/>
                    <a:pt x="2314" y="2083"/>
                  </a:cubicBezTo>
                  <a:cubicBezTo>
                    <a:pt x="2558" y="1974"/>
                    <a:pt x="2532" y="1551"/>
                    <a:pt x="2532" y="1365"/>
                  </a:cubicBezTo>
                  <a:cubicBezTo>
                    <a:pt x="2558" y="935"/>
                    <a:pt x="2532" y="505"/>
                    <a:pt x="2506" y="82"/>
                  </a:cubicBezTo>
                  <a:cubicBezTo>
                    <a:pt x="2506" y="28"/>
                    <a:pt x="2466" y="0"/>
                    <a:pt x="24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9"/>
            <p:cNvSpPr/>
            <p:nvPr/>
          </p:nvSpPr>
          <p:spPr>
            <a:xfrm>
              <a:off x="2080425" y="2081675"/>
              <a:ext cx="66525" cy="44475"/>
            </a:xfrm>
            <a:custGeom>
              <a:avLst/>
              <a:gdLst/>
              <a:ahLst/>
              <a:cxnLst/>
              <a:rect l="l" t="t" r="r" b="b"/>
              <a:pathLst>
                <a:path w="2661" h="1779" extrusionOk="0">
                  <a:moveTo>
                    <a:pt x="2285" y="0"/>
                  </a:moveTo>
                  <a:cubicBezTo>
                    <a:pt x="2245" y="0"/>
                    <a:pt x="2205" y="27"/>
                    <a:pt x="2205" y="82"/>
                  </a:cubicBezTo>
                  <a:cubicBezTo>
                    <a:pt x="2237" y="428"/>
                    <a:pt x="2474" y="1608"/>
                    <a:pt x="1968" y="1608"/>
                  </a:cubicBezTo>
                  <a:cubicBezTo>
                    <a:pt x="1377" y="1576"/>
                    <a:pt x="710" y="1256"/>
                    <a:pt x="178" y="1018"/>
                  </a:cubicBezTo>
                  <a:cubicBezTo>
                    <a:pt x="169" y="1016"/>
                    <a:pt x="160" y="1015"/>
                    <a:pt x="151" y="1015"/>
                  </a:cubicBezTo>
                  <a:cubicBezTo>
                    <a:pt x="57" y="1015"/>
                    <a:pt x="1" y="1132"/>
                    <a:pt x="95" y="1179"/>
                  </a:cubicBezTo>
                  <a:cubicBezTo>
                    <a:pt x="390" y="1313"/>
                    <a:pt x="710" y="1416"/>
                    <a:pt x="1031" y="1551"/>
                  </a:cubicBezTo>
                  <a:cubicBezTo>
                    <a:pt x="1309" y="1645"/>
                    <a:pt x="1670" y="1779"/>
                    <a:pt x="1987" y="1779"/>
                  </a:cubicBezTo>
                  <a:cubicBezTo>
                    <a:pt x="2035" y="1779"/>
                    <a:pt x="2082" y="1776"/>
                    <a:pt x="2128" y="1769"/>
                  </a:cubicBezTo>
                  <a:cubicBezTo>
                    <a:pt x="2660" y="1660"/>
                    <a:pt x="2397" y="454"/>
                    <a:pt x="2365" y="82"/>
                  </a:cubicBezTo>
                  <a:cubicBezTo>
                    <a:pt x="2365" y="27"/>
                    <a:pt x="2325" y="0"/>
                    <a:pt x="22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9"/>
            <p:cNvSpPr/>
            <p:nvPr/>
          </p:nvSpPr>
          <p:spPr>
            <a:xfrm>
              <a:off x="2164400" y="21050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1" y="0"/>
                  </a:moveTo>
                  <a:cubicBezTo>
                    <a:pt x="0" y="0"/>
                    <a:pt x="0" y="269"/>
                    <a:pt x="161" y="269"/>
                  </a:cubicBezTo>
                  <a:cubicBezTo>
                    <a:pt x="347" y="269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9"/>
            <p:cNvSpPr/>
            <p:nvPr/>
          </p:nvSpPr>
          <p:spPr>
            <a:xfrm>
              <a:off x="2154925" y="209510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61" y="0"/>
                  </a:moveTo>
                  <a:cubicBezTo>
                    <a:pt x="1" y="0"/>
                    <a:pt x="1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9"/>
            <p:cNvSpPr/>
            <p:nvPr/>
          </p:nvSpPr>
          <p:spPr>
            <a:xfrm>
              <a:off x="2152375" y="21090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1" y="0"/>
                  </a:moveTo>
                  <a:cubicBezTo>
                    <a:pt x="0" y="0"/>
                    <a:pt x="0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9"/>
            <p:cNvSpPr/>
            <p:nvPr/>
          </p:nvSpPr>
          <p:spPr>
            <a:xfrm>
              <a:off x="2110850" y="2146575"/>
              <a:ext cx="8675" cy="6600"/>
            </a:xfrm>
            <a:custGeom>
              <a:avLst/>
              <a:gdLst/>
              <a:ahLst/>
              <a:cxnLst/>
              <a:rect l="l" t="t" r="r" b="b"/>
              <a:pathLst>
                <a:path w="347" h="264" extrusionOk="0">
                  <a:moveTo>
                    <a:pt x="160" y="0"/>
                  </a:moveTo>
                  <a:cubicBezTo>
                    <a:pt x="0" y="0"/>
                    <a:pt x="0" y="263"/>
                    <a:pt x="160" y="263"/>
                  </a:cubicBezTo>
                  <a:cubicBezTo>
                    <a:pt x="346" y="263"/>
                    <a:pt x="346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9"/>
            <p:cNvSpPr/>
            <p:nvPr/>
          </p:nvSpPr>
          <p:spPr>
            <a:xfrm>
              <a:off x="2101550" y="2133900"/>
              <a:ext cx="8675" cy="6600"/>
            </a:xfrm>
            <a:custGeom>
              <a:avLst/>
              <a:gdLst/>
              <a:ahLst/>
              <a:cxnLst/>
              <a:rect l="l" t="t" r="r" b="b"/>
              <a:pathLst>
                <a:path w="347" h="264" extrusionOk="0">
                  <a:moveTo>
                    <a:pt x="160" y="1"/>
                  </a:moveTo>
                  <a:cubicBezTo>
                    <a:pt x="0" y="1"/>
                    <a:pt x="0" y="263"/>
                    <a:pt x="160" y="263"/>
                  </a:cubicBezTo>
                  <a:cubicBezTo>
                    <a:pt x="346" y="263"/>
                    <a:pt x="346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9"/>
            <p:cNvSpPr/>
            <p:nvPr/>
          </p:nvSpPr>
          <p:spPr>
            <a:xfrm>
              <a:off x="2096900" y="2147850"/>
              <a:ext cx="8675" cy="6750"/>
            </a:xfrm>
            <a:custGeom>
              <a:avLst/>
              <a:gdLst/>
              <a:ahLst/>
              <a:cxnLst/>
              <a:rect l="l" t="t" r="r" b="b"/>
              <a:pathLst>
                <a:path w="347" h="270" extrusionOk="0">
                  <a:moveTo>
                    <a:pt x="160" y="1"/>
                  </a:moveTo>
                  <a:cubicBezTo>
                    <a:pt x="0" y="1"/>
                    <a:pt x="0" y="270"/>
                    <a:pt x="160" y="270"/>
                  </a:cubicBezTo>
                  <a:cubicBezTo>
                    <a:pt x="346" y="270"/>
                    <a:pt x="346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9"/>
            <p:cNvSpPr/>
            <p:nvPr/>
          </p:nvSpPr>
          <p:spPr>
            <a:xfrm>
              <a:off x="2184450" y="2246150"/>
              <a:ext cx="8675" cy="6600"/>
            </a:xfrm>
            <a:custGeom>
              <a:avLst/>
              <a:gdLst/>
              <a:ahLst/>
              <a:cxnLst/>
              <a:rect l="l" t="t" r="r" b="b"/>
              <a:pathLst>
                <a:path w="347" h="264" extrusionOk="0">
                  <a:moveTo>
                    <a:pt x="160" y="0"/>
                  </a:moveTo>
                  <a:cubicBezTo>
                    <a:pt x="0" y="0"/>
                    <a:pt x="0" y="263"/>
                    <a:pt x="160" y="263"/>
                  </a:cubicBezTo>
                  <a:cubicBezTo>
                    <a:pt x="346" y="263"/>
                    <a:pt x="346" y="0"/>
                    <a:pt x="1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9"/>
            <p:cNvSpPr/>
            <p:nvPr/>
          </p:nvSpPr>
          <p:spPr>
            <a:xfrm>
              <a:off x="2170325" y="2242125"/>
              <a:ext cx="8700" cy="6600"/>
            </a:xfrm>
            <a:custGeom>
              <a:avLst/>
              <a:gdLst/>
              <a:ahLst/>
              <a:cxnLst/>
              <a:rect l="l" t="t" r="r" b="b"/>
              <a:pathLst>
                <a:path w="348" h="264" extrusionOk="0">
                  <a:moveTo>
                    <a:pt x="161" y="1"/>
                  </a:moveTo>
                  <a:cubicBezTo>
                    <a:pt x="1" y="1"/>
                    <a:pt x="1" y="264"/>
                    <a:pt x="161" y="264"/>
                  </a:cubicBezTo>
                  <a:cubicBezTo>
                    <a:pt x="347" y="264"/>
                    <a:pt x="347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9"/>
            <p:cNvSpPr/>
            <p:nvPr/>
          </p:nvSpPr>
          <p:spPr>
            <a:xfrm>
              <a:off x="2230450" y="220125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61" y="0"/>
                  </a:moveTo>
                  <a:cubicBezTo>
                    <a:pt x="1" y="0"/>
                    <a:pt x="1" y="270"/>
                    <a:pt x="161" y="270"/>
                  </a:cubicBezTo>
                  <a:cubicBezTo>
                    <a:pt x="347" y="270"/>
                    <a:pt x="347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9"/>
            <p:cNvSpPr/>
            <p:nvPr/>
          </p:nvSpPr>
          <p:spPr>
            <a:xfrm>
              <a:off x="2227725" y="2186025"/>
              <a:ext cx="8850" cy="6600"/>
            </a:xfrm>
            <a:custGeom>
              <a:avLst/>
              <a:gdLst/>
              <a:ahLst/>
              <a:cxnLst/>
              <a:rect l="l" t="t" r="r" b="b"/>
              <a:pathLst>
                <a:path w="354" h="264" extrusionOk="0">
                  <a:moveTo>
                    <a:pt x="161" y="0"/>
                  </a:moveTo>
                  <a:cubicBezTo>
                    <a:pt x="1" y="0"/>
                    <a:pt x="1" y="263"/>
                    <a:pt x="161" y="263"/>
                  </a:cubicBezTo>
                  <a:cubicBezTo>
                    <a:pt x="354" y="263"/>
                    <a:pt x="354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9"/>
            <p:cNvSpPr/>
            <p:nvPr/>
          </p:nvSpPr>
          <p:spPr>
            <a:xfrm>
              <a:off x="2068825" y="2068950"/>
              <a:ext cx="8675" cy="6775"/>
            </a:xfrm>
            <a:custGeom>
              <a:avLst/>
              <a:gdLst/>
              <a:ahLst/>
              <a:cxnLst/>
              <a:rect l="l" t="t" r="r" b="b"/>
              <a:pathLst>
                <a:path w="347" h="271" extrusionOk="0">
                  <a:moveTo>
                    <a:pt x="161" y="1"/>
                  </a:moveTo>
                  <a:cubicBezTo>
                    <a:pt x="1" y="1"/>
                    <a:pt x="1" y="270"/>
                    <a:pt x="161" y="270"/>
                  </a:cubicBezTo>
                  <a:cubicBezTo>
                    <a:pt x="347" y="270"/>
                    <a:pt x="347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9"/>
            <p:cNvSpPr/>
            <p:nvPr/>
          </p:nvSpPr>
          <p:spPr>
            <a:xfrm>
              <a:off x="1995225" y="2199400"/>
              <a:ext cx="280650" cy="251225"/>
            </a:xfrm>
            <a:custGeom>
              <a:avLst/>
              <a:gdLst/>
              <a:ahLst/>
              <a:cxnLst/>
              <a:rect l="l" t="t" r="r" b="b"/>
              <a:pathLst>
                <a:path w="11226" h="10049" extrusionOk="0">
                  <a:moveTo>
                    <a:pt x="2440" y="1"/>
                  </a:moveTo>
                  <a:cubicBezTo>
                    <a:pt x="2209" y="1"/>
                    <a:pt x="1997" y="115"/>
                    <a:pt x="1822" y="395"/>
                  </a:cubicBezTo>
                  <a:cubicBezTo>
                    <a:pt x="1476" y="985"/>
                    <a:pt x="3105" y="2832"/>
                    <a:pt x="3451" y="3390"/>
                  </a:cubicBezTo>
                  <a:cubicBezTo>
                    <a:pt x="2329" y="3499"/>
                    <a:pt x="1" y="3660"/>
                    <a:pt x="1553" y="5263"/>
                  </a:cubicBezTo>
                  <a:cubicBezTo>
                    <a:pt x="2329" y="6039"/>
                    <a:pt x="4041" y="6277"/>
                    <a:pt x="5029" y="6758"/>
                  </a:cubicBezTo>
                  <a:cubicBezTo>
                    <a:pt x="3849" y="7373"/>
                    <a:pt x="2034" y="8284"/>
                    <a:pt x="4202" y="9214"/>
                  </a:cubicBezTo>
                  <a:cubicBezTo>
                    <a:pt x="5587" y="9913"/>
                    <a:pt x="9410" y="9939"/>
                    <a:pt x="10962" y="10048"/>
                  </a:cubicBezTo>
                  <a:cubicBezTo>
                    <a:pt x="11039" y="8445"/>
                    <a:pt x="11225" y="4885"/>
                    <a:pt x="10827" y="3281"/>
                  </a:cubicBezTo>
                  <a:cubicBezTo>
                    <a:pt x="10542" y="2268"/>
                    <a:pt x="10212" y="1874"/>
                    <a:pt x="9891" y="1874"/>
                  </a:cubicBezTo>
                  <a:cubicBezTo>
                    <a:pt x="9367" y="1874"/>
                    <a:pt x="8868" y="2922"/>
                    <a:pt x="8634" y="4032"/>
                  </a:cubicBezTo>
                  <a:cubicBezTo>
                    <a:pt x="8009" y="2070"/>
                    <a:pt x="7295" y="108"/>
                    <a:pt x="6469" y="108"/>
                  </a:cubicBezTo>
                  <a:cubicBezTo>
                    <a:pt x="6023" y="108"/>
                    <a:pt x="5544" y="680"/>
                    <a:pt x="5029" y="2133"/>
                  </a:cubicBezTo>
                  <a:cubicBezTo>
                    <a:pt x="4623" y="1856"/>
                    <a:pt x="3373" y="1"/>
                    <a:pt x="24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9"/>
            <p:cNvSpPr/>
            <p:nvPr/>
          </p:nvSpPr>
          <p:spPr>
            <a:xfrm>
              <a:off x="2059350" y="2218275"/>
              <a:ext cx="211900" cy="238125"/>
            </a:xfrm>
            <a:custGeom>
              <a:avLst/>
              <a:gdLst/>
              <a:ahLst/>
              <a:cxnLst/>
              <a:rect l="l" t="t" r="r" b="b"/>
              <a:pathLst>
                <a:path w="8476" h="9525" extrusionOk="0">
                  <a:moveTo>
                    <a:pt x="188" y="1"/>
                  </a:moveTo>
                  <a:cubicBezTo>
                    <a:pt x="92" y="1"/>
                    <a:pt x="0" y="146"/>
                    <a:pt x="85" y="230"/>
                  </a:cubicBezTo>
                  <a:cubicBezTo>
                    <a:pt x="2650" y="3463"/>
                    <a:pt x="5376" y="6509"/>
                    <a:pt x="8211" y="9479"/>
                  </a:cubicBezTo>
                  <a:cubicBezTo>
                    <a:pt x="8236" y="9511"/>
                    <a:pt x="8265" y="9525"/>
                    <a:pt x="8294" y="9525"/>
                  </a:cubicBezTo>
                  <a:cubicBezTo>
                    <a:pt x="8386" y="9525"/>
                    <a:pt x="8475" y="9391"/>
                    <a:pt x="8397" y="9293"/>
                  </a:cubicBezTo>
                  <a:cubicBezTo>
                    <a:pt x="5588" y="6323"/>
                    <a:pt x="2836" y="3251"/>
                    <a:pt x="271" y="44"/>
                  </a:cubicBezTo>
                  <a:cubicBezTo>
                    <a:pt x="246" y="13"/>
                    <a:pt x="217" y="1"/>
                    <a:pt x="1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9"/>
            <p:cNvSpPr/>
            <p:nvPr/>
          </p:nvSpPr>
          <p:spPr>
            <a:xfrm>
              <a:off x="2067375" y="2244425"/>
              <a:ext cx="95600" cy="89575"/>
            </a:xfrm>
            <a:custGeom>
              <a:avLst/>
              <a:gdLst/>
              <a:ahLst/>
              <a:cxnLst/>
              <a:rect l="l" t="t" r="r" b="b"/>
              <a:pathLst>
                <a:path w="3824" h="3583" extrusionOk="0">
                  <a:moveTo>
                    <a:pt x="3532" y="0"/>
                  </a:moveTo>
                  <a:cubicBezTo>
                    <a:pt x="3466" y="0"/>
                    <a:pt x="3400" y="40"/>
                    <a:pt x="3400" y="121"/>
                  </a:cubicBezTo>
                  <a:cubicBezTo>
                    <a:pt x="3425" y="1175"/>
                    <a:pt x="3550" y="2253"/>
                    <a:pt x="3463" y="3309"/>
                  </a:cubicBezTo>
                  <a:lnTo>
                    <a:pt x="3463" y="3309"/>
                  </a:lnTo>
                  <a:cubicBezTo>
                    <a:pt x="3347" y="3315"/>
                    <a:pt x="3231" y="3317"/>
                    <a:pt x="3115" y="3317"/>
                  </a:cubicBezTo>
                  <a:cubicBezTo>
                    <a:pt x="2143" y="3317"/>
                    <a:pt x="1155" y="3142"/>
                    <a:pt x="161" y="3142"/>
                  </a:cubicBezTo>
                  <a:cubicBezTo>
                    <a:pt x="1" y="3142"/>
                    <a:pt x="1" y="3405"/>
                    <a:pt x="161" y="3405"/>
                  </a:cubicBezTo>
                  <a:cubicBezTo>
                    <a:pt x="1147" y="3405"/>
                    <a:pt x="2128" y="3582"/>
                    <a:pt x="3093" y="3582"/>
                  </a:cubicBezTo>
                  <a:cubicBezTo>
                    <a:pt x="3258" y="3582"/>
                    <a:pt x="3422" y="3577"/>
                    <a:pt x="3586" y="3565"/>
                  </a:cubicBezTo>
                  <a:cubicBezTo>
                    <a:pt x="3663" y="3565"/>
                    <a:pt x="3721" y="3514"/>
                    <a:pt x="3721" y="3437"/>
                  </a:cubicBezTo>
                  <a:cubicBezTo>
                    <a:pt x="3824" y="2340"/>
                    <a:pt x="3689" y="1217"/>
                    <a:pt x="3663" y="121"/>
                  </a:cubicBezTo>
                  <a:cubicBezTo>
                    <a:pt x="3663" y="40"/>
                    <a:pt x="3598" y="0"/>
                    <a:pt x="35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9"/>
            <p:cNvSpPr/>
            <p:nvPr/>
          </p:nvSpPr>
          <p:spPr>
            <a:xfrm>
              <a:off x="2134250" y="2321875"/>
              <a:ext cx="100875" cy="91850"/>
            </a:xfrm>
            <a:custGeom>
              <a:avLst/>
              <a:gdLst/>
              <a:ahLst/>
              <a:cxnLst/>
              <a:rect l="l" t="t" r="r" b="b"/>
              <a:pathLst>
                <a:path w="4035" h="3674" extrusionOk="0">
                  <a:moveTo>
                    <a:pt x="3849" y="0"/>
                  </a:moveTo>
                  <a:cubicBezTo>
                    <a:pt x="3782" y="0"/>
                    <a:pt x="3714" y="40"/>
                    <a:pt x="3714" y="121"/>
                  </a:cubicBezTo>
                  <a:cubicBezTo>
                    <a:pt x="3740" y="1192"/>
                    <a:pt x="3772" y="2288"/>
                    <a:pt x="3612" y="3353"/>
                  </a:cubicBezTo>
                  <a:cubicBezTo>
                    <a:pt x="3598" y="3398"/>
                    <a:pt x="3334" y="3412"/>
                    <a:pt x="3017" y="3412"/>
                  </a:cubicBezTo>
                  <a:cubicBezTo>
                    <a:pt x="2570" y="3412"/>
                    <a:pt x="2019" y="3385"/>
                    <a:pt x="1925" y="3385"/>
                  </a:cubicBezTo>
                  <a:cubicBezTo>
                    <a:pt x="1779" y="3392"/>
                    <a:pt x="1635" y="3395"/>
                    <a:pt x="1490" y="3395"/>
                  </a:cubicBezTo>
                  <a:cubicBezTo>
                    <a:pt x="1047" y="3395"/>
                    <a:pt x="606" y="3365"/>
                    <a:pt x="161" y="3302"/>
                  </a:cubicBezTo>
                  <a:cubicBezTo>
                    <a:pt x="154" y="3301"/>
                    <a:pt x="147" y="3300"/>
                    <a:pt x="140" y="3300"/>
                  </a:cubicBezTo>
                  <a:cubicBezTo>
                    <a:pt x="1" y="3300"/>
                    <a:pt x="8" y="3547"/>
                    <a:pt x="161" y="3571"/>
                  </a:cubicBezTo>
                  <a:cubicBezTo>
                    <a:pt x="731" y="3649"/>
                    <a:pt x="1303" y="3663"/>
                    <a:pt x="1876" y="3663"/>
                  </a:cubicBezTo>
                  <a:cubicBezTo>
                    <a:pt x="2207" y="3663"/>
                    <a:pt x="2538" y="3659"/>
                    <a:pt x="2870" y="3659"/>
                  </a:cubicBezTo>
                  <a:cubicBezTo>
                    <a:pt x="3143" y="3659"/>
                    <a:pt x="3416" y="3662"/>
                    <a:pt x="3689" y="3674"/>
                  </a:cubicBezTo>
                  <a:cubicBezTo>
                    <a:pt x="3740" y="3674"/>
                    <a:pt x="3823" y="3623"/>
                    <a:pt x="3823" y="3571"/>
                  </a:cubicBezTo>
                  <a:cubicBezTo>
                    <a:pt x="4035" y="2449"/>
                    <a:pt x="4009" y="1269"/>
                    <a:pt x="3984" y="121"/>
                  </a:cubicBezTo>
                  <a:cubicBezTo>
                    <a:pt x="3984" y="40"/>
                    <a:pt x="3916" y="0"/>
                    <a:pt x="3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9"/>
            <p:cNvSpPr/>
            <p:nvPr/>
          </p:nvSpPr>
          <p:spPr>
            <a:xfrm>
              <a:off x="2173700" y="2292800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38" y="1"/>
                  </a:moveTo>
                  <a:cubicBezTo>
                    <a:pt x="0" y="1"/>
                    <a:pt x="0" y="405"/>
                    <a:pt x="238" y="405"/>
                  </a:cubicBezTo>
                  <a:cubicBezTo>
                    <a:pt x="507" y="405"/>
                    <a:pt x="507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9"/>
            <p:cNvSpPr/>
            <p:nvPr/>
          </p:nvSpPr>
          <p:spPr>
            <a:xfrm>
              <a:off x="2173700" y="2267475"/>
              <a:ext cx="12700" cy="9950"/>
            </a:xfrm>
            <a:custGeom>
              <a:avLst/>
              <a:gdLst/>
              <a:ahLst/>
              <a:cxnLst/>
              <a:rect l="l" t="t" r="r" b="b"/>
              <a:pathLst>
                <a:path w="508" h="398" extrusionOk="0">
                  <a:moveTo>
                    <a:pt x="238" y="0"/>
                  </a:moveTo>
                  <a:cubicBezTo>
                    <a:pt x="0" y="0"/>
                    <a:pt x="0" y="398"/>
                    <a:pt x="238" y="398"/>
                  </a:cubicBezTo>
                  <a:cubicBezTo>
                    <a:pt x="507" y="398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9"/>
            <p:cNvSpPr/>
            <p:nvPr/>
          </p:nvSpPr>
          <p:spPr>
            <a:xfrm>
              <a:off x="2128325" y="2271475"/>
              <a:ext cx="12675" cy="9975"/>
            </a:xfrm>
            <a:custGeom>
              <a:avLst/>
              <a:gdLst/>
              <a:ahLst/>
              <a:cxnLst/>
              <a:rect l="l" t="t" r="r" b="b"/>
              <a:pathLst>
                <a:path w="507" h="399" extrusionOk="0">
                  <a:moveTo>
                    <a:pt x="238" y="1"/>
                  </a:moveTo>
                  <a:cubicBezTo>
                    <a:pt x="0" y="1"/>
                    <a:pt x="0" y="398"/>
                    <a:pt x="238" y="398"/>
                  </a:cubicBezTo>
                  <a:cubicBezTo>
                    <a:pt x="507" y="398"/>
                    <a:pt x="507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9"/>
            <p:cNvSpPr/>
            <p:nvPr/>
          </p:nvSpPr>
          <p:spPr>
            <a:xfrm>
              <a:off x="2061450" y="2299550"/>
              <a:ext cx="12700" cy="9950"/>
            </a:xfrm>
            <a:custGeom>
              <a:avLst/>
              <a:gdLst/>
              <a:ahLst/>
              <a:cxnLst/>
              <a:rect l="l" t="t" r="r" b="b"/>
              <a:pathLst>
                <a:path w="508" h="398" extrusionOk="0">
                  <a:moveTo>
                    <a:pt x="238" y="0"/>
                  </a:moveTo>
                  <a:cubicBezTo>
                    <a:pt x="1" y="0"/>
                    <a:pt x="1" y="398"/>
                    <a:pt x="238" y="398"/>
                  </a:cubicBezTo>
                  <a:cubicBezTo>
                    <a:pt x="507" y="398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9"/>
            <p:cNvSpPr/>
            <p:nvPr/>
          </p:nvSpPr>
          <p:spPr>
            <a:xfrm>
              <a:off x="2041400" y="2307550"/>
              <a:ext cx="12700" cy="9975"/>
            </a:xfrm>
            <a:custGeom>
              <a:avLst/>
              <a:gdLst/>
              <a:ahLst/>
              <a:cxnLst/>
              <a:rect l="l" t="t" r="r" b="b"/>
              <a:pathLst>
                <a:path w="508" h="399" extrusionOk="0">
                  <a:moveTo>
                    <a:pt x="238" y="1"/>
                  </a:moveTo>
                  <a:cubicBezTo>
                    <a:pt x="1" y="1"/>
                    <a:pt x="1" y="398"/>
                    <a:pt x="238" y="398"/>
                  </a:cubicBezTo>
                  <a:cubicBezTo>
                    <a:pt x="508" y="398"/>
                    <a:pt x="508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9"/>
            <p:cNvSpPr/>
            <p:nvPr/>
          </p:nvSpPr>
          <p:spPr>
            <a:xfrm>
              <a:off x="2149650" y="2370425"/>
              <a:ext cx="12675" cy="9950"/>
            </a:xfrm>
            <a:custGeom>
              <a:avLst/>
              <a:gdLst/>
              <a:ahLst/>
              <a:cxnLst/>
              <a:rect l="l" t="t" r="r" b="b"/>
              <a:pathLst>
                <a:path w="507" h="398" extrusionOk="0">
                  <a:moveTo>
                    <a:pt x="238" y="0"/>
                  </a:moveTo>
                  <a:cubicBezTo>
                    <a:pt x="0" y="0"/>
                    <a:pt x="0" y="398"/>
                    <a:pt x="238" y="398"/>
                  </a:cubicBezTo>
                  <a:cubicBezTo>
                    <a:pt x="507" y="398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9"/>
            <p:cNvSpPr/>
            <p:nvPr/>
          </p:nvSpPr>
          <p:spPr>
            <a:xfrm>
              <a:off x="2094800" y="2397025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44" y="1"/>
                  </a:moveTo>
                  <a:cubicBezTo>
                    <a:pt x="1" y="1"/>
                    <a:pt x="1" y="405"/>
                    <a:pt x="244" y="405"/>
                  </a:cubicBezTo>
                  <a:cubicBezTo>
                    <a:pt x="507" y="405"/>
                    <a:pt x="507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9"/>
            <p:cNvSpPr/>
            <p:nvPr/>
          </p:nvSpPr>
          <p:spPr>
            <a:xfrm>
              <a:off x="2228525" y="2280775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38" y="1"/>
                  </a:moveTo>
                  <a:cubicBezTo>
                    <a:pt x="1" y="1"/>
                    <a:pt x="1" y="405"/>
                    <a:pt x="238" y="405"/>
                  </a:cubicBezTo>
                  <a:cubicBezTo>
                    <a:pt x="508" y="405"/>
                    <a:pt x="508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9"/>
            <p:cNvSpPr/>
            <p:nvPr/>
          </p:nvSpPr>
          <p:spPr>
            <a:xfrm>
              <a:off x="2244575" y="2377000"/>
              <a:ext cx="12700" cy="10125"/>
            </a:xfrm>
            <a:custGeom>
              <a:avLst/>
              <a:gdLst/>
              <a:ahLst/>
              <a:cxnLst/>
              <a:rect l="l" t="t" r="r" b="b"/>
              <a:pathLst>
                <a:path w="508" h="405" extrusionOk="0">
                  <a:moveTo>
                    <a:pt x="238" y="0"/>
                  </a:moveTo>
                  <a:cubicBezTo>
                    <a:pt x="0" y="0"/>
                    <a:pt x="0" y="404"/>
                    <a:pt x="238" y="404"/>
                  </a:cubicBezTo>
                  <a:cubicBezTo>
                    <a:pt x="507" y="404"/>
                    <a:pt x="507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9"/>
            <p:cNvSpPr/>
            <p:nvPr/>
          </p:nvSpPr>
          <p:spPr>
            <a:xfrm>
              <a:off x="1937175" y="2266825"/>
              <a:ext cx="12050" cy="9325"/>
            </a:xfrm>
            <a:custGeom>
              <a:avLst/>
              <a:gdLst/>
              <a:ahLst/>
              <a:cxnLst/>
              <a:rect l="l" t="t" r="r" b="b"/>
              <a:pathLst>
                <a:path w="482" h="373" extrusionOk="0">
                  <a:moveTo>
                    <a:pt x="238" y="1"/>
                  </a:moveTo>
                  <a:cubicBezTo>
                    <a:pt x="1" y="1"/>
                    <a:pt x="1" y="373"/>
                    <a:pt x="238" y="373"/>
                  </a:cubicBezTo>
                  <a:cubicBezTo>
                    <a:pt x="482" y="373"/>
                    <a:pt x="482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9"/>
            <p:cNvSpPr/>
            <p:nvPr/>
          </p:nvSpPr>
          <p:spPr>
            <a:xfrm>
              <a:off x="1945850" y="2253350"/>
              <a:ext cx="11400" cy="8850"/>
            </a:xfrm>
            <a:custGeom>
              <a:avLst/>
              <a:gdLst/>
              <a:ahLst/>
              <a:cxnLst/>
              <a:rect l="l" t="t" r="r" b="b"/>
              <a:pathLst>
                <a:path w="456" h="354" extrusionOk="0">
                  <a:moveTo>
                    <a:pt x="212" y="1"/>
                  </a:moveTo>
                  <a:cubicBezTo>
                    <a:pt x="0" y="1"/>
                    <a:pt x="0" y="354"/>
                    <a:pt x="212" y="354"/>
                  </a:cubicBezTo>
                  <a:cubicBezTo>
                    <a:pt x="455" y="354"/>
                    <a:pt x="455" y="1"/>
                    <a:pt x="2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9"/>
            <p:cNvSpPr/>
            <p:nvPr/>
          </p:nvSpPr>
          <p:spPr>
            <a:xfrm>
              <a:off x="1951925" y="2268750"/>
              <a:ext cx="12050" cy="8675"/>
            </a:xfrm>
            <a:custGeom>
              <a:avLst/>
              <a:gdLst/>
              <a:ahLst/>
              <a:cxnLst/>
              <a:rect l="l" t="t" r="r" b="b"/>
              <a:pathLst>
                <a:path w="482" h="347" extrusionOk="0">
                  <a:moveTo>
                    <a:pt x="238" y="1"/>
                  </a:moveTo>
                  <a:cubicBezTo>
                    <a:pt x="1" y="1"/>
                    <a:pt x="1" y="347"/>
                    <a:pt x="238" y="347"/>
                  </a:cubicBezTo>
                  <a:cubicBezTo>
                    <a:pt x="482" y="347"/>
                    <a:pt x="482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5" name="Google Shape;1785;p9"/>
          <p:cNvGrpSpPr/>
          <p:nvPr/>
        </p:nvGrpSpPr>
        <p:grpSpPr>
          <a:xfrm>
            <a:off x="-69323" y="-156700"/>
            <a:ext cx="2602000" cy="2584766"/>
            <a:chOff x="231375" y="1093650"/>
            <a:chExt cx="506354" cy="503000"/>
          </a:xfrm>
        </p:grpSpPr>
        <p:sp>
          <p:nvSpPr>
            <p:cNvPr id="1786" name="Google Shape;1786;p9"/>
            <p:cNvSpPr/>
            <p:nvPr/>
          </p:nvSpPr>
          <p:spPr>
            <a:xfrm>
              <a:off x="504775" y="1315050"/>
              <a:ext cx="158300" cy="84475"/>
            </a:xfrm>
            <a:custGeom>
              <a:avLst/>
              <a:gdLst/>
              <a:ahLst/>
              <a:cxnLst/>
              <a:rect l="l" t="t" r="r" b="b"/>
              <a:pathLst>
                <a:path w="6332" h="3379" extrusionOk="0">
                  <a:moveTo>
                    <a:pt x="5875" y="156"/>
                  </a:moveTo>
                  <a:cubicBezTo>
                    <a:pt x="5953" y="348"/>
                    <a:pt x="6047" y="545"/>
                    <a:pt x="6145" y="736"/>
                  </a:cubicBezTo>
                  <a:cubicBezTo>
                    <a:pt x="6196" y="871"/>
                    <a:pt x="5933" y="922"/>
                    <a:pt x="5799" y="973"/>
                  </a:cubicBezTo>
                  <a:cubicBezTo>
                    <a:pt x="5318" y="1217"/>
                    <a:pt x="4837" y="1403"/>
                    <a:pt x="4356" y="1589"/>
                  </a:cubicBezTo>
                  <a:cubicBezTo>
                    <a:pt x="3981" y="1748"/>
                    <a:pt x="398" y="3219"/>
                    <a:pt x="322" y="3219"/>
                  </a:cubicBezTo>
                  <a:cubicBezTo>
                    <a:pt x="322" y="3219"/>
                    <a:pt x="321" y="3219"/>
                    <a:pt x="321" y="3218"/>
                  </a:cubicBezTo>
                  <a:cubicBezTo>
                    <a:pt x="238" y="3032"/>
                    <a:pt x="212" y="2846"/>
                    <a:pt x="161" y="2660"/>
                  </a:cubicBezTo>
                  <a:cubicBezTo>
                    <a:pt x="103" y="2416"/>
                    <a:pt x="1014" y="2128"/>
                    <a:pt x="1174" y="2070"/>
                  </a:cubicBezTo>
                  <a:cubicBezTo>
                    <a:pt x="1816" y="1775"/>
                    <a:pt x="2431" y="1512"/>
                    <a:pt x="3073" y="1243"/>
                  </a:cubicBezTo>
                  <a:cubicBezTo>
                    <a:pt x="4000" y="874"/>
                    <a:pt x="4953" y="500"/>
                    <a:pt x="5875" y="156"/>
                  </a:cubicBezTo>
                  <a:close/>
                  <a:moveTo>
                    <a:pt x="5903" y="1"/>
                  </a:moveTo>
                  <a:cubicBezTo>
                    <a:pt x="5886" y="1"/>
                    <a:pt x="5869" y="7"/>
                    <a:pt x="5857" y="18"/>
                  </a:cubicBezTo>
                  <a:lnTo>
                    <a:pt x="5857" y="18"/>
                  </a:lnTo>
                  <a:cubicBezTo>
                    <a:pt x="3888" y="741"/>
                    <a:pt x="1944" y="1566"/>
                    <a:pt x="26" y="2449"/>
                  </a:cubicBezTo>
                  <a:cubicBezTo>
                    <a:pt x="0" y="2449"/>
                    <a:pt x="0" y="2500"/>
                    <a:pt x="0" y="2526"/>
                  </a:cubicBezTo>
                  <a:cubicBezTo>
                    <a:pt x="52" y="2795"/>
                    <a:pt x="103" y="3058"/>
                    <a:pt x="212" y="3327"/>
                  </a:cubicBezTo>
                  <a:cubicBezTo>
                    <a:pt x="238" y="3353"/>
                    <a:pt x="263" y="3379"/>
                    <a:pt x="289" y="3379"/>
                  </a:cubicBezTo>
                  <a:cubicBezTo>
                    <a:pt x="2297" y="2577"/>
                    <a:pt x="4381" y="1884"/>
                    <a:pt x="6305" y="896"/>
                  </a:cubicBezTo>
                  <a:cubicBezTo>
                    <a:pt x="6331" y="871"/>
                    <a:pt x="6331" y="845"/>
                    <a:pt x="6331" y="813"/>
                  </a:cubicBezTo>
                  <a:cubicBezTo>
                    <a:pt x="6196" y="550"/>
                    <a:pt x="6062" y="306"/>
                    <a:pt x="5959" y="43"/>
                  </a:cubicBezTo>
                  <a:cubicBezTo>
                    <a:pt x="5950" y="13"/>
                    <a:pt x="5927" y="1"/>
                    <a:pt x="59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9"/>
            <p:cNvSpPr/>
            <p:nvPr/>
          </p:nvSpPr>
          <p:spPr>
            <a:xfrm>
              <a:off x="472700" y="1376100"/>
              <a:ext cx="41175" cy="34800"/>
            </a:xfrm>
            <a:custGeom>
              <a:avLst/>
              <a:gdLst/>
              <a:ahLst/>
              <a:cxnLst/>
              <a:rect l="l" t="t" r="r" b="b"/>
              <a:pathLst>
                <a:path w="1647" h="1392" extrusionOk="0">
                  <a:moveTo>
                    <a:pt x="1362" y="1"/>
                  </a:moveTo>
                  <a:cubicBezTo>
                    <a:pt x="1354" y="1"/>
                    <a:pt x="1345" y="3"/>
                    <a:pt x="1335" y="7"/>
                  </a:cubicBezTo>
                  <a:cubicBezTo>
                    <a:pt x="879" y="109"/>
                    <a:pt x="482" y="295"/>
                    <a:pt x="52" y="456"/>
                  </a:cubicBezTo>
                  <a:cubicBezTo>
                    <a:pt x="26" y="488"/>
                    <a:pt x="1" y="513"/>
                    <a:pt x="1" y="539"/>
                  </a:cubicBezTo>
                  <a:cubicBezTo>
                    <a:pt x="103" y="808"/>
                    <a:pt x="187" y="1071"/>
                    <a:pt x="264" y="1341"/>
                  </a:cubicBezTo>
                  <a:cubicBezTo>
                    <a:pt x="289" y="1366"/>
                    <a:pt x="321" y="1392"/>
                    <a:pt x="347" y="1392"/>
                  </a:cubicBezTo>
                  <a:cubicBezTo>
                    <a:pt x="770" y="1232"/>
                    <a:pt x="1174" y="1097"/>
                    <a:pt x="1572" y="937"/>
                  </a:cubicBezTo>
                  <a:cubicBezTo>
                    <a:pt x="1647" y="914"/>
                    <a:pt x="1634" y="803"/>
                    <a:pt x="1571" y="803"/>
                  </a:cubicBezTo>
                  <a:cubicBezTo>
                    <a:pt x="1563" y="803"/>
                    <a:pt x="1555" y="805"/>
                    <a:pt x="1546" y="808"/>
                  </a:cubicBezTo>
                  <a:cubicBezTo>
                    <a:pt x="1164" y="962"/>
                    <a:pt x="776" y="1117"/>
                    <a:pt x="370" y="1242"/>
                  </a:cubicBezTo>
                  <a:lnTo>
                    <a:pt x="370" y="1242"/>
                  </a:lnTo>
                  <a:cubicBezTo>
                    <a:pt x="287" y="1017"/>
                    <a:pt x="237" y="792"/>
                    <a:pt x="152" y="571"/>
                  </a:cubicBezTo>
                  <a:lnTo>
                    <a:pt x="152" y="571"/>
                  </a:lnTo>
                  <a:cubicBezTo>
                    <a:pt x="541" y="415"/>
                    <a:pt x="948" y="238"/>
                    <a:pt x="1360" y="109"/>
                  </a:cubicBezTo>
                  <a:cubicBezTo>
                    <a:pt x="1433" y="87"/>
                    <a:pt x="1418" y="1"/>
                    <a:pt x="13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9"/>
            <p:cNvSpPr/>
            <p:nvPr/>
          </p:nvSpPr>
          <p:spPr>
            <a:xfrm>
              <a:off x="515850" y="1329250"/>
              <a:ext cx="129500" cy="56025"/>
            </a:xfrm>
            <a:custGeom>
              <a:avLst/>
              <a:gdLst/>
              <a:ahLst/>
              <a:cxnLst/>
              <a:rect l="l" t="t" r="r" b="b"/>
              <a:pathLst>
                <a:path w="5180" h="2241" extrusionOk="0">
                  <a:moveTo>
                    <a:pt x="4996" y="0"/>
                  </a:moveTo>
                  <a:cubicBezTo>
                    <a:pt x="4982" y="0"/>
                    <a:pt x="4967" y="3"/>
                    <a:pt x="4952" y="8"/>
                  </a:cubicBezTo>
                  <a:cubicBezTo>
                    <a:pt x="3348" y="675"/>
                    <a:pt x="1745" y="1290"/>
                    <a:pt x="141" y="1958"/>
                  </a:cubicBezTo>
                  <a:cubicBezTo>
                    <a:pt x="1" y="2030"/>
                    <a:pt x="47" y="2241"/>
                    <a:pt x="168" y="2241"/>
                  </a:cubicBezTo>
                  <a:cubicBezTo>
                    <a:pt x="186" y="2241"/>
                    <a:pt x="204" y="2237"/>
                    <a:pt x="225" y="2227"/>
                  </a:cubicBezTo>
                  <a:cubicBezTo>
                    <a:pt x="1828" y="1560"/>
                    <a:pt x="3432" y="918"/>
                    <a:pt x="5035" y="277"/>
                  </a:cubicBezTo>
                  <a:cubicBezTo>
                    <a:pt x="5180" y="202"/>
                    <a:pt x="5126" y="0"/>
                    <a:pt x="49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9"/>
            <p:cNvSpPr/>
            <p:nvPr/>
          </p:nvSpPr>
          <p:spPr>
            <a:xfrm>
              <a:off x="231375" y="1405425"/>
              <a:ext cx="266050" cy="191225"/>
            </a:xfrm>
            <a:custGeom>
              <a:avLst/>
              <a:gdLst/>
              <a:ahLst/>
              <a:cxnLst/>
              <a:rect l="l" t="t" r="r" b="b"/>
              <a:pathLst>
                <a:path w="10642" h="7649" extrusionOk="0">
                  <a:moveTo>
                    <a:pt x="6432" y="140"/>
                  </a:moveTo>
                  <a:cubicBezTo>
                    <a:pt x="7868" y="140"/>
                    <a:pt x="9293" y="684"/>
                    <a:pt x="10000" y="2041"/>
                  </a:cubicBezTo>
                  <a:cubicBezTo>
                    <a:pt x="10558" y="3080"/>
                    <a:pt x="10641" y="4709"/>
                    <a:pt x="9461" y="5376"/>
                  </a:cubicBezTo>
                  <a:cubicBezTo>
                    <a:pt x="9219" y="5515"/>
                    <a:pt x="8971" y="5563"/>
                    <a:pt x="8720" y="5563"/>
                  </a:cubicBezTo>
                  <a:cubicBezTo>
                    <a:pt x="8393" y="5563"/>
                    <a:pt x="8060" y="5481"/>
                    <a:pt x="7729" y="5408"/>
                  </a:cubicBezTo>
                  <a:cubicBezTo>
                    <a:pt x="7398" y="5318"/>
                    <a:pt x="7066" y="5227"/>
                    <a:pt x="6739" y="5227"/>
                  </a:cubicBezTo>
                  <a:cubicBezTo>
                    <a:pt x="6486" y="5227"/>
                    <a:pt x="6235" y="5282"/>
                    <a:pt x="5991" y="5434"/>
                  </a:cubicBezTo>
                  <a:cubicBezTo>
                    <a:pt x="5941" y="5456"/>
                    <a:pt x="5915" y="5497"/>
                    <a:pt x="5876" y="5525"/>
                  </a:cubicBezTo>
                  <a:lnTo>
                    <a:pt x="5876" y="5525"/>
                  </a:lnTo>
                  <a:cubicBezTo>
                    <a:pt x="5869" y="5527"/>
                    <a:pt x="5862" y="5530"/>
                    <a:pt x="5857" y="5536"/>
                  </a:cubicBezTo>
                  <a:cubicBezTo>
                    <a:pt x="5080" y="6396"/>
                    <a:pt x="4144" y="7249"/>
                    <a:pt x="2996" y="7492"/>
                  </a:cubicBezTo>
                  <a:cubicBezTo>
                    <a:pt x="2863" y="7519"/>
                    <a:pt x="2737" y="7532"/>
                    <a:pt x="2618" y="7532"/>
                  </a:cubicBezTo>
                  <a:cubicBezTo>
                    <a:pt x="1197" y="7532"/>
                    <a:pt x="708" y="5730"/>
                    <a:pt x="802" y="4523"/>
                  </a:cubicBezTo>
                  <a:cubicBezTo>
                    <a:pt x="1020" y="2201"/>
                    <a:pt x="2945" y="783"/>
                    <a:pt x="5055" y="302"/>
                  </a:cubicBezTo>
                  <a:cubicBezTo>
                    <a:pt x="5499" y="197"/>
                    <a:pt x="5966" y="140"/>
                    <a:pt x="6432" y="140"/>
                  </a:cubicBezTo>
                  <a:close/>
                  <a:moveTo>
                    <a:pt x="6392" y="1"/>
                  </a:moveTo>
                  <a:cubicBezTo>
                    <a:pt x="4973" y="1"/>
                    <a:pt x="3505" y="494"/>
                    <a:pt x="2406" y="1341"/>
                  </a:cubicBezTo>
                  <a:cubicBezTo>
                    <a:pt x="860" y="2547"/>
                    <a:pt x="1" y="5029"/>
                    <a:pt x="1155" y="6793"/>
                  </a:cubicBezTo>
                  <a:cubicBezTo>
                    <a:pt x="1549" y="7410"/>
                    <a:pt x="2055" y="7648"/>
                    <a:pt x="2596" y="7648"/>
                  </a:cubicBezTo>
                  <a:cubicBezTo>
                    <a:pt x="3817" y="7648"/>
                    <a:pt x="5224" y="6440"/>
                    <a:pt x="5966" y="5645"/>
                  </a:cubicBezTo>
                  <a:cubicBezTo>
                    <a:pt x="6210" y="5433"/>
                    <a:pt x="6477" y="5359"/>
                    <a:pt x="6753" y="5359"/>
                  </a:cubicBezTo>
                  <a:cubicBezTo>
                    <a:pt x="7205" y="5359"/>
                    <a:pt x="7682" y="5556"/>
                    <a:pt x="8127" y="5671"/>
                  </a:cubicBezTo>
                  <a:cubicBezTo>
                    <a:pt x="8271" y="5703"/>
                    <a:pt x="8414" y="5719"/>
                    <a:pt x="8557" y="5719"/>
                  </a:cubicBezTo>
                  <a:cubicBezTo>
                    <a:pt x="8893" y="5719"/>
                    <a:pt x="9225" y="5633"/>
                    <a:pt x="9545" y="5485"/>
                  </a:cubicBezTo>
                  <a:cubicBezTo>
                    <a:pt x="10398" y="5055"/>
                    <a:pt x="10616" y="3990"/>
                    <a:pt x="10481" y="3105"/>
                  </a:cubicBezTo>
                  <a:cubicBezTo>
                    <a:pt x="10263" y="1399"/>
                    <a:pt x="8878" y="302"/>
                    <a:pt x="7216" y="59"/>
                  </a:cubicBezTo>
                  <a:cubicBezTo>
                    <a:pt x="6945" y="20"/>
                    <a:pt x="6669" y="1"/>
                    <a:pt x="6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9"/>
            <p:cNvSpPr/>
            <p:nvPr/>
          </p:nvSpPr>
          <p:spPr>
            <a:xfrm>
              <a:off x="311550" y="1531075"/>
              <a:ext cx="35400" cy="30850"/>
            </a:xfrm>
            <a:custGeom>
              <a:avLst/>
              <a:gdLst/>
              <a:ahLst/>
              <a:cxnLst/>
              <a:rect l="l" t="t" r="r" b="b"/>
              <a:pathLst>
                <a:path w="1416" h="1234" extrusionOk="0">
                  <a:moveTo>
                    <a:pt x="884" y="138"/>
                  </a:moveTo>
                  <a:cubicBezTo>
                    <a:pt x="1133" y="145"/>
                    <a:pt x="1281" y="255"/>
                    <a:pt x="1206" y="510"/>
                  </a:cubicBezTo>
                  <a:cubicBezTo>
                    <a:pt x="1123" y="754"/>
                    <a:pt x="963" y="940"/>
                    <a:pt x="751" y="1049"/>
                  </a:cubicBezTo>
                  <a:cubicBezTo>
                    <a:pt x="684" y="1085"/>
                    <a:pt x="616" y="1101"/>
                    <a:pt x="553" y="1101"/>
                  </a:cubicBezTo>
                  <a:cubicBezTo>
                    <a:pt x="290" y="1101"/>
                    <a:pt x="95" y="826"/>
                    <a:pt x="244" y="568"/>
                  </a:cubicBezTo>
                  <a:cubicBezTo>
                    <a:pt x="379" y="350"/>
                    <a:pt x="641" y="190"/>
                    <a:pt x="884" y="138"/>
                  </a:cubicBezTo>
                  <a:close/>
                  <a:moveTo>
                    <a:pt x="879" y="0"/>
                  </a:moveTo>
                  <a:cubicBezTo>
                    <a:pt x="873" y="0"/>
                    <a:pt x="867" y="1"/>
                    <a:pt x="860" y="3"/>
                  </a:cubicBezTo>
                  <a:cubicBezTo>
                    <a:pt x="847" y="3"/>
                    <a:pt x="836" y="7"/>
                    <a:pt x="826" y="13"/>
                  </a:cubicBezTo>
                  <a:lnTo>
                    <a:pt x="826" y="13"/>
                  </a:lnTo>
                  <a:cubicBezTo>
                    <a:pt x="513" y="103"/>
                    <a:pt x="157" y="335"/>
                    <a:pt x="58" y="645"/>
                  </a:cubicBezTo>
                  <a:cubicBezTo>
                    <a:pt x="1" y="805"/>
                    <a:pt x="84" y="991"/>
                    <a:pt x="193" y="1100"/>
                  </a:cubicBezTo>
                  <a:cubicBezTo>
                    <a:pt x="281" y="1193"/>
                    <a:pt x="400" y="1234"/>
                    <a:pt x="525" y="1234"/>
                  </a:cubicBezTo>
                  <a:cubicBezTo>
                    <a:pt x="583" y="1234"/>
                    <a:pt x="642" y="1225"/>
                    <a:pt x="700" y="1209"/>
                  </a:cubicBezTo>
                  <a:cubicBezTo>
                    <a:pt x="1020" y="1126"/>
                    <a:pt x="1283" y="805"/>
                    <a:pt x="1341" y="484"/>
                  </a:cubicBezTo>
                  <a:cubicBezTo>
                    <a:pt x="1415" y="176"/>
                    <a:pt x="1199" y="16"/>
                    <a:pt x="898" y="4"/>
                  </a:cubicBezTo>
                  <a:lnTo>
                    <a:pt x="898" y="4"/>
                  </a:lnTo>
                  <a:cubicBezTo>
                    <a:pt x="892" y="2"/>
                    <a:pt x="886" y="0"/>
                    <a:pt x="8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9"/>
            <p:cNvSpPr/>
            <p:nvPr/>
          </p:nvSpPr>
          <p:spPr>
            <a:xfrm>
              <a:off x="265525" y="1473250"/>
              <a:ext cx="66900" cy="46550"/>
            </a:xfrm>
            <a:custGeom>
              <a:avLst/>
              <a:gdLst/>
              <a:ahLst/>
              <a:cxnLst/>
              <a:rect l="l" t="t" r="r" b="b"/>
              <a:pathLst>
                <a:path w="2676" h="1862" extrusionOk="0">
                  <a:moveTo>
                    <a:pt x="951" y="1"/>
                  </a:moveTo>
                  <a:cubicBezTo>
                    <a:pt x="874" y="1"/>
                    <a:pt x="806" y="43"/>
                    <a:pt x="777" y="155"/>
                  </a:cubicBezTo>
                  <a:cubicBezTo>
                    <a:pt x="694" y="315"/>
                    <a:pt x="912" y="662"/>
                    <a:pt x="559" y="713"/>
                  </a:cubicBezTo>
                  <a:cubicBezTo>
                    <a:pt x="373" y="739"/>
                    <a:pt x="1" y="931"/>
                    <a:pt x="161" y="1220"/>
                  </a:cubicBezTo>
                  <a:cubicBezTo>
                    <a:pt x="210" y="1306"/>
                    <a:pt x="262" y="1331"/>
                    <a:pt x="320" y="1331"/>
                  </a:cubicBezTo>
                  <a:cubicBezTo>
                    <a:pt x="391" y="1331"/>
                    <a:pt x="470" y="1292"/>
                    <a:pt x="559" y="1277"/>
                  </a:cubicBezTo>
                  <a:cubicBezTo>
                    <a:pt x="587" y="1272"/>
                    <a:pt x="611" y="1270"/>
                    <a:pt x="634" y="1270"/>
                  </a:cubicBezTo>
                  <a:cubicBezTo>
                    <a:pt x="978" y="1270"/>
                    <a:pt x="724" y="1837"/>
                    <a:pt x="1200" y="1861"/>
                  </a:cubicBezTo>
                  <a:cubicBezTo>
                    <a:pt x="1361" y="1861"/>
                    <a:pt x="1553" y="1701"/>
                    <a:pt x="1579" y="1515"/>
                  </a:cubicBezTo>
                  <a:cubicBezTo>
                    <a:pt x="1579" y="1380"/>
                    <a:pt x="1361" y="1252"/>
                    <a:pt x="1470" y="1091"/>
                  </a:cubicBezTo>
                  <a:cubicBezTo>
                    <a:pt x="1604" y="873"/>
                    <a:pt x="2675" y="931"/>
                    <a:pt x="2162" y="418"/>
                  </a:cubicBezTo>
                  <a:cubicBezTo>
                    <a:pt x="2072" y="328"/>
                    <a:pt x="1991" y="291"/>
                    <a:pt x="1914" y="291"/>
                  </a:cubicBezTo>
                  <a:cubicBezTo>
                    <a:pt x="1809" y="291"/>
                    <a:pt x="1711" y="358"/>
                    <a:pt x="1604" y="450"/>
                  </a:cubicBezTo>
                  <a:cubicBezTo>
                    <a:pt x="1507" y="506"/>
                    <a:pt x="1449" y="531"/>
                    <a:pt x="1413" y="531"/>
                  </a:cubicBezTo>
                  <a:cubicBezTo>
                    <a:pt x="1330" y="531"/>
                    <a:pt x="1360" y="402"/>
                    <a:pt x="1284" y="232"/>
                  </a:cubicBezTo>
                  <a:cubicBezTo>
                    <a:pt x="1232" y="116"/>
                    <a:pt x="1078" y="1"/>
                    <a:pt x="9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9"/>
            <p:cNvSpPr/>
            <p:nvPr/>
          </p:nvSpPr>
          <p:spPr>
            <a:xfrm>
              <a:off x="338325" y="1426900"/>
              <a:ext cx="66900" cy="46225"/>
            </a:xfrm>
            <a:custGeom>
              <a:avLst/>
              <a:gdLst/>
              <a:ahLst/>
              <a:cxnLst/>
              <a:rect l="l" t="t" r="r" b="b"/>
              <a:pathLst>
                <a:path w="2676" h="1849" extrusionOk="0">
                  <a:moveTo>
                    <a:pt x="981" y="1"/>
                  </a:moveTo>
                  <a:cubicBezTo>
                    <a:pt x="898" y="1"/>
                    <a:pt x="819" y="46"/>
                    <a:pt x="777" y="162"/>
                  </a:cubicBezTo>
                  <a:cubicBezTo>
                    <a:pt x="693" y="322"/>
                    <a:pt x="912" y="643"/>
                    <a:pt x="565" y="726"/>
                  </a:cubicBezTo>
                  <a:cubicBezTo>
                    <a:pt x="373" y="752"/>
                    <a:pt x="1" y="938"/>
                    <a:pt x="161" y="1207"/>
                  </a:cubicBezTo>
                  <a:cubicBezTo>
                    <a:pt x="209" y="1289"/>
                    <a:pt x="267" y="1314"/>
                    <a:pt x="328" y="1314"/>
                  </a:cubicBezTo>
                  <a:cubicBezTo>
                    <a:pt x="406" y="1314"/>
                    <a:pt x="490" y="1273"/>
                    <a:pt x="565" y="1259"/>
                  </a:cubicBezTo>
                  <a:cubicBezTo>
                    <a:pt x="584" y="1257"/>
                    <a:pt x="601" y="1256"/>
                    <a:pt x="617" y="1256"/>
                  </a:cubicBezTo>
                  <a:cubicBezTo>
                    <a:pt x="1023" y="1256"/>
                    <a:pt x="744" y="1849"/>
                    <a:pt x="1207" y="1849"/>
                  </a:cubicBezTo>
                  <a:cubicBezTo>
                    <a:pt x="1367" y="1849"/>
                    <a:pt x="1553" y="1714"/>
                    <a:pt x="1579" y="1528"/>
                  </a:cubicBezTo>
                  <a:cubicBezTo>
                    <a:pt x="1579" y="1368"/>
                    <a:pt x="1367" y="1233"/>
                    <a:pt x="1495" y="1072"/>
                  </a:cubicBezTo>
                  <a:cubicBezTo>
                    <a:pt x="1630" y="861"/>
                    <a:pt x="2675" y="938"/>
                    <a:pt x="2169" y="405"/>
                  </a:cubicBezTo>
                  <a:cubicBezTo>
                    <a:pt x="2079" y="316"/>
                    <a:pt x="1999" y="281"/>
                    <a:pt x="1923" y="281"/>
                  </a:cubicBezTo>
                  <a:cubicBezTo>
                    <a:pt x="1814" y="281"/>
                    <a:pt x="1714" y="352"/>
                    <a:pt x="1604" y="431"/>
                  </a:cubicBezTo>
                  <a:cubicBezTo>
                    <a:pt x="1508" y="492"/>
                    <a:pt x="1452" y="518"/>
                    <a:pt x="1417" y="518"/>
                  </a:cubicBezTo>
                  <a:cubicBezTo>
                    <a:pt x="1343" y="518"/>
                    <a:pt x="1357" y="405"/>
                    <a:pt x="1284" y="245"/>
                  </a:cubicBezTo>
                  <a:cubicBezTo>
                    <a:pt x="1252" y="112"/>
                    <a:pt x="1111" y="1"/>
                    <a:pt x="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9"/>
            <p:cNvSpPr/>
            <p:nvPr/>
          </p:nvSpPr>
          <p:spPr>
            <a:xfrm>
              <a:off x="411775" y="1453200"/>
              <a:ext cx="66875" cy="46550"/>
            </a:xfrm>
            <a:custGeom>
              <a:avLst/>
              <a:gdLst/>
              <a:ahLst/>
              <a:cxnLst/>
              <a:rect l="l" t="t" r="r" b="b"/>
              <a:pathLst>
                <a:path w="2675" h="1862" extrusionOk="0">
                  <a:moveTo>
                    <a:pt x="973" y="1"/>
                  </a:moveTo>
                  <a:cubicBezTo>
                    <a:pt x="893" y="1"/>
                    <a:pt x="818" y="44"/>
                    <a:pt x="776" y="155"/>
                  </a:cubicBezTo>
                  <a:cubicBezTo>
                    <a:pt x="699" y="341"/>
                    <a:pt x="911" y="662"/>
                    <a:pt x="565" y="713"/>
                  </a:cubicBezTo>
                  <a:cubicBezTo>
                    <a:pt x="379" y="771"/>
                    <a:pt x="0" y="957"/>
                    <a:pt x="161" y="1220"/>
                  </a:cubicBezTo>
                  <a:cubicBezTo>
                    <a:pt x="209" y="1306"/>
                    <a:pt x="268" y="1332"/>
                    <a:pt x="331" y="1332"/>
                  </a:cubicBezTo>
                  <a:cubicBezTo>
                    <a:pt x="408" y="1332"/>
                    <a:pt x="490" y="1292"/>
                    <a:pt x="565" y="1278"/>
                  </a:cubicBezTo>
                  <a:cubicBezTo>
                    <a:pt x="594" y="1273"/>
                    <a:pt x="620" y="1270"/>
                    <a:pt x="644" y="1270"/>
                  </a:cubicBezTo>
                  <a:cubicBezTo>
                    <a:pt x="1010" y="1270"/>
                    <a:pt x="754" y="1837"/>
                    <a:pt x="1206" y="1861"/>
                  </a:cubicBezTo>
                  <a:cubicBezTo>
                    <a:pt x="1367" y="1861"/>
                    <a:pt x="1553" y="1733"/>
                    <a:pt x="1578" y="1541"/>
                  </a:cubicBezTo>
                  <a:cubicBezTo>
                    <a:pt x="1578" y="1380"/>
                    <a:pt x="1367" y="1252"/>
                    <a:pt x="1501" y="1092"/>
                  </a:cubicBezTo>
                  <a:cubicBezTo>
                    <a:pt x="1636" y="874"/>
                    <a:pt x="2675" y="957"/>
                    <a:pt x="2168" y="418"/>
                  </a:cubicBezTo>
                  <a:cubicBezTo>
                    <a:pt x="2082" y="332"/>
                    <a:pt x="2005" y="299"/>
                    <a:pt x="1930" y="299"/>
                  </a:cubicBezTo>
                  <a:cubicBezTo>
                    <a:pt x="1821" y="299"/>
                    <a:pt x="1718" y="370"/>
                    <a:pt x="1604" y="450"/>
                  </a:cubicBezTo>
                  <a:cubicBezTo>
                    <a:pt x="1512" y="510"/>
                    <a:pt x="1457" y="536"/>
                    <a:pt x="1421" y="536"/>
                  </a:cubicBezTo>
                  <a:cubicBezTo>
                    <a:pt x="1345" y="536"/>
                    <a:pt x="1357" y="415"/>
                    <a:pt x="1283" y="232"/>
                  </a:cubicBezTo>
                  <a:cubicBezTo>
                    <a:pt x="1251" y="116"/>
                    <a:pt x="1105" y="1"/>
                    <a:pt x="9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9"/>
            <p:cNvSpPr/>
            <p:nvPr/>
          </p:nvSpPr>
          <p:spPr>
            <a:xfrm>
              <a:off x="529475" y="1499075"/>
              <a:ext cx="11400" cy="9500"/>
            </a:xfrm>
            <a:custGeom>
              <a:avLst/>
              <a:gdLst/>
              <a:ahLst/>
              <a:cxnLst/>
              <a:rect l="l" t="t" r="r" b="b"/>
              <a:pathLst>
                <a:path w="456" h="380" extrusionOk="0">
                  <a:moveTo>
                    <a:pt x="238" y="1"/>
                  </a:moveTo>
                  <a:cubicBezTo>
                    <a:pt x="0" y="1"/>
                    <a:pt x="0" y="379"/>
                    <a:pt x="238" y="379"/>
                  </a:cubicBezTo>
                  <a:cubicBezTo>
                    <a:pt x="456" y="379"/>
                    <a:pt x="456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9"/>
            <p:cNvSpPr/>
            <p:nvPr/>
          </p:nvSpPr>
          <p:spPr>
            <a:xfrm>
              <a:off x="537475" y="1485775"/>
              <a:ext cx="12050" cy="8675"/>
            </a:xfrm>
            <a:custGeom>
              <a:avLst/>
              <a:gdLst/>
              <a:ahLst/>
              <a:cxnLst/>
              <a:rect l="l" t="t" r="r" b="b"/>
              <a:pathLst>
                <a:path w="482" h="347" extrusionOk="0">
                  <a:moveTo>
                    <a:pt x="238" y="0"/>
                  </a:moveTo>
                  <a:cubicBezTo>
                    <a:pt x="1" y="0"/>
                    <a:pt x="1" y="347"/>
                    <a:pt x="238" y="347"/>
                  </a:cubicBezTo>
                  <a:cubicBezTo>
                    <a:pt x="482" y="347"/>
                    <a:pt x="482" y="0"/>
                    <a:pt x="2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9"/>
            <p:cNvSpPr/>
            <p:nvPr/>
          </p:nvSpPr>
          <p:spPr>
            <a:xfrm>
              <a:off x="544050" y="1501175"/>
              <a:ext cx="11425" cy="8675"/>
            </a:xfrm>
            <a:custGeom>
              <a:avLst/>
              <a:gdLst/>
              <a:ahLst/>
              <a:cxnLst/>
              <a:rect l="l" t="t" r="r" b="b"/>
              <a:pathLst>
                <a:path w="457" h="347" extrusionOk="0">
                  <a:moveTo>
                    <a:pt x="219" y="0"/>
                  </a:moveTo>
                  <a:cubicBezTo>
                    <a:pt x="1" y="0"/>
                    <a:pt x="1" y="346"/>
                    <a:pt x="219" y="346"/>
                  </a:cubicBezTo>
                  <a:cubicBezTo>
                    <a:pt x="456" y="346"/>
                    <a:pt x="456" y="0"/>
                    <a:pt x="2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9"/>
            <p:cNvSpPr/>
            <p:nvPr/>
          </p:nvSpPr>
          <p:spPr>
            <a:xfrm>
              <a:off x="252225" y="1103650"/>
              <a:ext cx="483650" cy="328750"/>
            </a:xfrm>
            <a:custGeom>
              <a:avLst/>
              <a:gdLst/>
              <a:ahLst/>
              <a:cxnLst/>
              <a:rect l="l" t="t" r="r" b="b"/>
              <a:pathLst>
                <a:path w="19346" h="13150" extrusionOk="0">
                  <a:moveTo>
                    <a:pt x="0" y="1"/>
                  </a:moveTo>
                  <a:lnTo>
                    <a:pt x="0" y="3445"/>
                  </a:lnTo>
                  <a:cubicBezTo>
                    <a:pt x="481" y="6735"/>
                    <a:pt x="1732" y="10366"/>
                    <a:pt x="4593" y="12155"/>
                  </a:cubicBezTo>
                  <a:cubicBezTo>
                    <a:pt x="4914" y="12104"/>
                    <a:pt x="5260" y="12078"/>
                    <a:pt x="5581" y="12078"/>
                  </a:cubicBezTo>
                  <a:cubicBezTo>
                    <a:pt x="5850" y="12078"/>
                    <a:pt x="6119" y="12078"/>
                    <a:pt x="6382" y="12130"/>
                  </a:cubicBezTo>
                  <a:cubicBezTo>
                    <a:pt x="6786" y="12187"/>
                    <a:pt x="7184" y="12290"/>
                    <a:pt x="7537" y="12450"/>
                  </a:cubicBezTo>
                  <a:cubicBezTo>
                    <a:pt x="7749" y="10391"/>
                    <a:pt x="5901" y="8788"/>
                    <a:pt x="5452" y="6896"/>
                  </a:cubicBezTo>
                  <a:cubicBezTo>
                    <a:pt x="5183" y="5344"/>
                    <a:pt x="5478" y="4811"/>
                    <a:pt x="6062" y="4811"/>
                  </a:cubicBezTo>
                  <a:cubicBezTo>
                    <a:pt x="7133" y="4811"/>
                    <a:pt x="9166" y="6440"/>
                    <a:pt x="10584" y="7056"/>
                  </a:cubicBezTo>
                  <a:cubicBezTo>
                    <a:pt x="11385" y="7377"/>
                    <a:pt x="13175" y="7858"/>
                    <a:pt x="14644" y="7858"/>
                  </a:cubicBezTo>
                  <a:cubicBezTo>
                    <a:pt x="16196" y="7858"/>
                    <a:pt x="17421" y="7345"/>
                    <a:pt x="16837" y="5613"/>
                  </a:cubicBezTo>
                  <a:cubicBezTo>
                    <a:pt x="16196" y="3529"/>
                    <a:pt x="12508" y="3849"/>
                    <a:pt x="11225" y="2566"/>
                  </a:cubicBezTo>
                  <a:cubicBezTo>
                    <a:pt x="11757" y="2188"/>
                    <a:pt x="12399" y="2085"/>
                    <a:pt x="13066" y="2085"/>
                  </a:cubicBezTo>
                  <a:cubicBezTo>
                    <a:pt x="13521" y="2085"/>
                    <a:pt x="14002" y="2137"/>
                    <a:pt x="14458" y="2162"/>
                  </a:cubicBezTo>
                  <a:cubicBezTo>
                    <a:pt x="14939" y="2214"/>
                    <a:pt x="15394" y="2271"/>
                    <a:pt x="15875" y="2271"/>
                  </a:cubicBezTo>
                  <a:cubicBezTo>
                    <a:pt x="16568" y="2271"/>
                    <a:pt x="17235" y="2162"/>
                    <a:pt x="17799" y="1765"/>
                  </a:cubicBezTo>
                  <a:cubicBezTo>
                    <a:pt x="19024" y="1040"/>
                    <a:pt x="19345" y="482"/>
                    <a:pt x="19133" y="1"/>
                  </a:cubicBezTo>
                  <a:close/>
                  <a:moveTo>
                    <a:pt x="5581" y="12213"/>
                  </a:moveTo>
                  <a:cubicBezTo>
                    <a:pt x="5318" y="12213"/>
                    <a:pt x="5048" y="12239"/>
                    <a:pt x="4779" y="12264"/>
                  </a:cubicBezTo>
                  <a:cubicBezTo>
                    <a:pt x="5555" y="12694"/>
                    <a:pt x="6414" y="13015"/>
                    <a:pt x="7377" y="13149"/>
                  </a:cubicBezTo>
                  <a:cubicBezTo>
                    <a:pt x="7453" y="12957"/>
                    <a:pt x="7505" y="12771"/>
                    <a:pt x="7537" y="12585"/>
                  </a:cubicBezTo>
                  <a:cubicBezTo>
                    <a:pt x="6921" y="12316"/>
                    <a:pt x="6280" y="12213"/>
                    <a:pt x="5581" y="12213"/>
                  </a:cubicBezTo>
                  <a:close/>
                </a:path>
              </a:pathLst>
            </a:custGeom>
            <a:solidFill>
              <a:srgbClr val="FFF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9"/>
            <p:cNvSpPr/>
            <p:nvPr/>
          </p:nvSpPr>
          <p:spPr>
            <a:xfrm>
              <a:off x="367025" y="1405600"/>
              <a:ext cx="73625" cy="12700"/>
            </a:xfrm>
            <a:custGeom>
              <a:avLst/>
              <a:gdLst/>
              <a:ahLst/>
              <a:cxnLst/>
              <a:rect l="l" t="t" r="r" b="b"/>
              <a:pathLst>
                <a:path w="2945" h="508" extrusionOk="0">
                  <a:moveTo>
                    <a:pt x="989" y="0"/>
                  </a:moveTo>
                  <a:cubicBezTo>
                    <a:pt x="668" y="0"/>
                    <a:pt x="322" y="26"/>
                    <a:pt x="1" y="77"/>
                  </a:cubicBezTo>
                  <a:cubicBezTo>
                    <a:pt x="59" y="109"/>
                    <a:pt x="136" y="161"/>
                    <a:pt x="187" y="186"/>
                  </a:cubicBezTo>
                  <a:cubicBezTo>
                    <a:pt x="456" y="161"/>
                    <a:pt x="726" y="135"/>
                    <a:pt x="989" y="135"/>
                  </a:cubicBezTo>
                  <a:cubicBezTo>
                    <a:pt x="1688" y="135"/>
                    <a:pt x="2329" y="238"/>
                    <a:pt x="2945" y="507"/>
                  </a:cubicBezTo>
                  <a:lnTo>
                    <a:pt x="2945" y="372"/>
                  </a:lnTo>
                  <a:cubicBezTo>
                    <a:pt x="2592" y="212"/>
                    <a:pt x="2194" y="109"/>
                    <a:pt x="1790" y="52"/>
                  </a:cubicBezTo>
                  <a:cubicBezTo>
                    <a:pt x="1527" y="0"/>
                    <a:pt x="1258" y="0"/>
                    <a:pt x="989" y="0"/>
                  </a:cubicBezTo>
                  <a:close/>
                </a:path>
              </a:pathLst>
            </a:custGeom>
            <a:solidFill>
              <a:srgbClr val="9FB0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9"/>
            <p:cNvSpPr/>
            <p:nvPr/>
          </p:nvSpPr>
          <p:spPr>
            <a:xfrm>
              <a:off x="242775" y="1093650"/>
              <a:ext cx="310125" cy="248125"/>
            </a:xfrm>
            <a:custGeom>
              <a:avLst/>
              <a:gdLst/>
              <a:ahLst/>
              <a:cxnLst/>
              <a:rect l="l" t="t" r="r" b="b"/>
              <a:pathLst>
                <a:path w="12405" h="9925" extrusionOk="0">
                  <a:moveTo>
                    <a:pt x="5523" y="0"/>
                  </a:moveTo>
                  <a:cubicBezTo>
                    <a:pt x="3739" y="0"/>
                    <a:pt x="1268" y="336"/>
                    <a:pt x="0" y="503"/>
                  </a:cubicBezTo>
                  <a:cubicBezTo>
                    <a:pt x="269" y="2056"/>
                    <a:pt x="590" y="5853"/>
                    <a:pt x="1417" y="7212"/>
                  </a:cubicBezTo>
                  <a:cubicBezTo>
                    <a:pt x="1779" y="7868"/>
                    <a:pt x="2102" y="8120"/>
                    <a:pt x="2391" y="8120"/>
                  </a:cubicBezTo>
                  <a:cubicBezTo>
                    <a:pt x="2998" y="8120"/>
                    <a:pt x="3454" y="7004"/>
                    <a:pt x="3797" y="6173"/>
                  </a:cubicBezTo>
                  <a:cubicBezTo>
                    <a:pt x="4355" y="7103"/>
                    <a:pt x="4734" y="8765"/>
                    <a:pt x="5587" y="9483"/>
                  </a:cubicBezTo>
                  <a:cubicBezTo>
                    <a:pt x="5963" y="9795"/>
                    <a:pt x="6256" y="9924"/>
                    <a:pt x="6483" y="9924"/>
                  </a:cubicBezTo>
                  <a:cubicBezTo>
                    <a:pt x="7289" y="9924"/>
                    <a:pt x="7273" y="8300"/>
                    <a:pt x="7273" y="7424"/>
                  </a:cubicBezTo>
                  <a:lnTo>
                    <a:pt x="7273" y="7424"/>
                  </a:lnTo>
                  <a:cubicBezTo>
                    <a:pt x="7791" y="7709"/>
                    <a:pt x="9410" y="8877"/>
                    <a:pt x="10158" y="8877"/>
                  </a:cubicBezTo>
                  <a:cubicBezTo>
                    <a:pt x="10253" y="8877"/>
                    <a:pt x="10334" y="8858"/>
                    <a:pt x="10397" y="8816"/>
                  </a:cubicBezTo>
                  <a:cubicBezTo>
                    <a:pt x="11763" y="7828"/>
                    <a:pt x="8794" y="6250"/>
                    <a:pt x="8396" y="5769"/>
                  </a:cubicBezTo>
                  <a:cubicBezTo>
                    <a:pt x="12405" y="3929"/>
                    <a:pt x="9300" y="3043"/>
                    <a:pt x="6202" y="2325"/>
                  </a:cubicBezTo>
                  <a:cubicBezTo>
                    <a:pt x="7966" y="1812"/>
                    <a:pt x="9486" y="612"/>
                    <a:pt x="6760" y="80"/>
                  </a:cubicBezTo>
                  <a:cubicBezTo>
                    <a:pt x="6419" y="24"/>
                    <a:pt x="5995" y="0"/>
                    <a:pt x="55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9"/>
            <p:cNvSpPr/>
            <p:nvPr/>
          </p:nvSpPr>
          <p:spPr>
            <a:xfrm>
              <a:off x="235425" y="1106125"/>
              <a:ext cx="257400" cy="189225"/>
            </a:xfrm>
            <a:custGeom>
              <a:avLst/>
              <a:gdLst/>
              <a:ahLst/>
              <a:cxnLst/>
              <a:rect l="l" t="t" r="r" b="b"/>
              <a:pathLst>
                <a:path w="10296" h="7569" extrusionOk="0">
                  <a:moveTo>
                    <a:pt x="234" y="0"/>
                  </a:moveTo>
                  <a:cubicBezTo>
                    <a:pt x="117" y="0"/>
                    <a:pt x="1" y="136"/>
                    <a:pt x="108" y="223"/>
                  </a:cubicBezTo>
                  <a:cubicBezTo>
                    <a:pt x="3341" y="2788"/>
                    <a:pt x="6631" y="5270"/>
                    <a:pt x="10050" y="7541"/>
                  </a:cubicBezTo>
                  <a:cubicBezTo>
                    <a:pt x="10074" y="7560"/>
                    <a:pt x="10098" y="7568"/>
                    <a:pt x="10120" y="7568"/>
                  </a:cubicBezTo>
                  <a:cubicBezTo>
                    <a:pt x="10224" y="7568"/>
                    <a:pt x="10295" y="7392"/>
                    <a:pt x="10184" y="7329"/>
                  </a:cubicBezTo>
                  <a:cubicBezTo>
                    <a:pt x="6791" y="5059"/>
                    <a:pt x="3501" y="2570"/>
                    <a:pt x="320" y="30"/>
                  </a:cubicBezTo>
                  <a:cubicBezTo>
                    <a:pt x="293" y="9"/>
                    <a:pt x="264" y="0"/>
                    <a:pt x="2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9"/>
            <p:cNvSpPr/>
            <p:nvPr/>
          </p:nvSpPr>
          <p:spPr>
            <a:xfrm>
              <a:off x="369125" y="1199025"/>
              <a:ext cx="90125" cy="97200"/>
            </a:xfrm>
            <a:custGeom>
              <a:avLst/>
              <a:gdLst/>
              <a:ahLst/>
              <a:cxnLst/>
              <a:rect l="l" t="t" r="r" b="b"/>
              <a:pathLst>
                <a:path w="3605" h="3888" extrusionOk="0">
                  <a:moveTo>
                    <a:pt x="3465" y="0"/>
                  </a:moveTo>
                  <a:cubicBezTo>
                    <a:pt x="3459" y="0"/>
                    <a:pt x="3452" y="1"/>
                    <a:pt x="3445" y="2"/>
                  </a:cubicBezTo>
                  <a:cubicBezTo>
                    <a:pt x="2322" y="86"/>
                    <a:pt x="1200" y="34"/>
                    <a:pt x="103" y="246"/>
                  </a:cubicBezTo>
                  <a:cubicBezTo>
                    <a:pt x="52" y="246"/>
                    <a:pt x="0" y="297"/>
                    <a:pt x="0" y="355"/>
                  </a:cubicBezTo>
                  <a:cubicBezTo>
                    <a:pt x="0" y="1503"/>
                    <a:pt x="347" y="2625"/>
                    <a:pt x="456" y="3748"/>
                  </a:cubicBezTo>
                  <a:cubicBezTo>
                    <a:pt x="468" y="3841"/>
                    <a:pt x="541" y="3887"/>
                    <a:pt x="606" y="3887"/>
                  </a:cubicBezTo>
                  <a:cubicBezTo>
                    <a:pt x="672" y="3887"/>
                    <a:pt x="731" y="3841"/>
                    <a:pt x="719" y="3748"/>
                  </a:cubicBezTo>
                  <a:cubicBezTo>
                    <a:pt x="616" y="2728"/>
                    <a:pt x="347" y="1740"/>
                    <a:pt x="295" y="701"/>
                  </a:cubicBezTo>
                  <a:cubicBezTo>
                    <a:pt x="273" y="433"/>
                    <a:pt x="443" y="410"/>
                    <a:pt x="647" y="410"/>
                  </a:cubicBezTo>
                  <a:cubicBezTo>
                    <a:pt x="690" y="410"/>
                    <a:pt x="735" y="411"/>
                    <a:pt x="780" y="411"/>
                  </a:cubicBezTo>
                  <a:cubicBezTo>
                    <a:pt x="822" y="411"/>
                    <a:pt x="864" y="410"/>
                    <a:pt x="905" y="406"/>
                  </a:cubicBezTo>
                  <a:cubicBezTo>
                    <a:pt x="1174" y="381"/>
                    <a:pt x="1418" y="355"/>
                    <a:pt x="1681" y="355"/>
                  </a:cubicBezTo>
                  <a:lnTo>
                    <a:pt x="3445" y="272"/>
                  </a:lnTo>
                  <a:cubicBezTo>
                    <a:pt x="3598" y="247"/>
                    <a:pt x="3605" y="0"/>
                    <a:pt x="3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9"/>
            <p:cNvSpPr/>
            <p:nvPr/>
          </p:nvSpPr>
          <p:spPr>
            <a:xfrm>
              <a:off x="283500" y="1130925"/>
              <a:ext cx="92225" cy="105675"/>
            </a:xfrm>
            <a:custGeom>
              <a:avLst/>
              <a:gdLst/>
              <a:ahLst/>
              <a:cxnLst/>
              <a:rect l="l" t="t" r="r" b="b"/>
              <a:pathLst>
                <a:path w="3689" h="4227" extrusionOk="0">
                  <a:moveTo>
                    <a:pt x="3528" y="0"/>
                  </a:moveTo>
                  <a:cubicBezTo>
                    <a:pt x="2380" y="109"/>
                    <a:pt x="1206" y="135"/>
                    <a:pt x="109" y="456"/>
                  </a:cubicBezTo>
                  <a:cubicBezTo>
                    <a:pt x="58" y="481"/>
                    <a:pt x="0" y="539"/>
                    <a:pt x="0" y="590"/>
                  </a:cubicBezTo>
                  <a:cubicBezTo>
                    <a:pt x="135" y="1764"/>
                    <a:pt x="161" y="2970"/>
                    <a:pt x="404" y="4118"/>
                  </a:cubicBezTo>
                  <a:cubicBezTo>
                    <a:pt x="425" y="4194"/>
                    <a:pt x="479" y="4227"/>
                    <a:pt x="533" y="4227"/>
                  </a:cubicBezTo>
                  <a:cubicBezTo>
                    <a:pt x="611" y="4227"/>
                    <a:pt x="689" y="4161"/>
                    <a:pt x="674" y="4067"/>
                  </a:cubicBezTo>
                  <a:cubicBezTo>
                    <a:pt x="539" y="3502"/>
                    <a:pt x="481" y="2944"/>
                    <a:pt x="430" y="2354"/>
                  </a:cubicBezTo>
                  <a:cubicBezTo>
                    <a:pt x="430" y="2194"/>
                    <a:pt x="218" y="699"/>
                    <a:pt x="321" y="674"/>
                  </a:cubicBezTo>
                  <a:cubicBezTo>
                    <a:pt x="1366" y="379"/>
                    <a:pt x="2463" y="353"/>
                    <a:pt x="3528" y="270"/>
                  </a:cubicBezTo>
                  <a:cubicBezTo>
                    <a:pt x="3688" y="270"/>
                    <a:pt x="3688" y="0"/>
                    <a:pt x="35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9"/>
            <p:cNvSpPr/>
            <p:nvPr/>
          </p:nvSpPr>
          <p:spPr>
            <a:xfrm>
              <a:off x="397475" y="1177775"/>
              <a:ext cx="10750" cy="9800"/>
            </a:xfrm>
            <a:custGeom>
              <a:avLst/>
              <a:gdLst/>
              <a:ahLst/>
              <a:cxnLst/>
              <a:rect l="l" t="t" r="r" b="b"/>
              <a:pathLst>
                <a:path w="430" h="392" extrusionOk="0">
                  <a:moveTo>
                    <a:pt x="208" y="0"/>
                  </a:moveTo>
                  <a:cubicBezTo>
                    <a:pt x="104" y="0"/>
                    <a:pt x="1" y="73"/>
                    <a:pt x="14" y="211"/>
                  </a:cubicBezTo>
                  <a:cubicBezTo>
                    <a:pt x="26" y="335"/>
                    <a:pt x="119" y="391"/>
                    <a:pt x="212" y="391"/>
                  </a:cubicBezTo>
                  <a:cubicBezTo>
                    <a:pt x="321" y="391"/>
                    <a:pt x="429" y="316"/>
                    <a:pt x="412" y="185"/>
                  </a:cubicBezTo>
                  <a:cubicBezTo>
                    <a:pt x="400" y="60"/>
                    <a:pt x="303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9"/>
            <p:cNvSpPr/>
            <p:nvPr/>
          </p:nvSpPr>
          <p:spPr>
            <a:xfrm>
              <a:off x="422825" y="1175725"/>
              <a:ext cx="10450" cy="9550"/>
            </a:xfrm>
            <a:custGeom>
              <a:avLst/>
              <a:gdLst/>
              <a:ahLst/>
              <a:cxnLst/>
              <a:rect l="l" t="t" r="r" b="b"/>
              <a:pathLst>
                <a:path w="418" h="382" extrusionOk="0">
                  <a:moveTo>
                    <a:pt x="211" y="0"/>
                  </a:moveTo>
                  <a:cubicBezTo>
                    <a:pt x="105" y="0"/>
                    <a:pt x="0" y="75"/>
                    <a:pt x="14" y="216"/>
                  </a:cubicBezTo>
                  <a:cubicBezTo>
                    <a:pt x="14" y="328"/>
                    <a:pt x="104" y="381"/>
                    <a:pt x="199" y="381"/>
                  </a:cubicBezTo>
                  <a:cubicBezTo>
                    <a:pt x="306" y="381"/>
                    <a:pt x="418" y="315"/>
                    <a:pt x="418" y="190"/>
                  </a:cubicBezTo>
                  <a:cubicBezTo>
                    <a:pt x="406" y="62"/>
                    <a:pt x="308" y="0"/>
                    <a:pt x="2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9"/>
            <p:cNvSpPr/>
            <p:nvPr/>
          </p:nvSpPr>
          <p:spPr>
            <a:xfrm>
              <a:off x="422525" y="1221150"/>
              <a:ext cx="10450" cy="9875"/>
            </a:xfrm>
            <a:custGeom>
              <a:avLst/>
              <a:gdLst/>
              <a:ahLst/>
              <a:cxnLst/>
              <a:rect l="l" t="t" r="r" b="b"/>
              <a:pathLst>
                <a:path w="418" h="395" extrusionOk="0">
                  <a:moveTo>
                    <a:pt x="218" y="1"/>
                  </a:moveTo>
                  <a:cubicBezTo>
                    <a:pt x="112" y="1"/>
                    <a:pt x="0" y="75"/>
                    <a:pt x="0" y="214"/>
                  </a:cubicBezTo>
                  <a:cubicBezTo>
                    <a:pt x="12" y="339"/>
                    <a:pt x="105" y="395"/>
                    <a:pt x="199" y="395"/>
                  </a:cubicBezTo>
                  <a:cubicBezTo>
                    <a:pt x="308" y="395"/>
                    <a:pt x="418" y="319"/>
                    <a:pt x="404" y="188"/>
                  </a:cubicBezTo>
                  <a:cubicBezTo>
                    <a:pt x="404" y="61"/>
                    <a:pt x="314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9"/>
            <p:cNvSpPr/>
            <p:nvPr/>
          </p:nvSpPr>
          <p:spPr>
            <a:xfrm>
              <a:off x="400125" y="1290225"/>
              <a:ext cx="10725" cy="9825"/>
            </a:xfrm>
            <a:custGeom>
              <a:avLst/>
              <a:gdLst/>
              <a:ahLst/>
              <a:cxnLst/>
              <a:rect l="l" t="t" r="r" b="b"/>
              <a:pathLst>
                <a:path w="429" h="393" extrusionOk="0">
                  <a:moveTo>
                    <a:pt x="218" y="1"/>
                  </a:moveTo>
                  <a:cubicBezTo>
                    <a:pt x="109" y="1"/>
                    <a:pt x="0" y="75"/>
                    <a:pt x="17" y="203"/>
                  </a:cubicBezTo>
                  <a:cubicBezTo>
                    <a:pt x="30" y="331"/>
                    <a:pt x="126" y="392"/>
                    <a:pt x="221" y="392"/>
                  </a:cubicBezTo>
                  <a:cubicBezTo>
                    <a:pt x="326" y="392"/>
                    <a:pt x="428" y="318"/>
                    <a:pt x="415" y="177"/>
                  </a:cubicBezTo>
                  <a:cubicBezTo>
                    <a:pt x="403" y="55"/>
                    <a:pt x="311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9"/>
            <p:cNvSpPr/>
            <p:nvPr/>
          </p:nvSpPr>
          <p:spPr>
            <a:xfrm>
              <a:off x="394100" y="1310925"/>
              <a:ext cx="10475" cy="9825"/>
            </a:xfrm>
            <a:custGeom>
              <a:avLst/>
              <a:gdLst/>
              <a:ahLst/>
              <a:cxnLst/>
              <a:rect l="l" t="t" r="r" b="b"/>
              <a:pathLst>
                <a:path w="419" h="393" extrusionOk="0">
                  <a:moveTo>
                    <a:pt x="220" y="1"/>
                  </a:moveTo>
                  <a:cubicBezTo>
                    <a:pt x="111" y="1"/>
                    <a:pt x="1" y="77"/>
                    <a:pt x="15" y="208"/>
                  </a:cubicBezTo>
                  <a:cubicBezTo>
                    <a:pt x="15" y="333"/>
                    <a:pt x="105" y="393"/>
                    <a:pt x="200" y="393"/>
                  </a:cubicBezTo>
                  <a:cubicBezTo>
                    <a:pt x="306" y="393"/>
                    <a:pt x="419" y="318"/>
                    <a:pt x="419" y="176"/>
                  </a:cubicBezTo>
                  <a:cubicBezTo>
                    <a:pt x="404" y="55"/>
                    <a:pt x="312" y="1"/>
                    <a:pt x="2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9"/>
            <p:cNvSpPr/>
            <p:nvPr/>
          </p:nvSpPr>
          <p:spPr>
            <a:xfrm>
              <a:off x="321950" y="1208350"/>
              <a:ext cx="10825" cy="9625"/>
            </a:xfrm>
            <a:custGeom>
              <a:avLst/>
              <a:gdLst/>
              <a:ahLst/>
              <a:cxnLst/>
              <a:rect l="l" t="t" r="r" b="b"/>
              <a:pathLst>
                <a:path w="433" h="385" extrusionOk="0">
                  <a:moveTo>
                    <a:pt x="217" y="0"/>
                  </a:moveTo>
                  <a:cubicBezTo>
                    <a:pt x="109" y="0"/>
                    <a:pt x="1" y="74"/>
                    <a:pt x="14" y="219"/>
                  </a:cubicBezTo>
                  <a:cubicBezTo>
                    <a:pt x="26" y="331"/>
                    <a:pt x="118" y="385"/>
                    <a:pt x="211" y="385"/>
                  </a:cubicBezTo>
                  <a:cubicBezTo>
                    <a:pt x="320" y="385"/>
                    <a:pt x="432" y="310"/>
                    <a:pt x="418" y="168"/>
                  </a:cubicBezTo>
                  <a:cubicBezTo>
                    <a:pt x="404" y="55"/>
                    <a:pt x="311" y="0"/>
                    <a:pt x="2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9"/>
            <p:cNvSpPr/>
            <p:nvPr/>
          </p:nvSpPr>
          <p:spPr>
            <a:xfrm>
              <a:off x="299900" y="1265250"/>
              <a:ext cx="10725" cy="9625"/>
            </a:xfrm>
            <a:custGeom>
              <a:avLst/>
              <a:gdLst/>
              <a:ahLst/>
              <a:cxnLst/>
              <a:rect l="l" t="t" r="r" b="b"/>
              <a:pathLst>
                <a:path w="429" h="385" extrusionOk="0">
                  <a:moveTo>
                    <a:pt x="211" y="1"/>
                  </a:moveTo>
                  <a:cubicBezTo>
                    <a:pt x="105" y="1"/>
                    <a:pt x="1" y="75"/>
                    <a:pt x="18" y="214"/>
                  </a:cubicBezTo>
                  <a:cubicBezTo>
                    <a:pt x="30" y="329"/>
                    <a:pt x="125" y="384"/>
                    <a:pt x="220" y="384"/>
                  </a:cubicBezTo>
                  <a:cubicBezTo>
                    <a:pt x="325" y="384"/>
                    <a:pt x="429" y="316"/>
                    <a:pt x="415" y="188"/>
                  </a:cubicBezTo>
                  <a:cubicBezTo>
                    <a:pt x="403" y="61"/>
                    <a:pt x="306" y="1"/>
                    <a:pt x="2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9"/>
            <p:cNvSpPr/>
            <p:nvPr/>
          </p:nvSpPr>
          <p:spPr>
            <a:xfrm>
              <a:off x="404850" y="1122300"/>
              <a:ext cx="10325" cy="9550"/>
            </a:xfrm>
            <a:custGeom>
              <a:avLst/>
              <a:gdLst/>
              <a:ahLst/>
              <a:cxnLst/>
              <a:rect l="l" t="t" r="r" b="b"/>
              <a:pathLst>
                <a:path w="413" h="382" extrusionOk="0">
                  <a:moveTo>
                    <a:pt x="210" y="1"/>
                  </a:moveTo>
                  <a:cubicBezTo>
                    <a:pt x="105" y="1"/>
                    <a:pt x="1" y="75"/>
                    <a:pt x="14" y="217"/>
                  </a:cubicBezTo>
                  <a:cubicBezTo>
                    <a:pt x="26" y="328"/>
                    <a:pt x="115" y="382"/>
                    <a:pt x="206" y="382"/>
                  </a:cubicBezTo>
                  <a:cubicBezTo>
                    <a:pt x="308" y="382"/>
                    <a:pt x="412" y="314"/>
                    <a:pt x="412" y="185"/>
                  </a:cubicBezTo>
                  <a:cubicBezTo>
                    <a:pt x="400" y="60"/>
                    <a:pt x="305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9"/>
            <p:cNvSpPr/>
            <p:nvPr/>
          </p:nvSpPr>
          <p:spPr>
            <a:xfrm>
              <a:off x="307200" y="1114275"/>
              <a:ext cx="10825" cy="9825"/>
            </a:xfrm>
            <a:custGeom>
              <a:avLst/>
              <a:gdLst/>
              <a:ahLst/>
              <a:cxnLst/>
              <a:rect l="l" t="t" r="r" b="b"/>
              <a:pathLst>
                <a:path w="433" h="393" extrusionOk="0">
                  <a:moveTo>
                    <a:pt x="213" y="1"/>
                  </a:moveTo>
                  <a:cubicBezTo>
                    <a:pt x="107" y="1"/>
                    <a:pt x="1" y="75"/>
                    <a:pt x="14" y="217"/>
                  </a:cubicBezTo>
                  <a:cubicBezTo>
                    <a:pt x="29" y="338"/>
                    <a:pt x="121" y="392"/>
                    <a:pt x="213" y="392"/>
                  </a:cubicBezTo>
                  <a:cubicBezTo>
                    <a:pt x="322" y="392"/>
                    <a:pt x="432" y="317"/>
                    <a:pt x="418" y="185"/>
                  </a:cubicBezTo>
                  <a:cubicBezTo>
                    <a:pt x="406" y="61"/>
                    <a:pt x="309" y="1"/>
                    <a:pt x="2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9"/>
            <p:cNvSpPr/>
            <p:nvPr/>
          </p:nvSpPr>
          <p:spPr>
            <a:xfrm>
              <a:off x="561550" y="1249900"/>
              <a:ext cx="16700" cy="12700"/>
            </a:xfrm>
            <a:custGeom>
              <a:avLst/>
              <a:gdLst/>
              <a:ahLst/>
              <a:cxnLst/>
              <a:rect l="l" t="t" r="r" b="b"/>
              <a:pathLst>
                <a:path w="668" h="508" extrusionOk="0">
                  <a:moveTo>
                    <a:pt x="321" y="0"/>
                  </a:moveTo>
                  <a:cubicBezTo>
                    <a:pt x="0" y="0"/>
                    <a:pt x="0" y="507"/>
                    <a:pt x="321" y="507"/>
                  </a:cubicBezTo>
                  <a:cubicBezTo>
                    <a:pt x="667" y="507"/>
                    <a:pt x="667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9"/>
            <p:cNvSpPr/>
            <p:nvPr/>
          </p:nvSpPr>
          <p:spPr>
            <a:xfrm>
              <a:off x="572925" y="1229850"/>
              <a:ext cx="16700" cy="13325"/>
            </a:xfrm>
            <a:custGeom>
              <a:avLst/>
              <a:gdLst/>
              <a:ahLst/>
              <a:cxnLst/>
              <a:rect l="l" t="t" r="r" b="b"/>
              <a:pathLst>
                <a:path w="668" h="533" extrusionOk="0">
                  <a:moveTo>
                    <a:pt x="347" y="1"/>
                  </a:moveTo>
                  <a:cubicBezTo>
                    <a:pt x="0" y="1"/>
                    <a:pt x="0" y="533"/>
                    <a:pt x="347" y="533"/>
                  </a:cubicBezTo>
                  <a:cubicBezTo>
                    <a:pt x="667" y="533"/>
                    <a:pt x="667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9"/>
            <p:cNvSpPr/>
            <p:nvPr/>
          </p:nvSpPr>
          <p:spPr>
            <a:xfrm>
              <a:off x="582225" y="1251975"/>
              <a:ext cx="16700" cy="13350"/>
            </a:xfrm>
            <a:custGeom>
              <a:avLst/>
              <a:gdLst/>
              <a:ahLst/>
              <a:cxnLst/>
              <a:rect l="l" t="t" r="r" b="b"/>
              <a:pathLst>
                <a:path w="668" h="534" extrusionOk="0">
                  <a:moveTo>
                    <a:pt x="321" y="1"/>
                  </a:moveTo>
                  <a:cubicBezTo>
                    <a:pt x="0" y="1"/>
                    <a:pt x="0" y="533"/>
                    <a:pt x="321" y="533"/>
                  </a:cubicBezTo>
                  <a:cubicBezTo>
                    <a:pt x="667" y="533"/>
                    <a:pt x="667" y="1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9"/>
            <p:cNvSpPr/>
            <p:nvPr/>
          </p:nvSpPr>
          <p:spPr>
            <a:xfrm>
              <a:off x="697604" y="1241250"/>
              <a:ext cx="40125" cy="34800"/>
            </a:xfrm>
            <a:custGeom>
              <a:avLst/>
              <a:gdLst/>
              <a:ahLst/>
              <a:cxnLst/>
              <a:rect l="l" t="t" r="r" b="b"/>
              <a:pathLst>
                <a:path w="1605" h="1392" extrusionOk="0">
                  <a:moveTo>
                    <a:pt x="761" y="0"/>
                  </a:moveTo>
                  <a:cubicBezTo>
                    <a:pt x="721" y="0"/>
                    <a:pt x="681" y="21"/>
                    <a:pt x="668" y="63"/>
                  </a:cubicBezTo>
                  <a:cubicBezTo>
                    <a:pt x="617" y="165"/>
                    <a:pt x="559" y="275"/>
                    <a:pt x="508" y="384"/>
                  </a:cubicBezTo>
                  <a:lnTo>
                    <a:pt x="161" y="384"/>
                  </a:lnTo>
                  <a:cubicBezTo>
                    <a:pt x="52" y="384"/>
                    <a:pt x="1" y="518"/>
                    <a:pt x="78" y="595"/>
                  </a:cubicBezTo>
                  <a:cubicBezTo>
                    <a:pt x="161" y="679"/>
                    <a:pt x="238" y="756"/>
                    <a:pt x="347" y="839"/>
                  </a:cubicBezTo>
                  <a:cubicBezTo>
                    <a:pt x="296" y="942"/>
                    <a:pt x="270" y="1051"/>
                    <a:pt x="238" y="1128"/>
                  </a:cubicBezTo>
                  <a:cubicBezTo>
                    <a:pt x="218" y="1212"/>
                    <a:pt x="295" y="1281"/>
                    <a:pt x="369" y="1281"/>
                  </a:cubicBezTo>
                  <a:cubicBezTo>
                    <a:pt x="391" y="1281"/>
                    <a:pt x="412" y="1275"/>
                    <a:pt x="431" y="1262"/>
                  </a:cubicBezTo>
                  <a:lnTo>
                    <a:pt x="456" y="1262"/>
                  </a:lnTo>
                  <a:cubicBezTo>
                    <a:pt x="533" y="1211"/>
                    <a:pt x="617" y="1185"/>
                    <a:pt x="694" y="1128"/>
                  </a:cubicBezTo>
                  <a:cubicBezTo>
                    <a:pt x="803" y="1237"/>
                    <a:pt x="937" y="1320"/>
                    <a:pt x="1040" y="1371"/>
                  </a:cubicBezTo>
                  <a:cubicBezTo>
                    <a:pt x="1062" y="1385"/>
                    <a:pt x="1086" y="1391"/>
                    <a:pt x="1109" y="1391"/>
                  </a:cubicBezTo>
                  <a:cubicBezTo>
                    <a:pt x="1174" y="1391"/>
                    <a:pt x="1232" y="1342"/>
                    <a:pt x="1232" y="1262"/>
                  </a:cubicBezTo>
                  <a:cubicBezTo>
                    <a:pt x="1232" y="1160"/>
                    <a:pt x="1200" y="1025"/>
                    <a:pt x="1175" y="865"/>
                  </a:cubicBezTo>
                  <a:cubicBezTo>
                    <a:pt x="1309" y="807"/>
                    <a:pt x="1418" y="756"/>
                    <a:pt x="1495" y="647"/>
                  </a:cubicBezTo>
                  <a:cubicBezTo>
                    <a:pt x="1604" y="570"/>
                    <a:pt x="1521" y="461"/>
                    <a:pt x="1418" y="461"/>
                  </a:cubicBezTo>
                  <a:cubicBezTo>
                    <a:pt x="1309" y="435"/>
                    <a:pt x="1175" y="435"/>
                    <a:pt x="1072" y="409"/>
                  </a:cubicBezTo>
                  <a:cubicBezTo>
                    <a:pt x="1014" y="275"/>
                    <a:pt x="963" y="165"/>
                    <a:pt x="854" y="63"/>
                  </a:cubicBezTo>
                  <a:cubicBezTo>
                    <a:pt x="841" y="21"/>
                    <a:pt x="801" y="0"/>
                    <a:pt x="7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6" name="Google Shape;1816;p9"/>
          <p:cNvSpPr/>
          <p:nvPr/>
        </p:nvSpPr>
        <p:spPr>
          <a:xfrm>
            <a:off x="150775" y="2702914"/>
            <a:ext cx="224790" cy="239255"/>
          </a:xfrm>
          <a:custGeom>
            <a:avLst/>
            <a:gdLst/>
            <a:ahLst/>
            <a:cxnLst/>
            <a:rect l="l" t="t" r="r" b="b"/>
            <a:pathLst>
              <a:path w="2704" h="2878" extrusionOk="0">
                <a:moveTo>
                  <a:pt x="1074" y="533"/>
                </a:moveTo>
                <a:cubicBezTo>
                  <a:pt x="1080" y="533"/>
                  <a:pt x="1085" y="533"/>
                  <a:pt x="1091" y="534"/>
                </a:cubicBezTo>
                <a:cubicBezTo>
                  <a:pt x="1360" y="559"/>
                  <a:pt x="1572" y="938"/>
                  <a:pt x="1707" y="1175"/>
                </a:cubicBezTo>
                <a:cubicBezTo>
                  <a:pt x="1444" y="1310"/>
                  <a:pt x="1174" y="1335"/>
                  <a:pt x="905" y="1419"/>
                </a:cubicBezTo>
                <a:cubicBezTo>
                  <a:pt x="879" y="1444"/>
                  <a:pt x="854" y="1470"/>
                  <a:pt x="828" y="1470"/>
                </a:cubicBezTo>
                <a:cubicBezTo>
                  <a:pt x="828" y="977"/>
                  <a:pt x="877" y="533"/>
                  <a:pt x="1074" y="533"/>
                </a:cubicBezTo>
                <a:close/>
                <a:moveTo>
                  <a:pt x="1063" y="1"/>
                </a:moveTo>
                <a:cubicBezTo>
                  <a:pt x="1055" y="1"/>
                  <a:pt x="1048" y="1"/>
                  <a:pt x="1040" y="1"/>
                </a:cubicBezTo>
                <a:cubicBezTo>
                  <a:pt x="1" y="27"/>
                  <a:pt x="289" y="2002"/>
                  <a:pt x="347" y="2618"/>
                </a:cubicBezTo>
                <a:cubicBezTo>
                  <a:pt x="360" y="2791"/>
                  <a:pt x="499" y="2878"/>
                  <a:pt x="632" y="2878"/>
                </a:cubicBezTo>
                <a:cubicBezTo>
                  <a:pt x="766" y="2878"/>
                  <a:pt x="892" y="2791"/>
                  <a:pt x="879" y="2618"/>
                </a:cubicBezTo>
                <a:cubicBezTo>
                  <a:pt x="879" y="2541"/>
                  <a:pt x="854" y="2246"/>
                  <a:pt x="828" y="1925"/>
                </a:cubicBezTo>
                <a:lnTo>
                  <a:pt x="828" y="1925"/>
                </a:lnTo>
                <a:cubicBezTo>
                  <a:pt x="864" y="1944"/>
                  <a:pt x="917" y="1962"/>
                  <a:pt x="971" y="1962"/>
                </a:cubicBezTo>
                <a:cubicBezTo>
                  <a:pt x="994" y="1962"/>
                  <a:pt x="1017" y="1959"/>
                  <a:pt x="1040" y="1951"/>
                </a:cubicBezTo>
                <a:cubicBezTo>
                  <a:pt x="1335" y="1842"/>
                  <a:pt x="1655" y="1791"/>
                  <a:pt x="1925" y="1656"/>
                </a:cubicBezTo>
                <a:cubicBezTo>
                  <a:pt x="2028" y="1868"/>
                  <a:pt x="2111" y="2086"/>
                  <a:pt x="2137" y="2297"/>
                </a:cubicBezTo>
                <a:cubicBezTo>
                  <a:pt x="2167" y="2424"/>
                  <a:pt x="2265" y="2479"/>
                  <a:pt x="2369" y="2479"/>
                </a:cubicBezTo>
                <a:cubicBezTo>
                  <a:pt x="2529" y="2479"/>
                  <a:pt x="2704" y="2347"/>
                  <a:pt x="2669" y="2137"/>
                </a:cubicBezTo>
                <a:cubicBezTo>
                  <a:pt x="2510" y="1450"/>
                  <a:pt x="1960" y="1"/>
                  <a:pt x="10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7" name="Google Shape;1817;p9"/>
          <p:cNvSpPr/>
          <p:nvPr/>
        </p:nvSpPr>
        <p:spPr>
          <a:xfrm>
            <a:off x="2125170" y="2966497"/>
            <a:ext cx="93441" cy="82551"/>
          </a:xfrm>
          <a:custGeom>
            <a:avLst/>
            <a:gdLst/>
            <a:ahLst/>
            <a:cxnLst/>
            <a:rect l="l" t="t" r="r" b="b"/>
            <a:pathLst>
              <a:path w="1124" h="993" extrusionOk="0">
                <a:moveTo>
                  <a:pt x="516" y="1"/>
                </a:moveTo>
                <a:cubicBezTo>
                  <a:pt x="490" y="1"/>
                  <a:pt x="468" y="15"/>
                  <a:pt x="456" y="50"/>
                </a:cubicBezTo>
                <a:cubicBezTo>
                  <a:pt x="424" y="107"/>
                  <a:pt x="398" y="184"/>
                  <a:pt x="347" y="268"/>
                </a:cubicBezTo>
                <a:lnTo>
                  <a:pt x="103" y="268"/>
                </a:lnTo>
                <a:cubicBezTo>
                  <a:pt x="26" y="268"/>
                  <a:pt x="1" y="370"/>
                  <a:pt x="52" y="428"/>
                </a:cubicBezTo>
                <a:cubicBezTo>
                  <a:pt x="103" y="479"/>
                  <a:pt x="161" y="531"/>
                  <a:pt x="238" y="588"/>
                </a:cubicBezTo>
                <a:cubicBezTo>
                  <a:pt x="212" y="665"/>
                  <a:pt x="187" y="749"/>
                  <a:pt x="161" y="800"/>
                </a:cubicBezTo>
                <a:cubicBezTo>
                  <a:pt x="161" y="869"/>
                  <a:pt x="213" y="916"/>
                  <a:pt x="264" y="916"/>
                </a:cubicBezTo>
                <a:cubicBezTo>
                  <a:pt x="275" y="916"/>
                  <a:pt x="286" y="914"/>
                  <a:pt x="296" y="909"/>
                </a:cubicBezTo>
                <a:lnTo>
                  <a:pt x="321" y="909"/>
                </a:lnTo>
                <a:cubicBezTo>
                  <a:pt x="373" y="883"/>
                  <a:pt x="424" y="826"/>
                  <a:pt x="482" y="800"/>
                </a:cubicBezTo>
                <a:cubicBezTo>
                  <a:pt x="559" y="883"/>
                  <a:pt x="642" y="935"/>
                  <a:pt x="745" y="986"/>
                </a:cubicBezTo>
                <a:cubicBezTo>
                  <a:pt x="755" y="991"/>
                  <a:pt x="767" y="993"/>
                  <a:pt x="778" y="993"/>
                </a:cubicBezTo>
                <a:cubicBezTo>
                  <a:pt x="827" y="993"/>
                  <a:pt x="875" y="951"/>
                  <a:pt x="854" y="909"/>
                </a:cubicBezTo>
                <a:cubicBezTo>
                  <a:pt x="854" y="826"/>
                  <a:pt x="854" y="723"/>
                  <a:pt x="828" y="614"/>
                </a:cubicBezTo>
                <a:cubicBezTo>
                  <a:pt x="905" y="588"/>
                  <a:pt x="989" y="531"/>
                  <a:pt x="1066" y="454"/>
                </a:cubicBezTo>
                <a:cubicBezTo>
                  <a:pt x="1123" y="402"/>
                  <a:pt x="1066" y="319"/>
                  <a:pt x="989" y="319"/>
                </a:cubicBezTo>
                <a:cubicBezTo>
                  <a:pt x="905" y="319"/>
                  <a:pt x="828" y="293"/>
                  <a:pt x="745" y="293"/>
                </a:cubicBezTo>
                <a:cubicBezTo>
                  <a:pt x="719" y="210"/>
                  <a:pt x="668" y="107"/>
                  <a:pt x="617" y="50"/>
                </a:cubicBezTo>
                <a:cubicBezTo>
                  <a:pt x="585" y="21"/>
                  <a:pt x="547" y="1"/>
                  <a:pt x="51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8" name="Google Shape;1818;p9"/>
          <p:cNvSpPr/>
          <p:nvPr/>
        </p:nvSpPr>
        <p:spPr>
          <a:xfrm>
            <a:off x="1779882" y="1415944"/>
            <a:ext cx="102419" cy="77895"/>
          </a:xfrm>
          <a:custGeom>
            <a:avLst/>
            <a:gdLst/>
            <a:ahLst/>
            <a:cxnLst/>
            <a:rect l="l" t="t" r="r" b="b"/>
            <a:pathLst>
              <a:path w="1232" h="937" extrusionOk="0">
                <a:moveTo>
                  <a:pt x="616" y="0"/>
                </a:moveTo>
                <a:cubicBezTo>
                  <a:pt x="0" y="0"/>
                  <a:pt x="0" y="937"/>
                  <a:pt x="616" y="937"/>
                </a:cubicBezTo>
                <a:cubicBezTo>
                  <a:pt x="1232" y="937"/>
                  <a:pt x="1232" y="0"/>
                  <a:pt x="61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9" name="Google Shape;1819;p9"/>
          <p:cNvSpPr/>
          <p:nvPr/>
        </p:nvSpPr>
        <p:spPr>
          <a:xfrm>
            <a:off x="2326465" y="4402325"/>
            <a:ext cx="340439" cy="402360"/>
          </a:xfrm>
          <a:custGeom>
            <a:avLst/>
            <a:gdLst/>
            <a:ahLst/>
            <a:cxnLst/>
            <a:rect l="l" t="t" r="r" b="b"/>
            <a:pathLst>
              <a:path w="2650" h="3132" extrusionOk="0">
                <a:moveTo>
                  <a:pt x="905" y="440"/>
                </a:moveTo>
                <a:cubicBezTo>
                  <a:pt x="1008" y="440"/>
                  <a:pt x="1093" y="529"/>
                  <a:pt x="1149" y="644"/>
                </a:cubicBezTo>
                <a:cubicBezTo>
                  <a:pt x="1335" y="933"/>
                  <a:pt x="854" y="1285"/>
                  <a:pt x="616" y="1414"/>
                </a:cubicBezTo>
                <a:cubicBezTo>
                  <a:pt x="565" y="1285"/>
                  <a:pt x="507" y="1151"/>
                  <a:pt x="456" y="1016"/>
                </a:cubicBezTo>
                <a:cubicBezTo>
                  <a:pt x="482" y="990"/>
                  <a:pt x="507" y="933"/>
                  <a:pt x="507" y="907"/>
                </a:cubicBezTo>
                <a:cubicBezTo>
                  <a:pt x="533" y="747"/>
                  <a:pt x="642" y="586"/>
                  <a:pt x="777" y="484"/>
                </a:cubicBezTo>
                <a:cubicBezTo>
                  <a:pt x="822" y="453"/>
                  <a:pt x="864" y="440"/>
                  <a:pt x="905" y="440"/>
                </a:cubicBezTo>
                <a:close/>
                <a:moveTo>
                  <a:pt x="1649" y="1516"/>
                </a:moveTo>
                <a:cubicBezTo>
                  <a:pt x="1770" y="1516"/>
                  <a:pt x="1872" y="1561"/>
                  <a:pt x="1925" y="1683"/>
                </a:cubicBezTo>
                <a:cubicBezTo>
                  <a:pt x="2111" y="2190"/>
                  <a:pt x="1527" y="2485"/>
                  <a:pt x="1097" y="2620"/>
                </a:cubicBezTo>
                <a:cubicBezTo>
                  <a:pt x="988" y="2350"/>
                  <a:pt x="886" y="2087"/>
                  <a:pt x="777" y="1818"/>
                </a:cubicBezTo>
                <a:lnTo>
                  <a:pt x="802" y="1818"/>
                </a:lnTo>
                <a:cubicBezTo>
                  <a:pt x="828" y="1818"/>
                  <a:pt x="886" y="1818"/>
                  <a:pt x="937" y="1792"/>
                </a:cubicBezTo>
                <a:cubicBezTo>
                  <a:pt x="1079" y="1702"/>
                  <a:pt x="1403" y="1516"/>
                  <a:pt x="1649" y="1516"/>
                </a:cubicBezTo>
                <a:close/>
                <a:moveTo>
                  <a:pt x="957" y="1"/>
                </a:moveTo>
                <a:cubicBezTo>
                  <a:pt x="568" y="1"/>
                  <a:pt x="171" y="376"/>
                  <a:pt x="84" y="772"/>
                </a:cubicBezTo>
                <a:lnTo>
                  <a:pt x="84" y="881"/>
                </a:lnTo>
                <a:cubicBezTo>
                  <a:pt x="26" y="933"/>
                  <a:pt x="1" y="1016"/>
                  <a:pt x="26" y="1093"/>
                </a:cubicBezTo>
                <a:cubicBezTo>
                  <a:pt x="270" y="1766"/>
                  <a:pt x="533" y="2408"/>
                  <a:pt x="802" y="3017"/>
                </a:cubicBezTo>
                <a:cubicBezTo>
                  <a:pt x="845" y="3098"/>
                  <a:pt x="906" y="3132"/>
                  <a:pt x="971" y="3132"/>
                </a:cubicBezTo>
                <a:cubicBezTo>
                  <a:pt x="1033" y="3132"/>
                  <a:pt x="1098" y="3100"/>
                  <a:pt x="1149" y="3049"/>
                </a:cubicBezTo>
                <a:cubicBezTo>
                  <a:pt x="1848" y="2857"/>
                  <a:pt x="2650" y="2324"/>
                  <a:pt x="2329" y="1497"/>
                </a:cubicBezTo>
                <a:cubicBezTo>
                  <a:pt x="2193" y="1204"/>
                  <a:pt x="1961" y="1081"/>
                  <a:pt x="1699" y="1081"/>
                </a:cubicBezTo>
                <a:cubicBezTo>
                  <a:pt x="1651" y="1081"/>
                  <a:pt x="1602" y="1085"/>
                  <a:pt x="1553" y="1093"/>
                </a:cubicBezTo>
                <a:cubicBezTo>
                  <a:pt x="1655" y="856"/>
                  <a:pt x="1655" y="561"/>
                  <a:pt x="1469" y="291"/>
                </a:cubicBezTo>
                <a:cubicBezTo>
                  <a:pt x="1323" y="85"/>
                  <a:pt x="1141" y="1"/>
                  <a:pt x="95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20" name="Google Shape;1820;p9"/>
          <p:cNvGrpSpPr/>
          <p:nvPr/>
        </p:nvGrpSpPr>
        <p:grpSpPr>
          <a:xfrm>
            <a:off x="8070946" y="3069630"/>
            <a:ext cx="1606980" cy="2271789"/>
            <a:chOff x="581498" y="885400"/>
            <a:chExt cx="494516" cy="699098"/>
          </a:xfrm>
        </p:grpSpPr>
        <p:sp>
          <p:nvSpPr>
            <p:cNvPr id="1821" name="Google Shape;1821;p9"/>
            <p:cNvSpPr/>
            <p:nvPr/>
          </p:nvSpPr>
          <p:spPr>
            <a:xfrm>
              <a:off x="581498" y="1128852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9"/>
            <p:cNvSpPr/>
            <p:nvPr/>
          </p:nvSpPr>
          <p:spPr>
            <a:xfrm>
              <a:off x="614525" y="1030275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9"/>
            <p:cNvSpPr/>
            <p:nvPr/>
          </p:nvSpPr>
          <p:spPr>
            <a:xfrm>
              <a:off x="664125" y="1106700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9"/>
            <p:cNvSpPr/>
            <p:nvPr/>
          </p:nvSpPr>
          <p:spPr>
            <a:xfrm>
              <a:off x="729600" y="1159650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9"/>
            <p:cNvSpPr/>
            <p:nvPr/>
          </p:nvSpPr>
          <p:spPr>
            <a:xfrm>
              <a:off x="808625" y="1045575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9"/>
            <p:cNvSpPr/>
            <p:nvPr/>
          </p:nvSpPr>
          <p:spPr>
            <a:xfrm>
              <a:off x="728400" y="1013500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9"/>
            <p:cNvSpPr/>
            <p:nvPr/>
          </p:nvSpPr>
          <p:spPr>
            <a:xfrm>
              <a:off x="855950" y="1134200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9"/>
            <p:cNvSpPr/>
            <p:nvPr/>
          </p:nvSpPr>
          <p:spPr>
            <a:xfrm>
              <a:off x="678100" y="945525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9"/>
            <p:cNvSpPr/>
            <p:nvPr/>
          </p:nvSpPr>
          <p:spPr>
            <a:xfrm>
              <a:off x="732125" y="885400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9"/>
            <p:cNvSpPr/>
            <p:nvPr/>
          </p:nvSpPr>
          <p:spPr>
            <a:xfrm>
              <a:off x="799275" y="1138525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9"/>
            <p:cNvSpPr/>
            <p:nvPr/>
          </p:nvSpPr>
          <p:spPr>
            <a:xfrm>
              <a:off x="829725" y="948875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2" name="Google Shape;1832;p9"/>
          <p:cNvGrpSpPr/>
          <p:nvPr/>
        </p:nvGrpSpPr>
        <p:grpSpPr>
          <a:xfrm>
            <a:off x="8106339" y="4021869"/>
            <a:ext cx="1210840" cy="1568321"/>
            <a:chOff x="5879975" y="3227400"/>
            <a:chExt cx="234350" cy="303550"/>
          </a:xfrm>
        </p:grpSpPr>
        <p:sp>
          <p:nvSpPr>
            <p:cNvPr id="1833" name="Google Shape;1833;p9"/>
            <p:cNvSpPr/>
            <p:nvPr/>
          </p:nvSpPr>
          <p:spPr>
            <a:xfrm>
              <a:off x="5879975" y="3227400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9"/>
            <p:cNvSpPr/>
            <p:nvPr/>
          </p:nvSpPr>
          <p:spPr>
            <a:xfrm>
              <a:off x="5909075" y="3265200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9"/>
            <p:cNvSpPr/>
            <p:nvPr/>
          </p:nvSpPr>
          <p:spPr>
            <a:xfrm>
              <a:off x="5914450" y="3282500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9"/>
            <p:cNvSpPr/>
            <p:nvPr/>
          </p:nvSpPr>
          <p:spPr>
            <a:xfrm>
              <a:off x="5942675" y="3326500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9"/>
            <p:cNvSpPr/>
            <p:nvPr/>
          </p:nvSpPr>
          <p:spPr>
            <a:xfrm>
              <a:off x="5999550" y="3375200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9"/>
            <p:cNvSpPr/>
            <p:nvPr/>
          </p:nvSpPr>
          <p:spPr>
            <a:xfrm>
              <a:off x="5999375" y="3323825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9"/>
            <p:cNvSpPr/>
            <p:nvPr/>
          </p:nvSpPr>
          <p:spPr>
            <a:xfrm>
              <a:off x="6003700" y="3305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9"/>
            <p:cNvSpPr/>
            <p:nvPr/>
          </p:nvSpPr>
          <p:spPr>
            <a:xfrm>
              <a:off x="5907300" y="3293375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9"/>
            <p:cNvSpPr/>
            <p:nvPr/>
          </p:nvSpPr>
          <p:spPr>
            <a:xfrm>
              <a:off x="5942675" y="3339925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9"/>
            <p:cNvSpPr/>
            <p:nvPr/>
          </p:nvSpPr>
          <p:spPr>
            <a:xfrm>
              <a:off x="5957000" y="3345000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9"/>
            <p:cNvSpPr/>
            <p:nvPr/>
          </p:nvSpPr>
          <p:spPr>
            <a:xfrm>
              <a:off x="6069525" y="3417700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9"/>
            <p:cNvSpPr/>
            <p:nvPr/>
          </p:nvSpPr>
          <p:spPr>
            <a:xfrm>
              <a:off x="6040425" y="3435150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5" name="Google Shape;1845;p9"/>
          <p:cNvGrpSpPr/>
          <p:nvPr/>
        </p:nvGrpSpPr>
        <p:grpSpPr>
          <a:xfrm>
            <a:off x="7818240" y="-340263"/>
            <a:ext cx="2034053" cy="2133265"/>
            <a:chOff x="7818240" y="-340263"/>
            <a:chExt cx="2034053" cy="2133265"/>
          </a:xfrm>
        </p:grpSpPr>
        <p:sp>
          <p:nvSpPr>
            <p:cNvPr id="1846" name="Google Shape;1846;p9"/>
            <p:cNvSpPr/>
            <p:nvPr/>
          </p:nvSpPr>
          <p:spPr>
            <a:xfrm rot="-9938427">
              <a:off x="7938401" y="-157060"/>
              <a:ext cx="1121378" cy="1110234"/>
            </a:xfrm>
            <a:custGeom>
              <a:avLst/>
              <a:gdLst/>
              <a:ahLst/>
              <a:cxnLst/>
              <a:rect l="l" t="t" r="r" b="b"/>
              <a:pathLst>
                <a:path w="5960" h="5901" extrusionOk="0">
                  <a:moveTo>
                    <a:pt x="5141" y="1"/>
                  </a:moveTo>
                  <a:cubicBezTo>
                    <a:pt x="4461" y="1"/>
                    <a:pt x="3709" y="1428"/>
                    <a:pt x="3208" y="1655"/>
                  </a:cubicBezTo>
                  <a:cubicBezTo>
                    <a:pt x="3187" y="1295"/>
                    <a:pt x="3351" y="434"/>
                    <a:pt x="3025" y="434"/>
                  </a:cubicBezTo>
                  <a:cubicBezTo>
                    <a:pt x="2939" y="434"/>
                    <a:pt x="2818" y="495"/>
                    <a:pt x="2650" y="641"/>
                  </a:cubicBezTo>
                  <a:cubicBezTo>
                    <a:pt x="2059" y="1122"/>
                    <a:pt x="2059" y="2052"/>
                    <a:pt x="1578" y="2591"/>
                  </a:cubicBezTo>
                  <a:cubicBezTo>
                    <a:pt x="1469" y="2322"/>
                    <a:pt x="1527" y="1469"/>
                    <a:pt x="1206" y="1334"/>
                  </a:cubicBezTo>
                  <a:cubicBezTo>
                    <a:pt x="1164" y="1314"/>
                    <a:pt x="1123" y="1305"/>
                    <a:pt x="1084" y="1305"/>
                  </a:cubicBezTo>
                  <a:cubicBezTo>
                    <a:pt x="702" y="1305"/>
                    <a:pt x="472" y="2163"/>
                    <a:pt x="379" y="2431"/>
                  </a:cubicBezTo>
                  <a:cubicBezTo>
                    <a:pt x="1" y="3579"/>
                    <a:pt x="187" y="4650"/>
                    <a:pt x="270" y="5824"/>
                  </a:cubicBezTo>
                  <a:lnTo>
                    <a:pt x="347" y="5901"/>
                  </a:lnTo>
                  <a:cubicBezTo>
                    <a:pt x="1309" y="5477"/>
                    <a:pt x="2194" y="5048"/>
                    <a:pt x="3233" y="4778"/>
                  </a:cubicBezTo>
                  <a:cubicBezTo>
                    <a:pt x="3612" y="4676"/>
                    <a:pt x="4894" y="4592"/>
                    <a:pt x="4971" y="4086"/>
                  </a:cubicBezTo>
                  <a:cubicBezTo>
                    <a:pt x="5022" y="3662"/>
                    <a:pt x="4513" y="3627"/>
                    <a:pt x="4035" y="3627"/>
                  </a:cubicBezTo>
                  <a:cubicBezTo>
                    <a:pt x="3940" y="3627"/>
                    <a:pt x="3846" y="3628"/>
                    <a:pt x="3758" y="3628"/>
                  </a:cubicBezTo>
                  <a:cubicBezTo>
                    <a:pt x="3566" y="3628"/>
                    <a:pt x="3402" y="3622"/>
                    <a:pt x="3317" y="3579"/>
                  </a:cubicBezTo>
                  <a:cubicBezTo>
                    <a:pt x="3528" y="2937"/>
                    <a:pt x="4837" y="2963"/>
                    <a:pt x="5350" y="2668"/>
                  </a:cubicBezTo>
                  <a:cubicBezTo>
                    <a:pt x="5831" y="2347"/>
                    <a:pt x="5638" y="2027"/>
                    <a:pt x="5132" y="2001"/>
                  </a:cubicBezTo>
                  <a:cubicBezTo>
                    <a:pt x="5112" y="2000"/>
                    <a:pt x="5092" y="1999"/>
                    <a:pt x="5072" y="1999"/>
                  </a:cubicBezTo>
                  <a:cubicBezTo>
                    <a:pt x="4783" y="1999"/>
                    <a:pt x="4496" y="2144"/>
                    <a:pt x="4224" y="2144"/>
                  </a:cubicBezTo>
                  <a:cubicBezTo>
                    <a:pt x="4188" y="2144"/>
                    <a:pt x="4153" y="2141"/>
                    <a:pt x="4118" y="2136"/>
                  </a:cubicBezTo>
                  <a:cubicBezTo>
                    <a:pt x="4304" y="1815"/>
                    <a:pt x="5959" y="263"/>
                    <a:pt x="5292" y="26"/>
                  </a:cubicBezTo>
                  <a:cubicBezTo>
                    <a:pt x="5242" y="9"/>
                    <a:pt x="5192" y="1"/>
                    <a:pt x="51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9"/>
            <p:cNvSpPr/>
            <p:nvPr/>
          </p:nvSpPr>
          <p:spPr>
            <a:xfrm rot="-9938427">
              <a:off x="8152762" y="-127326"/>
              <a:ext cx="873583" cy="988129"/>
            </a:xfrm>
            <a:custGeom>
              <a:avLst/>
              <a:gdLst/>
              <a:ahLst/>
              <a:cxnLst/>
              <a:rect l="l" t="t" r="r" b="b"/>
              <a:pathLst>
                <a:path w="4643" h="5252" extrusionOk="0">
                  <a:moveTo>
                    <a:pt x="4557" y="1"/>
                  </a:moveTo>
                  <a:cubicBezTo>
                    <a:pt x="4537" y="1"/>
                    <a:pt x="4516" y="11"/>
                    <a:pt x="4500" y="36"/>
                  </a:cubicBezTo>
                  <a:cubicBezTo>
                    <a:pt x="3108" y="1826"/>
                    <a:pt x="1293" y="3269"/>
                    <a:pt x="36" y="5167"/>
                  </a:cubicBezTo>
                  <a:cubicBezTo>
                    <a:pt x="0" y="5203"/>
                    <a:pt x="39" y="5251"/>
                    <a:pt x="86" y="5251"/>
                  </a:cubicBezTo>
                  <a:cubicBezTo>
                    <a:pt x="106" y="5251"/>
                    <a:pt x="127" y="5242"/>
                    <a:pt x="145" y="5219"/>
                  </a:cubicBezTo>
                  <a:cubicBezTo>
                    <a:pt x="1396" y="3320"/>
                    <a:pt x="3243" y="1903"/>
                    <a:pt x="4603" y="88"/>
                  </a:cubicBezTo>
                  <a:cubicBezTo>
                    <a:pt x="4643" y="52"/>
                    <a:pt x="4603" y="1"/>
                    <a:pt x="45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9"/>
            <p:cNvSpPr/>
            <p:nvPr/>
          </p:nvSpPr>
          <p:spPr>
            <a:xfrm rot="-9938427">
              <a:off x="8130041" y="283851"/>
              <a:ext cx="485429" cy="373276"/>
            </a:xfrm>
            <a:custGeom>
              <a:avLst/>
              <a:gdLst/>
              <a:ahLst/>
              <a:cxnLst/>
              <a:rect l="l" t="t" r="r" b="b"/>
              <a:pathLst>
                <a:path w="2580" h="1984" extrusionOk="0">
                  <a:moveTo>
                    <a:pt x="290" y="0"/>
                  </a:moveTo>
                  <a:cubicBezTo>
                    <a:pt x="266" y="0"/>
                    <a:pt x="244" y="16"/>
                    <a:pt x="244" y="50"/>
                  </a:cubicBezTo>
                  <a:cubicBezTo>
                    <a:pt x="110" y="665"/>
                    <a:pt x="0" y="1307"/>
                    <a:pt x="26" y="1916"/>
                  </a:cubicBezTo>
                  <a:cubicBezTo>
                    <a:pt x="50" y="1959"/>
                    <a:pt x="70" y="1984"/>
                    <a:pt x="99" y="1984"/>
                  </a:cubicBezTo>
                  <a:cubicBezTo>
                    <a:pt x="110" y="1984"/>
                    <a:pt x="122" y="1981"/>
                    <a:pt x="135" y="1974"/>
                  </a:cubicBezTo>
                  <a:cubicBezTo>
                    <a:pt x="937" y="1788"/>
                    <a:pt x="1713" y="1435"/>
                    <a:pt x="2515" y="1146"/>
                  </a:cubicBezTo>
                  <a:cubicBezTo>
                    <a:pt x="2579" y="1120"/>
                    <a:pt x="2554" y="1025"/>
                    <a:pt x="2499" y="1025"/>
                  </a:cubicBezTo>
                  <a:cubicBezTo>
                    <a:pt x="2488" y="1025"/>
                    <a:pt x="2476" y="1029"/>
                    <a:pt x="2463" y="1037"/>
                  </a:cubicBezTo>
                  <a:cubicBezTo>
                    <a:pt x="1822" y="1249"/>
                    <a:pt x="1206" y="1518"/>
                    <a:pt x="565" y="1730"/>
                  </a:cubicBezTo>
                  <a:cubicBezTo>
                    <a:pt x="452" y="1764"/>
                    <a:pt x="370" y="1780"/>
                    <a:pt x="312" y="1780"/>
                  </a:cubicBezTo>
                  <a:cubicBezTo>
                    <a:pt x="133" y="1780"/>
                    <a:pt x="167" y="1625"/>
                    <a:pt x="186" y="1307"/>
                  </a:cubicBezTo>
                  <a:cubicBezTo>
                    <a:pt x="186" y="903"/>
                    <a:pt x="270" y="505"/>
                    <a:pt x="347" y="101"/>
                  </a:cubicBezTo>
                  <a:cubicBezTo>
                    <a:pt x="366" y="36"/>
                    <a:pt x="325" y="0"/>
                    <a:pt x="2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9"/>
            <p:cNvSpPr/>
            <p:nvPr/>
          </p:nvSpPr>
          <p:spPr>
            <a:xfrm rot="-9938427">
              <a:off x="8396172" y="87046"/>
              <a:ext cx="516473" cy="425957"/>
            </a:xfrm>
            <a:custGeom>
              <a:avLst/>
              <a:gdLst/>
              <a:ahLst/>
              <a:cxnLst/>
              <a:rect l="l" t="t" r="r" b="b"/>
              <a:pathLst>
                <a:path w="2745" h="2264" extrusionOk="0">
                  <a:moveTo>
                    <a:pt x="67" y="1"/>
                  </a:moveTo>
                  <a:cubicBezTo>
                    <a:pt x="34" y="1"/>
                    <a:pt x="0" y="21"/>
                    <a:pt x="0" y="63"/>
                  </a:cubicBezTo>
                  <a:cubicBezTo>
                    <a:pt x="83" y="781"/>
                    <a:pt x="135" y="1481"/>
                    <a:pt x="109" y="2199"/>
                  </a:cubicBezTo>
                  <a:cubicBezTo>
                    <a:pt x="109" y="2236"/>
                    <a:pt x="136" y="2263"/>
                    <a:pt x="170" y="2263"/>
                  </a:cubicBezTo>
                  <a:cubicBezTo>
                    <a:pt x="183" y="2263"/>
                    <a:pt x="197" y="2259"/>
                    <a:pt x="212" y="2250"/>
                  </a:cubicBezTo>
                  <a:cubicBezTo>
                    <a:pt x="1013" y="2013"/>
                    <a:pt x="1847" y="1827"/>
                    <a:pt x="2675" y="1667"/>
                  </a:cubicBezTo>
                  <a:cubicBezTo>
                    <a:pt x="2745" y="1667"/>
                    <a:pt x="2708" y="1554"/>
                    <a:pt x="2638" y="1554"/>
                  </a:cubicBezTo>
                  <a:cubicBezTo>
                    <a:pt x="2631" y="1554"/>
                    <a:pt x="2624" y="1555"/>
                    <a:pt x="2617" y="1558"/>
                  </a:cubicBezTo>
                  <a:cubicBezTo>
                    <a:pt x="1924" y="1692"/>
                    <a:pt x="1232" y="1827"/>
                    <a:pt x="532" y="2039"/>
                  </a:cubicBezTo>
                  <a:cubicBezTo>
                    <a:pt x="460" y="2054"/>
                    <a:pt x="407" y="2065"/>
                    <a:pt x="369" y="2065"/>
                  </a:cubicBezTo>
                  <a:cubicBezTo>
                    <a:pt x="282" y="2065"/>
                    <a:pt x="269" y="2009"/>
                    <a:pt x="269" y="1827"/>
                  </a:cubicBezTo>
                  <a:cubicBezTo>
                    <a:pt x="269" y="1609"/>
                    <a:pt x="244" y="1423"/>
                    <a:pt x="244" y="1237"/>
                  </a:cubicBezTo>
                  <a:cubicBezTo>
                    <a:pt x="212" y="839"/>
                    <a:pt x="186" y="461"/>
                    <a:pt x="135" y="63"/>
                  </a:cubicBezTo>
                  <a:cubicBezTo>
                    <a:pt x="135" y="2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50" name="Google Shape;1850;p9"/>
            <p:cNvGrpSpPr/>
            <p:nvPr/>
          </p:nvGrpSpPr>
          <p:grpSpPr>
            <a:xfrm rot="899960">
              <a:off x="8102563" y="-171071"/>
              <a:ext cx="1543765" cy="1794880"/>
              <a:chOff x="8191540" y="120749"/>
              <a:chExt cx="1543811" cy="1794934"/>
            </a:xfrm>
          </p:grpSpPr>
          <p:sp>
            <p:nvSpPr>
              <p:cNvPr id="1851" name="Google Shape;1851;p9"/>
              <p:cNvSpPr/>
              <p:nvPr/>
            </p:nvSpPr>
            <p:spPr>
              <a:xfrm rot="-9211776">
                <a:off x="8480653" y="256044"/>
                <a:ext cx="965584" cy="1524344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81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" y="3317"/>
                      <a:pt x="668" y="7030"/>
                      <a:pt x="4490" y="8101"/>
                    </a:cubicBezTo>
                    <a:cubicBezTo>
                      <a:pt x="5132" y="5292"/>
                      <a:pt x="3182" y="139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9"/>
              <p:cNvSpPr/>
              <p:nvPr/>
            </p:nvSpPr>
            <p:spPr>
              <a:xfrm rot="-9211776">
                <a:off x="8655828" y="273573"/>
                <a:ext cx="692955" cy="1320960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7021" extrusionOk="0">
                    <a:moveTo>
                      <a:pt x="86" y="1"/>
                    </a:moveTo>
                    <a:cubicBezTo>
                      <a:pt x="44" y="1"/>
                      <a:pt x="0" y="40"/>
                      <a:pt x="38" y="90"/>
                    </a:cubicBezTo>
                    <a:cubicBezTo>
                      <a:pt x="1263" y="2367"/>
                      <a:pt x="2225" y="4772"/>
                      <a:pt x="3540" y="6985"/>
                    </a:cubicBezTo>
                    <a:cubicBezTo>
                      <a:pt x="3548" y="7011"/>
                      <a:pt x="3566" y="7020"/>
                      <a:pt x="3585" y="7020"/>
                    </a:cubicBezTo>
                    <a:cubicBezTo>
                      <a:pt x="3630" y="7020"/>
                      <a:pt x="3682" y="6969"/>
                      <a:pt x="3642" y="6934"/>
                    </a:cubicBezTo>
                    <a:cubicBezTo>
                      <a:pt x="2334" y="4689"/>
                      <a:pt x="1397" y="2284"/>
                      <a:pt x="140" y="39"/>
                    </a:cubicBezTo>
                    <a:cubicBezTo>
                      <a:pt x="131" y="12"/>
                      <a:pt x="109" y="1"/>
                      <a:pt x="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9"/>
              <p:cNvSpPr/>
              <p:nvPr/>
            </p:nvSpPr>
            <p:spPr>
              <a:xfrm rot="-9211776">
                <a:off x="8917690" y="1240235"/>
                <a:ext cx="246664" cy="260391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84" extrusionOk="0">
                    <a:moveTo>
                      <a:pt x="1252" y="0"/>
                    </a:moveTo>
                    <a:cubicBezTo>
                      <a:pt x="1219" y="0"/>
                      <a:pt x="1179" y="19"/>
                      <a:pt x="1166" y="58"/>
                    </a:cubicBezTo>
                    <a:cubicBezTo>
                      <a:pt x="1136" y="440"/>
                      <a:pt x="1163" y="845"/>
                      <a:pt x="1117" y="1224"/>
                    </a:cubicBezTo>
                    <a:lnTo>
                      <a:pt x="1117" y="1224"/>
                    </a:lnTo>
                    <a:cubicBezTo>
                      <a:pt x="795" y="1051"/>
                      <a:pt x="466" y="882"/>
                      <a:pt x="121" y="757"/>
                    </a:cubicBezTo>
                    <a:cubicBezTo>
                      <a:pt x="108" y="747"/>
                      <a:pt x="95" y="743"/>
                      <a:pt x="83" y="743"/>
                    </a:cubicBezTo>
                    <a:cubicBezTo>
                      <a:pt x="28" y="743"/>
                      <a:pt x="1" y="838"/>
                      <a:pt x="70" y="860"/>
                    </a:cubicBezTo>
                    <a:cubicBezTo>
                      <a:pt x="442" y="994"/>
                      <a:pt x="788" y="1180"/>
                      <a:pt x="1134" y="1373"/>
                    </a:cubicBezTo>
                    <a:cubicBezTo>
                      <a:pt x="1144" y="1380"/>
                      <a:pt x="1154" y="1383"/>
                      <a:pt x="1165" y="1383"/>
                    </a:cubicBezTo>
                    <a:cubicBezTo>
                      <a:pt x="1192" y="1383"/>
                      <a:pt x="1218" y="1363"/>
                      <a:pt x="1218" y="1341"/>
                    </a:cubicBezTo>
                    <a:cubicBezTo>
                      <a:pt x="1295" y="917"/>
                      <a:pt x="1269" y="488"/>
                      <a:pt x="1295" y="58"/>
                    </a:cubicBezTo>
                    <a:cubicBezTo>
                      <a:pt x="1311" y="19"/>
                      <a:pt x="1285" y="0"/>
                      <a:pt x="12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9"/>
              <p:cNvSpPr/>
              <p:nvPr/>
            </p:nvSpPr>
            <p:spPr>
              <a:xfrm rot="-9211776">
                <a:off x="8887785" y="943807"/>
                <a:ext cx="347701" cy="295574"/>
              </a:xfrm>
              <a:custGeom>
                <a:avLst/>
                <a:gdLst/>
                <a:ahLst/>
                <a:cxnLst/>
                <a:rect l="l" t="t" r="r" b="b"/>
                <a:pathLst>
                  <a:path w="1848" h="1571" extrusionOk="0">
                    <a:moveTo>
                      <a:pt x="1786" y="1"/>
                    </a:moveTo>
                    <a:cubicBezTo>
                      <a:pt x="1753" y="1"/>
                      <a:pt x="1713" y="20"/>
                      <a:pt x="1700" y="59"/>
                    </a:cubicBezTo>
                    <a:cubicBezTo>
                      <a:pt x="1675" y="520"/>
                      <a:pt x="1645" y="981"/>
                      <a:pt x="1575" y="1419"/>
                    </a:cubicBezTo>
                    <a:lnTo>
                      <a:pt x="1575" y="1419"/>
                    </a:lnTo>
                    <a:cubicBezTo>
                      <a:pt x="1090" y="1196"/>
                      <a:pt x="606" y="1012"/>
                      <a:pt x="122" y="835"/>
                    </a:cubicBezTo>
                    <a:cubicBezTo>
                      <a:pt x="109" y="827"/>
                      <a:pt x="96" y="823"/>
                      <a:pt x="85" y="823"/>
                    </a:cubicBezTo>
                    <a:cubicBezTo>
                      <a:pt x="26" y="823"/>
                      <a:pt x="0" y="922"/>
                      <a:pt x="71" y="944"/>
                    </a:cubicBezTo>
                    <a:cubicBezTo>
                      <a:pt x="577" y="1130"/>
                      <a:pt x="1084" y="1341"/>
                      <a:pt x="1591" y="1559"/>
                    </a:cubicBezTo>
                    <a:cubicBezTo>
                      <a:pt x="1598" y="1567"/>
                      <a:pt x="1609" y="1570"/>
                      <a:pt x="1619" y="1570"/>
                    </a:cubicBezTo>
                    <a:cubicBezTo>
                      <a:pt x="1645" y="1570"/>
                      <a:pt x="1674" y="1552"/>
                      <a:pt x="1674" y="1534"/>
                    </a:cubicBezTo>
                    <a:cubicBezTo>
                      <a:pt x="1751" y="1053"/>
                      <a:pt x="1802" y="540"/>
                      <a:pt x="1835" y="59"/>
                    </a:cubicBezTo>
                    <a:cubicBezTo>
                      <a:pt x="1847" y="20"/>
                      <a:pt x="1820" y="1"/>
                      <a:pt x="17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9"/>
              <p:cNvSpPr/>
              <p:nvPr/>
            </p:nvSpPr>
            <p:spPr>
              <a:xfrm rot="-9211776">
                <a:off x="8874145" y="605859"/>
                <a:ext cx="377428" cy="267541"/>
              </a:xfrm>
              <a:custGeom>
                <a:avLst/>
                <a:gdLst/>
                <a:ahLst/>
                <a:cxnLst/>
                <a:rect l="l" t="t" r="r" b="b"/>
                <a:pathLst>
                  <a:path w="2006" h="1422" extrusionOk="0">
                    <a:moveTo>
                      <a:pt x="1929" y="0"/>
                    </a:moveTo>
                    <a:cubicBezTo>
                      <a:pt x="1907" y="0"/>
                      <a:pt x="1887" y="15"/>
                      <a:pt x="1887" y="45"/>
                    </a:cubicBezTo>
                    <a:cubicBezTo>
                      <a:pt x="1856" y="201"/>
                      <a:pt x="1733" y="1252"/>
                      <a:pt x="1548" y="1252"/>
                    </a:cubicBezTo>
                    <a:cubicBezTo>
                      <a:pt x="1543" y="1252"/>
                      <a:pt x="1539" y="1252"/>
                      <a:pt x="1535" y="1251"/>
                    </a:cubicBezTo>
                    <a:cubicBezTo>
                      <a:pt x="1053" y="1065"/>
                      <a:pt x="572" y="904"/>
                      <a:pt x="123" y="712"/>
                    </a:cubicBezTo>
                    <a:cubicBezTo>
                      <a:pt x="110" y="704"/>
                      <a:pt x="98" y="700"/>
                      <a:pt x="87" y="700"/>
                    </a:cubicBezTo>
                    <a:cubicBezTo>
                      <a:pt x="27" y="700"/>
                      <a:pt x="1" y="799"/>
                      <a:pt x="66" y="821"/>
                    </a:cubicBezTo>
                    <a:cubicBezTo>
                      <a:pt x="572" y="1033"/>
                      <a:pt x="1111" y="1225"/>
                      <a:pt x="1618" y="1411"/>
                    </a:cubicBezTo>
                    <a:cubicBezTo>
                      <a:pt x="1633" y="1418"/>
                      <a:pt x="1646" y="1422"/>
                      <a:pt x="1656" y="1422"/>
                    </a:cubicBezTo>
                    <a:cubicBezTo>
                      <a:pt x="1682" y="1422"/>
                      <a:pt x="1695" y="1403"/>
                      <a:pt x="1695" y="1385"/>
                    </a:cubicBezTo>
                    <a:cubicBezTo>
                      <a:pt x="1855" y="956"/>
                      <a:pt x="1939" y="526"/>
                      <a:pt x="1990" y="102"/>
                    </a:cubicBezTo>
                    <a:cubicBezTo>
                      <a:pt x="2006" y="36"/>
                      <a:pt x="1964" y="0"/>
                      <a:pt x="1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56" name="Google Shape;1856;p9"/>
          <p:cNvSpPr/>
          <p:nvPr/>
        </p:nvSpPr>
        <p:spPr>
          <a:xfrm>
            <a:off x="7654875" y="539995"/>
            <a:ext cx="202568" cy="200585"/>
          </a:xfrm>
          <a:custGeom>
            <a:avLst/>
            <a:gdLst/>
            <a:ahLst/>
            <a:cxnLst/>
            <a:rect l="l" t="t" r="r" b="b"/>
            <a:pathLst>
              <a:path w="2145" h="2124" extrusionOk="0">
                <a:moveTo>
                  <a:pt x="1141" y="1"/>
                </a:moveTo>
                <a:cubicBezTo>
                  <a:pt x="1117" y="1"/>
                  <a:pt x="1092" y="4"/>
                  <a:pt x="1065" y="10"/>
                </a:cubicBezTo>
                <a:cubicBezTo>
                  <a:pt x="424" y="222"/>
                  <a:pt x="0" y="837"/>
                  <a:pt x="321" y="1504"/>
                </a:cubicBezTo>
                <a:cubicBezTo>
                  <a:pt x="507" y="1910"/>
                  <a:pt x="873" y="2123"/>
                  <a:pt x="1260" y="2123"/>
                </a:cubicBezTo>
                <a:cubicBezTo>
                  <a:pt x="1485" y="2123"/>
                  <a:pt x="1717" y="2051"/>
                  <a:pt x="1924" y="1902"/>
                </a:cubicBezTo>
                <a:cubicBezTo>
                  <a:pt x="2144" y="1725"/>
                  <a:pt x="1996" y="1377"/>
                  <a:pt x="1784" y="1377"/>
                </a:cubicBezTo>
                <a:cubicBezTo>
                  <a:pt x="1743" y="1377"/>
                  <a:pt x="1699" y="1391"/>
                  <a:pt x="1655" y="1421"/>
                </a:cubicBezTo>
                <a:cubicBezTo>
                  <a:pt x="1520" y="1532"/>
                  <a:pt x="1375" y="1593"/>
                  <a:pt x="1239" y="1593"/>
                </a:cubicBezTo>
                <a:cubicBezTo>
                  <a:pt x="1077" y="1593"/>
                  <a:pt x="929" y="1507"/>
                  <a:pt x="828" y="1318"/>
                </a:cubicBezTo>
                <a:cubicBezTo>
                  <a:pt x="616" y="940"/>
                  <a:pt x="853" y="651"/>
                  <a:pt x="1225" y="542"/>
                </a:cubicBezTo>
                <a:cubicBezTo>
                  <a:pt x="1522" y="442"/>
                  <a:pt x="1435" y="1"/>
                  <a:pt x="114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57" name="Google Shape;1857;p9"/>
          <p:cNvGrpSpPr/>
          <p:nvPr/>
        </p:nvGrpSpPr>
        <p:grpSpPr>
          <a:xfrm>
            <a:off x="8223573" y="1091720"/>
            <a:ext cx="252717" cy="244784"/>
            <a:chOff x="8065323" y="1624045"/>
            <a:chExt cx="252717" cy="244784"/>
          </a:xfrm>
        </p:grpSpPr>
        <p:sp>
          <p:nvSpPr>
            <p:cNvPr id="1858" name="Google Shape;1858;p9"/>
            <p:cNvSpPr/>
            <p:nvPr/>
          </p:nvSpPr>
          <p:spPr>
            <a:xfrm rot="10800000">
              <a:off x="8219730" y="1639155"/>
              <a:ext cx="98309" cy="75833"/>
            </a:xfrm>
            <a:custGeom>
              <a:avLst/>
              <a:gdLst/>
              <a:ahLst/>
              <a:cxnLst/>
              <a:rect l="l" t="t" r="r" b="b"/>
              <a:pathLst>
                <a:path w="1041" h="803" extrusionOk="0">
                  <a:moveTo>
                    <a:pt x="533" y="1"/>
                  </a:moveTo>
                  <a:cubicBezTo>
                    <a:pt x="1" y="1"/>
                    <a:pt x="1" y="802"/>
                    <a:pt x="533" y="802"/>
                  </a:cubicBezTo>
                  <a:cubicBezTo>
                    <a:pt x="1040" y="802"/>
                    <a:pt x="1040" y="1"/>
                    <a:pt x="5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9"/>
            <p:cNvSpPr/>
            <p:nvPr/>
          </p:nvSpPr>
          <p:spPr>
            <a:xfrm rot="10800000">
              <a:off x="8125858" y="1792995"/>
              <a:ext cx="98876" cy="75833"/>
            </a:xfrm>
            <a:custGeom>
              <a:avLst/>
              <a:gdLst/>
              <a:ahLst/>
              <a:cxnLst/>
              <a:rect l="l" t="t" r="r" b="b"/>
              <a:pathLst>
                <a:path w="1047" h="803" extrusionOk="0">
                  <a:moveTo>
                    <a:pt x="507" y="1"/>
                  </a:moveTo>
                  <a:cubicBezTo>
                    <a:pt x="1" y="1"/>
                    <a:pt x="1" y="802"/>
                    <a:pt x="507" y="802"/>
                  </a:cubicBezTo>
                  <a:cubicBezTo>
                    <a:pt x="1046" y="802"/>
                    <a:pt x="1046" y="1"/>
                    <a:pt x="5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9"/>
            <p:cNvSpPr/>
            <p:nvPr/>
          </p:nvSpPr>
          <p:spPr>
            <a:xfrm rot="10800000">
              <a:off x="8065323" y="1624045"/>
              <a:ext cx="98782" cy="75739"/>
            </a:xfrm>
            <a:custGeom>
              <a:avLst/>
              <a:gdLst/>
              <a:ahLst/>
              <a:cxnLst/>
              <a:rect l="l" t="t" r="r" b="b"/>
              <a:pathLst>
                <a:path w="1046" h="802" extrusionOk="0">
                  <a:moveTo>
                    <a:pt x="533" y="0"/>
                  </a:moveTo>
                  <a:cubicBezTo>
                    <a:pt x="0" y="0"/>
                    <a:pt x="0" y="802"/>
                    <a:pt x="533" y="802"/>
                  </a:cubicBezTo>
                  <a:cubicBezTo>
                    <a:pt x="1046" y="802"/>
                    <a:pt x="1046" y="0"/>
                    <a:pt x="5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864705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2" name="Google Shape;1862;p1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863" name="Google Shape;1863;p10"/>
          <p:cNvGrpSpPr/>
          <p:nvPr/>
        </p:nvGrpSpPr>
        <p:grpSpPr>
          <a:xfrm>
            <a:off x="-102039" y="-203622"/>
            <a:ext cx="1872975" cy="1829015"/>
            <a:chOff x="3081970" y="3217891"/>
            <a:chExt cx="525187" cy="512861"/>
          </a:xfrm>
        </p:grpSpPr>
        <p:sp>
          <p:nvSpPr>
            <p:cNvPr id="1864" name="Google Shape;1864;p10"/>
            <p:cNvSpPr/>
            <p:nvPr/>
          </p:nvSpPr>
          <p:spPr>
            <a:xfrm>
              <a:off x="3259011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10"/>
            <p:cNvSpPr/>
            <p:nvPr/>
          </p:nvSpPr>
          <p:spPr>
            <a:xfrm>
              <a:off x="3490841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10"/>
            <p:cNvSpPr/>
            <p:nvPr/>
          </p:nvSpPr>
          <p:spPr>
            <a:xfrm>
              <a:off x="3496048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10"/>
            <p:cNvSpPr/>
            <p:nvPr/>
          </p:nvSpPr>
          <p:spPr>
            <a:xfrm>
              <a:off x="3549842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10"/>
            <p:cNvSpPr/>
            <p:nvPr/>
          </p:nvSpPr>
          <p:spPr>
            <a:xfrm>
              <a:off x="3580969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10"/>
            <p:cNvSpPr/>
            <p:nvPr/>
          </p:nvSpPr>
          <p:spPr>
            <a:xfrm>
              <a:off x="3570746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10"/>
            <p:cNvSpPr/>
            <p:nvPr/>
          </p:nvSpPr>
          <p:spPr>
            <a:xfrm>
              <a:off x="3510482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10"/>
            <p:cNvSpPr/>
            <p:nvPr/>
          </p:nvSpPr>
          <p:spPr>
            <a:xfrm>
              <a:off x="308197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10"/>
            <p:cNvSpPr/>
            <p:nvPr/>
          </p:nvSpPr>
          <p:spPr>
            <a:xfrm>
              <a:off x="3135994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10"/>
            <p:cNvSpPr/>
            <p:nvPr/>
          </p:nvSpPr>
          <p:spPr>
            <a:xfrm>
              <a:off x="3147212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10"/>
            <p:cNvSpPr/>
            <p:nvPr/>
          </p:nvSpPr>
          <p:spPr>
            <a:xfrm>
              <a:off x="3116314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10"/>
            <p:cNvSpPr/>
            <p:nvPr/>
          </p:nvSpPr>
          <p:spPr>
            <a:xfrm>
              <a:off x="3099391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10"/>
            <p:cNvSpPr/>
            <p:nvPr/>
          </p:nvSpPr>
          <p:spPr>
            <a:xfrm>
              <a:off x="3129753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10"/>
            <p:cNvSpPr/>
            <p:nvPr/>
          </p:nvSpPr>
          <p:spPr>
            <a:xfrm>
              <a:off x="311041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10"/>
            <p:cNvSpPr/>
            <p:nvPr/>
          </p:nvSpPr>
          <p:spPr>
            <a:xfrm>
              <a:off x="3290407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10"/>
            <p:cNvSpPr/>
            <p:nvPr/>
          </p:nvSpPr>
          <p:spPr>
            <a:xfrm>
              <a:off x="3215517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10"/>
            <p:cNvSpPr/>
            <p:nvPr/>
          </p:nvSpPr>
          <p:spPr>
            <a:xfrm>
              <a:off x="3194918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10"/>
            <p:cNvSpPr/>
            <p:nvPr/>
          </p:nvSpPr>
          <p:spPr>
            <a:xfrm>
              <a:off x="3347646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10"/>
            <p:cNvSpPr/>
            <p:nvPr/>
          </p:nvSpPr>
          <p:spPr>
            <a:xfrm>
              <a:off x="333321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10"/>
            <p:cNvSpPr/>
            <p:nvPr/>
          </p:nvSpPr>
          <p:spPr>
            <a:xfrm>
              <a:off x="3324750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10"/>
            <p:cNvSpPr/>
            <p:nvPr/>
          </p:nvSpPr>
          <p:spPr>
            <a:xfrm>
              <a:off x="3196258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10"/>
            <p:cNvSpPr/>
            <p:nvPr/>
          </p:nvSpPr>
          <p:spPr>
            <a:xfrm>
              <a:off x="3192008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10"/>
            <p:cNvSpPr/>
            <p:nvPr/>
          </p:nvSpPr>
          <p:spPr>
            <a:xfrm>
              <a:off x="3175353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10"/>
            <p:cNvSpPr/>
            <p:nvPr/>
          </p:nvSpPr>
          <p:spPr>
            <a:xfrm>
              <a:off x="3281179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10"/>
            <p:cNvSpPr/>
            <p:nvPr/>
          </p:nvSpPr>
          <p:spPr>
            <a:xfrm>
              <a:off x="327095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10"/>
            <p:cNvSpPr/>
            <p:nvPr/>
          </p:nvSpPr>
          <p:spPr>
            <a:xfrm>
              <a:off x="3345655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10"/>
            <p:cNvSpPr/>
            <p:nvPr/>
          </p:nvSpPr>
          <p:spPr>
            <a:xfrm>
              <a:off x="3420354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10"/>
            <p:cNvSpPr/>
            <p:nvPr/>
          </p:nvSpPr>
          <p:spPr>
            <a:xfrm>
              <a:off x="3218924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10"/>
            <p:cNvSpPr/>
            <p:nvPr/>
          </p:nvSpPr>
          <p:spPr>
            <a:xfrm>
              <a:off x="3262495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10"/>
            <p:cNvSpPr/>
            <p:nvPr/>
          </p:nvSpPr>
          <p:spPr>
            <a:xfrm>
              <a:off x="3165131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4" name="Google Shape;1894;p10"/>
          <p:cNvGrpSpPr/>
          <p:nvPr/>
        </p:nvGrpSpPr>
        <p:grpSpPr>
          <a:xfrm>
            <a:off x="7336236" y="-203622"/>
            <a:ext cx="1872975" cy="1829015"/>
            <a:chOff x="3366383" y="3217891"/>
            <a:chExt cx="525187" cy="512861"/>
          </a:xfrm>
        </p:grpSpPr>
        <p:sp>
          <p:nvSpPr>
            <p:cNvPr id="1895" name="Google Shape;1895;p10"/>
            <p:cNvSpPr/>
            <p:nvPr/>
          </p:nvSpPr>
          <p:spPr>
            <a:xfrm flipH="1">
              <a:off x="3389775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10"/>
            <p:cNvSpPr/>
            <p:nvPr/>
          </p:nvSpPr>
          <p:spPr>
            <a:xfrm flipH="1">
              <a:off x="3407427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10"/>
            <p:cNvSpPr/>
            <p:nvPr/>
          </p:nvSpPr>
          <p:spPr>
            <a:xfrm flipH="1">
              <a:off x="3376222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10"/>
            <p:cNvSpPr/>
            <p:nvPr/>
          </p:nvSpPr>
          <p:spPr>
            <a:xfrm flipH="1">
              <a:off x="3397510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10"/>
            <p:cNvSpPr/>
            <p:nvPr/>
          </p:nvSpPr>
          <p:spPr>
            <a:xfrm flipH="1">
              <a:off x="3366383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10"/>
            <p:cNvSpPr/>
            <p:nvPr/>
          </p:nvSpPr>
          <p:spPr>
            <a:xfrm flipH="1">
              <a:off x="3376835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10"/>
            <p:cNvSpPr/>
            <p:nvPr/>
          </p:nvSpPr>
          <p:spPr>
            <a:xfrm flipH="1">
              <a:off x="3437100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10"/>
            <p:cNvSpPr/>
            <p:nvPr/>
          </p:nvSpPr>
          <p:spPr>
            <a:xfrm flipH="1">
              <a:off x="368811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10"/>
            <p:cNvSpPr/>
            <p:nvPr/>
          </p:nvSpPr>
          <p:spPr>
            <a:xfrm flipH="1">
              <a:off x="3720808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10"/>
            <p:cNvSpPr/>
            <p:nvPr/>
          </p:nvSpPr>
          <p:spPr>
            <a:xfrm flipH="1">
              <a:off x="3706106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10"/>
            <p:cNvSpPr/>
            <p:nvPr/>
          </p:nvSpPr>
          <p:spPr>
            <a:xfrm flipH="1">
              <a:off x="3716750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10"/>
            <p:cNvSpPr/>
            <p:nvPr/>
          </p:nvSpPr>
          <p:spPr>
            <a:xfrm flipH="1">
              <a:off x="3750672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10"/>
            <p:cNvSpPr/>
            <p:nvPr/>
          </p:nvSpPr>
          <p:spPr>
            <a:xfrm flipH="1">
              <a:off x="3490892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10"/>
            <p:cNvSpPr/>
            <p:nvPr/>
          </p:nvSpPr>
          <p:spPr>
            <a:xfrm flipH="1">
              <a:off x="356742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10"/>
            <p:cNvSpPr/>
            <p:nvPr/>
          </p:nvSpPr>
          <p:spPr>
            <a:xfrm flipH="1">
              <a:off x="3538024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10"/>
            <p:cNvSpPr/>
            <p:nvPr/>
          </p:nvSpPr>
          <p:spPr>
            <a:xfrm flipH="1">
              <a:off x="3579566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10"/>
            <p:cNvSpPr/>
            <p:nvPr/>
          </p:nvSpPr>
          <p:spPr>
            <a:xfrm flipH="1">
              <a:off x="3679879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10"/>
            <p:cNvSpPr/>
            <p:nvPr/>
          </p:nvSpPr>
          <p:spPr>
            <a:xfrm flipH="1">
              <a:off x="3612417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10"/>
            <p:cNvSpPr/>
            <p:nvPr/>
          </p:nvSpPr>
          <p:spPr>
            <a:xfrm flipH="1">
              <a:off x="362685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10"/>
            <p:cNvSpPr/>
            <p:nvPr/>
          </p:nvSpPr>
          <p:spPr>
            <a:xfrm flipH="1">
              <a:off x="3635313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10"/>
            <p:cNvSpPr/>
            <p:nvPr/>
          </p:nvSpPr>
          <p:spPr>
            <a:xfrm flipH="1">
              <a:off x="3763805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10"/>
            <p:cNvSpPr/>
            <p:nvPr/>
          </p:nvSpPr>
          <p:spPr>
            <a:xfrm flipH="1">
              <a:off x="3768055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10"/>
            <p:cNvSpPr/>
            <p:nvPr/>
          </p:nvSpPr>
          <p:spPr>
            <a:xfrm flipH="1">
              <a:off x="3784710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10"/>
            <p:cNvSpPr/>
            <p:nvPr/>
          </p:nvSpPr>
          <p:spPr>
            <a:xfrm flipH="1">
              <a:off x="3678884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10"/>
            <p:cNvSpPr/>
            <p:nvPr/>
          </p:nvSpPr>
          <p:spPr>
            <a:xfrm flipH="1">
              <a:off x="368910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10"/>
            <p:cNvSpPr/>
            <p:nvPr/>
          </p:nvSpPr>
          <p:spPr>
            <a:xfrm flipH="1">
              <a:off x="3614408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10"/>
            <p:cNvSpPr/>
            <p:nvPr/>
          </p:nvSpPr>
          <p:spPr>
            <a:xfrm flipH="1">
              <a:off x="3539710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10"/>
            <p:cNvSpPr/>
            <p:nvPr/>
          </p:nvSpPr>
          <p:spPr>
            <a:xfrm flipH="1">
              <a:off x="3741139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10"/>
            <p:cNvSpPr/>
            <p:nvPr/>
          </p:nvSpPr>
          <p:spPr>
            <a:xfrm flipH="1">
              <a:off x="3697568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10"/>
            <p:cNvSpPr/>
            <p:nvPr/>
          </p:nvSpPr>
          <p:spPr>
            <a:xfrm flipH="1">
              <a:off x="3794933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5" name="Google Shape;1925;p10"/>
          <p:cNvSpPr/>
          <p:nvPr/>
        </p:nvSpPr>
        <p:spPr>
          <a:xfrm rot="-7003625" flipH="1">
            <a:off x="7847961" y="4123469"/>
            <a:ext cx="2511809" cy="2314569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6" name="Google Shape;1926;p10"/>
          <p:cNvSpPr/>
          <p:nvPr/>
        </p:nvSpPr>
        <p:spPr>
          <a:xfrm rot="1565542" flipH="1">
            <a:off x="-554445" y="4447926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344909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8" name="Google Shape;1928;p11"/>
          <p:cNvSpPr/>
          <p:nvPr/>
        </p:nvSpPr>
        <p:spPr>
          <a:xfrm rot="-7192781">
            <a:off x="6428160" y="-489207"/>
            <a:ext cx="4064925" cy="1673257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29" name="Google Shape;1929;p11"/>
          <p:cNvSpPr/>
          <p:nvPr/>
        </p:nvSpPr>
        <p:spPr>
          <a:xfrm rot="9899926">
            <a:off x="-170759" y="-570169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0" name="Google Shape;1930;p11"/>
          <p:cNvSpPr txBox="1">
            <a:spLocks noGrp="1"/>
          </p:cNvSpPr>
          <p:nvPr>
            <p:ph type="title" hasCustomPrompt="1"/>
          </p:nvPr>
        </p:nvSpPr>
        <p:spPr>
          <a:xfrm>
            <a:off x="720000" y="1897238"/>
            <a:ext cx="7704000" cy="1151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931" name="Google Shape;1931;p11"/>
          <p:cNvGrpSpPr/>
          <p:nvPr/>
        </p:nvGrpSpPr>
        <p:grpSpPr>
          <a:xfrm>
            <a:off x="8070946" y="3069630"/>
            <a:ext cx="1606980" cy="2271789"/>
            <a:chOff x="581498" y="885400"/>
            <a:chExt cx="494516" cy="699098"/>
          </a:xfrm>
        </p:grpSpPr>
        <p:sp>
          <p:nvSpPr>
            <p:cNvPr id="1932" name="Google Shape;1932;p11"/>
            <p:cNvSpPr/>
            <p:nvPr/>
          </p:nvSpPr>
          <p:spPr>
            <a:xfrm>
              <a:off x="581498" y="1128852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11"/>
            <p:cNvSpPr/>
            <p:nvPr/>
          </p:nvSpPr>
          <p:spPr>
            <a:xfrm>
              <a:off x="614525" y="1030275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11"/>
            <p:cNvSpPr/>
            <p:nvPr/>
          </p:nvSpPr>
          <p:spPr>
            <a:xfrm>
              <a:off x="664125" y="1106700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11"/>
            <p:cNvSpPr/>
            <p:nvPr/>
          </p:nvSpPr>
          <p:spPr>
            <a:xfrm>
              <a:off x="729600" y="1159650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11"/>
            <p:cNvSpPr/>
            <p:nvPr/>
          </p:nvSpPr>
          <p:spPr>
            <a:xfrm>
              <a:off x="808625" y="1045575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11"/>
            <p:cNvSpPr/>
            <p:nvPr/>
          </p:nvSpPr>
          <p:spPr>
            <a:xfrm>
              <a:off x="728400" y="1013500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11"/>
            <p:cNvSpPr/>
            <p:nvPr/>
          </p:nvSpPr>
          <p:spPr>
            <a:xfrm>
              <a:off x="855950" y="1134200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11"/>
            <p:cNvSpPr/>
            <p:nvPr/>
          </p:nvSpPr>
          <p:spPr>
            <a:xfrm>
              <a:off x="678100" y="945525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11"/>
            <p:cNvSpPr/>
            <p:nvPr/>
          </p:nvSpPr>
          <p:spPr>
            <a:xfrm>
              <a:off x="732125" y="885400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11"/>
            <p:cNvSpPr/>
            <p:nvPr/>
          </p:nvSpPr>
          <p:spPr>
            <a:xfrm>
              <a:off x="799275" y="1138525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11"/>
            <p:cNvSpPr/>
            <p:nvPr/>
          </p:nvSpPr>
          <p:spPr>
            <a:xfrm>
              <a:off x="829725" y="948875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43" name="Google Shape;1943;p11"/>
          <p:cNvSpPr/>
          <p:nvPr/>
        </p:nvSpPr>
        <p:spPr>
          <a:xfrm>
            <a:off x="-641650" y="3731175"/>
            <a:ext cx="2178849" cy="1736729"/>
          </a:xfrm>
          <a:custGeom>
            <a:avLst/>
            <a:gdLst/>
            <a:ahLst/>
            <a:cxnLst/>
            <a:rect l="l" t="t" r="r" b="b"/>
            <a:pathLst>
              <a:path w="17086" h="13619" extrusionOk="0">
                <a:moveTo>
                  <a:pt x="6637" y="0"/>
                </a:moveTo>
                <a:cubicBezTo>
                  <a:pt x="6028" y="0"/>
                  <a:pt x="5401" y="109"/>
                  <a:pt x="4776" y="360"/>
                </a:cubicBezTo>
                <a:cubicBezTo>
                  <a:pt x="0" y="2324"/>
                  <a:pt x="2907" y="9691"/>
                  <a:pt x="4573" y="11130"/>
                </a:cubicBezTo>
                <a:cubicBezTo>
                  <a:pt x="5648" y="12055"/>
                  <a:pt x="6842" y="12873"/>
                  <a:pt x="8304" y="13321"/>
                </a:cubicBezTo>
                <a:cubicBezTo>
                  <a:pt x="8967" y="13509"/>
                  <a:pt x="9695" y="13618"/>
                  <a:pt x="10448" y="13618"/>
                </a:cubicBezTo>
                <a:cubicBezTo>
                  <a:pt x="11389" y="13618"/>
                  <a:pt x="12368" y="13447"/>
                  <a:pt x="13307" y="13046"/>
                </a:cubicBezTo>
                <a:cubicBezTo>
                  <a:pt x="15020" y="12353"/>
                  <a:pt x="16543" y="10885"/>
                  <a:pt x="16841" y="9368"/>
                </a:cubicBezTo>
                <a:cubicBezTo>
                  <a:pt x="17086" y="8198"/>
                  <a:pt x="16590" y="7177"/>
                  <a:pt x="15892" y="6383"/>
                </a:cubicBezTo>
                <a:cubicBezTo>
                  <a:pt x="15170" y="5607"/>
                  <a:pt x="14250" y="5010"/>
                  <a:pt x="13432" y="4294"/>
                </a:cubicBezTo>
                <a:cubicBezTo>
                  <a:pt x="12238" y="3249"/>
                  <a:pt x="11319" y="1978"/>
                  <a:pt x="9976" y="1082"/>
                </a:cubicBezTo>
                <a:cubicBezTo>
                  <a:pt x="9071" y="463"/>
                  <a:pt x="7894" y="0"/>
                  <a:pt x="663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44" name="Google Shape;1944;p11"/>
          <p:cNvGrpSpPr/>
          <p:nvPr/>
        </p:nvGrpSpPr>
        <p:grpSpPr>
          <a:xfrm>
            <a:off x="1166641" y="4176013"/>
            <a:ext cx="1259736" cy="847039"/>
            <a:chOff x="1229612" y="4497338"/>
            <a:chExt cx="1417663" cy="953229"/>
          </a:xfrm>
        </p:grpSpPr>
        <p:sp>
          <p:nvSpPr>
            <p:cNvPr id="1945" name="Google Shape;1945;p11"/>
            <p:cNvSpPr/>
            <p:nvPr/>
          </p:nvSpPr>
          <p:spPr>
            <a:xfrm>
              <a:off x="1537196" y="4729173"/>
              <a:ext cx="260528" cy="70520"/>
            </a:xfrm>
            <a:custGeom>
              <a:avLst/>
              <a:gdLst/>
              <a:ahLst/>
              <a:cxnLst/>
              <a:rect l="l" t="t" r="r" b="b"/>
              <a:pathLst>
                <a:path w="2043" h="553" extrusionOk="0">
                  <a:moveTo>
                    <a:pt x="167" y="0"/>
                  </a:moveTo>
                  <a:cubicBezTo>
                    <a:pt x="61" y="0"/>
                    <a:pt x="0" y="113"/>
                    <a:pt x="0" y="200"/>
                  </a:cubicBezTo>
                  <a:cubicBezTo>
                    <a:pt x="0" y="326"/>
                    <a:pt x="72" y="403"/>
                    <a:pt x="197" y="403"/>
                  </a:cubicBezTo>
                  <a:cubicBezTo>
                    <a:pt x="747" y="451"/>
                    <a:pt x="1296" y="499"/>
                    <a:pt x="1839" y="553"/>
                  </a:cubicBezTo>
                  <a:cubicBezTo>
                    <a:pt x="1941" y="553"/>
                    <a:pt x="2042" y="451"/>
                    <a:pt x="2042" y="350"/>
                  </a:cubicBezTo>
                  <a:cubicBezTo>
                    <a:pt x="2042" y="230"/>
                    <a:pt x="1941" y="153"/>
                    <a:pt x="1839" y="153"/>
                  </a:cubicBezTo>
                  <a:cubicBezTo>
                    <a:pt x="1296" y="105"/>
                    <a:pt x="747" y="51"/>
                    <a:pt x="197" y="3"/>
                  </a:cubicBezTo>
                  <a:cubicBezTo>
                    <a:pt x="187" y="1"/>
                    <a:pt x="177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11"/>
            <p:cNvSpPr/>
            <p:nvPr/>
          </p:nvSpPr>
          <p:spPr>
            <a:xfrm>
              <a:off x="1819657" y="4675486"/>
              <a:ext cx="215513" cy="67077"/>
            </a:xfrm>
            <a:custGeom>
              <a:avLst/>
              <a:gdLst/>
              <a:ahLst/>
              <a:cxnLst/>
              <a:rect l="l" t="t" r="r" b="b"/>
              <a:pathLst>
                <a:path w="1690" h="526" extrusionOk="0">
                  <a:moveTo>
                    <a:pt x="197" y="0"/>
                  </a:moveTo>
                  <a:cubicBezTo>
                    <a:pt x="96" y="0"/>
                    <a:pt x="0" y="102"/>
                    <a:pt x="0" y="203"/>
                  </a:cubicBezTo>
                  <a:cubicBezTo>
                    <a:pt x="0" y="323"/>
                    <a:pt x="96" y="400"/>
                    <a:pt x="197" y="400"/>
                  </a:cubicBezTo>
                  <a:cubicBezTo>
                    <a:pt x="621" y="448"/>
                    <a:pt x="1069" y="472"/>
                    <a:pt x="1493" y="526"/>
                  </a:cubicBezTo>
                  <a:cubicBezTo>
                    <a:pt x="1588" y="526"/>
                    <a:pt x="1690" y="424"/>
                    <a:pt x="1690" y="323"/>
                  </a:cubicBezTo>
                  <a:cubicBezTo>
                    <a:pt x="1690" y="203"/>
                    <a:pt x="1588" y="126"/>
                    <a:pt x="1493" y="126"/>
                  </a:cubicBezTo>
                  <a:cubicBezTo>
                    <a:pt x="1069" y="78"/>
                    <a:pt x="621" y="54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11"/>
            <p:cNvSpPr/>
            <p:nvPr/>
          </p:nvSpPr>
          <p:spPr>
            <a:xfrm>
              <a:off x="1806650" y="4891636"/>
              <a:ext cx="196640" cy="63379"/>
            </a:xfrm>
            <a:custGeom>
              <a:avLst/>
              <a:gdLst/>
              <a:ahLst/>
              <a:cxnLst/>
              <a:rect l="l" t="t" r="r" b="b"/>
              <a:pathLst>
                <a:path w="1542" h="497" extrusionOk="0">
                  <a:moveTo>
                    <a:pt x="275" y="1"/>
                  </a:moveTo>
                  <a:cubicBezTo>
                    <a:pt x="174" y="1"/>
                    <a:pt x="49" y="49"/>
                    <a:pt x="25" y="150"/>
                  </a:cubicBezTo>
                  <a:cubicBezTo>
                    <a:pt x="1" y="246"/>
                    <a:pt x="49" y="371"/>
                    <a:pt x="174" y="395"/>
                  </a:cubicBezTo>
                  <a:cubicBezTo>
                    <a:pt x="426" y="463"/>
                    <a:pt x="687" y="496"/>
                    <a:pt x="952" y="496"/>
                  </a:cubicBezTo>
                  <a:cubicBezTo>
                    <a:pt x="1082" y="496"/>
                    <a:pt x="1213" y="488"/>
                    <a:pt x="1344" y="473"/>
                  </a:cubicBezTo>
                  <a:cubicBezTo>
                    <a:pt x="1446" y="473"/>
                    <a:pt x="1541" y="395"/>
                    <a:pt x="1541" y="270"/>
                  </a:cubicBezTo>
                  <a:cubicBezTo>
                    <a:pt x="1541" y="182"/>
                    <a:pt x="1461" y="70"/>
                    <a:pt x="1370" y="70"/>
                  </a:cubicBezTo>
                  <a:cubicBezTo>
                    <a:pt x="1361" y="70"/>
                    <a:pt x="1353" y="71"/>
                    <a:pt x="1344" y="73"/>
                  </a:cubicBezTo>
                  <a:cubicBezTo>
                    <a:pt x="1246" y="85"/>
                    <a:pt x="1153" y="90"/>
                    <a:pt x="1063" y="90"/>
                  </a:cubicBezTo>
                  <a:cubicBezTo>
                    <a:pt x="972" y="90"/>
                    <a:pt x="884" y="85"/>
                    <a:pt x="795" y="73"/>
                  </a:cubicBezTo>
                  <a:lnTo>
                    <a:pt x="550" y="73"/>
                  </a:lnTo>
                  <a:cubicBezTo>
                    <a:pt x="449" y="49"/>
                    <a:pt x="377" y="25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11"/>
            <p:cNvSpPr/>
            <p:nvPr/>
          </p:nvSpPr>
          <p:spPr>
            <a:xfrm>
              <a:off x="1997040" y="4815506"/>
              <a:ext cx="196512" cy="63379"/>
            </a:xfrm>
            <a:custGeom>
              <a:avLst/>
              <a:gdLst/>
              <a:ahLst/>
              <a:cxnLst/>
              <a:rect l="l" t="t" r="r" b="b"/>
              <a:pathLst>
                <a:path w="1541" h="497" extrusionOk="0">
                  <a:moveTo>
                    <a:pt x="227" y="1"/>
                  </a:moveTo>
                  <a:cubicBezTo>
                    <a:pt x="102" y="1"/>
                    <a:pt x="0" y="96"/>
                    <a:pt x="24" y="222"/>
                  </a:cubicBezTo>
                  <a:cubicBezTo>
                    <a:pt x="24" y="323"/>
                    <a:pt x="102" y="395"/>
                    <a:pt x="227" y="419"/>
                  </a:cubicBezTo>
                  <a:cubicBezTo>
                    <a:pt x="597" y="449"/>
                    <a:pt x="973" y="473"/>
                    <a:pt x="1320" y="496"/>
                  </a:cubicBezTo>
                  <a:cubicBezTo>
                    <a:pt x="1445" y="496"/>
                    <a:pt x="1541" y="395"/>
                    <a:pt x="1541" y="299"/>
                  </a:cubicBezTo>
                  <a:cubicBezTo>
                    <a:pt x="1517" y="174"/>
                    <a:pt x="1445" y="96"/>
                    <a:pt x="1320" y="96"/>
                  </a:cubicBezTo>
                  <a:cubicBezTo>
                    <a:pt x="973" y="73"/>
                    <a:pt x="597" y="49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11"/>
            <p:cNvSpPr/>
            <p:nvPr/>
          </p:nvSpPr>
          <p:spPr>
            <a:xfrm>
              <a:off x="1923970" y="4557528"/>
              <a:ext cx="244461" cy="84037"/>
            </a:xfrm>
            <a:custGeom>
              <a:avLst/>
              <a:gdLst/>
              <a:ahLst/>
              <a:cxnLst/>
              <a:rect l="l" t="t" r="r" b="b"/>
              <a:pathLst>
                <a:path w="1917" h="659" extrusionOk="0">
                  <a:moveTo>
                    <a:pt x="215" y="0"/>
                  </a:moveTo>
                  <a:cubicBezTo>
                    <a:pt x="120" y="0"/>
                    <a:pt x="49" y="51"/>
                    <a:pt x="24" y="155"/>
                  </a:cubicBezTo>
                  <a:cubicBezTo>
                    <a:pt x="0" y="257"/>
                    <a:pt x="54" y="382"/>
                    <a:pt x="149" y="406"/>
                  </a:cubicBezTo>
                  <a:cubicBezTo>
                    <a:pt x="651" y="478"/>
                    <a:pt x="1146" y="555"/>
                    <a:pt x="1642" y="651"/>
                  </a:cubicBezTo>
                  <a:cubicBezTo>
                    <a:pt x="1660" y="656"/>
                    <a:pt x="1679" y="659"/>
                    <a:pt x="1699" y="659"/>
                  </a:cubicBezTo>
                  <a:cubicBezTo>
                    <a:pt x="1785" y="659"/>
                    <a:pt x="1873" y="604"/>
                    <a:pt x="1893" y="502"/>
                  </a:cubicBezTo>
                  <a:cubicBezTo>
                    <a:pt x="1917" y="406"/>
                    <a:pt x="1869" y="281"/>
                    <a:pt x="1743" y="257"/>
                  </a:cubicBezTo>
                  <a:cubicBezTo>
                    <a:pt x="1248" y="179"/>
                    <a:pt x="770" y="84"/>
                    <a:pt x="275" y="6"/>
                  </a:cubicBezTo>
                  <a:cubicBezTo>
                    <a:pt x="254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11"/>
            <p:cNvSpPr/>
            <p:nvPr/>
          </p:nvSpPr>
          <p:spPr>
            <a:xfrm>
              <a:off x="2349511" y="4700353"/>
              <a:ext cx="177511" cy="81104"/>
            </a:xfrm>
            <a:custGeom>
              <a:avLst/>
              <a:gdLst/>
              <a:ahLst/>
              <a:cxnLst/>
              <a:rect l="l" t="t" r="r" b="b"/>
              <a:pathLst>
                <a:path w="1392" h="636" extrusionOk="0">
                  <a:moveTo>
                    <a:pt x="206" y="0"/>
                  </a:moveTo>
                  <a:cubicBezTo>
                    <a:pt x="115" y="0"/>
                    <a:pt x="44" y="55"/>
                    <a:pt x="24" y="158"/>
                  </a:cubicBezTo>
                  <a:cubicBezTo>
                    <a:pt x="0" y="253"/>
                    <a:pt x="48" y="379"/>
                    <a:pt x="150" y="402"/>
                  </a:cubicBezTo>
                  <a:lnTo>
                    <a:pt x="1117" y="629"/>
                  </a:lnTo>
                  <a:cubicBezTo>
                    <a:pt x="1134" y="633"/>
                    <a:pt x="1152" y="635"/>
                    <a:pt x="1170" y="635"/>
                  </a:cubicBezTo>
                  <a:cubicBezTo>
                    <a:pt x="1258" y="635"/>
                    <a:pt x="1348" y="588"/>
                    <a:pt x="1367" y="504"/>
                  </a:cubicBezTo>
                  <a:cubicBezTo>
                    <a:pt x="1391" y="379"/>
                    <a:pt x="1344" y="277"/>
                    <a:pt x="1218" y="253"/>
                  </a:cubicBezTo>
                  <a:cubicBezTo>
                    <a:pt x="896" y="158"/>
                    <a:pt x="568" y="80"/>
                    <a:pt x="269" y="8"/>
                  </a:cubicBezTo>
                  <a:cubicBezTo>
                    <a:pt x="247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11"/>
            <p:cNvSpPr/>
            <p:nvPr/>
          </p:nvSpPr>
          <p:spPr>
            <a:xfrm>
              <a:off x="2206431" y="5011380"/>
              <a:ext cx="165269" cy="63379"/>
            </a:xfrm>
            <a:custGeom>
              <a:avLst/>
              <a:gdLst/>
              <a:ahLst/>
              <a:cxnLst/>
              <a:rect l="l" t="t" r="r" b="b"/>
              <a:pathLst>
                <a:path w="1296" h="497" extrusionOk="0">
                  <a:moveTo>
                    <a:pt x="234" y="1"/>
                  </a:moveTo>
                  <a:cubicBezTo>
                    <a:pt x="142" y="1"/>
                    <a:pt x="45" y="66"/>
                    <a:pt x="24" y="154"/>
                  </a:cubicBezTo>
                  <a:cubicBezTo>
                    <a:pt x="0" y="256"/>
                    <a:pt x="48" y="351"/>
                    <a:pt x="173" y="405"/>
                  </a:cubicBezTo>
                  <a:cubicBezTo>
                    <a:pt x="388" y="457"/>
                    <a:pt x="603" y="496"/>
                    <a:pt x="828" y="496"/>
                  </a:cubicBezTo>
                  <a:cubicBezTo>
                    <a:pt x="914" y="496"/>
                    <a:pt x="1003" y="490"/>
                    <a:pt x="1093" y="477"/>
                  </a:cubicBezTo>
                  <a:cubicBezTo>
                    <a:pt x="1146" y="477"/>
                    <a:pt x="1194" y="477"/>
                    <a:pt x="1242" y="429"/>
                  </a:cubicBezTo>
                  <a:cubicBezTo>
                    <a:pt x="1272" y="405"/>
                    <a:pt x="1296" y="328"/>
                    <a:pt x="1296" y="280"/>
                  </a:cubicBezTo>
                  <a:cubicBezTo>
                    <a:pt x="1296" y="178"/>
                    <a:pt x="1194" y="77"/>
                    <a:pt x="1093" y="77"/>
                  </a:cubicBezTo>
                  <a:cubicBezTo>
                    <a:pt x="1018" y="92"/>
                    <a:pt x="943" y="99"/>
                    <a:pt x="872" y="99"/>
                  </a:cubicBezTo>
                  <a:cubicBezTo>
                    <a:pt x="801" y="99"/>
                    <a:pt x="734" y="92"/>
                    <a:pt x="675" y="77"/>
                  </a:cubicBezTo>
                  <a:lnTo>
                    <a:pt x="597" y="77"/>
                  </a:lnTo>
                  <a:cubicBezTo>
                    <a:pt x="549" y="77"/>
                    <a:pt x="525" y="77"/>
                    <a:pt x="496" y="53"/>
                  </a:cubicBezTo>
                  <a:cubicBezTo>
                    <a:pt x="424" y="53"/>
                    <a:pt x="346" y="29"/>
                    <a:pt x="275" y="5"/>
                  </a:cubicBezTo>
                  <a:cubicBezTo>
                    <a:pt x="261" y="2"/>
                    <a:pt x="248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11"/>
            <p:cNvSpPr/>
            <p:nvPr/>
          </p:nvSpPr>
          <p:spPr>
            <a:xfrm>
              <a:off x="2491826" y="4858991"/>
              <a:ext cx="155450" cy="71668"/>
            </a:xfrm>
            <a:custGeom>
              <a:avLst/>
              <a:gdLst/>
              <a:ahLst/>
              <a:cxnLst/>
              <a:rect l="l" t="t" r="r" b="b"/>
              <a:pathLst>
                <a:path w="1219" h="562" extrusionOk="0">
                  <a:moveTo>
                    <a:pt x="224" y="0"/>
                  </a:moveTo>
                  <a:cubicBezTo>
                    <a:pt x="135" y="0"/>
                    <a:pt x="45" y="51"/>
                    <a:pt x="25" y="155"/>
                  </a:cubicBezTo>
                  <a:cubicBezTo>
                    <a:pt x="1" y="257"/>
                    <a:pt x="49" y="376"/>
                    <a:pt x="150" y="406"/>
                  </a:cubicBezTo>
                  <a:cubicBezTo>
                    <a:pt x="425" y="454"/>
                    <a:pt x="675" y="502"/>
                    <a:pt x="944" y="555"/>
                  </a:cubicBezTo>
                  <a:cubicBezTo>
                    <a:pt x="960" y="559"/>
                    <a:pt x="977" y="561"/>
                    <a:pt x="994" y="561"/>
                  </a:cubicBezTo>
                  <a:cubicBezTo>
                    <a:pt x="1083" y="561"/>
                    <a:pt x="1175" y="510"/>
                    <a:pt x="1195" y="430"/>
                  </a:cubicBezTo>
                  <a:cubicBezTo>
                    <a:pt x="1219" y="329"/>
                    <a:pt x="1171" y="203"/>
                    <a:pt x="1045" y="179"/>
                  </a:cubicBezTo>
                  <a:cubicBezTo>
                    <a:pt x="795" y="132"/>
                    <a:pt x="526" y="54"/>
                    <a:pt x="275" y="6"/>
                  </a:cubicBezTo>
                  <a:cubicBezTo>
                    <a:pt x="259" y="2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11"/>
            <p:cNvSpPr/>
            <p:nvPr/>
          </p:nvSpPr>
          <p:spPr>
            <a:xfrm>
              <a:off x="1708458" y="5150507"/>
              <a:ext cx="187458" cy="70903"/>
            </a:xfrm>
            <a:custGeom>
              <a:avLst/>
              <a:gdLst/>
              <a:ahLst/>
              <a:cxnLst/>
              <a:rect l="l" t="t" r="r" b="b"/>
              <a:pathLst>
                <a:path w="1470" h="556" extrusionOk="0">
                  <a:moveTo>
                    <a:pt x="214" y="1"/>
                  </a:moveTo>
                  <a:cubicBezTo>
                    <a:pt x="118" y="1"/>
                    <a:pt x="44" y="48"/>
                    <a:pt x="25" y="132"/>
                  </a:cubicBezTo>
                  <a:cubicBezTo>
                    <a:pt x="1" y="234"/>
                    <a:pt x="48" y="383"/>
                    <a:pt x="150" y="383"/>
                  </a:cubicBezTo>
                  <a:cubicBezTo>
                    <a:pt x="496" y="454"/>
                    <a:pt x="848" y="508"/>
                    <a:pt x="1195" y="556"/>
                  </a:cubicBezTo>
                  <a:cubicBezTo>
                    <a:pt x="1296" y="556"/>
                    <a:pt x="1416" y="532"/>
                    <a:pt x="1445" y="407"/>
                  </a:cubicBezTo>
                  <a:cubicBezTo>
                    <a:pt x="1469" y="305"/>
                    <a:pt x="1416" y="180"/>
                    <a:pt x="1296" y="156"/>
                  </a:cubicBezTo>
                  <a:cubicBezTo>
                    <a:pt x="944" y="108"/>
                    <a:pt x="598" y="60"/>
                    <a:pt x="275" y="7"/>
                  </a:cubicBezTo>
                  <a:cubicBezTo>
                    <a:pt x="254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11"/>
            <p:cNvSpPr/>
            <p:nvPr/>
          </p:nvSpPr>
          <p:spPr>
            <a:xfrm>
              <a:off x="1381874" y="4989956"/>
              <a:ext cx="202633" cy="73198"/>
            </a:xfrm>
            <a:custGeom>
              <a:avLst/>
              <a:gdLst/>
              <a:ahLst/>
              <a:cxnLst/>
              <a:rect l="l" t="t" r="r" b="b"/>
              <a:pathLst>
                <a:path w="1589" h="574" extrusionOk="0">
                  <a:moveTo>
                    <a:pt x="275" y="0"/>
                  </a:moveTo>
                  <a:cubicBezTo>
                    <a:pt x="174" y="0"/>
                    <a:pt x="48" y="24"/>
                    <a:pt x="25" y="149"/>
                  </a:cubicBezTo>
                  <a:cubicBezTo>
                    <a:pt x="1" y="245"/>
                    <a:pt x="48" y="370"/>
                    <a:pt x="174" y="394"/>
                  </a:cubicBezTo>
                  <a:cubicBezTo>
                    <a:pt x="544" y="448"/>
                    <a:pt x="920" y="496"/>
                    <a:pt x="1320" y="573"/>
                  </a:cubicBezTo>
                  <a:cubicBezTo>
                    <a:pt x="1415" y="573"/>
                    <a:pt x="1541" y="543"/>
                    <a:pt x="1565" y="424"/>
                  </a:cubicBezTo>
                  <a:cubicBezTo>
                    <a:pt x="1589" y="322"/>
                    <a:pt x="1541" y="197"/>
                    <a:pt x="1415" y="173"/>
                  </a:cubicBezTo>
                  <a:cubicBezTo>
                    <a:pt x="1045" y="125"/>
                    <a:pt x="645" y="72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11"/>
            <p:cNvSpPr/>
            <p:nvPr/>
          </p:nvSpPr>
          <p:spPr>
            <a:xfrm>
              <a:off x="1974979" y="5122324"/>
              <a:ext cx="199573" cy="86970"/>
            </a:xfrm>
            <a:custGeom>
              <a:avLst/>
              <a:gdLst/>
              <a:ahLst/>
              <a:cxnLst/>
              <a:rect l="l" t="t" r="r" b="b"/>
              <a:pathLst>
                <a:path w="1565" h="682" extrusionOk="0">
                  <a:moveTo>
                    <a:pt x="221" y="1"/>
                  </a:moveTo>
                  <a:cubicBezTo>
                    <a:pt x="134" y="1"/>
                    <a:pt x="44" y="48"/>
                    <a:pt x="24" y="132"/>
                  </a:cubicBezTo>
                  <a:cubicBezTo>
                    <a:pt x="0" y="252"/>
                    <a:pt x="72" y="353"/>
                    <a:pt x="173" y="377"/>
                  </a:cubicBezTo>
                  <a:cubicBezTo>
                    <a:pt x="549" y="478"/>
                    <a:pt x="920" y="580"/>
                    <a:pt x="1296" y="675"/>
                  </a:cubicBezTo>
                  <a:cubicBezTo>
                    <a:pt x="1311" y="679"/>
                    <a:pt x="1328" y="681"/>
                    <a:pt x="1345" y="681"/>
                  </a:cubicBezTo>
                  <a:cubicBezTo>
                    <a:pt x="1430" y="681"/>
                    <a:pt x="1520" y="631"/>
                    <a:pt x="1540" y="526"/>
                  </a:cubicBezTo>
                  <a:cubicBezTo>
                    <a:pt x="1564" y="431"/>
                    <a:pt x="1493" y="329"/>
                    <a:pt x="1391" y="281"/>
                  </a:cubicBezTo>
                  <a:cubicBezTo>
                    <a:pt x="1021" y="180"/>
                    <a:pt x="645" y="102"/>
                    <a:pt x="275" y="7"/>
                  </a:cubicBezTo>
                  <a:cubicBezTo>
                    <a:pt x="258" y="3"/>
                    <a:pt x="24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11"/>
            <p:cNvSpPr/>
            <p:nvPr/>
          </p:nvSpPr>
          <p:spPr>
            <a:xfrm>
              <a:off x="2412634" y="5148976"/>
              <a:ext cx="161571" cy="69500"/>
            </a:xfrm>
            <a:custGeom>
              <a:avLst/>
              <a:gdLst/>
              <a:ahLst/>
              <a:cxnLst/>
              <a:rect l="l" t="t" r="r" b="b"/>
              <a:pathLst>
                <a:path w="1267" h="545" extrusionOk="0">
                  <a:moveTo>
                    <a:pt x="199" y="1"/>
                  </a:moveTo>
                  <a:cubicBezTo>
                    <a:pt x="174" y="1"/>
                    <a:pt x="150" y="7"/>
                    <a:pt x="126" y="19"/>
                  </a:cubicBezTo>
                  <a:cubicBezTo>
                    <a:pt x="73" y="43"/>
                    <a:pt x="25" y="96"/>
                    <a:pt x="25" y="144"/>
                  </a:cubicBezTo>
                  <a:cubicBezTo>
                    <a:pt x="1" y="246"/>
                    <a:pt x="49" y="371"/>
                    <a:pt x="150" y="395"/>
                  </a:cubicBezTo>
                  <a:cubicBezTo>
                    <a:pt x="449" y="443"/>
                    <a:pt x="723" y="490"/>
                    <a:pt x="998" y="544"/>
                  </a:cubicBezTo>
                  <a:cubicBezTo>
                    <a:pt x="1046" y="544"/>
                    <a:pt x="1093" y="544"/>
                    <a:pt x="1147" y="520"/>
                  </a:cubicBezTo>
                  <a:cubicBezTo>
                    <a:pt x="1195" y="490"/>
                    <a:pt x="1219" y="443"/>
                    <a:pt x="1243" y="395"/>
                  </a:cubicBezTo>
                  <a:cubicBezTo>
                    <a:pt x="1267" y="293"/>
                    <a:pt x="1219" y="168"/>
                    <a:pt x="1093" y="144"/>
                  </a:cubicBezTo>
                  <a:cubicBezTo>
                    <a:pt x="819" y="96"/>
                    <a:pt x="550" y="43"/>
                    <a:pt x="275" y="19"/>
                  </a:cubicBezTo>
                  <a:cubicBezTo>
                    <a:pt x="249" y="7"/>
                    <a:pt x="223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11"/>
            <p:cNvSpPr/>
            <p:nvPr/>
          </p:nvSpPr>
          <p:spPr>
            <a:xfrm>
              <a:off x="1493073" y="4497338"/>
              <a:ext cx="212452" cy="87225"/>
            </a:xfrm>
            <a:custGeom>
              <a:avLst/>
              <a:gdLst/>
              <a:ahLst/>
              <a:cxnLst/>
              <a:rect l="l" t="t" r="r" b="b"/>
              <a:pathLst>
                <a:path w="1666" h="684" extrusionOk="0">
                  <a:moveTo>
                    <a:pt x="210" y="0"/>
                  </a:moveTo>
                  <a:cubicBezTo>
                    <a:pt x="117" y="0"/>
                    <a:pt x="44" y="48"/>
                    <a:pt x="24" y="132"/>
                  </a:cubicBezTo>
                  <a:cubicBezTo>
                    <a:pt x="0" y="257"/>
                    <a:pt x="48" y="353"/>
                    <a:pt x="149" y="377"/>
                  </a:cubicBezTo>
                  <a:cubicBezTo>
                    <a:pt x="567" y="478"/>
                    <a:pt x="991" y="580"/>
                    <a:pt x="1391" y="675"/>
                  </a:cubicBezTo>
                  <a:cubicBezTo>
                    <a:pt x="1410" y="681"/>
                    <a:pt x="1430" y="683"/>
                    <a:pt x="1449" y="683"/>
                  </a:cubicBezTo>
                  <a:cubicBezTo>
                    <a:pt x="1534" y="683"/>
                    <a:pt x="1618" y="633"/>
                    <a:pt x="1642" y="556"/>
                  </a:cubicBezTo>
                  <a:cubicBezTo>
                    <a:pt x="1666" y="430"/>
                    <a:pt x="1612" y="329"/>
                    <a:pt x="1517" y="305"/>
                  </a:cubicBezTo>
                  <a:cubicBezTo>
                    <a:pt x="1093" y="203"/>
                    <a:pt x="669" y="108"/>
                    <a:pt x="269" y="6"/>
                  </a:cubicBezTo>
                  <a:cubicBezTo>
                    <a:pt x="249" y="2"/>
                    <a:pt x="229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11"/>
            <p:cNvSpPr/>
            <p:nvPr/>
          </p:nvSpPr>
          <p:spPr>
            <a:xfrm>
              <a:off x="2212425" y="5337964"/>
              <a:ext cx="156215" cy="77406"/>
            </a:xfrm>
            <a:custGeom>
              <a:avLst/>
              <a:gdLst/>
              <a:ahLst/>
              <a:cxnLst/>
              <a:rect l="l" t="t" r="r" b="b"/>
              <a:pathLst>
                <a:path w="1225" h="607" extrusionOk="0">
                  <a:moveTo>
                    <a:pt x="237" y="1"/>
                  </a:moveTo>
                  <a:cubicBezTo>
                    <a:pt x="149" y="1"/>
                    <a:pt x="51" y="66"/>
                    <a:pt x="31" y="155"/>
                  </a:cubicBezTo>
                  <a:cubicBezTo>
                    <a:pt x="1" y="256"/>
                    <a:pt x="55" y="381"/>
                    <a:pt x="150" y="405"/>
                  </a:cubicBezTo>
                  <a:cubicBezTo>
                    <a:pt x="425" y="477"/>
                    <a:pt x="675" y="531"/>
                    <a:pt x="950" y="602"/>
                  </a:cubicBezTo>
                  <a:cubicBezTo>
                    <a:pt x="963" y="605"/>
                    <a:pt x="976" y="607"/>
                    <a:pt x="989" y="607"/>
                  </a:cubicBezTo>
                  <a:cubicBezTo>
                    <a:pt x="1077" y="607"/>
                    <a:pt x="1174" y="541"/>
                    <a:pt x="1195" y="453"/>
                  </a:cubicBezTo>
                  <a:cubicBezTo>
                    <a:pt x="1225" y="352"/>
                    <a:pt x="1171" y="232"/>
                    <a:pt x="1046" y="202"/>
                  </a:cubicBezTo>
                  <a:cubicBezTo>
                    <a:pt x="801" y="155"/>
                    <a:pt x="526" y="83"/>
                    <a:pt x="275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11"/>
            <p:cNvSpPr/>
            <p:nvPr/>
          </p:nvSpPr>
          <p:spPr>
            <a:xfrm>
              <a:off x="1229612" y="4807982"/>
              <a:ext cx="202633" cy="81104"/>
            </a:xfrm>
            <a:custGeom>
              <a:avLst/>
              <a:gdLst/>
              <a:ahLst/>
              <a:cxnLst/>
              <a:rect l="l" t="t" r="r" b="b"/>
              <a:pathLst>
                <a:path w="1589" h="636" extrusionOk="0">
                  <a:moveTo>
                    <a:pt x="215" y="0"/>
                  </a:moveTo>
                  <a:cubicBezTo>
                    <a:pt x="118" y="0"/>
                    <a:pt x="44" y="51"/>
                    <a:pt x="25" y="155"/>
                  </a:cubicBezTo>
                  <a:cubicBezTo>
                    <a:pt x="1" y="257"/>
                    <a:pt x="48" y="382"/>
                    <a:pt x="150" y="406"/>
                  </a:cubicBezTo>
                  <a:cubicBezTo>
                    <a:pt x="544" y="478"/>
                    <a:pt x="920" y="555"/>
                    <a:pt x="1320" y="627"/>
                  </a:cubicBezTo>
                  <a:cubicBezTo>
                    <a:pt x="1338" y="633"/>
                    <a:pt x="1357" y="635"/>
                    <a:pt x="1376" y="635"/>
                  </a:cubicBezTo>
                  <a:cubicBezTo>
                    <a:pt x="1459" y="635"/>
                    <a:pt x="1545" y="585"/>
                    <a:pt x="1565" y="508"/>
                  </a:cubicBezTo>
                  <a:cubicBezTo>
                    <a:pt x="1589" y="406"/>
                    <a:pt x="1541" y="281"/>
                    <a:pt x="1416" y="257"/>
                  </a:cubicBezTo>
                  <a:cubicBezTo>
                    <a:pt x="1045" y="179"/>
                    <a:pt x="645" y="84"/>
                    <a:pt x="275" y="6"/>
                  </a:cubicBezTo>
                  <a:cubicBezTo>
                    <a:pt x="255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11"/>
            <p:cNvSpPr/>
            <p:nvPr/>
          </p:nvSpPr>
          <p:spPr>
            <a:xfrm>
              <a:off x="1765588" y="5378899"/>
              <a:ext cx="177511" cy="71668"/>
            </a:xfrm>
            <a:custGeom>
              <a:avLst/>
              <a:gdLst/>
              <a:ahLst/>
              <a:cxnLst/>
              <a:rect l="l" t="t" r="r" b="b"/>
              <a:pathLst>
                <a:path w="1392" h="562" extrusionOk="0">
                  <a:moveTo>
                    <a:pt x="223" y="1"/>
                  </a:moveTo>
                  <a:cubicBezTo>
                    <a:pt x="135" y="1"/>
                    <a:pt x="44" y="51"/>
                    <a:pt x="24" y="156"/>
                  </a:cubicBezTo>
                  <a:cubicBezTo>
                    <a:pt x="0" y="257"/>
                    <a:pt x="48" y="383"/>
                    <a:pt x="174" y="407"/>
                  </a:cubicBezTo>
                  <a:cubicBezTo>
                    <a:pt x="472" y="454"/>
                    <a:pt x="794" y="508"/>
                    <a:pt x="1117" y="556"/>
                  </a:cubicBezTo>
                  <a:cubicBezTo>
                    <a:pt x="1134" y="560"/>
                    <a:pt x="1151" y="562"/>
                    <a:pt x="1169" y="562"/>
                  </a:cubicBezTo>
                  <a:cubicBezTo>
                    <a:pt x="1257" y="562"/>
                    <a:pt x="1348" y="511"/>
                    <a:pt x="1368" y="407"/>
                  </a:cubicBezTo>
                  <a:cubicBezTo>
                    <a:pt x="1391" y="305"/>
                    <a:pt x="1344" y="180"/>
                    <a:pt x="1218" y="156"/>
                  </a:cubicBezTo>
                  <a:cubicBezTo>
                    <a:pt x="896" y="108"/>
                    <a:pt x="597" y="60"/>
                    <a:pt x="275" y="7"/>
                  </a:cubicBezTo>
                  <a:cubicBezTo>
                    <a:pt x="258" y="3"/>
                    <a:pt x="241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11"/>
            <p:cNvSpPr/>
            <p:nvPr/>
          </p:nvSpPr>
          <p:spPr>
            <a:xfrm>
              <a:off x="1378813" y="5183280"/>
              <a:ext cx="199573" cy="70520"/>
            </a:xfrm>
            <a:custGeom>
              <a:avLst/>
              <a:gdLst/>
              <a:ahLst/>
              <a:cxnLst/>
              <a:rect l="l" t="t" r="r" b="b"/>
              <a:pathLst>
                <a:path w="1565" h="553" extrusionOk="0">
                  <a:moveTo>
                    <a:pt x="198" y="0"/>
                  </a:moveTo>
                  <a:cubicBezTo>
                    <a:pt x="96" y="0"/>
                    <a:pt x="1" y="102"/>
                    <a:pt x="1" y="197"/>
                  </a:cubicBezTo>
                  <a:cubicBezTo>
                    <a:pt x="1" y="323"/>
                    <a:pt x="72" y="400"/>
                    <a:pt x="198" y="400"/>
                  </a:cubicBezTo>
                  <a:cubicBezTo>
                    <a:pt x="598" y="448"/>
                    <a:pt x="968" y="496"/>
                    <a:pt x="1368" y="550"/>
                  </a:cubicBezTo>
                  <a:cubicBezTo>
                    <a:pt x="1376" y="552"/>
                    <a:pt x="1384" y="553"/>
                    <a:pt x="1392" y="553"/>
                  </a:cubicBezTo>
                  <a:cubicBezTo>
                    <a:pt x="1480" y="553"/>
                    <a:pt x="1565" y="440"/>
                    <a:pt x="1565" y="347"/>
                  </a:cubicBezTo>
                  <a:cubicBezTo>
                    <a:pt x="1541" y="221"/>
                    <a:pt x="1463" y="174"/>
                    <a:pt x="1368" y="150"/>
                  </a:cubicBezTo>
                  <a:cubicBezTo>
                    <a:pt x="968" y="102"/>
                    <a:pt x="598" y="48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62" name="Google Shape;1962;p11"/>
          <p:cNvSpPr txBox="1">
            <a:spLocks noGrp="1"/>
          </p:cNvSpPr>
          <p:nvPr>
            <p:ph type="body" idx="1"/>
          </p:nvPr>
        </p:nvSpPr>
        <p:spPr>
          <a:xfrm>
            <a:off x="720000" y="2961816"/>
            <a:ext cx="7704000" cy="38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963" name="Google Shape;1963;p11"/>
          <p:cNvGrpSpPr/>
          <p:nvPr/>
        </p:nvGrpSpPr>
        <p:grpSpPr>
          <a:xfrm>
            <a:off x="-158051" y="3527340"/>
            <a:ext cx="1499664" cy="1946517"/>
            <a:chOff x="6458086" y="3089685"/>
            <a:chExt cx="290250" cy="376750"/>
          </a:xfrm>
        </p:grpSpPr>
        <p:sp>
          <p:nvSpPr>
            <p:cNvPr id="1964" name="Google Shape;1964;p11"/>
            <p:cNvSpPr/>
            <p:nvPr/>
          </p:nvSpPr>
          <p:spPr>
            <a:xfrm>
              <a:off x="6462936" y="3089685"/>
              <a:ext cx="285400" cy="363175"/>
            </a:xfrm>
            <a:custGeom>
              <a:avLst/>
              <a:gdLst/>
              <a:ahLst/>
              <a:cxnLst/>
              <a:rect l="l" t="t" r="r" b="b"/>
              <a:pathLst>
                <a:path w="11416" h="14527" extrusionOk="0">
                  <a:moveTo>
                    <a:pt x="9521" y="0"/>
                  </a:moveTo>
                  <a:cubicBezTo>
                    <a:pt x="8299" y="0"/>
                    <a:pt x="6841" y="2471"/>
                    <a:pt x="6269" y="3309"/>
                  </a:cubicBezTo>
                  <a:cubicBezTo>
                    <a:pt x="5954" y="2090"/>
                    <a:pt x="5624" y="1624"/>
                    <a:pt x="5303" y="1624"/>
                  </a:cubicBezTo>
                  <a:cubicBezTo>
                    <a:pt x="4503" y="1624"/>
                    <a:pt x="3760" y="4519"/>
                    <a:pt x="3457" y="5870"/>
                  </a:cubicBezTo>
                  <a:cubicBezTo>
                    <a:pt x="3105" y="5446"/>
                    <a:pt x="2806" y="3458"/>
                    <a:pt x="2209" y="3458"/>
                  </a:cubicBezTo>
                  <a:cubicBezTo>
                    <a:pt x="1517" y="3458"/>
                    <a:pt x="1093" y="4825"/>
                    <a:pt x="920" y="5249"/>
                  </a:cubicBezTo>
                  <a:cubicBezTo>
                    <a:pt x="598" y="6515"/>
                    <a:pt x="496" y="7959"/>
                    <a:pt x="418" y="9255"/>
                  </a:cubicBezTo>
                  <a:cubicBezTo>
                    <a:pt x="245" y="10944"/>
                    <a:pt x="323" y="12837"/>
                    <a:pt x="1" y="14526"/>
                  </a:cubicBezTo>
                  <a:lnTo>
                    <a:pt x="245" y="14526"/>
                  </a:lnTo>
                  <a:cubicBezTo>
                    <a:pt x="1642" y="13010"/>
                    <a:pt x="3583" y="11368"/>
                    <a:pt x="5099" y="10276"/>
                  </a:cubicBezTo>
                  <a:cubicBezTo>
                    <a:pt x="5618" y="9923"/>
                    <a:pt x="7761" y="8831"/>
                    <a:pt x="7761" y="8234"/>
                  </a:cubicBezTo>
                  <a:cubicBezTo>
                    <a:pt x="7805" y="7510"/>
                    <a:pt x="7228" y="7390"/>
                    <a:pt x="6633" y="7390"/>
                  </a:cubicBezTo>
                  <a:cubicBezTo>
                    <a:pt x="6336" y="7390"/>
                    <a:pt x="6035" y="7420"/>
                    <a:pt x="5804" y="7420"/>
                  </a:cubicBezTo>
                  <a:cubicBezTo>
                    <a:pt x="5735" y="7420"/>
                    <a:pt x="5673" y="7417"/>
                    <a:pt x="5618" y="7410"/>
                  </a:cubicBezTo>
                  <a:cubicBezTo>
                    <a:pt x="6961" y="6813"/>
                    <a:pt x="8006" y="6515"/>
                    <a:pt x="9105" y="5918"/>
                  </a:cubicBezTo>
                  <a:cubicBezTo>
                    <a:pt x="9797" y="5571"/>
                    <a:pt x="10896" y="4974"/>
                    <a:pt x="9875" y="4228"/>
                  </a:cubicBezTo>
                  <a:cubicBezTo>
                    <a:pt x="9702" y="4128"/>
                    <a:pt x="9486" y="4092"/>
                    <a:pt x="9253" y="4092"/>
                  </a:cubicBezTo>
                  <a:cubicBezTo>
                    <a:pt x="8683" y="4092"/>
                    <a:pt x="8006" y="4306"/>
                    <a:pt x="7582" y="4306"/>
                  </a:cubicBezTo>
                  <a:cubicBezTo>
                    <a:pt x="7833" y="3356"/>
                    <a:pt x="11415" y="968"/>
                    <a:pt x="9970" y="127"/>
                  </a:cubicBezTo>
                  <a:cubicBezTo>
                    <a:pt x="9826" y="40"/>
                    <a:pt x="9675" y="0"/>
                    <a:pt x="9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11"/>
            <p:cNvSpPr/>
            <p:nvPr/>
          </p:nvSpPr>
          <p:spPr>
            <a:xfrm>
              <a:off x="6458086" y="3114385"/>
              <a:ext cx="238175" cy="352050"/>
            </a:xfrm>
            <a:custGeom>
              <a:avLst/>
              <a:gdLst/>
              <a:ahLst/>
              <a:cxnLst/>
              <a:rect l="l" t="t" r="r" b="b"/>
              <a:pathLst>
                <a:path w="9527" h="14082" extrusionOk="0">
                  <a:moveTo>
                    <a:pt x="9382" y="0"/>
                  </a:moveTo>
                  <a:cubicBezTo>
                    <a:pt x="9361" y="0"/>
                    <a:pt x="9339" y="10"/>
                    <a:pt x="9323" y="34"/>
                  </a:cubicBezTo>
                  <a:cubicBezTo>
                    <a:pt x="7532" y="2243"/>
                    <a:pt x="5717" y="4458"/>
                    <a:pt x="3974" y="6721"/>
                  </a:cubicBezTo>
                  <a:cubicBezTo>
                    <a:pt x="3126" y="7819"/>
                    <a:pt x="2356" y="8959"/>
                    <a:pt x="1759" y="10207"/>
                  </a:cubicBezTo>
                  <a:cubicBezTo>
                    <a:pt x="1186" y="11425"/>
                    <a:pt x="344" y="12643"/>
                    <a:pt x="15" y="13938"/>
                  </a:cubicBezTo>
                  <a:cubicBezTo>
                    <a:pt x="1" y="14029"/>
                    <a:pt x="70" y="14082"/>
                    <a:pt x="137" y="14082"/>
                  </a:cubicBezTo>
                  <a:cubicBezTo>
                    <a:pt x="181" y="14082"/>
                    <a:pt x="223" y="14059"/>
                    <a:pt x="242" y="14010"/>
                  </a:cubicBezTo>
                  <a:cubicBezTo>
                    <a:pt x="541" y="12720"/>
                    <a:pt x="1389" y="11496"/>
                    <a:pt x="1932" y="10332"/>
                  </a:cubicBezTo>
                  <a:cubicBezTo>
                    <a:pt x="2481" y="9162"/>
                    <a:pt x="3203" y="8094"/>
                    <a:pt x="3997" y="7073"/>
                  </a:cubicBezTo>
                  <a:cubicBezTo>
                    <a:pt x="5764" y="4733"/>
                    <a:pt x="7627" y="2470"/>
                    <a:pt x="9472" y="183"/>
                  </a:cubicBezTo>
                  <a:cubicBezTo>
                    <a:pt x="9527" y="106"/>
                    <a:pt x="9452" y="0"/>
                    <a:pt x="93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11"/>
            <p:cNvSpPr/>
            <p:nvPr/>
          </p:nvSpPr>
          <p:spPr>
            <a:xfrm>
              <a:off x="6587861" y="3183310"/>
              <a:ext cx="75250" cy="63725"/>
            </a:xfrm>
            <a:custGeom>
              <a:avLst/>
              <a:gdLst/>
              <a:ahLst/>
              <a:cxnLst/>
              <a:rect l="l" t="t" r="r" b="b"/>
              <a:pathLst>
                <a:path w="3010" h="2549" extrusionOk="0">
                  <a:moveTo>
                    <a:pt x="138" y="1"/>
                  </a:moveTo>
                  <a:cubicBezTo>
                    <a:pt x="81" y="1"/>
                    <a:pt x="24" y="38"/>
                    <a:pt x="24" y="113"/>
                  </a:cubicBezTo>
                  <a:cubicBezTo>
                    <a:pt x="0" y="883"/>
                    <a:pt x="24" y="1653"/>
                    <a:pt x="24" y="2423"/>
                  </a:cubicBezTo>
                  <a:cubicBezTo>
                    <a:pt x="24" y="2471"/>
                    <a:pt x="78" y="2549"/>
                    <a:pt x="126" y="2549"/>
                  </a:cubicBezTo>
                  <a:cubicBezTo>
                    <a:pt x="1045" y="2423"/>
                    <a:pt x="1964" y="2298"/>
                    <a:pt x="2860" y="2173"/>
                  </a:cubicBezTo>
                  <a:cubicBezTo>
                    <a:pt x="3009" y="2149"/>
                    <a:pt x="2938" y="1952"/>
                    <a:pt x="2812" y="1952"/>
                  </a:cubicBezTo>
                  <a:cubicBezTo>
                    <a:pt x="1988" y="2077"/>
                    <a:pt x="1170" y="2202"/>
                    <a:pt x="347" y="2298"/>
                  </a:cubicBezTo>
                  <a:cubicBezTo>
                    <a:pt x="344" y="2298"/>
                    <a:pt x="342" y="2298"/>
                    <a:pt x="340" y="2298"/>
                  </a:cubicBezTo>
                  <a:cubicBezTo>
                    <a:pt x="175" y="2298"/>
                    <a:pt x="227" y="1401"/>
                    <a:pt x="227" y="1277"/>
                  </a:cubicBezTo>
                  <a:cubicBezTo>
                    <a:pt x="227" y="883"/>
                    <a:pt x="227" y="483"/>
                    <a:pt x="251" y="113"/>
                  </a:cubicBezTo>
                  <a:cubicBezTo>
                    <a:pt x="251" y="38"/>
                    <a:pt x="194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11"/>
            <p:cNvSpPr/>
            <p:nvPr/>
          </p:nvSpPr>
          <p:spPr>
            <a:xfrm>
              <a:off x="6510111" y="3231635"/>
              <a:ext cx="87600" cy="113775"/>
            </a:xfrm>
            <a:custGeom>
              <a:avLst/>
              <a:gdLst/>
              <a:ahLst/>
              <a:cxnLst/>
              <a:rect l="l" t="t" r="r" b="b"/>
              <a:pathLst>
                <a:path w="3504" h="4551" extrusionOk="0">
                  <a:moveTo>
                    <a:pt x="152" y="1"/>
                  </a:moveTo>
                  <a:cubicBezTo>
                    <a:pt x="103" y="1"/>
                    <a:pt x="54" y="31"/>
                    <a:pt x="54" y="90"/>
                  </a:cubicBezTo>
                  <a:cubicBezTo>
                    <a:pt x="0" y="1559"/>
                    <a:pt x="275" y="3004"/>
                    <a:pt x="299" y="4448"/>
                  </a:cubicBezTo>
                  <a:cubicBezTo>
                    <a:pt x="299" y="4507"/>
                    <a:pt x="351" y="4550"/>
                    <a:pt x="396" y="4550"/>
                  </a:cubicBezTo>
                  <a:cubicBezTo>
                    <a:pt x="406" y="4550"/>
                    <a:pt x="415" y="4548"/>
                    <a:pt x="424" y="4544"/>
                  </a:cubicBezTo>
                  <a:cubicBezTo>
                    <a:pt x="1421" y="4269"/>
                    <a:pt x="2412" y="4120"/>
                    <a:pt x="3385" y="3821"/>
                  </a:cubicBezTo>
                  <a:cubicBezTo>
                    <a:pt x="3503" y="3776"/>
                    <a:pt x="3462" y="3599"/>
                    <a:pt x="3357" y="3599"/>
                  </a:cubicBezTo>
                  <a:cubicBezTo>
                    <a:pt x="3351" y="3599"/>
                    <a:pt x="3344" y="3599"/>
                    <a:pt x="3337" y="3601"/>
                  </a:cubicBezTo>
                  <a:cubicBezTo>
                    <a:pt x="2836" y="3750"/>
                    <a:pt x="2364" y="3875"/>
                    <a:pt x="1869" y="4001"/>
                  </a:cubicBezTo>
                  <a:cubicBezTo>
                    <a:pt x="1566" y="4056"/>
                    <a:pt x="1166" y="4235"/>
                    <a:pt x="877" y="4235"/>
                  </a:cubicBezTo>
                  <a:cubicBezTo>
                    <a:pt x="665" y="4235"/>
                    <a:pt x="512" y="4138"/>
                    <a:pt x="502" y="3821"/>
                  </a:cubicBezTo>
                  <a:cubicBezTo>
                    <a:pt x="448" y="2580"/>
                    <a:pt x="227" y="1362"/>
                    <a:pt x="251" y="90"/>
                  </a:cubicBezTo>
                  <a:cubicBezTo>
                    <a:pt x="251" y="31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11"/>
            <p:cNvSpPr/>
            <p:nvPr/>
          </p:nvSpPr>
          <p:spPr>
            <a:xfrm>
              <a:off x="6582936" y="31592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11"/>
            <p:cNvSpPr/>
            <p:nvPr/>
          </p:nvSpPr>
          <p:spPr>
            <a:xfrm>
              <a:off x="6592786" y="3150610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11"/>
            <p:cNvSpPr/>
            <p:nvPr/>
          </p:nvSpPr>
          <p:spPr>
            <a:xfrm>
              <a:off x="6594711" y="3162985"/>
              <a:ext cx="8700" cy="6300"/>
            </a:xfrm>
            <a:custGeom>
              <a:avLst/>
              <a:gdLst/>
              <a:ahLst/>
              <a:cxnLst/>
              <a:rect l="l" t="t" r="r" b="b"/>
              <a:pathLst>
                <a:path w="348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47" y="251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11"/>
            <p:cNvSpPr/>
            <p:nvPr/>
          </p:nvSpPr>
          <p:spPr>
            <a:xfrm>
              <a:off x="6669336" y="321596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74" y="1"/>
                  </a:moveTo>
                  <a:cubicBezTo>
                    <a:pt x="1" y="1"/>
                    <a:pt x="1" y="270"/>
                    <a:pt x="174" y="270"/>
                  </a:cubicBezTo>
                  <a:cubicBezTo>
                    <a:pt x="347" y="270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11"/>
            <p:cNvSpPr/>
            <p:nvPr/>
          </p:nvSpPr>
          <p:spPr>
            <a:xfrm>
              <a:off x="6678611" y="3204785"/>
              <a:ext cx="8225" cy="6125"/>
            </a:xfrm>
            <a:custGeom>
              <a:avLst/>
              <a:gdLst/>
              <a:ahLst/>
              <a:cxnLst/>
              <a:rect l="l" t="t" r="r" b="b"/>
              <a:pathLst>
                <a:path w="329" h="245" extrusionOk="0">
                  <a:moveTo>
                    <a:pt x="179" y="0"/>
                  </a:moveTo>
                  <a:cubicBezTo>
                    <a:pt x="0" y="0"/>
                    <a:pt x="0" y="245"/>
                    <a:pt x="179" y="245"/>
                  </a:cubicBezTo>
                  <a:cubicBezTo>
                    <a:pt x="328" y="245"/>
                    <a:pt x="328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11"/>
            <p:cNvSpPr/>
            <p:nvPr/>
          </p:nvSpPr>
          <p:spPr>
            <a:xfrm>
              <a:off x="6683086" y="32183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11"/>
            <p:cNvSpPr/>
            <p:nvPr/>
          </p:nvSpPr>
          <p:spPr>
            <a:xfrm>
              <a:off x="6539961" y="3268810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52" y="245"/>
                    <a:pt x="352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11"/>
            <p:cNvSpPr/>
            <p:nvPr/>
          </p:nvSpPr>
          <p:spPr>
            <a:xfrm>
              <a:off x="6547411" y="325761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11"/>
            <p:cNvSpPr/>
            <p:nvPr/>
          </p:nvSpPr>
          <p:spPr>
            <a:xfrm>
              <a:off x="6599061" y="32923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46" y="251"/>
                    <a:pt x="34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11"/>
            <p:cNvSpPr/>
            <p:nvPr/>
          </p:nvSpPr>
          <p:spPr>
            <a:xfrm>
              <a:off x="6603986" y="3304760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2"/>
                    <a:pt x="179" y="252"/>
                  </a:cubicBezTo>
                  <a:cubicBezTo>
                    <a:pt x="352" y="252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11"/>
            <p:cNvSpPr/>
            <p:nvPr/>
          </p:nvSpPr>
          <p:spPr>
            <a:xfrm>
              <a:off x="6612786" y="3294335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11"/>
            <p:cNvSpPr/>
            <p:nvPr/>
          </p:nvSpPr>
          <p:spPr>
            <a:xfrm>
              <a:off x="6487111" y="331851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11"/>
            <p:cNvSpPr/>
            <p:nvPr/>
          </p:nvSpPr>
          <p:spPr>
            <a:xfrm>
              <a:off x="6489661" y="33302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2"/>
                    <a:pt x="173" y="252"/>
                  </a:cubicBezTo>
                  <a:cubicBezTo>
                    <a:pt x="346" y="252"/>
                    <a:pt x="34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11"/>
            <p:cNvSpPr/>
            <p:nvPr/>
          </p:nvSpPr>
          <p:spPr>
            <a:xfrm>
              <a:off x="6696661" y="30995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11"/>
            <p:cNvSpPr/>
            <p:nvPr/>
          </p:nvSpPr>
          <p:spPr>
            <a:xfrm>
              <a:off x="6705461" y="3107010"/>
              <a:ext cx="8100" cy="6900"/>
            </a:xfrm>
            <a:custGeom>
              <a:avLst/>
              <a:gdLst/>
              <a:ahLst/>
              <a:cxnLst/>
              <a:rect l="l" t="t" r="r" b="b"/>
              <a:pathLst>
                <a:path w="324" h="276" extrusionOk="0">
                  <a:moveTo>
                    <a:pt x="150" y="1"/>
                  </a:moveTo>
                  <a:cubicBezTo>
                    <a:pt x="1" y="1"/>
                    <a:pt x="1" y="275"/>
                    <a:pt x="150" y="275"/>
                  </a:cubicBezTo>
                  <a:cubicBezTo>
                    <a:pt x="323" y="275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3" name="Google Shape;1983;p11"/>
          <p:cNvGrpSpPr/>
          <p:nvPr/>
        </p:nvGrpSpPr>
        <p:grpSpPr>
          <a:xfrm>
            <a:off x="8106339" y="4021869"/>
            <a:ext cx="1210840" cy="1568321"/>
            <a:chOff x="5879975" y="3227400"/>
            <a:chExt cx="234350" cy="303550"/>
          </a:xfrm>
        </p:grpSpPr>
        <p:sp>
          <p:nvSpPr>
            <p:cNvPr id="1984" name="Google Shape;1984;p11"/>
            <p:cNvSpPr/>
            <p:nvPr/>
          </p:nvSpPr>
          <p:spPr>
            <a:xfrm>
              <a:off x="5879975" y="3227400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11"/>
            <p:cNvSpPr/>
            <p:nvPr/>
          </p:nvSpPr>
          <p:spPr>
            <a:xfrm>
              <a:off x="5909075" y="3265200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11"/>
            <p:cNvSpPr/>
            <p:nvPr/>
          </p:nvSpPr>
          <p:spPr>
            <a:xfrm>
              <a:off x="5914450" y="3282500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11"/>
            <p:cNvSpPr/>
            <p:nvPr/>
          </p:nvSpPr>
          <p:spPr>
            <a:xfrm>
              <a:off x="5942675" y="3326500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11"/>
            <p:cNvSpPr/>
            <p:nvPr/>
          </p:nvSpPr>
          <p:spPr>
            <a:xfrm>
              <a:off x="5999550" y="3375200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11"/>
            <p:cNvSpPr/>
            <p:nvPr/>
          </p:nvSpPr>
          <p:spPr>
            <a:xfrm>
              <a:off x="5999375" y="3323825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11"/>
            <p:cNvSpPr/>
            <p:nvPr/>
          </p:nvSpPr>
          <p:spPr>
            <a:xfrm>
              <a:off x="6003700" y="3305750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11"/>
            <p:cNvSpPr/>
            <p:nvPr/>
          </p:nvSpPr>
          <p:spPr>
            <a:xfrm>
              <a:off x="5907300" y="3293375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11"/>
            <p:cNvSpPr/>
            <p:nvPr/>
          </p:nvSpPr>
          <p:spPr>
            <a:xfrm>
              <a:off x="5942675" y="3339925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11"/>
            <p:cNvSpPr/>
            <p:nvPr/>
          </p:nvSpPr>
          <p:spPr>
            <a:xfrm>
              <a:off x="5957000" y="3345000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11"/>
            <p:cNvSpPr/>
            <p:nvPr/>
          </p:nvSpPr>
          <p:spPr>
            <a:xfrm>
              <a:off x="6069525" y="3417700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11"/>
            <p:cNvSpPr/>
            <p:nvPr/>
          </p:nvSpPr>
          <p:spPr>
            <a:xfrm>
              <a:off x="6040425" y="3435150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6" name="Google Shape;1996;p11"/>
          <p:cNvSpPr/>
          <p:nvPr/>
        </p:nvSpPr>
        <p:spPr>
          <a:xfrm rot="6975567">
            <a:off x="-509065" y="-49008"/>
            <a:ext cx="1573926" cy="1177994"/>
          </a:xfrm>
          <a:custGeom>
            <a:avLst/>
            <a:gdLst/>
            <a:ahLst/>
            <a:cxnLst/>
            <a:rect l="l" t="t" r="r" b="b"/>
            <a:pathLst>
              <a:path w="13905" h="10407" extrusionOk="0">
                <a:moveTo>
                  <a:pt x="7151" y="0"/>
                </a:moveTo>
                <a:cubicBezTo>
                  <a:pt x="6687" y="0"/>
                  <a:pt x="6182" y="232"/>
                  <a:pt x="5899" y="601"/>
                </a:cubicBezTo>
                <a:cubicBezTo>
                  <a:pt x="5397" y="1276"/>
                  <a:pt x="5349" y="2172"/>
                  <a:pt x="5302" y="2989"/>
                </a:cubicBezTo>
                <a:cubicBezTo>
                  <a:pt x="5272" y="3437"/>
                  <a:pt x="5248" y="3909"/>
                  <a:pt x="5003" y="4285"/>
                </a:cubicBezTo>
                <a:cubicBezTo>
                  <a:pt x="4826" y="4592"/>
                  <a:pt x="4486" y="4812"/>
                  <a:pt x="4144" y="4812"/>
                </a:cubicBezTo>
                <a:cubicBezTo>
                  <a:pt x="4047" y="4812"/>
                  <a:pt x="3950" y="4795"/>
                  <a:pt x="3857" y="4757"/>
                </a:cubicBezTo>
                <a:cubicBezTo>
                  <a:pt x="3236" y="4482"/>
                  <a:pt x="3332" y="3586"/>
                  <a:pt x="3182" y="2918"/>
                </a:cubicBezTo>
                <a:cubicBezTo>
                  <a:pt x="3063" y="2392"/>
                  <a:pt x="2687" y="1748"/>
                  <a:pt x="2138" y="1748"/>
                </a:cubicBezTo>
                <a:cubicBezTo>
                  <a:pt x="0" y="1772"/>
                  <a:pt x="526" y="6076"/>
                  <a:pt x="824" y="7067"/>
                </a:cubicBezTo>
                <a:cubicBezTo>
                  <a:pt x="1123" y="8064"/>
                  <a:pt x="1666" y="9007"/>
                  <a:pt x="2514" y="9604"/>
                </a:cubicBezTo>
                <a:cubicBezTo>
                  <a:pt x="3461" y="10252"/>
                  <a:pt x="4685" y="10407"/>
                  <a:pt x="5848" y="10407"/>
                </a:cubicBezTo>
                <a:cubicBezTo>
                  <a:pt x="5939" y="10407"/>
                  <a:pt x="6029" y="10406"/>
                  <a:pt x="6120" y="10404"/>
                </a:cubicBezTo>
                <a:cubicBezTo>
                  <a:pt x="7958" y="10380"/>
                  <a:pt x="9851" y="10052"/>
                  <a:pt x="11343" y="9037"/>
                </a:cubicBezTo>
                <a:cubicBezTo>
                  <a:pt x="12860" y="7992"/>
                  <a:pt x="13904" y="6100"/>
                  <a:pt x="13457" y="4333"/>
                </a:cubicBezTo>
                <a:cubicBezTo>
                  <a:pt x="13361" y="3861"/>
                  <a:pt x="13134" y="3413"/>
                  <a:pt x="12788" y="3115"/>
                </a:cubicBezTo>
                <a:cubicBezTo>
                  <a:pt x="12545" y="2922"/>
                  <a:pt x="12232" y="2801"/>
                  <a:pt x="11927" y="2801"/>
                </a:cubicBezTo>
                <a:cubicBezTo>
                  <a:pt x="11760" y="2801"/>
                  <a:pt x="11595" y="2838"/>
                  <a:pt x="11445" y="2918"/>
                </a:cubicBezTo>
                <a:cubicBezTo>
                  <a:pt x="10973" y="3186"/>
                  <a:pt x="10794" y="3736"/>
                  <a:pt x="10597" y="4231"/>
                </a:cubicBezTo>
                <a:cubicBezTo>
                  <a:pt x="10376" y="4733"/>
                  <a:pt x="10000" y="5252"/>
                  <a:pt x="9481" y="5252"/>
                </a:cubicBezTo>
                <a:cubicBezTo>
                  <a:pt x="9105" y="5228"/>
                  <a:pt x="8782" y="4954"/>
                  <a:pt x="8633" y="4607"/>
                </a:cubicBezTo>
                <a:cubicBezTo>
                  <a:pt x="8460" y="4285"/>
                  <a:pt x="8436" y="3909"/>
                  <a:pt x="8406" y="3539"/>
                </a:cubicBezTo>
                <a:cubicBezTo>
                  <a:pt x="8358" y="2816"/>
                  <a:pt x="8311" y="2118"/>
                  <a:pt x="8257" y="1425"/>
                </a:cubicBezTo>
                <a:cubicBezTo>
                  <a:pt x="8233" y="1073"/>
                  <a:pt x="8209" y="703"/>
                  <a:pt x="8012" y="428"/>
                </a:cubicBezTo>
                <a:cubicBezTo>
                  <a:pt x="7821" y="130"/>
                  <a:pt x="7497" y="0"/>
                  <a:pt x="715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7" name="Google Shape;1997;p11"/>
          <p:cNvSpPr/>
          <p:nvPr/>
        </p:nvSpPr>
        <p:spPr>
          <a:xfrm>
            <a:off x="716671" y="284354"/>
            <a:ext cx="87407" cy="84936"/>
          </a:xfrm>
          <a:custGeom>
            <a:avLst/>
            <a:gdLst/>
            <a:ahLst/>
            <a:cxnLst/>
            <a:rect l="l" t="t" r="r" b="b"/>
            <a:pathLst>
              <a:path w="849" h="825" extrusionOk="0">
                <a:moveTo>
                  <a:pt x="425" y="1"/>
                </a:moveTo>
                <a:cubicBezTo>
                  <a:pt x="377" y="1"/>
                  <a:pt x="323" y="1"/>
                  <a:pt x="275" y="25"/>
                </a:cubicBezTo>
                <a:cubicBezTo>
                  <a:pt x="228" y="48"/>
                  <a:pt x="174" y="78"/>
                  <a:pt x="126" y="126"/>
                </a:cubicBezTo>
                <a:cubicBezTo>
                  <a:pt x="102" y="150"/>
                  <a:pt x="78" y="198"/>
                  <a:pt x="54" y="251"/>
                </a:cubicBezTo>
                <a:cubicBezTo>
                  <a:pt x="25" y="299"/>
                  <a:pt x="1" y="347"/>
                  <a:pt x="25" y="401"/>
                </a:cubicBezTo>
                <a:lnTo>
                  <a:pt x="25" y="526"/>
                </a:lnTo>
                <a:cubicBezTo>
                  <a:pt x="54" y="574"/>
                  <a:pt x="78" y="645"/>
                  <a:pt x="126" y="699"/>
                </a:cubicBezTo>
                <a:cubicBezTo>
                  <a:pt x="174" y="723"/>
                  <a:pt x="204" y="747"/>
                  <a:pt x="228" y="771"/>
                </a:cubicBezTo>
                <a:cubicBezTo>
                  <a:pt x="275" y="795"/>
                  <a:pt x="353" y="825"/>
                  <a:pt x="425" y="825"/>
                </a:cubicBezTo>
                <a:cubicBezTo>
                  <a:pt x="472" y="825"/>
                  <a:pt x="526" y="795"/>
                  <a:pt x="574" y="771"/>
                </a:cubicBezTo>
                <a:cubicBezTo>
                  <a:pt x="622" y="771"/>
                  <a:pt x="675" y="747"/>
                  <a:pt x="723" y="699"/>
                </a:cubicBezTo>
                <a:cubicBezTo>
                  <a:pt x="747" y="645"/>
                  <a:pt x="801" y="622"/>
                  <a:pt x="801" y="574"/>
                </a:cubicBezTo>
                <a:cubicBezTo>
                  <a:pt x="825" y="526"/>
                  <a:pt x="848" y="472"/>
                  <a:pt x="848" y="401"/>
                </a:cubicBezTo>
                <a:cubicBezTo>
                  <a:pt x="825" y="377"/>
                  <a:pt x="825" y="323"/>
                  <a:pt x="825" y="299"/>
                </a:cubicBezTo>
                <a:cubicBezTo>
                  <a:pt x="801" y="228"/>
                  <a:pt x="771" y="174"/>
                  <a:pt x="723" y="126"/>
                </a:cubicBezTo>
                <a:cubicBezTo>
                  <a:pt x="699" y="102"/>
                  <a:pt x="675" y="78"/>
                  <a:pt x="622" y="48"/>
                </a:cubicBezTo>
                <a:cubicBezTo>
                  <a:pt x="574" y="25"/>
                  <a:pt x="502" y="1"/>
                  <a:pt x="42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8" name="Google Shape;1998;p11"/>
          <p:cNvSpPr/>
          <p:nvPr/>
        </p:nvSpPr>
        <p:spPr>
          <a:xfrm>
            <a:off x="821786" y="79685"/>
            <a:ext cx="74435" cy="74538"/>
          </a:xfrm>
          <a:custGeom>
            <a:avLst/>
            <a:gdLst/>
            <a:ahLst/>
            <a:cxnLst/>
            <a:rect l="l" t="t" r="r" b="b"/>
            <a:pathLst>
              <a:path w="723" h="724" extrusionOk="0">
                <a:moveTo>
                  <a:pt x="377" y="1"/>
                </a:moveTo>
                <a:cubicBezTo>
                  <a:pt x="275" y="1"/>
                  <a:pt x="174" y="48"/>
                  <a:pt x="102" y="126"/>
                </a:cubicBezTo>
                <a:cubicBezTo>
                  <a:pt x="78" y="150"/>
                  <a:pt x="48" y="198"/>
                  <a:pt x="24" y="222"/>
                </a:cubicBezTo>
                <a:cubicBezTo>
                  <a:pt x="24" y="275"/>
                  <a:pt x="1" y="323"/>
                  <a:pt x="1" y="371"/>
                </a:cubicBezTo>
                <a:cubicBezTo>
                  <a:pt x="1" y="472"/>
                  <a:pt x="48" y="544"/>
                  <a:pt x="102" y="622"/>
                </a:cubicBezTo>
                <a:cubicBezTo>
                  <a:pt x="174" y="693"/>
                  <a:pt x="275" y="723"/>
                  <a:pt x="377" y="723"/>
                </a:cubicBezTo>
                <a:cubicBezTo>
                  <a:pt x="448" y="723"/>
                  <a:pt x="550" y="693"/>
                  <a:pt x="621" y="622"/>
                </a:cubicBezTo>
                <a:cubicBezTo>
                  <a:pt x="645" y="598"/>
                  <a:pt x="675" y="544"/>
                  <a:pt x="699" y="496"/>
                </a:cubicBezTo>
                <a:cubicBezTo>
                  <a:pt x="723" y="472"/>
                  <a:pt x="723" y="425"/>
                  <a:pt x="723" y="371"/>
                </a:cubicBezTo>
                <a:cubicBezTo>
                  <a:pt x="723" y="275"/>
                  <a:pt x="699" y="174"/>
                  <a:pt x="621" y="126"/>
                </a:cubicBezTo>
                <a:cubicBezTo>
                  <a:pt x="550" y="48"/>
                  <a:pt x="472" y="1"/>
                  <a:pt x="37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9" name="Google Shape;1999;p11"/>
          <p:cNvSpPr/>
          <p:nvPr/>
        </p:nvSpPr>
        <p:spPr>
          <a:xfrm>
            <a:off x="1106347" y="166371"/>
            <a:ext cx="66507" cy="67125"/>
          </a:xfrm>
          <a:custGeom>
            <a:avLst/>
            <a:gdLst/>
            <a:ahLst/>
            <a:cxnLst/>
            <a:rect l="l" t="t" r="r" b="b"/>
            <a:pathLst>
              <a:path w="646" h="652" extrusionOk="0">
                <a:moveTo>
                  <a:pt x="323" y="0"/>
                </a:moveTo>
                <a:cubicBezTo>
                  <a:pt x="269" y="0"/>
                  <a:pt x="245" y="30"/>
                  <a:pt x="198" y="30"/>
                </a:cubicBezTo>
                <a:cubicBezTo>
                  <a:pt x="150" y="54"/>
                  <a:pt x="120" y="78"/>
                  <a:pt x="96" y="102"/>
                </a:cubicBezTo>
                <a:cubicBezTo>
                  <a:pt x="72" y="126"/>
                  <a:pt x="48" y="180"/>
                  <a:pt x="25" y="203"/>
                </a:cubicBezTo>
                <a:cubicBezTo>
                  <a:pt x="1" y="251"/>
                  <a:pt x="1" y="275"/>
                  <a:pt x="1" y="329"/>
                </a:cubicBezTo>
                <a:cubicBezTo>
                  <a:pt x="1" y="353"/>
                  <a:pt x="1" y="377"/>
                  <a:pt x="25" y="424"/>
                </a:cubicBezTo>
                <a:cubicBezTo>
                  <a:pt x="25" y="478"/>
                  <a:pt x="48" y="526"/>
                  <a:pt x="96" y="550"/>
                </a:cubicBezTo>
                <a:cubicBezTo>
                  <a:pt x="120" y="574"/>
                  <a:pt x="150" y="597"/>
                  <a:pt x="174" y="597"/>
                </a:cubicBezTo>
                <a:cubicBezTo>
                  <a:pt x="222" y="627"/>
                  <a:pt x="269" y="651"/>
                  <a:pt x="323" y="651"/>
                </a:cubicBezTo>
                <a:cubicBezTo>
                  <a:pt x="371" y="651"/>
                  <a:pt x="395" y="651"/>
                  <a:pt x="448" y="627"/>
                </a:cubicBezTo>
                <a:cubicBezTo>
                  <a:pt x="496" y="597"/>
                  <a:pt x="520" y="597"/>
                  <a:pt x="544" y="550"/>
                </a:cubicBezTo>
                <a:cubicBezTo>
                  <a:pt x="568" y="526"/>
                  <a:pt x="598" y="502"/>
                  <a:pt x="622" y="448"/>
                </a:cubicBezTo>
                <a:cubicBezTo>
                  <a:pt x="645" y="424"/>
                  <a:pt x="645" y="377"/>
                  <a:pt x="645" y="329"/>
                </a:cubicBezTo>
                <a:cubicBezTo>
                  <a:pt x="645" y="299"/>
                  <a:pt x="645" y="275"/>
                  <a:pt x="622" y="251"/>
                </a:cubicBezTo>
                <a:cubicBezTo>
                  <a:pt x="622" y="203"/>
                  <a:pt x="598" y="150"/>
                  <a:pt x="544" y="102"/>
                </a:cubicBezTo>
                <a:cubicBezTo>
                  <a:pt x="520" y="78"/>
                  <a:pt x="496" y="78"/>
                  <a:pt x="496" y="54"/>
                </a:cubicBezTo>
                <a:cubicBezTo>
                  <a:pt x="448" y="30"/>
                  <a:pt x="371" y="0"/>
                  <a:pt x="3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0" name="Google Shape;2000;p11"/>
          <p:cNvSpPr/>
          <p:nvPr/>
        </p:nvSpPr>
        <p:spPr>
          <a:xfrm>
            <a:off x="1157411" y="-73921"/>
            <a:ext cx="51064" cy="53535"/>
          </a:xfrm>
          <a:custGeom>
            <a:avLst/>
            <a:gdLst/>
            <a:ahLst/>
            <a:cxnLst/>
            <a:rect l="l" t="t" r="r" b="b"/>
            <a:pathLst>
              <a:path w="496" h="520" extrusionOk="0">
                <a:moveTo>
                  <a:pt x="251" y="0"/>
                </a:moveTo>
                <a:cubicBezTo>
                  <a:pt x="221" y="0"/>
                  <a:pt x="173" y="24"/>
                  <a:pt x="149" y="24"/>
                </a:cubicBezTo>
                <a:cubicBezTo>
                  <a:pt x="126" y="48"/>
                  <a:pt x="102" y="48"/>
                  <a:pt x="72" y="72"/>
                </a:cubicBezTo>
                <a:cubicBezTo>
                  <a:pt x="48" y="96"/>
                  <a:pt x="24" y="126"/>
                  <a:pt x="24" y="173"/>
                </a:cubicBezTo>
                <a:cubicBezTo>
                  <a:pt x="0" y="197"/>
                  <a:pt x="0" y="221"/>
                  <a:pt x="0" y="275"/>
                </a:cubicBezTo>
                <a:lnTo>
                  <a:pt x="0" y="323"/>
                </a:lnTo>
                <a:cubicBezTo>
                  <a:pt x="24" y="370"/>
                  <a:pt x="24" y="424"/>
                  <a:pt x="72" y="448"/>
                </a:cubicBezTo>
                <a:cubicBezTo>
                  <a:pt x="72" y="448"/>
                  <a:pt x="102" y="472"/>
                  <a:pt x="126" y="496"/>
                </a:cubicBezTo>
                <a:cubicBezTo>
                  <a:pt x="149" y="496"/>
                  <a:pt x="197" y="520"/>
                  <a:pt x="251" y="520"/>
                </a:cubicBezTo>
                <a:cubicBezTo>
                  <a:pt x="275" y="520"/>
                  <a:pt x="323" y="520"/>
                  <a:pt x="346" y="496"/>
                </a:cubicBezTo>
                <a:cubicBezTo>
                  <a:pt x="370" y="496"/>
                  <a:pt x="400" y="472"/>
                  <a:pt x="424" y="448"/>
                </a:cubicBezTo>
                <a:cubicBezTo>
                  <a:pt x="448" y="424"/>
                  <a:pt x="472" y="394"/>
                  <a:pt x="472" y="370"/>
                </a:cubicBezTo>
                <a:cubicBezTo>
                  <a:pt x="496" y="323"/>
                  <a:pt x="496" y="299"/>
                  <a:pt x="496" y="275"/>
                </a:cubicBezTo>
                <a:lnTo>
                  <a:pt x="496" y="197"/>
                </a:lnTo>
                <a:cubicBezTo>
                  <a:pt x="496" y="150"/>
                  <a:pt x="472" y="126"/>
                  <a:pt x="424" y="72"/>
                </a:cubicBezTo>
                <a:cubicBezTo>
                  <a:pt x="424" y="72"/>
                  <a:pt x="400" y="48"/>
                  <a:pt x="370" y="48"/>
                </a:cubicBezTo>
                <a:cubicBezTo>
                  <a:pt x="346" y="24"/>
                  <a:pt x="299" y="0"/>
                  <a:pt x="2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1" name="Google Shape;2001;p11"/>
          <p:cNvSpPr/>
          <p:nvPr/>
        </p:nvSpPr>
        <p:spPr>
          <a:xfrm>
            <a:off x="955212" y="411089"/>
            <a:ext cx="38195" cy="38504"/>
          </a:xfrm>
          <a:custGeom>
            <a:avLst/>
            <a:gdLst/>
            <a:ahLst/>
            <a:cxnLst/>
            <a:rect l="l" t="t" r="r" b="b"/>
            <a:pathLst>
              <a:path w="371" h="374" extrusionOk="0">
                <a:moveTo>
                  <a:pt x="197" y="1"/>
                </a:moveTo>
                <a:cubicBezTo>
                  <a:pt x="181" y="1"/>
                  <a:pt x="165" y="11"/>
                  <a:pt x="149" y="11"/>
                </a:cubicBezTo>
                <a:cubicBezTo>
                  <a:pt x="96" y="11"/>
                  <a:pt x="48" y="65"/>
                  <a:pt x="24" y="89"/>
                </a:cubicBezTo>
                <a:cubicBezTo>
                  <a:pt x="24" y="113"/>
                  <a:pt x="0" y="137"/>
                  <a:pt x="0" y="161"/>
                </a:cubicBezTo>
                <a:cubicBezTo>
                  <a:pt x="0" y="191"/>
                  <a:pt x="0" y="214"/>
                  <a:pt x="24" y="238"/>
                </a:cubicBezTo>
                <a:cubicBezTo>
                  <a:pt x="24" y="286"/>
                  <a:pt x="48" y="310"/>
                  <a:pt x="96" y="340"/>
                </a:cubicBezTo>
                <a:cubicBezTo>
                  <a:pt x="134" y="357"/>
                  <a:pt x="169" y="374"/>
                  <a:pt x="203" y="374"/>
                </a:cubicBezTo>
                <a:cubicBezTo>
                  <a:pt x="217" y="374"/>
                  <a:pt x="231" y="371"/>
                  <a:pt x="245" y="364"/>
                </a:cubicBezTo>
                <a:cubicBezTo>
                  <a:pt x="275" y="364"/>
                  <a:pt x="322" y="310"/>
                  <a:pt x="346" y="286"/>
                </a:cubicBezTo>
                <a:cubicBezTo>
                  <a:pt x="370" y="262"/>
                  <a:pt x="370" y="214"/>
                  <a:pt x="370" y="191"/>
                </a:cubicBezTo>
                <a:cubicBezTo>
                  <a:pt x="370" y="161"/>
                  <a:pt x="370" y="137"/>
                  <a:pt x="346" y="113"/>
                </a:cubicBezTo>
                <a:cubicBezTo>
                  <a:pt x="346" y="89"/>
                  <a:pt x="346" y="65"/>
                  <a:pt x="322" y="65"/>
                </a:cubicBezTo>
                <a:cubicBezTo>
                  <a:pt x="299" y="41"/>
                  <a:pt x="275" y="11"/>
                  <a:pt x="245" y="11"/>
                </a:cubicBezTo>
                <a:lnTo>
                  <a:pt x="221" y="11"/>
                </a:lnTo>
                <a:cubicBezTo>
                  <a:pt x="213" y="3"/>
                  <a:pt x="205" y="1"/>
                  <a:pt x="19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2" name="Google Shape;2002;p11"/>
          <p:cNvSpPr/>
          <p:nvPr/>
        </p:nvSpPr>
        <p:spPr>
          <a:xfrm>
            <a:off x="1003703" y="112938"/>
            <a:ext cx="51167" cy="52197"/>
          </a:xfrm>
          <a:custGeom>
            <a:avLst/>
            <a:gdLst/>
            <a:ahLst/>
            <a:cxnLst/>
            <a:rect l="l" t="t" r="r" b="b"/>
            <a:pathLst>
              <a:path w="497" h="507" extrusionOk="0">
                <a:moveTo>
                  <a:pt x="251" y="0"/>
                </a:moveTo>
                <a:cubicBezTo>
                  <a:pt x="222" y="0"/>
                  <a:pt x="174" y="24"/>
                  <a:pt x="150" y="24"/>
                </a:cubicBezTo>
                <a:cubicBezTo>
                  <a:pt x="126" y="48"/>
                  <a:pt x="102" y="48"/>
                  <a:pt x="72" y="72"/>
                </a:cubicBezTo>
                <a:cubicBezTo>
                  <a:pt x="48" y="102"/>
                  <a:pt x="25" y="125"/>
                  <a:pt x="25" y="173"/>
                </a:cubicBezTo>
                <a:cubicBezTo>
                  <a:pt x="1" y="197"/>
                  <a:pt x="1" y="221"/>
                  <a:pt x="1" y="251"/>
                </a:cubicBezTo>
                <a:lnTo>
                  <a:pt x="1" y="322"/>
                </a:lnTo>
                <a:cubicBezTo>
                  <a:pt x="25" y="370"/>
                  <a:pt x="48" y="400"/>
                  <a:pt x="72" y="448"/>
                </a:cubicBezTo>
                <a:cubicBezTo>
                  <a:pt x="102" y="448"/>
                  <a:pt x="102" y="472"/>
                  <a:pt x="126" y="472"/>
                </a:cubicBezTo>
                <a:cubicBezTo>
                  <a:pt x="174" y="496"/>
                  <a:pt x="198" y="496"/>
                  <a:pt x="251" y="496"/>
                </a:cubicBezTo>
                <a:cubicBezTo>
                  <a:pt x="259" y="504"/>
                  <a:pt x="270" y="506"/>
                  <a:pt x="282" y="506"/>
                </a:cubicBezTo>
                <a:cubicBezTo>
                  <a:pt x="305" y="506"/>
                  <a:pt x="331" y="496"/>
                  <a:pt x="347" y="496"/>
                </a:cubicBezTo>
                <a:cubicBezTo>
                  <a:pt x="371" y="472"/>
                  <a:pt x="401" y="472"/>
                  <a:pt x="425" y="448"/>
                </a:cubicBezTo>
                <a:cubicBezTo>
                  <a:pt x="448" y="424"/>
                  <a:pt x="472" y="400"/>
                  <a:pt x="472" y="346"/>
                </a:cubicBezTo>
                <a:cubicBezTo>
                  <a:pt x="496" y="322"/>
                  <a:pt x="496" y="299"/>
                  <a:pt x="496" y="251"/>
                </a:cubicBezTo>
                <a:lnTo>
                  <a:pt x="496" y="197"/>
                </a:lnTo>
                <a:cubicBezTo>
                  <a:pt x="472" y="149"/>
                  <a:pt x="448" y="125"/>
                  <a:pt x="425" y="72"/>
                </a:cubicBezTo>
                <a:cubicBezTo>
                  <a:pt x="401" y="72"/>
                  <a:pt x="401" y="48"/>
                  <a:pt x="371" y="48"/>
                </a:cubicBezTo>
                <a:cubicBezTo>
                  <a:pt x="347" y="24"/>
                  <a:pt x="299" y="0"/>
                  <a:pt x="25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3" name="Google Shape;2003;p11"/>
          <p:cNvSpPr/>
          <p:nvPr/>
        </p:nvSpPr>
        <p:spPr>
          <a:xfrm>
            <a:off x="660768" y="18222"/>
            <a:ext cx="56006" cy="55491"/>
          </a:xfrm>
          <a:custGeom>
            <a:avLst/>
            <a:gdLst/>
            <a:ahLst/>
            <a:cxnLst/>
            <a:rect l="l" t="t" r="r" b="b"/>
            <a:pathLst>
              <a:path w="544" h="539" extrusionOk="0">
                <a:moveTo>
                  <a:pt x="323" y="1"/>
                </a:moveTo>
                <a:cubicBezTo>
                  <a:pt x="269" y="1"/>
                  <a:pt x="245" y="1"/>
                  <a:pt x="221" y="25"/>
                </a:cubicBezTo>
                <a:cubicBezTo>
                  <a:pt x="174" y="25"/>
                  <a:pt x="150" y="48"/>
                  <a:pt x="120" y="72"/>
                </a:cubicBezTo>
                <a:cubicBezTo>
                  <a:pt x="96" y="72"/>
                  <a:pt x="72" y="96"/>
                  <a:pt x="48" y="150"/>
                </a:cubicBezTo>
                <a:cubicBezTo>
                  <a:pt x="24" y="174"/>
                  <a:pt x="24" y="198"/>
                  <a:pt x="24" y="246"/>
                </a:cubicBezTo>
                <a:cubicBezTo>
                  <a:pt x="0" y="275"/>
                  <a:pt x="24" y="299"/>
                  <a:pt x="24" y="347"/>
                </a:cubicBezTo>
                <a:cubicBezTo>
                  <a:pt x="24" y="371"/>
                  <a:pt x="48" y="395"/>
                  <a:pt x="48" y="395"/>
                </a:cubicBezTo>
                <a:cubicBezTo>
                  <a:pt x="72" y="448"/>
                  <a:pt x="96" y="472"/>
                  <a:pt x="150" y="496"/>
                </a:cubicBezTo>
                <a:cubicBezTo>
                  <a:pt x="174" y="520"/>
                  <a:pt x="197" y="520"/>
                  <a:pt x="221" y="520"/>
                </a:cubicBezTo>
                <a:cubicBezTo>
                  <a:pt x="233" y="532"/>
                  <a:pt x="253" y="538"/>
                  <a:pt x="275" y="538"/>
                </a:cubicBezTo>
                <a:cubicBezTo>
                  <a:pt x="297" y="538"/>
                  <a:pt x="323" y="532"/>
                  <a:pt x="347" y="520"/>
                </a:cubicBezTo>
                <a:cubicBezTo>
                  <a:pt x="371" y="520"/>
                  <a:pt x="395" y="520"/>
                  <a:pt x="418" y="496"/>
                </a:cubicBezTo>
                <a:cubicBezTo>
                  <a:pt x="448" y="472"/>
                  <a:pt x="496" y="448"/>
                  <a:pt x="520" y="395"/>
                </a:cubicBezTo>
                <a:cubicBezTo>
                  <a:pt x="520" y="395"/>
                  <a:pt x="520" y="371"/>
                  <a:pt x="544" y="347"/>
                </a:cubicBezTo>
                <a:lnTo>
                  <a:pt x="544" y="222"/>
                </a:lnTo>
                <a:lnTo>
                  <a:pt x="544" y="198"/>
                </a:lnTo>
                <a:cubicBezTo>
                  <a:pt x="520" y="174"/>
                  <a:pt x="520" y="150"/>
                  <a:pt x="496" y="96"/>
                </a:cubicBezTo>
                <a:cubicBezTo>
                  <a:pt x="472" y="72"/>
                  <a:pt x="448" y="48"/>
                  <a:pt x="418" y="48"/>
                </a:cubicBezTo>
                <a:cubicBezTo>
                  <a:pt x="395" y="25"/>
                  <a:pt x="347" y="25"/>
                  <a:pt x="32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4" name="Google Shape;2004;p11"/>
          <p:cNvSpPr/>
          <p:nvPr/>
        </p:nvSpPr>
        <p:spPr>
          <a:xfrm>
            <a:off x="445700" y="240702"/>
            <a:ext cx="40666" cy="38813"/>
          </a:xfrm>
          <a:custGeom>
            <a:avLst/>
            <a:gdLst/>
            <a:ahLst/>
            <a:cxnLst/>
            <a:rect l="l" t="t" r="r" b="b"/>
            <a:pathLst>
              <a:path w="395" h="377" extrusionOk="0">
                <a:moveTo>
                  <a:pt x="173" y="1"/>
                </a:moveTo>
                <a:cubicBezTo>
                  <a:pt x="149" y="1"/>
                  <a:pt x="119" y="1"/>
                  <a:pt x="119" y="25"/>
                </a:cubicBezTo>
                <a:cubicBezTo>
                  <a:pt x="96" y="25"/>
                  <a:pt x="96" y="25"/>
                  <a:pt x="72" y="55"/>
                </a:cubicBezTo>
                <a:cubicBezTo>
                  <a:pt x="72" y="55"/>
                  <a:pt x="48" y="55"/>
                  <a:pt x="48" y="78"/>
                </a:cubicBezTo>
                <a:cubicBezTo>
                  <a:pt x="24" y="78"/>
                  <a:pt x="24" y="102"/>
                  <a:pt x="24" y="126"/>
                </a:cubicBezTo>
                <a:cubicBezTo>
                  <a:pt x="0" y="150"/>
                  <a:pt x="0" y="174"/>
                  <a:pt x="0" y="204"/>
                </a:cubicBezTo>
                <a:lnTo>
                  <a:pt x="0" y="252"/>
                </a:lnTo>
                <a:cubicBezTo>
                  <a:pt x="24" y="252"/>
                  <a:pt x="24" y="275"/>
                  <a:pt x="24" y="275"/>
                </a:cubicBezTo>
                <a:cubicBezTo>
                  <a:pt x="48" y="299"/>
                  <a:pt x="48" y="299"/>
                  <a:pt x="48" y="323"/>
                </a:cubicBezTo>
                <a:cubicBezTo>
                  <a:pt x="72" y="323"/>
                  <a:pt x="72" y="353"/>
                  <a:pt x="96" y="353"/>
                </a:cubicBezTo>
                <a:cubicBezTo>
                  <a:pt x="96" y="353"/>
                  <a:pt x="119" y="377"/>
                  <a:pt x="149" y="377"/>
                </a:cubicBezTo>
                <a:lnTo>
                  <a:pt x="269" y="377"/>
                </a:lnTo>
                <a:lnTo>
                  <a:pt x="322" y="323"/>
                </a:lnTo>
                <a:lnTo>
                  <a:pt x="346" y="299"/>
                </a:lnTo>
                <a:cubicBezTo>
                  <a:pt x="370" y="275"/>
                  <a:pt x="370" y="275"/>
                  <a:pt x="370" y="252"/>
                </a:cubicBezTo>
                <a:cubicBezTo>
                  <a:pt x="394" y="228"/>
                  <a:pt x="394" y="204"/>
                  <a:pt x="394" y="204"/>
                </a:cubicBezTo>
                <a:lnTo>
                  <a:pt x="394" y="150"/>
                </a:lnTo>
                <a:cubicBezTo>
                  <a:pt x="370" y="126"/>
                  <a:pt x="370" y="102"/>
                  <a:pt x="346" y="78"/>
                </a:cubicBezTo>
                <a:lnTo>
                  <a:pt x="322" y="55"/>
                </a:lnTo>
                <a:lnTo>
                  <a:pt x="299" y="25"/>
                </a:lnTo>
                <a:cubicBezTo>
                  <a:pt x="269" y="25"/>
                  <a:pt x="245" y="1"/>
                  <a:pt x="24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5" name="Google Shape;2005;p11"/>
          <p:cNvSpPr/>
          <p:nvPr/>
        </p:nvSpPr>
        <p:spPr>
          <a:xfrm>
            <a:off x="755381" y="-117572"/>
            <a:ext cx="86789" cy="87407"/>
          </a:xfrm>
          <a:custGeom>
            <a:avLst/>
            <a:gdLst/>
            <a:ahLst/>
            <a:cxnLst/>
            <a:rect l="l" t="t" r="r" b="b"/>
            <a:pathLst>
              <a:path w="843" h="849" extrusionOk="0">
                <a:moveTo>
                  <a:pt x="425" y="0"/>
                </a:moveTo>
                <a:cubicBezTo>
                  <a:pt x="371" y="0"/>
                  <a:pt x="323" y="0"/>
                  <a:pt x="246" y="24"/>
                </a:cubicBezTo>
                <a:cubicBezTo>
                  <a:pt x="198" y="48"/>
                  <a:pt x="174" y="72"/>
                  <a:pt x="126" y="126"/>
                </a:cubicBezTo>
                <a:cubicBezTo>
                  <a:pt x="72" y="150"/>
                  <a:pt x="49" y="197"/>
                  <a:pt x="25" y="251"/>
                </a:cubicBezTo>
                <a:cubicBezTo>
                  <a:pt x="1" y="299"/>
                  <a:pt x="1" y="371"/>
                  <a:pt x="1" y="424"/>
                </a:cubicBezTo>
                <a:cubicBezTo>
                  <a:pt x="1" y="448"/>
                  <a:pt x="1" y="496"/>
                  <a:pt x="25" y="520"/>
                </a:cubicBezTo>
                <a:cubicBezTo>
                  <a:pt x="25" y="597"/>
                  <a:pt x="72" y="669"/>
                  <a:pt x="126" y="723"/>
                </a:cubicBezTo>
                <a:cubicBezTo>
                  <a:pt x="198" y="794"/>
                  <a:pt x="299" y="848"/>
                  <a:pt x="425" y="848"/>
                </a:cubicBezTo>
                <a:cubicBezTo>
                  <a:pt x="472" y="848"/>
                  <a:pt x="544" y="848"/>
                  <a:pt x="598" y="818"/>
                </a:cubicBezTo>
                <a:cubicBezTo>
                  <a:pt x="646" y="794"/>
                  <a:pt x="693" y="771"/>
                  <a:pt x="723" y="723"/>
                </a:cubicBezTo>
                <a:cubicBezTo>
                  <a:pt x="771" y="669"/>
                  <a:pt x="795" y="645"/>
                  <a:pt x="819" y="574"/>
                </a:cubicBezTo>
                <a:cubicBezTo>
                  <a:pt x="843" y="520"/>
                  <a:pt x="843" y="472"/>
                  <a:pt x="843" y="424"/>
                </a:cubicBezTo>
                <a:lnTo>
                  <a:pt x="843" y="299"/>
                </a:lnTo>
                <a:cubicBezTo>
                  <a:pt x="819" y="221"/>
                  <a:pt x="771" y="174"/>
                  <a:pt x="723" y="126"/>
                </a:cubicBezTo>
                <a:cubicBezTo>
                  <a:pt x="646" y="48"/>
                  <a:pt x="544" y="0"/>
                  <a:pt x="42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6" name="Google Shape;2006;p11"/>
          <p:cNvSpPr/>
          <p:nvPr/>
        </p:nvSpPr>
        <p:spPr>
          <a:xfrm>
            <a:off x="1293205" y="192006"/>
            <a:ext cx="53535" cy="47976"/>
          </a:xfrm>
          <a:custGeom>
            <a:avLst/>
            <a:gdLst/>
            <a:ahLst/>
            <a:cxnLst/>
            <a:rect l="l" t="t" r="r" b="b"/>
            <a:pathLst>
              <a:path w="520" h="466" extrusionOk="0">
                <a:moveTo>
                  <a:pt x="271" y="0"/>
                </a:moveTo>
                <a:cubicBezTo>
                  <a:pt x="210" y="0"/>
                  <a:pt x="144" y="20"/>
                  <a:pt x="96" y="50"/>
                </a:cubicBezTo>
                <a:cubicBezTo>
                  <a:pt x="72" y="80"/>
                  <a:pt x="48" y="104"/>
                  <a:pt x="24" y="128"/>
                </a:cubicBezTo>
                <a:cubicBezTo>
                  <a:pt x="1" y="151"/>
                  <a:pt x="1" y="199"/>
                  <a:pt x="1" y="229"/>
                </a:cubicBezTo>
                <a:cubicBezTo>
                  <a:pt x="1" y="277"/>
                  <a:pt x="1" y="301"/>
                  <a:pt x="24" y="348"/>
                </a:cubicBezTo>
                <a:cubicBezTo>
                  <a:pt x="48" y="378"/>
                  <a:pt x="72" y="402"/>
                  <a:pt x="96" y="426"/>
                </a:cubicBezTo>
                <a:cubicBezTo>
                  <a:pt x="142" y="454"/>
                  <a:pt x="203" y="466"/>
                  <a:pt x="261" y="466"/>
                </a:cubicBezTo>
                <a:cubicBezTo>
                  <a:pt x="302" y="466"/>
                  <a:pt x="341" y="460"/>
                  <a:pt x="371" y="450"/>
                </a:cubicBezTo>
                <a:cubicBezTo>
                  <a:pt x="371" y="426"/>
                  <a:pt x="395" y="426"/>
                  <a:pt x="424" y="402"/>
                </a:cubicBezTo>
                <a:cubicBezTo>
                  <a:pt x="472" y="378"/>
                  <a:pt x="520" y="301"/>
                  <a:pt x="520" y="229"/>
                </a:cubicBezTo>
                <a:cubicBezTo>
                  <a:pt x="520" y="175"/>
                  <a:pt x="472" y="104"/>
                  <a:pt x="424" y="80"/>
                </a:cubicBezTo>
                <a:cubicBezTo>
                  <a:pt x="395" y="50"/>
                  <a:pt x="371" y="50"/>
                  <a:pt x="371" y="26"/>
                </a:cubicBezTo>
                <a:cubicBezTo>
                  <a:pt x="343" y="8"/>
                  <a:pt x="308" y="0"/>
                  <a:pt x="2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7" name="Google Shape;2007;p11"/>
          <p:cNvSpPr/>
          <p:nvPr/>
        </p:nvSpPr>
        <p:spPr>
          <a:xfrm>
            <a:off x="1223712" y="438063"/>
            <a:ext cx="105217" cy="101099"/>
          </a:xfrm>
          <a:custGeom>
            <a:avLst/>
            <a:gdLst/>
            <a:ahLst/>
            <a:cxnLst/>
            <a:rect l="l" t="t" r="r" b="b"/>
            <a:pathLst>
              <a:path w="1022" h="982" extrusionOk="0">
                <a:moveTo>
                  <a:pt x="473" y="0"/>
                </a:moveTo>
                <a:cubicBezTo>
                  <a:pt x="401" y="0"/>
                  <a:pt x="323" y="24"/>
                  <a:pt x="252" y="78"/>
                </a:cubicBezTo>
                <a:cubicBezTo>
                  <a:pt x="150" y="126"/>
                  <a:pt x="79" y="197"/>
                  <a:pt x="55" y="299"/>
                </a:cubicBezTo>
                <a:cubicBezTo>
                  <a:pt x="1" y="376"/>
                  <a:pt x="1" y="448"/>
                  <a:pt x="1" y="549"/>
                </a:cubicBezTo>
                <a:cubicBezTo>
                  <a:pt x="25" y="645"/>
                  <a:pt x="79" y="746"/>
                  <a:pt x="150" y="824"/>
                </a:cubicBezTo>
                <a:lnTo>
                  <a:pt x="150" y="848"/>
                </a:lnTo>
                <a:cubicBezTo>
                  <a:pt x="248" y="945"/>
                  <a:pt x="389" y="982"/>
                  <a:pt x="517" y="982"/>
                </a:cubicBezTo>
                <a:cubicBezTo>
                  <a:pt x="553" y="982"/>
                  <a:pt x="589" y="979"/>
                  <a:pt x="622" y="973"/>
                </a:cubicBezTo>
                <a:cubicBezTo>
                  <a:pt x="801" y="920"/>
                  <a:pt x="920" y="794"/>
                  <a:pt x="974" y="621"/>
                </a:cubicBezTo>
                <a:cubicBezTo>
                  <a:pt x="1022" y="448"/>
                  <a:pt x="974" y="275"/>
                  <a:pt x="849" y="149"/>
                </a:cubicBezTo>
                <a:cubicBezTo>
                  <a:pt x="801" y="78"/>
                  <a:pt x="723" y="48"/>
                  <a:pt x="622" y="24"/>
                </a:cubicBezTo>
                <a:cubicBezTo>
                  <a:pt x="586" y="12"/>
                  <a:pt x="543" y="6"/>
                  <a:pt x="499" y="6"/>
                </a:cubicBezTo>
                <a:cubicBezTo>
                  <a:pt x="456" y="6"/>
                  <a:pt x="413" y="12"/>
                  <a:pt x="377" y="24"/>
                </a:cubicBezTo>
                <a:cubicBezTo>
                  <a:pt x="401" y="0"/>
                  <a:pt x="449" y="0"/>
                  <a:pt x="50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8" name="Google Shape;2008;p11"/>
          <p:cNvSpPr/>
          <p:nvPr/>
        </p:nvSpPr>
        <p:spPr>
          <a:xfrm>
            <a:off x="1456694" y="133220"/>
            <a:ext cx="46226" cy="51682"/>
          </a:xfrm>
          <a:custGeom>
            <a:avLst/>
            <a:gdLst/>
            <a:ahLst/>
            <a:cxnLst/>
            <a:rect l="l" t="t" r="r" b="b"/>
            <a:pathLst>
              <a:path w="449" h="502" extrusionOk="0">
                <a:moveTo>
                  <a:pt x="227" y="0"/>
                </a:moveTo>
                <a:cubicBezTo>
                  <a:pt x="204" y="24"/>
                  <a:pt x="180" y="24"/>
                  <a:pt x="150" y="24"/>
                </a:cubicBezTo>
                <a:cubicBezTo>
                  <a:pt x="150" y="24"/>
                  <a:pt x="126" y="24"/>
                  <a:pt x="102" y="54"/>
                </a:cubicBezTo>
                <a:cubicBezTo>
                  <a:pt x="78" y="54"/>
                  <a:pt x="78" y="78"/>
                  <a:pt x="54" y="102"/>
                </a:cubicBezTo>
                <a:cubicBezTo>
                  <a:pt x="30" y="125"/>
                  <a:pt x="30" y="149"/>
                  <a:pt x="1" y="173"/>
                </a:cubicBezTo>
                <a:lnTo>
                  <a:pt x="1" y="227"/>
                </a:lnTo>
                <a:lnTo>
                  <a:pt x="1" y="322"/>
                </a:lnTo>
                <a:cubicBezTo>
                  <a:pt x="30" y="376"/>
                  <a:pt x="30" y="400"/>
                  <a:pt x="54" y="424"/>
                </a:cubicBezTo>
                <a:cubicBezTo>
                  <a:pt x="102" y="472"/>
                  <a:pt x="150" y="502"/>
                  <a:pt x="227" y="502"/>
                </a:cubicBezTo>
                <a:cubicBezTo>
                  <a:pt x="251" y="502"/>
                  <a:pt x="275" y="502"/>
                  <a:pt x="299" y="472"/>
                </a:cubicBezTo>
                <a:cubicBezTo>
                  <a:pt x="329" y="472"/>
                  <a:pt x="353" y="448"/>
                  <a:pt x="377" y="424"/>
                </a:cubicBezTo>
                <a:cubicBezTo>
                  <a:pt x="401" y="400"/>
                  <a:pt x="424" y="376"/>
                  <a:pt x="424" y="322"/>
                </a:cubicBezTo>
                <a:cubicBezTo>
                  <a:pt x="448" y="299"/>
                  <a:pt x="448" y="251"/>
                  <a:pt x="424" y="227"/>
                </a:cubicBezTo>
                <a:lnTo>
                  <a:pt x="424" y="173"/>
                </a:lnTo>
                <a:cubicBezTo>
                  <a:pt x="424" y="149"/>
                  <a:pt x="401" y="125"/>
                  <a:pt x="401" y="125"/>
                </a:cubicBezTo>
                <a:cubicBezTo>
                  <a:pt x="401" y="102"/>
                  <a:pt x="377" y="78"/>
                  <a:pt x="353" y="54"/>
                </a:cubicBezTo>
                <a:cubicBezTo>
                  <a:pt x="329" y="54"/>
                  <a:pt x="329" y="24"/>
                  <a:pt x="299" y="24"/>
                </a:cubicBezTo>
                <a:cubicBezTo>
                  <a:pt x="275" y="24"/>
                  <a:pt x="251" y="0"/>
                  <a:pt x="2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9" name="Google Shape;2009;p11"/>
          <p:cNvSpPr/>
          <p:nvPr/>
        </p:nvSpPr>
        <p:spPr>
          <a:xfrm>
            <a:off x="1472034" y="332948"/>
            <a:ext cx="79994" cy="61566"/>
          </a:xfrm>
          <a:custGeom>
            <a:avLst/>
            <a:gdLst/>
            <a:ahLst/>
            <a:cxnLst/>
            <a:rect l="l" t="t" r="r" b="b"/>
            <a:pathLst>
              <a:path w="777" h="598" extrusionOk="0">
                <a:moveTo>
                  <a:pt x="401" y="0"/>
                </a:moveTo>
                <a:cubicBezTo>
                  <a:pt x="1" y="0"/>
                  <a:pt x="1" y="597"/>
                  <a:pt x="401" y="597"/>
                </a:cubicBezTo>
                <a:cubicBezTo>
                  <a:pt x="777" y="597"/>
                  <a:pt x="777" y="0"/>
                  <a:pt x="4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0" name="Google Shape;2010;p11"/>
          <p:cNvSpPr/>
          <p:nvPr/>
        </p:nvSpPr>
        <p:spPr>
          <a:xfrm>
            <a:off x="747454" y="570357"/>
            <a:ext cx="67022" cy="65066"/>
          </a:xfrm>
          <a:custGeom>
            <a:avLst/>
            <a:gdLst/>
            <a:ahLst/>
            <a:cxnLst/>
            <a:rect l="l" t="t" r="r" b="b"/>
            <a:pathLst>
              <a:path w="651" h="632" extrusionOk="0">
                <a:moveTo>
                  <a:pt x="281" y="1"/>
                </a:moveTo>
                <a:cubicBezTo>
                  <a:pt x="249" y="1"/>
                  <a:pt x="220" y="18"/>
                  <a:pt x="203" y="35"/>
                </a:cubicBezTo>
                <a:cubicBezTo>
                  <a:pt x="149" y="35"/>
                  <a:pt x="126" y="58"/>
                  <a:pt x="102" y="82"/>
                </a:cubicBezTo>
                <a:cubicBezTo>
                  <a:pt x="54" y="106"/>
                  <a:pt x="54" y="160"/>
                  <a:pt x="24" y="184"/>
                </a:cubicBezTo>
                <a:cubicBezTo>
                  <a:pt x="0" y="232"/>
                  <a:pt x="0" y="285"/>
                  <a:pt x="0" y="309"/>
                </a:cubicBezTo>
                <a:lnTo>
                  <a:pt x="0" y="405"/>
                </a:lnTo>
                <a:cubicBezTo>
                  <a:pt x="24" y="458"/>
                  <a:pt x="54" y="506"/>
                  <a:pt x="102" y="530"/>
                </a:cubicBezTo>
                <a:cubicBezTo>
                  <a:pt x="126" y="554"/>
                  <a:pt x="126" y="584"/>
                  <a:pt x="149" y="584"/>
                </a:cubicBezTo>
                <a:cubicBezTo>
                  <a:pt x="203" y="632"/>
                  <a:pt x="251" y="632"/>
                  <a:pt x="323" y="632"/>
                </a:cubicBezTo>
                <a:cubicBezTo>
                  <a:pt x="352" y="632"/>
                  <a:pt x="400" y="632"/>
                  <a:pt x="448" y="608"/>
                </a:cubicBezTo>
                <a:cubicBezTo>
                  <a:pt x="472" y="608"/>
                  <a:pt x="526" y="584"/>
                  <a:pt x="549" y="530"/>
                </a:cubicBezTo>
                <a:cubicBezTo>
                  <a:pt x="573" y="506"/>
                  <a:pt x="597" y="482"/>
                  <a:pt x="597" y="435"/>
                </a:cubicBezTo>
                <a:cubicBezTo>
                  <a:pt x="621" y="405"/>
                  <a:pt x="651" y="357"/>
                  <a:pt x="621" y="309"/>
                </a:cubicBezTo>
                <a:lnTo>
                  <a:pt x="621" y="232"/>
                </a:lnTo>
                <a:cubicBezTo>
                  <a:pt x="597" y="184"/>
                  <a:pt x="573" y="136"/>
                  <a:pt x="549" y="82"/>
                </a:cubicBezTo>
                <a:cubicBezTo>
                  <a:pt x="526" y="82"/>
                  <a:pt x="502" y="58"/>
                  <a:pt x="472" y="35"/>
                </a:cubicBezTo>
                <a:cubicBezTo>
                  <a:pt x="424" y="11"/>
                  <a:pt x="376" y="11"/>
                  <a:pt x="323" y="11"/>
                </a:cubicBezTo>
                <a:cubicBezTo>
                  <a:pt x="309" y="4"/>
                  <a:pt x="295" y="1"/>
                  <a:pt x="2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1" name="Google Shape;2011;p11"/>
          <p:cNvSpPr/>
          <p:nvPr/>
        </p:nvSpPr>
        <p:spPr>
          <a:xfrm>
            <a:off x="1034486" y="630378"/>
            <a:ext cx="43755" cy="40666"/>
          </a:xfrm>
          <a:custGeom>
            <a:avLst/>
            <a:gdLst/>
            <a:ahLst/>
            <a:cxnLst/>
            <a:rect l="l" t="t" r="r" b="b"/>
            <a:pathLst>
              <a:path w="425" h="395" extrusionOk="0">
                <a:moveTo>
                  <a:pt x="221" y="1"/>
                </a:moveTo>
                <a:cubicBezTo>
                  <a:pt x="173" y="1"/>
                  <a:pt x="149" y="1"/>
                  <a:pt x="126" y="25"/>
                </a:cubicBezTo>
                <a:cubicBezTo>
                  <a:pt x="102" y="25"/>
                  <a:pt x="102" y="25"/>
                  <a:pt x="72" y="49"/>
                </a:cubicBezTo>
                <a:cubicBezTo>
                  <a:pt x="48" y="49"/>
                  <a:pt x="24" y="72"/>
                  <a:pt x="24" y="96"/>
                </a:cubicBezTo>
                <a:cubicBezTo>
                  <a:pt x="0" y="120"/>
                  <a:pt x="0" y="150"/>
                  <a:pt x="0" y="198"/>
                </a:cubicBezTo>
                <a:cubicBezTo>
                  <a:pt x="0" y="222"/>
                  <a:pt x="0" y="246"/>
                  <a:pt x="24" y="269"/>
                </a:cubicBezTo>
                <a:cubicBezTo>
                  <a:pt x="24" y="299"/>
                  <a:pt x="48" y="323"/>
                  <a:pt x="72" y="347"/>
                </a:cubicBezTo>
                <a:cubicBezTo>
                  <a:pt x="102" y="347"/>
                  <a:pt x="102" y="347"/>
                  <a:pt x="126" y="371"/>
                </a:cubicBezTo>
                <a:cubicBezTo>
                  <a:pt x="149" y="371"/>
                  <a:pt x="173" y="395"/>
                  <a:pt x="221" y="395"/>
                </a:cubicBezTo>
                <a:cubicBezTo>
                  <a:pt x="251" y="395"/>
                  <a:pt x="299" y="371"/>
                  <a:pt x="323" y="371"/>
                </a:cubicBezTo>
                <a:cubicBezTo>
                  <a:pt x="370" y="323"/>
                  <a:pt x="424" y="246"/>
                  <a:pt x="424" y="198"/>
                </a:cubicBezTo>
                <a:cubicBezTo>
                  <a:pt x="424" y="120"/>
                  <a:pt x="370" y="49"/>
                  <a:pt x="323" y="25"/>
                </a:cubicBezTo>
                <a:cubicBezTo>
                  <a:pt x="299" y="1"/>
                  <a:pt x="251" y="1"/>
                  <a:pt x="2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2" name="Google Shape;2012;p11"/>
          <p:cNvSpPr/>
          <p:nvPr/>
        </p:nvSpPr>
        <p:spPr>
          <a:xfrm>
            <a:off x="1398320" y="492113"/>
            <a:ext cx="117469" cy="117469"/>
          </a:xfrm>
          <a:custGeom>
            <a:avLst/>
            <a:gdLst/>
            <a:ahLst/>
            <a:cxnLst/>
            <a:rect l="l" t="t" r="r" b="b"/>
            <a:pathLst>
              <a:path w="1141" h="1141" extrusionOk="0">
                <a:moveTo>
                  <a:pt x="568" y="1"/>
                </a:moveTo>
                <a:cubicBezTo>
                  <a:pt x="496" y="1"/>
                  <a:pt x="418" y="24"/>
                  <a:pt x="347" y="48"/>
                </a:cubicBezTo>
                <a:cubicBezTo>
                  <a:pt x="299" y="72"/>
                  <a:pt x="221" y="120"/>
                  <a:pt x="174" y="174"/>
                </a:cubicBezTo>
                <a:cubicBezTo>
                  <a:pt x="120" y="221"/>
                  <a:pt x="72" y="299"/>
                  <a:pt x="48" y="347"/>
                </a:cubicBezTo>
                <a:cubicBezTo>
                  <a:pt x="24" y="418"/>
                  <a:pt x="0" y="496"/>
                  <a:pt x="0" y="568"/>
                </a:cubicBezTo>
                <a:cubicBezTo>
                  <a:pt x="24" y="621"/>
                  <a:pt x="24" y="669"/>
                  <a:pt x="24" y="717"/>
                </a:cubicBezTo>
                <a:cubicBezTo>
                  <a:pt x="48" y="818"/>
                  <a:pt x="96" y="896"/>
                  <a:pt x="174" y="968"/>
                </a:cubicBezTo>
                <a:cubicBezTo>
                  <a:pt x="221" y="992"/>
                  <a:pt x="245" y="1045"/>
                  <a:pt x="299" y="1069"/>
                </a:cubicBezTo>
                <a:cubicBezTo>
                  <a:pt x="371" y="1117"/>
                  <a:pt x="472" y="1141"/>
                  <a:pt x="568" y="1141"/>
                </a:cubicBezTo>
                <a:cubicBezTo>
                  <a:pt x="645" y="1141"/>
                  <a:pt x="717" y="1117"/>
                  <a:pt x="794" y="1093"/>
                </a:cubicBezTo>
                <a:cubicBezTo>
                  <a:pt x="866" y="1069"/>
                  <a:pt x="920" y="1015"/>
                  <a:pt x="968" y="968"/>
                </a:cubicBezTo>
                <a:cubicBezTo>
                  <a:pt x="1015" y="920"/>
                  <a:pt x="1069" y="866"/>
                  <a:pt x="1093" y="795"/>
                </a:cubicBezTo>
                <a:cubicBezTo>
                  <a:pt x="1117" y="717"/>
                  <a:pt x="1141" y="645"/>
                  <a:pt x="1141" y="568"/>
                </a:cubicBezTo>
                <a:cubicBezTo>
                  <a:pt x="1141" y="520"/>
                  <a:pt x="1117" y="472"/>
                  <a:pt x="1117" y="418"/>
                </a:cubicBezTo>
                <a:cubicBezTo>
                  <a:pt x="1093" y="323"/>
                  <a:pt x="1045" y="245"/>
                  <a:pt x="968" y="174"/>
                </a:cubicBezTo>
                <a:cubicBezTo>
                  <a:pt x="944" y="150"/>
                  <a:pt x="896" y="120"/>
                  <a:pt x="866" y="96"/>
                </a:cubicBezTo>
                <a:cubicBezTo>
                  <a:pt x="771" y="24"/>
                  <a:pt x="669" y="1"/>
                  <a:pt x="5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3" name="Google Shape;2013;p11"/>
          <p:cNvSpPr/>
          <p:nvPr/>
        </p:nvSpPr>
        <p:spPr>
          <a:xfrm>
            <a:off x="499132" y="427561"/>
            <a:ext cx="71964" cy="72067"/>
          </a:xfrm>
          <a:custGeom>
            <a:avLst/>
            <a:gdLst/>
            <a:ahLst/>
            <a:cxnLst/>
            <a:rect l="l" t="t" r="r" b="b"/>
            <a:pathLst>
              <a:path w="699" h="700" extrusionOk="0">
                <a:moveTo>
                  <a:pt x="347" y="1"/>
                </a:moveTo>
                <a:cubicBezTo>
                  <a:pt x="299" y="1"/>
                  <a:pt x="275" y="1"/>
                  <a:pt x="227" y="31"/>
                </a:cubicBezTo>
                <a:cubicBezTo>
                  <a:pt x="174" y="54"/>
                  <a:pt x="150" y="78"/>
                  <a:pt x="102" y="102"/>
                </a:cubicBezTo>
                <a:cubicBezTo>
                  <a:pt x="78" y="126"/>
                  <a:pt x="48" y="180"/>
                  <a:pt x="48" y="204"/>
                </a:cubicBezTo>
                <a:cubicBezTo>
                  <a:pt x="24" y="251"/>
                  <a:pt x="0" y="299"/>
                  <a:pt x="0" y="353"/>
                </a:cubicBezTo>
                <a:cubicBezTo>
                  <a:pt x="24" y="377"/>
                  <a:pt x="24" y="401"/>
                  <a:pt x="24" y="448"/>
                </a:cubicBezTo>
                <a:cubicBezTo>
                  <a:pt x="48" y="502"/>
                  <a:pt x="78" y="550"/>
                  <a:pt x="102" y="598"/>
                </a:cubicBezTo>
                <a:cubicBezTo>
                  <a:pt x="126" y="598"/>
                  <a:pt x="150" y="628"/>
                  <a:pt x="174" y="651"/>
                </a:cubicBezTo>
                <a:cubicBezTo>
                  <a:pt x="227" y="675"/>
                  <a:pt x="299" y="699"/>
                  <a:pt x="347" y="699"/>
                </a:cubicBezTo>
                <a:cubicBezTo>
                  <a:pt x="400" y="699"/>
                  <a:pt x="448" y="675"/>
                  <a:pt x="496" y="675"/>
                </a:cubicBezTo>
                <a:cubicBezTo>
                  <a:pt x="526" y="651"/>
                  <a:pt x="574" y="628"/>
                  <a:pt x="597" y="598"/>
                </a:cubicBezTo>
                <a:cubicBezTo>
                  <a:pt x="621" y="550"/>
                  <a:pt x="645" y="526"/>
                  <a:pt x="675" y="478"/>
                </a:cubicBezTo>
                <a:cubicBezTo>
                  <a:pt x="699" y="448"/>
                  <a:pt x="699" y="401"/>
                  <a:pt x="699" y="353"/>
                </a:cubicBezTo>
                <a:lnTo>
                  <a:pt x="699" y="251"/>
                </a:lnTo>
                <a:cubicBezTo>
                  <a:pt x="675" y="204"/>
                  <a:pt x="645" y="150"/>
                  <a:pt x="597" y="102"/>
                </a:cubicBezTo>
                <a:cubicBezTo>
                  <a:pt x="574" y="78"/>
                  <a:pt x="550" y="78"/>
                  <a:pt x="526" y="54"/>
                </a:cubicBezTo>
                <a:cubicBezTo>
                  <a:pt x="472" y="31"/>
                  <a:pt x="424" y="1"/>
                  <a:pt x="34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4" name="Google Shape;2014;p11"/>
          <p:cNvSpPr/>
          <p:nvPr/>
        </p:nvSpPr>
        <p:spPr>
          <a:xfrm>
            <a:off x="934313" y="-194375"/>
            <a:ext cx="69493" cy="66404"/>
          </a:xfrm>
          <a:custGeom>
            <a:avLst/>
            <a:gdLst/>
            <a:ahLst/>
            <a:cxnLst/>
            <a:rect l="l" t="t" r="r" b="b"/>
            <a:pathLst>
              <a:path w="675" h="645" extrusionOk="0">
                <a:moveTo>
                  <a:pt x="328" y="0"/>
                </a:moveTo>
                <a:cubicBezTo>
                  <a:pt x="299" y="0"/>
                  <a:pt x="251" y="0"/>
                  <a:pt x="203" y="24"/>
                </a:cubicBezTo>
                <a:cubicBezTo>
                  <a:pt x="179" y="24"/>
                  <a:pt x="125" y="48"/>
                  <a:pt x="102" y="72"/>
                </a:cubicBezTo>
                <a:cubicBezTo>
                  <a:pt x="78" y="126"/>
                  <a:pt x="54" y="149"/>
                  <a:pt x="54" y="197"/>
                </a:cubicBezTo>
                <a:cubicBezTo>
                  <a:pt x="30" y="221"/>
                  <a:pt x="0" y="275"/>
                  <a:pt x="30" y="323"/>
                </a:cubicBezTo>
                <a:lnTo>
                  <a:pt x="30" y="400"/>
                </a:lnTo>
                <a:cubicBezTo>
                  <a:pt x="54" y="448"/>
                  <a:pt x="78" y="496"/>
                  <a:pt x="102" y="549"/>
                </a:cubicBezTo>
                <a:cubicBezTo>
                  <a:pt x="125" y="549"/>
                  <a:pt x="149" y="573"/>
                  <a:pt x="179" y="597"/>
                </a:cubicBezTo>
                <a:cubicBezTo>
                  <a:pt x="227" y="621"/>
                  <a:pt x="275" y="645"/>
                  <a:pt x="328" y="645"/>
                </a:cubicBezTo>
                <a:cubicBezTo>
                  <a:pt x="376" y="645"/>
                  <a:pt x="424" y="621"/>
                  <a:pt x="448" y="597"/>
                </a:cubicBezTo>
                <a:cubicBezTo>
                  <a:pt x="502" y="597"/>
                  <a:pt x="525" y="573"/>
                  <a:pt x="573" y="549"/>
                </a:cubicBezTo>
                <a:cubicBezTo>
                  <a:pt x="597" y="520"/>
                  <a:pt x="627" y="472"/>
                  <a:pt x="627" y="448"/>
                </a:cubicBezTo>
                <a:cubicBezTo>
                  <a:pt x="651" y="400"/>
                  <a:pt x="675" y="346"/>
                  <a:pt x="651" y="323"/>
                </a:cubicBezTo>
                <a:lnTo>
                  <a:pt x="651" y="221"/>
                </a:lnTo>
                <a:cubicBezTo>
                  <a:pt x="627" y="173"/>
                  <a:pt x="597" y="126"/>
                  <a:pt x="573" y="72"/>
                </a:cubicBezTo>
                <a:cubicBezTo>
                  <a:pt x="549" y="72"/>
                  <a:pt x="525" y="48"/>
                  <a:pt x="502" y="24"/>
                </a:cubicBezTo>
                <a:cubicBezTo>
                  <a:pt x="448" y="0"/>
                  <a:pt x="400" y="0"/>
                  <a:pt x="32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5" name="Google Shape;2015;p11"/>
          <p:cNvSpPr/>
          <p:nvPr/>
        </p:nvSpPr>
        <p:spPr>
          <a:xfrm>
            <a:off x="1382980" y="-48697"/>
            <a:ext cx="86686" cy="87304"/>
          </a:xfrm>
          <a:custGeom>
            <a:avLst/>
            <a:gdLst/>
            <a:ahLst/>
            <a:cxnLst/>
            <a:rect l="l" t="t" r="r" b="b"/>
            <a:pathLst>
              <a:path w="842" h="848" extrusionOk="0">
                <a:moveTo>
                  <a:pt x="418" y="0"/>
                </a:moveTo>
                <a:cubicBezTo>
                  <a:pt x="370" y="0"/>
                  <a:pt x="323" y="0"/>
                  <a:pt x="269" y="54"/>
                </a:cubicBezTo>
                <a:cubicBezTo>
                  <a:pt x="221" y="54"/>
                  <a:pt x="173" y="78"/>
                  <a:pt x="120" y="125"/>
                </a:cubicBezTo>
                <a:cubicBezTo>
                  <a:pt x="96" y="149"/>
                  <a:pt x="72" y="203"/>
                  <a:pt x="48" y="251"/>
                </a:cubicBezTo>
                <a:cubicBezTo>
                  <a:pt x="24" y="299"/>
                  <a:pt x="0" y="352"/>
                  <a:pt x="24" y="424"/>
                </a:cubicBezTo>
                <a:lnTo>
                  <a:pt x="24" y="525"/>
                </a:lnTo>
                <a:cubicBezTo>
                  <a:pt x="48" y="597"/>
                  <a:pt x="72" y="675"/>
                  <a:pt x="120" y="722"/>
                </a:cubicBezTo>
                <a:cubicBezTo>
                  <a:pt x="173" y="722"/>
                  <a:pt x="197" y="746"/>
                  <a:pt x="221" y="776"/>
                </a:cubicBezTo>
                <a:cubicBezTo>
                  <a:pt x="269" y="824"/>
                  <a:pt x="346" y="824"/>
                  <a:pt x="418" y="848"/>
                </a:cubicBezTo>
                <a:cubicBezTo>
                  <a:pt x="496" y="848"/>
                  <a:pt x="543" y="824"/>
                  <a:pt x="597" y="800"/>
                </a:cubicBezTo>
                <a:cubicBezTo>
                  <a:pt x="645" y="776"/>
                  <a:pt x="693" y="746"/>
                  <a:pt x="717" y="722"/>
                </a:cubicBezTo>
                <a:cubicBezTo>
                  <a:pt x="770" y="675"/>
                  <a:pt x="794" y="627"/>
                  <a:pt x="818" y="573"/>
                </a:cubicBezTo>
                <a:cubicBezTo>
                  <a:pt x="842" y="525"/>
                  <a:pt x="842" y="478"/>
                  <a:pt x="842" y="424"/>
                </a:cubicBezTo>
                <a:cubicBezTo>
                  <a:pt x="842" y="376"/>
                  <a:pt x="842" y="352"/>
                  <a:pt x="818" y="299"/>
                </a:cubicBezTo>
                <a:cubicBezTo>
                  <a:pt x="818" y="251"/>
                  <a:pt x="770" y="179"/>
                  <a:pt x="717" y="125"/>
                </a:cubicBezTo>
                <a:cubicBezTo>
                  <a:pt x="693" y="102"/>
                  <a:pt x="669" y="78"/>
                  <a:pt x="645" y="54"/>
                </a:cubicBezTo>
                <a:cubicBezTo>
                  <a:pt x="567" y="30"/>
                  <a:pt x="496" y="0"/>
                  <a:pt x="4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6" name="Google Shape;2016;p11"/>
          <p:cNvSpPr/>
          <p:nvPr/>
        </p:nvSpPr>
        <p:spPr>
          <a:xfrm>
            <a:off x="1607931" y="222892"/>
            <a:ext cx="48594" cy="41284"/>
          </a:xfrm>
          <a:custGeom>
            <a:avLst/>
            <a:gdLst/>
            <a:ahLst/>
            <a:cxnLst/>
            <a:rect l="l" t="t" r="r" b="b"/>
            <a:pathLst>
              <a:path w="472" h="401" extrusionOk="0">
                <a:moveTo>
                  <a:pt x="227" y="1"/>
                </a:moveTo>
                <a:cubicBezTo>
                  <a:pt x="173" y="1"/>
                  <a:pt x="125" y="25"/>
                  <a:pt x="78" y="78"/>
                </a:cubicBezTo>
                <a:cubicBezTo>
                  <a:pt x="78" y="78"/>
                  <a:pt x="54" y="102"/>
                  <a:pt x="54" y="126"/>
                </a:cubicBezTo>
                <a:cubicBezTo>
                  <a:pt x="0" y="174"/>
                  <a:pt x="0" y="251"/>
                  <a:pt x="54" y="299"/>
                </a:cubicBezTo>
                <a:lnTo>
                  <a:pt x="78" y="323"/>
                </a:lnTo>
                <a:cubicBezTo>
                  <a:pt x="102" y="377"/>
                  <a:pt x="173" y="401"/>
                  <a:pt x="227" y="401"/>
                </a:cubicBezTo>
                <a:cubicBezTo>
                  <a:pt x="275" y="401"/>
                  <a:pt x="299" y="401"/>
                  <a:pt x="352" y="377"/>
                </a:cubicBezTo>
                <a:lnTo>
                  <a:pt x="400" y="377"/>
                </a:lnTo>
                <a:cubicBezTo>
                  <a:pt x="400" y="347"/>
                  <a:pt x="424" y="323"/>
                  <a:pt x="448" y="323"/>
                </a:cubicBezTo>
                <a:cubicBezTo>
                  <a:pt x="472" y="275"/>
                  <a:pt x="472" y="251"/>
                  <a:pt x="472" y="198"/>
                </a:cubicBezTo>
                <a:cubicBezTo>
                  <a:pt x="472" y="174"/>
                  <a:pt x="472" y="150"/>
                  <a:pt x="448" y="102"/>
                </a:cubicBezTo>
                <a:cubicBezTo>
                  <a:pt x="424" y="78"/>
                  <a:pt x="376" y="25"/>
                  <a:pt x="352" y="25"/>
                </a:cubicBezTo>
                <a:cubicBezTo>
                  <a:pt x="299" y="25"/>
                  <a:pt x="275" y="1"/>
                  <a:pt x="2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7" name="Google Shape;2017;p11"/>
          <p:cNvSpPr/>
          <p:nvPr/>
        </p:nvSpPr>
        <p:spPr>
          <a:xfrm>
            <a:off x="896117" y="264073"/>
            <a:ext cx="51167" cy="48697"/>
          </a:xfrm>
          <a:custGeom>
            <a:avLst/>
            <a:gdLst/>
            <a:ahLst/>
            <a:cxnLst/>
            <a:rect l="l" t="t" r="r" b="b"/>
            <a:pathLst>
              <a:path w="497" h="473" extrusionOk="0">
                <a:moveTo>
                  <a:pt x="252" y="1"/>
                </a:moveTo>
                <a:cubicBezTo>
                  <a:pt x="222" y="1"/>
                  <a:pt x="174" y="1"/>
                  <a:pt x="150" y="25"/>
                </a:cubicBezTo>
                <a:cubicBezTo>
                  <a:pt x="126" y="25"/>
                  <a:pt x="102" y="48"/>
                  <a:pt x="73" y="72"/>
                </a:cubicBezTo>
                <a:cubicBezTo>
                  <a:pt x="49" y="96"/>
                  <a:pt x="49" y="126"/>
                  <a:pt x="25" y="150"/>
                </a:cubicBezTo>
                <a:cubicBezTo>
                  <a:pt x="25" y="174"/>
                  <a:pt x="1" y="198"/>
                  <a:pt x="25" y="222"/>
                </a:cubicBezTo>
                <a:lnTo>
                  <a:pt x="25" y="299"/>
                </a:lnTo>
                <a:cubicBezTo>
                  <a:pt x="25" y="323"/>
                  <a:pt x="49" y="371"/>
                  <a:pt x="73" y="395"/>
                </a:cubicBezTo>
                <a:cubicBezTo>
                  <a:pt x="102" y="395"/>
                  <a:pt x="126" y="425"/>
                  <a:pt x="126" y="425"/>
                </a:cubicBezTo>
                <a:cubicBezTo>
                  <a:pt x="174" y="448"/>
                  <a:pt x="198" y="472"/>
                  <a:pt x="252" y="472"/>
                </a:cubicBezTo>
                <a:cubicBezTo>
                  <a:pt x="252" y="472"/>
                  <a:pt x="276" y="472"/>
                  <a:pt x="276" y="448"/>
                </a:cubicBezTo>
                <a:cubicBezTo>
                  <a:pt x="323" y="448"/>
                  <a:pt x="347" y="448"/>
                  <a:pt x="371" y="425"/>
                </a:cubicBezTo>
                <a:cubicBezTo>
                  <a:pt x="371" y="425"/>
                  <a:pt x="401" y="395"/>
                  <a:pt x="425" y="395"/>
                </a:cubicBezTo>
                <a:lnTo>
                  <a:pt x="425" y="371"/>
                </a:lnTo>
                <a:cubicBezTo>
                  <a:pt x="449" y="371"/>
                  <a:pt x="473" y="347"/>
                  <a:pt x="473" y="323"/>
                </a:cubicBezTo>
                <a:cubicBezTo>
                  <a:pt x="496" y="299"/>
                  <a:pt x="496" y="245"/>
                  <a:pt x="496" y="222"/>
                </a:cubicBezTo>
                <a:lnTo>
                  <a:pt x="496" y="174"/>
                </a:lnTo>
                <a:cubicBezTo>
                  <a:pt x="473" y="150"/>
                  <a:pt x="449" y="96"/>
                  <a:pt x="425" y="72"/>
                </a:cubicBezTo>
                <a:cubicBezTo>
                  <a:pt x="401" y="48"/>
                  <a:pt x="371" y="48"/>
                  <a:pt x="371" y="25"/>
                </a:cubicBezTo>
                <a:cubicBezTo>
                  <a:pt x="347" y="25"/>
                  <a:pt x="323" y="25"/>
                  <a:pt x="32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8" name="Google Shape;2018;p11"/>
          <p:cNvSpPr/>
          <p:nvPr/>
        </p:nvSpPr>
        <p:spPr>
          <a:xfrm>
            <a:off x="7973163" y="238924"/>
            <a:ext cx="901670" cy="784600"/>
          </a:xfrm>
          <a:custGeom>
            <a:avLst/>
            <a:gdLst/>
            <a:ahLst/>
            <a:cxnLst/>
            <a:rect l="l" t="t" r="r" b="b"/>
            <a:pathLst>
              <a:path w="10621" h="9242" extrusionOk="0">
                <a:moveTo>
                  <a:pt x="4829" y="0"/>
                </a:moveTo>
                <a:cubicBezTo>
                  <a:pt x="4380" y="0"/>
                  <a:pt x="3946" y="59"/>
                  <a:pt x="3558" y="188"/>
                </a:cubicBezTo>
                <a:cubicBezTo>
                  <a:pt x="2239" y="636"/>
                  <a:pt x="1218" y="1758"/>
                  <a:pt x="824" y="3102"/>
                </a:cubicBezTo>
                <a:cubicBezTo>
                  <a:pt x="0" y="6009"/>
                  <a:pt x="1845" y="8176"/>
                  <a:pt x="3934" y="8970"/>
                </a:cubicBezTo>
                <a:cubicBezTo>
                  <a:pt x="4419" y="9154"/>
                  <a:pt x="4931" y="9241"/>
                  <a:pt x="5445" y="9241"/>
                </a:cubicBezTo>
                <a:cubicBezTo>
                  <a:pt x="7147" y="9241"/>
                  <a:pt x="8864" y="8287"/>
                  <a:pt x="9630" y="6755"/>
                </a:cubicBezTo>
                <a:cubicBezTo>
                  <a:pt x="10621" y="4767"/>
                  <a:pt x="9875" y="2081"/>
                  <a:pt x="7988" y="887"/>
                </a:cubicBezTo>
                <a:cubicBezTo>
                  <a:pt x="7139" y="356"/>
                  <a:pt x="5936" y="0"/>
                  <a:pt x="482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19" name="Google Shape;2019;p11"/>
          <p:cNvSpPr/>
          <p:nvPr/>
        </p:nvSpPr>
        <p:spPr>
          <a:xfrm rot="7885463">
            <a:off x="7720803" y="863391"/>
            <a:ext cx="1030181" cy="643165"/>
          </a:xfrm>
          <a:custGeom>
            <a:avLst/>
            <a:gdLst/>
            <a:ahLst/>
            <a:cxnLst/>
            <a:rect l="l" t="t" r="r" b="b"/>
            <a:pathLst>
              <a:path w="11619" h="7254" extrusionOk="0">
                <a:moveTo>
                  <a:pt x="5831" y="0"/>
                </a:moveTo>
                <a:cubicBezTo>
                  <a:pt x="4796" y="0"/>
                  <a:pt x="3778" y="272"/>
                  <a:pt x="2866" y="843"/>
                </a:cubicBezTo>
                <a:cubicBezTo>
                  <a:pt x="1523" y="1666"/>
                  <a:pt x="526" y="3057"/>
                  <a:pt x="150" y="4574"/>
                </a:cubicBezTo>
                <a:cubicBezTo>
                  <a:pt x="54" y="4950"/>
                  <a:pt x="1" y="5344"/>
                  <a:pt x="1" y="5720"/>
                </a:cubicBezTo>
                <a:cubicBezTo>
                  <a:pt x="1" y="5845"/>
                  <a:pt x="78" y="5965"/>
                  <a:pt x="204" y="5995"/>
                </a:cubicBezTo>
                <a:cubicBezTo>
                  <a:pt x="216" y="5997"/>
                  <a:pt x="229" y="5998"/>
                  <a:pt x="242" y="5998"/>
                </a:cubicBezTo>
                <a:cubicBezTo>
                  <a:pt x="362" y="5998"/>
                  <a:pt x="502" y="5905"/>
                  <a:pt x="502" y="5792"/>
                </a:cubicBezTo>
                <a:cubicBezTo>
                  <a:pt x="526" y="4275"/>
                  <a:pt x="1248" y="2831"/>
                  <a:pt x="2365" y="1816"/>
                </a:cubicBezTo>
                <a:cubicBezTo>
                  <a:pt x="2938" y="1314"/>
                  <a:pt x="3583" y="944"/>
                  <a:pt x="4305" y="717"/>
                </a:cubicBezTo>
                <a:cubicBezTo>
                  <a:pt x="4794" y="568"/>
                  <a:pt x="5294" y="495"/>
                  <a:pt x="5798" y="495"/>
                </a:cubicBezTo>
                <a:cubicBezTo>
                  <a:pt x="6038" y="495"/>
                  <a:pt x="6279" y="511"/>
                  <a:pt x="6520" y="544"/>
                </a:cubicBezTo>
                <a:cubicBezTo>
                  <a:pt x="8012" y="741"/>
                  <a:pt x="9433" y="1541"/>
                  <a:pt x="10299" y="2783"/>
                </a:cubicBezTo>
                <a:cubicBezTo>
                  <a:pt x="10776" y="3457"/>
                  <a:pt x="11099" y="4299"/>
                  <a:pt x="10973" y="5123"/>
                </a:cubicBezTo>
                <a:cubicBezTo>
                  <a:pt x="10926" y="5422"/>
                  <a:pt x="10848" y="5696"/>
                  <a:pt x="10699" y="5965"/>
                </a:cubicBezTo>
                <a:cubicBezTo>
                  <a:pt x="10651" y="6114"/>
                  <a:pt x="10573" y="6239"/>
                  <a:pt x="10502" y="6365"/>
                </a:cubicBezTo>
                <a:cubicBezTo>
                  <a:pt x="10400" y="6490"/>
                  <a:pt x="10329" y="6562"/>
                  <a:pt x="10227" y="6639"/>
                </a:cubicBezTo>
                <a:cubicBezTo>
                  <a:pt x="10203" y="6663"/>
                  <a:pt x="10179" y="6687"/>
                  <a:pt x="10150" y="6687"/>
                </a:cubicBezTo>
                <a:cubicBezTo>
                  <a:pt x="10150" y="6687"/>
                  <a:pt x="10150" y="6687"/>
                  <a:pt x="10150" y="6687"/>
                </a:cubicBezTo>
                <a:lnTo>
                  <a:pt x="10150" y="6687"/>
                </a:lnTo>
                <a:cubicBezTo>
                  <a:pt x="10138" y="6699"/>
                  <a:pt x="10138" y="6705"/>
                  <a:pt x="10141" y="6705"/>
                </a:cubicBezTo>
                <a:cubicBezTo>
                  <a:pt x="10142" y="6705"/>
                  <a:pt x="10143" y="6705"/>
                  <a:pt x="10144" y="6703"/>
                </a:cubicBezTo>
                <a:lnTo>
                  <a:pt x="10144" y="6703"/>
                </a:lnTo>
                <a:cubicBezTo>
                  <a:pt x="10137" y="6711"/>
                  <a:pt x="10126" y="6711"/>
                  <a:pt x="10126" y="6711"/>
                </a:cubicBezTo>
                <a:cubicBezTo>
                  <a:pt x="10102" y="6741"/>
                  <a:pt x="10078" y="6741"/>
                  <a:pt x="10030" y="6765"/>
                </a:cubicBezTo>
                <a:cubicBezTo>
                  <a:pt x="10046" y="6757"/>
                  <a:pt x="10048" y="6754"/>
                  <a:pt x="10043" y="6754"/>
                </a:cubicBezTo>
                <a:cubicBezTo>
                  <a:pt x="10032" y="6754"/>
                  <a:pt x="9992" y="6765"/>
                  <a:pt x="9976" y="6765"/>
                </a:cubicBezTo>
                <a:lnTo>
                  <a:pt x="9953" y="6765"/>
                </a:lnTo>
                <a:cubicBezTo>
                  <a:pt x="9953" y="6765"/>
                  <a:pt x="9921" y="6754"/>
                  <a:pt x="9914" y="6754"/>
                </a:cubicBezTo>
                <a:cubicBezTo>
                  <a:pt x="9910" y="6754"/>
                  <a:pt x="9913" y="6757"/>
                  <a:pt x="9929" y="6765"/>
                </a:cubicBezTo>
                <a:cubicBezTo>
                  <a:pt x="9881" y="6741"/>
                  <a:pt x="9851" y="6741"/>
                  <a:pt x="9827" y="6711"/>
                </a:cubicBezTo>
                <a:cubicBezTo>
                  <a:pt x="9803" y="6711"/>
                  <a:pt x="9779" y="6687"/>
                  <a:pt x="9779" y="6687"/>
                </a:cubicBezTo>
                <a:cubicBezTo>
                  <a:pt x="9771" y="6683"/>
                  <a:pt x="9766" y="6681"/>
                  <a:pt x="9762" y="6680"/>
                </a:cubicBezTo>
                <a:lnTo>
                  <a:pt x="9762" y="6680"/>
                </a:lnTo>
                <a:cubicBezTo>
                  <a:pt x="9762" y="6677"/>
                  <a:pt x="9760" y="6672"/>
                  <a:pt x="9756" y="6663"/>
                </a:cubicBezTo>
                <a:lnTo>
                  <a:pt x="9732" y="6639"/>
                </a:lnTo>
                <a:cubicBezTo>
                  <a:pt x="9732" y="6615"/>
                  <a:pt x="9732" y="6639"/>
                  <a:pt x="9702" y="6592"/>
                </a:cubicBezTo>
                <a:cubicBezTo>
                  <a:pt x="9678" y="6538"/>
                  <a:pt x="9678" y="6490"/>
                  <a:pt x="9678" y="6413"/>
                </a:cubicBezTo>
                <a:cubicBezTo>
                  <a:pt x="9654" y="6293"/>
                  <a:pt x="9678" y="6144"/>
                  <a:pt x="9702" y="5995"/>
                </a:cubicBezTo>
                <a:cubicBezTo>
                  <a:pt x="9732" y="5619"/>
                  <a:pt x="9756" y="5296"/>
                  <a:pt x="9678" y="4950"/>
                </a:cubicBezTo>
                <a:cubicBezTo>
                  <a:pt x="9606" y="4574"/>
                  <a:pt x="9481" y="4204"/>
                  <a:pt x="9284" y="3851"/>
                </a:cubicBezTo>
                <a:cubicBezTo>
                  <a:pt x="8573" y="2527"/>
                  <a:pt x="7186" y="1630"/>
                  <a:pt x="5678" y="1630"/>
                </a:cubicBezTo>
                <a:cubicBezTo>
                  <a:pt x="5603" y="1630"/>
                  <a:pt x="5527" y="1632"/>
                  <a:pt x="5451" y="1637"/>
                </a:cubicBezTo>
                <a:cubicBezTo>
                  <a:pt x="3911" y="1714"/>
                  <a:pt x="2419" y="2735"/>
                  <a:pt x="1822" y="4174"/>
                </a:cubicBezTo>
                <a:cubicBezTo>
                  <a:pt x="1642" y="4622"/>
                  <a:pt x="1571" y="5147"/>
                  <a:pt x="1822" y="5571"/>
                </a:cubicBezTo>
                <a:cubicBezTo>
                  <a:pt x="1988" y="5832"/>
                  <a:pt x="2284" y="5995"/>
                  <a:pt x="2591" y="5995"/>
                </a:cubicBezTo>
                <a:cubicBezTo>
                  <a:pt x="2691" y="5995"/>
                  <a:pt x="2792" y="5978"/>
                  <a:pt x="2890" y="5941"/>
                </a:cubicBezTo>
                <a:cubicBezTo>
                  <a:pt x="3236" y="5816"/>
                  <a:pt x="3463" y="5469"/>
                  <a:pt x="3660" y="5171"/>
                </a:cubicBezTo>
                <a:cubicBezTo>
                  <a:pt x="3857" y="4848"/>
                  <a:pt x="4108" y="4574"/>
                  <a:pt x="4407" y="4323"/>
                </a:cubicBezTo>
                <a:cubicBezTo>
                  <a:pt x="4843" y="3982"/>
                  <a:pt x="5394" y="3759"/>
                  <a:pt x="5951" y="3759"/>
                </a:cubicBezTo>
                <a:cubicBezTo>
                  <a:pt x="6125" y="3759"/>
                  <a:pt x="6300" y="3781"/>
                  <a:pt x="6472" y="3828"/>
                </a:cubicBezTo>
                <a:cubicBezTo>
                  <a:pt x="7141" y="4001"/>
                  <a:pt x="7762" y="4574"/>
                  <a:pt x="7887" y="5248"/>
                </a:cubicBezTo>
                <a:cubicBezTo>
                  <a:pt x="7965" y="5547"/>
                  <a:pt x="7941" y="5893"/>
                  <a:pt x="7714" y="6114"/>
                </a:cubicBezTo>
                <a:cubicBezTo>
                  <a:pt x="7661" y="6154"/>
                  <a:pt x="7605" y="6177"/>
                  <a:pt x="7539" y="6177"/>
                </a:cubicBezTo>
                <a:cubicBezTo>
                  <a:pt x="7515" y="6177"/>
                  <a:pt x="7490" y="6174"/>
                  <a:pt x="7463" y="6168"/>
                </a:cubicBezTo>
                <a:cubicBezTo>
                  <a:pt x="7344" y="6114"/>
                  <a:pt x="7266" y="5965"/>
                  <a:pt x="7195" y="5845"/>
                </a:cubicBezTo>
                <a:cubicBezTo>
                  <a:pt x="7093" y="5642"/>
                  <a:pt x="7015" y="5469"/>
                  <a:pt x="6896" y="5296"/>
                </a:cubicBezTo>
                <a:cubicBezTo>
                  <a:pt x="6747" y="5123"/>
                  <a:pt x="6568" y="4974"/>
                  <a:pt x="6371" y="4872"/>
                </a:cubicBezTo>
                <a:cubicBezTo>
                  <a:pt x="6182" y="4752"/>
                  <a:pt x="5956" y="4688"/>
                  <a:pt x="5728" y="4688"/>
                </a:cubicBezTo>
                <a:cubicBezTo>
                  <a:pt x="5538" y="4688"/>
                  <a:pt x="5348" y="4732"/>
                  <a:pt x="5177" y="4825"/>
                </a:cubicBezTo>
                <a:cubicBezTo>
                  <a:pt x="4830" y="5045"/>
                  <a:pt x="4580" y="5398"/>
                  <a:pt x="4627" y="5816"/>
                </a:cubicBezTo>
                <a:cubicBezTo>
                  <a:pt x="4641" y="5964"/>
                  <a:pt x="4749" y="6029"/>
                  <a:pt x="4861" y="6029"/>
                </a:cubicBezTo>
                <a:cubicBezTo>
                  <a:pt x="4998" y="6029"/>
                  <a:pt x="5142" y="5932"/>
                  <a:pt x="5129" y="5768"/>
                </a:cubicBezTo>
                <a:cubicBezTo>
                  <a:pt x="5075" y="5445"/>
                  <a:pt x="5427" y="5195"/>
                  <a:pt x="5726" y="5171"/>
                </a:cubicBezTo>
                <a:cubicBezTo>
                  <a:pt x="6096" y="5171"/>
                  <a:pt x="6418" y="5469"/>
                  <a:pt x="6621" y="5792"/>
                </a:cubicBezTo>
                <a:cubicBezTo>
                  <a:pt x="6818" y="6144"/>
                  <a:pt x="6968" y="6562"/>
                  <a:pt x="7415" y="6663"/>
                </a:cubicBezTo>
                <a:cubicBezTo>
                  <a:pt x="7459" y="6672"/>
                  <a:pt x="7502" y="6677"/>
                  <a:pt x="7544" y="6677"/>
                </a:cubicBezTo>
                <a:cubicBezTo>
                  <a:pt x="7864" y="6677"/>
                  <a:pt x="8134" y="6429"/>
                  <a:pt x="8287" y="6144"/>
                </a:cubicBezTo>
                <a:cubicBezTo>
                  <a:pt x="8633" y="5445"/>
                  <a:pt x="8287" y="4574"/>
                  <a:pt x="7791" y="4054"/>
                </a:cubicBezTo>
                <a:cubicBezTo>
                  <a:pt x="7293" y="3535"/>
                  <a:pt x="6605" y="3260"/>
                  <a:pt x="5896" y="3260"/>
                </a:cubicBezTo>
                <a:cubicBezTo>
                  <a:pt x="5790" y="3260"/>
                  <a:pt x="5683" y="3266"/>
                  <a:pt x="5577" y="3278"/>
                </a:cubicBezTo>
                <a:cubicBezTo>
                  <a:pt x="4753" y="3404"/>
                  <a:pt x="4007" y="3875"/>
                  <a:pt x="3487" y="4550"/>
                </a:cubicBezTo>
                <a:cubicBezTo>
                  <a:pt x="3284" y="4825"/>
                  <a:pt x="3135" y="5171"/>
                  <a:pt x="2866" y="5398"/>
                </a:cubicBezTo>
                <a:cubicBezTo>
                  <a:pt x="2763" y="5457"/>
                  <a:pt x="2676" y="5499"/>
                  <a:pt x="2565" y="5499"/>
                </a:cubicBezTo>
                <a:cubicBezTo>
                  <a:pt x="2542" y="5499"/>
                  <a:pt x="2517" y="5497"/>
                  <a:pt x="2490" y="5493"/>
                </a:cubicBezTo>
                <a:cubicBezTo>
                  <a:pt x="2341" y="5469"/>
                  <a:pt x="2239" y="5320"/>
                  <a:pt x="2192" y="5171"/>
                </a:cubicBezTo>
                <a:cubicBezTo>
                  <a:pt x="2042" y="4801"/>
                  <a:pt x="2293" y="4323"/>
                  <a:pt x="2466" y="4001"/>
                </a:cubicBezTo>
                <a:cubicBezTo>
                  <a:pt x="2639" y="3678"/>
                  <a:pt x="2890" y="3380"/>
                  <a:pt x="3135" y="3129"/>
                </a:cubicBezTo>
                <a:cubicBezTo>
                  <a:pt x="3708" y="2634"/>
                  <a:pt x="4407" y="2287"/>
                  <a:pt x="5153" y="2162"/>
                </a:cubicBezTo>
                <a:cubicBezTo>
                  <a:pt x="5319" y="2137"/>
                  <a:pt x="5485" y="2125"/>
                  <a:pt x="5650" y="2125"/>
                </a:cubicBezTo>
                <a:cubicBezTo>
                  <a:pt x="6972" y="2125"/>
                  <a:pt x="8239" y="2908"/>
                  <a:pt x="8860" y="4102"/>
                </a:cubicBezTo>
                <a:cubicBezTo>
                  <a:pt x="9033" y="4448"/>
                  <a:pt x="9159" y="4801"/>
                  <a:pt x="9230" y="5171"/>
                </a:cubicBezTo>
                <a:cubicBezTo>
                  <a:pt x="9284" y="5493"/>
                  <a:pt x="9206" y="5792"/>
                  <a:pt x="9182" y="6114"/>
                </a:cubicBezTo>
                <a:cubicBezTo>
                  <a:pt x="9159" y="6466"/>
                  <a:pt x="9182" y="6813"/>
                  <a:pt x="9457" y="7063"/>
                </a:cubicBezTo>
                <a:cubicBezTo>
                  <a:pt x="9598" y="7188"/>
                  <a:pt x="9791" y="7253"/>
                  <a:pt x="9982" y="7253"/>
                </a:cubicBezTo>
                <a:cubicBezTo>
                  <a:pt x="10092" y="7253"/>
                  <a:pt x="10201" y="7232"/>
                  <a:pt x="10299" y="7189"/>
                </a:cubicBezTo>
                <a:cubicBezTo>
                  <a:pt x="10573" y="7063"/>
                  <a:pt x="10800" y="6813"/>
                  <a:pt x="10950" y="6562"/>
                </a:cubicBezTo>
                <a:cubicBezTo>
                  <a:pt x="11147" y="6263"/>
                  <a:pt x="11272" y="5965"/>
                  <a:pt x="11373" y="5642"/>
                </a:cubicBezTo>
                <a:cubicBezTo>
                  <a:pt x="11618" y="4825"/>
                  <a:pt x="11493" y="3977"/>
                  <a:pt x="11123" y="3207"/>
                </a:cubicBezTo>
                <a:cubicBezTo>
                  <a:pt x="10424" y="1738"/>
                  <a:pt x="9009" y="669"/>
                  <a:pt x="7463" y="222"/>
                </a:cubicBezTo>
                <a:cubicBezTo>
                  <a:pt x="6924" y="76"/>
                  <a:pt x="6375" y="0"/>
                  <a:pt x="583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0" name="Google Shape;2020;p11"/>
          <p:cNvSpPr/>
          <p:nvPr/>
        </p:nvSpPr>
        <p:spPr>
          <a:xfrm rot="-2860879">
            <a:off x="6467356" y="-51005"/>
            <a:ext cx="1194828" cy="1181988"/>
          </a:xfrm>
          <a:custGeom>
            <a:avLst/>
            <a:gdLst/>
            <a:ahLst/>
            <a:cxnLst/>
            <a:rect l="l" t="t" r="r" b="b"/>
            <a:pathLst>
              <a:path w="9771" h="9666" extrusionOk="0">
                <a:moveTo>
                  <a:pt x="3905" y="1070"/>
                </a:moveTo>
                <a:cubicBezTo>
                  <a:pt x="3948" y="1070"/>
                  <a:pt x="3990" y="1074"/>
                  <a:pt x="4032" y="1085"/>
                </a:cubicBezTo>
                <a:cubicBezTo>
                  <a:pt x="4203" y="1126"/>
                  <a:pt x="4317" y="1294"/>
                  <a:pt x="4298" y="1484"/>
                </a:cubicBezTo>
                <a:cubicBezTo>
                  <a:pt x="4280" y="1669"/>
                  <a:pt x="4167" y="1859"/>
                  <a:pt x="4013" y="2008"/>
                </a:cubicBezTo>
                <a:cubicBezTo>
                  <a:pt x="3674" y="2348"/>
                  <a:pt x="3149" y="2519"/>
                  <a:pt x="2656" y="2556"/>
                </a:cubicBezTo>
                <a:cubicBezTo>
                  <a:pt x="2635" y="2556"/>
                  <a:pt x="2613" y="2557"/>
                  <a:pt x="2592" y="2557"/>
                </a:cubicBezTo>
                <a:lnTo>
                  <a:pt x="2592" y="2557"/>
                </a:lnTo>
                <a:cubicBezTo>
                  <a:pt x="2651" y="2274"/>
                  <a:pt x="2762" y="1997"/>
                  <a:pt x="2923" y="1746"/>
                </a:cubicBezTo>
                <a:cubicBezTo>
                  <a:pt x="3054" y="1538"/>
                  <a:pt x="3222" y="1352"/>
                  <a:pt x="3430" y="1217"/>
                </a:cubicBezTo>
                <a:cubicBezTo>
                  <a:pt x="3567" y="1145"/>
                  <a:pt x="3738" y="1070"/>
                  <a:pt x="3905" y="1070"/>
                </a:cubicBezTo>
                <a:close/>
                <a:moveTo>
                  <a:pt x="6560" y="3931"/>
                </a:moveTo>
                <a:cubicBezTo>
                  <a:pt x="6728" y="3931"/>
                  <a:pt x="6882" y="4044"/>
                  <a:pt x="6900" y="4216"/>
                </a:cubicBezTo>
                <a:cubicBezTo>
                  <a:pt x="6918" y="4406"/>
                  <a:pt x="6823" y="4609"/>
                  <a:pt x="6710" y="4763"/>
                </a:cubicBezTo>
                <a:cubicBezTo>
                  <a:pt x="6432" y="5117"/>
                  <a:pt x="5964" y="5342"/>
                  <a:pt x="5538" y="5439"/>
                </a:cubicBezTo>
                <a:lnTo>
                  <a:pt x="5538" y="5439"/>
                </a:lnTo>
                <a:cubicBezTo>
                  <a:pt x="5553" y="5221"/>
                  <a:pt x="5598" y="5005"/>
                  <a:pt x="5674" y="4799"/>
                </a:cubicBezTo>
                <a:cubicBezTo>
                  <a:pt x="5751" y="4573"/>
                  <a:pt x="5864" y="4347"/>
                  <a:pt x="6031" y="4198"/>
                </a:cubicBezTo>
                <a:cubicBezTo>
                  <a:pt x="6162" y="4067"/>
                  <a:pt x="6370" y="3931"/>
                  <a:pt x="6560" y="3931"/>
                </a:cubicBezTo>
                <a:close/>
                <a:moveTo>
                  <a:pt x="8983" y="6480"/>
                </a:moveTo>
                <a:cubicBezTo>
                  <a:pt x="9076" y="6480"/>
                  <a:pt x="9165" y="6511"/>
                  <a:pt x="9234" y="6591"/>
                </a:cubicBezTo>
                <a:cubicBezTo>
                  <a:pt x="9406" y="6758"/>
                  <a:pt x="9388" y="7043"/>
                  <a:pt x="9275" y="7233"/>
                </a:cubicBezTo>
                <a:cubicBezTo>
                  <a:pt x="9103" y="7478"/>
                  <a:pt x="8840" y="7627"/>
                  <a:pt x="8555" y="7740"/>
                </a:cubicBezTo>
                <a:cubicBezTo>
                  <a:pt x="8438" y="7780"/>
                  <a:pt x="8316" y="7809"/>
                  <a:pt x="8192" y="7827"/>
                </a:cubicBezTo>
                <a:lnTo>
                  <a:pt x="8192" y="7827"/>
                </a:lnTo>
                <a:cubicBezTo>
                  <a:pt x="8177" y="7717"/>
                  <a:pt x="8173" y="7606"/>
                  <a:pt x="8180" y="7496"/>
                </a:cubicBezTo>
                <a:cubicBezTo>
                  <a:pt x="8198" y="7079"/>
                  <a:pt x="8406" y="6686"/>
                  <a:pt x="8804" y="6514"/>
                </a:cubicBezTo>
                <a:cubicBezTo>
                  <a:pt x="8863" y="6493"/>
                  <a:pt x="8924" y="6480"/>
                  <a:pt x="8983" y="6480"/>
                </a:cubicBezTo>
                <a:close/>
                <a:moveTo>
                  <a:pt x="175" y="1"/>
                </a:moveTo>
                <a:cubicBezTo>
                  <a:pt x="108" y="1"/>
                  <a:pt x="45" y="40"/>
                  <a:pt x="37" y="126"/>
                </a:cubicBezTo>
                <a:cubicBezTo>
                  <a:pt x="1" y="728"/>
                  <a:pt x="168" y="1330"/>
                  <a:pt x="526" y="1823"/>
                </a:cubicBezTo>
                <a:cubicBezTo>
                  <a:pt x="865" y="2311"/>
                  <a:pt x="1376" y="2651"/>
                  <a:pt x="1960" y="2782"/>
                </a:cubicBezTo>
                <a:cubicBezTo>
                  <a:pt x="2059" y="2805"/>
                  <a:pt x="2161" y="2822"/>
                  <a:pt x="2263" y="2832"/>
                </a:cubicBezTo>
                <a:lnTo>
                  <a:pt x="2263" y="2832"/>
                </a:lnTo>
                <a:cubicBezTo>
                  <a:pt x="2176" y="3789"/>
                  <a:pt x="2547" y="4786"/>
                  <a:pt x="3376" y="5329"/>
                </a:cubicBezTo>
                <a:cubicBezTo>
                  <a:pt x="3837" y="5639"/>
                  <a:pt x="4397" y="5798"/>
                  <a:pt x="4957" y="5798"/>
                </a:cubicBezTo>
                <a:cubicBezTo>
                  <a:pt x="5054" y="5798"/>
                  <a:pt x="5151" y="5793"/>
                  <a:pt x="5247" y="5784"/>
                </a:cubicBezTo>
                <a:lnTo>
                  <a:pt x="5247" y="5784"/>
                </a:lnTo>
                <a:cubicBezTo>
                  <a:pt x="5284" y="6292"/>
                  <a:pt x="5454" y="6779"/>
                  <a:pt x="5769" y="7193"/>
                </a:cubicBezTo>
                <a:cubicBezTo>
                  <a:pt x="6254" y="7807"/>
                  <a:pt x="7035" y="8152"/>
                  <a:pt x="7816" y="8152"/>
                </a:cubicBezTo>
                <a:cubicBezTo>
                  <a:pt x="7864" y="8152"/>
                  <a:pt x="7911" y="8151"/>
                  <a:pt x="7958" y="8148"/>
                </a:cubicBezTo>
                <a:lnTo>
                  <a:pt x="7958" y="8148"/>
                </a:lnTo>
                <a:cubicBezTo>
                  <a:pt x="7963" y="8163"/>
                  <a:pt x="7967" y="8178"/>
                  <a:pt x="7972" y="8192"/>
                </a:cubicBezTo>
                <a:cubicBezTo>
                  <a:pt x="8126" y="8681"/>
                  <a:pt x="8442" y="9115"/>
                  <a:pt x="8876" y="9400"/>
                </a:cubicBezTo>
                <a:cubicBezTo>
                  <a:pt x="9085" y="9531"/>
                  <a:pt x="9311" y="9626"/>
                  <a:pt x="9555" y="9663"/>
                </a:cubicBezTo>
                <a:cubicBezTo>
                  <a:pt x="9566" y="9665"/>
                  <a:pt x="9576" y="9666"/>
                  <a:pt x="9586" y="9666"/>
                </a:cubicBezTo>
                <a:cubicBezTo>
                  <a:pt x="9748" y="9666"/>
                  <a:pt x="9771" y="9399"/>
                  <a:pt x="9596" y="9382"/>
                </a:cubicBezTo>
                <a:cubicBezTo>
                  <a:pt x="8954" y="9266"/>
                  <a:pt x="8444" y="8733"/>
                  <a:pt x="8255" y="8115"/>
                </a:cubicBezTo>
                <a:lnTo>
                  <a:pt x="8255" y="8115"/>
                </a:lnTo>
                <a:cubicBezTo>
                  <a:pt x="8475" y="8077"/>
                  <a:pt x="8691" y="8010"/>
                  <a:pt x="8895" y="7912"/>
                </a:cubicBezTo>
                <a:cubicBezTo>
                  <a:pt x="9198" y="7758"/>
                  <a:pt x="9519" y="7514"/>
                  <a:pt x="9614" y="7174"/>
                </a:cubicBezTo>
                <a:cubicBezTo>
                  <a:pt x="9709" y="6871"/>
                  <a:pt x="9632" y="6532"/>
                  <a:pt x="9406" y="6329"/>
                </a:cubicBezTo>
                <a:cubicBezTo>
                  <a:pt x="9280" y="6230"/>
                  <a:pt x="9142" y="6189"/>
                  <a:pt x="9002" y="6189"/>
                </a:cubicBezTo>
                <a:cubicBezTo>
                  <a:pt x="8660" y="6189"/>
                  <a:pt x="8312" y="6437"/>
                  <a:pt x="8126" y="6704"/>
                </a:cubicBezTo>
                <a:cubicBezTo>
                  <a:pt x="7906" y="7038"/>
                  <a:pt x="7845" y="7461"/>
                  <a:pt x="7896" y="7852"/>
                </a:cubicBezTo>
                <a:lnTo>
                  <a:pt x="7896" y="7852"/>
                </a:lnTo>
                <a:cubicBezTo>
                  <a:pt x="7878" y="7853"/>
                  <a:pt x="7859" y="7853"/>
                  <a:pt x="7841" y="7853"/>
                </a:cubicBezTo>
                <a:cubicBezTo>
                  <a:pt x="7814" y="7854"/>
                  <a:pt x="7787" y="7854"/>
                  <a:pt x="7761" y="7854"/>
                </a:cubicBezTo>
                <a:cubicBezTo>
                  <a:pt x="7297" y="7854"/>
                  <a:pt x="6819" y="7706"/>
                  <a:pt x="6447" y="7437"/>
                </a:cubicBezTo>
                <a:cubicBezTo>
                  <a:pt x="5886" y="7043"/>
                  <a:pt x="5575" y="6400"/>
                  <a:pt x="5537" y="5740"/>
                </a:cubicBezTo>
                <a:lnTo>
                  <a:pt x="5537" y="5740"/>
                </a:lnTo>
                <a:cubicBezTo>
                  <a:pt x="5895" y="5667"/>
                  <a:pt x="6240" y="5525"/>
                  <a:pt x="6542" y="5311"/>
                </a:cubicBezTo>
                <a:cubicBezTo>
                  <a:pt x="6768" y="5157"/>
                  <a:pt x="6954" y="4949"/>
                  <a:pt x="7085" y="4704"/>
                </a:cubicBezTo>
                <a:cubicBezTo>
                  <a:pt x="7180" y="4496"/>
                  <a:pt x="7239" y="4216"/>
                  <a:pt x="7126" y="3990"/>
                </a:cubicBezTo>
                <a:cubicBezTo>
                  <a:pt x="7025" y="3772"/>
                  <a:pt x="6821" y="3644"/>
                  <a:pt x="6576" y="3644"/>
                </a:cubicBezTo>
                <a:cubicBezTo>
                  <a:pt x="6546" y="3644"/>
                  <a:pt x="6515" y="3646"/>
                  <a:pt x="6483" y="3650"/>
                </a:cubicBezTo>
                <a:cubicBezTo>
                  <a:pt x="6221" y="3669"/>
                  <a:pt x="5977" y="3840"/>
                  <a:pt x="5787" y="4026"/>
                </a:cubicBezTo>
                <a:cubicBezTo>
                  <a:pt x="5597" y="4216"/>
                  <a:pt x="5466" y="4460"/>
                  <a:pt x="5389" y="4723"/>
                </a:cubicBezTo>
                <a:cubicBezTo>
                  <a:pt x="5307" y="4964"/>
                  <a:pt x="5251" y="5231"/>
                  <a:pt x="5241" y="5491"/>
                </a:cubicBezTo>
                <a:lnTo>
                  <a:pt x="5241" y="5491"/>
                </a:lnTo>
                <a:cubicBezTo>
                  <a:pt x="5147" y="5502"/>
                  <a:pt x="5053" y="5507"/>
                  <a:pt x="4959" y="5507"/>
                </a:cubicBezTo>
                <a:cubicBezTo>
                  <a:pt x="4662" y="5507"/>
                  <a:pt x="4366" y="5456"/>
                  <a:pt x="4090" y="5365"/>
                </a:cubicBezTo>
                <a:cubicBezTo>
                  <a:pt x="3620" y="5198"/>
                  <a:pt x="3222" y="4913"/>
                  <a:pt x="2941" y="4496"/>
                </a:cubicBezTo>
                <a:cubicBezTo>
                  <a:pt x="2674" y="4103"/>
                  <a:pt x="2543" y="3614"/>
                  <a:pt x="2543" y="3121"/>
                </a:cubicBezTo>
                <a:cubicBezTo>
                  <a:pt x="2540" y="3030"/>
                  <a:pt x="2542" y="2938"/>
                  <a:pt x="2549" y="2846"/>
                </a:cubicBezTo>
                <a:lnTo>
                  <a:pt x="2549" y="2846"/>
                </a:lnTo>
                <a:cubicBezTo>
                  <a:pt x="2936" y="2844"/>
                  <a:pt x="3321" y="2758"/>
                  <a:pt x="3656" y="2596"/>
                </a:cubicBezTo>
                <a:cubicBezTo>
                  <a:pt x="3918" y="2461"/>
                  <a:pt x="4145" y="2311"/>
                  <a:pt x="4335" y="2085"/>
                </a:cubicBezTo>
                <a:cubicBezTo>
                  <a:pt x="4507" y="1895"/>
                  <a:pt x="4620" y="1633"/>
                  <a:pt x="4597" y="1352"/>
                </a:cubicBezTo>
                <a:cubicBezTo>
                  <a:pt x="4561" y="1085"/>
                  <a:pt x="4353" y="859"/>
                  <a:pt x="4090" y="805"/>
                </a:cubicBezTo>
                <a:cubicBezTo>
                  <a:pt x="4021" y="786"/>
                  <a:pt x="3951" y="778"/>
                  <a:pt x="3883" y="778"/>
                </a:cubicBezTo>
                <a:cubicBezTo>
                  <a:pt x="3671" y="778"/>
                  <a:pt x="3465" y="860"/>
                  <a:pt x="3281" y="972"/>
                </a:cubicBezTo>
                <a:cubicBezTo>
                  <a:pt x="2810" y="1257"/>
                  <a:pt x="2489" y="1805"/>
                  <a:pt x="2358" y="2311"/>
                </a:cubicBezTo>
                <a:cubicBezTo>
                  <a:pt x="2337" y="2388"/>
                  <a:pt x="2319" y="2465"/>
                  <a:pt x="2304" y="2543"/>
                </a:cubicBezTo>
                <a:lnTo>
                  <a:pt x="2304" y="2543"/>
                </a:lnTo>
                <a:cubicBezTo>
                  <a:pt x="1929" y="2501"/>
                  <a:pt x="1558" y="2371"/>
                  <a:pt x="1245" y="2144"/>
                </a:cubicBezTo>
                <a:cubicBezTo>
                  <a:pt x="829" y="1841"/>
                  <a:pt x="526" y="1389"/>
                  <a:pt x="394" y="900"/>
                </a:cubicBezTo>
                <a:cubicBezTo>
                  <a:pt x="340" y="651"/>
                  <a:pt x="299" y="407"/>
                  <a:pt x="340" y="163"/>
                </a:cubicBezTo>
                <a:cubicBezTo>
                  <a:pt x="340" y="59"/>
                  <a:pt x="255" y="1"/>
                  <a:pt x="1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1282665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0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5800065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3" name="Google Shape;2023;p1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024" name="Google Shape;2024;p13"/>
          <p:cNvSpPr txBox="1">
            <a:spLocks noGrp="1"/>
          </p:cNvSpPr>
          <p:nvPr>
            <p:ph type="subTitle" idx="1"/>
          </p:nvPr>
        </p:nvSpPr>
        <p:spPr>
          <a:xfrm>
            <a:off x="2069063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25" name="Google Shape;2025;p13"/>
          <p:cNvSpPr txBox="1">
            <a:spLocks noGrp="1"/>
          </p:cNvSpPr>
          <p:nvPr>
            <p:ph type="title" idx="2"/>
          </p:nvPr>
        </p:nvSpPr>
        <p:spPr>
          <a:xfrm>
            <a:off x="2069063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26" name="Google Shape;2026;p13"/>
          <p:cNvSpPr txBox="1">
            <a:spLocks noGrp="1"/>
          </p:cNvSpPr>
          <p:nvPr>
            <p:ph type="title" idx="3" hasCustomPrompt="1"/>
          </p:nvPr>
        </p:nvSpPr>
        <p:spPr>
          <a:xfrm>
            <a:off x="2069100" y="1479061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27" name="Google Shape;2027;p13"/>
          <p:cNvSpPr txBox="1">
            <a:spLocks noGrp="1"/>
          </p:cNvSpPr>
          <p:nvPr>
            <p:ph type="subTitle" idx="4"/>
          </p:nvPr>
        </p:nvSpPr>
        <p:spPr>
          <a:xfrm>
            <a:off x="4758933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28" name="Google Shape;2028;p13"/>
          <p:cNvSpPr txBox="1">
            <a:spLocks noGrp="1"/>
          </p:cNvSpPr>
          <p:nvPr>
            <p:ph type="title" idx="5"/>
          </p:nvPr>
        </p:nvSpPr>
        <p:spPr>
          <a:xfrm>
            <a:off x="4758936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29" name="Google Shape;2029;p13"/>
          <p:cNvSpPr txBox="1">
            <a:spLocks noGrp="1"/>
          </p:cNvSpPr>
          <p:nvPr>
            <p:ph type="title" idx="6" hasCustomPrompt="1"/>
          </p:nvPr>
        </p:nvSpPr>
        <p:spPr>
          <a:xfrm>
            <a:off x="4758946" y="1478998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30" name="Google Shape;2030;p13"/>
          <p:cNvSpPr txBox="1">
            <a:spLocks noGrp="1"/>
          </p:cNvSpPr>
          <p:nvPr>
            <p:ph type="subTitle" idx="7"/>
          </p:nvPr>
        </p:nvSpPr>
        <p:spPr>
          <a:xfrm>
            <a:off x="2069063" y="40571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31" name="Google Shape;2031;p13"/>
          <p:cNvSpPr txBox="1">
            <a:spLocks noGrp="1"/>
          </p:cNvSpPr>
          <p:nvPr>
            <p:ph type="title" idx="8"/>
          </p:nvPr>
        </p:nvSpPr>
        <p:spPr>
          <a:xfrm>
            <a:off x="2069063" y="38302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32" name="Google Shape;2032;p13"/>
          <p:cNvSpPr txBox="1">
            <a:spLocks noGrp="1"/>
          </p:cNvSpPr>
          <p:nvPr>
            <p:ph type="title" idx="9" hasCustomPrompt="1"/>
          </p:nvPr>
        </p:nvSpPr>
        <p:spPr>
          <a:xfrm>
            <a:off x="2069075" y="3192739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33" name="Google Shape;2033;p13"/>
          <p:cNvSpPr txBox="1">
            <a:spLocks noGrp="1"/>
          </p:cNvSpPr>
          <p:nvPr>
            <p:ph type="subTitle" idx="13"/>
          </p:nvPr>
        </p:nvSpPr>
        <p:spPr>
          <a:xfrm>
            <a:off x="4758933" y="40571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034" name="Google Shape;2034;p13"/>
          <p:cNvSpPr txBox="1">
            <a:spLocks noGrp="1"/>
          </p:cNvSpPr>
          <p:nvPr>
            <p:ph type="title" idx="14"/>
          </p:nvPr>
        </p:nvSpPr>
        <p:spPr>
          <a:xfrm>
            <a:off x="4758936" y="38302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35" name="Google Shape;2035;p13"/>
          <p:cNvSpPr txBox="1">
            <a:spLocks noGrp="1"/>
          </p:cNvSpPr>
          <p:nvPr>
            <p:ph type="title" idx="15" hasCustomPrompt="1"/>
          </p:nvPr>
        </p:nvSpPr>
        <p:spPr>
          <a:xfrm>
            <a:off x="4758946" y="3192739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036" name="Google Shape;2036;p13"/>
          <p:cNvSpPr/>
          <p:nvPr/>
        </p:nvSpPr>
        <p:spPr>
          <a:xfrm rot="2700000">
            <a:off x="-1515370" y="3373821"/>
            <a:ext cx="3287761" cy="1760467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7" name="Google Shape;2037;p13"/>
          <p:cNvSpPr/>
          <p:nvPr/>
        </p:nvSpPr>
        <p:spPr>
          <a:xfrm>
            <a:off x="119249" y="2752651"/>
            <a:ext cx="633919" cy="584179"/>
          </a:xfrm>
          <a:custGeom>
            <a:avLst/>
            <a:gdLst/>
            <a:ahLst/>
            <a:cxnLst/>
            <a:rect l="l" t="t" r="r" b="b"/>
            <a:pathLst>
              <a:path w="7239" h="6671" extrusionOk="0">
                <a:moveTo>
                  <a:pt x="3430" y="0"/>
                </a:moveTo>
                <a:cubicBezTo>
                  <a:pt x="3072" y="0"/>
                  <a:pt x="2691" y="149"/>
                  <a:pt x="2394" y="301"/>
                </a:cubicBezTo>
                <a:cubicBezTo>
                  <a:pt x="1851" y="582"/>
                  <a:pt x="1340" y="980"/>
                  <a:pt x="946" y="1450"/>
                </a:cubicBezTo>
                <a:cubicBezTo>
                  <a:pt x="548" y="1939"/>
                  <a:pt x="227" y="2504"/>
                  <a:pt x="114" y="3129"/>
                </a:cubicBezTo>
                <a:cubicBezTo>
                  <a:pt x="1" y="3712"/>
                  <a:pt x="42" y="4314"/>
                  <a:pt x="268" y="4879"/>
                </a:cubicBezTo>
                <a:cubicBezTo>
                  <a:pt x="494" y="5445"/>
                  <a:pt x="869" y="5938"/>
                  <a:pt x="1399" y="6236"/>
                </a:cubicBezTo>
                <a:cubicBezTo>
                  <a:pt x="1964" y="6576"/>
                  <a:pt x="2661" y="6671"/>
                  <a:pt x="3299" y="6671"/>
                </a:cubicBezTo>
                <a:cubicBezTo>
                  <a:pt x="3661" y="6653"/>
                  <a:pt x="4000" y="6616"/>
                  <a:pt x="4317" y="6558"/>
                </a:cubicBezTo>
                <a:cubicBezTo>
                  <a:pt x="4678" y="6503"/>
                  <a:pt x="5036" y="6426"/>
                  <a:pt x="5357" y="6295"/>
                </a:cubicBezTo>
                <a:cubicBezTo>
                  <a:pt x="5995" y="6051"/>
                  <a:pt x="6524" y="5617"/>
                  <a:pt x="6845" y="5015"/>
                </a:cubicBezTo>
                <a:cubicBezTo>
                  <a:pt x="7144" y="4427"/>
                  <a:pt x="7239" y="3771"/>
                  <a:pt x="7090" y="3147"/>
                </a:cubicBezTo>
                <a:cubicBezTo>
                  <a:pt x="6940" y="2486"/>
                  <a:pt x="6542" y="1903"/>
                  <a:pt x="5995" y="1527"/>
                </a:cubicBezTo>
                <a:cubicBezTo>
                  <a:pt x="5714" y="1319"/>
                  <a:pt x="5393" y="1170"/>
                  <a:pt x="5072" y="1057"/>
                </a:cubicBezTo>
                <a:cubicBezTo>
                  <a:pt x="4697" y="903"/>
                  <a:pt x="4317" y="808"/>
                  <a:pt x="3941" y="808"/>
                </a:cubicBezTo>
                <a:cubicBezTo>
                  <a:pt x="3922" y="807"/>
                  <a:pt x="3903" y="807"/>
                  <a:pt x="3884" y="807"/>
                </a:cubicBezTo>
                <a:cubicBezTo>
                  <a:pt x="3303" y="807"/>
                  <a:pt x="2761" y="1071"/>
                  <a:pt x="2376" y="1509"/>
                </a:cubicBezTo>
                <a:cubicBezTo>
                  <a:pt x="1643" y="2373"/>
                  <a:pt x="1489" y="3771"/>
                  <a:pt x="2190" y="4712"/>
                </a:cubicBezTo>
                <a:cubicBezTo>
                  <a:pt x="2376" y="4956"/>
                  <a:pt x="2584" y="5146"/>
                  <a:pt x="2869" y="5259"/>
                </a:cubicBezTo>
                <a:cubicBezTo>
                  <a:pt x="3030" y="5330"/>
                  <a:pt x="3203" y="5363"/>
                  <a:pt x="3379" y="5363"/>
                </a:cubicBezTo>
                <a:cubicBezTo>
                  <a:pt x="3529" y="5363"/>
                  <a:pt x="3680" y="5339"/>
                  <a:pt x="3828" y="5295"/>
                </a:cubicBezTo>
                <a:cubicBezTo>
                  <a:pt x="4452" y="5087"/>
                  <a:pt x="4995" y="4563"/>
                  <a:pt x="5203" y="3938"/>
                </a:cubicBezTo>
                <a:cubicBezTo>
                  <a:pt x="5411" y="3355"/>
                  <a:pt x="5244" y="2676"/>
                  <a:pt x="4769" y="2260"/>
                </a:cubicBezTo>
                <a:cubicBezTo>
                  <a:pt x="4543" y="2075"/>
                  <a:pt x="4262" y="1939"/>
                  <a:pt x="3959" y="1939"/>
                </a:cubicBezTo>
                <a:cubicBezTo>
                  <a:pt x="3661" y="1961"/>
                  <a:pt x="3358" y="2093"/>
                  <a:pt x="3149" y="2301"/>
                </a:cubicBezTo>
                <a:cubicBezTo>
                  <a:pt x="2941" y="2486"/>
                  <a:pt x="2792" y="2789"/>
                  <a:pt x="2810" y="3070"/>
                </a:cubicBezTo>
                <a:cubicBezTo>
                  <a:pt x="2810" y="3409"/>
                  <a:pt x="3000" y="3730"/>
                  <a:pt x="3321" y="3825"/>
                </a:cubicBezTo>
                <a:cubicBezTo>
                  <a:pt x="3396" y="3852"/>
                  <a:pt x="3478" y="3865"/>
                  <a:pt x="3560" y="3865"/>
                </a:cubicBezTo>
                <a:cubicBezTo>
                  <a:pt x="3766" y="3865"/>
                  <a:pt x="3977" y="3784"/>
                  <a:pt x="4113" y="3635"/>
                </a:cubicBezTo>
                <a:cubicBezTo>
                  <a:pt x="4317" y="3409"/>
                  <a:pt x="4357" y="2979"/>
                  <a:pt x="4054" y="2807"/>
                </a:cubicBezTo>
                <a:cubicBezTo>
                  <a:pt x="3997" y="2774"/>
                  <a:pt x="3933" y="2759"/>
                  <a:pt x="3869" y="2759"/>
                </a:cubicBezTo>
                <a:cubicBezTo>
                  <a:pt x="3785" y="2759"/>
                  <a:pt x="3702" y="2784"/>
                  <a:pt x="3638" y="2825"/>
                </a:cubicBezTo>
                <a:cubicBezTo>
                  <a:pt x="3489" y="2902"/>
                  <a:pt x="3434" y="3052"/>
                  <a:pt x="3453" y="3205"/>
                </a:cubicBezTo>
                <a:cubicBezTo>
                  <a:pt x="3467" y="3295"/>
                  <a:pt x="3552" y="3348"/>
                  <a:pt x="3634" y="3348"/>
                </a:cubicBezTo>
                <a:cubicBezTo>
                  <a:pt x="3656" y="3348"/>
                  <a:pt x="3677" y="3344"/>
                  <a:pt x="3697" y="3337"/>
                </a:cubicBezTo>
                <a:cubicBezTo>
                  <a:pt x="3797" y="3321"/>
                  <a:pt x="3837" y="3229"/>
                  <a:pt x="3832" y="3143"/>
                </a:cubicBezTo>
                <a:lnTo>
                  <a:pt x="3832" y="3143"/>
                </a:lnTo>
                <a:lnTo>
                  <a:pt x="3846" y="3129"/>
                </a:lnTo>
                <a:lnTo>
                  <a:pt x="3864" y="3129"/>
                </a:lnTo>
                <a:cubicBezTo>
                  <a:pt x="3846" y="3129"/>
                  <a:pt x="3887" y="3147"/>
                  <a:pt x="3887" y="3147"/>
                </a:cubicBezTo>
                <a:lnTo>
                  <a:pt x="3905" y="3183"/>
                </a:lnTo>
                <a:cubicBezTo>
                  <a:pt x="3905" y="3224"/>
                  <a:pt x="3905" y="3278"/>
                  <a:pt x="3887" y="3319"/>
                </a:cubicBezTo>
                <a:cubicBezTo>
                  <a:pt x="3819" y="3439"/>
                  <a:pt x="3683" y="3491"/>
                  <a:pt x="3555" y="3491"/>
                </a:cubicBezTo>
                <a:cubicBezTo>
                  <a:pt x="3504" y="3491"/>
                  <a:pt x="3455" y="3483"/>
                  <a:pt x="3412" y="3468"/>
                </a:cubicBezTo>
                <a:cubicBezTo>
                  <a:pt x="3226" y="3391"/>
                  <a:pt x="3149" y="3129"/>
                  <a:pt x="3186" y="2939"/>
                </a:cubicBezTo>
                <a:cubicBezTo>
                  <a:pt x="3244" y="2730"/>
                  <a:pt x="3394" y="2545"/>
                  <a:pt x="3566" y="2450"/>
                </a:cubicBezTo>
                <a:cubicBezTo>
                  <a:pt x="3703" y="2363"/>
                  <a:pt x="3838" y="2316"/>
                  <a:pt x="3979" y="2316"/>
                </a:cubicBezTo>
                <a:cubicBezTo>
                  <a:pt x="4052" y="2316"/>
                  <a:pt x="4127" y="2329"/>
                  <a:pt x="4203" y="2355"/>
                </a:cubicBezTo>
                <a:cubicBezTo>
                  <a:pt x="4412" y="2432"/>
                  <a:pt x="4602" y="2581"/>
                  <a:pt x="4715" y="2771"/>
                </a:cubicBezTo>
                <a:cubicBezTo>
                  <a:pt x="4995" y="3183"/>
                  <a:pt x="4959" y="3712"/>
                  <a:pt x="4697" y="4146"/>
                </a:cubicBezTo>
                <a:cubicBezTo>
                  <a:pt x="4418" y="4571"/>
                  <a:pt x="3909" y="4975"/>
                  <a:pt x="3374" y="4975"/>
                </a:cubicBezTo>
                <a:cubicBezTo>
                  <a:pt x="3363" y="4975"/>
                  <a:pt x="3351" y="4975"/>
                  <a:pt x="3339" y="4974"/>
                </a:cubicBezTo>
                <a:cubicBezTo>
                  <a:pt x="2869" y="4974"/>
                  <a:pt x="2507" y="4581"/>
                  <a:pt x="2322" y="4183"/>
                </a:cubicBezTo>
                <a:cubicBezTo>
                  <a:pt x="1905" y="3355"/>
                  <a:pt x="2132" y="2260"/>
                  <a:pt x="2792" y="1640"/>
                </a:cubicBezTo>
                <a:cubicBezTo>
                  <a:pt x="3111" y="1336"/>
                  <a:pt x="3516" y="1193"/>
                  <a:pt x="3941" y="1193"/>
                </a:cubicBezTo>
                <a:cubicBezTo>
                  <a:pt x="4016" y="1193"/>
                  <a:pt x="4091" y="1197"/>
                  <a:pt x="4167" y="1206"/>
                </a:cubicBezTo>
                <a:cubicBezTo>
                  <a:pt x="4488" y="1242"/>
                  <a:pt x="4810" y="1337"/>
                  <a:pt x="5090" y="1468"/>
                </a:cubicBezTo>
                <a:cubicBezTo>
                  <a:pt x="5375" y="1563"/>
                  <a:pt x="5638" y="1713"/>
                  <a:pt x="5864" y="1885"/>
                </a:cubicBezTo>
                <a:cubicBezTo>
                  <a:pt x="6750" y="2563"/>
                  <a:pt x="7031" y="3807"/>
                  <a:pt x="6524" y="4789"/>
                </a:cubicBezTo>
                <a:cubicBezTo>
                  <a:pt x="6280" y="5277"/>
                  <a:pt x="5864" y="5671"/>
                  <a:pt x="5357" y="5897"/>
                </a:cubicBezTo>
                <a:cubicBezTo>
                  <a:pt x="4810" y="6123"/>
                  <a:pt x="4185" y="6218"/>
                  <a:pt x="3602" y="6277"/>
                </a:cubicBezTo>
                <a:cubicBezTo>
                  <a:pt x="3479" y="6285"/>
                  <a:pt x="3356" y="6289"/>
                  <a:pt x="3233" y="6289"/>
                </a:cubicBezTo>
                <a:cubicBezTo>
                  <a:pt x="2791" y="6289"/>
                  <a:pt x="2352" y="6232"/>
                  <a:pt x="1923" y="6069"/>
                </a:cubicBezTo>
                <a:cubicBezTo>
                  <a:pt x="1453" y="5897"/>
                  <a:pt x="1059" y="5558"/>
                  <a:pt x="793" y="5128"/>
                </a:cubicBezTo>
                <a:cubicBezTo>
                  <a:pt x="286" y="4241"/>
                  <a:pt x="340" y="3147"/>
                  <a:pt x="833" y="2278"/>
                </a:cubicBezTo>
                <a:cubicBezTo>
                  <a:pt x="1096" y="1808"/>
                  <a:pt x="1453" y="1414"/>
                  <a:pt x="1887" y="1075"/>
                </a:cubicBezTo>
                <a:cubicBezTo>
                  <a:pt x="2095" y="921"/>
                  <a:pt x="2322" y="772"/>
                  <a:pt x="2566" y="640"/>
                </a:cubicBezTo>
                <a:cubicBezTo>
                  <a:pt x="2792" y="527"/>
                  <a:pt x="3018" y="414"/>
                  <a:pt x="3281" y="396"/>
                </a:cubicBezTo>
                <a:cubicBezTo>
                  <a:pt x="3331" y="386"/>
                  <a:pt x="3381" y="381"/>
                  <a:pt x="3430" y="381"/>
                </a:cubicBezTo>
                <a:cubicBezTo>
                  <a:pt x="3585" y="381"/>
                  <a:pt x="3733" y="432"/>
                  <a:pt x="3846" y="545"/>
                </a:cubicBezTo>
                <a:cubicBezTo>
                  <a:pt x="3886" y="590"/>
                  <a:pt x="3933" y="608"/>
                  <a:pt x="3978" y="608"/>
                </a:cubicBezTo>
                <a:cubicBezTo>
                  <a:pt x="4125" y="608"/>
                  <a:pt x="4259" y="411"/>
                  <a:pt x="4131" y="283"/>
                </a:cubicBezTo>
                <a:cubicBezTo>
                  <a:pt x="3934" y="77"/>
                  <a:pt x="3688" y="0"/>
                  <a:pt x="34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38" name="Google Shape;2038;p13"/>
          <p:cNvGrpSpPr/>
          <p:nvPr/>
        </p:nvGrpSpPr>
        <p:grpSpPr>
          <a:xfrm>
            <a:off x="7135951" y="-1661517"/>
            <a:ext cx="3753445" cy="4021041"/>
            <a:chOff x="7135951" y="-1661517"/>
            <a:chExt cx="3753445" cy="4021041"/>
          </a:xfrm>
        </p:grpSpPr>
        <p:sp>
          <p:nvSpPr>
            <p:cNvPr id="2039" name="Google Shape;2039;p13"/>
            <p:cNvSpPr/>
            <p:nvPr/>
          </p:nvSpPr>
          <p:spPr>
            <a:xfrm rot="-3796382">
              <a:off x="7538163" y="-1092223"/>
              <a:ext cx="2949020" cy="2717468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40" name="Google Shape;2040;p13"/>
            <p:cNvGrpSpPr/>
            <p:nvPr/>
          </p:nvGrpSpPr>
          <p:grpSpPr>
            <a:xfrm>
              <a:off x="8090250" y="1355275"/>
              <a:ext cx="1404941" cy="1004250"/>
              <a:chOff x="8090250" y="1355275"/>
              <a:chExt cx="1404941" cy="1004250"/>
            </a:xfrm>
          </p:grpSpPr>
          <p:sp>
            <p:nvSpPr>
              <p:cNvPr id="2041" name="Google Shape;2041;p13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13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13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13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13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13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13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13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13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13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13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13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13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13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13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13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13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13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13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13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13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62" name="Google Shape;2062;p13"/>
          <p:cNvGrpSpPr/>
          <p:nvPr/>
        </p:nvGrpSpPr>
        <p:grpSpPr>
          <a:xfrm>
            <a:off x="324650" y="4073250"/>
            <a:ext cx="1106519" cy="522875"/>
            <a:chOff x="1259825" y="1188950"/>
            <a:chExt cx="1106519" cy="522875"/>
          </a:xfrm>
        </p:grpSpPr>
        <p:sp>
          <p:nvSpPr>
            <p:cNvPr id="2063" name="Google Shape;2063;p13"/>
            <p:cNvSpPr/>
            <p:nvPr/>
          </p:nvSpPr>
          <p:spPr>
            <a:xfrm>
              <a:off x="1259825" y="1488606"/>
              <a:ext cx="1106519" cy="223219"/>
            </a:xfrm>
            <a:custGeom>
              <a:avLst/>
              <a:gdLst/>
              <a:ahLst/>
              <a:cxnLst/>
              <a:rect l="l" t="t" r="r" b="b"/>
              <a:pathLst>
                <a:path w="13984" h="2821" extrusionOk="0">
                  <a:moveTo>
                    <a:pt x="2093" y="0"/>
                  </a:moveTo>
                  <a:cubicBezTo>
                    <a:pt x="1914" y="0"/>
                    <a:pt x="1732" y="38"/>
                    <a:pt x="1561" y="108"/>
                  </a:cubicBezTo>
                  <a:cubicBezTo>
                    <a:pt x="1239" y="221"/>
                    <a:pt x="959" y="429"/>
                    <a:pt x="733" y="714"/>
                  </a:cubicBezTo>
                  <a:cubicBezTo>
                    <a:pt x="507" y="1013"/>
                    <a:pt x="335" y="1352"/>
                    <a:pt x="204" y="1691"/>
                  </a:cubicBezTo>
                  <a:cubicBezTo>
                    <a:pt x="149" y="1863"/>
                    <a:pt x="90" y="2053"/>
                    <a:pt x="36" y="2221"/>
                  </a:cubicBezTo>
                  <a:cubicBezTo>
                    <a:pt x="1" y="2335"/>
                    <a:pt x="97" y="2415"/>
                    <a:pt x="190" y="2415"/>
                  </a:cubicBezTo>
                  <a:cubicBezTo>
                    <a:pt x="252" y="2415"/>
                    <a:pt x="313" y="2380"/>
                    <a:pt x="335" y="2297"/>
                  </a:cubicBezTo>
                  <a:cubicBezTo>
                    <a:pt x="543" y="1673"/>
                    <a:pt x="769" y="940"/>
                    <a:pt x="1375" y="542"/>
                  </a:cubicBezTo>
                  <a:cubicBezTo>
                    <a:pt x="1577" y="419"/>
                    <a:pt x="1816" y="320"/>
                    <a:pt x="2064" y="320"/>
                  </a:cubicBezTo>
                  <a:cubicBezTo>
                    <a:pt x="2116" y="320"/>
                    <a:pt x="2168" y="325"/>
                    <a:pt x="2221" y="334"/>
                  </a:cubicBezTo>
                  <a:cubicBezTo>
                    <a:pt x="2484" y="375"/>
                    <a:pt x="2692" y="524"/>
                    <a:pt x="2864" y="714"/>
                  </a:cubicBezTo>
                  <a:cubicBezTo>
                    <a:pt x="3203" y="1072"/>
                    <a:pt x="3465" y="1578"/>
                    <a:pt x="3918" y="1827"/>
                  </a:cubicBezTo>
                  <a:cubicBezTo>
                    <a:pt x="4062" y="1899"/>
                    <a:pt x="4221" y="1940"/>
                    <a:pt x="4383" y="1940"/>
                  </a:cubicBezTo>
                  <a:cubicBezTo>
                    <a:pt x="4474" y="1940"/>
                    <a:pt x="4565" y="1927"/>
                    <a:pt x="4655" y="1899"/>
                  </a:cubicBezTo>
                  <a:cubicBezTo>
                    <a:pt x="4881" y="1845"/>
                    <a:pt x="5085" y="1714"/>
                    <a:pt x="5257" y="1560"/>
                  </a:cubicBezTo>
                  <a:cubicBezTo>
                    <a:pt x="5447" y="1393"/>
                    <a:pt x="5614" y="1221"/>
                    <a:pt x="5763" y="1053"/>
                  </a:cubicBezTo>
                  <a:cubicBezTo>
                    <a:pt x="5935" y="882"/>
                    <a:pt x="6084" y="732"/>
                    <a:pt x="6274" y="619"/>
                  </a:cubicBezTo>
                  <a:cubicBezTo>
                    <a:pt x="6399" y="548"/>
                    <a:pt x="6536" y="510"/>
                    <a:pt x="6676" y="510"/>
                  </a:cubicBezTo>
                  <a:cubicBezTo>
                    <a:pt x="6725" y="510"/>
                    <a:pt x="6773" y="515"/>
                    <a:pt x="6822" y="524"/>
                  </a:cubicBezTo>
                  <a:cubicBezTo>
                    <a:pt x="6935" y="542"/>
                    <a:pt x="7007" y="583"/>
                    <a:pt x="7102" y="655"/>
                  </a:cubicBezTo>
                  <a:cubicBezTo>
                    <a:pt x="7179" y="714"/>
                    <a:pt x="7274" y="787"/>
                    <a:pt x="7347" y="863"/>
                  </a:cubicBezTo>
                  <a:cubicBezTo>
                    <a:pt x="7668" y="1221"/>
                    <a:pt x="7912" y="1673"/>
                    <a:pt x="8328" y="1940"/>
                  </a:cubicBezTo>
                  <a:cubicBezTo>
                    <a:pt x="8509" y="2037"/>
                    <a:pt x="8702" y="2092"/>
                    <a:pt x="8904" y="2092"/>
                  </a:cubicBezTo>
                  <a:cubicBezTo>
                    <a:pt x="8975" y="2092"/>
                    <a:pt x="9047" y="2085"/>
                    <a:pt x="9120" y="2071"/>
                  </a:cubicBezTo>
                  <a:cubicBezTo>
                    <a:pt x="9423" y="2012"/>
                    <a:pt x="9685" y="1827"/>
                    <a:pt x="9912" y="1655"/>
                  </a:cubicBezTo>
                  <a:cubicBezTo>
                    <a:pt x="10156" y="1465"/>
                    <a:pt x="10400" y="1280"/>
                    <a:pt x="10685" y="1148"/>
                  </a:cubicBezTo>
                  <a:cubicBezTo>
                    <a:pt x="10868" y="1067"/>
                    <a:pt x="11064" y="1034"/>
                    <a:pt x="11256" y="1034"/>
                  </a:cubicBezTo>
                  <a:cubicBezTo>
                    <a:pt x="11383" y="1034"/>
                    <a:pt x="11508" y="1048"/>
                    <a:pt x="11626" y="1072"/>
                  </a:cubicBezTo>
                  <a:cubicBezTo>
                    <a:pt x="12345" y="1239"/>
                    <a:pt x="12888" y="1768"/>
                    <a:pt x="13341" y="2334"/>
                  </a:cubicBezTo>
                  <a:cubicBezTo>
                    <a:pt x="13436" y="2465"/>
                    <a:pt x="13549" y="2596"/>
                    <a:pt x="13662" y="2750"/>
                  </a:cubicBezTo>
                  <a:cubicBezTo>
                    <a:pt x="13691" y="2789"/>
                    <a:pt x="13746" y="2821"/>
                    <a:pt x="13803" y="2821"/>
                  </a:cubicBezTo>
                  <a:cubicBezTo>
                    <a:pt x="13825" y="2821"/>
                    <a:pt x="13848" y="2816"/>
                    <a:pt x="13870" y="2804"/>
                  </a:cubicBezTo>
                  <a:cubicBezTo>
                    <a:pt x="13947" y="2750"/>
                    <a:pt x="13983" y="2655"/>
                    <a:pt x="13929" y="2578"/>
                  </a:cubicBezTo>
                  <a:cubicBezTo>
                    <a:pt x="13476" y="1976"/>
                    <a:pt x="12983" y="1352"/>
                    <a:pt x="12305" y="995"/>
                  </a:cubicBezTo>
                  <a:cubicBezTo>
                    <a:pt x="11983" y="827"/>
                    <a:pt x="11608" y="714"/>
                    <a:pt x="11251" y="714"/>
                  </a:cubicBezTo>
                  <a:cubicBezTo>
                    <a:pt x="10893" y="714"/>
                    <a:pt x="10572" y="827"/>
                    <a:pt x="10269" y="1013"/>
                  </a:cubicBezTo>
                  <a:cubicBezTo>
                    <a:pt x="10007" y="1185"/>
                    <a:pt x="9762" y="1393"/>
                    <a:pt x="9495" y="1560"/>
                  </a:cubicBezTo>
                  <a:cubicBezTo>
                    <a:pt x="9325" y="1670"/>
                    <a:pt x="9111" y="1782"/>
                    <a:pt x="8893" y="1782"/>
                  </a:cubicBezTo>
                  <a:cubicBezTo>
                    <a:pt x="8849" y="1782"/>
                    <a:pt x="8806" y="1778"/>
                    <a:pt x="8763" y="1768"/>
                  </a:cubicBezTo>
                  <a:cubicBezTo>
                    <a:pt x="8536" y="1732"/>
                    <a:pt x="8364" y="1601"/>
                    <a:pt x="8215" y="1429"/>
                  </a:cubicBezTo>
                  <a:cubicBezTo>
                    <a:pt x="8048" y="1239"/>
                    <a:pt x="7894" y="1035"/>
                    <a:pt x="7745" y="845"/>
                  </a:cubicBezTo>
                  <a:cubicBezTo>
                    <a:pt x="7573" y="655"/>
                    <a:pt x="7405" y="470"/>
                    <a:pt x="7197" y="334"/>
                  </a:cubicBezTo>
                  <a:cubicBezTo>
                    <a:pt x="7026" y="235"/>
                    <a:pt x="6844" y="190"/>
                    <a:pt x="6659" y="190"/>
                  </a:cubicBezTo>
                  <a:cubicBezTo>
                    <a:pt x="6600" y="190"/>
                    <a:pt x="6541" y="194"/>
                    <a:pt x="6483" y="203"/>
                  </a:cubicBezTo>
                  <a:cubicBezTo>
                    <a:pt x="5989" y="298"/>
                    <a:pt x="5650" y="714"/>
                    <a:pt x="5334" y="1053"/>
                  </a:cubicBezTo>
                  <a:cubicBezTo>
                    <a:pt x="5162" y="1221"/>
                    <a:pt x="5012" y="1393"/>
                    <a:pt x="4822" y="1506"/>
                  </a:cubicBezTo>
                  <a:cubicBezTo>
                    <a:pt x="4709" y="1560"/>
                    <a:pt x="4655" y="1578"/>
                    <a:pt x="4542" y="1619"/>
                  </a:cubicBezTo>
                  <a:lnTo>
                    <a:pt x="4406" y="1619"/>
                  </a:lnTo>
                  <a:cubicBezTo>
                    <a:pt x="4334" y="1619"/>
                    <a:pt x="4293" y="1619"/>
                    <a:pt x="4239" y="1601"/>
                  </a:cubicBezTo>
                  <a:cubicBezTo>
                    <a:pt x="4126" y="1578"/>
                    <a:pt x="4049" y="1542"/>
                    <a:pt x="3936" y="1465"/>
                  </a:cubicBezTo>
                  <a:cubicBezTo>
                    <a:pt x="3863" y="1411"/>
                    <a:pt x="3768" y="1298"/>
                    <a:pt x="3691" y="1221"/>
                  </a:cubicBezTo>
                  <a:cubicBezTo>
                    <a:pt x="3501" y="1013"/>
                    <a:pt x="3352" y="809"/>
                    <a:pt x="3185" y="601"/>
                  </a:cubicBezTo>
                  <a:cubicBezTo>
                    <a:pt x="3013" y="393"/>
                    <a:pt x="2805" y="203"/>
                    <a:pt x="2542" y="90"/>
                  </a:cubicBezTo>
                  <a:cubicBezTo>
                    <a:pt x="2401" y="29"/>
                    <a:pt x="2248" y="0"/>
                    <a:pt x="20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13"/>
            <p:cNvSpPr/>
            <p:nvPr/>
          </p:nvSpPr>
          <p:spPr>
            <a:xfrm>
              <a:off x="1259904" y="1340954"/>
              <a:ext cx="1106440" cy="222744"/>
            </a:xfrm>
            <a:custGeom>
              <a:avLst/>
              <a:gdLst/>
              <a:ahLst/>
              <a:cxnLst/>
              <a:rect l="l" t="t" r="r" b="b"/>
              <a:pathLst>
                <a:path w="13983" h="2815" extrusionOk="0">
                  <a:moveTo>
                    <a:pt x="2076" y="0"/>
                  </a:moveTo>
                  <a:cubicBezTo>
                    <a:pt x="1902" y="0"/>
                    <a:pt x="1726" y="33"/>
                    <a:pt x="1560" y="92"/>
                  </a:cubicBezTo>
                  <a:cubicBezTo>
                    <a:pt x="1238" y="223"/>
                    <a:pt x="958" y="431"/>
                    <a:pt x="732" y="712"/>
                  </a:cubicBezTo>
                  <a:cubicBezTo>
                    <a:pt x="506" y="997"/>
                    <a:pt x="334" y="1354"/>
                    <a:pt x="203" y="1693"/>
                  </a:cubicBezTo>
                  <a:cubicBezTo>
                    <a:pt x="148" y="1861"/>
                    <a:pt x="89" y="2051"/>
                    <a:pt x="35" y="2223"/>
                  </a:cubicBezTo>
                  <a:cubicBezTo>
                    <a:pt x="0" y="2333"/>
                    <a:pt x="93" y="2405"/>
                    <a:pt x="186" y="2405"/>
                  </a:cubicBezTo>
                  <a:cubicBezTo>
                    <a:pt x="249" y="2405"/>
                    <a:pt x="312" y="2372"/>
                    <a:pt x="334" y="2295"/>
                  </a:cubicBezTo>
                  <a:cubicBezTo>
                    <a:pt x="542" y="1675"/>
                    <a:pt x="768" y="920"/>
                    <a:pt x="1374" y="544"/>
                  </a:cubicBezTo>
                  <a:cubicBezTo>
                    <a:pt x="1584" y="412"/>
                    <a:pt x="1835" y="310"/>
                    <a:pt x="2094" y="310"/>
                  </a:cubicBezTo>
                  <a:cubicBezTo>
                    <a:pt x="2136" y="310"/>
                    <a:pt x="2178" y="313"/>
                    <a:pt x="2220" y="318"/>
                  </a:cubicBezTo>
                  <a:cubicBezTo>
                    <a:pt x="2483" y="373"/>
                    <a:pt x="2691" y="526"/>
                    <a:pt x="2863" y="694"/>
                  </a:cubicBezTo>
                  <a:cubicBezTo>
                    <a:pt x="3202" y="1069"/>
                    <a:pt x="3464" y="1580"/>
                    <a:pt x="3917" y="1807"/>
                  </a:cubicBezTo>
                  <a:cubicBezTo>
                    <a:pt x="4065" y="1893"/>
                    <a:pt x="4230" y="1930"/>
                    <a:pt x="4396" y="1930"/>
                  </a:cubicBezTo>
                  <a:cubicBezTo>
                    <a:pt x="4482" y="1930"/>
                    <a:pt x="4569" y="1920"/>
                    <a:pt x="4654" y="1902"/>
                  </a:cubicBezTo>
                  <a:cubicBezTo>
                    <a:pt x="4880" y="1843"/>
                    <a:pt x="5084" y="1712"/>
                    <a:pt x="5256" y="1562"/>
                  </a:cubicBezTo>
                  <a:cubicBezTo>
                    <a:pt x="5446" y="1390"/>
                    <a:pt x="5613" y="1223"/>
                    <a:pt x="5762" y="1033"/>
                  </a:cubicBezTo>
                  <a:cubicBezTo>
                    <a:pt x="5934" y="884"/>
                    <a:pt x="6083" y="730"/>
                    <a:pt x="6273" y="617"/>
                  </a:cubicBezTo>
                  <a:cubicBezTo>
                    <a:pt x="6394" y="552"/>
                    <a:pt x="6527" y="503"/>
                    <a:pt x="6663" y="503"/>
                  </a:cubicBezTo>
                  <a:cubicBezTo>
                    <a:pt x="6715" y="503"/>
                    <a:pt x="6768" y="510"/>
                    <a:pt x="6821" y="526"/>
                  </a:cubicBezTo>
                  <a:cubicBezTo>
                    <a:pt x="6934" y="544"/>
                    <a:pt x="7006" y="581"/>
                    <a:pt x="7101" y="658"/>
                  </a:cubicBezTo>
                  <a:cubicBezTo>
                    <a:pt x="7178" y="694"/>
                    <a:pt x="7273" y="789"/>
                    <a:pt x="7346" y="866"/>
                  </a:cubicBezTo>
                  <a:cubicBezTo>
                    <a:pt x="7667" y="1223"/>
                    <a:pt x="7911" y="1675"/>
                    <a:pt x="8327" y="1938"/>
                  </a:cubicBezTo>
                  <a:cubicBezTo>
                    <a:pt x="8507" y="2034"/>
                    <a:pt x="8699" y="2092"/>
                    <a:pt x="8900" y="2092"/>
                  </a:cubicBezTo>
                  <a:cubicBezTo>
                    <a:pt x="8972" y="2092"/>
                    <a:pt x="9045" y="2084"/>
                    <a:pt x="9119" y="2069"/>
                  </a:cubicBezTo>
                  <a:cubicBezTo>
                    <a:pt x="9422" y="2015"/>
                    <a:pt x="9684" y="1825"/>
                    <a:pt x="9911" y="1657"/>
                  </a:cubicBezTo>
                  <a:cubicBezTo>
                    <a:pt x="10155" y="1467"/>
                    <a:pt x="10399" y="1259"/>
                    <a:pt x="10684" y="1146"/>
                  </a:cubicBezTo>
                  <a:cubicBezTo>
                    <a:pt x="10872" y="1065"/>
                    <a:pt x="11073" y="1027"/>
                    <a:pt x="11270" y="1027"/>
                  </a:cubicBezTo>
                  <a:cubicBezTo>
                    <a:pt x="11391" y="1027"/>
                    <a:pt x="11511" y="1042"/>
                    <a:pt x="11625" y="1069"/>
                  </a:cubicBezTo>
                  <a:cubicBezTo>
                    <a:pt x="12344" y="1241"/>
                    <a:pt x="12887" y="1770"/>
                    <a:pt x="13340" y="2313"/>
                  </a:cubicBezTo>
                  <a:cubicBezTo>
                    <a:pt x="13435" y="2467"/>
                    <a:pt x="13548" y="2598"/>
                    <a:pt x="13661" y="2729"/>
                  </a:cubicBezTo>
                  <a:cubicBezTo>
                    <a:pt x="13688" y="2781"/>
                    <a:pt x="13738" y="2814"/>
                    <a:pt x="13791" y="2814"/>
                  </a:cubicBezTo>
                  <a:cubicBezTo>
                    <a:pt x="13817" y="2814"/>
                    <a:pt x="13844" y="2806"/>
                    <a:pt x="13869" y="2788"/>
                  </a:cubicBezTo>
                  <a:cubicBezTo>
                    <a:pt x="13946" y="2748"/>
                    <a:pt x="13982" y="2653"/>
                    <a:pt x="13928" y="2580"/>
                  </a:cubicBezTo>
                  <a:cubicBezTo>
                    <a:pt x="13475" y="1974"/>
                    <a:pt x="12982" y="1354"/>
                    <a:pt x="12304" y="997"/>
                  </a:cubicBezTo>
                  <a:cubicBezTo>
                    <a:pt x="11982" y="825"/>
                    <a:pt x="11607" y="712"/>
                    <a:pt x="11250" y="712"/>
                  </a:cubicBezTo>
                  <a:cubicBezTo>
                    <a:pt x="10892" y="712"/>
                    <a:pt x="10571" y="825"/>
                    <a:pt x="10268" y="1015"/>
                  </a:cubicBezTo>
                  <a:cubicBezTo>
                    <a:pt x="10006" y="1182"/>
                    <a:pt x="9761" y="1390"/>
                    <a:pt x="9494" y="1562"/>
                  </a:cubicBezTo>
                  <a:cubicBezTo>
                    <a:pt x="9323" y="1673"/>
                    <a:pt x="9107" y="1783"/>
                    <a:pt x="8887" y="1783"/>
                  </a:cubicBezTo>
                  <a:cubicBezTo>
                    <a:pt x="8845" y="1783"/>
                    <a:pt x="8803" y="1779"/>
                    <a:pt x="8762" y="1770"/>
                  </a:cubicBezTo>
                  <a:cubicBezTo>
                    <a:pt x="8535" y="1712"/>
                    <a:pt x="8363" y="1598"/>
                    <a:pt x="8214" y="1431"/>
                  </a:cubicBezTo>
                  <a:cubicBezTo>
                    <a:pt x="8047" y="1241"/>
                    <a:pt x="7893" y="1033"/>
                    <a:pt x="7744" y="843"/>
                  </a:cubicBezTo>
                  <a:cubicBezTo>
                    <a:pt x="7572" y="658"/>
                    <a:pt x="7404" y="468"/>
                    <a:pt x="7196" y="336"/>
                  </a:cubicBezTo>
                  <a:cubicBezTo>
                    <a:pt x="7026" y="238"/>
                    <a:pt x="6845" y="190"/>
                    <a:pt x="6662" y="190"/>
                  </a:cubicBezTo>
                  <a:cubicBezTo>
                    <a:pt x="6602" y="190"/>
                    <a:pt x="6542" y="195"/>
                    <a:pt x="6482" y="205"/>
                  </a:cubicBezTo>
                  <a:cubicBezTo>
                    <a:pt x="5988" y="300"/>
                    <a:pt x="5649" y="712"/>
                    <a:pt x="5333" y="1051"/>
                  </a:cubicBezTo>
                  <a:cubicBezTo>
                    <a:pt x="5161" y="1223"/>
                    <a:pt x="5011" y="1372"/>
                    <a:pt x="4821" y="1503"/>
                  </a:cubicBezTo>
                  <a:cubicBezTo>
                    <a:pt x="4708" y="1562"/>
                    <a:pt x="4654" y="1580"/>
                    <a:pt x="4541" y="1598"/>
                  </a:cubicBezTo>
                  <a:cubicBezTo>
                    <a:pt x="4518" y="1617"/>
                    <a:pt x="4500" y="1617"/>
                    <a:pt x="4482" y="1617"/>
                  </a:cubicBezTo>
                  <a:lnTo>
                    <a:pt x="4405" y="1617"/>
                  </a:lnTo>
                  <a:cubicBezTo>
                    <a:pt x="4333" y="1617"/>
                    <a:pt x="4292" y="1617"/>
                    <a:pt x="4238" y="1598"/>
                  </a:cubicBezTo>
                  <a:cubicBezTo>
                    <a:pt x="4125" y="1580"/>
                    <a:pt x="4048" y="1544"/>
                    <a:pt x="3935" y="1467"/>
                  </a:cubicBezTo>
                  <a:cubicBezTo>
                    <a:pt x="3862" y="1408"/>
                    <a:pt x="3767" y="1295"/>
                    <a:pt x="3690" y="1223"/>
                  </a:cubicBezTo>
                  <a:cubicBezTo>
                    <a:pt x="3500" y="1015"/>
                    <a:pt x="3351" y="789"/>
                    <a:pt x="3184" y="599"/>
                  </a:cubicBezTo>
                  <a:cubicBezTo>
                    <a:pt x="3012" y="391"/>
                    <a:pt x="2804" y="205"/>
                    <a:pt x="2541" y="92"/>
                  </a:cubicBezTo>
                  <a:cubicBezTo>
                    <a:pt x="2395" y="29"/>
                    <a:pt x="2237" y="0"/>
                    <a:pt x="2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13"/>
            <p:cNvSpPr/>
            <p:nvPr/>
          </p:nvSpPr>
          <p:spPr>
            <a:xfrm>
              <a:off x="1259825" y="1188950"/>
              <a:ext cx="1106519" cy="223140"/>
            </a:xfrm>
            <a:custGeom>
              <a:avLst/>
              <a:gdLst/>
              <a:ahLst/>
              <a:cxnLst/>
              <a:rect l="l" t="t" r="r" b="b"/>
              <a:pathLst>
                <a:path w="13984" h="2820" extrusionOk="0">
                  <a:moveTo>
                    <a:pt x="2093" y="1"/>
                  </a:moveTo>
                  <a:cubicBezTo>
                    <a:pt x="1914" y="1"/>
                    <a:pt x="1732" y="38"/>
                    <a:pt x="1561" y="109"/>
                  </a:cubicBezTo>
                  <a:cubicBezTo>
                    <a:pt x="1239" y="222"/>
                    <a:pt x="959" y="430"/>
                    <a:pt x="733" y="710"/>
                  </a:cubicBezTo>
                  <a:cubicBezTo>
                    <a:pt x="507" y="1013"/>
                    <a:pt x="335" y="1353"/>
                    <a:pt x="204" y="1692"/>
                  </a:cubicBezTo>
                  <a:cubicBezTo>
                    <a:pt x="149" y="1882"/>
                    <a:pt x="90" y="2049"/>
                    <a:pt x="36" y="2221"/>
                  </a:cubicBezTo>
                  <a:cubicBezTo>
                    <a:pt x="1" y="2333"/>
                    <a:pt x="96" y="2411"/>
                    <a:pt x="190" y="2411"/>
                  </a:cubicBezTo>
                  <a:cubicBezTo>
                    <a:pt x="252" y="2411"/>
                    <a:pt x="313" y="2377"/>
                    <a:pt x="335" y="2294"/>
                  </a:cubicBezTo>
                  <a:cubicBezTo>
                    <a:pt x="543" y="1674"/>
                    <a:pt x="769" y="936"/>
                    <a:pt x="1375" y="543"/>
                  </a:cubicBezTo>
                  <a:cubicBezTo>
                    <a:pt x="1575" y="417"/>
                    <a:pt x="1810" y="319"/>
                    <a:pt x="2055" y="319"/>
                  </a:cubicBezTo>
                  <a:cubicBezTo>
                    <a:pt x="2110" y="319"/>
                    <a:pt x="2165" y="324"/>
                    <a:pt x="2221" y="335"/>
                  </a:cubicBezTo>
                  <a:cubicBezTo>
                    <a:pt x="2484" y="371"/>
                    <a:pt x="2692" y="525"/>
                    <a:pt x="2864" y="710"/>
                  </a:cubicBezTo>
                  <a:cubicBezTo>
                    <a:pt x="3203" y="1068"/>
                    <a:pt x="3465" y="1579"/>
                    <a:pt x="3918" y="1823"/>
                  </a:cubicBezTo>
                  <a:cubicBezTo>
                    <a:pt x="4064" y="1896"/>
                    <a:pt x="4226" y="1937"/>
                    <a:pt x="4390" y="1937"/>
                  </a:cubicBezTo>
                  <a:cubicBezTo>
                    <a:pt x="4478" y="1937"/>
                    <a:pt x="4568" y="1925"/>
                    <a:pt x="4655" y="1900"/>
                  </a:cubicBezTo>
                  <a:cubicBezTo>
                    <a:pt x="4881" y="1841"/>
                    <a:pt x="5085" y="1710"/>
                    <a:pt x="5257" y="1561"/>
                  </a:cubicBezTo>
                  <a:cubicBezTo>
                    <a:pt x="5447" y="1389"/>
                    <a:pt x="5614" y="1221"/>
                    <a:pt x="5763" y="1050"/>
                  </a:cubicBezTo>
                  <a:cubicBezTo>
                    <a:pt x="5935" y="882"/>
                    <a:pt x="6084" y="728"/>
                    <a:pt x="6274" y="615"/>
                  </a:cubicBezTo>
                  <a:cubicBezTo>
                    <a:pt x="6398" y="549"/>
                    <a:pt x="6533" y="509"/>
                    <a:pt x="6672" y="509"/>
                  </a:cubicBezTo>
                  <a:cubicBezTo>
                    <a:pt x="6722" y="509"/>
                    <a:pt x="6772" y="514"/>
                    <a:pt x="6822" y="525"/>
                  </a:cubicBezTo>
                  <a:cubicBezTo>
                    <a:pt x="6935" y="543"/>
                    <a:pt x="7007" y="579"/>
                    <a:pt x="7102" y="656"/>
                  </a:cubicBezTo>
                  <a:cubicBezTo>
                    <a:pt x="7179" y="710"/>
                    <a:pt x="7274" y="787"/>
                    <a:pt x="7347" y="864"/>
                  </a:cubicBezTo>
                  <a:cubicBezTo>
                    <a:pt x="7668" y="1221"/>
                    <a:pt x="7912" y="1674"/>
                    <a:pt x="8328" y="1936"/>
                  </a:cubicBezTo>
                  <a:cubicBezTo>
                    <a:pt x="8508" y="2033"/>
                    <a:pt x="8700" y="2090"/>
                    <a:pt x="8901" y="2090"/>
                  </a:cubicBezTo>
                  <a:cubicBezTo>
                    <a:pt x="8973" y="2090"/>
                    <a:pt x="9046" y="2083"/>
                    <a:pt x="9120" y="2067"/>
                  </a:cubicBezTo>
                  <a:cubicBezTo>
                    <a:pt x="9423" y="2013"/>
                    <a:pt x="9685" y="1823"/>
                    <a:pt x="9912" y="1656"/>
                  </a:cubicBezTo>
                  <a:cubicBezTo>
                    <a:pt x="10156" y="1466"/>
                    <a:pt x="10400" y="1276"/>
                    <a:pt x="10685" y="1145"/>
                  </a:cubicBezTo>
                  <a:cubicBezTo>
                    <a:pt x="10857" y="1070"/>
                    <a:pt x="11040" y="1038"/>
                    <a:pt x="11221" y="1038"/>
                  </a:cubicBezTo>
                  <a:cubicBezTo>
                    <a:pt x="11360" y="1038"/>
                    <a:pt x="11497" y="1057"/>
                    <a:pt x="11626" y="1090"/>
                  </a:cubicBezTo>
                  <a:cubicBezTo>
                    <a:pt x="12345" y="1240"/>
                    <a:pt x="12888" y="1769"/>
                    <a:pt x="13341" y="2334"/>
                  </a:cubicBezTo>
                  <a:cubicBezTo>
                    <a:pt x="13436" y="2465"/>
                    <a:pt x="13549" y="2597"/>
                    <a:pt x="13662" y="2746"/>
                  </a:cubicBezTo>
                  <a:cubicBezTo>
                    <a:pt x="13691" y="2788"/>
                    <a:pt x="13747" y="2819"/>
                    <a:pt x="13804" y="2819"/>
                  </a:cubicBezTo>
                  <a:cubicBezTo>
                    <a:pt x="13826" y="2819"/>
                    <a:pt x="13849" y="2815"/>
                    <a:pt x="13870" y="2805"/>
                  </a:cubicBezTo>
                  <a:cubicBezTo>
                    <a:pt x="13947" y="2764"/>
                    <a:pt x="13983" y="2651"/>
                    <a:pt x="13929" y="2579"/>
                  </a:cubicBezTo>
                  <a:cubicBezTo>
                    <a:pt x="13476" y="1972"/>
                    <a:pt x="12983" y="1353"/>
                    <a:pt x="12305" y="995"/>
                  </a:cubicBezTo>
                  <a:cubicBezTo>
                    <a:pt x="11983" y="823"/>
                    <a:pt x="11608" y="728"/>
                    <a:pt x="11251" y="710"/>
                  </a:cubicBezTo>
                  <a:cubicBezTo>
                    <a:pt x="10893" y="710"/>
                    <a:pt x="10572" y="823"/>
                    <a:pt x="10269" y="1013"/>
                  </a:cubicBezTo>
                  <a:cubicBezTo>
                    <a:pt x="10007" y="1181"/>
                    <a:pt x="9762" y="1389"/>
                    <a:pt x="9495" y="1561"/>
                  </a:cubicBezTo>
                  <a:cubicBezTo>
                    <a:pt x="9324" y="1671"/>
                    <a:pt x="9108" y="1781"/>
                    <a:pt x="8888" y="1781"/>
                  </a:cubicBezTo>
                  <a:cubicBezTo>
                    <a:pt x="8846" y="1781"/>
                    <a:pt x="8804" y="1777"/>
                    <a:pt x="8763" y="1769"/>
                  </a:cubicBezTo>
                  <a:cubicBezTo>
                    <a:pt x="8536" y="1728"/>
                    <a:pt x="8364" y="1597"/>
                    <a:pt x="8215" y="1430"/>
                  </a:cubicBezTo>
                  <a:cubicBezTo>
                    <a:pt x="8048" y="1240"/>
                    <a:pt x="7894" y="1031"/>
                    <a:pt x="7745" y="841"/>
                  </a:cubicBezTo>
                  <a:cubicBezTo>
                    <a:pt x="7573" y="656"/>
                    <a:pt x="7405" y="466"/>
                    <a:pt x="7197" y="335"/>
                  </a:cubicBezTo>
                  <a:cubicBezTo>
                    <a:pt x="7027" y="236"/>
                    <a:pt x="6846" y="188"/>
                    <a:pt x="6663" y="188"/>
                  </a:cubicBezTo>
                  <a:cubicBezTo>
                    <a:pt x="6603" y="188"/>
                    <a:pt x="6543" y="194"/>
                    <a:pt x="6483" y="204"/>
                  </a:cubicBezTo>
                  <a:cubicBezTo>
                    <a:pt x="5989" y="299"/>
                    <a:pt x="5650" y="710"/>
                    <a:pt x="5334" y="1050"/>
                  </a:cubicBezTo>
                  <a:cubicBezTo>
                    <a:pt x="5162" y="1221"/>
                    <a:pt x="5012" y="1389"/>
                    <a:pt x="4822" y="1502"/>
                  </a:cubicBezTo>
                  <a:cubicBezTo>
                    <a:pt x="4709" y="1561"/>
                    <a:pt x="4655" y="1579"/>
                    <a:pt x="4542" y="1615"/>
                  </a:cubicBezTo>
                  <a:lnTo>
                    <a:pt x="4239" y="1615"/>
                  </a:lnTo>
                  <a:cubicBezTo>
                    <a:pt x="4126" y="1579"/>
                    <a:pt x="4049" y="1543"/>
                    <a:pt x="3936" y="1466"/>
                  </a:cubicBezTo>
                  <a:cubicBezTo>
                    <a:pt x="3863" y="1407"/>
                    <a:pt x="3768" y="1316"/>
                    <a:pt x="3691" y="1221"/>
                  </a:cubicBezTo>
                  <a:cubicBezTo>
                    <a:pt x="3501" y="1013"/>
                    <a:pt x="3352" y="805"/>
                    <a:pt x="3185" y="597"/>
                  </a:cubicBezTo>
                  <a:cubicBezTo>
                    <a:pt x="3013" y="389"/>
                    <a:pt x="2805" y="204"/>
                    <a:pt x="2542" y="90"/>
                  </a:cubicBezTo>
                  <a:cubicBezTo>
                    <a:pt x="2401" y="29"/>
                    <a:pt x="2248" y="1"/>
                    <a:pt x="20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6" name="Google Shape;2066;p13"/>
          <p:cNvSpPr/>
          <p:nvPr/>
        </p:nvSpPr>
        <p:spPr>
          <a:xfrm>
            <a:off x="-1340312" y="-915300"/>
            <a:ext cx="2424500" cy="2109426"/>
          </a:xfrm>
          <a:custGeom>
            <a:avLst/>
            <a:gdLst/>
            <a:ahLst/>
            <a:cxnLst/>
            <a:rect l="l" t="t" r="r" b="b"/>
            <a:pathLst>
              <a:path w="8049" h="7003" extrusionOk="0">
                <a:moveTo>
                  <a:pt x="3660" y="0"/>
                </a:moveTo>
                <a:cubicBezTo>
                  <a:pt x="3320" y="0"/>
                  <a:pt x="2991" y="45"/>
                  <a:pt x="2697" y="143"/>
                </a:cubicBezTo>
                <a:cubicBezTo>
                  <a:pt x="1697" y="482"/>
                  <a:pt x="924" y="1332"/>
                  <a:pt x="625" y="2350"/>
                </a:cubicBezTo>
                <a:cubicBezTo>
                  <a:pt x="1" y="4553"/>
                  <a:pt x="1399" y="6196"/>
                  <a:pt x="2982" y="6797"/>
                </a:cubicBezTo>
                <a:cubicBezTo>
                  <a:pt x="3349" y="6937"/>
                  <a:pt x="3737" y="7002"/>
                  <a:pt x="4127" y="7002"/>
                </a:cubicBezTo>
                <a:cubicBezTo>
                  <a:pt x="5416" y="7002"/>
                  <a:pt x="6718" y="6280"/>
                  <a:pt x="7298" y="5119"/>
                </a:cubicBezTo>
                <a:cubicBezTo>
                  <a:pt x="8049" y="3612"/>
                  <a:pt x="7483" y="1577"/>
                  <a:pt x="6054" y="672"/>
                </a:cubicBezTo>
                <a:cubicBezTo>
                  <a:pt x="5410" y="270"/>
                  <a:pt x="4499" y="0"/>
                  <a:pt x="366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7" name="Google Shape;2067;p13"/>
          <p:cNvSpPr/>
          <p:nvPr/>
        </p:nvSpPr>
        <p:spPr>
          <a:xfrm>
            <a:off x="8115301" y="3792800"/>
            <a:ext cx="2424500" cy="2109426"/>
          </a:xfrm>
          <a:custGeom>
            <a:avLst/>
            <a:gdLst/>
            <a:ahLst/>
            <a:cxnLst/>
            <a:rect l="l" t="t" r="r" b="b"/>
            <a:pathLst>
              <a:path w="8049" h="7003" extrusionOk="0">
                <a:moveTo>
                  <a:pt x="3660" y="0"/>
                </a:moveTo>
                <a:cubicBezTo>
                  <a:pt x="3320" y="0"/>
                  <a:pt x="2991" y="45"/>
                  <a:pt x="2697" y="143"/>
                </a:cubicBezTo>
                <a:cubicBezTo>
                  <a:pt x="1697" y="482"/>
                  <a:pt x="924" y="1332"/>
                  <a:pt x="625" y="2350"/>
                </a:cubicBezTo>
                <a:cubicBezTo>
                  <a:pt x="1" y="4553"/>
                  <a:pt x="1399" y="6196"/>
                  <a:pt x="2982" y="6797"/>
                </a:cubicBezTo>
                <a:cubicBezTo>
                  <a:pt x="3349" y="6937"/>
                  <a:pt x="3737" y="7002"/>
                  <a:pt x="4127" y="7002"/>
                </a:cubicBezTo>
                <a:cubicBezTo>
                  <a:pt x="5416" y="7002"/>
                  <a:pt x="6718" y="6280"/>
                  <a:pt x="7298" y="5119"/>
                </a:cubicBezTo>
                <a:cubicBezTo>
                  <a:pt x="8049" y="3612"/>
                  <a:pt x="7483" y="1577"/>
                  <a:pt x="6054" y="672"/>
                </a:cubicBezTo>
                <a:cubicBezTo>
                  <a:pt x="5410" y="270"/>
                  <a:pt x="4499" y="0"/>
                  <a:pt x="366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68" name="Google Shape;2068;p13"/>
          <p:cNvGrpSpPr/>
          <p:nvPr/>
        </p:nvGrpSpPr>
        <p:grpSpPr>
          <a:xfrm>
            <a:off x="7937078" y="3939050"/>
            <a:ext cx="973848" cy="1049877"/>
            <a:chOff x="301225" y="1363100"/>
            <a:chExt cx="229600" cy="247525"/>
          </a:xfrm>
        </p:grpSpPr>
        <p:sp>
          <p:nvSpPr>
            <p:cNvPr id="2069" name="Google Shape;2069;p13"/>
            <p:cNvSpPr/>
            <p:nvPr/>
          </p:nvSpPr>
          <p:spPr>
            <a:xfrm>
              <a:off x="301225" y="1472875"/>
              <a:ext cx="37800" cy="28500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13"/>
            <p:cNvSpPr/>
            <p:nvPr/>
          </p:nvSpPr>
          <p:spPr>
            <a:xfrm>
              <a:off x="338825" y="1530800"/>
              <a:ext cx="41575" cy="33275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13"/>
            <p:cNvSpPr/>
            <p:nvPr/>
          </p:nvSpPr>
          <p:spPr>
            <a:xfrm>
              <a:off x="388425" y="1570900"/>
              <a:ext cx="46275" cy="39725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13"/>
            <p:cNvSpPr/>
            <p:nvPr/>
          </p:nvSpPr>
          <p:spPr>
            <a:xfrm>
              <a:off x="448325" y="1484475"/>
              <a:ext cx="51400" cy="37925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13"/>
            <p:cNvSpPr/>
            <p:nvPr/>
          </p:nvSpPr>
          <p:spPr>
            <a:xfrm>
              <a:off x="387500" y="1460175"/>
              <a:ext cx="47650" cy="42525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13"/>
            <p:cNvSpPr/>
            <p:nvPr/>
          </p:nvSpPr>
          <p:spPr>
            <a:xfrm>
              <a:off x="484175" y="1551650"/>
              <a:ext cx="46650" cy="44275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13"/>
            <p:cNvSpPr/>
            <p:nvPr/>
          </p:nvSpPr>
          <p:spPr>
            <a:xfrm>
              <a:off x="349400" y="1408650"/>
              <a:ext cx="27725" cy="23625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13"/>
            <p:cNvSpPr/>
            <p:nvPr/>
          </p:nvSpPr>
          <p:spPr>
            <a:xfrm>
              <a:off x="390350" y="1363100"/>
              <a:ext cx="56550" cy="41350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13"/>
            <p:cNvSpPr/>
            <p:nvPr/>
          </p:nvSpPr>
          <p:spPr>
            <a:xfrm>
              <a:off x="441225" y="1554900"/>
              <a:ext cx="20725" cy="17000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13"/>
            <p:cNvSpPr/>
            <p:nvPr/>
          </p:nvSpPr>
          <p:spPr>
            <a:xfrm>
              <a:off x="464300" y="1411200"/>
              <a:ext cx="32600" cy="2230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9" name="Google Shape;2079;p13"/>
          <p:cNvGrpSpPr/>
          <p:nvPr/>
        </p:nvGrpSpPr>
        <p:grpSpPr>
          <a:xfrm>
            <a:off x="288804" y="439028"/>
            <a:ext cx="701393" cy="522868"/>
            <a:chOff x="2634075" y="475000"/>
            <a:chExt cx="193200" cy="144025"/>
          </a:xfrm>
        </p:grpSpPr>
        <p:sp>
          <p:nvSpPr>
            <p:cNvPr id="2080" name="Google Shape;2080;p13"/>
            <p:cNvSpPr/>
            <p:nvPr/>
          </p:nvSpPr>
          <p:spPr>
            <a:xfrm>
              <a:off x="2681125" y="480875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13"/>
            <p:cNvSpPr/>
            <p:nvPr/>
          </p:nvSpPr>
          <p:spPr>
            <a:xfrm>
              <a:off x="2723100" y="488975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13"/>
            <p:cNvSpPr/>
            <p:nvPr/>
          </p:nvSpPr>
          <p:spPr>
            <a:xfrm>
              <a:off x="2709975" y="518325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13"/>
            <p:cNvSpPr/>
            <p:nvPr/>
          </p:nvSpPr>
          <p:spPr>
            <a:xfrm>
              <a:off x="2740050" y="518600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13"/>
            <p:cNvSpPr/>
            <p:nvPr/>
          </p:nvSpPr>
          <p:spPr>
            <a:xfrm>
              <a:off x="2744350" y="478750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13"/>
            <p:cNvSpPr/>
            <p:nvPr/>
          </p:nvSpPr>
          <p:spPr>
            <a:xfrm>
              <a:off x="2795250" y="521700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13"/>
            <p:cNvSpPr/>
            <p:nvPr/>
          </p:nvSpPr>
          <p:spPr>
            <a:xfrm>
              <a:off x="2758500" y="556975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13"/>
            <p:cNvSpPr/>
            <p:nvPr/>
          </p:nvSpPr>
          <p:spPr>
            <a:xfrm>
              <a:off x="2806550" y="551750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13"/>
            <p:cNvSpPr/>
            <p:nvPr/>
          </p:nvSpPr>
          <p:spPr>
            <a:xfrm>
              <a:off x="2682150" y="548500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13"/>
            <p:cNvSpPr/>
            <p:nvPr/>
          </p:nvSpPr>
          <p:spPr>
            <a:xfrm>
              <a:off x="2645850" y="508450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13"/>
            <p:cNvSpPr/>
            <p:nvPr/>
          </p:nvSpPr>
          <p:spPr>
            <a:xfrm>
              <a:off x="2720725" y="559350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13"/>
            <p:cNvSpPr/>
            <p:nvPr/>
          </p:nvSpPr>
          <p:spPr>
            <a:xfrm>
              <a:off x="2779650" y="587325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13"/>
            <p:cNvSpPr/>
            <p:nvPr/>
          </p:nvSpPr>
          <p:spPr>
            <a:xfrm>
              <a:off x="2741525" y="602475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13"/>
            <p:cNvSpPr/>
            <p:nvPr/>
          </p:nvSpPr>
          <p:spPr>
            <a:xfrm>
              <a:off x="2634550" y="475000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13"/>
            <p:cNvSpPr/>
            <p:nvPr/>
          </p:nvSpPr>
          <p:spPr>
            <a:xfrm>
              <a:off x="2677400" y="583350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13"/>
            <p:cNvSpPr/>
            <p:nvPr/>
          </p:nvSpPr>
          <p:spPr>
            <a:xfrm>
              <a:off x="2634075" y="534850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4220294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1_1">
    <p:spTree>
      <p:nvGrpSpPr>
        <p:cNvPr id="1" name="Shape 10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61" name="Google Shape;10461;p35"/>
          <p:cNvGrpSpPr/>
          <p:nvPr/>
        </p:nvGrpSpPr>
        <p:grpSpPr>
          <a:xfrm rot="5400000">
            <a:off x="5939737" y="2320217"/>
            <a:ext cx="4204145" cy="1823405"/>
            <a:chOff x="1284775" y="3761125"/>
            <a:chExt cx="3003175" cy="1302525"/>
          </a:xfrm>
        </p:grpSpPr>
        <p:sp>
          <p:nvSpPr>
            <p:cNvPr id="10462" name="Google Shape;10462;p35"/>
            <p:cNvSpPr/>
            <p:nvPr/>
          </p:nvSpPr>
          <p:spPr>
            <a:xfrm>
              <a:off x="2185525" y="3990775"/>
              <a:ext cx="256875" cy="343150"/>
            </a:xfrm>
            <a:custGeom>
              <a:avLst/>
              <a:gdLst/>
              <a:ahLst/>
              <a:cxnLst/>
              <a:rect l="l" t="t" r="r" b="b"/>
              <a:pathLst>
                <a:path w="10275" h="13726" extrusionOk="0">
                  <a:moveTo>
                    <a:pt x="1" y="0"/>
                  </a:moveTo>
                  <a:cubicBezTo>
                    <a:pt x="1" y="0"/>
                    <a:pt x="357" y="3579"/>
                    <a:pt x="9584" y="13726"/>
                  </a:cubicBezTo>
                  <a:lnTo>
                    <a:pt x="10274" y="13015"/>
                  </a:lnTo>
                  <a:cubicBezTo>
                    <a:pt x="10274" y="13015"/>
                    <a:pt x="1486" y="431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35"/>
            <p:cNvSpPr/>
            <p:nvPr/>
          </p:nvSpPr>
          <p:spPr>
            <a:xfrm>
              <a:off x="2063125" y="3931775"/>
              <a:ext cx="144925" cy="113925"/>
            </a:xfrm>
            <a:custGeom>
              <a:avLst/>
              <a:gdLst/>
              <a:ahLst/>
              <a:cxnLst/>
              <a:rect l="l" t="t" r="r" b="b"/>
              <a:pathLst>
                <a:path w="5797" h="4557" extrusionOk="0">
                  <a:moveTo>
                    <a:pt x="1050" y="1"/>
                  </a:moveTo>
                  <a:cubicBezTo>
                    <a:pt x="674" y="1"/>
                    <a:pt x="440" y="37"/>
                    <a:pt x="440" y="37"/>
                  </a:cubicBezTo>
                  <a:lnTo>
                    <a:pt x="566" y="602"/>
                  </a:lnTo>
                  <a:cubicBezTo>
                    <a:pt x="622" y="900"/>
                    <a:pt x="343" y="948"/>
                    <a:pt x="157" y="948"/>
                  </a:cubicBezTo>
                  <a:cubicBezTo>
                    <a:pt x="68" y="948"/>
                    <a:pt x="1" y="937"/>
                    <a:pt x="1" y="937"/>
                  </a:cubicBezTo>
                  <a:lnTo>
                    <a:pt x="1" y="937"/>
                  </a:lnTo>
                  <a:cubicBezTo>
                    <a:pt x="356" y="4264"/>
                    <a:pt x="4876" y="4557"/>
                    <a:pt x="4876" y="4557"/>
                  </a:cubicBezTo>
                  <a:lnTo>
                    <a:pt x="5796" y="2967"/>
                  </a:lnTo>
                  <a:cubicBezTo>
                    <a:pt x="4588" y="330"/>
                    <a:pt x="2179" y="1"/>
                    <a:pt x="10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35"/>
            <p:cNvSpPr/>
            <p:nvPr/>
          </p:nvSpPr>
          <p:spPr>
            <a:xfrm>
              <a:off x="2123800" y="3870975"/>
              <a:ext cx="151200" cy="154325"/>
            </a:xfrm>
            <a:custGeom>
              <a:avLst/>
              <a:gdLst/>
              <a:ahLst/>
              <a:cxnLst/>
              <a:rect l="l" t="t" r="r" b="b"/>
              <a:pathLst>
                <a:path w="6048" h="6173" extrusionOk="0">
                  <a:moveTo>
                    <a:pt x="2428" y="1"/>
                  </a:moveTo>
                  <a:cubicBezTo>
                    <a:pt x="2428" y="1"/>
                    <a:pt x="1" y="2888"/>
                    <a:pt x="2114" y="6089"/>
                  </a:cubicBezTo>
                  <a:lnTo>
                    <a:pt x="3913" y="6173"/>
                  </a:lnTo>
                  <a:cubicBezTo>
                    <a:pt x="3913" y="6173"/>
                    <a:pt x="6048" y="2177"/>
                    <a:pt x="3411" y="105"/>
                  </a:cubicBezTo>
                  <a:cubicBezTo>
                    <a:pt x="3411" y="105"/>
                    <a:pt x="3251" y="507"/>
                    <a:pt x="3026" y="507"/>
                  </a:cubicBezTo>
                  <a:cubicBezTo>
                    <a:pt x="2969" y="507"/>
                    <a:pt x="2909" y="482"/>
                    <a:pt x="2846" y="419"/>
                  </a:cubicBezTo>
                  <a:lnTo>
                    <a:pt x="24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35"/>
            <p:cNvSpPr/>
            <p:nvPr/>
          </p:nvSpPr>
          <p:spPr>
            <a:xfrm>
              <a:off x="2087725" y="3894000"/>
              <a:ext cx="141250" cy="152750"/>
            </a:xfrm>
            <a:custGeom>
              <a:avLst/>
              <a:gdLst/>
              <a:ahLst/>
              <a:cxnLst/>
              <a:rect l="l" t="t" r="r" b="b"/>
              <a:pathLst>
                <a:path w="5650" h="6110" extrusionOk="0">
                  <a:moveTo>
                    <a:pt x="2113" y="0"/>
                  </a:moveTo>
                  <a:lnTo>
                    <a:pt x="1967" y="565"/>
                  </a:lnTo>
                  <a:cubicBezTo>
                    <a:pt x="1911" y="705"/>
                    <a:pt x="1816" y="751"/>
                    <a:pt x="1713" y="751"/>
                  </a:cubicBezTo>
                  <a:cubicBezTo>
                    <a:pt x="1509" y="751"/>
                    <a:pt x="1276" y="565"/>
                    <a:pt x="1276" y="565"/>
                  </a:cubicBezTo>
                  <a:lnTo>
                    <a:pt x="1276" y="565"/>
                  </a:lnTo>
                  <a:cubicBezTo>
                    <a:pt x="0" y="3683"/>
                    <a:pt x="3829" y="6110"/>
                    <a:pt x="3829" y="6110"/>
                  </a:cubicBezTo>
                  <a:lnTo>
                    <a:pt x="5398" y="5147"/>
                  </a:lnTo>
                  <a:cubicBezTo>
                    <a:pt x="5649" y="1297"/>
                    <a:pt x="2113" y="0"/>
                    <a:pt x="2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35"/>
            <p:cNvSpPr/>
            <p:nvPr/>
          </p:nvSpPr>
          <p:spPr>
            <a:xfrm>
              <a:off x="2113125" y="3945750"/>
              <a:ext cx="142525" cy="107075"/>
            </a:xfrm>
            <a:custGeom>
              <a:avLst/>
              <a:gdLst/>
              <a:ahLst/>
              <a:cxnLst/>
              <a:rect l="l" t="t" r="r" b="b"/>
              <a:pathLst>
                <a:path w="5701" h="4283" extrusionOk="0">
                  <a:moveTo>
                    <a:pt x="4666" y="0"/>
                  </a:moveTo>
                  <a:cubicBezTo>
                    <a:pt x="4280" y="0"/>
                    <a:pt x="3872" y="1064"/>
                    <a:pt x="3608" y="1906"/>
                  </a:cubicBezTo>
                  <a:cubicBezTo>
                    <a:pt x="3327" y="1443"/>
                    <a:pt x="2929" y="1150"/>
                    <a:pt x="2599" y="1150"/>
                  </a:cubicBezTo>
                  <a:cubicBezTo>
                    <a:pt x="2511" y="1150"/>
                    <a:pt x="2428" y="1171"/>
                    <a:pt x="2353" y="1215"/>
                  </a:cubicBezTo>
                  <a:cubicBezTo>
                    <a:pt x="2018" y="1403"/>
                    <a:pt x="1976" y="2031"/>
                    <a:pt x="2269" y="2638"/>
                  </a:cubicBezTo>
                  <a:cubicBezTo>
                    <a:pt x="1731" y="2480"/>
                    <a:pt x="1096" y="2332"/>
                    <a:pt x="662" y="2332"/>
                  </a:cubicBezTo>
                  <a:cubicBezTo>
                    <a:pt x="235" y="2332"/>
                    <a:pt x="1" y="2474"/>
                    <a:pt x="239" y="2889"/>
                  </a:cubicBezTo>
                  <a:cubicBezTo>
                    <a:pt x="736" y="3783"/>
                    <a:pt x="1657" y="4283"/>
                    <a:pt x="2603" y="4283"/>
                  </a:cubicBezTo>
                  <a:cubicBezTo>
                    <a:pt x="3051" y="4283"/>
                    <a:pt x="3505" y="4171"/>
                    <a:pt x="3922" y="3935"/>
                  </a:cubicBezTo>
                  <a:cubicBezTo>
                    <a:pt x="5240" y="3203"/>
                    <a:pt x="5700" y="1550"/>
                    <a:pt x="4968" y="253"/>
                  </a:cubicBezTo>
                  <a:cubicBezTo>
                    <a:pt x="4871" y="76"/>
                    <a:pt x="4769" y="0"/>
                    <a:pt x="46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35"/>
            <p:cNvSpPr/>
            <p:nvPr/>
          </p:nvSpPr>
          <p:spPr>
            <a:xfrm>
              <a:off x="2351350" y="3933750"/>
              <a:ext cx="96275" cy="416925"/>
            </a:xfrm>
            <a:custGeom>
              <a:avLst/>
              <a:gdLst/>
              <a:ahLst/>
              <a:cxnLst/>
              <a:rect l="l" t="t" r="r" b="b"/>
              <a:pathLst>
                <a:path w="3851" h="16677" extrusionOk="0">
                  <a:moveTo>
                    <a:pt x="1486" y="0"/>
                  </a:moveTo>
                  <a:cubicBezTo>
                    <a:pt x="1486" y="1"/>
                    <a:pt x="1" y="3265"/>
                    <a:pt x="2909" y="16676"/>
                  </a:cubicBezTo>
                  <a:lnTo>
                    <a:pt x="3850" y="16404"/>
                  </a:lnTo>
                  <a:cubicBezTo>
                    <a:pt x="3850" y="16404"/>
                    <a:pt x="607" y="4436"/>
                    <a:pt x="1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35"/>
            <p:cNvSpPr/>
            <p:nvPr/>
          </p:nvSpPr>
          <p:spPr>
            <a:xfrm>
              <a:off x="2314200" y="3840125"/>
              <a:ext cx="134475" cy="152000"/>
            </a:xfrm>
            <a:custGeom>
              <a:avLst/>
              <a:gdLst/>
              <a:ahLst/>
              <a:cxnLst/>
              <a:rect l="l" t="t" r="r" b="b"/>
              <a:pathLst>
                <a:path w="5379" h="6080" extrusionOk="0">
                  <a:moveTo>
                    <a:pt x="2407" y="0"/>
                  </a:moveTo>
                  <a:cubicBezTo>
                    <a:pt x="2407" y="0"/>
                    <a:pt x="1" y="1611"/>
                    <a:pt x="147" y="3285"/>
                  </a:cubicBezTo>
                  <a:cubicBezTo>
                    <a:pt x="326" y="4870"/>
                    <a:pt x="1460" y="6079"/>
                    <a:pt x="2753" y="6079"/>
                  </a:cubicBezTo>
                  <a:cubicBezTo>
                    <a:pt x="2825" y="6079"/>
                    <a:pt x="2899" y="6076"/>
                    <a:pt x="2972" y="6068"/>
                  </a:cubicBezTo>
                  <a:cubicBezTo>
                    <a:pt x="4395" y="5942"/>
                    <a:pt x="5378" y="4478"/>
                    <a:pt x="5232" y="2804"/>
                  </a:cubicBezTo>
                  <a:cubicBezTo>
                    <a:pt x="5064" y="1130"/>
                    <a:pt x="2407" y="0"/>
                    <a:pt x="24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35"/>
            <p:cNvSpPr/>
            <p:nvPr/>
          </p:nvSpPr>
          <p:spPr>
            <a:xfrm>
              <a:off x="2317550" y="3919450"/>
              <a:ext cx="133725" cy="79950"/>
            </a:xfrm>
            <a:custGeom>
              <a:avLst/>
              <a:gdLst/>
              <a:ahLst/>
              <a:cxnLst/>
              <a:rect l="l" t="t" r="r" b="b"/>
              <a:pathLst>
                <a:path w="5349" h="3198" extrusionOk="0">
                  <a:moveTo>
                    <a:pt x="4946" y="0"/>
                  </a:moveTo>
                  <a:cubicBezTo>
                    <a:pt x="4569" y="0"/>
                    <a:pt x="3894" y="696"/>
                    <a:pt x="3382" y="1284"/>
                  </a:cubicBezTo>
                  <a:cubicBezTo>
                    <a:pt x="3280" y="649"/>
                    <a:pt x="2957" y="174"/>
                    <a:pt x="2570" y="174"/>
                  </a:cubicBezTo>
                  <a:cubicBezTo>
                    <a:pt x="2562" y="174"/>
                    <a:pt x="2553" y="174"/>
                    <a:pt x="2545" y="175"/>
                  </a:cubicBezTo>
                  <a:cubicBezTo>
                    <a:pt x="2169" y="196"/>
                    <a:pt x="1897" y="761"/>
                    <a:pt x="1917" y="1388"/>
                  </a:cubicBezTo>
                  <a:cubicBezTo>
                    <a:pt x="1352" y="922"/>
                    <a:pt x="643" y="398"/>
                    <a:pt x="275" y="398"/>
                  </a:cubicBezTo>
                  <a:cubicBezTo>
                    <a:pt x="98" y="398"/>
                    <a:pt x="0" y="518"/>
                    <a:pt x="34" y="823"/>
                  </a:cubicBezTo>
                  <a:cubicBezTo>
                    <a:pt x="173" y="2188"/>
                    <a:pt x="1321" y="3198"/>
                    <a:pt x="2631" y="3198"/>
                  </a:cubicBezTo>
                  <a:cubicBezTo>
                    <a:pt x="2706" y="3198"/>
                    <a:pt x="2783" y="3195"/>
                    <a:pt x="2859" y="3188"/>
                  </a:cubicBezTo>
                  <a:cubicBezTo>
                    <a:pt x="4303" y="3062"/>
                    <a:pt x="5349" y="1765"/>
                    <a:pt x="5223" y="363"/>
                  </a:cubicBezTo>
                  <a:cubicBezTo>
                    <a:pt x="5194" y="105"/>
                    <a:pt x="5093" y="0"/>
                    <a:pt x="49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35"/>
            <p:cNvSpPr/>
            <p:nvPr/>
          </p:nvSpPr>
          <p:spPr>
            <a:xfrm>
              <a:off x="2136875" y="4215700"/>
              <a:ext cx="287200" cy="95225"/>
            </a:xfrm>
            <a:custGeom>
              <a:avLst/>
              <a:gdLst/>
              <a:ahLst/>
              <a:cxnLst/>
              <a:rect l="l" t="t" r="r" b="b"/>
              <a:pathLst>
                <a:path w="11488" h="3809" extrusionOk="0">
                  <a:moveTo>
                    <a:pt x="1" y="0"/>
                  </a:moveTo>
                  <a:cubicBezTo>
                    <a:pt x="1" y="0"/>
                    <a:pt x="1717" y="1904"/>
                    <a:pt x="11404" y="3808"/>
                  </a:cubicBezTo>
                  <a:lnTo>
                    <a:pt x="11488" y="3118"/>
                  </a:lnTo>
                  <a:cubicBezTo>
                    <a:pt x="11488" y="3118"/>
                    <a:pt x="2700" y="186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35"/>
            <p:cNvSpPr/>
            <p:nvPr/>
          </p:nvSpPr>
          <p:spPr>
            <a:xfrm>
              <a:off x="2072025" y="4170300"/>
              <a:ext cx="111950" cy="91275"/>
            </a:xfrm>
            <a:custGeom>
              <a:avLst/>
              <a:gdLst/>
              <a:ahLst/>
              <a:cxnLst/>
              <a:rect l="l" t="t" r="r" b="b"/>
              <a:pathLst>
                <a:path w="4478" h="3651" extrusionOk="0">
                  <a:moveTo>
                    <a:pt x="2238" y="1"/>
                  </a:moveTo>
                  <a:cubicBezTo>
                    <a:pt x="1170" y="1"/>
                    <a:pt x="0" y="1105"/>
                    <a:pt x="0" y="1105"/>
                  </a:cubicBezTo>
                  <a:cubicBezTo>
                    <a:pt x="0" y="1105"/>
                    <a:pt x="377" y="3155"/>
                    <a:pt x="1528" y="3511"/>
                  </a:cubicBezTo>
                  <a:cubicBezTo>
                    <a:pt x="1803" y="3606"/>
                    <a:pt x="2079" y="3651"/>
                    <a:pt x="2345" y="3651"/>
                  </a:cubicBezTo>
                  <a:cubicBezTo>
                    <a:pt x="3190" y="3651"/>
                    <a:pt x="3925" y="3197"/>
                    <a:pt x="4164" y="2465"/>
                  </a:cubicBezTo>
                  <a:cubicBezTo>
                    <a:pt x="4478" y="1502"/>
                    <a:pt x="3787" y="435"/>
                    <a:pt x="2637" y="59"/>
                  </a:cubicBezTo>
                  <a:cubicBezTo>
                    <a:pt x="2507" y="19"/>
                    <a:pt x="2373" y="1"/>
                    <a:pt x="22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35"/>
            <p:cNvSpPr/>
            <p:nvPr/>
          </p:nvSpPr>
          <p:spPr>
            <a:xfrm>
              <a:off x="2106025" y="4174825"/>
              <a:ext cx="82675" cy="92075"/>
            </a:xfrm>
            <a:custGeom>
              <a:avLst/>
              <a:gdLst/>
              <a:ahLst/>
              <a:cxnLst/>
              <a:rect l="l" t="t" r="r" b="b"/>
              <a:pathLst>
                <a:path w="3307" h="3683" extrusionOk="0">
                  <a:moveTo>
                    <a:pt x="1638" y="0"/>
                  </a:moveTo>
                  <a:cubicBezTo>
                    <a:pt x="1216" y="0"/>
                    <a:pt x="1558" y="858"/>
                    <a:pt x="1883" y="1489"/>
                  </a:cubicBezTo>
                  <a:cubicBezTo>
                    <a:pt x="1759" y="1453"/>
                    <a:pt x="1636" y="1436"/>
                    <a:pt x="1521" y="1436"/>
                  </a:cubicBezTo>
                  <a:cubicBezTo>
                    <a:pt x="1232" y="1436"/>
                    <a:pt x="996" y="1545"/>
                    <a:pt x="921" y="1740"/>
                  </a:cubicBezTo>
                  <a:cubicBezTo>
                    <a:pt x="837" y="1991"/>
                    <a:pt x="1088" y="2326"/>
                    <a:pt x="1549" y="2493"/>
                  </a:cubicBezTo>
                  <a:cubicBezTo>
                    <a:pt x="858" y="2828"/>
                    <a:pt x="0" y="3372"/>
                    <a:pt x="628" y="3581"/>
                  </a:cubicBezTo>
                  <a:cubicBezTo>
                    <a:pt x="825" y="3649"/>
                    <a:pt x="1027" y="3682"/>
                    <a:pt x="1226" y="3682"/>
                  </a:cubicBezTo>
                  <a:cubicBezTo>
                    <a:pt x="2003" y="3682"/>
                    <a:pt x="2743" y="3188"/>
                    <a:pt x="2992" y="2388"/>
                  </a:cubicBezTo>
                  <a:cubicBezTo>
                    <a:pt x="3306" y="1405"/>
                    <a:pt x="2783" y="359"/>
                    <a:pt x="1779" y="24"/>
                  </a:cubicBezTo>
                  <a:cubicBezTo>
                    <a:pt x="1725" y="8"/>
                    <a:pt x="1678" y="0"/>
                    <a:pt x="1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35"/>
            <p:cNvSpPr/>
            <p:nvPr/>
          </p:nvSpPr>
          <p:spPr>
            <a:xfrm>
              <a:off x="3433625" y="4538450"/>
              <a:ext cx="128700" cy="401225"/>
            </a:xfrm>
            <a:custGeom>
              <a:avLst/>
              <a:gdLst/>
              <a:ahLst/>
              <a:cxnLst/>
              <a:rect l="l" t="t" r="r" b="b"/>
              <a:pathLst>
                <a:path w="5148" h="16049" extrusionOk="0">
                  <a:moveTo>
                    <a:pt x="4185" y="0"/>
                  </a:moveTo>
                  <a:cubicBezTo>
                    <a:pt x="4185" y="0"/>
                    <a:pt x="2553" y="12282"/>
                    <a:pt x="0" y="16048"/>
                  </a:cubicBezTo>
                  <a:cubicBezTo>
                    <a:pt x="0" y="16048"/>
                    <a:pt x="2637" y="13600"/>
                    <a:pt x="5148" y="105"/>
                  </a:cubicBezTo>
                  <a:lnTo>
                    <a:pt x="41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35"/>
            <p:cNvSpPr/>
            <p:nvPr/>
          </p:nvSpPr>
          <p:spPr>
            <a:xfrm>
              <a:off x="3388125" y="4906700"/>
              <a:ext cx="153275" cy="156950"/>
            </a:xfrm>
            <a:custGeom>
              <a:avLst/>
              <a:gdLst/>
              <a:ahLst/>
              <a:cxnLst/>
              <a:rect l="l" t="t" r="r" b="b"/>
              <a:pathLst>
                <a:path w="6131" h="6278" extrusionOk="0">
                  <a:moveTo>
                    <a:pt x="3620" y="0"/>
                  </a:moveTo>
                  <a:lnTo>
                    <a:pt x="1820" y="230"/>
                  </a:lnTo>
                  <a:cubicBezTo>
                    <a:pt x="0" y="3662"/>
                    <a:pt x="2720" y="6277"/>
                    <a:pt x="2720" y="6277"/>
                  </a:cubicBezTo>
                  <a:lnTo>
                    <a:pt x="3097" y="5838"/>
                  </a:lnTo>
                  <a:cubicBezTo>
                    <a:pt x="3162" y="5764"/>
                    <a:pt x="3228" y="5735"/>
                    <a:pt x="3292" y="5735"/>
                  </a:cubicBezTo>
                  <a:cubicBezTo>
                    <a:pt x="3514" y="5735"/>
                    <a:pt x="3704" y="6089"/>
                    <a:pt x="3704" y="6089"/>
                  </a:cubicBezTo>
                  <a:cubicBezTo>
                    <a:pt x="6131" y="3767"/>
                    <a:pt x="3620" y="0"/>
                    <a:pt x="3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35"/>
            <p:cNvSpPr/>
            <p:nvPr/>
          </p:nvSpPr>
          <p:spPr>
            <a:xfrm>
              <a:off x="3326925" y="4890475"/>
              <a:ext cx="139150" cy="123000"/>
            </a:xfrm>
            <a:custGeom>
              <a:avLst/>
              <a:gdLst/>
              <a:ahLst/>
              <a:cxnLst/>
              <a:rect l="l" t="t" r="r" b="b"/>
              <a:pathLst>
                <a:path w="5566" h="4920" extrusionOk="0">
                  <a:moveTo>
                    <a:pt x="4520" y="1"/>
                  </a:moveTo>
                  <a:cubicBezTo>
                    <a:pt x="4520" y="1"/>
                    <a:pt x="42" y="733"/>
                    <a:pt x="0" y="4081"/>
                  </a:cubicBezTo>
                  <a:cubicBezTo>
                    <a:pt x="0" y="4081"/>
                    <a:pt x="138" y="4041"/>
                    <a:pt x="283" y="4041"/>
                  </a:cubicBezTo>
                  <a:cubicBezTo>
                    <a:pt x="452" y="4041"/>
                    <a:pt x="629" y="4095"/>
                    <a:pt x="607" y="4332"/>
                  </a:cubicBezTo>
                  <a:lnTo>
                    <a:pt x="523" y="4918"/>
                  </a:lnTo>
                  <a:cubicBezTo>
                    <a:pt x="523" y="4918"/>
                    <a:pt x="563" y="4920"/>
                    <a:pt x="636" y="4920"/>
                  </a:cubicBezTo>
                  <a:cubicBezTo>
                    <a:pt x="1273" y="4920"/>
                    <a:pt x="4421" y="4752"/>
                    <a:pt x="5566" y="1486"/>
                  </a:cubicBezTo>
                  <a:lnTo>
                    <a:pt x="45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35"/>
            <p:cNvSpPr/>
            <p:nvPr/>
          </p:nvSpPr>
          <p:spPr>
            <a:xfrm>
              <a:off x="3356725" y="4890475"/>
              <a:ext cx="132900" cy="151200"/>
            </a:xfrm>
            <a:custGeom>
              <a:avLst/>
              <a:gdLst/>
              <a:ahLst/>
              <a:cxnLst/>
              <a:rect l="l" t="t" r="r" b="b"/>
              <a:pathLst>
                <a:path w="5316" h="6048" extrusionOk="0">
                  <a:moveTo>
                    <a:pt x="3223" y="1"/>
                  </a:moveTo>
                  <a:cubicBezTo>
                    <a:pt x="1" y="2114"/>
                    <a:pt x="1110" y="5734"/>
                    <a:pt x="1110" y="5734"/>
                  </a:cubicBezTo>
                  <a:lnTo>
                    <a:pt x="1654" y="5524"/>
                  </a:lnTo>
                  <a:cubicBezTo>
                    <a:pt x="1699" y="5506"/>
                    <a:pt x="1739" y="5498"/>
                    <a:pt x="1775" y="5498"/>
                  </a:cubicBezTo>
                  <a:cubicBezTo>
                    <a:pt x="2072" y="5498"/>
                    <a:pt x="2072" y="6048"/>
                    <a:pt x="2072" y="6048"/>
                  </a:cubicBezTo>
                  <a:cubicBezTo>
                    <a:pt x="5315" y="5211"/>
                    <a:pt x="4960" y="670"/>
                    <a:pt x="4960" y="670"/>
                  </a:cubicBezTo>
                  <a:lnTo>
                    <a:pt x="32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35"/>
            <p:cNvSpPr/>
            <p:nvPr/>
          </p:nvSpPr>
          <p:spPr>
            <a:xfrm>
              <a:off x="3367725" y="4880825"/>
              <a:ext cx="143350" cy="102725"/>
            </a:xfrm>
            <a:custGeom>
              <a:avLst/>
              <a:gdLst/>
              <a:ahLst/>
              <a:cxnLst/>
              <a:rect l="l" t="t" r="r" b="b"/>
              <a:pathLst>
                <a:path w="5734" h="4109" extrusionOk="0">
                  <a:moveTo>
                    <a:pt x="2653" y="0"/>
                  </a:moveTo>
                  <a:cubicBezTo>
                    <a:pt x="1600" y="0"/>
                    <a:pt x="599" y="611"/>
                    <a:pt x="147" y="1642"/>
                  </a:cubicBezTo>
                  <a:cubicBezTo>
                    <a:pt x="0" y="2027"/>
                    <a:pt x="198" y="2163"/>
                    <a:pt x="555" y="2163"/>
                  </a:cubicBezTo>
                  <a:cubicBezTo>
                    <a:pt x="1013" y="2163"/>
                    <a:pt x="1734" y="1938"/>
                    <a:pt x="2323" y="1726"/>
                  </a:cubicBezTo>
                  <a:lnTo>
                    <a:pt x="2323" y="1726"/>
                  </a:lnTo>
                  <a:cubicBezTo>
                    <a:pt x="2072" y="2353"/>
                    <a:pt x="2155" y="2981"/>
                    <a:pt x="2532" y="3128"/>
                  </a:cubicBezTo>
                  <a:cubicBezTo>
                    <a:pt x="2592" y="3156"/>
                    <a:pt x="2656" y="3169"/>
                    <a:pt x="2723" y="3169"/>
                  </a:cubicBezTo>
                  <a:cubicBezTo>
                    <a:pt x="3057" y="3169"/>
                    <a:pt x="3460" y="2841"/>
                    <a:pt x="3704" y="2353"/>
                  </a:cubicBezTo>
                  <a:cubicBezTo>
                    <a:pt x="4025" y="3157"/>
                    <a:pt x="4482" y="4109"/>
                    <a:pt x="4848" y="4109"/>
                  </a:cubicBezTo>
                  <a:cubicBezTo>
                    <a:pt x="4958" y="4109"/>
                    <a:pt x="5060" y="4022"/>
                    <a:pt x="5147" y="3818"/>
                  </a:cubicBezTo>
                  <a:cubicBezTo>
                    <a:pt x="5733" y="2416"/>
                    <a:pt x="5105" y="826"/>
                    <a:pt x="3724" y="219"/>
                  </a:cubicBezTo>
                  <a:cubicBezTo>
                    <a:pt x="3374" y="71"/>
                    <a:pt x="3011" y="0"/>
                    <a:pt x="26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35"/>
            <p:cNvSpPr/>
            <p:nvPr/>
          </p:nvSpPr>
          <p:spPr>
            <a:xfrm>
              <a:off x="3265700" y="4517525"/>
              <a:ext cx="310750" cy="295050"/>
            </a:xfrm>
            <a:custGeom>
              <a:avLst/>
              <a:gdLst/>
              <a:ahLst/>
              <a:cxnLst/>
              <a:rect l="l" t="t" r="r" b="b"/>
              <a:pathLst>
                <a:path w="12430" h="11802" extrusionOk="0">
                  <a:moveTo>
                    <a:pt x="11655" y="0"/>
                  </a:moveTo>
                  <a:cubicBezTo>
                    <a:pt x="11655" y="0"/>
                    <a:pt x="4102" y="9813"/>
                    <a:pt x="1" y="11801"/>
                  </a:cubicBezTo>
                  <a:cubicBezTo>
                    <a:pt x="1" y="11801"/>
                    <a:pt x="3516" y="11027"/>
                    <a:pt x="12430" y="586"/>
                  </a:cubicBezTo>
                  <a:lnTo>
                    <a:pt x="116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35"/>
            <p:cNvSpPr/>
            <p:nvPr/>
          </p:nvSpPr>
          <p:spPr>
            <a:xfrm>
              <a:off x="3182550" y="4758775"/>
              <a:ext cx="153275" cy="130325"/>
            </a:xfrm>
            <a:custGeom>
              <a:avLst/>
              <a:gdLst/>
              <a:ahLst/>
              <a:cxnLst/>
              <a:rect l="l" t="t" r="r" b="b"/>
              <a:pathLst>
                <a:path w="6131" h="5213" extrusionOk="0">
                  <a:moveTo>
                    <a:pt x="3457" y="1"/>
                  </a:moveTo>
                  <a:cubicBezTo>
                    <a:pt x="2701" y="1"/>
                    <a:pt x="1891" y="305"/>
                    <a:pt x="1235" y="917"/>
                  </a:cubicBezTo>
                  <a:cubicBezTo>
                    <a:pt x="0" y="2046"/>
                    <a:pt x="712" y="4850"/>
                    <a:pt x="712" y="4850"/>
                  </a:cubicBezTo>
                  <a:cubicBezTo>
                    <a:pt x="712" y="4850"/>
                    <a:pt x="1768" y="5213"/>
                    <a:pt x="2859" y="5213"/>
                  </a:cubicBezTo>
                  <a:cubicBezTo>
                    <a:pt x="3526" y="5213"/>
                    <a:pt x="4206" y="5077"/>
                    <a:pt x="4666" y="4641"/>
                  </a:cubicBezTo>
                  <a:cubicBezTo>
                    <a:pt x="5901" y="3511"/>
                    <a:pt x="6131" y="1733"/>
                    <a:pt x="5189" y="707"/>
                  </a:cubicBezTo>
                  <a:cubicBezTo>
                    <a:pt x="4748" y="237"/>
                    <a:pt x="4123" y="1"/>
                    <a:pt x="3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35"/>
            <p:cNvSpPr/>
            <p:nvPr/>
          </p:nvSpPr>
          <p:spPr>
            <a:xfrm>
              <a:off x="3209225" y="4751775"/>
              <a:ext cx="133400" cy="116700"/>
            </a:xfrm>
            <a:custGeom>
              <a:avLst/>
              <a:gdLst/>
              <a:ahLst/>
              <a:cxnLst/>
              <a:rect l="l" t="t" r="r" b="b"/>
              <a:pathLst>
                <a:path w="5336" h="4668" extrusionOk="0">
                  <a:moveTo>
                    <a:pt x="2442" y="1"/>
                  </a:moveTo>
                  <a:cubicBezTo>
                    <a:pt x="1821" y="1"/>
                    <a:pt x="1202" y="222"/>
                    <a:pt x="712" y="673"/>
                  </a:cubicBezTo>
                  <a:cubicBezTo>
                    <a:pt x="0" y="1301"/>
                    <a:pt x="1444" y="1510"/>
                    <a:pt x="2532" y="1573"/>
                  </a:cubicBezTo>
                  <a:cubicBezTo>
                    <a:pt x="2051" y="2033"/>
                    <a:pt x="1904" y="2619"/>
                    <a:pt x="2176" y="2912"/>
                  </a:cubicBezTo>
                  <a:cubicBezTo>
                    <a:pt x="2270" y="3014"/>
                    <a:pt x="2410" y="3063"/>
                    <a:pt x="2574" y="3063"/>
                  </a:cubicBezTo>
                  <a:cubicBezTo>
                    <a:pt x="2850" y="3063"/>
                    <a:pt x="3193" y="2924"/>
                    <a:pt x="3494" y="2661"/>
                  </a:cubicBezTo>
                  <a:lnTo>
                    <a:pt x="3494" y="2661"/>
                  </a:lnTo>
                  <a:cubicBezTo>
                    <a:pt x="3460" y="3558"/>
                    <a:pt x="3511" y="4667"/>
                    <a:pt x="3904" y="4667"/>
                  </a:cubicBezTo>
                  <a:cubicBezTo>
                    <a:pt x="3988" y="4667"/>
                    <a:pt x="4088" y="4617"/>
                    <a:pt x="4206" y="4502"/>
                  </a:cubicBezTo>
                  <a:cubicBezTo>
                    <a:pt x="5252" y="3540"/>
                    <a:pt x="5336" y="1887"/>
                    <a:pt x="4373" y="841"/>
                  </a:cubicBezTo>
                  <a:cubicBezTo>
                    <a:pt x="3851" y="285"/>
                    <a:pt x="3145" y="1"/>
                    <a:pt x="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35"/>
            <p:cNvSpPr/>
            <p:nvPr/>
          </p:nvSpPr>
          <p:spPr>
            <a:xfrm>
              <a:off x="3531450" y="4558325"/>
              <a:ext cx="123475" cy="284575"/>
            </a:xfrm>
            <a:custGeom>
              <a:avLst/>
              <a:gdLst/>
              <a:ahLst/>
              <a:cxnLst/>
              <a:rect l="l" t="t" r="r" b="b"/>
              <a:pathLst>
                <a:path w="4939" h="11383" extrusionOk="0">
                  <a:moveTo>
                    <a:pt x="628" y="0"/>
                  </a:moveTo>
                  <a:lnTo>
                    <a:pt x="0" y="335"/>
                  </a:lnTo>
                  <a:cubicBezTo>
                    <a:pt x="0" y="335"/>
                    <a:pt x="4310" y="8098"/>
                    <a:pt x="4478" y="11383"/>
                  </a:cubicBezTo>
                  <a:cubicBezTo>
                    <a:pt x="4478" y="11383"/>
                    <a:pt x="4938" y="8830"/>
                    <a:pt x="6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35"/>
            <p:cNvSpPr/>
            <p:nvPr/>
          </p:nvSpPr>
          <p:spPr>
            <a:xfrm>
              <a:off x="3598400" y="4799350"/>
              <a:ext cx="105175" cy="105275"/>
            </a:xfrm>
            <a:custGeom>
              <a:avLst/>
              <a:gdLst/>
              <a:ahLst/>
              <a:cxnLst/>
              <a:rect l="l" t="t" r="r" b="b"/>
              <a:pathLst>
                <a:path w="4207" h="4211" extrusionOk="0">
                  <a:moveTo>
                    <a:pt x="1893" y="1"/>
                  </a:moveTo>
                  <a:cubicBezTo>
                    <a:pt x="1721" y="1"/>
                    <a:pt x="1549" y="29"/>
                    <a:pt x="1381" y="89"/>
                  </a:cubicBezTo>
                  <a:cubicBezTo>
                    <a:pt x="440" y="423"/>
                    <a:pt x="0" y="1595"/>
                    <a:pt x="377" y="2746"/>
                  </a:cubicBezTo>
                  <a:cubicBezTo>
                    <a:pt x="775" y="3897"/>
                    <a:pt x="2825" y="4211"/>
                    <a:pt x="2825" y="4211"/>
                  </a:cubicBezTo>
                  <a:cubicBezTo>
                    <a:pt x="2825" y="4211"/>
                    <a:pt x="4206" y="2704"/>
                    <a:pt x="3809" y="1553"/>
                  </a:cubicBezTo>
                  <a:cubicBezTo>
                    <a:pt x="3482" y="607"/>
                    <a:pt x="2688" y="1"/>
                    <a:pt x="18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35"/>
            <p:cNvSpPr/>
            <p:nvPr/>
          </p:nvSpPr>
          <p:spPr>
            <a:xfrm>
              <a:off x="3594225" y="4793800"/>
              <a:ext cx="99100" cy="67475"/>
            </a:xfrm>
            <a:custGeom>
              <a:avLst/>
              <a:gdLst/>
              <a:ahLst/>
              <a:cxnLst/>
              <a:rect l="l" t="t" r="r" b="b"/>
              <a:pathLst>
                <a:path w="3964" h="2699" extrusionOk="0">
                  <a:moveTo>
                    <a:pt x="2095" y="0"/>
                  </a:moveTo>
                  <a:cubicBezTo>
                    <a:pt x="1893" y="0"/>
                    <a:pt x="1688" y="33"/>
                    <a:pt x="1486" y="101"/>
                  </a:cubicBezTo>
                  <a:cubicBezTo>
                    <a:pt x="523" y="436"/>
                    <a:pt x="0" y="1503"/>
                    <a:pt x="335" y="2487"/>
                  </a:cubicBezTo>
                  <a:cubicBezTo>
                    <a:pt x="395" y="2636"/>
                    <a:pt x="470" y="2699"/>
                    <a:pt x="554" y="2699"/>
                  </a:cubicBezTo>
                  <a:cubicBezTo>
                    <a:pt x="824" y="2699"/>
                    <a:pt x="1189" y="2055"/>
                    <a:pt x="1444" y="1545"/>
                  </a:cubicBezTo>
                  <a:cubicBezTo>
                    <a:pt x="1603" y="1917"/>
                    <a:pt x="1868" y="2155"/>
                    <a:pt x="2098" y="2155"/>
                  </a:cubicBezTo>
                  <a:cubicBezTo>
                    <a:pt x="2139" y="2155"/>
                    <a:pt x="2180" y="2147"/>
                    <a:pt x="2218" y="2131"/>
                  </a:cubicBezTo>
                  <a:cubicBezTo>
                    <a:pt x="2490" y="2068"/>
                    <a:pt x="2595" y="1650"/>
                    <a:pt x="2469" y="1189"/>
                  </a:cubicBezTo>
                  <a:lnTo>
                    <a:pt x="2469" y="1189"/>
                  </a:lnTo>
                  <a:cubicBezTo>
                    <a:pt x="2870" y="1390"/>
                    <a:pt x="3375" y="1598"/>
                    <a:pt x="3668" y="1598"/>
                  </a:cubicBezTo>
                  <a:cubicBezTo>
                    <a:pt x="3863" y="1598"/>
                    <a:pt x="3963" y="1504"/>
                    <a:pt x="3871" y="1252"/>
                  </a:cubicBezTo>
                  <a:cubicBezTo>
                    <a:pt x="3605" y="487"/>
                    <a:pt x="2876" y="0"/>
                    <a:pt x="2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35"/>
            <p:cNvSpPr/>
            <p:nvPr/>
          </p:nvSpPr>
          <p:spPr>
            <a:xfrm>
              <a:off x="1586075" y="4311950"/>
              <a:ext cx="340025" cy="260525"/>
            </a:xfrm>
            <a:custGeom>
              <a:avLst/>
              <a:gdLst/>
              <a:ahLst/>
              <a:cxnLst/>
              <a:rect l="l" t="t" r="r" b="b"/>
              <a:pathLst>
                <a:path w="13601" h="10421" extrusionOk="0">
                  <a:moveTo>
                    <a:pt x="12910" y="0"/>
                  </a:moveTo>
                  <a:cubicBezTo>
                    <a:pt x="12910" y="0"/>
                    <a:pt x="4290" y="8893"/>
                    <a:pt x="0" y="10420"/>
                  </a:cubicBezTo>
                  <a:cubicBezTo>
                    <a:pt x="0" y="10420"/>
                    <a:pt x="3557" y="10043"/>
                    <a:pt x="13601" y="670"/>
                  </a:cubicBezTo>
                  <a:lnTo>
                    <a:pt x="1291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35"/>
            <p:cNvSpPr/>
            <p:nvPr/>
          </p:nvSpPr>
          <p:spPr>
            <a:xfrm>
              <a:off x="1514400" y="4551000"/>
              <a:ext cx="127675" cy="145425"/>
            </a:xfrm>
            <a:custGeom>
              <a:avLst/>
              <a:gdLst/>
              <a:ahLst/>
              <a:cxnLst/>
              <a:rect l="l" t="t" r="r" b="b"/>
              <a:pathLst>
                <a:path w="5107" h="5817" extrusionOk="0">
                  <a:moveTo>
                    <a:pt x="3474" y="0"/>
                  </a:moveTo>
                  <a:cubicBezTo>
                    <a:pt x="1" y="1674"/>
                    <a:pt x="628" y="5399"/>
                    <a:pt x="628" y="5399"/>
                  </a:cubicBezTo>
                  <a:lnTo>
                    <a:pt x="1193" y="5231"/>
                  </a:lnTo>
                  <a:cubicBezTo>
                    <a:pt x="1220" y="5226"/>
                    <a:pt x="1246" y="5224"/>
                    <a:pt x="1269" y="5224"/>
                  </a:cubicBezTo>
                  <a:cubicBezTo>
                    <a:pt x="1642" y="5224"/>
                    <a:pt x="1549" y="5817"/>
                    <a:pt x="1549" y="5817"/>
                  </a:cubicBezTo>
                  <a:cubicBezTo>
                    <a:pt x="4855" y="5399"/>
                    <a:pt x="5106" y="858"/>
                    <a:pt x="5106" y="858"/>
                  </a:cubicBezTo>
                  <a:lnTo>
                    <a:pt x="34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35"/>
            <p:cNvSpPr/>
            <p:nvPr/>
          </p:nvSpPr>
          <p:spPr>
            <a:xfrm>
              <a:off x="1467325" y="4516825"/>
              <a:ext cx="153825" cy="86950"/>
            </a:xfrm>
            <a:custGeom>
              <a:avLst/>
              <a:gdLst/>
              <a:ahLst/>
              <a:cxnLst/>
              <a:rect l="l" t="t" r="r" b="b"/>
              <a:pathLst>
                <a:path w="6153" h="3478" extrusionOk="0">
                  <a:moveTo>
                    <a:pt x="3023" y="1"/>
                  </a:moveTo>
                  <a:cubicBezTo>
                    <a:pt x="1972" y="1"/>
                    <a:pt x="866" y="315"/>
                    <a:pt x="63" y="1346"/>
                  </a:cubicBezTo>
                  <a:cubicBezTo>
                    <a:pt x="63" y="1346"/>
                    <a:pt x="691" y="1576"/>
                    <a:pt x="419" y="1911"/>
                  </a:cubicBezTo>
                  <a:lnTo>
                    <a:pt x="1" y="2330"/>
                  </a:lnTo>
                  <a:cubicBezTo>
                    <a:pt x="1" y="2330"/>
                    <a:pt x="1378" y="3478"/>
                    <a:pt x="3285" y="3478"/>
                  </a:cubicBezTo>
                  <a:cubicBezTo>
                    <a:pt x="4139" y="3478"/>
                    <a:pt x="5099" y="3247"/>
                    <a:pt x="6089" y="2581"/>
                  </a:cubicBezTo>
                  <a:lnTo>
                    <a:pt x="6152" y="760"/>
                  </a:lnTo>
                  <a:cubicBezTo>
                    <a:pt x="6152" y="760"/>
                    <a:pt x="4656" y="1"/>
                    <a:pt x="30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35"/>
            <p:cNvSpPr/>
            <p:nvPr/>
          </p:nvSpPr>
          <p:spPr>
            <a:xfrm>
              <a:off x="1490875" y="4535075"/>
              <a:ext cx="152225" cy="110450"/>
            </a:xfrm>
            <a:custGeom>
              <a:avLst/>
              <a:gdLst/>
              <a:ahLst/>
              <a:cxnLst/>
              <a:rect l="l" t="t" r="r" b="b"/>
              <a:pathLst>
                <a:path w="6089" h="4418" extrusionOk="0">
                  <a:moveTo>
                    <a:pt x="4782" y="1"/>
                  </a:moveTo>
                  <a:cubicBezTo>
                    <a:pt x="1185" y="1"/>
                    <a:pt x="0" y="3357"/>
                    <a:pt x="0" y="3357"/>
                  </a:cubicBezTo>
                  <a:lnTo>
                    <a:pt x="565" y="3483"/>
                  </a:lnTo>
                  <a:cubicBezTo>
                    <a:pt x="1025" y="3650"/>
                    <a:pt x="607" y="4173"/>
                    <a:pt x="607" y="4173"/>
                  </a:cubicBezTo>
                  <a:cubicBezTo>
                    <a:pt x="1035" y="4344"/>
                    <a:pt x="1449" y="4417"/>
                    <a:pt x="1845" y="4417"/>
                  </a:cubicBezTo>
                  <a:cubicBezTo>
                    <a:pt x="4317" y="4417"/>
                    <a:pt x="6089" y="1558"/>
                    <a:pt x="6089" y="1558"/>
                  </a:cubicBezTo>
                  <a:lnTo>
                    <a:pt x="5106" y="10"/>
                  </a:lnTo>
                  <a:cubicBezTo>
                    <a:pt x="4996" y="4"/>
                    <a:pt x="4888" y="1"/>
                    <a:pt x="47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35"/>
            <p:cNvSpPr/>
            <p:nvPr/>
          </p:nvSpPr>
          <p:spPr>
            <a:xfrm>
              <a:off x="1526950" y="4512275"/>
              <a:ext cx="131850" cy="129675"/>
            </a:xfrm>
            <a:custGeom>
              <a:avLst/>
              <a:gdLst/>
              <a:ahLst/>
              <a:cxnLst/>
              <a:rect l="l" t="t" r="r" b="b"/>
              <a:pathLst>
                <a:path w="5274" h="5187" extrusionOk="0">
                  <a:moveTo>
                    <a:pt x="2167" y="0"/>
                  </a:moveTo>
                  <a:cubicBezTo>
                    <a:pt x="1704" y="0"/>
                    <a:pt x="1233" y="121"/>
                    <a:pt x="796" y="377"/>
                  </a:cubicBezTo>
                  <a:cubicBezTo>
                    <a:pt x="1" y="838"/>
                    <a:pt x="1403" y="1403"/>
                    <a:pt x="2512" y="1675"/>
                  </a:cubicBezTo>
                  <a:cubicBezTo>
                    <a:pt x="1926" y="2051"/>
                    <a:pt x="1633" y="2595"/>
                    <a:pt x="1821" y="2972"/>
                  </a:cubicBezTo>
                  <a:cubicBezTo>
                    <a:pt x="1933" y="3151"/>
                    <a:pt x="2158" y="3240"/>
                    <a:pt x="2435" y="3240"/>
                  </a:cubicBezTo>
                  <a:cubicBezTo>
                    <a:pt x="2678" y="3240"/>
                    <a:pt x="2961" y="3171"/>
                    <a:pt x="3244" y="3035"/>
                  </a:cubicBezTo>
                  <a:lnTo>
                    <a:pt x="3244" y="3035"/>
                  </a:lnTo>
                  <a:cubicBezTo>
                    <a:pt x="2992" y="3971"/>
                    <a:pt x="2755" y="5187"/>
                    <a:pt x="3228" y="5187"/>
                  </a:cubicBezTo>
                  <a:cubicBezTo>
                    <a:pt x="3305" y="5187"/>
                    <a:pt x="3400" y="5155"/>
                    <a:pt x="3516" y="5085"/>
                  </a:cubicBezTo>
                  <a:cubicBezTo>
                    <a:pt x="4834" y="4332"/>
                    <a:pt x="5274" y="2679"/>
                    <a:pt x="4520" y="1361"/>
                  </a:cubicBezTo>
                  <a:cubicBezTo>
                    <a:pt x="4003" y="493"/>
                    <a:pt x="3101" y="0"/>
                    <a:pt x="2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35"/>
            <p:cNvSpPr/>
            <p:nvPr/>
          </p:nvSpPr>
          <p:spPr>
            <a:xfrm>
              <a:off x="1526950" y="4305675"/>
              <a:ext cx="416425" cy="72750"/>
            </a:xfrm>
            <a:custGeom>
              <a:avLst/>
              <a:gdLst/>
              <a:ahLst/>
              <a:cxnLst/>
              <a:rect l="l" t="t" r="r" b="b"/>
              <a:pathLst>
                <a:path w="16657" h="2910" extrusionOk="0">
                  <a:moveTo>
                    <a:pt x="16363" y="0"/>
                  </a:moveTo>
                  <a:cubicBezTo>
                    <a:pt x="16363" y="0"/>
                    <a:pt x="6918" y="2706"/>
                    <a:pt x="1704" y="2706"/>
                  </a:cubicBezTo>
                  <a:cubicBezTo>
                    <a:pt x="1064" y="2706"/>
                    <a:pt x="488" y="2665"/>
                    <a:pt x="1" y="2574"/>
                  </a:cubicBezTo>
                  <a:lnTo>
                    <a:pt x="1" y="2574"/>
                  </a:lnTo>
                  <a:cubicBezTo>
                    <a:pt x="1" y="2574"/>
                    <a:pt x="766" y="2910"/>
                    <a:pt x="3059" y="2910"/>
                  </a:cubicBezTo>
                  <a:cubicBezTo>
                    <a:pt x="5519" y="2910"/>
                    <a:pt x="9737" y="2523"/>
                    <a:pt x="16656" y="921"/>
                  </a:cubicBezTo>
                  <a:lnTo>
                    <a:pt x="1636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35"/>
            <p:cNvSpPr/>
            <p:nvPr/>
          </p:nvSpPr>
          <p:spPr>
            <a:xfrm>
              <a:off x="1433850" y="4313975"/>
              <a:ext cx="155900" cy="126925"/>
            </a:xfrm>
            <a:custGeom>
              <a:avLst/>
              <a:gdLst/>
              <a:ahLst/>
              <a:cxnLst/>
              <a:rect l="l" t="t" r="r" b="b"/>
              <a:pathLst>
                <a:path w="6236" h="5077" extrusionOk="0">
                  <a:moveTo>
                    <a:pt x="3194" y="1"/>
                  </a:moveTo>
                  <a:cubicBezTo>
                    <a:pt x="3059" y="1"/>
                    <a:pt x="2922" y="8"/>
                    <a:pt x="2783" y="24"/>
                  </a:cubicBezTo>
                  <a:cubicBezTo>
                    <a:pt x="1109" y="191"/>
                    <a:pt x="0" y="2869"/>
                    <a:pt x="0" y="2869"/>
                  </a:cubicBezTo>
                  <a:cubicBezTo>
                    <a:pt x="0" y="2869"/>
                    <a:pt x="1511" y="5077"/>
                    <a:pt x="3116" y="5077"/>
                  </a:cubicBezTo>
                  <a:cubicBezTo>
                    <a:pt x="3179" y="5077"/>
                    <a:pt x="3243" y="5073"/>
                    <a:pt x="3306" y="5066"/>
                  </a:cubicBezTo>
                  <a:cubicBezTo>
                    <a:pt x="5001" y="4878"/>
                    <a:pt x="6236" y="3602"/>
                    <a:pt x="6068" y="2200"/>
                  </a:cubicBezTo>
                  <a:cubicBezTo>
                    <a:pt x="5953" y="933"/>
                    <a:pt x="4693" y="1"/>
                    <a:pt x="3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35"/>
            <p:cNvSpPr/>
            <p:nvPr/>
          </p:nvSpPr>
          <p:spPr>
            <a:xfrm>
              <a:off x="1498200" y="4311075"/>
              <a:ext cx="99400" cy="130250"/>
            </a:xfrm>
            <a:custGeom>
              <a:avLst/>
              <a:gdLst/>
              <a:ahLst/>
              <a:cxnLst/>
              <a:rect l="l" t="t" r="r" b="b"/>
              <a:pathLst>
                <a:path w="3976" h="5210" extrusionOk="0">
                  <a:moveTo>
                    <a:pt x="1212" y="0"/>
                  </a:moveTo>
                  <a:cubicBezTo>
                    <a:pt x="1123" y="0"/>
                    <a:pt x="1032" y="5"/>
                    <a:pt x="942" y="14"/>
                  </a:cubicBezTo>
                  <a:cubicBezTo>
                    <a:pt x="0" y="98"/>
                    <a:pt x="1046" y="1123"/>
                    <a:pt x="1883" y="1835"/>
                  </a:cubicBezTo>
                  <a:cubicBezTo>
                    <a:pt x="1214" y="1939"/>
                    <a:pt x="753" y="2295"/>
                    <a:pt x="795" y="2692"/>
                  </a:cubicBezTo>
                  <a:cubicBezTo>
                    <a:pt x="855" y="3073"/>
                    <a:pt x="1338" y="3301"/>
                    <a:pt x="1949" y="3301"/>
                  </a:cubicBezTo>
                  <a:cubicBezTo>
                    <a:pt x="1975" y="3301"/>
                    <a:pt x="2002" y="3300"/>
                    <a:pt x="2030" y="3299"/>
                  </a:cubicBezTo>
                  <a:lnTo>
                    <a:pt x="2030" y="3299"/>
                  </a:lnTo>
                  <a:cubicBezTo>
                    <a:pt x="1388" y="4101"/>
                    <a:pt x="632" y="5210"/>
                    <a:pt x="1397" y="5210"/>
                  </a:cubicBezTo>
                  <a:cubicBezTo>
                    <a:pt x="1430" y="5210"/>
                    <a:pt x="1467" y="5208"/>
                    <a:pt x="1507" y="5203"/>
                  </a:cubicBezTo>
                  <a:cubicBezTo>
                    <a:pt x="2950" y="5036"/>
                    <a:pt x="3976" y="3760"/>
                    <a:pt x="3808" y="2316"/>
                  </a:cubicBezTo>
                  <a:cubicBezTo>
                    <a:pt x="3671" y="984"/>
                    <a:pt x="2525" y="0"/>
                    <a:pt x="1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35"/>
            <p:cNvSpPr/>
            <p:nvPr/>
          </p:nvSpPr>
          <p:spPr>
            <a:xfrm>
              <a:off x="1812575" y="4329725"/>
              <a:ext cx="91550" cy="288775"/>
            </a:xfrm>
            <a:custGeom>
              <a:avLst/>
              <a:gdLst/>
              <a:ahLst/>
              <a:cxnLst/>
              <a:rect l="l" t="t" r="r" b="b"/>
              <a:pathLst>
                <a:path w="3662" h="11551" extrusionOk="0">
                  <a:moveTo>
                    <a:pt x="2950" y="1"/>
                  </a:moveTo>
                  <a:cubicBezTo>
                    <a:pt x="2950" y="1"/>
                    <a:pt x="1800" y="8830"/>
                    <a:pt x="0" y="11550"/>
                  </a:cubicBezTo>
                  <a:cubicBezTo>
                    <a:pt x="0" y="11550"/>
                    <a:pt x="1883" y="9793"/>
                    <a:pt x="3662" y="84"/>
                  </a:cubicBezTo>
                  <a:lnTo>
                    <a:pt x="29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35"/>
            <p:cNvSpPr/>
            <p:nvPr/>
          </p:nvSpPr>
          <p:spPr>
            <a:xfrm>
              <a:off x="1760250" y="4577375"/>
              <a:ext cx="104125" cy="106500"/>
            </a:xfrm>
            <a:custGeom>
              <a:avLst/>
              <a:gdLst/>
              <a:ahLst/>
              <a:cxnLst/>
              <a:rect l="l" t="t" r="r" b="b"/>
              <a:pathLst>
                <a:path w="4165" h="4260" extrusionOk="0">
                  <a:moveTo>
                    <a:pt x="2254" y="1"/>
                  </a:moveTo>
                  <a:cubicBezTo>
                    <a:pt x="1440" y="1"/>
                    <a:pt x="652" y="657"/>
                    <a:pt x="336" y="1623"/>
                  </a:cubicBezTo>
                  <a:cubicBezTo>
                    <a:pt x="1" y="2795"/>
                    <a:pt x="1445" y="4260"/>
                    <a:pt x="1445" y="4260"/>
                  </a:cubicBezTo>
                  <a:cubicBezTo>
                    <a:pt x="1445" y="4260"/>
                    <a:pt x="3453" y="3862"/>
                    <a:pt x="3809" y="2711"/>
                  </a:cubicBezTo>
                  <a:cubicBezTo>
                    <a:pt x="4165" y="1540"/>
                    <a:pt x="3683" y="368"/>
                    <a:pt x="2721" y="75"/>
                  </a:cubicBezTo>
                  <a:cubicBezTo>
                    <a:pt x="2566" y="25"/>
                    <a:pt x="2410" y="1"/>
                    <a:pt x="2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35"/>
            <p:cNvSpPr/>
            <p:nvPr/>
          </p:nvSpPr>
          <p:spPr>
            <a:xfrm>
              <a:off x="1770775" y="4571800"/>
              <a:ext cx="98825" cy="65850"/>
            </a:xfrm>
            <a:custGeom>
              <a:avLst/>
              <a:gdLst/>
              <a:ahLst/>
              <a:cxnLst/>
              <a:rect l="l" t="t" r="r" b="b"/>
              <a:pathLst>
                <a:path w="3953" h="2634" extrusionOk="0">
                  <a:moveTo>
                    <a:pt x="1829" y="0"/>
                  </a:moveTo>
                  <a:cubicBezTo>
                    <a:pt x="1028" y="0"/>
                    <a:pt x="302" y="511"/>
                    <a:pt x="82" y="1323"/>
                  </a:cubicBezTo>
                  <a:cubicBezTo>
                    <a:pt x="1" y="1575"/>
                    <a:pt x="96" y="1669"/>
                    <a:pt x="283" y="1669"/>
                  </a:cubicBezTo>
                  <a:cubicBezTo>
                    <a:pt x="576" y="1669"/>
                    <a:pt x="1095" y="1436"/>
                    <a:pt x="1505" y="1219"/>
                  </a:cubicBezTo>
                  <a:lnTo>
                    <a:pt x="1505" y="1219"/>
                  </a:lnTo>
                  <a:cubicBezTo>
                    <a:pt x="1400" y="1658"/>
                    <a:pt x="1505" y="2077"/>
                    <a:pt x="1777" y="2160"/>
                  </a:cubicBezTo>
                  <a:cubicBezTo>
                    <a:pt x="1801" y="2166"/>
                    <a:pt x="1826" y="2169"/>
                    <a:pt x="1851" y="2169"/>
                  </a:cubicBezTo>
                  <a:cubicBezTo>
                    <a:pt x="2087" y="2169"/>
                    <a:pt x="2360" y="1911"/>
                    <a:pt x="2530" y="1533"/>
                  </a:cubicBezTo>
                  <a:cubicBezTo>
                    <a:pt x="2813" y="2036"/>
                    <a:pt x="3190" y="2633"/>
                    <a:pt x="3440" y="2633"/>
                  </a:cubicBezTo>
                  <a:cubicBezTo>
                    <a:pt x="3523" y="2633"/>
                    <a:pt x="3592" y="2568"/>
                    <a:pt x="3639" y="2411"/>
                  </a:cubicBezTo>
                  <a:cubicBezTo>
                    <a:pt x="3953" y="1428"/>
                    <a:pt x="3388" y="382"/>
                    <a:pt x="2405" y="89"/>
                  </a:cubicBezTo>
                  <a:cubicBezTo>
                    <a:pt x="2212" y="29"/>
                    <a:pt x="2018" y="0"/>
                    <a:pt x="18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35"/>
            <p:cNvSpPr/>
            <p:nvPr/>
          </p:nvSpPr>
          <p:spPr>
            <a:xfrm>
              <a:off x="1470475" y="4095425"/>
              <a:ext cx="2817475" cy="793125"/>
            </a:xfrm>
            <a:custGeom>
              <a:avLst/>
              <a:gdLst/>
              <a:ahLst/>
              <a:cxnLst/>
              <a:rect l="l" t="t" r="r" b="b"/>
              <a:pathLst>
                <a:path w="112699" h="31725" extrusionOk="0">
                  <a:moveTo>
                    <a:pt x="419" y="1"/>
                  </a:moveTo>
                  <a:cubicBezTo>
                    <a:pt x="273" y="1"/>
                    <a:pt x="133" y="7"/>
                    <a:pt x="0" y="20"/>
                  </a:cubicBezTo>
                  <a:cubicBezTo>
                    <a:pt x="0" y="20"/>
                    <a:pt x="10232" y="2656"/>
                    <a:pt x="14061" y="7406"/>
                  </a:cubicBezTo>
                  <a:cubicBezTo>
                    <a:pt x="17056" y="11084"/>
                    <a:pt x="24279" y="11914"/>
                    <a:pt x="30314" y="11914"/>
                  </a:cubicBezTo>
                  <a:cubicBezTo>
                    <a:pt x="32038" y="11914"/>
                    <a:pt x="33665" y="11846"/>
                    <a:pt x="35068" y="11758"/>
                  </a:cubicBezTo>
                  <a:lnTo>
                    <a:pt x="35068" y="11758"/>
                  </a:lnTo>
                  <a:cubicBezTo>
                    <a:pt x="35068" y="11758"/>
                    <a:pt x="29649" y="12909"/>
                    <a:pt x="27326" y="15043"/>
                  </a:cubicBezTo>
                  <a:cubicBezTo>
                    <a:pt x="27326" y="15043"/>
                    <a:pt x="25562" y="16769"/>
                    <a:pt x="22969" y="16769"/>
                  </a:cubicBezTo>
                  <a:cubicBezTo>
                    <a:pt x="22854" y="16769"/>
                    <a:pt x="22737" y="16766"/>
                    <a:pt x="22619" y="16759"/>
                  </a:cubicBezTo>
                  <a:cubicBezTo>
                    <a:pt x="22471" y="16751"/>
                    <a:pt x="22317" y="16747"/>
                    <a:pt x="22158" y="16747"/>
                  </a:cubicBezTo>
                  <a:cubicBezTo>
                    <a:pt x="19339" y="16747"/>
                    <a:pt x="14877" y="17909"/>
                    <a:pt x="14877" y="17909"/>
                  </a:cubicBezTo>
                  <a:cubicBezTo>
                    <a:pt x="14877" y="17909"/>
                    <a:pt x="17548" y="18154"/>
                    <a:pt x="20347" y="18154"/>
                  </a:cubicBezTo>
                  <a:cubicBezTo>
                    <a:pt x="20721" y="18154"/>
                    <a:pt x="21096" y="18149"/>
                    <a:pt x="21468" y="18140"/>
                  </a:cubicBezTo>
                  <a:cubicBezTo>
                    <a:pt x="24627" y="18077"/>
                    <a:pt x="30109" y="17554"/>
                    <a:pt x="31302" y="16779"/>
                  </a:cubicBezTo>
                  <a:cubicBezTo>
                    <a:pt x="32451" y="16066"/>
                    <a:pt x="37634" y="14040"/>
                    <a:pt x="39655" y="14040"/>
                  </a:cubicBezTo>
                  <a:cubicBezTo>
                    <a:pt x="39769" y="14040"/>
                    <a:pt x="39872" y="14046"/>
                    <a:pt x="39964" y="14059"/>
                  </a:cubicBezTo>
                  <a:cubicBezTo>
                    <a:pt x="40023" y="14069"/>
                    <a:pt x="40086" y="14073"/>
                    <a:pt x="40151" y="14073"/>
                  </a:cubicBezTo>
                  <a:cubicBezTo>
                    <a:pt x="41831" y="14073"/>
                    <a:pt x="45664" y="11125"/>
                    <a:pt x="50706" y="11125"/>
                  </a:cubicBezTo>
                  <a:cubicBezTo>
                    <a:pt x="51195" y="11125"/>
                    <a:pt x="51694" y="11153"/>
                    <a:pt x="52205" y="11214"/>
                  </a:cubicBezTo>
                  <a:cubicBezTo>
                    <a:pt x="53485" y="11365"/>
                    <a:pt x="54592" y="11417"/>
                    <a:pt x="55586" y="11417"/>
                  </a:cubicBezTo>
                  <a:cubicBezTo>
                    <a:pt x="57729" y="11417"/>
                    <a:pt x="59345" y="11176"/>
                    <a:pt x="61034" y="11176"/>
                  </a:cubicBezTo>
                  <a:cubicBezTo>
                    <a:pt x="62237" y="11176"/>
                    <a:pt x="63476" y="11298"/>
                    <a:pt x="64968" y="11716"/>
                  </a:cubicBezTo>
                  <a:cubicBezTo>
                    <a:pt x="69550" y="12971"/>
                    <a:pt x="74091" y="16361"/>
                    <a:pt x="75869" y="17051"/>
                  </a:cubicBezTo>
                  <a:cubicBezTo>
                    <a:pt x="77627" y="17721"/>
                    <a:pt x="68399" y="23057"/>
                    <a:pt x="62666" y="23161"/>
                  </a:cubicBezTo>
                  <a:cubicBezTo>
                    <a:pt x="56933" y="23266"/>
                    <a:pt x="57791" y="27869"/>
                    <a:pt x="52435" y="29438"/>
                  </a:cubicBezTo>
                  <a:cubicBezTo>
                    <a:pt x="47078" y="31008"/>
                    <a:pt x="44358" y="31489"/>
                    <a:pt x="44358" y="31489"/>
                  </a:cubicBezTo>
                  <a:cubicBezTo>
                    <a:pt x="44358" y="31489"/>
                    <a:pt x="45252" y="31724"/>
                    <a:pt x="46810" y="31724"/>
                  </a:cubicBezTo>
                  <a:cubicBezTo>
                    <a:pt x="47797" y="31724"/>
                    <a:pt x="49049" y="31630"/>
                    <a:pt x="50510" y="31321"/>
                  </a:cubicBezTo>
                  <a:cubicBezTo>
                    <a:pt x="54234" y="30547"/>
                    <a:pt x="56180" y="28455"/>
                    <a:pt x="61118" y="26927"/>
                  </a:cubicBezTo>
                  <a:cubicBezTo>
                    <a:pt x="66056" y="25421"/>
                    <a:pt x="67918" y="24814"/>
                    <a:pt x="72752" y="24354"/>
                  </a:cubicBezTo>
                  <a:cubicBezTo>
                    <a:pt x="77606" y="23894"/>
                    <a:pt x="82941" y="19772"/>
                    <a:pt x="86938" y="19395"/>
                  </a:cubicBezTo>
                  <a:cubicBezTo>
                    <a:pt x="87770" y="19321"/>
                    <a:pt x="89104" y="19299"/>
                    <a:pt x="90724" y="19299"/>
                  </a:cubicBezTo>
                  <a:cubicBezTo>
                    <a:pt x="92953" y="19299"/>
                    <a:pt x="95725" y="19340"/>
                    <a:pt x="98477" y="19340"/>
                  </a:cubicBezTo>
                  <a:cubicBezTo>
                    <a:pt x="103327" y="19340"/>
                    <a:pt x="108116" y="19214"/>
                    <a:pt x="109765" y="18516"/>
                  </a:cubicBezTo>
                  <a:cubicBezTo>
                    <a:pt x="112698" y="17251"/>
                    <a:pt x="112277" y="12017"/>
                    <a:pt x="108372" y="12017"/>
                  </a:cubicBezTo>
                  <a:cubicBezTo>
                    <a:pt x="108015" y="12017"/>
                    <a:pt x="107629" y="12061"/>
                    <a:pt x="107213" y="12155"/>
                  </a:cubicBezTo>
                  <a:cubicBezTo>
                    <a:pt x="107213" y="12155"/>
                    <a:pt x="97196" y="13960"/>
                    <a:pt x="89000" y="13960"/>
                  </a:cubicBezTo>
                  <a:cubicBezTo>
                    <a:pt x="84967" y="13960"/>
                    <a:pt x="81375" y="13523"/>
                    <a:pt x="79635" y="12218"/>
                  </a:cubicBezTo>
                  <a:cubicBezTo>
                    <a:pt x="74519" y="8366"/>
                    <a:pt x="64439" y="7194"/>
                    <a:pt x="57055" y="7194"/>
                  </a:cubicBezTo>
                  <a:cubicBezTo>
                    <a:pt x="56859" y="7194"/>
                    <a:pt x="56665" y="7195"/>
                    <a:pt x="56473" y="7196"/>
                  </a:cubicBezTo>
                  <a:cubicBezTo>
                    <a:pt x="50751" y="7229"/>
                    <a:pt x="36906" y="7795"/>
                    <a:pt x="28593" y="7795"/>
                  </a:cubicBezTo>
                  <a:cubicBezTo>
                    <a:pt x="26115" y="7795"/>
                    <a:pt x="24129" y="7745"/>
                    <a:pt x="22995" y="7615"/>
                  </a:cubicBezTo>
                  <a:cubicBezTo>
                    <a:pt x="18179" y="7026"/>
                    <a:pt x="5387" y="1"/>
                    <a:pt x="4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35"/>
            <p:cNvSpPr/>
            <p:nvPr/>
          </p:nvSpPr>
          <p:spPr>
            <a:xfrm>
              <a:off x="2939300" y="3918575"/>
              <a:ext cx="240650" cy="245875"/>
            </a:xfrm>
            <a:custGeom>
              <a:avLst/>
              <a:gdLst/>
              <a:ahLst/>
              <a:cxnLst/>
              <a:rect l="l" t="t" r="r" b="b"/>
              <a:pathLst>
                <a:path w="9626" h="9835" extrusionOk="0">
                  <a:moveTo>
                    <a:pt x="5399" y="1"/>
                  </a:moveTo>
                  <a:lnTo>
                    <a:pt x="4813" y="712"/>
                  </a:lnTo>
                  <a:cubicBezTo>
                    <a:pt x="4707" y="818"/>
                    <a:pt x="4603" y="859"/>
                    <a:pt x="4503" y="859"/>
                  </a:cubicBezTo>
                  <a:cubicBezTo>
                    <a:pt x="4130" y="859"/>
                    <a:pt x="3830" y="273"/>
                    <a:pt x="3830" y="273"/>
                  </a:cubicBezTo>
                  <a:cubicBezTo>
                    <a:pt x="1" y="3851"/>
                    <a:pt x="3830" y="9835"/>
                    <a:pt x="3830" y="9835"/>
                  </a:cubicBezTo>
                  <a:lnTo>
                    <a:pt x="6696" y="9521"/>
                  </a:lnTo>
                  <a:cubicBezTo>
                    <a:pt x="9626" y="4185"/>
                    <a:pt x="5399" y="1"/>
                    <a:pt x="5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35"/>
            <p:cNvSpPr/>
            <p:nvPr/>
          </p:nvSpPr>
          <p:spPr>
            <a:xfrm>
              <a:off x="2773475" y="4155025"/>
              <a:ext cx="245875" cy="140450"/>
            </a:xfrm>
            <a:custGeom>
              <a:avLst/>
              <a:gdLst/>
              <a:ahLst/>
              <a:cxnLst/>
              <a:rect l="l" t="t" r="r" b="b"/>
              <a:pathLst>
                <a:path w="9835" h="5618" extrusionOk="0">
                  <a:moveTo>
                    <a:pt x="5664" y="0"/>
                  </a:moveTo>
                  <a:cubicBezTo>
                    <a:pt x="2300" y="0"/>
                    <a:pt x="1" y="2323"/>
                    <a:pt x="1" y="2323"/>
                  </a:cubicBezTo>
                  <a:lnTo>
                    <a:pt x="712" y="2908"/>
                  </a:lnTo>
                  <a:cubicBezTo>
                    <a:pt x="1214" y="3411"/>
                    <a:pt x="273" y="3892"/>
                    <a:pt x="273" y="3892"/>
                  </a:cubicBezTo>
                  <a:cubicBezTo>
                    <a:pt x="1470" y="5187"/>
                    <a:pt x="2936" y="5618"/>
                    <a:pt x="4357" y="5618"/>
                  </a:cubicBezTo>
                  <a:cubicBezTo>
                    <a:pt x="7185" y="5618"/>
                    <a:pt x="9835" y="3913"/>
                    <a:pt x="9835" y="3913"/>
                  </a:cubicBezTo>
                  <a:lnTo>
                    <a:pt x="9521" y="1046"/>
                  </a:lnTo>
                  <a:cubicBezTo>
                    <a:pt x="8141" y="283"/>
                    <a:pt x="6837" y="0"/>
                    <a:pt x="56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35"/>
            <p:cNvSpPr/>
            <p:nvPr/>
          </p:nvSpPr>
          <p:spPr>
            <a:xfrm>
              <a:off x="2858750" y="4234525"/>
              <a:ext cx="201400" cy="214075"/>
            </a:xfrm>
            <a:custGeom>
              <a:avLst/>
              <a:gdLst/>
              <a:ahLst/>
              <a:cxnLst/>
              <a:rect l="l" t="t" r="r" b="b"/>
              <a:pathLst>
                <a:path w="8056" h="8563" extrusionOk="0">
                  <a:moveTo>
                    <a:pt x="5796" y="0"/>
                  </a:moveTo>
                  <a:cubicBezTo>
                    <a:pt x="0" y="1695"/>
                    <a:pt x="0" y="7638"/>
                    <a:pt x="0" y="7638"/>
                  </a:cubicBezTo>
                  <a:lnTo>
                    <a:pt x="921" y="7554"/>
                  </a:lnTo>
                  <a:cubicBezTo>
                    <a:pt x="1591" y="7554"/>
                    <a:pt x="1277" y="8558"/>
                    <a:pt x="1277" y="8558"/>
                  </a:cubicBezTo>
                  <a:cubicBezTo>
                    <a:pt x="1354" y="8561"/>
                    <a:pt x="1431" y="8563"/>
                    <a:pt x="1507" y="8563"/>
                  </a:cubicBezTo>
                  <a:cubicBezTo>
                    <a:pt x="6573" y="8563"/>
                    <a:pt x="8056" y="1800"/>
                    <a:pt x="8056" y="1800"/>
                  </a:cubicBezTo>
                  <a:lnTo>
                    <a:pt x="57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35"/>
            <p:cNvSpPr/>
            <p:nvPr/>
          </p:nvSpPr>
          <p:spPr>
            <a:xfrm>
              <a:off x="2963375" y="4269050"/>
              <a:ext cx="240625" cy="245875"/>
            </a:xfrm>
            <a:custGeom>
              <a:avLst/>
              <a:gdLst/>
              <a:ahLst/>
              <a:cxnLst/>
              <a:rect l="l" t="t" r="r" b="b"/>
              <a:pathLst>
                <a:path w="9625" h="9835" extrusionOk="0">
                  <a:moveTo>
                    <a:pt x="5775" y="0"/>
                  </a:moveTo>
                  <a:lnTo>
                    <a:pt x="2929" y="314"/>
                  </a:lnTo>
                  <a:cubicBezTo>
                    <a:pt x="0" y="5650"/>
                    <a:pt x="4206" y="9834"/>
                    <a:pt x="4206" y="9834"/>
                  </a:cubicBezTo>
                  <a:lnTo>
                    <a:pt x="4813" y="9144"/>
                  </a:lnTo>
                  <a:cubicBezTo>
                    <a:pt x="4914" y="9038"/>
                    <a:pt x="5015" y="8997"/>
                    <a:pt x="5112" y="8997"/>
                  </a:cubicBezTo>
                  <a:cubicBezTo>
                    <a:pt x="5475" y="8997"/>
                    <a:pt x="5775" y="9583"/>
                    <a:pt x="5775" y="9583"/>
                  </a:cubicBezTo>
                  <a:cubicBezTo>
                    <a:pt x="9625" y="6005"/>
                    <a:pt x="5775" y="0"/>
                    <a:pt x="57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35"/>
            <p:cNvSpPr/>
            <p:nvPr/>
          </p:nvSpPr>
          <p:spPr>
            <a:xfrm>
              <a:off x="3088900" y="4228775"/>
              <a:ext cx="219200" cy="201400"/>
            </a:xfrm>
            <a:custGeom>
              <a:avLst/>
              <a:gdLst/>
              <a:ahLst/>
              <a:cxnLst/>
              <a:rect l="l" t="t" r="r" b="b"/>
              <a:pathLst>
                <a:path w="8768" h="8056" extrusionOk="0">
                  <a:moveTo>
                    <a:pt x="1800" y="0"/>
                  </a:moveTo>
                  <a:lnTo>
                    <a:pt x="1" y="2239"/>
                  </a:lnTo>
                  <a:cubicBezTo>
                    <a:pt x="1696" y="8056"/>
                    <a:pt x="7638" y="8056"/>
                    <a:pt x="7638" y="8056"/>
                  </a:cubicBezTo>
                  <a:lnTo>
                    <a:pt x="7554" y="7135"/>
                  </a:lnTo>
                  <a:cubicBezTo>
                    <a:pt x="7554" y="6774"/>
                    <a:pt x="7830" y="6687"/>
                    <a:pt x="8092" y="6687"/>
                  </a:cubicBezTo>
                  <a:cubicBezTo>
                    <a:pt x="8331" y="6687"/>
                    <a:pt x="8559" y="6759"/>
                    <a:pt x="8559" y="6759"/>
                  </a:cubicBezTo>
                  <a:cubicBezTo>
                    <a:pt x="8768" y="1507"/>
                    <a:pt x="1800" y="0"/>
                    <a:pt x="1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35"/>
            <p:cNvSpPr/>
            <p:nvPr/>
          </p:nvSpPr>
          <p:spPr>
            <a:xfrm>
              <a:off x="3123950" y="4138400"/>
              <a:ext cx="245875" cy="139875"/>
            </a:xfrm>
            <a:custGeom>
              <a:avLst/>
              <a:gdLst/>
              <a:ahLst/>
              <a:cxnLst/>
              <a:rect l="l" t="t" r="r" b="b"/>
              <a:pathLst>
                <a:path w="9835" h="5595" extrusionOk="0">
                  <a:moveTo>
                    <a:pt x="5500" y="0"/>
                  </a:moveTo>
                  <a:cubicBezTo>
                    <a:pt x="2660" y="0"/>
                    <a:pt x="1" y="1711"/>
                    <a:pt x="1" y="1711"/>
                  </a:cubicBezTo>
                  <a:lnTo>
                    <a:pt x="315" y="4557"/>
                  </a:lnTo>
                  <a:cubicBezTo>
                    <a:pt x="1693" y="5313"/>
                    <a:pt x="2994" y="5594"/>
                    <a:pt x="4166" y="5594"/>
                  </a:cubicBezTo>
                  <a:cubicBezTo>
                    <a:pt x="7533" y="5594"/>
                    <a:pt x="9835" y="3280"/>
                    <a:pt x="9835" y="3280"/>
                  </a:cubicBezTo>
                  <a:lnTo>
                    <a:pt x="9144" y="2674"/>
                  </a:lnTo>
                  <a:cubicBezTo>
                    <a:pt x="8642" y="2172"/>
                    <a:pt x="9584" y="1711"/>
                    <a:pt x="9584" y="1711"/>
                  </a:cubicBezTo>
                  <a:cubicBezTo>
                    <a:pt x="8384" y="428"/>
                    <a:pt x="6919" y="0"/>
                    <a:pt x="55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35"/>
            <p:cNvSpPr/>
            <p:nvPr/>
          </p:nvSpPr>
          <p:spPr>
            <a:xfrm>
              <a:off x="3082625" y="3984925"/>
              <a:ext cx="201425" cy="213525"/>
            </a:xfrm>
            <a:custGeom>
              <a:avLst/>
              <a:gdLst/>
              <a:ahLst/>
              <a:cxnLst/>
              <a:rect l="l" t="t" r="r" b="b"/>
              <a:pathLst>
                <a:path w="8057" h="8541" extrusionOk="0">
                  <a:moveTo>
                    <a:pt x="6571" y="0"/>
                  </a:moveTo>
                  <a:cubicBezTo>
                    <a:pt x="1488" y="0"/>
                    <a:pt x="1" y="6762"/>
                    <a:pt x="1" y="6762"/>
                  </a:cubicBezTo>
                  <a:lnTo>
                    <a:pt x="2260" y="8541"/>
                  </a:lnTo>
                  <a:cubicBezTo>
                    <a:pt x="8056" y="6846"/>
                    <a:pt x="8056" y="904"/>
                    <a:pt x="8056" y="904"/>
                  </a:cubicBezTo>
                  <a:lnTo>
                    <a:pt x="8056" y="904"/>
                  </a:lnTo>
                  <a:lnTo>
                    <a:pt x="7157" y="987"/>
                  </a:lnTo>
                  <a:cubicBezTo>
                    <a:pt x="6466" y="987"/>
                    <a:pt x="6780" y="4"/>
                    <a:pt x="6780" y="4"/>
                  </a:cubicBezTo>
                  <a:cubicBezTo>
                    <a:pt x="6710" y="1"/>
                    <a:pt x="6640" y="0"/>
                    <a:pt x="65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35"/>
            <p:cNvSpPr/>
            <p:nvPr/>
          </p:nvSpPr>
          <p:spPr>
            <a:xfrm>
              <a:off x="2989000" y="4133050"/>
              <a:ext cx="172650" cy="172650"/>
            </a:xfrm>
            <a:custGeom>
              <a:avLst/>
              <a:gdLst/>
              <a:ahLst/>
              <a:cxnLst/>
              <a:rect l="l" t="t" r="r" b="b"/>
              <a:pathLst>
                <a:path w="6906" h="6906" extrusionOk="0">
                  <a:moveTo>
                    <a:pt x="3453" y="0"/>
                  </a:moveTo>
                  <a:cubicBezTo>
                    <a:pt x="1528" y="0"/>
                    <a:pt x="0" y="1549"/>
                    <a:pt x="0" y="3453"/>
                  </a:cubicBezTo>
                  <a:cubicBezTo>
                    <a:pt x="0" y="5357"/>
                    <a:pt x="1528" y="6905"/>
                    <a:pt x="3453" y="6905"/>
                  </a:cubicBezTo>
                  <a:cubicBezTo>
                    <a:pt x="5357" y="6905"/>
                    <a:pt x="6905" y="5357"/>
                    <a:pt x="6905" y="3453"/>
                  </a:cubicBezTo>
                  <a:cubicBezTo>
                    <a:pt x="6905" y="1549"/>
                    <a:pt x="5357" y="0"/>
                    <a:pt x="34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35"/>
            <p:cNvSpPr/>
            <p:nvPr/>
          </p:nvSpPr>
          <p:spPr>
            <a:xfrm>
              <a:off x="2948200" y="4207325"/>
              <a:ext cx="19375" cy="19375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8" y="0"/>
                  </a:moveTo>
                  <a:cubicBezTo>
                    <a:pt x="168" y="0"/>
                    <a:pt x="0" y="168"/>
                    <a:pt x="0" y="377"/>
                  </a:cubicBezTo>
                  <a:cubicBezTo>
                    <a:pt x="0" y="607"/>
                    <a:pt x="168" y="775"/>
                    <a:pt x="398" y="775"/>
                  </a:cubicBezTo>
                  <a:cubicBezTo>
                    <a:pt x="607" y="775"/>
                    <a:pt x="775" y="607"/>
                    <a:pt x="775" y="377"/>
                  </a:cubicBezTo>
                  <a:cubicBezTo>
                    <a:pt x="775" y="168"/>
                    <a:pt x="607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35"/>
            <p:cNvSpPr/>
            <p:nvPr/>
          </p:nvSpPr>
          <p:spPr>
            <a:xfrm>
              <a:off x="2935125" y="4240275"/>
              <a:ext cx="19375" cy="19900"/>
            </a:xfrm>
            <a:custGeom>
              <a:avLst/>
              <a:gdLst/>
              <a:ahLst/>
              <a:cxnLst/>
              <a:rect l="l" t="t" r="r" b="b"/>
              <a:pathLst>
                <a:path w="775" h="796" extrusionOk="0">
                  <a:moveTo>
                    <a:pt x="398" y="1"/>
                  </a:moveTo>
                  <a:cubicBezTo>
                    <a:pt x="168" y="1"/>
                    <a:pt x="0" y="189"/>
                    <a:pt x="0" y="398"/>
                  </a:cubicBezTo>
                  <a:cubicBezTo>
                    <a:pt x="0" y="607"/>
                    <a:pt x="168" y="796"/>
                    <a:pt x="398" y="796"/>
                  </a:cubicBezTo>
                  <a:cubicBezTo>
                    <a:pt x="607" y="796"/>
                    <a:pt x="774" y="607"/>
                    <a:pt x="774" y="398"/>
                  </a:cubicBezTo>
                  <a:cubicBezTo>
                    <a:pt x="774" y="189"/>
                    <a:pt x="607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35"/>
            <p:cNvSpPr/>
            <p:nvPr/>
          </p:nvSpPr>
          <p:spPr>
            <a:xfrm>
              <a:off x="2971725" y="4278475"/>
              <a:ext cx="19400" cy="19375"/>
            </a:xfrm>
            <a:custGeom>
              <a:avLst/>
              <a:gdLst/>
              <a:ahLst/>
              <a:cxnLst/>
              <a:rect l="l" t="t" r="r" b="b"/>
              <a:pathLst>
                <a:path w="776" h="775" extrusionOk="0">
                  <a:moveTo>
                    <a:pt x="398" y="0"/>
                  </a:moveTo>
                  <a:cubicBezTo>
                    <a:pt x="168" y="0"/>
                    <a:pt x="1" y="167"/>
                    <a:pt x="1" y="398"/>
                  </a:cubicBezTo>
                  <a:cubicBezTo>
                    <a:pt x="1" y="607"/>
                    <a:pt x="168" y="774"/>
                    <a:pt x="398" y="774"/>
                  </a:cubicBezTo>
                  <a:cubicBezTo>
                    <a:pt x="608" y="774"/>
                    <a:pt x="775" y="607"/>
                    <a:pt x="775" y="398"/>
                  </a:cubicBezTo>
                  <a:cubicBezTo>
                    <a:pt x="775" y="167"/>
                    <a:pt x="608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35"/>
            <p:cNvSpPr/>
            <p:nvPr/>
          </p:nvSpPr>
          <p:spPr>
            <a:xfrm>
              <a:off x="3015150" y="4336000"/>
              <a:ext cx="19375" cy="19375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77" y="1"/>
                  </a:moveTo>
                  <a:cubicBezTo>
                    <a:pt x="168" y="1"/>
                    <a:pt x="1" y="168"/>
                    <a:pt x="1" y="398"/>
                  </a:cubicBezTo>
                  <a:cubicBezTo>
                    <a:pt x="1" y="607"/>
                    <a:pt x="168" y="775"/>
                    <a:pt x="377" y="775"/>
                  </a:cubicBezTo>
                  <a:cubicBezTo>
                    <a:pt x="607" y="775"/>
                    <a:pt x="775" y="607"/>
                    <a:pt x="775" y="398"/>
                  </a:cubicBezTo>
                  <a:cubicBezTo>
                    <a:pt x="775" y="168"/>
                    <a:pt x="607" y="1"/>
                    <a:pt x="3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35"/>
            <p:cNvSpPr/>
            <p:nvPr/>
          </p:nvSpPr>
          <p:spPr>
            <a:xfrm>
              <a:off x="3080025" y="4336475"/>
              <a:ext cx="20425" cy="19075"/>
            </a:xfrm>
            <a:custGeom>
              <a:avLst/>
              <a:gdLst/>
              <a:ahLst/>
              <a:cxnLst/>
              <a:rect l="l" t="t" r="r" b="b"/>
              <a:pathLst>
                <a:path w="817" h="763" extrusionOk="0">
                  <a:moveTo>
                    <a:pt x="430" y="1"/>
                  </a:moveTo>
                  <a:cubicBezTo>
                    <a:pt x="419" y="1"/>
                    <a:pt x="408" y="1"/>
                    <a:pt x="398" y="3"/>
                  </a:cubicBezTo>
                  <a:cubicBezTo>
                    <a:pt x="167" y="3"/>
                    <a:pt x="0" y="212"/>
                    <a:pt x="42" y="421"/>
                  </a:cubicBezTo>
                  <a:cubicBezTo>
                    <a:pt x="42" y="608"/>
                    <a:pt x="210" y="762"/>
                    <a:pt x="395" y="762"/>
                  </a:cubicBezTo>
                  <a:cubicBezTo>
                    <a:pt x="417" y="762"/>
                    <a:pt x="439" y="760"/>
                    <a:pt x="460" y="756"/>
                  </a:cubicBezTo>
                  <a:cubicBezTo>
                    <a:pt x="670" y="756"/>
                    <a:pt x="816" y="547"/>
                    <a:pt x="795" y="337"/>
                  </a:cubicBezTo>
                  <a:cubicBezTo>
                    <a:pt x="776" y="141"/>
                    <a:pt x="591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35"/>
            <p:cNvSpPr/>
            <p:nvPr/>
          </p:nvSpPr>
          <p:spPr>
            <a:xfrm>
              <a:off x="3130750" y="4318750"/>
              <a:ext cx="19375" cy="19900"/>
            </a:xfrm>
            <a:custGeom>
              <a:avLst/>
              <a:gdLst/>
              <a:ahLst/>
              <a:cxnLst/>
              <a:rect l="l" t="t" r="r" b="b"/>
              <a:pathLst>
                <a:path w="775" h="796" extrusionOk="0">
                  <a:moveTo>
                    <a:pt x="398" y="0"/>
                  </a:moveTo>
                  <a:cubicBezTo>
                    <a:pt x="168" y="0"/>
                    <a:pt x="1" y="188"/>
                    <a:pt x="1" y="398"/>
                  </a:cubicBezTo>
                  <a:cubicBezTo>
                    <a:pt x="1" y="607"/>
                    <a:pt x="168" y="795"/>
                    <a:pt x="398" y="795"/>
                  </a:cubicBezTo>
                  <a:cubicBezTo>
                    <a:pt x="607" y="795"/>
                    <a:pt x="775" y="607"/>
                    <a:pt x="775" y="398"/>
                  </a:cubicBezTo>
                  <a:cubicBezTo>
                    <a:pt x="775" y="188"/>
                    <a:pt x="607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35"/>
            <p:cNvSpPr/>
            <p:nvPr/>
          </p:nvSpPr>
          <p:spPr>
            <a:xfrm>
              <a:off x="3176275" y="4277425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398" y="0"/>
                  </a:moveTo>
                  <a:cubicBezTo>
                    <a:pt x="188" y="0"/>
                    <a:pt x="0" y="188"/>
                    <a:pt x="0" y="398"/>
                  </a:cubicBezTo>
                  <a:cubicBezTo>
                    <a:pt x="0" y="628"/>
                    <a:pt x="188" y="795"/>
                    <a:pt x="398" y="795"/>
                  </a:cubicBezTo>
                  <a:cubicBezTo>
                    <a:pt x="607" y="795"/>
                    <a:pt x="795" y="628"/>
                    <a:pt x="795" y="398"/>
                  </a:cubicBezTo>
                  <a:cubicBezTo>
                    <a:pt x="795" y="188"/>
                    <a:pt x="607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35"/>
            <p:cNvSpPr/>
            <p:nvPr/>
          </p:nvSpPr>
          <p:spPr>
            <a:xfrm>
              <a:off x="3200325" y="4218300"/>
              <a:ext cx="19900" cy="19375"/>
            </a:xfrm>
            <a:custGeom>
              <a:avLst/>
              <a:gdLst/>
              <a:ahLst/>
              <a:cxnLst/>
              <a:rect l="l" t="t" r="r" b="b"/>
              <a:pathLst>
                <a:path w="796" h="775" extrusionOk="0">
                  <a:moveTo>
                    <a:pt x="398" y="1"/>
                  </a:moveTo>
                  <a:cubicBezTo>
                    <a:pt x="189" y="1"/>
                    <a:pt x="1" y="168"/>
                    <a:pt x="1" y="398"/>
                  </a:cubicBezTo>
                  <a:cubicBezTo>
                    <a:pt x="1" y="608"/>
                    <a:pt x="189" y="775"/>
                    <a:pt x="398" y="775"/>
                  </a:cubicBezTo>
                  <a:cubicBezTo>
                    <a:pt x="628" y="775"/>
                    <a:pt x="796" y="608"/>
                    <a:pt x="796" y="398"/>
                  </a:cubicBezTo>
                  <a:cubicBezTo>
                    <a:pt x="796" y="168"/>
                    <a:pt x="628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35"/>
            <p:cNvSpPr/>
            <p:nvPr/>
          </p:nvSpPr>
          <p:spPr>
            <a:xfrm>
              <a:off x="3181500" y="4153975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398" y="0"/>
                  </a:moveTo>
                  <a:cubicBezTo>
                    <a:pt x="189" y="0"/>
                    <a:pt x="0" y="188"/>
                    <a:pt x="0" y="398"/>
                  </a:cubicBezTo>
                  <a:cubicBezTo>
                    <a:pt x="0" y="607"/>
                    <a:pt x="189" y="795"/>
                    <a:pt x="398" y="795"/>
                  </a:cubicBezTo>
                  <a:cubicBezTo>
                    <a:pt x="607" y="795"/>
                    <a:pt x="795" y="607"/>
                    <a:pt x="795" y="398"/>
                  </a:cubicBezTo>
                  <a:cubicBezTo>
                    <a:pt x="795" y="188"/>
                    <a:pt x="607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35"/>
            <p:cNvSpPr/>
            <p:nvPr/>
          </p:nvSpPr>
          <p:spPr>
            <a:xfrm>
              <a:off x="3140700" y="4104225"/>
              <a:ext cx="20950" cy="19475"/>
            </a:xfrm>
            <a:custGeom>
              <a:avLst/>
              <a:gdLst/>
              <a:ahLst/>
              <a:cxnLst/>
              <a:rect l="l" t="t" r="r" b="b"/>
              <a:pathLst>
                <a:path w="838" h="779" extrusionOk="0">
                  <a:moveTo>
                    <a:pt x="399" y="0"/>
                  </a:moveTo>
                  <a:cubicBezTo>
                    <a:pt x="385" y="0"/>
                    <a:pt x="371" y="1"/>
                    <a:pt x="356" y="2"/>
                  </a:cubicBezTo>
                  <a:cubicBezTo>
                    <a:pt x="147" y="2"/>
                    <a:pt x="0" y="212"/>
                    <a:pt x="21" y="421"/>
                  </a:cubicBezTo>
                  <a:cubicBezTo>
                    <a:pt x="21" y="618"/>
                    <a:pt x="207" y="778"/>
                    <a:pt x="404" y="778"/>
                  </a:cubicBezTo>
                  <a:cubicBezTo>
                    <a:pt x="416" y="778"/>
                    <a:pt x="428" y="778"/>
                    <a:pt x="440" y="777"/>
                  </a:cubicBezTo>
                  <a:cubicBezTo>
                    <a:pt x="670" y="777"/>
                    <a:pt x="837" y="567"/>
                    <a:pt x="795" y="358"/>
                  </a:cubicBezTo>
                  <a:cubicBezTo>
                    <a:pt x="776" y="143"/>
                    <a:pt x="609" y="0"/>
                    <a:pt x="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35"/>
            <p:cNvSpPr/>
            <p:nvPr/>
          </p:nvSpPr>
          <p:spPr>
            <a:xfrm>
              <a:off x="3077925" y="4072375"/>
              <a:ext cx="19375" cy="19900"/>
            </a:xfrm>
            <a:custGeom>
              <a:avLst/>
              <a:gdLst/>
              <a:ahLst/>
              <a:cxnLst/>
              <a:rect l="l" t="t" r="r" b="b"/>
              <a:pathLst>
                <a:path w="775" h="796" extrusionOk="0">
                  <a:moveTo>
                    <a:pt x="377" y="0"/>
                  </a:moveTo>
                  <a:cubicBezTo>
                    <a:pt x="168" y="0"/>
                    <a:pt x="0" y="167"/>
                    <a:pt x="0" y="398"/>
                  </a:cubicBezTo>
                  <a:cubicBezTo>
                    <a:pt x="0" y="607"/>
                    <a:pt x="168" y="795"/>
                    <a:pt x="377" y="795"/>
                  </a:cubicBezTo>
                  <a:cubicBezTo>
                    <a:pt x="607" y="795"/>
                    <a:pt x="775" y="607"/>
                    <a:pt x="775" y="398"/>
                  </a:cubicBezTo>
                  <a:cubicBezTo>
                    <a:pt x="775" y="167"/>
                    <a:pt x="607" y="0"/>
                    <a:pt x="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35"/>
            <p:cNvSpPr/>
            <p:nvPr/>
          </p:nvSpPr>
          <p:spPr>
            <a:xfrm>
              <a:off x="2523975" y="3849525"/>
              <a:ext cx="196700" cy="201950"/>
            </a:xfrm>
            <a:custGeom>
              <a:avLst/>
              <a:gdLst/>
              <a:ahLst/>
              <a:cxnLst/>
              <a:rect l="l" t="t" r="r" b="b"/>
              <a:pathLst>
                <a:path w="7868" h="8078" extrusionOk="0">
                  <a:moveTo>
                    <a:pt x="4415" y="1"/>
                  </a:moveTo>
                  <a:lnTo>
                    <a:pt x="3955" y="566"/>
                  </a:lnTo>
                  <a:cubicBezTo>
                    <a:pt x="3872" y="649"/>
                    <a:pt x="3789" y="681"/>
                    <a:pt x="3709" y="681"/>
                  </a:cubicBezTo>
                  <a:cubicBezTo>
                    <a:pt x="3409" y="681"/>
                    <a:pt x="3160" y="210"/>
                    <a:pt x="3160" y="210"/>
                  </a:cubicBezTo>
                  <a:cubicBezTo>
                    <a:pt x="0" y="3139"/>
                    <a:pt x="3160" y="8077"/>
                    <a:pt x="3160" y="8077"/>
                  </a:cubicBezTo>
                  <a:lnTo>
                    <a:pt x="5482" y="7805"/>
                  </a:lnTo>
                  <a:cubicBezTo>
                    <a:pt x="7868" y="3453"/>
                    <a:pt x="4415" y="1"/>
                    <a:pt x="4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35"/>
            <p:cNvSpPr/>
            <p:nvPr/>
          </p:nvSpPr>
          <p:spPr>
            <a:xfrm>
              <a:off x="2437650" y="3918575"/>
              <a:ext cx="178925" cy="166375"/>
            </a:xfrm>
            <a:custGeom>
              <a:avLst/>
              <a:gdLst/>
              <a:ahLst/>
              <a:cxnLst/>
              <a:rect l="l" t="t" r="r" b="b"/>
              <a:pathLst>
                <a:path w="7157" h="6655" extrusionOk="0">
                  <a:moveTo>
                    <a:pt x="880" y="1"/>
                  </a:moveTo>
                  <a:lnTo>
                    <a:pt x="963" y="754"/>
                  </a:lnTo>
                  <a:cubicBezTo>
                    <a:pt x="975" y="1069"/>
                    <a:pt x="737" y="1142"/>
                    <a:pt x="516" y="1142"/>
                  </a:cubicBezTo>
                  <a:cubicBezTo>
                    <a:pt x="326" y="1142"/>
                    <a:pt x="147" y="1089"/>
                    <a:pt x="147" y="1089"/>
                  </a:cubicBezTo>
                  <a:lnTo>
                    <a:pt x="147" y="1089"/>
                  </a:lnTo>
                  <a:cubicBezTo>
                    <a:pt x="1" y="5399"/>
                    <a:pt x="5734" y="6654"/>
                    <a:pt x="5734" y="6654"/>
                  </a:cubicBezTo>
                  <a:lnTo>
                    <a:pt x="7157" y="4792"/>
                  </a:lnTo>
                  <a:cubicBezTo>
                    <a:pt x="5776" y="1"/>
                    <a:pt x="880" y="1"/>
                    <a:pt x="8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35"/>
            <p:cNvSpPr/>
            <p:nvPr/>
          </p:nvSpPr>
          <p:spPr>
            <a:xfrm>
              <a:off x="2387450" y="4045075"/>
              <a:ext cx="201925" cy="114200"/>
            </a:xfrm>
            <a:custGeom>
              <a:avLst/>
              <a:gdLst/>
              <a:ahLst/>
              <a:cxnLst/>
              <a:rect l="l" t="t" r="r" b="b"/>
              <a:pathLst>
                <a:path w="8077" h="4568" extrusionOk="0">
                  <a:moveTo>
                    <a:pt x="4674" y="1"/>
                  </a:moveTo>
                  <a:cubicBezTo>
                    <a:pt x="1907" y="1"/>
                    <a:pt x="0" y="1908"/>
                    <a:pt x="0" y="1908"/>
                  </a:cubicBezTo>
                  <a:lnTo>
                    <a:pt x="565" y="2368"/>
                  </a:lnTo>
                  <a:cubicBezTo>
                    <a:pt x="963" y="2766"/>
                    <a:pt x="209" y="3164"/>
                    <a:pt x="209" y="3164"/>
                  </a:cubicBezTo>
                  <a:cubicBezTo>
                    <a:pt x="1193" y="4217"/>
                    <a:pt x="2395" y="4568"/>
                    <a:pt x="3560" y="4568"/>
                  </a:cubicBezTo>
                  <a:cubicBezTo>
                    <a:pt x="5891" y="4568"/>
                    <a:pt x="8077" y="3164"/>
                    <a:pt x="8077" y="3164"/>
                  </a:cubicBezTo>
                  <a:lnTo>
                    <a:pt x="7805" y="841"/>
                  </a:lnTo>
                  <a:cubicBezTo>
                    <a:pt x="6687" y="229"/>
                    <a:pt x="5629" y="1"/>
                    <a:pt x="46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35"/>
            <p:cNvSpPr/>
            <p:nvPr/>
          </p:nvSpPr>
          <p:spPr>
            <a:xfrm>
              <a:off x="2457025" y="4109500"/>
              <a:ext cx="166350" cy="175350"/>
            </a:xfrm>
            <a:custGeom>
              <a:avLst/>
              <a:gdLst/>
              <a:ahLst/>
              <a:cxnLst/>
              <a:rect l="l" t="t" r="r" b="b"/>
              <a:pathLst>
                <a:path w="6654" h="7014" extrusionOk="0">
                  <a:moveTo>
                    <a:pt x="4792" y="1"/>
                  </a:moveTo>
                  <a:cubicBezTo>
                    <a:pt x="0" y="1382"/>
                    <a:pt x="0" y="6278"/>
                    <a:pt x="0" y="6278"/>
                  </a:cubicBezTo>
                  <a:lnTo>
                    <a:pt x="774" y="6194"/>
                  </a:lnTo>
                  <a:cubicBezTo>
                    <a:pt x="781" y="6194"/>
                    <a:pt x="788" y="6194"/>
                    <a:pt x="795" y="6194"/>
                  </a:cubicBezTo>
                  <a:cubicBezTo>
                    <a:pt x="1333" y="6194"/>
                    <a:pt x="1088" y="7010"/>
                    <a:pt x="1088" y="7010"/>
                  </a:cubicBezTo>
                  <a:cubicBezTo>
                    <a:pt x="1150" y="7012"/>
                    <a:pt x="1212" y="7014"/>
                    <a:pt x="1272" y="7014"/>
                  </a:cubicBezTo>
                  <a:cubicBezTo>
                    <a:pt x="5434" y="7014"/>
                    <a:pt x="6654" y="1444"/>
                    <a:pt x="6654" y="1444"/>
                  </a:cubicBezTo>
                  <a:lnTo>
                    <a:pt x="47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35"/>
            <p:cNvSpPr/>
            <p:nvPr/>
          </p:nvSpPr>
          <p:spPr>
            <a:xfrm>
              <a:off x="2543325" y="4137225"/>
              <a:ext cx="197750" cy="201950"/>
            </a:xfrm>
            <a:custGeom>
              <a:avLst/>
              <a:gdLst/>
              <a:ahLst/>
              <a:cxnLst/>
              <a:rect l="l" t="t" r="r" b="b"/>
              <a:pathLst>
                <a:path w="7910" h="8078" extrusionOk="0">
                  <a:moveTo>
                    <a:pt x="4750" y="1"/>
                  </a:moveTo>
                  <a:lnTo>
                    <a:pt x="2386" y="252"/>
                  </a:lnTo>
                  <a:cubicBezTo>
                    <a:pt x="0" y="4625"/>
                    <a:pt x="3453" y="8077"/>
                    <a:pt x="3453" y="8077"/>
                  </a:cubicBezTo>
                  <a:lnTo>
                    <a:pt x="3955" y="7512"/>
                  </a:lnTo>
                  <a:cubicBezTo>
                    <a:pt x="4038" y="7429"/>
                    <a:pt x="4121" y="7396"/>
                    <a:pt x="4200" y="7396"/>
                  </a:cubicBezTo>
                  <a:cubicBezTo>
                    <a:pt x="4501" y="7396"/>
                    <a:pt x="4750" y="7868"/>
                    <a:pt x="4750" y="7868"/>
                  </a:cubicBezTo>
                  <a:cubicBezTo>
                    <a:pt x="7910" y="4918"/>
                    <a:pt x="4750" y="1"/>
                    <a:pt x="47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35"/>
            <p:cNvSpPr/>
            <p:nvPr/>
          </p:nvSpPr>
          <p:spPr>
            <a:xfrm>
              <a:off x="2647950" y="4103750"/>
              <a:ext cx="179425" cy="166375"/>
            </a:xfrm>
            <a:custGeom>
              <a:avLst/>
              <a:gdLst/>
              <a:ahLst/>
              <a:cxnLst/>
              <a:rect l="l" t="t" r="r" b="b"/>
              <a:pathLst>
                <a:path w="7177" h="6655" extrusionOk="0">
                  <a:moveTo>
                    <a:pt x="1444" y="1"/>
                  </a:moveTo>
                  <a:lnTo>
                    <a:pt x="0" y="1863"/>
                  </a:lnTo>
                  <a:cubicBezTo>
                    <a:pt x="1402" y="6654"/>
                    <a:pt x="6277" y="6654"/>
                    <a:pt x="6277" y="6654"/>
                  </a:cubicBezTo>
                  <a:lnTo>
                    <a:pt x="6215" y="5880"/>
                  </a:lnTo>
                  <a:cubicBezTo>
                    <a:pt x="6192" y="5581"/>
                    <a:pt x="6417" y="5511"/>
                    <a:pt x="6632" y="5511"/>
                  </a:cubicBezTo>
                  <a:cubicBezTo>
                    <a:pt x="6824" y="5511"/>
                    <a:pt x="7010" y="5566"/>
                    <a:pt x="7010" y="5566"/>
                  </a:cubicBezTo>
                  <a:cubicBezTo>
                    <a:pt x="7177" y="1256"/>
                    <a:pt x="1444" y="1"/>
                    <a:pt x="1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35"/>
            <p:cNvSpPr/>
            <p:nvPr/>
          </p:nvSpPr>
          <p:spPr>
            <a:xfrm>
              <a:off x="2642200" y="3903850"/>
              <a:ext cx="166350" cy="175350"/>
            </a:xfrm>
            <a:custGeom>
              <a:avLst/>
              <a:gdLst/>
              <a:ahLst/>
              <a:cxnLst/>
              <a:rect l="l" t="t" r="r" b="b"/>
              <a:pathLst>
                <a:path w="6654" h="7014" extrusionOk="0">
                  <a:moveTo>
                    <a:pt x="5382" y="0"/>
                  </a:moveTo>
                  <a:cubicBezTo>
                    <a:pt x="1220" y="0"/>
                    <a:pt x="0" y="5569"/>
                    <a:pt x="0" y="5569"/>
                  </a:cubicBezTo>
                  <a:lnTo>
                    <a:pt x="1862" y="7013"/>
                  </a:lnTo>
                  <a:cubicBezTo>
                    <a:pt x="6654" y="5611"/>
                    <a:pt x="6654" y="736"/>
                    <a:pt x="6654" y="736"/>
                  </a:cubicBezTo>
                  <a:lnTo>
                    <a:pt x="6654" y="736"/>
                  </a:lnTo>
                  <a:lnTo>
                    <a:pt x="5880" y="799"/>
                  </a:lnTo>
                  <a:cubicBezTo>
                    <a:pt x="5866" y="800"/>
                    <a:pt x="5852" y="800"/>
                    <a:pt x="5840" y="800"/>
                  </a:cubicBezTo>
                  <a:cubicBezTo>
                    <a:pt x="5327" y="800"/>
                    <a:pt x="5566" y="4"/>
                    <a:pt x="5566" y="4"/>
                  </a:cubicBezTo>
                  <a:cubicBezTo>
                    <a:pt x="5504" y="1"/>
                    <a:pt x="5442" y="0"/>
                    <a:pt x="5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35"/>
            <p:cNvSpPr/>
            <p:nvPr/>
          </p:nvSpPr>
          <p:spPr>
            <a:xfrm>
              <a:off x="2564250" y="4025275"/>
              <a:ext cx="142825" cy="142325"/>
            </a:xfrm>
            <a:custGeom>
              <a:avLst/>
              <a:gdLst/>
              <a:ahLst/>
              <a:cxnLst/>
              <a:rect l="l" t="t" r="r" b="b"/>
              <a:pathLst>
                <a:path w="5713" h="5693" extrusionOk="0">
                  <a:moveTo>
                    <a:pt x="2867" y="1"/>
                  </a:moveTo>
                  <a:cubicBezTo>
                    <a:pt x="1277" y="1"/>
                    <a:pt x="0" y="1277"/>
                    <a:pt x="0" y="2847"/>
                  </a:cubicBezTo>
                  <a:cubicBezTo>
                    <a:pt x="0" y="4416"/>
                    <a:pt x="1277" y="5692"/>
                    <a:pt x="2867" y="5692"/>
                  </a:cubicBezTo>
                  <a:cubicBezTo>
                    <a:pt x="4436" y="5692"/>
                    <a:pt x="5713" y="4416"/>
                    <a:pt x="5713" y="2847"/>
                  </a:cubicBezTo>
                  <a:cubicBezTo>
                    <a:pt x="5713" y="1277"/>
                    <a:pt x="4436" y="1"/>
                    <a:pt x="28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35"/>
            <p:cNvSpPr/>
            <p:nvPr/>
          </p:nvSpPr>
          <p:spPr>
            <a:xfrm>
              <a:off x="2563725" y="3992275"/>
              <a:ext cx="17275" cy="15950"/>
            </a:xfrm>
            <a:custGeom>
              <a:avLst/>
              <a:gdLst/>
              <a:ahLst/>
              <a:cxnLst/>
              <a:rect l="l" t="t" r="r" b="b"/>
              <a:pathLst>
                <a:path w="691" h="638" extrusionOk="0">
                  <a:moveTo>
                    <a:pt x="346" y="1"/>
                  </a:moveTo>
                  <a:cubicBezTo>
                    <a:pt x="336" y="1"/>
                    <a:pt x="325" y="1"/>
                    <a:pt x="314" y="3"/>
                  </a:cubicBezTo>
                  <a:cubicBezTo>
                    <a:pt x="126" y="3"/>
                    <a:pt x="0" y="170"/>
                    <a:pt x="21" y="358"/>
                  </a:cubicBezTo>
                  <a:cubicBezTo>
                    <a:pt x="21" y="506"/>
                    <a:pt x="152" y="638"/>
                    <a:pt x="312" y="638"/>
                  </a:cubicBezTo>
                  <a:cubicBezTo>
                    <a:pt x="333" y="638"/>
                    <a:pt x="355" y="635"/>
                    <a:pt x="377" y="630"/>
                  </a:cubicBezTo>
                  <a:cubicBezTo>
                    <a:pt x="545" y="630"/>
                    <a:pt x="691" y="484"/>
                    <a:pt x="649" y="296"/>
                  </a:cubicBezTo>
                  <a:cubicBezTo>
                    <a:pt x="630" y="139"/>
                    <a:pt x="500" y="1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35"/>
            <p:cNvSpPr/>
            <p:nvPr/>
          </p:nvSpPr>
          <p:spPr>
            <a:xfrm>
              <a:off x="2538625" y="401535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3"/>
                    <a:pt x="147" y="628"/>
                    <a:pt x="314" y="628"/>
                  </a:cubicBezTo>
                  <a:cubicBezTo>
                    <a:pt x="502" y="628"/>
                    <a:pt x="628" y="503"/>
                    <a:pt x="628" y="314"/>
                  </a:cubicBezTo>
                  <a:cubicBezTo>
                    <a:pt x="628" y="147"/>
                    <a:pt x="50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35"/>
            <p:cNvSpPr/>
            <p:nvPr/>
          </p:nvSpPr>
          <p:spPr>
            <a:xfrm>
              <a:off x="2525550" y="405615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0"/>
                  </a:moveTo>
                  <a:cubicBezTo>
                    <a:pt x="147" y="0"/>
                    <a:pt x="0" y="126"/>
                    <a:pt x="0" y="314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2" y="628"/>
                    <a:pt x="628" y="482"/>
                    <a:pt x="628" y="314"/>
                  </a:cubicBezTo>
                  <a:cubicBezTo>
                    <a:pt x="628" y="126"/>
                    <a:pt x="50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35"/>
            <p:cNvSpPr/>
            <p:nvPr/>
          </p:nvSpPr>
          <p:spPr>
            <a:xfrm>
              <a:off x="2520825" y="41142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47"/>
                    <a:pt x="1" y="315"/>
                  </a:cubicBezTo>
                  <a:cubicBezTo>
                    <a:pt x="1" y="482"/>
                    <a:pt x="126" y="629"/>
                    <a:pt x="315" y="629"/>
                  </a:cubicBezTo>
                  <a:cubicBezTo>
                    <a:pt x="482" y="629"/>
                    <a:pt x="628" y="482"/>
                    <a:pt x="628" y="315"/>
                  </a:cubicBezTo>
                  <a:cubicBezTo>
                    <a:pt x="628" y="147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35"/>
            <p:cNvSpPr/>
            <p:nvPr/>
          </p:nvSpPr>
          <p:spPr>
            <a:xfrm>
              <a:off x="2550125" y="4145025"/>
              <a:ext cx="16775" cy="15825"/>
            </a:xfrm>
            <a:custGeom>
              <a:avLst/>
              <a:gdLst/>
              <a:ahLst/>
              <a:cxnLst/>
              <a:rect l="l" t="t" r="r" b="b"/>
              <a:pathLst>
                <a:path w="671" h="633" extrusionOk="0">
                  <a:moveTo>
                    <a:pt x="355" y="0"/>
                  </a:moveTo>
                  <a:cubicBezTo>
                    <a:pt x="342" y="0"/>
                    <a:pt x="328" y="1"/>
                    <a:pt x="314" y="2"/>
                  </a:cubicBezTo>
                  <a:cubicBezTo>
                    <a:pt x="126" y="2"/>
                    <a:pt x="0" y="149"/>
                    <a:pt x="21" y="337"/>
                  </a:cubicBezTo>
                  <a:cubicBezTo>
                    <a:pt x="21" y="512"/>
                    <a:pt x="165" y="632"/>
                    <a:pt x="320" y="632"/>
                  </a:cubicBezTo>
                  <a:cubicBezTo>
                    <a:pt x="332" y="632"/>
                    <a:pt x="344" y="632"/>
                    <a:pt x="356" y="630"/>
                  </a:cubicBezTo>
                  <a:cubicBezTo>
                    <a:pt x="544" y="630"/>
                    <a:pt x="670" y="463"/>
                    <a:pt x="649" y="295"/>
                  </a:cubicBezTo>
                  <a:cubicBezTo>
                    <a:pt x="649" y="121"/>
                    <a:pt x="523" y="0"/>
                    <a:pt x="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35"/>
            <p:cNvSpPr/>
            <p:nvPr/>
          </p:nvSpPr>
          <p:spPr>
            <a:xfrm>
              <a:off x="2586225" y="419215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1"/>
                  </a:moveTo>
                  <a:cubicBezTo>
                    <a:pt x="126" y="1"/>
                    <a:pt x="0" y="126"/>
                    <a:pt x="0" y="314"/>
                  </a:cubicBezTo>
                  <a:cubicBezTo>
                    <a:pt x="0" y="482"/>
                    <a:pt x="126" y="628"/>
                    <a:pt x="314" y="628"/>
                  </a:cubicBezTo>
                  <a:cubicBezTo>
                    <a:pt x="481" y="628"/>
                    <a:pt x="628" y="482"/>
                    <a:pt x="628" y="314"/>
                  </a:cubicBezTo>
                  <a:cubicBezTo>
                    <a:pt x="628" y="126"/>
                    <a:pt x="48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35"/>
            <p:cNvSpPr/>
            <p:nvPr/>
          </p:nvSpPr>
          <p:spPr>
            <a:xfrm>
              <a:off x="2639050" y="4192625"/>
              <a:ext cx="16775" cy="15825"/>
            </a:xfrm>
            <a:custGeom>
              <a:avLst/>
              <a:gdLst/>
              <a:ahLst/>
              <a:cxnLst/>
              <a:rect l="l" t="t" r="r" b="b"/>
              <a:pathLst>
                <a:path w="671" h="633" extrusionOk="0">
                  <a:moveTo>
                    <a:pt x="355" y="0"/>
                  </a:moveTo>
                  <a:cubicBezTo>
                    <a:pt x="342" y="0"/>
                    <a:pt x="328" y="1"/>
                    <a:pt x="314" y="3"/>
                  </a:cubicBezTo>
                  <a:cubicBezTo>
                    <a:pt x="126" y="3"/>
                    <a:pt x="0" y="149"/>
                    <a:pt x="21" y="337"/>
                  </a:cubicBezTo>
                  <a:cubicBezTo>
                    <a:pt x="21" y="512"/>
                    <a:pt x="165" y="633"/>
                    <a:pt x="320" y="633"/>
                  </a:cubicBezTo>
                  <a:cubicBezTo>
                    <a:pt x="332" y="633"/>
                    <a:pt x="344" y="632"/>
                    <a:pt x="356" y="630"/>
                  </a:cubicBezTo>
                  <a:cubicBezTo>
                    <a:pt x="545" y="630"/>
                    <a:pt x="670" y="484"/>
                    <a:pt x="649" y="295"/>
                  </a:cubicBezTo>
                  <a:cubicBezTo>
                    <a:pt x="649" y="121"/>
                    <a:pt x="523" y="0"/>
                    <a:pt x="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35"/>
            <p:cNvSpPr/>
            <p:nvPr/>
          </p:nvSpPr>
          <p:spPr>
            <a:xfrm>
              <a:off x="2680900" y="4178375"/>
              <a:ext cx="16750" cy="15950"/>
            </a:xfrm>
            <a:custGeom>
              <a:avLst/>
              <a:gdLst/>
              <a:ahLst/>
              <a:cxnLst/>
              <a:rect l="l" t="t" r="r" b="b"/>
              <a:pathLst>
                <a:path w="670" h="638" extrusionOk="0">
                  <a:moveTo>
                    <a:pt x="366" y="0"/>
                  </a:moveTo>
                  <a:cubicBezTo>
                    <a:pt x="349" y="0"/>
                    <a:pt x="331" y="3"/>
                    <a:pt x="314" y="8"/>
                  </a:cubicBezTo>
                  <a:cubicBezTo>
                    <a:pt x="126" y="8"/>
                    <a:pt x="0" y="154"/>
                    <a:pt x="21" y="342"/>
                  </a:cubicBezTo>
                  <a:cubicBezTo>
                    <a:pt x="21" y="517"/>
                    <a:pt x="165" y="638"/>
                    <a:pt x="320" y="638"/>
                  </a:cubicBezTo>
                  <a:cubicBezTo>
                    <a:pt x="332" y="638"/>
                    <a:pt x="344" y="637"/>
                    <a:pt x="356" y="635"/>
                  </a:cubicBezTo>
                  <a:cubicBezTo>
                    <a:pt x="544" y="635"/>
                    <a:pt x="670" y="468"/>
                    <a:pt x="649" y="280"/>
                  </a:cubicBezTo>
                  <a:cubicBezTo>
                    <a:pt x="631" y="132"/>
                    <a:pt x="498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35"/>
            <p:cNvSpPr/>
            <p:nvPr/>
          </p:nvSpPr>
          <p:spPr>
            <a:xfrm>
              <a:off x="2719075" y="4145075"/>
              <a:ext cx="16250" cy="15725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36" y="0"/>
                  </a:moveTo>
                  <a:cubicBezTo>
                    <a:pt x="147" y="0"/>
                    <a:pt x="1" y="126"/>
                    <a:pt x="1" y="314"/>
                  </a:cubicBezTo>
                  <a:cubicBezTo>
                    <a:pt x="1" y="482"/>
                    <a:pt x="147" y="628"/>
                    <a:pt x="336" y="628"/>
                  </a:cubicBezTo>
                  <a:cubicBezTo>
                    <a:pt x="503" y="628"/>
                    <a:pt x="649" y="482"/>
                    <a:pt x="649" y="314"/>
                  </a:cubicBezTo>
                  <a:cubicBezTo>
                    <a:pt x="649" y="126"/>
                    <a:pt x="503" y="0"/>
                    <a:pt x="3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35"/>
            <p:cNvSpPr/>
            <p:nvPr/>
          </p:nvSpPr>
          <p:spPr>
            <a:xfrm>
              <a:off x="2637475" y="3975600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481"/>
                    <a:pt x="147" y="628"/>
                    <a:pt x="315" y="628"/>
                  </a:cubicBezTo>
                  <a:cubicBezTo>
                    <a:pt x="503" y="628"/>
                    <a:pt x="628" y="481"/>
                    <a:pt x="628" y="314"/>
                  </a:cubicBezTo>
                  <a:cubicBezTo>
                    <a:pt x="628" y="147"/>
                    <a:pt x="503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35"/>
            <p:cNvSpPr/>
            <p:nvPr/>
          </p:nvSpPr>
          <p:spPr>
            <a:xfrm>
              <a:off x="1995650" y="4314025"/>
              <a:ext cx="197225" cy="202475"/>
            </a:xfrm>
            <a:custGeom>
              <a:avLst/>
              <a:gdLst/>
              <a:ahLst/>
              <a:cxnLst/>
              <a:rect l="l" t="t" r="r" b="b"/>
              <a:pathLst>
                <a:path w="7889" h="8099" extrusionOk="0">
                  <a:moveTo>
                    <a:pt x="4436" y="1"/>
                  </a:moveTo>
                  <a:lnTo>
                    <a:pt x="3934" y="587"/>
                  </a:lnTo>
                  <a:cubicBezTo>
                    <a:pt x="3857" y="668"/>
                    <a:pt x="3779" y="700"/>
                    <a:pt x="3704" y="700"/>
                  </a:cubicBezTo>
                  <a:cubicBezTo>
                    <a:pt x="3412" y="700"/>
                    <a:pt x="3160" y="210"/>
                    <a:pt x="3160" y="210"/>
                  </a:cubicBezTo>
                  <a:cubicBezTo>
                    <a:pt x="0" y="3160"/>
                    <a:pt x="3160" y="8098"/>
                    <a:pt x="3160" y="8098"/>
                  </a:cubicBezTo>
                  <a:lnTo>
                    <a:pt x="5503" y="7826"/>
                  </a:lnTo>
                  <a:cubicBezTo>
                    <a:pt x="7889" y="3453"/>
                    <a:pt x="4436" y="1"/>
                    <a:pt x="4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35"/>
            <p:cNvSpPr/>
            <p:nvPr/>
          </p:nvSpPr>
          <p:spPr>
            <a:xfrm>
              <a:off x="1909850" y="4383600"/>
              <a:ext cx="179450" cy="166375"/>
            </a:xfrm>
            <a:custGeom>
              <a:avLst/>
              <a:gdLst/>
              <a:ahLst/>
              <a:cxnLst/>
              <a:rect l="l" t="t" r="r" b="b"/>
              <a:pathLst>
                <a:path w="7178" h="6655" extrusionOk="0">
                  <a:moveTo>
                    <a:pt x="901" y="1"/>
                  </a:moveTo>
                  <a:lnTo>
                    <a:pt x="963" y="754"/>
                  </a:lnTo>
                  <a:cubicBezTo>
                    <a:pt x="985" y="1058"/>
                    <a:pt x="771" y="1131"/>
                    <a:pt x="559" y="1131"/>
                  </a:cubicBezTo>
                  <a:cubicBezTo>
                    <a:pt x="362" y="1131"/>
                    <a:pt x="168" y="1068"/>
                    <a:pt x="168" y="1068"/>
                  </a:cubicBezTo>
                  <a:lnTo>
                    <a:pt x="168" y="1068"/>
                  </a:lnTo>
                  <a:cubicBezTo>
                    <a:pt x="1" y="5399"/>
                    <a:pt x="5734" y="6654"/>
                    <a:pt x="5734" y="6654"/>
                  </a:cubicBezTo>
                  <a:lnTo>
                    <a:pt x="7178" y="4792"/>
                  </a:lnTo>
                  <a:cubicBezTo>
                    <a:pt x="5776" y="1"/>
                    <a:pt x="901" y="1"/>
                    <a:pt x="9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35"/>
            <p:cNvSpPr/>
            <p:nvPr/>
          </p:nvSpPr>
          <p:spPr>
            <a:xfrm>
              <a:off x="1859650" y="4509075"/>
              <a:ext cx="201925" cy="115225"/>
            </a:xfrm>
            <a:custGeom>
              <a:avLst/>
              <a:gdLst/>
              <a:ahLst/>
              <a:cxnLst/>
              <a:rect l="l" t="t" r="r" b="b"/>
              <a:pathLst>
                <a:path w="8077" h="4609" extrusionOk="0">
                  <a:moveTo>
                    <a:pt x="4674" y="0"/>
                  </a:moveTo>
                  <a:cubicBezTo>
                    <a:pt x="1907" y="0"/>
                    <a:pt x="0" y="1907"/>
                    <a:pt x="0" y="1907"/>
                  </a:cubicBezTo>
                  <a:lnTo>
                    <a:pt x="565" y="2410"/>
                  </a:lnTo>
                  <a:cubicBezTo>
                    <a:pt x="963" y="2807"/>
                    <a:pt x="210" y="3205"/>
                    <a:pt x="210" y="3205"/>
                  </a:cubicBezTo>
                  <a:cubicBezTo>
                    <a:pt x="1186" y="4258"/>
                    <a:pt x="2386" y="4609"/>
                    <a:pt x="3551" y="4609"/>
                  </a:cubicBezTo>
                  <a:cubicBezTo>
                    <a:pt x="5882" y="4609"/>
                    <a:pt x="8077" y="3205"/>
                    <a:pt x="8077" y="3205"/>
                  </a:cubicBezTo>
                  <a:lnTo>
                    <a:pt x="7805" y="840"/>
                  </a:lnTo>
                  <a:cubicBezTo>
                    <a:pt x="6687" y="228"/>
                    <a:pt x="5629" y="0"/>
                    <a:pt x="4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35"/>
            <p:cNvSpPr/>
            <p:nvPr/>
          </p:nvSpPr>
          <p:spPr>
            <a:xfrm>
              <a:off x="1928700" y="4574525"/>
              <a:ext cx="166350" cy="175350"/>
            </a:xfrm>
            <a:custGeom>
              <a:avLst/>
              <a:gdLst/>
              <a:ahLst/>
              <a:cxnLst/>
              <a:rect l="l" t="t" r="r" b="b"/>
              <a:pathLst>
                <a:path w="6654" h="7014" extrusionOk="0">
                  <a:moveTo>
                    <a:pt x="4792" y="1"/>
                  </a:moveTo>
                  <a:cubicBezTo>
                    <a:pt x="0" y="1382"/>
                    <a:pt x="0" y="6278"/>
                    <a:pt x="0" y="6278"/>
                  </a:cubicBezTo>
                  <a:lnTo>
                    <a:pt x="774" y="6194"/>
                  </a:lnTo>
                  <a:cubicBezTo>
                    <a:pt x="781" y="6194"/>
                    <a:pt x="788" y="6194"/>
                    <a:pt x="795" y="6194"/>
                  </a:cubicBezTo>
                  <a:cubicBezTo>
                    <a:pt x="1333" y="6194"/>
                    <a:pt x="1088" y="7010"/>
                    <a:pt x="1088" y="7010"/>
                  </a:cubicBezTo>
                  <a:cubicBezTo>
                    <a:pt x="1150" y="7013"/>
                    <a:pt x="1212" y="7014"/>
                    <a:pt x="1272" y="7014"/>
                  </a:cubicBezTo>
                  <a:cubicBezTo>
                    <a:pt x="5434" y="7014"/>
                    <a:pt x="6654" y="1445"/>
                    <a:pt x="6654" y="1445"/>
                  </a:cubicBezTo>
                  <a:lnTo>
                    <a:pt x="479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35"/>
            <p:cNvSpPr/>
            <p:nvPr/>
          </p:nvSpPr>
          <p:spPr>
            <a:xfrm>
              <a:off x="2016575" y="4602250"/>
              <a:ext cx="196700" cy="201950"/>
            </a:xfrm>
            <a:custGeom>
              <a:avLst/>
              <a:gdLst/>
              <a:ahLst/>
              <a:cxnLst/>
              <a:rect l="l" t="t" r="r" b="b"/>
              <a:pathLst>
                <a:path w="7868" h="8078" extrusionOk="0">
                  <a:moveTo>
                    <a:pt x="4708" y="1"/>
                  </a:moveTo>
                  <a:lnTo>
                    <a:pt x="2386" y="252"/>
                  </a:lnTo>
                  <a:cubicBezTo>
                    <a:pt x="0" y="4625"/>
                    <a:pt x="3453" y="8077"/>
                    <a:pt x="3453" y="8077"/>
                  </a:cubicBezTo>
                  <a:lnTo>
                    <a:pt x="3913" y="7491"/>
                  </a:lnTo>
                  <a:cubicBezTo>
                    <a:pt x="3996" y="7404"/>
                    <a:pt x="4079" y="7370"/>
                    <a:pt x="4158" y="7370"/>
                  </a:cubicBezTo>
                  <a:cubicBezTo>
                    <a:pt x="4459" y="7370"/>
                    <a:pt x="4708" y="7868"/>
                    <a:pt x="4708" y="7868"/>
                  </a:cubicBezTo>
                  <a:cubicBezTo>
                    <a:pt x="7868" y="4918"/>
                    <a:pt x="4708" y="1"/>
                    <a:pt x="47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35"/>
            <p:cNvSpPr/>
            <p:nvPr/>
          </p:nvSpPr>
          <p:spPr>
            <a:xfrm>
              <a:off x="2119625" y="4568775"/>
              <a:ext cx="179450" cy="165850"/>
            </a:xfrm>
            <a:custGeom>
              <a:avLst/>
              <a:gdLst/>
              <a:ahLst/>
              <a:cxnLst/>
              <a:rect l="l" t="t" r="r" b="b"/>
              <a:pathLst>
                <a:path w="7178" h="6634" extrusionOk="0">
                  <a:moveTo>
                    <a:pt x="1444" y="1"/>
                  </a:moveTo>
                  <a:lnTo>
                    <a:pt x="0" y="1863"/>
                  </a:lnTo>
                  <a:cubicBezTo>
                    <a:pt x="1402" y="6633"/>
                    <a:pt x="6277" y="6633"/>
                    <a:pt x="6277" y="6633"/>
                  </a:cubicBezTo>
                  <a:lnTo>
                    <a:pt x="6215" y="5880"/>
                  </a:lnTo>
                  <a:cubicBezTo>
                    <a:pt x="6193" y="5576"/>
                    <a:pt x="6408" y="5503"/>
                    <a:pt x="6619" y="5503"/>
                  </a:cubicBezTo>
                  <a:cubicBezTo>
                    <a:pt x="6816" y="5503"/>
                    <a:pt x="7010" y="5566"/>
                    <a:pt x="7010" y="5566"/>
                  </a:cubicBezTo>
                  <a:cubicBezTo>
                    <a:pt x="7177" y="1256"/>
                    <a:pt x="1444" y="1"/>
                    <a:pt x="1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35"/>
            <p:cNvSpPr/>
            <p:nvPr/>
          </p:nvSpPr>
          <p:spPr>
            <a:xfrm>
              <a:off x="2147350" y="4494200"/>
              <a:ext cx="201925" cy="114425"/>
            </a:xfrm>
            <a:custGeom>
              <a:avLst/>
              <a:gdLst/>
              <a:ahLst/>
              <a:cxnLst/>
              <a:rect l="l" t="t" r="r" b="b"/>
              <a:pathLst>
                <a:path w="8077" h="4577" extrusionOk="0">
                  <a:moveTo>
                    <a:pt x="4526" y="1"/>
                  </a:moveTo>
                  <a:cubicBezTo>
                    <a:pt x="2195" y="1"/>
                    <a:pt x="0" y="1414"/>
                    <a:pt x="0" y="1414"/>
                  </a:cubicBezTo>
                  <a:lnTo>
                    <a:pt x="251" y="3737"/>
                  </a:lnTo>
                  <a:cubicBezTo>
                    <a:pt x="1374" y="4349"/>
                    <a:pt x="2436" y="4577"/>
                    <a:pt x="3395" y="4577"/>
                  </a:cubicBezTo>
                  <a:cubicBezTo>
                    <a:pt x="6170" y="4577"/>
                    <a:pt x="8077" y="2670"/>
                    <a:pt x="8077" y="2670"/>
                  </a:cubicBezTo>
                  <a:lnTo>
                    <a:pt x="7512" y="2189"/>
                  </a:lnTo>
                  <a:cubicBezTo>
                    <a:pt x="7114" y="1812"/>
                    <a:pt x="7868" y="1414"/>
                    <a:pt x="7868" y="1414"/>
                  </a:cubicBezTo>
                  <a:cubicBezTo>
                    <a:pt x="6891" y="354"/>
                    <a:pt x="5692" y="1"/>
                    <a:pt x="4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35"/>
            <p:cNvSpPr/>
            <p:nvPr/>
          </p:nvSpPr>
          <p:spPr>
            <a:xfrm>
              <a:off x="2113875" y="4368375"/>
              <a:ext cx="166350" cy="175325"/>
            </a:xfrm>
            <a:custGeom>
              <a:avLst/>
              <a:gdLst/>
              <a:ahLst/>
              <a:cxnLst/>
              <a:rect l="l" t="t" r="r" b="b"/>
              <a:pathLst>
                <a:path w="6654" h="7013" extrusionOk="0">
                  <a:moveTo>
                    <a:pt x="5404" y="0"/>
                  </a:moveTo>
                  <a:cubicBezTo>
                    <a:pt x="1224" y="0"/>
                    <a:pt x="0" y="5589"/>
                    <a:pt x="0" y="5589"/>
                  </a:cubicBezTo>
                  <a:lnTo>
                    <a:pt x="1862" y="7012"/>
                  </a:lnTo>
                  <a:cubicBezTo>
                    <a:pt x="6654" y="5631"/>
                    <a:pt x="6654" y="735"/>
                    <a:pt x="6654" y="735"/>
                  </a:cubicBezTo>
                  <a:lnTo>
                    <a:pt x="6654" y="735"/>
                  </a:lnTo>
                  <a:lnTo>
                    <a:pt x="5880" y="819"/>
                  </a:lnTo>
                  <a:cubicBezTo>
                    <a:pt x="5873" y="819"/>
                    <a:pt x="5866" y="819"/>
                    <a:pt x="5859" y="819"/>
                  </a:cubicBezTo>
                  <a:cubicBezTo>
                    <a:pt x="5321" y="819"/>
                    <a:pt x="5566" y="3"/>
                    <a:pt x="5566" y="3"/>
                  </a:cubicBezTo>
                  <a:cubicBezTo>
                    <a:pt x="5512" y="1"/>
                    <a:pt x="5458" y="0"/>
                    <a:pt x="5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35"/>
            <p:cNvSpPr/>
            <p:nvPr/>
          </p:nvSpPr>
          <p:spPr>
            <a:xfrm>
              <a:off x="2035925" y="4490325"/>
              <a:ext cx="142825" cy="142300"/>
            </a:xfrm>
            <a:custGeom>
              <a:avLst/>
              <a:gdLst/>
              <a:ahLst/>
              <a:cxnLst/>
              <a:rect l="l" t="t" r="r" b="b"/>
              <a:pathLst>
                <a:path w="5713" h="5692" extrusionOk="0">
                  <a:moveTo>
                    <a:pt x="2846" y="0"/>
                  </a:moveTo>
                  <a:cubicBezTo>
                    <a:pt x="1277" y="0"/>
                    <a:pt x="1" y="1276"/>
                    <a:pt x="1" y="2846"/>
                  </a:cubicBezTo>
                  <a:cubicBezTo>
                    <a:pt x="1" y="4415"/>
                    <a:pt x="1277" y="5691"/>
                    <a:pt x="2846" y="5691"/>
                  </a:cubicBezTo>
                  <a:cubicBezTo>
                    <a:pt x="4436" y="5691"/>
                    <a:pt x="5713" y="4415"/>
                    <a:pt x="5713" y="2846"/>
                  </a:cubicBezTo>
                  <a:cubicBezTo>
                    <a:pt x="5713" y="1276"/>
                    <a:pt x="4436" y="0"/>
                    <a:pt x="28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35"/>
            <p:cNvSpPr/>
            <p:nvPr/>
          </p:nvSpPr>
          <p:spPr>
            <a:xfrm>
              <a:off x="2035925" y="44573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1" y="147"/>
                    <a:pt x="1" y="315"/>
                  </a:cubicBezTo>
                  <a:cubicBezTo>
                    <a:pt x="1" y="503"/>
                    <a:pt x="147" y="629"/>
                    <a:pt x="314" y="629"/>
                  </a:cubicBezTo>
                  <a:cubicBezTo>
                    <a:pt x="503" y="629"/>
                    <a:pt x="628" y="503"/>
                    <a:pt x="628" y="315"/>
                  </a:cubicBezTo>
                  <a:cubicBezTo>
                    <a:pt x="628" y="147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35"/>
            <p:cNvSpPr/>
            <p:nvPr/>
          </p:nvSpPr>
          <p:spPr>
            <a:xfrm>
              <a:off x="2010300" y="44803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0" y="147"/>
                    <a:pt x="0" y="314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2" y="628"/>
                    <a:pt x="628" y="482"/>
                    <a:pt x="628" y="314"/>
                  </a:cubicBezTo>
                  <a:cubicBezTo>
                    <a:pt x="628" y="147"/>
                    <a:pt x="50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35"/>
            <p:cNvSpPr/>
            <p:nvPr/>
          </p:nvSpPr>
          <p:spPr>
            <a:xfrm>
              <a:off x="1997225" y="4521175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1"/>
                  </a:moveTo>
                  <a:cubicBezTo>
                    <a:pt x="147" y="1"/>
                    <a:pt x="0" y="126"/>
                    <a:pt x="0" y="314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2" y="628"/>
                    <a:pt x="628" y="482"/>
                    <a:pt x="628" y="314"/>
                  </a:cubicBezTo>
                  <a:cubicBezTo>
                    <a:pt x="628" y="126"/>
                    <a:pt x="50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35"/>
            <p:cNvSpPr/>
            <p:nvPr/>
          </p:nvSpPr>
          <p:spPr>
            <a:xfrm>
              <a:off x="2002975" y="4551450"/>
              <a:ext cx="16750" cy="15975"/>
            </a:xfrm>
            <a:custGeom>
              <a:avLst/>
              <a:gdLst/>
              <a:ahLst/>
              <a:cxnLst/>
              <a:rect l="l" t="t" r="r" b="b"/>
              <a:pathLst>
                <a:path w="670" h="639" extrusionOk="0">
                  <a:moveTo>
                    <a:pt x="347" y="1"/>
                  </a:moveTo>
                  <a:cubicBezTo>
                    <a:pt x="336" y="1"/>
                    <a:pt x="325" y="2"/>
                    <a:pt x="314" y="3"/>
                  </a:cubicBezTo>
                  <a:cubicBezTo>
                    <a:pt x="126" y="3"/>
                    <a:pt x="0" y="171"/>
                    <a:pt x="21" y="338"/>
                  </a:cubicBezTo>
                  <a:cubicBezTo>
                    <a:pt x="21" y="504"/>
                    <a:pt x="136" y="638"/>
                    <a:pt x="292" y="638"/>
                  </a:cubicBezTo>
                  <a:cubicBezTo>
                    <a:pt x="313" y="638"/>
                    <a:pt x="334" y="636"/>
                    <a:pt x="356" y="631"/>
                  </a:cubicBezTo>
                  <a:cubicBezTo>
                    <a:pt x="544" y="631"/>
                    <a:pt x="670" y="484"/>
                    <a:pt x="649" y="296"/>
                  </a:cubicBezTo>
                  <a:cubicBezTo>
                    <a:pt x="630" y="121"/>
                    <a:pt x="484" y="1"/>
                    <a:pt x="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35"/>
            <p:cNvSpPr/>
            <p:nvPr/>
          </p:nvSpPr>
          <p:spPr>
            <a:xfrm>
              <a:off x="1992500" y="4578725"/>
              <a:ext cx="16775" cy="15775"/>
            </a:xfrm>
            <a:custGeom>
              <a:avLst/>
              <a:gdLst/>
              <a:ahLst/>
              <a:cxnLst/>
              <a:rect l="l" t="t" r="r" b="b"/>
              <a:pathLst>
                <a:path w="671" h="631" extrusionOk="0">
                  <a:moveTo>
                    <a:pt x="315" y="0"/>
                  </a:moveTo>
                  <a:cubicBezTo>
                    <a:pt x="126" y="0"/>
                    <a:pt x="1" y="147"/>
                    <a:pt x="22" y="335"/>
                  </a:cubicBezTo>
                  <a:cubicBezTo>
                    <a:pt x="22" y="510"/>
                    <a:pt x="148" y="630"/>
                    <a:pt x="316" y="630"/>
                  </a:cubicBezTo>
                  <a:cubicBezTo>
                    <a:pt x="329" y="630"/>
                    <a:pt x="343" y="629"/>
                    <a:pt x="357" y="628"/>
                  </a:cubicBezTo>
                  <a:cubicBezTo>
                    <a:pt x="545" y="628"/>
                    <a:pt x="670" y="460"/>
                    <a:pt x="650" y="272"/>
                  </a:cubicBezTo>
                  <a:cubicBezTo>
                    <a:pt x="629" y="126"/>
                    <a:pt x="46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35"/>
            <p:cNvSpPr/>
            <p:nvPr/>
          </p:nvSpPr>
          <p:spPr>
            <a:xfrm>
              <a:off x="2022850" y="46095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0" y="147"/>
                    <a:pt x="0" y="315"/>
                  </a:cubicBezTo>
                  <a:cubicBezTo>
                    <a:pt x="0" y="503"/>
                    <a:pt x="147" y="628"/>
                    <a:pt x="314" y="628"/>
                  </a:cubicBezTo>
                  <a:cubicBezTo>
                    <a:pt x="503" y="628"/>
                    <a:pt x="628" y="503"/>
                    <a:pt x="628" y="315"/>
                  </a:cubicBezTo>
                  <a:cubicBezTo>
                    <a:pt x="628" y="147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35"/>
            <p:cNvSpPr/>
            <p:nvPr/>
          </p:nvSpPr>
          <p:spPr>
            <a:xfrm>
              <a:off x="2058425" y="4656650"/>
              <a:ext cx="15700" cy="16250"/>
            </a:xfrm>
            <a:custGeom>
              <a:avLst/>
              <a:gdLst/>
              <a:ahLst/>
              <a:cxnLst/>
              <a:rect l="l" t="t" r="r" b="b"/>
              <a:pathLst>
                <a:path w="628" h="650" extrusionOk="0">
                  <a:moveTo>
                    <a:pt x="314" y="1"/>
                  </a:moveTo>
                  <a:cubicBezTo>
                    <a:pt x="126" y="1"/>
                    <a:pt x="0" y="147"/>
                    <a:pt x="0" y="336"/>
                  </a:cubicBezTo>
                  <a:cubicBezTo>
                    <a:pt x="0" y="503"/>
                    <a:pt x="126" y="649"/>
                    <a:pt x="314" y="649"/>
                  </a:cubicBezTo>
                  <a:cubicBezTo>
                    <a:pt x="482" y="649"/>
                    <a:pt x="628" y="503"/>
                    <a:pt x="628" y="336"/>
                  </a:cubicBezTo>
                  <a:cubicBezTo>
                    <a:pt x="628" y="147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35"/>
            <p:cNvSpPr/>
            <p:nvPr/>
          </p:nvSpPr>
          <p:spPr>
            <a:xfrm>
              <a:off x="2111775" y="46577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0" y="126"/>
                    <a:pt x="0" y="314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3" y="628"/>
                    <a:pt x="628" y="482"/>
                    <a:pt x="628" y="314"/>
                  </a:cubicBezTo>
                  <a:cubicBezTo>
                    <a:pt x="628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35"/>
            <p:cNvSpPr/>
            <p:nvPr/>
          </p:nvSpPr>
          <p:spPr>
            <a:xfrm>
              <a:off x="2153100" y="46430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0" y="147"/>
                    <a:pt x="0" y="315"/>
                  </a:cubicBezTo>
                  <a:cubicBezTo>
                    <a:pt x="0" y="503"/>
                    <a:pt x="147" y="628"/>
                    <a:pt x="314" y="628"/>
                  </a:cubicBezTo>
                  <a:cubicBezTo>
                    <a:pt x="482" y="628"/>
                    <a:pt x="628" y="503"/>
                    <a:pt x="628" y="315"/>
                  </a:cubicBezTo>
                  <a:cubicBezTo>
                    <a:pt x="628" y="147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35"/>
            <p:cNvSpPr/>
            <p:nvPr/>
          </p:nvSpPr>
          <p:spPr>
            <a:xfrm>
              <a:off x="2190750" y="46090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47" y="1"/>
                    <a:pt x="1" y="147"/>
                    <a:pt x="1" y="315"/>
                  </a:cubicBezTo>
                  <a:cubicBezTo>
                    <a:pt x="1" y="503"/>
                    <a:pt x="147" y="628"/>
                    <a:pt x="315" y="628"/>
                  </a:cubicBezTo>
                  <a:cubicBezTo>
                    <a:pt x="503" y="628"/>
                    <a:pt x="629" y="503"/>
                    <a:pt x="629" y="315"/>
                  </a:cubicBezTo>
                  <a:cubicBezTo>
                    <a:pt x="629" y="147"/>
                    <a:pt x="503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35"/>
            <p:cNvSpPr/>
            <p:nvPr/>
          </p:nvSpPr>
          <p:spPr>
            <a:xfrm>
              <a:off x="2210125" y="4560225"/>
              <a:ext cx="16750" cy="15950"/>
            </a:xfrm>
            <a:custGeom>
              <a:avLst/>
              <a:gdLst/>
              <a:ahLst/>
              <a:cxnLst/>
              <a:rect l="l" t="t" r="r" b="b"/>
              <a:pathLst>
                <a:path w="670" h="638" extrusionOk="0">
                  <a:moveTo>
                    <a:pt x="378" y="1"/>
                  </a:moveTo>
                  <a:cubicBezTo>
                    <a:pt x="358" y="1"/>
                    <a:pt x="336" y="3"/>
                    <a:pt x="314" y="8"/>
                  </a:cubicBezTo>
                  <a:cubicBezTo>
                    <a:pt x="126" y="8"/>
                    <a:pt x="0" y="154"/>
                    <a:pt x="21" y="343"/>
                  </a:cubicBezTo>
                  <a:cubicBezTo>
                    <a:pt x="21" y="517"/>
                    <a:pt x="165" y="638"/>
                    <a:pt x="319" y="638"/>
                  </a:cubicBezTo>
                  <a:cubicBezTo>
                    <a:pt x="331" y="638"/>
                    <a:pt x="344" y="637"/>
                    <a:pt x="356" y="636"/>
                  </a:cubicBezTo>
                  <a:cubicBezTo>
                    <a:pt x="544" y="636"/>
                    <a:pt x="670" y="468"/>
                    <a:pt x="649" y="280"/>
                  </a:cubicBezTo>
                  <a:cubicBezTo>
                    <a:pt x="649" y="132"/>
                    <a:pt x="535" y="1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35"/>
            <p:cNvSpPr/>
            <p:nvPr/>
          </p:nvSpPr>
          <p:spPr>
            <a:xfrm>
              <a:off x="2194425" y="4507050"/>
              <a:ext cx="16750" cy="15900"/>
            </a:xfrm>
            <a:custGeom>
              <a:avLst/>
              <a:gdLst/>
              <a:ahLst/>
              <a:cxnLst/>
              <a:rect l="l" t="t" r="r" b="b"/>
              <a:pathLst>
                <a:path w="670" h="636" extrusionOk="0">
                  <a:moveTo>
                    <a:pt x="314" y="1"/>
                  </a:moveTo>
                  <a:cubicBezTo>
                    <a:pt x="126" y="1"/>
                    <a:pt x="0" y="168"/>
                    <a:pt x="21" y="335"/>
                  </a:cubicBezTo>
                  <a:cubicBezTo>
                    <a:pt x="21" y="502"/>
                    <a:pt x="152" y="636"/>
                    <a:pt x="298" y="636"/>
                  </a:cubicBezTo>
                  <a:cubicBezTo>
                    <a:pt x="317" y="636"/>
                    <a:pt x="337" y="633"/>
                    <a:pt x="356" y="628"/>
                  </a:cubicBezTo>
                  <a:cubicBezTo>
                    <a:pt x="544" y="628"/>
                    <a:pt x="670" y="482"/>
                    <a:pt x="649" y="294"/>
                  </a:cubicBezTo>
                  <a:cubicBezTo>
                    <a:pt x="649" y="147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35"/>
            <p:cNvSpPr/>
            <p:nvPr/>
          </p:nvSpPr>
          <p:spPr>
            <a:xfrm>
              <a:off x="2161475" y="4466725"/>
              <a:ext cx="17275" cy="15825"/>
            </a:xfrm>
            <a:custGeom>
              <a:avLst/>
              <a:gdLst/>
              <a:ahLst/>
              <a:cxnLst/>
              <a:rect l="l" t="t" r="r" b="b"/>
              <a:pathLst>
                <a:path w="691" h="633" extrusionOk="0">
                  <a:moveTo>
                    <a:pt x="351" y="0"/>
                  </a:moveTo>
                  <a:cubicBezTo>
                    <a:pt x="339" y="0"/>
                    <a:pt x="326" y="1"/>
                    <a:pt x="314" y="3"/>
                  </a:cubicBezTo>
                  <a:cubicBezTo>
                    <a:pt x="147" y="3"/>
                    <a:pt x="0" y="149"/>
                    <a:pt x="42" y="337"/>
                  </a:cubicBezTo>
                  <a:cubicBezTo>
                    <a:pt x="42" y="512"/>
                    <a:pt x="168" y="632"/>
                    <a:pt x="336" y="632"/>
                  </a:cubicBezTo>
                  <a:cubicBezTo>
                    <a:pt x="350" y="632"/>
                    <a:pt x="363" y="632"/>
                    <a:pt x="377" y="630"/>
                  </a:cubicBezTo>
                  <a:cubicBezTo>
                    <a:pt x="565" y="630"/>
                    <a:pt x="691" y="463"/>
                    <a:pt x="670" y="275"/>
                  </a:cubicBezTo>
                  <a:cubicBezTo>
                    <a:pt x="631" y="119"/>
                    <a:pt x="502" y="0"/>
                    <a:pt x="3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35"/>
            <p:cNvSpPr/>
            <p:nvPr/>
          </p:nvSpPr>
          <p:spPr>
            <a:xfrm>
              <a:off x="2109150" y="44406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0"/>
                  </a:moveTo>
                  <a:cubicBezTo>
                    <a:pt x="147" y="0"/>
                    <a:pt x="1" y="126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503" y="628"/>
                    <a:pt x="629" y="482"/>
                    <a:pt x="629" y="314"/>
                  </a:cubicBezTo>
                  <a:cubicBezTo>
                    <a:pt x="629" y="126"/>
                    <a:pt x="503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35"/>
            <p:cNvSpPr/>
            <p:nvPr/>
          </p:nvSpPr>
          <p:spPr>
            <a:xfrm>
              <a:off x="1392000" y="3928525"/>
              <a:ext cx="154850" cy="159025"/>
            </a:xfrm>
            <a:custGeom>
              <a:avLst/>
              <a:gdLst/>
              <a:ahLst/>
              <a:cxnLst/>
              <a:rect l="l" t="t" r="r" b="b"/>
              <a:pathLst>
                <a:path w="6194" h="6361" extrusionOk="0">
                  <a:moveTo>
                    <a:pt x="3516" y="0"/>
                  </a:moveTo>
                  <a:lnTo>
                    <a:pt x="3118" y="481"/>
                  </a:lnTo>
                  <a:cubicBezTo>
                    <a:pt x="3054" y="546"/>
                    <a:pt x="2989" y="571"/>
                    <a:pt x="2927" y="571"/>
                  </a:cubicBezTo>
                  <a:cubicBezTo>
                    <a:pt x="2689" y="571"/>
                    <a:pt x="2491" y="188"/>
                    <a:pt x="2491" y="188"/>
                  </a:cubicBezTo>
                  <a:cubicBezTo>
                    <a:pt x="1" y="2490"/>
                    <a:pt x="2491" y="6361"/>
                    <a:pt x="2491" y="6361"/>
                  </a:cubicBezTo>
                  <a:lnTo>
                    <a:pt x="4353" y="6131"/>
                  </a:lnTo>
                  <a:cubicBezTo>
                    <a:pt x="6194" y="2699"/>
                    <a:pt x="3516" y="0"/>
                    <a:pt x="35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35"/>
            <p:cNvSpPr/>
            <p:nvPr/>
          </p:nvSpPr>
          <p:spPr>
            <a:xfrm>
              <a:off x="1325575" y="3983450"/>
              <a:ext cx="139675" cy="130275"/>
            </a:xfrm>
            <a:custGeom>
              <a:avLst/>
              <a:gdLst/>
              <a:ahLst/>
              <a:cxnLst/>
              <a:rect l="l" t="t" r="r" b="b"/>
              <a:pathLst>
                <a:path w="5587" h="5211" extrusionOk="0">
                  <a:moveTo>
                    <a:pt x="670" y="0"/>
                  </a:moveTo>
                  <a:lnTo>
                    <a:pt x="733" y="607"/>
                  </a:lnTo>
                  <a:cubicBezTo>
                    <a:pt x="743" y="832"/>
                    <a:pt x="578" y="887"/>
                    <a:pt x="415" y="887"/>
                  </a:cubicBezTo>
                  <a:cubicBezTo>
                    <a:pt x="259" y="887"/>
                    <a:pt x="105" y="837"/>
                    <a:pt x="105" y="837"/>
                  </a:cubicBezTo>
                  <a:lnTo>
                    <a:pt x="105" y="837"/>
                  </a:lnTo>
                  <a:cubicBezTo>
                    <a:pt x="0" y="4248"/>
                    <a:pt x="4457" y="5210"/>
                    <a:pt x="4457" y="5210"/>
                  </a:cubicBezTo>
                  <a:lnTo>
                    <a:pt x="5587" y="3745"/>
                  </a:lnTo>
                  <a:cubicBezTo>
                    <a:pt x="4499" y="0"/>
                    <a:pt x="670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35"/>
            <p:cNvSpPr/>
            <p:nvPr/>
          </p:nvSpPr>
          <p:spPr>
            <a:xfrm>
              <a:off x="1284775" y="4081625"/>
              <a:ext cx="159050" cy="90375"/>
            </a:xfrm>
            <a:custGeom>
              <a:avLst/>
              <a:gdLst/>
              <a:ahLst/>
              <a:cxnLst/>
              <a:rect l="l" t="t" r="r" b="b"/>
              <a:pathLst>
                <a:path w="6362" h="3615" extrusionOk="0">
                  <a:moveTo>
                    <a:pt x="3660" y="0"/>
                  </a:moveTo>
                  <a:cubicBezTo>
                    <a:pt x="1492" y="0"/>
                    <a:pt x="0" y="1492"/>
                    <a:pt x="0" y="1492"/>
                  </a:cubicBezTo>
                  <a:lnTo>
                    <a:pt x="481" y="1890"/>
                  </a:lnTo>
                  <a:cubicBezTo>
                    <a:pt x="795" y="2183"/>
                    <a:pt x="189" y="2518"/>
                    <a:pt x="189" y="2518"/>
                  </a:cubicBezTo>
                  <a:cubicBezTo>
                    <a:pt x="956" y="3341"/>
                    <a:pt x="1897" y="3615"/>
                    <a:pt x="2812" y="3615"/>
                  </a:cubicBezTo>
                  <a:cubicBezTo>
                    <a:pt x="4641" y="3615"/>
                    <a:pt x="6361" y="2518"/>
                    <a:pt x="6361" y="2518"/>
                  </a:cubicBezTo>
                  <a:lnTo>
                    <a:pt x="6110" y="655"/>
                  </a:lnTo>
                  <a:cubicBezTo>
                    <a:pt x="5235" y="178"/>
                    <a:pt x="4407" y="0"/>
                    <a:pt x="36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35"/>
            <p:cNvSpPr/>
            <p:nvPr/>
          </p:nvSpPr>
          <p:spPr>
            <a:xfrm>
              <a:off x="1340225" y="4133050"/>
              <a:ext cx="130275" cy="137625"/>
            </a:xfrm>
            <a:custGeom>
              <a:avLst/>
              <a:gdLst/>
              <a:ahLst/>
              <a:cxnLst/>
              <a:rect l="l" t="t" r="r" b="b"/>
              <a:pathLst>
                <a:path w="5211" h="5505" extrusionOk="0">
                  <a:moveTo>
                    <a:pt x="3745" y="0"/>
                  </a:moveTo>
                  <a:cubicBezTo>
                    <a:pt x="0" y="1109"/>
                    <a:pt x="0" y="4917"/>
                    <a:pt x="0" y="4917"/>
                  </a:cubicBezTo>
                  <a:lnTo>
                    <a:pt x="607" y="4875"/>
                  </a:lnTo>
                  <a:cubicBezTo>
                    <a:pt x="614" y="4875"/>
                    <a:pt x="621" y="4875"/>
                    <a:pt x="627" y="4875"/>
                  </a:cubicBezTo>
                  <a:cubicBezTo>
                    <a:pt x="1040" y="4875"/>
                    <a:pt x="837" y="5503"/>
                    <a:pt x="837" y="5503"/>
                  </a:cubicBezTo>
                  <a:cubicBezTo>
                    <a:pt x="876" y="5504"/>
                    <a:pt x="916" y="5505"/>
                    <a:pt x="954" y="5505"/>
                  </a:cubicBezTo>
                  <a:cubicBezTo>
                    <a:pt x="4270" y="5505"/>
                    <a:pt x="5210" y="1130"/>
                    <a:pt x="5210" y="1130"/>
                  </a:cubicBezTo>
                  <a:lnTo>
                    <a:pt x="374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35"/>
            <p:cNvSpPr/>
            <p:nvPr/>
          </p:nvSpPr>
          <p:spPr>
            <a:xfrm>
              <a:off x="1408225" y="4155025"/>
              <a:ext cx="154325" cy="158500"/>
            </a:xfrm>
            <a:custGeom>
              <a:avLst/>
              <a:gdLst/>
              <a:ahLst/>
              <a:cxnLst/>
              <a:rect l="l" t="t" r="r" b="b"/>
              <a:pathLst>
                <a:path w="6173" h="6340" extrusionOk="0">
                  <a:moveTo>
                    <a:pt x="3704" y="0"/>
                  </a:moveTo>
                  <a:lnTo>
                    <a:pt x="1862" y="230"/>
                  </a:lnTo>
                  <a:cubicBezTo>
                    <a:pt x="0" y="3662"/>
                    <a:pt x="2699" y="6340"/>
                    <a:pt x="2699" y="6340"/>
                  </a:cubicBezTo>
                  <a:lnTo>
                    <a:pt x="3076" y="5880"/>
                  </a:lnTo>
                  <a:cubicBezTo>
                    <a:pt x="3140" y="5815"/>
                    <a:pt x="3205" y="5789"/>
                    <a:pt x="3267" y="5789"/>
                  </a:cubicBezTo>
                  <a:cubicBezTo>
                    <a:pt x="3506" y="5789"/>
                    <a:pt x="3704" y="6173"/>
                    <a:pt x="3704" y="6173"/>
                  </a:cubicBezTo>
                  <a:cubicBezTo>
                    <a:pt x="6173" y="3850"/>
                    <a:pt x="3704" y="0"/>
                    <a:pt x="37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35"/>
            <p:cNvSpPr/>
            <p:nvPr/>
          </p:nvSpPr>
          <p:spPr>
            <a:xfrm>
              <a:off x="1490350" y="4128850"/>
              <a:ext cx="139675" cy="129750"/>
            </a:xfrm>
            <a:custGeom>
              <a:avLst/>
              <a:gdLst/>
              <a:ahLst/>
              <a:cxnLst/>
              <a:rect l="l" t="t" r="r" b="b"/>
              <a:pathLst>
                <a:path w="5587" h="5190" extrusionOk="0">
                  <a:moveTo>
                    <a:pt x="1109" y="1"/>
                  </a:moveTo>
                  <a:lnTo>
                    <a:pt x="0" y="1466"/>
                  </a:lnTo>
                  <a:cubicBezTo>
                    <a:pt x="1088" y="5190"/>
                    <a:pt x="4896" y="5190"/>
                    <a:pt x="4896" y="5190"/>
                  </a:cubicBezTo>
                  <a:lnTo>
                    <a:pt x="4855" y="4604"/>
                  </a:lnTo>
                  <a:cubicBezTo>
                    <a:pt x="4844" y="4363"/>
                    <a:pt x="5016" y="4306"/>
                    <a:pt x="5183" y="4306"/>
                  </a:cubicBezTo>
                  <a:cubicBezTo>
                    <a:pt x="5335" y="4306"/>
                    <a:pt x="5482" y="4353"/>
                    <a:pt x="5482" y="4353"/>
                  </a:cubicBezTo>
                  <a:cubicBezTo>
                    <a:pt x="5587" y="963"/>
                    <a:pt x="1109" y="1"/>
                    <a:pt x="1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35"/>
            <p:cNvSpPr/>
            <p:nvPr/>
          </p:nvSpPr>
          <p:spPr>
            <a:xfrm>
              <a:off x="1511275" y="4070325"/>
              <a:ext cx="158525" cy="90325"/>
            </a:xfrm>
            <a:custGeom>
              <a:avLst/>
              <a:gdLst/>
              <a:ahLst/>
              <a:cxnLst/>
              <a:rect l="l" t="t" r="r" b="b"/>
              <a:pathLst>
                <a:path w="6341" h="3613" extrusionOk="0">
                  <a:moveTo>
                    <a:pt x="3543" y="1"/>
                  </a:moveTo>
                  <a:cubicBezTo>
                    <a:pt x="1721" y="1"/>
                    <a:pt x="0" y="1107"/>
                    <a:pt x="0" y="1107"/>
                  </a:cubicBezTo>
                  <a:lnTo>
                    <a:pt x="230" y="2970"/>
                  </a:lnTo>
                  <a:cubicBezTo>
                    <a:pt x="1103" y="3438"/>
                    <a:pt x="1927" y="3612"/>
                    <a:pt x="2671" y="3612"/>
                  </a:cubicBezTo>
                  <a:cubicBezTo>
                    <a:pt x="4851" y="3612"/>
                    <a:pt x="6340" y="2112"/>
                    <a:pt x="6340" y="2112"/>
                  </a:cubicBezTo>
                  <a:lnTo>
                    <a:pt x="5880" y="1735"/>
                  </a:lnTo>
                  <a:cubicBezTo>
                    <a:pt x="5566" y="1421"/>
                    <a:pt x="6152" y="1107"/>
                    <a:pt x="6152" y="1107"/>
                  </a:cubicBezTo>
                  <a:cubicBezTo>
                    <a:pt x="5391" y="277"/>
                    <a:pt x="4455" y="1"/>
                    <a:pt x="3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35"/>
            <p:cNvSpPr/>
            <p:nvPr/>
          </p:nvSpPr>
          <p:spPr>
            <a:xfrm>
              <a:off x="1485100" y="3971875"/>
              <a:ext cx="129775" cy="137125"/>
            </a:xfrm>
            <a:custGeom>
              <a:avLst/>
              <a:gdLst/>
              <a:ahLst/>
              <a:cxnLst/>
              <a:rect l="l" t="t" r="r" b="b"/>
              <a:pathLst>
                <a:path w="5191" h="5485" extrusionOk="0">
                  <a:moveTo>
                    <a:pt x="4236" y="1"/>
                  </a:moveTo>
                  <a:cubicBezTo>
                    <a:pt x="941" y="1"/>
                    <a:pt x="1" y="4355"/>
                    <a:pt x="1" y="4355"/>
                  </a:cubicBezTo>
                  <a:lnTo>
                    <a:pt x="1466" y="5485"/>
                  </a:lnTo>
                  <a:cubicBezTo>
                    <a:pt x="5190" y="4376"/>
                    <a:pt x="5190" y="568"/>
                    <a:pt x="5190" y="568"/>
                  </a:cubicBezTo>
                  <a:lnTo>
                    <a:pt x="5190" y="568"/>
                  </a:lnTo>
                  <a:lnTo>
                    <a:pt x="4604" y="630"/>
                  </a:lnTo>
                  <a:cubicBezTo>
                    <a:pt x="4597" y="631"/>
                    <a:pt x="4590" y="631"/>
                    <a:pt x="4583" y="631"/>
                  </a:cubicBezTo>
                  <a:cubicBezTo>
                    <a:pt x="4150" y="631"/>
                    <a:pt x="4353" y="3"/>
                    <a:pt x="4353" y="3"/>
                  </a:cubicBezTo>
                  <a:cubicBezTo>
                    <a:pt x="4314" y="2"/>
                    <a:pt x="4275" y="1"/>
                    <a:pt x="42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35"/>
            <p:cNvSpPr/>
            <p:nvPr/>
          </p:nvSpPr>
          <p:spPr>
            <a:xfrm>
              <a:off x="1423900" y="4067125"/>
              <a:ext cx="111450" cy="110925"/>
            </a:xfrm>
            <a:custGeom>
              <a:avLst/>
              <a:gdLst/>
              <a:ahLst/>
              <a:cxnLst/>
              <a:rect l="l" t="t" r="r" b="b"/>
              <a:pathLst>
                <a:path w="4458" h="4437" extrusionOk="0">
                  <a:moveTo>
                    <a:pt x="2240" y="1"/>
                  </a:moveTo>
                  <a:cubicBezTo>
                    <a:pt x="1005" y="1"/>
                    <a:pt x="1" y="1005"/>
                    <a:pt x="1" y="2219"/>
                  </a:cubicBezTo>
                  <a:cubicBezTo>
                    <a:pt x="1" y="3453"/>
                    <a:pt x="1005" y="4437"/>
                    <a:pt x="2240" y="4437"/>
                  </a:cubicBezTo>
                  <a:cubicBezTo>
                    <a:pt x="3453" y="4437"/>
                    <a:pt x="4458" y="3453"/>
                    <a:pt x="4458" y="2219"/>
                  </a:cubicBezTo>
                  <a:cubicBezTo>
                    <a:pt x="4458" y="1005"/>
                    <a:pt x="3453" y="1"/>
                    <a:pt x="2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35"/>
            <p:cNvSpPr/>
            <p:nvPr/>
          </p:nvSpPr>
          <p:spPr>
            <a:xfrm>
              <a:off x="1423400" y="4040975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51" y="1"/>
                  </a:moveTo>
                  <a:cubicBezTo>
                    <a:pt x="126" y="1"/>
                    <a:pt x="0" y="126"/>
                    <a:pt x="0" y="252"/>
                  </a:cubicBezTo>
                  <a:cubicBezTo>
                    <a:pt x="0" y="398"/>
                    <a:pt x="126" y="524"/>
                    <a:pt x="251" y="524"/>
                  </a:cubicBezTo>
                  <a:cubicBezTo>
                    <a:pt x="398" y="524"/>
                    <a:pt x="523" y="398"/>
                    <a:pt x="523" y="252"/>
                  </a:cubicBezTo>
                  <a:cubicBezTo>
                    <a:pt x="52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35"/>
            <p:cNvSpPr/>
            <p:nvPr/>
          </p:nvSpPr>
          <p:spPr>
            <a:xfrm>
              <a:off x="1403500" y="4058775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73" y="0"/>
                  </a:moveTo>
                  <a:cubicBezTo>
                    <a:pt x="126" y="0"/>
                    <a:pt x="1" y="105"/>
                    <a:pt x="1" y="251"/>
                  </a:cubicBezTo>
                  <a:cubicBezTo>
                    <a:pt x="1" y="398"/>
                    <a:pt x="126" y="523"/>
                    <a:pt x="273" y="523"/>
                  </a:cubicBezTo>
                  <a:cubicBezTo>
                    <a:pt x="419" y="523"/>
                    <a:pt x="524" y="398"/>
                    <a:pt x="524" y="251"/>
                  </a:cubicBezTo>
                  <a:cubicBezTo>
                    <a:pt x="524" y="105"/>
                    <a:pt x="419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35"/>
            <p:cNvSpPr/>
            <p:nvPr/>
          </p:nvSpPr>
          <p:spPr>
            <a:xfrm>
              <a:off x="1393575" y="4090600"/>
              <a:ext cx="13625" cy="13250"/>
            </a:xfrm>
            <a:custGeom>
              <a:avLst/>
              <a:gdLst/>
              <a:ahLst/>
              <a:cxnLst/>
              <a:rect l="l" t="t" r="r" b="b"/>
              <a:pathLst>
                <a:path w="545" h="530" extrusionOk="0">
                  <a:moveTo>
                    <a:pt x="267" y="1"/>
                  </a:moveTo>
                  <a:cubicBezTo>
                    <a:pt x="255" y="1"/>
                    <a:pt x="243" y="2"/>
                    <a:pt x="231" y="3"/>
                  </a:cubicBezTo>
                  <a:cubicBezTo>
                    <a:pt x="63" y="24"/>
                    <a:pt x="0" y="171"/>
                    <a:pt x="0" y="296"/>
                  </a:cubicBezTo>
                  <a:cubicBezTo>
                    <a:pt x="19" y="430"/>
                    <a:pt x="126" y="529"/>
                    <a:pt x="240" y="529"/>
                  </a:cubicBezTo>
                  <a:cubicBezTo>
                    <a:pt x="251" y="529"/>
                    <a:pt x="262" y="528"/>
                    <a:pt x="272" y="527"/>
                  </a:cubicBezTo>
                  <a:cubicBezTo>
                    <a:pt x="440" y="506"/>
                    <a:pt x="544" y="380"/>
                    <a:pt x="523" y="234"/>
                  </a:cubicBezTo>
                  <a:cubicBezTo>
                    <a:pt x="485" y="100"/>
                    <a:pt x="394" y="1"/>
                    <a:pt x="2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35"/>
            <p:cNvSpPr/>
            <p:nvPr/>
          </p:nvSpPr>
          <p:spPr>
            <a:xfrm>
              <a:off x="1396700" y="4115325"/>
              <a:ext cx="14150" cy="12750"/>
            </a:xfrm>
            <a:custGeom>
              <a:avLst/>
              <a:gdLst/>
              <a:ahLst/>
              <a:cxnLst/>
              <a:rect l="l" t="t" r="r" b="b"/>
              <a:pathLst>
                <a:path w="566" h="510" extrusionOk="0">
                  <a:moveTo>
                    <a:pt x="348" y="0"/>
                  </a:moveTo>
                  <a:cubicBezTo>
                    <a:pt x="318" y="0"/>
                    <a:pt x="286" y="6"/>
                    <a:pt x="252" y="19"/>
                  </a:cubicBezTo>
                  <a:cubicBezTo>
                    <a:pt x="106" y="19"/>
                    <a:pt x="1" y="144"/>
                    <a:pt x="22" y="270"/>
                  </a:cubicBezTo>
                  <a:cubicBezTo>
                    <a:pt x="40" y="412"/>
                    <a:pt x="148" y="509"/>
                    <a:pt x="258" y="509"/>
                  </a:cubicBezTo>
                  <a:cubicBezTo>
                    <a:pt x="277" y="509"/>
                    <a:pt x="296" y="506"/>
                    <a:pt x="315" y="500"/>
                  </a:cubicBezTo>
                  <a:cubicBezTo>
                    <a:pt x="461" y="479"/>
                    <a:pt x="566" y="354"/>
                    <a:pt x="545" y="207"/>
                  </a:cubicBezTo>
                  <a:cubicBezTo>
                    <a:pt x="545" y="90"/>
                    <a:pt x="465" y="0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35"/>
            <p:cNvSpPr/>
            <p:nvPr/>
          </p:nvSpPr>
          <p:spPr>
            <a:xfrm>
              <a:off x="1389375" y="4136475"/>
              <a:ext cx="13125" cy="12525"/>
            </a:xfrm>
            <a:custGeom>
              <a:avLst/>
              <a:gdLst/>
              <a:ahLst/>
              <a:cxnLst/>
              <a:rect l="l" t="t" r="r" b="b"/>
              <a:pathLst>
                <a:path w="525" h="501" extrusionOk="0">
                  <a:moveTo>
                    <a:pt x="303" y="0"/>
                  </a:moveTo>
                  <a:cubicBezTo>
                    <a:pt x="280" y="0"/>
                    <a:pt x="256" y="3"/>
                    <a:pt x="231" y="10"/>
                  </a:cubicBezTo>
                  <a:cubicBezTo>
                    <a:pt x="85" y="10"/>
                    <a:pt x="1" y="135"/>
                    <a:pt x="1" y="261"/>
                  </a:cubicBezTo>
                  <a:cubicBezTo>
                    <a:pt x="19" y="403"/>
                    <a:pt x="127" y="500"/>
                    <a:pt x="237" y="500"/>
                  </a:cubicBezTo>
                  <a:cubicBezTo>
                    <a:pt x="256" y="500"/>
                    <a:pt x="275" y="497"/>
                    <a:pt x="294" y="491"/>
                  </a:cubicBezTo>
                  <a:cubicBezTo>
                    <a:pt x="440" y="470"/>
                    <a:pt x="524" y="344"/>
                    <a:pt x="524" y="219"/>
                  </a:cubicBezTo>
                  <a:cubicBezTo>
                    <a:pt x="506" y="95"/>
                    <a:pt x="428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35"/>
            <p:cNvSpPr/>
            <p:nvPr/>
          </p:nvSpPr>
          <p:spPr>
            <a:xfrm>
              <a:off x="1412925" y="4159725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73" y="0"/>
                  </a:moveTo>
                  <a:cubicBezTo>
                    <a:pt x="126" y="0"/>
                    <a:pt x="1" y="126"/>
                    <a:pt x="1" y="272"/>
                  </a:cubicBezTo>
                  <a:cubicBezTo>
                    <a:pt x="1" y="419"/>
                    <a:pt x="126" y="523"/>
                    <a:pt x="273" y="523"/>
                  </a:cubicBezTo>
                  <a:cubicBezTo>
                    <a:pt x="398" y="523"/>
                    <a:pt x="524" y="419"/>
                    <a:pt x="524" y="272"/>
                  </a:cubicBezTo>
                  <a:cubicBezTo>
                    <a:pt x="524" y="126"/>
                    <a:pt x="398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35"/>
            <p:cNvSpPr/>
            <p:nvPr/>
          </p:nvSpPr>
          <p:spPr>
            <a:xfrm>
              <a:off x="1441175" y="4197375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51" y="1"/>
                  </a:moveTo>
                  <a:cubicBezTo>
                    <a:pt x="105" y="1"/>
                    <a:pt x="0" y="105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24" y="398"/>
                    <a:pt x="524" y="252"/>
                  </a:cubicBezTo>
                  <a:cubicBezTo>
                    <a:pt x="524" y="105"/>
                    <a:pt x="398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35"/>
            <p:cNvSpPr/>
            <p:nvPr/>
          </p:nvSpPr>
          <p:spPr>
            <a:xfrm>
              <a:off x="1483025" y="4197900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51" y="1"/>
                  </a:moveTo>
                  <a:cubicBezTo>
                    <a:pt x="105" y="1"/>
                    <a:pt x="0" y="126"/>
                    <a:pt x="0" y="252"/>
                  </a:cubicBezTo>
                  <a:cubicBezTo>
                    <a:pt x="0" y="398"/>
                    <a:pt x="105" y="524"/>
                    <a:pt x="251" y="524"/>
                  </a:cubicBezTo>
                  <a:cubicBezTo>
                    <a:pt x="398" y="524"/>
                    <a:pt x="523" y="398"/>
                    <a:pt x="523" y="252"/>
                  </a:cubicBezTo>
                  <a:cubicBezTo>
                    <a:pt x="523" y="126"/>
                    <a:pt x="398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35"/>
            <p:cNvSpPr/>
            <p:nvPr/>
          </p:nvSpPr>
          <p:spPr>
            <a:xfrm>
              <a:off x="1515450" y="4185875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73" y="1"/>
                  </a:moveTo>
                  <a:cubicBezTo>
                    <a:pt x="126" y="1"/>
                    <a:pt x="1" y="126"/>
                    <a:pt x="1" y="273"/>
                  </a:cubicBezTo>
                  <a:cubicBezTo>
                    <a:pt x="1" y="419"/>
                    <a:pt x="126" y="524"/>
                    <a:pt x="273" y="524"/>
                  </a:cubicBezTo>
                  <a:cubicBezTo>
                    <a:pt x="419" y="524"/>
                    <a:pt x="524" y="419"/>
                    <a:pt x="524" y="273"/>
                  </a:cubicBezTo>
                  <a:cubicBezTo>
                    <a:pt x="524" y="126"/>
                    <a:pt x="419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35"/>
            <p:cNvSpPr/>
            <p:nvPr/>
          </p:nvSpPr>
          <p:spPr>
            <a:xfrm>
              <a:off x="1545275" y="4159725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51" y="0"/>
                  </a:moveTo>
                  <a:cubicBezTo>
                    <a:pt x="105" y="0"/>
                    <a:pt x="0" y="126"/>
                    <a:pt x="0" y="272"/>
                  </a:cubicBezTo>
                  <a:cubicBezTo>
                    <a:pt x="0" y="419"/>
                    <a:pt x="105" y="523"/>
                    <a:pt x="251" y="523"/>
                  </a:cubicBezTo>
                  <a:cubicBezTo>
                    <a:pt x="398" y="523"/>
                    <a:pt x="523" y="419"/>
                    <a:pt x="523" y="272"/>
                  </a:cubicBezTo>
                  <a:cubicBezTo>
                    <a:pt x="523" y="126"/>
                    <a:pt x="398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35"/>
            <p:cNvSpPr/>
            <p:nvPr/>
          </p:nvSpPr>
          <p:spPr>
            <a:xfrm>
              <a:off x="1560425" y="4121525"/>
              <a:ext cx="13125" cy="13100"/>
            </a:xfrm>
            <a:custGeom>
              <a:avLst/>
              <a:gdLst/>
              <a:ahLst/>
              <a:cxnLst/>
              <a:rect l="l" t="t" r="r" b="b"/>
              <a:pathLst>
                <a:path w="525" h="524" extrusionOk="0">
                  <a:moveTo>
                    <a:pt x="273" y="1"/>
                  </a:moveTo>
                  <a:cubicBezTo>
                    <a:pt x="127" y="1"/>
                    <a:pt x="1" y="106"/>
                    <a:pt x="1" y="252"/>
                  </a:cubicBezTo>
                  <a:cubicBezTo>
                    <a:pt x="1" y="398"/>
                    <a:pt x="127" y="524"/>
                    <a:pt x="273" y="524"/>
                  </a:cubicBezTo>
                  <a:cubicBezTo>
                    <a:pt x="419" y="524"/>
                    <a:pt x="524" y="398"/>
                    <a:pt x="524" y="252"/>
                  </a:cubicBezTo>
                  <a:cubicBezTo>
                    <a:pt x="524" y="106"/>
                    <a:pt x="419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35"/>
            <p:cNvSpPr/>
            <p:nvPr/>
          </p:nvSpPr>
          <p:spPr>
            <a:xfrm>
              <a:off x="1548400" y="4080200"/>
              <a:ext cx="13100" cy="13125"/>
            </a:xfrm>
            <a:custGeom>
              <a:avLst/>
              <a:gdLst/>
              <a:ahLst/>
              <a:cxnLst/>
              <a:rect l="l" t="t" r="r" b="b"/>
              <a:pathLst>
                <a:path w="524" h="525" extrusionOk="0">
                  <a:moveTo>
                    <a:pt x="252" y="1"/>
                  </a:moveTo>
                  <a:cubicBezTo>
                    <a:pt x="105" y="1"/>
                    <a:pt x="1" y="126"/>
                    <a:pt x="1" y="252"/>
                  </a:cubicBezTo>
                  <a:cubicBezTo>
                    <a:pt x="1" y="399"/>
                    <a:pt x="105" y="524"/>
                    <a:pt x="252" y="524"/>
                  </a:cubicBezTo>
                  <a:cubicBezTo>
                    <a:pt x="398" y="524"/>
                    <a:pt x="524" y="399"/>
                    <a:pt x="524" y="252"/>
                  </a:cubicBezTo>
                  <a:cubicBezTo>
                    <a:pt x="524" y="126"/>
                    <a:pt x="398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35"/>
            <p:cNvSpPr/>
            <p:nvPr/>
          </p:nvSpPr>
          <p:spPr>
            <a:xfrm>
              <a:off x="1522250" y="4048300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52" y="1"/>
                  </a:moveTo>
                  <a:cubicBezTo>
                    <a:pt x="105" y="1"/>
                    <a:pt x="1" y="105"/>
                    <a:pt x="1" y="252"/>
                  </a:cubicBezTo>
                  <a:cubicBezTo>
                    <a:pt x="1" y="398"/>
                    <a:pt x="105" y="524"/>
                    <a:pt x="252" y="524"/>
                  </a:cubicBezTo>
                  <a:cubicBezTo>
                    <a:pt x="398" y="524"/>
                    <a:pt x="524" y="398"/>
                    <a:pt x="524" y="252"/>
                  </a:cubicBezTo>
                  <a:cubicBezTo>
                    <a:pt x="524" y="105"/>
                    <a:pt x="398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35"/>
            <p:cNvSpPr/>
            <p:nvPr/>
          </p:nvSpPr>
          <p:spPr>
            <a:xfrm>
              <a:off x="1480925" y="4027375"/>
              <a:ext cx="13100" cy="13100"/>
            </a:xfrm>
            <a:custGeom>
              <a:avLst/>
              <a:gdLst/>
              <a:ahLst/>
              <a:cxnLst/>
              <a:rect l="l" t="t" r="r" b="b"/>
              <a:pathLst>
                <a:path w="524" h="524" extrusionOk="0">
                  <a:moveTo>
                    <a:pt x="273" y="1"/>
                  </a:moveTo>
                  <a:cubicBezTo>
                    <a:pt x="126" y="1"/>
                    <a:pt x="1" y="105"/>
                    <a:pt x="1" y="252"/>
                  </a:cubicBezTo>
                  <a:cubicBezTo>
                    <a:pt x="1" y="398"/>
                    <a:pt x="126" y="524"/>
                    <a:pt x="273" y="524"/>
                  </a:cubicBezTo>
                  <a:cubicBezTo>
                    <a:pt x="398" y="524"/>
                    <a:pt x="524" y="398"/>
                    <a:pt x="524" y="252"/>
                  </a:cubicBezTo>
                  <a:cubicBezTo>
                    <a:pt x="524" y="105"/>
                    <a:pt x="398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35"/>
            <p:cNvSpPr/>
            <p:nvPr/>
          </p:nvSpPr>
          <p:spPr>
            <a:xfrm>
              <a:off x="2864500" y="4519075"/>
              <a:ext cx="188850" cy="193575"/>
            </a:xfrm>
            <a:custGeom>
              <a:avLst/>
              <a:gdLst/>
              <a:ahLst/>
              <a:cxnLst/>
              <a:rect l="l" t="t" r="r" b="b"/>
              <a:pathLst>
                <a:path w="7554" h="7743" extrusionOk="0">
                  <a:moveTo>
                    <a:pt x="4269" y="1"/>
                  </a:moveTo>
                  <a:lnTo>
                    <a:pt x="3788" y="545"/>
                  </a:lnTo>
                  <a:cubicBezTo>
                    <a:pt x="3707" y="630"/>
                    <a:pt x="3627" y="663"/>
                    <a:pt x="3550" y="663"/>
                  </a:cubicBezTo>
                  <a:cubicBezTo>
                    <a:pt x="3267" y="663"/>
                    <a:pt x="3034" y="210"/>
                    <a:pt x="3034" y="210"/>
                  </a:cubicBezTo>
                  <a:cubicBezTo>
                    <a:pt x="1" y="3035"/>
                    <a:pt x="3034" y="7743"/>
                    <a:pt x="3034" y="7743"/>
                  </a:cubicBezTo>
                  <a:lnTo>
                    <a:pt x="5294" y="7471"/>
                  </a:lnTo>
                  <a:cubicBezTo>
                    <a:pt x="7554" y="3286"/>
                    <a:pt x="4269" y="1"/>
                    <a:pt x="4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35"/>
            <p:cNvSpPr/>
            <p:nvPr/>
          </p:nvSpPr>
          <p:spPr>
            <a:xfrm>
              <a:off x="2734250" y="4705650"/>
              <a:ext cx="193575" cy="109750"/>
            </a:xfrm>
            <a:custGeom>
              <a:avLst/>
              <a:gdLst/>
              <a:ahLst/>
              <a:cxnLst/>
              <a:rect l="l" t="t" r="r" b="b"/>
              <a:pathLst>
                <a:path w="7743" h="4390" extrusionOk="0">
                  <a:moveTo>
                    <a:pt x="4486" y="0"/>
                  </a:moveTo>
                  <a:cubicBezTo>
                    <a:pt x="1828" y="0"/>
                    <a:pt x="1" y="1828"/>
                    <a:pt x="1" y="1828"/>
                  </a:cubicBezTo>
                  <a:lnTo>
                    <a:pt x="566" y="2288"/>
                  </a:lnTo>
                  <a:cubicBezTo>
                    <a:pt x="942" y="2665"/>
                    <a:pt x="210" y="3042"/>
                    <a:pt x="210" y="3042"/>
                  </a:cubicBezTo>
                  <a:cubicBezTo>
                    <a:pt x="1151" y="4053"/>
                    <a:pt x="2302" y="4390"/>
                    <a:pt x="3418" y="4390"/>
                  </a:cubicBezTo>
                  <a:cubicBezTo>
                    <a:pt x="5650" y="4390"/>
                    <a:pt x="7742" y="3042"/>
                    <a:pt x="7742" y="3042"/>
                  </a:cubicBezTo>
                  <a:lnTo>
                    <a:pt x="7491" y="803"/>
                  </a:lnTo>
                  <a:cubicBezTo>
                    <a:pt x="6418" y="218"/>
                    <a:pt x="5403" y="0"/>
                    <a:pt x="4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35"/>
            <p:cNvSpPr/>
            <p:nvPr/>
          </p:nvSpPr>
          <p:spPr>
            <a:xfrm>
              <a:off x="2801200" y="4767550"/>
              <a:ext cx="159050" cy="168025"/>
            </a:xfrm>
            <a:custGeom>
              <a:avLst/>
              <a:gdLst/>
              <a:ahLst/>
              <a:cxnLst/>
              <a:rect l="l" t="t" r="r" b="b"/>
              <a:pathLst>
                <a:path w="6362" h="6721" extrusionOk="0">
                  <a:moveTo>
                    <a:pt x="4583" y="1"/>
                  </a:moveTo>
                  <a:cubicBezTo>
                    <a:pt x="1" y="1361"/>
                    <a:pt x="1" y="6006"/>
                    <a:pt x="1" y="6006"/>
                  </a:cubicBezTo>
                  <a:lnTo>
                    <a:pt x="733" y="5943"/>
                  </a:lnTo>
                  <a:cubicBezTo>
                    <a:pt x="1277" y="5943"/>
                    <a:pt x="1026" y="6717"/>
                    <a:pt x="1026" y="6717"/>
                  </a:cubicBezTo>
                  <a:cubicBezTo>
                    <a:pt x="1088" y="6720"/>
                    <a:pt x="1149" y="6721"/>
                    <a:pt x="1210" y="6721"/>
                  </a:cubicBezTo>
                  <a:cubicBezTo>
                    <a:pt x="5184" y="6721"/>
                    <a:pt x="6362" y="1402"/>
                    <a:pt x="6362" y="1402"/>
                  </a:cubicBezTo>
                  <a:lnTo>
                    <a:pt x="45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35"/>
            <p:cNvSpPr/>
            <p:nvPr/>
          </p:nvSpPr>
          <p:spPr>
            <a:xfrm>
              <a:off x="2884375" y="4794750"/>
              <a:ext cx="188875" cy="193575"/>
            </a:xfrm>
            <a:custGeom>
              <a:avLst/>
              <a:gdLst/>
              <a:ahLst/>
              <a:cxnLst/>
              <a:rect l="l" t="t" r="r" b="b"/>
              <a:pathLst>
                <a:path w="7555" h="7743" extrusionOk="0">
                  <a:moveTo>
                    <a:pt x="4520" y="1"/>
                  </a:moveTo>
                  <a:lnTo>
                    <a:pt x="2260" y="273"/>
                  </a:lnTo>
                  <a:cubicBezTo>
                    <a:pt x="1" y="4457"/>
                    <a:pt x="3286" y="7742"/>
                    <a:pt x="3286" y="7742"/>
                  </a:cubicBezTo>
                  <a:lnTo>
                    <a:pt x="3767" y="7198"/>
                  </a:lnTo>
                  <a:cubicBezTo>
                    <a:pt x="3847" y="7113"/>
                    <a:pt x="3928" y="7080"/>
                    <a:pt x="4004" y="7080"/>
                  </a:cubicBezTo>
                  <a:cubicBezTo>
                    <a:pt x="4287" y="7080"/>
                    <a:pt x="4520" y="7533"/>
                    <a:pt x="4520" y="7533"/>
                  </a:cubicBezTo>
                  <a:cubicBezTo>
                    <a:pt x="7554" y="4708"/>
                    <a:pt x="4520" y="1"/>
                    <a:pt x="45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35"/>
            <p:cNvSpPr/>
            <p:nvPr/>
          </p:nvSpPr>
          <p:spPr>
            <a:xfrm>
              <a:off x="2982725" y="4762325"/>
              <a:ext cx="172125" cy="159050"/>
            </a:xfrm>
            <a:custGeom>
              <a:avLst/>
              <a:gdLst/>
              <a:ahLst/>
              <a:cxnLst/>
              <a:rect l="l" t="t" r="r" b="b"/>
              <a:pathLst>
                <a:path w="6885" h="6362" extrusionOk="0">
                  <a:moveTo>
                    <a:pt x="1423" y="0"/>
                  </a:moveTo>
                  <a:lnTo>
                    <a:pt x="0" y="1779"/>
                  </a:lnTo>
                  <a:cubicBezTo>
                    <a:pt x="1360" y="6361"/>
                    <a:pt x="6026" y="6361"/>
                    <a:pt x="6026" y="6361"/>
                  </a:cubicBezTo>
                  <a:lnTo>
                    <a:pt x="5943" y="5629"/>
                  </a:lnTo>
                  <a:cubicBezTo>
                    <a:pt x="5943" y="5341"/>
                    <a:pt x="6149" y="5270"/>
                    <a:pt x="6351" y="5270"/>
                  </a:cubicBezTo>
                  <a:cubicBezTo>
                    <a:pt x="6546" y="5270"/>
                    <a:pt x="6738" y="5336"/>
                    <a:pt x="6738" y="5336"/>
                  </a:cubicBezTo>
                  <a:cubicBezTo>
                    <a:pt x="6884" y="1193"/>
                    <a:pt x="1423" y="0"/>
                    <a:pt x="1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35"/>
            <p:cNvSpPr/>
            <p:nvPr/>
          </p:nvSpPr>
          <p:spPr>
            <a:xfrm>
              <a:off x="3010450" y="4691475"/>
              <a:ext cx="193550" cy="109750"/>
            </a:xfrm>
            <a:custGeom>
              <a:avLst/>
              <a:gdLst/>
              <a:ahLst/>
              <a:cxnLst/>
              <a:rect l="l" t="t" r="r" b="b"/>
              <a:pathLst>
                <a:path w="7742" h="4390" extrusionOk="0">
                  <a:moveTo>
                    <a:pt x="4324" y="0"/>
                  </a:moveTo>
                  <a:cubicBezTo>
                    <a:pt x="2093" y="0"/>
                    <a:pt x="0" y="1349"/>
                    <a:pt x="0" y="1349"/>
                  </a:cubicBezTo>
                  <a:lnTo>
                    <a:pt x="251" y="3588"/>
                  </a:lnTo>
                  <a:cubicBezTo>
                    <a:pt x="1325" y="4173"/>
                    <a:pt x="2340" y="4390"/>
                    <a:pt x="3257" y="4390"/>
                  </a:cubicBezTo>
                  <a:cubicBezTo>
                    <a:pt x="5914" y="4390"/>
                    <a:pt x="7742" y="2562"/>
                    <a:pt x="7742" y="2562"/>
                  </a:cubicBezTo>
                  <a:lnTo>
                    <a:pt x="7198" y="2102"/>
                  </a:lnTo>
                  <a:cubicBezTo>
                    <a:pt x="6800" y="1725"/>
                    <a:pt x="7533" y="1349"/>
                    <a:pt x="7533" y="1349"/>
                  </a:cubicBezTo>
                  <a:cubicBezTo>
                    <a:pt x="6591" y="337"/>
                    <a:pt x="5440" y="0"/>
                    <a:pt x="4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35"/>
            <p:cNvSpPr/>
            <p:nvPr/>
          </p:nvSpPr>
          <p:spPr>
            <a:xfrm>
              <a:off x="2978000" y="4571300"/>
              <a:ext cx="159050" cy="168025"/>
            </a:xfrm>
            <a:custGeom>
              <a:avLst/>
              <a:gdLst/>
              <a:ahLst/>
              <a:cxnLst/>
              <a:rect l="l" t="t" r="r" b="b"/>
              <a:pathLst>
                <a:path w="6362" h="6721" extrusionOk="0">
                  <a:moveTo>
                    <a:pt x="5153" y="0"/>
                  </a:moveTo>
                  <a:cubicBezTo>
                    <a:pt x="1178" y="0"/>
                    <a:pt x="1" y="5319"/>
                    <a:pt x="1" y="5319"/>
                  </a:cubicBezTo>
                  <a:lnTo>
                    <a:pt x="1800" y="6721"/>
                  </a:lnTo>
                  <a:cubicBezTo>
                    <a:pt x="6362" y="5361"/>
                    <a:pt x="6362" y="716"/>
                    <a:pt x="6362" y="716"/>
                  </a:cubicBezTo>
                  <a:lnTo>
                    <a:pt x="6362" y="716"/>
                  </a:lnTo>
                  <a:lnTo>
                    <a:pt x="5629" y="778"/>
                  </a:lnTo>
                  <a:cubicBezTo>
                    <a:pt x="5085" y="778"/>
                    <a:pt x="5337" y="4"/>
                    <a:pt x="5337" y="4"/>
                  </a:cubicBezTo>
                  <a:cubicBezTo>
                    <a:pt x="5275" y="2"/>
                    <a:pt x="5213" y="0"/>
                    <a:pt x="5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35"/>
            <p:cNvSpPr/>
            <p:nvPr/>
          </p:nvSpPr>
          <p:spPr>
            <a:xfrm>
              <a:off x="2903725" y="4687525"/>
              <a:ext cx="136025" cy="136025"/>
            </a:xfrm>
            <a:custGeom>
              <a:avLst/>
              <a:gdLst/>
              <a:ahLst/>
              <a:cxnLst/>
              <a:rect l="l" t="t" r="r" b="b"/>
              <a:pathLst>
                <a:path w="5441" h="5441" extrusionOk="0">
                  <a:moveTo>
                    <a:pt x="2721" y="0"/>
                  </a:moveTo>
                  <a:cubicBezTo>
                    <a:pt x="1214" y="0"/>
                    <a:pt x="1" y="1214"/>
                    <a:pt x="1" y="2720"/>
                  </a:cubicBezTo>
                  <a:cubicBezTo>
                    <a:pt x="1" y="4227"/>
                    <a:pt x="1214" y="5440"/>
                    <a:pt x="2721" y="5440"/>
                  </a:cubicBezTo>
                  <a:cubicBezTo>
                    <a:pt x="4227" y="5440"/>
                    <a:pt x="5441" y="4227"/>
                    <a:pt x="5441" y="2720"/>
                  </a:cubicBezTo>
                  <a:cubicBezTo>
                    <a:pt x="5441" y="1214"/>
                    <a:pt x="4227" y="0"/>
                    <a:pt x="2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35"/>
            <p:cNvSpPr/>
            <p:nvPr/>
          </p:nvSpPr>
          <p:spPr>
            <a:xfrm>
              <a:off x="2866600" y="4716300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4" y="0"/>
                  </a:moveTo>
                  <a:cubicBezTo>
                    <a:pt x="126" y="0"/>
                    <a:pt x="0" y="147"/>
                    <a:pt x="0" y="314"/>
                  </a:cubicBezTo>
                  <a:cubicBezTo>
                    <a:pt x="0" y="502"/>
                    <a:pt x="126" y="628"/>
                    <a:pt x="314" y="628"/>
                  </a:cubicBezTo>
                  <a:cubicBezTo>
                    <a:pt x="482" y="628"/>
                    <a:pt x="628" y="502"/>
                    <a:pt x="628" y="314"/>
                  </a:cubicBezTo>
                  <a:cubicBezTo>
                    <a:pt x="628" y="147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35"/>
            <p:cNvSpPr/>
            <p:nvPr/>
          </p:nvSpPr>
          <p:spPr>
            <a:xfrm>
              <a:off x="2870775" y="4746100"/>
              <a:ext cx="17300" cy="15775"/>
            </a:xfrm>
            <a:custGeom>
              <a:avLst/>
              <a:gdLst/>
              <a:ahLst/>
              <a:cxnLst/>
              <a:rect l="l" t="t" r="r" b="b"/>
              <a:pathLst>
                <a:path w="692" h="631" extrusionOk="0">
                  <a:moveTo>
                    <a:pt x="335" y="1"/>
                  </a:moveTo>
                  <a:cubicBezTo>
                    <a:pt x="147" y="22"/>
                    <a:pt x="1" y="168"/>
                    <a:pt x="43" y="335"/>
                  </a:cubicBezTo>
                  <a:cubicBezTo>
                    <a:pt x="62" y="510"/>
                    <a:pt x="189" y="631"/>
                    <a:pt x="341" y="631"/>
                  </a:cubicBezTo>
                  <a:cubicBezTo>
                    <a:pt x="353" y="631"/>
                    <a:pt x="365" y="630"/>
                    <a:pt x="377" y="628"/>
                  </a:cubicBezTo>
                  <a:cubicBezTo>
                    <a:pt x="566" y="587"/>
                    <a:pt x="691" y="440"/>
                    <a:pt x="670" y="273"/>
                  </a:cubicBezTo>
                  <a:cubicBezTo>
                    <a:pt x="628" y="105"/>
                    <a:pt x="482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35"/>
            <p:cNvSpPr/>
            <p:nvPr/>
          </p:nvSpPr>
          <p:spPr>
            <a:xfrm>
              <a:off x="2860325" y="4772250"/>
              <a:ext cx="17275" cy="15775"/>
            </a:xfrm>
            <a:custGeom>
              <a:avLst/>
              <a:gdLst/>
              <a:ahLst/>
              <a:cxnLst/>
              <a:rect l="l" t="t" r="r" b="b"/>
              <a:pathLst>
                <a:path w="691" h="631" extrusionOk="0">
                  <a:moveTo>
                    <a:pt x="314" y="1"/>
                  </a:moveTo>
                  <a:cubicBezTo>
                    <a:pt x="147" y="22"/>
                    <a:pt x="0" y="147"/>
                    <a:pt x="42" y="336"/>
                  </a:cubicBezTo>
                  <a:cubicBezTo>
                    <a:pt x="61" y="510"/>
                    <a:pt x="189" y="631"/>
                    <a:pt x="341" y="631"/>
                  </a:cubicBezTo>
                  <a:cubicBezTo>
                    <a:pt x="352" y="631"/>
                    <a:pt x="365" y="630"/>
                    <a:pt x="377" y="629"/>
                  </a:cubicBezTo>
                  <a:cubicBezTo>
                    <a:pt x="565" y="587"/>
                    <a:pt x="691" y="440"/>
                    <a:pt x="670" y="273"/>
                  </a:cubicBezTo>
                  <a:cubicBezTo>
                    <a:pt x="670" y="106"/>
                    <a:pt x="50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35"/>
            <p:cNvSpPr/>
            <p:nvPr/>
          </p:nvSpPr>
          <p:spPr>
            <a:xfrm>
              <a:off x="2890650" y="48015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47" y="1"/>
                    <a:pt x="1" y="126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482" y="628"/>
                    <a:pt x="628" y="482"/>
                    <a:pt x="628" y="314"/>
                  </a:cubicBezTo>
                  <a:cubicBezTo>
                    <a:pt x="628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35"/>
            <p:cNvSpPr/>
            <p:nvPr/>
          </p:nvSpPr>
          <p:spPr>
            <a:xfrm>
              <a:off x="2924125" y="4846550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26" y="0"/>
                    <a:pt x="1" y="147"/>
                    <a:pt x="1" y="314"/>
                  </a:cubicBezTo>
                  <a:cubicBezTo>
                    <a:pt x="1" y="481"/>
                    <a:pt x="126" y="628"/>
                    <a:pt x="315" y="628"/>
                  </a:cubicBezTo>
                  <a:cubicBezTo>
                    <a:pt x="482" y="628"/>
                    <a:pt x="629" y="481"/>
                    <a:pt x="629" y="314"/>
                  </a:cubicBezTo>
                  <a:cubicBezTo>
                    <a:pt x="629" y="147"/>
                    <a:pt x="48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35"/>
            <p:cNvSpPr/>
            <p:nvPr/>
          </p:nvSpPr>
          <p:spPr>
            <a:xfrm>
              <a:off x="2974875" y="4847050"/>
              <a:ext cx="17275" cy="15900"/>
            </a:xfrm>
            <a:custGeom>
              <a:avLst/>
              <a:gdLst/>
              <a:ahLst/>
              <a:cxnLst/>
              <a:rect l="l" t="t" r="r" b="b"/>
              <a:pathLst>
                <a:path w="691" h="636" extrusionOk="0">
                  <a:moveTo>
                    <a:pt x="314" y="1"/>
                  </a:moveTo>
                  <a:cubicBezTo>
                    <a:pt x="126" y="22"/>
                    <a:pt x="0" y="189"/>
                    <a:pt x="21" y="357"/>
                  </a:cubicBezTo>
                  <a:cubicBezTo>
                    <a:pt x="58" y="504"/>
                    <a:pt x="177" y="636"/>
                    <a:pt x="319" y="636"/>
                  </a:cubicBezTo>
                  <a:cubicBezTo>
                    <a:pt x="338" y="636"/>
                    <a:pt x="357" y="634"/>
                    <a:pt x="377" y="629"/>
                  </a:cubicBezTo>
                  <a:cubicBezTo>
                    <a:pt x="565" y="608"/>
                    <a:pt x="691" y="461"/>
                    <a:pt x="649" y="294"/>
                  </a:cubicBezTo>
                  <a:cubicBezTo>
                    <a:pt x="628" y="106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35"/>
            <p:cNvSpPr/>
            <p:nvPr/>
          </p:nvSpPr>
          <p:spPr>
            <a:xfrm>
              <a:off x="3014100" y="4833400"/>
              <a:ext cx="17300" cy="15825"/>
            </a:xfrm>
            <a:custGeom>
              <a:avLst/>
              <a:gdLst/>
              <a:ahLst/>
              <a:cxnLst/>
              <a:rect l="l" t="t" r="r" b="b"/>
              <a:pathLst>
                <a:path w="692" h="633" extrusionOk="0">
                  <a:moveTo>
                    <a:pt x="355" y="1"/>
                  </a:moveTo>
                  <a:cubicBezTo>
                    <a:pt x="342" y="1"/>
                    <a:pt x="328" y="1"/>
                    <a:pt x="315" y="3"/>
                  </a:cubicBezTo>
                  <a:cubicBezTo>
                    <a:pt x="126" y="24"/>
                    <a:pt x="1" y="191"/>
                    <a:pt x="22" y="338"/>
                  </a:cubicBezTo>
                  <a:cubicBezTo>
                    <a:pt x="60" y="512"/>
                    <a:pt x="189" y="633"/>
                    <a:pt x="341" y="633"/>
                  </a:cubicBezTo>
                  <a:cubicBezTo>
                    <a:pt x="353" y="633"/>
                    <a:pt x="365" y="632"/>
                    <a:pt x="377" y="631"/>
                  </a:cubicBezTo>
                  <a:cubicBezTo>
                    <a:pt x="566" y="610"/>
                    <a:pt x="691" y="442"/>
                    <a:pt x="649" y="296"/>
                  </a:cubicBezTo>
                  <a:cubicBezTo>
                    <a:pt x="649" y="121"/>
                    <a:pt x="523" y="1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35"/>
            <p:cNvSpPr/>
            <p:nvPr/>
          </p:nvSpPr>
          <p:spPr>
            <a:xfrm>
              <a:off x="3051250" y="48015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0" y="126"/>
                    <a:pt x="0" y="314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2" y="628"/>
                    <a:pt x="628" y="482"/>
                    <a:pt x="628" y="314"/>
                  </a:cubicBezTo>
                  <a:cubicBezTo>
                    <a:pt x="628" y="126"/>
                    <a:pt x="50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35"/>
            <p:cNvSpPr/>
            <p:nvPr/>
          </p:nvSpPr>
          <p:spPr>
            <a:xfrm>
              <a:off x="3070600" y="47544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0"/>
                  </a:moveTo>
                  <a:cubicBezTo>
                    <a:pt x="126" y="0"/>
                    <a:pt x="0" y="126"/>
                    <a:pt x="0" y="314"/>
                  </a:cubicBezTo>
                  <a:cubicBezTo>
                    <a:pt x="0" y="482"/>
                    <a:pt x="126" y="628"/>
                    <a:pt x="314" y="628"/>
                  </a:cubicBezTo>
                  <a:cubicBezTo>
                    <a:pt x="482" y="628"/>
                    <a:pt x="628" y="482"/>
                    <a:pt x="628" y="314"/>
                  </a:cubicBezTo>
                  <a:cubicBezTo>
                    <a:pt x="628" y="126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35"/>
            <p:cNvSpPr/>
            <p:nvPr/>
          </p:nvSpPr>
          <p:spPr>
            <a:xfrm>
              <a:off x="3055425" y="47042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47" y="1"/>
                    <a:pt x="1" y="126"/>
                    <a:pt x="1" y="315"/>
                  </a:cubicBezTo>
                  <a:cubicBezTo>
                    <a:pt x="1" y="482"/>
                    <a:pt x="147" y="629"/>
                    <a:pt x="315" y="629"/>
                  </a:cubicBezTo>
                  <a:cubicBezTo>
                    <a:pt x="482" y="629"/>
                    <a:pt x="628" y="482"/>
                    <a:pt x="628" y="315"/>
                  </a:cubicBezTo>
                  <a:cubicBezTo>
                    <a:pt x="628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35"/>
            <p:cNvSpPr/>
            <p:nvPr/>
          </p:nvSpPr>
          <p:spPr>
            <a:xfrm>
              <a:off x="3023525" y="46650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26" y="1"/>
                    <a:pt x="0" y="126"/>
                    <a:pt x="0" y="314"/>
                  </a:cubicBezTo>
                  <a:cubicBezTo>
                    <a:pt x="0" y="482"/>
                    <a:pt x="126" y="628"/>
                    <a:pt x="314" y="628"/>
                  </a:cubicBezTo>
                  <a:cubicBezTo>
                    <a:pt x="482" y="628"/>
                    <a:pt x="628" y="482"/>
                    <a:pt x="628" y="314"/>
                  </a:cubicBezTo>
                  <a:cubicBezTo>
                    <a:pt x="628" y="126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35"/>
            <p:cNvSpPr/>
            <p:nvPr/>
          </p:nvSpPr>
          <p:spPr>
            <a:xfrm>
              <a:off x="2973825" y="46399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4" y="0"/>
                  </a:moveTo>
                  <a:cubicBezTo>
                    <a:pt x="126" y="0"/>
                    <a:pt x="1" y="147"/>
                    <a:pt x="1" y="314"/>
                  </a:cubicBezTo>
                  <a:cubicBezTo>
                    <a:pt x="1" y="481"/>
                    <a:pt x="126" y="628"/>
                    <a:pt x="314" y="628"/>
                  </a:cubicBezTo>
                  <a:cubicBezTo>
                    <a:pt x="482" y="628"/>
                    <a:pt x="628" y="481"/>
                    <a:pt x="628" y="314"/>
                  </a:cubicBezTo>
                  <a:cubicBezTo>
                    <a:pt x="628" y="147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35"/>
            <p:cNvSpPr/>
            <p:nvPr/>
          </p:nvSpPr>
          <p:spPr>
            <a:xfrm>
              <a:off x="2317875" y="4124150"/>
              <a:ext cx="188850" cy="193575"/>
            </a:xfrm>
            <a:custGeom>
              <a:avLst/>
              <a:gdLst/>
              <a:ahLst/>
              <a:cxnLst/>
              <a:rect l="l" t="t" r="r" b="b"/>
              <a:pathLst>
                <a:path w="7554" h="7743" extrusionOk="0">
                  <a:moveTo>
                    <a:pt x="4269" y="1"/>
                  </a:moveTo>
                  <a:lnTo>
                    <a:pt x="3788" y="545"/>
                  </a:lnTo>
                  <a:cubicBezTo>
                    <a:pt x="3707" y="629"/>
                    <a:pt x="3627" y="663"/>
                    <a:pt x="3550" y="663"/>
                  </a:cubicBezTo>
                  <a:cubicBezTo>
                    <a:pt x="3267" y="663"/>
                    <a:pt x="3034" y="210"/>
                    <a:pt x="3034" y="210"/>
                  </a:cubicBezTo>
                  <a:cubicBezTo>
                    <a:pt x="0" y="3034"/>
                    <a:pt x="3034" y="7742"/>
                    <a:pt x="3034" y="7742"/>
                  </a:cubicBezTo>
                  <a:lnTo>
                    <a:pt x="5294" y="7470"/>
                  </a:lnTo>
                  <a:cubicBezTo>
                    <a:pt x="7554" y="3286"/>
                    <a:pt x="4269" y="1"/>
                    <a:pt x="4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35"/>
            <p:cNvSpPr/>
            <p:nvPr/>
          </p:nvSpPr>
          <p:spPr>
            <a:xfrm>
              <a:off x="2236275" y="4191625"/>
              <a:ext cx="172125" cy="158525"/>
            </a:xfrm>
            <a:custGeom>
              <a:avLst/>
              <a:gdLst/>
              <a:ahLst/>
              <a:cxnLst/>
              <a:rect l="l" t="t" r="r" b="b"/>
              <a:pathLst>
                <a:path w="6885" h="6341" extrusionOk="0">
                  <a:moveTo>
                    <a:pt x="858" y="1"/>
                  </a:moveTo>
                  <a:lnTo>
                    <a:pt x="942" y="733"/>
                  </a:lnTo>
                  <a:cubicBezTo>
                    <a:pt x="942" y="1005"/>
                    <a:pt x="743" y="1073"/>
                    <a:pt x="544" y="1073"/>
                  </a:cubicBezTo>
                  <a:cubicBezTo>
                    <a:pt x="346" y="1073"/>
                    <a:pt x="147" y="1005"/>
                    <a:pt x="147" y="1005"/>
                  </a:cubicBezTo>
                  <a:lnTo>
                    <a:pt x="147" y="1005"/>
                  </a:lnTo>
                  <a:cubicBezTo>
                    <a:pt x="0" y="5148"/>
                    <a:pt x="5461" y="6341"/>
                    <a:pt x="5461" y="6341"/>
                  </a:cubicBezTo>
                  <a:lnTo>
                    <a:pt x="6884" y="4562"/>
                  </a:lnTo>
                  <a:cubicBezTo>
                    <a:pt x="5524" y="1"/>
                    <a:pt x="858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35"/>
            <p:cNvSpPr/>
            <p:nvPr/>
          </p:nvSpPr>
          <p:spPr>
            <a:xfrm>
              <a:off x="2187100" y="4311225"/>
              <a:ext cx="193575" cy="110300"/>
            </a:xfrm>
            <a:custGeom>
              <a:avLst/>
              <a:gdLst/>
              <a:ahLst/>
              <a:cxnLst/>
              <a:rect l="l" t="t" r="r" b="b"/>
              <a:pathLst>
                <a:path w="7743" h="4412" extrusionOk="0">
                  <a:moveTo>
                    <a:pt x="4486" y="1"/>
                  </a:moveTo>
                  <a:cubicBezTo>
                    <a:pt x="1828" y="1"/>
                    <a:pt x="0" y="1829"/>
                    <a:pt x="0" y="1829"/>
                  </a:cubicBezTo>
                  <a:lnTo>
                    <a:pt x="545" y="2289"/>
                  </a:lnTo>
                  <a:cubicBezTo>
                    <a:pt x="942" y="2686"/>
                    <a:pt x="210" y="3063"/>
                    <a:pt x="210" y="3063"/>
                  </a:cubicBezTo>
                  <a:cubicBezTo>
                    <a:pt x="1151" y="4074"/>
                    <a:pt x="2302" y="4411"/>
                    <a:pt x="3418" y="4411"/>
                  </a:cubicBezTo>
                  <a:cubicBezTo>
                    <a:pt x="5650" y="4411"/>
                    <a:pt x="7742" y="3063"/>
                    <a:pt x="7742" y="3063"/>
                  </a:cubicBezTo>
                  <a:lnTo>
                    <a:pt x="7491" y="803"/>
                  </a:lnTo>
                  <a:cubicBezTo>
                    <a:pt x="6418" y="218"/>
                    <a:pt x="5402" y="1"/>
                    <a:pt x="4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35"/>
            <p:cNvSpPr/>
            <p:nvPr/>
          </p:nvSpPr>
          <p:spPr>
            <a:xfrm>
              <a:off x="2254050" y="4373150"/>
              <a:ext cx="158525" cy="168025"/>
            </a:xfrm>
            <a:custGeom>
              <a:avLst/>
              <a:gdLst/>
              <a:ahLst/>
              <a:cxnLst/>
              <a:rect l="l" t="t" r="r" b="b"/>
              <a:pathLst>
                <a:path w="6341" h="6721" extrusionOk="0">
                  <a:moveTo>
                    <a:pt x="4562" y="0"/>
                  </a:moveTo>
                  <a:cubicBezTo>
                    <a:pt x="1" y="1360"/>
                    <a:pt x="1" y="6005"/>
                    <a:pt x="1" y="6005"/>
                  </a:cubicBezTo>
                  <a:lnTo>
                    <a:pt x="733" y="5942"/>
                  </a:lnTo>
                  <a:cubicBezTo>
                    <a:pt x="1277" y="5942"/>
                    <a:pt x="1005" y="6717"/>
                    <a:pt x="1005" y="6717"/>
                  </a:cubicBezTo>
                  <a:cubicBezTo>
                    <a:pt x="1067" y="6719"/>
                    <a:pt x="1129" y="6720"/>
                    <a:pt x="1190" y="6720"/>
                  </a:cubicBezTo>
                  <a:cubicBezTo>
                    <a:pt x="5184" y="6720"/>
                    <a:pt x="6341" y="1402"/>
                    <a:pt x="6341" y="1402"/>
                  </a:cubicBezTo>
                  <a:lnTo>
                    <a:pt x="45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35"/>
            <p:cNvSpPr/>
            <p:nvPr/>
          </p:nvSpPr>
          <p:spPr>
            <a:xfrm>
              <a:off x="2337225" y="4399825"/>
              <a:ext cx="189375" cy="193575"/>
            </a:xfrm>
            <a:custGeom>
              <a:avLst/>
              <a:gdLst/>
              <a:ahLst/>
              <a:cxnLst/>
              <a:rect l="l" t="t" r="r" b="b"/>
              <a:pathLst>
                <a:path w="7575" h="7743" extrusionOk="0">
                  <a:moveTo>
                    <a:pt x="4541" y="0"/>
                  </a:moveTo>
                  <a:lnTo>
                    <a:pt x="2281" y="272"/>
                  </a:lnTo>
                  <a:cubicBezTo>
                    <a:pt x="1" y="4457"/>
                    <a:pt x="3306" y="7742"/>
                    <a:pt x="3306" y="7742"/>
                  </a:cubicBezTo>
                  <a:lnTo>
                    <a:pt x="3788" y="7198"/>
                  </a:lnTo>
                  <a:cubicBezTo>
                    <a:pt x="3868" y="7113"/>
                    <a:pt x="3949" y="7080"/>
                    <a:pt x="4025" y="7080"/>
                  </a:cubicBezTo>
                  <a:cubicBezTo>
                    <a:pt x="4308" y="7080"/>
                    <a:pt x="4541" y="7533"/>
                    <a:pt x="4541" y="7533"/>
                  </a:cubicBezTo>
                  <a:cubicBezTo>
                    <a:pt x="7575" y="4708"/>
                    <a:pt x="4541" y="0"/>
                    <a:pt x="4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35"/>
            <p:cNvSpPr/>
            <p:nvPr/>
          </p:nvSpPr>
          <p:spPr>
            <a:xfrm>
              <a:off x="2435575" y="4367900"/>
              <a:ext cx="172125" cy="159050"/>
            </a:xfrm>
            <a:custGeom>
              <a:avLst/>
              <a:gdLst/>
              <a:ahLst/>
              <a:cxnLst/>
              <a:rect l="l" t="t" r="r" b="b"/>
              <a:pathLst>
                <a:path w="6885" h="6362" extrusionOk="0">
                  <a:moveTo>
                    <a:pt x="1423" y="1"/>
                  </a:moveTo>
                  <a:lnTo>
                    <a:pt x="0" y="1779"/>
                  </a:lnTo>
                  <a:cubicBezTo>
                    <a:pt x="1360" y="6362"/>
                    <a:pt x="6026" y="6362"/>
                    <a:pt x="6026" y="6362"/>
                  </a:cubicBezTo>
                  <a:lnTo>
                    <a:pt x="5943" y="5629"/>
                  </a:lnTo>
                  <a:cubicBezTo>
                    <a:pt x="5943" y="5347"/>
                    <a:pt x="6152" y="5279"/>
                    <a:pt x="6353" y="5279"/>
                  </a:cubicBezTo>
                  <a:cubicBezTo>
                    <a:pt x="6538" y="5279"/>
                    <a:pt x="6717" y="5336"/>
                    <a:pt x="6717" y="5336"/>
                  </a:cubicBezTo>
                  <a:cubicBezTo>
                    <a:pt x="6884" y="1215"/>
                    <a:pt x="1423" y="1"/>
                    <a:pt x="1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35"/>
            <p:cNvSpPr/>
            <p:nvPr/>
          </p:nvSpPr>
          <p:spPr>
            <a:xfrm>
              <a:off x="2463300" y="4297050"/>
              <a:ext cx="193550" cy="109775"/>
            </a:xfrm>
            <a:custGeom>
              <a:avLst/>
              <a:gdLst/>
              <a:ahLst/>
              <a:cxnLst/>
              <a:rect l="l" t="t" r="r" b="b"/>
              <a:pathLst>
                <a:path w="7742" h="4391" extrusionOk="0">
                  <a:moveTo>
                    <a:pt x="4324" y="1"/>
                  </a:moveTo>
                  <a:cubicBezTo>
                    <a:pt x="2093" y="1"/>
                    <a:pt x="0" y="1349"/>
                    <a:pt x="0" y="1349"/>
                  </a:cubicBezTo>
                  <a:lnTo>
                    <a:pt x="251" y="3588"/>
                  </a:lnTo>
                  <a:cubicBezTo>
                    <a:pt x="1324" y="4173"/>
                    <a:pt x="2340" y="4391"/>
                    <a:pt x="3257" y="4391"/>
                  </a:cubicBezTo>
                  <a:cubicBezTo>
                    <a:pt x="5914" y="4391"/>
                    <a:pt x="7742" y="2563"/>
                    <a:pt x="7742" y="2563"/>
                  </a:cubicBezTo>
                  <a:lnTo>
                    <a:pt x="7177" y="2103"/>
                  </a:lnTo>
                  <a:cubicBezTo>
                    <a:pt x="6800" y="1705"/>
                    <a:pt x="7533" y="1349"/>
                    <a:pt x="7533" y="1349"/>
                  </a:cubicBezTo>
                  <a:cubicBezTo>
                    <a:pt x="6591" y="338"/>
                    <a:pt x="5440" y="1"/>
                    <a:pt x="4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35"/>
            <p:cNvSpPr/>
            <p:nvPr/>
          </p:nvSpPr>
          <p:spPr>
            <a:xfrm>
              <a:off x="2430850" y="4176900"/>
              <a:ext cx="159050" cy="168025"/>
            </a:xfrm>
            <a:custGeom>
              <a:avLst/>
              <a:gdLst/>
              <a:ahLst/>
              <a:cxnLst/>
              <a:rect l="l" t="t" r="r" b="b"/>
              <a:pathLst>
                <a:path w="6362" h="6721" extrusionOk="0">
                  <a:moveTo>
                    <a:pt x="5174" y="1"/>
                  </a:moveTo>
                  <a:cubicBezTo>
                    <a:pt x="1183" y="1"/>
                    <a:pt x="1" y="5318"/>
                    <a:pt x="1" y="5318"/>
                  </a:cubicBezTo>
                  <a:lnTo>
                    <a:pt x="1779" y="6720"/>
                  </a:lnTo>
                  <a:cubicBezTo>
                    <a:pt x="6362" y="5360"/>
                    <a:pt x="6362" y="715"/>
                    <a:pt x="6362" y="715"/>
                  </a:cubicBezTo>
                  <a:lnTo>
                    <a:pt x="6362" y="715"/>
                  </a:lnTo>
                  <a:lnTo>
                    <a:pt x="5629" y="799"/>
                  </a:lnTo>
                  <a:cubicBezTo>
                    <a:pt x="5085" y="799"/>
                    <a:pt x="5336" y="4"/>
                    <a:pt x="5336" y="4"/>
                  </a:cubicBezTo>
                  <a:cubicBezTo>
                    <a:pt x="5282" y="2"/>
                    <a:pt x="5228" y="1"/>
                    <a:pt x="5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35"/>
            <p:cNvSpPr/>
            <p:nvPr/>
          </p:nvSpPr>
          <p:spPr>
            <a:xfrm>
              <a:off x="2356575" y="4293100"/>
              <a:ext cx="136025" cy="136025"/>
            </a:xfrm>
            <a:custGeom>
              <a:avLst/>
              <a:gdLst/>
              <a:ahLst/>
              <a:cxnLst/>
              <a:rect l="l" t="t" r="r" b="b"/>
              <a:pathLst>
                <a:path w="5441" h="5441" extrusionOk="0">
                  <a:moveTo>
                    <a:pt x="2721" y="1"/>
                  </a:moveTo>
                  <a:cubicBezTo>
                    <a:pt x="1214" y="1"/>
                    <a:pt x="1" y="1235"/>
                    <a:pt x="1" y="2721"/>
                  </a:cubicBezTo>
                  <a:cubicBezTo>
                    <a:pt x="1" y="4227"/>
                    <a:pt x="1214" y="5441"/>
                    <a:pt x="2721" y="5441"/>
                  </a:cubicBezTo>
                  <a:cubicBezTo>
                    <a:pt x="4227" y="5441"/>
                    <a:pt x="5441" y="4227"/>
                    <a:pt x="5441" y="2721"/>
                  </a:cubicBezTo>
                  <a:cubicBezTo>
                    <a:pt x="5441" y="1235"/>
                    <a:pt x="4227" y="1"/>
                    <a:pt x="27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35"/>
            <p:cNvSpPr/>
            <p:nvPr/>
          </p:nvSpPr>
          <p:spPr>
            <a:xfrm>
              <a:off x="2356575" y="42612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47"/>
                    <a:pt x="1" y="314"/>
                  </a:cubicBezTo>
                  <a:cubicBezTo>
                    <a:pt x="1" y="503"/>
                    <a:pt x="126" y="628"/>
                    <a:pt x="315" y="628"/>
                  </a:cubicBezTo>
                  <a:cubicBezTo>
                    <a:pt x="482" y="628"/>
                    <a:pt x="628" y="503"/>
                    <a:pt x="628" y="314"/>
                  </a:cubicBezTo>
                  <a:cubicBezTo>
                    <a:pt x="628" y="147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35"/>
            <p:cNvSpPr/>
            <p:nvPr/>
          </p:nvSpPr>
          <p:spPr>
            <a:xfrm>
              <a:off x="2331475" y="4283700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4" y="0"/>
                  </a:moveTo>
                  <a:cubicBezTo>
                    <a:pt x="147" y="0"/>
                    <a:pt x="0" y="126"/>
                    <a:pt x="0" y="314"/>
                  </a:cubicBezTo>
                  <a:cubicBezTo>
                    <a:pt x="0" y="481"/>
                    <a:pt x="147" y="628"/>
                    <a:pt x="314" y="628"/>
                  </a:cubicBezTo>
                  <a:cubicBezTo>
                    <a:pt x="503" y="628"/>
                    <a:pt x="628" y="481"/>
                    <a:pt x="628" y="314"/>
                  </a:cubicBezTo>
                  <a:cubicBezTo>
                    <a:pt x="628" y="126"/>
                    <a:pt x="503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35"/>
            <p:cNvSpPr/>
            <p:nvPr/>
          </p:nvSpPr>
          <p:spPr>
            <a:xfrm>
              <a:off x="2319450" y="4321875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1"/>
                  </a:moveTo>
                  <a:cubicBezTo>
                    <a:pt x="126" y="1"/>
                    <a:pt x="0" y="147"/>
                    <a:pt x="0" y="315"/>
                  </a:cubicBezTo>
                  <a:cubicBezTo>
                    <a:pt x="0" y="503"/>
                    <a:pt x="126" y="628"/>
                    <a:pt x="314" y="628"/>
                  </a:cubicBezTo>
                  <a:cubicBezTo>
                    <a:pt x="481" y="628"/>
                    <a:pt x="628" y="503"/>
                    <a:pt x="628" y="315"/>
                  </a:cubicBezTo>
                  <a:cubicBezTo>
                    <a:pt x="628" y="147"/>
                    <a:pt x="48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35"/>
            <p:cNvSpPr/>
            <p:nvPr/>
          </p:nvSpPr>
          <p:spPr>
            <a:xfrm>
              <a:off x="2323625" y="4351650"/>
              <a:ext cx="17300" cy="15825"/>
            </a:xfrm>
            <a:custGeom>
              <a:avLst/>
              <a:gdLst/>
              <a:ahLst/>
              <a:cxnLst/>
              <a:rect l="l" t="t" r="r" b="b"/>
              <a:pathLst>
                <a:path w="692" h="633" extrusionOk="0">
                  <a:moveTo>
                    <a:pt x="355" y="0"/>
                  </a:moveTo>
                  <a:cubicBezTo>
                    <a:pt x="342" y="0"/>
                    <a:pt x="328" y="1"/>
                    <a:pt x="314" y="2"/>
                  </a:cubicBezTo>
                  <a:cubicBezTo>
                    <a:pt x="147" y="23"/>
                    <a:pt x="1" y="170"/>
                    <a:pt x="42" y="337"/>
                  </a:cubicBezTo>
                  <a:cubicBezTo>
                    <a:pt x="62" y="512"/>
                    <a:pt x="189" y="632"/>
                    <a:pt x="341" y="632"/>
                  </a:cubicBezTo>
                  <a:cubicBezTo>
                    <a:pt x="353" y="632"/>
                    <a:pt x="365" y="632"/>
                    <a:pt x="377" y="630"/>
                  </a:cubicBezTo>
                  <a:cubicBezTo>
                    <a:pt x="565" y="609"/>
                    <a:pt x="691" y="442"/>
                    <a:pt x="670" y="295"/>
                  </a:cubicBezTo>
                  <a:cubicBezTo>
                    <a:pt x="631" y="121"/>
                    <a:pt x="521" y="0"/>
                    <a:pt x="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35"/>
            <p:cNvSpPr/>
            <p:nvPr/>
          </p:nvSpPr>
          <p:spPr>
            <a:xfrm>
              <a:off x="2314725" y="43778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0"/>
                  </a:moveTo>
                  <a:cubicBezTo>
                    <a:pt x="126" y="0"/>
                    <a:pt x="1" y="126"/>
                    <a:pt x="1" y="314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9" y="482"/>
                    <a:pt x="629" y="314"/>
                  </a:cubicBezTo>
                  <a:cubicBezTo>
                    <a:pt x="629" y="126"/>
                    <a:pt x="48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35"/>
            <p:cNvSpPr/>
            <p:nvPr/>
          </p:nvSpPr>
          <p:spPr>
            <a:xfrm>
              <a:off x="2343500" y="4407150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26" y="0"/>
                    <a:pt x="1" y="147"/>
                    <a:pt x="1" y="314"/>
                  </a:cubicBezTo>
                  <a:cubicBezTo>
                    <a:pt x="1" y="481"/>
                    <a:pt x="126" y="628"/>
                    <a:pt x="315" y="628"/>
                  </a:cubicBezTo>
                  <a:cubicBezTo>
                    <a:pt x="482" y="628"/>
                    <a:pt x="628" y="481"/>
                    <a:pt x="628" y="314"/>
                  </a:cubicBezTo>
                  <a:cubicBezTo>
                    <a:pt x="628" y="147"/>
                    <a:pt x="48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35"/>
            <p:cNvSpPr/>
            <p:nvPr/>
          </p:nvSpPr>
          <p:spPr>
            <a:xfrm>
              <a:off x="2377500" y="44521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47"/>
                    <a:pt x="1" y="315"/>
                  </a:cubicBezTo>
                  <a:cubicBezTo>
                    <a:pt x="1" y="503"/>
                    <a:pt x="126" y="628"/>
                    <a:pt x="315" y="628"/>
                  </a:cubicBezTo>
                  <a:cubicBezTo>
                    <a:pt x="482" y="628"/>
                    <a:pt x="628" y="503"/>
                    <a:pt x="628" y="315"/>
                  </a:cubicBezTo>
                  <a:cubicBezTo>
                    <a:pt x="628" y="147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35"/>
            <p:cNvSpPr/>
            <p:nvPr/>
          </p:nvSpPr>
          <p:spPr>
            <a:xfrm>
              <a:off x="2427725" y="4453000"/>
              <a:ext cx="17275" cy="15950"/>
            </a:xfrm>
            <a:custGeom>
              <a:avLst/>
              <a:gdLst/>
              <a:ahLst/>
              <a:cxnLst/>
              <a:rect l="l" t="t" r="r" b="b"/>
              <a:pathLst>
                <a:path w="691" h="638" extrusionOk="0">
                  <a:moveTo>
                    <a:pt x="378" y="0"/>
                  </a:moveTo>
                  <a:cubicBezTo>
                    <a:pt x="357" y="0"/>
                    <a:pt x="336" y="3"/>
                    <a:pt x="314" y="7"/>
                  </a:cubicBezTo>
                  <a:cubicBezTo>
                    <a:pt x="126" y="28"/>
                    <a:pt x="0" y="175"/>
                    <a:pt x="21" y="342"/>
                  </a:cubicBezTo>
                  <a:cubicBezTo>
                    <a:pt x="60" y="517"/>
                    <a:pt x="189" y="637"/>
                    <a:pt x="341" y="637"/>
                  </a:cubicBezTo>
                  <a:cubicBezTo>
                    <a:pt x="353" y="637"/>
                    <a:pt x="365" y="637"/>
                    <a:pt x="377" y="635"/>
                  </a:cubicBezTo>
                  <a:cubicBezTo>
                    <a:pt x="544" y="593"/>
                    <a:pt x="691" y="447"/>
                    <a:pt x="649" y="280"/>
                  </a:cubicBezTo>
                  <a:cubicBezTo>
                    <a:pt x="631" y="132"/>
                    <a:pt x="531" y="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35"/>
            <p:cNvSpPr/>
            <p:nvPr/>
          </p:nvSpPr>
          <p:spPr>
            <a:xfrm>
              <a:off x="2468525" y="44385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26" y="1"/>
                    <a:pt x="0" y="147"/>
                    <a:pt x="0" y="314"/>
                  </a:cubicBezTo>
                  <a:cubicBezTo>
                    <a:pt x="0" y="482"/>
                    <a:pt x="126" y="628"/>
                    <a:pt x="314" y="628"/>
                  </a:cubicBezTo>
                  <a:cubicBezTo>
                    <a:pt x="482" y="628"/>
                    <a:pt x="628" y="482"/>
                    <a:pt x="628" y="314"/>
                  </a:cubicBezTo>
                  <a:cubicBezTo>
                    <a:pt x="628" y="147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35"/>
            <p:cNvSpPr/>
            <p:nvPr/>
          </p:nvSpPr>
          <p:spPr>
            <a:xfrm>
              <a:off x="2504100" y="4407150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481"/>
                    <a:pt x="147" y="628"/>
                    <a:pt x="314" y="628"/>
                  </a:cubicBezTo>
                  <a:cubicBezTo>
                    <a:pt x="502" y="628"/>
                    <a:pt x="628" y="481"/>
                    <a:pt x="628" y="314"/>
                  </a:cubicBezTo>
                  <a:cubicBezTo>
                    <a:pt x="628" y="147"/>
                    <a:pt x="50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35"/>
            <p:cNvSpPr/>
            <p:nvPr/>
          </p:nvSpPr>
          <p:spPr>
            <a:xfrm>
              <a:off x="2522925" y="4359550"/>
              <a:ext cx="16250" cy="15700"/>
            </a:xfrm>
            <a:custGeom>
              <a:avLst/>
              <a:gdLst/>
              <a:ahLst/>
              <a:cxnLst/>
              <a:rect l="l" t="t" r="r" b="b"/>
              <a:pathLst>
                <a:path w="650" h="628" extrusionOk="0">
                  <a:moveTo>
                    <a:pt x="335" y="0"/>
                  </a:moveTo>
                  <a:cubicBezTo>
                    <a:pt x="147" y="0"/>
                    <a:pt x="0" y="126"/>
                    <a:pt x="0" y="314"/>
                  </a:cubicBezTo>
                  <a:cubicBezTo>
                    <a:pt x="0" y="481"/>
                    <a:pt x="147" y="628"/>
                    <a:pt x="335" y="628"/>
                  </a:cubicBezTo>
                  <a:cubicBezTo>
                    <a:pt x="503" y="628"/>
                    <a:pt x="649" y="481"/>
                    <a:pt x="649" y="314"/>
                  </a:cubicBezTo>
                  <a:cubicBezTo>
                    <a:pt x="649" y="126"/>
                    <a:pt x="503" y="0"/>
                    <a:pt x="3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35"/>
            <p:cNvSpPr/>
            <p:nvPr/>
          </p:nvSpPr>
          <p:spPr>
            <a:xfrm>
              <a:off x="2508275" y="43088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26" y="1"/>
                    <a:pt x="1" y="147"/>
                    <a:pt x="1" y="314"/>
                  </a:cubicBezTo>
                  <a:cubicBezTo>
                    <a:pt x="1" y="503"/>
                    <a:pt x="126" y="628"/>
                    <a:pt x="314" y="628"/>
                  </a:cubicBezTo>
                  <a:cubicBezTo>
                    <a:pt x="482" y="628"/>
                    <a:pt x="628" y="503"/>
                    <a:pt x="628" y="314"/>
                  </a:cubicBezTo>
                  <a:cubicBezTo>
                    <a:pt x="628" y="147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35"/>
            <p:cNvSpPr/>
            <p:nvPr/>
          </p:nvSpPr>
          <p:spPr>
            <a:xfrm>
              <a:off x="2476900" y="4270625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4" y="0"/>
                  </a:moveTo>
                  <a:cubicBezTo>
                    <a:pt x="126" y="0"/>
                    <a:pt x="0" y="126"/>
                    <a:pt x="0" y="314"/>
                  </a:cubicBezTo>
                  <a:cubicBezTo>
                    <a:pt x="0" y="481"/>
                    <a:pt x="126" y="628"/>
                    <a:pt x="314" y="628"/>
                  </a:cubicBezTo>
                  <a:cubicBezTo>
                    <a:pt x="481" y="628"/>
                    <a:pt x="628" y="481"/>
                    <a:pt x="628" y="314"/>
                  </a:cubicBezTo>
                  <a:cubicBezTo>
                    <a:pt x="628" y="126"/>
                    <a:pt x="481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35"/>
            <p:cNvSpPr/>
            <p:nvPr/>
          </p:nvSpPr>
          <p:spPr>
            <a:xfrm>
              <a:off x="2426150" y="42449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1" y="147"/>
                    <a:pt x="1" y="315"/>
                  </a:cubicBezTo>
                  <a:cubicBezTo>
                    <a:pt x="1" y="482"/>
                    <a:pt x="147" y="629"/>
                    <a:pt x="314" y="629"/>
                  </a:cubicBezTo>
                  <a:cubicBezTo>
                    <a:pt x="503" y="629"/>
                    <a:pt x="628" y="482"/>
                    <a:pt x="628" y="315"/>
                  </a:cubicBezTo>
                  <a:cubicBezTo>
                    <a:pt x="628" y="147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35"/>
            <p:cNvSpPr/>
            <p:nvPr/>
          </p:nvSpPr>
          <p:spPr>
            <a:xfrm>
              <a:off x="2802250" y="3761125"/>
              <a:ext cx="189400" cy="193575"/>
            </a:xfrm>
            <a:custGeom>
              <a:avLst/>
              <a:gdLst/>
              <a:ahLst/>
              <a:cxnLst/>
              <a:rect l="l" t="t" r="r" b="b"/>
              <a:pathLst>
                <a:path w="7576" h="7743" extrusionOk="0">
                  <a:moveTo>
                    <a:pt x="4269" y="1"/>
                  </a:moveTo>
                  <a:lnTo>
                    <a:pt x="3809" y="545"/>
                  </a:lnTo>
                  <a:cubicBezTo>
                    <a:pt x="3724" y="629"/>
                    <a:pt x="3640" y="663"/>
                    <a:pt x="3560" y="663"/>
                  </a:cubicBezTo>
                  <a:cubicBezTo>
                    <a:pt x="3268" y="663"/>
                    <a:pt x="3035" y="210"/>
                    <a:pt x="3035" y="210"/>
                  </a:cubicBezTo>
                  <a:cubicBezTo>
                    <a:pt x="1" y="3034"/>
                    <a:pt x="3035" y="7742"/>
                    <a:pt x="3035" y="7742"/>
                  </a:cubicBezTo>
                  <a:lnTo>
                    <a:pt x="5294" y="7491"/>
                  </a:lnTo>
                  <a:cubicBezTo>
                    <a:pt x="7575" y="3306"/>
                    <a:pt x="4269" y="1"/>
                    <a:pt x="4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35"/>
            <p:cNvSpPr/>
            <p:nvPr/>
          </p:nvSpPr>
          <p:spPr>
            <a:xfrm>
              <a:off x="2720650" y="3828075"/>
              <a:ext cx="172125" cy="158525"/>
            </a:xfrm>
            <a:custGeom>
              <a:avLst/>
              <a:gdLst/>
              <a:ahLst/>
              <a:cxnLst/>
              <a:rect l="l" t="t" r="r" b="b"/>
              <a:pathLst>
                <a:path w="6885" h="6341" extrusionOk="0">
                  <a:moveTo>
                    <a:pt x="858" y="1"/>
                  </a:moveTo>
                  <a:lnTo>
                    <a:pt x="942" y="712"/>
                  </a:lnTo>
                  <a:cubicBezTo>
                    <a:pt x="942" y="1000"/>
                    <a:pt x="741" y="1071"/>
                    <a:pt x="544" y="1071"/>
                  </a:cubicBezTo>
                  <a:cubicBezTo>
                    <a:pt x="354" y="1071"/>
                    <a:pt x="168" y="1005"/>
                    <a:pt x="168" y="1005"/>
                  </a:cubicBezTo>
                  <a:lnTo>
                    <a:pt x="168" y="1005"/>
                  </a:lnTo>
                  <a:cubicBezTo>
                    <a:pt x="1" y="5148"/>
                    <a:pt x="5462" y="6341"/>
                    <a:pt x="5462" y="6341"/>
                  </a:cubicBezTo>
                  <a:lnTo>
                    <a:pt x="6884" y="4562"/>
                  </a:lnTo>
                  <a:cubicBezTo>
                    <a:pt x="5524" y="1"/>
                    <a:pt x="859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35"/>
            <p:cNvSpPr/>
            <p:nvPr/>
          </p:nvSpPr>
          <p:spPr>
            <a:xfrm>
              <a:off x="2671475" y="3948425"/>
              <a:ext cx="193575" cy="110075"/>
            </a:xfrm>
            <a:custGeom>
              <a:avLst/>
              <a:gdLst/>
              <a:ahLst/>
              <a:cxnLst/>
              <a:rect l="l" t="t" r="r" b="b"/>
              <a:pathLst>
                <a:path w="7743" h="4403" extrusionOk="0">
                  <a:moveTo>
                    <a:pt x="4492" y="1"/>
                  </a:moveTo>
                  <a:cubicBezTo>
                    <a:pt x="1831" y="1"/>
                    <a:pt x="1" y="1820"/>
                    <a:pt x="1" y="1820"/>
                  </a:cubicBezTo>
                  <a:lnTo>
                    <a:pt x="566" y="2301"/>
                  </a:lnTo>
                  <a:cubicBezTo>
                    <a:pt x="942" y="2677"/>
                    <a:pt x="210" y="3054"/>
                    <a:pt x="210" y="3054"/>
                  </a:cubicBezTo>
                  <a:cubicBezTo>
                    <a:pt x="1152" y="4065"/>
                    <a:pt x="2302" y="4402"/>
                    <a:pt x="3418" y="4402"/>
                  </a:cubicBezTo>
                  <a:cubicBezTo>
                    <a:pt x="5650" y="4402"/>
                    <a:pt x="7742" y="3054"/>
                    <a:pt x="7742" y="3054"/>
                  </a:cubicBezTo>
                  <a:lnTo>
                    <a:pt x="7491" y="794"/>
                  </a:lnTo>
                  <a:cubicBezTo>
                    <a:pt x="6420" y="216"/>
                    <a:pt x="5407" y="1"/>
                    <a:pt x="44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35"/>
            <p:cNvSpPr/>
            <p:nvPr/>
          </p:nvSpPr>
          <p:spPr>
            <a:xfrm>
              <a:off x="2738425" y="4009600"/>
              <a:ext cx="159050" cy="168025"/>
            </a:xfrm>
            <a:custGeom>
              <a:avLst/>
              <a:gdLst/>
              <a:ahLst/>
              <a:cxnLst/>
              <a:rect l="l" t="t" r="r" b="b"/>
              <a:pathLst>
                <a:path w="6362" h="6721" extrusionOk="0">
                  <a:moveTo>
                    <a:pt x="4583" y="0"/>
                  </a:moveTo>
                  <a:cubicBezTo>
                    <a:pt x="1" y="1360"/>
                    <a:pt x="1" y="6005"/>
                    <a:pt x="1" y="6005"/>
                  </a:cubicBezTo>
                  <a:lnTo>
                    <a:pt x="733" y="5943"/>
                  </a:lnTo>
                  <a:cubicBezTo>
                    <a:pt x="1277" y="5943"/>
                    <a:pt x="1026" y="6717"/>
                    <a:pt x="1026" y="6717"/>
                  </a:cubicBezTo>
                  <a:cubicBezTo>
                    <a:pt x="1088" y="6719"/>
                    <a:pt x="1150" y="6721"/>
                    <a:pt x="1211" y="6721"/>
                  </a:cubicBezTo>
                  <a:cubicBezTo>
                    <a:pt x="5185" y="6721"/>
                    <a:pt x="6362" y="1423"/>
                    <a:pt x="6362" y="1423"/>
                  </a:cubicBezTo>
                  <a:lnTo>
                    <a:pt x="45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35"/>
            <p:cNvSpPr/>
            <p:nvPr/>
          </p:nvSpPr>
          <p:spPr>
            <a:xfrm>
              <a:off x="2822125" y="4037325"/>
              <a:ext cx="188875" cy="193550"/>
            </a:xfrm>
            <a:custGeom>
              <a:avLst/>
              <a:gdLst/>
              <a:ahLst/>
              <a:cxnLst/>
              <a:rect l="l" t="t" r="r" b="b"/>
              <a:pathLst>
                <a:path w="7555" h="7742" extrusionOk="0">
                  <a:moveTo>
                    <a:pt x="4520" y="0"/>
                  </a:moveTo>
                  <a:lnTo>
                    <a:pt x="2281" y="251"/>
                  </a:lnTo>
                  <a:cubicBezTo>
                    <a:pt x="1" y="4436"/>
                    <a:pt x="3286" y="7742"/>
                    <a:pt x="3286" y="7742"/>
                  </a:cubicBezTo>
                  <a:lnTo>
                    <a:pt x="3767" y="7177"/>
                  </a:lnTo>
                  <a:cubicBezTo>
                    <a:pt x="3850" y="7098"/>
                    <a:pt x="3932" y="7067"/>
                    <a:pt x="4008" y="7067"/>
                  </a:cubicBezTo>
                  <a:cubicBezTo>
                    <a:pt x="4298" y="7067"/>
                    <a:pt x="4520" y="7512"/>
                    <a:pt x="4520" y="7512"/>
                  </a:cubicBezTo>
                  <a:cubicBezTo>
                    <a:pt x="7554" y="4708"/>
                    <a:pt x="4520" y="0"/>
                    <a:pt x="4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35"/>
            <p:cNvSpPr/>
            <p:nvPr/>
          </p:nvSpPr>
          <p:spPr>
            <a:xfrm>
              <a:off x="2919950" y="4004875"/>
              <a:ext cx="172125" cy="159050"/>
            </a:xfrm>
            <a:custGeom>
              <a:avLst/>
              <a:gdLst/>
              <a:ahLst/>
              <a:cxnLst/>
              <a:rect l="l" t="t" r="r" b="b"/>
              <a:pathLst>
                <a:path w="6885" h="6362" extrusionOk="0">
                  <a:moveTo>
                    <a:pt x="1423" y="1"/>
                  </a:moveTo>
                  <a:lnTo>
                    <a:pt x="0" y="1779"/>
                  </a:lnTo>
                  <a:cubicBezTo>
                    <a:pt x="1361" y="6362"/>
                    <a:pt x="6026" y="6362"/>
                    <a:pt x="6026" y="6362"/>
                  </a:cubicBezTo>
                  <a:lnTo>
                    <a:pt x="5943" y="5629"/>
                  </a:lnTo>
                  <a:cubicBezTo>
                    <a:pt x="5943" y="5347"/>
                    <a:pt x="6158" y="5279"/>
                    <a:pt x="6364" y="5279"/>
                  </a:cubicBezTo>
                  <a:cubicBezTo>
                    <a:pt x="6555" y="5279"/>
                    <a:pt x="6738" y="5336"/>
                    <a:pt x="6738" y="5336"/>
                  </a:cubicBezTo>
                  <a:cubicBezTo>
                    <a:pt x="6884" y="1215"/>
                    <a:pt x="1423" y="1"/>
                    <a:pt x="1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35"/>
            <p:cNvSpPr/>
            <p:nvPr/>
          </p:nvSpPr>
          <p:spPr>
            <a:xfrm>
              <a:off x="2947675" y="3934025"/>
              <a:ext cx="193575" cy="109875"/>
            </a:xfrm>
            <a:custGeom>
              <a:avLst/>
              <a:gdLst/>
              <a:ahLst/>
              <a:cxnLst/>
              <a:rect l="l" t="t" r="r" b="b"/>
              <a:pathLst>
                <a:path w="7743" h="4395" extrusionOk="0">
                  <a:moveTo>
                    <a:pt x="4325" y="1"/>
                  </a:moveTo>
                  <a:cubicBezTo>
                    <a:pt x="2093" y="1"/>
                    <a:pt x="0" y="1349"/>
                    <a:pt x="0" y="1349"/>
                  </a:cubicBezTo>
                  <a:lnTo>
                    <a:pt x="252" y="3588"/>
                  </a:lnTo>
                  <a:cubicBezTo>
                    <a:pt x="1330" y="4176"/>
                    <a:pt x="2350" y="4394"/>
                    <a:pt x="3270" y="4394"/>
                  </a:cubicBezTo>
                  <a:cubicBezTo>
                    <a:pt x="5920" y="4394"/>
                    <a:pt x="7742" y="2584"/>
                    <a:pt x="7742" y="2584"/>
                  </a:cubicBezTo>
                  <a:lnTo>
                    <a:pt x="7198" y="2103"/>
                  </a:lnTo>
                  <a:cubicBezTo>
                    <a:pt x="6801" y="1705"/>
                    <a:pt x="7533" y="1349"/>
                    <a:pt x="7533" y="1349"/>
                  </a:cubicBezTo>
                  <a:cubicBezTo>
                    <a:pt x="6591" y="338"/>
                    <a:pt x="5441" y="1"/>
                    <a:pt x="4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35"/>
            <p:cNvSpPr/>
            <p:nvPr/>
          </p:nvSpPr>
          <p:spPr>
            <a:xfrm>
              <a:off x="2915775" y="3813875"/>
              <a:ext cx="158500" cy="168550"/>
            </a:xfrm>
            <a:custGeom>
              <a:avLst/>
              <a:gdLst/>
              <a:ahLst/>
              <a:cxnLst/>
              <a:rect l="l" t="t" r="r" b="b"/>
              <a:pathLst>
                <a:path w="6340" h="6742" extrusionOk="0">
                  <a:moveTo>
                    <a:pt x="5173" y="1"/>
                  </a:moveTo>
                  <a:cubicBezTo>
                    <a:pt x="1161" y="1"/>
                    <a:pt x="0" y="5318"/>
                    <a:pt x="0" y="5318"/>
                  </a:cubicBezTo>
                  <a:lnTo>
                    <a:pt x="1779" y="6741"/>
                  </a:lnTo>
                  <a:cubicBezTo>
                    <a:pt x="6340" y="5381"/>
                    <a:pt x="6340" y="715"/>
                    <a:pt x="6340" y="715"/>
                  </a:cubicBezTo>
                  <a:lnTo>
                    <a:pt x="6340" y="715"/>
                  </a:lnTo>
                  <a:lnTo>
                    <a:pt x="5608" y="799"/>
                  </a:lnTo>
                  <a:cubicBezTo>
                    <a:pt x="5064" y="799"/>
                    <a:pt x="5336" y="4"/>
                    <a:pt x="5336" y="4"/>
                  </a:cubicBezTo>
                  <a:cubicBezTo>
                    <a:pt x="5281" y="2"/>
                    <a:pt x="5226" y="1"/>
                    <a:pt x="5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35"/>
            <p:cNvSpPr/>
            <p:nvPr/>
          </p:nvSpPr>
          <p:spPr>
            <a:xfrm>
              <a:off x="2841475" y="3930600"/>
              <a:ext cx="136050" cy="136025"/>
            </a:xfrm>
            <a:custGeom>
              <a:avLst/>
              <a:gdLst/>
              <a:ahLst/>
              <a:cxnLst/>
              <a:rect l="l" t="t" r="r" b="b"/>
              <a:pathLst>
                <a:path w="5442" h="5441" extrusionOk="0">
                  <a:moveTo>
                    <a:pt x="2721" y="1"/>
                  </a:moveTo>
                  <a:cubicBezTo>
                    <a:pt x="1215" y="1"/>
                    <a:pt x="1" y="1214"/>
                    <a:pt x="1" y="2721"/>
                  </a:cubicBezTo>
                  <a:cubicBezTo>
                    <a:pt x="1" y="4227"/>
                    <a:pt x="1215" y="5441"/>
                    <a:pt x="2721" y="5441"/>
                  </a:cubicBezTo>
                  <a:cubicBezTo>
                    <a:pt x="4228" y="5441"/>
                    <a:pt x="5441" y="4227"/>
                    <a:pt x="5441" y="2721"/>
                  </a:cubicBezTo>
                  <a:cubicBezTo>
                    <a:pt x="5441" y="1214"/>
                    <a:pt x="4228" y="1"/>
                    <a:pt x="27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35"/>
            <p:cNvSpPr/>
            <p:nvPr/>
          </p:nvSpPr>
          <p:spPr>
            <a:xfrm>
              <a:off x="2840450" y="3898125"/>
              <a:ext cx="16750" cy="15950"/>
            </a:xfrm>
            <a:custGeom>
              <a:avLst/>
              <a:gdLst/>
              <a:ahLst/>
              <a:cxnLst/>
              <a:rect l="l" t="t" r="r" b="b"/>
              <a:pathLst>
                <a:path w="670" h="638" extrusionOk="0">
                  <a:moveTo>
                    <a:pt x="342" y="1"/>
                  </a:moveTo>
                  <a:cubicBezTo>
                    <a:pt x="333" y="1"/>
                    <a:pt x="323" y="1"/>
                    <a:pt x="314" y="3"/>
                  </a:cubicBezTo>
                  <a:cubicBezTo>
                    <a:pt x="126" y="44"/>
                    <a:pt x="0" y="191"/>
                    <a:pt x="21" y="358"/>
                  </a:cubicBezTo>
                  <a:cubicBezTo>
                    <a:pt x="39" y="506"/>
                    <a:pt x="172" y="637"/>
                    <a:pt x="304" y="637"/>
                  </a:cubicBezTo>
                  <a:cubicBezTo>
                    <a:pt x="321" y="637"/>
                    <a:pt x="339" y="635"/>
                    <a:pt x="356" y="630"/>
                  </a:cubicBezTo>
                  <a:cubicBezTo>
                    <a:pt x="544" y="609"/>
                    <a:pt x="670" y="463"/>
                    <a:pt x="649" y="295"/>
                  </a:cubicBezTo>
                  <a:cubicBezTo>
                    <a:pt x="629" y="139"/>
                    <a:pt x="481" y="1"/>
                    <a:pt x="3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35"/>
            <p:cNvSpPr/>
            <p:nvPr/>
          </p:nvSpPr>
          <p:spPr>
            <a:xfrm>
              <a:off x="2816375" y="392067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4" y="0"/>
                  </a:moveTo>
                  <a:cubicBezTo>
                    <a:pt x="126" y="0"/>
                    <a:pt x="1" y="147"/>
                    <a:pt x="1" y="314"/>
                  </a:cubicBezTo>
                  <a:cubicBezTo>
                    <a:pt x="1" y="481"/>
                    <a:pt x="126" y="628"/>
                    <a:pt x="314" y="628"/>
                  </a:cubicBezTo>
                  <a:cubicBezTo>
                    <a:pt x="482" y="628"/>
                    <a:pt x="628" y="481"/>
                    <a:pt x="628" y="314"/>
                  </a:cubicBezTo>
                  <a:cubicBezTo>
                    <a:pt x="628" y="147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35"/>
            <p:cNvSpPr/>
            <p:nvPr/>
          </p:nvSpPr>
          <p:spPr>
            <a:xfrm>
              <a:off x="2803300" y="3958850"/>
              <a:ext cx="16775" cy="15775"/>
            </a:xfrm>
            <a:custGeom>
              <a:avLst/>
              <a:gdLst/>
              <a:ahLst/>
              <a:cxnLst/>
              <a:rect l="l" t="t" r="r" b="b"/>
              <a:pathLst>
                <a:path w="671" h="631" extrusionOk="0">
                  <a:moveTo>
                    <a:pt x="314" y="1"/>
                  </a:moveTo>
                  <a:cubicBezTo>
                    <a:pt x="126" y="22"/>
                    <a:pt x="1" y="168"/>
                    <a:pt x="21" y="335"/>
                  </a:cubicBezTo>
                  <a:cubicBezTo>
                    <a:pt x="41" y="510"/>
                    <a:pt x="186" y="631"/>
                    <a:pt x="324" y="631"/>
                  </a:cubicBezTo>
                  <a:cubicBezTo>
                    <a:pt x="335" y="631"/>
                    <a:pt x="346" y="630"/>
                    <a:pt x="356" y="628"/>
                  </a:cubicBezTo>
                  <a:cubicBezTo>
                    <a:pt x="545" y="587"/>
                    <a:pt x="670" y="440"/>
                    <a:pt x="649" y="273"/>
                  </a:cubicBezTo>
                  <a:cubicBezTo>
                    <a:pt x="649" y="126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35"/>
            <p:cNvSpPr/>
            <p:nvPr/>
          </p:nvSpPr>
          <p:spPr>
            <a:xfrm>
              <a:off x="2809050" y="39881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0"/>
                  </a:moveTo>
                  <a:cubicBezTo>
                    <a:pt x="126" y="0"/>
                    <a:pt x="1" y="126"/>
                    <a:pt x="1" y="314"/>
                  </a:cubicBezTo>
                  <a:cubicBezTo>
                    <a:pt x="1" y="482"/>
                    <a:pt x="126" y="628"/>
                    <a:pt x="315" y="628"/>
                  </a:cubicBezTo>
                  <a:cubicBezTo>
                    <a:pt x="482" y="628"/>
                    <a:pt x="628" y="482"/>
                    <a:pt x="628" y="314"/>
                  </a:cubicBezTo>
                  <a:cubicBezTo>
                    <a:pt x="628" y="126"/>
                    <a:pt x="48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35"/>
            <p:cNvSpPr/>
            <p:nvPr/>
          </p:nvSpPr>
          <p:spPr>
            <a:xfrm>
              <a:off x="2799125" y="401430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1"/>
                  </a:moveTo>
                  <a:cubicBezTo>
                    <a:pt x="147" y="1"/>
                    <a:pt x="0" y="126"/>
                    <a:pt x="0" y="314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481" y="628"/>
                    <a:pt x="628" y="482"/>
                    <a:pt x="628" y="314"/>
                  </a:cubicBezTo>
                  <a:cubicBezTo>
                    <a:pt x="628" y="126"/>
                    <a:pt x="48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35"/>
            <p:cNvSpPr/>
            <p:nvPr/>
          </p:nvSpPr>
          <p:spPr>
            <a:xfrm>
              <a:off x="2827875" y="40441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502"/>
                    <a:pt x="147" y="628"/>
                    <a:pt x="315" y="628"/>
                  </a:cubicBezTo>
                  <a:cubicBezTo>
                    <a:pt x="482" y="628"/>
                    <a:pt x="629" y="502"/>
                    <a:pt x="629" y="314"/>
                  </a:cubicBezTo>
                  <a:cubicBezTo>
                    <a:pt x="629" y="147"/>
                    <a:pt x="48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35"/>
            <p:cNvSpPr/>
            <p:nvPr/>
          </p:nvSpPr>
          <p:spPr>
            <a:xfrm>
              <a:off x="2861875" y="40896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47" y="1"/>
                    <a:pt x="1" y="126"/>
                    <a:pt x="1" y="314"/>
                  </a:cubicBezTo>
                  <a:cubicBezTo>
                    <a:pt x="1" y="482"/>
                    <a:pt x="147" y="628"/>
                    <a:pt x="315" y="628"/>
                  </a:cubicBezTo>
                  <a:cubicBezTo>
                    <a:pt x="482" y="628"/>
                    <a:pt x="629" y="482"/>
                    <a:pt x="629" y="314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35"/>
            <p:cNvSpPr/>
            <p:nvPr/>
          </p:nvSpPr>
          <p:spPr>
            <a:xfrm>
              <a:off x="2912100" y="4089625"/>
              <a:ext cx="17300" cy="15775"/>
            </a:xfrm>
            <a:custGeom>
              <a:avLst/>
              <a:gdLst/>
              <a:ahLst/>
              <a:cxnLst/>
              <a:rect l="l" t="t" r="r" b="b"/>
              <a:pathLst>
                <a:path w="692" h="631" extrusionOk="0">
                  <a:moveTo>
                    <a:pt x="314" y="1"/>
                  </a:moveTo>
                  <a:cubicBezTo>
                    <a:pt x="126" y="22"/>
                    <a:pt x="1" y="168"/>
                    <a:pt x="22" y="335"/>
                  </a:cubicBezTo>
                  <a:cubicBezTo>
                    <a:pt x="60" y="510"/>
                    <a:pt x="189" y="631"/>
                    <a:pt x="341" y="631"/>
                  </a:cubicBezTo>
                  <a:cubicBezTo>
                    <a:pt x="353" y="631"/>
                    <a:pt x="365" y="630"/>
                    <a:pt x="377" y="628"/>
                  </a:cubicBezTo>
                  <a:cubicBezTo>
                    <a:pt x="566" y="586"/>
                    <a:pt x="691" y="440"/>
                    <a:pt x="670" y="273"/>
                  </a:cubicBezTo>
                  <a:cubicBezTo>
                    <a:pt x="628" y="126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35"/>
            <p:cNvSpPr/>
            <p:nvPr/>
          </p:nvSpPr>
          <p:spPr>
            <a:xfrm>
              <a:off x="2952900" y="40755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47"/>
                    <a:pt x="1" y="314"/>
                  </a:cubicBezTo>
                  <a:cubicBezTo>
                    <a:pt x="1" y="503"/>
                    <a:pt x="126" y="628"/>
                    <a:pt x="315" y="628"/>
                  </a:cubicBezTo>
                  <a:cubicBezTo>
                    <a:pt x="482" y="628"/>
                    <a:pt x="628" y="503"/>
                    <a:pt x="628" y="314"/>
                  </a:cubicBezTo>
                  <a:cubicBezTo>
                    <a:pt x="628" y="147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35"/>
            <p:cNvSpPr/>
            <p:nvPr/>
          </p:nvSpPr>
          <p:spPr>
            <a:xfrm>
              <a:off x="2989000" y="4043600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4" y="0"/>
                  </a:moveTo>
                  <a:cubicBezTo>
                    <a:pt x="126" y="0"/>
                    <a:pt x="0" y="147"/>
                    <a:pt x="0" y="314"/>
                  </a:cubicBezTo>
                  <a:cubicBezTo>
                    <a:pt x="0" y="482"/>
                    <a:pt x="126" y="628"/>
                    <a:pt x="314" y="628"/>
                  </a:cubicBezTo>
                  <a:cubicBezTo>
                    <a:pt x="482" y="628"/>
                    <a:pt x="628" y="482"/>
                    <a:pt x="628" y="314"/>
                  </a:cubicBezTo>
                  <a:cubicBezTo>
                    <a:pt x="628" y="147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35"/>
            <p:cNvSpPr/>
            <p:nvPr/>
          </p:nvSpPr>
          <p:spPr>
            <a:xfrm>
              <a:off x="3007825" y="39965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4" y="0"/>
                  </a:moveTo>
                  <a:cubicBezTo>
                    <a:pt x="126" y="0"/>
                    <a:pt x="1" y="147"/>
                    <a:pt x="1" y="314"/>
                  </a:cubicBezTo>
                  <a:cubicBezTo>
                    <a:pt x="1" y="481"/>
                    <a:pt x="126" y="628"/>
                    <a:pt x="314" y="628"/>
                  </a:cubicBezTo>
                  <a:cubicBezTo>
                    <a:pt x="482" y="628"/>
                    <a:pt x="628" y="481"/>
                    <a:pt x="628" y="314"/>
                  </a:cubicBezTo>
                  <a:cubicBezTo>
                    <a:pt x="628" y="147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35"/>
            <p:cNvSpPr/>
            <p:nvPr/>
          </p:nvSpPr>
          <p:spPr>
            <a:xfrm>
              <a:off x="2992125" y="3946300"/>
              <a:ext cx="16775" cy="15775"/>
            </a:xfrm>
            <a:custGeom>
              <a:avLst/>
              <a:gdLst/>
              <a:ahLst/>
              <a:cxnLst/>
              <a:rect l="l" t="t" r="r" b="b"/>
              <a:pathLst>
                <a:path w="671" h="631" extrusionOk="0">
                  <a:moveTo>
                    <a:pt x="315" y="1"/>
                  </a:moveTo>
                  <a:cubicBezTo>
                    <a:pt x="126" y="21"/>
                    <a:pt x="1" y="168"/>
                    <a:pt x="22" y="335"/>
                  </a:cubicBezTo>
                  <a:cubicBezTo>
                    <a:pt x="41" y="510"/>
                    <a:pt x="187" y="630"/>
                    <a:pt x="324" y="630"/>
                  </a:cubicBezTo>
                  <a:cubicBezTo>
                    <a:pt x="335" y="630"/>
                    <a:pt x="346" y="630"/>
                    <a:pt x="357" y="628"/>
                  </a:cubicBezTo>
                  <a:cubicBezTo>
                    <a:pt x="545" y="607"/>
                    <a:pt x="670" y="440"/>
                    <a:pt x="650" y="293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35"/>
            <p:cNvSpPr/>
            <p:nvPr/>
          </p:nvSpPr>
          <p:spPr>
            <a:xfrm>
              <a:off x="2961275" y="390707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4" y="0"/>
                  </a:moveTo>
                  <a:cubicBezTo>
                    <a:pt x="147" y="0"/>
                    <a:pt x="0" y="126"/>
                    <a:pt x="0" y="314"/>
                  </a:cubicBezTo>
                  <a:cubicBezTo>
                    <a:pt x="0" y="481"/>
                    <a:pt x="147" y="628"/>
                    <a:pt x="314" y="628"/>
                  </a:cubicBezTo>
                  <a:cubicBezTo>
                    <a:pt x="482" y="628"/>
                    <a:pt x="628" y="481"/>
                    <a:pt x="628" y="314"/>
                  </a:cubicBezTo>
                  <a:cubicBezTo>
                    <a:pt x="628" y="126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35"/>
            <p:cNvSpPr/>
            <p:nvPr/>
          </p:nvSpPr>
          <p:spPr>
            <a:xfrm>
              <a:off x="2911050" y="38819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47"/>
                    <a:pt x="1" y="315"/>
                  </a:cubicBezTo>
                  <a:cubicBezTo>
                    <a:pt x="1" y="503"/>
                    <a:pt x="126" y="629"/>
                    <a:pt x="315" y="629"/>
                  </a:cubicBezTo>
                  <a:cubicBezTo>
                    <a:pt x="482" y="629"/>
                    <a:pt x="628" y="503"/>
                    <a:pt x="628" y="315"/>
                  </a:cubicBezTo>
                  <a:cubicBezTo>
                    <a:pt x="628" y="147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35"/>
            <p:cNvSpPr/>
            <p:nvPr/>
          </p:nvSpPr>
          <p:spPr>
            <a:xfrm>
              <a:off x="2683000" y="4301475"/>
              <a:ext cx="188850" cy="193575"/>
            </a:xfrm>
            <a:custGeom>
              <a:avLst/>
              <a:gdLst/>
              <a:ahLst/>
              <a:cxnLst/>
              <a:rect l="l" t="t" r="r" b="b"/>
              <a:pathLst>
                <a:path w="7554" h="7743" extrusionOk="0">
                  <a:moveTo>
                    <a:pt x="4248" y="1"/>
                  </a:moveTo>
                  <a:lnTo>
                    <a:pt x="3787" y="545"/>
                  </a:lnTo>
                  <a:cubicBezTo>
                    <a:pt x="3702" y="630"/>
                    <a:pt x="3619" y="663"/>
                    <a:pt x="3541" y="663"/>
                  </a:cubicBezTo>
                  <a:cubicBezTo>
                    <a:pt x="3254" y="663"/>
                    <a:pt x="3034" y="210"/>
                    <a:pt x="3034" y="210"/>
                  </a:cubicBezTo>
                  <a:cubicBezTo>
                    <a:pt x="0" y="3035"/>
                    <a:pt x="3034" y="7742"/>
                    <a:pt x="3034" y="7742"/>
                  </a:cubicBezTo>
                  <a:lnTo>
                    <a:pt x="5273" y="7470"/>
                  </a:lnTo>
                  <a:cubicBezTo>
                    <a:pt x="7554" y="3286"/>
                    <a:pt x="4248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35"/>
            <p:cNvSpPr/>
            <p:nvPr/>
          </p:nvSpPr>
          <p:spPr>
            <a:xfrm>
              <a:off x="2600875" y="4367900"/>
              <a:ext cx="172100" cy="159050"/>
            </a:xfrm>
            <a:custGeom>
              <a:avLst/>
              <a:gdLst/>
              <a:ahLst/>
              <a:cxnLst/>
              <a:rect l="l" t="t" r="r" b="b"/>
              <a:pathLst>
                <a:path w="6884" h="6362" extrusionOk="0">
                  <a:moveTo>
                    <a:pt x="858" y="1"/>
                  </a:moveTo>
                  <a:lnTo>
                    <a:pt x="942" y="733"/>
                  </a:lnTo>
                  <a:cubicBezTo>
                    <a:pt x="942" y="1016"/>
                    <a:pt x="732" y="1084"/>
                    <a:pt x="531" y="1084"/>
                  </a:cubicBezTo>
                  <a:cubicBezTo>
                    <a:pt x="346" y="1084"/>
                    <a:pt x="168" y="1026"/>
                    <a:pt x="167" y="1026"/>
                  </a:cubicBezTo>
                  <a:lnTo>
                    <a:pt x="167" y="1026"/>
                  </a:lnTo>
                  <a:cubicBezTo>
                    <a:pt x="0" y="5148"/>
                    <a:pt x="5482" y="6362"/>
                    <a:pt x="5482" y="6362"/>
                  </a:cubicBezTo>
                  <a:lnTo>
                    <a:pt x="6884" y="4583"/>
                  </a:lnTo>
                  <a:cubicBezTo>
                    <a:pt x="5524" y="1"/>
                    <a:pt x="858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35"/>
            <p:cNvSpPr/>
            <p:nvPr/>
          </p:nvSpPr>
          <p:spPr>
            <a:xfrm>
              <a:off x="2552750" y="4487950"/>
              <a:ext cx="193550" cy="109850"/>
            </a:xfrm>
            <a:custGeom>
              <a:avLst/>
              <a:gdLst/>
              <a:ahLst/>
              <a:cxnLst/>
              <a:rect l="l" t="t" r="r" b="b"/>
              <a:pathLst>
                <a:path w="7742" h="4394" extrusionOk="0">
                  <a:moveTo>
                    <a:pt x="4455" y="1"/>
                  </a:moveTo>
                  <a:cubicBezTo>
                    <a:pt x="1810" y="1"/>
                    <a:pt x="0" y="1811"/>
                    <a:pt x="0" y="1811"/>
                  </a:cubicBezTo>
                  <a:lnTo>
                    <a:pt x="544" y="2292"/>
                  </a:lnTo>
                  <a:cubicBezTo>
                    <a:pt x="942" y="2690"/>
                    <a:pt x="209" y="3045"/>
                    <a:pt x="209" y="3045"/>
                  </a:cubicBezTo>
                  <a:cubicBezTo>
                    <a:pt x="1151" y="4057"/>
                    <a:pt x="2302" y="4394"/>
                    <a:pt x="3418" y="4394"/>
                  </a:cubicBezTo>
                  <a:cubicBezTo>
                    <a:pt x="5649" y="4394"/>
                    <a:pt x="7742" y="3045"/>
                    <a:pt x="7742" y="3045"/>
                  </a:cubicBezTo>
                  <a:lnTo>
                    <a:pt x="7470" y="806"/>
                  </a:lnTo>
                  <a:cubicBezTo>
                    <a:pt x="6391" y="219"/>
                    <a:pt x="5373" y="1"/>
                    <a:pt x="44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35"/>
            <p:cNvSpPr/>
            <p:nvPr/>
          </p:nvSpPr>
          <p:spPr>
            <a:xfrm>
              <a:off x="2619175" y="4549425"/>
              <a:ext cx="159050" cy="168525"/>
            </a:xfrm>
            <a:custGeom>
              <a:avLst/>
              <a:gdLst/>
              <a:ahLst/>
              <a:cxnLst/>
              <a:rect l="l" t="t" r="r" b="b"/>
              <a:pathLst>
                <a:path w="6362" h="6741" extrusionOk="0">
                  <a:moveTo>
                    <a:pt x="4583" y="0"/>
                  </a:moveTo>
                  <a:cubicBezTo>
                    <a:pt x="0" y="1360"/>
                    <a:pt x="0" y="6026"/>
                    <a:pt x="0" y="6026"/>
                  </a:cubicBezTo>
                  <a:lnTo>
                    <a:pt x="733" y="5943"/>
                  </a:lnTo>
                  <a:cubicBezTo>
                    <a:pt x="1298" y="5943"/>
                    <a:pt x="1026" y="6738"/>
                    <a:pt x="1026" y="6738"/>
                  </a:cubicBezTo>
                  <a:cubicBezTo>
                    <a:pt x="1080" y="6740"/>
                    <a:pt x="1135" y="6741"/>
                    <a:pt x="1189" y="6741"/>
                  </a:cubicBezTo>
                  <a:cubicBezTo>
                    <a:pt x="5200" y="6741"/>
                    <a:pt x="6361" y="1423"/>
                    <a:pt x="6361" y="1423"/>
                  </a:cubicBezTo>
                  <a:lnTo>
                    <a:pt x="45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35"/>
            <p:cNvSpPr/>
            <p:nvPr/>
          </p:nvSpPr>
          <p:spPr>
            <a:xfrm>
              <a:off x="2702350" y="4577150"/>
              <a:ext cx="188850" cy="193575"/>
            </a:xfrm>
            <a:custGeom>
              <a:avLst/>
              <a:gdLst/>
              <a:ahLst/>
              <a:cxnLst/>
              <a:rect l="l" t="t" r="r" b="b"/>
              <a:pathLst>
                <a:path w="7554" h="7743" extrusionOk="0">
                  <a:moveTo>
                    <a:pt x="4520" y="0"/>
                  </a:moveTo>
                  <a:lnTo>
                    <a:pt x="2281" y="272"/>
                  </a:lnTo>
                  <a:cubicBezTo>
                    <a:pt x="0" y="4457"/>
                    <a:pt x="3306" y="7742"/>
                    <a:pt x="3306" y="7742"/>
                  </a:cubicBezTo>
                  <a:lnTo>
                    <a:pt x="3767" y="7198"/>
                  </a:lnTo>
                  <a:cubicBezTo>
                    <a:pt x="3851" y="7113"/>
                    <a:pt x="3934" y="7080"/>
                    <a:pt x="4012" y="7080"/>
                  </a:cubicBezTo>
                  <a:cubicBezTo>
                    <a:pt x="4300" y="7080"/>
                    <a:pt x="4520" y="7533"/>
                    <a:pt x="4520" y="7533"/>
                  </a:cubicBezTo>
                  <a:cubicBezTo>
                    <a:pt x="7554" y="4708"/>
                    <a:pt x="4520" y="0"/>
                    <a:pt x="4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35"/>
            <p:cNvSpPr/>
            <p:nvPr/>
          </p:nvSpPr>
          <p:spPr>
            <a:xfrm>
              <a:off x="2801200" y="4545250"/>
              <a:ext cx="171600" cy="159025"/>
            </a:xfrm>
            <a:custGeom>
              <a:avLst/>
              <a:gdLst/>
              <a:ahLst/>
              <a:cxnLst/>
              <a:rect l="l" t="t" r="r" b="b"/>
              <a:pathLst>
                <a:path w="6864" h="6361" extrusionOk="0">
                  <a:moveTo>
                    <a:pt x="1403" y="0"/>
                  </a:moveTo>
                  <a:lnTo>
                    <a:pt x="1" y="1779"/>
                  </a:lnTo>
                  <a:cubicBezTo>
                    <a:pt x="1361" y="6361"/>
                    <a:pt x="6006" y="6361"/>
                    <a:pt x="6006" y="6361"/>
                  </a:cubicBezTo>
                  <a:lnTo>
                    <a:pt x="5943" y="5629"/>
                  </a:lnTo>
                  <a:cubicBezTo>
                    <a:pt x="5943" y="5341"/>
                    <a:pt x="6144" y="5270"/>
                    <a:pt x="6341" y="5270"/>
                  </a:cubicBezTo>
                  <a:cubicBezTo>
                    <a:pt x="6531" y="5270"/>
                    <a:pt x="6717" y="5336"/>
                    <a:pt x="6717" y="5336"/>
                  </a:cubicBezTo>
                  <a:cubicBezTo>
                    <a:pt x="6864" y="1193"/>
                    <a:pt x="1403" y="0"/>
                    <a:pt x="1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35"/>
            <p:cNvSpPr/>
            <p:nvPr/>
          </p:nvSpPr>
          <p:spPr>
            <a:xfrm>
              <a:off x="2828400" y="4474400"/>
              <a:ext cx="193575" cy="109750"/>
            </a:xfrm>
            <a:custGeom>
              <a:avLst/>
              <a:gdLst/>
              <a:ahLst/>
              <a:cxnLst/>
              <a:rect l="l" t="t" r="r" b="b"/>
              <a:pathLst>
                <a:path w="7743" h="4390" extrusionOk="0">
                  <a:moveTo>
                    <a:pt x="4325" y="0"/>
                  </a:moveTo>
                  <a:cubicBezTo>
                    <a:pt x="2093" y="0"/>
                    <a:pt x="1" y="1348"/>
                    <a:pt x="1" y="1348"/>
                  </a:cubicBezTo>
                  <a:lnTo>
                    <a:pt x="273" y="3587"/>
                  </a:lnTo>
                  <a:cubicBezTo>
                    <a:pt x="1346" y="4172"/>
                    <a:pt x="2360" y="4390"/>
                    <a:pt x="3275" y="4390"/>
                  </a:cubicBezTo>
                  <a:cubicBezTo>
                    <a:pt x="5927" y="4390"/>
                    <a:pt x="7743" y="2562"/>
                    <a:pt x="7743" y="2562"/>
                  </a:cubicBezTo>
                  <a:lnTo>
                    <a:pt x="7199" y="2102"/>
                  </a:lnTo>
                  <a:cubicBezTo>
                    <a:pt x="6801" y="1725"/>
                    <a:pt x="7533" y="1348"/>
                    <a:pt x="7533" y="1348"/>
                  </a:cubicBezTo>
                  <a:cubicBezTo>
                    <a:pt x="6592" y="337"/>
                    <a:pt x="5441" y="0"/>
                    <a:pt x="43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35"/>
            <p:cNvSpPr/>
            <p:nvPr/>
          </p:nvSpPr>
          <p:spPr>
            <a:xfrm>
              <a:off x="2795975" y="4354225"/>
              <a:ext cx="159050" cy="168025"/>
            </a:xfrm>
            <a:custGeom>
              <a:avLst/>
              <a:gdLst/>
              <a:ahLst/>
              <a:cxnLst/>
              <a:rect l="l" t="t" r="r" b="b"/>
              <a:pathLst>
                <a:path w="6362" h="6721" extrusionOk="0">
                  <a:moveTo>
                    <a:pt x="5151" y="0"/>
                  </a:moveTo>
                  <a:cubicBezTo>
                    <a:pt x="1157" y="0"/>
                    <a:pt x="1" y="5298"/>
                    <a:pt x="1" y="5298"/>
                  </a:cubicBezTo>
                  <a:lnTo>
                    <a:pt x="1779" y="6720"/>
                  </a:lnTo>
                  <a:cubicBezTo>
                    <a:pt x="6361" y="5360"/>
                    <a:pt x="6361" y="715"/>
                    <a:pt x="6361" y="715"/>
                  </a:cubicBezTo>
                  <a:lnTo>
                    <a:pt x="6361" y="715"/>
                  </a:lnTo>
                  <a:lnTo>
                    <a:pt x="5629" y="778"/>
                  </a:lnTo>
                  <a:cubicBezTo>
                    <a:pt x="5064" y="778"/>
                    <a:pt x="5336" y="4"/>
                    <a:pt x="5336" y="4"/>
                  </a:cubicBezTo>
                  <a:cubicBezTo>
                    <a:pt x="5274" y="1"/>
                    <a:pt x="5212" y="0"/>
                    <a:pt x="5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35"/>
            <p:cNvSpPr/>
            <p:nvPr/>
          </p:nvSpPr>
          <p:spPr>
            <a:xfrm>
              <a:off x="2719600" y="4470200"/>
              <a:ext cx="141800" cy="136000"/>
            </a:xfrm>
            <a:custGeom>
              <a:avLst/>
              <a:gdLst/>
              <a:ahLst/>
              <a:cxnLst/>
              <a:rect l="l" t="t" r="r" b="b"/>
              <a:pathLst>
                <a:path w="5672" h="5440" extrusionOk="0">
                  <a:moveTo>
                    <a:pt x="2801" y="0"/>
                  </a:moveTo>
                  <a:cubicBezTo>
                    <a:pt x="2726" y="0"/>
                    <a:pt x="2650" y="3"/>
                    <a:pt x="2574" y="10"/>
                  </a:cubicBezTo>
                  <a:cubicBezTo>
                    <a:pt x="1089" y="156"/>
                    <a:pt x="1" y="1475"/>
                    <a:pt x="126" y="2981"/>
                  </a:cubicBezTo>
                  <a:cubicBezTo>
                    <a:pt x="245" y="4388"/>
                    <a:pt x="1453" y="5439"/>
                    <a:pt x="2843" y="5439"/>
                  </a:cubicBezTo>
                  <a:cubicBezTo>
                    <a:pt x="2920" y="5439"/>
                    <a:pt x="2998" y="5436"/>
                    <a:pt x="3077" y="5429"/>
                  </a:cubicBezTo>
                  <a:cubicBezTo>
                    <a:pt x="4562" y="5304"/>
                    <a:pt x="5671" y="3965"/>
                    <a:pt x="5545" y="2479"/>
                  </a:cubicBezTo>
                  <a:cubicBezTo>
                    <a:pt x="5387" y="1070"/>
                    <a:pt x="4175" y="0"/>
                    <a:pt x="28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35"/>
            <p:cNvSpPr/>
            <p:nvPr/>
          </p:nvSpPr>
          <p:spPr>
            <a:xfrm>
              <a:off x="2721175" y="44385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1" y="147"/>
                    <a:pt x="1" y="314"/>
                  </a:cubicBezTo>
                  <a:cubicBezTo>
                    <a:pt x="1" y="482"/>
                    <a:pt x="147" y="628"/>
                    <a:pt x="314" y="628"/>
                  </a:cubicBezTo>
                  <a:cubicBezTo>
                    <a:pt x="503" y="628"/>
                    <a:pt x="628" y="482"/>
                    <a:pt x="628" y="314"/>
                  </a:cubicBezTo>
                  <a:cubicBezTo>
                    <a:pt x="628" y="147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35"/>
            <p:cNvSpPr/>
            <p:nvPr/>
          </p:nvSpPr>
          <p:spPr>
            <a:xfrm>
              <a:off x="2697125" y="4460500"/>
              <a:ext cx="15700" cy="16250"/>
            </a:xfrm>
            <a:custGeom>
              <a:avLst/>
              <a:gdLst/>
              <a:ahLst/>
              <a:cxnLst/>
              <a:rect l="l" t="t" r="r" b="b"/>
              <a:pathLst>
                <a:path w="628" h="650" extrusionOk="0">
                  <a:moveTo>
                    <a:pt x="314" y="0"/>
                  </a:moveTo>
                  <a:cubicBezTo>
                    <a:pt x="146" y="0"/>
                    <a:pt x="0" y="147"/>
                    <a:pt x="0" y="335"/>
                  </a:cubicBezTo>
                  <a:cubicBezTo>
                    <a:pt x="0" y="503"/>
                    <a:pt x="146" y="649"/>
                    <a:pt x="314" y="649"/>
                  </a:cubicBezTo>
                  <a:cubicBezTo>
                    <a:pt x="481" y="649"/>
                    <a:pt x="628" y="503"/>
                    <a:pt x="628" y="335"/>
                  </a:cubicBezTo>
                  <a:cubicBezTo>
                    <a:pt x="628" y="147"/>
                    <a:pt x="481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35"/>
            <p:cNvSpPr/>
            <p:nvPr/>
          </p:nvSpPr>
          <p:spPr>
            <a:xfrm>
              <a:off x="2684025" y="4498675"/>
              <a:ext cx="17300" cy="15775"/>
            </a:xfrm>
            <a:custGeom>
              <a:avLst/>
              <a:gdLst/>
              <a:ahLst/>
              <a:cxnLst/>
              <a:rect l="l" t="t" r="r" b="b"/>
              <a:pathLst>
                <a:path w="692" h="631" extrusionOk="0">
                  <a:moveTo>
                    <a:pt x="315" y="1"/>
                  </a:moveTo>
                  <a:cubicBezTo>
                    <a:pt x="126" y="22"/>
                    <a:pt x="1" y="189"/>
                    <a:pt x="22" y="336"/>
                  </a:cubicBezTo>
                  <a:cubicBezTo>
                    <a:pt x="61" y="510"/>
                    <a:pt x="189" y="631"/>
                    <a:pt x="341" y="631"/>
                  </a:cubicBezTo>
                  <a:cubicBezTo>
                    <a:pt x="353" y="631"/>
                    <a:pt x="365" y="630"/>
                    <a:pt x="378" y="629"/>
                  </a:cubicBezTo>
                  <a:cubicBezTo>
                    <a:pt x="545" y="608"/>
                    <a:pt x="691" y="440"/>
                    <a:pt x="650" y="294"/>
                  </a:cubicBezTo>
                  <a:cubicBezTo>
                    <a:pt x="629" y="126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35"/>
            <p:cNvSpPr/>
            <p:nvPr/>
          </p:nvSpPr>
          <p:spPr>
            <a:xfrm>
              <a:off x="2689275" y="4527975"/>
              <a:ext cx="17275" cy="15900"/>
            </a:xfrm>
            <a:custGeom>
              <a:avLst/>
              <a:gdLst/>
              <a:ahLst/>
              <a:cxnLst/>
              <a:rect l="l" t="t" r="r" b="b"/>
              <a:pathLst>
                <a:path w="691" h="636" extrusionOk="0">
                  <a:moveTo>
                    <a:pt x="314" y="1"/>
                  </a:moveTo>
                  <a:cubicBezTo>
                    <a:pt x="126" y="42"/>
                    <a:pt x="0" y="189"/>
                    <a:pt x="21" y="356"/>
                  </a:cubicBezTo>
                  <a:cubicBezTo>
                    <a:pt x="58" y="504"/>
                    <a:pt x="176" y="636"/>
                    <a:pt x="319" y="636"/>
                  </a:cubicBezTo>
                  <a:cubicBezTo>
                    <a:pt x="338" y="636"/>
                    <a:pt x="357" y="633"/>
                    <a:pt x="377" y="628"/>
                  </a:cubicBezTo>
                  <a:cubicBezTo>
                    <a:pt x="544" y="607"/>
                    <a:pt x="691" y="461"/>
                    <a:pt x="649" y="294"/>
                  </a:cubicBezTo>
                  <a:cubicBezTo>
                    <a:pt x="628" y="147"/>
                    <a:pt x="48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35"/>
            <p:cNvSpPr/>
            <p:nvPr/>
          </p:nvSpPr>
          <p:spPr>
            <a:xfrm>
              <a:off x="2679325" y="45541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1" y="147"/>
                    <a:pt x="1" y="315"/>
                  </a:cubicBezTo>
                  <a:cubicBezTo>
                    <a:pt x="1" y="503"/>
                    <a:pt x="147" y="628"/>
                    <a:pt x="314" y="628"/>
                  </a:cubicBezTo>
                  <a:cubicBezTo>
                    <a:pt x="503" y="628"/>
                    <a:pt x="628" y="503"/>
                    <a:pt x="628" y="315"/>
                  </a:cubicBezTo>
                  <a:cubicBezTo>
                    <a:pt x="628" y="147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35"/>
            <p:cNvSpPr/>
            <p:nvPr/>
          </p:nvSpPr>
          <p:spPr>
            <a:xfrm>
              <a:off x="2708625" y="45844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0"/>
                  </a:moveTo>
                  <a:cubicBezTo>
                    <a:pt x="147" y="0"/>
                    <a:pt x="0" y="126"/>
                    <a:pt x="0" y="314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3" y="628"/>
                    <a:pt x="628" y="482"/>
                    <a:pt x="628" y="314"/>
                  </a:cubicBezTo>
                  <a:cubicBezTo>
                    <a:pt x="628" y="126"/>
                    <a:pt x="503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35"/>
            <p:cNvSpPr/>
            <p:nvPr/>
          </p:nvSpPr>
          <p:spPr>
            <a:xfrm>
              <a:off x="2742100" y="46294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0" y="147"/>
                    <a:pt x="0" y="315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3" y="628"/>
                    <a:pt x="628" y="482"/>
                    <a:pt x="628" y="315"/>
                  </a:cubicBezTo>
                  <a:cubicBezTo>
                    <a:pt x="628" y="147"/>
                    <a:pt x="503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35"/>
            <p:cNvSpPr/>
            <p:nvPr/>
          </p:nvSpPr>
          <p:spPr>
            <a:xfrm>
              <a:off x="2792850" y="4629450"/>
              <a:ext cx="16750" cy="15775"/>
            </a:xfrm>
            <a:custGeom>
              <a:avLst/>
              <a:gdLst/>
              <a:ahLst/>
              <a:cxnLst/>
              <a:rect l="l" t="t" r="r" b="b"/>
              <a:pathLst>
                <a:path w="670" h="631" extrusionOk="0">
                  <a:moveTo>
                    <a:pt x="314" y="1"/>
                  </a:moveTo>
                  <a:cubicBezTo>
                    <a:pt x="126" y="22"/>
                    <a:pt x="0" y="189"/>
                    <a:pt x="21" y="336"/>
                  </a:cubicBezTo>
                  <a:cubicBezTo>
                    <a:pt x="40" y="510"/>
                    <a:pt x="186" y="631"/>
                    <a:pt x="323" y="631"/>
                  </a:cubicBezTo>
                  <a:cubicBezTo>
                    <a:pt x="334" y="631"/>
                    <a:pt x="345" y="630"/>
                    <a:pt x="356" y="628"/>
                  </a:cubicBezTo>
                  <a:cubicBezTo>
                    <a:pt x="544" y="608"/>
                    <a:pt x="670" y="440"/>
                    <a:pt x="649" y="294"/>
                  </a:cubicBezTo>
                  <a:cubicBezTo>
                    <a:pt x="649" y="126"/>
                    <a:pt x="48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35"/>
            <p:cNvSpPr/>
            <p:nvPr/>
          </p:nvSpPr>
          <p:spPr>
            <a:xfrm>
              <a:off x="2833650" y="461585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1"/>
                  </a:moveTo>
                  <a:cubicBezTo>
                    <a:pt x="147" y="1"/>
                    <a:pt x="0" y="126"/>
                    <a:pt x="0" y="315"/>
                  </a:cubicBezTo>
                  <a:cubicBezTo>
                    <a:pt x="0" y="482"/>
                    <a:pt x="147" y="628"/>
                    <a:pt x="314" y="628"/>
                  </a:cubicBezTo>
                  <a:cubicBezTo>
                    <a:pt x="502" y="628"/>
                    <a:pt x="628" y="482"/>
                    <a:pt x="628" y="315"/>
                  </a:cubicBezTo>
                  <a:cubicBezTo>
                    <a:pt x="628" y="126"/>
                    <a:pt x="50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35"/>
            <p:cNvSpPr/>
            <p:nvPr/>
          </p:nvSpPr>
          <p:spPr>
            <a:xfrm>
              <a:off x="2869725" y="45834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0"/>
                  </a:moveTo>
                  <a:cubicBezTo>
                    <a:pt x="147" y="0"/>
                    <a:pt x="1" y="147"/>
                    <a:pt x="1" y="314"/>
                  </a:cubicBezTo>
                  <a:cubicBezTo>
                    <a:pt x="1" y="503"/>
                    <a:pt x="147" y="628"/>
                    <a:pt x="315" y="628"/>
                  </a:cubicBezTo>
                  <a:cubicBezTo>
                    <a:pt x="482" y="628"/>
                    <a:pt x="629" y="503"/>
                    <a:pt x="629" y="314"/>
                  </a:cubicBezTo>
                  <a:cubicBezTo>
                    <a:pt x="629" y="147"/>
                    <a:pt x="482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35"/>
            <p:cNvSpPr/>
            <p:nvPr/>
          </p:nvSpPr>
          <p:spPr>
            <a:xfrm>
              <a:off x="2887525" y="4536875"/>
              <a:ext cx="16750" cy="15775"/>
            </a:xfrm>
            <a:custGeom>
              <a:avLst/>
              <a:gdLst/>
              <a:ahLst/>
              <a:cxnLst/>
              <a:rect l="l" t="t" r="r" b="b"/>
              <a:pathLst>
                <a:path w="670" h="631" extrusionOk="0">
                  <a:moveTo>
                    <a:pt x="314" y="0"/>
                  </a:moveTo>
                  <a:cubicBezTo>
                    <a:pt x="126" y="21"/>
                    <a:pt x="0" y="168"/>
                    <a:pt x="21" y="335"/>
                  </a:cubicBezTo>
                  <a:cubicBezTo>
                    <a:pt x="41" y="510"/>
                    <a:pt x="186" y="630"/>
                    <a:pt x="324" y="630"/>
                  </a:cubicBezTo>
                  <a:cubicBezTo>
                    <a:pt x="334" y="630"/>
                    <a:pt x="345" y="630"/>
                    <a:pt x="356" y="628"/>
                  </a:cubicBezTo>
                  <a:cubicBezTo>
                    <a:pt x="544" y="586"/>
                    <a:pt x="670" y="440"/>
                    <a:pt x="649" y="272"/>
                  </a:cubicBezTo>
                  <a:cubicBezTo>
                    <a:pt x="649" y="126"/>
                    <a:pt x="481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35"/>
            <p:cNvSpPr/>
            <p:nvPr/>
          </p:nvSpPr>
          <p:spPr>
            <a:xfrm>
              <a:off x="2873925" y="4486125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1"/>
                  </a:moveTo>
                  <a:cubicBezTo>
                    <a:pt x="126" y="1"/>
                    <a:pt x="0" y="147"/>
                    <a:pt x="0" y="315"/>
                  </a:cubicBezTo>
                  <a:cubicBezTo>
                    <a:pt x="0" y="503"/>
                    <a:pt x="126" y="628"/>
                    <a:pt x="314" y="628"/>
                  </a:cubicBezTo>
                  <a:cubicBezTo>
                    <a:pt x="481" y="628"/>
                    <a:pt x="628" y="503"/>
                    <a:pt x="628" y="315"/>
                  </a:cubicBezTo>
                  <a:cubicBezTo>
                    <a:pt x="628" y="147"/>
                    <a:pt x="48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35"/>
            <p:cNvSpPr/>
            <p:nvPr/>
          </p:nvSpPr>
          <p:spPr>
            <a:xfrm>
              <a:off x="2840975" y="4446900"/>
              <a:ext cx="17275" cy="15775"/>
            </a:xfrm>
            <a:custGeom>
              <a:avLst/>
              <a:gdLst/>
              <a:ahLst/>
              <a:cxnLst/>
              <a:rect l="l" t="t" r="r" b="b"/>
              <a:pathLst>
                <a:path w="691" h="631" extrusionOk="0">
                  <a:moveTo>
                    <a:pt x="314" y="0"/>
                  </a:moveTo>
                  <a:cubicBezTo>
                    <a:pt x="126" y="21"/>
                    <a:pt x="0" y="189"/>
                    <a:pt x="21" y="335"/>
                  </a:cubicBezTo>
                  <a:cubicBezTo>
                    <a:pt x="60" y="510"/>
                    <a:pt x="188" y="630"/>
                    <a:pt x="340" y="630"/>
                  </a:cubicBezTo>
                  <a:cubicBezTo>
                    <a:pt x="352" y="630"/>
                    <a:pt x="364" y="630"/>
                    <a:pt x="377" y="628"/>
                  </a:cubicBezTo>
                  <a:cubicBezTo>
                    <a:pt x="544" y="607"/>
                    <a:pt x="690" y="461"/>
                    <a:pt x="649" y="293"/>
                  </a:cubicBezTo>
                  <a:cubicBezTo>
                    <a:pt x="628" y="147"/>
                    <a:pt x="50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35"/>
            <p:cNvSpPr/>
            <p:nvPr/>
          </p:nvSpPr>
          <p:spPr>
            <a:xfrm>
              <a:off x="2791800" y="4422325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4" y="0"/>
                  </a:moveTo>
                  <a:cubicBezTo>
                    <a:pt x="147" y="0"/>
                    <a:pt x="0" y="126"/>
                    <a:pt x="0" y="314"/>
                  </a:cubicBezTo>
                  <a:cubicBezTo>
                    <a:pt x="0" y="481"/>
                    <a:pt x="147" y="628"/>
                    <a:pt x="314" y="628"/>
                  </a:cubicBezTo>
                  <a:cubicBezTo>
                    <a:pt x="502" y="628"/>
                    <a:pt x="628" y="481"/>
                    <a:pt x="628" y="314"/>
                  </a:cubicBezTo>
                  <a:cubicBezTo>
                    <a:pt x="628" y="126"/>
                    <a:pt x="50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35"/>
            <p:cNvSpPr/>
            <p:nvPr/>
          </p:nvSpPr>
          <p:spPr>
            <a:xfrm>
              <a:off x="3382350" y="4263825"/>
              <a:ext cx="188875" cy="193550"/>
            </a:xfrm>
            <a:custGeom>
              <a:avLst/>
              <a:gdLst/>
              <a:ahLst/>
              <a:cxnLst/>
              <a:rect l="l" t="t" r="r" b="b"/>
              <a:pathLst>
                <a:path w="7555" h="7742" extrusionOk="0">
                  <a:moveTo>
                    <a:pt x="4269" y="0"/>
                  </a:moveTo>
                  <a:lnTo>
                    <a:pt x="3788" y="544"/>
                  </a:lnTo>
                  <a:cubicBezTo>
                    <a:pt x="3708" y="629"/>
                    <a:pt x="3627" y="662"/>
                    <a:pt x="3551" y="662"/>
                  </a:cubicBezTo>
                  <a:cubicBezTo>
                    <a:pt x="3268" y="662"/>
                    <a:pt x="3035" y="209"/>
                    <a:pt x="3035" y="209"/>
                  </a:cubicBezTo>
                  <a:cubicBezTo>
                    <a:pt x="1" y="3034"/>
                    <a:pt x="3035" y="7742"/>
                    <a:pt x="3035" y="7742"/>
                  </a:cubicBezTo>
                  <a:lnTo>
                    <a:pt x="5295" y="7491"/>
                  </a:lnTo>
                  <a:cubicBezTo>
                    <a:pt x="7554" y="3306"/>
                    <a:pt x="4269" y="0"/>
                    <a:pt x="4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35"/>
            <p:cNvSpPr/>
            <p:nvPr/>
          </p:nvSpPr>
          <p:spPr>
            <a:xfrm>
              <a:off x="3300750" y="4330775"/>
              <a:ext cx="172125" cy="159050"/>
            </a:xfrm>
            <a:custGeom>
              <a:avLst/>
              <a:gdLst/>
              <a:ahLst/>
              <a:cxnLst/>
              <a:rect l="l" t="t" r="r" b="b"/>
              <a:pathLst>
                <a:path w="6885" h="6362" extrusionOk="0">
                  <a:moveTo>
                    <a:pt x="859" y="0"/>
                  </a:moveTo>
                  <a:lnTo>
                    <a:pt x="942" y="733"/>
                  </a:lnTo>
                  <a:cubicBezTo>
                    <a:pt x="942" y="1016"/>
                    <a:pt x="727" y="1083"/>
                    <a:pt x="521" y="1083"/>
                  </a:cubicBezTo>
                  <a:cubicBezTo>
                    <a:pt x="331" y="1083"/>
                    <a:pt x="147" y="1026"/>
                    <a:pt x="147" y="1026"/>
                  </a:cubicBezTo>
                  <a:lnTo>
                    <a:pt x="147" y="1026"/>
                  </a:lnTo>
                  <a:cubicBezTo>
                    <a:pt x="1" y="5148"/>
                    <a:pt x="5462" y="6361"/>
                    <a:pt x="5462" y="6361"/>
                  </a:cubicBezTo>
                  <a:lnTo>
                    <a:pt x="6885" y="4583"/>
                  </a:lnTo>
                  <a:cubicBezTo>
                    <a:pt x="5525" y="1"/>
                    <a:pt x="859" y="0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35"/>
            <p:cNvSpPr/>
            <p:nvPr/>
          </p:nvSpPr>
          <p:spPr>
            <a:xfrm>
              <a:off x="3252100" y="4450600"/>
              <a:ext cx="193575" cy="110075"/>
            </a:xfrm>
            <a:custGeom>
              <a:avLst/>
              <a:gdLst/>
              <a:ahLst/>
              <a:cxnLst/>
              <a:rect l="l" t="t" r="r" b="b"/>
              <a:pathLst>
                <a:path w="7743" h="4403" extrusionOk="0">
                  <a:moveTo>
                    <a:pt x="4492" y="0"/>
                  </a:moveTo>
                  <a:cubicBezTo>
                    <a:pt x="1831" y="0"/>
                    <a:pt x="1" y="1819"/>
                    <a:pt x="1" y="1819"/>
                  </a:cubicBezTo>
                  <a:lnTo>
                    <a:pt x="545" y="2300"/>
                  </a:lnTo>
                  <a:cubicBezTo>
                    <a:pt x="943" y="2656"/>
                    <a:pt x="210" y="3054"/>
                    <a:pt x="210" y="3054"/>
                  </a:cubicBezTo>
                  <a:cubicBezTo>
                    <a:pt x="1152" y="4065"/>
                    <a:pt x="2303" y="4402"/>
                    <a:pt x="3418" y="4402"/>
                  </a:cubicBezTo>
                  <a:cubicBezTo>
                    <a:pt x="5650" y="4402"/>
                    <a:pt x="7743" y="3054"/>
                    <a:pt x="7743" y="3054"/>
                  </a:cubicBezTo>
                  <a:lnTo>
                    <a:pt x="7492" y="794"/>
                  </a:lnTo>
                  <a:cubicBezTo>
                    <a:pt x="6421" y="216"/>
                    <a:pt x="5407" y="0"/>
                    <a:pt x="44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35"/>
            <p:cNvSpPr/>
            <p:nvPr/>
          </p:nvSpPr>
          <p:spPr>
            <a:xfrm>
              <a:off x="3319075" y="4512275"/>
              <a:ext cx="159025" cy="168550"/>
            </a:xfrm>
            <a:custGeom>
              <a:avLst/>
              <a:gdLst/>
              <a:ahLst/>
              <a:cxnLst/>
              <a:rect l="l" t="t" r="r" b="b"/>
              <a:pathLst>
                <a:path w="6361" h="6742" extrusionOk="0">
                  <a:moveTo>
                    <a:pt x="4582" y="1"/>
                  </a:moveTo>
                  <a:cubicBezTo>
                    <a:pt x="0" y="1361"/>
                    <a:pt x="0" y="6027"/>
                    <a:pt x="0" y="6027"/>
                  </a:cubicBezTo>
                  <a:lnTo>
                    <a:pt x="733" y="5943"/>
                  </a:lnTo>
                  <a:cubicBezTo>
                    <a:pt x="1277" y="5943"/>
                    <a:pt x="1025" y="6738"/>
                    <a:pt x="1025" y="6738"/>
                  </a:cubicBezTo>
                  <a:cubicBezTo>
                    <a:pt x="1080" y="6740"/>
                    <a:pt x="1134" y="6741"/>
                    <a:pt x="1188" y="6741"/>
                  </a:cubicBezTo>
                  <a:cubicBezTo>
                    <a:pt x="5179" y="6741"/>
                    <a:pt x="6361" y="1424"/>
                    <a:pt x="6361" y="1424"/>
                  </a:cubicBezTo>
                  <a:lnTo>
                    <a:pt x="45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35"/>
            <p:cNvSpPr/>
            <p:nvPr/>
          </p:nvSpPr>
          <p:spPr>
            <a:xfrm>
              <a:off x="3402250" y="4540000"/>
              <a:ext cx="188850" cy="193575"/>
            </a:xfrm>
            <a:custGeom>
              <a:avLst/>
              <a:gdLst/>
              <a:ahLst/>
              <a:cxnLst/>
              <a:rect l="l" t="t" r="r" b="b"/>
              <a:pathLst>
                <a:path w="7554" h="7743" extrusionOk="0">
                  <a:moveTo>
                    <a:pt x="4520" y="1"/>
                  </a:moveTo>
                  <a:lnTo>
                    <a:pt x="2260" y="252"/>
                  </a:lnTo>
                  <a:cubicBezTo>
                    <a:pt x="0" y="4437"/>
                    <a:pt x="3285" y="7743"/>
                    <a:pt x="3285" y="7743"/>
                  </a:cubicBezTo>
                  <a:lnTo>
                    <a:pt x="3766" y="7199"/>
                  </a:lnTo>
                  <a:cubicBezTo>
                    <a:pt x="3847" y="7114"/>
                    <a:pt x="3927" y="7080"/>
                    <a:pt x="4004" y="7080"/>
                  </a:cubicBezTo>
                  <a:cubicBezTo>
                    <a:pt x="4287" y="7080"/>
                    <a:pt x="4520" y="7533"/>
                    <a:pt x="4520" y="7533"/>
                  </a:cubicBezTo>
                  <a:cubicBezTo>
                    <a:pt x="7553" y="4709"/>
                    <a:pt x="4520" y="1"/>
                    <a:pt x="45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35"/>
            <p:cNvSpPr/>
            <p:nvPr/>
          </p:nvSpPr>
          <p:spPr>
            <a:xfrm>
              <a:off x="3500575" y="4508100"/>
              <a:ext cx="172125" cy="158525"/>
            </a:xfrm>
            <a:custGeom>
              <a:avLst/>
              <a:gdLst/>
              <a:ahLst/>
              <a:cxnLst/>
              <a:rect l="l" t="t" r="r" b="b"/>
              <a:pathLst>
                <a:path w="6885" h="6341" extrusionOk="0">
                  <a:moveTo>
                    <a:pt x="1423" y="0"/>
                  </a:moveTo>
                  <a:lnTo>
                    <a:pt x="1" y="1779"/>
                  </a:lnTo>
                  <a:cubicBezTo>
                    <a:pt x="1361" y="6340"/>
                    <a:pt x="6027" y="6340"/>
                    <a:pt x="6027" y="6340"/>
                  </a:cubicBezTo>
                  <a:lnTo>
                    <a:pt x="5943" y="5608"/>
                  </a:lnTo>
                  <a:cubicBezTo>
                    <a:pt x="5943" y="5336"/>
                    <a:pt x="6142" y="5268"/>
                    <a:pt x="6341" y="5268"/>
                  </a:cubicBezTo>
                  <a:cubicBezTo>
                    <a:pt x="6539" y="5268"/>
                    <a:pt x="6738" y="5336"/>
                    <a:pt x="6738" y="5336"/>
                  </a:cubicBezTo>
                  <a:cubicBezTo>
                    <a:pt x="6885" y="1193"/>
                    <a:pt x="1423" y="0"/>
                    <a:pt x="1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35"/>
            <p:cNvSpPr/>
            <p:nvPr/>
          </p:nvSpPr>
          <p:spPr>
            <a:xfrm>
              <a:off x="3528300" y="4436200"/>
              <a:ext cx="193575" cy="110075"/>
            </a:xfrm>
            <a:custGeom>
              <a:avLst/>
              <a:gdLst/>
              <a:ahLst/>
              <a:cxnLst/>
              <a:rect l="l" t="t" r="r" b="b"/>
              <a:pathLst>
                <a:path w="7743" h="4403" extrusionOk="0">
                  <a:moveTo>
                    <a:pt x="4325" y="1"/>
                  </a:moveTo>
                  <a:cubicBezTo>
                    <a:pt x="2093" y="1"/>
                    <a:pt x="1" y="1349"/>
                    <a:pt x="1" y="1349"/>
                  </a:cubicBezTo>
                  <a:lnTo>
                    <a:pt x="252" y="3609"/>
                  </a:lnTo>
                  <a:cubicBezTo>
                    <a:pt x="1323" y="4187"/>
                    <a:pt x="2336" y="4402"/>
                    <a:pt x="3251" y="4402"/>
                  </a:cubicBezTo>
                  <a:cubicBezTo>
                    <a:pt x="5912" y="4402"/>
                    <a:pt x="7742" y="2584"/>
                    <a:pt x="7742" y="2584"/>
                  </a:cubicBezTo>
                  <a:lnTo>
                    <a:pt x="7198" y="2102"/>
                  </a:lnTo>
                  <a:cubicBezTo>
                    <a:pt x="6801" y="1726"/>
                    <a:pt x="7533" y="1349"/>
                    <a:pt x="7533" y="1349"/>
                  </a:cubicBezTo>
                  <a:cubicBezTo>
                    <a:pt x="6592" y="338"/>
                    <a:pt x="5441" y="1"/>
                    <a:pt x="4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35"/>
            <p:cNvSpPr/>
            <p:nvPr/>
          </p:nvSpPr>
          <p:spPr>
            <a:xfrm>
              <a:off x="3496400" y="4316050"/>
              <a:ext cx="158525" cy="168525"/>
            </a:xfrm>
            <a:custGeom>
              <a:avLst/>
              <a:gdLst/>
              <a:ahLst/>
              <a:cxnLst/>
              <a:rect l="l" t="t" r="r" b="b"/>
              <a:pathLst>
                <a:path w="6341" h="6741" extrusionOk="0">
                  <a:moveTo>
                    <a:pt x="5173" y="1"/>
                  </a:moveTo>
                  <a:cubicBezTo>
                    <a:pt x="1162" y="1"/>
                    <a:pt x="0" y="5318"/>
                    <a:pt x="0" y="5318"/>
                  </a:cubicBezTo>
                  <a:lnTo>
                    <a:pt x="1779" y="6741"/>
                  </a:lnTo>
                  <a:cubicBezTo>
                    <a:pt x="6340" y="5381"/>
                    <a:pt x="6340" y="715"/>
                    <a:pt x="6340" y="715"/>
                  </a:cubicBezTo>
                  <a:lnTo>
                    <a:pt x="6340" y="715"/>
                  </a:lnTo>
                  <a:lnTo>
                    <a:pt x="5608" y="799"/>
                  </a:lnTo>
                  <a:cubicBezTo>
                    <a:pt x="5064" y="799"/>
                    <a:pt x="5336" y="4"/>
                    <a:pt x="5336" y="4"/>
                  </a:cubicBezTo>
                  <a:cubicBezTo>
                    <a:pt x="5281" y="2"/>
                    <a:pt x="5227" y="1"/>
                    <a:pt x="5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35"/>
            <p:cNvSpPr/>
            <p:nvPr/>
          </p:nvSpPr>
          <p:spPr>
            <a:xfrm>
              <a:off x="3421600" y="4432775"/>
              <a:ext cx="136025" cy="136025"/>
            </a:xfrm>
            <a:custGeom>
              <a:avLst/>
              <a:gdLst/>
              <a:ahLst/>
              <a:cxnLst/>
              <a:rect l="l" t="t" r="r" b="b"/>
              <a:pathLst>
                <a:path w="5441" h="5441" extrusionOk="0">
                  <a:moveTo>
                    <a:pt x="2720" y="0"/>
                  </a:moveTo>
                  <a:cubicBezTo>
                    <a:pt x="1214" y="0"/>
                    <a:pt x="0" y="1214"/>
                    <a:pt x="0" y="2721"/>
                  </a:cubicBezTo>
                  <a:cubicBezTo>
                    <a:pt x="0" y="4227"/>
                    <a:pt x="1214" y="5441"/>
                    <a:pt x="2720" y="5441"/>
                  </a:cubicBezTo>
                  <a:cubicBezTo>
                    <a:pt x="4227" y="5441"/>
                    <a:pt x="5440" y="4227"/>
                    <a:pt x="5440" y="2721"/>
                  </a:cubicBezTo>
                  <a:cubicBezTo>
                    <a:pt x="5440" y="1214"/>
                    <a:pt x="422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35"/>
            <p:cNvSpPr/>
            <p:nvPr/>
          </p:nvSpPr>
          <p:spPr>
            <a:xfrm>
              <a:off x="3421075" y="4400350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4" y="0"/>
                  </a:moveTo>
                  <a:cubicBezTo>
                    <a:pt x="126" y="0"/>
                    <a:pt x="0" y="147"/>
                    <a:pt x="0" y="314"/>
                  </a:cubicBezTo>
                  <a:cubicBezTo>
                    <a:pt x="0" y="502"/>
                    <a:pt x="126" y="628"/>
                    <a:pt x="314" y="628"/>
                  </a:cubicBezTo>
                  <a:cubicBezTo>
                    <a:pt x="482" y="628"/>
                    <a:pt x="628" y="502"/>
                    <a:pt x="628" y="314"/>
                  </a:cubicBezTo>
                  <a:cubicBezTo>
                    <a:pt x="628" y="147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35"/>
            <p:cNvSpPr/>
            <p:nvPr/>
          </p:nvSpPr>
          <p:spPr>
            <a:xfrm>
              <a:off x="3397000" y="44228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5" y="1"/>
                  </a:moveTo>
                  <a:cubicBezTo>
                    <a:pt x="126" y="1"/>
                    <a:pt x="1" y="147"/>
                    <a:pt x="1" y="315"/>
                  </a:cubicBezTo>
                  <a:cubicBezTo>
                    <a:pt x="1" y="482"/>
                    <a:pt x="126" y="629"/>
                    <a:pt x="315" y="629"/>
                  </a:cubicBezTo>
                  <a:cubicBezTo>
                    <a:pt x="482" y="629"/>
                    <a:pt x="629" y="482"/>
                    <a:pt x="629" y="315"/>
                  </a:cubicBezTo>
                  <a:cubicBezTo>
                    <a:pt x="629" y="147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35"/>
            <p:cNvSpPr/>
            <p:nvPr/>
          </p:nvSpPr>
          <p:spPr>
            <a:xfrm>
              <a:off x="3383400" y="4461550"/>
              <a:ext cx="17300" cy="15775"/>
            </a:xfrm>
            <a:custGeom>
              <a:avLst/>
              <a:gdLst/>
              <a:ahLst/>
              <a:cxnLst/>
              <a:rect l="l" t="t" r="r" b="b"/>
              <a:pathLst>
                <a:path w="692" h="631" extrusionOk="0">
                  <a:moveTo>
                    <a:pt x="336" y="0"/>
                  </a:moveTo>
                  <a:cubicBezTo>
                    <a:pt x="147" y="21"/>
                    <a:pt x="1" y="147"/>
                    <a:pt x="43" y="335"/>
                  </a:cubicBezTo>
                  <a:cubicBezTo>
                    <a:pt x="62" y="510"/>
                    <a:pt x="189" y="630"/>
                    <a:pt x="341" y="630"/>
                  </a:cubicBezTo>
                  <a:cubicBezTo>
                    <a:pt x="353" y="630"/>
                    <a:pt x="365" y="630"/>
                    <a:pt x="377" y="628"/>
                  </a:cubicBezTo>
                  <a:cubicBezTo>
                    <a:pt x="566" y="607"/>
                    <a:pt x="691" y="440"/>
                    <a:pt x="670" y="293"/>
                  </a:cubicBezTo>
                  <a:cubicBezTo>
                    <a:pt x="649" y="105"/>
                    <a:pt x="482" y="0"/>
                    <a:pt x="3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35"/>
            <p:cNvSpPr/>
            <p:nvPr/>
          </p:nvSpPr>
          <p:spPr>
            <a:xfrm>
              <a:off x="3388650" y="4490825"/>
              <a:ext cx="17275" cy="15775"/>
            </a:xfrm>
            <a:custGeom>
              <a:avLst/>
              <a:gdLst/>
              <a:ahLst/>
              <a:cxnLst/>
              <a:rect l="l" t="t" r="r" b="b"/>
              <a:pathLst>
                <a:path w="691" h="631" extrusionOk="0">
                  <a:moveTo>
                    <a:pt x="335" y="1"/>
                  </a:moveTo>
                  <a:cubicBezTo>
                    <a:pt x="147" y="22"/>
                    <a:pt x="0" y="189"/>
                    <a:pt x="42" y="336"/>
                  </a:cubicBezTo>
                  <a:cubicBezTo>
                    <a:pt x="61" y="510"/>
                    <a:pt x="189" y="631"/>
                    <a:pt x="340" y="631"/>
                  </a:cubicBezTo>
                  <a:cubicBezTo>
                    <a:pt x="352" y="631"/>
                    <a:pt x="364" y="630"/>
                    <a:pt x="377" y="629"/>
                  </a:cubicBezTo>
                  <a:cubicBezTo>
                    <a:pt x="565" y="608"/>
                    <a:pt x="691" y="440"/>
                    <a:pt x="670" y="294"/>
                  </a:cubicBezTo>
                  <a:cubicBezTo>
                    <a:pt x="649" y="106"/>
                    <a:pt x="481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35"/>
            <p:cNvSpPr/>
            <p:nvPr/>
          </p:nvSpPr>
          <p:spPr>
            <a:xfrm>
              <a:off x="3378700" y="4517000"/>
              <a:ext cx="16775" cy="15775"/>
            </a:xfrm>
            <a:custGeom>
              <a:avLst/>
              <a:gdLst/>
              <a:ahLst/>
              <a:cxnLst/>
              <a:rect l="l" t="t" r="r" b="b"/>
              <a:pathLst>
                <a:path w="671" h="631" extrusionOk="0">
                  <a:moveTo>
                    <a:pt x="314" y="0"/>
                  </a:moveTo>
                  <a:cubicBezTo>
                    <a:pt x="126" y="21"/>
                    <a:pt x="0" y="147"/>
                    <a:pt x="21" y="335"/>
                  </a:cubicBezTo>
                  <a:cubicBezTo>
                    <a:pt x="41" y="510"/>
                    <a:pt x="186" y="630"/>
                    <a:pt x="324" y="630"/>
                  </a:cubicBezTo>
                  <a:cubicBezTo>
                    <a:pt x="335" y="630"/>
                    <a:pt x="346" y="629"/>
                    <a:pt x="356" y="628"/>
                  </a:cubicBezTo>
                  <a:cubicBezTo>
                    <a:pt x="545" y="607"/>
                    <a:pt x="670" y="440"/>
                    <a:pt x="649" y="293"/>
                  </a:cubicBezTo>
                  <a:cubicBezTo>
                    <a:pt x="649" y="105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35"/>
            <p:cNvSpPr/>
            <p:nvPr/>
          </p:nvSpPr>
          <p:spPr>
            <a:xfrm>
              <a:off x="3406950" y="4546275"/>
              <a:ext cx="17275" cy="15900"/>
            </a:xfrm>
            <a:custGeom>
              <a:avLst/>
              <a:gdLst/>
              <a:ahLst/>
              <a:cxnLst/>
              <a:rect l="l" t="t" r="r" b="b"/>
              <a:pathLst>
                <a:path w="691" h="636" extrusionOk="0">
                  <a:moveTo>
                    <a:pt x="335" y="1"/>
                  </a:moveTo>
                  <a:cubicBezTo>
                    <a:pt x="147" y="22"/>
                    <a:pt x="0" y="168"/>
                    <a:pt x="42" y="357"/>
                  </a:cubicBezTo>
                  <a:cubicBezTo>
                    <a:pt x="61" y="504"/>
                    <a:pt x="177" y="636"/>
                    <a:pt x="319" y="636"/>
                  </a:cubicBezTo>
                  <a:cubicBezTo>
                    <a:pt x="338" y="636"/>
                    <a:pt x="357" y="634"/>
                    <a:pt x="377" y="629"/>
                  </a:cubicBezTo>
                  <a:cubicBezTo>
                    <a:pt x="565" y="608"/>
                    <a:pt x="691" y="461"/>
                    <a:pt x="670" y="294"/>
                  </a:cubicBezTo>
                  <a:cubicBezTo>
                    <a:pt x="670" y="147"/>
                    <a:pt x="503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35"/>
            <p:cNvSpPr/>
            <p:nvPr/>
          </p:nvSpPr>
          <p:spPr>
            <a:xfrm>
              <a:off x="3442000" y="4591275"/>
              <a:ext cx="15700" cy="16225"/>
            </a:xfrm>
            <a:custGeom>
              <a:avLst/>
              <a:gdLst/>
              <a:ahLst/>
              <a:cxnLst/>
              <a:rect l="l" t="t" r="r" b="b"/>
              <a:pathLst>
                <a:path w="628" h="649" extrusionOk="0">
                  <a:moveTo>
                    <a:pt x="314" y="0"/>
                  </a:moveTo>
                  <a:cubicBezTo>
                    <a:pt x="126" y="0"/>
                    <a:pt x="0" y="147"/>
                    <a:pt x="0" y="335"/>
                  </a:cubicBezTo>
                  <a:cubicBezTo>
                    <a:pt x="0" y="502"/>
                    <a:pt x="126" y="649"/>
                    <a:pt x="314" y="649"/>
                  </a:cubicBezTo>
                  <a:cubicBezTo>
                    <a:pt x="481" y="649"/>
                    <a:pt x="628" y="502"/>
                    <a:pt x="628" y="335"/>
                  </a:cubicBezTo>
                  <a:cubicBezTo>
                    <a:pt x="628" y="147"/>
                    <a:pt x="481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35"/>
            <p:cNvSpPr/>
            <p:nvPr/>
          </p:nvSpPr>
          <p:spPr>
            <a:xfrm>
              <a:off x="3493250" y="45923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5" y="0"/>
                  </a:moveTo>
                  <a:cubicBezTo>
                    <a:pt x="147" y="0"/>
                    <a:pt x="1" y="126"/>
                    <a:pt x="1" y="314"/>
                  </a:cubicBezTo>
                  <a:cubicBezTo>
                    <a:pt x="1" y="481"/>
                    <a:pt x="147" y="628"/>
                    <a:pt x="315" y="628"/>
                  </a:cubicBezTo>
                  <a:cubicBezTo>
                    <a:pt x="503" y="628"/>
                    <a:pt x="628" y="481"/>
                    <a:pt x="628" y="314"/>
                  </a:cubicBezTo>
                  <a:cubicBezTo>
                    <a:pt x="628" y="126"/>
                    <a:pt x="503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35"/>
            <p:cNvSpPr/>
            <p:nvPr/>
          </p:nvSpPr>
          <p:spPr>
            <a:xfrm>
              <a:off x="3531975" y="4578725"/>
              <a:ext cx="17275" cy="15775"/>
            </a:xfrm>
            <a:custGeom>
              <a:avLst/>
              <a:gdLst/>
              <a:ahLst/>
              <a:cxnLst/>
              <a:rect l="l" t="t" r="r" b="b"/>
              <a:pathLst>
                <a:path w="691" h="631" extrusionOk="0">
                  <a:moveTo>
                    <a:pt x="314" y="0"/>
                  </a:moveTo>
                  <a:cubicBezTo>
                    <a:pt x="147" y="21"/>
                    <a:pt x="0" y="168"/>
                    <a:pt x="42" y="335"/>
                  </a:cubicBezTo>
                  <a:cubicBezTo>
                    <a:pt x="61" y="510"/>
                    <a:pt x="189" y="630"/>
                    <a:pt x="340" y="630"/>
                  </a:cubicBezTo>
                  <a:cubicBezTo>
                    <a:pt x="352" y="630"/>
                    <a:pt x="365" y="629"/>
                    <a:pt x="377" y="628"/>
                  </a:cubicBezTo>
                  <a:cubicBezTo>
                    <a:pt x="565" y="586"/>
                    <a:pt x="691" y="440"/>
                    <a:pt x="670" y="272"/>
                  </a:cubicBezTo>
                  <a:cubicBezTo>
                    <a:pt x="670" y="105"/>
                    <a:pt x="50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35"/>
            <p:cNvSpPr/>
            <p:nvPr/>
          </p:nvSpPr>
          <p:spPr>
            <a:xfrm>
              <a:off x="3569100" y="4546275"/>
              <a:ext cx="16250" cy="15725"/>
            </a:xfrm>
            <a:custGeom>
              <a:avLst/>
              <a:gdLst/>
              <a:ahLst/>
              <a:cxnLst/>
              <a:rect l="l" t="t" r="r" b="b"/>
              <a:pathLst>
                <a:path w="650" h="629" extrusionOk="0">
                  <a:moveTo>
                    <a:pt x="335" y="1"/>
                  </a:moveTo>
                  <a:cubicBezTo>
                    <a:pt x="147" y="1"/>
                    <a:pt x="1" y="147"/>
                    <a:pt x="1" y="315"/>
                  </a:cubicBezTo>
                  <a:cubicBezTo>
                    <a:pt x="1" y="503"/>
                    <a:pt x="147" y="629"/>
                    <a:pt x="335" y="629"/>
                  </a:cubicBezTo>
                  <a:cubicBezTo>
                    <a:pt x="503" y="629"/>
                    <a:pt x="649" y="503"/>
                    <a:pt x="649" y="315"/>
                  </a:cubicBezTo>
                  <a:cubicBezTo>
                    <a:pt x="649" y="147"/>
                    <a:pt x="503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35"/>
            <p:cNvSpPr/>
            <p:nvPr/>
          </p:nvSpPr>
          <p:spPr>
            <a:xfrm>
              <a:off x="3586900" y="4499150"/>
              <a:ext cx="17275" cy="15825"/>
            </a:xfrm>
            <a:custGeom>
              <a:avLst/>
              <a:gdLst/>
              <a:ahLst/>
              <a:cxnLst/>
              <a:rect l="l" t="t" r="r" b="b"/>
              <a:pathLst>
                <a:path w="691" h="633" extrusionOk="0">
                  <a:moveTo>
                    <a:pt x="355" y="0"/>
                  </a:moveTo>
                  <a:cubicBezTo>
                    <a:pt x="341" y="0"/>
                    <a:pt x="328" y="1"/>
                    <a:pt x="314" y="3"/>
                  </a:cubicBezTo>
                  <a:cubicBezTo>
                    <a:pt x="126" y="24"/>
                    <a:pt x="0" y="191"/>
                    <a:pt x="42" y="338"/>
                  </a:cubicBezTo>
                  <a:cubicBezTo>
                    <a:pt x="61" y="512"/>
                    <a:pt x="189" y="633"/>
                    <a:pt x="340" y="633"/>
                  </a:cubicBezTo>
                  <a:cubicBezTo>
                    <a:pt x="352" y="633"/>
                    <a:pt x="365" y="632"/>
                    <a:pt x="377" y="630"/>
                  </a:cubicBezTo>
                  <a:cubicBezTo>
                    <a:pt x="565" y="610"/>
                    <a:pt x="691" y="463"/>
                    <a:pt x="670" y="296"/>
                  </a:cubicBezTo>
                  <a:cubicBezTo>
                    <a:pt x="670" y="121"/>
                    <a:pt x="526" y="0"/>
                    <a:pt x="3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35"/>
            <p:cNvSpPr/>
            <p:nvPr/>
          </p:nvSpPr>
          <p:spPr>
            <a:xfrm>
              <a:off x="3573300" y="4449000"/>
              <a:ext cx="15700" cy="15700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481"/>
                    <a:pt x="147" y="628"/>
                    <a:pt x="314" y="628"/>
                  </a:cubicBezTo>
                  <a:cubicBezTo>
                    <a:pt x="481" y="628"/>
                    <a:pt x="628" y="481"/>
                    <a:pt x="628" y="314"/>
                  </a:cubicBezTo>
                  <a:cubicBezTo>
                    <a:pt x="628" y="147"/>
                    <a:pt x="481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35"/>
            <p:cNvSpPr/>
            <p:nvPr/>
          </p:nvSpPr>
          <p:spPr>
            <a:xfrm>
              <a:off x="3540325" y="4409750"/>
              <a:ext cx="17300" cy="15775"/>
            </a:xfrm>
            <a:custGeom>
              <a:avLst/>
              <a:gdLst/>
              <a:ahLst/>
              <a:cxnLst/>
              <a:rect l="l" t="t" r="r" b="b"/>
              <a:pathLst>
                <a:path w="692" h="631" extrusionOk="0">
                  <a:moveTo>
                    <a:pt x="336" y="1"/>
                  </a:moveTo>
                  <a:cubicBezTo>
                    <a:pt x="147" y="22"/>
                    <a:pt x="1" y="189"/>
                    <a:pt x="43" y="336"/>
                  </a:cubicBezTo>
                  <a:cubicBezTo>
                    <a:pt x="62" y="510"/>
                    <a:pt x="189" y="631"/>
                    <a:pt x="341" y="631"/>
                  </a:cubicBezTo>
                  <a:cubicBezTo>
                    <a:pt x="353" y="631"/>
                    <a:pt x="365" y="630"/>
                    <a:pt x="378" y="629"/>
                  </a:cubicBezTo>
                  <a:cubicBezTo>
                    <a:pt x="566" y="608"/>
                    <a:pt x="691" y="440"/>
                    <a:pt x="670" y="294"/>
                  </a:cubicBezTo>
                  <a:cubicBezTo>
                    <a:pt x="650" y="105"/>
                    <a:pt x="503" y="1"/>
                    <a:pt x="3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35"/>
            <p:cNvSpPr/>
            <p:nvPr/>
          </p:nvSpPr>
          <p:spPr>
            <a:xfrm>
              <a:off x="3490125" y="4384600"/>
              <a:ext cx="17275" cy="15950"/>
            </a:xfrm>
            <a:custGeom>
              <a:avLst/>
              <a:gdLst/>
              <a:ahLst/>
              <a:cxnLst/>
              <a:rect l="l" t="t" r="r" b="b"/>
              <a:pathLst>
                <a:path w="691" h="638" extrusionOk="0">
                  <a:moveTo>
                    <a:pt x="350" y="1"/>
                  </a:moveTo>
                  <a:cubicBezTo>
                    <a:pt x="338" y="1"/>
                    <a:pt x="326" y="1"/>
                    <a:pt x="314" y="3"/>
                  </a:cubicBezTo>
                  <a:cubicBezTo>
                    <a:pt x="126" y="44"/>
                    <a:pt x="0" y="191"/>
                    <a:pt x="21" y="358"/>
                  </a:cubicBezTo>
                  <a:cubicBezTo>
                    <a:pt x="58" y="506"/>
                    <a:pt x="177" y="637"/>
                    <a:pt x="319" y="637"/>
                  </a:cubicBezTo>
                  <a:cubicBezTo>
                    <a:pt x="338" y="637"/>
                    <a:pt x="357" y="635"/>
                    <a:pt x="377" y="630"/>
                  </a:cubicBezTo>
                  <a:cubicBezTo>
                    <a:pt x="565" y="609"/>
                    <a:pt x="691" y="463"/>
                    <a:pt x="670" y="295"/>
                  </a:cubicBezTo>
                  <a:cubicBezTo>
                    <a:pt x="670" y="139"/>
                    <a:pt x="523" y="1"/>
                    <a:pt x="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35"/>
            <p:cNvSpPr/>
            <p:nvPr/>
          </p:nvSpPr>
          <p:spPr>
            <a:xfrm>
              <a:off x="1667150" y="3959375"/>
              <a:ext cx="189375" cy="193575"/>
            </a:xfrm>
            <a:custGeom>
              <a:avLst/>
              <a:gdLst/>
              <a:ahLst/>
              <a:cxnLst/>
              <a:rect l="l" t="t" r="r" b="b"/>
              <a:pathLst>
                <a:path w="7575" h="7743" extrusionOk="0">
                  <a:moveTo>
                    <a:pt x="4269" y="1"/>
                  </a:moveTo>
                  <a:lnTo>
                    <a:pt x="3809" y="545"/>
                  </a:lnTo>
                  <a:cubicBezTo>
                    <a:pt x="3728" y="629"/>
                    <a:pt x="3647" y="663"/>
                    <a:pt x="3569" y="663"/>
                  </a:cubicBezTo>
                  <a:cubicBezTo>
                    <a:pt x="3280" y="663"/>
                    <a:pt x="3034" y="210"/>
                    <a:pt x="3034" y="210"/>
                  </a:cubicBezTo>
                  <a:cubicBezTo>
                    <a:pt x="0" y="3035"/>
                    <a:pt x="3034" y="7742"/>
                    <a:pt x="3034" y="7742"/>
                  </a:cubicBezTo>
                  <a:lnTo>
                    <a:pt x="5294" y="7470"/>
                  </a:lnTo>
                  <a:cubicBezTo>
                    <a:pt x="7575" y="3286"/>
                    <a:pt x="4269" y="1"/>
                    <a:pt x="4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35"/>
            <p:cNvSpPr/>
            <p:nvPr/>
          </p:nvSpPr>
          <p:spPr>
            <a:xfrm>
              <a:off x="1585550" y="4025800"/>
              <a:ext cx="172125" cy="159050"/>
            </a:xfrm>
            <a:custGeom>
              <a:avLst/>
              <a:gdLst/>
              <a:ahLst/>
              <a:cxnLst/>
              <a:rect l="l" t="t" r="r" b="b"/>
              <a:pathLst>
                <a:path w="6885" h="6362" extrusionOk="0">
                  <a:moveTo>
                    <a:pt x="858" y="1"/>
                  </a:moveTo>
                  <a:lnTo>
                    <a:pt x="942" y="733"/>
                  </a:lnTo>
                  <a:cubicBezTo>
                    <a:pt x="942" y="1021"/>
                    <a:pt x="741" y="1092"/>
                    <a:pt x="544" y="1092"/>
                  </a:cubicBezTo>
                  <a:cubicBezTo>
                    <a:pt x="354" y="1092"/>
                    <a:pt x="168" y="1026"/>
                    <a:pt x="168" y="1026"/>
                  </a:cubicBezTo>
                  <a:lnTo>
                    <a:pt x="168" y="1026"/>
                  </a:lnTo>
                  <a:cubicBezTo>
                    <a:pt x="0" y="5169"/>
                    <a:pt x="5461" y="6362"/>
                    <a:pt x="5461" y="6362"/>
                  </a:cubicBezTo>
                  <a:lnTo>
                    <a:pt x="6884" y="4583"/>
                  </a:lnTo>
                  <a:cubicBezTo>
                    <a:pt x="5524" y="1"/>
                    <a:pt x="858" y="1"/>
                    <a:pt x="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35"/>
            <p:cNvSpPr/>
            <p:nvPr/>
          </p:nvSpPr>
          <p:spPr>
            <a:xfrm>
              <a:off x="1536375" y="4145950"/>
              <a:ext cx="193575" cy="109750"/>
            </a:xfrm>
            <a:custGeom>
              <a:avLst/>
              <a:gdLst/>
              <a:ahLst/>
              <a:cxnLst/>
              <a:rect l="l" t="t" r="r" b="b"/>
              <a:pathLst>
                <a:path w="7743" h="4390" extrusionOk="0">
                  <a:moveTo>
                    <a:pt x="4486" y="0"/>
                  </a:moveTo>
                  <a:cubicBezTo>
                    <a:pt x="1828" y="0"/>
                    <a:pt x="1" y="1828"/>
                    <a:pt x="1" y="1828"/>
                  </a:cubicBezTo>
                  <a:lnTo>
                    <a:pt x="565" y="2288"/>
                  </a:lnTo>
                  <a:cubicBezTo>
                    <a:pt x="942" y="2686"/>
                    <a:pt x="210" y="3041"/>
                    <a:pt x="210" y="3041"/>
                  </a:cubicBezTo>
                  <a:cubicBezTo>
                    <a:pt x="1151" y="4053"/>
                    <a:pt x="2302" y="4390"/>
                    <a:pt x="3418" y="4390"/>
                  </a:cubicBezTo>
                  <a:cubicBezTo>
                    <a:pt x="5650" y="4390"/>
                    <a:pt x="7742" y="3041"/>
                    <a:pt x="7742" y="3041"/>
                  </a:cubicBezTo>
                  <a:lnTo>
                    <a:pt x="7491" y="802"/>
                  </a:lnTo>
                  <a:cubicBezTo>
                    <a:pt x="6418" y="218"/>
                    <a:pt x="5402" y="0"/>
                    <a:pt x="44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35"/>
            <p:cNvSpPr/>
            <p:nvPr/>
          </p:nvSpPr>
          <p:spPr>
            <a:xfrm>
              <a:off x="1603850" y="4207850"/>
              <a:ext cx="159050" cy="168025"/>
            </a:xfrm>
            <a:custGeom>
              <a:avLst/>
              <a:gdLst/>
              <a:ahLst/>
              <a:cxnLst/>
              <a:rect l="l" t="t" r="r" b="b"/>
              <a:pathLst>
                <a:path w="6362" h="6721" extrusionOk="0">
                  <a:moveTo>
                    <a:pt x="4583" y="0"/>
                  </a:moveTo>
                  <a:cubicBezTo>
                    <a:pt x="1" y="1360"/>
                    <a:pt x="1" y="6005"/>
                    <a:pt x="1" y="6005"/>
                  </a:cubicBezTo>
                  <a:lnTo>
                    <a:pt x="733" y="5922"/>
                  </a:lnTo>
                  <a:cubicBezTo>
                    <a:pt x="1277" y="5922"/>
                    <a:pt x="1026" y="6717"/>
                    <a:pt x="1026" y="6717"/>
                  </a:cubicBezTo>
                  <a:cubicBezTo>
                    <a:pt x="1088" y="6719"/>
                    <a:pt x="1149" y="6721"/>
                    <a:pt x="1210" y="6721"/>
                  </a:cubicBezTo>
                  <a:cubicBezTo>
                    <a:pt x="5184" y="6721"/>
                    <a:pt x="6361" y="1402"/>
                    <a:pt x="6361" y="1402"/>
                  </a:cubicBezTo>
                  <a:lnTo>
                    <a:pt x="458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35"/>
            <p:cNvSpPr/>
            <p:nvPr/>
          </p:nvSpPr>
          <p:spPr>
            <a:xfrm>
              <a:off x="1687025" y="4235050"/>
              <a:ext cx="188850" cy="193575"/>
            </a:xfrm>
            <a:custGeom>
              <a:avLst/>
              <a:gdLst/>
              <a:ahLst/>
              <a:cxnLst/>
              <a:rect l="l" t="t" r="r" b="b"/>
              <a:pathLst>
                <a:path w="7554" h="7743" extrusionOk="0">
                  <a:moveTo>
                    <a:pt x="4520" y="0"/>
                  </a:moveTo>
                  <a:lnTo>
                    <a:pt x="2281" y="272"/>
                  </a:lnTo>
                  <a:cubicBezTo>
                    <a:pt x="1" y="4457"/>
                    <a:pt x="3286" y="7742"/>
                    <a:pt x="3286" y="7742"/>
                  </a:cubicBezTo>
                  <a:lnTo>
                    <a:pt x="3767" y="7198"/>
                  </a:lnTo>
                  <a:cubicBezTo>
                    <a:pt x="3843" y="7113"/>
                    <a:pt x="3921" y="7080"/>
                    <a:pt x="3996" y="7080"/>
                  </a:cubicBezTo>
                  <a:cubicBezTo>
                    <a:pt x="4274" y="7080"/>
                    <a:pt x="4520" y="7533"/>
                    <a:pt x="4520" y="7533"/>
                  </a:cubicBezTo>
                  <a:cubicBezTo>
                    <a:pt x="7554" y="4708"/>
                    <a:pt x="4520" y="0"/>
                    <a:pt x="4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35"/>
            <p:cNvSpPr/>
            <p:nvPr/>
          </p:nvSpPr>
          <p:spPr>
            <a:xfrm>
              <a:off x="1785900" y="4203150"/>
              <a:ext cx="171600" cy="159025"/>
            </a:xfrm>
            <a:custGeom>
              <a:avLst/>
              <a:gdLst/>
              <a:ahLst/>
              <a:cxnLst/>
              <a:rect l="l" t="t" r="r" b="b"/>
              <a:pathLst>
                <a:path w="6864" h="6361" extrusionOk="0">
                  <a:moveTo>
                    <a:pt x="1402" y="0"/>
                  </a:moveTo>
                  <a:lnTo>
                    <a:pt x="0" y="1779"/>
                  </a:lnTo>
                  <a:cubicBezTo>
                    <a:pt x="1360" y="6361"/>
                    <a:pt x="6005" y="6361"/>
                    <a:pt x="6005" y="6361"/>
                  </a:cubicBezTo>
                  <a:lnTo>
                    <a:pt x="5921" y="5628"/>
                  </a:lnTo>
                  <a:cubicBezTo>
                    <a:pt x="5921" y="5341"/>
                    <a:pt x="6128" y="5270"/>
                    <a:pt x="6330" y="5270"/>
                  </a:cubicBezTo>
                  <a:cubicBezTo>
                    <a:pt x="6525" y="5270"/>
                    <a:pt x="6717" y="5336"/>
                    <a:pt x="6717" y="5336"/>
                  </a:cubicBezTo>
                  <a:cubicBezTo>
                    <a:pt x="6863" y="1214"/>
                    <a:pt x="1402" y="0"/>
                    <a:pt x="14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35"/>
            <p:cNvSpPr/>
            <p:nvPr/>
          </p:nvSpPr>
          <p:spPr>
            <a:xfrm>
              <a:off x="1812575" y="4132300"/>
              <a:ext cx="193550" cy="109850"/>
            </a:xfrm>
            <a:custGeom>
              <a:avLst/>
              <a:gdLst/>
              <a:ahLst/>
              <a:cxnLst/>
              <a:rect l="l" t="t" r="r" b="b"/>
              <a:pathLst>
                <a:path w="7742" h="4394" extrusionOk="0">
                  <a:moveTo>
                    <a:pt x="4324" y="0"/>
                  </a:moveTo>
                  <a:cubicBezTo>
                    <a:pt x="2093" y="0"/>
                    <a:pt x="0" y="1348"/>
                    <a:pt x="0" y="1348"/>
                  </a:cubicBezTo>
                  <a:lnTo>
                    <a:pt x="251" y="3587"/>
                  </a:lnTo>
                  <a:cubicBezTo>
                    <a:pt x="1330" y="4175"/>
                    <a:pt x="2350" y="4393"/>
                    <a:pt x="3270" y="4393"/>
                  </a:cubicBezTo>
                  <a:cubicBezTo>
                    <a:pt x="5920" y="4393"/>
                    <a:pt x="7742" y="2583"/>
                    <a:pt x="7742" y="2583"/>
                  </a:cubicBezTo>
                  <a:lnTo>
                    <a:pt x="7198" y="2102"/>
                  </a:lnTo>
                  <a:cubicBezTo>
                    <a:pt x="6800" y="1704"/>
                    <a:pt x="7533" y="1348"/>
                    <a:pt x="7533" y="1348"/>
                  </a:cubicBezTo>
                  <a:cubicBezTo>
                    <a:pt x="6591" y="337"/>
                    <a:pt x="5440" y="0"/>
                    <a:pt x="4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35"/>
            <p:cNvSpPr/>
            <p:nvPr/>
          </p:nvSpPr>
          <p:spPr>
            <a:xfrm>
              <a:off x="1780650" y="4012125"/>
              <a:ext cx="158525" cy="168025"/>
            </a:xfrm>
            <a:custGeom>
              <a:avLst/>
              <a:gdLst/>
              <a:ahLst/>
              <a:cxnLst/>
              <a:rect l="l" t="t" r="r" b="b"/>
              <a:pathLst>
                <a:path w="6341" h="6721" extrusionOk="0">
                  <a:moveTo>
                    <a:pt x="5173" y="1"/>
                  </a:moveTo>
                  <a:cubicBezTo>
                    <a:pt x="1162" y="1"/>
                    <a:pt x="1" y="5318"/>
                    <a:pt x="1" y="5318"/>
                  </a:cubicBezTo>
                  <a:lnTo>
                    <a:pt x="1758" y="6720"/>
                  </a:lnTo>
                  <a:cubicBezTo>
                    <a:pt x="6341" y="5360"/>
                    <a:pt x="6341" y="715"/>
                    <a:pt x="6341" y="715"/>
                  </a:cubicBezTo>
                  <a:lnTo>
                    <a:pt x="6341" y="715"/>
                  </a:lnTo>
                  <a:lnTo>
                    <a:pt x="5608" y="799"/>
                  </a:lnTo>
                  <a:cubicBezTo>
                    <a:pt x="5064" y="799"/>
                    <a:pt x="5336" y="4"/>
                    <a:pt x="5336" y="4"/>
                  </a:cubicBezTo>
                  <a:cubicBezTo>
                    <a:pt x="5282" y="2"/>
                    <a:pt x="5227" y="1"/>
                    <a:pt x="5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35"/>
            <p:cNvSpPr/>
            <p:nvPr/>
          </p:nvSpPr>
          <p:spPr>
            <a:xfrm>
              <a:off x="1706375" y="4127825"/>
              <a:ext cx="136025" cy="136025"/>
            </a:xfrm>
            <a:custGeom>
              <a:avLst/>
              <a:gdLst/>
              <a:ahLst/>
              <a:cxnLst/>
              <a:rect l="l" t="t" r="r" b="b"/>
              <a:pathLst>
                <a:path w="5441" h="5441" extrusionOk="0">
                  <a:moveTo>
                    <a:pt x="2721" y="0"/>
                  </a:moveTo>
                  <a:cubicBezTo>
                    <a:pt x="1214" y="0"/>
                    <a:pt x="1" y="1214"/>
                    <a:pt x="1" y="2720"/>
                  </a:cubicBezTo>
                  <a:cubicBezTo>
                    <a:pt x="1" y="4227"/>
                    <a:pt x="1214" y="5440"/>
                    <a:pt x="2721" y="5440"/>
                  </a:cubicBezTo>
                  <a:cubicBezTo>
                    <a:pt x="4227" y="5440"/>
                    <a:pt x="5441" y="4227"/>
                    <a:pt x="5441" y="2720"/>
                  </a:cubicBezTo>
                  <a:cubicBezTo>
                    <a:pt x="5441" y="1214"/>
                    <a:pt x="4227" y="0"/>
                    <a:pt x="2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35"/>
            <p:cNvSpPr/>
            <p:nvPr/>
          </p:nvSpPr>
          <p:spPr>
            <a:xfrm>
              <a:off x="1705325" y="4096375"/>
              <a:ext cx="16775" cy="15950"/>
            </a:xfrm>
            <a:custGeom>
              <a:avLst/>
              <a:gdLst/>
              <a:ahLst/>
              <a:cxnLst/>
              <a:rect l="l" t="t" r="r" b="b"/>
              <a:pathLst>
                <a:path w="671" h="638" extrusionOk="0">
                  <a:moveTo>
                    <a:pt x="347" y="0"/>
                  </a:moveTo>
                  <a:cubicBezTo>
                    <a:pt x="336" y="0"/>
                    <a:pt x="325" y="1"/>
                    <a:pt x="315" y="3"/>
                  </a:cubicBezTo>
                  <a:cubicBezTo>
                    <a:pt x="126" y="24"/>
                    <a:pt x="1" y="191"/>
                    <a:pt x="22" y="358"/>
                  </a:cubicBezTo>
                  <a:cubicBezTo>
                    <a:pt x="40" y="506"/>
                    <a:pt x="173" y="638"/>
                    <a:pt x="304" y="638"/>
                  </a:cubicBezTo>
                  <a:cubicBezTo>
                    <a:pt x="322" y="638"/>
                    <a:pt x="339" y="635"/>
                    <a:pt x="357" y="630"/>
                  </a:cubicBezTo>
                  <a:cubicBezTo>
                    <a:pt x="545" y="609"/>
                    <a:pt x="670" y="463"/>
                    <a:pt x="649" y="296"/>
                  </a:cubicBezTo>
                  <a:cubicBezTo>
                    <a:pt x="630" y="121"/>
                    <a:pt x="485" y="0"/>
                    <a:pt x="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35"/>
            <p:cNvSpPr/>
            <p:nvPr/>
          </p:nvSpPr>
          <p:spPr>
            <a:xfrm>
              <a:off x="1680750" y="41178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3"/>
                    <a:pt x="147" y="628"/>
                    <a:pt x="314" y="628"/>
                  </a:cubicBezTo>
                  <a:cubicBezTo>
                    <a:pt x="503" y="628"/>
                    <a:pt x="628" y="503"/>
                    <a:pt x="628" y="314"/>
                  </a:cubicBezTo>
                  <a:cubicBezTo>
                    <a:pt x="628" y="147"/>
                    <a:pt x="503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35"/>
            <p:cNvSpPr/>
            <p:nvPr/>
          </p:nvSpPr>
          <p:spPr>
            <a:xfrm>
              <a:off x="1668200" y="4156575"/>
              <a:ext cx="16750" cy="15775"/>
            </a:xfrm>
            <a:custGeom>
              <a:avLst/>
              <a:gdLst/>
              <a:ahLst/>
              <a:cxnLst/>
              <a:rect l="l" t="t" r="r" b="b"/>
              <a:pathLst>
                <a:path w="670" h="631" extrusionOk="0">
                  <a:moveTo>
                    <a:pt x="314" y="1"/>
                  </a:moveTo>
                  <a:cubicBezTo>
                    <a:pt x="126" y="22"/>
                    <a:pt x="0" y="189"/>
                    <a:pt x="21" y="336"/>
                  </a:cubicBezTo>
                  <a:cubicBezTo>
                    <a:pt x="41" y="510"/>
                    <a:pt x="186" y="631"/>
                    <a:pt x="324" y="631"/>
                  </a:cubicBezTo>
                  <a:cubicBezTo>
                    <a:pt x="334" y="631"/>
                    <a:pt x="345" y="630"/>
                    <a:pt x="356" y="629"/>
                  </a:cubicBezTo>
                  <a:cubicBezTo>
                    <a:pt x="544" y="608"/>
                    <a:pt x="670" y="461"/>
                    <a:pt x="649" y="294"/>
                  </a:cubicBezTo>
                  <a:cubicBezTo>
                    <a:pt x="649" y="126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35"/>
            <p:cNvSpPr/>
            <p:nvPr/>
          </p:nvSpPr>
          <p:spPr>
            <a:xfrm>
              <a:off x="1673425" y="4185875"/>
              <a:ext cx="16775" cy="15900"/>
            </a:xfrm>
            <a:custGeom>
              <a:avLst/>
              <a:gdLst/>
              <a:ahLst/>
              <a:cxnLst/>
              <a:rect l="l" t="t" r="r" b="b"/>
              <a:pathLst>
                <a:path w="671" h="636" extrusionOk="0">
                  <a:moveTo>
                    <a:pt x="314" y="1"/>
                  </a:moveTo>
                  <a:cubicBezTo>
                    <a:pt x="126" y="42"/>
                    <a:pt x="1" y="189"/>
                    <a:pt x="21" y="356"/>
                  </a:cubicBezTo>
                  <a:cubicBezTo>
                    <a:pt x="40" y="504"/>
                    <a:pt x="173" y="635"/>
                    <a:pt x="304" y="635"/>
                  </a:cubicBezTo>
                  <a:cubicBezTo>
                    <a:pt x="322" y="635"/>
                    <a:pt x="339" y="633"/>
                    <a:pt x="356" y="628"/>
                  </a:cubicBezTo>
                  <a:cubicBezTo>
                    <a:pt x="545" y="607"/>
                    <a:pt x="670" y="461"/>
                    <a:pt x="649" y="293"/>
                  </a:cubicBezTo>
                  <a:cubicBezTo>
                    <a:pt x="649" y="147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35"/>
            <p:cNvSpPr/>
            <p:nvPr/>
          </p:nvSpPr>
          <p:spPr>
            <a:xfrm>
              <a:off x="1664000" y="4212025"/>
              <a:ext cx="15725" cy="16250"/>
            </a:xfrm>
            <a:custGeom>
              <a:avLst/>
              <a:gdLst/>
              <a:ahLst/>
              <a:cxnLst/>
              <a:rect l="l" t="t" r="r" b="b"/>
              <a:pathLst>
                <a:path w="629" h="650" extrusionOk="0">
                  <a:moveTo>
                    <a:pt x="315" y="1"/>
                  </a:moveTo>
                  <a:cubicBezTo>
                    <a:pt x="147" y="1"/>
                    <a:pt x="1" y="147"/>
                    <a:pt x="1" y="335"/>
                  </a:cubicBezTo>
                  <a:cubicBezTo>
                    <a:pt x="1" y="503"/>
                    <a:pt x="147" y="649"/>
                    <a:pt x="315" y="649"/>
                  </a:cubicBezTo>
                  <a:cubicBezTo>
                    <a:pt x="482" y="649"/>
                    <a:pt x="629" y="503"/>
                    <a:pt x="629" y="335"/>
                  </a:cubicBezTo>
                  <a:cubicBezTo>
                    <a:pt x="629" y="147"/>
                    <a:pt x="482" y="1"/>
                    <a:pt x="3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35"/>
            <p:cNvSpPr/>
            <p:nvPr/>
          </p:nvSpPr>
          <p:spPr>
            <a:xfrm>
              <a:off x="1692250" y="4242325"/>
              <a:ext cx="16775" cy="15825"/>
            </a:xfrm>
            <a:custGeom>
              <a:avLst/>
              <a:gdLst/>
              <a:ahLst/>
              <a:cxnLst/>
              <a:rect l="l" t="t" r="r" b="b"/>
              <a:pathLst>
                <a:path w="671" h="633" extrusionOk="0">
                  <a:moveTo>
                    <a:pt x="351" y="0"/>
                  </a:moveTo>
                  <a:cubicBezTo>
                    <a:pt x="339" y="0"/>
                    <a:pt x="327" y="1"/>
                    <a:pt x="315" y="2"/>
                  </a:cubicBezTo>
                  <a:cubicBezTo>
                    <a:pt x="126" y="23"/>
                    <a:pt x="1" y="149"/>
                    <a:pt x="22" y="337"/>
                  </a:cubicBezTo>
                  <a:cubicBezTo>
                    <a:pt x="41" y="512"/>
                    <a:pt x="186" y="632"/>
                    <a:pt x="324" y="632"/>
                  </a:cubicBezTo>
                  <a:cubicBezTo>
                    <a:pt x="335" y="632"/>
                    <a:pt x="346" y="632"/>
                    <a:pt x="356" y="630"/>
                  </a:cubicBezTo>
                  <a:cubicBezTo>
                    <a:pt x="545" y="609"/>
                    <a:pt x="670" y="442"/>
                    <a:pt x="649" y="295"/>
                  </a:cubicBezTo>
                  <a:cubicBezTo>
                    <a:pt x="630" y="121"/>
                    <a:pt x="503" y="0"/>
                    <a:pt x="3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35"/>
            <p:cNvSpPr/>
            <p:nvPr/>
          </p:nvSpPr>
          <p:spPr>
            <a:xfrm>
              <a:off x="1726250" y="4287300"/>
              <a:ext cx="16775" cy="15825"/>
            </a:xfrm>
            <a:custGeom>
              <a:avLst/>
              <a:gdLst/>
              <a:ahLst/>
              <a:cxnLst/>
              <a:rect l="l" t="t" r="r" b="b"/>
              <a:pathLst>
                <a:path w="671" h="633" extrusionOk="0">
                  <a:moveTo>
                    <a:pt x="347" y="0"/>
                  </a:moveTo>
                  <a:cubicBezTo>
                    <a:pt x="336" y="0"/>
                    <a:pt x="325" y="1"/>
                    <a:pt x="315" y="3"/>
                  </a:cubicBezTo>
                  <a:cubicBezTo>
                    <a:pt x="126" y="24"/>
                    <a:pt x="1" y="191"/>
                    <a:pt x="22" y="337"/>
                  </a:cubicBezTo>
                  <a:cubicBezTo>
                    <a:pt x="41" y="512"/>
                    <a:pt x="186" y="633"/>
                    <a:pt x="324" y="633"/>
                  </a:cubicBezTo>
                  <a:cubicBezTo>
                    <a:pt x="335" y="633"/>
                    <a:pt x="346" y="632"/>
                    <a:pt x="356" y="630"/>
                  </a:cubicBezTo>
                  <a:cubicBezTo>
                    <a:pt x="545" y="609"/>
                    <a:pt x="670" y="463"/>
                    <a:pt x="649" y="296"/>
                  </a:cubicBezTo>
                  <a:cubicBezTo>
                    <a:pt x="630" y="121"/>
                    <a:pt x="485" y="0"/>
                    <a:pt x="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35"/>
            <p:cNvSpPr/>
            <p:nvPr/>
          </p:nvSpPr>
          <p:spPr>
            <a:xfrm>
              <a:off x="1777525" y="4287350"/>
              <a:ext cx="16225" cy="15725"/>
            </a:xfrm>
            <a:custGeom>
              <a:avLst/>
              <a:gdLst/>
              <a:ahLst/>
              <a:cxnLst/>
              <a:rect l="l" t="t" r="r" b="b"/>
              <a:pathLst>
                <a:path w="649" h="629" extrusionOk="0">
                  <a:moveTo>
                    <a:pt x="335" y="1"/>
                  </a:moveTo>
                  <a:cubicBezTo>
                    <a:pt x="147" y="1"/>
                    <a:pt x="0" y="147"/>
                    <a:pt x="0" y="315"/>
                  </a:cubicBezTo>
                  <a:cubicBezTo>
                    <a:pt x="0" y="503"/>
                    <a:pt x="147" y="628"/>
                    <a:pt x="335" y="628"/>
                  </a:cubicBezTo>
                  <a:cubicBezTo>
                    <a:pt x="502" y="628"/>
                    <a:pt x="649" y="503"/>
                    <a:pt x="649" y="315"/>
                  </a:cubicBezTo>
                  <a:cubicBezTo>
                    <a:pt x="649" y="147"/>
                    <a:pt x="502" y="1"/>
                    <a:pt x="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35"/>
            <p:cNvSpPr/>
            <p:nvPr/>
          </p:nvSpPr>
          <p:spPr>
            <a:xfrm>
              <a:off x="1817800" y="42737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26" y="1"/>
                    <a:pt x="0" y="147"/>
                    <a:pt x="0" y="315"/>
                  </a:cubicBezTo>
                  <a:cubicBezTo>
                    <a:pt x="0" y="482"/>
                    <a:pt x="126" y="628"/>
                    <a:pt x="314" y="628"/>
                  </a:cubicBezTo>
                  <a:cubicBezTo>
                    <a:pt x="482" y="628"/>
                    <a:pt x="628" y="482"/>
                    <a:pt x="628" y="315"/>
                  </a:cubicBezTo>
                  <a:cubicBezTo>
                    <a:pt x="628" y="147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35"/>
            <p:cNvSpPr/>
            <p:nvPr/>
          </p:nvSpPr>
          <p:spPr>
            <a:xfrm>
              <a:off x="1854425" y="424185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0"/>
                  </a:moveTo>
                  <a:cubicBezTo>
                    <a:pt x="126" y="0"/>
                    <a:pt x="0" y="126"/>
                    <a:pt x="0" y="314"/>
                  </a:cubicBezTo>
                  <a:cubicBezTo>
                    <a:pt x="0" y="482"/>
                    <a:pt x="126" y="628"/>
                    <a:pt x="314" y="628"/>
                  </a:cubicBezTo>
                  <a:cubicBezTo>
                    <a:pt x="481" y="628"/>
                    <a:pt x="628" y="482"/>
                    <a:pt x="628" y="314"/>
                  </a:cubicBezTo>
                  <a:cubicBezTo>
                    <a:pt x="628" y="126"/>
                    <a:pt x="481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35"/>
            <p:cNvSpPr/>
            <p:nvPr/>
          </p:nvSpPr>
          <p:spPr>
            <a:xfrm>
              <a:off x="1872725" y="419477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4" y="0"/>
                  </a:moveTo>
                  <a:cubicBezTo>
                    <a:pt x="126" y="0"/>
                    <a:pt x="0" y="126"/>
                    <a:pt x="0" y="314"/>
                  </a:cubicBezTo>
                  <a:cubicBezTo>
                    <a:pt x="0" y="481"/>
                    <a:pt x="126" y="628"/>
                    <a:pt x="314" y="628"/>
                  </a:cubicBezTo>
                  <a:cubicBezTo>
                    <a:pt x="482" y="628"/>
                    <a:pt x="628" y="481"/>
                    <a:pt x="628" y="314"/>
                  </a:cubicBezTo>
                  <a:cubicBezTo>
                    <a:pt x="628" y="126"/>
                    <a:pt x="48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35"/>
            <p:cNvSpPr/>
            <p:nvPr/>
          </p:nvSpPr>
          <p:spPr>
            <a:xfrm>
              <a:off x="1857550" y="41440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4" y="1"/>
                  </a:moveTo>
                  <a:cubicBezTo>
                    <a:pt x="147" y="1"/>
                    <a:pt x="1" y="147"/>
                    <a:pt x="1" y="314"/>
                  </a:cubicBezTo>
                  <a:cubicBezTo>
                    <a:pt x="1" y="503"/>
                    <a:pt x="147" y="628"/>
                    <a:pt x="314" y="628"/>
                  </a:cubicBezTo>
                  <a:cubicBezTo>
                    <a:pt x="482" y="628"/>
                    <a:pt x="628" y="503"/>
                    <a:pt x="628" y="314"/>
                  </a:cubicBezTo>
                  <a:cubicBezTo>
                    <a:pt x="628" y="147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35"/>
            <p:cNvSpPr/>
            <p:nvPr/>
          </p:nvSpPr>
          <p:spPr>
            <a:xfrm>
              <a:off x="1826175" y="410480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14" y="0"/>
                  </a:moveTo>
                  <a:cubicBezTo>
                    <a:pt x="147" y="0"/>
                    <a:pt x="0" y="147"/>
                    <a:pt x="0" y="314"/>
                  </a:cubicBezTo>
                  <a:cubicBezTo>
                    <a:pt x="0" y="503"/>
                    <a:pt x="147" y="628"/>
                    <a:pt x="314" y="628"/>
                  </a:cubicBezTo>
                  <a:cubicBezTo>
                    <a:pt x="481" y="628"/>
                    <a:pt x="628" y="503"/>
                    <a:pt x="628" y="314"/>
                  </a:cubicBezTo>
                  <a:cubicBezTo>
                    <a:pt x="628" y="147"/>
                    <a:pt x="481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35"/>
            <p:cNvSpPr/>
            <p:nvPr/>
          </p:nvSpPr>
          <p:spPr>
            <a:xfrm>
              <a:off x="1775425" y="4080200"/>
              <a:ext cx="16775" cy="15775"/>
            </a:xfrm>
            <a:custGeom>
              <a:avLst/>
              <a:gdLst/>
              <a:ahLst/>
              <a:cxnLst/>
              <a:rect l="l" t="t" r="r" b="b"/>
              <a:pathLst>
                <a:path w="671" h="631" extrusionOk="0">
                  <a:moveTo>
                    <a:pt x="314" y="1"/>
                  </a:moveTo>
                  <a:cubicBezTo>
                    <a:pt x="126" y="22"/>
                    <a:pt x="1" y="189"/>
                    <a:pt x="22" y="336"/>
                  </a:cubicBezTo>
                  <a:cubicBezTo>
                    <a:pt x="41" y="510"/>
                    <a:pt x="186" y="631"/>
                    <a:pt x="324" y="631"/>
                  </a:cubicBezTo>
                  <a:cubicBezTo>
                    <a:pt x="335" y="631"/>
                    <a:pt x="346" y="630"/>
                    <a:pt x="356" y="629"/>
                  </a:cubicBezTo>
                  <a:cubicBezTo>
                    <a:pt x="545" y="608"/>
                    <a:pt x="670" y="440"/>
                    <a:pt x="649" y="294"/>
                  </a:cubicBezTo>
                  <a:cubicBezTo>
                    <a:pt x="628" y="106"/>
                    <a:pt x="482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" name="Google Shape;2097;p14"/>
          <p:cNvSpPr txBox="1">
            <a:spLocks noGrp="1"/>
          </p:cNvSpPr>
          <p:nvPr>
            <p:ph type="title"/>
          </p:nvPr>
        </p:nvSpPr>
        <p:spPr>
          <a:xfrm>
            <a:off x="1266900" y="1477000"/>
            <a:ext cx="6610200" cy="1977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098" name="Google Shape;2098;p14"/>
          <p:cNvSpPr txBox="1">
            <a:spLocks noGrp="1"/>
          </p:cNvSpPr>
          <p:nvPr>
            <p:ph type="title" idx="2"/>
          </p:nvPr>
        </p:nvSpPr>
        <p:spPr>
          <a:xfrm>
            <a:off x="3160600" y="3296750"/>
            <a:ext cx="2822700" cy="39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1400" b="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099" name="Google Shape;2099;p14"/>
          <p:cNvSpPr/>
          <p:nvPr/>
        </p:nvSpPr>
        <p:spPr>
          <a:xfrm rot="9234458">
            <a:off x="-367420" y="-294943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00" name="Google Shape;2100;p14"/>
          <p:cNvGrpSpPr/>
          <p:nvPr/>
        </p:nvGrpSpPr>
        <p:grpSpPr>
          <a:xfrm rot="8820624">
            <a:off x="7872127" y="-217232"/>
            <a:ext cx="2052321" cy="1362055"/>
            <a:chOff x="508625" y="1276225"/>
            <a:chExt cx="388750" cy="258000"/>
          </a:xfrm>
        </p:grpSpPr>
        <p:sp>
          <p:nvSpPr>
            <p:cNvPr id="2101" name="Google Shape;2101;p14"/>
            <p:cNvSpPr/>
            <p:nvPr/>
          </p:nvSpPr>
          <p:spPr>
            <a:xfrm>
              <a:off x="508625" y="1276225"/>
              <a:ext cx="323725" cy="258000"/>
            </a:xfrm>
            <a:custGeom>
              <a:avLst/>
              <a:gdLst/>
              <a:ahLst/>
              <a:cxnLst/>
              <a:rect l="l" t="t" r="r" b="b"/>
              <a:pathLst>
                <a:path w="12949" h="10320" extrusionOk="0">
                  <a:moveTo>
                    <a:pt x="5030" y="0"/>
                  </a:moveTo>
                  <a:cubicBezTo>
                    <a:pt x="4569" y="0"/>
                    <a:pt x="4094" y="82"/>
                    <a:pt x="3620" y="273"/>
                  </a:cubicBezTo>
                  <a:cubicBezTo>
                    <a:pt x="1" y="1761"/>
                    <a:pt x="2204" y="7343"/>
                    <a:pt x="3466" y="8434"/>
                  </a:cubicBezTo>
                  <a:cubicBezTo>
                    <a:pt x="4280" y="9135"/>
                    <a:pt x="5185" y="9755"/>
                    <a:pt x="6294" y="10094"/>
                  </a:cubicBezTo>
                  <a:cubicBezTo>
                    <a:pt x="6796" y="10237"/>
                    <a:pt x="7348" y="10319"/>
                    <a:pt x="7918" y="10319"/>
                  </a:cubicBezTo>
                  <a:cubicBezTo>
                    <a:pt x="8631" y="10319"/>
                    <a:pt x="9373" y="10190"/>
                    <a:pt x="10084" y="9886"/>
                  </a:cubicBezTo>
                  <a:cubicBezTo>
                    <a:pt x="11383" y="9361"/>
                    <a:pt x="12536" y="8248"/>
                    <a:pt x="12763" y="7099"/>
                  </a:cubicBezTo>
                  <a:cubicBezTo>
                    <a:pt x="12948" y="6212"/>
                    <a:pt x="12573" y="5439"/>
                    <a:pt x="12043" y="4837"/>
                  </a:cubicBezTo>
                  <a:cubicBezTo>
                    <a:pt x="11496" y="4249"/>
                    <a:pt x="10799" y="3797"/>
                    <a:pt x="10179" y="3254"/>
                  </a:cubicBezTo>
                  <a:cubicBezTo>
                    <a:pt x="9275" y="2462"/>
                    <a:pt x="8578" y="1499"/>
                    <a:pt x="7560" y="820"/>
                  </a:cubicBezTo>
                  <a:cubicBezTo>
                    <a:pt x="6874" y="351"/>
                    <a:pt x="5983" y="0"/>
                    <a:pt x="50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14"/>
            <p:cNvSpPr/>
            <p:nvPr/>
          </p:nvSpPr>
          <p:spPr>
            <a:xfrm>
              <a:off x="732450" y="1423900"/>
              <a:ext cx="38700" cy="10475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4"/>
            <p:cNvSpPr/>
            <p:nvPr/>
          </p:nvSpPr>
          <p:spPr>
            <a:xfrm>
              <a:off x="774400" y="1415925"/>
              <a:ext cx="32050" cy="9975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4"/>
            <p:cNvSpPr/>
            <p:nvPr/>
          </p:nvSpPr>
          <p:spPr>
            <a:xfrm>
              <a:off x="772475" y="1448025"/>
              <a:ext cx="29225" cy="9425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14"/>
            <p:cNvSpPr/>
            <p:nvPr/>
          </p:nvSpPr>
          <p:spPr>
            <a:xfrm>
              <a:off x="800750" y="1436725"/>
              <a:ext cx="29225" cy="9425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14"/>
            <p:cNvSpPr/>
            <p:nvPr/>
          </p:nvSpPr>
          <p:spPr>
            <a:xfrm>
              <a:off x="789900" y="1398400"/>
              <a:ext cx="36325" cy="12500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14"/>
            <p:cNvSpPr/>
            <p:nvPr/>
          </p:nvSpPr>
          <p:spPr>
            <a:xfrm>
              <a:off x="853125" y="1419600"/>
              <a:ext cx="26375" cy="12075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14"/>
            <p:cNvSpPr/>
            <p:nvPr/>
          </p:nvSpPr>
          <p:spPr>
            <a:xfrm>
              <a:off x="831850" y="1465825"/>
              <a:ext cx="24575" cy="9400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14"/>
            <p:cNvSpPr/>
            <p:nvPr/>
          </p:nvSpPr>
          <p:spPr>
            <a:xfrm>
              <a:off x="874275" y="1443175"/>
              <a:ext cx="23100" cy="10650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14"/>
            <p:cNvSpPr/>
            <p:nvPr/>
          </p:nvSpPr>
          <p:spPr>
            <a:xfrm>
              <a:off x="757900" y="1486475"/>
              <a:ext cx="27850" cy="10550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14"/>
            <p:cNvSpPr/>
            <p:nvPr/>
          </p:nvSpPr>
          <p:spPr>
            <a:xfrm>
              <a:off x="709375" y="1462625"/>
              <a:ext cx="30100" cy="10875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14"/>
            <p:cNvSpPr/>
            <p:nvPr/>
          </p:nvSpPr>
          <p:spPr>
            <a:xfrm>
              <a:off x="797475" y="1482300"/>
              <a:ext cx="29650" cy="12925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14"/>
            <p:cNvSpPr/>
            <p:nvPr/>
          </p:nvSpPr>
          <p:spPr>
            <a:xfrm>
              <a:off x="862500" y="1486275"/>
              <a:ext cx="24000" cy="10300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14"/>
            <p:cNvSpPr/>
            <p:nvPr/>
          </p:nvSpPr>
          <p:spPr>
            <a:xfrm>
              <a:off x="725900" y="1389450"/>
              <a:ext cx="31575" cy="12975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14"/>
            <p:cNvSpPr/>
            <p:nvPr/>
          </p:nvSpPr>
          <p:spPr>
            <a:xfrm>
              <a:off x="832775" y="1514325"/>
              <a:ext cx="23200" cy="11525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14"/>
            <p:cNvSpPr/>
            <p:nvPr/>
          </p:nvSpPr>
          <p:spPr>
            <a:xfrm>
              <a:off x="686750" y="1435600"/>
              <a:ext cx="30125" cy="12050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14"/>
            <p:cNvSpPr/>
            <p:nvPr/>
          </p:nvSpPr>
          <p:spPr>
            <a:xfrm>
              <a:off x="766375" y="1520425"/>
              <a:ext cx="26375" cy="10650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14"/>
            <p:cNvSpPr/>
            <p:nvPr/>
          </p:nvSpPr>
          <p:spPr>
            <a:xfrm>
              <a:off x="708925" y="1491350"/>
              <a:ext cx="29650" cy="10475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19" name="Google Shape;2119;p14"/>
          <p:cNvSpPr/>
          <p:nvPr/>
        </p:nvSpPr>
        <p:spPr>
          <a:xfrm>
            <a:off x="8080477" y="3916602"/>
            <a:ext cx="1634561" cy="1506200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20" name="Google Shape;2120;p14"/>
          <p:cNvGrpSpPr/>
          <p:nvPr/>
        </p:nvGrpSpPr>
        <p:grpSpPr>
          <a:xfrm>
            <a:off x="7958346" y="3529986"/>
            <a:ext cx="890665" cy="960198"/>
            <a:chOff x="7769968" y="3326773"/>
            <a:chExt cx="1079332" cy="1163594"/>
          </a:xfrm>
        </p:grpSpPr>
        <p:sp>
          <p:nvSpPr>
            <p:cNvPr id="2121" name="Google Shape;2121;p14"/>
            <p:cNvSpPr/>
            <p:nvPr/>
          </p:nvSpPr>
          <p:spPr>
            <a:xfrm>
              <a:off x="7769968" y="3842816"/>
              <a:ext cx="177694" cy="133976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14"/>
            <p:cNvSpPr/>
            <p:nvPr/>
          </p:nvSpPr>
          <p:spPr>
            <a:xfrm>
              <a:off x="7946723" y="4115117"/>
              <a:ext cx="195440" cy="156422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14"/>
            <p:cNvSpPr/>
            <p:nvPr/>
          </p:nvSpPr>
          <p:spPr>
            <a:xfrm>
              <a:off x="8179889" y="4303624"/>
              <a:ext cx="217534" cy="186743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14"/>
            <p:cNvSpPr/>
            <p:nvPr/>
          </p:nvSpPr>
          <p:spPr>
            <a:xfrm>
              <a:off x="8461475" y="3897347"/>
              <a:ext cx="241626" cy="178282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14"/>
            <p:cNvSpPr/>
            <p:nvPr/>
          </p:nvSpPr>
          <p:spPr>
            <a:xfrm>
              <a:off x="8175541" y="3783115"/>
              <a:ext cx="223998" cy="199906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14"/>
            <p:cNvSpPr/>
            <p:nvPr/>
          </p:nvSpPr>
          <p:spPr>
            <a:xfrm>
              <a:off x="8630003" y="4213131"/>
              <a:ext cx="219297" cy="208132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14"/>
            <p:cNvSpPr/>
            <p:nvPr/>
          </p:nvSpPr>
          <p:spPr>
            <a:xfrm>
              <a:off x="7996436" y="3540900"/>
              <a:ext cx="130332" cy="111059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14"/>
            <p:cNvSpPr/>
            <p:nvPr/>
          </p:nvSpPr>
          <p:spPr>
            <a:xfrm>
              <a:off x="8188939" y="3326773"/>
              <a:ext cx="265836" cy="194382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14"/>
            <p:cNvSpPr/>
            <p:nvPr/>
          </p:nvSpPr>
          <p:spPr>
            <a:xfrm>
              <a:off x="8428098" y="4228409"/>
              <a:ext cx="97426" cy="79915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14"/>
            <p:cNvSpPr/>
            <p:nvPr/>
          </p:nvSpPr>
          <p:spPr>
            <a:xfrm>
              <a:off x="8536572" y="3552887"/>
              <a:ext cx="153249" cy="10483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31" name="Google Shape;2131;p14"/>
          <p:cNvSpPr/>
          <p:nvPr/>
        </p:nvSpPr>
        <p:spPr>
          <a:xfrm>
            <a:off x="-1874319" y="4005519"/>
            <a:ext cx="3227084" cy="1328350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32" name="Google Shape;2132;p14"/>
          <p:cNvGrpSpPr/>
          <p:nvPr/>
        </p:nvGrpSpPr>
        <p:grpSpPr>
          <a:xfrm>
            <a:off x="617775" y="4381922"/>
            <a:ext cx="1217971" cy="575552"/>
            <a:chOff x="617775" y="4327922"/>
            <a:chExt cx="1217971" cy="575552"/>
          </a:xfrm>
        </p:grpSpPr>
        <p:sp>
          <p:nvSpPr>
            <p:cNvPr id="2133" name="Google Shape;2133;p14"/>
            <p:cNvSpPr/>
            <p:nvPr/>
          </p:nvSpPr>
          <p:spPr>
            <a:xfrm>
              <a:off x="617775" y="4657765"/>
              <a:ext cx="1217971" cy="245709"/>
            </a:xfrm>
            <a:custGeom>
              <a:avLst/>
              <a:gdLst/>
              <a:ahLst/>
              <a:cxnLst/>
              <a:rect l="l" t="t" r="r" b="b"/>
              <a:pathLst>
                <a:path w="13984" h="2821" extrusionOk="0">
                  <a:moveTo>
                    <a:pt x="2093" y="0"/>
                  </a:moveTo>
                  <a:cubicBezTo>
                    <a:pt x="1914" y="0"/>
                    <a:pt x="1732" y="38"/>
                    <a:pt x="1561" y="108"/>
                  </a:cubicBezTo>
                  <a:cubicBezTo>
                    <a:pt x="1239" y="221"/>
                    <a:pt x="959" y="429"/>
                    <a:pt x="733" y="714"/>
                  </a:cubicBezTo>
                  <a:cubicBezTo>
                    <a:pt x="507" y="1013"/>
                    <a:pt x="335" y="1352"/>
                    <a:pt x="204" y="1691"/>
                  </a:cubicBezTo>
                  <a:cubicBezTo>
                    <a:pt x="149" y="1863"/>
                    <a:pt x="90" y="2053"/>
                    <a:pt x="36" y="2221"/>
                  </a:cubicBezTo>
                  <a:cubicBezTo>
                    <a:pt x="1" y="2335"/>
                    <a:pt x="97" y="2415"/>
                    <a:pt x="190" y="2415"/>
                  </a:cubicBezTo>
                  <a:cubicBezTo>
                    <a:pt x="252" y="2415"/>
                    <a:pt x="313" y="2380"/>
                    <a:pt x="335" y="2297"/>
                  </a:cubicBezTo>
                  <a:cubicBezTo>
                    <a:pt x="543" y="1673"/>
                    <a:pt x="769" y="940"/>
                    <a:pt x="1375" y="542"/>
                  </a:cubicBezTo>
                  <a:cubicBezTo>
                    <a:pt x="1577" y="419"/>
                    <a:pt x="1816" y="320"/>
                    <a:pt x="2064" y="320"/>
                  </a:cubicBezTo>
                  <a:cubicBezTo>
                    <a:pt x="2116" y="320"/>
                    <a:pt x="2168" y="325"/>
                    <a:pt x="2221" y="334"/>
                  </a:cubicBezTo>
                  <a:cubicBezTo>
                    <a:pt x="2484" y="375"/>
                    <a:pt x="2692" y="524"/>
                    <a:pt x="2864" y="714"/>
                  </a:cubicBezTo>
                  <a:cubicBezTo>
                    <a:pt x="3203" y="1072"/>
                    <a:pt x="3465" y="1578"/>
                    <a:pt x="3918" y="1827"/>
                  </a:cubicBezTo>
                  <a:cubicBezTo>
                    <a:pt x="4062" y="1899"/>
                    <a:pt x="4221" y="1940"/>
                    <a:pt x="4383" y="1940"/>
                  </a:cubicBezTo>
                  <a:cubicBezTo>
                    <a:pt x="4474" y="1940"/>
                    <a:pt x="4565" y="1927"/>
                    <a:pt x="4655" y="1899"/>
                  </a:cubicBezTo>
                  <a:cubicBezTo>
                    <a:pt x="4881" y="1845"/>
                    <a:pt x="5085" y="1714"/>
                    <a:pt x="5257" y="1560"/>
                  </a:cubicBezTo>
                  <a:cubicBezTo>
                    <a:pt x="5447" y="1393"/>
                    <a:pt x="5614" y="1221"/>
                    <a:pt x="5763" y="1053"/>
                  </a:cubicBezTo>
                  <a:cubicBezTo>
                    <a:pt x="5935" y="882"/>
                    <a:pt x="6084" y="732"/>
                    <a:pt x="6274" y="619"/>
                  </a:cubicBezTo>
                  <a:cubicBezTo>
                    <a:pt x="6399" y="548"/>
                    <a:pt x="6536" y="510"/>
                    <a:pt x="6676" y="510"/>
                  </a:cubicBezTo>
                  <a:cubicBezTo>
                    <a:pt x="6725" y="510"/>
                    <a:pt x="6773" y="515"/>
                    <a:pt x="6822" y="524"/>
                  </a:cubicBezTo>
                  <a:cubicBezTo>
                    <a:pt x="6935" y="542"/>
                    <a:pt x="7007" y="583"/>
                    <a:pt x="7102" y="655"/>
                  </a:cubicBezTo>
                  <a:cubicBezTo>
                    <a:pt x="7179" y="714"/>
                    <a:pt x="7274" y="787"/>
                    <a:pt x="7347" y="863"/>
                  </a:cubicBezTo>
                  <a:cubicBezTo>
                    <a:pt x="7668" y="1221"/>
                    <a:pt x="7912" y="1673"/>
                    <a:pt x="8328" y="1940"/>
                  </a:cubicBezTo>
                  <a:cubicBezTo>
                    <a:pt x="8509" y="2037"/>
                    <a:pt x="8702" y="2092"/>
                    <a:pt x="8904" y="2092"/>
                  </a:cubicBezTo>
                  <a:cubicBezTo>
                    <a:pt x="8975" y="2092"/>
                    <a:pt x="9047" y="2085"/>
                    <a:pt x="9120" y="2071"/>
                  </a:cubicBezTo>
                  <a:cubicBezTo>
                    <a:pt x="9423" y="2012"/>
                    <a:pt x="9685" y="1827"/>
                    <a:pt x="9912" y="1655"/>
                  </a:cubicBezTo>
                  <a:cubicBezTo>
                    <a:pt x="10156" y="1465"/>
                    <a:pt x="10400" y="1280"/>
                    <a:pt x="10685" y="1148"/>
                  </a:cubicBezTo>
                  <a:cubicBezTo>
                    <a:pt x="10868" y="1067"/>
                    <a:pt x="11064" y="1034"/>
                    <a:pt x="11256" y="1034"/>
                  </a:cubicBezTo>
                  <a:cubicBezTo>
                    <a:pt x="11383" y="1034"/>
                    <a:pt x="11508" y="1048"/>
                    <a:pt x="11626" y="1072"/>
                  </a:cubicBezTo>
                  <a:cubicBezTo>
                    <a:pt x="12345" y="1239"/>
                    <a:pt x="12888" y="1768"/>
                    <a:pt x="13341" y="2334"/>
                  </a:cubicBezTo>
                  <a:cubicBezTo>
                    <a:pt x="13436" y="2465"/>
                    <a:pt x="13549" y="2596"/>
                    <a:pt x="13662" y="2750"/>
                  </a:cubicBezTo>
                  <a:cubicBezTo>
                    <a:pt x="13691" y="2789"/>
                    <a:pt x="13746" y="2821"/>
                    <a:pt x="13803" y="2821"/>
                  </a:cubicBezTo>
                  <a:cubicBezTo>
                    <a:pt x="13825" y="2821"/>
                    <a:pt x="13848" y="2816"/>
                    <a:pt x="13870" y="2804"/>
                  </a:cubicBezTo>
                  <a:cubicBezTo>
                    <a:pt x="13947" y="2750"/>
                    <a:pt x="13983" y="2655"/>
                    <a:pt x="13929" y="2578"/>
                  </a:cubicBezTo>
                  <a:cubicBezTo>
                    <a:pt x="13476" y="1976"/>
                    <a:pt x="12983" y="1352"/>
                    <a:pt x="12305" y="995"/>
                  </a:cubicBezTo>
                  <a:cubicBezTo>
                    <a:pt x="11983" y="827"/>
                    <a:pt x="11608" y="714"/>
                    <a:pt x="11251" y="714"/>
                  </a:cubicBezTo>
                  <a:cubicBezTo>
                    <a:pt x="10893" y="714"/>
                    <a:pt x="10572" y="827"/>
                    <a:pt x="10269" y="1013"/>
                  </a:cubicBezTo>
                  <a:cubicBezTo>
                    <a:pt x="10007" y="1185"/>
                    <a:pt x="9762" y="1393"/>
                    <a:pt x="9495" y="1560"/>
                  </a:cubicBezTo>
                  <a:cubicBezTo>
                    <a:pt x="9325" y="1670"/>
                    <a:pt x="9111" y="1782"/>
                    <a:pt x="8893" y="1782"/>
                  </a:cubicBezTo>
                  <a:cubicBezTo>
                    <a:pt x="8849" y="1782"/>
                    <a:pt x="8806" y="1778"/>
                    <a:pt x="8763" y="1768"/>
                  </a:cubicBezTo>
                  <a:cubicBezTo>
                    <a:pt x="8536" y="1732"/>
                    <a:pt x="8364" y="1601"/>
                    <a:pt x="8215" y="1429"/>
                  </a:cubicBezTo>
                  <a:cubicBezTo>
                    <a:pt x="8048" y="1239"/>
                    <a:pt x="7894" y="1035"/>
                    <a:pt x="7745" y="845"/>
                  </a:cubicBezTo>
                  <a:cubicBezTo>
                    <a:pt x="7573" y="655"/>
                    <a:pt x="7405" y="470"/>
                    <a:pt x="7197" y="334"/>
                  </a:cubicBezTo>
                  <a:cubicBezTo>
                    <a:pt x="7026" y="235"/>
                    <a:pt x="6844" y="190"/>
                    <a:pt x="6659" y="190"/>
                  </a:cubicBezTo>
                  <a:cubicBezTo>
                    <a:pt x="6600" y="190"/>
                    <a:pt x="6541" y="194"/>
                    <a:pt x="6483" y="203"/>
                  </a:cubicBezTo>
                  <a:cubicBezTo>
                    <a:pt x="5989" y="298"/>
                    <a:pt x="5650" y="714"/>
                    <a:pt x="5334" y="1053"/>
                  </a:cubicBezTo>
                  <a:cubicBezTo>
                    <a:pt x="5162" y="1221"/>
                    <a:pt x="5012" y="1393"/>
                    <a:pt x="4822" y="1506"/>
                  </a:cubicBezTo>
                  <a:cubicBezTo>
                    <a:pt x="4709" y="1560"/>
                    <a:pt x="4655" y="1578"/>
                    <a:pt x="4542" y="1619"/>
                  </a:cubicBezTo>
                  <a:lnTo>
                    <a:pt x="4406" y="1619"/>
                  </a:lnTo>
                  <a:cubicBezTo>
                    <a:pt x="4334" y="1619"/>
                    <a:pt x="4293" y="1619"/>
                    <a:pt x="4239" y="1601"/>
                  </a:cubicBezTo>
                  <a:cubicBezTo>
                    <a:pt x="4126" y="1578"/>
                    <a:pt x="4049" y="1542"/>
                    <a:pt x="3936" y="1465"/>
                  </a:cubicBezTo>
                  <a:cubicBezTo>
                    <a:pt x="3863" y="1411"/>
                    <a:pt x="3768" y="1298"/>
                    <a:pt x="3691" y="1221"/>
                  </a:cubicBezTo>
                  <a:cubicBezTo>
                    <a:pt x="3501" y="1013"/>
                    <a:pt x="3352" y="809"/>
                    <a:pt x="3185" y="601"/>
                  </a:cubicBezTo>
                  <a:cubicBezTo>
                    <a:pt x="3013" y="393"/>
                    <a:pt x="2805" y="203"/>
                    <a:pt x="2542" y="90"/>
                  </a:cubicBezTo>
                  <a:cubicBezTo>
                    <a:pt x="2401" y="29"/>
                    <a:pt x="2248" y="0"/>
                    <a:pt x="20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14"/>
            <p:cNvSpPr/>
            <p:nvPr/>
          </p:nvSpPr>
          <p:spPr>
            <a:xfrm>
              <a:off x="617862" y="4495239"/>
              <a:ext cx="1217884" cy="245186"/>
            </a:xfrm>
            <a:custGeom>
              <a:avLst/>
              <a:gdLst/>
              <a:ahLst/>
              <a:cxnLst/>
              <a:rect l="l" t="t" r="r" b="b"/>
              <a:pathLst>
                <a:path w="13983" h="2815" extrusionOk="0">
                  <a:moveTo>
                    <a:pt x="2076" y="0"/>
                  </a:moveTo>
                  <a:cubicBezTo>
                    <a:pt x="1902" y="0"/>
                    <a:pt x="1726" y="33"/>
                    <a:pt x="1560" y="92"/>
                  </a:cubicBezTo>
                  <a:cubicBezTo>
                    <a:pt x="1238" y="223"/>
                    <a:pt x="958" y="431"/>
                    <a:pt x="732" y="712"/>
                  </a:cubicBezTo>
                  <a:cubicBezTo>
                    <a:pt x="506" y="997"/>
                    <a:pt x="334" y="1354"/>
                    <a:pt x="203" y="1693"/>
                  </a:cubicBezTo>
                  <a:cubicBezTo>
                    <a:pt x="148" y="1861"/>
                    <a:pt x="89" y="2051"/>
                    <a:pt x="35" y="2223"/>
                  </a:cubicBezTo>
                  <a:cubicBezTo>
                    <a:pt x="0" y="2333"/>
                    <a:pt x="93" y="2405"/>
                    <a:pt x="186" y="2405"/>
                  </a:cubicBezTo>
                  <a:cubicBezTo>
                    <a:pt x="249" y="2405"/>
                    <a:pt x="312" y="2372"/>
                    <a:pt x="334" y="2295"/>
                  </a:cubicBezTo>
                  <a:cubicBezTo>
                    <a:pt x="542" y="1675"/>
                    <a:pt x="768" y="920"/>
                    <a:pt x="1374" y="544"/>
                  </a:cubicBezTo>
                  <a:cubicBezTo>
                    <a:pt x="1584" y="412"/>
                    <a:pt x="1835" y="310"/>
                    <a:pt x="2094" y="310"/>
                  </a:cubicBezTo>
                  <a:cubicBezTo>
                    <a:pt x="2136" y="310"/>
                    <a:pt x="2178" y="313"/>
                    <a:pt x="2220" y="318"/>
                  </a:cubicBezTo>
                  <a:cubicBezTo>
                    <a:pt x="2483" y="373"/>
                    <a:pt x="2691" y="526"/>
                    <a:pt x="2863" y="694"/>
                  </a:cubicBezTo>
                  <a:cubicBezTo>
                    <a:pt x="3202" y="1069"/>
                    <a:pt x="3464" y="1580"/>
                    <a:pt x="3917" y="1807"/>
                  </a:cubicBezTo>
                  <a:cubicBezTo>
                    <a:pt x="4065" y="1893"/>
                    <a:pt x="4230" y="1930"/>
                    <a:pt x="4396" y="1930"/>
                  </a:cubicBezTo>
                  <a:cubicBezTo>
                    <a:pt x="4482" y="1930"/>
                    <a:pt x="4569" y="1920"/>
                    <a:pt x="4654" y="1902"/>
                  </a:cubicBezTo>
                  <a:cubicBezTo>
                    <a:pt x="4880" y="1843"/>
                    <a:pt x="5084" y="1712"/>
                    <a:pt x="5256" y="1562"/>
                  </a:cubicBezTo>
                  <a:cubicBezTo>
                    <a:pt x="5446" y="1390"/>
                    <a:pt x="5613" y="1223"/>
                    <a:pt x="5762" y="1033"/>
                  </a:cubicBezTo>
                  <a:cubicBezTo>
                    <a:pt x="5934" y="884"/>
                    <a:pt x="6083" y="730"/>
                    <a:pt x="6273" y="617"/>
                  </a:cubicBezTo>
                  <a:cubicBezTo>
                    <a:pt x="6394" y="552"/>
                    <a:pt x="6527" y="503"/>
                    <a:pt x="6663" y="503"/>
                  </a:cubicBezTo>
                  <a:cubicBezTo>
                    <a:pt x="6715" y="503"/>
                    <a:pt x="6768" y="510"/>
                    <a:pt x="6821" y="526"/>
                  </a:cubicBezTo>
                  <a:cubicBezTo>
                    <a:pt x="6934" y="544"/>
                    <a:pt x="7006" y="581"/>
                    <a:pt x="7101" y="658"/>
                  </a:cubicBezTo>
                  <a:cubicBezTo>
                    <a:pt x="7178" y="694"/>
                    <a:pt x="7273" y="789"/>
                    <a:pt x="7346" y="866"/>
                  </a:cubicBezTo>
                  <a:cubicBezTo>
                    <a:pt x="7667" y="1223"/>
                    <a:pt x="7911" y="1675"/>
                    <a:pt x="8327" y="1938"/>
                  </a:cubicBezTo>
                  <a:cubicBezTo>
                    <a:pt x="8507" y="2034"/>
                    <a:pt x="8699" y="2092"/>
                    <a:pt x="8900" y="2092"/>
                  </a:cubicBezTo>
                  <a:cubicBezTo>
                    <a:pt x="8972" y="2092"/>
                    <a:pt x="9045" y="2084"/>
                    <a:pt x="9119" y="2069"/>
                  </a:cubicBezTo>
                  <a:cubicBezTo>
                    <a:pt x="9422" y="2015"/>
                    <a:pt x="9684" y="1825"/>
                    <a:pt x="9911" y="1657"/>
                  </a:cubicBezTo>
                  <a:cubicBezTo>
                    <a:pt x="10155" y="1467"/>
                    <a:pt x="10399" y="1259"/>
                    <a:pt x="10684" y="1146"/>
                  </a:cubicBezTo>
                  <a:cubicBezTo>
                    <a:pt x="10872" y="1065"/>
                    <a:pt x="11073" y="1027"/>
                    <a:pt x="11270" y="1027"/>
                  </a:cubicBezTo>
                  <a:cubicBezTo>
                    <a:pt x="11391" y="1027"/>
                    <a:pt x="11511" y="1042"/>
                    <a:pt x="11625" y="1069"/>
                  </a:cubicBezTo>
                  <a:cubicBezTo>
                    <a:pt x="12344" y="1241"/>
                    <a:pt x="12887" y="1770"/>
                    <a:pt x="13340" y="2313"/>
                  </a:cubicBezTo>
                  <a:cubicBezTo>
                    <a:pt x="13435" y="2467"/>
                    <a:pt x="13548" y="2598"/>
                    <a:pt x="13661" y="2729"/>
                  </a:cubicBezTo>
                  <a:cubicBezTo>
                    <a:pt x="13688" y="2781"/>
                    <a:pt x="13738" y="2814"/>
                    <a:pt x="13791" y="2814"/>
                  </a:cubicBezTo>
                  <a:cubicBezTo>
                    <a:pt x="13817" y="2814"/>
                    <a:pt x="13844" y="2806"/>
                    <a:pt x="13869" y="2788"/>
                  </a:cubicBezTo>
                  <a:cubicBezTo>
                    <a:pt x="13946" y="2748"/>
                    <a:pt x="13982" y="2653"/>
                    <a:pt x="13928" y="2580"/>
                  </a:cubicBezTo>
                  <a:cubicBezTo>
                    <a:pt x="13475" y="1974"/>
                    <a:pt x="12982" y="1354"/>
                    <a:pt x="12304" y="997"/>
                  </a:cubicBezTo>
                  <a:cubicBezTo>
                    <a:pt x="11982" y="825"/>
                    <a:pt x="11607" y="712"/>
                    <a:pt x="11250" y="712"/>
                  </a:cubicBezTo>
                  <a:cubicBezTo>
                    <a:pt x="10892" y="712"/>
                    <a:pt x="10571" y="825"/>
                    <a:pt x="10268" y="1015"/>
                  </a:cubicBezTo>
                  <a:cubicBezTo>
                    <a:pt x="10006" y="1182"/>
                    <a:pt x="9761" y="1390"/>
                    <a:pt x="9494" y="1562"/>
                  </a:cubicBezTo>
                  <a:cubicBezTo>
                    <a:pt x="9323" y="1673"/>
                    <a:pt x="9107" y="1783"/>
                    <a:pt x="8887" y="1783"/>
                  </a:cubicBezTo>
                  <a:cubicBezTo>
                    <a:pt x="8845" y="1783"/>
                    <a:pt x="8803" y="1779"/>
                    <a:pt x="8762" y="1770"/>
                  </a:cubicBezTo>
                  <a:cubicBezTo>
                    <a:pt x="8535" y="1712"/>
                    <a:pt x="8363" y="1598"/>
                    <a:pt x="8214" y="1431"/>
                  </a:cubicBezTo>
                  <a:cubicBezTo>
                    <a:pt x="8047" y="1241"/>
                    <a:pt x="7893" y="1033"/>
                    <a:pt x="7744" y="843"/>
                  </a:cubicBezTo>
                  <a:cubicBezTo>
                    <a:pt x="7572" y="658"/>
                    <a:pt x="7404" y="468"/>
                    <a:pt x="7196" y="336"/>
                  </a:cubicBezTo>
                  <a:cubicBezTo>
                    <a:pt x="7026" y="238"/>
                    <a:pt x="6845" y="190"/>
                    <a:pt x="6662" y="190"/>
                  </a:cubicBezTo>
                  <a:cubicBezTo>
                    <a:pt x="6602" y="190"/>
                    <a:pt x="6542" y="195"/>
                    <a:pt x="6482" y="205"/>
                  </a:cubicBezTo>
                  <a:cubicBezTo>
                    <a:pt x="5988" y="300"/>
                    <a:pt x="5649" y="712"/>
                    <a:pt x="5333" y="1051"/>
                  </a:cubicBezTo>
                  <a:cubicBezTo>
                    <a:pt x="5161" y="1223"/>
                    <a:pt x="5011" y="1372"/>
                    <a:pt x="4821" y="1503"/>
                  </a:cubicBezTo>
                  <a:cubicBezTo>
                    <a:pt x="4708" y="1562"/>
                    <a:pt x="4654" y="1580"/>
                    <a:pt x="4541" y="1598"/>
                  </a:cubicBezTo>
                  <a:cubicBezTo>
                    <a:pt x="4518" y="1617"/>
                    <a:pt x="4500" y="1617"/>
                    <a:pt x="4482" y="1617"/>
                  </a:cubicBezTo>
                  <a:lnTo>
                    <a:pt x="4405" y="1617"/>
                  </a:lnTo>
                  <a:cubicBezTo>
                    <a:pt x="4333" y="1617"/>
                    <a:pt x="4292" y="1617"/>
                    <a:pt x="4238" y="1598"/>
                  </a:cubicBezTo>
                  <a:cubicBezTo>
                    <a:pt x="4125" y="1580"/>
                    <a:pt x="4048" y="1544"/>
                    <a:pt x="3935" y="1467"/>
                  </a:cubicBezTo>
                  <a:cubicBezTo>
                    <a:pt x="3862" y="1408"/>
                    <a:pt x="3767" y="1295"/>
                    <a:pt x="3690" y="1223"/>
                  </a:cubicBezTo>
                  <a:cubicBezTo>
                    <a:pt x="3500" y="1015"/>
                    <a:pt x="3351" y="789"/>
                    <a:pt x="3184" y="599"/>
                  </a:cubicBezTo>
                  <a:cubicBezTo>
                    <a:pt x="3012" y="391"/>
                    <a:pt x="2804" y="205"/>
                    <a:pt x="2541" y="92"/>
                  </a:cubicBezTo>
                  <a:cubicBezTo>
                    <a:pt x="2395" y="29"/>
                    <a:pt x="2237" y="0"/>
                    <a:pt x="20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14"/>
            <p:cNvSpPr/>
            <p:nvPr/>
          </p:nvSpPr>
          <p:spPr>
            <a:xfrm>
              <a:off x="617775" y="4327922"/>
              <a:ext cx="1217971" cy="245622"/>
            </a:xfrm>
            <a:custGeom>
              <a:avLst/>
              <a:gdLst/>
              <a:ahLst/>
              <a:cxnLst/>
              <a:rect l="l" t="t" r="r" b="b"/>
              <a:pathLst>
                <a:path w="13984" h="2820" extrusionOk="0">
                  <a:moveTo>
                    <a:pt x="2093" y="1"/>
                  </a:moveTo>
                  <a:cubicBezTo>
                    <a:pt x="1914" y="1"/>
                    <a:pt x="1732" y="38"/>
                    <a:pt x="1561" y="109"/>
                  </a:cubicBezTo>
                  <a:cubicBezTo>
                    <a:pt x="1239" y="222"/>
                    <a:pt x="959" y="430"/>
                    <a:pt x="733" y="710"/>
                  </a:cubicBezTo>
                  <a:cubicBezTo>
                    <a:pt x="507" y="1013"/>
                    <a:pt x="335" y="1353"/>
                    <a:pt x="204" y="1692"/>
                  </a:cubicBezTo>
                  <a:cubicBezTo>
                    <a:pt x="149" y="1882"/>
                    <a:pt x="90" y="2049"/>
                    <a:pt x="36" y="2221"/>
                  </a:cubicBezTo>
                  <a:cubicBezTo>
                    <a:pt x="1" y="2333"/>
                    <a:pt x="96" y="2411"/>
                    <a:pt x="190" y="2411"/>
                  </a:cubicBezTo>
                  <a:cubicBezTo>
                    <a:pt x="252" y="2411"/>
                    <a:pt x="313" y="2377"/>
                    <a:pt x="335" y="2294"/>
                  </a:cubicBezTo>
                  <a:cubicBezTo>
                    <a:pt x="543" y="1674"/>
                    <a:pt x="769" y="936"/>
                    <a:pt x="1375" y="543"/>
                  </a:cubicBezTo>
                  <a:cubicBezTo>
                    <a:pt x="1575" y="417"/>
                    <a:pt x="1810" y="319"/>
                    <a:pt x="2055" y="319"/>
                  </a:cubicBezTo>
                  <a:cubicBezTo>
                    <a:pt x="2110" y="319"/>
                    <a:pt x="2165" y="324"/>
                    <a:pt x="2221" y="335"/>
                  </a:cubicBezTo>
                  <a:cubicBezTo>
                    <a:pt x="2484" y="371"/>
                    <a:pt x="2692" y="525"/>
                    <a:pt x="2864" y="710"/>
                  </a:cubicBezTo>
                  <a:cubicBezTo>
                    <a:pt x="3203" y="1068"/>
                    <a:pt x="3465" y="1579"/>
                    <a:pt x="3918" y="1823"/>
                  </a:cubicBezTo>
                  <a:cubicBezTo>
                    <a:pt x="4064" y="1896"/>
                    <a:pt x="4226" y="1937"/>
                    <a:pt x="4390" y="1937"/>
                  </a:cubicBezTo>
                  <a:cubicBezTo>
                    <a:pt x="4478" y="1937"/>
                    <a:pt x="4568" y="1925"/>
                    <a:pt x="4655" y="1900"/>
                  </a:cubicBezTo>
                  <a:cubicBezTo>
                    <a:pt x="4881" y="1841"/>
                    <a:pt x="5085" y="1710"/>
                    <a:pt x="5257" y="1561"/>
                  </a:cubicBezTo>
                  <a:cubicBezTo>
                    <a:pt x="5447" y="1389"/>
                    <a:pt x="5614" y="1221"/>
                    <a:pt x="5763" y="1050"/>
                  </a:cubicBezTo>
                  <a:cubicBezTo>
                    <a:pt x="5935" y="882"/>
                    <a:pt x="6084" y="728"/>
                    <a:pt x="6274" y="615"/>
                  </a:cubicBezTo>
                  <a:cubicBezTo>
                    <a:pt x="6398" y="549"/>
                    <a:pt x="6533" y="509"/>
                    <a:pt x="6672" y="509"/>
                  </a:cubicBezTo>
                  <a:cubicBezTo>
                    <a:pt x="6722" y="509"/>
                    <a:pt x="6772" y="514"/>
                    <a:pt x="6822" y="525"/>
                  </a:cubicBezTo>
                  <a:cubicBezTo>
                    <a:pt x="6935" y="543"/>
                    <a:pt x="7007" y="579"/>
                    <a:pt x="7102" y="656"/>
                  </a:cubicBezTo>
                  <a:cubicBezTo>
                    <a:pt x="7179" y="710"/>
                    <a:pt x="7274" y="787"/>
                    <a:pt x="7347" y="864"/>
                  </a:cubicBezTo>
                  <a:cubicBezTo>
                    <a:pt x="7668" y="1221"/>
                    <a:pt x="7912" y="1674"/>
                    <a:pt x="8328" y="1936"/>
                  </a:cubicBezTo>
                  <a:cubicBezTo>
                    <a:pt x="8508" y="2033"/>
                    <a:pt x="8700" y="2090"/>
                    <a:pt x="8901" y="2090"/>
                  </a:cubicBezTo>
                  <a:cubicBezTo>
                    <a:pt x="8973" y="2090"/>
                    <a:pt x="9046" y="2083"/>
                    <a:pt x="9120" y="2067"/>
                  </a:cubicBezTo>
                  <a:cubicBezTo>
                    <a:pt x="9423" y="2013"/>
                    <a:pt x="9685" y="1823"/>
                    <a:pt x="9912" y="1656"/>
                  </a:cubicBezTo>
                  <a:cubicBezTo>
                    <a:pt x="10156" y="1466"/>
                    <a:pt x="10400" y="1276"/>
                    <a:pt x="10685" y="1145"/>
                  </a:cubicBezTo>
                  <a:cubicBezTo>
                    <a:pt x="10857" y="1070"/>
                    <a:pt x="11040" y="1038"/>
                    <a:pt x="11221" y="1038"/>
                  </a:cubicBezTo>
                  <a:cubicBezTo>
                    <a:pt x="11360" y="1038"/>
                    <a:pt x="11497" y="1057"/>
                    <a:pt x="11626" y="1090"/>
                  </a:cubicBezTo>
                  <a:cubicBezTo>
                    <a:pt x="12345" y="1240"/>
                    <a:pt x="12888" y="1769"/>
                    <a:pt x="13341" y="2334"/>
                  </a:cubicBezTo>
                  <a:cubicBezTo>
                    <a:pt x="13436" y="2465"/>
                    <a:pt x="13549" y="2597"/>
                    <a:pt x="13662" y="2746"/>
                  </a:cubicBezTo>
                  <a:cubicBezTo>
                    <a:pt x="13691" y="2788"/>
                    <a:pt x="13747" y="2819"/>
                    <a:pt x="13804" y="2819"/>
                  </a:cubicBezTo>
                  <a:cubicBezTo>
                    <a:pt x="13826" y="2819"/>
                    <a:pt x="13849" y="2815"/>
                    <a:pt x="13870" y="2805"/>
                  </a:cubicBezTo>
                  <a:cubicBezTo>
                    <a:pt x="13947" y="2764"/>
                    <a:pt x="13983" y="2651"/>
                    <a:pt x="13929" y="2579"/>
                  </a:cubicBezTo>
                  <a:cubicBezTo>
                    <a:pt x="13476" y="1972"/>
                    <a:pt x="12983" y="1353"/>
                    <a:pt x="12305" y="995"/>
                  </a:cubicBezTo>
                  <a:cubicBezTo>
                    <a:pt x="11983" y="823"/>
                    <a:pt x="11608" y="728"/>
                    <a:pt x="11251" y="710"/>
                  </a:cubicBezTo>
                  <a:cubicBezTo>
                    <a:pt x="10893" y="710"/>
                    <a:pt x="10572" y="823"/>
                    <a:pt x="10269" y="1013"/>
                  </a:cubicBezTo>
                  <a:cubicBezTo>
                    <a:pt x="10007" y="1181"/>
                    <a:pt x="9762" y="1389"/>
                    <a:pt x="9495" y="1561"/>
                  </a:cubicBezTo>
                  <a:cubicBezTo>
                    <a:pt x="9324" y="1671"/>
                    <a:pt x="9108" y="1781"/>
                    <a:pt x="8888" y="1781"/>
                  </a:cubicBezTo>
                  <a:cubicBezTo>
                    <a:pt x="8846" y="1781"/>
                    <a:pt x="8804" y="1777"/>
                    <a:pt x="8763" y="1769"/>
                  </a:cubicBezTo>
                  <a:cubicBezTo>
                    <a:pt x="8536" y="1728"/>
                    <a:pt x="8364" y="1597"/>
                    <a:pt x="8215" y="1430"/>
                  </a:cubicBezTo>
                  <a:cubicBezTo>
                    <a:pt x="8048" y="1240"/>
                    <a:pt x="7894" y="1031"/>
                    <a:pt x="7745" y="841"/>
                  </a:cubicBezTo>
                  <a:cubicBezTo>
                    <a:pt x="7573" y="656"/>
                    <a:pt x="7405" y="466"/>
                    <a:pt x="7197" y="335"/>
                  </a:cubicBezTo>
                  <a:cubicBezTo>
                    <a:pt x="7027" y="236"/>
                    <a:pt x="6846" y="188"/>
                    <a:pt x="6663" y="188"/>
                  </a:cubicBezTo>
                  <a:cubicBezTo>
                    <a:pt x="6603" y="188"/>
                    <a:pt x="6543" y="194"/>
                    <a:pt x="6483" y="204"/>
                  </a:cubicBezTo>
                  <a:cubicBezTo>
                    <a:pt x="5989" y="299"/>
                    <a:pt x="5650" y="710"/>
                    <a:pt x="5334" y="1050"/>
                  </a:cubicBezTo>
                  <a:cubicBezTo>
                    <a:pt x="5162" y="1221"/>
                    <a:pt x="5012" y="1389"/>
                    <a:pt x="4822" y="1502"/>
                  </a:cubicBezTo>
                  <a:cubicBezTo>
                    <a:pt x="4709" y="1561"/>
                    <a:pt x="4655" y="1579"/>
                    <a:pt x="4542" y="1615"/>
                  </a:cubicBezTo>
                  <a:lnTo>
                    <a:pt x="4239" y="1615"/>
                  </a:lnTo>
                  <a:cubicBezTo>
                    <a:pt x="4126" y="1579"/>
                    <a:pt x="4049" y="1543"/>
                    <a:pt x="3936" y="1466"/>
                  </a:cubicBezTo>
                  <a:cubicBezTo>
                    <a:pt x="3863" y="1407"/>
                    <a:pt x="3768" y="1316"/>
                    <a:pt x="3691" y="1221"/>
                  </a:cubicBezTo>
                  <a:cubicBezTo>
                    <a:pt x="3501" y="1013"/>
                    <a:pt x="3352" y="805"/>
                    <a:pt x="3185" y="597"/>
                  </a:cubicBezTo>
                  <a:cubicBezTo>
                    <a:pt x="3013" y="389"/>
                    <a:pt x="2805" y="204"/>
                    <a:pt x="2542" y="90"/>
                  </a:cubicBezTo>
                  <a:cubicBezTo>
                    <a:pt x="2401" y="29"/>
                    <a:pt x="2248" y="1"/>
                    <a:pt x="20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9146742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7" name="Google Shape;2137;p15"/>
          <p:cNvSpPr txBox="1">
            <a:spLocks noGrp="1"/>
          </p:cNvSpPr>
          <p:nvPr>
            <p:ph type="subTitle" idx="1"/>
          </p:nvPr>
        </p:nvSpPr>
        <p:spPr>
          <a:xfrm>
            <a:off x="1804625" y="3754803"/>
            <a:ext cx="2767500" cy="8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138" name="Google Shape;2138;p15"/>
          <p:cNvSpPr txBox="1">
            <a:spLocks noGrp="1"/>
          </p:cNvSpPr>
          <p:nvPr>
            <p:ph type="title"/>
          </p:nvPr>
        </p:nvSpPr>
        <p:spPr>
          <a:xfrm>
            <a:off x="1804625" y="2502800"/>
            <a:ext cx="2767500" cy="13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grpSp>
        <p:nvGrpSpPr>
          <p:cNvPr id="2139" name="Google Shape;2139;p15"/>
          <p:cNvGrpSpPr/>
          <p:nvPr/>
        </p:nvGrpSpPr>
        <p:grpSpPr>
          <a:xfrm>
            <a:off x="447681" y="1934782"/>
            <a:ext cx="1033840" cy="2668714"/>
            <a:chOff x="2014958" y="1510123"/>
            <a:chExt cx="797101" cy="2057605"/>
          </a:xfrm>
        </p:grpSpPr>
        <p:sp>
          <p:nvSpPr>
            <p:cNvPr id="2140" name="Google Shape;2140;p15"/>
            <p:cNvSpPr/>
            <p:nvPr/>
          </p:nvSpPr>
          <p:spPr>
            <a:xfrm>
              <a:off x="2118623" y="3300466"/>
              <a:ext cx="672333" cy="267263"/>
            </a:xfrm>
            <a:custGeom>
              <a:avLst/>
              <a:gdLst/>
              <a:ahLst/>
              <a:cxnLst/>
              <a:rect l="l" t="t" r="r" b="b"/>
              <a:pathLst>
                <a:path w="37435" h="14881" extrusionOk="0">
                  <a:moveTo>
                    <a:pt x="34842" y="1"/>
                  </a:moveTo>
                  <a:cubicBezTo>
                    <a:pt x="34428" y="139"/>
                    <a:pt x="33978" y="416"/>
                    <a:pt x="33702" y="865"/>
                  </a:cubicBezTo>
                  <a:cubicBezTo>
                    <a:pt x="33702" y="1003"/>
                    <a:pt x="33702" y="1141"/>
                    <a:pt x="33563" y="1418"/>
                  </a:cubicBezTo>
                  <a:cubicBezTo>
                    <a:pt x="33425" y="1729"/>
                    <a:pt x="33425" y="2006"/>
                    <a:pt x="33563" y="2282"/>
                  </a:cubicBezTo>
                  <a:lnTo>
                    <a:pt x="33563" y="4010"/>
                  </a:lnTo>
                  <a:cubicBezTo>
                    <a:pt x="33563" y="4460"/>
                    <a:pt x="33425" y="4874"/>
                    <a:pt x="33252" y="5324"/>
                  </a:cubicBezTo>
                  <a:cubicBezTo>
                    <a:pt x="32976" y="5600"/>
                    <a:pt x="32838" y="6050"/>
                    <a:pt x="32561" y="6326"/>
                  </a:cubicBezTo>
                  <a:cubicBezTo>
                    <a:pt x="32250" y="6741"/>
                    <a:pt x="31835" y="7190"/>
                    <a:pt x="31386" y="7467"/>
                  </a:cubicBezTo>
                  <a:cubicBezTo>
                    <a:pt x="30522" y="8193"/>
                    <a:pt x="29658" y="8642"/>
                    <a:pt x="28655" y="9057"/>
                  </a:cubicBezTo>
                  <a:cubicBezTo>
                    <a:pt x="26650" y="9921"/>
                    <a:pt x="24473" y="10509"/>
                    <a:pt x="22330" y="10785"/>
                  </a:cubicBezTo>
                  <a:cubicBezTo>
                    <a:pt x="20878" y="10923"/>
                    <a:pt x="19426" y="11062"/>
                    <a:pt x="18009" y="11062"/>
                  </a:cubicBezTo>
                  <a:lnTo>
                    <a:pt x="18009" y="10785"/>
                  </a:lnTo>
                  <a:cubicBezTo>
                    <a:pt x="18147" y="10370"/>
                    <a:pt x="18147" y="9783"/>
                    <a:pt x="17871" y="9333"/>
                  </a:cubicBezTo>
                  <a:cubicBezTo>
                    <a:pt x="17698" y="8919"/>
                    <a:pt x="17145" y="8469"/>
                    <a:pt x="16696" y="8469"/>
                  </a:cubicBezTo>
                  <a:cubicBezTo>
                    <a:pt x="15831" y="8331"/>
                    <a:pt x="15106" y="8054"/>
                    <a:pt x="14241" y="7778"/>
                  </a:cubicBezTo>
                  <a:lnTo>
                    <a:pt x="14103" y="7778"/>
                  </a:lnTo>
                  <a:cubicBezTo>
                    <a:pt x="13239" y="6914"/>
                    <a:pt x="12098" y="6326"/>
                    <a:pt x="11096" y="5600"/>
                  </a:cubicBezTo>
                  <a:cubicBezTo>
                    <a:pt x="10785" y="5324"/>
                    <a:pt x="10508" y="5324"/>
                    <a:pt x="10094" y="5324"/>
                  </a:cubicBezTo>
                  <a:cubicBezTo>
                    <a:pt x="9644" y="4460"/>
                    <a:pt x="8780" y="3734"/>
                    <a:pt x="8054" y="3146"/>
                  </a:cubicBezTo>
                  <a:lnTo>
                    <a:pt x="8054" y="2282"/>
                  </a:lnTo>
                  <a:cubicBezTo>
                    <a:pt x="7810" y="1397"/>
                    <a:pt x="6892" y="835"/>
                    <a:pt x="6085" y="835"/>
                  </a:cubicBezTo>
                  <a:cubicBezTo>
                    <a:pt x="5979" y="835"/>
                    <a:pt x="5874" y="845"/>
                    <a:pt x="5773" y="865"/>
                  </a:cubicBezTo>
                  <a:cubicBezTo>
                    <a:pt x="3734" y="1418"/>
                    <a:pt x="1452" y="2420"/>
                    <a:pt x="415" y="4321"/>
                  </a:cubicBezTo>
                  <a:cubicBezTo>
                    <a:pt x="277" y="4736"/>
                    <a:pt x="139" y="5186"/>
                    <a:pt x="139" y="5600"/>
                  </a:cubicBezTo>
                  <a:cubicBezTo>
                    <a:pt x="1" y="6188"/>
                    <a:pt x="1" y="6603"/>
                    <a:pt x="139" y="7190"/>
                  </a:cubicBezTo>
                  <a:cubicBezTo>
                    <a:pt x="277" y="8054"/>
                    <a:pt x="727" y="8919"/>
                    <a:pt x="1280" y="9644"/>
                  </a:cubicBezTo>
                  <a:cubicBezTo>
                    <a:pt x="2593" y="11373"/>
                    <a:pt x="4598" y="12375"/>
                    <a:pt x="6637" y="13101"/>
                  </a:cubicBezTo>
                  <a:cubicBezTo>
                    <a:pt x="9057" y="13965"/>
                    <a:pt x="11822" y="14380"/>
                    <a:pt x="14414" y="14691"/>
                  </a:cubicBezTo>
                  <a:cubicBezTo>
                    <a:pt x="15554" y="14812"/>
                    <a:pt x="16720" y="14881"/>
                    <a:pt x="17890" y="14881"/>
                  </a:cubicBezTo>
                  <a:cubicBezTo>
                    <a:pt x="19381" y="14881"/>
                    <a:pt x="20877" y="14770"/>
                    <a:pt x="22330" y="14518"/>
                  </a:cubicBezTo>
                  <a:cubicBezTo>
                    <a:pt x="24611" y="14242"/>
                    <a:pt x="26927" y="13827"/>
                    <a:pt x="29104" y="12963"/>
                  </a:cubicBezTo>
                  <a:cubicBezTo>
                    <a:pt x="31109" y="12237"/>
                    <a:pt x="32976" y="11234"/>
                    <a:pt x="34566" y="9783"/>
                  </a:cubicBezTo>
                  <a:cubicBezTo>
                    <a:pt x="35292" y="9195"/>
                    <a:pt x="35845" y="8331"/>
                    <a:pt x="36294" y="7605"/>
                  </a:cubicBezTo>
                  <a:cubicBezTo>
                    <a:pt x="36882" y="6603"/>
                    <a:pt x="37296" y="5462"/>
                    <a:pt x="37296" y="4149"/>
                  </a:cubicBezTo>
                  <a:cubicBezTo>
                    <a:pt x="37435" y="3284"/>
                    <a:pt x="37435" y="2282"/>
                    <a:pt x="37296" y="1418"/>
                  </a:cubicBezTo>
                  <a:cubicBezTo>
                    <a:pt x="37158" y="865"/>
                    <a:pt x="36709" y="416"/>
                    <a:pt x="36432" y="277"/>
                  </a:cubicBezTo>
                  <a:cubicBezTo>
                    <a:pt x="36156" y="1"/>
                    <a:pt x="35706" y="1"/>
                    <a:pt x="35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15"/>
            <p:cNvSpPr/>
            <p:nvPr/>
          </p:nvSpPr>
          <p:spPr>
            <a:xfrm>
              <a:off x="2191253" y="2622566"/>
              <a:ext cx="46588" cy="62106"/>
            </a:xfrm>
            <a:custGeom>
              <a:avLst/>
              <a:gdLst/>
              <a:ahLst/>
              <a:cxnLst/>
              <a:rect l="l" t="t" r="r" b="b"/>
              <a:pathLst>
                <a:path w="2594" h="3458" extrusionOk="0">
                  <a:moveTo>
                    <a:pt x="2420" y="1"/>
                  </a:moveTo>
                  <a:cubicBezTo>
                    <a:pt x="2282" y="139"/>
                    <a:pt x="2144" y="277"/>
                    <a:pt x="1867" y="588"/>
                  </a:cubicBezTo>
                  <a:cubicBezTo>
                    <a:pt x="1602" y="824"/>
                    <a:pt x="1363" y="1059"/>
                    <a:pt x="1126" y="1402"/>
                  </a:cubicBezTo>
                  <a:lnTo>
                    <a:pt x="1126" y="1402"/>
                  </a:lnTo>
                  <a:cubicBezTo>
                    <a:pt x="1504" y="977"/>
                    <a:pt x="1949" y="638"/>
                    <a:pt x="2282" y="277"/>
                  </a:cubicBezTo>
                  <a:cubicBezTo>
                    <a:pt x="2420" y="139"/>
                    <a:pt x="2420" y="139"/>
                    <a:pt x="2593" y="139"/>
                  </a:cubicBezTo>
                  <a:cubicBezTo>
                    <a:pt x="2593" y="1"/>
                    <a:pt x="2593" y="1"/>
                    <a:pt x="2420" y="1"/>
                  </a:cubicBezTo>
                  <a:close/>
                  <a:moveTo>
                    <a:pt x="1126" y="1402"/>
                  </a:moveTo>
                  <a:cubicBezTo>
                    <a:pt x="1034" y="1505"/>
                    <a:pt x="946" y="1614"/>
                    <a:pt x="865" y="1729"/>
                  </a:cubicBezTo>
                  <a:cubicBezTo>
                    <a:pt x="846" y="1765"/>
                    <a:pt x="826" y="1802"/>
                    <a:pt x="807" y="1838"/>
                  </a:cubicBezTo>
                  <a:lnTo>
                    <a:pt x="807" y="1838"/>
                  </a:lnTo>
                  <a:cubicBezTo>
                    <a:pt x="871" y="1755"/>
                    <a:pt x="937" y="1672"/>
                    <a:pt x="1003" y="1591"/>
                  </a:cubicBezTo>
                  <a:cubicBezTo>
                    <a:pt x="1044" y="1524"/>
                    <a:pt x="1085" y="1461"/>
                    <a:pt x="1126" y="1402"/>
                  </a:cubicBezTo>
                  <a:close/>
                  <a:moveTo>
                    <a:pt x="807" y="1838"/>
                  </a:moveTo>
                  <a:lnTo>
                    <a:pt x="807" y="1838"/>
                  </a:lnTo>
                  <a:cubicBezTo>
                    <a:pt x="437" y="2320"/>
                    <a:pt x="119" y="2838"/>
                    <a:pt x="1" y="3457"/>
                  </a:cubicBezTo>
                  <a:cubicBezTo>
                    <a:pt x="260" y="2906"/>
                    <a:pt x="519" y="2385"/>
                    <a:pt x="807" y="1838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15"/>
            <p:cNvSpPr/>
            <p:nvPr/>
          </p:nvSpPr>
          <p:spPr>
            <a:xfrm>
              <a:off x="2700312" y="2620087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15"/>
            <p:cNvSpPr/>
            <p:nvPr/>
          </p:nvSpPr>
          <p:spPr>
            <a:xfrm>
              <a:off x="2700312" y="2607048"/>
              <a:ext cx="23599" cy="85077"/>
            </a:xfrm>
            <a:custGeom>
              <a:avLst/>
              <a:gdLst/>
              <a:ahLst/>
              <a:cxnLst/>
              <a:rect l="l" t="t" r="r" b="b"/>
              <a:pathLst>
                <a:path w="1314" h="4737" extrusionOk="0">
                  <a:moveTo>
                    <a:pt x="0" y="1"/>
                  </a:moveTo>
                  <a:lnTo>
                    <a:pt x="0" y="865"/>
                  </a:lnTo>
                  <a:cubicBezTo>
                    <a:pt x="173" y="2144"/>
                    <a:pt x="450" y="3457"/>
                    <a:pt x="864" y="4736"/>
                  </a:cubicBezTo>
                  <a:cubicBezTo>
                    <a:pt x="1037" y="4598"/>
                    <a:pt x="1175" y="4460"/>
                    <a:pt x="1314" y="4460"/>
                  </a:cubicBezTo>
                  <a:lnTo>
                    <a:pt x="1175" y="4321"/>
                  </a:lnTo>
                  <a:cubicBezTo>
                    <a:pt x="864" y="3008"/>
                    <a:pt x="588" y="1729"/>
                    <a:pt x="450" y="415"/>
                  </a:cubicBezTo>
                  <a:lnTo>
                    <a:pt x="450" y="277"/>
                  </a:lnTo>
                  <a:cubicBezTo>
                    <a:pt x="311" y="139"/>
                    <a:pt x="173" y="139"/>
                    <a:pt x="0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15"/>
            <p:cNvSpPr/>
            <p:nvPr/>
          </p:nvSpPr>
          <p:spPr>
            <a:xfrm>
              <a:off x="2672366" y="2596506"/>
              <a:ext cx="27964" cy="98708"/>
            </a:xfrm>
            <a:custGeom>
              <a:avLst/>
              <a:gdLst/>
              <a:ahLst/>
              <a:cxnLst/>
              <a:rect l="l" t="t" r="r" b="b"/>
              <a:pathLst>
                <a:path w="1557" h="5496" extrusionOk="0">
                  <a:moveTo>
                    <a:pt x="277" y="0"/>
                  </a:moveTo>
                  <a:cubicBezTo>
                    <a:pt x="139" y="449"/>
                    <a:pt x="139" y="864"/>
                    <a:pt x="1" y="1314"/>
                  </a:cubicBezTo>
                  <a:cubicBezTo>
                    <a:pt x="139" y="1314"/>
                    <a:pt x="277" y="1452"/>
                    <a:pt x="277" y="1590"/>
                  </a:cubicBezTo>
                  <a:cubicBezTo>
                    <a:pt x="416" y="2592"/>
                    <a:pt x="554" y="3768"/>
                    <a:pt x="1003" y="4632"/>
                  </a:cubicBezTo>
                  <a:lnTo>
                    <a:pt x="1003" y="4908"/>
                  </a:lnTo>
                  <a:lnTo>
                    <a:pt x="1141" y="4908"/>
                  </a:lnTo>
                  <a:lnTo>
                    <a:pt x="1141" y="5047"/>
                  </a:lnTo>
                  <a:cubicBezTo>
                    <a:pt x="1280" y="5185"/>
                    <a:pt x="1418" y="5323"/>
                    <a:pt x="1556" y="5496"/>
                  </a:cubicBezTo>
                  <a:cubicBezTo>
                    <a:pt x="1141" y="3768"/>
                    <a:pt x="692" y="2039"/>
                    <a:pt x="554" y="311"/>
                  </a:cubicBezTo>
                  <a:lnTo>
                    <a:pt x="554" y="138"/>
                  </a:lnTo>
                  <a:lnTo>
                    <a:pt x="416" y="138"/>
                  </a:lnTo>
                  <a:cubicBezTo>
                    <a:pt x="277" y="138"/>
                    <a:pt x="277" y="138"/>
                    <a:pt x="277" y="0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15"/>
            <p:cNvSpPr/>
            <p:nvPr/>
          </p:nvSpPr>
          <p:spPr>
            <a:xfrm>
              <a:off x="2462539" y="2562974"/>
              <a:ext cx="8100" cy="80102"/>
            </a:xfrm>
            <a:custGeom>
              <a:avLst/>
              <a:gdLst/>
              <a:ahLst/>
              <a:cxnLst/>
              <a:rect l="l" t="t" r="r" b="b"/>
              <a:pathLst>
                <a:path w="451" h="4460" extrusionOk="0">
                  <a:moveTo>
                    <a:pt x="1" y="1"/>
                  </a:moveTo>
                  <a:cubicBezTo>
                    <a:pt x="139" y="1452"/>
                    <a:pt x="277" y="2869"/>
                    <a:pt x="450" y="4459"/>
                  </a:cubicBezTo>
                  <a:cubicBezTo>
                    <a:pt x="277" y="2869"/>
                    <a:pt x="139" y="1452"/>
                    <a:pt x="139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15"/>
            <p:cNvSpPr/>
            <p:nvPr/>
          </p:nvSpPr>
          <p:spPr>
            <a:xfrm>
              <a:off x="2726372" y="2630019"/>
              <a:ext cx="15553" cy="44092"/>
            </a:xfrm>
            <a:custGeom>
              <a:avLst/>
              <a:gdLst/>
              <a:ahLst/>
              <a:cxnLst/>
              <a:rect l="l" t="t" r="r" b="b"/>
              <a:pathLst>
                <a:path w="866" h="2455" extrusionOk="0">
                  <a:moveTo>
                    <a:pt x="1" y="1"/>
                  </a:moveTo>
                  <a:lnTo>
                    <a:pt x="1" y="1"/>
                  </a:lnTo>
                  <a:cubicBezTo>
                    <a:pt x="139" y="865"/>
                    <a:pt x="277" y="1591"/>
                    <a:pt x="450" y="2455"/>
                  </a:cubicBezTo>
                  <a:cubicBezTo>
                    <a:pt x="589" y="2316"/>
                    <a:pt x="727" y="2178"/>
                    <a:pt x="727" y="2040"/>
                  </a:cubicBezTo>
                  <a:cubicBezTo>
                    <a:pt x="727" y="2040"/>
                    <a:pt x="865" y="2040"/>
                    <a:pt x="865" y="1902"/>
                  </a:cubicBezTo>
                  <a:cubicBezTo>
                    <a:pt x="865" y="1729"/>
                    <a:pt x="865" y="1591"/>
                    <a:pt x="727" y="1314"/>
                  </a:cubicBezTo>
                  <a:cubicBezTo>
                    <a:pt x="727" y="1176"/>
                    <a:pt x="589" y="865"/>
                    <a:pt x="450" y="588"/>
                  </a:cubicBezTo>
                  <a:cubicBezTo>
                    <a:pt x="277" y="450"/>
                    <a:pt x="139" y="173"/>
                    <a:pt x="1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15"/>
            <p:cNvSpPr/>
            <p:nvPr/>
          </p:nvSpPr>
          <p:spPr>
            <a:xfrm>
              <a:off x="2198707" y="2705128"/>
              <a:ext cx="2496" cy="2514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1" y="1"/>
                  </a:moveTo>
                  <a:lnTo>
                    <a:pt x="1" y="139"/>
                  </a:lnTo>
                  <a:lnTo>
                    <a:pt x="139" y="139"/>
                  </a:lnTo>
                  <a:cubicBezTo>
                    <a:pt x="139" y="139"/>
                    <a:pt x="1" y="139"/>
                    <a:pt x="1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15"/>
            <p:cNvSpPr/>
            <p:nvPr/>
          </p:nvSpPr>
          <p:spPr>
            <a:xfrm>
              <a:off x="2219199" y="2658576"/>
              <a:ext cx="31053" cy="52156"/>
            </a:xfrm>
            <a:custGeom>
              <a:avLst/>
              <a:gdLst/>
              <a:ahLst/>
              <a:cxnLst/>
              <a:rect l="l" t="t" r="r" b="b"/>
              <a:pathLst>
                <a:path w="1729" h="2904" extrusionOk="0">
                  <a:moveTo>
                    <a:pt x="311" y="1"/>
                  </a:moveTo>
                  <a:cubicBezTo>
                    <a:pt x="311" y="139"/>
                    <a:pt x="173" y="312"/>
                    <a:pt x="0" y="450"/>
                  </a:cubicBezTo>
                  <a:cubicBezTo>
                    <a:pt x="588" y="1176"/>
                    <a:pt x="864" y="2040"/>
                    <a:pt x="1175" y="2904"/>
                  </a:cubicBezTo>
                  <a:cubicBezTo>
                    <a:pt x="1314" y="2593"/>
                    <a:pt x="1590" y="2455"/>
                    <a:pt x="1728" y="2316"/>
                  </a:cubicBezTo>
                  <a:lnTo>
                    <a:pt x="864" y="1003"/>
                  </a:lnTo>
                  <a:cubicBezTo>
                    <a:pt x="726" y="726"/>
                    <a:pt x="450" y="312"/>
                    <a:pt x="311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15"/>
            <p:cNvSpPr/>
            <p:nvPr/>
          </p:nvSpPr>
          <p:spPr>
            <a:xfrm>
              <a:off x="2700312" y="26225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15"/>
            <p:cNvSpPr/>
            <p:nvPr/>
          </p:nvSpPr>
          <p:spPr>
            <a:xfrm>
              <a:off x="2661823" y="2648644"/>
              <a:ext cx="7453" cy="15535"/>
            </a:xfrm>
            <a:custGeom>
              <a:avLst/>
              <a:gdLst/>
              <a:ahLst/>
              <a:cxnLst/>
              <a:rect l="l" t="t" r="r" b="b"/>
              <a:pathLst>
                <a:path w="415" h="865" extrusionOk="0">
                  <a:moveTo>
                    <a:pt x="138" y="0"/>
                  </a:moveTo>
                  <a:cubicBezTo>
                    <a:pt x="138" y="139"/>
                    <a:pt x="138" y="415"/>
                    <a:pt x="0" y="554"/>
                  </a:cubicBezTo>
                  <a:lnTo>
                    <a:pt x="0" y="692"/>
                  </a:lnTo>
                  <a:cubicBezTo>
                    <a:pt x="138" y="692"/>
                    <a:pt x="277" y="865"/>
                    <a:pt x="415" y="865"/>
                  </a:cubicBezTo>
                  <a:cubicBezTo>
                    <a:pt x="277" y="554"/>
                    <a:pt x="277" y="277"/>
                    <a:pt x="138" y="0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15"/>
            <p:cNvSpPr/>
            <p:nvPr/>
          </p:nvSpPr>
          <p:spPr>
            <a:xfrm>
              <a:off x="2351421" y="2586556"/>
              <a:ext cx="20510" cy="43481"/>
            </a:xfrm>
            <a:custGeom>
              <a:avLst/>
              <a:gdLst/>
              <a:ahLst/>
              <a:cxnLst/>
              <a:rect l="l" t="t" r="r" b="b"/>
              <a:pathLst>
                <a:path w="1142" h="2421" extrusionOk="0">
                  <a:moveTo>
                    <a:pt x="865" y="1"/>
                  </a:moveTo>
                  <a:lnTo>
                    <a:pt x="588" y="139"/>
                  </a:lnTo>
                  <a:lnTo>
                    <a:pt x="1" y="139"/>
                  </a:lnTo>
                  <a:cubicBezTo>
                    <a:pt x="415" y="1003"/>
                    <a:pt x="726" y="1729"/>
                    <a:pt x="1141" y="2421"/>
                  </a:cubicBezTo>
                  <a:cubicBezTo>
                    <a:pt x="1141" y="2006"/>
                    <a:pt x="1003" y="1556"/>
                    <a:pt x="1003" y="1142"/>
                  </a:cubicBezTo>
                  <a:lnTo>
                    <a:pt x="1003" y="416"/>
                  </a:lnTo>
                  <a:lnTo>
                    <a:pt x="1003" y="278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15"/>
            <p:cNvSpPr/>
            <p:nvPr/>
          </p:nvSpPr>
          <p:spPr>
            <a:xfrm>
              <a:off x="2203682" y="2682175"/>
              <a:ext cx="18642" cy="22971"/>
            </a:xfrm>
            <a:custGeom>
              <a:avLst/>
              <a:gdLst/>
              <a:ahLst/>
              <a:cxnLst/>
              <a:rect l="l" t="t" r="r" b="b"/>
              <a:pathLst>
                <a:path w="1038" h="1279" extrusionOk="0">
                  <a:moveTo>
                    <a:pt x="311" y="0"/>
                  </a:moveTo>
                  <a:cubicBezTo>
                    <a:pt x="311" y="0"/>
                    <a:pt x="173" y="138"/>
                    <a:pt x="173" y="277"/>
                  </a:cubicBezTo>
                  <a:lnTo>
                    <a:pt x="0" y="415"/>
                  </a:lnTo>
                  <a:lnTo>
                    <a:pt x="173" y="415"/>
                  </a:lnTo>
                  <a:cubicBezTo>
                    <a:pt x="311" y="726"/>
                    <a:pt x="588" y="1002"/>
                    <a:pt x="864" y="1141"/>
                  </a:cubicBezTo>
                  <a:cubicBezTo>
                    <a:pt x="864" y="1279"/>
                    <a:pt x="1037" y="1279"/>
                    <a:pt x="1037" y="1279"/>
                  </a:cubicBezTo>
                  <a:cubicBezTo>
                    <a:pt x="726" y="864"/>
                    <a:pt x="588" y="415"/>
                    <a:pt x="311" y="0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15"/>
            <p:cNvSpPr/>
            <p:nvPr/>
          </p:nvSpPr>
          <p:spPr>
            <a:xfrm>
              <a:off x="2237824" y="2638083"/>
              <a:ext cx="27946" cy="54042"/>
            </a:xfrm>
            <a:custGeom>
              <a:avLst/>
              <a:gdLst/>
              <a:ahLst/>
              <a:cxnLst/>
              <a:rect l="l" t="t" r="r" b="b"/>
              <a:pathLst>
                <a:path w="1556" h="3009" extrusionOk="0">
                  <a:moveTo>
                    <a:pt x="277" y="1"/>
                  </a:moveTo>
                  <a:cubicBezTo>
                    <a:pt x="277" y="139"/>
                    <a:pt x="138" y="277"/>
                    <a:pt x="0" y="416"/>
                  </a:cubicBezTo>
                  <a:lnTo>
                    <a:pt x="0" y="588"/>
                  </a:lnTo>
                  <a:lnTo>
                    <a:pt x="138" y="727"/>
                  </a:lnTo>
                  <a:cubicBezTo>
                    <a:pt x="415" y="1453"/>
                    <a:pt x="864" y="2144"/>
                    <a:pt x="1279" y="2732"/>
                  </a:cubicBezTo>
                  <a:cubicBezTo>
                    <a:pt x="1279" y="2732"/>
                    <a:pt x="1279" y="2870"/>
                    <a:pt x="1417" y="2870"/>
                  </a:cubicBezTo>
                  <a:lnTo>
                    <a:pt x="1417" y="3008"/>
                  </a:lnTo>
                  <a:cubicBezTo>
                    <a:pt x="1417" y="2870"/>
                    <a:pt x="1556" y="2870"/>
                    <a:pt x="1556" y="2870"/>
                  </a:cubicBezTo>
                  <a:cubicBezTo>
                    <a:pt x="1417" y="2593"/>
                    <a:pt x="1417" y="2455"/>
                    <a:pt x="1279" y="2144"/>
                  </a:cubicBezTo>
                  <a:cubicBezTo>
                    <a:pt x="1003" y="1453"/>
                    <a:pt x="553" y="727"/>
                    <a:pt x="277" y="1"/>
                  </a:cubicBezTo>
                  <a:close/>
                </a:path>
              </a:pathLst>
            </a:custGeom>
            <a:solidFill>
              <a:srgbClr val="EB99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15"/>
            <p:cNvSpPr/>
            <p:nvPr/>
          </p:nvSpPr>
          <p:spPr>
            <a:xfrm>
              <a:off x="2470621" y="2648644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9"/>
                  </a:lnTo>
                  <a:lnTo>
                    <a:pt x="0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15"/>
            <p:cNvSpPr/>
            <p:nvPr/>
          </p:nvSpPr>
          <p:spPr>
            <a:xfrm>
              <a:off x="2659327" y="2692107"/>
              <a:ext cx="33549" cy="36638"/>
            </a:xfrm>
            <a:custGeom>
              <a:avLst/>
              <a:gdLst/>
              <a:ahLst/>
              <a:cxnLst/>
              <a:rect l="l" t="t" r="r" b="b"/>
              <a:pathLst>
                <a:path w="1868" h="2040" extrusionOk="0">
                  <a:moveTo>
                    <a:pt x="1003" y="0"/>
                  </a:moveTo>
                  <a:cubicBezTo>
                    <a:pt x="727" y="726"/>
                    <a:pt x="416" y="1314"/>
                    <a:pt x="1" y="2039"/>
                  </a:cubicBezTo>
                  <a:cubicBezTo>
                    <a:pt x="727" y="1728"/>
                    <a:pt x="1280" y="1314"/>
                    <a:pt x="1867" y="1037"/>
                  </a:cubicBezTo>
                  <a:cubicBezTo>
                    <a:pt x="1729" y="1037"/>
                    <a:pt x="1729" y="1037"/>
                    <a:pt x="1729" y="864"/>
                  </a:cubicBezTo>
                  <a:cubicBezTo>
                    <a:pt x="1591" y="726"/>
                    <a:pt x="1418" y="449"/>
                    <a:pt x="1142" y="311"/>
                  </a:cubicBezTo>
                  <a:cubicBezTo>
                    <a:pt x="1142" y="173"/>
                    <a:pt x="1003" y="173"/>
                    <a:pt x="1003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15"/>
            <p:cNvSpPr/>
            <p:nvPr/>
          </p:nvSpPr>
          <p:spPr>
            <a:xfrm>
              <a:off x="2387431" y="2772801"/>
              <a:ext cx="2496" cy="2496"/>
            </a:xfrm>
            <a:custGeom>
              <a:avLst/>
              <a:gdLst/>
              <a:ahLst/>
              <a:cxnLst/>
              <a:rect l="l" t="t" r="r" b="b"/>
              <a:pathLst>
                <a:path w="139" h="139" extrusionOk="0">
                  <a:moveTo>
                    <a:pt x="0" y="0"/>
                  </a:moveTo>
                  <a:lnTo>
                    <a:pt x="0" y="139"/>
                  </a:lnTo>
                  <a:lnTo>
                    <a:pt x="139" y="139"/>
                  </a:lnTo>
                  <a:cubicBezTo>
                    <a:pt x="139" y="139"/>
                    <a:pt x="0" y="139"/>
                    <a:pt x="0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15"/>
            <p:cNvSpPr/>
            <p:nvPr/>
          </p:nvSpPr>
          <p:spPr>
            <a:xfrm>
              <a:off x="2648784" y="2676571"/>
              <a:ext cx="15535" cy="36656"/>
            </a:xfrm>
            <a:custGeom>
              <a:avLst/>
              <a:gdLst/>
              <a:ahLst/>
              <a:cxnLst/>
              <a:rect l="l" t="t" r="r" b="b"/>
              <a:pathLst>
                <a:path w="865" h="2041" extrusionOk="0">
                  <a:moveTo>
                    <a:pt x="588" y="1"/>
                  </a:moveTo>
                  <a:lnTo>
                    <a:pt x="139" y="1729"/>
                  </a:lnTo>
                  <a:cubicBezTo>
                    <a:pt x="139" y="1737"/>
                    <a:pt x="139" y="1745"/>
                    <a:pt x="139" y="1752"/>
                  </a:cubicBezTo>
                  <a:lnTo>
                    <a:pt x="139" y="1752"/>
                  </a:lnTo>
                  <a:cubicBezTo>
                    <a:pt x="378" y="1261"/>
                    <a:pt x="633" y="775"/>
                    <a:pt x="864" y="312"/>
                  </a:cubicBezTo>
                  <a:lnTo>
                    <a:pt x="864" y="174"/>
                  </a:lnTo>
                  <a:cubicBezTo>
                    <a:pt x="864" y="174"/>
                    <a:pt x="726" y="174"/>
                    <a:pt x="588" y="1"/>
                  </a:cubicBezTo>
                  <a:close/>
                  <a:moveTo>
                    <a:pt x="139" y="1752"/>
                  </a:moveTo>
                  <a:lnTo>
                    <a:pt x="139" y="1752"/>
                  </a:lnTo>
                  <a:cubicBezTo>
                    <a:pt x="92" y="1848"/>
                    <a:pt x="46" y="1944"/>
                    <a:pt x="0" y="2040"/>
                  </a:cubicBezTo>
                  <a:cubicBezTo>
                    <a:pt x="132" y="1908"/>
                    <a:pt x="138" y="1902"/>
                    <a:pt x="139" y="1752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15"/>
            <p:cNvSpPr/>
            <p:nvPr/>
          </p:nvSpPr>
          <p:spPr>
            <a:xfrm>
              <a:off x="2470621" y="2656097"/>
              <a:ext cx="7453" cy="121697"/>
            </a:xfrm>
            <a:custGeom>
              <a:avLst/>
              <a:gdLst/>
              <a:ahLst/>
              <a:cxnLst/>
              <a:rect l="l" t="t" r="r" b="b"/>
              <a:pathLst>
                <a:path w="415" h="6776" extrusionOk="0">
                  <a:moveTo>
                    <a:pt x="277" y="4770"/>
                  </a:moveTo>
                  <a:lnTo>
                    <a:pt x="277" y="5185"/>
                  </a:lnTo>
                  <a:lnTo>
                    <a:pt x="277" y="5634"/>
                  </a:lnTo>
                  <a:lnTo>
                    <a:pt x="415" y="6775"/>
                  </a:lnTo>
                  <a:lnTo>
                    <a:pt x="415" y="6775"/>
                  </a:lnTo>
                  <a:lnTo>
                    <a:pt x="415" y="6775"/>
                  </a:lnTo>
                  <a:lnTo>
                    <a:pt x="277" y="5634"/>
                  </a:lnTo>
                  <a:lnTo>
                    <a:pt x="277" y="5185"/>
                  </a:lnTo>
                  <a:lnTo>
                    <a:pt x="277" y="4770"/>
                  </a:lnTo>
                  <a:cubicBezTo>
                    <a:pt x="277" y="4183"/>
                    <a:pt x="138" y="3595"/>
                    <a:pt x="138" y="3042"/>
                  </a:cubicBezTo>
                  <a:cubicBezTo>
                    <a:pt x="138" y="2005"/>
                    <a:pt x="0" y="1003"/>
                    <a:pt x="0" y="0"/>
                  </a:cubicBezTo>
                  <a:lnTo>
                    <a:pt x="0" y="0"/>
                  </a:lnTo>
                  <a:cubicBezTo>
                    <a:pt x="0" y="1003"/>
                    <a:pt x="138" y="2005"/>
                    <a:pt x="138" y="3042"/>
                  </a:cubicBezTo>
                  <a:cubicBezTo>
                    <a:pt x="138" y="3595"/>
                    <a:pt x="277" y="4183"/>
                    <a:pt x="277" y="477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15"/>
            <p:cNvSpPr/>
            <p:nvPr/>
          </p:nvSpPr>
          <p:spPr>
            <a:xfrm>
              <a:off x="2247756" y="2707624"/>
              <a:ext cx="21121" cy="26078"/>
            </a:xfrm>
            <a:custGeom>
              <a:avLst/>
              <a:gdLst/>
              <a:ahLst/>
              <a:cxnLst/>
              <a:rect l="l" t="t" r="r" b="b"/>
              <a:pathLst>
                <a:path w="1176" h="1452" extrusionOk="0">
                  <a:moveTo>
                    <a:pt x="1175" y="0"/>
                  </a:moveTo>
                  <a:lnTo>
                    <a:pt x="1175" y="0"/>
                  </a:lnTo>
                  <a:cubicBezTo>
                    <a:pt x="864" y="173"/>
                    <a:pt x="588" y="450"/>
                    <a:pt x="450" y="588"/>
                  </a:cubicBezTo>
                  <a:cubicBezTo>
                    <a:pt x="311" y="726"/>
                    <a:pt x="138" y="864"/>
                    <a:pt x="0" y="1037"/>
                  </a:cubicBezTo>
                  <a:cubicBezTo>
                    <a:pt x="311" y="1175"/>
                    <a:pt x="588" y="1314"/>
                    <a:pt x="864" y="1452"/>
                  </a:cubicBezTo>
                  <a:cubicBezTo>
                    <a:pt x="864" y="1037"/>
                    <a:pt x="1003" y="450"/>
                    <a:pt x="1175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15"/>
            <p:cNvSpPr/>
            <p:nvPr/>
          </p:nvSpPr>
          <p:spPr>
            <a:xfrm>
              <a:off x="2276312" y="2720663"/>
              <a:ext cx="20492" cy="31053"/>
            </a:xfrm>
            <a:custGeom>
              <a:avLst/>
              <a:gdLst/>
              <a:ahLst/>
              <a:cxnLst/>
              <a:rect l="l" t="t" r="r" b="b"/>
              <a:pathLst>
                <a:path w="1141" h="1729" extrusionOk="0">
                  <a:moveTo>
                    <a:pt x="277" y="0"/>
                  </a:moveTo>
                  <a:cubicBezTo>
                    <a:pt x="138" y="449"/>
                    <a:pt x="138" y="726"/>
                    <a:pt x="0" y="1175"/>
                  </a:cubicBezTo>
                  <a:cubicBezTo>
                    <a:pt x="450" y="1314"/>
                    <a:pt x="726" y="1590"/>
                    <a:pt x="1141" y="1728"/>
                  </a:cubicBezTo>
                  <a:lnTo>
                    <a:pt x="726" y="864"/>
                  </a:lnTo>
                  <a:lnTo>
                    <a:pt x="588" y="588"/>
                  </a:lnTo>
                  <a:cubicBezTo>
                    <a:pt x="450" y="311"/>
                    <a:pt x="450" y="138"/>
                    <a:pt x="277" y="0"/>
                  </a:cubicBezTo>
                  <a:close/>
                </a:path>
              </a:pathLst>
            </a:custGeom>
            <a:solidFill>
              <a:srgbClr val="DF9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15"/>
            <p:cNvSpPr/>
            <p:nvPr/>
          </p:nvSpPr>
          <p:spPr>
            <a:xfrm>
              <a:off x="2759903" y="22060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15"/>
            <p:cNvSpPr/>
            <p:nvPr/>
          </p:nvSpPr>
          <p:spPr>
            <a:xfrm>
              <a:off x="2759903" y="2128432"/>
              <a:ext cx="13057" cy="106162"/>
            </a:xfrm>
            <a:custGeom>
              <a:avLst/>
              <a:gdLst/>
              <a:ahLst/>
              <a:cxnLst/>
              <a:rect l="l" t="t" r="r" b="b"/>
              <a:pathLst>
                <a:path w="727" h="5911" extrusionOk="0">
                  <a:moveTo>
                    <a:pt x="312" y="0"/>
                  </a:moveTo>
                  <a:cubicBezTo>
                    <a:pt x="312" y="1452"/>
                    <a:pt x="139" y="2869"/>
                    <a:pt x="0" y="4321"/>
                  </a:cubicBezTo>
                  <a:lnTo>
                    <a:pt x="0" y="5634"/>
                  </a:lnTo>
                  <a:cubicBezTo>
                    <a:pt x="139" y="5772"/>
                    <a:pt x="312" y="5772"/>
                    <a:pt x="588" y="5911"/>
                  </a:cubicBezTo>
                  <a:cubicBezTo>
                    <a:pt x="588" y="4044"/>
                    <a:pt x="726" y="2178"/>
                    <a:pt x="726" y="277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15"/>
            <p:cNvSpPr/>
            <p:nvPr/>
          </p:nvSpPr>
          <p:spPr>
            <a:xfrm>
              <a:off x="2759903" y="2203541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0"/>
                  </a:moveTo>
                  <a:lnTo>
                    <a:pt x="0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15"/>
            <p:cNvSpPr/>
            <p:nvPr/>
          </p:nvSpPr>
          <p:spPr>
            <a:xfrm>
              <a:off x="2781006" y="2133389"/>
              <a:ext cx="15535" cy="108658"/>
            </a:xfrm>
            <a:custGeom>
              <a:avLst/>
              <a:gdLst/>
              <a:ahLst/>
              <a:cxnLst/>
              <a:rect l="l" t="t" r="r" b="b"/>
              <a:pathLst>
                <a:path w="865" h="6050" extrusionOk="0">
                  <a:moveTo>
                    <a:pt x="139" y="1"/>
                  </a:moveTo>
                  <a:cubicBezTo>
                    <a:pt x="139" y="2040"/>
                    <a:pt x="1" y="3906"/>
                    <a:pt x="1" y="5911"/>
                  </a:cubicBezTo>
                  <a:cubicBezTo>
                    <a:pt x="1" y="5911"/>
                    <a:pt x="139" y="5911"/>
                    <a:pt x="139" y="6049"/>
                  </a:cubicBezTo>
                  <a:cubicBezTo>
                    <a:pt x="415" y="5185"/>
                    <a:pt x="554" y="4494"/>
                    <a:pt x="692" y="3768"/>
                  </a:cubicBezTo>
                  <a:cubicBezTo>
                    <a:pt x="692" y="3042"/>
                    <a:pt x="865" y="2316"/>
                    <a:pt x="692" y="1452"/>
                  </a:cubicBezTo>
                  <a:cubicBezTo>
                    <a:pt x="692" y="1176"/>
                    <a:pt x="692" y="865"/>
                    <a:pt x="554" y="588"/>
                  </a:cubicBezTo>
                  <a:lnTo>
                    <a:pt x="277" y="312"/>
                  </a:lnTo>
                  <a:cubicBezTo>
                    <a:pt x="277" y="173"/>
                    <a:pt x="139" y="173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15"/>
            <p:cNvSpPr/>
            <p:nvPr/>
          </p:nvSpPr>
          <p:spPr>
            <a:xfrm>
              <a:off x="2721415" y="217746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15"/>
            <p:cNvSpPr/>
            <p:nvPr/>
          </p:nvSpPr>
          <p:spPr>
            <a:xfrm>
              <a:off x="2721415" y="2177463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9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15"/>
            <p:cNvSpPr/>
            <p:nvPr/>
          </p:nvSpPr>
          <p:spPr>
            <a:xfrm>
              <a:off x="2754928" y="2164424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15"/>
            <p:cNvSpPr/>
            <p:nvPr/>
          </p:nvSpPr>
          <p:spPr>
            <a:xfrm>
              <a:off x="2695337" y="2174985"/>
              <a:ext cx="15535" cy="39117"/>
            </a:xfrm>
            <a:custGeom>
              <a:avLst/>
              <a:gdLst/>
              <a:ahLst/>
              <a:cxnLst/>
              <a:rect l="l" t="t" r="r" b="b"/>
              <a:pathLst>
                <a:path w="865" h="2178" extrusionOk="0">
                  <a:moveTo>
                    <a:pt x="865" y="0"/>
                  </a:moveTo>
                  <a:lnTo>
                    <a:pt x="865" y="0"/>
                  </a:lnTo>
                  <a:cubicBezTo>
                    <a:pt x="727" y="139"/>
                    <a:pt x="727" y="277"/>
                    <a:pt x="588" y="450"/>
                  </a:cubicBezTo>
                  <a:cubicBezTo>
                    <a:pt x="450" y="865"/>
                    <a:pt x="277" y="1452"/>
                    <a:pt x="139" y="1867"/>
                  </a:cubicBezTo>
                  <a:lnTo>
                    <a:pt x="1" y="1867"/>
                  </a:lnTo>
                  <a:cubicBezTo>
                    <a:pt x="277" y="2005"/>
                    <a:pt x="588" y="2005"/>
                    <a:pt x="727" y="2178"/>
                  </a:cubicBezTo>
                  <a:cubicBezTo>
                    <a:pt x="727" y="1452"/>
                    <a:pt x="727" y="726"/>
                    <a:pt x="8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15"/>
            <p:cNvSpPr/>
            <p:nvPr/>
          </p:nvSpPr>
          <p:spPr>
            <a:xfrm>
              <a:off x="2754928" y="216194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lnTo>
                    <a:pt x="1" y="1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15"/>
            <p:cNvSpPr/>
            <p:nvPr/>
          </p:nvSpPr>
          <p:spPr>
            <a:xfrm>
              <a:off x="2736932" y="2130911"/>
              <a:ext cx="18014" cy="95619"/>
            </a:xfrm>
            <a:custGeom>
              <a:avLst/>
              <a:gdLst/>
              <a:ahLst/>
              <a:cxnLst/>
              <a:rect l="l" t="t" r="r" b="b"/>
              <a:pathLst>
                <a:path w="1003" h="5324" extrusionOk="0">
                  <a:moveTo>
                    <a:pt x="554" y="0"/>
                  </a:moveTo>
                  <a:lnTo>
                    <a:pt x="277" y="311"/>
                  </a:lnTo>
                  <a:cubicBezTo>
                    <a:pt x="415" y="311"/>
                    <a:pt x="415" y="450"/>
                    <a:pt x="277" y="588"/>
                  </a:cubicBezTo>
                  <a:cubicBezTo>
                    <a:pt x="277" y="1590"/>
                    <a:pt x="139" y="2731"/>
                    <a:pt x="1" y="3906"/>
                  </a:cubicBezTo>
                  <a:lnTo>
                    <a:pt x="1" y="5047"/>
                  </a:lnTo>
                  <a:cubicBezTo>
                    <a:pt x="277" y="5185"/>
                    <a:pt x="415" y="5185"/>
                    <a:pt x="726" y="5323"/>
                  </a:cubicBezTo>
                  <a:cubicBezTo>
                    <a:pt x="726" y="4183"/>
                    <a:pt x="865" y="3042"/>
                    <a:pt x="1003" y="1867"/>
                  </a:cubicBezTo>
                  <a:lnTo>
                    <a:pt x="1003" y="1729"/>
                  </a:lnTo>
                  <a:lnTo>
                    <a:pt x="10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15"/>
            <p:cNvSpPr/>
            <p:nvPr/>
          </p:nvSpPr>
          <p:spPr>
            <a:xfrm>
              <a:off x="2718936" y="2143950"/>
              <a:ext cx="12428" cy="75127"/>
            </a:xfrm>
            <a:custGeom>
              <a:avLst/>
              <a:gdLst/>
              <a:ahLst/>
              <a:cxnLst/>
              <a:rect l="l" t="t" r="r" b="b"/>
              <a:pathLst>
                <a:path w="692" h="4183" extrusionOk="0">
                  <a:moveTo>
                    <a:pt x="691" y="0"/>
                  </a:moveTo>
                  <a:lnTo>
                    <a:pt x="277" y="449"/>
                  </a:lnTo>
                  <a:cubicBezTo>
                    <a:pt x="277" y="449"/>
                    <a:pt x="277" y="588"/>
                    <a:pt x="138" y="588"/>
                  </a:cubicBezTo>
                  <a:cubicBezTo>
                    <a:pt x="277" y="588"/>
                    <a:pt x="277" y="588"/>
                    <a:pt x="277" y="726"/>
                  </a:cubicBezTo>
                  <a:cubicBezTo>
                    <a:pt x="138" y="1141"/>
                    <a:pt x="138" y="1452"/>
                    <a:pt x="138" y="1867"/>
                  </a:cubicBezTo>
                  <a:cubicBezTo>
                    <a:pt x="0" y="2593"/>
                    <a:pt x="0" y="3318"/>
                    <a:pt x="0" y="4044"/>
                  </a:cubicBezTo>
                  <a:cubicBezTo>
                    <a:pt x="138" y="4044"/>
                    <a:pt x="277" y="4183"/>
                    <a:pt x="415" y="4183"/>
                  </a:cubicBezTo>
                  <a:cubicBezTo>
                    <a:pt x="415" y="2731"/>
                    <a:pt x="553" y="1314"/>
                    <a:pt x="6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15"/>
            <p:cNvSpPr/>
            <p:nvPr/>
          </p:nvSpPr>
          <p:spPr>
            <a:xfrm>
              <a:off x="2576154" y="2296664"/>
              <a:ext cx="165771" cy="465595"/>
            </a:xfrm>
            <a:custGeom>
              <a:avLst/>
              <a:gdLst/>
              <a:ahLst/>
              <a:cxnLst/>
              <a:rect l="l" t="t" r="r" b="b"/>
              <a:pathLst>
                <a:path w="9230" h="25924" extrusionOk="0">
                  <a:moveTo>
                    <a:pt x="8503" y="0"/>
                  </a:moveTo>
                  <a:cubicBezTo>
                    <a:pt x="8088" y="1590"/>
                    <a:pt x="7501" y="2731"/>
                    <a:pt x="6775" y="4321"/>
                  </a:cubicBezTo>
                  <a:cubicBezTo>
                    <a:pt x="6049" y="6326"/>
                    <a:pt x="5358" y="8365"/>
                    <a:pt x="4770" y="10508"/>
                  </a:cubicBezTo>
                  <a:cubicBezTo>
                    <a:pt x="4183" y="12685"/>
                    <a:pt x="3457" y="14829"/>
                    <a:pt x="2904" y="17006"/>
                  </a:cubicBezTo>
                  <a:cubicBezTo>
                    <a:pt x="1590" y="20877"/>
                    <a:pt x="1037" y="22191"/>
                    <a:pt x="0" y="25924"/>
                  </a:cubicBezTo>
                  <a:cubicBezTo>
                    <a:pt x="311" y="25786"/>
                    <a:pt x="588" y="25786"/>
                    <a:pt x="864" y="25647"/>
                  </a:cubicBezTo>
                  <a:cubicBezTo>
                    <a:pt x="1037" y="25647"/>
                    <a:pt x="1175" y="25475"/>
                    <a:pt x="1314" y="25475"/>
                  </a:cubicBezTo>
                  <a:cubicBezTo>
                    <a:pt x="1901" y="23332"/>
                    <a:pt x="2593" y="21154"/>
                    <a:pt x="3180" y="19011"/>
                  </a:cubicBezTo>
                  <a:cubicBezTo>
                    <a:pt x="3457" y="17870"/>
                    <a:pt x="3906" y="16695"/>
                    <a:pt x="4183" y="15554"/>
                  </a:cubicBezTo>
                  <a:lnTo>
                    <a:pt x="5047" y="12098"/>
                  </a:lnTo>
                  <a:cubicBezTo>
                    <a:pt x="6049" y="8054"/>
                    <a:pt x="8088" y="4321"/>
                    <a:pt x="9229" y="138"/>
                  </a:cubicBezTo>
                  <a:cubicBezTo>
                    <a:pt x="8953" y="138"/>
                    <a:pt x="8814" y="0"/>
                    <a:pt x="8503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15"/>
            <p:cNvSpPr/>
            <p:nvPr/>
          </p:nvSpPr>
          <p:spPr>
            <a:xfrm>
              <a:off x="2514067" y="2273064"/>
              <a:ext cx="189352" cy="504730"/>
            </a:xfrm>
            <a:custGeom>
              <a:avLst/>
              <a:gdLst/>
              <a:ahLst/>
              <a:cxnLst/>
              <a:rect l="l" t="t" r="r" b="b"/>
              <a:pathLst>
                <a:path w="10543" h="28103" extrusionOk="0">
                  <a:moveTo>
                    <a:pt x="8815" y="1"/>
                  </a:moveTo>
                  <a:cubicBezTo>
                    <a:pt x="8815" y="450"/>
                    <a:pt x="8642" y="727"/>
                    <a:pt x="8504" y="1038"/>
                  </a:cubicBezTo>
                  <a:cubicBezTo>
                    <a:pt x="7778" y="3319"/>
                    <a:pt x="7086" y="5773"/>
                    <a:pt x="6499" y="7501"/>
                  </a:cubicBezTo>
                  <a:cubicBezTo>
                    <a:pt x="5911" y="9230"/>
                    <a:pt x="5496" y="10958"/>
                    <a:pt x="4909" y="12686"/>
                  </a:cubicBezTo>
                  <a:lnTo>
                    <a:pt x="4321" y="14691"/>
                  </a:lnTo>
                  <a:cubicBezTo>
                    <a:pt x="4045" y="15866"/>
                    <a:pt x="3768" y="17007"/>
                    <a:pt x="3319" y="18147"/>
                  </a:cubicBezTo>
                  <a:cubicBezTo>
                    <a:pt x="2455" y="21051"/>
                    <a:pt x="1314" y="24646"/>
                    <a:pt x="1" y="28102"/>
                  </a:cubicBezTo>
                  <a:cubicBezTo>
                    <a:pt x="450" y="27964"/>
                    <a:pt x="865" y="27964"/>
                    <a:pt x="1176" y="27825"/>
                  </a:cubicBezTo>
                  <a:cubicBezTo>
                    <a:pt x="1452" y="27825"/>
                    <a:pt x="1591" y="27653"/>
                    <a:pt x="1902" y="27653"/>
                  </a:cubicBezTo>
                  <a:cubicBezTo>
                    <a:pt x="1902" y="27514"/>
                    <a:pt x="2040" y="27238"/>
                    <a:pt x="2040" y="27100"/>
                  </a:cubicBezTo>
                  <a:cubicBezTo>
                    <a:pt x="3319" y="22468"/>
                    <a:pt x="3906" y="21051"/>
                    <a:pt x="5358" y="16419"/>
                  </a:cubicBezTo>
                  <a:cubicBezTo>
                    <a:pt x="6050" y="14276"/>
                    <a:pt x="6637" y="11960"/>
                    <a:pt x="7363" y="9679"/>
                  </a:cubicBezTo>
                  <a:cubicBezTo>
                    <a:pt x="7640" y="8504"/>
                    <a:pt x="8089" y="7363"/>
                    <a:pt x="8504" y="6361"/>
                  </a:cubicBezTo>
                  <a:cubicBezTo>
                    <a:pt x="8815" y="5358"/>
                    <a:pt x="9230" y="4321"/>
                    <a:pt x="9679" y="3319"/>
                  </a:cubicBezTo>
                  <a:cubicBezTo>
                    <a:pt x="10094" y="2455"/>
                    <a:pt x="10370" y="1729"/>
                    <a:pt x="10543" y="727"/>
                  </a:cubicBezTo>
                  <a:cubicBezTo>
                    <a:pt x="10543" y="727"/>
                    <a:pt x="10370" y="727"/>
                    <a:pt x="10370" y="588"/>
                  </a:cubicBezTo>
                  <a:lnTo>
                    <a:pt x="9817" y="450"/>
                  </a:lnTo>
                  <a:cubicBezTo>
                    <a:pt x="9506" y="312"/>
                    <a:pt x="9230" y="173"/>
                    <a:pt x="881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15"/>
            <p:cNvSpPr/>
            <p:nvPr/>
          </p:nvSpPr>
          <p:spPr>
            <a:xfrm>
              <a:off x="2599736" y="2299142"/>
              <a:ext cx="162664" cy="455053"/>
            </a:xfrm>
            <a:custGeom>
              <a:avLst/>
              <a:gdLst/>
              <a:ahLst/>
              <a:cxnLst/>
              <a:rect l="l" t="t" r="r" b="b"/>
              <a:pathLst>
                <a:path w="9057" h="25337" extrusionOk="0">
                  <a:moveTo>
                    <a:pt x="7916" y="0"/>
                  </a:moveTo>
                  <a:cubicBezTo>
                    <a:pt x="6775" y="4183"/>
                    <a:pt x="4736" y="7916"/>
                    <a:pt x="3734" y="11960"/>
                  </a:cubicBezTo>
                  <a:lnTo>
                    <a:pt x="2870" y="15416"/>
                  </a:lnTo>
                  <a:cubicBezTo>
                    <a:pt x="2593" y="16557"/>
                    <a:pt x="2144" y="17732"/>
                    <a:pt x="1867" y="18873"/>
                  </a:cubicBezTo>
                  <a:cubicBezTo>
                    <a:pt x="1280" y="21016"/>
                    <a:pt x="588" y="23194"/>
                    <a:pt x="1" y="25337"/>
                  </a:cubicBezTo>
                  <a:cubicBezTo>
                    <a:pt x="415" y="25198"/>
                    <a:pt x="726" y="25060"/>
                    <a:pt x="1141" y="24922"/>
                  </a:cubicBezTo>
                  <a:lnTo>
                    <a:pt x="1141" y="24784"/>
                  </a:lnTo>
                  <a:cubicBezTo>
                    <a:pt x="1280" y="24472"/>
                    <a:pt x="1452" y="24334"/>
                    <a:pt x="1452" y="24058"/>
                  </a:cubicBezTo>
                  <a:cubicBezTo>
                    <a:pt x="1729" y="23332"/>
                    <a:pt x="2005" y="22606"/>
                    <a:pt x="2144" y="21604"/>
                  </a:cubicBezTo>
                  <a:cubicBezTo>
                    <a:pt x="2316" y="21327"/>
                    <a:pt x="2455" y="20878"/>
                    <a:pt x="2455" y="20601"/>
                  </a:cubicBezTo>
                  <a:lnTo>
                    <a:pt x="2455" y="20325"/>
                  </a:lnTo>
                  <a:cubicBezTo>
                    <a:pt x="2593" y="19875"/>
                    <a:pt x="2731" y="19460"/>
                    <a:pt x="2731" y="19011"/>
                  </a:cubicBezTo>
                  <a:cubicBezTo>
                    <a:pt x="3181" y="17283"/>
                    <a:pt x="3734" y="15555"/>
                    <a:pt x="4183" y="13826"/>
                  </a:cubicBezTo>
                  <a:cubicBezTo>
                    <a:pt x="4736" y="12098"/>
                    <a:pt x="5324" y="10232"/>
                    <a:pt x="5911" y="8365"/>
                  </a:cubicBezTo>
                  <a:lnTo>
                    <a:pt x="5911" y="8227"/>
                  </a:lnTo>
                  <a:cubicBezTo>
                    <a:pt x="6188" y="7501"/>
                    <a:pt x="6464" y="6637"/>
                    <a:pt x="6775" y="5911"/>
                  </a:cubicBezTo>
                  <a:cubicBezTo>
                    <a:pt x="7052" y="5185"/>
                    <a:pt x="7328" y="4321"/>
                    <a:pt x="7640" y="3733"/>
                  </a:cubicBezTo>
                  <a:lnTo>
                    <a:pt x="8054" y="2869"/>
                  </a:lnTo>
                  <a:lnTo>
                    <a:pt x="8193" y="2593"/>
                  </a:lnTo>
                  <a:cubicBezTo>
                    <a:pt x="8504" y="1867"/>
                    <a:pt x="8780" y="1141"/>
                    <a:pt x="9057" y="450"/>
                  </a:cubicBezTo>
                  <a:cubicBezTo>
                    <a:pt x="8642" y="277"/>
                    <a:pt x="8193" y="139"/>
                    <a:pt x="7916" y="0"/>
                  </a:cubicBezTo>
                  <a:close/>
                </a:path>
              </a:pathLst>
            </a:custGeom>
            <a:solidFill>
              <a:srgbClr val="E6CC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15"/>
            <p:cNvSpPr/>
            <p:nvPr/>
          </p:nvSpPr>
          <p:spPr>
            <a:xfrm>
              <a:off x="2548208" y="2286103"/>
              <a:ext cx="180678" cy="483609"/>
            </a:xfrm>
            <a:custGeom>
              <a:avLst/>
              <a:gdLst/>
              <a:ahLst/>
              <a:cxnLst/>
              <a:rect l="l" t="t" r="r" b="b"/>
              <a:pathLst>
                <a:path w="10060" h="26927" extrusionOk="0">
                  <a:moveTo>
                    <a:pt x="8642" y="1"/>
                  </a:moveTo>
                  <a:cubicBezTo>
                    <a:pt x="8469" y="1003"/>
                    <a:pt x="8193" y="1729"/>
                    <a:pt x="7778" y="2593"/>
                  </a:cubicBezTo>
                  <a:cubicBezTo>
                    <a:pt x="7329" y="3595"/>
                    <a:pt x="6914" y="4632"/>
                    <a:pt x="6603" y="5635"/>
                  </a:cubicBezTo>
                  <a:cubicBezTo>
                    <a:pt x="6188" y="6637"/>
                    <a:pt x="5739" y="7778"/>
                    <a:pt x="5462" y="8953"/>
                  </a:cubicBezTo>
                  <a:cubicBezTo>
                    <a:pt x="4736" y="11234"/>
                    <a:pt x="4149" y="13550"/>
                    <a:pt x="3457" y="15693"/>
                  </a:cubicBezTo>
                  <a:cubicBezTo>
                    <a:pt x="2005" y="20325"/>
                    <a:pt x="1418" y="21742"/>
                    <a:pt x="139" y="26374"/>
                  </a:cubicBezTo>
                  <a:cubicBezTo>
                    <a:pt x="139" y="26512"/>
                    <a:pt x="1" y="26788"/>
                    <a:pt x="1" y="26927"/>
                  </a:cubicBezTo>
                  <a:cubicBezTo>
                    <a:pt x="554" y="26788"/>
                    <a:pt x="1141" y="26650"/>
                    <a:pt x="1556" y="26512"/>
                  </a:cubicBezTo>
                  <a:cubicBezTo>
                    <a:pt x="2593" y="22779"/>
                    <a:pt x="3146" y="21465"/>
                    <a:pt x="4460" y="17594"/>
                  </a:cubicBezTo>
                  <a:cubicBezTo>
                    <a:pt x="5013" y="15417"/>
                    <a:pt x="5739" y="13273"/>
                    <a:pt x="6326" y="11096"/>
                  </a:cubicBezTo>
                  <a:cubicBezTo>
                    <a:pt x="6914" y="8953"/>
                    <a:pt x="7605" y="6914"/>
                    <a:pt x="8331" y="4909"/>
                  </a:cubicBezTo>
                  <a:cubicBezTo>
                    <a:pt x="9057" y="3319"/>
                    <a:pt x="9644" y="2178"/>
                    <a:pt x="10059" y="588"/>
                  </a:cubicBezTo>
                  <a:cubicBezTo>
                    <a:pt x="9644" y="450"/>
                    <a:pt x="9195" y="139"/>
                    <a:pt x="86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15"/>
            <p:cNvSpPr/>
            <p:nvPr/>
          </p:nvSpPr>
          <p:spPr>
            <a:xfrm>
              <a:off x="2389909" y="1525641"/>
              <a:ext cx="183767" cy="1254632"/>
            </a:xfrm>
            <a:custGeom>
              <a:avLst/>
              <a:gdLst/>
              <a:ahLst/>
              <a:cxnLst/>
              <a:rect l="l" t="t" r="r" b="b"/>
              <a:pathLst>
                <a:path w="10232" h="69857" extrusionOk="0">
                  <a:moveTo>
                    <a:pt x="4909" y="1729"/>
                  </a:moveTo>
                  <a:cubicBezTo>
                    <a:pt x="5496" y="1867"/>
                    <a:pt x="6050" y="2178"/>
                    <a:pt x="6361" y="2731"/>
                  </a:cubicBezTo>
                  <a:cubicBezTo>
                    <a:pt x="6361" y="3042"/>
                    <a:pt x="6499" y="3180"/>
                    <a:pt x="6499" y="3457"/>
                  </a:cubicBezTo>
                  <a:cubicBezTo>
                    <a:pt x="6499" y="3768"/>
                    <a:pt x="6499" y="3906"/>
                    <a:pt x="6361" y="4044"/>
                  </a:cubicBezTo>
                  <a:cubicBezTo>
                    <a:pt x="6222" y="4459"/>
                    <a:pt x="5911" y="4770"/>
                    <a:pt x="5635" y="4770"/>
                  </a:cubicBezTo>
                  <a:cubicBezTo>
                    <a:pt x="5185" y="4909"/>
                    <a:pt x="4909" y="4909"/>
                    <a:pt x="4494" y="4909"/>
                  </a:cubicBezTo>
                  <a:lnTo>
                    <a:pt x="3630" y="4459"/>
                  </a:lnTo>
                  <a:cubicBezTo>
                    <a:pt x="3319" y="4183"/>
                    <a:pt x="3042" y="3906"/>
                    <a:pt x="3042" y="3457"/>
                  </a:cubicBezTo>
                  <a:cubicBezTo>
                    <a:pt x="3042" y="3180"/>
                    <a:pt x="3181" y="2731"/>
                    <a:pt x="3319" y="2455"/>
                  </a:cubicBezTo>
                  <a:cubicBezTo>
                    <a:pt x="3457" y="2455"/>
                    <a:pt x="3457" y="2316"/>
                    <a:pt x="3630" y="2316"/>
                  </a:cubicBezTo>
                  <a:cubicBezTo>
                    <a:pt x="3630" y="2178"/>
                    <a:pt x="3768" y="2178"/>
                    <a:pt x="3768" y="2178"/>
                  </a:cubicBezTo>
                  <a:cubicBezTo>
                    <a:pt x="3906" y="2040"/>
                    <a:pt x="4045" y="1867"/>
                    <a:pt x="4183" y="1867"/>
                  </a:cubicBezTo>
                  <a:cubicBezTo>
                    <a:pt x="4321" y="1867"/>
                    <a:pt x="4494" y="1729"/>
                    <a:pt x="4771" y="1729"/>
                  </a:cubicBezTo>
                  <a:close/>
                  <a:moveTo>
                    <a:pt x="4321" y="0"/>
                  </a:moveTo>
                  <a:cubicBezTo>
                    <a:pt x="3768" y="0"/>
                    <a:pt x="3181" y="0"/>
                    <a:pt x="2593" y="139"/>
                  </a:cubicBezTo>
                  <a:cubicBezTo>
                    <a:pt x="1729" y="139"/>
                    <a:pt x="865" y="311"/>
                    <a:pt x="1" y="450"/>
                  </a:cubicBezTo>
                  <a:lnTo>
                    <a:pt x="1" y="3180"/>
                  </a:lnTo>
                  <a:cubicBezTo>
                    <a:pt x="1" y="5323"/>
                    <a:pt x="173" y="7501"/>
                    <a:pt x="312" y="9506"/>
                  </a:cubicBezTo>
                  <a:cubicBezTo>
                    <a:pt x="450" y="10819"/>
                    <a:pt x="450" y="12098"/>
                    <a:pt x="588" y="13412"/>
                  </a:cubicBezTo>
                  <a:cubicBezTo>
                    <a:pt x="726" y="14691"/>
                    <a:pt x="865" y="16142"/>
                    <a:pt x="1038" y="17421"/>
                  </a:cubicBezTo>
                  <a:lnTo>
                    <a:pt x="1176" y="20014"/>
                  </a:lnTo>
                  <a:cubicBezTo>
                    <a:pt x="1314" y="22191"/>
                    <a:pt x="1591" y="24196"/>
                    <a:pt x="1729" y="26373"/>
                  </a:cubicBezTo>
                  <a:lnTo>
                    <a:pt x="1729" y="26788"/>
                  </a:lnTo>
                  <a:cubicBezTo>
                    <a:pt x="1902" y="29519"/>
                    <a:pt x="2178" y="32111"/>
                    <a:pt x="2316" y="34704"/>
                  </a:cubicBezTo>
                  <a:cubicBezTo>
                    <a:pt x="2455" y="34704"/>
                    <a:pt x="2593" y="34876"/>
                    <a:pt x="2593" y="35153"/>
                  </a:cubicBezTo>
                  <a:cubicBezTo>
                    <a:pt x="2593" y="35291"/>
                    <a:pt x="2455" y="35430"/>
                    <a:pt x="2455" y="35430"/>
                  </a:cubicBezTo>
                  <a:cubicBezTo>
                    <a:pt x="2455" y="37020"/>
                    <a:pt x="2593" y="38333"/>
                    <a:pt x="2766" y="39612"/>
                  </a:cubicBezTo>
                  <a:lnTo>
                    <a:pt x="2766" y="40476"/>
                  </a:lnTo>
                  <a:lnTo>
                    <a:pt x="2904" y="40925"/>
                  </a:lnTo>
                  <a:cubicBezTo>
                    <a:pt x="3181" y="45246"/>
                    <a:pt x="3630" y="49843"/>
                    <a:pt x="3906" y="54579"/>
                  </a:cubicBezTo>
                  <a:cubicBezTo>
                    <a:pt x="4045" y="55615"/>
                    <a:pt x="4045" y="56618"/>
                    <a:pt x="4183" y="57759"/>
                  </a:cubicBezTo>
                  <a:cubicBezTo>
                    <a:pt x="4183" y="59210"/>
                    <a:pt x="4321" y="60627"/>
                    <a:pt x="4494" y="62217"/>
                  </a:cubicBezTo>
                  <a:lnTo>
                    <a:pt x="4494" y="62528"/>
                  </a:lnTo>
                  <a:lnTo>
                    <a:pt x="4494" y="62667"/>
                  </a:lnTo>
                  <a:lnTo>
                    <a:pt x="4494" y="62805"/>
                  </a:lnTo>
                  <a:lnTo>
                    <a:pt x="4494" y="62943"/>
                  </a:lnTo>
                  <a:cubicBezTo>
                    <a:pt x="4494" y="63946"/>
                    <a:pt x="4632" y="64948"/>
                    <a:pt x="4632" y="65985"/>
                  </a:cubicBezTo>
                  <a:cubicBezTo>
                    <a:pt x="4632" y="66538"/>
                    <a:pt x="4771" y="67126"/>
                    <a:pt x="4771" y="67713"/>
                  </a:cubicBezTo>
                  <a:lnTo>
                    <a:pt x="4771" y="68128"/>
                  </a:lnTo>
                  <a:lnTo>
                    <a:pt x="4771" y="68577"/>
                  </a:lnTo>
                  <a:lnTo>
                    <a:pt x="4909" y="69718"/>
                  </a:lnTo>
                  <a:lnTo>
                    <a:pt x="4909" y="69856"/>
                  </a:lnTo>
                  <a:lnTo>
                    <a:pt x="5911" y="69856"/>
                  </a:lnTo>
                  <a:cubicBezTo>
                    <a:pt x="6775" y="67852"/>
                    <a:pt x="7501" y="65536"/>
                    <a:pt x="8365" y="62943"/>
                  </a:cubicBezTo>
                  <a:cubicBezTo>
                    <a:pt x="8365" y="62805"/>
                    <a:pt x="8365" y="62805"/>
                    <a:pt x="8504" y="62667"/>
                  </a:cubicBezTo>
                  <a:lnTo>
                    <a:pt x="8504" y="62528"/>
                  </a:lnTo>
                  <a:cubicBezTo>
                    <a:pt x="8504" y="62356"/>
                    <a:pt x="8504" y="62217"/>
                    <a:pt x="8642" y="62079"/>
                  </a:cubicBezTo>
                  <a:cubicBezTo>
                    <a:pt x="8815" y="61492"/>
                    <a:pt x="8953" y="61077"/>
                    <a:pt x="9091" y="60489"/>
                  </a:cubicBezTo>
                  <a:cubicBezTo>
                    <a:pt x="9368" y="59763"/>
                    <a:pt x="9506" y="59072"/>
                    <a:pt x="9817" y="58346"/>
                  </a:cubicBezTo>
                  <a:lnTo>
                    <a:pt x="9817" y="58035"/>
                  </a:lnTo>
                  <a:lnTo>
                    <a:pt x="9955" y="57759"/>
                  </a:lnTo>
                  <a:lnTo>
                    <a:pt x="9955" y="57620"/>
                  </a:lnTo>
                  <a:lnTo>
                    <a:pt x="9955" y="57482"/>
                  </a:lnTo>
                  <a:lnTo>
                    <a:pt x="10094" y="57171"/>
                  </a:lnTo>
                  <a:lnTo>
                    <a:pt x="10232" y="56894"/>
                  </a:lnTo>
                  <a:cubicBezTo>
                    <a:pt x="10094" y="56756"/>
                    <a:pt x="10094" y="56756"/>
                    <a:pt x="10094" y="56618"/>
                  </a:cubicBezTo>
                  <a:cubicBezTo>
                    <a:pt x="10232" y="55166"/>
                    <a:pt x="10094" y="53438"/>
                    <a:pt x="10094" y="51710"/>
                  </a:cubicBezTo>
                  <a:cubicBezTo>
                    <a:pt x="10094" y="49843"/>
                    <a:pt x="9955" y="48115"/>
                    <a:pt x="9817" y="46663"/>
                  </a:cubicBezTo>
                  <a:cubicBezTo>
                    <a:pt x="9506" y="43656"/>
                    <a:pt x="9368" y="40614"/>
                    <a:pt x="9091" y="37607"/>
                  </a:cubicBezTo>
                  <a:lnTo>
                    <a:pt x="9091" y="37296"/>
                  </a:lnTo>
                  <a:cubicBezTo>
                    <a:pt x="8642" y="32975"/>
                    <a:pt x="8365" y="28102"/>
                    <a:pt x="8089" y="23470"/>
                  </a:cubicBezTo>
                  <a:cubicBezTo>
                    <a:pt x="7951" y="21189"/>
                    <a:pt x="7778" y="18873"/>
                    <a:pt x="7640" y="16730"/>
                  </a:cubicBezTo>
                  <a:lnTo>
                    <a:pt x="7640" y="16281"/>
                  </a:lnTo>
                  <a:cubicBezTo>
                    <a:pt x="7501" y="14691"/>
                    <a:pt x="7501" y="13273"/>
                    <a:pt x="7363" y="11822"/>
                  </a:cubicBezTo>
                  <a:cubicBezTo>
                    <a:pt x="7225" y="7363"/>
                    <a:pt x="6914" y="3768"/>
                    <a:pt x="6637" y="588"/>
                  </a:cubicBezTo>
                  <a:lnTo>
                    <a:pt x="6637" y="450"/>
                  </a:lnTo>
                  <a:lnTo>
                    <a:pt x="6499" y="311"/>
                  </a:lnTo>
                  <a:lnTo>
                    <a:pt x="6361" y="311"/>
                  </a:lnTo>
                  <a:cubicBezTo>
                    <a:pt x="6222" y="139"/>
                    <a:pt x="6050" y="139"/>
                    <a:pt x="5773" y="0"/>
                  </a:cubicBezTo>
                  <a:close/>
                </a:path>
              </a:pathLst>
            </a:custGeom>
            <a:solidFill>
              <a:srgbClr val="FFD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15"/>
            <p:cNvSpPr/>
            <p:nvPr/>
          </p:nvSpPr>
          <p:spPr>
            <a:xfrm>
              <a:off x="2286855" y="1533705"/>
              <a:ext cx="144668" cy="623284"/>
            </a:xfrm>
            <a:custGeom>
              <a:avLst/>
              <a:gdLst/>
              <a:ahLst/>
              <a:cxnLst/>
              <a:rect l="l" t="t" r="r" b="b"/>
              <a:pathLst>
                <a:path w="8055" h="34704" extrusionOk="0">
                  <a:moveTo>
                    <a:pt x="5739" y="1"/>
                  </a:moveTo>
                  <a:cubicBezTo>
                    <a:pt x="5324" y="1"/>
                    <a:pt x="4736" y="139"/>
                    <a:pt x="4321" y="139"/>
                  </a:cubicBezTo>
                  <a:lnTo>
                    <a:pt x="4010" y="277"/>
                  </a:lnTo>
                  <a:cubicBezTo>
                    <a:pt x="3944" y="277"/>
                    <a:pt x="3877" y="285"/>
                    <a:pt x="3813" y="297"/>
                  </a:cubicBezTo>
                  <a:lnTo>
                    <a:pt x="3813" y="297"/>
                  </a:lnTo>
                  <a:cubicBezTo>
                    <a:pt x="3783" y="285"/>
                    <a:pt x="3756" y="277"/>
                    <a:pt x="3734" y="277"/>
                  </a:cubicBezTo>
                  <a:lnTo>
                    <a:pt x="3319" y="416"/>
                  </a:lnTo>
                  <a:cubicBezTo>
                    <a:pt x="3424" y="416"/>
                    <a:pt x="3609" y="336"/>
                    <a:pt x="3813" y="297"/>
                  </a:cubicBezTo>
                  <a:lnTo>
                    <a:pt x="3813" y="297"/>
                  </a:lnTo>
                  <a:cubicBezTo>
                    <a:pt x="3965" y="364"/>
                    <a:pt x="4183" y="582"/>
                    <a:pt x="4183" y="727"/>
                  </a:cubicBezTo>
                  <a:cubicBezTo>
                    <a:pt x="4183" y="1003"/>
                    <a:pt x="4010" y="1280"/>
                    <a:pt x="3734" y="1280"/>
                  </a:cubicBezTo>
                  <a:lnTo>
                    <a:pt x="3319" y="1280"/>
                  </a:lnTo>
                  <a:cubicBezTo>
                    <a:pt x="2455" y="1418"/>
                    <a:pt x="1418" y="1418"/>
                    <a:pt x="554" y="1418"/>
                  </a:cubicBezTo>
                  <a:lnTo>
                    <a:pt x="416" y="1729"/>
                  </a:lnTo>
                  <a:lnTo>
                    <a:pt x="416" y="2144"/>
                  </a:lnTo>
                  <a:lnTo>
                    <a:pt x="1003" y="2144"/>
                  </a:lnTo>
                  <a:cubicBezTo>
                    <a:pt x="1141" y="2144"/>
                    <a:pt x="1418" y="2282"/>
                    <a:pt x="1418" y="2593"/>
                  </a:cubicBezTo>
                  <a:cubicBezTo>
                    <a:pt x="1418" y="2593"/>
                    <a:pt x="1418" y="2731"/>
                    <a:pt x="1280" y="2870"/>
                  </a:cubicBezTo>
                  <a:cubicBezTo>
                    <a:pt x="1141" y="3008"/>
                    <a:pt x="1141" y="3008"/>
                    <a:pt x="1003" y="3008"/>
                  </a:cubicBezTo>
                  <a:lnTo>
                    <a:pt x="277" y="3008"/>
                  </a:lnTo>
                  <a:lnTo>
                    <a:pt x="139" y="3457"/>
                  </a:lnTo>
                  <a:lnTo>
                    <a:pt x="139" y="3734"/>
                  </a:lnTo>
                  <a:lnTo>
                    <a:pt x="416" y="3595"/>
                  </a:lnTo>
                  <a:lnTo>
                    <a:pt x="1141" y="3595"/>
                  </a:lnTo>
                  <a:cubicBezTo>
                    <a:pt x="1280" y="3734"/>
                    <a:pt x="1280" y="3872"/>
                    <a:pt x="1418" y="4010"/>
                  </a:cubicBezTo>
                  <a:cubicBezTo>
                    <a:pt x="1418" y="4010"/>
                    <a:pt x="1280" y="4183"/>
                    <a:pt x="1280" y="4321"/>
                  </a:cubicBezTo>
                  <a:cubicBezTo>
                    <a:pt x="1141" y="4460"/>
                    <a:pt x="1141" y="4460"/>
                    <a:pt x="1003" y="4460"/>
                  </a:cubicBezTo>
                  <a:cubicBezTo>
                    <a:pt x="727" y="4460"/>
                    <a:pt x="416" y="4598"/>
                    <a:pt x="139" y="4598"/>
                  </a:cubicBezTo>
                  <a:lnTo>
                    <a:pt x="1" y="5185"/>
                  </a:lnTo>
                  <a:lnTo>
                    <a:pt x="1418" y="5185"/>
                  </a:lnTo>
                  <a:cubicBezTo>
                    <a:pt x="1591" y="5324"/>
                    <a:pt x="1591" y="5462"/>
                    <a:pt x="1591" y="5600"/>
                  </a:cubicBezTo>
                  <a:cubicBezTo>
                    <a:pt x="1591" y="5600"/>
                    <a:pt x="1591" y="5739"/>
                    <a:pt x="1418" y="5911"/>
                  </a:cubicBezTo>
                  <a:cubicBezTo>
                    <a:pt x="1418" y="6050"/>
                    <a:pt x="1280" y="6050"/>
                    <a:pt x="1141" y="6050"/>
                  </a:cubicBezTo>
                  <a:cubicBezTo>
                    <a:pt x="865" y="6050"/>
                    <a:pt x="416" y="6188"/>
                    <a:pt x="139" y="6188"/>
                  </a:cubicBezTo>
                  <a:lnTo>
                    <a:pt x="1" y="6188"/>
                  </a:lnTo>
                  <a:lnTo>
                    <a:pt x="1" y="6775"/>
                  </a:lnTo>
                  <a:lnTo>
                    <a:pt x="1" y="7190"/>
                  </a:lnTo>
                  <a:cubicBezTo>
                    <a:pt x="277" y="7052"/>
                    <a:pt x="727" y="7052"/>
                    <a:pt x="1003" y="7052"/>
                  </a:cubicBezTo>
                  <a:cubicBezTo>
                    <a:pt x="1280" y="7052"/>
                    <a:pt x="1418" y="7190"/>
                    <a:pt x="1418" y="7329"/>
                  </a:cubicBezTo>
                  <a:cubicBezTo>
                    <a:pt x="1418" y="7467"/>
                    <a:pt x="1418" y="7640"/>
                    <a:pt x="1280" y="7778"/>
                  </a:cubicBezTo>
                  <a:cubicBezTo>
                    <a:pt x="1280" y="7778"/>
                    <a:pt x="1141" y="7916"/>
                    <a:pt x="1003" y="7916"/>
                  </a:cubicBezTo>
                  <a:lnTo>
                    <a:pt x="554" y="7916"/>
                  </a:lnTo>
                  <a:cubicBezTo>
                    <a:pt x="416" y="8054"/>
                    <a:pt x="277" y="8054"/>
                    <a:pt x="139" y="8054"/>
                  </a:cubicBezTo>
                  <a:lnTo>
                    <a:pt x="139" y="9057"/>
                  </a:lnTo>
                  <a:lnTo>
                    <a:pt x="139" y="9506"/>
                  </a:lnTo>
                  <a:cubicBezTo>
                    <a:pt x="727" y="9368"/>
                    <a:pt x="1141" y="9368"/>
                    <a:pt x="1867" y="9195"/>
                  </a:cubicBezTo>
                  <a:lnTo>
                    <a:pt x="2282" y="9195"/>
                  </a:lnTo>
                  <a:cubicBezTo>
                    <a:pt x="2870" y="9057"/>
                    <a:pt x="3457" y="9057"/>
                    <a:pt x="4010" y="8919"/>
                  </a:cubicBezTo>
                  <a:cubicBezTo>
                    <a:pt x="4183" y="8919"/>
                    <a:pt x="4460" y="9195"/>
                    <a:pt x="4460" y="9368"/>
                  </a:cubicBezTo>
                  <a:cubicBezTo>
                    <a:pt x="4460" y="9506"/>
                    <a:pt x="4460" y="9644"/>
                    <a:pt x="4321" y="9783"/>
                  </a:cubicBezTo>
                  <a:cubicBezTo>
                    <a:pt x="4321" y="9783"/>
                    <a:pt x="4183" y="9921"/>
                    <a:pt x="4010" y="9921"/>
                  </a:cubicBezTo>
                  <a:cubicBezTo>
                    <a:pt x="3457" y="9921"/>
                    <a:pt x="3008" y="10059"/>
                    <a:pt x="2455" y="10059"/>
                  </a:cubicBezTo>
                  <a:cubicBezTo>
                    <a:pt x="1867" y="10059"/>
                    <a:pt x="1280" y="10232"/>
                    <a:pt x="554" y="10370"/>
                  </a:cubicBezTo>
                  <a:lnTo>
                    <a:pt x="277" y="10370"/>
                  </a:lnTo>
                  <a:cubicBezTo>
                    <a:pt x="277" y="10923"/>
                    <a:pt x="416" y="11373"/>
                    <a:pt x="416" y="11787"/>
                  </a:cubicBezTo>
                  <a:lnTo>
                    <a:pt x="1003" y="11787"/>
                  </a:lnTo>
                  <a:cubicBezTo>
                    <a:pt x="1141" y="11787"/>
                    <a:pt x="1418" y="11960"/>
                    <a:pt x="1418" y="12237"/>
                  </a:cubicBezTo>
                  <a:cubicBezTo>
                    <a:pt x="1418" y="12237"/>
                    <a:pt x="1418" y="12375"/>
                    <a:pt x="1280" y="12513"/>
                  </a:cubicBezTo>
                  <a:cubicBezTo>
                    <a:pt x="1280" y="12652"/>
                    <a:pt x="1141" y="12652"/>
                    <a:pt x="1003" y="12652"/>
                  </a:cubicBezTo>
                  <a:lnTo>
                    <a:pt x="554" y="12652"/>
                  </a:lnTo>
                  <a:lnTo>
                    <a:pt x="554" y="13101"/>
                  </a:lnTo>
                  <a:lnTo>
                    <a:pt x="554" y="13239"/>
                  </a:lnTo>
                  <a:lnTo>
                    <a:pt x="727" y="13516"/>
                  </a:lnTo>
                  <a:cubicBezTo>
                    <a:pt x="865" y="13516"/>
                    <a:pt x="1141" y="13516"/>
                    <a:pt x="1591" y="13377"/>
                  </a:cubicBezTo>
                  <a:cubicBezTo>
                    <a:pt x="1729" y="13377"/>
                    <a:pt x="1729" y="13516"/>
                    <a:pt x="1867" y="13516"/>
                  </a:cubicBezTo>
                  <a:cubicBezTo>
                    <a:pt x="1867" y="13516"/>
                    <a:pt x="2006" y="13688"/>
                    <a:pt x="2006" y="13827"/>
                  </a:cubicBezTo>
                  <a:cubicBezTo>
                    <a:pt x="2006" y="13965"/>
                    <a:pt x="2006" y="14103"/>
                    <a:pt x="1867" y="14103"/>
                  </a:cubicBezTo>
                  <a:cubicBezTo>
                    <a:pt x="1729" y="14242"/>
                    <a:pt x="1729" y="14242"/>
                    <a:pt x="1591" y="14242"/>
                  </a:cubicBezTo>
                  <a:cubicBezTo>
                    <a:pt x="1280" y="14380"/>
                    <a:pt x="1141" y="14380"/>
                    <a:pt x="865" y="14380"/>
                  </a:cubicBezTo>
                  <a:lnTo>
                    <a:pt x="865" y="14553"/>
                  </a:lnTo>
                  <a:lnTo>
                    <a:pt x="865" y="14691"/>
                  </a:lnTo>
                  <a:lnTo>
                    <a:pt x="865" y="14967"/>
                  </a:lnTo>
                  <a:lnTo>
                    <a:pt x="865" y="15106"/>
                  </a:lnTo>
                  <a:cubicBezTo>
                    <a:pt x="1141" y="14967"/>
                    <a:pt x="1591" y="14829"/>
                    <a:pt x="1867" y="14829"/>
                  </a:cubicBezTo>
                  <a:cubicBezTo>
                    <a:pt x="2006" y="14829"/>
                    <a:pt x="2144" y="14829"/>
                    <a:pt x="2144" y="14967"/>
                  </a:cubicBezTo>
                  <a:cubicBezTo>
                    <a:pt x="2282" y="14967"/>
                    <a:pt x="2282" y="15106"/>
                    <a:pt x="2282" y="15244"/>
                  </a:cubicBezTo>
                  <a:lnTo>
                    <a:pt x="2282" y="15555"/>
                  </a:lnTo>
                  <a:cubicBezTo>
                    <a:pt x="2144" y="15693"/>
                    <a:pt x="2006" y="15693"/>
                    <a:pt x="2006" y="15693"/>
                  </a:cubicBezTo>
                  <a:lnTo>
                    <a:pt x="1867" y="15693"/>
                  </a:lnTo>
                  <a:cubicBezTo>
                    <a:pt x="1591" y="15832"/>
                    <a:pt x="1280" y="15832"/>
                    <a:pt x="1003" y="15970"/>
                  </a:cubicBezTo>
                  <a:lnTo>
                    <a:pt x="1141" y="16108"/>
                  </a:lnTo>
                  <a:cubicBezTo>
                    <a:pt x="1418" y="16108"/>
                    <a:pt x="1867" y="15970"/>
                    <a:pt x="2282" y="15970"/>
                  </a:cubicBezTo>
                  <a:cubicBezTo>
                    <a:pt x="2593" y="15970"/>
                    <a:pt x="2731" y="16108"/>
                    <a:pt x="2731" y="16419"/>
                  </a:cubicBezTo>
                  <a:cubicBezTo>
                    <a:pt x="2731" y="16557"/>
                    <a:pt x="2731" y="16696"/>
                    <a:pt x="2593" y="16696"/>
                  </a:cubicBezTo>
                  <a:cubicBezTo>
                    <a:pt x="2593" y="16834"/>
                    <a:pt x="2455" y="16834"/>
                    <a:pt x="2282" y="16834"/>
                  </a:cubicBezTo>
                  <a:cubicBezTo>
                    <a:pt x="2006" y="16972"/>
                    <a:pt x="1729" y="16972"/>
                    <a:pt x="1280" y="16972"/>
                  </a:cubicBezTo>
                  <a:lnTo>
                    <a:pt x="1280" y="17283"/>
                  </a:lnTo>
                  <a:lnTo>
                    <a:pt x="1280" y="17560"/>
                  </a:lnTo>
                  <a:cubicBezTo>
                    <a:pt x="2006" y="17421"/>
                    <a:pt x="2870" y="17283"/>
                    <a:pt x="3596" y="17283"/>
                  </a:cubicBezTo>
                  <a:cubicBezTo>
                    <a:pt x="4010" y="17283"/>
                    <a:pt x="4460" y="17283"/>
                    <a:pt x="4874" y="17145"/>
                  </a:cubicBezTo>
                  <a:cubicBezTo>
                    <a:pt x="5186" y="17145"/>
                    <a:pt x="5324" y="17421"/>
                    <a:pt x="5324" y="17560"/>
                  </a:cubicBezTo>
                  <a:cubicBezTo>
                    <a:pt x="5462" y="17836"/>
                    <a:pt x="5186" y="18009"/>
                    <a:pt x="5047" y="18147"/>
                  </a:cubicBezTo>
                  <a:lnTo>
                    <a:pt x="3596" y="18147"/>
                  </a:lnTo>
                  <a:cubicBezTo>
                    <a:pt x="3008" y="18286"/>
                    <a:pt x="2144" y="18286"/>
                    <a:pt x="1418" y="18424"/>
                  </a:cubicBezTo>
                  <a:lnTo>
                    <a:pt x="1591" y="18700"/>
                  </a:lnTo>
                  <a:lnTo>
                    <a:pt x="1591" y="19011"/>
                  </a:lnTo>
                  <a:lnTo>
                    <a:pt x="2593" y="19011"/>
                  </a:lnTo>
                  <a:cubicBezTo>
                    <a:pt x="2870" y="19011"/>
                    <a:pt x="3008" y="19150"/>
                    <a:pt x="3008" y="19288"/>
                  </a:cubicBezTo>
                  <a:lnTo>
                    <a:pt x="3008" y="19737"/>
                  </a:lnTo>
                  <a:cubicBezTo>
                    <a:pt x="2870" y="19737"/>
                    <a:pt x="2731" y="19876"/>
                    <a:pt x="2593" y="19876"/>
                  </a:cubicBezTo>
                  <a:lnTo>
                    <a:pt x="1729" y="19876"/>
                  </a:lnTo>
                  <a:cubicBezTo>
                    <a:pt x="1729" y="20014"/>
                    <a:pt x="1867" y="20290"/>
                    <a:pt x="1867" y="20429"/>
                  </a:cubicBezTo>
                  <a:lnTo>
                    <a:pt x="2870" y="20429"/>
                  </a:lnTo>
                  <a:cubicBezTo>
                    <a:pt x="3008" y="20429"/>
                    <a:pt x="3319" y="20601"/>
                    <a:pt x="3319" y="20740"/>
                  </a:cubicBezTo>
                  <a:cubicBezTo>
                    <a:pt x="3319" y="20878"/>
                    <a:pt x="3319" y="21016"/>
                    <a:pt x="3146" y="21155"/>
                  </a:cubicBezTo>
                  <a:cubicBezTo>
                    <a:pt x="3146" y="21155"/>
                    <a:pt x="3008" y="21293"/>
                    <a:pt x="2870" y="21293"/>
                  </a:cubicBezTo>
                  <a:lnTo>
                    <a:pt x="2006" y="21293"/>
                  </a:lnTo>
                  <a:lnTo>
                    <a:pt x="2006" y="21742"/>
                  </a:lnTo>
                  <a:lnTo>
                    <a:pt x="2006" y="22019"/>
                  </a:lnTo>
                  <a:cubicBezTo>
                    <a:pt x="2282" y="22019"/>
                    <a:pt x="2731" y="21880"/>
                    <a:pt x="3008" y="21880"/>
                  </a:cubicBezTo>
                  <a:cubicBezTo>
                    <a:pt x="3146" y="21880"/>
                    <a:pt x="3319" y="21880"/>
                    <a:pt x="3319" y="22019"/>
                  </a:cubicBezTo>
                  <a:cubicBezTo>
                    <a:pt x="3457" y="22019"/>
                    <a:pt x="3457" y="22157"/>
                    <a:pt x="3457" y="22330"/>
                  </a:cubicBezTo>
                  <a:cubicBezTo>
                    <a:pt x="3457" y="22468"/>
                    <a:pt x="3457" y="22606"/>
                    <a:pt x="3319" y="22606"/>
                  </a:cubicBezTo>
                  <a:cubicBezTo>
                    <a:pt x="3319" y="22745"/>
                    <a:pt x="3146" y="22745"/>
                    <a:pt x="3008" y="22745"/>
                  </a:cubicBezTo>
                  <a:cubicBezTo>
                    <a:pt x="2731" y="22883"/>
                    <a:pt x="2455" y="22883"/>
                    <a:pt x="2144" y="22883"/>
                  </a:cubicBezTo>
                  <a:cubicBezTo>
                    <a:pt x="2144" y="23194"/>
                    <a:pt x="2144" y="23470"/>
                    <a:pt x="2282" y="23747"/>
                  </a:cubicBezTo>
                  <a:cubicBezTo>
                    <a:pt x="2593" y="23609"/>
                    <a:pt x="3008" y="23609"/>
                    <a:pt x="3457" y="23609"/>
                  </a:cubicBezTo>
                  <a:cubicBezTo>
                    <a:pt x="3734" y="23609"/>
                    <a:pt x="3872" y="23747"/>
                    <a:pt x="3872" y="24058"/>
                  </a:cubicBezTo>
                  <a:cubicBezTo>
                    <a:pt x="3872" y="24196"/>
                    <a:pt x="3872" y="24334"/>
                    <a:pt x="3734" y="24473"/>
                  </a:cubicBezTo>
                  <a:cubicBezTo>
                    <a:pt x="3734" y="24473"/>
                    <a:pt x="3596" y="24473"/>
                    <a:pt x="3457" y="24611"/>
                  </a:cubicBezTo>
                  <a:lnTo>
                    <a:pt x="2282" y="24611"/>
                  </a:lnTo>
                  <a:cubicBezTo>
                    <a:pt x="2455" y="24922"/>
                    <a:pt x="2455" y="25199"/>
                    <a:pt x="2455" y="25475"/>
                  </a:cubicBezTo>
                  <a:lnTo>
                    <a:pt x="3457" y="25475"/>
                  </a:lnTo>
                  <a:cubicBezTo>
                    <a:pt x="4010" y="25475"/>
                    <a:pt x="4598" y="25337"/>
                    <a:pt x="5324" y="25337"/>
                  </a:cubicBezTo>
                  <a:cubicBezTo>
                    <a:pt x="5462" y="25199"/>
                    <a:pt x="5462" y="25199"/>
                    <a:pt x="5600" y="25199"/>
                  </a:cubicBezTo>
                  <a:lnTo>
                    <a:pt x="5739" y="25199"/>
                  </a:lnTo>
                  <a:cubicBezTo>
                    <a:pt x="6050" y="25199"/>
                    <a:pt x="6188" y="25337"/>
                    <a:pt x="6188" y="25475"/>
                  </a:cubicBezTo>
                  <a:cubicBezTo>
                    <a:pt x="6326" y="25613"/>
                    <a:pt x="6326" y="25786"/>
                    <a:pt x="6188" y="25786"/>
                  </a:cubicBezTo>
                  <a:cubicBezTo>
                    <a:pt x="6188" y="25924"/>
                    <a:pt x="6050" y="26063"/>
                    <a:pt x="5911" y="26063"/>
                  </a:cubicBezTo>
                  <a:cubicBezTo>
                    <a:pt x="5462" y="26201"/>
                    <a:pt x="4736" y="26339"/>
                    <a:pt x="4010" y="26339"/>
                  </a:cubicBezTo>
                  <a:lnTo>
                    <a:pt x="2593" y="26339"/>
                  </a:lnTo>
                  <a:lnTo>
                    <a:pt x="2593" y="27342"/>
                  </a:lnTo>
                  <a:cubicBezTo>
                    <a:pt x="2593" y="27514"/>
                    <a:pt x="2731" y="27653"/>
                    <a:pt x="2731" y="27791"/>
                  </a:cubicBezTo>
                  <a:cubicBezTo>
                    <a:pt x="2870" y="27653"/>
                    <a:pt x="3146" y="27653"/>
                    <a:pt x="3457" y="27653"/>
                  </a:cubicBezTo>
                  <a:cubicBezTo>
                    <a:pt x="3596" y="27653"/>
                    <a:pt x="3872" y="27791"/>
                    <a:pt x="3872" y="28068"/>
                  </a:cubicBezTo>
                  <a:cubicBezTo>
                    <a:pt x="3872" y="28206"/>
                    <a:pt x="3734" y="28517"/>
                    <a:pt x="3457" y="28517"/>
                  </a:cubicBezTo>
                  <a:cubicBezTo>
                    <a:pt x="3146" y="28517"/>
                    <a:pt x="3008" y="28655"/>
                    <a:pt x="2731" y="28655"/>
                  </a:cubicBezTo>
                  <a:lnTo>
                    <a:pt x="2870" y="29519"/>
                  </a:lnTo>
                  <a:cubicBezTo>
                    <a:pt x="3008" y="29381"/>
                    <a:pt x="3319" y="29381"/>
                    <a:pt x="3596" y="29381"/>
                  </a:cubicBezTo>
                  <a:cubicBezTo>
                    <a:pt x="3872" y="29381"/>
                    <a:pt x="4010" y="29519"/>
                    <a:pt x="4010" y="29796"/>
                  </a:cubicBezTo>
                  <a:cubicBezTo>
                    <a:pt x="4183" y="29934"/>
                    <a:pt x="3872" y="30245"/>
                    <a:pt x="3734" y="30245"/>
                  </a:cubicBezTo>
                  <a:lnTo>
                    <a:pt x="3457" y="30245"/>
                  </a:lnTo>
                  <a:cubicBezTo>
                    <a:pt x="3146" y="30383"/>
                    <a:pt x="3008" y="30383"/>
                    <a:pt x="2870" y="30383"/>
                  </a:cubicBezTo>
                  <a:lnTo>
                    <a:pt x="2870" y="30971"/>
                  </a:lnTo>
                  <a:cubicBezTo>
                    <a:pt x="3146" y="30798"/>
                    <a:pt x="3457" y="30798"/>
                    <a:pt x="3872" y="30798"/>
                  </a:cubicBezTo>
                  <a:cubicBezTo>
                    <a:pt x="4010" y="30798"/>
                    <a:pt x="4321" y="30971"/>
                    <a:pt x="4321" y="31248"/>
                  </a:cubicBezTo>
                  <a:cubicBezTo>
                    <a:pt x="4321" y="31386"/>
                    <a:pt x="4183" y="31662"/>
                    <a:pt x="3872" y="31662"/>
                  </a:cubicBezTo>
                  <a:cubicBezTo>
                    <a:pt x="3596" y="31662"/>
                    <a:pt x="3319" y="31835"/>
                    <a:pt x="3008" y="31835"/>
                  </a:cubicBezTo>
                  <a:lnTo>
                    <a:pt x="3008" y="32388"/>
                  </a:lnTo>
                  <a:lnTo>
                    <a:pt x="3008" y="32976"/>
                  </a:lnTo>
                  <a:lnTo>
                    <a:pt x="3596" y="32837"/>
                  </a:lnTo>
                  <a:cubicBezTo>
                    <a:pt x="3734" y="32837"/>
                    <a:pt x="4010" y="32837"/>
                    <a:pt x="4321" y="32699"/>
                  </a:cubicBezTo>
                  <a:cubicBezTo>
                    <a:pt x="4598" y="32699"/>
                    <a:pt x="4736" y="32976"/>
                    <a:pt x="4736" y="33114"/>
                  </a:cubicBezTo>
                  <a:cubicBezTo>
                    <a:pt x="4874" y="33252"/>
                    <a:pt x="4736" y="33391"/>
                    <a:pt x="4736" y="33391"/>
                  </a:cubicBezTo>
                  <a:lnTo>
                    <a:pt x="4460" y="33702"/>
                  </a:lnTo>
                  <a:cubicBezTo>
                    <a:pt x="4183" y="33702"/>
                    <a:pt x="3872" y="33702"/>
                    <a:pt x="3596" y="33840"/>
                  </a:cubicBezTo>
                  <a:lnTo>
                    <a:pt x="3146" y="33840"/>
                  </a:lnTo>
                  <a:lnTo>
                    <a:pt x="3146" y="34255"/>
                  </a:lnTo>
                  <a:lnTo>
                    <a:pt x="3146" y="34704"/>
                  </a:lnTo>
                  <a:cubicBezTo>
                    <a:pt x="4183" y="34566"/>
                    <a:pt x="5186" y="34427"/>
                    <a:pt x="6188" y="34427"/>
                  </a:cubicBezTo>
                  <a:cubicBezTo>
                    <a:pt x="6603" y="34427"/>
                    <a:pt x="7190" y="34255"/>
                    <a:pt x="7916" y="34255"/>
                  </a:cubicBezTo>
                  <a:lnTo>
                    <a:pt x="8054" y="34255"/>
                  </a:lnTo>
                  <a:cubicBezTo>
                    <a:pt x="7916" y="31662"/>
                    <a:pt x="7640" y="29070"/>
                    <a:pt x="7467" y="26339"/>
                  </a:cubicBezTo>
                  <a:lnTo>
                    <a:pt x="7467" y="25924"/>
                  </a:lnTo>
                  <a:cubicBezTo>
                    <a:pt x="7329" y="23747"/>
                    <a:pt x="7052" y="21742"/>
                    <a:pt x="6914" y="19565"/>
                  </a:cubicBezTo>
                  <a:lnTo>
                    <a:pt x="6776" y="16972"/>
                  </a:lnTo>
                  <a:cubicBezTo>
                    <a:pt x="6603" y="15693"/>
                    <a:pt x="6464" y="14242"/>
                    <a:pt x="6326" y="12963"/>
                  </a:cubicBezTo>
                  <a:cubicBezTo>
                    <a:pt x="6188" y="11649"/>
                    <a:pt x="6188" y="10370"/>
                    <a:pt x="6050" y="9057"/>
                  </a:cubicBezTo>
                  <a:cubicBezTo>
                    <a:pt x="5911" y="7052"/>
                    <a:pt x="5739" y="4874"/>
                    <a:pt x="5739" y="2731"/>
                  </a:cubicBezTo>
                  <a:lnTo>
                    <a:pt x="5739" y="1"/>
                  </a:ln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15"/>
            <p:cNvSpPr/>
            <p:nvPr/>
          </p:nvSpPr>
          <p:spPr>
            <a:xfrm>
              <a:off x="2312304" y="1978197"/>
              <a:ext cx="10578" cy="116722"/>
            </a:xfrm>
            <a:custGeom>
              <a:avLst/>
              <a:gdLst/>
              <a:ahLst/>
              <a:cxnLst/>
              <a:rect l="l" t="t" r="r" b="b"/>
              <a:pathLst>
                <a:path w="589" h="6499" extrusionOk="0">
                  <a:moveTo>
                    <a:pt x="1" y="0"/>
                  </a:moveTo>
                  <a:lnTo>
                    <a:pt x="1" y="0"/>
                  </a:lnTo>
                  <a:cubicBezTo>
                    <a:pt x="65" y="481"/>
                    <a:pt x="123" y="955"/>
                    <a:pt x="174" y="1423"/>
                  </a:cubicBezTo>
                  <a:lnTo>
                    <a:pt x="174" y="1423"/>
                  </a:lnTo>
                  <a:cubicBezTo>
                    <a:pt x="174" y="1016"/>
                    <a:pt x="170" y="574"/>
                    <a:pt x="1" y="0"/>
                  </a:cubicBezTo>
                  <a:close/>
                  <a:moveTo>
                    <a:pt x="174" y="1423"/>
                  </a:moveTo>
                  <a:cubicBezTo>
                    <a:pt x="174" y="1433"/>
                    <a:pt x="174" y="1442"/>
                    <a:pt x="174" y="1452"/>
                  </a:cubicBezTo>
                  <a:cubicBezTo>
                    <a:pt x="312" y="3042"/>
                    <a:pt x="450" y="4770"/>
                    <a:pt x="589" y="6499"/>
                  </a:cubicBezTo>
                  <a:cubicBezTo>
                    <a:pt x="479" y="4910"/>
                    <a:pt x="369" y="3212"/>
                    <a:pt x="174" y="1423"/>
                  </a:cubicBez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15"/>
            <p:cNvSpPr/>
            <p:nvPr/>
          </p:nvSpPr>
          <p:spPr>
            <a:xfrm>
              <a:off x="2346464" y="2161946"/>
              <a:ext cx="124175" cy="491691"/>
            </a:xfrm>
            <a:custGeom>
              <a:avLst/>
              <a:gdLst/>
              <a:ahLst/>
              <a:cxnLst/>
              <a:rect l="l" t="t" r="r" b="b"/>
              <a:pathLst>
                <a:path w="6914" h="27377" extrusionOk="0">
                  <a:moveTo>
                    <a:pt x="4874" y="1"/>
                  </a:moveTo>
                  <a:cubicBezTo>
                    <a:pt x="4735" y="139"/>
                    <a:pt x="4735" y="139"/>
                    <a:pt x="4597" y="139"/>
                  </a:cubicBezTo>
                  <a:cubicBezTo>
                    <a:pt x="4010" y="139"/>
                    <a:pt x="3457" y="312"/>
                    <a:pt x="2869" y="312"/>
                  </a:cubicBezTo>
                  <a:cubicBezTo>
                    <a:pt x="2005" y="312"/>
                    <a:pt x="1279" y="450"/>
                    <a:pt x="553" y="588"/>
                  </a:cubicBezTo>
                  <a:lnTo>
                    <a:pt x="415" y="588"/>
                  </a:lnTo>
                  <a:cubicBezTo>
                    <a:pt x="277" y="588"/>
                    <a:pt x="138" y="588"/>
                    <a:pt x="0" y="726"/>
                  </a:cubicBezTo>
                  <a:lnTo>
                    <a:pt x="0" y="865"/>
                  </a:lnTo>
                  <a:lnTo>
                    <a:pt x="0" y="1867"/>
                  </a:lnTo>
                  <a:cubicBezTo>
                    <a:pt x="277" y="1867"/>
                    <a:pt x="691" y="1867"/>
                    <a:pt x="1002" y="1729"/>
                  </a:cubicBezTo>
                  <a:cubicBezTo>
                    <a:pt x="1279" y="1729"/>
                    <a:pt x="1417" y="1867"/>
                    <a:pt x="1417" y="2178"/>
                  </a:cubicBezTo>
                  <a:cubicBezTo>
                    <a:pt x="1417" y="2455"/>
                    <a:pt x="1279" y="2593"/>
                    <a:pt x="1002" y="2593"/>
                  </a:cubicBezTo>
                  <a:cubicBezTo>
                    <a:pt x="691" y="2731"/>
                    <a:pt x="415" y="2731"/>
                    <a:pt x="138" y="2731"/>
                  </a:cubicBezTo>
                  <a:lnTo>
                    <a:pt x="138" y="3595"/>
                  </a:lnTo>
                  <a:cubicBezTo>
                    <a:pt x="277" y="3595"/>
                    <a:pt x="415" y="3595"/>
                    <a:pt x="691" y="3457"/>
                  </a:cubicBezTo>
                  <a:lnTo>
                    <a:pt x="1002" y="3457"/>
                  </a:lnTo>
                  <a:cubicBezTo>
                    <a:pt x="1141" y="3595"/>
                    <a:pt x="1141" y="3768"/>
                    <a:pt x="1279" y="3768"/>
                  </a:cubicBezTo>
                  <a:lnTo>
                    <a:pt x="1279" y="4183"/>
                  </a:lnTo>
                  <a:cubicBezTo>
                    <a:pt x="1141" y="4183"/>
                    <a:pt x="1141" y="4321"/>
                    <a:pt x="1002" y="4321"/>
                  </a:cubicBezTo>
                  <a:cubicBezTo>
                    <a:pt x="691" y="4459"/>
                    <a:pt x="415" y="4459"/>
                    <a:pt x="277" y="4459"/>
                  </a:cubicBezTo>
                  <a:lnTo>
                    <a:pt x="277" y="4770"/>
                  </a:lnTo>
                  <a:lnTo>
                    <a:pt x="277" y="5185"/>
                  </a:lnTo>
                  <a:lnTo>
                    <a:pt x="415" y="5185"/>
                  </a:lnTo>
                  <a:cubicBezTo>
                    <a:pt x="691" y="5047"/>
                    <a:pt x="1002" y="5047"/>
                    <a:pt x="1279" y="5047"/>
                  </a:cubicBezTo>
                  <a:cubicBezTo>
                    <a:pt x="1417" y="5047"/>
                    <a:pt x="1555" y="5047"/>
                    <a:pt x="1555" y="5185"/>
                  </a:cubicBezTo>
                  <a:cubicBezTo>
                    <a:pt x="1728" y="5185"/>
                    <a:pt x="1728" y="5324"/>
                    <a:pt x="1728" y="5496"/>
                  </a:cubicBezTo>
                  <a:cubicBezTo>
                    <a:pt x="1728" y="5496"/>
                    <a:pt x="1728" y="5635"/>
                    <a:pt x="1555" y="5773"/>
                  </a:cubicBezTo>
                  <a:cubicBezTo>
                    <a:pt x="1555" y="5911"/>
                    <a:pt x="1417" y="5911"/>
                    <a:pt x="1279" y="5911"/>
                  </a:cubicBezTo>
                  <a:cubicBezTo>
                    <a:pt x="1141" y="5911"/>
                    <a:pt x="864" y="6049"/>
                    <a:pt x="553" y="6049"/>
                  </a:cubicBezTo>
                  <a:lnTo>
                    <a:pt x="277" y="6049"/>
                  </a:lnTo>
                  <a:lnTo>
                    <a:pt x="415" y="6360"/>
                  </a:lnTo>
                  <a:lnTo>
                    <a:pt x="415" y="6637"/>
                  </a:lnTo>
                  <a:cubicBezTo>
                    <a:pt x="864" y="6637"/>
                    <a:pt x="1141" y="6637"/>
                    <a:pt x="1555" y="6499"/>
                  </a:cubicBezTo>
                  <a:cubicBezTo>
                    <a:pt x="1867" y="6499"/>
                    <a:pt x="2005" y="6775"/>
                    <a:pt x="2005" y="6914"/>
                  </a:cubicBezTo>
                  <a:cubicBezTo>
                    <a:pt x="2005" y="7225"/>
                    <a:pt x="1867" y="7363"/>
                    <a:pt x="1555" y="7501"/>
                  </a:cubicBezTo>
                  <a:lnTo>
                    <a:pt x="415" y="7501"/>
                  </a:lnTo>
                  <a:lnTo>
                    <a:pt x="553" y="7916"/>
                  </a:lnTo>
                  <a:lnTo>
                    <a:pt x="553" y="8365"/>
                  </a:lnTo>
                  <a:cubicBezTo>
                    <a:pt x="1417" y="8227"/>
                    <a:pt x="2420" y="8089"/>
                    <a:pt x="3145" y="7916"/>
                  </a:cubicBezTo>
                  <a:lnTo>
                    <a:pt x="3457" y="7916"/>
                  </a:lnTo>
                  <a:cubicBezTo>
                    <a:pt x="3871" y="7916"/>
                    <a:pt x="4459" y="7778"/>
                    <a:pt x="5012" y="7778"/>
                  </a:cubicBezTo>
                  <a:cubicBezTo>
                    <a:pt x="5185" y="7778"/>
                    <a:pt x="5461" y="7916"/>
                    <a:pt x="5461" y="8227"/>
                  </a:cubicBezTo>
                  <a:cubicBezTo>
                    <a:pt x="5461" y="8504"/>
                    <a:pt x="5323" y="8642"/>
                    <a:pt x="5012" y="8642"/>
                  </a:cubicBezTo>
                  <a:cubicBezTo>
                    <a:pt x="4459" y="8780"/>
                    <a:pt x="3871" y="8780"/>
                    <a:pt x="3145" y="8953"/>
                  </a:cubicBezTo>
                  <a:cubicBezTo>
                    <a:pt x="2420" y="8953"/>
                    <a:pt x="1555" y="9091"/>
                    <a:pt x="553" y="9229"/>
                  </a:cubicBezTo>
                  <a:cubicBezTo>
                    <a:pt x="691" y="9506"/>
                    <a:pt x="691" y="9955"/>
                    <a:pt x="691" y="10370"/>
                  </a:cubicBezTo>
                  <a:lnTo>
                    <a:pt x="691" y="10508"/>
                  </a:lnTo>
                  <a:lnTo>
                    <a:pt x="691" y="10681"/>
                  </a:lnTo>
                  <a:cubicBezTo>
                    <a:pt x="1002" y="10508"/>
                    <a:pt x="1141" y="10508"/>
                    <a:pt x="1417" y="10370"/>
                  </a:cubicBezTo>
                  <a:lnTo>
                    <a:pt x="1867" y="10370"/>
                  </a:lnTo>
                  <a:cubicBezTo>
                    <a:pt x="2005" y="10508"/>
                    <a:pt x="2005" y="10508"/>
                    <a:pt x="2005" y="10681"/>
                  </a:cubicBezTo>
                  <a:cubicBezTo>
                    <a:pt x="2143" y="10819"/>
                    <a:pt x="2143" y="10958"/>
                    <a:pt x="2005" y="11096"/>
                  </a:cubicBezTo>
                  <a:lnTo>
                    <a:pt x="1867" y="11234"/>
                  </a:lnTo>
                  <a:cubicBezTo>
                    <a:pt x="1417" y="11372"/>
                    <a:pt x="1141" y="11372"/>
                    <a:pt x="864" y="11545"/>
                  </a:cubicBezTo>
                  <a:lnTo>
                    <a:pt x="1002" y="12237"/>
                  </a:lnTo>
                  <a:cubicBezTo>
                    <a:pt x="1141" y="12237"/>
                    <a:pt x="1279" y="12237"/>
                    <a:pt x="1417" y="12098"/>
                  </a:cubicBezTo>
                  <a:lnTo>
                    <a:pt x="2005" y="12098"/>
                  </a:lnTo>
                  <a:cubicBezTo>
                    <a:pt x="2143" y="12098"/>
                    <a:pt x="2143" y="12237"/>
                    <a:pt x="2281" y="12409"/>
                  </a:cubicBezTo>
                  <a:cubicBezTo>
                    <a:pt x="2281" y="12548"/>
                    <a:pt x="2281" y="12548"/>
                    <a:pt x="2143" y="12686"/>
                  </a:cubicBezTo>
                  <a:cubicBezTo>
                    <a:pt x="2143" y="12824"/>
                    <a:pt x="2005" y="12962"/>
                    <a:pt x="2005" y="12962"/>
                  </a:cubicBezTo>
                  <a:cubicBezTo>
                    <a:pt x="1555" y="12962"/>
                    <a:pt x="1279" y="13101"/>
                    <a:pt x="1002" y="13101"/>
                  </a:cubicBezTo>
                  <a:lnTo>
                    <a:pt x="1141" y="13965"/>
                  </a:lnTo>
                  <a:cubicBezTo>
                    <a:pt x="1279" y="13965"/>
                    <a:pt x="1555" y="13827"/>
                    <a:pt x="1728" y="13827"/>
                  </a:cubicBezTo>
                  <a:cubicBezTo>
                    <a:pt x="1867" y="13827"/>
                    <a:pt x="2005" y="13827"/>
                    <a:pt x="2143" y="13688"/>
                  </a:cubicBezTo>
                  <a:lnTo>
                    <a:pt x="2281" y="13688"/>
                  </a:lnTo>
                  <a:cubicBezTo>
                    <a:pt x="2592" y="13688"/>
                    <a:pt x="2731" y="13827"/>
                    <a:pt x="2731" y="13965"/>
                  </a:cubicBezTo>
                  <a:cubicBezTo>
                    <a:pt x="2869" y="14138"/>
                    <a:pt x="2869" y="14276"/>
                    <a:pt x="2731" y="14414"/>
                  </a:cubicBezTo>
                  <a:cubicBezTo>
                    <a:pt x="2731" y="14414"/>
                    <a:pt x="2592" y="14552"/>
                    <a:pt x="2420" y="14552"/>
                  </a:cubicBezTo>
                  <a:cubicBezTo>
                    <a:pt x="2005" y="14691"/>
                    <a:pt x="1555" y="14829"/>
                    <a:pt x="1279" y="14829"/>
                  </a:cubicBezTo>
                  <a:lnTo>
                    <a:pt x="1279" y="15278"/>
                  </a:lnTo>
                  <a:lnTo>
                    <a:pt x="1279" y="15866"/>
                  </a:lnTo>
                  <a:cubicBezTo>
                    <a:pt x="1555" y="15866"/>
                    <a:pt x="2005" y="15693"/>
                    <a:pt x="2420" y="15693"/>
                  </a:cubicBezTo>
                  <a:cubicBezTo>
                    <a:pt x="2592" y="15693"/>
                    <a:pt x="2869" y="15866"/>
                    <a:pt x="2869" y="16142"/>
                  </a:cubicBezTo>
                  <a:cubicBezTo>
                    <a:pt x="2869" y="16281"/>
                    <a:pt x="2869" y="16419"/>
                    <a:pt x="2731" y="16419"/>
                  </a:cubicBezTo>
                  <a:cubicBezTo>
                    <a:pt x="2592" y="16557"/>
                    <a:pt x="2592" y="16557"/>
                    <a:pt x="2420" y="16557"/>
                  </a:cubicBezTo>
                  <a:cubicBezTo>
                    <a:pt x="2143" y="16730"/>
                    <a:pt x="1867" y="16730"/>
                    <a:pt x="1417" y="16730"/>
                  </a:cubicBezTo>
                  <a:cubicBezTo>
                    <a:pt x="1417" y="17145"/>
                    <a:pt x="1555" y="17594"/>
                    <a:pt x="1555" y="17871"/>
                  </a:cubicBezTo>
                  <a:cubicBezTo>
                    <a:pt x="2005" y="17871"/>
                    <a:pt x="2592" y="17732"/>
                    <a:pt x="3145" y="17732"/>
                  </a:cubicBezTo>
                  <a:lnTo>
                    <a:pt x="3733" y="17732"/>
                  </a:lnTo>
                  <a:cubicBezTo>
                    <a:pt x="4148" y="17594"/>
                    <a:pt x="4735" y="17594"/>
                    <a:pt x="5323" y="17594"/>
                  </a:cubicBezTo>
                  <a:cubicBezTo>
                    <a:pt x="5461" y="17594"/>
                    <a:pt x="5738" y="17732"/>
                    <a:pt x="5738" y="18009"/>
                  </a:cubicBezTo>
                  <a:cubicBezTo>
                    <a:pt x="5738" y="18147"/>
                    <a:pt x="5600" y="18458"/>
                    <a:pt x="5323" y="18458"/>
                  </a:cubicBezTo>
                  <a:cubicBezTo>
                    <a:pt x="4735" y="18596"/>
                    <a:pt x="4321" y="18596"/>
                    <a:pt x="3871" y="18596"/>
                  </a:cubicBezTo>
                  <a:cubicBezTo>
                    <a:pt x="3145" y="18596"/>
                    <a:pt x="2420" y="18596"/>
                    <a:pt x="1728" y="18735"/>
                  </a:cubicBezTo>
                  <a:lnTo>
                    <a:pt x="1555" y="18873"/>
                  </a:lnTo>
                  <a:lnTo>
                    <a:pt x="1728" y="18873"/>
                  </a:lnTo>
                  <a:lnTo>
                    <a:pt x="1728" y="19011"/>
                  </a:lnTo>
                  <a:lnTo>
                    <a:pt x="1728" y="19875"/>
                  </a:lnTo>
                  <a:lnTo>
                    <a:pt x="2592" y="19875"/>
                  </a:lnTo>
                  <a:cubicBezTo>
                    <a:pt x="2869" y="19875"/>
                    <a:pt x="3007" y="20014"/>
                    <a:pt x="3007" y="20325"/>
                  </a:cubicBezTo>
                  <a:cubicBezTo>
                    <a:pt x="3007" y="20463"/>
                    <a:pt x="2869" y="20740"/>
                    <a:pt x="2592" y="20740"/>
                  </a:cubicBezTo>
                  <a:cubicBezTo>
                    <a:pt x="2281" y="20740"/>
                    <a:pt x="2143" y="20740"/>
                    <a:pt x="1867" y="20878"/>
                  </a:cubicBezTo>
                  <a:lnTo>
                    <a:pt x="1867" y="21742"/>
                  </a:lnTo>
                  <a:lnTo>
                    <a:pt x="3007" y="21742"/>
                  </a:lnTo>
                  <a:cubicBezTo>
                    <a:pt x="3145" y="21742"/>
                    <a:pt x="3457" y="21915"/>
                    <a:pt x="3457" y="22191"/>
                  </a:cubicBezTo>
                  <a:cubicBezTo>
                    <a:pt x="3457" y="22330"/>
                    <a:pt x="3457" y="22330"/>
                    <a:pt x="3284" y="22468"/>
                  </a:cubicBezTo>
                  <a:cubicBezTo>
                    <a:pt x="3284" y="22606"/>
                    <a:pt x="3145" y="22606"/>
                    <a:pt x="3007" y="22606"/>
                  </a:cubicBezTo>
                  <a:lnTo>
                    <a:pt x="2869" y="22606"/>
                  </a:lnTo>
                  <a:cubicBezTo>
                    <a:pt x="2592" y="22606"/>
                    <a:pt x="2281" y="22779"/>
                    <a:pt x="2005" y="22779"/>
                  </a:cubicBezTo>
                  <a:lnTo>
                    <a:pt x="2005" y="23055"/>
                  </a:lnTo>
                  <a:lnTo>
                    <a:pt x="2005" y="23194"/>
                  </a:lnTo>
                  <a:cubicBezTo>
                    <a:pt x="2005" y="23332"/>
                    <a:pt x="2143" y="23332"/>
                    <a:pt x="2143" y="23470"/>
                  </a:cubicBezTo>
                  <a:lnTo>
                    <a:pt x="2143" y="23643"/>
                  </a:lnTo>
                  <a:lnTo>
                    <a:pt x="2869" y="23643"/>
                  </a:lnTo>
                  <a:lnTo>
                    <a:pt x="3007" y="23470"/>
                  </a:lnTo>
                  <a:cubicBezTo>
                    <a:pt x="3284" y="23470"/>
                    <a:pt x="3457" y="23781"/>
                    <a:pt x="3457" y="23920"/>
                  </a:cubicBezTo>
                  <a:cubicBezTo>
                    <a:pt x="3595" y="24196"/>
                    <a:pt x="3284" y="24334"/>
                    <a:pt x="3145" y="24507"/>
                  </a:cubicBezTo>
                  <a:lnTo>
                    <a:pt x="2143" y="24507"/>
                  </a:lnTo>
                  <a:cubicBezTo>
                    <a:pt x="2143" y="24922"/>
                    <a:pt x="2281" y="25198"/>
                    <a:pt x="2281" y="25510"/>
                  </a:cubicBezTo>
                  <a:lnTo>
                    <a:pt x="2281" y="25648"/>
                  </a:lnTo>
                  <a:cubicBezTo>
                    <a:pt x="2592" y="25648"/>
                    <a:pt x="2869" y="25510"/>
                    <a:pt x="3284" y="25510"/>
                  </a:cubicBezTo>
                  <a:cubicBezTo>
                    <a:pt x="3457" y="25510"/>
                    <a:pt x="3733" y="25648"/>
                    <a:pt x="3733" y="25924"/>
                  </a:cubicBezTo>
                  <a:cubicBezTo>
                    <a:pt x="3733" y="26235"/>
                    <a:pt x="3595" y="26374"/>
                    <a:pt x="3284" y="26374"/>
                  </a:cubicBezTo>
                  <a:cubicBezTo>
                    <a:pt x="3007" y="26512"/>
                    <a:pt x="2592" y="26512"/>
                    <a:pt x="2281" y="26512"/>
                  </a:cubicBezTo>
                  <a:lnTo>
                    <a:pt x="2281" y="27376"/>
                  </a:lnTo>
                  <a:cubicBezTo>
                    <a:pt x="3595" y="27376"/>
                    <a:pt x="5012" y="27238"/>
                    <a:pt x="6464" y="26927"/>
                  </a:cubicBezTo>
                  <a:cubicBezTo>
                    <a:pt x="6602" y="26927"/>
                    <a:pt x="6740" y="27099"/>
                    <a:pt x="6913" y="27238"/>
                  </a:cubicBezTo>
                  <a:lnTo>
                    <a:pt x="6913" y="27099"/>
                  </a:lnTo>
                  <a:lnTo>
                    <a:pt x="6913" y="26788"/>
                  </a:lnTo>
                  <a:cubicBezTo>
                    <a:pt x="6740" y="25198"/>
                    <a:pt x="6602" y="23781"/>
                    <a:pt x="6464" y="22330"/>
                  </a:cubicBezTo>
                  <a:cubicBezTo>
                    <a:pt x="6464" y="21189"/>
                    <a:pt x="6464" y="20186"/>
                    <a:pt x="6325" y="19150"/>
                  </a:cubicBezTo>
                  <a:cubicBezTo>
                    <a:pt x="6049" y="14414"/>
                    <a:pt x="5600" y="9817"/>
                    <a:pt x="5323" y="5496"/>
                  </a:cubicBezTo>
                  <a:lnTo>
                    <a:pt x="5185" y="5047"/>
                  </a:lnTo>
                  <a:lnTo>
                    <a:pt x="5185" y="4183"/>
                  </a:lnTo>
                  <a:cubicBezTo>
                    <a:pt x="5012" y="2904"/>
                    <a:pt x="4874" y="1591"/>
                    <a:pt x="4874" y="1"/>
                  </a:cubicBez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15"/>
            <p:cNvSpPr/>
            <p:nvPr/>
          </p:nvSpPr>
          <p:spPr>
            <a:xfrm>
              <a:off x="2393016" y="2656097"/>
              <a:ext cx="85059" cy="126654"/>
            </a:xfrm>
            <a:custGeom>
              <a:avLst/>
              <a:gdLst/>
              <a:ahLst/>
              <a:cxnLst/>
              <a:rect l="l" t="t" r="r" b="b"/>
              <a:pathLst>
                <a:path w="4736" h="7052" extrusionOk="0">
                  <a:moveTo>
                    <a:pt x="4321" y="0"/>
                  </a:moveTo>
                  <a:cubicBezTo>
                    <a:pt x="4321" y="0"/>
                    <a:pt x="4321" y="139"/>
                    <a:pt x="4148" y="139"/>
                  </a:cubicBezTo>
                  <a:cubicBezTo>
                    <a:pt x="4148" y="277"/>
                    <a:pt x="4010" y="277"/>
                    <a:pt x="3872" y="277"/>
                  </a:cubicBezTo>
                  <a:cubicBezTo>
                    <a:pt x="2420" y="588"/>
                    <a:pt x="1141" y="726"/>
                    <a:pt x="0" y="726"/>
                  </a:cubicBezTo>
                  <a:cubicBezTo>
                    <a:pt x="0" y="1314"/>
                    <a:pt x="0" y="1729"/>
                    <a:pt x="139" y="2178"/>
                  </a:cubicBezTo>
                  <a:lnTo>
                    <a:pt x="139" y="2454"/>
                  </a:lnTo>
                  <a:lnTo>
                    <a:pt x="139" y="2593"/>
                  </a:lnTo>
                  <a:lnTo>
                    <a:pt x="1418" y="2593"/>
                  </a:lnTo>
                  <a:cubicBezTo>
                    <a:pt x="1729" y="2593"/>
                    <a:pt x="1867" y="2731"/>
                    <a:pt x="1867" y="3042"/>
                  </a:cubicBezTo>
                  <a:cubicBezTo>
                    <a:pt x="2005" y="3180"/>
                    <a:pt x="1729" y="3457"/>
                    <a:pt x="1556" y="3457"/>
                  </a:cubicBezTo>
                  <a:cubicBezTo>
                    <a:pt x="1141" y="3457"/>
                    <a:pt x="692" y="3595"/>
                    <a:pt x="277" y="3595"/>
                  </a:cubicBezTo>
                  <a:lnTo>
                    <a:pt x="415" y="4183"/>
                  </a:lnTo>
                  <a:lnTo>
                    <a:pt x="415" y="4770"/>
                  </a:lnTo>
                  <a:lnTo>
                    <a:pt x="1729" y="4770"/>
                  </a:lnTo>
                  <a:cubicBezTo>
                    <a:pt x="1867" y="4770"/>
                    <a:pt x="1867" y="4770"/>
                    <a:pt x="2005" y="4909"/>
                  </a:cubicBezTo>
                  <a:lnTo>
                    <a:pt x="2005" y="5323"/>
                  </a:lnTo>
                  <a:cubicBezTo>
                    <a:pt x="2005" y="5462"/>
                    <a:pt x="1867" y="5634"/>
                    <a:pt x="1556" y="5634"/>
                  </a:cubicBezTo>
                  <a:lnTo>
                    <a:pt x="553" y="5634"/>
                  </a:lnTo>
                  <a:lnTo>
                    <a:pt x="553" y="5773"/>
                  </a:lnTo>
                  <a:cubicBezTo>
                    <a:pt x="692" y="6049"/>
                    <a:pt x="865" y="6498"/>
                    <a:pt x="1141" y="6775"/>
                  </a:cubicBezTo>
                  <a:lnTo>
                    <a:pt x="1141" y="6913"/>
                  </a:lnTo>
                  <a:cubicBezTo>
                    <a:pt x="2005" y="6913"/>
                    <a:pt x="2731" y="7052"/>
                    <a:pt x="3595" y="7052"/>
                  </a:cubicBezTo>
                  <a:cubicBezTo>
                    <a:pt x="4010" y="7052"/>
                    <a:pt x="4459" y="6913"/>
                    <a:pt x="4736" y="6913"/>
                  </a:cubicBezTo>
                  <a:lnTo>
                    <a:pt x="4736" y="6775"/>
                  </a:lnTo>
                  <a:lnTo>
                    <a:pt x="4598" y="5634"/>
                  </a:lnTo>
                  <a:lnTo>
                    <a:pt x="4598" y="5185"/>
                  </a:lnTo>
                  <a:lnTo>
                    <a:pt x="4598" y="4770"/>
                  </a:lnTo>
                  <a:cubicBezTo>
                    <a:pt x="4598" y="4183"/>
                    <a:pt x="4459" y="3595"/>
                    <a:pt x="4459" y="3042"/>
                  </a:cubicBezTo>
                  <a:cubicBezTo>
                    <a:pt x="4459" y="2005"/>
                    <a:pt x="4321" y="1003"/>
                    <a:pt x="4321" y="0"/>
                  </a:cubicBezTo>
                  <a:close/>
                </a:path>
              </a:pathLst>
            </a:custGeom>
            <a:solidFill>
              <a:srgbClr val="FF9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15"/>
            <p:cNvSpPr/>
            <p:nvPr/>
          </p:nvSpPr>
          <p:spPr>
            <a:xfrm>
              <a:off x="2677341" y="2224033"/>
              <a:ext cx="103683" cy="67673"/>
            </a:xfrm>
            <a:custGeom>
              <a:avLst/>
              <a:gdLst/>
              <a:ahLst/>
              <a:cxnLst/>
              <a:rect l="l" t="t" r="r" b="b"/>
              <a:pathLst>
                <a:path w="5773" h="3768" extrusionOk="0">
                  <a:moveTo>
                    <a:pt x="726" y="0"/>
                  </a:moveTo>
                  <a:cubicBezTo>
                    <a:pt x="726" y="138"/>
                    <a:pt x="588" y="449"/>
                    <a:pt x="588" y="588"/>
                  </a:cubicBezTo>
                  <a:lnTo>
                    <a:pt x="415" y="1002"/>
                  </a:lnTo>
                  <a:lnTo>
                    <a:pt x="0" y="2039"/>
                  </a:lnTo>
                  <a:cubicBezTo>
                    <a:pt x="588" y="2178"/>
                    <a:pt x="1003" y="2316"/>
                    <a:pt x="1452" y="2454"/>
                  </a:cubicBezTo>
                  <a:cubicBezTo>
                    <a:pt x="2593" y="3042"/>
                    <a:pt x="3872" y="3457"/>
                    <a:pt x="5047" y="3768"/>
                  </a:cubicBezTo>
                  <a:lnTo>
                    <a:pt x="5185" y="3457"/>
                  </a:lnTo>
                  <a:lnTo>
                    <a:pt x="5185" y="3318"/>
                  </a:lnTo>
                  <a:cubicBezTo>
                    <a:pt x="5323" y="2731"/>
                    <a:pt x="5600" y="2316"/>
                    <a:pt x="5773" y="1728"/>
                  </a:cubicBezTo>
                  <a:lnTo>
                    <a:pt x="5600" y="1728"/>
                  </a:lnTo>
                  <a:lnTo>
                    <a:pt x="4736" y="1313"/>
                  </a:lnTo>
                  <a:cubicBezTo>
                    <a:pt x="4044" y="1175"/>
                    <a:pt x="3319" y="864"/>
                    <a:pt x="2593" y="588"/>
                  </a:cubicBezTo>
                  <a:cubicBezTo>
                    <a:pt x="2005" y="449"/>
                    <a:pt x="1279" y="311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15"/>
            <p:cNvSpPr/>
            <p:nvPr/>
          </p:nvSpPr>
          <p:spPr>
            <a:xfrm>
              <a:off x="2191253" y="2392265"/>
              <a:ext cx="196195" cy="383033"/>
            </a:xfrm>
            <a:custGeom>
              <a:avLst/>
              <a:gdLst/>
              <a:ahLst/>
              <a:cxnLst/>
              <a:rect l="l" t="t" r="r" b="b"/>
              <a:pathLst>
                <a:path w="10924" h="21327" extrusionOk="0">
                  <a:moveTo>
                    <a:pt x="1141" y="0"/>
                  </a:moveTo>
                  <a:cubicBezTo>
                    <a:pt x="865" y="138"/>
                    <a:pt x="692" y="138"/>
                    <a:pt x="416" y="277"/>
                  </a:cubicBezTo>
                  <a:cubicBezTo>
                    <a:pt x="277" y="449"/>
                    <a:pt x="139" y="449"/>
                    <a:pt x="1" y="588"/>
                  </a:cubicBezTo>
                  <a:cubicBezTo>
                    <a:pt x="277" y="1003"/>
                    <a:pt x="416" y="1314"/>
                    <a:pt x="554" y="1728"/>
                  </a:cubicBezTo>
                  <a:cubicBezTo>
                    <a:pt x="3596" y="8227"/>
                    <a:pt x="6326" y="14829"/>
                    <a:pt x="9644" y="21188"/>
                  </a:cubicBezTo>
                  <a:lnTo>
                    <a:pt x="9921" y="21188"/>
                  </a:lnTo>
                  <a:cubicBezTo>
                    <a:pt x="10197" y="21327"/>
                    <a:pt x="10647" y="21327"/>
                    <a:pt x="10923" y="21327"/>
                  </a:cubicBezTo>
                  <a:lnTo>
                    <a:pt x="10923" y="21188"/>
                  </a:lnTo>
                  <a:lnTo>
                    <a:pt x="10923" y="20739"/>
                  </a:lnTo>
                  <a:cubicBezTo>
                    <a:pt x="10370" y="19599"/>
                    <a:pt x="9783" y="18596"/>
                    <a:pt x="9195" y="17421"/>
                  </a:cubicBezTo>
                  <a:cubicBezTo>
                    <a:pt x="8331" y="15831"/>
                    <a:pt x="7467" y="14103"/>
                    <a:pt x="6603" y="12374"/>
                  </a:cubicBezTo>
                  <a:cubicBezTo>
                    <a:pt x="6188" y="11510"/>
                    <a:pt x="5877" y="10819"/>
                    <a:pt x="5600" y="9955"/>
                  </a:cubicBezTo>
                  <a:cubicBezTo>
                    <a:pt x="5186" y="9229"/>
                    <a:pt x="4874" y="8503"/>
                    <a:pt x="4598" y="7639"/>
                  </a:cubicBezTo>
                  <a:cubicBezTo>
                    <a:pt x="3596" y="5047"/>
                    <a:pt x="2420" y="2454"/>
                    <a:pt x="1141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15"/>
            <p:cNvSpPr/>
            <p:nvPr/>
          </p:nvSpPr>
          <p:spPr>
            <a:xfrm>
              <a:off x="2224785" y="2379226"/>
              <a:ext cx="157689" cy="341456"/>
            </a:xfrm>
            <a:custGeom>
              <a:avLst/>
              <a:gdLst/>
              <a:ahLst/>
              <a:cxnLst/>
              <a:rect l="l" t="t" r="r" b="b"/>
              <a:pathLst>
                <a:path w="8780" h="19012" extrusionOk="0">
                  <a:moveTo>
                    <a:pt x="864" y="0"/>
                  </a:moveTo>
                  <a:lnTo>
                    <a:pt x="415" y="139"/>
                  </a:lnTo>
                  <a:lnTo>
                    <a:pt x="277" y="311"/>
                  </a:lnTo>
                  <a:lnTo>
                    <a:pt x="0" y="311"/>
                  </a:lnTo>
                  <a:cubicBezTo>
                    <a:pt x="415" y="1175"/>
                    <a:pt x="864" y="1867"/>
                    <a:pt x="1279" y="2731"/>
                  </a:cubicBezTo>
                  <a:cubicBezTo>
                    <a:pt x="2731" y="5773"/>
                    <a:pt x="3733" y="8953"/>
                    <a:pt x="5185" y="12098"/>
                  </a:cubicBezTo>
                  <a:cubicBezTo>
                    <a:pt x="6326" y="14414"/>
                    <a:pt x="7466" y="16730"/>
                    <a:pt x="8780" y="19011"/>
                  </a:cubicBezTo>
                  <a:cubicBezTo>
                    <a:pt x="8642" y="18458"/>
                    <a:pt x="8642" y="17870"/>
                    <a:pt x="8503" y="17283"/>
                  </a:cubicBezTo>
                  <a:lnTo>
                    <a:pt x="8503" y="16868"/>
                  </a:lnTo>
                  <a:lnTo>
                    <a:pt x="8503" y="16419"/>
                  </a:lnTo>
                  <a:lnTo>
                    <a:pt x="8330" y="16280"/>
                  </a:lnTo>
                  <a:lnTo>
                    <a:pt x="8330" y="16142"/>
                  </a:lnTo>
                  <a:cubicBezTo>
                    <a:pt x="8330" y="16142"/>
                    <a:pt x="8330" y="16004"/>
                    <a:pt x="8192" y="16004"/>
                  </a:cubicBezTo>
                  <a:cubicBezTo>
                    <a:pt x="8192" y="15866"/>
                    <a:pt x="8192" y="15693"/>
                    <a:pt x="8054" y="15555"/>
                  </a:cubicBezTo>
                  <a:cubicBezTo>
                    <a:pt x="8054" y="15555"/>
                    <a:pt x="7916" y="15416"/>
                    <a:pt x="7916" y="15278"/>
                  </a:cubicBezTo>
                  <a:cubicBezTo>
                    <a:pt x="7328" y="14276"/>
                    <a:pt x="6775" y="13273"/>
                    <a:pt x="6326" y="12409"/>
                  </a:cubicBezTo>
                  <a:lnTo>
                    <a:pt x="6326" y="12236"/>
                  </a:lnTo>
                  <a:cubicBezTo>
                    <a:pt x="6187" y="11822"/>
                    <a:pt x="5911" y="11372"/>
                    <a:pt x="5738" y="11096"/>
                  </a:cubicBezTo>
                  <a:cubicBezTo>
                    <a:pt x="3872" y="7224"/>
                    <a:pt x="2282" y="3595"/>
                    <a:pt x="864" y="0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15"/>
            <p:cNvSpPr/>
            <p:nvPr/>
          </p:nvSpPr>
          <p:spPr>
            <a:xfrm>
              <a:off x="2162697" y="2410261"/>
              <a:ext cx="183785" cy="356973"/>
            </a:xfrm>
            <a:custGeom>
              <a:avLst/>
              <a:gdLst/>
              <a:ahLst/>
              <a:cxnLst/>
              <a:rect l="l" t="t" r="r" b="b"/>
              <a:pathLst>
                <a:path w="10233" h="19876" extrusionOk="0">
                  <a:moveTo>
                    <a:pt x="865" y="1"/>
                  </a:moveTo>
                  <a:lnTo>
                    <a:pt x="865" y="139"/>
                  </a:lnTo>
                  <a:lnTo>
                    <a:pt x="727" y="139"/>
                  </a:lnTo>
                  <a:cubicBezTo>
                    <a:pt x="416" y="312"/>
                    <a:pt x="139" y="450"/>
                    <a:pt x="1" y="588"/>
                  </a:cubicBezTo>
                  <a:cubicBezTo>
                    <a:pt x="1591" y="3595"/>
                    <a:pt x="2870" y="6914"/>
                    <a:pt x="4183" y="9817"/>
                  </a:cubicBezTo>
                  <a:lnTo>
                    <a:pt x="4736" y="10958"/>
                  </a:lnTo>
                  <a:lnTo>
                    <a:pt x="4736" y="11096"/>
                  </a:lnTo>
                  <a:cubicBezTo>
                    <a:pt x="4874" y="11545"/>
                    <a:pt x="5047" y="11822"/>
                    <a:pt x="5186" y="12237"/>
                  </a:cubicBezTo>
                  <a:cubicBezTo>
                    <a:pt x="5600" y="12962"/>
                    <a:pt x="5911" y="13827"/>
                    <a:pt x="6326" y="14552"/>
                  </a:cubicBezTo>
                  <a:lnTo>
                    <a:pt x="6464" y="15002"/>
                  </a:lnTo>
                  <a:lnTo>
                    <a:pt x="6603" y="15140"/>
                  </a:lnTo>
                  <a:cubicBezTo>
                    <a:pt x="6776" y="15417"/>
                    <a:pt x="6914" y="15866"/>
                    <a:pt x="7052" y="16142"/>
                  </a:cubicBezTo>
                  <a:cubicBezTo>
                    <a:pt x="7190" y="16557"/>
                    <a:pt x="7467" y="16868"/>
                    <a:pt x="7640" y="17145"/>
                  </a:cubicBezTo>
                  <a:lnTo>
                    <a:pt x="7778" y="17421"/>
                  </a:lnTo>
                  <a:cubicBezTo>
                    <a:pt x="8054" y="18009"/>
                    <a:pt x="8331" y="18597"/>
                    <a:pt x="8642" y="19150"/>
                  </a:cubicBezTo>
                  <a:lnTo>
                    <a:pt x="8642" y="19461"/>
                  </a:lnTo>
                  <a:cubicBezTo>
                    <a:pt x="9057" y="19599"/>
                    <a:pt x="9644" y="19737"/>
                    <a:pt x="10232" y="19875"/>
                  </a:cubicBezTo>
                  <a:cubicBezTo>
                    <a:pt x="10059" y="19599"/>
                    <a:pt x="9921" y="19322"/>
                    <a:pt x="9783" y="19150"/>
                  </a:cubicBezTo>
                  <a:cubicBezTo>
                    <a:pt x="6464" y="12962"/>
                    <a:pt x="3872" y="6360"/>
                    <a:pt x="865" y="1"/>
                  </a:cubicBezTo>
                  <a:close/>
                </a:path>
              </a:pathLst>
            </a:custGeom>
            <a:solidFill>
              <a:srgbClr val="F2DA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15"/>
            <p:cNvSpPr/>
            <p:nvPr/>
          </p:nvSpPr>
          <p:spPr>
            <a:xfrm>
              <a:off x="2395495" y="2700171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0"/>
                  </a:moveTo>
                  <a:lnTo>
                    <a:pt x="1" y="139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rgbClr val="9C9B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15"/>
            <p:cNvSpPr/>
            <p:nvPr/>
          </p:nvSpPr>
          <p:spPr>
            <a:xfrm>
              <a:off x="2178215" y="2402807"/>
              <a:ext cx="186263" cy="370012"/>
            </a:xfrm>
            <a:custGeom>
              <a:avLst/>
              <a:gdLst/>
              <a:ahLst/>
              <a:cxnLst/>
              <a:rect l="l" t="t" r="r" b="b"/>
              <a:pathLst>
                <a:path w="10371" h="20602" extrusionOk="0">
                  <a:moveTo>
                    <a:pt x="727" y="1"/>
                  </a:moveTo>
                  <a:cubicBezTo>
                    <a:pt x="416" y="139"/>
                    <a:pt x="277" y="277"/>
                    <a:pt x="1" y="416"/>
                  </a:cubicBezTo>
                  <a:cubicBezTo>
                    <a:pt x="3008" y="6775"/>
                    <a:pt x="5600" y="13377"/>
                    <a:pt x="8919" y="19565"/>
                  </a:cubicBezTo>
                  <a:cubicBezTo>
                    <a:pt x="9057" y="19737"/>
                    <a:pt x="9195" y="20014"/>
                    <a:pt x="9368" y="20290"/>
                  </a:cubicBezTo>
                  <a:cubicBezTo>
                    <a:pt x="9645" y="20429"/>
                    <a:pt x="10059" y="20429"/>
                    <a:pt x="10370" y="20601"/>
                  </a:cubicBezTo>
                  <a:cubicBezTo>
                    <a:pt x="7052" y="14242"/>
                    <a:pt x="4322" y="7640"/>
                    <a:pt x="1280" y="1141"/>
                  </a:cubicBezTo>
                  <a:cubicBezTo>
                    <a:pt x="1142" y="727"/>
                    <a:pt x="1003" y="416"/>
                    <a:pt x="7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15"/>
            <p:cNvSpPr/>
            <p:nvPr/>
          </p:nvSpPr>
          <p:spPr>
            <a:xfrm>
              <a:off x="2402948" y="2759762"/>
              <a:ext cx="10578" cy="20510"/>
            </a:xfrm>
            <a:custGeom>
              <a:avLst/>
              <a:gdLst/>
              <a:ahLst/>
              <a:cxnLst/>
              <a:rect l="l" t="t" r="r" b="b"/>
              <a:pathLst>
                <a:path w="589" h="1142" extrusionOk="0">
                  <a:moveTo>
                    <a:pt x="0" y="1"/>
                  </a:moveTo>
                  <a:lnTo>
                    <a:pt x="0" y="415"/>
                  </a:lnTo>
                  <a:lnTo>
                    <a:pt x="139" y="1003"/>
                  </a:lnTo>
                  <a:cubicBezTo>
                    <a:pt x="312" y="1003"/>
                    <a:pt x="450" y="1141"/>
                    <a:pt x="588" y="1141"/>
                  </a:cubicBezTo>
                  <a:lnTo>
                    <a:pt x="588" y="1003"/>
                  </a:lnTo>
                  <a:cubicBezTo>
                    <a:pt x="312" y="726"/>
                    <a:pt x="139" y="277"/>
                    <a:pt x="0" y="1"/>
                  </a:cubicBezTo>
                  <a:close/>
                </a:path>
              </a:pathLst>
            </a:custGeom>
            <a:solidFill>
              <a:srgbClr val="BEBC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15"/>
            <p:cNvSpPr/>
            <p:nvPr/>
          </p:nvSpPr>
          <p:spPr>
            <a:xfrm>
              <a:off x="2211746" y="2384811"/>
              <a:ext cx="175703" cy="379944"/>
            </a:xfrm>
            <a:custGeom>
              <a:avLst/>
              <a:gdLst/>
              <a:ahLst/>
              <a:cxnLst/>
              <a:rect l="l" t="t" r="r" b="b"/>
              <a:pathLst>
                <a:path w="9783" h="21155" extrusionOk="0">
                  <a:moveTo>
                    <a:pt x="726" y="0"/>
                  </a:moveTo>
                  <a:lnTo>
                    <a:pt x="726" y="139"/>
                  </a:lnTo>
                  <a:cubicBezTo>
                    <a:pt x="415" y="139"/>
                    <a:pt x="139" y="277"/>
                    <a:pt x="0" y="415"/>
                  </a:cubicBezTo>
                  <a:cubicBezTo>
                    <a:pt x="1279" y="2869"/>
                    <a:pt x="2455" y="5462"/>
                    <a:pt x="3457" y="8054"/>
                  </a:cubicBezTo>
                  <a:cubicBezTo>
                    <a:pt x="3733" y="8918"/>
                    <a:pt x="4045" y="9644"/>
                    <a:pt x="4459" y="10370"/>
                  </a:cubicBezTo>
                  <a:cubicBezTo>
                    <a:pt x="4736" y="11234"/>
                    <a:pt x="5047" y="11925"/>
                    <a:pt x="5462" y="12789"/>
                  </a:cubicBezTo>
                  <a:cubicBezTo>
                    <a:pt x="6326" y="14518"/>
                    <a:pt x="7190" y="16246"/>
                    <a:pt x="8054" y="17836"/>
                  </a:cubicBezTo>
                  <a:cubicBezTo>
                    <a:pt x="8642" y="19011"/>
                    <a:pt x="9229" y="20014"/>
                    <a:pt x="9782" y="21154"/>
                  </a:cubicBezTo>
                  <a:cubicBezTo>
                    <a:pt x="9644" y="20290"/>
                    <a:pt x="9506" y="19426"/>
                    <a:pt x="9506" y="18700"/>
                  </a:cubicBezTo>
                  <a:cubicBezTo>
                    <a:pt x="8192" y="16419"/>
                    <a:pt x="7052" y="14103"/>
                    <a:pt x="5911" y="11787"/>
                  </a:cubicBezTo>
                  <a:cubicBezTo>
                    <a:pt x="4459" y="8642"/>
                    <a:pt x="3457" y="5462"/>
                    <a:pt x="2005" y="2420"/>
                  </a:cubicBezTo>
                  <a:cubicBezTo>
                    <a:pt x="1590" y="1556"/>
                    <a:pt x="1141" y="864"/>
                    <a:pt x="7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15"/>
            <p:cNvSpPr/>
            <p:nvPr/>
          </p:nvSpPr>
          <p:spPr>
            <a:xfrm>
              <a:off x="2426529" y="3499121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15"/>
            <p:cNvSpPr/>
            <p:nvPr/>
          </p:nvSpPr>
          <p:spPr>
            <a:xfrm>
              <a:off x="2271337" y="3447594"/>
              <a:ext cx="13057" cy="8082"/>
            </a:xfrm>
            <a:custGeom>
              <a:avLst/>
              <a:gdLst/>
              <a:ahLst/>
              <a:cxnLst/>
              <a:rect l="l" t="t" r="r" b="b"/>
              <a:pathLst>
                <a:path w="727" h="450" extrusionOk="0">
                  <a:moveTo>
                    <a:pt x="727" y="450"/>
                  </a:moveTo>
                  <a:cubicBezTo>
                    <a:pt x="415" y="277"/>
                    <a:pt x="277" y="139"/>
                    <a:pt x="1" y="1"/>
                  </a:cubicBezTo>
                  <a:cubicBezTo>
                    <a:pt x="277" y="139"/>
                    <a:pt x="415" y="277"/>
                    <a:pt x="727" y="4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15"/>
            <p:cNvSpPr/>
            <p:nvPr/>
          </p:nvSpPr>
          <p:spPr>
            <a:xfrm>
              <a:off x="2258298" y="3437052"/>
              <a:ext cx="13057" cy="10560"/>
            </a:xfrm>
            <a:custGeom>
              <a:avLst/>
              <a:gdLst/>
              <a:ahLst/>
              <a:cxnLst/>
              <a:rect l="l" t="t" r="r" b="b"/>
              <a:pathLst>
                <a:path w="727" h="588" extrusionOk="0">
                  <a:moveTo>
                    <a:pt x="727" y="588"/>
                  </a:moveTo>
                  <a:cubicBezTo>
                    <a:pt x="416" y="449"/>
                    <a:pt x="277" y="173"/>
                    <a:pt x="1" y="0"/>
                  </a:cubicBezTo>
                  <a:cubicBezTo>
                    <a:pt x="277" y="173"/>
                    <a:pt x="416" y="449"/>
                    <a:pt x="727" y="58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15"/>
            <p:cNvSpPr/>
            <p:nvPr/>
          </p:nvSpPr>
          <p:spPr>
            <a:xfrm>
              <a:off x="2183189" y="2684653"/>
              <a:ext cx="579210" cy="820072"/>
            </a:xfrm>
            <a:custGeom>
              <a:avLst/>
              <a:gdLst/>
              <a:ahLst/>
              <a:cxnLst/>
              <a:rect l="l" t="t" r="r" b="b"/>
              <a:pathLst>
                <a:path w="32250" h="45661" extrusionOk="0">
                  <a:moveTo>
                    <a:pt x="31386" y="0"/>
                  </a:moveTo>
                  <a:cubicBezTo>
                    <a:pt x="31109" y="277"/>
                    <a:pt x="30833" y="588"/>
                    <a:pt x="30521" y="864"/>
                  </a:cubicBezTo>
                  <a:cubicBezTo>
                    <a:pt x="29657" y="1729"/>
                    <a:pt x="28517" y="2454"/>
                    <a:pt x="27065" y="3180"/>
                  </a:cubicBezTo>
                  <a:cubicBezTo>
                    <a:pt x="25786" y="3872"/>
                    <a:pt x="24473" y="4321"/>
                    <a:pt x="23055" y="4908"/>
                  </a:cubicBezTo>
                  <a:cubicBezTo>
                    <a:pt x="22329" y="5047"/>
                    <a:pt x="21742" y="5323"/>
                    <a:pt x="21189" y="5462"/>
                  </a:cubicBezTo>
                  <a:cubicBezTo>
                    <a:pt x="20601" y="5600"/>
                    <a:pt x="20014" y="5773"/>
                    <a:pt x="19288" y="5911"/>
                  </a:cubicBezTo>
                  <a:cubicBezTo>
                    <a:pt x="18147" y="6187"/>
                    <a:pt x="16868" y="6326"/>
                    <a:pt x="15416" y="6326"/>
                  </a:cubicBezTo>
                  <a:lnTo>
                    <a:pt x="15278" y="6326"/>
                  </a:lnTo>
                  <a:cubicBezTo>
                    <a:pt x="13965" y="6326"/>
                    <a:pt x="12686" y="6187"/>
                    <a:pt x="11372" y="6049"/>
                  </a:cubicBezTo>
                  <a:cubicBezTo>
                    <a:pt x="9955" y="5773"/>
                    <a:pt x="8503" y="5462"/>
                    <a:pt x="7190" y="5047"/>
                  </a:cubicBezTo>
                  <a:cubicBezTo>
                    <a:pt x="4598" y="4183"/>
                    <a:pt x="2593" y="2869"/>
                    <a:pt x="1003" y="1279"/>
                  </a:cubicBezTo>
                  <a:lnTo>
                    <a:pt x="865" y="1452"/>
                  </a:lnTo>
                  <a:cubicBezTo>
                    <a:pt x="726" y="1729"/>
                    <a:pt x="726" y="2005"/>
                    <a:pt x="588" y="2454"/>
                  </a:cubicBezTo>
                  <a:cubicBezTo>
                    <a:pt x="450" y="3733"/>
                    <a:pt x="450" y="5047"/>
                    <a:pt x="588" y="6049"/>
                  </a:cubicBezTo>
                  <a:lnTo>
                    <a:pt x="588" y="7190"/>
                  </a:lnTo>
                  <a:cubicBezTo>
                    <a:pt x="726" y="7916"/>
                    <a:pt x="726" y="8780"/>
                    <a:pt x="726" y="9644"/>
                  </a:cubicBezTo>
                  <a:lnTo>
                    <a:pt x="726" y="10957"/>
                  </a:lnTo>
                  <a:lnTo>
                    <a:pt x="726" y="11234"/>
                  </a:lnTo>
                  <a:lnTo>
                    <a:pt x="726" y="11821"/>
                  </a:lnTo>
                  <a:lnTo>
                    <a:pt x="726" y="12513"/>
                  </a:lnTo>
                  <a:lnTo>
                    <a:pt x="726" y="14103"/>
                  </a:lnTo>
                  <a:cubicBezTo>
                    <a:pt x="726" y="15416"/>
                    <a:pt x="726" y="17145"/>
                    <a:pt x="865" y="18734"/>
                  </a:cubicBezTo>
                  <a:cubicBezTo>
                    <a:pt x="865" y="18873"/>
                    <a:pt x="865" y="19011"/>
                    <a:pt x="726" y="19149"/>
                  </a:cubicBezTo>
                  <a:cubicBezTo>
                    <a:pt x="588" y="19149"/>
                    <a:pt x="588" y="19288"/>
                    <a:pt x="450" y="19288"/>
                  </a:cubicBezTo>
                  <a:cubicBezTo>
                    <a:pt x="277" y="19288"/>
                    <a:pt x="139" y="19149"/>
                    <a:pt x="0" y="19011"/>
                  </a:cubicBezTo>
                  <a:lnTo>
                    <a:pt x="0" y="19011"/>
                  </a:lnTo>
                  <a:cubicBezTo>
                    <a:pt x="0" y="19426"/>
                    <a:pt x="0" y="19737"/>
                    <a:pt x="139" y="20152"/>
                  </a:cubicBezTo>
                  <a:cubicBezTo>
                    <a:pt x="139" y="20013"/>
                    <a:pt x="277" y="19875"/>
                    <a:pt x="450" y="19875"/>
                  </a:cubicBezTo>
                  <a:cubicBezTo>
                    <a:pt x="726" y="19875"/>
                    <a:pt x="865" y="20152"/>
                    <a:pt x="865" y="20290"/>
                  </a:cubicBezTo>
                  <a:cubicBezTo>
                    <a:pt x="865" y="22606"/>
                    <a:pt x="1141" y="24783"/>
                    <a:pt x="1141" y="26926"/>
                  </a:cubicBezTo>
                  <a:cubicBezTo>
                    <a:pt x="1141" y="27203"/>
                    <a:pt x="1003" y="27514"/>
                    <a:pt x="726" y="27514"/>
                  </a:cubicBezTo>
                  <a:cubicBezTo>
                    <a:pt x="588" y="27514"/>
                    <a:pt x="277" y="27203"/>
                    <a:pt x="277" y="27065"/>
                  </a:cubicBezTo>
                  <a:lnTo>
                    <a:pt x="277" y="27065"/>
                  </a:lnTo>
                  <a:cubicBezTo>
                    <a:pt x="277" y="27652"/>
                    <a:pt x="450" y="28378"/>
                    <a:pt x="450" y="28931"/>
                  </a:cubicBezTo>
                  <a:cubicBezTo>
                    <a:pt x="450" y="28793"/>
                    <a:pt x="588" y="28793"/>
                    <a:pt x="726" y="28793"/>
                  </a:cubicBezTo>
                  <a:cubicBezTo>
                    <a:pt x="1003" y="28793"/>
                    <a:pt x="1141" y="28931"/>
                    <a:pt x="1141" y="29242"/>
                  </a:cubicBezTo>
                  <a:cubicBezTo>
                    <a:pt x="1314" y="32111"/>
                    <a:pt x="1141" y="34980"/>
                    <a:pt x="1452" y="37884"/>
                  </a:cubicBezTo>
                  <a:cubicBezTo>
                    <a:pt x="2005" y="38748"/>
                    <a:pt x="2869" y="39612"/>
                    <a:pt x="3733" y="40338"/>
                  </a:cubicBezTo>
                  <a:cubicBezTo>
                    <a:pt x="5047" y="41617"/>
                    <a:pt x="6637" y="42619"/>
                    <a:pt x="8365" y="43483"/>
                  </a:cubicBezTo>
                  <a:lnTo>
                    <a:pt x="8365" y="43621"/>
                  </a:lnTo>
                  <a:cubicBezTo>
                    <a:pt x="9955" y="44347"/>
                    <a:pt x="11683" y="44935"/>
                    <a:pt x="13412" y="45350"/>
                  </a:cubicBezTo>
                  <a:lnTo>
                    <a:pt x="13550" y="45350"/>
                  </a:lnTo>
                  <a:cubicBezTo>
                    <a:pt x="14276" y="45522"/>
                    <a:pt x="15140" y="45661"/>
                    <a:pt x="15831" y="45661"/>
                  </a:cubicBezTo>
                  <a:lnTo>
                    <a:pt x="18285" y="45661"/>
                  </a:lnTo>
                  <a:cubicBezTo>
                    <a:pt x="19011" y="45661"/>
                    <a:pt x="19737" y="45522"/>
                    <a:pt x="20325" y="45350"/>
                  </a:cubicBezTo>
                  <a:cubicBezTo>
                    <a:pt x="20601" y="45350"/>
                    <a:pt x="20878" y="45522"/>
                    <a:pt x="20878" y="45661"/>
                  </a:cubicBezTo>
                  <a:cubicBezTo>
                    <a:pt x="21189" y="45661"/>
                    <a:pt x="21465" y="45661"/>
                    <a:pt x="21604" y="45522"/>
                  </a:cubicBezTo>
                  <a:cubicBezTo>
                    <a:pt x="21604" y="45350"/>
                    <a:pt x="21742" y="45211"/>
                    <a:pt x="21880" y="45211"/>
                  </a:cubicBezTo>
                  <a:cubicBezTo>
                    <a:pt x="22744" y="44797"/>
                    <a:pt x="23470" y="44347"/>
                    <a:pt x="24473" y="43932"/>
                  </a:cubicBezTo>
                  <a:cubicBezTo>
                    <a:pt x="25786" y="43345"/>
                    <a:pt x="27238" y="42757"/>
                    <a:pt x="28517" y="41893"/>
                  </a:cubicBezTo>
                  <a:cubicBezTo>
                    <a:pt x="29381" y="41340"/>
                    <a:pt x="30107" y="40752"/>
                    <a:pt x="30521" y="40165"/>
                  </a:cubicBezTo>
                  <a:cubicBezTo>
                    <a:pt x="30971" y="39750"/>
                    <a:pt x="31386" y="39162"/>
                    <a:pt x="31697" y="38609"/>
                  </a:cubicBezTo>
                  <a:lnTo>
                    <a:pt x="32111" y="37296"/>
                  </a:lnTo>
                  <a:lnTo>
                    <a:pt x="32111" y="37158"/>
                  </a:lnTo>
                  <a:lnTo>
                    <a:pt x="32250" y="37019"/>
                  </a:lnTo>
                  <a:lnTo>
                    <a:pt x="32250" y="36881"/>
                  </a:lnTo>
                  <a:cubicBezTo>
                    <a:pt x="32111" y="35291"/>
                    <a:pt x="32250" y="33701"/>
                    <a:pt x="32250" y="32249"/>
                  </a:cubicBezTo>
                  <a:lnTo>
                    <a:pt x="32250" y="29657"/>
                  </a:lnTo>
                  <a:lnTo>
                    <a:pt x="32250" y="22191"/>
                  </a:lnTo>
                  <a:cubicBezTo>
                    <a:pt x="32111" y="20152"/>
                    <a:pt x="32111" y="18285"/>
                    <a:pt x="31973" y="16419"/>
                  </a:cubicBezTo>
                  <a:cubicBezTo>
                    <a:pt x="31973" y="15969"/>
                    <a:pt x="31835" y="15416"/>
                    <a:pt x="31835" y="14967"/>
                  </a:cubicBezTo>
                  <a:lnTo>
                    <a:pt x="31835" y="13688"/>
                  </a:lnTo>
                  <a:cubicBezTo>
                    <a:pt x="31697" y="12686"/>
                    <a:pt x="31697" y="11821"/>
                    <a:pt x="31697" y="10785"/>
                  </a:cubicBezTo>
                  <a:lnTo>
                    <a:pt x="31697" y="8054"/>
                  </a:lnTo>
                  <a:lnTo>
                    <a:pt x="31697" y="7916"/>
                  </a:lnTo>
                  <a:cubicBezTo>
                    <a:pt x="31697" y="5323"/>
                    <a:pt x="31558" y="2731"/>
                    <a:pt x="313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15"/>
            <p:cNvSpPr/>
            <p:nvPr/>
          </p:nvSpPr>
          <p:spPr>
            <a:xfrm>
              <a:off x="2759903" y="2674093"/>
              <a:ext cx="2496" cy="13057"/>
            </a:xfrm>
            <a:custGeom>
              <a:avLst/>
              <a:gdLst/>
              <a:ahLst/>
              <a:cxnLst/>
              <a:rect l="l" t="t" r="r" b="b"/>
              <a:pathLst>
                <a:path w="139" h="727" extrusionOk="0">
                  <a:moveTo>
                    <a:pt x="0" y="1"/>
                  </a:moveTo>
                  <a:cubicBezTo>
                    <a:pt x="0" y="312"/>
                    <a:pt x="139" y="588"/>
                    <a:pt x="139" y="727"/>
                  </a:cubicBezTo>
                  <a:lnTo>
                    <a:pt x="139" y="312"/>
                  </a:lnTo>
                  <a:cubicBezTo>
                    <a:pt x="139" y="312"/>
                    <a:pt x="139" y="13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15"/>
            <p:cNvSpPr/>
            <p:nvPr/>
          </p:nvSpPr>
          <p:spPr>
            <a:xfrm>
              <a:off x="2333425" y="3468087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15"/>
            <p:cNvSpPr/>
            <p:nvPr/>
          </p:nvSpPr>
          <p:spPr>
            <a:xfrm>
              <a:off x="2333425" y="34656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15"/>
            <p:cNvSpPr/>
            <p:nvPr/>
          </p:nvSpPr>
          <p:spPr>
            <a:xfrm>
              <a:off x="2424051" y="3499121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15"/>
            <p:cNvSpPr/>
            <p:nvPr/>
          </p:nvSpPr>
          <p:spPr>
            <a:xfrm>
              <a:off x="2183189" y="3041608"/>
              <a:ext cx="20510" cy="137214"/>
            </a:xfrm>
            <a:custGeom>
              <a:avLst/>
              <a:gdLst/>
              <a:ahLst/>
              <a:cxnLst/>
              <a:rect l="l" t="t" r="r" b="b"/>
              <a:pathLst>
                <a:path w="1142" h="7640" extrusionOk="0">
                  <a:moveTo>
                    <a:pt x="450" y="0"/>
                  </a:moveTo>
                  <a:cubicBezTo>
                    <a:pt x="277" y="0"/>
                    <a:pt x="139" y="138"/>
                    <a:pt x="139" y="277"/>
                  </a:cubicBezTo>
                  <a:cubicBezTo>
                    <a:pt x="0" y="277"/>
                    <a:pt x="0" y="415"/>
                    <a:pt x="0" y="415"/>
                  </a:cubicBezTo>
                  <a:cubicBezTo>
                    <a:pt x="0" y="2731"/>
                    <a:pt x="277" y="4908"/>
                    <a:pt x="277" y="7051"/>
                  </a:cubicBezTo>
                  <a:lnTo>
                    <a:pt x="277" y="7190"/>
                  </a:lnTo>
                  <a:cubicBezTo>
                    <a:pt x="277" y="7328"/>
                    <a:pt x="588" y="7639"/>
                    <a:pt x="726" y="7639"/>
                  </a:cubicBezTo>
                  <a:cubicBezTo>
                    <a:pt x="1003" y="7639"/>
                    <a:pt x="1141" y="7328"/>
                    <a:pt x="1141" y="7051"/>
                  </a:cubicBezTo>
                  <a:cubicBezTo>
                    <a:pt x="1141" y="4908"/>
                    <a:pt x="865" y="2731"/>
                    <a:pt x="865" y="415"/>
                  </a:cubicBezTo>
                  <a:cubicBezTo>
                    <a:pt x="865" y="277"/>
                    <a:pt x="726" y="0"/>
                    <a:pt x="4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15"/>
            <p:cNvSpPr/>
            <p:nvPr/>
          </p:nvSpPr>
          <p:spPr>
            <a:xfrm>
              <a:off x="2188146" y="3201758"/>
              <a:ext cx="21139" cy="168267"/>
            </a:xfrm>
            <a:custGeom>
              <a:avLst/>
              <a:gdLst/>
              <a:ahLst/>
              <a:cxnLst/>
              <a:rect l="l" t="t" r="r" b="b"/>
              <a:pathLst>
                <a:path w="1177" h="9369" extrusionOk="0">
                  <a:moveTo>
                    <a:pt x="450" y="1"/>
                  </a:moveTo>
                  <a:cubicBezTo>
                    <a:pt x="312" y="1"/>
                    <a:pt x="174" y="1"/>
                    <a:pt x="174" y="139"/>
                  </a:cubicBezTo>
                  <a:cubicBezTo>
                    <a:pt x="1" y="139"/>
                    <a:pt x="1" y="312"/>
                    <a:pt x="1" y="450"/>
                  </a:cubicBezTo>
                  <a:cubicBezTo>
                    <a:pt x="174" y="3319"/>
                    <a:pt x="1" y="6188"/>
                    <a:pt x="174" y="9092"/>
                  </a:cubicBezTo>
                  <a:cubicBezTo>
                    <a:pt x="174" y="9230"/>
                    <a:pt x="312" y="9230"/>
                    <a:pt x="312" y="9368"/>
                  </a:cubicBezTo>
                  <a:cubicBezTo>
                    <a:pt x="312" y="9230"/>
                    <a:pt x="450" y="9092"/>
                    <a:pt x="450" y="9092"/>
                  </a:cubicBezTo>
                  <a:cubicBezTo>
                    <a:pt x="589" y="8953"/>
                    <a:pt x="727" y="8953"/>
                    <a:pt x="727" y="8953"/>
                  </a:cubicBezTo>
                  <a:cubicBezTo>
                    <a:pt x="865" y="8953"/>
                    <a:pt x="1038" y="8953"/>
                    <a:pt x="1038" y="9092"/>
                  </a:cubicBezTo>
                  <a:lnTo>
                    <a:pt x="1176" y="9092"/>
                  </a:lnTo>
                  <a:cubicBezTo>
                    <a:pt x="865" y="6188"/>
                    <a:pt x="1038" y="3319"/>
                    <a:pt x="865" y="450"/>
                  </a:cubicBezTo>
                  <a:cubicBezTo>
                    <a:pt x="865" y="139"/>
                    <a:pt x="727" y="1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15"/>
            <p:cNvSpPr/>
            <p:nvPr/>
          </p:nvSpPr>
          <p:spPr>
            <a:xfrm>
              <a:off x="2333425" y="346560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0" y="138"/>
                  </a:moveTo>
                  <a:lnTo>
                    <a:pt x="0" y="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15"/>
            <p:cNvSpPr/>
            <p:nvPr/>
          </p:nvSpPr>
          <p:spPr>
            <a:xfrm>
              <a:off x="2424051" y="3499121"/>
              <a:ext cx="2496" cy="18"/>
            </a:xfrm>
            <a:custGeom>
              <a:avLst/>
              <a:gdLst/>
              <a:ahLst/>
              <a:cxnLst/>
              <a:rect l="l" t="t" r="r" b="b"/>
              <a:pathLst>
                <a:path w="139" h="1" extrusionOk="0">
                  <a:moveTo>
                    <a:pt x="139" y="1"/>
                  </a:moveTo>
                  <a:lnTo>
                    <a:pt x="1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15"/>
            <p:cNvSpPr/>
            <p:nvPr/>
          </p:nvSpPr>
          <p:spPr>
            <a:xfrm>
              <a:off x="2193750" y="3362554"/>
              <a:ext cx="364408" cy="157689"/>
            </a:xfrm>
            <a:custGeom>
              <a:avLst/>
              <a:gdLst/>
              <a:ahLst/>
              <a:cxnLst/>
              <a:rect l="l" t="t" r="r" b="b"/>
              <a:pathLst>
                <a:path w="20290" h="8780" extrusionOk="0">
                  <a:moveTo>
                    <a:pt x="415" y="0"/>
                  </a:moveTo>
                  <a:cubicBezTo>
                    <a:pt x="415" y="0"/>
                    <a:pt x="277" y="0"/>
                    <a:pt x="138" y="139"/>
                  </a:cubicBezTo>
                  <a:cubicBezTo>
                    <a:pt x="138" y="139"/>
                    <a:pt x="0" y="277"/>
                    <a:pt x="0" y="415"/>
                  </a:cubicBezTo>
                  <a:cubicBezTo>
                    <a:pt x="0" y="553"/>
                    <a:pt x="0" y="692"/>
                    <a:pt x="138" y="692"/>
                  </a:cubicBezTo>
                  <a:cubicBezTo>
                    <a:pt x="1141" y="2005"/>
                    <a:pt x="2281" y="3146"/>
                    <a:pt x="3595" y="4148"/>
                  </a:cubicBezTo>
                  <a:cubicBezTo>
                    <a:pt x="3871" y="4321"/>
                    <a:pt x="4010" y="4597"/>
                    <a:pt x="4321" y="4736"/>
                  </a:cubicBezTo>
                  <a:cubicBezTo>
                    <a:pt x="4597" y="4874"/>
                    <a:pt x="4735" y="5012"/>
                    <a:pt x="5047" y="5185"/>
                  </a:cubicBezTo>
                  <a:cubicBezTo>
                    <a:pt x="5738" y="5738"/>
                    <a:pt x="6464" y="6187"/>
                    <a:pt x="7190" y="6464"/>
                  </a:cubicBezTo>
                  <a:cubicBezTo>
                    <a:pt x="9920" y="7916"/>
                    <a:pt x="12962" y="8780"/>
                    <a:pt x="16107" y="8780"/>
                  </a:cubicBezTo>
                  <a:lnTo>
                    <a:pt x="18008" y="8780"/>
                  </a:lnTo>
                  <a:cubicBezTo>
                    <a:pt x="18562" y="8780"/>
                    <a:pt x="19287" y="8642"/>
                    <a:pt x="20013" y="8469"/>
                  </a:cubicBezTo>
                  <a:cubicBezTo>
                    <a:pt x="20151" y="8469"/>
                    <a:pt x="20290" y="8192"/>
                    <a:pt x="20290" y="7916"/>
                  </a:cubicBezTo>
                  <a:cubicBezTo>
                    <a:pt x="20290" y="7777"/>
                    <a:pt x="20013" y="7605"/>
                    <a:pt x="19737" y="7605"/>
                  </a:cubicBezTo>
                  <a:cubicBezTo>
                    <a:pt x="19149" y="7777"/>
                    <a:pt x="18423" y="7916"/>
                    <a:pt x="17697" y="7916"/>
                  </a:cubicBezTo>
                  <a:lnTo>
                    <a:pt x="15243" y="7916"/>
                  </a:lnTo>
                  <a:cubicBezTo>
                    <a:pt x="14552" y="7916"/>
                    <a:pt x="13688" y="7777"/>
                    <a:pt x="12962" y="7605"/>
                  </a:cubicBezTo>
                  <a:lnTo>
                    <a:pt x="12824" y="7605"/>
                  </a:lnTo>
                  <a:cubicBezTo>
                    <a:pt x="11095" y="7190"/>
                    <a:pt x="9367" y="6602"/>
                    <a:pt x="7777" y="5876"/>
                  </a:cubicBezTo>
                  <a:lnTo>
                    <a:pt x="7777" y="5738"/>
                  </a:lnTo>
                  <a:cubicBezTo>
                    <a:pt x="6049" y="4874"/>
                    <a:pt x="4459" y="3872"/>
                    <a:pt x="3145" y="2593"/>
                  </a:cubicBezTo>
                  <a:cubicBezTo>
                    <a:pt x="2281" y="1867"/>
                    <a:pt x="1417" y="1003"/>
                    <a:pt x="864" y="139"/>
                  </a:cubicBezTo>
                  <a:lnTo>
                    <a:pt x="726" y="139"/>
                  </a:lnTo>
                  <a:cubicBezTo>
                    <a:pt x="726" y="0"/>
                    <a:pt x="553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15"/>
            <p:cNvSpPr/>
            <p:nvPr/>
          </p:nvSpPr>
          <p:spPr>
            <a:xfrm>
              <a:off x="2307347" y="1929148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fill="none" extrusionOk="0">
                  <a:moveTo>
                    <a:pt x="0" y="139"/>
                  </a:moveTo>
                  <a:lnTo>
                    <a:pt x="0" y="1"/>
                  </a:lnTo>
                </a:path>
              </a:pathLst>
            </a:custGeom>
            <a:noFill/>
            <a:ln w="3450" cap="rnd" cmpd="sng">
              <a:solidFill>
                <a:srgbClr val="0C2B3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15"/>
            <p:cNvSpPr/>
            <p:nvPr/>
          </p:nvSpPr>
          <p:spPr>
            <a:xfrm>
              <a:off x="2444543" y="1556676"/>
              <a:ext cx="62088" cy="57131"/>
            </a:xfrm>
            <a:custGeom>
              <a:avLst/>
              <a:gdLst/>
              <a:ahLst/>
              <a:cxnLst/>
              <a:rect l="l" t="t" r="r" b="b"/>
              <a:pathLst>
                <a:path w="3457" h="3181" extrusionOk="0">
                  <a:moveTo>
                    <a:pt x="1729" y="865"/>
                  </a:moveTo>
                  <a:cubicBezTo>
                    <a:pt x="1867" y="865"/>
                    <a:pt x="1867" y="1003"/>
                    <a:pt x="2005" y="1003"/>
                  </a:cubicBezTo>
                  <a:cubicBezTo>
                    <a:pt x="2005" y="1003"/>
                    <a:pt x="2143" y="1003"/>
                    <a:pt x="2143" y="1176"/>
                  </a:cubicBezTo>
                  <a:cubicBezTo>
                    <a:pt x="2316" y="1176"/>
                    <a:pt x="2316" y="1176"/>
                    <a:pt x="2316" y="1314"/>
                  </a:cubicBezTo>
                  <a:lnTo>
                    <a:pt x="2454" y="1314"/>
                  </a:lnTo>
                  <a:lnTo>
                    <a:pt x="2454" y="1452"/>
                  </a:lnTo>
                  <a:cubicBezTo>
                    <a:pt x="2593" y="1591"/>
                    <a:pt x="2593" y="1729"/>
                    <a:pt x="2593" y="1867"/>
                  </a:cubicBezTo>
                  <a:lnTo>
                    <a:pt x="2454" y="2040"/>
                  </a:lnTo>
                  <a:lnTo>
                    <a:pt x="2454" y="2178"/>
                  </a:lnTo>
                  <a:cubicBezTo>
                    <a:pt x="2316" y="2178"/>
                    <a:pt x="2316" y="2178"/>
                    <a:pt x="2316" y="2316"/>
                  </a:cubicBezTo>
                  <a:lnTo>
                    <a:pt x="1590" y="2316"/>
                  </a:lnTo>
                  <a:cubicBezTo>
                    <a:pt x="1452" y="2178"/>
                    <a:pt x="1279" y="2178"/>
                    <a:pt x="1141" y="2040"/>
                  </a:cubicBezTo>
                  <a:cubicBezTo>
                    <a:pt x="1141" y="2040"/>
                    <a:pt x="1003" y="2040"/>
                    <a:pt x="1003" y="1867"/>
                  </a:cubicBezTo>
                  <a:lnTo>
                    <a:pt x="864" y="1867"/>
                  </a:lnTo>
                  <a:lnTo>
                    <a:pt x="864" y="1729"/>
                  </a:lnTo>
                  <a:lnTo>
                    <a:pt x="864" y="1591"/>
                  </a:lnTo>
                  <a:lnTo>
                    <a:pt x="864" y="1452"/>
                  </a:lnTo>
                  <a:lnTo>
                    <a:pt x="1003" y="1452"/>
                  </a:lnTo>
                  <a:cubicBezTo>
                    <a:pt x="1003" y="1314"/>
                    <a:pt x="1141" y="1314"/>
                    <a:pt x="1141" y="1176"/>
                  </a:cubicBezTo>
                  <a:lnTo>
                    <a:pt x="1279" y="1176"/>
                  </a:lnTo>
                  <a:lnTo>
                    <a:pt x="1279" y="1003"/>
                  </a:lnTo>
                  <a:lnTo>
                    <a:pt x="1590" y="1003"/>
                  </a:lnTo>
                  <a:cubicBezTo>
                    <a:pt x="1590" y="865"/>
                    <a:pt x="1729" y="865"/>
                    <a:pt x="1729" y="865"/>
                  </a:cubicBezTo>
                  <a:close/>
                  <a:moveTo>
                    <a:pt x="1729" y="1"/>
                  </a:moveTo>
                  <a:cubicBezTo>
                    <a:pt x="1452" y="1"/>
                    <a:pt x="1279" y="139"/>
                    <a:pt x="1141" y="139"/>
                  </a:cubicBezTo>
                  <a:cubicBezTo>
                    <a:pt x="1003" y="139"/>
                    <a:pt x="864" y="312"/>
                    <a:pt x="726" y="450"/>
                  </a:cubicBezTo>
                  <a:cubicBezTo>
                    <a:pt x="726" y="450"/>
                    <a:pt x="588" y="450"/>
                    <a:pt x="588" y="588"/>
                  </a:cubicBezTo>
                  <a:cubicBezTo>
                    <a:pt x="415" y="588"/>
                    <a:pt x="415" y="727"/>
                    <a:pt x="277" y="727"/>
                  </a:cubicBezTo>
                  <a:cubicBezTo>
                    <a:pt x="139" y="1003"/>
                    <a:pt x="0" y="1452"/>
                    <a:pt x="0" y="1729"/>
                  </a:cubicBezTo>
                  <a:cubicBezTo>
                    <a:pt x="0" y="2178"/>
                    <a:pt x="277" y="2455"/>
                    <a:pt x="588" y="2731"/>
                  </a:cubicBezTo>
                  <a:lnTo>
                    <a:pt x="1452" y="3181"/>
                  </a:lnTo>
                  <a:cubicBezTo>
                    <a:pt x="1867" y="3181"/>
                    <a:pt x="2143" y="3181"/>
                    <a:pt x="2593" y="3042"/>
                  </a:cubicBezTo>
                  <a:cubicBezTo>
                    <a:pt x="2869" y="3042"/>
                    <a:pt x="3180" y="2731"/>
                    <a:pt x="3319" y="2316"/>
                  </a:cubicBezTo>
                  <a:cubicBezTo>
                    <a:pt x="3457" y="2178"/>
                    <a:pt x="3457" y="2040"/>
                    <a:pt x="3457" y="1729"/>
                  </a:cubicBezTo>
                  <a:cubicBezTo>
                    <a:pt x="3457" y="1452"/>
                    <a:pt x="3319" y="1314"/>
                    <a:pt x="3319" y="1003"/>
                  </a:cubicBezTo>
                  <a:cubicBezTo>
                    <a:pt x="3008" y="450"/>
                    <a:pt x="2454" y="139"/>
                    <a:pt x="18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15"/>
            <p:cNvSpPr/>
            <p:nvPr/>
          </p:nvSpPr>
          <p:spPr>
            <a:xfrm>
              <a:off x="2014958" y="1510123"/>
              <a:ext cx="797101" cy="1999577"/>
            </a:xfrm>
            <a:custGeom>
              <a:avLst/>
              <a:gdLst/>
              <a:ahLst/>
              <a:cxnLst/>
              <a:rect l="l" t="t" r="r" b="b"/>
              <a:pathLst>
                <a:path w="44382" h="111335" extrusionOk="0">
                  <a:moveTo>
                    <a:pt x="41478" y="34012"/>
                  </a:moveTo>
                  <a:cubicBezTo>
                    <a:pt x="41617" y="34012"/>
                    <a:pt x="41790" y="34150"/>
                    <a:pt x="41790" y="34289"/>
                  </a:cubicBezTo>
                  <a:lnTo>
                    <a:pt x="41790" y="34427"/>
                  </a:lnTo>
                  <a:lnTo>
                    <a:pt x="42204" y="34427"/>
                  </a:lnTo>
                  <a:lnTo>
                    <a:pt x="42343" y="34289"/>
                  </a:lnTo>
                  <a:lnTo>
                    <a:pt x="42481" y="34289"/>
                  </a:lnTo>
                  <a:cubicBezTo>
                    <a:pt x="42654" y="34289"/>
                    <a:pt x="42792" y="34427"/>
                    <a:pt x="42792" y="34565"/>
                  </a:cubicBezTo>
                  <a:lnTo>
                    <a:pt x="42792" y="34704"/>
                  </a:lnTo>
                  <a:cubicBezTo>
                    <a:pt x="42792" y="34876"/>
                    <a:pt x="42930" y="34876"/>
                    <a:pt x="42930" y="35015"/>
                  </a:cubicBezTo>
                  <a:lnTo>
                    <a:pt x="43207" y="35291"/>
                  </a:lnTo>
                  <a:cubicBezTo>
                    <a:pt x="43345" y="35568"/>
                    <a:pt x="43345" y="35879"/>
                    <a:pt x="43345" y="36155"/>
                  </a:cubicBezTo>
                  <a:cubicBezTo>
                    <a:pt x="43518" y="37019"/>
                    <a:pt x="43345" y="37745"/>
                    <a:pt x="43345" y="38471"/>
                  </a:cubicBezTo>
                  <a:cubicBezTo>
                    <a:pt x="43207" y="39197"/>
                    <a:pt x="43068" y="39888"/>
                    <a:pt x="42792" y="40752"/>
                  </a:cubicBezTo>
                  <a:cubicBezTo>
                    <a:pt x="42792" y="40614"/>
                    <a:pt x="42654" y="40614"/>
                    <a:pt x="42654" y="40614"/>
                  </a:cubicBezTo>
                  <a:lnTo>
                    <a:pt x="42654" y="40752"/>
                  </a:lnTo>
                  <a:cubicBezTo>
                    <a:pt x="42654" y="40752"/>
                    <a:pt x="42654" y="40925"/>
                    <a:pt x="42481" y="40925"/>
                  </a:cubicBezTo>
                  <a:cubicBezTo>
                    <a:pt x="42481" y="41063"/>
                    <a:pt x="42343" y="41063"/>
                    <a:pt x="42343" y="41063"/>
                  </a:cubicBezTo>
                  <a:cubicBezTo>
                    <a:pt x="42204" y="41063"/>
                    <a:pt x="42066" y="40925"/>
                    <a:pt x="42066" y="40752"/>
                  </a:cubicBezTo>
                  <a:lnTo>
                    <a:pt x="42066" y="40338"/>
                  </a:lnTo>
                  <a:cubicBezTo>
                    <a:pt x="41790" y="40199"/>
                    <a:pt x="41617" y="40199"/>
                    <a:pt x="41478" y="40061"/>
                  </a:cubicBezTo>
                  <a:lnTo>
                    <a:pt x="41478" y="40199"/>
                  </a:lnTo>
                  <a:lnTo>
                    <a:pt x="41478" y="40338"/>
                  </a:lnTo>
                  <a:cubicBezTo>
                    <a:pt x="41340" y="40476"/>
                    <a:pt x="41340" y="40476"/>
                    <a:pt x="41202" y="40476"/>
                  </a:cubicBezTo>
                  <a:cubicBezTo>
                    <a:pt x="41064" y="40476"/>
                    <a:pt x="40925" y="40338"/>
                    <a:pt x="40925" y="40199"/>
                  </a:cubicBezTo>
                  <a:lnTo>
                    <a:pt x="40925" y="39888"/>
                  </a:lnTo>
                  <a:cubicBezTo>
                    <a:pt x="40614" y="39750"/>
                    <a:pt x="40476" y="39750"/>
                    <a:pt x="40200" y="39612"/>
                  </a:cubicBezTo>
                  <a:lnTo>
                    <a:pt x="40200" y="40061"/>
                  </a:lnTo>
                  <a:cubicBezTo>
                    <a:pt x="40200" y="40199"/>
                    <a:pt x="40061" y="40338"/>
                    <a:pt x="39888" y="40338"/>
                  </a:cubicBezTo>
                  <a:cubicBezTo>
                    <a:pt x="39750" y="40338"/>
                    <a:pt x="39612" y="40199"/>
                    <a:pt x="39612" y="40061"/>
                  </a:cubicBezTo>
                  <a:lnTo>
                    <a:pt x="39612" y="39474"/>
                  </a:lnTo>
                  <a:cubicBezTo>
                    <a:pt x="39474" y="39474"/>
                    <a:pt x="39335" y="39335"/>
                    <a:pt x="39197" y="39335"/>
                  </a:cubicBezTo>
                  <a:cubicBezTo>
                    <a:pt x="39197" y="39474"/>
                    <a:pt x="39197" y="39612"/>
                    <a:pt x="38886" y="39612"/>
                  </a:cubicBezTo>
                  <a:cubicBezTo>
                    <a:pt x="38748" y="39612"/>
                    <a:pt x="38610" y="39474"/>
                    <a:pt x="38610" y="39335"/>
                  </a:cubicBezTo>
                  <a:lnTo>
                    <a:pt x="38610" y="39197"/>
                  </a:lnTo>
                  <a:cubicBezTo>
                    <a:pt x="38471" y="39024"/>
                    <a:pt x="38160" y="39024"/>
                    <a:pt x="37884" y="38886"/>
                  </a:cubicBezTo>
                  <a:lnTo>
                    <a:pt x="38022" y="38886"/>
                  </a:lnTo>
                  <a:cubicBezTo>
                    <a:pt x="38160" y="38471"/>
                    <a:pt x="38333" y="37884"/>
                    <a:pt x="38471" y="37469"/>
                  </a:cubicBezTo>
                  <a:cubicBezTo>
                    <a:pt x="38610" y="37296"/>
                    <a:pt x="38610" y="37158"/>
                    <a:pt x="38748" y="37019"/>
                  </a:cubicBezTo>
                  <a:cubicBezTo>
                    <a:pt x="38748" y="36605"/>
                    <a:pt x="38748" y="36294"/>
                    <a:pt x="38886" y="35879"/>
                  </a:cubicBezTo>
                  <a:cubicBezTo>
                    <a:pt x="38886" y="35740"/>
                    <a:pt x="39024" y="35568"/>
                    <a:pt x="39197" y="35568"/>
                  </a:cubicBezTo>
                  <a:cubicBezTo>
                    <a:pt x="39335" y="35740"/>
                    <a:pt x="39335" y="35740"/>
                    <a:pt x="39335" y="35879"/>
                  </a:cubicBezTo>
                  <a:cubicBezTo>
                    <a:pt x="39474" y="35879"/>
                    <a:pt x="39474" y="35740"/>
                    <a:pt x="39474" y="35740"/>
                  </a:cubicBezTo>
                  <a:lnTo>
                    <a:pt x="39888" y="35291"/>
                  </a:lnTo>
                  <a:lnTo>
                    <a:pt x="39888" y="35015"/>
                  </a:lnTo>
                  <a:cubicBezTo>
                    <a:pt x="40061" y="34876"/>
                    <a:pt x="40200" y="34704"/>
                    <a:pt x="40338" y="34704"/>
                  </a:cubicBezTo>
                  <a:cubicBezTo>
                    <a:pt x="40338" y="34704"/>
                    <a:pt x="40476" y="34704"/>
                    <a:pt x="40476" y="34876"/>
                  </a:cubicBezTo>
                  <a:lnTo>
                    <a:pt x="40753" y="34565"/>
                  </a:lnTo>
                  <a:lnTo>
                    <a:pt x="41202" y="34565"/>
                  </a:lnTo>
                  <a:lnTo>
                    <a:pt x="41202" y="34289"/>
                  </a:lnTo>
                  <a:cubicBezTo>
                    <a:pt x="41202" y="34150"/>
                    <a:pt x="41340" y="34012"/>
                    <a:pt x="41478" y="34012"/>
                  </a:cubicBezTo>
                  <a:close/>
                  <a:moveTo>
                    <a:pt x="37607" y="39750"/>
                  </a:moveTo>
                  <a:cubicBezTo>
                    <a:pt x="38160" y="40061"/>
                    <a:pt x="38886" y="40199"/>
                    <a:pt x="39474" y="40338"/>
                  </a:cubicBezTo>
                  <a:cubicBezTo>
                    <a:pt x="40200" y="40614"/>
                    <a:pt x="40925" y="40925"/>
                    <a:pt x="41617" y="41063"/>
                  </a:cubicBezTo>
                  <a:lnTo>
                    <a:pt x="42481" y="41478"/>
                  </a:lnTo>
                  <a:lnTo>
                    <a:pt x="42654" y="41478"/>
                  </a:lnTo>
                  <a:cubicBezTo>
                    <a:pt x="42481" y="42066"/>
                    <a:pt x="42204" y="42481"/>
                    <a:pt x="42066" y="43068"/>
                  </a:cubicBezTo>
                  <a:lnTo>
                    <a:pt x="42066" y="43207"/>
                  </a:lnTo>
                  <a:lnTo>
                    <a:pt x="41928" y="43518"/>
                  </a:lnTo>
                  <a:cubicBezTo>
                    <a:pt x="40753" y="43207"/>
                    <a:pt x="39474" y="42792"/>
                    <a:pt x="38333" y="42204"/>
                  </a:cubicBezTo>
                  <a:cubicBezTo>
                    <a:pt x="37884" y="42066"/>
                    <a:pt x="37469" y="41928"/>
                    <a:pt x="36881" y="41789"/>
                  </a:cubicBezTo>
                  <a:lnTo>
                    <a:pt x="37296" y="40752"/>
                  </a:lnTo>
                  <a:lnTo>
                    <a:pt x="37469" y="40338"/>
                  </a:lnTo>
                  <a:cubicBezTo>
                    <a:pt x="37469" y="40199"/>
                    <a:pt x="37607" y="39888"/>
                    <a:pt x="37607" y="39750"/>
                  </a:cubicBezTo>
                  <a:close/>
                  <a:moveTo>
                    <a:pt x="19599" y="59936"/>
                  </a:moveTo>
                  <a:lnTo>
                    <a:pt x="19737" y="60213"/>
                  </a:lnTo>
                  <a:lnTo>
                    <a:pt x="19737" y="60351"/>
                  </a:lnTo>
                  <a:lnTo>
                    <a:pt x="19737" y="61077"/>
                  </a:lnTo>
                  <a:cubicBezTo>
                    <a:pt x="19737" y="61491"/>
                    <a:pt x="19875" y="61941"/>
                    <a:pt x="19875" y="62356"/>
                  </a:cubicBezTo>
                  <a:cubicBezTo>
                    <a:pt x="19460" y="61664"/>
                    <a:pt x="19149" y="60938"/>
                    <a:pt x="18735" y="60074"/>
                  </a:cubicBezTo>
                  <a:lnTo>
                    <a:pt x="19322" y="60074"/>
                  </a:lnTo>
                  <a:lnTo>
                    <a:pt x="19599" y="59936"/>
                  </a:lnTo>
                  <a:close/>
                  <a:moveTo>
                    <a:pt x="12686" y="62805"/>
                  </a:moveTo>
                  <a:cubicBezTo>
                    <a:pt x="12962" y="63531"/>
                    <a:pt x="13412" y="64257"/>
                    <a:pt x="13688" y="64948"/>
                  </a:cubicBezTo>
                  <a:cubicBezTo>
                    <a:pt x="13826" y="65259"/>
                    <a:pt x="13826" y="65397"/>
                    <a:pt x="13965" y="65674"/>
                  </a:cubicBezTo>
                  <a:cubicBezTo>
                    <a:pt x="13965" y="65674"/>
                    <a:pt x="13826" y="65674"/>
                    <a:pt x="13826" y="65812"/>
                  </a:cubicBezTo>
                  <a:lnTo>
                    <a:pt x="13826" y="65985"/>
                  </a:lnTo>
                  <a:lnTo>
                    <a:pt x="13826" y="66261"/>
                  </a:lnTo>
                  <a:cubicBezTo>
                    <a:pt x="13688" y="66400"/>
                    <a:pt x="13550" y="66400"/>
                    <a:pt x="13412" y="66400"/>
                  </a:cubicBezTo>
                  <a:cubicBezTo>
                    <a:pt x="13412" y="66400"/>
                    <a:pt x="13273" y="66400"/>
                    <a:pt x="13100" y="66261"/>
                  </a:cubicBezTo>
                  <a:cubicBezTo>
                    <a:pt x="12962" y="66400"/>
                    <a:pt x="12686" y="66538"/>
                    <a:pt x="12547" y="66849"/>
                  </a:cubicBezTo>
                  <a:cubicBezTo>
                    <a:pt x="12686" y="66849"/>
                    <a:pt x="12686" y="66849"/>
                    <a:pt x="12686" y="66987"/>
                  </a:cubicBezTo>
                  <a:cubicBezTo>
                    <a:pt x="12824" y="67126"/>
                    <a:pt x="12686" y="67402"/>
                    <a:pt x="12547" y="67540"/>
                  </a:cubicBezTo>
                  <a:cubicBezTo>
                    <a:pt x="12454" y="67592"/>
                    <a:pt x="12364" y="67613"/>
                    <a:pt x="12284" y="67613"/>
                  </a:cubicBezTo>
                  <a:cubicBezTo>
                    <a:pt x="12096" y="67613"/>
                    <a:pt x="11960" y="67499"/>
                    <a:pt x="11960" y="67402"/>
                  </a:cubicBezTo>
                  <a:cubicBezTo>
                    <a:pt x="11822" y="67126"/>
                    <a:pt x="11683" y="66849"/>
                    <a:pt x="11545" y="66538"/>
                  </a:cubicBezTo>
                  <a:cubicBezTo>
                    <a:pt x="11545" y="66538"/>
                    <a:pt x="11372" y="66538"/>
                    <a:pt x="11372" y="66400"/>
                  </a:cubicBezTo>
                  <a:cubicBezTo>
                    <a:pt x="11096" y="66261"/>
                    <a:pt x="10819" y="65985"/>
                    <a:pt x="10681" y="65674"/>
                  </a:cubicBezTo>
                  <a:lnTo>
                    <a:pt x="10508" y="65674"/>
                  </a:lnTo>
                  <a:lnTo>
                    <a:pt x="10681" y="65536"/>
                  </a:lnTo>
                  <a:cubicBezTo>
                    <a:pt x="10681" y="65397"/>
                    <a:pt x="10819" y="65259"/>
                    <a:pt x="10819" y="65259"/>
                  </a:cubicBezTo>
                  <a:cubicBezTo>
                    <a:pt x="10819" y="65121"/>
                    <a:pt x="10681" y="64948"/>
                    <a:pt x="10681" y="64810"/>
                  </a:cubicBezTo>
                  <a:cubicBezTo>
                    <a:pt x="10508" y="64671"/>
                    <a:pt x="10681" y="64395"/>
                    <a:pt x="10819" y="64257"/>
                  </a:cubicBezTo>
                  <a:lnTo>
                    <a:pt x="10957" y="64084"/>
                  </a:lnTo>
                  <a:cubicBezTo>
                    <a:pt x="11096" y="64084"/>
                    <a:pt x="11234" y="64257"/>
                    <a:pt x="11372" y="64395"/>
                  </a:cubicBezTo>
                  <a:cubicBezTo>
                    <a:pt x="11545" y="64257"/>
                    <a:pt x="11683" y="64084"/>
                    <a:pt x="11683" y="63946"/>
                  </a:cubicBezTo>
                  <a:cubicBezTo>
                    <a:pt x="11683" y="63807"/>
                    <a:pt x="11683" y="63669"/>
                    <a:pt x="11545" y="63531"/>
                  </a:cubicBezTo>
                  <a:cubicBezTo>
                    <a:pt x="11545" y="63392"/>
                    <a:pt x="11545" y="63220"/>
                    <a:pt x="11683" y="63220"/>
                  </a:cubicBezTo>
                  <a:cubicBezTo>
                    <a:pt x="11683" y="63081"/>
                    <a:pt x="11822" y="63081"/>
                    <a:pt x="11822" y="62943"/>
                  </a:cubicBezTo>
                  <a:lnTo>
                    <a:pt x="11960" y="62943"/>
                  </a:lnTo>
                  <a:cubicBezTo>
                    <a:pt x="12098" y="62943"/>
                    <a:pt x="12098" y="62943"/>
                    <a:pt x="12236" y="63081"/>
                  </a:cubicBezTo>
                  <a:cubicBezTo>
                    <a:pt x="12236" y="63081"/>
                    <a:pt x="12409" y="63081"/>
                    <a:pt x="12409" y="63220"/>
                  </a:cubicBezTo>
                  <a:cubicBezTo>
                    <a:pt x="12547" y="63081"/>
                    <a:pt x="12686" y="62943"/>
                    <a:pt x="12686" y="62805"/>
                  </a:cubicBezTo>
                  <a:close/>
                  <a:moveTo>
                    <a:pt x="37607" y="60351"/>
                  </a:moveTo>
                  <a:cubicBezTo>
                    <a:pt x="37745" y="60351"/>
                    <a:pt x="37884" y="60351"/>
                    <a:pt x="37884" y="60489"/>
                  </a:cubicBezTo>
                  <a:cubicBezTo>
                    <a:pt x="38022" y="60489"/>
                    <a:pt x="38022" y="60627"/>
                    <a:pt x="38022" y="60800"/>
                  </a:cubicBezTo>
                  <a:cubicBezTo>
                    <a:pt x="38022" y="60800"/>
                    <a:pt x="38022" y="60938"/>
                    <a:pt x="38160" y="61077"/>
                  </a:cubicBezTo>
                  <a:cubicBezTo>
                    <a:pt x="38333" y="61215"/>
                    <a:pt x="38471" y="61215"/>
                    <a:pt x="38610" y="61353"/>
                  </a:cubicBezTo>
                  <a:cubicBezTo>
                    <a:pt x="38610" y="61353"/>
                    <a:pt x="38610" y="61215"/>
                    <a:pt x="38748" y="61215"/>
                  </a:cubicBezTo>
                  <a:cubicBezTo>
                    <a:pt x="38748" y="61215"/>
                    <a:pt x="38886" y="61077"/>
                    <a:pt x="39024" y="61077"/>
                  </a:cubicBezTo>
                  <a:cubicBezTo>
                    <a:pt x="39197" y="61077"/>
                    <a:pt x="39197" y="61215"/>
                    <a:pt x="39335" y="61215"/>
                  </a:cubicBezTo>
                  <a:cubicBezTo>
                    <a:pt x="39474" y="61353"/>
                    <a:pt x="39474" y="61353"/>
                    <a:pt x="39474" y="61491"/>
                  </a:cubicBezTo>
                  <a:lnTo>
                    <a:pt x="39474" y="61664"/>
                  </a:lnTo>
                  <a:cubicBezTo>
                    <a:pt x="39474" y="61941"/>
                    <a:pt x="39612" y="62079"/>
                    <a:pt x="39612" y="62356"/>
                  </a:cubicBezTo>
                  <a:cubicBezTo>
                    <a:pt x="39750" y="62528"/>
                    <a:pt x="39888" y="62805"/>
                    <a:pt x="40061" y="62943"/>
                  </a:cubicBezTo>
                  <a:cubicBezTo>
                    <a:pt x="40200" y="63220"/>
                    <a:pt x="40338" y="63531"/>
                    <a:pt x="40338" y="63669"/>
                  </a:cubicBezTo>
                  <a:cubicBezTo>
                    <a:pt x="40476" y="63946"/>
                    <a:pt x="40476" y="64084"/>
                    <a:pt x="40476" y="64257"/>
                  </a:cubicBezTo>
                  <a:cubicBezTo>
                    <a:pt x="40476" y="64395"/>
                    <a:pt x="40338" y="64395"/>
                    <a:pt x="40338" y="64395"/>
                  </a:cubicBezTo>
                  <a:cubicBezTo>
                    <a:pt x="40338" y="64533"/>
                    <a:pt x="40200" y="64671"/>
                    <a:pt x="40061" y="64810"/>
                  </a:cubicBezTo>
                  <a:cubicBezTo>
                    <a:pt x="40200" y="64810"/>
                    <a:pt x="40200" y="64948"/>
                    <a:pt x="40200" y="65121"/>
                  </a:cubicBezTo>
                  <a:cubicBezTo>
                    <a:pt x="40338" y="65397"/>
                    <a:pt x="40200" y="65674"/>
                    <a:pt x="39888" y="65674"/>
                  </a:cubicBezTo>
                  <a:cubicBezTo>
                    <a:pt x="39848" y="65714"/>
                    <a:pt x="39796" y="65731"/>
                    <a:pt x="39742" y="65731"/>
                  </a:cubicBezTo>
                  <a:cubicBezTo>
                    <a:pt x="39612" y="65731"/>
                    <a:pt x="39474" y="65633"/>
                    <a:pt x="39474" y="65536"/>
                  </a:cubicBezTo>
                  <a:cubicBezTo>
                    <a:pt x="39335" y="65536"/>
                    <a:pt x="39197" y="65674"/>
                    <a:pt x="39024" y="65812"/>
                  </a:cubicBezTo>
                  <a:cubicBezTo>
                    <a:pt x="39024" y="65985"/>
                    <a:pt x="39024" y="65985"/>
                    <a:pt x="39197" y="66123"/>
                  </a:cubicBezTo>
                  <a:cubicBezTo>
                    <a:pt x="39197" y="66400"/>
                    <a:pt x="39024" y="66538"/>
                    <a:pt x="38748" y="66676"/>
                  </a:cubicBezTo>
                  <a:cubicBezTo>
                    <a:pt x="38610" y="66676"/>
                    <a:pt x="38333" y="66538"/>
                    <a:pt x="38333" y="66400"/>
                  </a:cubicBezTo>
                  <a:cubicBezTo>
                    <a:pt x="38160" y="66261"/>
                    <a:pt x="38160" y="66123"/>
                    <a:pt x="38160" y="65985"/>
                  </a:cubicBezTo>
                  <a:cubicBezTo>
                    <a:pt x="38022" y="65812"/>
                    <a:pt x="37884" y="65674"/>
                    <a:pt x="37745" y="65536"/>
                  </a:cubicBezTo>
                  <a:lnTo>
                    <a:pt x="37745" y="65397"/>
                  </a:lnTo>
                  <a:lnTo>
                    <a:pt x="37607" y="65397"/>
                  </a:lnTo>
                  <a:lnTo>
                    <a:pt x="37607" y="65536"/>
                  </a:lnTo>
                  <a:cubicBezTo>
                    <a:pt x="37469" y="65536"/>
                    <a:pt x="37469" y="65674"/>
                    <a:pt x="37296" y="65674"/>
                  </a:cubicBezTo>
                  <a:lnTo>
                    <a:pt x="36881" y="65674"/>
                  </a:lnTo>
                  <a:lnTo>
                    <a:pt x="36881" y="65812"/>
                  </a:lnTo>
                  <a:cubicBezTo>
                    <a:pt x="36881" y="65985"/>
                    <a:pt x="37020" y="65985"/>
                    <a:pt x="37020" y="66123"/>
                  </a:cubicBezTo>
                  <a:cubicBezTo>
                    <a:pt x="37296" y="66261"/>
                    <a:pt x="37469" y="66538"/>
                    <a:pt x="37607" y="66676"/>
                  </a:cubicBezTo>
                  <a:cubicBezTo>
                    <a:pt x="37607" y="66849"/>
                    <a:pt x="37607" y="66849"/>
                    <a:pt x="37745" y="66849"/>
                  </a:cubicBezTo>
                  <a:cubicBezTo>
                    <a:pt x="37158" y="67126"/>
                    <a:pt x="36605" y="67540"/>
                    <a:pt x="35879" y="67851"/>
                  </a:cubicBezTo>
                  <a:cubicBezTo>
                    <a:pt x="35879" y="67990"/>
                    <a:pt x="35741" y="68266"/>
                    <a:pt x="35568" y="68404"/>
                  </a:cubicBezTo>
                  <a:cubicBezTo>
                    <a:pt x="35568" y="68591"/>
                    <a:pt x="35468" y="68666"/>
                    <a:pt x="35329" y="68666"/>
                  </a:cubicBezTo>
                  <a:cubicBezTo>
                    <a:pt x="35236" y="68666"/>
                    <a:pt x="35125" y="68633"/>
                    <a:pt x="35015" y="68577"/>
                  </a:cubicBezTo>
                  <a:cubicBezTo>
                    <a:pt x="34876" y="68577"/>
                    <a:pt x="34876" y="68404"/>
                    <a:pt x="34876" y="68266"/>
                  </a:cubicBezTo>
                  <a:lnTo>
                    <a:pt x="34876" y="67990"/>
                  </a:lnTo>
                  <a:cubicBezTo>
                    <a:pt x="35015" y="67713"/>
                    <a:pt x="35153" y="67264"/>
                    <a:pt x="35291" y="66987"/>
                  </a:cubicBezTo>
                  <a:cubicBezTo>
                    <a:pt x="35430" y="66849"/>
                    <a:pt x="35430" y="66849"/>
                    <a:pt x="35430" y="66676"/>
                  </a:cubicBezTo>
                  <a:lnTo>
                    <a:pt x="35879" y="64948"/>
                  </a:lnTo>
                  <a:cubicBezTo>
                    <a:pt x="36017" y="65121"/>
                    <a:pt x="36155" y="65121"/>
                    <a:pt x="36155" y="65121"/>
                  </a:cubicBezTo>
                  <a:cubicBezTo>
                    <a:pt x="36294" y="64948"/>
                    <a:pt x="36294" y="64948"/>
                    <a:pt x="36432" y="64810"/>
                  </a:cubicBezTo>
                  <a:lnTo>
                    <a:pt x="36605" y="64810"/>
                  </a:lnTo>
                  <a:cubicBezTo>
                    <a:pt x="36432" y="64671"/>
                    <a:pt x="36432" y="64395"/>
                    <a:pt x="36432" y="64257"/>
                  </a:cubicBezTo>
                  <a:cubicBezTo>
                    <a:pt x="36294" y="64257"/>
                    <a:pt x="36155" y="64084"/>
                    <a:pt x="36017" y="64084"/>
                  </a:cubicBezTo>
                  <a:lnTo>
                    <a:pt x="36017" y="63946"/>
                  </a:lnTo>
                  <a:cubicBezTo>
                    <a:pt x="36155" y="63807"/>
                    <a:pt x="36155" y="63531"/>
                    <a:pt x="36155" y="63392"/>
                  </a:cubicBezTo>
                  <a:cubicBezTo>
                    <a:pt x="36155" y="62943"/>
                    <a:pt x="36017" y="62667"/>
                    <a:pt x="36017" y="62356"/>
                  </a:cubicBezTo>
                  <a:lnTo>
                    <a:pt x="36017" y="61941"/>
                  </a:lnTo>
                  <a:cubicBezTo>
                    <a:pt x="36155" y="61941"/>
                    <a:pt x="36155" y="61803"/>
                    <a:pt x="36294" y="61803"/>
                  </a:cubicBezTo>
                  <a:lnTo>
                    <a:pt x="36605" y="61803"/>
                  </a:lnTo>
                  <a:cubicBezTo>
                    <a:pt x="36743" y="61353"/>
                    <a:pt x="36743" y="60938"/>
                    <a:pt x="36881" y="60489"/>
                  </a:cubicBezTo>
                  <a:cubicBezTo>
                    <a:pt x="36881" y="60627"/>
                    <a:pt x="36881" y="60627"/>
                    <a:pt x="37020" y="60627"/>
                  </a:cubicBezTo>
                  <a:lnTo>
                    <a:pt x="37158" y="60627"/>
                  </a:lnTo>
                  <a:cubicBezTo>
                    <a:pt x="37296" y="60489"/>
                    <a:pt x="37469" y="60351"/>
                    <a:pt x="37607" y="60351"/>
                  </a:cubicBezTo>
                  <a:close/>
                  <a:moveTo>
                    <a:pt x="14690" y="65812"/>
                  </a:moveTo>
                  <a:lnTo>
                    <a:pt x="14690" y="65985"/>
                  </a:lnTo>
                  <a:cubicBezTo>
                    <a:pt x="15002" y="65985"/>
                    <a:pt x="15140" y="66261"/>
                    <a:pt x="15140" y="66400"/>
                  </a:cubicBezTo>
                  <a:cubicBezTo>
                    <a:pt x="15002" y="66676"/>
                    <a:pt x="14829" y="67126"/>
                    <a:pt x="14829" y="67402"/>
                  </a:cubicBezTo>
                  <a:cubicBezTo>
                    <a:pt x="15002" y="67540"/>
                    <a:pt x="15002" y="67713"/>
                    <a:pt x="15140" y="67990"/>
                  </a:cubicBezTo>
                  <a:lnTo>
                    <a:pt x="15278" y="68266"/>
                  </a:lnTo>
                  <a:lnTo>
                    <a:pt x="15693" y="69130"/>
                  </a:lnTo>
                  <a:cubicBezTo>
                    <a:pt x="15278" y="68992"/>
                    <a:pt x="15002" y="68716"/>
                    <a:pt x="14552" y="68577"/>
                  </a:cubicBezTo>
                  <a:lnTo>
                    <a:pt x="14552" y="68716"/>
                  </a:lnTo>
                  <a:cubicBezTo>
                    <a:pt x="14552" y="68992"/>
                    <a:pt x="14276" y="69130"/>
                    <a:pt x="13965" y="69130"/>
                  </a:cubicBezTo>
                  <a:cubicBezTo>
                    <a:pt x="13826" y="68992"/>
                    <a:pt x="13688" y="68716"/>
                    <a:pt x="13688" y="68577"/>
                  </a:cubicBezTo>
                  <a:cubicBezTo>
                    <a:pt x="13688" y="68404"/>
                    <a:pt x="13688" y="68266"/>
                    <a:pt x="13826" y="68128"/>
                  </a:cubicBezTo>
                  <a:cubicBezTo>
                    <a:pt x="13550" y="67990"/>
                    <a:pt x="13273" y="67851"/>
                    <a:pt x="12962" y="67713"/>
                  </a:cubicBezTo>
                  <a:cubicBezTo>
                    <a:pt x="13100" y="67540"/>
                    <a:pt x="13273" y="67402"/>
                    <a:pt x="13412" y="67264"/>
                  </a:cubicBezTo>
                  <a:cubicBezTo>
                    <a:pt x="13550" y="67126"/>
                    <a:pt x="13826" y="66849"/>
                    <a:pt x="14137" y="66676"/>
                  </a:cubicBezTo>
                  <a:cubicBezTo>
                    <a:pt x="14137" y="66538"/>
                    <a:pt x="14137" y="66400"/>
                    <a:pt x="14276" y="66261"/>
                  </a:cubicBezTo>
                  <a:cubicBezTo>
                    <a:pt x="14276" y="65985"/>
                    <a:pt x="14414" y="65812"/>
                    <a:pt x="14690" y="65812"/>
                  </a:cubicBezTo>
                  <a:close/>
                  <a:moveTo>
                    <a:pt x="12547" y="48391"/>
                  </a:moveTo>
                  <a:cubicBezTo>
                    <a:pt x="13965" y="51986"/>
                    <a:pt x="15555" y="55615"/>
                    <a:pt x="17421" y="59487"/>
                  </a:cubicBezTo>
                  <a:cubicBezTo>
                    <a:pt x="17594" y="59763"/>
                    <a:pt x="17870" y="60213"/>
                    <a:pt x="18009" y="60627"/>
                  </a:cubicBezTo>
                  <a:lnTo>
                    <a:pt x="18009" y="60800"/>
                  </a:lnTo>
                  <a:cubicBezTo>
                    <a:pt x="18458" y="61664"/>
                    <a:pt x="19011" y="62667"/>
                    <a:pt x="19599" y="63669"/>
                  </a:cubicBezTo>
                  <a:cubicBezTo>
                    <a:pt x="19599" y="63807"/>
                    <a:pt x="19737" y="63946"/>
                    <a:pt x="19737" y="63946"/>
                  </a:cubicBezTo>
                  <a:cubicBezTo>
                    <a:pt x="19875" y="64084"/>
                    <a:pt x="19875" y="64257"/>
                    <a:pt x="19875" y="64395"/>
                  </a:cubicBezTo>
                  <a:cubicBezTo>
                    <a:pt x="20013" y="64395"/>
                    <a:pt x="20013" y="64533"/>
                    <a:pt x="20013" y="64533"/>
                  </a:cubicBezTo>
                  <a:lnTo>
                    <a:pt x="20013" y="64671"/>
                  </a:lnTo>
                  <a:lnTo>
                    <a:pt x="20186" y="64810"/>
                  </a:lnTo>
                  <a:lnTo>
                    <a:pt x="20186" y="65259"/>
                  </a:lnTo>
                  <a:lnTo>
                    <a:pt x="20186" y="65674"/>
                  </a:lnTo>
                  <a:cubicBezTo>
                    <a:pt x="20325" y="66261"/>
                    <a:pt x="20325" y="66849"/>
                    <a:pt x="20463" y="67402"/>
                  </a:cubicBezTo>
                  <a:cubicBezTo>
                    <a:pt x="20463" y="68128"/>
                    <a:pt x="20601" y="68992"/>
                    <a:pt x="20739" y="69856"/>
                  </a:cubicBezTo>
                  <a:lnTo>
                    <a:pt x="20739" y="70305"/>
                  </a:lnTo>
                  <a:cubicBezTo>
                    <a:pt x="20739" y="70444"/>
                    <a:pt x="20878" y="70444"/>
                    <a:pt x="20878" y="70444"/>
                  </a:cubicBezTo>
                  <a:lnTo>
                    <a:pt x="20739" y="70444"/>
                  </a:lnTo>
                  <a:cubicBezTo>
                    <a:pt x="20463" y="70444"/>
                    <a:pt x="20013" y="70444"/>
                    <a:pt x="19737" y="70305"/>
                  </a:cubicBezTo>
                  <a:lnTo>
                    <a:pt x="19460" y="70305"/>
                  </a:lnTo>
                  <a:cubicBezTo>
                    <a:pt x="19149" y="70133"/>
                    <a:pt x="18735" y="70133"/>
                    <a:pt x="18458" y="69994"/>
                  </a:cubicBezTo>
                  <a:cubicBezTo>
                    <a:pt x="17870" y="69856"/>
                    <a:pt x="17283" y="69718"/>
                    <a:pt x="16868" y="69580"/>
                  </a:cubicBezTo>
                  <a:lnTo>
                    <a:pt x="16868" y="69269"/>
                  </a:lnTo>
                  <a:cubicBezTo>
                    <a:pt x="16557" y="68716"/>
                    <a:pt x="16280" y="68128"/>
                    <a:pt x="16004" y="67540"/>
                  </a:cubicBezTo>
                  <a:lnTo>
                    <a:pt x="15866" y="67264"/>
                  </a:lnTo>
                  <a:cubicBezTo>
                    <a:pt x="15693" y="66987"/>
                    <a:pt x="15416" y="66676"/>
                    <a:pt x="15278" y="66261"/>
                  </a:cubicBezTo>
                  <a:cubicBezTo>
                    <a:pt x="15140" y="65985"/>
                    <a:pt x="15002" y="65536"/>
                    <a:pt x="14829" y="65259"/>
                  </a:cubicBezTo>
                  <a:lnTo>
                    <a:pt x="14690" y="65121"/>
                  </a:lnTo>
                  <a:lnTo>
                    <a:pt x="14552" y="64671"/>
                  </a:lnTo>
                  <a:cubicBezTo>
                    <a:pt x="14137" y="63946"/>
                    <a:pt x="13826" y="63081"/>
                    <a:pt x="13412" y="62356"/>
                  </a:cubicBezTo>
                  <a:cubicBezTo>
                    <a:pt x="13273" y="61941"/>
                    <a:pt x="13100" y="61664"/>
                    <a:pt x="12962" y="61215"/>
                  </a:cubicBezTo>
                  <a:lnTo>
                    <a:pt x="12962" y="61077"/>
                  </a:lnTo>
                  <a:lnTo>
                    <a:pt x="12409" y="59936"/>
                  </a:lnTo>
                  <a:cubicBezTo>
                    <a:pt x="11096" y="57033"/>
                    <a:pt x="9817" y="53714"/>
                    <a:pt x="8227" y="50707"/>
                  </a:cubicBezTo>
                  <a:cubicBezTo>
                    <a:pt x="8365" y="50569"/>
                    <a:pt x="8642" y="50431"/>
                    <a:pt x="8953" y="50258"/>
                  </a:cubicBezTo>
                  <a:lnTo>
                    <a:pt x="9091" y="50258"/>
                  </a:lnTo>
                  <a:lnTo>
                    <a:pt x="9091" y="50120"/>
                  </a:lnTo>
                  <a:cubicBezTo>
                    <a:pt x="9367" y="49981"/>
                    <a:pt x="9506" y="49843"/>
                    <a:pt x="9817" y="49705"/>
                  </a:cubicBezTo>
                  <a:cubicBezTo>
                    <a:pt x="9955" y="49566"/>
                    <a:pt x="10093" y="49566"/>
                    <a:pt x="10232" y="49394"/>
                  </a:cubicBezTo>
                  <a:cubicBezTo>
                    <a:pt x="10508" y="49255"/>
                    <a:pt x="10681" y="49255"/>
                    <a:pt x="10957" y="49117"/>
                  </a:cubicBezTo>
                  <a:cubicBezTo>
                    <a:pt x="11096" y="48979"/>
                    <a:pt x="11372" y="48841"/>
                    <a:pt x="11683" y="48841"/>
                  </a:cubicBezTo>
                  <a:lnTo>
                    <a:pt x="11683" y="48702"/>
                  </a:lnTo>
                  <a:lnTo>
                    <a:pt x="11960" y="48702"/>
                  </a:lnTo>
                  <a:lnTo>
                    <a:pt x="12098" y="48530"/>
                  </a:lnTo>
                  <a:lnTo>
                    <a:pt x="12547" y="48391"/>
                  </a:lnTo>
                  <a:close/>
                  <a:moveTo>
                    <a:pt x="36605" y="42481"/>
                  </a:moveTo>
                  <a:cubicBezTo>
                    <a:pt x="37020" y="42653"/>
                    <a:pt x="37296" y="42792"/>
                    <a:pt x="37607" y="42930"/>
                  </a:cubicBezTo>
                  <a:lnTo>
                    <a:pt x="38160" y="43068"/>
                  </a:lnTo>
                  <a:cubicBezTo>
                    <a:pt x="38160" y="43207"/>
                    <a:pt x="38333" y="43207"/>
                    <a:pt x="38333" y="43207"/>
                  </a:cubicBezTo>
                  <a:cubicBezTo>
                    <a:pt x="38886" y="43345"/>
                    <a:pt x="39335" y="43656"/>
                    <a:pt x="39750" y="43794"/>
                  </a:cubicBezTo>
                  <a:cubicBezTo>
                    <a:pt x="40061" y="43794"/>
                    <a:pt x="40200" y="43932"/>
                    <a:pt x="40476" y="43932"/>
                  </a:cubicBezTo>
                  <a:cubicBezTo>
                    <a:pt x="40753" y="44071"/>
                    <a:pt x="41202" y="44209"/>
                    <a:pt x="41617" y="44382"/>
                  </a:cubicBezTo>
                  <a:cubicBezTo>
                    <a:pt x="41340" y="45073"/>
                    <a:pt x="41064" y="45799"/>
                    <a:pt x="40753" y="46525"/>
                  </a:cubicBezTo>
                  <a:lnTo>
                    <a:pt x="40614" y="46801"/>
                  </a:lnTo>
                  <a:lnTo>
                    <a:pt x="40200" y="47665"/>
                  </a:lnTo>
                  <a:cubicBezTo>
                    <a:pt x="39888" y="48253"/>
                    <a:pt x="39612" y="49117"/>
                    <a:pt x="39335" y="49843"/>
                  </a:cubicBezTo>
                  <a:cubicBezTo>
                    <a:pt x="39024" y="50569"/>
                    <a:pt x="38748" y="51433"/>
                    <a:pt x="38471" y="52159"/>
                  </a:cubicBezTo>
                  <a:lnTo>
                    <a:pt x="38471" y="52297"/>
                  </a:lnTo>
                  <a:cubicBezTo>
                    <a:pt x="37884" y="54164"/>
                    <a:pt x="37296" y="56030"/>
                    <a:pt x="36743" y="57758"/>
                  </a:cubicBezTo>
                  <a:cubicBezTo>
                    <a:pt x="36294" y="59487"/>
                    <a:pt x="35741" y="61215"/>
                    <a:pt x="35291" y="62943"/>
                  </a:cubicBezTo>
                  <a:cubicBezTo>
                    <a:pt x="35291" y="63392"/>
                    <a:pt x="35153" y="63807"/>
                    <a:pt x="35015" y="64257"/>
                  </a:cubicBezTo>
                  <a:lnTo>
                    <a:pt x="35015" y="64533"/>
                  </a:lnTo>
                  <a:cubicBezTo>
                    <a:pt x="35015" y="64810"/>
                    <a:pt x="34876" y="65259"/>
                    <a:pt x="34704" y="65536"/>
                  </a:cubicBezTo>
                  <a:cubicBezTo>
                    <a:pt x="34565" y="66538"/>
                    <a:pt x="34289" y="67264"/>
                    <a:pt x="34012" y="67990"/>
                  </a:cubicBezTo>
                  <a:cubicBezTo>
                    <a:pt x="34012" y="68266"/>
                    <a:pt x="33840" y="68404"/>
                    <a:pt x="33701" y="68716"/>
                  </a:cubicBezTo>
                  <a:lnTo>
                    <a:pt x="33701" y="68854"/>
                  </a:lnTo>
                  <a:cubicBezTo>
                    <a:pt x="33286" y="68992"/>
                    <a:pt x="32975" y="69130"/>
                    <a:pt x="32561" y="69269"/>
                  </a:cubicBezTo>
                  <a:cubicBezTo>
                    <a:pt x="32422" y="69269"/>
                    <a:pt x="32284" y="69441"/>
                    <a:pt x="32111" y="69441"/>
                  </a:cubicBezTo>
                  <a:cubicBezTo>
                    <a:pt x="31835" y="69580"/>
                    <a:pt x="31558" y="69580"/>
                    <a:pt x="31247" y="69718"/>
                  </a:cubicBezTo>
                  <a:cubicBezTo>
                    <a:pt x="30832" y="69856"/>
                    <a:pt x="30245" y="69994"/>
                    <a:pt x="29692" y="70133"/>
                  </a:cubicBezTo>
                  <a:cubicBezTo>
                    <a:pt x="29381" y="70133"/>
                    <a:pt x="29242" y="70305"/>
                    <a:pt x="28966" y="70305"/>
                  </a:cubicBezTo>
                  <a:cubicBezTo>
                    <a:pt x="28655" y="70444"/>
                    <a:pt x="28240" y="70444"/>
                    <a:pt x="27791" y="70582"/>
                  </a:cubicBezTo>
                  <a:cubicBezTo>
                    <a:pt x="29104" y="67126"/>
                    <a:pt x="30245" y="63531"/>
                    <a:pt x="31109" y="60627"/>
                  </a:cubicBezTo>
                  <a:cubicBezTo>
                    <a:pt x="31558" y="59487"/>
                    <a:pt x="31835" y="58346"/>
                    <a:pt x="32111" y="57171"/>
                  </a:cubicBezTo>
                  <a:lnTo>
                    <a:pt x="32699" y="55166"/>
                  </a:lnTo>
                  <a:cubicBezTo>
                    <a:pt x="33286" y="53438"/>
                    <a:pt x="33701" y="51710"/>
                    <a:pt x="34289" y="49981"/>
                  </a:cubicBezTo>
                  <a:cubicBezTo>
                    <a:pt x="34876" y="48253"/>
                    <a:pt x="35568" y="45799"/>
                    <a:pt x="36294" y="43518"/>
                  </a:cubicBezTo>
                  <a:cubicBezTo>
                    <a:pt x="36432" y="43207"/>
                    <a:pt x="36605" y="42930"/>
                    <a:pt x="36605" y="42481"/>
                  </a:cubicBezTo>
                  <a:close/>
                  <a:moveTo>
                    <a:pt x="26650" y="864"/>
                  </a:moveTo>
                  <a:cubicBezTo>
                    <a:pt x="26927" y="1003"/>
                    <a:pt x="27099" y="1003"/>
                    <a:pt x="27238" y="1175"/>
                  </a:cubicBezTo>
                  <a:lnTo>
                    <a:pt x="27376" y="1175"/>
                  </a:lnTo>
                  <a:lnTo>
                    <a:pt x="27514" y="1314"/>
                  </a:lnTo>
                  <a:lnTo>
                    <a:pt x="27514" y="1452"/>
                  </a:lnTo>
                  <a:cubicBezTo>
                    <a:pt x="27791" y="4632"/>
                    <a:pt x="28102" y="8227"/>
                    <a:pt x="28240" y="12686"/>
                  </a:cubicBezTo>
                  <a:cubicBezTo>
                    <a:pt x="28378" y="14137"/>
                    <a:pt x="28378" y="15555"/>
                    <a:pt x="28517" y="17145"/>
                  </a:cubicBezTo>
                  <a:lnTo>
                    <a:pt x="28517" y="17594"/>
                  </a:lnTo>
                  <a:cubicBezTo>
                    <a:pt x="28655" y="19737"/>
                    <a:pt x="28828" y="22053"/>
                    <a:pt x="28966" y="24334"/>
                  </a:cubicBezTo>
                  <a:cubicBezTo>
                    <a:pt x="29242" y="28966"/>
                    <a:pt x="29519" y="33839"/>
                    <a:pt x="29968" y="38160"/>
                  </a:cubicBezTo>
                  <a:lnTo>
                    <a:pt x="29968" y="38471"/>
                  </a:lnTo>
                  <a:cubicBezTo>
                    <a:pt x="30245" y="41478"/>
                    <a:pt x="30383" y="44520"/>
                    <a:pt x="30694" y="47527"/>
                  </a:cubicBezTo>
                  <a:cubicBezTo>
                    <a:pt x="30832" y="48979"/>
                    <a:pt x="30971" y="50707"/>
                    <a:pt x="30971" y="52574"/>
                  </a:cubicBezTo>
                  <a:cubicBezTo>
                    <a:pt x="30971" y="54302"/>
                    <a:pt x="31109" y="56030"/>
                    <a:pt x="30971" y="57482"/>
                  </a:cubicBezTo>
                  <a:cubicBezTo>
                    <a:pt x="30971" y="57620"/>
                    <a:pt x="30971" y="57620"/>
                    <a:pt x="31109" y="57758"/>
                  </a:cubicBezTo>
                  <a:lnTo>
                    <a:pt x="30971" y="58035"/>
                  </a:lnTo>
                  <a:lnTo>
                    <a:pt x="30832" y="58346"/>
                  </a:lnTo>
                  <a:lnTo>
                    <a:pt x="30832" y="58484"/>
                  </a:lnTo>
                  <a:lnTo>
                    <a:pt x="30832" y="58623"/>
                  </a:lnTo>
                  <a:lnTo>
                    <a:pt x="30694" y="58899"/>
                  </a:lnTo>
                  <a:lnTo>
                    <a:pt x="30694" y="59210"/>
                  </a:lnTo>
                  <a:cubicBezTo>
                    <a:pt x="30383" y="59936"/>
                    <a:pt x="30245" y="60627"/>
                    <a:pt x="29968" y="61353"/>
                  </a:cubicBezTo>
                  <a:cubicBezTo>
                    <a:pt x="29830" y="61941"/>
                    <a:pt x="29692" y="62356"/>
                    <a:pt x="29519" y="62943"/>
                  </a:cubicBezTo>
                  <a:cubicBezTo>
                    <a:pt x="29381" y="63081"/>
                    <a:pt x="29381" y="63220"/>
                    <a:pt x="29381" y="63392"/>
                  </a:cubicBezTo>
                  <a:lnTo>
                    <a:pt x="29381" y="63531"/>
                  </a:lnTo>
                  <a:cubicBezTo>
                    <a:pt x="29242" y="63669"/>
                    <a:pt x="29242" y="63669"/>
                    <a:pt x="29242" y="63807"/>
                  </a:cubicBezTo>
                  <a:cubicBezTo>
                    <a:pt x="28378" y="66400"/>
                    <a:pt x="27652" y="68716"/>
                    <a:pt x="26788" y="70720"/>
                  </a:cubicBezTo>
                  <a:lnTo>
                    <a:pt x="25786" y="70720"/>
                  </a:lnTo>
                  <a:cubicBezTo>
                    <a:pt x="25509" y="70720"/>
                    <a:pt x="25060" y="70859"/>
                    <a:pt x="24645" y="70859"/>
                  </a:cubicBezTo>
                  <a:cubicBezTo>
                    <a:pt x="23781" y="70859"/>
                    <a:pt x="23055" y="70720"/>
                    <a:pt x="22191" y="70720"/>
                  </a:cubicBezTo>
                  <a:cubicBezTo>
                    <a:pt x="22053" y="70720"/>
                    <a:pt x="21915" y="70582"/>
                    <a:pt x="21742" y="70582"/>
                  </a:cubicBezTo>
                  <a:lnTo>
                    <a:pt x="21603" y="69994"/>
                  </a:lnTo>
                  <a:lnTo>
                    <a:pt x="21603" y="69580"/>
                  </a:lnTo>
                  <a:lnTo>
                    <a:pt x="21603" y="69441"/>
                  </a:lnTo>
                  <a:lnTo>
                    <a:pt x="22606" y="69441"/>
                  </a:lnTo>
                  <a:cubicBezTo>
                    <a:pt x="22917" y="69441"/>
                    <a:pt x="23055" y="69269"/>
                    <a:pt x="23055" y="69130"/>
                  </a:cubicBezTo>
                  <a:lnTo>
                    <a:pt x="23055" y="68716"/>
                  </a:lnTo>
                  <a:cubicBezTo>
                    <a:pt x="22917" y="68577"/>
                    <a:pt x="22917" y="68577"/>
                    <a:pt x="22779" y="68577"/>
                  </a:cubicBezTo>
                  <a:lnTo>
                    <a:pt x="21465" y="68577"/>
                  </a:lnTo>
                  <a:lnTo>
                    <a:pt x="21465" y="67990"/>
                  </a:lnTo>
                  <a:lnTo>
                    <a:pt x="21327" y="67402"/>
                  </a:lnTo>
                  <a:cubicBezTo>
                    <a:pt x="21742" y="67402"/>
                    <a:pt x="22191" y="67264"/>
                    <a:pt x="22606" y="67264"/>
                  </a:cubicBezTo>
                  <a:cubicBezTo>
                    <a:pt x="22779" y="67264"/>
                    <a:pt x="23055" y="66987"/>
                    <a:pt x="22917" y="66849"/>
                  </a:cubicBezTo>
                  <a:cubicBezTo>
                    <a:pt x="22917" y="66538"/>
                    <a:pt x="22779" y="66400"/>
                    <a:pt x="22468" y="66400"/>
                  </a:cubicBezTo>
                  <a:lnTo>
                    <a:pt x="21189" y="66400"/>
                  </a:lnTo>
                  <a:lnTo>
                    <a:pt x="21189" y="66261"/>
                  </a:lnTo>
                  <a:lnTo>
                    <a:pt x="21189" y="65985"/>
                  </a:lnTo>
                  <a:cubicBezTo>
                    <a:pt x="21050" y="65536"/>
                    <a:pt x="21050" y="65121"/>
                    <a:pt x="21050" y="64533"/>
                  </a:cubicBezTo>
                  <a:cubicBezTo>
                    <a:pt x="22191" y="64533"/>
                    <a:pt x="23470" y="64395"/>
                    <a:pt x="24922" y="64084"/>
                  </a:cubicBezTo>
                  <a:cubicBezTo>
                    <a:pt x="25060" y="64084"/>
                    <a:pt x="25198" y="64084"/>
                    <a:pt x="25198" y="63946"/>
                  </a:cubicBezTo>
                  <a:cubicBezTo>
                    <a:pt x="25371" y="63946"/>
                    <a:pt x="25371" y="63807"/>
                    <a:pt x="25371" y="63807"/>
                  </a:cubicBezTo>
                  <a:lnTo>
                    <a:pt x="25371" y="63669"/>
                  </a:lnTo>
                  <a:lnTo>
                    <a:pt x="25371" y="63531"/>
                  </a:lnTo>
                  <a:cubicBezTo>
                    <a:pt x="25198" y="63392"/>
                    <a:pt x="25060" y="63220"/>
                    <a:pt x="24922" y="63220"/>
                  </a:cubicBezTo>
                  <a:cubicBezTo>
                    <a:pt x="23470" y="63531"/>
                    <a:pt x="22053" y="63669"/>
                    <a:pt x="20739" y="63669"/>
                  </a:cubicBezTo>
                  <a:lnTo>
                    <a:pt x="20739" y="62805"/>
                  </a:lnTo>
                  <a:cubicBezTo>
                    <a:pt x="21050" y="62805"/>
                    <a:pt x="21465" y="62805"/>
                    <a:pt x="21742" y="62667"/>
                  </a:cubicBezTo>
                  <a:cubicBezTo>
                    <a:pt x="22053" y="62667"/>
                    <a:pt x="22191" y="62528"/>
                    <a:pt x="22191" y="62217"/>
                  </a:cubicBezTo>
                  <a:cubicBezTo>
                    <a:pt x="22191" y="61941"/>
                    <a:pt x="21915" y="61803"/>
                    <a:pt x="21742" y="61803"/>
                  </a:cubicBezTo>
                  <a:cubicBezTo>
                    <a:pt x="21327" y="61803"/>
                    <a:pt x="21050" y="61941"/>
                    <a:pt x="20739" y="61941"/>
                  </a:cubicBezTo>
                  <a:lnTo>
                    <a:pt x="20739" y="61803"/>
                  </a:lnTo>
                  <a:cubicBezTo>
                    <a:pt x="20739" y="61491"/>
                    <a:pt x="20601" y="61215"/>
                    <a:pt x="20601" y="60800"/>
                  </a:cubicBezTo>
                  <a:lnTo>
                    <a:pt x="21603" y="60800"/>
                  </a:lnTo>
                  <a:cubicBezTo>
                    <a:pt x="21742" y="60627"/>
                    <a:pt x="22053" y="60489"/>
                    <a:pt x="21915" y="60213"/>
                  </a:cubicBezTo>
                  <a:cubicBezTo>
                    <a:pt x="21915" y="60074"/>
                    <a:pt x="21742" y="59763"/>
                    <a:pt x="21465" y="59763"/>
                  </a:cubicBezTo>
                  <a:lnTo>
                    <a:pt x="21327" y="59936"/>
                  </a:lnTo>
                  <a:lnTo>
                    <a:pt x="20601" y="59936"/>
                  </a:lnTo>
                  <a:lnTo>
                    <a:pt x="20601" y="59763"/>
                  </a:lnTo>
                  <a:cubicBezTo>
                    <a:pt x="20601" y="59625"/>
                    <a:pt x="20463" y="59625"/>
                    <a:pt x="20463" y="59487"/>
                  </a:cubicBezTo>
                  <a:lnTo>
                    <a:pt x="20463" y="59348"/>
                  </a:lnTo>
                  <a:lnTo>
                    <a:pt x="20463" y="59072"/>
                  </a:lnTo>
                  <a:cubicBezTo>
                    <a:pt x="20739" y="59072"/>
                    <a:pt x="21050" y="58899"/>
                    <a:pt x="21327" y="58899"/>
                  </a:cubicBezTo>
                  <a:lnTo>
                    <a:pt x="21465" y="58899"/>
                  </a:lnTo>
                  <a:cubicBezTo>
                    <a:pt x="21603" y="58899"/>
                    <a:pt x="21742" y="58899"/>
                    <a:pt x="21742" y="58761"/>
                  </a:cubicBezTo>
                  <a:cubicBezTo>
                    <a:pt x="21915" y="58623"/>
                    <a:pt x="21915" y="58623"/>
                    <a:pt x="21915" y="58484"/>
                  </a:cubicBezTo>
                  <a:cubicBezTo>
                    <a:pt x="21915" y="58208"/>
                    <a:pt x="21603" y="58035"/>
                    <a:pt x="21465" y="58035"/>
                  </a:cubicBezTo>
                  <a:lnTo>
                    <a:pt x="20325" y="58035"/>
                  </a:lnTo>
                  <a:lnTo>
                    <a:pt x="20325" y="57171"/>
                  </a:lnTo>
                  <a:cubicBezTo>
                    <a:pt x="20601" y="57033"/>
                    <a:pt x="20739" y="57033"/>
                    <a:pt x="21050" y="57033"/>
                  </a:cubicBezTo>
                  <a:cubicBezTo>
                    <a:pt x="21327" y="57033"/>
                    <a:pt x="21465" y="56756"/>
                    <a:pt x="21465" y="56618"/>
                  </a:cubicBezTo>
                  <a:cubicBezTo>
                    <a:pt x="21465" y="56307"/>
                    <a:pt x="21327" y="56168"/>
                    <a:pt x="21050" y="56168"/>
                  </a:cubicBezTo>
                  <a:lnTo>
                    <a:pt x="20186" y="56168"/>
                  </a:lnTo>
                  <a:lnTo>
                    <a:pt x="20186" y="55304"/>
                  </a:lnTo>
                  <a:lnTo>
                    <a:pt x="20186" y="55166"/>
                  </a:lnTo>
                  <a:lnTo>
                    <a:pt x="20013" y="55166"/>
                  </a:lnTo>
                  <a:lnTo>
                    <a:pt x="20186" y="55028"/>
                  </a:lnTo>
                  <a:cubicBezTo>
                    <a:pt x="20878" y="54889"/>
                    <a:pt x="21603" y="54889"/>
                    <a:pt x="22329" y="54889"/>
                  </a:cubicBezTo>
                  <a:cubicBezTo>
                    <a:pt x="22779" y="54889"/>
                    <a:pt x="23193" y="54889"/>
                    <a:pt x="23781" y="54751"/>
                  </a:cubicBezTo>
                  <a:cubicBezTo>
                    <a:pt x="24058" y="54751"/>
                    <a:pt x="24196" y="54440"/>
                    <a:pt x="24196" y="54302"/>
                  </a:cubicBezTo>
                  <a:cubicBezTo>
                    <a:pt x="24196" y="54025"/>
                    <a:pt x="23919" y="53887"/>
                    <a:pt x="23781" y="53887"/>
                  </a:cubicBezTo>
                  <a:cubicBezTo>
                    <a:pt x="23193" y="53887"/>
                    <a:pt x="22606" y="53887"/>
                    <a:pt x="22191" y="54025"/>
                  </a:cubicBezTo>
                  <a:lnTo>
                    <a:pt x="21603" y="54025"/>
                  </a:lnTo>
                  <a:cubicBezTo>
                    <a:pt x="21050" y="54025"/>
                    <a:pt x="20463" y="54164"/>
                    <a:pt x="20013" y="54164"/>
                  </a:cubicBezTo>
                  <a:cubicBezTo>
                    <a:pt x="20013" y="53887"/>
                    <a:pt x="19875" y="53438"/>
                    <a:pt x="19875" y="53023"/>
                  </a:cubicBezTo>
                  <a:cubicBezTo>
                    <a:pt x="20325" y="53023"/>
                    <a:pt x="20601" y="53023"/>
                    <a:pt x="20878" y="52850"/>
                  </a:cubicBezTo>
                  <a:cubicBezTo>
                    <a:pt x="21050" y="52850"/>
                    <a:pt x="21050" y="52850"/>
                    <a:pt x="21189" y="52712"/>
                  </a:cubicBezTo>
                  <a:cubicBezTo>
                    <a:pt x="21327" y="52712"/>
                    <a:pt x="21327" y="52574"/>
                    <a:pt x="21327" y="52435"/>
                  </a:cubicBezTo>
                  <a:cubicBezTo>
                    <a:pt x="21327" y="52159"/>
                    <a:pt x="21050" y="51986"/>
                    <a:pt x="20878" y="51986"/>
                  </a:cubicBezTo>
                  <a:cubicBezTo>
                    <a:pt x="20463" y="51986"/>
                    <a:pt x="20013" y="52159"/>
                    <a:pt x="19737" y="52159"/>
                  </a:cubicBezTo>
                  <a:lnTo>
                    <a:pt x="19737" y="51571"/>
                  </a:lnTo>
                  <a:lnTo>
                    <a:pt x="19737" y="51122"/>
                  </a:lnTo>
                  <a:cubicBezTo>
                    <a:pt x="20013" y="51122"/>
                    <a:pt x="20463" y="50984"/>
                    <a:pt x="20878" y="50845"/>
                  </a:cubicBezTo>
                  <a:cubicBezTo>
                    <a:pt x="21050" y="50845"/>
                    <a:pt x="21189" y="50707"/>
                    <a:pt x="21189" y="50707"/>
                  </a:cubicBezTo>
                  <a:cubicBezTo>
                    <a:pt x="21327" y="50569"/>
                    <a:pt x="21327" y="50431"/>
                    <a:pt x="21189" y="50258"/>
                  </a:cubicBezTo>
                  <a:cubicBezTo>
                    <a:pt x="21189" y="50120"/>
                    <a:pt x="21050" y="49981"/>
                    <a:pt x="20739" y="49981"/>
                  </a:cubicBezTo>
                  <a:lnTo>
                    <a:pt x="20601" y="49981"/>
                  </a:lnTo>
                  <a:cubicBezTo>
                    <a:pt x="20463" y="50120"/>
                    <a:pt x="20325" y="50120"/>
                    <a:pt x="20186" y="50120"/>
                  </a:cubicBezTo>
                  <a:cubicBezTo>
                    <a:pt x="20013" y="50120"/>
                    <a:pt x="19737" y="50258"/>
                    <a:pt x="19599" y="50258"/>
                  </a:cubicBezTo>
                  <a:lnTo>
                    <a:pt x="19460" y="49394"/>
                  </a:lnTo>
                  <a:cubicBezTo>
                    <a:pt x="19737" y="49394"/>
                    <a:pt x="20013" y="49255"/>
                    <a:pt x="20463" y="49255"/>
                  </a:cubicBezTo>
                  <a:cubicBezTo>
                    <a:pt x="20463" y="49255"/>
                    <a:pt x="20601" y="49117"/>
                    <a:pt x="20601" y="48979"/>
                  </a:cubicBezTo>
                  <a:cubicBezTo>
                    <a:pt x="20739" y="48841"/>
                    <a:pt x="20739" y="48841"/>
                    <a:pt x="20739" y="48702"/>
                  </a:cubicBezTo>
                  <a:cubicBezTo>
                    <a:pt x="20601" y="48530"/>
                    <a:pt x="20601" y="48391"/>
                    <a:pt x="20463" y="48391"/>
                  </a:cubicBezTo>
                  <a:lnTo>
                    <a:pt x="19875" y="48391"/>
                  </a:lnTo>
                  <a:cubicBezTo>
                    <a:pt x="19737" y="48530"/>
                    <a:pt x="19599" y="48530"/>
                    <a:pt x="19460" y="48530"/>
                  </a:cubicBezTo>
                  <a:lnTo>
                    <a:pt x="19322" y="47838"/>
                  </a:lnTo>
                  <a:cubicBezTo>
                    <a:pt x="19599" y="47665"/>
                    <a:pt x="19875" y="47665"/>
                    <a:pt x="20325" y="47527"/>
                  </a:cubicBezTo>
                  <a:lnTo>
                    <a:pt x="20463" y="47389"/>
                  </a:lnTo>
                  <a:cubicBezTo>
                    <a:pt x="20601" y="47251"/>
                    <a:pt x="20601" y="47112"/>
                    <a:pt x="20463" y="46974"/>
                  </a:cubicBezTo>
                  <a:cubicBezTo>
                    <a:pt x="20463" y="46801"/>
                    <a:pt x="20463" y="46801"/>
                    <a:pt x="20325" y="46663"/>
                  </a:cubicBezTo>
                  <a:lnTo>
                    <a:pt x="19875" y="46663"/>
                  </a:lnTo>
                  <a:cubicBezTo>
                    <a:pt x="19599" y="46801"/>
                    <a:pt x="19460" y="46801"/>
                    <a:pt x="19149" y="46974"/>
                  </a:cubicBezTo>
                  <a:lnTo>
                    <a:pt x="19149" y="46801"/>
                  </a:lnTo>
                  <a:lnTo>
                    <a:pt x="19149" y="46663"/>
                  </a:lnTo>
                  <a:cubicBezTo>
                    <a:pt x="19149" y="46248"/>
                    <a:pt x="19149" y="45799"/>
                    <a:pt x="19011" y="45522"/>
                  </a:cubicBezTo>
                  <a:cubicBezTo>
                    <a:pt x="20013" y="45384"/>
                    <a:pt x="20878" y="45246"/>
                    <a:pt x="21603" y="45246"/>
                  </a:cubicBezTo>
                  <a:cubicBezTo>
                    <a:pt x="22329" y="45073"/>
                    <a:pt x="22917" y="45073"/>
                    <a:pt x="23470" y="44935"/>
                  </a:cubicBezTo>
                  <a:cubicBezTo>
                    <a:pt x="23781" y="44935"/>
                    <a:pt x="23919" y="44797"/>
                    <a:pt x="23919" y="44520"/>
                  </a:cubicBezTo>
                  <a:cubicBezTo>
                    <a:pt x="23919" y="44209"/>
                    <a:pt x="23643" y="44071"/>
                    <a:pt x="23470" y="44071"/>
                  </a:cubicBezTo>
                  <a:cubicBezTo>
                    <a:pt x="22917" y="44071"/>
                    <a:pt x="22329" y="44209"/>
                    <a:pt x="21915" y="44209"/>
                  </a:cubicBezTo>
                  <a:lnTo>
                    <a:pt x="21603" y="44209"/>
                  </a:lnTo>
                  <a:cubicBezTo>
                    <a:pt x="20878" y="44382"/>
                    <a:pt x="19875" y="44520"/>
                    <a:pt x="19011" y="44658"/>
                  </a:cubicBezTo>
                  <a:lnTo>
                    <a:pt x="19011" y="44209"/>
                  </a:lnTo>
                  <a:lnTo>
                    <a:pt x="18873" y="43794"/>
                  </a:lnTo>
                  <a:lnTo>
                    <a:pt x="20013" y="43794"/>
                  </a:lnTo>
                  <a:cubicBezTo>
                    <a:pt x="20325" y="43656"/>
                    <a:pt x="20463" y="43518"/>
                    <a:pt x="20463" y="43207"/>
                  </a:cubicBezTo>
                  <a:cubicBezTo>
                    <a:pt x="20463" y="43068"/>
                    <a:pt x="20325" y="42792"/>
                    <a:pt x="20013" y="42792"/>
                  </a:cubicBezTo>
                  <a:cubicBezTo>
                    <a:pt x="19599" y="42930"/>
                    <a:pt x="19322" y="42930"/>
                    <a:pt x="18873" y="42930"/>
                  </a:cubicBezTo>
                  <a:lnTo>
                    <a:pt x="18873" y="42653"/>
                  </a:lnTo>
                  <a:lnTo>
                    <a:pt x="18735" y="42342"/>
                  </a:lnTo>
                  <a:lnTo>
                    <a:pt x="19011" y="42342"/>
                  </a:lnTo>
                  <a:cubicBezTo>
                    <a:pt x="19322" y="42342"/>
                    <a:pt x="19599" y="42204"/>
                    <a:pt x="19737" y="42204"/>
                  </a:cubicBezTo>
                  <a:cubicBezTo>
                    <a:pt x="19875" y="42204"/>
                    <a:pt x="20013" y="42204"/>
                    <a:pt x="20013" y="42066"/>
                  </a:cubicBezTo>
                  <a:cubicBezTo>
                    <a:pt x="20186" y="41928"/>
                    <a:pt x="20186" y="41789"/>
                    <a:pt x="20186" y="41789"/>
                  </a:cubicBezTo>
                  <a:cubicBezTo>
                    <a:pt x="20186" y="41617"/>
                    <a:pt x="20186" y="41478"/>
                    <a:pt x="20013" y="41478"/>
                  </a:cubicBezTo>
                  <a:cubicBezTo>
                    <a:pt x="20013" y="41340"/>
                    <a:pt x="19875" y="41340"/>
                    <a:pt x="19737" y="41340"/>
                  </a:cubicBezTo>
                  <a:cubicBezTo>
                    <a:pt x="19460" y="41340"/>
                    <a:pt x="19149" y="41340"/>
                    <a:pt x="18873" y="41478"/>
                  </a:cubicBezTo>
                  <a:lnTo>
                    <a:pt x="18735" y="41478"/>
                  </a:lnTo>
                  <a:lnTo>
                    <a:pt x="18735" y="41063"/>
                  </a:lnTo>
                  <a:lnTo>
                    <a:pt x="18735" y="40752"/>
                  </a:lnTo>
                  <a:cubicBezTo>
                    <a:pt x="18873" y="40752"/>
                    <a:pt x="19149" y="40752"/>
                    <a:pt x="19460" y="40614"/>
                  </a:cubicBezTo>
                  <a:cubicBezTo>
                    <a:pt x="19599" y="40614"/>
                    <a:pt x="19599" y="40476"/>
                    <a:pt x="19737" y="40476"/>
                  </a:cubicBezTo>
                  <a:lnTo>
                    <a:pt x="19737" y="40061"/>
                  </a:lnTo>
                  <a:cubicBezTo>
                    <a:pt x="19599" y="40061"/>
                    <a:pt x="19599" y="39888"/>
                    <a:pt x="19460" y="39750"/>
                  </a:cubicBezTo>
                  <a:lnTo>
                    <a:pt x="19149" y="39750"/>
                  </a:lnTo>
                  <a:cubicBezTo>
                    <a:pt x="18873" y="39888"/>
                    <a:pt x="18735" y="39888"/>
                    <a:pt x="18596" y="39888"/>
                  </a:cubicBezTo>
                  <a:lnTo>
                    <a:pt x="18596" y="39024"/>
                  </a:lnTo>
                  <a:cubicBezTo>
                    <a:pt x="18873" y="39024"/>
                    <a:pt x="19149" y="39024"/>
                    <a:pt x="19460" y="38886"/>
                  </a:cubicBezTo>
                  <a:cubicBezTo>
                    <a:pt x="19737" y="38886"/>
                    <a:pt x="19875" y="38748"/>
                    <a:pt x="19875" y="38471"/>
                  </a:cubicBezTo>
                  <a:cubicBezTo>
                    <a:pt x="19875" y="38160"/>
                    <a:pt x="19737" y="38022"/>
                    <a:pt x="19460" y="38022"/>
                  </a:cubicBezTo>
                  <a:cubicBezTo>
                    <a:pt x="19149" y="38160"/>
                    <a:pt x="18735" y="38160"/>
                    <a:pt x="18458" y="38160"/>
                  </a:cubicBezTo>
                  <a:lnTo>
                    <a:pt x="18458" y="37158"/>
                  </a:lnTo>
                  <a:lnTo>
                    <a:pt x="18458" y="37019"/>
                  </a:lnTo>
                  <a:cubicBezTo>
                    <a:pt x="18596" y="36881"/>
                    <a:pt x="18735" y="36881"/>
                    <a:pt x="18873" y="36881"/>
                  </a:cubicBezTo>
                  <a:lnTo>
                    <a:pt x="19011" y="36881"/>
                  </a:lnTo>
                  <a:cubicBezTo>
                    <a:pt x="19737" y="36743"/>
                    <a:pt x="20463" y="36605"/>
                    <a:pt x="21327" y="36605"/>
                  </a:cubicBezTo>
                  <a:cubicBezTo>
                    <a:pt x="21915" y="36605"/>
                    <a:pt x="22468" y="36432"/>
                    <a:pt x="23055" y="36432"/>
                  </a:cubicBezTo>
                  <a:cubicBezTo>
                    <a:pt x="23193" y="36432"/>
                    <a:pt x="23193" y="36432"/>
                    <a:pt x="23332" y="36294"/>
                  </a:cubicBezTo>
                  <a:cubicBezTo>
                    <a:pt x="23332" y="36294"/>
                    <a:pt x="23470" y="36155"/>
                    <a:pt x="23470" y="36017"/>
                  </a:cubicBezTo>
                  <a:cubicBezTo>
                    <a:pt x="23470" y="35740"/>
                    <a:pt x="23332" y="35568"/>
                    <a:pt x="23193" y="35568"/>
                  </a:cubicBezTo>
                  <a:lnTo>
                    <a:pt x="23055" y="35568"/>
                  </a:lnTo>
                  <a:cubicBezTo>
                    <a:pt x="22329" y="35568"/>
                    <a:pt x="21742" y="35740"/>
                    <a:pt x="21327" y="35740"/>
                  </a:cubicBezTo>
                  <a:cubicBezTo>
                    <a:pt x="20325" y="35740"/>
                    <a:pt x="19322" y="35879"/>
                    <a:pt x="18285" y="36017"/>
                  </a:cubicBezTo>
                  <a:lnTo>
                    <a:pt x="18285" y="35568"/>
                  </a:lnTo>
                  <a:lnTo>
                    <a:pt x="18285" y="35153"/>
                  </a:lnTo>
                  <a:lnTo>
                    <a:pt x="18735" y="35153"/>
                  </a:lnTo>
                  <a:cubicBezTo>
                    <a:pt x="19011" y="35015"/>
                    <a:pt x="19322" y="35015"/>
                    <a:pt x="19599" y="35015"/>
                  </a:cubicBezTo>
                  <a:lnTo>
                    <a:pt x="19875" y="34704"/>
                  </a:lnTo>
                  <a:cubicBezTo>
                    <a:pt x="19875" y="34704"/>
                    <a:pt x="20013" y="34565"/>
                    <a:pt x="19875" y="34427"/>
                  </a:cubicBezTo>
                  <a:cubicBezTo>
                    <a:pt x="19875" y="34289"/>
                    <a:pt x="19737" y="34012"/>
                    <a:pt x="19460" y="34012"/>
                  </a:cubicBezTo>
                  <a:cubicBezTo>
                    <a:pt x="19149" y="34150"/>
                    <a:pt x="18873" y="34150"/>
                    <a:pt x="18735" y="34150"/>
                  </a:cubicBezTo>
                  <a:lnTo>
                    <a:pt x="18147" y="34289"/>
                  </a:lnTo>
                  <a:lnTo>
                    <a:pt x="18147" y="33701"/>
                  </a:lnTo>
                  <a:lnTo>
                    <a:pt x="18147" y="33148"/>
                  </a:lnTo>
                  <a:cubicBezTo>
                    <a:pt x="18458" y="33148"/>
                    <a:pt x="18735" y="32975"/>
                    <a:pt x="19011" y="32975"/>
                  </a:cubicBezTo>
                  <a:cubicBezTo>
                    <a:pt x="19322" y="32975"/>
                    <a:pt x="19460" y="32699"/>
                    <a:pt x="19460" y="32561"/>
                  </a:cubicBezTo>
                  <a:cubicBezTo>
                    <a:pt x="19460" y="32284"/>
                    <a:pt x="19149" y="32111"/>
                    <a:pt x="19011" y="32111"/>
                  </a:cubicBezTo>
                  <a:cubicBezTo>
                    <a:pt x="18596" y="32111"/>
                    <a:pt x="18285" y="32111"/>
                    <a:pt x="18009" y="32284"/>
                  </a:cubicBezTo>
                  <a:lnTo>
                    <a:pt x="18009" y="31696"/>
                  </a:lnTo>
                  <a:cubicBezTo>
                    <a:pt x="18147" y="31696"/>
                    <a:pt x="18285" y="31696"/>
                    <a:pt x="18596" y="31558"/>
                  </a:cubicBezTo>
                  <a:lnTo>
                    <a:pt x="18873" y="31558"/>
                  </a:lnTo>
                  <a:cubicBezTo>
                    <a:pt x="19011" y="31558"/>
                    <a:pt x="19322" y="31247"/>
                    <a:pt x="19149" y="31109"/>
                  </a:cubicBezTo>
                  <a:cubicBezTo>
                    <a:pt x="19149" y="30832"/>
                    <a:pt x="19011" y="30694"/>
                    <a:pt x="18735" y="30694"/>
                  </a:cubicBezTo>
                  <a:cubicBezTo>
                    <a:pt x="18458" y="30694"/>
                    <a:pt x="18147" y="30694"/>
                    <a:pt x="18009" y="30832"/>
                  </a:cubicBezTo>
                  <a:lnTo>
                    <a:pt x="17870" y="29968"/>
                  </a:lnTo>
                  <a:cubicBezTo>
                    <a:pt x="18147" y="29968"/>
                    <a:pt x="18285" y="29830"/>
                    <a:pt x="18596" y="29830"/>
                  </a:cubicBezTo>
                  <a:cubicBezTo>
                    <a:pt x="18873" y="29830"/>
                    <a:pt x="19011" y="29519"/>
                    <a:pt x="19011" y="29381"/>
                  </a:cubicBezTo>
                  <a:cubicBezTo>
                    <a:pt x="19011" y="29104"/>
                    <a:pt x="18735" y="28966"/>
                    <a:pt x="18596" y="28966"/>
                  </a:cubicBezTo>
                  <a:cubicBezTo>
                    <a:pt x="18285" y="28966"/>
                    <a:pt x="18009" y="28966"/>
                    <a:pt x="17870" y="29104"/>
                  </a:cubicBezTo>
                  <a:cubicBezTo>
                    <a:pt x="17870" y="28966"/>
                    <a:pt x="17732" y="28827"/>
                    <a:pt x="17732" y="28655"/>
                  </a:cubicBezTo>
                  <a:lnTo>
                    <a:pt x="17732" y="27652"/>
                  </a:lnTo>
                  <a:lnTo>
                    <a:pt x="19149" y="27652"/>
                  </a:lnTo>
                  <a:cubicBezTo>
                    <a:pt x="19875" y="27652"/>
                    <a:pt x="20601" y="27514"/>
                    <a:pt x="21050" y="27376"/>
                  </a:cubicBezTo>
                  <a:cubicBezTo>
                    <a:pt x="21189" y="27376"/>
                    <a:pt x="21327" y="27237"/>
                    <a:pt x="21327" y="27099"/>
                  </a:cubicBezTo>
                  <a:cubicBezTo>
                    <a:pt x="21465" y="27099"/>
                    <a:pt x="21465" y="26926"/>
                    <a:pt x="21327" y="26788"/>
                  </a:cubicBezTo>
                  <a:cubicBezTo>
                    <a:pt x="21327" y="26650"/>
                    <a:pt x="21189" y="26512"/>
                    <a:pt x="20878" y="26512"/>
                  </a:cubicBezTo>
                  <a:lnTo>
                    <a:pt x="20739" y="26512"/>
                  </a:lnTo>
                  <a:cubicBezTo>
                    <a:pt x="20601" y="26512"/>
                    <a:pt x="20601" y="26512"/>
                    <a:pt x="20463" y="26650"/>
                  </a:cubicBezTo>
                  <a:cubicBezTo>
                    <a:pt x="19737" y="26650"/>
                    <a:pt x="19149" y="26788"/>
                    <a:pt x="18596" y="26788"/>
                  </a:cubicBezTo>
                  <a:lnTo>
                    <a:pt x="17594" y="26788"/>
                  </a:lnTo>
                  <a:cubicBezTo>
                    <a:pt x="17594" y="26512"/>
                    <a:pt x="17594" y="26235"/>
                    <a:pt x="17421" y="25924"/>
                  </a:cubicBezTo>
                  <a:lnTo>
                    <a:pt x="18596" y="25924"/>
                  </a:lnTo>
                  <a:cubicBezTo>
                    <a:pt x="18735" y="25786"/>
                    <a:pt x="18873" y="25786"/>
                    <a:pt x="18873" y="25786"/>
                  </a:cubicBezTo>
                  <a:cubicBezTo>
                    <a:pt x="19011" y="25647"/>
                    <a:pt x="19011" y="25509"/>
                    <a:pt x="19011" y="25371"/>
                  </a:cubicBezTo>
                  <a:cubicBezTo>
                    <a:pt x="19011" y="25060"/>
                    <a:pt x="18873" y="24922"/>
                    <a:pt x="18596" y="24922"/>
                  </a:cubicBezTo>
                  <a:cubicBezTo>
                    <a:pt x="18147" y="24922"/>
                    <a:pt x="17732" y="24922"/>
                    <a:pt x="17421" y="25060"/>
                  </a:cubicBezTo>
                  <a:cubicBezTo>
                    <a:pt x="17283" y="24783"/>
                    <a:pt x="17283" y="24507"/>
                    <a:pt x="17283" y="24196"/>
                  </a:cubicBezTo>
                  <a:cubicBezTo>
                    <a:pt x="17594" y="24196"/>
                    <a:pt x="17870" y="24196"/>
                    <a:pt x="18147" y="24058"/>
                  </a:cubicBezTo>
                  <a:cubicBezTo>
                    <a:pt x="18285" y="24058"/>
                    <a:pt x="18458" y="24058"/>
                    <a:pt x="18458" y="23919"/>
                  </a:cubicBezTo>
                  <a:cubicBezTo>
                    <a:pt x="18596" y="23919"/>
                    <a:pt x="18596" y="23781"/>
                    <a:pt x="18596" y="23643"/>
                  </a:cubicBezTo>
                  <a:cubicBezTo>
                    <a:pt x="18596" y="23470"/>
                    <a:pt x="18596" y="23332"/>
                    <a:pt x="18458" y="23332"/>
                  </a:cubicBezTo>
                  <a:cubicBezTo>
                    <a:pt x="18458" y="23193"/>
                    <a:pt x="18285" y="23193"/>
                    <a:pt x="18147" y="23193"/>
                  </a:cubicBezTo>
                  <a:cubicBezTo>
                    <a:pt x="17870" y="23193"/>
                    <a:pt x="17421" y="23332"/>
                    <a:pt x="17145" y="23332"/>
                  </a:cubicBezTo>
                  <a:lnTo>
                    <a:pt x="17145" y="23055"/>
                  </a:lnTo>
                  <a:lnTo>
                    <a:pt x="17145" y="22606"/>
                  </a:lnTo>
                  <a:lnTo>
                    <a:pt x="18009" y="22606"/>
                  </a:lnTo>
                  <a:cubicBezTo>
                    <a:pt x="18147" y="22606"/>
                    <a:pt x="18285" y="22468"/>
                    <a:pt x="18285" y="22468"/>
                  </a:cubicBezTo>
                  <a:cubicBezTo>
                    <a:pt x="18458" y="22329"/>
                    <a:pt x="18458" y="22191"/>
                    <a:pt x="18458" y="22053"/>
                  </a:cubicBezTo>
                  <a:cubicBezTo>
                    <a:pt x="18458" y="21914"/>
                    <a:pt x="18147" y="21742"/>
                    <a:pt x="18009" y="21742"/>
                  </a:cubicBezTo>
                  <a:lnTo>
                    <a:pt x="17006" y="21742"/>
                  </a:lnTo>
                  <a:cubicBezTo>
                    <a:pt x="17006" y="21603"/>
                    <a:pt x="16868" y="21327"/>
                    <a:pt x="16868" y="21189"/>
                  </a:cubicBezTo>
                  <a:lnTo>
                    <a:pt x="17732" y="21189"/>
                  </a:lnTo>
                  <a:cubicBezTo>
                    <a:pt x="17870" y="21189"/>
                    <a:pt x="18009" y="21050"/>
                    <a:pt x="18147" y="21050"/>
                  </a:cubicBezTo>
                  <a:lnTo>
                    <a:pt x="18147" y="20601"/>
                  </a:lnTo>
                  <a:cubicBezTo>
                    <a:pt x="18147" y="20463"/>
                    <a:pt x="18009" y="20324"/>
                    <a:pt x="17732" y="20324"/>
                  </a:cubicBezTo>
                  <a:lnTo>
                    <a:pt x="16730" y="20324"/>
                  </a:lnTo>
                  <a:lnTo>
                    <a:pt x="16730" y="20013"/>
                  </a:lnTo>
                  <a:lnTo>
                    <a:pt x="16557" y="19737"/>
                  </a:lnTo>
                  <a:cubicBezTo>
                    <a:pt x="17283" y="19599"/>
                    <a:pt x="18147" y="19599"/>
                    <a:pt x="18735" y="19460"/>
                  </a:cubicBezTo>
                  <a:lnTo>
                    <a:pt x="20186" y="19460"/>
                  </a:lnTo>
                  <a:cubicBezTo>
                    <a:pt x="20325" y="19322"/>
                    <a:pt x="20601" y="19149"/>
                    <a:pt x="20463" y="18873"/>
                  </a:cubicBezTo>
                  <a:cubicBezTo>
                    <a:pt x="20463" y="18734"/>
                    <a:pt x="20325" y="18458"/>
                    <a:pt x="20013" y="18458"/>
                  </a:cubicBezTo>
                  <a:cubicBezTo>
                    <a:pt x="19599" y="18596"/>
                    <a:pt x="19149" y="18596"/>
                    <a:pt x="18735" y="18596"/>
                  </a:cubicBezTo>
                  <a:cubicBezTo>
                    <a:pt x="18009" y="18596"/>
                    <a:pt x="17145" y="18734"/>
                    <a:pt x="16419" y="18873"/>
                  </a:cubicBezTo>
                  <a:lnTo>
                    <a:pt x="16419" y="18596"/>
                  </a:lnTo>
                  <a:lnTo>
                    <a:pt x="16419" y="18285"/>
                  </a:lnTo>
                  <a:cubicBezTo>
                    <a:pt x="16868" y="18285"/>
                    <a:pt x="17145" y="18285"/>
                    <a:pt x="17421" y="18147"/>
                  </a:cubicBezTo>
                  <a:cubicBezTo>
                    <a:pt x="17594" y="18147"/>
                    <a:pt x="17732" y="18147"/>
                    <a:pt x="17732" y="18009"/>
                  </a:cubicBezTo>
                  <a:cubicBezTo>
                    <a:pt x="17870" y="18009"/>
                    <a:pt x="17870" y="17870"/>
                    <a:pt x="17870" y="17732"/>
                  </a:cubicBezTo>
                  <a:cubicBezTo>
                    <a:pt x="17870" y="17421"/>
                    <a:pt x="17732" y="17283"/>
                    <a:pt x="17421" y="17283"/>
                  </a:cubicBezTo>
                  <a:cubicBezTo>
                    <a:pt x="17006" y="17283"/>
                    <a:pt x="16557" y="17421"/>
                    <a:pt x="16280" y="17421"/>
                  </a:cubicBezTo>
                  <a:lnTo>
                    <a:pt x="16142" y="17283"/>
                  </a:lnTo>
                  <a:cubicBezTo>
                    <a:pt x="16419" y="17145"/>
                    <a:pt x="16730" y="17145"/>
                    <a:pt x="17006" y="17006"/>
                  </a:cubicBezTo>
                  <a:lnTo>
                    <a:pt x="17145" y="17006"/>
                  </a:lnTo>
                  <a:cubicBezTo>
                    <a:pt x="17145" y="17006"/>
                    <a:pt x="17283" y="17006"/>
                    <a:pt x="17421" y="16868"/>
                  </a:cubicBezTo>
                  <a:lnTo>
                    <a:pt x="17421" y="16557"/>
                  </a:lnTo>
                  <a:cubicBezTo>
                    <a:pt x="17421" y="16419"/>
                    <a:pt x="17421" y="16280"/>
                    <a:pt x="17283" y="16280"/>
                  </a:cubicBezTo>
                  <a:cubicBezTo>
                    <a:pt x="17283" y="16142"/>
                    <a:pt x="17145" y="16142"/>
                    <a:pt x="17006" y="16142"/>
                  </a:cubicBezTo>
                  <a:cubicBezTo>
                    <a:pt x="16730" y="16142"/>
                    <a:pt x="16280" y="16280"/>
                    <a:pt x="16004" y="16419"/>
                  </a:cubicBezTo>
                  <a:lnTo>
                    <a:pt x="16004" y="16280"/>
                  </a:lnTo>
                  <a:lnTo>
                    <a:pt x="16004" y="16004"/>
                  </a:lnTo>
                  <a:lnTo>
                    <a:pt x="16004" y="15866"/>
                  </a:lnTo>
                  <a:lnTo>
                    <a:pt x="16004" y="15693"/>
                  </a:lnTo>
                  <a:cubicBezTo>
                    <a:pt x="16280" y="15693"/>
                    <a:pt x="16419" y="15693"/>
                    <a:pt x="16730" y="15555"/>
                  </a:cubicBezTo>
                  <a:cubicBezTo>
                    <a:pt x="16868" y="15555"/>
                    <a:pt x="16868" y="15555"/>
                    <a:pt x="17006" y="15416"/>
                  </a:cubicBezTo>
                  <a:cubicBezTo>
                    <a:pt x="17145" y="15416"/>
                    <a:pt x="17145" y="15278"/>
                    <a:pt x="17145" y="15140"/>
                  </a:cubicBezTo>
                  <a:cubicBezTo>
                    <a:pt x="17145" y="15001"/>
                    <a:pt x="17006" y="14829"/>
                    <a:pt x="17006" y="14829"/>
                  </a:cubicBezTo>
                  <a:cubicBezTo>
                    <a:pt x="16868" y="14829"/>
                    <a:pt x="16868" y="14690"/>
                    <a:pt x="16730" y="14690"/>
                  </a:cubicBezTo>
                  <a:cubicBezTo>
                    <a:pt x="16280" y="14829"/>
                    <a:pt x="16004" y="14829"/>
                    <a:pt x="15866" y="14829"/>
                  </a:cubicBezTo>
                  <a:lnTo>
                    <a:pt x="15693" y="14552"/>
                  </a:lnTo>
                  <a:lnTo>
                    <a:pt x="15693" y="14414"/>
                  </a:lnTo>
                  <a:lnTo>
                    <a:pt x="15693" y="13965"/>
                  </a:lnTo>
                  <a:lnTo>
                    <a:pt x="16142" y="13965"/>
                  </a:lnTo>
                  <a:cubicBezTo>
                    <a:pt x="16280" y="13965"/>
                    <a:pt x="16419" y="13965"/>
                    <a:pt x="16419" y="13826"/>
                  </a:cubicBezTo>
                  <a:cubicBezTo>
                    <a:pt x="16557" y="13688"/>
                    <a:pt x="16557" y="13550"/>
                    <a:pt x="16557" y="13550"/>
                  </a:cubicBezTo>
                  <a:cubicBezTo>
                    <a:pt x="16557" y="13273"/>
                    <a:pt x="16280" y="13100"/>
                    <a:pt x="16142" y="13100"/>
                  </a:cubicBezTo>
                  <a:lnTo>
                    <a:pt x="15555" y="13100"/>
                  </a:lnTo>
                  <a:cubicBezTo>
                    <a:pt x="15555" y="12686"/>
                    <a:pt x="15416" y="12236"/>
                    <a:pt x="15416" y="11683"/>
                  </a:cubicBezTo>
                  <a:lnTo>
                    <a:pt x="15693" y="11683"/>
                  </a:lnTo>
                  <a:cubicBezTo>
                    <a:pt x="16419" y="11545"/>
                    <a:pt x="17006" y="11372"/>
                    <a:pt x="17594" y="11372"/>
                  </a:cubicBezTo>
                  <a:cubicBezTo>
                    <a:pt x="18147" y="11372"/>
                    <a:pt x="18596" y="11234"/>
                    <a:pt x="19149" y="11234"/>
                  </a:cubicBezTo>
                  <a:cubicBezTo>
                    <a:pt x="19322" y="11234"/>
                    <a:pt x="19460" y="11096"/>
                    <a:pt x="19460" y="11096"/>
                  </a:cubicBezTo>
                  <a:cubicBezTo>
                    <a:pt x="19599" y="10957"/>
                    <a:pt x="19599" y="10819"/>
                    <a:pt x="19599" y="10681"/>
                  </a:cubicBezTo>
                  <a:cubicBezTo>
                    <a:pt x="19599" y="10508"/>
                    <a:pt x="19322" y="10232"/>
                    <a:pt x="19149" y="10232"/>
                  </a:cubicBezTo>
                  <a:cubicBezTo>
                    <a:pt x="18596" y="10370"/>
                    <a:pt x="18009" y="10370"/>
                    <a:pt x="17421" y="10508"/>
                  </a:cubicBezTo>
                  <a:lnTo>
                    <a:pt x="17006" y="10508"/>
                  </a:lnTo>
                  <a:cubicBezTo>
                    <a:pt x="16280" y="10681"/>
                    <a:pt x="15866" y="10681"/>
                    <a:pt x="15278" y="10819"/>
                  </a:cubicBezTo>
                  <a:lnTo>
                    <a:pt x="15278" y="10370"/>
                  </a:lnTo>
                  <a:lnTo>
                    <a:pt x="15278" y="9367"/>
                  </a:lnTo>
                  <a:cubicBezTo>
                    <a:pt x="15416" y="9367"/>
                    <a:pt x="15555" y="9367"/>
                    <a:pt x="15693" y="9229"/>
                  </a:cubicBezTo>
                  <a:lnTo>
                    <a:pt x="16142" y="9229"/>
                  </a:lnTo>
                  <a:cubicBezTo>
                    <a:pt x="16280" y="9229"/>
                    <a:pt x="16419" y="9091"/>
                    <a:pt x="16419" y="9091"/>
                  </a:cubicBezTo>
                  <a:cubicBezTo>
                    <a:pt x="16557" y="8953"/>
                    <a:pt x="16557" y="8780"/>
                    <a:pt x="16557" y="8642"/>
                  </a:cubicBezTo>
                  <a:cubicBezTo>
                    <a:pt x="16557" y="8503"/>
                    <a:pt x="16419" y="8365"/>
                    <a:pt x="16142" y="8365"/>
                  </a:cubicBezTo>
                  <a:cubicBezTo>
                    <a:pt x="15866" y="8365"/>
                    <a:pt x="15416" y="8365"/>
                    <a:pt x="15140" y="8503"/>
                  </a:cubicBezTo>
                  <a:lnTo>
                    <a:pt x="15140" y="8088"/>
                  </a:lnTo>
                  <a:lnTo>
                    <a:pt x="15140" y="7501"/>
                  </a:lnTo>
                  <a:lnTo>
                    <a:pt x="15278" y="7501"/>
                  </a:lnTo>
                  <a:cubicBezTo>
                    <a:pt x="15555" y="7501"/>
                    <a:pt x="16004" y="7363"/>
                    <a:pt x="16280" y="7363"/>
                  </a:cubicBezTo>
                  <a:cubicBezTo>
                    <a:pt x="16419" y="7363"/>
                    <a:pt x="16557" y="7363"/>
                    <a:pt x="16557" y="7224"/>
                  </a:cubicBezTo>
                  <a:cubicBezTo>
                    <a:pt x="16730" y="7052"/>
                    <a:pt x="16730" y="6913"/>
                    <a:pt x="16730" y="6913"/>
                  </a:cubicBezTo>
                  <a:cubicBezTo>
                    <a:pt x="16730" y="6775"/>
                    <a:pt x="16730" y="6637"/>
                    <a:pt x="16557" y="6498"/>
                  </a:cubicBezTo>
                  <a:lnTo>
                    <a:pt x="15140" y="6498"/>
                  </a:lnTo>
                  <a:lnTo>
                    <a:pt x="15278" y="5911"/>
                  </a:lnTo>
                  <a:cubicBezTo>
                    <a:pt x="15555" y="5911"/>
                    <a:pt x="15866" y="5773"/>
                    <a:pt x="16142" y="5773"/>
                  </a:cubicBezTo>
                  <a:cubicBezTo>
                    <a:pt x="16280" y="5773"/>
                    <a:pt x="16280" y="5773"/>
                    <a:pt x="16419" y="5634"/>
                  </a:cubicBezTo>
                  <a:cubicBezTo>
                    <a:pt x="16419" y="5496"/>
                    <a:pt x="16557" y="5323"/>
                    <a:pt x="16557" y="5323"/>
                  </a:cubicBezTo>
                  <a:cubicBezTo>
                    <a:pt x="16419" y="5185"/>
                    <a:pt x="16419" y="5047"/>
                    <a:pt x="16280" y="4908"/>
                  </a:cubicBezTo>
                  <a:lnTo>
                    <a:pt x="15555" y="4908"/>
                  </a:lnTo>
                  <a:lnTo>
                    <a:pt x="15278" y="5047"/>
                  </a:lnTo>
                  <a:lnTo>
                    <a:pt x="15278" y="4770"/>
                  </a:lnTo>
                  <a:lnTo>
                    <a:pt x="15416" y="4321"/>
                  </a:lnTo>
                  <a:lnTo>
                    <a:pt x="16142" y="4321"/>
                  </a:lnTo>
                  <a:cubicBezTo>
                    <a:pt x="16280" y="4321"/>
                    <a:pt x="16280" y="4321"/>
                    <a:pt x="16419" y="4183"/>
                  </a:cubicBezTo>
                  <a:cubicBezTo>
                    <a:pt x="16557" y="4044"/>
                    <a:pt x="16557" y="3906"/>
                    <a:pt x="16557" y="3906"/>
                  </a:cubicBezTo>
                  <a:cubicBezTo>
                    <a:pt x="16557" y="3595"/>
                    <a:pt x="16280" y="3457"/>
                    <a:pt x="16142" y="3457"/>
                  </a:cubicBezTo>
                  <a:lnTo>
                    <a:pt x="15555" y="3457"/>
                  </a:lnTo>
                  <a:lnTo>
                    <a:pt x="15555" y="3042"/>
                  </a:lnTo>
                  <a:lnTo>
                    <a:pt x="15693" y="2731"/>
                  </a:lnTo>
                  <a:cubicBezTo>
                    <a:pt x="16557" y="2731"/>
                    <a:pt x="17594" y="2731"/>
                    <a:pt x="18458" y="2593"/>
                  </a:cubicBezTo>
                  <a:lnTo>
                    <a:pt x="18873" y="2593"/>
                  </a:lnTo>
                  <a:cubicBezTo>
                    <a:pt x="19149" y="2593"/>
                    <a:pt x="19322" y="2316"/>
                    <a:pt x="19322" y="2040"/>
                  </a:cubicBezTo>
                  <a:cubicBezTo>
                    <a:pt x="19322" y="1895"/>
                    <a:pt x="19104" y="1677"/>
                    <a:pt x="18952" y="1610"/>
                  </a:cubicBezTo>
                  <a:lnTo>
                    <a:pt x="18952" y="1610"/>
                  </a:lnTo>
                  <a:cubicBezTo>
                    <a:pt x="19016" y="1598"/>
                    <a:pt x="19083" y="1590"/>
                    <a:pt x="19149" y="1590"/>
                  </a:cubicBezTo>
                  <a:lnTo>
                    <a:pt x="19460" y="1452"/>
                  </a:lnTo>
                  <a:cubicBezTo>
                    <a:pt x="19875" y="1452"/>
                    <a:pt x="20463" y="1314"/>
                    <a:pt x="20878" y="1314"/>
                  </a:cubicBezTo>
                  <a:cubicBezTo>
                    <a:pt x="21742" y="1175"/>
                    <a:pt x="22606" y="1003"/>
                    <a:pt x="23470" y="1003"/>
                  </a:cubicBezTo>
                  <a:cubicBezTo>
                    <a:pt x="24058" y="864"/>
                    <a:pt x="24645" y="864"/>
                    <a:pt x="25198" y="864"/>
                  </a:cubicBezTo>
                  <a:close/>
                  <a:moveTo>
                    <a:pt x="24196" y="0"/>
                  </a:moveTo>
                  <a:cubicBezTo>
                    <a:pt x="22468" y="139"/>
                    <a:pt x="20739" y="450"/>
                    <a:pt x="19149" y="726"/>
                  </a:cubicBezTo>
                  <a:lnTo>
                    <a:pt x="18147" y="864"/>
                  </a:lnTo>
                  <a:lnTo>
                    <a:pt x="17421" y="864"/>
                  </a:lnTo>
                  <a:cubicBezTo>
                    <a:pt x="17283" y="1003"/>
                    <a:pt x="17145" y="1003"/>
                    <a:pt x="16868" y="1003"/>
                  </a:cubicBezTo>
                  <a:lnTo>
                    <a:pt x="15866" y="1003"/>
                  </a:lnTo>
                  <a:cubicBezTo>
                    <a:pt x="15555" y="1175"/>
                    <a:pt x="15416" y="1175"/>
                    <a:pt x="15140" y="1452"/>
                  </a:cubicBezTo>
                  <a:cubicBezTo>
                    <a:pt x="15002" y="1590"/>
                    <a:pt x="14829" y="1729"/>
                    <a:pt x="14690" y="2178"/>
                  </a:cubicBezTo>
                  <a:cubicBezTo>
                    <a:pt x="14690" y="2178"/>
                    <a:pt x="14690" y="2316"/>
                    <a:pt x="14829" y="2454"/>
                  </a:cubicBezTo>
                  <a:cubicBezTo>
                    <a:pt x="13965" y="6049"/>
                    <a:pt x="14276" y="9817"/>
                    <a:pt x="14552" y="12686"/>
                  </a:cubicBezTo>
                  <a:cubicBezTo>
                    <a:pt x="14829" y="14137"/>
                    <a:pt x="15002" y="15866"/>
                    <a:pt x="15416" y="17870"/>
                  </a:cubicBezTo>
                  <a:lnTo>
                    <a:pt x="15555" y="18873"/>
                  </a:lnTo>
                  <a:lnTo>
                    <a:pt x="15555" y="19149"/>
                  </a:lnTo>
                  <a:cubicBezTo>
                    <a:pt x="15693" y="19599"/>
                    <a:pt x="15693" y="20013"/>
                    <a:pt x="15866" y="20463"/>
                  </a:cubicBezTo>
                  <a:cubicBezTo>
                    <a:pt x="16004" y="21327"/>
                    <a:pt x="16142" y="22329"/>
                    <a:pt x="16280" y="23332"/>
                  </a:cubicBezTo>
                  <a:lnTo>
                    <a:pt x="16280" y="23470"/>
                  </a:lnTo>
                  <a:cubicBezTo>
                    <a:pt x="16419" y="24334"/>
                    <a:pt x="16557" y="25198"/>
                    <a:pt x="16557" y="26062"/>
                  </a:cubicBezTo>
                  <a:cubicBezTo>
                    <a:pt x="16868" y="28378"/>
                    <a:pt x="17006" y="30556"/>
                    <a:pt x="17145" y="32561"/>
                  </a:cubicBezTo>
                  <a:cubicBezTo>
                    <a:pt x="17283" y="34012"/>
                    <a:pt x="17421" y="35291"/>
                    <a:pt x="17421" y="36605"/>
                  </a:cubicBezTo>
                  <a:cubicBezTo>
                    <a:pt x="17594" y="38333"/>
                    <a:pt x="17732" y="40061"/>
                    <a:pt x="17870" y="41928"/>
                  </a:cubicBezTo>
                  <a:lnTo>
                    <a:pt x="17870" y="42066"/>
                  </a:lnTo>
                  <a:lnTo>
                    <a:pt x="18009" y="43207"/>
                  </a:lnTo>
                  <a:cubicBezTo>
                    <a:pt x="18009" y="44382"/>
                    <a:pt x="18147" y="45522"/>
                    <a:pt x="18285" y="46525"/>
                  </a:cubicBezTo>
                  <a:cubicBezTo>
                    <a:pt x="18285" y="47251"/>
                    <a:pt x="18458" y="48115"/>
                    <a:pt x="18596" y="48841"/>
                  </a:cubicBezTo>
                  <a:lnTo>
                    <a:pt x="18596" y="49843"/>
                  </a:lnTo>
                  <a:cubicBezTo>
                    <a:pt x="19011" y="52574"/>
                    <a:pt x="19149" y="55304"/>
                    <a:pt x="19460" y="58035"/>
                  </a:cubicBezTo>
                  <a:lnTo>
                    <a:pt x="19599" y="59072"/>
                  </a:lnTo>
                  <a:cubicBezTo>
                    <a:pt x="19149" y="59072"/>
                    <a:pt x="18735" y="59210"/>
                    <a:pt x="18285" y="59348"/>
                  </a:cubicBezTo>
                  <a:cubicBezTo>
                    <a:pt x="16557" y="55615"/>
                    <a:pt x="14829" y="51848"/>
                    <a:pt x="13550" y="48391"/>
                  </a:cubicBezTo>
                  <a:lnTo>
                    <a:pt x="13412" y="48253"/>
                  </a:lnTo>
                  <a:lnTo>
                    <a:pt x="13412" y="48115"/>
                  </a:lnTo>
                  <a:cubicBezTo>
                    <a:pt x="13412" y="48115"/>
                    <a:pt x="13412" y="47976"/>
                    <a:pt x="13550" y="47976"/>
                  </a:cubicBezTo>
                  <a:lnTo>
                    <a:pt x="13688" y="47976"/>
                  </a:lnTo>
                  <a:lnTo>
                    <a:pt x="13688" y="47838"/>
                  </a:lnTo>
                  <a:lnTo>
                    <a:pt x="13965" y="47838"/>
                  </a:lnTo>
                  <a:cubicBezTo>
                    <a:pt x="13965" y="47665"/>
                    <a:pt x="14137" y="47665"/>
                    <a:pt x="14137" y="47527"/>
                  </a:cubicBezTo>
                  <a:lnTo>
                    <a:pt x="14276" y="47527"/>
                  </a:lnTo>
                  <a:cubicBezTo>
                    <a:pt x="14276" y="47389"/>
                    <a:pt x="14414" y="47389"/>
                    <a:pt x="14414" y="47251"/>
                  </a:cubicBezTo>
                  <a:lnTo>
                    <a:pt x="14414" y="46974"/>
                  </a:lnTo>
                  <a:cubicBezTo>
                    <a:pt x="14137" y="46248"/>
                    <a:pt x="13826" y="45661"/>
                    <a:pt x="13550" y="45073"/>
                  </a:cubicBezTo>
                  <a:cubicBezTo>
                    <a:pt x="13273" y="44520"/>
                    <a:pt x="12962" y="43932"/>
                    <a:pt x="12686" y="43207"/>
                  </a:cubicBezTo>
                  <a:cubicBezTo>
                    <a:pt x="11960" y="42066"/>
                    <a:pt x="11234" y="40925"/>
                    <a:pt x="10508" y="39888"/>
                  </a:cubicBezTo>
                  <a:cubicBezTo>
                    <a:pt x="8780" y="37469"/>
                    <a:pt x="6913" y="35568"/>
                    <a:pt x="5047" y="34012"/>
                  </a:cubicBezTo>
                  <a:lnTo>
                    <a:pt x="4459" y="34012"/>
                  </a:lnTo>
                  <a:cubicBezTo>
                    <a:pt x="3906" y="34150"/>
                    <a:pt x="3457" y="34289"/>
                    <a:pt x="3042" y="34565"/>
                  </a:cubicBezTo>
                  <a:lnTo>
                    <a:pt x="2731" y="34565"/>
                  </a:lnTo>
                  <a:cubicBezTo>
                    <a:pt x="2731" y="34704"/>
                    <a:pt x="2593" y="34876"/>
                    <a:pt x="2593" y="34876"/>
                  </a:cubicBezTo>
                  <a:cubicBezTo>
                    <a:pt x="2316" y="36432"/>
                    <a:pt x="2178" y="37884"/>
                    <a:pt x="2316" y="39335"/>
                  </a:cubicBezTo>
                  <a:cubicBezTo>
                    <a:pt x="2316" y="39888"/>
                    <a:pt x="2316" y="40614"/>
                    <a:pt x="2454" y="41202"/>
                  </a:cubicBezTo>
                  <a:cubicBezTo>
                    <a:pt x="1867" y="41617"/>
                    <a:pt x="1452" y="42066"/>
                    <a:pt x="1003" y="42342"/>
                  </a:cubicBezTo>
                  <a:cubicBezTo>
                    <a:pt x="726" y="42792"/>
                    <a:pt x="450" y="43345"/>
                    <a:pt x="139" y="43932"/>
                  </a:cubicBezTo>
                  <a:cubicBezTo>
                    <a:pt x="0" y="44382"/>
                    <a:pt x="0" y="44935"/>
                    <a:pt x="0" y="45522"/>
                  </a:cubicBezTo>
                  <a:cubicBezTo>
                    <a:pt x="0" y="46110"/>
                    <a:pt x="139" y="46663"/>
                    <a:pt x="450" y="47389"/>
                  </a:cubicBezTo>
                  <a:cubicBezTo>
                    <a:pt x="588" y="48253"/>
                    <a:pt x="1003" y="49255"/>
                    <a:pt x="1314" y="49843"/>
                  </a:cubicBezTo>
                  <a:cubicBezTo>
                    <a:pt x="1590" y="50707"/>
                    <a:pt x="1867" y="51571"/>
                    <a:pt x="2316" y="52435"/>
                  </a:cubicBezTo>
                  <a:cubicBezTo>
                    <a:pt x="3042" y="54025"/>
                    <a:pt x="3906" y="55615"/>
                    <a:pt x="4770" y="57033"/>
                  </a:cubicBezTo>
                  <a:lnTo>
                    <a:pt x="4909" y="57482"/>
                  </a:lnTo>
                  <a:cubicBezTo>
                    <a:pt x="5185" y="57758"/>
                    <a:pt x="5323" y="58208"/>
                    <a:pt x="5634" y="58484"/>
                  </a:cubicBezTo>
                  <a:cubicBezTo>
                    <a:pt x="5911" y="58899"/>
                    <a:pt x="6360" y="59348"/>
                    <a:pt x="6913" y="59487"/>
                  </a:cubicBezTo>
                  <a:lnTo>
                    <a:pt x="7052" y="59487"/>
                  </a:lnTo>
                  <a:cubicBezTo>
                    <a:pt x="7224" y="59487"/>
                    <a:pt x="7501" y="59348"/>
                    <a:pt x="7639" y="59210"/>
                  </a:cubicBezTo>
                  <a:cubicBezTo>
                    <a:pt x="7777" y="59072"/>
                    <a:pt x="7916" y="58899"/>
                    <a:pt x="7916" y="58623"/>
                  </a:cubicBezTo>
                  <a:lnTo>
                    <a:pt x="7916" y="58346"/>
                  </a:lnTo>
                  <a:cubicBezTo>
                    <a:pt x="7777" y="58208"/>
                    <a:pt x="7777" y="58208"/>
                    <a:pt x="7777" y="58035"/>
                  </a:cubicBezTo>
                  <a:cubicBezTo>
                    <a:pt x="7639" y="57758"/>
                    <a:pt x="7639" y="57482"/>
                    <a:pt x="7501" y="57344"/>
                  </a:cubicBezTo>
                  <a:cubicBezTo>
                    <a:pt x="7224" y="56894"/>
                    <a:pt x="6913" y="56479"/>
                    <a:pt x="6775" y="56030"/>
                  </a:cubicBezTo>
                  <a:cubicBezTo>
                    <a:pt x="6499" y="55754"/>
                    <a:pt x="6360" y="55304"/>
                    <a:pt x="6049" y="55028"/>
                  </a:cubicBezTo>
                  <a:lnTo>
                    <a:pt x="6049" y="54889"/>
                  </a:lnTo>
                  <a:lnTo>
                    <a:pt x="5911" y="54751"/>
                  </a:lnTo>
                  <a:cubicBezTo>
                    <a:pt x="5185" y="53438"/>
                    <a:pt x="4321" y="51986"/>
                    <a:pt x="3595" y="50569"/>
                  </a:cubicBezTo>
                  <a:cubicBezTo>
                    <a:pt x="3319" y="50120"/>
                    <a:pt x="3180" y="49566"/>
                    <a:pt x="2904" y="49117"/>
                  </a:cubicBezTo>
                  <a:cubicBezTo>
                    <a:pt x="2593" y="48391"/>
                    <a:pt x="2316" y="47527"/>
                    <a:pt x="2178" y="46525"/>
                  </a:cubicBezTo>
                  <a:lnTo>
                    <a:pt x="2178" y="45522"/>
                  </a:lnTo>
                  <a:cubicBezTo>
                    <a:pt x="2316" y="45246"/>
                    <a:pt x="2316" y="44935"/>
                    <a:pt x="2454" y="44658"/>
                  </a:cubicBezTo>
                  <a:cubicBezTo>
                    <a:pt x="2454" y="44520"/>
                    <a:pt x="2593" y="44382"/>
                    <a:pt x="2731" y="44209"/>
                  </a:cubicBezTo>
                  <a:lnTo>
                    <a:pt x="2904" y="44071"/>
                  </a:lnTo>
                  <a:lnTo>
                    <a:pt x="3042" y="43932"/>
                  </a:lnTo>
                  <a:cubicBezTo>
                    <a:pt x="3595" y="46663"/>
                    <a:pt x="4632" y="49394"/>
                    <a:pt x="5634" y="51571"/>
                  </a:cubicBezTo>
                  <a:cubicBezTo>
                    <a:pt x="5634" y="51710"/>
                    <a:pt x="5773" y="51848"/>
                    <a:pt x="5911" y="51848"/>
                  </a:cubicBezTo>
                  <a:lnTo>
                    <a:pt x="6360" y="51848"/>
                  </a:lnTo>
                  <a:cubicBezTo>
                    <a:pt x="6637" y="51710"/>
                    <a:pt x="7052" y="51433"/>
                    <a:pt x="7363" y="51295"/>
                  </a:cubicBezTo>
                  <a:cubicBezTo>
                    <a:pt x="8953" y="54025"/>
                    <a:pt x="10093" y="56894"/>
                    <a:pt x="11545" y="60213"/>
                  </a:cubicBezTo>
                  <a:cubicBezTo>
                    <a:pt x="11822" y="60800"/>
                    <a:pt x="12098" y="61353"/>
                    <a:pt x="12236" y="61941"/>
                  </a:cubicBezTo>
                  <a:cubicBezTo>
                    <a:pt x="12409" y="61941"/>
                    <a:pt x="12409" y="61941"/>
                    <a:pt x="12409" y="62079"/>
                  </a:cubicBezTo>
                  <a:cubicBezTo>
                    <a:pt x="12236" y="62079"/>
                    <a:pt x="12236" y="62079"/>
                    <a:pt x="12098" y="62217"/>
                  </a:cubicBezTo>
                  <a:cubicBezTo>
                    <a:pt x="11683" y="62667"/>
                    <a:pt x="11096" y="63081"/>
                    <a:pt x="10681" y="63669"/>
                  </a:cubicBezTo>
                  <a:cubicBezTo>
                    <a:pt x="10370" y="64257"/>
                    <a:pt x="10093" y="64810"/>
                    <a:pt x="9817" y="65397"/>
                  </a:cubicBezTo>
                  <a:cubicBezTo>
                    <a:pt x="9644" y="65536"/>
                    <a:pt x="9644" y="65536"/>
                    <a:pt x="9644" y="65674"/>
                  </a:cubicBezTo>
                  <a:lnTo>
                    <a:pt x="9644" y="65812"/>
                  </a:lnTo>
                  <a:cubicBezTo>
                    <a:pt x="9506" y="66123"/>
                    <a:pt x="9367" y="66400"/>
                    <a:pt x="9367" y="66538"/>
                  </a:cubicBezTo>
                  <a:cubicBezTo>
                    <a:pt x="9229" y="66849"/>
                    <a:pt x="9229" y="67126"/>
                    <a:pt x="9091" y="67540"/>
                  </a:cubicBezTo>
                  <a:cubicBezTo>
                    <a:pt x="8953" y="68266"/>
                    <a:pt x="8953" y="68854"/>
                    <a:pt x="8953" y="69718"/>
                  </a:cubicBezTo>
                  <a:cubicBezTo>
                    <a:pt x="8953" y="70720"/>
                    <a:pt x="9091" y="71723"/>
                    <a:pt x="9091" y="72725"/>
                  </a:cubicBezTo>
                  <a:cubicBezTo>
                    <a:pt x="9091" y="73036"/>
                    <a:pt x="9229" y="73451"/>
                    <a:pt x="9229" y="73900"/>
                  </a:cubicBezTo>
                  <a:lnTo>
                    <a:pt x="9229" y="76043"/>
                  </a:lnTo>
                  <a:lnTo>
                    <a:pt x="9229" y="77357"/>
                  </a:lnTo>
                  <a:lnTo>
                    <a:pt x="9229" y="78636"/>
                  </a:lnTo>
                  <a:cubicBezTo>
                    <a:pt x="9229" y="80226"/>
                    <a:pt x="9229" y="82092"/>
                    <a:pt x="9367" y="84131"/>
                  </a:cubicBezTo>
                  <a:lnTo>
                    <a:pt x="9367" y="84408"/>
                  </a:lnTo>
                  <a:cubicBezTo>
                    <a:pt x="9506" y="84546"/>
                    <a:pt x="9644" y="84685"/>
                    <a:pt x="9817" y="84685"/>
                  </a:cubicBezTo>
                  <a:cubicBezTo>
                    <a:pt x="9955" y="84685"/>
                    <a:pt x="9955" y="84546"/>
                    <a:pt x="10093" y="84546"/>
                  </a:cubicBezTo>
                  <a:cubicBezTo>
                    <a:pt x="10232" y="84408"/>
                    <a:pt x="10232" y="84270"/>
                    <a:pt x="10232" y="84131"/>
                  </a:cubicBezTo>
                  <a:cubicBezTo>
                    <a:pt x="10093" y="82542"/>
                    <a:pt x="10093" y="80813"/>
                    <a:pt x="10093" y="79500"/>
                  </a:cubicBezTo>
                  <a:lnTo>
                    <a:pt x="10093" y="77910"/>
                  </a:lnTo>
                  <a:lnTo>
                    <a:pt x="10093" y="77218"/>
                  </a:lnTo>
                  <a:lnTo>
                    <a:pt x="10093" y="76631"/>
                  </a:lnTo>
                  <a:lnTo>
                    <a:pt x="10093" y="76354"/>
                  </a:lnTo>
                  <a:lnTo>
                    <a:pt x="10093" y="75041"/>
                  </a:lnTo>
                  <a:cubicBezTo>
                    <a:pt x="10093" y="74177"/>
                    <a:pt x="10093" y="73313"/>
                    <a:pt x="9955" y="72587"/>
                  </a:cubicBezTo>
                  <a:lnTo>
                    <a:pt x="9955" y="71446"/>
                  </a:lnTo>
                  <a:cubicBezTo>
                    <a:pt x="9817" y="70444"/>
                    <a:pt x="9817" y="69130"/>
                    <a:pt x="9955" y="67851"/>
                  </a:cubicBezTo>
                  <a:cubicBezTo>
                    <a:pt x="10093" y="67402"/>
                    <a:pt x="10093" y="67126"/>
                    <a:pt x="10232" y="66849"/>
                  </a:cubicBezTo>
                  <a:lnTo>
                    <a:pt x="10232" y="66538"/>
                  </a:lnTo>
                  <a:cubicBezTo>
                    <a:pt x="10232" y="66676"/>
                    <a:pt x="10370" y="66676"/>
                    <a:pt x="10370" y="66676"/>
                  </a:cubicBezTo>
                  <a:cubicBezTo>
                    <a:pt x="11960" y="68266"/>
                    <a:pt x="13965" y="69580"/>
                    <a:pt x="16557" y="70444"/>
                  </a:cubicBezTo>
                  <a:cubicBezTo>
                    <a:pt x="17870" y="70859"/>
                    <a:pt x="19322" y="71170"/>
                    <a:pt x="20739" y="71446"/>
                  </a:cubicBezTo>
                  <a:cubicBezTo>
                    <a:pt x="22053" y="71584"/>
                    <a:pt x="23332" y="71723"/>
                    <a:pt x="24645" y="71723"/>
                  </a:cubicBezTo>
                  <a:lnTo>
                    <a:pt x="24783" y="71723"/>
                  </a:lnTo>
                  <a:cubicBezTo>
                    <a:pt x="26235" y="71723"/>
                    <a:pt x="27514" y="71584"/>
                    <a:pt x="28655" y="71308"/>
                  </a:cubicBezTo>
                  <a:cubicBezTo>
                    <a:pt x="29381" y="71170"/>
                    <a:pt x="29968" y="70997"/>
                    <a:pt x="30556" y="70859"/>
                  </a:cubicBezTo>
                  <a:cubicBezTo>
                    <a:pt x="31109" y="70720"/>
                    <a:pt x="31696" y="70444"/>
                    <a:pt x="32422" y="70305"/>
                  </a:cubicBezTo>
                  <a:cubicBezTo>
                    <a:pt x="33840" y="69718"/>
                    <a:pt x="35153" y="69269"/>
                    <a:pt x="36432" y="68577"/>
                  </a:cubicBezTo>
                  <a:cubicBezTo>
                    <a:pt x="37884" y="67851"/>
                    <a:pt x="39024" y="67126"/>
                    <a:pt x="39888" y="66261"/>
                  </a:cubicBezTo>
                  <a:cubicBezTo>
                    <a:pt x="40200" y="65985"/>
                    <a:pt x="40476" y="65674"/>
                    <a:pt x="40753" y="65397"/>
                  </a:cubicBezTo>
                  <a:cubicBezTo>
                    <a:pt x="40925" y="68128"/>
                    <a:pt x="41064" y="70720"/>
                    <a:pt x="41064" y="73313"/>
                  </a:cubicBezTo>
                  <a:lnTo>
                    <a:pt x="41064" y="73451"/>
                  </a:lnTo>
                  <a:lnTo>
                    <a:pt x="41064" y="76182"/>
                  </a:lnTo>
                  <a:cubicBezTo>
                    <a:pt x="41064" y="77218"/>
                    <a:pt x="41064" y="78083"/>
                    <a:pt x="41202" y="79085"/>
                  </a:cubicBezTo>
                  <a:lnTo>
                    <a:pt x="41202" y="80364"/>
                  </a:lnTo>
                  <a:cubicBezTo>
                    <a:pt x="41202" y="80813"/>
                    <a:pt x="41340" y="81366"/>
                    <a:pt x="41340" y="81816"/>
                  </a:cubicBezTo>
                  <a:cubicBezTo>
                    <a:pt x="41478" y="83682"/>
                    <a:pt x="41478" y="85549"/>
                    <a:pt x="41617" y="87588"/>
                  </a:cubicBezTo>
                  <a:lnTo>
                    <a:pt x="41617" y="95054"/>
                  </a:lnTo>
                  <a:lnTo>
                    <a:pt x="41617" y="97646"/>
                  </a:lnTo>
                  <a:cubicBezTo>
                    <a:pt x="41617" y="99098"/>
                    <a:pt x="41478" y="100688"/>
                    <a:pt x="41617" y="102278"/>
                  </a:cubicBezTo>
                  <a:lnTo>
                    <a:pt x="41617" y="102416"/>
                  </a:lnTo>
                  <a:lnTo>
                    <a:pt x="41478" y="102555"/>
                  </a:lnTo>
                  <a:lnTo>
                    <a:pt x="41478" y="102693"/>
                  </a:lnTo>
                  <a:lnTo>
                    <a:pt x="41064" y="104006"/>
                  </a:lnTo>
                  <a:cubicBezTo>
                    <a:pt x="40753" y="104559"/>
                    <a:pt x="40338" y="105147"/>
                    <a:pt x="39888" y="105562"/>
                  </a:cubicBezTo>
                  <a:cubicBezTo>
                    <a:pt x="39474" y="106149"/>
                    <a:pt x="38748" y="106737"/>
                    <a:pt x="37884" y="107290"/>
                  </a:cubicBezTo>
                  <a:cubicBezTo>
                    <a:pt x="36605" y="108154"/>
                    <a:pt x="35153" y="108742"/>
                    <a:pt x="33840" y="109329"/>
                  </a:cubicBezTo>
                  <a:cubicBezTo>
                    <a:pt x="32837" y="109744"/>
                    <a:pt x="32111" y="110194"/>
                    <a:pt x="31247" y="110608"/>
                  </a:cubicBezTo>
                  <a:cubicBezTo>
                    <a:pt x="31109" y="110608"/>
                    <a:pt x="30971" y="110747"/>
                    <a:pt x="30971" y="110919"/>
                  </a:cubicBezTo>
                  <a:cubicBezTo>
                    <a:pt x="30971" y="111058"/>
                    <a:pt x="30971" y="111058"/>
                    <a:pt x="31109" y="111196"/>
                  </a:cubicBezTo>
                  <a:cubicBezTo>
                    <a:pt x="31109" y="111334"/>
                    <a:pt x="31247" y="111334"/>
                    <a:pt x="31420" y="111334"/>
                  </a:cubicBezTo>
                  <a:lnTo>
                    <a:pt x="31696" y="111334"/>
                  </a:lnTo>
                  <a:cubicBezTo>
                    <a:pt x="32561" y="110919"/>
                    <a:pt x="33286" y="110608"/>
                    <a:pt x="34151" y="110194"/>
                  </a:cubicBezTo>
                  <a:cubicBezTo>
                    <a:pt x="35430" y="109606"/>
                    <a:pt x="36743" y="109018"/>
                    <a:pt x="37884" y="108327"/>
                  </a:cubicBezTo>
                  <a:cubicBezTo>
                    <a:pt x="38471" y="108016"/>
                    <a:pt x="39024" y="107601"/>
                    <a:pt x="39474" y="107290"/>
                  </a:cubicBezTo>
                  <a:cubicBezTo>
                    <a:pt x="39888" y="107014"/>
                    <a:pt x="40338" y="106599"/>
                    <a:pt x="40753" y="106149"/>
                  </a:cubicBezTo>
                  <a:cubicBezTo>
                    <a:pt x="41064" y="105735"/>
                    <a:pt x="41478" y="105147"/>
                    <a:pt x="41617" y="104698"/>
                  </a:cubicBezTo>
                  <a:cubicBezTo>
                    <a:pt x="41928" y="104421"/>
                    <a:pt x="42066" y="104145"/>
                    <a:pt x="42066" y="103834"/>
                  </a:cubicBezTo>
                  <a:cubicBezTo>
                    <a:pt x="42204" y="103419"/>
                    <a:pt x="42343" y="103142"/>
                    <a:pt x="42481" y="102693"/>
                  </a:cubicBezTo>
                  <a:lnTo>
                    <a:pt x="42481" y="102555"/>
                  </a:lnTo>
                  <a:lnTo>
                    <a:pt x="42481" y="102278"/>
                  </a:lnTo>
                  <a:lnTo>
                    <a:pt x="42481" y="97785"/>
                  </a:lnTo>
                  <a:lnTo>
                    <a:pt x="42481" y="96644"/>
                  </a:lnTo>
                  <a:lnTo>
                    <a:pt x="42481" y="94052"/>
                  </a:lnTo>
                  <a:lnTo>
                    <a:pt x="42481" y="93775"/>
                  </a:lnTo>
                  <a:lnTo>
                    <a:pt x="42481" y="90872"/>
                  </a:lnTo>
                  <a:cubicBezTo>
                    <a:pt x="42481" y="88867"/>
                    <a:pt x="42481" y="86862"/>
                    <a:pt x="42343" y="85134"/>
                  </a:cubicBezTo>
                  <a:cubicBezTo>
                    <a:pt x="42343" y="83406"/>
                    <a:pt x="42204" y="81539"/>
                    <a:pt x="42066" y="79362"/>
                  </a:cubicBezTo>
                  <a:cubicBezTo>
                    <a:pt x="41928" y="77357"/>
                    <a:pt x="41928" y="75317"/>
                    <a:pt x="41928" y="73313"/>
                  </a:cubicBezTo>
                  <a:cubicBezTo>
                    <a:pt x="41928" y="70859"/>
                    <a:pt x="41928" y="68128"/>
                    <a:pt x="41617" y="65536"/>
                  </a:cubicBezTo>
                  <a:cubicBezTo>
                    <a:pt x="41617" y="65397"/>
                    <a:pt x="41478" y="65121"/>
                    <a:pt x="41478" y="64810"/>
                  </a:cubicBezTo>
                  <a:cubicBezTo>
                    <a:pt x="41478" y="64671"/>
                    <a:pt x="41478" y="64533"/>
                    <a:pt x="41340" y="64395"/>
                  </a:cubicBezTo>
                  <a:cubicBezTo>
                    <a:pt x="41340" y="63946"/>
                    <a:pt x="41340" y="63531"/>
                    <a:pt x="41064" y="62943"/>
                  </a:cubicBezTo>
                  <a:cubicBezTo>
                    <a:pt x="40753" y="62356"/>
                    <a:pt x="40476" y="61941"/>
                    <a:pt x="39888" y="61353"/>
                  </a:cubicBezTo>
                  <a:cubicBezTo>
                    <a:pt x="39474" y="60938"/>
                    <a:pt x="39024" y="60627"/>
                    <a:pt x="38610" y="60213"/>
                  </a:cubicBezTo>
                  <a:cubicBezTo>
                    <a:pt x="38022" y="59936"/>
                    <a:pt x="37607" y="59763"/>
                    <a:pt x="37158" y="59625"/>
                  </a:cubicBezTo>
                  <a:lnTo>
                    <a:pt x="37296" y="59072"/>
                  </a:lnTo>
                  <a:lnTo>
                    <a:pt x="37469" y="58484"/>
                  </a:lnTo>
                  <a:cubicBezTo>
                    <a:pt x="38022" y="56756"/>
                    <a:pt x="38471" y="55028"/>
                    <a:pt x="39197" y="53161"/>
                  </a:cubicBezTo>
                  <a:cubicBezTo>
                    <a:pt x="39474" y="52297"/>
                    <a:pt x="39750" y="51295"/>
                    <a:pt x="40061" y="50431"/>
                  </a:cubicBezTo>
                  <a:cubicBezTo>
                    <a:pt x="40338" y="49705"/>
                    <a:pt x="40614" y="48979"/>
                    <a:pt x="40925" y="48391"/>
                  </a:cubicBezTo>
                  <a:cubicBezTo>
                    <a:pt x="41064" y="47838"/>
                    <a:pt x="41340" y="47389"/>
                    <a:pt x="41478" y="46974"/>
                  </a:cubicBezTo>
                  <a:cubicBezTo>
                    <a:pt x="41928" y="45937"/>
                    <a:pt x="42343" y="44797"/>
                    <a:pt x="42792" y="43794"/>
                  </a:cubicBezTo>
                  <a:cubicBezTo>
                    <a:pt x="43518" y="41928"/>
                    <a:pt x="43933" y="40476"/>
                    <a:pt x="44071" y="39024"/>
                  </a:cubicBezTo>
                  <a:cubicBezTo>
                    <a:pt x="44209" y="38333"/>
                    <a:pt x="44382" y="37469"/>
                    <a:pt x="44382" y="36743"/>
                  </a:cubicBezTo>
                  <a:cubicBezTo>
                    <a:pt x="44382" y="36017"/>
                    <a:pt x="44209" y="35429"/>
                    <a:pt x="43933" y="35015"/>
                  </a:cubicBezTo>
                  <a:cubicBezTo>
                    <a:pt x="43794" y="34427"/>
                    <a:pt x="43345" y="34012"/>
                    <a:pt x="42930" y="33839"/>
                  </a:cubicBezTo>
                  <a:cubicBezTo>
                    <a:pt x="42654" y="33563"/>
                    <a:pt x="42204" y="33563"/>
                    <a:pt x="41790" y="33563"/>
                  </a:cubicBezTo>
                  <a:lnTo>
                    <a:pt x="41064" y="33563"/>
                  </a:lnTo>
                  <a:cubicBezTo>
                    <a:pt x="40753" y="33701"/>
                    <a:pt x="40476" y="33839"/>
                    <a:pt x="40061" y="34012"/>
                  </a:cubicBezTo>
                  <a:cubicBezTo>
                    <a:pt x="39888" y="34150"/>
                    <a:pt x="39612" y="34289"/>
                    <a:pt x="39335" y="34565"/>
                  </a:cubicBezTo>
                  <a:cubicBezTo>
                    <a:pt x="39024" y="34876"/>
                    <a:pt x="38748" y="35153"/>
                    <a:pt x="38610" y="35429"/>
                  </a:cubicBezTo>
                  <a:cubicBezTo>
                    <a:pt x="38471" y="35568"/>
                    <a:pt x="38333" y="35879"/>
                    <a:pt x="38022" y="36294"/>
                  </a:cubicBezTo>
                  <a:cubicBezTo>
                    <a:pt x="37745" y="36881"/>
                    <a:pt x="37469" y="37469"/>
                    <a:pt x="37296" y="38022"/>
                  </a:cubicBezTo>
                  <a:lnTo>
                    <a:pt x="37158" y="38471"/>
                  </a:lnTo>
                  <a:cubicBezTo>
                    <a:pt x="36881" y="39197"/>
                    <a:pt x="36605" y="40061"/>
                    <a:pt x="36294" y="41063"/>
                  </a:cubicBezTo>
                  <a:cubicBezTo>
                    <a:pt x="35015" y="44658"/>
                    <a:pt x="33840" y="48253"/>
                    <a:pt x="32837" y="51571"/>
                  </a:cubicBezTo>
                  <a:cubicBezTo>
                    <a:pt x="32561" y="52712"/>
                    <a:pt x="32284" y="53714"/>
                    <a:pt x="31835" y="54889"/>
                  </a:cubicBezTo>
                  <a:cubicBezTo>
                    <a:pt x="31973" y="53887"/>
                    <a:pt x="31835" y="52850"/>
                    <a:pt x="31835" y="51710"/>
                  </a:cubicBezTo>
                  <a:cubicBezTo>
                    <a:pt x="31696" y="49843"/>
                    <a:pt x="31558" y="47838"/>
                    <a:pt x="31420" y="45937"/>
                  </a:cubicBezTo>
                  <a:cubicBezTo>
                    <a:pt x="31247" y="43656"/>
                    <a:pt x="31109" y="41202"/>
                    <a:pt x="30971" y="38886"/>
                  </a:cubicBezTo>
                  <a:lnTo>
                    <a:pt x="30832" y="37884"/>
                  </a:lnTo>
                  <a:lnTo>
                    <a:pt x="30556" y="34289"/>
                  </a:lnTo>
                  <a:cubicBezTo>
                    <a:pt x="30245" y="30832"/>
                    <a:pt x="29968" y="26788"/>
                    <a:pt x="29692" y="22606"/>
                  </a:cubicBezTo>
                  <a:cubicBezTo>
                    <a:pt x="29692" y="21327"/>
                    <a:pt x="29519" y="19875"/>
                    <a:pt x="29519" y="18596"/>
                  </a:cubicBezTo>
                  <a:lnTo>
                    <a:pt x="29381" y="16868"/>
                  </a:lnTo>
                  <a:cubicBezTo>
                    <a:pt x="29381" y="14829"/>
                    <a:pt x="29242" y="12962"/>
                    <a:pt x="29104" y="10957"/>
                  </a:cubicBezTo>
                  <a:cubicBezTo>
                    <a:pt x="28966" y="7052"/>
                    <a:pt x="28655" y="3906"/>
                    <a:pt x="28378" y="1003"/>
                  </a:cubicBezTo>
                  <a:cubicBezTo>
                    <a:pt x="28378" y="864"/>
                    <a:pt x="28378" y="864"/>
                    <a:pt x="28240" y="726"/>
                  </a:cubicBezTo>
                  <a:cubicBezTo>
                    <a:pt x="28240" y="726"/>
                    <a:pt x="28240" y="588"/>
                    <a:pt x="28102" y="588"/>
                  </a:cubicBezTo>
                  <a:cubicBezTo>
                    <a:pt x="27791" y="311"/>
                    <a:pt x="27514" y="139"/>
                    <a:pt x="269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15"/>
            <p:cNvSpPr/>
            <p:nvPr/>
          </p:nvSpPr>
          <p:spPr>
            <a:xfrm>
              <a:off x="2203682" y="2661054"/>
              <a:ext cx="41595" cy="63399"/>
            </a:xfrm>
            <a:custGeom>
              <a:avLst/>
              <a:gdLst/>
              <a:ahLst/>
              <a:cxnLst/>
              <a:rect l="l" t="t" r="r" b="b"/>
              <a:pathLst>
                <a:path w="2316" h="3530" extrusionOk="0">
                  <a:moveTo>
                    <a:pt x="449" y="1"/>
                  </a:moveTo>
                  <a:lnTo>
                    <a:pt x="311" y="174"/>
                  </a:lnTo>
                  <a:cubicBezTo>
                    <a:pt x="173" y="312"/>
                    <a:pt x="0" y="588"/>
                    <a:pt x="173" y="727"/>
                  </a:cubicBezTo>
                  <a:cubicBezTo>
                    <a:pt x="173" y="865"/>
                    <a:pt x="311" y="1038"/>
                    <a:pt x="311" y="1176"/>
                  </a:cubicBezTo>
                  <a:cubicBezTo>
                    <a:pt x="588" y="1591"/>
                    <a:pt x="726" y="2040"/>
                    <a:pt x="1037" y="2455"/>
                  </a:cubicBezTo>
                  <a:cubicBezTo>
                    <a:pt x="1175" y="2766"/>
                    <a:pt x="1314" y="3043"/>
                    <a:pt x="1452" y="3319"/>
                  </a:cubicBezTo>
                  <a:cubicBezTo>
                    <a:pt x="1452" y="3416"/>
                    <a:pt x="1588" y="3530"/>
                    <a:pt x="1776" y="3530"/>
                  </a:cubicBezTo>
                  <a:cubicBezTo>
                    <a:pt x="1856" y="3530"/>
                    <a:pt x="1946" y="3509"/>
                    <a:pt x="2039" y="3457"/>
                  </a:cubicBezTo>
                  <a:cubicBezTo>
                    <a:pt x="2178" y="3319"/>
                    <a:pt x="2316" y="3043"/>
                    <a:pt x="2178" y="2904"/>
                  </a:cubicBezTo>
                  <a:cubicBezTo>
                    <a:pt x="2178" y="2766"/>
                    <a:pt x="2178" y="2766"/>
                    <a:pt x="2039" y="2766"/>
                  </a:cubicBezTo>
                  <a:cubicBezTo>
                    <a:pt x="1728" y="1902"/>
                    <a:pt x="1452" y="1038"/>
                    <a:pt x="864" y="312"/>
                  </a:cubicBezTo>
                  <a:cubicBezTo>
                    <a:pt x="726" y="174"/>
                    <a:pt x="588" y="1"/>
                    <a:pt x="4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15"/>
            <p:cNvSpPr/>
            <p:nvPr/>
          </p:nvSpPr>
          <p:spPr>
            <a:xfrm>
              <a:off x="2222306" y="2640580"/>
              <a:ext cx="40985" cy="62088"/>
            </a:xfrm>
            <a:custGeom>
              <a:avLst/>
              <a:gdLst/>
              <a:ahLst/>
              <a:cxnLst/>
              <a:rect l="l" t="t" r="r" b="b"/>
              <a:pathLst>
                <a:path w="2282" h="3457" extrusionOk="0">
                  <a:moveTo>
                    <a:pt x="277" y="0"/>
                  </a:moveTo>
                  <a:cubicBezTo>
                    <a:pt x="277" y="138"/>
                    <a:pt x="138" y="138"/>
                    <a:pt x="138" y="277"/>
                  </a:cubicBezTo>
                  <a:cubicBezTo>
                    <a:pt x="0" y="277"/>
                    <a:pt x="0" y="449"/>
                    <a:pt x="0" y="588"/>
                  </a:cubicBezTo>
                  <a:cubicBezTo>
                    <a:pt x="138" y="726"/>
                    <a:pt x="138" y="864"/>
                    <a:pt x="138" y="1003"/>
                  </a:cubicBezTo>
                  <a:cubicBezTo>
                    <a:pt x="277" y="1314"/>
                    <a:pt x="553" y="1728"/>
                    <a:pt x="691" y="2005"/>
                  </a:cubicBezTo>
                  <a:lnTo>
                    <a:pt x="1555" y="3318"/>
                  </a:lnTo>
                  <a:cubicBezTo>
                    <a:pt x="1728" y="3457"/>
                    <a:pt x="1867" y="3457"/>
                    <a:pt x="1867" y="3457"/>
                  </a:cubicBezTo>
                  <a:cubicBezTo>
                    <a:pt x="2005" y="3457"/>
                    <a:pt x="2143" y="3457"/>
                    <a:pt x="2281" y="3318"/>
                  </a:cubicBezTo>
                  <a:lnTo>
                    <a:pt x="2281" y="3042"/>
                  </a:lnTo>
                  <a:lnTo>
                    <a:pt x="2281" y="2869"/>
                  </a:lnTo>
                  <a:lnTo>
                    <a:pt x="2281" y="2731"/>
                  </a:lnTo>
                  <a:cubicBezTo>
                    <a:pt x="2143" y="2731"/>
                    <a:pt x="2143" y="2593"/>
                    <a:pt x="2143" y="2593"/>
                  </a:cubicBezTo>
                  <a:cubicBezTo>
                    <a:pt x="1728" y="2005"/>
                    <a:pt x="1279" y="1314"/>
                    <a:pt x="1002" y="588"/>
                  </a:cubicBezTo>
                  <a:lnTo>
                    <a:pt x="864" y="449"/>
                  </a:lnTo>
                  <a:lnTo>
                    <a:pt x="864" y="277"/>
                  </a:lnTo>
                  <a:cubicBezTo>
                    <a:pt x="864" y="138"/>
                    <a:pt x="691" y="138"/>
                    <a:pt x="691" y="138"/>
                  </a:cubicBezTo>
                  <a:cubicBezTo>
                    <a:pt x="553" y="0"/>
                    <a:pt x="553" y="0"/>
                    <a:pt x="4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15"/>
            <p:cNvSpPr/>
            <p:nvPr/>
          </p:nvSpPr>
          <p:spPr>
            <a:xfrm>
              <a:off x="2661823" y="2620087"/>
              <a:ext cx="28574" cy="69541"/>
            </a:xfrm>
            <a:custGeom>
              <a:avLst/>
              <a:gdLst/>
              <a:ahLst/>
              <a:cxnLst/>
              <a:rect l="l" t="t" r="r" b="b"/>
              <a:pathLst>
                <a:path w="1591" h="3872" extrusionOk="0">
                  <a:moveTo>
                    <a:pt x="277" y="1"/>
                  </a:moveTo>
                  <a:cubicBezTo>
                    <a:pt x="138" y="1"/>
                    <a:pt x="138" y="139"/>
                    <a:pt x="0" y="139"/>
                  </a:cubicBezTo>
                  <a:lnTo>
                    <a:pt x="0" y="554"/>
                  </a:lnTo>
                  <a:cubicBezTo>
                    <a:pt x="0" y="865"/>
                    <a:pt x="138" y="1141"/>
                    <a:pt x="138" y="1590"/>
                  </a:cubicBezTo>
                  <a:cubicBezTo>
                    <a:pt x="277" y="1867"/>
                    <a:pt x="277" y="2144"/>
                    <a:pt x="415" y="2455"/>
                  </a:cubicBezTo>
                  <a:cubicBezTo>
                    <a:pt x="415" y="2593"/>
                    <a:pt x="415" y="2869"/>
                    <a:pt x="588" y="3008"/>
                  </a:cubicBezTo>
                  <a:lnTo>
                    <a:pt x="726" y="3008"/>
                  </a:lnTo>
                  <a:cubicBezTo>
                    <a:pt x="864" y="3008"/>
                    <a:pt x="864" y="3146"/>
                    <a:pt x="1003" y="3146"/>
                  </a:cubicBezTo>
                  <a:lnTo>
                    <a:pt x="1003" y="3595"/>
                  </a:lnTo>
                  <a:cubicBezTo>
                    <a:pt x="1003" y="3595"/>
                    <a:pt x="1003" y="3734"/>
                    <a:pt x="864" y="3872"/>
                  </a:cubicBezTo>
                  <a:lnTo>
                    <a:pt x="1279" y="3872"/>
                  </a:lnTo>
                  <a:cubicBezTo>
                    <a:pt x="1452" y="3872"/>
                    <a:pt x="1452" y="3734"/>
                    <a:pt x="1590" y="3734"/>
                  </a:cubicBezTo>
                  <a:lnTo>
                    <a:pt x="1590" y="3595"/>
                  </a:lnTo>
                  <a:lnTo>
                    <a:pt x="1590" y="3319"/>
                  </a:lnTo>
                  <a:cubicBezTo>
                    <a:pt x="1141" y="2455"/>
                    <a:pt x="1003" y="1279"/>
                    <a:pt x="864" y="277"/>
                  </a:cubicBezTo>
                  <a:cubicBezTo>
                    <a:pt x="864" y="139"/>
                    <a:pt x="726" y="1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15"/>
            <p:cNvSpPr/>
            <p:nvPr/>
          </p:nvSpPr>
          <p:spPr>
            <a:xfrm>
              <a:off x="2700312" y="2622566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15"/>
            <p:cNvSpPr/>
            <p:nvPr/>
          </p:nvSpPr>
          <p:spPr>
            <a:xfrm>
              <a:off x="2682298" y="2594009"/>
              <a:ext cx="36656" cy="113633"/>
            </a:xfrm>
            <a:custGeom>
              <a:avLst/>
              <a:gdLst/>
              <a:ahLst/>
              <a:cxnLst/>
              <a:rect l="l" t="t" r="r" b="b"/>
              <a:pathLst>
                <a:path w="2041" h="6327" extrusionOk="0">
                  <a:moveTo>
                    <a:pt x="450" y="1"/>
                  </a:moveTo>
                  <a:cubicBezTo>
                    <a:pt x="312" y="1"/>
                    <a:pt x="139" y="139"/>
                    <a:pt x="1" y="277"/>
                  </a:cubicBezTo>
                  <a:lnTo>
                    <a:pt x="1" y="450"/>
                  </a:lnTo>
                  <a:cubicBezTo>
                    <a:pt x="139" y="2178"/>
                    <a:pt x="588" y="3907"/>
                    <a:pt x="1003" y="5635"/>
                  </a:cubicBezTo>
                  <a:cubicBezTo>
                    <a:pt x="1003" y="5773"/>
                    <a:pt x="1003" y="5911"/>
                    <a:pt x="1176" y="6050"/>
                  </a:cubicBezTo>
                  <a:cubicBezTo>
                    <a:pt x="1176" y="6188"/>
                    <a:pt x="1453" y="6326"/>
                    <a:pt x="1591" y="6326"/>
                  </a:cubicBezTo>
                  <a:cubicBezTo>
                    <a:pt x="1867" y="6188"/>
                    <a:pt x="2040" y="6050"/>
                    <a:pt x="2040" y="5773"/>
                  </a:cubicBezTo>
                  <a:cubicBezTo>
                    <a:pt x="1867" y="5635"/>
                    <a:pt x="1867" y="5635"/>
                    <a:pt x="1867" y="5462"/>
                  </a:cubicBezTo>
                  <a:cubicBezTo>
                    <a:pt x="1453" y="4183"/>
                    <a:pt x="1176" y="2870"/>
                    <a:pt x="1003" y="1591"/>
                  </a:cubicBezTo>
                  <a:lnTo>
                    <a:pt x="1003" y="727"/>
                  </a:lnTo>
                  <a:cubicBezTo>
                    <a:pt x="865" y="588"/>
                    <a:pt x="865" y="450"/>
                    <a:pt x="865" y="450"/>
                  </a:cubicBezTo>
                  <a:cubicBezTo>
                    <a:pt x="865" y="277"/>
                    <a:pt x="865" y="139"/>
                    <a:pt x="727" y="139"/>
                  </a:cubicBezTo>
                  <a:cubicBezTo>
                    <a:pt x="727" y="1"/>
                    <a:pt x="588" y="1"/>
                    <a:pt x="4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15"/>
            <p:cNvSpPr/>
            <p:nvPr/>
          </p:nvSpPr>
          <p:spPr>
            <a:xfrm>
              <a:off x="2708376" y="2607048"/>
              <a:ext cx="31053" cy="83622"/>
            </a:xfrm>
            <a:custGeom>
              <a:avLst/>
              <a:gdLst/>
              <a:ahLst/>
              <a:cxnLst/>
              <a:rect l="l" t="t" r="r" b="b"/>
              <a:pathLst>
                <a:path w="1729" h="4656" extrusionOk="0">
                  <a:moveTo>
                    <a:pt x="415" y="1"/>
                  </a:moveTo>
                  <a:cubicBezTo>
                    <a:pt x="277" y="1"/>
                    <a:pt x="139" y="139"/>
                    <a:pt x="139" y="139"/>
                  </a:cubicBezTo>
                  <a:cubicBezTo>
                    <a:pt x="1" y="139"/>
                    <a:pt x="1" y="277"/>
                    <a:pt x="1" y="277"/>
                  </a:cubicBezTo>
                  <a:lnTo>
                    <a:pt x="1" y="415"/>
                  </a:lnTo>
                  <a:cubicBezTo>
                    <a:pt x="139" y="1729"/>
                    <a:pt x="415" y="3008"/>
                    <a:pt x="726" y="4321"/>
                  </a:cubicBezTo>
                  <a:lnTo>
                    <a:pt x="865" y="4460"/>
                  </a:lnTo>
                  <a:cubicBezTo>
                    <a:pt x="865" y="4557"/>
                    <a:pt x="1003" y="4655"/>
                    <a:pt x="1133" y="4655"/>
                  </a:cubicBezTo>
                  <a:cubicBezTo>
                    <a:pt x="1187" y="4655"/>
                    <a:pt x="1239" y="4638"/>
                    <a:pt x="1279" y="4598"/>
                  </a:cubicBezTo>
                  <a:cubicBezTo>
                    <a:pt x="1591" y="4598"/>
                    <a:pt x="1729" y="4321"/>
                    <a:pt x="1591" y="4045"/>
                  </a:cubicBezTo>
                  <a:cubicBezTo>
                    <a:pt x="1591" y="3872"/>
                    <a:pt x="1591" y="3734"/>
                    <a:pt x="1452" y="3734"/>
                  </a:cubicBezTo>
                  <a:cubicBezTo>
                    <a:pt x="1279" y="2870"/>
                    <a:pt x="1141" y="2144"/>
                    <a:pt x="1003" y="1280"/>
                  </a:cubicBezTo>
                  <a:cubicBezTo>
                    <a:pt x="1003" y="1003"/>
                    <a:pt x="865" y="865"/>
                    <a:pt x="865" y="588"/>
                  </a:cubicBezTo>
                  <a:lnTo>
                    <a:pt x="865" y="415"/>
                  </a:lnTo>
                  <a:cubicBezTo>
                    <a:pt x="865" y="277"/>
                    <a:pt x="865" y="277"/>
                    <a:pt x="726" y="139"/>
                  </a:cubicBezTo>
                  <a:cubicBezTo>
                    <a:pt x="588" y="139"/>
                    <a:pt x="588" y="1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15"/>
            <p:cNvSpPr/>
            <p:nvPr/>
          </p:nvSpPr>
          <p:spPr>
            <a:xfrm>
              <a:off x="2260795" y="2692107"/>
              <a:ext cx="26078" cy="59609"/>
            </a:xfrm>
            <a:custGeom>
              <a:avLst/>
              <a:gdLst/>
              <a:ahLst/>
              <a:cxnLst/>
              <a:rect l="l" t="t" r="r" b="b"/>
              <a:pathLst>
                <a:path w="1452" h="3319" extrusionOk="0">
                  <a:moveTo>
                    <a:pt x="1002" y="0"/>
                  </a:moveTo>
                  <a:cubicBezTo>
                    <a:pt x="726" y="0"/>
                    <a:pt x="588" y="173"/>
                    <a:pt x="588" y="449"/>
                  </a:cubicBezTo>
                  <a:cubicBezTo>
                    <a:pt x="449" y="588"/>
                    <a:pt x="449" y="726"/>
                    <a:pt x="449" y="864"/>
                  </a:cubicBezTo>
                  <a:cubicBezTo>
                    <a:pt x="277" y="1314"/>
                    <a:pt x="138" y="1901"/>
                    <a:pt x="138" y="2316"/>
                  </a:cubicBezTo>
                  <a:cubicBezTo>
                    <a:pt x="0" y="2454"/>
                    <a:pt x="0" y="2592"/>
                    <a:pt x="0" y="2765"/>
                  </a:cubicBezTo>
                  <a:cubicBezTo>
                    <a:pt x="0" y="2904"/>
                    <a:pt x="138" y="3180"/>
                    <a:pt x="277" y="3318"/>
                  </a:cubicBezTo>
                  <a:cubicBezTo>
                    <a:pt x="588" y="3318"/>
                    <a:pt x="864" y="3180"/>
                    <a:pt x="864" y="2904"/>
                  </a:cubicBezTo>
                  <a:lnTo>
                    <a:pt x="864" y="2765"/>
                  </a:lnTo>
                  <a:cubicBezTo>
                    <a:pt x="1002" y="2316"/>
                    <a:pt x="1002" y="2039"/>
                    <a:pt x="1141" y="1590"/>
                  </a:cubicBezTo>
                  <a:cubicBezTo>
                    <a:pt x="1141" y="1314"/>
                    <a:pt x="1314" y="864"/>
                    <a:pt x="1452" y="588"/>
                  </a:cubicBezTo>
                  <a:cubicBezTo>
                    <a:pt x="1452" y="449"/>
                    <a:pt x="1314" y="173"/>
                    <a:pt x="1002" y="173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15"/>
            <p:cNvSpPr/>
            <p:nvPr/>
          </p:nvSpPr>
          <p:spPr>
            <a:xfrm>
              <a:off x="2641331" y="2674093"/>
              <a:ext cx="38506" cy="69272"/>
            </a:xfrm>
            <a:custGeom>
              <a:avLst/>
              <a:gdLst/>
              <a:ahLst/>
              <a:cxnLst/>
              <a:rect l="l" t="t" r="r" b="b"/>
              <a:pathLst>
                <a:path w="2144" h="3857" extrusionOk="0">
                  <a:moveTo>
                    <a:pt x="1556" y="1"/>
                  </a:moveTo>
                  <a:cubicBezTo>
                    <a:pt x="1418" y="139"/>
                    <a:pt x="1418" y="139"/>
                    <a:pt x="1279" y="312"/>
                  </a:cubicBezTo>
                  <a:lnTo>
                    <a:pt x="1279" y="450"/>
                  </a:lnTo>
                  <a:cubicBezTo>
                    <a:pt x="1003" y="1003"/>
                    <a:pt x="692" y="1591"/>
                    <a:pt x="415" y="2178"/>
                  </a:cubicBezTo>
                  <a:cubicBezTo>
                    <a:pt x="277" y="2455"/>
                    <a:pt x="139" y="2904"/>
                    <a:pt x="0" y="3181"/>
                  </a:cubicBezTo>
                  <a:lnTo>
                    <a:pt x="0" y="3457"/>
                  </a:lnTo>
                  <a:cubicBezTo>
                    <a:pt x="0" y="3595"/>
                    <a:pt x="0" y="3768"/>
                    <a:pt x="139" y="3768"/>
                  </a:cubicBezTo>
                  <a:cubicBezTo>
                    <a:pt x="249" y="3824"/>
                    <a:pt x="360" y="3857"/>
                    <a:pt x="453" y="3857"/>
                  </a:cubicBezTo>
                  <a:cubicBezTo>
                    <a:pt x="592" y="3857"/>
                    <a:pt x="692" y="3782"/>
                    <a:pt x="692" y="3595"/>
                  </a:cubicBezTo>
                  <a:cubicBezTo>
                    <a:pt x="865" y="3457"/>
                    <a:pt x="1003" y="3181"/>
                    <a:pt x="1003" y="3042"/>
                  </a:cubicBezTo>
                  <a:cubicBezTo>
                    <a:pt x="1418" y="2317"/>
                    <a:pt x="1729" y="1729"/>
                    <a:pt x="2005" y="1003"/>
                  </a:cubicBezTo>
                  <a:lnTo>
                    <a:pt x="2005" y="865"/>
                  </a:lnTo>
                  <a:cubicBezTo>
                    <a:pt x="2144" y="727"/>
                    <a:pt x="2144" y="588"/>
                    <a:pt x="2144" y="588"/>
                  </a:cubicBezTo>
                  <a:lnTo>
                    <a:pt x="2144" y="139"/>
                  </a:lnTo>
                  <a:cubicBezTo>
                    <a:pt x="2005" y="139"/>
                    <a:pt x="2005" y="1"/>
                    <a:pt x="18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15"/>
            <p:cNvSpPr/>
            <p:nvPr/>
          </p:nvSpPr>
          <p:spPr>
            <a:xfrm>
              <a:off x="2721415" y="2177463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15"/>
            <p:cNvSpPr/>
            <p:nvPr/>
          </p:nvSpPr>
          <p:spPr>
            <a:xfrm>
              <a:off x="2708376" y="2148907"/>
              <a:ext cx="15535" cy="72648"/>
            </a:xfrm>
            <a:custGeom>
              <a:avLst/>
              <a:gdLst/>
              <a:ahLst/>
              <a:cxnLst/>
              <a:rect l="l" t="t" r="r" b="b"/>
              <a:pathLst>
                <a:path w="865" h="4045" extrusionOk="0">
                  <a:moveTo>
                    <a:pt x="588" y="1"/>
                  </a:moveTo>
                  <a:cubicBezTo>
                    <a:pt x="415" y="1"/>
                    <a:pt x="277" y="173"/>
                    <a:pt x="277" y="312"/>
                  </a:cubicBezTo>
                  <a:cubicBezTo>
                    <a:pt x="139" y="727"/>
                    <a:pt x="139" y="1038"/>
                    <a:pt x="139" y="1452"/>
                  </a:cubicBezTo>
                  <a:cubicBezTo>
                    <a:pt x="1" y="2178"/>
                    <a:pt x="1" y="2904"/>
                    <a:pt x="1" y="3630"/>
                  </a:cubicBezTo>
                  <a:lnTo>
                    <a:pt x="1" y="3768"/>
                  </a:lnTo>
                  <a:cubicBezTo>
                    <a:pt x="1" y="3907"/>
                    <a:pt x="139" y="4045"/>
                    <a:pt x="277" y="4045"/>
                  </a:cubicBezTo>
                  <a:cubicBezTo>
                    <a:pt x="588" y="4045"/>
                    <a:pt x="588" y="3907"/>
                    <a:pt x="588" y="3768"/>
                  </a:cubicBezTo>
                  <a:cubicBezTo>
                    <a:pt x="588" y="3042"/>
                    <a:pt x="588" y="2317"/>
                    <a:pt x="726" y="1591"/>
                  </a:cubicBezTo>
                  <a:cubicBezTo>
                    <a:pt x="726" y="1176"/>
                    <a:pt x="726" y="865"/>
                    <a:pt x="865" y="450"/>
                  </a:cubicBezTo>
                  <a:cubicBezTo>
                    <a:pt x="865" y="312"/>
                    <a:pt x="865" y="312"/>
                    <a:pt x="726" y="312"/>
                  </a:cubicBezTo>
                  <a:cubicBezTo>
                    <a:pt x="726" y="173"/>
                    <a:pt x="726" y="173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15"/>
            <p:cNvSpPr/>
            <p:nvPr/>
          </p:nvSpPr>
          <p:spPr>
            <a:xfrm>
              <a:off x="2726372" y="2133389"/>
              <a:ext cx="18032" cy="101205"/>
            </a:xfrm>
            <a:custGeom>
              <a:avLst/>
              <a:gdLst/>
              <a:ahLst/>
              <a:cxnLst/>
              <a:rect l="l" t="t" r="r" b="b"/>
              <a:pathLst>
                <a:path w="1004" h="5635" extrusionOk="0">
                  <a:moveTo>
                    <a:pt x="727" y="1"/>
                  </a:moveTo>
                  <a:cubicBezTo>
                    <a:pt x="589" y="1"/>
                    <a:pt x="450" y="173"/>
                    <a:pt x="277" y="312"/>
                  </a:cubicBezTo>
                  <a:lnTo>
                    <a:pt x="277" y="588"/>
                  </a:lnTo>
                  <a:cubicBezTo>
                    <a:pt x="139" y="1902"/>
                    <a:pt x="1" y="3319"/>
                    <a:pt x="1" y="4771"/>
                  </a:cubicBezTo>
                  <a:lnTo>
                    <a:pt x="1" y="5358"/>
                  </a:lnTo>
                  <a:cubicBezTo>
                    <a:pt x="1" y="5496"/>
                    <a:pt x="139" y="5635"/>
                    <a:pt x="277" y="5635"/>
                  </a:cubicBezTo>
                  <a:cubicBezTo>
                    <a:pt x="450" y="5635"/>
                    <a:pt x="589" y="5496"/>
                    <a:pt x="589" y="5358"/>
                  </a:cubicBezTo>
                  <a:lnTo>
                    <a:pt x="589" y="4909"/>
                  </a:lnTo>
                  <a:lnTo>
                    <a:pt x="589" y="3768"/>
                  </a:lnTo>
                  <a:cubicBezTo>
                    <a:pt x="727" y="2593"/>
                    <a:pt x="865" y="1452"/>
                    <a:pt x="865" y="450"/>
                  </a:cubicBezTo>
                  <a:cubicBezTo>
                    <a:pt x="1003" y="312"/>
                    <a:pt x="1003" y="173"/>
                    <a:pt x="865" y="173"/>
                  </a:cubicBezTo>
                  <a:cubicBezTo>
                    <a:pt x="865" y="1"/>
                    <a:pt x="727" y="1"/>
                    <a:pt x="7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15"/>
            <p:cNvSpPr/>
            <p:nvPr/>
          </p:nvSpPr>
          <p:spPr>
            <a:xfrm>
              <a:off x="2759903" y="2206019"/>
              <a:ext cx="18" cy="1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15"/>
            <p:cNvSpPr/>
            <p:nvPr/>
          </p:nvSpPr>
          <p:spPr>
            <a:xfrm>
              <a:off x="2749971" y="2120979"/>
              <a:ext cx="15535" cy="116093"/>
            </a:xfrm>
            <a:custGeom>
              <a:avLst/>
              <a:gdLst/>
              <a:ahLst/>
              <a:cxnLst/>
              <a:rect l="l" t="t" r="r" b="b"/>
              <a:pathLst>
                <a:path w="865" h="6464" extrusionOk="0">
                  <a:moveTo>
                    <a:pt x="553" y="0"/>
                  </a:moveTo>
                  <a:cubicBezTo>
                    <a:pt x="415" y="0"/>
                    <a:pt x="277" y="138"/>
                    <a:pt x="277" y="277"/>
                  </a:cubicBezTo>
                  <a:lnTo>
                    <a:pt x="277" y="553"/>
                  </a:lnTo>
                  <a:lnTo>
                    <a:pt x="277" y="2282"/>
                  </a:lnTo>
                  <a:lnTo>
                    <a:pt x="277" y="2420"/>
                  </a:lnTo>
                  <a:cubicBezTo>
                    <a:pt x="139" y="3595"/>
                    <a:pt x="0" y="4736"/>
                    <a:pt x="0" y="5876"/>
                  </a:cubicBezTo>
                  <a:lnTo>
                    <a:pt x="0" y="6187"/>
                  </a:lnTo>
                  <a:cubicBezTo>
                    <a:pt x="0" y="6326"/>
                    <a:pt x="139" y="6464"/>
                    <a:pt x="277" y="6464"/>
                  </a:cubicBezTo>
                  <a:cubicBezTo>
                    <a:pt x="415" y="6464"/>
                    <a:pt x="415" y="6464"/>
                    <a:pt x="553" y="6326"/>
                  </a:cubicBezTo>
                  <a:lnTo>
                    <a:pt x="553" y="6187"/>
                  </a:lnTo>
                  <a:lnTo>
                    <a:pt x="553" y="6049"/>
                  </a:lnTo>
                  <a:lnTo>
                    <a:pt x="553" y="4736"/>
                  </a:lnTo>
                  <a:cubicBezTo>
                    <a:pt x="692" y="3284"/>
                    <a:pt x="865" y="1867"/>
                    <a:pt x="865" y="415"/>
                  </a:cubicBezTo>
                  <a:lnTo>
                    <a:pt x="865" y="277"/>
                  </a:lnTo>
                  <a:cubicBezTo>
                    <a:pt x="865" y="138"/>
                    <a:pt x="692" y="0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15"/>
            <p:cNvSpPr/>
            <p:nvPr/>
          </p:nvSpPr>
          <p:spPr>
            <a:xfrm>
              <a:off x="2754928" y="2161946"/>
              <a:ext cx="18" cy="2496"/>
            </a:xfrm>
            <a:custGeom>
              <a:avLst/>
              <a:gdLst/>
              <a:ahLst/>
              <a:cxnLst/>
              <a:rect l="l" t="t" r="r" b="b"/>
              <a:pathLst>
                <a:path w="1" h="139" extrusionOk="0">
                  <a:moveTo>
                    <a:pt x="1" y="1"/>
                  </a:moveTo>
                  <a:lnTo>
                    <a:pt x="1" y="139"/>
                  </a:lnTo>
                  <a:lnTo>
                    <a:pt x="1" y="13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15"/>
            <p:cNvSpPr/>
            <p:nvPr/>
          </p:nvSpPr>
          <p:spPr>
            <a:xfrm>
              <a:off x="2770463" y="2125936"/>
              <a:ext cx="13039" cy="121697"/>
            </a:xfrm>
            <a:custGeom>
              <a:avLst/>
              <a:gdLst/>
              <a:ahLst/>
              <a:cxnLst/>
              <a:rect l="l" t="t" r="r" b="b"/>
              <a:pathLst>
                <a:path w="726" h="6776" extrusionOk="0">
                  <a:moveTo>
                    <a:pt x="277" y="1"/>
                  </a:moveTo>
                  <a:lnTo>
                    <a:pt x="138" y="139"/>
                  </a:lnTo>
                  <a:lnTo>
                    <a:pt x="138" y="416"/>
                  </a:lnTo>
                  <a:cubicBezTo>
                    <a:pt x="138" y="2317"/>
                    <a:pt x="0" y="4183"/>
                    <a:pt x="0" y="6050"/>
                  </a:cubicBezTo>
                  <a:lnTo>
                    <a:pt x="0" y="6464"/>
                  </a:lnTo>
                  <a:cubicBezTo>
                    <a:pt x="0" y="6637"/>
                    <a:pt x="138" y="6775"/>
                    <a:pt x="277" y="6775"/>
                  </a:cubicBezTo>
                  <a:cubicBezTo>
                    <a:pt x="277" y="6775"/>
                    <a:pt x="415" y="6775"/>
                    <a:pt x="415" y="6637"/>
                  </a:cubicBezTo>
                  <a:cubicBezTo>
                    <a:pt x="588" y="6637"/>
                    <a:pt x="588" y="6464"/>
                    <a:pt x="588" y="6464"/>
                  </a:cubicBezTo>
                  <a:lnTo>
                    <a:pt x="588" y="6326"/>
                  </a:lnTo>
                  <a:cubicBezTo>
                    <a:pt x="588" y="4321"/>
                    <a:pt x="726" y="2455"/>
                    <a:pt x="726" y="416"/>
                  </a:cubicBezTo>
                  <a:lnTo>
                    <a:pt x="726" y="277"/>
                  </a:lnTo>
                  <a:cubicBezTo>
                    <a:pt x="726" y="139"/>
                    <a:pt x="588" y="1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0" name="Google Shape;2220;p15"/>
          <p:cNvSpPr/>
          <p:nvPr/>
        </p:nvSpPr>
        <p:spPr>
          <a:xfrm rot="7742116">
            <a:off x="-1068688" y="-809093"/>
            <a:ext cx="3985717" cy="2134183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1" name="Google Shape;2221;p15"/>
          <p:cNvSpPr/>
          <p:nvPr/>
        </p:nvSpPr>
        <p:spPr>
          <a:xfrm rot="5400000">
            <a:off x="4064996" y="1559256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2" name="Google Shape;2222;p15"/>
          <p:cNvSpPr/>
          <p:nvPr/>
        </p:nvSpPr>
        <p:spPr>
          <a:xfrm rot="5400000">
            <a:off x="3802578" y="1696483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3" name="Google Shape;2223;p15"/>
          <p:cNvSpPr/>
          <p:nvPr/>
        </p:nvSpPr>
        <p:spPr>
          <a:xfrm rot="5400000">
            <a:off x="3339475" y="420410"/>
            <a:ext cx="174830" cy="177528"/>
          </a:xfrm>
          <a:custGeom>
            <a:avLst/>
            <a:gdLst/>
            <a:ahLst/>
            <a:cxnLst/>
            <a:rect l="l" t="t" r="r" b="b"/>
            <a:pathLst>
              <a:path w="1037" h="1053" extrusionOk="0">
                <a:moveTo>
                  <a:pt x="750" y="0"/>
                </a:moveTo>
                <a:cubicBezTo>
                  <a:pt x="739" y="0"/>
                  <a:pt x="729" y="2"/>
                  <a:pt x="720" y="5"/>
                </a:cubicBezTo>
                <a:cubicBezTo>
                  <a:pt x="625" y="64"/>
                  <a:pt x="530" y="118"/>
                  <a:pt x="435" y="177"/>
                </a:cubicBezTo>
                <a:cubicBezTo>
                  <a:pt x="398" y="154"/>
                  <a:pt x="358" y="136"/>
                  <a:pt x="303" y="118"/>
                </a:cubicBezTo>
                <a:cubicBezTo>
                  <a:pt x="292" y="113"/>
                  <a:pt x="280" y="110"/>
                  <a:pt x="269" y="110"/>
                </a:cubicBezTo>
                <a:cubicBezTo>
                  <a:pt x="207" y="110"/>
                  <a:pt x="157" y="188"/>
                  <a:pt x="172" y="249"/>
                </a:cubicBezTo>
                <a:cubicBezTo>
                  <a:pt x="190" y="290"/>
                  <a:pt x="208" y="326"/>
                  <a:pt x="227" y="362"/>
                </a:cubicBezTo>
                <a:cubicBezTo>
                  <a:pt x="154" y="421"/>
                  <a:pt x="95" y="494"/>
                  <a:pt x="41" y="552"/>
                </a:cubicBezTo>
                <a:cubicBezTo>
                  <a:pt x="0" y="589"/>
                  <a:pt x="18" y="666"/>
                  <a:pt x="59" y="702"/>
                </a:cubicBezTo>
                <a:cubicBezTo>
                  <a:pt x="77" y="720"/>
                  <a:pt x="113" y="742"/>
                  <a:pt x="154" y="742"/>
                </a:cubicBezTo>
                <a:cubicBezTo>
                  <a:pt x="227" y="720"/>
                  <a:pt x="303" y="720"/>
                  <a:pt x="358" y="702"/>
                </a:cubicBezTo>
                <a:cubicBezTo>
                  <a:pt x="417" y="815"/>
                  <a:pt x="471" y="910"/>
                  <a:pt x="548" y="1005"/>
                </a:cubicBezTo>
                <a:cubicBezTo>
                  <a:pt x="563" y="1038"/>
                  <a:pt x="594" y="1053"/>
                  <a:pt x="625" y="1053"/>
                </a:cubicBezTo>
                <a:cubicBezTo>
                  <a:pt x="665" y="1053"/>
                  <a:pt x="707" y="1028"/>
                  <a:pt x="720" y="987"/>
                </a:cubicBezTo>
                <a:cubicBezTo>
                  <a:pt x="738" y="874"/>
                  <a:pt x="774" y="761"/>
                  <a:pt x="810" y="629"/>
                </a:cubicBezTo>
                <a:cubicBezTo>
                  <a:pt x="851" y="629"/>
                  <a:pt x="887" y="629"/>
                  <a:pt x="923" y="607"/>
                </a:cubicBezTo>
                <a:cubicBezTo>
                  <a:pt x="1036" y="589"/>
                  <a:pt x="1036" y="457"/>
                  <a:pt x="946" y="421"/>
                </a:cubicBezTo>
                <a:cubicBezTo>
                  <a:pt x="923" y="403"/>
                  <a:pt x="887" y="403"/>
                  <a:pt x="869" y="381"/>
                </a:cubicBezTo>
                <a:cubicBezTo>
                  <a:pt x="869" y="290"/>
                  <a:pt x="869" y="195"/>
                  <a:pt x="851" y="82"/>
                </a:cubicBezTo>
                <a:cubicBezTo>
                  <a:pt x="851" y="33"/>
                  <a:pt x="799" y="0"/>
                  <a:pt x="75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4" name="Google Shape;2224;p15"/>
          <p:cNvSpPr/>
          <p:nvPr/>
        </p:nvSpPr>
        <p:spPr>
          <a:xfrm rot="5400000" flipH="1">
            <a:off x="2309078" y="977114"/>
            <a:ext cx="177865" cy="171459"/>
          </a:xfrm>
          <a:custGeom>
            <a:avLst/>
            <a:gdLst/>
            <a:ahLst/>
            <a:cxnLst/>
            <a:rect l="l" t="t" r="r" b="b"/>
            <a:pathLst>
              <a:path w="1055" h="1017" extrusionOk="0">
                <a:moveTo>
                  <a:pt x="353" y="0"/>
                </a:moveTo>
                <a:cubicBezTo>
                  <a:pt x="314" y="0"/>
                  <a:pt x="278" y="26"/>
                  <a:pt x="263" y="76"/>
                </a:cubicBezTo>
                <a:cubicBezTo>
                  <a:pt x="227" y="171"/>
                  <a:pt x="227" y="284"/>
                  <a:pt x="209" y="397"/>
                </a:cubicBezTo>
                <a:cubicBezTo>
                  <a:pt x="172" y="415"/>
                  <a:pt x="132" y="433"/>
                  <a:pt x="77" y="451"/>
                </a:cubicBezTo>
                <a:cubicBezTo>
                  <a:pt x="1" y="492"/>
                  <a:pt x="19" y="623"/>
                  <a:pt x="96" y="641"/>
                </a:cubicBezTo>
                <a:cubicBezTo>
                  <a:pt x="132" y="641"/>
                  <a:pt x="172" y="659"/>
                  <a:pt x="209" y="678"/>
                </a:cubicBezTo>
                <a:cubicBezTo>
                  <a:pt x="227" y="754"/>
                  <a:pt x="227" y="849"/>
                  <a:pt x="245" y="944"/>
                </a:cubicBezTo>
                <a:cubicBezTo>
                  <a:pt x="245" y="999"/>
                  <a:pt x="322" y="1017"/>
                  <a:pt x="376" y="1017"/>
                </a:cubicBezTo>
                <a:cubicBezTo>
                  <a:pt x="399" y="1017"/>
                  <a:pt x="435" y="999"/>
                  <a:pt x="453" y="963"/>
                </a:cubicBezTo>
                <a:cubicBezTo>
                  <a:pt x="489" y="904"/>
                  <a:pt x="530" y="849"/>
                  <a:pt x="566" y="773"/>
                </a:cubicBezTo>
                <a:cubicBezTo>
                  <a:pt x="679" y="813"/>
                  <a:pt x="792" y="831"/>
                  <a:pt x="923" y="849"/>
                </a:cubicBezTo>
                <a:cubicBezTo>
                  <a:pt x="1000" y="849"/>
                  <a:pt x="1055" y="754"/>
                  <a:pt x="1000" y="700"/>
                </a:cubicBezTo>
                <a:cubicBezTo>
                  <a:pt x="942" y="605"/>
                  <a:pt x="869" y="492"/>
                  <a:pt x="792" y="397"/>
                </a:cubicBezTo>
                <a:cubicBezTo>
                  <a:pt x="810" y="361"/>
                  <a:pt x="828" y="320"/>
                  <a:pt x="869" y="284"/>
                </a:cubicBezTo>
                <a:cubicBezTo>
                  <a:pt x="898" y="209"/>
                  <a:pt x="845" y="135"/>
                  <a:pt x="775" y="135"/>
                </a:cubicBezTo>
                <a:cubicBezTo>
                  <a:pt x="756" y="135"/>
                  <a:pt x="736" y="140"/>
                  <a:pt x="715" y="153"/>
                </a:cubicBezTo>
                <a:cubicBezTo>
                  <a:pt x="697" y="171"/>
                  <a:pt x="661" y="171"/>
                  <a:pt x="643" y="189"/>
                </a:cubicBezTo>
                <a:cubicBezTo>
                  <a:pt x="566" y="112"/>
                  <a:pt x="489" y="58"/>
                  <a:pt x="417" y="22"/>
                </a:cubicBezTo>
                <a:cubicBezTo>
                  <a:pt x="396" y="8"/>
                  <a:pt x="374" y="0"/>
                  <a:pt x="35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5" name="Google Shape;2225;p15"/>
          <p:cNvSpPr/>
          <p:nvPr/>
        </p:nvSpPr>
        <p:spPr>
          <a:xfrm rot="5400000">
            <a:off x="2597471" y="1319931"/>
            <a:ext cx="86319" cy="66594"/>
          </a:xfrm>
          <a:custGeom>
            <a:avLst/>
            <a:gdLst/>
            <a:ahLst/>
            <a:cxnLst/>
            <a:rect l="l" t="t" r="r" b="b"/>
            <a:pathLst>
              <a:path w="512" h="395" extrusionOk="0">
                <a:moveTo>
                  <a:pt x="250" y="1"/>
                </a:moveTo>
                <a:cubicBezTo>
                  <a:pt x="1" y="1"/>
                  <a:pt x="1" y="394"/>
                  <a:pt x="250" y="394"/>
                </a:cubicBezTo>
                <a:cubicBezTo>
                  <a:pt x="512" y="394"/>
                  <a:pt x="512" y="1"/>
                  <a:pt x="2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26" name="Google Shape;2226;p15"/>
          <p:cNvGrpSpPr/>
          <p:nvPr/>
        </p:nvGrpSpPr>
        <p:grpSpPr>
          <a:xfrm>
            <a:off x="1583002" y="199073"/>
            <a:ext cx="446304" cy="481146"/>
            <a:chOff x="7769968" y="3326773"/>
            <a:chExt cx="1079332" cy="1163594"/>
          </a:xfrm>
        </p:grpSpPr>
        <p:sp>
          <p:nvSpPr>
            <p:cNvPr id="2227" name="Google Shape;2227;p15"/>
            <p:cNvSpPr/>
            <p:nvPr/>
          </p:nvSpPr>
          <p:spPr>
            <a:xfrm>
              <a:off x="7769968" y="3842816"/>
              <a:ext cx="177694" cy="133976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15"/>
            <p:cNvSpPr/>
            <p:nvPr/>
          </p:nvSpPr>
          <p:spPr>
            <a:xfrm>
              <a:off x="7946723" y="4115117"/>
              <a:ext cx="195440" cy="156422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15"/>
            <p:cNvSpPr/>
            <p:nvPr/>
          </p:nvSpPr>
          <p:spPr>
            <a:xfrm>
              <a:off x="8179889" y="4303624"/>
              <a:ext cx="217534" cy="186743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15"/>
            <p:cNvSpPr/>
            <p:nvPr/>
          </p:nvSpPr>
          <p:spPr>
            <a:xfrm>
              <a:off x="8461475" y="3897347"/>
              <a:ext cx="241626" cy="178282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15"/>
            <p:cNvSpPr/>
            <p:nvPr/>
          </p:nvSpPr>
          <p:spPr>
            <a:xfrm>
              <a:off x="8175541" y="3783115"/>
              <a:ext cx="223998" cy="199906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15"/>
            <p:cNvSpPr/>
            <p:nvPr/>
          </p:nvSpPr>
          <p:spPr>
            <a:xfrm>
              <a:off x="8630003" y="4213131"/>
              <a:ext cx="219297" cy="208132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5"/>
            <p:cNvSpPr/>
            <p:nvPr/>
          </p:nvSpPr>
          <p:spPr>
            <a:xfrm>
              <a:off x="7996436" y="3540900"/>
              <a:ext cx="130332" cy="111059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5"/>
            <p:cNvSpPr/>
            <p:nvPr/>
          </p:nvSpPr>
          <p:spPr>
            <a:xfrm>
              <a:off x="8188939" y="3326773"/>
              <a:ext cx="265836" cy="194382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15"/>
            <p:cNvSpPr/>
            <p:nvPr/>
          </p:nvSpPr>
          <p:spPr>
            <a:xfrm>
              <a:off x="8428098" y="4228409"/>
              <a:ext cx="97426" cy="79915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15"/>
            <p:cNvSpPr/>
            <p:nvPr/>
          </p:nvSpPr>
          <p:spPr>
            <a:xfrm>
              <a:off x="8536572" y="3552887"/>
              <a:ext cx="153249" cy="10483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37" name="Google Shape;2237;p15"/>
          <p:cNvSpPr/>
          <p:nvPr/>
        </p:nvSpPr>
        <p:spPr>
          <a:xfrm>
            <a:off x="1360743" y="1230762"/>
            <a:ext cx="252704" cy="244945"/>
          </a:xfrm>
          <a:custGeom>
            <a:avLst/>
            <a:gdLst/>
            <a:ahLst/>
            <a:cxnLst/>
            <a:rect l="l" t="t" r="r" b="b"/>
            <a:pathLst>
              <a:path w="4305" h="4173" extrusionOk="0">
                <a:moveTo>
                  <a:pt x="2288" y="549"/>
                </a:moveTo>
                <a:lnTo>
                  <a:pt x="2288" y="549"/>
                </a:lnTo>
                <a:cubicBezTo>
                  <a:pt x="2342" y="840"/>
                  <a:pt x="2397" y="1133"/>
                  <a:pt x="2451" y="1427"/>
                </a:cubicBezTo>
                <a:lnTo>
                  <a:pt x="2451" y="1427"/>
                </a:lnTo>
                <a:cubicBezTo>
                  <a:pt x="2261" y="1411"/>
                  <a:pt x="2071" y="1395"/>
                  <a:pt x="1881" y="1378"/>
                </a:cubicBezTo>
                <a:lnTo>
                  <a:pt x="1881" y="1378"/>
                </a:lnTo>
                <a:cubicBezTo>
                  <a:pt x="2018" y="1101"/>
                  <a:pt x="2154" y="824"/>
                  <a:pt x="2288" y="549"/>
                </a:cubicBezTo>
                <a:close/>
                <a:moveTo>
                  <a:pt x="540" y="1521"/>
                </a:moveTo>
                <a:cubicBezTo>
                  <a:pt x="849" y="1552"/>
                  <a:pt x="1158" y="1581"/>
                  <a:pt x="1468" y="1609"/>
                </a:cubicBezTo>
                <a:lnTo>
                  <a:pt x="1468" y="1609"/>
                </a:lnTo>
                <a:cubicBezTo>
                  <a:pt x="1382" y="1786"/>
                  <a:pt x="1295" y="1962"/>
                  <a:pt x="1208" y="2139"/>
                </a:cubicBezTo>
                <a:lnTo>
                  <a:pt x="1208" y="2139"/>
                </a:lnTo>
                <a:cubicBezTo>
                  <a:pt x="985" y="1932"/>
                  <a:pt x="762" y="1726"/>
                  <a:pt x="540" y="1521"/>
                </a:cubicBezTo>
                <a:close/>
                <a:moveTo>
                  <a:pt x="2767" y="1721"/>
                </a:moveTo>
                <a:lnTo>
                  <a:pt x="2767" y="1721"/>
                </a:lnTo>
                <a:cubicBezTo>
                  <a:pt x="3075" y="1746"/>
                  <a:pt x="3383" y="1771"/>
                  <a:pt x="3691" y="1797"/>
                </a:cubicBezTo>
                <a:lnTo>
                  <a:pt x="3691" y="1797"/>
                </a:lnTo>
                <a:cubicBezTo>
                  <a:pt x="3420" y="1956"/>
                  <a:pt x="3147" y="2115"/>
                  <a:pt x="2874" y="2274"/>
                </a:cubicBezTo>
                <a:lnTo>
                  <a:pt x="2874" y="2274"/>
                </a:lnTo>
                <a:cubicBezTo>
                  <a:pt x="2839" y="2090"/>
                  <a:pt x="2803" y="1905"/>
                  <a:pt x="2767" y="1721"/>
                </a:cubicBezTo>
                <a:close/>
                <a:moveTo>
                  <a:pt x="1754" y="1634"/>
                </a:moveTo>
                <a:cubicBezTo>
                  <a:pt x="2003" y="1656"/>
                  <a:pt x="2252" y="1677"/>
                  <a:pt x="2501" y="1698"/>
                </a:cubicBezTo>
                <a:lnTo>
                  <a:pt x="2501" y="1698"/>
                </a:lnTo>
                <a:cubicBezTo>
                  <a:pt x="2545" y="1936"/>
                  <a:pt x="2589" y="2175"/>
                  <a:pt x="2633" y="2414"/>
                </a:cubicBezTo>
                <a:lnTo>
                  <a:pt x="2633" y="2414"/>
                </a:lnTo>
                <a:cubicBezTo>
                  <a:pt x="2401" y="2548"/>
                  <a:pt x="2169" y="2682"/>
                  <a:pt x="1936" y="2816"/>
                </a:cubicBezTo>
                <a:lnTo>
                  <a:pt x="1936" y="2816"/>
                </a:lnTo>
                <a:cubicBezTo>
                  <a:pt x="1761" y="2653"/>
                  <a:pt x="1587" y="2491"/>
                  <a:pt x="1412" y="2328"/>
                </a:cubicBezTo>
                <a:lnTo>
                  <a:pt x="1412" y="2328"/>
                </a:lnTo>
                <a:cubicBezTo>
                  <a:pt x="1526" y="2097"/>
                  <a:pt x="1640" y="1865"/>
                  <a:pt x="1754" y="1634"/>
                </a:cubicBezTo>
                <a:close/>
                <a:moveTo>
                  <a:pt x="1288" y="2578"/>
                </a:moveTo>
                <a:cubicBezTo>
                  <a:pt x="1423" y="2704"/>
                  <a:pt x="1558" y="2830"/>
                  <a:pt x="1694" y="2955"/>
                </a:cubicBezTo>
                <a:lnTo>
                  <a:pt x="1694" y="2955"/>
                </a:lnTo>
                <a:cubicBezTo>
                  <a:pt x="1418" y="3113"/>
                  <a:pt x="1144" y="3270"/>
                  <a:pt x="870" y="3426"/>
                </a:cubicBezTo>
                <a:lnTo>
                  <a:pt x="870" y="3426"/>
                </a:lnTo>
                <a:cubicBezTo>
                  <a:pt x="1009" y="3144"/>
                  <a:pt x="1148" y="2861"/>
                  <a:pt x="1288" y="2578"/>
                </a:cubicBezTo>
                <a:close/>
                <a:moveTo>
                  <a:pt x="2683" y="2684"/>
                </a:moveTo>
                <a:lnTo>
                  <a:pt x="2683" y="2684"/>
                </a:lnTo>
                <a:cubicBezTo>
                  <a:pt x="2744" y="3014"/>
                  <a:pt x="2805" y="3345"/>
                  <a:pt x="2865" y="3676"/>
                </a:cubicBezTo>
                <a:lnTo>
                  <a:pt x="2865" y="3676"/>
                </a:lnTo>
                <a:cubicBezTo>
                  <a:pt x="2622" y="3452"/>
                  <a:pt x="2379" y="3227"/>
                  <a:pt x="2136" y="3001"/>
                </a:cubicBezTo>
                <a:lnTo>
                  <a:pt x="2136" y="3001"/>
                </a:lnTo>
                <a:cubicBezTo>
                  <a:pt x="2318" y="2895"/>
                  <a:pt x="2501" y="2789"/>
                  <a:pt x="2683" y="2684"/>
                </a:cubicBezTo>
                <a:close/>
                <a:moveTo>
                  <a:pt x="2336" y="0"/>
                </a:moveTo>
                <a:cubicBezTo>
                  <a:pt x="2289" y="0"/>
                  <a:pt x="2242" y="21"/>
                  <a:pt x="2220" y="68"/>
                </a:cubicBezTo>
                <a:cubicBezTo>
                  <a:pt x="2011" y="494"/>
                  <a:pt x="1802" y="923"/>
                  <a:pt x="1593" y="1352"/>
                </a:cubicBezTo>
                <a:lnTo>
                  <a:pt x="1593" y="1352"/>
                </a:lnTo>
                <a:cubicBezTo>
                  <a:pt x="1124" y="1310"/>
                  <a:pt x="655" y="1265"/>
                  <a:pt x="186" y="1216"/>
                </a:cubicBezTo>
                <a:cubicBezTo>
                  <a:pt x="52" y="1216"/>
                  <a:pt x="0" y="1377"/>
                  <a:pt x="77" y="1460"/>
                </a:cubicBezTo>
                <a:cubicBezTo>
                  <a:pt x="413" y="1767"/>
                  <a:pt x="749" y="2078"/>
                  <a:pt x="1085" y="2390"/>
                </a:cubicBezTo>
                <a:lnTo>
                  <a:pt x="1085" y="2390"/>
                </a:lnTo>
                <a:cubicBezTo>
                  <a:pt x="872" y="2823"/>
                  <a:pt x="656" y="3257"/>
                  <a:pt x="439" y="3687"/>
                </a:cubicBezTo>
                <a:lnTo>
                  <a:pt x="439" y="3687"/>
                </a:lnTo>
                <a:cubicBezTo>
                  <a:pt x="425" y="3707"/>
                  <a:pt x="417" y="3727"/>
                  <a:pt x="415" y="3748"/>
                </a:cubicBezTo>
                <a:lnTo>
                  <a:pt x="415" y="3748"/>
                </a:lnTo>
                <a:cubicBezTo>
                  <a:pt x="399" y="3839"/>
                  <a:pt x="481" y="3912"/>
                  <a:pt x="559" y="3912"/>
                </a:cubicBezTo>
                <a:cubicBezTo>
                  <a:pt x="590" y="3912"/>
                  <a:pt x="621" y="3900"/>
                  <a:pt x="645" y="3874"/>
                </a:cubicBezTo>
                <a:lnTo>
                  <a:pt x="645" y="3874"/>
                </a:lnTo>
                <a:cubicBezTo>
                  <a:pt x="1058" y="3630"/>
                  <a:pt x="1476" y="3385"/>
                  <a:pt x="1894" y="3142"/>
                </a:cubicBezTo>
                <a:lnTo>
                  <a:pt x="1894" y="3142"/>
                </a:lnTo>
                <a:cubicBezTo>
                  <a:pt x="2251" y="3473"/>
                  <a:pt x="2607" y="3803"/>
                  <a:pt x="2964" y="4128"/>
                </a:cubicBezTo>
                <a:cubicBezTo>
                  <a:pt x="2995" y="4160"/>
                  <a:pt x="3031" y="4173"/>
                  <a:pt x="3065" y="4173"/>
                </a:cubicBezTo>
                <a:cubicBezTo>
                  <a:pt x="3149" y="4173"/>
                  <a:pt x="3226" y="4091"/>
                  <a:pt x="3207" y="4000"/>
                </a:cubicBezTo>
                <a:cubicBezTo>
                  <a:pt x="3116" y="3518"/>
                  <a:pt x="3022" y="3032"/>
                  <a:pt x="2927" y="2543"/>
                </a:cubicBezTo>
                <a:lnTo>
                  <a:pt x="2927" y="2543"/>
                </a:lnTo>
                <a:cubicBezTo>
                  <a:pt x="3343" y="2303"/>
                  <a:pt x="3758" y="2066"/>
                  <a:pt x="4169" y="1832"/>
                </a:cubicBezTo>
                <a:cubicBezTo>
                  <a:pt x="4304" y="1755"/>
                  <a:pt x="4221" y="1595"/>
                  <a:pt x="4118" y="1563"/>
                </a:cubicBezTo>
                <a:cubicBezTo>
                  <a:pt x="3650" y="1526"/>
                  <a:pt x="3182" y="1489"/>
                  <a:pt x="2715" y="1450"/>
                </a:cubicBezTo>
                <a:lnTo>
                  <a:pt x="2715" y="1450"/>
                </a:lnTo>
                <a:cubicBezTo>
                  <a:pt x="2627" y="998"/>
                  <a:pt x="2541" y="546"/>
                  <a:pt x="2457" y="94"/>
                </a:cubicBezTo>
                <a:cubicBezTo>
                  <a:pt x="2457" y="36"/>
                  <a:pt x="2397" y="0"/>
                  <a:pt x="23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8" name="Google Shape;2238;p15"/>
          <p:cNvSpPr/>
          <p:nvPr/>
        </p:nvSpPr>
        <p:spPr>
          <a:xfrm>
            <a:off x="4572788" y="487800"/>
            <a:ext cx="4167900" cy="41679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12184630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0" name="Google Shape;2240;p16"/>
          <p:cNvSpPr/>
          <p:nvPr/>
        </p:nvSpPr>
        <p:spPr>
          <a:xfrm>
            <a:off x="1007125" y="1714825"/>
            <a:ext cx="6983699" cy="2440690"/>
          </a:xfrm>
          <a:custGeom>
            <a:avLst/>
            <a:gdLst/>
            <a:ahLst/>
            <a:cxnLst/>
            <a:rect l="l" t="t" r="r" b="b"/>
            <a:pathLst>
              <a:path w="8089" h="13947" extrusionOk="0">
                <a:moveTo>
                  <a:pt x="4578" y="1"/>
                </a:moveTo>
                <a:cubicBezTo>
                  <a:pt x="4543" y="1"/>
                  <a:pt x="4507" y="3"/>
                  <a:pt x="4470" y="9"/>
                </a:cubicBezTo>
                <a:cubicBezTo>
                  <a:pt x="4280" y="27"/>
                  <a:pt x="4090" y="49"/>
                  <a:pt x="3904" y="68"/>
                </a:cubicBezTo>
                <a:cubicBezTo>
                  <a:pt x="3660" y="104"/>
                  <a:pt x="3434" y="122"/>
                  <a:pt x="3185" y="140"/>
                </a:cubicBezTo>
                <a:cubicBezTo>
                  <a:pt x="2868" y="181"/>
                  <a:pt x="2547" y="235"/>
                  <a:pt x="2226" y="235"/>
                </a:cubicBezTo>
                <a:cubicBezTo>
                  <a:pt x="2199" y="232"/>
                  <a:pt x="2173" y="230"/>
                  <a:pt x="2148" y="230"/>
                </a:cubicBezTo>
                <a:cubicBezTo>
                  <a:pt x="2035" y="230"/>
                  <a:pt x="1939" y="260"/>
                  <a:pt x="1828" y="294"/>
                </a:cubicBezTo>
                <a:cubicBezTo>
                  <a:pt x="1660" y="348"/>
                  <a:pt x="1489" y="425"/>
                  <a:pt x="1321" y="461"/>
                </a:cubicBezTo>
                <a:cubicBezTo>
                  <a:pt x="1190" y="502"/>
                  <a:pt x="1059" y="556"/>
                  <a:pt x="964" y="651"/>
                </a:cubicBezTo>
                <a:cubicBezTo>
                  <a:pt x="851" y="764"/>
                  <a:pt x="738" y="859"/>
                  <a:pt x="643" y="932"/>
                </a:cubicBezTo>
                <a:cubicBezTo>
                  <a:pt x="606" y="954"/>
                  <a:pt x="606" y="972"/>
                  <a:pt x="584" y="1008"/>
                </a:cubicBezTo>
                <a:cubicBezTo>
                  <a:pt x="511" y="1235"/>
                  <a:pt x="435" y="1479"/>
                  <a:pt x="380" y="1723"/>
                </a:cubicBezTo>
                <a:cubicBezTo>
                  <a:pt x="245" y="2329"/>
                  <a:pt x="190" y="2967"/>
                  <a:pt x="154" y="3592"/>
                </a:cubicBezTo>
                <a:cubicBezTo>
                  <a:pt x="113" y="4026"/>
                  <a:pt x="113" y="4460"/>
                  <a:pt x="77" y="4890"/>
                </a:cubicBezTo>
                <a:cubicBezTo>
                  <a:pt x="59" y="5193"/>
                  <a:pt x="77" y="5514"/>
                  <a:pt x="59" y="5835"/>
                </a:cubicBezTo>
                <a:cubicBezTo>
                  <a:pt x="41" y="6247"/>
                  <a:pt x="41" y="6681"/>
                  <a:pt x="18" y="7116"/>
                </a:cubicBezTo>
                <a:cubicBezTo>
                  <a:pt x="0" y="8079"/>
                  <a:pt x="0" y="9020"/>
                  <a:pt x="59" y="9979"/>
                </a:cubicBezTo>
                <a:lnTo>
                  <a:pt x="59" y="10056"/>
                </a:lnTo>
                <a:cubicBezTo>
                  <a:pt x="95" y="10341"/>
                  <a:pt x="95" y="10622"/>
                  <a:pt x="77" y="10884"/>
                </a:cubicBezTo>
                <a:cubicBezTo>
                  <a:pt x="41" y="11205"/>
                  <a:pt x="18" y="11544"/>
                  <a:pt x="18" y="11866"/>
                </a:cubicBezTo>
                <a:lnTo>
                  <a:pt x="18" y="12187"/>
                </a:lnTo>
                <a:cubicBezTo>
                  <a:pt x="0" y="12395"/>
                  <a:pt x="77" y="12580"/>
                  <a:pt x="131" y="12770"/>
                </a:cubicBezTo>
                <a:cubicBezTo>
                  <a:pt x="131" y="12829"/>
                  <a:pt x="172" y="12901"/>
                  <a:pt x="226" y="12942"/>
                </a:cubicBezTo>
                <a:cubicBezTo>
                  <a:pt x="340" y="13033"/>
                  <a:pt x="435" y="13168"/>
                  <a:pt x="530" y="13281"/>
                </a:cubicBezTo>
                <a:cubicBezTo>
                  <a:pt x="606" y="13354"/>
                  <a:pt x="697" y="13413"/>
                  <a:pt x="774" y="13485"/>
                </a:cubicBezTo>
                <a:cubicBezTo>
                  <a:pt x="923" y="13639"/>
                  <a:pt x="1095" y="13711"/>
                  <a:pt x="1303" y="13734"/>
                </a:cubicBezTo>
                <a:cubicBezTo>
                  <a:pt x="1511" y="13752"/>
                  <a:pt x="1697" y="13770"/>
                  <a:pt x="1905" y="13788"/>
                </a:cubicBezTo>
                <a:cubicBezTo>
                  <a:pt x="2149" y="13824"/>
                  <a:pt x="2393" y="13847"/>
                  <a:pt x="2660" y="13883"/>
                </a:cubicBezTo>
                <a:cubicBezTo>
                  <a:pt x="2846" y="13901"/>
                  <a:pt x="3036" y="13901"/>
                  <a:pt x="3226" y="13919"/>
                </a:cubicBezTo>
                <a:cubicBezTo>
                  <a:pt x="3372" y="13932"/>
                  <a:pt x="3515" y="13947"/>
                  <a:pt x="3660" y="13947"/>
                </a:cubicBezTo>
                <a:cubicBezTo>
                  <a:pt x="3721" y="13947"/>
                  <a:pt x="3783" y="13944"/>
                  <a:pt x="3845" y="13937"/>
                </a:cubicBezTo>
                <a:cubicBezTo>
                  <a:pt x="4044" y="13916"/>
                  <a:pt x="4243" y="13907"/>
                  <a:pt x="4442" y="13907"/>
                </a:cubicBezTo>
                <a:cubicBezTo>
                  <a:pt x="4582" y="13907"/>
                  <a:pt x="4723" y="13912"/>
                  <a:pt x="4863" y="13919"/>
                </a:cubicBezTo>
                <a:cubicBezTo>
                  <a:pt x="4938" y="13919"/>
                  <a:pt x="5001" y="13944"/>
                  <a:pt x="5070" y="13944"/>
                </a:cubicBezTo>
                <a:cubicBezTo>
                  <a:pt x="5090" y="13944"/>
                  <a:pt x="5110" y="13942"/>
                  <a:pt x="5130" y="13937"/>
                </a:cubicBezTo>
                <a:cubicBezTo>
                  <a:pt x="5316" y="13883"/>
                  <a:pt x="5506" y="13901"/>
                  <a:pt x="5696" y="13883"/>
                </a:cubicBezTo>
                <a:cubicBezTo>
                  <a:pt x="5899" y="13847"/>
                  <a:pt x="6107" y="13824"/>
                  <a:pt x="6297" y="13770"/>
                </a:cubicBezTo>
                <a:cubicBezTo>
                  <a:pt x="6429" y="13734"/>
                  <a:pt x="6560" y="13711"/>
                  <a:pt x="6673" y="13639"/>
                </a:cubicBezTo>
                <a:cubicBezTo>
                  <a:pt x="6750" y="13562"/>
                  <a:pt x="6863" y="13544"/>
                  <a:pt x="6940" y="13449"/>
                </a:cubicBezTo>
                <a:cubicBezTo>
                  <a:pt x="6940" y="13440"/>
                  <a:pt x="6944" y="13435"/>
                  <a:pt x="6953" y="13435"/>
                </a:cubicBezTo>
                <a:cubicBezTo>
                  <a:pt x="6962" y="13435"/>
                  <a:pt x="6976" y="13440"/>
                  <a:pt x="6994" y="13449"/>
                </a:cubicBezTo>
                <a:cubicBezTo>
                  <a:pt x="7000" y="13460"/>
                  <a:pt x="7005" y="13464"/>
                  <a:pt x="7011" y="13464"/>
                </a:cubicBezTo>
                <a:cubicBezTo>
                  <a:pt x="7024" y="13464"/>
                  <a:pt x="7037" y="13443"/>
                  <a:pt x="7053" y="13431"/>
                </a:cubicBezTo>
                <a:cubicBezTo>
                  <a:pt x="7125" y="13241"/>
                  <a:pt x="7279" y="13091"/>
                  <a:pt x="7410" y="12920"/>
                </a:cubicBezTo>
                <a:cubicBezTo>
                  <a:pt x="7578" y="12693"/>
                  <a:pt x="7673" y="12431"/>
                  <a:pt x="7709" y="12151"/>
                </a:cubicBezTo>
                <a:cubicBezTo>
                  <a:pt x="7750" y="11866"/>
                  <a:pt x="7750" y="11585"/>
                  <a:pt x="7750" y="11300"/>
                </a:cubicBezTo>
                <a:cubicBezTo>
                  <a:pt x="7750" y="10680"/>
                  <a:pt x="7786" y="10074"/>
                  <a:pt x="7845" y="9472"/>
                </a:cubicBezTo>
                <a:cubicBezTo>
                  <a:pt x="7881" y="9056"/>
                  <a:pt x="7899" y="8663"/>
                  <a:pt x="7935" y="8265"/>
                </a:cubicBezTo>
                <a:cubicBezTo>
                  <a:pt x="7994" y="7794"/>
                  <a:pt x="8048" y="7342"/>
                  <a:pt x="8071" y="6871"/>
                </a:cubicBezTo>
                <a:cubicBezTo>
                  <a:pt x="8089" y="6324"/>
                  <a:pt x="8089" y="5777"/>
                  <a:pt x="8071" y="5252"/>
                </a:cubicBezTo>
                <a:cubicBezTo>
                  <a:pt x="8048" y="4854"/>
                  <a:pt x="8012" y="4460"/>
                  <a:pt x="8012" y="4062"/>
                </a:cubicBezTo>
                <a:lnTo>
                  <a:pt x="8012" y="3026"/>
                </a:lnTo>
                <a:cubicBezTo>
                  <a:pt x="8012" y="2687"/>
                  <a:pt x="7935" y="2348"/>
                  <a:pt x="7899" y="2008"/>
                </a:cubicBezTo>
                <a:cubicBezTo>
                  <a:pt x="7881" y="1705"/>
                  <a:pt x="7863" y="1407"/>
                  <a:pt x="7845" y="1103"/>
                </a:cubicBezTo>
                <a:lnTo>
                  <a:pt x="7750" y="841"/>
                </a:lnTo>
                <a:lnTo>
                  <a:pt x="7731" y="818"/>
                </a:lnTo>
                <a:cubicBezTo>
                  <a:pt x="7731" y="687"/>
                  <a:pt x="7636" y="615"/>
                  <a:pt x="7596" y="502"/>
                </a:cubicBezTo>
                <a:cubicBezTo>
                  <a:pt x="7483" y="312"/>
                  <a:pt x="7315" y="235"/>
                  <a:pt x="7107" y="199"/>
                </a:cubicBezTo>
                <a:cubicBezTo>
                  <a:pt x="6994" y="181"/>
                  <a:pt x="6863" y="181"/>
                  <a:pt x="6750" y="140"/>
                </a:cubicBezTo>
                <a:cubicBezTo>
                  <a:pt x="6578" y="104"/>
                  <a:pt x="6410" y="86"/>
                  <a:pt x="6220" y="49"/>
                </a:cubicBezTo>
                <a:cubicBezTo>
                  <a:pt x="6171" y="36"/>
                  <a:pt x="6118" y="31"/>
                  <a:pt x="6065" y="31"/>
                </a:cubicBezTo>
                <a:cubicBezTo>
                  <a:pt x="5957" y="31"/>
                  <a:pt x="5843" y="49"/>
                  <a:pt x="5732" y="49"/>
                </a:cubicBezTo>
                <a:cubicBezTo>
                  <a:pt x="5411" y="27"/>
                  <a:pt x="5108" y="49"/>
                  <a:pt x="4791" y="9"/>
                </a:cubicBezTo>
                <a:cubicBezTo>
                  <a:pt x="4716" y="9"/>
                  <a:pt x="4648" y="1"/>
                  <a:pt x="457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1" name="Google Shape;2241;p16"/>
          <p:cNvSpPr/>
          <p:nvPr/>
        </p:nvSpPr>
        <p:spPr>
          <a:xfrm>
            <a:off x="1007125" y="1830175"/>
            <a:ext cx="7129847" cy="2388215"/>
          </a:xfrm>
          <a:custGeom>
            <a:avLst/>
            <a:gdLst/>
            <a:ahLst/>
            <a:cxnLst/>
            <a:rect l="l" t="t" r="r" b="b"/>
            <a:pathLst>
              <a:path w="8089" h="13947" extrusionOk="0">
                <a:moveTo>
                  <a:pt x="4578" y="1"/>
                </a:moveTo>
                <a:cubicBezTo>
                  <a:pt x="4543" y="1"/>
                  <a:pt x="4507" y="3"/>
                  <a:pt x="4470" y="9"/>
                </a:cubicBezTo>
                <a:cubicBezTo>
                  <a:pt x="4280" y="27"/>
                  <a:pt x="4090" y="49"/>
                  <a:pt x="3904" y="68"/>
                </a:cubicBezTo>
                <a:cubicBezTo>
                  <a:pt x="3660" y="104"/>
                  <a:pt x="3434" y="122"/>
                  <a:pt x="3185" y="140"/>
                </a:cubicBezTo>
                <a:cubicBezTo>
                  <a:pt x="2868" y="181"/>
                  <a:pt x="2547" y="235"/>
                  <a:pt x="2226" y="235"/>
                </a:cubicBezTo>
                <a:cubicBezTo>
                  <a:pt x="2199" y="232"/>
                  <a:pt x="2173" y="230"/>
                  <a:pt x="2148" y="230"/>
                </a:cubicBezTo>
                <a:cubicBezTo>
                  <a:pt x="2035" y="230"/>
                  <a:pt x="1939" y="260"/>
                  <a:pt x="1828" y="294"/>
                </a:cubicBezTo>
                <a:cubicBezTo>
                  <a:pt x="1660" y="348"/>
                  <a:pt x="1489" y="425"/>
                  <a:pt x="1321" y="461"/>
                </a:cubicBezTo>
                <a:cubicBezTo>
                  <a:pt x="1190" y="502"/>
                  <a:pt x="1059" y="556"/>
                  <a:pt x="964" y="651"/>
                </a:cubicBezTo>
                <a:cubicBezTo>
                  <a:pt x="851" y="764"/>
                  <a:pt x="738" y="859"/>
                  <a:pt x="643" y="932"/>
                </a:cubicBezTo>
                <a:cubicBezTo>
                  <a:pt x="606" y="954"/>
                  <a:pt x="606" y="972"/>
                  <a:pt x="584" y="1008"/>
                </a:cubicBezTo>
                <a:cubicBezTo>
                  <a:pt x="511" y="1235"/>
                  <a:pt x="435" y="1479"/>
                  <a:pt x="380" y="1723"/>
                </a:cubicBezTo>
                <a:cubicBezTo>
                  <a:pt x="245" y="2329"/>
                  <a:pt x="190" y="2967"/>
                  <a:pt x="154" y="3592"/>
                </a:cubicBezTo>
                <a:cubicBezTo>
                  <a:pt x="113" y="4026"/>
                  <a:pt x="113" y="4460"/>
                  <a:pt x="77" y="4890"/>
                </a:cubicBezTo>
                <a:cubicBezTo>
                  <a:pt x="59" y="5193"/>
                  <a:pt x="77" y="5514"/>
                  <a:pt x="59" y="5835"/>
                </a:cubicBezTo>
                <a:cubicBezTo>
                  <a:pt x="41" y="6247"/>
                  <a:pt x="41" y="6681"/>
                  <a:pt x="18" y="7116"/>
                </a:cubicBezTo>
                <a:cubicBezTo>
                  <a:pt x="0" y="8079"/>
                  <a:pt x="0" y="9020"/>
                  <a:pt x="59" y="9979"/>
                </a:cubicBezTo>
                <a:lnTo>
                  <a:pt x="59" y="10056"/>
                </a:lnTo>
                <a:cubicBezTo>
                  <a:pt x="95" y="10341"/>
                  <a:pt x="95" y="10622"/>
                  <a:pt x="77" y="10884"/>
                </a:cubicBezTo>
                <a:cubicBezTo>
                  <a:pt x="41" y="11205"/>
                  <a:pt x="18" y="11544"/>
                  <a:pt x="18" y="11866"/>
                </a:cubicBezTo>
                <a:lnTo>
                  <a:pt x="18" y="12187"/>
                </a:lnTo>
                <a:cubicBezTo>
                  <a:pt x="0" y="12395"/>
                  <a:pt x="77" y="12580"/>
                  <a:pt x="131" y="12770"/>
                </a:cubicBezTo>
                <a:cubicBezTo>
                  <a:pt x="131" y="12829"/>
                  <a:pt x="172" y="12901"/>
                  <a:pt x="226" y="12942"/>
                </a:cubicBezTo>
                <a:cubicBezTo>
                  <a:pt x="340" y="13033"/>
                  <a:pt x="435" y="13168"/>
                  <a:pt x="530" y="13281"/>
                </a:cubicBezTo>
                <a:cubicBezTo>
                  <a:pt x="606" y="13354"/>
                  <a:pt x="697" y="13413"/>
                  <a:pt x="774" y="13485"/>
                </a:cubicBezTo>
                <a:cubicBezTo>
                  <a:pt x="923" y="13639"/>
                  <a:pt x="1095" y="13711"/>
                  <a:pt x="1303" y="13734"/>
                </a:cubicBezTo>
                <a:cubicBezTo>
                  <a:pt x="1511" y="13752"/>
                  <a:pt x="1697" y="13770"/>
                  <a:pt x="1905" y="13788"/>
                </a:cubicBezTo>
                <a:cubicBezTo>
                  <a:pt x="2149" y="13824"/>
                  <a:pt x="2393" y="13847"/>
                  <a:pt x="2660" y="13883"/>
                </a:cubicBezTo>
                <a:cubicBezTo>
                  <a:pt x="2846" y="13901"/>
                  <a:pt x="3036" y="13901"/>
                  <a:pt x="3226" y="13919"/>
                </a:cubicBezTo>
                <a:cubicBezTo>
                  <a:pt x="3372" y="13932"/>
                  <a:pt x="3515" y="13947"/>
                  <a:pt x="3660" y="13947"/>
                </a:cubicBezTo>
                <a:cubicBezTo>
                  <a:pt x="3721" y="13947"/>
                  <a:pt x="3783" y="13944"/>
                  <a:pt x="3845" y="13937"/>
                </a:cubicBezTo>
                <a:cubicBezTo>
                  <a:pt x="4044" y="13916"/>
                  <a:pt x="4243" y="13907"/>
                  <a:pt x="4442" y="13907"/>
                </a:cubicBezTo>
                <a:cubicBezTo>
                  <a:pt x="4582" y="13907"/>
                  <a:pt x="4723" y="13912"/>
                  <a:pt x="4863" y="13919"/>
                </a:cubicBezTo>
                <a:cubicBezTo>
                  <a:pt x="4938" y="13919"/>
                  <a:pt x="5001" y="13944"/>
                  <a:pt x="5070" y="13944"/>
                </a:cubicBezTo>
                <a:cubicBezTo>
                  <a:pt x="5090" y="13944"/>
                  <a:pt x="5110" y="13942"/>
                  <a:pt x="5130" y="13937"/>
                </a:cubicBezTo>
                <a:cubicBezTo>
                  <a:pt x="5316" y="13883"/>
                  <a:pt x="5506" y="13901"/>
                  <a:pt x="5696" y="13883"/>
                </a:cubicBezTo>
                <a:cubicBezTo>
                  <a:pt x="5899" y="13847"/>
                  <a:pt x="6107" y="13824"/>
                  <a:pt x="6297" y="13770"/>
                </a:cubicBezTo>
                <a:cubicBezTo>
                  <a:pt x="6429" y="13734"/>
                  <a:pt x="6560" y="13711"/>
                  <a:pt x="6673" y="13639"/>
                </a:cubicBezTo>
                <a:cubicBezTo>
                  <a:pt x="6750" y="13562"/>
                  <a:pt x="6863" y="13544"/>
                  <a:pt x="6940" y="13449"/>
                </a:cubicBezTo>
                <a:cubicBezTo>
                  <a:pt x="6940" y="13440"/>
                  <a:pt x="6944" y="13435"/>
                  <a:pt x="6953" y="13435"/>
                </a:cubicBezTo>
                <a:cubicBezTo>
                  <a:pt x="6962" y="13435"/>
                  <a:pt x="6976" y="13440"/>
                  <a:pt x="6994" y="13449"/>
                </a:cubicBezTo>
                <a:cubicBezTo>
                  <a:pt x="7000" y="13460"/>
                  <a:pt x="7005" y="13464"/>
                  <a:pt x="7011" y="13464"/>
                </a:cubicBezTo>
                <a:cubicBezTo>
                  <a:pt x="7024" y="13464"/>
                  <a:pt x="7037" y="13443"/>
                  <a:pt x="7053" y="13431"/>
                </a:cubicBezTo>
                <a:cubicBezTo>
                  <a:pt x="7125" y="13241"/>
                  <a:pt x="7279" y="13091"/>
                  <a:pt x="7410" y="12920"/>
                </a:cubicBezTo>
                <a:cubicBezTo>
                  <a:pt x="7578" y="12693"/>
                  <a:pt x="7673" y="12431"/>
                  <a:pt x="7709" y="12151"/>
                </a:cubicBezTo>
                <a:cubicBezTo>
                  <a:pt x="7750" y="11866"/>
                  <a:pt x="7750" y="11585"/>
                  <a:pt x="7750" y="11300"/>
                </a:cubicBezTo>
                <a:cubicBezTo>
                  <a:pt x="7750" y="10680"/>
                  <a:pt x="7786" y="10074"/>
                  <a:pt x="7845" y="9472"/>
                </a:cubicBezTo>
                <a:cubicBezTo>
                  <a:pt x="7881" y="9056"/>
                  <a:pt x="7899" y="8663"/>
                  <a:pt x="7935" y="8265"/>
                </a:cubicBezTo>
                <a:cubicBezTo>
                  <a:pt x="7994" y="7794"/>
                  <a:pt x="8048" y="7342"/>
                  <a:pt x="8071" y="6871"/>
                </a:cubicBezTo>
                <a:cubicBezTo>
                  <a:pt x="8089" y="6324"/>
                  <a:pt x="8089" y="5777"/>
                  <a:pt x="8071" y="5252"/>
                </a:cubicBezTo>
                <a:cubicBezTo>
                  <a:pt x="8048" y="4854"/>
                  <a:pt x="8012" y="4460"/>
                  <a:pt x="8012" y="4062"/>
                </a:cubicBezTo>
                <a:lnTo>
                  <a:pt x="8012" y="3026"/>
                </a:lnTo>
                <a:cubicBezTo>
                  <a:pt x="8012" y="2687"/>
                  <a:pt x="7935" y="2348"/>
                  <a:pt x="7899" y="2008"/>
                </a:cubicBezTo>
                <a:cubicBezTo>
                  <a:pt x="7881" y="1705"/>
                  <a:pt x="7863" y="1407"/>
                  <a:pt x="7845" y="1103"/>
                </a:cubicBezTo>
                <a:lnTo>
                  <a:pt x="7750" y="841"/>
                </a:lnTo>
                <a:lnTo>
                  <a:pt x="7731" y="818"/>
                </a:lnTo>
                <a:cubicBezTo>
                  <a:pt x="7731" y="687"/>
                  <a:pt x="7636" y="615"/>
                  <a:pt x="7596" y="502"/>
                </a:cubicBezTo>
                <a:cubicBezTo>
                  <a:pt x="7483" y="312"/>
                  <a:pt x="7315" y="235"/>
                  <a:pt x="7107" y="199"/>
                </a:cubicBezTo>
                <a:cubicBezTo>
                  <a:pt x="6994" y="181"/>
                  <a:pt x="6863" y="181"/>
                  <a:pt x="6750" y="140"/>
                </a:cubicBezTo>
                <a:cubicBezTo>
                  <a:pt x="6578" y="104"/>
                  <a:pt x="6410" y="86"/>
                  <a:pt x="6220" y="49"/>
                </a:cubicBezTo>
                <a:cubicBezTo>
                  <a:pt x="6171" y="36"/>
                  <a:pt x="6118" y="31"/>
                  <a:pt x="6065" y="31"/>
                </a:cubicBezTo>
                <a:cubicBezTo>
                  <a:pt x="5957" y="31"/>
                  <a:pt x="5843" y="49"/>
                  <a:pt x="5732" y="49"/>
                </a:cubicBezTo>
                <a:cubicBezTo>
                  <a:pt x="5411" y="27"/>
                  <a:pt x="5108" y="49"/>
                  <a:pt x="4791" y="9"/>
                </a:cubicBezTo>
                <a:cubicBezTo>
                  <a:pt x="4716" y="9"/>
                  <a:pt x="4648" y="1"/>
                  <a:pt x="4578" y="1"/>
                </a:cubicBezTo>
                <a:close/>
              </a:path>
            </a:pathLst>
          </a:custGeom>
          <a:noFill/>
          <a:ln w="2857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2" name="Google Shape;2242;p16"/>
          <p:cNvSpPr/>
          <p:nvPr/>
        </p:nvSpPr>
        <p:spPr>
          <a:xfrm rot="8999984">
            <a:off x="-1118260" y="-190209"/>
            <a:ext cx="3132992" cy="1289619"/>
          </a:xfrm>
          <a:custGeom>
            <a:avLst/>
            <a:gdLst/>
            <a:ahLst/>
            <a:cxnLst/>
            <a:rect l="l" t="t" r="r" b="b"/>
            <a:pathLst>
              <a:path w="16911" h="6961" extrusionOk="0">
                <a:moveTo>
                  <a:pt x="9306" y="0"/>
                </a:moveTo>
                <a:cubicBezTo>
                  <a:pt x="9111" y="0"/>
                  <a:pt x="8916" y="29"/>
                  <a:pt x="8727" y="88"/>
                </a:cubicBezTo>
                <a:cubicBezTo>
                  <a:pt x="7506" y="468"/>
                  <a:pt x="6524" y="1843"/>
                  <a:pt x="5881" y="3462"/>
                </a:cubicBezTo>
                <a:cubicBezTo>
                  <a:pt x="5359" y="2585"/>
                  <a:pt x="4588" y="2102"/>
                  <a:pt x="3816" y="2102"/>
                </a:cubicBezTo>
                <a:cubicBezTo>
                  <a:pt x="3446" y="2102"/>
                  <a:pt x="3076" y="2213"/>
                  <a:pt x="2733" y="2445"/>
                </a:cubicBezTo>
                <a:cubicBezTo>
                  <a:pt x="1679" y="3164"/>
                  <a:pt x="1" y="6498"/>
                  <a:pt x="1150" y="6688"/>
                </a:cubicBezTo>
                <a:cubicBezTo>
                  <a:pt x="2175" y="6870"/>
                  <a:pt x="4434" y="6960"/>
                  <a:pt x="6935" y="6960"/>
                </a:cubicBezTo>
                <a:cubicBezTo>
                  <a:pt x="10646" y="6960"/>
                  <a:pt x="14888" y="6761"/>
                  <a:pt x="16417" y="6367"/>
                </a:cubicBezTo>
                <a:cubicBezTo>
                  <a:pt x="16911" y="6236"/>
                  <a:pt x="15929" y="3105"/>
                  <a:pt x="15327" y="2445"/>
                </a:cubicBezTo>
                <a:cubicBezTo>
                  <a:pt x="14799" y="1857"/>
                  <a:pt x="14145" y="1559"/>
                  <a:pt x="13493" y="1559"/>
                </a:cubicBezTo>
                <a:cubicBezTo>
                  <a:pt x="12910" y="1559"/>
                  <a:pt x="12328" y="1797"/>
                  <a:pt x="11839" y="2277"/>
                </a:cubicBezTo>
                <a:cubicBezTo>
                  <a:pt x="11427" y="831"/>
                  <a:pt x="10356" y="0"/>
                  <a:pt x="930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3" name="Google Shape;2243;p16"/>
          <p:cNvSpPr/>
          <p:nvPr/>
        </p:nvSpPr>
        <p:spPr>
          <a:xfrm rot="-2077004">
            <a:off x="7782942" y="-492799"/>
            <a:ext cx="1762863" cy="1624426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4" name="Google Shape;2244;p16"/>
          <p:cNvSpPr/>
          <p:nvPr/>
        </p:nvSpPr>
        <p:spPr>
          <a:xfrm>
            <a:off x="197452" y="1488575"/>
            <a:ext cx="377803" cy="348159"/>
          </a:xfrm>
          <a:custGeom>
            <a:avLst/>
            <a:gdLst/>
            <a:ahLst/>
            <a:cxnLst/>
            <a:rect l="l" t="t" r="r" b="b"/>
            <a:pathLst>
              <a:path w="7239" h="6671" extrusionOk="0">
                <a:moveTo>
                  <a:pt x="3430" y="0"/>
                </a:moveTo>
                <a:cubicBezTo>
                  <a:pt x="3072" y="0"/>
                  <a:pt x="2691" y="149"/>
                  <a:pt x="2394" y="301"/>
                </a:cubicBezTo>
                <a:cubicBezTo>
                  <a:pt x="1851" y="582"/>
                  <a:pt x="1340" y="980"/>
                  <a:pt x="946" y="1450"/>
                </a:cubicBezTo>
                <a:cubicBezTo>
                  <a:pt x="548" y="1939"/>
                  <a:pt x="227" y="2504"/>
                  <a:pt x="114" y="3129"/>
                </a:cubicBezTo>
                <a:cubicBezTo>
                  <a:pt x="1" y="3712"/>
                  <a:pt x="42" y="4314"/>
                  <a:pt x="268" y="4879"/>
                </a:cubicBezTo>
                <a:cubicBezTo>
                  <a:pt x="494" y="5445"/>
                  <a:pt x="869" y="5938"/>
                  <a:pt x="1399" y="6236"/>
                </a:cubicBezTo>
                <a:cubicBezTo>
                  <a:pt x="1964" y="6576"/>
                  <a:pt x="2661" y="6671"/>
                  <a:pt x="3299" y="6671"/>
                </a:cubicBezTo>
                <a:cubicBezTo>
                  <a:pt x="3661" y="6653"/>
                  <a:pt x="4000" y="6616"/>
                  <a:pt x="4317" y="6558"/>
                </a:cubicBezTo>
                <a:cubicBezTo>
                  <a:pt x="4678" y="6503"/>
                  <a:pt x="5036" y="6426"/>
                  <a:pt x="5357" y="6295"/>
                </a:cubicBezTo>
                <a:cubicBezTo>
                  <a:pt x="5995" y="6051"/>
                  <a:pt x="6524" y="5617"/>
                  <a:pt x="6845" y="5015"/>
                </a:cubicBezTo>
                <a:cubicBezTo>
                  <a:pt x="7144" y="4427"/>
                  <a:pt x="7239" y="3771"/>
                  <a:pt x="7090" y="3147"/>
                </a:cubicBezTo>
                <a:cubicBezTo>
                  <a:pt x="6940" y="2486"/>
                  <a:pt x="6542" y="1903"/>
                  <a:pt x="5995" y="1527"/>
                </a:cubicBezTo>
                <a:cubicBezTo>
                  <a:pt x="5714" y="1319"/>
                  <a:pt x="5393" y="1170"/>
                  <a:pt x="5072" y="1057"/>
                </a:cubicBezTo>
                <a:cubicBezTo>
                  <a:pt x="4697" y="903"/>
                  <a:pt x="4317" y="808"/>
                  <a:pt x="3941" y="808"/>
                </a:cubicBezTo>
                <a:cubicBezTo>
                  <a:pt x="3922" y="807"/>
                  <a:pt x="3903" y="807"/>
                  <a:pt x="3884" y="807"/>
                </a:cubicBezTo>
                <a:cubicBezTo>
                  <a:pt x="3303" y="807"/>
                  <a:pt x="2761" y="1071"/>
                  <a:pt x="2376" y="1509"/>
                </a:cubicBezTo>
                <a:cubicBezTo>
                  <a:pt x="1643" y="2373"/>
                  <a:pt x="1489" y="3771"/>
                  <a:pt x="2190" y="4712"/>
                </a:cubicBezTo>
                <a:cubicBezTo>
                  <a:pt x="2376" y="4956"/>
                  <a:pt x="2584" y="5146"/>
                  <a:pt x="2869" y="5259"/>
                </a:cubicBezTo>
                <a:cubicBezTo>
                  <a:pt x="3030" y="5330"/>
                  <a:pt x="3203" y="5363"/>
                  <a:pt x="3379" y="5363"/>
                </a:cubicBezTo>
                <a:cubicBezTo>
                  <a:pt x="3529" y="5363"/>
                  <a:pt x="3680" y="5339"/>
                  <a:pt x="3828" y="5295"/>
                </a:cubicBezTo>
                <a:cubicBezTo>
                  <a:pt x="4452" y="5087"/>
                  <a:pt x="4995" y="4563"/>
                  <a:pt x="5203" y="3938"/>
                </a:cubicBezTo>
                <a:cubicBezTo>
                  <a:pt x="5411" y="3355"/>
                  <a:pt x="5244" y="2676"/>
                  <a:pt x="4769" y="2260"/>
                </a:cubicBezTo>
                <a:cubicBezTo>
                  <a:pt x="4543" y="2075"/>
                  <a:pt x="4262" y="1939"/>
                  <a:pt x="3959" y="1939"/>
                </a:cubicBezTo>
                <a:cubicBezTo>
                  <a:pt x="3661" y="1961"/>
                  <a:pt x="3358" y="2093"/>
                  <a:pt x="3149" y="2301"/>
                </a:cubicBezTo>
                <a:cubicBezTo>
                  <a:pt x="2941" y="2486"/>
                  <a:pt x="2792" y="2789"/>
                  <a:pt x="2810" y="3070"/>
                </a:cubicBezTo>
                <a:cubicBezTo>
                  <a:pt x="2810" y="3409"/>
                  <a:pt x="3000" y="3730"/>
                  <a:pt x="3321" y="3825"/>
                </a:cubicBezTo>
                <a:cubicBezTo>
                  <a:pt x="3396" y="3852"/>
                  <a:pt x="3478" y="3865"/>
                  <a:pt x="3560" y="3865"/>
                </a:cubicBezTo>
                <a:cubicBezTo>
                  <a:pt x="3766" y="3865"/>
                  <a:pt x="3977" y="3784"/>
                  <a:pt x="4113" y="3635"/>
                </a:cubicBezTo>
                <a:cubicBezTo>
                  <a:pt x="4317" y="3409"/>
                  <a:pt x="4357" y="2979"/>
                  <a:pt x="4054" y="2807"/>
                </a:cubicBezTo>
                <a:cubicBezTo>
                  <a:pt x="3997" y="2774"/>
                  <a:pt x="3933" y="2759"/>
                  <a:pt x="3869" y="2759"/>
                </a:cubicBezTo>
                <a:cubicBezTo>
                  <a:pt x="3785" y="2759"/>
                  <a:pt x="3702" y="2784"/>
                  <a:pt x="3638" y="2825"/>
                </a:cubicBezTo>
                <a:cubicBezTo>
                  <a:pt x="3489" y="2902"/>
                  <a:pt x="3434" y="3052"/>
                  <a:pt x="3453" y="3205"/>
                </a:cubicBezTo>
                <a:cubicBezTo>
                  <a:pt x="3467" y="3295"/>
                  <a:pt x="3552" y="3348"/>
                  <a:pt x="3634" y="3348"/>
                </a:cubicBezTo>
                <a:cubicBezTo>
                  <a:pt x="3656" y="3348"/>
                  <a:pt x="3677" y="3344"/>
                  <a:pt x="3697" y="3337"/>
                </a:cubicBezTo>
                <a:cubicBezTo>
                  <a:pt x="3797" y="3321"/>
                  <a:pt x="3837" y="3229"/>
                  <a:pt x="3832" y="3143"/>
                </a:cubicBezTo>
                <a:lnTo>
                  <a:pt x="3832" y="3143"/>
                </a:lnTo>
                <a:lnTo>
                  <a:pt x="3846" y="3129"/>
                </a:lnTo>
                <a:lnTo>
                  <a:pt x="3864" y="3129"/>
                </a:lnTo>
                <a:cubicBezTo>
                  <a:pt x="3846" y="3129"/>
                  <a:pt x="3887" y="3147"/>
                  <a:pt x="3887" y="3147"/>
                </a:cubicBezTo>
                <a:lnTo>
                  <a:pt x="3905" y="3183"/>
                </a:lnTo>
                <a:cubicBezTo>
                  <a:pt x="3905" y="3224"/>
                  <a:pt x="3905" y="3278"/>
                  <a:pt x="3887" y="3319"/>
                </a:cubicBezTo>
                <a:cubicBezTo>
                  <a:pt x="3819" y="3439"/>
                  <a:pt x="3683" y="3491"/>
                  <a:pt x="3555" y="3491"/>
                </a:cubicBezTo>
                <a:cubicBezTo>
                  <a:pt x="3504" y="3491"/>
                  <a:pt x="3455" y="3483"/>
                  <a:pt x="3412" y="3468"/>
                </a:cubicBezTo>
                <a:cubicBezTo>
                  <a:pt x="3226" y="3391"/>
                  <a:pt x="3149" y="3129"/>
                  <a:pt x="3186" y="2939"/>
                </a:cubicBezTo>
                <a:cubicBezTo>
                  <a:pt x="3244" y="2730"/>
                  <a:pt x="3394" y="2545"/>
                  <a:pt x="3566" y="2450"/>
                </a:cubicBezTo>
                <a:cubicBezTo>
                  <a:pt x="3703" y="2363"/>
                  <a:pt x="3838" y="2316"/>
                  <a:pt x="3979" y="2316"/>
                </a:cubicBezTo>
                <a:cubicBezTo>
                  <a:pt x="4052" y="2316"/>
                  <a:pt x="4127" y="2329"/>
                  <a:pt x="4203" y="2355"/>
                </a:cubicBezTo>
                <a:cubicBezTo>
                  <a:pt x="4412" y="2432"/>
                  <a:pt x="4602" y="2581"/>
                  <a:pt x="4715" y="2771"/>
                </a:cubicBezTo>
                <a:cubicBezTo>
                  <a:pt x="4995" y="3183"/>
                  <a:pt x="4959" y="3712"/>
                  <a:pt x="4697" y="4146"/>
                </a:cubicBezTo>
                <a:cubicBezTo>
                  <a:pt x="4418" y="4571"/>
                  <a:pt x="3909" y="4975"/>
                  <a:pt x="3374" y="4975"/>
                </a:cubicBezTo>
                <a:cubicBezTo>
                  <a:pt x="3363" y="4975"/>
                  <a:pt x="3351" y="4975"/>
                  <a:pt x="3339" y="4974"/>
                </a:cubicBezTo>
                <a:cubicBezTo>
                  <a:pt x="2869" y="4974"/>
                  <a:pt x="2507" y="4581"/>
                  <a:pt x="2322" y="4183"/>
                </a:cubicBezTo>
                <a:cubicBezTo>
                  <a:pt x="1905" y="3355"/>
                  <a:pt x="2132" y="2260"/>
                  <a:pt x="2792" y="1640"/>
                </a:cubicBezTo>
                <a:cubicBezTo>
                  <a:pt x="3111" y="1336"/>
                  <a:pt x="3516" y="1193"/>
                  <a:pt x="3941" y="1193"/>
                </a:cubicBezTo>
                <a:cubicBezTo>
                  <a:pt x="4016" y="1193"/>
                  <a:pt x="4091" y="1197"/>
                  <a:pt x="4167" y="1206"/>
                </a:cubicBezTo>
                <a:cubicBezTo>
                  <a:pt x="4488" y="1242"/>
                  <a:pt x="4810" y="1337"/>
                  <a:pt x="5090" y="1468"/>
                </a:cubicBezTo>
                <a:cubicBezTo>
                  <a:pt x="5375" y="1563"/>
                  <a:pt x="5638" y="1713"/>
                  <a:pt x="5864" y="1885"/>
                </a:cubicBezTo>
                <a:cubicBezTo>
                  <a:pt x="6750" y="2563"/>
                  <a:pt x="7031" y="3807"/>
                  <a:pt x="6524" y="4789"/>
                </a:cubicBezTo>
                <a:cubicBezTo>
                  <a:pt x="6280" y="5277"/>
                  <a:pt x="5864" y="5671"/>
                  <a:pt x="5357" y="5897"/>
                </a:cubicBezTo>
                <a:cubicBezTo>
                  <a:pt x="4810" y="6123"/>
                  <a:pt x="4185" y="6218"/>
                  <a:pt x="3602" y="6277"/>
                </a:cubicBezTo>
                <a:cubicBezTo>
                  <a:pt x="3479" y="6285"/>
                  <a:pt x="3356" y="6289"/>
                  <a:pt x="3233" y="6289"/>
                </a:cubicBezTo>
                <a:cubicBezTo>
                  <a:pt x="2791" y="6289"/>
                  <a:pt x="2352" y="6232"/>
                  <a:pt x="1923" y="6069"/>
                </a:cubicBezTo>
                <a:cubicBezTo>
                  <a:pt x="1453" y="5897"/>
                  <a:pt x="1059" y="5558"/>
                  <a:pt x="793" y="5128"/>
                </a:cubicBezTo>
                <a:cubicBezTo>
                  <a:pt x="286" y="4241"/>
                  <a:pt x="340" y="3147"/>
                  <a:pt x="833" y="2278"/>
                </a:cubicBezTo>
                <a:cubicBezTo>
                  <a:pt x="1096" y="1808"/>
                  <a:pt x="1453" y="1414"/>
                  <a:pt x="1887" y="1075"/>
                </a:cubicBezTo>
                <a:cubicBezTo>
                  <a:pt x="2095" y="921"/>
                  <a:pt x="2322" y="772"/>
                  <a:pt x="2566" y="640"/>
                </a:cubicBezTo>
                <a:cubicBezTo>
                  <a:pt x="2792" y="527"/>
                  <a:pt x="3018" y="414"/>
                  <a:pt x="3281" y="396"/>
                </a:cubicBezTo>
                <a:cubicBezTo>
                  <a:pt x="3331" y="386"/>
                  <a:pt x="3381" y="381"/>
                  <a:pt x="3430" y="381"/>
                </a:cubicBezTo>
                <a:cubicBezTo>
                  <a:pt x="3585" y="381"/>
                  <a:pt x="3733" y="432"/>
                  <a:pt x="3846" y="545"/>
                </a:cubicBezTo>
                <a:cubicBezTo>
                  <a:pt x="3886" y="590"/>
                  <a:pt x="3933" y="608"/>
                  <a:pt x="3978" y="608"/>
                </a:cubicBezTo>
                <a:cubicBezTo>
                  <a:pt x="4125" y="608"/>
                  <a:pt x="4259" y="411"/>
                  <a:pt x="4131" y="283"/>
                </a:cubicBezTo>
                <a:cubicBezTo>
                  <a:pt x="3934" y="77"/>
                  <a:pt x="3688" y="0"/>
                  <a:pt x="343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5" name="Google Shape;2245;p16"/>
          <p:cNvSpPr/>
          <p:nvPr/>
        </p:nvSpPr>
        <p:spPr>
          <a:xfrm>
            <a:off x="8409400" y="1533231"/>
            <a:ext cx="509948" cy="504469"/>
          </a:xfrm>
          <a:custGeom>
            <a:avLst/>
            <a:gdLst/>
            <a:ahLst/>
            <a:cxnLst/>
            <a:rect l="l" t="t" r="r" b="b"/>
            <a:pathLst>
              <a:path w="9771" h="9666" extrusionOk="0">
                <a:moveTo>
                  <a:pt x="3905" y="1070"/>
                </a:moveTo>
                <a:cubicBezTo>
                  <a:pt x="3948" y="1070"/>
                  <a:pt x="3990" y="1074"/>
                  <a:pt x="4032" y="1085"/>
                </a:cubicBezTo>
                <a:cubicBezTo>
                  <a:pt x="4203" y="1126"/>
                  <a:pt x="4317" y="1294"/>
                  <a:pt x="4298" y="1484"/>
                </a:cubicBezTo>
                <a:cubicBezTo>
                  <a:pt x="4280" y="1669"/>
                  <a:pt x="4167" y="1859"/>
                  <a:pt x="4013" y="2008"/>
                </a:cubicBezTo>
                <a:cubicBezTo>
                  <a:pt x="3674" y="2348"/>
                  <a:pt x="3149" y="2519"/>
                  <a:pt x="2656" y="2556"/>
                </a:cubicBezTo>
                <a:cubicBezTo>
                  <a:pt x="2635" y="2556"/>
                  <a:pt x="2613" y="2557"/>
                  <a:pt x="2592" y="2557"/>
                </a:cubicBezTo>
                <a:lnTo>
                  <a:pt x="2592" y="2557"/>
                </a:lnTo>
                <a:cubicBezTo>
                  <a:pt x="2651" y="2274"/>
                  <a:pt x="2762" y="1997"/>
                  <a:pt x="2923" y="1746"/>
                </a:cubicBezTo>
                <a:cubicBezTo>
                  <a:pt x="3054" y="1538"/>
                  <a:pt x="3222" y="1352"/>
                  <a:pt x="3430" y="1217"/>
                </a:cubicBezTo>
                <a:cubicBezTo>
                  <a:pt x="3567" y="1145"/>
                  <a:pt x="3738" y="1070"/>
                  <a:pt x="3905" y="1070"/>
                </a:cubicBezTo>
                <a:close/>
                <a:moveTo>
                  <a:pt x="6560" y="3931"/>
                </a:moveTo>
                <a:cubicBezTo>
                  <a:pt x="6728" y="3931"/>
                  <a:pt x="6882" y="4044"/>
                  <a:pt x="6900" y="4216"/>
                </a:cubicBezTo>
                <a:cubicBezTo>
                  <a:pt x="6918" y="4406"/>
                  <a:pt x="6823" y="4609"/>
                  <a:pt x="6710" y="4763"/>
                </a:cubicBezTo>
                <a:cubicBezTo>
                  <a:pt x="6432" y="5117"/>
                  <a:pt x="5964" y="5342"/>
                  <a:pt x="5538" y="5439"/>
                </a:cubicBezTo>
                <a:lnTo>
                  <a:pt x="5538" y="5439"/>
                </a:lnTo>
                <a:cubicBezTo>
                  <a:pt x="5553" y="5221"/>
                  <a:pt x="5598" y="5005"/>
                  <a:pt x="5674" y="4799"/>
                </a:cubicBezTo>
                <a:cubicBezTo>
                  <a:pt x="5751" y="4573"/>
                  <a:pt x="5864" y="4347"/>
                  <a:pt x="6031" y="4198"/>
                </a:cubicBezTo>
                <a:cubicBezTo>
                  <a:pt x="6162" y="4067"/>
                  <a:pt x="6370" y="3931"/>
                  <a:pt x="6560" y="3931"/>
                </a:cubicBezTo>
                <a:close/>
                <a:moveTo>
                  <a:pt x="8983" y="6480"/>
                </a:moveTo>
                <a:cubicBezTo>
                  <a:pt x="9076" y="6480"/>
                  <a:pt x="9165" y="6511"/>
                  <a:pt x="9234" y="6591"/>
                </a:cubicBezTo>
                <a:cubicBezTo>
                  <a:pt x="9406" y="6758"/>
                  <a:pt x="9388" y="7043"/>
                  <a:pt x="9275" y="7233"/>
                </a:cubicBezTo>
                <a:cubicBezTo>
                  <a:pt x="9103" y="7478"/>
                  <a:pt x="8840" y="7627"/>
                  <a:pt x="8555" y="7740"/>
                </a:cubicBezTo>
                <a:cubicBezTo>
                  <a:pt x="8438" y="7780"/>
                  <a:pt x="8316" y="7809"/>
                  <a:pt x="8192" y="7827"/>
                </a:cubicBezTo>
                <a:lnTo>
                  <a:pt x="8192" y="7827"/>
                </a:lnTo>
                <a:cubicBezTo>
                  <a:pt x="8177" y="7717"/>
                  <a:pt x="8173" y="7606"/>
                  <a:pt x="8180" y="7496"/>
                </a:cubicBezTo>
                <a:cubicBezTo>
                  <a:pt x="8198" y="7079"/>
                  <a:pt x="8406" y="6686"/>
                  <a:pt x="8804" y="6514"/>
                </a:cubicBezTo>
                <a:cubicBezTo>
                  <a:pt x="8863" y="6493"/>
                  <a:pt x="8924" y="6480"/>
                  <a:pt x="8983" y="6480"/>
                </a:cubicBezTo>
                <a:close/>
                <a:moveTo>
                  <a:pt x="175" y="1"/>
                </a:moveTo>
                <a:cubicBezTo>
                  <a:pt x="108" y="1"/>
                  <a:pt x="45" y="40"/>
                  <a:pt x="37" y="126"/>
                </a:cubicBezTo>
                <a:cubicBezTo>
                  <a:pt x="1" y="728"/>
                  <a:pt x="168" y="1330"/>
                  <a:pt x="526" y="1823"/>
                </a:cubicBezTo>
                <a:cubicBezTo>
                  <a:pt x="865" y="2311"/>
                  <a:pt x="1376" y="2651"/>
                  <a:pt x="1960" y="2782"/>
                </a:cubicBezTo>
                <a:cubicBezTo>
                  <a:pt x="2059" y="2805"/>
                  <a:pt x="2161" y="2822"/>
                  <a:pt x="2263" y="2832"/>
                </a:cubicBezTo>
                <a:lnTo>
                  <a:pt x="2263" y="2832"/>
                </a:lnTo>
                <a:cubicBezTo>
                  <a:pt x="2176" y="3789"/>
                  <a:pt x="2547" y="4786"/>
                  <a:pt x="3376" y="5329"/>
                </a:cubicBezTo>
                <a:cubicBezTo>
                  <a:pt x="3837" y="5639"/>
                  <a:pt x="4397" y="5798"/>
                  <a:pt x="4957" y="5798"/>
                </a:cubicBezTo>
                <a:cubicBezTo>
                  <a:pt x="5054" y="5798"/>
                  <a:pt x="5151" y="5793"/>
                  <a:pt x="5247" y="5784"/>
                </a:cubicBezTo>
                <a:lnTo>
                  <a:pt x="5247" y="5784"/>
                </a:lnTo>
                <a:cubicBezTo>
                  <a:pt x="5284" y="6292"/>
                  <a:pt x="5454" y="6779"/>
                  <a:pt x="5769" y="7193"/>
                </a:cubicBezTo>
                <a:cubicBezTo>
                  <a:pt x="6254" y="7807"/>
                  <a:pt x="7035" y="8152"/>
                  <a:pt x="7816" y="8152"/>
                </a:cubicBezTo>
                <a:cubicBezTo>
                  <a:pt x="7864" y="8152"/>
                  <a:pt x="7911" y="8151"/>
                  <a:pt x="7958" y="8148"/>
                </a:cubicBezTo>
                <a:lnTo>
                  <a:pt x="7958" y="8148"/>
                </a:lnTo>
                <a:cubicBezTo>
                  <a:pt x="7963" y="8163"/>
                  <a:pt x="7967" y="8178"/>
                  <a:pt x="7972" y="8192"/>
                </a:cubicBezTo>
                <a:cubicBezTo>
                  <a:pt x="8126" y="8681"/>
                  <a:pt x="8442" y="9115"/>
                  <a:pt x="8876" y="9400"/>
                </a:cubicBezTo>
                <a:cubicBezTo>
                  <a:pt x="9085" y="9531"/>
                  <a:pt x="9311" y="9626"/>
                  <a:pt x="9555" y="9663"/>
                </a:cubicBezTo>
                <a:cubicBezTo>
                  <a:pt x="9566" y="9665"/>
                  <a:pt x="9576" y="9666"/>
                  <a:pt x="9586" y="9666"/>
                </a:cubicBezTo>
                <a:cubicBezTo>
                  <a:pt x="9748" y="9666"/>
                  <a:pt x="9771" y="9399"/>
                  <a:pt x="9596" y="9382"/>
                </a:cubicBezTo>
                <a:cubicBezTo>
                  <a:pt x="8954" y="9266"/>
                  <a:pt x="8444" y="8733"/>
                  <a:pt x="8255" y="8115"/>
                </a:cubicBezTo>
                <a:lnTo>
                  <a:pt x="8255" y="8115"/>
                </a:lnTo>
                <a:cubicBezTo>
                  <a:pt x="8475" y="8077"/>
                  <a:pt x="8691" y="8010"/>
                  <a:pt x="8895" y="7912"/>
                </a:cubicBezTo>
                <a:cubicBezTo>
                  <a:pt x="9198" y="7758"/>
                  <a:pt x="9519" y="7514"/>
                  <a:pt x="9614" y="7174"/>
                </a:cubicBezTo>
                <a:cubicBezTo>
                  <a:pt x="9709" y="6871"/>
                  <a:pt x="9632" y="6532"/>
                  <a:pt x="9406" y="6329"/>
                </a:cubicBezTo>
                <a:cubicBezTo>
                  <a:pt x="9280" y="6230"/>
                  <a:pt x="9142" y="6189"/>
                  <a:pt x="9002" y="6189"/>
                </a:cubicBezTo>
                <a:cubicBezTo>
                  <a:pt x="8660" y="6189"/>
                  <a:pt x="8312" y="6437"/>
                  <a:pt x="8126" y="6704"/>
                </a:cubicBezTo>
                <a:cubicBezTo>
                  <a:pt x="7906" y="7038"/>
                  <a:pt x="7845" y="7461"/>
                  <a:pt x="7896" y="7852"/>
                </a:cubicBezTo>
                <a:lnTo>
                  <a:pt x="7896" y="7852"/>
                </a:lnTo>
                <a:cubicBezTo>
                  <a:pt x="7878" y="7853"/>
                  <a:pt x="7859" y="7853"/>
                  <a:pt x="7841" y="7853"/>
                </a:cubicBezTo>
                <a:cubicBezTo>
                  <a:pt x="7814" y="7854"/>
                  <a:pt x="7787" y="7854"/>
                  <a:pt x="7761" y="7854"/>
                </a:cubicBezTo>
                <a:cubicBezTo>
                  <a:pt x="7297" y="7854"/>
                  <a:pt x="6819" y="7706"/>
                  <a:pt x="6447" y="7437"/>
                </a:cubicBezTo>
                <a:cubicBezTo>
                  <a:pt x="5886" y="7043"/>
                  <a:pt x="5575" y="6400"/>
                  <a:pt x="5537" y="5740"/>
                </a:cubicBezTo>
                <a:lnTo>
                  <a:pt x="5537" y="5740"/>
                </a:lnTo>
                <a:cubicBezTo>
                  <a:pt x="5895" y="5667"/>
                  <a:pt x="6240" y="5525"/>
                  <a:pt x="6542" y="5311"/>
                </a:cubicBezTo>
                <a:cubicBezTo>
                  <a:pt x="6768" y="5157"/>
                  <a:pt x="6954" y="4949"/>
                  <a:pt x="7085" y="4704"/>
                </a:cubicBezTo>
                <a:cubicBezTo>
                  <a:pt x="7180" y="4496"/>
                  <a:pt x="7239" y="4216"/>
                  <a:pt x="7126" y="3990"/>
                </a:cubicBezTo>
                <a:cubicBezTo>
                  <a:pt x="7025" y="3772"/>
                  <a:pt x="6821" y="3644"/>
                  <a:pt x="6576" y="3644"/>
                </a:cubicBezTo>
                <a:cubicBezTo>
                  <a:pt x="6546" y="3644"/>
                  <a:pt x="6515" y="3646"/>
                  <a:pt x="6483" y="3650"/>
                </a:cubicBezTo>
                <a:cubicBezTo>
                  <a:pt x="6221" y="3669"/>
                  <a:pt x="5977" y="3840"/>
                  <a:pt x="5787" y="4026"/>
                </a:cubicBezTo>
                <a:cubicBezTo>
                  <a:pt x="5597" y="4216"/>
                  <a:pt x="5466" y="4460"/>
                  <a:pt x="5389" y="4723"/>
                </a:cubicBezTo>
                <a:cubicBezTo>
                  <a:pt x="5307" y="4964"/>
                  <a:pt x="5251" y="5231"/>
                  <a:pt x="5241" y="5491"/>
                </a:cubicBezTo>
                <a:lnTo>
                  <a:pt x="5241" y="5491"/>
                </a:lnTo>
                <a:cubicBezTo>
                  <a:pt x="5147" y="5502"/>
                  <a:pt x="5053" y="5507"/>
                  <a:pt x="4959" y="5507"/>
                </a:cubicBezTo>
                <a:cubicBezTo>
                  <a:pt x="4662" y="5507"/>
                  <a:pt x="4366" y="5456"/>
                  <a:pt x="4090" y="5365"/>
                </a:cubicBezTo>
                <a:cubicBezTo>
                  <a:pt x="3620" y="5198"/>
                  <a:pt x="3222" y="4913"/>
                  <a:pt x="2941" y="4496"/>
                </a:cubicBezTo>
                <a:cubicBezTo>
                  <a:pt x="2674" y="4103"/>
                  <a:pt x="2543" y="3614"/>
                  <a:pt x="2543" y="3121"/>
                </a:cubicBezTo>
                <a:cubicBezTo>
                  <a:pt x="2540" y="3030"/>
                  <a:pt x="2542" y="2938"/>
                  <a:pt x="2549" y="2846"/>
                </a:cubicBezTo>
                <a:lnTo>
                  <a:pt x="2549" y="2846"/>
                </a:lnTo>
                <a:cubicBezTo>
                  <a:pt x="2936" y="2844"/>
                  <a:pt x="3321" y="2758"/>
                  <a:pt x="3656" y="2596"/>
                </a:cubicBezTo>
                <a:cubicBezTo>
                  <a:pt x="3918" y="2461"/>
                  <a:pt x="4145" y="2311"/>
                  <a:pt x="4335" y="2085"/>
                </a:cubicBezTo>
                <a:cubicBezTo>
                  <a:pt x="4507" y="1895"/>
                  <a:pt x="4620" y="1633"/>
                  <a:pt x="4597" y="1352"/>
                </a:cubicBezTo>
                <a:cubicBezTo>
                  <a:pt x="4561" y="1085"/>
                  <a:pt x="4353" y="859"/>
                  <a:pt x="4090" y="805"/>
                </a:cubicBezTo>
                <a:cubicBezTo>
                  <a:pt x="4021" y="786"/>
                  <a:pt x="3951" y="778"/>
                  <a:pt x="3883" y="778"/>
                </a:cubicBezTo>
                <a:cubicBezTo>
                  <a:pt x="3671" y="778"/>
                  <a:pt x="3465" y="860"/>
                  <a:pt x="3281" y="972"/>
                </a:cubicBezTo>
                <a:cubicBezTo>
                  <a:pt x="2810" y="1257"/>
                  <a:pt x="2489" y="1805"/>
                  <a:pt x="2358" y="2311"/>
                </a:cubicBezTo>
                <a:cubicBezTo>
                  <a:pt x="2337" y="2388"/>
                  <a:pt x="2319" y="2465"/>
                  <a:pt x="2304" y="2543"/>
                </a:cubicBezTo>
                <a:lnTo>
                  <a:pt x="2304" y="2543"/>
                </a:lnTo>
                <a:cubicBezTo>
                  <a:pt x="1929" y="2501"/>
                  <a:pt x="1558" y="2371"/>
                  <a:pt x="1245" y="2144"/>
                </a:cubicBezTo>
                <a:cubicBezTo>
                  <a:pt x="829" y="1841"/>
                  <a:pt x="526" y="1389"/>
                  <a:pt x="394" y="900"/>
                </a:cubicBezTo>
                <a:cubicBezTo>
                  <a:pt x="340" y="651"/>
                  <a:pt x="299" y="407"/>
                  <a:pt x="340" y="163"/>
                </a:cubicBezTo>
                <a:cubicBezTo>
                  <a:pt x="340" y="59"/>
                  <a:pt x="255" y="1"/>
                  <a:pt x="17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6" name="Google Shape;2246;p16"/>
          <p:cNvSpPr/>
          <p:nvPr/>
        </p:nvSpPr>
        <p:spPr>
          <a:xfrm>
            <a:off x="-493793" y="4438263"/>
            <a:ext cx="1650951" cy="884019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7" name="Google Shape;2247;p1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248" name="Google Shape;2248;p16"/>
          <p:cNvSpPr txBox="1">
            <a:spLocks noGrp="1"/>
          </p:cNvSpPr>
          <p:nvPr>
            <p:ph type="subTitle" idx="1"/>
          </p:nvPr>
        </p:nvSpPr>
        <p:spPr>
          <a:xfrm>
            <a:off x="1202425" y="2917148"/>
            <a:ext cx="19365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249" name="Google Shape;2249;p16"/>
          <p:cNvSpPr txBox="1">
            <a:spLocks noGrp="1"/>
          </p:cNvSpPr>
          <p:nvPr>
            <p:ph type="title" idx="2"/>
          </p:nvPr>
        </p:nvSpPr>
        <p:spPr>
          <a:xfrm>
            <a:off x="1202425" y="2690300"/>
            <a:ext cx="19365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250" name="Google Shape;2250;p16"/>
          <p:cNvSpPr txBox="1">
            <a:spLocks noGrp="1"/>
          </p:cNvSpPr>
          <p:nvPr>
            <p:ph type="subTitle" idx="3"/>
          </p:nvPr>
        </p:nvSpPr>
        <p:spPr>
          <a:xfrm>
            <a:off x="3603804" y="2917148"/>
            <a:ext cx="19365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251" name="Google Shape;2251;p16"/>
          <p:cNvSpPr txBox="1">
            <a:spLocks noGrp="1"/>
          </p:cNvSpPr>
          <p:nvPr>
            <p:ph type="title" idx="4"/>
          </p:nvPr>
        </p:nvSpPr>
        <p:spPr>
          <a:xfrm>
            <a:off x="3603807" y="2690300"/>
            <a:ext cx="19365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252" name="Google Shape;2252;p16"/>
          <p:cNvSpPr txBox="1">
            <a:spLocks noGrp="1"/>
          </p:cNvSpPr>
          <p:nvPr>
            <p:ph type="subTitle" idx="5"/>
          </p:nvPr>
        </p:nvSpPr>
        <p:spPr>
          <a:xfrm>
            <a:off x="6005184" y="2917148"/>
            <a:ext cx="19365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123031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253" name="Google Shape;2253;p16"/>
          <p:cNvSpPr txBox="1">
            <a:spLocks noGrp="1"/>
          </p:cNvSpPr>
          <p:nvPr>
            <p:ph type="title" idx="6"/>
          </p:nvPr>
        </p:nvSpPr>
        <p:spPr>
          <a:xfrm>
            <a:off x="6005189" y="2690300"/>
            <a:ext cx="19365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grpSp>
        <p:nvGrpSpPr>
          <p:cNvPr id="2254" name="Google Shape;2254;p16"/>
          <p:cNvGrpSpPr/>
          <p:nvPr/>
        </p:nvGrpSpPr>
        <p:grpSpPr>
          <a:xfrm>
            <a:off x="197450" y="649200"/>
            <a:ext cx="9740697" cy="5545451"/>
            <a:chOff x="197450" y="649200"/>
            <a:chExt cx="9740697" cy="5545451"/>
          </a:xfrm>
        </p:grpSpPr>
        <p:sp>
          <p:nvSpPr>
            <p:cNvPr id="2255" name="Google Shape;2255;p16"/>
            <p:cNvSpPr/>
            <p:nvPr/>
          </p:nvSpPr>
          <p:spPr>
            <a:xfrm>
              <a:off x="457200" y="1041257"/>
              <a:ext cx="134999" cy="101788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16"/>
            <p:cNvSpPr/>
            <p:nvPr/>
          </p:nvSpPr>
          <p:spPr>
            <a:xfrm>
              <a:off x="591486" y="1248133"/>
              <a:ext cx="148481" cy="118842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16"/>
            <p:cNvSpPr/>
            <p:nvPr/>
          </p:nvSpPr>
          <p:spPr>
            <a:xfrm>
              <a:off x="768629" y="1391349"/>
              <a:ext cx="165267" cy="141878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16"/>
            <p:cNvSpPr/>
            <p:nvPr/>
          </p:nvSpPr>
          <p:spPr>
            <a:xfrm>
              <a:off x="982557" y="1082686"/>
              <a:ext cx="183570" cy="135449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16"/>
            <p:cNvSpPr/>
            <p:nvPr/>
          </p:nvSpPr>
          <p:spPr>
            <a:xfrm>
              <a:off x="765325" y="995899"/>
              <a:ext cx="170177" cy="151878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16"/>
            <p:cNvSpPr/>
            <p:nvPr/>
          </p:nvSpPr>
          <p:spPr>
            <a:xfrm>
              <a:off x="1110593" y="1322598"/>
              <a:ext cx="166606" cy="158128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16"/>
            <p:cNvSpPr/>
            <p:nvPr/>
          </p:nvSpPr>
          <p:spPr>
            <a:xfrm>
              <a:off x="629254" y="811880"/>
              <a:ext cx="99017" cy="84377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16"/>
            <p:cNvSpPr/>
            <p:nvPr/>
          </p:nvSpPr>
          <p:spPr>
            <a:xfrm>
              <a:off x="775504" y="649200"/>
              <a:ext cx="201963" cy="147682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16"/>
            <p:cNvSpPr/>
            <p:nvPr/>
          </p:nvSpPr>
          <p:spPr>
            <a:xfrm>
              <a:off x="957200" y="1334206"/>
              <a:ext cx="74017" cy="60716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16"/>
            <p:cNvSpPr/>
            <p:nvPr/>
          </p:nvSpPr>
          <p:spPr>
            <a:xfrm>
              <a:off x="1039611" y="820987"/>
              <a:ext cx="116428" cy="79644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16"/>
            <p:cNvSpPr/>
            <p:nvPr/>
          </p:nvSpPr>
          <p:spPr>
            <a:xfrm rot="-7617272">
              <a:off x="7951637" y="4352681"/>
              <a:ext cx="1775213" cy="1414796"/>
            </a:xfrm>
            <a:custGeom>
              <a:avLst/>
              <a:gdLst/>
              <a:ahLst/>
              <a:cxnLst/>
              <a:rect l="l" t="t" r="r" b="b"/>
              <a:pathLst>
                <a:path w="12949" h="10320" extrusionOk="0">
                  <a:moveTo>
                    <a:pt x="5030" y="0"/>
                  </a:moveTo>
                  <a:cubicBezTo>
                    <a:pt x="4569" y="0"/>
                    <a:pt x="4094" y="82"/>
                    <a:pt x="3620" y="273"/>
                  </a:cubicBezTo>
                  <a:cubicBezTo>
                    <a:pt x="1" y="1761"/>
                    <a:pt x="2204" y="7343"/>
                    <a:pt x="3466" y="8434"/>
                  </a:cubicBezTo>
                  <a:cubicBezTo>
                    <a:pt x="4280" y="9135"/>
                    <a:pt x="5185" y="9755"/>
                    <a:pt x="6294" y="10094"/>
                  </a:cubicBezTo>
                  <a:cubicBezTo>
                    <a:pt x="6796" y="10237"/>
                    <a:pt x="7348" y="10319"/>
                    <a:pt x="7918" y="10319"/>
                  </a:cubicBezTo>
                  <a:cubicBezTo>
                    <a:pt x="8631" y="10319"/>
                    <a:pt x="9373" y="10190"/>
                    <a:pt x="10084" y="9886"/>
                  </a:cubicBezTo>
                  <a:cubicBezTo>
                    <a:pt x="11383" y="9361"/>
                    <a:pt x="12536" y="8248"/>
                    <a:pt x="12763" y="7099"/>
                  </a:cubicBezTo>
                  <a:cubicBezTo>
                    <a:pt x="12948" y="6212"/>
                    <a:pt x="12573" y="5439"/>
                    <a:pt x="12043" y="4837"/>
                  </a:cubicBezTo>
                  <a:cubicBezTo>
                    <a:pt x="11496" y="4249"/>
                    <a:pt x="10799" y="3797"/>
                    <a:pt x="10179" y="3254"/>
                  </a:cubicBezTo>
                  <a:cubicBezTo>
                    <a:pt x="9275" y="2462"/>
                    <a:pt x="8578" y="1499"/>
                    <a:pt x="7560" y="820"/>
                  </a:cubicBezTo>
                  <a:cubicBezTo>
                    <a:pt x="6874" y="351"/>
                    <a:pt x="5983" y="0"/>
                    <a:pt x="50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16"/>
            <p:cNvSpPr/>
            <p:nvPr/>
          </p:nvSpPr>
          <p:spPr>
            <a:xfrm rot="-7617272">
              <a:off x="8569907" y="4596201"/>
              <a:ext cx="212219" cy="57442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16"/>
            <p:cNvSpPr/>
            <p:nvPr/>
          </p:nvSpPr>
          <p:spPr>
            <a:xfrm rot="-7617272">
              <a:off x="8424767" y="4455423"/>
              <a:ext cx="175753" cy="54700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16"/>
            <p:cNvSpPr/>
            <p:nvPr/>
          </p:nvSpPr>
          <p:spPr>
            <a:xfrm rot="-7617272">
              <a:off x="8582980" y="4366644"/>
              <a:ext cx="160261" cy="51684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16"/>
            <p:cNvSpPr/>
            <p:nvPr/>
          </p:nvSpPr>
          <p:spPr>
            <a:xfrm rot="-7617272">
              <a:off x="8440250" y="4279987"/>
              <a:ext cx="160261" cy="51684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16"/>
            <p:cNvSpPr/>
            <p:nvPr/>
          </p:nvSpPr>
          <p:spPr>
            <a:xfrm rot="-7617272">
              <a:off x="8283637" y="4424819"/>
              <a:ext cx="199196" cy="6854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16"/>
            <p:cNvSpPr/>
            <p:nvPr/>
          </p:nvSpPr>
          <p:spPr>
            <a:xfrm rot="-7617272">
              <a:off x="8210866" y="4101533"/>
              <a:ext cx="144633" cy="66216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16"/>
            <p:cNvSpPr/>
            <p:nvPr/>
          </p:nvSpPr>
          <p:spPr>
            <a:xfrm rot="-7617272">
              <a:off x="8485610" y="4058069"/>
              <a:ext cx="134762" cy="51547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16"/>
            <p:cNvSpPr/>
            <p:nvPr/>
          </p:nvSpPr>
          <p:spPr>
            <a:xfrm rot="-7617272">
              <a:off x="8255710" y="3944564"/>
              <a:ext cx="126674" cy="58401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16"/>
            <p:cNvSpPr/>
            <p:nvPr/>
          </p:nvSpPr>
          <p:spPr>
            <a:xfrm rot="-7617272">
              <a:off x="8808025" y="4301835"/>
              <a:ext cx="152721" cy="57853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16"/>
            <p:cNvSpPr/>
            <p:nvPr/>
          </p:nvSpPr>
          <p:spPr>
            <a:xfrm rot="-7617272">
              <a:off x="8854309" y="4586749"/>
              <a:ext cx="165060" cy="59635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16"/>
            <p:cNvSpPr/>
            <p:nvPr/>
          </p:nvSpPr>
          <p:spPr>
            <a:xfrm rot="-7617272">
              <a:off x="8656569" y="4127802"/>
              <a:ext cx="162592" cy="70877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16"/>
            <p:cNvSpPr/>
            <p:nvPr/>
          </p:nvSpPr>
          <p:spPr>
            <a:xfrm rot="-7617272">
              <a:off x="8478683" y="3853648"/>
              <a:ext cx="131609" cy="56482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16"/>
            <p:cNvSpPr/>
            <p:nvPr/>
          </p:nvSpPr>
          <p:spPr>
            <a:xfrm rot="-7617272">
              <a:off x="8477290" y="4743107"/>
              <a:ext cx="173148" cy="71151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16"/>
            <p:cNvSpPr/>
            <p:nvPr/>
          </p:nvSpPr>
          <p:spPr>
            <a:xfrm rot="-7617272">
              <a:off x="8705790" y="3887816"/>
              <a:ext cx="127222" cy="63200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16"/>
            <p:cNvSpPr/>
            <p:nvPr/>
          </p:nvSpPr>
          <p:spPr>
            <a:xfrm rot="-7617272">
              <a:off x="8812929" y="4769773"/>
              <a:ext cx="165197" cy="66079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16"/>
            <p:cNvSpPr/>
            <p:nvPr/>
          </p:nvSpPr>
          <p:spPr>
            <a:xfrm rot="-7617272">
              <a:off x="8935557" y="4155571"/>
              <a:ext cx="144633" cy="58401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16"/>
            <p:cNvSpPr/>
            <p:nvPr/>
          </p:nvSpPr>
          <p:spPr>
            <a:xfrm rot="-7617272">
              <a:off x="8982770" y="4496769"/>
              <a:ext cx="162592" cy="57442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16"/>
            <p:cNvSpPr/>
            <p:nvPr/>
          </p:nvSpPr>
          <p:spPr>
            <a:xfrm>
              <a:off x="406238" y="4308311"/>
              <a:ext cx="64825" cy="648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16"/>
            <p:cNvSpPr/>
            <p:nvPr/>
          </p:nvSpPr>
          <p:spPr>
            <a:xfrm>
              <a:off x="484546" y="4152108"/>
              <a:ext cx="56942" cy="56839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16"/>
            <p:cNvSpPr/>
            <p:nvPr/>
          </p:nvSpPr>
          <p:spPr>
            <a:xfrm>
              <a:off x="701839" y="4218178"/>
              <a:ext cx="50719" cy="51238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16"/>
            <p:cNvSpPr/>
            <p:nvPr/>
          </p:nvSpPr>
          <p:spPr>
            <a:xfrm>
              <a:off x="740734" y="4034800"/>
              <a:ext cx="40969" cy="40866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16"/>
            <p:cNvSpPr/>
            <p:nvPr/>
          </p:nvSpPr>
          <p:spPr>
            <a:xfrm>
              <a:off x="586399" y="4405083"/>
              <a:ext cx="29145" cy="29353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16"/>
            <p:cNvSpPr/>
            <p:nvPr/>
          </p:nvSpPr>
          <p:spPr>
            <a:xfrm>
              <a:off x="623427" y="4177416"/>
              <a:ext cx="39102" cy="39828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16"/>
            <p:cNvSpPr/>
            <p:nvPr/>
          </p:nvSpPr>
          <p:spPr>
            <a:xfrm>
              <a:off x="363505" y="4105123"/>
              <a:ext cx="40969" cy="42318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16"/>
            <p:cNvSpPr/>
            <p:nvPr/>
          </p:nvSpPr>
          <p:spPr>
            <a:xfrm>
              <a:off x="197450" y="4275017"/>
              <a:ext cx="31012" cy="29664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16"/>
            <p:cNvSpPr/>
            <p:nvPr/>
          </p:nvSpPr>
          <p:spPr>
            <a:xfrm>
              <a:off x="433931" y="4001402"/>
              <a:ext cx="66173" cy="66796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16"/>
            <p:cNvSpPr/>
            <p:nvPr/>
          </p:nvSpPr>
          <p:spPr>
            <a:xfrm>
              <a:off x="844454" y="4237781"/>
              <a:ext cx="40866" cy="36717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16"/>
            <p:cNvSpPr/>
            <p:nvPr/>
          </p:nvSpPr>
          <p:spPr>
            <a:xfrm>
              <a:off x="791453" y="4425619"/>
              <a:ext cx="80279" cy="77168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16"/>
            <p:cNvSpPr/>
            <p:nvPr/>
          </p:nvSpPr>
          <p:spPr>
            <a:xfrm>
              <a:off x="969228" y="4192870"/>
              <a:ext cx="35265" cy="39517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16"/>
            <p:cNvSpPr/>
            <p:nvPr/>
          </p:nvSpPr>
          <p:spPr>
            <a:xfrm>
              <a:off x="980949" y="4345340"/>
              <a:ext cx="61091" cy="47089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16"/>
            <p:cNvSpPr/>
            <p:nvPr/>
          </p:nvSpPr>
          <p:spPr>
            <a:xfrm>
              <a:off x="427811" y="4527473"/>
              <a:ext cx="51238" cy="48852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6"/>
            <p:cNvSpPr/>
            <p:nvPr/>
          </p:nvSpPr>
          <p:spPr>
            <a:xfrm>
              <a:off x="646867" y="4572488"/>
              <a:ext cx="33502" cy="31012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6"/>
            <p:cNvSpPr/>
            <p:nvPr/>
          </p:nvSpPr>
          <p:spPr>
            <a:xfrm>
              <a:off x="924629" y="4466900"/>
              <a:ext cx="89718" cy="89718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6"/>
            <p:cNvSpPr/>
            <p:nvPr/>
          </p:nvSpPr>
          <p:spPr>
            <a:xfrm>
              <a:off x="238212" y="4417633"/>
              <a:ext cx="54972" cy="54972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6"/>
            <p:cNvSpPr/>
            <p:nvPr/>
          </p:nvSpPr>
          <p:spPr>
            <a:xfrm>
              <a:off x="572812" y="3942800"/>
              <a:ext cx="50719" cy="50719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6"/>
            <p:cNvSpPr/>
            <p:nvPr/>
          </p:nvSpPr>
          <p:spPr>
            <a:xfrm>
              <a:off x="914775" y="4053988"/>
              <a:ext cx="64410" cy="66692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6"/>
            <p:cNvSpPr/>
            <p:nvPr/>
          </p:nvSpPr>
          <p:spPr>
            <a:xfrm>
              <a:off x="1086535" y="4261430"/>
              <a:ext cx="35265" cy="31531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6"/>
            <p:cNvSpPr/>
            <p:nvPr/>
          </p:nvSpPr>
          <p:spPr>
            <a:xfrm>
              <a:off x="543251" y="4292857"/>
              <a:ext cx="37132" cy="37132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1547675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2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5" name="Google Shape;2305;p1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grpSp>
        <p:nvGrpSpPr>
          <p:cNvPr id="2306" name="Google Shape;2306;p17"/>
          <p:cNvGrpSpPr/>
          <p:nvPr/>
        </p:nvGrpSpPr>
        <p:grpSpPr>
          <a:xfrm>
            <a:off x="142975" y="118750"/>
            <a:ext cx="878525" cy="627975"/>
            <a:chOff x="142975" y="118750"/>
            <a:chExt cx="878525" cy="627975"/>
          </a:xfrm>
        </p:grpSpPr>
        <p:sp>
          <p:nvSpPr>
            <p:cNvPr id="2307" name="Google Shape;2307;p17"/>
            <p:cNvSpPr/>
            <p:nvPr/>
          </p:nvSpPr>
          <p:spPr>
            <a:xfrm>
              <a:off x="339616" y="466103"/>
              <a:ext cx="63379" cy="61703"/>
            </a:xfrm>
            <a:custGeom>
              <a:avLst/>
              <a:gdLst/>
              <a:ahLst/>
              <a:cxnLst/>
              <a:rect l="l" t="t" r="r" b="b"/>
              <a:pathLst>
                <a:path w="643" h="626" extrusionOk="0">
                  <a:moveTo>
                    <a:pt x="322" y="1"/>
                  </a:moveTo>
                  <a:cubicBezTo>
                    <a:pt x="285" y="1"/>
                    <a:pt x="245" y="1"/>
                    <a:pt x="208" y="19"/>
                  </a:cubicBezTo>
                  <a:cubicBezTo>
                    <a:pt x="172" y="37"/>
                    <a:pt x="132" y="60"/>
                    <a:pt x="95" y="96"/>
                  </a:cubicBezTo>
                  <a:cubicBezTo>
                    <a:pt x="77" y="114"/>
                    <a:pt x="59" y="150"/>
                    <a:pt x="41" y="191"/>
                  </a:cubicBezTo>
                  <a:cubicBezTo>
                    <a:pt x="18" y="227"/>
                    <a:pt x="0" y="263"/>
                    <a:pt x="18" y="304"/>
                  </a:cubicBezTo>
                  <a:lnTo>
                    <a:pt x="18" y="399"/>
                  </a:lnTo>
                  <a:cubicBezTo>
                    <a:pt x="41" y="435"/>
                    <a:pt x="59" y="489"/>
                    <a:pt x="95" y="530"/>
                  </a:cubicBezTo>
                  <a:cubicBezTo>
                    <a:pt x="132" y="548"/>
                    <a:pt x="154" y="566"/>
                    <a:pt x="172" y="584"/>
                  </a:cubicBezTo>
                  <a:cubicBezTo>
                    <a:pt x="208" y="602"/>
                    <a:pt x="267" y="625"/>
                    <a:pt x="322" y="625"/>
                  </a:cubicBezTo>
                  <a:cubicBezTo>
                    <a:pt x="358" y="625"/>
                    <a:pt x="398" y="602"/>
                    <a:pt x="435" y="584"/>
                  </a:cubicBezTo>
                  <a:cubicBezTo>
                    <a:pt x="471" y="584"/>
                    <a:pt x="512" y="566"/>
                    <a:pt x="548" y="530"/>
                  </a:cubicBezTo>
                  <a:cubicBezTo>
                    <a:pt x="566" y="489"/>
                    <a:pt x="607" y="471"/>
                    <a:pt x="607" y="435"/>
                  </a:cubicBezTo>
                  <a:cubicBezTo>
                    <a:pt x="625" y="399"/>
                    <a:pt x="643" y="358"/>
                    <a:pt x="643" y="304"/>
                  </a:cubicBezTo>
                  <a:cubicBezTo>
                    <a:pt x="625" y="286"/>
                    <a:pt x="625" y="245"/>
                    <a:pt x="625" y="227"/>
                  </a:cubicBezTo>
                  <a:cubicBezTo>
                    <a:pt x="607" y="173"/>
                    <a:pt x="584" y="132"/>
                    <a:pt x="548" y="96"/>
                  </a:cubicBezTo>
                  <a:cubicBezTo>
                    <a:pt x="530" y="78"/>
                    <a:pt x="512" y="60"/>
                    <a:pt x="471" y="37"/>
                  </a:cubicBezTo>
                  <a:cubicBezTo>
                    <a:pt x="435" y="19"/>
                    <a:pt x="38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7"/>
            <p:cNvSpPr/>
            <p:nvPr/>
          </p:nvSpPr>
          <p:spPr>
            <a:xfrm>
              <a:off x="415808" y="317660"/>
              <a:ext cx="54114" cy="54015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7"/>
                    <a:pt x="78" y="95"/>
                  </a:cubicBezTo>
                  <a:cubicBezTo>
                    <a:pt x="60" y="114"/>
                    <a:pt x="37" y="150"/>
                    <a:pt x="19" y="168"/>
                  </a:cubicBezTo>
                  <a:cubicBezTo>
                    <a:pt x="19" y="209"/>
                    <a:pt x="1" y="245"/>
                    <a:pt x="1" y="281"/>
                  </a:cubicBezTo>
                  <a:cubicBezTo>
                    <a:pt x="1" y="358"/>
                    <a:pt x="37" y="412"/>
                    <a:pt x="78" y="471"/>
                  </a:cubicBezTo>
                  <a:cubicBezTo>
                    <a:pt x="132" y="525"/>
                    <a:pt x="209" y="548"/>
                    <a:pt x="286" y="548"/>
                  </a:cubicBezTo>
                  <a:cubicBezTo>
                    <a:pt x="340" y="548"/>
                    <a:pt x="417" y="525"/>
                    <a:pt x="471" y="471"/>
                  </a:cubicBezTo>
                  <a:cubicBezTo>
                    <a:pt x="490" y="453"/>
                    <a:pt x="512" y="412"/>
                    <a:pt x="530" y="376"/>
                  </a:cubicBezTo>
                  <a:cubicBezTo>
                    <a:pt x="548" y="358"/>
                    <a:pt x="548" y="322"/>
                    <a:pt x="548" y="281"/>
                  </a:cubicBezTo>
                  <a:cubicBezTo>
                    <a:pt x="548" y="209"/>
                    <a:pt x="530" y="132"/>
                    <a:pt x="471" y="95"/>
                  </a:cubicBezTo>
                  <a:cubicBezTo>
                    <a:pt x="417" y="37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7"/>
            <p:cNvSpPr/>
            <p:nvPr/>
          </p:nvSpPr>
          <p:spPr>
            <a:xfrm>
              <a:off x="622305" y="380546"/>
              <a:ext cx="48298" cy="48692"/>
            </a:xfrm>
            <a:custGeom>
              <a:avLst/>
              <a:gdLst/>
              <a:ahLst/>
              <a:cxnLst/>
              <a:rect l="l" t="t" r="r" b="b"/>
              <a:pathLst>
                <a:path w="490" h="494" extrusionOk="0">
                  <a:moveTo>
                    <a:pt x="245" y="0"/>
                  </a:moveTo>
                  <a:cubicBezTo>
                    <a:pt x="204" y="0"/>
                    <a:pt x="186" y="23"/>
                    <a:pt x="150" y="23"/>
                  </a:cubicBezTo>
                  <a:cubicBezTo>
                    <a:pt x="114" y="41"/>
                    <a:pt x="91" y="59"/>
                    <a:pt x="73" y="77"/>
                  </a:cubicBezTo>
                  <a:cubicBezTo>
                    <a:pt x="55" y="95"/>
                    <a:pt x="37" y="136"/>
                    <a:pt x="19" y="154"/>
                  </a:cubicBezTo>
                  <a:cubicBezTo>
                    <a:pt x="0" y="190"/>
                    <a:pt x="0" y="208"/>
                    <a:pt x="0" y="249"/>
                  </a:cubicBezTo>
                  <a:cubicBezTo>
                    <a:pt x="0" y="267"/>
                    <a:pt x="0" y="285"/>
                    <a:pt x="19" y="321"/>
                  </a:cubicBezTo>
                  <a:cubicBezTo>
                    <a:pt x="19" y="362"/>
                    <a:pt x="37" y="398"/>
                    <a:pt x="73" y="416"/>
                  </a:cubicBezTo>
                  <a:cubicBezTo>
                    <a:pt x="91" y="435"/>
                    <a:pt x="114" y="453"/>
                    <a:pt x="132" y="453"/>
                  </a:cubicBezTo>
                  <a:cubicBezTo>
                    <a:pt x="168" y="475"/>
                    <a:pt x="204" y="493"/>
                    <a:pt x="245" y="493"/>
                  </a:cubicBezTo>
                  <a:cubicBezTo>
                    <a:pt x="281" y="493"/>
                    <a:pt x="299" y="493"/>
                    <a:pt x="340" y="475"/>
                  </a:cubicBezTo>
                  <a:cubicBezTo>
                    <a:pt x="376" y="453"/>
                    <a:pt x="394" y="453"/>
                    <a:pt x="412" y="416"/>
                  </a:cubicBezTo>
                  <a:cubicBezTo>
                    <a:pt x="430" y="398"/>
                    <a:pt x="453" y="380"/>
                    <a:pt x="471" y="340"/>
                  </a:cubicBezTo>
                  <a:cubicBezTo>
                    <a:pt x="489" y="321"/>
                    <a:pt x="489" y="285"/>
                    <a:pt x="489" y="249"/>
                  </a:cubicBezTo>
                  <a:cubicBezTo>
                    <a:pt x="489" y="226"/>
                    <a:pt x="489" y="208"/>
                    <a:pt x="471" y="190"/>
                  </a:cubicBezTo>
                  <a:cubicBezTo>
                    <a:pt x="471" y="154"/>
                    <a:pt x="453" y="113"/>
                    <a:pt x="412" y="77"/>
                  </a:cubicBezTo>
                  <a:cubicBezTo>
                    <a:pt x="394" y="59"/>
                    <a:pt x="376" y="59"/>
                    <a:pt x="376" y="41"/>
                  </a:cubicBezTo>
                  <a:cubicBezTo>
                    <a:pt x="340" y="23"/>
                    <a:pt x="281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7"/>
            <p:cNvSpPr/>
            <p:nvPr/>
          </p:nvSpPr>
          <p:spPr>
            <a:xfrm>
              <a:off x="659267" y="206180"/>
              <a:ext cx="37160" cy="38934"/>
            </a:xfrm>
            <a:custGeom>
              <a:avLst/>
              <a:gdLst/>
              <a:ahLst/>
              <a:cxnLst/>
              <a:rect l="l" t="t" r="r" b="b"/>
              <a:pathLst>
                <a:path w="377" h="395" extrusionOk="0">
                  <a:moveTo>
                    <a:pt x="191" y="0"/>
                  </a:moveTo>
                  <a:cubicBezTo>
                    <a:pt x="168" y="0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3"/>
                    <a:pt x="19" y="95"/>
                    <a:pt x="19" y="132"/>
                  </a:cubicBezTo>
                  <a:cubicBezTo>
                    <a:pt x="1" y="150"/>
                    <a:pt x="1" y="168"/>
                    <a:pt x="1" y="209"/>
                  </a:cubicBezTo>
                  <a:lnTo>
                    <a:pt x="1" y="245"/>
                  </a:lnTo>
                  <a:cubicBezTo>
                    <a:pt x="19" y="281"/>
                    <a:pt x="19" y="322"/>
                    <a:pt x="55" y="340"/>
                  </a:cubicBezTo>
                  <a:cubicBezTo>
                    <a:pt x="55" y="340"/>
                    <a:pt x="78" y="358"/>
                    <a:pt x="96" y="376"/>
                  </a:cubicBezTo>
                  <a:cubicBezTo>
                    <a:pt x="114" y="376"/>
                    <a:pt x="150" y="394"/>
                    <a:pt x="191" y="394"/>
                  </a:cubicBezTo>
                  <a:cubicBezTo>
                    <a:pt x="209" y="394"/>
                    <a:pt x="245" y="394"/>
                    <a:pt x="263" y="376"/>
                  </a:cubicBezTo>
                  <a:cubicBezTo>
                    <a:pt x="281" y="376"/>
                    <a:pt x="304" y="358"/>
                    <a:pt x="322" y="340"/>
                  </a:cubicBezTo>
                  <a:cubicBezTo>
                    <a:pt x="340" y="322"/>
                    <a:pt x="358" y="299"/>
                    <a:pt x="358" y="281"/>
                  </a:cubicBezTo>
                  <a:cubicBezTo>
                    <a:pt x="376" y="245"/>
                    <a:pt x="376" y="227"/>
                    <a:pt x="376" y="209"/>
                  </a:cubicBezTo>
                  <a:lnTo>
                    <a:pt x="376" y="150"/>
                  </a:lnTo>
                  <a:cubicBezTo>
                    <a:pt x="376" y="114"/>
                    <a:pt x="358" y="95"/>
                    <a:pt x="322" y="55"/>
                  </a:cubicBezTo>
                  <a:cubicBezTo>
                    <a:pt x="322" y="55"/>
                    <a:pt x="304" y="37"/>
                    <a:pt x="281" y="37"/>
                  </a:cubicBezTo>
                  <a:cubicBezTo>
                    <a:pt x="263" y="19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7"/>
            <p:cNvSpPr/>
            <p:nvPr/>
          </p:nvSpPr>
          <p:spPr>
            <a:xfrm>
              <a:off x="512600" y="558066"/>
              <a:ext cx="27796" cy="27993"/>
            </a:xfrm>
            <a:custGeom>
              <a:avLst/>
              <a:gdLst/>
              <a:ahLst/>
              <a:cxnLst/>
              <a:rect l="l" t="t" r="r" b="b"/>
              <a:pathLst>
                <a:path w="282" h="284" extrusionOk="0">
                  <a:moveTo>
                    <a:pt x="150" y="1"/>
                  </a:moveTo>
                  <a:cubicBezTo>
                    <a:pt x="138" y="1"/>
                    <a:pt x="126" y="9"/>
                    <a:pt x="114" y="9"/>
                  </a:cubicBezTo>
                  <a:cubicBezTo>
                    <a:pt x="73" y="9"/>
                    <a:pt x="37" y="49"/>
                    <a:pt x="19" y="68"/>
                  </a:cubicBezTo>
                  <a:cubicBezTo>
                    <a:pt x="19" y="86"/>
                    <a:pt x="1" y="104"/>
                    <a:pt x="1" y="122"/>
                  </a:cubicBezTo>
                  <a:cubicBezTo>
                    <a:pt x="1" y="144"/>
                    <a:pt x="1" y="163"/>
                    <a:pt x="19" y="181"/>
                  </a:cubicBezTo>
                  <a:cubicBezTo>
                    <a:pt x="19" y="217"/>
                    <a:pt x="37" y="235"/>
                    <a:pt x="73" y="258"/>
                  </a:cubicBezTo>
                  <a:cubicBezTo>
                    <a:pt x="102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6"/>
                  </a:cubicBezTo>
                  <a:cubicBezTo>
                    <a:pt x="209" y="276"/>
                    <a:pt x="245" y="235"/>
                    <a:pt x="263" y="217"/>
                  </a:cubicBezTo>
                  <a:cubicBezTo>
                    <a:pt x="281" y="199"/>
                    <a:pt x="281" y="163"/>
                    <a:pt x="281" y="144"/>
                  </a:cubicBezTo>
                  <a:cubicBezTo>
                    <a:pt x="281" y="122"/>
                    <a:pt x="281" y="104"/>
                    <a:pt x="263" y="86"/>
                  </a:cubicBezTo>
                  <a:cubicBezTo>
                    <a:pt x="263" y="68"/>
                    <a:pt x="263" y="49"/>
                    <a:pt x="245" y="49"/>
                  </a:cubicBezTo>
                  <a:cubicBezTo>
                    <a:pt x="227" y="31"/>
                    <a:pt x="209" y="9"/>
                    <a:pt x="186" y="9"/>
                  </a:cubicBezTo>
                  <a:lnTo>
                    <a:pt x="168" y="9"/>
                  </a:lnTo>
                  <a:cubicBezTo>
                    <a:pt x="162" y="3"/>
                    <a:pt x="156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7"/>
            <p:cNvSpPr/>
            <p:nvPr/>
          </p:nvSpPr>
          <p:spPr>
            <a:xfrm>
              <a:off x="547788" y="341710"/>
              <a:ext cx="37160" cy="37948"/>
            </a:xfrm>
            <a:custGeom>
              <a:avLst/>
              <a:gdLst/>
              <a:ahLst/>
              <a:cxnLst/>
              <a:rect l="l" t="t" r="r" b="b"/>
              <a:pathLst>
                <a:path w="377" h="385" extrusionOk="0">
                  <a:moveTo>
                    <a:pt x="191" y="1"/>
                  </a:moveTo>
                  <a:cubicBezTo>
                    <a:pt x="168" y="1"/>
                    <a:pt x="132" y="19"/>
                    <a:pt x="114" y="19"/>
                  </a:cubicBezTo>
                  <a:cubicBezTo>
                    <a:pt x="96" y="37"/>
                    <a:pt x="78" y="37"/>
                    <a:pt x="55" y="55"/>
                  </a:cubicBezTo>
                  <a:cubicBezTo>
                    <a:pt x="37" y="78"/>
                    <a:pt x="19" y="96"/>
                    <a:pt x="19" y="132"/>
                  </a:cubicBezTo>
                  <a:cubicBezTo>
                    <a:pt x="1" y="150"/>
                    <a:pt x="1" y="168"/>
                    <a:pt x="1" y="191"/>
                  </a:cubicBezTo>
                  <a:lnTo>
                    <a:pt x="1" y="245"/>
                  </a:lnTo>
                  <a:cubicBezTo>
                    <a:pt x="19" y="281"/>
                    <a:pt x="37" y="304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197" y="382"/>
                    <a:pt x="205" y="384"/>
                    <a:pt x="214" y="384"/>
                  </a:cubicBezTo>
                  <a:cubicBezTo>
                    <a:pt x="231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2"/>
                    <a:pt x="358" y="304"/>
                    <a:pt x="358" y="263"/>
                  </a:cubicBezTo>
                  <a:cubicBezTo>
                    <a:pt x="376" y="245"/>
                    <a:pt x="376" y="227"/>
                    <a:pt x="376" y="191"/>
                  </a:cubicBezTo>
                  <a:lnTo>
                    <a:pt x="376" y="150"/>
                  </a:lnTo>
                  <a:cubicBezTo>
                    <a:pt x="358" y="114"/>
                    <a:pt x="340" y="96"/>
                    <a:pt x="322" y="55"/>
                  </a:cubicBezTo>
                  <a:cubicBezTo>
                    <a:pt x="304" y="55"/>
                    <a:pt x="304" y="37"/>
                    <a:pt x="281" y="37"/>
                  </a:cubicBezTo>
                  <a:cubicBezTo>
                    <a:pt x="263" y="19"/>
                    <a:pt x="227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7"/>
            <p:cNvSpPr/>
            <p:nvPr/>
          </p:nvSpPr>
          <p:spPr>
            <a:xfrm>
              <a:off x="299006" y="273107"/>
              <a:ext cx="40708" cy="40216"/>
            </a:xfrm>
            <a:custGeom>
              <a:avLst/>
              <a:gdLst/>
              <a:ahLst/>
              <a:cxnLst/>
              <a:rect l="l" t="t" r="r" b="b"/>
              <a:pathLst>
                <a:path w="413" h="408" extrusionOk="0">
                  <a:moveTo>
                    <a:pt x="245" y="0"/>
                  </a:moveTo>
                  <a:cubicBezTo>
                    <a:pt x="204" y="0"/>
                    <a:pt x="186" y="0"/>
                    <a:pt x="168" y="18"/>
                  </a:cubicBezTo>
                  <a:cubicBezTo>
                    <a:pt x="132" y="18"/>
                    <a:pt x="114" y="36"/>
                    <a:pt x="91" y="54"/>
                  </a:cubicBezTo>
                  <a:cubicBezTo>
                    <a:pt x="73" y="54"/>
                    <a:pt x="55" y="72"/>
                    <a:pt x="37" y="113"/>
                  </a:cubicBezTo>
                  <a:cubicBezTo>
                    <a:pt x="19" y="131"/>
                    <a:pt x="19" y="149"/>
                    <a:pt x="19" y="186"/>
                  </a:cubicBezTo>
                  <a:cubicBezTo>
                    <a:pt x="1" y="208"/>
                    <a:pt x="19" y="226"/>
                    <a:pt x="19" y="262"/>
                  </a:cubicBezTo>
                  <a:cubicBezTo>
                    <a:pt x="19" y="281"/>
                    <a:pt x="37" y="299"/>
                    <a:pt x="37" y="299"/>
                  </a:cubicBezTo>
                  <a:cubicBezTo>
                    <a:pt x="55" y="339"/>
                    <a:pt x="73" y="357"/>
                    <a:pt x="114" y="376"/>
                  </a:cubicBezTo>
                  <a:cubicBezTo>
                    <a:pt x="132" y="394"/>
                    <a:pt x="150" y="394"/>
                    <a:pt x="168" y="394"/>
                  </a:cubicBezTo>
                  <a:cubicBezTo>
                    <a:pt x="177" y="403"/>
                    <a:pt x="192" y="407"/>
                    <a:pt x="209" y="407"/>
                  </a:cubicBezTo>
                  <a:cubicBezTo>
                    <a:pt x="226" y="407"/>
                    <a:pt x="245" y="403"/>
                    <a:pt x="263" y="394"/>
                  </a:cubicBezTo>
                  <a:cubicBezTo>
                    <a:pt x="281" y="394"/>
                    <a:pt x="299" y="394"/>
                    <a:pt x="317" y="376"/>
                  </a:cubicBezTo>
                  <a:cubicBezTo>
                    <a:pt x="340" y="357"/>
                    <a:pt x="376" y="339"/>
                    <a:pt x="394" y="299"/>
                  </a:cubicBezTo>
                  <a:cubicBezTo>
                    <a:pt x="394" y="299"/>
                    <a:pt x="394" y="281"/>
                    <a:pt x="412" y="262"/>
                  </a:cubicBezTo>
                  <a:lnTo>
                    <a:pt x="412" y="167"/>
                  </a:lnTo>
                  <a:lnTo>
                    <a:pt x="412" y="149"/>
                  </a:lnTo>
                  <a:cubicBezTo>
                    <a:pt x="394" y="131"/>
                    <a:pt x="394" y="113"/>
                    <a:pt x="376" y="72"/>
                  </a:cubicBezTo>
                  <a:cubicBezTo>
                    <a:pt x="358" y="54"/>
                    <a:pt x="340" y="36"/>
                    <a:pt x="317" y="36"/>
                  </a:cubicBezTo>
                  <a:cubicBezTo>
                    <a:pt x="299" y="18"/>
                    <a:pt x="263" y="18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7"/>
            <p:cNvSpPr/>
            <p:nvPr/>
          </p:nvSpPr>
          <p:spPr>
            <a:xfrm>
              <a:off x="142975" y="434462"/>
              <a:ext cx="29472" cy="2819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2" y="1"/>
                  </a:moveTo>
                  <a:cubicBezTo>
                    <a:pt x="113" y="1"/>
                    <a:pt x="91" y="1"/>
                    <a:pt x="91" y="19"/>
                  </a:cubicBezTo>
                  <a:cubicBezTo>
                    <a:pt x="73" y="19"/>
                    <a:pt x="73" y="19"/>
                    <a:pt x="55" y="41"/>
                  </a:cubicBezTo>
                  <a:cubicBezTo>
                    <a:pt x="55" y="41"/>
                    <a:pt x="37" y="41"/>
                    <a:pt x="37" y="59"/>
                  </a:cubicBezTo>
                  <a:cubicBezTo>
                    <a:pt x="18" y="59"/>
                    <a:pt x="18" y="78"/>
                    <a:pt x="18" y="96"/>
                  </a:cubicBezTo>
                  <a:cubicBezTo>
                    <a:pt x="0" y="114"/>
                    <a:pt x="0" y="132"/>
                    <a:pt x="0" y="154"/>
                  </a:cubicBezTo>
                  <a:lnTo>
                    <a:pt x="0" y="191"/>
                  </a:lnTo>
                  <a:cubicBezTo>
                    <a:pt x="18" y="191"/>
                    <a:pt x="18" y="209"/>
                    <a:pt x="18" y="209"/>
                  </a:cubicBezTo>
                  <a:cubicBezTo>
                    <a:pt x="37" y="227"/>
                    <a:pt x="37" y="227"/>
                    <a:pt x="37" y="245"/>
                  </a:cubicBezTo>
                  <a:cubicBezTo>
                    <a:pt x="55" y="245"/>
                    <a:pt x="55" y="268"/>
                    <a:pt x="73" y="268"/>
                  </a:cubicBezTo>
                  <a:cubicBezTo>
                    <a:pt x="73" y="268"/>
                    <a:pt x="91" y="286"/>
                    <a:pt x="113" y="286"/>
                  </a:cubicBezTo>
                  <a:lnTo>
                    <a:pt x="204" y="286"/>
                  </a:lnTo>
                  <a:lnTo>
                    <a:pt x="245" y="245"/>
                  </a:lnTo>
                  <a:lnTo>
                    <a:pt x="263" y="227"/>
                  </a:lnTo>
                  <a:cubicBezTo>
                    <a:pt x="281" y="209"/>
                    <a:pt x="281" y="209"/>
                    <a:pt x="281" y="191"/>
                  </a:cubicBezTo>
                  <a:cubicBezTo>
                    <a:pt x="299" y="173"/>
                    <a:pt x="299" y="154"/>
                    <a:pt x="299" y="154"/>
                  </a:cubicBezTo>
                  <a:lnTo>
                    <a:pt x="299" y="114"/>
                  </a:lnTo>
                  <a:cubicBezTo>
                    <a:pt x="281" y="96"/>
                    <a:pt x="281" y="78"/>
                    <a:pt x="263" y="59"/>
                  </a:cubicBezTo>
                  <a:lnTo>
                    <a:pt x="245" y="41"/>
                  </a:lnTo>
                  <a:lnTo>
                    <a:pt x="227" y="19"/>
                  </a:lnTo>
                  <a:cubicBezTo>
                    <a:pt x="204" y="19"/>
                    <a:pt x="186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7"/>
            <p:cNvSpPr/>
            <p:nvPr/>
          </p:nvSpPr>
          <p:spPr>
            <a:xfrm>
              <a:off x="367707" y="174539"/>
              <a:ext cx="62985" cy="63379"/>
            </a:xfrm>
            <a:custGeom>
              <a:avLst/>
              <a:gdLst/>
              <a:ahLst/>
              <a:cxnLst/>
              <a:rect l="l" t="t" r="r" b="b"/>
              <a:pathLst>
                <a:path w="639" h="643" extrusionOk="0">
                  <a:moveTo>
                    <a:pt x="322" y="0"/>
                  </a:moveTo>
                  <a:cubicBezTo>
                    <a:pt x="281" y="0"/>
                    <a:pt x="245" y="0"/>
                    <a:pt x="186" y="18"/>
                  </a:cubicBezTo>
                  <a:cubicBezTo>
                    <a:pt x="150" y="36"/>
                    <a:pt x="132" y="55"/>
                    <a:pt x="95" y="95"/>
                  </a:cubicBezTo>
                  <a:cubicBezTo>
                    <a:pt x="55" y="113"/>
                    <a:pt x="37" y="150"/>
                    <a:pt x="18" y="190"/>
                  </a:cubicBezTo>
                  <a:cubicBezTo>
                    <a:pt x="0" y="226"/>
                    <a:pt x="0" y="281"/>
                    <a:pt x="0" y="321"/>
                  </a:cubicBezTo>
                  <a:cubicBezTo>
                    <a:pt x="0" y="340"/>
                    <a:pt x="0" y="376"/>
                    <a:pt x="18" y="394"/>
                  </a:cubicBezTo>
                  <a:cubicBezTo>
                    <a:pt x="18" y="453"/>
                    <a:pt x="55" y="507"/>
                    <a:pt x="95" y="548"/>
                  </a:cubicBezTo>
                  <a:cubicBezTo>
                    <a:pt x="150" y="602"/>
                    <a:pt x="227" y="643"/>
                    <a:pt x="322" y="643"/>
                  </a:cubicBezTo>
                  <a:cubicBezTo>
                    <a:pt x="358" y="643"/>
                    <a:pt x="412" y="643"/>
                    <a:pt x="453" y="620"/>
                  </a:cubicBezTo>
                  <a:cubicBezTo>
                    <a:pt x="489" y="602"/>
                    <a:pt x="525" y="584"/>
                    <a:pt x="548" y="548"/>
                  </a:cubicBezTo>
                  <a:cubicBezTo>
                    <a:pt x="584" y="507"/>
                    <a:pt x="602" y="489"/>
                    <a:pt x="620" y="435"/>
                  </a:cubicBezTo>
                  <a:cubicBezTo>
                    <a:pt x="638" y="394"/>
                    <a:pt x="638" y="358"/>
                    <a:pt x="638" y="321"/>
                  </a:cubicBezTo>
                  <a:lnTo>
                    <a:pt x="638" y="226"/>
                  </a:lnTo>
                  <a:cubicBezTo>
                    <a:pt x="620" y="168"/>
                    <a:pt x="584" y="131"/>
                    <a:pt x="548" y="95"/>
                  </a:cubicBezTo>
                  <a:cubicBezTo>
                    <a:pt x="489" y="36"/>
                    <a:pt x="412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17"/>
            <p:cNvSpPr/>
            <p:nvPr/>
          </p:nvSpPr>
          <p:spPr>
            <a:xfrm>
              <a:off x="757834" y="399077"/>
              <a:ext cx="38934" cy="34893"/>
            </a:xfrm>
            <a:custGeom>
              <a:avLst/>
              <a:gdLst/>
              <a:ahLst/>
              <a:cxnLst/>
              <a:rect l="l" t="t" r="r" b="b"/>
              <a:pathLst>
                <a:path w="395" h="354" extrusionOk="0">
                  <a:moveTo>
                    <a:pt x="205" y="1"/>
                  </a:moveTo>
                  <a:cubicBezTo>
                    <a:pt x="160" y="1"/>
                    <a:pt x="109" y="16"/>
                    <a:pt x="73" y="38"/>
                  </a:cubicBezTo>
                  <a:cubicBezTo>
                    <a:pt x="55" y="61"/>
                    <a:pt x="37" y="79"/>
                    <a:pt x="19" y="97"/>
                  </a:cubicBezTo>
                  <a:cubicBezTo>
                    <a:pt x="1" y="115"/>
                    <a:pt x="1" y="152"/>
                    <a:pt x="1" y="174"/>
                  </a:cubicBezTo>
                  <a:cubicBezTo>
                    <a:pt x="1" y="210"/>
                    <a:pt x="1" y="228"/>
                    <a:pt x="19" y="265"/>
                  </a:cubicBezTo>
                  <a:cubicBezTo>
                    <a:pt x="37" y="287"/>
                    <a:pt x="55" y="305"/>
                    <a:pt x="73" y="323"/>
                  </a:cubicBezTo>
                  <a:cubicBezTo>
                    <a:pt x="108" y="345"/>
                    <a:pt x="154" y="353"/>
                    <a:pt x="198" y="353"/>
                  </a:cubicBezTo>
                  <a:cubicBezTo>
                    <a:pt x="229" y="353"/>
                    <a:pt x="259" y="349"/>
                    <a:pt x="281" y="342"/>
                  </a:cubicBezTo>
                  <a:cubicBezTo>
                    <a:pt x="281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81" y="38"/>
                    <a:pt x="281" y="20"/>
                  </a:cubicBezTo>
                  <a:cubicBezTo>
                    <a:pt x="260" y="7"/>
                    <a:pt x="234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17"/>
            <p:cNvSpPr/>
            <p:nvPr/>
          </p:nvSpPr>
          <p:spPr>
            <a:xfrm>
              <a:off x="707466" y="577583"/>
              <a:ext cx="76390" cy="73433"/>
            </a:xfrm>
            <a:custGeom>
              <a:avLst/>
              <a:gdLst/>
              <a:ahLst/>
              <a:cxnLst/>
              <a:rect l="l" t="t" r="r" b="b"/>
              <a:pathLst>
                <a:path w="775" h="745" extrusionOk="0">
                  <a:moveTo>
                    <a:pt x="358" y="1"/>
                  </a:moveTo>
                  <a:cubicBezTo>
                    <a:pt x="304" y="1"/>
                    <a:pt x="245" y="19"/>
                    <a:pt x="191" y="60"/>
                  </a:cubicBezTo>
                  <a:cubicBezTo>
                    <a:pt x="114" y="96"/>
                    <a:pt x="59" y="150"/>
                    <a:pt x="41" y="227"/>
                  </a:cubicBezTo>
                  <a:cubicBezTo>
                    <a:pt x="1" y="286"/>
                    <a:pt x="1" y="340"/>
                    <a:pt x="1" y="417"/>
                  </a:cubicBezTo>
                  <a:cubicBezTo>
                    <a:pt x="19" y="489"/>
                    <a:pt x="59" y="566"/>
                    <a:pt x="114" y="625"/>
                  </a:cubicBezTo>
                  <a:lnTo>
                    <a:pt x="114" y="643"/>
                  </a:lnTo>
                  <a:cubicBezTo>
                    <a:pt x="188" y="717"/>
                    <a:pt x="294" y="744"/>
                    <a:pt x="391" y="744"/>
                  </a:cubicBezTo>
                  <a:cubicBezTo>
                    <a:pt x="419" y="744"/>
                    <a:pt x="446" y="742"/>
                    <a:pt x="471" y="738"/>
                  </a:cubicBezTo>
                  <a:cubicBezTo>
                    <a:pt x="607" y="697"/>
                    <a:pt x="697" y="602"/>
                    <a:pt x="738" y="471"/>
                  </a:cubicBezTo>
                  <a:cubicBezTo>
                    <a:pt x="774" y="340"/>
                    <a:pt x="738" y="209"/>
                    <a:pt x="643" y="114"/>
                  </a:cubicBezTo>
                  <a:cubicBezTo>
                    <a:pt x="607" y="60"/>
                    <a:pt x="548" y="37"/>
                    <a:pt x="471" y="19"/>
                  </a:cubicBezTo>
                  <a:cubicBezTo>
                    <a:pt x="444" y="10"/>
                    <a:pt x="411" y="5"/>
                    <a:pt x="378" y="5"/>
                  </a:cubicBezTo>
                  <a:cubicBezTo>
                    <a:pt x="345" y="5"/>
                    <a:pt x="313" y="10"/>
                    <a:pt x="286" y="19"/>
                  </a:cubicBezTo>
                  <a:cubicBezTo>
                    <a:pt x="304" y="1"/>
                    <a:pt x="340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7"/>
            <p:cNvSpPr/>
            <p:nvPr/>
          </p:nvSpPr>
          <p:spPr>
            <a:xfrm>
              <a:off x="876508" y="356397"/>
              <a:ext cx="33513" cy="37554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2" y="1"/>
                  </a:moveTo>
                  <a:cubicBezTo>
                    <a:pt x="154" y="19"/>
                    <a:pt x="136" y="19"/>
                    <a:pt x="113" y="19"/>
                  </a:cubicBezTo>
                  <a:cubicBezTo>
                    <a:pt x="113" y="19"/>
                    <a:pt x="95" y="19"/>
                    <a:pt x="77" y="42"/>
                  </a:cubicBezTo>
                  <a:cubicBezTo>
                    <a:pt x="59" y="42"/>
                    <a:pt x="59" y="60"/>
                    <a:pt x="41" y="78"/>
                  </a:cubicBezTo>
                  <a:cubicBezTo>
                    <a:pt x="23" y="96"/>
                    <a:pt x="23" y="114"/>
                    <a:pt x="0" y="132"/>
                  </a:cubicBezTo>
                  <a:lnTo>
                    <a:pt x="0" y="173"/>
                  </a:lnTo>
                  <a:lnTo>
                    <a:pt x="0" y="245"/>
                  </a:lnTo>
                  <a:cubicBezTo>
                    <a:pt x="23" y="286"/>
                    <a:pt x="23" y="304"/>
                    <a:pt x="41" y="322"/>
                  </a:cubicBezTo>
                  <a:cubicBezTo>
                    <a:pt x="77" y="358"/>
                    <a:pt x="113" y="381"/>
                    <a:pt x="172" y="381"/>
                  </a:cubicBezTo>
                  <a:cubicBezTo>
                    <a:pt x="190" y="381"/>
                    <a:pt x="208" y="381"/>
                    <a:pt x="226" y="358"/>
                  </a:cubicBezTo>
                  <a:cubicBezTo>
                    <a:pt x="249" y="358"/>
                    <a:pt x="267" y="340"/>
                    <a:pt x="285" y="322"/>
                  </a:cubicBezTo>
                  <a:cubicBezTo>
                    <a:pt x="303" y="304"/>
                    <a:pt x="321" y="286"/>
                    <a:pt x="321" y="245"/>
                  </a:cubicBezTo>
                  <a:cubicBezTo>
                    <a:pt x="339" y="227"/>
                    <a:pt x="339" y="191"/>
                    <a:pt x="321" y="173"/>
                  </a:cubicBezTo>
                  <a:lnTo>
                    <a:pt x="321" y="132"/>
                  </a:lnTo>
                  <a:cubicBezTo>
                    <a:pt x="321" y="114"/>
                    <a:pt x="303" y="96"/>
                    <a:pt x="303" y="96"/>
                  </a:cubicBezTo>
                  <a:cubicBezTo>
                    <a:pt x="303" y="78"/>
                    <a:pt x="285" y="60"/>
                    <a:pt x="267" y="42"/>
                  </a:cubicBezTo>
                  <a:cubicBezTo>
                    <a:pt x="249" y="42"/>
                    <a:pt x="249" y="19"/>
                    <a:pt x="226" y="19"/>
                  </a:cubicBezTo>
                  <a:cubicBezTo>
                    <a:pt x="208" y="19"/>
                    <a:pt x="190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7"/>
            <p:cNvSpPr/>
            <p:nvPr/>
          </p:nvSpPr>
          <p:spPr>
            <a:xfrm>
              <a:off x="887646" y="501390"/>
              <a:ext cx="58056" cy="44651"/>
            </a:xfrm>
            <a:custGeom>
              <a:avLst/>
              <a:gdLst/>
              <a:ahLst/>
              <a:cxnLst/>
              <a:rect l="l" t="t" r="r" b="b"/>
              <a:pathLst>
                <a:path w="589" h="453" extrusionOk="0">
                  <a:moveTo>
                    <a:pt x="303" y="0"/>
                  </a:moveTo>
                  <a:cubicBezTo>
                    <a:pt x="0" y="0"/>
                    <a:pt x="0" y="453"/>
                    <a:pt x="303" y="453"/>
                  </a:cubicBezTo>
                  <a:cubicBezTo>
                    <a:pt x="588" y="453"/>
                    <a:pt x="588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17"/>
            <p:cNvSpPr/>
            <p:nvPr/>
          </p:nvSpPr>
          <p:spPr>
            <a:xfrm>
              <a:off x="361892" y="673588"/>
              <a:ext cx="48692" cy="47214"/>
            </a:xfrm>
            <a:custGeom>
              <a:avLst/>
              <a:gdLst/>
              <a:ahLst/>
              <a:cxnLst/>
              <a:rect l="l" t="t" r="r" b="b"/>
              <a:pathLst>
                <a:path w="494" h="479" extrusionOk="0">
                  <a:moveTo>
                    <a:pt x="214" y="1"/>
                  </a:moveTo>
                  <a:cubicBezTo>
                    <a:pt x="189" y="1"/>
                    <a:pt x="167" y="14"/>
                    <a:pt x="154" y="27"/>
                  </a:cubicBezTo>
                  <a:cubicBezTo>
                    <a:pt x="114" y="27"/>
                    <a:pt x="96" y="45"/>
                    <a:pt x="77" y="63"/>
                  </a:cubicBezTo>
                  <a:cubicBezTo>
                    <a:pt x="41" y="81"/>
                    <a:pt x="41" y="122"/>
                    <a:pt x="19" y="140"/>
                  </a:cubicBezTo>
                  <a:cubicBezTo>
                    <a:pt x="1" y="176"/>
                    <a:pt x="1" y="217"/>
                    <a:pt x="1" y="235"/>
                  </a:cubicBezTo>
                  <a:lnTo>
                    <a:pt x="1" y="307"/>
                  </a:lnTo>
                  <a:cubicBezTo>
                    <a:pt x="19" y="348"/>
                    <a:pt x="41" y="384"/>
                    <a:pt x="77" y="402"/>
                  </a:cubicBezTo>
                  <a:cubicBezTo>
                    <a:pt x="96" y="420"/>
                    <a:pt x="96" y="443"/>
                    <a:pt x="114" y="443"/>
                  </a:cubicBezTo>
                  <a:cubicBezTo>
                    <a:pt x="154" y="479"/>
                    <a:pt x="191" y="479"/>
                    <a:pt x="245" y="479"/>
                  </a:cubicBezTo>
                  <a:cubicBezTo>
                    <a:pt x="267" y="479"/>
                    <a:pt x="304" y="479"/>
                    <a:pt x="340" y="461"/>
                  </a:cubicBezTo>
                  <a:cubicBezTo>
                    <a:pt x="358" y="461"/>
                    <a:pt x="399" y="443"/>
                    <a:pt x="417" y="402"/>
                  </a:cubicBezTo>
                  <a:cubicBezTo>
                    <a:pt x="435" y="384"/>
                    <a:pt x="453" y="366"/>
                    <a:pt x="453" y="330"/>
                  </a:cubicBezTo>
                  <a:cubicBezTo>
                    <a:pt x="471" y="307"/>
                    <a:pt x="494" y="271"/>
                    <a:pt x="471" y="235"/>
                  </a:cubicBezTo>
                  <a:lnTo>
                    <a:pt x="471" y="176"/>
                  </a:lnTo>
                  <a:cubicBezTo>
                    <a:pt x="453" y="140"/>
                    <a:pt x="435" y="103"/>
                    <a:pt x="417" y="63"/>
                  </a:cubicBezTo>
                  <a:cubicBezTo>
                    <a:pt x="399" y="63"/>
                    <a:pt x="381" y="45"/>
                    <a:pt x="358" y="27"/>
                  </a:cubicBezTo>
                  <a:cubicBezTo>
                    <a:pt x="322" y="8"/>
                    <a:pt x="286" y="8"/>
                    <a:pt x="245" y="8"/>
                  </a:cubicBezTo>
                  <a:cubicBezTo>
                    <a:pt x="234" y="3"/>
                    <a:pt x="224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17"/>
            <p:cNvSpPr/>
            <p:nvPr/>
          </p:nvSpPr>
          <p:spPr>
            <a:xfrm>
              <a:off x="570163" y="717155"/>
              <a:ext cx="31739" cy="29570"/>
            </a:xfrm>
            <a:custGeom>
              <a:avLst/>
              <a:gdLst/>
              <a:ahLst/>
              <a:cxnLst/>
              <a:rect l="l" t="t" r="r" b="b"/>
              <a:pathLst>
                <a:path w="322" h="300" extrusionOk="0">
                  <a:moveTo>
                    <a:pt x="168" y="1"/>
                  </a:moveTo>
                  <a:cubicBezTo>
                    <a:pt x="131" y="1"/>
                    <a:pt x="113" y="1"/>
                    <a:pt x="95" y="19"/>
                  </a:cubicBezTo>
                  <a:cubicBezTo>
                    <a:pt x="77" y="19"/>
                    <a:pt x="77" y="19"/>
                    <a:pt x="54" y="37"/>
                  </a:cubicBezTo>
                  <a:cubicBezTo>
                    <a:pt x="36" y="37"/>
                    <a:pt x="18" y="55"/>
                    <a:pt x="18" y="73"/>
                  </a:cubicBezTo>
                  <a:cubicBezTo>
                    <a:pt x="0" y="91"/>
                    <a:pt x="0" y="114"/>
                    <a:pt x="0" y="150"/>
                  </a:cubicBezTo>
                  <a:cubicBezTo>
                    <a:pt x="0" y="168"/>
                    <a:pt x="0" y="186"/>
                    <a:pt x="18" y="204"/>
                  </a:cubicBezTo>
                  <a:cubicBezTo>
                    <a:pt x="18" y="227"/>
                    <a:pt x="36" y="245"/>
                    <a:pt x="54" y="263"/>
                  </a:cubicBezTo>
                  <a:cubicBezTo>
                    <a:pt x="77" y="263"/>
                    <a:pt x="77" y="263"/>
                    <a:pt x="95" y="281"/>
                  </a:cubicBezTo>
                  <a:cubicBezTo>
                    <a:pt x="113" y="281"/>
                    <a:pt x="131" y="299"/>
                    <a:pt x="168" y="299"/>
                  </a:cubicBezTo>
                  <a:cubicBezTo>
                    <a:pt x="190" y="299"/>
                    <a:pt x="226" y="281"/>
                    <a:pt x="244" y="281"/>
                  </a:cubicBezTo>
                  <a:cubicBezTo>
                    <a:pt x="281" y="245"/>
                    <a:pt x="321" y="186"/>
                    <a:pt x="321" y="150"/>
                  </a:cubicBezTo>
                  <a:cubicBezTo>
                    <a:pt x="321" y="91"/>
                    <a:pt x="281" y="37"/>
                    <a:pt x="244" y="19"/>
                  </a:cubicBezTo>
                  <a:cubicBezTo>
                    <a:pt x="226" y="1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17"/>
            <p:cNvSpPr/>
            <p:nvPr/>
          </p:nvSpPr>
          <p:spPr>
            <a:xfrm>
              <a:off x="834125" y="616813"/>
              <a:ext cx="85261" cy="85261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0" y="1"/>
                  </a:moveTo>
                  <a:cubicBezTo>
                    <a:pt x="376" y="1"/>
                    <a:pt x="317" y="19"/>
                    <a:pt x="263" y="37"/>
                  </a:cubicBezTo>
                  <a:cubicBezTo>
                    <a:pt x="226" y="55"/>
                    <a:pt x="168" y="91"/>
                    <a:pt x="131" y="132"/>
                  </a:cubicBezTo>
                  <a:cubicBezTo>
                    <a:pt x="91" y="168"/>
                    <a:pt x="55" y="227"/>
                    <a:pt x="36" y="263"/>
                  </a:cubicBezTo>
                  <a:cubicBezTo>
                    <a:pt x="18" y="318"/>
                    <a:pt x="0" y="376"/>
                    <a:pt x="0" y="431"/>
                  </a:cubicBezTo>
                  <a:cubicBezTo>
                    <a:pt x="18" y="471"/>
                    <a:pt x="18" y="508"/>
                    <a:pt x="18" y="544"/>
                  </a:cubicBezTo>
                  <a:cubicBezTo>
                    <a:pt x="36" y="621"/>
                    <a:pt x="73" y="679"/>
                    <a:pt x="131" y="734"/>
                  </a:cubicBezTo>
                  <a:cubicBezTo>
                    <a:pt x="168" y="752"/>
                    <a:pt x="186" y="793"/>
                    <a:pt x="226" y="811"/>
                  </a:cubicBezTo>
                  <a:cubicBezTo>
                    <a:pt x="281" y="847"/>
                    <a:pt x="358" y="865"/>
                    <a:pt x="430" y="865"/>
                  </a:cubicBezTo>
                  <a:cubicBezTo>
                    <a:pt x="489" y="865"/>
                    <a:pt x="543" y="847"/>
                    <a:pt x="602" y="829"/>
                  </a:cubicBezTo>
                  <a:cubicBezTo>
                    <a:pt x="656" y="811"/>
                    <a:pt x="697" y="770"/>
                    <a:pt x="733" y="734"/>
                  </a:cubicBezTo>
                  <a:cubicBezTo>
                    <a:pt x="769" y="698"/>
                    <a:pt x="810" y="657"/>
                    <a:pt x="828" y="603"/>
                  </a:cubicBezTo>
                  <a:cubicBezTo>
                    <a:pt x="846" y="544"/>
                    <a:pt x="864" y="489"/>
                    <a:pt x="864" y="431"/>
                  </a:cubicBezTo>
                  <a:cubicBezTo>
                    <a:pt x="864" y="394"/>
                    <a:pt x="846" y="358"/>
                    <a:pt x="846" y="318"/>
                  </a:cubicBezTo>
                  <a:cubicBezTo>
                    <a:pt x="828" y="245"/>
                    <a:pt x="792" y="186"/>
                    <a:pt x="733" y="132"/>
                  </a:cubicBezTo>
                  <a:cubicBezTo>
                    <a:pt x="715" y="114"/>
                    <a:pt x="679" y="91"/>
                    <a:pt x="656" y="73"/>
                  </a:cubicBezTo>
                  <a:cubicBezTo>
                    <a:pt x="584" y="19"/>
                    <a:pt x="507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17"/>
            <p:cNvSpPr/>
            <p:nvPr/>
          </p:nvSpPr>
          <p:spPr>
            <a:xfrm>
              <a:off x="181712" y="569993"/>
              <a:ext cx="52339" cy="52339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3" y="1"/>
                  </a:moveTo>
                  <a:cubicBezTo>
                    <a:pt x="227" y="1"/>
                    <a:pt x="209" y="1"/>
                    <a:pt x="173" y="23"/>
                  </a:cubicBezTo>
                  <a:cubicBezTo>
                    <a:pt x="132" y="42"/>
                    <a:pt x="114" y="60"/>
                    <a:pt x="78" y="78"/>
                  </a:cubicBezTo>
                  <a:cubicBezTo>
                    <a:pt x="60" y="96"/>
                    <a:pt x="37" y="137"/>
                    <a:pt x="37" y="155"/>
                  </a:cubicBezTo>
                  <a:cubicBezTo>
                    <a:pt x="19" y="191"/>
                    <a:pt x="1" y="227"/>
                    <a:pt x="1" y="268"/>
                  </a:cubicBezTo>
                  <a:cubicBezTo>
                    <a:pt x="19" y="286"/>
                    <a:pt x="19" y="304"/>
                    <a:pt x="19" y="340"/>
                  </a:cubicBezTo>
                  <a:cubicBezTo>
                    <a:pt x="37" y="381"/>
                    <a:pt x="60" y="417"/>
                    <a:pt x="78" y="453"/>
                  </a:cubicBezTo>
                  <a:cubicBezTo>
                    <a:pt x="96" y="453"/>
                    <a:pt x="114" y="476"/>
                    <a:pt x="132" y="494"/>
                  </a:cubicBezTo>
                  <a:cubicBezTo>
                    <a:pt x="173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6"/>
                    <a:pt x="453" y="453"/>
                  </a:cubicBezTo>
                  <a:cubicBezTo>
                    <a:pt x="471" y="417"/>
                    <a:pt x="490" y="399"/>
                    <a:pt x="512" y="363"/>
                  </a:cubicBezTo>
                  <a:cubicBezTo>
                    <a:pt x="530" y="340"/>
                    <a:pt x="530" y="304"/>
                    <a:pt x="530" y="268"/>
                  </a:cubicBezTo>
                  <a:lnTo>
                    <a:pt x="530" y="191"/>
                  </a:lnTo>
                  <a:cubicBezTo>
                    <a:pt x="512" y="155"/>
                    <a:pt x="490" y="114"/>
                    <a:pt x="453" y="78"/>
                  </a:cubicBezTo>
                  <a:cubicBezTo>
                    <a:pt x="435" y="60"/>
                    <a:pt x="417" y="60"/>
                    <a:pt x="399" y="42"/>
                  </a:cubicBezTo>
                  <a:cubicBezTo>
                    <a:pt x="358" y="23"/>
                    <a:pt x="322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17"/>
            <p:cNvSpPr/>
            <p:nvPr/>
          </p:nvSpPr>
          <p:spPr>
            <a:xfrm>
              <a:off x="497421" y="118750"/>
              <a:ext cx="50467" cy="48298"/>
            </a:xfrm>
            <a:custGeom>
              <a:avLst/>
              <a:gdLst/>
              <a:ahLst/>
              <a:cxnLst/>
              <a:rect l="l" t="t" r="r" b="b"/>
              <a:pathLst>
                <a:path w="512" h="490" extrusionOk="0">
                  <a:moveTo>
                    <a:pt x="250" y="1"/>
                  </a:moveTo>
                  <a:cubicBezTo>
                    <a:pt x="227" y="1"/>
                    <a:pt x="191" y="1"/>
                    <a:pt x="155" y="19"/>
                  </a:cubicBezTo>
                  <a:cubicBezTo>
                    <a:pt x="137" y="19"/>
                    <a:pt x="96" y="37"/>
                    <a:pt x="78" y="55"/>
                  </a:cubicBezTo>
                  <a:cubicBezTo>
                    <a:pt x="60" y="96"/>
                    <a:pt x="42" y="114"/>
                    <a:pt x="42" y="150"/>
                  </a:cubicBezTo>
                  <a:cubicBezTo>
                    <a:pt x="23" y="168"/>
                    <a:pt x="1" y="209"/>
                    <a:pt x="23" y="245"/>
                  </a:cubicBezTo>
                  <a:lnTo>
                    <a:pt x="23" y="304"/>
                  </a:lnTo>
                  <a:cubicBezTo>
                    <a:pt x="42" y="340"/>
                    <a:pt x="60" y="376"/>
                    <a:pt x="78" y="417"/>
                  </a:cubicBezTo>
                  <a:cubicBezTo>
                    <a:pt x="96" y="417"/>
                    <a:pt x="114" y="435"/>
                    <a:pt x="137" y="453"/>
                  </a:cubicBezTo>
                  <a:cubicBezTo>
                    <a:pt x="173" y="471"/>
                    <a:pt x="209" y="489"/>
                    <a:pt x="250" y="489"/>
                  </a:cubicBezTo>
                  <a:cubicBezTo>
                    <a:pt x="286" y="489"/>
                    <a:pt x="322" y="471"/>
                    <a:pt x="340" y="453"/>
                  </a:cubicBezTo>
                  <a:cubicBezTo>
                    <a:pt x="381" y="453"/>
                    <a:pt x="399" y="435"/>
                    <a:pt x="435" y="417"/>
                  </a:cubicBezTo>
                  <a:cubicBezTo>
                    <a:pt x="453" y="394"/>
                    <a:pt x="476" y="358"/>
                    <a:pt x="476" y="340"/>
                  </a:cubicBezTo>
                  <a:cubicBezTo>
                    <a:pt x="494" y="304"/>
                    <a:pt x="512" y="263"/>
                    <a:pt x="494" y="245"/>
                  </a:cubicBezTo>
                  <a:lnTo>
                    <a:pt x="494" y="168"/>
                  </a:lnTo>
                  <a:cubicBezTo>
                    <a:pt x="476" y="132"/>
                    <a:pt x="453" y="96"/>
                    <a:pt x="435" y="55"/>
                  </a:cubicBezTo>
                  <a:cubicBezTo>
                    <a:pt x="417" y="55"/>
                    <a:pt x="399" y="37"/>
                    <a:pt x="381" y="19"/>
                  </a:cubicBezTo>
                  <a:cubicBezTo>
                    <a:pt x="340" y="1"/>
                    <a:pt x="304" y="1"/>
                    <a:pt x="2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17"/>
            <p:cNvSpPr/>
            <p:nvPr/>
          </p:nvSpPr>
          <p:spPr>
            <a:xfrm>
              <a:off x="822987" y="224415"/>
              <a:ext cx="62985" cy="63477"/>
            </a:xfrm>
            <a:custGeom>
              <a:avLst/>
              <a:gdLst/>
              <a:ahLst/>
              <a:cxnLst/>
              <a:rect l="l" t="t" r="r" b="b"/>
              <a:pathLst>
                <a:path w="639" h="644" extrusionOk="0">
                  <a:moveTo>
                    <a:pt x="317" y="1"/>
                  </a:moveTo>
                  <a:cubicBezTo>
                    <a:pt x="281" y="1"/>
                    <a:pt x="244" y="1"/>
                    <a:pt x="204" y="42"/>
                  </a:cubicBezTo>
                  <a:cubicBezTo>
                    <a:pt x="168" y="42"/>
                    <a:pt x="131" y="60"/>
                    <a:pt x="91" y="96"/>
                  </a:cubicBezTo>
                  <a:cubicBezTo>
                    <a:pt x="73" y="114"/>
                    <a:pt x="54" y="155"/>
                    <a:pt x="36" y="191"/>
                  </a:cubicBezTo>
                  <a:cubicBezTo>
                    <a:pt x="18" y="227"/>
                    <a:pt x="0" y="268"/>
                    <a:pt x="18" y="322"/>
                  </a:cubicBezTo>
                  <a:lnTo>
                    <a:pt x="18" y="399"/>
                  </a:lnTo>
                  <a:cubicBezTo>
                    <a:pt x="36" y="453"/>
                    <a:pt x="54" y="512"/>
                    <a:pt x="91" y="548"/>
                  </a:cubicBezTo>
                  <a:cubicBezTo>
                    <a:pt x="131" y="548"/>
                    <a:pt x="149" y="566"/>
                    <a:pt x="168" y="589"/>
                  </a:cubicBezTo>
                  <a:cubicBezTo>
                    <a:pt x="204" y="625"/>
                    <a:pt x="263" y="625"/>
                    <a:pt x="317" y="643"/>
                  </a:cubicBezTo>
                  <a:cubicBezTo>
                    <a:pt x="376" y="643"/>
                    <a:pt x="412" y="625"/>
                    <a:pt x="453" y="607"/>
                  </a:cubicBezTo>
                  <a:cubicBezTo>
                    <a:pt x="489" y="589"/>
                    <a:pt x="525" y="566"/>
                    <a:pt x="543" y="548"/>
                  </a:cubicBezTo>
                  <a:cubicBezTo>
                    <a:pt x="584" y="512"/>
                    <a:pt x="602" y="476"/>
                    <a:pt x="620" y="435"/>
                  </a:cubicBezTo>
                  <a:cubicBezTo>
                    <a:pt x="638" y="399"/>
                    <a:pt x="638" y="363"/>
                    <a:pt x="638" y="322"/>
                  </a:cubicBezTo>
                  <a:cubicBezTo>
                    <a:pt x="638" y="286"/>
                    <a:pt x="638" y="268"/>
                    <a:pt x="620" y="227"/>
                  </a:cubicBezTo>
                  <a:cubicBezTo>
                    <a:pt x="620" y="191"/>
                    <a:pt x="584" y="137"/>
                    <a:pt x="543" y="96"/>
                  </a:cubicBezTo>
                  <a:cubicBezTo>
                    <a:pt x="525" y="78"/>
                    <a:pt x="507" y="60"/>
                    <a:pt x="489" y="42"/>
                  </a:cubicBezTo>
                  <a:cubicBezTo>
                    <a:pt x="430" y="24"/>
                    <a:pt x="376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17"/>
            <p:cNvSpPr/>
            <p:nvPr/>
          </p:nvSpPr>
          <p:spPr>
            <a:xfrm>
              <a:off x="986115" y="421550"/>
              <a:ext cx="35386" cy="29965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73" y="0"/>
                  </a:moveTo>
                  <a:cubicBezTo>
                    <a:pt x="132" y="0"/>
                    <a:pt x="96" y="19"/>
                    <a:pt x="60" y="59"/>
                  </a:cubicBezTo>
                  <a:cubicBezTo>
                    <a:pt x="60" y="59"/>
                    <a:pt x="42" y="77"/>
                    <a:pt x="42" y="95"/>
                  </a:cubicBezTo>
                  <a:cubicBezTo>
                    <a:pt x="1" y="132"/>
                    <a:pt x="1" y="190"/>
                    <a:pt x="42" y="227"/>
                  </a:cubicBezTo>
                  <a:lnTo>
                    <a:pt x="60" y="245"/>
                  </a:lnTo>
                  <a:cubicBezTo>
                    <a:pt x="78" y="285"/>
                    <a:pt x="132" y="304"/>
                    <a:pt x="173" y="304"/>
                  </a:cubicBezTo>
                  <a:cubicBezTo>
                    <a:pt x="209" y="304"/>
                    <a:pt x="227" y="304"/>
                    <a:pt x="268" y="285"/>
                  </a:cubicBezTo>
                  <a:lnTo>
                    <a:pt x="304" y="285"/>
                  </a:lnTo>
                  <a:cubicBezTo>
                    <a:pt x="304" y="263"/>
                    <a:pt x="322" y="245"/>
                    <a:pt x="340" y="245"/>
                  </a:cubicBezTo>
                  <a:cubicBezTo>
                    <a:pt x="358" y="209"/>
                    <a:pt x="358" y="190"/>
                    <a:pt x="358" y="150"/>
                  </a:cubicBezTo>
                  <a:cubicBezTo>
                    <a:pt x="358" y="132"/>
                    <a:pt x="358" y="114"/>
                    <a:pt x="340" y="77"/>
                  </a:cubicBezTo>
                  <a:cubicBezTo>
                    <a:pt x="322" y="59"/>
                    <a:pt x="286" y="19"/>
                    <a:pt x="268" y="19"/>
                  </a:cubicBezTo>
                  <a:cubicBezTo>
                    <a:pt x="227" y="19"/>
                    <a:pt x="209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17"/>
            <p:cNvSpPr/>
            <p:nvPr/>
          </p:nvSpPr>
          <p:spPr>
            <a:xfrm>
              <a:off x="469822" y="451416"/>
              <a:ext cx="37061" cy="35287"/>
            </a:xfrm>
            <a:custGeom>
              <a:avLst/>
              <a:gdLst/>
              <a:ahLst/>
              <a:cxnLst/>
              <a:rect l="l" t="t" r="r" b="b"/>
              <a:pathLst>
                <a:path w="376" h="358" extrusionOk="0">
                  <a:moveTo>
                    <a:pt x="190" y="1"/>
                  </a:moveTo>
                  <a:cubicBezTo>
                    <a:pt x="168" y="1"/>
                    <a:pt x="132" y="1"/>
                    <a:pt x="113" y="19"/>
                  </a:cubicBezTo>
                  <a:cubicBezTo>
                    <a:pt x="95" y="19"/>
                    <a:pt x="77" y="37"/>
                    <a:pt x="55" y="55"/>
                  </a:cubicBezTo>
                  <a:cubicBezTo>
                    <a:pt x="37" y="73"/>
                    <a:pt x="37" y="96"/>
                    <a:pt x="18" y="114"/>
                  </a:cubicBezTo>
                  <a:cubicBezTo>
                    <a:pt x="18" y="132"/>
                    <a:pt x="0" y="150"/>
                    <a:pt x="18" y="168"/>
                  </a:cubicBezTo>
                  <a:lnTo>
                    <a:pt x="18" y="227"/>
                  </a:lnTo>
                  <a:cubicBezTo>
                    <a:pt x="18" y="245"/>
                    <a:pt x="37" y="281"/>
                    <a:pt x="55" y="299"/>
                  </a:cubicBezTo>
                  <a:cubicBezTo>
                    <a:pt x="77" y="299"/>
                    <a:pt x="95" y="322"/>
                    <a:pt x="95" y="322"/>
                  </a:cubicBezTo>
                  <a:cubicBezTo>
                    <a:pt x="132" y="340"/>
                    <a:pt x="150" y="358"/>
                    <a:pt x="190" y="358"/>
                  </a:cubicBezTo>
                  <a:cubicBezTo>
                    <a:pt x="190" y="358"/>
                    <a:pt x="208" y="358"/>
                    <a:pt x="208" y="340"/>
                  </a:cubicBezTo>
                  <a:cubicBezTo>
                    <a:pt x="245" y="340"/>
                    <a:pt x="263" y="340"/>
                    <a:pt x="281" y="322"/>
                  </a:cubicBezTo>
                  <a:cubicBezTo>
                    <a:pt x="281" y="322"/>
                    <a:pt x="303" y="299"/>
                    <a:pt x="322" y="299"/>
                  </a:cubicBezTo>
                  <a:lnTo>
                    <a:pt x="322" y="281"/>
                  </a:lnTo>
                  <a:cubicBezTo>
                    <a:pt x="340" y="281"/>
                    <a:pt x="358" y="263"/>
                    <a:pt x="358" y="245"/>
                  </a:cubicBezTo>
                  <a:cubicBezTo>
                    <a:pt x="376" y="227"/>
                    <a:pt x="376" y="186"/>
                    <a:pt x="376" y="168"/>
                  </a:cubicBezTo>
                  <a:lnTo>
                    <a:pt x="376" y="132"/>
                  </a:lnTo>
                  <a:cubicBezTo>
                    <a:pt x="358" y="114"/>
                    <a:pt x="340" y="73"/>
                    <a:pt x="322" y="55"/>
                  </a:cubicBezTo>
                  <a:cubicBezTo>
                    <a:pt x="303" y="37"/>
                    <a:pt x="281" y="37"/>
                    <a:pt x="281" y="19"/>
                  </a:cubicBezTo>
                  <a:cubicBezTo>
                    <a:pt x="263" y="19"/>
                    <a:pt x="245" y="19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8" name="Google Shape;2328;p17"/>
          <p:cNvGrpSpPr/>
          <p:nvPr/>
        </p:nvGrpSpPr>
        <p:grpSpPr>
          <a:xfrm>
            <a:off x="8043068" y="66315"/>
            <a:ext cx="1006274" cy="876685"/>
            <a:chOff x="8043068" y="66315"/>
            <a:chExt cx="1006274" cy="876685"/>
          </a:xfrm>
        </p:grpSpPr>
        <p:sp>
          <p:nvSpPr>
            <p:cNvPr id="2329" name="Google Shape;2329;p17"/>
            <p:cNvSpPr/>
            <p:nvPr/>
          </p:nvSpPr>
          <p:spPr>
            <a:xfrm rot="-3439216">
              <a:off x="8199825" y="438753"/>
              <a:ext cx="186964" cy="111391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17"/>
            <p:cNvSpPr/>
            <p:nvPr/>
          </p:nvSpPr>
          <p:spPr>
            <a:xfrm rot="-3439216">
              <a:off x="8350564" y="297962"/>
              <a:ext cx="155846" cy="96657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17"/>
            <p:cNvSpPr/>
            <p:nvPr/>
          </p:nvSpPr>
          <p:spPr>
            <a:xfrm rot="-3439216">
              <a:off x="8438759" y="443508"/>
              <a:ext cx="140858" cy="85353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17"/>
            <p:cNvSpPr/>
            <p:nvPr/>
          </p:nvSpPr>
          <p:spPr>
            <a:xfrm rot="-3439216">
              <a:off x="8522236" y="315416"/>
              <a:ext cx="141493" cy="85226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17"/>
            <p:cNvSpPr/>
            <p:nvPr/>
          </p:nvSpPr>
          <p:spPr>
            <a:xfrm rot="-3439216">
              <a:off x="8369635" y="170263"/>
              <a:ext cx="167404" cy="113677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17"/>
            <p:cNvSpPr/>
            <p:nvPr/>
          </p:nvSpPr>
          <p:spPr>
            <a:xfrm rot="-3439216">
              <a:off x="8695895" y="94902"/>
              <a:ext cx="119647" cy="94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17"/>
            <p:cNvSpPr/>
            <p:nvPr/>
          </p:nvSpPr>
          <p:spPr>
            <a:xfrm rot="-3439216">
              <a:off x="8738948" y="353955"/>
              <a:ext cx="117233" cy="76716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17"/>
            <p:cNvSpPr/>
            <p:nvPr/>
          </p:nvSpPr>
          <p:spPr>
            <a:xfrm rot="-3439216">
              <a:off x="8852924" y="138209"/>
              <a:ext cx="105294" cy="80908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17"/>
            <p:cNvSpPr/>
            <p:nvPr/>
          </p:nvSpPr>
          <p:spPr>
            <a:xfrm rot="-3439216">
              <a:off x="8496075" y="648999"/>
              <a:ext cx="129427" cy="90053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17"/>
            <p:cNvSpPr/>
            <p:nvPr/>
          </p:nvSpPr>
          <p:spPr>
            <a:xfrm rot="-3439216">
              <a:off x="8225122" y="689079"/>
              <a:ext cx="139207" cy="95133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7"/>
            <p:cNvSpPr/>
            <p:nvPr/>
          </p:nvSpPr>
          <p:spPr>
            <a:xfrm rot="-3439216">
              <a:off x="8653687" y="509329"/>
              <a:ext cx="132221" cy="104405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7"/>
            <p:cNvSpPr/>
            <p:nvPr/>
          </p:nvSpPr>
          <p:spPr>
            <a:xfrm rot="-3439216">
              <a:off x="8930200" y="348632"/>
              <a:ext cx="110375" cy="81162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7"/>
            <p:cNvSpPr/>
            <p:nvPr/>
          </p:nvSpPr>
          <p:spPr>
            <a:xfrm rot="-3439216">
              <a:off x="8892801" y="554689"/>
              <a:ext cx="105294" cy="84083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7"/>
            <p:cNvSpPr/>
            <p:nvPr/>
          </p:nvSpPr>
          <p:spPr>
            <a:xfrm rot="-3439216">
              <a:off x="8053999" y="644117"/>
              <a:ext cx="139080" cy="101992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7"/>
            <p:cNvSpPr/>
            <p:nvPr/>
          </p:nvSpPr>
          <p:spPr>
            <a:xfrm rot="-3439216">
              <a:off x="8632796" y="768265"/>
              <a:ext cx="122568" cy="88020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7"/>
            <p:cNvSpPr/>
            <p:nvPr/>
          </p:nvSpPr>
          <p:spPr>
            <a:xfrm rot="-3439216">
              <a:off x="8304129" y="810219"/>
              <a:ext cx="143779" cy="93863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5" name="Google Shape;2345;p17"/>
          <p:cNvGrpSpPr/>
          <p:nvPr/>
        </p:nvGrpSpPr>
        <p:grpSpPr>
          <a:xfrm>
            <a:off x="67029" y="4188513"/>
            <a:ext cx="769875" cy="829975"/>
            <a:chOff x="67029" y="4188513"/>
            <a:chExt cx="769875" cy="829975"/>
          </a:xfrm>
        </p:grpSpPr>
        <p:sp>
          <p:nvSpPr>
            <p:cNvPr id="2346" name="Google Shape;2346;p17"/>
            <p:cNvSpPr/>
            <p:nvPr/>
          </p:nvSpPr>
          <p:spPr>
            <a:xfrm>
              <a:off x="67029" y="4556599"/>
              <a:ext cx="126747" cy="95563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7"/>
            <p:cNvSpPr/>
            <p:nvPr/>
          </p:nvSpPr>
          <p:spPr>
            <a:xfrm>
              <a:off x="193106" y="4750827"/>
              <a:ext cx="139405" cy="111574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7"/>
            <p:cNvSpPr/>
            <p:nvPr/>
          </p:nvSpPr>
          <p:spPr>
            <a:xfrm>
              <a:off x="359421" y="4885286"/>
              <a:ext cx="155165" cy="133202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7"/>
            <p:cNvSpPr/>
            <p:nvPr/>
          </p:nvSpPr>
          <p:spPr>
            <a:xfrm>
              <a:off x="560272" y="4595494"/>
              <a:ext cx="172349" cy="127166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7"/>
            <p:cNvSpPr/>
            <p:nvPr/>
          </p:nvSpPr>
          <p:spPr>
            <a:xfrm>
              <a:off x="356319" y="4514014"/>
              <a:ext cx="159775" cy="142591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7"/>
            <p:cNvSpPr/>
            <p:nvPr/>
          </p:nvSpPr>
          <p:spPr>
            <a:xfrm>
              <a:off x="680482" y="4820739"/>
              <a:ext cx="156422" cy="148459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7"/>
            <p:cNvSpPr/>
            <p:nvPr/>
          </p:nvSpPr>
          <p:spPr>
            <a:xfrm>
              <a:off x="228565" y="4341246"/>
              <a:ext cx="92965" cy="79217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7"/>
            <p:cNvSpPr/>
            <p:nvPr/>
          </p:nvSpPr>
          <p:spPr>
            <a:xfrm>
              <a:off x="365875" y="4188513"/>
              <a:ext cx="189618" cy="138651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7"/>
            <p:cNvSpPr/>
            <p:nvPr/>
          </p:nvSpPr>
          <p:spPr>
            <a:xfrm>
              <a:off x="536465" y="4831636"/>
              <a:ext cx="69493" cy="57003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7"/>
            <p:cNvSpPr/>
            <p:nvPr/>
          </p:nvSpPr>
          <p:spPr>
            <a:xfrm>
              <a:off x="613838" y="4349796"/>
              <a:ext cx="109311" cy="74774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6620761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2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7" name="Google Shape;2357;p1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358" name="Google Shape;2358;p18"/>
          <p:cNvSpPr/>
          <p:nvPr/>
        </p:nvSpPr>
        <p:spPr>
          <a:xfrm rot="-3607199" flipH="1">
            <a:off x="7214291" y="4377734"/>
            <a:ext cx="3071675" cy="1264403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59" name="Google Shape;2359;p18"/>
          <p:cNvSpPr/>
          <p:nvPr/>
        </p:nvSpPr>
        <p:spPr>
          <a:xfrm rot="900074" flipH="1">
            <a:off x="-1374672" y="4122947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0" name="Google Shape;2360;p18"/>
          <p:cNvSpPr/>
          <p:nvPr/>
        </p:nvSpPr>
        <p:spPr>
          <a:xfrm rot="10800000" flipH="1">
            <a:off x="955212" y="4648675"/>
            <a:ext cx="38195" cy="38504"/>
          </a:xfrm>
          <a:custGeom>
            <a:avLst/>
            <a:gdLst/>
            <a:ahLst/>
            <a:cxnLst/>
            <a:rect l="l" t="t" r="r" b="b"/>
            <a:pathLst>
              <a:path w="371" h="374" extrusionOk="0">
                <a:moveTo>
                  <a:pt x="197" y="1"/>
                </a:moveTo>
                <a:cubicBezTo>
                  <a:pt x="181" y="1"/>
                  <a:pt x="165" y="11"/>
                  <a:pt x="149" y="11"/>
                </a:cubicBezTo>
                <a:cubicBezTo>
                  <a:pt x="96" y="11"/>
                  <a:pt x="48" y="65"/>
                  <a:pt x="24" y="89"/>
                </a:cubicBezTo>
                <a:cubicBezTo>
                  <a:pt x="24" y="113"/>
                  <a:pt x="0" y="137"/>
                  <a:pt x="0" y="161"/>
                </a:cubicBezTo>
                <a:cubicBezTo>
                  <a:pt x="0" y="191"/>
                  <a:pt x="0" y="214"/>
                  <a:pt x="24" y="238"/>
                </a:cubicBezTo>
                <a:cubicBezTo>
                  <a:pt x="24" y="286"/>
                  <a:pt x="48" y="310"/>
                  <a:pt x="96" y="340"/>
                </a:cubicBezTo>
                <a:cubicBezTo>
                  <a:pt x="134" y="357"/>
                  <a:pt x="169" y="374"/>
                  <a:pt x="203" y="374"/>
                </a:cubicBezTo>
                <a:cubicBezTo>
                  <a:pt x="217" y="374"/>
                  <a:pt x="231" y="371"/>
                  <a:pt x="245" y="364"/>
                </a:cubicBezTo>
                <a:cubicBezTo>
                  <a:pt x="275" y="364"/>
                  <a:pt x="322" y="310"/>
                  <a:pt x="346" y="286"/>
                </a:cubicBezTo>
                <a:cubicBezTo>
                  <a:pt x="370" y="262"/>
                  <a:pt x="370" y="214"/>
                  <a:pt x="370" y="191"/>
                </a:cubicBezTo>
                <a:cubicBezTo>
                  <a:pt x="370" y="161"/>
                  <a:pt x="370" y="137"/>
                  <a:pt x="346" y="113"/>
                </a:cubicBezTo>
                <a:cubicBezTo>
                  <a:pt x="346" y="89"/>
                  <a:pt x="346" y="65"/>
                  <a:pt x="322" y="65"/>
                </a:cubicBezTo>
                <a:cubicBezTo>
                  <a:pt x="299" y="41"/>
                  <a:pt x="275" y="11"/>
                  <a:pt x="245" y="11"/>
                </a:cubicBezTo>
                <a:lnTo>
                  <a:pt x="221" y="11"/>
                </a:lnTo>
                <a:cubicBezTo>
                  <a:pt x="213" y="3"/>
                  <a:pt x="205" y="1"/>
                  <a:pt x="19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1" name="Google Shape;2361;p18"/>
          <p:cNvSpPr/>
          <p:nvPr/>
        </p:nvSpPr>
        <p:spPr>
          <a:xfrm rot="10800000" flipH="1">
            <a:off x="1223712" y="4559106"/>
            <a:ext cx="105217" cy="101099"/>
          </a:xfrm>
          <a:custGeom>
            <a:avLst/>
            <a:gdLst/>
            <a:ahLst/>
            <a:cxnLst/>
            <a:rect l="l" t="t" r="r" b="b"/>
            <a:pathLst>
              <a:path w="1022" h="982" extrusionOk="0">
                <a:moveTo>
                  <a:pt x="473" y="0"/>
                </a:moveTo>
                <a:cubicBezTo>
                  <a:pt x="401" y="0"/>
                  <a:pt x="323" y="24"/>
                  <a:pt x="252" y="78"/>
                </a:cubicBezTo>
                <a:cubicBezTo>
                  <a:pt x="150" y="126"/>
                  <a:pt x="79" y="197"/>
                  <a:pt x="55" y="299"/>
                </a:cubicBezTo>
                <a:cubicBezTo>
                  <a:pt x="1" y="376"/>
                  <a:pt x="1" y="448"/>
                  <a:pt x="1" y="549"/>
                </a:cubicBezTo>
                <a:cubicBezTo>
                  <a:pt x="25" y="645"/>
                  <a:pt x="79" y="746"/>
                  <a:pt x="150" y="824"/>
                </a:cubicBezTo>
                <a:lnTo>
                  <a:pt x="150" y="848"/>
                </a:lnTo>
                <a:cubicBezTo>
                  <a:pt x="248" y="945"/>
                  <a:pt x="389" y="982"/>
                  <a:pt x="517" y="982"/>
                </a:cubicBezTo>
                <a:cubicBezTo>
                  <a:pt x="553" y="982"/>
                  <a:pt x="589" y="979"/>
                  <a:pt x="622" y="973"/>
                </a:cubicBezTo>
                <a:cubicBezTo>
                  <a:pt x="801" y="920"/>
                  <a:pt x="920" y="794"/>
                  <a:pt x="974" y="621"/>
                </a:cubicBezTo>
                <a:cubicBezTo>
                  <a:pt x="1022" y="448"/>
                  <a:pt x="974" y="275"/>
                  <a:pt x="849" y="149"/>
                </a:cubicBezTo>
                <a:cubicBezTo>
                  <a:pt x="801" y="78"/>
                  <a:pt x="723" y="48"/>
                  <a:pt x="622" y="24"/>
                </a:cubicBezTo>
                <a:cubicBezTo>
                  <a:pt x="586" y="12"/>
                  <a:pt x="543" y="6"/>
                  <a:pt x="499" y="6"/>
                </a:cubicBezTo>
                <a:cubicBezTo>
                  <a:pt x="456" y="6"/>
                  <a:pt x="413" y="12"/>
                  <a:pt x="377" y="24"/>
                </a:cubicBezTo>
                <a:cubicBezTo>
                  <a:pt x="401" y="0"/>
                  <a:pt x="449" y="0"/>
                  <a:pt x="50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2" name="Google Shape;2362;p18"/>
          <p:cNvSpPr/>
          <p:nvPr/>
        </p:nvSpPr>
        <p:spPr>
          <a:xfrm rot="10800000" flipH="1">
            <a:off x="747454" y="4462845"/>
            <a:ext cx="67022" cy="65066"/>
          </a:xfrm>
          <a:custGeom>
            <a:avLst/>
            <a:gdLst/>
            <a:ahLst/>
            <a:cxnLst/>
            <a:rect l="l" t="t" r="r" b="b"/>
            <a:pathLst>
              <a:path w="651" h="632" extrusionOk="0">
                <a:moveTo>
                  <a:pt x="281" y="1"/>
                </a:moveTo>
                <a:cubicBezTo>
                  <a:pt x="249" y="1"/>
                  <a:pt x="220" y="18"/>
                  <a:pt x="203" y="35"/>
                </a:cubicBezTo>
                <a:cubicBezTo>
                  <a:pt x="149" y="35"/>
                  <a:pt x="126" y="58"/>
                  <a:pt x="102" y="82"/>
                </a:cubicBezTo>
                <a:cubicBezTo>
                  <a:pt x="54" y="106"/>
                  <a:pt x="54" y="160"/>
                  <a:pt x="24" y="184"/>
                </a:cubicBezTo>
                <a:cubicBezTo>
                  <a:pt x="0" y="232"/>
                  <a:pt x="0" y="285"/>
                  <a:pt x="0" y="309"/>
                </a:cubicBezTo>
                <a:lnTo>
                  <a:pt x="0" y="405"/>
                </a:lnTo>
                <a:cubicBezTo>
                  <a:pt x="24" y="458"/>
                  <a:pt x="54" y="506"/>
                  <a:pt x="102" y="530"/>
                </a:cubicBezTo>
                <a:cubicBezTo>
                  <a:pt x="126" y="554"/>
                  <a:pt x="126" y="584"/>
                  <a:pt x="149" y="584"/>
                </a:cubicBezTo>
                <a:cubicBezTo>
                  <a:pt x="203" y="632"/>
                  <a:pt x="251" y="632"/>
                  <a:pt x="323" y="632"/>
                </a:cubicBezTo>
                <a:cubicBezTo>
                  <a:pt x="352" y="632"/>
                  <a:pt x="400" y="632"/>
                  <a:pt x="448" y="608"/>
                </a:cubicBezTo>
                <a:cubicBezTo>
                  <a:pt x="472" y="608"/>
                  <a:pt x="526" y="584"/>
                  <a:pt x="549" y="530"/>
                </a:cubicBezTo>
                <a:cubicBezTo>
                  <a:pt x="573" y="506"/>
                  <a:pt x="597" y="482"/>
                  <a:pt x="597" y="435"/>
                </a:cubicBezTo>
                <a:cubicBezTo>
                  <a:pt x="621" y="405"/>
                  <a:pt x="651" y="357"/>
                  <a:pt x="621" y="309"/>
                </a:cubicBezTo>
                <a:lnTo>
                  <a:pt x="621" y="232"/>
                </a:lnTo>
                <a:cubicBezTo>
                  <a:pt x="597" y="184"/>
                  <a:pt x="573" y="136"/>
                  <a:pt x="549" y="82"/>
                </a:cubicBezTo>
                <a:cubicBezTo>
                  <a:pt x="526" y="82"/>
                  <a:pt x="502" y="58"/>
                  <a:pt x="472" y="35"/>
                </a:cubicBezTo>
                <a:cubicBezTo>
                  <a:pt x="424" y="11"/>
                  <a:pt x="376" y="11"/>
                  <a:pt x="323" y="11"/>
                </a:cubicBezTo>
                <a:cubicBezTo>
                  <a:pt x="309" y="4"/>
                  <a:pt x="295" y="1"/>
                  <a:pt x="2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3" name="Google Shape;2363;p18"/>
          <p:cNvSpPr/>
          <p:nvPr/>
        </p:nvSpPr>
        <p:spPr>
          <a:xfrm rot="10800000" flipH="1">
            <a:off x="1034486" y="4427224"/>
            <a:ext cx="43755" cy="40666"/>
          </a:xfrm>
          <a:custGeom>
            <a:avLst/>
            <a:gdLst/>
            <a:ahLst/>
            <a:cxnLst/>
            <a:rect l="l" t="t" r="r" b="b"/>
            <a:pathLst>
              <a:path w="425" h="395" extrusionOk="0">
                <a:moveTo>
                  <a:pt x="221" y="1"/>
                </a:moveTo>
                <a:cubicBezTo>
                  <a:pt x="173" y="1"/>
                  <a:pt x="149" y="1"/>
                  <a:pt x="126" y="25"/>
                </a:cubicBezTo>
                <a:cubicBezTo>
                  <a:pt x="102" y="25"/>
                  <a:pt x="102" y="25"/>
                  <a:pt x="72" y="49"/>
                </a:cubicBezTo>
                <a:cubicBezTo>
                  <a:pt x="48" y="49"/>
                  <a:pt x="24" y="72"/>
                  <a:pt x="24" y="96"/>
                </a:cubicBezTo>
                <a:cubicBezTo>
                  <a:pt x="0" y="120"/>
                  <a:pt x="0" y="150"/>
                  <a:pt x="0" y="198"/>
                </a:cubicBezTo>
                <a:cubicBezTo>
                  <a:pt x="0" y="222"/>
                  <a:pt x="0" y="246"/>
                  <a:pt x="24" y="269"/>
                </a:cubicBezTo>
                <a:cubicBezTo>
                  <a:pt x="24" y="299"/>
                  <a:pt x="48" y="323"/>
                  <a:pt x="72" y="347"/>
                </a:cubicBezTo>
                <a:cubicBezTo>
                  <a:pt x="102" y="347"/>
                  <a:pt x="102" y="347"/>
                  <a:pt x="126" y="371"/>
                </a:cubicBezTo>
                <a:cubicBezTo>
                  <a:pt x="149" y="371"/>
                  <a:pt x="173" y="395"/>
                  <a:pt x="221" y="395"/>
                </a:cubicBezTo>
                <a:cubicBezTo>
                  <a:pt x="251" y="395"/>
                  <a:pt x="299" y="371"/>
                  <a:pt x="323" y="371"/>
                </a:cubicBezTo>
                <a:cubicBezTo>
                  <a:pt x="370" y="323"/>
                  <a:pt x="424" y="246"/>
                  <a:pt x="424" y="198"/>
                </a:cubicBezTo>
                <a:cubicBezTo>
                  <a:pt x="424" y="120"/>
                  <a:pt x="370" y="49"/>
                  <a:pt x="323" y="25"/>
                </a:cubicBezTo>
                <a:cubicBezTo>
                  <a:pt x="299" y="1"/>
                  <a:pt x="251" y="1"/>
                  <a:pt x="22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4" name="Google Shape;2364;p18"/>
          <p:cNvSpPr/>
          <p:nvPr/>
        </p:nvSpPr>
        <p:spPr>
          <a:xfrm rot="10800000" flipH="1">
            <a:off x="1398320" y="4488687"/>
            <a:ext cx="117469" cy="117469"/>
          </a:xfrm>
          <a:custGeom>
            <a:avLst/>
            <a:gdLst/>
            <a:ahLst/>
            <a:cxnLst/>
            <a:rect l="l" t="t" r="r" b="b"/>
            <a:pathLst>
              <a:path w="1141" h="1141" extrusionOk="0">
                <a:moveTo>
                  <a:pt x="568" y="1"/>
                </a:moveTo>
                <a:cubicBezTo>
                  <a:pt x="496" y="1"/>
                  <a:pt x="418" y="24"/>
                  <a:pt x="347" y="48"/>
                </a:cubicBezTo>
                <a:cubicBezTo>
                  <a:pt x="299" y="72"/>
                  <a:pt x="221" y="120"/>
                  <a:pt x="174" y="174"/>
                </a:cubicBezTo>
                <a:cubicBezTo>
                  <a:pt x="120" y="221"/>
                  <a:pt x="72" y="299"/>
                  <a:pt x="48" y="347"/>
                </a:cubicBezTo>
                <a:cubicBezTo>
                  <a:pt x="24" y="418"/>
                  <a:pt x="0" y="496"/>
                  <a:pt x="0" y="568"/>
                </a:cubicBezTo>
                <a:cubicBezTo>
                  <a:pt x="24" y="621"/>
                  <a:pt x="24" y="669"/>
                  <a:pt x="24" y="717"/>
                </a:cubicBezTo>
                <a:cubicBezTo>
                  <a:pt x="48" y="818"/>
                  <a:pt x="96" y="896"/>
                  <a:pt x="174" y="968"/>
                </a:cubicBezTo>
                <a:cubicBezTo>
                  <a:pt x="221" y="992"/>
                  <a:pt x="245" y="1045"/>
                  <a:pt x="299" y="1069"/>
                </a:cubicBezTo>
                <a:cubicBezTo>
                  <a:pt x="371" y="1117"/>
                  <a:pt x="472" y="1141"/>
                  <a:pt x="568" y="1141"/>
                </a:cubicBezTo>
                <a:cubicBezTo>
                  <a:pt x="645" y="1141"/>
                  <a:pt x="717" y="1117"/>
                  <a:pt x="794" y="1093"/>
                </a:cubicBezTo>
                <a:cubicBezTo>
                  <a:pt x="866" y="1069"/>
                  <a:pt x="920" y="1015"/>
                  <a:pt x="968" y="968"/>
                </a:cubicBezTo>
                <a:cubicBezTo>
                  <a:pt x="1015" y="920"/>
                  <a:pt x="1069" y="866"/>
                  <a:pt x="1093" y="795"/>
                </a:cubicBezTo>
                <a:cubicBezTo>
                  <a:pt x="1117" y="717"/>
                  <a:pt x="1141" y="645"/>
                  <a:pt x="1141" y="568"/>
                </a:cubicBezTo>
                <a:cubicBezTo>
                  <a:pt x="1141" y="520"/>
                  <a:pt x="1117" y="472"/>
                  <a:pt x="1117" y="418"/>
                </a:cubicBezTo>
                <a:cubicBezTo>
                  <a:pt x="1093" y="323"/>
                  <a:pt x="1045" y="245"/>
                  <a:pt x="968" y="174"/>
                </a:cubicBezTo>
                <a:cubicBezTo>
                  <a:pt x="944" y="150"/>
                  <a:pt x="896" y="120"/>
                  <a:pt x="866" y="96"/>
                </a:cubicBezTo>
                <a:cubicBezTo>
                  <a:pt x="771" y="24"/>
                  <a:pt x="669" y="1"/>
                  <a:pt x="56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5" name="Google Shape;2365;p18"/>
          <p:cNvSpPr/>
          <p:nvPr/>
        </p:nvSpPr>
        <p:spPr>
          <a:xfrm rot="10800000" flipH="1">
            <a:off x="499132" y="4598640"/>
            <a:ext cx="71964" cy="72067"/>
          </a:xfrm>
          <a:custGeom>
            <a:avLst/>
            <a:gdLst/>
            <a:ahLst/>
            <a:cxnLst/>
            <a:rect l="l" t="t" r="r" b="b"/>
            <a:pathLst>
              <a:path w="699" h="700" extrusionOk="0">
                <a:moveTo>
                  <a:pt x="347" y="1"/>
                </a:moveTo>
                <a:cubicBezTo>
                  <a:pt x="299" y="1"/>
                  <a:pt x="275" y="1"/>
                  <a:pt x="227" y="31"/>
                </a:cubicBezTo>
                <a:cubicBezTo>
                  <a:pt x="174" y="54"/>
                  <a:pt x="150" y="78"/>
                  <a:pt x="102" y="102"/>
                </a:cubicBezTo>
                <a:cubicBezTo>
                  <a:pt x="78" y="126"/>
                  <a:pt x="48" y="180"/>
                  <a:pt x="48" y="204"/>
                </a:cubicBezTo>
                <a:cubicBezTo>
                  <a:pt x="24" y="251"/>
                  <a:pt x="0" y="299"/>
                  <a:pt x="0" y="353"/>
                </a:cubicBezTo>
                <a:cubicBezTo>
                  <a:pt x="24" y="377"/>
                  <a:pt x="24" y="401"/>
                  <a:pt x="24" y="448"/>
                </a:cubicBezTo>
                <a:cubicBezTo>
                  <a:pt x="48" y="502"/>
                  <a:pt x="78" y="550"/>
                  <a:pt x="102" y="598"/>
                </a:cubicBezTo>
                <a:cubicBezTo>
                  <a:pt x="126" y="598"/>
                  <a:pt x="150" y="628"/>
                  <a:pt x="174" y="651"/>
                </a:cubicBezTo>
                <a:cubicBezTo>
                  <a:pt x="227" y="675"/>
                  <a:pt x="299" y="699"/>
                  <a:pt x="347" y="699"/>
                </a:cubicBezTo>
                <a:cubicBezTo>
                  <a:pt x="400" y="699"/>
                  <a:pt x="448" y="675"/>
                  <a:pt x="496" y="675"/>
                </a:cubicBezTo>
                <a:cubicBezTo>
                  <a:pt x="526" y="651"/>
                  <a:pt x="574" y="628"/>
                  <a:pt x="597" y="598"/>
                </a:cubicBezTo>
                <a:cubicBezTo>
                  <a:pt x="621" y="550"/>
                  <a:pt x="645" y="526"/>
                  <a:pt x="675" y="478"/>
                </a:cubicBezTo>
                <a:cubicBezTo>
                  <a:pt x="699" y="448"/>
                  <a:pt x="699" y="401"/>
                  <a:pt x="699" y="353"/>
                </a:cubicBezTo>
                <a:lnTo>
                  <a:pt x="699" y="251"/>
                </a:lnTo>
                <a:cubicBezTo>
                  <a:pt x="675" y="204"/>
                  <a:pt x="645" y="150"/>
                  <a:pt x="597" y="102"/>
                </a:cubicBezTo>
                <a:cubicBezTo>
                  <a:pt x="574" y="78"/>
                  <a:pt x="550" y="78"/>
                  <a:pt x="526" y="54"/>
                </a:cubicBezTo>
                <a:cubicBezTo>
                  <a:pt x="472" y="31"/>
                  <a:pt x="424" y="1"/>
                  <a:pt x="34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66" name="Google Shape;2366;p18"/>
          <p:cNvGrpSpPr/>
          <p:nvPr/>
        </p:nvGrpSpPr>
        <p:grpSpPr>
          <a:xfrm>
            <a:off x="8327532" y="4391743"/>
            <a:ext cx="941532" cy="898272"/>
            <a:chOff x="8327532" y="4391743"/>
            <a:chExt cx="941532" cy="898272"/>
          </a:xfrm>
        </p:grpSpPr>
        <p:sp>
          <p:nvSpPr>
            <p:cNvPr id="2367" name="Google Shape;2367;p18"/>
            <p:cNvSpPr/>
            <p:nvPr/>
          </p:nvSpPr>
          <p:spPr>
            <a:xfrm rot="1096618">
              <a:off x="8647763" y="4520801"/>
              <a:ext cx="186963" cy="111390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18"/>
            <p:cNvSpPr/>
            <p:nvPr/>
          </p:nvSpPr>
          <p:spPr>
            <a:xfrm rot="1096618">
              <a:off x="8840446" y="4622250"/>
              <a:ext cx="155844" cy="96657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18"/>
            <p:cNvSpPr/>
            <p:nvPr/>
          </p:nvSpPr>
          <p:spPr>
            <a:xfrm rot="1096618">
              <a:off x="8732515" y="4740862"/>
              <a:ext cx="140857" cy="85352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18"/>
            <p:cNvSpPr/>
            <p:nvPr/>
          </p:nvSpPr>
          <p:spPr>
            <a:xfrm rot="1096618">
              <a:off x="8877167" y="4790211"/>
              <a:ext cx="141492" cy="8522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18"/>
            <p:cNvSpPr/>
            <p:nvPr/>
          </p:nvSpPr>
          <p:spPr>
            <a:xfrm rot="1096618">
              <a:off x="8956291" y="4608164"/>
              <a:ext cx="167403" cy="113676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18"/>
            <p:cNvSpPr/>
            <p:nvPr/>
          </p:nvSpPr>
          <p:spPr>
            <a:xfrm rot="1096618">
              <a:off x="9137599" y="4889456"/>
              <a:ext cx="119646" cy="94624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18"/>
            <p:cNvSpPr/>
            <p:nvPr/>
          </p:nvSpPr>
          <p:spPr>
            <a:xfrm rot="1096618">
              <a:off x="8906975" y="5001147"/>
              <a:ext cx="117233" cy="76716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18"/>
            <p:cNvSpPr/>
            <p:nvPr/>
          </p:nvSpPr>
          <p:spPr>
            <a:xfrm rot="1096618">
              <a:off x="9146744" y="5050523"/>
              <a:ext cx="105293" cy="80907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18"/>
            <p:cNvSpPr/>
            <p:nvPr/>
          </p:nvSpPr>
          <p:spPr>
            <a:xfrm rot="1096618">
              <a:off x="8549755" y="4840186"/>
              <a:ext cx="129426" cy="90052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18"/>
            <p:cNvSpPr/>
            <p:nvPr/>
          </p:nvSpPr>
          <p:spPr>
            <a:xfrm rot="1096618">
              <a:off x="8437409" y="4590545"/>
              <a:ext cx="139206" cy="95132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18"/>
            <p:cNvSpPr/>
            <p:nvPr/>
          </p:nvSpPr>
          <p:spPr>
            <a:xfrm rot="1096618">
              <a:off x="8716238" y="4954068"/>
              <a:ext cx="132220" cy="104404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18"/>
            <p:cNvSpPr/>
            <p:nvPr/>
          </p:nvSpPr>
          <p:spPr>
            <a:xfrm rot="1096618">
              <a:off x="8960123" y="5180073"/>
              <a:ext cx="110374" cy="81161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18"/>
            <p:cNvSpPr/>
            <p:nvPr/>
          </p:nvSpPr>
          <p:spPr>
            <a:xfrm rot="1096618">
              <a:off x="8751733" y="5191543"/>
              <a:ext cx="105293" cy="84082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18"/>
            <p:cNvSpPr/>
            <p:nvPr/>
          </p:nvSpPr>
          <p:spPr>
            <a:xfrm rot="1096618">
              <a:off x="8435121" y="4410978"/>
              <a:ext cx="139079" cy="101991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18"/>
            <p:cNvSpPr/>
            <p:nvPr/>
          </p:nvSpPr>
          <p:spPr>
            <a:xfrm rot="1096618">
              <a:off x="8471804" y="4999717"/>
              <a:ext cx="122567" cy="88020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18"/>
            <p:cNvSpPr/>
            <p:nvPr/>
          </p:nvSpPr>
          <p:spPr>
            <a:xfrm rot="1096618">
              <a:off x="8338624" y="4699891"/>
              <a:ext cx="143778" cy="93862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3" name="Google Shape;2383;p18"/>
          <p:cNvSpPr/>
          <p:nvPr/>
        </p:nvSpPr>
        <p:spPr>
          <a:xfrm rot="-7192801">
            <a:off x="7214291" y="-513966"/>
            <a:ext cx="3071675" cy="1264403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4" name="Google Shape;2384;p18"/>
          <p:cNvSpPr/>
          <p:nvPr/>
        </p:nvSpPr>
        <p:spPr>
          <a:xfrm rot="9899926">
            <a:off x="-1374672" y="-567080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9364071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Google Shape;2386;p19"/>
          <p:cNvSpPr/>
          <p:nvPr/>
        </p:nvSpPr>
        <p:spPr>
          <a:xfrm rot="3785861">
            <a:off x="8142422" y="-897857"/>
            <a:ext cx="2683335" cy="2138545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7" name="Google Shape;2387;p19"/>
          <p:cNvSpPr/>
          <p:nvPr/>
        </p:nvSpPr>
        <p:spPr>
          <a:xfrm rot="-4452864">
            <a:off x="7890656" y="4190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8" name="Google Shape;2388;p19"/>
          <p:cNvSpPr/>
          <p:nvPr/>
        </p:nvSpPr>
        <p:spPr>
          <a:xfrm rot="-4452864">
            <a:off x="-1829069" y="4433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9" name="Google Shape;2389;p19"/>
          <p:cNvSpPr/>
          <p:nvPr/>
        </p:nvSpPr>
        <p:spPr>
          <a:xfrm rot="5595821">
            <a:off x="-1361465" y="-897865"/>
            <a:ext cx="2683338" cy="2138548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0" name="Google Shape;2390;p1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  <p:sp>
        <p:nvSpPr>
          <p:cNvPr id="2391" name="Google Shape;2391;p19"/>
          <p:cNvSpPr txBox="1">
            <a:spLocks noGrp="1"/>
          </p:cNvSpPr>
          <p:nvPr>
            <p:ph type="subTitle" idx="1"/>
          </p:nvPr>
        </p:nvSpPr>
        <p:spPr>
          <a:xfrm>
            <a:off x="724125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92" name="Google Shape;2392;p19"/>
          <p:cNvSpPr txBox="1">
            <a:spLocks noGrp="1"/>
          </p:cNvSpPr>
          <p:nvPr>
            <p:ph type="title" idx="2"/>
          </p:nvPr>
        </p:nvSpPr>
        <p:spPr>
          <a:xfrm>
            <a:off x="724125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393" name="Google Shape;2393;p19"/>
          <p:cNvSpPr txBox="1">
            <a:spLocks noGrp="1"/>
          </p:cNvSpPr>
          <p:nvPr>
            <p:ph type="title" idx="3" hasCustomPrompt="1"/>
          </p:nvPr>
        </p:nvSpPr>
        <p:spPr>
          <a:xfrm>
            <a:off x="724137" y="1540773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394" name="Google Shape;2394;p19"/>
          <p:cNvSpPr txBox="1">
            <a:spLocks noGrp="1"/>
          </p:cNvSpPr>
          <p:nvPr>
            <p:ph type="subTitle" idx="4"/>
          </p:nvPr>
        </p:nvSpPr>
        <p:spPr>
          <a:xfrm>
            <a:off x="3413996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95" name="Google Shape;2395;p19"/>
          <p:cNvSpPr txBox="1">
            <a:spLocks noGrp="1"/>
          </p:cNvSpPr>
          <p:nvPr>
            <p:ph type="title" idx="5"/>
          </p:nvPr>
        </p:nvSpPr>
        <p:spPr>
          <a:xfrm>
            <a:off x="3413999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396" name="Google Shape;2396;p19"/>
          <p:cNvSpPr txBox="1">
            <a:spLocks noGrp="1"/>
          </p:cNvSpPr>
          <p:nvPr>
            <p:ph type="title" idx="6" hasCustomPrompt="1"/>
          </p:nvPr>
        </p:nvSpPr>
        <p:spPr>
          <a:xfrm>
            <a:off x="3414008" y="1540773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397" name="Google Shape;2397;p19"/>
          <p:cNvSpPr txBox="1">
            <a:spLocks noGrp="1"/>
          </p:cNvSpPr>
          <p:nvPr>
            <p:ph type="subTitle" idx="7"/>
          </p:nvPr>
        </p:nvSpPr>
        <p:spPr>
          <a:xfrm>
            <a:off x="6103866" y="2343367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398" name="Google Shape;2398;p19"/>
          <p:cNvSpPr txBox="1">
            <a:spLocks noGrp="1"/>
          </p:cNvSpPr>
          <p:nvPr>
            <p:ph type="title" idx="8"/>
          </p:nvPr>
        </p:nvSpPr>
        <p:spPr>
          <a:xfrm>
            <a:off x="6103872" y="2116520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399" name="Google Shape;2399;p19"/>
          <p:cNvSpPr txBox="1">
            <a:spLocks noGrp="1"/>
          </p:cNvSpPr>
          <p:nvPr>
            <p:ph type="title" idx="9" hasCustomPrompt="1"/>
          </p:nvPr>
        </p:nvSpPr>
        <p:spPr>
          <a:xfrm>
            <a:off x="6103879" y="1540773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00" name="Google Shape;2400;p19"/>
          <p:cNvSpPr txBox="1">
            <a:spLocks noGrp="1"/>
          </p:cNvSpPr>
          <p:nvPr>
            <p:ph type="subTitle" idx="13"/>
          </p:nvPr>
        </p:nvSpPr>
        <p:spPr>
          <a:xfrm>
            <a:off x="724125" y="39047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401" name="Google Shape;2401;p19"/>
          <p:cNvSpPr txBox="1">
            <a:spLocks noGrp="1"/>
          </p:cNvSpPr>
          <p:nvPr>
            <p:ph type="title" idx="14"/>
          </p:nvPr>
        </p:nvSpPr>
        <p:spPr>
          <a:xfrm>
            <a:off x="724125" y="36778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402" name="Google Shape;2402;p19"/>
          <p:cNvSpPr txBox="1">
            <a:spLocks noGrp="1"/>
          </p:cNvSpPr>
          <p:nvPr>
            <p:ph type="title" idx="15" hasCustomPrompt="1"/>
          </p:nvPr>
        </p:nvSpPr>
        <p:spPr>
          <a:xfrm>
            <a:off x="724137" y="3102114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03" name="Google Shape;2403;p19"/>
          <p:cNvSpPr txBox="1">
            <a:spLocks noGrp="1"/>
          </p:cNvSpPr>
          <p:nvPr>
            <p:ph type="subTitle" idx="16"/>
          </p:nvPr>
        </p:nvSpPr>
        <p:spPr>
          <a:xfrm>
            <a:off x="3413996" y="39047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404" name="Google Shape;2404;p19"/>
          <p:cNvSpPr txBox="1">
            <a:spLocks noGrp="1"/>
          </p:cNvSpPr>
          <p:nvPr>
            <p:ph type="title" idx="17"/>
          </p:nvPr>
        </p:nvSpPr>
        <p:spPr>
          <a:xfrm>
            <a:off x="3413999" y="36778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405" name="Google Shape;2405;p19"/>
          <p:cNvSpPr txBox="1">
            <a:spLocks noGrp="1"/>
          </p:cNvSpPr>
          <p:nvPr>
            <p:ph type="title" idx="18" hasCustomPrompt="1"/>
          </p:nvPr>
        </p:nvSpPr>
        <p:spPr>
          <a:xfrm>
            <a:off x="3414008" y="3102114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406" name="Google Shape;2406;p19"/>
          <p:cNvSpPr txBox="1">
            <a:spLocks noGrp="1"/>
          </p:cNvSpPr>
          <p:nvPr>
            <p:ph type="subTitle" idx="19"/>
          </p:nvPr>
        </p:nvSpPr>
        <p:spPr>
          <a:xfrm>
            <a:off x="6103866" y="3904708"/>
            <a:ext cx="2316000" cy="69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407" name="Google Shape;2407;p19"/>
          <p:cNvSpPr txBox="1">
            <a:spLocks noGrp="1"/>
          </p:cNvSpPr>
          <p:nvPr>
            <p:ph type="title" idx="20"/>
          </p:nvPr>
        </p:nvSpPr>
        <p:spPr>
          <a:xfrm>
            <a:off x="6103872" y="3677861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408" name="Google Shape;2408;p19"/>
          <p:cNvSpPr txBox="1">
            <a:spLocks noGrp="1"/>
          </p:cNvSpPr>
          <p:nvPr>
            <p:ph type="title" idx="21" hasCustomPrompt="1"/>
          </p:nvPr>
        </p:nvSpPr>
        <p:spPr>
          <a:xfrm>
            <a:off x="6103879" y="3102114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2409" name="Google Shape;2409;p19"/>
          <p:cNvGrpSpPr/>
          <p:nvPr/>
        </p:nvGrpSpPr>
        <p:grpSpPr>
          <a:xfrm rot="9401011">
            <a:off x="123746" y="91426"/>
            <a:ext cx="973981" cy="753848"/>
            <a:chOff x="1642400" y="1129775"/>
            <a:chExt cx="193200" cy="144025"/>
          </a:xfrm>
        </p:grpSpPr>
        <p:sp>
          <p:nvSpPr>
            <p:cNvPr id="2410" name="Google Shape;2410;p19"/>
            <p:cNvSpPr/>
            <p:nvPr/>
          </p:nvSpPr>
          <p:spPr>
            <a:xfrm>
              <a:off x="1689450" y="1135650"/>
              <a:ext cx="36800" cy="21925"/>
            </a:xfrm>
            <a:custGeom>
              <a:avLst/>
              <a:gdLst/>
              <a:ahLst/>
              <a:cxnLst/>
              <a:rect l="l" t="t" r="r" b="b"/>
              <a:pathLst>
                <a:path w="1472" h="877" extrusionOk="0">
                  <a:moveTo>
                    <a:pt x="166" y="1"/>
                  </a:moveTo>
                  <a:cubicBezTo>
                    <a:pt x="108" y="1"/>
                    <a:pt x="50" y="35"/>
                    <a:pt x="23" y="92"/>
                  </a:cubicBezTo>
                  <a:cubicBezTo>
                    <a:pt x="1" y="169"/>
                    <a:pt x="42" y="259"/>
                    <a:pt x="114" y="300"/>
                  </a:cubicBezTo>
                  <a:cubicBezTo>
                    <a:pt x="494" y="485"/>
                    <a:pt x="851" y="675"/>
                    <a:pt x="1227" y="865"/>
                  </a:cubicBezTo>
                  <a:cubicBezTo>
                    <a:pt x="1244" y="873"/>
                    <a:pt x="1261" y="877"/>
                    <a:pt x="1279" y="877"/>
                  </a:cubicBezTo>
                  <a:cubicBezTo>
                    <a:pt x="1342" y="877"/>
                    <a:pt x="1407" y="830"/>
                    <a:pt x="1435" y="770"/>
                  </a:cubicBezTo>
                  <a:cubicBezTo>
                    <a:pt x="1471" y="693"/>
                    <a:pt x="1417" y="598"/>
                    <a:pt x="1340" y="580"/>
                  </a:cubicBezTo>
                  <a:cubicBezTo>
                    <a:pt x="983" y="395"/>
                    <a:pt x="607" y="205"/>
                    <a:pt x="227" y="15"/>
                  </a:cubicBezTo>
                  <a:cubicBezTo>
                    <a:pt x="208" y="5"/>
                    <a:pt x="187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19"/>
            <p:cNvSpPr/>
            <p:nvPr/>
          </p:nvSpPr>
          <p:spPr>
            <a:xfrm>
              <a:off x="1731425" y="1143750"/>
              <a:ext cx="30675" cy="19025"/>
            </a:xfrm>
            <a:custGeom>
              <a:avLst/>
              <a:gdLst/>
              <a:ahLst/>
              <a:cxnLst/>
              <a:rect l="l" t="t" r="r" b="b"/>
              <a:pathLst>
                <a:path w="1227" h="761" extrusionOk="0">
                  <a:moveTo>
                    <a:pt x="184" y="1"/>
                  </a:moveTo>
                  <a:cubicBezTo>
                    <a:pt x="127" y="1"/>
                    <a:pt x="55" y="47"/>
                    <a:pt x="41" y="107"/>
                  </a:cubicBezTo>
                  <a:cubicBezTo>
                    <a:pt x="0" y="184"/>
                    <a:pt x="41" y="256"/>
                    <a:pt x="113" y="297"/>
                  </a:cubicBezTo>
                  <a:cubicBezTo>
                    <a:pt x="416" y="446"/>
                    <a:pt x="697" y="596"/>
                    <a:pt x="982" y="749"/>
                  </a:cubicBezTo>
                  <a:cubicBezTo>
                    <a:pt x="998" y="757"/>
                    <a:pt x="1016" y="760"/>
                    <a:pt x="1034" y="760"/>
                  </a:cubicBezTo>
                  <a:cubicBezTo>
                    <a:pt x="1102" y="760"/>
                    <a:pt x="1176" y="712"/>
                    <a:pt x="1190" y="654"/>
                  </a:cubicBezTo>
                  <a:cubicBezTo>
                    <a:pt x="1226" y="578"/>
                    <a:pt x="1190" y="501"/>
                    <a:pt x="1095" y="464"/>
                  </a:cubicBezTo>
                  <a:cubicBezTo>
                    <a:pt x="810" y="315"/>
                    <a:pt x="529" y="161"/>
                    <a:pt x="226" y="12"/>
                  </a:cubicBezTo>
                  <a:cubicBezTo>
                    <a:pt x="215" y="4"/>
                    <a:pt x="200" y="1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19"/>
            <p:cNvSpPr/>
            <p:nvPr/>
          </p:nvSpPr>
          <p:spPr>
            <a:xfrm>
              <a:off x="1718300" y="1173100"/>
              <a:ext cx="27725" cy="16800"/>
            </a:xfrm>
            <a:custGeom>
              <a:avLst/>
              <a:gdLst/>
              <a:ahLst/>
              <a:cxnLst/>
              <a:rect l="l" t="t" r="r" b="b"/>
              <a:pathLst>
                <a:path w="1109" h="672" extrusionOk="0">
                  <a:moveTo>
                    <a:pt x="160" y="1"/>
                  </a:moveTo>
                  <a:cubicBezTo>
                    <a:pt x="113" y="1"/>
                    <a:pt x="68" y="19"/>
                    <a:pt x="37" y="64"/>
                  </a:cubicBezTo>
                  <a:cubicBezTo>
                    <a:pt x="0" y="141"/>
                    <a:pt x="0" y="231"/>
                    <a:pt x="73" y="272"/>
                  </a:cubicBezTo>
                  <a:cubicBezTo>
                    <a:pt x="317" y="439"/>
                    <a:pt x="584" y="571"/>
                    <a:pt x="883" y="666"/>
                  </a:cubicBezTo>
                  <a:cubicBezTo>
                    <a:pt x="900" y="670"/>
                    <a:pt x="918" y="672"/>
                    <a:pt x="935" y="672"/>
                  </a:cubicBezTo>
                  <a:cubicBezTo>
                    <a:pt x="998" y="672"/>
                    <a:pt x="1058" y="645"/>
                    <a:pt x="1073" y="571"/>
                  </a:cubicBezTo>
                  <a:cubicBezTo>
                    <a:pt x="1109" y="498"/>
                    <a:pt x="1073" y="403"/>
                    <a:pt x="996" y="367"/>
                  </a:cubicBezTo>
                  <a:cubicBezTo>
                    <a:pt x="864" y="326"/>
                    <a:pt x="733" y="290"/>
                    <a:pt x="602" y="231"/>
                  </a:cubicBezTo>
                  <a:cubicBezTo>
                    <a:pt x="566" y="213"/>
                    <a:pt x="543" y="195"/>
                    <a:pt x="507" y="195"/>
                  </a:cubicBezTo>
                  <a:cubicBezTo>
                    <a:pt x="489" y="177"/>
                    <a:pt x="489" y="177"/>
                    <a:pt x="471" y="159"/>
                  </a:cubicBezTo>
                  <a:lnTo>
                    <a:pt x="453" y="159"/>
                  </a:lnTo>
                  <a:lnTo>
                    <a:pt x="430" y="141"/>
                  </a:lnTo>
                  <a:cubicBezTo>
                    <a:pt x="376" y="118"/>
                    <a:pt x="317" y="82"/>
                    <a:pt x="263" y="28"/>
                  </a:cubicBezTo>
                  <a:cubicBezTo>
                    <a:pt x="230" y="11"/>
                    <a:pt x="195" y="1"/>
                    <a:pt x="1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19"/>
            <p:cNvSpPr/>
            <p:nvPr/>
          </p:nvSpPr>
          <p:spPr>
            <a:xfrm>
              <a:off x="1748375" y="1173375"/>
              <a:ext cx="27850" cy="16775"/>
            </a:xfrm>
            <a:custGeom>
              <a:avLst/>
              <a:gdLst/>
              <a:ahLst/>
              <a:cxnLst/>
              <a:rect l="l" t="t" r="r" b="b"/>
              <a:pathLst>
                <a:path w="1114" h="671" extrusionOk="0">
                  <a:moveTo>
                    <a:pt x="173" y="1"/>
                  </a:moveTo>
                  <a:cubicBezTo>
                    <a:pt x="118" y="1"/>
                    <a:pt x="55" y="37"/>
                    <a:pt x="41" y="89"/>
                  </a:cubicBezTo>
                  <a:cubicBezTo>
                    <a:pt x="1" y="166"/>
                    <a:pt x="41" y="261"/>
                    <a:pt x="114" y="297"/>
                  </a:cubicBezTo>
                  <a:cubicBezTo>
                    <a:pt x="381" y="410"/>
                    <a:pt x="625" y="542"/>
                    <a:pt x="887" y="655"/>
                  </a:cubicBezTo>
                  <a:cubicBezTo>
                    <a:pt x="908" y="666"/>
                    <a:pt x="931" y="671"/>
                    <a:pt x="952" y="671"/>
                  </a:cubicBezTo>
                  <a:cubicBezTo>
                    <a:pt x="1010" y="671"/>
                    <a:pt x="1064" y="635"/>
                    <a:pt x="1077" y="582"/>
                  </a:cubicBezTo>
                  <a:cubicBezTo>
                    <a:pt x="1114" y="487"/>
                    <a:pt x="1077" y="410"/>
                    <a:pt x="1001" y="374"/>
                  </a:cubicBezTo>
                  <a:cubicBezTo>
                    <a:pt x="738" y="261"/>
                    <a:pt x="494" y="130"/>
                    <a:pt x="227" y="17"/>
                  </a:cubicBezTo>
                  <a:cubicBezTo>
                    <a:pt x="212" y="6"/>
                    <a:pt x="193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19"/>
            <p:cNvSpPr/>
            <p:nvPr/>
          </p:nvSpPr>
          <p:spPr>
            <a:xfrm>
              <a:off x="1752675" y="1133525"/>
              <a:ext cx="32950" cy="22375"/>
            </a:xfrm>
            <a:custGeom>
              <a:avLst/>
              <a:gdLst/>
              <a:ahLst/>
              <a:cxnLst/>
              <a:rect l="l" t="t" r="r" b="b"/>
              <a:pathLst>
                <a:path w="1318" h="895" extrusionOk="0">
                  <a:moveTo>
                    <a:pt x="169" y="0"/>
                  </a:moveTo>
                  <a:cubicBezTo>
                    <a:pt x="128" y="0"/>
                    <a:pt x="89" y="19"/>
                    <a:pt x="55" y="64"/>
                  </a:cubicBezTo>
                  <a:cubicBezTo>
                    <a:pt x="1" y="118"/>
                    <a:pt x="1" y="231"/>
                    <a:pt x="73" y="272"/>
                  </a:cubicBezTo>
                  <a:cubicBezTo>
                    <a:pt x="412" y="457"/>
                    <a:pt x="734" y="665"/>
                    <a:pt x="1055" y="855"/>
                  </a:cubicBezTo>
                  <a:cubicBezTo>
                    <a:pt x="1090" y="881"/>
                    <a:pt x="1130" y="894"/>
                    <a:pt x="1166" y="894"/>
                  </a:cubicBezTo>
                  <a:cubicBezTo>
                    <a:pt x="1207" y="894"/>
                    <a:pt x="1243" y="876"/>
                    <a:pt x="1263" y="837"/>
                  </a:cubicBezTo>
                  <a:cubicBezTo>
                    <a:pt x="1317" y="778"/>
                    <a:pt x="1317" y="665"/>
                    <a:pt x="1245" y="611"/>
                  </a:cubicBezTo>
                  <a:cubicBezTo>
                    <a:pt x="924" y="421"/>
                    <a:pt x="584" y="213"/>
                    <a:pt x="263" y="27"/>
                  </a:cubicBezTo>
                  <a:cubicBezTo>
                    <a:pt x="231" y="10"/>
                    <a:pt x="199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19"/>
            <p:cNvSpPr/>
            <p:nvPr/>
          </p:nvSpPr>
          <p:spPr>
            <a:xfrm>
              <a:off x="1803575" y="1176475"/>
              <a:ext cx="23550" cy="18625"/>
            </a:xfrm>
            <a:custGeom>
              <a:avLst/>
              <a:gdLst/>
              <a:ahLst/>
              <a:cxnLst/>
              <a:rect l="l" t="t" r="r" b="b"/>
              <a:pathLst>
                <a:path w="942" h="745" extrusionOk="0">
                  <a:moveTo>
                    <a:pt x="162" y="0"/>
                  </a:moveTo>
                  <a:cubicBezTo>
                    <a:pt x="119" y="0"/>
                    <a:pt x="76" y="19"/>
                    <a:pt x="55" y="60"/>
                  </a:cubicBezTo>
                  <a:cubicBezTo>
                    <a:pt x="0" y="137"/>
                    <a:pt x="0" y="232"/>
                    <a:pt x="73" y="268"/>
                  </a:cubicBezTo>
                  <a:cubicBezTo>
                    <a:pt x="281" y="418"/>
                    <a:pt x="489" y="571"/>
                    <a:pt x="697" y="721"/>
                  </a:cubicBezTo>
                  <a:cubicBezTo>
                    <a:pt x="720" y="736"/>
                    <a:pt x="749" y="744"/>
                    <a:pt x="780" y="744"/>
                  </a:cubicBezTo>
                  <a:cubicBezTo>
                    <a:pt x="824" y="744"/>
                    <a:pt x="871" y="727"/>
                    <a:pt x="905" y="684"/>
                  </a:cubicBezTo>
                  <a:cubicBezTo>
                    <a:pt x="941" y="626"/>
                    <a:pt x="941" y="513"/>
                    <a:pt x="864" y="476"/>
                  </a:cubicBezTo>
                  <a:cubicBezTo>
                    <a:pt x="679" y="323"/>
                    <a:pt x="471" y="173"/>
                    <a:pt x="263" y="42"/>
                  </a:cubicBezTo>
                  <a:cubicBezTo>
                    <a:pt x="237" y="15"/>
                    <a:pt x="199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19"/>
            <p:cNvSpPr/>
            <p:nvPr/>
          </p:nvSpPr>
          <p:spPr>
            <a:xfrm>
              <a:off x="1766825" y="1211750"/>
              <a:ext cx="23075" cy="15100"/>
            </a:xfrm>
            <a:custGeom>
              <a:avLst/>
              <a:gdLst/>
              <a:ahLst/>
              <a:cxnLst/>
              <a:rect l="l" t="t" r="r" b="b"/>
              <a:pathLst>
                <a:path w="923" h="604" extrusionOk="0">
                  <a:moveTo>
                    <a:pt x="468" y="171"/>
                  </a:moveTo>
                  <a:cubicBezTo>
                    <a:pt x="466" y="171"/>
                    <a:pt x="466" y="173"/>
                    <a:pt x="471" y="178"/>
                  </a:cubicBezTo>
                  <a:cubicBezTo>
                    <a:pt x="474" y="178"/>
                    <a:pt x="478" y="179"/>
                    <a:pt x="482" y="180"/>
                  </a:cubicBezTo>
                  <a:lnTo>
                    <a:pt x="482" y="180"/>
                  </a:lnTo>
                  <a:cubicBezTo>
                    <a:pt x="478" y="177"/>
                    <a:pt x="470" y="171"/>
                    <a:pt x="468" y="171"/>
                  </a:cubicBezTo>
                  <a:close/>
                  <a:moveTo>
                    <a:pt x="176" y="1"/>
                  </a:moveTo>
                  <a:cubicBezTo>
                    <a:pt x="128" y="1"/>
                    <a:pt x="79" y="20"/>
                    <a:pt x="54" y="65"/>
                  </a:cubicBezTo>
                  <a:cubicBezTo>
                    <a:pt x="0" y="138"/>
                    <a:pt x="18" y="214"/>
                    <a:pt x="73" y="269"/>
                  </a:cubicBezTo>
                  <a:cubicBezTo>
                    <a:pt x="263" y="423"/>
                    <a:pt x="489" y="536"/>
                    <a:pt x="697" y="590"/>
                  </a:cubicBezTo>
                  <a:cubicBezTo>
                    <a:pt x="724" y="599"/>
                    <a:pt x="748" y="603"/>
                    <a:pt x="769" y="603"/>
                  </a:cubicBezTo>
                  <a:cubicBezTo>
                    <a:pt x="791" y="603"/>
                    <a:pt x="810" y="599"/>
                    <a:pt x="828" y="590"/>
                  </a:cubicBezTo>
                  <a:cubicBezTo>
                    <a:pt x="864" y="572"/>
                    <a:pt x="887" y="554"/>
                    <a:pt x="905" y="518"/>
                  </a:cubicBezTo>
                  <a:cubicBezTo>
                    <a:pt x="923" y="441"/>
                    <a:pt x="905" y="346"/>
                    <a:pt x="828" y="309"/>
                  </a:cubicBezTo>
                  <a:cubicBezTo>
                    <a:pt x="715" y="291"/>
                    <a:pt x="620" y="251"/>
                    <a:pt x="507" y="196"/>
                  </a:cubicBezTo>
                  <a:cubicBezTo>
                    <a:pt x="507" y="196"/>
                    <a:pt x="495" y="185"/>
                    <a:pt x="482" y="180"/>
                  </a:cubicBezTo>
                  <a:lnTo>
                    <a:pt x="482" y="180"/>
                  </a:lnTo>
                  <a:cubicBezTo>
                    <a:pt x="483" y="182"/>
                    <a:pt x="484" y="183"/>
                    <a:pt x="483" y="183"/>
                  </a:cubicBezTo>
                  <a:cubicBezTo>
                    <a:pt x="481" y="183"/>
                    <a:pt x="478" y="182"/>
                    <a:pt x="471" y="178"/>
                  </a:cubicBezTo>
                  <a:cubicBezTo>
                    <a:pt x="453" y="156"/>
                    <a:pt x="434" y="138"/>
                    <a:pt x="394" y="119"/>
                  </a:cubicBezTo>
                  <a:cubicBezTo>
                    <a:pt x="358" y="101"/>
                    <a:pt x="321" y="65"/>
                    <a:pt x="263" y="24"/>
                  </a:cubicBezTo>
                  <a:cubicBezTo>
                    <a:pt x="240" y="10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19"/>
            <p:cNvSpPr/>
            <p:nvPr/>
          </p:nvSpPr>
          <p:spPr>
            <a:xfrm>
              <a:off x="1814875" y="1206525"/>
              <a:ext cx="20725" cy="15925"/>
            </a:xfrm>
            <a:custGeom>
              <a:avLst/>
              <a:gdLst/>
              <a:ahLst/>
              <a:cxnLst/>
              <a:rect l="l" t="t" r="r" b="b"/>
              <a:pathLst>
                <a:path w="829" h="637" extrusionOk="0">
                  <a:moveTo>
                    <a:pt x="154" y="1"/>
                  </a:moveTo>
                  <a:cubicBezTo>
                    <a:pt x="113" y="1"/>
                    <a:pt x="70" y="15"/>
                    <a:pt x="37" y="48"/>
                  </a:cubicBezTo>
                  <a:cubicBezTo>
                    <a:pt x="1" y="120"/>
                    <a:pt x="1" y="215"/>
                    <a:pt x="73" y="274"/>
                  </a:cubicBezTo>
                  <a:cubicBezTo>
                    <a:pt x="245" y="387"/>
                    <a:pt x="394" y="500"/>
                    <a:pt x="566" y="613"/>
                  </a:cubicBezTo>
                  <a:cubicBezTo>
                    <a:pt x="596" y="628"/>
                    <a:pt x="629" y="637"/>
                    <a:pt x="662" y="637"/>
                  </a:cubicBezTo>
                  <a:cubicBezTo>
                    <a:pt x="710" y="637"/>
                    <a:pt x="758" y="618"/>
                    <a:pt x="792" y="573"/>
                  </a:cubicBezTo>
                  <a:cubicBezTo>
                    <a:pt x="829" y="518"/>
                    <a:pt x="829" y="405"/>
                    <a:pt x="752" y="365"/>
                  </a:cubicBezTo>
                  <a:lnTo>
                    <a:pt x="245" y="25"/>
                  </a:lnTo>
                  <a:cubicBezTo>
                    <a:pt x="219" y="9"/>
                    <a:pt x="187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19"/>
            <p:cNvSpPr/>
            <p:nvPr/>
          </p:nvSpPr>
          <p:spPr>
            <a:xfrm>
              <a:off x="1690475" y="1203275"/>
              <a:ext cx="25475" cy="17725"/>
            </a:xfrm>
            <a:custGeom>
              <a:avLst/>
              <a:gdLst/>
              <a:ahLst/>
              <a:cxnLst/>
              <a:rect l="l" t="t" r="r" b="b"/>
              <a:pathLst>
                <a:path w="1019" h="709" extrusionOk="0">
                  <a:moveTo>
                    <a:pt x="162" y="1"/>
                  </a:moveTo>
                  <a:cubicBezTo>
                    <a:pt x="118" y="1"/>
                    <a:pt x="72" y="19"/>
                    <a:pt x="37" y="65"/>
                  </a:cubicBezTo>
                  <a:cubicBezTo>
                    <a:pt x="1" y="119"/>
                    <a:pt x="1" y="232"/>
                    <a:pt x="73" y="268"/>
                  </a:cubicBezTo>
                  <a:cubicBezTo>
                    <a:pt x="299" y="404"/>
                    <a:pt x="525" y="553"/>
                    <a:pt x="752" y="685"/>
                  </a:cubicBezTo>
                  <a:cubicBezTo>
                    <a:pt x="776" y="700"/>
                    <a:pt x="806" y="708"/>
                    <a:pt x="838" y="708"/>
                  </a:cubicBezTo>
                  <a:cubicBezTo>
                    <a:pt x="882" y="708"/>
                    <a:pt x="928" y="691"/>
                    <a:pt x="960" y="648"/>
                  </a:cubicBezTo>
                  <a:cubicBezTo>
                    <a:pt x="1000" y="590"/>
                    <a:pt x="1018" y="477"/>
                    <a:pt x="942" y="440"/>
                  </a:cubicBezTo>
                  <a:cubicBezTo>
                    <a:pt x="715" y="309"/>
                    <a:pt x="471" y="155"/>
                    <a:pt x="245" y="24"/>
                  </a:cubicBezTo>
                  <a:cubicBezTo>
                    <a:pt x="221" y="9"/>
                    <a:pt x="192" y="1"/>
                    <a:pt x="1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19"/>
            <p:cNvSpPr/>
            <p:nvPr/>
          </p:nvSpPr>
          <p:spPr>
            <a:xfrm>
              <a:off x="1654175" y="1163225"/>
              <a:ext cx="27400" cy="18725"/>
            </a:xfrm>
            <a:custGeom>
              <a:avLst/>
              <a:gdLst/>
              <a:ahLst/>
              <a:cxnLst/>
              <a:rect l="l" t="t" r="r" b="b"/>
              <a:pathLst>
                <a:path w="1096" h="749" extrusionOk="0">
                  <a:moveTo>
                    <a:pt x="165" y="1"/>
                  </a:moveTo>
                  <a:cubicBezTo>
                    <a:pt x="118" y="1"/>
                    <a:pt x="71" y="19"/>
                    <a:pt x="37" y="61"/>
                  </a:cubicBezTo>
                  <a:cubicBezTo>
                    <a:pt x="0" y="120"/>
                    <a:pt x="0" y="233"/>
                    <a:pt x="77" y="269"/>
                  </a:cubicBezTo>
                  <a:cubicBezTo>
                    <a:pt x="322" y="423"/>
                    <a:pt x="584" y="572"/>
                    <a:pt x="828" y="721"/>
                  </a:cubicBezTo>
                  <a:cubicBezTo>
                    <a:pt x="861" y="739"/>
                    <a:pt x="896" y="748"/>
                    <a:pt x="931" y="748"/>
                  </a:cubicBezTo>
                  <a:cubicBezTo>
                    <a:pt x="978" y="748"/>
                    <a:pt x="1023" y="730"/>
                    <a:pt x="1054" y="685"/>
                  </a:cubicBezTo>
                  <a:cubicBezTo>
                    <a:pt x="1095" y="626"/>
                    <a:pt x="1095" y="513"/>
                    <a:pt x="1018" y="477"/>
                  </a:cubicBezTo>
                  <a:cubicBezTo>
                    <a:pt x="774" y="328"/>
                    <a:pt x="507" y="174"/>
                    <a:pt x="263" y="25"/>
                  </a:cubicBezTo>
                  <a:cubicBezTo>
                    <a:pt x="233" y="10"/>
                    <a:pt x="199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19"/>
            <p:cNvSpPr/>
            <p:nvPr/>
          </p:nvSpPr>
          <p:spPr>
            <a:xfrm>
              <a:off x="1729050" y="1214125"/>
              <a:ext cx="26025" cy="20550"/>
            </a:xfrm>
            <a:custGeom>
              <a:avLst/>
              <a:gdLst/>
              <a:ahLst/>
              <a:cxnLst/>
              <a:rect l="l" t="t" r="r" b="b"/>
              <a:pathLst>
                <a:path w="1041" h="822" extrusionOk="0">
                  <a:moveTo>
                    <a:pt x="166" y="1"/>
                  </a:moveTo>
                  <a:cubicBezTo>
                    <a:pt x="118" y="1"/>
                    <a:pt x="73" y="18"/>
                    <a:pt x="41" y="61"/>
                  </a:cubicBezTo>
                  <a:cubicBezTo>
                    <a:pt x="0" y="138"/>
                    <a:pt x="0" y="233"/>
                    <a:pt x="77" y="269"/>
                  </a:cubicBezTo>
                  <a:cubicBezTo>
                    <a:pt x="303" y="459"/>
                    <a:pt x="548" y="626"/>
                    <a:pt x="774" y="798"/>
                  </a:cubicBezTo>
                  <a:cubicBezTo>
                    <a:pt x="806" y="813"/>
                    <a:pt x="841" y="822"/>
                    <a:pt x="873" y="822"/>
                  </a:cubicBezTo>
                  <a:cubicBezTo>
                    <a:pt x="919" y="822"/>
                    <a:pt x="961" y="804"/>
                    <a:pt x="982" y="762"/>
                  </a:cubicBezTo>
                  <a:cubicBezTo>
                    <a:pt x="1041" y="703"/>
                    <a:pt x="1041" y="608"/>
                    <a:pt x="964" y="554"/>
                  </a:cubicBezTo>
                  <a:cubicBezTo>
                    <a:pt x="719" y="382"/>
                    <a:pt x="493" y="214"/>
                    <a:pt x="267" y="24"/>
                  </a:cubicBezTo>
                  <a:cubicBezTo>
                    <a:pt x="235" y="9"/>
                    <a:pt x="200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19"/>
            <p:cNvSpPr/>
            <p:nvPr/>
          </p:nvSpPr>
          <p:spPr>
            <a:xfrm>
              <a:off x="1787975" y="1242100"/>
              <a:ext cx="21725" cy="15975"/>
            </a:xfrm>
            <a:custGeom>
              <a:avLst/>
              <a:gdLst/>
              <a:ahLst/>
              <a:cxnLst/>
              <a:rect l="l" t="t" r="r" b="b"/>
              <a:pathLst>
                <a:path w="869" h="639" extrusionOk="0">
                  <a:moveTo>
                    <a:pt x="131" y="0"/>
                  </a:moveTo>
                  <a:cubicBezTo>
                    <a:pt x="95" y="0"/>
                    <a:pt x="59" y="36"/>
                    <a:pt x="41" y="54"/>
                  </a:cubicBezTo>
                  <a:cubicBezTo>
                    <a:pt x="0" y="131"/>
                    <a:pt x="0" y="226"/>
                    <a:pt x="59" y="281"/>
                  </a:cubicBezTo>
                  <a:cubicBezTo>
                    <a:pt x="244" y="376"/>
                    <a:pt x="434" y="489"/>
                    <a:pt x="606" y="602"/>
                  </a:cubicBezTo>
                  <a:cubicBezTo>
                    <a:pt x="642" y="620"/>
                    <a:pt x="679" y="638"/>
                    <a:pt x="737" y="638"/>
                  </a:cubicBezTo>
                  <a:cubicBezTo>
                    <a:pt x="774" y="620"/>
                    <a:pt x="810" y="602"/>
                    <a:pt x="832" y="584"/>
                  </a:cubicBezTo>
                  <a:cubicBezTo>
                    <a:pt x="869" y="507"/>
                    <a:pt x="869" y="412"/>
                    <a:pt x="792" y="358"/>
                  </a:cubicBezTo>
                  <a:cubicBezTo>
                    <a:pt x="624" y="244"/>
                    <a:pt x="434" y="149"/>
                    <a:pt x="244" y="36"/>
                  </a:cubicBezTo>
                  <a:cubicBezTo>
                    <a:pt x="208" y="0"/>
                    <a:pt x="172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19"/>
            <p:cNvSpPr/>
            <p:nvPr/>
          </p:nvSpPr>
          <p:spPr>
            <a:xfrm>
              <a:off x="1749850" y="1257250"/>
              <a:ext cx="20725" cy="16550"/>
            </a:xfrm>
            <a:custGeom>
              <a:avLst/>
              <a:gdLst/>
              <a:ahLst/>
              <a:cxnLst/>
              <a:rect l="l" t="t" r="r" b="b"/>
              <a:pathLst>
                <a:path w="829" h="662" extrusionOk="0">
                  <a:moveTo>
                    <a:pt x="166" y="1"/>
                  </a:moveTo>
                  <a:cubicBezTo>
                    <a:pt x="120" y="1"/>
                    <a:pt x="73" y="26"/>
                    <a:pt x="37" y="73"/>
                  </a:cubicBezTo>
                  <a:cubicBezTo>
                    <a:pt x="1" y="127"/>
                    <a:pt x="1" y="222"/>
                    <a:pt x="73" y="281"/>
                  </a:cubicBezTo>
                  <a:cubicBezTo>
                    <a:pt x="227" y="394"/>
                    <a:pt x="394" y="525"/>
                    <a:pt x="566" y="638"/>
                  </a:cubicBezTo>
                  <a:cubicBezTo>
                    <a:pt x="595" y="653"/>
                    <a:pt x="629" y="662"/>
                    <a:pt x="662" y="662"/>
                  </a:cubicBezTo>
                  <a:cubicBezTo>
                    <a:pt x="710" y="662"/>
                    <a:pt x="757" y="643"/>
                    <a:pt x="792" y="597"/>
                  </a:cubicBezTo>
                  <a:cubicBezTo>
                    <a:pt x="828" y="543"/>
                    <a:pt x="828" y="448"/>
                    <a:pt x="752" y="394"/>
                  </a:cubicBezTo>
                  <a:cubicBezTo>
                    <a:pt x="584" y="281"/>
                    <a:pt x="412" y="145"/>
                    <a:pt x="245" y="32"/>
                  </a:cubicBezTo>
                  <a:cubicBezTo>
                    <a:pt x="222" y="11"/>
                    <a:pt x="194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19"/>
            <p:cNvSpPr/>
            <p:nvPr/>
          </p:nvSpPr>
          <p:spPr>
            <a:xfrm>
              <a:off x="1642875" y="1129775"/>
              <a:ext cx="27375" cy="20075"/>
            </a:xfrm>
            <a:custGeom>
              <a:avLst/>
              <a:gdLst/>
              <a:ahLst/>
              <a:cxnLst/>
              <a:rect l="l" t="t" r="r" b="b"/>
              <a:pathLst>
                <a:path w="1095" h="803" extrusionOk="0">
                  <a:moveTo>
                    <a:pt x="167" y="0"/>
                  </a:moveTo>
                  <a:cubicBezTo>
                    <a:pt x="119" y="0"/>
                    <a:pt x="71" y="19"/>
                    <a:pt x="36" y="64"/>
                  </a:cubicBezTo>
                  <a:cubicBezTo>
                    <a:pt x="0" y="119"/>
                    <a:pt x="0" y="232"/>
                    <a:pt x="77" y="268"/>
                  </a:cubicBezTo>
                  <a:cubicBezTo>
                    <a:pt x="321" y="440"/>
                    <a:pt x="584" y="607"/>
                    <a:pt x="828" y="779"/>
                  </a:cubicBezTo>
                  <a:cubicBezTo>
                    <a:pt x="860" y="794"/>
                    <a:pt x="895" y="803"/>
                    <a:pt x="927" y="803"/>
                  </a:cubicBezTo>
                  <a:cubicBezTo>
                    <a:pt x="973" y="803"/>
                    <a:pt x="1015" y="785"/>
                    <a:pt x="1036" y="743"/>
                  </a:cubicBezTo>
                  <a:cubicBezTo>
                    <a:pt x="1095" y="684"/>
                    <a:pt x="1095" y="571"/>
                    <a:pt x="1018" y="535"/>
                  </a:cubicBezTo>
                  <a:cubicBezTo>
                    <a:pt x="756" y="363"/>
                    <a:pt x="507" y="196"/>
                    <a:pt x="262" y="24"/>
                  </a:cubicBezTo>
                  <a:cubicBezTo>
                    <a:pt x="233" y="9"/>
                    <a:pt x="200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19"/>
            <p:cNvSpPr/>
            <p:nvPr/>
          </p:nvSpPr>
          <p:spPr>
            <a:xfrm>
              <a:off x="1685725" y="1238125"/>
              <a:ext cx="24125" cy="17325"/>
            </a:xfrm>
            <a:custGeom>
              <a:avLst/>
              <a:gdLst/>
              <a:ahLst/>
              <a:cxnLst/>
              <a:rect l="l" t="t" r="r" b="b"/>
              <a:pathLst>
                <a:path w="965" h="693" extrusionOk="0">
                  <a:moveTo>
                    <a:pt x="164" y="1"/>
                  </a:moveTo>
                  <a:cubicBezTo>
                    <a:pt x="117" y="1"/>
                    <a:pt x="71" y="20"/>
                    <a:pt x="37" y="64"/>
                  </a:cubicBezTo>
                  <a:cubicBezTo>
                    <a:pt x="1" y="118"/>
                    <a:pt x="1" y="232"/>
                    <a:pt x="77" y="272"/>
                  </a:cubicBezTo>
                  <a:cubicBezTo>
                    <a:pt x="286" y="403"/>
                    <a:pt x="489" y="535"/>
                    <a:pt x="697" y="666"/>
                  </a:cubicBezTo>
                  <a:cubicBezTo>
                    <a:pt x="730" y="683"/>
                    <a:pt x="765" y="693"/>
                    <a:pt x="798" y="693"/>
                  </a:cubicBezTo>
                  <a:cubicBezTo>
                    <a:pt x="844" y="693"/>
                    <a:pt x="884" y="674"/>
                    <a:pt x="905" y="630"/>
                  </a:cubicBezTo>
                  <a:cubicBezTo>
                    <a:pt x="964" y="571"/>
                    <a:pt x="964" y="458"/>
                    <a:pt x="887" y="422"/>
                  </a:cubicBezTo>
                  <a:cubicBezTo>
                    <a:pt x="679" y="290"/>
                    <a:pt x="471" y="159"/>
                    <a:pt x="263" y="28"/>
                  </a:cubicBezTo>
                  <a:cubicBezTo>
                    <a:pt x="232" y="1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19"/>
            <p:cNvSpPr/>
            <p:nvPr/>
          </p:nvSpPr>
          <p:spPr>
            <a:xfrm>
              <a:off x="1642400" y="1189625"/>
              <a:ext cx="28300" cy="18475"/>
            </a:xfrm>
            <a:custGeom>
              <a:avLst/>
              <a:gdLst/>
              <a:ahLst/>
              <a:cxnLst/>
              <a:rect l="l" t="t" r="r" b="b"/>
              <a:pathLst>
                <a:path w="1132" h="739" extrusionOk="0">
                  <a:moveTo>
                    <a:pt x="168" y="1"/>
                  </a:moveTo>
                  <a:cubicBezTo>
                    <a:pt x="112" y="1"/>
                    <a:pt x="50" y="44"/>
                    <a:pt x="37" y="100"/>
                  </a:cubicBezTo>
                  <a:cubicBezTo>
                    <a:pt x="1" y="195"/>
                    <a:pt x="37" y="249"/>
                    <a:pt x="114" y="308"/>
                  </a:cubicBezTo>
                  <a:cubicBezTo>
                    <a:pt x="376" y="439"/>
                    <a:pt x="639" y="588"/>
                    <a:pt x="906" y="724"/>
                  </a:cubicBezTo>
                  <a:cubicBezTo>
                    <a:pt x="920" y="734"/>
                    <a:pt x="939" y="738"/>
                    <a:pt x="958" y="738"/>
                  </a:cubicBezTo>
                  <a:cubicBezTo>
                    <a:pt x="1013" y="738"/>
                    <a:pt x="1078" y="704"/>
                    <a:pt x="1091" y="647"/>
                  </a:cubicBezTo>
                  <a:cubicBezTo>
                    <a:pt x="1132" y="552"/>
                    <a:pt x="1091" y="475"/>
                    <a:pt x="1019" y="439"/>
                  </a:cubicBezTo>
                  <a:cubicBezTo>
                    <a:pt x="752" y="308"/>
                    <a:pt x="490" y="158"/>
                    <a:pt x="227" y="23"/>
                  </a:cubicBezTo>
                  <a:cubicBezTo>
                    <a:pt x="211" y="7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6" name="Google Shape;2426;p19"/>
          <p:cNvGrpSpPr/>
          <p:nvPr/>
        </p:nvGrpSpPr>
        <p:grpSpPr>
          <a:xfrm rot="1024943">
            <a:off x="7935185" y="51235"/>
            <a:ext cx="1167069" cy="834182"/>
            <a:chOff x="3287500" y="1126625"/>
            <a:chExt cx="222800" cy="159250"/>
          </a:xfrm>
        </p:grpSpPr>
        <p:sp>
          <p:nvSpPr>
            <p:cNvPr id="2427" name="Google Shape;2427;p19"/>
            <p:cNvSpPr/>
            <p:nvPr/>
          </p:nvSpPr>
          <p:spPr>
            <a:xfrm>
              <a:off x="3337825" y="1214725"/>
              <a:ext cx="15625" cy="156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19"/>
            <p:cNvSpPr/>
            <p:nvPr/>
          </p:nvSpPr>
          <p:spPr>
            <a:xfrm>
              <a:off x="3356700" y="1177075"/>
              <a:ext cx="13725" cy="13700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19"/>
            <p:cNvSpPr/>
            <p:nvPr/>
          </p:nvSpPr>
          <p:spPr>
            <a:xfrm>
              <a:off x="3409075" y="1193000"/>
              <a:ext cx="12225" cy="12350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19"/>
            <p:cNvSpPr/>
            <p:nvPr/>
          </p:nvSpPr>
          <p:spPr>
            <a:xfrm>
              <a:off x="3418450" y="114880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19"/>
            <p:cNvSpPr/>
            <p:nvPr/>
          </p:nvSpPr>
          <p:spPr>
            <a:xfrm>
              <a:off x="3381250" y="1238050"/>
              <a:ext cx="7025" cy="7075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19"/>
            <p:cNvSpPr/>
            <p:nvPr/>
          </p:nvSpPr>
          <p:spPr>
            <a:xfrm>
              <a:off x="3390175" y="1183175"/>
              <a:ext cx="9425" cy="9600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19"/>
            <p:cNvSpPr/>
            <p:nvPr/>
          </p:nvSpPr>
          <p:spPr>
            <a:xfrm>
              <a:off x="3327525" y="1165750"/>
              <a:ext cx="9875" cy="10200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19"/>
            <p:cNvSpPr/>
            <p:nvPr/>
          </p:nvSpPr>
          <p:spPr>
            <a:xfrm>
              <a:off x="3287500" y="1206700"/>
              <a:ext cx="7475" cy="7150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19"/>
            <p:cNvSpPr/>
            <p:nvPr/>
          </p:nvSpPr>
          <p:spPr>
            <a:xfrm>
              <a:off x="3344500" y="1140750"/>
              <a:ext cx="15950" cy="16100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19"/>
            <p:cNvSpPr/>
            <p:nvPr/>
          </p:nvSpPr>
          <p:spPr>
            <a:xfrm>
              <a:off x="3443450" y="1197725"/>
              <a:ext cx="9850" cy="8850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19"/>
            <p:cNvSpPr/>
            <p:nvPr/>
          </p:nvSpPr>
          <p:spPr>
            <a:xfrm>
              <a:off x="3430675" y="1243000"/>
              <a:ext cx="19350" cy="18600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19"/>
            <p:cNvSpPr/>
            <p:nvPr/>
          </p:nvSpPr>
          <p:spPr>
            <a:xfrm>
              <a:off x="3473525" y="1186900"/>
              <a:ext cx="8500" cy="9525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19"/>
            <p:cNvSpPr/>
            <p:nvPr/>
          </p:nvSpPr>
          <p:spPr>
            <a:xfrm>
              <a:off x="3476350" y="1223650"/>
              <a:ext cx="14725" cy="11350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19"/>
            <p:cNvSpPr/>
            <p:nvPr/>
          </p:nvSpPr>
          <p:spPr>
            <a:xfrm>
              <a:off x="3343025" y="1267550"/>
              <a:ext cx="12350" cy="11775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19"/>
            <p:cNvSpPr/>
            <p:nvPr/>
          </p:nvSpPr>
          <p:spPr>
            <a:xfrm>
              <a:off x="3395825" y="1278400"/>
              <a:ext cx="8075" cy="7475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19"/>
            <p:cNvSpPr/>
            <p:nvPr/>
          </p:nvSpPr>
          <p:spPr>
            <a:xfrm>
              <a:off x="3462775" y="1252950"/>
              <a:ext cx="21625" cy="21625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19"/>
            <p:cNvSpPr/>
            <p:nvPr/>
          </p:nvSpPr>
          <p:spPr>
            <a:xfrm>
              <a:off x="3297325" y="1241075"/>
              <a:ext cx="13250" cy="13250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19"/>
            <p:cNvSpPr/>
            <p:nvPr/>
          </p:nvSpPr>
          <p:spPr>
            <a:xfrm>
              <a:off x="3377975" y="1126625"/>
              <a:ext cx="12225" cy="12225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19"/>
            <p:cNvSpPr/>
            <p:nvPr/>
          </p:nvSpPr>
          <p:spPr>
            <a:xfrm>
              <a:off x="3460400" y="1153425"/>
              <a:ext cx="15525" cy="16075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19"/>
            <p:cNvSpPr/>
            <p:nvPr/>
          </p:nvSpPr>
          <p:spPr>
            <a:xfrm>
              <a:off x="3501800" y="1203425"/>
              <a:ext cx="8500" cy="760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19"/>
            <p:cNvSpPr/>
            <p:nvPr/>
          </p:nvSpPr>
          <p:spPr>
            <a:xfrm>
              <a:off x="3370850" y="1211000"/>
              <a:ext cx="8950" cy="8950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8" name="Google Shape;2448;p19"/>
          <p:cNvGrpSpPr/>
          <p:nvPr/>
        </p:nvGrpSpPr>
        <p:grpSpPr>
          <a:xfrm>
            <a:off x="8185518" y="4127845"/>
            <a:ext cx="882445" cy="951313"/>
            <a:chOff x="301225" y="1363100"/>
            <a:chExt cx="229600" cy="247525"/>
          </a:xfrm>
        </p:grpSpPr>
        <p:sp>
          <p:nvSpPr>
            <p:cNvPr id="2449" name="Google Shape;2449;p19"/>
            <p:cNvSpPr/>
            <p:nvPr/>
          </p:nvSpPr>
          <p:spPr>
            <a:xfrm>
              <a:off x="301225" y="1472875"/>
              <a:ext cx="37800" cy="28500"/>
            </a:xfrm>
            <a:custGeom>
              <a:avLst/>
              <a:gdLst/>
              <a:ahLst/>
              <a:cxnLst/>
              <a:rect l="l" t="t" r="r" b="b"/>
              <a:pathLst>
                <a:path w="1512" h="1140" extrusionOk="0">
                  <a:moveTo>
                    <a:pt x="835" y="1"/>
                  </a:moveTo>
                  <a:cubicBezTo>
                    <a:pt x="674" y="1"/>
                    <a:pt x="509" y="85"/>
                    <a:pt x="321" y="210"/>
                  </a:cubicBezTo>
                  <a:cubicBezTo>
                    <a:pt x="190" y="287"/>
                    <a:pt x="77" y="400"/>
                    <a:pt x="41" y="550"/>
                  </a:cubicBezTo>
                  <a:cubicBezTo>
                    <a:pt x="0" y="721"/>
                    <a:pt x="77" y="907"/>
                    <a:pt x="208" y="1020"/>
                  </a:cubicBezTo>
                  <a:cubicBezTo>
                    <a:pt x="334" y="1098"/>
                    <a:pt x="469" y="1139"/>
                    <a:pt x="609" y="1139"/>
                  </a:cubicBezTo>
                  <a:cubicBezTo>
                    <a:pt x="639" y="1139"/>
                    <a:pt x="670" y="1137"/>
                    <a:pt x="701" y="1133"/>
                  </a:cubicBezTo>
                  <a:cubicBezTo>
                    <a:pt x="887" y="1115"/>
                    <a:pt x="1041" y="1043"/>
                    <a:pt x="1190" y="966"/>
                  </a:cubicBezTo>
                  <a:cubicBezTo>
                    <a:pt x="1303" y="907"/>
                    <a:pt x="1416" y="835"/>
                    <a:pt x="1452" y="721"/>
                  </a:cubicBezTo>
                  <a:cubicBezTo>
                    <a:pt x="1511" y="531"/>
                    <a:pt x="1380" y="341"/>
                    <a:pt x="1226" y="192"/>
                  </a:cubicBezTo>
                  <a:cubicBezTo>
                    <a:pt x="1092" y="56"/>
                    <a:pt x="965" y="1"/>
                    <a:pt x="8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19"/>
            <p:cNvSpPr/>
            <p:nvPr/>
          </p:nvSpPr>
          <p:spPr>
            <a:xfrm>
              <a:off x="338825" y="1530800"/>
              <a:ext cx="41575" cy="33275"/>
            </a:xfrm>
            <a:custGeom>
              <a:avLst/>
              <a:gdLst/>
              <a:ahLst/>
              <a:cxnLst/>
              <a:rect l="l" t="t" r="r" b="b"/>
              <a:pathLst>
                <a:path w="1663" h="1331" extrusionOk="0">
                  <a:moveTo>
                    <a:pt x="849" y="0"/>
                  </a:moveTo>
                  <a:cubicBezTo>
                    <a:pt x="432" y="0"/>
                    <a:pt x="0" y="237"/>
                    <a:pt x="25" y="684"/>
                  </a:cubicBezTo>
                  <a:cubicBezTo>
                    <a:pt x="43" y="988"/>
                    <a:pt x="288" y="1250"/>
                    <a:pt x="591" y="1304"/>
                  </a:cubicBezTo>
                  <a:cubicBezTo>
                    <a:pt x="656" y="1322"/>
                    <a:pt x="724" y="1331"/>
                    <a:pt x="792" y="1331"/>
                  </a:cubicBezTo>
                  <a:cubicBezTo>
                    <a:pt x="1015" y="1331"/>
                    <a:pt x="1241" y="1238"/>
                    <a:pt x="1401" y="1078"/>
                  </a:cubicBezTo>
                  <a:cubicBezTo>
                    <a:pt x="1550" y="929"/>
                    <a:pt x="1663" y="721"/>
                    <a:pt x="1627" y="535"/>
                  </a:cubicBezTo>
                  <a:cubicBezTo>
                    <a:pt x="1591" y="363"/>
                    <a:pt x="1477" y="232"/>
                    <a:pt x="1346" y="137"/>
                  </a:cubicBezTo>
                  <a:cubicBezTo>
                    <a:pt x="1209" y="45"/>
                    <a:pt x="1030" y="0"/>
                    <a:pt x="8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19"/>
            <p:cNvSpPr/>
            <p:nvPr/>
          </p:nvSpPr>
          <p:spPr>
            <a:xfrm>
              <a:off x="388425" y="1570900"/>
              <a:ext cx="46275" cy="39725"/>
            </a:xfrm>
            <a:custGeom>
              <a:avLst/>
              <a:gdLst/>
              <a:ahLst/>
              <a:cxnLst/>
              <a:rect l="l" t="t" r="r" b="b"/>
              <a:pathLst>
                <a:path w="1851" h="1589" extrusionOk="0">
                  <a:moveTo>
                    <a:pt x="995" y="1"/>
                  </a:moveTo>
                  <a:cubicBezTo>
                    <a:pt x="547" y="1"/>
                    <a:pt x="92" y="330"/>
                    <a:pt x="41" y="813"/>
                  </a:cubicBezTo>
                  <a:cubicBezTo>
                    <a:pt x="0" y="1170"/>
                    <a:pt x="285" y="1550"/>
                    <a:pt x="624" y="1587"/>
                  </a:cubicBezTo>
                  <a:cubicBezTo>
                    <a:pt x="643" y="1588"/>
                    <a:pt x="662" y="1589"/>
                    <a:pt x="681" y="1589"/>
                  </a:cubicBezTo>
                  <a:cubicBezTo>
                    <a:pt x="885" y="1589"/>
                    <a:pt x="1074" y="1502"/>
                    <a:pt x="1244" y="1419"/>
                  </a:cubicBezTo>
                  <a:cubicBezTo>
                    <a:pt x="1470" y="1284"/>
                    <a:pt x="1697" y="1116"/>
                    <a:pt x="1773" y="872"/>
                  </a:cubicBezTo>
                  <a:cubicBezTo>
                    <a:pt x="1850" y="605"/>
                    <a:pt x="1715" y="324"/>
                    <a:pt x="1511" y="175"/>
                  </a:cubicBezTo>
                  <a:cubicBezTo>
                    <a:pt x="1358" y="55"/>
                    <a:pt x="1177" y="1"/>
                    <a:pt x="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19"/>
            <p:cNvSpPr/>
            <p:nvPr/>
          </p:nvSpPr>
          <p:spPr>
            <a:xfrm>
              <a:off x="448325" y="1484475"/>
              <a:ext cx="51400" cy="37925"/>
            </a:xfrm>
            <a:custGeom>
              <a:avLst/>
              <a:gdLst/>
              <a:ahLst/>
              <a:cxnLst/>
              <a:rect l="l" t="t" r="r" b="b"/>
              <a:pathLst>
                <a:path w="2056" h="1517" extrusionOk="0">
                  <a:moveTo>
                    <a:pt x="1196" y="0"/>
                  </a:moveTo>
                  <a:cubicBezTo>
                    <a:pt x="670" y="0"/>
                    <a:pt x="0" y="402"/>
                    <a:pt x="133" y="972"/>
                  </a:cubicBezTo>
                  <a:cubicBezTo>
                    <a:pt x="205" y="1257"/>
                    <a:pt x="472" y="1461"/>
                    <a:pt x="753" y="1502"/>
                  </a:cubicBezTo>
                  <a:cubicBezTo>
                    <a:pt x="808" y="1512"/>
                    <a:pt x="863" y="1517"/>
                    <a:pt x="918" y="1517"/>
                  </a:cubicBezTo>
                  <a:cubicBezTo>
                    <a:pt x="1145" y="1517"/>
                    <a:pt x="1365" y="1432"/>
                    <a:pt x="1562" y="1312"/>
                  </a:cubicBezTo>
                  <a:cubicBezTo>
                    <a:pt x="1734" y="1198"/>
                    <a:pt x="1902" y="1049"/>
                    <a:pt x="1961" y="841"/>
                  </a:cubicBezTo>
                  <a:cubicBezTo>
                    <a:pt x="2056" y="502"/>
                    <a:pt x="1771" y="126"/>
                    <a:pt x="1431" y="31"/>
                  </a:cubicBezTo>
                  <a:cubicBezTo>
                    <a:pt x="1359" y="10"/>
                    <a:pt x="1279" y="0"/>
                    <a:pt x="1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19"/>
            <p:cNvSpPr/>
            <p:nvPr/>
          </p:nvSpPr>
          <p:spPr>
            <a:xfrm>
              <a:off x="387500" y="1460175"/>
              <a:ext cx="47650" cy="42525"/>
            </a:xfrm>
            <a:custGeom>
              <a:avLst/>
              <a:gdLst/>
              <a:ahLst/>
              <a:cxnLst/>
              <a:rect l="l" t="t" r="r" b="b"/>
              <a:pathLst>
                <a:path w="1906" h="1701" extrusionOk="0">
                  <a:moveTo>
                    <a:pt x="1115" y="0"/>
                  </a:moveTo>
                  <a:cubicBezTo>
                    <a:pt x="751" y="0"/>
                    <a:pt x="408" y="288"/>
                    <a:pt x="191" y="551"/>
                  </a:cubicBezTo>
                  <a:cubicBezTo>
                    <a:pt x="78" y="700"/>
                    <a:pt x="1" y="872"/>
                    <a:pt x="19" y="1039"/>
                  </a:cubicBezTo>
                  <a:cubicBezTo>
                    <a:pt x="37" y="1248"/>
                    <a:pt x="191" y="1438"/>
                    <a:pt x="358" y="1528"/>
                  </a:cubicBezTo>
                  <a:cubicBezTo>
                    <a:pt x="530" y="1642"/>
                    <a:pt x="727" y="1701"/>
                    <a:pt x="923" y="1701"/>
                  </a:cubicBezTo>
                  <a:cubicBezTo>
                    <a:pt x="1052" y="1701"/>
                    <a:pt x="1180" y="1675"/>
                    <a:pt x="1299" y="1623"/>
                  </a:cubicBezTo>
                  <a:cubicBezTo>
                    <a:pt x="1602" y="1510"/>
                    <a:pt x="1829" y="1211"/>
                    <a:pt x="1865" y="890"/>
                  </a:cubicBezTo>
                  <a:cubicBezTo>
                    <a:pt x="1905" y="569"/>
                    <a:pt x="1715" y="230"/>
                    <a:pt x="1435" y="80"/>
                  </a:cubicBezTo>
                  <a:cubicBezTo>
                    <a:pt x="1328" y="25"/>
                    <a:pt x="1221" y="0"/>
                    <a:pt x="11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19"/>
            <p:cNvSpPr/>
            <p:nvPr/>
          </p:nvSpPr>
          <p:spPr>
            <a:xfrm>
              <a:off x="484175" y="1551650"/>
              <a:ext cx="46650" cy="44275"/>
            </a:xfrm>
            <a:custGeom>
              <a:avLst/>
              <a:gdLst/>
              <a:ahLst/>
              <a:cxnLst/>
              <a:rect l="l" t="t" r="r" b="b"/>
              <a:pathLst>
                <a:path w="1866" h="1771" extrusionOk="0">
                  <a:moveTo>
                    <a:pt x="1059" y="0"/>
                  </a:moveTo>
                  <a:cubicBezTo>
                    <a:pt x="525" y="0"/>
                    <a:pt x="0" y="610"/>
                    <a:pt x="15" y="1113"/>
                  </a:cubicBezTo>
                  <a:cubicBezTo>
                    <a:pt x="15" y="1398"/>
                    <a:pt x="205" y="1678"/>
                    <a:pt x="486" y="1755"/>
                  </a:cubicBezTo>
                  <a:cubicBezTo>
                    <a:pt x="531" y="1766"/>
                    <a:pt x="576" y="1771"/>
                    <a:pt x="621" y="1771"/>
                  </a:cubicBezTo>
                  <a:cubicBezTo>
                    <a:pt x="801" y="1771"/>
                    <a:pt x="980" y="1692"/>
                    <a:pt x="1146" y="1601"/>
                  </a:cubicBezTo>
                  <a:cubicBezTo>
                    <a:pt x="1391" y="1470"/>
                    <a:pt x="1639" y="1284"/>
                    <a:pt x="1730" y="1018"/>
                  </a:cubicBezTo>
                  <a:cubicBezTo>
                    <a:pt x="1866" y="660"/>
                    <a:pt x="1694" y="244"/>
                    <a:pt x="1372" y="77"/>
                  </a:cubicBezTo>
                  <a:cubicBezTo>
                    <a:pt x="1270" y="24"/>
                    <a:pt x="1165" y="0"/>
                    <a:pt x="10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19"/>
            <p:cNvSpPr/>
            <p:nvPr/>
          </p:nvSpPr>
          <p:spPr>
            <a:xfrm>
              <a:off x="349400" y="1408650"/>
              <a:ext cx="27725" cy="23625"/>
            </a:xfrm>
            <a:custGeom>
              <a:avLst/>
              <a:gdLst/>
              <a:ahLst/>
              <a:cxnLst/>
              <a:rect l="l" t="t" r="r" b="b"/>
              <a:pathLst>
                <a:path w="1109" h="945" extrusionOk="0">
                  <a:moveTo>
                    <a:pt x="452" y="1"/>
                  </a:moveTo>
                  <a:cubicBezTo>
                    <a:pt x="220" y="1"/>
                    <a:pt x="1" y="193"/>
                    <a:pt x="37" y="445"/>
                  </a:cubicBezTo>
                  <a:cubicBezTo>
                    <a:pt x="55" y="594"/>
                    <a:pt x="168" y="725"/>
                    <a:pt x="281" y="802"/>
                  </a:cubicBezTo>
                  <a:cubicBezTo>
                    <a:pt x="385" y="892"/>
                    <a:pt x="526" y="945"/>
                    <a:pt x="672" y="945"/>
                  </a:cubicBezTo>
                  <a:cubicBezTo>
                    <a:pt x="710" y="945"/>
                    <a:pt x="749" y="941"/>
                    <a:pt x="788" y="934"/>
                  </a:cubicBezTo>
                  <a:cubicBezTo>
                    <a:pt x="959" y="875"/>
                    <a:pt x="1109" y="725"/>
                    <a:pt x="1091" y="535"/>
                  </a:cubicBezTo>
                  <a:cubicBezTo>
                    <a:pt x="1091" y="386"/>
                    <a:pt x="959" y="255"/>
                    <a:pt x="828" y="160"/>
                  </a:cubicBezTo>
                  <a:cubicBezTo>
                    <a:pt x="751" y="83"/>
                    <a:pt x="656" y="29"/>
                    <a:pt x="543" y="11"/>
                  </a:cubicBezTo>
                  <a:cubicBezTo>
                    <a:pt x="513" y="4"/>
                    <a:pt x="483" y="1"/>
                    <a:pt x="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19"/>
            <p:cNvSpPr/>
            <p:nvPr/>
          </p:nvSpPr>
          <p:spPr>
            <a:xfrm>
              <a:off x="390350" y="1363100"/>
              <a:ext cx="56550" cy="41350"/>
            </a:xfrm>
            <a:custGeom>
              <a:avLst/>
              <a:gdLst/>
              <a:ahLst/>
              <a:cxnLst/>
              <a:rect l="l" t="t" r="r" b="b"/>
              <a:pathLst>
                <a:path w="2262" h="1654" extrusionOk="0">
                  <a:moveTo>
                    <a:pt x="1473" y="1"/>
                  </a:moveTo>
                  <a:cubicBezTo>
                    <a:pt x="1446" y="1"/>
                    <a:pt x="1419" y="2"/>
                    <a:pt x="1393" y="5"/>
                  </a:cubicBezTo>
                  <a:cubicBezTo>
                    <a:pt x="774" y="78"/>
                    <a:pt x="0" y="851"/>
                    <a:pt x="602" y="1435"/>
                  </a:cubicBezTo>
                  <a:cubicBezTo>
                    <a:pt x="741" y="1588"/>
                    <a:pt x="951" y="1653"/>
                    <a:pt x="1167" y="1653"/>
                  </a:cubicBezTo>
                  <a:cubicBezTo>
                    <a:pt x="1219" y="1653"/>
                    <a:pt x="1270" y="1650"/>
                    <a:pt x="1321" y="1643"/>
                  </a:cubicBezTo>
                  <a:cubicBezTo>
                    <a:pt x="1565" y="1588"/>
                    <a:pt x="1810" y="1435"/>
                    <a:pt x="1977" y="1249"/>
                  </a:cubicBezTo>
                  <a:cubicBezTo>
                    <a:pt x="2131" y="1059"/>
                    <a:pt x="2262" y="815"/>
                    <a:pt x="2226" y="571"/>
                  </a:cubicBezTo>
                  <a:cubicBezTo>
                    <a:pt x="2188" y="235"/>
                    <a:pt x="1812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19"/>
            <p:cNvSpPr/>
            <p:nvPr/>
          </p:nvSpPr>
          <p:spPr>
            <a:xfrm>
              <a:off x="441225" y="1554900"/>
              <a:ext cx="20725" cy="17000"/>
            </a:xfrm>
            <a:custGeom>
              <a:avLst/>
              <a:gdLst/>
              <a:ahLst/>
              <a:cxnLst/>
              <a:rect l="l" t="t" r="r" b="b"/>
              <a:pathLst>
                <a:path w="829" h="680" extrusionOk="0">
                  <a:moveTo>
                    <a:pt x="417" y="1"/>
                  </a:moveTo>
                  <a:cubicBezTo>
                    <a:pt x="358" y="1"/>
                    <a:pt x="304" y="1"/>
                    <a:pt x="227" y="42"/>
                  </a:cubicBezTo>
                  <a:cubicBezTo>
                    <a:pt x="78" y="114"/>
                    <a:pt x="1" y="363"/>
                    <a:pt x="96" y="512"/>
                  </a:cubicBezTo>
                  <a:cubicBezTo>
                    <a:pt x="150" y="607"/>
                    <a:pt x="263" y="661"/>
                    <a:pt x="376" y="679"/>
                  </a:cubicBezTo>
                  <a:cubicBezTo>
                    <a:pt x="489" y="679"/>
                    <a:pt x="602" y="625"/>
                    <a:pt x="679" y="548"/>
                  </a:cubicBezTo>
                  <a:cubicBezTo>
                    <a:pt x="774" y="453"/>
                    <a:pt x="829" y="340"/>
                    <a:pt x="792" y="209"/>
                  </a:cubicBezTo>
                  <a:cubicBezTo>
                    <a:pt x="756" y="60"/>
                    <a:pt x="584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19"/>
            <p:cNvSpPr/>
            <p:nvPr/>
          </p:nvSpPr>
          <p:spPr>
            <a:xfrm>
              <a:off x="464300" y="1411200"/>
              <a:ext cx="32600" cy="22300"/>
            </a:xfrm>
            <a:custGeom>
              <a:avLst/>
              <a:gdLst/>
              <a:ahLst/>
              <a:cxnLst/>
              <a:rect l="l" t="t" r="r" b="b"/>
              <a:pathLst>
                <a:path w="1304" h="892" extrusionOk="0">
                  <a:moveTo>
                    <a:pt x="776" y="0"/>
                  </a:moveTo>
                  <a:cubicBezTo>
                    <a:pt x="756" y="0"/>
                    <a:pt x="736" y="2"/>
                    <a:pt x="715" y="4"/>
                  </a:cubicBezTo>
                  <a:cubicBezTo>
                    <a:pt x="566" y="22"/>
                    <a:pt x="417" y="76"/>
                    <a:pt x="304" y="189"/>
                  </a:cubicBezTo>
                  <a:cubicBezTo>
                    <a:pt x="1" y="510"/>
                    <a:pt x="263" y="832"/>
                    <a:pt x="643" y="886"/>
                  </a:cubicBezTo>
                  <a:cubicBezTo>
                    <a:pt x="672" y="890"/>
                    <a:pt x="701" y="892"/>
                    <a:pt x="731" y="892"/>
                  </a:cubicBezTo>
                  <a:cubicBezTo>
                    <a:pt x="874" y="892"/>
                    <a:pt x="1023" y="845"/>
                    <a:pt x="1132" y="737"/>
                  </a:cubicBezTo>
                  <a:cubicBezTo>
                    <a:pt x="1245" y="623"/>
                    <a:pt x="1303" y="415"/>
                    <a:pt x="1227" y="248"/>
                  </a:cubicBezTo>
                  <a:cubicBezTo>
                    <a:pt x="1141" y="93"/>
                    <a:pt x="963" y="0"/>
                    <a:pt x="7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59" name="Google Shape;2459;p19"/>
          <p:cNvSpPr/>
          <p:nvPr/>
        </p:nvSpPr>
        <p:spPr>
          <a:xfrm>
            <a:off x="-448425" y="4042624"/>
            <a:ext cx="1006830" cy="1191316"/>
          </a:xfrm>
          <a:custGeom>
            <a:avLst/>
            <a:gdLst/>
            <a:ahLst/>
            <a:cxnLst/>
            <a:rect l="l" t="t" r="r" b="b"/>
            <a:pathLst>
              <a:path w="7334" h="8678" extrusionOk="0">
                <a:moveTo>
                  <a:pt x="1406" y="4804"/>
                </a:moveTo>
                <a:lnTo>
                  <a:pt x="1406" y="4804"/>
                </a:lnTo>
                <a:cubicBezTo>
                  <a:pt x="1405" y="4808"/>
                  <a:pt x="1404" y="4811"/>
                  <a:pt x="1402" y="4811"/>
                </a:cubicBezTo>
                <a:cubicBezTo>
                  <a:pt x="1401" y="4811"/>
                  <a:pt x="1400" y="4810"/>
                  <a:pt x="1398" y="4809"/>
                </a:cubicBezTo>
                <a:lnTo>
                  <a:pt x="1406" y="4804"/>
                </a:lnTo>
                <a:close/>
                <a:moveTo>
                  <a:pt x="6885" y="0"/>
                </a:moveTo>
                <a:cubicBezTo>
                  <a:pt x="6843" y="0"/>
                  <a:pt x="6802" y="15"/>
                  <a:pt x="6768" y="41"/>
                </a:cubicBezTo>
                <a:cubicBezTo>
                  <a:pt x="4999" y="1000"/>
                  <a:pt x="3262" y="1999"/>
                  <a:pt x="1548" y="3053"/>
                </a:cubicBezTo>
                <a:cubicBezTo>
                  <a:pt x="1059" y="3338"/>
                  <a:pt x="589" y="3641"/>
                  <a:pt x="95" y="3940"/>
                </a:cubicBezTo>
                <a:cubicBezTo>
                  <a:pt x="23" y="3999"/>
                  <a:pt x="0" y="4130"/>
                  <a:pt x="59" y="4207"/>
                </a:cubicBezTo>
                <a:cubicBezTo>
                  <a:pt x="90" y="4258"/>
                  <a:pt x="139" y="4280"/>
                  <a:pt x="193" y="4280"/>
                </a:cubicBezTo>
                <a:cubicBezTo>
                  <a:pt x="235" y="4280"/>
                  <a:pt x="280" y="4267"/>
                  <a:pt x="322" y="4243"/>
                </a:cubicBezTo>
                <a:cubicBezTo>
                  <a:pt x="2018" y="3189"/>
                  <a:pt x="3755" y="2149"/>
                  <a:pt x="5506" y="1171"/>
                </a:cubicBezTo>
                <a:cubicBezTo>
                  <a:pt x="5936" y="920"/>
                  <a:pt x="6370" y="673"/>
                  <a:pt x="6801" y="435"/>
                </a:cubicBezTo>
                <a:lnTo>
                  <a:pt x="6801" y="435"/>
                </a:lnTo>
                <a:cubicBezTo>
                  <a:pt x="6966" y="781"/>
                  <a:pt x="6932" y="1187"/>
                  <a:pt x="6881" y="1565"/>
                </a:cubicBezTo>
                <a:cubicBezTo>
                  <a:pt x="6809" y="2112"/>
                  <a:pt x="6714" y="2642"/>
                  <a:pt x="6601" y="3189"/>
                </a:cubicBezTo>
                <a:cubicBezTo>
                  <a:pt x="6393" y="4320"/>
                  <a:pt x="6130" y="5428"/>
                  <a:pt x="5845" y="6541"/>
                </a:cubicBezTo>
                <a:cubicBezTo>
                  <a:pt x="5700" y="7084"/>
                  <a:pt x="5551" y="7623"/>
                  <a:pt x="5390" y="8164"/>
                </a:cubicBezTo>
                <a:lnTo>
                  <a:pt x="5390" y="8164"/>
                </a:lnTo>
                <a:cubicBezTo>
                  <a:pt x="4327" y="7229"/>
                  <a:pt x="3251" y="6313"/>
                  <a:pt x="2190" y="5392"/>
                </a:cubicBezTo>
                <a:cubicBezTo>
                  <a:pt x="2036" y="5279"/>
                  <a:pt x="1905" y="5148"/>
                  <a:pt x="1756" y="5035"/>
                </a:cubicBezTo>
                <a:cubicBezTo>
                  <a:pt x="1679" y="4976"/>
                  <a:pt x="1606" y="4904"/>
                  <a:pt x="1548" y="4845"/>
                </a:cubicBezTo>
                <a:cubicBezTo>
                  <a:pt x="1516" y="4829"/>
                  <a:pt x="1480" y="4799"/>
                  <a:pt x="1448" y="4780"/>
                </a:cubicBezTo>
                <a:lnTo>
                  <a:pt x="1448" y="4780"/>
                </a:lnTo>
                <a:lnTo>
                  <a:pt x="1530" y="4732"/>
                </a:lnTo>
                <a:cubicBezTo>
                  <a:pt x="1625" y="4695"/>
                  <a:pt x="1697" y="4659"/>
                  <a:pt x="1774" y="4619"/>
                </a:cubicBezTo>
                <a:cubicBezTo>
                  <a:pt x="1946" y="4546"/>
                  <a:pt x="2095" y="4469"/>
                  <a:pt x="2262" y="4392"/>
                </a:cubicBezTo>
                <a:cubicBezTo>
                  <a:pt x="2905" y="4071"/>
                  <a:pt x="3529" y="3714"/>
                  <a:pt x="4131" y="3356"/>
                </a:cubicBezTo>
                <a:cubicBezTo>
                  <a:pt x="4666" y="3037"/>
                  <a:pt x="5191" y="2709"/>
                  <a:pt x="5704" y="2359"/>
                </a:cubicBezTo>
                <a:lnTo>
                  <a:pt x="5704" y="2359"/>
                </a:lnTo>
                <a:cubicBezTo>
                  <a:pt x="5379" y="3379"/>
                  <a:pt x="5076" y="4390"/>
                  <a:pt x="4773" y="5410"/>
                </a:cubicBezTo>
                <a:cubicBezTo>
                  <a:pt x="4706" y="5651"/>
                  <a:pt x="4638" y="5900"/>
                  <a:pt x="4565" y="6146"/>
                </a:cubicBezTo>
                <a:lnTo>
                  <a:pt x="4565" y="6146"/>
                </a:lnTo>
                <a:cubicBezTo>
                  <a:pt x="4143" y="5799"/>
                  <a:pt x="3730" y="5461"/>
                  <a:pt x="3322" y="5112"/>
                </a:cubicBezTo>
                <a:lnTo>
                  <a:pt x="3322" y="5112"/>
                </a:lnTo>
                <a:cubicBezTo>
                  <a:pt x="3559" y="4783"/>
                  <a:pt x="3845" y="4506"/>
                  <a:pt x="4178" y="4287"/>
                </a:cubicBezTo>
                <a:lnTo>
                  <a:pt x="4178" y="4287"/>
                </a:lnTo>
                <a:cubicBezTo>
                  <a:pt x="4101" y="4548"/>
                  <a:pt x="4030" y="4805"/>
                  <a:pt x="3959" y="5053"/>
                </a:cubicBezTo>
                <a:cubicBezTo>
                  <a:pt x="3923" y="5166"/>
                  <a:pt x="3959" y="5261"/>
                  <a:pt x="4054" y="5315"/>
                </a:cubicBezTo>
                <a:cubicBezTo>
                  <a:pt x="4075" y="5320"/>
                  <a:pt x="4098" y="5323"/>
                  <a:pt x="4122" y="5323"/>
                </a:cubicBezTo>
                <a:cubicBezTo>
                  <a:pt x="4202" y="5323"/>
                  <a:pt x="4284" y="5290"/>
                  <a:pt x="4298" y="5202"/>
                </a:cubicBezTo>
                <a:cubicBezTo>
                  <a:pt x="4434" y="4809"/>
                  <a:pt x="4547" y="4392"/>
                  <a:pt x="4660" y="3981"/>
                </a:cubicBezTo>
                <a:cubicBezTo>
                  <a:pt x="4678" y="3904"/>
                  <a:pt x="4678" y="3827"/>
                  <a:pt x="4619" y="3773"/>
                </a:cubicBezTo>
                <a:cubicBezTo>
                  <a:pt x="4584" y="3734"/>
                  <a:pt x="4539" y="3713"/>
                  <a:pt x="4491" y="3713"/>
                </a:cubicBezTo>
                <a:cubicBezTo>
                  <a:pt x="4465" y="3713"/>
                  <a:pt x="4438" y="3719"/>
                  <a:pt x="4411" y="3732"/>
                </a:cubicBezTo>
                <a:cubicBezTo>
                  <a:pt x="3810" y="4017"/>
                  <a:pt x="3280" y="4469"/>
                  <a:pt x="2923" y="5035"/>
                </a:cubicBezTo>
                <a:cubicBezTo>
                  <a:pt x="2869" y="5130"/>
                  <a:pt x="2869" y="5225"/>
                  <a:pt x="2941" y="5297"/>
                </a:cubicBezTo>
                <a:cubicBezTo>
                  <a:pt x="3470" y="5750"/>
                  <a:pt x="4018" y="6184"/>
                  <a:pt x="4547" y="6618"/>
                </a:cubicBezTo>
                <a:cubicBezTo>
                  <a:pt x="4582" y="6653"/>
                  <a:pt x="4621" y="6668"/>
                  <a:pt x="4659" y="6668"/>
                </a:cubicBezTo>
                <a:cubicBezTo>
                  <a:pt x="4742" y="6668"/>
                  <a:pt x="4821" y="6595"/>
                  <a:pt x="4845" y="6505"/>
                </a:cubicBezTo>
                <a:cubicBezTo>
                  <a:pt x="5280" y="4976"/>
                  <a:pt x="5732" y="3470"/>
                  <a:pt x="6221" y="1963"/>
                </a:cubicBezTo>
                <a:cubicBezTo>
                  <a:pt x="6266" y="1830"/>
                  <a:pt x="6174" y="1700"/>
                  <a:pt x="6052" y="1700"/>
                </a:cubicBezTo>
                <a:cubicBezTo>
                  <a:pt x="6016" y="1700"/>
                  <a:pt x="5978" y="1711"/>
                  <a:pt x="5940" y="1737"/>
                </a:cubicBezTo>
                <a:cubicBezTo>
                  <a:pt x="4732" y="2601"/>
                  <a:pt x="3470" y="3356"/>
                  <a:pt x="2131" y="4017"/>
                </a:cubicBezTo>
                <a:cubicBezTo>
                  <a:pt x="1964" y="4112"/>
                  <a:pt x="1792" y="4184"/>
                  <a:pt x="1625" y="4279"/>
                </a:cubicBezTo>
                <a:cubicBezTo>
                  <a:pt x="1471" y="4338"/>
                  <a:pt x="1303" y="4392"/>
                  <a:pt x="1172" y="4505"/>
                </a:cubicBezTo>
                <a:cubicBezTo>
                  <a:pt x="1018" y="4637"/>
                  <a:pt x="982" y="4845"/>
                  <a:pt x="1131" y="4999"/>
                </a:cubicBezTo>
                <a:cubicBezTo>
                  <a:pt x="1267" y="5130"/>
                  <a:pt x="1416" y="5243"/>
                  <a:pt x="1566" y="5356"/>
                </a:cubicBezTo>
                <a:cubicBezTo>
                  <a:pt x="2149" y="5881"/>
                  <a:pt x="2755" y="6392"/>
                  <a:pt x="3339" y="6899"/>
                </a:cubicBezTo>
                <a:cubicBezTo>
                  <a:pt x="4018" y="7487"/>
                  <a:pt x="4696" y="8052"/>
                  <a:pt x="5375" y="8636"/>
                </a:cubicBezTo>
                <a:cubicBezTo>
                  <a:pt x="5404" y="8663"/>
                  <a:pt x="5447" y="8678"/>
                  <a:pt x="5490" y="8678"/>
                </a:cubicBezTo>
                <a:cubicBezTo>
                  <a:pt x="5560" y="8678"/>
                  <a:pt x="5633" y="8640"/>
                  <a:pt x="5655" y="8559"/>
                </a:cubicBezTo>
                <a:cubicBezTo>
                  <a:pt x="6017" y="7428"/>
                  <a:pt x="6316" y="6261"/>
                  <a:pt x="6583" y="5089"/>
                </a:cubicBezTo>
                <a:cubicBezTo>
                  <a:pt x="6714" y="4524"/>
                  <a:pt x="6845" y="3940"/>
                  <a:pt x="6958" y="3356"/>
                </a:cubicBezTo>
                <a:cubicBezTo>
                  <a:pt x="7071" y="2791"/>
                  <a:pt x="7166" y="2207"/>
                  <a:pt x="7261" y="1642"/>
                </a:cubicBezTo>
                <a:cubicBezTo>
                  <a:pt x="7334" y="1113"/>
                  <a:pt x="7334" y="547"/>
                  <a:pt x="7035" y="77"/>
                </a:cubicBezTo>
                <a:cubicBezTo>
                  <a:pt x="6992" y="24"/>
                  <a:pt x="6938" y="0"/>
                  <a:pt x="688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9972271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1" name="Google Shape;2461;p20"/>
          <p:cNvSpPr/>
          <p:nvPr/>
        </p:nvSpPr>
        <p:spPr>
          <a:xfrm rot="9899926">
            <a:off x="-1604872" y="-338503"/>
            <a:ext cx="3819562" cy="1572302"/>
          </a:xfrm>
          <a:custGeom>
            <a:avLst/>
            <a:gdLst/>
            <a:ahLst/>
            <a:cxnLst/>
            <a:rect l="l" t="t" r="r" b="b"/>
            <a:pathLst>
              <a:path w="22316" h="9186" extrusionOk="0">
                <a:moveTo>
                  <a:pt x="12280" y="0"/>
                </a:moveTo>
                <a:cubicBezTo>
                  <a:pt x="12023" y="0"/>
                  <a:pt x="11766" y="38"/>
                  <a:pt x="11516" y="116"/>
                </a:cubicBezTo>
                <a:cubicBezTo>
                  <a:pt x="9904" y="617"/>
                  <a:pt x="8609" y="2432"/>
                  <a:pt x="7761" y="4569"/>
                </a:cubicBezTo>
                <a:cubicBezTo>
                  <a:pt x="7071" y="3411"/>
                  <a:pt x="6054" y="2774"/>
                  <a:pt x="5035" y="2774"/>
                </a:cubicBezTo>
                <a:cubicBezTo>
                  <a:pt x="4547" y="2774"/>
                  <a:pt x="4059" y="2921"/>
                  <a:pt x="3606" y="3226"/>
                </a:cubicBezTo>
                <a:cubicBezTo>
                  <a:pt x="2215" y="4175"/>
                  <a:pt x="0" y="8575"/>
                  <a:pt x="1517" y="8826"/>
                </a:cubicBezTo>
                <a:cubicBezTo>
                  <a:pt x="2870" y="9066"/>
                  <a:pt x="5851" y="9186"/>
                  <a:pt x="9152" y="9186"/>
                </a:cubicBezTo>
                <a:cubicBezTo>
                  <a:pt x="14048" y="9186"/>
                  <a:pt x="19647" y="8923"/>
                  <a:pt x="21665" y="8402"/>
                </a:cubicBezTo>
                <a:cubicBezTo>
                  <a:pt x="22316" y="8229"/>
                  <a:pt x="21020" y="4098"/>
                  <a:pt x="20226" y="3226"/>
                </a:cubicBezTo>
                <a:cubicBezTo>
                  <a:pt x="19530" y="2451"/>
                  <a:pt x="18666" y="2058"/>
                  <a:pt x="17805" y="2058"/>
                </a:cubicBezTo>
                <a:cubicBezTo>
                  <a:pt x="17036" y="2058"/>
                  <a:pt x="16269" y="2371"/>
                  <a:pt x="15624" y="3005"/>
                </a:cubicBezTo>
                <a:cubicBezTo>
                  <a:pt x="15080" y="1097"/>
                  <a:pt x="13666" y="0"/>
                  <a:pt x="1228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2" name="Google Shape;2462;p2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463" name="Google Shape;2463;p20"/>
          <p:cNvGrpSpPr/>
          <p:nvPr/>
        </p:nvGrpSpPr>
        <p:grpSpPr>
          <a:xfrm>
            <a:off x="8070946" y="-380874"/>
            <a:ext cx="1606980" cy="2271789"/>
            <a:chOff x="581498" y="-176424"/>
            <a:chExt cx="494516" cy="699098"/>
          </a:xfrm>
        </p:grpSpPr>
        <p:sp>
          <p:nvSpPr>
            <p:cNvPr id="2464" name="Google Shape;2464;p20"/>
            <p:cNvSpPr/>
            <p:nvPr/>
          </p:nvSpPr>
          <p:spPr>
            <a:xfrm rot="10800000" flipH="1">
              <a:off x="581498" y="-176424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0"/>
            <p:cNvSpPr/>
            <p:nvPr/>
          </p:nvSpPr>
          <p:spPr>
            <a:xfrm rot="10800000" flipH="1">
              <a:off x="614525" y="340224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0"/>
            <p:cNvSpPr/>
            <p:nvPr/>
          </p:nvSpPr>
          <p:spPr>
            <a:xfrm rot="10800000" flipH="1">
              <a:off x="664125" y="257449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0"/>
            <p:cNvSpPr/>
            <p:nvPr/>
          </p:nvSpPr>
          <p:spPr>
            <a:xfrm rot="10800000" flipH="1">
              <a:off x="729600" y="196024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0"/>
            <p:cNvSpPr/>
            <p:nvPr/>
          </p:nvSpPr>
          <p:spPr>
            <a:xfrm rot="10800000" flipH="1">
              <a:off x="808625" y="312449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0"/>
            <p:cNvSpPr/>
            <p:nvPr/>
          </p:nvSpPr>
          <p:spPr>
            <a:xfrm rot="10800000" flipH="1">
              <a:off x="728400" y="338449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0"/>
            <p:cNvSpPr/>
            <p:nvPr/>
          </p:nvSpPr>
          <p:spPr>
            <a:xfrm rot="10800000" flipH="1">
              <a:off x="855950" y="215424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0"/>
            <p:cNvSpPr/>
            <p:nvPr/>
          </p:nvSpPr>
          <p:spPr>
            <a:xfrm rot="10800000" flipH="1">
              <a:off x="678100" y="431399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0"/>
            <p:cNvSpPr/>
            <p:nvPr/>
          </p:nvSpPr>
          <p:spPr>
            <a:xfrm rot="10800000" flipH="1">
              <a:off x="732125" y="468124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0"/>
            <p:cNvSpPr/>
            <p:nvPr/>
          </p:nvSpPr>
          <p:spPr>
            <a:xfrm rot="10800000" flipH="1">
              <a:off x="799275" y="247149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0"/>
            <p:cNvSpPr/>
            <p:nvPr/>
          </p:nvSpPr>
          <p:spPr>
            <a:xfrm rot="10800000" flipH="1">
              <a:off x="829725" y="429774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5" name="Google Shape;2475;p20"/>
          <p:cNvGrpSpPr/>
          <p:nvPr/>
        </p:nvGrpSpPr>
        <p:grpSpPr>
          <a:xfrm>
            <a:off x="-158051" y="-380887"/>
            <a:ext cx="1499664" cy="1946517"/>
            <a:chOff x="6458086" y="2333245"/>
            <a:chExt cx="290250" cy="376750"/>
          </a:xfrm>
        </p:grpSpPr>
        <p:sp>
          <p:nvSpPr>
            <p:cNvPr id="2476" name="Google Shape;2476;p20"/>
            <p:cNvSpPr/>
            <p:nvPr/>
          </p:nvSpPr>
          <p:spPr>
            <a:xfrm rot="10800000" flipH="1">
              <a:off x="6462936" y="2346820"/>
              <a:ext cx="285400" cy="363175"/>
            </a:xfrm>
            <a:custGeom>
              <a:avLst/>
              <a:gdLst/>
              <a:ahLst/>
              <a:cxnLst/>
              <a:rect l="l" t="t" r="r" b="b"/>
              <a:pathLst>
                <a:path w="11416" h="14527" extrusionOk="0">
                  <a:moveTo>
                    <a:pt x="9521" y="0"/>
                  </a:moveTo>
                  <a:cubicBezTo>
                    <a:pt x="8299" y="0"/>
                    <a:pt x="6841" y="2471"/>
                    <a:pt x="6269" y="3309"/>
                  </a:cubicBezTo>
                  <a:cubicBezTo>
                    <a:pt x="5954" y="2090"/>
                    <a:pt x="5624" y="1624"/>
                    <a:pt x="5303" y="1624"/>
                  </a:cubicBezTo>
                  <a:cubicBezTo>
                    <a:pt x="4503" y="1624"/>
                    <a:pt x="3760" y="4519"/>
                    <a:pt x="3457" y="5870"/>
                  </a:cubicBezTo>
                  <a:cubicBezTo>
                    <a:pt x="3105" y="5446"/>
                    <a:pt x="2806" y="3458"/>
                    <a:pt x="2209" y="3458"/>
                  </a:cubicBezTo>
                  <a:cubicBezTo>
                    <a:pt x="1517" y="3458"/>
                    <a:pt x="1093" y="4825"/>
                    <a:pt x="920" y="5249"/>
                  </a:cubicBezTo>
                  <a:cubicBezTo>
                    <a:pt x="598" y="6515"/>
                    <a:pt x="496" y="7959"/>
                    <a:pt x="418" y="9255"/>
                  </a:cubicBezTo>
                  <a:cubicBezTo>
                    <a:pt x="245" y="10944"/>
                    <a:pt x="323" y="12837"/>
                    <a:pt x="1" y="14526"/>
                  </a:cubicBezTo>
                  <a:lnTo>
                    <a:pt x="245" y="14526"/>
                  </a:lnTo>
                  <a:cubicBezTo>
                    <a:pt x="1642" y="13010"/>
                    <a:pt x="3583" y="11368"/>
                    <a:pt x="5099" y="10276"/>
                  </a:cubicBezTo>
                  <a:cubicBezTo>
                    <a:pt x="5618" y="9923"/>
                    <a:pt x="7761" y="8831"/>
                    <a:pt x="7761" y="8234"/>
                  </a:cubicBezTo>
                  <a:cubicBezTo>
                    <a:pt x="7805" y="7510"/>
                    <a:pt x="7228" y="7390"/>
                    <a:pt x="6633" y="7390"/>
                  </a:cubicBezTo>
                  <a:cubicBezTo>
                    <a:pt x="6336" y="7390"/>
                    <a:pt x="6035" y="7420"/>
                    <a:pt x="5804" y="7420"/>
                  </a:cubicBezTo>
                  <a:cubicBezTo>
                    <a:pt x="5735" y="7420"/>
                    <a:pt x="5673" y="7417"/>
                    <a:pt x="5618" y="7410"/>
                  </a:cubicBezTo>
                  <a:cubicBezTo>
                    <a:pt x="6961" y="6813"/>
                    <a:pt x="8006" y="6515"/>
                    <a:pt x="9105" y="5918"/>
                  </a:cubicBezTo>
                  <a:cubicBezTo>
                    <a:pt x="9797" y="5571"/>
                    <a:pt x="10896" y="4974"/>
                    <a:pt x="9875" y="4228"/>
                  </a:cubicBezTo>
                  <a:cubicBezTo>
                    <a:pt x="9702" y="4128"/>
                    <a:pt x="9486" y="4092"/>
                    <a:pt x="9253" y="4092"/>
                  </a:cubicBezTo>
                  <a:cubicBezTo>
                    <a:pt x="8683" y="4092"/>
                    <a:pt x="8006" y="4306"/>
                    <a:pt x="7582" y="4306"/>
                  </a:cubicBezTo>
                  <a:cubicBezTo>
                    <a:pt x="7833" y="3356"/>
                    <a:pt x="11415" y="968"/>
                    <a:pt x="9970" y="127"/>
                  </a:cubicBezTo>
                  <a:cubicBezTo>
                    <a:pt x="9826" y="40"/>
                    <a:pt x="9675" y="0"/>
                    <a:pt x="9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0"/>
            <p:cNvSpPr/>
            <p:nvPr/>
          </p:nvSpPr>
          <p:spPr>
            <a:xfrm rot="10800000" flipH="1">
              <a:off x="6458086" y="2333245"/>
              <a:ext cx="238175" cy="352050"/>
            </a:xfrm>
            <a:custGeom>
              <a:avLst/>
              <a:gdLst/>
              <a:ahLst/>
              <a:cxnLst/>
              <a:rect l="l" t="t" r="r" b="b"/>
              <a:pathLst>
                <a:path w="9527" h="14082" extrusionOk="0">
                  <a:moveTo>
                    <a:pt x="9382" y="0"/>
                  </a:moveTo>
                  <a:cubicBezTo>
                    <a:pt x="9361" y="0"/>
                    <a:pt x="9339" y="10"/>
                    <a:pt x="9323" y="34"/>
                  </a:cubicBezTo>
                  <a:cubicBezTo>
                    <a:pt x="7532" y="2243"/>
                    <a:pt x="5717" y="4458"/>
                    <a:pt x="3974" y="6721"/>
                  </a:cubicBezTo>
                  <a:cubicBezTo>
                    <a:pt x="3126" y="7819"/>
                    <a:pt x="2356" y="8959"/>
                    <a:pt x="1759" y="10207"/>
                  </a:cubicBezTo>
                  <a:cubicBezTo>
                    <a:pt x="1186" y="11425"/>
                    <a:pt x="344" y="12643"/>
                    <a:pt x="15" y="13938"/>
                  </a:cubicBezTo>
                  <a:cubicBezTo>
                    <a:pt x="1" y="14029"/>
                    <a:pt x="70" y="14082"/>
                    <a:pt x="137" y="14082"/>
                  </a:cubicBezTo>
                  <a:cubicBezTo>
                    <a:pt x="181" y="14082"/>
                    <a:pt x="223" y="14059"/>
                    <a:pt x="242" y="14010"/>
                  </a:cubicBezTo>
                  <a:cubicBezTo>
                    <a:pt x="541" y="12720"/>
                    <a:pt x="1389" y="11496"/>
                    <a:pt x="1932" y="10332"/>
                  </a:cubicBezTo>
                  <a:cubicBezTo>
                    <a:pt x="2481" y="9162"/>
                    <a:pt x="3203" y="8094"/>
                    <a:pt x="3997" y="7073"/>
                  </a:cubicBezTo>
                  <a:cubicBezTo>
                    <a:pt x="5764" y="4733"/>
                    <a:pt x="7627" y="2470"/>
                    <a:pt x="9472" y="183"/>
                  </a:cubicBezTo>
                  <a:cubicBezTo>
                    <a:pt x="9527" y="106"/>
                    <a:pt x="9452" y="0"/>
                    <a:pt x="93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0"/>
            <p:cNvSpPr/>
            <p:nvPr/>
          </p:nvSpPr>
          <p:spPr>
            <a:xfrm rot="10800000" flipH="1">
              <a:off x="6587861" y="2552645"/>
              <a:ext cx="75250" cy="63725"/>
            </a:xfrm>
            <a:custGeom>
              <a:avLst/>
              <a:gdLst/>
              <a:ahLst/>
              <a:cxnLst/>
              <a:rect l="l" t="t" r="r" b="b"/>
              <a:pathLst>
                <a:path w="3010" h="2549" extrusionOk="0">
                  <a:moveTo>
                    <a:pt x="138" y="1"/>
                  </a:moveTo>
                  <a:cubicBezTo>
                    <a:pt x="81" y="1"/>
                    <a:pt x="24" y="38"/>
                    <a:pt x="24" y="113"/>
                  </a:cubicBezTo>
                  <a:cubicBezTo>
                    <a:pt x="0" y="883"/>
                    <a:pt x="24" y="1653"/>
                    <a:pt x="24" y="2423"/>
                  </a:cubicBezTo>
                  <a:cubicBezTo>
                    <a:pt x="24" y="2471"/>
                    <a:pt x="78" y="2549"/>
                    <a:pt x="126" y="2549"/>
                  </a:cubicBezTo>
                  <a:cubicBezTo>
                    <a:pt x="1045" y="2423"/>
                    <a:pt x="1964" y="2298"/>
                    <a:pt x="2860" y="2173"/>
                  </a:cubicBezTo>
                  <a:cubicBezTo>
                    <a:pt x="3009" y="2149"/>
                    <a:pt x="2938" y="1952"/>
                    <a:pt x="2812" y="1952"/>
                  </a:cubicBezTo>
                  <a:cubicBezTo>
                    <a:pt x="1988" y="2077"/>
                    <a:pt x="1170" y="2202"/>
                    <a:pt x="347" y="2298"/>
                  </a:cubicBezTo>
                  <a:cubicBezTo>
                    <a:pt x="344" y="2298"/>
                    <a:pt x="342" y="2298"/>
                    <a:pt x="340" y="2298"/>
                  </a:cubicBezTo>
                  <a:cubicBezTo>
                    <a:pt x="175" y="2298"/>
                    <a:pt x="227" y="1401"/>
                    <a:pt x="227" y="1277"/>
                  </a:cubicBezTo>
                  <a:cubicBezTo>
                    <a:pt x="227" y="883"/>
                    <a:pt x="227" y="483"/>
                    <a:pt x="251" y="113"/>
                  </a:cubicBezTo>
                  <a:cubicBezTo>
                    <a:pt x="251" y="38"/>
                    <a:pt x="194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0"/>
            <p:cNvSpPr/>
            <p:nvPr/>
          </p:nvSpPr>
          <p:spPr>
            <a:xfrm rot="10800000" flipH="1">
              <a:off x="6510111" y="2454270"/>
              <a:ext cx="87600" cy="113775"/>
            </a:xfrm>
            <a:custGeom>
              <a:avLst/>
              <a:gdLst/>
              <a:ahLst/>
              <a:cxnLst/>
              <a:rect l="l" t="t" r="r" b="b"/>
              <a:pathLst>
                <a:path w="3504" h="4551" extrusionOk="0">
                  <a:moveTo>
                    <a:pt x="152" y="1"/>
                  </a:moveTo>
                  <a:cubicBezTo>
                    <a:pt x="103" y="1"/>
                    <a:pt x="54" y="31"/>
                    <a:pt x="54" y="90"/>
                  </a:cubicBezTo>
                  <a:cubicBezTo>
                    <a:pt x="0" y="1559"/>
                    <a:pt x="275" y="3004"/>
                    <a:pt x="299" y="4448"/>
                  </a:cubicBezTo>
                  <a:cubicBezTo>
                    <a:pt x="299" y="4507"/>
                    <a:pt x="351" y="4550"/>
                    <a:pt x="396" y="4550"/>
                  </a:cubicBezTo>
                  <a:cubicBezTo>
                    <a:pt x="406" y="4550"/>
                    <a:pt x="415" y="4548"/>
                    <a:pt x="424" y="4544"/>
                  </a:cubicBezTo>
                  <a:cubicBezTo>
                    <a:pt x="1421" y="4269"/>
                    <a:pt x="2412" y="4120"/>
                    <a:pt x="3385" y="3821"/>
                  </a:cubicBezTo>
                  <a:cubicBezTo>
                    <a:pt x="3503" y="3776"/>
                    <a:pt x="3462" y="3599"/>
                    <a:pt x="3357" y="3599"/>
                  </a:cubicBezTo>
                  <a:cubicBezTo>
                    <a:pt x="3351" y="3599"/>
                    <a:pt x="3344" y="3599"/>
                    <a:pt x="3337" y="3601"/>
                  </a:cubicBezTo>
                  <a:cubicBezTo>
                    <a:pt x="2836" y="3750"/>
                    <a:pt x="2364" y="3875"/>
                    <a:pt x="1869" y="4001"/>
                  </a:cubicBezTo>
                  <a:cubicBezTo>
                    <a:pt x="1566" y="4056"/>
                    <a:pt x="1166" y="4235"/>
                    <a:pt x="877" y="4235"/>
                  </a:cubicBezTo>
                  <a:cubicBezTo>
                    <a:pt x="665" y="4235"/>
                    <a:pt x="512" y="4138"/>
                    <a:pt x="502" y="3821"/>
                  </a:cubicBezTo>
                  <a:cubicBezTo>
                    <a:pt x="448" y="2580"/>
                    <a:pt x="227" y="1362"/>
                    <a:pt x="251" y="90"/>
                  </a:cubicBezTo>
                  <a:cubicBezTo>
                    <a:pt x="251" y="31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0"/>
            <p:cNvSpPr/>
            <p:nvPr/>
          </p:nvSpPr>
          <p:spPr>
            <a:xfrm rot="10800000" flipH="1">
              <a:off x="6582936" y="263412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0"/>
            <p:cNvSpPr/>
            <p:nvPr/>
          </p:nvSpPr>
          <p:spPr>
            <a:xfrm rot="10800000" flipH="1">
              <a:off x="6592786" y="2642795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0"/>
            <p:cNvSpPr/>
            <p:nvPr/>
          </p:nvSpPr>
          <p:spPr>
            <a:xfrm rot="10800000" flipH="1">
              <a:off x="6594711" y="2630395"/>
              <a:ext cx="8700" cy="6300"/>
            </a:xfrm>
            <a:custGeom>
              <a:avLst/>
              <a:gdLst/>
              <a:ahLst/>
              <a:cxnLst/>
              <a:rect l="l" t="t" r="r" b="b"/>
              <a:pathLst>
                <a:path w="348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47" y="251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0"/>
            <p:cNvSpPr/>
            <p:nvPr/>
          </p:nvSpPr>
          <p:spPr>
            <a:xfrm rot="10800000" flipH="1">
              <a:off x="6669336" y="257697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74" y="1"/>
                  </a:moveTo>
                  <a:cubicBezTo>
                    <a:pt x="1" y="1"/>
                    <a:pt x="1" y="270"/>
                    <a:pt x="174" y="270"/>
                  </a:cubicBezTo>
                  <a:cubicBezTo>
                    <a:pt x="347" y="270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0"/>
            <p:cNvSpPr/>
            <p:nvPr/>
          </p:nvSpPr>
          <p:spPr>
            <a:xfrm rot="10800000" flipH="1">
              <a:off x="6678611" y="2588770"/>
              <a:ext cx="8225" cy="6125"/>
            </a:xfrm>
            <a:custGeom>
              <a:avLst/>
              <a:gdLst/>
              <a:ahLst/>
              <a:cxnLst/>
              <a:rect l="l" t="t" r="r" b="b"/>
              <a:pathLst>
                <a:path w="329" h="245" extrusionOk="0">
                  <a:moveTo>
                    <a:pt x="179" y="0"/>
                  </a:moveTo>
                  <a:cubicBezTo>
                    <a:pt x="0" y="0"/>
                    <a:pt x="0" y="245"/>
                    <a:pt x="179" y="245"/>
                  </a:cubicBezTo>
                  <a:cubicBezTo>
                    <a:pt x="328" y="245"/>
                    <a:pt x="328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0"/>
            <p:cNvSpPr/>
            <p:nvPr/>
          </p:nvSpPr>
          <p:spPr>
            <a:xfrm rot="10800000" flipH="1">
              <a:off x="6683086" y="257502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0"/>
            <p:cNvSpPr/>
            <p:nvPr/>
          </p:nvSpPr>
          <p:spPr>
            <a:xfrm rot="10800000" flipH="1">
              <a:off x="6539961" y="2524745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52" y="245"/>
                    <a:pt x="352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0"/>
            <p:cNvSpPr/>
            <p:nvPr/>
          </p:nvSpPr>
          <p:spPr>
            <a:xfrm rot="10800000" flipH="1">
              <a:off x="6547411" y="253592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0"/>
            <p:cNvSpPr/>
            <p:nvPr/>
          </p:nvSpPr>
          <p:spPr>
            <a:xfrm rot="10800000" flipH="1">
              <a:off x="6599061" y="250099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46" y="251"/>
                    <a:pt x="34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0"/>
            <p:cNvSpPr/>
            <p:nvPr/>
          </p:nvSpPr>
          <p:spPr>
            <a:xfrm rot="10800000" flipH="1">
              <a:off x="6603986" y="2488620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2"/>
                    <a:pt x="179" y="252"/>
                  </a:cubicBezTo>
                  <a:cubicBezTo>
                    <a:pt x="352" y="252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0"/>
            <p:cNvSpPr/>
            <p:nvPr/>
          </p:nvSpPr>
          <p:spPr>
            <a:xfrm rot="10800000" flipH="1">
              <a:off x="6612786" y="2499220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0"/>
            <p:cNvSpPr/>
            <p:nvPr/>
          </p:nvSpPr>
          <p:spPr>
            <a:xfrm rot="10800000" flipH="1">
              <a:off x="6487111" y="2474895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0"/>
            <p:cNvSpPr/>
            <p:nvPr/>
          </p:nvSpPr>
          <p:spPr>
            <a:xfrm rot="10800000" flipH="1">
              <a:off x="6489661" y="246309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2"/>
                    <a:pt x="173" y="252"/>
                  </a:cubicBezTo>
                  <a:cubicBezTo>
                    <a:pt x="346" y="252"/>
                    <a:pt x="34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0"/>
            <p:cNvSpPr/>
            <p:nvPr/>
          </p:nvSpPr>
          <p:spPr>
            <a:xfrm rot="10800000" flipH="1">
              <a:off x="6696661" y="269382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0"/>
            <p:cNvSpPr/>
            <p:nvPr/>
          </p:nvSpPr>
          <p:spPr>
            <a:xfrm rot="10800000" flipH="1">
              <a:off x="6705461" y="2685770"/>
              <a:ext cx="8100" cy="6900"/>
            </a:xfrm>
            <a:custGeom>
              <a:avLst/>
              <a:gdLst/>
              <a:ahLst/>
              <a:cxnLst/>
              <a:rect l="l" t="t" r="r" b="b"/>
              <a:pathLst>
                <a:path w="324" h="276" extrusionOk="0">
                  <a:moveTo>
                    <a:pt x="150" y="1"/>
                  </a:moveTo>
                  <a:cubicBezTo>
                    <a:pt x="1" y="1"/>
                    <a:pt x="1" y="275"/>
                    <a:pt x="150" y="275"/>
                  </a:cubicBezTo>
                  <a:cubicBezTo>
                    <a:pt x="323" y="275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5" name="Google Shape;2495;p20"/>
          <p:cNvGrpSpPr/>
          <p:nvPr/>
        </p:nvGrpSpPr>
        <p:grpSpPr>
          <a:xfrm>
            <a:off x="8106339" y="-482820"/>
            <a:ext cx="1210840" cy="1568321"/>
            <a:chOff x="5879975" y="2355513"/>
            <a:chExt cx="234350" cy="303550"/>
          </a:xfrm>
        </p:grpSpPr>
        <p:sp>
          <p:nvSpPr>
            <p:cNvPr id="2496" name="Google Shape;2496;p20"/>
            <p:cNvSpPr/>
            <p:nvPr/>
          </p:nvSpPr>
          <p:spPr>
            <a:xfrm rot="10800000" flipH="1">
              <a:off x="5879975" y="2360538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0"/>
            <p:cNvSpPr/>
            <p:nvPr/>
          </p:nvSpPr>
          <p:spPr>
            <a:xfrm rot="10800000" flipH="1">
              <a:off x="5909075" y="2355513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0"/>
            <p:cNvSpPr/>
            <p:nvPr/>
          </p:nvSpPr>
          <p:spPr>
            <a:xfrm rot="10800000" flipH="1">
              <a:off x="5914450" y="2552738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0"/>
            <p:cNvSpPr/>
            <p:nvPr/>
          </p:nvSpPr>
          <p:spPr>
            <a:xfrm rot="10800000" flipH="1">
              <a:off x="5942675" y="2502763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0"/>
            <p:cNvSpPr/>
            <p:nvPr/>
          </p:nvSpPr>
          <p:spPr>
            <a:xfrm rot="10800000" flipH="1">
              <a:off x="5999550" y="2459188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0"/>
            <p:cNvSpPr/>
            <p:nvPr/>
          </p:nvSpPr>
          <p:spPr>
            <a:xfrm rot="10800000" flipH="1">
              <a:off x="5999375" y="2555763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0"/>
            <p:cNvSpPr/>
            <p:nvPr/>
          </p:nvSpPr>
          <p:spPr>
            <a:xfrm rot="10800000" flipH="1">
              <a:off x="6003700" y="2574413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0"/>
            <p:cNvSpPr/>
            <p:nvPr/>
          </p:nvSpPr>
          <p:spPr>
            <a:xfrm rot="10800000" flipH="1">
              <a:off x="5907300" y="2586213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0"/>
            <p:cNvSpPr/>
            <p:nvPr/>
          </p:nvSpPr>
          <p:spPr>
            <a:xfrm rot="10800000" flipH="1">
              <a:off x="5942675" y="2540238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0"/>
            <p:cNvSpPr/>
            <p:nvPr/>
          </p:nvSpPr>
          <p:spPr>
            <a:xfrm rot="10800000" flipH="1">
              <a:off x="5957000" y="2534563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0"/>
            <p:cNvSpPr/>
            <p:nvPr/>
          </p:nvSpPr>
          <p:spPr>
            <a:xfrm rot="10800000" flipH="1">
              <a:off x="6069525" y="2461888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0"/>
            <p:cNvSpPr/>
            <p:nvPr/>
          </p:nvSpPr>
          <p:spPr>
            <a:xfrm rot="10800000" flipH="1">
              <a:off x="6040425" y="2445013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8" name="Google Shape;2508;p20"/>
          <p:cNvGrpSpPr/>
          <p:nvPr/>
        </p:nvGrpSpPr>
        <p:grpSpPr>
          <a:xfrm>
            <a:off x="1166641" y="69918"/>
            <a:ext cx="1259736" cy="847039"/>
            <a:chOff x="1229612" y="-123520"/>
            <a:chExt cx="1417663" cy="953229"/>
          </a:xfrm>
        </p:grpSpPr>
        <p:sp>
          <p:nvSpPr>
            <p:cNvPr id="2509" name="Google Shape;2509;p20"/>
            <p:cNvSpPr/>
            <p:nvPr/>
          </p:nvSpPr>
          <p:spPr>
            <a:xfrm rot="10800000" flipH="1">
              <a:off x="1537196" y="527353"/>
              <a:ext cx="260528" cy="70520"/>
            </a:xfrm>
            <a:custGeom>
              <a:avLst/>
              <a:gdLst/>
              <a:ahLst/>
              <a:cxnLst/>
              <a:rect l="l" t="t" r="r" b="b"/>
              <a:pathLst>
                <a:path w="2043" h="553" extrusionOk="0">
                  <a:moveTo>
                    <a:pt x="167" y="0"/>
                  </a:moveTo>
                  <a:cubicBezTo>
                    <a:pt x="61" y="0"/>
                    <a:pt x="0" y="113"/>
                    <a:pt x="0" y="200"/>
                  </a:cubicBezTo>
                  <a:cubicBezTo>
                    <a:pt x="0" y="326"/>
                    <a:pt x="72" y="403"/>
                    <a:pt x="197" y="403"/>
                  </a:cubicBezTo>
                  <a:cubicBezTo>
                    <a:pt x="747" y="451"/>
                    <a:pt x="1296" y="499"/>
                    <a:pt x="1839" y="553"/>
                  </a:cubicBezTo>
                  <a:cubicBezTo>
                    <a:pt x="1941" y="553"/>
                    <a:pt x="2042" y="451"/>
                    <a:pt x="2042" y="350"/>
                  </a:cubicBezTo>
                  <a:cubicBezTo>
                    <a:pt x="2042" y="230"/>
                    <a:pt x="1941" y="153"/>
                    <a:pt x="1839" y="153"/>
                  </a:cubicBezTo>
                  <a:cubicBezTo>
                    <a:pt x="1296" y="105"/>
                    <a:pt x="747" y="51"/>
                    <a:pt x="197" y="3"/>
                  </a:cubicBezTo>
                  <a:cubicBezTo>
                    <a:pt x="187" y="1"/>
                    <a:pt x="177" y="0"/>
                    <a:pt x="1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0"/>
            <p:cNvSpPr/>
            <p:nvPr/>
          </p:nvSpPr>
          <p:spPr>
            <a:xfrm rot="10800000" flipH="1">
              <a:off x="1819657" y="584483"/>
              <a:ext cx="215513" cy="67077"/>
            </a:xfrm>
            <a:custGeom>
              <a:avLst/>
              <a:gdLst/>
              <a:ahLst/>
              <a:cxnLst/>
              <a:rect l="l" t="t" r="r" b="b"/>
              <a:pathLst>
                <a:path w="1690" h="526" extrusionOk="0">
                  <a:moveTo>
                    <a:pt x="197" y="0"/>
                  </a:moveTo>
                  <a:cubicBezTo>
                    <a:pt x="96" y="0"/>
                    <a:pt x="0" y="102"/>
                    <a:pt x="0" y="203"/>
                  </a:cubicBezTo>
                  <a:cubicBezTo>
                    <a:pt x="0" y="323"/>
                    <a:pt x="96" y="400"/>
                    <a:pt x="197" y="400"/>
                  </a:cubicBezTo>
                  <a:cubicBezTo>
                    <a:pt x="621" y="448"/>
                    <a:pt x="1069" y="472"/>
                    <a:pt x="1493" y="526"/>
                  </a:cubicBezTo>
                  <a:cubicBezTo>
                    <a:pt x="1588" y="526"/>
                    <a:pt x="1690" y="424"/>
                    <a:pt x="1690" y="323"/>
                  </a:cubicBezTo>
                  <a:cubicBezTo>
                    <a:pt x="1690" y="203"/>
                    <a:pt x="1588" y="126"/>
                    <a:pt x="1493" y="126"/>
                  </a:cubicBezTo>
                  <a:cubicBezTo>
                    <a:pt x="1069" y="78"/>
                    <a:pt x="621" y="54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0"/>
            <p:cNvSpPr/>
            <p:nvPr/>
          </p:nvSpPr>
          <p:spPr>
            <a:xfrm rot="10800000" flipH="1">
              <a:off x="1806650" y="372031"/>
              <a:ext cx="196640" cy="63379"/>
            </a:xfrm>
            <a:custGeom>
              <a:avLst/>
              <a:gdLst/>
              <a:ahLst/>
              <a:cxnLst/>
              <a:rect l="l" t="t" r="r" b="b"/>
              <a:pathLst>
                <a:path w="1542" h="497" extrusionOk="0">
                  <a:moveTo>
                    <a:pt x="275" y="1"/>
                  </a:moveTo>
                  <a:cubicBezTo>
                    <a:pt x="174" y="1"/>
                    <a:pt x="49" y="49"/>
                    <a:pt x="25" y="150"/>
                  </a:cubicBezTo>
                  <a:cubicBezTo>
                    <a:pt x="1" y="246"/>
                    <a:pt x="49" y="371"/>
                    <a:pt x="174" y="395"/>
                  </a:cubicBezTo>
                  <a:cubicBezTo>
                    <a:pt x="426" y="463"/>
                    <a:pt x="687" y="496"/>
                    <a:pt x="952" y="496"/>
                  </a:cubicBezTo>
                  <a:cubicBezTo>
                    <a:pt x="1082" y="496"/>
                    <a:pt x="1213" y="488"/>
                    <a:pt x="1344" y="473"/>
                  </a:cubicBezTo>
                  <a:cubicBezTo>
                    <a:pt x="1446" y="473"/>
                    <a:pt x="1541" y="395"/>
                    <a:pt x="1541" y="270"/>
                  </a:cubicBezTo>
                  <a:cubicBezTo>
                    <a:pt x="1541" y="182"/>
                    <a:pt x="1461" y="70"/>
                    <a:pt x="1370" y="70"/>
                  </a:cubicBezTo>
                  <a:cubicBezTo>
                    <a:pt x="1361" y="70"/>
                    <a:pt x="1353" y="71"/>
                    <a:pt x="1344" y="73"/>
                  </a:cubicBezTo>
                  <a:cubicBezTo>
                    <a:pt x="1246" y="85"/>
                    <a:pt x="1153" y="90"/>
                    <a:pt x="1063" y="90"/>
                  </a:cubicBezTo>
                  <a:cubicBezTo>
                    <a:pt x="972" y="90"/>
                    <a:pt x="884" y="85"/>
                    <a:pt x="795" y="73"/>
                  </a:cubicBezTo>
                  <a:lnTo>
                    <a:pt x="550" y="73"/>
                  </a:lnTo>
                  <a:cubicBezTo>
                    <a:pt x="449" y="49"/>
                    <a:pt x="377" y="25"/>
                    <a:pt x="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0"/>
            <p:cNvSpPr/>
            <p:nvPr/>
          </p:nvSpPr>
          <p:spPr>
            <a:xfrm rot="10800000" flipH="1">
              <a:off x="1997040" y="448162"/>
              <a:ext cx="196512" cy="63379"/>
            </a:xfrm>
            <a:custGeom>
              <a:avLst/>
              <a:gdLst/>
              <a:ahLst/>
              <a:cxnLst/>
              <a:rect l="l" t="t" r="r" b="b"/>
              <a:pathLst>
                <a:path w="1541" h="497" extrusionOk="0">
                  <a:moveTo>
                    <a:pt x="227" y="1"/>
                  </a:moveTo>
                  <a:cubicBezTo>
                    <a:pt x="102" y="1"/>
                    <a:pt x="0" y="96"/>
                    <a:pt x="24" y="222"/>
                  </a:cubicBezTo>
                  <a:cubicBezTo>
                    <a:pt x="24" y="323"/>
                    <a:pt x="102" y="395"/>
                    <a:pt x="227" y="419"/>
                  </a:cubicBezTo>
                  <a:cubicBezTo>
                    <a:pt x="597" y="449"/>
                    <a:pt x="973" y="473"/>
                    <a:pt x="1320" y="496"/>
                  </a:cubicBezTo>
                  <a:cubicBezTo>
                    <a:pt x="1445" y="496"/>
                    <a:pt x="1541" y="395"/>
                    <a:pt x="1541" y="299"/>
                  </a:cubicBezTo>
                  <a:cubicBezTo>
                    <a:pt x="1517" y="174"/>
                    <a:pt x="1445" y="96"/>
                    <a:pt x="1320" y="96"/>
                  </a:cubicBezTo>
                  <a:cubicBezTo>
                    <a:pt x="973" y="73"/>
                    <a:pt x="597" y="49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0"/>
            <p:cNvSpPr/>
            <p:nvPr/>
          </p:nvSpPr>
          <p:spPr>
            <a:xfrm rot="10800000" flipH="1">
              <a:off x="1923970" y="685481"/>
              <a:ext cx="244461" cy="84037"/>
            </a:xfrm>
            <a:custGeom>
              <a:avLst/>
              <a:gdLst/>
              <a:ahLst/>
              <a:cxnLst/>
              <a:rect l="l" t="t" r="r" b="b"/>
              <a:pathLst>
                <a:path w="1917" h="659" extrusionOk="0">
                  <a:moveTo>
                    <a:pt x="215" y="0"/>
                  </a:moveTo>
                  <a:cubicBezTo>
                    <a:pt x="120" y="0"/>
                    <a:pt x="49" y="51"/>
                    <a:pt x="24" y="155"/>
                  </a:cubicBezTo>
                  <a:cubicBezTo>
                    <a:pt x="0" y="257"/>
                    <a:pt x="54" y="382"/>
                    <a:pt x="149" y="406"/>
                  </a:cubicBezTo>
                  <a:cubicBezTo>
                    <a:pt x="651" y="478"/>
                    <a:pt x="1146" y="555"/>
                    <a:pt x="1642" y="651"/>
                  </a:cubicBezTo>
                  <a:cubicBezTo>
                    <a:pt x="1660" y="656"/>
                    <a:pt x="1679" y="659"/>
                    <a:pt x="1699" y="659"/>
                  </a:cubicBezTo>
                  <a:cubicBezTo>
                    <a:pt x="1785" y="659"/>
                    <a:pt x="1873" y="604"/>
                    <a:pt x="1893" y="502"/>
                  </a:cubicBezTo>
                  <a:cubicBezTo>
                    <a:pt x="1917" y="406"/>
                    <a:pt x="1869" y="281"/>
                    <a:pt x="1743" y="257"/>
                  </a:cubicBezTo>
                  <a:cubicBezTo>
                    <a:pt x="1248" y="179"/>
                    <a:pt x="770" y="84"/>
                    <a:pt x="275" y="6"/>
                  </a:cubicBezTo>
                  <a:cubicBezTo>
                    <a:pt x="254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0"/>
            <p:cNvSpPr/>
            <p:nvPr/>
          </p:nvSpPr>
          <p:spPr>
            <a:xfrm rot="10800000" flipH="1">
              <a:off x="2349511" y="545589"/>
              <a:ext cx="177511" cy="81104"/>
            </a:xfrm>
            <a:custGeom>
              <a:avLst/>
              <a:gdLst/>
              <a:ahLst/>
              <a:cxnLst/>
              <a:rect l="l" t="t" r="r" b="b"/>
              <a:pathLst>
                <a:path w="1392" h="636" extrusionOk="0">
                  <a:moveTo>
                    <a:pt x="206" y="0"/>
                  </a:moveTo>
                  <a:cubicBezTo>
                    <a:pt x="115" y="0"/>
                    <a:pt x="44" y="55"/>
                    <a:pt x="24" y="158"/>
                  </a:cubicBezTo>
                  <a:cubicBezTo>
                    <a:pt x="0" y="253"/>
                    <a:pt x="48" y="379"/>
                    <a:pt x="150" y="402"/>
                  </a:cubicBezTo>
                  <a:lnTo>
                    <a:pt x="1117" y="629"/>
                  </a:lnTo>
                  <a:cubicBezTo>
                    <a:pt x="1134" y="633"/>
                    <a:pt x="1152" y="635"/>
                    <a:pt x="1170" y="635"/>
                  </a:cubicBezTo>
                  <a:cubicBezTo>
                    <a:pt x="1258" y="635"/>
                    <a:pt x="1348" y="588"/>
                    <a:pt x="1367" y="504"/>
                  </a:cubicBezTo>
                  <a:cubicBezTo>
                    <a:pt x="1391" y="379"/>
                    <a:pt x="1344" y="277"/>
                    <a:pt x="1218" y="253"/>
                  </a:cubicBezTo>
                  <a:cubicBezTo>
                    <a:pt x="896" y="158"/>
                    <a:pt x="568" y="80"/>
                    <a:pt x="269" y="8"/>
                  </a:cubicBezTo>
                  <a:cubicBezTo>
                    <a:pt x="247" y="3"/>
                    <a:pt x="226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0"/>
            <p:cNvSpPr/>
            <p:nvPr/>
          </p:nvSpPr>
          <p:spPr>
            <a:xfrm rot="10800000" flipH="1">
              <a:off x="2206431" y="252288"/>
              <a:ext cx="165269" cy="63379"/>
            </a:xfrm>
            <a:custGeom>
              <a:avLst/>
              <a:gdLst/>
              <a:ahLst/>
              <a:cxnLst/>
              <a:rect l="l" t="t" r="r" b="b"/>
              <a:pathLst>
                <a:path w="1296" h="497" extrusionOk="0">
                  <a:moveTo>
                    <a:pt x="234" y="1"/>
                  </a:moveTo>
                  <a:cubicBezTo>
                    <a:pt x="142" y="1"/>
                    <a:pt x="45" y="66"/>
                    <a:pt x="24" y="154"/>
                  </a:cubicBezTo>
                  <a:cubicBezTo>
                    <a:pt x="0" y="256"/>
                    <a:pt x="48" y="351"/>
                    <a:pt x="173" y="405"/>
                  </a:cubicBezTo>
                  <a:cubicBezTo>
                    <a:pt x="388" y="457"/>
                    <a:pt x="603" y="496"/>
                    <a:pt x="828" y="496"/>
                  </a:cubicBezTo>
                  <a:cubicBezTo>
                    <a:pt x="914" y="496"/>
                    <a:pt x="1003" y="490"/>
                    <a:pt x="1093" y="477"/>
                  </a:cubicBezTo>
                  <a:cubicBezTo>
                    <a:pt x="1146" y="477"/>
                    <a:pt x="1194" y="477"/>
                    <a:pt x="1242" y="429"/>
                  </a:cubicBezTo>
                  <a:cubicBezTo>
                    <a:pt x="1272" y="405"/>
                    <a:pt x="1296" y="328"/>
                    <a:pt x="1296" y="280"/>
                  </a:cubicBezTo>
                  <a:cubicBezTo>
                    <a:pt x="1296" y="178"/>
                    <a:pt x="1194" y="77"/>
                    <a:pt x="1093" y="77"/>
                  </a:cubicBezTo>
                  <a:cubicBezTo>
                    <a:pt x="1018" y="92"/>
                    <a:pt x="943" y="99"/>
                    <a:pt x="872" y="99"/>
                  </a:cubicBezTo>
                  <a:cubicBezTo>
                    <a:pt x="801" y="99"/>
                    <a:pt x="734" y="92"/>
                    <a:pt x="675" y="77"/>
                  </a:cubicBezTo>
                  <a:lnTo>
                    <a:pt x="597" y="77"/>
                  </a:lnTo>
                  <a:cubicBezTo>
                    <a:pt x="549" y="77"/>
                    <a:pt x="525" y="77"/>
                    <a:pt x="496" y="53"/>
                  </a:cubicBezTo>
                  <a:cubicBezTo>
                    <a:pt x="424" y="53"/>
                    <a:pt x="346" y="29"/>
                    <a:pt x="275" y="5"/>
                  </a:cubicBezTo>
                  <a:cubicBezTo>
                    <a:pt x="261" y="2"/>
                    <a:pt x="248" y="1"/>
                    <a:pt x="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0"/>
            <p:cNvSpPr/>
            <p:nvPr/>
          </p:nvSpPr>
          <p:spPr>
            <a:xfrm rot="10800000" flipH="1">
              <a:off x="2491826" y="396388"/>
              <a:ext cx="155450" cy="71668"/>
            </a:xfrm>
            <a:custGeom>
              <a:avLst/>
              <a:gdLst/>
              <a:ahLst/>
              <a:cxnLst/>
              <a:rect l="l" t="t" r="r" b="b"/>
              <a:pathLst>
                <a:path w="1219" h="562" extrusionOk="0">
                  <a:moveTo>
                    <a:pt x="224" y="0"/>
                  </a:moveTo>
                  <a:cubicBezTo>
                    <a:pt x="135" y="0"/>
                    <a:pt x="45" y="51"/>
                    <a:pt x="25" y="155"/>
                  </a:cubicBezTo>
                  <a:cubicBezTo>
                    <a:pt x="1" y="257"/>
                    <a:pt x="49" y="376"/>
                    <a:pt x="150" y="406"/>
                  </a:cubicBezTo>
                  <a:cubicBezTo>
                    <a:pt x="425" y="454"/>
                    <a:pt x="675" y="502"/>
                    <a:pt x="944" y="555"/>
                  </a:cubicBezTo>
                  <a:cubicBezTo>
                    <a:pt x="960" y="559"/>
                    <a:pt x="977" y="561"/>
                    <a:pt x="994" y="561"/>
                  </a:cubicBezTo>
                  <a:cubicBezTo>
                    <a:pt x="1083" y="561"/>
                    <a:pt x="1175" y="510"/>
                    <a:pt x="1195" y="430"/>
                  </a:cubicBezTo>
                  <a:cubicBezTo>
                    <a:pt x="1219" y="329"/>
                    <a:pt x="1171" y="203"/>
                    <a:pt x="1045" y="179"/>
                  </a:cubicBezTo>
                  <a:cubicBezTo>
                    <a:pt x="795" y="132"/>
                    <a:pt x="526" y="54"/>
                    <a:pt x="275" y="6"/>
                  </a:cubicBezTo>
                  <a:cubicBezTo>
                    <a:pt x="259" y="2"/>
                    <a:pt x="241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0"/>
            <p:cNvSpPr/>
            <p:nvPr/>
          </p:nvSpPr>
          <p:spPr>
            <a:xfrm rot="10800000" flipH="1">
              <a:off x="1708458" y="105637"/>
              <a:ext cx="187458" cy="70903"/>
            </a:xfrm>
            <a:custGeom>
              <a:avLst/>
              <a:gdLst/>
              <a:ahLst/>
              <a:cxnLst/>
              <a:rect l="l" t="t" r="r" b="b"/>
              <a:pathLst>
                <a:path w="1470" h="556" extrusionOk="0">
                  <a:moveTo>
                    <a:pt x="214" y="1"/>
                  </a:moveTo>
                  <a:cubicBezTo>
                    <a:pt x="118" y="1"/>
                    <a:pt x="44" y="48"/>
                    <a:pt x="25" y="132"/>
                  </a:cubicBezTo>
                  <a:cubicBezTo>
                    <a:pt x="1" y="234"/>
                    <a:pt x="48" y="383"/>
                    <a:pt x="150" y="383"/>
                  </a:cubicBezTo>
                  <a:cubicBezTo>
                    <a:pt x="496" y="454"/>
                    <a:pt x="848" y="508"/>
                    <a:pt x="1195" y="556"/>
                  </a:cubicBezTo>
                  <a:cubicBezTo>
                    <a:pt x="1296" y="556"/>
                    <a:pt x="1416" y="532"/>
                    <a:pt x="1445" y="407"/>
                  </a:cubicBezTo>
                  <a:cubicBezTo>
                    <a:pt x="1469" y="305"/>
                    <a:pt x="1416" y="180"/>
                    <a:pt x="1296" y="156"/>
                  </a:cubicBezTo>
                  <a:cubicBezTo>
                    <a:pt x="944" y="108"/>
                    <a:pt x="598" y="60"/>
                    <a:pt x="275" y="7"/>
                  </a:cubicBezTo>
                  <a:cubicBezTo>
                    <a:pt x="254" y="3"/>
                    <a:pt x="233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0"/>
            <p:cNvSpPr/>
            <p:nvPr/>
          </p:nvSpPr>
          <p:spPr>
            <a:xfrm rot="10800000" flipH="1">
              <a:off x="1381874" y="263892"/>
              <a:ext cx="202633" cy="73198"/>
            </a:xfrm>
            <a:custGeom>
              <a:avLst/>
              <a:gdLst/>
              <a:ahLst/>
              <a:cxnLst/>
              <a:rect l="l" t="t" r="r" b="b"/>
              <a:pathLst>
                <a:path w="1589" h="574" extrusionOk="0">
                  <a:moveTo>
                    <a:pt x="275" y="0"/>
                  </a:moveTo>
                  <a:cubicBezTo>
                    <a:pt x="174" y="0"/>
                    <a:pt x="48" y="24"/>
                    <a:pt x="25" y="149"/>
                  </a:cubicBezTo>
                  <a:cubicBezTo>
                    <a:pt x="1" y="245"/>
                    <a:pt x="48" y="370"/>
                    <a:pt x="174" y="394"/>
                  </a:cubicBezTo>
                  <a:cubicBezTo>
                    <a:pt x="544" y="448"/>
                    <a:pt x="920" y="496"/>
                    <a:pt x="1320" y="573"/>
                  </a:cubicBezTo>
                  <a:cubicBezTo>
                    <a:pt x="1415" y="573"/>
                    <a:pt x="1541" y="543"/>
                    <a:pt x="1565" y="424"/>
                  </a:cubicBezTo>
                  <a:cubicBezTo>
                    <a:pt x="1589" y="322"/>
                    <a:pt x="1541" y="197"/>
                    <a:pt x="1415" y="173"/>
                  </a:cubicBezTo>
                  <a:cubicBezTo>
                    <a:pt x="1045" y="125"/>
                    <a:pt x="645" y="72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0"/>
            <p:cNvSpPr/>
            <p:nvPr/>
          </p:nvSpPr>
          <p:spPr>
            <a:xfrm rot="10800000" flipH="1">
              <a:off x="1974979" y="117752"/>
              <a:ext cx="199573" cy="86970"/>
            </a:xfrm>
            <a:custGeom>
              <a:avLst/>
              <a:gdLst/>
              <a:ahLst/>
              <a:cxnLst/>
              <a:rect l="l" t="t" r="r" b="b"/>
              <a:pathLst>
                <a:path w="1565" h="682" extrusionOk="0">
                  <a:moveTo>
                    <a:pt x="221" y="1"/>
                  </a:moveTo>
                  <a:cubicBezTo>
                    <a:pt x="134" y="1"/>
                    <a:pt x="44" y="48"/>
                    <a:pt x="24" y="132"/>
                  </a:cubicBezTo>
                  <a:cubicBezTo>
                    <a:pt x="0" y="252"/>
                    <a:pt x="72" y="353"/>
                    <a:pt x="173" y="377"/>
                  </a:cubicBezTo>
                  <a:cubicBezTo>
                    <a:pt x="549" y="478"/>
                    <a:pt x="920" y="580"/>
                    <a:pt x="1296" y="675"/>
                  </a:cubicBezTo>
                  <a:cubicBezTo>
                    <a:pt x="1311" y="679"/>
                    <a:pt x="1328" y="681"/>
                    <a:pt x="1345" y="681"/>
                  </a:cubicBezTo>
                  <a:cubicBezTo>
                    <a:pt x="1430" y="681"/>
                    <a:pt x="1520" y="631"/>
                    <a:pt x="1540" y="526"/>
                  </a:cubicBezTo>
                  <a:cubicBezTo>
                    <a:pt x="1564" y="431"/>
                    <a:pt x="1493" y="329"/>
                    <a:pt x="1391" y="281"/>
                  </a:cubicBezTo>
                  <a:cubicBezTo>
                    <a:pt x="1021" y="180"/>
                    <a:pt x="645" y="102"/>
                    <a:pt x="275" y="7"/>
                  </a:cubicBezTo>
                  <a:cubicBezTo>
                    <a:pt x="258" y="3"/>
                    <a:pt x="24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0"/>
            <p:cNvSpPr/>
            <p:nvPr/>
          </p:nvSpPr>
          <p:spPr>
            <a:xfrm rot="10800000" flipH="1">
              <a:off x="2412634" y="108570"/>
              <a:ext cx="161571" cy="69500"/>
            </a:xfrm>
            <a:custGeom>
              <a:avLst/>
              <a:gdLst/>
              <a:ahLst/>
              <a:cxnLst/>
              <a:rect l="l" t="t" r="r" b="b"/>
              <a:pathLst>
                <a:path w="1267" h="545" extrusionOk="0">
                  <a:moveTo>
                    <a:pt x="199" y="1"/>
                  </a:moveTo>
                  <a:cubicBezTo>
                    <a:pt x="174" y="1"/>
                    <a:pt x="150" y="7"/>
                    <a:pt x="126" y="19"/>
                  </a:cubicBezTo>
                  <a:cubicBezTo>
                    <a:pt x="73" y="43"/>
                    <a:pt x="25" y="96"/>
                    <a:pt x="25" y="144"/>
                  </a:cubicBezTo>
                  <a:cubicBezTo>
                    <a:pt x="1" y="246"/>
                    <a:pt x="49" y="371"/>
                    <a:pt x="150" y="395"/>
                  </a:cubicBezTo>
                  <a:cubicBezTo>
                    <a:pt x="449" y="443"/>
                    <a:pt x="723" y="490"/>
                    <a:pt x="998" y="544"/>
                  </a:cubicBezTo>
                  <a:cubicBezTo>
                    <a:pt x="1046" y="544"/>
                    <a:pt x="1093" y="544"/>
                    <a:pt x="1147" y="520"/>
                  </a:cubicBezTo>
                  <a:cubicBezTo>
                    <a:pt x="1195" y="490"/>
                    <a:pt x="1219" y="443"/>
                    <a:pt x="1243" y="395"/>
                  </a:cubicBezTo>
                  <a:cubicBezTo>
                    <a:pt x="1267" y="293"/>
                    <a:pt x="1219" y="168"/>
                    <a:pt x="1093" y="144"/>
                  </a:cubicBezTo>
                  <a:cubicBezTo>
                    <a:pt x="819" y="96"/>
                    <a:pt x="550" y="43"/>
                    <a:pt x="275" y="19"/>
                  </a:cubicBezTo>
                  <a:cubicBezTo>
                    <a:pt x="249" y="7"/>
                    <a:pt x="223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0"/>
            <p:cNvSpPr/>
            <p:nvPr/>
          </p:nvSpPr>
          <p:spPr>
            <a:xfrm rot="10800000" flipH="1">
              <a:off x="1493073" y="742483"/>
              <a:ext cx="212452" cy="87225"/>
            </a:xfrm>
            <a:custGeom>
              <a:avLst/>
              <a:gdLst/>
              <a:ahLst/>
              <a:cxnLst/>
              <a:rect l="l" t="t" r="r" b="b"/>
              <a:pathLst>
                <a:path w="1666" h="684" extrusionOk="0">
                  <a:moveTo>
                    <a:pt x="210" y="0"/>
                  </a:moveTo>
                  <a:cubicBezTo>
                    <a:pt x="117" y="0"/>
                    <a:pt x="44" y="48"/>
                    <a:pt x="24" y="132"/>
                  </a:cubicBezTo>
                  <a:cubicBezTo>
                    <a:pt x="0" y="257"/>
                    <a:pt x="48" y="353"/>
                    <a:pt x="149" y="377"/>
                  </a:cubicBezTo>
                  <a:cubicBezTo>
                    <a:pt x="567" y="478"/>
                    <a:pt x="991" y="580"/>
                    <a:pt x="1391" y="675"/>
                  </a:cubicBezTo>
                  <a:cubicBezTo>
                    <a:pt x="1410" y="681"/>
                    <a:pt x="1430" y="683"/>
                    <a:pt x="1449" y="683"/>
                  </a:cubicBezTo>
                  <a:cubicBezTo>
                    <a:pt x="1534" y="683"/>
                    <a:pt x="1618" y="633"/>
                    <a:pt x="1642" y="556"/>
                  </a:cubicBezTo>
                  <a:cubicBezTo>
                    <a:pt x="1666" y="430"/>
                    <a:pt x="1612" y="329"/>
                    <a:pt x="1517" y="305"/>
                  </a:cubicBezTo>
                  <a:cubicBezTo>
                    <a:pt x="1093" y="203"/>
                    <a:pt x="669" y="108"/>
                    <a:pt x="269" y="6"/>
                  </a:cubicBezTo>
                  <a:cubicBezTo>
                    <a:pt x="249" y="2"/>
                    <a:pt x="229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0"/>
            <p:cNvSpPr/>
            <p:nvPr/>
          </p:nvSpPr>
          <p:spPr>
            <a:xfrm rot="10800000" flipH="1">
              <a:off x="2212425" y="-88324"/>
              <a:ext cx="156215" cy="77406"/>
            </a:xfrm>
            <a:custGeom>
              <a:avLst/>
              <a:gdLst/>
              <a:ahLst/>
              <a:cxnLst/>
              <a:rect l="l" t="t" r="r" b="b"/>
              <a:pathLst>
                <a:path w="1225" h="607" extrusionOk="0">
                  <a:moveTo>
                    <a:pt x="237" y="1"/>
                  </a:moveTo>
                  <a:cubicBezTo>
                    <a:pt x="149" y="1"/>
                    <a:pt x="51" y="66"/>
                    <a:pt x="31" y="155"/>
                  </a:cubicBezTo>
                  <a:cubicBezTo>
                    <a:pt x="1" y="256"/>
                    <a:pt x="55" y="381"/>
                    <a:pt x="150" y="405"/>
                  </a:cubicBezTo>
                  <a:cubicBezTo>
                    <a:pt x="425" y="477"/>
                    <a:pt x="675" y="531"/>
                    <a:pt x="950" y="602"/>
                  </a:cubicBezTo>
                  <a:cubicBezTo>
                    <a:pt x="963" y="605"/>
                    <a:pt x="976" y="607"/>
                    <a:pt x="989" y="607"/>
                  </a:cubicBezTo>
                  <a:cubicBezTo>
                    <a:pt x="1077" y="607"/>
                    <a:pt x="1174" y="541"/>
                    <a:pt x="1195" y="453"/>
                  </a:cubicBezTo>
                  <a:cubicBezTo>
                    <a:pt x="1225" y="352"/>
                    <a:pt x="1171" y="232"/>
                    <a:pt x="1046" y="202"/>
                  </a:cubicBezTo>
                  <a:cubicBezTo>
                    <a:pt x="801" y="155"/>
                    <a:pt x="526" y="83"/>
                    <a:pt x="275" y="5"/>
                  </a:cubicBezTo>
                  <a:cubicBezTo>
                    <a:pt x="263" y="2"/>
                    <a:pt x="250" y="1"/>
                    <a:pt x="2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0"/>
            <p:cNvSpPr/>
            <p:nvPr/>
          </p:nvSpPr>
          <p:spPr>
            <a:xfrm rot="10800000" flipH="1">
              <a:off x="1229612" y="437960"/>
              <a:ext cx="202633" cy="81104"/>
            </a:xfrm>
            <a:custGeom>
              <a:avLst/>
              <a:gdLst/>
              <a:ahLst/>
              <a:cxnLst/>
              <a:rect l="l" t="t" r="r" b="b"/>
              <a:pathLst>
                <a:path w="1589" h="636" extrusionOk="0">
                  <a:moveTo>
                    <a:pt x="215" y="0"/>
                  </a:moveTo>
                  <a:cubicBezTo>
                    <a:pt x="118" y="0"/>
                    <a:pt x="44" y="51"/>
                    <a:pt x="25" y="155"/>
                  </a:cubicBezTo>
                  <a:cubicBezTo>
                    <a:pt x="1" y="257"/>
                    <a:pt x="48" y="382"/>
                    <a:pt x="150" y="406"/>
                  </a:cubicBezTo>
                  <a:cubicBezTo>
                    <a:pt x="544" y="478"/>
                    <a:pt x="920" y="555"/>
                    <a:pt x="1320" y="627"/>
                  </a:cubicBezTo>
                  <a:cubicBezTo>
                    <a:pt x="1338" y="633"/>
                    <a:pt x="1357" y="635"/>
                    <a:pt x="1376" y="635"/>
                  </a:cubicBezTo>
                  <a:cubicBezTo>
                    <a:pt x="1459" y="635"/>
                    <a:pt x="1545" y="585"/>
                    <a:pt x="1565" y="508"/>
                  </a:cubicBezTo>
                  <a:cubicBezTo>
                    <a:pt x="1589" y="406"/>
                    <a:pt x="1541" y="281"/>
                    <a:pt x="1416" y="257"/>
                  </a:cubicBezTo>
                  <a:cubicBezTo>
                    <a:pt x="1045" y="179"/>
                    <a:pt x="645" y="84"/>
                    <a:pt x="275" y="6"/>
                  </a:cubicBezTo>
                  <a:cubicBezTo>
                    <a:pt x="255" y="2"/>
                    <a:pt x="234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0"/>
            <p:cNvSpPr/>
            <p:nvPr/>
          </p:nvSpPr>
          <p:spPr>
            <a:xfrm rot="10800000" flipH="1">
              <a:off x="1765588" y="-123520"/>
              <a:ext cx="177511" cy="71668"/>
            </a:xfrm>
            <a:custGeom>
              <a:avLst/>
              <a:gdLst/>
              <a:ahLst/>
              <a:cxnLst/>
              <a:rect l="l" t="t" r="r" b="b"/>
              <a:pathLst>
                <a:path w="1392" h="562" extrusionOk="0">
                  <a:moveTo>
                    <a:pt x="223" y="1"/>
                  </a:moveTo>
                  <a:cubicBezTo>
                    <a:pt x="135" y="1"/>
                    <a:pt x="44" y="51"/>
                    <a:pt x="24" y="156"/>
                  </a:cubicBezTo>
                  <a:cubicBezTo>
                    <a:pt x="0" y="257"/>
                    <a:pt x="48" y="383"/>
                    <a:pt x="174" y="407"/>
                  </a:cubicBezTo>
                  <a:cubicBezTo>
                    <a:pt x="472" y="454"/>
                    <a:pt x="794" y="508"/>
                    <a:pt x="1117" y="556"/>
                  </a:cubicBezTo>
                  <a:cubicBezTo>
                    <a:pt x="1134" y="560"/>
                    <a:pt x="1151" y="562"/>
                    <a:pt x="1169" y="562"/>
                  </a:cubicBezTo>
                  <a:cubicBezTo>
                    <a:pt x="1257" y="562"/>
                    <a:pt x="1348" y="511"/>
                    <a:pt x="1368" y="407"/>
                  </a:cubicBezTo>
                  <a:cubicBezTo>
                    <a:pt x="1391" y="305"/>
                    <a:pt x="1344" y="180"/>
                    <a:pt x="1218" y="156"/>
                  </a:cubicBezTo>
                  <a:cubicBezTo>
                    <a:pt x="896" y="108"/>
                    <a:pt x="597" y="60"/>
                    <a:pt x="275" y="7"/>
                  </a:cubicBezTo>
                  <a:cubicBezTo>
                    <a:pt x="258" y="3"/>
                    <a:pt x="241" y="1"/>
                    <a:pt x="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0"/>
            <p:cNvSpPr/>
            <p:nvPr/>
          </p:nvSpPr>
          <p:spPr>
            <a:xfrm rot="10800000" flipH="1">
              <a:off x="1378813" y="73246"/>
              <a:ext cx="199573" cy="70520"/>
            </a:xfrm>
            <a:custGeom>
              <a:avLst/>
              <a:gdLst/>
              <a:ahLst/>
              <a:cxnLst/>
              <a:rect l="l" t="t" r="r" b="b"/>
              <a:pathLst>
                <a:path w="1565" h="553" extrusionOk="0">
                  <a:moveTo>
                    <a:pt x="198" y="0"/>
                  </a:moveTo>
                  <a:cubicBezTo>
                    <a:pt x="96" y="0"/>
                    <a:pt x="1" y="102"/>
                    <a:pt x="1" y="197"/>
                  </a:cubicBezTo>
                  <a:cubicBezTo>
                    <a:pt x="1" y="323"/>
                    <a:pt x="72" y="400"/>
                    <a:pt x="198" y="400"/>
                  </a:cubicBezTo>
                  <a:cubicBezTo>
                    <a:pt x="598" y="448"/>
                    <a:pt x="968" y="496"/>
                    <a:pt x="1368" y="550"/>
                  </a:cubicBezTo>
                  <a:cubicBezTo>
                    <a:pt x="1376" y="552"/>
                    <a:pt x="1384" y="553"/>
                    <a:pt x="1392" y="553"/>
                  </a:cubicBezTo>
                  <a:cubicBezTo>
                    <a:pt x="1480" y="553"/>
                    <a:pt x="1565" y="440"/>
                    <a:pt x="1565" y="347"/>
                  </a:cubicBezTo>
                  <a:cubicBezTo>
                    <a:pt x="1541" y="221"/>
                    <a:pt x="1463" y="174"/>
                    <a:pt x="1368" y="150"/>
                  </a:cubicBezTo>
                  <a:cubicBezTo>
                    <a:pt x="968" y="102"/>
                    <a:pt x="598" y="48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6" name="Google Shape;2526;p20"/>
          <p:cNvSpPr/>
          <p:nvPr/>
        </p:nvSpPr>
        <p:spPr>
          <a:xfrm>
            <a:off x="-493793" y="4438263"/>
            <a:ext cx="1650951" cy="884019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7" name="Google Shape;2527;p20"/>
          <p:cNvSpPr/>
          <p:nvPr/>
        </p:nvSpPr>
        <p:spPr>
          <a:xfrm rot="1416211">
            <a:off x="8056292" y="4139952"/>
            <a:ext cx="1762872" cy="1624434"/>
          </a:xfrm>
          <a:custGeom>
            <a:avLst/>
            <a:gdLst/>
            <a:ahLst/>
            <a:cxnLst/>
            <a:rect l="l" t="t" r="r" b="b"/>
            <a:pathLst>
              <a:path w="11346" h="10455" extrusionOk="0">
                <a:moveTo>
                  <a:pt x="6236" y="0"/>
                </a:moveTo>
                <a:cubicBezTo>
                  <a:pt x="5085" y="0"/>
                  <a:pt x="3963" y="469"/>
                  <a:pt x="3429" y="1465"/>
                </a:cubicBezTo>
                <a:cubicBezTo>
                  <a:pt x="2696" y="2822"/>
                  <a:pt x="3149" y="4744"/>
                  <a:pt x="2018" y="5762"/>
                </a:cubicBezTo>
                <a:cubicBezTo>
                  <a:pt x="1602" y="6101"/>
                  <a:pt x="1072" y="6287"/>
                  <a:pt x="715" y="6685"/>
                </a:cubicBezTo>
                <a:cubicBezTo>
                  <a:pt x="0" y="7477"/>
                  <a:pt x="376" y="8816"/>
                  <a:pt x="1204" y="9476"/>
                </a:cubicBezTo>
                <a:cubicBezTo>
                  <a:pt x="2013" y="10136"/>
                  <a:pt x="3067" y="10454"/>
                  <a:pt x="4099" y="10454"/>
                </a:cubicBezTo>
                <a:cubicBezTo>
                  <a:pt x="4128" y="10454"/>
                  <a:pt x="4156" y="10454"/>
                  <a:pt x="4185" y="10453"/>
                </a:cubicBezTo>
                <a:cubicBezTo>
                  <a:pt x="6447" y="10453"/>
                  <a:pt x="9781" y="8775"/>
                  <a:pt x="10572" y="6477"/>
                </a:cubicBezTo>
                <a:cubicBezTo>
                  <a:pt x="11346" y="4179"/>
                  <a:pt x="10161" y="1388"/>
                  <a:pt x="7971" y="370"/>
                </a:cubicBezTo>
                <a:cubicBezTo>
                  <a:pt x="7437" y="126"/>
                  <a:pt x="6833" y="0"/>
                  <a:pt x="623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581433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2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" name="Google Shape;2529;p2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30" name="Google Shape;2530;p21"/>
          <p:cNvSpPr/>
          <p:nvPr/>
        </p:nvSpPr>
        <p:spPr>
          <a:xfrm rot="10800000">
            <a:off x="8895368" y="4774235"/>
            <a:ext cx="71631" cy="54010"/>
          </a:xfrm>
          <a:custGeom>
            <a:avLst/>
            <a:gdLst/>
            <a:ahLst/>
            <a:cxnLst/>
            <a:rect l="l" t="t" r="r" b="b"/>
            <a:pathLst>
              <a:path w="1512" h="1140" extrusionOk="0">
                <a:moveTo>
                  <a:pt x="835" y="1"/>
                </a:moveTo>
                <a:cubicBezTo>
                  <a:pt x="674" y="1"/>
                  <a:pt x="509" y="85"/>
                  <a:pt x="321" y="210"/>
                </a:cubicBezTo>
                <a:cubicBezTo>
                  <a:pt x="190" y="287"/>
                  <a:pt x="77" y="400"/>
                  <a:pt x="41" y="550"/>
                </a:cubicBezTo>
                <a:cubicBezTo>
                  <a:pt x="0" y="721"/>
                  <a:pt x="77" y="907"/>
                  <a:pt x="208" y="1020"/>
                </a:cubicBezTo>
                <a:cubicBezTo>
                  <a:pt x="334" y="1098"/>
                  <a:pt x="469" y="1139"/>
                  <a:pt x="609" y="1139"/>
                </a:cubicBezTo>
                <a:cubicBezTo>
                  <a:pt x="639" y="1139"/>
                  <a:pt x="670" y="1137"/>
                  <a:pt x="701" y="1133"/>
                </a:cubicBezTo>
                <a:cubicBezTo>
                  <a:pt x="887" y="1115"/>
                  <a:pt x="1041" y="1043"/>
                  <a:pt x="1190" y="966"/>
                </a:cubicBezTo>
                <a:cubicBezTo>
                  <a:pt x="1303" y="907"/>
                  <a:pt x="1416" y="835"/>
                  <a:pt x="1452" y="721"/>
                </a:cubicBezTo>
                <a:cubicBezTo>
                  <a:pt x="1511" y="531"/>
                  <a:pt x="1380" y="341"/>
                  <a:pt x="1226" y="192"/>
                </a:cubicBezTo>
                <a:cubicBezTo>
                  <a:pt x="1092" y="56"/>
                  <a:pt x="965" y="1"/>
                  <a:pt x="83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1" name="Google Shape;2531;p21"/>
          <p:cNvSpPr/>
          <p:nvPr/>
        </p:nvSpPr>
        <p:spPr>
          <a:xfrm rot="10800000">
            <a:off x="8816961" y="4655415"/>
            <a:ext cx="78785" cy="63059"/>
          </a:xfrm>
          <a:custGeom>
            <a:avLst/>
            <a:gdLst/>
            <a:ahLst/>
            <a:cxnLst/>
            <a:rect l="l" t="t" r="r" b="b"/>
            <a:pathLst>
              <a:path w="1663" h="1331" extrusionOk="0">
                <a:moveTo>
                  <a:pt x="849" y="0"/>
                </a:moveTo>
                <a:cubicBezTo>
                  <a:pt x="432" y="0"/>
                  <a:pt x="0" y="237"/>
                  <a:pt x="25" y="684"/>
                </a:cubicBezTo>
                <a:cubicBezTo>
                  <a:pt x="43" y="988"/>
                  <a:pt x="288" y="1250"/>
                  <a:pt x="591" y="1304"/>
                </a:cubicBezTo>
                <a:cubicBezTo>
                  <a:pt x="656" y="1322"/>
                  <a:pt x="724" y="1331"/>
                  <a:pt x="792" y="1331"/>
                </a:cubicBezTo>
                <a:cubicBezTo>
                  <a:pt x="1015" y="1331"/>
                  <a:pt x="1241" y="1238"/>
                  <a:pt x="1401" y="1078"/>
                </a:cubicBezTo>
                <a:cubicBezTo>
                  <a:pt x="1550" y="929"/>
                  <a:pt x="1663" y="721"/>
                  <a:pt x="1627" y="535"/>
                </a:cubicBezTo>
                <a:cubicBezTo>
                  <a:pt x="1591" y="363"/>
                  <a:pt x="1477" y="232"/>
                  <a:pt x="1346" y="137"/>
                </a:cubicBezTo>
                <a:cubicBezTo>
                  <a:pt x="1209" y="45"/>
                  <a:pt x="1030" y="0"/>
                  <a:pt x="84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2" name="Google Shape;2532;p21"/>
          <p:cNvSpPr/>
          <p:nvPr/>
        </p:nvSpPr>
        <p:spPr>
          <a:xfrm rot="10800000">
            <a:off x="8714060" y="4567200"/>
            <a:ext cx="87691" cy="75283"/>
          </a:xfrm>
          <a:custGeom>
            <a:avLst/>
            <a:gdLst/>
            <a:ahLst/>
            <a:cxnLst/>
            <a:rect l="l" t="t" r="r" b="b"/>
            <a:pathLst>
              <a:path w="1851" h="1589" extrusionOk="0">
                <a:moveTo>
                  <a:pt x="995" y="1"/>
                </a:moveTo>
                <a:cubicBezTo>
                  <a:pt x="547" y="1"/>
                  <a:pt x="92" y="330"/>
                  <a:pt x="41" y="813"/>
                </a:cubicBezTo>
                <a:cubicBezTo>
                  <a:pt x="0" y="1170"/>
                  <a:pt x="285" y="1550"/>
                  <a:pt x="624" y="1587"/>
                </a:cubicBezTo>
                <a:cubicBezTo>
                  <a:pt x="643" y="1588"/>
                  <a:pt x="662" y="1589"/>
                  <a:pt x="681" y="1589"/>
                </a:cubicBezTo>
                <a:cubicBezTo>
                  <a:pt x="885" y="1589"/>
                  <a:pt x="1074" y="1502"/>
                  <a:pt x="1244" y="1419"/>
                </a:cubicBezTo>
                <a:cubicBezTo>
                  <a:pt x="1470" y="1284"/>
                  <a:pt x="1697" y="1116"/>
                  <a:pt x="1773" y="872"/>
                </a:cubicBezTo>
                <a:cubicBezTo>
                  <a:pt x="1850" y="605"/>
                  <a:pt x="1715" y="324"/>
                  <a:pt x="1511" y="175"/>
                </a:cubicBezTo>
                <a:cubicBezTo>
                  <a:pt x="1358" y="55"/>
                  <a:pt x="1177" y="1"/>
                  <a:pt x="99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3" name="Google Shape;2533;p21"/>
          <p:cNvSpPr/>
          <p:nvPr/>
        </p:nvSpPr>
        <p:spPr>
          <a:xfrm rot="10800000">
            <a:off x="8590836" y="4734391"/>
            <a:ext cx="97403" cy="71872"/>
          </a:xfrm>
          <a:custGeom>
            <a:avLst/>
            <a:gdLst/>
            <a:ahLst/>
            <a:cxnLst/>
            <a:rect l="l" t="t" r="r" b="b"/>
            <a:pathLst>
              <a:path w="2056" h="1517" extrusionOk="0">
                <a:moveTo>
                  <a:pt x="1196" y="0"/>
                </a:moveTo>
                <a:cubicBezTo>
                  <a:pt x="670" y="0"/>
                  <a:pt x="0" y="402"/>
                  <a:pt x="133" y="972"/>
                </a:cubicBezTo>
                <a:cubicBezTo>
                  <a:pt x="205" y="1257"/>
                  <a:pt x="472" y="1461"/>
                  <a:pt x="753" y="1502"/>
                </a:cubicBezTo>
                <a:cubicBezTo>
                  <a:pt x="808" y="1512"/>
                  <a:pt x="863" y="1517"/>
                  <a:pt x="918" y="1517"/>
                </a:cubicBezTo>
                <a:cubicBezTo>
                  <a:pt x="1145" y="1517"/>
                  <a:pt x="1365" y="1432"/>
                  <a:pt x="1562" y="1312"/>
                </a:cubicBezTo>
                <a:cubicBezTo>
                  <a:pt x="1734" y="1198"/>
                  <a:pt x="1902" y="1049"/>
                  <a:pt x="1961" y="841"/>
                </a:cubicBezTo>
                <a:cubicBezTo>
                  <a:pt x="2056" y="502"/>
                  <a:pt x="1771" y="126"/>
                  <a:pt x="1431" y="31"/>
                </a:cubicBezTo>
                <a:cubicBezTo>
                  <a:pt x="1359" y="10"/>
                  <a:pt x="1279" y="0"/>
                  <a:pt x="119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4" name="Google Shape;2534;p21"/>
          <p:cNvSpPr/>
          <p:nvPr/>
        </p:nvSpPr>
        <p:spPr>
          <a:xfrm rot="10800000">
            <a:off x="8713207" y="4771723"/>
            <a:ext cx="90297" cy="80589"/>
          </a:xfrm>
          <a:custGeom>
            <a:avLst/>
            <a:gdLst/>
            <a:ahLst/>
            <a:cxnLst/>
            <a:rect l="l" t="t" r="r" b="b"/>
            <a:pathLst>
              <a:path w="1906" h="1701" extrusionOk="0">
                <a:moveTo>
                  <a:pt x="1115" y="0"/>
                </a:moveTo>
                <a:cubicBezTo>
                  <a:pt x="751" y="0"/>
                  <a:pt x="408" y="288"/>
                  <a:pt x="191" y="551"/>
                </a:cubicBezTo>
                <a:cubicBezTo>
                  <a:pt x="78" y="700"/>
                  <a:pt x="1" y="872"/>
                  <a:pt x="19" y="1039"/>
                </a:cubicBezTo>
                <a:cubicBezTo>
                  <a:pt x="37" y="1248"/>
                  <a:pt x="191" y="1438"/>
                  <a:pt x="358" y="1528"/>
                </a:cubicBezTo>
                <a:cubicBezTo>
                  <a:pt x="530" y="1642"/>
                  <a:pt x="727" y="1701"/>
                  <a:pt x="923" y="1701"/>
                </a:cubicBezTo>
                <a:cubicBezTo>
                  <a:pt x="1052" y="1701"/>
                  <a:pt x="1180" y="1675"/>
                  <a:pt x="1299" y="1623"/>
                </a:cubicBezTo>
                <a:cubicBezTo>
                  <a:pt x="1602" y="1510"/>
                  <a:pt x="1829" y="1211"/>
                  <a:pt x="1865" y="890"/>
                </a:cubicBezTo>
                <a:cubicBezTo>
                  <a:pt x="1905" y="569"/>
                  <a:pt x="1715" y="230"/>
                  <a:pt x="1435" y="80"/>
                </a:cubicBezTo>
                <a:cubicBezTo>
                  <a:pt x="1328" y="25"/>
                  <a:pt x="1221" y="0"/>
                  <a:pt x="111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5" name="Google Shape;2535;p21"/>
          <p:cNvSpPr/>
          <p:nvPr/>
        </p:nvSpPr>
        <p:spPr>
          <a:xfrm rot="10800000">
            <a:off x="8531900" y="4595057"/>
            <a:ext cx="88402" cy="83906"/>
          </a:xfrm>
          <a:custGeom>
            <a:avLst/>
            <a:gdLst/>
            <a:ahLst/>
            <a:cxnLst/>
            <a:rect l="l" t="t" r="r" b="b"/>
            <a:pathLst>
              <a:path w="1866" h="1771" extrusionOk="0">
                <a:moveTo>
                  <a:pt x="1059" y="0"/>
                </a:moveTo>
                <a:cubicBezTo>
                  <a:pt x="525" y="0"/>
                  <a:pt x="0" y="610"/>
                  <a:pt x="15" y="1113"/>
                </a:cubicBezTo>
                <a:cubicBezTo>
                  <a:pt x="15" y="1398"/>
                  <a:pt x="205" y="1678"/>
                  <a:pt x="486" y="1755"/>
                </a:cubicBezTo>
                <a:cubicBezTo>
                  <a:pt x="531" y="1766"/>
                  <a:pt x="576" y="1771"/>
                  <a:pt x="621" y="1771"/>
                </a:cubicBezTo>
                <a:cubicBezTo>
                  <a:pt x="801" y="1771"/>
                  <a:pt x="980" y="1692"/>
                  <a:pt x="1146" y="1601"/>
                </a:cubicBezTo>
                <a:cubicBezTo>
                  <a:pt x="1391" y="1470"/>
                  <a:pt x="1639" y="1284"/>
                  <a:pt x="1730" y="1018"/>
                </a:cubicBezTo>
                <a:cubicBezTo>
                  <a:pt x="1866" y="660"/>
                  <a:pt x="1694" y="244"/>
                  <a:pt x="1372" y="77"/>
                </a:cubicBezTo>
                <a:cubicBezTo>
                  <a:pt x="1270" y="24"/>
                  <a:pt x="1165" y="0"/>
                  <a:pt x="105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6" name="Google Shape;2536;p21"/>
          <p:cNvSpPr/>
          <p:nvPr/>
        </p:nvSpPr>
        <p:spPr>
          <a:xfrm rot="10800000">
            <a:off x="8823166" y="4905183"/>
            <a:ext cx="52539" cy="44772"/>
          </a:xfrm>
          <a:custGeom>
            <a:avLst/>
            <a:gdLst/>
            <a:ahLst/>
            <a:cxnLst/>
            <a:rect l="l" t="t" r="r" b="b"/>
            <a:pathLst>
              <a:path w="1109" h="945" extrusionOk="0">
                <a:moveTo>
                  <a:pt x="452" y="1"/>
                </a:moveTo>
                <a:cubicBezTo>
                  <a:pt x="220" y="1"/>
                  <a:pt x="1" y="193"/>
                  <a:pt x="37" y="445"/>
                </a:cubicBezTo>
                <a:cubicBezTo>
                  <a:pt x="55" y="594"/>
                  <a:pt x="168" y="725"/>
                  <a:pt x="281" y="802"/>
                </a:cubicBezTo>
                <a:cubicBezTo>
                  <a:pt x="385" y="892"/>
                  <a:pt x="526" y="945"/>
                  <a:pt x="672" y="945"/>
                </a:cubicBezTo>
                <a:cubicBezTo>
                  <a:pt x="710" y="945"/>
                  <a:pt x="749" y="941"/>
                  <a:pt x="788" y="934"/>
                </a:cubicBezTo>
                <a:cubicBezTo>
                  <a:pt x="959" y="875"/>
                  <a:pt x="1109" y="725"/>
                  <a:pt x="1091" y="535"/>
                </a:cubicBezTo>
                <a:cubicBezTo>
                  <a:pt x="1091" y="386"/>
                  <a:pt x="959" y="255"/>
                  <a:pt x="828" y="160"/>
                </a:cubicBezTo>
                <a:cubicBezTo>
                  <a:pt x="751" y="83"/>
                  <a:pt x="656" y="29"/>
                  <a:pt x="543" y="11"/>
                </a:cubicBezTo>
                <a:cubicBezTo>
                  <a:pt x="513" y="4"/>
                  <a:pt x="483" y="1"/>
                  <a:pt x="45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7" name="Google Shape;2537;p21"/>
          <p:cNvSpPr/>
          <p:nvPr/>
        </p:nvSpPr>
        <p:spPr>
          <a:xfrm rot="10800000">
            <a:off x="8690941" y="4957911"/>
            <a:ext cx="107162" cy="78362"/>
          </a:xfrm>
          <a:custGeom>
            <a:avLst/>
            <a:gdLst/>
            <a:ahLst/>
            <a:cxnLst/>
            <a:rect l="l" t="t" r="r" b="b"/>
            <a:pathLst>
              <a:path w="2262" h="1654" extrusionOk="0">
                <a:moveTo>
                  <a:pt x="1473" y="1"/>
                </a:moveTo>
                <a:cubicBezTo>
                  <a:pt x="1446" y="1"/>
                  <a:pt x="1419" y="2"/>
                  <a:pt x="1393" y="5"/>
                </a:cubicBezTo>
                <a:cubicBezTo>
                  <a:pt x="774" y="78"/>
                  <a:pt x="0" y="851"/>
                  <a:pt x="602" y="1435"/>
                </a:cubicBezTo>
                <a:cubicBezTo>
                  <a:pt x="741" y="1588"/>
                  <a:pt x="951" y="1653"/>
                  <a:pt x="1167" y="1653"/>
                </a:cubicBezTo>
                <a:cubicBezTo>
                  <a:pt x="1219" y="1653"/>
                  <a:pt x="1270" y="1650"/>
                  <a:pt x="1321" y="1643"/>
                </a:cubicBezTo>
                <a:cubicBezTo>
                  <a:pt x="1565" y="1588"/>
                  <a:pt x="1810" y="1435"/>
                  <a:pt x="1977" y="1249"/>
                </a:cubicBezTo>
                <a:cubicBezTo>
                  <a:pt x="2131" y="1059"/>
                  <a:pt x="2262" y="815"/>
                  <a:pt x="2226" y="571"/>
                </a:cubicBezTo>
                <a:cubicBezTo>
                  <a:pt x="2188" y="235"/>
                  <a:pt x="1812" y="1"/>
                  <a:pt x="147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8" name="Google Shape;2538;p21"/>
          <p:cNvSpPr/>
          <p:nvPr/>
        </p:nvSpPr>
        <p:spPr>
          <a:xfrm rot="10800000">
            <a:off x="8662419" y="4640587"/>
            <a:ext cx="39274" cy="32217"/>
          </a:xfrm>
          <a:custGeom>
            <a:avLst/>
            <a:gdLst/>
            <a:ahLst/>
            <a:cxnLst/>
            <a:rect l="l" t="t" r="r" b="b"/>
            <a:pathLst>
              <a:path w="829" h="680" extrusionOk="0">
                <a:moveTo>
                  <a:pt x="417" y="1"/>
                </a:moveTo>
                <a:cubicBezTo>
                  <a:pt x="358" y="1"/>
                  <a:pt x="304" y="1"/>
                  <a:pt x="227" y="42"/>
                </a:cubicBezTo>
                <a:cubicBezTo>
                  <a:pt x="78" y="114"/>
                  <a:pt x="1" y="363"/>
                  <a:pt x="96" y="512"/>
                </a:cubicBezTo>
                <a:cubicBezTo>
                  <a:pt x="150" y="607"/>
                  <a:pt x="263" y="661"/>
                  <a:pt x="376" y="679"/>
                </a:cubicBezTo>
                <a:cubicBezTo>
                  <a:pt x="489" y="679"/>
                  <a:pt x="602" y="625"/>
                  <a:pt x="679" y="548"/>
                </a:cubicBezTo>
                <a:cubicBezTo>
                  <a:pt x="774" y="453"/>
                  <a:pt x="829" y="340"/>
                  <a:pt x="792" y="209"/>
                </a:cubicBezTo>
                <a:cubicBezTo>
                  <a:pt x="756" y="60"/>
                  <a:pt x="584" y="1"/>
                  <a:pt x="41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9" name="Google Shape;2539;p21"/>
          <p:cNvSpPr/>
          <p:nvPr/>
        </p:nvSpPr>
        <p:spPr>
          <a:xfrm rot="10800000">
            <a:off x="8596188" y="4902861"/>
            <a:ext cx="61777" cy="42261"/>
          </a:xfrm>
          <a:custGeom>
            <a:avLst/>
            <a:gdLst/>
            <a:ahLst/>
            <a:cxnLst/>
            <a:rect l="l" t="t" r="r" b="b"/>
            <a:pathLst>
              <a:path w="1304" h="892" extrusionOk="0">
                <a:moveTo>
                  <a:pt x="776" y="0"/>
                </a:moveTo>
                <a:cubicBezTo>
                  <a:pt x="756" y="0"/>
                  <a:pt x="736" y="2"/>
                  <a:pt x="715" y="4"/>
                </a:cubicBezTo>
                <a:cubicBezTo>
                  <a:pt x="566" y="22"/>
                  <a:pt x="417" y="76"/>
                  <a:pt x="304" y="189"/>
                </a:cubicBezTo>
                <a:cubicBezTo>
                  <a:pt x="1" y="510"/>
                  <a:pt x="263" y="832"/>
                  <a:pt x="643" y="886"/>
                </a:cubicBezTo>
                <a:cubicBezTo>
                  <a:pt x="672" y="890"/>
                  <a:pt x="701" y="892"/>
                  <a:pt x="731" y="892"/>
                </a:cubicBezTo>
                <a:cubicBezTo>
                  <a:pt x="874" y="892"/>
                  <a:pt x="1023" y="845"/>
                  <a:pt x="1132" y="737"/>
                </a:cubicBezTo>
                <a:cubicBezTo>
                  <a:pt x="1245" y="623"/>
                  <a:pt x="1303" y="415"/>
                  <a:pt x="1227" y="248"/>
                </a:cubicBezTo>
                <a:cubicBezTo>
                  <a:pt x="1141" y="93"/>
                  <a:pt x="963" y="0"/>
                  <a:pt x="77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0" name="Google Shape;2540;p21"/>
          <p:cNvSpPr/>
          <p:nvPr/>
        </p:nvSpPr>
        <p:spPr>
          <a:xfrm rot="3182689">
            <a:off x="356132" y="283205"/>
            <a:ext cx="157564" cy="42648"/>
          </a:xfrm>
          <a:custGeom>
            <a:avLst/>
            <a:gdLst/>
            <a:ahLst/>
            <a:cxnLst/>
            <a:rect l="l" t="t" r="r" b="b"/>
            <a:pathLst>
              <a:path w="1548" h="419" extrusionOk="0">
                <a:moveTo>
                  <a:pt x="127" y="0"/>
                </a:moveTo>
                <a:cubicBezTo>
                  <a:pt x="46" y="0"/>
                  <a:pt x="1" y="85"/>
                  <a:pt x="1" y="152"/>
                </a:cubicBezTo>
                <a:cubicBezTo>
                  <a:pt x="1" y="247"/>
                  <a:pt x="55" y="305"/>
                  <a:pt x="150" y="305"/>
                </a:cubicBezTo>
                <a:cubicBezTo>
                  <a:pt x="566" y="342"/>
                  <a:pt x="982" y="378"/>
                  <a:pt x="1394" y="419"/>
                </a:cubicBezTo>
                <a:cubicBezTo>
                  <a:pt x="1471" y="419"/>
                  <a:pt x="1548" y="342"/>
                  <a:pt x="1548" y="265"/>
                </a:cubicBezTo>
                <a:cubicBezTo>
                  <a:pt x="1548" y="174"/>
                  <a:pt x="1471" y="115"/>
                  <a:pt x="1394" y="115"/>
                </a:cubicBezTo>
                <a:cubicBezTo>
                  <a:pt x="982" y="79"/>
                  <a:pt x="566" y="39"/>
                  <a:pt x="150" y="2"/>
                </a:cubicBezTo>
                <a:cubicBezTo>
                  <a:pt x="142" y="1"/>
                  <a:pt x="134" y="0"/>
                  <a:pt x="1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1" name="Google Shape;2541;p21"/>
          <p:cNvSpPr/>
          <p:nvPr/>
        </p:nvSpPr>
        <p:spPr>
          <a:xfrm rot="3182689">
            <a:off x="490967" y="389763"/>
            <a:ext cx="130489" cy="40612"/>
          </a:xfrm>
          <a:custGeom>
            <a:avLst/>
            <a:gdLst/>
            <a:ahLst/>
            <a:cxnLst/>
            <a:rect l="l" t="t" r="r" b="b"/>
            <a:pathLst>
              <a:path w="1282" h="399" extrusionOk="0">
                <a:moveTo>
                  <a:pt x="150" y="0"/>
                </a:moveTo>
                <a:cubicBezTo>
                  <a:pt x="73" y="0"/>
                  <a:pt x="1" y="77"/>
                  <a:pt x="1" y="154"/>
                </a:cubicBezTo>
                <a:cubicBezTo>
                  <a:pt x="1" y="244"/>
                  <a:pt x="73" y="303"/>
                  <a:pt x="150" y="303"/>
                </a:cubicBezTo>
                <a:cubicBezTo>
                  <a:pt x="471" y="339"/>
                  <a:pt x="811" y="358"/>
                  <a:pt x="1132" y="398"/>
                </a:cubicBezTo>
                <a:cubicBezTo>
                  <a:pt x="1204" y="398"/>
                  <a:pt x="1281" y="321"/>
                  <a:pt x="1281" y="244"/>
                </a:cubicBezTo>
                <a:cubicBezTo>
                  <a:pt x="1281" y="154"/>
                  <a:pt x="1204" y="95"/>
                  <a:pt x="1132" y="95"/>
                </a:cubicBezTo>
                <a:cubicBezTo>
                  <a:pt x="811" y="59"/>
                  <a:pt x="471" y="41"/>
                  <a:pt x="15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2" name="Google Shape;2542;p21"/>
          <p:cNvSpPr/>
          <p:nvPr/>
        </p:nvSpPr>
        <p:spPr>
          <a:xfrm rot="3182689">
            <a:off x="385002" y="457918"/>
            <a:ext cx="118987" cy="38373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209" y="1"/>
                </a:moveTo>
                <a:cubicBezTo>
                  <a:pt x="132" y="1"/>
                  <a:pt x="37" y="37"/>
                  <a:pt x="19" y="114"/>
                </a:cubicBezTo>
                <a:cubicBezTo>
                  <a:pt x="1" y="186"/>
                  <a:pt x="37" y="281"/>
                  <a:pt x="132" y="300"/>
                </a:cubicBezTo>
                <a:cubicBezTo>
                  <a:pt x="323" y="351"/>
                  <a:pt x="521" y="376"/>
                  <a:pt x="722" y="376"/>
                </a:cubicBezTo>
                <a:cubicBezTo>
                  <a:pt x="820" y="376"/>
                  <a:pt x="919" y="370"/>
                  <a:pt x="1019" y="358"/>
                </a:cubicBezTo>
                <a:cubicBezTo>
                  <a:pt x="1096" y="358"/>
                  <a:pt x="1168" y="300"/>
                  <a:pt x="1168" y="205"/>
                </a:cubicBezTo>
                <a:cubicBezTo>
                  <a:pt x="1168" y="138"/>
                  <a:pt x="1107" y="53"/>
                  <a:pt x="1038" y="53"/>
                </a:cubicBezTo>
                <a:cubicBezTo>
                  <a:pt x="1032" y="53"/>
                  <a:pt x="1025" y="54"/>
                  <a:pt x="1019" y="55"/>
                </a:cubicBezTo>
                <a:cubicBezTo>
                  <a:pt x="944" y="64"/>
                  <a:pt x="874" y="69"/>
                  <a:pt x="806" y="69"/>
                </a:cubicBezTo>
                <a:cubicBezTo>
                  <a:pt x="737" y="69"/>
                  <a:pt x="670" y="64"/>
                  <a:pt x="603" y="55"/>
                </a:cubicBezTo>
                <a:lnTo>
                  <a:pt x="417" y="55"/>
                </a:lnTo>
                <a:cubicBezTo>
                  <a:pt x="340" y="37"/>
                  <a:pt x="286" y="19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3" name="Google Shape;2543;p21"/>
          <p:cNvSpPr/>
          <p:nvPr/>
        </p:nvSpPr>
        <p:spPr>
          <a:xfrm rot="3182689">
            <a:off x="490973" y="522256"/>
            <a:ext cx="118987" cy="38373"/>
          </a:xfrm>
          <a:custGeom>
            <a:avLst/>
            <a:gdLst/>
            <a:ahLst/>
            <a:cxnLst/>
            <a:rect l="l" t="t" r="r" b="b"/>
            <a:pathLst>
              <a:path w="1169" h="377" extrusionOk="0">
                <a:moveTo>
                  <a:pt x="173" y="1"/>
                </a:moveTo>
                <a:cubicBezTo>
                  <a:pt x="78" y="1"/>
                  <a:pt x="1" y="73"/>
                  <a:pt x="19" y="168"/>
                </a:cubicBezTo>
                <a:cubicBezTo>
                  <a:pt x="19" y="245"/>
                  <a:pt x="78" y="299"/>
                  <a:pt x="173" y="317"/>
                </a:cubicBezTo>
                <a:cubicBezTo>
                  <a:pt x="453" y="340"/>
                  <a:pt x="738" y="358"/>
                  <a:pt x="1001" y="376"/>
                </a:cubicBezTo>
                <a:cubicBezTo>
                  <a:pt x="1096" y="376"/>
                  <a:pt x="1168" y="299"/>
                  <a:pt x="1168" y="227"/>
                </a:cubicBezTo>
                <a:cubicBezTo>
                  <a:pt x="1150" y="132"/>
                  <a:pt x="1096" y="73"/>
                  <a:pt x="1001" y="73"/>
                </a:cubicBezTo>
                <a:cubicBezTo>
                  <a:pt x="738" y="55"/>
                  <a:pt x="453" y="37"/>
                  <a:pt x="1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4" name="Google Shape;2544;p21"/>
          <p:cNvSpPr/>
          <p:nvPr/>
        </p:nvSpPr>
        <p:spPr>
          <a:xfrm rot="3182689">
            <a:off x="578346" y="402205"/>
            <a:ext cx="147894" cy="50893"/>
          </a:xfrm>
          <a:custGeom>
            <a:avLst/>
            <a:gdLst/>
            <a:ahLst/>
            <a:cxnLst/>
            <a:rect l="l" t="t" r="r" b="b"/>
            <a:pathLst>
              <a:path w="1453" h="500" extrusionOk="0">
                <a:moveTo>
                  <a:pt x="163" y="0"/>
                </a:moveTo>
                <a:cubicBezTo>
                  <a:pt x="91" y="0"/>
                  <a:pt x="38" y="38"/>
                  <a:pt x="19" y="118"/>
                </a:cubicBezTo>
                <a:cubicBezTo>
                  <a:pt x="1" y="195"/>
                  <a:pt x="41" y="290"/>
                  <a:pt x="114" y="308"/>
                </a:cubicBezTo>
                <a:cubicBezTo>
                  <a:pt x="494" y="362"/>
                  <a:pt x="869" y="421"/>
                  <a:pt x="1245" y="493"/>
                </a:cubicBezTo>
                <a:cubicBezTo>
                  <a:pt x="1259" y="497"/>
                  <a:pt x="1273" y="499"/>
                  <a:pt x="1288" y="499"/>
                </a:cubicBezTo>
                <a:cubicBezTo>
                  <a:pt x="1353" y="499"/>
                  <a:pt x="1420" y="458"/>
                  <a:pt x="1435" y="380"/>
                </a:cubicBezTo>
                <a:cubicBezTo>
                  <a:pt x="1453" y="308"/>
                  <a:pt x="1417" y="213"/>
                  <a:pt x="1322" y="195"/>
                </a:cubicBezTo>
                <a:cubicBezTo>
                  <a:pt x="946" y="136"/>
                  <a:pt x="584" y="63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5" name="Google Shape;2545;p21"/>
          <p:cNvSpPr/>
          <p:nvPr/>
        </p:nvSpPr>
        <p:spPr>
          <a:xfrm rot="3182689">
            <a:off x="672886" y="643963"/>
            <a:ext cx="107384" cy="49162"/>
          </a:xfrm>
          <a:custGeom>
            <a:avLst/>
            <a:gdLst/>
            <a:ahLst/>
            <a:cxnLst/>
            <a:rect l="l" t="t" r="r" b="b"/>
            <a:pathLst>
              <a:path w="1055" h="483" extrusionOk="0">
                <a:moveTo>
                  <a:pt x="156" y="1"/>
                </a:moveTo>
                <a:cubicBezTo>
                  <a:pt x="88" y="1"/>
                  <a:pt x="33" y="42"/>
                  <a:pt x="18" y="120"/>
                </a:cubicBezTo>
                <a:cubicBezTo>
                  <a:pt x="0" y="192"/>
                  <a:pt x="37" y="287"/>
                  <a:pt x="113" y="306"/>
                </a:cubicBezTo>
                <a:lnTo>
                  <a:pt x="846" y="477"/>
                </a:lnTo>
                <a:cubicBezTo>
                  <a:pt x="859" y="481"/>
                  <a:pt x="873" y="482"/>
                  <a:pt x="887" y="482"/>
                </a:cubicBezTo>
                <a:cubicBezTo>
                  <a:pt x="953" y="482"/>
                  <a:pt x="1021" y="446"/>
                  <a:pt x="1036" y="382"/>
                </a:cubicBezTo>
                <a:cubicBezTo>
                  <a:pt x="1054" y="287"/>
                  <a:pt x="1018" y="211"/>
                  <a:pt x="923" y="192"/>
                </a:cubicBezTo>
                <a:cubicBezTo>
                  <a:pt x="679" y="120"/>
                  <a:pt x="430" y="61"/>
                  <a:pt x="204" y="7"/>
                </a:cubicBezTo>
                <a:cubicBezTo>
                  <a:pt x="188" y="3"/>
                  <a:pt x="172" y="1"/>
                  <a:pt x="1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6" name="Google Shape;2546;p21"/>
          <p:cNvSpPr/>
          <p:nvPr/>
        </p:nvSpPr>
        <p:spPr>
          <a:xfrm rot="3182689">
            <a:off x="476228" y="687124"/>
            <a:ext cx="100055" cy="38271"/>
          </a:xfrm>
          <a:custGeom>
            <a:avLst/>
            <a:gdLst/>
            <a:ahLst/>
            <a:cxnLst/>
            <a:rect l="l" t="t" r="r" b="b"/>
            <a:pathLst>
              <a:path w="983" h="376" extrusionOk="0">
                <a:moveTo>
                  <a:pt x="178" y="0"/>
                </a:moveTo>
                <a:cubicBezTo>
                  <a:pt x="109" y="0"/>
                  <a:pt x="35" y="50"/>
                  <a:pt x="19" y="117"/>
                </a:cubicBezTo>
                <a:cubicBezTo>
                  <a:pt x="1" y="194"/>
                  <a:pt x="37" y="266"/>
                  <a:pt x="132" y="307"/>
                </a:cubicBezTo>
                <a:cubicBezTo>
                  <a:pt x="295" y="346"/>
                  <a:pt x="458" y="376"/>
                  <a:pt x="628" y="376"/>
                </a:cubicBezTo>
                <a:cubicBezTo>
                  <a:pt x="694" y="376"/>
                  <a:pt x="761" y="371"/>
                  <a:pt x="829" y="361"/>
                </a:cubicBezTo>
                <a:cubicBezTo>
                  <a:pt x="869" y="361"/>
                  <a:pt x="906" y="361"/>
                  <a:pt x="942" y="325"/>
                </a:cubicBezTo>
                <a:cubicBezTo>
                  <a:pt x="964" y="307"/>
                  <a:pt x="983" y="248"/>
                  <a:pt x="983" y="212"/>
                </a:cubicBezTo>
                <a:cubicBezTo>
                  <a:pt x="983" y="135"/>
                  <a:pt x="906" y="58"/>
                  <a:pt x="829" y="58"/>
                </a:cubicBezTo>
                <a:cubicBezTo>
                  <a:pt x="772" y="69"/>
                  <a:pt x="716" y="75"/>
                  <a:pt x="662" y="75"/>
                </a:cubicBezTo>
                <a:cubicBezTo>
                  <a:pt x="608" y="75"/>
                  <a:pt x="557" y="69"/>
                  <a:pt x="512" y="58"/>
                </a:cubicBezTo>
                <a:lnTo>
                  <a:pt x="453" y="58"/>
                </a:lnTo>
                <a:cubicBezTo>
                  <a:pt x="417" y="58"/>
                  <a:pt x="399" y="58"/>
                  <a:pt x="376" y="40"/>
                </a:cubicBezTo>
                <a:cubicBezTo>
                  <a:pt x="322" y="40"/>
                  <a:pt x="263" y="22"/>
                  <a:pt x="209" y="4"/>
                </a:cubicBezTo>
                <a:cubicBezTo>
                  <a:pt x="199" y="1"/>
                  <a:pt x="189" y="0"/>
                  <a:pt x="17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7" name="Google Shape;2547;p21"/>
          <p:cNvSpPr/>
          <p:nvPr/>
        </p:nvSpPr>
        <p:spPr>
          <a:xfrm rot="3182689">
            <a:off x="652925" y="766307"/>
            <a:ext cx="94050" cy="43361"/>
          </a:xfrm>
          <a:custGeom>
            <a:avLst/>
            <a:gdLst/>
            <a:ahLst/>
            <a:cxnLst/>
            <a:rect l="l" t="t" r="r" b="b"/>
            <a:pathLst>
              <a:path w="924" h="426" extrusionOk="0">
                <a:moveTo>
                  <a:pt x="169" y="0"/>
                </a:moveTo>
                <a:cubicBezTo>
                  <a:pt x="102" y="0"/>
                  <a:pt x="34" y="39"/>
                  <a:pt x="18" y="118"/>
                </a:cubicBezTo>
                <a:cubicBezTo>
                  <a:pt x="0" y="195"/>
                  <a:pt x="37" y="285"/>
                  <a:pt x="113" y="308"/>
                </a:cubicBezTo>
                <a:cubicBezTo>
                  <a:pt x="322" y="344"/>
                  <a:pt x="512" y="380"/>
                  <a:pt x="715" y="421"/>
                </a:cubicBezTo>
                <a:cubicBezTo>
                  <a:pt x="727" y="424"/>
                  <a:pt x="740" y="425"/>
                  <a:pt x="753" y="425"/>
                </a:cubicBezTo>
                <a:cubicBezTo>
                  <a:pt x="820" y="425"/>
                  <a:pt x="890" y="387"/>
                  <a:pt x="905" y="326"/>
                </a:cubicBezTo>
                <a:cubicBezTo>
                  <a:pt x="923" y="249"/>
                  <a:pt x="887" y="154"/>
                  <a:pt x="792" y="136"/>
                </a:cubicBezTo>
                <a:cubicBezTo>
                  <a:pt x="602" y="100"/>
                  <a:pt x="398" y="41"/>
                  <a:pt x="208" y="5"/>
                </a:cubicBezTo>
                <a:cubicBezTo>
                  <a:pt x="196" y="2"/>
                  <a:pt x="182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8" name="Google Shape;2548;p21"/>
          <p:cNvSpPr/>
          <p:nvPr/>
        </p:nvSpPr>
        <p:spPr>
          <a:xfrm rot="3182689">
            <a:off x="223513" y="501455"/>
            <a:ext cx="113389" cy="42954"/>
          </a:xfrm>
          <a:custGeom>
            <a:avLst/>
            <a:gdLst/>
            <a:ahLst/>
            <a:cxnLst/>
            <a:rect l="l" t="t" r="r" b="b"/>
            <a:pathLst>
              <a:path w="1114" h="422" extrusionOk="0">
                <a:moveTo>
                  <a:pt x="162" y="1"/>
                </a:moveTo>
                <a:cubicBezTo>
                  <a:pt x="89" y="1"/>
                  <a:pt x="33" y="37"/>
                  <a:pt x="18" y="101"/>
                </a:cubicBezTo>
                <a:cubicBezTo>
                  <a:pt x="0" y="177"/>
                  <a:pt x="37" y="291"/>
                  <a:pt x="113" y="291"/>
                </a:cubicBezTo>
                <a:cubicBezTo>
                  <a:pt x="376" y="345"/>
                  <a:pt x="643" y="386"/>
                  <a:pt x="905" y="422"/>
                </a:cubicBezTo>
                <a:cubicBezTo>
                  <a:pt x="982" y="422"/>
                  <a:pt x="1072" y="404"/>
                  <a:pt x="1095" y="309"/>
                </a:cubicBezTo>
                <a:cubicBezTo>
                  <a:pt x="1113" y="232"/>
                  <a:pt x="1072" y="137"/>
                  <a:pt x="982" y="119"/>
                </a:cubicBezTo>
                <a:cubicBezTo>
                  <a:pt x="715" y="82"/>
                  <a:pt x="453" y="46"/>
                  <a:pt x="208" y="6"/>
                </a:cubicBezTo>
                <a:cubicBezTo>
                  <a:pt x="192" y="2"/>
                  <a:pt x="177" y="1"/>
                  <a:pt x="16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9" name="Google Shape;2549;p21"/>
          <p:cNvSpPr/>
          <p:nvPr/>
        </p:nvSpPr>
        <p:spPr>
          <a:xfrm rot="3182689">
            <a:off x="179989" y="288595"/>
            <a:ext cx="122550" cy="44277"/>
          </a:xfrm>
          <a:custGeom>
            <a:avLst/>
            <a:gdLst/>
            <a:ahLst/>
            <a:cxnLst/>
            <a:rect l="l" t="t" r="r" b="b"/>
            <a:pathLst>
              <a:path w="1204" h="435" extrusionOk="0">
                <a:moveTo>
                  <a:pt x="209" y="1"/>
                </a:moveTo>
                <a:cubicBezTo>
                  <a:pt x="132" y="1"/>
                  <a:pt x="37" y="19"/>
                  <a:pt x="19" y="114"/>
                </a:cubicBezTo>
                <a:cubicBezTo>
                  <a:pt x="1" y="186"/>
                  <a:pt x="37" y="281"/>
                  <a:pt x="132" y="299"/>
                </a:cubicBezTo>
                <a:cubicBezTo>
                  <a:pt x="412" y="340"/>
                  <a:pt x="697" y="376"/>
                  <a:pt x="1000" y="435"/>
                </a:cubicBezTo>
                <a:cubicBezTo>
                  <a:pt x="1073" y="435"/>
                  <a:pt x="1168" y="412"/>
                  <a:pt x="1186" y="322"/>
                </a:cubicBezTo>
                <a:cubicBezTo>
                  <a:pt x="1204" y="245"/>
                  <a:pt x="1168" y="150"/>
                  <a:pt x="1073" y="132"/>
                </a:cubicBezTo>
                <a:cubicBezTo>
                  <a:pt x="792" y="96"/>
                  <a:pt x="489" y="55"/>
                  <a:pt x="20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0" name="Google Shape;2550;p21"/>
          <p:cNvSpPr/>
          <p:nvPr/>
        </p:nvSpPr>
        <p:spPr>
          <a:xfrm rot="3182689">
            <a:off x="328635" y="620998"/>
            <a:ext cx="120718" cy="52623"/>
          </a:xfrm>
          <a:custGeom>
            <a:avLst/>
            <a:gdLst/>
            <a:ahLst/>
            <a:cxnLst/>
            <a:rect l="l" t="t" r="r" b="b"/>
            <a:pathLst>
              <a:path w="1186" h="517" extrusionOk="0">
                <a:moveTo>
                  <a:pt x="168" y="1"/>
                </a:moveTo>
                <a:cubicBezTo>
                  <a:pt x="102" y="1"/>
                  <a:pt x="34" y="36"/>
                  <a:pt x="19" y="100"/>
                </a:cubicBezTo>
                <a:cubicBezTo>
                  <a:pt x="1" y="191"/>
                  <a:pt x="55" y="268"/>
                  <a:pt x="132" y="286"/>
                </a:cubicBezTo>
                <a:cubicBezTo>
                  <a:pt x="417" y="363"/>
                  <a:pt x="697" y="439"/>
                  <a:pt x="982" y="512"/>
                </a:cubicBezTo>
                <a:cubicBezTo>
                  <a:pt x="994" y="515"/>
                  <a:pt x="1007" y="516"/>
                  <a:pt x="1020" y="516"/>
                </a:cubicBezTo>
                <a:cubicBezTo>
                  <a:pt x="1084" y="516"/>
                  <a:pt x="1153" y="478"/>
                  <a:pt x="1168" y="399"/>
                </a:cubicBezTo>
                <a:cubicBezTo>
                  <a:pt x="1186" y="326"/>
                  <a:pt x="1132" y="249"/>
                  <a:pt x="1055" y="213"/>
                </a:cubicBezTo>
                <a:cubicBezTo>
                  <a:pt x="774" y="136"/>
                  <a:pt x="489" y="78"/>
                  <a:pt x="209" y="5"/>
                </a:cubicBezTo>
                <a:cubicBezTo>
                  <a:pt x="196" y="2"/>
                  <a:pt x="182" y="1"/>
                  <a:pt x="1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1" name="Google Shape;2551;p21"/>
          <p:cNvSpPr/>
          <p:nvPr/>
        </p:nvSpPr>
        <p:spPr>
          <a:xfrm rot="3182689">
            <a:off x="483712" y="835234"/>
            <a:ext cx="97714" cy="41936"/>
          </a:xfrm>
          <a:custGeom>
            <a:avLst/>
            <a:gdLst/>
            <a:ahLst/>
            <a:cxnLst/>
            <a:rect l="l" t="t" r="r" b="b"/>
            <a:pathLst>
              <a:path w="960" h="412" extrusionOk="0">
                <a:moveTo>
                  <a:pt x="151" y="0"/>
                </a:moveTo>
                <a:cubicBezTo>
                  <a:pt x="132" y="0"/>
                  <a:pt x="114" y="5"/>
                  <a:pt x="96" y="14"/>
                </a:cubicBezTo>
                <a:cubicBezTo>
                  <a:pt x="55" y="32"/>
                  <a:pt x="19" y="72"/>
                  <a:pt x="19" y="109"/>
                </a:cubicBezTo>
                <a:cubicBezTo>
                  <a:pt x="1" y="185"/>
                  <a:pt x="37" y="280"/>
                  <a:pt x="114" y="299"/>
                </a:cubicBezTo>
                <a:cubicBezTo>
                  <a:pt x="340" y="335"/>
                  <a:pt x="548" y="371"/>
                  <a:pt x="756" y="412"/>
                </a:cubicBezTo>
                <a:cubicBezTo>
                  <a:pt x="793" y="412"/>
                  <a:pt x="829" y="412"/>
                  <a:pt x="869" y="394"/>
                </a:cubicBezTo>
                <a:cubicBezTo>
                  <a:pt x="906" y="371"/>
                  <a:pt x="924" y="335"/>
                  <a:pt x="942" y="299"/>
                </a:cubicBezTo>
                <a:cubicBezTo>
                  <a:pt x="960" y="222"/>
                  <a:pt x="924" y="127"/>
                  <a:pt x="829" y="109"/>
                </a:cubicBezTo>
                <a:cubicBezTo>
                  <a:pt x="621" y="72"/>
                  <a:pt x="417" y="32"/>
                  <a:pt x="209" y="14"/>
                </a:cubicBezTo>
                <a:cubicBezTo>
                  <a:pt x="189" y="5"/>
                  <a:pt x="169" y="0"/>
                  <a:pt x="1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2" name="Google Shape;2552;p21"/>
          <p:cNvSpPr/>
          <p:nvPr/>
        </p:nvSpPr>
        <p:spPr>
          <a:xfrm rot="3182689">
            <a:off x="453905" y="163955"/>
            <a:ext cx="128555" cy="52827"/>
          </a:xfrm>
          <a:custGeom>
            <a:avLst/>
            <a:gdLst/>
            <a:ahLst/>
            <a:cxnLst/>
            <a:rect l="l" t="t" r="r" b="b"/>
            <a:pathLst>
              <a:path w="1263" h="519" extrusionOk="0">
                <a:moveTo>
                  <a:pt x="159" y="1"/>
                </a:moveTo>
                <a:cubicBezTo>
                  <a:pt x="89" y="1"/>
                  <a:pt x="33" y="36"/>
                  <a:pt x="18" y="100"/>
                </a:cubicBezTo>
                <a:cubicBezTo>
                  <a:pt x="0" y="195"/>
                  <a:pt x="36" y="268"/>
                  <a:pt x="113" y="286"/>
                </a:cubicBezTo>
                <a:cubicBezTo>
                  <a:pt x="430" y="363"/>
                  <a:pt x="751" y="439"/>
                  <a:pt x="1054" y="512"/>
                </a:cubicBezTo>
                <a:cubicBezTo>
                  <a:pt x="1069" y="516"/>
                  <a:pt x="1083" y="518"/>
                  <a:pt x="1098" y="518"/>
                </a:cubicBezTo>
                <a:cubicBezTo>
                  <a:pt x="1163" y="518"/>
                  <a:pt x="1226" y="480"/>
                  <a:pt x="1244" y="421"/>
                </a:cubicBezTo>
                <a:cubicBezTo>
                  <a:pt x="1262" y="326"/>
                  <a:pt x="1222" y="249"/>
                  <a:pt x="1149" y="231"/>
                </a:cubicBezTo>
                <a:cubicBezTo>
                  <a:pt x="828" y="154"/>
                  <a:pt x="507" y="82"/>
                  <a:pt x="204" y="5"/>
                </a:cubicBezTo>
                <a:cubicBezTo>
                  <a:pt x="188" y="2"/>
                  <a:pt x="173" y="1"/>
                  <a:pt x="15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3" name="Google Shape;2553;p21"/>
          <p:cNvSpPr/>
          <p:nvPr/>
        </p:nvSpPr>
        <p:spPr>
          <a:xfrm rot="3182689">
            <a:off x="318350" y="804878"/>
            <a:ext cx="94457" cy="46923"/>
          </a:xfrm>
          <a:custGeom>
            <a:avLst/>
            <a:gdLst/>
            <a:ahLst/>
            <a:cxnLst/>
            <a:rect l="l" t="t" r="r" b="b"/>
            <a:pathLst>
              <a:path w="928" h="461" extrusionOk="0">
                <a:moveTo>
                  <a:pt x="179" y="1"/>
                </a:moveTo>
                <a:cubicBezTo>
                  <a:pt x="112" y="1"/>
                  <a:pt x="38" y="51"/>
                  <a:pt x="23" y="118"/>
                </a:cubicBezTo>
                <a:cubicBezTo>
                  <a:pt x="0" y="194"/>
                  <a:pt x="41" y="289"/>
                  <a:pt x="113" y="308"/>
                </a:cubicBezTo>
                <a:cubicBezTo>
                  <a:pt x="321" y="362"/>
                  <a:pt x="511" y="403"/>
                  <a:pt x="719" y="457"/>
                </a:cubicBezTo>
                <a:cubicBezTo>
                  <a:pt x="729" y="459"/>
                  <a:pt x="739" y="460"/>
                  <a:pt x="749" y="460"/>
                </a:cubicBezTo>
                <a:cubicBezTo>
                  <a:pt x="815" y="460"/>
                  <a:pt x="889" y="411"/>
                  <a:pt x="905" y="344"/>
                </a:cubicBezTo>
                <a:cubicBezTo>
                  <a:pt x="927" y="267"/>
                  <a:pt x="887" y="176"/>
                  <a:pt x="792" y="154"/>
                </a:cubicBezTo>
                <a:cubicBezTo>
                  <a:pt x="606" y="118"/>
                  <a:pt x="398" y="63"/>
                  <a:pt x="208" y="4"/>
                </a:cubicBezTo>
                <a:cubicBezTo>
                  <a:pt x="199" y="2"/>
                  <a:pt x="189" y="1"/>
                  <a:pt x="17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4" name="Google Shape;2554;p21"/>
          <p:cNvSpPr/>
          <p:nvPr/>
        </p:nvSpPr>
        <p:spPr>
          <a:xfrm rot="3182689">
            <a:off x="210610" y="147923"/>
            <a:ext cx="122652" cy="49061"/>
          </a:xfrm>
          <a:custGeom>
            <a:avLst/>
            <a:gdLst/>
            <a:ahLst/>
            <a:cxnLst/>
            <a:rect l="l" t="t" r="r" b="b"/>
            <a:pathLst>
              <a:path w="1205" h="482" extrusionOk="0">
                <a:moveTo>
                  <a:pt x="163" y="0"/>
                </a:moveTo>
                <a:cubicBezTo>
                  <a:pt x="90" y="0"/>
                  <a:pt x="34" y="39"/>
                  <a:pt x="19" y="118"/>
                </a:cubicBezTo>
                <a:cubicBezTo>
                  <a:pt x="1" y="195"/>
                  <a:pt x="37" y="290"/>
                  <a:pt x="114" y="308"/>
                </a:cubicBezTo>
                <a:cubicBezTo>
                  <a:pt x="413" y="362"/>
                  <a:pt x="698" y="421"/>
                  <a:pt x="1001" y="475"/>
                </a:cubicBezTo>
                <a:cubicBezTo>
                  <a:pt x="1014" y="480"/>
                  <a:pt x="1029" y="482"/>
                  <a:pt x="1043" y="482"/>
                </a:cubicBezTo>
                <a:cubicBezTo>
                  <a:pt x="1106" y="482"/>
                  <a:pt x="1171" y="444"/>
                  <a:pt x="1186" y="385"/>
                </a:cubicBezTo>
                <a:cubicBezTo>
                  <a:pt x="1204" y="308"/>
                  <a:pt x="1168" y="213"/>
                  <a:pt x="1073" y="195"/>
                </a:cubicBezTo>
                <a:cubicBezTo>
                  <a:pt x="793" y="136"/>
                  <a:pt x="489" y="64"/>
                  <a:pt x="209" y="5"/>
                </a:cubicBezTo>
                <a:cubicBezTo>
                  <a:pt x="193" y="2"/>
                  <a:pt x="178" y="0"/>
                  <a:pt x="1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5" name="Google Shape;2555;p21"/>
          <p:cNvSpPr/>
          <p:nvPr/>
        </p:nvSpPr>
        <p:spPr>
          <a:xfrm rot="3182689">
            <a:off x="134831" y="609643"/>
            <a:ext cx="107384" cy="43361"/>
          </a:xfrm>
          <a:custGeom>
            <a:avLst/>
            <a:gdLst/>
            <a:ahLst/>
            <a:cxnLst/>
            <a:rect l="l" t="t" r="r" b="b"/>
            <a:pathLst>
              <a:path w="1055" h="426" extrusionOk="0">
                <a:moveTo>
                  <a:pt x="169" y="0"/>
                </a:moveTo>
                <a:cubicBezTo>
                  <a:pt x="102" y="0"/>
                  <a:pt x="34" y="39"/>
                  <a:pt x="19" y="118"/>
                </a:cubicBezTo>
                <a:cubicBezTo>
                  <a:pt x="1" y="195"/>
                  <a:pt x="37" y="290"/>
                  <a:pt x="132" y="308"/>
                </a:cubicBezTo>
                <a:cubicBezTo>
                  <a:pt x="358" y="344"/>
                  <a:pt x="602" y="385"/>
                  <a:pt x="847" y="421"/>
                </a:cubicBezTo>
                <a:cubicBezTo>
                  <a:pt x="859" y="424"/>
                  <a:pt x="873" y="425"/>
                  <a:pt x="886" y="425"/>
                </a:cubicBezTo>
                <a:cubicBezTo>
                  <a:pt x="953" y="425"/>
                  <a:pt x="1021" y="387"/>
                  <a:pt x="1037" y="308"/>
                </a:cubicBezTo>
                <a:cubicBezTo>
                  <a:pt x="1055" y="231"/>
                  <a:pt x="1018" y="136"/>
                  <a:pt x="923" y="118"/>
                </a:cubicBezTo>
                <a:cubicBezTo>
                  <a:pt x="679" y="82"/>
                  <a:pt x="453" y="45"/>
                  <a:pt x="209" y="5"/>
                </a:cubicBezTo>
                <a:cubicBezTo>
                  <a:pt x="196" y="2"/>
                  <a:pt x="183" y="0"/>
                  <a:pt x="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6" name="Google Shape;2556;p21"/>
          <p:cNvSpPr/>
          <p:nvPr/>
        </p:nvSpPr>
        <p:spPr>
          <a:xfrm rot="3182689">
            <a:off x="86443" y="357030"/>
            <a:ext cx="120718" cy="42648"/>
          </a:xfrm>
          <a:custGeom>
            <a:avLst/>
            <a:gdLst/>
            <a:ahLst/>
            <a:cxnLst/>
            <a:rect l="l" t="t" r="r" b="b"/>
            <a:pathLst>
              <a:path w="1186" h="419" extrusionOk="0">
                <a:moveTo>
                  <a:pt x="150" y="1"/>
                </a:moveTo>
                <a:cubicBezTo>
                  <a:pt x="73" y="1"/>
                  <a:pt x="1" y="77"/>
                  <a:pt x="1" y="150"/>
                </a:cubicBezTo>
                <a:cubicBezTo>
                  <a:pt x="1" y="245"/>
                  <a:pt x="55" y="304"/>
                  <a:pt x="150" y="304"/>
                </a:cubicBezTo>
                <a:cubicBezTo>
                  <a:pt x="453" y="340"/>
                  <a:pt x="733" y="376"/>
                  <a:pt x="1037" y="417"/>
                </a:cubicBezTo>
                <a:cubicBezTo>
                  <a:pt x="1043" y="418"/>
                  <a:pt x="1049" y="419"/>
                  <a:pt x="1055" y="419"/>
                </a:cubicBezTo>
                <a:cubicBezTo>
                  <a:pt x="1121" y="419"/>
                  <a:pt x="1186" y="333"/>
                  <a:pt x="1186" y="263"/>
                </a:cubicBezTo>
                <a:cubicBezTo>
                  <a:pt x="1168" y="168"/>
                  <a:pt x="1109" y="132"/>
                  <a:pt x="1037" y="114"/>
                </a:cubicBezTo>
                <a:cubicBezTo>
                  <a:pt x="733" y="77"/>
                  <a:pt x="453" y="37"/>
                  <a:pt x="15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57" name="Google Shape;2557;p21"/>
          <p:cNvGrpSpPr/>
          <p:nvPr/>
        </p:nvGrpSpPr>
        <p:grpSpPr>
          <a:xfrm>
            <a:off x="8127197" y="108689"/>
            <a:ext cx="924350" cy="660700"/>
            <a:chOff x="8127197" y="108689"/>
            <a:chExt cx="924350" cy="660700"/>
          </a:xfrm>
        </p:grpSpPr>
        <p:sp>
          <p:nvSpPr>
            <p:cNvPr id="2558" name="Google Shape;2558;p21"/>
            <p:cNvSpPr/>
            <p:nvPr/>
          </p:nvSpPr>
          <p:spPr>
            <a:xfrm rot="10800000">
              <a:off x="8777934" y="339052"/>
              <a:ext cx="64825" cy="64825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1"/>
            <p:cNvSpPr/>
            <p:nvPr/>
          </p:nvSpPr>
          <p:spPr>
            <a:xfrm rot="10800000">
              <a:off x="8707508" y="503242"/>
              <a:ext cx="56942" cy="56839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1"/>
            <p:cNvSpPr/>
            <p:nvPr/>
          </p:nvSpPr>
          <p:spPr>
            <a:xfrm rot="10800000">
              <a:off x="8496439" y="442773"/>
              <a:ext cx="50719" cy="51238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1"/>
            <p:cNvSpPr/>
            <p:nvPr/>
          </p:nvSpPr>
          <p:spPr>
            <a:xfrm rot="10800000">
              <a:off x="8467293" y="636523"/>
              <a:ext cx="40969" cy="40866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1"/>
            <p:cNvSpPr/>
            <p:nvPr/>
          </p:nvSpPr>
          <p:spPr>
            <a:xfrm rot="10800000">
              <a:off x="8633452" y="277753"/>
              <a:ext cx="29145" cy="29353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1"/>
            <p:cNvSpPr/>
            <p:nvPr/>
          </p:nvSpPr>
          <p:spPr>
            <a:xfrm rot="10800000">
              <a:off x="8586467" y="494944"/>
              <a:ext cx="39102" cy="39828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1"/>
            <p:cNvSpPr/>
            <p:nvPr/>
          </p:nvSpPr>
          <p:spPr>
            <a:xfrm rot="10800000">
              <a:off x="8844522" y="564748"/>
              <a:ext cx="40969" cy="42318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1"/>
            <p:cNvSpPr/>
            <p:nvPr/>
          </p:nvSpPr>
          <p:spPr>
            <a:xfrm rot="10800000">
              <a:off x="9020534" y="407508"/>
              <a:ext cx="31012" cy="29664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1"/>
            <p:cNvSpPr/>
            <p:nvPr/>
          </p:nvSpPr>
          <p:spPr>
            <a:xfrm rot="10800000">
              <a:off x="8748892" y="643991"/>
              <a:ext cx="66173" cy="66796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1"/>
            <p:cNvSpPr/>
            <p:nvPr/>
          </p:nvSpPr>
          <p:spPr>
            <a:xfrm rot="10800000">
              <a:off x="8363678" y="437691"/>
              <a:ext cx="40866" cy="36717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1"/>
            <p:cNvSpPr/>
            <p:nvPr/>
          </p:nvSpPr>
          <p:spPr>
            <a:xfrm rot="10800000">
              <a:off x="8377265" y="209402"/>
              <a:ext cx="80279" cy="77168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1"/>
            <p:cNvSpPr/>
            <p:nvPr/>
          </p:nvSpPr>
          <p:spPr>
            <a:xfrm rot="10800000">
              <a:off x="8244504" y="479801"/>
              <a:ext cx="35265" cy="39517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1"/>
            <p:cNvSpPr/>
            <p:nvPr/>
          </p:nvSpPr>
          <p:spPr>
            <a:xfrm rot="10800000">
              <a:off x="8206957" y="319760"/>
              <a:ext cx="61091" cy="47089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1"/>
            <p:cNvSpPr/>
            <p:nvPr/>
          </p:nvSpPr>
          <p:spPr>
            <a:xfrm rot="10800000">
              <a:off x="8769948" y="135864"/>
              <a:ext cx="51238" cy="48852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1"/>
            <p:cNvSpPr/>
            <p:nvPr/>
          </p:nvSpPr>
          <p:spPr>
            <a:xfrm rot="10800000">
              <a:off x="8568628" y="108689"/>
              <a:ext cx="33502" cy="31012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1"/>
            <p:cNvSpPr/>
            <p:nvPr/>
          </p:nvSpPr>
          <p:spPr>
            <a:xfrm rot="10800000">
              <a:off x="8234650" y="155571"/>
              <a:ext cx="89718" cy="89718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1"/>
            <p:cNvSpPr/>
            <p:nvPr/>
          </p:nvSpPr>
          <p:spPr>
            <a:xfrm rot="10800000">
              <a:off x="8955813" y="239584"/>
              <a:ext cx="54972" cy="54972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1"/>
            <p:cNvSpPr/>
            <p:nvPr/>
          </p:nvSpPr>
          <p:spPr>
            <a:xfrm rot="10800000">
              <a:off x="8625466" y="718670"/>
              <a:ext cx="50719" cy="50719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1"/>
            <p:cNvSpPr/>
            <p:nvPr/>
          </p:nvSpPr>
          <p:spPr>
            <a:xfrm rot="10800000">
              <a:off x="8269811" y="591508"/>
              <a:ext cx="64410" cy="66692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1"/>
            <p:cNvSpPr/>
            <p:nvPr/>
          </p:nvSpPr>
          <p:spPr>
            <a:xfrm rot="10800000">
              <a:off x="8127197" y="419228"/>
              <a:ext cx="35265" cy="31531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1"/>
            <p:cNvSpPr/>
            <p:nvPr/>
          </p:nvSpPr>
          <p:spPr>
            <a:xfrm rot="10800000">
              <a:off x="8668613" y="382200"/>
              <a:ext cx="37132" cy="37132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9" name="Google Shape;2579;p21"/>
          <p:cNvGrpSpPr/>
          <p:nvPr/>
        </p:nvGrpSpPr>
        <p:grpSpPr>
          <a:xfrm>
            <a:off x="108203" y="4255182"/>
            <a:ext cx="819952" cy="803011"/>
            <a:chOff x="108203" y="1706482"/>
            <a:chExt cx="819952" cy="803011"/>
          </a:xfrm>
        </p:grpSpPr>
        <p:sp>
          <p:nvSpPr>
            <p:cNvPr id="2580" name="Google Shape;2580;p21"/>
            <p:cNvSpPr/>
            <p:nvPr/>
          </p:nvSpPr>
          <p:spPr>
            <a:xfrm rot="2700000">
              <a:off x="310775" y="1917343"/>
              <a:ext cx="64824" cy="64824"/>
            </a:xfrm>
            <a:custGeom>
              <a:avLst/>
              <a:gdLst/>
              <a:ahLst/>
              <a:cxnLst/>
              <a:rect l="l" t="t" r="r" b="b"/>
              <a:pathLst>
                <a:path w="625" h="625" extrusionOk="0">
                  <a:moveTo>
                    <a:pt x="303" y="0"/>
                  </a:moveTo>
                  <a:cubicBezTo>
                    <a:pt x="267" y="0"/>
                    <a:pt x="226" y="0"/>
                    <a:pt x="190" y="19"/>
                  </a:cubicBezTo>
                  <a:cubicBezTo>
                    <a:pt x="154" y="37"/>
                    <a:pt x="113" y="59"/>
                    <a:pt x="95" y="95"/>
                  </a:cubicBezTo>
                  <a:cubicBezTo>
                    <a:pt x="59" y="114"/>
                    <a:pt x="41" y="150"/>
                    <a:pt x="23" y="190"/>
                  </a:cubicBezTo>
                  <a:cubicBezTo>
                    <a:pt x="0" y="227"/>
                    <a:pt x="0" y="263"/>
                    <a:pt x="0" y="304"/>
                  </a:cubicBezTo>
                  <a:lnTo>
                    <a:pt x="0" y="399"/>
                  </a:lnTo>
                  <a:cubicBezTo>
                    <a:pt x="23" y="435"/>
                    <a:pt x="59" y="489"/>
                    <a:pt x="95" y="530"/>
                  </a:cubicBezTo>
                  <a:cubicBezTo>
                    <a:pt x="113" y="548"/>
                    <a:pt x="136" y="566"/>
                    <a:pt x="154" y="584"/>
                  </a:cubicBezTo>
                  <a:cubicBezTo>
                    <a:pt x="190" y="602"/>
                    <a:pt x="249" y="625"/>
                    <a:pt x="303" y="625"/>
                  </a:cubicBezTo>
                  <a:cubicBezTo>
                    <a:pt x="362" y="625"/>
                    <a:pt x="398" y="602"/>
                    <a:pt x="434" y="584"/>
                  </a:cubicBezTo>
                  <a:cubicBezTo>
                    <a:pt x="475" y="584"/>
                    <a:pt x="493" y="566"/>
                    <a:pt x="529" y="530"/>
                  </a:cubicBezTo>
                  <a:cubicBezTo>
                    <a:pt x="566" y="489"/>
                    <a:pt x="588" y="471"/>
                    <a:pt x="588" y="435"/>
                  </a:cubicBezTo>
                  <a:cubicBezTo>
                    <a:pt x="606" y="399"/>
                    <a:pt x="624" y="358"/>
                    <a:pt x="624" y="304"/>
                  </a:cubicBezTo>
                  <a:cubicBezTo>
                    <a:pt x="624" y="285"/>
                    <a:pt x="606" y="245"/>
                    <a:pt x="606" y="227"/>
                  </a:cubicBezTo>
                  <a:cubicBezTo>
                    <a:pt x="588" y="172"/>
                    <a:pt x="566" y="132"/>
                    <a:pt x="529" y="95"/>
                  </a:cubicBezTo>
                  <a:cubicBezTo>
                    <a:pt x="511" y="77"/>
                    <a:pt x="493" y="59"/>
                    <a:pt x="475" y="37"/>
                  </a:cubicBezTo>
                  <a:cubicBezTo>
                    <a:pt x="416" y="19"/>
                    <a:pt x="362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1"/>
            <p:cNvSpPr/>
            <p:nvPr/>
          </p:nvSpPr>
          <p:spPr>
            <a:xfrm rot="2700000">
              <a:off x="480578" y="1860646"/>
              <a:ext cx="56941" cy="56838"/>
            </a:xfrm>
            <a:custGeom>
              <a:avLst/>
              <a:gdLst/>
              <a:ahLst/>
              <a:cxnLst/>
              <a:rect l="l" t="t" r="r" b="b"/>
              <a:pathLst>
                <a:path w="549" h="548" extrusionOk="0">
                  <a:moveTo>
                    <a:pt x="286" y="0"/>
                  </a:moveTo>
                  <a:cubicBezTo>
                    <a:pt x="209" y="0"/>
                    <a:pt x="132" y="36"/>
                    <a:pt x="96" y="95"/>
                  </a:cubicBezTo>
                  <a:cubicBezTo>
                    <a:pt x="59" y="113"/>
                    <a:pt x="37" y="149"/>
                    <a:pt x="37" y="167"/>
                  </a:cubicBezTo>
                  <a:cubicBezTo>
                    <a:pt x="19" y="208"/>
                    <a:pt x="1" y="244"/>
                    <a:pt x="1" y="280"/>
                  </a:cubicBezTo>
                  <a:cubicBezTo>
                    <a:pt x="19" y="357"/>
                    <a:pt x="37" y="434"/>
                    <a:pt x="96" y="470"/>
                  </a:cubicBezTo>
                  <a:cubicBezTo>
                    <a:pt x="132" y="525"/>
                    <a:pt x="209" y="547"/>
                    <a:pt x="286" y="547"/>
                  </a:cubicBezTo>
                  <a:cubicBezTo>
                    <a:pt x="358" y="547"/>
                    <a:pt x="417" y="525"/>
                    <a:pt x="471" y="470"/>
                  </a:cubicBezTo>
                  <a:cubicBezTo>
                    <a:pt x="489" y="452"/>
                    <a:pt x="512" y="412"/>
                    <a:pt x="530" y="375"/>
                  </a:cubicBezTo>
                  <a:cubicBezTo>
                    <a:pt x="548" y="357"/>
                    <a:pt x="548" y="321"/>
                    <a:pt x="548" y="280"/>
                  </a:cubicBezTo>
                  <a:cubicBezTo>
                    <a:pt x="548" y="208"/>
                    <a:pt x="530" y="131"/>
                    <a:pt x="471" y="95"/>
                  </a:cubicBezTo>
                  <a:cubicBezTo>
                    <a:pt x="417" y="36"/>
                    <a:pt x="358" y="0"/>
                    <a:pt x="2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1"/>
            <p:cNvSpPr/>
            <p:nvPr/>
          </p:nvSpPr>
          <p:spPr>
            <a:xfrm rot="2700000">
              <a:off x="590400" y="2059633"/>
              <a:ext cx="50718" cy="51237"/>
            </a:xfrm>
            <a:custGeom>
              <a:avLst/>
              <a:gdLst/>
              <a:ahLst/>
              <a:cxnLst/>
              <a:rect l="l" t="t" r="r" b="b"/>
              <a:pathLst>
                <a:path w="489" h="494" extrusionOk="0">
                  <a:moveTo>
                    <a:pt x="244" y="1"/>
                  </a:moveTo>
                  <a:cubicBezTo>
                    <a:pt x="204" y="1"/>
                    <a:pt x="186" y="23"/>
                    <a:pt x="149" y="23"/>
                  </a:cubicBezTo>
                  <a:cubicBezTo>
                    <a:pt x="131" y="42"/>
                    <a:pt x="91" y="60"/>
                    <a:pt x="73" y="78"/>
                  </a:cubicBezTo>
                  <a:cubicBezTo>
                    <a:pt x="54" y="96"/>
                    <a:pt x="36" y="137"/>
                    <a:pt x="18" y="155"/>
                  </a:cubicBezTo>
                  <a:cubicBezTo>
                    <a:pt x="18" y="191"/>
                    <a:pt x="0" y="209"/>
                    <a:pt x="0" y="250"/>
                  </a:cubicBezTo>
                  <a:cubicBezTo>
                    <a:pt x="0" y="268"/>
                    <a:pt x="18" y="286"/>
                    <a:pt x="18" y="322"/>
                  </a:cubicBezTo>
                  <a:cubicBezTo>
                    <a:pt x="18" y="363"/>
                    <a:pt x="36" y="399"/>
                    <a:pt x="73" y="417"/>
                  </a:cubicBezTo>
                  <a:cubicBezTo>
                    <a:pt x="91" y="435"/>
                    <a:pt x="113" y="453"/>
                    <a:pt x="131" y="453"/>
                  </a:cubicBezTo>
                  <a:cubicBezTo>
                    <a:pt x="168" y="476"/>
                    <a:pt x="204" y="494"/>
                    <a:pt x="244" y="494"/>
                  </a:cubicBezTo>
                  <a:cubicBezTo>
                    <a:pt x="281" y="494"/>
                    <a:pt x="317" y="494"/>
                    <a:pt x="339" y="476"/>
                  </a:cubicBezTo>
                  <a:cubicBezTo>
                    <a:pt x="376" y="453"/>
                    <a:pt x="394" y="453"/>
                    <a:pt x="412" y="417"/>
                  </a:cubicBezTo>
                  <a:cubicBezTo>
                    <a:pt x="453" y="399"/>
                    <a:pt x="453" y="381"/>
                    <a:pt x="471" y="340"/>
                  </a:cubicBezTo>
                  <a:cubicBezTo>
                    <a:pt x="489" y="322"/>
                    <a:pt x="489" y="286"/>
                    <a:pt x="489" y="250"/>
                  </a:cubicBezTo>
                  <a:lnTo>
                    <a:pt x="489" y="191"/>
                  </a:lnTo>
                  <a:cubicBezTo>
                    <a:pt x="471" y="155"/>
                    <a:pt x="453" y="114"/>
                    <a:pt x="412" y="78"/>
                  </a:cubicBezTo>
                  <a:cubicBezTo>
                    <a:pt x="394" y="60"/>
                    <a:pt x="394" y="60"/>
                    <a:pt x="376" y="42"/>
                  </a:cubicBezTo>
                  <a:cubicBezTo>
                    <a:pt x="339" y="23"/>
                    <a:pt x="299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1"/>
            <p:cNvSpPr/>
            <p:nvPr/>
          </p:nvSpPr>
          <p:spPr>
            <a:xfrm rot="2700000">
              <a:off x="752665" y="1955540"/>
              <a:ext cx="40969" cy="40865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91" y="0"/>
                  </a:moveTo>
                  <a:cubicBezTo>
                    <a:pt x="168" y="0"/>
                    <a:pt x="132" y="18"/>
                    <a:pt x="114" y="18"/>
                  </a:cubicBezTo>
                  <a:cubicBezTo>
                    <a:pt x="96" y="36"/>
                    <a:pt x="78" y="36"/>
                    <a:pt x="55" y="54"/>
                  </a:cubicBezTo>
                  <a:cubicBezTo>
                    <a:pt x="37" y="72"/>
                    <a:pt x="19" y="95"/>
                    <a:pt x="19" y="131"/>
                  </a:cubicBezTo>
                  <a:cubicBezTo>
                    <a:pt x="1" y="149"/>
                    <a:pt x="1" y="167"/>
                    <a:pt x="1" y="208"/>
                  </a:cubicBezTo>
                  <a:lnTo>
                    <a:pt x="1" y="244"/>
                  </a:lnTo>
                  <a:cubicBezTo>
                    <a:pt x="19" y="281"/>
                    <a:pt x="37" y="321"/>
                    <a:pt x="55" y="339"/>
                  </a:cubicBezTo>
                  <a:cubicBezTo>
                    <a:pt x="78" y="339"/>
                    <a:pt x="78" y="357"/>
                    <a:pt x="96" y="376"/>
                  </a:cubicBezTo>
                  <a:cubicBezTo>
                    <a:pt x="132" y="376"/>
                    <a:pt x="150" y="394"/>
                    <a:pt x="191" y="394"/>
                  </a:cubicBezTo>
                  <a:cubicBezTo>
                    <a:pt x="227" y="394"/>
                    <a:pt x="245" y="394"/>
                    <a:pt x="263" y="376"/>
                  </a:cubicBezTo>
                  <a:cubicBezTo>
                    <a:pt x="281" y="376"/>
                    <a:pt x="322" y="357"/>
                    <a:pt x="340" y="339"/>
                  </a:cubicBezTo>
                  <a:cubicBezTo>
                    <a:pt x="358" y="321"/>
                    <a:pt x="358" y="299"/>
                    <a:pt x="376" y="281"/>
                  </a:cubicBezTo>
                  <a:cubicBezTo>
                    <a:pt x="376" y="244"/>
                    <a:pt x="394" y="226"/>
                    <a:pt x="394" y="208"/>
                  </a:cubicBezTo>
                  <a:cubicBezTo>
                    <a:pt x="376" y="186"/>
                    <a:pt x="376" y="167"/>
                    <a:pt x="376" y="149"/>
                  </a:cubicBezTo>
                  <a:cubicBezTo>
                    <a:pt x="376" y="113"/>
                    <a:pt x="358" y="95"/>
                    <a:pt x="340" y="54"/>
                  </a:cubicBezTo>
                  <a:cubicBezTo>
                    <a:pt x="322" y="54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1"/>
            <p:cNvSpPr/>
            <p:nvPr/>
          </p:nvSpPr>
          <p:spPr>
            <a:xfrm rot="2700000">
              <a:off x="387507" y="2105744"/>
              <a:ext cx="29145" cy="29352"/>
            </a:xfrm>
            <a:custGeom>
              <a:avLst/>
              <a:gdLst/>
              <a:ahLst/>
              <a:cxnLst/>
              <a:rect l="l" t="t" r="r" b="b"/>
              <a:pathLst>
                <a:path w="281" h="283" extrusionOk="0">
                  <a:moveTo>
                    <a:pt x="150" y="0"/>
                  </a:moveTo>
                  <a:cubicBezTo>
                    <a:pt x="138" y="0"/>
                    <a:pt x="125" y="8"/>
                    <a:pt x="113" y="8"/>
                  </a:cubicBezTo>
                  <a:cubicBezTo>
                    <a:pt x="73" y="8"/>
                    <a:pt x="36" y="49"/>
                    <a:pt x="18" y="67"/>
                  </a:cubicBezTo>
                  <a:lnTo>
                    <a:pt x="18" y="121"/>
                  </a:lnTo>
                  <a:cubicBezTo>
                    <a:pt x="0" y="144"/>
                    <a:pt x="0" y="162"/>
                    <a:pt x="18" y="180"/>
                  </a:cubicBezTo>
                  <a:cubicBezTo>
                    <a:pt x="18" y="216"/>
                    <a:pt x="36" y="235"/>
                    <a:pt x="73" y="257"/>
                  </a:cubicBezTo>
                  <a:cubicBezTo>
                    <a:pt x="101" y="270"/>
                    <a:pt x="128" y="283"/>
                    <a:pt x="154" y="283"/>
                  </a:cubicBezTo>
                  <a:cubicBezTo>
                    <a:pt x="165" y="283"/>
                    <a:pt x="175" y="281"/>
                    <a:pt x="186" y="275"/>
                  </a:cubicBezTo>
                  <a:cubicBezTo>
                    <a:pt x="226" y="275"/>
                    <a:pt x="245" y="235"/>
                    <a:pt x="263" y="216"/>
                  </a:cubicBezTo>
                  <a:cubicBezTo>
                    <a:pt x="281" y="198"/>
                    <a:pt x="281" y="162"/>
                    <a:pt x="281" y="144"/>
                  </a:cubicBezTo>
                  <a:lnTo>
                    <a:pt x="281" y="85"/>
                  </a:lnTo>
                  <a:cubicBezTo>
                    <a:pt x="263" y="67"/>
                    <a:pt x="263" y="49"/>
                    <a:pt x="245" y="49"/>
                  </a:cubicBezTo>
                  <a:cubicBezTo>
                    <a:pt x="226" y="31"/>
                    <a:pt x="208" y="8"/>
                    <a:pt x="186" y="8"/>
                  </a:cubicBezTo>
                  <a:lnTo>
                    <a:pt x="168" y="8"/>
                  </a:lnTo>
                  <a:cubicBezTo>
                    <a:pt x="162" y="2"/>
                    <a:pt x="156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1"/>
            <p:cNvSpPr/>
            <p:nvPr/>
          </p:nvSpPr>
          <p:spPr>
            <a:xfrm rot="2700000">
              <a:off x="569512" y="1972928"/>
              <a:ext cx="39102" cy="39828"/>
            </a:xfrm>
            <a:custGeom>
              <a:avLst/>
              <a:gdLst/>
              <a:ahLst/>
              <a:cxnLst/>
              <a:rect l="l" t="t" r="r" b="b"/>
              <a:pathLst>
                <a:path w="377" h="384" extrusionOk="0">
                  <a:moveTo>
                    <a:pt x="191" y="0"/>
                  </a:moveTo>
                  <a:cubicBezTo>
                    <a:pt x="168" y="0"/>
                    <a:pt x="150" y="18"/>
                    <a:pt x="114" y="18"/>
                  </a:cubicBezTo>
                  <a:cubicBezTo>
                    <a:pt x="96" y="36"/>
                    <a:pt x="78" y="36"/>
                    <a:pt x="55" y="55"/>
                  </a:cubicBezTo>
                  <a:cubicBezTo>
                    <a:pt x="37" y="77"/>
                    <a:pt x="19" y="95"/>
                    <a:pt x="19" y="131"/>
                  </a:cubicBezTo>
                  <a:cubicBezTo>
                    <a:pt x="1" y="150"/>
                    <a:pt x="1" y="168"/>
                    <a:pt x="1" y="190"/>
                  </a:cubicBezTo>
                  <a:cubicBezTo>
                    <a:pt x="1" y="208"/>
                    <a:pt x="1" y="226"/>
                    <a:pt x="19" y="245"/>
                  </a:cubicBezTo>
                  <a:cubicBezTo>
                    <a:pt x="19" y="281"/>
                    <a:pt x="37" y="303"/>
                    <a:pt x="55" y="340"/>
                  </a:cubicBezTo>
                  <a:cubicBezTo>
                    <a:pt x="78" y="340"/>
                    <a:pt x="78" y="358"/>
                    <a:pt x="96" y="358"/>
                  </a:cubicBezTo>
                  <a:cubicBezTo>
                    <a:pt x="132" y="376"/>
                    <a:pt x="150" y="376"/>
                    <a:pt x="191" y="376"/>
                  </a:cubicBezTo>
                  <a:cubicBezTo>
                    <a:pt x="203" y="382"/>
                    <a:pt x="213" y="384"/>
                    <a:pt x="222" y="384"/>
                  </a:cubicBezTo>
                  <a:cubicBezTo>
                    <a:pt x="239" y="384"/>
                    <a:pt x="251" y="376"/>
                    <a:pt x="263" y="376"/>
                  </a:cubicBezTo>
                  <a:cubicBezTo>
                    <a:pt x="281" y="358"/>
                    <a:pt x="304" y="358"/>
                    <a:pt x="322" y="340"/>
                  </a:cubicBezTo>
                  <a:cubicBezTo>
                    <a:pt x="340" y="321"/>
                    <a:pt x="358" y="303"/>
                    <a:pt x="358" y="263"/>
                  </a:cubicBezTo>
                  <a:cubicBezTo>
                    <a:pt x="376" y="245"/>
                    <a:pt x="376" y="226"/>
                    <a:pt x="376" y="190"/>
                  </a:cubicBezTo>
                  <a:lnTo>
                    <a:pt x="376" y="150"/>
                  </a:lnTo>
                  <a:cubicBezTo>
                    <a:pt x="358" y="113"/>
                    <a:pt x="358" y="95"/>
                    <a:pt x="322" y="55"/>
                  </a:cubicBezTo>
                  <a:cubicBezTo>
                    <a:pt x="322" y="55"/>
                    <a:pt x="304" y="36"/>
                    <a:pt x="281" y="36"/>
                  </a:cubicBezTo>
                  <a:cubicBezTo>
                    <a:pt x="263" y="18"/>
                    <a:pt x="227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1"/>
            <p:cNvSpPr/>
            <p:nvPr/>
          </p:nvSpPr>
          <p:spPr>
            <a:xfrm rot="2700000">
              <a:off x="435685" y="1738312"/>
              <a:ext cx="40969" cy="42317"/>
            </a:xfrm>
            <a:custGeom>
              <a:avLst/>
              <a:gdLst/>
              <a:ahLst/>
              <a:cxnLst/>
              <a:rect l="l" t="t" r="r" b="b"/>
              <a:pathLst>
                <a:path w="395" h="408" extrusionOk="0">
                  <a:moveTo>
                    <a:pt x="227" y="1"/>
                  </a:moveTo>
                  <a:cubicBezTo>
                    <a:pt x="209" y="1"/>
                    <a:pt x="168" y="1"/>
                    <a:pt x="150" y="19"/>
                  </a:cubicBezTo>
                  <a:cubicBezTo>
                    <a:pt x="114" y="19"/>
                    <a:pt x="96" y="37"/>
                    <a:pt x="73" y="55"/>
                  </a:cubicBezTo>
                  <a:cubicBezTo>
                    <a:pt x="55" y="55"/>
                    <a:pt x="37" y="73"/>
                    <a:pt x="19" y="114"/>
                  </a:cubicBezTo>
                  <a:cubicBezTo>
                    <a:pt x="1" y="132"/>
                    <a:pt x="1" y="150"/>
                    <a:pt x="1" y="186"/>
                  </a:cubicBezTo>
                  <a:lnTo>
                    <a:pt x="1" y="263"/>
                  </a:lnTo>
                  <a:cubicBezTo>
                    <a:pt x="19" y="281"/>
                    <a:pt x="19" y="299"/>
                    <a:pt x="19" y="299"/>
                  </a:cubicBezTo>
                  <a:cubicBezTo>
                    <a:pt x="37" y="340"/>
                    <a:pt x="73" y="358"/>
                    <a:pt x="96" y="376"/>
                  </a:cubicBezTo>
                  <a:cubicBezTo>
                    <a:pt x="114" y="394"/>
                    <a:pt x="132" y="394"/>
                    <a:pt x="150" y="394"/>
                  </a:cubicBezTo>
                  <a:cubicBezTo>
                    <a:pt x="168" y="403"/>
                    <a:pt x="187" y="408"/>
                    <a:pt x="204" y="408"/>
                  </a:cubicBezTo>
                  <a:cubicBezTo>
                    <a:pt x="221" y="408"/>
                    <a:pt x="236" y="403"/>
                    <a:pt x="245" y="394"/>
                  </a:cubicBezTo>
                  <a:cubicBezTo>
                    <a:pt x="263" y="394"/>
                    <a:pt x="281" y="394"/>
                    <a:pt x="299" y="376"/>
                  </a:cubicBezTo>
                  <a:cubicBezTo>
                    <a:pt x="340" y="358"/>
                    <a:pt x="358" y="340"/>
                    <a:pt x="376" y="299"/>
                  </a:cubicBezTo>
                  <a:cubicBezTo>
                    <a:pt x="376" y="299"/>
                    <a:pt x="394" y="281"/>
                    <a:pt x="394" y="263"/>
                  </a:cubicBezTo>
                  <a:lnTo>
                    <a:pt x="394" y="168"/>
                  </a:lnTo>
                  <a:lnTo>
                    <a:pt x="394" y="150"/>
                  </a:lnTo>
                  <a:cubicBezTo>
                    <a:pt x="394" y="132"/>
                    <a:pt x="376" y="114"/>
                    <a:pt x="358" y="96"/>
                  </a:cubicBezTo>
                  <a:cubicBezTo>
                    <a:pt x="340" y="55"/>
                    <a:pt x="322" y="37"/>
                    <a:pt x="299" y="37"/>
                  </a:cubicBezTo>
                  <a:cubicBezTo>
                    <a:pt x="281" y="19"/>
                    <a:pt x="245" y="19"/>
                    <a:pt x="2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1"/>
            <p:cNvSpPr/>
            <p:nvPr/>
          </p:nvSpPr>
          <p:spPr>
            <a:xfrm rot="2700000">
              <a:off x="204065" y="1739360"/>
              <a:ext cx="31012" cy="29663"/>
            </a:xfrm>
            <a:custGeom>
              <a:avLst/>
              <a:gdLst/>
              <a:ahLst/>
              <a:cxnLst/>
              <a:rect l="l" t="t" r="r" b="b"/>
              <a:pathLst>
                <a:path w="299" h="286" extrusionOk="0">
                  <a:moveTo>
                    <a:pt x="131" y="0"/>
                  </a:moveTo>
                  <a:cubicBezTo>
                    <a:pt x="113" y="0"/>
                    <a:pt x="113" y="0"/>
                    <a:pt x="91" y="18"/>
                  </a:cubicBezTo>
                  <a:cubicBezTo>
                    <a:pt x="72" y="18"/>
                    <a:pt x="72" y="18"/>
                    <a:pt x="54" y="41"/>
                  </a:cubicBezTo>
                  <a:cubicBezTo>
                    <a:pt x="54" y="41"/>
                    <a:pt x="36" y="41"/>
                    <a:pt x="36" y="59"/>
                  </a:cubicBezTo>
                  <a:cubicBezTo>
                    <a:pt x="18" y="59"/>
                    <a:pt x="18" y="77"/>
                    <a:pt x="18" y="95"/>
                  </a:cubicBezTo>
                  <a:cubicBezTo>
                    <a:pt x="0" y="113"/>
                    <a:pt x="0" y="131"/>
                    <a:pt x="0" y="154"/>
                  </a:cubicBezTo>
                  <a:cubicBezTo>
                    <a:pt x="0" y="154"/>
                    <a:pt x="0" y="172"/>
                    <a:pt x="18" y="190"/>
                  </a:cubicBezTo>
                  <a:lnTo>
                    <a:pt x="18" y="208"/>
                  </a:lnTo>
                  <a:cubicBezTo>
                    <a:pt x="36" y="226"/>
                    <a:pt x="36" y="226"/>
                    <a:pt x="54" y="245"/>
                  </a:cubicBezTo>
                  <a:lnTo>
                    <a:pt x="72" y="267"/>
                  </a:lnTo>
                  <a:cubicBezTo>
                    <a:pt x="91" y="267"/>
                    <a:pt x="91" y="285"/>
                    <a:pt x="113" y="285"/>
                  </a:cubicBezTo>
                  <a:lnTo>
                    <a:pt x="204" y="285"/>
                  </a:lnTo>
                  <a:cubicBezTo>
                    <a:pt x="226" y="267"/>
                    <a:pt x="244" y="267"/>
                    <a:pt x="244" y="245"/>
                  </a:cubicBezTo>
                  <a:lnTo>
                    <a:pt x="262" y="226"/>
                  </a:lnTo>
                  <a:cubicBezTo>
                    <a:pt x="281" y="208"/>
                    <a:pt x="281" y="208"/>
                    <a:pt x="281" y="190"/>
                  </a:cubicBezTo>
                  <a:cubicBezTo>
                    <a:pt x="299" y="172"/>
                    <a:pt x="299" y="154"/>
                    <a:pt x="299" y="154"/>
                  </a:cubicBezTo>
                  <a:lnTo>
                    <a:pt x="299" y="113"/>
                  </a:lnTo>
                  <a:cubicBezTo>
                    <a:pt x="281" y="95"/>
                    <a:pt x="281" y="77"/>
                    <a:pt x="262" y="59"/>
                  </a:cubicBezTo>
                  <a:lnTo>
                    <a:pt x="244" y="41"/>
                  </a:lnTo>
                  <a:lnTo>
                    <a:pt x="226" y="18"/>
                  </a:lnTo>
                  <a:cubicBezTo>
                    <a:pt x="204" y="18"/>
                    <a:pt x="204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1"/>
            <p:cNvSpPr/>
            <p:nvPr/>
          </p:nvSpPr>
          <p:spPr>
            <a:xfrm rot="2700000">
              <a:off x="546480" y="1720095"/>
              <a:ext cx="66172" cy="66795"/>
            </a:xfrm>
            <a:custGeom>
              <a:avLst/>
              <a:gdLst/>
              <a:ahLst/>
              <a:cxnLst/>
              <a:rect l="l" t="t" r="r" b="b"/>
              <a:pathLst>
                <a:path w="638" h="644" extrusionOk="0">
                  <a:moveTo>
                    <a:pt x="321" y="1"/>
                  </a:moveTo>
                  <a:cubicBezTo>
                    <a:pt x="281" y="1"/>
                    <a:pt x="244" y="1"/>
                    <a:pt x="208" y="19"/>
                  </a:cubicBezTo>
                  <a:cubicBezTo>
                    <a:pt x="167" y="37"/>
                    <a:pt x="131" y="55"/>
                    <a:pt x="95" y="96"/>
                  </a:cubicBezTo>
                  <a:cubicBezTo>
                    <a:pt x="54" y="114"/>
                    <a:pt x="36" y="150"/>
                    <a:pt x="36" y="191"/>
                  </a:cubicBezTo>
                  <a:cubicBezTo>
                    <a:pt x="18" y="227"/>
                    <a:pt x="0" y="281"/>
                    <a:pt x="0" y="322"/>
                  </a:cubicBezTo>
                  <a:cubicBezTo>
                    <a:pt x="0" y="340"/>
                    <a:pt x="18" y="376"/>
                    <a:pt x="18" y="394"/>
                  </a:cubicBezTo>
                  <a:cubicBezTo>
                    <a:pt x="36" y="453"/>
                    <a:pt x="54" y="508"/>
                    <a:pt x="95" y="548"/>
                  </a:cubicBezTo>
                  <a:cubicBezTo>
                    <a:pt x="167" y="603"/>
                    <a:pt x="244" y="643"/>
                    <a:pt x="321" y="643"/>
                  </a:cubicBezTo>
                  <a:cubicBezTo>
                    <a:pt x="376" y="643"/>
                    <a:pt x="412" y="643"/>
                    <a:pt x="452" y="621"/>
                  </a:cubicBezTo>
                  <a:cubicBezTo>
                    <a:pt x="489" y="603"/>
                    <a:pt x="525" y="584"/>
                    <a:pt x="547" y="548"/>
                  </a:cubicBezTo>
                  <a:cubicBezTo>
                    <a:pt x="584" y="508"/>
                    <a:pt x="602" y="489"/>
                    <a:pt x="620" y="453"/>
                  </a:cubicBezTo>
                  <a:cubicBezTo>
                    <a:pt x="638" y="394"/>
                    <a:pt x="638" y="358"/>
                    <a:pt x="638" y="322"/>
                  </a:cubicBezTo>
                  <a:lnTo>
                    <a:pt x="638" y="227"/>
                  </a:lnTo>
                  <a:cubicBezTo>
                    <a:pt x="620" y="168"/>
                    <a:pt x="584" y="132"/>
                    <a:pt x="547" y="96"/>
                  </a:cubicBezTo>
                  <a:cubicBezTo>
                    <a:pt x="489" y="37"/>
                    <a:pt x="412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1"/>
            <p:cNvSpPr/>
            <p:nvPr/>
          </p:nvSpPr>
          <p:spPr>
            <a:xfrm rot="2700000">
              <a:off x="683959" y="2172981"/>
              <a:ext cx="40865" cy="36716"/>
            </a:xfrm>
            <a:custGeom>
              <a:avLst/>
              <a:gdLst/>
              <a:ahLst/>
              <a:cxnLst/>
              <a:rect l="l" t="t" r="r" b="b"/>
              <a:pathLst>
                <a:path w="394" h="354" extrusionOk="0">
                  <a:moveTo>
                    <a:pt x="211" y="0"/>
                  </a:moveTo>
                  <a:cubicBezTo>
                    <a:pt x="171" y="0"/>
                    <a:pt x="129" y="16"/>
                    <a:pt x="95" y="38"/>
                  </a:cubicBezTo>
                  <a:cubicBezTo>
                    <a:pt x="55" y="61"/>
                    <a:pt x="37" y="79"/>
                    <a:pt x="18" y="97"/>
                  </a:cubicBezTo>
                  <a:cubicBezTo>
                    <a:pt x="18" y="115"/>
                    <a:pt x="0" y="151"/>
                    <a:pt x="0" y="174"/>
                  </a:cubicBezTo>
                  <a:cubicBezTo>
                    <a:pt x="0" y="210"/>
                    <a:pt x="18" y="228"/>
                    <a:pt x="18" y="264"/>
                  </a:cubicBezTo>
                  <a:cubicBezTo>
                    <a:pt x="37" y="287"/>
                    <a:pt x="55" y="305"/>
                    <a:pt x="95" y="323"/>
                  </a:cubicBezTo>
                  <a:cubicBezTo>
                    <a:pt x="127" y="344"/>
                    <a:pt x="167" y="353"/>
                    <a:pt x="205" y="353"/>
                  </a:cubicBezTo>
                  <a:cubicBezTo>
                    <a:pt x="232" y="353"/>
                    <a:pt x="258" y="349"/>
                    <a:pt x="281" y="341"/>
                  </a:cubicBezTo>
                  <a:cubicBezTo>
                    <a:pt x="299" y="323"/>
                    <a:pt x="299" y="323"/>
                    <a:pt x="322" y="305"/>
                  </a:cubicBezTo>
                  <a:cubicBezTo>
                    <a:pt x="358" y="287"/>
                    <a:pt x="394" y="228"/>
                    <a:pt x="394" y="174"/>
                  </a:cubicBezTo>
                  <a:cubicBezTo>
                    <a:pt x="394" y="133"/>
                    <a:pt x="358" y="79"/>
                    <a:pt x="322" y="61"/>
                  </a:cubicBezTo>
                  <a:cubicBezTo>
                    <a:pt x="299" y="38"/>
                    <a:pt x="299" y="38"/>
                    <a:pt x="281" y="20"/>
                  </a:cubicBezTo>
                  <a:cubicBezTo>
                    <a:pt x="260" y="6"/>
                    <a:pt x="236" y="0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1"/>
            <p:cNvSpPr/>
            <p:nvPr/>
          </p:nvSpPr>
          <p:spPr>
            <a:xfrm rot="2700000">
              <a:off x="493587" y="2276336"/>
              <a:ext cx="80278" cy="77167"/>
            </a:xfrm>
            <a:custGeom>
              <a:avLst/>
              <a:gdLst/>
              <a:ahLst/>
              <a:cxnLst/>
              <a:rect l="l" t="t" r="r" b="b"/>
              <a:pathLst>
                <a:path w="774" h="744" extrusionOk="0">
                  <a:moveTo>
                    <a:pt x="380" y="0"/>
                  </a:moveTo>
                  <a:cubicBezTo>
                    <a:pt x="303" y="0"/>
                    <a:pt x="244" y="18"/>
                    <a:pt x="190" y="59"/>
                  </a:cubicBezTo>
                  <a:cubicBezTo>
                    <a:pt x="113" y="95"/>
                    <a:pt x="77" y="150"/>
                    <a:pt x="41" y="227"/>
                  </a:cubicBezTo>
                  <a:cubicBezTo>
                    <a:pt x="18" y="285"/>
                    <a:pt x="0" y="340"/>
                    <a:pt x="18" y="417"/>
                  </a:cubicBezTo>
                  <a:cubicBezTo>
                    <a:pt x="18" y="489"/>
                    <a:pt x="59" y="566"/>
                    <a:pt x="113" y="625"/>
                  </a:cubicBezTo>
                  <a:lnTo>
                    <a:pt x="113" y="643"/>
                  </a:lnTo>
                  <a:cubicBezTo>
                    <a:pt x="187" y="717"/>
                    <a:pt x="294" y="744"/>
                    <a:pt x="402" y="744"/>
                  </a:cubicBezTo>
                  <a:cubicBezTo>
                    <a:pt x="432" y="744"/>
                    <a:pt x="463" y="742"/>
                    <a:pt x="493" y="738"/>
                  </a:cubicBezTo>
                  <a:cubicBezTo>
                    <a:pt x="606" y="697"/>
                    <a:pt x="719" y="602"/>
                    <a:pt x="738" y="471"/>
                  </a:cubicBezTo>
                  <a:cubicBezTo>
                    <a:pt x="774" y="340"/>
                    <a:pt x="738" y="208"/>
                    <a:pt x="643" y="113"/>
                  </a:cubicBezTo>
                  <a:cubicBezTo>
                    <a:pt x="606" y="59"/>
                    <a:pt x="548" y="37"/>
                    <a:pt x="493" y="18"/>
                  </a:cubicBezTo>
                  <a:cubicBezTo>
                    <a:pt x="455" y="9"/>
                    <a:pt x="421" y="5"/>
                    <a:pt x="388" y="5"/>
                  </a:cubicBezTo>
                  <a:cubicBezTo>
                    <a:pt x="369" y="5"/>
                    <a:pt x="351" y="6"/>
                    <a:pt x="332" y="9"/>
                  </a:cubicBezTo>
                  <a:lnTo>
                    <a:pt x="332" y="9"/>
                  </a:lnTo>
                  <a:cubicBezTo>
                    <a:pt x="346" y="5"/>
                    <a:pt x="360" y="0"/>
                    <a:pt x="3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1"/>
            <p:cNvSpPr/>
            <p:nvPr/>
          </p:nvSpPr>
          <p:spPr>
            <a:xfrm rot="2700000">
              <a:off x="803775" y="2227063"/>
              <a:ext cx="35264" cy="39517"/>
            </a:xfrm>
            <a:custGeom>
              <a:avLst/>
              <a:gdLst/>
              <a:ahLst/>
              <a:cxnLst/>
              <a:rect l="l" t="t" r="r" b="b"/>
              <a:pathLst>
                <a:path w="340" h="381" extrusionOk="0">
                  <a:moveTo>
                    <a:pt x="173" y="1"/>
                  </a:moveTo>
                  <a:cubicBezTo>
                    <a:pt x="155" y="19"/>
                    <a:pt x="136" y="19"/>
                    <a:pt x="136" y="19"/>
                  </a:cubicBezTo>
                  <a:cubicBezTo>
                    <a:pt x="114" y="19"/>
                    <a:pt x="96" y="19"/>
                    <a:pt x="96" y="41"/>
                  </a:cubicBezTo>
                  <a:cubicBezTo>
                    <a:pt x="78" y="41"/>
                    <a:pt x="60" y="59"/>
                    <a:pt x="41" y="77"/>
                  </a:cubicBezTo>
                  <a:cubicBezTo>
                    <a:pt x="23" y="96"/>
                    <a:pt x="23" y="114"/>
                    <a:pt x="23" y="132"/>
                  </a:cubicBezTo>
                  <a:cubicBezTo>
                    <a:pt x="23" y="132"/>
                    <a:pt x="1" y="154"/>
                    <a:pt x="1" y="172"/>
                  </a:cubicBezTo>
                  <a:lnTo>
                    <a:pt x="1" y="245"/>
                  </a:lnTo>
                  <a:cubicBezTo>
                    <a:pt x="23" y="286"/>
                    <a:pt x="41" y="304"/>
                    <a:pt x="60" y="322"/>
                  </a:cubicBezTo>
                  <a:cubicBezTo>
                    <a:pt x="78" y="358"/>
                    <a:pt x="136" y="381"/>
                    <a:pt x="173" y="381"/>
                  </a:cubicBezTo>
                  <a:cubicBezTo>
                    <a:pt x="191" y="381"/>
                    <a:pt x="209" y="381"/>
                    <a:pt x="227" y="358"/>
                  </a:cubicBezTo>
                  <a:cubicBezTo>
                    <a:pt x="250" y="358"/>
                    <a:pt x="268" y="340"/>
                    <a:pt x="286" y="322"/>
                  </a:cubicBezTo>
                  <a:cubicBezTo>
                    <a:pt x="304" y="304"/>
                    <a:pt x="322" y="286"/>
                    <a:pt x="322" y="245"/>
                  </a:cubicBezTo>
                  <a:cubicBezTo>
                    <a:pt x="340" y="227"/>
                    <a:pt x="340" y="191"/>
                    <a:pt x="322" y="172"/>
                  </a:cubicBezTo>
                  <a:lnTo>
                    <a:pt x="322" y="132"/>
                  </a:lnTo>
                  <a:cubicBezTo>
                    <a:pt x="322" y="114"/>
                    <a:pt x="322" y="96"/>
                    <a:pt x="304" y="96"/>
                  </a:cubicBezTo>
                  <a:cubicBezTo>
                    <a:pt x="304" y="77"/>
                    <a:pt x="286" y="59"/>
                    <a:pt x="268" y="41"/>
                  </a:cubicBezTo>
                  <a:cubicBezTo>
                    <a:pt x="268" y="41"/>
                    <a:pt x="250" y="19"/>
                    <a:pt x="227" y="19"/>
                  </a:cubicBezTo>
                  <a:cubicBezTo>
                    <a:pt x="209" y="19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1"/>
            <p:cNvSpPr/>
            <p:nvPr/>
          </p:nvSpPr>
          <p:spPr>
            <a:xfrm rot="2700000">
              <a:off x="697791" y="2351185"/>
              <a:ext cx="61090" cy="47088"/>
            </a:xfrm>
            <a:custGeom>
              <a:avLst/>
              <a:gdLst/>
              <a:ahLst/>
              <a:cxnLst/>
              <a:rect l="l" t="t" r="r" b="b"/>
              <a:pathLst>
                <a:path w="589" h="454" extrusionOk="0">
                  <a:moveTo>
                    <a:pt x="304" y="1"/>
                  </a:moveTo>
                  <a:cubicBezTo>
                    <a:pt x="1" y="1"/>
                    <a:pt x="1" y="453"/>
                    <a:pt x="304" y="453"/>
                  </a:cubicBezTo>
                  <a:cubicBezTo>
                    <a:pt x="589" y="453"/>
                    <a:pt x="589" y="1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1"/>
            <p:cNvSpPr/>
            <p:nvPr/>
          </p:nvSpPr>
          <p:spPr>
            <a:xfrm rot="2700000">
              <a:off x="178696" y="2085104"/>
              <a:ext cx="51237" cy="48851"/>
            </a:xfrm>
            <a:custGeom>
              <a:avLst/>
              <a:gdLst/>
              <a:ahLst/>
              <a:cxnLst/>
              <a:rect l="l" t="t" r="r" b="b"/>
              <a:pathLst>
                <a:path w="494" h="471" extrusionOk="0">
                  <a:moveTo>
                    <a:pt x="245" y="0"/>
                  </a:moveTo>
                  <a:cubicBezTo>
                    <a:pt x="208" y="0"/>
                    <a:pt x="172" y="0"/>
                    <a:pt x="154" y="18"/>
                  </a:cubicBezTo>
                  <a:cubicBezTo>
                    <a:pt x="113" y="18"/>
                    <a:pt x="95" y="36"/>
                    <a:pt x="77" y="54"/>
                  </a:cubicBezTo>
                  <a:cubicBezTo>
                    <a:pt x="59" y="72"/>
                    <a:pt x="41" y="113"/>
                    <a:pt x="18" y="131"/>
                  </a:cubicBezTo>
                  <a:cubicBezTo>
                    <a:pt x="0" y="167"/>
                    <a:pt x="0" y="208"/>
                    <a:pt x="0" y="226"/>
                  </a:cubicBezTo>
                  <a:cubicBezTo>
                    <a:pt x="0" y="262"/>
                    <a:pt x="0" y="280"/>
                    <a:pt x="18" y="299"/>
                  </a:cubicBezTo>
                  <a:cubicBezTo>
                    <a:pt x="18" y="339"/>
                    <a:pt x="41" y="375"/>
                    <a:pt x="77" y="394"/>
                  </a:cubicBezTo>
                  <a:cubicBezTo>
                    <a:pt x="95" y="412"/>
                    <a:pt x="113" y="434"/>
                    <a:pt x="113" y="434"/>
                  </a:cubicBezTo>
                  <a:cubicBezTo>
                    <a:pt x="154" y="470"/>
                    <a:pt x="208" y="470"/>
                    <a:pt x="245" y="470"/>
                  </a:cubicBezTo>
                  <a:cubicBezTo>
                    <a:pt x="285" y="470"/>
                    <a:pt x="303" y="470"/>
                    <a:pt x="340" y="452"/>
                  </a:cubicBezTo>
                  <a:cubicBezTo>
                    <a:pt x="358" y="452"/>
                    <a:pt x="398" y="434"/>
                    <a:pt x="416" y="394"/>
                  </a:cubicBezTo>
                  <a:cubicBezTo>
                    <a:pt x="435" y="375"/>
                    <a:pt x="453" y="357"/>
                    <a:pt x="471" y="321"/>
                  </a:cubicBezTo>
                  <a:cubicBezTo>
                    <a:pt x="471" y="299"/>
                    <a:pt x="493" y="262"/>
                    <a:pt x="493" y="226"/>
                  </a:cubicBezTo>
                  <a:cubicBezTo>
                    <a:pt x="493" y="208"/>
                    <a:pt x="471" y="185"/>
                    <a:pt x="471" y="167"/>
                  </a:cubicBezTo>
                  <a:cubicBezTo>
                    <a:pt x="471" y="131"/>
                    <a:pt x="435" y="95"/>
                    <a:pt x="416" y="54"/>
                  </a:cubicBezTo>
                  <a:cubicBezTo>
                    <a:pt x="398" y="54"/>
                    <a:pt x="380" y="36"/>
                    <a:pt x="358" y="18"/>
                  </a:cubicBezTo>
                  <a:cubicBezTo>
                    <a:pt x="321" y="0"/>
                    <a:pt x="285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1"/>
            <p:cNvSpPr/>
            <p:nvPr/>
          </p:nvSpPr>
          <p:spPr>
            <a:xfrm rot="2700000">
              <a:off x="310667" y="2268172"/>
              <a:ext cx="33501" cy="31012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8" y="0"/>
                  </a:moveTo>
                  <a:cubicBezTo>
                    <a:pt x="150" y="0"/>
                    <a:pt x="114" y="0"/>
                    <a:pt x="96" y="18"/>
                  </a:cubicBezTo>
                  <a:cubicBezTo>
                    <a:pt x="78" y="18"/>
                    <a:pt x="78" y="18"/>
                    <a:pt x="78" y="36"/>
                  </a:cubicBezTo>
                  <a:cubicBezTo>
                    <a:pt x="37" y="36"/>
                    <a:pt x="37" y="55"/>
                    <a:pt x="19" y="73"/>
                  </a:cubicBezTo>
                  <a:cubicBezTo>
                    <a:pt x="1" y="91"/>
                    <a:pt x="1" y="113"/>
                    <a:pt x="1" y="150"/>
                  </a:cubicBezTo>
                  <a:cubicBezTo>
                    <a:pt x="1" y="168"/>
                    <a:pt x="1" y="186"/>
                    <a:pt x="19" y="204"/>
                  </a:cubicBezTo>
                  <a:cubicBezTo>
                    <a:pt x="37" y="226"/>
                    <a:pt x="37" y="245"/>
                    <a:pt x="78" y="263"/>
                  </a:cubicBezTo>
                  <a:lnTo>
                    <a:pt x="96" y="281"/>
                  </a:lnTo>
                  <a:cubicBezTo>
                    <a:pt x="114" y="281"/>
                    <a:pt x="150" y="299"/>
                    <a:pt x="168" y="299"/>
                  </a:cubicBezTo>
                  <a:cubicBezTo>
                    <a:pt x="191" y="299"/>
                    <a:pt x="227" y="281"/>
                    <a:pt x="245" y="281"/>
                  </a:cubicBezTo>
                  <a:cubicBezTo>
                    <a:pt x="281" y="245"/>
                    <a:pt x="322" y="204"/>
                    <a:pt x="322" y="150"/>
                  </a:cubicBezTo>
                  <a:cubicBezTo>
                    <a:pt x="322" y="91"/>
                    <a:pt x="281" y="36"/>
                    <a:pt x="245" y="18"/>
                  </a:cubicBezTo>
                  <a:cubicBezTo>
                    <a:pt x="227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1"/>
            <p:cNvSpPr/>
            <p:nvPr/>
          </p:nvSpPr>
          <p:spPr>
            <a:xfrm rot="2700000">
              <a:off x="552747" y="2401195"/>
              <a:ext cx="89716" cy="89716"/>
            </a:xfrm>
            <a:custGeom>
              <a:avLst/>
              <a:gdLst/>
              <a:ahLst/>
              <a:cxnLst/>
              <a:rect l="l" t="t" r="r" b="b"/>
              <a:pathLst>
                <a:path w="865" h="865" extrusionOk="0">
                  <a:moveTo>
                    <a:pt x="431" y="0"/>
                  </a:moveTo>
                  <a:cubicBezTo>
                    <a:pt x="376" y="0"/>
                    <a:pt x="318" y="19"/>
                    <a:pt x="281" y="37"/>
                  </a:cubicBezTo>
                  <a:cubicBezTo>
                    <a:pt x="227" y="55"/>
                    <a:pt x="168" y="91"/>
                    <a:pt x="132" y="132"/>
                  </a:cubicBezTo>
                  <a:cubicBezTo>
                    <a:pt x="91" y="168"/>
                    <a:pt x="55" y="227"/>
                    <a:pt x="55" y="263"/>
                  </a:cubicBezTo>
                  <a:cubicBezTo>
                    <a:pt x="19" y="317"/>
                    <a:pt x="1" y="376"/>
                    <a:pt x="19" y="430"/>
                  </a:cubicBezTo>
                  <a:lnTo>
                    <a:pt x="19" y="543"/>
                  </a:lnTo>
                  <a:cubicBezTo>
                    <a:pt x="55" y="620"/>
                    <a:pt x="73" y="679"/>
                    <a:pt x="132" y="733"/>
                  </a:cubicBezTo>
                  <a:cubicBezTo>
                    <a:pt x="168" y="751"/>
                    <a:pt x="186" y="792"/>
                    <a:pt x="227" y="810"/>
                  </a:cubicBezTo>
                  <a:cubicBezTo>
                    <a:pt x="281" y="846"/>
                    <a:pt x="358" y="864"/>
                    <a:pt x="431" y="864"/>
                  </a:cubicBezTo>
                  <a:cubicBezTo>
                    <a:pt x="490" y="864"/>
                    <a:pt x="544" y="846"/>
                    <a:pt x="603" y="828"/>
                  </a:cubicBezTo>
                  <a:cubicBezTo>
                    <a:pt x="657" y="810"/>
                    <a:pt x="698" y="769"/>
                    <a:pt x="734" y="733"/>
                  </a:cubicBezTo>
                  <a:cubicBezTo>
                    <a:pt x="793" y="697"/>
                    <a:pt x="811" y="656"/>
                    <a:pt x="829" y="602"/>
                  </a:cubicBezTo>
                  <a:cubicBezTo>
                    <a:pt x="865" y="543"/>
                    <a:pt x="865" y="489"/>
                    <a:pt x="865" y="430"/>
                  </a:cubicBezTo>
                  <a:cubicBezTo>
                    <a:pt x="865" y="394"/>
                    <a:pt x="865" y="358"/>
                    <a:pt x="847" y="317"/>
                  </a:cubicBezTo>
                  <a:cubicBezTo>
                    <a:pt x="829" y="245"/>
                    <a:pt x="793" y="186"/>
                    <a:pt x="734" y="132"/>
                  </a:cubicBezTo>
                  <a:cubicBezTo>
                    <a:pt x="716" y="114"/>
                    <a:pt x="680" y="91"/>
                    <a:pt x="657" y="73"/>
                  </a:cubicBezTo>
                  <a:cubicBezTo>
                    <a:pt x="585" y="19"/>
                    <a:pt x="50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1"/>
            <p:cNvSpPr/>
            <p:nvPr/>
          </p:nvSpPr>
          <p:spPr>
            <a:xfrm rot="2700000">
              <a:off x="119587" y="1873792"/>
              <a:ext cx="54971" cy="54971"/>
            </a:xfrm>
            <a:custGeom>
              <a:avLst/>
              <a:gdLst/>
              <a:ahLst/>
              <a:cxnLst/>
              <a:rect l="l" t="t" r="r" b="b"/>
              <a:pathLst>
                <a:path w="530" h="530" extrusionOk="0">
                  <a:moveTo>
                    <a:pt x="263" y="0"/>
                  </a:moveTo>
                  <a:cubicBezTo>
                    <a:pt x="245" y="0"/>
                    <a:pt x="209" y="0"/>
                    <a:pt x="173" y="23"/>
                  </a:cubicBezTo>
                  <a:cubicBezTo>
                    <a:pt x="132" y="41"/>
                    <a:pt x="114" y="59"/>
                    <a:pt x="96" y="77"/>
                  </a:cubicBezTo>
                  <a:cubicBezTo>
                    <a:pt x="59" y="95"/>
                    <a:pt x="37" y="136"/>
                    <a:pt x="37" y="172"/>
                  </a:cubicBezTo>
                  <a:cubicBezTo>
                    <a:pt x="19" y="190"/>
                    <a:pt x="1" y="227"/>
                    <a:pt x="19" y="267"/>
                  </a:cubicBezTo>
                  <a:lnTo>
                    <a:pt x="19" y="340"/>
                  </a:lnTo>
                  <a:cubicBezTo>
                    <a:pt x="37" y="380"/>
                    <a:pt x="59" y="417"/>
                    <a:pt x="96" y="453"/>
                  </a:cubicBezTo>
                  <a:cubicBezTo>
                    <a:pt x="114" y="453"/>
                    <a:pt x="114" y="475"/>
                    <a:pt x="132" y="494"/>
                  </a:cubicBezTo>
                  <a:cubicBezTo>
                    <a:pt x="191" y="512"/>
                    <a:pt x="227" y="530"/>
                    <a:pt x="263" y="530"/>
                  </a:cubicBezTo>
                  <a:cubicBezTo>
                    <a:pt x="304" y="530"/>
                    <a:pt x="340" y="512"/>
                    <a:pt x="376" y="512"/>
                  </a:cubicBezTo>
                  <a:cubicBezTo>
                    <a:pt x="399" y="494"/>
                    <a:pt x="435" y="475"/>
                    <a:pt x="453" y="453"/>
                  </a:cubicBezTo>
                  <a:cubicBezTo>
                    <a:pt x="489" y="417"/>
                    <a:pt x="512" y="399"/>
                    <a:pt x="512" y="362"/>
                  </a:cubicBezTo>
                  <a:cubicBezTo>
                    <a:pt x="530" y="340"/>
                    <a:pt x="530" y="304"/>
                    <a:pt x="530" y="267"/>
                  </a:cubicBezTo>
                  <a:lnTo>
                    <a:pt x="530" y="190"/>
                  </a:lnTo>
                  <a:cubicBezTo>
                    <a:pt x="512" y="154"/>
                    <a:pt x="489" y="114"/>
                    <a:pt x="453" y="77"/>
                  </a:cubicBezTo>
                  <a:cubicBezTo>
                    <a:pt x="435" y="59"/>
                    <a:pt x="417" y="59"/>
                    <a:pt x="399" y="41"/>
                  </a:cubicBezTo>
                  <a:cubicBezTo>
                    <a:pt x="358" y="23"/>
                    <a:pt x="322" y="0"/>
                    <a:pt x="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1"/>
            <p:cNvSpPr/>
            <p:nvPr/>
          </p:nvSpPr>
          <p:spPr>
            <a:xfrm rot="2700000">
              <a:off x="694069" y="1773751"/>
              <a:ext cx="50718" cy="50718"/>
            </a:xfrm>
            <a:custGeom>
              <a:avLst/>
              <a:gdLst/>
              <a:ahLst/>
              <a:cxnLst/>
              <a:rect l="l" t="t" r="r" b="b"/>
              <a:pathLst>
                <a:path w="489" h="489" extrusionOk="0">
                  <a:moveTo>
                    <a:pt x="244" y="0"/>
                  </a:moveTo>
                  <a:cubicBezTo>
                    <a:pt x="204" y="0"/>
                    <a:pt x="167" y="0"/>
                    <a:pt x="149" y="18"/>
                  </a:cubicBezTo>
                  <a:cubicBezTo>
                    <a:pt x="113" y="18"/>
                    <a:pt x="91" y="37"/>
                    <a:pt x="54" y="55"/>
                  </a:cubicBezTo>
                  <a:cubicBezTo>
                    <a:pt x="36" y="95"/>
                    <a:pt x="18" y="113"/>
                    <a:pt x="18" y="150"/>
                  </a:cubicBezTo>
                  <a:cubicBezTo>
                    <a:pt x="0" y="168"/>
                    <a:pt x="0" y="208"/>
                    <a:pt x="0" y="245"/>
                  </a:cubicBezTo>
                  <a:lnTo>
                    <a:pt x="0" y="303"/>
                  </a:lnTo>
                  <a:cubicBezTo>
                    <a:pt x="18" y="340"/>
                    <a:pt x="36" y="376"/>
                    <a:pt x="54" y="417"/>
                  </a:cubicBezTo>
                  <a:cubicBezTo>
                    <a:pt x="72" y="417"/>
                    <a:pt x="91" y="435"/>
                    <a:pt x="113" y="453"/>
                  </a:cubicBezTo>
                  <a:cubicBezTo>
                    <a:pt x="149" y="471"/>
                    <a:pt x="186" y="489"/>
                    <a:pt x="244" y="489"/>
                  </a:cubicBezTo>
                  <a:cubicBezTo>
                    <a:pt x="262" y="489"/>
                    <a:pt x="299" y="471"/>
                    <a:pt x="339" y="453"/>
                  </a:cubicBezTo>
                  <a:cubicBezTo>
                    <a:pt x="357" y="453"/>
                    <a:pt x="394" y="435"/>
                    <a:pt x="412" y="417"/>
                  </a:cubicBezTo>
                  <a:cubicBezTo>
                    <a:pt x="430" y="394"/>
                    <a:pt x="452" y="358"/>
                    <a:pt x="471" y="340"/>
                  </a:cubicBezTo>
                  <a:cubicBezTo>
                    <a:pt x="471" y="303"/>
                    <a:pt x="489" y="263"/>
                    <a:pt x="489" y="245"/>
                  </a:cubicBezTo>
                  <a:cubicBezTo>
                    <a:pt x="471" y="208"/>
                    <a:pt x="471" y="190"/>
                    <a:pt x="471" y="168"/>
                  </a:cubicBezTo>
                  <a:cubicBezTo>
                    <a:pt x="471" y="132"/>
                    <a:pt x="430" y="95"/>
                    <a:pt x="412" y="55"/>
                  </a:cubicBezTo>
                  <a:cubicBezTo>
                    <a:pt x="394" y="55"/>
                    <a:pt x="376" y="37"/>
                    <a:pt x="357" y="18"/>
                  </a:cubicBezTo>
                  <a:cubicBezTo>
                    <a:pt x="317" y="0"/>
                    <a:pt x="281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1"/>
            <p:cNvSpPr/>
            <p:nvPr/>
          </p:nvSpPr>
          <p:spPr>
            <a:xfrm rot="2700000">
              <a:off x="849599" y="2096680"/>
              <a:ext cx="64409" cy="66691"/>
            </a:xfrm>
            <a:custGeom>
              <a:avLst/>
              <a:gdLst/>
              <a:ahLst/>
              <a:cxnLst/>
              <a:rect l="l" t="t" r="r" b="b"/>
              <a:pathLst>
                <a:path w="621" h="643" extrusionOk="0">
                  <a:moveTo>
                    <a:pt x="300" y="1"/>
                  </a:moveTo>
                  <a:cubicBezTo>
                    <a:pt x="263" y="1"/>
                    <a:pt x="227" y="1"/>
                    <a:pt x="186" y="41"/>
                  </a:cubicBezTo>
                  <a:cubicBezTo>
                    <a:pt x="150" y="41"/>
                    <a:pt x="114" y="59"/>
                    <a:pt x="96" y="96"/>
                  </a:cubicBezTo>
                  <a:cubicBezTo>
                    <a:pt x="55" y="136"/>
                    <a:pt x="37" y="154"/>
                    <a:pt x="19" y="191"/>
                  </a:cubicBezTo>
                  <a:cubicBezTo>
                    <a:pt x="1" y="227"/>
                    <a:pt x="1" y="286"/>
                    <a:pt x="1" y="322"/>
                  </a:cubicBezTo>
                  <a:lnTo>
                    <a:pt x="1" y="399"/>
                  </a:lnTo>
                  <a:cubicBezTo>
                    <a:pt x="19" y="453"/>
                    <a:pt x="55" y="512"/>
                    <a:pt x="96" y="548"/>
                  </a:cubicBezTo>
                  <a:cubicBezTo>
                    <a:pt x="114" y="566"/>
                    <a:pt x="132" y="566"/>
                    <a:pt x="150" y="589"/>
                  </a:cubicBezTo>
                  <a:cubicBezTo>
                    <a:pt x="209" y="625"/>
                    <a:pt x="245" y="643"/>
                    <a:pt x="300" y="643"/>
                  </a:cubicBezTo>
                  <a:cubicBezTo>
                    <a:pt x="358" y="643"/>
                    <a:pt x="395" y="625"/>
                    <a:pt x="435" y="607"/>
                  </a:cubicBezTo>
                  <a:cubicBezTo>
                    <a:pt x="471" y="589"/>
                    <a:pt x="508" y="566"/>
                    <a:pt x="526" y="548"/>
                  </a:cubicBezTo>
                  <a:cubicBezTo>
                    <a:pt x="566" y="512"/>
                    <a:pt x="585" y="476"/>
                    <a:pt x="603" y="435"/>
                  </a:cubicBezTo>
                  <a:cubicBezTo>
                    <a:pt x="621" y="399"/>
                    <a:pt x="621" y="362"/>
                    <a:pt x="621" y="322"/>
                  </a:cubicBezTo>
                  <a:lnTo>
                    <a:pt x="621" y="227"/>
                  </a:lnTo>
                  <a:cubicBezTo>
                    <a:pt x="603" y="191"/>
                    <a:pt x="566" y="136"/>
                    <a:pt x="526" y="96"/>
                  </a:cubicBezTo>
                  <a:cubicBezTo>
                    <a:pt x="508" y="77"/>
                    <a:pt x="490" y="59"/>
                    <a:pt x="471" y="41"/>
                  </a:cubicBezTo>
                  <a:cubicBezTo>
                    <a:pt x="413" y="23"/>
                    <a:pt x="358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1"/>
            <p:cNvSpPr/>
            <p:nvPr/>
          </p:nvSpPr>
          <p:spPr>
            <a:xfrm rot="2700000">
              <a:off x="841068" y="2359660"/>
              <a:ext cx="35264" cy="31530"/>
            </a:xfrm>
            <a:custGeom>
              <a:avLst/>
              <a:gdLst/>
              <a:ahLst/>
              <a:cxnLst/>
              <a:rect l="l" t="t" r="r" b="b"/>
              <a:pathLst>
                <a:path w="340" h="304" extrusionOk="0">
                  <a:moveTo>
                    <a:pt x="154" y="0"/>
                  </a:moveTo>
                  <a:cubicBezTo>
                    <a:pt x="114" y="0"/>
                    <a:pt x="78" y="18"/>
                    <a:pt x="41" y="59"/>
                  </a:cubicBezTo>
                  <a:cubicBezTo>
                    <a:pt x="41" y="59"/>
                    <a:pt x="23" y="77"/>
                    <a:pt x="23" y="95"/>
                  </a:cubicBezTo>
                  <a:cubicBezTo>
                    <a:pt x="1" y="131"/>
                    <a:pt x="1" y="190"/>
                    <a:pt x="23" y="226"/>
                  </a:cubicBezTo>
                  <a:cubicBezTo>
                    <a:pt x="23" y="226"/>
                    <a:pt x="41" y="226"/>
                    <a:pt x="41" y="244"/>
                  </a:cubicBezTo>
                  <a:cubicBezTo>
                    <a:pt x="59" y="285"/>
                    <a:pt x="114" y="303"/>
                    <a:pt x="154" y="303"/>
                  </a:cubicBezTo>
                  <a:cubicBezTo>
                    <a:pt x="191" y="303"/>
                    <a:pt x="227" y="303"/>
                    <a:pt x="249" y="285"/>
                  </a:cubicBezTo>
                  <a:lnTo>
                    <a:pt x="286" y="285"/>
                  </a:lnTo>
                  <a:cubicBezTo>
                    <a:pt x="304" y="262"/>
                    <a:pt x="304" y="244"/>
                    <a:pt x="322" y="244"/>
                  </a:cubicBezTo>
                  <a:cubicBezTo>
                    <a:pt x="340" y="208"/>
                    <a:pt x="340" y="190"/>
                    <a:pt x="340" y="149"/>
                  </a:cubicBezTo>
                  <a:cubicBezTo>
                    <a:pt x="340" y="131"/>
                    <a:pt x="340" y="113"/>
                    <a:pt x="322" y="77"/>
                  </a:cubicBezTo>
                  <a:cubicBezTo>
                    <a:pt x="322" y="59"/>
                    <a:pt x="286" y="18"/>
                    <a:pt x="249" y="18"/>
                  </a:cubicBezTo>
                  <a:cubicBezTo>
                    <a:pt x="227" y="18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1"/>
            <p:cNvSpPr/>
            <p:nvPr/>
          </p:nvSpPr>
          <p:spPr>
            <a:xfrm rot="2700000">
              <a:off x="432433" y="1997563"/>
              <a:ext cx="37131" cy="37131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2" y="0"/>
                  </a:moveTo>
                  <a:cubicBezTo>
                    <a:pt x="149" y="0"/>
                    <a:pt x="131" y="0"/>
                    <a:pt x="95" y="18"/>
                  </a:cubicBezTo>
                  <a:cubicBezTo>
                    <a:pt x="77" y="18"/>
                    <a:pt x="59" y="36"/>
                    <a:pt x="36" y="54"/>
                  </a:cubicBezTo>
                  <a:cubicBezTo>
                    <a:pt x="36" y="73"/>
                    <a:pt x="18" y="95"/>
                    <a:pt x="0" y="113"/>
                  </a:cubicBezTo>
                  <a:lnTo>
                    <a:pt x="0" y="168"/>
                  </a:lnTo>
                  <a:lnTo>
                    <a:pt x="0" y="226"/>
                  </a:lnTo>
                  <a:cubicBezTo>
                    <a:pt x="0" y="244"/>
                    <a:pt x="18" y="281"/>
                    <a:pt x="36" y="299"/>
                  </a:cubicBezTo>
                  <a:cubicBezTo>
                    <a:pt x="59" y="299"/>
                    <a:pt x="77" y="321"/>
                    <a:pt x="77" y="321"/>
                  </a:cubicBezTo>
                  <a:cubicBezTo>
                    <a:pt x="113" y="339"/>
                    <a:pt x="131" y="358"/>
                    <a:pt x="172" y="358"/>
                  </a:cubicBezTo>
                  <a:lnTo>
                    <a:pt x="190" y="358"/>
                  </a:lnTo>
                  <a:cubicBezTo>
                    <a:pt x="226" y="339"/>
                    <a:pt x="244" y="339"/>
                    <a:pt x="262" y="321"/>
                  </a:cubicBezTo>
                  <a:cubicBezTo>
                    <a:pt x="285" y="321"/>
                    <a:pt x="285" y="299"/>
                    <a:pt x="303" y="299"/>
                  </a:cubicBezTo>
                  <a:lnTo>
                    <a:pt x="321" y="281"/>
                  </a:lnTo>
                  <a:cubicBezTo>
                    <a:pt x="321" y="281"/>
                    <a:pt x="339" y="263"/>
                    <a:pt x="339" y="244"/>
                  </a:cubicBezTo>
                  <a:cubicBezTo>
                    <a:pt x="357" y="226"/>
                    <a:pt x="357" y="186"/>
                    <a:pt x="357" y="168"/>
                  </a:cubicBezTo>
                  <a:lnTo>
                    <a:pt x="357" y="131"/>
                  </a:lnTo>
                  <a:cubicBezTo>
                    <a:pt x="339" y="113"/>
                    <a:pt x="339" y="73"/>
                    <a:pt x="321" y="54"/>
                  </a:cubicBezTo>
                  <a:lnTo>
                    <a:pt x="303" y="54"/>
                  </a:lnTo>
                  <a:lnTo>
                    <a:pt x="262" y="18"/>
                  </a:lnTo>
                  <a:cubicBezTo>
                    <a:pt x="244" y="18"/>
                    <a:pt x="226" y="18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29590330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2" name="Google Shape;2602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603" name="Google Shape;2603;p22"/>
          <p:cNvSpPr txBox="1">
            <a:spLocks noGrp="1"/>
          </p:cNvSpPr>
          <p:nvPr>
            <p:ph type="subTitle" idx="1"/>
          </p:nvPr>
        </p:nvSpPr>
        <p:spPr>
          <a:xfrm>
            <a:off x="1758200" y="2832900"/>
            <a:ext cx="2316000" cy="121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604" name="Google Shape;2604;p22"/>
          <p:cNvSpPr txBox="1">
            <a:spLocks noGrp="1"/>
          </p:cNvSpPr>
          <p:nvPr>
            <p:ph type="title" idx="2"/>
          </p:nvPr>
        </p:nvSpPr>
        <p:spPr>
          <a:xfrm>
            <a:off x="1758200" y="2606045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605" name="Google Shape;2605;p22"/>
          <p:cNvSpPr txBox="1">
            <a:spLocks noGrp="1"/>
          </p:cNvSpPr>
          <p:nvPr>
            <p:ph type="title" idx="3" hasCustomPrompt="1"/>
          </p:nvPr>
        </p:nvSpPr>
        <p:spPr>
          <a:xfrm>
            <a:off x="1758212" y="2074048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606" name="Google Shape;2606;p22"/>
          <p:cNvSpPr txBox="1">
            <a:spLocks noGrp="1"/>
          </p:cNvSpPr>
          <p:nvPr>
            <p:ph type="subTitle" idx="4"/>
          </p:nvPr>
        </p:nvSpPr>
        <p:spPr>
          <a:xfrm>
            <a:off x="5069425" y="2832900"/>
            <a:ext cx="2316000" cy="121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607" name="Google Shape;2607;p22"/>
          <p:cNvSpPr txBox="1">
            <a:spLocks noGrp="1"/>
          </p:cNvSpPr>
          <p:nvPr>
            <p:ph type="title" idx="5"/>
          </p:nvPr>
        </p:nvSpPr>
        <p:spPr>
          <a:xfrm>
            <a:off x="5069422" y="2606045"/>
            <a:ext cx="23160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608" name="Google Shape;2608;p22"/>
          <p:cNvSpPr txBox="1">
            <a:spLocks noGrp="1"/>
          </p:cNvSpPr>
          <p:nvPr>
            <p:ph type="title" idx="6" hasCustomPrompt="1"/>
          </p:nvPr>
        </p:nvSpPr>
        <p:spPr>
          <a:xfrm>
            <a:off x="5069429" y="2074048"/>
            <a:ext cx="2316000" cy="43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2609" name="Google Shape;2609;p22"/>
          <p:cNvGrpSpPr/>
          <p:nvPr/>
        </p:nvGrpSpPr>
        <p:grpSpPr>
          <a:xfrm>
            <a:off x="-462800" y="3147505"/>
            <a:ext cx="1606980" cy="2271789"/>
            <a:chOff x="-2044593" y="909364"/>
            <a:chExt cx="494516" cy="699098"/>
          </a:xfrm>
        </p:grpSpPr>
        <p:sp>
          <p:nvSpPr>
            <p:cNvPr id="2610" name="Google Shape;2610;p22"/>
            <p:cNvSpPr/>
            <p:nvPr/>
          </p:nvSpPr>
          <p:spPr>
            <a:xfrm flipH="1">
              <a:off x="-2044593" y="1152817"/>
              <a:ext cx="494516" cy="455646"/>
            </a:xfrm>
            <a:custGeom>
              <a:avLst/>
              <a:gdLst/>
              <a:ahLst/>
              <a:cxnLst/>
              <a:rect l="l" t="t" r="r" b="b"/>
              <a:pathLst>
                <a:path w="14974" h="13797" extrusionOk="0">
                  <a:moveTo>
                    <a:pt x="8230" y="1"/>
                  </a:moveTo>
                  <a:cubicBezTo>
                    <a:pt x="6711" y="1"/>
                    <a:pt x="5230" y="620"/>
                    <a:pt x="4526" y="1934"/>
                  </a:cubicBezTo>
                  <a:cubicBezTo>
                    <a:pt x="3559" y="3725"/>
                    <a:pt x="4156" y="6262"/>
                    <a:pt x="2663" y="7605"/>
                  </a:cubicBezTo>
                  <a:cubicBezTo>
                    <a:pt x="2114" y="8053"/>
                    <a:pt x="1416" y="8298"/>
                    <a:pt x="944" y="8823"/>
                  </a:cubicBezTo>
                  <a:cubicBezTo>
                    <a:pt x="1" y="9868"/>
                    <a:pt x="496" y="11635"/>
                    <a:pt x="1589" y="12506"/>
                  </a:cubicBezTo>
                  <a:cubicBezTo>
                    <a:pt x="2657" y="13378"/>
                    <a:pt x="4048" y="13797"/>
                    <a:pt x="5410" y="13797"/>
                  </a:cubicBezTo>
                  <a:cubicBezTo>
                    <a:pt x="5447" y="13797"/>
                    <a:pt x="5485" y="13797"/>
                    <a:pt x="5523" y="13796"/>
                  </a:cubicBezTo>
                  <a:cubicBezTo>
                    <a:pt x="8508" y="13796"/>
                    <a:pt x="12908" y="11581"/>
                    <a:pt x="13952" y="8548"/>
                  </a:cubicBezTo>
                  <a:cubicBezTo>
                    <a:pt x="14973" y="5516"/>
                    <a:pt x="13409" y="1832"/>
                    <a:pt x="10520" y="489"/>
                  </a:cubicBezTo>
                  <a:cubicBezTo>
                    <a:pt x="9815" y="167"/>
                    <a:pt x="9017" y="1"/>
                    <a:pt x="8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2"/>
            <p:cNvSpPr/>
            <p:nvPr/>
          </p:nvSpPr>
          <p:spPr>
            <a:xfrm flipH="1">
              <a:off x="-1632979" y="1054239"/>
              <a:ext cx="49875" cy="37575"/>
            </a:xfrm>
            <a:custGeom>
              <a:avLst/>
              <a:gdLst/>
              <a:ahLst/>
              <a:cxnLst/>
              <a:rect l="l" t="t" r="r" b="b"/>
              <a:pathLst>
                <a:path w="1995" h="1503" extrusionOk="0">
                  <a:moveTo>
                    <a:pt x="1101" y="0"/>
                  </a:moveTo>
                  <a:cubicBezTo>
                    <a:pt x="889" y="0"/>
                    <a:pt x="671" y="112"/>
                    <a:pt x="424" y="277"/>
                  </a:cubicBezTo>
                  <a:cubicBezTo>
                    <a:pt x="251" y="378"/>
                    <a:pt x="102" y="528"/>
                    <a:pt x="54" y="725"/>
                  </a:cubicBezTo>
                  <a:cubicBezTo>
                    <a:pt x="0" y="952"/>
                    <a:pt x="102" y="1196"/>
                    <a:pt x="275" y="1346"/>
                  </a:cubicBezTo>
                  <a:cubicBezTo>
                    <a:pt x="441" y="1448"/>
                    <a:pt x="619" y="1503"/>
                    <a:pt x="803" y="1503"/>
                  </a:cubicBezTo>
                  <a:cubicBezTo>
                    <a:pt x="844" y="1503"/>
                    <a:pt x="885" y="1500"/>
                    <a:pt x="926" y="1495"/>
                  </a:cubicBezTo>
                  <a:cubicBezTo>
                    <a:pt x="1170" y="1471"/>
                    <a:pt x="1373" y="1375"/>
                    <a:pt x="1570" y="1274"/>
                  </a:cubicBezTo>
                  <a:cubicBezTo>
                    <a:pt x="1720" y="1196"/>
                    <a:pt x="1869" y="1101"/>
                    <a:pt x="1917" y="952"/>
                  </a:cubicBezTo>
                  <a:cubicBezTo>
                    <a:pt x="1994" y="701"/>
                    <a:pt x="1821" y="450"/>
                    <a:pt x="1618" y="253"/>
                  </a:cubicBezTo>
                  <a:cubicBezTo>
                    <a:pt x="1442" y="74"/>
                    <a:pt x="1273" y="0"/>
                    <a:pt x="1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2"/>
            <p:cNvSpPr/>
            <p:nvPr/>
          </p:nvSpPr>
          <p:spPr>
            <a:xfrm flipH="1">
              <a:off x="-1687604" y="1130664"/>
              <a:ext cx="54900" cy="43925"/>
            </a:xfrm>
            <a:custGeom>
              <a:avLst/>
              <a:gdLst/>
              <a:ahLst/>
              <a:cxnLst/>
              <a:rect l="l" t="t" r="r" b="b"/>
              <a:pathLst>
                <a:path w="2196" h="1757" extrusionOk="0">
                  <a:moveTo>
                    <a:pt x="1120" y="0"/>
                  </a:moveTo>
                  <a:cubicBezTo>
                    <a:pt x="570" y="0"/>
                    <a:pt x="1" y="313"/>
                    <a:pt x="34" y="903"/>
                  </a:cubicBezTo>
                  <a:cubicBezTo>
                    <a:pt x="58" y="1303"/>
                    <a:pt x="380" y="1650"/>
                    <a:pt x="780" y="1721"/>
                  </a:cubicBezTo>
                  <a:cubicBezTo>
                    <a:pt x="867" y="1745"/>
                    <a:pt x="956" y="1756"/>
                    <a:pt x="1045" y="1756"/>
                  </a:cubicBezTo>
                  <a:cubicBezTo>
                    <a:pt x="1340" y="1756"/>
                    <a:pt x="1638" y="1633"/>
                    <a:pt x="1849" y="1423"/>
                  </a:cubicBezTo>
                  <a:cubicBezTo>
                    <a:pt x="2046" y="1226"/>
                    <a:pt x="2195" y="951"/>
                    <a:pt x="2147" y="706"/>
                  </a:cubicBezTo>
                  <a:cubicBezTo>
                    <a:pt x="2100" y="480"/>
                    <a:pt x="1950" y="306"/>
                    <a:pt x="1777" y="181"/>
                  </a:cubicBezTo>
                  <a:cubicBezTo>
                    <a:pt x="1596" y="60"/>
                    <a:pt x="1360" y="0"/>
                    <a:pt x="1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2"/>
            <p:cNvSpPr/>
            <p:nvPr/>
          </p:nvSpPr>
          <p:spPr>
            <a:xfrm flipH="1">
              <a:off x="-1759229" y="1183614"/>
              <a:ext cx="61050" cy="52400"/>
            </a:xfrm>
            <a:custGeom>
              <a:avLst/>
              <a:gdLst/>
              <a:ahLst/>
              <a:cxnLst/>
              <a:rect l="l" t="t" r="r" b="b"/>
              <a:pathLst>
                <a:path w="2442" h="2096" extrusionOk="0">
                  <a:moveTo>
                    <a:pt x="1313" y="0"/>
                  </a:moveTo>
                  <a:cubicBezTo>
                    <a:pt x="721" y="0"/>
                    <a:pt x="122" y="435"/>
                    <a:pt x="54" y="1072"/>
                  </a:cubicBezTo>
                  <a:cubicBezTo>
                    <a:pt x="0" y="1543"/>
                    <a:pt x="376" y="2045"/>
                    <a:pt x="824" y="2093"/>
                  </a:cubicBezTo>
                  <a:cubicBezTo>
                    <a:pt x="849" y="2095"/>
                    <a:pt x="874" y="2096"/>
                    <a:pt x="898" y="2096"/>
                  </a:cubicBezTo>
                  <a:cubicBezTo>
                    <a:pt x="1168" y="2096"/>
                    <a:pt x="1417" y="1981"/>
                    <a:pt x="1642" y="1872"/>
                  </a:cubicBezTo>
                  <a:cubicBezTo>
                    <a:pt x="1940" y="1693"/>
                    <a:pt x="2239" y="1472"/>
                    <a:pt x="2340" y="1149"/>
                  </a:cubicBezTo>
                  <a:cubicBezTo>
                    <a:pt x="2442" y="797"/>
                    <a:pt x="2263" y="427"/>
                    <a:pt x="1994" y="230"/>
                  </a:cubicBezTo>
                  <a:cubicBezTo>
                    <a:pt x="1792" y="72"/>
                    <a:pt x="1554" y="0"/>
                    <a:pt x="13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2"/>
            <p:cNvSpPr/>
            <p:nvPr/>
          </p:nvSpPr>
          <p:spPr>
            <a:xfrm flipH="1">
              <a:off x="-1845054" y="1069539"/>
              <a:ext cx="67850" cy="50050"/>
            </a:xfrm>
            <a:custGeom>
              <a:avLst/>
              <a:gdLst/>
              <a:ahLst/>
              <a:cxnLst/>
              <a:rect l="l" t="t" r="r" b="b"/>
              <a:pathLst>
                <a:path w="2714" h="2002" extrusionOk="0">
                  <a:moveTo>
                    <a:pt x="1579" y="0"/>
                  </a:moveTo>
                  <a:cubicBezTo>
                    <a:pt x="885" y="0"/>
                    <a:pt x="1" y="530"/>
                    <a:pt x="176" y="1283"/>
                  </a:cubicBezTo>
                  <a:cubicBezTo>
                    <a:pt x="272" y="1659"/>
                    <a:pt x="624" y="1928"/>
                    <a:pt x="994" y="1981"/>
                  </a:cubicBezTo>
                  <a:cubicBezTo>
                    <a:pt x="1067" y="1995"/>
                    <a:pt x="1140" y="2002"/>
                    <a:pt x="1212" y="2002"/>
                  </a:cubicBezTo>
                  <a:cubicBezTo>
                    <a:pt x="1512" y="2002"/>
                    <a:pt x="1803" y="1889"/>
                    <a:pt x="2063" y="1731"/>
                  </a:cubicBezTo>
                  <a:cubicBezTo>
                    <a:pt x="2290" y="1581"/>
                    <a:pt x="2510" y="1384"/>
                    <a:pt x="2588" y="1110"/>
                  </a:cubicBezTo>
                  <a:cubicBezTo>
                    <a:pt x="2713" y="662"/>
                    <a:pt x="2337" y="166"/>
                    <a:pt x="1890" y="41"/>
                  </a:cubicBezTo>
                  <a:cubicBezTo>
                    <a:pt x="1794" y="13"/>
                    <a:pt x="1689" y="0"/>
                    <a:pt x="15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2"/>
            <p:cNvSpPr/>
            <p:nvPr/>
          </p:nvSpPr>
          <p:spPr>
            <a:xfrm flipH="1">
              <a:off x="-1759829" y="1037464"/>
              <a:ext cx="62850" cy="56125"/>
            </a:xfrm>
            <a:custGeom>
              <a:avLst/>
              <a:gdLst/>
              <a:ahLst/>
              <a:cxnLst/>
              <a:rect l="l" t="t" r="r" b="b"/>
              <a:pathLst>
                <a:path w="2514" h="2245" extrusionOk="0">
                  <a:moveTo>
                    <a:pt x="1471" y="1"/>
                  </a:moveTo>
                  <a:cubicBezTo>
                    <a:pt x="990" y="1"/>
                    <a:pt x="538" y="380"/>
                    <a:pt x="251" y="727"/>
                  </a:cubicBezTo>
                  <a:cubicBezTo>
                    <a:pt x="102" y="924"/>
                    <a:pt x="0" y="1151"/>
                    <a:pt x="24" y="1372"/>
                  </a:cubicBezTo>
                  <a:cubicBezTo>
                    <a:pt x="48" y="1646"/>
                    <a:pt x="251" y="1897"/>
                    <a:pt x="472" y="2017"/>
                  </a:cubicBezTo>
                  <a:cubicBezTo>
                    <a:pt x="698" y="2167"/>
                    <a:pt x="959" y="2245"/>
                    <a:pt x="1217" y="2245"/>
                  </a:cubicBezTo>
                  <a:cubicBezTo>
                    <a:pt x="1387" y="2245"/>
                    <a:pt x="1557" y="2211"/>
                    <a:pt x="1714" y="2142"/>
                  </a:cubicBezTo>
                  <a:cubicBezTo>
                    <a:pt x="2114" y="1993"/>
                    <a:pt x="2412" y="1599"/>
                    <a:pt x="2460" y="1175"/>
                  </a:cubicBezTo>
                  <a:cubicBezTo>
                    <a:pt x="2514" y="751"/>
                    <a:pt x="2263" y="303"/>
                    <a:pt x="1893" y="106"/>
                  </a:cubicBezTo>
                  <a:cubicBezTo>
                    <a:pt x="1752" y="32"/>
                    <a:pt x="1610" y="1"/>
                    <a:pt x="14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2"/>
            <p:cNvSpPr/>
            <p:nvPr/>
          </p:nvSpPr>
          <p:spPr>
            <a:xfrm flipH="1">
              <a:off x="-1886104" y="1158164"/>
              <a:ext cx="61575" cy="58450"/>
            </a:xfrm>
            <a:custGeom>
              <a:avLst/>
              <a:gdLst/>
              <a:ahLst/>
              <a:cxnLst/>
              <a:rect l="l" t="t" r="r" b="b"/>
              <a:pathLst>
                <a:path w="2463" h="2338" extrusionOk="0">
                  <a:moveTo>
                    <a:pt x="1398" y="1"/>
                  </a:moveTo>
                  <a:cubicBezTo>
                    <a:pt x="693" y="1"/>
                    <a:pt x="0" y="806"/>
                    <a:pt x="20" y="1469"/>
                  </a:cubicBezTo>
                  <a:cubicBezTo>
                    <a:pt x="20" y="1845"/>
                    <a:pt x="271" y="2215"/>
                    <a:pt x="641" y="2317"/>
                  </a:cubicBezTo>
                  <a:cubicBezTo>
                    <a:pt x="701" y="2331"/>
                    <a:pt x="760" y="2337"/>
                    <a:pt x="820" y="2337"/>
                  </a:cubicBezTo>
                  <a:cubicBezTo>
                    <a:pt x="1058" y="2337"/>
                    <a:pt x="1293" y="2233"/>
                    <a:pt x="1513" y="2114"/>
                  </a:cubicBezTo>
                  <a:cubicBezTo>
                    <a:pt x="1835" y="1941"/>
                    <a:pt x="2164" y="1696"/>
                    <a:pt x="2283" y="1344"/>
                  </a:cubicBezTo>
                  <a:cubicBezTo>
                    <a:pt x="2462" y="872"/>
                    <a:pt x="2235" y="323"/>
                    <a:pt x="1811" y="102"/>
                  </a:cubicBezTo>
                  <a:cubicBezTo>
                    <a:pt x="1677" y="32"/>
                    <a:pt x="1537" y="1"/>
                    <a:pt x="13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2"/>
            <p:cNvSpPr/>
            <p:nvPr/>
          </p:nvSpPr>
          <p:spPr>
            <a:xfrm flipH="1">
              <a:off x="-1683279" y="969489"/>
              <a:ext cx="36600" cy="31150"/>
            </a:xfrm>
            <a:custGeom>
              <a:avLst/>
              <a:gdLst/>
              <a:ahLst/>
              <a:cxnLst/>
              <a:rect l="l" t="t" r="r" b="b"/>
              <a:pathLst>
                <a:path w="1464" h="1246" extrusionOk="0">
                  <a:moveTo>
                    <a:pt x="597" y="0"/>
                  </a:moveTo>
                  <a:cubicBezTo>
                    <a:pt x="290" y="0"/>
                    <a:pt x="1" y="254"/>
                    <a:pt x="48" y="586"/>
                  </a:cubicBezTo>
                  <a:cubicBezTo>
                    <a:pt x="72" y="783"/>
                    <a:pt x="221" y="957"/>
                    <a:pt x="371" y="1058"/>
                  </a:cubicBezTo>
                  <a:cubicBezTo>
                    <a:pt x="508" y="1176"/>
                    <a:pt x="694" y="1246"/>
                    <a:pt x="887" y="1246"/>
                  </a:cubicBezTo>
                  <a:cubicBezTo>
                    <a:pt x="937" y="1246"/>
                    <a:pt x="988" y="1241"/>
                    <a:pt x="1039" y="1231"/>
                  </a:cubicBezTo>
                  <a:cubicBezTo>
                    <a:pt x="1266" y="1154"/>
                    <a:pt x="1463" y="957"/>
                    <a:pt x="1439" y="706"/>
                  </a:cubicBezTo>
                  <a:cubicBezTo>
                    <a:pt x="1439" y="509"/>
                    <a:pt x="1266" y="336"/>
                    <a:pt x="1093" y="210"/>
                  </a:cubicBezTo>
                  <a:cubicBezTo>
                    <a:pt x="991" y="109"/>
                    <a:pt x="866" y="37"/>
                    <a:pt x="717" y="13"/>
                  </a:cubicBezTo>
                  <a:cubicBezTo>
                    <a:pt x="677" y="4"/>
                    <a:pt x="63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2"/>
            <p:cNvSpPr/>
            <p:nvPr/>
          </p:nvSpPr>
          <p:spPr>
            <a:xfrm flipH="1">
              <a:off x="-1775354" y="909364"/>
              <a:ext cx="74650" cy="54550"/>
            </a:xfrm>
            <a:custGeom>
              <a:avLst/>
              <a:gdLst/>
              <a:ahLst/>
              <a:cxnLst/>
              <a:rect l="l" t="t" r="r" b="b"/>
              <a:pathLst>
                <a:path w="2986" h="2182" extrusionOk="0">
                  <a:moveTo>
                    <a:pt x="1944" y="1"/>
                  </a:moveTo>
                  <a:cubicBezTo>
                    <a:pt x="1909" y="1"/>
                    <a:pt x="1874" y="3"/>
                    <a:pt x="1839" y="6"/>
                  </a:cubicBezTo>
                  <a:cubicBezTo>
                    <a:pt x="1021" y="102"/>
                    <a:pt x="1" y="1123"/>
                    <a:pt x="795" y="1893"/>
                  </a:cubicBezTo>
                  <a:cubicBezTo>
                    <a:pt x="978" y="2096"/>
                    <a:pt x="1255" y="2181"/>
                    <a:pt x="1541" y="2181"/>
                  </a:cubicBezTo>
                  <a:cubicBezTo>
                    <a:pt x="1609" y="2181"/>
                    <a:pt x="1676" y="2177"/>
                    <a:pt x="1744" y="2168"/>
                  </a:cubicBezTo>
                  <a:cubicBezTo>
                    <a:pt x="2066" y="2096"/>
                    <a:pt x="2388" y="1893"/>
                    <a:pt x="2609" y="1648"/>
                  </a:cubicBezTo>
                  <a:cubicBezTo>
                    <a:pt x="2812" y="1397"/>
                    <a:pt x="2985" y="1075"/>
                    <a:pt x="2938" y="753"/>
                  </a:cubicBezTo>
                  <a:cubicBezTo>
                    <a:pt x="2888" y="310"/>
                    <a:pt x="2392" y="1"/>
                    <a:pt x="19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2"/>
            <p:cNvSpPr/>
            <p:nvPr/>
          </p:nvSpPr>
          <p:spPr>
            <a:xfrm flipH="1">
              <a:off x="-1795204" y="1162489"/>
              <a:ext cx="27350" cy="22400"/>
            </a:xfrm>
            <a:custGeom>
              <a:avLst/>
              <a:gdLst/>
              <a:ahLst/>
              <a:cxnLst/>
              <a:rect l="l" t="t" r="r" b="b"/>
              <a:pathLst>
                <a:path w="1094" h="896" extrusionOk="0">
                  <a:moveTo>
                    <a:pt x="550" y="1"/>
                  </a:moveTo>
                  <a:cubicBezTo>
                    <a:pt x="473" y="1"/>
                    <a:pt x="401" y="1"/>
                    <a:pt x="299" y="54"/>
                  </a:cubicBezTo>
                  <a:cubicBezTo>
                    <a:pt x="102" y="150"/>
                    <a:pt x="1" y="478"/>
                    <a:pt x="126" y="675"/>
                  </a:cubicBezTo>
                  <a:cubicBezTo>
                    <a:pt x="198" y="800"/>
                    <a:pt x="347" y="872"/>
                    <a:pt x="496" y="896"/>
                  </a:cubicBezTo>
                  <a:cubicBezTo>
                    <a:pt x="646" y="896"/>
                    <a:pt x="795" y="824"/>
                    <a:pt x="896" y="723"/>
                  </a:cubicBezTo>
                  <a:cubicBezTo>
                    <a:pt x="1022" y="597"/>
                    <a:pt x="1093" y="448"/>
                    <a:pt x="1046" y="275"/>
                  </a:cubicBezTo>
                  <a:cubicBezTo>
                    <a:pt x="998" y="78"/>
                    <a:pt x="771" y="1"/>
                    <a:pt x="5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2"/>
            <p:cNvSpPr/>
            <p:nvPr/>
          </p:nvSpPr>
          <p:spPr>
            <a:xfrm flipH="1">
              <a:off x="-1841329" y="972839"/>
              <a:ext cx="43025" cy="29425"/>
            </a:xfrm>
            <a:custGeom>
              <a:avLst/>
              <a:gdLst/>
              <a:ahLst/>
              <a:cxnLst/>
              <a:rect l="l" t="t" r="r" b="b"/>
              <a:pathLst>
                <a:path w="1721" h="1177" extrusionOk="0">
                  <a:moveTo>
                    <a:pt x="1025" y="0"/>
                  </a:moveTo>
                  <a:cubicBezTo>
                    <a:pt x="998" y="0"/>
                    <a:pt x="971" y="2"/>
                    <a:pt x="944" y="5"/>
                  </a:cubicBezTo>
                  <a:cubicBezTo>
                    <a:pt x="747" y="29"/>
                    <a:pt x="550" y="100"/>
                    <a:pt x="401" y="249"/>
                  </a:cubicBezTo>
                  <a:cubicBezTo>
                    <a:pt x="1" y="673"/>
                    <a:pt x="347" y="1097"/>
                    <a:pt x="849" y="1169"/>
                  </a:cubicBezTo>
                  <a:cubicBezTo>
                    <a:pt x="887" y="1174"/>
                    <a:pt x="926" y="1177"/>
                    <a:pt x="965" y="1177"/>
                  </a:cubicBezTo>
                  <a:cubicBezTo>
                    <a:pt x="1153" y="1177"/>
                    <a:pt x="1350" y="1115"/>
                    <a:pt x="1493" y="972"/>
                  </a:cubicBezTo>
                  <a:cubicBezTo>
                    <a:pt x="1643" y="823"/>
                    <a:pt x="1720" y="548"/>
                    <a:pt x="1619" y="327"/>
                  </a:cubicBezTo>
                  <a:cubicBezTo>
                    <a:pt x="1506" y="122"/>
                    <a:pt x="1271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1" name="Google Shape;2621;p22"/>
          <p:cNvGrpSpPr/>
          <p:nvPr/>
        </p:nvGrpSpPr>
        <p:grpSpPr>
          <a:xfrm>
            <a:off x="-102051" y="4099744"/>
            <a:ext cx="1210840" cy="1568321"/>
            <a:chOff x="4291295" y="3242473"/>
            <a:chExt cx="234350" cy="303550"/>
          </a:xfrm>
        </p:grpSpPr>
        <p:sp>
          <p:nvSpPr>
            <p:cNvPr id="2622" name="Google Shape;2622;p22"/>
            <p:cNvSpPr/>
            <p:nvPr/>
          </p:nvSpPr>
          <p:spPr>
            <a:xfrm flipH="1">
              <a:off x="4291295" y="3242473"/>
              <a:ext cx="234350" cy="298525"/>
            </a:xfrm>
            <a:custGeom>
              <a:avLst/>
              <a:gdLst/>
              <a:ahLst/>
              <a:cxnLst/>
              <a:rect l="l" t="t" r="r" b="b"/>
              <a:pathLst>
                <a:path w="9374" h="11941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1248"/>
                    <a:pt x="795" y="2562"/>
                    <a:pt x="1195" y="3809"/>
                  </a:cubicBezTo>
                  <a:cubicBezTo>
                    <a:pt x="1911" y="6221"/>
                    <a:pt x="3953" y="7117"/>
                    <a:pt x="5744" y="8609"/>
                  </a:cubicBezTo>
                  <a:cubicBezTo>
                    <a:pt x="6568" y="9254"/>
                    <a:pt x="7338" y="9851"/>
                    <a:pt x="8084" y="10573"/>
                  </a:cubicBezTo>
                  <a:cubicBezTo>
                    <a:pt x="8486" y="10953"/>
                    <a:pt x="8786" y="11473"/>
                    <a:pt x="9219" y="11792"/>
                  </a:cubicBezTo>
                  <a:lnTo>
                    <a:pt x="9219" y="11792"/>
                  </a:lnTo>
                  <a:cubicBezTo>
                    <a:pt x="9125" y="11628"/>
                    <a:pt x="9004" y="11372"/>
                    <a:pt x="8956" y="11218"/>
                  </a:cubicBezTo>
                  <a:cubicBezTo>
                    <a:pt x="8257" y="9254"/>
                    <a:pt x="8179" y="7218"/>
                    <a:pt x="7338" y="5248"/>
                  </a:cubicBezTo>
                  <a:cubicBezTo>
                    <a:pt x="5971" y="2066"/>
                    <a:pt x="2807" y="1368"/>
                    <a:pt x="1" y="0"/>
                  </a:cubicBezTo>
                  <a:close/>
                  <a:moveTo>
                    <a:pt x="9219" y="11792"/>
                  </a:moveTo>
                  <a:cubicBezTo>
                    <a:pt x="9264" y="11869"/>
                    <a:pt x="9303" y="11925"/>
                    <a:pt x="9326" y="11940"/>
                  </a:cubicBezTo>
                  <a:lnTo>
                    <a:pt x="9373" y="11893"/>
                  </a:lnTo>
                  <a:cubicBezTo>
                    <a:pt x="9320" y="11862"/>
                    <a:pt x="9269" y="11828"/>
                    <a:pt x="9219" y="117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2"/>
            <p:cNvSpPr/>
            <p:nvPr/>
          </p:nvSpPr>
          <p:spPr>
            <a:xfrm flipH="1">
              <a:off x="4292245" y="3280273"/>
              <a:ext cx="204300" cy="265750"/>
            </a:xfrm>
            <a:custGeom>
              <a:avLst/>
              <a:gdLst/>
              <a:ahLst/>
              <a:cxnLst/>
              <a:rect l="l" t="t" r="r" b="b"/>
              <a:pathLst>
                <a:path w="8172" h="10630" extrusionOk="0">
                  <a:moveTo>
                    <a:pt x="152" y="1"/>
                  </a:moveTo>
                  <a:cubicBezTo>
                    <a:pt x="70" y="1"/>
                    <a:pt x="1" y="106"/>
                    <a:pt x="78" y="184"/>
                  </a:cubicBezTo>
                  <a:cubicBezTo>
                    <a:pt x="1523" y="1772"/>
                    <a:pt x="3111" y="3240"/>
                    <a:pt x="4580" y="4834"/>
                  </a:cubicBezTo>
                  <a:cubicBezTo>
                    <a:pt x="6048" y="6452"/>
                    <a:pt x="6968" y="8637"/>
                    <a:pt x="7941" y="10578"/>
                  </a:cubicBezTo>
                  <a:cubicBezTo>
                    <a:pt x="7962" y="10614"/>
                    <a:pt x="7991" y="10629"/>
                    <a:pt x="8022" y="10629"/>
                  </a:cubicBezTo>
                  <a:cubicBezTo>
                    <a:pt x="8095" y="10629"/>
                    <a:pt x="8172" y="10541"/>
                    <a:pt x="8138" y="10452"/>
                  </a:cubicBezTo>
                  <a:cubicBezTo>
                    <a:pt x="7195" y="8590"/>
                    <a:pt x="6269" y="6524"/>
                    <a:pt x="4926" y="4906"/>
                  </a:cubicBezTo>
                  <a:cubicBezTo>
                    <a:pt x="3463" y="3169"/>
                    <a:pt x="1744" y="1700"/>
                    <a:pt x="228" y="35"/>
                  </a:cubicBezTo>
                  <a:cubicBezTo>
                    <a:pt x="204" y="11"/>
                    <a:pt x="177" y="1"/>
                    <a:pt x="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2"/>
            <p:cNvSpPr/>
            <p:nvPr/>
          </p:nvSpPr>
          <p:spPr>
            <a:xfrm flipH="1">
              <a:off x="4427995" y="3297573"/>
              <a:ext cx="63175" cy="51225"/>
            </a:xfrm>
            <a:custGeom>
              <a:avLst/>
              <a:gdLst/>
              <a:ahLst/>
              <a:cxnLst/>
              <a:rect l="l" t="t" r="r" b="b"/>
              <a:pathLst>
                <a:path w="2527" h="2049" extrusionOk="0">
                  <a:moveTo>
                    <a:pt x="2413" y="1"/>
                  </a:moveTo>
                  <a:cubicBezTo>
                    <a:pt x="2356" y="1"/>
                    <a:pt x="2299" y="38"/>
                    <a:pt x="2299" y="113"/>
                  </a:cubicBezTo>
                  <a:lnTo>
                    <a:pt x="2299" y="1775"/>
                  </a:lnTo>
                  <a:lnTo>
                    <a:pt x="2299" y="1775"/>
                  </a:lnTo>
                  <a:cubicBezTo>
                    <a:pt x="1623" y="1446"/>
                    <a:pt x="925" y="1219"/>
                    <a:pt x="186" y="1080"/>
                  </a:cubicBezTo>
                  <a:cubicBezTo>
                    <a:pt x="171" y="1075"/>
                    <a:pt x="158" y="1073"/>
                    <a:pt x="145" y="1073"/>
                  </a:cubicBezTo>
                  <a:cubicBezTo>
                    <a:pt x="29" y="1073"/>
                    <a:pt x="1" y="1256"/>
                    <a:pt x="114" y="1283"/>
                  </a:cubicBezTo>
                  <a:cubicBezTo>
                    <a:pt x="908" y="1456"/>
                    <a:pt x="1631" y="1677"/>
                    <a:pt x="2353" y="2029"/>
                  </a:cubicBezTo>
                  <a:cubicBezTo>
                    <a:pt x="2373" y="2042"/>
                    <a:pt x="2395" y="2048"/>
                    <a:pt x="2416" y="2048"/>
                  </a:cubicBezTo>
                  <a:cubicBezTo>
                    <a:pt x="2473" y="2048"/>
                    <a:pt x="2526" y="2008"/>
                    <a:pt x="2526" y="1952"/>
                  </a:cubicBezTo>
                  <a:lnTo>
                    <a:pt x="2526" y="113"/>
                  </a:lnTo>
                  <a:cubicBezTo>
                    <a:pt x="2526" y="38"/>
                    <a:pt x="2469" y="1"/>
                    <a:pt x="2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2"/>
            <p:cNvSpPr/>
            <p:nvPr/>
          </p:nvSpPr>
          <p:spPr>
            <a:xfrm flipH="1">
              <a:off x="4378320" y="3341573"/>
              <a:ext cx="84625" cy="57200"/>
            </a:xfrm>
            <a:custGeom>
              <a:avLst/>
              <a:gdLst/>
              <a:ahLst/>
              <a:cxnLst/>
              <a:rect l="l" t="t" r="r" b="b"/>
              <a:pathLst>
                <a:path w="3385" h="2288" extrusionOk="0">
                  <a:moveTo>
                    <a:pt x="3286" y="0"/>
                  </a:moveTo>
                  <a:cubicBezTo>
                    <a:pt x="3237" y="0"/>
                    <a:pt x="3188" y="30"/>
                    <a:pt x="3188" y="90"/>
                  </a:cubicBezTo>
                  <a:cubicBezTo>
                    <a:pt x="3166" y="728"/>
                    <a:pt x="3080" y="1366"/>
                    <a:pt x="3047" y="1999"/>
                  </a:cubicBezTo>
                  <a:lnTo>
                    <a:pt x="3047" y="1999"/>
                  </a:lnTo>
                  <a:cubicBezTo>
                    <a:pt x="2144" y="1555"/>
                    <a:pt x="1132" y="1332"/>
                    <a:pt x="125" y="1236"/>
                  </a:cubicBezTo>
                  <a:cubicBezTo>
                    <a:pt x="119" y="1235"/>
                    <a:pt x="113" y="1234"/>
                    <a:pt x="107" y="1234"/>
                  </a:cubicBezTo>
                  <a:cubicBezTo>
                    <a:pt x="0" y="1234"/>
                    <a:pt x="6" y="1433"/>
                    <a:pt x="125" y="1433"/>
                  </a:cubicBezTo>
                  <a:cubicBezTo>
                    <a:pt x="1146" y="1535"/>
                    <a:pt x="2191" y="1785"/>
                    <a:pt x="3110" y="2281"/>
                  </a:cubicBezTo>
                  <a:cubicBezTo>
                    <a:pt x="3120" y="2285"/>
                    <a:pt x="3131" y="2287"/>
                    <a:pt x="3142" y="2287"/>
                  </a:cubicBezTo>
                  <a:cubicBezTo>
                    <a:pt x="3195" y="2287"/>
                    <a:pt x="3260" y="2243"/>
                    <a:pt x="3260" y="2179"/>
                  </a:cubicBezTo>
                  <a:cubicBezTo>
                    <a:pt x="3284" y="1487"/>
                    <a:pt x="3385" y="788"/>
                    <a:pt x="3385" y="90"/>
                  </a:cubicBezTo>
                  <a:cubicBezTo>
                    <a:pt x="3385" y="30"/>
                    <a:pt x="3336" y="0"/>
                    <a:pt x="3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2"/>
            <p:cNvSpPr/>
            <p:nvPr/>
          </p:nvSpPr>
          <p:spPr>
            <a:xfrm flipH="1">
              <a:off x="4343770" y="3390273"/>
              <a:ext cx="62300" cy="52075"/>
            </a:xfrm>
            <a:custGeom>
              <a:avLst/>
              <a:gdLst/>
              <a:ahLst/>
              <a:cxnLst/>
              <a:rect l="l" t="t" r="r" b="b"/>
              <a:pathLst>
                <a:path w="2492" h="2083" extrusionOk="0">
                  <a:moveTo>
                    <a:pt x="2363" y="1"/>
                  </a:moveTo>
                  <a:cubicBezTo>
                    <a:pt x="2325" y="1"/>
                    <a:pt x="2289" y="24"/>
                    <a:pt x="2280" y="82"/>
                  </a:cubicBezTo>
                  <a:cubicBezTo>
                    <a:pt x="2164" y="665"/>
                    <a:pt x="2176" y="1263"/>
                    <a:pt x="2178" y="1842"/>
                  </a:cubicBezTo>
                  <a:lnTo>
                    <a:pt x="2178" y="1842"/>
                  </a:lnTo>
                  <a:cubicBezTo>
                    <a:pt x="1501" y="1672"/>
                    <a:pt x="849" y="1442"/>
                    <a:pt x="191" y="1228"/>
                  </a:cubicBezTo>
                  <a:cubicBezTo>
                    <a:pt x="182" y="1227"/>
                    <a:pt x="174" y="1226"/>
                    <a:pt x="166" y="1226"/>
                  </a:cubicBezTo>
                  <a:cubicBezTo>
                    <a:pt x="37" y="1226"/>
                    <a:pt x="0" y="1405"/>
                    <a:pt x="113" y="1455"/>
                  </a:cubicBezTo>
                  <a:cubicBezTo>
                    <a:pt x="835" y="1652"/>
                    <a:pt x="1534" y="1903"/>
                    <a:pt x="2256" y="2076"/>
                  </a:cubicBezTo>
                  <a:cubicBezTo>
                    <a:pt x="2269" y="2080"/>
                    <a:pt x="2282" y="2082"/>
                    <a:pt x="2294" y="2082"/>
                  </a:cubicBezTo>
                  <a:cubicBezTo>
                    <a:pt x="2353" y="2082"/>
                    <a:pt x="2405" y="2039"/>
                    <a:pt x="2405" y="1975"/>
                  </a:cubicBezTo>
                  <a:cubicBezTo>
                    <a:pt x="2382" y="1354"/>
                    <a:pt x="2352" y="757"/>
                    <a:pt x="2477" y="136"/>
                  </a:cubicBezTo>
                  <a:cubicBezTo>
                    <a:pt x="2492" y="59"/>
                    <a:pt x="2424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2"/>
            <p:cNvSpPr/>
            <p:nvPr/>
          </p:nvSpPr>
          <p:spPr>
            <a:xfrm flipH="1">
              <a:off x="4397570" y="3338898"/>
              <a:ext cx="8675" cy="6875"/>
            </a:xfrm>
            <a:custGeom>
              <a:avLst/>
              <a:gdLst/>
              <a:ahLst/>
              <a:cxnLst/>
              <a:rect l="l" t="t" r="r" b="b"/>
              <a:pathLst>
                <a:path w="347" h="275" extrusionOk="0">
                  <a:moveTo>
                    <a:pt x="174" y="0"/>
                  </a:moveTo>
                  <a:cubicBezTo>
                    <a:pt x="1" y="0"/>
                    <a:pt x="1" y="275"/>
                    <a:pt x="174" y="275"/>
                  </a:cubicBezTo>
                  <a:cubicBezTo>
                    <a:pt x="347" y="275"/>
                    <a:pt x="347" y="0"/>
                    <a:pt x="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2"/>
            <p:cNvSpPr/>
            <p:nvPr/>
          </p:nvSpPr>
          <p:spPr>
            <a:xfrm flipH="1">
              <a:off x="4393820" y="3320823"/>
              <a:ext cx="8100" cy="6300"/>
            </a:xfrm>
            <a:custGeom>
              <a:avLst/>
              <a:gdLst/>
              <a:ahLst/>
              <a:cxnLst/>
              <a:rect l="l" t="t" r="r" b="b"/>
              <a:pathLst>
                <a:path w="324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23" y="251"/>
                    <a:pt x="323" y="1"/>
                    <a:pt x="1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2"/>
            <p:cNvSpPr/>
            <p:nvPr/>
          </p:nvSpPr>
          <p:spPr>
            <a:xfrm flipH="1">
              <a:off x="4490245" y="3308448"/>
              <a:ext cx="8075" cy="6875"/>
            </a:xfrm>
            <a:custGeom>
              <a:avLst/>
              <a:gdLst/>
              <a:ahLst/>
              <a:cxnLst/>
              <a:rect l="l" t="t" r="r" b="b"/>
              <a:pathLst>
                <a:path w="323" h="275" extrusionOk="0">
                  <a:moveTo>
                    <a:pt x="173" y="0"/>
                  </a:moveTo>
                  <a:cubicBezTo>
                    <a:pt x="0" y="0"/>
                    <a:pt x="0" y="275"/>
                    <a:pt x="173" y="275"/>
                  </a:cubicBezTo>
                  <a:cubicBezTo>
                    <a:pt x="323" y="27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2"/>
            <p:cNvSpPr/>
            <p:nvPr/>
          </p:nvSpPr>
          <p:spPr>
            <a:xfrm flipH="1">
              <a:off x="4454120" y="3354998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1"/>
                    <a:pt x="179" y="251"/>
                  </a:cubicBezTo>
                  <a:cubicBezTo>
                    <a:pt x="352" y="251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2"/>
            <p:cNvSpPr/>
            <p:nvPr/>
          </p:nvSpPr>
          <p:spPr>
            <a:xfrm flipH="1">
              <a:off x="4439795" y="3360073"/>
              <a:ext cx="8825" cy="6900"/>
            </a:xfrm>
            <a:custGeom>
              <a:avLst/>
              <a:gdLst/>
              <a:ahLst/>
              <a:cxnLst/>
              <a:rect l="l" t="t" r="r" b="b"/>
              <a:pathLst>
                <a:path w="353" h="276" extrusionOk="0">
                  <a:moveTo>
                    <a:pt x="173" y="1"/>
                  </a:moveTo>
                  <a:cubicBezTo>
                    <a:pt x="0" y="1"/>
                    <a:pt x="0" y="275"/>
                    <a:pt x="173" y="275"/>
                  </a:cubicBezTo>
                  <a:cubicBezTo>
                    <a:pt x="352" y="275"/>
                    <a:pt x="352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2"/>
            <p:cNvSpPr/>
            <p:nvPr/>
          </p:nvSpPr>
          <p:spPr>
            <a:xfrm flipH="1">
              <a:off x="4327270" y="3432773"/>
              <a:ext cx="8825" cy="6875"/>
            </a:xfrm>
            <a:custGeom>
              <a:avLst/>
              <a:gdLst/>
              <a:ahLst/>
              <a:cxnLst/>
              <a:rect l="l" t="t" r="r" b="b"/>
              <a:pathLst>
                <a:path w="353" h="275" extrusionOk="0">
                  <a:moveTo>
                    <a:pt x="180" y="0"/>
                  </a:moveTo>
                  <a:cubicBezTo>
                    <a:pt x="0" y="0"/>
                    <a:pt x="0" y="275"/>
                    <a:pt x="180" y="275"/>
                  </a:cubicBezTo>
                  <a:cubicBezTo>
                    <a:pt x="353" y="275"/>
                    <a:pt x="353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2"/>
            <p:cNvSpPr/>
            <p:nvPr/>
          </p:nvSpPr>
          <p:spPr>
            <a:xfrm flipH="1">
              <a:off x="4356520" y="3450223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1"/>
                    <a:pt x="173" y="251"/>
                  </a:cubicBezTo>
                  <a:cubicBezTo>
                    <a:pt x="347" y="251"/>
                    <a:pt x="34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4" name="Google Shape;2634;p22"/>
          <p:cNvGrpSpPr/>
          <p:nvPr/>
        </p:nvGrpSpPr>
        <p:grpSpPr>
          <a:xfrm>
            <a:off x="7864278" y="4137775"/>
            <a:ext cx="1813649" cy="1203647"/>
            <a:chOff x="7864278" y="4137775"/>
            <a:chExt cx="1813649" cy="1203647"/>
          </a:xfrm>
        </p:grpSpPr>
        <p:sp>
          <p:nvSpPr>
            <p:cNvPr id="2635" name="Google Shape;2635;p22"/>
            <p:cNvSpPr/>
            <p:nvPr/>
          </p:nvSpPr>
          <p:spPr>
            <a:xfrm flipH="1">
              <a:off x="8167653" y="4137775"/>
              <a:ext cx="1510274" cy="1203647"/>
            </a:xfrm>
            <a:custGeom>
              <a:avLst/>
              <a:gdLst/>
              <a:ahLst/>
              <a:cxnLst/>
              <a:rect l="l" t="t" r="r" b="b"/>
              <a:pathLst>
                <a:path w="12949" h="10320" extrusionOk="0">
                  <a:moveTo>
                    <a:pt x="5030" y="0"/>
                  </a:moveTo>
                  <a:cubicBezTo>
                    <a:pt x="4569" y="0"/>
                    <a:pt x="4094" y="82"/>
                    <a:pt x="3620" y="273"/>
                  </a:cubicBezTo>
                  <a:cubicBezTo>
                    <a:pt x="1" y="1761"/>
                    <a:pt x="2204" y="7343"/>
                    <a:pt x="3466" y="8434"/>
                  </a:cubicBezTo>
                  <a:cubicBezTo>
                    <a:pt x="4280" y="9135"/>
                    <a:pt x="5185" y="9755"/>
                    <a:pt x="6294" y="10094"/>
                  </a:cubicBezTo>
                  <a:cubicBezTo>
                    <a:pt x="6796" y="10237"/>
                    <a:pt x="7348" y="10319"/>
                    <a:pt x="7918" y="10319"/>
                  </a:cubicBezTo>
                  <a:cubicBezTo>
                    <a:pt x="8631" y="10319"/>
                    <a:pt x="9373" y="10190"/>
                    <a:pt x="10084" y="9886"/>
                  </a:cubicBezTo>
                  <a:cubicBezTo>
                    <a:pt x="11383" y="9361"/>
                    <a:pt x="12536" y="8248"/>
                    <a:pt x="12763" y="7099"/>
                  </a:cubicBezTo>
                  <a:cubicBezTo>
                    <a:pt x="12948" y="6212"/>
                    <a:pt x="12573" y="5439"/>
                    <a:pt x="12043" y="4837"/>
                  </a:cubicBezTo>
                  <a:cubicBezTo>
                    <a:pt x="11496" y="4249"/>
                    <a:pt x="10799" y="3797"/>
                    <a:pt x="10179" y="3254"/>
                  </a:cubicBezTo>
                  <a:cubicBezTo>
                    <a:pt x="9275" y="2462"/>
                    <a:pt x="8578" y="1499"/>
                    <a:pt x="7560" y="820"/>
                  </a:cubicBezTo>
                  <a:cubicBezTo>
                    <a:pt x="6874" y="351"/>
                    <a:pt x="5983" y="0"/>
                    <a:pt x="50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2"/>
            <p:cNvSpPr/>
            <p:nvPr/>
          </p:nvSpPr>
          <p:spPr>
            <a:xfrm flipH="1">
              <a:off x="8453161" y="4826725"/>
              <a:ext cx="180547" cy="48869"/>
            </a:xfrm>
            <a:custGeom>
              <a:avLst/>
              <a:gdLst/>
              <a:ahLst/>
              <a:cxnLst/>
              <a:rect l="l" t="t" r="r" b="b"/>
              <a:pathLst>
                <a:path w="1548" h="419" extrusionOk="0">
                  <a:moveTo>
                    <a:pt x="127" y="0"/>
                  </a:moveTo>
                  <a:cubicBezTo>
                    <a:pt x="46" y="0"/>
                    <a:pt x="1" y="85"/>
                    <a:pt x="1" y="152"/>
                  </a:cubicBezTo>
                  <a:cubicBezTo>
                    <a:pt x="1" y="247"/>
                    <a:pt x="55" y="305"/>
                    <a:pt x="150" y="305"/>
                  </a:cubicBezTo>
                  <a:cubicBezTo>
                    <a:pt x="566" y="342"/>
                    <a:pt x="982" y="378"/>
                    <a:pt x="1394" y="419"/>
                  </a:cubicBezTo>
                  <a:cubicBezTo>
                    <a:pt x="1471" y="419"/>
                    <a:pt x="1548" y="342"/>
                    <a:pt x="1548" y="265"/>
                  </a:cubicBezTo>
                  <a:cubicBezTo>
                    <a:pt x="1548" y="174"/>
                    <a:pt x="1471" y="115"/>
                    <a:pt x="1394" y="115"/>
                  </a:cubicBezTo>
                  <a:cubicBezTo>
                    <a:pt x="982" y="79"/>
                    <a:pt x="566" y="39"/>
                    <a:pt x="150" y="2"/>
                  </a:cubicBezTo>
                  <a:cubicBezTo>
                    <a:pt x="142" y="1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2"/>
            <p:cNvSpPr/>
            <p:nvPr/>
          </p:nvSpPr>
          <p:spPr>
            <a:xfrm flipH="1">
              <a:off x="8288474" y="4789519"/>
              <a:ext cx="149523" cy="46536"/>
            </a:xfrm>
            <a:custGeom>
              <a:avLst/>
              <a:gdLst/>
              <a:ahLst/>
              <a:cxnLst/>
              <a:rect l="l" t="t" r="r" b="b"/>
              <a:pathLst>
                <a:path w="1282" h="399" extrusionOk="0">
                  <a:moveTo>
                    <a:pt x="150" y="0"/>
                  </a:moveTo>
                  <a:cubicBezTo>
                    <a:pt x="73" y="0"/>
                    <a:pt x="1" y="77"/>
                    <a:pt x="1" y="154"/>
                  </a:cubicBezTo>
                  <a:cubicBezTo>
                    <a:pt x="1" y="244"/>
                    <a:pt x="73" y="303"/>
                    <a:pt x="150" y="303"/>
                  </a:cubicBezTo>
                  <a:cubicBezTo>
                    <a:pt x="471" y="339"/>
                    <a:pt x="811" y="358"/>
                    <a:pt x="1132" y="398"/>
                  </a:cubicBezTo>
                  <a:cubicBezTo>
                    <a:pt x="1204" y="398"/>
                    <a:pt x="1281" y="321"/>
                    <a:pt x="1281" y="244"/>
                  </a:cubicBezTo>
                  <a:cubicBezTo>
                    <a:pt x="1281" y="154"/>
                    <a:pt x="1204" y="95"/>
                    <a:pt x="1132" y="95"/>
                  </a:cubicBezTo>
                  <a:cubicBezTo>
                    <a:pt x="811" y="59"/>
                    <a:pt x="471" y="4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2"/>
            <p:cNvSpPr/>
            <p:nvPr/>
          </p:nvSpPr>
          <p:spPr>
            <a:xfrm flipH="1">
              <a:off x="8310634" y="4939275"/>
              <a:ext cx="136343" cy="43970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209" y="1"/>
                  </a:moveTo>
                  <a:cubicBezTo>
                    <a:pt x="132" y="1"/>
                    <a:pt x="37" y="37"/>
                    <a:pt x="19" y="114"/>
                  </a:cubicBezTo>
                  <a:cubicBezTo>
                    <a:pt x="1" y="186"/>
                    <a:pt x="37" y="281"/>
                    <a:pt x="132" y="300"/>
                  </a:cubicBezTo>
                  <a:cubicBezTo>
                    <a:pt x="323" y="351"/>
                    <a:pt x="521" y="376"/>
                    <a:pt x="722" y="376"/>
                  </a:cubicBezTo>
                  <a:cubicBezTo>
                    <a:pt x="820" y="376"/>
                    <a:pt x="919" y="370"/>
                    <a:pt x="1019" y="358"/>
                  </a:cubicBezTo>
                  <a:cubicBezTo>
                    <a:pt x="1096" y="358"/>
                    <a:pt x="1168" y="300"/>
                    <a:pt x="1168" y="205"/>
                  </a:cubicBezTo>
                  <a:cubicBezTo>
                    <a:pt x="1168" y="138"/>
                    <a:pt x="1107" y="53"/>
                    <a:pt x="1038" y="53"/>
                  </a:cubicBezTo>
                  <a:cubicBezTo>
                    <a:pt x="1032" y="53"/>
                    <a:pt x="1025" y="54"/>
                    <a:pt x="1019" y="55"/>
                  </a:cubicBezTo>
                  <a:cubicBezTo>
                    <a:pt x="944" y="64"/>
                    <a:pt x="874" y="69"/>
                    <a:pt x="806" y="69"/>
                  </a:cubicBezTo>
                  <a:cubicBezTo>
                    <a:pt x="737" y="69"/>
                    <a:pt x="670" y="64"/>
                    <a:pt x="603" y="55"/>
                  </a:cubicBezTo>
                  <a:lnTo>
                    <a:pt x="417" y="55"/>
                  </a:lnTo>
                  <a:cubicBezTo>
                    <a:pt x="340" y="37"/>
                    <a:pt x="286" y="19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2"/>
            <p:cNvSpPr/>
            <p:nvPr/>
          </p:nvSpPr>
          <p:spPr>
            <a:xfrm flipH="1">
              <a:off x="8178722" y="4886557"/>
              <a:ext cx="136343" cy="43970"/>
            </a:xfrm>
            <a:custGeom>
              <a:avLst/>
              <a:gdLst/>
              <a:ahLst/>
              <a:cxnLst/>
              <a:rect l="l" t="t" r="r" b="b"/>
              <a:pathLst>
                <a:path w="1169" h="377" extrusionOk="0">
                  <a:moveTo>
                    <a:pt x="173" y="1"/>
                  </a:moveTo>
                  <a:cubicBezTo>
                    <a:pt x="78" y="1"/>
                    <a:pt x="1" y="73"/>
                    <a:pt x="19" y="168"/>
                  </a:cubicBezTo>
                  <a:cubicBezTo>
                    <a:pt x="19" y="245"/>
                    <a:pt x="78" y="299"/>
                    <a:pt x="173" y="317"/>
                  </a:cubicBezTo>
                  <a:cubicBezTo>
                    <a:pt x="453" y="340"/>
                    <a:pt x="738" y="358"/>
                    <a:pt x="1001" y="376"/>
                  </a:cubicBezTo>
                  <a:cubicBezTo>
                    <a:pt x="1096" y="376"/>
                    <a:pt x="1168" y="299"/>
                    <a:pt x="1168" y="227"/>
                  </a:cubicBezTo>
                  <a:cubicBezTo>
                    <a:pt x="1150" y="132"/>
                    <a:pt x="1096" y="73"/>
                    <a:pt x="1001" y="73"/>
                  </a:cubicBezTo>
                  <a:cubicBezTo>
                    <a:pt x="738" y="55"/>
                    <a:pt x="453" y="3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2"/>
            <p:cNvSpPr/>
            <p:nvPr/>
          </p:nvSpPr>
          <p:spPr>
            <a:xfrm flipH="1">
              <a:off x="8196217" y="4707759"/>
              <a:ext cx="169467" cy="58316"/>
            </a:xfrm>
            <a:custGeom>
              <a:avLst/>
              <a:gdLst/>
              <a:ahLst/>
              <a:cxnLst/>
              <a:rect l="l" t="t" r="r" b="b"/>
              <a:pathLst>
                <a:path w="1453" h="500" extrusionOk="0">
                  <a:moveTo>
                    <a:pt x="163" y="0"/>
                  </a:moveTo>
                  <a:cubicBezTo>
                    <a:pt x="91" y="0"/>
                    <a:pt x="38" y="38"/>
                    <a:pt x="19" y="118"/>
                  </a:cubicBezTo>
                  <a:cubicBezTo>
                    <a:pt x="1" y="195"/>
                    <a:pt x="41" y="290"/>
                    <a:pt x="114" y="308"/>
                  </a:cubicBezTo>
                  <a:cubicBezTo>
                    <a:pt x="494" y="362"/>
                    <a:pt x="869" y="421"/>
                    <a:pt x="1245" y="493"/>
                  </a:cubicBezTo>
                  <a:cubicBezTo>
                    <a:pt x="1259" y="497"/>
                    <a:pt x="1273" y="499"/>
                    <a:pt x="1288" y="499"/>
                  </a:cubicBezTo>
                  <a:cubicBezTo>
                    <a:pt x="1353" y="499"/>
                    <a:pt x="1420" y="458"/>
                    <a:pt x="1435" y="380"/>
                  </a:cubicBezTo>
                  <a:cubicBezTo>
                    <a:pt x="1453" y="308"/>
                    <a:pt x="1417" y="213"/>
                    <a:pt x="1322" y="195"/>
                  </a:cubicBezTo>
                  <a:cubicBezTo>
                    <a:pt x="946" y="136"/>
                    <a:pt x="584" y="63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2"/>
            <p:cNvSpPr/>
            <p:nvPr/>
          </p:nvSpPr>
          <p:spPr>
            <a:xfrm flipH="1">
              <a:off x="7947671" y="4806664"/>
              <a:ext cx="123047" cy="56333"/>
            </a:xfrm>
            <a:custGeom>
              <a:avLst/>
              <a:gdLst/>
              <a:ahLst/>
              <a:cxnLst/>
              <a:rect l="l" t="t" r="r" b="b"/>
              <a:pathLst>
                <a:path w="1055" h="483" extrusionOk="0">
                  <a:moveTo>
                    <a:pt x="156" y="1"/>
                  </a:moveTo>
                  <a:cubicBezTo>
                    <a:pt x="88" y="1"/>
                    <a:pt x="33" y="42"/>
                    <a:pt x="18" y="120"/>
                  </a:cubicBezTo>
                  <a:cubicBezTo>
                    <a:pt x="0" y="192"/>
                    <a:pt x="37" y="287"/>
                    <a:pt x="113" y="306"/>
                  </a:cubicBezTo>
                  <a:lnTo>
                    <a:pt x="846" y="477"/>
                  </a:lnTo>
                  <a:cubicBezTo>
                    <a:pt x="859" y="481"/>
                    <a:pt x="873" y="482"/>
                    <a:pt x="887" y="482"/>
                  </a:cubicBezTo>
                  <a:cubicBezTo>
                    <a:pt x="953" y="482"/>
                    <a:pt x="1021" y="446"/>
                    <a:pt x="1036" y="382"/>
                  </a:cubicBezTo>
                  <a:cubicBezTo>
                    <a:pt x="1054" y="287"/>
                    <a:pt x="1018" y="211"/>
                    <a:pt x="923" y="192"/>
                  </a:cubicBezTo>
                  <a:cubicBezTo>
                    <a:pt x="679" y="120"/>
                    <a:pt x="430" y="61"/>
                    <a:pt x="204" y="7"/>
                  </a:cubicBezTo>
                  <a:cubicBezTo>
                    <a:pt x="188" y="3"/>
                    <a:pt x="17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2"/>
            <p:cNvSpPr/>
            <p:nvPr/>
          </p:nvSpPr>
          <p:spPr>
            <a:xfrm flipH="1">
              <a:off x="8055323" y="5022318"/>
              <a:ext cx="114650" cy="43854"/>
            </a:xfrm>
            <a:custGeom>
              <a:avLst/>
              <a:gdLst/>
              <a:ahLst/>
              <a:cxnLst/>
              <a:rect l="l" t="t" r="r" b="b"/>
              <a:pathLst>
                <a:path w="983" h="376" extrusionOk="0">
                  <a:moveTo>
                    <a:pt x="178" y="0"/>
                  </a:moveTo>
                  <a:cubicBezTo>
                    <a:pt x="109" y="0"/>
                    <a:pt x="35" y="50"/>
                    <a:pt x="19" y="117"/>
                  </a:cubicBezTo>
                  <a:cubicBezTo>
                    <a:pt x="1" y="194"/>
                    <a:pt x="37" y="266"/>
                    <a:pt x="132" y="307"/>
                  </a:cubicBezTo>
                  <a:cubicBezTo>
                    <a:pt x="295" y="346"/>
                    <a:pt x="458" y="376"/>
                    <a:pt x="628" y="376"/>
                  </a:cubicBezTo>
                  <a:cubicBezTo>
                    <a:pt x="694" y="376"/>
                    <a:pt x="761" y="371"/>
                    <a:pt x="829" y="361"/>
                  </a:cubicBezTo>
                  <a:cubicBezTo>
                    <a:pt x="869" y="361"/>
                    <a:pt x="906" y="361"/>
                    <a:pt x="942" y="325"/>
                  </a:cubicBezTo>
                  <a:cubicBezTo>
                    <a:pt x="964" y="307"/>
                    <a:pt x="983" y="248"/>
                    <a:pt x="983" y="212"/>
                  </a:cubicBezTo>
                  <a:cubicBezTo>
                    <a:pt x="983" y="135"/>
                    <a:pt x="906" y="58"/>
                    <a:pt x="829" y="58"/>
                  </a:cubicBezTo>
                  <a:cubicBezTo>
                    <a:pt x="772" y="69"/>
                    <a:pt x="716" y="75"/>
                    <a:pt x="662" y="75"/>
                  </a:cubicBezTo>
                  <a:cubicBezTo>
                    <a:pt x="608" y="75"/>
                    <a:pt x="557" y="69"/>
                    <a:pt x="512" y="58"/>
                  </a:cubicBezTo>
                  <a:lnTo>
                    <a:pt x="453" y="58"/>
                  </a:lnTo>
                  <a:cubicBezTo>
                    <a:pt x="417" y="58"/>
                    <a:pt x="399" y="58"/>
                    <a:pt x="376" y="40"/>
                  </a:cubicBezTo>
                  <a:cubicBezTo>
                    <a:pt x="322" y="40"/>
                    <a:pt x="263" y="22"/>
                    <a:pt x="209" y="4"/>
                  </a:cubicBezTo>
                  <a:cubicBezTo>
                    <a:pt x="199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2"/>
            <p:cNvSpPr/>
            <p:nvPr/>
          </p:nvSpPr>
          <p:spPr>
            <a:xfrm flipH="1">
              <a:off x="7864278" y="4916649"/>
              <a:ext cx="107768" cy="49685"/>
            </a:xfrm>
            <a:custGeom>
              <a:avLst/>
              <a:gdLst/>
              <a:ahLst/>
              <a:cxnLst/>
              <a:rect l="l" t="t" r="r" b="b"/>
              <a:pathLst>
                <a:path w="924" h="426" extrusionOk="0">
                  <a:moveTo>
                    <a:pt x="169" y="0"/>
                  </a:moveTo>
                  <a:cubicBezTo>
                    <a:pt x="102" y="0"/>
                    <a:pt x="34" y="39"/>
                    <a:pt x="18" y="118"/>
                  </a:cubicBezTo>
                  <a:cubicBezTo>
                    <a:pt x="0" y="195"/>
                    <a:pt x="37" y="285"/>
                    <a:pt x="113" y="308"/>
                  </a:cubicBezTo>
                  <a:cubicBezTo>
                    <a:pt x="322" y="344"/>
                    <a:pt x="512" y="380"/>
                    <a:pt x="715" y="421"/>
                  </a:cubicBezTo>
                  <a:cubicBezTo>
                    <a:pt x="727" y="424"/>
                    <a:pt x="740" y="425"/>
                    <a:pt x="753" y="425"/>
                  </a:cubicBezTo>
                  <a:cubicBezTo>
                    <a:pt x="820" y="425"/>
                    <a:pt x="890" y="387"/>
                    <a:pt x="905" y="326"/>
                  </a:cubicBezTo>
                  <a:cubicBezTo>
                    <a:pt x="923" y="249"/>
                    <a:pt x="887" y="154"/>
                    <a:pt x="792" y="136"/>
                  </a:cubicBezTo>
                  <a:cubicBezTo>
                    <a:pt x="602" y="100"/>
                    <a:pt x="398" y="41"/>
                    <a:pt x="208" y="5"/>
                  </a:cubicBezTo>
                  <a:cubicBezTo>
                    <a:pt x="196" y="2"/>
                    <a:pt x="18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2"/>
            <p:cNvSpPr/>
            <p:nvPr/>
          </p:nvSpPr>
          <p:spPr>
            <a:xfrm flipH="1">
              <a:off x="8385046" y="5118656"/>
              <a:ext cx="129929" cy="49219"/>
            </a:xfrm>
            <a:custGeom>
              <a:avLst/>
              <a:gdLst/>
              <a:ahLst/>
              <a:cxnLst/>
              <a:rect l="l" t="t" r="r" b="b"/>
              <a:pathLst>
                <a:path w="1114" h="422" extrusionOk="0">
                  <a:moveTo>
                    <a:pt x="162" y="1"/>
                  </a:moveTo>
                  <a:cubicBezTo>
                    <a:pt x="89" y="1"/>
                    <a:pt x="33" y="37"/>
                    <a:pt x="18" y="101"/>
                  </a:cubicBezTo>
                  <a:cubicBezTo>
                    <a:pt x="0" y="177"/>
                    <a:pt x="37" y="291"/>
                    <a:pt x="113" y="291"/>
                  </a:cubicBezTo>
                  <a:cubicBezTo>
                    <a:pt x="376" y="345"/>
                    <a:pt x="643" y="386"/>
                    <a:pt x="905" y="422"/>
                  </a:cubicBezTo>
                  <a:cubicBezTo>
                    <a:pt x="982" y="422"/>
                    <a:pt x="1072" y="404"/>
                    <a:pt x="1095" y="309"/>
                  </a:cubicBezTo>
                  <a:cubicBezTo>
                    <a:pt x="1113" y="232"/>
                    <a:pt x="1072" y="137"/>
                    <a:pt x="982" y="119"/>
                  </a:cubicBezTo>
                  <a:cubicBezTo>
                    <a:pt x="715" y="82"/>
                    <a:pt x="453" y="46"/>
                    <a:pt x="208" y="6"/>
                  </a:cubicBezTo>
                  <a:cubicBezTo>
                    <a:pt x="192" y="2"/>
                    <a:pt x="177" y="1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2"/>
            <p:cNvSpPr/>
            <p:nvPr/>
          </p:nvSpPr>
          <p:spPr>
            <a:xfrm flipH="1">
              <a:off x="8600935" y="5007389"/>
              <a:ext cx="140426" cy="50735"/>
            </a:xfrm>
            <a:custGeom>
              <a:avLst/>
              <a:gdLst/>
              <a:ahLst/>
              <a:cxnLst/>
              <a:rect l="l" t="t" r="r" b="b"/>
              <a:pathLst>
                <a:path w="1204" h="435" extrusionOk="0">
                  <a:moveTo>
                    <a:pt x="209" y="1"/>
                  </a:moveTo>
                  <a:cubicBezTo>
                    <a:pt x="132" y="1"/>
                    <a:pt x="37" y="19"/>
                    <a:pt x="19" y="114"/>
                  </a:cubicBezTo>
                  <a:cubicBezTo>
                    <a:pt x="1" y="186"/>
                    <a:pt x="37" y="281"/>
                    <a:pt x="132" y="299"/>
                  </a:cubicBezTo>
                  <a:cubicBezTo>
                    <a:pt x="412" y="340"/>
                    <a:pt x="697" y="376"/>
                    <a:pt x="1000" y="435"/>
                  </a:cubicBezTo>
                  <a:cubicBezTo>
                    <a:pt x="1073" y="435"/>
                    <a:pt x="1168" y="412"/>
                    <a:pt x="1186" y="322"/>
                  </a:cubicBezTo>
                  <a:cubicBezTo>
                    <a:pt x="1204" y="245"/>
                    <a:pt x="1168" y="150"/>
                    <a:pt x="1073" y="132"/>
                  </a:cubicBezTo>
                  <a:cubicBezTo>
                    <a:pt x="792" y="96"/>
                    <a:pt x="489" y="55"/>
                    <a:pt x="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2"/>
            <p:cNvSpPr/>
            <p:nvPr/>
          </p:nvSpPr>
          <p:spPr>
            <a:xfrm flipH="1">
              <a:off x="8192018" y="5099179"/>
              <a:ext cx="138326" cy="60299"/>
            </a:xfrm>
            <a:custGeom>
              <a:avLst/>
              <a:gdLst/>
              <a:ahLst/>
              <a:cxnLst/>
              <a:rect l="l" t="t" r="r" b="b"/>
              <a:pathLst>
                <a:path w="1186" h="517" extrusionOk="0">
                  <a:moveTo>
                    <a:pt x="168" y="1"/>
                  </a:moveTo>
                  <a:cubicBezTo>
                    <a:pt x="102" y="1"/>
                    <a:pt x="34" y="36"/>
                    <a:pt x="19" y="100"/>
                  </a:cubicBezTo>
                  <a:cubicBezTo>
                    <a:pt x="1" y="191"/>
                    <a:pt x="55" y="268"/>
                    <a:pt x="132" y="286"/>
                  </a:cubicBezTo>
                  <a:cubicBezTo>
                    <a:pt x="417" y="363"/>
                    <a:pt x="697" y="439"/>
                    <a:pt x="982" y="512"/>
                  </a:cubicBezTo>
                  <a:cubicBezTo>
                    <a:pt x="994" y="515"/>
                    <a:pt x="1007" y="516"/>
                    <a:pt x="1020" y="516"/>
                  </a:cubicBezTo>
                  <a:cubicBezTo>
                    <a:pt x="1084" y="516"/>
                    <a:pt x="1153" y="478"/>
                    <a:pt x="1168" y="399"/>
                  </a:cubicBezTo>
                  <a:cubicBezTo>
                    <a:pt x="1186" y="326"/>
                    <a:pt x="1132" y="249"/>
                    <a:pt x="1055" y="213"/>
                  </a:cubicBezTo>
                  <a:cubicBezTo>
                    <a:pt x="774" y="136"/>
                    <a:pt x="489" y="78"/>
                    <a:pt x="209" y="5"/>
                  </a:cubicBezTo>
                  <a:cubicBezTo>
                    <a:pt x="196" y="2"/>
                    <a:pt x="182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2"/>
            <p:cNvSpPr/>
            <p:nvPr/>
          </p:nvSpPr>
          <p:spPr>
            <a:xfrm flipH="1">
              <a:off x="7915013" y="5117723"/>
              <a:ext cx="111967" cy="48053"/>
            </a:xfrm>
            <a:custGeom>
              <a:avLst/>
              <a:gdLst/>
              <a:ahLst/>
              <a:cxnLst/>
              <a:rect l="l" t="t" r="r" b="b"/>
              <a:pathLst>
                <a:path w="960" h="412" extrusionOk="0">
                  <a:moveTo>
                    <a:pt x="151" y="0"/>
                  </a:moveTo>
                  <a:cubicBezTo>
                    <a:pt x="132" y="0"/>
                    <a:pt x="114" y="5"/>
                    <a:pt x="96" y="14"/>
                  </a:cubicBezTo>
                  <a:cubicBezTo>
                    <a:pt x="55" y="32"/>
                    <a:pt x="19" y="72"/>
                    <a:pt x="19" y="109"/>
                  </a:cubicBezTo>
                  <a:cubicBezTo>
                    <a:pt x="1" y="185"/>
                    <a:pt x="37" y="280"/>
                    <a:pt x="114" y="299"/>
                  </a:cubicBezTo>
                  <a:cubicBezTo>
                    <a:pt x="340" y="335"/>
                    <a:pt x="548" y="371"/>
                    <a:pt x="756" y="412"/>
                  </a:cubicBezTo>
                  <a:cubicBezTo>
                    <a:pt x="793" y="412"/>
                    <a:pt x="829" y="412"/>
                    <a:pt x="869" y="394"/>
                  </a:cubicBezTo>
                  <a:cubicBezTo>
                    <a:pt x="906" y="371"/>
                    <a:pt x="924" y="335"/>
                    <a:pt x="942" y="299"/>
                  </a:cubicBezTo>
                  <a:cubicBezTo>
                    <a:pt x="960" y="222"/>
                    <a:pt x="924" y="127"/>
                    <a:pt x="829" y="109"/>
                  </a:cubicBezTo>
                  <a:cubicBezTo>
                    <a:pt x="621" y="72"/>
                    <a:pt x="417" y="32"/>
                    <a:pt x="209" y="14"/>
                  </a:cubicBezTo>
                  <a:cubicBezTo>
                    <a:pt x="189" y="5"/>
                    <a:pt x="169" y="0"/>
                    <a:pt x="1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2"/>
            <p:cNvSpPr/>
            <p:nvPr/>
          </p:nvSpPr>
          <p:spPr>
            <a:xfrm flipH="1">
              <a:off x="8516959" y="4666005"/>
              <a:ext cx="147307" cy="60532"/>
            </a:xfrm>
            <a:custGeom>
              <a:avLst/>
              <a:gdLst/>
              <a:ahLst/>
              <a:cxnLst/>
              <a:rect l="l" t="t" r="r" b="b"/>
              <a:pathLst>
                <a:path w="1263" h="519" extrusionOk="0">
                  <a:moveTo>
                    <a:pt x="159" y="1"/>
                  </a:moveTo>
                  <a:cubicBezTo>
                    <a:pt x="89" y="1"/>
                    <a:pt x="33" y="36"/>
                    <a:pt x="18" y="100"/>
                  </a:cubicBezTo>
                  <a:cubicBezTo>
                    <a:pt x="0" y="195"/>
                    <a:pt x="36" y="268"/>
                    <a:pt x="113" y="286"/>
                  </a:cubicBezTo>
                  <a:cubicBezTo>
                    <a:pt x="430" y="363"/>
                    <a:pt x="751" y="439"/>
                    <a:pt x="1054" y="512"/>
                  </a:cubicBezTo>
                  <a:cubicBezTo>
                    <a:pt x="1069" y="516"/>
                    <a:pt x="1083" y="518"/>
                    <a:pt x="1098" y="518"/>
                  </a:cubicBezTo>
                  <a:cubicBezTo>
                    <a:pt x="1163" y="518"/>
                    <a:pt x="1226" y="480"/>
                    <a:pt x="1244" y="421"/>
                  </a:cubicBezTo>
                  <a:cubicBezTo>
                    <a:pt x="1262" y="326"/>
                    <a:pt x="1222" y="249"/>
                    <a:pt x="1149" y="231"/>
                  </a:cubicBezTo>
                  <a:cubicBezTo>
                    <a:pt x="828" y="154"/>
                    <a:pt x="507" y="82"/>
                    <a:pt x="204" y="5"/>
                  </a:cubicBezTo>
                  <a:cubicBezTo>
                    <a:pt x="188" y="2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2"/>
            <p:cNvSpPr/>
            <p:nvPr/>
          </p:nvSpPr>
          <p:spPr>
            <a:xfrm flipH="1">
              <a:off x="8057423" y="5248585"/>
              <a:ext cx="108235" cy="53768"/>
            </a:xfrm>
            <a:custGeom>
              <a:avLst/>
              <a:gdLst/>
              <a:ahLst/>
              <a:cxnLst/>
              <a:rect l="l" t="t" r="r" b="b"/>
              <a:pathLst>
                <a:path w="928" h="461" extrusionOk="0">
                  <a:moveTo>
                    <a:pt x="179" y="1"/>
                  </a:moveTo>
                  <a:cubicBezTo>
                    <a:pt x="112" y="1"/>
                    <a:pt x="38" y="51"/>
                    <a:pt x="23" y="118"/>
                  </a:cubicBezTo>
                  <a:cubicBezTo>
                    <a:pt x="0" y="194"/>
                    <a:pt x="41" y="289"/>
                    <a:pt x="113" y="308"/>
                  </a:cubicBezTo>
                  <a:cubicBezTo>
                    <a:pt x="321" y="362"/>
                    <a:pt x="511" y="403"/>
                    <a:pt x="719" y="457"/>
                  </a:cubicBezTo>
                  <a:cubicBezTo>
                    <a:pt x="729" y="459"/>
                    <a:pt x="739" y="460"/>
                    <a:pt x="749" y="460"/>
                  </a:cubicBezTo>
                  <a:cubicBezTo>
                    <a:pt x="815" y="460"/>
                    <a:pt x="889" y="411"/>
                    <a:pt x="905" y="344"/>
                  </a:cubicBezTo>
                  <a:cubicBezTo>
                    <a:pt x="927" y="267"/>
                    <a:pt x="887" y="176"/>
                    <a:pt x="792" y="154"/>
                  </a:cubicBezTo>
                  <a:cubicBezTo>
                    <a:pt x="606" y="118"/>
                    <a:pt x="398" y="63"/>
                    <a:pt x="208" y="4"/>
                  </a:cubicBezTo>
                  <a:cubicBezTo>
                    <a:pt x="199" y="2"/>
                    <a:pt x="189" y="1"/>
                    <a:pt x="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2"/>
            <p:cNvSpPr/>
            <p:nvPr/>
          </p:nvSpPr>
          <p:spPr>
            <a:xfrm flipH="1">
              <a:off x="8706371" y="4881309"/>
              <a:ext cx="140542" cy="56217"/>
            </a:xfrm>
            <a:custGeom>
              <a:avLst/>
              <a:gdLst/>
              <a:ahLst/>
              <a:cxnLst/>
              <a:rect l="l" t="t" r="r" b="b"/>
              <a:pathLst>
                <a:path w="1205" h="482" extrusionOk="0">
                  <a:moveTo>
                    <a:pt x="163" y="0"/>
                  </a:moveTo>
                  <a:cubicBezTo>
                    <a:pt x="90" y="0"/>
                    <a:pt x="34" y="39"/>
                    <a:pt x="19" y="118"/>
                  </a:cubicBezTo>
                  <a:cubicBezTo>
                    <a:pt x="1" y="195"/>
                    <a:pt x="37" y="290"/>
                    <a:pt x="114" y="308"/>
                  </a:cubicBezTo>
                  <a:cubicBezTo>
                    <a:pt x="413" y="362"/>
                    <a:pt x="698" y="421"/>
                    <a:pt x="1001" y="475"/>
                  </a:cubicBezTo>
                  <a:cubicBezTo>
                    <a:pt x="1014" y="480"/>
                    <a:pt x="1029" y="482"/>
                    <a:pt x="1043" y="482"/>
                  </a:cubicBezTo>
                  <a:cubicBezTo>
                    <a:pt x="1106" y="482"/>
                    <a:pt x="1171" y="444"/>
                    <a:pt x="1186" y="385"/>
                  </a:cubicBezTo>
                  <a:cubicBezTo>
                    <a:pt x="1204" y="308"/>
                    <a:pt x="1168" y="213"/>
                    <a:pt x="1073" y="195"/>
                  </a:cubicBezTo>
                  <a:cubicBezTo>
                    <a:pt x="793" y="136"/>
                    <a:pt x="489" y="64"/>
                    <a:pt x="209" y="5"/>
                  </a:cubicBezTo>
                  <a:cubicBezTo>
                    <a:pt x="193" y="2"/>
                    <a:pt x="178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2"/>
            <p:cNvSpPr/>
            <p:nvPr/>
          </p:nvSpPr>
          <p:spPr>
            <a:xfrm flipH="1">
              <a:off x="8352389" y="5277044"/>
              <a:ext cx="123047" cy="49685"/>
            </a:xfrm>
            <a:custGeom>
              <a:avLst/>
              <a:gdLst/>
              <a:ahLst/>
              <a:cxnLst/>
              <a:rect l="l" t="t" r="r" b="b"/>
              <a:pathLst>
                <a:path w="1055" h="426" extrusionOk="0">
                  <a:moveTo>
                    <a:pt x="169" y="0"/>
                  </a:moveTo>
                  <a:cubicBezTo>
                    <a:pt x="102" y="0"/>
                    <a:pt x="34" y="39"/>
                    <a:pt x="19" y="118"/>
                  </a:cubicBezTo>
                  <a:cubicBezTo>
                    <a:pt x="1" y="195"/>
                    <a:pt x="37" y="290"/>
                    <a:pt x="132" y="308"/>
                  </a:cubicBezTo>
                  <a:cubicBezTo>
                    <a:pt x="358" y="344"/>
                    <a:pt x="602" y="385"/>
                    <a:pt x="847" y="421"/>
                  </a:cubicBezTo>
                  <a:cubicBezTo>
                    <a:pt x="859" y="424"/>
                    <a:pt x="873" y="425"/>
                    <a:pt x="886" y="425"/>
                  </a:cubicBezTo>
                  <a:cubicBezTo>
                    <a:pt x="953" y="425"/>
                    <a:pt x="1021" y="387"/>
                    <a:pt x="1037" y="308"/>
                  </a:cubicBezTo>
                  <a:cubicBezTo>
                    <a:pt x="1055" y="231"/>
                    <a:pt x="1018" y="136"/>
                    <a:pt x="923" y="118"/>
                  </a:cubicBezTo>
                  <a:cubicBezTo>
                    <a:pt x="679" y="82"/>
                    <a:pt x="453" y="45"/>
                    <a:pt x="209" y="5"/>
                  </a:cubicBezTo>
                  <a:cubicBezTo>
                    <a:pt x="196" y="2"/>
                    <a:pt x="183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2"/>
            <p:cNvSpPr/>
            <p:nvPr/>
          </p:nvSpPr>
          <p:spPr>
            <a:xfrm flipH="1">
              <a:off x="8605134" y="5141400"/>
              <a:ext cx="138326" cy="48869"/>
            </a:xfrm>
            <a:custGeom>
              <a:avLst/>
              <a:gdLst/>
              <a:ahLst/>
              <a:cxnLst/>
              <a:rect l="l" t="t" r="r" b="b"/>
              <a:pathLst>
                <a:path w="1186" h="419" extrusionOk="0">
                  <a:moveTo>
                    <a:pt x="150" y="1"/>
                  </a:moveTo>
                  <a:cubicBezTo>
                    <a:pt x="73" y="1"/>
                    <a:pt x="1" y="77"/>
                    <a:pt x="1" y="150"/>
                  </a:cubicBezTo>
                  <a:cubicBezTo>
                    <a:pt x="1" y="245"/>
                    <a:pt x="55" y="304"/>
                    <a:pt x="150" y="304"/>
                  </a:cubicBezTo>
                  <a:cubicBezTo>
                    <a:pt x="453" y="340"/>
                    <a:pt x="733" y="376"/>
                    <a:pt x="1037" y="417"/>
                  </a:cubicBezTo>
                  <a:cubicBezTo>
                    <a:pt x="1043" y="418"/>
                    <a:pt x="1049" y="419"/>
                    <a:pt x="1055" y="419"/>
                  </a:cubicBezTo>
                  <a:cubicBezTo>
                    <a:pt x="1121" y="419"/>
                    <a:pt x="1186" y="333"/>
                    <a:pt x="1186" y="263"/>
                  </a:cubicBezTo>
                  <a:cubicBezTo>
                    <a:pt x="1168" y="168"/>
                    <a:pt x="1109" y="132"/>
                    <a:pt x="1037" y="114"/>
                  </a:cubicBezTo>
                  <a:cubicBezTo>
                    <a:pt x="733" y="77"/>
                    <a:pt x="453" y="37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3" name="Google Shape;2653;p22"/>
          <p:cNvGrpSpPr/>
          <p:nvPr/>
        </p:nvGrpSpPr>
        <p:grpSpPr>
          <a:xfrm>
            <a:off x="8067739" y="3527340"/>
            <a:ext cx="1499664" cy="1946517"/>
            <a:chOff x="8050134" y="3089685"/>
            <a:chExt cx="290250" cy="376750"/>
          </a:xfrm>
        </p:grpSpPr>
        <p:sp>
          <p:nvSpPr>
            <p:cNvPr id="2654" name="Google Shape;2654;p22"/>
            <p:cNvSpPr/>
            <p:nvPr/>
          </p:nvSpPr>
          <p:spPr>
            <a:xfrm flipH="1">
              <a:off x="8050134" y="3089685"/>
              <a:ext cx="285400" cy="363175"/>
            </a:xfrm>
            <a:custGeom>
              <a:avLst/>
              <a:gdLst/>
              <a:ahLst/>
              <a:cxnLst/>
              <a:rect l="l" t="t" r="r" b="b"/>
              <a:pathLst>
                <a:path w="11416" h="14527" extrusionOk="0">
                  <a:moveTo>
                    <a:pt x="9521" y="0"/>
                  </a:moveTo>
                  <a:cubicBezTo>
                    <a:pt x="8299" y="0"/>
                    <a:pt x="6841" y="2471"/>
                    <a:pt x="6269" y="3309"/>
                  </a:cubicBezTo>
                  <a:cubicBezTo>
                    <a:pt x="5954" y="2090"/>
                    <a:pt x="5624" y="1624"/>
                    <a:pt x="5303" y="1624"/>
                  </a:cubicBezTo>
                  <a:cubicBezTo>
                    <a:pt x="4503" y="1624"/>
                    <a:pt x="3760" y="4519"/>
                    <a:pt x="3457" y="5870"/>
                  </a:cubicBezTo>
                  <a:cubicBezTo>
                    <a:pt x="3105" y="5446"/>
                    <a:pt x="2806" y="3458"/>
                    <a:pt x="2209" y="3458"/>
                  </a:cubicBezTo>
                  <a:cubicBezTo>
                    <a:pt x="1517" y="3458"/>
                    <a:pt x="1093" y="4825"/>
                    <a:pt x="920" y="5249"/>
                  </a:cubicBezTo>
                  <a:cubicBezTo>
                    <a:pt x="598" y="6515"/>
                    <a:pt x="496" y="7959"/>
                    <a:pt x="418" y="9255"/>
                  </a:cubicBezTo>
                  <a:cubicBezTo>
                    <a:pt x="245" y="10944"/>
                    <a:pt x="323" y="12837"/>
                    <a:pt x="1" y="14526"/>
                  </a:cubicBezTo>
                  <a:lnTo>
                    <a:pt x="245" y="14526"/>
                  </a:lnTo>
                  <a:cubicBezTo>
                    <a:pt x="1642" y="13010"/>
                    <a:pt x="3583" y="11368"/>
                    <a:pt x="5099" y="10276"/>
                  </a:cubicBezTo>
                  <a:cubicBezTo>
                    <a:pt x="5618" y="9923"/>
                    <a:pt x="7761" y="8831"/>
                    <a:pt x="7761" y="8234"/>
                  </a:cubicBezTo>
                  <a:cubicBezTo>
                    <a:pt x="7805" y="7510"/>
                    <a:pt x="7228" y="7390"/>
                    <a:pt x="6633" y="7390"/>
                  </a:cubicBezTo>
                  <a:cubicBezTo>
                    <a:pt x="6336" y="7390"/>
                    <a:pt x="6035" y="7420"/>
                    <a:pt x="5804" y="7420"/>
                  </a:cubicBezTo>
                  <a:cubicBezTo>
                    <a:pt x="5735" y="7420"/>
                    <a:pt x="5673" y="7417"/>
                    <a:pt x="5618" y="7410"/>
                  </a:cubicBezTo>
                  <a:cubicBezTo>
                    <a:pt x="6961" y="6813"/>
                    <a:pt x="8006" y="6515"/>
                    <a:pt x="9105" y="5918"/>
                  </a:cubicBezTo>
                  <a:cubicBezTo>
                    <a:pt x="9797" y="5571"/>
                    <a:pt x="10896" y="4974"/>
                    <a:pt x="9875" y="4228"/>
                  </a:cubicBezTo>
                  <a:cubicBezTo>
                    <a:pt x="9702" y="4128"/>
                    <a:pt x="9486" y="4092"/>
                    <a:pt x="9253" y="4092"/>
                  </a:cubicBezTo>
                  <a:cubicBezTo>
                    <a:pt x="8683" y="4092"/>
                    <a:pt x="8006" y="4306"/>
                    <a:pt x="7582" y="4306"/>
                  </a:cubicBezTo>
                  <a:cubicBezTo>
                    <a:pt x="7833" y="3356"/>
                    <a:pt x="11415" y="968"/>
                    <a:pt x="9970" y="127"/>
                  </a:cubicBezTo>
                  <a:cubicBezTo>
                    <a:pt x="9826" y="40"/>
                    <a:pt x="9675" y="0"/>
                    <a:pt x="95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2"/>
            <p:cNvSpPr/>
            <p:nvPr/>
          </p:nvSpPr>
          <p:spPr>
            <a:xfrm flipH="1">
              <a:off x="8102209" y="3114385"/>
              <a:ext cx="238175" cy="352050"/>
            </a:xfrm>
            <a:custGeom>
              <a:avLst/>
              <a:gdLst/>
              <a:ahLst/>
              <a:cxnLst/>
              <a:rect l="l" t="t" r="r" b="b"/>
              <a:pathLst>
                <a:path w="9527" h="14082" extrusionOk="0">
                  <a:moveTo>
                    <a:pt x="9382" y="0"/>
                  </a:moveTo>
                  <a:cubicBezTo>
                    <a:pt x="9361" y="0"/>
                    <a:pt x="9339" y="10"/>
                    <a:pt x="9323" y="34"/>
                  </a:cubicBezTo>
                  <a:cubicBezTo>
                    <a:pt x="7532" y="2243"/>
                    <a:pt x="5717" y="4458"/>
                    <a:pt x="3974" y="6721"/>
                  </a:cubicBezTo>
                  <a:cubicBezTo>
                    <a:pt x="3126" y="7819"/>
                    <a:pt x="2356" y="8959"/>
                    <a:pt x="1759" y="10207"/>
                  </a:cubicBezTo>
                  <a:cubicBezTo>
                    <a:pt x="1186" y="11425"/>
                    <a:pt x="344" y="12643"/>
                    <a:pt x="15" y="13938"/>
                  </a:cubicBezTo>
                  <a:cubicBezTo>
                    <a:pt x="1" y="14029"/>
                    <a:pt x="70" y="14082"/>
                    <a:pt x="137" y="14082"/>
                  </a:cubicBezTo>
                  <a:cubicBezTo>
                    <a:pt x="181" y="14082"/>
                    <a:pt x="223" y="14059"/>
                    <a:pt x="242" y="14010"/>
                  </a:cubicBezTo>
                  <a:cubicBezTo>
                    <a:pt x="541" y="12720"/>
                    <a:pt x="1389" y="11496"/>
                    <a:pt x="1932" y="10332"/>
                  </a:cubicBezTo>
                  <a:cubicBezTo>
                    <a:pt x="2481" y="9162"/>
                    <a:pt x="3203" y="8094"/>
                    <a:pt x="3997" y="7073"/>
                  </a:cubicBezTo>
                  <a:cubicBezTo>
                    <a:pt x="5764" y="4733"/>
                    <a:pt x="7627" y="2470"/>
                    <a:pt x="9472" y="183"/>
                  </a:cubicBezTo>
                  <a:cubicBezTo>
                    <a:pt x="9527" y="106"/>
                    <a:pt x="9452" y="0"/>
                    <a:pt x="93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2"/>
            <p:cNvSpPr/>
            <p:nvPr/>
          </p:nvSpPr>
          <p:spPr>
            <a:xfrm flipH="1">
              <a:off x="8135359" y="3183310"/>
              <a:ext cx="75250" cy="63725"/>
            </a:xfrm>
            <a:custGeom>
              <a:avLst/>
              <a:gdLst/>
              <a:ahLst/>
              <a:cxnLst/>
              <a:rect l="l" t="t" r="r" b="b"/>
              <a:pathLst>
                <a:path w="3010" h="2549" extrusionOk="0">
                  <a:moveTo>
                    <a:pt x="138" y="1"/>
                  </a:moveTo>
                  <a:cubicBezTo>
                    <a:pt x="81" y="1"/>
                    <a:pt x="24" y="38"/>
                    <a:pt x="24" y="113"/>
                  </a:cubicBezTo>
                  <a:cubicBezTo>
                    <a:pt x="0" y="883"/>
                    <a:pt x="24" y="1653"/>
                    <a:pt x="24" y="2423"/>
                  </a:cubicBezTo>
                  <a:cubicBezTo>
                    <a:pt x="24" y="2471"/>
                    <a:pt x="78" y="2549"/>
                    <a:pt x="126" y="2549"/>
                  </a:cubicBezTo>
                  <a:cubicBezTo>
                    <a:pt x="1045" y="2423"/>
                    <a:pt x="1964" y="2298"/>
                    <a:pt x="2860" y="2173"/>
                  </a:cubicBezTo>
                  <a:cubicBezTo>
                    <a:pt x="3009" y="2149"/>
                    <a:pt x="2938" y="1952"/>
                    <a:pt x="2812" y="1952"/>
                  </a:cubicBezTo>
                  <a:cubicBezTo>
                    <a:pt x="1988" y="2077"/>
                    <a:pt x="1170" y="2202"/>
                    <a:pt x="347" y="2298"/>
                  </a:cubicBezTo>
                  <a:cubicBezTo>
                    <a:pt x="344" y="2298"/>
                    <a:pt x="342" y="2298"/>
                    <a:pt x="340" y="2298"/>
                  </a:cubicBezTo>
                  <a:cubicBezTo>
                    <a:pt x="175" y="2298"/>
                    <a:pt x="227" y="1401"/>
                    <a:pt x="227" y="1277"/>
                  </a:cubicBezTo>
                  <a:cubicBezTo>
                    <a:pt x="227" y="883"/>
                    <a:pt x="227" y="483"/>
                    <a:pt x="251" y="113"/>
                  </a:cubicBezTo>
                  <a:cubicBezTo>
                    <a:pt x="251" y="38"/>
                    <a:pt x="194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2"/>
            <p:cNvSpPr/>
            <p:nvPr/>
          </p:nvSpPr>
          <p:spPr>
            <a:xfrm flipH="1">
              <a:off x="8200759" y="3231635"/>
              <a:ext cx="87600" cy="113775"/>
            </a:xfrm>
            <a:custGeom>
              <a:avLst/>
              <a:gdLst/>
              <a:ahLst/>
              <a:cxnLst/>
              <a:rect l="l" t="t" r="r" b="b"/>
              <a:pathLst>
                <a:path w="3504" h="4551" extrusionOk="0">
                  <a:moveTo>
                    <a:pt x="152" y="1"/>
                  </a:moveTo>
                  <a:cubicBezTo>
                    <a:pt x="103" y="1"/>
                    <a:pt x="54" y="31"/>
                    <a:pt x="54" y="90"/>
                  </a:cubicBezTo>
                  <a:cubicBezTo>
                    <a:pt x="0" y="1559"/>
                    <a:pt x="275" y="3004"/>
                    <a:pt x="299" y="4448"/>
                  </a:cubicBezTo>
                  <a:cubicBezTo>
                    <a:pt x="299" y="4507"/>
                    <a:pt x="351" y="4550"/>
                    <a:pt x="396" y="4550"/>
                  </a:cubicBezTo>
                  <a:cubicBezTo>
                    <a:pt x="406" y="4550"/>
                    <a:pt x="415" y="4548"/>
                    <a:pt x="424" y="4544"/>
                  </a:cubicBezTo>
                  <a:cubicBezTo>
                    <a:pt x="1421" y="4269"/>
                    <a:pt x="2412" y="4120"/>
                    <a:pt x="3385" y="3821"/>
                  </a:cubicBezTo>
                  <a:cubicBezTo>
                    <a:pt x="3503" y="3776"/>
                    <a:pt x="3462" y="3599"/>
                    <a:pt x="3357" y="3599"/>
                  </a:cubicBezTo>
                  <a:cubicBezTo>
                    <a:pt x="3351" y="3599"/>
                    <a:pt x="3344" y="3599"/>
                    <a:pt x="3337" y="3601"/>
                  </a:cubicBezTo>
                  <a:cubicBezTo>
                    <a:pt x="2836" y="3750"/>
                    <a:pt x="2364" y="3875"/>
                    <a:pt x="1869" y="4001"/>
                  </a:cubicBezTo>
                  <a:cubicBezTo>
                    <a:pt x="1566" y="4056"/>
                    <a:pt x="1166" y="4235"/>
                    <a:pt x="877" y="4235"/>
                  </a:cubicBezTo>
                  <a:cubicBezTo>
                    <a:pt x="665" y="4235"/>
                    <a:pt x="512" y="4138"/>
                    <a:pt x="502" y="3821"/>
                  </a:cubicBezTo>
                  <a:cubicBezTo>
                    <a:pt x="448" y="2580"/>
                    <a:pt x="227" y="1362"/>
                    <a:pt x="251" y="90"/>
                  </a:cubicBezTo>
                  <a:cubicBezTo>
                    <a:pt x="251" y="31"/>
                    <a:pt x="202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2"/>
            <p:cNvSpPr/>
            <p:nvPr/>
          </p:nvSpPr>
          <p:spPr>
            <a:xfrm flipH="1">
              <a:off x="8207459" y="31592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2"/>
            <p:cNvSpPr/>
            <p:nvPr/>
          </p:nvSpPr>
          <p:spPr>
            <a:xfrm flipH="1">
              <a:off x="8197459" y="3150610"/>
              <a:ext cx="8225" cy="6275"/>
            </a:xfrm>
            <a:custGeom>
              <a:avLst/>
              <a:gdLst/>
              <a:ahLst/>
              <a:cxnLst/>
              <a:rect l="l" t="t" r="r" b="b"/>
              <a:pathLst>
                <a:path w="329" h="251" extrusionOk="0">
                  <a:moveTo>
                    <a:pt x="179" y="0"/>
                  </a:moveTo>
                  <a:cubicBezTo>
                    <a:pt x="0" y="0"/>
                    <a:pt x="0" y="251"/>
                    <a:pt x="179" y="251"/>
                  </a:cubicBezTo>
                  <a:cubicBezTo>
                    <a:pt x="329" y="251"/>
                    <a:pt x="329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2"/>
            <p:cNvSpPr/>
            <p:nvPr/>
          </p:nvSpPr>
          <p:spPr>
            <a:xfrm flipH="1">
              <a:off x="8195059" y="3162985"/>
              <a:ext cx="8700" cy="6300"/>
            </a:xfrm>
            <a:custGeom>
              <a:avLst/>
              <a:gdLst/>
              <a:ahLst/>
              <a:cxnLst/>
              <a:rect l="l" t="t" r="r" b="b"/>
              <a:pathLst>
                <a:path w="348" h="252" extrusionOk="0">
                  <a:moveTo>
                    <a:pt x="174" y="1"/>
                  </a:moveTo>
                  <a:cubicBezTo>
                    <a:pt x="1" y="1"/>
                    <a:pt x="1" y="251"/>
                    <a:pt x="174" y="251"/>
                  </a:cubicBezTo>
                  <a:cubicBezTo>
                    <a:pt x="347" y="251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2"/>
            <p:cNvSpPr/>
            <p:nvPr/>
          </p:nvSpPr>
          <p:spPr>
            <a:xfrm flipH="1">
              <a:off x="8120434" y="3215960"/>
              <a:ext cx="8700" cy="6750"/>
            </a:xfrm>
            <a:custGeom>
              <a:avLst/>
              <a:gdLst/>
              <a:ahLst/>
              <a:cxnLst/>
              <a:rect l="l" t="t" r="r" b="b"/>
              <a:pathLst>
                <a:path w="348" h="270" extrusionOk="0">
                  <a:moveTo>
                    <a:pt x="174" y="1"/>
                  </a:moveTo>
                  <a:cubicBezTo>
                    <a:pt x="1" y="1"/>
                    <a:pt x="1" y="270"/>
                    <a:pt x="174" y="270"/>
                  </a:cubicBezTo>
                  <a:cubicBezTo>
                    <a:pt x="347" y="270"/>
                    <a:pt x="347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2"/>
            <p:cNvSpPr/>
            <p:nvPr/>
          </p:nvSpPr>
          <p:spPr>
            <a:xfrm flipH="1">
              <a:off x="8111634" y="3204785"/>
              <a:ext cx="8225" cy="6125"/>
            </a:xfrm>
            <a:custGeom>
              <a:avLst/>
              <a:gdLst/>
              <a:ahLst/>
              <a:cxnLst/>
              <a:rect l="l" t="t" r="r" b="b"/>
              <a:pathLst>
                <a:path w="329" h="245" extrusionOk="0">
                  <a:moveTo>
                    <a:pt x="179" y="0"/>
                  </a:moveTo>
                  <a:cubicBezTo>
                    <a:pt x="0" y="0"/>
                    <a:pt x="0" y="245"/>
                    <a:pt x="179" y="245"/>
                  </a:cubicBezTo>
                  <a:cubicBezTo>
                    <a:pt x="328" y="245"/>
                    <a:pt x="328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2"/>
            <p:cNvSpPr/>
            <p:nvPr/>
          </p:nvSpPr>
          <p:spPr>
            <a:xfrm flipH="1">
              <a:off x="8107309" y="32183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23" y="251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2"/>
            <p:cNvSpPr/>
            <p:nvPr/>
          </p:nvSpPr>
          <p:spPr>
            <a:xfrm flipH="1">
              <a:off x="8249684" y="3268810"/>
              <a:ext cx="8825" cy="6125"/>
            </a:xfrm>
            <a:custGeom>
              <a:avLst/>
              <a:gdLst/>
              <a:ahLst/>
              <a:cxnLst/>
              <a:rect l="l" t="t" r="r" b="b"/>
              <a:pathLst>
                <a:path w="35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52" y="245"/>
                    <a:pt x="352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2"/>
            <p:cNvSpPr/>
            <p:nvPr/>
          </p:nvSpPr>
          <p:spPr>
            <a:xfrm flipH="1">
              <a:off x="8242984" y="3257610"/>
              <a:ext cx="8075" cy="6150"/>
            </a:xfrm>
            <a:custGeom>
              <a:avLst/>
              <a:gdLst/>
              <a:ahLst/>
              <a:cxnLst/>
              <a:rect l="l" t="t" r="r" b="b"/>
              <a:pathLst>
                <a:path w="323" h="246" extrusionOk="0">
                  <a:moveTo>
                    <a:pt x="174" y="0"/>
                  </a:moveTo>
                  <a:cubicBezTo>
                    <a:pt x="1" y="0"/>
                    <a:pt x="1" y="245"/>
                    <a:pt x="174" y="245"/>
                  </a:cubicBezTo>
                  <a:cubicBezTo>
                    <a:pt x="323" y="245"/>
                    <a:pt x="323" y="0"/>
                    <a:pt x="1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2"/>
            <p:cNvSpPr/>
            <p:nvPr/>
          </p:nvSpPr>
          <p:spPr>
            <a:xfrm flipH="1">
              <a:off x="8190734" y="32923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0"/>
                  </a:moveTo>
                  <a:cubicBezTo>
                    <a:pt x="0" y="0"/>
                    <a:pt x="0" y="251"/>
                    <a:pt x="173" y="251"/>
                  </a:cubicBezTo>
                  <a:cubicBezTo>
                    <a:pt x="346" y="251"/>
                    <a:pt x="34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2"/>
            <p:cNvSpPr/>
            <p:nvPr/>
          </p:nvSpPr>
          <p:spPr>
            <a:xfrm flipH="1">
              <a:off x="8185659" y="3304760"/>
              <a:ext cx="8825" cy="6300"/>
            </a:xfrm>
            <a:custGeom>
              <a:avLst/>
              <a:gdLst/>
              <a:ahLst/>
              <a:cxnLst/>
              <a:rect l="l" t="t" r="r" b="b"/>
              <a:pathLst>
                <a:path w="353" h="252" extrusionOk="0">
                  <a:moveTo>
                    <a:pt x="179" y="1"/>
                  </a:moveTo>
                  <a:cubicBezTo>
                    <a:pt x="0" y="1"/>
                    <a:pt x="0" y="252"/>
                    <a:pt x="179" y="252"/>
                  </a:cubicBezTo>
                  <a:cubicBezTo>
                    <a:pt x="352" y="252"/>
                    <a:pt x="352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2"/>
            <p:cNvSpPr/>
            <p:nvPr/>
          </p:nvSpPr>
          <p:spPr>
            <a:xfrm flipH="1">
              <a:off x="8177609" y="3294335"/>
              <a:ext cx="8075" cy="6125"/>
            </a:xfrm>
            <a:custGeom>
              <a:avLst/>
              <a:gdLst/>
              <a:ahLst/>
              <a:cxnLst/>
              <a:rect l="l" t="t" r="r" b="b"/>
              <a:pathLst>
                <a:path w="323" h="245" extrusionOk="0">
                  <a:moveTo>
                    <a:pt x="173" y="0"/>
                  </a:moveTo>
                  <a:cubicBezTo>
                    <a:pt x="0" y="0"/>
                    <a:pt x="0" y="245"/>
                    <a:pt x="173" y="245"/>
                  </a:cubicBezTo>
                  <a:cubicBezTo>
                    <a:pt x="323" y="245"/>
                    <a:pt x="323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2"/>
            <p:cNvSpPr/>
            <p:nvPr/>
          </p:nvSpPr>
          <p:spPr>
            <a:xfrm flipH="1">
              <a:off x="8303259" y="3318510"/>
              <a:ext cx="8100" cy="6275"/>
            </a:xfrm>
            <a:custGeom>
              <a:avLst/>
              <a:gdLst/>
              <a:ahLst/>
              <a:cxnLst/>
              <a:rect l="l" t="t" r="r" b="b"/>
              <a:pathLst>
                <a:path w="324" h="251" extrusionOk="0">
                  <a:moveTo>
                    <a:pt x="150" y="0"/>
                  </a:moveTo>
                  <a:cubicBezTo>
                    <a:pt x="1" y="0"/>
                    <a:pt x="1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2"/>
            <p:cNvSpPr/>
            <p:nvPr/>
          </p:nvSpPr>
          <p:spPr>
            <a:xfrm flipH="1">
              <a:off x="8300134" y="3330285"/>
              <a:ext cx="8675" cy="6300"/>
            </a:xfrm>
            <a:custGeom>
              <a:avLst/>
              <a:gdLst/>
              <a:ahLst/>
              <a:cxnLst/>
              <a:rect l="l" t="t" r="r" b="b"/>
              <a:pathLst>
                <a:path w="347" h="252" extrusionOk="0">
                  <a:moveTo>
                    <a:pt x="173" y="1"/>
                  </a:moveTo>
                  <a:cubicBezTo>
                    <a:pt x="0" y="1"/>
                    <a:pt x="0" y="252"/>
                    <a:pt x="173" y="252"/>
                  </a:cubicBezTo>
                  <a:cubicBezTo>
                    <a:pt x="346" y="252"/>
                    <a:pt x="346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2"/>
            <p:cNvSpPr/>
            <p:nvPr/>
          </p:nvSpPr>
          <p:spPr>
            <a:xfrm flipH="1">
              <a:off x="8093734" y="3099560"/>
              <a:ext cx="8075" cy="6300"/>
            </a:xfrm>
            <a:custGeom>
              <a:avLst/>
              <a:gdLst/>
              <a:ahLst/>
              <a:cxnLst/>
              <a:rect l="l" t="t" r="r" b="b"/>
              <a:pathLst>
                <a:path w="323" h="252" extrusionOk="0">
                  <a:moveTo>
                    <a:pt x="150" y="0"/>
                  </a:moveTo>
                  <a:cubicBezTo>
                    <a:pt x="0" y="0"/>
                    <a:pt x="0" y="251"/>
                    <a:pt x="150" y="251"/>
                  </a:cubicBezTo>
                  <a:cubicBezTo>
                    <a:pt x="323" y="251"/>
                    <a:pt x="323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2"/>
            <p:cNvSpPr/>
            <p:nvPr/>
          </p:nvSpPr>
          <p:spPr>
            <a:xfrm flipH="1">
              <a:off x="8084909" y="3107010"/>
              <a:ext cx="8100" cy="6900"/>
            </a:xfrm>
            <a:custGeom>
              <a:avLst/>
              <a:gdLst/>
              <a:ahLst/>
              <a:cxnLst/>
              <a:rect l="l" t="t" r="r" b="b"/>
              <a:pathLst>
                <a:path w="324" h="276" extrusionOk="0">
                  <a:moveTo>
                    <a:pt x="150" y="1"/>
                  </a:moveTo>
                  <a:cubicBezTo>
                    <a:pt x="1" y="1"/>
                    <a:pt x="1" y="275"/>
                    <a:pt x="150" y="275"/>
                  </a:cubicBezTo>
                  <a:cubicBezTo>
                    <a:pt x="323" y="275"/>
                    <a:pt x="32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3" name="Google Shape;2673;p22"/>
          <p:cNvGrpSpPr/>
          <p:nvPr/>
        </p:nvGrpSpPr>
        <p:grpSpPr>
          <a:xfrm>
            <a:off x="-102039" y="-203622"/>
            <a:ext cx="1872975" cy="1829015"/>
            <a:chOff x="3081970" y="3217891"/>
            <a:chExt cx="525187" cy="512861"/>
          </a:xfrm>
        </p:grpSpPr>
        <p:sp>
          <p:nvSpPr>
            <p:cNvPr id="2674" name="Google Shape;2674;p22"/>
            <p:cNvSpPr/>
            <p:nvPr/>
          </p:nvSpPr>
          <p:spPr>
            <a:xfrm>
              <a:off x="3259011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3490841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3496048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3549842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3580969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3570746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3510482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308197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3135994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3147212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3116314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099391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3129753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11041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290407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215517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3194918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347646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33321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324750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3196258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3192008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3175353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3281179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327095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3345655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3420354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3218924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3262495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3165131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4" name="Google Shape;2704;p22"/>
          <p:cNvGrpSpPr/>
          <p:nvPr/>
        </p:nvGrpSpPr>
        <p:grpSpPr>
          <a:xfrm>
            <a:off x="7350636" y="-203622"/>
            <a:ext cx="1872975" cy="1829015"/>
            <a:chOff x="3814193" y="3217891"/>
            <a:chExt cx="525187" cy="512861"/>
          </a:xfrm>
        </p:grpSpPr>
        <p:sp>
          <p:nvSpPr>
            <p:cNvPr id="2705" name="Google Shape;2705;p22"/>
            <p:cNvSpPr/>
            <p:nvPr/>
          </p:nvSpPr>
          <p:spPr>
            <a:xfrm flipH="1">
              <a:off x="3837585" y="3219116"/>
              <a:ext cx="324755" cy="188949"/>
            </a:xfrm>
            <a:custGeom>
              <a:avLst/>
              <a:gdLst/>
              <a:ahLst/>
              <a:cxnLst/>
              <a:rect l="l" t="t" r="r" b="b"/>
              <a:pathLst>
                <a:path w="8482" h="4935" extrusionOk="0">
                  <a:moveTo>
                    <a:pt x="110" y="0"/>
                  </a:moveTo>
                  <a:cubicBezTo>
                    <a:pt x="48" y="0"/>
                    <a:pt x="0" y="76"/>
                    <a:pt x="39" y="135"/>
                  </a:cubicBezTo>
                  <a:cubicBezTo>
                    <a:pt x="1041" y="1383"/>
                    <a:pt x="2452" y="2411"/>
                    <a:pt x="3915" y="3009"/>
                  </a:cubicBezTo>
                  <a:cubicBezTo>
                    <a:pt x="5379" y="3608"/>
                    <a:pt x="7193" y="3634"/>
                    <a:pt x="8305" y="4908"/>
                  </a:cubicBezTo>
                  <a:cubicBezTo>
                    <a:pt x="8324" y="4927"/>
                    <a:pt x="8345" y="4935"/>
                    <a:pt x="8365" y="4935"/>
                  </a:cubicBezTo>
                  <a:cubicBezTo>
                    <a:pt x="8427" y="4935"/>
                    <a:pt x="8481" y="4857"/>
                    <a:pt x="8442" y="4798"/>
                  </a:cubicBezTo>
                  <a:cubicBezTo>
                    <a:pt x="7434" y="3660"/>
                    <a:pt x="5893" y="3497"/>
                    <a:pt x="4507" y="3061"/>
                  </a:cubicBezTo>
                  <a:cubicBezTo>
                    <a:pt x="2855" y="2521"/>
                    <a:pt x="1255" y="1383"/>
                    <a:pt x="176" y="31"/>
                  </a:cubicBezTo>
                  <a:cubicBezTo>
                    <a:pt x="154" y="9"/>
                    <a:pt x="132" y="0"/>
                    <a:pt x="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2"/>
            <p:cNvSpPr/>
            <p:nvPr/>
          </p:nvSpPr>
          <p:spPr>
            <a:xfrm flipH="1">
              <a:off x="3855237" y="3289717"/>
              <a:ext cx="75273" cy="140285"/>
            </a:xfrm>
            <a:custGeom>
              <a:avLst/>
              <a:gdLst/>
              <a:ahLst/>
              <a:cxnLst/>
              <a:rect l="l" t="t" r="r" b="b"/>
              <a:pathLst>
                <a:path w="1966" h="3664" extrusionOk="0">
                  <a:moveTo>
                    <a:pt x="1844" y="0"/>
                  </a:moveTo>
                  <a:cubicBezTo>
                    <a:pt x="1826" y="0"/>
                    <a:pt x="1806" y="8"/>
                    <a:pt x="1789" y="27"/>
                  </a:cubicBezTo>
                  <a:cubicBezTo>
                    <a:pt x="1301" y="463"/>
                    <a:pt x="351" y="892"/>
                    <a:pt x="189" y="1601"/>
                  </a:cubicBezTo>
                  <a:cubicBezTo>
                    <a:pt x="0" y="2277"/>
                    <a:pt x="624" y="2980"/>
                    <a:pt x="787" y="3604"/>
                  </a:cubicBezTo>
                  <a:cubicBezTo>
                    <a:pt x="787" y="3646"/>
                    <a:pt x="811" y="3664"/>
                    <a:pt x="838" y="3664"/>
                  </a:cubicBezTo>
                  <a:cubicBezTo>
                    <a:pt x="883" y="3664"/>
                    <a:pt x="940" y="3617"/>
                    <a:pt x="924" y="3552"/>
                  </a:cubicBezTo>
                  <a:cubicBezTo>
                    <a:pt x="787" y="2954"/>
                    <a:pt x="351" y="2440"/>
                    <a:pt x="299" y="1790"/>
                  </a:cubicBezTo>
                  <a:cubicBezTo>
                    <a:pt x="241" y="1113"/>
                    <a:pt x="1463" y="541"/>
                    <a:pt x="1925" y="138"/>
                  </a:cubicBezTo>
                  <a:cubicBezTo>
                    <a:pt x="1966" y="92"/>
                    <a:pt x="1908" y="0"/>
                    <a:pt x="1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2"/>
            <p:cNvSpPr/>
            <p:nvPr/>
          </p:nvSpPr>
          <p:spPr>
            <a:xfrm flipH="1">
              <a:off x="3824032" y="3338380"/>
              <a:ext cx="101270" cy="20943"/>
            </a:xfrm>
            <a:custGeom>
              <a:avLst/>
              <a:gdLst/>
              <a:ahLst/>
              <a:cxnLst/>
              <a:rect l="l" t="t" r="r" b="b"/>
              <a:pathLst>
                <a:path w="2645" h="547" extrusionOk="0">
                  <a:moveTo>
                    <a:pt x="2540" y="1"/>
                  </a:moveTo>
                  <a:cubicBezTo>
                    <a:pt x="2533" y="1"/>
                    <a:pt x="2525" y="2"/>
                    <a:pt x="2518" y="5"/>
                  </a:cubicBezTo>
                  <a:cubicBezTo>
                    <a:pt x="1780" y="206"/>
                    <a:pt x="1019" y="384"/>
                    <a:pt x="235" y="384"/>
                  </a:cubicBezTo>
                  <a:cubicBezTo>
                    <a:pt x="183" y="384"/>
                    <a:pt x="131" y="384"/>
                    <a:pt x="79" y="382"/>
                  </a:cubicBezTo>
                  <a:cubicBezTo>
                    <a:pt x="1" y="382"/>
                    <a:pt x="1" y="545"/>
                    <a:pt x="79" y="545"/>
                  </a:cubicBezTo>
                  <a:cubicBezTo>
                    <a:pt x="131" y="546"/>
                    <a:pt x="183" y="547"/>
                    <a:pt x="236" y="547"/>
                  </a:cubicBezTo>
                  <a:cubicBezTo>
                    <a:pt x="1023" y="547"/>
                    <a:pt x="1812" y="369"/>
                    <a:pt x="2544" y="167"/>
                  </a:cubicBezTo>
                  <a:cubicBezTo>
                    <a:pt x="2644" y="138"/>
                    <a:pt x="2610" y="1"/>
                    <a:pt x="25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2"/>
            <p:cNvSpPr/>
            <p:nvPr/>
          </p:nvSpPr>
          <p:spPr>
            <a:xfrm flipH="1">
              <a:off x="3845321" y="3279265"/>
              <a:ext cx="26189" cy="20714"/>
            </a:xfrm>
            <a:custGeom>
              <a:avLst/>
              <a:gdLst/>
              <a:ahLst/>
              <a:cxnLst/>
              <a:rect l="l" t="t" r="r" b="b"/>
              <a:pathLst>
                <a:path w="684" h="541" extrusionOk="0">
                  <a:moveTo>
                    <a:pt x="326" y="1"/>
                  </a:moveTo>
                  <a:cubicBezTo>
                    <a:pt x="1" y="1"/>
                    <a:pt x="1" y="541"/>
                    <a:pt x="326" y="541"/>
                  </a:cubicBezTo>
                  <a:cubicBezTo>
                    <a:pt x="683" y="541"/>
                    <a:pt x="683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2"/>
            <p:cNvSpPr/>
            <p:nvPr/>
          </p:nvSpPr>
          <p:spPr>
            <a:xfrm flipH="1">
              <a:off x="3814193" y="3333326"/>
              <a:ext cx="26189" cy="20675"/>
            </a:xfrm>
            <a:custGeom>
              <a:avLst/>
              <a:gdLst/>
              <a:ahLst/>
              <a:cxnLst/>
              <a:rect l="l" t="t" r="r" b="b"/>
              <a:pathLst>
                <a:path w="684" h="540" extrusionOk="0">
                  <a:moveTo>
                    <a:pt x="326" y="0"/>
                  </a:moveTo>
                  <a:cubicBezTo>
                    <a:pt x="0" y="0"/>
                    <a:pt x="0" y="540"/>
                    <a:pt x="326" y="540"/>
                  </a:cubicBezTo>
                  <a:cubicBezTo>
                    <a:pt x="683" y="540"/>
                    <a:pt x="683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2"/>
            <p:cNvSpPr/>
            <p:nvPr/>
          </p:nvSpPr>
          <p:spPr>
            <a:xfrm flipH="1">
              <a:off x="3824645" y="3392327"/>
              <a:ext cx="25959" cy="20943"/>
            </a:xfrm>
            <a:custGeom>
              <a:avLst/>
              <a:gdLst/>
              <a:ahLst/>
              <a:cxnLst/>
              <a:rect l="l" t="t" r="r" b="b"/>
              <a:pathLst>
                <a:path w="678" h="547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2"/>
            <p:cNvSpPr/>
            <p:nvPr/>
          </p:nvSpPr>
          <p:spPr>
            <a:xfrm flipH="1">
              <a:off x="3884910" y="3418209"/>
              <a:ext cx="25959" cy="20982"/>
            </a:xfrm>
            <a:custGeom>
              <a:avLst/>
              <a:gdLst/>
              <a:ahLst/>
              <a:cxnLst/>
              <a:rect l="l" t="t" r="r" b="b"/>
              <a:pathLst>
                <a:path w="678" h="548" extrusionOk="0">
                  <a:moveTo>
                    <a:pt x="326" y="1"/>
                  </a:moveTo>
                  <a:cubicBezTo>
                    <a:pt x="1" y="1"/>
                    <a:pt x="1" y="547"/>
                    <a:pt x="326" y="547"/>
                  </a:cubicBezTo>
                  <a:cubicBezTo>
                    <a:pt x="677" y="547"/>
                    <a:pt x="677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2"/>
            <p:cNvSpPr/>
            <p:nvPr/>
          </p:nvSpPr>
          <p:spPr>
            <a:xfrm flipH="1">
              <a:off x="4135920" y="3259547"/>
              <a:ext cx="203460" cy="471204"/>
            </a:xfrm>
            <a:custGeom>
              <a:avLst/>
              <a:gdLst/>
              <a:ahLst/>
              <a:cxnLst/>
              <a:rect l="l" t="t" r="r" b="b"/>
              <a:pathLst>
                <a:path w="5314" h="12307" extrusionOk="0">
                  <a:moveTo>
                    <a:pt x="1608" y="227"/>
                  </a:moveTo>
                  <a:lnTo>
                    <a:pt x="1608" y="227"/>
                  </a:lnTo>
                  <a:cubicBezTo>
                    <a:pt x="3097" y="1781"/>
                    <a:pt x="3968" y="3729"/>
                    <a:pt x="4364" y="5803"/>
                  </a:cubicBezTo>
                  <a:cubicBezTo>
                    <a:pt x="4579" y="6909"/>
                    <a:pt x="4663" y="8021"/>
                    <a:pt x="4637" y="9133"/>
                  </a:cubicBezTo>
                  <a:cubicBezTo>
                    <a:pt x="4637" y="9647"/>
                    <a:pt x="4579" y="10193"/>
                    <a:pt x="4527" y="10707"/>
                  </a:cubicBezTo>
                  <a:cubicBezTo>
                    <a:pt x="4475" y="11006"/>
                    <a:pt x="4449" y="11299"/>
                    <a:pt x="4390" y="11598"/>
                  </a:cubicBezTo>
                  <a:cubicBezTo>
                    <a:pt x="4367" y="11742"/>
                    <a:pt x="4385" y="12078"/>
                    <a:pt x="4241" y="12078"/>
                  </a:cubicBezTo>
                  <a:cubicBezTo>
                    <a:pt x="4222" y="12078"/>
                    <a:pt x="4200" y="12073"/>
                    <a:pt x="4176" y="12060"/>
                  </a:cubicBezTo>
                  <a:cubicBezTo>
                    <a:pt x="3311" y="11598"/>
                    <a:pt x="2686" y="10623"/>
                    <a:pt x="2172" y="9784"/>
                  </a:cubicBezTo>
                  <a:cubicBezTo>
                    <a:pt x="1574" y="8782"/>
                    <a:pt x="1249" y="7618"/>
                    <a:pt x="1060" y="6454"/>
                  </a:cubicBezTo>
                  <a:cubicBezTo>
                    <a:pt x="709" y="4581"/>
                    <a:pt x="137" y="1791"/>
                    <a:pt x="1600" y="243"/>
                  </a:cubicBezTo>
                  <a:cubicBezTo>
                    <a:pt x="1603" y="238"/>
                    <a:pt x="1606" y="233"/>
                    <a:pt x="1608" y="227"/>
                  </a:cubicBezTo>
                  <a:close/>
                  <a:moveTo>
                    <a:pt x="1591" y="1"/>
                  </a:moveTo>
                  <a:cubicBezTo>
                    <a:pt x="1538" y="1"/>
                    <a:pt x="1493" y="55"/>
                    <a:pt x="1509" y="111"/>
                  </a:cubicBezTo>
                  <a:lnTo>
                    <a:pt x="1509" y="111"/>
                  </a:lnTo>
                  <a:cubicBezTo>
                    <a:pt x="1494" y="115"/>
                    <a:pt x="1478" y="124"/>
                    <a:pt x="1464" y="139"/>
                  </a:cubicBezTo>
                  <a:cubicBezTo>
                    <a:pt x="0" y="1706"/>
                    <a:pt x="573" y="4392"/>
                    <a:pt x="872" y="6291"/>
                  </a:cubicBezTo>
                  <a:cubicBezTo>
                    <a:pt x="1060" y="7592"/>
                    <a:pt x="1437" y="8860"/>
                    <a:pt x="2114" y="9998"/>
                  </a:cubicBezTo>
                  <a:cubicBezTo>
                    <a:pt x="2628" y="10870"/>
                    <a:pt x="3363" y="11871"/>
                    <a:pt x="4312" y="12307"/>
                  </a:cubicBezTo>
                  <a:cubicBezTo>
                    <a:pt x="4364" y="12307"/>
                    <a:pt x="4416" y="12307"/>
                    <a:pt x="4416" y="12248"/>
                  </a:cubicBezTo>
                  <a:cubicBezTo>
                    <a:pt x="5314" y="8080"/>
                    <a:pt x="4741" y="3202"/>
                    <a:pt x="1652" y="28"/>
                  </a:cubicBezTo>
                  <a:cubicBezTo>
                    <a:pt x="1633" y="9"/>
                    <a:pt x="1611" y="1"/>
                    <a:pt x="15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2"/>
            <p:cNvSpPr/>
            <p:nvPr/>
          </p:nvSpPr>
          <p:spPr>
            <a:xfrm flipH="1">
              <a:off x="4168618" y="3265826"/>
              <a:ext cx="116739" cy="462858"/>
            </a:xfrm>
            <a:custGeom>
              <a:avLst/>
              <a:gdLst/>
              <a:ahLst/>
              <a:cxnLst/>
              <a:rect l="l" t="t" r="r" b="b"/>
              <a:pathLst>
                <a:path w="3049" h="12089" extrusionOk="0">
                  <a:moveTo>
                    <a:pt x="108" y="1"/>
                  </a:moveTo>
                  <a:cubicBezTo>
                    <a:pt x="67" y="1"/>
                    <a:pt x="26" y="27"/>
                    <a:pt x="26" y="79"/>
                  </a:cubicBezTo>
                  <a:cubicBezTo>
                    <a:pt x="0" y="2355"/>
                    <a:pt x="787" y="4631"/>
                    <a:pt x="1249" y="6830"/>
                  </a:cubicBezTo>
                  <a:cubicBezTo>
                    <a:pt x="1490" y="7942"/>
                    <a:pt x="1926" y="8969"/>
                    <a:pt x="2140" y="10081"/>
                  </a:cubicBezTo>
                  <a:cubicBezTo>
                    <a:pt x="2251" y="10758"/>
                    <a:pt x="2355" y="11571"/>
                    <a:pt x="2875" y="12058"/>
                  </a:cubicBezTo>
                  <a:cubicBezTo>
                    <a:pt x="2895" y="12080"/>
                    <a:pt x="2917" y="12089"/>
                    <a:pt x="2937" y="12089"/>
                  </a:cubicBezTo>
                  <a:cubicBezTo>
                    <a:pt x="2998" y="12089"/>
                    <a:pt x="3049" y="12011"/>
                    <a:pt x="3005" y="11948"/>
                  </a:cubicBezTo>
                  <a:cubicBezTo>
                    <a:pt x="2439" y="11434"/>
                    <a:pt x="2387" y="10485"/>
                    <a:pt x="2225" y="9782"/>
                  </a:cubicBezTo>
                  <a:cubicBezTo>
                    <a:pt x="2030" y="8781"/>
                    <a:pt x="1626" y="7805"/>
                    <a:pt x="1412" y="6803"/>
                  </a:cubicBezTo>
                  <a:cubicBezTo>
                    <a:pt x="924" y="4605"/>
                    <a:pt x="163" y="2329"/>
                    <a:pt x="189" y="79"/>
                  </a:cubicBezTo>
                  <a:cubicBezTo>
                    <a:pt x="189" y="27"/>
                    <a:pt x="148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22"/>
            <p:cNvSpPr/>
            <p:nvPr/>
          </p:nvSpPr>
          <p:spPr>
            <a:xfrm flipH="1">
              <a:off x="4153916" y="3520053"/>
              <a:ext cx="120223" cy="98782"/>
            </a:xfrm>
            <a:custGeom>
              <a:avLst/>
              <a:gdLst/>
              <a:ahLst/>
              <a:cxnLst/>
              <a:rect l="l" t="t" r="r" b="b"/>
              <a:pathLst>
                <a:path w="3140" h="2580" extrusionOk="0">
                  <a:moveTo>
                    <a:pt x="1008" y="1"/>
                  </a:moveTo>
                  <a:cubicBezTo>
                    <a:pt x="982" y="1"/>
                    <a:pt x="924" y="27"/>
                    <a:pt x="924" y="53"/>
                  </a:cubicBezTo>
                  <a:cubicBezTo>
                    <a:pt x="598" y="866"/>
                    <a:pt x="306" y="1653"/>
                    <a:pt x="33" y="2466"/>
                  </a:cubicBezTo>
                  <a:cubicBezTo>
                    <a:pt x="1" y="2533"/>
                    <a:pt x="49" y="2579"/>
                    <a:pt x="98" y="2579"/>
                  </a:cubicBezTo>
                  <a:cubicBezTo>
                    <a:pt x="128" y="2579"/>
                    <a:pt x="159" y="2561"/>
                    <a:pt x="169" y="2518"/>
                  </a:cubicBezTo>
                  <a:cubicBezTo>
                    <a:pt x="410" y="1789"/>
                    <a:pt x="683" y="1080"/>
                    <a:pt x="956" y="378"/>
                  </a:cubicBezTo>
                  <a:cubicBezTo>
                    <a:pt x="998" y="267"/>
                    <a:pt x="1054" y="228"/>
                    <a:pt x="1121" y="228"/>
                  </a:cubicBezTo>
                  <a:cubicBezTo>
                    <a:pt x="1219" y="228"/>
                    <a:pt x="1338" y="312"/>
                    <a:pt x="1470" y="378"/>
                  </a:cubicBezTo>
                  <a:cubicBezTo>
                    <a:pt x="1685" y="489"/>
                    <a:pt x="1873" y="593"/>
                    <a:pt x="2094" y="729"/>
                  </a:cubicBezTo>
                  <a:cubicBezTo>
                    <a:pt x="2387" y="892"/>
                    <a:pt x="2686" y="1054"/>
                    <a:pt x="3011" y="1165"/>
                  </a:cubicBezTo>
                  <a:cubicBezTo>
                    <a:pt x="3018" y="1167"/>
                    <a:pt x="3024" y="1168"/>
                    <a:pt x="3029" y="1168"/>
                  </a:cubicBezTo>
                  <a:cubicBezTo>
                    <a:pt x="3103" y="1168"/>
                    <a:pt x="3140" y="1027"/>
                    <a:pt x="3037" y="1002"/>
                  </a:cubicBezTo>
                  <a:cubicBezTo>
                    <a:pt x="2335" y="729"/>
                    <a:pt x="1711" y="268"/>
                    <a:pt x="1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22"/>
            <p:cNvSpPr/>
            <p:nvPr/>
          </p:nvSpPr>
          <p:spPr>
            <a:xfrm flipH="1">
              <a:off x="4164560" y="3427704"/>
              <a:ext cx="140477" cy="79064"/>
            </a:xfrm>
            <a:custGeom>
              <a:avLst/>
              <a:gdLst/>
              <a:ahLst/>
              <a:cxnLst/>
              <a:rect l="l" t="t" r="r" b="b"/>
              <a:pathLst>
                <a:path w="3669" h="2065" extrusionOk="0">
                  <a:moveTo>
                    <a:pt x="1327" y="0"/>
                  </a:moveTo>
                  <a:cubicBezTo>
                    <a:pt x="1301" y="0"/>
                    <a:pt x="1243" y="0"/>
                    <a:pt x="1217" y="52"/>
                  </a:cubicBezTo>
                  <a:cubicBezTo>
                    <a:pt x="1054" y="377"/>
                    <a:pt x="866" y="676"/>
                    <a:pt x="651" y="976"/>
                  </a:cubicBezTo>
                  <a:cubicBezTo>
                    <a:pt x="462" y="1275"/>
                    <a:pt x="267" y="1678"/>
                    <a:pt x="27" y="1899"/>
                  </a:cubicBezTo>
                  <a:cubicBezTo>
                    <a:pt x="1" y="1925"/>
                    <a:pt x="1" y="1951"/>
                    <a:pt x="1" y="1977"/>
                  </a:cubicBezTo>
                  <a:lnTo>
                    <a:pt x="1" y="2003"/>
                  </a:lnTo>
                  <a:cubicBezTo>
                    <a:pt x="1" y="2029"/>
                    <a:pt x="27" y="2062"/>
                    <a:pt x="53" y="2062"/>
                  </a:cubicBezTo>
                  <a:lnTo>
                    <a:pt x="79" y="2062"/>
                  </a:lnTo>
                  <a:cubicBezTo>
                    <a:pt x="85" y="2064"/>
                    <a:pt x="91" y="2065"/>
                    <a:pt x="97" y="2065"/>
                  </a:cubicBezTo>
                  <a:cubicBezTo>
                    <a:pt x="170" y="2065"/>
                    <a:pt x="207" y="1923"/>
                    <a:pt x="105" y="1899"/>
                  </a:cubicBezTo>
                  <a:lnTo>
                    <a:pt x="105" y="1899"/>
                  </a:lnTo>
                  <a:cubicBezTo>
                    <a:pt x="199" y="1914"/>
                    <a:pt x="175" y="1993"/>
                    <a:pt x="182" y="1993"/>
                  </a:cubicBezTo>
                  <a:cubicBezTo>
                    <a:pt x="186" y="1993"/>
                    <a:pt x="207" y="1951"/>
                    <a:pt x="300" y="1815"/>
                  </a:cubicBezTo>
                  <a:cubicBezTo>
                    <a:pt x="404" y="1626"/>
                    <a:pt x="567" y="1411"/>
                    <a:pt x="703" y="1216"/>
                  </a:cubicBezTo>
                  <a:cubicBezTo>
                    <a:pt x="754" y="1115"/>
                    <a:pt x="1247" y="239"/>
                    <a:pt x="1370" y="239"/>
                  </a:cubicBezTo>
                  <a:cubicBezTo>
                    <a:pt x="1373" y="239"/>
                    <a:pt x="1377" y="239"/>
                    <a:pt x="1379" y="241"/>
                  </a:cubicBezTo>
                  <a:cubicBezTo>
                    <a:pt x="2088" y="728"/>
                    <a:pt x="2843" y="1028"/>
                    <a:pt x="3519" y="1541"/>
                  </a:cubicBezTo>
                  <a:cubicBezTo>
                    <a:pt x="3533" y="1551"/>
                    <a:pt x="3547" y="1556"/>
                    <a:pt x="3560" y="1556"/>
                  </a:cubicBezTo>
                  <a:cubicBezTo>
                    <a:pt x="3625" y="1556"/>
                    <a:pt x="3669" y="1449"/>
                    <a:pt x="3604" y="1379"/>
                  </a:cubicBezTo>
                  <a:cubicBezTo>
                    <a:pt x="2901" y="839"/>
                    <a:pt x="2056" y="514"/>
                    <a:pt x="1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2"/>
            <p:cNvSpPr/>
            <p:nvPr/>
          </p:nvSpPr>
          <p:spPr>
            <a:xfrm flipH="1">
              <a:off x="4198482" y="3356758"/>
              <a:ext cx="123477" cy="42001"/>
            </a:xfrm>
            <a:custGeom>
              <a:avLst/>
              <a:gdLst/>
              <a:ahLst/>
              <a:cxnLst/>
              <a:rect l="l" t="t" r="r" b="b"/>
              <a:pathLst>
                <a:path w="3225" h="1097" extrusionOk="0">
                  <a:moveTo>
                    <a:pt x="1423" y="0"/>
                  </a:moveTo>
                  <a:cubicBezTo>
                    <a:pt x="1358" y="0"/>
                    <a:pt x="1294" y="4"/>
                    <a:pt x="1230" y="13"/>
                  </a:cubicBezTo>
                  <a:cubicBezTo>
                    <a:pt x="1035" y="39"/>
                    <a:pt x="904" y="279"/>
                    <a:pt x="794" y="390"/>
                  </a:cubicBezTo>
                  <a:cubicBezTo>
                    <a:pt x="579" y="604"/>
                    <a:pt x="306" y="767"/>
                    <a:pt x="59" y="956"/>
                  </a:cubicBezTo>
                  <a:cubicBezTo>
                    <a:pt x="1" y="1019"/>
                    <a:pt x="62" y="1096"/>
                    <a:pt x="130" y="1096"/>
                  </a:cubicBezTo>
                  <a:cubicBezTo>
                    <a:pt x="152" y="1096"/>
                    <a:pt x="176" y="1088"/>
                    <a:pt x="196" y="1066"/>
                  </a:cubicBezTo>
                  <a:cubicBezTo>
                    <a:pt x="469" y="825"/>
                    <a:pt x="794" y="604"/>
                    <a:pt x="1067" y="305"/>
                  </a:cubicBezTo>
                  <a:cubicBezTo>
                    <a:pt x="1168" y="198"/>
                    <a:pt x="1315" y="156"/>
                    <a:pt x="1487" y="156"/>
                  </a:cubicBezTo>
                  <a:cubicBezTo>
                    <a:pt x="2000" y="156"/>
                    <a:pt x="2731" y="526"/>
                    <a:pt x="3096" y="604"/>
                  </a:cubicBezTo>
                  <a:cubicBezTo>
                    <a:pt x="3102" y="606"/>
                    <a:pt x="3108" y="607"/>
                    <a:pt x="3114" y="607"/>
                  </a:cubicBezTo>
                  <a:cubicBezTo>
                    <a:pt x="3187" y="607"/>
                    <a:pt x="3225" y="466"/>
                    <a:pt x="3122" y="442"/>
                  </a:cubicBezTo>
                  <a:cubicBezTo>
                    <a:pt x="2589" y="319"/>
                    <a:pt x="2008" y="0"/>
                    <a:pt x="14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2"/>
            <p:cNvSpPr/>
            <p:nvPr/>
          </p:nvSpPr>
          <p:spPr>
            <a:xfrm flipH="1">
              <a:off x="3938702" y="3227501"/>
              <a:ext cx="352896" cy="364229"/>
            </a:xfrm>
            <a:custGeom>
              <a:avLst/>
              <a:gdLst/>
              <a:ahLst/>
              <a:cxnLst/>
              <a:rect l="l" t="t" r="r" b="b"/>
              <a:pathLst>
                <a:path w="9217" h="9513" extrusionOk="0">
                  <a:moveTo>
                    <a:pt x="1" y="0"/>
                  </a:moveTo>
                  <a:cubicBezTo>
                    <a:pt x="1" y="1080"/>
                    <a:pt x="866" y="2706"/>
                    <a:pt x="1087" y="3902"/>
                  </a:cubicBezTo>
                  <a:cubicBezTo>
                    <a:pt x="1191" y="4553"/>
                    <a:pt x="762" y="6283"/>
                    <a:pt x="1302" y="6718"/>
                  </a:cubicBezTo>
                  <a:cubicBezTo>
                    <a:pt x="1489" y="6884"/>
                    <a:pt x="1664" y="6955"/>
                    <a:pt x="1827" y="6955"/>
                  </a:cubicBezTo>
                  <a:cubicBezTo>
                    <a:pt x="2511" y="6955"/>
                    <a:pt x="2969" y="5707"/>
                    <a:pt x="3142" y="5092"/>
                  </a:cubicBezTo>
                  <a:lnTo>
                    <a:pt x="3142" y="5092"/>
                  </a:lnTo>
                  <a:cubicBezTo>
                    <a:pt x="3467" y="6068"/>
                    <a:pt x="2928" y="7804"/>
                    <a:pt x="3578" y="8669"/>
                  </a:cubicBezTo>
                  <a:cubicBezTo>
                    <a:pt x="3837" y="9044"/>
                    <a:pt x="4081" y="9197"/>
                    <a:pt x="4299" y="9197"/>
                  </a:cubicBezTo>
                  <a:cubicBezTo>
                    <a:pt x="4904" y="9197"/>
                    <a:pt x="5314" y="8028"/>
                    <a:pt x="5314" y="7154"/>
                  </a:cubicBezTo>
                  <a:cubicBezTo>
                    <a:pt x="5798" y="7637"/>
                    <a:pt x="6719" y="9513"/>
                    <a:pt x="7606" y="9513"/>
                  </a:cubicBezTo>
                  <a:cubicBezTo>
                    <a:pt x="7710" y="9513"/>
                    <a:pt x="7814" y="9487"/>
                    <a:pt x="7916" y="9430"/>
                  </a:cubicBezTo>
                  <a:cubicBezTo>
                    <a:pt x="8995" y="8884"/>
                    <a:pt x="7591" y="6829"/>
                    <a:pt x="7044" y="6283"/>
                  </a:cubicBezTo>
                  <a:cubicBezTo>
                    <a:pt x="7121" y="6257"/>
                    <a:pt x="7207" y="6247"/>
                    <a:pt x="7300" y="6247"/>
                  </a:cubicBezTo>
                  <a:cubicBezTo>
                    <a:pt x="7692" y="6247"/>
                    <a:pt x="8197" y="6433"/>
                    <a:pt x="8594" y="6433"/>
                  </a:cubicBezTo>
                  <a:cubicBezTo>
                    <a:pt x="8894" y="6433"/>
                    <a:pt x="9133" y="6327"/>
                    <a:pt x="9217" y="5957"/>
                  </a:cubicBezTo>
                  <a:cubicBezTo>
                    <a:pt x="8891" y="4553"/>
                    <a:pt x="7695" y="4006"/>
                    <a:pt x="6505" y="3577"/>
                  </a:cubicBezTo>
                  <a:cubicBezTo>
                    <a:pt x="7369" y="3141"/>
                    <a:pt x="8670" y="3252"/>
                    <a:pt x="8456" y="2276"/>
                  </a:cubicBezTo>
                  <a:cubicBezTo>
                    <a:pt x="8130" y="1405"/>
                    <a:pt x="6394" y="1190"/>
                    <a:pt x="5744" y="976"/>
                  </a:cubicBezTo>
                  <a:cubicBezTo>
                    <a:pt x="4014" y="540"/>
                    <a:pt x="1952" y="104"/>
                    <a:pt x="111" y="10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2"/>
            <p:cNvSpPr/>
            <p:nvPr/>
          </p:nvSpPr>
          <p:spPr>
            <a:xfrm flipH="1">
              <a:off x="4015238" y="3217891"/>
              <a:ext cx="295694" cy="330459"/>
            </a:xfrm>
            <a:custGeom>
              <a:avLst/>
              <a:gdLst/>
              <a:ahLst/>
              <a:cxnLst/>
              <a:rect l="l" t="t" r="r" b="b"/>
              <a:pathLst>
                <a:path w="7723" h="8631" extrusionOk="0">
                  <a:moveTo>
                    <a:pt x="153" y="1"/>
                  </a:moveTo>
                  <a:cubicBezTo>
                    <a:pt x="58" y="1"/>
                    <a:pt x="1" y="119"/>
                    <a:pt x="96" y="167"/>
                  </a:cubicBezTo>
                  <a:cubicBezTo>
                    <a:pt x="3485" y="1877"/>
                    <a:pt x="6008" y="5181"/>
                    <a:pt x="7549" y="8595"/>
                  </a:cubicBezTo>
                  <a:cubicBezTo>
                    <a:pt x="7557" y="8620"/>
                    <a:pt x="7577" y="8630"/>
                    <a:pt x="7599" y="8630"/>
                  </a:cubicBezTo>
                  <a:cubicBezTo>
                    <a:pt x="7653" y="8630"/>
                    <a:pt x="7723" y="8572"/>
                    <a:pt x="7686" y="8517"/>
                  </a:cubicBezTo>
                  <a:cubicBezTo>
                    <a:pt x="6145" y="5070"/>
                    <a:pt x="3595" y="1740"/>
                    <a:pt x="181" y="4"/>
                  </a:cubicBezTo>
                  <a:cubicBezTo>
                    <a:pt x="171" y="2"/>
                    <a:pt x="162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2"/>
            <p:cNvSpPr/>
            <p:nvPr/>
          </p:nvSpPr>
          <p:spPr>
            <a:xfrm flipH="1">
              <a:off x="3985834" y="3402779"/>
              <a:ext cx="145110" cy="120070"/>
            </a:xfrm>
            <a:custGeom>
              <a:avLst/>
              <a:gdLst/>
              <a:ahLst/>
              <a:cxnLst/>
              <a:rect l="l" t="t" r="r" b="b"/>
              <a:pathLst>
                <a:path w="3790" h="3136" extrusionOk="0">
                  <a:moveTo>
                    <a:pt x="793" y="1"/>
                  </a:moveTo>
                  <a:cubicBezTo>
                    <a:pt x="761" y="1"/>
                    <a:pt x="709" y="53"/>
                    <a:pt x="709" y="79"/>
                  </a:cubicBezTo>
                  <a:cubicBezTo>
                    <a:pt x="709" y="1139"/>
                    <a:pt x="409" y="2088"/>
                    <a:pt x="32" y="3038"/>
                  </a:cubicBezTo>
                  <a:cubicBezTo>
                    <a:pt x="1" y="3101"/>
                    <a:pt x="48" y="3135"/>
                    <a:pt x="96" y="3135"/>
                  </a:cubicBezTo>
                  <a:cubicBezTo>
                    <a:pt x="127" y="3135"/>
                    <a:pt x="159" y="3121"/>
                    <a:pt x="169" y="3090"/>
                  </a:cubicBezTo>
                  <a:cubicBezTo>
                    <a:pt x="494" y="2303"/>
                    <a:pt x="761" y="1490"/>
                    <a:pt x="871" y="651"/>
                  </a:cubicBezTo>
                  <a:lnTo>
                    <a:pt x="871" y="274"/>
                  </a:lnTo>
                  <a:cubicBezTo>
                    <a:pt x="973" y="237"/>
                    <a:pt x="1075" y="213"/>
                    <a:pt x="1176" y="213"/>
                  </a:cubicBezTo>
                  <a:cubicBezTo>
                    <a:pt x="1237" y="213"/>
                    <a:pt x="1298" y="222"/>
                    <a:pt x="1359" y="241"/>
                  </a:cubicBezTo>
                  <a:cubicBezTo>
                    <a:pt x="1632" y="300"/>
                    <a:pt x="1873" y="378"/>
                    <a:pt x="2120" y="436"/>
                  </a:cubicBezTo>
                  <a:cubicBezTo>
                    <a:pt x="2634" y="599"/>
                    <a:pt x="3147" y="762"/>
                    <a:pt x="3661" y="866"/>
                  </a:cubicBezTo>
                  <a:cubicBezTo>
                    <a:pt x="3667" y="868"/>
                    <a:pt x="3674" y="868"/>
                    <a:pt x="3679" y="868"/>
                  </a:cubicBezTo>
                  <a:cubicBezTo>
                    <a:pt x="3753" y="868"/>
                    <a:pt x="3790" y="727"/>
                    <a:pt x="3687" y="703"/>
                  </a:cubicBezTo>
                  <a:cubicBezTo>
                    <a:pt x="2712" y="488"/>
                    <a:pt x="1795" y="137"/>
                    <a:pt x="7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2"/>
            <p:cNvSpPr/>
            <p:nvPr/>
          </p:nvSpPr>
          <p:spPr>
            <a:xfrm flipH="1">
              <a:off x="4027376" y="3327966"/>
              <a:ext cx="178458" cy="85419"/>
            </a:xfrm>
            <a:custGeom>
              <a:avLst/>
              <a:gdLst/>
              <a:ahLst/>
              <a:cxnLst/>
              <a:rect l="l" t="t" r="r" b="b"/>
              <a:pathLst>
                <a:path w="4661" h="2231" extrusionOk="0">
                  <a:moveTo>
                    <a:pt x="4554" y="1"/>
                  </a:moveTo>
                  <a:cubicBezTo>
                    <a:pt x="4549" y="1"/>
                    <a:pt x="4543" y="2"/>
                    <a:pt x="4538" y="4"/>
                  </a:cubicBezTo>
                  <a:cubicBezTo>
                    <a:pt x="3999" y="107"/>
                    <a:pt x="3449" y="155"/>
                    <a:pt x="2898" y="155"/>
                  </a:cubicBezTo>
                  <a:cubicBezTo>
                    <a:pt x="2311" y="155"/>
                    <a:pt x="1723" y="101"/>
                    <a:pt x="1149" y="4"/>
                  </a:cubicBezTo>
                  <a:cubicBezTo>
                    <a:pt x="1091" y="4"/>
                    <a:pt x="1065" y="30"/>
                    <a:pt x="1039" y="82"/>
                  </a:cubicBezTo>
                  <a:cubicBezTo>
                    <a:pt x="961" y="869"/>
                    <a:pt x="473" y="1493"/>
                    <a:pt x="37" y="2117"/>
                  </a:cubicBezTo>
                  <a:cubicBezTo>
                    <a:pt x="0" y="2172"/>
                    <a:pt x="54" y="2231"/>
                    <a:pt x="110" y="2231"/>
                  </a:cubicBezTo>
                  <a:cubicBezTo>
                    <a:pt x="133" y="2231"/>
                    <a:pt x="156" y="2220"/>
                    <a:pt x="174" y="2195"/>
                  </a:cubicBezTo>
                  <a:cubicBezTo>
                    <a:pt x="499" y="1740"/>
                    <a:pt x="798" y="1304"/>
                    <a:pt x="1039" y="817"/>
                  </a:cubicBezTo>
                  <a:cubicBezTo>
                    <a:pt x="1123" y="654"/>
                    <a:pt x="1149" y="465"/>
                    <a:pt x="1201" y="277"/>
                  </a:cubicBezTo>
                  <a:cubicBezTo>
                    <a:pt x="1213" y="205"/>
                    <a:pt x="1267" y="185"/>
                    <a:pt x="1332" y="185"/>
                  </a:cubicBezTo>
                  <a:cubicBezTo>
                    <a:pt x="1417" y="185"/>
                    <a:pt x="1520" y="218"/>
                    <a:pt x="1579" y="218"/>
                  </a:cubicBezTo>
                  <a:cubicBezTo>
                    <a:pt x="2027" y="281"/>
                    <a:pt x="2488" y="315"/>
                    <a:pt x="2950" y="315"/>
                  </a:cubicBezTo>
                  <a:cubicBezTo>
                    <a:pt x="3492" y="315"/>
                    <a:pt x="4037" y="268"/>
                    <a:pt x="4564" y="166"/>
                  </a:cubicBezTo>
                  <a:cubicBezTo>
                    <a:pt x="4660" y="142"/>
                    <a:pt x="4623" y="1"/>
                    <a:pt x="45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2"/>
            <p:cNvSpPr/>
            <p:nvPr/>
          </p:nvSpPr>
          <p:spPr>
            <a:xfrm flipH="1">
              <a:off x="4127689" y="3274058"/>
              <a:ext cx="98743" cy="82892"/>
            </a:xfrm>
            <a:custGeom>
              <a:avLst/>
              <a:gdLst/>
              <a:ahLst/>
              <a:cxnLst/>
              <a:rect l="l" t="t" r="r" b="b"/>
              <a:pathLst>
                <a:path w="2579" h="2165" extrusionOk="0">
                  <a:moveTo>
                    <a:pt x="198" y="0"/>
                  </a:moveTo>
                  <a:cubicBezTo>
                    <a:pt x="139" y="0"/>
                    <a:pt x="113" y="59"/>
                    <a:pt x="139" y="111"/>
                  </a:cubicBezTo>
                  <a:cubicBezTo>
                    <a:pt x="224" y="787"/>
                    <a:pt x="276" y="1412"/>
                    <a:pt x="35" y="2062"/>
                  </a:cubicBezTo>
                  <a:cubicBezTo>
                    <a:pt x="0" y="2128"/>
                    <a:pt x="45" y="2164"/>
                    <a:pt x="91" y="2164"/>
                  </a:cubicBezTo>
                  <a:cubicBezTo>
                    <a:pt x="123" y="2164"/>
                    <a:pt x="155" y="2148"/>
                    <a:pt x="165" y="2114"/>
                  </a:cubicBezTo>
                  <a:cubicBezTo>
                    <a:pt x="423" y="1475"/>
                    <a:pt x="391" y="837"/>
                    <a:pt x="294" y="176"/>
                  </a:cubicBezTo>
                  <a:lnTo>
                    <a:pt x="294" y="176"/>
                  </a:lnTo>
                  <a:cubicBezTo>
                    <a:pt x="651" y="222"/>
                    <a:pt x="1009" y="234"/>
                    <a:pt x="1368" y="234"/>
                  </a:cubicBezTo>
                  <a:cubicBezTo>
                    <a:pt x="1736" y="234"/>
                    <a:pt x="2105" y="221"/>
                    <a:pt x="2474" y="221"/>
                  </a:cubicBezTo>
                  <a:cubicBezTo>
                    <a:pt x="2578" y="221"/>
                    <a:pt x="2578" y="59"/>
                    <a:pt x="2474" y="59"/>
                  </a:cubicBezTo>
                  <a:cubicBezTo>
                    <a:pt x="2105" y="59"/>
                    <a:pt x="1736" y="71"/>
                    <a:pt x="1368" y="71"/>
                  </a:cubicBezTo>
                  <a:cubicBezTo>
                    <a:pt x="977" y="71"/>
                    <a:pt x="587" y="57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2"/>
            <p:cNvSpPr/>
            <p:nvPr/>
          </p:nvSpPr>
          <p:spPr>
            <a:xfrm flipH="1">
              <a:off x="4060227" y="337364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2"/>
            <p:cNvSpPr/>
            <p:nvPr/>
          </p:nvSpPr>
          <p:spPr>
            <a:xfrm flipH="1">
              <a:off x="4074662" y="3350977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8"/>
                    <a:pt x="163" y="268"/>
                  </a:cubicBezTo>
                  <a:cubicBezTo>
                    <a:pt x="352" y="268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2"/>
            <p:cNvSpPr/>
            <p:nvPr/>
          </p:nvSpPr>
          <p:spPr>
            <a:xfrm flipH="1">
              <a:off x="4083123" y="3369661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1"/>
                  </a:moveTo>
                  <a:cubicBezTo>
                    <a:pt x="0" y="1"/>
                    <a:pt x="0" y="267"/>
                    <a:pt x="163" y="267"/>
                  </a:cubicBezTo>
                  <a:cubicBezTo>
                    <a:pt x="351" y="267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2"/>
            <p:cNvSpPr/>
            <p:nvPr/>
          </p:nvSpPr>
          <p:spPr>
            <a:xfrm flipH="1">
              <a:off x="4211615" y="344213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2"/>
            <p:cNvSpPr/>
            <p:nvPr/>
          </p:nvSpPr>
          <p:spPr>
            <a:xfrm flipH="1">
              <a:off x="4215865" y="3419472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2"/>
            <p:cNvSpPr/>
            <p:nvPr/>
          </p:nvSpPr>
          <p:spPr>
            <a:xfrm flipH="1">
              <a:off x="4232520" y="3435898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1" y="274"/>
                    <a:pt x="351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2"/>
            <p:cNvSpPr/>
            <p:nvPr/>
          </p:nvSpPr>
          <p:spPr>
            <a:xfrm flipH="1">
              <a:off x="4126694" y="3556426"/>
              <a:ext cx="13477" cy="10261"/>
            </a:xfrm>
            <a:custGeom>
              <a:avLst/>
              <a:gdLst/>
              <a:ahLst/>
              <a:cxnLst/>
              <a:rect l="l" t="t" r="r" b="b"/>
              <a:pathLst>
                <a:path w="352" h="268" extrusionOk="0">
                  <a:moveTo>
                    <a:pt x="163" y="0"/>
                  </a:moveTo>
                  <a:cubicBezTo>
                    <a:pt x="0" y="0"/>
                    <a:pt x="0" y="267"/>
                    <a:pt x="163" y="267"/>
                  </a:cubicBezTo>
                  <a:cubicBezTo>
                    <a:pt x="351" y="267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2"/>
            <p:cNvSpPr/>
            <p:nvPr/>
          </p:nvSpPr>
          <p:spPr>
            <a:xfrm flipH="1">
              <a:off x="4136917" y="353973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2"/>
            <p:cNvSpPr/>
            <p:nvPr/>
          </p:nvSpPr>
          <p:spPr>
            <a:xfrm flipH="1">
              <a:off x="4062218" y="3496162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1" y="1"/>
                    <a:pt x="1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2"/>
            <p:cNvSpPr/>
            <p:nvPr/>
          </p:nvSpPr>
          <p:spPr>
            <a:xfrm flipH="1">
              <a:off x="3987520" y="3543982"/>
              <a:ext cx="13477" cy="10223"/>
            </a:xfrm>
            <a:custGeom>
              <a:avLst/>
              <a:gdLst/>
              <a:ahLst/>
              <a:cxnLst/>
              <a:rect l="l" t="t" r="r" b="b"/>
              <a:pathLst>
                <a:path w="352" h="267" extrusionOk="0">
                  <a:moveTo>
                    <a:pt x="163" y="0"/>
                  </a:moveTo>
                  <a:cubicBezTo>
                    <a:pt x="1" y="0"/>
                    <a:pt x="1" y="267"/>
                    <a:pt x="163" y="267"/>
                  </a:cubicBezTo>
                  <a:cubicBezTo>
                    <a:pt x="352" y="267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2"/>
            <p:cNvSpPr/>
            <p:nvPr/>
          </p:nvSpPr>
          <p:spPr>
            <a:xfrm flipH="1">
              <a:off x="4188949" y="3336313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1" y="273"/>
                    <a:pt x="35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2"/>
            <p:cNvSpPr/>
            <p:nvPr/>
          </p:nvSpPr>
          <p:spPr>
            <a:xfrm flipH="1">
              <a:off x="4145378" y="3298944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1"/>
                  </a:moveTo>
                  <a:cubicBezTo>
                    <a:pt x="0" y="1"/>
                    <a:pt x="0" y="274"/>
                    <a:pt x="163" y="274"/>
                  </a:cubicBezTo>
                  <a:cubicBezTo>
                    <a:pt x="352" y="274"/>
                    <a:pt x="352" y="1"/>
                    <a:pt x="1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22"/>
            <p:cNvSpPr/>
            <p:nvPr/>
          </p:nvSpPr>
          <p:spPr>
            <a:xfrm flipH="1">
              <a:off x="4242743" y="3290751"/>
              <a:ext cx="13477" cy="10491"/>
            </a:xfrm>
            <a:custGeom>
              <a:avLst/>
              <a:gdLst/>
              <a:ahLst/>
              <a:cxnLst/>
              <a:rect l="l" t="t" r="r" b="b"/>
              <a:pathLst>
                <a:path w="352" h="274" extrusionOk="0">
                  <a:moveTo>
                    <a:pt x="163" y="0"/>
                  </a:moveTo>
                  <a:cubicBezTo>
                    <a:pt x="0" y="0"/>
                    <a:pt x="0" y="273"/>
                    <a:pt x="163" y="273"/>
                  </a:cubicBezTo>
                  <a:cubicBezTo>
                    <a:pt x="352" y="273"/>
                    <a:pt x="352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7571632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6" name="Google Shape;2736;p2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737" name="Google Shape;2737;p23"/>
          <p:cNvSpPr txBox="1">
            <a:spLocks noGrp="1"/>
          </p:cNvSpPr>
          <p:nvPr>
            <p:ph type="subTitle" idx="1"/>
          </p:nvPr>
        </p:nvSpPr>
        <p:spPr>
          <a:xfrm>
            <a:off x="2335125" y="3677850"/>
            <a:ext cx="1920900" cy="79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738" name="Google Shape;2738;p23"/>
          <p:cNvSpPr txBox="1">
            <a:spLocks noGrp="1"/>
          </p:cNvSpPr>
          <p:nvPr>
            <p:ph type="title" idx="2"/>
          </p:nvPr>
        </p:nvSpPr>
        <p:spPr>
          <a:xfrm>
            <a:off x="2471625" y="3451000"/>
            <a:ext cx="1647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739" name="Google Shape;2739;p23"/>
          <p:cNvSpPr txBox="1">
            <a:spLocks noGrp="1"/>
          </p:cNvSpPr>
          <p:nvPr>
            <p:ph type="subTitle" idx="3"/>
          </p:nvPr>
        </p:nvSpPr>
        <p:spPr>
          <a:xfrm>
            <a:off x="4734876" y="3677850"/>
            <a:ext cx="1920900" cy="79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740" name="Google Shape;2740;p23"/>
          <p:cNvSpPr txBox="1">
            <a:spLocks noGrp="1"/>
          </p:cNvSpPr>
          <p:nvPr>
            <p:ph type="title" idx="4"/>
          </p:nvPr>
        </p:nvSpPr>
        <p:spPr>
          <a:xfrm>
            <a:off x="4871376" y="3451000"/>
            <a:ext cx="1647900" cy="24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Patrick Hand"/>
              <a:buNone/>
              <a:defRPr>
                <a:latin typeface="Patrick Hand"/>
                <a:ea typeface="Patrick Hand"/>
                <a:cs typeface="Patrick Hand"/>
                <a:sym typeface="Patrick Hand"/>
              </a:defRPr>
            </a:lvl9pPr>
          </a:lstStyle>
          <a:p>
            <a:endParaRPr/>
          </a:p>
        </p:txBody>
      </p:sp>
      <p:sp>
        <p:nvSpPr>
          <p:cNvPr id="2741" name="Google Shape;2741;p23"/>
          <p:cNvSpPr/>
          <p:nvPr/>
        </p:nvSpPr>
        <p:spPr>
          <a:xfrm rot="9234458">
            <a:off x="-367420" y="-314294"/>
            <a:ext cx="2065233" cy="1105851"/>
          </a:xfrm>
          <a:custGeom>
            <a:avLst/>
            <a:gdLst/>
            <a:ahLst/>
            <a:cxnLst/>
            <a:rect l="l" t="t" r="r" b="b"/>
            <a:pathLst>
              <a:path w="11971" h="6410" extrusionOk="0">
                <a:moveTo>
                  <a:pt x="6067" y="1"/>
                </a:moveTo>
                <a:cubicBezTo>
                  <a:pt x="5760" y="1"/>
                  <a:pt x="5454" y="90"/>
                  <a:pt x="5203" y="264"/>
                </a:cubicBezTo>
                <a:cubicBezTo>
                  <a:pt x="4864" y="509"/>
                  <a:pt x="4638" y="884"/>
                  <a:pt x="4335" y="1169"/>
                </a:cubicBezTo>
                <a:cubicBezTo>
                  <a:pt x="4122" y="1366"/>
                  <a:pt x="3826" y="1528"/>
                  <a:pt x="3539" y="1528"/>
                </a:cubicBezTo>
                <a:cubicBezTo>
                  <a:pt x="3417" y="1528"/>
                  <a:pt x="3297" y="1499"/>
                  <a:pt x="3185" y="1431"/>
                </a:cubicBezTo>
                <a:cubicBezTo>
                  <a:pt x="2882" y="1264"/>
                  <a:pt x="2769" y="884"/>
                  <a:pt x="2525" y="640"/>
                </a:cubicBezTo>
                <a:cubicBezTo>
                  <a:pt x="2356" y="489"/>
                  <a:pt x="2148" y="424"/>
                  <a:pt x="1928" y="424"/>
                </a:cubicBezTo>
                <a:cubicBezTo>
                  <a:pt x="1488" y="424"/>
                  <a:pt x="1005" y="685"/>
                  <a:pt x="715" y="1038"/>
                </a:cubicBezTo>
                <a:cubicBezTo>
                  <a:pt x="114" y="1789"/>
                  <a:pt x="1" y="2938"/>
                  <a:pt x="471" y="3788"/>
                </a:cubicBezTo>
                <a:cubicBezTo>
                  <a:pt x="1172" y="5025"/>
                  <a:pt x="6163" y="6409"/>
                  <a:pt x="7926" y="6409"/>
                </a:cubicBezTo>
                <a:cubicBezTo>
                  <a:pt x="7962" y="6409"/>
                  <a:pt x="7997" y="6409"/>
                  <a:pt x="8030" y="6408"/>
                </a:cubicBezTo>
                <a:cubicBezTo>
                  <a:pt x="9763" y="6353"/>
                  <a:pt x="11591" y="5259"/>
                  <a:pt x="11876" y="3544"/>
                </a:cubicBezTo>
                <a:cubicBezTo>
                  <a:pt x="11971" y="3033"/>
                  <a:pt x="11894" y="2467"/>
                  <a:pt x="11591" y="2056"/>
                </a:cubicBezTo>
                <a:cubicBezTo>
                  <a:pt x="11357" y="1715"/>
                  <a:pt x="10944" y="1491"/>
                  <a:pt x="10542" y="1491"/>
                </a:cubicBezTo>
                <a:cubicBezTo>
                  <a:pt x="10431" y="1491"/>
                  <a:pt x="10321" y="1508"/>
                  <a:pt x="10215" y="1545"/>
                </a:cubicBezTo>
                <a:cubicBezTo>
                  <a:pt x="9840" y="1658"/>
                  <a:pt x="9555" y="1997"/>
                  <a:pt x="9311" y="2318"/>
                </a:cubicBezTo>
                <a:cubicBezTo>
                  <a:pt x="9066" y="2639"/>
                  <a:pt x="8822" y="2979"/>
                  <a:pt x="8465" y="3146"/>
                </a:cubicBezTo>
                <a:cubicBezTo>
                  <a:pt x="8338" y="3203"/>
                  <a:pt x="8197" y="3233"/>
                  <a:pt x="8058" y="3233"/>
                </a:cubicBezTo>
                <a:cubicBezTo>
                  <a:pt x="7783" y="3233"/>
                  <a:pt x="7521" y="3115"/>
                  <a:pt x="7406" y="2866"/>
                </a:cubicBezTo>
                <a:cubicBezTo>
                  <a:pt x="7257" y="2526"/>
                  <a:pt x="7465" y="2146"/>
                  <a:pt x="7537" y="1789"/>
                </a:cubicBezTo>
                <a:cubicBezTo>
                  <a:pt x="7650" y="1205"/>
                  <a:pt x="7388" y="563"/>
                  <a:pt x="6900" y="246"/>
                </a:cubicBezTo>
                <a:cubicBezTo>
                  <a:pt x="6651" y="81"/>
                  <a:pt x="6358" y="1"/>
                  <a:pt x="606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42" name="Google Shape;2742;p23"/>
          <p:cNvGrpSpPr/>
          <p:nvPr/>
        </p:nvGrpSpPr>
        <p:grpSpPr>
          <a:xfrm rot="10800000" flipH="1">
            <a:off x="-9" y="-336968"/>
            <a:ext cx="1136990" cy="1476006"/>
            <a:chOff x="4468500" y="3085500"/>
            <a:chExt cx="219925" cy="285500"/>
          </a:xfrm>
        </p:grpSpPr>
        <p:sp>
          <p:nvSpPr>
            <p:cNvPr id="2743" name="Google Shape;2743;p23"/>
            <p:cNvSpPr/>
            <p:nvPr/>
          </p:nvSpPr>
          <p:spPr>
            <a:xfrm>
              <a:off x="4472150" y="3085500"/>
              <a:ext cx="216275" cy="275225"/>
            </a:xfrm>
            <a:custGeom>
              <a:avLst/>
              <a:gdLst/>
              <a:ahLst/>
              <a:cxnLst/>
              <a:rect l="l" t="t" r="r" b="b"/>
              <a:pathLst>
                <a:path w="8651" h="11009" extrusionOk="0">
                  <a:moveTo>
                    <a:pt x="7215" y="1"/>
                  </a:moveTo>
                  <a:cubicBezTo>
                    <a:pt x="6289" y="1"/>
                    <a:pt x="5185" y="1873"/>
                    <a:pt x="4751" y="2508"/>
                  </a:cubicBezTo>
                  <a:cubicBezTo>
                    <a:pt x="4512" y="1584"/>
                    <a:pt x="4262" y="1231"/>
                    <a:pt x="4019" y="1231"/>
                  </a:cubicBezTo>
                  <a:cubicBezTo>
                    <a:pt x="3413" y="1231"/>
                    <a:pt x="2849" y="3425"/>
                    <a:pt x="2620" y="4449"/>
                  </a:cubicBezTo>
                  <a:cubicBezTo>
                    <a:pt x="2353" y="4127"/>
                    <a:pt x="2127" y="2621"/>
                    <a:pt x="1675" y="2621"/>
                  </a:cubicBezTo>
                  <a:cubicBezTo>
                    <a:pt x="1150" y="2621"/>
                    <a:pt x="829" y="3657"/>
                    <a:pt x="697" y="3978"/>
                  </a:cubicBezTo>
                  <a:cubicBezTo>
                    <a:pt x="453" y="4937"/>
                    <a:pt x="376" y="6032"/>
                    <a:pt x="317" y="7014"/>
                  </a:cubicBezTo>
                  <a:cubicBezTo>
                    <a:pt x="186" y="8294"/>
                    <a:pt x="245" y="9728"/>
                    <a:pt x="1" y="11008"/>
                  </a:cubicBezTo>
                  <a:lnTo>
                    <a:pt x="186" y="11008"/>
                  </a:lnTo>
                  <a:cubicBezTo>
                    <a:pt x="1245" y="9859"/>
                    <a:pt x="2715" y="8615"/>
                    <a:pt x="3864" y="7787"/>
                  </a:cubicBezTo>
                  <a:cubicBezTo>
                    <a:pt x="4258" y="7520"/>
                    <a:pt x="5882" y="6692"/>
                    <a:pt x="5882" y="6240"/>
                  </a:cubicBezTo>
                  <a:cubicBezTo>
                    <a:pt x="5915" y="5692"/>
                    <a:pt x="5477" y="5600"/>
                    <a:pt x="5027" y="5600"/>
                  </a:cubicBezTo>
                  <a:cubicBezTo>
                    <a:pt x="4802" y="5600"/>
                    <a:pt x="4573" y="5623"/>
                    <a:pt x="4399" y="5623"/>
                  </a:cubicBezTo>
                  <a:cubicBezTo>
                    <a:pt x="4346" y="5623"/>
                    <a:pt x="4299" y="5621"/>
                    <a:pt x="4258" y="5616"/>
                  </a:cubicBezTo>
                  <a:cubicBezTo>
                    <a:pt x="5276" y="5163"/>
                    <a:pt x="6067" y="4937"/>
                    <a:pt x="6900" y="4485"/>
                  </a:cubicBezTo>
                  <a:cubicBezTo>
                    <a:pt x="7424" y="4222"/>
                    <a:pt x="8257" y="3770"/>
                    <a:pt x="7483" y="3205"/>
                  </a:cubicBezTo>
                  <a:cubicBezTo>
                    <a:pt x="7352" y="3128"/>
                    <a:pt x="7189" y="3101"/>
                    <a:pt x="7012" y="3101"/>
                  </a:cubicBezTo>
                  <a:cubicBezTo>
                    <a:pt x="6580" y="3101"/>
                    <a:pt x="6067" y="3263"/>
                    <a:pt x="5746" y="3263"/>
                  </a:cubicBezTo>
                  <a:cubicBezTo>
                    <a:pt x="5936" y="2544"/>
                    <a:pt x="8650" y="735"/>
                    <a:pt x="7556" y="97"/>
                  </a:cubicBezTo>
                  <a:cubicBezTo>
                    <a:pt x="7446" y="31"/>
                    <a:pt x="7332" y="1"/>
                    <a:pt x="72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23"/>
            <p:cNvSpPr/>
            <p:nvPr/>
          </p:nvSpPr>
          <p:spPr>
            <a:xfrm>
              <a:off x="4468500" y="3104225"/>
              <a:ext cx="180475" cy="266775"/>
            </a:xfrm>
            <a:custGeom>
              <a:avLst/>
              <a:gdLst/>
              <a:ahLst/>
              <a:cxnLst/>
              <a:rect l="l" t="t" r="r" b="b"/>
              <a:pathLst>
                <a:path w="7219" h="10671" extrusionOk="0">
                  <a:moveTo>
                    <a:pt x="7109" y="1"/>
                  </a:moveTo>
                  <a:cubicBezTo>
                    <a:pt x="7093" y="1"/>
                    <a:pt x="7076" y="8"/>
                    <a:pt x="7064" y="26"/>
                  </a:cubicBezTo>
                  <a:cubicBezTo>
                    <a:pt x="5707" y="1700"/>
                    <a:pt x="4331" y="3378"/>
                    <a:pt x="3010" y="5093"/>
                  </a:cubicBezTo>
                  <a:cubicBezTo>
                    <a:pt x="2368" y="5925"/>
                    <a:pt x="1784" y="6789"/>
                    <a:pt x="1332" y="7735"/>
                  </a:cubicBezTo>
                  <a:cubicBezTo>
                    <a:pt x="898" y="8658"/>
                    <a:pt x="260" y="9580"/>
                    <a:pt x="11" y="10562"/>
                  </a:cubicBezTo>
                  <a:cubicBezTo>
                    <a:pt x="0" y="10631"/>
                    <a:pt x="52" y="10671"/>
                    <a:pt x="103" y="10671"/>
                  </a:cubicBezTo>
                  <a:cubicBezTo>
                    <a:pt x="136" y="10671"/>
                    <a:pt x="169" y="10654"/>
                    <a:pt x="183" y="10616"/>
                  </a:cubicBezTo>
                  <a:cubicBezTo>
                    <a:pt x="409" y="9639"/>
                    <a:pt x="1052" y="8712"/>
                    <a:pt x="1463" y="7830"/>
                  </a:cubicBezTo>
                  <a:cubicBezTo>
                    <a:pt x="1879" y="6943"/>
                    <a:pt x="2427" y="6133"/>
                    <a:pt x="3028" y="5360"/>
                  </a:cubicBezTo>
                  <a:cubicBezTo>
                    <a:pt x="4368" y="3586"/>
                    <a:pt x="5779" y="1872"/>
                    <a:pt x="7177" y="139"/>
                  </a:cubicBezTo>
                  <a:cubicBezTo>
                    <a:pt x="7218" y="81"/>
                    <a:pt x="7162" y="1"/>
                    <a:pt x="7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3"/>
            <p:cNvSpPr/>
            <p:nvPr/>
          </p:nvSpPr>
          <p:spPr>
            <a:xfrm>
              <a:off x="4566825" y="3156475"/>
              <a:ext cx="57025" cy="48275"/>
            </a:xfrm>
            <a:custGeom>
              <a:avLst/>
              <a:gdLst/>
              <a:ahLst/>
              <a:cxnLst/>
              <a:rect l="l" t="t" r="r" b="b"/>
              <a:pathLst>
                <a:path w="2281" h="1931" extrusionOk="0">
                  <a:moveTo>
                    <a:pt x="104" y="0"/>
                  </a:moveTo>
                  <a:cubicBezTo>
                    <a:pt x="61" y="0"/>
                    <a:pt x="18" y="29"/>
                    <a:pt x="18" y="85"/>
                  </a:cubicBezTo>
                  <a:cubicBezTo>
                    <a:pt x="0" y="669"/>
                    <a:pt x="18" y="1252"/>
                    <a:pt x="18" y="1836"/>
                  </a:cubicBezTo>
                  <a:cubicBezTo>
                    <a:pt x="18" y="1872"/>
                    <a:pt x="59" y="1931"/>
                    <a:pt x="95" y="1931"/>
                  </a:cubicBezTo>
                  <a:cubicBezTo>
                    <a:pt x="792" y="1836"/>
                    <a:pt x="1489" y="1741"/>
                    <a:pt x="2167" y="1646"/>
                  </a:cubicBezTo>
                  <a:cubicBezTo>
                    <a:pt x="2280" y="1628"/>
                    <a:pt x="2226" y="1478"/>
                    <a:pt x="2131" y="1478"/>
                  </a:cubicBezTo>
                  <a:cubicBezTo>
                    <a:pt x="1507" y="1573"/>
                    <a:pt x="887" y="1668"/>
                    <a:pt x="263" y="1741"/>
                  </a:cubicBezTo>
                  <a:cubicBezTo>
                    <a:pt x="261" y="1741"/>
                    <a:pt x="259" y="1741"/>
                    <a:pt x="258" y="1741"/>
                  </a:cubicBezTo>
                  <a:cubicBezTo>
                    <a:pt x="132" y="1741"/>
                    <a:pt x="172" y="1061"/>
                    <a:pt x="172" y="967"/>
                  </a:cubicBezTo>
                  <a:cubicBezTo>
                    <a:pt x="172" y="669"/>
                    <a:pt x="172" y="366"/>
                    <a:pt x="190" y="85"/>
                  </a:cubicBezTo>
                  <a:cubicBezTo>
                    <a:pt x="190" y="29"/>
                    <a:pt x="147" y="0"/>
                    <a:pt x="1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3"/>
            <p:cNvSpPr/>
            <p:nvPr/>
          </p:nvSpPr>
          <p:spPr>
            <a:xfrm>
              <a:off x="4505816" y="3194499"/>
              <a:ext cx="66375" cy="86225"/>
            </a:xfrm>
            <a:custGeom>
              <a:avLst/>
              <a:gdLst/>
              <a:ahLst/>
              <a:cxnLst/>
              <a:rect l="l" t="t" r="r" b="b"/>
              <a:pathLst>
                <a:path w="2655" h="3449" extrusionOk="0">
                  <a:moveTo>
                    <a:pt x="116" y="1"/>
                  </a:moveTo>
                  <a:cubicBezTo>
                    <a:pt x="78" y="1"/>
                    <a:pt x="41" y="23"/>
                    <a:pt x="41" y="69"/>
                  </a:cubicBezTo>
                  <a:cubicBezTo>
                    <a:pt x="0" y="1182"/>
                    <a:pt x="208" y="2276"/>
                    <a:pt x="227" y="3371"/>
                  </a:cubicBezTo>
                  <a:cubicBezTo>
                    <a:pt x="227" y="3416"/>
                    <a:pt x="266" y="3448"/>
                    <a:pt x="301" y="3448"/>
                  </a:cubicBezTo>
                  <a:cubicBezTo>
                    <a:pt x="308" y="3448"/>
                    <a:pt x="315" y="3447"/>
                    <a:pt x="322" y="3443"/>
                  </a:cubicBezTo>
                  <a:cubicBezTo>
                    <a:pt x="1077" y="3235"/>
                    <a:pt x="1828" y="3122"/>
                    <a:pt x="2565" y="2896"/>
                  </a:cubicBezTo>
                  <a:cubicBezTo>
                    <a:pt x="2655" y="2862"/>
                    <a:pt x="2624" y="2727"/>
                    <a:pt x="2544" y="2727"/>
                  </a:cubicBezTo>
                  <a:cubicBezTo>
                    <a:pt x="2539" y="2727"/>
                    <a:pt x="2534" y="2728"/>
                    <a:pt x="2529" y="2729"/>
                  </a:cubicBezTo>
                  <a:cubicBezTo>
                    <a:pt x="2149" y="2842"/>
                    <a:pt x="1792" y="2937"/>
                    <a:pt x="1416" y="3032"/>
                  </a:cubicBezTo>
                  <a:cubicBezTo>
                    <a:pt x="1187" y="3073"/>
                    <a:pt x="884" y="3210"/>
                    <a:pt x="665" y="3210"/>
                  </a:cubicBezTo>
                  <a:cubicBezTo>
                    <a:pt x="504" y="3210"/>
                    <a:pt x="388" y="3136"/>
                    <a:pt x="380" y="2896"/>
                  </a:cubicBezTo>
                  <a:cubicBezTo>
                    <a:pt x="340" y="1955"/>
                    <a:pt x="172" y="1032"/>
                    <a:pt x="190" y="69"/>
                  </a:cubicBezTo>
                  <a:cubicBezTo>
                    <a:pt x="190" y="23"/>
                    <a:pt x="153" y="1"/>
                    <a:pt x="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3"/>
            <p:cNvSpPr/>
            <p:nvPr/>
          </p:nvSpPr>
          <p:spPr>
            <a:xfrm>
              <a:off x="4563075" y="3138225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3"/>
            <p:cNvSpPr/>
            <p:nvPr/>
          </p:nvSpPr>
          <p:spPr>
            <a:xfrm>
              <a:off x="4570550" y="3131675"/>
              <a:ext cx="6250" cy="4775"/>
            </a:xfrm>
            <a:custGeom>
              <a:avLst/>
              <a:gdLst/>
              <a:ahLst/>
              <a:cxnLst/>
              <a:rect l="l" t="t" r="r" b="b"/>
              <a:pathLst>
                <a:path w="250" h="191" extrusionOk="0">
                  <a:moveTo>
                    <a:pt x="136" y="0"/>
                  </a:moveTo>
                  <a:cubicBezTo>
                    <a:pt x="1" y="0"/>
                    <a:pt x="1" y="190"/>
                    <a:pt x="136" y="190"/>
                  </a:cubicBezTo>
                  <a:cubicBezTo>
                    <a:pt x="249" y="190"/>
                    <a:pt x="249" y="0"/>
                    <a:pt x="1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3"/>
            <p:cNvSpPr/>
            <p:nvPr/>
          </p:nvSpPr>
          <p:spPr>
            <a:xfrm>
              <a:off x="4572025" y="31410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0" y="1"/>
                    <a:pt x="0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3"/>
            <p:cNvSpPr/>
            <p:nvPr/>
          </p:nvSpPr>
          <p:spPr>
            <a:xfrm>
              <a:off x="4628575" y="3181200"/>
              <a:ext cx="6575" cy="5125"/>
            </a:xfrm>
            <a:custGeom>
              <a:avLst/>
              <a:gdLst/>
              <a:ahLst/>
              <a:cxnLst/>
              <a:rect l="l" t="t" r="r" b="b"/>
              <a:pathLst>
                <a:path w="263" h="205" extrusionOk="0">
                  <a:moveTo>
                    <a:pt x="131" y="1"/>
                  </a:moveTo>
                  <a:cubicBezTo>
                    <a:pt x="0" y="1"/>
                    <a:pt x="0" y="204"/>
                    <a:pt x="131" y="204"/>
                  </a:cubicBezTo>
                  <a:cubicBezTo>
                    <a:pt x="263" y="204"/>
                    <a:pt x="263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3"/>
            <p:cNvSpPr/>
            <p:nvPr/>
          </p:nvSpPr>
          <p:spPr>
            <a:xfrm>
              <a:off x="4635575" y="3172725"/>
              <a:ext cx="6250" cy="4650"/>
            </a:xfrm>
            <a:custGeom>
              <a:avLst/>
              <a:gdLst/>
              <a:ahLst/>
              <a:cxnLst/>
              <a:rect l="l" t="t" r="r" b="b"/>
              <a:pathLst>
                <a:path w="250" h="186" extrusionOk="0">
                  <a:moveTo>
                    <a:pt x="136" y="1"/>
                  </a:moveTo>
                  <a:cubicBezTo>
                    <a:pt x="1" y="1"/>
                    <a:pt x="1" y="186"/>
                    <a:pt x="136" y="186"/>
                  </a:cubicBezTo>
                  <a:cubicBezTo>
                    <a:pt x="250" y="186"/>
                    <a:pt x="250" y="1"/>
                    <a:pt x="1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3"/>
            <p:cNvSpPr/>
            <p:nvPr/>
          </p:nvSpPr>
          <p:spPr>
            <a:xfrm>
              <a:off x="4638975" y="3183025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32" y="0"/>
                  </a:moveTo>
                  <a:cubicBezTo>
                    <a:pt x="0" y="0"/>
                    <a:pt x="0" y="190"/>
                    <a:pt x="132" y="190"/>
                  </a:cubicBezTo>
                  <a:cubicBezTo>
                    <a:pt x="245" y="190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3"/>
            <p:cNvSpPr/>
            <p:nvPr/>
          </p:nvSpPr>
          <p:spPr>
            <a:xfrm>
              <a:off x="4530525" y="3221250"/>
              <a:ext cx="6675" cy="4650"/>
            </a:xfrm>
            <a:custGeom>
              <a:avLst/>
              <a:gdLst/>
              <a:ahLst/>
              <a:cxnLst/>
              <a:rect l="l" t="t" r="r" b="b"/>
              <a:pathLst>
                <a:path w="267" h="186" extrusionOk="0">
                  <a:moveTo>
                    <a:pt x="131" y="0"/>
                  </a:moveTo>
                  <a:cubicBezTo>
                    <a:pt x="0" y="0"/>
                    <a:pt x="0" y="186"/>
                    <a:pt x="131" y="186"/>
                  </a:cubicBezTo>
                  <a:cubicBezTo>
                    <a:pt x="267" y="186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3"/>
            <p:cNvSpPr/>
            <p:nvPr/>
          </p:nvSpPr>
          <p:spPr>
            <a:xfrm>
              <a:off x="4536175" y="3212750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1" y="1"/>
                  </a:moveTo>
                  <a:cubicBezTo>
                    <a:pt x="0" y="1"/>
                    <a:pt x="0" y="186"/>
                    <a:pt x="131" y="186"/>
                  </a:cubicBezTo>
                  <a:cubicBezTo>
                    <a:pt x="245" y="186"/>
                    <a:pt x="245" y="1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3"/>
            <p:cNvSpPr/>
            <p:nvPr/>
          </p:nvSpPr>
          <p:spPr>
            <a:xfrm>
              <a:off x="4575300" y="323910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3"/>
            <p:cNvSpPr/>
            <p:nvPr/>
          </p:nvSpPr>
          <p:spPr>
            <a:xfrm>
              <a:off x="4579025" y="324850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7" y="0"/>
                  </a:moveTo>
                  <a:cubicBezTo>
                    <a:pt x="1" y="0"/>
                    <a:pt x="1" y="190"/>
                    <a:pt x="137" y="190"/>
                  </a:cubicBezTo>
                  <a:cubicBezTo>
                    <a:pt x="268" y="190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23"/>
            <p:cNvSpPr/>
            <p:nvPr/>
          </p:nvSpPr>
          <p:spPr>
            <a:xfrm>
              <a:off x="4585700" y="3240575"/>
              <a:ext cx="6125" cy="4675"/>
            </a:xfrm>
            <a:custGeom>
              <a:avLst/>
              <a:gdLst/>
              <a:ahLst/>
              <a:cxnLst/>
              <a:rect l="l" t="t" r="r" b="b"/>
              <a:pathLst>
                <a:path w="245" h="187" extrusionOk="0">
                  <a:moveTo>
                    <a:pt x="132" y="1"/>
                  </a:moveTo>
                  <a:cubicBezTo>
                    <a:pt x="1" y="1"/>
                    <a:pt x="1" y="186"/>
                    <a:pt x="132" y="186"/>
                  </a:cubicBezTo>
                  <a:cubicBezTo>
                    <a:pt x="245" y="186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23"/>
            <p:cNvSpPr/>
            <p:nvPr/>
          </p:nvSpPr>
          <p:spPr>
            <a:xfrm>
              <a:off x="4490475" y="3258900"/>
              <a:ext cx="6125" cy="4775"/>
            </a:xfrm>
            <a:custGeom>
              <a:avLst/>
              <a:gdLst/>
              <a:ahLst/>
              <a:cxnLst/>
              <a:rect l="l" t="t" r="r" b="b"/>
              <a:pathLst>
                <a:path w="245" h="191" extrusionOk="0">
                  <a:moveTo>
                    <a:pt x="114" y="1"/>
                  </a:moveTo>
                  <a:cubicBezTo>
                    <a:pt x="1" y="1"/>
                    <a:pt x="1" y="191"/>
                    <a:pt x="114" y="191"/>
                  </a:cubicBezTo>
                  <a:cubicBezTo>
                    <a:pt x="245" y="191"/>
                    <a:pt x="245" y="1"/>
                    <a:pt x="1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3"/>
            <p:cNvSpPr/>
            <p:nvPr/>
          </p:nvSpPr>
          <p:spPr>
            <a:xfrm>
              <a:off x="4492400" y="3267850"/>
              <a:ext cx="6575" cy="4775"/>
            </a:xfrm>
            <a:custGeom>
              <a:avLst/>
              <a:gdLst/>
              <a:ahLst/>
              <a:cxnLst/>
              <a:rect l="l" t="t" r="r" b="b"/>
              <a:pathLst>
                <a:path w="263" h="191" extrusionOk="0">
                  <a:moveTo>
                    <a:pt x="132" y="0"/>
                  </a:moveTo>
                  <a:cubicBezTo>
                    <a:pt x="1" y="0"/>
                    <a:pt x="1" y="190"/>
                    <a:pt x="132" y="190"/>
                  </a:cubicBezTo>
                  <a:cubicBezTo>
                    <a:pt x="263" y="190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0" name="Google Shape;2760;p23"/>
          <p:cNvGrpSpPr/>
          <p:nvPr/>
        </p:nvGrpSpPr>
        <p:grpSpPr>
          <a:xfrm rot="10800000" flipH="1">
            <a:off x="7217662" y="-1755381"/>
            <a:ext cx="3196958" cy="3284371"/>
            <a:chOff x="7217662" y="3775244"/>
            <a:chExt cx="3196958" cy="3284371"/>
          </a:xfrm>
        </p:grpSpPr>
        <p:sp>
          <p:nvSpPr>
            <p:cNvPr id="2761" name="Google Shape;2761;p23"/>
            <p:cNvSpPr/>
            <p:nvPr/>
          </p:nvSpPr>
          <p:spPr>
            <a:xfrm rot="-7003625" flipH="1">
              <a:off x="7560236" y="4260144"/>
              <a:ext cx="2511809" cy="2314569"/>
            </a:xfrm>
            <a:custGeom>
              <a:avLst/>
              <a:gdLst/>
              <a:ahLst/>
              <a:cxnLst/>
              <a:rect l="l" t="t" r="r" b="b"/>
              <a:pathLst>
                <a:path w="11346" h="10455" extrusionOk="0">
                  <a:moveTo>
                    <a:pt x="6236" y="0"/>
                  </a:moveTo>
                  <a:cubicBezTo>
                    <a:pt x="5085" y="0"/>
                    <a:pt x="3963" y="469"/>
                    <a:pt x="3429" y="1465"/>
                  </a:cubicBezTo>
                  <a:cubicBezTo>
                    <a:pt x="2696" y="2822"/>
                    <a:pt x="3149" y="4744"/>
                    <a:pt x="2018" y="5762"/>
                  </a:cubicBezTo>
                  <a:cubicBezTo>
                    <a:pt x="1602" y="6101"/>
                    <a:pt x="1072" y="6287"/>
                    <a:pt x="715" y="6685"/>
                  </a:cubicBezTo>
                  <a:cubicBezTo>
                    <a:pt x="0" y="7477"/>
                    <a:pt x="376" y="8816"/>
                    <a:pt x="1204" y="9476"/>
                  </a:cubicBezTo>
                  <a:cubicBezTo>
                    <a:pt x="2013" y="10136"/>
                    <a:pt x="3067" y="10454"/>
                    <a:pt x="4099" y="10454"/>
                  </a:cubicBezTo>
                  <a:cubicBezTo>
                    <a:pt x="4128" y="10454"/>
                    <a:pt x="4156" y="10454"/>
                    <a:pt x="4185" y="10453"/>
                  </a:cubicBezTo>
                  <a:cubicBezTo>
                    <a:pt x="6447" y="10453"/>
                    <a:pt x="9781" y="8775"/>
                    <a:pt x="10572" y="6477"/>
                  </a:cubicBezTo>
                  <a:cubicBezTo>
                    <a:pt x="11346" y="4179"/>
                    <a:pt x="10161" y="1388"/>
                    <a:pt x="7971" y="370"/>
                  </a:cubicBezTo>
                  <a:cubicBezTo>
                    <a:pt x="7437" y="126"/>
                    <a:pt x="6833" y="0"/>
                    <a:pt x="6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62" name="Google Shape;2762;p23"/>
            <p:cNvGrpSpPr/>
            <p:nvPr/>
          </p:nvGrpSpPr>
          <p:grpSpPr>
            <a:xfrm rot="10800000" flipH="1">
              <a:off x="7967975" y="3899233"/>
              <a:ext cx="1404941" cy="1004250"/>
              <a:chOff x="8090250" y="1355275"/>
              <a:chExt cx="1404941" cy="1004250"/>
            </a:xfrm>
          </p:grpSpPr>
          <p:sp>
            <p:nvSpPr>
              <p:cNvPr id="2763" name="Google Shape;2763;p23"/>
              <p:cNvSpPr/>
              <p:nvPr/>
            </p:nvSpPr>
            <p:spPr>
              <a:xfrm>
                <a:off x="8404718" y="1910757"/>
                <a:ext cx="101354" cy="98675"/>
              </a:xfrm>
              <a:custGeom>
                <a:avLst/>
                <a:gdLst/>
                <a:ahLst/>
                <a:cxnLst/>
                <a:rect l="l" t="t" r="r" b="b"/>
                <a:pathLst>
                  <a:path w="643" h="626" extrusionOk="0">
                    <a:moveTo>
                      <a:pt x="322" y="1"/>
                    </a:moveTo>
                    <a:cubicBezTo>
                      <a:pt x="285" y="1"/>
                      <a:pt x="245" y="1"/>
                      <a:pt x="208" y="19"/>
                    </a:cubicBezTo>
                    <a:cubicBezTo>
                      <a:pt x="172" y="37"/>
                      <a:pt x="132" y="60"/>
                      <a:pt x="95" y="96"/>
                    </a:cubicBezTo>
                    <a:cubicBezTo>
                      <a:pt x="77" y="114"/>
                      <a:pt x="59" y="150"/>
                      <a:pt x="41" y="191"/>
                    </a:cubicBezTo>
                    <a:cubicBezTo>
                      <a:pt x="18" y="227"/>
                      <a:pt x="0" y="263"/>
                      <a:pt x="18" y="304"/>
                    </a:cubicBezTo>
                    <a:lnTo>
                      <a:pt x="18" y="399"/>
                    </a:lnTo>
                    <a:cubicBezTo>
                      <a:pt x="41" y="435"/>
                      <a:pt x="59" y="489"/>
                      <a:pt x="95" y="530"/>
                    </a:cubicBezTo>
                    <a:cubicBezTo>
                      <a:pt x="132" y="548"/>
                      <a:pt x="154" y="566"/>
                      <a:pt x="172" y="584"/>
                    </a:cubicBezTo>
                    <a:cubicBezTo>
                      <a:pt x="208" y="602"/>
                      <a:pt x="267" y="625"/>
                      <a:pt x="322" y="625"/>
                    </a:cubicBezTo>
                    <a:cubicBezTo>
                      <a:pt x="358" y="625"/>
                      <a:pt x="398" y="602"/>
                      <a:pt x="435" y="584"/>
                    </a:cubicBezTo>
                    <a:cubicBezTo>
                      <a:pt x="471" y="584"/>
                      <a:pt x="512" y="566"/>
                      <a:pt x="548" y="530"/>
                    </a:cubicBezTo>
                    <a:cubicBezTo>
                      <a:pt x="566" y="489"/>
                      <a:pt x="607" y="471"/>
                      <a:pt x="607" y="435"/>
                    </a:cubicBezTo>
                    <a:cubicBezTo>
                      <a:pt x="625" y="399"/>
                      <a:pt x="643" y="358"/>
                      <a:pt x="643" y="304"/>
                    </a:cubicBezTo>
                    <a:cubicBezTo>
                      <a:pt x="625" y="286"/>
                      <a:pt x="625" y="245"/>
                      <a:pt x="625" y="227"/>
                    </a:cubicBezTo>
                    <a:cubicBezTo>
                      <a:pt x="607" y="173"/>
                      <a:pt x="584" y="132"/>
                      <a:pt x="548" y="96"/>
                    </a:cubicBezTo>
                    <a:cubicBezTo>
                      <a:pt x="530" y="78"/>
                      <a:pt x="512" y="60"/>
                      <a:pt x="471" y="37"/>
                    </a:cubicBezTo>
                    <a:cubicBezTo>
                      <a:pt x="435" y="19"/>
                      <a:pt x="380" y="1"/>
                      <a:pt x="3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23"/>
              <p:cNvSpPr/>
              <p:nvPr/>
            </p:nvSpPr>
            <p:spPr>
              <a:xfrm>
                <a:off x="8526565" y="1673369"/>
                <a:ext cx="86537" cy="8638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548" extrusionOk="0">
                    <a:moveTo>
                      <a:pt x="286" y="0"/>
                    </a:moveTo>
                    <a:cubicBezTo>
                      <a:pt x="209" y="0"/>
                      <a:pt x="132" y="37"/>
                      <a:pt x="78" y="95"/>
                    </a:cubicBezTo>
                    <a:cubicBezTo>
                      <a:pt x="60" y="114"/>
                      <a:pt x="37" y="150"/>
                      <a:pt x="19" y="168"/>
                    </a:cubicBezTo>
                    <a:cubicBezTo>
                      <a:pt x="19" y="209"/>
                      <a:pt x="1" y="245"/>
                      <a:pt x="1" y="281"/>
                    </a:cubicBezTo>
                    <a:cubicBezTo>
                      <a:pt x="1" y="358"/>
                      <a:pt x="37" y="412"/>
                      <a:pt x="78" y="471"/>
                    </a:cubicBezTo>
                    <a:cubicBezTo>
                      <a:pt x="132" y="525"/>
                      <a:pt x="209" y="548"/>
                      <a:pt x="286" y="548"/>
                    </a:cubicBezTo>
                    <a:cubicBezTo>
                      <a:pt x="340" y="548"/>
                      <a:pt x="417" y="525"/>
                      <a:pt x="471" y="471"/>
                    </a:cubicBezTo>
                    <a:cubicBezTo>
                      <a:pt x="490" y="453"/>
                      <a:pt x="512" y="412"/>
                      <a:pt x="530" y="376"/>
                    </a:cubicBezTo>
                    <a:cubicBezTo>
                      <a:pt x="548" y="358"/>
                      <a:pt x="548" y="322"/>
                      <a:pt x="548" y="281"/>
                    </a:cubicBezTo>
                    <a:cubicBezTo>
                      <a:pt x="548" y="209"/>
                      <a:pt x="530" y="132"/>
                      <a:pt x="471" y="95"/>
                    </a:cubicBezTo>
                    <a:cubicBezTo>
                      <a:pt x="417" y="37"/>
                      <a:pt x="358" y="0"/>
                      <a:pt x="28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23"/>
              <p:cNvSpPr/>
              <p:nvPr/>
            </p:nvSpPr>
            <p:spPr>
              <a:xfrm>
                <a:off x="8856797" y="1773936"/>
                <a:ext cx="77237" cy="77868"/>
              </a:xfrm>
              <a:custGeom>
                <a:avLst/>
                <a:gdLst/>
                <a:ahLst/>
                <a:cxnLst/>
                <a:rect l="l" t="t" r="r" b="b"/>
                <a:pathLst>
                  <a:path w="490" h="494" extrusionOk="0">
                    <a:moveTo>
                      <a:pt x="245" y="0"/>
                    </a:moveTo>
                    <a:cubicBezTo>
                      <a:pt x="204" y="0"/>
                      <a:pt x="186" y="23"/>
                      <a:pt x="150" y="23"/>
                    </a:cubicBezTo>
                    <a:cubicBezTo>
                      <a:pt x="114" y="41"/>
                      <a:pt x="91" y="59"/>
                      <a:pt x="73" y="77"/>
                    </a:cubicBezTo>
                    <a:cubicBezTo>
                      <a:pt x="55" y="95"/>
                      <a:pt x="37" y="136"/>
                      <a:pt x="19" y="154"/>
                    </a:cubicBezTo>
                    <a:cubicBezTo>
                      <a:pt x="0" y="190"/>
                      <a:pt x="0" y="208"/>
                      <a:pt x="0" y="249"/>
                    </a:cubicBezTo>
                    <a:cubicBezTo>
                      <a:pt x="0" y="267"/>
                      <a:pt x="0" y="285"/>
                      <a:pt x="19" y="321"/>
                    </a:cubicBezTo>
                    <a:cubicBezTo>
                      <a:pt x="19" y="362"/>
                      <a:pt x="37" y="398"/>
                      <a:pt x="73" y="416"/>
                    </a:cubicBezTo>
                    <a:cubicBezTo>
                      <a:pt x="91" y="435"/>
                      <a:pt x="114" y="453"/>
                      <a:pt x="132" y="453"/>
                    </a:cubicBezTo>
                    <a:cubicBezTo>
                      <a:pt x="168" y="475"/>
                      <a:pt x="204" y="493"/>
                      <a:pt x="245" y="493"/>
                    </a:cubicBezTo>
                    <a:cubicBezTo>
                      <a:pt x="281" y="493"/>
                      <a:pt x="299" y="493"/>
                      <a:pt x="340" y="475"/>
                    </a:cubicBezTo>
                    <a:cubicBezTo>
                      <a:pt x="376" y="453"/>
                      <a:pt x="394" y="453"/>
                      <a:pt x="412" y="416"/>
                    </a:cubicBezTo>
                    <a:cubicBezTo>
                      <a:pt x="430" y="398"/>
                      <a:pt x="453" y="380"/>
                      <a:pt x="471" y="340"/>
                    </a:cubicBezTo>
                    <a:cubicBezTo>
                      <a:pt x="489" y="321"/>
                      <a:pt x="489" y="285"/>
                      <a:pt x="489" y="249"/>
                    </a:cubicBezTo>
                    <a:cubicBezTo>
                      <a:pt x="489" y="226"/>
                      <a:pt x="489" y="208"/>
                      <a:pt x="471" y="190"/>
                    </a:cubicBezTo>
                    <a:cubicBezTo>
                      <a:pt x="471" y="154"/>
                      <a:pt x="453" y="113"/>
                      <a:pt x="412" y="77"/>
                    </a:cubicBezTo>
                    <a:cubicBezTo>
                      <a:pt x="394" y="59"/>
                      <a:pt x="376" y="59"/>
                      <a:pt x="376" y="41"/>
                    </a:cubicBezTo>
                    <a:cubicBezTo>
                      <a:pt x="340" y="23"/>
                      <a:pt x="281" y="0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23"/>
              <p:cNvSpPr/>
              <p:nvPr/>
            </p:nvSpPr>
            <p:spPr>
              <a:xfrm>
                <a:off x="8915907" y="1495091"/>
                <a:ext cx="59426" cy="62263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95" extrusionOk="0">
                    <a:moveTo>
                      <a:pt x="191" y="0"/>
                    </a:moveTo>
                    <a:cubicBezTo>
                      <a:pt x="168" y="0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3"/>
                      <a:pt x="19" y="95"/>
                      <a:pt x="19" y="132"/>
                    </a:cubicBezTo>
                    <a:cubicBezTo>
                      <a:pt x="1" y="150"/>
                      <a:pt x="1" y="168"/>
                      <a:pt x="1" y="209"/>
                    </a:cubicBezTo>
                    <a:lnTo>
                      <a:pt x="1" y="245"/>
                    </a:lnTo>
                    <a:cubicBezTo>
                      <a:pt x="19" y="281"/>
                      <a:pt x="19" y="322"/>
                      <a:pt x="55" y="340"/>
                    </a:cubicBezTo>
                    <a:cubicBezTo>
                      <a:pt x="55" y="340"/>
                      <a:pt x="78" y="358"/>
                      <a:pt x="96" y="376"/>
                    </a:cubicBezTo>
                    <a:cubicBezTo>
                      <a:pt x="114" y="376"/>
                      <a:pt x="150" y="394"/>
                      <a:pt x="191" y="394"/>
                    </a:cubicBezTo>
                    <a:cubicBezTo>
                      <a:pt x="209" y="394"/>
                      <a:pt x="245" y="394"/>
                      <a:pt x="263" y="376"/>
                    </a:cubicBezTo>
                    <a:cubicBezTo>
                      <a:pt x="281" y="376"/>
                      <a:pt x="304" y="358"/>
                      <a:pt x="322" y="340"/>
                    </a:cubicBezTo>
                    <a:cubicBezTo>
                      <a:pt x="340" y="322"/>
                      <a:pt x="358" y="299"/>
                      <a:pt x="358" y="281"/>
                    </a:cubicBezTo>
                    <a:cubicBezTo>
                      <a:pt x="376" y="245"/>
                      <a:pt x="376" y="227"/>
                      <a:pt x="376" y="209"/>
                    </a:cubicBezTo>
                    <a:lnTo>
                      <a:pt x="376" y="150"/>
                    </a:lnTo>
                    <a:cubicBezTo>
                      <a:pt x="376" y="114"/>
                      <a:pt x="358" y="95"/>
                      <a:pt x="322" y="55"/>
                    </a:cubicBezTo>
                    <a:cubicBezTo>
                      <a:pt x="322" y="55"/>
                      <a:pt x="304" y="37"/>
                      <a:pt x="281" y="37"/>
                    </a:cubicBezTo>
                    <a:cubicBezTo>
                      <a:pt x="263" y="19"/>
                      <a:pt x="227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23"/>
              <p:cNvSpPr/>
              <p:nvPr/>
            </p:nvSpPr>
            <p:spPr>
              <a:xfrm>
                <a:off x="8681356" y="2057824"/>
                <a:ext cx="44451" cy="44766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4" extrusionOk="0">
                    <a:moveTo>
                      <a:pt x="150" y="1"/>
                    </a:moveTo>
                    <a:cubicBezTo>
                      <a:pt x="138" y="1"/>
                      <a:pt x="126" y="9"/>
                      <a:pt x="114" y="9"/>
                    </a:cubicBezTo>
                    <a:cubicBezTo>
                      <a:pt x="73" y="9"/>
                      <a:pt x="37" y="49"/>
                      <a:pt x="19" y="68"/>
                    </a:cubicBezTo>
                    <a:cubicBezTo>
                      <a:pt x="19" y="86"/>
                      <a:pt x="1" y="104"/>
                      <a:pt x="1" y="122"/>
                    </a:cubicBezTo>
                    <a:cubicBezTo>
                      <a:pt x="1" y="144"/>
                      <a:pt x="1" y="163"/>
                      <a:pt x="19" y="181"/>
                    </a:cubicBezTo>
                    <a:cubicBezTo>
                      <a:pt x="19" y="217"/>
                      <a:pt x="37" y="235"/>
                      <a:pt x="73" y="258"/>
                    </a:cubicBezTo>
                    <a:cubicBezTo>
                      <a:pt x="102" y="270"/>
                      <a:pt x="128" y="283"/>
                      <a:pt x="154" y="283"/>
                    </a:cubicBezTo>
                    <a:cubicBezTo>
                      <a:pt x="165" y="283"/>
                      <a:pt x="175" y="281"/>
                      <a:pt x="186" y="276"/>
                    </a:cubicBezTo>
                    <a:cubicBezTo>
                      <a:pt x="209" y="276"/>
                      <a:pt x="245" y="235"/>
                      <a:pt x="263" y="217"/>
                    </a:cubicBezTo>
                    <a:cubicBezTo>
                      <a:pt x="281" y="199"/>
                      <a:pt x="281" y="163"/>
                      <a:pt x="281" y="144"/>
                    </a:cubicBezTo>
                    <a:cubicBezTo>
                      <a:pt x="281" y="122"/>
                      <a:pt x="281" y="104"/>
                      <a:pt x="263" y="86"/>
                    </a:cubicBezTo>
                    <a:cubicBezTo>
                      <a:pt x="263" y="68"/>
                      <a:pt x="263" y="49"/>
                      <a:pt x="245" y="49"/>
                    </a:cubicBezTo>
                    <a:cubicBezTo>
                      <a:pt x="227" y="31"/>
                      <a:pt x="209" y="9"/>
                      <a:pt x="186" y="9"/>
                    </a:cubicBezTo>
                    <a:lnTo>
                      <a:pt x="168" y="9"/>
                    </a:lnTo>
                    <a:cubicBezTo>
                      <a:pt x="162" y="3"/>
                      <a:pt x="156" y="1"/>
                      <a:pt x="1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23"/>
              <p:cNvSpPr/>
              <p:nvPr/>
            </p:nvSpPr>
            <p:spPr>
              <a:xfrm>
                <a:off x="8737629" y="1711830"/>
                <a:ext cx="59426" cy="6068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385" extrusionOk="0">
                    <a:moveTo>
                      <a:pt x="191" y="1"/>
                    </a:moveTo>
                    <a:cubicBezTo>
                      <a:pt x="168" y="1"/>
                      <a:pt x="132" y="19"/>
                      <a:pt x="114" y="19"/>
                    </a:cubicBezTo>
                    <a:cubicBezTo>
                      <a:pt x="96" y="37"/>
                      <a:pt x="78" y="37"/>
                      <a:pt x="55" y="55"/>
                    </a:cubicBezTo>
                    <a:cubicBezTo>
                      <a:pt x="37" y="78"/>
                      <a:pt x="19" y="96"/>
                      <a:pt x="19" y="132"/>
                    </a:cubicBezTo>
                    <a:cubicBezTo>
                      <a:pt x="1" y="150"/>
                      <a:pt x="1" y="168"/>
                      <a:pt x="1" y="191"/>
                    </a:cubicBezTo>
                    <a:lnTo>
                      <a:pt x="1" y="245"/>
                    </a:lnTo>
                    <a:cubicBezTo>
                      <a:pt x="19" y="281"/>
                      <a:pt x="37" y="304"/>
                      <a:pt x="55" y="340"/>
                    </a:cubicBezTo>
                    <a:cubicBezTo>
                      <a:pt x="78" y="340"/>
                      <a:pt x="78" y="358"/>
                      <a:pt x="96" y="358"/>
                    </a:cubicBezTo>
                    <a:cubicBezTo>
                      <a:pt x="132" y="376"/>
                      <a:pt x="150" y="376"/>
                      <a:pt x="191" y="376"/>
                    </a:cubicBezTo>
                    <a:cubicBezTo>
                      <a:pt x="197" y="382"/>
                      <a:pt x="205" y="384"/>
                      <a:pt x="214" y="384"/>
                    </a:cubicBezTo>
                    <a:cubicBezTo>
                      <a:pt x="231" y="384"/>
                      <a:pt x="251" y="376"/>
                      <a:pt x="263" y="376"/>
                    </a:cubicBezTo>
                    <a:cubicBezTo>
                      <a:pt x="281" y="358"/>
                      <a:pt x="304" y="358"/>
                      <a:pt x="322" y="340"/>
                    </a:cubicBezTo>
                    <a:cubicBezTo>
                      <a:pt x="340" y="322"/>
                      <a:pt x="358" y="304"/>
                      <a:pt x="358" y="263"/>
                    </a:cubicBezTo>
                    <a:cubicBezTo>
                      <a:pt x="376" y="245"/>
                      <a:pt x="376" y="227"/>
                      <a:pt x="376" y="191"/>
                    </a:cubicBezTo>
                    <a:lnTo>
                      <a:pt x="376" y="150"/>
                    </a:lnTo>
                    <a:cubicBezTo>
                      <a:pt x="358" y="114"/>
                      <a:pt x="340" y="96"/>
                      <a:pt x="322" y="55"/>
                    </a:cubicBezTo>
                    <a:cubicBezTo>
                      <a:pt x="304" y="55"/>
                      <a:pt x="304" y="37"/>
                      <a:pt x="281" y="37"/>
                    </a:cubicBezTo>
                    <a:cubicBezTo>
                      <a:pt x="263" y="19"/>
                      <a:pt x="227" y="1"/>
                      <a:pt x="1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23"/>
              <p:cNvSpPr/>
              <p:nvPr/>
            </p:nvSpPr>
            <p:spPr>
              <a:xfrm>
                <a:off x="8339776" y="1602121"/>
                <a:ext cx="65100" cy="64312"/>
              </a:xfrm>
              <a:custGeom>
                <a:avLst/>
                <a:gdLst/>
                <a:ahLst/>
                <a:cxnLst/>
                <a:rect l="l" t="t" r="r" b="b"/>
                <a:pathLst>
                  <a:path w="413" h="408" extrusionOk="0">
                    <a:moveTo>
                      <a:pt x="245" y="0"/>
                    </a:moveTo>
                    <a:cubicBezTo>
                      <a:pt x="204" y="0"/>
                      <a:pt x="186" y="0"/>
                      <a:pt x="168" y="18"/>
                    </a:cubicBezTo>
                    <a:cubicBezTo>
                      <a:pt x="132" y="18"/>
                      <a:pt x="114" y="36"/>
                      <a:pt x="91" y="54"/>
                    </a:cubicBezTo>
                    <a:cubicBezTo>
                      <a:pt x="73" y="54"/>
                      <a:pt x="55" y="72"/>
                      <a:pt x="37" y="113"/>
                    </a:cubicBezTo>
                    <a:cubicBezTo>
                      <a:pt x="19" y="131"/>
                      <a:pt x="19" y="149"/>
                      <a:pt x="19" y="186"/>
                    </a:cubicBezTo>
                    <a:cubicBezTo>
                      <a:pt x="1" y="208"/>
                      <a:pt x="19" y="226"/>
                      <a:pt x="19" y="262"/>
                    </a:cubicBezTo>
                    <a:cubicBezTo>
                      <a:pt x="19" y="281"/>
                      <a:pt x="37" y="299"/>
                      <a:pt x="37" y="299"/>
                    </a:cubicBezTo>
                    <a:cubicBezTo>
                      <a:pt x="55" y="339"/>
                      <a:pt x="73" y="357"/>
                      <a:pt x="114" y="376"/>
                    </a:cubicBezTo>
                    <a:cubicBezTo>
                      <a:pt x="132" y="394"/>
                      <a:pt x="150" y="394"/>
                      <a:pt x="168" y="394"/>
                    </a:cubicBezTo>
                    <a:cubicBezTo>
                      <a:pt x="177" y="403"/>
                      <a:pt x="192" y="407"/>
                      <a:pt x="209" y="407"/>
                    </a:cubicBezTo>
                    <a:cubicBezTo>
                      <a:pt x="226" y="407"/>
                      <a:pt x="245" y="403"/>
                      <a:pt x="263" y="394"/>
                    </a:cubicBezTo>
                    <a:cubicBezTo>
                      <a:pt x="281" y="394"/>
                      <a:pt x="299" y="394"/>
                      <a:pt x="317" y="376"/>
                    </a:cubicBezTo>
                    <a:cubicBezTo>
                      <a:pt x="340" y="357"/>
                      <a:pt x="376" y="339"/>
                      <a:pt x="394" y="299"/>
                    </a:cubicBezTo>
                    <a:cubicBezTo>
                      <a:pt x="394" y="299"/>
                      <a:pt x="394" y="281"/>
                      <a:pt x="412" y="262"/>
                    </a:cubicBezTo>
                    <a:lnTo>
                      <a:pt x="412" y="167"/>
                    </a:lnTo>
                    <a:lnTo>
                      <a:pt x="412" y="149"/>
                    </a:lnTo>
                    <a:cubicBezTo>
                      <a:pt x="394" y="131"/>
                      <a:pt x="394" y="113"/>
                      <a:pt x="376" y="72"/>
                    </a:cubicBezTo>
                    <a:cubicBezTo>
                      <a:pt x="358" y="54"/>
                      <a:pt x="340" y="36"/>
                      <a:pt x="317" y="36"/>
                    </a:cubicBezTo>
                    <a:cubicBezTo>
                      <a:pt x="299" y="18"/>
                      <a:pt x="263" y="18"/>
                      <a:pt x="2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23"/>
              <p:cNvSpPr/>
              <p:nvPr/>
            </p:nvSpPr>
            <p:spPr>
              <a:xfrm>
                <a:off x="8090250" y="1860158"/>
                <a:ext cx="47131" cy="45081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86" extrusionOk="0">
                    <a:moveTo>
                      <a:pt x="132" y="1"/>
                    </a:moveTo>
                    <a:cubicBezTo>
                      <a:pt x="113" y="1"/>
                      <a:pt x="91" y="1"/>
                      <a:pt x="91" y="19"/>
                    </a:cubicBezTo>
                    <a:cubicBezTo>
                      <a:pt x="73" y="19"/>
                      <a:pt x="73" y="19"/>
                      <a:pt x="55" y="41"/>
                    </a:cubicBezTo>
                    <a:cubicBezTo>
                      <a:pt x="55" y="41"/>
                      <a:pt x="37" y="41"/>
                      <a:pt x="37" y="59"/>
                    </a:cubicBezTo>
                    <a:cubicBezTo>
                      <a:pt x="18" y="59"/>
                      <a:pt x="18" y="78"/>
                      <a:pt x="18" y="96"/>
                    </a:cubicBezTo>
                    <a:cubicBezTo>
                      <a:pt x="0" y="114"/>
                      <a:pt x="0" y="132"/>
                      <a:pt x="0" y="154"/>
                    </a:cubicBezTo>
                    <a:lnTo>
                      <a:pt x="0" y="191"/>
                    </a:lnTo>
                    <a:cubicBezTo>
                      <a:pt x="18" y="191"/>
                      <a:pt x="18" y="209"/>
                      <a:pt x="18" y="209"/>
                    </a:cubicBezTo>
                    <a:cubicBezTo>
                      <a:pt x="37" y="227"/>
                      <a:pt x="37" y="227"/>
                      <a:pt x="37" y="245"/>
                    </a:cubicBezTo>
                    <a:cubicBezTo>
                      <a:pt x="55" y="245"/>
                      <a:pt x="55" y="268"/>
                      <a:pt x="73" y="268"/>
                    </a:cubicBezTo>
                    <a:cubicBezTo>
                      <a:pt x="73" y="268"/>
                      <a:pt x="91" y="286"/>
                      <a:pt x="113" y="286"/>
                    </a:cubicBezTo>
                    <a:lnTo>
                      <a:pt x="204" y="286"/>
                    </a:lnTo>
                    <a:lnTo>
                      <a:pt x="245" y="245"/>
                    </a:lnTo>
                    <a:lnTo>
                      <a:pt x="263" y="227"/>
                    </a:lnTo>
                    <a:cubicBezTo>
                      <a:pt x="281" y="209"/>
                      <a:pt x="281" y="209"/>
                      <a:pt x="281" y="191"/>
                    </a:cubicBezTo>
                    <a:cubicBezTo>
                      <a:pt x="299" y="173"/>
                      <a:pt x="299" y="154"/>
                      <a:pt x="299" y="154"/>
                    </a:cubicBezTo>
                    <a:lnTo>
                      <a:pt x="299" y="114"/>
                    </a:lnTo>
                    <a:cubicBezTo>
                      <a:pt x="281" y="96"/>
                      <a:pt x="281" y="78"/>
                      <a:pt x="263" y="59"/>
                    </a:cubicBezTo>
                    <a:lnTo>
                      <a:pt x="245" y="41"/>
                    </a:lnTo>
                    <a:lnTo>
                      <a:pt x="227" y="19"/>
                    </a:lnTo>
                    <a:cubicBezTo>
                      <a:pt x="204" y="19"/>
                      <a:pt x="186" y="1"/>
                      <a:pt x="18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23"/>
              <p:cNvSpPr/>
              <p:nvPr/>
            </p:nvSpPr>
            <p:spPr>
              <a:xfrm>
                <a:off x="8449643" y="1444493"/>
                <a:ext cx="100724" cy="101354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3" extrusionOk="0">
                    <a:moveTo>
                      <a:pt x="322" y="0"/>
                    </a:moveTo>
                    <a:cubicBezTo>
                      <a:pt x="281" y="0"/>
                      <a:pt x="245" y="0"/>
                      <a:pt x="186" y="18"/>
                    </a:cubicBezTo>
                    <a:cubicBezTo>
                      <a:pt x="150" y="36"/>
                      <a:pt x="132" y="55"/>
                      <a:pt x="95" y="95"/>
                    </a:cubicBezTo>
                    <a:cubicBezTo>
                      <a:pt x="55" y="113"/>
                      <a:pt x="37" y="150"/>
                      <a:pt x="18" y="190"/>
                    </a:cubicBezTo>
                    <a:cubicBezTo>
                      <a:pt x="0" y="226"/>
                      <a:pt x="0" y="281"/>
                      <a:pt x="0" y="321"/>
                    </a:cubicBezTo>
                    <a:cubicBezTo>
                      <a:pt x="0" y="340"/>
                      <a:pt x="0" y="376"/>
                      <a:pt x="18" y="394"/>
                    </a:cubicBezTo>
                    <a:cubicBezTo>
                      <a:pt x="18" y="453"/>
                      <a:pt x="55" y="507"/>
                      <a:pt x="95" y="548"/>
                    </a:cubicBezTo>
                    <a:cubicBezTo>
                      <a:pt x="150" y="602"/>
                      <a:pt x="227" y="643"/>
                      <a:pt x="322" y="643"/>
                    </a:cubicBezTo>
                    <a:cubicBezTo>
                      <a:pt x="358" y="643"/>
                      <a:pt x="412" y="643"/>
                      <a:pt x="453" y="620"/>
                    </a:cubicBezTo>
                    <a:cubicBezTo>
                      <a:pt x="489" y="602"/>
                      <a:pt x="525" y="584"/>
                      <a:pt x="548" y="548"/>
                    </a:cubicBezTo>
                    <a:cubicBezTo>
                      <a:pt x="584" y="507"/>
                      <a:pt x="602" y="489"/>
                      <a:pt x="620" y="435"/>
                    </a:cubicBezTo>
                    <a:cubicBezTo>
                      <a:pt x="638" y="394"/>
                      <a:pt x="638" y="358"/>
                      <a:pt x="638" y="321"/>
                    </a:cubicBezTo>
                    <a:lnTo>
                      <a:pt x="638" y="226"/>
                    </a:lnTo>
                    <a:cubicBezTo>
                      <a:pt x="620" y="168"/>
                      <a:pt x="584" y="131"/>
                      <a:pt x="548" y="95"/>
                    </a:cubicBezTo>
                    <a:cubicBezTo>
                      <a:pt x="489" y="36"/>
                      <a:pt x="412" y="0"/>
                      <a:pt x="3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23"/>
              <p:cNvSpPr/>
              <p:nvPr/>
            </p:nvSpPr>
            <p:spPr>
              <a:xfrm>
                <a:off x="9073535" y="1803570"/>
                <a:ext cx="62263" cy="55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4" extrusionOk="0">
                    <a:moveTo>
                      <a:pt x="205" y="1"/>
                    </a:moveTo>
                    <a:cubicBezTo>
                      <a:pt x="160" y="1"/>
                      <a:pt x="109" y="16"/>
                      <a:pt x="73" y="38"/>
                    </a:cubicBezTo>
                    <a:cubicBezTo>
                      <a:pt x="55" y="61"/>
                      <a:pt x="37" y="79"/>
                      <a:pt x="19" y="97"/>
                    </a:cubicBezTo>
                    <a:cubicBezTo>
                      <a:pt x="1" y="115"/>
                      <a:pt x="1" y="152"/>
                      <a:pt x="1" y="174"/>
                    </a:cubicBezTo>
                    <a:cubicBezTo>
                      <a:pt x="1" y="210"/>
                      <a:pt x="1" y="228"/>
                      <a:pt x="19" y="265"/>
                    </a:cubicBezTo>
                    <a:cubicBezTo>
                      <a:pt x="37" y="287"/>
                      <a:pt x="55" y="305"/>
                      <a:pt x="73" y="323"/>
                    </a:cubicBezTo>
                    <a:cubicBezTo>
                      <a:pt x="108" y="345"/>
                      <a:pt x="154" y="353"/>
                      <a:pt x="198" y="353"/>
                    </a:cubicBezTo>
                    <a:cubicBezTo>
                      <a:pt x="229" y="353"/>
                      <a:pt x="259" y="349"/>
                      <a:pt x="281" y="342"/>
                    </a:cubicBezTo>
                    <a:cubicBezTo>
                      <a:pt x="281" y="323"/>
                      <a:pt x="299" y="323"/>
                      <a:pt x="322" y="305"/>
                    </a:cubicBezTo>
                    <a:cubicBezTo>
                      <a:pt x="358" y="287"/>
                      <a:pt x="394" y="228"/>
                      <a:pt x="394" y="174"/>
                    </a:cubicBezTo>
                    <a:cubicBezTo>
                      <a:pt x="394" y="133"/>
                      <a:pt x="358" y="79"/>
                      <a:pt x="322" y="61"/>
                    </a:cubicBezTo>
                    <a:cubicBezTo>
                      <a:pt x="299" y="38"/>
                      <a:pt x="281" y="38"/>
                      <a:pt x="281" y="20"/>
                    </a:cubicBezTo>
                    <a:cubicBezTo>
                      <a:pt x="260" y="7"/>
                      <a:pt x="234" y="1"/>
                      <a:pt x="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23"/>
              <p:cNvSpPr/>
              <p:nvPr/>
            </p:nvSpPr>
            <p:spPr>
              <a:xfrm>
                <a:off x="8992987" y="2089035"/>
                <a:ext cx="122161" cy="117432"/>
              </a:xfrm>
              <a:custGeom>
                <a:avLst/>
                <a:gdLst/>
                <a:ahLst/>
                <a:cxnLst/>
                <a:rect l="l" t="t" r="r" b="b"/>
                <a:pathLst>
                  <a:path w="775" h="745" extrusionOk="0">
                    <a:moveTo>
                      <a:pt x="358" y="1"/>
                    </a:moveTo>
                    <a:cubicBezTo>
                      <a:pt x="304" y="1"/>
                      <a:pt x="245" y="19"/>
                      <a:pt x="191" y="60"/>
                    </a:cubicBezTo>
                    <a:cubicBezTo>
                      <a:pt x="114" y="96"/>
                      <a:pt x="59" y="150"/>
                      <a:pt x="41" y="227"/>
                    </a:cubicBezTo>
                    <a:cubicBezTo>
                      <a:pt x="1" y="286"/>
                      <a:pt x="1" y="340"/>
                      <a:pt x="1" y="417"/>
                    </a:cubicBezTo>
                    <a:cubicBezTo>
                      <a:pt x="19" y="489"/>
                      <a:pt x="59" y="566"/>
                      <a:pt x="114" y="625"/>
                    </a:cubicBezTo>
                    <a:lnTo>
                      <a:pt x="114" y="643"/>
                    </a:lnTo>
                    <a:cubicBezTo>
                      <a:pt x="188" y="717"/>
                      <a:pt x="294" y="744"/>
                      <a:pt x="391" y="744"/>
                    </a:cubicBezTo>
                    <a:cubicBezTo>
                      <a:pt x="419" y="744"/>
                      <a:pt x="446" y="742"/>
                      <a:pt x="471" y="738"/>
                    </a:cubicBezTo>
                    <a:cubicBezTo>
                      <a:pt x="607" y="697"/>
                      <a:pt x="697" y="602"/>
                      <a:pt x="738" y="471"/>
                    </a:cubicBezTo>
                    <a:cubicBezTo>
                      <a:pt x="774" y="340"/>
                      <a:pt x="738" y="209"/>
                      <a:pt x="643" y="114"/>
                    </a:cubicBezTo>
                    <a:cubicBezTo>
                      <a:pt x="607" y="60"/>
                      <a:pt x="548" y="37"/>
                      <a:pt x="471" y="19"/>
                    </a:cubicBezTo>
                    <a:cubicBezTo>
                      <a:pt x="444" y="10"/>
                      <a:pt x="411" y="5"/>
                      <a:pt x="378" y="5"/>
                    </a:cubicBezTo>
                    <a:cubicBezTo>
                      <a:pt x="345" y="5"/>
                      <a:pt x="313" y="10"/>
                      <a:pt x="286" y="19"/>
                    </a:cubicBezTo>
                    <a:cubicBezTo>
                      <a:pt x="304" y="1"/>
                      <a:pt x="340" y="1"/>
                      <a:pt x="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23"/>
              <p:cNvSpPr/>
              <p:nvPr/>
            </p:nvSpPr>
            <p:spPr>
              <a:xfrm>
                <a:off x="9263320" y="1735317"/>
                <a:ext cx="53593" cy="60056"/>
              </a:xfrm>
              <a:custGeom>
                <a:avLst/>
                <a:gdLst/>
                <a:ahLst/>
                <a:cxnLst/>
                <a:rect l="l" t="t" r="r" b="b"/>
                <a:pathLst>
                  <a:path w="340" h="381" extrusionOk="0">
                    <a:moveTo>
                      <a:pt x="172" y="1"/>
                    </a:moveTo>
                    <a:cubicBezTo>
                      <a:pt x="154" y="19"/>
                      <a:pt x="136" y="19"/>
                      <a:pt x="113" y="19"/>
                    </a:cubicBezTo>
                    <a:cubicBezTo>
                      <a:pt x="113" y="19"/>
                      <a:pt x="95" y="19"/>
                      <a:pt x="77" y="42"/>
                    </a:cubicBezTo>
                    <a:cubicBezTo>
                      <a:pt x="59" y="42"/>
                      <a:pt x="59" y="60"/>
                      <a:pt x="41" y="78"/>
                    </a:cubicBezTo>
                    <a:cubicBezTo>
                      <a:pt x="23" y="96"/>
                      <a:pt x="23" y="114"/>
                      <a:pt x="0" y="132"/>
                    </a:cubicBezTo>
                    <a:lnTo>
                      <a:pt x="0" y="173"/>
                    </a:lnTo>
                    <a:lnTo>
                      <a:pt x="0" y="245"/>
                    </a:lnTo>
                    <a:cubicBezTo>
                      <a:pt x="23" y="286"/>
                      <a:pt x="23" y="304"/>
                      <a:pt x="41" y="322"/>
                    </a:cubicBezTo>
                    <a:cubicBezTo>
                      <a:pt x="77" y="358"/>
                      <a:pt x="113" y="381"/>
                      <a:pt x="172" y="381"/>
                    </a:cubicBezTo>
                    <a:cubicBezTo>
                      <a:pt x="190" y="381"/>
                      <a:pt x="208" y="381"/>
                      <a:pt x="226" y="358"/>
                    </a:cubicBezTo>
                    <a:cubicBezTo>
                      <a:pt x="249" y="358"/>
                      <a:pt x="267" y="340"/>
                      <a:pt x="285" y="322"/>
                    </a:cubicBezTo>
                    <a:cubicBezTo>
                      <a:pt x="303" y="304"/>
                      <a:pt x="321" y="286"/>
                      <a:pt x="321" y="245"/>
                    </a:cubicBezTo>
                    <a:cubicBezTo>
                      <a:pt x="339" y="227"/>
                      <a:pt x="339" y="191"/>
                      <a:pt x="321" y="173"/>
                    </a:cubicBezTo>
                    <a:lnTo>
                      <a:pt x="321" y="132"/>
                    </a:lnTo>
                    <a:cubicBezTo>
                      <a:pt x="321" y="114"/>
                      <a:pt x="303" y="96"/>
                      <a:pt x="303" y="96"/>
                    </a:cubicBezTo>
                    <a:cubicBezTo>
                      <a:pt x="303" y="78"/>
                      <a:pt x="285" y="60"/>
                      <a:pt x="267" y="42"/>
                    </a:cubicBezTo>
                    <a:cubicBezTo>
                      <a:pt x="249" y="42"/>
                      <a:pt x="249" y="19"/>
                      <a:pt x="226" y="19"/>
                    </a:cubicBezTo>
                    <a:cubicBezTo>
                      <a:pt x="208" y="19"/>
                      <a:pt x="190" y="1"/>
                      <a:pt x="1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23"/>
              <p:cNvSpPr/>
              <p:nvPr/>
            </p:nvSpPr>
            <p:spPr>
              <a:xfrm>
                <a:off x="9281132" y="1967188"/>
                <a:ext cx="92843" cy="71405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53" extrusionOk="0">
                    <a:moveTo>
                      <a:pt x="303" y="0"/>
                    </a:moveTo>
                    <a:cubicBezTo>
                      <a:pt x="0" y="0"/>
                      <a:pt x="0" y="453"/>
                      <a:pt x="303" y="453"/>
                    </a:cubicBezTo>
                    <a:cubicBezTo>
                      <a:pt x="588" y="453"/>
                      <a:pt x="588" y="0"/>
                      <a:pt x="3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23"/>
              <p:cNvSpPr/>
              <p:nvPr/>
            </p:nvSpPr>
            <p:spPr>
              <a:xfrm>
                <a:off x="8440342" y="2242565"/>
                <a:ext cx="77868" cy="7550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79" extrusionOk="0">
                    <a:moveTo>
                      <a:pt x="214" y="1"/>
                    </a:moveTo>
                    <a:cubicBezTo>
                      <a:pt x="189" y="1"/>
                      <a:pt x="167" y="14"/>
                      <a:pt x="154" y="27"/>
                    </a:cubicBezTo>
                    <a:cubicBezTo>
                      <a:pt x="114" y="27"/>
                      <a:pt x="96" y="45"/>
                      <a:pt x="77" y="63"/>
                    </a:cubicBezTo>
                    <a:cubicBezTo>
                      <a:pt x="41" y="81"/>
                      <a:pt x="41" y="122"/>
                      <a:pt x="19" y="140"/>
                    </a:cubicBezTo>
                    <a:cubicBezTo>
                      <a:pt x="1" y="176"/>
                      <a:pt x="1" y="217"/>
                      <a:pt x="1" y="235"/>
                    </a:cubicBezTo>
                    <a:lnTo>
                      <a:pt x="1" y="307"/>
                    </a:lnTo>
                    <a:cubicBezTo>
                      <a:pt x="19" y="348"/>
                      <a:pt x="41" y="384"/>
                      <a:pt x="77" y="402"/>
                    </a:cubicBezTo>
                    <a:cubicBezTo>
                      <a:pt x="96" y="420"/>
                      <a:pt x="96" y="443"/>
                      <a:pt x="114" y="443"/>
                    </a:cubicBezTo>
                    <a:cubicBezTo>
                      <a:pt x="154" y="479"/>
                      <a:pt x="191" y="479"/>
                      <a:pt x="245" y="479"/>
                    </a:cubicBezTo>
                    <a:cubicBezTo>
                      <a:pt x="267" y="479"/>
                      <a:pt x="304" y="479"/>
                      <a:pt x="340" y="461"/>
                    </a:cubicBezTo>
                    <a:cubicBezTo>
                      <a:pt x="358" y="461"/>
                      <a:pt x="399" y="443"/>
                      <a:pt x="417" y="402"/>
                    </a:cubicBezTo>
                    <a:cubicBezTo>
                      <a:pt x="435" y="384"/>
                      <a:pt x="453" y="366"/>
                      <a:pt x="453" y="330"/>
                    </a:cubicBezTo>
                    <a:cubicBezTo>
                      <a:pt x="471" y="307"/>
                      <a:pt x="494" y="271"/>
                      <a:pt x="471" y="235"/>
                    </a:cubicBezTo>
                    <a:lnTo>
                      <a:pt x="471" y="176"/>
                    </a:lnTo>
                    <a:cubicBezTo>
                      <a:pt x="453" y="140"/>
                      <a:pt x="435" y="103"/>
                      <a:pt x="417" y="63"/>
                    </a:cubicBezTo>
                    <a:cubicBezTo>
                      <a:pt x="399" y="63"/>
                      <a:pt x="381" y="45"/>
                      <a:pt x="358" y="27"/>
                    </a:cubicBezTo>
                    <a:cubicBezTo>
                      <a:pt x="322" y="8"/>
                      <a:pt x="286" y="8"/>
                      <a:pt x="245" y="8"/>
                    </a:cubicBezTo>
                    <a:cubicBezTo>
                      <a:pt x="234" y="3"/>
                      <a:pt x="224" y="1"/>
                      <a:pt x="21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23"/>
              <p:cNvSpPr/>
              <p:nvPr/>
            </p:nvSpPr>
            <p:spPr>
              <a:xfrm>
                <a:off x="8773411" y="2312237"/>
                <a:ext cx="50756" cy="4728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00" extrusionOk="0">
                    <a:moveTo>
                      <a:pt x="168" y="1"/>
                    </a:moveTo>
                    <a:cubicBezTo>
                      <a:pt x="131" y="1"/>
                      <a:pt x="113" y="1"/>
                      <a:pt x="95" y="19"/>
                    </a:cubicBezTo>
                    <a:cubicBezTo>
                      <a:pt x="77" y="19"/>
                      <a:pt x="77" y="19"/>
                      <a:pt x="54" y="37"/>
                    </a:cubicBezTo>
                    <a:cubicBezTo>
                      <a:pt x="36" y="37"/>
                      <a:pt x="18" y="55"/>
                      <a:pt x="18" y="73"/>
                    </a:cubicBezTo>
                    <a:cubicBezTo>
                      <a:pt x="0" y="91"/>
                      <a:pt x="0" y="114"/>
                      <a:pt x="0" y="150"/>
                    </a:cubicBezTo>
                    <a:cubicBezTo>
                      <a:pt x="0" y="168"/>
                      <a:pt x="0" y="186"/>
                      <a:pt x="18" y="204"/>
                    </a:cubicBezTo>
                    <a:cubicBezTo>
                      <a:pt x="18" y="227"/>
                      <a:pt x="36" y="245"/>
                      <a:pt x="54" y="263"/>
                    </a:cubicBezTo>
                    <a:cubicBezTo>
                      <a:pt x="77" y="263"/>
                      <a:pt x="77" y="263"/>
                      <a:pt x="95" y="281"/>
                    </a:cubicBezTo>
                    <a:cubicBezTo>
                      <a:pt x="113" y="281"/>
                      <a:pt x="131" y="299"/>
                      <a:pt x="168" y="299"/>
                    </a:cubicBezTo>
                    <a:cubicBezTo>
                      <a:pt x="190" y="299"/>
                      <a:pt x="226" y="281"/>
                      <a:pt x="244" y="281"/>
                    </a:cubicBezTo>
                    <a:cubicBezTo>
                      <a:pt x="281" y="245"/>
                      <a:pt x="321" y="186"/>
                      <a:pt x="321" y="150"/>
                    </a:cubicBezTo>
                    <a:cubicBezTo>
                      <a:pt x="321" y="91"/>
                      <a:pt x="281" y="37"/>
                      <a:pt x="244" y="19"/>
                    </a:cubicBezTo>
                    <a:cubicBezTo>
                      <a:pt x="226" y="1"/>
                      <a:pt x="190" y="1"/>
                      <a:pt x="1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23"/>
              <p:cNvSpPr/>
              <p:nvPr/>
            </p:nvSpPr>
            <p:spPr>
              <a:xfrm>
                <a:off x="9195540" y="2151771"/>
                <a:ext cx="136348" cy="136348"/>
              </a:xfrm>
              <a:custGeom>
                <a:avLst/>
                <a:gdLst/>
                <a:ahLst/>
                <a:cxnLst/>
                <a:rect l="l" t="t" r="r" b="b"/>
                <a:pathLst>
                  <a:path w="865" h="865" extrusionOk="0">
                    <a:moveTo>
                      <a:pt x="430" y="1"/>
                    </a:moveTo>
                    <a:cubicBezTo>
                      <a:pt x="376" y="1"/>
                      <a:pt x="317" y="19"/>
                      <a:pt x="263" y="37"/>
                    </a:cubicBezTo>
                    <a:cubicBezTo>
                      <a:pt x="226" y="55"/>
                      <a:pt x="168" y="91"/>
                      <a:pt x="131" y="132"/>
                    </a:cubicBezTo>
                    <a:cubicBezTo>
                      <a:pt x="91" y="168"/>
                      <a:pt x="55" y="227"/>
                      <a:pt x="36" y="263"/>
                    </a:cubicBezTo>
                    <a:cubicBezTo>
                      <a:pt x="18" y="318"/>
                      <a:pt x="0" y="376"/>
                      <a:pt x="0" y="431"/>
                    </a:cubicBezTo>
                    <a:cubicBezTo>
                      <a:pt x="18" y="471"/>
                      <a:pt x="18" y="508"/>
                      <a:pt x="18" y="544"/>
                    </a:cubicBezTo>
                    <a:cubicBezTo>
                      <a:pt x="36" y="621"/>
                      <a:pt x="73" y="679"/>
                      <a:pt x="131" y="734"/>
                    </a:cubicBezTo>
                    <a:cubicBezTo>
                      <a:pt x="168" y="752"/>
                      <a:pt x="186" y="793"/>
                      <a:pt x="226" y="811"/>
                    </a:cubicBezTo>
                    <a:cubicBezTo>
                      <a:pt x="281" y="847"/>
                      <a:pt x="358" y="865"/>
                      <a:pt x="430" y="865"/>
                    </a:cubicBezTo>
                    <a:cubicBezTo>
                      <a:pt x="489" y="865"/>
                      <a:pt x="543" y="847"/>
                      <a:pt x="602" y="829"/>
                    </a:cubicBezTo>
                    <a:cubicBezTo>
                      <a:pt x="656" y="811"/>
                      <a:pt x="697" y="770"/>
                      <a:pt x="733" y="734"/>
                    </a:cubicBezTo>
                    <a:cubicBezTo>
                      <a:pt x="769" y="698"/>
                      <a:pt x="810" y="657"/>
                      <a:pt x="828" y="603"/>
                    </a:cubicBezTo>
                    <a:cubicBezTo>
                      <a:pt x="846" y="544"/>
                      <a:pt x="864" y="489"/>
                      <a:pt x="864" y="431"/>
                    </a:cubicBezTo>
                    <a:cubicBezTo>
                      <a:pt x="864" y="394"/>
                      <a:pt x="846" y="358"/>
                      <a:pt x="846" y="318"/>
                    </a:cubicBezTo>
                    <a:cubicBezTo>
                      <a:pt x="828" y="245"/>
                      <a:pt x="792" y="186"/>
                      <a:pt x="733" y="132"/>
                    </a:cubicBezTo>
                    <a:cubicBezTo>
                      <a:pt x="715" y="114"/>
                      <a:pt x="679" y="91"/>
                      <a:pt x="656" y="73"/>
                    </a:cubicBezTo>
                    <a:cubicBezTo>
                      <a:pt x="584" y="19"/>
                      <a:pt x="507" y="1"/>
                      <a:pt x="43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23"/>
              <p:cNvSpPr/>
              <p:nvPr/>
            </p:nvSpPr>
            <p:spPr>
              <a:xfrm>
                <a:off x="8152198" y="2076897"/>
                <a:ext cx="83700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31" extrusionOk="0">
                    <a:moveTo>
                      <a:pt x="263" y="1"/>
                    </a:moveTo>
                    <a:cubicBezTo>
                      <a:pt x="227" y="1"/>
                      <a:pt x="209" y="1"/>
                      <a:pt x="173" y="23"/>
                    </a:cubicBezTo>
                    <a:cubicBezTo>
                      <a:pt x="132" y="42"/>
                      <a:pt x="114" y="60"/>
                      <a:pt x="78" y="78"/>
                    </a:cubicBezTo>
                    <a:cubicBezTo>
                      <a:pt x="60" y="96"/>
                      <a:pt x="37" y="137"/>
                      <a:pt x="37" y="155"/>
                    </a:cubicBezTo>
                    <a:cubicBezTo>
                      <a:pt x="19" y="191"/>
                      <a:pt x="1" y="227"/>
                      <a:pt x="1" y="268"/>
                    </a:cubicBezTo>
                    <a:cubicBezTo>
                      <a:pt x="19" y="286"/>
                      <a:pt x="19" y="304"/>
                      <a:pt x="19" y="340"/>
                    </a:cubicBezTo>
                    <a:cubicBezTo>
                      <a:pt x="37" y="381"/>
                      <a:pt x="60" y="417"/>
                      <a:pt x="78" y="453"/>
                    </a:cubicBezTo>
                    <a:cubicBezTo>
                      <a:pt x="96" y="453"/>
                      <a:pt x="114" y="476"/>
                      <a:pt x="132" y="494"/>
                    </a:cubicBezTo>
                    <a:cubicBezTo>
                      <a:pt x="173" y="512"/>
                      <a:pt x="227" y="530"/>
                      <a:pt x="263" y="530"/>
                    </a:cubicBezTo>
                    <a:cubicBezTo>
                      <a:pt x="304" y="530"/>
                      <a:pt x="340" y="512"/>
                      <a:pt x="376" y="512"/>
                    </a:cubicBezTo>
                    <a:cubicBezTo>
                      <a:pt x="399" y="494"/>
                      <a:pt x="435" y="476"/>
                      <a:pt x="453" y="453"/>
                    </a:cubicBezTo>
                    <a:cubicBezTo>
                      <a:pt x="471" y="417"/>
                      <a:pt x="490" y="399"/>
                      <a:pt x="512" y="363"/>
                    </a:cubicBezTo>
                    <a:cubicBezTo>
                      <a:pt x="530" y="340"/>
                      <a:pt x="530" y="304"/>
                      <a:pt x="530" y="268"/>
                    </a:cubicBezTo>
                    <a:lnTo>
                      <a:pt x="530" y="191"/>
                    </a:lnTo>
                    <a:cubicBezTo>
                      <a:pt x="512" y="155"/>
                      <a:pt x="490" y="114"/>
                      <a:pt x="453" y="78"/>
                    </a:cubicBezTo>
                    <a:cubicBezTo>
                      <a:pt x="435" y="60"/>
                      <a:pt x="417" y="60"/>
                      <a:pt x="399" y="42"/>
                    </a:cubicBezTo>
                    <a:cubicBezTo>
                      <a:pt x="358" y="23"/>
                      <a:pt x="322" y="1"/>
                      <a:pt x="26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23"/>
              <p:cNvSpPr/>
              <p:nvPr/>
            </p:nvSpPr>
            <p:spPr>
              <a:xfrm>
                <a:off x="8657081" y="1355275"/>
                <a:ext cx="80705" cy="77237"/>
              </a:xfrm>
              <a:custGeom>
                <a:avLst/>
                <a:gdLst/>
                <a:ahLst/>
                <a:cxnLst/>
                <a:rect l="l" t="t" r="r" b="b"/>
                <a:pathLst>
                  <a:path w="512" h="490" extrusionOk="0">
                    <a:moveTo>
                      <a:pt x="250" y="1"/>
                    </a:moveTo>
                    <a:cubicBezTo>
                      <a:pt x="227" y="1"/>
                      <a:pt x="191" y="1"/>
                      <a:pt x="155" y="19"/>
                    </a:cubicBezTo>
                    <a:cubicBezTo>
                      <a:pt x="137" y="19"/>
                      <a:pt x="96" y="37"/>
                      <a:pt x="78" y="55"/>
                    </a:cubicBezTo>
                    <a:cubicBezTo>
                      <a:pt x="60" y="96"/>
                      <a:pt x="42" y="114"/>
                      <a:pt x="42" y="150"/>
                    </a:cubicBezTo>
                    <a:cubicBezTo>
                      <a:pt x="23" y="168"/>
                      <a:pt x="1" y="209"/>
                      <a:pt x="23" y="245"/>
                    </a:cubicBezTo>
                    <a:lnTo>
                      <a:pt x="23" y="304"/>
                    </a:lnTo>
                    <a:cubicBezTo>
                      <a:pt x="42" y="340"/>
                      <a:pt x="60" y="376"/>
                      <a:pt x="78" y="417"/>
                    </a:cubicBezTo>
                    <a:cubicBezTo>
                      <a:pt x="96" y="417"/>
                      <a:pt x="114" y="435"/>
                      <a:pt x="137" y="453"/>
                    </a:cubicBezTo>
                    <a:cubicBezTo>
                      <a:pt x="173" y="471"/>
                      <a:pt x="209" y="489"/>
                      <a:pt x="250" y="489"/>
                    </a:cubicBezTo>
                    <a:cubicBezTo>
                      <a:pt x="286" y="489"/>
                      <a:pt x="322" y="471"/>
                      <a:pt x="340" y="453"/>
                    </a:cubicBezTo>
                    <a:cubicBezTo>
                      <a:pt x="381" y="453"/>
                      <a:pt x="399" y="435"/>
                      <a:pt x="435" y="417"/>
                    </a:cubicBezTo>
                    <a:cubicBezTo>
                      <a:pt x="453" y="394"/>
                      <a:pt x="476" y="358"/>
                      <a:pt x="476" y="340"/>
                    </a:cubicBezTo>
                    <a:cubicBezTo>
                      <a:pt x="494" y="304"/>
                      <a:pt x="512" y="263"/>
                      <a:pt x="494" y="245"/>
                    </a:cubicBezTo>
                    <a:lnTo>
                      <a:pt x="494" y="168"/>
                    </a:lnTo>
                    <a:cubicBezTo>
                      <a:pt x="476" y="132"/>
                      <a:pt x="453" y="96"/>
                      <a:pt x="435" y="55"/>
                    </a:cubicBezTo>
                    <a:cubicBezTo>
                      <a:pt x="417" y="55"/>
                      <a:pt x="399" y="37"/>
                      <a:pt x="381" y="19"/>
                    </a:cubicBezTo>
                    <a:cubicBezTo>
                      <a:pt x="340" y="1"/>
                      <a:pt x="304" y="1"/>
                      <a:pt x="2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23"/>
              <p:cNvSpPr/>
              <p:nvPr/>
            </p:nvSpPr>
            <p:spPr>
              <a:xfrm>
                <a:off x="9177728" y="1524253"/>
                <a:ext cx="100724" cy="101512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44" extrusionOk="0">
                    <a:moveTo>
                      <a:pt x="317" y="1"/>
                    </a:moveTo>
                    <a:cubicBezTo>
                      <a:pt x="281" y="1"/>
                      <a:pt x="244" y="1"/>
                      <a:pt x="204" y="42"/>
                    </a:cubicBezTo>
                    <a:cubicBezTo>
                      <a:pt x="168" y="42"/>
                      <a:pt x="131" y="60"/>
                      <a:pt x="91" y="96"/>
                    </a:cubicBezTo>
                    <a:cubicBezTo>
                      <a:pt x="73" y="114"/>
                      <a:pt x="54" y="155"/>
                      <a:pt x="36" y="191"/>
                    </a:cubicBezTo>
                    <a:cubicBezTo>
                      <a:pt x="18" y="227"/>
                      <a:pt x="0" y="268"/>
                      <a:pt x="18" y="322"/>
                    </a:cubicBezTo>
                    <a:lnTo>
                      <a:pt x="18" y="399"/>
                    </a:lnTo>
                    <a:cubicBezTo>
                      <a:pt x="36" y="453"/>
                      <a:pt x="54" y="512"/>
                      <a:pt x="91" y="548"/>
                    </a:cubicBezTo>
                    <a:cubicBezTo>
                      <a:pt x="131" y="548"/>
                      <a:pt x="149" y="566"/>
                      <a:pt x="168" y="589"/>
                    </a:cubicBezTo>
                    <a:cubicBezTo>
                      <a:pt x="204" y="625"/>
                      <a:pt x="263" y="625"/>
                      <a:pt x="317" y="643"/>
                    </a:cubicBezTo>
                    <a:cubicBezTo>
                      <a:pt x="376" y="643"/>
                      <a:pt x="412" y="625"/>
                      <a:pt x="453" y="607"/>
                    </a:cubicBezTo>
                    <a:cubicBezTo>
                      <a:pt x="489" y="589"/>
                      <a:pt x="525" y="566"/>
                      <a:pt x="543" y="548"/>
                    </a:cubicBezTo>
                    <a:cubicBezTo>
                      <a:pt x="584" y="512"/>
                      <a:pt x="602" y="476"/>
                      <a:pt x="620" y="435"/>
                    </a:cubicBezTo>
                    <a:cubicBezTo>
                      <a:pt x="638" y="399"/>
                      <a:pt x="638" y="363"/>
                      <a:pt x="638" y="322"/>
                    </a:cubicBezTo>
                    <a:cubicBezTo>
                      <a:pt x="638" y="286"/>
                      <a:pt x="638" y="268"/>
                      <a:pt x="620" y="227"/>
                    </a:cubicBezTo>
                    <a:cubicBezTo>
                      <a:pt x="620" y="191"/>
                      <a:pt x="584" y="137"/>
                      <a:pt x="543" y="96"/>
                    </a:cubicBezTo>
                    <a:cubicBezTo>
                      <a:pt x="525" y="78"/>
                      <a:pt x="507" y="60"/>
                      <a:pt x="489" y="42"/>
                    </a:cubicBezTo>
                    <a:cubicBezTo>
                      <a:pt x="430" y="24"/>
                      <a:pt x="376" y="1"/>
                      <a:pt x="3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23"/>
              <p:cNvSpPr/>
              <p:nvPr/>
            </p:nvSpPr>
            <p:spPr>
              <a:xfrm>
                <a:off x="9438603" y="1839509"/>
                <a:ext cx="56588" cy="47919"/>
              </a:xfrm>
              <a:custGeom>
                <a:avLst/>
                <a:gdLst/>
                <a:ahLst/>
                <a:cxnLst/>
                <a:rect l="l" t="t" r="r" b="b"/>
                <a:pathLst>
                  <a:path w="359" h="304" extrusionOk="0">
                    <a:moveTo>
                      <a:pt x="173" y="0"/>
                    </a:moveTo>
                    <a:cubicBezTo>
                      <a:pt x="132" y="0"/>
                      <a:pt x="96" y="19"/>
                      <a:pt x="60" y="59"/>
                    </a:cubicBezTo>
                    <a:cubicBezTo>
                      <a:pt x="60" y="59"/>
                      <a:pt x="42" y="77"/>
                      <a:pt x="42" y="95"/>
                    </a:cubicBezTo>
                    <a:cubicBezTo>
                      <a:pt x="1" y="132"/>
                      <a:pt x="1" y="190"/>
                      <a:pt x="42" y="227"/>
                    </a:cubicBezTo>
                    <a:lnTo>
                      <a:pt x="60" y="245"/>
                    </a:lnTo>
                    <a:cubicBezTo>
                      <a:pt x="78" y="285"/>
                      <a:pt x="132" y="304"/>
                      <a:pt x="173" y="304"/>
                    </a:cubicBezTo>
                    <a:cubicBezTo>
                      <a:pt x="209" y="304"/>
                      <a:pt x="227" y="304"/>
                      <a:pt x="268" y="285"/>
                    </a:cubicBezTo>
                    <a:lnTo>
                      <a:pt x="304" y="285"/>
                    </a:lnTo>
                    <a:cubicBezTo>
                      <a:pt x="304" y="263"/>
                      <a:pt x="322" y="245"/>
                      <a:pt x="340" y="245"/>
                    </a:cubicBezTo>
                    <a:cubicBezTo>
                      <a:pt x="358" y="209"/>
                      <a:pt x="358" y="190"/>
                      <a:pt x="358" y="150"/>
                    </a:cubicBezTo>
                    <a:cubicBezTo>
                      <a:pt x="358" y="132"/>
                      <a:pt x="358" y="114"/>
                      <a:pt x="340" y="77"/>
                    </a:cubicBezTo>
                    <a:cubicBezTo>
                      <a:pt x="322" y="59"/>
                      <a:pt x="286" y="19"/>
                      <a:pt x="268" y="19"/>
                    </a:cubicBezTo>
                    <a:cubicBezTo>
                      <a:pt x="227" y="19"/>
                      <a:pt x="209" y="0"/>
                      <a:pt x="1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23"/>
              <p:cNvSpPr/>
              <p:nvPr/>
            </p:nvSpPr>
            <p:spPr>
              <a:xfrm>
                <a:off x="8612945" y="1887271"/>
                <a:ext cx="59268" cy="56431"/>
              </a:xfrm>
              <a:custGeom>
                <a:avLst/>
                <a:gdLst/>
                <a:ahLst/>
                <a:cxnLst/>
                <a:rect l="l" t="t" r="r" b="b"/>
                <a:pathLst>
                  <a:path w="376" h="358" extrusionOk="0">
                    <a:moveTo>
                      <a:pt x="190" y="1"/>
                    </a:moveTo>
                    <a:cubicBezTo>
                      <a:pt x="168" y="1"/>
                      <a:pt x="132" y="1"/>
                      <a:pt x="113" y="19"/>
                    </a:cubicBezTo>
                    <a:cubicBezTo>
                      <a:pt x="95" y="19"/>
                      <a:pt x="77" y="37"/>
                      <a:pt x="55" y="55"/>
                    </a:cubicBezTo>
                    <a:cubicBezTo>
                      <a:pt x="37" y="73"/>
                      <a:pt x="37" y="96"/>
                      <a:pt x="18" y="114"/>
                    </a:cubicBezTo>
                    <a:cubicBezTo>
                      <a:pt x="18" y="132"/>
                      <a:pt x="0" y="150"/>
                      <a:pt x="18" y="168"/>
                    </a:cubicBezTo>
                    <a:lnTo>
                      <a:pt x="18" y="227"/>
                    </a:lnTo>
                    <a:cubicBezTo>
                      <a:pt x="18" y="245"/>
                      <a:pt x="37" y="281"/>
                      <a:pt x="55" y="299"/>
                    </a:cubicBezTo>
                    <a:cubicBezTo>
                      <a:pt x="77" y="299"/>
                      <a:pt x="95" y="322"/>
                      <a:pt x="95" y="322"/>
                    </a:cubicBezTo>
                    <a:cubicBezTo>
                      <a:pt x="132" y="340"/>
                      <a:pt x="150" y="358"/>
                      <a:pt x="190" y="358"/>
                    </a:cubicBezTo>
                    <a:cubicBezTo>
                      <a:pt x="190" y="358"/>
                      <a:pt x="208" y="358"/>
                      <a:pt x="208" y="340"/>
                    </a:cubicBezTo>
                    <a:cubicBezTo>
                      <a:pt x="245" y="340"/>
                      <a:pt x="263" y="340"/>
                      <a:pt x="281" y="322"/>
                    </a:cubicBezTo>
                    <a:cubicBezTo>
                      <a:pt x="281" y="322"/>
                      <a:pt x="303" y="299"/>
                      <a:pt x="322" y="299"/>
                    </a:cubicBezTo>
                    <a:lnTo>
                      <a:pt x="322" y="281"/>
                    </a:lnTo>
                    <a:cubicBezTo>
                      <a:pt x="340" y="281"/>
                      <a:pt x="358" y="263"/>
                      <a:pt x="358" y="245"/>
                    </a:cubicBezTo>
                    <a:cubicBezTo>
                      <a:pt x="376" y="227"/>
                      <a:pt x="376" y="186"/>
                      <a:pt x="376" y="168"/>
                    </a:cubicBezTo>
                    <a:lnTo>
                      <a:pt x="376" y="132"/>
                    </a:lnTo>
                    <a:cubicBezTo>
                      <a:pt x="358" y="114"/>
                      <a:pt x="340" y="73"/>
                      <a:pt x="322" y="55"/>
                    </a:cubicBezTo>
                    <a:cubicBezTo>
                      <a:pt x="303" y="37"/>
                      <a:pt x="281" y="37"/>
                      <a:pt x="281" y="19"/>
                    </a:cubicBezTo>
                    <a:cubicBezTo>
                      <a:pt x="263" y="19"/>
                      <a:pt x="245" y="19"/>
                      <a:pt x="2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84" name="Google Shape;2784;p23"/>
          <p:cNvGrpSpPr/>
          <p:nvPr/>
        </p:nvGrpSpPr>
        <p:grpSpPr>
          <a:xfrm rot="10800000" flipH="1">
            <a:off x="8056638" y="-240025"/>
            <a:ext cx="1365815" cy="1769007"/>
            <a:chOff x="4291200" y="3137775"/>
            <a:chExt cx="177600" cy="230025"/>
          </a:xfrm>
        </p:grpSpPr>
        <p:sp>
          <p:nvSpPr>
            <p:cNvPr id="2785" name="Google Shape;2785;p23"/>
            <p:cNvSpPr/>
            <p:nvPr/>
          </p:nvSpPr>
          <p:spPr>
            <a:xfrm>
              <a:off x="4291200" y="3137775"/>
              <a:ext cx="177600" cy="226225"/>
            </a:xfrm>
            <a:custGeom>
              <a:avLst/>
              <a:gdLst/>
              <a:ahLst/>
              <a:cxnLst/>
              <a:rect l="l" t="t" r="r" b="b"/>
              <a:pathLst>
                <a:path w="7104" h="9049" extrusionOk="0">
                  <a:moveTo>
                    <a:pt x="1" y="1"/>
                  </a:moveTo>
                  <a:cubicBezTo>
                    <a:pt x="227" y="946"/>
                    <a:pt x="602" y="1941"/>
                    <a:pt x="906" y="2887"/>
                  </a:cubicBezTo>
                  <a:cubicBezTo>
                    <a:pt x="1448" y="4714"/>
                    <a:pt x="2996" y="5393"/>
                    <a:pt x="4353" y="6524"/>
                  </a:cubicBezTo>
                  <a:cubicBezTo>
                    <a:pt x="4977" y="7013"/>
                    <a:pt x="5560" y="7465"/>
                    <a:pt x="6126" y="8012"/>
                  </a:cubicBezTo>
                  <a:cubicBezTo>
                    <a:pt x="6430" y="8300"/>
                    <a:pt x="6658" y="8694"/>
                    <a:pt x="6986" y="8936"/>
                  </a:cubicBezTo>
                  <a:lnTo>
                    <a:pt x="6986" y="8936"/>
                  </a:lnTo>
                  <a:cubicBezTo>
                    <a:pt x="6915" y="8812"/>
                    <a:pt x="6823" y="8618"/>
                    <a:pt x="6786" y="8501"/>
                  </a:cubicBezTo>
                  <a:cubicBezTo>
                    <a:pt x="6257" y="7013"/>
                    <a:pt x="6198" y="5470"/>
                    <a:pt x="5560" y="3977"/>
                  </a:cubicBezTo>
                  <a:cubicBezTo>
                    <a:pt x="4525" y="1566"/>
                    <a:pt x="2127" y="1037"/>
                    <a:pt x="1" y="1"/>
                  </a:cubicBezTo>
                  <a:close/>
                  <a:moveTo>
                    <a:pt x="6986" y="8936"/>
                  </a:moveTo>
                  <a:cubicBezTo>
                    <a:pt x="7020" y="8994"/>
                    <a:pt x="7050" y="9037"/>
                    <a:pt x="7067" y="9048"/>
                  </a:cubicBezTo>
                  <a:lnTo>
                    <a:pt x="7103" y="9012"/>
                  </a:lnTo>
                  <a:cubicBezTo>
                    <a:pt x="7063" y="8989"/>
                    <a:pt x="7024" y="8963"/>
                    <a:pt x="6986" y="89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23"/>
            <p:cNvSpPr/>
            <p:nvPr/>
          </p:nvSpPr>
          <p:spPr>
            <a:xfrm>
              <a:off x="4313250" y="3166425"/>
              <a:ext cx="154825" cy="201375"/>
            </a:xfrm>
            <a:custGeom>
              <a:avLst/>
              <a:gdLst/>
              <a:ahLst/>
              <a:cxnLst/>
              <a:rect l="l" t="t" r="r" b="b"/>
              <a:pathLst>
                <a:path w="6193" h="8055" extrusionOk="0">
                  <a:moveTo>
                    <a:pt x="115" y="1"/>
                  </a:moveTo>
                  <a:cubicBezTo>
                    <a:pt x="53" y="1"/>
                    <a:pt x="1" y="81"/>
                    <a:pt x="60" y="139"/>
                  </a:cubicBezTo>
                  <a:cubicBezTo>
                    <a:pt x="1154" y="1343"/>
                    <a:pt x="2358" y="2456"/>
                    <a:pt x="3471" y="3663"/>
                  </a:cubicBezTo>
                  <a:cubicBezTo>
                    <a:pt x="4583" y="4889"/>
                    <a:pt x="5280" y="6545"/>
                    <a:pt x="6018" y="8015"/>
                  </a:cubicBezTo>
                  <a:cubicBezTo>
                    <a:pt x="6033" y="8043"/>
                    <a:pt x="6056" y="8055"/>
                    <a:pt x="6079" y="8055"/>
                  </a:cubicBezTo>
                  <a:cubicBezTo>
                    <a:pt x="6134" y="8055"/>
                    <a:pt x="6192" y="7988"/>
                    <a:pt x="6167" y="7920"/>
                  </a:cubicBezTo>
                  <a:cubicBezTo>
                    <a:pt x="5452" y="6509"/>
                    <a:pt x="4751" y="4944"/>
                    <a:pt x="3733" y="3718"/>
                  </a:cubicBezTo>
                  <a:cubicBezTo>
                    <a:pt x="2625" y="2401"/>
                    <a:pt x="1322" y="1288"/>
                    <a:pt x="173" y="26"/>
                  </a:cubicBezTo>
                  <a:cubicBezTo>
                    <a:pt x="155" y="8"/>
                    <a:pt x="135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23"/>
            <p:cNvSpPr/>
            <p:nvPr/>
          </p:nvSpPr>
          <p:spPr>
            <a:xfrm>
              <a:off x="4317325" y="3179550"/>
              <a:ext cx="47875" cy="38800"/>
            </a:xfrm>
            <a:custGeom>
              <a:avLst/>
              <a:gdLst/>
              <a:ahLst/>
              <a:cxnLst/>
              <a:rect l="l" t="t" r="r" b="b"/>
              <a:pathLst>
                <a:path w="1915" h="1552" extrusionOk="0">
                  <a:moveTo>
                    <a:pt x="1828" y="0"/>
                  </a:moveTo>
                  <a:cubicBezTo>
                    <a:pt x="1785" y="0"/>
                    <a:pt x="1742" y="28"/>
                    <a:pt x="1742" y="85"/>
                  </a:cubicBezTo>
                  <a:lnTo>
                    <a:pt x="1742" y="1345"/>
                  </a:lnTo>
                  <a:lnTo>
                    <a:pt x="1742" y="1345"/>
                  </a:lnTo>
                  <a:cubicBezTo>
                    <a:pt x="1230" y="1095"/>
                    <a:pt x="701" y="923"/>
                    <a:pt x="141" y="818"/>
                  </a:cubicBezTo>
                  <a:cubicBezTo>
                    <a:pt x="130" y="814"/>
                    <a:pt x="120" y="813"/>
                    <a:pt x="110" y="813"/>
                  </a:cubicBezTo>
                  <a:cubicBezTo>
                    <a:pt x="22" y="813"/>
                    <a:pt x="1" y="951"/>
                    <a:pt x="87" y="972"/>
                  </a:cubicBezTo>
                  <a:cubicBezTo>
                    <a:pt x="688" y="1103"/>
                    <a:pt x="1236" y="1270"/>
                    <a:pt x="1783" y="1537"/>
                  </a:cubicBezTo>
                  <a:cubicBezTo>
                    <a:pt x="1798" y="1547"/>
                    <a:pt x="1815" y="1552"/>
                    <a:pt x="1831" y="1552"/>
                  </a:cubicBezTo>
                  <a:cubicBezTo>
                    <a:pt x="1874" y="1552"/>
                    <a:pt x="1914" y="1521"/>
                    <a:pt x="1914" y="1478"/>
                  </a:cubicBezTo>
                  <a:lnTo>
                    <a:pt x="1914" y="85"/>
                  </a:lnTo>
                  <a:cubicBezTo>
                    <a:pt x="1914" y="28"/>
                    <a:pt x="1871" y="0"/>
                    <a:pt x="18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23"/>
            <p:cNvSpPr/>
            <p:nvPr/>
          </p:nvSpPr>
          <p:spPr>
            <a:xfrm>
              <a:off x="4338700" y="3212875"/>
              <a:ext cx="64150" cy="43350"/>
            </a:xfrm>
            <a:custGeom>
              <a:avLst/>
              <a:gdLst/>
              <a:ahLst/>
              <a:cxnLst/>
              <a:rect l="l" t="t" r="r" b="b"/>
              <a:pathLst>
                <a:path w="2566" h="1734" extrusionOk="0">
                  <a:moveTo>
                    <a:pt x="2491" y="0"/>
                  </a:moveTo>
                  <a:cubicBezTo>
                    <a:pt x="2454" y="0"/>
                    <a:pt x="2416" y="23"/>
                    <a:pt x="2416" y="68"/>
                  </a:cubicBezTo>
                  <a:cubicBezTo>
                    <a:pt x="2400" y="552"/>
                    <a:pt x="2334" y="1035"/>
                    <a:pt x="2309" y="1515"/>
                  </a:cubicBezTo>
                  <a:lnTo>
                    <a:pt x="2309" y="1515"/>
                  </a:lnTo>
                  <a:cubicBezTo>
                    <a:pt x="1625" y="1178"/>
                    <a:pt x="859" y="1009"/>
                    <a:pt x="96" y="937"/>
                  </a:cubicBezTo>
                  <a:cubicBezTo>
                    <a:pt x="91" y="936"/>
                    <a:pt x="86" y="936"/>
                    <a:pt x="82" y="936"/>
                  </a:cubicBezTo>
                  <a:cubicBezTo>
                    <a:pt x="1" y="936"/>
                    <a:pt x="6" y="1086"/>
                    <a:pt x="96" y="1086"/>
                  </a:cubicBezTo>
                  <a:cubicBezTo>
                    <a:pt x="869" y="1163"/>
                    <a:pt x="1661" y="1353"/>
                    <a:pt x="2358" y="1729"/>
                  </a:cubicBezTo>
                  <a:cubicBezTo>
                    <a:pt x="2365" y="1732"/>
                    <a:pt x="2373" y="1733"/>
                    <a:pt x="2381" y="1733"/>
                  </a:cubicBezTo>
                  <a:cubicBezTo>
                    <a:pt x="2422" y="1733"/>
                    <a:pt x="2471" y="1700"/>
                    <a:pt x="2471" y="1652"/>
                  </a:cubicBezTo>
                  <a:cubicBezTo>
                    <a:pt x="2489" y="1127"/>
                    <a:pt x="2566" y="598"/>
                    <a:pt x="2566" y="68"/>
                  </a:cubicBezTo>
                  <a:cubicBezTo>
                    <a:pt x="2566" y="23"/>
                    <a:pt x="2528" y="0"/>
                    <a:pt x="24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23"/>
            <p:cNvSpPr/>
            <p:nvPr/>
          </p:nvSpPr>
          <p:spPr>
            <a:xfrm>
              <a:off x="4381800" y="3249775"/>
              <a:ext cx="47225" cy="39475"/>
            </a:xfrm>
            <a:custGeom>
              <a:avLst/>
              <a:gdLst/>
              <a:ahLst/>
              <a:cxnLst/>
              <a:rect l="l" t="t" r="r" b="b"/>
              <a:pathLst>
                <a:path w="1889" h="1579" extrusionOk="0">
                  <a:moveTo>
                    <a:pt x="1791" y="1"/>
                  </a:moveTo>
                  <a:cubicBezTo>
                    <a:pt x="1762" y="1"/>
                    <a:pt x="1735" y="19"/>
                    <a:pt x="1728" y="63"/>
                  </a:cubicBezTo>
                  <a:cubicBezTo>
                    <a:pt x="1640" y="504"/>
                    <a:pt x="1650" y="957"/>
                    <a:pt x="1651" y="1396"/>
                  </a:cubicBezTo>
                  <a:lnTo>
                    <a:pt x="1651" y="1396"/>
                  </a:lnTo>
                  <a:cubicBezTo>
                    <a:pt x="1138" y="1267"/>
                    <a:pt x="644" y="1093"/>
                    <a:pt x="145" y="931"/>
                  </a:cubicBezTo>
                  <a:cubicBezTo>
                    <a:pt x="139" y="930"/>
                    <a:pt x="132" y="930"/>
                    <a:pt x="127" y="930"/>
                  </a:cubicBezTo>
                  <a:cubicBezTo>
                    <a:pt x="28" y="930"/>
                    <a:pt x="1" y="1065"/>
                    <a:pt x="86" y="1103"/>
                  </a:cubicBezTo>
                  <a:cubicBezTo>
                    <a:pt x="634" y="1252"/>
                    <a:pt x="1163" y="1442"/>
                    <a:pt x="1710" y="1573"/>
                  </a:cubicBezTo>
                  <a:cubicBezTo>
                    <a:pt x="1720" y="1577"/>
                    <a:pt x="1730" y="1578"/>
                    <a:pt x="1739" y="1578"/>
                  </a:cubicBezTo>
                  <a:cubicBezTo>
                    <a:pt x="1783" y="1578"/>
                    <a:pt x="1823" y="1545"/>
                    <a:pt x="1823" y="1497"/>
                  </a:cubicBezTo>
                  <a:cubicBezTo>
                    <a:pt x="1805" y="1026"/>
                    <a:pt x="1783" y="574"/>
                    <a:pt x="1878" y="103"/>
                  </a:cubicBezTo>
                  <a:cubicBezTo>
                    <a:pt x="1889" y="45"/>
                    <a:pt x="1837" y="1"/>
                    <a:pt x="17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23"/>
            <p:cNvSpPr/>
            <p:nvPr/>
          </p:nvSpPr>
          <p:spPr>
            <a:xfrm>
              <a:off x="4381675" y="3210850"/>
              <a:ext cx="6600" cy="5225"/>
            </a:xfrm>
            <a:custGeom>
              <a:avLst/>
              <a:gdLst/>
              <a:ahLst/>
              <a:cxnLst/>
              <a:rect l="l" t="t" r="r" b="b"/>
              <a:pathLst>
                <a:path w="264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63" y="208"/>
                    <a:pt x="263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23"/>
            <p:cNvSpPr/>
            <p:nvPr/>
          </p:nvSpPr>
          <p:spPr>
            <a:xfrm>
              <a:off x="4384950" y="3197150"/>
              <a:ext cx="6150" cy="4775"/>
            </a:xfrm>
            <a:custGeom>
              <a:avLst/>
              <a:gdLst/>
              <a:ahLst/>
              <a:cxnLst/>
              <a:rect l="l" t="t" r="r" b="b"/>
              <a:pathLst>
                <a:path w="246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45" y="191"/>
                    <a:pt x="245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23"/>
            <p:cNvSpPr/>
            <p:nvPr/>
          </p:nvSpPr>
          <p:spPr>
            <a:xfrm>
              <a:off x="4311900" y="3187775"/>
              <a:ext cx="6125" cy="5225"/>
            </a:xfrm>
            <a:custGeom>
              <a:avLst/>
              <a:gdLst/>
              <a:ahLst/>
              <a:cxnLst/>
              <a:rect l="l" t="t" r="r" b="b"/>
              <a:pathLst>
                <a:path w="245" h="209" extrusionOk="0">
                  <a:moveTo>
                    <a:pt x="132" y="0"/>
                  </a:moveTo>
                  <a:cubicBezTo>
                    <a:pt x="1" y="0"/>
                    <a:pt x="1" y="208"/>
                    <a:pt x="132" y="208"/>
                  </a:cubicBezTo>
                  <a:cubicBezTo>
                    <a:pt x="245" y="208"/>
                    <a:pt x="245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23"/>
            <p:cNvSpPr/>
            <p:nvPr/>
          </p:nvSpPr>
          <p:spPr>
            <a:xfrm>
              <a:off x="4338700" y="3223050"/>
              <a:ext cx="6700" cy="4775"/>
            </a:xfrm>
            <a:custGeom>
              <a:avLst/>
              <a:gdLst/>
              <a:ahLst/>
              <a:cxnLst/>
              <a:rect l="l" t="t" r="r" b="b"/>
              <a:pathLst>
                <a:path w="268" h="191" extrusionOk="0">
                  <a:moveTo>
                    <a:pt x="136" y="1"/>
                  </a:moveTo>
                  <a:cubicBezTo>
                    <a:pt x="1" y="1"/>
                    <a:pt x="1" y="191"/>
                    <a:pt x="136" y="191"/>
                  </a:cubicBezTo>
                  <a:cubicBezTo>
                    <a:pt x="268" y="191"/>
                    <a:pt x="268" y="1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23"/>
            <p:cNvSpPr/>
            <p:nvPr/>
          </p:nvSpPr>
          <p:spPr>
            <a:xfrm>
              <a:off x="4349575" y="3226900"/>
              <a:ext cx="6675" cy="5225"/>
            </a:xfrm>
            <a:custGeom>
              <a:avLst/>
              <a:gdLst/>
              <a:ahLst/>
              <a:cxnLst/>
              <a:rect l="l" t="t" r="r" b="b"/>
              <a:pathLst>
                <a:path w="267" h="209" extrusionOk="0">
                  <a:moveTo>
                    <a:pt x="131" y="0"/>
                  </a:moveTo>
                  <a:cubicBezTo>
                    <a:pt x="0" y="0"/>
                    <a:pt x="0" y="209"/>
                    <a:pt x="131" y="209"/>
                  </a:cubicBezTo>
                  <a:cubicBezTo>
                    <a:pt x="267" y="209"/>
                    <a:pt x="267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23"/>
            <p:cNvSpPr/>
            <p:nvPr/>
          </p:nvSpPr>
          <p:spPr>
            <a:xfrm>
              <a:off x="4434825" y="3281975"/>
              <a:ext cx="6700" cy="5225"/>
            </a:xfrm>
            <a:custGeom>
              <a:avLst/>
              <a:gdLst/>
              <a:ahLst/>
              <a:cxnLst/>
              <a:rect l="l" t="t" r="r" b="b"/>
              <a:pathLst>
                <a:path w="268" h="209" extrusionOk="0">
                  <a:moveTo>
                    <a:pt x="137" y="0"/>
                  </a:moveTo>
                  <a:cubicBezTo>
                    <a:pt x="1" y="0"/>
                    <a:pt x="1" y="209"/>
                    <a:pt x="137" y="209"/>
                  </a:cubicBezTo>
                  <a:cubicBezTo>
                    <a:pt x="268" y="209"/>
                    <a:pt x="268" y="0"/>
                    <a:pt x="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23"/>
            <p:cNvSpPr/>
            <p:nvPr/>
          </p:nvSpPr>
          <p:spPr>
            <a:xfrm>
              <a:off x="4412775" y="3295200"/>
              <a:ext cx="6600" cy="4775"/>
            </a:xfrm>
            <a:custGeom>
              <a:avLst/>
              <a:gdLst/>
              <a:ahLst/>
              <a:cxnLst/>
              <a:rect l="l" t="t" r="r" b="b"/>
              <a:pathLst>
                <a:path w="264" h="191" extrusionOk="0">
                  <a:moveTo>
                    <a:pt x="132" y="1"/>
                  </a:moveTo>
                  <a:cubicBezTo>
                    <a:pt x="1" y="1"/>
                    <a:pt x="1" y="191"/>
                    <a:pt x="132" y="191"/>
                  </a:cubicBezTo>
                  <a:cubicBezTo>
                    <a:pt x="263" y="191"/>
                    <a:pt x="263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97" name="Google Shape;2797;p23"/>
          <p:cNvSpPr/>
          <p:nvPr/>
        </p:nvSpPr>
        <p:spPr>
          <a:xfrm rot="-4452864">
            <a:off x="7890656" y="4190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8" name="Google Shape;2798;p23"/>
          <p:cNvSpPr/>
          <p:nvPr/>
        </p:nvSpPr>
        <p:spPr>
          <a:xfrm rot="-4452864">
            <a:off x="-1829069" y="4433515"/>
            <a:ext cx="2683326" cy="2138537"/>
          </a:xfrm>
          <a:custGeom>
            <a:avLst/>
            <a:gdLst/>
            <a:ahLst/>
            <a:cxnLst/>
            <a:rect l="l" t="t" r="r" b="b"/>
            <a:pathLst>
              <a:path w="12949" h="10320" extrusionOk="0">
                <a:moveTo>
                  <a:pt x="5030" y="0"/>
                </a:moveTo>
                <a:cubicBezTo>
                  <a:pt x="4569" y="0"/>
                  <a:pt x="4094" y="82"/>
                  <a:pt x="3620" y="273"/>
                </a:cubicBezTo>
                <a:cubicBezTo>
                  <a:pt x="1" y="1761"/>
                  <a:pt x="2204" y="7343"/>
                  <a:pt x="3466" y="8434"/>
                </a:cubicBezTo>
                <a:cubicBezTo>
                  <a:pt x="4280" y="9135"/>
                  <a:pt x="5185" y="9755"/>
                  <a:pt x="6294" y="10094"/>
                </a:cubicBezTo>
                <a:cubicBezTo>
                  <a:pt x="6796" y="10237"/>
                  <a:pt x="7348" y="10319"/>
                  <a:pt x="7918" y="10319"/>
                </a:cubicBezTo>
                <a:cubicBezTo>
                  <a:pt x="8631" y="10319"/>
                  <a:pt x="9373" y="10190"/>
                  <a:pt x="10084" y="9886"/>
                </a:cubicBezTo>
                <a:cubicBezTo>
                  <a:pt x="11383" y="9361"/>
                  <a:pt x="12536" y="8248"/>
                  <a:pt x="12763" y="7099"/>
                </a:cubicBezTo>
                <a:cubicBezTo>
                  <a:pt x="12948" y="6212"/>
                  <a:pt x="12573" y="5439"/>
                  <a:pt x="12043" y="4837"/>
                </a:cubicBezTo>
                <a:cubicBezTo>
                  <a:pt x="11496" y="4249"/>
                  <a:pt x="10799" y="3797"/>
                  <a:pt x="10179" y="3254"/>
                </a:cubicBezTo>
                <a:cubicBezTo>
                  <a:pt x="9275" y="2462"/>
                  <a:pt x="8578" y="1499"/>
                  <a:pt x="7560" y="820"/>
                </a:cubicBezTo>
                <a:cubicBezTo>
                  <a:pt x="6874" y="351"/>
                  <a:pt x="5983" y="0"/>
                  <a:pt x="50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247489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13" Type="http://schemas.openxmlformats.org/officeDocument/2006/relationships/slideLayout" Target="../slideLayouts/slideLayout22.xml"/><Relationship Id="rId18" Type="http://schemas.openxmlformats.org/officeDocument/2006/relationships/slideLayout" Target="../slideLayouts/slideLayout27.xml"/><Relationship Id="rId26" Type="http://schemas.openxmlformats.org/officeDocument/2006/relationships/slideLayout" Target="../slideLayouts/slideLayout35.xml"/><Relationship Id="rId3" Type="http://schemas.openxmlformats.org/officeDocument/2006/relationships/slideLayout" Target="../slideLayouts/slideLayout12.xml"/><Relationship Id="rId21" Type="http://schemas.openxmlformats.org/officeDocument/2006/relationships/slideLayout" Target="../slideLayouts/slideLayout30.xml"/><Relationship Id="rId7" Type="http://schemas.openxmlformats.org/officeDocument/2006/relationships/slideLayout" Target="../slideLayouts/slideLayout16.xml"/><Relationship Id="rId12" Type="http://schemas.openxmlformats.org/officeDocument/2006/relationships/slideLayout" Target="../slideLayouts/slideLayout21.xml"/><Relationship Id="rId17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34.xml"/><Relationship Id="rId2" Type="http://schemas.openxmlformats.org/officeDocument/2006/relationships/slideLayout" Target="../slideLayouts/slideLayout11.xml"/><Relationship Id="rId16" Type="http://schemas.openxmlformats.org/officeDocument/2006/relationships/slideLayout" Target="../slideLayouts/slideLayout25.xml"/><Relationship Id="rId20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24" Type="http://schemas.openxmlformats.org/officeDocument/2006/relationships/slideLayout" Target="../slideLayouts/slideLayout33.xml"/><Relationship Id="rId5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19.xml"/><Relationship Id="rId19" Type="http://schemas.openxmlformats.org/officeDocument/2006/relationships/slideLayout" Target="../slideLayouts/slideLayout28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Relationship Id="rId14" Type="http://schemas.openxmlformats.org/officeDocument/2006/relationships/slideLayout" Target="../slideLayouts/slideLayout23.xml"/><Relationship Id="rId22" Type="http://schemas.openxmlformats.org/officeDocument/2006/relationships/slideLayout" Target="../slideLayouts/slideLayout31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61.xml"/><Relationship Id="rId3" Type="http://schemas.openxmlformats.org/officeDocument/2006/relationships/slideLayout" Target="../slideLayouts/slideLayout38.xml"/><Relationship Id="rId21" Type="http://schemas.openxmlformats.org/officeDocument/2006/relationships/slideLayout" Target="../slideLayouts/slideLayout56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33" Type="http://schemas.openxmlformats.org/officeDocument/2006/relationships/theme" Target="../theme/theme3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0" Type="http://schemas.openxmlformats.org/officeDocument/2006/relationships/slideLayout" Target="../slideLayouts/slideLayout55.xml"/><Relationship Id="rId29" Type="http://schemas.openxmlformats.org/officeDocument/2006/relationships/slideLayout" Target="../slideLayouts/slideLayout64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32" Type="http://schemas.openxmlformats.org/officeDocument/2006/relationships/slideLayout" Target="../slideLayouts/slideLayout67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45.xml"/><Relationship Id="rId19" Type="http://schemas.openxmlformats.org/officeDocument/2006/relationships/slideLayout" Target="../slideLayouts/slideLayout54.xml"/><Relationship Id="rId31" Type="http://schemas.openxmlformats.org/officeDocument/2006/relationships/slideLayout" Target="../slideLayouts/slideLayout66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5.xml"/><Relationship Id="rId8" Type="http://schemas.openxmlformats.org/officeDocument/2006/relationships/slideLayout" Target="../slideLayouts/slideLayout4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5.xml"/><Relationship Id="rId3" Type="http://schemas.openxmlformats.org/officeDocument/2006/relationships/slideLayout" Target="../slideLayouts/slideLayout70.xml"/><Relationship Id="rId7" Type="http://schemas.openxmlformats.org/officeDocument/2006/relationships/slideLayout" Target="../slideLayouts/slideLayout74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69.xml"/><Relationship Id="rId1" Type="http://schemas.openxmlformats.org/officeDocument/2006/relationships/slideLayout" Target="../slideLayouts/slideLayout68.xml"/><Relationship Id="rId6" Type="http://schemas.openxmlformats.org/officeDocument/2006/relationships/slideLayout" Target="../slideLayouts/slideLayout73.xml"/><Relationship Id="rId11" Type="http://schemas.openxmlformats.org/officeDocument/2006/relationships/slideLayout" Target="../slideLayouts/slideLayout78.xml"/><Relationship Id="rId5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77.xml"/><Relationship Id="rId4" Type="http://schemas.openxmlformats.org/officeDocument/2006/relationships/slideLayout" Target="../slideLayouts/slideLayout71.xml"/><Relationship Id="rId9" Type="http://schemas.openxmlformats.org/officeDocument/2006/relationships/slideLayout" Target="../slideLayouts/slideLayout76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1.xml"/><Relationship Id="rId18" Type="http://schemas.openxmlformats.org/officeDocument/2006/relationships/slideLayout" Target="../slideLayouts/slideLayout96.xml"/><Relationship Id="rId26" Type="http://schemas.openxmlformats.org/officeDocument/2006/relationships/slideLayout" Target="../slideLayouts/slideLayout104.xml"/><Relationship Id="rId3" Type="http://schemas.openxmlformats.org/officeDocument/2006/relationships/slideLayout" Target="../slideLayouts/slideLayout81.xml"/><Relationship Id="rId21" Type="http://schemas.openxmlformats.org/officeDocument/2006/relationships/slideLayout" Target="../slideLayouts/slideLayout99.xml"/><Relationship Id="rId7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90.xml"/><Relationship Id="rId17" Type="http://schemas.openxmlformats.org/officeDocument/2006/relationships/slideLayout" Target="../slideLayouts/slideLayout95.xml"/><Relationship Id="rId25" Type="http://schemas.openxmlformats.org/officeDocument/2006/relationships/slideLayout" Target="../slideLayouts/slideLayout103.xml"/><Relationship Id="rId33" Type="http://schemas.openxmlformats.org/officeDocument/2006/relationships/theme" Target="../theme/theme5.xml"/><Relationship Id="rId2" Type="http://schemas.openxmlformats.org/officeDocument/2006/relationships/slideLayout" Target="../slideLayouts/slideLayout80.xml"/><Relationship Id="rId16" Type="http://schemas.openxmlformats.org/officeDocument/2006/relationships/slideLayout" Target="../slideLayouts/slideLayout94.xml"/><Relationship Id="rId20" Type="http://schemas.openxmlformats.org/officeDocument/2006/relationships/slideLayout" Target="../slideLayouts/slideLayout98.xml"/><Relationship Id="rId29" Type="http://schemas.openxmlformats.org/officeDocument/2006/relationships/slideLayout" Target="../slideLayouts/slideLayout107.xml"/><Relationship Id="rId1" Type="http://schemas.openxmlformats.org/officeDocument/2006/relationships/slideLayout" Target="../slideLayouts/slideLayout79.xml"/><Relationship Id="rId6" Type="http://schemas.openxmlformats.org/officeDocument/2006/relationships/slideLayout" Target="../slideLayouts/slideLayout84.xml"/><Relationship Id="rId11" Type="http://schemas.openxmlformats.org/officeDocument/2006/relationships/slideLayout" Target="../slideLayouts/slideLayout89.xml"/><Relationship Id="rId24" Type="http://schemas.openxmlformats.org/officeDocument/2006/relationships/slideLayout" Target="../slideLayouts/slideLayout102.xml"/><Relationship Id="rId32" Type="http://schemas.openxmlformats.org/officeDocument/2006/relationships/slideLayout" Target="../slideLayouts/slideLayout110.xml"/><Relationship Id="rId5" Type="http://schemas.openxmlformats.org/officeDocument/2006/relationships/slideLayout" Target="../slideLayouts/slideLayout83.xml"/><Relationship Id="rId15" Type="http://schemas.openxmlformats.org/officeDocument/2006/relationships/slideLayout" Target="../slideLayouts/slideLayout93.xml"/><Relationship Id="rId23" Type="http://schemas.openxmlformats.org/officeDocument/2006/relationships/slideLayout" Target="../slideLayouts/slideLayout101.xml"/><Relationship Id="rId28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88.xml"/><Relationship Id="rId19" Type="http://schemas.openxmlformats.org/officeDocument/2006/relationships/slideLayout" Target="../slideLayouts/slideLayout97.xml"/><Relationship Id="rId31" Type="http://schemas.openxmlformats.org/officeDocument/2006/relationships/slideLayout" Target="../slideLayouts/slideLayout109.xml"/><Relationship Id="rId4" Type="http://schemas.openxmlformats.org/officeDocument/2006/relationships/slideLayout" Target="../slideLayouts/slideLayout82.xml"/><Relationship Id="rId9" Type="http://schemas.openxmlformats.org/officeDocument/2006/relationships/slideLayout" Target="../slideLayouts/slideLayout87.xml"/><Relationship Id="rId14" Type="http://schemas.openxmlformats.org/officeDocument/2006/relationships/slideLayout" Target="../slideLayouts/slideLayout92.xml"/><Relationship Id="rId22" Type="http://schemas.openxmlformats.org/officeDocument/2006/relationships/slideLayout" Target="../slideLayouts/slideLayout100.xml"/><Relationship Id="rId27" Type="http://schemas.openxmlformats.org/officeDocument/2006/relationships/slideLayout" Target="../slideLayouts/slideLayout105.xml"/><Relationship Id="rId30" Type="http://schemas.openxmlformats.org/officeDocument/2006/relationships/slideLayout" Target="../slideLayouts/slideLayout108.xml"/><Relationship Id="rId8" Type="http://schemas.openxmlformats.org/officeDocument/2006/relationships/slideLayout" Target="../slideLayouts/slideLayout86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3.xml"/><Relationship Id="rId18" Type="http://schemas.openxmlformats.org/officeDocument/2006/relationships/slideLayout" Target="../slideLayouts/slideLayout128.xml"/><Relationship Id="rId26" Type="http://schemas.openxmlformats.org/officeDocument/2006/relationships/slideLayout" Target="../slideLayouts/slideLayout136.xml"/><Relationship Id="rId3" Type="http://schemas.openxmlformats.org/officeDocument/2006/relationships/slideLayout" Target="../slideLayouts/slideLayout113.xml"/><Relationship Id="rId21" Type="http://schemas.openxmlformats.org/officeDocument/2006/relationships/slideLayout" Target="../slideLayouts/slideLayout131.xml"/><Relationship Id="rId34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117.xml"/><Relationship Id="rId12" Type="http://schemas.openxmlformats.org/officeDocument/2006/relationships/slideLayout" Target="../slideLayouts/slideLayout122.xml"/><Relationship Id="rId17" Type="http://schemas.openxmlformats.org/officeDocument/2006/relationships/slideLayout" Target="../slideLayouts/slideLayout127.xml"/><Relationship Id="rId25" Type="http://schemas.openxmlformats.org/officeDocument/2006/relationships/slideLayout" Target="../slideLayouts/slideLayout135.xml"/><Relationship Id="rId33" Type="http://schemas.openxmlformats.org/officeDocument/2006/relationships/slideLayout" Target="../slideLayouts/slideLayout143.xml"/><Relationship Id="rId2" Type="http://schemas.openxmlformats.org/officeDocument/2006/relationships/slideLayout" Target="../slideLayouts/slideLayout112.xml"/><Relationship Id="rId16" Type="http://schemas.openxmlformats.org/officeDocument/2006/relationships/slideLayout" Target="../slideLayouts/slideLayout126.xml"/><Relationship Id="rId20" Type="http://schemas.openxmlformats.org/officeDocument/2006/relationships/slideLayout" Target="../slideLayouts/slideLayout130.xml"/><Relationship Id="rId29" Type="http://schemas.openxmlformats.org/officeDocument/2006/relationships/slideLayout" Target="../slideLayouts/slideLayout139.xml"/><Relationship Id="rId1" Type="http://schemas.openxmlformats.org/officeDocument/2006/relationships/slideLayout" Target="../slideLayouts/slideLayout111.xml"/><Relationship Id="rId6" Type="http://schemas.openxmlformats.org/officeDocument/2006/relationships/slideLayout" Target="../slideLayouts/slideLayout116.xml"/><Relationship Id="rId11" Type="http://schemas.openxmlformats.org/officeDocument/2006/relationships/slideLayout" Target="../slideLayouts/slideLayout121.xml"/><Relationship Id="rId24" Type="http://schemas.openxmlformats.org/officeDocument/2006/relationships/slideLayout" Target="../slideLayouts/slideLayout134.xml"/><Relationship Id="rId32" Type="http://schemas.openxmlformats.org/officeDocument/2006/relationships/slideLayout" Target="../slideLayouts/slideLayout142.xml"/><Relationship Id="rId5" Type="http://schemas.openxmlformats.org/officeDocument/2006/relationships/slideLayout" Target="../slideLayouts/slideLayout115.xml"/><Relationship Id="rId15" Type="http://schemas.openxmlformats.org/officeDocument/2006/relationships/slideLayout" Target="../slideLayouts/slideLayout125.xml"/><Relationship Id="rId23" Type="http://schemas.openxmlformats.org/officeDocument/2006/relationships/slideLayout" Target="../slideLayouts/slideLayout133.xml"/><Relationship Id="rId28" Type="http://schemas.openxmlformats.org/officeDocument/2006/relationships/slideLayout" Target="../slideLayouts/slideLayout138.xml"/><Relationship Id="rId10" Type="http://schemas.openxmlformats.org/officeDocument/2006/relationships/slideLayout" Target="../slideLayouts/slideLayout120.xml"/><Relationship Id="rId19" Type="http://schemas.openxmlformats.org/officeDocument/2006/relationships/slideLayout" Target="../slideLayouts/slideLayout129.xml"/><Relationship Id="rId31" Type="http://schemas.openxmlformats.org/officeDocument/2006/relationships/slideLayout" Target="../slideLayouts/slideLayout141.xml"/><Relationship Id="rId4" Type="http://schemas.openxmlformats.org/officeDocument/2006/relationships/slideLayout" Target="../slideLayouts/slideLayout114.xml"/><Relationship Id="rId9" Type="http://schemas.openxmlformats.org/officeDocument/2006/relationships/slideLayout" Target="../slideLayouts/slideLayout119.xml"/><Relationship Id="rId14" Type="http://schemas.openxmlformats.org/officeDocument/2006/relationships/slideLayout" Target="../slideLayouts/slideLayout124.xml"/><Relationship Id="rId22" Type="http://schemas.openxmlformats.org/officeDocument/2006/relationships/slideLayout" Target="../slideLayouts/slideLayout132.xml"/><Relationship Id="rId27" Type="http://schemas.openxmlformats.org/officeDocument/2006/relationships/slideLayout" Target="../slideLayouts/slideLayout137.xml"/><Relationship Id="rId30" Type="http://schemas.openxmlformats.org/officeDocument/2006/relationships/slideLayout" Target="../slideLayouts/slideLayout140.xml"/><Relationship Id="rId35" Type="http://schemas.openxmlformats.org/officeDocument/2006/relationships/theme" Target="../theme/theme6.xml"/><Relationship Id="rId8" Type="http://schemas.openxmlformats.org/officeDocument/2006/relationships/slideLayout" Target="../slideLayouts/slideLayout118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2.xml"/><Relationship Id="rId13" Type="http://schemas.openxmlformats.org/officeDocument/2006/relationships/slideLayout" Target="../slideLayouts/slideLayout157.xml"/><Relationship Id="rId18" Type="http://schemas.openxmlformats.org/officeDocument/2006/relationships/slideLayout" Target="../slideLayouts/slideLayout162.xml"/><Relationship Id="rId26" Type="http://schemas.openxmlformats.org/officeDocument/2006/relationships/slideLayout" Target="../slideLayouts/slideLayout170.xml"/><Relationship Id="rId3" Type="http://schemas.openxmlformats.org/officeDocument/2006/relationships/slideLayout" Target="../slideLayouts/slideLayout147.xml"/><Relationship Id="rId21" Type="http://schemas.openxmlformats.org/officeDocument/2006/relationships/slideLayout" Target="../slideLayouts/slideLayout165.xml"/><Relationship Id="rId7" Type="http://schemas.openxmlformats.org/officeDocument/2006/relationships/slideLayout" Target="../slideLayouts/slideLayout151.xml"/><Relationship Id="rId12" Type="http://schemas.openxmlformats.org/officeDocument/2006/relationships/slideLayout" Target="../slideLayouts/slideLayout156.xml"/><Relationship Id="rId17" Type="http://schemas.openxmlformats.org/officeDocument/2006/relationships/slideLayout" Target="../slideLayouts/slideLayout161.xml"/><Relationship Id="rId25" Type="http://schemas.openxmlformats.org/officeDocument/2006/relationships/slideLayout" Target="../slideLayouts/slideLayout169.xml"/><Relationship Id="rId2" Type="http://schemas.openxmlformats.org/officeDocument/2006/relationships/slideLayout" Target="../slideLayouts/slideLayout146.xml"/><Relationship Id="rId16" Type="http://schemas.openxmlformats.org/officeDocument/2006/relationships/slideLayout" Target="../slideLayouts/slideLayout160.xml"/><Relationship Id="rId20" Type="http://schemas.openxmlformats.org/officeDocument/2006/relationships/slideLayout" Target="../slideLayouts/slideLayout164.xml"/><Relationship Id="rId29" Type="http://schemas.openxmlformats.org/officeDocument/2006/relationships/theme" Target="../theme/theme7.xml"/><Relationship Id="rId1" Type="http://schemas.openxmlformats.org/officeDocument/2006/relationships/slideLayout" Target="../slideLayouts/slideLayout145.xml"/><Relationship Id="rId6" Type="http://schemas.openxmlformats.org/officeDocument/2006/relationships/slideLayout" Target="../slideLayouts/slideLayout150.xml"/><Relationship Id="rId11" Type="http://schemas.openxmlformats.org/officeDocument/2006/relationships/slideLayout" Target="../slideLayouts/slideLayout155.xml"/><Relationship Id="rId24" Type="http://schemas.openxmlformats.org/officeDocument/2006/relationships/slideLayout" Target="../slideLayouts/slideLayout168.xml"/><Relationship Id="rId5" Type="http://schemas.openxmlformats.org/officeDocument/2006/relationships/slideLayout" Target="../slideLayouts/slideLayout149.xml"/><Relationship Id="rId15" Type="http://schemas.openxmlformats.org/officeDocument/2006/relationships/slideLayout" Target="../slideLayouts/slideLayout159.xml"/><Relationship Id="rId23" Type="http://schemas.openxmlformats.org/officeDocument/2006/relationships/slideLayout" Target="../slideLayouts/slideLayout167.xml"/><Relationship Id="rId28" Type="http://schemas.openxmlformats.org/officeDocument/2006/relationships/slideLayout" Target="../slideLayouts/slideLayout172.xml"/><Relationship Id="rId10" Type="http://schemas.openxmlformats.org/officeDocument/2006/relationships/slideLayout" Target="../slideLayouts/slideLayout154.xml"/><Relationship Id="rId19" Type="http://schemas.openxmlformats.org/officeDocument/2006/relationships/slideLayout" Target="../slideLayouts/slideLayout163.xml"/><Relationship Id="rId4" Type="http://schemas.openxmlformats.org/officeDocument/2006/relationships/slideLayout" Target="../slideLayouts/slideLayout148.xml"/><Relationship Id="rId9" Type="http://schemas.openxmlformats.org/officeDocument/2006/relationships/slideLayout" Target="../slideLayouts/slideLayout153.xml"/><Relationship Id="rId14" Type="http://schemas.openxmlformats.org/officeDocument/2006/relationships/slideLayout" Target="../slideLayouts/slideLayout158.xml"/><Relationship Id="rId22" Type="http://schemas.openxmlformats.org/officeDocument/2006/relationships/slideLayout" Target="../slideLayouts/slideLayout166.xml"/><Relationship Id="rId27" Type="http://schemas.openxmlformats.org/officeDocument/2006/relationships/slideLayout" Target="../slideLayouts/slideLayout17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FF3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Lobster"/>
              <a:buNone/>
              <a:defRPr sz="2800">
                <a:solidFill>
                  <a:schemeClr val="lt1"/>
                </a:solidFill>
                <a:latin typeface="Lobster"/>
                <a:ea typeface="Lobster"/>
                <a:cs typeface="Lobster"/>
                <a:sym typeface="Lobste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Montserrat"/>
              <a:buChar char="●"/>
              <a:defRPr sz="1800"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○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■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●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○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■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●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○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Montserrat"/>
              <a:buChar char="■"/>
              <a:defRPr>
                <a:solidFill>
                  <a:schemeClr val="lt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6" r:id="rId2"/>
    <p:sldLayoutId id="2147483657" r:id="rId3"/>
    <p:sldLayoutId id="2147483658" r:id="rId4"/>
    <p:sldLayoutId id="2147483665" r:id="rId5"/>
    <p:sldLayoutId id="2147483673" r:id="rId6"/>
    <p:sldLayoutId id="2147483678" r:id="rId7"/>
    <p:sldLayoutId id="2147483680" r:id="rId8"/>
    <p:sldLayoutId id="2147483681" r:id="rId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500" cy="4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200"/>
              <a:buFont typeface="Dancing Script"/>
              <a:buNone/>
              <a:defRPr sz="3200">
                <a:solidFill>
                  <a:schemeClr val="accent5"/>
                </a:solidFill>
                <a:latin typeface="Dancing Script"/>
                <a:ea typeface="Dancing Script"/>
                <a:cs typeface="Dancing Script"/>
                <a:sym typeface="Dancing Script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5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800"/>
              <a:buFont typeface="Questrial"/>
              <a:buChar char="●"/>
              <a:defRPr sz="1800"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○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■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●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○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■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●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○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Questrial"/>
              <a:buChar char="■"/>
              <a:defRPr>
                <a:solidFill>
                  <a:schemeClr val="accent6"/>
                </a:solidFill>
                <a:latin typeface="Questrial"/>
                <a:ea typeface="Questrial"/>
                <a:cs typeface="Questrial"/>
                <a:sym typeface="Questrial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5321230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  <p:sldLayoutId id="2147483694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3" r:id="rId10"/>
    <p:sldLayoutId id="2147483705" r:id="rId11"/>
    <p:sldLayoutId id="2147483706" r:id="rId12"/>
    <p:sldLayoutId id="2147483707" r:id="rId13"/>
    <p:sldLayoutId id="2147483708" r:id="rId14"/>
    <p:sldLayoutId id="2147483709" r:id="rId15"/>
    <p:sldLayoutId id="2147483710" r:id="rId16"/>
    <p:sldLayoutId id="2147483712" r:id="rId17"/>
    <p:sldLayoutId id="2147483713" r:id="rId18"/>
    <p:sldLayoutId id="2147483714" r:id="rId19"/>
    <p:sldLayoutId id="2147483715" r:id="rId20"/>
    <p:sldLayoutId id="2147483716" r:id="rId21"/>
    <p:sldLayoutId id="2147483718" r:id="rId22"/>
    <p:sldLayoutId id="2147483719" r:id="rId23"/>
    <p:sldLayoutId id="2147483720" r:id="rId24"/>
    <p:sldLayoutId id="2147483722" r:id="rId25"/>
    <p:sldLayoutId id="2147483723" r:id="rId2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6735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381074"/>
            <a:ext cx="7717500" cy="322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●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○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■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●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○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■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●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○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■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205430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5" r:id="rId3"/>
    <p:sldLayoutId id="2147483766" r:id="rId4"/>
    <p:sldLayoutId id="2147483767" r:id="rId5"/>
    <p:sldLayoutId id="2147483768" r:id="rId6"/>
    <p:sldLayoutId id="2147483769" r:id="rId7"/>
    <p:sldLayoutId id="2147483770" r:id="rId8"/>
    <p:sldLayoutId id="2147483771" r:id="rId9"/>
    <p:sldLayoutId id="2147483772" r:id="rId10"/>
    <p:sldLayoutId id="2147483773" r:id="rId11"/>
    <p:sldLayoutId id="2147483774" r:id="rId12"/>
    <p:sldLayoutId id="2147483775" r:id="rId13"/>
    <p:sldLayoutId id="2147483776" r:id="rId14"/>
    <p:sldLayoutId id="2147483777" r:id="rId15"/>
    <p:sldLayoutId id="2147483778" r:id="rId16"/>
    <p:sldLayoutId id="2147483779" r:id="rId17"/>
    <p:sldLayoutId id="2147483780" r:id="rId18"/>
    <p:sldLayoutId id="2147483781" r:id="rId19"/>
    <p:sldLayoutId id="2147483782" r:id="rId20"/>
    <p:sldLayoutId id="2147483783" r:id="rId21"/>
    <p:sldLayoutId id="2147483785" r:id="rId22"/>
    <p:sldLayoutId id="2147483786" r:id="rId23"/>
    <p:sldLayoutId id="2147483787" r:id="rId24"/>
    <p:sldLayoutId id="2147483788" r:id="rId25"/>
    <p:sldLayoutId id="2147483789" r:id="rId26"/>
    <p:sldLayoutId id="2147483790" r:id="rId27"/>
    <p:sldLayoutId id="2147483791" r:id="rId28"/>
    <p:sldLayoutId id="2147483793" r:id="rId29"/>
    <p:sldLayoutId id="2147483794" r:id="rId30"/>
    <p:sldLayoutId id="2147483795" r:id="rId31"/>
    <p:sldLayoutId id="2147483796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1">
          <a:gsLst>
            <a:gs pos="0">
              <a:srgbClr val="FDEBD2"/>
            </a:gs>
            <a:gs pos="50000">
              <a:srgbClr val="F6E4CE"/>
            </a:gs>
            <a:gs pos="100000">
              <a:srgbClr val="D4BDA7"/>
            </a:gs>
          </a:gsLst>
          <a:lin ang="54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>
            <a:extLst>
              <a:ext uri="{FF2B5EF4-FFF2-40B4-BE49-F238E27FC236}">
                <a16:creationId xmlns:a16="http://schemas.microsoft.com/office/drawing/2014/main" id="{FFA67806-1CAF-4F01-AAA8-F2FBEB148B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28650" y="273844"/>
            <a:ext cx="7886700" cy="9941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Text Placeholder 2">
            <a:extLst>
              <a:ext uri="{FF2B5EF4-FFF2-40B4-BE49-F238E27FC236}">
                <a16:creationId xmlns:a16="http://schemas.microsoft.com/office/drawing/2014/main" id="{9271494F-439D-946A-842E-3DF306056C8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28650" y="1369219"/>
            <a:ext cx="7886700" cy="3263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7D928ED-FFB5-9F5F-35E5-9DF9E0CC9F3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E52ED8BB-F8CD-44A6-802C-BF49F2DFD148}" type="datetimeFigureOut">
              <a:rPr lang="en-US"/>
              <a:pPr>
                <a:defRPr/>
              </a:pPr>
              <a:t>2/21/2023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C563CF6-352A-4E82-6DA4-89D8DC1BD40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3102CDC-33A1-35F7-B060-1CD6BB16566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pPr>
              <a:defRPr/>
            </a:pPr>
            <a:fld id="{867B131C-790B-4C23-8F74-94745CD570A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66659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0" r:id="rId1"/>
    <p:sldLayoutId id="2147483831" r:id="rId2"/>
    <p:sldLayoutId id="2147483832" r:id="rId3"/>
    <p:sldLayoutId id="2147483833" r:id="rId4"/>
    <p:sldLayoutId id="2147483834" r:id="rId5"/>
    <p:sldLayoutId id="2147483835" r:id="rId6"/>
    <p:sldLayoutId id="2147483836" r:id="rId7"/>
    <p:sldLayoutId id="2147483837" r:id="rId8"/>
    <p:sldLayoutId id="2147483838" r:id="rId9"/>
    <p:sldLayoutId id="2147483839" r:id="rId10"/>
    <p:sldLayoutId id="2147483840" r:id="rId11"/>
  </p:sldLayoutIdLst>
  <p:hf sldNum="0" hdr="0" ftr="0" dt="0"/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5pPr>
      <a:lvl6pPr marL="3429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6pPr>
      <a:lvl7pPr marL="6858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7pPr>
      <a:lvl8pPr marL="10287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8pPr>
      <a:lvl9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33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171450" indent="-171450" algn="l" rtl="0" eaLnBrk="0" fontAlgn="base" hangingPunct="0">
        <a:lnSpc>
          <a:spcPct val="90000"/>
        </a:lnSpc>
        <a:spcBef>
          <a:spcPts val="750"/>
        </a:spcBef>
        <a:spcAft>
          <a:spcPct val="0"/>
        </a:spcAft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rtl="0" eaLnBrk="0" fontAlgn="base" hangingPunct="0">
        <a:lnSpc>
          <a:spcPct val="90000"/>
        </a:lnSpc>
        <a:spcBef>
          <a:spcPts val="375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atrick Hand"/>
              <a:buNone/>
              <a:defRPr sz="2800" b="1">
                <a:solidFill>
                  <a:schemeClr val="dk2"/>
                </a:solidFill>
                <a:latin typeface="Patrick Hand"/>
                <a:ea typeface="Patrick Hand"/>
                <a:cs typeface="Patrick Hand"/>
                <a:sym typeface="Patrick H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5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3454577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42" r:id="rId1"/>
    <p:sldLayoutId id="2147483843" r:id="rId2"/>
    <p:sldLayoutId id="2147483844" r:id="rId3"/>
    <p:sldLayoutId id="2147483845" r:id="rId4"/>
    <p:sldLayoutId id="2147483846" r:id="rId5"/>
    <p:sldLayoutId id="2147483847" r:id="rId6"/>
    <p:sldLayoutId id="2147483848" r:id="rId7"/>
    <p:sldLayoutId id="2147483849" r:id="rId8"/>
    <p:sldLayoutId id="2147483850" r:id="rId9"/>
    <p:sldLayoutId id="2147483851" r:id="rId10"/>
    <p:sldLayoutId id="2147483852" r:id="rId11"/>
    <p:sldLayoutId id="2147483853" r:id="rId12"/>
    <p:sldLayoutId id="2147483854" r:id="rId13"/>
    <p:sldLayoutId id="2147483855" r:id="rId14"/>
    <p:sldLayoutId id="2147483856" r:id="rId15"/>
    <p:sldLayoutId id="2147483857" r:id="rId16"/>
    <p:sldLayoutId id="2147483858" r:id="rId17"/>
    <p:sldLayoutId id="2147483859" r:id="rId18"/>
    <p:sldLayoutId id="2147483860" r:id="rId19"/>
    <p:sldLayoutId id="2147483861" r:id="rId20"/>
    <p:sldLayoutId id="2147483862" r:id="rId21"/>
    <p:sldLayoutId id="2147483863" r:id="rId22"/>
    <p:sldLayoutId id="2147483864" r:id="rId23"/>
    <p:sldLayoutId id="2147483865" r:id="rId24"/>
    <p:sldLayoutId id="2147483866" r:id="rId25"/>
    <p:sldLayoutId id="2147483867" r:id="rId26"/>
    <p:sldLayoutId id="2147483868" r:id="rId27"/>
    <p:sldLayoutId id="2147483869" r:id="rId28"/>
    <p:sldLayoutId id="2147483870" r:id="rId29"/>
    <p:sldLayoutId id="2147483871" r:id="rId30"/>
    <p:sldLayoutId id="2147483872" r:id="rId31"/>
    <p:sldLayoutId id="2147483873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6735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hewy"/>
              <a:buNone/>
              <a:defRPr sz="3600" b="1">
                <a:solidFill>
                  <a:schemeClr val="dk1"/>
                </a:solidFill>
                <a:latin typeface="Chewy"/>
                <a:ea typeface="Chewy"/>
                <a:cs typeface="Chewy"/>
                <a:sym typeface="Chew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381074"/>
            <a:ext cx="7717500" cy="322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●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○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■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●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○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■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●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○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Comfortaa"/>
              <a:buChar char="■"/>
              <a:defRPr sz="1600">
                <a:solidFill>
                  <a:schemeClr val="dk1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449753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75" r:id="rId1"/>
    <p:sldLayoutId id="2147483876" r:id="rId2"/>
    <p:sldLayoutId id="2147483878" r:id="rId3"/>
    <p:sldLayoutId id="2147483879" r:id="rId4"/>
    <p:sldLayoutId id="2147483880" r:id="rId5"/>
    <p:sldLayoutId id="2147483881" r:id="rId6"/>
    <p:sldLayoutId id="2147483882" r:id="rId7"/>
    <p:sldLayoutId id="2147483883" r:id="rId8"/>
    <p:sldLayoutId id="2147483884" r:id="rId9"/>
    <p:sldLayoutId id="2147483885" r:id="rId10"/>
    <p:sldLayoutId id="2147483886" r:id="rId11"/>
    <p:sldLayoutId id="2147483887" r:id="rId12"/>
    <p:sldLayoutId id="2147483888" r:id="rId13"/>
    <p:sldLayoutId id="2147483889" r:id="rId14"/>
    <p:sldLayoutId id="2147483890" r:id="rId15"/>
    <p:sldLayoutId id="2147483891" r:id="rId16"/>
    <p:sldLayoutId id="2147483892" r:id="rId17"/>
    <p:sldLayoutId id="2147483893" r:id="rId18"/>
    <p:sldLayoutId id="2147483894" r:id="rId19"/>
    <p:sldLayoutId id="2147483895" r:id="rId20"/>
    <p:sldLayoutId id="2147483896" r:id="rId21"/>
    <p:sldLayoutId id="2147483897" r:id="rId22"/>
    <p:sldLayoutId id="2147483898" r:id="rId23"/>
    <p:sldLayoutId id="2147483899" r:id="rId24"/>
    <p:sldLayoutId id="2147483900" r:id="rId25"/>
    <p:sldLayoutId id="2147483901" r:id="rId26"/>
    <p:sldLayoutId id="2147483902" r:id="rId27"/>
    <p:sldLayoutId id="2147483903" r:id="rId28"/>
    <p:sldLayoutId id="2147483904" r:id="rId29"/>
    <p:sldLayoutId id="2147483905" r:id="rId30"/>
    <p:sldLayoutId id="2147483906" r:id="rId31"/>
    <p:sldLayoutId id="2147483907" r:id="rId32"/>
    <p:sldLayoutId id="2147483908" r:id="rId33"/>
    <p:sldLayoutId id="2147483909" r:id="rId3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400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taatliches"/>
              <a:buNone/>
              <a:defRPr sz="2800">
                <a:solidFill>
                  <a:schemeClr val="dk1"/>
                </a:solidFill>
                <a:latin typeface="Staatliches"/>
                <a:ea typeface="Staatliches"/>
                <a:cs typeface="Staatliches"/>
                <a:sym typeface="Staatliche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Montserrat"/>
              <a:buChar char="●"/>
              <a:defRPr sz="1800"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○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Montserrat"/>
              <a:buChar char="■"/>
              <a:defRPr>
                <a:solidFill>
                  <a:schemeClr val="dk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01947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911" r:id="rId1"/>
    <p:sldLayoutId id="2147483912" r:id="rId2"/>
    <p:sldLayoutId id="2147483913" r:id="rId3"/>
    <p:sldLayoutId id="2147483914" r:id="rId4"/>
    <p:sldLayoutId id="2147483915" r:id="rId5"/>
    <p:sldLayoutId id="2147483916" r:id="rId6"/>
    <p:sldLayoutId id="2147483917" r:id="rId7"/>
    <p:sldLayoutId id="2147483918" r:id="rId8"/>
    <p:sldLayoutId id="2147483919" r:id="rId9"/>
    <p:sldLayoutId id="2147483920" r:id="rId10"/>
    <p:sldLayoutId id="2147483921" r:id="rId11"/>
    <p:sldLayoutId id="2147483922" r:id="rId12"/>
    <p:sldLayoutId id="2147483923" r:id="rId13"/>
    <p:sldLayoutId id="2147483924" r:id="rId14"/>
    <p:sldLayoutId id="2147483925" r:id="rId15"/>
    <p:sldLayoutId id="2147483926" r:id="rId16"/>
    <p:sldLayoutId id="2147483927" r:id="rId17"/>
    <p:sldLayoutId id="2147483928" r:id="rId18"/>
    <p:sldLayoutId id="2147483929" r:id="rId19"/>
    <p:sldLayoutId id="2147483930" r:id="rId20"/>
    <p:sldLayoutId id="2147483931" r:id="rId21"/>
    <p:sldLayoutId id="2147483932" r:id="rId22"/>
    <p:sldLayoutId id="2147483933" r:id="rId23"/>
    <p:sldLayoutId id="2147483934" r:id="rId24"/>
    <p:sldLayoutId id="2147483935" r:id="rId25"/>
    <p:sldLayoutId id="2147483936" r:id="rId26"/>
    <p:sldLayoutId id="2147483937" r:id="rId27"/>
    <p:sldLayoutId id="2147483938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gif"/><Relationship Id="rId3" Type="http://schemas.openxmlformats.org/officeDocument/2006/relationships/slideLayout" Target="../slideLayouts/slideLayout52.xml"/><Relationship Id="rId7" Type="http://schemas.openxmlformats.org/officeDocument/2006/relationships/image" Target="../media/image10.gif"/><Relationship Id="rId12" Type="http://schemas.openxmlformats.org/officeDocument/2006/relationships/image" Target="../media/image14.png"/><Relationship Id="rId2" Type="http://schemas.openxmlformats.org/officeDocument/2006/relationships/audio" Target="../media/media8.wav"/><Relationship Id="rId1" Type="http://schemas.microsoft.com/office/2007/relationships/media" Target="../media/media8.wav"/><Relationship Id="rId6" Type="http://schemas.openxmlformats.org/officeDocument/2006/relationships/image" Target="../media/image9.png"/><Relationship Id="rId11" Type="http://schemas.openxmlformats.org/officeDocument/2006/relationships/slide" Target="slide12.xml"/><Relationship Id="rId5" Type="http://schemas.openxmlformats.org/officeDocument/2006/relationships/image" Target="../media/image8.png"/><Relationship Id="rId10" Type="http://schemas.openxmlformats.org/officeDocument/2006/relationships/image" Target="../media/image13.png"/><Relationship Id="rId4" Type="http://schemas.openxmlformats.org/officeDocument/2006/relationships/notesSlide" Target="../notesSlides/notesSlide11.xml"/><Relationship Id="rId9" Type="http://schemas.openxmlformats.org/officeDocument/2006/relationships/image" Target="../media/image12.gi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2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5" Type="http://schemas.openxmlformats.org/officeDocument/2006/relationships/hyperlink" Target="https://www.youtube.com/watch?v=uQZ8jgvZ3rE" TargetMode="External"/><Relationship Id="rId4" Type="http://schemas.openxmlformats.org/officeDocument/2006/relationships/image" Target="../media/image1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4" Type="http://schemas.openxmlformats.org/officeDocument/2006/relationships/hyperlink" Target="https://padlet.com/lanhuongcl/2oj6t9ahgb0c9s3t" TargetMode="Externa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71.xml"/><Relationship Id="rId2" Type="http://schemas.openxmlformats.org/officeDocument/2006/relationships/audio" Target="../media/media9.mp3"/><Relationship Id="rId1" Type="http://schemas.microsoft.com/office/2007/relationships/media" Target="../media/media9.mp3"/><Relationship Id="rId6" Type="http://schemas.openxmlformats.org/officeDocument/2006/relationships/image" Target="../media/image2.png"/><Relationship Id="rId5" Type="http://schemas.openxmlformats.org/officeDocument/2006/relationships/image" Target="../media/image25.jpg"/><Relationship Id="rId4" Type="http://schemas.openxmlformats.org/officeDocument/2006/relationships/notesSlide" Target="../notesSlides/notesSlide19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slideLayout" Target="../slideLayouts/slideLayout111.xml"/><Relationship Id="rId3" Type="http://schemas.microsoft.com/office/2007/relationships/media" Target="../media/media3.mp3"/><Relationship Id="rId7" Type="http://schemas.microsoft.com/office/2007/relationships/media" Target="../media/media5.mp3"/><Relationship Id="rId12" Type="http://schemas.openxmlformats.org/officeDocument/2006/relationships/audio" Target="../media/media7.wav"/><Relationship Id="rId17" Type="http://schemas.openxmlformats.org/officeDocument/2006/relationships/image" Target="../media/image4.png"/><Relationship Id="rId2" Type="http://schemas.openxmlformats.org/officeDocument/2006/relationships/audio" Target="../media/media2.mp3"/><Relationship Id="rId16" Type="http://schemas.openxmlformats.org/officeDocument/2006/relationships/image" Target="../media/image3.png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microsoft.com/office/2007/relationships/media" Target="../media/media7.wav"/><Relationship Id="rId5" Type="http://schemas.microsoft.com/office/2007/relationships/media" Target="../media/media4.mp3"/><Relationship Id="rId15" Type="http://schemas.openxmlformats.org/officeDocument/2006/relationships/image" Target="../media/image2.png"/><Relationship Id="rId10" Type="http://schemas.openxmlformats.org/officeDocument/2006/relationships/audio" Target="../media/media6.wav"/><Relationship Id="rId4" Type="http://schemas.openxmlformats.org/officeDocument/2006/relationships/audio" Target="../media/media3.mp3"/><Relationship Id="rId9" Type="http://schemas.microsoft.com/office/2007/relationships/media" Target="../media/media6.wav"/><Relationship Id="rId14" Type="http://schemas.openxmlformats.org/officeDocument/2006/relationships/notesSlide" Target="../notesSlides/notesSlide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video" Target="../media/media10.mov"/><Relationship Id="rId1" Type="http://schemas.microsoft.com/office/2007/relationships/media" Target="../media/media10.mov"/><Relationship Id="rId5" Type="http://schemas.openxmlformats.org/officeDocument/2006/relationships/image" Target="../media/image29.png"/><Relationship Id="rId4" Type="http://schemas.openxmlformats.org/officeDocument/2006/relationships/notesSlide" Target="../notesSlides/notesSlide2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1.mp4"/><Relationship Id="rId1" Type="http://schemas.microsoft.com/office/2007/relationships/media" Target="../media/media11.mp4"/><Relationship Id="rId5" Type="http://schemas.openxmlformats.org/officeDocument/2006/relationships/image" Target="../media/image30.png"/><Relationship Id="rId4" Type="http://schemas.openxmlformats.org/officeDocument/2006/relationships/notesSlide" Target="../notesSlides/notesSlide24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9.xml"/><Relationship Id="rId4" Type="http://schemas.openxmlformats.org/officeDocument/2006/relationships/image" Target="../media/image32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slideLayout" Target="../slideLayouts/slideLayout111.xml"/><Relationship Id="rId3" Type="http://schemas.microsoft.com/office/2007/relationships/media" Target="../media/media3.mp3"/><Relationship Id="rId7" Type="http://schemas.microsoft.com/office/2007/relationships/media" Target="../media/media5.mp3"/><Relationship Id="rId12" Type="http://schemas.openxmlformats.org/officeDocument/2006/relationships/audio" Target="../media/media7.wav"/><Relationship Id="rId17" Type="http://schemas.openxmlformats.org/officeDocument/2006/relationships/image" Target="../media/image4.png"/><Relationship Id="rId2" Type="http://schemas.openxmlformats.org/officeDocument/2006/relationships/audio" Target="../media/media2.mp3"/><Relationship Id="rId16" Type="http://schemas.openxmlformats.org/officeDocument/2006/relationships/image" Target="../media/image3.png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microsoft.com/office/2007/relationships/media" Target="../media/media7.wav"/><Relationship Id="rId5" Type="http://schemas.microsoft.com/office/2007/relationships/media" Target="../media/media4.mp3"/><Relationship Id="rId15" Type="http://schemas.openxmlformats.org/officeDocument/2006/relationships/image" Target="../media/image2.png"/><Relationship Id="rId10" Type="http://schemas.openxmlformats.org/officeDocument/2006/relationships/audio" Target="../media/media6.wav"/><Relationship Id="rId4" Type="http://schemas.openxmlformats.org/officeDocument/2006/relationships/audio" Target="../media/media3.mp3"/><Relationship Id="rId9" Type="http://schemas.microsoft.com/office/2007/relationships/media" Target="../media/media6.wav"/><Relationship Id="rId14" Type="http://schemas.openxmlformats.org/officeDocument/2006/relationships/notesSlide" Target="../notesSlides/notesSlide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slideLayout" Target="../slideLayouts/slideLayout111.xml"/><Relationship Id="rId3" Type="http://schemas.microsoft.com/office/2007/relationships/media" Target="../media/media3.mp3"/><Relationship Id="rId7" Type="http://schemas.microsoft.com/office/2007/relationships/media" Target="../media/media5.mp3"/><Relationship Id="rId12" Type="http://schemas.openxmlformats.org/officeDocument/2006/relationships/audio" Target="../media/media7.wav"/><Relationship Id="rId17" Type="http://schemas.openxmlformats.org/officeDocument/2006/relationships/image" Target="../media/image4.png"/><Relationship Id="rId2" Type="http://schemas.openxmlformats.org/officeDocument/2006/relationships/audio" Target="../media/media2.mp3"/><Relationship Id="rId16" Type="http://schemas.openxmlformats.org/officeDocument/2006/relationships/image" Target="../media/image3.png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microsoft.com/office/2007/relationships/media" Target="../media/media7.wav"/><Relationship Id="rId5" Type="http://schemas.microsoft.com/office/2007/relationships/media" Target="../media/media4.mp3"/><Relationship Id="rId15" Type="http://schemas.openxmlformats.org/officeDocument/2006/relationships/image" Target="../media/image2.png"/><Relationship Id="rId10" Type="http://schemas.openxmlformats.org/officeDocument/2006/relationships/audio" Target="../media/media6.wav"/><Relationship Id="rId4" Type="http://schemas.openxmlformats.org/officeDocument/2006/relationships/audio" Target="../media/media3.mp3"/><Relationship Id="rId9" Type="http://schemas.microsoft.com/office/2007/relationships/media" Target="../media/media6.wav"/><Relationship Id="rId14" Type="http://schemas.openxmlformats.org/officeDocument/2006/relationships/notesSlide" Target="../notesSlides/notesSlide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slideLayout" Target="../slideLayouts/slideLayout111.xml"/><Relationship Id="rId3" Type="http://schemas.microsoft.com/office/2007/relationships/media" Target="../media/media3.mp3"/><Relationship Id="rId7" Type="http://schemas.microsoft.com/office/2007/relationships/media" Target="../media/media5.mp3"/><Relationship Id="rId12" Type="http://schemas.openxmlformats.org/officeDocument/2006/relationships/audio" Target="../media/media7.wav"/><Relationship Id="rId17" Type="http://schemas.openxmlformats.org/officeDocument/2006/relationships/image" Target="../media/image4.png"/><Relationship Id="rId2" Type="http://schemas.openxmlformats.org/officeDocument/2006/relationships/audio" Target="../media/media2.mp3"/><Relationship Id="rId16" Type="http://schemas.openxmlformats.org/officeDocument/2006/relationships/image" Target="../media/image3.png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microsoft.com/office/2007/relationships/media" Target="../media/media7.wav"/><Relationship Id="rId5" Type="http://schemas.microsoft.com/office/2007/relationships/media" Target="../media/media4.mp3"/><Relationship Id="rId15" Type="http://schemas.openxmlformats.org/officeDocument/2006/relationships/image" Target="../media/image2.png"/><Relationship Id="rId10" Type="http://schemas.openxmlformats.org/officeDocument/2006/relationships/audio" Target="../media/media6.wav"/><Relationship Id="rId4" Type="http://schemas.openxmlformats.org/officeDocument/2006/relationships/audio" Target="../media/media3.mp3"/><Relationship Id="rId9" Type="http://schemas.microsoft.com/office/2007/relationships/media" Target="../media/media6.wav"/><Relationship Id="rId14" Type="http://schemas.openxmlformats.org/officeDocument/2006/relationships/notesSlide" Target="../notesSlides/notesSlide5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slideLayout" Target="../slideLayouts/slideLayout111.xml"/><Relationship Id="rId3" Type="http://schemas.microsoft.com/office/2007/relationships/media" Target="../media/media3.mp3"/><Relationship Id="rId7" Type="http://schemas.microsoft.com/office/2007/relationships/media" Target="../media/media5.mp3"/><Relationship Id="rId12" Type="http://schemas.openxmlformats.org/officeDocument/2006/relationships/audio" Target="../media/media7.wav"/><Relationship Id="rId17" Type="http://schemas.openxmlformats.org/officeDocument/2006/relationships/image" Target="../media/image4.png"/><Relationship Id="rId2" Type="http://schemas.openxmlformats.org/officeDocument/2006/relationships/audio" Target="../media/media2.mp3"/><Relationship Id="rId16" Type="http://schemas.openxmlformats.org/officeDocument/2006/relationships/image" Target="../media/image3.png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microsoft.com/office/2007/relationships/media" Target="../media/media7.wav"/><Relationship Id="rId5" Type="http://schemas.microsoft.com/office/2007/relationships/media" Target="../media/media4.mp3"/><Relationship Id="rId15" Type="http://schemas.openxmlformats.org/officeDocument/2006/relationships/image" Target="../media/image2.png"/><Relationship Id="rId10" Type="http://schemas.openxmlformats.org/officeDocument/2006/relationships/audio" Target="../media/media6.wav"/><Relationship Id="rId4" Type="http://schemas.openxmlformats.org/officeDocument/2006/relationships/audio" Target="../media/media3.mp3"/><Relationship Id="rId9" Type="http://schemas.microsoft.com/office/2007/relationships/media" Target="../media/media6.wav"/><Relationship Id="rId14" Type="http://schemas.openxmlformats.org/officeDocument/2006/relationships/notesSlide" Target="../notesSlides/notesSlide6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slideLayout" Target="../slideLayouts/slideLayout111.xml"/><Relationship Id="rId3" Type="http://schemas.microsoft.com/office/2007/relationships/media" Target="../media/media3.mp3"/><Relationship Id="rId7" Type="http://schemas.microsoft.com/office/2007/relationships/media" Target="../media/media5.mp3"/><Relationship Id="rId12" Type="http://schemas.openxmlformats.org/officeDocument/2006/relationships/audio" Target="../media/media7.wav"/><Relationship Id="rId17" Type="http://schemas.openxmlformats.org/officeDocument/2006/relationships/image" Target="../media/image4.png"/><Relationship Id="rId2" Type="http://schemas.openxmlformats.org/officeDocument/2006/relationships/audio" Target="../media/media2.mp3"/><Relationship Id="rId16" Type="http://schemas.openxmlformats.org/officeDocument/2006/relationships/image" Target="../media/image3.png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microsoft.com/office/2007/relationships/media" Target="../media/media7.wav"/><Relationship Id="rId5" Type="http://schemas.microsoft.com/office/2007/relationships/media" Target="../media/media4.mp3"/><Relationship Id="rId15" Type="http://schemas.openxmlformats.org/officeDocument/2006/relationships/image" Target="../media/image2.png"/><Relationship Id="rId10" Type="http://schemas.openxmlformats.org/officeDocument/2006/relationships/audio" Target="../media/media6.wav"/><Relationship Id="rId4" Type="http://schemas.openxmlformats.org/officeDocument/2006/relationships/audio" Target="../media/media3.mp3"/><Relationship Id="rId9" Type="http://schemas.microsoft.com/office/2007/relationships/media" Target="../media/media6.wav"/><Relationship Id="rId14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audio" Target="../media/media5.mp3"/><Relationship Id="rId13" Type="http://schemas.openxmlformats.org/officeDocument/2006/relationships/slideLayout" Target="../slideLayouts/slideLayout111.xml"/><Relationship Id="rId3" Type="http://schemas.microsoft.com/office/2007/relationships/media" Target="../media/media3.mp3"/><Relationship Id="rId7" Type="http://schemas.microsoft.com/office/2007/relationships/media" Target="../media/media5.mp3"/><Relationship Id="rId12" Type="http://schemas.openxmlformats.org/officeDocument/2006/relationships/audio" Target="../media/media7.wav"/><Relationship Id="rId17" Type="http://schemas.openxmlformats.org/officeDocument/2006/relationships/image" Target="../media/image4.png"/><Relationship Id="rId2" Type="http://schemas.openxmlformats.org/officeDocument/2006/relationships/audio" Target="../media/media2.mp3"/><Relationship Id="rId16" Type="http://schemas.openxmlformats.org/officeDocument/2006/relationships/image" Target="../media/image3.png"/><Relationship Id="rId1" Type="http://schemas.microsoft.com/office/2007/relationships/media" Target="../media/media2.mp3"/><Relationship Id="rId6" Type="http://schemas.openxmlformats.org/officeDocument/2006/relationships/audio" Target="../media/media4.mp3"/><Relationship Id="rId11" Type="http://schemas.microsoft.com/office/2007/relationships/media" Target="../media/media7.wav"/><Relationship Id="rId5" Type="http://schemas.microsoft.com/office/2007/relationships/media" Target="../media/media4.mp3"/><Relationship Id="rId15" Type="http://schemas.openxmlformats.org/officeDocument/2006/relationships/image" Target="../media/image2.png"/><Relationship Id="rId10" Type="http://schemas.openxmlformats.org/officeDocument/2006/relationships/audio" Target="../media/media6.wav"/><Relationship Id="rId4" Type="http://schemas.openxmlformats.org/officeDocument/2006/relationships/audio" Target="../media/media3.mp3"/><Relationship Id="rId9" Type="http://schemas.microsoft.com/office/2007/relationships/media" Target="../media/media6.wav"/><Relationship Id="rId14" Type="http://schemas.openxmlformats.org/officeDocument/2006/relationships/notesSlide" Target="../notesSlides/notesSlide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7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SLIDE CHỦ ĐỀ">
            <a:hlinkClick r:id="" action="ppaction://media"/>
            <a:extLst>
              <a:ext uri="{FF2B5EF4-FFF2-40B4-BE49-F238E27FC236}">
                <a16:creationId xmlns:a16="http://schemas.microsoft.com/office/drawing/2014/main" id="{697B1F56-C9EF-C79C-B61C-9120169F77EA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359315" y="196540"/>
            <a:ext cx="8412978" cy="473230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527349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9466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0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67791614-CA23-B185-C1B3-5CC0A6BEEDD8}"/>
              </a:ext>
            </a:extLst>
          </p:cNvPr>
          <p:cNvGrpSpPr/>
          <p:nvPr/>
        </p:nvGrpSpPr>
        <p:grpSpPr>
          <a:xfrm>
            <a:off x="0" y="-16914"/>
            <a:ext cx="9144000" cy="5160414"/>
            <a:chOff x="0" y="-16914"/>
            <a:chExt cx="9144000" cy="5160414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6AC86E1D-94E1-E5E3-5D85-1B4C47D79B9A}"/>
                </a:ext>
              </a:extLst>
            </p:cNvPr>
            <p:cNvSpPr txBox="1"/>
            <p:nvPr/>
          </p:nvSpPr>
          <p:spPr>
            <a:xfrm flipH="1">
              <a:off x="2022327" y="1617643"/>
              <a:ext cx="1864857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GB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BIỂU DIỄN LIÊN KHÚC NHỊP ĐIỆU MÙA XUÂN – CHÀO ĐÓN NĂM MỚI</a:t>
              </a:r>
            </a:p>
          </p:txBody>
        </p:sp>
        <p:pic>
          <p:nvPicPr>
            <p:cNvPr id="13" name="Picture 12" descr="A stage with red curtains&#10;&#10;Description automatically generated with low confidence">
              <a:extLst>
                <a:ext uri="{FF2B5EF4-FFF2-40B4-BE49-F238E27FC236}">
                  <a16:creationId xmlns:a16="http://schemas.microsoft.com/office/drawing/2014/main" id="{2C5E2ED3-B9B3-DD5C-3A4D-29A43C282D1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E5025D5-4C38-28B0-930C-0431827A3BF3}"/>
                </a:ext>
              </a:extLst>
            </p:cNvPr>
            <p:cNvSpPr txBox="1"/>
            <p:nvPr/>
          </p:nvSpPr>
          <p:spPr>
            <a:xfrm flipH="1">
              <a:off x="2314934" y="1577199"/>
              <a:ext cx="4416538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GB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GIỚI THIỆU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GB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CHƯƠNG TRÌNH VĂN NGHỆ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GB" b="1" dirty="0">
                  <a:solidFill>
                    <a:srgbClr val="FF0000"/>
                  </a:solidFill>
                </a:rPr>
                <a:t>NHỊP ĐIỆU MÙA XUÂN - CHÀO ĐÓN NĂM MỚI</a:t>
              </a:r>
              <a:endParaRPr kumimoji="0" lang="en-GB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5" name="Google Shape;6862;p55">
              <a:extLst>
                <a:ext uri="{FF2B5EF4-FFF2-40B4-BE49-F238E27FC236}">
                  <a16:creationId xmlns:a16="http://schemas.microsoft.com/office/drawing/2014/main" id="{74EA08ED-1167-E227-2E09-815982BDD49C}"/>
                </a:ext>
              </a:extLst>
            </p:cNvPr>
            <p:cNvGrpSpPr/>
            <p:nvPr/>
          </p:nvGrpSpPr>
          <p:grpSpPr>
            <a:xfrm>
              <a:off x="425457" y="0"/>
              <a:ext cx="569775" cy="2500295"/>
              <a:chOff x="2526900" y="1423675"/>
              <a:chExt cx="730387" cy="3204684"/>
            </a:xfrm>
          </p:grpSpPr>
          <p:sp>
            <p:nvSpPr>
              <p:cNvPr id="16" name="Google Shape;6863;p55">
                <a:extLst>
                  <a:ext uri="{FF2B5EF4-FFF2-40B4-BE49-F238E27FC236}">
                    <a16:creationId xmlns:a16="http://schemas.microsoft.com/office/drawing/2014/main" id="{E1310C9F-D2C6-6368-CE67-63E16F931892}"/>
                  </a:ext>
                </a:extLst>
              </p:cNvPr>
              <p:cNvSpPr/>
              <p:nvPr/>
            </p:nvSpPr>
            <p:spPr>
              <a:xfrm>
                <a:off x="2877409" y="1423675"/>
                <a:ext cx="30393" cy="3034797"/>
              </a:xfrm>
              <a:custGeom>
                <a:avLst/>
                <a:gdLst/>
                <a:ahLst/>
                <a:cxnLst/>
                <a:rect l="l" t="t" r="r" b="b"/>
                <a:pathLst>
                  <a:path w="734" h="73291" extrusionOk="0">
                    <a:moveTo>
                      <a:pt x="0" y="0"/>
                    </a:moveTo>
                    <a:lnTo>
                      <a:pt x="0" y="73291"/>
                    </a:lnTo>
                    <a:lnTo>
                      <a:pt x="734" y="73291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6864;p55">
                <a:extLst>
                  <a:ext uri="{FF2B5EF4-FFF2-40B4-BE49-F238E27FC236}">
                    <a16:creationId xmlns:a16="http://schemas.microsoft.com/office/drawing/2014/main" id="{FF979BFE-638D-CF1C-F776-75E71BD3B191}"/>
                  </a:ext>
                </a:extLst>
              </p:cNvPr>
              <p:cNvSpPr/>
              <p:nvPr/>
            </p:nvSpPr>
            <p:spPr>
              <a:xfrm>
                <a:off x="2526900" y="2643976"/>
                <a:ext cx="730387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7639" h="27123" extrusionOk="0">
                    <a:moveTo>
                      <a:pt x="8820" y="0"/>
                    </a:moveTo>
                    <a:cubicBezTo>
                      <a:pt x="3949" y="0"/>
                      <a:pt x="1" y="3948"/>
                      <a:pt x="1" y="8822"/>
                    </a:cubicBezTo>
                    <a:lnTo>
                      <a:pt x="1" y="18301"/>
                    </a:lnTo>
                    <a:cubicBezTo>
                      <a:pt x="1" y="23175"/>
                      <a:pt x="3949" y="27123"/>
                      <a:pt x="8820" y="27123"/>
                    </a:cubicBezTo>
                    <a:cubicBezTo>
                      <a:pt x="13690" y="27123"/>
                      <a:pt x="17638" y="23172"/>
                      <a:pt x="17638" y="18301"/>
                    </a:cubicBezTo>
                    <a:lnTo>
                      <a:pt x="17638" y="8822"/>
                    </a:lnTo>
                    <a:cubicBezTo>
                      <a:pt x="17638" y="3948"/>
                      <a:pt x="13690" y="0"/>
                      <a:pt x="8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6865;p55">
                <a:extLst>
                  <a:ext uri="{FF2B5EF4-FFF2-40B4-BE49-F238E27FC236}">
                    <a16:creationId xmlns:a16="http://schemas.microsoft.com/office/drawing/2014/main" id="{FFDB5E78-47FD-DC1C-DAC4-018F32434D65}"/>
                  </a:ext>
                </a:extLst>
              </p:cNvPr>
              <p:cNvSpPr/>
              <p:nvPr/>
            </p:nvSpPr>
            <p:spPr>
              <a:xfrm>
                <a:off x="2538245" y="3182844"/>
                <a:ext cx="50848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29" extrusionOk="0">
                    <a:moveTo>
                      <a:pt x="614" y="1"/>
                    </a:moveTo>
                    <a:cubicBezTo>
                      <a:pt x="277" y="1"/>
                      <a:pt x="0" y="277"/>
                      <a:pt x="0" y="615"/>
                    </a:cubicBezTo>
                    <a:cubicBezTo>
                      <a:pt x="0" y="952"/>
                      <a:pt x="277" y="1228"/>
                      <a:pt x="614" y="1228"/>
                    </a:cubicBezTo>
                    <a:cubicBezTo>
                      <a:pt x="954" y="1228"/>
                      <a:pt x="1228" y="955"/>
                      <a:pt x="1228" y="615"/>
                    </a:cubicBezTo>
                    <a:cubicBezTo>
                      <a:pt x="1228" y="277"/>
                      <a:pt x="954" y="1"/>
                      <a:pt x="6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6866;p55">
                <a:extLst>
                  <a:ext uri="{FF2B5EF4-FFF2-40B4-BE49-F238E27FC236}">
                    <a16:creationId xmlns:a16="http://schemas.microsoft.com/office/drawing/2014/main" id="{0DD5B730-82C1-491F-72D2-11E9C7333109}"/>
                  </a:ext>
                </a:extLst>
              </p:cNvPr>
              <p:cNvSpPr/>
              <p:nvPr/>
            </p:nvSpPr>
            <p:spPr>
              <a:xfrm>
                <a:off x="3183612" y="3182844"/>
                <a:ext cx="50890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229" extrusionOk="0">
                    <a:moveTo>
                      <a:pt x="615" y="1"/>
                    </a:moveTo>
                    <a:cubicBezTo>
                      <a:pt x="274" y="1"/>
                      <a:pt x="1" y="277"/>
                      <a:pt x="1" y="615"/>
                    </a:cubicBezTo>
                    <a:cubicBezTo>
                      <a:pt x="1" y="952"/>
                      <a:pt x="274" y="1228"/>
                      <a:pt x="615" y="1228"/>
                    </a:cubicBezTo>
                    <a:cubicBezTo>
                      <a:pt x="952" y="1228"/>
                      <a:pt x="1228" y="955"/>
                      <a:pt x="1228" y="615"/>
                    </a:cubicBezTo>
                    <a:cubicBezTo>
                      <a:pt x="1228" y="277"/>
                      <a:pt x="955" y="1"/>
                      <a:pt x="6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6867;p55">
                <a:extLst>
                  <a:ext uri="{FF2B5EF4-FFF2-40B4-BE49-F238E27FC236}">
                    <a16:creationId xmlns:a16="http://schemas.microsoft.com/office/drawing/2014/main" id="{E4A455AC-9920-4159-F118-B7F2DCE255C8}"/>
                  </a:ext>
                </a:extLst>
              </p:cNvPr>
              <p:cNvSpPr/>
              <p:nvPr/>
            </p:nvSpPr>
            <p:spPr>
              <a:xfrm>
                <a:off x="2549674" y="2643976"/>
                <a:ext cx="684963" cy="302109"/>
              </a:xfrm>
              <a:custGeom>
                <a:avLst/>
                <a:gdLst/>
                <a:ahLst/>
                <a:cxnLst/>
                <a:rect l="l" t="t" r="r" b="b"/>
                <a:pathLst>
                  <a:path w="16542" h="7296" extrusionOk="0">
                    <a:moveTo>
                      <a:pt x="8270" y="0"/>
                    </a:moveTo>
                    <a:cubicBezTo>
                      <a:pt x="4475" y="0"/>
                      <a:pt x="1245" y="2394"/>
                      <a:pt x="1" y="5753"/>
                    </a:cubicBezTo>
                    <a:cubicBezTo>
                      <a:pt x="1881" y="6735"/>
                      <a:pt x="4015" y="7296"/>
                      <a:pt x="6280" y="7296"/>
                    </a:cubicBezTo>
                    <a:lnTo>
                      <a:pt x="10261" y="7296"/>
                    </a:lnTo>
                    <a:cubicBezTo>
                      <a:pt x="12527" y="7296"/>
                      <a:pt x="14664" y="6738"/>
                      <a:pt x="16541" y="5753"/>
                    </a:cubicBezTo>
                    <a:cubicBezTo>
                      <a:pt x="15291" y="2397"/>
                      <a:pt x="12064" y="0"/>
                      <a:pt x="827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6868;p55">
                <a:extLst>
                  <a:ext uri="{FF2B5EF4-FFF2-40B4-BE49-F238E27FC236}">
                    <a16:creationId xmlns:a16="http://schemas.microsoft.com/office/drawing/2014/main" id="{9ACC5D29-7C66-69E2-4F13-FD0011A0B84D}"/>
                  </a:ext>
                </a:extLst>
              </p:cNvPr>
              <p:cNvSpPr/>
              <p:nvPr/>
            </p:nvSpPr>
            <p:spPr>
              <a:xfrm>
                <a:off x="2563669" y="3505155"/>
                <a:ext cx="656516" cy="261778"/>
              </a:xfrm>
              <a:custGeom>
                <a:avLst/>
                <a:gdLst/>
                <a:ahLst/>
                <a:cxnLst/>
                <a:rect l="l" t="t" r="r" b="b"/>
                <a:pathLst>
                  <a:path w="15855" h="6322" extrusionOk="0">
                    <a:moveTo>
                      <a:pt x="5940" y="0"/>
                    </a:moveTo>
                    <a:cubicBezTo>
                      <a:pt x="3808" y="0"/>
                      <a:pt x="1794" y="491"/>
                      <a:pt x="0" y="1367"/>
                    </a:cubicBezTo>
                    <a:cubicBezTo>
                      <a:pt x="1434" y="4299"/>
                      <a:pt x="4444" y="6322"/>
                      <a:pt x="7929" y="6322"/>
                    </a:cubicBezTo>
                    <a:cubicBezTo>
                      <a:pt x="11410" y="6322"/>
                      <a:pt x="14423" y="4299"/>
                      <a:pt x="15855" y="1367"/>
                    </a:cubicBezTo>
                    <a:cubicBezTo>
                      <a:pt x="14058" y="491"/>
                      <a:pt x="12046" y="0"/>
                      <a:pt x="991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6869;p55">
                <a:extLst>
                  <a:ext uri="{FF2B5EF4-FFF2-40B4-BE49-F238E27FC236}">
                    <a16:creationId xmlns:a16="http://schemas.microsoft.com/office/drawing/2014/main" id="{5DEC5F2F-FED8-E4BF-BB4C-59D7DACDB4B9}"/>
                  </a:ext>
                </a:extLst>
              </p:cNvPr>
              <p:cNvSpPr/>
              <p:nvPr/>
            </p:nvSpPr>
            <p:spPr>
              <a:xfrm>
                <a:off x="2631925" y="2666990"/>
                <a:ext cx="520451" cy="1077076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27363" extrusionOk="0">
                    <a:moveTo>
                      <a:pt x="7935" y="243"/>
                    </a:moveTo>
                    <a:cubicBezTo>
                      <a:pt x="10713" y="243"/>
                      <a:pt x="12973" y="2503"/>
                      <a:pt x="12973" y="5282"/>
                    </a:cubicBezTo>
                    <a:lnTo>
                      <a:pt x="12973" y="22082"/>
                    </a:lnTo>
                    <a:cubicBezTo>
                      <a:pt x="12973" y="24860"/>
                      <a:pt x="10713" y="27120"/>
                      <a:pt x="7935" y="27120"/>
                    </a:cubicBezTo>
                    <a:lnTo>
                      <a:pt x="5282" y="27120"/>
                    </a:lnTo>
                    <a:cubicBezTo>
                      <a:pt x="2500" y="27120"/>
                      <a:pt x="240" y="24860"/>
                      <a:pt x="240" y="22082"/>
                    </a:cubicBezTo>
                    <a:lnTo>
                      <a:pt x="240" y="5282"/>
                    </a:lnTo>
                    <a:cubicBezTo>
                      <a:pt x="240" y="2503"/>
                      <a:pt x="2500" y="243"/>
                      <a:pt x="5282" y="243"/>
                    </a:cubicBezTo>
                    <a:close/>
                    <a:moveTo>
                      <a:pt x="5284" y="0"/>
                    </a:moveTo>
                    <a:cubicBezTo>
                      <a:pt x="2372" y="0"/>
                      <a:pt x="0" y="2372"/>
                      <a:pt x="0" y="5282"/>
                    </a:cubicBezTo>
                    <a:lnTo>
                      <a:pt x="0" y="22082"/>
                    </a:lnTo>
                    <a:cubicBezTo>
                      <a:pt x="0" y="24991"/>
                      <a:pt x="2372" y="27363"/>
                      <a:pt x="5284" y="27363"/>
                    </a:cubicBezTo>
                    <a:lnTo>
                      <a:pt x="7937" y="27363"/>
                    </a:lnTo>
                    <a:cubicBezTo>
                      <a:pt x="10850" y="27363"/>
                      <a:pt x="13219" y="24997"/>
                      <a:pt x="13221" y="22082"/>
                    </a:cubicBezTo>
                    <a:lnTo>
                      <a:pt x="13221" y="5282"/>
                    </a:lnTo>
                    <a:cubicBezTo>
                      <a:pt x="13221" y="2372"/>
                      <a:pt x="10850" y="0"/>
                      <a:pt x="79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6870;p55">
                <a:extLst>
                  <a:ext uri="{FF2B5EF4-FFF2-40B4-BE49-F238E27FC236}">
                    <a16:creationId xmlns:a16="http://schemas.microsoft.com/office/drawing/2014/main" id="{6468EDC1-118E-239E-5141-29E93E959942}"/>
                  </a:ext>
                </a:extLst>
              </p:cNvPr>
              <p:cNvSpPr/>
              <p:nvPr/>
            </p:nvSpPr>
            <p:spPr>
              <a:xfrm>
                <a:off x="2750000" y="2638758"/>
                <a:ext cx="284180" cy="113328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27369" extrusionOk="0">
                    <a:moveTo>
                      <a:pt x="4107" y="249"/>
                    </a:moveTo>
                    <a:cubicBezTo>
                      <a:pt x="5493" y="249"/>
                      <a:pt x="6617" y="1376"/>
                      <a:pt x="6617" y="2760"/>
                    </a:cubicBezTo>
                    <a:lnTo>
                      <a:pt x="6617" y="24615"/>
                    </a:lnTo>
                    <a:cubicBezTo>
                      <a:pt x="6617" y="25999"/>
                      <a:pt x="5493" y="27126"/>
                      <a:pt x="4107" y="27126"/>
                    </a:cubicBezTo>
                    <a:lnTo>
                      <a:pt x="2754" y="27126"/>
                    </a:lnTo>
                    <a:cubicBezTo>
                      <a:pt x="1370" y="27126"/>
                      <a:pt x="243" y="25999"/>
                      <a:pt x="243" y="24615"/>
                    </a:cubicBezTo>
                    <a:lnTo>
                      <a:pt x="243" y="2760"/>
                    </a:lnTo>
                    <a:cubicBezTo>
                      <a:pt x="243" y="1376"/>
                      <a:pt x="1370" y="249"/>
                      <a:pt x="2754" y="249"/>
                    </a:cubicBezTo>
                    <a:close/>
                    <a:moveTo>
                      <a:pt x="2754" y="1"/>
                    </a:moveTo>
                    <a:cubicBezTo>
                      <a:pt x="1233" y="1"/>
                      <a:pt x="0" y="1240"/>
                      <a:pt x="0" y="2757"/>
                    </a:cubicBezTo>
                    <a:lnTo>
                      <a:pt x="0" y="24615"/>
                    </a:lnTo>
                    <a:cubicBezTo>
                      <a:pt x="0" y="26136"/>
                      <a:pt x="1239" y="27369"/>
                      <a:pt x="2754" y="27369"/>
                    </a:cubicBezTo>
                    <a:lnTo>
                      <a:pt x="4107" y="27369"/>
                    </a:lnTo>
                    <a:cubicBezTo>
                      <a:pt x="5627" y="27369"/>
                      <a:pt x="6863" y="26136"/>
                      <a:pt x="6863" y="24612"/>
                    </a:cubicBezTo>
                    <a:lnTo>
                      <a:pt x="6863" y="2757"/>
                    </a:lnTo>
                    <a:cubicBezTo>
                      <a:pt x="6863" y="1237"/>
                      <a:pt x="5624" y="1"/>
                      <a:pt x="41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6871;p55">
                <a:extLst>
                  <a:ext uri="{FF2B5EF4-FFF2-40B4-BE49-F238E27FC236}">
                    <a16:creationId xmlns:a16="http://schemas.microsoft.com/office/drawing/2014/main" id="{1F0BCBCD-5290-141F-8984-718477ACD28F}"/>
                  </a:ext>
                </a:extLst>
              </p:cNvPr>
              <p:cNvSpPr/>
              <p:nvPr/>
            </p:nvSpPr>
            <p:spPr>
              <a:xfrm>
                <a:off x="2886974" y="2643976"/>
                <a:ext cx="10228" cy="1122971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7120" extrusionOk="0">
                    <a:moveTo>
                      <a:pt x="1" y="0"/>
                    </a:moveTo>
                    <a:lnTo>
                      <a:pt x="1" y="27120"/>
                    </a:lnTo>
                    <a:lnTo>
                      <a:pt x="246" y="2712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6872;p55">
                <a:extLst>
                  <a:ext uri="{FF2B5EF4-FFF2-40B4-BE49-F238E27FC236}">
                    <a16:creationId xmlns:a16="http://schemas.microsoft.com/office/drawing/2014/main" id="{65CCB6C5-5EF5-0ADA-6DB3-112606D39430}"/>
                  </a:ext>
                </a:extLst>
              </p:cNvPr>
              <p:cNvSpPr/>
              <p:nvPr/>
            </p:nvSpPr>
            <p:spPr>
              <a:xfrm>
                <a:off x="2547231" y="2877759"/>
                <a:ext cx="689601" cy="73415"/>
              </a:xfrm>
              <a:custGeom>
                <a:avLst/>
                <a:gdLst/>
                <a:ahLst/>
                <a:cxnLst/>
                <a:rect l="l" t="t" r="r" b="b"/>
                <a:pathLst>
                  <a:path w="16654" h="1773" extrusionOk="0">
                    <a:moveTo>
                      <a:pt x="113" y="1"/>
                    </a:moveTo>
                    <a:lnTo>
                      <a:pt x="1" y="219"/>
                    </a:lnTo>
                    <a:cubicBezTo>
                      <a:pt x="1945" y="1237"/>
                      <a:pt x="4135" y="1772"/>
                      <a:pt x="6337" y="1772"/>
                    </a:cubicBezTo>
                    <a:lnTo>
                      <a:pt x="10315" y="1772"/>
                    </a:lnTo>
                    <a:cubicBezTo>
                      <a:pt x="12519" y="1772"/>
                      <a:pt x="14709" y="1237"/>
                      <a:pt x="16653" y="219"/>
                    </a:cubicBezTo>
                    <a:lnTo>
                      <a:pt x="16542" y="1"/>
                    </a:lnTo>
                    <a:cubicBezTo>
                      <a:pt x="14631" y="1002"/>
                      <a:pt x="12477" y="1533"/>
                      <a:pt x="10315" y="1533"/>
                    </a:cubicBezTo>
                    <a:lnTo>
                      <a:pt x="6337" y="1533"/>
                    </a:lnTo>
                    <a:cubicBezTo>
                      <a:pt x="4175" y="1533"/>
                      <a:pt x="2024" y="1002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6873;p55">
                <a:extLst>
                  <a:ext uri="{FF2B5EF4-FFF2-40B4-BE49-F238E27FC236}">
                    <a16:creationId xmlns:a16="http://schemas.microsoft.com/office/drawing/2014/main" id="{C87F17A2-6675-2099-C6AB-6BD976F8684E}"/>
                  </a:ext>
                </a:extLst>
              </p:cNvPr>
              <p:cNvSpPr/>
              <p:nvPr/>
            </p:nvSpPr>
            <p:spPr>
              <a:xfrm>
                <a:off x="2561350" y="3500186"/>
                <a:ext cx="661029" cy="66211"/>
              </a:xfrm>
              <a:custGeom>
                <a:avLst/>
                <a:gdLst/>
                <a:ahLst/>
                <a:cxnLst/>
                <a:rect l="l" t="t" r="r" b="b"/>
                <a:pathLst>
                  <a:path w="15964" h="1599" extrusionOk="0">
                    <a:moveTo>
                      <a:pt x="5993" y="0"/>
                    </a:moveTo>
                    <a:cubicBezTo>
                      <a:pt x="3892" y="0"/>
                      <a:pt x="1878" y="466"/>
                      <a:pt x="0" y="1378"/>
                    </a:cubicBezTo>
                    <a:lnTo>
                      <a:pt x="109" y="1599"/>
                    </a:lnTo>
                    <a:cubicBezTo>
                      <a:pt x="1953" y="701"/>
                      <a:pt x="3934" y="243"/>
                      <a:pt x="5996" y="243"/>
                    </a:cubicBezTo>
                    <a:lnTo>
                      <a:pt x="9974" y="243"/>
                    </a:lnTo>
                    <a:cubicBezTo>
                      <a:pt x="12038" y="243"/>
                      <a:pt x="14016" y="701"/>
                      <a:pt x="15860" y="1599"/>
                    </a:cubicBezTo>
                    <a:lnTo>
                      <a:pt x="15964" y="1378"/>
                    </a:lnTo>
                    <a:cubicBezTo>
                      <a:pt x="14086" y="463"/>
                      <a:pt x="12072" y="0"/>
                      <a:pt x="99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6874;p55">
                <a:extLst>
                  <a:ext uri="{FF2B5EF4-FFF2-40B4-BE49-F238E27FC236}">
                    <a16:creationId xmlns:a16="http://schemas.microsoft.com/office/drawing/2014/main" id="{5DA4EA5C-7DDD-4B58-F609-BCB8A5A97E88}"/>
                  </a:ext>
                </a:extLst>
              </p:cNvPr>
              <p:cNvSpPr/>
              <p:nvPr/>
            </p:nvSpPr>
            <p:spPr>
              <a:xfrm>
                <a:off x="2635717" y="3004339"/>
                <a:ext cx="512501" cy="442563"/>
              </a:xfrm>
              <a:custGeom>
                <a:avLst/>
                <a:gdLst/>
                <a:ahLst/>
                <a:cxnLst/>
                <a:rect l="l" t="t" r="r" b="b"/>
                <a:pathLst>
                  <a:path w="12377" h="10688" extrusionOk="0">
                    <a:moveTo>
                      <a:pt x="6191" y="0"/>
                    </a:moveTo>
                    <a:cubicBezTo>
                      <a:pt x="5339" y="0"/>
                      <a:pt x="4487" y="445"/>
                      <a:pt x="4049" y="1335"/>
                    </a:cubicBezTo>
                    <a:lnTo>
                      <a:pt x="3644" y="2150"/>
                    </a:lnTo>
                    <a:lnTo>
                      <a:pt x="2746" y="2284"/>
                    </a:lnTo>
                    <a:cubicBezTo>
                      <a:pt x="785" y="2568"/>
                      <a:pt x="1" y="4979"/>
                      <a:pt x="1421" y="6359"/>
                    </a:cubicBezTo>
                    <a:lnTo>
                      <a:pt x="2074" y="6996"/>
                    </a:lnTo>
                    <a:lnTo>
                      <a:pt x="1920" y="7891"/>
                    </a:lnTo>
                    <a:cubicBezTo>
                      <a:pt x="1656" y="9436"/>
                      <a:pt x="2880" y="10687"/>
                      <a:pt x="4271" y="10687"/>
                    </a:cubicBezTo>
                    <a:cubicBezTo>
                      <a:pt x="4639" y="10687"/>
                      <a:pt x="5019" y="10600"/>
                      <a:pt x="5385" y="10407"/>
                    </a:cubicBezTo>
                    <a:lnTo>
                      <a:pt x="6192" y="9986"/>
                    </a:lnTo>
                    <a:lnTo>
                      <a:pt x="6998" y="10407"/>
                    </a:lnTo>
                    <a:cubicBezTo>
                      <a:pt x="7363" y="10600"/>
                      <a:pt x="7742" y="10687"/>
                      <a:pt x="8109" y="10687"/>
                    </a:cubicBezTo>
                    <a:cubicBezTo>
                      <a:pt x="9500" y="10687"/>
                      <a:pt x="10727" y="9436"/>
                      <a:pt x="10463" y="7891"/>
                    </a:cubicBezTo>
                    <a:lnTo>
                      <a:pt x="10309" y="6996"/>
                    </a:lnTo>
                    <a:lnTo>
                      <a:pt x="10962" y="6359"/>
                    </a:lnTo>
                    <a:cubicBezTo>
                      <a:pt x="12376" y="4976"/>
                      <a:pt x="11595" y="2568"/>
                      <a:pt x="9637" y="2284"/>
                    </a:cubicBezTo>
                    <a:lnTo>
                      <a:pt x="8736" y="2150"/>
                    </a:lnTo>
                    <a:lnTo>
                      <a:pt x="8331" y="1335"/>
                    </a:lnTo>
                    <a:cubicBezTo>
                      <a:pt x="7895" y="445"/>
                      <a:pt x="7043" y="0"/>
                      <a:pt x="6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6875;p55">
                <a:extLst>
                  <a:ext uri="{FF2B5EF4-FFF2-40B4-BE49-F238E27FC236}">
                    <a16:creationId xmlns:a16="http://schemas.microsoft.com/office/drawing/2014/main" id="{7EEAA0C1-33D7-DAA1-D648-153EECCC3F5D}"/>
                  </a:ext>
                </a:extLst>
              </p:cNvPr>
              <p:cNvSpPr/>
              <p:nvPr/>
            </p:nvSpPr>
            <p:spPr>
              <a:xfrm>
                <a:off x="2673853" y="3037133"/>
                <a:ext cx="436601" cy="376725"/>
              </a:xfrm>
              <a:custGeom>
                <a:avLst/>
                <a:gdLst/>
                <a:ahLst/>
                <a:cxnLst/>
                <a:rect l="l" t="t" r="r" b="b"/>
                <a:pathLst>
                  <a:path w="10544" h="9098" extrusionOk="0">
                    <a:moveTo>
                      <a:pt x="5271" y="0"/>
                    </a:moveTo>
                    <a:cubicBezTo>
                      <a:pt x="4544" y="0"/>
                      <a:pt x="3818" y="378"/>
                      <a:pt x="3443" y="1134"/>
                    </a:cubicBezTo>
                    <a:lnTo>
                      <a:pt x="3100" y="1829"/>
                    </a:lnTo>
                    <a:lnTo>
                      <a:pt x="2333" y="1941"/>
                    </a:lnTo>
                    <a:cubicBezTo>
                      <a:pt x="667" y="2181"/>
                      <a:pt x="1" y="4231"/>
                      <a:pt x="1209" y="5411"/>
                    </a:cubicBezTo>
                    <a:lnTo>
                      <a:pt x="1761" y="5952"/>
                    </a:lnTo>
                    <a:lnTo>
                      <a:pt x="1630" y="6714"/>
                    </a:lnTo>
                    <a:cubicBezTo>
                      <a:pt x="1402" y="8028"/>
                      <a:pt x="2451" y="9097"/>
                      <a:pt x="3638" y="9097"/>
                    </a:cubicBezTo>
                    <a:cubicBezTo>
                      <a:pt x="3951" y="9097"/>
                      <a:pt x="4273" y="9023"/>
                      <a:pt x="4584" y="8859"/>
                    </a:cubicBezTo>
                    <a:lnTo>
                      <a:pt x="5271" y="8497"/>
                    </a:lnTo>
                    <a:lnTo>
                      <a:pt x="5957" y="8859"/>
                    </a:lnTo>
                    <a:cubicBezTo>
                      <a:pt x="6269" y="9023"/>
                      <a:pt x="6592" y="9098"/>
                      <a:pt x="6905" y="9098"/>
                    </a:cubicBezTo>
                    <a:cubicBezTo>
                      <a:pt x="8091" y="9098"/>
                      <a:pt x="9136" y="8032"/>
                      <a:pt x="8911" y="6714"/>
                    </a:cubicBezTo>
                    <a:lnTo>
                      <a:pt x="8777" y="5952"/>
                    </a:lnTo>
                    <a:lnTo>
                      <a:pt x="9332" y="5411"/>
                    </a:lnTo>
                    <a:cubicBezTo>
                      <a:pt x="10543" y="4237"/>
                      <a:pt x="9876" y="2186"/>
                      <a:pt x="8205" y="1941"/>
                    </a:cubicBezTo>
                    <a:lnTo>
                      <a:pt x="7438" y="1829"/>
                    </a:lnTo>
                    <a:lnTo>
                      <a:pt x="7098" y="1134"/>
                    </a:lnTo>
                    <a:cubicBezTo>
                      <a:pt x="6723" y="378"/>
                      <a:pt x="5997" y="0"/>
                      <a:pt x="52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6876;p55">
                <a:extLst>
                  <a:ext uri="{FF2B5EF4-FFF2-40B4-BE49-F238E27FC236}">
                    <a16:creationId xmlns:a16="http://schemas.microsoft.com/office/drawing/2014/main" id="{3F85CE41-0A09-E215-616D-9C925F23A437}"/>
                  </a:ext>
                </a:extLst>
              </p:cNvPr>
              <p:cNvSpPr/>
              <p:nvPr/>
            </p:nvSpPr>
            <p:spPr>
              <a:xfrm>
                <a:off x="2673853" y="3067319"/>
                <a:ext cx="401487" cy="362688"/>
              </a:xfrm>
              <a:custGeom>
                <a:avLst/>
                <a:gdLst/>
                <a:ahLst/>
                <a:cxnLst/>
                <a:rect l="l" t="t" r="r" b="b"/>
                <a:pathLst>
                  <a:path w="9696" h="8759" extrusionOk="0">
                    <a:moveTo>
                      <a:pt x="1" y="4124"/>
                    </a:moveTo>
                    <a:lnTo>
                      <a:pt x="1" y="4124"/>
                    </a:lnTo>
                    <a:cubicBezTo>
                      <a:pt x="121" y="4378"/>
                      <a:pt x="280" y="4624"/>
                      <a:pt x="503" y="4838"/>
                    </a:cubicBezTo>
                    <a:lnTo>
                      <a:pt x="1156" y="5475"/>
                    </a:lnTo>
                    <a:lnTo>
                      <a:pt x="1002" y="6370"/>
                    </a:lnTo>
                    <a:cubicBezTo>
                      <a:pt x="991" y="6437"/>
                      <a:pt x="988" y="6498"/>
                      <a:pt x="980" y="6565"/>
                    </a:cubicBezTo>
                    <a:cubicBezTo>
                      <a:pt x="1861" y="6230"/>
                      <a:pt x="2897" y="5574"/>
                      <a:pt x="3868" y="5147"/>
                    </a:cubicBezTo>
                    <a:lnTo>
                      <a:pt x="3868" y="5147"/>
                    </a:lnTo>
                    <a:cubicBezTo>
                      <a:pt x="3867" y="5206"/>
                      <a:pt x="3885" y="5245"/>
                      <a:pt x="3941" y="5245"/>
                    </a:cubicBezTo>
                    <a:cubicBezTo>
                      <a:pt x="3949" y="5245"/>
                      <a:pt x="3956" y="5244"/>
                      <a:pt x="3965" y="5243"/>
                    </a:cubicBezTo>
                    <a:cubicBezTo>
                      <a:pt x="4252" y="5198"/>
                      <a:pt x="4531" y="5067"/>
                      <a:pt x="4710" y="4841"/>
                    </a:cubicBezTo>
                    <a:lnTo>
                      <a:pt x="4710" y="4841"/>
                    </a:lnTo>
                    <a:cubicBezTo>
                      <a:pt x="4439" y="4914"/>
                      <a:pt x="4156" y="5020"/>
                      <a:pt x="3868" y="5147"/>
                    </a:cubicBezTo>
                    <a:lnTo>
                      <a:pt x="3868" y="5147"/>
                    </a:lnTo>
                    <a:cubicBezTo>
                      <a:pt x="3870" y="4977"/>
                      <a:pt x="4037" y="4642"/>
                      <a:pt x="3904" y="4642"/>
                    </a:cubicBezTo>
                    <a:cubicBezTo>
                      <a:pt x="3893" y="4642"/>
                      <a:pt x="3880" y="4644"/>
                      <a:pt x="3864" y="4649"/>
                    </a:cubicBezTo>
                    <a:cubicBezTo>
                      <a:pt x="3100" y="4897"/>
                      <a:pt x="2639" y="5077"/>
                      <a:pt x="2176" y="5077"/>
                    </a:cubicBezTo>
                    <a:cubicBezTo>
                      <a:pt x="1625" y="5077"/>
                      <a:pt x="1071" y="4822"/>
                      <a:pt x="1" y="4124"/>
                    </a:cubicBezTo>
                    <a:close/>
                    <a:moveTo>
                      <a:pt x="7508" y="1"/>
                    </a:moveTo>
                    <a:cubicBezTo>
                      <a:pt x="7304" y="1081"/>
                      <a:pt x="6978" y="2138"/>
                      <a:pt x="6531" y="3142"/>
                    </a:cubicBezTo>
                    <a:cubicBezTo>
                      <a:pt x="6412" y="3418"/>
                      <a:pt x="6250" y="3720"/>
                      <a:pt x="5960" y="3803"/>
                    </a:cubicBezTo>
                    <a:cubicBezTo>
                      <a:pt x="5908" y="3819"/>
                      <a:pt x="5855" y="3826"/>
                      <a:pt x="5802" y="3826"/>
                    </a:cubicBezTo>
                    <a:cubicBezTo>
                      <a:pt x="5627" y="3826"/>
                      <a:pt x="5452" y="3748"/>
                      <a:pt x="5315" y="3636"/>
                    </a:cubicBezTo>
                    <a:cubicBezTo>
                      <a:pt x="5134" y="3488"/>
                      <a:pt x="5008" y="3290"/>
                      <a:pt x="4883" y="3095"/>
                    </a:cubicBezTo>
                    <a:cubicBezTo>
                      <a:pt x="4249" y="2102"/>
                      <a:pt x="3616" y="1109"/>
                      <a:pt x="2983" y="113"/>
                    </a:cubicBezTo>
                    <a:lnTo>
                      <a:pt x="2729" y="629"/>
                    </a:lnTo>
                    <a:lnTo>
                      <a:pt x="2235" y="698"/>
                    </a:lnTo>
                    <a:cubicBezTo>
                      <a:pt x="3265" y="1348"/>
                      <a:pt x="4157" y="2197"/>
                      <a:pt x="4673" y="3282"/>
                    </a:cubicBezTo>
                    <a:cubicBezTo>
                      <a:pt x="4908" y="3778"/>
                      <a:pt x="5045" y="4409"/>
                      <a:pt x="4710" y="4841"/>
                    </a:cubicBezTo>
                    <a:cubicBezTo>
                      <a:pt x="4714" y="4840"/>
                      <a:pt x="4718" y="4840"/>
                      <a:pt x="4721" y="4840"/>
                    </a:cubicBezTo>
                    <a:cubicBezTo>
                      <a:pt x="4845" y="4840"/>
                      <a:pt x="4774" y="5371"/>
                      <a:pt x="4883" y="5461"/>
                    </a:cubicBezTo>
                    <a:cubicBezTo>
                      <a:pt x="4961" y="5522"/>
                      <a:pt x="4989" y="5622"/>
                      <a:pt x="5005" y="5720"/>
                    </a:cubicBezTo>
                    <a:cubicBezTo>
                      <a:pt x="5095" y="6192"/>
                      <a:pt x="5047" y="6680"/>
                      <a:pt x="4983" y="7157"/>
                    </a:cubicBezTo>
                    <a:cubicBezTo>
                      <a:pt x="4913" y="7695"/>
                      <a:pt x="4821" y="8228"/>
                      <a:pt x="4713" y="8758"/>
                    </a:cubicBezTo>
                    <a:lnTo>
                      <a:pt x="5271" y="8465"/>
                    </a:lnTo>
                    <a:lnTo>
                      <a:pt x="5683" y="8683"/>
                    </a:lnTo>
                    <a:cubicBezTo>
                      <a:pt x="5625" y="8236"/>
                      <a:pt x="5583" y="7784"/>
                      <a:pt x="5563" y="7335"/>
                    </a:cubicBezTo>
                    <a:cubicBezTo>
                      <a:pt x="5530" y="6599"/>
                      <a:pt x="5563" y="5815"/>
                      <a:pt x="5976" y="5210"/>
                    </a:cubicBezTo>
                    <a:cubicBezTo>
                      <a:pt x="6004" y="5168"/>
                      <a:pt x="6038" y="5126"/>
                      <a:pt x="6082" y="5098"/>
                    </a:cubicBezTo>
                    <a:cubicBezTo>
                      <a:pt x="6141" y="5062"/>
                      <a:pt x="6211" y="5059"/>
                      <a:pt x="6280" y="5059"/>
                    </a:cubicBezTo>
                    <a:cubicBezTo>
                      <a:pt x="6284" y="5059"/>
                      <a:pt x="6288" y="5059"/>
                      <a:pt x="6291" y="5059"/>
                    </a:cubicBezTo>
                    <a:cubicBezTo>
                      <a:pt x="7364" y="5059"/>
                      <a:pt x="8390" y="5467"/>
                      <a:pt x="9436" y="5731"/>
                    </a:cubicBezTo>
                    <a:lnTo>
                      <a:pt x="9394" y="5475"/>
                    </a:lnTo>
                    <a:lnTo>
                      <a:pt x="9695" y="5170"/>
                    </a:lnTo>
                    <a:cubicBezTo>
                      <a:pt x="9321" y="5154"/>
                      <a:pt x="8950" y="5134"/>
                      <a:pt x="8579" y="5078"/>
                    </a:cubicBezTo>
                    <a:cubicBezTo>
                      <a:pt x="8200" y="5023"/>
                      <a:pt x="7823" y="4939"/>
                      <a:pt x="7458" y="4825"/>
                    </a:cubicBezTo>
                    <a:cubicBezTo>
                      <a:pt x="7215" y="4749"/>
                      <a:pt x="6975" y="4657"/>
                      <a:pt x="6780" y="4501"/>
                    </a:cubicBezTo>
                    <a:cubicBezTo>
                      <a:pt x="6584" y="4345"/>
                      <a:pt x="6434" y="4110"/>
                      <a:pt x="6434" y="3859"/>
                    </a:cubicBezTo>
                    <a:cubicBezTo>
                      <a:pt x="6434" y="3605"/>
                      <a:pt x="6582" y="3374"/>
                      <a:pt x="6721" y="3165"/>
                    </a:cubicBezTo>
                    <a:lnTo>
                      <a:pt x="8342" y="707"/>
                    </a:lnTo>
                    <a:lnTo>
                      <a:pt x="7820" y="629"/>
                    </a:lnTo>
                    <a:lnTo>
                      <a:pt x="7508" y="1"/>
                    </a:ln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6877;p55">
                <a:extLst>
                  <a:ext uri="{FF2B5EF4-FFF2-40B4-BE49-F238E27FC236}">
                    <a16:creationId xmlns:a16="http://schemas.microsoft.com/office/drawing/2014/main" id="{B4BF2BD1-5D9D-CC31-6524-481CD672B358}"/>
                  </a:ext>
                </a:extLst>
              </p:cNvPr>
              <p:cNvSpPr/>
              <p:nvPr/>
            </p:nvSpPr>
            <p:spPr>
              <a:xfrm>
                <a:off x="2809129" y="3142762"/>
                <a:ext cx="165796" cy="165837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4005" extrusionOk="0">
                    <a:moveTo>
                      <a:pt x="2004" y="1"/>
                    </a:moveTo>
                    <a:cubicBezTo>
                      <a:pt x="896" y="1"/>
                      <a:pt x="0" y="896"/>
                      <a:pt x="0" y="2001"/>
                    </a:cubicBezTo>
                    <a:cubicBezTo>
                      <a:pt x="0" y="3109"/>
                      <a:pt x="896" y="4004"/>
                      <a:pt x="2004" y="4004"/>
                    </a:cubicBezTo>
                    <a:cubicBezTo>
                      <a:pt x="3108" y="4004"/>
                      <a:pt x="4004" y="3109"/>
                      <a:pt x="4004" y="2001"/>
                    </a:cubicBezTo>
                    <a:cubicBezTo>
                      <a:pt x="4004" y="896"/>
                      <a:pt x="3108" y="1"/>
                      <a:pt x="20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6878;p55">
                <a:extLst>
                  <a:ext uri="{FF2B5EF4-FFF2-40B4-BE49-F238E27FC236}">
                    <a16:creationId xmlns:a16="http://schemas.microsoft.com/office/drawing/2014/main" id="{516076C5-DB90-177B-6DE2-05ABFC5E9949}"/>
                  </a:ext>
                </a:extLst>
              </p:cNvPr>
              <p:cNvSpPr/>
              <p:nvPr/>
            </p:nvSpPr>
            <p:spPr>
              <a:xfrm>
                <a:off x="2826230" y="3168973"/>
                <a:ext cx="131593" cy="113374"/>
              </a:xfrm>
              <a:custGeom>
                <a:avLst/>
                <a:gdLst/>
                <a:ahLst/>
                <a:cxnLst/>
                <a:rect l="l" t="t" r="r" b="b"/>
                <a:pathLst>
                  <a:path w="3178" h="2738" extrusionOk="0">
                    <a:moveTo>
                      <a:pt x="1589" y="1"/>
                    </a:moveTo>
                    <a:cubicBezTo>
                      <a:pt x="1371" y="1"/>
                      <a:pt x="1151" y="115"/>
                      <a:pt x="1035" y="344"/>
                    </a:cubicBezTo>
                    <a:lnTo>
                      <a:pt x="932" y="553"/>
                    </a:lnTo>
                    <a:lnTo>
                      <a:pt x="701" y="584"/>
                    </a:lnTo>
                    <a:cubicBezTo>
                      <a:pt x="198" y="654"/>
                      <a:pt x="0" y="1270"/>
                      <a:pt x="363" y="1627"/>
                    </a:cubicBezTo>
                    <a:lnTo>
                      <a:pt x="530" y="1792"/>
                    </a:lnTo>
                    <a:lnTo>
                      <a:pt x="491" y="2021"/>
                    </a:lnTo>
                    <a:cubicBezTo>
                      <a:pt x="425" y="2416"/>
                      <a:pt x="739" y="2737"/>
                      <a:pt x="1096" y="2737"/>
                    </a:cubicBezTo>
                    <a:cubicBezTo>
                      <a:pt x="1190" y="2737"/>
                      <a:pt x="1287" y="2715"/>
                      <a:pt x="1381" y="2665"/>
                    </a:cubicBezTo>
                    <a:lnTo>
                      <a:pt x="1588" y="2559"/>
                    </a:lnTo>
                    <a:lnTo>
                      <a:pt x="1791" y="2665"/>
                    </a:lnTo>
                    <a:cubicBezTo>
                      <a:pt x="1886" y="2715"/>
                      <a:pt x="1983" y="2737"/>
                      <a:pt x="2078" y="2737"/>
                    </a:cubicBezTo>
                    <a:cubicBezTo>
                      <a:pt x="2435" y="2737"/>
                      <a:pt x="2747" y="2416"/>
                      <a:pt x="2681" y="2021"/>
                    </a:cubicBezTo>
                    <a:lnTo>
                      <a:pt x="2642" y="1792"/>
                    </a:lnTo>
                    <a:lnTo>
                      <a:pt x="2810" y="1627"/>
                    </a:lnTo>
                    <a:cubicBezTo>
                      <a:pt x="3178" y="1276"/>
                      <a:pt x="2974" y="657"/>
                      <a:pt x="2472" y="584"/>
                    </a:cubicBezTo>
                    <a:lnTo>
                      <a:pt x="2243" y="553"/>
                    </a:lnTo>
                    <a:lnTo>
                      <a:pt x="2137" y="344"/>
                    </a:lnTo>
                    <a:cubicBezTo>
                      <a:pt x="2026" y="115"/>
                      <a:pt x="1808" y="1"/>
                      <a:pt x="158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6879;p55">
                <a:extLst>
                  <a:ext uri="{FF2B5EF4-FFF2-40B4-BE49-F238E27FC236}">
                    <a16:creationId xmlns:a16="http://schemas.microsoft.com/office/drawing/2014/main" id="{22C4B420-6DD0-6F4D-4F7E-0B06318FFE4B}"/>
                  </a:ext>
                </a:extLst>
              </p:cNvPr>
              <p:cNvSpPr/>
              <p:nvPr/>
            </p:nvSpPr>
            <p:spPr>
              <a:xfrm>
                <a:off x="2849335" y="3182844"/>
                <a:ext cx="85506" cy="85548"/>
              </a:xfrm>
              <a:custGeom>
                <a:avLst/>
                <a:gdLst/>
                <a:ahLst/>
                <a:cxnLst/>
                <a:rect l="l" t="t" r="r" b="b"/>
                <a:pathLst>
                  <a:path w="2065" h="2066" extrusionOk="0">
                    <a:moveTo>
                      <a:pt x="1033" y="1"/>
                    </a:moveTo>
                    <a:cubicBezTo>
                      <a:pt x="461" y="1"/>
                      <a:pt x="0" y="461"/>
                      <a:pt x="0" y="1033"/>
                    </a:cubicBezTo>
                    <a:cubicBezTo>
                      <a:pt x="0" y="1605"/>
                      <a:pt x="461" y="2065"/>
                      <a:pt x="1033" y="2065"/>
                    </a:cubicBezTo>
                    <a:cubicBezTo>
                      <a:pt x="1604" y="2065"/>
                      <a:pt x="2065" y="1605"/>
                      <a:pt x="2065" y="1033"/>
                    </a:cubicBezTo>
                    <a:cubicBezTo>
                      <a:pt x="2065" y="467"/>
                      <a:pt x="1604" y="1"/>
                      <a:pt x="10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6880;p55">
                <a:extLst>
                  <a:ext uri="{FF2B5EF4-FFF2-40B4-BE49-F238E27FC236}">
                    <a16:creationId xmlns:a16="http://schemas.microsoft.com/office/drawing/2014/main" id="{0D53A1E2-020A-BB18-E895-1B5138929A00}"/>
                  </a:ext>
                </a:extLst>
              </p:cNvPr>
              <p:cNvSpPr/>
              <p:nvPr/>
            </p:nvSpPr>
            <p:spPr>
              <a:xfrm>
                <a:off x="2889541" y="3099119"/>
                <a:ext cx="5093" cy="2557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177" extrusionOk="0">
                    <a:moveTo>
                      <a:pt x="0" y="0"/>
                    </a:moveTo>
                    <a:lnTo>
                      <a:pt x="0" y="6177"/>
                    </a:lnTo>
                    <a:lnTo>
                      <a:pt x="123" y="6177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6881;p55">
                <a:extLst>
                  <a:ext uri="{FF2B5EF4-FFF2-40B4-BE49-F238E27FC236}">
                    <a16:creationId xmlns:a16="http://schemas.microsoft.com/office/drawing/2014/main" id="{26E113A0-A73A-49E6-BFEA-BBF5CC51C054}"/>
                  </a:ext>
                </a:extLst>
              </p:cNvPr>
              <p:cNvSpPr/>
              <p:nvPr/>
            </p:nvSpPr>
            <p:spPr>
              <a:xfrm>
                <a:off x="2879479" y="3077050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0"/>
                    </a:moveTo>
                    <a:cubicBezTo>
                      <a:pt x="140" y="0"/>
                      <a:pt x="0" y="140"/>
                      <a:pt x="0" y="313"/>
                    </a:cubicBezTo>
                    <a:cubicBezTo>
                      <a:pt x="0" y="489"/>
                      <a:pt x="140" y="628"/>
                      <a:pt x="313" y="628"/>
                    </a:cubicBezTo>
                    <a:cubicBezTo>
                      <a:pt x="489" y="628"/>
                      <a:pt x="628" y="489"/>
                      <a:pt x="628" y="313"/>
                    </a:cubicBezTo>
                    <a:cubicBezTo>
                      <a:pt x="628" y="140"/>
                      <a:pt x="489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6882;p55">
                <a:extLst>
                  <a:ext uri="{FF2B5EF4-FFF2-40B4-BE49-F238E27FC236}">
                    <a16:creationId xmlns:a16="http://schemas.microsoft.com/office/drawing/2014/main" id="{E0D729ED-2614-7D96-6E0B-ED64C0D94BB9}"/>
                  </a:ext>
                </a:extLst>
              </p:cNvPr>
              <p:cNvSpPr/>
              <p:nvPr/>
            </p:nvSpPr>
            <p:spPr>
              <a:xfrm>
                <a:off x="2887222" y="3084875"/>
                <a:ext cx="10559" cy="10352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0" extrusionOk="0">
                    <a:moveTo>
                      <a:pt x="135" y="1"/>
                    </a:moveTo>
                    <a:cubicBezTo>
                      <a:pt x="132" y="1"/>
                      <a:pt x="129" y="1"/>
                      <a:pt x="126" y="1"/>
                    </a:cubicBezTo>
                    <a:cubicBezTo>
                      <a:pt x="56" y="1"/>
                      <a:pt x="0" y="57"/>
                      <a:pt x="0" y="127"/>
                    </a:cubicBezTo>
                    <a:cubicBezTo>
                      <a:pt x="0" y="196"/>
                      <a:pt x="56" y="249"/>
                      <a:pt x="126" y="249"/>
                    </a:cubicBezTo>
                    <a:cubicBezTo>
                      <a:pt x="196" y="249"/>
                      <a:pt x="254" y="196"/>
                      <a:pt x="254" y="127"/>
                    </a:cubicBezTo>
                    <a:cubicBezTo>
                      <a:pt x="254" y="55"/>
                      <a:pt x="198" y="1"/>
                      <a:pt x="135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6883;p55">
                <a:extLst>
                  <a:ext uri="{FF2B5EF4-FFF2-40B4-BE49-F238E27FC236}">
                    <a16:creationId xmlns:a16="http://schemas.microsoft.com/office/drawing/2014/main" id="{30DFDE62-898C-95C8-185D-50ED0BF9A4EA}"/>
                  </a:ext>
                </a:extLst>
              </p:cNvPr>
              <p:cNvSpPr/>
              <p:nvPr/>
            </p:nvSpPr>
            <p:spPr>
              <a:xfrm>
                <a:off x="2879355" y="3350914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1"/>
                    </a:moveTo>
                    <a:cubicBezTo>
                      <a:pt x="140" y="1"/>
                      <a:pt x="1" y="146"/>
                      <a:pt x="1" y="316"/>
                    </a:cubicBezTo>
                    <a:cubicBezTo>
                      <a:pt x="1" y="489"/>
                      <a:pt x="143" y="629"/>
                      <a:pt x="313" y="629"/>
                    </a:cubicBezTo>
                    <a:cubicBezTo>
                      <a:pt x="489" y="629"/>
                      <a:pt x="628" y="486"/>
                      <a:pt x="628" y="316"/>
                    </a:cubicBezTo>
                    <a:cubicBezTo>
                      <a:pt x="628" y="146"/>
                      <a:pt x="489" y="6"/>
                      <a:pt x="313" y="1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6884;p55">
                <a:extLst>
                  <a:ext uri="{FF2B5EF4-FFF2-40B4-BE49-F238E27FC236}">
                    <a16:creationId xmlns:a16="http://schemas.microsoft.com/office/drawing/2014/main" id="{026CDF7C-1D77-0B0B-1D71-2D009CCC9C5A}"/>
                  </a:ext>
                </a:extLst>
              </p:cNvPr>
              <p:cNvSpPr/>
              <p:nvPr/>
            </p:nvSpPr>
            <p:spPr>
              <a:xfrm>
                <a:off x="2887222" y="3358782"/>
                <a:ext cx="10559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2" extrusionOk="0">
                    <a:moveTo>
                      <a:pt x="126" y="1"/>
                    </a:moveTo>
                    <a:cubicBezTo>
                      <a:pt x="56" y="1"/>
                      <a:pt x="0" y="56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6" y="252"/>
                      <a:pt x="254" y="196"/>
                      <a:pt x="254" y="126"/>
                    </a:cubicBezTo>
                    <a:cubicBezTo>
                      <a:pt x="254" y="56"/>
                      <a:pt x="193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6885;p55">
                <a:extLst>
                  <a:ext uri="{FF2B5EF4-FFF2-40B4-BE49-F238E27FC236}">
                    <a16:creationId xmlns:a16="http://schemas.microsoft.com/office/drawing/2014/main" id="{A70D699B-695E-1837-CB28-7EEC562BD5A8}"/>
                  </a:ext>
                </a:extLst>
              </p:cNvPr>
              <p:cNvSpPr/>
              <p:nvPr/>
            </p:nvSpPr>
            <p:spPr>
              <a:xfrm>
                <a:off x="2764534" y="3224209"/>
                <a:ext cx="255816" cy="5135"/>
              </a:xfrm>
              <a:custGeom>
                <a:avLst/>
                <a:gdLst/>
                <a:ahLst/>
                <a:cxnLst/>
                <a:rect l="l" t="t" r="r" b="b"/>
                <a:pathLst>
                  <a:path w="6178" h="124" extrusionOk="0">
                    <a:moveTo>
                      <a:pt x="1" y="1"/>
                    </a:moveTo>
                    <a:lnTo>
                      <a:pt x="1" y="123"/>
                    </a:lnTo>
                    <a:lnTo>
                      <a:pt x="6177" y="123"/>
                    </a:lnTo>
                    <a:lnTo>
                      <a:pt x="617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6886;p55">
                <a:extLst>
                  <a:ext uri="{FF2B5EF4-FFF2-40B4-BE49-F238E27FC236}">
                    <a16:creationId xmlns:a16="http://schemas.microsoft.com/office/drawing/2014/main" id="{3241F75F-AADE-102D-3356-9FAA9BF81404}"/>
                  </a:ext>
                </a:extLst>
              </p:cNvPr>
              <p:cNvSpPr/>
              <p:nvPr/>
            </p:nvSpPr>
            <p:spPr>
              <a:xfrm>
                <a:off x="3016370" y="3213941"/>
                <a:ext cx="26004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28" extrusionOk="0">
                    <a:moveTo>
                      <a:pt x="316" y="0"/>
                    </a:moveTo>
                    <a:cubicBezTo>
                      <a:pt x="140" y="0"/>
                      <a:pt x="0" y="140"/>
                      <a:pt x="0" y="315"/>
                    </a:cubicBezTo>
                    <a:cubicBezTo>
                      <a:pt x="0" y="488"/>
                      <a:pt x="140" y="628"/>
                      <a:pt x="316" y="628"/>
                    </a:cubicBezTo>
                    <a:cubicBezTo>
                      <a:pt x="489" y="628"/>
                      <a:pt x="628" y="488"/>
                      <a:pt x="628" y="315"/>
                    </a:cubicBezTo>
                    <a:cubicBezTo>
                      <a:pt x="628" y="140"/>
                      <a:pt x="489" y="0"/>
                      <a:pt x="316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6887;p55">
                <a:extLst>
                  <a:ext uri="{FF2B5EF4-FFF2-40B4-BE49-F238E27FC236}">
                    <a16:creationId xmlns:a16="http://schemas.microsoft.com/office/drawing/2014/main" id="{462D12E3-FC97-2C65-EA30-384C84915DA2}"/>
                  </a:ext>
                </a:extLst>
              </p:cNvPr>
              <p:cNvSpPr/>
              <p:nvPr/>
            </p:nvSpPr>
            <p:spPr>
              <a:xfrm>
                <a:off x="3024237" y="3221891"/>
                <a:ext cx="10518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52" extrusionOk="0">
                    <a:moveTo>
                      <a:pt x="126" y="1"/>
                    </a:moveTo>
                    <a:cubicBezTo>
                      <a:pt x="56" y="1"/>
                      <a:pt x="0" y="57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5" y="252"/>
                      <a:pt x="254" y="196"/>
                      <a:pt x="251" y="126"/>
                    </a:cubicBezTo>
                    <a:cubicBezTo>
                      <a:pt x="251" y="57"/>
                      <a:pt x="195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6888;p55">
                <a:extLst>
                  <a:ext uri="{FF2B5EF4-FFF2-40B4-BE49-F238E27FC236}">
                    <a16:creationId xmlns:a16="http://schemas.microsoft.com/office/drawing/2014/main" id="{045F3194-DDD9-03F0-1583-3270688C4129}"/>
                  </a:ext>
                </a:extLst>
              </p:cNvPr>
              <p:cNvSpPr/>
              <p:nvPr/>
            </p:nvSpPr>
            <p:spPr>
              <a:xfrm>
                <a:off x="2742464" y="3213941"/>
                <a:ext cx="26045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8" extrusionOk="0">
                    <a:moveTo>
                      <a:pt x="313" y="0"/>
                    </a:moveTo>
                    <a:cubicBezTo>
                      <a:pt x="140" y="0"/>
                      <a:pt x="1" y="142"/>
                      <a:pt x="1" y="315"/>
                    </a:cubicBezTo>
                    <a:cubicBezTo>
                      <a:pt x="1" y="488"/>
                      <a:pt x="143" y="628"/>
                      <a:pt x="313" y="628"/>
                    </a:cubicBezTo>
                    <a:cubicBezTo>
                      <a:pt x="486" y="628"/>
                      <a:pt x="626" y="488"/>
                      <a:pt x="628" y="315"/>
                    </a:cubicBezTo>
                    <a:cubicBezTo>
                      <a:pt x="628" y="140"/>
                      <a:pt x="483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6889;p55">
                <a:extLst>
                  <a:ext uri="{FF2B5EF4-FFF2-40B4-BE49-F238E27FC236}">
                    <a16:creationId xmlns:a16="http://schemas.microsoft.com/office/drawing/2014/main" id="{171865EC-CA2B-1C7B-A813-E5FB362C5F88}"/>
                  </a:ext>
                </a:extLst>
              </p:cNvPr>
              <p:cNvSpPr/>
              <p:nvPr/>
            </p:nvSpPr>
            <p:spPr>
              <a:xfrm>
                <a:off x="2750207" y="3221891"/>
                <a:ext cx="10435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52" extrusionOk="0">
                    <a:moveTo>
                      <a:pt x="126" y="1"/>
                    </a:moveTo>
                    <a:cubicBezTo>
                      <a:pt x="56" y="1"/>
                      <a:pt x="1" y="57"/>
                      <a:pt x="1" y="126"/>
                    </a:cubicBezTo>
                    <a:cubicBezTo>
                      <a:pt x="1" y="196"/>
                      <a:pt x="56" y="252"/>
                      <a:pt x="126" y="252"/>
                    </a:cubicBezTo>
                    <a:cubicBezTo>
                      <a:pt x="196" y="252"/>
                      <a:pt x="252" y="196"/>
                      <a:pt x="252" y="126"/>
                    </a:cubicBezTo>
                    <a:cubicBezTo>
                      <a:pt x="252" y="57"/>
                      <a:pt x="196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6890;p55">
                <a:extLst>
                  <a:ext uri="{FF2B5EF4-FFF2-40B4-BE49-F238E27FC236}">
                    <a16:creationId xmlns:a16="http://schemas.microsoft.com/office/drawing/2014/main" id="{93DB33E7-194E-A9EA-5AF4-273BC0BE6895}"/>
                  </a:ext>
                </a:extLst>
              </p:cNvPr>
              <p:cNvSpPr/>
              <p:nvPr/>
            </p:nvSpPr>
            <p:spPr>
              <a:xfrm>
                <a:off x="2821137" y="3155930"/>
                <a:ext cx="141904" cy="141904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7" extrusionOk="0">
                    <a:moveTo>
                      <a:pt x="3340" y="1"/>
                    </a:moveTo>
                    <a:lnTo>
                      <a:pt x="1" y="3340"/>
                    </a:lnTo>
                    <a:lnTo>
                      <a:pt x="87" y="3427"/>
                    </a:lnTo>
                    <a:lnTo>
                      <a:pt x="3426" y="87"/>
                    </a:lnTo>
                    <a:lnTo>
                      <a:pt x="334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6891;p55">
                <a:extLst>
                  <a:ext uri="{FF2B5EF4-FFF2-40B4-BE49-F238E27FC236}">
                    <a16:creationId xmlns:a16="http://schemas.microsoft.com/office/drawing/2014/main" id="{8660131A-C75B-EF11-85F9-3B560BE68B2A}"/>
                  </a:ext>
                </a:extLst>
              </p:cNvPr>
              <p:cNvSpPr/>
              <p:nvPr/>
            </p:nvSpPr>
            <p:spPr>
              <a:xfrm>
                <a:off x="2956413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0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0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6892;p55">
                <a:extLst>
                  <a:ext uri="{FF2B5EF4-FFF2-40B4-BE49-F238E27FC236}">
                    <a16:creationId xmlns:a16="http://schemas.microsoft.com/office/drawing/2014/main" id="{4FB421DF-2A89-8163-1166-697AB70B139A}"/>
                  </a:ext>
                </a:extLst>
              </p:cNvPr>
              <p:cNvSpPr/>
              <p:nvPr/>
            </p:nvSpPr>
            <p:spPr>
              <a:xfrm>
                <a:off x="2962086" y="3149056"/>
                <a:ext cx="8820" cy="803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4" extrusionOk="0">
                    <a:moveTo>
                      <a:pt x="109" y="1"/>
                    </a:moveTo>
                    <a:cubicBezTo>
                      <a:pt x="84" y="1"/>
                      <a:pt x="59" y="11"/>
                      <a:pt x="39" y="30"/>
                    </a:cubicBezTo>
                    <a:cubicBezTo>
                      <a:pt x="0" y="64"/>
                      <a:pt x="0" y="128"/>
                      <a:pt x="39" y="167"/>
                    </a:cubicBezTo>
                    <a:cubicBezTo>
                      <a:pt x="56" y="185"/>
                      <a:pt x="80" y="194"/>
                      <a:pt x="105" y="194"/>
                    </a:cubicBezTo>
                    <a:cubicBezTo>
                      <a:pt x="131" y="194"/>
                      <a:pt x="156" y="185"/>
                      <a:pt x="176" y="167"/>
                    </a:cubicBezTo>
                    <a:cubicBezTo>
                      <a:pt x="212" y="128"/>
                      <a:pt x="212" y="64"/>
                      <a:pt x="176" y="30"/>
                    </a:cubicBezTo>
                    <a:cubicBezTo>
                      <a:pt x="158" y="11"/>
                      <a:pt x="133" y="1"/>
                      <a:pt x="10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6893;p55">
                <a:extLst>
                  <a:ext uri="{FF2B5EF4-FFF2-40B4-BE49-F238E27FC236}">
                    <a16:creationId xmlns:a16="http://schemas.microsoft.com/office/drawing/2014/main" id="{EE3AF690-8262-D03C-FE66-6EDF0E1919A2}"/>
                  </a:ext>
                </a:extLst>
              </p:cNvPr>
              <p:cNvSpPr/>
              <p:nvPr/>
            </p:nvSpPr>
            <p:spPr>
              <a:xfrm>
                <a:off x="2808425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3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3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6894;p55">
                <a:extLst>
                  <a:ext uri="{FF2B5EF4-FFF2-40B4-BE49-F238E27FC236}">
                    <a16:creationId xmlns:a16="http://schemas.microsoft.com/office/drawing/2014/main" id="{8A10A0B4-4B5F-4E43-712F-29730CF196A5}"/>
                  </a:ext>
                </a:extLst>
              </p:cNvPr>
              <p:cNvSpPr/>
              <p:nvPr/>
            </p:nvSpPr>
            <p:spPr>
              <a:xfrm>
                <a:off x="2814305" y="3297003"/>
                <a:ext cx="8157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7" h="196" extrusionOk="0">
                    <a:moveTo>
                      <a:pt x="99" y="0"/>
                    </a:moveTo>
                    <a:cubicBezTo>
                      <a:pt x="46" y="0"/>
                      <a:pt x="1" y="42"/>
                      <a:pt x="1" y="98"/>
                    </a:cubicBezTo>
                    <a:cubicBezTo>
                      <a:pt x="1" y="151"/>
                      <a:pt x="46" y="195"/>
                      <a:pt x="99" y="195"/>
                    </a:cubicBezTo>
                    <a:cubicBezTo>
                      <a:pt x="154" y="195"/>
                      <a:pt x="196" y="151"/>
                      <a:pt x="196" y="98"/>
                    </a:cubicBezTo>
                    <a:cubicBezTo>
                      <a:pt x="196" y="42"/>
                      <a:pt x="154" y="0"/>
                      <a:pt x="99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6895;p55">
                <a:extLst>
                  <a:ext uri="{FF2B5EF4-FFF2-40B4-BE49-F238E27FC236}">
                    <a16:creationId xmlns:a16="http://schemas.microsoft.com/office/drawing/2014/main" id="{0ED590FC-0696-0DF4-BF7C-592D3F80D29E}"/>
                  </a:ext>
                </a:extLst>
              </p:cNvPr>
              <p:cNvSpPr/>
              <p:nvPr/>
            </p:nvSpPr>
            <p:spPr>
              <a:xfrm>
                <a:off x="2821468" y="3156054"/>
                <a:ext cx="141904" cy="141779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4" extrusionOk="0">
                    <a:moveTo>
                      <a:pt x="87" y="1"/>
                    </a:moveTo>
                    <a:lnTo>
                      <a:pt x="1" y="87"/>
                    </a:lnTo>
                    <a:lnTo>
                      <a:pt x="3340" y="3424"/>
                    </a:lnTo>
                    <a:lnTo>
                      <a:pt x="3427" y="3337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896;p55">
                <a:extLst>
                  <a:ext uri="{FF2B5EF4-FFF2-40B4-BE49-F238E27FC236}">
                    <a16:creationId xmlns:a16="http://schemas.microsoft.com/office/drawing/2014/main" id="{5A6EF721-EDE8-F031-8B8E-DB18C658658C}"/>
                  </a:ext>
                </a:extLst>
              </p:cNvPr>
              <p:cNvSpPr/>
              <p:nvPr/>
            </p:nvSpPr>
            <p:spPr>
              <a:xfrm>
                <a:off x="2956413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3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3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6897;p55">
                <a:extLst>
                  <a:ext uri="{FF2B5EF4-FFF2-40B4-BE49-F238E27FC236}">
                    <a16:creationId xmlns:a16="http://schemas.microsoft.com/office/drawing/2014/main" id="{48774AEA-1277-09BA-3058-A5DD9E2CC593}"/>
                  </a:ext>
                </a:extLst>
              </p:cNvPr>
              <p:cNvSpPr/>
              <p:nvPr/>
            </p:nvSpPr>
            <p:spPr>
              <a:xfrm>
                <a:off x="2962417" y="3297003"/>
                <a:ext cx="7992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6" extrusionOk="0">
                    <a:moveTo>
                      <a:pt x="98" y="0"/>
                    </a:moveTo>
                    <a:cubicBezTo>
                      <a:pt x="42" y="0"/>
                      <a:pt x="0" y="42"/>
                      <a:pt x="0" y="98"/>
                    </a:cubicBezTo>
                    <a:cubicBezTo>
                      <a:pt x="0" y="151"/>
                      <a:pt x="42" y="195"/>
                      <a:pt x="98" y="195"/>
                    </a:cubicBezTo>
                    <a:cubicBezTo>
                      <a:pt x="151" y="195"/>
                      <a:pt x="193" y="151"/>
                      <a:pt x="193" y="98"/>
                    </a:cubicBezTo>
                    <a:cubicBezTo>
                      <a:pt x="193" y="42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6898;p55">
                <a:extLst>
                  <a:ext uri="{FF2B5EF4-FFF2-40B4-BE49-F238E27FC236}">
                    <a16:creationId xmlns:a16="http://schemas.microsoft.com/office/drawing/2014/main" id="{4EA62442-BCC0-5AEC-D4AD-847814DF190C}"/>
                  </a:ext>
                </a:extLst>
              </p:cNvPr>
              <p:cNvSpPr/>
              <p:nvPr/>
            </p:nvSpPr>
            <p:spPr>
              <a:xfrm>
                <a:off x="2808425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0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0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6899;p55">
                <a:extLst>
                  <a:ext uri="{FF2B5EF4-FFF2-40B4-BE49-F238E27FC236}">
                    <a16:creationId xmlns:a16="http://schemas.microsoft.com/office/drawing/2014/main" id="{7F1BD103-82E0-3176-5C1F-BAB6239F6D93}"/>
                  </a:ext>
                </a:extLst>
              </p:cNvPr>
              <p:cNvSpPr/>
              <p:nvPr/>
            </p:nvSpPr>
            <p:spPr>
              <a:xfrm>
                <a:off x="2813974" y="3149056"/>
                <a:ext cx="882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2" extrusionOk="0">
                    <a:moveTo>
                      <a:pt x="107" y="1"/>
                    </a:moveTo>
                    <a:cubicBezTo>
                      <a:pt x="82" y="1"/>
                      <a:pt x="56" y="11"/>
                      <a:pt x="37" y="30"/>
                    </a:cubicBezTo>
                    <a:cubicBezTo>
                      <a:pt x="1" y="64"/>
                      <a:pt x="1" y="128"/>
                      <a:pt x="37" y="167"/>
                    </a:cubicBezTo>
                    <a:cubicBezTo>
                      <a:pt x="56" y="183"/>
                      <a:pt x="82" y="192"/>
                      <a:pt x="107" y="192"/>
                    </a:cubicBezTo>
                    <a:cubicBezTo>
                      <a:pt x="132" y="192"/>
                      <a:pt x="157" y="183"/>
                      <a:pt x="174" y="167"/>
                    </a:cubicBezTo>
                    <a:cubicBezTo>
                      <a:pt x="213" y="130"/>
                      <a:pt x="213" y="69"/>
                      <a:pt x="174" y="30"/>
                    </a:cubicBezTo>
                    <a:cubicBezTo>
                      <a:pt x="157" y="11"/>
                      <a:pt x="132" y="1"/>
                      <a:pt x="107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6900;p55">
                <a:extLst>
                  <a:ext uri="{FF2B5EF4-FFF2-40B4-BE49-F238E27FC236}">
                    <a16:creationId xmlns:a16="http://schemas.microsoft.com/office/drawing/2014/main" id="{A38FAC46-DEB4-D528-8AA5-28A87AB05B28}"/>
                  </a:ext>
                </a:extLst>
              </p:cNvPr>
              <p:cNvSpPr/>
              <p:nvPr/>
            </p:nvSpPr>
            <p:spPr>
              <a:xfrm>
                <a:off x="2870908" y="3204583"/>
                <a:ext cx="42236" cy="42194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019" extrusionOk="0">
                    <a:moveTo>
                      <a:pt x="512" y="0"/>
                    </a:moveTo>
                    <a:cubicBezTo>
                      <a:pt x="233" y="0"/>
                      <a:pt x="1" y="226"/>
                      <a:pt x="1" y="508"/>
                    </a:cubicBezTo>
                    <a:cubicBezTo>
                      <a:pt x="1" y="787"/>
                      <a:pt x="233" y="1019"/>
                      <a:pt x="512" y="1019"/>
                    </a:cubicBezTo>
                    <a:cubicBezTo>
                      <a:pt x="790" y="1019"/>
                      <a:pt x="1019" y="793"/>
                      <a:pt x="1019" y="508"/>
                    </a:cubicBezTo>
                    <a:cubicBezTo>
                      <a:pt x="1019" y="226"/>
                      <a:pt x="793" y="0"/>
                      <a:pt x="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6901;p55">
                <a:extLst>
                  <a:ext uri="{FF2B5EF4-FFF2-40B4-BE49-F238E27FC236}">
                    <a16:creationId xmlns:a16="http://schemas.microsoft.com/office/drawing/2014/main" id="{8FAFA9FA-FAE4-C466-4432-C4E22F6AA128}"/>
                  </a:ext>
                </a:extLst>
              </p:cNvPr>
              <p:cNvSpPr/>
              <p:nvPr/>
            </p:nvSpPr>
            <p:spPr>
              <a:xfrm>
                <a:off x="2805444" y="2734408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1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3"/>
                    </a:cubicBezTo>
                    <a:cubicBezTo>
                      <a:pt x="1320" y="1098"/>
                      <a:pt x="1151" y="1067"/>
                      <a:pt x="981" y="1067"/>
                    </a:cubicBezTo>
                    <a:cubicBezTo>
                      <a:pt x="891" y="1067"/>
                      <a:pt x="800" y="1076"/>
                      <a:pt x="712" y="1092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3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9"/>
                      <a:pt x="572" y="3471"/>
                      <a:pt x="787" y="3987"/>
                    </a:cubicBezTo>
                    <a:cubicBezTo>
                      <a:pt x="811" y="4001"/>
                      <a:pt x="838" y="4007"/>
                      <a:pt x="866" y="4007"/>
                    </a:cubicBezTo>
                    <a:cubicBezTo>
                      <a:pt x="899" y="4007"/>
                      <a:pt x="934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5"/>
                      <a:pt x="2028" y="3276"/>
                    </a:cubicBezTo>
                    <a:cubicBezTo>
                      <a:pt x="2253" y="3675"/>
                      <a:pt x="2706" y="3912"/>
                      <a:pt x="3161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3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32"/>
                      <a:pt x="4034" y="1876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6902;p55">
                <a:extLst>
                  <a:ext uri="{FF2B5EF4-FFF2-40B4-BE49-F238E27FC236}">
                    <a16:creationId xmlns:a16="http://schemas.microsoft.com/office/drawing/2014/main" id="{5AEDBA89-7D8E-8D81-AB44-8E27DA86BB0A}"/>
                  </a:ext>
                </a:extLst>
              </p:cNvPr>
              <p:cNvSpPr/>
              <p:nvPr/>
            </p:nvSpPr>
            <p:spPr>
              <a:xfrm>
                <a:off x="2878196" y="2757762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92"/>
                      <a:pt x="165" y="215"/>
                      <a:pt x="90" y="355"/>
                    </a:cubicBezTo>
                    <a:cubicBezTo>
                      <a:pt x="1" y="530"/>
                      <a:pt x="12" y="748"/>
                      <a:pt x="70" y="941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4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6903;p55">
                <a:extLst>
                  <a:ext uri="{FF2B5EF4-FFF2-40B4-BE49-F238E27FC236}">
                    <a16:creationId xmlns:a16="http://schemas.microsoft.com/office/drawing/2014/main" id="{778E9A4D-14F1-A50A-2BC2-6110C7F4FFC0}"/>
                  </a:ext>
                </a:extLst>
              </p:cNvPr>
              <p:cNvSpPr/>
              <p:nvPr/>
            </p:nvSpPr>
            <p:spPr>
              <a:xfrm>
                <a:off x="2886187" y="2772668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2"/>
                    </a:cubicBezTo>
                    <a:cubicBezTo>
                      <a:pt x="0" y="276"/>
                      <a:pt x="3" y="385"/>
                      <a:pt x="34" y="483"/>
                    </a:cubicBezTo>
                    <a:cubicBezTo>
                      <a:pt x="64" y="581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5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6904;p55">
                <a:extLst>
                  <a:ext uri="{FF2B5EF4-FFF2-40B4-BE49-F238E27FC236}">
                    <a16:creationId xmlns:a16="http://schemas.microsoft.com/office/drawing/2014/main" id="{A6A14B76-7F8F-696A-7BEB-FADAFEB94B53}"/>
                  </a:ext>
                </a:extLst>
              </p:cNvPr>
              <p:cNvSpPr/>
              <p:nvPr/>
            </p:nvSpPr>
            <p:spPr>
              <a:xfrm>
                <a:off x="2898899" y="2830306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2"/>
                      <a:pt x="106" y="625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8"/>
                      <a:pt x="720" y="1186"/>
                      <a:pt x="871" y="1189"/>
                    </a:cubicBezTo>
                    <a:cubicBezTo>
                      <a:pt x="912" y="1038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6905;p55">
                <a:extLst>
                  <a:ext uri="{FF2B5EF4-FFF2-40B4-BE49-F238E27FC236}">
                    <a16:creationId xmlns:a16="http://schemas.microsoft.com/office/drawing/2014/main" id="{75C14C6C-A6C0-9382-3765-02FA3CAE6A07}"/>
                  </a:ext>
                </a:extLst>
              </p:cNvPr>
              <p:cNvSpPr/>
              <p:nvPr/>
            </p:nvSpPr>
            <p:spPr>
              <a:xfrm>
                <a:off x="2907677" y="28424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9"/>
                      <a:pt x="25" y="215"/>
                      <a:pt x="56" y="318"/>
                    </a:cubicBezTo>
                    <a:cubicBezTo>
                      <a:pt x="87" y="416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28"/>
                      <a:pt x="486" y="430"/>
                      <a:pt x="463" y="349"/>
                    </a:cubicBezTo>
                    <a:cubicBezTo>
                      <a:pt x="438" y="251"/>
                      <a:pt x="363" y="170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6906;p55">
                <a:extLst>
                  <a:ext uri="{FF2B5EF4-FFF2-40B4-BE49-F238E27FC236}">
                    <a16:creationId xmlns:a16="http://schemas.microsoft.com/office/drawing/2014/main" id="{E1349913-F20F-E462-9116-2EDCA129F4DE}"/>
                  </a:ext>
                </a:extLst>
              </p:cNvPr>
              <p:cNvSpPr/>
              <p:nvPr/>
            </p:nvSpPr>
            <p:spPr>
              <a:xfrm>
                <a:off x="2848755" y="2829934"/>
                <a:ext cx="38964" cy="49979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7" extrusionOk="0">
                    <a:moveTo>
                      <a:pt x="940" y="1"/>
                    </a:moveTo>
                    <a:cubicBezTo>
                      <a:pt x="748" y="65"/>
                      <a:pt x="564" y="132"/>
                      <a:pt x="394" y="238"/>
                    </a:cubicBezTo>
                    <a:cubicBezTo>
                      <a:pt x="226" y="347"/>
                      <a:pt x="78" y="509"/>
                      <a:pt x="34" y="704"/>
                    </a:cubicBezTo>
                    <a:cubicBezTo>
                      <a:pt x="0" y="860"/>
                      <a:pt x="39" y="1053"/>
                      <a:pt x="84" y="1206"/>
                    </a:cubicBezTo>
                    <a:cubicBezTo>
                      <a:pt x="235" y="1198"/>
                      <a:pt x="391" y="1192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5"/>
                      <a:pt x="935" y="216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6907;p55">
                <a:extLst>
                  <a:ext uri="{FF2B5EF4-FFF2-40B4-BE49-F238E27FC236}">
                    <a16:creationId xmlns:a16="http://schemas.microsoft.com/office/drawing/2014/main" id="{7252E76B-6B7A-06CB-BD07-107922CA2052}"/>
                  </a:ext>
                </a:extLst>
              </p:cNvPr>
              <p:cNvSpPr/>
              <p:nvPr/>
            </p:nvSpPr>
            <p:spPr>
              <a:xfrm>
                <a:off x="2856954" y="2839788"/>
                <a:ext cx="23602" cy="30062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6" extrusionOk="0">
                    <a:moveTo>
                      <a:pt x="570" y="0"/>
                    </a:moveTo>
                    <a:lnTo>
                      <a:pt x="570" y="0"/>
                    </a:lnTo>
                    <a:cubicBezTo>
                      <a:pt x="455" y="39"/>
                      <a:pt x="338" y="78"/>
                      <a:pt x="240" y="145"/>
                    </a:cubicBezTo>
                    <a:cubicBezTo>
                      <a:pt x="140" y="209"/>
                      <a:pt x="53" y="304"/>
                      <a:pt x="26" y="424"/>
                    </a:cubicBezTo>
                    <a:cubicBezTo>
                      <a:pt x="0" y="522"/>
                      <a:pt x="26" y="636"/>
                      <a:pt x="53" y="725"/>
                    </a:cubicBezTo>
                    <a:cubicBezTo>
                      <a:pt x="143" y="723"/>
                      <a:pt x="238" y="720"/>
                      <a:pt x="316" y="675"/>
                    </a:cubicBezTo>
                    <a:cubicBezTo>
                      <a:pt x="419" y="614"/>
                      <a:pt x="475" y="494"/>
                      <a:pt x="511" y="377"/>
                    </a:cubicBezTo>
                    <a:cubicBezTo>
                      <a:pt x="544" y="257"/>
                      <a:pt x="567" y="131"/>
                      <a:pt x="5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6908;p55">
                <a:extLst>
                  <a:ext uri="{FF2B5EF4-FFF2-40B4-BE49-F238E27FC236}">
                    <a16:creationId xmlns:a16="http://schemas.microsoft.com/office/drawing/2014/main" id="{66067F43-5AF6-9101-88BE-A940561A40E8}"/>
                  </a:ext>
                </a:extLst>
              </p:cNvPr>
              <p:cNvSpPr/>
              <p:nvPr/>
            </p:nvSpPr>
            <p:spPr>
              <a:xfrm>
                <a:off x="2826230" y="2794158"/>
                <a:ext cx="56852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3" extrusionOk="0">
                    <a:moveTo>
                      <a:pt x="475" y="0"/>
                    </a:moveTo>
                    <a:cubicBezTo>
                      <a:pt x="472" y="0"/>
                      <a:pt x="469" y="0"/>
                      <a:pt x="466" y="0"/>
                    </a:cubicBezTo>
                    <a:cubicBezTo>
                      <a:pt x="313" y="9"/>
                      <a:pt x="137" y="95"/>
                      <a:pt x="0" y="176"/>
                    </a:cubicBezTo>
                    <a:cubicBezTo>
                      <a:pt x="45" y="318"/>
                      <a:pt x="90" y="466"/>
                      <a:pt x="193" y="572"/>
                    </a:cubicBezTo>
                    <a:cubicBezTo>
                      <a:pt x="332" y="717"/>
                      <a:pt x="547" y="759"/>
                      <a:pt x="745" y="762"/>
                    </a:cubicBezTo>
                    <a:cubicBezTo>
                      <a:pt x="768" y="762"/>
                      <a:pt x="792" y="763"/>
                      <a:pt x="815" y="763"/>
                    </a:cubicBezTo>
                    <a:cubicBezTo>
                      <a:pt x="1002" y="763"/>
                      <a:pt x="1192" y="743"/>
                      <a:pt x="1373" y="703"/>
                    </a:cubicBezTo>
                    <a:cubicBezTo>
                      <a:pt x="1264" y="536"/>
                      <a:pt x="1153" y="368"/>
                      <a:pt x="1007" y="232"/>
                    </a:cubicBezTo>
                    <a:cubicBezTo>
                      <a:pt x="864" y="97"/>
                      <a:pt x="675" y="0"/>
                      <a:pt x="47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6909;p55">
                <a:extLst>
                  <a:ext uri="{FF2B5EF4-FFF2-40B4-BE49-F238E27FC236}">
                    <a16:creationId xmlns:a16="http://schemas.microsoft.com/office/drawing/2014/main" id="{5761134A-EB09-56D9-1E3A-3217733B3292}"/>
                  </a:ext>
                </a:extLst>
              </p:cNvPr>
              <p:cNvSpPr/>
              <p:nvPr/>
            </p:nvSpPr>
            <p:spPr>
              <a:xfrm>
                <a:off x="2840557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5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5" y="378"/>
                      <a:pt x="412" y="378"/>
                      <a:pt x="430" y="378"/>
                    </a:cubicBezTo>
                    <a:cubicBezTo>
                      <a:pt x="517" y="378"/>
                      <a:pt x="606" y="368"/>
                      <a:pt x="689" y="349"/>
                    </a:cubicBezTo>
                    <a:cubicBezTo>
                      <a:pt x="634" y="265"/>
                      <a:pt x="578" y="182"/>
                      <a:pt x="505" y="117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6910;p55">
                <a:extLst>
                  <a:ext uri="{FF2B5EF4-FFF2-40B4-BE49-F238E27FC236}">
                    <a16:creationId xmlns:a16="http://schemas.microsoft.com/office/drawing/2014/main" id="{9816AC42-FE36-2B97-DF34-36E8F54F3011}"/>
                  </a:ext>
                </a:extLst>
              </p:cNvPr>
              <p:cNvSpPr/>
              <p:nvPr/>
            </p:nvSpPr>
            <p:spPr>
              <a:xfrm>
                <a:off x="2902336" y="2794158"/>
                <a:ext cx="56894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3" extrusionOk="0">
                    <a:moveTo>
                      <a:pt x="899" y="0"/>
                    </a:moveTo>
                    <a:cubicBezTo>
                      <a:pt x="698" y="0"/>
                      <a:pt x="509" y="97"/>
                      <a:pt x="366" y="232"/>
                    </a:cubicBezTo>
                    <a:cubicBezTo>
                      <a:pt x="218" y="368"/>
                      <a:pt x="107" y="536"/>
                      <a:pt x="1" y="703"/>
                    </a:cubicBezTo>
                    <a:cubicBezTo>
                      <a:pt x="182" y="743"/>
                      <a:pt x="372" y="763"/>
                      <a:pt x="559" y="763"/>
                    </a:cubicBezTo>
                    <a:cubicBezTo>
                      <a:pt x="582" y="763"/>
                      <a:pt x="605" y="762"/>
                      <a:pt x="628" y="762"/>
                    </a:cubicBezTo>
                    <a:cubicBezTo>
                      <a:pt x="827" y="759"/>
                      <a:pt x="1041" y="717"/>
                      <a:pt x="1181" y="572"/>
                    </a:cubicBezTo>
                    <a:cubicBezTo>
                      <a:pt x="1284" y="466"/>
                      <a:pt x="1332" y="318"/>
                      <a:pt x="1373" y="176"/>
                    </a:cubicBezTo>
                    <a:cubicBezTo>
                      <a:pt x="1237" y="95"/>
                      <a:pt x="1061" y="9"/>
                      <a:pt x="907" y="0"/>
                    </a:cubicBezTo>
                    <a:cubicBezTo>
                      <a:pt x="905" y="0"/>
                      <a:pt x="902" y="0"/>
                      <a:pt x="899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6911;p55">
                <a:extLst>
                  <a:ext uri="{FF2B5EF4-FFF2-40B4-BE49-F238E27FC236}">
                    <a16:creationId xmlns:a16="http://schemas.microsoft.com/office/drawing/2014/main" id="{F57914E5-00F2-7E96-6792-117D13F3AD5F}"/>
                  </a:ext>
                </a:extLst>
              </p:cNvPr>
              <p:cNvSpPr/>
              <p:nvPr/>
            </p:nvSpPr>
            <p:spPr>
              <a:xfrm>
                <a:off x="2916331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7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86" y="368"/>
                      <a:pt x="173" y="378"/>
                      <a:pt x="259" y="378"/>
                    </a:cubicBezTo>
                    <a:cubicBezTo>
                      <a:pt x="277" y="378"/>
                      <a:pt x="295" y="378"/>
                      <a:pt x="313" y="377"/>
                    </a:cubicBezTo>
                    <a:cubicBezTo>
                      <a:pt x="416" y="374"/>
                      <a:pt x="522" y="357"/>
                      <a:pt x="592" y="285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6912;p55">
                <a:extLst>
                  <a:ext uri="{FF2B5EF4-FFF2-40B4-BE49-F238E27FC236}">
                    <a16:creationId xmlns:a16="http://schemas.microsoft.com/office/drawing/2014/main" id="{CCDDD491-2F87-91D9-1FF5-2A626B7BD5CB}"/>
                  </a:ext>
                </a:extLst>
              </p:cNvPr>
              <p:cNvSpPr/>
              <p:nvPr/>
            </p:nvSpPr>
            <p:spPr>
              <a:xfrm>
                <a:off x="2805444" y="3527432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0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2"/>
                    </a:cubicBezTo>
                    <a:cubicBezTo>
                      <a:pt x="1321" y="1097"/>
                      <a:pt x="1154" y="1066"/>
                      <a:pt x="986" y="1066"/>
                    </a:cubicBezTo>
                    <a:cubicBezTo>
                      <a:pt x="894" y="1066"/>
                      <a:pt x="802" y="1076"/>
                      <a:pt x="712" y="1091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2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8"/>
                      <a:pt x="572" y="3468"/>
                      <a:pt x="787" y="3985"/>
                    </a:cubicBezTo>
                    <a:cubicBezTo>
                      <a:pt x="812" y="4000"/>
                      <a:pt x="840" y="4006"/>
                      <a:pt x="869" y="4006"/>
                    </a:cubicBezTo>
                    <a:cubicBezTo>
                      <a:pt x="901" y="4006"/>
                      <a:pt x="935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2"/>
                      <a:pt x="2028" y="3273"/>
                    </a:cubicBezTo>
                    <a:cubicBezTo>
                      <a:pt x="2253" y="3674"/>
                      <a:pt x="2706" y="3912"/>
                      <a:pt x="3162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0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27"/>
                      <a:pt x="4034" y="1873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6913;p55">
                <a:extLst>
                  <a:ext uri="{FF2B5EF4-FFF2-40B4-BE49-F238E27FC236}">
                    <a16:creationId xmlns:a16="http://schemas.microsoft.com/office/drawing/2014/main" id="{52D50582-A68F-4688-7D77-7D34D80982E3}"/>
                  </a:ext>
                </a:extLst>
              </p:cNvPr>
              <p:cNvSpPr/>
              <p:nvPr/>
            </p:nvSpPr>
            <p:spPr>
              <a:xfrm>
                <a:off x="2878196" y="3550785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87"/>
                      <a:pt x="165" y="215"/>
                      <a:pt x="90" y="352"/>
                    </a:cubicBezTo>
                    <a:cubicBezTo>
                      <a:pt x="1" y="530"/>
                      <a:pt x="12" y="748"/>
                      <a:pt x="70" y="938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3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6914;p55">
                <a:extLst>
                  <a:ext uri="{FF2B5EF4-FFF2-40B4-BE49-F238E27FC236}">
                    <a16:creationId xmlns:a16="http://schemas.microsoft.com/office/drawing/2014/main" id="{21885EFC-0A86-F71A-D705-BAE12607826D}"/>
                  </a:ext>
                </a:extLst>
              </p:cNvPr>
              <p:cNvSpPr/>
              <p:nvPr/>
            </p:nvSpPr>
            <p:spPr>
              <a:xfrm>
                <a:off x="2886187" y="3565692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1"/>
                    </a:cubicBezTo>
                    <a:cubicBezTo>
                      <a:pt x="0" y="276"/>
                      <a:pt x="3" y="382"/>
                      <a:pt x="34" y="480"/>
                    </a:cubicBezTo>
                    <a:cubicBezTo>
                      <a:pt x="64" y="580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4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6915;p55">
                <a:extLst>
                  <a:ext uri="{FF2B5EF4-FFF2-40B4-BE49-F238E27FC236}">
                    <a16:creationId xmlns:a16="http://schemas.microsoft.com/office/drawing/2014/main" id="{117260E7-3092-75B7-4914-11C323D82C99}"/>
                  </a:ext>
                </a:extLst>
              </p:cNvPr>
              <p:cNvSpPr/>
              <p:nvPr/>
            </p:nvSpPr>
            <p:spPr>
              <a:xfrm>
                <a:off x="2898899" y="3623330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1"/>
                      <a:pt x="106" y="622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7"/>
                      <a:pt x="720" y="1186"/>
                      <a:pt x="871" y="1189"/>
                    </a:cubicBezTo>
                    <a:cubicBezTo>
                      <a:pt x="912" y="1035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6916;p55">
                <a:extLst>
                  <a:ext uri="{FF2B5EF4-FFF2-40B4-BE49-F238E27FC236}">
                    <a16:creationId xmlns:a16="http://schemas.microsoft.com/office/drawing/2014/main" id="{A605CE2E-C638-BF30-A3C4-D17BF2DF2E61}"/>
                  </a:ext>
                </a:extLst>
              </p:cNvPr>
              <p:cNvSpPr/>
              <p:nvPr/>
            </p:nvSpPr>
            <p:spPr>
              <a:xfrm>
                <a:off x="2907677" y="36353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6"/>
                      <a:pt x="25" y="215"/>
                      <a:pt x="56" y="316"/>
                    </a:cubicBezTo>
                    <a:cubicBezTo>
                      <a:pt x="87" y="413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30"/>
                      <a:pt x="486" y="433"/>
                      <a:pt x="463" y="349"/>
                    </a:cubicBezTo>
                    <a:cubicBezTo>
                      <a:pt x="438" y="251"/>
                      <a:pt x="363" y="171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6917;p55">
                <a:extLst>
                  <a:ext uri="{FF2B5EF4-FFF2-40B4-BE49-F238E27FC236}">
                    <a16:creationId xmlns:a16="http://schemas.microsoft.com/office/drawing/2014/main" id="{0EEF2798-9B22-6430-6BF2-8DC5EB37C016}"/>
                  </a:ext>
                </a:extLst>
              </p:cNvPr>
              <p:cNvSpPr/>
              <p:nvPr/>
            </p:nvSpPr>
            <p:spPr>
              <a:xfrm>
                <a:off x="2848755" y="3622957"/>
                <a:ext cx="38964" cy="49855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4" extrusionOk="0">
                    <a:moveTo>
                      <a:pt x="940" y="1"/>
                    </a:moveTo>
                    <a:lnTo>
                      <a:pt x="940" y="1"/>
                    </a:lnTo>
                    <a:cubicBezTo>
                      <a:pt x="748" y="65"/>
                      <a:pt x="564" y="129"/>
                      <a:pt x="394" y="238"/>
                    </a:cubicBezTo>
                    <a:cubicBezTo>
                      <a:pt x="224" y="347"/>
                      <a:pt x="78" y="506"/>
                      <a:pt x="34" y="704"/>
                    </a:cubicBezTo>
                    <a:cubicBezTo>
                      <a:pt x="0" y="860"/>
                      <a:pt x="39" y="1053"/>
                      <a:pt x="84" y="1203"/>
                    </a:cubicBezTo>
                    <a:cubicBezTo>
                      <a:pt x="235" y="1198"/>
                      <a:pt x="391" y="1189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2"/>
                      <a:pt x="935" y="213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6918;p55">
                <a:extLst>
                  <a:ext uri="{FF2B5EF4-FFF2-40B4-BE49-F238E27FC236}">
                    <a16:creationId xmlns:a16="http://schemas.microsoft.com/office/drawing/2014/main" id="{3DE02DFF-1B72-5ED4-5B88-0C0117DA6498}"/>
                  </a:ext>
                </a:extLst>
              </p:cNvPr>
              <p:cNvSpPr/>
              <p:nvPr/>
            </p:nvSpPr>
            <p:spPr>
              <a:xfrm>
                <a:off x="2856954" y="3632771"/>
                <a:ext cx="23602" cy="30103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7" extrusionOk="0">
                    <a:moveTo>
                      <a:pt x="570" y="1"/>
                    </a:moveTo>
                    <a:lnTo>
                      <a:pt x="570" y="1"/>
                    </a:lnTo>
                    <a:cubicBezTo>
                      <a:pt x="455" y="40"/>
                      <a:pt x="338" y="79"/>
                      <a:pt x="240" y="146"/>
                    </a:cubicBezTo>
                    <a:cubicBezTo>
                      <a:pt x="140" y="210"/>
                      <a:pt x="53" y="305"/>
                      <a:pt x="26" y="425"/>
                    </a:cubicBezTo>
                    <a:cubicBezTo>
                      <a:pt x="0" y="523"/>
                      <a:pt x="26" y="637"/>
                      <a:pt x="53" y="726"/>
                    </a:cubicBezTo>
                    <a:cubicBezTo>
                      <a:pt x="143" y="724"/>
                      <a:pt x="238" y="721"/>
                      <a:pt x="316" y="676"/>
                    </a:cubicBezTo>
                    <a:cubicBezTo>
                      <a:pt x="419" y="615"/>
                      <a:pt x="475" y="495"/>
                      <a:pt x="511" y="378"/>
                    </a:cubicBezTo>
                    <a:cubicBezTo>
                      <a:pt x="544" y="258"/>
                      <a:pt x="567" y="132"/>
                      <a:pt x="5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6919;p55">
                <a:extLst>
                  <a:ext uri="{FF2B5EF4-FFF2-40B4-BE49-F238E27FC236}">
                    <a16:creationId xmlns:a16="http://schemas.microsoft.com/office/drawing/2014/main" id="{6E3D93D8-D844-869F-75EF-CF6297AA7162}"/>
                  </a:ext>
                </a:extLst>
              </p:cNvPr>
              <p:cNvSpPr/>
              <p:nvPr/>
            </p:nvSpPr>
            <p:spPr>
              <a:xfrm>
                <a:off x="2826230" y="3587140"/>
                <a:ext cx="56852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4" extrusionOk="0">
                    <a:moveTo>
                      <a:pt x="475" y="1"/>
                    </a:moveTo>
                    <a:cubicBezTo>
                      <a:pt x="472" y="1"/>
                      <a:pt x="469" y="1"/>
                      <a:pt x="466" y="1"/>
                    </a:cubicBezTo>
                    <a:cubicBezTo>
                      <a:pt x="313" y="9"/>
                      <a:pt x="137" y="96"/>
                      <a:pt x="0" y="177"/>
                    </a:cubicBezTo>
                    <a:cubicBezTo>
                      <a:pt x="45" y="319"/>
                      <a:pt x="90" y="467"/>
                      <a:pt x="193" y="573"/>
                    </a:cubicBezTo>
                    <a:cubicBezTo>
                      <a:pt x="332" y="718"/>
                      <a:pt x="547" y="760"/>
                      <a:pt x="745" y="763"/>
                    </a:cubicBezTo>
                    <a:cubicBezTo>
                      <a:pt x="768" y="763"/>
                      <a:pt x="792" y="764"/>
                      <a:pt x="815" y="764"/>
                    </a:cubicBezTo>
                    <a:cubicBezTo>
                      <a:pt x="1002" y="764"/>
                      <a:pt x="1192" y="744"/>
                      <a:pt x="1373" y="704"/>
                    </a:cubicBezTo>
                    <a:cubicBezTo>
                      <a:pt x="1264" y="537"/>
                      <a:pt x="1153" y="369"/>
                      <a:pt x="1007" y="233"/>
                    </a:cubicBezTo>
                    <a:cubicBezTo>
                      <a:pt x="864" y="98"/>
                      <a:pt x="675" y="1"/>
                      <a:pt x="475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6920;p55">
                <a:extLst>
                  <a:ext uri="{FF2B5EF4-FFF2-40B4-BE49-F238E27FC236}">
                    <a16:creationId xmlns:a16="http://schemas.microsoft.com/office/drawing/2014/main" id="{DC42131C-E636-21D5-17AB-451A1B15E73E}"/>
                  </a:ext>
                </a:extLst>
              </p:cNvPr>
              <p:cNvSpPr/>
              <p:nvPr/>
            </p:nvSpPr>
            <p:spPr>
              <a:xfrm>
                <a:off x="2840557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2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0" y="377"/>
                      <a:pt x="402" y="377"/>
                      <a:pt x="415" y="377"/>
                    </a:cubicBezTo>
                    <a:cubicBezTo>
                      <a:pt x="507" y="377"/>
                      <a:pt x="601" y="368"/>
                      <a:pt x="689" y="349"/>
                    </a:cubicBezTo>
                    <a:cubicBezTo>
                      <a:pt x="634" y="265"/>
                      <a:pt x="578" y="182"/>
                      <a:pt x="505" y="115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6921;p55">
                <a:extLst>
                  <a:ext uri="{FF2B5EF4-FFF2-40B4-BE49-F238E27FC236}">
                    <a16:creationId xmlns:a16="http://schemas.microsoft.com/office/drawing/2014/main" id="{98D0E66A-4865-06D3-7DB6-F0B78F54883C}"/>
                  </a:ext>
                </a:extLst>
              </p:cNvPr>
              <p:cNvSpPr/>
              <p:nvPr/>
            </p:nvSpPr>
            <p:spPr>
              <a:xfrm>
                <a:off x="2902336" y="3587140"/>
                <a:ext cx="56894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4" extrusionOk="0">
                    <a:moveTo>
                      <a:pt x="899" y="1"/>
                    </a:moveTo>
                    <a:cubicBezTo>
                      <a:pt x="698" y="1"/>
                      <a:pt x="509" y="98"/>
                      <a:pt x="366" y="233"/>
                    </a:cubicBezTo>
                    <a:cubicBezTo>
                      <a:pt x="218" y="369"/>
                      <a:pt x="107" y="537"/>
                      <a:pt x="1" y="704"/>
                    </a:cubicBezTo>
                    <a:cubicBezTo>
                      <a:pt x="182" y="744"/>
                      <a:pt x="372" y="764"/>
                      <a:pt x="559" y="764"/>
                    </a:cubicBezTo>
                    <a:cubicBezTo>
                      <a:pt x="582" y="764"/>
                      <a:pt x="605" y="763"/>
                      <a:pt x="628" y="763"/>
                    </a:cubicBezTo>
                    <a:cubicBezTo>
                      <a:pt x="827" y="760"/>
                      <a:pt x="1041" y="718"/>
                      <a:pt x="1181" y="573"/>
                    </a:cubicBezTo>
                    <a:cubicBezTo>
                      <a:pt x="1284" y="467"/>
                      <a:pt x="1332" y="319"/>
                      <a:pt x="1373" y="177"/>
                    </a:cubicBezTo>
                    <a:cubicBezTo>
                      <a:pt x="1237" y="96"/>
                      <a:pt x="1061" y="9"/>
                      <a:pt x="907" y="1"/>
                    </a:cubicBezTo>
                    <a:cubicBezTo>
                      <a:pt x="905" y="1"/>
                      <a:pt x="902" y="1"/>
                      <a:pt x="899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6922;p55">
                <a:extLst>
                  <a:ext uri="{FF2B5EF4-FFF2-40B4-BE49-F238E27FC236}">
                    <a16:creationId xmlns:a16="http://schemas.microsoft.com/office/drawing/2014/main" id="{2125B266-6888-46FB-6B98-B3019D255A6C}"/>
                  </a:ext>
                </a:extLst>
              </p:cNvPr>
              <p:cNvSpPr/>
              <p:nvPr/>
            </p:nvSpPr>
            <p:spPr>
              <a:xfrm>
                <a:off x="2916331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5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91" y="368"/>
                      <a:pt x="184" y="377"/>
                      <a:pt x="275" y="377"/>
                    </a:cubicBezTo>
                    <a:cubicBezTo>
                      <a:pt x="287" y="377"/>
                      <a:pt x="300" y="377"/>
                      <a:pt x="313" y="377"/>
                    </a:cubicBezTo>
                    <a:cubicBezTo>
                      <a:pt x="416" y="374"/>
                      <a:pt x="522" y="357"/>
                      <a:pt x="592" y="282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6923;p55">
                <a:extLst>
                  <a:ext uri="{FF2B5EF4-FFF2-40B4-BE49-F238E27FC236}">
                    <a16:creationId xmlns:a16="http://schemas.microsoft.com/office/drawing/2014/main" id="{1C037A6C-1788-7F34-77CB-2FCE271B1C83}"/>
                  </a:ext>
                </a:extLst>
              </p:cNvPr>
              <p:cNvSpPr/>
              <p:nvPr/>
            </p:nvSpPr>
            <p:spPr>
              <a:xfrm>
                <a:off x="2595884" y="2643976"/>
                <a:ext cx="661402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5973" h="27123" extrusionOk="0">
                    <a:moveTo>
                      <a:pt x="7154" y="0"/>
                    </a:moveTo>
                    <a:cubicBezTo>
                      <a:pt x="6052" y="0"/>
                      <a:pt x="4994" y="204"/>
                      <a:pt x="4021" y="578"/>
                    </a:cubicBezTo>
                    <a:cubicBezTo>
                      <a:pt x="4760" y="648"/>
                      <a:pt x="5491" y="809"/>
                      <a:pt x="6183" y="1074"/>
                    </a:cubicBezTo>
                    <a:cubicBezTo>
                      <a:pt x="9263" y="2255"/>
                      <a:pt x="11439" y="5223"/>
                      <a:pt x="12231" y="8420"/>
                    </a:cubicBezTo>
                    <a:cubicBezTo>
                      <a:pt x="13020" y="11620"/>
                      <a:pt x="12574" y="15021"/>
                      <a:pt x="11592" y="18170"/>
                    </a:cubicBezTo>
                    <a:cubicBezTo>
                      <a:pt x="10699" y="21021"/>
                      <a:pt x="9045" y="24026"/>
                      <a:pt x="6169" y="24841"/>
                    </a:cubicBezTo>
                    <a:cubicBezTo>
                      <a:pt x="5663" y="24985"/>
                      <a:pt x="5145" y="25051"/>
                      <a:pt x="4625" y="25051"/>
                    </a:cubicBezTo>
                    <a:cubicBezTo>
                      <a:pt x="3244" y="25051"/>
                      <a:pt x="1849" y="24585"/>
                      <a:pt x="645" y="23875"/>
                    </a:cubicBezTo>
                    <a:cubicBezTo>
                      <a:pt x="422" y="23747"/>
                      <a:pt x="210" y="23608"/>
                      <a:pt x="0" y="23463"/>
                    </a:cubicBezTo>
                    <a:lnTo>
                      <a:pt x="0" y="23463"/>
                    </a:lnTo>
                    <a:cubicBezTo>
                      <a:pt x="1602" y="25678"/>
                      <a:pt x="4207" y="27123"/>
                      <a:pt x="7154" y="27123"/>
                    </a:cubicBezTo>
                    <a:cubicBezTo>
                      <a:pt x="12024" y="27123"/>
                      <a:pt x="15972" y="23175"/>
                      <a:pt x="15972" y="18301"/>
                    </a:cubicBezTo>
                    <a:lnTo>
                      <a:pt x="15972" y="8822"/>
                    </a:lnTo>
                    <a:cubicBezTo>
                      <a:pt x="15972" y="3954"/>
                      <a:pt x="12024" y="0"/>
                      <a:pt x="7154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6924;p55">
                <a:extLst>
                  <a:ext uri="{FF2B5EF4-FFF2-40B4-BE49-F238E27FC236}">
                    <a16:creationId xmlns:a16="http://schemas.microsoft.com/office/drawing/2014/main" id="{140E7D2C-C05B-E7A6-72C3-8668ADBBF3DF}"/>
                  </a:ext>
                </a:extLst>
              </p:cNvPr>
              <p:cNvSpPr/>
              <p:nvPr/>
            </p:nvSpPr>
            <p:spPr>
              <a:xfrm>
                <a:off x="2730704" y="2612092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67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6925;p55">
                <a:extLst>
                  <a:ext uri="{FF2B5EF4-FFF2-40B4-BE49-F238E27FC236}">
                    <a16:creationId xmlns:a16="http://schemas.microsoft.com/office/drawing/2014/main" id="{9DC0EF59-7D73-A8CC-50A3-4BCAB3B604F3}"/>
                  </a:ext>
                </a:extLst>
              </p:cNvPr>
              <p:cNvSpPr/>
              <p:nvPr/>
            </p:nvSpPr>
            <p:spPr>
              <a:xfrm>
                <a:off x="2731284" y="2616606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7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6926;p55">
                <a:extLst>
                  <a:ext uri="{FF2B5EF4-FFF2-40B4-BE49-F238E27FC236}">
                    <a16:creationId xmlns:a16="http://schemas.microsoft.com/office/drawing/2014/main" id="{3BFBC360-11B6-8A3A-3391-B3BE1AAFCDEF}"/>
                  </a:ext>
                </a:extLst>
              </p:cNvPr>
              <p:cNvSpPr/>
              <p:nvPr/>
            </p:nvSpPr>
            <p:spPr>
              <a:xfrm>
                <a:off x="2767888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4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4" y="4412"/>
                      <a:pt x="235" y="4412"/>
                    </a:cubicBezTo>
                    <a:cubicBezTo>
                      <a:pt x="363" y="4412"/>
                      <a:pt x="472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6927;p55">
                <a:extLst>
                  <a:ext uri="{FF2B5EF4-FFF2-40B4-BE49-F238E27FC236}">
                    <a16:creationId xmlns:a16="http://schemas.microsoft.com/office/drawing/2014/main" id="{84B36074-2B00-A900-E6B6-F9902A45657C}"/>
                  </a:ext>
                </a:extLst>
              </p:cNvPr>
              <p:cNvSpPr/>
              <p:nvPr/>
            </p:nvSpPr>
            <p:spPr>
              <a:xfrm>
                <a:off x="2800226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6928;p55">
                <a:extLst>
                  <a:ext uri="{FF2B5EF4-FFF2-40B4-BE49-F238E27FC236}">
                    <a16:creationId xmlns:a16="http://schemas.microsoft.com/office/drawing/2014/main" id="{9C1CBF3B-5B07-764B-3796-91FD05AEB580}"/>
                  </a:ext>
                </a:extLst>
              </p:cNvPr>
              <p:cNvSpPr/>
              <p:nvPr/>
            </p:nvSpPr>
            <p:spPr>
              <a:xfrm>
                <a:off x="2832565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6929;p55">
                <a:extLst>
                  <a:ext uri="{FF2B5EF4-FFF2-40B4-BE49-F238E27FC236}">
                    <a16:creationId xmlns:a16="http://schemas.microsoft.com/office/drawing/2014/main" id="{8B3F0417-F9F9-8A21-59CC-36068F8C7402}"/>
                  </a:ext>
                </a:extLst>
              </p:cNvPr>
              <p:cNvSpPr/>
              <p:nvPr/>
            </p:nvSpPr>
            <p:spPr>
              <a:xfrm>
                <a:off x="2864821" y="3764693"/>
                <a:ext cx="1929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12" extrusionOk="0">
                    <a:moveTo>
                      <a:pt x="232" y="1"/>
                    </a:moveTo>
                    <a:cubicBezTo>
                      <a:pt x="103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3" y="4412"/>
                      <a:pt x="232" y="4412"/>
                    </a:cubicBezTo>
                    <a:cubicBezTo>
                      <a:pt x="363" y="4412"/>
                      <a:pt x="466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6930;p55">
                <a:extLst>
                  <a:ext uri="{FF2B5EF4-FFF2-40B4-BE49-F238E27FC236}">
                    <a16:creationId xmlns:a16="http://schemas.microsoft.com/office/drawing/2014/main" id="{045E4DF4-E7F0-BF2A-EB72-15294A5B7381}"/>
                  </a:ext>
                </a:extLst>
              </p:cNvPr>
              <p:cNvSpPr/>
              <p:nvPr/>
            </p:nvSpPr>
            <p:spPr>
              <a:xfrm>
                <a:off x="2899810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5" y="4412"/>
                    </a:cubicBezTo>
                    <a:cubicBezTo>
                      <a:pt x="369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6931;p55">
                <a:extLst>
                  <a:ext uri="{FF2B5EF4-FFF2-40B4-BE49-F238E27FC236}">
                    <a16:creationId xmlns:a16="http://schemas.microsoft.com/office/drawing/2014/main" id="{99C7CB80-D73B-DFA8-6DC3-D3659FF446E7}"/>
                  </a:ext>
                </a:extLst>
              </p:cNvPr>
              <p:cNvSpPr/>
              <p:nvPr/>
            </p:nvSpPr>
            <p:spPr>
              <a:xfrm>
                <a:off x="2932149" y="3764693"/>
                <a:ext cx="1958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6932;p55">
                <a:extLst>
                  <a:ext uri="{FF2B5EF4-FFF2-40B4-BE49-F238E27FC236}">
                    <a16:creationId xmlns:a16="http://schemas.microsoft.com/office/drawing/2014/main" id="{FC4991A8-3208-56D7-16A2-7E8C02EA4300}"/>
                  </a:ext>
                </a:extLst>
              </p:cNvPr>
              <p:cNvSpPr/>
              <p:nvPr/>
            </p:nvSpPr>
            <p:spPr>
              <a:xfrm>
                <a:off x="2964487" y="3764693"/>
                <a:ext cx="19462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6933;p55">
                <a:extLst>
                  <a:ext uri="{FF2B5EF4-FFF2-40B4-BE49-F238E27FC236}">
                    <a16:creationId xmlns:a16="http://schemas.microsoft.com/office/drawing/2014/main" id="{870B0094-8E6E-F823-21EC-7FC9B1508E9B}"/>
                  </a:ext>
                </a:extLst>
              </p:cNvPr>
              <p:cNvSpPr/>
              <p:nvPr/>
            </p:nvSpPr>
            <p:spPr>
              <a:xfrm>
                <a:off x="2996743" y="3764693"/>
                <a:ext cx="19420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412" extrusionOk="0">
                    <a:moveTo>
                      <a:pt x="234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4" y="4412"/>
                    </a:cubicBezTo>
                    <a:cubicBezTo>
                      <a:pt x="366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6934;p55">
                <a:extLst>
                  <a:ext uri="{FF2B5EF4-FFF2-40B4-BE49-F238E27FC236}">
                    <a16:creationId xmlns:a16="http://schemas.microsoft.com/office/drawing/2014/main" id="{3E354278-664A-1EFE-258C-B66747DB8F99}"/>
                  </a:ext>
                </a:extLst>
              </p:cNvPr>
              <p:cNvSpPr/>
              <p:nvPr/>
            </p:nvSpPr>
            <p:spPr>
              <a:xfrm>
                <a:off x="2730704" y="3729248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70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6935;p55">
                <a:extLst>
                  <a:ext uri="{FF2B5EF4-FFF2-40B4-BE49-F238E27FC236}">
                    <a16:creationId xmlns:a16="http://schemas.microsoft.com/office/drawing/2014/main" id="{BF5646C1-7AE8-07CC-298B-58FCEFF15307}"/>
                  </a:ext>
                </a:extLst>
              </p:cNvPr>
              <p:cNvSpPr/>
              <p:nvPr/>
            </p:nvSpPr>
            <p:spPr>
              <a:xfrm>
                <a:off x="2731284" y="3733762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9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6936;p55">
                <a:extLst>
                  <a:ext uri="{FF2B5EF4-FFF2-40B4-BE49-F238E27FC236}">
                    <a16:creationId xmlns:a16="http://schemas.microsoft.com/office/drawing/2014/main" id="{BB430C5A-8695-54CD-BF40-E88696BF0E70}"/>
                  </a:ext>
                </a:extLst>
              </p:cNvPr>
              <p:cNvSpPr/>
              <p:nvPr/>
            </p:nvSpPr>
            <p:spPr>
              <a:xfrm>
                <a:off x="2839522" y="4211762"/>
                <a:ext cx="105962" cy="10608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562" extrusionOk="0">
                    <a:moveTo>
                      <a:pt x="1281" y="0"/>
                    </a:moveTo>
                    <a:lnTo>
                      <a:pt x="0" y="1281"/>
                    </a:lnTo>
                    <a:lnTo>
                      <a:pt x="1281" y="2561"/>
                    </a:lnTo>
                    <a:lnTo>
                      <a:pt x="2558" y="1281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6937;p55">
                <a:extLst>
                  <a:ext uri="{FF2B5EF4-FFF2-40B4-BE49-F238E27FC236}">
                    <a16:creationId xmlns:a16="http://schemas.microsoft.com/office/drawing/2014/main" id="{E147B6CA-088E-E5B1-5801-D3C1D7A42063}"/>
                  </a:ext>
                </a:extLst>
              </p:cNvPr>
              <p:cNvSpPr/>
              <p:nvPr/>
            </p:nvSpPr>
            <p:spPr>
              <a:xfrm>
                <a:off x="2861219" y="4348860"/>
                <a:ext cx="62774" cy="62774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1516" extrusionOk="0">
                    <a:moveTo>
                      <a:pt x="759" y="1"/>
                    </a:moveTo>
                    <a:cubicBezTo>
                      <a:pt x="341" y="1"/>
                      <a:pt x="1" y="338"/>
                      <a:pt x="1" y="757"/>
                    </a:cubicBezTo>
                    <a:cubicBezTo>
                      <a:pt x="1" y="1175"/>
                      <a:pt x="341" y="1516"/>
                      <a:pt x="759" y="1516"/>
                    </a:cubicBezTo>
                    <a:cubicBezTo>
                      <a:pt x="1178" y="1516"/>
                      <a:pt x="1515" y="1175"/>
                      <a:pt x="1515" y="757"/>
                    </a:cubicBezTo>
                    <a:cubicBezTo>
                      <a:pt x="1515" y="338"/>
                      <a:pt x="1178" y="1"/>
                      <a:pt x="7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6938;p55">
                <a:extLst>
                  <a:ext uri="{FF2B5EF4-FFF2-40B4-BE49-F238E27FC236}">
                    <a16:creationId xmlns:a16="http://schemas.microsoft.com/office/drawing/2014/main" id="{F3EDE831-BB4B-0CA8-2EEF-30F0F6A215B1}"/>
                  </a:ext>
                </a:extLst>
              </p:cNvPr>
              <p:cNvSpPr/>
              <p:nvPr/>
            </p:nvSpPr>
            <p:spPr>
              <a:xfrm>
                <a:off x="2869666" y="4449603"/>
                <a:ext cx="41159" cy="17875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7" extrusionOk="0">
                    <a:moveTo>
                      <a:pt x="0" y="1"/>
                    </a:moveTo>
                    <a:lnTo>
                      <a:pt x="0" y="4316"/>
                    </a:lnTo>
                    <a:lnTo>
                      <a:pt x="993" y="4316"/>
                    </a:lnTo>
                    <a:lnTo>
                      <a:pt x="99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6939;p55">
                <a:extLst>
                  <a:ext uri="{FF2B5EF4-FFF2-40B4-BE49-F238E27FC236}">
                    <a16:creationId xmlns:a16="http://schemas.microsoft.com/office/drawing/2014/main" id="{F4E58819-00DF-C7C5-F732-25735DA7A078}"/>
                  </a:ext>
                </a:extLst>
              </p:cNvPr>
              <p:cNvSpPr/>
              <p:nvPr/>
            </p:nvSpPr>
            <p:spPr>
              <a:xfrm>
                <a:off x="2839604" y="4244349"/>
                <a:ext cx="105879" cy="73374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1772" extrusionOk="0">
                    <a:moveTo>
                      <a:pt x="2065" y="0"/>
                    </a:moveTo>
                    <a:lnTo>
                      <a:pt x="1083" y="979"/>
                    </a:lnTo>
                    <a:lnTo>
                      <a:pt x="297" y="195"/>
                    </a:lnTo>
                    <a:lnTo>
                      <a:pt x="1" y="494"/>
                    </a:lnTo>
                    <a:lnTo>
                      <a:pt x="1281" y="1772"/>
                    </a:lnTo>
                    <a:lnTo>
                      <a:pt x="2556" y="494"/>
                    </a:lnTo>
                    <a:lnTo>
                      <a:pt x="2065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6940;p55">
                <a:extLst>
                  <a:ext uri="{FF2B5EF4-FFF2-40B4-BE49-F238E27FC236}">
                    <a16:creationId xmlns:a16="http://schemas.microsoft.com/office/drawing/2014/main" id="{703F9DF0-AF26-7DA7-6CAF-B7151A63FC7D}"/>
                  </a:ext>
                </a:extLst>
              </p:cNvPr>
              <p:cNvSpPr/>
              <p:nvPr/>
            </p:nvSpPr>
            <p:spPr>
              <a:xfrm>
                <a:off x="2863662" y="4353374"/>
                <a:ext cx="60331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402" extrusionOk="0">
                    <a:moveTo>
                      <a:pt x="1080" y="1"/>
                    </a:moveTo>
                    <a:lnTo>
                      <a:pt x="1080" y="1"/>
                    </a:lnTo>
                    <a:cubicBezTo>
                      <a:pt x="1116" y="87"/>
                      <a:pt x="1136" y="185"/>
                      <a:pt x="1136" y="282"/>
                    </a:cubicBezTo>
                    <a:cubicBezTo>
                      <a:pt x="1136" y="701"/>
                      <a:pt x="798" y="1038"/>
                      <a:pt x="380" y="1038"/>
                    </a:cubicBezTo>
                    <a:cubicBezTo>
                      <a:pt x="240" y="1038"/>
                      <a:pt x="112" y="1002"/>
                      <a:pt x="0" y="932"/>
                    </a:cubicBezTo>
                    <a:lnTo>
                      <a:pt x="0" y="932"/>
                    </a:lnTo>
                    <a:cubicBezTo>
                      <a:pt x="112" y="1206"/>
                      <a:pt x="382" y="1401"/>
                      <a:pt x="700" y="1401"/>
                    </a:cubicBezTo>
                    <a:cubicBezTo>
                      <a:pt x="1119" y="1401"/>
                      <a:pt x="1456" y="1064"/>
                      <a:pt x="1456" y="645"/>
                    </a:cubicBezTo>
                    <a:cubicBezTo>
                      <a:pt x="1454" y="374"/>
                      <a:pt x="1303" y="132"/>
                      <a:pt x="1080" y="1"/>
                    </a:cubicBezTo>
                    <a:close/>
                  </a:path>
                </a:pathLst>
              </a:custGeom>
              <a:solidFill>
                <a:srgbClr val="FADE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6941;p55">
                <a:extLst>
                  <a:ext uri="{FF2B5EF4-FFF2-40B4-BE49-F238E27FC236}">
                    <a16:creationId xmlns:a16="http://schemas.microsoft.com/office/drawing/2014/main" id="{75450BF9-84F8-54D6-853E-DB29BBFF8F94}"/>
                  </a:ext>
                </a:extLst>
              </p:cNvPr>
              <p:cNvSpPr/>
              <p:nvPr/>
            </p:nvSpPr>
            <p:spPr>
              <a:xfrm>
                <a:off x="2869666" y="4449727"/>
                <a:ext cx="41159" cy="178632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4" extrusionOk="0">
                    <a:moveTo>
                      <a:pt x="608" y="0"/>
                    </a:moveTo>
                    <a:lnTo>
                      <a:pt x="608" y="3920"/>
                    </a:lnTo>
                    <a:lnTo>
                      <a:pt x="0" y="3920"/>
                    </a:lnTo>
                    <a:lnTo>
                      <a:pt x="0" y="4313"/>
                    </a:lnTo>
                    <a:lnTo>
                      <a:pt x="993" y="4313"/>
                    </a:lnTo>
                    <a:lnTo>
                      <a:pt x="993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6" name="Google Shape;6942;p55">
              <a:extLst>
                <a:ext uri="{FF2B5EF4-FFF2-40B4-BE49-F238E27FC236}">
                  <a16:creationId xmlns:a16="http://schemas.microsoft.com/office/drawing/2014/main" id="{6553AEDA-E4CF-1273-43BB-D6E694B1D997}"/>
                </a:ext>
              </a:extLst>
            </p:cNvPr>
            <p:cNvGrpSpPr/>
            <p:nvPr/>
          </p:nvGrpSpPr>
          <p:grpSpPr>
            <a:xfrm>
              <a:off x="8245660" y="-16914"/>
              <a:ext cx="569775" cy="2500295"/>
              <a:chOff x="2526900" y="1423675"/>
              <a:chExt cx="730387" cy="3204684"/>
            </a:xfrm>
          </p:grpSpPr>
          <p:sp>
            <p:nvSpPr>
              <p:cNvPr id="1057" name="Google Shape;6943;p55">
                <a:extLst>
                  <a:ext uri="{FF2B5EF4-FFF2-40B4-BE49-F238E27FC236}">
                    <a16:creationId xmlns:a16="http://schemas.microsoft.com/office/drawing/2014/main" id="{E4E500B0-B2B7-A79F-1F95-45F5B4A2337D}"/>
                  </a:ext>
                </a:extLst>
              </p:cNvPr>
              <p:cNvSpPr/>
              <p:nvPr/>
            </p:nvSpPr>
            <p:spPr>
              <a:xfrm>
                <a:off x="2877409" y="1423675"/>
                <a:ext cx="30393" cy="3034797"/>
              </a:xfrm>
              <a:custGeom>
                <a:avLst/>
                <a:gdLst/>
                <a:ahLst/>
                <a:cxnLst/>
                <a:rect l="l" t="t" r="r" b="b"/>
                <a:pathLst>
                  <a:path w="734" h="73291" extrusionOk="0">
                    <a:moveTo>
                      <a:pt x="0" y="0"/>
                    </a:moveTo>
                    <a:lnTo>
                      <a:pt x="0" y="73291"/>
                    </a:lnTo>
                    <a:lnTo>
                      <a:pt x="734" y="73291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6944;p55">
                <a:extLst>
                  <a:ext uri="{FF2B5EF4-FFF2-40B4-BE49-F238E27FC236}">
                    <a16:creationId xmlns:a16="http://schemas.microsoft.com/office/drawing/2014/main" id="{EA4974E6-F831-2239-4684-03AC895231AD}"/>
                  </a:ext>
                </a:extLst>
              </p:cNvPr>
              <p:cNvSpPr/>
              <p:nvPr/>
            </p:nvSpPr>
            <p:spPr>
              <a:xfrm>
                <a:off x="2526900" y="2643976"/>
                <a:ext cx="730387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7639" h="27123" extrusionOk="0">
                    <a:moveTo>
                      <a:pt x="8820" y="0"/>
                    </a:moveTo>
                    <a:cubicBezTo>
                      <a:pt x="3949" y="0"/>
                      <a:pt x="1" y="3948"/>
                      <a:pt x="1" y="8822"/>
                    </a:cubicBezTo>
                    <a:lnTo>
                      <a:pt x="1" y="18301"/>
                    </a:lnTo>
                    <a:cubicBezTo>
                      <a:pt x="1" y="23175"/>
                      <a:pt x="3949" y="27123"/>
                      <a:pt x="8820" y="27123"/>
                    </a:cubicBezTo>
                    <a:cubicBezTo>
                      <a:pt x="13690" y="27123"/>
                      <a:pt x="17638" y="23172"/>
                      <a:pt x="17638" y="18301"/>
                    </a:cubicBezTo>
                    <a:lnTo>
                      <a:pt x="17638" y="8822"/>
                    </a:lnTo>
                    <a:cubicBezTo>
                      <a:pt x="17638" y="3948"/>
                      <a:pt x="13690" y="0"/>
                      <a:pt x="8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6945;p55">
                <a:extLst>
                  <a:ext uri="{FF2B5EF4-FFF2-40B4-BE49-F238E27FC236}">
                    <a16:creationId xmlns:a16="http://schemas.microsoft.com/office/drawing/2014/main" id="{7CFBAC1B-FE33-DEDA-1F04-E41433B77CCC}"/>
                  </a:ext>
                </a:extLst>
              </p:cNvPr>
              <p:cNvSpPr/>
              <p:nvPr/>
            </p:nvSpPr>
            <p:spPr>
              <a:xfrm>
                <a:off x="2538245" y="3182844"/>
                <a:ext cx="50848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29" extrusionOk="0">
                    <a:moveTo>
                      <a:pt x="614" y="1"/>
                    </a:moveTo>
                    <a:cubicBezTo>
                      <a:pt x="277" y="1"/>
                      <a:pt x="0" y="277"/>
                      <a:pt x="0" y="615"/>
                    </a:cubicBezTo>
                    <a:cubicBezTo>
                      <a:pt x="0" y="952"/>
                      <a:pt x="277" y="1228"/>
                      <a:pt x="614" y="1228"/>
                    </a:cubicBezTo>
                    <a:cubicBezTo>
                      <a:pt x="954" y="1228"/>
                      <a:pt x="1228" y="955"/>
                      <a:pt x="1228" y="615"/>
                    </a:cubicBezTo>
                    <a:cubicBezTo>
                      <a:pt x="1228" y="277"/>
                      <a:pt x="954" y="1"/>
                      <a:pt x="6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6946;p55">
                <a:extLst>
                  <a:ext uri="{FF2B5EF4-FFF2-40B4-BE49-F238E27FC236}">
                    <a16:creationId xmlns:a16="http://schemas.microsoft.com/office/drawing/2014/main" id="{08D73AE7-F2DE-32B7-EDA6-CB08629D5187}"/>
                  </a:ext>
                </a:extLst>
              </p:cNvPr>
              <p:cNvSpPr/>
              <p:nvPr/>
            </p:nvSpPr>
            <p:spPr>
              <a:xfrm>
                <a:off x="3183612" y="3182844"/>
                <a:ext cx="50890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229" extrusionOk="0">
                    <a:moveTo>
                      <a:pt x="615" y="1"/>
                    </a:moveTo>
                    <a:cubicBezTo>
                      <a:pt x="274" y="1"/>
                      <a:pt x="1" y="277"/>
                      <a:pt x="1" y="615"/>
                    </a:cubicBezTo>
                    <a:cubicBezTo>
                      <a:pt x="1" y="952"/>
                      <a:pt x="274" y="1228"/>
                      <a:pt x="615" y="1228"/>
                    </a:cubicBezTo>
                    <a:cubicBezTo>
                      <a:pt x="952" y="1228"/>
                      <a:pt x="1228" y="955"/>
                      <a:pt x="1228" y="615"/>
                    </a:cubicBezTo>
                    <a:cubicBezTo>
                      <a:pt x="1228" y="277"/>
                      <a:pt x="955" y="1"/>
                      <a:pt x="6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6947;p55">
                <a:extLst>
                  <a:ext uri="{FF2B5EF4-FFF2-40B4-BE49-F238E27FC236}">
                    <a16:creationId xmlns:a16="http://schemas.microsoft.com/office/drawing/2014/main" id="{3176A0FB-10B7-A93F-A035-8A9E5AE2595F}"/>
                  </a:ext>
                </a:extLst>
              </p:cNvPr>
              <p:cNvSpPr/>
              <p:nvPr/>
            </p:nvSpPr>
            <p:spPr>
              <a:xfrm>
                <a:off x="2549674" y="2643976"/>
                <a:ext cx="684963" cy="302109"/>
              </a:xfrm>
              <a:custGeom>
                <a:avLst/>
                <a:gdLst/>
                <a:ahLst/>
                <a:cxnLst/>
                <a:rect l="l" t="t" r="r" b="b"/>
                <a:pathLst>
                  <a:path w="16542" h="7296" extrusionOk="0">
                    <a:moveTo>
                      <a:pt x="8270" y="0"/>
                    </a:moveTo>
                    <a:cubicBezTo>
                      <a:pt x="4475" y="0"/>
                      <a:pt x="1245" y="2394"/>
                      <a:pt x="1" y="5753"/>
                    </a:cubicBezTo>
                    <a:cubicBezTo>
                      <a:pt x="1881" y="6735"/>
                      <a:pt x="4015" y="7296"/>
                      <a:pt x="6280" y="7296"/>
                    </a:cubicBezTo>
                    <a:lnTo>
                      <a:pt x="10261" y="7296"/>
                    </a:lnTo>
                    <a:cubicBezTo>
                      <a:pt x="12527" y="7296"/>
                      <a:pt x="14664" y="6738"/>
                      <a:pt x="16541" y="5753"/>
                    </a:cubicBezTo>
                    <a:cubicBezTo>
                      <a:pt x="15291" y="2397"/>
                      <a:pt x="12064" y="0"/>
                      <a:pt x="827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6948;p55">
                <a:extLst>
                  <a:ext uri="{FF2B5EF4-FFF2-40B4-BE49-F238E27FC236}">
                    <a16:creationId xmlns:a16="http://schemas.microsoft.com/office/drawing/2014/main" id="{D3BB12D8-FD43-4E68-5F07-FF8FC8F42C95}"/>
                  </a:ext>
                </a:extLst>
              </p:cNvPr>
              <p:cNvSpPr/>
              <p:nvPr/>
            </p:nvSpPr>
            <p:spPr>
              <a:xfrm>
                <a:off x="2563669" y="3505155"/>
                <a:ext cx="656516" cy="261778"/>
              </a:xfrm>
              <a:custGeom>
                <a:avLst/>
                <a:gdLst/>
                <a:ahLst/>
                <a:cxnLst/>
                <a:rect l="l" t="t" r="r" b="b"/>
                <a:pathLst>
                  <a:path w="15855" h="6322" extrusionOk="0">
                    <a:moveTo>
                      <a:pt x="5940" y="0"/>
                    </a:moveTo>
                    <a:cubicBezTo>
                      <a:pt x="3808" y="0"/>
                      <a:pt x="1794" y="491"/>
                      <a:pt x="0" y="1367"/>
                    </a:cubicBezTo>
                    <a:cubicBezTo>
                      <a:pt x="1434" y="4299"/>
                      <a:pt x="4444" y="6322"/>
                      <a:pt x="7929" y="6322"/>
                    </a:cubicBezTo>
                    <a:cubicBezTo>
                      <a:pt x="11410" y="6322"/>
                      <a:pt x="14423" y="4299"/>
                      <a:pt x="15855" y="1367"/>
                    </a:cubicBezTo>
                    <a:cubicBezTo>
                      <a:pt x="14058" y="491"/>
                      <a:pt x="12046" y="0"/>
                      <a:pt x="991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6949;p55">
                <a:extLst>
                  <a:ext uri="{FF2B5EF4-FFF2-40B4-BE49-F238E27FC236}">
                    <a16:creationId xmlns:a16="http://schemas.microsoft.com/office/drawing/2014/main" id="{09DBF268-078D-8965-5168-ED4A0BDE46E8}"/>
                  </a:ext>
                </a:extLst>
              </p:cNvPr>
              <p:cNvSpPr/>
              <p:nvPr/>
            </p:nvSpPr>
            <p:spPr>
              <a:xfrm>
                <a:off x="2631925" y="2666990"/>
                <a:ext cx="520451" cy="1077076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27363" extrusionOk="0">
                    <a:moveTo>
                      <a:pt x="7935" y="243"/>
                    </a:moveTo>
                    <a:cubicBezTo>
                      <a:pt x="10713" y="243"/>
                      <a:pt x="12973" y="2503"/>
                      <a:pt x="12973" y="5282"/>
                    </a:cubicBezTo>
                    <a:lnTo>
                      <a:pt x="12973" y="22082"/>
                    </a:lnTo>
                    <a:cubicBezTo>
                      <a:pt x="12973" y="24860"/>
                      <a:pt x="10713" y="27120"/>
                      <a:pt x="7935" y="27120"/>
                    </a:cubicBezTo>
                    <a:lnTo>
                      <a:pt x="5282" y="27120"/>
                    </a:lnTo>
                    <a:cubicBezTo>
                      <a:pt x="2500" y="27120"/>
                      <a:pt x="240" y="24860"/>
                      <a:pt x="240" y="22082"/>
                    </a:cubicBezTo>
                    <a:lnTo>
                      <a:pt x="240" y="5282"/>
                    </a:lnTo>
                    <a:cubicBezTo>
                      <a:pt x="240" y="2503"/>
                      <a:pt x="2500" y="243"/>
                      <a:pt x="5282" y="243"/>
                    </a:cubicBezTo>
                    <a:close/>
                    <a:moveTo>
                      <a:pt x="5284" y="0"/>
                    </a:moveTo>
                    <a:cubicBezTo>
                      <a:pt x="2372" y="0"/>
                      <a:pt x="0" y="2372"/>
                      <a:pt x="0" y="5282"/>
                    </a:cubicBezTo>
                    <a:lnTo>
                      <a:pt x="0" y="22082"/>
                    </a:lnTo>
                    <a:cubicBezTo>
                      <a:pt x="0" y="24991"/>
                      <a:pt x="2372" y="27363"/>
                      <a:pt x="5284" y="27363"/>
                    </a:cubicBezTo>
                    <a:lnTo>
                      <a:pt x="7937" y="27363"/>
                    </a:lnTo>
                    <a:cubicBezTo>
                      <a:pt x="10850" y="27363"/>
                      <a:pt x="13219" y="24997"/>
                      <a:pt x="13221" y="22082"/>
                    </a:cubicBezTo>
                    <a:lnTo>
                      <a:pt x="13221" y="5282"/>
                    </a:lnTo>
                    <a:cubicBezTo>
                      <a:pt x="13221" y="2372"/>
                      <a:pt x="10850" y="0"/>
                      <a:pt x="79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6950;p55">
                <a:extLst>
                  <a:ext uri="{FF2B5EF4-FFF2-40B4-BE49-F238E27FC236}">
                    <a16:creationId xmlns:a16="http://schemas.microsoft.com/office/drawing/2014/main" id="{7A22D5AB-9B4C-3964-A7F0-7DA3415332E1}"/>
                  </a:ext>
                </a:extLst>
              </p:cNvPr>
              <p:cNvSpPr/>
              <p:nvPr/>
            </p:nvSpPr>
            <p:spPr>
              <a:xfrm>
                <a:off x="2750000" y="2638758"/>
                <a:ext cx="284180" cy="113328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27369" extrusionOk="0">
                    <a:moveTo>
                      <a:pt x="4107" y="249"/>
                    </a:moveTo>
                    <a:cubicBezTo>
                      <a:pt x="5493" y="249"/>
                      <a:pt x="6617" y="1376"/>
                      <a:pt x="6617" y="2760"/>
                    </a:cubicBezTo>
                    <a:lnTo>
                      <a:pt x="6617" y="24615"/>
                    </a:lnTo>
                    <a:cubicBezTo>
                      <a:pt x="6617" y="25999"/>
                      <a:pt x="5493" y="27126"/>
                      <a:pt x="4107" y="27126"/>
                    </a:cubicBezTo>
                    <a:lnTo>
                      <a:pt x="2754" y="27126"/>
                    </a:lnTo>
                    <a:cubicBezTo>
                      <a:pt x="1370" y="27126"/>
                      <a:pt x="243" y="25999"/>
                      <a:pt x="243" y="24615"/>
                    </a:cubicBezTo>
                    <a:lnTo>
                      <a:pt x="243" y="2760"/>
                    </a:lnTo>
                    <a:cubicBezTo>
                      <a:pt x="243" y="1376"/>
                      <a:pt x="1370" y="249"/>
                      <a:pt x="2754" y="249"/>
                    </a:cubicBezTo>
                    <a:close/>
                    <a:moveTo>
                      <a:pt x="2754" y="1"/>
                    </a:moveTo>
                    <a:cubicBezTo>
                      <a:pt x="1233" y="1"/>
                      <a:pt x="0" y="1240"/>
                      <a:pt x="0" y="2757"/>
                    </a:cubicBezTo>
                    <a:lnTo>
                      <a:pt x="0" y="24615"/>
                    </a:lnTo>
                    <a:cubicBezTo>
                      <a:pt x="0" y="26136"/>
                      <a:pt x="1239" y="27369"/>
                      <a:pt x="2754" y="27369"/>
                    </a:cubicBezTo>
                    <a:lnTo>
                      <a:pt x="4107" y="27369"/>
                    </a:lnTo>
                    <a:cubicBezTo>
                      <a:pt x="5627" y="27369"/>
                      <a:pt x="6863" y="26136"/>
                      <a:pt x="6863" y="24612"/>
                    </a:cubicBezTo>
                    <a:lnTo>
                      <a:pt x="6863" y="2757"/>
                    </a:lnTo>
                    <a:cubicBezTo>
                      <a:pt x="6863" y="1237"/>
                      <a:pt x="5624" y="1"/>
                      <a:pt x="41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6951;p55">
                <a:extLst>
                  <a:ext uri="{FF2B5EF4-FFF2-40B4-BE49-F238E27FC236}">
                    <a16:creationId xmlns:a16="http://schemas.microsoft.com/office/drawing/2014/main" id="{067C89F2-54A1-60BC-29D6-B33FFDA6678A}"/>
                  </a:ext>
                </a:extLst>
              </p:cNvPr>
              <p:cNvSpPr/>
              <p:nvPr/>
            </p:nvSpPr>
            <p:spPr>
              <a:xfrm>
                <a:off x="2886974" y="2643976"/>
                <a:ext cx="10228" cy="1122971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7120" extrusionOk="0">
                    <a:moveTo>
                      <a:pt x="1" y="0"/>
                    </a:moveTo>
                    <a:lnTo>
                      <a:pt x="1" y="27120"/>
                    </a:lnTo>
                    <a:lnTo>
                      <a:pt x="246" y="2712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6952;p55">
                <a:extLst>
                  <a:ext uri="{FF2B5EF4-FFF2-40B4-BE49-F238E27FC236}">
                    <a16:creationId xmlns:a16="http://schemas.microsoft.com/office/drawing/2014/main" id="{71DAE642-23C8-2C68-D2A0-F695ACE2027B}"/>
                  </a:ext>
                </a:extLst>
              </p:cNvPr>
              <p:cNvSpPr/>
              <p:nvPr/>
            </p:nvSpPr>
            <p:spPr>
              <a:xfrm>
                <a:off x="2547231" y="2877759"/>
                <a:ext cx="689601" cy="73415"/>
              </a:xfrm>
              <a:custGeom>
                <a:avLst/>
                <a:gdLst/>
                <a:ahLst/>
                <a:cxnLst/>
                <a:rect l="l" t="t" r="r" b="b"/>
                <a:pathLst>
                  <a:path w="16654" h="1773" extrusionOk="0">
                    <a:moveTo>
                      <a:pt x="113" y="1"/>
                    </a:moveTo>
                    <a:lnTo>
                      <a:pt x="1" y="219"/>
                    </a:lnTo>
                    <a:cubicBezTo>
                      <a:pt x="1945" y="1237"/>
                      <a:pt x="4135" y="1772"/>
                      <a:pt x="6337" y="1772"/>
                    </a:cubicBezTo>
                    <a:lnTo>
                      <a:pt x="10315" y="1772"/>
                    </a:lnTo>
                    <a:cubicBezTo>
                      <a:pt x="12519" y="1772"/>
                      <a:pt x="14709" y="1237"/>
                      <a:pt x="16653" y="219"/>
                    </a:cubicBezTo>
                    <a:lnTo>
                      <a:pt x="16542" y="1"/>
                    </a:lnTo>
                    <a:cubicBezTo>
                      <a:pt x="14631" y="1002"/>
                      <a:pt x="12477" y="1533"/>
                      <a:pt x="10315" y="1533"/>
                    </a:cubicBezTo>
                    <a:lnTo>
                      <a:pt x="6337" y="1533"/>
                    </a:lnTo>
                    <a:cubicBezTo>
                      <a:pt x="4175" y="1533"/>
                      <a:pt x="2024" y="1002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6953;p55">
                <a:extLst>
                  <a:ext uri="{FF2B5EF4-FFF2-40B4-BE49-F238E27FC236}">
                    <a16:creationId xmlns:a16="http://schemas.microsoft.com/office/drawing/2014/main" id="{7153C3E3-6670-39BD-F124-43E48DFAECDD}"/>
                  </a:ext>
                </a:extLst>
              </p:cNvPr>
              <p:cNvSpPr/>
              <p:nvPr/>
            </p:nvSpPr>
            <p:spPr>
              <a:xfrm>
                <a:off x="2561350" y="3500186"/>
                <a:ext cx="661029" cy="66211"/>
              </a:xfrm>
              <a:custGeom>
                <a:avLst/>
                <a:gdLst/>
                <a:ahLst/>
                <a:cxnLst/>
                <a:rect l="l" t="t" r="r" b="b"/>
                <a:pathLst>
                  <a:path w="15964" h="1599" extrusionOk="0">
                    <a:moveTo>
                      <a:pt x="5993" y="0"/>
                    </a:moveTo>
                    <a:cubicBezTo>
                      <a:pt x="3892" y="0"/>
                      <a:pt x="1878" y="466"/>
                      <a:pt x="0" y="1378"/>
                    </a:cubicBezTo>
                    <a:lnTo>
                      <a:pt x="109" y="1599"/>
                    </a:lnTo>
                    <a:cubicBezTo>
                      <a:pt x="1953" y="701"/>
                      <a:pt x="3934" y="243"/>
                      <a:pt x="5996" y="243"/>
                    </a:cubicBezTo>
                    <a:lnTo>
                      <a:pt x="9974" y="243"/>
                    </a:lnTo>
                    <a:cubicBezTo>
                      <a:pt x="12038" y="243"/>
                      <a:pt x="14016" y="701"/>
                      <a:pt x="15860" y="1599"/>
                    </a:cubicBezTo>
                    <a:lnTo>
                      <a:pt x="15964" y="1378"/>
                    </a:lnTo>
                    <a:cubicBezTo>
                      <a:pt x="14086" y="463"/>
                      <a:pt x="12072" y="0"/>
                      <a:pt x="99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6954;p55">
                <a:extLst>
                  <a:ext uri="{FF2B5EF4-FFF2-40B4-BE49-F238E27FC236}">
                    <a16:creationId xmlns:a16="http://schemas.microsoft.com/office/drawing/2014/main" id="{0A73595C-BE89-A49E-D848-ACC8D2835FF1}"/>
                  </a:ext>
                </a:extLst>
              </p:cNvPr>
              <p:cNvSpPr/>
              <p:nvPr/>
            </p:nvSpPr>
            <p:spPr>
              <a:xfrm>
                <a:off x="2635717" y="3004339"/>
                <a:ext cx="512501" cy="442563"/>
              </a:xfrm>
              <a:custGeom>
                <a:avLst/>
                <a:gdLst/>
                <a:ahLst/>
                <a:cxnLst/>
                <a:rect l="l" t="t" r="r" b="b"/>
                <a:pathLst>
                  <a:path w="12377" h="10688" extrusionOk="0">
                    <a:moveTo>
                      <a:pt x="6191" y="0"/>
                    </a:moveTo>
                    <a:cubicBezTo>
                      <a:pt x="5339" y="0"/>
                      <a:pt x="4487" y="445"/>
                      <a:pt x="4049" y="1335"/>
                    </a:cubicBezTo>
                    <a:lnTo>
                      <a:pt x="3644" y="2150"/>
                    </a:lnTo>
                    <a:lnTo>
                      <a:pt x="2746" y="2284"/>
                    </a:lnTo>
                    <a:cubicBezTo>
                      <a:pt x="785" y="2568"/>
                      <a:pt x="1" y="4979"/>
                      <a:pt x="1421" y="6359"/>
                    </a:cubicBezTo>
                    <a:lnTo>
                      <a:pt x="2074" y="6996"/>
                    </a:lnTo>
                    <a:lnTo>
                      <a:pt x="1920" y="7891"/>
                    </a:lnTo>
                    <a:cubicBezTo>
                      <a:pt x="1656" y="9436"/>
                      <a:pt x="2880" y="10687"/>
                      <a:pt x="4271" y="10687"/>
                    </a:cubicBezTo>
                    <a:cubicBezTo>
                      <a:pt x="4639" y="10687"/>
                      <a:pt x="5019" y="10600"/>
                      <a:pt x="5385" y="10407"/>
                    </a:cubicBezTo>
                    <a:lnTo>
                      <a:pt x="6192" y="9986"/>
                    </a:lnTo>
                    <a:lnTo>
                      <a:pt x="6998" y="10407"/>
                    </a:lnTo>
                    <a:cubicBezTo>
                      <a:pt x="7363" y="10600"/>
                      <a:pt x="7742" y="10687"/>
                      <a:pt x="8109" y="10687"/>
                    </a:cubicBezTo>
                    <a:cubicBezTo>
                      <a:pt x="9500" y="10687"/>
                      <a:pt x="10727" y="9436"/>
                      <a:pt x="10463" y="7891"/>
                    </a:cubicBezTo>
                    <a:lnTo>
                      <a:pt x="10309" y="6996"/>
                    </a:lnTo>
                    <a:lnTo>
                      <a:pt x="10962" y="6359"/>
                    </a:lnTo>
                    <a:cubicBezTo>
                      <a:pt x="12376" y="4976"/>
                      <a:pt x="11595" y="2568"/>
                      <a:pt x="9637" y="2284"/>
                    </a:cubicBezTo>
                    <a:lnTo>
                      <a:pt x="8736" y="2150"/>
                    </a:lnTo>
                    <a:lnTo>
                      <a:pt x="8331" y="1335"/>
                    </a:lnTo>
                    <a:cubicBezTo>
                      <a:pt x="7895" y="445"/>
                      <a:pt x="7043" y="0"/>
                      <a:pt x="6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6955;p55">
                <a:extLst>
                  <a:ext uri="{FF2B5EF4-FFF2-40B4-BE49-F238E27FC236}">
                    <a16:creationId xmlns:a16="http://schemas.microsoft.com/office/drawing/2014/main" id="{2F3D1542-CC71-03B5-F6F1-A2A1C8D92F91}"/>
                  </a:ext>
                </a:extLst>
              </p:cNvPr>
              <p:cNvSpPr/>
              <p:nvPr/>
            </p:nvSpPr>
            <p:spPr>
              <a:xfrm>
                <a:off x="2673853" y="3037133"/>
                <a:ext cx="436601" cy="376725"/>
              </a:xfrm>
              <a:custGeom>
                <a:avLst/>
                <a:gdLst/>
                <a:ahLst/>
                <a:cxnLst/>
                <a:rect l="l" t="t" r="r" b="b"/>
                <a:pathLst>
                  <a:path w="10544" h="9098" extrusionOk="0">
                    <a:moveTo>
                      <a:pt x="5271" y="0"/>
                    </a:moveTo>
                    <a:cubicBezTo>
                      <a:pt x="4544" y="0"/>
                      <a:pt x="3818" y="378"/>
                      <a:pt x="3443" y="1134"/>
                    </a:cubicBezTo>
                    <a:lnTo>
                      <a:pt x="3100" y="1829"/>
                    </a:lnTo>
                    <a:lnTo>
                      <a:pt x="2333" y="1941"/>
                    </a:lnTo>
                    <a:cubicBezTo>
                      <a:pt x="667" y="2181"/>
                      <a:pt x="1" y="4231"/>
                      <a:pt x="1209" y="5411"/>
                    </a:cubicBezTo>
                    <a:lnTo>
                      <a:pt x="1761" y="5952"/>
                    </a:lnTo>
                    <a:lnTo>
                      <a:pt x="1630" y="6714"/>
                    </a:lnTo>
                    <a:cubicBezTo>
                      <a:pt x="1402" y="8028"/>
                      <a:pt x="2451" y="9097"/>
                      <a:pt x="3638" y="9097"/>
                    </a:cubicBezTo>
                    <a:cubicBezTo>
                      <a:pt x="3951" y="9097"/>
                      <a:pt x="4273" y="9023"/>
                      <a:pt x="4584" y="8859"/>
                    </a:cubicBezTo>
                    <a:lnTo>
                      <a:pt x="5271" y="8497"/>
                    </a:lnTo>
                    <a:lnTo>
                      <a:pt x="5957" y="8859"/>
                    </a:lnTo>
                    <a:cubicBezTo>
                      <a:pt x="6269" y="9023"/>
                      <a:pt x="6592" y="9098"/>
                      <a:pt x="6905" y="9098"/>
                    </a:cubicBezTo>
                    <a:cubicBezTo>
                      <a:pt x="8091" y="9098"/>
                      <a:pt x="9136" y="8032"/>
                      <a:pt x="8911" y="6714"/>
                    </a:cubicBezTo>
                    <a:lnTo>
                      <a:pt x="8777" y="5952"/>
                    </a:lnTo>
                    <a:lnTo>
                      <a:pt x="9332" y="5411"/>
                    </a:lnTo>
                    <a:cubicBezTo>
                      <a:pt x="10543" y="4237"/>
                      <a:pt x="9876" y="2186"/>
                      <a:pt x="8205" y="1941"/>
                    </a:cubicBezTo>
                    <a:lnTo>
                      <a:pt x="7438" y="1829"/>
                    </a:lnTo>
                    <a:lnTo>
                      <a:pt x="7098" y="1134"/>
                    </a:lnTo>
                    <a:cubicBezTo>
                      <a:pt x="6723" y="378"/>
                      <a:pt x="5997" y="0"/>
                      <a:pt x="52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6956;p55">
                <a:extLst>
                  <a:ext uri="{FF2B5EF4-FFF2-40B4-BE49-F238E27FC236}">
                    <a16:creationId xmlns:a16="http://schemas.microsoft.com/office/drawing/2014/main" id="{11D9B359-55B9-99C4-D19A-CF154E9C8D68}"/>
                  </a:ext>
                </a:extLst>
              </p:cNvPr>
              <p:cNvSpPr/>
              <p:nvPr/>
            </p:nvSpPr>
            <p:spPr>
              <a:xfrm>
                <a:off x="2673853" y="3067319"/>
                <a:ext cx="401487" cy="362688"/>
              </a:xfrm>
              <a:custGeom>
                <a:avLst/>
                <a:gdLst/>
                <a:ahLst/>
                <a:cxnLst/>
                <a:rect l="l" t="t" r="r" b="b"/>
                <a:pathLst>
                  <a:path w="9696" h="8759" extrusionOk="0">
                    <a:moveTo>
                      <a:pt x="1" y="4124"/>
                    </a:moveTo>
                    <a:lnTo>
                      <a:pt x="1" y="4124"/>
                    </a:lnTo>
                    <a:cubicBezTo>
                      <a:pt x="121" y="4378"/>
                      <a:pt x="280" y="4624"/>
                      <a:pt x="503" y="4838"/>
                    </a:cubicBezTo>
                    <a:lnTo>
                      <a:pt x="1156" y="5475"/>
                    </a:lnTo>
                    <a:lnTo>
                      <a:pt x="1002" y="6370"/>
                    </a:lnTo>
                    <a:cubicBezTo>
                      <a:pt x="991" y="6437"/>
                      <a:pt x="988" y="6498"/>
                      <a:pt x="980" y="6565"/>
                    </a:cubicBezTo>
                    <a:cubicBezTo>
                      <a:pt x="1861" y="6230"/>
                      <a:pt x="2897" y="5574"/>
                      <a:pt x="3868" y="5147"/>
                    </a:cubicBezTo>
                    <a:lnTo>
                      <a:pt x="3868" y="5147"/>
                    </a:lnTo>
                    <a:cubicBezTo>
                      <a:pt x="3867" y="5206"/>
                      <a:pt x="3885" y="5245"/>
                      <a:pt x="3941" y="5245"/>
                    </a:cubicBezTo>
                    <a:cubicBezTo>
                      <a:pt x="3949" y="5245"/>
                      <a:pt x="3956" y="5244"/>
                      <a:pt x="3965" y="5243"/>
                    </a:cubicBezTo>
                    <a:cubicBezTo>
                      <a:pt x="4252" y="5198"/>
                      <a:pt x="4531" y="5067"/>
                      <a:pt x="4710" y="4841"/>
                    </a:cubicBezTo>
                    <a:lnTo>
                      <a:pt x="4710" y="4841"/>
                    </a:lnTo>
                    <a:cubicBezTo>
                      <a:pt x="4439" y="4914"/>
                      <a:pt x="4156" y="5020"/>
                      <a:pt x="3868" y="5147"/>
                    </a:cubicBezTo>
                    <a:lnTo>
                      <a:pt x="3868" y="5147"/>
                    </a:lnTo>
                    <a:cubicBezTo>
                      <a:pt x="3870" y="4977"/>
                      <a:pt x="4037" y="4642"/>
                      <a:pt x="3904" y="4642"/>
                    </a:cubicBezTo>
                    <a:cubicBezTo>
                      <a:pt x="3893" y="4642"/>
                      <a:pt x="3880" y="4644"/>
                      <a:pt x="3864" y="4649"/>
                    </a:cubicBezTo>
                    <a:cubicBezTo>
                      <a:pt x="3100" y="4897"/>
                      <a:pt x="2639" y="5077"/>
                      <a:pt x="2176" y="5077"/>
                    </a:cubicBezTo>
                    <a:cubicBezTo>
                      <a:pt x="1625" y="5077"/>
                      <a:pt x="1071" y="4822"/>
                      <a:pt x="1" y="4124"/>
                    </a:cubicBezTo>
                    <a:close/>
                    <a:moveTo>
                      <a:pt x="7508" y="1"/>
                    </a:moveTo>
                    <a:cubicBezTo>
                      <a:pt x="7304" y="1081"/>
                      <a:pt x="6978" y="2138"/>
                      <a:pt x="6531" y="3142"/>
                    </a:cubicBezTo>
                    <a:cubicBezTo>
                      <a:pt x="6412" y="3418"/>
                      <a:pt x="6250" y="3720"/>
                      <a:pt x="5960" y="3803"/>
                    </a:cubicBezTo>
                    <a:cubicBezTo>
                      <a:pt x="5908" y="3819"/>
                      <a:pt x="5855" y="3826"/>
                      <a:pt x="5802" y="3826"/>
                    </a:cubicBezTo>
                    <a:cubicBezTo>
                      <a:pt x="5627" y="3826"/>
                      <a:pt x="5452" y="3748"/>
                      <a:pt x="5315" y="3636"/>
                    </a:cubicBezTo>
                    <a:cubicBezTo>
                      <a:pt x="5134" y="3488"/>
                      <a:pt x="5008" y="3290"/>
                      <a:pt x="4883" y="3095"/>
                    </a:cubicBezTo>
                    <a:cubicBezTo>
                      <a:pt x="4249" y="2102"/>
                      <a:pt x="3616" y="1109"/>
                      <a:pt x="2983" y="113"/>
                    </a:cubicBezTo>
                    <a:lnTo>
                      <a:pt x="2729" y="629"/>
                    </a:lnTo>
                    <a:lnTo>
                      <a:pt x="2235" y="698"/>
                    </a:lnTo>
                    <a:cubicBezTo>
                      <a:pt x="3265" y="1348"/>
                      <a:pt x="4157" y="2197"/>
                      <a:pt x="4673" y="3282"/>
                    </a:cubicBezTo>
                    <a:cubicBezTo>
                      <a:pt x="4908" y="3778"/>
                      <a:pt x="5045" y="4409"/>
                      <a:pt x="4710" y="4841"/>
                    </a:cubicBezTo>
                    <a:cubicBezTo>
                      <a:pt x="4714" y="4840"/>
                      <a:pt x="4718" y="4840"/>
                      <a:pt x="4721" y="4840"/>
                    </a:cubicBezTo>
                    <a:cubicBezTo>
                      <a:pt x="4845" y="4840"/>
                      <a:pt x="4774" y="5371"/>
                      <a:pt x="4883" y="5461"/>
                    </a:cubicBezTo>
                    <a:cubicBezTo>
                      <a:pt x="4961" y="5522"/>
                      <a:pt x="4989" y="5622"/>
                      <a:pt x="5005" y="5720"/>
                    </a:cubicBezTo>
                    <a:cubicBezTo>
                      <a:pt x="5095" y="6192"/>
                      <a:pt x="5047" y="6680"/>
                      <a:pt x="4983" y="7157"/>
                    </a:cubicBezTo>
                    <a:cubicBezTo>
                      <a:pt x="4913" y="7695"/>
                      <a:pt x="4821" y="8228"/>
                      <a:pt x="4713" y="8758"/>
                    </a:cubicBezTo>
                    <a:lnTo>
                      <a:pt x="5271" y="8465"/>
                    </a:lnTo>
                    <a:lnTo>
                      <a:pt x="5683" y="8683"/>
                    </a:lnTo>
                    <a:cubicBezTo>
                      <a:pt x="5625" y="8236"/>
                      <a:pt x="5583" y="7784"/>
                      <a:pt x="5563" y="7335"/>
                    </a:cubicBezTo>
                    <a:cubicBezTo>
                      <a:pt x="5530" y="6599"/>
                      <a:pt x="5563" y="5815"/>
                      <a:pt x="5976" y="5210"/>
                    </a:cubicBezTo>
                    <a:cubicBezTo>
                      <a:pt x="6004" y="5168"/>
                      <a:pt x="6038" y="5126"/>
                      <a:pt x="6082" y="5098"/>
                    </a:cubicBezTo>
                    <a:cubicBezTo>
                      <a:pt x="6141" y="5062"/>
                      <a:pt x="6211" y="5059"/>
                      <a:pt x="6280" y="5059"/>
                    </a:cubicBezTo>
                    <a:cubicBezTo>
                      <a:pt x="6284" y="5059"/>
                      <a:pt x="6288" y="5059"/>
                      <a:pt x="6291" y="5059"/>
                    </a:cubicBezTo>
                    <a:cubicBezTo>
                      <a:pt x="7364" y="5059"/>
                      <a:pt x="8390" y="5467"/>
                      <a:pt x="9436" y="5731"/>
                    </a:cubicBezTo>
                    <a:lnTo>
                      <a:pt x="9394" y="5475"/>
                    </a:lnTo>
                    <a:lnTo>
                      <a:pt x="9695" y="5170"/>
                    </a:lnTo>
                    <a:cubicBezTo>
                      <a:pt x="9321" y="5154"/>
                      <a:pt x="8950" y="5134"/>
                      <a:pt x="8579" y="5078"/>
                    </a:cubicBezTo>
                    <a:cubicBezTo>
                      <a:pt x="8200" y="5023"/>
                      <a:pt x="7823" y="4939"/>
                      <a:pt x="7458" y="4825"/>
                    </a:cubicBezTo>
                    <a:cubicBezTo>
                      <a:pt x="7215" y="4749"/>
                      <a:pt x="6975" y="4657"/>
                      <a:pt x="6780" y="4501"/>
                    </a:cubicBezTo>
                    <a:cubicBezTo>
                      <a:pt x="6584" y="4345"/>
                      <a:pt x="6434" y="4110"/>
                      <a:pt x="6434" y="3859"/>
                    </a:cubicBezTo>
                    <a:cubicBezTo>
                      <a:pt x="6434" y="3605"/>
                      <a:pt x="6582" y="3374"/>
                      <a:pt x="6721" y="3165"/>
                    </a:cubicBezTo>
                    <a:lnTo>
                      <a:pt x="8342" y="707"/>
                    </a:lnTo>
                    <a:lnTo>
                      <a:pt x="7820" y="629"/>
                    </a:lnTo>
                    <a:lnTo>
                      <a:pt x="7508" y="1"/>
                    </a:ln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6957;p55">
                <a:extLst>
                  <a:ext uri="{FF2B5EF4-FFF2-40B4-BE49-F238E27FC236}">
                    <a16:creationId xmlns:a16="http://schemas.microsoft.com/office/drawing/2014/main" id="{DFCC0F4D-A680-3FBE-D912-74AC130096D5}"/>
                  </a:ext>
                </a:extLst>
              </p:cNvPr>
              <p:cNvSpPr/>
              <p:nvPr/>
            </p:nvSpPr>
            <p:spPr>
              <a:xfrm>
                <a:off x="2809129" y="3142762"/>
                <a:ext cx="165796" cy="165837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4005" extrusionOk="0">
                    <a:moveTo>
                      <a:pt x="2004" y="1"/>
                    </a:moveTo>
                    <a:cubicBezTo>
                      <a:pt x="896" y="1"/>
                      <a:pt x="0" y="896"/>
                      <a:pt x="0" y="2001"/>
                    </a:cubicBezTo>
                    <a:cubicBezTo>
                      <a:pt x="0" y="3109"/>
                      <a:pt x="896" y="4004"/>
                      <a:pt x="2004" y="4004"/>
                    </a:cubicBezTo>
                    <a:cubicBezTo>
                      <a:pt x="3108" y="4004"/>
                      <a:pt x="4004" y="3109"/>
                      <a:pt x="4004" y="2001"/>
                    </a:cubicBezTo>
                    <a:cubicBezTo>
                      <a:pt x="4004" y="896"/>
                      <a:pt x="3108" y="1"/>
                      <a:pt x="20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6958;p55">
                <a:extLst>
                  <a:ext uri="{FF2B5EF4-FFF2-40B4-BE49-F238E27FC236}">
                    <a16:creationId xmlns:a16="http://schemas.microsoft.com/office/drawing/2014/main" id="{C0BEB425-0FF6-1710-4703-2867C56A2F9C}"/>
                  </a:ext>
                </a:extLst>
              </p:cNvPr>
              <p:cNvSpPr/>
              <p:nvPr/>
            </p:nvSpPr>
            <p:spPr>
              <a:xfrm>
                <a:off x="2826230" y="3168973"/>
                <a:ext cx="131593" cy="113374"/>
              </a:xfrm>
              <a:custGeom>
                <a:avLst/>
                <a:gdLst/>
                <a:ahLst/>
                <a:cxnLst/>
                <a:rect l="l" t="t" r="r" b="b"/>
                <a:pathLst>
                  <a:path w="3178" h="2738" extrusionOk="0">
                    <a:moveTo>
                      <a:pt x="1589" y="1"/>
                    </a:moveTo>
                    <a:cubicBezTo>
                      <a:pt x="1371" y="1"/>
                      <a:pt x="1151" y="115"/>
                      <a:pt x="1035" y="344"/>
                    </a:cubicBezTo>
                    <a:lnTo>
                      <a:pt x="932" y="553"/>
                    </a:lnTo>
                    <a:lnTo>
                      <a:pt x="701" y="584"/>
                    </a:lnTo>
                    <a:cubicBezTo>
                      <a:pt x="198" y="654"/>
                      <a:pt x="0" y="1270"/>
                      <a:pt x="363" y="1627"/>
                    </a:cubicBezTo>
                    <a:lnTo>
                      <a:pt x="530" y="1792"/>
                    </a:lnTo>
                    <a:lnTo>
                      <a:pt x="491" y="2021"/>
                    </a:lnTo>
                    <a:cubicBezTo>
                      <a:pt x="425" y="2416"/>
                      <a:pt x="739" y="2737"/>
                      <a:pt x="1096" y="2737"/>
                    </a:cubicBezTo>
                    <a:cubicBezTo>
                      <a:pt x="1190" y="2737"/>
                      <a:pt x="1287" y="2715"/>
                      <a:pt x="1381" y="2665"/>
                    </a:cubicBezTo>
                    <a:lnTo>
                      <a:pt x="1588" y="2559"/>
                    </a:lnTo>
                    <a:lnTo>
                      <a:pt x="1791" y="2665"/>
                    </a:lnTo>
                    <a:cubicBezTo>
                      <a:pt x="1886" y="2715"/>
                      <a:pt x="1983" y="2737"/>
                      <a:pt x="2078" y="2737"/>
                    </a:cubicBezTo>
                    <a:cubicBezTo>
                      <a:pt x="2435" y="2737"/>
                      <a:pt x="2747" y="2416"/>
                      <a:pt x="2681" y="2021"/>
                    </a:cubicBezTo>
                    <a:lnTo>
                      <a:pt x="2642" y="1792"/>
                    </a:lnTo>
                    <a:lnTo>
                      <a:pt x="2810" y="1627"/>
                    </a:lnTo>
                    <a:cubicBezTo>
                      <a:pt x="3178" y="1276"/>
                      <a:pt x="2974" y="657"/>
                      <a:pt x="2472" y="584"/>
                    </a:cubicBezTo>
                    <a:lnTo>
                      <a:pt x="2243" y="553"/>
                    </a:lnTo>
                    <a:lnTo>
                      <a:pt x="2137" y="344"/>
                    </a:lnTo>
                    <a:cubicBezTo>
                      <a:pt x="2026" y="115"/>
                      <a:pt x="1808" y="1"/>
                      <a:pt x="158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6959;p55">
                <a:extLst>
                  <a:ext uri="{FF2B5EF4-FFF2-40B4-BE49-F238E27FC236}">
                    <a16:creationId xmlns:a16="http://schemas.microsoft.com/office/drawing/2014/main" id="{0400B8D9-7248-D435-815A-6820EF0221E1}"/>
                  </a:ext>
                </a:extLst>
              </p:cNvPr>
              <p:cNvSpPr/>
              <p:nvPr/>
            </p:nvSpPr>
            <p:spPr>
              <a:xfrm>
                <a:off x="2849335" y="3182844"/>
                <a:ext cx="85506" cy="85548"/>
              </a:xfrm>
              <a:custGeom>
                <a:avLst/>
                <a:gdLst/>
                <a:ahLst/>
                <a:cxnLst/>
                <a:rect l="l" t="t" r="r" b="b"/>
                <a:pathLst>
                  <a:path w="2065" h="2066" extrusionOk="0">
                    <a:moveTo>
                      <a:pt x="1033" y="1"/>
                    </a:moveTo>
                    <a:cubicBezTo>
                      <a:pt x="461" y="1"/>
                      <a:pt x="0" y="461"/>
                      <a:pt x="0" y="1033"/>
                    </a:cubicBezTo>
                    <a:cubicBezTo>
                      <a:pt x="0" y="1605"/>
                      <a:pt x="461" y="2065"/>
                      <a:pt x="1033" y="2065"/>
                    </a:cubicBezTo>
                    <a:cubicBezTo>
                      <a:pt x="1604" y="2065"/>
                      <a:pt x="2065" y="1605"/>
                      <a:pt x="2065" y="1033"/>
                    </a:cubicBezTo>
                    <a:cubicBezTo>
                      <a:pt x="2065" y="467"/>
                      <a:pt x="1604" y="1"/>
                      <a:pt x="10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6960;p55">
                <a:extLst>
                  <a:ext uri="{FF2B5EF4-FFF2-40B4-BE49-F238E27FC236}">
                    <a16:creationId xmlns:a16="http://schemas.microsoft.com/office/drawing/2014/main" id="{1AD5AAA2-A256-F0E1-1FD5-1957D46E267E}"/>
                  </a:ext>
                </a:extLst>
              </p:cNvPr>
              <p:cNvSpPr/>
              <p:nvPr/>
            </p:nvSpPr>
            <p:spPr>
              <a:xfrm>
                <a:off x="2889541" y="3099119"/>
                <a:ext cx="5093" cy="2557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177" extrusionOk="0">
                    <a:moveTo>
                      <a:pt x="0" y="0"/>
                    </a:moveTo>
                    <a:lnTo>
                      <a:pt x="0" y="6177"/>
                    </a:lnTo>
                    <a:lnTo>
                      <a:pt x="123" y="6177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6961;p55">
                <a:extLst>
                  <a:ext uri="{FF2B5EF4-FFF2-40B4-BE49-F238E27FC236}">
                    <a16:creationId xmlns:a16="http://schemas.microsoft.com/office/drawing/2014/main" id="{0CB87A00-C5A4-E80A-3A5E-1AA2FD068231}"/>
                  </a:ext>
                </a:extLst>
              </p:cNvPr>
              <p:cNvSpPr/>
              <p:nvPr/>
            </p:nvSpPr>
            <p:spPr>
              <a:xfrm>
                <a:off x="2879479" y="3077050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0"/>
                    </a:moveTo>
                    <a:cubicBezTo>
                      <a:pt x="140" y="0"/>
                      <a:pt x="0" y="140"/>
                      <a:pt x="0" y="313"/>
                    </a:cubicBezTo>
                    <a:cubicBezTo>
                      <a:pt x="0" y="489"/>
                      <a:pt x="140" y="628"/>
                      <a:pt x="313" y="628"/>
                    </a:cubicBezTo>
                    <a:cubicBezTo>
                      <a:pt x="489" y="628"/>
                      <a:pt x="628" y="489"/>
                      <a:pt x="628" y="313"/>
                    </a:cubicBezTo>
                    <a:cubicBezTo>
                      <a:pt x="628" y="140"/>
                      <a:pt x="489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6962;p55">
                <a:extLst>
                  <a:ext uri="{FF2B5EF4-FFF2-40B4-BE49-F238E27FC236}">
                    <a16:creationId xmlns:a16="http://schemas.microsoft.com/office/drawing/2014/main" id="{AC1F7764-F0EF-B67F-1704-CABCB4FF6ECD}"/>
                  </a:ext>
                </a:extLst>
              </p:cNvPr>
              <p:cNvSpPr/>
              <p:nvPr/>
            </p:nvSpPr>
            <p:spPr>
              <a:xfrm>
                <a:off x="2887222" y="3084875"/>
                <a:ext cx="10559" cy="10352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0" extrusionOk="0">
                    <a:moveTo>
                      <a:pt x="135" y="1"/>
                    </a:moveTo>
                    <a:cubicBezTo>
                      <a:pt x="132" y="1"/>
                      <a:pt x="129" y="1"/>
                      <a:pt x="126" y="1"/>
                    </a:cubicBezTo>
                    <a:cubicBezTo>
                      <a:pt x="56" y="1"/>
                      <a:pt x="0" y="57"/>
                      <a:pt x="0" y="127"/>
                    </a:cubicBezTo>
                    <a:cubicBezTo>
                      <a:pt x="0" y="196"/>
                      <a:pt x="56" y="249"/>
                      <a:pt x="126" y="249"/>
                    </a:cubicBezTo>
                    <a:cubicBezTo>
                      <a:pt x="196" y="249"/>
                      <a:pt x="254" y="196"/>
                      <a:pt x="254" y="127"/>
                    </a:cubicBezTo>
                    <a:cubicBezTo>
                      <a:pt x="254" y="55"/>
                      <a:pt x="198" y="1"/>
                      <a:pt x="135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6963;p55">
                <a:extLst>
                  <a:ext uri="{FF2B5EF4-FFF2-40B4-BE49-F238E27FC236}">
                    <a16:creationId xmlns:a16="http://schemas.microsoft.com/office/drawing/2014/main" id="{D5AA07BA-9C95-5202-9C2A-18FE82F761FB}"/>
                  </a:ext>
                </a:extLst>
              </p:cNvPr>
              <p:cNvSpPr/>
              <p:nvPr/>
            </p:nvSpPr>
            <p:spPr>
              <a:xfrm>
                <a:off x="2879355" y="3350914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1"/>
                    </a:moveTo>
                    <a:cubicBezTo>
                      <a:pt x="140" y="1"/>
                      <a:pt x="1" y="146"/>
                      <a:pt x="1" y="316"/>
                    </a:cubicBezTo>
                    <a:cubicBezTo>
                      <a:pt x="1" y="489"/>
                      <a:pt x="143" y="629"/>
                      <a:pt x="313" y="629"/>
                    </a:cubicBezTo>
                    <a:cubicBezTo>
                      <a:pt x="489" y="629"/>
                      <a:pt x="628" y="486"/>
                      <a:pt x="628" y="316"/>
                    </a:cubicBezTo>
                    <a:cubicBezTo>
                      <a:pt x="628" y="146"/>
                      <a:pt x="489" y="6"/>
                      <a:pt x="313" y="1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6964;p55">
                <a:extLst>
                  <a:ext uri="{FF2B5EF4-FFF2-40B4-BE49-F238E27FC236}">
                    <a16:creationId xmlns:a16="http://schemas.microsoft.com/office/drawing/2014/main" id="{90CA4D2D-F07A-374B-A371-C54BA40D0870}"/>
                  </a:ext>
                </a:extLst>
              </p:cNvPr>
              <p:cNvSpPr/>
              <p:nvPr/>
            </p:nvSpPr>
            <p:spPr>
              <a:xfrm>
                <a:off x="2887222" y="3358782"/>
                <a:ext cx="10559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2" extrusionOk="0">
                    <a:moveTo>
                      <a:pt x="126" y="1"/>
                    </a:moveTo>
                    <a:cubicBezTo>
                      <a:pt x="56" y="1"/>
                      <a:pt x="0" y="56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6" y="252"/>
                      <a:pt x="254" y="196"/>
                      <a:pt x="254" y="126"/>
                    </a:cubicBezTo>
                    <a:cubicBezTo>
                      <a:pt x="254" y="56"/>
                      <a:pt x="193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6965;p55">
                <a:extLst>
                  <a:ext uri="{FF2B5EF4-FFF2-40B4-BE49-F238E27FC236}">
                    <a16:creationId xmlns:a16="http://schemas.microsoft.com/office/drawing/2014/main" id="{627D4DDA-020E-4FB2-02D1-51F4E7C4AB7A}"/>
                  </a:ext>
                </a:extLst>
              </p:cNvPr>
              <p:cNvSpPr/>
              <p:nvPr/>
            </p:nvSpPr>
            <p:spPr>
              <a:xfrm>
                <a:off x="2764534" y="3224209"/>
                <a:ext cx="255816" cy="5135"/>
              </a:xfrm>
              <a:custGeom>
                <a:avLst/>
                <a:gdLst/>
                <a:ahLst/>
                <a:cxnLst/>
                <a:rect l="l" t="t" r="r" b="b"/>
                <a:pathLst>
                  <a:path w="6178" h="124" extrusionOk="0">
                    <a:moveTo>
                      <a:pt x="1" y="1"/>
                    </a:moveTo>
                    <a:lnTo>
                      <a:pt x="1" y="123"/>
                    </a:lnTo>
                    <a:lnTo>
                      <a:pt x="6177" y="123"/>
                    </a:lnTo>
                    <a:lnTo>
                      <a:pt x="617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6966;p55">
                <a:extLst>
                  <a:ext uri="{FF2B5EF4-FFF2-40B4-BE49-F238E27FC236}">
                    <a16:creationId xmlns:a16="http://schemas.microsoft.com/office/drawing/2014/main" id="{8262A580-82C3-2F63-D71E-F0D9BDAB4478}"/>
                  </a:ext>
                </a:extLst>
              </p:cNvPr>
              <p:cNvSpPr/>
              <p:nvPr/>
            </p:nvSpPr>
            <p:spPr>
              <a:xfrm>
                <a:off x="3016370" y="3213941"/>
                <a:ext cx="26004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28" extrusionOk="0">
                    <a:moveTo>
                      <a:pt x="316" y="0"/>
                    </a:moveTo>
                    <a:cubicBezTo>
                      <a:pt x="140" y="0"/>
                      <a:pt x="0" y="140"/>
                      <a:pt x="0" y="315"/>
                    </a:cubicBezTo>
                    <a:cubicBezTo>
                      <a:pt x="0" y="488"/>
                      <a:pt x="140" y="628"/>
                      <a:pt x="316" y="628"/>
                    </a:cubicBezTo>
                    <a:cubicBezTo>
                      <a:pt x="489" y="628"/>
                      <a:pt x="628" y="488"/>
                      <a:pt x="628" y="315"/>
                    </a:cubicBezTo>
                    <a:cubicBezTo>
                      <a:pt x="628" y="140"/>
                      <a:pt x="489" y="0"/>
                      <a:pt x="316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6967;p55">
                <a:extLst>
                  <a:ext uri="{FF2B5EF4-FFF2-40B4-BE49-F238E27FC236}">
                    <a16:creationId xmlns:a16="http://schemas.microsoft.com/office/drawing/2014/main" id="{8D388866-33B1-9B0A-0E5E-39619929C2D3}"/>
                  </a:ext>
                </a:extLst>
              </p:cNvPr>
              <p:cNvSpPr/>
              <p:nvPr/>
            </p:nvSpPr>
            <p:spPr>
              <a:xfrm>
                <a:off x="3024237" y="3221891"/>
                <a:ext cx="10518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52" extrusionOk="0">
                    <a:moveTo>
                      <a:pt x="126" y="1"/>
                    </a:moveTo>
                    <a:cubicBezTo>
                      <a:pt x="56" y="1"/>
                      <a:pt x="0" y="57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5" y="252"/>
                      <a:pt x="254" y="196"/>
                      <a:pt x="251" y="126"/>
                    </a:cubicBezTo>
                    <a:cubicBezTo>
                      <a:pt x="251" y="57"/>
                      <a:pt x="195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6968;p55">
                <a:extLst>
                  <a:ext uri="{FF2B5EF4-FFF2-40B4-BE49-F238E27FC236}">
                    <a16:creationId xmlns:a16="http://schemas.microsoft.com/office/drawing/2014/main" id="{FEA691D3-3614-7768-AB13-6880A6419284}"/>
                  </a:ext>
                </a:extLst>
              </p:cNvPr>
              <p:cNvSpPr/>
              <p:nvPr/>
            </p:nvSpPr>
            <p:spPr>
              <a:xfrm>
                <a:off x="2742464" y="3213941"/>
                <a:ext cx="26045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8" extrusionOk="0">
                    <a:moveTo>
                      <a:pt x="313" y="0"/>
                    </a:moveTo>
                    <a:cubicBezTo>
                      <a:pt x="140" y="0"/>
                      <a:pt x="1" y="142"/>
                      <a:pt x="1" y="315"/>
                    </a:cubicBezTo>
                    <a:cubicBezTo>
                      <a:pt x="1" y="488"/>
                      <a:pt x="143" y="628"/>
                      <a:pt x="313" y="628"/>
                    </a:cubicBezTo>
                    <a:cubicBezTo>
                      <a:pt x="486" y="628"/>
                      <a:pt x="626" y="488"/>
                      <a:pt x="628" y="315"/>
                    </a:cubicBezTo>
                    <a:cubicBezTo>
                      <a:pt x="628" y="140"/>
                      <a:pt x="483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6969;p55">
                <a:extLst>
                  <a:ext uri="{FF2B5EF4-FFF2-40B4-BE49-F238E27FC236}">
                    <a16:creationId xmlns:a16="http://schemas.microsoft.com/office/drawing/2014/main" id="{623B8DF2-2F49-144C-73B0-43F01FB6EEE7}"/>
                  </a:ext>
                </a:extLst>
              </p:cNvPr>
              <p:cNvSpPr/>
              <p:nvPr/>
            </p:nvSpPr>
            <p:spPr>
              <a:xfrm>
                <a:off x="2750207" y="3221891"/>
                <a:ext cx="10435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52" extrusionOk="0">
                    <a:moveTo>
                      <a:pt x="126" y="1"/>
                    </a:moveTo>
                    <a:cubicBezTo>
                      <a:pt x="56" y="1"/>
                      <a:pt x="1" y="57"/>
                      <a:pt x="1" y="126"/>
                    </a:cubicBezTo>
                    <a:cubicBezTo>
                      <a:pt x="1" y="196"/>
                      <a:pt x="56" y="252"/>
                      <a:pt x="126" y="252"/>
                    </a:cubicBezTo>
                    <a:cubicBezTo>
                      <a:pt x="196" y="252"/>
                      <a:pt x="252" y="196"/>
                      <a:pt x="252" y="126"/>
                    </a:cubicBezTo>
                    <a:cubicBezTo>
                      <a:pt x="252" y="57"/>
                      <a:pt x="196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6970;p55">
                <a:extLst>
                  <a:ext uri="{FF2B5EF4-FFF2-40B4-BE49-F238E27FC236}">
                    <a16:creationId xmlns:a16="http://schemas.microsoft.com/office/drawing/2014/main" id="{3815B1B4-1D88-9590-37E7-20D158A3771D}"/>
                  </a:ext>
                </a:extLst>
              </p:cNvPr>
              <p:cNvSpPr/>
              <p:nvPr/>
            </p:nvSpPr>
            <p:spPr>
              <a:xfrm>
                <a:off x="2821137" y="3155930"/>
                <a:ext cx="141904" cy="141904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7" extrusionOk="0">
                    <a:moveTo>
                      <a:pt x="3340" y="1"/>
                    </a:moveTo>
                    <a:lnTo>
                      <a:pt x="1" y="3340"/>
                    </a:lnTo>
                    <a:lnTo>
                      <a:pt x="87" y="3427"/>
                    </a:lnTo>
                    <a:lnTo>
                      <a:pt x="3426" y="87"/>
                    </a:lnTo>
                    <a:lnTo>
                      <a:pt x="334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6971;p55">
                <a:extLst>
                  <a:ext uri="{FF2B5EF4-FFF2-40B4-BE49-F238E27FC236}">
                    <a16:creationId xmlns:a16="http://schemas.microsoft.com/office/drawing/2014/main" id="{B96E3AE1-1D78-84C7-11B5-A312C660669F}"/>
                  </a:ext>
                </a:extLst>
              </p:cNvPr>
              <p:cNvSpPr/>
              <p:nvPr/>
            </p:nvSpPr>
            <p:spPr>
              <a:xfrm>
                <a:off x="2956413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0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0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6972;p55">
                <a:extLst>
                  <a:ext uri="{FF2B5EF4-FFF2-40B4-BE49-F238E27FC236}">
                    <a16:creationId xmlns:a16="http://schemas.microsoft.com/office/drawing/2014/main" id="{49BA018C-12E8-2389-E73E-CE1D98364C29}"/>
                  </a:ext>
                </a:extLst>
              </p:cNvPr>
              <p:cNvSpPr/>
              <p:nvPr/>
            </p:nvSpPr>
            <p:spPr>
              <a:xfrm>
                <a:off x="2962086" y="3149056"/>
                <a:ext cx="8820" cy="803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4" extrusionOk="0">
                    <a:moveTo>
                      <a:pt x="109" y="1"/>
                    </a:moveTo>
                    <a:cubicBezTo>
                      <a:pt x="84" y="1"/>
                      <a:pt x="59" y="11"/>
                      <a:pt x="39" y="30"/>
                    </a:cubicBezTo>
                    <a:cubicBezTo>
                      <a:pt x="0" y="64"/>
                      <a:pt x="0" y="128"/>
                      <a:pt x="39" y="167"/>
                    </a:cubicBezTo>
                    <a:cubicBezTo>
                      <a:pt x="56" y="185"/>
                      <a:pt x="80" y="194"/>
                      <a:pt x="105" y="194"/>
                    </a:cubicBezTo>
                    <a:cubicBezTo>
                      <a:pt x="131" y="194"/>
                      <a:pt x="156" y="185"/>
                      <a:pt x="176" y="167"/>
                    </a:cubicBezTo>
                    <a:cubicBezTo>
                      <a:pt x="212" y="128"/>
                      <a:pt x="212" y="64"/>
                      <a:pt x="176" y="30"/>
                    </a:cubicBezTo>
                    <a:cubicBezTo>
                      <a:pt x="158" y="11"/>
                      <a:pt x="133" y="1"/>
                      <a:pt x="10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6973;p55">
                <a:extLst>
                  <a:ext uri="{FF2B5EF4-FFF2-40B4-BE49-F238E27FC236}">
                    <a16:creationId xmlns:a16="http://schemas.microsoft.com/office/drawing/2014/main" id="{BB253E52-BAC5-C15E-11F7-D91C7C36950A}"/>
                  </a:ext>
                </a:extLst>
              </p:cNvPr>
              <p:cNvSpPr/>
              <p:nvPr/>
            </p:nvSpPr>
            <p:spPr>
              <a:xfrm>
                <a:off x="2808425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3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3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6974;p55">
                <a:extLst>
                  <a:ext uri="{FF2B5EF4-FFF2-40B4-BE49-F238E27FC236}">
                    <a16:creationId xmlns:a16="http://schemas.microsoft.com/office/drawing/2014/main" id="{9189C6E7-0084-5BF3-5C0E-D80B7397B002}"/>
                  </a:ext>
                </a:extLst>
              </p:cNvPr>
              <p:cNvSpPr/>
              <p:nvPr/>
            </p:nvSpPr>
            <p:spPr>
              <a:xfrm>
                <a:off x="2814305" y="3297003"/>
                <a:ext cx="8157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7" h="196" extrusionOk="0">
                    <a:moveTo>
                      <a:pt x="99" y="0"/>
                    </a:moveTo>
                    <a:cubicBezTo>
                      <a:pt x="46" y="0"/>
                      <a:pt x="1" y="42"/>
                      <a:pt x="1" y="98"/>
                    </a:cubicBezTo>
                    <a:cubicBezTo>
                      <a:pt x="1" y="151"/>
                      <a:pt x="46" y="195"/>
                      <a:pt x="99" y="195"/>
                    </a:cubicBezTo>
                    <a:cubicBezTo>
                      <a:pt x="154" y="195"/>
                      <a:pt x="196" y="151"/>
                      <a:pt x="196" y="98"/>
                    </a:cubicBezTo>
                    <a:cubicBezTo>
                      <a:pt x="196" y="42"/>
                      <a:pt x="154" y="0"/>
                      <a:pt x="99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6975;p55">
                <a:extLst>
                  <a:ext uri="{FF2B5EF4-FFF2-40B4-BE49-F238E27FC236}">
                    <a16:creationId xmlns:a16="http://schemas.microsoft.com/office/drawing/2014/main" id="{1F0F9013-9EAD-A24A-F2AA-0B94B2383F43}"/>
                  </a:ext>
                </a:extLst>
              </p:cNvPr>
              <p:cNvSpPr/>
              <p:nvPr/>
            </p:nvSpPr>
            <p:spPr>
              <a:xfrm>
                <a:off x="2821468" y="3156054"/>
                <a:ext cx="141904" cy="141779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4" extrusionOk="0">
                    <a:moveTo>
                      <a:pt x="87" y="1"/>
                    </a:moveTo>
                    <a:lnTo>
                      <a:pt x="1" y="87"/>
                    </a:lnTo>
                    <a:lnTo>
                      <a:pt x="3340" y="3424"/>
                    </a:lnTo>
                    <a:lnTo>
                      <a:pt x="3427" y="3337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0" name="Google Shape;6976;p55">
                <a:extLst>
                  <a:ext uri="{FF2B5EF4-FFF2-40B4-BE49-F238E27FC236}">
                    <a16:creationId xmlns:a16="http://schemas.microsoft.com/office/drawing/2014/main" id="{34E62E1C-863E-CD7E-FEE9-A1697DFE30FB}"/>
                  </a:ext>
                </a:extLst>
              </p:cNvPr>
              <p:cNvSpPr/>
              <p:nvPr/>
            </p:nvSpPr>
            <p:spPr>
              <a:xfrm>
                <a:off x="2956413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3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3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6977;p55">
                <a:extLst>
                  <a:ext uri="{FF2B5EF4-FFF2-40B4-BE49-F238E27FC236}">
                    <a16:creationId xmlns:a16="http://schemas.microsoft.com/office/drawing/2014/main" id="{39C9A65E-D616-D016-CCE4-67E2234FC89A}"/>
                  </a:ext>
                </a:extLst>
              </p:cNvPr>
              <p:cNvSpPr/>
              <p:nvPr/>
            </p:nvSpPr>
            <p:spPr>
              <a:xfrm>
                <a:off x="2962417" y="3297003"/>
                <a:ext cx="7992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6" extrusionOk="0">
                    <a:moveTo>
                      <a:pt x="98" y="0"/>
                    </a:moveTo>
                    <a:cubicBezTo>
                      <a:pt x="42" y="0"/>
                      <a:pt x="0" y="42"/>
                      <a:pt x="0" y="98"/>
                    </a:cubicBezTo>
                    <a:cubicBezTo>
                      <a:pt x="0" y="151"/>
                      <a:pt x="42" y="195"/>
                      <a:pt x="98" y="195"/>
                    </a:cubicBezTo>
                    <a:cubicBezTo>
                      <a:pt x="151" y="195"/>
                      <a:pt x="193" y="151"/>
                      <a:pt x="193" y="98"/>
                    </a:cubicBezTo>
                    <a:cubicBezTo>
                      <a:pt x="193" y="42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6978;p55">
                <a:extLst>
                  <a:ext uri="{FF2B5EF4-FFF2-40B4-BE49-F238E27FC236}">
                    <a16:creationId xmlns:a16="http://schemas.microsoft.com/office/drawing/2014/main" id="{F32B4B60-5DCC-8562-DD8E-740D64AC5DED}"/>
                  </a:ext>
                </a:extLst>
              </p:cNvPr>
              <p:cNvSpPr/>
              <p:nvPr/>
            </p:nvSpPr>
            <p:spPr>
              <a:xfrm>
                <a:off x="2808425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0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0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6979;p55">
                <a:extLst>
                  <a:ext uri="{FF2B5EF4-FFF2-40B4-BE49-F238E27FC236}">
                    <a16:creationId xmlns:a16="http://schemas.microsoft.com/office/drawing/2014/main" id="{5C220A23-A5E5-4535-2A51-139DEBFC2C0E}"/>
                  </a:ext>
                </a:extLst>
              </p:cNvPr>
              <p:cNvSpPr/>
              <p:nvPr/>
            </p:nvSpPr>
            <p:spPr>
              <a:xfrm>
                <a:off x="2813974" y="3149056"/>
                <a:ext cx="882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2" extrusionOk="0">
                    <a:moveTo>
                      <a:pt x="107" y="1"/>
                    </a:moveTo>
                    <a:cubicBezTo>
                      <a:pt x="82" y="1"/>
                      <a:pt x="56" y="11"/>
                      <a:pt x="37" y="30"/>
                    </a:cubicBezTo>
                    <a:cubicBezTo>
                      <a:pt x="1" y="64"/>
                      <a:pt x="1" y="128"/>
                      <a:pt x="37" y="167"/>
                    </a:cubicBezTo>
                    <a:cubicBezTo>
                      <a:pt x="56" y="183"/>
                      <a:pt x="82" y="192"/>
                      <a:pt x="107" y="192"/>
                    </a:cubicBezTo>
                    <a:cubicBezTo>
                      <a:pt x="132" y="192"/>
                      <a:pt x="157" y="183"/>
                      <a:pt x="174" y="167"/>
                    </a:cubicBezTo>
                    <a:cubicBezTo>
                      <a:pt x="213" y="130"/>
                      <a:pt x="213" y="69"/>
                      <a:pt x="174" y="30"/>
                    </a:cubicBezTo>
                    <a:cubicBezTo>
                      <a:pt x="157" y="11"/>
                      <a:pt x="132" y="1"/>
                      <a:pt x="107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6980;p55">
                <a:extLst>
                  <a:ext uri="{FF2B5EF4-FFF2-40B4-BE49-F238E27FC236}">
                    <a16:creationId xmlns:a16="http://schemas.microsoft.com/office/drawing/2014/main" id="{7CB2F19E-A10B-39B9-6F2A-14E83CB0706A}"/>
                  </a:ext>
                </a:extLst>
              </p:cNvPr>
              <p:cNvSpPr/>
              <p:nvPr/>
            </p:nvSpPr>
            <p:spPr>
              <a:xfrm>
                <a:off x="2870908" y="3204583"/>
                <a:ext cx="42236" cy="42194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019" extrusionOk="0">
                    <a:moveTo>
                      <a:pt x="512" y="0"/>
                    </a:moveTo>
                    <a:cubicBezTo>
                      <a:pt x="233" y="0"/>
                      <a:pt x="1" y="226"/>
                      <a:pt x="1" y="508"/>
                    </a:cubicBezTo>
                    <a:cubicBezTo>
                      <a:pt x="1" y="787"/>
                      <a:pt x="233" y="1019"/>
                      <a:pt x="512" y="1019"/>
                    </a:cubicBezTo>
                    <a:cubicBezTo>
                      <a:pt x="790" y="1019"/>
                      <a:pt x="1019" y="793"/>
                      <a:pt x="1019" y="508"/>
                    </a:cubicBezTo>
                    <a:cubicBezTo>
                      <a:pt x="1019" y="226"/>
                      <a:pt x="793" y="0"/>
                      <a:pt x="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6981;p55">
                <a:extLst>
                  <a:ext uri="{FF2B5EF4-FFF2-40B4-BE49-F238E27FC236}">
                    <a16:creationId xmlns:a16="http://schemas.microsoft.com/office/drawing/2014/main" id="{BD52EC81-8C68-B41B-6421-D9D28CF5F082}"/>
                  </a:ext>
                </a:extLst>
              </p:cNvPr>
              <p:cNvSpPr/>
              <p:nvPr/>
            </p:nvSpPr>
            <p:spPr>
              <a:xfrm>
                <a:off x="2805444" y="2734408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1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3"/>
                    </a:cubicBezTo>
                    <a:cubicBezTo>
                      <a:pt x="1320" y="1098"/>
                      <a:pt x="1151" y="1067"/>
                      <a:pt x="981" y="1067"/>
                    </a:cubicBezTo>
                    <a:cubicBezTo>
                      <a:pt x="891" y="1067"/>
                      <a:pt x="800" y="1076"/>
                      <a:pt x="712" y="1092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3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9"/>
                      <a:pt x="572" y="3471"/>
                      <a:pt x="787" y="3987"/>
                    </a:cubicBezTo>
                    <a:cubicBezTo>
                      <a:pt x="811" y="4001"/>
                      <a:pt x="838" y="4007"/>
                      <a:pt x="866" y="4007"/>
                    </a:cubicBezTo>
                    <a:cubicBezTo>
                      <a:pt x="899" y="4007"/>
                      <a:pt x="934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5"/>
                      <a:pt x="2028" y="3276"/>
                    </a:cubicBezTo>
                    <a:cubicBezTo>
                      <a:pt x="2253" y="3675"/>
                      <a:pt x="2706" y="3912"/>
                      <a:pt x="3161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3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32"/>
                      <a:pt x="4034" y="1876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6982;p55">
                <a:extLst>
                  <a:ext uri="{FF2B5EF4-FFF2-40B4-BE49-F238E27FC236}">
                    <a16:creationId xmlns:a16="http://schemas.microsoft.com/office/drawing/2014/main" id="{4ECCE724-071E-46CC-DE59-4B60A3C56827}"/>
                  </a:ext>
                </a:extLst>
              </p:cNvPr>
              <p:cNvSpPr/>
              <p:nvPr/>
            </p:nvSpPr>
            <p:spPr>
              <a:xfrm>
                <a:off x="2878196" y="2757762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92"/>
                      <a:pt x="165" y="215"/>
                      <a:pt x="90" y="355"/>
                    </a:cubicBezTo>
                    <a:cubicBezTo>
                      <a:pt x="1" y="530"/>
                      <a:pt x="12" y="748"/>
                      <a:pt x="70" y="941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4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6983;p55">
                <a:extLst>
                  <a:ext uri="{FF2B5EF4-FFF2-40B4-BE49-F238E27FC236}">
                    <a16:creationId xmlns:a16="http://schemas.microsoft.com/office/drawing/2014/main" id="{A01F060B-F332-F4C0-3EC4-E86B3FBFDBAE}"/>
                  </a:ext>
                </a:extLst>
              </p:cNvPr>
              <p:cNvSpPr/>
              <p:nvPr/>
            </p:nvSpPr>
            <p:spPr>
              <a:xfrm>
                <a:off x="2886187" y="2772668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2"/>
                    </a:cubicBezTo>
                    <a:cubicBezTo>
                      <a:pt x="0" y="276"/>
                      <a:pt x="3" y="385"/>
                      <a:pt x="34" y="483"/>
                    </a:cubicBezTo>
                    <a:cubicBezTo>
                      <a:pt x="64" y="581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5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6984;p55">
                <a:extLst>
                  <a:ext uri="{FF2B5EF4-FFF2-40B4-BE49-F238E27FC236}">
                    <a16:creationId xmlns:a16="http://schemas.microsoft.com/office/drawing/2014/main" id="{880A6506-DC15-3196-7827-F3C28B4204E2}"/>
                  </a:ext>
                </a:extLst>
              </p:cNvPr>
              <p:cNvSpPr/>
              <p:nvPr/>
            </p:nvSpPr>
            <p:spPr>
              <a:xfrm>
                <a:off x="2898899" y="2830306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2"/>
                      <a:pt x="106" y="625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8"/>
                      <a:pt x="720" y="1186"/>
                      <a:pt x="871" y="1189"/>
                    </a:cubicBezTo>
                    <a:cubicBezTo>
                      <a:pt x="912" y="1038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6985;p55">
                <a:extLst>
                  <a:ext uri="{FF2B5EF4-FFF2-40B4-BE49-F238E27FC236}">
                    <a16:creationId xmlns:a16="http://schemas.microsoft.com/office/drawing/2014/main" id="{D1AFB592-01B0-AB97-578D-EE64BF29D39E}"/>
                  </a:ext>
                </a:extLst>
              </p:cNvPr>
              <p:cNvSpPr/>
              <p:nvPr/>
            </p:nvSpPr>
            <p:spPr>
              <a:xfrm>
                <a:off x="2907677" y="28424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9"/>
                      <a:pt x="25" y="215"/>
                      <a:pt x="56" y="318"/>
                    </a:cubicBezTo>
                    <a:cubicBezTo>
                      <a:pt x="87" y="416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28"/>
                      <a:pt x="486" y="430"/>
                      <a:pt x="463" y="349"/>
                    </a:cubicBezTo>
                    <a:cubicBezTo>
                      <a:pt x="438" y="251"/>
                      <a:pt x="363" y="170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6986;p55">
                <a:extLst>
                  <a:ext uri="{FF2B5EF4-FFF2-40B4-BE49-F238E27FC236}">
                    <a16:creationId xmlns:a16="http://schemas.microsoft.com/office/drawing/2014/main" id="{468330D4-10ED-5B5B-B30A-09045E81494B}"/>
                  </a:ext>
                </a:extLst>
              </p:cNvPr>
              <p:cNvSpPr/>
              <p:nvPr/>
            </p:nvSpPr>
            <p:spPr>
              <a:xfrm>
                <a:off x="2848755" y="2829934"/>
                <a:ext cx="38964" cy="49979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7" extrusionOk="0">
                    <a:moveTo>
                      <a:pt x="940" y="1"/>
                    </a:moveTo>
                    <a:cubicBezTo>
                      <a:pt x="748" y="65"/>
                      <a:pt x="564" y="132"/>
                      <a:pt x="394" y="238"/>
                    </a:cubicBezTo>
                    <a:cubicBezTo>
                      <a:pt x="226" y="347"/>
                      <a:pt x="78" y="509"/>
                      <a:pt x="34" y="704"/>
                    </a:cubicBezTo>
                    <a:cubicBezTo>
                      <a:pt x="0" y="860"/>
                      <a:pt x="39" y="1053"/>
                      <a:pt x="84" y="1206"/>
                    </a:cubicBezTo>
                    <a:cubicBezTo>
                      <a:pt x="235" y="1198"/>
                      <a:pt x="391" y="1192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5"/>
                      <a:pt x="935" y="216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6987;p55">
                <a:extLst>
                  <a:ext uri="{FF2B5EF4-FFF2-40B4-BE49-F238E27FC236}">
                    <a16:creationId xmlns:a16="http://schemas.microsoft.com/office/drawing/2014/main" id="{4B8FBD4B-0ACC-6EF6-7C38-AA5EDFB79A9B}"/>
                  </a:ext>
                </a:extLst>
              </p:cNvPr>
              <p:cNvSpPr/>
              <p:nvPr/>
            </p:nvSpPr>
            <p:spPr>
              <a:xfrm>
                <a:off x="2856954" y="2839788"/>
                <a:ext cx="23602" cy="30062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6" extrusionOk="0">
                    <a:moveTo>
                      <a:pt x="570" y="0"/>
                    </a:moveTo>
                    <a:lnTo>
                      <a:pt x="570" y="0"/>
                    </a:lnTo>
                    <a:cubicBezTo>
                      <a:pt x="455" y="39"/>
                      <a:pt x="338" y="78"/>
                      <a:pt x="240" y="145"/>
                    </a:cubicBezTo>
                    <a:cubicBezTo>
                      <a:pt x="140" y="209"/>
                      <a:pt x="53" y="304"/>
                      <a:pt x="26" y="424"/>
                    </a:cubicBezTo>
                    <a:cubicBezTo>
                      <a:pt x="0" y="522"/>
                      <a:pt x="26" y="636"/>
                      <a:pt x="53" y="725"/>
                    </a:cubicBezTo>
                    <a:cubicBezTo>
                      <a:pt x="143" y="723"/>
                      <a:pt x="238" y="720"/>
                      <a:pt x="316" y="675"/>
                    </a:cubicBezTo>
                    <a:cubicBezTo>
                      <a:pt x="419" y="614"/>
                      <a:pt x="475" y="494"/>
                      <a:pt x="511" y="377"/>
                    </a:cubicBezTo>
                    <a:cubicBezTo>
                      <a:pt x="544" y="257"/>
                      <a:pt x="567" y="131"/>
                      <a:pt x="5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6988;p55">
                <a:extLst>
                  <a:ext uri="{FF2B5EF4-FFF2-40B4-BE49-F238E27FC236}">
                    <a16:creationId xmlns:a16="http://schemas.microsoft.com/office/drawing/2014/main" id="{DEE26F44-BD97-88DC-AAB4-295A51C87F51}"/>
                  </a:ext>
                </a:extLst>
              </p:cNvPr>
              <p:cNvSpPr/>
              <p:nvPr/>
            </p:nvSpPr>
            <p:spPr>
              <a:xfrm>
                <a:off x="2826230" y="2794158"/>
                <a:ext cx="56852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3" extrusionOk="0">
                    <a:moveTo>
                      <a:pt x="475" y="0"/>
                    </a:moveTo>
                    <a:cubicBezTo>
                      <a:pt x="472" y="0"/>
                      <a:pt x="469" y="0"/>
                      <a:pt x="466" y="0"/>
                    </a:cubicBezTo>
                    <a:cubicBezTo>
                      <a:pt x="313" y="9"/>
                      <a:pt x="137" y="95"/>
                      <a:pt x="0" y="176"/>
                    </a:cubicBezTo>
                    <a:cubicBezTo>
                      <a:pt x="45" y="318"/>
                      <a:pt x="90" y="466"/>
                      <a:pt x="193" y="572"/>
                    </a:cubicBezTo>
                    <a:cubicBezTo>
                      <a:pt x="332" y="717"/>
                      <a:pt x="547" y="759"/>
                      <a:pt x="745" y="762"/>
                    </a:cubicBezTo>
                    <a:cubicBezTo>
                      <a:pt x="768" y="762"/>
                      <a:pt x="792" y="763"/>
                      <a:pt x="815" y="763"/>
                    </a:cubicBezTo>
                    <a:cubicBezTo>
                      <a:pt x="1002" y="763"/>
                      <a:pt x="1192" y="743"/>
                      <a:pt x="1373" y="703"/>
                    </a:cubicBezTo>
                    <a:cubicBezTo>
                      <a:pt x="1264" y="536"/>
                      <a:pt x="1153" y="368"/>
                      <a:pt x="1007" y="232"/>
                    </a:cubicBezTo>
                    <a:cubicBezTo>
                      <a:pt x="864" y="97"/>
                      <a:pt x="675" y="0"/>
                      <a:pt x="47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6989;p55">
                <a:extLst>
                  <a:ext uri="{FF2B5EF4-FFF2-40B4-BE49-F238E27FC236}">
                    <a16:creationId xmlns:a16="http://schemas.microsoft.com/office/drawing/2014/main" id="{C142F515-5B5A-DA2E-3C92-F7462B5088F7}"/>
                  </a:ext>
                </a:extLst>
              </p:cNvPr>
              <p:cNvSpPr/>
              <p:nvPr/>
            </p:nvSpPr>
            <p:spPr>
              <a:xfrm>
                <a:off x="2840557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5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5" y="378"/>
                      <a:pt x="412" y="378"/>
                      <a:pt x="430" y="378"/>
                    </a:cubicBezTo>
                    <a:cubicBezTo>
                      <a:pt x="517" y="378"/>
                      <a:pt x="606" y="368"/>
                      <a:pt x="689" y="349"/>
                    </a:cubicBezTo>
                    <a:cubicBezTo>
                      <a:pt x="634" y="265"/>
                      <a:pt x="578" y="182"/>
                      <a:pt x="505" y="117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6990;p55">
                <a:extLst>
                  <a:ext uri="{FF2B5EF4-FFF2-40B4-BE49-F238E27FC236}">
                    <a16:creationId xmlns:a16="http://schemas.microsoft.com/office/drawing/2014/main" id="{0234CEE6-900A-F577-739A-CC7933ED2BCD}"/>
                  </a:ext>
                </a:extLst>
              </p:cNvPr>
              <p:cNvSpPr/>
              <p:nvPr/>
            </p:nvSpPr>
            <p:spPr>
              <a:xfrm>
                <a:off x="2902336" y="2794158"/>
                <a:ext cx="56894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3" extrusionOk="0">
                    <a:moveTo>
                      <a:pt x="899" y="0"/>
                    </a:moveTo>
                    <a:cubicBezTo>
                      <a:pt x="698" y="0"/>
                      <a:pt x="509" y="97"/>
                      <a:pt x="366" y="232"/>
                    </a:cubicBezTo>
                    <a:cubicBezTo>
                      <a:pt x="218" y="368"/>
                      <a:pt x="107" y="536"/>
                      <a:pt x="1" y="703"/>
                    </a:cubicBezTo>
                    <a:cubicBezTo>
                      <a:pt x="182" y="743"/>
                      <a:pt x="372" y="763"/>
                      <a:pt x="559" y="763"/>
                    </a:cubicBezTo>
                    <a:cubicBezTo>
                      <a:pt x="582" y="763"/>
                      <a:pt x="605" y="762"/>
                      <a:pt x="628" y="762"/>
                    </a:cubicBezTo>
                    <a:cubicBezTo>
                      <a:pt x="827" y="759"/>
                      <a:pt x="1041" y="717"/>
                      <a:pt x="1181" y="572"/>
                    </a:cubicBezTo>
                    <a:cubicBezTo>
                      <a:pt x="1284" y="466"/>
                      <a:pt x="1332" y="318"/>
                      <a:pt x="1373" y="176"/>
                    </a:cubicBezTo>
                    <a:cubicBezTo>
                      <a:pt x="1237" y="95"/>
                      <a:pt x="1061" y="9"/>
                      <a:pt x="907" y="0"/>
                    </a:cubicBezTo>
                    <a:cubicBezTo>
                      <a:pt x="905" y="0"/>
                      <a:pt x="902" y="0"/>
                      <a:pt x="899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6991;p55">
                <a:extLst>
                  <a:ext uri="{FF2B5EF4-FFF2-40B4-BE49-F238E27FC236}">
                    <a16:creationId xmlns:a16="http://schemas.microsoft.com/office/drawing/2014/main" id="{59F63D77-8883-F745-7B7C-619C9D1D9FF1}"/>
                  </a:ext>
                </a:extLst>
              </p:cNvPr>
              <p:cNvSpPr/>
              <p:nvPr/>
            </p:nvSpPr>
            <p:spPr>
              <a:xfrm>
                <a:off x="2916331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7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86" y="368"/>
                      <a:pt x="173" y="378"/>
                      <a:pt x="259" y="378"/>
                    </a:cubicBezTo>
                    <a:cubicBezTo>
                      <a:pt x="277" y="378"/>
                      <a:pt x="295" y="378"/>
                      <a:pt x="313" y="377"/>
                    </a:cubicBezTo>
                    <a:cubicBezTo>
                      <a:pt x="416" y="374"/>
                      <a:pt x="522" y="357"/>
                      <a:pt x="592" y="285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6992;p55">
                <a:extLst>
                  <a:ext uri="{FF2B5EF4-FFF2-40B4-BE49-F238E27FC236}">
                    <a16:creationId xmlns:a16="http://schemas.microsoft.com/office/drawing/2014/main" id="{36D466B4-4A53-5020-AC2E-2961BFFF525D}"/>
                  </a:ext>
                </a:extLst>
              </p:cNvPr>
              <p:cNvSpPr/>
              <p:nvPr/>
            </p:nvSpPr>
            <p:spPr>
              <a:xfrm>
                <a:off x="2805444" y="3527432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0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2"/>
                    </a:cubicBezTo>
                    <a:cubicBezTo>
                      <a:pt x="1321" y="1097"/>
                      <a:pt x="1154" y="1066"/>
                      <a:pt x="986" y="1066"/>
                    </a:cubicBezTo>
                    <a:cubicBezTo>
                      <a:pt x="894" y="1066"/>
                      <a:pt x="802" y="1076"/>
                      <a:pt x="712" y="1091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2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8"/>
                      <a:pt x="572" y="3468"/>
                      <a:pt x="787" y="3985"/>
                    </a:cubicBezTo>
                    <a:cubicBezTo>
                      <a:pt x="812" y="4000"/>
                      <a:pt x="840" y="4006"/>
                      <a:pt x="869" y="4006"/>
                    </a:cubicBezTo>
                    <a:cubicBezTo>
                      <a:pt x="901" y="4006"/>
                      <a:pt x="935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2"/>
                      <a:pt x="2028" y="3273"/>
                    </a:cubicBezTo>
                    <a:cubicBezTo>
                      <a:pt x="2253" y="3674"/>
                      <a:pt x="2706" y="3912"/>
                      <a:pt x="3162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0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27"/>
                      <a:pt x="4034" y="1873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6993;p55">
                <a:extLst>
                  <a:ext uri="{FF2B5EF4-FFF2-40B4-BE49-F238E27FC236}">
                    <a16:creationId xmlns:a16="http://schemas.microsoft.com/office/drawing/2014/main" id="{ABA8E120-A21F-0A94-65F9-8AB78CA63272}"/>
                  </a:ext>
                </a:extLst>
              </p:cNvPr>
              <p:cNvSpPr/>
              <p:nvPr/>
            </p:nvSpPr>
            <p:spPr>
              <a:xfrm>
                <a:off x="2878196" y="3550785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87"/>
                      <a:pt x="165" y="215"/>
                      <a:pt x="90" y="352"/>
                    </a:cubicBezTo>
                    <a:cubicBezTo>
                      <a:pt x="1" y="530"/>
                      <a:pt x="12" y="748"/>
                      <a:pt x="70" y="938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3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6994;p55">
                <a:extLst>
                  <a:ext uri="{FF2B5EF4-FFF2-40B4-BE49-F238E27FC236}">
                    <a16:creationId xmlns:a16="http://schemas.microsoft.com/office/drawing/2014/main" id="{74B3EF71-7E06-33D4-8CE4-A3929FC82A91}"/>
                  </a:ext>
                </a:extLst>
              </p:cNvPr>
              <p:cNvSpPr/>
              <p:nvPr/>
            </p:nvSpPr>
            <p:spPr>
              <a:xfrm>
                <a:off x="2886187" y="3565692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1"/>
                    </a:cubicBezTo>
                    <a:cubicBezTo>
                      <a:pt x="0" y="276"/>
                      <a:pt x="3" y="382"/>
                      <a:pt x="34" y="480"/>
                    </a:cubicBezTo>
                    <a:cubicBezTo>
                      <a:pt x="64" y="580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4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6995;p55">
                <a:extLst>
                  <a:ext uri="{FF2B5EF4-FFF2-40B4-BE49-F238E27FC236}">
                    <a16:creationId xmlns:a16="http://schemas.microsoft.com/office/drawing/2014/main" id="{AE6668B1-0488-AC76-750F-24444AC474B1}"/>
                  </a:ext>
                </a:extLst>
              </p:cNvPr>
              <p:cNvSpPr/>
              <p:nvPr/>
            </p:nvSpPr>
            <p:spPr>
              <a:xfrm>
                <a:off x="2898899" y="3623330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1"/>
                      <a:pt x="106" y="622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7"/>
                      <a:pt x="720" y="1186"/>
                      <a:pt x="871" y="1189"/>
                    </a:cubicBezTo>
                    <a:cubicBezTo>
                      <a:pt x="912" y="1035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6996;p55">
                <a:extLst>
                  <a:ext uri="{FF2B5EF4-FFF2-40B4-BE49-F238E27FC236}">
                    <a16:creationId xmlns:a16="http://schemas.microsoft.com/office/drawing/2014/main" id="{A6B98271-A04D-DE29-1624-496E080660AD}"/>
                  </a:ext>
                </a:extLst>
              </p:cNvPr>
              <p:cNvSpPr/>
              <p:nvPr/>
            </p:nvSpPr>
            <p:spPr>
              <a:xfrm>
                <a:off x="2907677" y="36353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6"/>
                      <a:pt x="25" y="215"/>
                      <a:pt x="56" y="316"/>
                    </a:cubicBezTo>
                    <a:cubicBezTo>
                      <a:pt x="87" y="413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30"/>
                      <a:pt x="486" y="433"/>
                      <a:pt x="463" y="349"/>
                    </a:cubicBezTo>
                    <a:cubicBezTo>
                      <a:pt x="438" y="251"/>
                      <a:pt x="363" y="171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6997;p55">
                <a:extLst>
                  <a:ext uri="{FF2B5EF4-FFF2-40B4-BE49-F238E27FC236}">
                    <a16:creationId xmlns:a16="http://schemas.microsoft.com/office/drawing/2014/main" id="{02928096-E019-1B39-2864-2128BF37B875}"/>
                  </a:ext>
                </a:extLst>
              </p:cNvPr>
              <p:cNvSpPr/>
              <p:nvPr/>
            </p:nvSpPr>
            <p:spPr>
              <a:xfrm>
                <a:off x="2848755" y="3622957"/>
                <a:ext cx="38964" cy="49855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4" extrusionOk="0">
                    <a:moveTo>
                      <a:pt x="940" y="1"/>
                    </a:moveTo>
                    <a:lnTo>
                      <a:pt x="940" y="1"/>
                    </a:lnTo>
                    <a:cubicBezTo>
                      <a:pt x="748" y="65"/>
                      <a:pt x="564" y="129"/>
                      <a:pt x="394" y="238"/>
                    </a:cubicBezTo>
                    <a:cubicBezTo>
                      <a:pt x="224" y="347"/>
                      <a:pt x="78" y="506"/>
                      <a:pt x="34" y="704"/>
                    </a:cubicBezTo>
                    <a:cubicBezTo>
                      <a:pt x="0" y="860"/>
                      <a:pt x="39" y="1053"/>
                      <a:pt x="84" y="1203"/>
                    </a:cubicBezTo>
                    <a:cubicBezTo>
                      <a:pt x="235" y="1198"/>
                      <a:pt x="391" y="1189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2"/>
                      <a:pt x="935" y="213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6998;p55">
                <a:extLst>
                  <a:ext uri="{FF2B5EF4-FFF2-40B4-BE49-F238E27FC236}">
                    <a16:creationId xmlns:a16="http://schemas.microsoft.com/office/drawing/2014/main" id="{E8B70590-2627-6ECC-7111-CAA4ADB52982}"/>
                  </a:ext>
                </a:extLst>
              </p:cNvPr>
              <p:cNvSpPr/>
              <p:nvPr/>
            </p:nvSpPr>
            <p:spPr>
              <a:xfrm>
                <a:off x="2856954" y="3632771"/>
                <a:ext cx="23602" cy="30103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7" extrusionOk="0">
                    <a:moveTo>
                      <a:pt x="570" y="1"/>
                    </a:moveTo>
                    <a:lnTo>
                      <a:pt x="570" y="1"/>
                    </a:lnTo>
                    <a:cubicBezTo>
                      <a:pt x="455" y="40"/>
                      <a:pt x="338" y="79"/>
                      <a:pt x="240" y="146"/>
                    </a:cubicBezTo>
                    <a:cubicBezTo>
                      <a:pt x="140" y="210"/>
                      <a:pt x="53" y="305"/>
                      <a:pt x="26" y="425"/>
                    </a:cubicBezTo>
                    <a:cubicBezTo>
                      <a:pt x="0" y="523"/>
                      <a:pt x="26" y="637"/>
                      <a:pt x="53" y="726"/>
                    </a:cubicBezTo>
                    <a:cubicBezTo>
                      <a:pt x="143" y="724"/>
                      <a:pt x="238" y="721"/>
                      <a:pt x="316" y="676"/>
                    </a:cubicBezTo>
                    <a:cubicBezTo>
                      <a:pt x="419" y="615"/>
                      <a:pt x="475" y="495"/>
                      <a:pt x="511" y="378"/>
                    </a:cubicBezTo>
                    <a:cubicBezTo>
                      <a:pt x="544" y="258"/>
                      <a:pt x="567" y="132"/>
                      <a:pt x="5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6999;p55">
                <a:extLst>
                  <a:ext uri="{FF2B5EF4-FFF2-40B4-BE49-F238E27FC236}">
                    <a16:creationId xmlns:a16="http://schemas.microsoft.com/office/drawing/2014/main" id="{D7DA58EB-7549-D171-78EA-D48F23A9D098}"/>
                  </a:ext>
                </a:extLst>
              </p:cNvPr>
              <p:cNvSpPr/>
              <p:nvPr/>
            </p:nvSpPr>
            <p:spPr>
              <a:xfrm>
                <a:off x="2826230" y="3587140"/>
                <a:ext cx="56852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4" extrusionOk="0">
                    <a:moveTo>
                      <a:pt x="475" y="1"/>
                    </a:moveTo>
                    <a:cubicBezTo>
                      <a:pt x="472" y="1"/>
                      <a:pt x="469" y="1"/>
                      <a:pt x="466" y="1"/>
                    </a:cubicBezTo>
                    <a:cubicBezTo>
                      <a:pt x="313" y="9"/>
                      <a:pt x="137" y="96"/>
                      <a:pt x="0" y="177"/>
                    </a:cubicBezTo>
                    <a:cubicBezTo>
                      <a:pt x="45" y="319"/>
                      <a:pt x="90" y="467"/>
                      <a:pt x="193" y="573"/>
                    </a:cubicBezTo>
                    <a:cubicBezTo>
                      <a:pt x="332" y="718"/>
                      <a:pt x="547" y="760"/>
                      <a:pt x="745" y="763"/>
                    </a:cubicBezTo>
                    <a:cubicBezTo>
                      <a:pt x="768" y="763"/>
                      <a:pt x="792" y="764"/>
                      <a:pt x="815" y="764"/>
                    </a:cubicBezTo>
                    <a:cubicBezTo>
                      <a:pt x="1002" y="764"/>
                      <a:pt x="1192" y="744"/>
                      <a:pt x="1373" y="704"/>
                    </a:cubicBezTo>
                    <a:cubicBezTo>
                      <a:pt x="1264" y="537"/>
                      <a:pt x="1153" y="369"/>
                      <a:pt x="1007" y="233"/>
                    </a:cubicBezTo>
                    <a:cubicBezTo>
                      <a:pt x="864" y="98"/>
                      <a:pt x="675" y="1"/>
                      <a:pt x="475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7000;p55">
                <a:extLst>
                  <a:ext uri="{FF2B5EF4-FFF2-40B4-BE49-F238E27FC236}">
                    <a16:creationId xmlns:a16="http://schemas.microsoft.com/office/drawing/2014/main" id="{6400561C-D162-265A-95EF-1E00BF80794F}"/>
                  </a:ext>
                </a:extLst>
              </p:cNvPr>
              <p:cNvSpPr/>
              <p:nvPr/>
            </p:nvSpPr>
            <p:spPr>
              <a:xfrm>
                <a:off x="2840557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2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0" y="377"/>
                      <a:pt x="402" y="377"/>
                      <a:pt x="415" y="377"/>
                    </a:cubicBezTo>
                    <a:cubicBezTo>
                      <a:pt x="507" y="377"/>
                      <a:pt x="601" y="368"/>
                      <a:pt x="689" y="349"/>
                    </a:cubicBezTo>
                    <a:cubicBezTo>
                      <a:pt x="634" y="265"/>
                      <a:pt x="578" y="182"/>
                      <a:pt x="505" y="115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7001;p55">
                <a:extLst>
                  <a:ext uri="{FF2B5EF4-FFF2-40B4-BE49-F238E27FC236}">
                    <a16:creationId xmlns:a16="http://schemas.microsoft.com/office/drawing/2014/main" id="{39E3A933-4ED0-1B5F-7558-AD8515D0202F}"/>
                  </a:ext>
                </a:extLst>
              </p:cNvPr>
              <p:cNvSpPr/>
              <p:nvPr/>
            </p:nvSpPr>
            <p:spPr>
              <a:xfrm>
                <a:off x="2902336" y="3587140"/>
                <a:ext cx="56894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4" extrusionOk="0">
                    <a:moveTo>
                      <a:pt x="899" y="1"/>
                    </a:moveTo>
                    <a:cubicBezTo>
                      <a:pt x="698" y="1"/>
                      <a:pt x="509" y="98"/>
                      <a:pt x="366" y="233"/>
                    </a:cubicBezTo>
                    <a:cubicBezTo>
                      <a:pt x="218" y="369"/>
                      <a:pt x="107" y="537"/>
                      <a:pt x="1" y="704"/>
                    </a:cubicBezTo>
                    <a:cubicBezTo>
                      <a:pt x="182" y="744"/>
                      <a:pt x="372" y="764"/>
                      <a:pt x="559" y="764"/>
                    </a:cubicBezTo>
                    <a:cubicBezTo>
                      <a:pt x="582" y="764"/>
                      <a:pt x="605" y="763"/>
                      <a:pt x="628" y="763"/>
                    </a:cubicBezTo>
                    <a:cubicBezTo>
                      <a:pt x="827" y="760"/>
                      <a:pt x="1041" y="718"/>
                      <a:pt x="1181" y="573"/>
                    </a:cubicBezTo>
                    <a:cubicBezTo>
                      <a:pt x="1284" y="467"/>
                      <a:pt x="1332" y="319"/>
                      <a:pt x="1373" y="177"/>
                    </a:cubicBezTo>
                    <a:cubicBezTo>
                      <a:pt x="1237" y="96"/>
                      <a:pt x="1061" y="9"/>
                      <a:pt x="907" y="1"/>
                    </a:cubicBezTo>
                    <a:cubicBezTo>
                      <a:pt x="905" y="1"/>
                      <a:pt x="902" y="1"/>
                      <a:pt x="899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7002;p55">
                <a:extLst>
                  <a:ext uri="{FF2B5EF4-FFF2-40B4-BE49-F238E27FC236}">
                    <a16:creationId xmlns:a16="http://schemas.microsoft.com/office/drawing/2014/main" id="{DD916BCF-3678-007F-9E89-B9C3F8F21981}"/>
                  </a:ext>
                </a:extLst>
              </p:cNvPr>
              <p:cNvSpPr/>
              <p:nvPr/>
            </p:nvSpPr>
            <p:spPr>
              <a:xfrm>
                <a:off x="2916331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5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91" y="368"/>
                      <a:pt x="184" y="377"/>
                      <a:pt x="275" y="377"/>
                    </a:cubicBezTo>
                    <a:cubicBezTo>
                      <a:pt x="287" y="377"/>
                      <a:pt x="300" y="377"/>
                      <a:pt x="313" y="377"/>
                    </a:cubicBezTo>
                    <a:cubicBezTo>
                      <a:pt x="416" y="374"/>
                      <a:pt x="522" y="357"/>
                      <a:pt x="592" y="282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7003;p55">
                <a:extLst>
                  <a:ext uri="{FF2B5EF4-FFF2-40B4-BE49-F238E27FC236}">
                    <a16:creationId xmlns:a16="http://schemas.microsoft.com/office/drawing/2014/main" id="{10510A13-20C1-2A3A-869E-AE669A0E9E21}"/>
                  </a:ext>
                </a:extLst>
              </p:cNvPr>
              <p:cNvSpPr/>
              <p:nvPr/>
            </p:nvSpPr>
            <p:spPr>
              <a:xfrm>
                <a:off x="2595884" y="2643976"/>
                <a:ext cx="661402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5973" h="27123" extrusionOk="0">
                    <a:moveTo>
                      <a:pt x="7154" y="0"/>
                    </a:moveTo>
                    <a:cubicBezTo>
                      <a:pt x="6052" y="0"/>
                      <a:pt x="4994" y="204"/>
                      <a:pt x="4021" y="578"/>
                    </a:cubicBezTo>
                    <a:cubicBezTo>
                      <a:pt x="4760" y="648"/>
                      <a:pt x="5491" y="809"/>
                      <a:pt x="6183" y="1074"/>
                    </a:cubicBezTo>
                    <a:cubicBezTo>
                      <a:pt x="9263" y="2255"/>
                      <a:pt x="11439" y="5223"/>
                      <a:pt x="12231" y="8420"/>
                    </a:cubicBezTo>
                    <a:cubicBezTo>
                      <a:pt x="13020" y="11620"/>
                      <a:pt x="12574" y="15021"/>
                      <a:pt x="11592" y="18170"/>
                    </a:cubicBezTo>
                    <a:cubicBezTo>
                      <a:pt x="10699" y="21021"/>
                      <a:pt x="9045" y="24026"/>
                      <a:pt x="6169" y="24841"/>
                    </a:cubicBezTo>
                    <a:cubicBezTo>
                      <a:pt x="5663" y="24985"/>
                      <a:pt x="5145" y="25051"/>
                      <a:pt x="4625" y="25051"/>
                    </a:cubicBezTo>
                    <a:cubicBezTo>
                      <a:pt x="3244" y="25051"/>
                      <a:pt x="1849" y="24585"/>
                      <a:pt x="645" y="23875"/>
                    </a:cubicBezTo>
                    <a:cubicBezTo>
                      <a:pt x="422" y="23747"/>
                      <a:pt x="210" y="23608"/>
                      <a:pt x="0" y="23463"/>
                    </a:cubicBezTo>
                    <a:lnTo>
                      <a:pt x="0" y="23463"/>
                    </a:lnTo>
                    <a:cubicBezTo>
                      <a:pt x="1602" y="25678"/>
                      <a:pt x="4207" y="27123"/>
                      <a:pt x="7154" y="27123"/>
                    </a:cubicBezTo>
                    <a:cubicBezTo>
                      <a:pt x="12024" y="27123"/>
                      <a:pt x="15972" y="23175"/>
                      <a:pt x="15972" y="18301"/>
                    </a:cubicBezTo>
                    <a:lnTo>
                      <a:pt x="15972" y="8822"/>
                    </a:lnTo>
                    <a:cubicBezTo>
                      <a:pt x="15972" y="3954"/>
                      <a:pt x="12024" y="0"/>
                      <a:pt x="7154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7004;p55">
                <a:extLst>
                  <a:ext uri="{FF2B5EF4-FFF2-40B4-BE49-F238E27FC236}">
                    <a16:creationId xmlns:a16="http://schemas.microsoft.com/office/drawing/2014/main" id="{48AACC84-3B2D-7CEA-8196-08C6FA6AF856}"/>
                  </a:ext>
                </a:extLst>
              </p:cNvPr>
              <p:cNvSpPr/>
              <p:nvPr/>
            </p:nvSpPr>
            <p:spPr>
              <a:xfrm>
                <a:off x="2730704" y="2612092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67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7005;p55">
                <a:extLst>
                  <a:ext uri="{FF2B5EF4-FFF2-40B4-BE49-F238E27FC236}">
                    <a16:creationId xmlns:a16="http://schemas.microsoft.com/office/drawing/2014/main" id="{1F18FF6F-BD27-6602-A1BA-DB642A674E1B}"/>
                  </a:ext>
                </a:extLst>
              </p:cNvPr>
              <p:cNvSpPr/>
              <p:nvPr/>
            </p:nvSpPr>
            <p:spPr>
              <a:xfrm>
                <a:off x="2731284" y="2616606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7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7006;p55">
                <a:extLst>
                  <a:ext uri="{FF2B5EF4-FFF2-40B4-BE49-F238E27FC236}">
                    <a16:creationId xmlns:a16="http://schemas.microsoft.com/office/drawing/2014/main" id="{DC87A584-68E7-0959-AA65-B5F095AB18E0}"/>
                  </a:ext>
                </a:extLst>
              </p:cNvPr>
              <p:cNvSpPr/>
              <p:nvPr/>
            </p:nvSpPr>
            <p:spPr>
              <a:xfrm>
                <a:off x="2767888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4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4" y="4412"/>
                      <a:pt x="235" y="4412"/>
                    </a:cubicBezTo>
                    <a:cubicBezTo>
                      <a:pt x="363" y="4412"/>
                      <a:pt x="472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7007;p55">
                <a:extLst>
                  <a:ext uri="{FF2B5EF4-FFF2-40B4-BE49-F238E27FC236}">
                    <a16:creationId xmlns:a16="http://schemas.microsoft.com/office/drawing/2014/main" id="{83573831-487F-0CF4-AB56-F6969A9D1B2F}"/>
                  </a:ext>
                </a:extLst>
              </p:cNvPr>
              <p:cNvSpPr/>
              <p:nvPr/>
            </p:nvSpPr>
            <p:spPr>
              <a:xfrm>
                <a:off x="2800226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7008;p55">
                <a:extLst>
                  <a:ext uri="{FF2B5EF4-FFF2-40B4-BE49-F238E27FC236}">
                    <a16:creationId xmlns:a16="http://schemas.microsoft.com/office/drawing/2014/main" id="{944C4827-5248-A707-3E1D-791BD51E4287}"/>
                  </a:ext>
                </a:extLst>
              </p:cNvPr>
              <p:cNvSpPr/>
              <p:nvPr/>
            </p:nvSpPr>
            <p:spPr>
              <a:xfrm>
                <a:off x="2832565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7009;p55">
                <a:extLst>
                  <a:ext uri="{FF2B5EF4-FFF2-40B4-BE49-F238E27FC236}">
                    <a16:creationId xmlns:a16="http://schemas.microsoft.com/office/drawing/2014/main" id="{E62BF323-B682-666C-1363-8150AF0113C4}"/>
                  </a:ext>
                </a:extLst>
              </p:cNvPr>
              <p:cNvSpPr/>
              <p:nvPr/>
            </p:nvSpPr>
            <p:spPr>
              <a:xfrm>
                <a:off x="2864821" y="3764693"/>
                <a:ext cx="1929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12" extrusionOk="0">
                    <a:moveTo>
                      <a:pt x="232" y="1"/>
                    </a:moveTo>
                    <a:cubicBezTo>
                      <a:pt x="103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3" y="4412"/>
                      <a:pt x="232" y="4412"/>
                    </a:cubicBezTo>
                    <a:cubicBezTo>
                      <a:pt x="363" y="4412"/>
                      <a:pt x="466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7010;p55">
                <a:extLst>
                  <a:ext uri="{FF2B5EF4-FFF2-40B4-BE49-F238E27FC236}">
                    <a16:creationId xmlns:a16="http://schemas.microsoft.com/office/drawing/2014/main" id="{D39797FE-3E51-6803-0875-3E307E108AE1}"/>
                  </a:ext>
                </a:extLst>
              </p:cNvPr>
              <p:cNvSpPr/>
              <p:nvPr/>
            </p:nvSpPr>
            <p:spPr>
              <a:xfrm>
                <a:off x="2899810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5" y="4412"/>
                    </a:cubicBezTo>
                    <a:cubicBezTo>
                      <a:pt x="369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7011;p55">
                <a:extLst>
                  <a:ext uri="{FF2B5EF4-FFF2-40B4-BE49-F238E27FC236}">
                    <a16:creationId xmlns:a16="http://schemas.microsoft.com/office/drawing/2014/main" id="{5A792A4F-9F65-5877-A586-05B9C0DF0588}"/>
                  </a:ext>
                </a:extLst>
              </p:cNvPr>
              <p:cNvSpPr/>
              <p:nvPr/>
            </p:nvSpPr>
            <p:spPr>
              <a:xfrm>
                <a:off x="2932149" y="3764693"/>
                <a:ext cx="1958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7012;p55">
                <a:extLst>
                  <a:ext uri="{FF2B5EF4-FFF2-40B4-BE49-F238E27FC236}">
                    <a16:creationId xmlns:a16="http://schemas.microsoft.com/office/drawing/2014/main" id="{CA591A15-A062-97F6-D975-D04EE2F1E51C}"/>
                  </a:ext>
                </a:extLst>
              </p:cNvPr>
              <p:cNvSpPr/>
              <p:nvPr/>
            </p:nvSpPr>
            <p:spPr>
              <a:xfrm>
                <a:off x="2964487" y="3764693"/>
                <a:ext cx="19462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7013;p55">
                <a:extLst>
                  <a:ext uri="{FF2B5EF4-FFF2-40B4-BE49-F238E27FC236}">
                    <a16:creationId xmlns:a16="http://schemas.microsoft.com/office/drawing/2014/main" id="{5CF6717F-2891-C339-E8EB-BE3C8A707895}"/>
                  </a:ext>
                </a:extLst>
              </p:cNvPr>
              <p:cNvSpPr/>
              <p:nvPr/>
            </p:nvSpPr>
            <p:spPr>
              <a:xfrm>
                <a:off x="2996743" y="3764693"/>
                <a:ext cx="19420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412" extrusionOk="0">
                    <a:moveTo>
                      <a:pt x="234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4" y="4412"/>
                    </a:cubicBezTo>
                    <a:cubicBezTo>
                      <a:pt x="366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7014;p55">
                <a:extLst>
                  <a:ext uri="{FF2B5EF4-FFF2-40B4-BE49-F238E27FC236}">
                    <a16:creationId xmlns:a16="http://schemas.microsoft.com/office/drawing/2014/main" id="{D39C3BB0-0140-D60D-4A35-47B974F050C1}"/>
                  </a:ext>
                </a:extLst>
              </p:cNvPr>
              <p:cNvSpPr/>
              <p:nvPr/>
            </p:nvSpPr>
            <p:spPr>
              <a:xfrm>
                <a:off x="2730704" y="3729248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70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7015;p55">
                <a:extLst>
                  <a:ext uri="{FF2B5EF4-FFF2-40B4-BE49-F238E27FC236}">
                    <a16:creationId xmlns:a16="http://schemas.microsoft.com/office/drawing/2014/main" id="{C56BB32A-E48D-58D8-1B5E-7352E32CA596}"/>
                  </a:ext>
                </a:extLst>
              </p:cNvPr>
              <p:cNvSpPr/>
              <p:nvPr/>
            </p:nvSpPr>
            <p:spPr>
              <a:xfrm>
                <a:off x="2731284" y="3733762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9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7016;p55">
                <a:extLst>
                  <a:ext uri="{FF2B5EF4-FFF2-40B4-BE49-F238E27FC236}">
                    <a16:creationId xmlns:a16="http://schemas.microsoft.com/office/drawing/2014/main" id="{3155664C-3748-92F9-9E69-A911CD68713F}"/>
                  </a:ext>
                </a:extLst>
              </p:cNvPr>
              <p:cNvSpPr/>
              <p:nvPr/>
            </p:nvSpPr>
            <p:spPr>
              <a:xfrm>
                <a:off x="2839522" y="4211762"/>
                <a:ext cx="105962" cy="10608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562" extrusionOk="0">
                    <a:moveTo>
                      <a:pt x="1281" y="0"/>
                    </a:moveTo>
                    <a:lnTo>
                      <a:pt x="0" y="1281"/>
                    </a:lnTo>
                    <a:lnTo>
                      <a:pt x="1281" y="2561"/>
                    </a:lnTo>
                    <a:lnTo>
                      <a:pt x="2558" y="1281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7017;p55">
                <a:extLst>
                  <a:ext uri="{FF2B5EF4-FFF2-40B4-BE49-F238E27FC236}">
                    <a16:creationId xmlns:a16="http://schemas.microsoft.com/office/drawing/2014/main" id="{25E0A583-763A-7B6B-99C3-B20B776F0B16}"/>
                  </a:ext>
                </a:extLst>
              </p:cNvPr>
              <p:cNvSpPr/>
              <p:nvPr/>
            </p:nvSpPr>
            <p:spPr>
              <a:xfrm>
                <a:off x="2861219" y="4348860"/>
                <a:ext cx="62774" cy="62774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1516" extrusionOk="0">
                    <a:moveTo>
                      <a:pt x="759" y="1"/>
                    </a:moveTo>
                    <a:cubicBezTo>
                      <a:pt x="341" y="1"/>
                      <a:pt x="1" y="338"/>
                      <a:pt x="1" y="757"/>
                    </a:cubicBezTo>
                    <a:cubicBezTo>
                      <a:pt x="1" y="1175"/>
                      <a:pt x="341" y="1516"/>
                      <a:pt x="759" y="1516"/>
                    </a:cubicBezTo>
                    <a:cubicBezTo>
                      <a:pt x="1178" y="1516"/>
                      <a:pt x="1515" y="1175"/>
                      <a:pt x="1515" y="757"/>
                    </a:cubicBezTo>
                    <a:cubicBezTo>
                      <a:pt x="1515" y="338"/>
                      <a:pt x="1178" y="1"/>
                      <a:pt x="7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7018;p55">
                <a:extLst>
                  <a:ext uri="{FF2B5EF4-FFF2-40B4-BE49-F238E27FC236}">
                    <a16:creationId xmlns:a16="http://schemas.microsoft.com/office/drawing/2014/main" id="{54925B4E-711F-29B3-11D3-EC4C51357D08}"/>
                  </a:ext>
                </a:extLst>
              </p:cNvPr>
              <p:cNvSpPr/>
              <p:nvPr/>
            </p:nvSpPr>
            <p:spPr>
              <a:xfrm>
                <a:off x="2869666" y="4449603"/>
                <a:ext cx="41159" cy="17875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7" extrusionOk="0">
                    <a:moveTo>
                      <a:pt x="0" y="1"/>
                    </a:moveTo>
                    <a:lnTo>
                      <a:pt x="0" y="4316"/>
                    </a:lnTo>
                    <a:lnTo>
                      <a:pt x="993" y="4316"/>
                    </a:lnTo>
                    <a:lnTo>
                      <a:pt x="99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7019;p55">
                <a:extLst>
                  <a:ext uri="{FF2B5EF4-FFF2-40B4-BE49-F238E27FC236}">
                    <a16:creationId xmlns:a16="http://schemas.microsoft.com/office/drawing/2014/main" id="{3D65917B-4BA6-7A53-5221-EF94CFC28D1E}"/>
                  </a:ext>
                </a:extLst>
              </p:cNvPr>
              <p:cNvSpPr/>
              <p:nvPr/>
            </p:nvSpPr>
            <p:spPr>
              <a:xfrm>
                <a:off x="2839604" y="4244349"/>
                <a:ext cx="105879" cy="73374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1772" extrusionOk="0">
                    <a:moveTo>
                      <a:pt x="2065" y="0"/>
                    </a:moveTo>
                    <a:lnTo>
                      <a:pt x="1083" y="979"/>
                    </a:lnTo>
                    <a:lnTo>
                      <a:pt x="297" y="195"/>
                    </a:lnTo>
                    <a:lnTo>
                      <a:pt x="1" y="494"/>
                    </a:lnTo>
                    <a:lnTo>
                      <a:pt x="1281" y="1772"/>
                    </a:lnTo>
                    <a:lnTo>
                      <a:pt x="2556" y="494"/>
                    </a:lnTo>
                    <a:lnTo>
                      <a:pt x="2065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7020;p55">
                <a:extLst>
                  <a:ext uri="{FF2B5EF4-FFF2-40B4-BE49-F238E27FC236}">
                    <a16:creationId xmlns:a16="http://schemas.microsoft.com/office/drawing/2014/main" id="{75D7C183-468F-DB51-1DB0-04C4B4BBDD69}"/>
                  </a:ext>
                </a:extLst>
              </p:cNvPr>
              <p:cNvSpPr/>
              <p:nvPr/>
            </p:nvSpPr>
            <p:spPr>
              <a:xfrm>
                <a:off x="2863662" y="4353374"/>
                <a:ext cx="60331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402" extrusionOk="0">
                    <a:moveTo>
                      <a:pt x="1080" y="1"/>
                    </a:moveTo>
                    <a:lnTo>
                      <a:pt x="1080" y="1"/>
                    </a:lnTo>
                    <a:cubicBezTo>
                      <a:pt x="1116" y="87"/>
                      <a:pt x="1136" y="185"/>
                      <a:pt x="1136" y="282"/>
                    </a:cubicBezTo>
                    <a:cubicBezTo>
                      <a:pt x="1136" y="701"/>
                      <a:pt x="798" y="1038"/>
                      <a:pt x="380" y="1038"/>
                    </a:cubicBezTo>
                    <a:cubicBezTo>
                      <a:pt x="240" y="1038"/>
                      <a:pt x="112" y="1002"/>
                      <a:pt x="0" y="932"/>
                    </a:cubicBezTo>
                    <a:lnTo>
                      <a:pt x="0" y="932"/>
                    </a:lnTo>
                    <a:cubicBezTo>
                      <a:pt x="112" y="1206"/>
                      <a:pt x="382" y="1401"/>
                      <a:pt x="700" y="1401"/>
                    </a:cubicBezTo>
                    <a:cubicBezTo>
                      <a:pt x="1119" y="1401"/>
                      <a:pt x="1456" y="1064"/>
                      <a:pt x="1456" y="645"/>
                    </a:cubicBezTo>
                    <a:cubicBezTo>
                      <a:pt x="1454" y="374"/>
                      <a:pt x="1303" y="132"/>
                      <a:pt x="1080" y="1"/>
                    </a:cubicBezTo>
                    <a:close/>
                  </a:path>
                </a:pathLst>
              </a:custGeom>
              <a:solidFill>
                <a:srgbClr val="FADE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7021;p55">
                <a:extLst>
                  <a:ext uri="{FF2B5EF4-FFF2-40B4-BE49-F238E27FC236}">
                    <a16:creationId xmlns:a16="http://schemas.microsoft.com/office/drawing/2014/main" id="{6E41F361-F425-803B-2115-49AB011908AF}"/>
                  </a:ext>
                </a:extLst>
              </p:cNvPr>
              <p:cNvSpPr/>
              <p:nvPr/>
            </p:nvSpPr>
            <p:spPr>
              <a:xfrm>
                <a:off x="2869666" y="4449727"/>
                <a:ext cx="41159" cy="178632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4" extrusionOk="0">
                    <a:moveTo>
                      <a:pt x="608" y="0"/>
                    </a:moveTo>
                    <a:lnTo>
                      <a:pt x="608" y="3920"/>
                    </a:lnTo>
                    <a:lnTo>
                      <a:pt x="0" y="3920"/>
                    </a:lnTo>
                    <a:lnTo>
                      <a:pt x="0" y="4313"/>
                    </a:lnTo>
                    <a:lnTo>
                      <a:pt x="993" y="4313"/>
                    </a:lnTo>
                    <a:lnTo>
                      <a:pt x="993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6" name="Google Shape;18962;p71">
              <a:extLst>
                <a:ext uri="{FF2B5EF4-FFF2-40B4-BE49-F238E27FC236}">
                  <a16:creationId xmlns:a16="http://schemas.microsoft.com/office/drawing/2014/main" id="{F1889620-D58B-A726-EA8E-583C65A0702C}"/>
                </a:ext>
              </a:extLst>
            </p:cNvPr>
            <p:cNvGrpSpPr/>
            <p:nvPr/>
          </p:nvGrpSpPr>
          <p:grpSpPr>
            <a:xfrm>
              <a:off x="5545242" y="3085278"/>
              <a:ext cx="569643" cy="549165"/>
              <a:chOff x="713225" y="1933957"/>
              <a:chExt cx="569643" cy="549165"/>
            </a:xfrm>
          </p:grpSpPr>
          <p:grpSp>
            <p:nvGrpSpPr>
              <p:cNvPr id="1577" name="Google Shape;18963;p71">
                <a:extLst>
                  <a:ext uri="{FF2B5EF4-FFF2-40B4-BE49-F238E27FC236}">
                    <a16:creationId xmlns:a16="http://schemas.microsoft.com/office/drawing/2014/main" id="{4602237A-9949-542D-561D-F0E6273367E5}"/>
                  </a:ext>
                </a:extLst>
              </p:cNvPr>
              <p:cNvGrpSpPr/>
              <p:nvPr/>
            </p:nvGrpSpPr>
            <p:grpSpPr>
              <a:xfrm>
                <a:off x="713225" y="1933957"/>
                <a:ext cx="569643" cy="549165"/>
                <a:chOff x="713225" y="1933957"/>
                <a:chExt cx="569643" cy="549165"/>
              </a:xfrm>
            </p:grpSpPr>
            <p:sp>
              <p:nvSpPr>
                <p:cNvPr id="1596" name="Google Shape;18964;p71">
                  <a:extLst>
                    <a:ext uri="{FF2B5EF4-FFF2-40B4-BE49-F238E27FC236}">
                      <a16:creationId xmlns:a16="http://schemas.microsoft.com/office/drawing/2014/main" id="{EA0D5776-E9F9-209D-64EE-782901E83FE3}"/>
                    </a:ext>
                  </a:extLst>
                </p:cNvPr>
                <p:cNvSpPr/>
                <p:nvPr/>
              </p:nvSpPr>
              <p:spPr>
                <a:xfrm>
                  <a:off x="713225" y="1933957"/>
                  <a:ext cx="567487" cy="5491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55" h="16601" extrusionOk="0">
                      <a:moveTo>
                        <a:pt x="8031" y="1"/>
                      </a:moveTo>
                      <a:cubicBezTo>
                        <a:pt x="6699" y="1"/>
                        <a:pt x="6568" y="1886"/>
                        <a:pt x="6184" y="2036"/>
                      </a:cubicBezTo>
                      <a:cubicBezTo>
                        <a:pt x="6153" y="2047"/>
                        <a:pt x="6115" y="2052"/>
                        <a:pt x="6072" y="2052"/>
                      </a:cubicBezTo>
                      <a:cubicBezTo>
                        <a:pt x="5764" y="2052"/>
                        <a:pt x="5172" y="1808"/>
                        <a:pt x="4541" y="1808"/>
                      </a:cubicBezTo>
                      <a:cubicBezTo>
                        <a:pt x="4082" y="1808"/>
                        <a:pt x="3603" y="1937"/>
                        <a:pt x="3199" y="2385"/>
                      </a:cubicBezTo>
                      <a:cubicBezTo>
                        <a:pt x="2456" y="3218"/>
                        <a:pt x="3841" y="4795"/>
                        <a:pt x="5227" y="6034"/>
                      </a:cubicBezTo>
                      <a:cubicBezTo>
                        <a:pt x="4166" y="5631"/>
                        <a:pt x="2973" y="5316"/>
                        <a:pt x="2075" y="5316"/>
                      </a:cubicBezTo>
                      <a:cubicBezTo>
                        <a:pt x="1466" y="5316"/>
                        <a:pt x="994" y="5461"/>
                        <a:pt x="789" y="5820"/>
                      </a:cubicBezTo>
                      <a:cubicBezTo>
                        <a:pt x="1" y="7183"/>
                        <a:pt x="1915" y="8050"/>
                        <a:pt x="1915" y="8490"/>
                      </a:cubicBezTo>
                      <a:cubicBezTo>
                        <a:pt x="1915" y="8929"/>
                        <a:pt x="462" y="10010"/>
                        <a:pt x="1161" y="11395"/>
                      </a:cubicBezTo>
                      <a:cubicBezTo>
                        <a:pt x="1335" y="11740"/>
                        <a:pt x="1685" y="11880"/>
                        <a:pt x="2137" y="11880"/>
                      </a:cubicBezTo>
                      <a:cubicBezTo>
                        <a:pt x="3028" y="11880"/>
                        <a:pt x="4316" y="11336"/>
                        <a:pt x="5429" y="10753"/>
                      </a:cubicBezTo>
                      <a:lnTo>
                        <a:pt x="5429" y="10753"/>
                      </a:lnTo>
                      <a:cubicBezTo>
                        <a:pt x="4112" y="12071"/>
                        <a:pt x="2895" y="13772"/>
                        <a:pt x="3470" y="14594"/>
                      </a:cubicBezTo>
                      <a:cubicBezTo>
                        <a:pt x="3765" y="15015"/>
                        <a:pt x="4136" y="15152"/>
                        <a:pt x="4514" y="15152"/>
                      </a:cubicBezTo>
                      <a:cubicBezTo>
                        <a:pt x="5212" y="15152"/>
                        <a:pt x="5936" y="14688"/>
                        <a:pt x="6268" y="14688"/>
                      </a:cubicBezTo>
                      <a:cubicBezTo>
                        <a:pt x="6305" y="14688"/>
                        <a:pt x="6338" y="14694"/>
                        <a:pt x="6364" y="14707"/>
                      </a:cubicBezTo>
                      <a:cubicBezTo>
                        <a:pt x="6752" y="14884"/>
                        <a:pt x="7119" y="16600"/>
                        <a:pt x="8602" y="16600"/>
                      </a:cubicBezTo>
                      <a:cubicBezTo>
                        <a:pt x="8625" y="16600"/>
                        <a:pt x="8649" y="16600"/>
                        <a:pt x="8673" y="16599"/>
                      </a:cubicBezTo>
                      <a:cubicBezTo>
                        <a:pt x="10104" y="16554"/>
                        <a:pt x="10002" y="13074"/>
                        <a:pt x="9766" y="11114"/>
                      </a:cubicBezTo>
                      <a:lnTo>
                        <a:pt x="9766" y="11114"/>
                      </a:lnTo>
                      <a:cubicBezTo>
                        <a:pt x="10579" y="12834"/>
                        <a:pt x="12088" y="15067"/>
                        <a:pt x="13210" y="15067"/>
                      </a:cubicBezTo>
                      <a:cubicBezTo>
                        <a:pt x="13300" y="15067"/>
                        <a:pt x="13387" y="15052"/>
                        <a:pt x="13471" y="15022"/>
                      </a:cubicBezTo>
                      <a:cubicBezTo>
                        <a:pt x="14947" y="14493"/>
                        <a:pt x="14057" y="12589"/>
                        <a:pt x="14339" y="12263"/>
                      </a:cubicBezTo>
                      <a:cubicBezTo>
                        <a:pt x="14632" y="11925"/>
                        <a:pt x="16434" y="12037"/>
                        <a:pt x="16794" y="10528"/>
                      </a:cubicBezTo>
                      <a:cubicBezTo>
                        <a:pt x="17155" y="9019"/>
                        <a:pt x="13302" y="8208"/>
                        <a:pt x="11444" y="7960"/>
                      </a:cubicBezTo>
                      <a:cubicBezTo>
                        <a:pt x="13460" y="7746"/>
                        <a:pt x="16941" y="6710"/>
                        <a:pt x="16850" y="5381"/>
                      </a:cubicBezTo>
                      <a:cubicBezTo>
                        <a:pt x="16738" y="3804"/>
                        <a:pt x="14665" y="4153"/>
                        <a:pt x="14429" y="3782"/>
                      </a:cubicBezTo>
                      <a:cubicBezTo>
                        <a:pt x="14192" y="3421"/>
                        <a:pt x="14778" y="1709"/>
                        <a:pt x="13426" y="954"/>
                      </a:cubicBezTo>
                      <a:cubicBezTo>
                        <a:pt x="13301" y="885"/>
                        <a:pt x="13171" y="853"/>
                        <a:pt x="13037" y="853"/>
                      </a:cubicBezTo>
                      <a:cubicBezTo>
                        <a:pt x="11845" y="853"/>
                        <a:pt x="10404" y="3423"/>
                        <a:pt x="9664" y="5054"/>
                      </a:cubicBezTo>
                      <a:cubicBezTo>
                        <a:pt x="9755" y="3004"/>
                        <a:pt x="9428" y="200"/>
                        <a:pt x="8268" y="20"/>
                      </a:cubicBezTo>
                      <a:cubicBezTo>
                        <a:pt x="8185" y="7"/>
                        <a:pt x="8106" y="1"/>
                        <a:pt x="8031" y="1"/>
                      </a:cubicBezTo>
                      <a:close/>
                    </a:path>
                  </a:pathLst>
                </a:custGeom>
                <a:solidFill>
                  <a:srgbClr val="FFE78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7" name="Google Shape;18965;p71">
                  <a:extLst>
                    <a:ext uri="{FF2B5EF4-FFF2-40B4-BE49-F238E27FC236}">
                      <a16:creationId xmlns:a16="http://schemas.microsoft.com/office/drawing/2014/main" id="{068E708A-03FE-948C-373A-59351FA413CE}"/>
                    </a:ext>
                  </a:extLst>
                </p:cNvPr>
                <p:cNvSpPr/>
                <p:nvPr/>
              </p:nvSpPr>
              <p:spPr>
                <a:xfrm>
                  <a:off x="1042972" y="2194565"/>
                  <a:ext cx="239896" cy="144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2" h="4363" extrusionOk="0">
                      <a:moveTo>
                        <a:pt x="602" y="1"/>
                      </a:moveTo>
                      <a:cubicBezTo>
                        <a:pt x="573" y="1"/>
                        <a:pt x="549" y="2"/>
                        <a:pt x="530" y="3"/>
                      </a:cubicBezTo>
                      <a:lnTo>
                        <a:pt x="1" y="747"/>
                      </a:lnTo>
                      <a:lnTo>
                        <a:pt x="4404" y="4362"/>
                      </a:lnTo>
                      <a:cubicBezTo>
                        <a:pt x="4754" y="4058"/>
                        <a:pt x="6477" y="4126"/>
                        <a:pt x="6826" y="2650"/>
                      </a:cubicBezTo>
                      <a:cubicBezTo>
                        <a:pt x="7252" y="850"/>
                        <a:pt x="1503" y="1"/>
                        <a:pt x="60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8" name="Google Shape;18966;p71">
                  <a:extLst>
                    <a:ext uri="{FF2B5EF4-FFF2-40B4-BE49-F238E27FC236}">
                      <a16:creationId xmlns:a16="http://schemas.microsoft.com/office/drawing/2014/main" id="{CACF6D26-D6C4-9C29-60B4-EAE382C44A92}"/>
                    </a:ext>
                  </a:extLst>
                </p:cNvPr>
                <p:cNvSpPr/>
                <p:nvPr/>
              </p:nvSpPr>
              <p:spPr>
                <a:xfrm>
                  <a:off x="931557" y="2249048"/>
                  <a:ext cx="131559" cy="234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7076" extrusionOk="0">
                      <a:moveTo>
                        <a:pt x="2096" y="1"/>
                      </a:moveTo>
                      <a:cubicBezTo>
                        <a:pt x="1465" y="1848"/>
                        <a:pt x="688" y="3639"/>
                        <a:pt x="1" y="5463"/>
                      </a:cubicBezTo>
                      <a:cubicBezTo>
                        <a:pt x="343" y="5993"/>
                        <a:pt x="815" y="7075"/>
                        <a:pt x="1990" y="7075"/>
                      </a:cubicBezTo>
                      <a:cubicBezTo>
                        <a:pt x="2014" y="7075"/>
                        <a:pt x="2038" y="7075"/>
                        <a:pt x="2062" y="7074"/>
                      </a:cubicBezTo>
                      <a:cubicBezTo>
                        <a:pt x="3977" y="7006"/>
                        <a:pt x="3166" y="868"/>
                        <a:pt x="2952" y="305"/>
                      </a:cubicBezTo>
                      <a:lnTo>
                        <a:pt x="2096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9" name="Google Shape;18967;p71">
                  <a:extLst>
                    <a:ext uri="{FF2B5EF4-FFF2-40B4-BE49-F238E27FC236}">
                      <a16:creationId xmlns:a16="http://schemas.microsoft.com/office/drawing/2014/main" id="{00F99690-48DB-BB0B-AF88-025B03BD4D27}"/>
                    </a:ext>
                  </a:extLst>
                </p:cNvPr>
                <p:cNvSpPr/>
                <p:nvPr/>
              </p:nvSpPr>
              <p:spPr>
                <a:xfrm>
                  <a:off x="730361" y="2211039"/>
                  <a:ext cx="236257" cy="1157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42" h="3500" extrusionOk="0">
                      <a:moveTo>
                        <a:pt x="7063" y="1"/>
                      </a:moveTo>
                      <a:cubicBezTo>
                        <a:pt x="5159" y="181"/>
                        <a:pt x="3244" y="215"/>
                        <a:pt x="1330" y="271"/>
                      </a:cubicBezTo>
                      <a:cubicBezTo>
                        <a:pt x="1093" y="778"/>
                        <a:pt x="1" y="1780"/>
                        <a:pt x="631" y="3019"/>
                      </a:cubicBezTo>
                      <a:cubicBezTo>
                        <a:pt x="805" y="3361"/>
                        <a:pt x="1155" y="3499"/>
                        <a:pt x="1606" y="3499"/>
                      </a:cubicBezTo>
                      <a:cubicBezTo>
                        <a:pt x="3403" y="3499"/>
                        <a:pt x="6808" y="1303"/>
                        <a:pt x="7142" y="970"/>
                      </a:cubicBezTo>
                      <a:lnTo>
                        <a:pt x="7063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0" name="Google Shape;18968;p71">
                  <a:extLst>
                    <a:ext uri="{FF2B5EF4-FFF2-40B4-BE49-F238E27FC236}">
                      <a16:creationId xmlns:a16="http://schemas.microsoft.com/office/drawing/2014/main" id="{FA7AD7FA-1304-68CC-7180-2B87990786D6}"/>
                    </a:ext>
                  </a:extLst>
                </p:cNvPr>
                <p:cNvSpPr/>
                <p:nvPr/>
              </p:nvSpPr>
              <p:spPr>
                <a:xfrm>
                  <a:off x="776574" y="1993667"/>
                  <a:ext cx="203078" cy="1954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908" extrusionOk="0">
                      <a:moveTo>
                        <a:pt x="2619" y="1"/>
                      </a:moveTo>
                      <a:cubicBezTo>
                        <a:pt x="2163" y="1"/>
                        <a:pt x="1687" y="131"/>
                        <a:pt x="1284" y="580"/>
                      </a:cubicBezTo>
                      <a:cubicBezTo>
                        <a:pt x="0" y="2010"/>
                        <a:pt x="5001" y="5671"/>
                        <a:pt x="5553" y="5907"/>
                      </a:cubicBezTo>
                      <a:lnTo>
                        <a:pt x="6139" y="5626"/>
                      </a:lnTo>
                      <a:cubicBezTo>
                        <a:pt x="5801" y="4804"/>
                        <a:pt x="4382" y="1211"/>
                        <a:pt x="3999" y="231"/>
                      </a:cubicBezTo>
                      <a:cubicBezTo>
                        <a:pt x="3669" y="182"/>
                        <a:pt x="3158" y="1"/>
                        <a:pt x="261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1" name="Google Shape;18969;p71">
                  <a:extLst>
                    <a:ext uri="{FF2B5EF4-FFF2-40B4-BE49-F238E27FC236}">
                      <a16:creationId xmlns:a16="http://schemas.microsoft.com/office/drawing/2014/main" id="{5A913ACC-0196-FC7A-BC92-CE3296A49E55}"/>
                    </a:ext>
                  </a:extLst>
                </p:cNvPr>
                <p:cNvSpPr/>
                <p:nvPr/>
              </p:nvSpPr>
              <p:spPr>
                <a:xfrm>
                  <a:off x="1016144" y="1962175"/>
                  <a:ext cx="179624" cy="2083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6297" extrusionOk="0">
                      <a:moveTo>
                        <a:pt x="3880" y="0"/>
                      </a:moveTo>
                      <a:cubicBezTo>
                        <a:pt x="2235" y="0"/>
                        <a:pt x="115" y="4898"/>
                        <a:pt x="1" y="5440"/>
                      </a:cubicBezTo>
                      <a:lnTo>
                        <a:pt x="699" y="6296"/>
                      </a:lnTo>
                      <a:cubicBezTo>
                        <a:pt x="2118" y="5001"/>
                        <a:pt x="3627" y="3807"/>
                        <a:pt x="5204" y="2703"/>
                      </a:cubicBezTo>
                      <a:cubicBezTo>
                        <a:pt x="5148" y="2106"/>
                        <a:pt x="5429" y="755"/>
                        <a:pt x="4269" y="101"/>
                      </a:cubicBezTo>
                      <a:cubicBezTo>
                        <a:pt x="4144" y="32"/>
                        <a:pt x="4013" y="0"/>
                        <a:pt x="3880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78" name="Google Shape;18970;p71">
                <a:extLst>
                  <a:ext uri="{FF2B5EF4-FFF2-40B4-BE49-F238E27FC236}">
                    <a16:creationId xmlns:a16="http://schemas.microsoft.com/office/drawing/2014/main" id="{B1E75BDC-91CA-65A1-80BC-6FD12C6BF93B}"/>
                  </a:ext>
                </a:extLst>
              </p:cNvPr>
              <p:cNvGrpSpPr/>
              <p:nvPr/>
            </p:nvGrpSpPr>
            <p:grpSpPr>
              <a:xfrm>
                <a:off x="808067" y="1939118"/>
                <a:ext cx="412415" cy="481452"/>
                <a:chOff x="808067" y="1939118"/>
                <a:chExt cx="412415" cy="481452"/>
              </a:xfrm>
            </p:grpSpPr>
            <p:sp>
              <p:nvSpPr>
                <p:cNvPr id="1583" name="Google Shape;18971;p71">
                  <a:extLst>
                    <a:ext uri="{FF2B5EF4-FFF2-40B4-BE49-F238E27FC236}">
                      <a16:creationId xmlns:a16="http://schemas.microsoft.com/office/drawing/2014/main" id="{D7E78636-25FD-8B60-055E-F3B57FC619B8}"/>
                    </a:ext>
                  </a:extLst>
                </p:cNvPr>
                <p:cNvSpPr/>
                <p:nvPr/>
              </p:nvSpPr>
              <p:spPr>
                <a:xfrm>
                  <a:off x="990440" y="2193241"/>
                  <a:ext cx="213531" cy="27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821" extrusionOk="0">
                      <a:moveTo>
                        <a:pt x="124" y="1"/>
                      </a:moveTo>
                      <a:cubicBezTo>
                        <a:pt x="81" y="1"/>
                        <a:pt x="40" y="24"/>
                        <a:pt x="23" y="66"/>
                      </a:cubicBezTo>
                      <a:cubicBezTo>
                        <a:pt x="0" y="122"/>
                        <a:pt x="23" y="178"/>
                        <a:pt x="79" y="212"/>
                      </a:cubicBezTo>
                      <a:cubicBezTo>
                        <a:pt x="969" y="608"/>
                        <a:pt x="1944" y="821"/>
                        <a:pt x="2932" y="821"/>
                      </a:cubicBezTo>
                      <a:cubicBezTo>
                        <a:pt x="2957" y="821"/>
                        <a:pt x="2982" y="821"/>
                        <a:pt x="3008" y="820"/>
                      </a:cubicBezTo>
                      <a:cubicBezTo>
                        <a:pt x="4145" y="809"/>
                        <a:pt x="5294" y="606"/>
                        <a:pt x="6364" y="224"/>
                      </a:cubicBezTo>
                      <a:cubicBezTo>
                        <a:pt x="6420" y="201"/>
                        <a:pt x="6454" y="133"/>
                        <a:pt x="6432" y="77"/>
                      </a:cubicBezTo>
                      <a:cubicBezTo>
                        <a:pt x="6415" y="35"/>
                        <a:pt x="6374" y="12"/>
                        <a:pt x="6330" y="12"/>
                      </a:cubicBezTo>
                      <a:cubicBezTo>
                        <a:pt x="6315" y="12"/>
                        <a:pt x="6300" y="15"/>
                        <a:pt x="6285" y="21"/>
                      </a:cubicBezTo>
                      <a:cubicBezTo>
                        <a:pt x="6263" y="28"/>
                        <a:pt x="4798" y="601"/>
                        <a:pt x="3006" y="601"/>
                      </a:cubicBezTo>
                      <a:cubicBezTo>
                        <a:pt x="2096" y="601"/>
                        <a:pt x="1102" y="453"/>
                        <a:pt x="169" y="10"/>
                      </a:cubicBezTo>
                      <a:cubicBezTo>
                        <a:pt x="155" y="4"/>
                        <a:pt x="140" y="1"/>
                        <a:pt x="124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4" name="Google Shape;18972;p71">
                  <a:extLst>
                    <a:ext uri="{FF2B5EF4-FFF2-40B4-BE49-F238E27FC236}">
                      <a16:creationId xmlns:a16="http://schemas.microsoft.com/office/drawing/2014/main" id="{50383385-E2F5-724A-289D-76B3D7B16C81}"/>
                    </a:ext>
                  </a:extLst>
                </p:cNvPr>
                <p:cNvSpPr/>
                <p:nvPr/>
              </p:nvSpPr>
              <p:spPr>
                <a:xfrm>
                  <a:off x="925966" y="1966177"/>
                  <a:ext cx="183660" cy="231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987" extrusionOk="0">
                      <a:moveTo>
                        <a:pt x="3996" y="1"/>
                      </a:moveTo>
                      <a:cubicBezTo>
                        <a:pt x="3975" y="1"/>
                        <a:pt x="3953" y="8"/>
                        <a:pt x="3932" y="25"/>
                      </a:cubicBezTo>
                      <a:cubicBezTo>
                        <a:pt x="3887" y="48"/>
                        <a:pt x="1" y="2853"/>
                        <a:pt x="1916" y="6919"/>
                      </a:cubicBezTo>
                      <a:cubicBezTo>
                        <a:pt x="1927" y="6964"/>
                        <a:pt x="1961" y="6986"/>
                        <a:pt x="2006" y="6986"/>
                      </a:cubicBezTo>
                      <a:lnTo>
                        <a:pt x="2028" y="6986"/>
                      </a:lnTo>
                      <a:cubicBezTo>
                        <a:pt x="2118" y="6975"/>
                        <a:pt x="4371" y="6603"/>
                        <a:pt x="5497" y="4835"/>
                      </a:cubicBezTo>
                      <a:cubicBezTo>
                        <a:pt x="5552" y="4749"/>
                        <a:pt x="5477" y="4664"/>
                        <a:pt x="5400" y="4664"/>
                      </a:cubicBezTo>
                      <a:cubicBezTo>
                        <a:pt x="5365" y="4664"/>
                        <a:pt x="5330" y="4681"/>
                        <a:pt x="5306" y="4722"/>
                      </a:cubicBezTo>
                      <a:cubicBezTo>
                        <a:pt x="4360" y="6220"/>
                        <a:pt x="2479" y="6671"/>
                        <a:pt x="2073" y="6761"/>
                      </a:cubicBezTo>
                      <a:cubicBezTo>
                        <a:pt x="327" y="2886"/>
                        <a:pt x="4022" y="228"/>
                        <a:pt x="4056" y="206"/>
                      </a:cubicBezTo>
                      <a:cubicBezTo>
                        <a:pt x="4147" y="133"/>
                        <a:pt x="4083" y="1"/>
                        <a:pt x="3996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5" name="Google Shape;18973;p71">
                  <a:extLst>
                    <a:ext uri="{FF2B5EF4-FFF2-40B4-BE49-F238E27FC236}">
                      <a16:creationId xmlns:a16="http://schemas.microsoft.com/office/drawing/2014/main" id="{1710E89A-BAD2-8019-2E41-34D8EE8B1594}"/>
                    </a:ext>
                  </a:extLst>
                </p:cNvPr>
                <p:cNvSpPr/>
                <p:nvPr/>
              </p:nvSpPr>
              <p:spPr>
                <a:xfrm>
                  <a:off x="839527" y="1944543"/>
                  <a:ext cx="156535" cy="263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2" h="7956" extrusionOk="0">
                      <a:moveTo>
                        <a:pt x="488" y="1"/>
                      </a:moveTo>
                      <a:cubicBezTo>
                        <a:pt x="433" y="1"/>
                        <a:pt x="378" y="40"/>
                        <a:pt x="384" y="116"/>
                      </a:cubicBezTo>
                      <a:cubicBezTo>
                        <a:pt x="384" y="161"/>
                        <a:pt x="654" y="4791"/>
                        <a:pt x="4382" y="7505"/>
                      </a:cubicBezTo>
                      <a:cubicBezTo>
                        <a:pt x="4133" y="7595"/>
                        <a:pt x="3626" y="7735"/>
                        <a:pt x="2953" y="7735"/>
                      </a:cubicBezTo>
                      <a:cubicBezTo>
                        <a:pt x="2194" y="7735"/>
                        <a:pt x="1225" y="7557"/>
                        <a:pt x="181" y="6931"/>
                      </a:cubicBezTo>
                      <a:cubicBezTo>
                        <a:pt x="162" y="6923"/>
                        <a:pt x="143" y="6919"/>
                        <a:pt x="126" y="6919"/>
                      </a:cubicBezTo>
                      <a:cubicBezTo>
                        <a:pt x="90" y="6919"/>
                        <a:pt x="57" y="6934"/>
                        <a:pt x="35" y="6964"/>
                      </a:cubicBezTo>
                      <a:cubicBezTo>
                        <a:pt x="1" y="7021"/>
                        <a:pt x="23" y="7088"/>
                        <a:pt x="68" y="7122"/>
                      </a:cubicBezTo>
                      <a:cubicBezTo>
                        <a:pt x="936" y="7651"/>
                        <a:pt x="1938" y="7944"/>
                        <a:pt x="2952" y="7956"/>
                      </a:cubicBezTo>
                      <a:cubicBezTo>
                        <a:pt x="3537" y="7956"/>
                        <a:pt x="4123" y="7854"/>
                        <a:pt x="4664" y="7629"/>
                      </a:cubicBezTo>
                      <a:cubicBezTo>
                        <a:pt x="4698" y="7618"/>
                        <a:pt x="4720" y="7584"/>
                        <a:pt x="4731" y="7550"/>
                      </a:cubicBezTo>
                      <a:cubicBezTo>
                        <a:pt x="4731" y="7505"/>
                        <a:pt x="4709" y="7471"/>
                        <a:pt x="4686" y="7449"/>
                      </a:cubicBezTo>
                      <a:cubicBezTo>
                        <a:pt x="879" y="4802"/>
                        <a:pt x="598" y="150"/>
                        <a:pt x="598" y="105"/>
                      </a:cubicBezTo>
                      <a:cubicBezTo>
                        <a:pt x="592" y="35"/>
                        <a:pt x="540" y="1"/>
                        <a:pt x="48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6" name="Google Shape;18974;p71">
                  <a:extLst>
                    <a:ext uri="{FF2B5EF4-FFF2-40B4-BE49-F238E27FC236}">
                      <a16:creationId xmlns:a16="http://schemas.microsoft.com/office/drawing/2014/main" id="{60FE0744-CC54-18B8-BE5E-4DD97224E928}"/>
                    </a:ext>
                  </a:extLst>
                </p:cNvPr>
                <p:cNvSpPr/>
                <p:nvPr/>
              </p:nvSpPr>
              <p:spPr>
                <a:xfrm>
                  <a:off x="946476" y="2190198"/>
                  <a:ext cx="156700" cy="137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4168" extrusionOk="0">
                      <a:moveTo>
                        <a:pt x="1386" y="0"/>
                      </a:moveTo>
                      <a:cubicBezTo>
                        <a:pt x="1352" y="0"/>
                        <a:pt x="1318" y="11"/>
                        <a:pt x="1296" y="45"/>
                      </a:cubicBezTo>
                      <a:cubicBezTo>
                        <a:pt x="0" y="2095"/>
                        <a:pt x="237" y="3999"/>
                        <a:pt x="248" y="4077"/>
                      </a:cubicBezTo>
                      <a:cubicBezTo>
                        <a:pt x="259" y="4134"/>
                        <a:pt x="304" y="4168"/>
                        <a:pt x="361" y="4168"/>
                      </a:cubicBezTo>
                      <a:lnTo>
                        <a:pt x="372" y="4168"/>
                      </a:lnTo>
                      <a:cubicBezTo>
                        <a:pt x="428" y="4156"/>
                        <a:pt x="473" y="4100"/>
                        <a:pt x="462" y="4044"/>
                      </a:cubicBezTo>
                      <a:cubicBezTo>
                        <a:pt x="383" y="2737"/>
                        <a:pt x="699" y="1431"/>
                        <a:pt x="1386" y="304"/>
                      </a:cubicBezTo>
                      <a:cubicBezTo>
                        <a:pt x="1712" y="766"/>
                        <a:pt x="2805" y="2196"/>
                        <a:pt x="4528" y="2760"/>
                      </a:cubicBezTo>
                      <a:cubicBezTo>
                        <a:pt x="4544" y="2766"/>
                        <a:pt x="4560" y="2769"/>
                        <a:pt x="4574" y="2769"/>
                      </a:cubicBezTo>
                      <a:cubicBezTo>
                        <a:pt x="4689" y="2769"/>
                        <a:pt x="4736" y="2587"/>
                        <a:pt x="4596" y="2557"/>
                      </a:cubicBezTo>
                      <a:cubicBezTo>
                        <a:pt x="2647" y="1915"/>
                        <a:pt x="1487" y="68"/>
                        <a:pt x="1476" y="45"/>
                      </a:cubicBezTo>
                      <a:cubicBezTo>
                        <a:pt x="1453" y="11"/>
                        <a:pt x="1420" y="0"/>
                        <a:pt x="138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7" name="Google Shape;18975;p71">
                  <a:extLst>
                    <a:ext uri="{FF2B5EF4-FFF2-40B4-BE49-F238E27FC236}">
                      <a16:creationId xmlns:a16="http://schemas.microsoft.com/office/drawing/2014/main" id="{E8B7A21A-152D-814F-DE52-7013C8833336}"/>
                    </a:ext>
                  </a:extLst>
                </p:cNvPr>
                <p:cNvSpPr/>
                <p:nvPr/>
              </p:nvSpPr>
              <p:spPr>
                <a:xfrm>
                  <a:off x="988588" y="2190132"/>
                  <a:ext cx="88324" cy="2173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0" h="6569" extrusionOk="0">
                      <a:moveTo>
                        <a:pt x="122" y="0"/>
                      </a:moveTo>
                      <a:cubicBezTo>
                        <a:pt x="115" y="0"/>
                        <a:pt x="109" y="1"/>
                        <a:pt x="101" y="2"/>
                      </a:cubicBezTo>
                      <a:cubicBezTo>
                        <a:pt x="45" y="2"/>
                        <a:pt x="0" y="58"/>
                        <a:pt x="11" y="115"/>
                      </a:cubicBezTo>
                      <a:cubicBezTo>
                        <a:pt x="293" y="3359"/>
                        <a:pt x="2433" y="6490"/>
                        <a:pt x="2455" y="6512"/>
                      </a:cubicBezTo>
                      <a:cubicBezTo>
                        <a:pt x="2478" y="6546"/>
                        <a:pt x="2512" y="6569"/>
                        <a:pt x="2546" y="6569"/>
                      </a:cubicBezTo>
                      <a:cubicBezTo>
                        <a:pt x="2568" y="6569"/>
                        <a:pt x="2591" y="6557"/>
                        <a:pt x="2613" y="6546"/>
                      </a:cubicBezTo>
                      <a:cubicBezTo>
                        <a:pt x="2658" y="6512"/>
                        <a:pt x="2670" y="6445"/>
                        <a:pt x="2636" y="6388"/>
                      </a:cubicBezTo>
                      <a:cubicBezTo>
                        <a:pt x="2613" y="6366"/>
                        <a:pt x="507" y="3280"/>
                        <a:pt x="225" y="92"/>
                      </a:cubicBezTo>
                      <a:cubicBezTo>
                        <a:pt x="215" y="42"/>
                        <a:pt x="178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8" name="Google Shape;18976;p71">
                  <a:extLst>
                    <a:ext uri="{FF2B5EF4-FFF2-40B4-BE49-F238E27FC236}">
                      <a16:creationId xmlns:a16="http://schemas.microsoft.com/office/drawing/2014/main" id="{040B94B5-CB50-D110-925B-9CE27AAB33CD}"/>
                    </a:ext>
                  </a:extLst>
                </p:cNvPr>
                <p:cNvSpPr/>
                <p:nvPr/>
              </p:nvSpPr>
              <p:spPr>
                <a:xfrm>
                  <a:off x="1186542" y="2185534"/>
                  <a:ext cx="33940" cy="23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" h="713" extrusionOk="0">
                      <a:moveTo>
                        <a:pt x="495" y="0"/>
                      </a:moveTo>
                      <a:cubicBezTo>
                        <a:pt x="459" y="0"/>
                        <a:pt x="420" y="6"/>
                        <a:pt x="380" y="17"/>
                      </a:cubicBezTo>
                      <a:cubicBezTo>
                        <a:pt x="0" y="133"/>
                        <a:pt x="154" y="713"/>
                        <a:pt x="507" y="713"/>
                      </a:cubicBezTo>
                      <a:cubicBezTo>
                        <a:pt x="531" y="713"/>
                        <a:pt x="557" y="710"/>
                        <a:pt x="583" y="704"/>
                      </a:cubicBezTo>
                      <a:cubicBezTo>
                        <a:pt x="1026" y="612"/>
                        <a:pt x="884" y="0"/>
                        <a:pt x="495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9" name="Google Shape;18977;p71">
                  <a:extLst>
                    <a:ext uri="{FF2B5EF4-FFF2-40B4-BE49-F238E27FC236}">
                      <a16:creationId xmlns:a16="http://schemas.microsoft.com/office/drawing/2014/main" id="{5E689D2A-A230-AF85-E8A1-2168AB294BA1}"/>
                    </a:ext>
                  </a:extLst>
                </p:cNvPr>
                <p:cNvSpPr/>
                <p:nvPr/>
              </p:nvSpPr>
              <p:spPr>
                <a:xfrm>
                  <a:off x="1088392" y="2267838"/>
                  <a:ext cx="28283" cy="21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5" h="643" extrusionOk="0">
                      <a:moveTo>
                        <a:pt x="398" y="0"/>
                      </a:moveTo>
                      <a:cubicBezTo>
                        <a:pt x="80" y="0"/>
                        <a:pt x="1" y="532"/>
                        <a:pt x="328" y="627"/>
                      </a:cubicBezTo>
                      <a:cubicBezTo>
                        <a:pt x="365" y="637"/>
                        <a:pt x="400" y="642"/>
                        <a:pt x="432" y="642"/>
                      </a:cubicBezTo>
                      <a:cubicBezTo>
                        <a:pt x="775" y="642"/>
                        <a:pt x="855" y="90"/>
                        <a:pt x="463" y="7"/>
                      </a:cubicBezTo>
                      <a:cubicBezTo>
                        <a:pt x="441" y="2"/>
                        <a:pt x="419" y="0"/>
                        <a:pt x="398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0" name="Google Shape;18978;p71">
                  <a:extLst>
                    <a:ext uri="{FF2B5EF4-FFF2-40B4-BE49-F238E27FC236}">
                      <a16:creationId xmlns:a16="http://schemas.microsoft.com/office/drawing/2014/main" id="{3DF0834D-16AF-1A86-6005-B56DF0B964A7}"/>
                    </a:ext>
                  </a:extLst>
                </p:cNvPr>
                <p:cNvSpPr/>
                <p:nvPr/>
              </p:nvSpPr>
              <p:spPr>
                <a:xfrm>
                  <a:off x="842206" y="1939118"/>
                  <a:ext cx="31988" cy="260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7" h="788" extrusionOk="0">
                      <a:moveTo>
                        <a:pt x="482" y="1"/>
                      </a:moveTo>
                      <a:cubicBezTo>
                        <a:pt x="319" y="1"/>
                        <a:pt x="159" y="82"/>
                        <a:pt x="100" y="269"/>
                      </a:cubicBezTo>
                      <a:cubicBezTo>
                        <a:pt x="1" y="587"/>
                        <a:pt x="251" y="788"/>
                        <a:pt x="500" y="788"/>
                      </a:cubicBezTo>
                      <a:cubicBezTo>
                        <a:pt x="675" y="788"/>
                        <a:pt x="849" y="688"/>
                        <a:pt x="900" y="461"/>
                      </a:cubicBezTo>
                      <a:cubicBezTo>
                        <a:pt x="967" y="179"/>
                        <a:pt x="722" y="1"/>
                        <a:pt x="4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1" name="Google Shape;18979;p71">
                  <a:extLst>
                    <a:ext uri="{FF2B5EF4-FFF2-40B4-BE49-F238E27FC236}">
                      <a16:creationId xmlns:a16="http://schemas.microsoft.com/office/drawing/2014/main" id="{9010C01F-5CCC-A6A3-A145-FB317587DB47}"/>
                    </a:ext>
                  </a:extLst>
                </p:cNvPr>
                <p:cNvSpPr/>
                <p:nvPr/>
              </p:nvSpPr>
              <p:spPr>
                <a:xfrm>
                  <a:off x="1060141" y="2395693"/>
                  <a:ext cx="31889" cy="24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752" extrusionOk="0">
                      <a:moveTo>
                        <a:pt x="516" y="0"/>
                      </a:moveTo>
                      <a:cubicBezTo>
                        <a:pt x="269" y="0"/>
                        <a:pt x="1" y="259"/>
                        <a:pt x="135" y="535"/>
                      </a:cubicBezTo>
                      <a:cubicBezTo>
                        <a:pt x="208" y="688"/>
                        <a:pt x="329" y="751"/>
                        <a:pt x="451" y="751"/>
                      </a:cubicBezTo>
                      <a:cubicBezTo>
                        <a:pt x="706" y="751"/>
                        <a:pt x="963" y="475"/>
                        <a:pt x="788" y="163"/>
                      </a:cubicBezTo>
                      <a:cubicBezTo>
                        <a:pt x="724" y="48"/>
                        <a:pt x="622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2" name="Google Shape;18980;p71">
                  <a:extLst>
                    <a:ext uri="{FF2B5EF4-FFF2-40B4-BE49-F238E27FC236}">
                      <a16:creationId xmlns:a16="http://schemas.microsoft.com/office/drawing/2014/main" id="{F4410DBC-5A49-7B40-FE29-05B10BCC1E4C}"/>
                    </a:ext>
                  </a:extLst>
                </p:cNvPr>
                <p:cNvSpPr/>
                <p:nvPr/>
              </p:nvSpPr>
              <p:spPr>
                <a:xfrm>
                  <a:off x="1044296" y="1956981"/>
                  <a:ext cx="34966" cy="2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" h="707" extrusionOk="0">
                      <a:moveTo>
                        <a:pt x="508" y="1"/>
                      </a:moveTo>
                      <a:cubicBezTo>
                        <a:pt x="441" y="1"/>
                        <a:pt x="370" y="21"/>
                        <a:pt x="298" y="67"/>
                      </a:cubicBezTo>
                      <a:cubicBezTo>
                        <a:pt x="0" y="259"/>
                        <a:pt x="236" y="707"/>
                        <a:pt x="536" y="707"/>
                      </a:cubicBezTo>
                      <a:cubicBezTo>
                        <a:pt x="587" y="707"/>
                        <a:pt x="640" y="693"/>
                        <a:pt x="693" y="664"/>
                      </a:cubicBezTo>
                      <a:cubicBezTo>
                        <a:pt x="1057" y="468"/>
                        <a:pt x="833" y="1"/>
                        <a:pt x="50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3" name="Google Shape;18981;p71">
                  <a:extLst>
                    <a:ext uri="{FF2B5EF4-FFF2-40B4-BE49-F238E27FC236}">
                      <a16:creationId xmlns:a16="http://schemas.microsoft.com/office/drawing/2014/main" id="{5FF8E13C-EDA6-A2CD-546D-DD30DBF59EE0}"/>
                    </a:ext>
                  </a:extLst>
                </p:cNvPr>
                <p:cNvSpPr/>
                <p:nvPr/>
              </p:nvSpPr>
              <p:spPr>
                <a:xfrm>
                  <a:off x="1087995" y="2106934"/>
                  <a:ext cx="38340" cy="26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9" h="786" extrusionOk="0">
                      <a:moveTo>
                        <a:pt x="566" y="0"/>
                      </a:moveTo>
                      <a:cubicBezTo>
                        <a:pt x="478" y="0"/>
                        <a:pt x="384" y="32"/>
                        <a:pt x="295" y="107"/>
                      </a:cubicBezTo>
                      <a:cubicBezTo>
                        <a:pt x="0" y="356"/>
                        <a:pt x="286" y="785"/>
                        <a:pt x="597" y="785"/>
                      </a:cubicBezTo>
                      <a:cubicBezTo>
                        <a:pt x="666" y="785"/>
                        <a:pt x="737" y="764"/>
                        <a:pt x="802" y="715"/>
                      </a:cubicBezTo>
                      <a:cubicBezTo>
                        <a:pt x="1159" y="456"/>
                        <a:pt x="901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4" name="Google Shape;18982;p71">
                  <a:extLst>
                    <a:ext uri="{FF2B5EF4-FFF2-40B4-BE49-F238E27FC236}">
                      <a16:creationId xmlns:a16="http://schemas.microsoft.com/office/drawing/2014/main" id="{04AF69CD-4EEE-15A2-B6E1-9F536E26D990}"/>
                    </a:ext>
                  </a:extLst>
                </p:cNvPr>
                <p:cNvSpPr/>
                <p:nvPr/>
              </p:nvSpPr>
              <p:spPr>
                <a:xfrm>
                  <a:off x="808067" y="2153049"/>
                  <a:ext cx="48528" cy="35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7" h="1068" extrusionOk="0">
                      <a:moveTo>
                        <a:pt x="707" y="0"/>
                      </a:moveTo>
                      <a:cubicBezTo>
                        <a:pt x="253" y="0"/>
                        <a:pt x="1" y="750"/>
                        <a:pt x="479" y="999"/>
                      </a:cubicBezTo>
                      <a:cubicBezTo>
                        <a:pt x="569" y="1047"/>
                        <a:pt x="656" y="1068"/>
                        <a:pt x="736" y="1068"/>
                      </a:cubicBezTo>
                      <a:cubicBezTo>
                        <a:pt x="1223" y="1068"/>
                        <a:pt x="1466" y="293"/>
                        <a:pt x="895" y="42"/>
                      </a:cubicBezTo>
                      <a:cubicBezTo>
                        <a:pt x="830" y="13"/>
                        <a:pt x="76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5" name="Google Shape;18983;p71">
                  <a:extLst>
                    <a:ext uri="{FF2B5EF4-FFF2-40B4-BE49-F238E27FC236}">
                      <a16:creationId xmlns:a16="http://schemas.microsoft.com/office/drawing/2014/main" id="{708A63CB-8487-0876-D983-37678AFD308C}"/>
                    </a:ext>
                  </a:extLst>
                </p:cNvPr>
                <p:cNvSpPr/>
                <p:nvPr/>
              </p:nvSpPr>
              <p:spPr>
                <a:xfrm>
                  <a:off x="940191" y="2316069"/>
                  <a:ext cx="38704" cy="31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0" h="947" extrusionOk="0">
                      <a:moveTo>
                        <a:pt x="567" y="0"/>
                      </a:moveTo>
                      <a:cubicBezTo>
                        <a:pt x="362" y="0"/>
                        <a:pt x="157" y="116"/>
                        <a:pt x="89" y="385"/>
                      </a:cubicBezTo>
                      <a:cubicBezTo>
                        <a:pt x="1" y="725"/>
                        <a:pt x="298" y="946"/>
                        <a:pt x="588" y="946"/>
                      </a:cubicBezTo>
                      <a:cubicBezTo>
                        <a:pt x="778" y="946"/>
                        <a:pt x="964" y="851"/>
                        <a:pt x="1035" y="633"/>
                      </a:cubicBezTo>
                      <a:cubicBezTo>
                        <a:pt x="1169" y="251"/>
                        <a:pt x="868" y="0"/>
                        <a:pt x="56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79" name="Google Shape;18984;p71">
                <a:extLst>
                  <a:ext uri="{FF2B5EF4-FFF2-40B4-BE49-F238E27FC236}">
                    <a16:creationId xmlns:a16="http://schemas.microsoft.com/office/drawing/2014/main" id="{258DF4ED-4AC6-62E4-99AF-430C300BB6B2}"/>
                  </a:ext>
                </a:extLst>
              </p:cNvPr>
              <p:cNvSpPr/>
              <p:nvPr/>
            </p:nvSpPr>
            <p:spPr>
              <a:xfrm>
                <a:off x="936023" y="2138592"/>
                <a:ext cx="136422" cy="127887"/>
              </a:xfrm>
              <a:custGeom>
                <a:avLst/>
                <a:gdLst/>
                <a:ahLst/>
                <a:cxnLst/>
                <a:rect l="l" t="t" r="r" b="b"/>
                <a:pathLst>
                  <a:path w="4124" h="3866" extrusionOk="0">
                    <a:moveTo>
                      <a:pt x="2456" y="0"/>
                    </a:moveTo>
                    <a:cubicBezTo>
                      <a:pt x="2066" y="0"/>
                      <a:pt x="1758" y="501"/>
                      <a:pt x="1758" y="501"/>
                    </a:cubicBezTo>
                    <a:cubicBezTo>
                      <a:pt x="1758" y="501"/>
                      <a:pt x="1507" y="104"/>
                      <a:pt x="1218" y="104"/>
                    </a:cubicBezTo>
                    <a:cubicBezTo>
                      <a:pt x="1177" y="104"/>
                      <a:pt x="1135" y="112"/>
                      <a:pt x="1094" y="130"/>
                    </a:cubicBezTo>
                    <a:cubicBezTo>
                      <a:pt x="767" y="276"/>
                      <a:pt x="891" y="851"/>
                      <a:pt x="891" y="851"/>
                    </a:cubicBezTo>
                    <a:cubicBezTo>
                      <a:pt x="891" y="851"/>
                      <a:pt x="807" y="832"/>
                      <a:pt x="694" y="832"/>
                    </a:cubicBezTo>
                    <a:cubicBezTo>
                      <a:pt x="506" y="832"/>
                      <a:pt x="239" y="884"/>
                      <a:pt x="147" y="1166"/>
                    </a:cubicBezTo>
                    <a:cubicBezTo>
                      <a:pt x="1" y="1616"/>
                      <a:pt x="530" y="1954"/>
                      <a:pt x="530" y="1954"/>
                    </a:cubicBezTo>
                    <a:cubicBezTo>
                      <a:pt x="530" y="1954"/>
                      <a:pt x="23" y="2518"/>
                      <a:pt x="294" y="2923"/>
                    </a:cubicBezTo>
                    <a:cubicBezTo>
                      <a:pt x="411" y="3093"/>
                      <a:pt x="578" y="3142"/>
                      <a:pt x="730" y="3142"/>
                    </a:cubicBezTo>
                    <a:cubicBezTo>
                      <a:pt x="930" y="3142"/>
                      <a:pt x="1105" y="3058"/>
                      <a:pt x="1105" y="3058"/>
                    </a:cubicBezTo>
                    <a:lnTo>
                      <a:pt x="1105" y="3058"/>
                    </a:lnTo>
                    <a:cubicBezTo>
                      <a:pt x="1105" y="3058"/>
                      <a:pt x="970" y="3768"/>
                      <a:pt x="1431" y="3824"/>
                    </a:cubicBezTo>
                    <a:cubicBezTo>
                      <a:pt x="1456" y="3827"/>
                      <a:pt x="1480" y="3828"/>
                      <a:pt x="1504" y="3828"/>
                    </a:cubicBezTo>
                    <a:cubicBezTo>
                      <a:pt x="1931" y="3828"/>
                      <a:pt x="2265" y="3374"/>
                      <a:pt x="2265" y="3374"/>
                    </a:cubicBezTo>
                    <a:cubicBezTo>
                      <a:pt x="2265" y="3374"/>
                      <a:pt x="2511" y="3865"/>
                      <a:pt x="2902" y="3865"/>
                    </a:cubicBezTo>
                    <a:cubicBezTo>
                      <a:pt x="2929" y="3865"/>
                      <a:pt x="2957" y="3863"/>
                      <a:pt x="2986" y="3858"/>
                    </a:cubicBezTo>
                    <a:cubicBezTo>
                      <a:pt x="3436" y="3779"/>
                      <a:pt x="3188" y="2957"/>
                      <a:pt x="3188" y="2957"/>
                    </a:cubicBezTo>
                    <a:lnTo>
                      <a:pt x="3188" y="2957"/>
                    </a:lnTo>
                    <a:cubicBezTo>
                      <a:pt x="3189" y="2957"/>
                      <a:pt x="3251" y="2971"/>
                      <a:pt x="3341" y="2971"/>
                    </a:cubicBezTo>
                    <a:cubicBezTo>
                      <a:pt x="3508" y="2971"/>
                      <a:pt x="3770" y="2923"/>
                      <a:pt x="3909" y="2653"/>
                    </a:cubicBezTo>
                    <a:cubicBezTo>
                      <a:pt x="4123" y="2247"/>
                      <a:pt x="3380" y="1864"/>
                      <a:pt x="3380" y="1864"/>
                    </a:cubicBezTo>
                    <a:cubicBezTo>
                      <a:pt x="3380" y="1864"/>
                      <a:pt x="3763" y="1391"/>
                      <a:pt x="3628" y="1008"/>
                    </a:cubicBezTo>
                    <a:cubicBezTo>
                      <a:pt x="3564" y="811"/>
                      <a:pt x="3339" y="763"/>
                      <a:pt x="3135" y="763"/>
                    </a:cubicBezTo>
                    <a:cubicBezTo>
                      <a:pt x="2944" y="763"/>
                      <a:pt x="2772" y="806"/>
                      <a:pt x="2772" y="806"/>
                    </a:cubicBezTo>
                    <a:cubicBezTo>
                      <a:pt x="2772" y="806"/>
                      <a:pt x="3065" y="197"/>
                      <a:pt x="2614" y="28"/>
                    </a:cubicBezTo>
                    <a:cubicBezTo>
                      <a:pt x="2560" y="9"/>
                      <a:pt x="2508" y="0"/>
                      <a:pt x="245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0" name="Google Shape;18985;p71">
                <a:extLst>
                  <a:ext uri="{FF2B5EF4-FFF2-40B4-BE49-F238E27FC236}">
                    <a16:creationId xmlns:a16="http://schemas.microsoft.com/office/drawing/2014/main" id="{309C20DE-A0E6-410B-AF33-2EFCD6BC2CAA}"/>
                  </a:ext>
                </a:extLst>
              </p:cNvPr>
              <p:cNvSpPr/>
              <p:nvPr/>
            </p:nvSpPr>
            <p:spPr>
              <a:xfrm>
                <a:off x="966953" y="2168960"/>
                <a:ext cx="70824" cy="6907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088" extrusionOk="0">
                    <a:moveTo>
                      <a:pt x="1026" y="0"/>
                    </a:moveTo>
                    <a:cubicBezTo>
                      <a:pt x="767" y="0"/>
                      <a:pt x="688" y="383"/>
                      <a:pt x="688" y="383"/>
                    </a:cubicBezTo>
                    <a:cubicBezTo>
                      <a:pt x="688" y="383"/>
                      <a:pt x="543" y="264"/>
                      <a:pt x="414" y="264"/>
                    </a:cubicBezTo>
                    <a:cubicBezTo>
                      <a:pt x="374" y="264"/>
                      <a:pt x="337" y="275"/>
                      <a:pt x="305" y="304"/>
                    </a:cubicBezTo>
                    <a:cubicBezTo>
                      <a:pt x="159" y="428"/>
                      <a:pt x="316" y="698"/>
                      <a:pt x="316" y="698"/>
                    </a:cubicBezTo>
                    <a:cubicBezTo>
                      <a:pt x="316" y="698"/>
                      <a:pt x="1" y="732"/>
                      <a:pt x="1" y="980"/>
                    </a:cubicBezTo>
                    <a:cubicBezTo>
                      <a:pt x="1" y="1228"/>
                      <a:pt x="316" y="1307"/>
                      <a:pt x="316" y="1307"/>
                    </a:cubicBezTo>
                    <a:cubicBezTo>
                      <a:pt x="316" y="1307"/>
                      <a:pt x="159" y="1667"/>
                      <a:pt x="361" y="1825"/>
                    </a:cubicBezTo>
                    <a:cubicBezTo>
                      <a:pt x="414" y="1866"/>
                      <a:pt x="468" y="1881"/>
                      <a:pt x="519" y="1881"/>
                    </a:cubicBezTo>
                    <a:cubicBezTo>
                      <a:pt x="666" y="1881"/>
                      <a:pt x="789" y="1757"/>
                      <a:pt x="789" y="1757"/>
                    </a:cubicBezTo>
                    <a:cubicBezTo>
                      <a:pt x="789" y="1757"/>
                      <a:pt x="819" y="2088"/>
                      <a:pt x="1030" y="2088"/>
                    </a:cubicBezTo>
                    <a:cubicBezTo>
                      <a:pt x="1043" y="2088"/>
                      <a:pt x="1057" y="2086"/>
                      <a:pt x="1071" y="2084"/>
                    </a:cubicBezTo>
                    <a:cubicBezTo>
                      <a:pt x="1307" y="2039"/>
                      <a:pt x="1409" y="1723"/>
                      <a:pt x="1409" y="1723"/>
                    </a:cubicBezTo>
                    <a:cubicBezTo>
                      <a:pt x="1409" y="1723"/>
                      <a:pt x="1563" y="1878"/>
                      <a:pt x="1729" y="1878"/>
                    </a:cubicBezTo>
                    <a:cubicBezTo>
                      <a:pt x="1769" y="1878"/>
                      <a:pt x="1809" y="1869"/>
                      <a:pt x="1848" y="1847"/>
                    </a:cubicBezTo>
                    <a:cubicBezTo>
                      <a:pt x="2051" y="1735"/>
                      <a:pt x="1803" y="1363"/>
                      <a:pt x="1803" y="1363"/>
                    </a:cubicBezTo>
                    <a:cubicBezTo>
                      <a:pt x="1949" y="1352"/>
                      <a:pt x="2073" y="1239"/>
                      <a:pt x="2107" y="1093"/>
                    </a:cubicBezTo>
                    <a:cubicBezTo>
                      <a:pt x="2141" y="856"/>
                      <a:pt x="1713" y="789"/>
                      <a:pt x="1713" y="789"/>
                    </a:cubicBezTo>
                    <a:cubicBezTo>
                      <a:pt x="1713" y="789"/>
                      <a:pt x="1825" y="496"/>
                      <a:pt x="1690" y="327"/>
                    </a:cubicBezTo>
                    <a:cubicBezTo>
                      <a:pt x="1654" y="277"/>
                      <a:pt x="1599" y="260"/>
                      <a:pt x="1540" y="260"/>
                    </a:cubicBezTo>
                    <a:cubicBezTo>
                      <a:pt x="1397" y="260"/>
                      <a:pt x="1229" y="361"/>
                      <a:pt x="1229" y="361"/>
                    </a:cubicBezTo>
                    <a:cubicBezTo>
                      <a:pt x="1229" y="361"/>
                      <a:pt x="1274" y="11"/>
                      <a:pt x="102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8986;p71">
                <a:extLst>
                  <a:ext uri="{FF2B5EF4-FFF2-40B4-BE49-F238E27FC236}">
                    <a16:creationId xmlns:a16="http://schemas.microsoft.com/office/drawing/2014/main" id="{B0902659-2458-8472-6A99-588B5B7ED736}"/>
                  </a:ext>
                </a:extLst>
              </p:cNvPr>
              <p:cNvSpPr/>
              <p:nvPr/>
            </p:nvSpPr>
            <p:spPr>
              <a:xfrm>
                <a:off x="983725" y="2188180"/>
                <a:ext cx="37678" cy="32981"/>
              </a:xfrm>
              <a:custGeom>
                <a:avLst/>
                <a:gdLst/>
                <a:ahLst/>
                <a:cxnLst/>
                <a:rect l="l" t="t" r="r" b="b"/>
                <a:pathLst>
                  <a:path w="1139" h="997" extrusionOk="0">
                    <a:moveTo>
                      <a:pt x="572" y="1"/>
                    </a:moveTo>
                    <a:cubicBezTo>
                      <a:pt x="483" y="1"/>
                      <a:pt x="417" y="151"/>
                      <a:pt x="417" y="151"/>
                    </a:cubicBezTo>
                    <a:cubicBezTo>
                      <a:pt x="417" y="151"/>
                      <a:pt x="364" y="44"/>
                      <a:pt x="288" y="44"/>
                    </a:cubicBezTo>
                    <a:cubicBezTo>
                      <a:pt x="272" y="44"/>
                      <a:pt x="255" y="49"/>
                      <a:pt x="237" y="61"/>
                    </a:cubicBezTo>
                    <a:cubicBezTo>
                      <a:pt x="125" y="117"/>
                      <a:pt x="203" y="309"/>
                      <a:pt x="203" y="309"/>
                    </a:cubicBezTo>
                    <a:cubicBezTo>
                      <a:pt x="203" y="309"/>
                      <a:pt x="186" y="306"/>
                      <a:pt x="162" y="306"/>
                    </a:cubicBezTo>
                    <a:cubicBezTo>
                      <a:pt x="113" y="306"/>
                      <a:pt x="38" y="316"/>
                      <a:pt x="23" y="377"/>
                    </a:cubicBezTo>
                    <a:cubicBezTo>
                      <a:pt x="1" y="467"/>
                      <a:pt x="136" y="534"/>
                      <a:pt x="136" y="534"/>
                    </a:cubicBezTo>
                    <a:cubicBezTo>
                      <a:pt x="136" y="534"/>
                      <a:pt x="12" y="636"/>
                      <a:pt x="80" y="737"/>
                    </a:cubicBezTo>
                    <a:cubicBezTo>
                      <a:pt x="115" y="791"/>
                      <a:pt x="176" y="803"/>
                      <a:pt x="226" y="803"/>
                    </a:cubicBezTo>
                    <a:cubicBezTo>
                      <a:pt x="270" y="803"/>
                      <a:pt x="305" y="793"/>
                      <a:pt x="305" y="793"/>
                    </a:cubicBezTo>
                    <a:cubicBezTo>
                      <a:pt x="305" y="793"/>
                      <a:pt x="339" y="985"/>
                      <a:pt x="462" y="996"/>
                    </a:cubicBezTo>
                    <a:cubicBezTo>
                      <a:pt x="586" y="996"/>
                      <a:pt x="620" y="850"/>
                      <a:pt x="620" y="850"/>
                    </a:cubicBezTo>
                    <a:cubicBezTo>
                      <a:pt x="620" y="850"/>
                      <a:pt x="693" y="935"/>
                      <a:pt x="767" y="935"/>
                    </a:cubicBezTo>
                    <a:cubicBezTo>
                      <a:pt x="790" y="935"/>
                      <a:pt x="813" y="927"/>
                      <a:pt x="834" y="906"/>
                    </a:cubicBezTo>
                    <a:cubicBezTo>
                      <a:pt x="879" y="838"/>
                      <a:pt x="902" y="748"/>
                      <a:pt x="868" y="658"/>
                    </a:cubicBezTo>
                    <a:lnTo>
                      <a:pt x="868" y="658"/>
                    </a:lnTo>
                    <a:cubicBezTo>
                      <a:pt x="868" y="658"/>
                      <a:pt x="895" y="664"/>
                      <a:pt x="930" y="664"/>
                    </a:cubicBezTo>
                    <a:cubicBezTo>
                      <a:pt x="983" y="664"/>
                      <a:pt x="1055" y="651"/>
                      <a:pt x="1082" y="591"/>
                    </a:cubicBezTo>
                    <a:cubicBezTo>
                      <a:pt x="1138" y="489"/>
                      <a:pt x="936" y="410"/>
                      <a:pt x="936" y="410"/>
                    </a:cubicBezTo>
                    <a:cubicBezTo>
                      <a:pt x="992" y="365"/>
                      <a:pt x="1014" y="286"/>
                      <a:pt x="992" y="208"/>
                    </a:cubicBezTo>
                    <a:cubicBezTo>
                      <a:pt x="972" y="171"/>
                      <a:pt x="934" y="159"/>
                      <a:pt x="894" y="159"/>
                    </a:cubicBezTo>
                    <a:cubicBezTo>
                      <a:pt x="822" y="159"/>
                      <a:pt x="744" y="196"/>
                      <a:pt x="744" y="196"/>
                    </a:cubicBezTo>
                    <a:cubicBezTo>
                      <a:pt x="744" y="196"/>
                      <a:pt x="699" y="39"/>
                      <a:pt x="598" y="5"/>
                    </a:cubicBezTo>
                    <a:cubicBezTo>
                      <a:pt x="589" y="2"/>
                      <a:pt x="580" y="1"/>
                      <a:pt x="572" y="1"/>
                    </a:cubicBezTo>
                    <a:close/>
                  </a:path>
                </a:pathLst>
              </a:custGeom>
              <a:solidFill>
                <a:srgbClr val="DA8D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8987;p71">
                <a:extLst>
                  <a:ext uri="{FF2B5EF4-FFF2-40B4-BE49-F238E27FC236}">
                    <a16:creationId xmlns:a16="http://schemas.microsoft.com/office/drawing/2014/main" id="{0A78C00A-E946-497C-E8DB-4490AE7DEF92}"/>
                  </a:ext>
                </a:extLst>
              </p:cNvPr>
              <p:cNvSpPr/>
              <p:nvPr/>
            </p:nvSpPr>
            <p:spPr>
              <a:xfrm>
                <a:off x="997520" y="2197046"/>
                <a:ext cx="11214" cy="11049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4" extrusionOk="0">
                    <a:moveTo>
                      <a:pt x="228" y="0"/>
                    </a:moveTo>
                    <a:cubicBezTo>
                      <a:pt x="216" y="0"/>
                      <a:pt x="204" y="2"/>
                      <a:pt x="192" y="7"/>
                    </a:cubicBezTo>
                    <a:cubicBezTo>
                      <a:pt x="79" y="18"/>
                      <a:pt x="0" y="120"/>
                      <a:pt x="12" y="232"/>
                    </a:cubicBezTo>
                    <a:cubicBezTo>
                      <a:pt x="23" y="289"/>
                      <a:pt x="68" y="334"/>
                      <a:pt x="124" y="334"/>
                    </a:cubicBezTo>
                    <a:cubicBezTo>
                      <a:pt x="181" y="334"/>
                      <a:pt x="226" y="289"/>
                      <a:pt x="226" y="232"/>
                    </a:cubicBezTo>
                    <a:cubicBezTo>
                      <a:pt x="226" y="210"/>
                      <a:pt x="226" y="210"/>
                      <a:pt x="248" y="210"/>
                    </a:cubicBezTo>
                    <a:cubicBezTo>
                      <a:pt x="305" y="199"/>
                      <a:pt x="338" y="131"/>
                      <a:pt x="316" y="75"/>
                    </a:cubicBezTo>
                    <a:cubicBezTo>
                      <a:pt x="307" y="30"/>
                      <a:pt x="270" y="0"/>
                      <a:pt x="2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02" name="Google Shape;18988;p71">
              <a:extLst>
                <a:ext uri="{FF2B5EF4-FFF2-40B4-BE49-F238E27FC236}">
                  <a16:creationId xmlns:a16="http://schemas.microsoft.com/office/drawing/2014/main" id="{3816C50E-D91F-F0D2-DC9B-7AE99738F124}"/>
                </a:ext>
              </a:extLst>
            </p:cNvPr>
            <p:cNvGrpSpPr/>
            <p:nvPr/>
          </p:nvGrpSpPr>
          <p:grpSpPr>
            <a:xfrm>
              <a:off x="5962012" y="2672035"/>
              <a:ext cx="442898" cy="426976"/>
              <a:chOff x="906871" y="1423228"/>
              <a:chExt cx="442898" cy="426976"/>
            </a:xfrm>
          </p:grpSpPr>
          <p:grpSp>
            <p:nvGrpSpPr>
              <p:cNvPr id="1603" name="Google Shape;18989;p71">
                <a:extLst>
                  <a:ext uri="{FF2B5EF4-FFF2-40B4-BE49-F238E27FC236}">
                    <a16:creationId xmlns:a16="http://schemas.microsoft.com/office/drawing/2014/main" id="{6D3F8FC1-099F-21AE-1E3E-174333B453CF}"/>
                  </a:ext>
                </a:extLst>
              </p:cNvPr>
              <p:cNvGrpSpPr/>
              <p:nvPr/>
            </p:nvGrpSpPr>
            <p:grpSpPr>
              <a:xfrm>
                <a:off x="906871" y="1423228"/>
                <a:ext cx="442898" cy="426976"/>
                <a:chOff x="713225" y="1933957"/>
                <a:chExt cx="569643" cy="549165"/>
              </a:xfrm>
            </p:grpSpPr>
            <p:sp>
              <p:nvSpPr>
                <p:cNvPr id="1621" name="Google Shape;18990;p71">
                  <a:extLst>
                    <a:ext uri="{FF2B5EF4-FFF2-40B4-BE49-F238E27FC236}">
                      <a16:creationId xmlns:a16="http://schemas.microsoft.com/office/drawing/2014/main" id="{7B0EBA58-0909-35F8-FCE9-5519B8232485}"/>
                    </a:ext>
                  </a:extLst>
                </p:cNvPr>
                <p:cNvSpPr/>
                <p:nvPr/>
              </p:nvSpPr>
              <p:spPr>
                <a:xfrm>
                  <a:off x="713225" y="1933957"/>
                  <a:ext cx="567487" cy="5491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55" h="16601" extrusionOk="0">
                      <a:moveTo>
                        <a:pt x="8031" y="1"/>
                      </a:moveTo>
                      <a:cubicBezTo>
                        <a:pt x="6699" y="1"/>
                        <a:pt x="6568" y="1886"/>
                        <a:pt x="6184" y="2036"/>
                      </a:cubicBezTo>
                      <a:cubicBezTo>
                        <a:pt x="6153" y="2047"/>
                        <a:pt x="6115" y="2052"/>
                        <a:pt x="6072" y="2052"/>
                      </a:cubicBezTo>
                      <a:cubicBezTo>
                        <a:pt x="5764" y="2052"/>
                        <a:pt x="5172" y="1808"/>
                        <a:pt x="4541" y="1808"/>
                      </a:cubicBezTo>
                      <a:cubicBezTo>
                        <a:pt x="4082" y="1808"/>
                        <a:pt x="3603" y="1937"/>
                        <a:pt x="3199" y="2385"/>
                      </a:cubicBezTo>
                      <a:cubicBezTo>
                        <a:pt x="2456" y="3218"/>
                        <a:pt x="3841" y="4795"/>
                        <a:pt x="5227" y="6034"/>
                      </a:cubicBezTo>
                      <a:cubicBezTo>
                        <a:pt x="4166" y="5631"/>
                        <a:pt x="2973" y="5316"/>
                        <a:pt x="2075" y="5316"/>
                      </a:cubicBezTo>
                      <a:cubicBezTo>
                        <a:pt x="1466" y="5316"/>
                        <a:pt x="994" y="5461"/>
                        <a:pt x="789" y="5820"/>
                      </a:cubicBezTo>
                      <a:cubicBezTo>
                        <a:pt x="1" y="7183"/>
                        <a:pt x="1915" y="8050"/>
                        <a:pt x="1915" y="8490"/>
                      </a:cubicBezTo>
                      <a:cubicBezTo>
                        <a:pt x="1915" y="8929"/>
                        <a:pt x="462" y="10010"/>
                        <a:pt x="1161" y="11395"/>
                      </a:cubicBezTo>
                      <a:cubicBezTo>
                        <a:pt x="1335" y="11740"/>
                        <a:pt x="1685" y="11880"/>
                        <a:pt x="2137" y="11880"/>
                      </a:cubicBezTo>
                      <a:cubicBezTo>
                        <a:pt x="3028" y="11880"/>
                        <a:pt x="4316" y="11336"/>
                        <a:pt x="5429" y="10753"/>
                      </a:cubicBezTo>
                      <a:lnTo>
                        <a:pt x="5429" y="10753"/>
                      </a:lnTo>
                      <a:cubicBezTo>
                        <a:pt x="4112" y="12071"/>
                        <a:pt x="2895" y="13772"/>
                        <a:pt x="3470" y="14594"/>
                      </a:cubicBezTo>
                      <a:cubicBezTo>
                        <a:pt x="3765" y="15015"/>
                        <a:pt x="4136" y="15152"/>
                        <a:pt x="4514" y="15152"/>
                      </a:cubicBezTo>
                      <a:cubicBezTo>
                        <a:pt x="5212" y="15152"/>
                        <a:pt x="5936" y="14688"/>
                        <a:pt x="6268" y="14688"/>
                      </a:cubicBezTo>
                      <a:cubicBezTo>
                        <a:pt x="6305" y="14688"/>
                        <a:pt x="6338" y="14694"/>
                        <a:pt x="6364" y="14707"/>
                      </a:cubicBezTo>
                      <a:cubicBezTo>
                        <a:pt x="6752" y="14884"/>
                        <a:pt x="7119" y="16600"/>
                        <a:pt x="8602" y="16600"/>
                      </a:cubicBezTo>
                      <a:cubicBezTo>
                        <a:pt x="8625" y="16600"/>
                        <a:pt x="8649" y="16600"/>
                        <a:pt x="8673" y="16599"/>
                      </a:cubicBezTo>
                      <a:cubicBezTo>
                        <a:pt x="10104" y="16554"/>
                        <a:pt x="10002" y="13074"/>
                        <a:pt x="9766" y="11114"/>
                      </a:cubicBezTo>
                      <a:lnTo>
                        <a:pt x="9766" y="11114"/>
                      </a:lnTo>
                      <a:cubicBezTo>
                        <a:pt x="10579" y="12834"/>
                        <a:pt x="12088" y="15067"/>
                        <a:pt x="13210" y="15067"/>
                      </a:cubicBezTo>
                      <a:cubicBezTo>
                        <a:pt x="13300" y="15067"/>
                        <a:pt x="13387" y="15052"/>
                        <a:pt x="13471" y="15022"/>
                      </a:cubicBezTo>
                      <a:cubicBezTo>
                        <a:pt x="14947" y="14493"/>
                        <a:pt x="14057" y="12589"/>
                        <a:pt x="14339" y="12263"/>
                      </a:cubicBezTo>
                      <a:cubicBezTo>
                        <a:pt x="14632" y="11925"/>
                        <a:pt x="16434" y="12037"/>
                        <a:pt x="16794" y="10528"/>
                      </a:cubicBezTo>
                      <a:cubicBezTo>
                        <a:pt x="17155" y="9019"/>
                        <a:pt x="13302" y="8208"/>
                        <a:pt x="11444" y="7960"/>
                      </a:cubicBezTo>
                      <a:cubicBezTo>
                        <a:pt x="13460" y="7746"/>
                        <a:pt x="16941" y="6710"/>
                        <a:pt x="16850" y="5381"/>
                      </a:cubicBezTo>
                      <a:cubicBezTo>
                        <a:pt x="16738" y="3804"/>
                        <a:pt x="14665" y="4153"/>
                        <a:pt x="14429" y="3782"/>
                      </a:cubicBezTo>
                      <a:cubicBezTo>
                        <a:pt x="14192" y="3421"/>
                        <a:pt x="14778" y="1709"/>
                        <a:pt x="13426" y="954"/>
                      </a:cubicBezTo>
                      <a:cubicBezTo>
                        <a:pt x="13301" y="885"/>
                        <a:pt x="13171" y="853"/>
                        <a:pt x="13037" y="853"/>
                      </a:cubicBezTo>
                      <a:cubicBezTo>
                        <a:pt x="11845" y="853"/>
                        <a:pt x="10404" y="3423"/>
                        <a:pt x="9664" y="5054"/>
                      </a:cubicBezTo>
                      <a:cubicBezTo>
                        <a:pt x="9755" y="3004"/>
                        <a:pt x="9428" y="200"/>
                        <a:pt x="8268" y="20"/>
                      </a:cubicBezTo>
                      <a:cubicBezTo>
                        <a:pt x="8185" y="7"/>
                        <a:pt x="8106" y="1"/>
                        <a:pt x="8031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2" name="Google Shape;18991;p71">
                  <a:extLst>
                    <a:ext uri="{FF2B5EF4-FFF2-40B4-BE49-F238E27FC236}">
                      <a16:creationId xmlns:a16="http://schemas.microsoft.com/office/drawing/2014/main" id="{FE13339E-87AC-69A5-084D-189A13C30521}"/>
                    </a:ext>
                  </a:extLst>
                </p:cNvPr>
                <p:cNvSpPr/>
                <p:nvPr/>
              </p:nvSpPr>
              <p:spPr>
                <a:xfrm>
                  <a:off x="1042972" y="2194565"/>
                  <a:ext cx="239896" cy="144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2" h="4363" extrusionOk="0">
                      <a:moveTo>
                        <a:pt x="602" y="1"/>
                      </a:moveTo>
                      <a:cubicBezTo>
                        <a:pt x="573" y="1"/>
                        <a:pt x="549" y="2"/>
                        <a:pt x="530" y="3"/>
                      </a:cubicBezTo>
                      <a:lnTo>
                        <a:pt x="1" y="747"/>
                      </a:lnTo>
                      <a:lnTo>
                        <a:pt x="4404" y="4362"/>
                      </a:lnTo>
                      <a:cubicBezTo>
                        <a:pt x="4754" y="4058"/>
                        <a:pt x="6477" y="4126"/>
                        <a:pt x="6826" y="2650"/>
                      </a:cubicBezTo>
                      <a:cubicBezTo>
                        <a:pt x="7252" y="850"/>
                        <a:pt x="1503" y="1"/>
                        <a:pt x="60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3" name="Google Shape;18992;p71">
                  <a:extLst>
                    <a:ext uri="{FF2B5EF4-FFF2-40B4-BE49-F238E27FC236}">
                      <a16:creationId xmlns:a16="http://schemas.microsoft.com/office/drawing/2014/main" id="{7F91ED0C-9459-DF75-2090-C4FF520AE1E9}"/>
                    </a:ext>
                  </a:extLst>
                </p:cNvPr>
                <p:cNvSpPr/>
                <p:nvPr/>
              </p:nvSpPr>
              <p:spPr>
                <a:xfrm>
                  <a:off x="931557" y="2249048"/>
                  <a:ext cx="131559" cy="234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7076" extrusionOk="0">
                      <a:moveTo>
                        <a:pt x="2096" y="1"/>
                      </a:moveTo>
                      <a:cubicBezTo>
                        <a:pt x="1465" y="1848"/>
                        <a:pt x="688" y="3639"/>
                        <a:pt x="1" y="5463"/>
                      </a:cubicBezTo>
                      <a:cubicBezTo>
                        <a:pt x="343" y="5993"/>
                        <a:pt x="815" y="7075"/>
                        <a:pt x="1990" y="7075"/>
                      </a:cubicBezTo>
                      <a:cubicBezTo>
                        <a:pt x="2014" y="7075"/>
                        <a:pt x="2038" y="7075"/>
                        <a:pt x="2062" y="7074"/>
                      </a:cubicBezTo>
                      <a:cubicBezTo>
                        <a:pt x="3977" y="7006"/>
                        <a:pt x="3166" y="868"/>
                        <a:pt x="2952" y="305"/>
                      </a:cubicBezTo>
                      <a:lnTo>
                        <a:pt x="2096" y="1"/>
                      </a:ln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4" name="Google Shape;18993;p71">
                  <a:extLst>
                    <a:ext uri="{FF2B5EF4-FFF2-40B4-BE49-F238E27FC236}">
                      <a16:creationId xmlns:a16="http://schemas.microsoft.com/office/drawing/2014/main" id="{DD7D6280-926A-E2E3-BCFF-7F23041DB979}"/>
                    </a:ext>
                  </a:extLst>
                </p:cNvPr>
                <p:cNvSpPr/>
                <p:nvPr/>
              </p:nvSpPr>
              <p:spPr>
                <a:xfrm>
                  <a:off x="730361" y="2211039"/>
                  <a:ext cx="236257" cy="1157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42" h="3500" extrusionOk="0">
                      <a:moveTo>
                        <a:pt x="7063" y="1"/>
                      </a:moveTo>
                      <a:cubicBezTo>
                        <a:pt x="5159" y="181"/>
                        <a:pt x="3244" y="215"/>
                        <a:pt x="1330" y="271"/>
                      </a:cubicBezTo>
                      <a:cubicBezTo>
                        <a:pt x="1093" y="778"/>
                        <a:pt x="1" y="1780"/>
                        <a:pt x="631" y="3019"/>
                      </a:cubicBezTo>
                      <a:cubicBezTo>
                        <a:pt x="805" y="3361"/>
                        <a:pt x="1155" y="3499"/>
                        <a:pt x="1606" y="3499"/>
                      </a:cubicBezTo>
                      <a:cubicBezTo>
                        <a:pt x="3403" y="3499"/>
                        <a:pt x="6808" y="1303"/>
                        <a:pt x="7142" y="970"/>
                      </a:cubicBezTo>
                      <a:lnTo>
                        <a:pt x="7063" y="1"/>
                      </a:ln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5" name="Google Shape;18994;p71">
                  <a:extLst>
                    <a:ext uri="{FF2B5EF4-FFF2-40B4-BE49-F238E27FC236}">
                      <a16:creationId xmlns:a16="http://schemas.microsoft.com/office/drawing/2014/main" id="{8DEFB0A2-3AD2-A700-A44B-FBB54434CF6C}"/>
                    </a:ext>
                  </a:extLst>
                </p:cNvPr>
                <p:cNvSpPr/>
                <p:nvPr/>
              </p:nvSpPr>
              <p:spPr>
                <a:xfrm>
                  <a:off x="776574" y="1993667"/>
                  <a:ext cx="203078" cy="1954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908" extrusionOk="0">
                      <a:moveTo>
                        <a:pt x="2619" y="1"/>
                      </a:moveTo>
                      <a:cubicBezTo>
                        <a:pt x="2163" y="1"/>
                        <a:pt x="1687" y="131"/>
                        <a:pt x="1284" y="580"/>
                      </a:cubicBezTo>
                      <a:cubicBezTo>
                        <a:pt x="0" y="2010"/>
                        <a:pt x="5001" y="5671"/>
                        <a:pt x="5553" y="5907"/>
                      </a:cubicBezTo>
                      <a:lnTo>
                        <a:pt x="6139" y="5626"/>
                      </a:lnTo>
                      <a:cubicBezTo>
                        <a:pt x="5801" y="4804"/>
                        <a:pt x="4382" y="1211"/>
                        <a:pt x="3999" y="231"/>
                      </a:cubicBezTo>
                      <a:cubicBezTo>
                        <a:pt x="3669" y="182"/>
                        <a:pt x="3158" y="1"/>
                        <a:pt x="2619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6" name="Google Shape;18995;p71">
                  <a:extLst>
                    <a:ext uri="{FF2B5EF4-FFF2-40B4-BE49-F238E27FC236}">
                      <a16:creationId xmlns:a16="http://schemas.microsoft.com/office/drawing/2014/main" id="{AA64BE09-D491-D2B7-DDFC-5FC4151376CC}"/>
                    </a:ext>
                  </a:extLst>
                </p:cNvPr>
                <p:cNvSpPr/>
                <p:nvPr/>
              </p:nvSpPr>
              <p:spPr>
                <a:xfrm>
                  <a:off x="1016144" y="1962175"/>
                  <a:ext cx="179624" cy="2083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6297" extrusionOk="0">
                      <a:moveTo>
                        <a:pt x="3880" y="0"/>
                      </a:moveTo>
                      <a:cubicBezTo>
                        <a:pt x="2235" y="0"/>
                        <a:pt x="115" y="4898"/>
                        <a:pt x="1" y="5440"/>
                      </a:cubicBezTo>
                      <a:lnTo>
                        <a:pt x="699" y="6296"/>
                      </a:lnTo>
                      <a:cubicBezTo>
                        <a:pt x="2118" y="5001"/>
                        <a:pt x="3627" y="3807"/>
                        <a:pt x="5204" y="2703"/>
                      </a:cubicBezTo>
                      <a:cubicBezTo>
                        <a:pt x="5148" y="2106"/>
                        <a:pt x="5429" y="755"/>
                        <a:pt x="4269" y="101"/>
                      </a:cubicBezTo>
                      <a:cubicBezTo>
                        <a:pt x="4144" y="32"/>
                        <a:pt x="4013" y="0"/>
                        <a:pt x="388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04" name="Google Shape;18996;p71">
                <a:extLst>
                  <a:ext uri="{FF2B5EF4-FFF2-40B4-BE49-F238E27FC236}">
                    <a16:creationId xmlns:a16="http://schemas.microsoft.com/office/drawing/2014/main" id="{FAEEE85E-1362-5C48-41E6-CD3C2CAE0D9C}"/>
                  </a:ext>
                </a:extLst>
              </p:cNvPr>
              <p:cNvGrpSpPr/>
              <p:nvPr/>
            </p:nvGrpSpPr>
            <p:grpSpPr>
              <a:xfrm>
                <a:off x="980611" y="1427241"/>
                <a:ext cx="320653" cy="374329"/>
                <a:chOff x="808067" y="1939118"/>
                <a:chExt cx="412415" cy="481452"/>
              </a:xfrm>
            </p:grpSpPr>
            <p:sp>
              <p:nvSpPr>
                <p:cNvPr id="1608" name="Google Shape;18997;p71">
                  <a:extLst>
                    <a:ext uri="{FF2B5EF4-FFF2-40B4-BE49-F238E27FC236}">
                      <a16:creationId xmlns:a16="http://schemas.microsoft.com/office/drawing/2014/main" id="{F51E862C-9656-95A1-00F1-9BA6F553AA16}"/>
                    </a:ext>
                  </a:extLst>
                </p:cNvPr>
                <p:cNvSpPr/>
                <p:nvPr/>
              </p:nvSpPr>
              <p:spPr>
                <a:xfrm>
                  <a:off x="990440" y="2193241"/>
                  <a:ext cx="213531" cy="27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821" extrusionOk="0">
                      <a:moveTo>
                        <a:pt x="124" y="1"/>
                      </a:moveTo>
                      <a:cubicBezTo>
                        <a:pt x="81" y="1"/>
                        <a:pt x="40" y="24"/>
                        <a:pt x="23" y="66"/>
                      </a:cubicBezTo>
                      <a:cubicBezTo>
                        <a:pt x="0" y="122"/>
                        <a:pt x="23" y="178"/>
                        <a:pt x="79" y="212"/>
                      </a:cubicBezTo>
                      <a:cubicBezTo>
                        <a:pt x="969" y="608"/>
                        <a:pt x="1944" y="821"/>
                        <a:pt x="2932" y="821"/>
                      </a:cubicBezTo>
                      <a:cubicBezTo>
                        <a:pt x="2957" y="821"/>
                        <a:pt x="2982" y="821"/>
                        <a:pt x="3008" y="820"/>
                      </a:cubicBezTo>
                      <a:cubicBezTo>
                        <a:pt x="4145" y="809"/>
                        <a:pt x="5294" y="606"/>
                        <a:pt x="6364" y="224"/>
                      </a:cubicBezTo>
                      <a:cubicBezTo>
                        <a:pt x="6420" y="201"/>
                        <a:pt x="6454" y="133"/>
                        <a:pt x="6432" y="77"/>
                      </a:cubicBezTo>
                      <a:cubicBezTo>
                        <a:pt x="6415" y="35"/>
                        <a:pt x="6374" y="12"/>
                        <a:pt x="6330" y="12"/>
                      </a:cubicBezTo>
                      <a:cubicBezTo>
                        <a:pt x="6315" y="12"/>
                        <a:pt x="6300" y="15"/>
                        <a:pt x="6285" y="21"/>
                      </a:cubicBezTo>
                      <a:cubicBezTo>
                        <a:pt x="6263" y="28"/>
                        <a:pt x="4798" y="601"/>
                        <a:pt x="3006" y="601"/>
                      </a:cubicBezTo>
                      <a:cubicBezTo>
                        <a:pt x="2096" y="601"/>
                        <a:pt x="1102" y="453"/>
                        <a:pt x="169" y="10"/>
                      </a:cubicBezTo>
                      <a:cubicBezTo>
                        <a:pt x="155" y="4"/>
                        <a:pt x="140" y="1"/>
                        <a:pt x="124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9" name="Google Shape;18998;p71">
                  <a:extLst>
                    <a:ext uri="{FF2B5EF4-FFF2-40B4-BE49-F238E27FC236}">
                      <a16:creationId xmlns:a16="http://schemas.microsoft.com/office/drawing/2014/main" id="{7C752BFA-1D12-E446-50FA-A4229A761075}"/>
                    </a:ext>
                  </a:extLst>
                </p:cNvPr>
                <p:cNvSpPr/>
                <p:nvPr/>
              </p:nvSpPr>
              <p:spPr>
                <a:xfrm>
                  <a:off x="925966" y="1966177"/>
                  <a:ext cx="183660" cy="231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987" extrusionOk="0">
                      <a:moveTo>
                        <a:pt x="3996" y="1"/>
                      </a:moveTo>
                      <a:cubicBezTo>
                        <a:pt x="3975" y="1"/>
                        <a:pt x="3953" y="8"/>
                        <a:pt x="3932" y="25"/>
                      </a:cubicBezTo>
                      <a:cubicBezTo>
                        <a:pt x="3887" y="48"/>
                        <a:pt x="1" y="2853"/>
                        <a:pt x="1916" y="6919"/>
                      </a:cubicBezTo>
                      <a:cubicBezTo>
                        <a:pt x="1927" y="6964"/>
                        <a:pt x="1961" y="6986"/>
                        <a:pt x="2006" y="6986"/>
                      </a:cubicBezTo>
                      <a:lnTo>
                        <a:pt x="2028" y="6986"/>
                      </a:lnTo>
                      <a:cubicBezTo>
                        <a:pt x="2118" y="6975"/>
                        <a:pt x="4371" y="6603"/>
                        <a:pt x="5497" y="4835"/>
                      </a:cubicBezTo>
                      <a:cubicBezTo>
                        <a:pt x="5552" y="4749"/>
                        <a:pt x="5477" y="4664"/>
                        <a:pt x="5400" y="4664"/>
                      </a:cubicBezTo>
                      <a:cubicBezTo>
                        <a:pt x="5365" y="4664"/>
                        <a:pt x="5330" y="4681"/>
                        <a:pt x="5306" y="4722"/>
                      </a:cubicBezTo>
                      <a:cubicBezTo>
                        <a:pt x="4360" y="6220"/>
                        <a:pt x="2479" y="6671"/>
                        <a:pt x="2073" y="6761"/>
                      </a:cubicBezTo>
                      <a:cubicBezTo>
                        <a:pt x="327" y="2886"/>
                        <a:pt x="4022" y="228"/>
                        <a:pt x="4056" y="206"/>
                      </a:cubicBezTo>
                      <a:cubicBezTo>
                        <a:pt x="4147" y="133"/>
                        <a:pt x="4083" y="1"/>
                        <a:pt x="3996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0" name="Google Shape;18999;p71">
                  <a:extLst>
                    <a:ext uri="{FF2B5EF4-FFF2-40B4-BE49-F238E27FC236}">
                      <a16:creationId xmlns:a16="http://schemas.microsoft.com/office/drawing/2014/main" id="{C816AB7A-2AFA-551C-6BAB-2A7B9FD69F1F}"/>
                    </a:ext>
                  </a:extLst>
                </p:cNvPr>
                <p:cNvSpPr/>
                <p:nvPr/>
              </p:nvSpPr>
              <p:spPr>
                <a:xfrm>
                  <a:off x="839527" y="1944543"/>
                  <a:ext cx="156535" cy="263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2" h="7956" extrusionOk="0">
                      <a:moveTo>
                        <a:pt x="488" y="1"/>
                      </a:moveTo>
                      <a:cubicBezTo>
                        <a:pt x="433" y="1"/>
                        <a:pt x="378" y="40"/>
                        <a:pt x="384" y="116"/>
                      </a:cubicBezTo>
                      <a:cubicBezTo>
                        <a:pt x="384" y="161"/>
                        <a:pt x="654" y="4791"/>
                        <a:pt x="4382" y="7505"/>
                      </a:cubicBezTo>
                      <a:cubicBezTo>
                        <a:pt x="4133" y="7595"/>
                        <a:pt x="3626" y="7735"/>
                        <a:pt x="2953" y="7735"/>
                      </a:cubicBezTo>
                      <a:cubicBezTo>
                        <a:pt x="2194" y="7735"/>
                        <a:pt x="1225" y="7557"/>
                        <a:pt x="181" y="6931"/>
                      </a:cubicBezTo>
                      <a:cubicBezTo>
                        <a:pt x="162" y="6923"/>
                        <a:pt x="143" y="6919"/>
                        <a:pt x="126" y="6919"/>
                      </a:cubicBezTo>
                      <a:cubicBezTo>
                        <a:pt x="90" y="6919"/>
                        <a:pt x="57" y="6934"/>
                        <a:pt x="35" y="6964"/>
                      </a:cubicBezTo>
                      <a:cubicBezTo>
                        <a:pt x="1" y="7021"/>
                        <a:pt x="23" y="7088"/>
                        <a:pt x="68" y="7122"/>
                      </a:cubicBezTo>
                      <a:cubicBezTo>
                        <a:pt x="936" y="7651"/>
                        <a:pt x="1938" y="7944"/>
                        <a:pt x="2952" y="7956"/>
                      </a:cubicBezTo>
                      <a:cubicBezTo>
                        <a:pt x="3537" y="7956"/>
                        <a:pt x="4123" y="7854"/>
                        <a:pt x="4664" y="7629"/>
                      </a:cubicBezTo>
                      <a:cubicBezTo>
                        <a:pt x="4698" y="7618"/>
                        <a:pt x="4720" y="7584"/>
                        <a:pt x="4731" y="7550"/>
                      </a:cubicBezTo>
                      <a:cubicBezTo>
                        <a:pt x="4731" y="7505"/>
                        <a:pt x="4709" y="7471"/>
                        <a:pt x="4686" y="7449"/>
                      </a:cubicBezTo>
                      <a:cubicBezTo>
                        <a:pt x="879" y="4802"/>
                        <a:pt x="598" y="150"/>
                        <a:pt x="598" y="105"/>
                      </a:cubicBezTo>
                      <a:cubicBezTo>
                        <a:pt x="592" y="35"/>
                        <a:pt x="540" y="1"/>
                        <a:pt x="48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1" name="Google Shape;19000;p71">
                  <a:extLst>
                    <a:ext uri="{FF2B5EF4-FFF2-40B4-BE49-F238E27FC236}">
                      <a16:creationId xmlns:a16="http://schemas.microsoft.com/office/drawing/2014/main" id="{6F5B5D7B-414E-7D41-CB1C-306BCC451EFC}"/>
                    </a:ext>
                  </a:extLst>
                </p:cNvPr>
                <p:cNvSpPr/>
                <p:nvPr/>
              </p:nvSpPr>
              <p:spPr>
                <a:xfrm>
                  <a:off x="946476" y="2190198"/>
                  <a:ext cx="156700" cy="137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4168" extrusionOk="0">
                      <a:moveTo>
                        <a:pt x="1386" y="0"/>
                      </a:moveTo>
                      <a:cubicBezTo>
                        <a:pt x="1352" y="0"/>
                        <a:pt x="1318" y="11"/>
                        <a:pt x="1296" y="45"/>
                      </a:cubicBezTo>
                      <a:cubicBezTo>
                        <a:pt x="0" y="2095"/>
                        <a:pt x="237" y="3999"/>
                        <a:pt x="248" y="4077"/>
                      </a:cubicBezTo>
                      <a:cubicBezTo>
                        <a:pt x="259" y="4134"/>
                        <a:pt x="304" y="4168"/>
                        <a:pt x="361" y="4168"/>
                      </a:cubicBezTo>
                      <a:lnTo>
                        <a:pt x="372" y="4168"/>
                      </a:lnTo>
                      <a:cubicBezTo>
                        <a:pt x="428" y="4156"/>
                        <a:pt x="473" y="4100"/>
                        <a:pt x="462" y="4044"/>
                      </a:cubicBezTo>
                      <a:cubicBezTo>
                        <a:pt x="383" y="2737"/>
                        <a:pt x="699" y="1431"/>
                        <a:pt x="1386" y="304"/>
                      </a:cubicBezTo>
                      <a:cubicBezTo>
                        <a:pt x="1712" y="766"/>
                        <a:pt x="2805" y="2196"/>
                        <a:pt x="4528" y="2760"/>
                      </a:cubicBezTo>
                      <a:cubicBezTo>
                        <a:pt x="4544" y="2766"/>
                        <a:pt x="4560" y="2769"/>
                        <a:pt x="4574" y="2769"/>
                      </a:cubicBezTo>
                      <a:cubicBezTo>
                        <a:pt x="4689" y="2769"/>
                        <a:pt x="4736" y="2587"/>
                        <a:pt x="4596" y="2557"/>
                      </a:cubicBezTo>
                      <a:cubicBezTo>
                        <a:pt x="2647" y="1915"/>
                        <a:pt x="1487" y="68"/>
                        <a:pt x="1476" y="45"/>
                      </a:cubicBezTo>
                      <a:cubicBezTo>
                        <a:pt x="1453" y="11"/>
                        <a:pt x="1420" y="0"/>
                        <a:pt x="138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2" name="Google Shape;19001;p71">
                  <a:extLst>
                    <a:ext uri="{FF2B5EF4-FFF2-40B4-BE49-F238E27FC236}">
                      <a16:creationId xmlns:a16="http://schemas.microsoft.com/office/drawing/2014/main" id="{8BB5B4FD-4037-37EF-F01E-10F59F43F2DC}"/>
                    </a:ext>
                  </a:extLst>
                </p:cNvPr>
                <p:cNvSpPr/>
                <p:nvPr/>
              </p:nvSpPr>
              <p:spPr>
                <a:xfrm>
                  <a:off x="988588" y="2190132"/>
                  <a:ext cx="88324" cy="2173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0" h="6569" extrusionOk="0">
                      <a:moveTo>
                        <a:pt x="122" y="0"/>
                      </a:moveTo>
                      <a:cubicBezTo>
                        <a:pt x="115" y="0"/>
                        <a:pt x="109" y="1"/>
                        <a:pt x="101" y="2"/>
                      </a:cubicBezTo>
                      <a:cubicBezTo>
                        <a:pt x="45" y="2"/>
                        <a:pt x="0" y="58"/>
                        <a:pt x="11" y="115"/>
                      </a:cubicBezTo>
                      <a:cubicBezTo>
                        <a:pt x="293" y="3359"/>
                        <a:pt x="2433" y="6490"/>
                        <a:pt x="2455" y="6512"/>
                      </a:cubicBezTo>
                      <a:cubicBezTo>
                        <a:pt x="2478" y="6546"/>
                        <a:pt x="2512" y="6569"/>
                        <a:pt x="2546" y="6569"/>
                      </a:cubicBezTo>
                      <a:cubicBezTo>
                        <a:pt x="2568" y="6569"/>
                        <a:pt x="2591" y="6557"/>
                        <a:pt x="2613" y="6546"/>
                      </a:cubicBezTo>
                      <a:cubicBezTo>
                        <a:pt x="2658" y="6512"/>
                        <a:pt x="2670" y="6445"/>
                        <a:pt x="2636" y="6388"/>
                      </a:cubicBezTo>
                      <a:cubicBezTo>
                        <a:pt x="2613" y="6366"/>
                        <a:pt x="507" y="3280"/>
                        <a:pt x="225" y="92"/>
                      </a:cubicBezTo>
                      <a:cubicBezTo>
                        <a:pt x="215" y="42"/>
                        <a:pt x="178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3" name="Google Shape;19002;p71">
                  <a:extLst>
                    <a:ext uri="{FF2B5EF4-FFF2-40B4-BE49-F238E27FC236}">
                      <a16:creationId xmlns:a16="http://schemas.microsoft.com/office/drawing/2014/main" id="{3E313DF6-A361-6931-D377-1FDEB5B2DF37}"/>
                    </a:ext>
                  </a:extLst>
                </p:cNvPr>
                <p:cNvSpPr/>
                <p:nvPr/>
              </p:nvSpPr>
              <p:spPr>
                <a:xfrm>
                  <a:off x="1186542" y="2185534"/>
                  <a:ext cx="33940" cy="23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" h="713" extrusionOk="0">
                      <a:moveTo>
                        <a:pt x="495" y="0"/>
                      </a:moveTo>
                      <a:cubicBezTo>
                        <a:pt x="459" y="0"/>
                        <a:pt x="420" y="6"/>
                        <a:pt x="380" y="17"/>
                      </a:cubicBezTo>
                      <a:cubicBezTo>
                        <a:pt x="0" y="133"/>
                        <a:pt x="154" y="713"/>
                        <a:pt x="507" y="713"/>
                      </a:cubicBezTo>
                      <a:cubicBezTo>
                        <a:pt x="531" y="713"/>
                        <a:pt x="557" y="710"/>
                        <a:pt x="583" y="704"/>
                      </a:cubicBezTo>
                      <a:cubicBezTo>
                        <a:pt x="1026" y="612"/>
                        <a:pt x="884" y="0"/>
                        <a:pt x="495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4" name="Google Shape;19003;p71">
                  <a:extLst>
                    <a:ext uri="{FF2B5EF4-FFF2-40B4-BE49-F238E27FC236}">
                      <a16:creationId xmlns:a16="http://schemas.microsoft.com/office/drawing/2014/main" id="{CF43CF7B-D0BF-BD47-B4FD-B96485F4BF19}"/>
                    </a:ext>
                  </a:extLst>
                </p:cNvPr>
                <p:cNvSpPr/>
                <p:nvPr/>
              </p:nvSpPr>
              <p:spPr>
                <a:xfrm>
                  <a:off x="1088392" y="2267838"/>
                  <a:ext cx="28283" cy="21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5" h="643" extrusionOk="0">
                      <a:moveTo>
                        <a:pt x="398" y="0"/>
                      </a:moveTo>
                      <a:cubicBezTo>
                        <a:pt x="80" y="0"/>
                        <a:pt x="1" y="532"/>
                        <a:pt x="328" y="627"/>
                      </a:cubicBezTo>
                      <a:cubicBezTo>
                        <a:pt x="365" y="637"/>
                        <a:pt x="400" y="642"/>
                        <a:pt x="432" y="642"/>
                      </a:cubicBezTo>
                      <a:cubicBezTo>
                        <a:pt x="775" y="642"/>
                        <a:pt x="855" y="90"/>
                        <a:pt x="463" y="7"/>
                      </a:cubicBezTo>
                      <a:cubicBezTo>
                        <a:pt x="441" y="2"/>
                        <a:pt x="419" y="0"/>
                        <a:pt x="398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5" name="Google Shape;19004;p71">
                  <a:extLst>
                    <a:ext uri="{FF2B5EF4-FFF2-40B4-BE49-F238E27FC236}">
                      <a16:creationId xmlns:a16="http://schemas.microsoft.com/office/drawing/2014/main" id="{3D7B34C9-B1BA-6C53-7E65-6BB6A8889BE6}"/>
                    </a:ext>
                  </a:extLst>
                </p:cNvPr>
                <p:cNvSpPr/>
                <p:nvPr/>
              </p:nvSpPr>
              <p:spPr>
                <a:xfrm>
                  <a:off x="842206" y="1939118"/>
                  <a:ext cx="31988" cy="260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7" h="788" extrusionOk="0">
                      <a:moveTo>
                        <a:pt x="482" y="1"/>
                      </a:moveTo>
                      <a:cubicBezTo>
                        <a:pt x="319" y="1"/>
                        <a:pt x="159" y="82"/>
                        <a:pt x="100" y="269"/>
                      </a:cubicBezTo>
                      <a:cubicBezTo>
                        <a:pt x="1" y="587"/>
                        <a:pt x="251" y="788"/>
                        <a:pt x="500" y="788"/>
                      </a:cubicBezTo>
                      <a:cubicBezTo>
                        <a:pt x="675" y="788"/>
                        <a:pt x="849" y="688"/>
                        <a:pt x="900" y="461"/>
                      </a:cubicBezTo>
                      <a:cubicBezTo>
                        <a:pt x="967" y="179"/>
                        <a:pt x="722" y="1"/>
                        <a:pt x="4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6" name="Google Shape;19005;p71">
                  <a:extLst>
                    <a:ext uri="{FF2B5EF4-FFF2-40B4-BE49-F238E27FC236}">
                      <a16:creationId xmlns:a16="http://schemas.microsoft.com/office/drawing/2014/main" id="{EB86BC07-DCDA-FDAA-9F1E-4090881E3368}"/>
                    </a:ext>
                  </a:extLst>
                </p:cNvPr>
                <p:cNvSpPr/>
                <p:nvPr/>
              </p:nvSpPr>
              <p:spPr>
                <a:xfrm>
                  <a:off x="1060141" y="2395693"/>
                  <a:ext cx="31889" cy="24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752" extrusionOk="0">
                      <a:moveTo>
                        <a:pt x="516" y="0"/>
                      </a:moveTo>
                      <a:cubicBezTo>
                        <a:pt x="269" y="0"/>
                        <a:pt x="1" y="259"/>
                        <a:pt x="135" y="535"/>
                      </a:cubicBezTo>
                      <a:cubicBezTo>
                        <a:pt x="208" y="688"/>
                        <a:pt x="329" y="751"/>
                        <a:pt x="451" y="751"/>
                      </a:cubicBezTo>
                      <a:cubicBezTo>
                        <a:pt x="706" y="751"/>
                        <a:pt x="963" y="475"/>
                        <a:pt x="788" y="163"/>
                      </a:cubicBezTo>
                      <a:cubicBezTo>
                        <a:pt x="724" y="48"/>
                        <a:pt x="622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7" name="Google Shape;19006;p71">
                  <a:extLst>
                    <a:ext uri="{FF2B5EF4-FFF2-40B4-BE49-F238E27FC236}">
                      <a16:creationId xmlns:a16="http://schemas.microsoft.com/office/drawing/2014/main" id="{C65F9F32-3BA2-BEC4-2EF1-87ED25ABB499}"/>
                    </a:ext>
                  </a:extLst>
                </p:cNvPr>
                <p:cNvSpPr/>
                <p:nvPr/>
              </p:nvSpPr>
              <p:spPr>
                <a:xfrm>
                  <a:off x="1044296" y="1956981"/>
                  <a:ext cx="34966" cy="2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" h="707" extrusionOk="0">
                      <a:moveTo>
                        <a:pt x="508" y="1"/>
                      </a:moveTo>
                      <a:cubicBezTo>
                        <a:pt x="441" y="1"/>
                        <a:pt x="370" y="21"/>
                        <a:pt x="298" y="67"/>
                      </a:cubicBezTo>
                      <a:cubicBezTo>
                        <a:pt x="0" y="259"/>
                        <a:pt x="236" y="707"/>
                        <a:pt x="536" y="707"/>
                      </a:cubicBezTo>
                      <a:cubicBezTo>
                        <a:pt x="587" y="707"/>
                        <a:pt x="640" y="693"/>
                        <a:pt x="693" y="664"/>
                      </a:cubicBezTo>
                      <a:cubicBezTo>
                        <a:pt x="1057" y="468"/>
                        <a:pt x="833" y="1"/>
                        <a:pt x="5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8" name="Google Shape;19007;p71">
                  <a:extLst>
                    <a:ext uri="{FF2B5EF4-FFF2-40B4-BE49-F238E27FC236}">
                      <a16:creationId xmlns:a16="http://schemas.microsoft.com/office/drawing/2014/main" id="{B55E6542-24B4-44D9-65F6-5FCDAA948B4A}"/>
                    </a:ext>
                  </a:extLst>
                </p:cNvPr>
                <p:cNvSpPr/>
                <p:nvPr/>
              </p:nvSpPr>
              <p:spPr>
                <a:xfrm>
                  <a:off x="1087995" y="2106934"/>
                  <a:ext cx="38340" cy="26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9" h="786" extrusionOk="0">
                      <a:moveTo>
                        <a:pt x="566" y="0"/>
                      </a:moveTo>
                      <a:cubicBezTo>
                        <a:pt x="478" y="0"/>
                        <a:pt x="384" y="32"/>
                        <a:pt x="295" y="107"/>
                      </a:cubicBezTo>
                      <a:cubicBezTo>
                        <a:pt x="0" y="356"/>
                        <a:pt x="286" y="785"/>
                        <a:pt x="597" y="785"/>
                      </a:cubicBezTo>
                      <a:cubicBezTo>
                        <a:pt x="666" y="785"/>
                        <a:pt x="737" y="764"/>
                        <a:pt x="802" y="715"/>
                      </a:cubicBezTo>
                      <a:cubicBezTo>
                        <a:pt x="1159" y="456"/>
                        <a:pt x="901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9" name="Google Shape;19008;p71">
                  <a:extLst>
                    <a:ext uri="{FF2B5EF4-FFF2-40B4-BE49-F238E27FC236}">
                      <a16:creationId xmlns:a16="http://schemas.microsoft.com/office/drawing/2014/main" id="{E863D43F-D407-B0D0-2D88-206FBFA5662B}"/>
                    </a:ext>
                  </a:extLst>
                </p:cNvPr>
                <p:cNvSpPr/>
                <p:nvPr/>
              </p:nvSpPr>
              <p:spPr>
                <a:xfrm>
                  <a:off x="808067" y="2153049"/>
                  <a:ext cx="48528" cy="35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7" h="1068" extrusionOk="0">
                      <a:moveTo>
                        <a:pt x="707" y="0"/>
                      </a:moveTo>
                      <a:cubicBezTo>
                        <a:pt x="253" y="0"/>
                        <a:pt x="1" y="750"/>
                        <a:pt x="479" y="999"/>
                      </a:cubicBezTo>
                      <a:cubicBezTo>
                        <a:pt x="569" y="1047"/>
                        <a:pt x="656" y="1068"/>
                        <a:pt x="736" y="1068"/>
                      </a:cubicBezTo>
                      <a:cubicBezTo>
                        <a:pt x="1223" y="1068"/>
                        <a:pt x="1466" y="293"/>
                        <a:pt x="895" y="42"/>
                      </a:cubicBezTo>
                      <a:cubicBezTo>
                        <a:pt x="830" y="13"/>
                        <a:pt x="76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0" name="Google Shape;19009;p71">
                  <a:extLst>
                    <a:ext uri="{FF2B5EF4-FFF2-40B4-BE49-F238E27FC236}">
                      <a16:creationId xmlns:a16="http://schemas.microsoft.com/office/drawing/2014/main" id="{7F8B9062-18D4-DD58-15BA-5DD97A1D4CD7}"/>
                    </a:ext>
                  </a:extLst>
                </p:cNvPr>
                <p:cNvSpPr/>
                <p:nvPr/>
              </p:nvSpPr>
              <p:spPr>
                <a:xfrm>
                  <a:off x="940191" y="2316069"/>
                  <a:ext cx="38704" cy="31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0" h="947" extrusionOk="0">
                      <a:moveTo>
                        <a:pt x="567" y="0"/>
                      </a:moveTo>
                      <a:cubicBezTo>
                        <a:pt x="362" y="0"/>
                        <a:pt x="157" y="116"/>
                        <a:pt x="89" y="385"/>
                      </a:cubicBezTo>
                      <a:cubicBezTo>
                        <a:pt x="1" y="725"/>
                        <a:pt x="298" y="946"/>
                        <a:pt x="588" y="946"/>
                      </a:cubicBezTo>
                      <a:cubicBezTo>
                        <a:pt x="778" y="946"/>
                        <a:pt x="964" y="851"/>
                        <a:pt x="1035" y="633"/>
                      </a:cubicBezTo>
                      <a:cubicBezTo>
                        <a:pt x="1169" y="251"/>
                        <a:pt x="868" y="0"/>
                        <a:pt x="567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05" name="Google Shape;19010;p71">
                <a:extLst>
                  <a:ext uri="{FF2B5EF4-FFF2-40B4-BE49-F238E27FC236}">
                    <a16:creationId xmlns:a16="http://schemas.microsoft.com/office/drawing/2014/main" id="{6717FE20-529B-F3D2-9EA9-825EBBE01D57}"/>
                  </a:ext>
                </a:extLst>
              </p:cNvPr>
              <p:cNvSpPr/>
              <p:nvPr/>
            </p:nvSpPr>
            <p:spPr>
              <a:xfrm>
                <a:off x="1080097" y="1582332"/>
                <a:ext cx="106068" cy="99432"/>
              </a:xfrm>
              <a:custGeom>
                <a:avLst/>
                <a:gdLst/>
                <a:ahLst/>
                <a:cxnLst/>
                <a:rect l="l" t="t" r="r" b="b"/>
                <a:pathLst>
                  <a:path w="4124" h="3866" extrusionOk="0">
                    <a:moveTo>
                      <a:pt x="2456" y="0"/>
                    </a:moveTo>
                    <a:cubicBezTo>
                      <a:pt x="2066" y="0"/>
                      <a:pt x="1758" y="501"/>
                      <a:pt x="1758" y="501"/>
                    </a:cubicBezTo>
                    <a:cubicBezTo>
                      <a:pt x="1758" y="501"/>
                      <a:pt x="1507" y="104"/>
                      <a:pt x="1218" y="104"/>
                    </a:cubicBezTo>
                    <a:cubicBezTo>
                      <a:pt x="1177" y="104"/>
                      <a:pt x="1135" y="112"/>
                      <a:pt x="1094" y="130"/>
                    </a:cubicBezTo>
                    <a:cubicBezTo>
                      <a:pt x="767" y="276"/>
                      <a:pt x="891" y="851"/>
                      <a:pt x="891" y="851"/>
                    </a:cubicBezTo>
                    <a:cubicBezTo>
                      <a:pt x="891" y="851"/>
                      <a:pt x="807" y="832"/>
                      <a:pt x="694" y="832"/>
                    </a:cubicBezTo>
                    <a:cubicBezTo>
                      <a:pt x="506" y="832"/>
                      <a:pt x="239" y="884"/>
                      <a:pt x="147" y="1166"/>
                    </a:cubicBezTo>
                    <a:cubicBezTo>
                      <a:pt x="1" y="1616"/>
                      <a:pt x="530" y="1954"/>
                      <a:pt x="530" y="1954"/>
                    </a:cubicBezTo>
                    <a:cubicBezTo>
                      <a:pt x="530" y="1954"/>
                      <a:pt x="23" y="2518"/>
                      <a:pt x="294" y="2923"/>
                    </a:cubicBezTo>
                    <a:cubicBezTo>
                      <a:pt x="411" y="3093"/>
                      <a:pt x="578" y="3142"/>
                      <a:pt x="730" y="3142"/>
                    </a:cubicBezTo>
                    <a:cubicBezTo>
                      <a:pt x="930" y="3142"/>
                      <a:pt x="1105" y="3058"/>
                      <a:pt x="1105" y="3058"/>
                    </a:cubicBezTo>
                    <a:lnTo>
                      <a:pt x="1105" y="3058"/>
                    </a:lnTo>
                    <a:cubicBezTo>
                      <a:pt x="1105" y="3058"/>
                      <a:pt x="970" y="3768"/>
                      <a:pt x="1431" y="3824"/>
                    </a:cubicBezTo>
                    <a:cubicBezTo>
                      <a:pt x="1456" y="3827"/>
                      <a:pt x="1480" y="3828"/>
                      <a:pt x="1504" y="3828"/>
                    </a:cubicBezTo>
                    <a:cubicBezTo>
                      <a:pt x="1931" y="3828"/>
                      <a:pt x="2265" y="3374"/>
                      <a:pt x="2265" y="3374"/>
                    </a:cubicBezTo>
                    <a:cubicBezTo>
                      <a:pt x="2265" y="3374"/>
                      <a:pt x="2511" y="3865"/>
                      <a:pt x="2902" y="3865"/>
                    </a:cubicBezTo>
                    <a:cubicBezTo>
                      <a:pt x="2929" y="3865"/>
                      <a:pt x="2957" y="3863"/>
                      <a:pt x="2986" y="3858"/>
                    </a:cubicBezTo>
                    <a:cubicBezTo>
                      <a:pt x="3436" y="3779"/>
                      <a:pt x="3188" y="2957"/>
                      <a:pt x="3188" y="2957"/>
                    </a:cubicBezTo>
                    <a:lnTo>
                      <a:pt x="3188" y="2957"/>
                    </a:lnTo>
                    <a:cubicBezTo>
                      <a:pt x="3189" y="2957"/>
                      <a:pt x="3251" y="2971"/>
                      <a:pt x="3341" y="2971"/>
                    </a:cubicBezTo>
                    <a:cubicBezTo>
                      <a:pt x="3508" y="2971"/>
                      <a:pt x="3770" y="2923"/>
                      <a:pt x="3909" y="2653"/>
                    </a:cubicBezTo>
                    <a:cubicBezTo>
                      <a:pt x="4123" y="2247"/>
                      <a:pt x="3380" y="1864"/>
                      <a:pt x="3380" y="1864"/>
                    </a:cubicBezTo>
                    <a:cubicBezTo>
                      <a:pt x="3380" y="1864"/>
                      <a:pt x="3763" y="1391"/>
                      <a:pt x="3628" y="1008"/>
                    </a:cubicBezTo>
                    <a:cubicBezTo>
                      <a:pt x="3564" y="811"/>
                      <a:pt x="3339" y="763"/>
                      <a:pt x="3135" y="763"/>
                    </a:cubicBezTo>
                    <a:cubicBezTo>
                      <a:pt x="2944" y="763"/>
                      <a:pt x="2772" y="806"/>
                      <a:pt x="2772" y="806"/>
                    </a:cubicBezTo>
                    <a:cubicBezTo>
                      <a:pt x="2772" y="806"/>
                      <a:pt x="3065" y="197"/>
                      <a:pt x="2614" y="28"/>
                    </a:cubicBezTo>
                    <a:cubicBezTo>
                      <a:pt x="2560" y="9"/>
                      <a:pt x="2508" y="0"/>
                      <a:pt x="2456" y="0"/>
                    </a:cubicBezTo>
                    <a:close/>
                  </a:path>
                </a:pathLst>
              </a:custGeom>
              <a:solidFill>
                <a:srgbClr val="DA8D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9011;p71">
                <a:extLst>
                  <a:ext uri="{FF2B5EF4-FFF2-40B4-BE49-F238E27FC236}">
                    <a16:creationId xmlns:a16="http://schemas.microsoft.com/office/drawing/2014/main" id="{05D8EC9D-7BB4-51F0-2E3F-9A0EFC3940A7}"/>
                  </a:ext>
                </a:extLst>
              </p:cNvPr>
              <p:cNvSpPr/>
              <p:nvPr/>
            </p:nvSpPr>
            <p:spPr>
              <a:xfrm>
                <a:off x="1104145" y="1605943"/>
                <a:ext cx="55066" cy="53703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088" extrusionOk="0">
                    <a:moveTo>
                      <a:pt x="1026" y="0"/>
                    </a:moveTo>
                    <a:cubicBezTo>
                      <a:pt x="767" y="0"/>
                      <a:pt x="688" y="383"/>
                      <a:pt x="688" y="383"/>
                    </a:cubicBezTo>
                    <a:cubicBezTo>
                      <a:pt x="688" y="383"/>
                      <a:pt x="543" y="264"/>
                      <a:pt x="414" y="264"/>
                    </a:cubicBezTo>
                    <a:cubicBezTo>
                      <a:pt x="374" y="264"/>
                      <a:pt x="337" y="275"/>
                      <a:pt x="305" y="304"/>
                    </a:cubicBezTo>
                    <a:cubicBezTo>
                      <a:pt x="159" y="428"/>
                      <a:pt x="316" y="698"/>
                      <a:pt x="316" y="698"/>
                    </a:cubicBezTo>
                    <a:cubicBezTo>
                      <a:pt x="316" y="698"/>
                      <a:pt x="1" y="732"/>
                      <a:pt x="1" y="980"/>
                    </a:cubicBezTo>
                    <a:cubicBezTo>
                      <a:pt x="1" y="1228"/>
                      <a:pt x="316" y="1307"/>
                      <a:pt x="316" y="1307"/>
                    </a:cubicBezTo>
                    <a:cubicBezTo>
                      <a:pt x="316" y="1307"/>
                      <a:pt x="159" y="1667"/>
                      <a:pt x="361" y="1825"/>
                    </a:cubicBezTo>
                    <a:cubicBezTo>
                      <a:pt x="414" y="1866"/>
                      <a:pt x="468" y="1881"/>
                      <a:pt x="519" y="1881"/>
                    </a:cubicBezTo>
                    <a:cubicBezTo>
                      <a:pt x="666" y="1881"/>
                      <a:pt x="789" y="1757"/>
                      <a:pt x="789" y="1757"/>
                    </a:cubicBezTo>
                    <a:cubicBezTo>
                      <a:pt x="789" y="1757"/>
                      <a:pt x="819" y="2088"/>
                      <a:pt x="1030" y="2088"/>
                    </a:cubicBezTo>
                    <a:cubicBezTo>
                      <a:pt x="1043" y="2088"/>
                      <a:pt x="1057" y="2086"/>
                      <a:pt x="1071" y="2084"/>
                    </a:cubicBezTo>
                    <a:cubicBezTo>
                      <a:pt x="1307" y="2039"/>
                      <a:pt x="1409" y="1723"/>
                      <a:pt x="1409" y="1723"/>
                    </a:cubicBezTo>
                    <a:cubicBezTo>
                      <a:pt x="1409" y="1723"/>
                      <a:pt x="1563" y="1878"/>
                      <a:pt x="1729" y="1878"/>
                    </a:cubicBezTo>
                    <a:cubicBezTo>
                      <a:pt x="1769" y="1878"/>
                      <a:pt x="1809" y="1869"/>
                      <a:pt x="1848" y="1847"/>
                    </a:cubicBezTo>
                    <a:cubicBezTo>
                      <a:pt x="2051" y="1735"/>
                      <a:pt x="1803" y="1363"/>
                      <a:pt x="1803" y="1363"/>
                    </a:cubicBezTo>
                    <a:cubicBezTo>
                      <a:pt x="1949" y="1352"/>
                      <a:pt x="2073" y="1239"/>
                      <a:pt x="2107" y="1093"/>
                    </a:cubicBezTo>
                    <a:cubicBezTo>
                      <a:pt x="2141" y="856"/>
                      <a:pt x="1713" y="789"/>
                      <a:pt x="1713" y="789"/>
                    </a:cubicBezTo>
                    <a:cubicBezTo>
                      <a:pt x="1713" y="789"/>
                      <a:pt x="1825" y="496"/>
                      <a:pt x="1690" y="327"/>
                    </a:cubicBezTo>
                    <a:cubicBezTo>
                      <a:pt x="1654" y="277"/>
                      <a:pt x="1599" y="260"/>
                      <a:pt x="1540" y="260"/>
                    </a:cubicBezTo>
                    <a:cubicBezTo>
                      <a:pt x="1397" y="260"/>
                      <a:pt x="1229" y="361"/>
                      <a:pt x="1229" y="361"/>
                    </a:cubicBezTo>
                    <a:cubicBezTo>
                      <a:pt x="1229" y="361"/>
                      <a:pt x="1274" y="11"/>
                      <a:pt x="102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9012;p71">
                <a:extLst>
                  <a:ext uri="{FF2B5EF4-FFF2-40B4-BE49-F238E27FC236}">
                    <a16:creationId xmlns:a16="http://schemas.microsoft.com/office/drawing/2014/main" id="{E1AE73BC-E3B3-5595-CA90-948F07D152C1}"/>
                  </a:ext>
                </a:extLst>
              </p:cNvPr>
              <p:cNvSpPr/>
              <p:nvPr/>
            </p:nvSpPr>
            <p:spPr>
              <a:xfrm>
                <a:off x="1127911" y="1627780"/>
                <a:ext cx="8719" cy="859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4" extrusionOk="0">
                    <a:moveTo>
                      <a:pt x="228" y="0"/>
                    </a:moveTo>
                    <a:cubicBezTo>
                      <a:pt x="216" y="0"/>
                      <a:pt x="204" y="2"/>
                      <a:pt x="192" y="7"/>
                    </a:cubicBezTo>
                    <a:cubicBezTo>
                      <a:pt x="79" y="18"/>
                      <a:pt x="0" y="120"/>
                      <a:pt x="12" y="232"/>
                    </a:cubicBezTo>
                    <a:cubicBezTo>
                      <a:pt x="23" y="289"/>
                      <a:pt x="68" y="334"/>
                      <a:pt x="124" y="334"/>
                    </a:cubicBezTo>
                    <a:cubicBezTo>
                      <a:pt x="181" y="334"/>
                      <a:pt x="226" y="289"/>
                      <a:pt x="226" y="232"/>
                    </a:cubicBezTo>
                    <a:cubicBezTo>
                      <a:pt x="226" y="210"/>
                      <a:pt x="226" y="210"/>
                      <a:pt x="248" y="210"/>
                    </a:cubicBezTo>
                    <a:cubicBezTo>
                      <a:pt x="305" y="199"/>
                      <a:pt x="338" y="131"/>
                      <a:pt x="316" y="75"/>
                    </a:cubicBezTo>
                    <a:cubicBezTo>
                      <a:pt x="307" y="30"/>
                      <a:pt x="270" y="0"/>
                      <a:pt x="2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27" name="Google Shape;19013;p71">
              <a:extLst>
                <a:ext uri="{FF2B5EF4-FFF2-40B4-BE49-F238E27FC236}">
                  <a16:creationId xmlns:a16="http://schemas.microsoft.com/office/drawing/2014/main" id="{EB51E781-FE8F-8E26-0D52-BC40249E606B}"/>
                </a:ext>
              </a:extLst>
            </p:cNvPr>
            <p:cNvGrpSpPr/>
            <p:nvPr/>
          </p:nvGrpSpPr>
          <p:grpSpPr>
            <a:xfrm>
              <a:off x="6397825" y="2458217"/>
              <a:ext cx="235533" cy="227066"/>
              <a:chOff x="1414763" y="2078596"/>
              <a:chExt cx="235533" cy="227066"/>
            </a:xfrm>
          </p:grpSpPr>
          <p:grpSp>
            <p:nvGrpSpPr>
              <p:cNvPr id="1628" name="Google Shape;19014;p71">
                <a:extLst>
                  <a:ext uri="{FF2B5EF4-FFF2-40B4-BE49-F238E27FC236}">
                    <a16:creationId xmlns:a16="http://schemas.microsoft.com/office/drawing/2014/main" id="{4CEE76E2-35E5-32CD-3C4C-31621B0C66BE}"/>
                  </a:ext>
                </a:extLst>
              </p:cNvPr>
              <p:cNvGrpSpPr/>
              <p:nvPr/>
            </p:nvGrpSpPr>
            <p:grpSpPr>
              <a:xfrm>
                <a:off x="1414763" y="2078596"/>
                <a:ext cx="235533" cy="227066"/>
                <a:chOff x="713225" y="1933957"/>
                <a:chExt cx="569643" cy="549165"/>
              </a:xfrm>
            </p:grpSpPr>
            <p:sp>
              <p:nvSpPr>
                <p:cNvPr id="1646" name="Google Shape;19015;p71">
                  <a:extLst>
                    <a:ext uri="{FF2B5EF4-FFF2-40B4-BE49-F238E27FC236}">
                      <a16:creationId xmlns:a16="http://schemas.microsoft.com/office/drawing/2014/main" id="{61A2E2BF-64BF-BBBC-AFDA-DA48452B0C8D}"/>
                    </a:ext>
                  </a:extLst>
                </p:cNvPr>
                <p:cNvSpPr/>
                <p:nvPr/>
              </p:nvSpPr>
              <p:spPr>
                <a:xfrm>
                  <a:off x="713225" y="1933957"/>
                  <a:ext cx="567487" cy="5491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55" h="16601" extrusionOk="0">
                      <a:moveTo>
                        <a:pt x="8031" y="1"/>
                      </a:moveTo>
                      <a:cubicBezTo>
                        <a:pt x="6699" y="1"/>
                        <a:pt x="6568" y="1886"/>
                        <a:pt x="6184" y="2036"/>
                      </a:cubicBezTo>
                      <a:cubicBezTo>
                        <a:pt x="6153" y="2047"/>
                        <a:pt x="6115" y="2052"/>
                        <a:pt x="6072" y="2052"/>
                      </a:cubicBezTo>
                      <a:cubicBezTo>
                        <a:pt x="5764" y="2052"/>
                        <a:pt x="5172" y="1808"/>
                        <a:pt x="4541" y="1808"/>
                      </a:cubicBezTo>
                      <a:cubicBezTo>
                        <a:pt x="4082" y="1808"/>
                        <a:pt x="3603" y="1937"/>
                        <a:pt x="3199" y="2385"/>
                      </a:cubicBezTo>
                      <a:cubicBezTo>
                        <a:pt x="2456" y="3218"/>
                        <a:pt x="3841" y="4795"/>
                        <a:pt x="5227" y="6034"/>
                      </a:cubicBezTo>
                      <a:cubicBezTo>
                        <a:pt x="4166" y="5631"/>
                        <a:pt x="2973" y="5316"/>
                        <a:pt x="2075" y="5316"/>
                      </a:cubicBezTo>
                      <a:cubicBezTo>
                        <a:pt x="1466" y="5316"/>
                        <a:pt x="994" y="5461"/>
                        <a:pt x="789" y="5820"/>
                      </a:cubicBezTo>
                      <a:cubicBezTo>
                        <a:pt x="1" y="7183"/>
                        <a:pt x="1915" y="8050"/>
                        <a:pt x="1915" y="8490"/>
                      </a:cubicBezTo>
                      <a:cubicBezTo>
                        <a:pt x="1915" y="8929"/>
                        <a:pt x="462" y="10010"/>
                        <a:pt x="1161" y="11395"/>
                      </a:cubicBezTo>
                      <a:cubicBezTo>
                        <a:pt x="1335" y="11740"/>
                        <a:pt x="1685" y="11880"/>
                        <a:pt x="2137" y="11880"/>
                      </a:cubicBezTo>
                      <a:cubicBezTo>
                        <a:pt x="3028" y="11880"/>
                        <a:pt x="4316" y="11336"/>
                        <a:pt x="5429" y="10753"/>
                      </a:cubicBezTo>
                      <a:lnTo>
                        <a:pt x="5429" y="10753"/>
                      </a:lnTo>
                      <a:cubicBezTo>
                        <a:pt x="4112" y="12071"/>
                        <a:pt x="2895" y="13772"/>
                        <a:pt x="3470" y="14594"/>
                      </a:cubicBezTo>
                      <a:cubicBezTo>
                        <a:pt x="3765" y="15015"/>
                        <a:pt x="4136" y="15152"/>
                        <a:pt x="4514" y="15152"/>
                      </a:cubicBezTo>
                      <a:cubicBezTo>
                        <a:pt x="5212" y="15152"/>
                        <a:pt x="5936" y="14688"/>
                        <a:pt x="6268" y="14688"/>
                      </a:cubicBezTo>
                      <a:cubicBezTo>
                        <a:pt x="6305" y="14688"/>
                        <a:pt x="6338" y="14694"/>
                        <a:pt x="6364" y="14707"/>
                      </a:cubicBezTo>
                      <a:cubicBezTo>
                        <a:pt x="6752" y="14884"/>
                        <a:pt x="7119" y="16600"/>
                        <a:pt x="8602" y="16600"/>
                      </a:cubicBezTo>
                      <a:cubicBezTo>
                        <a:pt x="8625" y="16600"/>
                        <a:pt x="8649" y="16600"/>
                        <a:pt x="8673" y="16599"/>
                      </a:cubicBezTo>
                      <a:cubicBezTo>
                        <a:pt x="10104" y="16554"/>
                        <a:pt x="10002" y="13074"/>
                        <a:pt x="9766" y="11114"/>
                      </a:cubicBezTo>
                      <a:lnTo>
                        <a:pt x="9766" y="11114"/>
                      </a:lnTo>
                      <a:cubicBezTo>
                        <a:pt x="10579" y="12834"/>
                        <a:pt x="12088" y="15067"/>
                        <a:pt x="13210" y="15067"/>
                      </a:cubicBezTo>
                      <a:cubicBezTo>
                        <a:pt x="13300" y="15067"/>
                        <a:pt x="13387" y="15052"/>
                        <a:pt x="13471" y="15022"/>
                      </a:cubicBezTo>
                      <a:cubicBezTo>
                        <a:pt x="14947" y="14493"/>
                        <a:pt x="14057" y="12589"/>
                        <a:pt x="14339" y="12263"/>
                      </a:cubicBezTo>
                      <a:cubicBezTo>
                        <a:pt x="14632" y="11925"/>
                        <a:pt x="16434" y="12037"/>
                        <a:pt x="16794" y="10528"/>
                      </a:cubicBezTo>
                      <a:cubicBezTo>
                        <a:pt x="17155" y="9019"/>
                        <a:pt x="13302" y="8208"/>
                        <a:pt x="11444" y="7960"/>
                      </a:cubicBezTo>
                      <a:cubicBezTo>
                        <a:pt x="13460" y="7746"/>
                        <a:pt x="16941" y="6710"/>
                        <a:pt x="16850" y="5381"/>
                      </a:cubicBezTo>
                      <a:cubicBezTo>
                        <a:pt x="16738" y="3804"/>
                        <a:pt x="14665" y="4153"/>
                        <a:pt x="14429" y="3782"/>
                      </a:cubicBezTo>
                      <a:cubicBezTo>
                        <a:pt x="14192" y="3421"/>
                        <a:pt x="14778" y="1709"/>
                        <a:pt x="13426" y="954"/>
                      </a:cubicBezTo>
                      <a:cubicBezTo>
                        <a:pt x="13301" y="885"/>
                        <a:pt x="13171" y="853"/>
                        <a:pt x="13037" y="853"/>
                      </a:cubicBezTo>
                      <a:cubicBezTo>
                        <a:pt x="11845" y="853"/>
                        <a:pt x="10404" y="3423"/>
                        <a:pt x="9664" y="5054"/>
                      </a:cubicBezTo>
                      <a:cubicBezTo>
                        <a:pt x="9755" y="3004"/>
                        <a:pt x="9428" y="200"/>
                        <a:pt x="8268" y="20"/>
                      </a:cubicBezTo>
                      <a:cubicBezTo>
                        <a:pt x="8185" y="7"/>
                        <a:pt x="8106" y="1"/>
                        <a:pt x="8031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7" name="Google Shape;19016;p71">
                  <a:extLst>
                    <a:ext uri="{FF2B5EF4-FFF2-40B4-BE49-F238E27FC236}">
                      <a16:creationId xmlns:a16="http://schemas.microsoft.com/office/drawing/2014/main" id="{DC47B407-6753-96E0-5F1D-92662AED3B26}"/>
                    </a:ext>
                  </a:extLst>
                </p:cNvPr>
                <p:cNvSpPr/>
                <p:nvPr/>
              </p:nvSpPr>
              <p:spPr>
                <a:xfrm>
                  <a:off x="1042972" y="2194565"/>
                  <a:ext cx="239896" cy="144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2" h="4363" extrusionOk="0">
                      <a:moveTo>
                        <a:pt x="602" y="1"/>
                      </a:moveTo>
                      <a:cubicBezTo>
                        <a:pt x="573" y="1"/>
                        <a:pt x="549" y="2"/>
                        <a:pt x="530" y="3"/>
                      </a:cubicBezTo>
                      <a:lnTo>
                        <a:pt x="1" y="747"/>
                      </a:lnTo>
                      <a:lnTo>
                        <a:pt x="4404" y="4362"/>
                      </a:lnTo>
                      <a:cubicBezTo>
                        <a:pt x="4754" y="4058"/>
                        <a:pt x="6477" y="4126"/>
                        <a:pt x="6826" y="2650"/>
                      </a:cubicBezTo>
                      <a:cubicBezTo>
                        <a:pt x="7252" y="850"/>
                        <a:pt x="1503" y="1"/>
                        <a:pt x="60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8" name="Google Shape;19017;p71">
                  <a:extLst>
                    <a:ext uri="{FF2B5EF4-FFF2-40B4-BE49-F238E27FC236}">
                      <a16:creationId xmlns:a16="http://schemas.microsoft.com/office/drawing/2014/main" id="{2D5B89E6-61B4-35F6-E9FD-9DA50C569172}"/>
                    </a:ext>
                  </a:extLst>
                </p:cNvPr>
                <p:cNvSpPr/>
                <p:nvPr/>
              </p:nvSpPr>
              <p:spPr>
                <a:xfrm>
                  <a:off x="931557" y="2249048"/>
                  <a:ext cx="131559" cy="234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7076" extrusionOk="0">
                      <a:moveTo>
                        <a:pt x="2096" y="1"/>
                      </a:moveTo>
                      <a:cubicBezTo>
                        <a:pt x="1465" y="1848"/>
                        <a:pt x="688" y="3639"/>
                        <a:pt x="1" y="5463"/>
                      </a:cubicBezTo>
                      <a:cubicBezTo>
                        <a:pt x="343" y="5993"/>
                        <a:pt x="815" y="7075"/>
                        <a:pt x="1990" y="7075"/>
                      </a:cubicBezTo>
                      <a:cubicBezTo>
                        <a:pt x="2014" y="7075"/>
                        <a:pt x="2038" y="7075"/>
                        <a:pt x="2062" y="7074"/>
                      </a:cubicBezTo>
                      <a:cubicBezTo>
                        <a:pt x="3977" y="7006"/>
                        <a:pt x="3166" y="868"/>
                        <a:pt x="2952" y="305"/>
                      </a:cubicBezTo>
                      <a:lnTo>
                        <a:pt x="2096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9" name="Google Shape;19018;p71">
                  <a:extLst>
                    <a:ext uri="{FF2B5EF4-FFF2-40B4-BE49-F238E27FC236}">
                      <a16:creationId xmlns:a16="http://schemas.microsoft.com/office/drawing/2014/main" id="{6AA3AD76-CC49-F4DE-4F84-8186FE62F49C}"/>
                    </a:ext>
                  </a:extLst>
                </p:cNvPr>
                <p:cNvSpPr/>
                <p:nvPr/>
              </p:nvSpPr>
              <p:spPr>
                <a:xfrm>
                  <a:off x="730361" y="2211039"/>
                  <a:ext cx="236257" cy="1157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42" h="3500" extrusionOk="0">
                      <a:moveTo>
                        <a:pt x="7063" y="1"/>
                      </a:moveTo>
                      <a:cubicBezTo>
                        <a:pt x="5159" y="181"/>
                        <a:pt x="3244" y="215"/>
                        <a:pt x="1330" y="271"/>
                      </a:cubicBezTo>
                      <a:cubicBezTo>
                        <a:pt x="1093" y="778"/>
                        <a:pt x="1" y="1780"/>
                        <a:pt x="631" y="3019"/>
                      </a:cubicBezTo>
                      <a:cubicBezTo>
                        <a:pt x="805" y="3361"/>
                        <a:pt x="1155" y="3499"/>
                        <a:pt x="1606" y="3499"/>
                      </a:cubicBezTo>
                      <a:cubicBezTo>
                        <a:pt x="3403" y="3499"/>
                        <a:pt x="6808" y="1303"/>
                        <a:pt x="7142" y="970"/>
                      </a:cubicBezTo>
                      <a:lnTo>
                        <a:pt x="7063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0" name="Google Shape;19019;p71">
                  <a:extLst>
                    <a:ext uri="{FF2B5EF4-FFF2-40B4-BE49-F238E27FC236}">
                      <a16:creationId xmlns:a16="http://schemas.microsoft.com/office/drawing/2014/main" id="{FF6AB79C-779E-F982-E228-C925293DC90D}"/>
                    </a:ext>
                  </a:extLst>
                </p:cNvPr>
                <p:cNvSpPr/>
                <p:nvPr/>
              </p:nvSpPr>
              <p:spPr>
                <a:xfrm>
                  <a:off x="776574" y="1993667"/>
                  <a:ext cx="203078" cy="1954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908" extrusionOk="0">
                      <a:moveTo>
                        <a:pt x="2619" y="1"/>
                      </a:moveTo>
                      <a:cubicBezTo>
                        <a:pt x="2163" y="1"/>
                        <a:pt x="1687" y="131"/>
                        <a:pt x="1284" y="580"/>
                      </a:cubicBezTo>
                      <a:cubicBezTo>
                        <a:pt x="0" y="2010"/>
                        <a:pt x="5001" y="5671"/>
                        <a:pt x="5553" y="5907"/>
                      </a:cubicBezTo>
                      <a:lnTo>
                        <a:pt x="6139" y="5626"/>
                      </a:lnTo>
                      <a:cubicBezTo>
                        <a:pt x="5801" y="4804"/>
                        <a:pt x="4382" y="1211"/>
                        <a:pt x="3999" y="231"/>
                      </a:cubicBezTo>
                      <a:cubicBezTo>
                        <a:pt x="3669" y="182"/>
                        <a:pt x="3158" y="1"/>
                        <a:pt x="261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1" name="Google Shape;19020;p71">
                  <a:extLst>
                    <a:ext uri="{FF2B5EF4-FFF2-40B4-BE49-F238E27FC236}">
                      <a16:creationId xmlns:a16="http://schemas.microsoft.com/office/drawing/2014/main" id="{E67DAEB9-2A22-B33F-9234-2177915A9474}"/>
                    </a:ext>
                  </a:extLst>
                </p:cNvPr>
                <p:cNvSpPr/>
                <p:nvPr/>
              </p:nvSpPr>
              <p:spPr>
                <a:xfrm>
                  <a:off x="1016144" y="1962175"/>
                  <a:ext cx="179624" cy="2083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6297" extrusionOk="0">
                      <a:moveTo>
                        <a:pt x="3880" y="0"/>
                      </a:moveTo>
                      <a:cubicBezTo>
                        <a:pt x="2235" y="0"/>
                        <a:pt x="115" y="4898"/>
                        <a:pt x="1" y="5440"/>
                      </a:cubicBezTo>
                      <a:lnTo>
                        <a:pt x="699" y="6296"/>
                      </a:lnTo>
                      <a:cubicBezTo>
                        <a:pt x="2118" y="5001"/>
                        <a:pt x="3627" y="3807"/>
                        <a:pt x="5204" y="2703"/>
                      </a:cubicBezTo>
                      <a:cubicBezTo>
                        <a:pt x="5148" y="2106"/>
                        <a:pt x="5429" y="755"/>
                        <a:pt x="4269" y="101"/>
                      </a:cubicBezTo>
                      <a:cubicBezTo>
                        <a:pt x="4144" y="32"/>
                        <a:pt x="4013" y="0"/>
                        <a:pt x="3880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9" name="Google Shape;19021;p71">
                <a:extLst>
                  <a:ext uri="{FF2B5EF4-FFF2-40B4-BE49-F238E27FC236}">
                    <a16:creationId xmlns:a16="http://schemas.microsoft.com/office/drawing/2014/main" id="{BB4BEB5B-B751-6980-AE67-180A3D71ED16}"/>
                  </a:ext>
                </a:extLst>
              </p:cNvPr>
              <p:cNvGrpSpPr/>
              <p:nvPr/>
            </p:nvGrpSpPr>
            <p:grpSpPr>
              <a:xfrm>
                <a:off x="1453978" y="2080730"/>
                <a:ext cx="170523" cy="199068"/>
                <a:chOff x="808067" y="1939118"/>
                <a:chExt cx="412415" cy="481452"/>
              </a:xfrm>
            </p:grpSpPr>
            <p:sp>
              <p:nvSpPr>
                <p:cNvPr id="1633" name="Google Shape;19022;p71">
                  <a:extLst>
                    <a:ext uri="{FF2B5EF4-FFF2-40B4-BE49-F238E27FC236}">
                      <a16:creationId xmlns:a16="http://schemas.microsoft.com/office/drawing/2014/main" id="{9C95F931-0373-9EF4-C5FE-B2F6B27D8878}"/>
                    </a:ext>
                  </a:extLst>
                </p:cNvPr>
                <p:cNvSpPr/>
                <p:nvPr/>
              </p:nvSpPr>
              <p:spPr>
                <a:xfrm>
                  <a:off x="990440" y="2193241"/>
                  <a:ext cx="213531" cy="27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821" extrusionOk="0">
                      <a:moveTo>
                        <a:pt x="124" y="1"/>
                      </a:moveTo>
                      <a:cubicBezTo>
                        <a:pt x="81" y="1"/>
                        <a:pt x="40" y="24"/>
                        <a:pt x="23" y="66"/>
                      </a:cubicBezTo>
                      <a:cubicBezTo>
                        <a:pt x="0" y="122"/>
                        <a:pt x="23" y="178"/>
                        <a:pt x="79" y="212"/>
                      </a:cubicBezTo>
                      <a:cubicBezTo>
                        <a:pt x="969" y="608"/>
                        <a:pt x="1944" y="821"/>
                        <a:pt x="2932" y="821"/>
                      </a:cubicBezTo>
                      <a:cubicBezTo>
                        <a:pt x="2957" y="821"/>
                        <a:pt x="2982" y="821"/>
                        <a:pt x="3008" y="820"/>
                      </a:cubicBezTo>
                      <a:cubicBezTo>
                        <a:pt x="4145" y="809"/>
                        <a:pt x="5294" y="606"/>
                        <a:pt x="6364" y="224"/>
                      </a:cubicBezTo>
                      <a:cubicBezTo>
                        <a:pt x="6420" y="201"/>
                        <a:pt x="6454" y="133"/>
                        <a:pt x="6432" y="77"/>
                      </a:cubicBezTo>
                      <a:cubicBezTo>
                        <a:pt x="6415" y="35"/>
                        <a:pt x="6374" y="12"/>
                        <a:pt x="6330" y="12"/>
                      </a:cubicBezTo>
                      <a:cubicBezTo>
                        <a:pt x="6315" y="12"/>
                        <a:pt x="6300" y="15"/>
                        <a:pt x="6285" y="21"/>
                      </a:cubicBezTo>
                      <a:cubicBezTo>
                        <a:pt x="6263" y="28"/>
                        <a:pt x="4798" y="601"/>
                        <a:pt x="3006" y="601"/>
                      </a:cubicBezTo>
                      <a:cubicBezTo>
                        <a:pt x="2096" y="601"/>
                        <a:pt x="1102" y="453"/>
                        <a:pt x="169" y="10"/>
                      </a:cubicBezTo>
                      <a:cubicBezTo>
                        <a:pt x="155" y="4"/>
                        <a:pt x="140" y="1"/>
                        <a:pt x="124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4" name="Google Shape;19023;p71">
                  <a:extLst>
                    <a:ext uri="{FF2B5EF4-FFF2-40B4-BE49-F238E27FC236}">
                      <a16:creationId xmlns:a16="http://schemas.microsoft.com/office/drawing/2014/main" id="{E00D87AA-9693-6A91-88E9-F87AA596795B}"/>
                    </a:ext>
                  </a:extLst>
                </p:cNvPr>
                <p:cNvSpPr/>
                <p:nvPr/>
              </p:nvSpPr>
              <p:spPr>
                <a:xfrm>
                  <a:off x="925966" y="1966177"/>
                  <a:ext cx="183660" cy="231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987" extrusionOk="0">
                      <a:moveTo>
                        <a:pt x="3996" y="1"/>
                      </a:moveTo>
                      <a:cubicBezTo>
                        <a:pt x="3975" y="1"/>
                        <a:pt x="3953" y="8"/>
                        <a:pt x="3932" y="25"/>
                      </a:cubicBezTo>
                      <a:cubicBezTo>
                        <a:pt x="3887" y="48"/>
                        <a:pt x="1" y="2853"/>
                        <a:pt x="1916" y="6919"/>
                      </a:cubicBezTo>
                      <a:cubicBezTo>
                        <a:pt x="1927" y="6964"/>
                        <a:pt x="1961" y="6986"/>
                        <a:pt x="2006" y="6986"/>
                      </a:cubicBezTo>
                      <a:lnTo>
                        <a:pt x="2028" y="6986"/>
                      </a:lnTo>
                      <a:cubicBezTo>
                        <a:pt x="2118" y="6975"/>
                        <a:pt x="4371" y="6603"/>
                        <a:pt x="5497" y="4835"/>
                      </a:cubicBezTo>
                      <a:cubicBezTo>
                        <a:pt x="5552" y="4749"/>
                        <a:pt x="5477" y="4664"/>
                        <a:pt x="5400" y="4664"/>
                      </a:cubicBezTo>
                      <a:cubicBezTo>
                        <a:pt x="5365" y="4664"/>
                        <a:pt x="5330" y="4681"/>
                        <a:pt x="5306" y="4722"/>
                      </a:cubicBezTo>
                      <a:cubicBezTo>
                        <a:pt x="4360" y="6220"/>
                        <a:pt x="2479" y="6671"/>
                        <a:pt x="2073" y="6761"/>
                      </a:cubicBezTo>
                      <a:cubicBezTo>
                        <a:pt x="327" y="2886"/>
                        <a:pt x="4022" y="228"/>
                        <a:pt x="4056" y="206"/>
                      </a:cubicBezTo>
                      <a:cubicBezTo>
                        <a:pt x="4147" y="133"/>
                        <a:pt x="4083" y="1"/>
                        <a:pt x="3996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5" name="Google Shape;19024;p71">
                  <a:extLst>
                    <a:ext uri="{FF2B5EF4-FFF2-40B4-BE49-F238E27FC236}">
                      <a16:creationId xmlns:a16="http://schemas.microsoft.com/office/drawing/2014/main" id="{1AB3ACA5-3920-A66D-F7D7-D3A6111CAC17}"/>
                    </a:ext>
                  </a:extLst>
                </p:cNvPr>
                <p:cNvSpPr/>
                <p:nvPr/>
              </p:nvSpPr>
              <p:spPr>
                <a:xfrm>
                  <a:off x="839527" y="1944543"/>
                  <a:ext cx="156535" cy="263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2" h="7956" extrusionOk="0">
                      <a:moveTo>
                        <a:pt x="488" y="1"/>
                      </a:moveTo>
                      <a:cubicBezTo>
                        <a:pt x="433" y="1"/>
                        <a:pt x="378" y="40"/>
                        <a:pt x="384" y="116"/>
                      </a:cubicBezTo>
                      <a:cubicBezTo>
                        <a:pt x="384" y="161"/>
                        <a:pt x="654" y="4791"/>
                        <a:pt x="4382" y="7505"/>
                      </a:cubicBezTo>
                      <a:cubicBezTo>
                        <a:pt x="4133" y="7595"/>
                        <a:pt x="3626" y="7735"/>
                        <a:pt x="2953" y="7735"/>
                      </a:cubicBezTo>
                      <a:cubicBezTo>
                        <a:pt x="2194" y="7735"/>
                        <a:pt x="1225" y="7557"/>
                        <a:pt x="181" y="6931"/>
                      </a:cubicBezTo>
                      <a:cubicBezTo>
                        <a:pt x="162" y="6923"/>
                        <a:pt x="143" y="6919"/>
                        <a:pt x="126" y="6919"/>
                      </a:cubicBezTo>
                      <a:cubicBezTo>
                        <a:pt x="90" y="6919"/>
                        <a:pt x="57" y="6934"/>
                        <a:pt x="35" y="6964"/>
                      </a:cubicBezTo>
                      <a:cubicBezTo>
                        <a:pt x="1" y="7021"/>
                        <a:pt x="23" y="7088"/>
                        <a:pt x="68" y="7122"/>
                      </a:cubicBezTo>
                      <a:cubicBezTo>
                        <a:pt x="936" y="7651"/>
                        <a:pt x="1938" y="7944"/>
                        <a:pt x="2952" y="7956"/>
                      </a:cubicBezTo>
                      <a:cubicBezTo>
                        <a:pt x="3537" y="7956"/>
                        <a:pt x="4123" y="7854"/>
                        <a:pt x="4664" y="7629"/>
                      </a:cubicBezTo>
                      <a:cubicBezTo>
                        <a:pt x="4698" y="7618"/>
                        <a:pt x="4720" y="7584"/>
                        <a:pt x="4731" y="7550"/>
                      </a:cubicBezTo>
                      <a:cubicBezTo>
                        <a:pt x="4731" y="7505"/>
                        <a:pt x="4709" y="7471"/>
                        <a:pt x="4686" y="7449"/>
                      </a:cubicBezTo>
                      <a:cubicBezTo>
                        <a:pt x="879" y="4802"/>
                        <a:pt x="598" y="150"/>
                        <a:pt x="598" y="105"/>
                      </a:cubicBezTo>
                      <a:cubicBezTo>
                        <a:pt x="592" y="35"/>
                        <a:pt x="540" y="1"/>
                        <a:pt x="48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6" name="Google Shape;19025;p71">
                  <a:extLst>
                    <a:ext uri="{FF2B5EF4-FFF2-40B4-BE49-F238E27FC236}">
                      <a16:creationId xmlns:a16="http://schemas.microsoft.com/office/drawing/2014/main" id="{CCC49D25-CBF4-9214-4D88-E7ACE88E4E25}"/>
                    </a:ext>
                  </a:extLst>
                </p:cNvPr>
                <p:cNvSpPr/>
                <p:nvPr/>
              </p:nvSpPr>
              <p:spPr>
                <a:xfrm>
                  <a:off x="946476" y="2190198"/>
                  <a:ext cx="156700" cy="137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4168" extrusionOk="0">
                      <a:moveTo>
                        <a:pt x="1386" y="0"/>
                      </a:moveTo>
                      <a:cubicBezTo>
                        <a:pt x="1352" y="0"/>
                        <a:pt x="1318" y="11"/>
                        <a:pt x="1296" y="45"/>
                      </a:cubicBezTo>
                      <a:cubicBezTo>
                        <a:pt x="0" y="2095"/>
                        <a:pt x="237" y="3999"/>
                        <a:pt x="248" y="4077"/>
                      </a:cubicBezTo>
                      <a:cubicBezTo>
                        <a:pt x="259" y="4134"/>
                        <a:pt x="304" y="4168"/>
                        <a:pt x="361" y="4168"/>
                      </a:cubicBezTo>
                      <a:lnTo>
                        <a:pt x="372" y="4168"/>
                      </a:lnTo>
                      <a:cubicBezTo>
                        <a:pt x="428" y="4156"/>
                        <a:pt x="473" y="4100"/>
                        <a:pt x="462" y="4044"/>
                      </a:cubicBezTo>
                      <a:cubicBezTo>
                        <a:pt x="383" y="2737"/>
                        <a:pt x="699" y="1431"/>
                        <a:pt x="1386" y="304"/>
                      </a:cubicBezTo>
                      <a:cubicBezTo>
                        <a:pt x="1712" y="766"/>
                        <a:pt x="2805" y="2196"/>
                        <a:pt x="4528" y="2760"/>
                      </a:cubicBezTo>
                      <a:cubicBezTo>
                        <a:pt x="4544" y="2766"/>
                        <a:pt x="4560" y="2769"/>
                        <a:pt x="4574" y="2769"/>
                      </a:cubicBezTo>
                      <a:cubicBezTo>
                        <a:pt x="4689" y="2769"/>
                        <a:pt x="4736" y="2587"/>
                        <a:pt x="4596" y="2557"/>
                      </a:cubicBezTo>
                      <a:cubicBezTo>
                        <a:pt x="2647" y="1915"/>
                        <a:pt x="1487" y="68"/>
                        <a:pt x="1476" y="45"/>
                      </a:cubicBezTo>
                      <a:cubicBezTo>
                        <a:pt x="1453" y="11"/>
                        <a:pt x="1420" y="0"/>
                        <a:pt x="138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7" name="Google Shape;19026;p71">
                  <a:extLst>
                    <a:ext uri="{FF2B5EF4-FFF2-40B4-BE49-F238E27FC236}">
                      <a16:creationId xmlns:a16="http://schemas.microsoft.com/office/drawing/2014/main" id="{7C895795-BDCA-B4BA-17EB-02AD8D1908A5}"/>
                    </a:ext>
                  </a:extLst>
                </p:cNvPr>
                <p:cNvSpPr/>
                <p:nvPr/>
              </p:nvSpPr>
              <p:spPr>
                <a:xfrm>
                  <a:off x="988588" y="2190132"/>
                  <a:ext cx="88324" cy="2173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0" h="6569" extrusionOk="0">
                      <a:moveTo>
                        <a:pt x="122" y="0"/>
                      </a:moveTo>
                      <a:cubicBezTo>
                        <a:pt x="115" y="0"/>
                        <a:pt x="109" y="1"/>
                        <a:pt x="101" y="2"/>
                      </a:cubicBezTo>
                      <a:cubicBezTo>
                        <a:pt x="45" y="2"/>
                        <a:pt x="0" y="58"/>
                        <a:pt x="11" y="115"/>
                      </a:cubicBezTo>
                      <a:cubicBezTo>
                        <a:pt x="293" y="3359"/>
                        <a:pt x="2433" y="6490"/>
                        <a:pt x="2455" y="6512"/>
                      </a:cubicBezTo>
                      <a:cubicBezTo>
                        <a:pt x="2478" y="6546"/>
                        <a:pt x="2512" y="6569"/>
                        <a:pt x="2546" y="6569"/>
                      </a:cubicBezTo>
                      <a:cubicBezTo>
                        <a:pt x="2568" y="6569"/>
                        <a:pt x="2591" y="6557"/>
                        <a:pt x="2613" y="6546"/>
                      </a:cubicBezTo>
                      <a:cubicBezTo>
                        <a:pt x="2658" y="6512"/>
                        <a:pt x="2670" y="6445"/>
                        <a:pt x="2636" y="6388"/>
                      </a:cubicBezTo>
                      <a:cubicBezTo>
                        <a:pt x="2613" y="6366"/>
                        <a:pt x="507" y="3280"/>
                        <a:pt x="225" y="92"/>
                      </a:cubicBezTo>
                      <a:cubicBezTo>
                        <a:pt x="215" y="42"/>
                        <a:pt x="178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8" name="Google Shape;19027;p71">
                  <a:extLst>
                    <a:ext uri="{FF2B5EF4-FFF2-40B4-BE49-F238E27FC236}">
                      <a16:creationId xmlns:a16="http://schemas.microsoft.com/office/drawing/2014/main" id="{2A105B66-1CAC-6076-B983-FD6F083ACB8C}"/>
                    </a:ext>
                  </a:extLst>
                </p:cNvPr>
                <p:cNvSpPr/>
                <p:nvPr/>
              </p:nvSpPr>
              <p:spPr>
                <a:xfrm>
                  <a:off x="1186542" y="2185534"/>
                  <a:ext cx="33940" cy="23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" h="713" extrusionOk="0">
                      <a:moveTo>
                        <a:pt x="495" y="0"/>
                      </a:moveTo>
                      <a:cubicBezTo>
                        <a:pt x="459" y="0"/>
                        <a:pt x="420" y="6"/>
                        <a:pt x="380" y="17"/>
                      </a:cubicBezTo>
                      <a:cubicBezTo>
                        <a:pt x="0" y="133"/>
                        <a:pt x="154" y="713"/>
                        <a:pt x="507" y="713"/>
                      </a:cubicBezTo>
                      <a:cubicBezTo>
                        <a:pt x="531" y="713"/>
                        <a:pt x="557" y="710"/>
                        <a:pt x="583" y="704"/>
                      </a:cubicBezTo>
                      <a:cubicBezTo>
                        <a:pt x="1026" y="612"/>
                        <a:pt x="884" y="0"/>
                        <a:pt x="495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9" name="Google Shape;19028;p71">
                  <a:extLst>
                    <a:ext uri="{FF2B5EF4-FFF2-40B4-BE49-F238E27FC236}">
                      <a16:creationId xmlns:a16="http://schemas.microsoft.com/office/drawing/2014/main" id="{A860C901-34B8-2F88-6453-45D32031235A}"/>
                    </a:ext>
                  </a:extLst>
                </p:cNvPr>
                <p:cNvSpPr/>
                <p:nvPr/>
              </p:nvSpPr>
              <p:spPr>
                <a:xfrm>
                  <a:off x="1088392" y="2267838"/>
                  <a:ext cx="28283" cy="21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5" h="643" extrusionOk="0">
                      <a:moveTo>
                        <a:pt x="398" y="0"/>
                      </a:moveTo>
                      <a:cubicBezTo>
                        <a:pt x="80" y="0"/>
                        <a:pt x="1" y="532"/>
                        <a:pt x="328" y="627"/>
                      </a:cubicBezTo>
                      <a:cubicBezTo>
                        <a:pt x="365" y="637"/>
                        <a:pt x="400" y="642"/>
                        <a:pt x="432" y="642"/>
                      </a:cubicBezTo>
                      <a:cubicBezTo>
                        <a:pt x="775" y="642"/>
                        <a:pt x="855" y="90"/>
                        <a:pt x="463" y="7"/>
                      </a:cubicBezTo>
                      <a:cubicBezTo>
                        <a:pt x="441" y="2"/>
                        <a:pt x="419" y="0"/>
                        <a:pt x="398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0" name="Google Shape;19029;p71">
                  <a:extLst>
                    <a:ext uri="{FF2B5EF4-FFF2-40B4-BE49-F238E27FC236}">
                      <a16:creationId xmlns:a16="http://schemas.microsoft.com/office/drawing/2014/main" id="{5C70BBD3-AA18-325F-215A-CFA1F1508EC9}"/>
                    </a:ext>
                  </a:extLst>
                </p:cNvPr>
                <p:cNvSpPr/>
                <p:nvPr/>
              </p:nvSpPr>
              <p:spPr>
                <a:xfrm>
                  <a:off x="842206" y="1939118"/>
                  <a:ext cx="31988" cy="260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7" h="788" extrusionOk="0">
                      <a:moveTo>
                        <a:pt x="482" y="1"/>
                      </a:moveTo>
                      <a:cubicBezTo>
                        <a:pt x="319" y="1"/>
                        <a:pt x="159" y="82"/>
                        <a:pt x="100" y="269"/>
                      </a:cubicBezTo>
                      <a:cubicBezTo>
                        <a:pt x="1" y="587"/>
                        <a:pt x="251" y="788"/>
                        <a:pt x="500" y="788"/>
                      </a:cubicBezTo>
                      <a:cubicBezTo>
                        <a:pt x="675" y="788"/>
                        <a:pt x="849" y="688"/>
                        <a:pt x="900" y="461"/>
                      </a:cubicBezTo>
                      <a:cubicBezTo>
                        <a:pt x="967" y="179"/>
                        <a:pt x="722" y="1"/>
                        <a:pt x="4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1" name="Google Shape;19030;p71">
                  <a:extLst>
                    <a:ext uri="{FF2B5EF4-FFF2-40B4-BE49-F238E27FC236}">
                      <a16:creationId xmlns:a16="http://schemas.microsoft.com/office/drawing/2014/main" id="{9D740961-4CC5-C9BD-066A-836A2AD48A4E}"/>
                    </a:ext>
                  </a:extLst>
                </p:cNvPr>
                <p:cNvSpPr/>
                <p:nvPr/>
              </p:nvSpPr>
              <p:spPr>
                <a:xfrm>
                  <a:off x="1060141" y="2395693"/>
                  <a:ext cx="31889" cy="24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752" extrusionOk="0">
                      <a:moveTo>
                        <a:pt x="516" y="0"/>
                      </a:moveTo>
                      <a:cubicBezTo>
                        <a:pt x="269" y="0"/>
                        <a:pt x="1" y="259"/>
                        <a:pt x="135" y="535"/>
                      </a:cubicBezTo>
                      <a:cubicBezTo>
                        <a:pt x="208" y="688"/>
                        <a:pt x="329" y="751"/>
                        <a:pt x="451" y="751"/>
                      </a:cubicBezTo>
                      <a:cubicBezTo>
                        <a:pt x="706" y="751"/>
                        <a:pt x="963" y="475"/>
                        <a:pt x="788" y="163"/>
                      </a:cubicBezTo>
                      <a:cubicBezTo>
                        <a:pt x="724" y="48"/>
                        <a:pt x="622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2" name="Google Shape;19031;p71">
                  <a:extLst>
                    <a:ext uri="{FF2B5EF4-FFF2-40B4-BE49-F238E27FC236}">
                      <a16:creationId xmlns:a16="http://schemas.microsoft.com/office/drawing/2014/main" id="{7E98F37A-3CBE-1FC7-4946-8E670B688B48}"/>
                    </a:ext>
                  </a:extLst>
                </p:cNvPr>
                <p:cNvSpPr/>
                <p:nvPr/>
              </p:nvSpPr>
              <p:spPr>
                <a:xfrm>
                  <a:off x="1044296" y="1956981"/>
                  <a:ext cx="34966" cy="2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" h="707" extrusionOk="0">
                      <a:moveTo>
                        <a:pt x="508" y="1"/>
                      </a:moveTo>
                      <a:cubicBezTo>
                        <a:pt x="441" y="1"/>
                        <a:pt x="370" y="21"/>
                        <a:pt x="298" y="67"/>
                      </a:cubicBezTo>
                      <a:cubicBezTo>
                        <a:pt x="0" y="259"/>
                        <a:pt x="236" y="707"/>
                        <a:pt x="536" y="707"/>
                      </a:cubicBezTo>
                      <a:cubicBezTo>
                        <a:pt x="587" y="707"/>
                        <a:pt x="640" y="693"/>
                        <a:pt x="693" y="664"/>
                      </a:cubicBezTo>
                      <a:cubicBezTo>
                        <a:pt x="1057" y="468"/>
                        <a:pt x="833" y="1"/>
                        <a:pt x="50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3" name="Google Shape;19032;p71">
                  <a:extLst>
                    <a:ext uri="{FF2B5EF4-FFF2-40B4-BE49-F238E27FC236}">
                      <a16:creationId xmlns:a16="http://schemas.microsoft.com/office/drawing/2014/main" id="{4D969674-F5DC-4444-C1B7-F162C77CE935}"/>
                    </a:ext>
                  </a:extLst>
                </p:cNvPr>
                <p:cNvSpPr/>
                <p:nvPr/>
              </p:nvSpPr>
              <p:spPr>
                <a:xfrm>
                  <a:off x="1087995" y="2106934"/>
                  <a:ext cx="38340" cy="26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9" h="786" extrusionOk="0">
                      <a:moveTo>
                        <a:pt x="566" y="0"/>
                      </a:moveTo>
                      <a:cubicBezTo>
                        <a:pt x="478" y="0"/>
                        <a:pt x="384" y="32"/>
                        <a:pt x="295" y="107"/>
                      </a:cubicBezTo>
                      <a:cubicBezTo>
                        <a:pt x="0" y="356"/>
                        <a:pt x="286" y="785"/>
                        <a:pt x="597" y="785"/>
                      </a:cubicBezTo>
                      <a:cubicBezTo>
                        <a:pt x="666" y="785"/>
                        <a:pt x="737" y="764"/>
                        <a:pt x="802" y="715"/>
                      </a:cubicBezTo>
                      <a:cubicBezTo>
                        <a:pt x="1159" y="456"/>
                        <a:pt x="901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4" name="Google Shape;19033;p71">
                  <a:extLst>
                    <a:ext uri="{FF2B5EF4-FFF2-40B4-BE49-F238E27FC236}">
                      <a16:creationId xmlns:a16="http://schemas.microsoft.com/office/drawing/2014/main" id="{DF66957E-31D3-28B1-CAAB-FE2F20E3ED47}"/>
                    </a:ext>
                  </a:extLst>
                </p:cNvPr>
                <p:cNvSpPr/>
                <p:nvPr/>
              </p:nvSpPr>
              <p:spPr>
                <a:xfrm>
                  <a:off x="808067" y="2153049"/>
                  <a:ext cx="48528" cy="35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7" h="1068" extrusionOk="0">
                      <a:moveTo>
                        <a:pt x="707" y="0"/>
                      </a:moveTo>
                      <a:cubicBezTo>
                        <a:pt x="253" y="0"/>
                        <a:pt x="1" y="750"/>
                        <a:pt x="479" y="999"/>
                      </a:cubicBezTo>
                      <a:cubicBezTo>
                        <a:pt x="569" y="1047"/>
                        <a:pt x="656" y="1068"/>
                        <a:pt x="736" y="1068"/>
                      </a:cubicBezTo>
                      <a:cubicBezTo>
                        <a:pt x="1223" y="1068"/>
                        <a:pt x="1466" y="293"/>
                        <a:pt x="895" y="42"/>
                      </a:cubicBezTo>
                      <a:cubicBezTo>
                        <a:pt x="830" y="13"/>
                        <a:pt x="76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5" name="Google Shape;19034;p71">
                  <a:extLst>
                    <a:ext uri="{FF2B5EF4-FFF2-40B4-BE49-F238E27FC236}">
                      <a16:creationId xmlns:a16="http://schemas.microsoft.com/office/drawing/2014/main" id="{20E026A0-109C-2E9A-6878-219DB5A4D81F}"/>
                    </a:ext>
                  </a:extLst>
                </p:cNvPr>
                <p:cNvSpPr/>
                <p:nvPr/>
              </p:nvSpPr>
              <p:spPr>
                <a:xfrm>
                  <a:off x="940191" y="2316069"/>
                  <a:ext cx="38704" cy="31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0" h="947" extrusionOk="0">
                      <a:moveTo>
                        <a:pt x="567" y="0"/>
                      </a:moveTo>
                      <a:cubicBezTo>
                        <a:pt x="362" y="0"/>
                        <a:pt x="157" y="116"/>
                        <a:pt x="89" y="385"/>
                      </a:cubicBezTo>
                      <a:cubicBezTo>
                        <a:pt x="1" y="725"/>
                        <a:pt x="298" y="946"/>
                        <a:pt x="588" y="946"/>
                      </a:cubicBezTo>
                      <a:cubicBezTo>
                        <a:pt x="778" y="946"/>
                        <a:pt x="964" y="851"/>
                        <a:pt x="1035" y="633"/>
                      </a:cubicBezTo>
                      <a:cubicBezTo>
                        <a:pt x="1169" y="251"/>
                        <a:pt x="868" y="0"/>
                        <a:pt x="56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30" name="Google Shape;19035;p71">
                <a:extLst>
                  <a:ext uri="{FF2B5EF4-FFF2-40B4-BE49-F238E27FC236}">
                    <a16:creationId xmlns:a16="http://schemas.microsoft.com/office/drawing/2014/main" id="{E3B952DA-8F7A-1FA0-7E37-2FF41357C87A}"/>
                  </a:ext>
                </a:extLst>
              </p:cNvPr>
              <p:cNvSpPr/>
              <p:nvPr/>
            </p:nvSpPr>
            <p:spPr>
              <a:xfrm>
                <a:off x="1506884" y="2163207"/>
                <a:ext cx="56408" cy="52879"/>
              </a:xfrm>
              <a:custGeom>
                <a:avLst/>
                <a:gdLst/>
                <a:ahLst/>
                <a:cxnLst/>
                <a:rect l="l" t="t" r="r" b="b"/>
                <a:pathLst>
                  <a:path w="4124" h="3866" extrusionOk="0">
                    <a:moveTo>
                      <a:pt x="2456" y="0"/>
                    </a:moveTo>
                    <a:cubicBezTo>
                      <a:pt x="2066" y="0"/>
                      <a:pt x="1758" y="501"/>
                      <a:pt x="1758" y="501"/>
                    </a:cubicBezTo>
                    <a:cubicBezTo>
                      <a:pt x="1758" y="501"/>
                      <a:pt x="1507" y="104"/>
                      <a:pt x="1218" y="104"/>
                    </a:cubicBezTo>
                    <a:cubicBezTo>
                      <a:pt x="1177" y="104"/>
                      <a:pt x="1135" y="112"/>
                      <a:pt x="1094" y="130"/>
                    </a:cubicBezTo>
                    <a:cubicBezTo>
                      <a:pt x="767" y="276"/>
                      <a:pt x="891" y="851"/>
                      <a:pt x="891" y="851"/>
                    </a:cubicBezTo>
                    <a:cubicBezTo>
                      <a:pt x="891" y="851"/>
                      <a:pt x="807" y="832"/>
                      <a:pt x="694" y="832"/>
                    </a:cubicBezTo>
                    <a:cubicBezTo>
                      <a:pt x="506" y="832"/>
                      <a:pt x="239" y="884"/>
                      <a:pt x="147" y="1166"/>
                    </a:cubicBezTo>
                    <a:cubicBezTo>
                      <a:pt x="1" y="1616"/>
                      <a:pt x="530" y="1954"/>
                      <a:pt x="530" y="1954"/>
                    </a:cubicBezTo>
                    <a:cubicBezTo>
                      <a:pt x="530" y="1954"/>
                      <a:pt x="23" y="2518"/>
                      <a:pt x="294" y="2923"/>
                    </a:cubicBezTo>
                    <a:cubicBezTo>
                      <a:pt x="411" y="3093"/>
                      <a:pt x="578" y="3142"/>
                      <a:pt x="730" y="3142"/>
                    </a:cubicBezTo>
                    <a:cubicBezTo>
                      <a:pt x="930" y="3142"/>
                      <a:pt x="1105" y="3058"/>
                      <a:pt x="1105" y="3058"/>
                    </a:cubicBezTo>
                    <a:lnTo>
                      <a:pt x="1105" y="3058"/>
                    </a:lnTo>
                    <a:cubicBezTo>
                      <a:pt x="1105" y="3058"/>
                      <a:pt x="970" y="3768"/>
                      <a:pt x="1431" y="3824"/>
                    </a:cubicBezTo>
                    <a:cubicBezTo>
                      <a:pt x="1456" y="3827"/>
                      <a:pt x="1480" y="3828"/>
                      <a:pt x="1504" y="3828"/>
                    </a:cubicBezTo>
                    <a:cubicBezTo>
                      <a:pt x="1931" y="3828"/>
                      <a:pt x="2265" y="3374"/>
                      <a:pt x="2265" y="3374"/>
                    </a:cubicBezTo>
                    <a:cubicBezTo>
                      <a:pt x="2265" y="3374"/>
                      <a:pt x="2511" y="3865"/>
                      <a:pt x="2902" y="3865"/>
                    </a:cubicBezTo>
                    <a:cubicBezTo>
                      <a:pt x="2929" y="3865"/>
                      <a:pt x="2957" y="3863"/>
                      <a:pt x="2986" y="3858"/>
                    </a:cubicBezTo>
                    <a:cubicBezTo>
                      <a:pt x="3436" y="3779"/>
                      <a:pt x="3188" y="2957"/>
                      <a:pt x="3188" y="2957"/>
                    </a:cubicBezTo>
                    <a:lnTo>
                      <a:pt x="3188" y="2957"/>
                    </a:lnTo>
                    <a:cubicBezTo>
                      <a:pt x="3189" y="2957"/>
                      <a:pt x="3251" y="2971"/>
                      <a:pt x="3341" y="2971"/>
                    </a:cubicBezTo>
                    <a:cubicBezTo>
                      <a:pt x="3508" y="2971"/>
                      <a:pt x="3770" y="2923"/>
                      <a:pt x="3909" y="2653"/>
                    </a:cubicBezTo>
                    <a:cubicBezTo>
                      <a:pt x="4123" y="2247"/>
                      <a:pt x="3380" y="1864"/>
                      <a:pt x="3380" y="1864"/>
                    </a:cubicBezTo>
                    <a:cubicBezTo>
                      <a:pt x="3380" y="1864"/>
                      <a:pt x="3763" y="1391"/>
                      <a:pt x="3628" y="1008"/>
                    </a:cubicBezTo>
                    <a:cubicBezTo>
                      <a:pt x="3564" y="811"/>
                      <a:pt x="3339" y="763"/>
                      <a:pt x="3135" y="763"/>
                    </a:cubicBezTo>
                    <a:cubicBezTo>
                      <a:pt x="2944" y="763"/>
                      <a:pt x="2772" y="806"/>
                      <a:pt x="2772" y="806"/>
                    </a:cubicBezTo>
                    <a:cubicBezTo>
                      <a:pt x="2772" y="806"/>
                      <a:pt x="3065" y="197"/>
                      <a:pt x="2614" y="28"/>
                    </a:cubicBezTo>
                    <a:cubicBezTo>
                      <a:pt x="2560" y="9"/>
                      <a:pt x="2508" y="0"/>
                      <a:pt x="2456" y="0"/>
                    </a:cubicBezTo>
                    <a:close/>
                  </a:path>
                </a:pathLst>
              </a:custGeom>
              <a:solidFill>
                <a:srgbClr val="FFE78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9036;p71">
                <a:extLst>
                  <a:ext uri="{FF2B5EF4-FFF2-40B4-BE49-F238E27FC236}">
                    <a16:creationId xmlns:a16="http://schemas.microsoft.com/office/drawing/2014/main" id="{9DD9F740-630B-6A56-9B96-63F35547A8F8}"/>
                  </a:ext>
                </a:extLst>
              </p:cNvPr>
              <p:cNvSpPr/>
              <p:nvPr/>
            </p:nvSpPr>
            <p:spPr>
              <a:xfrm>
                <a:off x="1519673" y="2175764"/>
                <a:ext cx="29284" cy="28559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088" extrusionOk="0">
                    <a:moveTo>
                      <a:pt x="1026" y="0"/>
                    </a:moveTo>
                    <a:cubicBezTo>
                      <a:pt x="767" y="0"/>
                      <a:pt x="688" y="383"/>
                      <a:pt x="688" y="383"/>
                    </a:cubicBezTo>
                    <a:cubicBezTo>
                      <a:pt x="688" y="383"/>
                      <a:pt x="543" y="264"/>
                      <a:pt x="414" y="264"/>
                    </a:cubicBezTo>
                    <a:cubicBezTo>
                      <a:pt x="374" y="264"/>
                      <a:pt x="337" y="275"/>
                      <a:pt x="305" y="304"/>
                    </a:cubicBezTo>
                    <a:cubicBezTo>
                      <a:pt x="159" y="428"/>
                      <a:pt x="316" y="698"/>
                      <a:pt x="316" y="698"/>
                    </a:cubicBezTo>
                    <a:cubicBezTo>
                      <a:pt x="316" y="698"/>
                      <a:pt x="1" y="732"/>
                      <a:pt x="1" y="980"/>
                    </a:cubicBezTo>
                    <a:cubicBezTo>
                      <a:pt x="1" y="1228"/>
                      <a:pt x="316" y="1307"/>
                      <a:pt x="316" y="1307"/>
                    </a:cubicBezTo>
                    <a:cubicBezTo>
                      <a:pt x="316" y="1307"/>
                      <a:pt x="159" y="1667"/>
                      <a:pt x="361" y="1825"/>
                    </a:cubicBezTo>
                    <a:cubicBezTo>
                      <a:pt x="414" y="1866"/>
                      <a:pt x="468" y="1881"/>
                      <a:pt x="519" y="1881"/>
                    </a:cubicBezTo>
                    <a:cubicBezTo>
                      <a:pt x="666" y="1881"/>
                      <a:pt x="789" y="1757"/>
                      <a:pt x="789" y="1757"/>
                    </a:cubicBezTo>
                    <a:cubicBezTo>
                      <a:pt x="789" y="1757"/>
                      <a:pt x="819" y="2088"/>
                      <a:pt x="1030" y="2088"/>
                    </a:cubicBezTo>
                    <a:cubicBezTo>
                      <a:pt x="1043" y="2088"/>
                      <a:pt x="1057" y="2086"/>
                      <a:pt x="1071" y="2084"/>
                    </a:cubicBezTo>
                    <a:cubicBezTo>
                      <a:pt x="1307" y="2039"/>
                      <a:pt x="1409" y="1723"/>
                      <a:pt x="1409" y="1723"/>
                    </a:cubicBezTo>
                    <a:cubicBezTo>
                      <a:pt x="1409" y="1723"/>
                      <a:pt x="1563" y="1878"/>
                      <a:pt x="1729" y="1878"/>
                    </a:cubicBezTo>
                    <a:cubicBezTo>
                      <a:pt x="1769" y="1878"/>
                      <a:pt x="1809" y="1869"/>
                      <a:pt x="1848" y="1847"/>
                    </a:cubicBezTo>
                    <a:cubicBezTo>
                      <a:pt x="2051" y="1735"/>
                      <a:pt x="1803" y="1363"/>
                      <a:pt x="1803" y="1363"/>
                    </a:cubicBezTo>
                    <a:cubicBezTo>
                      <a:pt x="1949" y="1352"/>
                      <a:pt x="2073" y="1239"/>
                      <a:pt x="2107" y="1093"/>
                    </a:cubicBezTo>
                    <a:cubicBezTo>
                      <a:pt x="2141" y="856"/>
                      <a:pt x="1713" y="789"/>
                      <a:pt x="1713" y="789"/>
                    </a:cubicBezTo>
                    <a:cubicBezTo>
                      <a:pt x="1713" y="789"/>
                      <a:pt x="1825" y="496"/>
                      <a:pt x="1690" y="327"/>
                    </a:cubicBezTo>
                    <a:cubicBezTo>
                      <a:pt x="1654" y="277"/>
                      <a:pt x="1599" y="260"/>
                      <a:pt x="1540" y="260"/>
                    </a:cubicBezTo>
                    <a:cubicBezTo>
                      <a:pt x="1397" y="260"/>
                      <a:pt x="1229" y="361"/>
                      <a:pt x="1229" y="361"/>
                    </a:cubicBezTo>
                    <a:cubicBezTo>
                      <a:pt x="1229" y="361"/>
                      <a:pt x="1274" y="11"/>
                      <a:pt x="102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9037;p71">
                <a:extLst>
                  <a:ext uri="{FF2B5EF4-FFF2-40B4-BE49-F238E27FC236}">
                    <a16:creationId xmlns:a16="http://schemas.microsoft.com/office/drawing/2014/main" id="{06F28667-DA2E-60F7-B671-08022F1B1E4B}"/>
                  </a:ext>
                </a:extLst>
              </p:cNvPr>
              <p:cNvSpPr/>
              <p:nvPr/>
            </p:nvSpPr>
            <p:spPr>
              <a:xfrm>
                <a:off x="1532312" y="2187376"/>
                <a:ext cx="4637" cy="4568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4" extrusionOk="0">
                    <a:moveTo>
                      <a:pt x="228" y="0"/>
                    </a:moveTo>
                    <a:cubicBezTo>
                      <a:pt x="216" y="0"/>
                      <a:pt x="204" y="2"/>
                      <a:pt x="192" y="7"/>
                    </a:cubicBezTo>
                    <a:cubicBezTo>
                      <a:pt x="79" y="18"/>
                      <a:pt x="0" y="120"/>
                      <a:pt x="12" y="232"/>
                    </a:cubicBezTo>
                    <a:cubicBezTo>
                      <a:pt x="23" y="289"/>
                      <a:pt x="68" y="334"/>
                      <a:pt x="124" y="334"/>
                    </a:cubicBezTo>
                    <a:cubicBezTo>
                      <a:pt x="181" y="334"/>
                      <a:pt x="226" y="289"/>
                      <a:pt x="226" y="232"/>
                    </a:cubicBezTo>
                    <a:cubicBezTo>
                      <a:pt x="226" y="210"/>
                      <a:pt x="226" y="210"/>
                      <a:pt x="248" y="210"/>
                    </a:cubicBezTo>
                    <a:cubicBezTo>
                      <a:pt x="305" y="199"/>
                      <a:pt x="338" y="131"/>
                      <a:pt x="316" y="75"/>
                    </a:cubicBezTo>
                    <a:cubicBezTo>
                      <a:pt x="307" y="30"/>
                      <a:pt x="270" y="0"/>
                      <a:pt x="228" y="0"/>
                    </a:cubicBezTo>
                    <a:close/>
                  </a:path>
                </a:pathLst>
              </a:custGeom>
              <a:solidFill>
                <a:srgbClr val="B3740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54" name="Google Shape;18202;p64">
              <a:extLst>
                <a:ext uri="{FF2B5EF4-FFF2-40B4-BE49-F238E27FC236}">
                  <a16:creationId xmlns:a16="http://schemas.microsoft.com/office/drawing/2014/main" id="{C46D0182-932A-772E-A0AD-B47590A2A1C8}"/>
                </a:ext>
              </a:extLst>
            </p:cNvPr>
            <p:cNvGrpSpPr/>
            <p:nvPr/>
          </p:nvGrpSpPr>
          <p:grpSpPr>
            <a:xfrm rot="16512298">
              <a:off x="3833254" y="1951839"/>
              <a:ext cx="578644" cy="2956851"/>
              <a:chOff x="4323854" y="1566925"/>
              <a:chExt cx="578644" cy="2956851"/>
            </a:xfrm>
          </p:grpSpPr>
          <p:grpSp>
            <p:nvGrpSpPr>
              <p:cNvPr id="1655" name="Google Shape;18203;p64">
                <a:extLst>
                  <a:ext uri="{FF2B5EF4-FFF2-40B4-BE49-F238E27FC236}">
                    <a16:creationId xmlns:a16="http://schemas.microsoft.com/office/drawing/2014/main" id="{264DF7AA-0FD8-C8C7-D15E-DF3CFD8D9406}"/>
                  </a:ext>
                </a:extLst>
              </p:cNvPr>
              <p:cNvGrpSpPr/>
              <p:nvPr/>
            </p:nvGrpSpPr>
            <p:grpSpPr>
              <a:xfrm>
                <a:off x="4362962" y="1566925"/>
                <a:ext cx="418100" cy="2956851"/>
                <a:chOff x="4306775" y="1566925"/>
                <a:chExt cx="418100" cy="2956851"/>
              </a:xfrm>
            </p:grpSpPr>
            <p:sp>
              <p:nvSpPr>
                <p:cNvPr id="1698" name="Google Shape;18204;p64">
                  <a:extLst>
                    <a:ext uri="{FF2B5EF4-FFF2-40B4-BE49-F238E27FC236}">
                      <a16:creationId xmlns:a16="http://schemas.microsoft.com/office/drawing/2014/main" id="{31124C48-672D-C283-70F3-965141947302}"/>
                    </a:ext>
                  </a:extLst>
                </p:cNvPr>
                <p:cNvSpPr/>
                <p:nvPr/>
              </p:nvSpPr>
              <p:spPr>
                <a:xfrm rot="620689">
                  <a:off x="4610779" y="3550880"/>
                  <a:ext cx="78487" cy="4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9" h="1816" extrusionOk="0">
                      <a:moveTo>
                        <a:pt x="2114" y="0"/>
                      </a:moveTo>
                      <a:cubicBezTo>
                        <a:pt x="1556" y="0"/>
                        <a:pt x="1009" y="94"/>
                        <a:pt x="493" y="281"/>
                      </a:cubicBezTo>
                      <a:cubicBezTo>
                        <a:pt x="353" y="422"/>
                        <a:pt x="282" y="633"/>
                        <a:pt x="141" y="774"/>
                      </a:cubicBezTo>
                      <a:cubicBezTo>
                        <a:pt x="1" y="1055"/>
                        <a:pt x="1" y="1477"/>
                        <a:pt x="282" y="1688"/>
                      </a:cubicBezTo>
                      <a:cubicBezTo>
                        <a:pt x="371" y="1777"/>
                        <a:pt x="496" y="1816"/>
                        <a:pt x="627" y="1816"/>
                      </a:cubicBezTo>
                      <a:cubicBezTo>
                        <a:pt x="810" y="1816"/>
                        <a:pt x="1004" y="1741"/>
                        <a:pt x="1126" y="1618"/>
                      </a:cubicBezTo>
                      <a:cubicBezTo>
                        <a:pt x="1267" y="1442"/>
                        <a:pt x="1390" y="1389"/>
                        <a:pt x="1522" y="1389"/>
                      </a:cubicBezTo>
                      <a:cubicBezTo>
                        <a:pt x="1654" y="1389"/>
                        <a:pt x="1795" y="1442"/>
                        <a:pt x="1971" y="1477"/>
                      </a:cubicBezTo>
                      <a:cubicBezTo>
                        <a:pt x="2082" y="1533"/>
                        <a:pt x="2196" y="1558"/>
                        <a:pt x="2306" y="1558"/>
                      </a:cubicBezTo>
                      <a:cubicBezTo>
                        <a:pt x="2754" y="1558"/>
                        <a:pt x="3139" y="1141"/>
                        <a:pt x="3026" y="633"/>
                      </a:cubicBezTo>
                      <a:cubicBezTo>
                        <a:pt x="3026" y="422"/>
                        <a:pt x="2955" y="211"/>
                        <a:pt x="2885" y="70"/>
                      </a:cubicBezTo>
                      <a:lnTo>
                        <a:pt x="2955" y="70"/>
                      </a:lnTo>
                      <a:cubicBezTo>
                        <a:pt x="2674" y="24"/>
                        <a:pt x="2393" y="0"/>
                        <a:pt x="211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9" name="Google Shape;18205;p64">
                  <a:extLst>
                    <a:ext uri="{FF2B5EF4-FFF2-40B4-BE49-F238E27FC236}">
                      <a16:creationId xmlns:a16="http://schemas.microsoft.com/office/drawing/2014/main" id="{1A8FB6BC-F775-16E0-BBF1-894D171A0015}"/>
                    </a:ext>
                  </a:extLst>
                </p:cNvPr>
                <p:cNvSpPr/>
                <p:nvPr/>
              </p:nvSpPr>
              <p:spPr>
                <a:xfrm rot="620689">
                  <a:off x="4312430" y="3951811"/>
                  <a:ext cx="58059" cy="38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2" h="1537" extrusionOk="0">
                      <a:moveTo>
                        <a:pt x="1704" y="0"/>
                      </a:moveTo>
                      <a:cubicBezTo>
                        <a:pt x="1675" y="0"/>
                        <a:pt x="1646" y="5"/>
                        <a:pt x="1618" y="14"/>
                      </a:cubicBezTo>
                      <a:cubicBezTo>
                        <a:pt x="1407" y="14"/>
                        <a:pt x="1266" y="84"/>
                        <a:pt x="1055" y="84"/>
                      </a:cubicBezTo>
                      <a:lnTo>
                        <a:pt x="774" y="84"/>
                      </a:lnTo>
                      <a:cubicBezTo>
                        <a:pt x="712" y="54"/>
                        <a:pt x="647" y="40"/>
                        <a:pt x="582" y="40"/>
                      </a:cubicBezTo>
                      <a:cubicBezTo>
                        <a:pt x="352" y="40"/>
                        <a:pt x="125" y="216"/>
                        <a:pt x="70" y="436"/>
                      </a:cubicBezTo>
                      <a:cubicBezTo>
                        <a:pt x="0" y="788"/>
                        <a:pt x="141" y="1210"/>
                        <a:pt x="492" y="1421"/>
                      </a:cubicBezTo>
                      <a:cubicBezTo>
                        <a:pt x="669" y="1497"/>
                        <a:pt x="864" y="1536"/>
                        <a:pt x="1061" y="1536"/>
                      </a:cubicBezTo>
                      <a:cubicBezTo>
                        <a:pt x="1412" y="1536"/>
                        <a:pt x="1770" y="1410"/>
                        <a:pt x="2040" y="1140"/>
                      </a:cubicBezTo>
                      <a:cubicBezTo>
                        <a:pt x="2251" y="929"/>
                        <a:pt x="2321" y="647"/>
                        <a:pt x="2181" y="436"/>
                      </a:cubicBezTo>
                      <a:cubicBezTo>
                        <a:pt x="2120" y="192"/>
                        <a:pt x="1899" y="0"/>
                        <a:pt x="170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0" name="Google Shape;18206;p64">
                  <a:extLst>
                    <a:ext uri="{FF2B5EF4-FFF2-40B4-BE49-F238E27FC236}">
                      <a16:creationId xmlns:a16="http://schemas.microsoft.com/office/drawing/2014/main" id="{F7558AA4-E9A2-C64D-7A6E-FE73BEEE9766}"/>
                    </a:ext>
                  </a:extLst>
                </p:cNvPr>
                <p:cNvSpPr/>
                <p:nvPr/>
              </p:nvSpPr>
              <p:spPr>
                <a:xfrm rot="620689">
                  <a:off x="4530516" y="1719587"/>
                  <a:ext cx="68636" cy="71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" h="2843" extrusionOk="0">
                      <a:moveTo>
                        <a:pt x="2105" y="1"/>
                      </a:moveTo>
                      <a:cubicBezTo>
                        <a:pt x="1965" y="1"/>
                        <a:pt x="1820" y="51"/>
                        <a:pt x="1689" y="116"/>
                      </a:cubicBezTo>
                      <a:cubicBezTo>
                        <a:pt x="1478" y="257"/>
                        <a:pt x="1267" y="327"/>
                        <a:pt x="1056" y="397"/>
                      </a:cubicBezTo>
                      <a:cubicBezTo>
                        <a:pt x="71" y="749"/>
                        <a:pt x="1" y="819"/>
                        <a:pt x="845" y="1593"/>
                      </a:cubicBezTo>
                      <a:cubicBezTo>
                        <a:pt x="564" y="1874"/>
                        <a:pt x="142" y="2086"/>
                        <a:pt x="353" y="2508"/>
                      </a:cubicBezTo>
                      <a:cubicBezTo>
                        <a:pt x="484" y="2770"/>
                        <a:pt x="697" y="2842"/>
                        <a:pt x="924" y="2842"/>
                      </a:cubicBezTo>
                      <a:cubicBezTo>
                        <a:pt x="1061" y="2842"/>
                        <a:pt x="1204" y="2816"/>
                        <a:pt x="1337" y="2789"/>
                      </a:cubicBezTo>
                      <a:cubicBezTo>
                        <a:pt x="1689" y="2789"/>
                        <a:pt x="2111" y="2578"/>
                        <a:pt x="2041" y="2156"/>
                      </a:cubicBezTo>
                      <a:cubicBezTo>
                        <a:pt x="2041" y="1734"/>
                        <a:pt x="2182" y="1382"/>
                        <a:pt x="2533" y="1171"/>
                      </a:cubicBezTo>
                      <a:cubicBezTo>
                        <a:pt x="2744" y="890"/>
                        <a:pt x="2744" y="538"/>
                        <a:pt x="2533" y="257"/>
                      </a:cubicBezTo>
                      <a:cubicBezTo>
                        <a:pt x="2420" y="68"/>
                        <a:pt x="2266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1" name="Google Shape;18207;p64">
                  <a:extLst>
                    <a:ext uri="{FF2B5EF4-FFF2-40B4-BE49-F238E27FC236}">
                      <a16:creationId xmlns:a16="http://schemas.microsoft.com/office/drawing/2014/main" id="{CB82DAC9-2D9B-D99C-D070-120654F60CF3}"/>
                    </a:ext>
                  </a:extLst>
                </p:cNvPr>
                <p:cNvSpPr/>
                <p:nvPr/>
              </p:nvSpPr>
              <p:spPr>
                <a:xfrm rot="620689">
                  <a:off x="4434351" y="2335352"/>
                  <a:ext cx="47507" cy="38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549" extrusionOk="0">
                      <a:moveTo>
                        <a:pt x="563" y="1"/>
                      </a:moveTo>
                      <a:cubicBezTo>
                        <a:pt x="211" y="1"/>
                        <a:pt x="0" y="282"/>
                        <a:pt x="70" y="634"/>
                      </a:cubicBezTo>
                      <a:cubicBezTo>
                        <a:pt x="281" y="1196"/>
                        <a:pt x="774" y="1548"/>
                        <a:pt x="1337" y="1548"/>
                      </a:cubicBezTo>
                      <a:cubicBezTo>
                        <a:pt x="1688" y="1478"/>
                        <a:pt x="1899" y="1196"/>
                        <a:pt x="1759" y="845"/>
                      </a:cubicBezTo>
                      <a:cubicBezTo>
                        <a:pt x="1548" y="352"/>
                        <a:pt x="1126" y="71"/>
                        <a:pt x="563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2" name="Google Shape;18208;p64">
                  <a:extLst>
                    <a:ext uri="{FF2B5EF4-FFF2-40B4-BE49-F238E27FC236}">
                      <a16:creationId xmlns:a16="http://schemas.microsoft.com/office/drawing/2014/main" id="{67E5C3AD-77FA-4D1A-7E1C-7E65D09F71DF}"/>
                    </a:ext>
                  </a:extLst>
                </p:cNvPr>
                <p:cNvSpPr/>
                <p:nvPr/>
              </p:nvSpPr>
              <p:spPr>
                <a:xfrm rot="620689">
                  <a:off x="4465151" y="2473820"/>
                  <a:ext cx="36981" cy="34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" h="1368" extrusionOk="0">
                      <a:moveTo>
                        <a:pt x="957" y="1"/>
                      </a:moveTo>
                      <a:cubicBezTo>
                        <a:pt x="898" y="1"/>
                        <a:pt x="836" y="15"/>
                        <a:pt x="775" y="46"/>
                      </a:cubicBezTo>
                      <a:cubicBezTo>
                        <a:pt x="353" y="186"/>
                        <a:pt x="1" y="749"/>
                        <a:pt x="71" y="1030"/>
                      </a:cubicBezTo>
                      <a:cubicBezTo>
                        <a:pt x="174" y="1236"/>
                        <a:pt x="390" y="1367"/>
                        <a:pt x="609" y="1367"/>
                      </a:cubicBezTo>
                      <a:cubicBezTo>
                        <a:pt x="689" y="1367"/>
                        <a:pt x="770" y="1350"/>
                        <a:pt x="845" y="1312"/>
                      </a:cubicBezTo>
                      <a:cubicBezTo>
                        <a:pt x="1197" y="1171"/>
                        <a:pt x="1478" y="819"/>
                        <a:pt x="1408" y="397"/>
                      </a:cubicBezTo>
                      <a:cubicBezTo>
                        <a:pt x="1353" y="178"/>
                        <a:pt x="1169" y="1"/>
                        <a:pt x="957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3" name="Google Shape;18209;p64">
                  <a:extLst>
                    <a:ext uri="{FF2B5EF4-FFF2-40B4-BE49-F238E27FC236}">
                      <a16:creationId xmlns:a16="http://schemas.microsoft.com/office/drawing/2014/main" id="{D2575CDD-A0DE-FFE4-3A89-D527EFE7E5BE}"/>
                    </a:ext>
                  </a:extLst>
                </p:cNvPr>
                <p:cNvSpPr/>
                <p:nvPr/>
              </p:nvSpPr>
              <p:spPr>
                <a:xfrm rot="620689">
                  <a:off x="4438756" y="2106775"/>
                  <a:ext cx="38706" cy="330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" h="1314" extrusionOk="0">
                      <a:moveTo>
                        <a:pt x="282" y="1"/>
                      </a:moveTo>
                      <a:cubicBezTo>
                        <a:pt x="70" y="1"/>
                        <a:pt x="0" y="142"/>
                        <a:pt x="0" y="353"/>
                      </a:cubicBezTo>
                      <a:cubicBezTo>
                        <a:pt x="211" y="704"/>
                        <a:pt x="563" y="1056"/>
                        <a:pt x="915" y="1267"/>
                      </a:cubicBezTo>
                      <a:cubicBezTo>
                        <a:pt x="973" y="1296"/>
                        <a:pt x="1043" y="1313"/>
                        <a:pt x="1111" y="1313"/>
                      </a:cubicBezTo>
                      <a:cubicBezTo>
                        <a:pt x="1206" y="1313"/>
                        <a:pt x="1296" y="1279"/>
                        <a:pt x="1337" y="1197"/>
                      </a:cubicBezTo>
                      <a:cubicBezTo>
                        <a:pt x="1477" y="1056"/>
                        <a:pt x="1548" y="845"/>
                        <a:pt x="1407" y="704"/>
                      </a:cubicBezTo>
                      <a:cubicBezTo>
                        <a:pt x="1196" y="353"/>
                        <a:pt x="774" y="71"/>
                        <a:pt x="2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4" name="Google Shape;18210;p64">
                  <a:extLst>
                    <a:ext uri="{FF2B5EF4-FFF2-40B4-BE49-F238E27FC236}">
                      <a16:creationId xmlns:a16="http://schemas.microsoft.com/office/drawing/2014/main" id="{23AFB19E-09A0-1D55-5C90-7322DC256A29}"/>
                    </a:ext>
                  </a:extLst>
                </p:cNvPr>
                <p:cNvSpPr/>
                <p:nvPr/>
              </p:nvSpPr>
              <p:spPr>
                <a:xfrm rot="620689">
                  <a:off x="4552493" y="2419171"/>
                  <a:ext cx="24654" cy="25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6" h="1031" extrusionOk="0">
                      <a:moveTo>
                        <a:pt x="460" y="0"/>
                      </a:moveTo>
                      <a:cubicBezTo>
                        <a:pt x="425" y="0"/>
                        <a:pt x="389" y="5"/>
                        <a:pt x="352" y="14"/>
                      </a:cubicBezTo>
                      <a:cubicBezTo>
                        <a:pt x="1" y="14"/>
                        <a:pt x="1" y="225"/>
                        <a:pt x="1" y="507"/>
                      </a:cubicBezTo>
                      <a:cubicBezTo>
                        <a:pt x="119" y="744"/>
                        <a:pt x="238" y="1031"/>
                        <a:pt x="483" y="1031"/>
                      </a:cubicBezTo>
                      <a:cubicBezTo>
                        <a:pt x="529" y="1031"/>
                        <a:pt x="579" y="1021"/>
                        <a:pt x="634" y="999"/>
                      </a:cubicBezTo>
                      <a:cubicBezTo>
                        <a:pt x="915" y="929"/>
                        <a:pt x="986" y="647"/>
                        <a:pt x="915" y="436"/>
                      </a:cubicBezTo>
                      <a:cubicBezTo>
                        <a:pt x="854" y="192"/>
                        <a:pt x="687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5" name="Google Shape;18211;p64">
                  <a:extLst>
                    <a:ext uri="{FF2B5EF4-FFF2-40B4-BE49-F238E27FC236}">
                      <a16:creationId xmlns:a16="http://schemas.microsoft.com/office/drawing/2014/main" id="{91DAA216-D8EA-95AB-6489-639DD907B2FD}"/>
                    </a:ext>
                  </a:extLst>
                </p:cNvPr>
                <p:cNvSpPr/>
                <p:nvPr/>
              </p:nvSpPr>
              <p:spPr>
                <a:xfrm rot="620689">
                  <a:off x="4381971" y="1669006"/>
                  <a:ext cx="79187" cy="10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7" h="3993" extrusionOk="0">
                      <a:moveTo>
                        <a:pt x="1408" y="1"/>
                      </a:moveTo>
                      <a:cubicBezTo>
                        <a:pt x="1126" y="1"/>
                        <a:pt x="915" y="141"/>
                        <a:pt x="915" y="352"/>
                      </a:cubicBezTo>
                      <a:cubicBezTo>
                        <a:pt x="775" y="634"/>
                        <a:pt x="775" y="845"/>
                        <a:pt x="986" y="1056"/>
                      </a:cubicBezTo>
                      <a:cubicBezTo>
                        <a:pt x="1267" y="1408"/>
                        <a:pt x="1126" y="1619"/>
                        <a:pt x="845" y="1830"/>
                      </a:cubicBezTo>
                      <a:cubicBezTo>
                        <a:pt x="423" y="2252"/>
                        <a:pt x="352" y="2885"/>
                        <a:pt x="141" y="3377"/>
                      </a:cubicBezTo>
                      <a:cubicBezTo>
                        <a:pt x="1" y="3518"/>
                        <a:pt x="71" y="3799"/>
                        <a:pt x="212" y="3940"/>
                      </a:cubicBezTo>
                      <a:cubicBezTo>
                        <a:pt x="317" y="3975"/>
                        <a:pt x="423" y="3993"/>
                        <a:pt x="520" y="3993"/>
                      </a:cubicBezTo>
                      <a:cubicBezTo>
                        <a:pt x="616" y="3993"/>
                        <a:pt x="704" y="3975"/>
                        <a:pt x="775" y="3940"/>
                      </a:cubicBezTo>
                      <a:cubicBezTo>
                        <a:pt x="986" y="3799"/>
                        <a:pt x="1126" y="3729"/>
                        <a:pt x="1267" y="3588"/>
                      </a:cubicBezTo>
                      <a:cubicBezTo>
                        <a:pt x="1466" y="3439"/>
                        <a:pt x="1665" y="3290"/>
                        <a:pt x="1889" y="3290"/>
                      </a:cubicBezTo>
                      <a:cubicBezTo>
                        <a:pt x="1981" y="3290"/>
                        <a:pt x="2078" y="3316"/>
                        <a:pt x="2181" y="3377"/>
                      </a:cubicBezTo>
                      <a:cubicBezTo>
                        <a:pt x="2322" y="3377"/>
                        <a:pt x="2533" y="3377"/>
                        <a:pt x="2674" y="3307"/>
                      </a:cubicBezTo>
                      <a:cubicBezTo>
                        <a:pt x="2955" y="2885"/>
                        <a:pt x="3166" y="2322"/>
                        <a:pt x="3166" y="1830"/>
                      </a:cubicBezTo>
                      <a:cubicBezTo>
                        <a:pt x="3096" y="1759"/>
                        <a:pt x="3096" y="1619"/>
                        <a:pt x="3026" y="1619"/>
                      </a:cubicBezTo>
                      <a:cubicBezTo>
                        <a:pt x="2393" y="1408"/>
                        <a:pt x="1900" y="915"/>
                        <a:pt x="1900" y="282"/>
                      </a:cubicBezTo>
                      <a:cubicBezTo>
                        <a:pt x="1830" y="71"/>
                        <a:pt x="1619" y="1"/>
                        <a:pt x="14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" name="Google Shape;18212;p64">
                  <a:extLst>
                    <a:ext uri="{FF2B5EF4-FFF2-40B4-BE49-F238E27FC236}">
                      <a16:creationId xmlns:a16="http://schemas.microsoft.com/office/drawing/2014/main" id="{A32325D4-272A-53DB-B504-E01CEC0185FA}"/>
                    </a:ext>
                  </a:extLst>
                </p:cNvPr>
                <p:cNvSpPr/>
                <p:nvPr/>
              </p:nvSpPr>
              <p:spPr>
                <a:xfrm rot="620689">
                  <a:off x="4525872" y="2050875"/>
                  <a:ext cx="73462" cy="56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8" h="2235" extrusionOk="0">
                      <a:moveTo>
                        <a:pt x="1782" y="1"/>
                      </a:moveTo>
                      <a:cubicBezTo>
                        <a:pt x="1051" y="1"/>
                        <a:pt x="346" y="470"/>
                        <a:pt x="71" y="1240"/>
                      </a:cubicBezTo>
                      <a:cubicBezTo>
                        <a:pt x="0" y="1521"/>
                        <a:pt x="71" y="1873"/>
                        <a:pt x="352" y="2084"/>
                      </a:cubicBezTo>
                      <a:cubicBezTo>
                        <a:pt x="483" y="2182"/>
                        <a:pt x="628" y="2234"/>
                        <a:pt x="768" y="2234"/>
                      </a:cubicBezTo>
                      <a:cubicBezTo>
                        <a:pt x="930" y="2234"/>
                        <a:pt x="1083" y="2164"/>
                        <a:pt x="1196" y="2013"/>
                      </a:cubicBezTo>
                      <a:cubicBezTo>
                        <a:pt x="1337" y="1943"/>
                        <a:pt x="1407" y="1802"/>
                        <a:pt x="1478" y="1732"/>
                      </a:cubicBezTo>
                      <a:cubicBezTo>
                        <a:pt x="1548" y="1626"/>
                        <a:pt x="1601" y="1591"/>
                        <a:pt x="1662" y="1591"/>
                      </a:cubicBezTo>
                      <a:cubicBezTo>
                        <a:pt x="1724" y="1591"/>
                        <a:pt x="1794" y="1626"/>
                        <a:pt x="1900" y="1662"/>
                      </a:cubicBezTo>
                      <a:cubicBezTo>
                        <a:pt x="2076" y="1732"/>
                        <a:pt x="2230" y="1767"/>
                        <a:pt x="2360" y="1767"/>
                      </a:cubicBezTo>
                      <a:cubicBezTo>
                        <a:pt x="2753" y="1767"/>
                        <a:pt x="2937" y="1451"/>
                        <a:pt x="2885" y="817"/>
                      </a:cubicBezTo>
                      <a:cubicBezTo>
                        <a:pt x="2885" y="536"/>
                        <a:pt x="2674" y="255"/>
                        <a:pt x="2392" y="114"/>
                      </a:cubicBezTo>
                      <a:cubicBezTo>
                        <a:pt x="2193" y="37"/>
                        <a:pt x="1986" y="1"/>
                        <a:pt x="17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7" name="Google Shape;18213;p64">
                  <a:extLst>
                    <a:ext uri="{FF2B5EF4-FFF2-40B4-BE49-F238E27FC236}">
                      <a16:creationId xmlns:a16="http://schemas.microsoft.com/office/drawing/2014/main" id="{7C79C160-321D-67C6-FD63-B95EDB40ABAC}"/>
                    </a:ext>
                  </a:extLst>
                </p:cNvPr>
                <p:cNvSpPr/>
                <p:nvPr/>
              </p:nvSpPr>
              <p:spPr>
                <a:xfrm rot="620689">
                  <a:off x="4309795" y="1797936"/>
                  <a:ext cx="60885" cy="39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5" h="1577" extrusionOk="0">
                      <a:moveTo>
                        <a:pt x="1196" y="1"/>
                      </a:moveTo>
                      <a:lnTo>
                        <a:pt x="423" y="212"/>
                      </a:lnTo>
                      <a:cubicBezTo>
                        <a:pt x="212" y="212"/>
                        <a:pt x="71" y="353"/>
                        <a:pt x="71" y="564"/>
                      </a:cubicBezTo>
                      <a:cubicBezTo>
                        <a:pt x="1" y="775"/>
                        <a:pt x="141" y="986"/>
                        <a:pt x="282" y="1056"/>
                      </a:cubicBezTo>
                      <a:cubicBezTo>
                        <a:pt x="704" y="1267"/>
                        <a:pt x="1196" y="1408"/>
                        <a:pt x="1619" y="1549"/>
                      </a:cubicBezTo>
                      <a:cubicBezTo>
                        <a:pt x="1675" y="1567"/>
                        <a:pt x="1732" y="1576"/>
                        <a:pt x="1787" y="1576"/>
                      </a:cubicBezTo>
                      <a:cubicBezTo>
                        <a:pt x="2142" y="1576"/>
                        <a:pt x="2434" y="1211"/>
                        <a:pt x="2252" y="845"/>
                      </a:cubicBezTo>
                      <a:cubicBezTo>
                        <a:pt x="2111" y="423"/>
                        <a:pt x="1689" y="71"/>
                        <a:pt x="1196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8" name="Google Shape;18214;p64">
                  <a:extLst>
                    <a:ext uri="{FF2B5EF4-FFF2-40B4-BE49-F238E27FC236}">
                      <a16:creationId xmlns:a16="http://schemas.microsoft.com/office/drawing/2014/main" id="{7234DBA1-6642-F116-40EE-8BF3E83137BE}"/>
                    </a:ext>
                  </a:extLst>
                </p:cNvPr>
                <p:cNvSpPr/>
                <p:nvPr/>
              </p:nvSpPr>
              <p:spPr>
                <a:xfrm rot="620689">
                  <a:off x="4504757" y="1571525"/>
                  <a:ext cx="54559" cy="37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" h="1501" extrusionOk="0">
                      <a:moveTo>
                        <a:pt x="1185" y="1"/>
                      </a:moveTo>
                      <a:cubicBezTo>
                        <a:pt x="996" y="1"/>
                        <a:pt x="809" y="35"/>
                        <a:pt x="634" y="93"/>
                      </a:cubicBezTo>
                      <a:cubicBezTo>
                        <a:pt x="212" y="163"/>
                        <a:pt x="1" y="515"/>
                        <a:pt x="1" y="867"/>
                      </a:cubicBezTo>
                      <a:cubicBezTo>
                        <a:pt x="1" y="1289"/>
                        <a:pt x="423" y="1500"/>
                        <a:pt x="915" y="1500"/>
                      </a:cubicBezTo>
                      <a:cubicBezTo>
                        <a:pt x="1408" y="1430"/>
                        <a:pt x="1830" y="1219"/>
                        <a:pt x="2111" y="797"/>
                      </a:cubicBezTo>
                      <a:cubicBezTo>
                        <a:pt x="2181" y="586"/>
                        <a:pt x="2111" y="374"/>
                        <a:pt x="1970" y="234"/>
                      </a:cubicBezTo>
                      <a:cubicBezTo>
                        <a:pt x="1723" y="69"/>
                        <a:pt x="1452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9" name="Google Shape;18215;p64">
                  <a:extLst>
                    <a:ext uri="{FF2B5EF4-FFF2-40B4-BE49-F238E27FC236}">
                      <a16:creationId xmlns:a16="http://schemas.microsoft.com/office/drawing/2014/main" id="{4F2E88E3-6849-0736-D62B-D3FB80109151}"/>
                    </a:ext>
                  </a:extLst>
                </p:cNvPr>
                <p:cNvSpPr/>
                <p:nvPr/>
              </p:nvSpPr>
              <p:spPr>
                <a:xfrm rot="620689">
                  <a:off x="4453734" y="1894455"/>
                  <a:ext cx="59834" cy="48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" h="1931" extrusionOk="0">
                      <a:moveTo>
                        <a:pt x="1924" y="0"/>
                      </a:moveTo>
                      <a:cubicBezTo>
                        <a:pt x="1693" y="0"/>
                        <a:pt x="1515" y="129"/>
                        <a:pt x="1337" y="173"/>
                      </a:cubicBezTo>
                      <a:cubicBezTo>
                        <a:pt x="845" y="314"/>
                        <a:pt x="423" y="596"/>
                        <a:pt x="212" y="1088"/>
                      </a:cubicBezTo>
                      <a:cubicBezTo>
                        <a:pt x="0" y="1299"/>
                        <a:pt x="71" y="1651"/>
                        <a:pt x="282" y="1791"/>
                      </a:cubicBezTo>
                      <a:cubicBezTo>
                        <a:pt x="383" y="1893"/>
                        <a:pt x="466" y="1930"/>
                        <a:pt x="544" y="1930"/>
                      </a:cubicBezTo>
                      <a:cubicBezTo>
                        <a:pt x="683" y="1930"/>
                        <a:pt x="805" y="1811"/>
                        <a:pt x="985" y="1721"/>
                      </a:cubicBezTo>
                      <a:cubicBezTo>
                        <a:pt x="1618" y="1369"/>
                        <a:pt x="1759" y="596"/>
                        <a:pt x="2392" y="173"/>
                      </a:cubicBezTo>
                      <a:cubicBezTo>
                        <a:pt x="2211" y="44"/>
                        <a:pt x="2058" y="0"/>
                        <a:pt x="192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0" name="Google Shape;18216;p64">
                  <a:extLst>
                    <a:ext uri="{FF2B5EF4-FFF2-40B4-BE49-F238E27FC236}">
                      <a16:creationId xmlns:a16="http://schemas.microsoft.com/office/drawing/2014/main" id="{7809FBB7-78B1-58CC-BC90-5438CD1A96D3}"/>
                    </a:ext>
                  </a:extLst>
                </p:cNvPr>
                <p:cNvSpPr/>
                <p:nvPr/>
              </p:nvSpPr>
              <p:spPr>
                <a:xfrm rot="620689">
                  <a:off x="4460780" y="4240526"/>
                  <a:ext cx="45757" cy="4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" h="1838" extrusionOk="0">
                      <a:moveTo>
                        <a:pt x="1116" y="0"/>
                      </a:moveTo>
                      <a:cubicBezTo>
                        <a:pt x="891" y="0"/>
                        <a:pt x="677" y="139"/>
                        <a:pt x="493" y="277"/>
                      </a:cubicBezTo>
                      <a:cubicBezTo>
                        <a:pt x="211" y="558"/>
                        <a:pt x="0" y="980"/>
                        <a:pt x="71" y="1402"/>
                      </a:cubicBezTo>
                      <a:cubicBezTo>
                        <a:pt x="132" y="1647"/>
                        <a:pt x="299" y="1838"/>
                        <a:pt x="572" y="1838"/>
                      </a:cubicBezTo>
                      <a:cubicBezTo>
                        <a:pt x="614" y="1838"/>
                        <a:pt x="657" y="1834"/>
                        <a:pt x="704" y="1824"/>
                      </a:cubicBezTo>
                      <a:cubicBezTo>
                        <a:pt x="1126" y="1754"/>
                        <a:pt x="1266" y="1332"/>
                        <a:pt x="1477" y="980"/>
                      </a:cubicBezTo>
                      <a:cubicBezTo>
                        <a:pt x="1618" y="699"/>
                        <a:pt x="1829" y="417"/>
                        <a:pt x="1477" y="136"/>
                      </a:cubicBezTo>
                      <a:cubicBezTo>
                        <a:pt x="1356" y="39"/>
                        <a:pt x="1235" y="0"/>
                        <a:pt x="111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1" name="Google Shape;18217;p64">
                  <a:extLst>
                    <a:ext uri="{FF2B5EF4-FFF2-40B4-BE49-F238E27FC236}">
                      <a16:creationId xmlns:a16="http://schemas.microsoft.com/office/drawing/2014/main" id="{74296125-55CE-36D9-9EDF-7A397B236E78}"/>
                    </a:ext>
                  </a:extLst>
                </p:cNvPr>
                <p:cNvSpPr/>
                <p:nvPr/>
              </p:nvSpPr>
              <p:spPr>
                <a:xfrm rot="620689">
                  <a:off x="4394356" y="2236310"/>
                  <a:ext cx="47132" cy="32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5" h="1305" extrusionOk="0">
                      <a:moveTo>
                        <a:pt x="1530" y="1"/>
                      </a:moveTo>
                      <a:cubicBezTo>
                        <a:pt x="1422" y="1"/>
                        <a:pt x="1302" y="47"/>
                        <a:pt x="1181" y="47"/>
                      </a:cubicBezTo>
                      <a:cubicBezTo>
                        <a:pt x="970" y="47"/>
                        <a:pt x="759" y="117"/>
                        <a:pt x="618" y="188"/>
                      </a:cubicBezTo>
                      <a:cubicBezTo>
                        <a:pt x="0" y="311"/>
                        <a:pt x="360" y="1304"/>
                        <a:pt x="838" y="1304"/>
                      </a:cubicBezTo>
                      <a:cubicBezTo>
                        <a:pt x="904" y="1304"/>
                        <a:pt x="972" y="1285"/>
                        <a:pt x="1040" y="1243"/>
                      </a:cubicBezTo>
                      <a:cubicBezTo>
                        <a:pt x="1251" y="1102"/>
                        <a:pt x="1392" y="961"/>
                        <a:pt x="1533" y="750"/>
                      </a:cubicBezTo>
                      <a:cubicBezTo>
                        <a:pt x="1744" y="610"/>
                        <a:pt x="1885" y="328"/>
                        <a:pt x="1744" y="117"/>
                      </a:cubicBezTo>
                      <a:cubicBezTo>
                        <a:pt x="1684" y="27"/>
                        <a:pt x="1610" y="1"/>
                        <a:pt x="153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2" name="Google Shape;18218;p64">
                  <a:extLst>
                    <a:ext uri="{FF2B5EF4-FFF2-40B4-BE49-F238E27FC236}">
                      <a16:creationId xmlns:a16="http://schemas.microsoft.com/office/drawing/2014/main" id="{B5118F65-D391-5B4B-40E2-49B8F9C0D477}"/>
                    </a:ext>
                  </a:extLst>
                </p:cNvPr>
                <p:cNvSpPr/>
                <p:nvPr/>
              </p:nvSpPr>
              <p:spPr>
                <a:xfrm rot="620689">
                  <a:off x="4528699" y="2226817"/>
                  <a:ext cx="38731" cy="34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356" extrusionOk="0">
                      <a:moveTo>
                        <a:pt x="889" y="1"/>
                      </a:moveTo>
                      <a:cubicBezTo>
                        <a:pt x="739" y="1"/>
                        <a:pt x="598" y="54"/>
                        <a:pt x="493" y="159"/>
                      </a:cubicBezTo>
                      <a:cubicBezTo>
                        <a:pt x="212" y="229"/>
                        <a:pt x="0" y="581"/>
                        <a:pt x="71" y="863"/>
                      </a:cubicBezTo>
                      <a:cubicBezTo>
                        <a:pt x="71" y="1144"/>
                        <a:pt x="282" y="1355"/>
                        <a:pt x="563" y="1355"/>
                      </a:cubicBezTo>
                      <a:cubicBezTo>
                        <a:pt x="985" y="1214"/>
                        <a:pt x="1337" y="863"/>
                        <a:pt x="1478" y="441"/>
                      </a:cubicBezTo>
                      <a:cubicBezTo>
                        <a:pt x="1548" y="300"/>
                        <a:pt x="1407" y="229"/>
                        <a:pt x="1337" y="159"/>
                      </a:cubicBezTo>
                      <a:cubicBezTo>
                        <a:pt x="1196" y="54"/>
                        <a:pt x="1038" y="1"/>
                        <a:pt x="88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3" name="Google Shape;18219;p64">
                  <a:extLst>
                    <a:ext uri="{FF2B5EF4-FFF2-40B4-BE49-F238E27FC236}">
                      <a16:creationId xmlns:a16="http://schemas.microsoft.com/office/drawing/2014/main" id="{01B36B0B-4FB0-6F95-74DC-1BD5259A3925}"/>
                    </a:ext>
                  </a:extLst>
                </p:cNvPr>
                <p:cNvSpPr/>
                <p:nvPr/>
              </p:nvSpPr>
              <p:spPr>
                <a:xfrm rot="620689">
                  <a:off x="4548986" y="2606717"/>
                  <a:ext cx="31705" cy="31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" h="1241" extrusionOk="0">
                      <a:moveTo>
                        <a:pt x="820" y="1"/>
                      </a:moveTo>
                      <a:cubicBezTo>
                        <a:pt x="758" y="1"/>
                        <a:pt x="694" y="15"/>
                        <a:pt x="634" y="45"/>
                      </a:cubicBezTo>
                      <a:cubicBezTo>
                        <a:pt x="282" y="45"/>
                        <a:pt x="1" y="326"/>
                        <a:pt x="71" y="678"/>
                      </a:cubicBezTo>
                      <a:cubicBezTo>
                        <a:pt x="1" y="1030"/>
                        <a:pt x="282" y="1241"/>
                        <a:pt x="634" y="1241"/>
                      </a:cubicBezTo>
                      <a:cubicBezTo>
                        <a:pt x="986" y="1170"/>
                        <a:pt x="1267" y="819"/>
                        <a:pt x="1267" y="467"/>
                      </a:cubicBezTo>
                      <a:cubicBezTo>
                        <a:pt x="1267" y="190"/>
                        <a:pt x="1050" y="1"/>
                        <a:pt x="82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4" name="Google Shape;18220;p64">
                  <a:extLst>
                    <a:ext uri="{FF2B5EF4-FFF2-40B4-BE49-F238E27FC236}">
                      <a16:creationId xmlns:a16="http://schemas.microsoft.com/office/drawing/2014/main" id="{0F02F81E-AA92-F6FD-1B8E-77CD512DE1EE}"/>
                    </a:ext>
                  </a:extLst>
                </p:cNvPr>
                <p:cNvSpPr/>
                <p:nvPr/>
              </p:nvSpPr>
              <p:spPr>
                <a:xfrm rot="620689">
                  <a:off x="4636822" y="2262001"/>
                  <a:ext cx="26404" cy="34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6" h="1358" extrusionOk="0">
                      <a:moveTo>
                        <a:pt x="665" y="1"/>
                      </a:moveTo>
                      <a:cubicBezTo>
                        <a:pt x="633" y="1"/>
                        <a:pt x="599" y="4"/>
                        <a:pt x="563" y="11"/>
                      </a:cubicBezTo>
                      <a:cubicBezTo>
                        <a:pt x="141" y="11"/>
                        <a:pt x="0" y="293"/>
                        <a:pt x="0" y="715"/>
                      </a:cubicBezTo>
                      <a:cubicBezTo>
                        <a:pt x="0" y="1067"/>
                        <a:pt x="211" y="1348"/>
                        <a:pt x="563" y="1348"/>
                      </a:cubicBezTo>
                      <a:cubicBezTo>
                        <a:pt x="593" y="1354"/>
                        <a:pt x="622" y="1357"/>
                        <a:pt x="649" y="1357"/>
                      </a:cubicBezTo>
                      <a:cubicBezTo>
                        <a:pt x="938" y="1357"/>
                        <a:pt x="1055" y="1030"/>
                        <a:pt x="1055" y="645"/>
                      </a:cubicBezTo>
                      <a:cubicBezTo>
                        <a:pt x="1055" y="266"/>
                        <a:pt x="942" y="1"/>
                        <a:pt x="66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5" name="Google Shape;18221;p64">
                  <a:extLst>
                    <a:ext uri="{FF2B5EF4-FFF2-40B4-BE49-F238E27FC236}">
                      <a16:creationId xmlns:a16="http://schemas.microsoft.com/office/drawing/2014/main" id="{AA42D3CB-1ACB-6466-826B-D6F8809BCF62}"/>
                    </a:ext>
                  </a:extLst>
                </p:cNvPr>
                <p:cNvSpPr/>
                <p:nvPr/>
              </p:nvSpPr>
              <p:spPr>
                <a:xfrm rot="620689">
                  <a:off x="4497716" y="3057449"/>
                  <a:ext cx="68636" cy="71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" h="2843" extrusionOk="0">
                      <a:moveTo>
                        <a:pt x="2105" y="1"/>
                      </a:moveTo>
                      <a:cubicBezTo>
                        <a:pt x="1965" y="1"/>
                        <a:pt x="1820" y="51"/>
                        <a:pt x="1689" y="116"/>
                      </a:cubicBezTo>
                      <a:cubicBezTo>
                        <a:pt x="1478" y="257"/>
                        <a:pt x="1267" y="327"/>
                        <a:pt x="1056" y="397"/>
                      </a:cubicBezTo>
                      <a:cubicBezTo>
                        <a:pt x="71" y="749"/>
                        <a:pt x="1" y="819"/>
                        <a:pt x="845" y="1593"/>
                      </a:cubicBezTo>
                      <a:cubicBezTo>
                        <a:pt x="564" y="1874"/>
                        <a:pt x="142" y="2086"/>
                        <a:pt x="353" y="2508"/>
                      </a:cubicBezTo>
                      <a:cubicBezTo>
                        <a:pt x="484" y="2770"/>
                        <a:pt x="697" y="2842"/>
                        <a:pt x="924" y="2842"/>
                      </a:cubicBezTo>
                      <a:cubicBezTo>
                        <a:pt x="1061" y="2842"/>
                        <a:pt x="1204" y="2816"/>
                        <a:pt x="1337" y="2789"/>
                      </a:cubicBezTo>
                      <a:cubicBezTo>
                        <a:pt x="1689" y="2789"/>
                        <a:pt x="2111" y="2578"/>
                        <a:pt x="2041" y="2156"/>
                      </a:cubicBezTo>
                      <a:cubicBezTo>
                        <a:pt x="2041" y="1734"/>
                        <a:pt x="2182" y="1382"/>
                        <a:pt x="2533" y="1171"/>
                      </a:cubicBezTo>
                      <a:cubicBezTo>
                        <a:pt x="2744" y="890"/>
                        <a:pt x="2744" y="538"/>
                        <a:pt x="2533" y="257"/>
                      </a:cubicBezTo>
                      <a:cubicBezTo>
                        <a:pt x="2420" y="68"/>
                        <a:pt x="2266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6" name="Google Shape;18222;p64">
                  <a:extLst>
                    <a:ext uri="{FF2B5EF4-FFF2-40B4-BE49-F238E27FC236}">
                      <a16:creationId xmlns:a16="http://schemas.microsoft.com/office/drawing/2014/main" id="{EB63FD26-D0AE-1445-63FD-307C08214121}"/>
                    </a:ext>
                  </a:extLst>
                </p:cNvPr>
                <p:cNvSpPr/>
                <p:nvPr/>
              </p:nvSpPr>
              <p:spPr>
                <a:xfrm rot="620689">
                  <a:off x="4394177" y="2558698"/>
                  <a:ext cx="47507" cy="38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549" extrusionOk="0">
                      <a:moveTo>
                        <a:pt x="563" y="1"/>
                      </a:moveTo>
                      <a:cubicBezTo>
                        <a:pt x="211" y="1"/>
                        <a:pt x="0" y="282"/>
                        <a:pt x="70" y="634"/>
                      </a:cubicBezTo>
                      <a:cubicBezTo>
                        <a:pt x="281" y="1196"/>
                        <a:pt x="774" y="1548"/>
                        <a:pt x="1337" y="1548"/>
                      </a:cubicBezTo>
                      <a:cubicBezTo>
                        <a:pt x="1688" y="1478"/>
                        <a:pt x="1899" y="1196"/>
                        <a:pt x="1759" y="845"/>
                      </a:cubicBezTo>
                      <a:cubicBezTo>
                        <a:pt x="1548" y="352"/>
                        <a:pt x="1126" y="71"/>
                        <a:pt x="563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7" name="Google Shape;18223;p64">
                  <a:extLst>
                    <a:ext uri="{FF2B5EF4-FFF2-40B4-BE49-F238E27FC236}">
                      <a16:creationId xmlns:a16="http://schemas.microsoft.com/office/drawing/2014/main" id="{52C6C63B-EAB4-69FD-7050-37F6BE9F6A4D}"/>
                    </a:ext>
                  </a:extLst>
                </p:cNvPr>
                <p:cNvSpPr/>
                <p:nvPr/>
              </p:nvSpPr>
              <p:spPr>
                <a:xfrm rot="620689">
                  <a:off x="4513550" y="3384731"/>
                  <a:ext cx="36981" cy="34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" h="1368" extrusionOk="0">
                      <a:moveTo>
                        <a:pt x="957" y="1"/>
                      </a:moveTo>
                      <a:cubicBezTo>
                        <a:pt x="898" y="1"/>
                        <a:pt x="836" y="15"/>
                        <a:pt x="775" y="46"/>
                      </a:cubicBezTo>
                      <a:cubicBezTo>
                        <a:pt x="353" y="186"/>
                        <a:pt x="1" y="749"/>
                        <a:pt x="71" y="1030"/>
                      </a:cubicBezTo>
                      <a:cubicBezTo>
                        <a:pt x="174" y="1236"/>
                        <a:pt x="390" y="1367"/>
                        <a:pt x="609" y="1367"/>
                      </a:cubicBezTo>
                      <a:cubicBezTo>
                        <a:pt x="689" y="1367"/>
                        <a:pt x="770" y="1350"/>
                        <a:pt x="845" y="1312"/>
                      </a:cubicBezTo>
                      <a:cubicBezTo>
                        <a:pt x="1197" y="1171"/>
                        <a:pt x="1478" y="819"/>
                        <a:pt x="1408" y="397"/>
                      </a:cubicBezTo>
                      <a:cubicBezTo>
                        <a:pt x="1353" y="178"/>
                        <a:pt x="1169" y="1"/>
                        <a:pt x="957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8" name="Google Shape;18224;p64">
                  <a:extLst>
                    <a:ext uri="{FF2B5EF4-FFF2-40B4-BE49-F238E27FC236}">
                      <a16:creationId xmlns:a16="http://schemas.microsoft.com/office/drawing/2014/main" id="{F09B25B6-16D9-9942-AA4B-D6696862778D}"/>
                    </a:ext>
                  </a:extLst>
                </p:cNvPr>
                <p:cNvSpPr/>
                <p:nvPr/>
              </p:nvSpPr>
              <p:spPr>
                <a:xfrm rot="620689">
                  <a:off x="4545493" y="3822565"/>
                  <a:ext cx="38706" cy="330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" h="1314" extrusionOk="0">
                      <a:moveTo>
                        <a:pt x="282" y="1"/>
                      </a:moveTo>
                      <a:cubicBezTo>
                        <a:pt x="70" y="1"/>
                        <a:pt x="0" y="142"/>
                        <a:pt x="0" y="353"/>
                      </a:cubicBezTo>
                      <a:cubicBezTo>
                        <a:pt x="211" y="704"/>
                        <a:pt x="563" y="1056"/>
                        <a:pt x="915" y="1267"/>
                      </a:cubicBezTo>
                      <a:cubicBezTo>
                        <a:pt x="973" y="1296"/>
                        <a:pt x="1043" y="1313"/>
                        <a:pt x="1111" y="1313"/>
                      </a:cubicBezTo>
                      <a:cubicBezTo>
                        <a:pt x="1206" y="1313"/>
                        <a:pt x="1296" y="1279"/>
                        <a:pt x="1337" y="1197"/>
                      </a:cubicBezTo>
                      <a:cubicBezTo>
                        <a:pt x="1477" y="1056"/>
                        <a:pt x="1548" y="845"/>
                        <a:pt x="1407" y="704"/>
                      </a:cubicBezTo>
                      <a:cubicBezTo>
                        <a:pt x="1196" y="353"/>
                        <a:pt x="774" y="71"/>
                        <a:pt x="2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9" name="Google Shape;18225;p64">
                  <a:extLst>
                    <a:ext uri="{FF2B5EF4-FFF2-40B4-BE49-F238E27FC236}">
                      <a16:creationId xmlns:a16="http://schemas.microsoft.com/office/drawing/2014/main" id="{06F79388-1870-276D-72D6-7EEA9E42D19D}"/>
                    </a:ext>
                  </a:extLst>
                </p:cNvPr>
                <p:cNvSpPr/>
                <p:nvPr/>
              </p:nvSpPr>
              <p:spPr>
                <a:xfrm rot="620689">
                  <a:off x="4386569" y="3310643"/>
                  <a:ext cx="24654" cy="25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6" h="1031" extrusionOk="0">
                      <a:moveTo>
                        <a:pt x="460" y="0"/>
                      </a:moveTo>
                      <a:cubicBezTo>
                        <a:pt x="425" y="0"/>
                        <a:pt x="389" y="5"/>
                        <a:pt x="352" y="14"/>
                      </a:cubicBezTo>
                      <a:cubicBezTo>
                        <a:pt x="1" y="14"/>
                        <a:pt x="1" y="225"/>
                        <a:pt x="1" y="507"/>
                      </a:cubicBezTo>
                      <a:cubicBezTo>
                        <a:pt x="119" y="744"/>
                        <a:pt x="238" y="1031"/>
                        <a:pt x="483" y="1031"/>
                      </a:cubicBezTo>
                      <a:cubicBezTo>
                        <a:pt x="529" y="1031"/>
                        <a:pt x="579" y="1021"/>
                        <a:pt x="634" y="999"/>
                      </a:cubicBezTo>
                      <a:cubicBezTo>
                        <a:pt x="915" y="929"/>
                        <a:pt x="986" y="647"/>
                        <a:pt x="915" y="436"/>
                      </a:cubicBezTo>
                      <a:cubicBezTo>
                        <a:pt x="854" y="192"/>
                        <a:pt x="687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0" name="Google Shape;18226;p64">
                  <a:extLst>
                    <a:ext uri="{FF2B5EF4-FFF2-40B4-BE49-F238E27FC236}">
                      <a16:creationId xmlns:a16="http://schemas.microsoft.com/office/drawing/2014/main" id="{E2ECDE84-21AC-0785-7243-5356495BEDDD}"/>
                    </a:ext>
                  </a:extLst>
                </p:cNvPr>
                <p:cNvSpPr/>
                <p:nvPr/>
              </p:nvSpPr>
              <p:spPr>
                <a:xfrm rot="620689">
                  <a:off x="4343659" y="2992100"/>
                  <a:ext cx="79187" cy="10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7" h="3993" extrusionOk="0">
                      <a:moveTo>
                        <a:pt x="1408" y="1"/>
                      </a:moveTo>
                      <a:cubicBezTo>
                        <a:pt x="1126" y="1"/>
                        <a:pt x="915" y="141"/>
                        <a:pt x="915" y="352"/>
                      </a:cubicBezTo>
                      <a:cubicBezTo>
                        <a:pt x="775" y="634"/>
                        <a:pt x="775" y="845"/>
                        <a:pt x="986" y="1056"/>
                      </a:cubicBezTo>
                      <a:cubicBezTo>
                        <a:pt x="1267" y="1408"/>
                        <a:pt x="1126" y="1619"/>
                        <a:pt x="845" y="1830"/>
                      </a:cubicBezTo>
                      <a:cubicBezTo>
                        <a:pt x="423" y="2252"/>
                        <a:pt x="352" y="2885"/>
                        <a:pt x="141" y="3377"/>
                      </a:cubicBezTo>
                      <a:cubicBezTo>
                        <a:pt x="1" y="3518"/>
                        <a:pt x="71" y="3799"/>
                        <a:pt x="212" y="3940"/>
                      </a:cubicBezTo>
                      <a:cubicBezTo>
                        <a:pt x="317" y="3975"/>
                        <a:pt x="423" y="3993"/>
                        <a:pt x="520" y="3993"/>
                      </a:cubicBezTo>
                      <a:cubicBezTo>
                        <a:pt x="616" y="3993"/>
                        <a:pt x="704" y="3975"/>
                        <a:pt x="775" y="3940"/>
                      </a:cubicBezTo>
                      <a:cubicBezTo>
                        <a:pt x="986" y="3799"/>
                        <a:pt x="1126" y="3729"/>
                        <a:pt x="1267" y="3588"/>
                      </a:cubicBezTo>
                      <a:cubicBezTo>
                        <a:pt x="1466" y="3439"/>
                        <a:pt x="1665" y="3290"/>
                        <a:pt x="1889" y="3290"/>
                      </a:cubicBezTo>
                      <a:cubicBezTo>
                        <a:pt x="1981" y="3290"/>
                        <a:pt x="2078" y="3316"/>
                        <a:pt x="2181" y="3377"/>
                      </a:cubicBezTo>
                      <a:cubicBezTo>
                        <a:pt x="2322" y="3377"/>
                        <a:pt x="2533" y="3377"/>
                        <a:pt x="2674" y="3307"/>
                      </a:cubicBezTo>
                      <a:cubicBezTo>
                        <a:pt x="2955" y="2885"/>
                        <a:pt x="3166" y="2322"/>
                        <a:pt x="3166" y="1830"/>
                      </a:cubicBezTo>
                      <a:cubicBezTo>
                        <a:pt x="3096" y="1759"/>
                        <a:pt x="3096" y="1619"/>
                        <a:pt x="3026" y="1619"/>
                      </a:cubicBezTo>
                      <a:cubicBezTo>
                        <a:pt x="2393" y="1408"/>
                        <a:pt x="1900" y="915"/>
                        <a:pt x="1900" y="282"/>
                      </a:cubicBezTo>
                      <a:cubicBezTo>
                        <a:pt x="1830" y="71"/>
                        <a:pt x="1619" y="1"/>
                        <a:pt x="14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1" name="Google Shape;18227;p64">
                  <a:extLst>
                    <a:ext uri="{FF2B5EF4-FFF2-40B4-BE49-F238E27FC236}">
                      <a16:creationId xmlns:a16="http://schemas.microsoft.com/office/drawing/2014/main" id="{0CB1C467-0C98-98F3-A5E7-8D057E51000F}"/>
                    </a:ext>
                  </a:extLst>
                </p:cNvPr>
                <p:cNvSpPr/>
                <p:nvPr/>
              </p:nvSpPr>
              <p:spPr>
                <a:xfrm rot="620689">
                  <a:off x="4637384" y="3065112"/>
                  <a:ext cx="73462" cy="56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8" h="2235" extrusionOk="0">
                      <a:moveTo>
                        <a:pt x="1782" y="1"/>
                      </a:moveTo>
                      <a:cubicBezTo>
                        <a:pt x="1051" y="1"/>
                        <a:pt x="346" y="470"/>
                        <a:pt x="71" y="1240"/>
                      </a:cubicBezTo>
                      <a:cubicBezTo>
                        <a:pt x="0" y="1521"/>
                        <a:pt x="71" y="1873"/>
                        <a:pt x="352" y="2084"/>
                      </a:cubicBezTo>
                      <a:cubicBezTo>
                        <a:pt x="483" y="2182"/>
                        <a:pt x="628" y="2234"/>
                        <a:pt x="768" y="2234"/>
                      </a:cubicBezTo>
                      <a:cubicBezTo>
                        <a:pt x="930" y="2234"/>
                        <a:pt x="1083" y="2164"/>
                        <a:pt x="1196" y="2013"/>
                      </a:cubicBezTo>
                      <a:cubicBezTo>
                        <a:pt x="1337" y="1943"/>
                        <a:pt x="1407" y="1802"/>
                        <a:pt x="1478" y="1732"/>
                      </a:cubicBezTo>
                      <a:cubicBezTo>
                        <a:pt x="1548" y="1626"/>
                        <a:pt x="1601" y="1591"/>
                        <a:pt x="1662" y="1591"/>
                      </a:cubicBezTo>
                      <a:cubicBezTo>
                        <a:pt x="1724" y="1591"/>
                        <a:pt x="1794" y="1626"/>
                        <a:pt x="1900" y="1662"/>
                      </a:cubicBezTo>
                      <a:cubicBezTo>
                        <a:pt x="2076" y="1732"/>
                        <a:pt x="2230" y="1767"/>
                        <a:pt x="2360" y="1767"/>
                      </a:cubicBezTo>
                      <a:cubicBezTo>
                        <a:pt x="2753" y="1767"/>
                        <a:pt x="2937" y="1451"/>
                        <a:pt x="2885" y="817"/>
                      </a:cubicBezTo>
                      <a:cubicBezTo>
                        <a:pt x="2885" y="536"/>
                        <a:pt x="2674" y="255"/>
                        <a:pt x="2392" y="114"/>
                      </a:cubicBezTo>
                      <a:cubicBezTo>
                        <a:pt x="2193" y="37"/>
                        <a:pt x="1986" y="1"/>
                        <a:pt x="17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2" name="Google Shape;18228;p64">
                  <a:extLst>
                    <a:ext uri="{FF2B5EF4-FFF2-40B4-BE49-F238E27FC236}">
                      <a16:creationId xmlns:a16="http://schemas.microsoft.com/office/drawing/2014/main" id="{03DE4B85-3199-573A-CEB6-1D3F4B22E23C}"/>
                    </a:ext>
                  </a:extLst>
                </p:cNvPr>
                <p:cNvSpPr/>
                <p:nvPr/>
              </p:nvSpPr>
              <p:spPr>
                <a:xfrm rot="620689">
                  <a:off x="4501606" y="2908461"/>
                  <a:ext cx="60885" cy="39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5" h="1577" extrusionOk="0">
                      <a:moveTo>
                        <a:pt x="1196" y="1"/>
                      </a:moveTo>
                      <a:lnTo>
                        <a:pt x="423" y="212"/>
                      </a:lnTo>
                      <a:cubicBezTo>
                        <a:pt x="212" y="212"/>
                        <a:pt x="71" y="353"/>
                        <a:pt x="71" y="564"/>
                      </a:cubicBezTo>
                      <a:cubicBezTo>
                        <a:pt x="1" y="775"/>
                        <a:pt x="141" y="986"/>
                        <a:pt x="282" y="1056"/>
                      </a:cubicBezTo>
                      <a:cubicBezTo>
                        <a:pt x="704" y="1267"/>
                        <a:pt x="1196" y="1408"/>
                        <a:pt x="1619" y="1549"/>
                      </a:cubicBezTo>
                      <a:cubicBezTo>
                        <a:pt x="1675" y="1567"/>
                        <a:pt x="1732" y="1576"/>
                        <a:pt x="1787" y="1576"/>
                      </a:cubicBezTo>
                      <a:cubicBezTo>
                        <a:pt x="2142" y="1576"/>
                        <a:pt x="2434" y="1211"/>
                        <a:pt x="2252" y="845"/>
                      </a:cubicBezTo>
                      <a:cubicBezTo>
                        <a:pt x="2111" y="423"/>
                        <a:pt x="1689" y="71"/>
                        <a:pt x="1196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3" name="Google Shape;18229;p64">
                  <a:extLst>
                    <a:ext uri="{FF2B5EF4-FFF2-40B4-BE49-F238E27FC236}">
                      <a16:creationId xmlns:a16="http://schemas.microsoft.com/office/drawing/2014/main" id="{E0D4A79E-A67E-AA42-71C2-0A2A069B6EC4}"/>
                    </a:ext>
                  </a:extLst>
                </p:cNvPr>
                <p:cNvSpPr/>
                <p:nvPr/>
              </p:nvSpPr>
              <p:spPr>
                <a:xfrm rot="620689">
                  <a:off x="4456357" y="3663151"/>
                  <a:ext cx="54559" cy="37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" h="1501" extrusionOk="0">
                      <a:moveTo>
                        <a:pt x="1185" y="1"/>
                      </a:moveTo>
                      <a:cubicBezTo>
                        <a:pt x="996" y="1"/>
                        <a:pt x="809" y="35"/>
                        <a:pt x="634" y="93"/>
                      </a:cubicBezTo>
                      <a:cubicBezTo>
                        <a:pt x="212" y="163"/>
                        <a:pt x="1" y="515"/>
                        <a:pt x="1" y="867"/>
                      </a:cubicBezTo>
                      <a:cubicBezTo>
                        <a:pt x="1" y="1289"/>
                        <a:pt x="423" y="1500"/>
                        <a:pt x="915" y="1500"/>
                      </a:cubicBezTo>
                      <a:cubicBezTo>
                        <a:pt x="1408" y="1430"/>
                        <a:pt x="1830" y="1219"/>
                        <a:pt x="2111" y="797"/>
                      </a:cubicBezTo>
                      <a:cubicBezTo>
                        <a:pt x="2181" y="586"/>
                        <a:pt x="2111" y="374"/>
                        <a:pt x="1970" y="234"/>
                      </a:cubicBezTo>
                      <a:cubicBezTo>
                        <a:pt x="1723" y="69"/>
                        <a:pt x="1452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4" name="Google Shape;18230;p64">
                  <a:extLst>
                    <a:ext uri="{FF2B5EF4-FFF2-40B4-BE49-F238E27FC236}">
                      <a16:creationId xmlns:a16="http://schemas.microsoft.com/office/drawing/2014/main" id="{6D5FAB22-1532-C758-E7F5-C77E3B0E67AC}"/>
                    </a:ext>
                  </a:extLst>
                </p:cNvPr>
                <p:cNvSpPr/>
                <p:nvPr/>
              </p:nvSpPr>
              <p:spPr>
                <a:xfrm rot="620689">
                  <a:off x="4502121" y="3946850"/>
                  <a:ext cx="59834" cy="48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" h="1931" extrusionOk="0">
                      <a:moveTo>
                        <a:pt x="1924" y="0"/>
                      </a:moveTo>
                      <a:cubicBezTo>
                        <a:pt x="1693" y="0"/>
                        <a:pt x="1515" y="129"/>
                        <a:pt x="1337" y="173"/>
                      </a:cubicBezTo>
                      <a:cubicBezTo>
                        <a:pt x="845" y="314"/>
                        <a:pt x="423" y="596"/>
                        <a:pt x="212" y="1088"/>
                      </a:cubicBezTo>
                      <a:cubicBezTo>
                        <a:pt x="0" y="1299"/>
                        <a:pt x="71" y="1651"/>
                        <a:pt x="282" y="1791"/>
                      </a:cubicBezTo>
                      <a:cubicBezTo>
                        <a:pt x="383" y="1893"/>
                        <a:pt x="466" y="1930"/>
                        <a:pt x="544" y="1930"/>
                      </a:cubicBezTo>
                      <a:cubicBezTo>
                        <a:pt x="683" y="1930"/>
                        <a:pt x="805" y="1811"/>
                        <a:pt x="985" y="1721"/>
                      </a:cubicBezTo>
                      <a:cubicBezTo>
                        <a:pt x="1618" y="1369"/>
                        <a:pt x="1759" y="596"/>
                        <a:pt x="2392" y="173"/>
                      </a:cubicBezTo>
                      <a:cubicBezTo>
                        <a:pt x="2211" y="44"/>
                        <a:pt x="2058" y="0"/>
                        <a:pt x="192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5" name="Google Shape;18231;p64">
                  <a:extLst>
                    <a:ext uri="{FF2B5EF4-FFF2-40B4-BE49-F238E27FC236}">
                      <a16:creationId xmlns:a16="http://schemas.microsoft.com/office/drawing/2014/main" id="{7EFB7B8C-483F-6590-EBE4-92A0F4889E63}"/>
                    </a:ext>
                  </a:extLst>
                </p:cNvPr>
                <p:cNvSpPr/>
                <p:nvPr/>
              </p:nvSpPr>
              <p:spPr>
                <a:xfrm rot="620689">
                  <a:off x="4522167" y="2754756"/>
                  <a:ext cx="45757" cy="4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" h="1838" extrusionOk="0">
                      <a:moveTo>
                        <a:pt x="1116" y="0"/>
                      </a:moveTo>
                      <a:cubicBezTo>
                        <a:pt x="891" y="0"/>
                        <a:pt x="677" y="139"/>
                        <a:pt x="493" y="277"/>
                      </a:cubicBezTo>
                      <a:cubicBezTo>
                        <a:pt x="211" y="558"/>
                        <a:pt x="0" y="980"/>
                        <a:pt x="71" y="1402"/>
                      </a:cubicBezTo>
                      <a:cubicBezTo>
                        <a:pt x="132" y="1647"/>
                        <a:pt x="299" y="1838"/>
                        <a:pt x="572" y="1838"/>
                      </a:cubicBezTo>
                      <a:cubicBezTo>
                        <a:pt x="614" y="1838"/>
                        <a:pt x="657" y="1834"/>
                        <a:pt x="704" y="1824"/>
                      </a:cubicBezTo>
                      <a:cubicBezTo>
                        <a:pt x="1126" y="1754"/>
                        <a:pt x="1266" y="1332"/>
                        <a:pt x="1477" y="980"/>
                      </a:cubicBezTo>
                      <a:cubicBezTo>
                        <a:pt x="1618" y="699"/>
                        <a:pt x="1829" y="417"/>
                        <a:pt x="1477" y="136"/>
                      </a:cubicBezTo>
                      <a:cubicBezTo>
                        <a:pt x="1356" y="39"/>
                        <a:pt x="1235" y="0"/>
                        <a:pt x="111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6" name="Google Shape;18232;p64">
                  <a:extLst>
                    <a:ext uri="{FF2B5EF4-FFF2-40B4-BE49-F238E27FC236}">
                      <a16:creationId xmlns:a16="http://schemas.microsoft.com/office/drawing/2014/main" id="{554D635E-1C3A-3B66-AA0C-8D32117871DD}"/>
                    </a:ext>
                  </a:extLst>
                </p:cNvPr>
                <p:cNvSpPr/>
                <p:nvPr/>
              </p:nvSpPr>
              <p:spPr>
                <a:xfrm rot="620689">
                  <a:off x="4397994" y="2840466"/>
                  <a:ext cx="47132" cy="32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5" h="1305" extrusionOk="0">
                      <a:moveTo>
                        <a:pt x="1530" y="1"/>
                      </a:moveTo>
                      <a:cubicBezTo>
                        <a:pt x="1422" y="1"/>
                        <a:pt x="1302" y="47"/>
                        <a:pt x="1181" y="47"/>
                      </a:cubicBezTo>
                      <a:cubicBezTo>
                        <a:pt x="970" y="47"/>
                        <a:pt x="759" y="117"/>
                        <a:pt x="618" y="188"/>
                      </a:cubicBezTo>
                      <a:cubicBezTo>
                        <a:pt x="0" y="311"/>
                        <a:pt x="360" y="1304"/>
                        <a:pt x="838" y="1304"/>
                      </a:cubicBezTo>
                      <a:cubicBezTo>
                        <a:pt x="904" y="1304"/>
                        <a:pt x="972" y="1285"/>
                        <a:pt x="1040" y="1243"/>
                      </a:cubicBezTo>
                      <a:cubicBezTo>
                        <a:pt x="1251" y="1102"/>
                        <a:pt x="1392" y="961"/>
                        <a:pt x="1533" y="750"/>
                      </a:cubicBezTo>
                      <a:cubicBezTo>
                        <a:pt x="1744" y="610"/>
                        <a:pt x="1885" y="328"/>
                        <a:pt x="1744" y="117"/>
                      </a:cubicBezTo>
                      <a:cubicBezTo>
                        <a:pt x="1684" y="27"/>
                        <a:pt x="1610" y="1"/>
                        <a:pt x="153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7" name="Google Shape;18233;p64">
                  <a:extLst>
                    <a:ext uri="{FF2B5EF4-FFF2-40B4-BE49-F238E27FC236}">
                      <a16:creationId xmlns:a16="http://schemas.microsoft.com/office/drawing/2014/main" id="{BE2CE420-D7CC-FC1D-5846-34DFC218D12A}"/>
                    </a:ext>
                  </a:extLst>
                </p:cNvPr>
                <p:cNvSpPr/>
                <p:nvPr/>
              </p:nvSpPr>
              <p:spPr>
                <a:xfrm rot="620689">
                  <a:off x="4438749" y="2781293"/>
                  <a:ext cx="38731" cy="34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356" extrusionOk="0">
                      <a:moveTo>
                        <a:pt x="889" y="1"/>
                      </a:moveTo>
                      <a:cubicBezTo>
                        <a:pt x="739" y="1"/>
                        <a:pt x="598" y="54"/>
                        <a:pt x="493" y="159"/>
                      </a:cubicBezTo>
                      <a:cubicBezTo>
                        <a:pt x="212" y="229"/>
                        <a:pt x="0" y="581"/>
                        <a:pt x="71" y="863"/>
                      </a:cubicBezTo>
                      <a:cubicBezTo>
                        <a:pt x="71" y="1144"/>
                        <a:pt x="282" y="1355"/>
                        <a:pt x="563" y="1355"/>
                      </a:cubicBezTo>
                      <a:cubicBezTo>
                        <a:pt x="985" y="1214"/>
                        <a:pt x="1337" y="863"/>
                        <a:pt x="1478" y="441"/>
                      </a:cubicBezTo>
                      <a:cubicBezTo>
                        <a:pt x="1548" y="300"/>
                        <a:pt x="1407" y="229"/>
                        <a:pt x="1337" y="159"/>
                      </a:cubicBezTo>
                      <a:cubicBezTo>
                        <a:pt x="1196" y="54"/>
                        <a:pt x="1038" y="1"/>
                        <a:pt x="88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8" name="Google Shape;18234;p64">
                  <a:extLst>
                    <a:ext uri="{FF2B5EF4-FFF2-40B4-BE49-F238E27FC236}">
                      <a16:creationId xmlns:a16="http://schemas.microsoft.com/office/drawing/2014/main" id="{C9C81F97-5329-661D-C02A-BC4F2415D0D3}"/>
                    </a:ext>
                  </a:extLst>
                </p:cNvPr>
                <p:cNvSpPr/>
                <p:nvPr/>
              </p:nvSpPr>
              <p:spPr>
                <a:xfrm rot="620689">
                  <a:off x="4443599" y="3823477"/>
                  <a:ext cx="31705" cy="31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" h="1241" extrusionOk="0">
                      <a:moveTo>
                        <a:pt x="820" y="1"/>
                      </a:moveTo>
                      <a:cubicBezTo>
                        <a:pt x="758" y="1"/>
                        <a:pt x="694" y="15"/>
                        <a:pt x="634" y="45"/>
                      </a:cubicBezTo>
                      <a:cubicBezTo>
                        <a:pt x="282" y="45"/>
                        <a:pt x="1" y="326"/>
                        <a:pt x="71" y="678"/>
                      </a:cubicBezTo>
                      <a:cubicBezTo>
                        <a:pt x="1" y="1030"/>
                        <a:pt x="282" y="1241"/>
                        <a:pt x="634" y="1241"/>
                      </a:cubicBezTo>
                      <a:cubicBezTo>
                        <a:pt x="986" y="1170"/>
                        <a:pt x="1267" y="819"/>
                        <a:pt x="1267" y="467"/>
                      </a:cubicBezTo>
                      <a:cubicBezTo>
                        <a:pt x="1267" y="190"/>
                        <a:pt x="1050" y="1"/>
                        <a:pt x="82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9" name="Google Shape;18235;p64">
                  <a:extLst>
                    <a:ext uri="{FF2B5EF4-FFF2-40B4-BE49-F238E27FC236}">
                      <a16:creationId xmlns:a16="http://schemas.microsoft.com/office/drawing/2014/main" id="{868A0165-A0F6-0C51-C868-837FE1DFD2A3}"/>
                    </a:ext>
                  </a:extLst>
                </p:cNvPr>
                <p:cNvSpPr/>
                <p:nvPr/>
              </p:nvSpPr>
              <p:spPr>
                <a:xfrm rot="620689">
                  <a:off x="4599997" y="3325288"/>
                  <a:ext cx="26404" cy="34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6" h="1358" extrusionOk="0">
                      <a:moveTo>
                        <a:pt x="665" y="1"/>
                      </a:moveTo>
                      <a:cubicBezTo>
                        <a:pt x="633" y="1"/>
                        <a:pt x="599" y="4"/>
                        <a:pt x="563" y="11"/>
                      </a:cubicBezTo>
                      <a:cubicBezTo>
                        <a:pt x="141" y="11"/>
                        <a:pt x="0" y="293"/>
                        <a:pt x="0" y="715"/>
                      </a:cubicBezTo>
                      <a:cubicBezTo>
                        <a:pt x="0" y="1067"/>
                        <a:pt x="211" y="1348"/>
                        <a:pt x="563" y="1348"/>
                      </a:cubicBezTo>
                      <a:cubicBezTo>
                        <a:pt x="593" y="1354"/>
                        <a:pt x="622" y="1357"/>
                        <a:pt x="649" y="1357"/>
                      </a:cubicBezTo>
                      <a:cubicBezTo>
                        <a:pt x="938" y="1357"/>
                        <a:pt x="1055" y="1030"/>
                        <a:pt x="1055" y="645"/>
                      </a:cubicBezTo>
                      <a:cubicBezTo>
                        <a:pt x="1055" y="266"/>
                        <a:pt x="942" y="1"/>
                        <a:pt x="66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0" name="Google Shape;18236;p64">
                  <a:extLst>
                    <a:ext uri="{FF2B5EF4-FFF2-40B4-BE49-F238E27FC236}">
                      <a16:creationId xmlns:a16="http://schemas.microsoft.com/office/drawing/2014/main" id="{EE0BCCD9-BAD7-7222-2E16-B0EE2310DCE5}"/>
                    </a:ext>
                  </a:extLst>
                </p:cNvPr>
                <p:cNvSpPr/>
                <p:nvPr/>
              </p:nvSpPr>
              <p:spPr>
                <a:xfrm rot="620689">
                  <a:off x="4517651" y="4411996"/>
                  <a:ext cx="47507" cy="38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549" extrusionOk="0">
                      <a:moveTo>
                        <a:pt x="563" y="1"/>
                      </a:moveTo>
                      <a:cubicBezTo>
                        <a:pt x="211" y="1"/>
                        <a:pt x="0" y="282"/>
                        <a:pt x="70" y="634"/>
                      </a:cubicBezTo>
                      <a:cubicBezTo>
                        <a:pt x="281" y="1196"/>
                        <a:pt x="774" y="1548"/>
                        <a:pt x="1337" y="1548"/>
                      </a:cubicBezTo>
                      <a:cubicBezTo>
                        <a:pt x="1688" y="1478"/>
                        <a:pt x="1899" y="1196"/>
                        <a:pt x="1759" y="845"/>
                      </a:cubicBezTo>
                      <a:cubicBezTo>
                        <a:pt x="1548" y="352"/>
                        <a:pt x="1126" y="71"/>
                        <a:pt x="563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1" name="Google Shape;18237;p64">
                  <a:extLst>
                    <a:ext uri="{FF2B5EF4-FFF2-40B4-BE49-F238E27FC236}">
                      <a16:creationId xmlns:a16="http://schemas.microsoft.com/office/drawing/2014/main" id="{C97B45DA-6246-936F-5E5D-0C88D9218049}"/>
                    </a:ext>
                  </a:extLst>
                </p:cNvPr>
                <p:cNvSpPr/>
                <p:nvPr/>
              </p:nvSpPr>
              <p:spPr>
                <a:xfrm rot="620689">
                  <a:off x="4635792" y="4495814"/>
                  <a:ext cx="24654" cy="25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6" h="1031" extrusionOk="0">
                      <a:moveTo>
                        <a:pt x="460" y="0"/>
                      </a:moveTo>
                      <a:cubicBezTo>
                        <a:pt x="425" y="0"/>
                        <a:pt x="389" y="5"/>
                        <a:pt x="352" y="14"/>
                      </a:cubicBezTo>
                      <a:cubicBezTo>
                        <a:pt x="1" y="14"/>
                        <a:pt x="1" y="225"/>
                        <a:pt x="1" y="507"/>
                      </a:cubicBezTo>
                      <a:cubicBezTo>
                        <a:pt x="119" y="744"/>
                        <a:pt x="238" y="1031"/>
                        <a:pt x="483" y="1031"/>
                      </a:cubicBezTo>
                      <a:cubicBezTo>
                        <a:pt x="529" y="1031"/>
                        <a:pt x="579" y="1021"/>
                        <a:pt x="634" y="999"/>
                      </a:cubicBezTo>
                      <a:cubicBezTo>
                        <a:pt x="915" y="929"/>
                        <a:pt x="986" y="647"/>
                        <a:pt x="915" y="436"/>
                      </a:cubicBezTo>
                      <a:cubicBezTo>
                        <a:pt x="854" y="192"/>
                        <a:pt x="687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2" name="Google Shape;18238;p64">
                  <a:extLst>
                    <a:ext uri="{FF2B5EF4-FFF2-40B4-BE49-F238E27FC236}">
                      <a16:creationId xmlns:a16="http://schemas.microsoft.com/office/drawing/2014/main" id="{A6B286C3-3E06-32D3-7AD7-4EF08D4E08C0}"/>
                    </a:ext>
                  </a:extLst>
                </p:cNvPr>
                <p:cNvSpPr/>
                <p:nvPr/>
              </p:nvSpPr>
              <p:spPr>
                <a:xfrm rot="620689">
                  <a:off x="4637432" y="3953208"/>
                  <a:ext cx="79187" cy="10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7" h="3993" extrusionOk="0">
                      <a:moveTo>
                        <a:pt x="1408" y="1"/>
                      </a:moveTo>
                      <a:cubicBezTo>
                        <a:pt x="1126" y="1"/>
                        <a:pt x="915" y="141"/>
                        <a:pt x="915" y="352"/>
                      </a:cubicBezTo>
                      <a:cubicBezTo>
                        <a:pt x="775" y="634"/>
                        <a:pt x="775" y="845"/>
                        <a:pt x="986" y="1056"/>
                      </a:cubicBezTo>
                      <a:cubicBezTo>
                        <a:pt x="1267" y="1408"/>
                        <a:pt x="1126" y="1619"/>
                        <a:pt x="845" y="1830"/>
                      </a:cubicBezTo>
                      <a:cubicBezTo>
                        <a:pt x="423" y="2252"/>
                        <a:pt x="352" y="2885"/>
                        <a:pt x="141" y="3377"/>
                      </a:cubicBezTo>
                      <a:cubicBezTo>
                        <a:pt x="1" y="3518"/>
                        <a:pt x="71" y="3799"/>
                        <a:pt x="212" y="3940"/>
                      </a:cubicBezTo>
                      <a:cubicBezTo>
                        <a:pt x="317" y="3975"/>
                        <a:pt x="423" y="3993"/>
                        <a:pt x="520" y="3993"/>
                      </a:cubicBezTo>
                      <a:cubicBezTo>
                        <a:pt x="616" y="3993"/>
                        <a:pt x="704" y="3975"/>
                        <a:pt x="775" y="3940"/>
                      </a:cubicBezTo>
                      <a:cubicBezTo>
                        <a:pt x="986" y="3799"/>
                        <a:pt x="1126" y="3729"/>
                        <a:pt x="1267" y="3588"/>
                      </a:cubicBezTo>
                      <a:cubicBezTo>
                        <a:pt x="1466" y="3439"/>
                        <a:pt x="1665" y="3290"/>
                        <a:pt x="1889" y="3290"/>
                      </a:cubicBezTo>
                      <a:cubicBezTo>
                        <a:pt x="1981" y="3290"/>
                        <a:pt x="2078" y="3316"/>
                        <a:pt x="2181" y="3377"/>
                      </a:cubicBezTo>
                      <a:cubicBezTo>
                        <a:pt x="2322" y="3377"/>
                        <a:pt x="2533" y="3377"/>
                        <a:pt x="2674" y="3307"/>
                      </a:cubicBezTo>
                      <a:cubicBezTo>
                        <a:pt x="2955" y="2885"/>
                        <a:pt x="3166" y="2322"/>
                        <a:pt x="3166" y="1830"/>
                      </a:cubicBezTo>
                      <a:cubicBezTo>
                        <a:pt x="3096" y="1759"/>
                        <a:pt x="3096" y="1619"/>
                        <a:pt x="3026" y="1619"/>
                      </a:cubicBezTo>
                      <a:cubicBezTo>
                        <a:pt x="2393" y="1408"/>
                        <a:pt x="1900" y="915"/>
                        <a:pt x="1900" y="282"/>
                      </a:cubicBezTo>
                      <a:cubicBezTo>
                        <a:pt x="1830" y="71"/>
                        <a:pt x="1619" y="1"/>
                        <a:pt x="14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3" name="Google Shape;18239;p64">
                  <a:extLst>
                    <a:ext uri="{FF2B5EF4-FFF2-40B4-BE49-F238E27FC236}">
                      <a16:creationId xmlns:a16="http://schemas.microsoft.com/office/drawing/2014/main" id="{99ADF39D-6C73-C55E-3660-B73D2BFD980B}"/>
                    </a:ext>
                  </a:extLst>
                </p:cNvPr>
                <p:cNvSpPr/>
                <p:nvPr/>
              </p:nvSpPr>
              <p:spPr>
                <a:xfrm rot="620689">
                  <a:off x="4609172" y="4127519"/>
                  <a:ext cx="73462" cy="56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8" h="2235" extrusionOk="0">
                      <a:moveTo>
                        <a:pt x="1782" y="1"/>
                      </a:moveTo>
                      <a:cubicBezTo>
                        <a:pt x="1051" y="1"/>
                        <a:pt x="346" y="470"/>
                        <a:pt x="71" y="1240"/>
                      </a:cubicBezTo>
                      <a:cubicBezTo>
                        <a:pt x="0" y="1521"/>
                        <a:pt x="71" y="1873"/>
                        <a:pt x="352" y="2084"/>
                      </a:cubicBezTo>
                      <a:cubicBezTo>
                        <a:pt x="483" y="2182"/>
                        <a:pt x="628" y="2234"/>
                        <a:pt x="768" y="2234"/>
                      </a:cubicBezTo>
                      <a:cubicBezTo>
                        <a:pt x="930" y="2234"/>
                        <a:pt x="1083" y="2164"/>
                        <a:pt x="1196" y="2013"/>
                      </a:cubicBezTo>
                      <a:cubicBezTo>
                        <a:pt x="1337" y="1943"/>
                        <a:pt x="1407" y="1802"/>
                        <a:pt x="1478" y="1732"/>
                      </a:cubicBezTo>
                      <a:cubicBezTo>
                        <a:pt x="1548" y="1626"/>
                        <a:pt x="1601" y="1591"/>
                        <a:pt x="1662" y="1591"/>
                      </a:cubicBezTo>
                      <a:cubicBezTo>
                        <a:pt x="1724" y="1591"/>
                        <a:pt x="1794" y="1626"/>
                        <a:pt x="1900" y="1662"/>
                      </a:cubicBezTo>
                      <a:cubicBezTo>
                        <a:pt x="2076" y="1732"/>
                        <a:pt x="2230" y="1767"/>
                        <a:pt x="2360" y="1767"/>
                      </a:cubicBezTo>
                      <a:cubicBezTo>
                        <a:pt x="2753" y="1767"/>
                        <a:pt x="2937" y="1451"/>
                        <a:pt x="2885" y="817"/>
                      </a:cubicBezTo>
                      <a:cubicBezTo>
                        <a:pt x="2885" y="536"/>
                        <a:pt x="2674" y="255"/>
                        <a:pt x="2392" y="114"/>
                      </a:cubicBezTo>
                      <a:cubicBezTo>
                        <a:pt x="2193" y="37"/>
                        <a:pt x="1986" y="1"/>
                        <a:pt x="17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56" name="Google Shape;18240;p64">
                <a:extLst>
                  <a:ext uri="{FF2B5EF4-FFF2-40B4-BE49-F238E27FC236}">
                    <a16:creationId xmlns:a16="http://schemas.microsoft.com/office/drawing/2014/main" id="{3BB5508F-0A6A-DD4E-7070-418C22975E97}"/>
                  </a:ext>
                </a:extLst>
              </p:cNvPr>
              <p:cNvGrpSpPr/>
              <p:nvPr/>
            </p:nvGrpSpPr>
            <p:grpSpPr>
              <a:xfrm>
                <a:off x="4323854" y="1850168"/>
                <a:ext cx="243470" cy="236625"/>
                <a:chOff x="1103345" y="2653993"/>
                <a:chExt cx="520458" cy="505933"/>
              </a:xfrm>
            </p:grpSpPr>
            <p:sp>
              <p:nvSpPr>
                <p:cNvPr id="1678" name="Google Shape;18241;p64">
                  <a:extLst>
                    <a:ext uri="{FF2B5EF4-FFF2-40B4-BE49-F238E27FC236}">
                      <a16:creationId xmlns:a16="http://schemas.microsoft.com/office/drawing/2014/main" id="{80B18091-907A-8F6F-15F6-99BF22CF174B}"/>
                    </a:ext>
                  </a:extLst>
                </p:cNvPr>
                <p:cNvSpPr/>
                <p:nvPr/>
              </p:nvSpPr>
              <p:spPr>
                <a:xfrm>
                  <a:off x="1103345" y="2653993"/>
                  <a:ext cx="520458" cy="505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1" h="5095" extrusionOk="0">
                      <a:moveTo>
                        <a:pt x="1841" y="0"/>
                      </a:moveTo>
                      <a:cubicBezTo>
                        <a:pt x="1799" y="0"/>
                        <a:pt x="1757" y="5"/>
                        <a:pt x="1714" y="14"/>
                      </a:cubicBezTo>
                      <a:lnTo>
                        <a:pt x="1670" y="23"/>
                      </a:lnTo>
                      <a:cubicBezTo>
                        <a:pt x="1617" y="32"/>
                        <a:pt x="1572" y="50"/>
                        <a:pt x="1528" y="77"/>
                      </a:cubicBezTo>
                      <a:cubicBezTo>
                        <a:pt x="1483" y="94"/>
                        <a:pt x="1439" y="112"/>
                        <a:pt x="1395" y="148"/>
                      </a:cubicBezTo>
                      <a:lnTo>
                        <a:pt x="1359" y="174"/>
                      </a:lnTo>
                      <a:cubicBezTo>
                        <a:pt x="1199" y="290"/>
                        <a:pt x="1110" y="485"/>
                        <a:pt x="1119" y="681"/>
                      </a:cubicBezTo>
                      <a:lnTo>
                        <a:pt x="1128" y="983"/>
                      </a:lnTo>
                      <a:cubicBezTo>
                        <a:pt x="1137" y="1213"/>
                        <a:pt x="1235" y="1444"/>
                        <a:pt x="1386" y="1613"/>
                      </a:cubicBezTo>
                      <a:lnTo>
                        <a:pt x="1599" y="1862"/>
                      </a:lnTo>
                      <a:cubicBezTo>
                        <a:pt x="1664" y="1941"/>
                        <a:pt x="1757" y="1985"/>
                        <a:pt x="1856" y="1985"/>
                      </a:cubicBezTo>
                      <a:cubicBezTo>
                        <a:pt x="1880" y="1985"/>
                        <a:pt x="1904" y="1982"/>
                        <a:pt x="1928" y="1977"/>
                      </a:cubicBezTo>
                      <a:cubicBezTo>
                        <a:pt x="1942" y="1974"/>
                        <a:pt x="1958" y="1972"/>
                        <a:pt x="1973" y="1972"/>
                      </a:cubicBezTo>
                      <a:cubicBezTo>
                        <a:pt x="2030" y="1972"/>
                        <a:pt x="2088" y="1997"/>
                        <a:pt x="2123" y="2039"/>
                      </a:cubicBezTo>
                      <a:lnTo>
                        <a:pt x="2212" y="2128"/>
                      </a:lnTo>
                      <a:cubicBezTo>
                        <a:pt x="2238" y="2164"/>
                        <a:pt x="2247" y="2208"/>
                        <a:pt x="2230" y="2253"/>
                      </a:cubicBezTo>
                      <a:lnTo>
                        <a:pt x="2212" y="2279"/>
                      </a:lnTo>
                      <a:cubicBezTo>
                        <a:pt x="2185" y="2315"/>
                        <a:pt x="2150" y="2333"/>
                        <a:pt x="2105" y="2333"/>
                      </a:cubicBezTo>
                      <a:lnTo>
                        <a:pt x="1981" y="2306"/>
                      </a:lnTo>
                      <a:cubicBezTo>
                        <a:pt x="1901" y="2297"/>
                        <a:pt x="1839" y="2253"/>
                        <a:pt x="1812" y="2182"/>
                      </a:cubicBezTo>
                      <a:cubicBezTo>
                        <a:pt x="1768" y="2066"/>
                        <a:pt x="1661" y="1986"/>
                        <a:pt x="1546" y="1968"/>
                      </a:cubicBezTo>
                      <a:lnTo>
                        <a:pt x="1217" y="1924"/>
                      </a:lnTo>
                      <a:cubicBezTo>
                        <a:pt x="1178" y="1920"/>
                        <a:pt x="1139" y="1917"/>
                        <a:pt x="1099" y="1917"/>
                      </a:cubicBezTo>
                      <a:cubicBezTo>
                        <a:pt x="908" y="1917"/>
                        <a:pt x="720" y="1970"/>
                        <a:pt x="551" y="2066"/>
                      </a:cubicBezTo>
                      <a:lnTo>
                        <a:pt x="293" y="2226"/>
                      </a:lnTo>
                      <a:cubicBezTo>
                        <a:pt x="125" y="2324"/>
                        <a:pt x="18" y="2510"/>
                        <a:pt x="9" y="2706"/>
                      </a:cubicBezTo>
                      <a:lnTo>
                        <a:pt x="9" y="2750"/>
                      </a:lnTo>
                      <a:cubicBezTo>
                        <a:pt x="0" y="2803"/>
                        <a:pt x="9" y="2848"/>
                        <a:pt x="18" y="2901"/>
                      </a:cubicBezTo>
                      <a:cubicBezTo>
                        <a:pt x="27" y="2945"/>
                        <a:pt x="36" y="2999"/>
                        <a:pt x="54" y="3043"/>
                      </a:cubicBezTo>
                      <a:lnTo>
                        <a:pt x="71" y="3088"/>
                      </a:lnTo>
                      <a:cubicBezTo>
                        <a:pt x="142" y="3274"/>
                        <a:pt x="302" y="3407"/>
                        <a:pt x="498" y="3452"/>
                      </a:cubicBezTo>
                      <a:lnTo>
                        <a:pt x="791" y="3514"/>
                      </a:lnTo>
                      <a:cubicBezTo>
                        <a:pt x="868" y="3532"/>
                        <a:pt x="946" y="3540"/>
                        <a:pt x="1023" y="3540"/>
                      </a:cubicBezTo>
                      <a:cubicBezTo>
                        <a:pt x="1179" y="3540"/>
                        <a:pt x="1333" y="3505"/>
                        <a:pt x="1475" y="3434"/>
                      </a:cubicBezTo>
                      <a:lnTo>
                        <a:pt x="1768" y="3292"/>
                      </a:lnTo>
                      <a:cubicBezTo>
                        <a:pt x="1874" y="3239"/>
                        <a:pt x="1945" y="3132"/>
                        <a:pt x="1954" y="3008"/>
                      </a:cubicBezTo>
                      <a:cubicBezTo>
                        <a:pt x="1963" y="2937"/>
                        <a:pt x="1999" y="2865"/>
                        <a:pt x="2070" y="2830"/>
                      </a:cubicBezTo>
                      <a:lnTo>
                        <a:pt x="2194" y="2759"/>
                      </a:lnTo>
                      <a:cubicBezTo>
                        <a:pt x="2207" y="2754"/>
                        <a:pt x="2223" y="2752"/>
                        <a:pt x="2240" y="2752"/>
                      </a:cubicBezTo>
                      <a:cubicBezTo>
                        <a:pt x="2256" y="2752"/>
                        <a:pt x="2274" y="2754"/>
                        <a:pt x="2292" y="2759"/>
                      </a:cubicBezTo>
                      <a:lnTo>
                        <a:pt x="2363" y="2803"/>
                      </a:lnTo>
                      <a:cubicBezTo>
                        <a:pt x="2416" y="2830"/>
                        <a:pt x="2434" y="2892"/>
                        <a:pt x="2407" y="2945"/>
                      </a:cubicBezTo>
                      <a:lnTo>
                        <a:pt x="2363" y="3025"/>
                      </a:lnTo>
                      <a:cubicBezTo>
                        <a:pt x="2327" y="3096"/>
                        <a:pt x="2256" y="3141"/>
                        <a:pt x="2185" y="3141"/>
                      </a:cubicBezTo>
                      <a:cubicBezTo>
                        <a:pt x="2061" y="3150"/>
                        <a:pt x="1945" y="3221"/>
                        <a:pt x="1892" y="3327"/>
                      </a:cubicBezTo>
                      <a:lnTo>
                        <a:pt x="1750" y="3620"/>
                      </a:lnTo>
                      <a:cubicBezTo>
                        <a:pt x="1643" y="3825"/>
                        <a:pt x="1608" y="4065"/>
                        <a:pt x="1661" y="4295"/>
                      </a:cubicBezTo>
                      <a:lnTo>
                        <a:pt x="1723" y="4597"/>
                      </a:lnTo>
                      <a:cubicBezTo>
                        <a:pt x="1759" y="4784"/>
                        <a:pt x="1892" y="4944"/>
                        <a:pt x="2079" y="5024"/>
                      </a:cubicBezTo>
                      <a:lnTo>
                        <a:pt x="2123" y="5041"/>
                      </a:lnTo>
                      <a:cubicBezTo>
                        <a:pt x="2167" y="5059"/>
                        <a:pt x="2221" y="5068"/>
                        <a:pt x="2265" y="5077"/>
                      </a:cubicBezTo>
                      <a:cubicBezTo>
                        <a:pt x="2309" y="5086"/>
                        <a:pt x="2363" y="5095"/>
                        <a:pt x="2416" y="5095"/>
                      </a:cubicBezTo>
                      <a:lnTo>
                        <a:pt x="2460" y="5095"/>
                      </a:lnTo>
                      <a:cubicBezTo>
                        <a:pt x="2656" y="5086"/>
                        <a:pt x="2842" y="4979"/>
                        <a:pt x="2940" y="4811"/>
                      </a:cubicBezTo>
                      <a:lnTo>
                        <a:pt x="3109" y="4553"/>
                      </a:lnTo>
                      <a:cubicBezTo>
                        <a:pt x="3224" y="4358"/>
                        <a:pt x="3278" y="4118"/>
                        <a:pt x="3251" y="3887"/>
                      </a:cubicBezTo>
                      <a:lnTo>
                        <a:pt x="3215" y="3567"/>
                      </a:lnTo>
                      <a:cubicBezTo>
                        <a:pt x="3198" y="3443"/>
                        <a:pt x="3118" y="3336"/>
                        <a:pt x="3011" y="3292"/>
                      </a:cubicBezTo>
                      <a:cubicBezTo>
                        <a:pt x="2940" y="3265"/>
                        <a:pt x="2887" y="3203"/>
                        <a:pt x="2878" y="3123"/>
                      </a:cubicBezTo>
                      <a:lnTo>
                        <a:pt x="2860" y="2999"/>
                      </a:lnTo>
                      <a:cubicBezTo>
                        <a:pt x="2851" y="2954"/>
                        <a:pt x="2869" y="2910"/>
                        <a:pt x="2913" y="2892"/>
                      </a:cubicBezTo>
                      <a:lnTo>
                        <a:pt x="2984" y="2848"/>
                      </a:lnTo>
                      <a:cubicBezTo>
                        <a:pt x="3002" y="2837"/>
                        <a:pt x="3021" y="2832"/>
                        <a:pt x="3039" y="2832"/>
                      </a:cubicBezTo>
                      <a:cubicBezTo>
                        <a:pt x="3067" y="2832"/>
                        <a:pt x="3093" y="2844"/>
                        <a:pt x="3109" y="2865"/>
                      </a:cubicBezTo>
                      <a:lnTo>
                        <a:pt x="3198" y="2954"/>
                      </a:lnTo>
                      <a:cubicBezTo>
                        <a:pt x="3251" y="3008"/>
                        <a:pt x="3269" y="3079"/>
                        <a:pt x="3251" y="3159"/>
                      </a:cubicBezTo>
                      <a:cubicBezTo>
                        <a:pt x="3215" y="3274"/>
                        <a:pt x="3242" y="3398"/>
                        <a:pt x="3331" y="3487"/>
                      </a:cubicBezTo>
                      <a:lnTo>
                        <a:pt x="3571" y="3718"/>
                      </a:lnTo>
                      <a:cubicBezTo>
                        <a:pt x="3731" y="3887"/>
                        <a:pt x="3953" y="3985"/>
                        <a:pt x="4184" y="4011"/>
                      </a:cubicBezTo>
                      <a:lnTo>
                        <a:pt x="4485" y="4047"/>
                      </a:lnTo>
                      <a:cubicBezTo>
                        <a:pt x="4503" y="4048"/>
                        <a:pt x="4521" y="4049"/>
                        <a:pt x="4539" y="4049"/>
                      </a:cubicBezTo>
                      <a:cubicBezTo>
                        <a:pt x="4716" y="4049"/>
                        <a:pt x="4889" y="3971"/>
                        <a:pt x="5010" y="3834"/>
                      </a:cubicBezTo>
                      <a:lnTo>
                        <a:pt x="5036" y="3798"/>
                      </a:lnTo>
                      <a:cubicBezTo>
                        <a:pt x="5072" y="3763"/>
                        <a:pt x="5098" y="3718"/>
                        <a:pt x="5116" y="3674"/>
                      </a:cubicBezTo>
                      <a:cubicBezTo>
                        <a:pt x="5143" y="3629"/>
                        <a:pt x="5161" y="3585"/>
                        <a:pt x="5178" y="3532"/>
                      </a:cubicBezTo>
                      <a:lnTo>
                        <a:pt x="5187" y="3487"/>
                      </a:lnTo>
                      <a:cubicBezTo>
                        <a:pt x="5240" y="3301"/>
                        <a:pt x="5196" y="3096"/>
                        <a:pt x="5072" y="2945"/>
                      </a:cubicBezTo>
                      <a:lnTo>
                        <a:pt x="4876" y="2714"/>
                      </a:lnTo>
                      <a:cubicBezTo>
                        <a:pt x="4716" y="2537"/>
                        <a:pt x="4512" y="2413"/>
                        <a:pt x="4281" y="2368"/>
                      </a:cubicBezTo>
                      <a:lnTo>
                        <a:pt x="3961" y="2306"/>
                      </a:lnTo>
                      <a:cubicBezTo>
                        <a:pt x="3937" y="2301"/>
                        <a:pt x="3913" y="2298"/>
                        <a:pt x="3889" y="2298"/>
                      </a:cubicBezTo>
                      <a:cubicBezTo>
                        <a:pt x="3790" y="2298"/>
                        <a:pt x="3697" y="2341"/>
                        <a:pt x="3633" y="2413"/>
                      </a:cubicBezTo>
                      <a:cubicBezTo>
                        <a:pt x="3598" y="2462"/>
                        <a:pt x="3540" y="2489"/>
                        <a:pt x="3482" y="2489"/>
                      </a:cubicBezTo>
                      <a:cubicBezTo>
                        <a:pt x="3467" y="2489"/>
                        <a:pt x="3452" y="2487"/>
                        <a:pt x="3437" y="2484"/>
                      </a:cubicBezTo>
                      <a:lnTo>
                        <a:pt x="3331" y="2466"/>
                      </a:lnTo>
                      <a:cubicBezTo>
                        <a:pt x="3286" y="2457"/>
                        <a:pt x="3251" y="2421"/>
                        <a:pt x="3242" y="2377"/>
                      </a:cubicBezTo>
                      <a:cubicBezTo>
                        <a:pt x="3242" y="2333"/>
                        <a:pt x="3260" y="2297"/>
                        <a:pt x="3295" y="2279"/>
                      </a:cubicBezTo>
                      <a:lnTo>
                        <a:pt x="3402" y="2208"/>
                      </a:lnTo>
                      <a:cubicBezTo>
                        <a:pt x="3435" y="2185"/>
                        <a:pt x="3473" y="2174"/>
                        <a:pt x="3511" y="2174"/>
                      </a:cubicBezTo>
                      <a:cubicBezTo>
                        <a:pt x="3546" y="2174"/>
                        <a:pt x="3582" y="2183"/>
                        <a:pt x="3615" y="2199"/>
                      </a:cubicBezTo>
                      <a:cubicBezTo>
                        <a:pt x="3662" y="2223"/>
                        <a:pt x="3715" y="2234"/>
                        <a:pt x="3767" y="2234"/>
                      </a:cubicBezTo>
                      <a:cubicBezTo>
                        <a:pt x="3833" y="2234"/>
                        <a:pt x="3898" y="2216"/>
                        <a:pt x="3953" y="2182"/>
                      </a:cubicBezTo>
                      <a:lnTo>
                        <a:pt x="4228" y="2004"/>
                      </a:lnTo>
                      <a:cubicBezTo>
                        <a:pt x="4423" y="1871"/>
                        <a:pt x="4574" y="1684"/>
                        <a:pt x="4645" y="1453"/>
                      </a:cubicBezTo>
                      <a:lnTo>
                        <a:pt x="4743" y="1169"/>
                      </a:lnTo>
                      <a:cubicBezTo>
                        <a:pt x="4805" y="983"/>
                        <a:pt x="4770" y="778"/>
                        <a:pt x="4645" y="618"/>
                      </a:cubicBezTo>
                      <a:lnTo>
                        <a:pt x="4619" y="583"/>
                      </a:lnTo>
                      <a:cubicBezTo>
                        <a:pt x="4583" y="538"/>
                        <a:pt x="4548" y="503"/>
                        <a:pt x="4503" y="476"/>
                      </a:cubicBezTo>
                      <a:cubicBezTo>
                        <a:pt x="4468" y="441"/>
                        <a:pt x="4432" y="414"/>
                        <a:pt x="4388" y="388"/>
                      </a:cubicBezTo>
                      <a:lnTo>
                        <a:pt x="4343" y="370"/>
                      </a:lnTo>
                      <a:cubicBezTo>
                        <a:pt x="4255" y="325"/>
                        <a:pt x="4159" y="303"/>
                        <a:pt x="4065" y="303"/>
                      </a:cubicBezTo>
                      <a:cubicBezTo>
                        <a:pt x="3970" y="303"/>
                        <a:pt x="3877" y="325"/>
                        <a:pt x="3793" y="370"/>
                      </a:cubicBezTo>
                      <a:lnTo>
                        <a:pt x="3517" y="512"/>
                      </a:lnTo>
                      <a:cubicBezTo>
                        <a:pt x="3313" y="618"/>
                        <a:pt x="3144" y="796"/>
                        <a:pt x="3056" y="1018"/>
                      </a:cubicBezTo>
                      <a:lnTo>
                        <a:pt x="2922" y="1320"/>
                      </a:lnTo>
                      <a:cubicBezTo>
                        <a:pt x="2878" y="1427"/>
                        <a:pt x="2896" y="1560"/>
                        <a:pt x="2967" y="1649"/>
                      </a:cubicBezTo>
                      <a:cubicBezTo>
                        <a:pt x="3011" y="1711"/>
                        <a:pt x="3029" y="1791"/>
                        <a:pt x="3002" y="1862"/>
                      </a:cubicBezTo>
                      <a:lnTo>
                        <a:pt x="2949" y="1968"/>
                      </a:lnTo>
                      <a:cubicBezTo>
                        <a:pt x="2933" y="2007"/>
                        <a:pt x="2905" y="2032"/>
                        <a:pt x="2862" y="2032"/>
                      </a:cubicBezTo>
                      <a:cubicBezTo>
                        <a:pt x="2856" y="2032"/>
                        <a:pt x="2849" y="2032"/>
                        <a:pt x="2842" y="2031"/>
                      </a:cubicBezTo>
                      <a:lnTo>
                        <a:pt x="2709" y="2022"/>
                      </a:lnTo>
                      <a:cubicBezTo>
                        <a:pt x="2665" y="2013"/>
                        <a:pt x="2629" y="1977"/>
                        <a:pt x="2620" y="1933"/>
                      </a:cubicBezTo>
                      <a:lnTo>
                        <a:pt x="2611" y="1817"/>
                      </a:lnTo>
                      <a:cubicBezTo>
                        <a:pt x="2603" y="1746"/>
                        <a:pt x="2629" y="1675"/>
                        <a:pt x="2691" y="1622"/>
                      </a:cubicBezTo>
                      <a:cubicBezTo>
                        <a:pt x="2789" y="1551"/>
                        <a:pt x="2842" y="1436"/>
                        <a:pt x="2825" y="1311"/>
                      </a:cubicBezTo>
                      <a:lnTo>
                        <a:pt x="2780" y="983"/>
                      </a:lnTo>
                      <a:cubicBezTo>
                        <a:pt x="2754" y="752"/>
                        <a:pt x="2638" y="538"/>
                        <a:pt x="2469" y="379"/>
                      </a:cubicBezTo>
                      <a:lnTo>
                        <a:pt x="2247" y="165"/>
                      </a:lnTo>
                      <a:cubicBezTo>
                        <a:pt x="2136" y="61"/>
                        <a:pt x="1992" y="0"/>
                        <a:pt x="18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679" name="Google Shape;18242;p64">
                  <a:extLst>
                    <a:ext uri="{FF2B5EF4-FFF2-40B4-BE49-F238E27FC236}">
                      <a16:creationId xmlns:a16="http://schemas.microsoft.com/office/drawing/2014/main" id="{41C17923-BB57-0153-F442-04C35FA15E1C}"/>
                    </a:ext>
                  </a:extLst>
                </p:cNvPr>
                <p:cNvGrpSpPr/>
                <p:nvPr/>
              </p:nvGrpSpPr>
              <p:grpSpPr>
                <a:xfrm>
                  <a:off x="1238301" y="2776232"/>
                  <a:ext cx="245283" cy="311802"/>
                  <a:chOff x="5152350" y="1627375"/>
                  <a:chExt cx="61750" cy="78500"/>
                </a:xfrm>
              </p:grpSpPr>
              <p:sp>
                <p:nvSpPr>
                  <p:cNvPr id="1680" name="Google Shape;18243;p64">
                    <a:extLst>
                      <a:ext uri="{FF2B5EF4-FFF2-40B4-BE49-F238E27FC236}">
                        <a16:creationId xmlns:a16="http://schemas.microsoft.com/office/drawing/2014/main" id="{251CC7BF-3379-C841-5240-2C932FD06A8C}"/>
                      </a:ext>
                    </a:extLst>
                  </p:cNvPr>
                  <p:cNvSpPr/>
                  <p:nvPr/>
                </p:nvSpPr>
                <p:spPr>
                  <a:xfrm>
                    <a:off x="5177425" y="1652250"/>
                    <a:ext cx="17125" cy="13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" h="542" extrusionOk="0">
                        <a:moveTo>
                          <a:pt x="622" y="364"/>
                        </a:moveTo>
                        <a:cubicBezTo>
                          <a:pt x="578" y="373"/>
                          <a:pt x="534" y="391"/>
                          <a:pt x="498" y="409"/>
                        </a:cubicBezTo>
                        <a:lnTo>
                          <a:pt x="427" y="453"/>
                        </a:lnTo>
                        <a:cubicBezTo>
                          <a:pt x="400" y="471"/>
                          <a:pt x="374" y="488"/>
                          <a:pt x="347" y="515"/>
                        </a:cubicBezTo>
                        <a:cubicBezTo>
                          <a:pt x="321" y="542"/>
                          <a:pt x="276" y="533"/>
                          <a:pt x="258" y="497"/>
                        </a:cubicBezTo>
                        <a:cubicBezTo>
                          <a:pt x="223" y="444"/>
                          <a:pt x="178" y="400"/>
                          <a:pt x="125" y="373"/>
                        </a:cubicBezTo>
                        <a:lnTo>
                          <a:pt x="45" y="329"/>
                        </a:lnTo>
                        <a:lnTo>
                          <a:pt x="45" y="329"/>
                        </a:lnTo>
                        <a:cubicBezTo>
                          <a:pt x="10" y="311"/>
                          <a:pt x="1" y="258"/>
                          <a:pt x="27" y="231"/>
                        </a:cubicBezTo>
                        <a:cubicBezTo>
                          <a:pt x="45" y="213"/>
                          <a:pt x="54" y="195"/>
                          <a:pt x="63" y="178"/>
                        </a:cubicBezTo>
                        <a:lnTo>
                          <a:pt x="81" y="151"/>
                        </a:lnTo>
                        <a:cubicBezTo>
                          <a:pt x="98" y="124"/>
                          <a:pt x="107" y="89"/>
                          <a:pt x="116" y="53"/>
                        </a:cubicBezTo>
                        <a:cubicBezTo>
                          <a:pt x="125" y="18"/>
                          <a:pt x="170" y="0"/>
                          <a:pt x="205" y="18"/>
                        </a:cubicBezTo>
                        <a:cubicBezTo>
                          <a:pt x="241" y="36"/>
                          <a:pt x="285" y="53"/>
                          <a:pt x="329" y="53"/>
                        </a:cubicBezTo>
                        <a:lnTo>
                          <a:pt x="463" y="62"/>
                        </a:lnTo>
                        <a:cubicBezTo>
                          <a:pt x="480" y="62"/>
                          <a:pt x="498" y="62"/>
                          <a:pt x="516" y="62"/>
                        </a:cubicBezTo>
                        <a:lnTo>
                          <a:pt x="560" y="62"/>
                        </a:lnTo>
                        <a:cubicBezTo>
                          <a:pt x="596" y="62"/>
                          <a:pt x="631" y="89"/>
                          <a:pt x="631" y="124"/>
                        </a:cubicBezTo>
                        <a:cubicBezTo>
                          <a:pt x="631" y="142"/>
                          <a:pt x="631" y="160"/>
                          <a:pt x="631" y="178"/>
                        </a:cubicBezTo>
                        <a:cubicBezTo>
                          <a:pt x="631" y="222"/>
                          <a:pt x="649" y="266"/>
                          <a:pt x="667" y="311"/>
                        </a:cubicBezTo>
                        <a:cubicBezTo>
                          <a:pt x="685" y="338"/>
                          <a:pt x="667" y="373"/>
                          <a:pt x="631" y="373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1" name="Google Shape;18244;p64">
                    <a:extLst>
                      <a:ext uri="{FF2B5EF4-FFF2-40B4-BE49-F238E27FC236}">
                        <a16:creationId xmlns:a16="http://schemas.microsoft.com/office/drawing/2014/main" id="{8228AB2B-5973-3C2D-6AE0-7392BB77FED2}"/>
                      </a:ext>
                    </a:extLst>
                  </p:cNvPr>
                  <p:cNvSpPr/>
                  <p:nvPr/>
                </p:nvSpPr>
                <p:spPr>
                  <a:xfrm>
                    <a:off x="5176325" y="1640325"/>
                    <a:ext cx="8675" cy="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" h="655" extrusionOk="0">
                        <a:moveTo>
                          <a:pt x="41" y="0"/>
                        </a:moveTo>
                        <a:cubicBezTo>
                          <a:pt x="36" y="0"/>
                          <a:pt x="31" y="3"/>
                          <a:pt x="27" y="6"/>
                        </a:cubicBezTo>
                        <a:lnTo>
                          <a:pt x="18" y="15"/>
                        </a:lnTo>
                        <a:cubicBezTo>
                          <a:pt x="0" y="24"/>
                          <a:pt x="0" y="42"/>
                          <a:pt x="18" y="51"/>
                        </a:cubicBezTo>
                        <a:lnTo>
                          <a:pt x="27" y="68"/>
                        </a:lnTo>
                        <a:cubicBezTo>
                          <a:pt x="36" y="77"/>
                          <a:pt x="45" y="77"/>
                          <a:pt x="54" y="77"/>
                        </a:cubicBezTo>
                        <a:lnTo>
                          <a:pt x="63" y="86"/>
                        </a:lnTo>
                        <a:cubicBezTo>
                          <a:pt x="169" y="255"/>
                          <a:pt x="249" y="441"/>
                          <a:pt x="285" y="628"/>
                        </a:cubicBezTo>
                        <a:cubicBezTo>
                          <a:pt x="293" y="646"/>
                          <a:pt x="302" y="655"/>
                          <a:pt x="320" y="655"/>
                        </a:cubicBezTo>
                        <a:cubicBezTo>
                          <a:pt x="338" y="646"/>
                          <a:pt x="347" y="637"/>
                          <a:pt x="338" y="619"/>
                        </a:cubicBezTo>
                        <a:cubicBezTo>
                          <a:pt x="285" y="424"/>
                          <a:pt x="205" y="237"/>
                          <a:pt x="89" y="68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33"/>
                          <a:pt x="71" y="24"/>
                        </a:cubicBezTo>
                        <a:lnTo>
                          <a:pt x="63" y="15"/>
                        </a:lnTo>
                        <a:cubicBezTo>
                          <a:pt x="57" y="5"/>
                          <a:pt x="49" y="0"/>
                          <a:pt x="41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2" name="Google Shape;18245;p64">
                    <a:extLst>
                      <a:ext uri="{FF2B5EF4-FFF2-40B4-BE49-F238E27FC236}">
                        <a16:creationId xmlns:a16="http://schemas.microsoft.com/office/drawing/2014/main" id="{C4FA8B30-3E26-3DE2-A72F-5F3D460B2485}"/>
                      </a:ext>
                    </a:extLst>
                  </p:cNvPr>
                  <p:cNvSpPr/>
                  <p:nvPr/>
                </p:nvSpPr>
                <p:spPr>
                  <a:xfrm>
                    <a:off x="5172775" y="1647350"/>
                    <a:ext cx="9125" cy="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" h="301" extrusionOk="0">
                        <a:moveTo>
                          <a:pt x="45" y="1"/>
                        </a:moveTo>
                        <a:cubicBezTo>
                          <a:pt x="27" y="1"/>
                          <a:pt x="9" y="9"/>
                          <a:pt x="0" y="27"/>
                        </a:cubicBezTo>
                        <a:lnTo>
                          <a:pt x="0" y="36"/>
                        </a:lnTo>
                        <a:cubicBezTo>
                          <a:pt x="0" y="45"/>
                          <a:pt x="9" y="63"/>
                          <a:pt x="27" y="72"/>
                        </a:cubicBezTo>
                        <a:lnTo>
                          <a:pt x="36" y="72"/>
                        </a:lnTo>
                        <a:cubicBezTo>
                          <a:pt x="45" y="72"/>
                          <a:pt x="54" y="63"/>
                          <a:pt x="62" y="63"/>
                        </a:cubicBezTo>
                        <a:lnTo>
                          <a:pt x="80" y="63"/>
                        </a:lnTo>
                        <a:cubicBezTo>
                          <a:pt x="178" y="116"/>
                          <a:pt x="267" y="196"/>
                          <a:pt x="320" y="294"/>
                        </a:cubicBezTo>
                        <a:cubicBezTo>
                          <a:pt x="320" y="298"/>
                          <a:pt x="324" y="300"/>
                          <a:pt x="330" y="300"/>
                        </a:cubicBezTo>
                        <a:cubicBezTo>
                          <a:pt x="336" y="300"/>
                          <a:pt x="342" y="298"/>
                          <a:pt x="347" y="294"/>
                        </a:cubicBezTo>
                        <a:cubicBezTo>
                          <a:pt x="364" y="294"/>
                          <a:pt x="364" y="276"/>
                          <a:pt x="364" y="267"/>
                        </a:cubicBezTo>
                        <a:cubicBezTo>
                          <a:pt x="302" y="169"/>
                          <a:pt x="205" y="89"/>
                          <a:pt x="89" y="36"/>
                        </a:cubicBezTo>
                        <a:lnTo>
                          <a:pt x="71" y="36"/>
                        </a:lnTo>
                        <a:cubicBezTo>
                          <a:pt x="71" y="18"/>
                          <a:pt x="71" y="9"/>
                          <a:pt x="5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3" name="Google Shape;18246;p64">
                    <a:extLst>
                      <a:ext uri="{FF2B5EF4-FFF2-40B4-BE49-F238E27FC236}">
                        <a16:creationId xmlns:a16="http://schemas.microsoft.com/office/drawing/2014/main" id="{20E4C7B7-AFE2-A1DF-9746-F7A886B111F9}"/>
                      </a:ext>
                    </a:extLst>
                  </p:cNvPr>
                  <p:cNvSpPr/>
                  <p:nvPr/>
                </p:nvSpPr>
                <p:spPr>
                  <a:xfrm>
                    <a:off x="5162550" y="1655700"/>
                    <a:ext cx="19125" cy="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" h="221" extrusionOk="0">
                        <a:moveTo>
                          <a:pt x="738" y="1"/>
                        </a:moveTo>
                        <a:cubicBezTo>
                          <a:pt x="734" y="1"/>
                          <a:pt x="731" y="2"/>
                          <a:pt x="729" y="4"/>
                        </a:cubicBezTo>
                        <a:cubicBezTo>
                          <a:pt x="507" y="31"/>
                          <a:pt x="294" y="84"/>
                          <a:pt x="90" y="155"/>
                        </a:cubicBezTo>
                        <a:lnTo>
                          <a:pt x="72" y="164"/>
                        </a:lnTo>
                        <a:cubicBezTo>
                          <a:pt x="65" y="158"/>
                          <a:pt x="55" y="151"/>
                          <a:pt x="46" y="151"/>
                        </a:cubicBezTo>
                        <a:cubicBezTo>
                          <a:pt x="42" y="151"/>
                          <a:pt x="39" y="152"/>
                          <a:pt x="36" y="155"/>
                        </a:cubicBezTo>
                        <a:lnTo>
                          <a:pt x="27" y="155"/>
                        </a:lnTo>
                        <a:cubicBezTo>
                          <a:pt x="10" y="155"/>
                          <a:pt x="1" y="173"/>
                          <a:pt x="10" y="191"/>
                        </a:cubicBezTo>
                        <a:lnTo>
                          <a:pt x="10" y="200"/>
                        </a:lnTo>
                        <a:cubicBezTo>
                          <a:pt x="10" y="213"/>
                          <a:pt x="19" y="221"/>
                          <a:pt x="31" y="221"/>
                        </a:cubicBezTo>
                        <a:cubicBezTo>
                          <a:pt x="36" y="221"/>
                          <a:pt x="40" y="220"/>
                          <a:pt x="45" y="217"/>
                        </a:cubicBezTo>
                        <a:lnTo>
                          <a:pt x="54" y="217"/>
                        </a:lnTo>
                        <a:cubicBezTo>
                          <a:pt x="72" y="217"/>
                          <a:pt x="81" y="200"/>
                          <a:pt x="81" y="191"/>
                        </a:cubicBezTo>
                        <a:lnTo>
                          <a:pt x="98" y="182"/>
                        </a:lnTo>
                        <a:cubicBezTo>
                          <a:pt x="303" y="120"/>
                          <a:pt x="516" y="75"/>
                          <a:pt x="738" y="49"/>
                        </a:cubicBezTo>
                        <a:cubicBezTo>
                          <a:pt x="747" y="49"/>
                          <a:pt x="765" y="40"/>
                          <a:pt x="765" y="22"/>
                        </a:cubicBezTo>
                        <a:cubicBezTo>
                          <a:pt x="758" y="9"/>
                          <a:pt x="747" y="1"/>
                          <a:pt x="73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4" name="Google Shape;18247;p64">
                    <a:extLst>
                      <a:ext uri="{FF2B5EF4-FFF2-40B4-BE49-F238E27FC236}">
                        <a16:creationId xmlns:a16="http://schemas.microsoft.com/office/drawing/2014/main" id="{9C8C8554-A041-7D91-CF0B-235AC460A0E3}"/>
                      </a:ext>
                    </a:extLst>
                  </p:cNvPr>
                  <p:cNvSpPr/>
                  <p:nvPr/>
                </p:nvSpPr>
                <p:spPr>
                  <a:xfrm>
                    <a:off x="5189200" y="1627375"/>
                    <a:ext cx="17575" cy="2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03" h="1145" extrusionOk="0">
                        <a:moveTo>
                          <a:pt x="693" y="0"/>
                        </a:moveTo>
                        <a:cubicBezTo>
                          <a:pt x="684" y="0"/>
                          <a:pt x="676" y="0"/>
                          <a:pt x="667" y="9"/>
                        </a:cubicBezTo>
                        <a:lnTo>
                          <a:pt x="658" y="18"/>
                        </a:lnTo>
                        <a:cubicBezTo>
                          <a:pt x="649" y="18"/>
                          <a:pt x="649" y="36"/>
                          <a:pt x="649" y="45"/>
                        </a:cubicBezTo>
                        <a:lnTo>
                          <a:pt x="649" y="18"/>
                        </a:lnTo>
                        <a:cubicBezTo>
                          <a:pt x="640" y="18"/>
                          <a:pt x="640" y="18"/>
                          <a:pt x="640" y="27"/>
                        </a:cubicBezTo>
                        <a:lnTo>
                          <a:pt x="640" y="45"/>
                        </a:lnTo>
                        <a:cubicBezTo>
                          <a:pt x="631" y="54"/>
                          <a:pt x="640" y="62"/>
                          <a:pt x="649" y="71"/>
                        </a:cubicBezTo>
                        <a:lnTo>
                          <a:pt x="640" y="98"/>
                        </a:lnTo>
                        <a:cubicBezTo>
                          <a:pt x="631" y="133"/>
                          <a:pt x="613" y="178"/>
                          <a:pt x="587" y="231"/>
                        </a:cubicBezTo>
                        <a:cubicBezTo>
                          <a:pt x="533" y="356"/>
                          <a:pt x="471" y="480"/>
                          <a:pt x="400" y="595"/>
                        </a:cubicBezTo>
                        <a:cubicBezTo>
                          <a:pt x="320" y="720"/>
                          <a:pt x="240" y="826"/>
                          <a:pt x="160" y="942"/>
                        </a:cubicBezTo>
                        <a:cubicBezTo>
                          <a:pt x="80" y="1031"/>
                          <a:pt x="36" y="1084"/>
                          <a:pt x="36" y="1084"/>
                        </a:cubicBezTo>
                        <a:cubicBezTo>
                          <a:pt x="9" y="1102"/>
                          <a:pt x="1" y="1128"/>
                          <a:pt x="9" y="1137"/>
                        </a:cubicBezTo>
                        <a:cubicBezTo>
                          <a:pt x="15" y="1142"/>
                          <a:pt x="20" y="1144"/>
                          <a:pt x="25" y="1144"/>
                        </a:cubicBezTo>
                        <a:cubicBezTo>
                          <a:pt x="38" y="1144"/>
                          <a:pt x="53" y="1132"/>
                          <a:pt x="72" y="1119"/>
                        </a:cubicBezTo>
                        <a:cubicBezTo>
                          <a:pt x="72" y="1119"/>
                          <a:pt x="125" y="1057"/>
                          <a:pt x="196" y="968"/>
                        </a:cubicBezTo>
                        <a:cubicBezTo>
                          <a:pt x="285" y="862"/>
                          <a:pt x="356" y="737"/>
                          <a:pt x="427" y="622"/>
                        </a:cubicBezTo>
                        <a:cubicBezTo>
                          <a:pt x="498" y="498"/>
                          <a:pt x="560" y="373"/>
                          <a:pt x="613" y="240"/>
                        </a:cubicBezTo>
                        <a:cubicBezTo>
                          <a:pt x="640" y="187"/>
                          <a:pt x="658" y="142"/>
                          <a:pt x="667" y="107"/>
                        </a:cubicBezTo>
                        <a:lnTo>
                          <a:pt x="676" y="80"/>
                        </a:lnTo>
                        <a:cubicBezTo>
                          <a:pt x="693" y="80"/>
                          <a:pt x="702" y="71"/>
                          <a:pt x="702" y="62"/>
                        </a:cubicBezTo>
                        <a:lnTo>
                          <a:pt x="702" y="54"/>
                        </a:lnTo>
                        <a:cubicBezTo>
                          <a:pt x="702" y="45"/>
                          <a:pt x="702" y="36"/>
                          <a:pt x="702" y="36"/>
                        </a:cubicBezTo>
                        <a:lnTo>
                          <a:pt x="693" y="0"/>
                        </a:ln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5" name="Google Shape;18248;p64">
                    <a:extLst>
                      <a:ext uri="{FF2B5EF4-FFF2-40B4-BE49-F238E27FC236}">
                        <a16:creationId xmlns:a16="http://schemas.microsoft.com/office/drawing/2014/main" id="{78160DC9-624B-0C02-B35C-F389958F8767}"/>
                      </a:ext>
                    </a:extLst>
                  </p:cNvPr>
                  <p:cNvSpPr/>
                  <p:nvPr/>
                </p:nvSpPr>
                <p:spPr>
                  <a:xfrm>
                    <a:off x="5187650" y="1649700"/>
                    <a:ext cx="22225" cy="8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" h="357" extrusionOk="0">
                        <a:moveTo>
                          <a:pt x="858" y="1"/>
                        </a:moveTo>
                        <a:cubicBezTo>
                          <a:pt x="854" y="1"/>
                          <a:pt x="849" y="2"/>
                          <a:pt x="844" y="4"/>
                        </a:cubicBezTo>
                        <a:lnTo>
                          <a:pt x="835" y="4"/>
                        </a:lnTo>
                        <a:cubicBezTo>
                          <a:pt x="826" y="4"/>
                          <a:pt x="817" y="13"/>
                          <a:pt x="817" y="22"/>
                        </a:cubicBezTo>
                        <a:lnTo>
                          <a:pt x="791" y="31"/>
                        </a:lnTo>
                        <a:lnTo>
                          <a:pt x="693" y="49"/>
                        </a:lnTo>
                        <a:cubicBezTo>
                          <a:pt x="622" y="66"/>
                          <a:pt x="515" y="93"/>
                          <a:pt x="418" y="138"/>
                        </a:cubicBezTo>
                        <a:cubicBezTo>
                          <a:pt x="320" y="173"/>
                          <a:pt x="222" y="209"/>
                          <a:pt x="151" y="244"/>
                        </a:cubicBezTo>
                        <a:cubicBezTo>
                          <a:pt x="80" y="280"/>
                          <a:pt x="27" y="297"/>
                          <a:pt x="27" y="297"/>
                        </a:cubicBezTo>
                        <a:cubicBezTo>
                          <a:pt x="9" y="315"/>
                          <a:pt x="0" y="333"/>
                          <a:pt x="9" y="342"/>
                        </a:cubicBezTo>
                        <a:cubicBezTo>
                          <a:pt x="14" y="352"/>
                          <a:pt x="23" y="357"/>
                          <a:pt x="32" y="357"/>
                        </a:cubicBezTo>
                        <a:cubicBezTo>
                          <a:pt x="39" y="357"/>
                          <a:pt x="46" y="354"/>
                          <a:pt x="54" y="351"/>
                        </a:cubicBezTo>
                        <a:cubicBezTo>
                          <a:pt x="54" y="351"/>
                          <a:pt x="98" y="324"/>
                          <a:pt x="160" y="289"/>
                        </a:cubicBezTo>
                        <a:cubicBezTo>
                          <a:pt x="231" y="253"/>
                          <a:pt x="329" y="217"/>
                          <a:pt x="427" y="173"/>
                        </a:cubicBezTo>
                        <a:cubicBezTo>
                          <a:pt x="524" y="138"/>
                          <a:pt x="622" y="111"/>
                          <a:pt x="702" y="84"/>
                        </a:cubicBezTo>
                        <a:cubicBezTo>
                          <a:pt x="738" y="75"/>
                          <a:pt x="764" y="66"/>
                          <a:pt x="791" y="66"/>
                        </a:cubicBezTo>
                        <a:lnTo>
                          <a:pt x="817" y="58"/>
                        </a:lnTo>
                        <a:cubicBezTo>
                          <a:pt x="817" y="66"/>
                          <a:pt x="835" y="75"/>
                          <a:pt x="844" y="75"/>
                        </a:cubicBezTo>
                        <a:lnTo>
                          <a:pt x="853" y="75"/>
                        </a:lnTo>
                        <a:cubicBezTo>
                          <a:pt x="871" y="66"/>
                          <a:pt x="889" y="49"/>
                          <a:pt x="880" y="31"/>
                        </a:cubicBezTo>
                        <a:lnTo>
                          <a:pt x="880" y="22"/>
                        </a:lnTo>
                        <a:cubicBezTo>
                          <a:pt x="880" y="9"/>
                          <a:pt x="870" y="1"/>
                          <a:pt x="85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6" name="Google Shape;18249;p64">
                    <a:extLst>
                      <a:ext uri="{FF2B5EF4-FFF2-40B4-BE49-F238E27FC236}">
                        <a16:creationId xmlns:a16="http://schemas.microsoft.com/office/drawing/2014/main" id="{B9DE1676-8ECF-005F-EB76-243786D2715C}"/>
                      </a:ext>
                    </a:extLst>
                  </p:cNvPr>
                  <p:cNvSpPr/>
                  <p:nvPr/>
                </p:nvSpPr>
                <p:spPr>
                  <a:xfrm>
                    <a:off x="5190300" y="1659425"/>
                    <a:ext cx="23800" cy="1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2" h="519" extrusionOk="0">
                        <a:moveTo>
                          <a:pt x="26" y="0"/>
                        </a:moveTo>
                        <a:cubicBezTo>
                          <a:pt x="14" y="0"/>
                          <a:pt x="6" y="5"/>
                          <a:pt x="1" y="15"/>
                        </a:cubicBezTo>
                        <a:cubicBezTo>
                          <a:pt x="1" y="24"/>
                          <a:pt x="10" y="42"/>
                          <a:pt x="36" y="51"/>
                        </a:cubicBezTo>
                        <a:cubicBezTo>
                          <a:pt x="36" y="51"/>
                          <a:pt x="90" y="68"/>
                          <a:pt x="179" y="104"/>
                        </a:cubicBezTo>
                        <a:cubicBezTo>
                          <a:pt x="276" y="148"/>
                          <a:pt x="374" y="193"/>
                          <a:pt x="481" y="237"/>
                        </a:cubicBezTo>
                        <a:cubicBezTo>
                          <a:pt x="587" y="290"/>
                          <a:pt x="685" y="352"/>
                          <a:pt x="765" y="397"/>
                        </a:cubicBezTo>
                        <a:cubicBezTo>
                          <a:pt x="800" y="424"/>
                          <a:pt x="836" y="441"/>
                          <a:pt x="854" y="459"/>
                        </a:cubicBezTo>
                        <a:lnTo>
                          <a:pt x="880" y="477"/>
                        </a:lnTo>
                        <a:cubicBezTo>
                          <a:pt x="880" y="486"/>
                          <a:pt x="880" y="495"/>
                          <a:pt x="889" y="503"/>
                        </a:cubicBezTo>
                        <a:lnTo>
                          <a:pt x="898" y="512"/>
                        </a:lnTo>
                        <a:cubicBezTo>
                          <a:pt x="905" y="516"/>
                          <a:pt x="913" y="518"/>
                          <a:pt x="919" y="518"/>
                        </a:cubicBezTo>
                        <a:cubicBezTo>
                          <a:pt x="929" y="518"/>
                          <a:pt x="937" y="514"/>
                          <a:pt x="942" y="503"/>
                        </a:cubicBezTo>
                        <a:cubicBezTo>
                          <a:pt x="951" y="486"/>
                          <a:pt x="951" y="468"/>
                          <a:pt x="933" y="459"/>
                        </a:cubicBezTo>
                        <a:lnTo>
                          <a:pt x="925" y="450"/>
                        </a:lnTo>
                        <a:lnTo>
                          <a:pt x="898" y="450"/>
                        </a:lnTo>
                        <a:lnTo>
                          <a:pt x="871" y="432"/>
                        </a:lnTo>
                        <a:lnTo>
                          <a:pt x="783" y="370"/>
                        </a:lnTo>
                        <a:cubicBezTo>
                          <a:pt x="703" y="326"/>
                          <a:pt x="605" y="264"/>
                          <a:pt x="498" y="201"/>
                        </a:cubicBezTo>
                        <a:cubicBezTo>
                          <a:pt x="392" y="148"/>
                          <a:pt x="276" y="95"/>
                          <a:pt x="196" y="59"/>
                        </a:cubicBezTo>
                        <a:cubicBezTo>
                          <a:pt x="107" y="24"/>
                          <a:pt x="54" y="6"/>
                          <a:pt x="54" y="6"/>
                        </a:cubicBezTo>
                        <a:cubicBezTo>
                          <a:pt x="43" y="2"/>
                          <a:pt x="34" y="0"/>
                          <a:pt x="26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7" name="Google Shape;18250;p64">
                    <a:extLst>
                      <a:ext uri="{FF2B5EF4-FFF2-40B4-BE49-F238E27FC236}">
                        <a16:creationId xmlns:a16="http://schemas.microsoft.com/office/drawing/2014/main" id="{3B8BDE15-0678-8A84-B706-B069F3CAD517}"/>
                      </a:ext>
                    </a:extLst>
                  </p:cNvPr>
                  <p:cNvSpPr/>
                  <p:nvPr/>
                </p:nvSpPr>
                <p:spPr>
                  <a:xfrm>
                    <a:off x="5181650" y="1660400"/>
                    <a:ext cx="3800" cy="32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1303" extrusionOk="0">
                        <a:moveTo>
                          <a:pt x="94" y="1"/>
                        </a:moveTo>
                        <a:cubicBezTo>
                          <a:pt x="85" y="1"/>
                          <a:pt x="70" y="24"/>
                          <a:pt x="63" y="47"/>
                        </a:cubicBezTo>
                        <a:cubicBezTo>
                          <a:pt x="54" y="65"/>
                          <a:pt x="54" y="83"/>
                          <a:pt x="54" y="100"/>
                        </a:cubicBezTo>
                        <a:cubicBezTo>
                          <a:pt x="45" y="136"/>
                          <a:pt x="36" y="180"/>
                          <a:pt x="27" y="234"/>
                        </a:cubicBezTo>
                        <a:cubicBezTo>
                          <a:pt x="9" y="376"/>
                          <a:pt x="1" y="518"/>
                          <a:pt x="1" y="651"/>
                        </a:cubicBezTo>
                        <a:cubicBezTo>
                          <a:pt x="9" y="793"/>
                          <a:pt x="27" y="935"/>
                          <a:pt x="54" y="1068"/>
                        </a:cubicBezTo>
                        <a:cubicBezTo>
                          <a:pt x="72" y="1122"/>
                          <a:pt x="80" y="1175"/>
                          <a:pt x="89" y="1202"/>
                        </a:cubicBezTo>
                        <a:lnTo>
                          <a:pt x="89" y="1219"/>
                        </a:lnTo>
                        <a:lnTo>
                          <a:pt x="89" y="1228"/>
                        </a:lnTo>
                        <a:lnTo>
                          <a:pt x="89" y="1237"/>
                        </a:lnTo>
                        <a:cubicBezTo>
                          <a:pt x="80" y="1246"/>
                          <a:pt x="72" y="1255"/>
                          <a:pt x="80" y="1264"/>
                        </a:cubicBezTo>
                        <a:lnTo>
                          <a:pt x="80" y="1282"/>
                        </a:lnTo>
                        <a:cubicBezTo>
                          <a:pt x="80" y="1295"/>
                          <a:pt x="90" y="1303"/>
                          <a:pt x="102" y="1303"/>
                        </a:cubicBezTo>
                        <a:cubicBezTo>
                          <a:pt x="106" y="1303"/>
                          <a:pt x="111" y="1302"/>
                          <a:pt x="116" y="1299"/>
                        </a:cubicBezTo>
                        <a:lnTo>
                          <a:pt x="125" y="1299"/>
                        </a:lnTo>
                        <a:cubicBezTo>
                          <a:pt x="143" y="1290"/>
                          <a:pt x="152" y="1273"/>
                          <a:pt x="143" y="1264"/>
                        </a:cubicBezTo>
                        <a:lnTo>
                          <a:pt x="143" y="1246"/>
                        </a:lnTo>
                        <a:cubicBezTo>
                          <a:pt x="143" y="1237"/>
                          <a:pt x="134" y="1228"/>
                          <a:pt x="125" y="1228"/>
                        </a:cubicBezTo>
                        <a:lnTo>
                          <a:pt x="116" y="1193"/>
                        </a:lnTo>
                        <a:cubicBezTo>
                          <a:pt x="107" y="1166"/>
                          <a:pt x="98" y="1122"/>
                          <a:pt x="89" y="1060"/>
                        </a:cubicBezTo>
                        <a:cubicBezTo>
                          <a:pt x="63" y="926"/>
                          <a:pt x="45" y="793"/>
                          <a:pt x="45" y="651"/>
                        </a:cubicBezTo>
                        <a:cubicBezTo>
                          <a:pt x="45" y="518"/>
                          <a:pt x="54" y="385"/>
                          <a:pt x="72" y="242"/>
                        </a:cubicBezTo>
                        <a:cubicBezTo>
                          <a:pt x="80" y="189"/>
                          <a:pt x="89" y="145"/>
                          <a:pt x="98" y="109"/>
                        </a:cubicBezTo>
                        <a:cubicBezTo>
                          <a:pt x="116" y="83"/>
                          <a:pt x="116" y="65"/>
                          <a:pt x="116" y="65"/>
                        </a:cubicBezTo>
                        <a:cubicBezTo>
                          <a:pt x="125" y="29"/>
                          <a:pt x="116" y="3"/>
                          <a:pt x="98" y="3"/>
                        </a:cubicBezTo>
                        <a:cubicBezTo>
                          <a:pt x="97" y="1"/>
                          <a:pt x="96" y="1"/>
                          <a:pt x="9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8" name="Google Shape;18251;p64">
                    <a:extLst>
                      <a:ext uri="{FF2B5EF4-FFF2-40B4-BE49-F238E27FC236}">
                        <a16:creationId xmlns:a16="http://schemas.microsoft.com/office/drawing/2014/main" id="{6E197823-6134-33C6-A429-0C9161FA0B1D}"/>
                      </a:ext>
                    </a:extLst>
                  </p:cNvPr>
                  <p:cNvSpPr/>
                  <p:nvPr/>
                </p:nvSpPr>
                <p:spPr>
                  <a:xfrm>
                    <a:off x="5184325" y="1659575"/>
                    <a:ext cx="3800" cy="1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786" extrusionOk="0">
                        <a:moveTo>
                          <a:pt x="53" y="0"/>
                        </a:moveTo>
                        <a:cubicBezTo>
                          <a:pt x="36" y="0"/>
                          <a:pt x="27" y="9"/>
                          <a:pt x="27" y="27"/>
                        </a:cubicBezTo>
                        <a:cubicBezTo>
                          <a:pt x="0" y="249"/>
                          <a:pt x="27" y="480"/>
                          <a:pt x="89" y="702"/>
                        </a:cubicBezTo>
                        <a:lnTo>
                          <a:pt x="89" y="720"/>
                        </a:lnTo>
                        <a:cubicBezTo>
                          <a:pt x="80" y="728"/>
                          <a:pt x="80" y="737"/>
                          <a:pt x="80" y="746"/>
                        </a:cubicBezTo>
                        <a:lnTo>
                          <a:pt x="80" y="764"/>
                        </a:lnTo>
                        <a:cubicBezTo>
                          <a:pt x="80" y="777"/>
                          <a:pt x="90" y="785"/>
                          <a:pt x="102" y="785"/>
                        </a:cubicBezTo>
                        <a:cubicBezTo>
                          <a:pt x="106" y="785"/>
                          <a:pt x="111" y="784"/>
                          <a:pt x="116" y="782"/>
                        </a:cubicBezTo>
                        <a:lnTo>
                          <a:pt x="124" y="782"/>
                        </a:lnTo>
                        <a:cubicBezTo>
                          <a:pt x="142" y="782"/>
                          <a:pt x="151" y="764"/>
                          <a:pt x="142" y="746"/>
                        </a:cubicBezTo>
                        <a:lnTo>
                          <a:pt x="142" y="737"/>
                        </a:lnTo>
                        <a:cubicBezTo>
                          <a:pt x="142" y="720"/>
                          <a:pt x="124" y="711"/>
                          <a:pt x="116" y="711"/>
                        </a:cubicBezTo>
                        <a:lnTo>
                          <a:pt x="116" y="702"/>
                        </a:lnTo>
                        <a:cubicBezTo>
                          <a:pt x="62" y="480"/>
                          <a:pt x="45" y="258"/>
                          <a:pt x="80" y="36"/>
                        </a:cubicBezTo>
                        <a:cubicBezTo>
                          <a:pt x="80" y="18"/>
                          <a:pt x="71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9" name="Google Shape;18252;p64">
                    <a:extLst>
                      <a:ext uri="{FF2B5EF4-FFF2-40B4-BE49-F238E27FC236}">
                        <a16:creationId xmlns:a16="http://schemas.microsoft.com/office/drawing/2014/main" id="{F6D47130-0B21-82B5-9F78-5D97A9DF76C3}"/>
                      </a:ext>
                    </a:extLst>
                  </p:cNvPr>
                  <p:cNvSpPr/>
                  <p:nvPr/>
                </p:nvSpPr>
                <p:spPr>
                  <a:xfrm>
                    <a:off x="5187425" y="1661350"/>
                    <a:ext cx="20225" cy="35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" h="1402" extrusionOk="0">
                        <a:moveTo>
                          <a:pt x="18" y="0"/>
                        </a:moveTo>
                        <a:cubicBezTo>
                          <a:pt x="9" y="0"/>
                          <a:pt x="0" y="36"/>
                          <a:pt x="9" y="71"/>
                        </a:cubicBezTo>
                        <a:cubicBezTo>
                          <a:pt x="18" y="98"/>
                          <a:pt x="27" y="116"/>
                          <a:pt x="27" y="133"/>
                        </a:cubicBezTo>
                        <a:cubicBezTo>
                          <a:pt x="45" y="178"/>
                          <a:pt x="63" y="231"/>
                          <a:pt x="80" y="302"/>
                        </a:cubicBezTo>
                        <a:cubicBezTo>
                          <a:pt x="143" y="462"/>
                          <a:pt x="222" y="622"/>
                          <a:pt x="302" y="773"/>
                        </a:cubicBezTo>
                        <a:cubicBezTo>
                          <a:pt x="391" y="924"/>
                          <a:pt x="489" y="1066"/>
                          <a:pt x="604" y="1199"/>
                        </a:cubicBezTo>
                        <a:cubicBezTo>
                          <a:pt x="640" y="1252"/>
                          <a:pt x="684" y="1297"/>
                          <a:pt x="711" y="1324"/>
                        </a:cubicBezTo>
                        <a:lnTo>
                          <a:pt x="738" y="1350"/>
                        </a:lnTo>
                        <a:cubicBezTo>
                          <a:pt x="729" y="1359"/>
                          <a:pt x="729" y="1377"/>
                          <a:pt x="738" y="1386"/>
                        </a:cubicBezTo>
                        <a:lnTo>
                          <a:pt x="747" y="1395"/>
                        </a:lnTo>
                        <a:cubicBezTo>
                          <a:pt x="751" y="1399"/>
                          <a:pt x="758" y="1401"/>
                          <a:pt x="765" y="1401"/>
                        </a:cubicBezTo>
                        <a:cubicBezTo>
                          <a:pt x="773" y="1401"/>
                          <a:pt x="782" y="1399"/>
                          <a:pt x="791" y="1395"/>
                        </a:cubicBezTo>
                        <a:lnTo>
                          <a:pt x="791" y="1386"/>
                        </a:lnTo>
                        <a:cubicBezTo>
                          <a:pt x="809" y="1377"/>
                          <a:pt x="809" y="1359"/>
                          <a:pt x="791" y="1341"/>
                        </a:cubicBezTo>
                        <a:lnTo>
                          <a:pt x="782" y="1332"/>
                        </a:lnTo>
                        <a:lnTo>
                          <a:pt x="755" y="1332"/>
                        </a:lnTo>
                        <a:lnTo>
                          <a:pt x="729" y="1306"/>
                        </a:lnTo>
                        <a:cubicBezTo>
                          <a:pt x="702" y="1279"/>
                          <a:pt x="667" y="1235"/>
                          <a:pt x="622" y="1181"/>
                        </a:cubicBezTo>
                        <a:cubicBezTo>
                          <a:pt x="409" y="906"/>
                          <a:pt x="240" y="604"/>
                          <a:pt x="134" y="284"/>
                        </a:cubicBezTo>
                        <a:cubicBezTo>
                          <a:pt x="107" y="213"/>
                          <a:pt x="98" y="160"/>
                          <a:pt x="80" y="124"/>
                        </a:cubicBezTo>
                        <a:cubicBezTo>
                          <a:pt x="63" y="80"/>
                          <a:pt x="63" y="62"/>
                          <a:pt x="63" y="62"/>
                        </a:cubicBezTo>
                        <a:cubicBezTo>
                          <a:pt x="54" y="27"/>
                          <a:pt x="36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0" name="Google Shape;18253;p64">
                    <a:extLst>
                      <a:ext uri="{FF2B5EF4-FFF2-40B4-BE49-F238E27FC236}">
                        <a16:creationId xmlns:a16="http://schemas.microsoft.com/office/drawing/2014/main" id="{CD0E697E-9D78-847D-31A8-279CC5FF50B4}"/>
                      </a:ext>
                    </a:extLst>
                  </p:cNvPr>
                  <p:cNvSpPr/>
                  <p:nvPr/>
                </p:nvSpPr>
                <p:spPr>
                  <a:xfrm>
                    <a:off x="5169000" y="1659875"/>
                    <a:ext cx="11775" cy="10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" h="427" extrusionOk="0">
                        <a:moveTo>
                          <a:pt x="445" y="0"/>
                        </a:moveTo>
                        <a:cubicBezTo>
                          <a:pt x="440" y="0"/>
                          <a:pt x="434" y="2"/>
                          <a:pt x="427" y="6"/>
                        </a:cubicBezTo>
                        <a:cubicBezTo>
                          <a:pt x="284" y="86"/>
                          <a:pt x="160" y="201"/>
                          <a:pt x="62" y="343"/>
                        </a:cubicBezTo>
                        <a:lnTo>
                          <a:pt x="54" y="361"/>
                        </a:lnTo>
                        <a:cubicBezTo>
                          <a:pt x="45" y="361"/>
                          <a:pt x="27" y="361"/>
                          <a:pt x="27" y="370"/>
                        </a:cubicBezTo>
                        <a:lnTo>
                          <a:pt x="18" y="379"/>
                        </a:lnTo>
                        <a:cubicBezTo>
                          <a:pt x="0" y="397"/>
                          <a:pt x="9" y="414"/>
                          <a:pt x="27" y="423"/>
                        </a:cubicBezTo>
                        <a:lnTo>
                          <a:pt x="36" y="423"/>
                        </a:lnTo>
                        <a:cubicBezTo>
                          <a:pt x="38" y="426"/>
                          <a:pt x="43" y="427"/>
                          <a:pt x="47" y="427"/>
                        </a:cubicBezTo>
                        <a:cubicBezTo>
                          <a:pt x="58" y="427"/>
                          <a:pt x="71" y="421"/>
                          <a:pt x="71" y="414"/>
                        </a:cubicBezTo>
                        <a:lnTo>
                          <a:pt x="71" y="406"/>
                        </a:lnTo>
                        <a:cubicBezTo>
                          <a:pt x="80" y="397"/>
                          <a:pt x="80" y="388"/>
                          <a:pt x="80" y="379"/>
                        </a:cubicBezTo>
                        <a:lnTo>
                          <a:pt x="89" y="361"/>
                        </a:lnTo>
                        <a:cubicBezTo>
                          <a:pt x="187" y="228"/>
                          <a:pt x="311" y="121"/>
                          <a:pt x="453" y="50"/>
                        </a:cubicBezTo>
                        <a:cubicBezTo>
                          <a:pt x="462" y="41"/>
                          <a:pt x="471" y="24"/>
                          <a:pt x="462" y="15"/>
                        </a:cubicBezTo>
                        <a:cubicBezTo>
                          <a:pt x="457" y="4"/>
                          <a:pt x="452" y="0"/>
                          <a:pt x="44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1" name="Google Shape;18254;p64">
                    <a:extLst>
                      <a:ext uri="{FF2B5EF4-FFF2-40B4-BE49-F238E27FC236}">
                        <a16:creationId xmlns:a16="http://schemas.microsoft.com/office/drawing/2014/main" id="{271F42AE-1E4C-851D-01E4-7382C3EE782D}"/>
                      </a:ext>
                    </a:extLst>
                  </p:cNvPr>
                  <p:cNvSpPr/>
                  <p:nvPr/>
                </p:nvSpPr>
                <p:spPr>
                  <a:xfrm>
                    <a:off x="5186525" y="1645875"/>
                    <a:ext cx="5375" cy="11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" h="460" extrusionOk="0">
                        <a:moveTo>
                          <a:pt x="175" y="0"/>
                        </a:moveTo>
                        <a:cubicBezTo>
                          <a:pt x="165" y="0"/>
                          <a:pt x="157" y="5"/>
                          <a:pt x="152" y="15"/>
                        </a:cubicBezTo>
                        <a:lnTo>
                          <a:pt x="143" y="24"/>
                        </a:lnTo>
                        <a:cubicBezTo>
                          <a:pt x="134" y="33"/>
                          <a:pt x="134" y="51"/>
                          <a:pt x="143" y="60"/>
                        </a:cubicBezTo>
                        <a:lnTo>
                          <a:pt x="125" y="77"/>
                        </a:lnTo>
                        <a:cubicBezTo>
                          <a:pt x="54" y="184"/>
                          <a:pt x="10" y="308"/>
                          <a:pt x="1" y="442"/>
                        </a:cubicBezTo>
                        <a:cubicBezTo>
                          <a:pt x="1" y="450"/>
                          <a:pt x="19" y="459"/>
                          <a:pt x="28" y="459"/>
                        </a:cubicBezTo>
                        <a:cubicBezTo>
                          <a:pt x="45" y="459"/>
                          <a:pt x="54" y="450"/>
                          <a:pt x="54" y="442"/>
                        </a:cubicBezTo>
                        <a:cubicBezTo>
                          <a:pt x="54" y="317"/>
                          <a:pt x="90" y="193"/>
                          <a:pt x="152" y="86"/>
                        </a:cubicBezTo>
                        <a:lnTo>
                          <a:pt x="161" y="77"/>
                        </a:lnTo>
                        <a:cubicBezTo>
                          <a:pt x="170" y="77"/>
                          <a:pt x="187" y="77"/>
                          <a:pt x="196" y="68"/>
                        </a:cubicBezTo>
                        <a:lnTo>
                          <a:pt x="205" y="60"/>
                        </a:lnTo>
                        <a:cubicBezTo>
                          <a:pt x="214" y="42"/>
                          <a:pt x="214" y="24"/>
                          <a:pt x="205" y="15"/>
                        </a:cubicBezTo>
                        <a:lnTo>
                          <a:pt x="196" y="6"/>
                        </a:lnTo>
                        <a:cubicBezTo>
                          <a:pt x="189" y="3"/>
                          <a:pt x="182" y="0"/>
                          <a:pt x="17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2" name="Google Shape;18255;p64">
                    <a:extLst>
                      <a:ext uri="{FF2B5EF4-FFF2-40B4-BE49-F238E27FC236}">
                        <a16:creationId xmlns:a16="http://schemas.microsoft.com/office/drawing/2014/main" id="{028A71EA-2422-4AA2-EA92-1EB95D8A7491}"/>
                      </a:ext>
                    </a:extLst>
                  </p:cNvPr>
                  <p:cNvSpPr/>
                  <p:nvPr/>
                </p:nvSpPr>
                <p:spPr>
                  <a:xfrm>
                    <a:off x="5181875" y="1640100"/>
                    <a:ext cx="4675" cy="1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614" extrusionOk="0">
                        <a:moveTo>
                          <a:pt x="48" y="1"/>
                        </a:moveTo>
                        <a:cubicBezTo>
                          <a:pt x="42" y="1"/>
                          <a:pt x="34" y="3"/>
                          <a:pt x="27" y="6"/>
                        </a:cubicBezTo>
                        <a:lnTo>
                          <a:pt x="18" y="6"/>
                        </a:lnTo>
                        <a:cubicBezTo>
                          <a:pt x="9" y="15"/>
                          <a:pt x="0" y="33"/>
                          <a:pt x="9" y="42"/>
                        </a:cubicBezTo>
                        <a:lnTo>
                          <a:pt x="9" y="60"/>
                        </a:lnTo>
                        <a:cubicBezTo>
                          <a:pt x="18" y="69"/>
                          <a:pt x="27" y="77"/>
                          <a:pt x="45" y="77"/>
                        </a:cubicBezTo>
                        <a:lnTo>
                          <a:pt x="54" y="86"/>
                        </a:lnTo>
                        <a:cubicBezTo>
                          <a:pt x="80" y="166"/>
                          <a:pt x="107" y="255"/>
                          <a:pt x="116" y="335"/>
                        </a:cubicBezTo>
                        <a:cubicBezTo>
                          <a:pt x="134" y="415"/>
                          <a:pt x="143" y="504"/>
                          <a:pt x="134" y="584"/>
                        </a:cubicBezTo>
                        <a:cubicBezTo>
                          <a:pt x="134" y="593"/>
                          <a:pt x="143" y="610"/>
                          <a:pt x="151" y="610"/>
                        </a:cubicBezTo>
                        <a:cubicBezTo>
                          <a:pt x="156" y="613"/>
                          <a:pt x="160" y="614"/>
                          <a:pt x="164" y="614"/>
                        </a:cubicBezTo>
                        <a:cubicBezTo>
                          <a:pt x="174" y="614"/>
                          <a:pt x="180" y="606"/>
                          <a:pt x="187" y="593"/>
                        </a:cubicBezTo>
                        <a:cubicBezTo>
                          <a:pt x="187" y="504"/>
                          <a:pt x="178" y="415"/>
                          <a:pt x="160" y="326"/>
                        </a:cubicBezTo>
                        <a:cubicBezTo>
                          <a:pt x="143" y="246"/>
                          <a:pt x="116" y="157"/>
                          <a:pt x="80" y="77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42"/>
                          <a:pt x="71" y="33"/>
                        </a:cubicBezTo>
                        <a:lnTo>
                          <a:pt x="71" y="15"/>
                        </a:lnTo>
                        <a:cubicBezTo>
                          <a:pt x="66" y="5"/>
                          <a:pt x="58" y="1"/>
                          <a:pt x="4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3" name="Google Shape;18256;p64">
                    <a:extLst>
                      <a:ext uri="{FF2B5EF4-FFF2-40B4-BE49-F238E27FC236}">
                        <a16:creationId xmlns:a16="http://schemas.microsoft.com/office/drawing/2014/main" id="{714D88A7-FD22-CA28-4FBC-4A4B952C1068}"/>
                      </a:ext>
                    </a:extLst>
                  </p:cNvPr>
                  <p:cNvSpPr/>
                  <p:nvPr/>
                </p:nvSpPr>
                <p:spPr>
                  <a:xfrm>
                    <a:off x="5174100" y="1658150"/>
                    <a:ext cx="11350" cy="11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4" h="470" extrusionOk="0">
                        <a:moveTo>
                          <a:pt x="423" y="0"/>
                        </a:moveTo>
                        <a:cubicBezTo>
                          <a:pt x="419" y="0"/>
                          <a:pt x="414" y="1"/>
                          <a:pt x="409" y="4"/>
                        </a:cubicBezTo>
                        <a:cubicBezTo>
                          <a:pt x="347" y="57"/>
                          <a:pt x="276" y="119"/>
                          <a:pt x="223" y="181"/>
                        </a:cubicBezTo>
                        <a:cubicBezTo>
                          <a:pt x="160" y="244"/>
                          <a:pt x="107" y="315"/>
                          <a:pt x="63" y="386"/>
                        </a:cubicBezTo>
                        <a:lnTo>
                          <a:pt x="54" y="403"/>
                        </a:lnTo>
                        <a:cubicBezTo>
                          <a:pt x="36" y="403"/>
                          <a:pt x="27" y="403"/>
                          <a:pt x="18" y="421"/>
                        </a:cubicBezTo>
                        <a:lnTo>
                          <a:pt x="9" y="430"/>
                        </a:lnTo>
                        <a:cubicBezTo>
                          <a:pt x="1" y="439"/>
                          <a:pt x="9" y="466"/>
                          <a:pt x="27" y="466"/>
                        </a:cubicBezTo>
                        <a:lnTo>
                          <a:pt x="36" y="466"/>
                        </a:lnTo>
                        <a:cubicBezTo>
                          <a:pt x="41" y="468"/>
                          <a:pt x="46" y="469"/>
                          <a:pt x="51" y="469"/>
                        </a:cubicBezTo>
                        <a:cubicBezTo>
                          <a:pt x="63" y="469"/>
                          <a:pt x="72" y="463"/>
                          <a:pt x="72" y="457"/>
                        </a:cubicBezTo>
                        <a:lnTo>
                          <a:pt x="72" y="448"/>
                        </a:lnTo>
                        <a:cubicBezTo>
                          <a:pt x="80" y="439"/>
                          <a:pt x="80" y="430"/>
                          <a:pt x="80" y="412"/>
                        </a:cubicBezTo>
                        <a:lnTo>
                          <a:pt x="89" y="403"/>
                        </a:lnTo>
                        <a:cubicBezTo>
                          <a:pt x="134" y="332"/>
                          <a:pt x="196" y="270"/>
                          <a:pt x="258" y="208"/>
                        </a:cubicBezTo>
                        <a:cubicBezTo>
                          <a:pt x="311" y="155"/>
                          <a:pt x="382" y="93"/>
                          <a:pt x="445" y="48"/>
                        </a:cubicBezTo>
                        <a:cubicBezTo>
                          <a:pt x="454" y="39"/>
                          <a:pt x="454" y="22"/>
                          <a:pt x="445" y="13"/>
                        </a:cubicBezTo>
                        <a:cubicBezTo>
                          <a:pt x="438" y="6"/>
                          <a:pt x="432" y="0"/>
                          <a:pt x="42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4" name="Google Shape;18257;p64">
                    <a:extLst>
                      <a:ext uri="{FF2B5EF4-FFF2-40B4-BE49-F238E27FC236}">
                        <a16:creationId xmlns:a16="http://schemas.microsoft.com/office/drawing/2014/main" id="{35EFE130-90FB-F83D-E03A-A52419B47402}"/>
                      </a:ext>
                    </a:extLst>
                  </p:cNvPr>
                  <p:cNvSpPr/>
                  <p:nvPr/>
                </p:nvSpPr>
                <p:spPr>
                  <a:xfrm>
                    <a:off x="5190750" y="1656900"/>
                    <a:ext cx="12475" cy="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9" h="99" extrusionOk="0">
                        <a:moveTo>
                          <a:pt x="463" y="1"/>
                        </a:moveTo>
                        <a:cubicBezTo>
                          <a:pt x="445" y="1"/>
                          <a:pt x="436" y="9"/>
                          <a:pt x="427" y="18"/>
                        </a:cubicBezTo>
                        <a:lnTo>
                          <a:pt x="409" y="18"/>
                        </a:lnTo>
                        <a:cubicBezTo>
                          <a:pt x="368" y="12"/>
                          <a:pt x="324" y="9"/>
                          <a:pt x="280" y="9"/>
                        </a:cubicBezTo>
                        <a:cubicBezTo>
                          <a:pt x="192" y="9"/>
                          <a:pt x="101" y="21"/>
                          <a:pt x="18" y="45"/>
                        </a:cubicBezTo>
                        <a:cubicBezTo>
                          <a:pt x="1" y="45"/>
                          <a:pt x="1" y="63"/>
                          <a:pt x="1" y="80"/>
                        </a:cubicBezTo>
                        <a:cubicBezTo>
                          <a:pt x="10" y="89"/>
                          <a:pt x="18" y="98"/>
                          <a:pt x="27" y="98"/>
                        </a:cubicBezTo>
                        <a:cubicBezTo>
                          <a:pt x="131" y="61"/>
                          <a:pt x="241" y="43"/>
                          <a:pt x="346" y="43"/>
                        </a:cubicBezTo>
                        <a:cubicBezTo>
                          <a:pt x="368" y="43"/>
                          <a:pt x="389" y="43"/>
                          <a:pt x="409" y="45"/>
                        </a:cubicBezTo>
                        <a:lnTo>
                          <a:pt x="427" y="45"/>
                        </a:lnTo>
                        <a:cubicBezTo>
                          <a:pt x="427" y="63"/>
                          <a:pt x="436" y="72"/>
                          <a:pt x="454" y="72"/>
                        </a:cubicBezTo>
                        <a:lnTo>
                          <a:pt x="463" y="72"/>
                        </a:lnTo>
                        <a:cubicBezTo>
                          <a:pt x="480" y="72"/>
                          <a:pt x="498" y="63"/>
                          <a:pt x="498" y="45"/>
                        </a:cubicBezTo>
                        <a:lnTo>
                          <a:pt x="498" y="36"/>
                        </a:lnTo>
                        <a:cubicBezTo>
                          <a:pt x="498" y="18"/>
                          <a:pt x="489" y="9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5" name="Google Shape;18258;p64">
                    <a:extLst>
                      <a:ext uri="{FF2B5EF4-FFF2-40B4-BE49-F238E27FC236}">
                        <a16:creationId xmlns:a16="http://schemas.microsoft.com/office/drawing/2014/main" id="{C316A586-6CEF-C806-A606-7F51CC6CD37D}"/>
                      </a:ext>
                    </a:extLst>
                  </p:cNvPr>
                  <p:cNvSpPr/>
                  <p:nvPr/>
                </p:nvSpPr>
                <p:spPr>
                  <a:xfrm>
                    <a:off x="5188100" y="1659250"/>
                    <a:ext cx="5350" cy="9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4" h="360" extrusionOk="0">
                        <a:moveTo>
                          <a:pt x="36" y="1"/>
                        </a:moveTo>
                        <a:cubicBezTo>
                          <a:pt x="30" y="1"/>
                          <a:pt x="22" y="7"/>
                          <a:pt x="9" y="13"/>
                        </a:cubicBezTo>
                        <a:cubicBezTo>
                          <a:pt x="0" y="22"/>
                          <a:pt x="0" y="40"/>
                          <a:pt x="0" y="40"/>
                        </a:cubicBezTo>
                        <a:cubicBezTo>
                          <a:pt x="71" y="102"/>
                          <a:pt x="116" y="182"/>
                          <a:pt x="151" y="271"/>
                        </a:cubicBezTo>
                        <a:lnTo>
                          <a:pt x="151" y="288"/>
                        </a:lnTo>
                        <a:cubicBezTo>
                          <a:pt x="142" y="297"/>
                          <a:pt x="133" y="306"/>
                          <a:pt x="133" y="324"/>
                        </a:cubicBezTo>
                        <a:lnTo>
                          <a:pt x="133" y="333"/>
                        </a:lnTo>
                        <a:cubicBezTo>
                          <a:pt x="142" y="351"/>
                          <a:pt x="160" y="359"/>
                          <a:pt x="169" y="359"/>
                        </a:cubicBezTo>
                        <a:lnTo>
                          <a:pt x="187" y="359"/>
                        </a:lnTo>
                        <a:cubicBezTo>
                          <a:pt x="195" y="351"/>
                          <a:pt x="213" y="333"/>
                          <a:pt x="204" y="315"/>
                        </a:cubicBezTo>
                        <a:lnTo>
                          <a:pt x="204" y="306"/>
                        </a:lnTo>
                        <a:cubicBezTo>
                          <a:pt x="204" y="288"/>
                          <a:pt x="187" y="280"/>
                          <a:pt x="178" y="280"/>
                        </a:cubicBezTo>
                        <a:lnTo>
                          <a:pt x="178" y="262"/>
                        </a:lnTo>
                        <a:cubicBezTo>
                          <a:pt x="151" y="164"/>
                          <a:pt x="107" y="75"/>
                          <a:pt x="45" y="4"/>
                        </a:cubicBezTo>
                        <a:cubicBezTo>
                          <a:pt x="42" y="2"/>
                          <a:pt x="39" y="1"/>
                          <a:pt x="36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6" name="Google Shape;18259;p64">
                    <a:extLst>
                      <a:ext uri="{FF2B5EF4-FFF2-40B4-BE49-F238E27FC236}">
                        <a16:creationId xmlns:a16="http://schemas.microsoft.com/office/drawing/2014/main" id="{C35A858A-6FF9-1582-468D-327753CD8076}"/>
                      </a:ext>
                    </a:extLst>
                  </p:cNvPr>
                  <p:cNvSpPr/>
                  <p:nvPr/>
                </p:nvSpPr>
                <p:spPr>
                  <a:xfrm>
                    <a:off x="5186325" y="1662450"/>
                    <a:ext cx="18875" cy="43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5" h="1737" extrusionOk="0">
                        <a:moveTo>
                          <a:pt x="18" y="1"/>
                        </a:moveTo>
                        <a:cubicBezTo>
                          <a:pt x="9" y="1"/>
                          <a:pt x="0" y="36"/>
                          <a:pt x="9" y="80"/>
                        </a:cubicBezTo>
                        <a:cubicBezTo>
                          <a:pt x="9" y="80"/>
                          <a:pt x="9" y="107"/>
                          <a:pt x="27" y="160"/>
                        </a:cubicBezTo>
                        <a:cubicBezTo>
                          <a:pt x="36" y="205"/>
                          <a:pt x="44" y="276"/>
                          <a:pt x="71" y="356"/>
                        </a:cubicBezTo>
                        <a:cubicBezTo>
                          <a:pt x="178" y="747"/>
                          <a:pt x="338" y="1129"/>
                          <a:pt x="551" y="1475"/>
                        </a:cubicBezTo>
                        <a:cubicBezTo>
                          <a:pt x="595" y="1546"/>
                          <a:pt x="640" y="1608"/>
                          <a:pt x="666" y="1644"/>
                        </a:cubicBezTo>
                        <a:lnTo>
                          <a:pt x="684" y="1679"/>
                        </a:lnTo>
                        <a:cubicBezTo>
                          <a:pt x="675" y="1688"/>
                          <a:pt x="675" y="1697"/>
                          <a:pt x="684" y="1715"/>
                        </a:cubicBezTo>
                        <a:lnTo>
                          <a:pt x="693" y="1724"/>
                        </a:lnTo>
                        <a:cubicBezTo>
                          <a:pt x="699" y="1730"/>
                          <a:pt x="710" y="1736"/>
                          <a:pt x="722" y="1736"/>
                        </a:cubicBezTo>
                        <a:cubicBezTo>
                          <a:pt x="727" y="1736"/>
                          <a:pt x="732" y="1735"/>
                          <a:pt x="737" y="1732"/>
                        </a:cubicBezTo>
                        <a:lnTo>
                          <a:pt x="746" y="1724"/>
                        </a:lnTo>
                        <a:cubicBezTo>
                          <a:pt x="755" y="1715"/>
                          <a:pt x="755" y="1697"/>
                          <a:pt x="746" y="1679"/>
                        </a:cubicBezTo>
                        <a:lnTo>
                          <a:pt x="737" y="1670"/>
                        </a:lnTo>
                        <a:cubicBezTo>
                          <a:pt x="728" y="1661"/>
                          <a:pt x="719" y="1661"/>
                          <a:pt x="711" y="1661"/>
                        </a:cubicBezTo>
                        <a:lnTo>
                          <a:pt x="693" y="1635"/>
                        </a:lnTo>
                        <a:cubicBezTo>
                          <a:pt x="657" y="1590"/>
                          <a:pt x="622" y="1537"/>
                          <a:pt x="577" y="1466"/>
                        </a:cubicBezTo>
                        <a:cubicBezTo>
                          <a:pt x="533" y="1395"/>
                          <a:pt x="489" y="1306"/>
                          <a:pt x="444" y="1217"/>
                        </a:cubicBezTo>
                        <a:cubicBezTo>
                          <a:pt x="400" y="1120"/>
                          <a:pt x="346" y="1022"/>
                          <a:pt x="311" y="915"/>
                        </a:cubicBezTo>
                        <a:cubicBezTo>
                          <a:pt x="231" y="729"/>
                          <a:pt x="169" y="542"/>
                          <a:pt x="116" y="347"/>
                        </a:cubicBezTo>
                        <a:cubicBezTo>
                          <a:pt x="98" y="258"/>
                          <a:pt x="89" y="196"/>
                          <a:pt x="71" y="152"/>
                        </a:cubicBezTo>
                        <a:cubicBezTo>
                          <a:pt x="53" y="107"/>
                          <a:pt x="53" y="72"/>
                          <a:pt x="53" y="72"/>
                        </a:cubicBezTo>
                        <a:cubicBezTo>
                          <a:pt x="53" y="36"/>
                          <a:pt x="27" y="1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7" name="Google Shape;18260;p64">
                    <a:extLst>
                      <a:ext uri="{FF2B5EF4-FFF2-40B4-BE49-F238E27FC236}">
                        <a16:creationId xmlns:a16="http://schemas.microsoft.com/office/drawing/2014/main" id="{9F5C53FD-2AC8-58AF-6157-28AE755B764F}"/>
                      </a:ext>
                    </a:extLst>
                  </p:cNvPr>
                  <p:cNvSpPr/>
                  <p:nvPr/>
                </p:nvSpPr>
                <p:spPr>
                  <a:xfrm>
                    <a:off x="5152350" y="1656875"/>
                    <a:ext cx="30650" cy="30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6" h="1205" extrusionOk="0">
                        <a:moveTo>
                          <a:pt x="1205" y="1"/>
                        </a:moveTo>
                        <a:cubicBezTo>
                          <a:pt x="1190" y="1"/>
                          <a:pt x="1168" y="8"/>
                          <a:pt x="1146" y="19"/>
                        </a:cubicBezTo>
                        <a:cubicBezTo>
                          <a:pt x="1146" y="19"/>
                          <a:pt x="1119" y="28"/>
                          <a:pt x="1084" y="46"/>
                        </a:cubicBezTo>
                        <a:lnTo>
                          <a:pt x="1013" y="81"/>
                        </a:lnTo>
                        <a:lnTo>
                          <a:pt x="924" y="135"/>
                        </a:lnTo>
                        <a:cubicBezTo>
                          <a:pt x="675" y="295"/>
                          <a:pt x="462" y="490"/>
                          <a:pt x="293" y="721"/>
                        </a:cubicBezTo>
                        <a:cubicBezTo>
                          <a:pt x="240" y="792"/>
                          <a:pt x="187" y="863"/>
                          <a:pt x="142" y="943"/>
                        </a:cubicBezTo>
                        <a:cubicBezTo>
                          <a:pt x="107" y="1005"/>
                          <a:pt x="80" y="1058"/>
                          <a:pt x="62" y="1103"/>
                        </a:cubicBezTo>
                        <a:lnTo>
                          <a:pt x="45" y="1138"/>
                        </a:lnTo>
                        <a:cubicBezTo>
                          <a:pt x="27" y="1138"/>
                          <a:pt x="18" y="1138"/>
                          <a:pt x="9" y="1156"/>
                        </a:cubicBezTo>
                        <a:lnTo>
                          <a:pt x="9" y="1165"/>
                        </a:lnTo>
                        <a:cubicBezTo>
                          <a:pt x="0" y="1174"/>
                          <a:pt x="9" y="1201"/>
                          <a:pt x="18" y="1201"/>
                        </a:cubicBezTo>
                        <a:lnTo>
                          <a:pt x="27" y="1201"/>
                        </a:lnTo>
                        <a:cubicBezTo>
                          <a:pt x="32" y="1203"/>
                          <a:pt x="36" y="1204"/>
                          <a:pt x="41" y="1204"/>
                        </a:cubicBezTo>
                        <a:cubicBezTo>
                          <a:pt x="53" y="1204"/>
                          <a:pt x="65" y="1196"/>
                          <a:pt x="71" y="1183"/>
                        </a:cubicBezTo>
                        <a:lnTo>
                          <a:pt x="71" y="1174"/>
                        </a:lnTo>
                        <a:cubicBezTo>
                          <a:pt x="80" y="1165"/>
                          <a:pt x="71" y="1147"/>
                          <a:pt x="71" y="1138"/>
                        </a:cubicBezTo>
                        <a:lnTo>
                          <a:pt x="80" y="1112"/>
                        </a:lnTo>
                        <a:cubicBezTo>
                          <a:pt x="107" y="1067"/>
                          <a:pt x="133" y="1014"/>
                          <a:pt x="169" y="952"/>
                        </a:cubicBezTo>
                        <a:cubicBezTo>
                          <a:pt x="213" y="872"/>
                          <a:pt x="267" y="801"/>
                          <a:pt x="320" y="739"/>
                        </a:cubicBezTo>
                        <a:cubicBezTo>
                          <a:pt x="489" y="517"/>
                          <a:pt x="702" y="321"/>
                          <a:pt x="942" y="179"/>
                        </a:cubicBezTo>
                        <a:lnTo>
                          <a:pt x="1030" y="126"/>
                        </a:lnTo>
                        <a:lnTo>
                          <a:pt x="1101" y="90"/>
                        </a:lnTo>
                        <a:cubicBezTo>
                          <a:pt x="1119" y="81"/>
                          <a:pt x="1146" y="73"/>
                          <a:pt x="1164" y="64"/>
                        </a:cubicBezTo>
                        <a:cubicBezTo>
                          <a:pt x="1199" y="46"/>
                          <a:pt x="1226" y="19"/>
                          <a:pt x="1226" y="10"/>
                        </a:cubicBezTo>
                        <a:cubicBezTo>
                          <a:pt x="1222" y="4"/>
                          <a:pt x="1215" y="1"/>
                          <a:pt x="1205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657" name="Google Shape;18261;p64">
                <a:extLst>
                  <a:ext uri="{FF2B5EF4-FFF2-40B4-BE49-F238E27FC236}">
                    <a16:creationId xmlns:a16="http://schemas.microsoft.com/office/drawing/2014/main" id="{80E3E686-263B-2098-F009-DCACE635E946}"/>
                  </a:ext>
                </a:extLst>
              </p:cNvPr>
              <p:cNvGrpSpPr/>
              <p:nvPr/>
            </p:nvGrpSpPr>
            <p:grpSpPr>
              <a:xfrm rot="-2700000" flipH="1">
                <a:off x="4543517" y="3645844"/>
                <a:ext cx="299862" cy="291422"/>
                <a:chOff x="1103345" y="2653993"/>
                <a:chExt cx="520458" cy="505933"/>
              </a:xfrm>
            </p:grpSpPr>
            <p:sp>
              <p:nvSpPr>
                <p:cNvPr id="1658" name="Google Shape;18262;p64">
                  <a:extLst>
                    <a:ext uri="{FF2B5EF4-FFF2-40B4-BE49-F238E27FC236}">
                      <a16:creationId xmlns:a16="http://schemas.microsoft.com/office/drawing/2014/main" id="{3F472C02-7E9F-38A2-8B11-42677CE76ED3}"/>
                    </a:ext>
                  </a:extLst>
                </p:cNvPr>
                <p:cNvSpPr/>
                <p:nvPr/>
              </p:nvSpPr>
              <p:spPr>
                <a:xfrm>
                  <a:off x="1103345" y="2653993"/>
                  <a:ext cx="520458" cy="505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1" h="5095" extrusionOk="0">
                      <a:moveTo>
                        <a:pt x="1841" y="0"/>
                      </a:moveTo>
                      <a:cubicBezTo>
                        <a:pt x="1799" y="0"/>
                        <a:pt x="1757" y="5"/>
                        <a:pt x="1714" y="14"/>
                      </a:cubicBezTo>
                      <a:lnTo>
                        <a:pt x="1670" y="23"/>
                      </a:lnTo>
                      <a:cubicBezTo>
                        <a:pt x="1617" y="32"/>
                        <a:pt x="1572" y="50"/>
                        <a:pt x="1528" y="77"/>
                      </a:cubicBezTo>
                      <a:cubicBezTo>
                        <a:pt x="1483" y="94"/>
                        <a:pt x="1439" y="112"/>
                        <a:pt x="1395" y="148"/>
                      </a:cubicBezTo>
                      <a:lnTo>
                        <a:pt x="1359" y="174"/>
                      </a:lnTo>
                      <a:cubicBezTo>
                        <a:pt x="1199" y="290"/>
                        <a:pt x="1110" y="485"/>
                        <a:pt x="1119" y="681"/>
                      </a:cubicBezTo>
                      <a:lnTo>
                        <a:pt x="1128" y="983"/>
                      </a:lnTo>
                      <a:cubicBezTo>
                        <a:pt x="1137" y="1213"/>
                        <a:pt x="1235" y="1444"/>
                        <a:pt x="1386" y="1613"/>
                      </a:cubicBezTo>
                      <a:lnTo>
                        <a:pt x="1599" y="1862"/>
                      </a:lnTo>
                      <a:cubicBezTo>
                        <a:pt x="1664" y="1941"/>
                        <a:pt x="1757" y="1985"/>
                        <a:pt x="1856" y="1985"/>
                      </a:cubicBezTo>
                      <a:cubicBezTo>
                        <a:pt x="1880" y="1985"/>
                        <a:pt x="1904" y="1982"/>
                        <a:pt x="1928" y="1977"/>
                      </a:cubicBezTo>
                      <a:cubicBezTo>
                        <a:pt x="1942" y="1974"/>
                        <a:pt x="1958" y="1972"/>
                        <a:pt x="1973" y="1972"/>
                      </a:cubicBezTo>
                      <a:cubicBezTo>
                        <a:pt x="2030" y="1972"/>
                        <a:pt x="2088" y="1997"/>
                        <a:pt x="2123" y="2039"/>
                      </a:cubicBezTo>
                      <a:lnTo>
                        <a:pt x="2212" y="2128"/>
                      </a:lnTo>
                      <a:cubicBezTo>
                        <a:pt x="2238" y="2164"/>
                        <a:pt x="2247" y="2208"/>
                        <a:pt x="2230" y="2253"/>
                      </a:cubicBezTo>
                      <a:lnTo>
                        <a:pt x="2212" y="2279"/>
                      </a:lnTo>
                      <a:cubicBezTo>
                        <a:pt x="2185" y="2315"/>
                        <a:pt x="2150" y="2333"/>
                        <a:pt x="2105" y="2333"/>
                      </a:cubicBezTo>
                      <a:lnTo>
                        <a:pt x="1981" y="2306"/>
                      </a:lnTo>
                      <a:cubicBezTo>
                        <a:pt x="1901" y="2297"/>
                        <a:pt x="1839" y="2253"/>
                        <a:pt x="1812" y="2182"/>
                      </a:cubicBezTo>
                      <a:cubicBezTo>
                        <a:pt x="1768" y="2066"/>
                        <a:pt x="1661" y="1986"/>
                        <a:pt x="1546" y="1968"/>
                      </a:cubicBezTo>
                      <a:lnTo>
                        <a:pt x="1217" y="1924"/>
                      </a:lnTo>
                      <a:cubicBezTo>
                        <a:pt x="1178" y="1920"/>
                        <a:pt x="1139" y="1917"/>
                        <a:pt x="1099" y="1917"/>
                      </a:cubicBezTo>
                      <a:cubicBezTo>
                        <a:pt x="908" y="1917"/>
                        <a:pt x="720" y="1970"/>
                        <a:pt x="551" y="2066"/>
                      </a:cubicBezTo>
                      <a:lnTo>
                        <a:pt x="293" y="2226"/>
                      </a:lnTo>
                      <a:cubicBezTo>
                        <a:pt x="125" y="2324"/>
                        <a:pt x="18" y="2510"/>
                        <a:pt x="9" y="2706"/>
                      </a:cubicBezTo>
                      <a:lnTo>
                        <a:pt x="9" y="2750"/>
                      </a:lnTo>
                      <a:cubicBezTo>
                        <a:pt x="0" y="2803"/>
                        <a:pt x="9" y="2848"/>
                        <a:pt x="18" y="2901"/>
                      </a:cubicBezTo>
                      <a:cubicBezTo>
                        <a:pt x="27" y="2945"/>
                        <a:pt x="36" y="2999"/>
                        <a:pt x="54" y="3043"/>
                      </a:cubicBezTo>
                      <a:lnTo>
                        <a:pt x="71" y="3088"/>
                      </a:lnTo>
                      <a:cubicBezTo>
                        <a:pt x="142" y="3274"/>
                        <a:pt x="302" y="3407"/>
                        <a:pt x="498" y="3452"/>
                      </a:cubicBezTo>
                      <a:lnTo>
                        <a:pt x="791" y="3514"/>
                      </a:lnTo>
                      <a:cubicBezTo>
                        <a:pt x="868" y="3532"/>
                        <a:pt x="946" y="3540"/>
                        <a:pt x="1023" y="3540"/>
                      </a:cubicBezTo>
                      <a:cubicBezTo>
                        <a:pt x="1179" y="3540"/>
                        <a:pt x="1333" y="3505"/>
                        <a:pt x="1475" y="3434"/>
                      </a:cubicBezTo>
                      <a:lnTo>
                        <a:pt x="1768" y="3292"/>
                      </a:lnTo>
                      <a:cubicBezTo>
                        <a:pt x="1874" y="3239"/>
                        <a:pt x="1945" y="3132"/>
                        <a:pt x="1954" y="3008"/>
                      </a:cubicBezTo>
                      <a:cubicBezTo>
                        <a:pt x="1963" y="2937"/>
                        <a:pt x="1999" y="2865"/>
                        <a:pt x="2070" y="2830"/>
                      </a:cubicBezTo>
                      <a:lnTo>
                        <a:pt x="2194" y="2759"/>
                      </a:lnTo>
                      <a:cubicBezTo>
                        <a:pt x="2207" y="2754"/>
                        <a:pt x="2223" y="2752"/>
                        <a:pt x="2240" y="2752"/>
                      </a:cubicBezTo>
                      <a:cubicBezTo>
                        <a:pt x="2256" y="2752"/>
                        <a:pt x="2274" y="2754"/>
                        <a:pt x="2292" y="2759"/>
                      </a:cubicBezTo>
                      <a:lnTo>
                        <a:pt x="2363" y="2803"/>
                      </a:lnTo>
                      <a:cubicBezTo>
                        <a:pt x="2416" y="2830"/>
                        <a:pt x="2434" y="2892"/>
                        <a:pt x="2407" y="2945"/>
                      </a:cubicBezTo>
                      <a:lnTo>
                        <a:pt x="2363" y="3025"/>
                      </a:lnTo>
                      <a:cubicBezTo>
                        <a:pt x="2327" y="3096"/>
                        <a:pt x="2256" y="3141"/>
                        <a:pt x="2185" y="3141"/>
                      </a:cubicBezTo>
                      <a:cubicBezTo>
                        <a:pt x="2061" y="3150"/>
                        <a:pt x="1945" y="3221"/>
                        <a:pt x="1892" y="3327"/>
                      </a:cubicBezTo>
                      <a:lnTo>
                        <a:pt x="1750" y="3620"/>
                      </a:lnTo>
                      <a:cubicBezTo>
                        <a:pt x="1643" y="3825"/>
                        <a:pt x="1608" y="4065"/>
                        <a:pt x="1661" y="4295"/>
                      </a:cubicBezTo>
                      <a:lnTo>
                        <a:pt x="1723" y="4597"/>
                      </a:lnTo>
                      <a:cubicBezTo>
                        <a:pt x="1759" y="4784"/>
                        <a:pt x="1892" y="4944"/>
                        <a:pt x="2079" y="5024"/>
                      </a:cubicBezTo>
                      <a:lnTo>
                        <a:pt x="2123" y="5041"/>
                      </a:lnTo>
                      <a:cubicBezTo>
                        <a:pt x="2167" y="5059"/>
                        <a:pt x="2221" y="5068"/>
                        <a:pt x="2265" y="5077"/>
                      </a:cubicBezTo>
                      <a:cubicBezTo>
                        <a:pt x="2309" y="5086"/>
                        <a:pt x="2363" y="5095"/>
                        <a:pt x="2416" y="5095"/>
                      </a:cubicBezTo>
                      <a:lnTo>
                        <a:pt x="2460" y="5095"/>
                      </a:lnTo>
                      <a:cubicBezTo>
                        <a:pt x="2656" y="5086"/>
                        <a:pt x="2842" y="4979"/>
                        <a:pt x="2940" y="4811"/>
                      </a:cubicBezTo>
                      <a:lnTo>
                        <a:pt x="3109" y="4553"/>
                      </a:lnTo>
                      <a:cubicBezTo>
                        <a:pt x="3224" y="4358"/>
                        <a:pt x="3278" y="4118"/>
                        <a:pt x="3251" y="3887"/>
                      </a:cubicBezTo>
                      <a:lnTo>
                        <a:pt x="3215" y="3567"/>
                      </a:lnTo>
                      <a:cubicBezTo>
                        <a:pt x="3198" y="3443"/>
                        <a:pt x="3118" y="3336"/>
                        <a:pt x="3011" y="3292"/>
                      </a:cubicBezTo>
                      <a:cubicBezTo>
                        <a:pt x="2940" y="3265"/>
                        <a:pt x="2887" y="3203"/>
                        <a:pt x="2878" y="3123"/>
                      </a:cubicBezTo>
                      <a:lnTo>
                        <a:pt x="2860" y="2999"/>
                      </a:lnTo>
                      <a:cubicBezTo>
                        <a:pt x="2851" y="2954"/>
                        <a:pt x="2869" y="2910"/>
                        <a:pt x="2913" y="2892"/>
                      </a:cubicBezTo>
                      <a:lnTo>
                        <a:pt x="2984" y="2848"/>
                      </a:lnTo>
                      <a:cubicBezTo>
                        <a:pt x="3002" y="2837"/>
                        <a:pt x="3021" y="2832"/>
                        <a:pt x="3039" y="2832"/>
                      </a:cubicBezTo>
                      <a:cubicBezTo>
                        <a:pt x="3067" y="2832"/>
                        <a:pt x="3093" y="2844"/>
                        <a:pt x="3109" y="2865"/>
                      </a:cubicBezTo>
                      <a:lnTo>
                        <a:pt x="3198" y="2954"/>
                      </a:lnTo>
                      <a:cubicBezTo>
                        <a:pt x="3251" y="3008"/>
                        <a:pt x="3269" y="3079"/>
                        <a:pt x="3251" y="3159"/>
                      </a:cubicBezTo>
                      <a:cubicBezTo>
                        <a:pt x="3215" y="3274"/>
                        <a:pt x="3242" y="3398"/>
                        <a:pt x="3331" y="3487"/>
                      </a:cubicBezTo>
                      <a:lnTo>
                        <a:pt x="3571" y="3718"/>
                      </a:lnTo>
                      <a:cubicBezTo>
                        <a:pt x="3731" y="3887"/>
                        <a:pt x="3953" y="3985"/>
                        <a:pt x="4184" y="4011"/>
                      </a:cubicBezTo>
                      <a:lnTo>
                        <a:pt x="4485" y="4047"/>
                      </a:lnTo>
                      <a:cubicBezTo>
                        <a:pt x="4503" y="4048"/>
                        <a:pt x="4521" y="4049"/>
                        <a:pt x="4539" y="4049"/>
                      </a:cubicBezTo>
                      <a:cubicBezTo>
                        <a:pt x="4716" y="4049"/>
                        <a:pt x="4889" y="3971"/>
                        <a:pt x="5010" y="3834"/>
                      </a:cubicBezTo>
                      <a:lnTo>
                        <a:pt x="5036" y="3798"/>
                      </a:lnTo>
                      <a:cubicBezTo>
                        <a:pt x="5072" y="3763"/>
                        <a:pt x="5098" y="3718"/>
                        <a:pt x="5116" y="3674"/>
                      </a:cubicBezTo>
                      <a:cubicBezTo>
                        <a:pt x="5143" y="3629"/>
                        <a:pt x="5161" y="3585"/>
                        <a:pt x="5178" y="3532"/>
                      </a:cubicBezTo>
                      <a:lnTo>
                        <a:pt x="5187" y="3487"/>
                      </a:lnTo>
                      <a:cubicBezTo>
                        <a:pt x="5240" y="3301"/>
                        <a:pt x="5196" y="3096"/>
                        <a:pt x="5072" y="2945"/>
                      </a:cubicBezTo>
                      <a:lnTo>
                        <a:pt x="4876" y="2714"/>
                      </a:lnTo>
                      <a:cubicBezTo>
                        <a:pt x="4716" y="2537"/>
                        <a:pt x="4512" y="2413"/>
                        <a:pt x="4281" y="2368"/>
                      </a:cubicBezTo>
                      <a:lnTo>
                        <a:pt x="3961" y="2306"/>
                      </a:lnTo>
                      <a:cubicBezTo>
                        <a:pt x="3937" y="2301"/>
                        <a:pt x="3913" y="2298"/>
                        <a:pt x="3889" y="2298"/>
                      </a:cubicBezTo>
                      <a:cubicBezTo>
                        <a:pt x="3790" y="2298"/>
                        <a:pt x="3697" y="2341"/>
                        <a:pt x="3633" y="2413"/>
                      </a:cubicBezTo>
                      <a:cubicBezTo>
                        <a:pt x="3598" y="2462"/>
                        <a:pt x="3540" y="2489"/>
                        <a:pt x="3482" y="2489"/>
                      </a:cubicBezTo>
                      <a:cubicBezTo>
                        <a:pt x="3467" y="2489"/>
                        <a:pt x="3452" y="2487"/>
                        <a:pt x="3437" y="2484"/>
                      </a:cubicBezTo>
                      <a:lnTo>
                        <a:pt x="3331" y="2466"/>
                      </a:lnTo>
                      <a:cubicBezTo>
                        <a:pt x="3286" y="2457"/>
                        <a:pt x="3251" y="2421"/>
                        <a:pt x="3242" y="2377"/>
                      </a:cubicBezTo>
                      <a:cubicBezTo>
                        <a:pt x="3242" y="2333"/>
                        <a:pt x="3260" y="2297"/>
                        <a:pt x="3295" y="2279"/>
                      </a:cubicBezTo>
                      <a:lnTo>
                        <a:pt x="3402" y="2208"/>
                      </a:lnTo>
                      <a:cubicBezTo>
                        <a:pt x="3435" y="2185"/>
                        <a:pt x="3473" y="2174"/>
                        <a:pt x="3511" y="2174"/>
                      </a:cubicBezTo>
                      <a:cubicBezTo>
                        <a:pt x="3546" y="2174"/>
                        <a:pt x="3582" y="2183"/>
                        <a:pt x="3615" y="2199"/>
                      </a:cubicBezTo>
                      <a:cubicBezTo>
                        <a:pt x="3662" y="2223"/>
                        <a:pt x="3715" y="2234"/>
                        <a:pt x="3767" y="2234"/>
                      </a:cubicBezTo>
                      <a:cubicBezTo>
                        <a:pt x="3833" y="2234"/>
                        <a:pt x="3898" y="2216"/>
                        <a:pt x="3953" y="2182"/>
                      </a:cubicBezTo>
                      <a:lnTo>
                        <a:pt x="4228" y="2004"/>
                      </a:lnTo>
                      <a:cubicBezTo>
                        <a:pt x="4423" y="1871"/>
                        <a:pt x="4574" y="1684"/>
                        <a:pt x="4645" y="1453"/>
                      </a:cubicBezTo>
                      <a:lnTo>
                        <a:pt x="4743" y="1169"/>
                      </a:lnTo>
                      <a:cubicBezTo>
                        <a:pt x="4805" y="983"/>
                        <a:pt x="4770" y="778"/>
                        <a:pt x="4645" y="618"/>
                      </a:cubicBezTo>
                      <a:lnTo>
                        <a:pt x="4619" y="583"/>
                      </a:lnTo>
                      <a:cubicBezTo>
                        <a:pt x="4583" y="538"/>
                        <a:pt x="4548" y="503"/>
                        <a:pt x="4503" y="476"/>
                      </a:cubicBezTo>
                      <a:cubicBezTo>
                        <a:pt x="4468" y="441"/>
                        <a:pt x="4432" y="414"/>
                        <a:pt x="4388" y="388"/>
                      </a:cubicBezTo>
                      <a:lnTo>
                        <a:pt x="4343" y="370"/>
                      </a:lnTo>
                      <a:cubicBezTo>
                        <a:pt x="4255" y="325"/>
                        <a:pt x="4159" y="303"/>
                        <a:pt x="4065" y="303"/>
                      </a:cubicBezTo>
                      <a:cubicBezTo>
                        <a:pt x="3970" y="303"/>
                        <a:pt x="3877" y="325"/>
                        <a:pt x="3793" y="370"/>
                      </a:cubicBezTo>
                      <a:lnTo>
                        <a:pt x="3517" y="512"/>
                      </a:lnTo>
                      <a:cubicBezTo>
                        <a:pt x="3313" y="618"/>
                        <a:pt x="3144" y="796"/>
                        <a:pt x="3056" y="1018"/>
                      </a:cubicBezTo>
                      <a:lnTo>
                        <a:pt x="2922" y="1320"/>
                      </a:lnTo>
                      <a:cubicBezTo>
                        <a:pt x="2878" y="1427"/>
                        <a:pt x="2896" y="1560"/>
                        <a:pt x="2967" y="1649"/>
                      </a:cubicBezTo>
                      <a:cubicBezTo>
                        <a:pt x="3011" y="1711"/>
                        <a:pt x="3029" y="1791"/>
                        <a:pt x="3002" y="1862"/>
                      </a:cubicBezTo>
                      <a:lnTo>
                        <a:pt x="2949" y="1968"/>
                      </a:lnTo>
                      <a:cubicBezTo>
                        <a:pt x="2933" y="2007"/>
                        <a:pt x="2905" y="2032"/>
                        <a:pt x="2862" y="2032"/>
                      </a:cubicBezTo>
                      <a:cubicBezTo>
                        <a:pt x="2856" y="2032"/>
                        <a:pt x="2849" y="2032"/>
                        <a:pt x="2842" y="2031"/>
                      </a:cubicBezTo>
                      <a:lnTo>
                        <a:pt x="2709" y="2022"/>
                      </a:lnTo>
                      <a:cubicBezTo>
                        <a:pt x="2665" y="2013"/>
                        <a:pt x="2629" y="1977"/>
                        <a:pt x="2620" y="1933"/>
                      </a:cubicBezTo>
                      <a:lnTo>
                        <a:pt x="2611" y="1817"/>
                      </a:lnTo>
                      <a:cubicBezTo>
                        <a:pt x="2603" y="1746"/>
                        <a:pt x="2629" y="1675"/>
                        <a:pt x="2691" y="1622"/>
                      </a:cubicBezTo>
                      <a:cubicBezTo>
                        <a:pt x="2789" y="1551"/>
                        <a:pt x="2842" y="1436"/>
                        <a:pt x="2825" y="1311"/>
                      </a:cubicBezTo>
                      <a:lnTo>
                        <a:pt x="2780" y="983"/>
                      </a:lnTo>
                      <a:cubicBezTo>
                        <a:pt x="2754" y="752"/>
                        <a:pt x="2638" y="538"/>
                        <a:pt x="2469" y="379"/>
                      </a:cubicBezTo>
                      <a:lnTo>
                        <a:pt x="2247" y="165"/>
                      </a:lnTo>
                      <a:cubicBezTo>
                        <a:pt x="2136" y="61"/>
                        <a:pt x="1992" y="0"/>
                        <a:pt x="1841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659" name="Google Shape;18263;p64">
                  <a:extLst>
                    <a:ext uri="{FF2B5EF4-FFF2-40B4-BE49-F238E27FC236}">
                      <a16:creationId xmlns:a16="http://schemas.microsoft.com/office/drawing/2014/main" id="{3328B06E-9284-24CE-20D9-17CF71373A00}"/>
                    </a:ext>
                  </a:extLst>
                </p:cNvPr>
                <p:cNvGrpSpPr/>
                <p:nvPr/>
              </p:nvGrpSpPr>
              <p:grpSpPr>
                <a:xfrm>
                  <a:off x="1238301" y="2776232"/>
                  <a:ext cx="245283" cy="311802"/>
                  <a:chOff x="5152350" y="1627375"/>
                  <a:chExt cx="61750" cy="78500"/>
                </a:xfrm>
              </p:grpSpPr>
              <p:sp>
                <p:nvSpPr>
                  <p:cNvPr id="1660" name="Google Shape;18264;p64">
                    <a:extLst>
                      <a:ext uri="{FF2B5EF4-FFF2-40B4-BE49-F238E27FC236}">
                        <a16:creationId xmlns:a16="http://schemas.microsoft.com/office/drawing/2014/main" id="{3BE3F220-4C40-A564-C67F-C8E6D70AC63D}"/>
                      </a:ext>
                    </a:extLst>
                  </p:cNvPr>
                  <p:cNvSpPr/>
                  <p:nvPr/>
                </p:nvSpPr>
                <p:spPr>
                  <a:xfrm>
                    <a:off x="5177425" y="1652250"/>
                    <a:ext cx="17125" cy="13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" h="542" extrusionOk="0">
                        <a:moveTo>
                          <a:pt x="622" y="364"/>
                        </a:moveTo>
                        <a:cubicBezTo>
                          <a:pt x="578" y="373"/>
                          <a:pt x="534" y="391"/>
                          <a:pt x="498" y="409"/>
                        </a:cubicBezTo>
                        <a:lnTo>
                          <a:pt x="427" y="453"/>
                        </a:lnTo>
                        <a:cubicBezTo>
                          <a:pt x="400" y="471"/>
                          <a:pt x="374" y="488"/>
                          <a:pt x="347" y="515"/>
                        </a:cubicBezTo>
                        <a:cubicBezTo>
                          <a:pt x="321" y="542"/>
                          <a:pt x="276" y="533"/>
                          <a:pt x="258" y="497"/>
                        </a:cubicBezTo>
                        <a:cubicBezTo>
                          <a:pt x="223" y="444"/>
                          <a:pt x="178" y="400"/>
                          <a:pt x="125" y="373"/>
                        </a:cubicBezTo>
                        <a:lnTo>
                          <a:pt x="45" y="329"/>
                        </a:lnTo>
                        <a:lnTo>
                          <a:pt x="45" y="329"/>
                        </a:lnTo>
                        <a:cubicBezTo>
                          <a:pt x="10" y="311"/>
                          <a:pt x="1" y="258"/>
                          <a:pt x="27" y="231"/>
                        </a:cubicBezTo>
                        <a:cubicBezTo>
                          <a:pt x="45" y="213"/>
                          <a:pt x="54" y="195"/>
                          <a:pt x="63" y="178"/>
                        </a:cubicBezTo>
                        <a:lnTo>
                          <a:pt x="81" y="151"/>
                        </a:lnTo>
                        <a:cubicBezTo>
                          <a:pt x="98" y="124"/>
                          <a:pt x="107" y="89"/>
                          <a:pt x="116" y="53"/>
                        </a:cubicBezTo>
                        <a:cubicBezTo>
                          <a:pt x="125" y="18"/>
                          <a:pt x="170" y="0"/>
                          <a:pt x="205" y="18"/>
                        </a:cubicBezTo>
                        <a:cubicBezTo>
                          <a:pt x="241" y="36"/>
                          <a:pt x="285" y="53"/>
                          <a:pt x="329" y="53"/>
                        </a:cubicBezTo>
                        <a:lnTo>
                          <a:pt x="463" y="62"/>
                        </a:lnTo>
                        <a:cubicBezTo>
                          <a:pt x="480" y="62"/>
                          <a:pt x="498" y="62"/>
                          <a:pt x="516" y="62"/>
                        </a:cubicBezTo>
                        <a:lnTo>
                          <a:pt x="560" y="62"/>
                        </a:lnTo>
                        <a:cubicBezTo>
                          <a:pt x="596" y="62"/>
                          <a:pt x="631" y="89"/>
                          <a:pt x="631" y="124"/>
                        </a:cubicBezTo>
                        <a:cubicBezTo>
                          <a:pt x="631" y="142"/>
                          <a:pt x="631" y="160"/>
                          <a:pt x="631" y="178"/>
                        </a:cubicBezTo>
                        <a:cubicBezTo>
                          <a:pt x="631" y="222"/>
                          <a:pt x="649" y="266"/>
                          <a:pt x="667" y="311"/>
                        </a:cubicBezTo>
                        <a:cubicBezTo>
                          <a:pt x="685" y="338"/>
                          <a:pt x="667" y="373"/>
                          <a:pt x="631" y="373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1" name="Google Shape;18265;p64">
                    <a:extLst>
                      <a:ext uri="{FF2B5EF4-FFF2-40B4-BE49-F238E27FC236}">
                        <a16:creationId xmlns:a16="http://schemas.microsoft.com/office/drawing/2014/main" id="{462CACC6-43D7-EFC5-D922-FDE768117D11}"/>
                      </a:ext>
                    </a:extLst>
                  </p:cNvPr>
                  <p:cNvSpPr/>
                  <p:nvPr/>
                </p:nvSpPr>
                <p:spPr>
                  <a:xfrm>
                    <a:off x="5176325" y="1640325"/>
                    <a:ext cx="8675" cy="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" h="655" extrusionOk="0">
                        <a:moveTo>
                          <a:pt x="41" y="0"/>
                        </a:moveTo>
                        <a:cubicBezTo>
                          <a:pt x="36" y="0"/>
                          <a:pt x="31" y="3"/>
                          <a:pt x="27" y="6"/>
                        </a:cubicBezTo>
                        <a:lnTo>
                          <a:pt x="18" y="15"/>
                        </a:lnTo>
                        <a:cubicBezTo>
                          <a:pt x="0" y="24"/>
                          <a:pt x="0" y="42"/>
                          <a:pt x="18" y="51"/>
                        </a:cubicBezTo>
                        <a:lnTo>
                          <a:pt x="27" y="68"/>
                        </a:lnTo>
                        <a:cubicBezTo>
                          <a:pt x="36" y="77"/>
                          <a:pt x="45" y="77"/>
                          <a:pt x="54" y="77"/>
                        </a:cubicBezTo>
                        <a:lnTo>
                          <a:pt x="63" y="86"/>
                        </a:lnTo>
                        <a:cubicBezTo>
                          <a:pt x="169" y="255"/>
                          <a:pt x="249" y="441"/>
                          <a:pt x="285" y="628"/>
                        </a:cubicBezTo>
                        <a:cubicBezTo>
                          <a:pt x="293" y="646"/>
                          <a:pt x="302" y="655"/>
                          <a:pt x="320" y="655"/>
                        </a:cubicBezTo>
                        <a:cubicBezTo>
                          <a:pt x="338" y="646"/>
                          <a:pt x="347" y="637"/>
                          <a:pt x="338" y="619"/>
                        </a:cubicBezTo>
                        <a:cubicBezTo>
                          <a:pt x="285" y="424"/>
                          <a:pt x="205" y="237"/>
                          <a:pt x="89" y="68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33"/>
                          <a:pt x="71" y="24"/>
                        </a:cubicBezTo>
                        <a:lnTo>
                          <a:pt x="63" y="15"/>
                        </a:lnTo>
                        <a:cubicBezTo>
                          <a:pt x="57" y="5"/>
                          <a:pt x="49" y="0"/>
                          <a:pt x="41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2" name="Google Shape;18266;p64">
                    <a:extLst>
                      <a:ext uri="{FF2B5EF4-FFF2-40B4-BE49-F238E27FC236}">
                        <a16:creationId xmlns:a16="http://schemas.microsoft.com/office/drawing/2014/main" id="{55CEDD9B-1326-AB50-62A4-6627F6FA9E12}"/>
                      </a:ext>
                    </a:extLst>
                  </p:cNvPr>
                  <p:cNvSpPr/>
                  <p:nvPr/>
                </p:nvSpPr>
                <p:spPr>
                  <a:xfrm>
                    <a:off x="5172775" y="1647350"/>
                    <a:ext cx="9125" cy="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" h="301" extrusionOk="0">
                        <a:moveTo>
                          <a:pt x="45" y="1"/>
                        </a:moveTo>
                        <a:cubicBezTo>
                          <a:pt x="27" y="1"/>
                          <a:pt x="9" y="9"/>
                          <a:pt x="0" y="27"/>
                        </a:cubicBezTo>
                        <a:lnTo>
                          <a:pt x="0" y="36"/>
                        </a:lnTo>
                        <a:cubicBezTo>
                          <a:pt x="0" y="45"/>
                          <a:pt x="9" y="63"/>
                          <a:pt x="27" y="72"/>
                        </a:cubicBezTo>
                        <a:lnTo>
                          <a:pt x="36" y="72"/>
                        </a:lnTo>
                        <a:cubicBezTo>
                          <a:pt x="45" y="72"/>
                          <a:pt x="54" y="63"/>
                          <a:pt x="62" y="63"/>
                        </a:cubicBezTo>
                        <a:lnTo>
                          <a:pt x="80" y="63"/>
                        </a:lnTo>
                        <a:cubicBezTo>
                          <a:pt x="178" y="116"/>
                          <a:pt x="267" y="196"/>
                          <a:pt x="320" y="294"/>
                        </a:cubicBezTo>
                        <a:cubicBezTo>
                          <a:pt x="320" y="298"/>
                          <a:pt x="324" y="300"/>
                          <a:pt x="330" y="300"/>
                        </a:cubicBezTo>
                        <a:cubicBezTo>
                          <a:pt x="336" y="300"/>
                          <a:pt x="342" y="298"/>
                          <a:pt x="347" y="294"/>
                        </a:cubicBezTo>
                        <a:cubicBezTo>
                          <a:pt x="364" y="294"/>
                          <a:pt x="364" y="276"/>
                          <a:pt x="364" y="267"/>
                        </a:cubicBezTo>
                        <a:cubicBezTo>
                          <a:pt x="302" y="169"/>
                          <a:pt x="205" y="89"/>
                          <a:pt x="89" y="36"/>
                        </a:cubicBezTo>
                        <a:lnTo>
                          <a:pt x="71" y="36"/>
                        </a:lnTo>
                        <a:cubicBezTo>
                          <a:pt x="71" y="18"/>
                          <a:pt x="71" y="9"/>
                          <a:pt x="5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3" name="Google Shape;18267;p64">
                    <a:extLst>
                      <a:ext uri="{FF2B5EF4-FFF2-40B4-BE49-F238E27FC236}">
                        <a16:creationId xmlns:a16="http://schemas.microsoft.com/office/drawing/2014/main" id="{39504A81-E604-5361-FA42-2CF1D770B085}"/>
                      </a:ext>
                    </a:extLst>
                  </p:cNvPr>
                  <p:cNvSpPr/>
                  <p:nvPr/>
                </p:nvSpPr>
                <p:spPr>
                  <a:xfrm>
                    <a:off x="5162550" y="1655700"/>
                    <a:ext cx="19125" cy="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" h="221" extrusionOk="0">
                        <a:moveTo>
                          <a:pt x="738" y="1"/>
                        </a:moveTo>
                        <a:cubicBezTo>
                          <a:pt x="734" y="1"/>
                          <a:pt x="731" y="2"/>
                          <a:pt x="729" y="4"/>
                        </a:cubicBezTo>
                        <a:cubicBezTo>
                          <a:pt x="507" y="31"/>
                          <a:pt x="294" y="84"/>
                          <a:pt x="90" y="155"/>
                        </a:cubicBezTo>
                        <a:lnTo>
                          <a:pt x="72" y="164"/>
                        </a:lnTo>
                        <a:cubicBezTo>
                          <a:pt x="65" y="158"/>
                          <a:pt x="55" y="151"/>
                          <a:pt x="46" y="151"/>
                        </a:cubicBezTo>
                        <a:cubicBezTo>
                          <a:pt x="42" y="151"/>
                          <a:pt x="39" y="152"/>
                          <a:pt x="36" y="155"/>
                        </a:cubicBezTo>
                        <a:lnTo>
                          <a:pt x="27" y="155"/>
                        </a:lnTo>
                        <a:cubicBezTo>
                          <a:pt x="10" y="155"/>
                          <a:pt x="1" y="173"/>
                          <a:pt x="10" y="191"/>
                        </a:cubicBezTo>
                        <a:lnTo>
                          <a:pt x="10" y="200"/>
                        </a:lnTo>
                        <a:cubicBezTo>
                          <a:pt x="10" y="213"/>
                          <a:pt x="19" y="221"/>
                          <a:pt x="31" y="221"/>
                        </a:cubicBezTo>
                        <a:cubicBezTo>
                          <a:pt x="36" y="221"/>
                          <a:pt x="40" y="220"/>
                          <a:pt x="45" y="217"/>
                        </a:cubicBezTo>
                        <a:lnTo>
                          <a:pt x="54" y="217"/>
                        </a:lnTo>
                        <a:cubicBezTo>
                          <a:pt x="72" y="217"/>
                          <a:pt x="81" y="200"/>
                          <a:pt x="81" y="191"/>
                        </a:cubicBezTo>
                        <a:lnTo>
                          <a:pt x="98" y="182"/>
                        </a:lnTo>
                        <a:cubicBezTo>
                          <a:pt x="303" y="120"/>
                          <a:pt x="516" y="75"/>
                          <a:pt x="738" y="49"/>
                        </a:cubicBezTo>
                        <a:cubicBezTo>
                          <a:pt x="747" y="49"/>
                          <a:pt x="765" y="40"/>
                          <a:pt x="765" y="22"/>
                        </a:cubicBezTo>
                        <a:cubicBezTo>
                          <a:pt x="758" y="9"/>
                          <a:pt x="747" y="1"/>
                          <a:pt x="73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4" name="Google Shape;18268;p64">
                    <a:extLst>
                      <a:ext uri="{FF2B5EF4-FFF2-40B4-BE49-F238E27FC236}">
                        <a16:creationId xmlns:a16="http://schemas.microsoft.com/office/drawing/2014/main" id="{7BA9C171-7E97-9D7F-84E8-60547E12A6C4}"/>
                      </a:ext>
                    </a:extLst>
                  </p:cNvPr>
                  <p:cNvSpPr/>
                  <p:nvPr/>
                </p:nvSpPr>
                <p:spPr>
                  <a:xfrm>
                    <a:off x="5189200" y="1627375"/>
                    <a:ext cx="17575" cy="2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03" h="1145" extrusionOk="0">
                        <a:moveTo>
                          <a:pt x="693" y="0"/>
                        </a:moveTo>
                        <a:cubicBezTo>
                          <a:pt x="684" y="0"/>
                          <a:pt x="676" y="0"/>
                          <a:pt x="667" y="9"/>
                        </a:cubicBezTo>
                        <a:lnTo>
                          <a:pt x="658" y="18"/>
                        </a:lnTo>
                        <a:cubicBezTo>
                          <a:pt x="649" y="18"/>
                          <a:pt x="649" y="36"/>
                          <a:pt x="649" y="45"/>
                        </a:cubicBezTo>
                        <a:lnTo>
                          <a:pt x="649" y="18"/>
                        </a:lnTo>
                        <a:cubicBezTo>
                          <a:pt x="640" y="18"/>
                          <a:pt x="640" y="18"/>
                          <a:pt x="640" y="27"/>
                        </a:cubicBezTo>
                        <a:lnTo>
                          <a:pt x="640" y="45"/>
                        </a:lnTo>
                        <a:cubicBezTo>
                          <a:pt x="631" y="54"/>
                          <a:pt x="640" y="62"/>
                          <a:pt x="649" y="71"/>
                        </a:cubicBezTo>
                        <a:lnTo>
                          <a:pt x="640" y="98"/>
                        </a:lnTo>
                        <a:cubicBezTo>
                          <a:pt x="631" y="133"/>
                          <a:pt x="613" y="178"/>
                          <a:pt x="587" y="231"/>
                        </a:cubicBezTo>
                        <a:cubicBezTo>
                          <a:pt x="533" y="356"/>
                          <a:pt x="471" y="480"/>
                          <a:pt x="400" y="595"/>
                        </a:cubicBezTo>
                        <a:cubicBezTo>
                          <a:pt x="320" y="720"/>
                          <a:pt x="240" y="826"/>
                          <a:pt x="160" y="942"/>
                        </a:cubicBezTo>
                        <a:cubicBezTo>
                          <a:pt x="80" y="1031"/>
                          <a:pt x="36" y="1084"/>
                          <a:pt x="36" y="1084"/>
                        </a:cubicBezTo>
                        <a:cubicBezTo>
                          <a:pt x="9" y="1102"/>
                          <a:pt x="1" y="1128"/>
                          <a:pt x="9" y="1137"/>
                        </a:cubicBezTo>
                        <a:cubicBezTo>
                          <a:pt x="15" y="1142"/>
                          <a:pt x="20" y="1144"/>
                          <a:pt x="25" y="1144"/>
                        </a:cubicBezTo>
                        <a:cubicBezTo>
                          <a:pt x="38" y="1144"/>
                          <a:pt x="53" y="1132"/>
                          <a:pt x="72" y="1119"/>
                        </a:cubicBezTo>
                        <a:cubicBezTo>
                          <a:pt x="72" y="1119"/>
                          <a:pt x="125" y="1057"/>
                          <a:pt x="196" y="968"/>
                        </a:cubicBezTo>
                        <a:cubicBezTo>
                          <a:pt x="285" y="862"/>
                          <a:pt x="356" y="737"/>
                          <a:pt x="427" y="622"/>
                        </a:cubicBezTo>
                        <a:cubicBezTo>
                          <a:pt x="498" y="498"/>
                          <a:pt x="560" y="373"/>
                          <a:pt x="613" y="240"/>
                        </a:cubicBezTo>
                        <a:cubicBezTo>
                          <a:pt x="640" y="187"/>
                          <a:pt x="658" y="142"/>
                          <a:pt x="667" y="107"/>
                        </a:cubicBezTo>
                        <a:lnTo>
                          <a:pt x="676" y="80"/>
                        </a:lnTo>
                        <a:cubicBezTo>
                          <a:pt x="693" y="80"/>
                          <a:pt x="702" y="71"/>
                          <a:pt x="702" y="62"/>
                        </a:cubicBezTo>
                        <a:lnTo>
                          <a:pt x="702" y="54"/>
                        </a:lnTo>
                        <a:cubicBezTo>
                          <a:pt x="702" y="45"/>
                          <a:pt x="702" y="36"/>
                          <a:pt x="702" y="36"/>
                        </a:cubicBezTo>
                        <a:lnTo>
                          <a:pt x="693" y="0"/>
                        </a:ln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5" name="Google Shape;18269;p64">
                    <a:extLst>
                      <a:ext uri="{FF2B5EF4-FFF2-40B4-BE49-F238E27FC236}">
                        <a16:creationId xmlns:a16="http://schemas.microsoft.com/office/drawing/2014/main" id="{2072B00B-7415-8F4C-DF33-D0C249DFDBC9}"/>
                      </a:ext>
                    </a:extLst>
                  </p:cNvPr>
                  <p:cNvSpPr/>
                  <p:nvPr/>
                </p:nvSpPr>
                <p:spPr>
                  <a:xfrm>
                    <a:off x="5187650" y="1649700"/>
                    <a:ext cx="22225" cy="8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" h="357" extrusionOk="0">
                        <a:moveTo>
                          <a:pt x="858" y="1"/>
                        </a:moveTo>
                        <a:cubicBezTo>
                          <a:pt x="854" y="1"/>
                          <a:pt x="849" y="2"/>
                          <a:pt x="844" y="4"/>
                        </a:cubicBezTo>
                        <a:lnTo>
                          <a:pt x="835" y="4"/>
                        </a:lnTo>
                        <a:cubicBezTo>
                          <a:pt x="826" y="4"/>
                          <a:pt x="817" y="13"/>
                          <a:pt x="817" y="22"/>
                        </a:cubicBezTo>
                        <a:lnTo>
                          <a:pt x="791" y="31"/>
                        </a:lnTo>
                        <a:lnTo>
                          <a:pt x="693" y="49"/>
                        </a:lnTo>
                        <a:cubicBezTo>
                          <a:pt x="622" y="66"/>
                          <a:pt x="515" y="93"/>
                          <a:pt x="418" y="138"/>
                        </a:cubicBezTo>
                        <a:cubicBezTo>
                          <a:pt x="320" y="173"/>
                          <a:pt x="222" y="209"/>
                          <a:pt x="151" y="244"/>
                        </a:cubicBezTo>
                        <a:cubicBezTo>
                          <a:pt x="80" y="280"/>
                          <a:pt x="27" y="297"/>
                          <a:pt x="27" y="297"/>
                        </a:cubicBezTo>
                        <a:cubicBezTo>
                          <a:pt x="9" y="315"/>
                          <a:pt x="0" y="333"/>
                          <a:pt x="9" y="342"/>
                        </a:cubicBezTo>
                        <a:cubicBezTo>
                          <a:pt x="14" y="352"/>
                          <a:pt x="23" y="357"/>
                          <a:pt x="32" y="357"/>
                        </a:cubicBezTo>
                        <a:cubicBezTo>
                          <a:pt x="39" y="357"/>
                          <a:pt x="46" y="354"/>
                          <a:pt x="54" y="351"/>
                        </a:cubicBezTo>
                        <a:cubicBezTo>
                          <a:pt x="54" y="351"/>
                          <a:pt x="98" y="324"/>
                          <a:pt x="160" y="289"/>
                        </a:cubicBezTo>
                        <a:cubicBezTo>
                          <a:pt x="231" y="253"/>
                          <a:pt x="329" y="217"/>
                          <a:pt x="427" y="173"/>
                        </a:cubicBezTo>
                        <a:cubicBezTo>
                          <a:pt x="524" y="138"/>
                          <a:pt x="622" y="111"/>
                          <a:pt x="702" y="84"/>
                        </a:cubicBezTo>
                        <a:cubicBezTo>
                          <a:pt x="738" y="75"/>
                          <a:pt x="764" y="66"/>
                          <a:pt x="791" y="66"/>
                        </a:cubicBezTo>
                        <a:lnTo>
                          <a:pt x="817" y="58"/>
                        </a:lnTo>
                        <a:cubicBezTo>
                          <a:pt x="817" y="66"/>
                          <a:pt x="835" y="75"/>
                          <a:pt x="844" y="75"/>
                        </a:cubicBezTo>
                        <a:lnTo>
                          <a:pt x="853" y="75"/>
                        </a:lnTo>
                        <a:cubicBezTo>
                          <a:pt x="871" y="66"/>
                          <a:pt x="889" y="49"/>
                          <a:pt x="880" y="31"/>
                        </a:cubicBezTo>
                        <a:lnTo>
                          <a:pt x="880" y="22"/>
                        </a:lnTo>
                        <a:cubicBezTo>
                          <a:pt x="880" y="9"/>
                          <a:pt x="870" y="1"/>
                          <a:pt x="85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6" name="Google Shape;18270;p64">
                    <a:extLst>
                      <a:ext uri="{FF2B5EF4-FFF2-40B4-BE49-F238E27FC236}">
                        <a16:creationId xmlns:a16="http://schemas.microsoft.com/office/drawing/2014/main" id="{1C575AB4-7547-E03A-F2A5-41478E4222E9}"/>
                      </a:ext>
                    </a:extLst>
                  </p:cNvPr>
                  <p:cNvSpPr/>
                  <p:nvPr/>
                </p:nvSpPr>
                <p:spPr>
                  <a:xfrm>
                    <a:off x="5190300" y="1659425"/>
                    <a:ext cx="23800" cy="1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2" h="519" extrusionOk="0">
                        <a:moveTo>
                          <a:pt x="26" y="0"/>
                        </a:moveTo>
                        <a:cubicBezTo>
                          <a:pt x="14" y="0"/>
                          <a:pt x="6" y="5"/>
                          <a:pt x="1" y="15"/>
                        </a:cubicBezTo>
                        <a:cubicBezTo>
                          <a:pt x="1" y="24"/>
                          <a:pt x="10" y="42"/>
                          <a:pt x="36" y="51"/>
                        </a:cubicBezTo>
                        <a:cubicBezTo>
                          <a:pt x="36" y="51"/>
                          <a:pt x="90" y="68"/>
                          <a:pt x="179" y="104"/>
                        </a:cubicBezTo>
                        <a:cubicBezTo>
                          <a:pt x="276" y="148"/>
                          <a:pt x="374" y="193"/>
                          <a:pt x="481" y="237"/>
                        </a:cubicBezTo>
                        <a:cubicBezTo>
                          <a:pt x="587" y="290"/>
                          <a:pt x="685" y="352"/>
                          <a:pt x="765" y="397"/>
                        </a:cubicBezTo>
                        <a:cubicBezTo>
                          <a:pt x="800" y="424"/>
                          <a:pt x="836" y="441"/>
                          <a:pt x="854" y="459"/>
                        </a:cubicBezTo>
                        <a:lnTo>
                          <a:pt x="880" y="477"/>
                        </a:lnTo>
                        <a:cubicBezTo>
                          <a:pt x="880" y="486"/>
                          <a:pt x="880" y="495"/>
                          <a:pt x="889" y="503"/>
                        </a:cubicBezTo>
                        <a:lnTo>
                          <a:pt x="898" y="512"/>
                        </a:lnTo>
                        <a:cubicBezTo>
                          <a:pt x="905" y="516"/>
                          <a:pt x="913" y="518"/>
                          <a:pt x="919" y="518"/>
                        </a:cubicBezTo>
                        <a:cubicBezTo>
                          <a:pt x="929" y="518"/>
                          <a:pt x="937" y="514"/>
                          <a:pt x="942" y="503"/>
                        </a:cubicBezTo>
                        <a:cubicBezTo>
                          <a:pt x="951" y="486"/>
                          <a:pt x="951" y="468"/>
                          <a:pt x="933" y="459"/>
                        </a:cubicBezTo>
                        <a:lnTo>
                          <a:pt x="925" y="450"/>
                        </a:lnTo>
                        <a:lnTo>
                          <a:pt x="898" y="450"/>
                        </a:lnTo>
                        <a:lnTo>
                          <a:pt x="871" y="432"/>
                        </a:lnTo>
                        <a:lnTo>
                          <a:pt x="783" y="370"/>
                        </a:lnTo>
                        <a:cubicBezTo>
                          <a:pt x="703" y="326"/>
                          <a:pt x="605" y="264"/>
                          <a:pt x="498" y="201"/>
                        </a:cubicBezTo>
                        <a:cubicBezTo>
                          <a:pt x="392" y="148"/>
                          <a:pt x="276" y="95"/>
                          <a:pt x="196" y="59"/>
                        </a:cubicBezTo>
                        <a:cubicBezTo>
                          <a:pt x="107" y="24"/>
                          <a:pt x="54" y="6"/>
                          <a:pt x="54" y="6"/>
                        </a:cubicBezTo>
                        <a:cubicBezTo>
                          <a:pt x="43" y="2"/>
                          <a:pt x="34" y="0"/>
                          <a:pt x="26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7" name="Google Shape;18271;p64">
                    <a:extLst>
                      <a:ext uri="{FF2B5EF4-FFF2-40B4-BE49-F238E27FC236}">
                        <a16:creationId xmlns:a16="http://schemas.microsoft.com/office/drawing/2014/main" id="{4488FE7A-7002-A1C3-27D8-E37493567724}"/>
                      </a:ext>
                    </a:extLst>
                  </p:cNvPr>
                  <p:cNvSpPr/>
                  <p:nvPr/>
                </p:nvSpPr>
                <p:spPr>
                  <a:xfrm>
                    <a:off x="5181650" y="1660400"/>
                    <a:ext cx="3800" cy="32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1303" extrusionOk="0">
                        <a:moveTo>
                          <a:pt x="94" y="1"/>
                        </a:moveTo>
                        <a:cubicBezTo>
                          <a:pt x="85" y="1"/>
                          <a:pt x="70" y="24"/>
                          <a:pt x="63" y="47"/>
                        </a:cubicBezTo>
                        <a:cubicBezTo>
                          <a:pt x="54" y="65"/>
                          <a:pt x="54" y="83"/>
                          <a:pt x="54" y="100"/>
                        </a:cubicBezTo>
                        <a:cubicBezTo>
                          <a:pt x="45" y="136"/>
                          <a:pt x="36" y="180"/>
                          <a:pt x="27" y="234"/>
                        </a:cubicBezTo>
                        <a:cubicBezTo>
                          <a:pt x="9" y="376"/>
                          <a:pt x="1" y="518"/>
                          <a:pt x="1" y="651"/>
                        </a:cubicBezTo>
                        <a:cubicBezTo>
                          <a:pt x="9" y="793"/>
                          <a:pt x="27" y="935"/>
                          <a:pt x="54" y="1068"/>
                        </a:cubicBezTo>
                        <a:cubicBezTo>
                          <a:pt x="72" y="1122"/>
                          <a:pt x="80" y="1175"/>
                          <a:pt x="89" y="1202"/>
                        </a:cubicBezTo>
                        <a:lnTo>
                          <a:pt x="89" y="1219"/>
                        </a:lnTo>
                        <a:lnTo>
                          <a:pt x="89" y="1228"/>
                        </a:lnTo>
                        <a:lnTo>
                          <a:pt x="89" y="1237"/>
                        </a:lnTo>
                        <a:cubicBezTo>
                          <a:pt x="80" y="1246"/>
                          <a:pt x="72" y="1255"/>
                          <a:pt x="80" y="1264"/>
                        </a:cubicBezTo>
                        <a:lnTo>
                          <a:pt x="80" y="1282"/>
                        </a:lnTo>
                        <a:cubicBezTo>
                          <a:pt x="80" y="1295"/>
                          <a:pt x="90" y="1303"/>
                          <a:pt x="102" y="1303"/>
                        </a:cubicBezTo>
                        <a:cubicBezTo>
                          <a:pt x="106" y="1303"/>
                          <a:pt x="111" y="1302"/>
                          <a:pt x="116" y="1299"/>
                        </a:cubicBezTo>
                        <a:lnTo>
                          <a:pt x="125" y="1299"/>
                        </a:lnTo>
                        <a:cubicBezTo>
                          <a:pt x="143" y="1290"/>
                          <a:pt x="152" y="1273"/>
                          <a:pt x="143" y="1264"/>
                        </a:cubicBezTo>
                        <a:lnTo>
                          <a:pt x="143" y="1246"/>
                        </a:lnTo>
                        <a:cubicBezTo>
                          <a:pt x="143" y="1237"/>
                          <a:pt x="134" y="1228"/>
                          <a:pt x="125" y="1228"/>
                        </a:cubicBezTo>
                        <a:lnTo>
                          <a:pt x="116" y="1193"/>
                        </a:lnTo>
                        <a:cubicBezTo>
                          <a:pt x="107" y="1166"/>
                          <a:pt x="98" y="1122"/>
                          <a:pt x="89" y="1060"/>
                        </a:cubicBezTo>
                        <a:cubicBezTo>
                          <a:pt x="63" y="926"/>
                          <a:pt x="45" y="793"/>
                          <a:pt x="45" y="651"/>
                        </a:cubicBezTo>
                        <a:cubicBezTo>
                          <a:pt x="45" y="518"/>
                          <a:pt x="54" y="385"/>
                          <a:pt x="72" y="242"/>
                        </a:cubicBezTo>
                        <a:cubicBezTo>
                          <a:pt x="80" y="189"/>
                          <a:pt x="89" y="145"/>
                          <a:pt x="98" y="109"/>
                        </a:cubicBezTo>
                        <a:cubicBezTo>
                          <a:pt x="116" y="83"/>
                          <a:pt x="116" y="65"/>
                          <a:pt x="116" y="65"/>
                        </a:cubicBezTo>
                        <a:cubicBezTo>
                          <a:pt x="125" y="29"/>
                          <a:pt x="116" y="3"/>
                          <a:pt x="98" y="3"/>
                        </a:cubicBezTo>
                        <a:cubicBezTo>
                          <a:pt x="97" y="1"/>
                          <a:pt x="96" y="1"/>
                          <a:pt x="9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8" name="Google Shape;18272;p64">
                    <a:extLst>
                      <a:ext uri="{FF2B5EF4-FFF2-40B4-BE49-F238E27FC236}">
                        <a16:creationId xmlns:a16="http://schemas.microsoft.com/office/drawing/2014/main" id="{63D8B9AA-EE9D-E8D2-A01E-BCDB9DAE9FA1}"/>
                      </a:ext>
                    </a:extLst>
                  </p:cNvPr>
                  <p:cNvSpPr/>
                  <p:nvPr/>
                </p:nvSpPr>
                <p:spPr>
                  <a:xfrm>
                    <a:off x="5184325" y="1659575"/>
                    <a:ext cx="3800" cy="1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786" extrusionOk="0">
                        <a:moveTo>
                          <a:pt x="53" y="0"/>
                        </a:moveTo>
                        <a:cubicBezTo>
                          <a:pt x="36" y="0"/>
                          <a:pt x="27" y="9"/>
                          <a:pt x="27" y="27"/>
                        </a:cubicBezTo>
                        <a:cubicBezTo>
                          <a:pt x="0" y="249"/>
                          <a:pt x="27" y="480"/>
                          <a:pt x="89" y="702"/>
                        </a:cubicBezTo>
                        <a:lnTo>
                          <a:pt x="89" y="720"/>
                        </a:lnTo>
                        <a:cubicBezTo>
                          <a:pt x="80" y="728"/>
                          <a:pt x="80" y="737"/>
                          <a:pt x="80" y="746"/>
                        </a:cubicBezTo>
                        <a:lnTo>
                          <a:pt x="80" y="764"/>
                        </a:lnTo>
                        <a:cubicBezTo>
                          <a:pt x="80" y="777"/>
                          <a:pt x="90" y="785"/>
                          <a:pt x="102" y="785"/>
                        </a:cubicBezTo>
                        <a:cubicBezTo>
                          <a:pt x="106" y="785"/>
                          <a:pt x="111" y="784"/>
                          <a:pt x="116" y="782"/>
                        </a:cubicBezTo>
                        <a:lnTo>
                          <a:pt x="124" y="782"/>
                        </a:lnTo>
                        <a:cubicBezTo>
                          <a:pt x="142" y="782"/>
                          <a:pt x="151" y="764"/>
                          <a:pt x="142" y="746"/>
                        </a:cubicBezTo>
                        <a:lnTo>
                          <a:pt x="142" y="737"/>
                        </a:lnTo>
                        <a:cubicBezTo>
                          <a:pt x="142" y="720"/>
                          <a:pt x="124" y="711"/>
                          <a:pt x="116" y="711"/>
                        </a:cubicBezTo>
                        <a:lnTo>
                          <a:pt x="116" y="702"/>
                        </a:lnTo>
                        <a:cubicBezTo>
                          <a:pt x="62" y="480"/>
                          <a:pt x="45" y="258"/>
                          <a:pt x="80" y="36"/>
                        </a:cubicBezTo>
                        <a:cubicBezTo>
                          <a:pt x="80" y="18"/>
                          <a:pt x="71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9" name="Google Shape;18273;p64">
                    <a:extLst>
                      <a:ext uri="{FF2B5EF4-FFF2-40B4-BE49-F238E27FC236}">
                        <a16:creationId xmlns:a16="http://schemas.microsoft.com/office/drawing/2014/main" id="{901434E3-DFD3-C2E3-C833-DF00F9839FB1}"/>
                      </a:ext>
                    </a:extLst>
                  </p:cNvPr>
                  <p:cNvSpPr/>
                  <p:nvPr/>
                </p:nvSpPr>
                <p:spPr>
                  <a:xfrm>
                    <a:off x="5187425" y="1661350"/>
                    <a:ext cx="20225" cy="35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" h="1402" extrusionOk="0">
                        <a:moveTo>
                          <a:pt x="18" y="0"/>
                        </a:moveTo>
                        <a:cubicBezTo>
                          <a:pt x="9" y="0"/>
                          <a:pt x="0" y="36"/>
                          <a:pt x="9" y="71"/>
                        </a:cubicBezTo>
                        <a:cubicBezTo>
                          <a:pt x="18" y="98"/>
                          <a:pt x="27" y="116"/>
                          <a:pt x="27" y="133"/>
                        </a:cubicBezTo>
                        <a:cubicBezTo>
                          <a:pt x="45" y="178"/>
                          <a:pt x="63" y="231"/>
                          <a:pt x="80" y="302"/>
                        </a:cubicBezTo>
                        <a:cubicBezTo>
                          <a:pt x="143" y="462"/>
                          <a:pt x="222" y="622"/>
                          <a:pt x="302" y="773"/>
                        </a:cubicBezTo>
                        <a:cubicBezTo>
                          <a:pt x="391" y="924"/>
                          <a:pt x="489" y="1066"/>
                          <a:pt x="604" y="1199"/>
                        </a:cubicBezTo>
                        <a:cubicBezTo>
                          <a:pt x="640" y="1252"/>
                          <a:pt x="684" y="1297"/>
                          <a:pt x="711" y="1324"/>
                        </a:cubicBezTo>
                        <a:lnTo>
                          <a:pt x="738" y="1350"/>
                        </a:lnTo>
                        <a:cubicBezTo>
                          <a:pt x="729" y="1359"/>
                          <a:pt x="729" y="1377"/>
                          <a:pt x="738" y="1386"/>
                        </a:cubicBezTo>
                        <a:lnTo>
                          <a:pt x="747" y="1395"/>
                        </a:lnTo>
                        <a:cubicBezTo>
                          <a:pt x="751" y="1399"/>
                          <a:pt x="758" y="1401"/>
                          <a:pt x="765" y="1401"/>
                        </a:cubicBezTo>
                        <a:cubicBezTo>
                          <a:pt x="773" y="1401"/>
                          <a:pt x="782" y="1399"/>
                          <a:pt x="791" y="1395"/>
                        </a:cubicBezTo>
                        <a:lnTo>
                          <a:pt x="791" y="1386"/>
                        </a:lnTo>
                        <a:cubicBezTo>
                          <a:pt x="809" y="1377"/>
                          <a:pt x="809" y="1359"/>
                          <a:pt x="791" y="1341"/>
                        </a:cubicBezTo>
                        <a:lnTo>
                          <a:pt x="782" y="1332"/>
                        </a:lnTo>
                        <a:lnTo>
                          <a:pt x="755" y="1332"/>
                        </a:lnTo>
                        <a:lnTo>
                          <a:pt x="729" y="1306"/>
                        </a:lnTo>
                        <a:cubicBezTo>
                          <a:pt x="702" y="1279"/>
                          <a:pt x="667" y="1235"/>
                          <a:pt x="622" y="1181"/>
                        </a:cubicBezTo>
                        <a:cubicBezTo>
                          <a:pt x="409" y="906"/>
                          <a:pt x="240" y="604"/>
                          <a:pt x="134" y="284"/>
                        </a:cubicBezTo>
                        <a:cubicBezTo>
                          <a:pt x="107" y="213"/>
                          <a:pt x="98" y="160"/>
                          <a:pt x="80" y="124"/>
                        </a:cubicBezTo>
                        <a:cubicBezTo>
                          <a:pt x="63" y="80"/>
                          <a:pt x="63" y="62"/>
                          <a:pt x="63" y="62"/>
                        </a:cubicBezTo>
                        <a:cubicBezTo>
                          <a:pt x="54" y="27"/>
                          <a:pt x="36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0" name="Google Shape;18274;p64">
                    <a:extLst>
                      <a:ext uri="{FF2B5EF4-FFF2-40B4-BE49-F238E27FC236}">
                        <a16:creationId xmlns:a16="http://schemas.microsoft.com/office/drawing/2014/main" id="{AFF408CA-6EF7-D427-F6F8-47DAB50A4460}"/>
                      </a:ext>
                    </a:extLst>
                  </p:cNvPr>
                  <p:cNvSpPr/>
                  <p:nvPr/>
                </p:nvSpPr>
                <p:spPr>
                  <a:xfrm>
                    <a:off x="5169000" y="1659875"/>
                    <a:ext cx="11775" cy="10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" h="427" extrusionOk="0">
                        <a:moveTo>
                          <a:pt x="445" y="0"/>
                        </a:moveTo>
                        <a:cubicBezTo>
                          <a:pt x="440" y="0"/>
                          <a:pt x="434" y="2"/>
                          <a:pt x="427" y="6"/>
                        </a:cubicBezTo>
                        <a:cubicBezTo>
                          <a:pt x="284" y="86"/>
                          <a:pt x="160" y="201"/>
                          <a:pt x="62" y="343"/>
                        </a:cubicBezTo>
                        <a:lnTo>
                          <a:pt x="54" y="361"/>
                        </a:lnTo>
                        <a:cubicBezTo>
                          <a:pt x="45" y="361"/>
                          <a:pt x="27" y="361"/>
                          <a:pt x="27" y="370"/>
                        </a:cubicBezTo>
                        <a:lnTo>
                          <a:pt x="18" y="379"/>
                        </a:lnTo>
                        <a:cubicBezTo>
                          <a:pt x="0" y="397"/>
                          <a:pt x="9" y="414"/>
                          <a:pt x="27" y="423"/>
                        </a:cubicBezTo>
                        <a:lnTo>
                          <a:pt x="36" y="423"/>
                        </a:lnTo>
                        <a:cubicBezTo>
                          <a:pt x="38" y="426"/>
                          <a:pt x="43" y="427"/>
                          <a:pt x="47" y="427"/>
                        </a:cubicBezTo>
                        <a:cubicBezTo>
                          <a:pt x="58" y="427"/>
                          <a:pt x="71" y="421"/>
                          <a:pt x="71" y="414"/>
                        </a:cubicBezTo>
                        <a:lnTo>
                          <a:pt x="71" y="406"/>
                        </a:lnTo>
                        <a:cubicBezTo>
                          <a:pt x="80" y="397"/>
                          <a:pt x="80" y="388"/>
                          <a:pt x="80" y="379"/>
                        </a:cubicBezTo>
                        <a:lnTo>
                          <a:pt x="89" y="361"/>
                        </a:lnTo>
                        <a:cubicBezTo>
                          <a:pt x="187" y="228"/>
                          <a:pt x="311" y="121"/>
                          <a:pt x="453" y="50"/>
                        </a:cubicBezTo>
                        <a:cubicBezTo>
                          <a:pt x="462" y="41"/>
                          <a:pt x="471" y="24"/>
                          <a:pt x="462" y="15"/>
                        </a:cubicBezTo>
                        <a:cubicBezTo>
                          <a:pt x="457" y="4"/>
                          <a:pt x="452" y="0"/>
                          <a:pt x="44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1" name="Google Shape;18275;p64">
                    <a:extLst>
                      <a:ext uri="{FF2B5EF4-FFF2-40B4-BE49-F238E27FC236}">
                        <a16:creationId xmlns:a16="http://schemas.microsoft.com/office/drawing/2014/main" id="{7F0BC3DB-B952-F0E3-3851-09B3987D5345}"/>
                      </a:ext>
                    </a:extLst>
                  </p:cNvPr>
                  <p:cNvSpPr/>
                  <p:nvPr/>
                </p:nvSpPr>
                <p:spPr>
                  <a:xfrm>
                    <a:off x="5186525" y="1645875"/>
                    <a:ext cx="5375" cy="11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" h="460" extrusionOk="0">
                        <a:moveTo>
                          <a:pt x="175" y="0"/>
                        </a:moveTo>
                        <a:cubicBezTo>
                          <a:pt x="165" y="0"/>
                          <a:pt x="157" y="5"/>
                          <a:pt x="152" y="15"/>
                        </a:cubicBezTo>
                        <a:lnTo>
                          <a:pt x="143" y="24"/>
                        </a:lnTo>
                        <a:cubicBezTo>
                          <a:pt x="134" y="33"/>
                          <a:pt x="134" y="51"/>
                          <a:pt x="143" y="60"/>
                        </a:cubicBezTo>
                        <a:lnTo>
                          <a:pt x="125" y="77"/>
                        </a:lnTo>
                        <a:cubicBezTo>
                          <a:pt x="54" y="184"/>
                          <a:pt x="10" y="308"/>
                          <a:pt x="1" y="442"/>
                        </a:cubicBezTo>
                        <a:cubicBezTo>
                          <a:pt x="1" y="450"/>
                          <a:pt x="19" y="459"/>
                          <a:pt x="28" y="459"/>
                        </a:cubicBezTo>
                        <a:cubicBezTo>
                          <a:pt x="45" y="459"/>
                          <a:pt x="54" y="450"/>
                          <a:pt x="54" y="442"/>
                        </a:cubicBezTo>
                        <a:cubicBezTo>
                          <a:pt x="54" y="317"/>
                          <a:pt x="90" y="193"/>
                          <a:pt x="152" y="86"/>
                        </a:cubicBezTo>
                        <a:lnTo>
                          <a:pt x="161" y="77"/>
                        </a:lnTo>
                        <a:cubicBezTo>
                          <a:pt x="170" y="77"/>
                          <a:pt x="187" y="77"/>
                          <a:pt x="196" y="68"/>
                        </a:cubicBezTo>
                        <a:lnTo>
                          <a:pt x="205" y="60"/>
                        </a:lnTo>
                        <a:cubicBezTo>
                          <a:pt x="214" y="42"/>
                          <a:pt x="214" y="24"/>
                          <a:pt x="205" y="15"/>
                        </a:cubicBezTo>
                        <a:lnTo>
                          <a:pt x="196" y="6"/>
                        </a:lnTo>
                        <a:cubicBezTo>
                          <a:pt x="189" y="3"/>
                          <a:pt x="182" y="0"/>
                          <a:pt x="17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2" name="Google Shape;18276;p64">
                    <a:extLst>
                      <a:ext uri="{FF2B5EF4-FFF2-40B4-BE49-F238E27FC236}">
                        <a16:creationId xmlns:a16="http://schemas.microsoft.com/office/drawing/2014/main" id="{780F9FF8-68E0-D242-BC3F-8D0B08AAEBB7}"/>
                      </a:ext>
                    </a:extLst>
                  </p:cNvPr>
                  <p:cNvSpPr/>
                  <p:nvPr/>
                </p:nvSpPr>
                <p:spPr>
                  <a:xfrm>
                    <a:off x="5181875" y="1640100"/>
                    <a:ext cx="4675" cy="1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614" extrusionOk="0">
                        <a:moveTo>
                          <a:pt x="48" y="1"/>
                        </a:moveTo>
                        <a:cubicBezTo>
                          <a:pt x="42" y="1"/>
                          <a:pt x="34" y="3"/>
                          <a:pt x="27" y="6"/>
                        </a:cubicBezTo>
                        <a:lnTo>
                          <a:pt x="18" y="6"/>
                        </a:lnTo>
                        <a:cubicBezTo>
                          <a:pt x="9" y="15"/>
                          <a:pt x="0" y="33"/>
                          <a:pt x="9" y="42"/>
                        </a:cubicBezTo>
                        <a:lnTo>
                          <a:pt x="9" y="60"/>
                        </a:lnTo>
                        <a:cubicBezTo>
                          <a:pt x="18" y="69"/>
                          <a:pt x="27" y="77"/>
                          <a:pt x="45" y="77"/>
                        </a:cubicBezTo>
                        <a:lnTo>
                          <a:pt x="54" y="86"/>
                        </a:lnTo>
                        <a:cubicBezTo>
                          <a:pt x="80" y="166"/>
                          <a:pt x="107" y="255"/>
                          <a:pt x="116" y="335"/>
                        </a:cubicBezTo>
                        <a:cubicBezTo>
                          <a:pt x="134" y="415"/>
                          <a:pt x="143" y="504"/>
                          <a:pt x="134" y="584"/>
                        </a:cubicBezTo>
                        <a:cubicBezTo>
                          <a:pt x="134" y="593"/>
                          <a:pt x="143" y="610"/>
                          <a:pt x="151" y="610"/>
                        </a:cubicBezTo>
                        <a:cubicBezTo>
                          <a:pt x="156" y="613"/>
                          <a:pt x="160" y="614"/>
                          <a:pt x="164" y="614"/>
                        </a:cubicBezTo>
                        <a:cubicBezTo>
                          <a:pt x="174" y="614"/>
                          <a:pt x="180" y="606"/>
                          <a:pt x="187" y="593"/>
                        </a:cubicBezTo>
                        <a:cubicBezTo>
                          <a:pt x="187" y="504"/>
                          <a:pt x="178" y="415"/>
                          <a:pt x="160" y="326"/>
                        </a:cubicBezTo>
                        <a:cubicBezTo>
                          <a:pt x="143" y="246"/>
                          <a:pt x="116" y="157"/>
                          <a:pt x="80" y="77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42"/>
                          <a:pt x="71" y="33"/>
                        </a:cubicBezTo>
                        <a:lnTo>
                          <a:pt x="71" y="15"/>
                        </a:lnTo>
                        <a:cubicBezTo>
                          <a:pt x="66" y="5"/>
                          <a:pt x="58" y="1"/>
                          <a:pt x="4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3" name="Google Shape;18277;p64">
                    <a:extLst>
                      <a:ext uri="{FF2B5EF4-FFF2-40B4-BE49-F238E27FC236}">
                        <a16:creationId xmlns:a16="http://schemas.microsoft.com/office/drawing/2014/main" id="{249DE6E4-0F60-CBE9-956E-4298060A1CD0}"/>
                      </a:ext>
                    </a:extLst>
                  </p:cNvPr>
                  <p:cNvSpPr/>
                  <p:nvPr/>
                </p:nvSpPr>
                <p:spPr>
                  <a:xfrm>
                    <a:off x="5174100" y="1658150"/>
                    <a:ext cx="11350" cy="11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4" h="470" extrusionOk="0">
                        <a:moveTo>
                          <a:pt x="423" y="0"/>
                        </a:moveTo>
                        <a:cubicBezTo>
                          <a:pt x="419" y="0"/>
                          <a:pt x="414" y="1"/>
                          <a:pt x="409" y="4"/>
                        </a:cubicBezTo>
                        <a:cubicBezTo>
                          <a:pt x="347" y="57"/>
                          <a:pt x="276" y="119"/>
                          <a:pt x="223" y="181"/>
                        </a:cubicBezTo>
                        <a:cubicBezTo>
                          <a:pt x="160" y="244"/>
                          <a:pt x="107" y="315"/>
                          <a:pt x="63" y="386"/>
                        </a:cubicBezTo>
                        <a:lnTo>
                          <a:pt x="54" y="403"/>
                        </a:lnTo>
                        <a:cubicBezTo>
                          <a:pt x="36" y="403"/>
                          <a:pt x="27" y="403"/>
                          <a:pt x="18" y="421"/>
                        </a:cubicBezTo>
                        <a:lnTo>
                          <a:pt x="9" y="430"/>
                        </a:lnTo>
                        <a:cubicBezTo>
                          <a:pt x="1" y="439"/>
                          <a:pt x="9" y="466"/>
                          <a:pt x="27" y="466"/>
                        </a:cubicBezTo>
                        <a:lnTo>
                          <a:pt x="36" y="466"/>
                        </a:lnTo>
                        <a:cubicBezTo>
                          <a:pt x="41" y="468"/>
                          <a:pt x="46" y="469"/>
                          <a:pt x="51" y="469"/>
                        </a:cubicBezTo>
                        <a:cubicBezTo>
                          <a:pt x="63" y="469"/>
                          <a:pt x="72" y="463"/>
                          <a:pt x="72" y="457"/>
                        </a:cubicBezTo>
                        <a:lnTo>
                          <a:pt x="72" y="448"/>
                        </a:lnTo>
                        <a:cubicBezTo>
                          <a:pt x="80" y="439"/>
                          <a:pt x="80" y="430"/>
                          <a:pt x="80" y="412"/>
                        </a:cubicBezTo>
                        <a:lnTo>
                          <a:pt x="89" y="403"/>
                        </a:lnTo>
                        <a:cubicBezTo>
                          <a:pt x="134" y="332"/>
                          <a:pt x="196" y="270"/>
                          <a:pt x="258" y="208"/>
                        </a:cubicBezTo>
                        <a:cubicBezTo>
                          <a:pt x="311" y="155"/>
                          <a:pt x="382" y="93"/>
                          <a:pt x="445" y="48"/>
                        </a:cubicBezTo>
                        <a:cubicBezTo>
                          <a:pt x="454" y="39"/>
                          <a:pt x="454" y="22"/>
                          <a:pt x="445" y="13"/>
                        </a:cubicBezTo>
                        <a:cubicBezTo>
                          <a:pt x="438" y="6"/>
                          <a:pt x="432" y="0"/>
                          <a:pt x="42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4" name="Google Shape;18278;p64">
                    <a:extLst>
                      <a:ext uri="{FF2B5EF4-FFF2-40B4-BE49-F238E27FC236}">
                        <a16:creationId xmlns:a16="http://schemas.microsoft.com/office/drawing/2014/main" id="{413D6679-B21E-594C-0701-016AD5854C8D}"/>
                      </a:ext>
                    </a:extLst>
                  </p:cNvPr>
                  <p:cNvSpPr/>
                  <p:nvPr/>
                </p:nvSpPr>
                <p:spPr>
                  <a:xfrm>
                    <a:off x="5190750" y="1656900"/>
                    <a:ext cx="12475" cy="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9" h="99" extrusionOk="0">
                        <a:moveTo>
                          <a:pt x="463" y="1"/>
                        </a:moveTo>
                        <a:cubicBezTo>
                          <a:pt x="445" y="1"/>
                          <a:pt x="436" y="9"/>
                          <a:pt x="427" y="18"/>
                        </a:cubicBezTo>
                        <a:lnTo>
                          <a:pt x="409" y="18"/>
                        </a:lnTo>
                        <a:cubicBezTo>
                          <a:pt x="368" y="12"/>
                          <a:pt x="324" y="9"/>
                          <a:pt x="280" y="9"/>
                        </a:cubicBezTo>
                        <a:cubicBezTo>
                          <a:pt x="192" y="9"/>
                          <a:pt x="101" y="21"/>
                          <a:pt x="18" y="45"/>
                        </a:cubicBezTo>
                        <a:cubicBezTo>
                          <a:pt x="1" y="45"/>
                          <a:pt x="1" y="63"/>
                          <a:pt x="1" y="80"/>
                        </a:cubicBezTo>
                        <a:cubicBezTo>
                          <a:pt x="10" y="89"/>
                          <a:pt x="18" y="98"/>
                          <a:pt x="27" y="98"/>
                        </a:cubicBezTo>
                        <a:cubicBezTo>
                          <a:pt x="131" y="61"/>
                          <a:pt x="241" y="43"/>
                          <a:pt x="346" y="43"/>
                        </a:cubicBezTo>
                        <a:cubicBezTo>
                          <a:pt x="368" y="43"/>
                          <a:pt x="389" y="43"/>
                          <a:pt x="409" y="45"/>
                        </a:cubicBezTo>
                        <a:lnTo>
                          <a:pt x="427" y="45"/>
                        </a:lnTo>
                        <a:cubicBezTo>
                          <a:pt x="427" y="63"/>
                          <a:pt x="436" y="72"/>
                          <a:pt x="454" y="72"/>
                        </a:cubicBezTo>
                        <a:lnTo>
                          <a:pt x="463" y="72"/>
                        </a:lnTo>
                        <a:cubicBezTo>
                          <a:pt x="480" y="72"/>
                          <a:pt x="498" y="63"/>
                          <a:pt x="498" y="45"/>
                        </a:cubicBezTo>
                        <a:lnTo>
                          <a:pt x="498" y="36"/>
                        </a:lnTo>
                        <a:cubicBezTo>
                          <a:pt x="498" y="18"/>
                          <a:pt x="489" y="9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5" name="Google Shape;18279;p64">
                    <a:extLst>
                      <a:ext uri="{FF2B5EF4-FFF2-40B4-BE49-F238E27FC236}">
                        <a16:creationId xmlns:a16="http://schemas.microsoft.com/office/drawing/2014/main" id="{628E300F-0800-29BD-5D8E-8694F13BC252}"/>
                      </a:ext>
                    </a:extLst>
                  </p:cNvPr>
                  <p:cNvSpPr/>
                  <p:nvPr/>
                </p:nvSpPr>
                <p:spPr>
                  <a:xfrm>
                    <a:off x="5188100" y="1659250"/>
                    <a:ext cx="5350" cy="9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4" h="360" extrusionOk="0">
                        <a:moveTo>
                          <a:pt x="36" y="1"/>
                        </a:moveTo>
                        <a:cubicBezTo>
                          <a:pt x="30" y="1"/>
                          <a:pt x="22" y="7"/>
                          <a:pt x="9" y="13"/>
                        </a:cubicBezTo>
                        <a:cubicBezTo>
                          <a:pt x="0" y="22"/>
                          <a:pt x="0" y="40"/>
                          <a:pt x="0" y="40"/>
                        </a:cubicBezTo>
                        <a:cubicBezTo>
                          <a:pt x="71" y="102"/>
                          <a:pt x="116" y="182"/>
                          <a:pt x="151" y="271"/>
                        </a:cubicBezTo>
                        <a:lnTo>
                          <a:pt x="151" y="288"/>
                        </a:lnTo>
                        <a:cubicBezTo>
                          <a:pt x="142" y="297"/>
                          <a:pt x="133" y="306"/>
                          <a:pt x="133" y="324"/>
                        </a:cubicBezTo>
                        <a:lnTo>
                          <a:pt x="133" y="333"/>
                        </a:lnTo>
                        <a:cubicBezTo>
                          <a:pt x="142" y="351"/>
                          <a:pt x="160" y="359"/>
                          <a:pt x="169" y="359"/>
                        </a:cubicBezTo>
                        <a:lnTo>
                          <a:pt x="187" y="359"/>
                        </a:lnTo>
                        <a:cubicBezTo>
                          <a:pt x="195" y="351"/>
                          <a:pt x="213" y="333"/>
                          <a:pt x="204" y="315"/>
                        </a:cubicBezTo>
                        <a:lnTo>
                          <a:pt x="204" y="306"/>
                        </a:lnTo>
                        <a:cubicBezTo>
                          <a:pt x="204" y="288"/>
                          <a:pt x="187" y="280"/>
                          <a:pt x="178" y="280"/>
                        </a:cubicBezTo>
                        <a:lnTo>
                          <a:pt x="178" y="262"/>
                        </a:lnTo>
                        <a:cubicBezTo>
                          <a:pt x="151" y="164"/>
                          <a:pt x="107" y="75"/>
                          <a:pt x="45" y="4"/>
                        </a:cubicBezTo>
                        <a:cubicBezTo>
                          <a:pt x="42" y="2"/>
                          <a:pt x="39" y="1"/>
                          <a:pt x="36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6" name="Google Shape;18280;p64">
                    <a:extLst>
                      <a:ext uri="{FF2B5EF4-FFF2-40B4-BE49-F238E27FC236}">
                        <a16:creationId xmlns:a16="http://schemas.microsoft.com/office/drawing/2014/main" id="{8E27AA06-2D82-ADD5-9B93-6C5246F9BBB6}"/>
                      </a:ext>
                    </a:extLst>
                  </p:cNvPr>
                  <p:cNvSpPr/>
                  <p:nvPr/>
                </p:nvSpPr>
                <p:spPr>
                  <a:xfrm>
                    <a:off x="5186325" y="1662450"/>
                    <a:ext cx="18875" cy="43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5" h="1737" extrusionOk="0">
                        <a:moveTo>
                          <a:pt x="18" y="1"/>
                        </a:moveTo>
                        <a:cubicBezTo>
                          <a:pt x="9" y="1"/>
                          <a:pt x="0" y="36"/>
                          <a:pt x="9" y="80"/>
                        </a:cubicBezTo>
                        <a:cubicBezTo>
                          <a:pt x="9" y="80"/>
                          <a:pt x="9" y="107"/>
                          <a:pt x="27" y="160"/>
                        </a:cubicBezTo>
                        <a:cubicBezTo>
                          <a:pt x="36" y="205"/>
                          <a:pt x="44" y="276"/>
                          <a:pt x="71" y="356"/>
                        </a:cubicBezTo>
                        <a:cubicBezTo>
                          <a:pt x="178" y="747"/>
                          <a:pt x="338" y="1129"/>
                          <a:pt x="551" y="1475"/>
                        </a:cubicBezTo>
                        <a:cubicBezTo>
                          <a:pt x="595" y="1546"/>
                          <a:pt x="640" y="1608"/>
                          <a:pt x="666" y="1644"/>
                        </a:cubicBezTo>
                        <a:lnTo>
                          <a:pt x="684" y="1679"/>
                        </a:lnTo>
                        <a:cubicBezTo>
                          <a:pt x="675" y="1688"/>
                          <a:pt x="675" y="1697"/>
                          <a:pt x="684" y="1715"/>
                        </a:cubicBezTo>
                        <a:lnTo>
                          <a:pt x="693" y="1724"/>
                        </a:lnTo>
                        <a:cubicBezTo>
                          <a:pt x="699" y="1730"/>
                          <a:pt x="710" y="1736"/>
                          <a:pt x="722" y="1736"/>
                        </a:cubicBezTo>
                        <a:cubicBezTo>
                          <a:pt x="727" y="1736"/>
                          <a:pt x="732" y="1735"/>
                          <a:pt x="737" y="1732"/>
                        </a:cubicBezTo>
                        <a:lnTo>
                          <a:pt x="746" y="1724"/>
                        </a:lnTo>
                        <a:cubicBezTo>
                          <a:pt x="755" y="1715"/>
                          <a:pt x="755" y="1697"/>
                          <a:pt x="746" y="1679"/>
                        </a:cubicBezTo>
                        <a:lnTo>
                          <a:pt x="737" y="1670"/>
                        </a:lnTo>
                        <a:cubicBezTo>
                          <a:pt x="728" y="1661"/>
                          <a:pt x="719" y="1661"/>
                          <a:pt x="711" y="1661"/>
                        </a:cubicBezTo>
                        <a:lnTo>
                          <a:pt x="693" y="1635"/>
                        </a:lnTo>
                        <a:cubicBezTo>
                          <a:pt x="657" y="1590"/>
                          <a:pt x="622" y="1537"/>
                          <a:pt x="577" y="1466"/>
                        </a:cubicBezTo>
                        <a:cubicBezTo>
                          <a:pt x="533" y="1395"/>
                          <a:pt x="489" y="1306"/>
                          <a:pt x="444" y="1217"/>
                        </a:cubicBezTo>
                        <a:cubicBezTo>
                          <a:pt x="400" y="1120"/>
                          <a:pt x="346" y="1022"/>
                          <a:pt x="311" y="915"/>
                        </a:cubicBezTo>
                        <a:cubicBezTo>
                          <a:pt x="231" y="729"/>
                          <a:pt x="169" y="542"/>
                          <a:pt x="116" y="347"/>
                        </a:cubicBezTo>
                        <a:cubicBezTo>
                          <a:pt x="98" y="258"/>
                          <a:pt x="89" y="196"/>
                          <a:pt x="71" y="152"/>
                        </a:cubicBezTo>
                        <a:cubicBezTo>
                          <a:pt x="53" y="107"/>
                          <a:pt x="53" y="72"/>
                          <a:pt x="53" y="72"/>
                        </a:cubicBezTo>
                        <a:cubicBezTo>
                          <a:pt x="53" y="36"/>
                          <a:pt x="27" y="1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7" name="Google Shape;18281;p64">
                    <a:extLst>
                      <a:ext uri="{FF2B5EF4-FFF2-40B4-BE49-F238E27FC236}">
                        <a16:creationId xmlns:a16="http://schemas.microsoft.com/office/drawing/2014/main" id="{D7611F5C-1E9C-8B5D-4FFA-6F899CF764EC}"/>
                      </a:ext>
                    </a:extLst>
                  </p:cNvPr>
                  <p:cNvSpPr/>
                  <p:nvPr/>
                </p:nvSpPr>
                <p:spPr>
                  <a:xfrm>
                    <a:off x="5152350" y="1656875"/>
                    <a:ext cx="30650" cy="30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6" h="1205" extrusionOk="0">
                        <a:moveTo>
                          <a:pt x="1205" y="1"/>
                        </a:moveTo>
                        <a:cubicBezTo>
                          <a:pt x="1190" y="1"/>
                          <a:pt x="1168" y="8"/>
                          <a:pt x="1146" y="19"/>
                        </a:cubicBezTo>
                        <a:cubicBezTo>
                          <a:pt x="1146" y="19"/>
                          <a:pt x="1119" y="28"/>
                          <a:pt x="1084" y="46"/>
                        </a:cubicBezTo>
                        <a:lnTo>
                          <a:pt x="1013" y="81"/>
                        </a:lnTo>
                        <a:lnTo>
                          <a:pt x="924" y="135"/>
                        </a:lnTo>
                        <a:cubicBezTo>
                          <a:pt x="675" y="295"/>
                          <a:pt x="462" y="490"/>
                          <a:pt x="293" y="721"/>
                        </a:cubicBezTo>
                        <a:cubicBezTo>
                          <a:pt x="240" y="792"/>
                          <a:pt x="187" y="863"/>
                          <a:pt x="142" y="943"/>
                        </a:cubicBezTo>
                        <a:cubicBezTo>
                          <a:pt x="107" y="1005"/>
                          <a:pt x="80" y="1058"/>
                          <a:pt x="62" y="1103"/>
                        </a:cubicBezTo>
                        <a:lnTo>
                          <a:pt x="45" y="1138"/>
                        </a:lnTo>
                        <a:cubicBezTo>
                          <a:pt x="27" y="1138"/>
                          <a:pt x="18" y="1138"/>
                          <a:pt x="9" y="1156"/>
                        </a:cubicBezTo>
                        <a:lnTo>
                          <a:pt x="9" y="1165"/>
                        </a:lnTo>
                        <a:cubicBezTo>
                          <a:pt x="0" y="1174"/>
                          <a:pt x="9" y="1201"/>
                          <a:pt x="18" y="1201"/>
                        </a:cubicBezTo>
                        <a:lnTo>
                          <a:pt x="27" y="1201"/>
                        </a:lnTo>
                        <a:cubicBezTo>
                          <a:pt x="32" y="1203"/>
                          <a:pt x="36" y="1204"/>
                          <a:pt x="41" y="1204"/>
                        </a:cubicBezTo>
                        <a:cubicBezTo>
                          <a:pt x="53" y="1204"/>
                          <a:pt x="65" y="1196"/>
                          <a:pt x="71" y="1183"/>
                        </a:cubicBezTo>
                        <a:lnTo>
                          <a:pt x="71" y="1174"/>
                        </a:lnTo>
                        <a:cubicBezTo>
                          <a:pt x="80" y="1165"/>
                          <a:pt x="71" y="1147"/>
                          <a:pt x="71" y="1138"/>
                        </a:cubicBezTo>
                        <a:lnTo>
                          <a:pt x="80" y="1112"/>
                        </a:lnTo>
                        <a:cubicBezTo>
                          <a:pt x="107" y="1067"/>
                          <a:pt x="133" y="1014"/>
                          <a:pt x="169" y="952"/>
                        </a:cubicBezTo>
                        <a:cubicBezTo>
                          <a:pt x="213" y="872"/>
                          <a:pt x="267" y="801"/>
                          <a:pt x="320" y="739"/>
                        </a:cubicBezTo>
                        <a:cubicBezTo>
                          <a:pt x="489" y="517"/>
                          <a:pt x="702" y="321"/>
                          <a:pt x="942" y="179"/>
                        </a:cubicBezTo>
                        <a:lnTo>
                          <a:pt x="1030" y="126"/>
                        </a:lnTo>
                        <a:lnTo>
                          <a:pt x="1101" y="90"/>
                        </a:lnTo>
                        <a:cubicBezTo>
                          <a:pt x="1119" y="81"/>
                          <a:pt x="1146" y="73"/>
                          <a:pt x="1164" y="64"/>
                        </a:cubicBezTo>
                        <a:cubicBezTo>
                          <a:pt x="1199" y="46"/>
                          <a:pt x="1226" y="19"/>
                          <a:pt x="1226" y="10"/>
                        </a:cubicBezTo>
                        <a:cubicBezTo>
                          <a:pt x="1222" y="4"/>
                          <a:pt x="1215" y="1"/>
                          <a:pt x="1205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pic>
          <p:nvPicPr>
            <p:cNvPr id="4" name="Picture 3" descr="A picture containing doll, toy&#10;&#10;Description automatically generated">
              <a:extLst>
                <a:ext uri="{FF2B5EF4-FFF2-40B4-BE49-F238E27FC236}">
                  <a16:creationId xmlns:a16="http://schemas.microsoft.com/office/drawing/2014/main" id="{E89296A1-705C-7F6E-E6B0-7C5826D60B5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646748" y="2322413"/>
              <a:ext cx="1001240" cy="2352608"/>
            </a:xfrm>
            <a:prstGeom prst="rect">
              <a:avLst/>
            </a:prstGeom>
          </p:spPr>
        </p:pic>
        <p:pic>
          <p:nvPicPr>
            <p:cNvPr id="6" name="Picture 5" descr="A picture containing person, person, suit, dressed&#10;&#10;Description automatically generated">
              <a:extLst>
                <a:ext uri="{FF2B5EF4-FFF2-40B4-BE49-F238E27FC236}">
                  <a16:creationId xmlns:a16="http://schemas.microsoft.com/office/drawing/2014/main" id="{3BAF630F-2E3C-E98E-46E3-E1F144D5C6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211617" y="2399655"/>
              <a:ext cx="1086568" cy="239950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299164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38" name="Picture 3837">
            <a:extLst>
              <a:ext uri="{FF2B5EF4-FFF2-40B4-BE49-F238E27FC236}">
                <a16:creationId xmlns:a16="http://schemas.microsoft.com/office/drawing/2014/main" id="{7532B1EB-9B7D-4285-070F-F536D96B250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9127" t="55851" r="24070" b="23272"/>
          <a:stretch/>
        </p:blipFill>
        <p:spPr>
          <a:xfrm>
            <a:off x="0" y="4083839"/>
            <a:ext cx="9144000" cy="1073765"/>
          </a:xfrm>
          <a:prstGeom prst="rect">
            <a:avLst/>
          </a:prstGeom>
        </p:spPr>
      </p:pic>
      <p:grpSp>
        <p:nvGrpSpPr>
          <p:cNvPr id="3736" name="vong quay">
            <a:extLst>
              <a:ext uri="{FF2B5EF4-FFF2-40B4-BE49-F238E27FC236}">
                <a16:creationId xmlns:a16="http://schemas.microsoft.com/office/drawing/2014/main" id="{02E82C7B-BBAB-11B8-0F7E-2EF5635D92B2}"/>
              </a:ext>
            </a:extLst>
          </p:cNvPr>
          <p:cNvGrpSpPr/>
          <p:nvPr/>
        </p:nvGrpSpPr>
        <p:grpSpPr>
          <a:xfrm>
            <a:off x="4063236" y="558355"/>
            <a:ext cx="3781594" cy="3777641"/>
            <a:chOff x="5425623" y="292789"/>
            <a:chExt cx="5834379" cy="5828278"/>
          </a:xfrm>
        </p:grpSpPr>
        <p:pic>
          <p:nvPicPr>
            <p:cNvPr id="3737" name="Picture 3736">
              <a:extLst>
                <a:ext uri="{FF2B5EF4-FFF2-40B4-BE49-F238E27FC236}">
                  <a16:creationId xmlns:a16="http://schemas.microsoft.com/office/drawing/2014/main" id="{50DB5B50-3AA5-2859-EC57-0067573B498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425623" y="292789"/>
              <a:ext cx="5834379" cy="5828278"/>
            </a:xfrm>
            <a:prstGeom prst="rect">
              <a:avLst/>
            </a:prstGeom>
          </p:spPr>
        </p:pic>
        <p:sp>
          <p:nvSpPr>
            <p:cNvPr id="3738" name="TextBox 3737">
              <a:extLst>
                <a:ext uri="{FF2B5EF4-FFF2-40B4-BE49-F238E27FC236}">
                  <a16:creationId xmlns:a16="http://schemas.microsoft.com/office/drawing/2014/main" id="{E3C69A22-AA3B-EB9F-131A-D7EFCD796E7D}"/>
                </a:ext>
              </a:extLst>
            </p:cNvPr>
            <p:cNvSpPr txBox="1"/>
            <p:nvPr/>
          </p:nvSpPr>
          <p:spPr>
            <a:xfrm rot="14949661">
              <a:off x="6674686" y="1251478"/>
              <a:ext cx="2025647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  <a:endParaRPr lang="vi-VN" sz="2400" b="1" kern="12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39" name="TextBox 3738">
              <a:extLst>
                <a:ext uri="{FF2B5EF4-FFF2-40B4-BE49-F238E27FC236}">
                  <a16:creationId xmlns:a16="http://schemas.microsoft.com/office/drawing/2014/main" id="{8DA3ED3B-85E4-F571-5171-EBF8DDC5F7B0}"/>
                </a:ext>
              </a:extLst>
            </p:cNvPr>
            <p:cNvSpPr txBox="1"/>
            <p:nvPr/>
          </p:nvSpPr>
          <p:spPr>
            <a:xfrm rot="12232592">
              <a:off x="5742639" y="2167064"/>
              <a:ext cx="2025648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whit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vi-VN" sz="2400" b="1" kern="1200" dirty="0">
                <a:solidFill>
                  <a:prstClr val="whit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40" name="TextBox 3739">
              <a:extLst>
                <a:ext uri="{FF2B5EF4-FFF2-40B4-BE49-F238E27FC236}">
                  <a16:creationId xmlns:a16="http://schemas.microsoft.com/office/drawing/2014/main" id="{48400EE4-FD2B-3607-971E-EBA4EB37CBF0}"/>
                </a:ext>
              </a:extLst>
            </p:cNvPr>
            <p:cNvSpPr txBox="1"/>
            <p:nvPr/>
          </p:nvSpPr>
          <p:spPr>
            <a:xfrm rot="17590276">
              <a:off x="8020997" y="1248552"/>
              <a:ext cx="2025647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whit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vi-VN" sz="2400" b="1" kern="1200" dirty="0">
                <a:solidFill>
                  <a:prstClr val="whit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41" name="TextBox 3740">
              <a:extLst>
                <a:ext uri="{FF2B5EF4-FFF2-40B4-BE49-F238E27FC236}">
                  <a16:creationId xmlns:a16="http://schemas.microsoft.com/office/drawing/2014/main" id="{EA8B1A15-55F6-1470-2B4F-2231A61D6E8F}"/>
                </a:ext>
              </a:extLst>
            </p:cNvPr>
            <p:cNvSpPr txBox="1"/>
            <p:nvPr/>
          </p:nvSpPr>
          <p:spPr>
            <a:xfrm rot="20155085">
              <a:off x="8917981" y="2171668"/>
              <a:ext cx="2025648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vi-VN" sz="2400" b="1" kern="12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42" name="TextBox 3741">
              <a:extLst>
                <a:ext uri="{FF2B5EF4-FFF2-40B4-BE49-F238E27FC236}">
                  <a16:creationId xmlns:a16="http://schemas.microsoft.com/office/drawing/2014/main" id="{58E7EF88-BF55-BBAF-A4FC-5CE54F302050}"/>
                </a:ext>
              </a:extLst>
            </p:cNvPr>
            <p:cNvSpPr txBox="1"/>
            <p:nvPr/>
          </p:nvSpPr>
          <p:spPr>
            <a:xfrm rot="9501114">
              <a:off x="5697324" y="3506858"/>
              <a:ext cx="2025648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2</a:t>
              </a:r>
              <a:endParaRPr lang="vi-VN" sz="2400" b="1" kern="12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43" name="TextBox 3742">
              <a:extLst>
                <a:ext uri="{FF2B5EF4-FFF2-40B4-BE49-F238E27FC236}">
                  <a16:creationId xmlns:a16="http://schemas.microsoft.com/office/drawing/2014/main" id="{87D3289B-E096-B3EB-3AD6-2B28473E1468}"/>
                </a:ext>
              </a:extLst>
            </p:cNvPr>
            <p:cNvSpPr txBox="1"/>
            <p:nvPr/>
          </p:nvSpPr>
          <p:spPr>
            <a:xfrm rot="6703311">
              <a:off x="6660980" y="4475189"/>
              <a:ext cx="2025647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whit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1</a:t>
              </a:r>
              <a:endParaRPr lang="vi-VN" sz="2400" b="1" kern="1200" dirty="0">
                <a:solidFill>
                  <a:prstClr val="whit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44" name="TextBox 3743">
              <a:extLst>
                <a:ext uri="{FF2B5EF4-FFF2-40B4-BE49-F238E27FC236}">
                  <a16:creationId xmlns:a16="http://schemas.microsoft.com/office/drawing/2014/main" id="{F91F116F-FC14-7F27-E9EB-F1F5149F87C0}"/>
                </a:ext>
              </a:extLst>
            </p:cNvPr>
            <p:cNvSpPr txBox="1"/>
            <p:nvPr/>
          </p:nvSpPr>
          <p:spPr>
            <a:xfrm rot="3829829">
              <a:off x="8019638" y="4482426"/>
              <a:ext cx="2025647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black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4</a:t>
              </a:r>
              <a:endParaRPr lang="vi-VN" sz="2400" b="1" kern="1200" dirty="0">
                <a:solidFill>
                  <a:prstClr val="black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  <p:sp>
          <p:nvSpPr>
            <p:cNvPr id="3745" name="TextBox 3744">
              <a:extLst>
                <a:ext uri="{FF2B5EF4-FFF2-40B4-BE49-F238E27FC236}">
                  <a16:creationId xmlns:a16="http://schemas.microsoft.com/office/drawing/2014/main" id="{ABF61995-C733-9C3B-B191-6641D7DA3ABF}"/>
                </a:ext>
              </a:extLst>
            </p:cNvPr>
            <p:cNvSpPr txBox="1"/>
            <p:nvPr/>
          </p:nvSpPr>
          <p:spPr>
            <a:xfrm rot="1321648">
              <a:off x="8951645" y="3538367"/>
              <a:ext cx="2025648" cy="7122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685800">
                <a:buClrTx/>
                <a:defRPr/>
              </a:pPr>
              <a:r>
                <a:rPr lang="en-GB" sz="2400" b="1" kern="1200" dirty="0">
                  <a:solidFill>
                    <a:prstClr val="white"/>
                  </a:solidFill>
                  <a:latin typeface="Tahoma" panose="020B0604030504040204" pitchFamily="34" charset="0"/>
                  <a:ea typeface="Tahoma" panose="020B0604030504040204" pitchFamily="34" charset="0"/>
                  <a:cs typeface="Tahoma" panose="020B0604030504040204" pitchFamily="34" charset="0"/>
                </a:rPr>
                <a:t>3</a:t>
              </a:r>
              <a:endParaRPr lang="vi-VN" sz="2400" b="1" kern="1200" dirty="0">
                <a:solidFill>
                  <a:prstClr val="whit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endParaRPr>
            </a:p>
          </p:txBody>
        </p:sp>
      </p:grpSp>
      <p:sp>
        <p:nvSpPr>
          <p:cNvPr id="3746" name="Isosceles Triangle 3745">
            <a:extLst>
              <a:ext uri="{FF2B5EF4-FFF2-40B4-BE49-F238E27FC236}">
                <a16:creationId xmlns:a16="http://schemas.microsoft.com/office/drawing/2014/main" id="{0BDADD8A-33CA-6256-B8D5-BB588686FF35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47" name="quay dung">
            <a:extLst>
              <a:ext uri="{FF2B5EF4-FFF2-40B4-BE49-F238E27FC236}">
                <a16:creationId xmlns:a16="http://schemas.microsoft.com/office/drawing/2014/main" id="{F6D4F489-E275-02FE-1D82-46631ECAA966}"/>
              </a:ext>
            </a:extLst>
          </p:cNvPr>
          <p:cNvSpPr/>
          <p:nvPr/>
        </p:nvSpPr>
        <p:spPr>
          <a:xfrm>
            <a:off x="1339611" y="3683561"/>
            <a:ext cx="2028009" cy="636814"/>
          </a:xfrm>
          <a:prstGeom prst="roundRect">
            <a:avLst/>
          </a:prstGeom>
          <a:solidFill>
            <a:srgbClr val="FF006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r>
              <a:rPr lang="en-GB" sz="1800" b="1" kern="1200" dirty="0">
                <a:solidFill>
                  <a:prstClr val="white"/>
                </a:solidFill>
                <a:latin typeface="Tahoma" panose="020B0604030504040204" pitchFamily="34" charset="0"/>
                <a:ea typeface="Tahoma" panose="020B0604030504040204" pitchFamily="34" charset="0"/>
                <a:cs typeface="Tahoma" panose="020B0604030504040204" pitchFamily="34" charset="0"/>
              </a:rPr>
              <a:t>QUAY</a:t>
            </a:r>
            <a:endParaRPr lang="vi-VN" sz="1800" b="1" kern="1200" dirty="0">
              <a:solidFill>
                <a:prstClr val="white"/>
              </a:solidFill>
              <a:latin typeface="Tahoma" panose="020B0604030504040204" pitchFamily="34" charset="0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pic>
        <p:nvPicPr>
          <p:cNvPr id="3748" name="Picture 3747">
            <a:extLst>
              <a:ext uri="{FF2B5EF4-FFF2-40B4-BE49-F238E27FC236}">
                <a16:creationId xmlns:a16="http://schemas.microsoft.com/office/drawing/2014/main" id="{E72394AC-6145-5ED2-8B50-98028EE7D18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3605" y="634148"/>
            <a:ext cx="371475" cy="328613"/>
          </a:xfrm>
          <a:prstGeom prst="rect">
            <a:avLst/>
          </a:prstGeom>
        </p:spPr>
      </p:pic>
      <p:pic>
        <p:nvPicPr>
          <p:cNvPr id="3749" name="Picture 3748">
            <a:extLst>
              <a:ext uri="{FF2B5EF4-FFF2-40B4-BE49-F238E27FC236}">
                <a16:creationId xmlns:a16="http://schemas.microsoft.com/office/drawing/2014/main" id="{7E0C556F-E770-15DE-50DE-5757C31C850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2863" y="2980890"/>
            <a:ext cx="371475" cy="328613"/>
          </a:xfrm>
          <a:prstGeom prst="rect">
            <a:avLst/>
          </a:prstGeom>
        </p:spPr>
      </p:pic>
      <p:pic>
        <p:nvPicPr>
          <p:cNvPr id="3750" name="Picture 3749">
            <a:extLst>
              <a:ext uri="{FF2B5EF4-FFF2-40B4-BE49-F238E27FC236}">
                <a16:creationId xmlns:a16="http://schemas.microsoft.com/office/drawing/2014/main" id="{2386ED27-4E4D-7F27-6133-3D7FCC2E8BA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69651" y="873673"/>
            <a:ext cx="371475" cy="328613"/>
          </a:xfrm>
          <a:prstGeom prst="rect">
            <a:avLst/>
          </a:prstGeom>
        </p:spPr>
      </p:pic>
      <p:pic>
        <p:nvPicPr>
          <p:cNvPr id="3751" name="Picture 3750">
            <a:extLst>
              <a:ext uri="{FF2B5EF4-FFF2-40B4-BE49-F238E27FC236}">
                <a16:creationId xmlns:a16="http://schemas.microsoft.com/office/drawing/2014/main" id="{CE136F98-DCD4-CE84-E9CF-7F21B668CD2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33873" y="358881"/>
            <a:ext cx="535781" cy="892969"/>
          </a:xfrm>
          <a:prstGeom prst="rect">
            <a:avLst/>
          </a:prstGeom>
        </p:spPr>
      </p:pic>
      <p:pic>
        <p:nvPicPr>
          <p:cNvPr id="3752" name="Picture 3751">
            <a:extLst>
              <a:ext uri="{FF2B5EF4-FFF2-40B4-BE49-F238E27FC236}">
                <a16:creationId xmlns:a16="http://schemas.microsoft.com/office/drawing/2014/main" id="{5A65CB8D-824A-DBDE-1F31-C80AB5A81CAA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28393" y="1997482"/>
            <a:ext cx="1015661" cy="866298"/>
          </a:xfrm>
          <a:prstGeom prst="rect">
            <a:avLst/>
          </a:prstGeom>
        </p:spPr>
      </p:pic>
      <p:pic>
        <p:nvPicPr>
          <p:cNvPr id="3753" name="vongquay">
            <a:hlinkClick r:id="" action="ppaction://media"/>
            <a:extLst>
              <a:ext uri="{FF2B5EF4-FFF2-40B4-BE49-F238E27FC236}">
                <a16:creationId xmlns:a16="http://schemas.microsoft.com/office/drawing/2014/main" id="{E5B52A8E-4617-CF02-7AD2-13D8C496A23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6979362" y="-320827"/>
            <a:ext cx="457200" cy="457200"/>
          </a:xfrm>
          <a:prstGeom prst="rect">
            <a:avLst/>
          </a:prstGeom>
        </p:spPr>
      </p:pic>
      <p:sp>
        <p:nvSpPr>
          <p:cNvPr id="3754" name="Isosceles Triangle 3753">
            <a:extLst>
              <a:ext uri="{FF2B5EF4-FFF2-40B4-BE49-F238E27FC236}">
                <a16:creationId xmlns:a16="http://schemas.microsoft.com/office/drawing/2014/main" id="{4E02A2A1-3897-2F5A-0538-AAD1400CAEB5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55" name="Isosceles Triangle 3754">
            <a:extLst>
              <a:ext uri="{FF2B5EF4-FFF2-40B4-BE49-F238E27FC236}">
                <a16:creationId xmlns:a16="http://schemas.microsoft.com/office/drawing/2014/main" id="{CAF759AB-82FF-32A2-3656-17B994BF21CE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56" name="Isosceles Triangle 3755">
            <a:extLst>
              <a:ext uri="{FF2B5EF4-FFF2-40B4-BE49-F238E27FC236}">
                <a16:creationId xmlns:a16="http://schemas.microsoft.com/office/drawing/2014/main" id="{13AAFDED-0ED9-5337-FEC3-92FEFE35B12A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57" name="Isosceles Triangle 3756">
            <a:extLst>
              <a:ext uri="{FF2B5EF4-FFF2-40B4-BE49-F238E27FC236}">
                <a16:creationId xmlns:a16="http://schemas.microsoft.com/office/drawing/2014/main" id="{9D47D630-4BF1-ECEA-04B2-9AA2BF1A5AC7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58" name="Isosceles Triangle 3757">
            <a:extLst>
              <a:ext uri="{FF2B5EF4-FFF2-40B4-BE49-F238E27FC236}">
                <a16:creationId xmlns:a16="http://schemas.microsoft.com/office/drawing/2014/main" id="{F0A120E0-971E-845D-721C-986476A60B63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59" name="Isosceles Triangle 3758">
            <a:extLst>
              <a:ext uri="{FF2B5EF4-FFF2-40B4-BE49-F238E27FC236}">
                <a16:creationId xmlns:a16="http://schemas.microsoft.com/office/drawing/2014/main" id="{199FB7D2-F97A-9D0F-C457-7A2CE05CC126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0" name="Isosceles Triangle 3759">
            <a:extLst>
              <a:ext uri="{FF2B5EF4-FFF2-40B4-BE49-F238E27FC236}">
                <a16:creationId xmlns:a16="http://schemas.microsoft.com/office/drawing/2014/main" id="{18B196CE-9F49-F050-4FE5-633200CBFC05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1" name="Isosceles Triangle 3760">
            <a:extLst>
              <a:ext uri="{FF2B5EF4-FFF2-40B4-BE49-F238E27FC236}">
                <a16:creationId xmlns:a16="http://schemas.microsoft.com/office/drawing/2014/main" id="{8655EDDB-AF4F-D5CF-C0A9-BC7C13513E09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2" name="Isosceles Triangle 3761">
            <a:extLst>
              <a:ext uri="{FF2B5EF4-FFF2-40B4-BE49-F238E27FC236}">
                <a16:creationId xmlns:a16="http://schemas.microsoft.com/office/drawing/2014/main" id="{8CCC355B-537C-D308-5B57-6946D1DC76EF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3" name="Isosceles Triangle 3762">
            <a:extLst>
              <a:ext uri="{FF2B5EF4-FFF2-40B4-BE49-F238E27FC236}">
                <a16:creationId xmlns:a16="http://schemas.microsoft.com/office/drawing/2014/main" id="{1CB8FC84-CC84-F343-E38F-AC5F46CD0427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4" name="Isosceles Triangle 3763">
            <a:extLst>
              <a:ext uri="{FF2B5EF4-FFF2-40B4-BE49-F238E27FC236}">
                <a16:creationId xmlns:a16="http://schemas.microsoft.com/office/drawing/2014/main" id="{FFCD917F-43C0-0EFF-06D7-1A40DC36F0E9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5" name="Isosceles Triangle 3764">
            <a:extLst>
              <a:ext uri="{FF2B5EF4-FFF2-40B4-BE49-F238E27FC236}">
                <a16:creationId xmlns:a16="http://schemas.microsoft.com/office/drawing/2014/main" id="{5DF0C49E-2808-56ED-3702-02025CB13930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6" name="Isosceles Triangle 3765">
            <a:extLst>
              <a:ext uri="{FF2B5EF4-FFF2-40B4-BE49-F238E27FC236}">
                <a16:creationId xmlns:a16="http://schemas.microsoft.com/office/drawing/2014/main" id="{F9E082BD-7B75-7D2D-A309-51CEF15040BC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7" name="Isosceles Triangle 3766">
            <a:extLst>
              <a:ext uri="{FF2B5EF4-FFF2-40B4-BE49-F238E27FC236}">
                <a16:creationId xmlns:a16="http://schemas.microsoft.com/office/drawing/2014/main" id="{846631E3-32B6-DBB7-EC24-5D5D82C27D13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8" name="Isosceles Triangle 3767">
            <a:extLst>
              <a:ext uri="{FF2B5EF4-FFF2-40B4-BE49-F238E27FC236}">
                <a16:creationId xmlns:a16="http://schemas.microsoft.com/office/drawing/2014/main" id="{941CBC2E-F5D0-2EDD-4E06-27D50C4647E3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69" name="Isosceles Triangle 3768">
            <a:extLst>
              <a:ext uri="{FF2B5EF4-FFF2-40B4-BE49-F238E27FC236}">
                <a16:creationId xmlns:a16="http://schemas.microsoft.com/office/drawing/2014/main" id="{8DA5C6A0-6C6B-51A8-DD29-5E43C853CD00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70" name="Isosceles Triangle 3769">
            <a:extLst>
              <a:ext uri="{FF2B5EF4-FFF2-40B4-BE49-F238E27FC236}">
                <a16:creationId xmlns:a16="http://schemas.microsoft.com/office/drawing/2014/main" id="{69B1BFA6-4E28-C26E-FE4E-2BFB586A893C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71" name="Isosceles Triangle 3770">
            <a:extLst>
              <a:ext uri="{FF2B5EF4-FFF2-40B4-BE49-F238E27FC236}">
                <a16:creationId xmlns:a16="http://schemas.microsoft.com/office/drawing/2014/main" id="{276759B1-91B9-1FC8-633A-9E841AA61303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72" name="Isosceles Triangle 3771">
            <a:extLst>
              <a:ext uri="{FF2B5EF4-FFF2-40B4-BE49-F238E27FC236}">
                <a16:creationId xmlns:a16="http://schemas.microsoft.com/office/drawing/2014/main" id="{002F153A-44B6-210D-828E-4B8FB4530FC7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73" name="Isosceles Triangle 3772">
            <a:extLst>
              <a:ext uri="{FF2B5EF4-FFF2-40B4-BE49-F238E27FC236}">
                <a16:creationId xmlns:a16="http://schemas.microsoft.com/office/drawing/2014/main" id="{9F87DDB5-CDB2-C708-CAEF-6DC82F5A6B2D}"/>
              </a:ext>
            </a:extLst>
          </p:cNvPr>
          <p:cNvSpPr/>
          <p:nvPr/>
        </p:nvSpPr>
        <p:spPr>
          <a:xfrm rot="16200000">
            <a:off x="7824151" y="1947458"/>
            <a:ext cx="454287" cy="990053"/>
          </a:xfrm>
          <a:prstGeom prst="triangl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74" name="Heart 3773">
            <a:hlinkClick r:id="" action="ppaction://noaction"/>
            <a:extLst>
              <a:ext uri="{FF2B5EF4-FFF2-40B4-BE49-F238E27FC236}">
                <a16:creationId xmlns:a16="http://schemas.microsoft.com/office/drawing/2014/main" id="{379EAEC0-3D80-F4DE-EE0B-FDC94AB433F1}"/>
              </a:ext>
            </a:extLst>
          </p:cNvPr>
          <p:cNvSpPr/>
          <p:nvPr/>
        </p:nvSpPr>
        <p:spPr>
          <a:xfrm rot="5400000">
            <a:off x="8207464" y="2139310"/>
            <a:ext cx="587829" cy="587828"/>
          </a:xfrm>
          <a:prstGeom prst="heart">
            <a:avLst/>
          </a:prstGeom>
          <a:solidFill>
            <a:srgbClr val="FFCC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  <a:defRPr/>
            </a:pPr>
            <a:endParaRPr lang="vi-VN" sz="1350" kern="1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781" name="Arrow: Striped Right 3780">
            <a:hlinkClick r:id="rId11" action="ppaction://hlinksldjump"/>
            <a:extLst>
              <a:ext uri="{FF2B5EF4-FFF2-40B4-BE49-F238E27FC236}">
                <a16:creationId xmlns:a16="http://schemas.microsoft.com/office/drawing/2014/main" id="{62BA6F09-4134-19E6-DF6D-5972EC16A37D}"/>
              </a:ext>
            </a:extLst>
          </p:cNvPr>
          <p:cNvSpPr/>
          <p:nvPr/>
        </p:nvSpPr>
        <p:spPr>
          <a:xfrm>
            <a:off x="8161744" y="4392241"/>
            <a:ext cx="512064" cy="456959"/>
          </a:xfrm>
          <a:prstGeom prst="striped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3782" name="TextBox 3781">
            <a:extLst>
              <a:ext uri="{FF2B5EF4-FFF2-40B4-BE49-F238E27FC236}">
                <a16:creationId xmlns:a16="http://schemas.microsoft.com/office/drawing/2014/main" id="{5C5AD4FC-EECF-5A94-9430-78F0A8C9D5F6}"/>
              </a:ext>
            </a:extLst>
          </p:cNvPr>
          <p:cNvSpPr txBox="1"/>
          <p:nvPr/>
        </p:nvSpPr>
        <p:spPr>
          <a:xfrm>
            <a:off x="6724366" y="4429170"/>
            <a:ext cx="148309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dirty="0">
                <a:solidFill>
                  <a:srgbClr val="FF0000"/>
                </a:solidFill>
              </a:rPr>
              <a:t>Slide </a:t>
            </a:r>
            <a:r>
              <a:rPr lang="en-GB" sz="1600" dirty="0" err="1">
                <a:solidFill>
                  <a:srgbClr val="FF0000"/>
                </a:solidFill>
              </a:rPr>
              <a:t>tiếp</a:t>
            </a:r>
            <a:r>
              <a:rPr lang="en-GB" sz="1600" dirty="0">
                <a:solidFill>
                  <a:srgbClr val="FF0000"/>
                </a:solidFill>
              </a:rPr>
              <a:t> </a:t>
            </a:r>
            <a:r>
              <a:rPr lang="en-GB" sz="1600" dirty="0" err="1">
                <a:solidFill>
                  <a:srgbClr val="FF0000"/>
                </a:solidFill>
              </a:rPr>
              <a:t>theo</a:t>
            </a:r>
            <a:endParaRPr lang="en-GB" sz="1600" dirty="0">
              <a:solidFill>
                <a:srgbClr val="FF0000"/>
              </a:solidFill>
            </a:endParaRPr>
          </a:p>
        </p:txBody>
      </p:sp>
      <p:pic>
        <p:nvPicPr>
          <p:cNvPr id="3784" name="Picture 3783">
            <a:extLst>
              <a:ext uri="{FF2B5EF4-FFF2-40B4-BE49-F238E27FC236}">
                <a16:creationId xmlns:a16="http://schemas.microsoft.com/office/drawing/2014/main" id="{8D4BE09F-83F5-954C-3D89-31CF3C2D8D6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54992" y="1421469"/>
            <a:ext cx="371475" cy="328613"/>
          </a:xfrm>
          <a:prstGeom prst="rect">
            <a:avLst/>
          </a:prstGeom>
        </p:spPr>
      </p:pic>
      <p:pic>
        <p:nvPicPr>
          <p:cNvPr id="3785" name="Picture 3784">
            <a:extLst>
              <a:ext uri="{FF2B5EF4-FFF2-40B4-BE49-F238E27FC236}">
                <a16:creationId xmlns:a16="http://schemas.microsoft.com/office/drawing/2014/main" id="{2DF98661-6516-371E-AE71-7839BF20678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26467" y="4504490"/>
            <a:ext cx="371475" cy="328613"/>
          </a:xfrm>
          <a:prstGeom prst="rect">
            <a:avLst/>
          </a:prstGeom>
        </p:spPr>
      </p:pic>
      <p:pic>
        <p:nvPicPr>
          <p:cNvPr id="3786" name="Picture 3785">
            <a:extLst>
              <a:ext uri="{FF2B5EF4-FFF2-40B4-BE49-F238E27FC236}">
                <a16:creationId xmlns:a16="http://schemas.microsoft.com/office/drawing/2014/main" id="{7D99CE35-6359-12B0-50DC-7E707425772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0445" y="3057665"/>
            <a:ext cx="371475" cy="328613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93A6B92B-589D-BC31-9227-8A619E5125EB}"/>
              </a:ext>
            </a:extLst>
          </p:cNvPr>
          <p:cNvSpPr txBox="1"/>
          <p:nvPr/>
        </p:nvSpPr>
        <p:spPr>
          <a:xfrm>
            <a:off x="2332909" y="104677"/>
            <a:ext cx="4646453" cy="4521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buClrTx/>
              <a:buFontTx/>
              <a:buNone/>
              <a:defRPr/>
            </a:pP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Đại</a:t>
            </a:r>
            <a:r>
              <a:rPr lang="en-US" sz="2400" dirty="0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 </a:t>
            </a: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diện</a:t>
            </a:r>
            <a:r>
              <a:rPr lang="en-US" sz="2400" dirty="0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 </a:t>
            </a: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các</a:t>
            </a:r>
            <a:r>
              <a:rPr lang="en-US" sz="2400" dirty="0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 </a:t>
            </a: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nhóm</a:t>
            </a:r>
            <a:r>
              <a:rPr lang="en-US" sz="2400" dirty="0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 quay </a:t>
            </a: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thứ</a:t>
            </a:r>
            <a:r>
              <a:rPr lang="en-US" sz="2400" dirty="0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 </a:t>
            </a: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tự</a:t>
            </a:r>
            <a:r>
              <a:rPr lang="en-US" sz="2400" dirty="0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 </a:t>
            </a: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biểu</a:t>
            </a:r>
            <a:r>
              <a:rPr lang="en-US" sz="2400" dirty="0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 </a:t>
            </a:r>
            <a:r>
              <a:rPr lang="en-US" sz="2400" dirty="0" err="1">
                <a:ln w="10160">
                  <a:noFill/>
                  <a:prstDash val="solid"/>
                </a:ln>
                <a:solidFill>
                  <a:srgbClr val="E96F7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cs typeface="Sue Ellen Francisco"/>
              </a:rPr>
              <a:t>diễn</a:t>
            </a:r>
            <a:endParaRPr lang="en-US" sz="2400" dirty="0">
              <a:ln w="10160">
                <a:noFill/>
                <a:prstDash val="solid"/>
              </a:ln>
              <a:solidFill>
                <a:srgbClr val="E96F7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Bahnschrift Condensed" panose="020B0502040204020203" pitchFamily="34" charset="0"/>
              <a:cs typeface="Sue Ellen Francisco"/>
            </a:endParaRPr>
          </a:p>
        </p:txBody>
      </p:sp>
      <p:pic>
        <p:nvPicPr>
          <p:cNvPr id="4" name="Picture 3" descr="A picture containing yellow&#10;&#10;Description automatically generated">
            <a:extLst>
              <a:ext uri="{FF2B5EF4-FFF2-40B4-BE49-F238E27FC236}">
                <a16:creationId xmlns:a16="http://schemas.microsoft.com/office/drawing/2014/main" id="{99036143-B7C0-2C1F-9C8C-914D5E4D4939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427387" y="1114217"/>
            <a:ext cx="2182176" cy="21821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2699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37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500"/>
                                        <p:tgtEl>
                                          <p:spTgt spid="37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6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500"/>
                                        <p:tgtEl>
                                          <p:spTgt spid="37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23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37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30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37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37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37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4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500"/>
                                        <p:tgtEl>
                                          <p:spTgt spid="37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1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" dur="500"/>
                                        <p:tgtEl>
                                          <p:spTgt spid="37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58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7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65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/>
                                        <p:tgtEl>
                                          <p:spTgt spid="37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72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37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79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37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86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37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3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37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00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37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07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37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4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37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21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37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28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2" dur="500"/>
                                        <p:tgtEl>
                                          <p:spTgt spid="37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4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35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9" dur="500"/>
                                        <p:tgtEl>
                                          <p:spTgt spid="37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2" dur="1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3" restart="whenNotActive" fill="hold" evtFilter="cancelBubble" nodeType="interactiveSeq">
                <p:stCondLst>
                  <p:cond evt="onClick" delay="0">
                    <p:tgtEl>
                      <p:spTgt spid="37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4" fill="hold">
                      <p:stCondLst>
                        <p:cond delay="0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47" dur="500" fill="hold"/>
                                        <p:tgtEl>
                                          <p:spTgt spid="37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9" dur="30406" fill="hold"/>
                                        <p:tgtEl>
                                          <p:spTgt spid="37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47"/>
                  </p:tgtEl>
                </p:cond>
              </p:nextCondLst>
            </p:seq>
            <p:audio>
              <p:cMediaNode vol="80000">
                <p:cTn id="15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753"/>
                </p:tgtEl>
              </p:cMediaNode>
            </p:audio>
          </p:childTnLst>
        </p:cTn>
      </p:par>
    </p:tnLst>
    <p:bldLst>
      <p:bldP spid="3754" grpId="0" animBg="1"/>
      <p:bldP spid="3755" grpId="0" animBg="1"/>
      <p:bldP spid="3756" grpId="0" animBg="1"/>
      <p:bldP spid="3757" grpId="0" animBg="1"/>
      <p:bldP spid="3758" grpId="0" animBg="1"/>
      <p:bldP spid="3759" grpId="0" animBg="1"/>
      <p:bldP spid="3760" grpId="0" animBg="1"/>
      <p:bldP spid="3761" grpId="0" animBg="1"/>
      <p:bldP spid="3762" grpId="0" animBg="1"/>
      <p:bldP spid="3763" grpId="0" animBg="1"/>
      <p:bldP spid="3764" grpId="0" animBg="1"/>
      <p:bldP spid="3765" grpId="0" animBg="1"/>
      <p:bldP spid="3766" grpId="0" animBg="1"/>
      <p:bldP spid="3767" grpId="0" animBg="1"/>
      <p:bldP spid="3768" grpId="0" animBg="1"/>
      <p:bldP spid="3769" grpId="0" animBg="1"/>
      <p:bldP spid="3770" grpId="0" animBg="1"/>
      <p:bldP spid="3771" grpId="0" animBg="1"/>
      <p:bldP spid="3772" grpId="0" animBg="1"/>
      <p:bldP spid="3773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38" name="Picture 3837">
            <a:extLst>
              <a:ext uri="{FF2B5EF4-FFF2-40B4-BE49-F238E27FC236}">
                <a16:creationId xmlns:a16="http://schemas.microsoft.com/office/drawing/2014/main" id="{7532B1EB-9B7D-4285-070F-F536D96B250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9127" t="55851" r="24070" b="23272"/>
          <a:stretch/>
        </p:blipFill>
        <p:spPr>
          <a:xfrm>
            <a:off x="0" y="4083839"/>
            <a:ext cx="9144000" cy="1073765"/>
          </a:xfrm>
          <a:prstGeom prst="rect">
            <a:avLst/>
          </a:prstGeom>
        </p:spPr>
      </p:pic>
      <p:pic>
        <p:nvPicPr>
          <p:cNvPr id="14" name="Picture 13" descr="A group of colorful flowers&#10;&#10;Description automatically generated with medium confidence">
            <a:extLst>
              <a:ext uri="{FF2B5EF4-FFF2-40B4-BE49-F238E27FC236}">
                <a16:creationId xmlns:a16="http://schemas.microsoft.com/office/drawing/2014/main" id="{26BF454E-98B3-271B-58A7-20761D60DBAB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7762"/>
          <a:stretch/>
        </p:blipFill>
        <p:spPr>
          <a:xfrm>
            <a:off x="0" y="3899106"/>
            <a:ext cx="3652476" cy="1244394"/>
          </a:xfrm>
          <a:prstGeom prst="rect">
            <a:avLst/>
          </a:prstGeom>
        </p:spPr>
      </p:pic>
      <p:pic>
        <p:nvPicPr>
          <p:cNvPr id="15" name="Picture 14" descr="A group of colorful flowers&#10;&#10;Description automatically generated with medium confidence">
            <a:extLst>
              <a:ext uri="{FF2B5EF4-FFF2-40B4-BE49-F238E27FC236}">
                <a16:creationId xmlns:a16="http://schemas.microsoft.com/office/drawing/2014/main" id="{7A199F60-409C-9A61-86A2-0B9E5925D85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52476" y="3899106"/>
            <a:ext cx="3959838" cy="1244394"/>
          </a:xfrm>
          <a:prstGeom prst="rect">
            <a:avLst/>
          </a:prstGeom>
        </p:spPr>
      </p:pic>
      <p:pic>
        <p:nvPicPr>
          <p:cNvPr id="16" name="Picture 15" descr="A group of colorful flowers&#10;&#10;Description automatically generated with medium confidence">
            <a:extLst>
              <a:ext uri="{FF2B5EF4-FFF2-40B4-BE49-F238E27FC236}">
                <a16:creationId xmlns:a16="http://schemas.microsoft.com/office/drawing/2014/main" id="{255DF5EE-D322-2BF4-0A4A-F8A95A58DFE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r="61319"/>
          <a:stretch/>
        </p:blipFill>
        <p:spPr>
          <a:xfrm>
            <a:off x="7612314" y="3899105"/>
            <a:ext cx="1531686" cy="1244394"/>
          </a:xfrm>
          <a:prstGeom prst="rect">
            <a:avLst/>
          </a:prstGeom>
        </p:spPr>
      </p:pic>
      <p:sp>
        <p:nvSpPr>
          <p:cNvPr id="22" name="Google Shape;445;p40">
            <a:extLst>
              <a:ext uri="{FF2B5EF4-FFF2-40B4-BE49-F238E27FC236}">
                <a16:creationId xmlns:a16="http://schemas.microsoft.com/office/drawing/2014/main" id="{F9F6F39E-3644-CA70-87AC-32B1333696E6}"/>
              </a:ext>
            </a:extLst>
          </p:cNvPr>
          <p:cNvSpPr/>
          <p:nvPr/>
        </p:nvSpPr>
        <p:spPr>
          <a:xfrm>
            <a:off x="1484715" y="283424"/>
            <a:ext cx="6002422" cy="2480982"/>
          </a:xfrm>
          <a:custGeom>
            <a:avLst/>
            <a:gdLst/>
            <a:ahLst/>
            <a:cxnLst/>
            <a:rect l="l" t="t" r="r" b="b"/>
            <a:pathLst>
              <a:path w="61218" h="35554" extrusionOk="0">
                <a:moveTo>
                  <a:pt x="19770" y="1"/>
                </a:moveTo>
                <a:cubicBezTo>
                  <a:pt x="19565" y="1"/>
                  <a:pt x="19358" y="8"/>
                  <a:pt x="19150" y="22"/>
                </a:cubicBezTo>
                <a:cubicBezTo>
                  <a:pt x="14256" y="386"/>
                  <a:pt x="10578" y="4642"/>
                  <a:pt x="10913" y="9535"/>
                </a:cubicBezTo>
                <a:cubicBezTo>
                  <a:pt x="10913" y="9657"/>
                  <a:pt x="10943" y="9748"/>
                  <a:pt x="10943" y="9839"/>
                </a:cubicBezTo>
                <a:cubicBezTo>
                  <a:pt x="10424" y="9736"/>
                  <a:pt x="9904" y="9688"/>
                  <a:pt x="9366" y="9688"/>
                </a:cubicBezTo>
                <a:cubicBezTo>
                  <a:pt x="9116" y="9688"/>
                  <a:pt x="8862" y="9699"/>
                  <a:pt x="8602" y="9718"/>
                </a:cubicBezTo>
                <a:cubicBezTo>
                  <a:pt x="3709" y="10052"/>
                  <a:pt x="0" y="14308"/>
                  <a:pt x="365" y="19201"/>
                </a:cubicBezTo>
                <a:cubicBezTo>
                  <a:pt x="685" y="23917"/>
                  <a:pt x="4602" y="27490"/>
                  <a:pt x="9258" y="27490"/>
                </a:cubicBezTo>
                <a:cubicBezTo>
                  <a:pt x="9464" y="27490"/>
                  <a:pt x="9671" y="27483"/>
                  <a:pt x="9879" y="27469"/>
                </a:cubicBezTo>
                <a:cubicBezTo>
                  <a:pt x="10335" y="27438"/>
                  <a:pt x="10791" y="27378"/>
                  <a:pt x="11217" y="27256"/>
                </a:cubicBezTo>
                <a:cubicBezTo>
                  <a:pt x="12486" y="32103"/>
                  <a:pt x="16878" y="35554"/>
                  <a:pt x="21974" y="35554"/>
                </a:cubicBezTo>
                <a:cubicBezTo>
                  <a:pt x="22246" y="35554"/>
                  <a:pt x="22521" y="35544"/>
                  <a:pt x="22797" y="35524"/>
                </a:cubicBezTo>
                <a:cubicBezTo>
                  <a:pt x="26870" y="35250"/>
                  <a:pt x="30275" y="32818"/>
                  <a:pt x="31977" y="29445"/>
                </a:cubicBezTo>
                <a:cubicBezTo>
                  <a:pt x="33299" y="32348"/>
                  <a:pt x="36226" y="34328"/>
                  <a:pt x="39549" y="34328"/>
                </a:cubicBezTo>
                <a:cubicBezTo>
                  <a:pt x="39739" y="34328"/>
                  <a:pt x="39930" y="34321"/>
                  <a:pt x="40123" y="34308"/>
                </a:cubicBezTo>
                <a:cubicBezTo>
                  <a:pt x="43010" y="34095"/>
                  <a:pt x="45412" y="32454"/>
                  <a:pt x="46749" y="30113"/>
                </a:cubicBezTo>
                <a:cubicBezTo>
                  <a:pt x="48147" y="31001"/>
                  <a:pt x="49831" y="31507"/>
                  <a:pt x="51589" y="31507"/>
                </a:cubicBezTo>
                <a:cubicBezTo>
                  <a:pt x="51819" y="31507"/>
                  <a:pt x="52049" y="31499"/>
                  <a:pt x="52281" y="31481"/>
                </a:cubicBezTo>
                <a:cubicBezTo>
                  <a:pt x="57388" y="31116"/>
                  <a:pt x="61217" y="26709"/>
                  <a:pt x="60853" y="21633"/>
                </a:cubicBezTo>
                <a:cubicBezTo>
                  <a:pt x="60518" y="17013"/>
                  <a:pt x="56810" y="13426"/>
                  <a:pt x="52311" y="13092"/>
                </a:cubicBezTo>
                <a:cubicBezTo>
                  <a:pt x="52342" y="12666"/>
                  <a:pt x="52372" y="12241"/>
                  <a:pt x="52342" y="11815"/>
                </a:cubicBezTo>
                <a:cubicBezTo>
                  <a:pt x="52021" y="7445"/>
                  <a:pt x="48378" y="4137"/>
                  <a:pt x="44062" y="4137"/>
                </a:cubicBezTo>
                <a:cubicBezTo>
                  <a:pt x="43875" y="4137"/>
                  <a:pt x="43686" y="4143"/>
                  <a:pt x="43497" y="4155"/>
                </a:cubicBezTo>
                <a:cubicBezTo>
                  <a:pt x="41916" y="4277"/>
                  <a:pt x="40457" y="4855"/>
                  <a:pt x="39241" y="5736"/>
                </a:cubicBezTo>
                <a:cubicBezTo>
                  <a:pt x="37384" y="4316"/>
                  <a:pt x="35062" y="3485"/>
                  <a:pt x="32581" y="3485"/>
                </a:cubicBezTo>
                <a:cubicBezTo>
                  <a:pt x="32300" y="3485"/>
                  <a:pt x="32018" y="3496"/>
                  <a:pt x="31734" y="3517"/>
                </a:cubicBezTo>
                <a:cubicBezTo>
                  <a:pt x="30244" y="3608"/>
                  <a:pt x="28846" y="4003"/>
                  <a:pt x="27600" y="4611"/>
                </a:cubicBezTo>
                <a:cubicBezTo>
                  <a:pt x="26082" y="1834"/>
                  <a:pt x="23108" y="1"/>
                  <a:pt x="19770" y="1"/>
                </a:cubicBezTo>
                <a:close/>
              </a:path>
            </a:pathLst>
          </a:custGeom>
          <a:solidFill>
            <a:srgbClr val="DFABC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lnSpc>
                <a:spcPct val="107000"/>
              </a:lnSpc>
              <a:buClrTx/>
              <a:buFontTx/>
              <a:buNone/>
              <a:defRPr/>
            </a:pPr>
            <a:endParaRPr lang="en-US" sz="1800" dirty="0">
              <a:solidFill>
                <a:srgbClr val="01C1CB">
                  <a:lumMod val="50000"/>
                </a:srgbClr>
              </a:solidFill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836" name="TextBox 3835">
            <a:extLst>
              <a:ext uri="{FF2B5EF4-FFF2-40B4-BE49-F238E27FC236}">
                <a16:creationId xmlns:a16="http://schemas.microsoft.com/office/drawing/2014/main" id="{B724ADE3-215C-4D70-6733-7997C5FF2308}"/>
              </a:ext>
            </a:extLst>
          </p:cNvPr>
          <p:cNvSpPr txBox="1"/>
          <p:nvPr/>
        </p:nvSpPr>
        <p:spPr>
          <a:xfrm>
            <a:off x="1460770" y="1302532"/>
            <a:ext cx="5915573" cy="7287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buClrTx/>
              <a:buFontTx/>
              <a:buNone/>
              <a:defRPr/>
            </a:pP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Đại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diện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nhóm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thiệu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tưởng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biểu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diễn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khúc</a:t>
            </a:r>
            <a:r>
              <a:rPr lang="en-US" sz="2000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Nhịp</a:t>
            </a:r>
            <a:r>
              <a:rPr lang="en-US" sz="2000" i="1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điệu</a:t>
            </a:r>
            <a:r>
              <a:rPr lang="en-US" sz="2000" i="1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mùa</a:t>
            </a:r>
            <a:r>
              <a:rPr lang="en-US" sz="2000" i="1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xuân</a:t>
            </a:r>
            <a:r>
              <a:rPr lang="en-US" sz="2000" i="1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–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Chào</a:t>
            </a:r>
            <a:r>
              <a:rPr lang="en-US" sz="2000" i="1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đón</a:t>
            </a:r>
            <a:r>
              <a:rPr lang="en-US" sz="2000" i="1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năm</a:t>
            </a:r>
            <a:r>
              <a:rPr lang="en-US" sz="2000" i="1" spc="-3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i="1" spc="-30" dirty="0" err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mới</a:t>
            </a:r>
            <a:endParaRPr lang="en-US" sz="2000" i="1" spc="-3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23EFA82C-382D-4FCE-548F-302A29A523E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965795" y="1702945"/>
            <a:ext cx="2417328" cy="2288527"/>
          </a:xfrm>
          <a:prstGeom prst="rect">
            <a:avLst/>
          </a:prstGeom>
        </p:spPr>
      </p:pic>
      <p:pic>
        <p:nvPicPr>
          <p:cNvPr id="5" name="Picture 4" descr="A picture containing toy, doll&#10;&#10;Description automatically generated">
            <a:extLst>
              <a:ext uri="{FF2B5EF4-FFF2-40B4-BE49-F238E27FC236}">
                <a16:creationId xmlns:a16="http://schemas.microsoft.com/office/drawing/2014/main" id="{C8EEB790-6012-804F-692D-6F456C24F74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4301" y="1797177"/>
            <a:ext cx="1583894" cy="2119191"/>
          </a:xfrm>
          <a:prstGeom prst="rect">
            <a:avLst/>
          </a:prstGeom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Picture 38">
            <a:extLst>
              <a:ext uri="{FF2B5EF4-FFF2-40B4-BE49-F238E27FC236}">
                <a16:creationId xmlns:a16="http://schemas.microsoft.com/office/drawing/2014/main" id="{F5F2E6B1-74A2-16A0-B4CE-6F6D661DE49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47985" r="64634" b="37995"/>
          <a:stretch/>
        </p:blipFill>
        <p:spPr>
          <a:xfrm>
            <a:off x="3627" y="1071579"/>
            <a:ext cx="3233854" cy="721112"/>
          </a:xfrm>
          <a:prstGeom prst="rect">
            <a:avLst/>
          </a:prstGeom>
        </p:spPr>
      </p:pic>
      <p:graphicFrame>
        <p:nvGraphicFramePr>
          <p:cNvPr id="17158" name="Table 17158">
            <a:extLst>
              <a:ext uri="{FF2B5EF4-FFF2-40B4-BE49-F238E27FC236}">
                <a16:creationId xmlns:a16="http://schemas.microsoft.com/office/drawing/2014/main" id="{6AC6DC12-6C3D-C56C-5709-E6914FFCB8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4171917"/>
              </p:ext>
            </p:extLst>
          </p:nvPr>
        </p:nvGraphicFramePr>
        <p:xfrm>
          <a:off x="544699" y="938472"/>
          <a:ext cx="8091715" cy="3560167"/>
        </p:xfrm>
        <a:graphic>
          <a:graphicData uri="http://schemas.openxmlformats.org/drawingml/2006/table">
            <a:tbl>
              <a:tblPr firstRow="1" bandRow="1">
                <a:tableStyleId>{9F316558-2172-4391-AE6A-C3A21C6957CF}</a:tableStyleId>
              </a:tblPr>
              <a:tblGrid>
                <a:gridCol w="4310742">
                  <a:extLst>
                    <a:ext uri="{9D8B030D-6E8A-4147-A177-3AD203B41FA5}">
                      <a16:colId xmlns:a16="http://schemas.microsoft.com/office/drawing/2014/main" val="1929896832"/>
                    </a:ext>
                  </a:extLst>
                </a:gridCol>
                <a:gridCol w="994229">
                  <a:extLst>
                    <a:ext uri="{9D8B030D-6E8A-4147-A177-3AD203B41FA5}">
                      <a16:colId xmlns:a16="http://schemas.microsoft.com/office/drawing/2014/main" val="1774259335"/>
                    </a:ext>
                  </a:extLst>
                </a:gridCol>
                <a:gridCol w="950685">
                  <a:extLst>
                    <a:ext uri="{9D8B030D-6E8A-4147-A177-3AD203B41FA5}">
                      <a16:colId xmlns:a16="http://schemas.microsoft.com/office/drawing/2014/main" val="1444485776"/>
                    </a:ext>
                  </a:extLst>
                </a:gridCol>
                <a:gridCol w="943429">
                  <a:extLst>
                    <a:ext uri="{9D8B030D-6E8A-4147-A177-3AD203B41FA5}">
                      <a16:colId xmlns:a16="http://schemas.microsoft.com/office/drawing/2014/main" val="2310281807"/>
                    </a:ext>
                  </a:extLst>
                </a:gridCol>
                <a:gridCol w="892630">
                  <a:extLst>
                    <a:ext uri="{9D8B030D-6E8A-4147-A177-3AD203B41FA5}">
                      <a16:colId xmlns:a16="http://schemas.microsoft.com/office/drawing/2014/main" val="3686697483"/>
                    </a:ext>
                  </a:extLst>
                </a:gridCol>
              </a:tblGrid>
              <a:tr h="851439">
                <a:tc>
                  <a:txBody>
                    <a:bodyPr/>
                    <a:lstStyle/>
                    <a:p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                                    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Mức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độ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đánh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giá</a:t>
                      </a:r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  <a:p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  <a:p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  <a:p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         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Tiêu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chí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đánh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giá</a:t>
                      </a:r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lToBr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Chưa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đạt</a:t>
                      </a:r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  <a:p>
                      <a:pPr algn="ctr"/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(0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điểm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)</a:t>
                      </a:r>
                    </a:p>
                    <a:p>
                      <a:pPr algn="ctr"/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Đạt</a:t>
                      </a:r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  <a:p>
                      <a:pPr algn="ctr"/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(5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diểm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Xuất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sắc</a:t>
                      </a:r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  <a:p>
                      <a:pPr algn="ctr"/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(10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điểm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)</a:t>
                      </a: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Ghi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</a:t>
                      </a:r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chú</a:t>
                      </a:r>
                      <a:endParaRPr lang="en-GB" b="1" dirty="0">
                        <a:solidFill>
                          <a:srgbClr val="FFFFFF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952644"/>
                  </a:ext>
                </a:extLst>
              </a:tr>
              <a:tr h="4512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1.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Hát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đúng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giai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điệu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lời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ca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bài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hát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Mùa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xuân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ơi</a:t>
                      </a:r>
                      <a:endParaRPr lang="en-US" sz="1400" b="0" i="1" u="none" strike="noStrike" cap="none" noProof="0" dirty="0">
                        <a:solidFill>
                          <a:srgbClr val="FFFFFF"/>
                        </a:solidFill>
                        <a:latin typeface="Arial"/>
                        <a:ea typeface="Calibri" panose="020F0502020204030204" pitchFamily="34" charset="0"/>
                        <a:cs typeface="Arial"/>
                        <a:sym typeface="Arial"/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9890002"/>
                  </a:ext>
                </a:extLst>
              </a:tr>
              <a:tr h="4512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2.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Thể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hiện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được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sắc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thái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tình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cảm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bài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hát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Mùa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xuân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ơi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.</a:t>
                      </a:r>
                      <a:endParaRPr lang="en-US" sz="1400" b="0" i="1" u="none" strike="noStrike" cap="none" noProof="0" dirty="0">
                        <a:solidFill>
                          <a:srgbClr val="FFFFFF"/>
                        </a:solidFill>
                        <a:latin typeface="Arial"/>
                        <a:ea typeface="Calibri" panose="020F0502020204030204" pitchFamily="34" charset="0"/>
                        <a:cs typeface="Arial"/>
                        <a:sym typeface="Arial"/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50908407"/>
                  </a:ext>
                </a:extLst>
              </a:tr>
              <a:tr h="451207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3.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Đọc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đúng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tên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nốt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cao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độ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trường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độ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Bài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đọc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nhạc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số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4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Mùa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xuân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trong</a:t>
                      </a:r>
                      <a:r>
                        <a:rPr lang="en-US" sz="1400" b="0" i="1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1" u="none" strike="noStrike" cap="none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rừng</a:t>
                      </a:r>
                      <a:endParaRPr lang="en-US" sz="1400" b="0" i="1" u="none" strike="noStrike" cap="none" noProof="0" dirty="0">
                        <a:solidFill>
                          <a:srgbClr val="FFFFFF"/>
                        </a:solidFill>
                        <a:latin typeface="Arial"/>
                        <a:ea typeface="Calibri" panose="020F0502020204030204" pitchFamily="34" charset="0"/>
                        <a:cs typeface="Arial"/>
                        <a:sym typeface="Arial"/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3619792"/>
                  </a:ext>
                </a:extLst>
              </a:tr>
              <a:tr h="451207">
                <a:tc>
                  <a:txBody>
                    <a:bodyPr/>
                    <a:lstStyle/>
                    <a:p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4.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Thể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hiện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được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tính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chất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âm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nhạc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của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Bài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đọc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nhạc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số</a:t>
                      </a:r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4 </a:t>
                      </a:r>
                      <a:r>
                        <a:rPr lang="en-GB" sz="1400" b="0" i="1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Mùa</a:t>
                      </a:r>
                      <a:r>
                        <a:rPr lang="en-GB" sz="1400" b="0" i="1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1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xuân</a:t>
                      </a:r>
                      <a:r>
                        <a:rPr lang="en-GB" sz="1400" b="0" i="1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1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trong</a:t>
                      </a:r>
                      <a:r>
                        <a:rPr lang="en-GB" sz="1400" b="0" i="1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0" i="1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rừng</a:t>
                      </a:r>
                      <a:endParaRPr lang="en-GB" sz="1400" b="0" i="1" u="none" strike="noStrike" cap="none" dirty="0">
                        <a:solidFill>
                          <a:srgbClr val="FFFFFF"/>
                        </a:solidFill>
                        <a:latin typeface="Arial"/>
                        <a:cs typeface="Arial"/>
                        <a:sym typeface="Arial"/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5365676"/>
                  </a:ext>
                </a:extLst>
              </a:tr>
              <a:tr h="150402">
                <a:tc>
                  <a:txBody>
                    <a:bodyPr/>
                    <a:lstStyle/>
                    <a:p>
                      <a:r>
                        <a:rPr lang="en-GB" sz="1400" b="0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5.</a:t>
                      </a:r>
                      <a:r>
                        <a:rPr lang="en-US" sz="1400" b="0" i="0" u="none" strike="noStrike" cap="none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Phong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cách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biểu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diễn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: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tự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tin,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chủ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động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,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sáng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US" sz="1400" b="0" i="0" u="none" strike="noStrike" cap="none" baseline="0" noProof="0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tạo</a:t>
                      </a:r>
                      <a:r>
                        <a:rPr lang="en-US" sz="1400" b="0" i="0" u="none" strike="noStrike" cap="none" baseline="0" noProof="0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. </a:t>
                      </a:r>
                      <a:endParaRPr lang="en-GB" sz="1400" b="0" i="0" u="none" strike="noStrike" cap="none" baseline="0" dirty="0">
                        <a:solidFill>
                          <a:srgbClr val="FFFFFF"/>
                        </a:solidFill>
                        <a:latin typeface="Arial"/>
                        <a:cs typeface="Arial"/>
                        <a:sym typeface="Arial"/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92765866"/>
                  </a:ext>
                </a:extLst>
              </a:tr>
              <a:tr h="154398">
                <a:tc>
                  <a:txBody>
                    <a:bodyPr/>
                    <a:lstStyle/>
                    <a:p>
                      <a:r>
                        <a:rPr lang="en-GB" sz="1400" b="1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Tổng</a:t>
                      </a:r>
                      <a:r>
                        <a:rPr lang="en-GB" sz="1400" b="1" i="0" u="none" strike="noStrike" cap="none" dirty="0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 </a:t>
                      </a:r>
                      <a:r>
                        <a:rPr lang="en-GB" sz="1400" b="1" i="0" u="none" strike="noStrike" cap="none" dirty="0" err="1">
                          <a:solidFill>
                            <a:srgbClr val="FFFFFF"/>
                          </a:solidFill>
                          <a:latin typeface="Arial"/>
                          <a:cs typeface="Arial"/>
                          <a:sym typeface="Arial"/>
                        </a:rPr>
                        <a:t>điểm</a:t>
                      </a:r>
                      <a:endParaRPr lang="en-GB" sz="1400" b="1" i="0" u="none" strike="noStrike" cap="none" dirty="0">
                        <a:solidFill>
                          <a:srgbClr val="FFFFFF"/>
                        </a:solidFill>
                        <a:latin typeface="Arial"/>
                        <a:cs typeface="Arial"/>
                        <a:sym typeface="Arial"/>
                      </a:endParaRPr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49826516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9452FD4-8F29-6451-DFBE-A2CF0FB56C2E}"/>
              </a:ext>
            </a:extLst>
          </p:cNvPr>
          <p:cNvSpPr txBox="1"/>
          <p:nvPr/>
        </p:nvSpPr>
        <p:spPr>
          <a:xfrm>
            <a:off x="3237481" y="169532"/>
            <a:ext cx="2713407" cy="4969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PHIẾU ĐÁNH GIÁ</a:t>
            </a:r>
            <a:endParaRPr kumimoji="0" lang="en-GB" sz="2000" b="1" i="1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Comfortaa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B1C4A2D-277B-FCB3-BD72-C9EF75F48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5132" y="4635414"/>
            <a:ext cx="478079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600" b="1" dirty="0" err="1">
                <a:solidFill>
                  <a:srgbClr val="FFFFFF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altLang="en-US" sz="1600" b="1" dirty="0">
                <a:solidFill>
                  <a:srgbClr val="FFFFFF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600" b="1" dirty="0" err="1">
                <a:solidFill>
                  <a:srgbClr val="FFFFFF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 ……… </a:t>
            </a: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đánh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altLang="en-US" sz="16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giá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 </a:t>
            </a:r>
            <a:r>
              <a:rPr lang="en-US" altLang="en-US" sz="1600" b="1" dirty="0" err="1">
                <a:solidFill>
                  <a:srgbClr val="FFFFFF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nhóm</a:t>
            </a:r>
            <a:r>
              <a:rPr lang="en-US" altLang="en-US" sz="1600" b="1" dirty="0">
                <a:solidFill>
                  <a:srgbClr val="FFFFFF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600" b="1" dirty="0" err="1">
                <a:solidFill>
                  <a:srgbClr val="FFFFFF"/>
                </a:solidFill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kumimoji="0" lang="en-US" alt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Calibri" panose="020F0502020204030204" pitchFamily="34" charset="0"/>
                <a:cs typeface="Times New Roman" panose="02020603050405020304" pitchFamily="18" charset="0"/>
                <a:sym typeface="Arial"/>
              </a:rPr>
              <a:t> …………..</a:t>
            </a:r>
            <a:endParaRPr kumimoji="0" lang="en-US" alt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0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AC86E1D-94E1-E5E3-5D85-1B4C47D79B9A}"/>
              </a:ext>
            </a:extLst>
          </p:cNvPr>
          <p:cNvSpPr txBox="1"/>
          <p:nvPr/>
        </p:nvSpPr>
        <p:spPr>
          <a:xfrm flipH="1">
            <a:off x="2022327" y="1617643"/>
            <a:ext cx="186485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BIỂU DIỄN LIÊN KHÚC NHỊP ĐIỆU MÙA XUÂN – CHÀO ĐÓN NĂM MỚI</a:t>
            </a:r>
          </a:p>
        </p:txBody>
      </p:sp>
      <p:pic>
        <p:nvPicPr>
          <p:cNvPr id="13" name="Picture 12" descr="A stage with red curtains&#10;&#10;Description automatically generated with low confidence">
            <a:extLst>
              <a:ext uri="{FF2B5EF4-FFF2-40B4-BE49-F238E27FC236}">
                <a16:creationId xmlns:a16="http://schemas.microsoft.com/office/drawing/2014/main" id="{2C5E2ED3-B9B3-DD5C-3A4D-29A43C282D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9E5025D5-4C38-28B0-930C-0431827A3BF3}"/>
              </a:ext>
            </a:extLst>
          </p:cNvPr>
          <p:cNvSpPr txBox="1"/>
          <p:nvPr/>
        </p:nvSpPr>
        <p:spPr>
          <a:xfrm flipH="1">
            <a:off x="2336176" y="1645431"/>
            <a:ext cx="442963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GB" sz="1400" b="1" i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BIỂU DIỄN LIÊN KHÚC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GB" b="1" i="1" dirty="0">
                <a:solidFill>
                  <a:srgbClr val="FF0000"/>
                </a:solidFill>
              </a:rPr>
              <a:t>NHỊP ĐIỆU MÙA XUÂN</a:t>
            </a:r>
            <a:r>
              <a:rPr kumimoji="0" lang="en-GB" sz="1400" b="1" i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 – CHÀO ĐÓN NĂM MỚI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GB" b="1" i="1" dirty="0">
                <a:solidFill>
                  <a:srgbClr val="FF0000"/>
                </a:solidFill>
              </a:rPr>
              <a:t>VỚI CÁC HÌNH THỨC KHÁC NHAU</a:t>
            </a:r>
            <a:endParaRPr kumimoji="0" lang="en-GB" sz="1400" b="1" i="1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15" name="Google Shape;6862;p55">
            <a:extLst>
              <a:ext uri="{FF2B5EF4-FFF2-40B4-BE49-F238E27FC236}">
                <a16:creationId xmlns:a16="http://schemas.microsoft.com/office/drawing/2014/main" id="{74EA08ED-1167-E227-2E09-815982BDD49C}"/>
              </a:ext>
            </a:extLst>
          </p:cNvPr>
          <p:cNvGrpSpPr/>
          <p:nvPr/>
        </p:nvGrpSpPr>
        <p:grpSpPr>
          <a:xfrm>
            <a:off x="425457" y="0"/>
            <a:ext cx="569775" cy="2500295"/>
            <a:chOff x="2526900" y="1423675"/>
            <a:chExt cx="730387" cy="3204684"/>
          </a:xfrm>
        </p:grpSpPr>
        <p:sp>
          <p:nvSpPr>
            <p:cNvPr id="16" name="Google Shape;6863;p55">
              <a:extLst>
                <a:ext uri="{FF2B5EF4-FFF2-40B4-BE49-F238E27FC236}">
                  <a16:creationId xmlns:a16="http://schemas.microsoft.com/office/drawing/2014/main" id="{E1310C9F-D2C6-6368-CE67-63E16F931892}"/>
                </a:ext>
              </a:extLst>
            </p:cNvPr>
            <p:cNvSpPr/>
            <p:nvPr/>
          </p:nvSpPr>
          <p:spPr>
            <a:xfrm>
              <a:off x="2877409" y="1423675"/>
              <a:ext cx="30393" cy="3034797"/>
            </a:xfrm>
            <a:custGeom>
              <a:avLst/>
              <a:gdLst/>
              <a:ahLst/>
              <a:cxnLst/>
              <a:rect l="l" t="t" r="r" b="b"/>
              <a:pathLst>
                <a:path w="734" h="73291" extrusionOk="0">
                  <a:moveTo>
                    <a:pt x="0" y="0"/>
                  </a:moveTo>
                  <a:lnTo>
                    <a:pt x="0" y="73291"/>
                  </a:lnTo>
                  <a:lnTo>
                    <a:pt x="734" y="73291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6864;p55">
              <a:extLst>
                <a:ext uri="{FF2B5EF4-FFF2-40B4-BE49-F238E27FC236}">
                  <a16:creationId xmlns:a16="http://schemas.microsoft.com/office/drawing/2014/main" id="{FF979BFE-638D-CF1C-F776-75E71BD3B191}"/>
                </a:ext>
              </a:extLst>
            </p:cNvPr>
            <p:cNvSpPr/>
            <p:nvPr/>
          </p:nvSpPr>
          <p:spPr>
            <a:xfrm>
              <a:off x="2526900" y="2643976"/>
              <a:ext cx="730387" cy="1123096"/>
            </a:xfrm>
            <a:custGeom>
              <a:avLst/>
              <a:gdLst/>
              <a:ahLst/>
              <a:cxnLst/>
              <a:rect l="l" t="t" r="r" b="b"/>
              <a:pathLst>
                <a:path w="17639" h="27123" extrusionOk="0">
                  <a:moveTo>
                    <a:pt x="8820" y="0"/>
                  </a:moveTo>
                  <a:cubicBezTo>
                    <a:pt x="3949" y="0"/>
                    <a:pt x="1" y="3948"/>
                    <a:pt x="1" y="8822"/>
                  </a:cubicBezTo>
                  <a:lnTo>
                    <a:pt x="1" y="18301"/>
                  </a:lnTo>
                  <a:cubicBezTo>
                    <a:pt x="1" y="23175"/>
                    <a:pt x="3949" y="27123"/>
                    <a:pt x="8820" y="27123"/>
                  </a:cubicBezTo>
                  <a:cubicBezTo>
                    <a:pt x="13690" y="27123"/>
                    <a:pt x="17638" y="23172"/>
                    <a:pt x="17638" y="18301"/>
                  </a:cubicBezTo>
                  <a:lnTo>
                    <a:pt x="17638" y="8822"/>
                  </a:lnTo>
                  <a:cubicBezTo>
                    <a:pt x="17638" y="3948"/>
                    <a:pt x="13690" y="0"/>
                    <a:pt x="8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6865;p55">
              <a:extLst>
                <a:ext uri="{FF2B5EF4-FFF2-40B4-BE49-F238E27FC236}">
                  <a16:creationId xmlns:a16="http://schemas.microsoft.com/office/drawing/2014/main" id="{FFDB5E78-47FD-DC1C-DAC4-018F32434D65}"/>
                </a:ext>
              </a:extLst>
            </p:cNvPr>
            <p:cNvSpPr/>
            <p:nvPr/>
          </p:nvSpPr>
          <p:spPr>
            <a:xfrm>
              <a:off x="2538245" y="3182844"/>
              <a:ext cx="50848" cy="50890"/>
            </a:xfrm>
            <a:custGeom>
              <a:avLst/>
              <a:gdLst/>
              <a:ahLst/>
              <a:cxnLst/>
              <a:rect l="l" t="t" r="r" b="b"/>
              <a:pathLst>
                <a:path w="1228" h="1229" extrusionOk="0">
                  <a:moveTo>
                    <a:pt x="614" y="1"/>
                  </a:moveTo>
                  <a:cubicBezTo>
                    <a:pt x="277" y="1"/>
                    <a:pt x="0" y="277"/>
                    <a:pt x="0" y="615"/>
                  </a:cubicBezTo>
                  <a:cubicBezTo>
                    <a:pt x="0" y="952"/>
                    <a:pt x="277" y="1228"/>
                    <a:pt x="614" y="1228"/>
                  </a:cubicBezTo>
                  <a:cubicBezTo>
                    <a:pt x="954" y="1228"/>
                    <a:pt x="1228" y="955"/>
                    <a:pt x="1228" y="615"/>
                  </a:cubicBezTo>
                  <a:cubicBezTo>
                    <a:pt x="1228" y="277"/>
                    <a:pt x="954" y="1"/>
                    <a:pt x="6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6866;p55">
              <a:extLst>
                <a:ext uri="{FF2B5EF4-FFF2-40B4-BE49-F238E27FC236}">
                  <a16:creationId xmlns:a16="http://schemas.microsoft.com/office/drawing/2014/main" id="{0DD5B730-82C1-491F-72D2-11E9C7333109}"/>
                </a:ext>
              </a:extLst>
            </p:cNvPr>
            <p:cNvSpPr/>
            <p:nvPr/>
          </p:nvSpPr>
          <p:spPr>
            <a:xfrm>
              <a:off x="3183612" y="3182844"/>
              <a:ext cx="50890" cy="50890"/>
            </a:xfrm>
            <a:custGeom>
              <a:avLst/>
              <a:gdLst/>
              <a:ahLst/>
              <a:cxnLst/>
              <a:rect l="l" t="t" r="r" b="b"/>
              <a:pathLst>
                <a:path w="1229" h="1229" extrusionOk="0">
                  <a:moveTo>
                    <a:pt x="615" y="1"/>
                  </a:moveTo>
                  <a:cubicBezTo>
                    <a:pt x="274" y="1"/>
                    <a:pt x="1" y="277"/>
                    <a:pt x="1" y="615"/>
                  </a:cubicBezTo>
                  <a:cubicBezTo>
                    <a:pt x="1" y="952"/>
                    <a:pt x="274" y="1228"/>
                    <a:pt x="615" y="1228"/>
                  </a:cubicBezTo>
                  <a:cubicBezTo>
                    <a:pt x="952" y="1228"/>
                    <a:pt x="1228" y="955"/>
                    <a:pt x="1228" y="615"/>
                  </a:cubicBezTo>
                  <a:cubicBezTo>
                    <a:pt x="1228" y="277"/>
                    <a:pt x="955" y="1"/>
                    <a:pt x="6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6867;p55">
              <a:extLst>
                <a:ext uri="{FF2B5EF4-FFF2-40B4-BE49-F238E27FC236}">
                  <a16:creationId xmlns:a16="http://schemas.microsoft.com/office/drawing/2014/main" id="{E4A455AC-9920-4159-F118-B7F2DCE255C8}"/>
                </a:ext>
              </a:extLst>
            </p:cNvPr>
            <p:cNvSpPr/>
            <p:nvPr/>
          </p:nvSpPr>
          <p:spPr>
            <a:xfrm>
              <a:off x="2549674" y="2643976"/>
              <a:ext cx="684963" cy="302109"/>
            </a:xfrm>
            <a:custGeom>
              <a:avLst/>
              <a:gdLst/>
              <a:ahLst/>
              <a:cxnLst/>
              <a:rect l="l" t="t" r="r" b="b"/>
              <a:pathLst>
                <a:path w="16542" h="7296" extrusionOk="0">
                  <a:moveTo>
                    <a:pt x="8270" y="0"/>
                  </a:moveTo>
                  <a:cubicBezTo>
                    <a:pt x="4475" y="0"/>
                    <a:pt x="1245" y="2394"/>
                    <a:pt x="1" y="5753"/>
                  </a:cubicBezTo>
                  <a:cubicBezTo>
                    <a:pt x="1881" y="6735"/>
                    <a:pt x="4015" y="7296"/>
                    <a:pt x="6280" y="7296"/>
                  </a:cubicBezTo>
                  <a:lnTo>
                    <a:pt x="10261" y="7296"/>
                  </a:lnTo>
                  <a:cubicBezTo>
                    <a:pt x="12527" y="7296"/>
                    <a:pt x="14664" y="6738"/>
                    <a:pt x="16541" y="5753"/>
                  </a:cubicBezTo>
                  <a:cubicBezTo>
                    <a:pt x="15291" y="2397"/>
                    <a:pt x="12064" y="0"/>
                    <a:pt x="827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6868;p55">
              <a:extLst>
                <a:ext uri="{FF2B5EF4-FFF2-40B4-BE49-F238E27FC236}">
                  <a16:creationId xmlns:a16="http://schemas.microsoft.com/office/drawing/2014/main" id="{9ACC5D29-7C66-69E2-4F13-FD0011A0B84D}"/>
                </a:ext>
              </a:extLst>
            </p:cNvPr>
            <p:cNvSpPr/>
            <p:nvPr/>
          </p:nvSpPr>
          <p:spPr>
            <a:xfrm>
              <a:off x="2563669" y="3505155"/>
              <a:ext cx="656516" cy="261778"/>
            </a:xfrm>
            <a:custGeom>
              <a:avLst/>
              <a:gdLst/>
              <a:ahLst/>
              <a:cxnLst/>
              <a:rect l="l" t="t" r="r" b="b"/>
              <a:pathLst>
                <a:path w="15855" h="6322" extrusionOk="0">
                  <a:moveTo>
                    <a:pt x="5940" y="0"/>
                  </a:moveTo>
                  <a:cubicBezTo>
                    <a:pt x="3808" y="0"/>
                    <a:pt x="1794" y="491"/>
                    <a:pt x="0" y="1367"/>
                  </a:cubicBezTo>
                  <a:cubicBezTo>
                    <a:pt x="1434" y="4299"/>
                    <a:pt x="4444" y="6322"/>
                    <a:pt x="7929" y="6322"/>
                  </a:cubicBezTo>
                  <a:cubicBezTo>
                    <a:pt x="11410" y="6322"/>
                    <a:pt x="14423" y="4299"/>
                    <a:pt x="15855" y="1367"/>
                  </a:cubicBezTo>
                  <a:cubicBezTo>
                    <a:pt x="14058" y="491"/>
                    <a:pt x="12046" y="0"/>
                    <a:pt x="991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6869;p55">
              <a:extLst>
                <a:ext uri="{FF2B5EF4-FFF2-40B4-BE49-F238E27FC236}">
                  <a16:creationId xmlns:a16="http://schemas.microsoft.com/office/drawing/2014/main" id="{5DEC5F2F-FED8-E4BF-BB4C-59D7DACDB4B9}"/>
                </a:ext>
              </a:extLst>
            </p:cNvPr>
            <p:cNvSpPr/>
            <p:nvPr/>
          </p:nvSpPr>
          <p:spPr>
            <a:xfrm>
              <a:off x="2631925" y="2666990"/>
              <a:ext cx="520451" cy="1077076"/>
            </a:xfrm>
            <a:custGeom>
              <a:avLst/>
              <a:gdLst/>
              <a:ahLst/>
              <a:cxnLst/>
              <a:rect l="l" t="t" r="r" b="b"/>
              <a:pathLst>
                <a:path w="13222" h="27363" extrusionOk="0">
                  <a:moveTo>
                    <a:pt x="7935" y="243"/>
                  </a:moveTo>
                  <a:cubicBezTo>
                    <a:pt x="10713" y="243"/>
                    <a:pt x="12973" y="2503"/>
                    <a:pt x="12973" y="5282"/>
                  </a:cubicBezTo>
                  <a:lnTo>
                    <a:pt x="12973" y="22082"/>
                  </a:lnTo>
                  <a:cubicBezTo>
                    <a:pt x="12973" y="24860"/>
                    <a:pt x="10713" y="27120"/>
                    <a:pt x="7935" y="27120"/>
                  </a:cubicBezTo>
                  <a:lnTo>
                    <a:pt x="5282" y="27120"/>
                  </a:lnTo>
                  <a:cubicBezTo>
                    <a:pt x="2500" y="27120"/>
                    <a:pt x="240" y="24860"/>
                    <a:pt x="240" y="22082"/>
                  </a:cubicBezTo>
                  <a:lnTo>
                    <a:pt x="240" y="5282"/>
                  </a:lnTo>
                  <a:cubicBezTo>
                    <a:pt x="240" y="2503"/>
                    <a:pt x="2500" y="243"/>
                    <a:pt x="5282" y="243"/>
                  </a:cubicBezTo>
                  <a:close/>
                  <a:moveTo>
                    <a:pt x="5284" y="0"/>
                  </a:moveTo>
                  <a:cubicBezTo>
                    <a:pt x="2372" y="0"/>
                    <a:pt x="0" y="2372"/>
                    <a:pt x="0" y="5282"/>
                  </a:cubicBezTo>
                  <a:lnTo>
                    <a:pt x="0" y="22082"/>
                  </a:lnTo>
                  <a:cubicBezTo>
                    <a:pt x="0" y="24991"/>
                    <a:pt x="2372" y="27363"/>
                    <a:pt x="5284" y="27363"/>
                  </a:cubicBezTo>
                  <a:lnTo>
                    <a:pt x="7937" y="27363"/>
                  </a:lnTo>
                  <a:cubicBezTo>
                    <a:pt x="10850" y="27363"/>
                    <a:pt x="13219" y="24997"/>
                    <a:pt x="13221" y="22082"/>
                  </a:cubicBezTo>
                  <a:lnTo>
                    <a:pt x="13221" y="5282"/>
                  </a:lnTo>
                  <a:cubicBezTo>
                    <a:pt x="13221" y="2372"/>
                    <a:pt x="10850" y="0"/>
                    <a:pt x="79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6870;p55">
              <a:extLst>
                <a:ext uri="{FF2B5EF4-FFF2-40B4-BE49-F238E27FC236}">
                  <a16:creationId xmlns:a16="http://schemas.microsoft.com/office/drawing/2014/main" id="{6468EDC1-118E-239E-5141-29E93E959942}"/>
                </a:ext>
              </a:extLst>
            </p:cNvPr>
            <p:cNvSpPr/>
            <p:nvPr/>
          </p:nvSpPr>
          <p:spPr>
            <a:xfrm>
              <a:off x="2750000" y="2638758"/>
              <a:ext cx="284180" cy="1133282"/>
            </a:xfrm>
            <a:custGeom>
              <a:avLst/>
              <a:gdLst/>
              <a:ahLst/>
              <a:cxnLst/>
              <a:rect l="l" t="t" r="r" b="b"/>
              <a:pathLst>
                <a:path w="6863" h="27369" extrusionOk="0">
                  <a:moveTo>
                    <a:pt x="4107" y="249"/>
                  </a:moveTo>
                  <a:cubicBezTo>
                    <a:pt x="5493" y="249"/>
                    <a:pt x="6617" y="1376"/>
                    <a:pt x="6617" y="2760"/>
                  </a:cubicBezTo>
                  <a:lnTo>
                    <a:pt x="6617" y="24615"/>
                  </a:lnTo>
                  <a:cubicBezTo>
                    <a:pt x="6617" y="25999"/>
                    <a:pt x="5493" y="27126"/>
                    <a:pt x="4107" y="27126"/>
                  </a:cubicBezTo>
                  <a:lnTo>
                    <a:pt x="2754" y="27126"/>
                  </a:lnTo>
                  <a:cubicBezTo>
                    <a:pt x="1370" y="27126"/>
                    <a:pt x="243" y="25999"/>
                    <a:pt x="243" y="24615"/>
                  </a:cubicBezTo>
                  <a:lnTo>
                    <a:pt x="243" y="2760"/>
                  </a:lnTo>
                  <a:cubicBezTo>
                    <a:pt x="243" y="1376"/>
                    <a:pt x="1370" y="249"/>
                    <a:pt x="2754" y="249"/>
                  </a:cubicBezTo>
                  <a:close/>
                  <a:moveTo>
                    <a:pt x="2754" y="1"/>
                  </a:moveTo>
                  <a:cubicBezTo>
                    <a:pt x="1233" y="1"/>
                    <a:pt x="0" y="1240"/>
                    <a:pt x="0" y="2757"/>
                  </a:cubicBezTo>
                  <a:lnTo>
                    <a:pt x="0" y="24615"/>
                  </a:lnTo>
                  <a:cubicBezTo>
                    <a:pt x="0" y="26136"/>
                    <a:pt x="1239" y="27369"/>
                    <a:pt x="2754" y="27369"/>
                  </a:cubicBezTo>
                  <a:lnTo>
                    <a:pt x="4107" y="27369"/>
                  </a:lnTo>
                  <a:cubicBezTo>
                    <a:pt x="5627" y="27369"/>
                    <a:pt x="6863" y="26136"/>
                    <a:pt x="6863" y="24612"/>
                  </a:cubicBezTo>
                  <a:lnTo>
                    <a:pt x="6863" y="2757"/>
                  </a:lnTo>
                  <a:cubicBezTo>
                    <a:pt x="6863" y="1237"/>
                    <a:pt x="5624" y="1"/>
                    <a:pt x="4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6871;p55">
              <a:extLst>
                <a:ext uri="{FF2B5EF4-FFF2-40B4-BE49-F238E27FC236}">
                  <a16:creationId xmlns:a16="http://schemas.microsoft.com/office/drawing/2014/main" id="{1F0BCBCD-5290-141F-8984-718477ACD28F}"/>
                </a:ext>
              </a:extLst>
            </p:cNvPr>
            <p:cNvSpPr/>
            <p:nvPr/>
          </p:nvSpPr>
          <p:spPr>
            <a:xfrm>
              <a:off x="2886974" y="2643976"/>
              <a:ext cx="10228" cy="1122971"/>
            </a:xfrm>
            <a:custGeom>
              <a:avLst/>
              <a:gdLst/>
              <a:ahLst/>
              <a:cxnLst/>
              <a:rect l="l" t="t" r="r" b="b"/>
              <a:pathLst>
                <a:path w="247" h="27120" extrusionOk="0">
                  <a:moveTo>
                    <a:pt x="1" y="0"/>
                  </a:moveTo>
                  <a:lnTo>
                    <a:pt x="1" y="27120"/>
                  </a:lnTo>
                  <a:lnTo>
                    <a:pt x="246" y="2712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6872;p55">
              <a:extLst>
                <a:ext uri="{FF2B5EF4-FFF2-40B4-BE49-F238E27FC236}">
                  <a16:creationId xmlns:a16="http://schemas.microsoft.com/office/drawing/2014/main" id="{65CCB6C5-5EF5-0ADA-6DB3-112606D39430}"/>
                </a:ext>
              </a:extLst>
            </p:cNvPr>
            <p:cNvSpPr/>
            <p:nvPr/>
          </p:nvSpPr>
          <p:spPr>
            <a:xfrm>
              <a:off x="2547231" y="2877759"/>
              <a:ext cx="689601" cy="73415"/>
            </a:xfrm>
            <a:custGeom>
              <a:avLst/>
              <a:gdLst/>
              <a:ahLst/>
              <a:cxnLst/>
              <a:rect l="l" t="t" r="r" b="b"/>
              <a:pathLst>
                <a:path w="16654" h="1773" extrusionOk="0">
                  <a:moveTo>
                    <a:pt x="113" y="1"/>
                  </a:moveTo>
                  <a:lnTo>
                    <a:pt x="1" y="219"/>
                  </a:lnTo>
                  <a:cubicBezTo>
                    <a:pt x="1945" y="1237"/>
                    <a:pt x="4135" y="1772"/>
                    <a:pt x="6337" y="1772"/>
                  </a:cubicBezTo>
                  <a:lnTo>
                    <a:pt x="10315" y="1772"/>
                  </a:lnTo>
                  <a:cubicBezTo>
                    <a:pt x="12519" y="1772"/>
                    <a:pt x="14709" y="1237"/>
                    <a:pt x="16653" y="219"/>
                  </a:cubicBezTo>
                  <a:lnTo>
                    <a:pt x="16542" y="1"/>
                  </a:lnTo>
                  <a:cubicBezTo>
                    <a:pt x="14631" y="1002"/>
                    <a:pt x="12477" y="1533"/>
                    <a:pt x="10315" y="1533"/>
                  </a:cubicBezTo>
                  <a:lnTo>
                    <a:pt x="6337" y="1533"/>
                  </a:lnTo>
                  <a:cubicBezTo>
                    <a:pt x="4175" y="1533"/>
                    <a:pt x="2024" y="1002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6873;p55">
              <a:extLst>
                <a:ext uri="{FF2B5EF4-FFF2-40B4-BE49-F238E27FC236}">
                  <a16:creationId xmlns:a16="http://schemas.microsoft.com/office/drawing/2014/main" id="{C87F17A2-6675-2099-C6AB-6BD976F8684E}"/>
                </a:ext>
              </a:extLst>
            </p:cNvPr>
            <p:cNvSpPr/>
            <p:nvPr/>
          </p:nvSpPr>
          <p:spPr>
            <a:xfrm>
              <a:off x="2561350" y="3500186"/>
              <a:ext cx="661029" cy="66211"/>
            </a:xfrm>
            <a:custGeom>
              <a:avLst/>
              <a:gdLst/>
              <a:ahLst/>
              <a:cxnLst/>
              <a:rect l="l" t="t" r="r" b="b"/>
              <a:pathLst>
                <a:path w="15964" h="1599" extrusionOk="0">
                  <a:moveTo>
                    <a:pt x="5993" y="0"/>
                  </a:moveTo>
                  <a:cubicBezTo>
                    <a:pt x="3892" y="0"/>
                    <a:pt x="1878" y="466"/>
                    <a:pt x="0" y="1378"/>
                  </a:cubicBezTo>
                  <a:lnTo>
                    <a:pt x="109" y="1599"/>
                  </a:lnTo>
                  <a:cubicBezTo>
                    <a:pt x="1953" y="701"/>
                    <a:pt x="3934" y="243"/>
                    <a:pt x="5996" y="243"/>
                  </a:cubicBezTo>
                  <a:lnTo>
                    <a:pt x="9974" y="243"/>
                  </a:lnTo>
                  <a:cubicBezTo>
                    <a:pt x="12038" y="243"/>
                    <a:pt x="14016" y="701"/>
                    <a:pt x="15860" y="1599"/>
                  </a:cubicBezTo>
                  <a:lnTo>
                    <a:pt x="15964" y="1378"/>
                  </a:lnTo>
                  <a:cubicBezTo>
                    <a:pt x="14086" y="463"/>
                    <a:pt x="12072" y="0"/>
                    <a:pt x="9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6874;p55">
              <a:extLst>
                <a:ext uri="{FF2B5EF4-FFF2-40B4-BE49-F238E27FC236}">
                  <a16:creationId xmlns:a16="http://schemas.microsoft.com/office/drawing/2014/main" id="{5DA4EA5C-7DDD-4B58-F609-BCB8A5A97E88}"/>
                </a:ext>
              </a:extLst>
            </p:cNvPr>
            <p:cNvSpPr/>
            <p:nvPr/>
          </p:nvSpPr>
          <p:spPr>
            <a:xfrm>
              <a:off x="2635717" y="3004339"/>
              <a:ext cx="512501" cy="442563"/>
            </a:xfrm>
            <a:custGeom>
              <a:avLst/>
              <a:gdLst/>
              <a:ahLst/>
              <a:cxnLst/>
              <a:rect l="l" t="t" r="r" b="b"/>
              <a:pathLst>
                <a:path w="12377" h="10688" extrusionOk="0">
                  <a:moveTo>
                    <a:pt x="6191" y="0"/>
                  </a:moveTo>
                  <a:cubicBezTo>
                    <a:pt x="5339" y="0"/>
                    <a:pt x="4487" y="445"/>
                    <a:pt x="4049" y="1335"/>
                  </a:cubicBezTo>
                  <a:lnTo>
                    <a:pt x="3644" y="2150"/>
                  </a:lnTo>
                  <a:lnTo>
                    <a:pt x="2746" y="2284"/>
                  </a:lnTo>
                  <a:cubicBezTo>
                    <a:pt x="785" y="2568"/>
                    <a:pt x="1" y="4979"/>
                    <a:pt x="1421" y="6359"/>
                  </a:cubicBezTo>
                  <a:lnTo>
                    <a:pt x="2074" y="6996"/>
                  </a:lnTo>
                  <a:lnTo>
                    <a:pt x="1920" y="7891"/>
                  </a:lnTo>
                  <a:cubicBezTo>
                    <a:pt x="1656" y="9436"/>
                    <a:pt x="2880" y="10687"/>
                    <a:pt x="4271" y="10687"/>
                  </a:cubicBezTo>
                  <a:cubicBezTo>
                    <a:pt x="4639" y="10687"/>
                    <a:pt x="5019" y="10600"/>
                    <a:pt x="5385" y="10407"/>
                  </a:cubicBezTo>
                  <a:lnTo>
                    <a:pt x="6192" y="9986"/>
                  </a:lnTo>
                  <a:lnTo>
                    <a:pt x="6998" y="10407"/>
                  </a:lnTo>
                  <a:cubicBezTo>
                    <a:pt x="7363" y="10600"/>
                    <a:pt x="7742" y="10687"/>
                    <a:pt x="8109" y="10687"/>
                  </a:cubicBezTo>
                  <a:cubicBezTo>
                    <a:pt x="9500" y="10687"/>
                    <a:pt x="10727" y="9436"/>
                    <a:pt x="10463" y="7891"/>
                  </a:cubicBezTo>
                  <a:lnTo>
                    <a:pt x="10309" y="6996"/>
                  </a:lnTo>
                  <a:lnTo>
                    <a:pt x="10962" y="6359"/>
                  </a:lnTo>
                  <a:cubicBezTo>
                    <a:pt x="12376" y="4976"/>
                    <a:pt x="11595" y="2568"/>
                    <a:pt x="9637" y="2284"/>
                  </a:cubicBezTo>
                  <a:lnTo>
                    <a:pt x="8736" y="2150"/>
                  </a:lnTo>
                  <a:lnTo>
                    <a:pt x="8331" y="1335"/>
                  </a:lnTo>
                  <a:cubicBezTo>
                    <a:pt x="7895" y="445"/>
                    <a:pt x="7043" y="0"/>
                    <a:pt x="6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6875;p55">
              <a:extLst>
                <a:ext uri="{FF2B5EF4-FFF2-40B4-BE49-F238E27FC236}">
                  <a16:creationId xmlns:a16="http://schemas.microsoft.com/office/drawing/2014/main" id="{7EEAA0C1-33D7-DAA1-D648-153EECCC3F5D}"/>
                </a:ext>
              </a:extLst>
            </p:cNvPr>
            <p:cNvSpPr/>
            <p:nvPr/>
          </p:nvSpPr>
          <p:spPr>
            <a:xfrm>
              <a:off x="2673853" y="3037133"/>
              <a:ext cx="436601" cy="376725"/>
            </a:xfrm>
            <a:custGeom>
              <a:avLst/>
              <a:gdLst/>
              <a:ahLst/>
              <a:cxnLst/>
              <a:rect l="l" t="t" r="r" b="b"/>
              <a:pathLst>
                <a:path w="10544" h="9098" extrusionOk="0">
                  <a:moveTo>
                    <a:pt x="5271" y="0"/>
                  </a:moveTo>
                  <a:cubicBezTo>
                    <a:pt x="4544" y="0"/>
                    <a:pt x="3818" y="378"/>
                    <a:pt x="3443" y="1134"/>
                  </a:cubicBezTo>
                  <a:lnTo>
                    <a:pt x="3100" y="1829"/>
                  </a:lnTo>
                  <a:lnTo>
                    <a:pt x="2333" y="1941"/>
                  </a:lnTo>
                  <a:cubicBezTo>
                    <a:pt x="667" y="2181"/>
                    <a:pt x="1" y="4231"/>
                    <a:pt x="1209" y="5411"/>
                  </a:cubicBezTo>
                  <a:lnTo>
                    <a:pt x="1761" y="5952"/>
                  </a:lnTo>
                  <a:lnTo>
                    <a:pt x="1630" y="6714"/>
                  </a:lnTo>
                  <a:cubicBezTo>
                    <a:pt x="1402" y="8028"/>
                    <a:pt x="2451" y="9097"/>
                    <a:pt x="3638" y="9097"/>
                  </a:cubicBezTo>
                  <a:cubicBezTo>
                    <a:pt x="3951" y="9097"/>
                    <a:pt x="4273" y="9023"/>
                    <a:pt x="4584" y="8859"/>
                  </a:cubicBezTo>
                  <a:lnTo>
                    <a:pt x="5271" y="8497"/>
                  </a:lnTo>
                  <a:lnTo>
                    <a:pt x="5957" y="8859"/>
                  </a:lnTo>
                  <a:cubicBezTo>
                    <a:pt x="6269" y="9023"/>
                    <a:pt x="6592" y="9098"/>
                    <a:pt x="6905" y="9098"/>
                  </a:cubicBezTo>
                  <a:cubicBezTo>
                    <a:pt x="8091" y="9098"/>
                    <a:pt x="9136" y="8032"/>
                    <a:pt x="8911" y="6714"/>
                  </a:cubicBezTo>
                  <a:lnTo>
                    <a:pt x="8777" y="5952"/>
                  </a:lnTo>
                  <a:lnTo>
                    <a:pt x="9332" y="5411"/>
                  </a:lnTo>
                  <a:cubicBezTo>
                    <a:pt x="10543" y="4237"/>
                    <a:pt x="9876" y="2186"/>
                    <a:pt x="8205" y="1941"/>
                  </a:cubicBezTo>
                  <a:lnTo>
                    <a:pt x="7438" y="1829"/>
                  </a:lnTo>
                  <a:lnTo>
                    <a:pt x="7098" y="1134"/>
                  </a:lnTo>
                  <a:cubicBezTo>
                    <a:pt x="6723" y="378"/>
                    <a:pt x="5997" y="0"/>
                    <a:pt x="5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6876;p55">
              <a:extLst>
                <a:ext uri="{FF2B5EF4-FFF2-40B4-BE49-F238E27FC236}">
                  <a16:creationId xmlns:a16="http://schemas.microsoft.com/office/drawing/2014/main" id="{3F85CE41-0A09-E215-616D-9C925F23A437}"/>
                </a:ext>
              </a:extLst>
            </p:cNvPr>
            <p:cNvSpPr/>
            <p:nvPr/>
          </p:nvSpPr>
          <p:spPr>
            <a:xfrm>
              <a:off x="2673853" y="3067319"/>
              <a:ext cx="401487" cy="362688"/>
            </a:xfrm>
            <a:custGeom>
              <a:avLst/>
              <a:gdLst/>
              <a:ahLst/>
              <a:cxnLst/>
              <a:rect l="l" t="t" r="r" b="b"/>
              <a:pathLst>
                <a:path w="9696" h="8759" extrusionOk="0">
                  <a:moveTo>
                    <a:pt x="1" y="4124"/>
                  </a:moveTo>
                  <a:lnTo>
                    <a:pt x="1" y="4124"/>
                  </a:lnTo>
                  <a:cubicBezTo>
                    <a:pt x="121" y="4378"/>
                    <a:pt x="280" y="4624"/>
                    <a:pt x="503" y="4838"/>
                  </a:cubicBezTo>
                  <a:lnTo>
                    <a:pt x="1156" y="5475"/>
                  </a:lnTo>
                  <a:lnTo>
                    <a:pt x="1002" y="6370"/>
                  </a:lnTo>
                  <a:cubicBezTo>
                    <a:pt x="991" y="6437"/>
                    <a:pt x="988" y="6498"/>
                    <a:pt x="980" y="6565"/>
                  </a:cubicBezTo>
                  <a:cubicBezTo>
                    <a:pt x="1861" y="6230"/>
                    <a:pt x="2897" y="5574"/>
                    <a:pt x="3868" y="5147"/>
                  </a:cubicBezTo>
                  <a:lnTo>
                    <a:pt x="3868" y="5147"/>
                  </a:lnTo>
                  <a:cubicBezTo>
                    <a:pt x="3867" y="5206"/>
                    <a:pt x="3885" y="5245"/>
                    <a:pt x="3941" y="5245"/>
                  </a:cubicBezTo>
                  <a:cubicBezTo>
                    <a:pt x="3949" y="5245"/>
                    <a:pt x="3956" y="5244"/>
                    <a:pt x="3965" y="5243"/>
                  </a:cubicBezTo>
                  <a:cubicBezTo>
                    <a:pt x="4252" y="5198"/>
                    <a:pt x="4531" y="5067"/>
                    <a:pt x="4710" y="4841"/>
                  </a:cubicBezTo>
                  <a:lnTo>
                    <a:pt x="4710" y="4841"/>
                  </a:lnTo>
                  <a:cubicBezTo>
                    <a:pt x="4439" y="4914"/>
                    <a:pt x="4156" y="5020"/>
                    <a:pt x="3868" y="5147"/>
                  </a:cubicBezTo>
                  <a:lnTo>
                    <a:pt x="3868" y="5147"/>
                  </a:lnTo>
                  <a:cubicBezTo>
                    <a:pt x="3870" y="4977"/>
                    <a:pt x="4037" y="4642"/>
                    <a:pt x="3904" y="4642"/>
                  </a:cubicBezTo>
                  <a:cubicBezTo>
                    <a:pt x="3893" y="4642"/>
                    <a:pt x="3880" y="4644"/>
                    <a:pt x="3864" y="4649"/>
                  </a:cubicBezTo>
                  <a:cubicBezTo>
                    <a:pt x="3100" y="4897"/>
                    <a:pt x="2639" y="5077"/>
                    <a:pt x="2176" y="5077"/>
                  </a:cubicBezTo>
                  <a:cubicBezTo>
                    <a:pt x="1625" y="5077"/>
                    <a:pt x="1071" y="4822"/>
                    <a:pt x="1" y="4124"/>
                  </a:cubicBezTo>
                  <a:close/>
                  <a:moveTo>
                    <a:pt x="7508" y="1"/>
                  </a:moveTo>
                  <a:cubicBezTo>
                    <a:pt x="7304" y="1081"/>
                    <a:pt x="6978" y="2138"/>
                    <a:pt x="6531" y="3142"/>
                  </a:cubicBezTo>
                  <a:cubicBezTo>
                    <a:pt x="6412" y="3418"/>
                    <a:pt x="6250" y="3720"/>
                    <a:pt x="5960" y="3803"/>
                  </a:cubicBezTo>
                  <a:cubicBezTo>
                    <a:pt x="5908" y="3819"/>
                    <a:pt x="5855" y="3826"/>
                    <a:pt x="5802" y="3826"/>
                  </a:cubicBezTo>
                  <a:cubicBezTo>
                    <a:pt x="5627" y="3826"/>
                    <a:pt x="5452" y="3748"/>
                    <a:pt x="5315" y="3636"/>
                  </a:cubicBezTo>
                  <a:cubicBezTo>
                    <a:pt x="5134" y="3488"/>
                    <a:pt x="5008" y="3290"/>
                    <a:pt x="4883" y="3095"/>
                  </a:cubicBezTo>
                  <a:cubicBezTo>
                    <a:pt x="4249" y="2102"/>
                    <a:pt x="3616" y="1109"/>
                    <a:pt x="2983" y="113"/>
                  </a:cubicBezTo>
                  <a:lnTo>
                    <a:pt x="2729" y="629"/>
                  </a:lnTo>
                  <a:lnTo>
                    <a:pt x="2235" y="698"/>
                  </a:lnTo>
                  <a:cubicBezTo>
                    <a:pt x="3265" y="1348"/>
                    <a:pt x="4157" y="2197"/>
                    <a:pt x="4673" y="3282"/>
                  </a:cubicBezTo>
                  <a:cubicBezTo>
                    <a:pt x="4908" y="3778"/>
                    <a:pt x="5045" y="4409"/>
                    <a:pt x="4710" y="4841"/>
                  </a:cubicBezTo>
                  <a:cubicBezTo>
                    <a:pt x="4714" y="4840"/>
                    <a:pt x="4718" y="4840"/>
                    <a:pt x="4721" y="4840"/>
                  </a:cubicBezTo>
                  <a:cubicBezTo>
                    <a:pt x="4845" y="4840"/>
                    <a:pt x="4774" y="5371"/>
                    <a:pt x="4883" y="5461"/>
                  </a:cubicBezTo>
                  <a:cubicBezTo>
                    <a:pt x="4961" y="5522"/>
                    <a:pt x="4989" y="5622"/>
                    <a:pt x="5005" y="5720"/>
                  </a:cubicBezTo>
                  <a:cubicBezTo>
                    <a:pt x="5095" y="6192"/>
                    <a:pt x="5047" y="6680"/>
                    <a:pt x="4983" y="7157"/>
                  </a:cubicBezTo>
                  <a:cubicBezTo>
                    <a:pt x="4913" y="7695"/>
                    <a:pt x="4821" y="8228"/>
                    <a:pt x="4713" y="8758"/>
                  </a:cubicBezTo>
                  <a:lnTo>
                    <a:pt x="5271" y="8465"/>
                  </a:lnTo>
                  <a:lnTo>
                    <a:pt x="5683" y="8683"/>
                  </a:lnTo>
                  <a:cubicBezTo>
                    <a:pt x="5625" y="8236"/>
                    <a:pt x="5583" y="7784"/>
                    <a:pt x="5563" y="7335"/>
                  </a:cubicBezTo>
                  <a:cubicBezTo>
                    <a:pt x="5530" y="6599"/>
                    <a:pt x="5563" y="5815"/>
                    <a:pt x="5976" y="5210"/>
                  </a:cubicBezTo>
                  <a:cubicBezTo>
                    <a:pt x="6004" y="5168"/>
                    <a:pt x="6038" y="5126"/>
                    <a:pt x="6082" y="5098"/>
                  </a:cubicBezTo>
                  <a:cubicBezTo>
                    <a:pt x="6141" y="5062"/>
                    <a:pt x="6211" y="5059"/>
                    <a:pt x="6280" y="5059"/>
                  </a:cubicBezTo>
                  <a:cubicBezTo>
                    <a:pt x="6284" y="5059"/>
                    <a:pt x="6288" y="5059"/>
                    <a:pt x="6291" y="5059"/>
                  </a:cubicBezTo>
                  <a:cubicBezTo>
                    <a:pt x="7364" y="5059"/>
                    <a:pt x="8390" y="5467"/>
                    <a:pt x="9436" y="5731"/>
                  </a:cubicBezTo>
                  <a:lnTo>
                    <a:pt x="9394" y="5475"/>
                  </a:lnTo>
                  <a:lnTo>
                    <a:pt x="9695" y="5170"/>
                  </a:lnTo>
                  <a:cubicBezTo>
                    <a:pt x="9321" y="5154"/>
                    <a:pt x="8950" y="5134"/>
                    <a:pt x="8579" y="5078"/>
                  </a:cubicBezTo>
                  <a:cubicBezTo>
                    <a:pt x="8200" y="5023"/>
                    <a:pt x="7823" y="4939"/>
                    <a:pt x="7458" y="4825"/>
                  </a:cubicBezTo>
                  <a:cubicBezTo>
                    <a:pt x="7215" y="4749"/>
                    <a:pt x="6975" y="4657"/>
                    <a:pt x="6780" y="4501"/>
                  </a:cubicBezTo>
                  <a:cubicBezTo>
                    <a:pt x="6584" y="4345"/>
                    <a:pt x="6434" y="4110"/>
                    <a:pt x="6434" y="3859"/>
                  </a:cubicBezTo>
                  <a:cubicBezTo>
                    <a:pt x="6434" y="3605"/>
                    <a:pt x="6582" y="3374"/>
                    <a:pt x="6721" y="3165"/>
                  </a:cubicBezTo>
                  <a:lnTo>
                    <a:pt x="8342" y="707"/>
                  </a:lnTo>
                  <a:lnTo>
                    <a:pt x="7820" y="629"/>
                  </a:lnTo>
                  <a:lnTo>
                    <a:pt x="7508" y="1"/>
                  </a:ln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6877;p55">
              <a:extLst>
                <a:ext uri="{FF2B5EF4-FFF2-40B4-BE49-F238E27FC236}">
                  <a16:creationId xmlns:a16="http://schemas.microsoft.com/office/drawing/2014/main" id="{B4BF2BD1-5D9D-CC31-6524-481CD672B358}"/>
                </a:ext>
              </a:extLst>
            </p:cNvPr>
            <p:cNvSpPr/>
            <p:nvPr/>
          </p:nvSpPr>
          <p:spPr>
            <a:xfrm>
              <a:off x="2809129" y="3142762"/>
              <a:ext cx="165796" cy="165837"/>
            </a:xfrm>
            <a:custGeom>
              <a:avLst/>
              <a:gdLst/>
              <a:ahLst/>
              <a:cxnLst/>
              <a:rect l="l" t="t" r="r" b="b"/>
              <a:pathLst>
                <a:path w="4004" h="4005" extrusionOk="0">
                  <a:moveTo>
                    <a:pt x="2004" y="1"/>
                  </a:moveTo>
                  <a:cubicBezTo>
                    <a:pt x="896" y="1"/>
                    <a:pt x="0" y="896"/>
                    <a:pt x="0" y="2001"/>
                  </a:cubicBezTo>
                  <a:cubicBezTo>
                    <a:pt x="0" y="3109"/>
                    <a:pt x="896" y="4004"/>
                    <a:pt x="2004" y="4004"/>
                  </a:cubicBezTo>
                  <a:cubicBezTo>
                    <a:pt x="3108" y="4004"/>
                    <a:pt x="4004" y="3109"/>
                    <a:pt x="4004" y="2001"/>
                  </a:cubicBezTo>
                  <a:cubicBezTo>
                    <a:pt x="4004" y="896"/>
                    <a:pt x="3108" y="1"/>
                    <a:pt x="2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6878;p55">
              <a:extLst>
                <a:ext uri="{FF2B5EF4-FFF2-40B4-BE49-F238E27FC236}">
                  <a16:creationId xmlns:a16="http://schemas.microsoft.com/office/drawing/2014/main" id="{516076C5-DB90-177B-6DE2-05ABFC5E9949}"/>
                </a:ext>
              </a:extLst>
            </p:cNvPr>
            <p:cNvSpPr/>
            <p:nvPr/>
          </p:nvSpPr>
          <p:spPr>
            <a:xfrm>
              <a:off x="2826230" y="3168973"/>
              <a:ext cx="131593" cy="113374"/>
            </a:xfrm>
            <a:custGeom>
              <a:avLst/>
              <a:gdLst/>
              <a:ahLst/>
              <a:cxnLst/>
              <a:rect l="l" t="t" r="r" b="b"/>
              <a:pathLst>
                <a:path w="3178" h="2738" extrusionOk="0">
                  <a:moveTo>
                    <a:pt x="1589" y="1"/>
                  </a:moveTo>
                  <a:cubicBezTo>
                    <a:pt x="1371" y="1"/>
                    <a:pt x="1151" y="115"/>
                    <a:pt x="1035" y="344"/>
                  </a:cubicBezTo>
                  <a:lnTo>
                    <a:pt x="932" y="553"/>
                  </a:lnTo>
                  <a:lnTo>
                    <a:pt x="701" y="584"/>
                  </a:lnTo>
                  <a:cubicBezTo>
                    <a:pt x="198" y="654"/>
                    <a:pt x="0" y="1270"/>
                    <a:pt x="363" y="1627"/>
                  </a:cubicBezTo>
                  <a:lnTo>
                    <a:pt x="530" y="1792"/>
                  </a:lnTo>
                  <a:lnTo>
                    <a:pt x="491" y="2021"/>
                  </a:lnTo>
                  <a:cubicBezTo>
                    <a:pt x="425" y="2416"/>
                    <a:pt x="739" y="2737"/>
                    <a:pt x="1096" y="2737"/>
                  </a:cubicBezTo>
                  <a:cubicBezTo>
                    <a:pt x="1190" y="2737"/>
                    <a:pt x="1287" y="2715"/>
                    <a:pt x="1381" y="2665"/>
                  </a:cubicBezTo>
                  <a:lnTo>
                    <a:pt x="1588" y="2559"/>
                  </a:lnTo>
                  <a:lnTo>
                    <a:pt x="1791" y="2665"/>
                  </a:lnTo>
                  <a:cubicBezTo>
                    <a:pt x="1886" y="2715"/>
                    <a:pt x="1983" y="2737"/>
                    <a:pt x="2078" y="2737"/>
                  </a:cubicBezTo>
                  <a:cubicBezTo>
                    <a:pt x="2435" y="2737"/>
                    <a:pt x="2747" y="2416"/>
                    <a:pt x="2681" y="2021"/>
                  </a:cubicBezTo>
                  <a:lnTo>
                    <a:pt x="2642" y="1792"/>
                  </a:lnTo>
                  <a:lnTo>
                    <a:pt x="2810" y="1627"/>
                  </a:lnTo>
                  <a:cubicBezTo>
                    <a:pt x="3178" y="1276"/>
                    <a:pt x="2974" y="657"/>
                    <a:pt x="2472" y="584"/>
                  </a:cubicBezTo>
                  <a:lnTo>
                    <a:pt x="2243" y="553"/>
                  </a:lnTo>
                  <a:lnTo>
                    <a:pt x="2137" y="344"/>
                  </a:lnTo>
                  <a:cubicBezTo>
                    <a:pt x="2026" y="115"/>
                    <a:pt x="1808" y="1"/>
                    <a:pt x="158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6879;p55">
              <a:extLst>
                <a:ext uri="{FF2B5EF4-FFF2-40B4-BE49-F238E27FC236}">
                  <a16:creationId xmlns:a16="http://schemas.microsoft.com/office/drawing/2014/main" id="{22C4B420-6DD0-6F4D-4F7E-0B06318FFE4B}"/>
                </a:ext>
              </a:extLst>
            </p:cNvPr>
            <p:cNvSpPr/>
            <p:nvPr/>
          </p:nvSpPr>
          <p:spPr>
            <a:xfrm>
              <a:off x="2849335" y="3182844"/>
              <a:ext cx="85506" cy="85548"/>
            </a:xfrm>
            <a:custGeom>
              <a:avLst/>
              <a:gdLst/>
              <a:ahLst/>
              <a:cxnLst/>
              <a:rect l="l" t="t" r="r" b="b"/>
              <a:pathLst>
                <a:path w="2065" h="2066" extrusionOk="0">
                  <a:moveTo>
                    <a:pt x="1033" y="1"/>
                  </a:moveTo>
                  <a:cubicBezTo>
                    <a:pt x="461" y="1"/>
                    <a:pt x="0" y="461"/>
                    <a:pt x="0" y="1033"/>
                  </a:cubicBezTo>
                  <a:cubicBezTo>
                    <a:pt x="0" y="1605"/>
                    <a:pt x="461" y="2065"/>
                    <a:pt x="1033" y="2065"/>
                  </a:cubicBezTo>
                  <a:cubicBezTo>
                    <a:pt x="1604" y="2065"/>
                    <a:pt x="2065" y="1605"/>
                    <a:pt x="2065" y="1033"/>
                  </a:cubicBezTo>
                  <a:cubicBezTo>
                    <a:pt x="2065" y="467"/>
                    <a:pt x="1604" y="1"/>
                    <a:pt x="10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6880;p55">
              <a:extLst>
                <a:ext uri="{FF2B5EF4-FFF2-40B4-BE49-F238E27FC236}">
                  <a16:creationId xmlns:a16="http://schemas.microsoft.com/office/drawing/2014/main" id="{0D53A1E2-020A-BB18-E895-1B5138929A00}"/>
                </a:ext>
              </a:extLst>
            </p:cNvPr>
            <p:cNvSpPr/>
            <p:nvPr/>
          </p:nvSpPr>
          <p:spPr>
            <a:xfrm>
              <a:off x="2889541" y="3099119"/>
              <a:ext cx="5093" cy="255774"/>
            </a:xfrm>
            <a:custGeom>
              <a:avLst/>
              <a:gdLst/>
              <a:ahLst/>
              <a:cxnLst/>
              <a:rect l="l" t="t" r="r" b="b"/>
              <a:pathLst>
                <a:path w="123" h="6177" extrusionOk="0">
                  <a:moveTo>
                    <a:pt x="0" y="0"/>
                  </a:moveTo>
                  <a:lnTo>
                    <a:pt x="0" y="6177"/>
                  </a:lnTo>
                  <a:lnTo>
                    <a:pt x="123" y="6177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6881;p55">
              <a:extLst>
                <a:ext uri="{FF2B5EF4-FFF2-40B4-BE49-F238E27FC236}">
                  <a16:creationId xmlns:a16="http://schemas.microsoft.com/office/drawing/2014/main" id="{26E113A0-A73A-49E6-BFEA-BBF5CC51C054}"/>
                </a:ext>
              </a:extLst>
            </p:cNvPr>
            <p:cNvSpPr/>
            <p:nvPr/>
          </p:nvSpPr>
          <p:spPr>
            <a:xfrm>
              <a:off x="2879479" y="3077050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0"/>
                  </a:moveTo>
                  <a:cubicBezTo>
                    <a:pt x="140" y="0"/>
                    <a:pt x="0" y="140"/>
                    <a:pt x="0" y="313"/>
                  </a:cubicBezTo>
                  <a:cubicBezTo>
                    <a:pt x="0" y="489"/>
                    <a:pt x="140" y="628"/>
                    <a:pt x="313" y="628"/>
                  </a:cubicBezTo>
                  <a:cubicBezTo>
                    <a:pt x="489" y="628"/>
                    <a:pt x="628" y="489"/>
                    <a:pt x="628" y="313"/>
                  </a:cubicBezTo>
                  <a:cubicBezTo>
                    <a:pt x="628" y="140"/>
                    <a:pt x="489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6882;p55">
              <a:extLst>
                <a:ext uri="{FF2B5EF4-FFF2-40B4-BE49-F238E27FC236}">
                  <a16:creationId xmlns:a16="http://schemas.microsoft.com/office/drawing/2014/main" id="{E0D729ED-2614-7D96-6E0B-ED64C0D94BB9}"/>
                </a:ext>
              </a:extLst>
            </p:cNvPr>
            <p:cNvSpPr/>
            <p:nvPr/>
          </p:nvSpPr>
          <p:spPr>
            <a:xfrm>
              <a:off x="2887222" y="3084875"/>
              <a:ext cx="10559" cy="10352"/>
            </a:xfrm>
            <a:custGeom>
              <a:avLst/>
              <a:gdLst/>
              <a:ahLst/>
              <a:cxnLst/>
              <a:rect l="l" t="t" r="r" b="b"/>
              <a:pathLst>
                <a:path w="255" h="250" extrusionOk="0">
                  <a:moveTo>
                    <a:pt x="135" y="1"/>
                  </a:moveTo>
                  <a:cubicBezTo>
                    <a:pt x="132" y="1"/>
                    <a:pt x="129" y="1"/>
                    <a:pt x="126" y="1"/>
                  </a:cubicBezTo>
                  <a:cubicBezTo>
                    <a:pt x="56" y="1"/>
                    <a:pt x="0" y="57"/>
                    <a:pt x="0" y="127"/>
                  </a:cubicBezTo>
                  <a:cubicBezTo>
                    <a:pt x="0" y="196"/>
                    <a:pt x="56" y="249"/>
                    <a:pt x="126" y="249"/>
                  </a:cubicBezTo>
                  <a:cubicBezTo>
                    <a:pt x="196" y="249"/>
                    <a:pt x="254" y="196"/>
                    <a:pt x="254" y="127"/>
                  </a:cubicBezTo>
                  <a:cubicBezTo>
                    <a:pt x="254" y="55"/>
                    <a:pt x="198" y="1"/>
                    <a:pt x="135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6883;p55">
              <a:extLst>
                <a:ext uri="{FF2B5EF4-FFF2-40B4-BE49-F238E27FC236}">
                  <a16:creationId xmlns:a16="http://schemas.microsoft.com/office/drawing/2014/main" id="{30DFDE62-898C-95C8-185D-50ED0BF9A4EA}"/>
                </a:ext>
              </a:extLst>
            </p:cNvPr>
            <p:cNvSpPr/>
            <p:nvPr/>
          </p:nvSpPr>
          <p:spPr>
            <a:xfrm>
              <a:off x="2879355" y="3350914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1"/>
                  </a:moveTo>
                  <a:cubicBezTo>
                    <a:pt x="140" y="1"/>
                    <a:pt x="1" y="146"/>
                    <a:pt x="1" y="316"/>
                  </a:cubicBezTo>
                  <a:cubicBezTo>
                    <a:pt x="1" y="489"/>
                    <a:pt x="143" y="629"/>
                    <a:pt x="313" y="629"/>
                  </a:cubicBezTo>
                  <a:cubicBezTo>
                    <a:pt x="489" y="629"/>
                    <a:pt x="628" y="486"/>
                    <a:pt x="628" y="316"/>
                  </a:cubicBezTo>
                  <a:cubicBezTo>
                    <a:pt x="628" y="146"/>
                    <a:pt x="489" y="6"/>
                    <a:pt x="313" y="1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6884;p55">
              <a:extLst>
                <a:ext uri="{FF2B5EF4-FFF2-40B4-BE49-F238E27FC236}">
                  <a16:creationId xmlns:a16="http://schemas.microsoft.com/office/drawing/2014/main" id="{026CDF7C-1D77-0B0B-1D71-2D009CCC9C5A}"/>
                </a:ext>
              </a:extLst>
            </p:cNvPr>
            <p:cNvSpPr/>
            <p:nvPr/>
          </p:nvSpPr>
          <p:spPr>
            <a:xfrm>
              <a:off x="2887222" y="3358782"/>
              <a:ext cx="10559" cy="10435"/>
            </a:xfrm>
            <a:custGeom>
              <a:avLst/>
              <a:gdLst/>
              <a:ahLst/>
              <a:cxnLst/>
              <a:rect l="l" t="t" r="r" b="b"/>
              <a:pathLst>
                <a:path w="255" h="252" extrusionOk="0">
                  <a:moveTo>
                    <a:pt x="126" y="1"/>
                  </a:moveTo>
                  <a:cubicBezTo>
                    <a:pt x="56" y="1"/>
                    <a:pt x="0" y="56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6" y="252"/>
                    <a:pt x="254" y="196"/>
                    <a:pt x="254" y="126"/>
                  </a:cubicBezTo>
                  <a:cubicBezTo>
                    <a:pt x="254" y="56"/>
                    <a:pt x="193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6885;p55">
              <a:extLst>
                <a:ext uri="{FF2B5EF4-FFF2-40B4-BE49-F238E27FC236}">
                  <a16:creationId xmlns:a16="http://schemas.microsoft.com/office/drawing/2014/main" id="{A70D699B-695E-1837-CB28-7EEC562BD5A8}"/>
                </a:ext>
              </a:extLst>
            </p:cNvPr>
            <p:cNvSpPr/>
            <p:nvPr/>
          </p:nvSpPr>
          <p:spPr>
            <a:xfrm>
              <a:off x="2764534" y="3224209"/>
              <a:ext cx="255816" cy="5135"/>
            </a:xfrm>
            <a:custGeom>
              <a:avLst/>
              <a:gdLst/>
              <a:ahLst/>
              <a:cxnLst/>
              <a:rect l="l" t="t" r="r" b="b"/>
              <a:pathLst>
                <a:path w="6178" h="124" extrusionOk="0">
                  <a:moveTo>
                    <a:pt x="1" y="1"/>
                  </a:moveTo>
                  <a:lnTo>
                    <a:pt x="1" y="123"/>
                  </a:lnTo>
                  <a:lnTo>
                    <a:pt x="6177" y="123"/>
                  </a:lnTo>
                  <a:lnTo>
                    <a:pt x="6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6886;p55">
              <a:extLst>
                <a:ext uri="{FF2B5EF4-FFF2-40B4-BE49-F238E27FC236}">
                  <a16:creationId xmlns:a16="http://schemas.microsoft.com/office/drawing/2014/main" id="{3241F75F-AADE-102D-3356-9FAA9BF81404}"/>
                </a:ext>
              </a:extLst>
            </p:cNvPr>
            <p:cNvSpPr/>
            <p:nvPr/>
          </p:nvSpPr>
          <p:spPr>
            <a:xfrm>
              <a:off x="3016370" y="3213941"/>
              <a:ext cx="26004" cy="26004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6" y="0"/>
                  </a:moveTo>
                  <a:cubicBezTo>
                    <a:pt x="140" y="0"/>
                    <a:pt x="0" y="140"/>
                    <a:pt x="0" y="315"/>
                  </a:cubicBezTo>
                  <a:cubicBezTo>
                    <a:pt x="0" y="488"/>
                    <a:pt x="140" y="628"/>
                    <a:pt x="316" y="628"/>
                  </a:cubicBezTo>
                  <a:cubicBezTo>
                    <a:pt x="489" y="628"/>
                    <a:pt x="628" y="488"/>
                    <a:pt x="628" y="315"/>
                  </a:cubicBezTo>
                  <a:cubicBezTo>
                    <a:pt x="628" y="140"/>
                    <a:pt x="489" y="0"/>
                    <a:pt x="316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6887;p55">
              <a:extLst>
                <a:ext uri="{FF2B5EF4-FFF2-40B4-BE49-F238E27FC236}">
                  <a16:creationId xmlns:a16="http://schemas.microsoft.com/office/drawing/2014/main" id="{462D12E3-FC97-2C65-EA30-384C84915DA2}"/>
                </a:ext>
              </a:extLst>
            </p:cNvPr>
            <p:cNvSpPr/>
            <p:nvPr/>
          </p:nvSpPr>
          <p:spPr>
            <a:xfrm>
              <a:off x="3024237" y="3221891"/>
              <a:ext cx="10518" cy="10435"/>
            </a:xfrm>
            <a:custGeom>
              <a:avLst/>
              <a:gdLst/>
              <a:ahLst/>
              <a:cxnLst/>
              <a:rect l="l" t="t" r="r" b="b"/>
              <a:pathLst>
                <a:path w="254" h="252" extrusionOk="0">
                  <a:moveTo>
                    <a:pt x="126" y="1"/>
                  </a:moveTo>
                  <a:cubicBezTo>
                    <a:pt x="56" y="1"/>
                    <a:pt x="0" y="57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5" y="252"/>
                    <a:pt x="254" y="196"/>
                    <a:pt x="251" y="126"/>
                  </a:cubicBezTo>
                  <a:cubicBezTo>
                    <a:pt x="251" y="57"/>
                    <a:pt x="195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6888;p55">
              <a:extLst>
                <a:ext uri="{FF2B5EF4-FFF2-40B4-BE49-F238E27FC236}">
                  <a16:creationId xmlns:a16="http://schemas.microsoft.com/office/drawing/2014/main" id="{045F3194-DDD9-03F0-1583-3270688C4129}"/>
                </a:ext>
              </a:extLst>
            </p:cNvPr>
            <p:cNvSpPr/>
            <p:nvPr/>
          </p:nvSpPr>
          <p:spPr>
            <a:xfrm>
              <a:off x="2742464" y="3213941"/>
              <a:ext cx="26045" cy="26004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3" y="0"/>
                  </a:moveTo>
                  <a:cubicBezTo>
                    <a:pt x="140" y="0"/>
                    <a:pt x="1" y="142"/>
                    <a:pt x="1" y="315"/>
                  </a:cubicBezTo>
                  <a:cubicBezTo>
                    <a:pt x="1" y="488"/>
                    <a:pt x="143" y="628"/>
                    <a:pt x="313" y="628"/>
                  </a:cubicBezTo>
                  <a:cubicBezTo>
                    <a:pt x="486" y="628"/>
                    <a:pt x="626" y="488"/>
                    <a:pt x="628" y="315"/>
                  </a:cubicBezTo>
                  <a:cubicBezTo>
                    <a:pt x="628" y="140"/>
                    <a:pt x="483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6889;p55">
              <a:extLst>
                <a:ext uri="{FF2B5EF4-FFF2-40B4-BE49-F238E27FC236}">
                  <a16:creationId xmlns:a16="http://schemas.microsoft.com/office/drawing/2014/main" id="{171865EC-CA2B-1C7B-A813-E5FB362C5F88}"/>
                </a:ext>
              </a:extLst>
            </p:cNvPr>
            <p:cNvSpPr/>
            <p:nvPr/>
          </p:nvSpPr>
          <p:spPr>
            <a:xfrm>
              <a:off x="2750207" y="3221891"/>
              <a:ext cx="10435" cy="10435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26" y="1"/>
                  </a:moveTo>
                  <a:cubicBezTo>
                    <a:pt x="56" y="1"/>
                    <a:pt x="1" y="57"/>
                    <a:pt x="1" y="126"/>
                  </a:cubicBezTo>
                  <a:cubicBezTo>
                    <a:pt x="1" y="196"/>
                    <a:pt x="56" y="252"/>
                    <a:pt x="126" y="252"/>
                  </a:cubicBezTo>
                  <a:cubicBezTo>
                    <a:pt x="196" y="252"/>
                    <a:pt x="252" y="196"/>
                    <a:pt x="252" y="126"/>
                  </a:cubicBezTo>
                  <a:cubicBezTo>
                    <a:pt x="252" y="57"/>
                    <a:pt x="196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6890;p55">
              <a:extLst>
                <a:ext uri="{FF2B5EF4-FFF2-40B4-BE49-F238E27FC236}">
                  <a16:creationId xmlns:a16="http://schemas.microsoft.com/office/drawing/2014/main" id="{93DB33E7-194E-A9EA-5AF4-273BC0BE6895}"/>
                </a:ext>
              </a:extLst>
            </p:cNvPr>
            <p:cNvSpPr/>
            <p:nvPr/>
          </p:nvSpPr>
          <p:spPr>
            <a:xfrm>
              <a:off x="2821137" y="3155930"/>
              <a:ext cx="141904" cy="141904"/>
            </a:xfrm>
            <a:custGeom>
              <a:avLst/>
              <a:gdLst/>
              <a:ahLst/>
              <a:cxnLst/>
              <a:rect l="l" t="t" r="r" b="b"/>
              <a:pathLst>
                <a:path w="3427" h="3427" extrusionOk="0">
                  <a:moveTo>
                    <a:pt x="3340" y="1"/>
                  </a:moveTo>
                  <a:lnTo>
                    <a:pt x="1" y="3340"/>
                  </a:lnTo>
                  <a:lnTo>
                    <a:pt x="87" y="3427"/>
                  </a:lnTo>
                  <a:lnTo>
                    <a:pt x="3426" y="87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6891;p55">
              <a:extLst>
                <a:ext uri="{FF2B5EF4-FFF2-40B4-BE49-F238E27FC236}">
                  <a16:creationId xmlns:a16="http://schemas.microsoft.com/office/drawing/2014/main" id="{8660131A-C75B-EF11-85F9-3B560BE68B2A}"/>
                </a:ext>
              </a:extLst>
            </p:cNvPr>
            <p:cNvSpPr/>
            <p:nvPr/>
          </p:nvSpPr>
          <p:spPr>
            <a:xfrm>
              <a:off x="2956413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0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0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6892;p55">
              <a:extLst>
                <a:ext uri="{FF2B5EF4-FFF2-40B4-BE49-F238E27FC236}">
                  <a16:creationId xmlns:a16="http://schemas.microsoft.com/office/drawing/2014/main" id="{4FB421DF-2A89-8163-1166-697AB70B139A}"/>
                </a:ext>
              </a:extLst>
            </p:cNvPr>
            <p:cNvSpPr/>
            <p:nvPr/>
          </p:nvSpPr>
          <p:spPr>
            <a:xfrm>
              <a:off x="2962086" y="3149056"/>
              <a:ext cx="8820" cy="8033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09" y="1"/>
                  </a:moveTo>
                  <a:cubicBezTo>
                    <a:pt x="84" y="1"/>
                    <a:pt x="59" y="11"/>
                    <a:pt x="39" y="30"/>
                  </a:cubicBezTo>
                  <a:cubicBezTo>
                    <a:pt x="0" y="64"/>
                    <a:pt x="0" y="128"/>
                    <a:pt x="39" y="167"/>
                  </a:cubicBezTo>
                  <a:cubicBezTo>
                    <a:pt x="56" y="185"/>
                    <a:pt x="80" y="194"/>
                    <a:pt x="105" y="194"/>
                  </a:cubicBezTo>
                  <a:cubicBezTo>
                    <a:pt x="131" y="194"/>
                    <a:pt x="156" y="185"/>
                    <a:pt x="176" y="167"/>
                  </a:cubicBezTo>
                  <a:cubicBezTo>
                    <a:pt x="212" y="128"/>
                    <a:pt x="212" y="64"/>
                    <a:pt x="176" y="30"/>
                  </a:cubicBezTo>
                  <a:cubicBezTo>
                    <a:pt x="158" y="11"/>
                    <a:pt x="133" y="1"/>
                    <a:pt x="10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6893;p55">
              <a:extLst>
                <a:ext uri="{FF2B5EF4-FFF2-40B4-BE49-F238E27FC236}">
                  <a16:creationId xmlns:a16="http://schemas.microsoft.com/office/drawing/2014/main" id="{EE3AF690-8262-D03C-FE66-6EDF0E1919A2}"/>
                </a:ext>
              </a:extLst>
            </p:cNvPr>
            <p:cNvSpPr/>
            <p:nvPr/>
          </p:nvSpPr>
          <p:spPr>
            <a:xfrm>
              <a:off x="2808425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3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3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6894;p55">
              <a:extLst>
                <a:ext uri="{FF2B5EF4-FFF2-40B4-BE49-F238E27FC236}">
                  <a16:creationId xmlns:a16="http://schemas.microsoft.com/office/drawing/2014/main" id="{8A10A0B4-4B5F-4E43-712F-29730CF196A5}"/>
                </a:ext>
              </a:extLst>
            </p:cNvPr>
            <p:cNvSpPr/>
            <p:nvPr/>
          </p:nvSpPr>
          <p:spPr>
            <a:xfrm>
              <a:off x="2814305" y="3297003"/>
              <a:ext cx="8157" cy="8116"/>
            </a:xfrm>
            <a:custGeom>
              <a:avLst/>
              <a:gdLst/>
              <a:ahLst/>
              <a:cxnLst/>
              <a:rect l="l" t="t" r="r" b="b"/>
              <a:pathLst>
                <a:path w="197" h="196" extrusionOk="0">
                  <a:moveTo>
                    <a:pt x="99" y="0"/>
                  </a:moveTo>
                  <a:cubicBezTo>
                    <a:pt x="46" y="0"/>
                    <a:pt x="1" y="42"/>
                    <a:pt x="1" y="98"/>
                  </a:cubicBezTo>
                  <a:cubicBezTo>
                    <a:pt x="1" y="151"/>
                    <a:pt x="46" y="195"/>
                    <a:pt x="99" y="195"/>
                  </a:cubicBezTo>
                  <a:cubicBezTo>
                    <a:pt x="154" y="195"/>
                    <a:pt x="196" y="151"/>
                    <a:pt x="196" y="98"/>
                  </a:cubicBezTo>
                  <a:cubicBezTo>
                    <a:pt x="196" y="42"/>
                    <a:pt x="154" y="0"/>
                    <a:pt x="99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6895;p55">
              <a:extLst>
                <a:ext uri="{FF2B5EF4-FFF2-40B4-BE49-F238E27FC236}">
                  <a16:creationId xmlns:a16="http://schemas.microsoft.com/office/drawing/2014/main" id="{0ED590FC-0696-0DF4-BF7C-592D3F80D29E}"/>
                </a:ext>
              </a:extLst>
            </p:cNvPr>
            <p:cNvSpPr/>
            <p:nvPr/>
          </p:nvSpPr>
          <p:spPr>
            <a:xfrm>
              <a:off x="2821468" y="3156054"/>
              <a:ext cx="141904" cy="141779"/>
            </a:xfrm>
            <a:custGeom>
              <a:avLst/>
              <a:gdLst/>
              <a:ahLst/>
              <a:cxnLst/>
              <a:rect l="l" t="t" r="r" b="b"/>
              <a:pathLst>
                <a:path w="3427" h="3424" extrusionOk="0">
                  <a:moveTo>
                    <a:pt x="87" y="1"/>
                  </a:moveTo>
                  <a:lnTo>
                    <a:pt x="1" y="87"/>
                  </a:lnTo>
                  <a:lnTo>
                    <a:pt x="3340" y="3424"/>
                  </a:lnTo>
                  <a:lnTo>
                    <a:pt x="3427" y="3337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6896;p55">
              <a:extLst>
                <a:ext uri="{FF2B5EF4-FFF2-40B4-BE49-F238E27FC236}">
                  <a16:creationId xmlns:a16="http://schemas.microsoft.com/office/drawing/2014/main" id="{5A6EF721-EDE8-F031-8B8E-DB18C658658C}"/>
                </a:ext>
              </a:extLst>
            </p:cNvPr>
            <p:cNvSpPr/>
            <p:nvPr/>
          </p:nvSpPr>
          <p:spPr>
            <a:xfrm>
              <a:off x="2956413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3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3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6897;p55">
              <a:extLst>
                <a:ext uri="{FF2B5EF4-FFF2-40B4-BE49-F238E27FC236}">
                  <a16:creationId xmlns:a16="http://schemas.microsoft.com/office/drawing/2014/main" id="{48774AEA-1277-09BA-3058-A5DD9E2CC593}"/>
                </a:ext>
              </a:extLst>
            </p:cNvPr>
            <p:cNvSpPr/>
            <p:nvPr/>
          </p:nvSpPr>
          <p:spPr>
            <a:xfrm>
              <a:off x="2962417" y="3297003"/>
              <a:ext cx="7992" cy="8116"/>
            </a:xfrm>
            <a:custGeom>
              <a:avLst/>
              <a:gdLst/>
              <a:ahLst/>
              <a:cxnLst/>
              <a:rect l="l" t="t" r="r" b="b"/>
              <a:pathLst>
                <a:path w="193" h="196" extrusionOk="0">
                  <a:moveTo>
                    <a:pt x="98" y="0"/>
                  </a:moveTo>
                  <a:cubicBezTo>
                    <a:pt x="42" y="0"/>
                    <a:pt x="0" y="42"/>
                    <a:pt x="0" y="98"/>
                  </a:cubicBezTo>
                  <a:cubicBezTo>
                    <a:pt x="0" y="151"/>
                    <a:pt x="42" y="195"/>
                    <a:pt x="98" y="195"/>
                  </a:cubicBezTo>
                  <a:cubicBezTo>
                    <a:pt x="151" y="195"/>
                    <a:pt x="193" y="151"/>
                    <a:pt x="193" y="98"/>
                  </a:cubicBezTo>
                  <a:cubicBezTo>
                    <a:pt x="193" y="42"/>
                    <a:pt x="151" y="0"/>
                    <a:pt x="98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6898;p55">
              <a:extLst>
                <a:ext uri="{FF2B5EF4-FFF2-40B4-BE49-F238E27FC236}">
                  <a16:creationId xmlns:a16="http://schemas.microsoft.com/office/drawing/2014/main" id="{4EA62442-BCC0-5AEC-D4AD-847814DF190C}"/>
                </a:ext>
              </a:extLst>
            </p:cNvPr>
            <p:cNvSpPr/>
            <p:nvPr/>
          </p:nvSpPr>
          <p:spPr>
            <a:xfrm>
              <a:off x="2808425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0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0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6899;p55">
              <a:extLst>
                <a:ext uri="{FF2B5EF4-FFF2-40B4-BE49-F238E27FC236}">
                  <a16:creationId xmlns:a16="http://schemas.microsoft.com/office/drawing/2014/main" id="{7F1BD103-82E0-3176-5C1F-BAB6239F6D93}"/>
                </a:ext>
              </a:extLst>
            </p:cNvPr>
            <p:cNvSpPr/>
            <p:nvPr/>
          </p:nvSpPr>
          <p:spPr>
            <a:xfrm>
              <a:off x="2813974" y="3149056"/>
              <a:ext cx="8820" cy="795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07" y="1"/>
                  </a:moveTo>
                  <a:cubicBezTo>
                    <a:pt x="82" y="1"/>
                    <a:pt x="56" y="11"/>
                    <a:pt x="37" y="30"/>
                  </a:cubicBezTo>
                  <a:cubicBezTo>
                    <a:pt x="1" y="64"/>
                    <a:pt x="1" y="128"/>
                    <a:pt x="37" y="167"/>
                  </a:cubicBezTo>
                  <a:cubicBezTo>
                    <a:pt x="56" y="183"/>
                    <a:pt x="82" y="192"/>
                    <a:pt x="107" y="192"/>
                  </a:cubicBezTo>
                  <a:cubicBezTo>
                    <a:pt x="132" y="192"/>
                    <a:pt x="157" y="183"/>
                    <a:pt x="174" y="167"/>
                  </a:cubicBezTo>
                  <a:cubicBezTo>
                    <a:pt x="213" y="130"/>
                    <a:pt x="213" y="69"/>
                    <a:pt x="174" y="30"/>
                  </a:cubicBezTo>
                  <a:cubicBezTo>
                    <a:pt x="157" y="11"/>
                    <a:pt x="132" y="1"/>
                    <a:pt x="107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6900;p55">
              <a:extLst>
                <a:ext uri="{FF2B5EF4-FFF2-40B4-BE49-F238E27FC236}">
                  <a16:creationId xmlns:a16="http://schemas.microsoft.com/office/drawing/2014/main" id="{A38FAC46-DEB4-D528-8AA5-28A87AB05B28}"/>
                </a:ext>
              </a:extLst>
            </p:cNvPr>
            <p:cNvSpPr/>
            <p:nvPr/>
          </p:nvSpPr>
          <p:spPr>
            <a:xfrm>
              <a:off x="2870908" y="3204583"/>
              <a:ext cx="42236" cy="42194"/>
            </a:xfrm>
            <a:custGeom>
              <a:avLst/>
              <a:gdLst/>
              <a:ahLst/>
              <a:cxnLst/>
              <a:rect l="l" t="t" r="r" b="b"/>
              <a:pathLst>
                <a:path w="1020" h="1019" extrusionOk="0">
                  <a:moveTo>
                    <a:pt x="512" y="0"/>
                  </a:moveTo>
                  <a:cubicBezTo>
                    <a:pt x="233" y="0"/>
                    <a:pt x="1" y="226"/>
                    <a:pt x="1" y="508"/>
                  </a:cubicBezTo>
                  <a:cubicBezTo>
                    <a:pt x="1" y="787"/>
                    <a:pt x="233" y="1019"/>
                    <a:pt x="512" y="1019"/>
                  </a:cubicBezTo>
                  <a:cubicBezTo>
                    <a:pt x="790" y="1019"/>
                    <a:pt x="1019" y="793"/>
                    <a:pt x="1019" y="508"/>
                  </a:cubicBezTo>
                  <a:cubicBezTo>
                    <a:pt x="1019" y="226"/>
                    <a:pt x="793" y="0"/>
                    <a:pt x="5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901;p55">
              <a:extLst>
                <a:ext uri="{FF2B5EF4-FFF2-40B4-BE49-F238E27FC236}">
                  <a16:creationId xmlns:a16="http://schemas.microsoft.com/office/drawing/2014/main" id="{8FAFA9FA-FAE4-C466-4432-C4E22F6AA128}"/>
                </a:ext>
              </a:extLst>
            </p:cNvPr>
            <p:cNvSpPr/>
            <p:nvPr/>
          </p:nvSpPr>
          <p:spPr>
            <a:xfrm>
              <a:off x="2805444" y="2734408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1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3"/>
                  </a:cubicBezTo>
                  <a:cubicBezTo>
                    <a:pt x="1320" y="1098"/>
                    <a:pt x="1151" y="1067"/>
                    <a:pt x="981" y="1067"/>
                  </a:cubicBezTo>
                  <a:cubicBezTo>
                    <a:pt x="891" y="1067"/>
                    <a:pt x="800" y="1076"/>
                    <a:pt x="712" y="1092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3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9"/>
                    <a:pt x="572" y="3471"/>
                    <a:pt x="787" y="3987"/>
                  </a:cubicBezTo>
                  <a:cubicBezTo>
                    <a:pt x="811" y="4001"/>
                    <a:pt x="838" y="4007"/>
                    <a:pt x="866" y="4007"/>
                  </a:cubicBezTo>
                  <a:cubicBezTo>
                    <a:pt x="899" y="4007"/>
                    <a:pt x="934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5"/>
                    <a:pt x="2028" y="3276"/>
                  </a:cubicBezTo>
                  <a:cubicBezTo>
                    <a:pt x="2253" y="3675"/>
                    <a:pt x="2706" y="3912"/>
                    <a:pt x="3161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3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32"/>
                    <a:pt x="4034" y="1876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902;p55">
              <a:extLst>
                <a:ext uri="{FF2B5EF4-FFF2-40B4-BE49-F238E27FC236}">
                  <a16:creationId xmlns:a16="http://schemas.microsoft.com/office/drawing/2014/main" id="{5AEDBA89-7D8E-8D81-AB44-8E27DA86BB0A}"/>
                </a:ext>
              </a:extLst>
            </p:cNvPr>
            <p:cNvSpPr/>
            <p:nvPr/>
          </p:nvSpPr>
          <p:spPr>
            <a:xfrm>
              <a:off x="2878196" y="2757762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92"/>
                    <a:pt x="165" y="215"/>
                    <a:pt x="90" y="355"/>
                  </a:cubicBezTo>
                  <a:cubicBezTo>
                    <a:pt x="1" y="530"/>
                    <a:pt x="12" y="748"/>
                    <a:pt x="70" y="941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4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903;p55">
              <a:extLst>
                <a:ext uri="{FF2B5EF4-FFF2-40B4-BE49-F238E27FC236}">
                  <a16:creationId xmlns:a16="http://schemas.microsoft.com/office/drawing/2014/main" id="{778E9A4D-14F1-A50A-2BC2-6110C7F4FFC0}"/>
                </a:ext>
              </a:extLst>
            </p:cNvPr>
            <p:cNvSpPr/>
            <p:nvPr/>
          </p:nvSpPr>
          <p:spPr>
            <a:xfrm>
              <a:off x="2886187" y="2772668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2"/>
                  </a:cubicBezTo>
                  <a:cubicBezTo>
                    <a:pt x="0" y="276"/>
                    <a:pt x="3" y="385"/>
                    <a:pt x="34" y="483"/>
                  </a:cubicBezTo>
                  <a:cubicBezTo>
                    <a:pt x="64" y="581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5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904;p55">
              <a:extLst>
                <a:ext uri="{FF2B5EF4-FFF2-40B4-BE49-F238E27FC236}">
                  <a16:creationId xmlns:a16="http://schemas.microsoft.com/office/drawing/2014/main" id="{A6A14B76-7F8F-696A-7BEB-FADAFEB94B53}"/>
                </a:ext>
              </a:extLst>
            </p:cNvPr>
            <p:cNvSpPr/>
            <p:nvPr/>
          </p:nvSpPr>
          <p:spPr>
            <a:xfrm>
              <a:off x="2898899" y="2830306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2"/>
                    <a:pt x="106" y="625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8"/>
                    <a:pt x="720" y="1186"/>
                    <a:pt x="871" y="1189"/>
                  </a:cubicBezTo>
                  <a:cubicBezTo>
                    <a:pt x="912" y="1038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6905;p55">
              <a:extLst>
                <a:ext uri="{FF2B5EF4-FFF2-40B4-BE49-F238E27FC236}">
                  <a16:creationId xmlns:a16="http://schemas.microsoft.com/office/drawing/2014/main" id="{75C14C6C-A6C0-9382-3765-02FA3CAE6A07}"/>
                </a:ext>
              </a:extLst>
            </p:cNvPr>
            <p:cNvSpPr/>
            <p:nvPr/>
          </p:nvSpPr>
          <p:spPr>
            <a:xfrm>
              <a:off x="2907677" y="28424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9"/>
                    <a:pt x="25" y="215"/>
                    <a:pt x="56" y="318"/>
                  </a:cubicBezTo>
                  <a:cubicBezTo>
                    <a:pt x="87" y="416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28"/>
                    <a:pt x="486" y="430"/>
                    <a:pt x="463" y="349"/>
                  </a:cubicBezTo>
                  <a:cubicBezTo>
                    <a:pt x="438" y="251"/>
                    <a:pt x="363" y="170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6906;p55">
              <a:extLst>
                <a:ext uri="{FF2B5EF4-FFF2-40B4-BE49-F238E27FC236}">
                  <a16:creationId xmlns:a16="http://schemas.microsoft.com/office/drawing/2014/main" id="{E1349913-F20F-E462-9116-2EDCA129F4DE}"/>
                </a:ext>
              </a:extLst>
            </p:cNvPr>
            <p:cNvSpPr/>
            <p:nvPr/>
          </p:nvSpPr>
          <p:spPr>
            <a:xfrm>
              <a:off x="2848755" y="2829934"/>
              <a:ext cx="38964" cy="49979"/>
            </a:xfrm>
            <a:custGeom>
              <a:avLst/>
              <a:gdLst/>
              <a:ahLst/>
              <a:cxnLst/>
              <a:rect l="l" t="t" r="r" b="b"/>
              <a:pathLst>
                <a:path w="941" h="1207" extrusionOk="0">
                  <a:moveTo>
                    <a:pt x="940" y="1"/>
                  </a:moveTo>
                  <a:cubicBezTo>
                    <a:pt x="748" y="65"/>
                    <a:pt x="564" y="132"/>
                    <a:pt x="394" y="238"/>
                  </a:cubicBezTo>
                  <a:cubicBezTo>
                    <a:pt x="226" y="347"/>
                    <a:pt x="78" y="509"/>
                    <a:pt x="34" y="704"/>
                  </a:cubicBezTo>
                  <a:cubicBezTo>
                    <a:pt x="0" y="860"/>
                    <a:pt x="39" y="1053"/>
                    <a:pt x="84" y="1206"/>
                  </a:cubicBezTo>
                  <a:cubicBezTo>
                    <a:pt x="235" y="1198"/>
                    <a:pt x="391" y="1192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5"/>
                    <a:pt x="935" y="216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907;p55">
              <a:extLst>
                <a:ext uri="{FF2B5EF4-FFF2-40B4-BE49-F238E27FC236}">
                  <a16:creationId xmlns:a16="http://schemas.microsoft.com/office/drawing/2014/main" id="{7252E76B-6B7A-06CB-BD07-107922CA2052}"/>
                </a:ext>
              </a:extLst>
            </p:cNvPr>
            <p:cNvSpPr/>
            <p:nvPr/>
          </p:nvSpPr>
          <p:spPr>
            <a:xfrm>
              <a:off x="2856954" y="2839788"/>
              <a:ext cx="23602" cy="30062"/>
            </a:xfrm>
            <a:custGeom>
              <a:avLst/>
              <a:gdLst/>
              <a:ahLst/>
              <a:cxnLst/>
              <a:rect l="l" t="t" r="r" b="b"/>
              <a:pathLst>
                <a:path w="570" h="72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455" y="39"/>
                    <a:pt x="338" y="78"/>
                    <a:pt x="240" y="145"/>
                  </a:cubicBezTo>
                  <a:cubicBezTo>
                    <a:pt x="140" y="209"/>
                    <a:pt x="53" y="304"/>
                    <a:pt x="26" y="424"/>
                  </a:cubicBezTo>
                  <a:cubicBezTo>
                    <a:pt x="0" y="522"/>
                    <a:pt x="26" y="636"/>
                    <a:pt x="53" y="725"/>
                  </a:cubicBezTo>
                  <a:cubicBezTo>
                    <a:pt x="143" y="723"/>
                    <a:pt x="238" y="720"/>
                    <a:pt x="316" y="675"/>
                  </a:cubicBezTo>
                  <a:cubicBezTo>
                    <a:pt x="419" y="614"/>
                    <a:pt x="475" y="494"/>
                    <a:pt x="511" y="377"/>
                  </a:cubicBezTo>
                  <a:cubicBezTo>
                    <a:pt x="544" y="257"/>
                    <a:pt x="567" y="131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908;p55">
              <a:extLst>
                <a:ext uri="{FF2B5EF4-FFF2-40B4-BE49-F238E27FC236}">
                  <a16:creationId xmlns:a16="http://schemas.microsoft.com/office/drawing/2014/main" id="{66067F43-5AF6-9101-88BE-A940561A40E8}"/>
                </a:ext>
              </a:extLst>
            </p:cNvPr>
            <p:cNvSpPr/>
            <p:nvPr/>
          </p:nvSpPr>
          <p:spPr>
            <a:xfrm>
              <a:off x="2826230" y="2794158"/>
              <a:ext cx="56852" cy="31594"/>
            </a:xfrm>
            <a:custGeom>
              <a:avLst/>
              <a:gdLst/>
              <a:ahLst/>
              <a:cxnLst/>
              <a:rect l="l" t="t" r="r" b="b"/>
              <a:pathLst>
                <a:path w="1373" h="763" extrusionOk="0">
                  <a:moveTo>
                    <a:pt x="475" y="0"/>
                  </a:moveTo>
                  <a:cubicBezTo>
                    <a:pt x="472" y="0"/>
                    <a:pt x="469" y="0"/>
                    <a:pt x="466" y="0"/>
                  </a:cubicBezTo>
                  <a:cubicBezTo>
                    <a:pt x="313" y="9"/>
                    <a:pt x="137" y="95"/>
                    <a:pt x="0" y="176"/>
                  </a:cubicBezTo>
                  <a:cubicBezTo>
                    <a:pt x="45" y="318"/>
                    <a:pt x="90" y="466"/>
                    <a:pt x="193" y="572"/>
                  </a:cubicBezTo>
                  <a:cubicBezTo>
                    <a:pt x="332" y="717"/>
                    <a:pt x="547" y="759"/>
                    <a:pt x="745" y="762"/>
                  </a:cubicBezTo>
                  <a:cubicBezTo>
                    <a:pt x="768" y="762"/>
                    <a:pt x="792" y="763"/>
                    <a:pt x="815" y="763"/>
                  </a:cubicBezTo>
                  <a:cubicBezTo>
                    <a:pt x="1002" y="763"/>
                    <a:pt x="1192" y="743"/>
                    <a:pt x="1373" y="703"/>
                  </a:cubicBezTo>
                  <a:cubicBezTo>
                    <a:pt x="1264" y="536"/>
                    <a:pt x="1153" y="368"/>
                    <a:pt x="1007" y="232"/>
                  </a:cubicBezTo>
                  <a:cubicBezTo>
                    <a:pt x="864" y="97"/>
                    <a:pt x="675" y="0"/>
                    <a:pt x="47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909;p55">
              <a:extLst>
                <a:ext uri="{FF2B5EF4-FFF2-40B4-BE49-F238E27FC236}">
                  <a16:creationId xmlns:a16="http://schemas.microsoft.com/office/drawing/2014/main" id="{5761134A-EB09-56D9-1E3A-3217733B3292}"/>
                </a:ext>
              </a:extLst>
            </p:cNvPr>
            <p:cNvSpPr/>
            <p:nvPr/>
          </p:nvSpPr>
          <p:spPr>
            <a:xfrm>
              <a:off x="2840557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5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5" y="378"/>
                    <a:pt x="412" y="378"/>
                    <a:pt x="430" y="378"/>
                  </a:cubicBezTo>
                  <a:cubicBezTo>
                    <a:pt x="517" y="378"/>
                    <a:pt x="606" y="368"/>
                    <a:pt x="689" y="349"/>
                  </a:cubicBezTo>
                  <a:cubicBezTo>
                    <a:pt x="634" y="265"/>
                    <a:pt x="578" y="182"/>
                    <a:pt x="505" y="117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6910;p55">
              <a:extLst>
                <a:ext uri="{FF2B5EF4-FFF2-40B4-BE49-F238E27FC236}">
                  <a16:creationId xmlns:a16="http://schemas.microsoft.com/office/drawing/2014/main" id="{9816AC42-FE36-2B97-DF34-36E8F54F3011}"/>
                </a:ext>
              </a:extLst>
            </p:cNvPr>
            <p:cNvSpPr/>
            <p:nvPr/>
          </p:nvSpPr>
          <p:spPr>
            <a:xfrm>
              <a:off x="2902336" y="2794158"/>
              <a:ext cx="56894" cy="31594"/>
            </a:xfrm>
            <a:custGeom>
              <a:avLst/>
              <a:gdLst/>
              <a:ahLst/>
              <a:cxnLst/>
              <a:rect l="l" t="t" r="r" b="b"/>
              <a:pathLst>
                <a:path w="1374" h="763" extrusionOk="0">
                  <a:moveTo>
                    <a:pt x="899" y="0"/>
                  </a:moveTo>
                  <a:cubicBezTo>
                    <a:pt x="698" y="0"/>
                    <a:pt x="509" y="97"/>
                    <a:pt x="366" y="232"/>
                  </a:cubicBezTo>
                  <a:cubicBezTo>
                    <a:pt x="218" y="368"/>
                    <a:pt x="107" y="536"/>
                    <a:pt x="1" y="703"/>
                  </a:cubicBezTo>
                  <a:cubicBezTo>
                    <a:pt x="182" y="743"/>
                    <a:pt x="372" y="763"/>
                    <a:pt x="559" y="763"/>
                  </a:cubicBezTo>
                  <a:cubicBezTo>
                    <a:pt x="582" y="763"/>
                    <a:pt x="605" y="762"/>
                    <a:pt x="628" y="762"/>
                  </a:cubicBezTo>
                  <a:cubicBezTo>
                    <a:pt x="827" y="759"/>
                    <a:pt x="1041" y="717"/>
                    <a:pt x="1181" y="572"/>
                  </a:cubicBezTo>
                  <a:cubicBezTo>
                    <a:pt x="1284" y="466"/>
                    <a:pt x="1332" y="318"/>
                    <a:pt x="1373" y="176"/>
                  </a:cubicBezTo>
                  <a:cubicBezTo>
                    <a:pt x="1237" y="95"/>
                    <a:pt x="1061" y="9"/>
                    <a:pt x="907" y="0"/>
                  </a:cubicBezTo>
                  <a:cubicBezTo>
                    <a:pt x="905" y="0"/>
                    <a:pt x="902" y="0"/>
                    <a:pt x="899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6911;p55">
              <a:extLst>
                <a:ext uri="{FF2B5EF4-FFF2-40B4-BE49-F238E27FC236}">
                  <a16:creationId xmlns:a16="http://schemas.microsoft.com/office/drawing/2014/main" id="{F57914E5-00F2-7E96-6792-117D13F3AD5F}"/>
                </a:ext>
              </a:extLst>
            </p:cNvPr>
            <p:cNvSpPr/>
            <p:nvPr/>
          </p:nvSpPr>
          <p:spPr>
            <a:xfrm>
              <a:off x="2916331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445" y="0"/>
                  </a:moveTo>
                  <a:cubicBezTo>
                    <a:pt x="347" y="0"/>
                    <a:pt x="255" y="52"/>
                    <a:pt x="184" y="117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86" y="368"/>
                    <a:pt x="173" y="378"/>
                    <a:pt x="259" y="378"/>
                  </a:cubicBezTo>
                  <a:cubicBezTo>
                    <a:pt x="277" y="378"/>
                    <a:pt x="295" y="378"/>
                    <a:pt x="313" y="377"/>
                  </a:cubicBezTo>
                  <a:cubicBezTo>
                    <a:pt x="416" y="374"/>
                    <a:pt x="522" y="357"/>
                    <a:pt x="592" y="285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6912;p55">
              <a:extLst>
                <a:ext uri="{FF2B5EF4-FFF2-40B4-BE49-F238E27FC236}">
                  <a16:creationId xmlns:a16="http://schemas.microsoft.com/office/drawing/2014/main" id="{CCDDD491-2F87-91D9-1FF5-2A626B7BD5CB}"/>
                </a:ext>
              </a:extLst>
            </p:cNvPr>
            <p:cNvSpPr/>
            <p:nvPr/>
          </p:nvSpPr>
          <p:spPr>
            <a:xfrm>
              <a:off x="2805444" y="3527432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0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2"/>
                  </a:cubicBezTo>
                  <a:cubicBezTo>
                    <a:pt x="1321" y="1097"/>
                    <a:pt x="1154" y="1066"/>
                    <a:pt x="986" y="1066"/>
                  </a:cubicBezTo>
                  <a:cubicBezTo>
                    <a:pt x="894" y="1066"/>
                    <a:pt x="802" y="1076"/>
                    <a:pt x="712" y="1091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2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8"/>
                    <a:pt x="572" y="3468"/>
                    <a:pt x="787" y="3985"/>
                  </a:cubicBezTo>
                  <a:cubicBezTo>
                    <a:pt x="812" y="4000"/>
                    <a:pt x="840" y="4006"/>
                    <a:pt x="869" y="4006"/>
                  </a:cubicBezTo>
                  <a:cubicBezTo>
                    <a:pt x="901" y="4006"/>
                    <a:pt x="935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2"/>
                    <a:pt x="2028" y="3273"/>
                  </a:cubicBezTo>
                  <a:cubicBezTo>
                    <a:pt x="2253" y="3674"/>
                    <a:pt x="2706" y="3912"/>
                    <a:pt x="3162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0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27"/>
                    <a:pt x="4034" y="1873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6913;p55">
              <a:extLst>
                <a:ext uri="{FF2B5EF4-FFF2-40B4-BE49-F238E27FC236}">
                  <a16:creationId xmlns:a16="http://schemas.microsoft.com/office/drawing/2014/main" id="{52D50582-A68F-4688-7D77-7D34D80982E3}"/>
                </a:ext>
              </a:extLst>
            </p:cNvPr>
            <p:cNvSpPr/>
            <p:nvPr/>
          </p:nvSpPr>
          <p:spPr>
            <a:xfrm>
              <a:off x="2878196" y="3550785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87"/>
                    <a:pt x="165" y="215"/>
                    <a:pt x="90" y="352"/>
                  </a:cubicBezTo>
                  <a:cubicBezTo>
                    <a:pt x="1" y="530"/>
                    <a:pt x="12" y="748"/>
                    <a:pt x="70" y="938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3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6914;p55">
              <a:extLst>
                <a:ext uri="{FF2B5EF4-FFF2-40B4-BE49-F238E27FC236}">
                  <a16:creationId xmlns:a16="http://schemas.microsoft.com/office/drawing/2014/main" id="{21885EFC-0A86-F71A-D705-BAE12607826D}"/>
                </a:ext>
              </a:extLst>
            </p:cNvPr>
            <p:cNvSpPr/>
            <p:nvPr/>
          </p:nvSpPr>
          <p:spPr>
            <a:xfrm>
              <a:off x="2886187" y="3565692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1"/>
                  </a:cubicBezTo>
                  <a:cubicBezTo>
                    <a:pt x="0" y="276"/>
                    <a:pt x="3" y="382"/>
                    <a:pt x="34" y="480"/>
                  </a:cubicBezTo>
                  <a:cubicBezTo>
                    <a:pt x="64" y="580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4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6915;p55">
              <a:extLst>
                <a:ext uri="{FF2B5EF4-FFF2-40B4-BE49-F238E27FC236}">
                  <a16:creationId xmlns:a16="http://schemas.microsoft.com/office/drawing/2014/main" id="{117260E7-3092-75B7-4914-11C323D82C99}"/>
                </a:ext>
              </a:extLst>
            </p:cNvPr>
            <p:cNvSpPr/>
            <p:nvPr/>
          </p:nvSpPr>
          <p:spPr>
            <a:xfrm>
              <a:off x="2898899" y="3623330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1"/>
                    <a:pt x="106" y="622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7"/>
                    <a:pt x="720" y="1186"/>
                    <a:pt x="871" y="1189"/>
                  </a:cubicBezTo>
                  <a:cubicBezTo>
                    <a:pt x="912" y="1035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6916;p55">
              <a:extLst>
                <a:ext uri="{FF2B5EF4-FFF2-40B4-BE49-F238E27FC236}">
                  <a16:creationId xmlns:a16="http://schemas.microsoft.com/office/drawing/2014/main" id="{A605CE2E-C638-BF30-A3C4-D17BF2DF2E61}"/>
                </a:ext>
              </a:extLst>
            </p:cNvPr>
            <p:cNvSpPr/>
            <p:nvPr/>
          </p:nvSpPr>
          <p:spPr>
            <a:xfrm>
              <a:off x="2907677" y="36353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6"/>
                    <a:pt x="25" y="215"/>
                    <a:pt x="56" y="316"/>
                  </a:cubicBezTo>
                  <a:cubicBezTo>
                    <a:pt x="87" y="413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30"/>
                    <a:pt x="486" y="433"/>
                    <a:pt x="463" y="349"/>
                  </a:cubicBezTo>
                  <a:cubicBezTo>
                    <a:pt x="438" y="251"/>
                    <a:pt x="363" y="171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6917;p55">
              <a:extLst>
                <a:ext uri="{FF2B5EF4-FFF2-40B4-BE49-F238E27FC236}">
                  <a16:creationId xmlns:a16="http://schemas.microsoft.com/office/drawing/2014/main" id="{0EEF2798-9B22-6430-6BF2-8DC5EB37C016}"/>
                </a:ext>
              </a:extLst>
            </p:cNvPr>
            <p:cNvSpPr/>
            <p:nvPr/>
          </p:nvSpPr>
          <p:spPr>
            <a:xfrm>
              <a:off x="2848755" y="3622957"/>
              <a:ext cx="38964" cy="49855"/>
            </a:xfrm>
            <a:custGeom>
              <a:avLst/>
              <a:gdLst/>
              <a:ahLst/>
              <a:cxnLst/>
              <a:rect l="l" t="t" r="r" b="b"/>
              <a:pathLst>
                <a:path w="941" h="1204" extrusionOk="0">
                  <a:moveTo>
                    <a:pt x="940" y="1"/>
                  </a:moveTo>
                  <a:lnTo>
                    <a:pt x="940" y="1"/>
                  </a:lnTo>
                  <a:cubicBezTo>
                    <a:pt x="748" y="65"/>
                    <a:pt x="564" y="129"/>
                    <a:pt x="394" y="238"/>
                  </a:cubicBezTo>
                  <a:cubicBezTo>
                    <a:pt x="224" y="347"/>
                    <a:pt x="78" y="506"/>
                    <a:pt x="34" y="704"/>
                  </a:cubicBezTo>
                  <a:cubicBezTo>
                    <a:pt x="0" y="860"/>
                    <a:pt x="39" y="1053"/>
                    <a:pt x="84" y="1203"/>
                  </a:cubicBezTo>
                  <a:cubicBezTo>
                    <a:pt x="235" y="1198"/>
                    <a:pt x="391" y="1189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2"/>
                    <a:pt x="935" y="213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6918;p55">
              <a:extLst>
                <a:ext uri="{FF2B5EF4-FFF2-40B4-BE49-F238E27FC236}">
                  <a16:creationId xmlns:a16="http://schemas.microsoft.com/office/drawing/2014/main" id="{3DE02DFF-1B72-5ED4-5B88-0C0117DA6498}"/>
                </a:ext>
              </a:extLst>
            </p:cNvPr>
            <p:cNvSpPr/>
            <p:nvPr/>
          </p:nvSpPr>
          <p:spPr>
            <a:xfrm>
              <a:off x="2856954" y="3632771"/>
              <a:ext cx="23602" cy="30103"/>
            </a:xfrm>
            <a:custGeom>
              <a:avLst/>
              <a:gdLst/>
              <a:ahLst/>
              <a:cxnLst/>
              <a:rect l="l" t="t" r="r" b="b"/>
              <a:pathLst>
                <a:path w="570" h="727" extrusionOk="0">
                  <a:moveTo>
                    <a:pt x="570" y="1"/>
                  </a:moveTo>
                  <a:lnTo>
                    <a:pt x="570" y="1"/>
                  </a:lnTo>
                  <a:cubicBezTo>
                    <a:pt x="455" y="40"/>
                    <a:pt x="338" y="79"/>
                    <a:pt x="240" y="146"/>
                  </a:cubicBezTo>
                  <a:cubicBezTo>
                    <a:pt x="140" y="210"/>
                    <a:pt x="53" y="305"/>
                    <a:pt x="26" y="425"/>
                  </a:cubicBezTo>
                  <a:cubicBezTo>
                    <a:pt x="0" y="523"/>
                    <a:pt x="26" y="637"/>
                    <a:pt x="53" y="726"/>
                  </a:cubicBezTo>
                  <a:cubicBezTo>
                    <a:pt x="143" y="724"/>
                    <a:pt x="238" y="721"/>
                    <a:pt x="316" y="676"/>
                  </a:cubicBezTo>
                  <a:cubicBezTo>
                    <a:pt x="419" y="615"/>
                    <a:pt x="475" y="495"/>
                    <a:pt x="511" y="378"/>
                  </a:cubicBezTo>
                  <a:cubicBezTo>
                    <a:pt x="544" y="258"/>
                    <a:pt x="567" y="132"/>
                    <a:pt x="5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6919;p55">
              <a:extLst>
                <a:ext uri="{FF2B5EF4-FFF2-40B4-BE49-F238E27FC236}">
                  <a16:creationId xmlns:a16="http://schemas.microsoft.com/office/drawing/2014/main" id="{6E3D93D8-D844-869F-75EF-CF6297AA7162}"/>
                </a:ext>
              </a:extLst>
            </p:cNvPr>
            <p:cNvSpPr/>
            <p:nvPr/>
          </p:nvSpPr>
          <p:spPr>
            <a:xfrm>
              <a:off x="2826230" y="3587140"/>
              <a:ext cx="56852" cy="31635"/>
            </a:xfrm>
            <a:custGeom>
              <a:avLst/>
              <a:gdLst/>
              <a:ahLst/>
              <a:cxnLst/>
              <a:rect l="l" t="t" r="r" b="b"/>
              <a:pathLst>
                <a:path w="1373" h="764" extrusionOk="0">
                  <a:moveTo>
                    <a:pt x="475" y="1"/>
                  </a:moveTo>
                  <a:cubicBezTo>
                    <a:pt x="472" y="1"/>
                    <a:pt x="469" y="1"/>
                    <a:pt x="466" y="1"/>
                  </a:cubicBezTo>
                  <a:cubicBezTo>
                    <a:pt x="313" y="9"/>
                    <a:pt x="137" y="96"/>
                    <a:pt x="0" y="177"/>
                  </a:cubicBezTo>
                  <a:cubicBezTo>
                    <a:pt x="45" y="319"/>
                    <a:pt x="90" y="467"/>
                    <a:pt x="193" y="573"/>
                  </a:cubicBezTo>
                  <a:cubicBezTo>
                    <a:pt x="332" y="718"/>
                    <a:pt x="547" y="760"/>
                    <a:pt x="745" y="763"/>
                  </a:cubicBezTo>
                  <a:cubicBezTo>
                    <a:pt x="768" y="763"/>
                    <a:pt x="792" y="764"/>
                    <a:pt x="815" y="764"/>
                  </a:cubicBezTo>
                  <a:cubicBezTo>
                    <a:pt x="1002" y="764"/>
                    <a:pt x="1192" y="744"/>
                    <a:pt x="1373" y="704"/>
                  </a:cubicBezTo>
                  <a:cubicBezTo>
                    <a:pt x="1264" y="537"/>
                    <a:pt x="1153" y="369"/>
                    <a:pt x="1007" y="233"/>
                  </a:cubicBezTo>
                  <a:cubicBezTo>
                    <a:pt x="864" y="98"/>
                    <a:pt x="675" y="1"/>
                    <a:pt x="475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6920;p55">
              <a:extLst>
                <a:ext uri="{FF2B5EF4-FFF2-40B4-BE49-F238E27FC236}">
                  <a16:creationId xmlns:a16="http://schemas.microsoft.com/office/drawing/2014/main" id="{DC42131C-E636-21D5-17AB-451A1B15E73E}"/>
                </a:ext>
              </a:extLst>
            </p:cNvPr>
            <p:cNvSpPr/>
            <p:nvPr/>
          </p:nvSpPr>
          <p:spPr>
            <a:xfrm>
              <a:off x="2840557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2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0" y="377"/>
                    <a:pt x="402" y="377"/>
                    <a:pt x="415" y="377"/>
                  </a:cubicBezTo>
                  <a:cubicBezTo>
                    <a:pt x="507" y="377"/>
                    <a:pt x="601" y="368"/>
                    <a:pt x="689" y="349"/>
                  </a:cubicBezTo>
                  <a:cubicBezTo>
                    <a:pt x="634" y="265"/>
                    <a:pt x="578" y="182"/>
                    <a:pt x="505" y="115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6921;p55">
              <a:extLst>
                <a:ext uri="{FF2B5EF4-FFF2-40B4-BE49-F238E27FC236}">
                  <a16:creationId xmlns:a16="http://schemas.microsoft.com/office/drawing/2014/main" id="{98D0E66A-4865-06D3-7DB6-F0B78F54883C}"/>
                </a:ext>
              </a:extLst>
            </p:cNvPr>
            <p:cNvSpPr/>
            <p:nvPr/>
          </p:nvSpPr>
          <p:spPr>
            <a:xfrm>
              <a:off x="2902336" y="3587140"/>
              <a:ext cx="56894" cy="31635"/>
            </a:xfrm>
            <a:custGeom>
              <a:avLst/>
              <a:gdLst/>
              <a:ahLst/>
              <a:cxnLst/>
              <a:rect l="l" t="t" r="r" b="b"/>
              <a:pathLst>
                <a:path w="1374" h="764" extrusionOk="0">
                  <a:moveTo>
                    <a:pt x="899" y="1"/>
                  </a:moveTo>
                  <a:cubicBezTo>
                    <a:pt x="698" y="1"/>
                    <a:pt x="509" y="98"/>
                    <a:pt x="366" y="233"/>
                  </a:cubicBezTo>
                  <a:cubicBezTo>
                    <a:pt x="218" y="369"/>
                    <a:pt x="107" y="537"/>
                    <a:pt x="1" y="704"/>
                  </a:cubicBezTo>
                  <a:cubicBezTo>
                    <a:pt x="182" y="744"/>
                    <a:pt x="372" y="764"/>
                    <a:pt x="559" y="764"/>
                  </a:cubicBezTo>
                  <a:cubicBezTo>
                    <a:pt x="582" y="764"/>
                    <a:pt x="605" y="763"/>
                    <a:pt x="628" y="763"/>
                  </a:cubicBezTo>
                  <a:cubicBezTo>
                    <a:pt x="827" y="760"/>
                    <a:pt x="1041" y="718"/>
                    <a:pt x="1181" y="573"/>
                  </a:cubicBezTo>
                  <a:cubicBezTo>
                    <a:pt x="1284" y="467"/>
                    <a:pt x="1332" y="319"/>
                    <a:pt x="1373" y="177"/>
                  </a:cubicBezTo>
                  <a:cubicBezTo>
                    <a:pt x="1237" y="96"/>
                    <a:pt x="1061" y="9"/>
                    <a:pt x="907" y="1"/>
                  </a:cubicBezTo>
                  <a:cubicBezTo>
                    <a:pt x="905" y="1"/>
                    <a:pt x="902" y="1"/>
                    <a:pt x="899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6922;p55">
              <a:extLst>
                <a:ext uri="{FF2B5EF4-FFF2-40B4-BE49-F238E27FC236}">
                  <a16:creationId xmlns:a16="http://schemas.microsoft.com/office/drawing/2014/main" id="{2125B266-6888-46FB-6B98-B3019D255A6C}"/>
                </a:ext>
              </a:extLst>
            </p:cNvPr>
            <p:cNvSpPr/>
            <p:nvPr/>
          </p:nvSpPr>
          <p:spPr>
            <a:xfrm>
              <a:off x="2916331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445" y="0"/>
                  </a:moveTo>
                  <a:cubicBezTo>
                    <a:pt x="347" y="0"/>
                    <a:pt x="255" y="52"/>
                    <a:pt x="184" y="115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91" y="368"/>
                    <a:pt x="184" y="377"/>
                    <a:pt x="275" y="377"/>
                  </a:cubicBezTo>
                  <a:cubicBezTo>
                    <a:pt x="287" y="377"/>
                    <a:pt x="300" y="377"/>
                    <a:pt x="313" y="377"/>
                  </a:cubicBezTo>
                  <a:cubicBezTo>
                    <a:pt x="416" y="374"/>
                    <a:pt x="522" y="357"/>
                    <a:pt x="592" y="282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6923;p55">
              <a:extLst>
                <a:ext uri="{FF2B5EF4-FFF2-40B4-BE49-F238E27FC236}">
                  <a16:creationId xmlns:a16="http://schemas.microsoft.com/office/drawing/2014/main" id="{1C037A6C-1788-7F34-77CB-2FCE271B1C83}"/>
                </a:ext>
              </a:extLst>
            </p:cNvPr>
            <p:cNvSpPr/>
            <p:nvPr/>
          </p:nvSpPr>
          <p:spPr>
            <a:xfrm>
              <a:off x="2595884" y="2643976"/>
              <a:ext cx="661402" cy="1123096"/>
            </a:xfrm>
            <a:custGeom>
              <a:avLst/>
              <a:gdLst/>
              <a:ahLst/>
              <a:cxnLst/>
              <a:rect l="l" t="t" r="r" b="b"/>
              <a:pathLst>
                <a:path w="15973" h="27123" extrusionOk="0">
                  <a:moveTo>
                    <a:pt x="7154" y="0"/>
                  </a:moveTo>
                  <a:cubicBezTo>
                    <a:pt x="6052" y="0"/>
                    <a:pt x="4994" y="204"/>
                    <a:pt x="4021" y="578"/>
                  </a:cubicBezTo>
                  <a:cubicBezTo>
                    <a:pt x="4760" y="648"/>
                    <a:pt x="5491" y="809"/>
                    <a:pt x="6183" y="1074"/>
                  </a:cubicBezTo>
                  <a:cubicBezTo>
                    <a:pt x="9263" y="2255"/>
                    <a:pt x="11439" y="5223"/>
                    <a:pt x="12231" y="8420"/>
                  </a:cubicBezTo>
                  <a:cubicBezTo>
                    <a:pt x="13020" y="11620"/>
                    <a:pt x="12574" y="15021"/>
                    <a:pt x="11592" y="18170"/>
                  </a:cubicBezTo>
                  <a:cubicBezTo>
                    <a:pt x="10699" y="21021"/>
                    <a:pt x="9045" y="24026"/>
                    <a:pt x="6169" y="24841"/>
                  </a:cubicBezTo>
                  <a:cubicBezTo>
                    <a:pt x="5663" y="24985"/>
                    <a:pt x="5145" y="25051"/>
                    <a:pt x="4625" y="25051"/>
                  </a:cubicBezTo>
                  <a:cubicBezTo>
                    <a:pt x="3244" y="25051"/>
                    <a:pt x="1849" y="24585"/>
                    <a:pt x="645" y="23875"/>
                  </a:cubicBezTo>
                  <a:cubicBezTo>
                    <a:pt x="422" y="23747"/>
                    <a:pt x="210" y="23608"/>
                    <a:pt x="0" y="23463"/>
                  </a:cubicBezTo>
                  <a:lnTo>
                    <a:pt x="0" y="23463"/>
                  </a:lnTo>
                  <a:cubicBezTo>
                    <a:pt x="1602" y="25678"/>
                    <a:pt x="4207" y="27123"/>
                    <a:pt x="7154" y="27123"/>
                  </a:cubicBezTo>
                  <a:cubicBezTo>
                    <a:pt x="12024" y="27123"/>
                    <a:pt x="15972" y="23175"/>
                    <a:pt x="15972" y="18301"/>
                  </a:cubicBezTo>
                  <a:lnTo>
                    <a:pt x="15972" y="8822"/>
                  </a:lnTo>
                  <a:cubicBezTo>
                    <a:pt x="15972" y="3954"/>
                    <a:pt x="12024" y="0"/>
                    <a:pt x="7154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8" name="Google Shape;6924;p55">
              <a:extLst>
                <a:ext uri="{FF2B5EF4-FFF2-40B4-BE49-F238E27FC236}">
                  <a16:creationId xmlns:a16="http://schemas.microsoft.com/office/drawing/2014/main" id="{140E7D2C-C05B-E7A6-72C3-8668ADBBF3DF}"/>
                </a:ext>
              </a:extLst>
            </p:cNvPr>
            <p:cNvSpPr/>
            <p:nvPr/>
          </p:nvSpPr>
          <p:spPr>
            <a:xfrm>
              <a:off x="2730704" y="2612092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67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9" name="Google Shape;6925;p55">
              <a:extLst>
                <a:ext uri="{FF2B5EF4-FFF2-40B4-BE49-F238E27FC236}">
                  <a16:creationId xmlns:a16="http://schemas.microsoft.com/office/drawing/2014/main" id="{9DC0EF59-7D73-A8CC-50A3-4BCAB3B604F3}"/>
                </a:ext>
              </a:extLst>
            </p:cNvPr>
            <p:cNvSpPr/>
            <p:nvPr/>
          </p:nvSpPr>
          <p:spPr>
            <a:xfrm>
              <a:off x="2731284" y="2616606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7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0" name="Google Shape;6926;p55">
              <a:extLst>
                <a:ext uri="{FF2B5EF4-FFF2-40B4-BE49-F238E27FC236}">
                  <a16:creationId xmlns:a16="http://schemas.microsoft.com/office/drawing/2014/main" id="{3BFBC360-11B6-8A3A-3391-B3BE1AAFCDEF}"/>
                </a:ext>
              </a:extLst>
            </p:cNvPr>
            <p:cNvSpPr/>
            <p:nvPr/>
          </p:nvSpPr>
          <p:spPr>
            <a:xfrm>
              <a:off x="2767888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4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4" y="4412"/>
                    <a:pt x="235" y="4412"/>
                  </a:cubicBezTo>
                  <a:cubicBezTo>
                    <a:pt x="363" y="4412"/>
                    <a:pt x="472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1" name="Google Shape;6927;p55">
              <a:extLst>
                <a:ext uri="{FF2B5EF4-FFF2-40B4-BE49-F238E27FC236}">
                  <a16:creationId xmlns:a16="http://schemas.microsoft.com/office/drawing/2014/main" id="{84B36074-2B00-A900-E6B6-F9902A45657C}"/>
                </a:ext>
              </a:extLst>
            </p:cNvPr>
            <p:cNvSpPr/>
            <p:nvPr/>
          </p:nvSpPr>
          <p:spPr>
            <a:xfrm>
              <a:off x="2800226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2" name="Google Shape;6928;p55">
              <a:extLst>
                <a:ext uri="{FF2B5EF4-FFF2-40B4-BE49-F238E27FC236}">
                  <a16:creationId xmlns:a16="http://schemas.microsoft.com/office/drawing/2014/main" id="{9C1CBF3B-5B07-764B-3796-91FD05AEB580}"/>
                </a:ext>
              </a:extLst>
            </p:cNvPr>
            <p:cNvSpPr/>
            <p:nvPr/>
          </p:nvSpPr>
          <p:spPr>
            <a:xfrm>
              <a:off x="2832565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3" name="Google Shape;6929;p55">
              <a:extLst>
                <a:ext uri="{FF2B5EF4-FFF2-40B4-BE49-F238E27FC236}">
                  <a16:creationId xmlns:a16="http://schemas.microsoft.com/office/drawing/2014/main" id="{8B3F0417-F9F9-8A21-59CC-36068F8C7402}"/>
                </a:ext>
              </a:extLst>
            </p:cNvPr>
            <p:cNvSpPr/>
            <p:nvPr/>
          </p:nvSpPr>
          <p:spPr>
            <a:xfrm>
              <a:off x="2864821" y="3764693"/>
              <a:ext cx="19296" cy="182690"/>
            </a:xfrm>
            <a:custGeom>
              <a:avLst/>
              <a:gdLst/>
              <a:ahLst/>
              <a:cxnLst/>
              <a:rect l="l" t="t" r="r" b="b"/>
              <a:pathLst>
                <a:path w="466" h="4412" extrusionOk="0">
                  <a:moveTo>
                    <a:pt x="232" y="1"/>
                  </a:moveTo>
                  <a:cubicBezTo>
                    <a:pt x="103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3" y="4412"/>
                    <a:pt x="232" y="4412"/>
                  </a:cubicBezTo>
                  <a:cubicBezTo>
                    <a:pt x="363" y="4412"/>
                    <a:pt x="466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6930;p55">
              <a:extLst>
                <a:ext uri="{FF2B5EF4-FFF2-40B4-BE49-F238E27FC236}">
                  <a16:creationId xmlns:a16="http://schemas.microsoft.com/office/drawing/2014/main" id="{045E4DF4-E7F0-BF2A-EB72-15294A5B7381}"/>
                </a:ext>
              </a:extLst>
            </p:cNvPr>
            <p:cNvSpPr/>
            <p:nvPr/>
          </p:nvSpPr>
          <p:spPr>
            <a:xfrm>
              <a:off x="2899810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5" y="4412"/>
                  </a:cubicBezTo>
                  <a:cubicBezTo>
                    <a:pt x="369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6931;p55">
              <a:extLst>
                <a:ext uri="{FF2B5EF4-FFF2-40B4-BE49-F238E27FC236}">
                  <a16:creationId xmlns:a16="http://schemas.microsoft.com/office/drawing/2014/main" id="{99C7CB80-D73B-DFA8-6DC3-D3659FF446E7}"/>
                </a:ext>
              </a:extLst>
            </p:cNvPr>
            <p:cNvSpPr/>
            <p:nvPr/>
          </p:nvSpPr>
          <p:spPr>
            <a:xfrm>
              <a:off x="2932149" y="3764693"/>
              <a:ext cx="19586" cy="182690"/>
            </a:xfrm>
            <a:custGeom>
              <a:avLst/>
              <a:gdLst/>
              <a:ahLst/>
              <a:cxnLst/>
              <a:rect l="l" t="t" r="r" b="b"/>
              <a:pathLst>
                <a:path w="473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6932;p55">
              <a:extLst>
                <a:ext uri="{FF2B5EF4-FFF2-40B4-BE49-F238E27FC236}">
                  <a16:creationId xmlns:a16="http://schemas.microsoft.com/office/drawing/2014/main" id="{FC4991A8-3208-56D7-16A2-7E8C02EA4300}"/>
                </a:ext>
              </a:extLst>
            </p:cNvPr>
            <p:cNvSpPr/>
            <p:nvPr/>
          </p:nvSpPr>
          <p:spPr>
            <a:xfrm>
              <a:off x="2964487" y="3764693"/>
              <a:ext cx="19462" cy="182690"/>
            </a:xfrm>
            <a:custGeom>
              <a:avLst/>
              <a:gdLst/>
              <a:ahLst/>
              <a:cxnLst/>
              <a:rect l="l" t="t" r="r" b="b"/>
              <a:pathLst>
                <a:path w="470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7" name="Google Shape;6933;p55">
              <a:extLst>
                <a:ext uri="{FF2B5EF4-FFF2-40B4-BE49-F238E27FC236}">
                  <a16:creationId xmlns:a16="http://schemas.microsoft.com/office/drawing/2014/main" id="{870B0094-8E6E-F823-21EC-7FC9B1508E9B}"/>
                </a:ext>
              </a:extLst>
            </p:cNvPr>
            <p:cNvSpPr/>
            <p:nvPr/>
          </p:nvSpPr>
          <p:spPr>
            <a:xfrm>
              <a:off x="2996743" y="3764693"/>
              <a:ext cx="19420" cy="182690"/>
            </a:xfrm>
            <a:custGeom>
              <a:avLst/>
              <a:gdLst/>
              <a:ahLst/>
              <a:cxnLst/>
              <a:rect l="l" t="t" r="r" b="b"/>
              <a:pathLst>
                <a:path w="469" h="4412" extrusionOk="0">
                  <a:moveTo>
                    <a:pt x="234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4" y="4412"/>
                  </a:cubicBezTo>
                  <a:cubicBezTo>
                    <a:pt x="366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8" name="Google Shape;6934;p55">
              <a:extLst>
                <a:ext uri="{FF2B5EF4-FFF2-40B4-BE49-F238E27FC236}">
                  <a16:creationId xmlns:a16="http://schemas.microsoft.com/office/drawing/2014/main" id="{3E354278-664A-1EFE-258C-B66747DB8F99}"/>
                </a:ext>
              </a:extLst>
            </p:cNvPr>
            <p:cNvSpPr/>
            <p:nvPr/>
          </p:nvSpPr>
          <p:spPr>
            <a:xfrm>
              <a:off x="2730704" y="3729248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70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6935;p55">
              <a:extLst>
                <a:ext uri="{FF2B5EF4-FFF2-40B4-BE49-F238E27FC236}">
                  <a16:creationId xmlns:a16="http://schemas.microsoft.com/office/drawing/2014/main" id="{BF5646C1-7AE8-07CC-298B-58FCEFF15307}"/>
                </a:ext>
              </a:extLst>
            </p:cNvPr>
            <p:cNvSpPr/>
            <p:nvPr/>
          </p:nvSpPr>
          <p:spPr>
            <a:xfrm>
              <a:off x="2731284" y="3733762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9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6936;p55">
              <a:extLst>
                <a:ext uri="{FF2B5EF4-FFF2-40B4-BE49-F238E27FC236}">
                  <a16:creationId xmlns:a16="http://schemas.microsoft.com/office/drawing/2014/main" id="{BB430C5A-8695-54CD-BF40-E88696BF0E70}"/>
                </a:ext>
              </a:extLst>
            </p:cNvPr>
            <p:cNvSpPr/>
            <p:nvPr/>
          </p:nvSpPr>
          <p:spPr>
            <a:xfrm>
              <a:off x="2839522" y="4211762"/>
              <a:ext cx="105962" cy="106086"/>
            </a:xfrm>
            <a:custGeom>
              <a:avLst/>
              <a:gdLst/>
              <a:ahLst/>
              <a:cxnLst/>
              <a:rect l="l" t="t" r="r" b="b"/>
              <a:pathLst>
                <a:path w="2559" h="2562" extrusionOk="0">
                  <a:moveTo>
                    <a:pt x="1281" y="0"/>
                  </a:moveTo>
                  <a:lnTo>
                    <a:pt x="0" y="1281"/>
                  </a:lnTo>
                  <a:lnTo>
                    <a:pt x="1281" y="2561"/>
                  </a:lnTo>
                  <a:lnTo>
                    <a:pt x="2558" y="128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6937;p55">
              <a:extLst>
                <a:ext uri="{FF2B5EF4-FFF2-40B4-BE49-F238E27FC236}">
                  <a16:creationId xmlns:a16="http://schemas.microsoft.com/office/drawing/2014/main" id="{E147B6CA-088E-E5B1-5801-D3C1D7A42063}"/>
                </a:ext>
              </a:extLst>
            </p:cNvPr>
            <p:cNvSpPr/>
            <p:nvPr/>
          </p:nvSpPr>
          <p:spPr>
            <a:xfrm>
              <a:off x="2861219" y="4348860"/>
              <a:ext cx="62774" cy="62774"/>
            </a:xfrm>
            <a:custGeom>
              <a:avLst/>
              <a:gdLst/>
              <a:ahLst/>
              <a:cxnLst/>
              <a:rect l="l" t="t" r="r" b="b"/>
              <a:pathLst>
                <a:path w="1516" h="1516" extrusionOk="0">
                  <a:moveTo>
                    <a:pt x="759" y="1"/>
                  </a:moveTo>
                  <a:cubicBezTo>
                    <a:pt x="341" y="1"/>
                    <a:pt x="1" y="338"/>
                    <a:pt x="1" y="757"/>
                  </a:cubicBezTo>
                  <a:cubicBezTo>
                    <a:pt x="1" y="1175"/>
                    <a:pt x="341" y="1516"/>
                    <a:pt x="759" y="1516"/>
                  </a:cubicBezTo>
                  <a:cubicBezTo>
                    <a:pt x="1178" y="1516"/>
                    <a:pt x="1515" y="1175"/>
                    <a:pt x="1515" y="757"/>
                  </a:cubicBezTo>
                  <a:cubicBezTo>
                    <a:pt x="1515" y="338"/>
                    <a:pt x="1178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6938;p55">
              <a:extLst>
                <a:ext uri="{FF2B5EF4-FFF2-40B4-BE49-F238E27FC236}">
                  <a16:creationId xmlns:a16="http://schemas.microsoft.com/office/drawing/2014/main" id="{F3EDE831-BB4B-0CA8-2EEF-30F0F6A215B1}"/>
                </a:ext>
              </a:extLst>
            </p:cNvPr>
            <p:cNvSpPr/>
            <p:nvPr/>
          </p:nvSpPr>
          <p:spPr>
            <a:xfrm>
              <a:off x="2869666" y="4449603"/>
              <a:ext cx="41159" cy="178756"/>
            </a:xfrm>
            <a:custGeom>
              <a:avLst/>
              <a:gdLst/>
              <a:ahLst/>
              <a:cxnLst/>
              <a:rect l="l" t="t" r="r" b="b"/>
              <a:pathLst>
                <a:path w="994" h="4317" extrusionOk="0">
                  <a:moveTo>
                    <a:pt x="0" y="1"/>
                  </a:moveTo>
                  <a:lnTo>
                    <a:pt x="0" y="4316"/>
                  </a:lnTo>
                  <a:lnTo>
                    <a:pt x="993" y="4316"/>
                  </a:lnTo>
                  <a:lnTo>
                    <a:pt x="9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6939;p55">
              <a:extLst>
                <a:ext uri="{FF2B5EF4-FFF2-40B4-BE49-F238E27FC236}">
                  <a16:creationId xmlns:a16="http://schemas.microsoft.com/office/drawing/2014/main" id="{F4E58819-00DF-C7C5-F732-25735DA7A078}"/>
                </a:ext>
              </a:extLst>
            </p:cNvPr>
            <p:cNvSpPr/>
            <p:nvPr/>
          </p:nvSpPr>
          <p:spPr>
            <a:xfrm>
              <a:off x="2839604" y="4244349"/>
              <a:ext cx="105879" cy="73374"/>
            </a:xfrm>
            <a:custGeom>
              <a:avLst/>
              <a:gdLst/>
              <a:ahLst/>
              <a:cxnLst/>
              <a:rect l="l" t="t" r="r" b="b"/>
              <a:pathLst>
                <a:path w="2557" h="1772" extrusionOk="0">
                  <a:moveTo>
                    <a:pt x="2065" y="0"/>
                  </a:moveTo>
                  <a:lnTo>
                    <a:pt x="1083" y="979"/>
                  </a:lnTo>
                  <a:lnTo>
                    <a:pt x="297" y="195"/>
                  </a:lnTo>
                  <a:lnTo>
                    <a:pt x="1" y="494"/>
                  </a:lnTo>
                  <a:lnTo>
                    <a:pt x="1281" y="1772"/>
                  </a:lnTo>
                  <a:lnTo>
                    <a:pt x="2556" y="494"/>
                  </a:lnTo>
                  <a:lnTo>
                    <a:pt x="2065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6940;p55">
              <a:extLst>
                <a:ext uri="{FF2B5EF4-FFF2-40B4-BE49-F238E27FC236}">
                  <a16:creationId xmlns:a16="http://schemas.microsoft.com/office/drawing/2014/main" id="{703F9DF0-AF26-7DA7-6CAF-B7151A63FC7D}"/>
                </a:ext>
              </a:extLst>
            </p:cNvPr>
            <p:cNvSpPr/>
            <p:nvPr/>
          </p:nvSpPr>
          <p:spPr>
            <a:xfrm>
              <a:off x="2863662" y="4353374"/>
              <a:ext cx="60331" cy="58053"/>
            </a:xfrm>
            <a:custGeom>
              <a:avLst/>
              <a:gdLst/>
              <a:ahLst/>
              <a:cxnLst/>
              <a:rect l="l" t="t" r="r" b="b"/>
              <a:pathLst>
                <a:path w="1457" h="1402" extrusionOk="0">
                  <a:moveTo>
                    <a:pt x="1080" y="1"/>
                  </a:moveTo>
                  <a:lnTo>
                    <a:pt x="1080" y="1"/>
                  </a:lnTo>
                  <a:cubicBezTo>
                    <a:pt x="1116" y="87"/>
                    <a:pt x="1136" y="185"/>
                    <a:pt x="1136" y="282"/>
                  </a:cubicBezTo>
                  <a:cubicBezTo>
                    <a:pt x="1136" y="701"/>
                    <a:pt x="798" y="1038"/>
                    <a:pt x="380" y="1038"/>
                  </a:cubicBezTo>
                  <a:cubicBezTo>
                    <a:pt x="240" y="1038"/>
                    <a:pt x="112" y="1002"/>
                    <a:pt x="0" y="932"/>
                  </a:cubicBezTo>
                  <a:lnTo>
                    <a:pt x="0" y="932"/>
                  </a:lnTo>
                  <a:cubicBezTo>
                    <a:pt x="112" y="1206"/>
                    <a:pt x="382" y="1401"/>
                    <a:pt x="700" y="1401"/>
                  </a:cubicBezTo>
                  <a:cubicBezTo>
                    <a:pt x="1119" y="1401"/>
                    <a:pt x="1456" y="1064"/>
                    <a:pt x="1456" y="645"/>
                  </a:cubicBezTo>
                  <a:cubicBezTo>
                    <a:pt x="1454" y="374"/>
                    <a:pt x="1303" y="132"/>
                    <a:pt x="1080" y="1"/>
                  </a:cubicBezTo>
                  <a:close/>
                </a:path>
              </a:pathLst>
            </a:custGeom>
            <a:solidFill>
              <a:srgbClr val="FADE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6941;p55">
              <a:extLst>
                <a:ext uri="{FF2B5EF4-FFF2-40B4-BE49-F238E27FC236}">
                  <a16:creationId xmlns:a16="http://schemas.microsoft.com/office/drawing/2014/main" id="{75450BF9-84F8-54D6-853E-DB29BBFF8F94}"/>
                </a:ext>
              </a:extLst>
            </p:cNvPr>
            <p:cNvSpPr/>
            <p:nvPr/>
          </p:nvSpPr>
          <p:spPr>
            <a:xfrm>
              <a:off x="2869666" y="4449727"/>
              <a:ext cx="41159" cy="178632"/>
            </a:xfrm>
            <a:custGeom>
              <a:avLst/>
              <a:gdLst/>
              <a:ahLst/>
              <a:cxnLst/>
              <a:rect l="l" t="t" r="r" b="b"/>
              <a:pathLst>
                <a:path w="994" h="4314" extrusionOk="0">
                  <a:moveTo>
                    <a:pt x="608" y="0"/>
                  </a:moveTo>
                  <a:lnTo>
                    <a:pt x="608" y="3920"/>
                  </a:lnTo>
                  <a:lnTo>
                    <a:pt x="0" y="3920"/>
                  </a:lnTo>
                  <a:lnTo>
                    <a:pt x="0" y="4313"/>
                  </a:lnTo>
                  <a:lnTo>
                    <a:pt x="993" y="4313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56" name="Google Shape;6942;p55">
            <a:extLst>
              <a:ext uri="{FF2B5EF4-FFF2-40B4-BE49-F238E27FC236}">
                <a16:creationId xmlns:a16="http://schemas.microsoft.com/office/drawing/2014/main" id="{6553AEDA-E4CF-1273-43BB-D6E694B1D997}"/>
              </a:ext>
            </a:extLst>
          </p:cNvPr>
          <p:cNvGrpSpPr/>
          <p:nvPr/>
        </p:nvGrpSpPr>
        <p:grpSpPr>
          <a:xfrm>
            <a:off x="8245660" y="-16914"/>
            <a:ext cx="569775" cy="2500295"/>
            <a:chOff x="2526900" y="1423675"/>
            <a:chExt cx="730387" cy="3204684"/>
          </a:xfrm>
        </p:grpSpPr>
        <p:sp>
          <p:nvSpPr>
            <p:cNvPr id="1057" name="Google Shape;6943;p55">
              <a:extLst>
                <a:ext uri="{FF2B5EF4-FFF2-40B4-BE49-F238E27FC236}">
                  <a16:creationId xmlns:a16="http://schemas.microsoft.com/office/drawing/2014/main" id="{E4E500B0-B2B7-A79F-1F95-45F5B4A2337D}"/>
                </a:ext>
              </a:extLst>
            </p:cNvPr>
            <p:cNvSpPr/>
            <p:nvPr/>
          </p:nvSpPr>
          <p:spPr>
            <a:xfrm>
              <a:off x="2877409" y="1423675"/>
              <a:ext cx="30393" cy="3034797"/>
            </a:xfrm>
            <a:custGeom>
              <a:avLst/>
              <a:gdLst/>
              <a:ahLst/>
              <a:cxnLst/>
              <a:rect l="l" t="t" r="r" b="b"/>
              <a:pathLst>
                <a:path w="734" h="73291" extrusionOk="0">
                  <a:moveTo>
                    <a:pt x="0" y="0"/>
                  </a:moveTo>
                  <a:lnTo>
                    <a:pt x="0" y="73291"/>
                  </a:lnTo>
                  <a:lnTo>
                    <a:pt x="734" y="73291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6944;p55">
              <a:extLst>
                <a:ext uri="{FF2B5EF4-FFF2-40B4-BE49-F238E27FC236}">
                  <a16:creationId xmlns:a16="http://schemas.microsoft.com/office/drawing/2014/main" id="{EA4974E6-F831-2239-4684-03AC895231AD}"/>
                </a:ext>
              </a:extLst>
            </p:cNvPr>
            <p:cNvSpPr/>
            <p:nvPr/>
          </p:nvSpPr>
          <p:spPr>
            <a:xfrm>
              <a:off x="2526900" y="2643976"/>
              <a:ext cx="730387" cy="1123096"/>
            </a:xfrm>
            <a:custGeom>
              <a:avLst/>
              <a:gdLst/>
              <a:ahLst/>
              <a:cxnLst/>
              <a:rect l="l" t="t" r="r" b="b"/>
              <a:pathLst>
                <a:path w="17639" h="27123" extrusionOk="0">
                  <a:moveTo>
                    <a:pt x="8820" y="0"/>
                  </a:moveTo>
                  <a:cubicBezTo>
                    <a:pt x="3949" y="0"/>
                    <a:pt x="1" y="3948"/>
                    <a:pt x="1" y="8822"/>
                  </a:cubicBezTo>
                  <a:lnTo>
                    <a:pt x="1" y="18301"/>
                  </a:lnTo>
                  <a:cubicBezTo>
                    <a:pt x="1" y="23175"/>
                    <a:pt x="3949" y="27123"/>
                    <a:pt x="8820" y="27123"/>
                  </a:cubicBezTo>
                  <a:cubicBezTo>
                    <a:pt x="13690" y="27123"/>
                    <a:pt x="17638" y="23172"/>
                    <a:pt x="17638" y="18301"/>
                  </a:cubicBezTo>
                  <a:lnTo>
                    <a:pt x="17638" y="8822"/>
                  </a:lnTo>
                  <a:cubicBezTo>
                    <a:pt x="17638" y="3948"/>
                    <a:pt x="13690" y="0"/>
                    <a:pt x="8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6945;p55">
              <a:extLst>
                <a:ext uri="{FF2B5EF4-FFF2-40B4-BE49-F238E27FC236}">
                  <a16:creationId xmlns:a16="http://schemas.microsoft.com/office/drawing/2014/main" id="{7CFBAC1B-FE33-DEDA-1F04-E41433B77CCC}"/>
                </a:ext>
              </a:extLst>
            </p:cNvPr>
            <p:cNvSpPr/>
            <p:nvPr/>
          </p:nvSpPr>
          <p:spPr>
            <a:xfrm>
              <a:off x="2538245" y="3182844"/>
              <a:ext cx="50848" cy="50890"/>
            </a:xfrm>
            <a:custGeom>
              <a:avLst/>
              <a:gdLst/>
              <a:ahLst/>
              <a:cxnLst/>
              <a:rect l="l" t="t" r="r" b="b"/>
              <a:pathLst>
                <a:path w="1228" h="1229" extrusionOk="0">
                  <a:moveTo>
                    <a:pt x="614" y="1"/>
                  </a:moveTo>
                  <a:cubicBezTo>
                    <a:pt x="277" y="1"/>
                    <a:pt x="0" y="277"/>
                    <a:pt x="0" y="615"/>
                  </a:cubicBezTo>
                  <a:cubicBezTo>
                    <a:pt x="0" y="952"/>
                    <a:pt x="277" y="1228"/>
                    <a:pt x="614" y="1228"/>
                  </a:cubicBezTo>
                  <a:cubicBezTo>
                    <a:pt x="954" y="1228"/>
                    <a:pt x="1228" y="955"/>
                    <a:pt x="1228" y="615"/>
                  </a:cubicBezTo>
                  <a:cubicBezTo>
                    <a:pt x="1228" y="277"/>
                    <a:pt x="954" y="1"/>
                    <a:pt x="6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6946;p55">
              <a:extLst>
                <a:ext uri="{FF2B5EF4-FFF2-40B4-BE49-F238E27FC236}">
                  <a16:creationId xmlns:a16="http://schemas.microsoft.com/office/drawing/2014/main" id="{08D73AE7-F2DE-32B7-EDA6-CB08629D5187}"/>
                </a:ext>
              </a:extLst>
            </p:cNvPr>
            <p:cNvSpPr/>
            <p:nvPr/>
          </p:nvSpPr>
          <p:spPr>
            <a:xfrm>
              <a:off x="3183612" y="3182844"/>
              <a:ext cx="50890" cy="50890"/>
            </a:xfrm>
            <a:custGeom>
              <a:avLst/>
              <a:gdLst/>
              <a:ahLst/>
              <a:cxnLst/>
              <a:rect l="l" t="t" r="r" b="b"/>
              <a:pathLst>
                <a:path w="1229" h="1229" extrusionOk="0">
                  <a:moveTo>
                    <a:pt x="615" y="1"/>
                  </a:moveTo>
                  <a:cubicBezTo>
                    <a:pt x="274" y="1"/>
                    <a:pt x="1" y="277"/>
                    <a:pt x="1" y="615"/>
                  </a:cubicBezTo>
                  <a:cubicBezTo>
                    <a:pt x="1" y="952"/>
                    <a:pt x="274" y="1228"/>
                    <a:pt x="615" y="1228"/>
                  </a:cubicBezTo>
                  <a:cubicBezTo>
                    <a:pt x="952" y="1228"/>
                    <a:pt x="1228" y="955"/>
                    <a:pt x="1228" y="615"/>
                  </a:cubicBezTo>
                  <a:cubicBezTo>
                    <a:pt x="1228" y="277"/>
                    <a:pt x="955" y="1"/>
                    <a:pt x="6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6947;p55">
              <a:extLst>
                <a:ext uri="{FF2B5EF4-FFF2-40B4-BE49-F238E27FC236}">
                  <a16:creationId xmlns:a16="http://schemas.microsoft.com/office/drawing/2014/main" id="{3176A0FB-10B7-A93F-A035-8A9E5AE2595F}"/>
                </a:ext>
              </a:extLst>
            </p:cNvPr>
            <p:cNvSpPr/>
            <p:nvPr/>
          </p:nvSpPr>
          <p:spPr>
            <a:xfrm>
              <a:off x="2549674" y="2643976"/>
              <a:ext cx="684963" cy="302109"/>
            </a:xfrm>
            <a:custGeom>
              <a:avLst/>
              <a:gdLst/>
              <a:ahLst/>
              <a:cxnLst/>
              <a:rect l="l" t="t" r="r" b="b"/>
              <a:pathLst>
                <a:path w="16542" h="7296" extrusionOk="0">
                  <a:moveTo>
                    <a:pt x="8270" y="0"/>
                  </a:moveTo>
                  <a:cubicBezTo>
                    <a:pt x="4475" y="0"/>
                    <a:pt x="1245" y="2394"/>
                    <a:pt x="1" y="5753"/>
                  </a:cubicBezTo>
                  <a:cubicBezTo>
                    <a:pt x="1881" y="6735"/>
                    <a:pt x="4015" y="7296"/>
                    <a:pt x="6280" y="7296"/>
                  </a:cubicBezTo>
                  <a:lnTo>
                    <a:pt x="10261" y="7296"/>
                  </a:lnTo>
                  <a:cubicBezTo>
                    <a:pt x="12527" y="7296"/>
                    <a:pt x="14664" y="6738"/>
                    <a:pt x="16541" y="5753"/>
                  </a:cubicBezTo>
                  <a:cubicBezTo>
                    <a:pt x="15291" y="2397"/>
                    <a:pt x="12064" y="0"/>
                    <a:pt x="827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6948;p55">
              <a:extLst>
                <a:ext uri="{FF2B5EF4-FFF2-40B4-BE49-F238E27FC236}">
                  <a16:creationId xmlns:a16="http://schemas.microsoft.com/office/drawing/2014/main" id="{D3BB12D8-FD43-4E68-5F07-FF8FC8F42C95}"/>
                </a:ext>
              </a:extLst>
            </p:cNvPr>
            <p:cNvSpPr/>
            <p:nvPr/>
          </p:nvSpPr>
          <p:spPr>
            <a:xfrm>
              <a:off x="2563669" y="3505155"/>
              <a:ext cx="656516" cy="261778"/>
            </a:xfrm>
            <a:custGeom>
              <a:avLst/>
              <a:gdLst/>
              <a:ahLst/>
              <a:cxnLst/>
              <a:rect l="l" t="t" r="r" b="b"/>
              <a:pathLst>
                <a:path w="15855" h="6322" extrusionOk="0">
                  <a:moveTo>
                    <a:pt x="5940" y="0"/>
                  </a:moveTo>
                  <a:cubicBezTo>
                    <a:pt x="3808" y="0"/>
                    <a:pt x="1794" y="491"/>
                    <a:pt x="0" y="1367"/>
                  </a:cubicBezTo>
                  <a:cubicBezTo>
                    <a:pt x="1434" y="4299"/>
                    <a:pt x="4444" y="6322"/>
                    <a:pt x="7929" y="6322"/>
                  </a:cubicBezTo>
                  <a:cubicBezTo>
                    <a:pt x="11410" y="6322"/>
                    <a:pt x="14423" y="4299"/>
                    <a:pt x="15855" y="1367"/>
                  </a:cubicBezTo>
                  <a:cubicBezTo>
                    <a:pt x="14058" y="491"/>
                    <a:pt x="12046" y="0"/>
                    <a:pt x="991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6949;p55">
              <a:extLst>
                <a:ext uri="{FF2B5EF4-FFF2-40B4-BE49-F238E27FC236}">
                  <a16:creationId xmlns:a16="http://schemas.microsoft.com/office/drawing/2014/main" id="{09DBF268-078D-8965-5168-ED4A0BDE46E8}"/>
                </a:ext>
              </a:extLst>
            </p:cNvPr>
            <p:cNvSpPr/>
            <p:nvPr/>
          </p:nvSpPr>
          <p:spPr>
            <a:xfrm>
              <a:off x="2631925" y="2666990"/>
              <a:ext cx="520451" cy="1077076"/>
            </a:xfrm>
            <a:custGeom>
              <a:avLst/>
              <a:gdLst/>
              <a:ahLst/>
              <a:cxnLst/>
              <a:rect l="l" t="t" r="r" b="b"/>
              <a:pathLst>
                <a:path w="13222" h="27363" extrusionOk="0">
                  <a:moveTo>
                    <a:pt x="7935" y="243"/>
                  </a:moveTo>
                  <a:cubicBezTo>
                    <a:pt x="10713" y="243"/>
                    <a:pt x="12973" y="2503"/>
                    <a:pt x="12973" y="5282"/>
                  </a:cubicBezTo>
                  <a:lnTo>
                    <a:pt x="12973" y="22082"/>
                  </a:lnTo>
                  <a:cubicBezTo>
                    <a:pt x="12973" y="24860"/>
                    <a:pt x="10713" y="27120"/>
                    <a:pt x="7935" y="27120"/>
                  </a:cubicBezTo>
                  <a:lnTo>
                    <a:pt x="5282" y="27120"/>
                  </a:lnTo>
                  <a:cubicBezTo>
                    <a:pt x="2500" y="27120"/>
                    <a:pt x="240" y="24860"/>
                    <a:pt x="240" y="22082"/>
                  </a:cubicBezTo>
                  <a:lnTo>
                    <a:pt x="240" y="5282"/>
                  </a:lnTo>
                  <a:cubicBezTo>
                    <a:pt x="240" y="2503"/>
                    <a:pt x="2500" y="243"/>
                    <a:pt x="5282" y="243"/>
                  </a:cubicBezTo>
                  <a:close/>
                  <a:moveTo>
                    <a:pt x="5284" y="0"/>
                  </a:moveTo>
                  <a:cubicBezTo>
                    <a:pt x="2372" y="0"/>
                    <a:pt x="0" y="2372"/>
                    <a:pt x="0" y="5282"/>
                  </a:cubicBezTo>
                  <a:lnTo>
                    <a:pt x="0" y="22082"/>
                  </a:lnTo>
                  <a:cubicBezTo>
                    <a:pt x="0" y="24991"/>
                    <a:pt x="2372" y="27363"/>
                    <a:pt x="5284" y="27363"/>
                  </a:cubicBezTo>
                  <a:lnTo>
                    <a:pt x="7937" y="27363"/>
                  </a:lnTo>
                  <a:cubicBezTo>
                    <a:pt x="10850" y="27363"/>
                    <a:pt x="13219" y="24997"/>
                    <a:pt x="13221" y="22082"/>
                  </a:cubicBezTo>
                  <a:lnTo>
                    <a:pt x="13221" y="5282"/>
                  </a:lnTo>
                  <a:cubicBezTo>
                    <a:pt x="13221" y="2372"/>
                    <a:pt x="10850" y="0"/>
                    <a:pt x="79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6950;p55">
              <a:extLst>
                <a:ext uri="{FF2B5EF4-FFF2-40B4-BE49-F238E27FC236}">
                  <a16:creationId xmlns:a16="http://schemas.microsoft.com/office/drawing/2014/main" id="{7A22D5AB-9B4C-3964-A7F0-7DA3415332E1}"/>
                </a:ext>
              </a:extLst>
            </p:cNvPr>
            <p:cNvSpPr/>
            <p:nvPr/>
          </p:nvSpPr>
          <p:spPr>
            <a:xfrm>
              <a:off x="2750000" y="2638758"/>
              <a:ext cx="284180" cy="1133282"/>
            </a:xfrm>
            <a:custGeom>
              <a:avLst/>
              <a:gdLst/>
              <a:ahLst/>
              <a:cxnLst/>
              <a:rect l="l" t="t" r="r" b="b"/>
              <a:pathLst>
                <a:path w="6863" h="27369" extrusionOk="0">
                  <a:moveTo>
                    <a:pt x="4107" y="249"/>
                  </a:moveTo>
                  <a:cubicBezTo>
                    <a:pt x="5493" y="249"/>
                    <a:pt x="6617" y="1376"/>
                    <a:pt x="6617" y="2760"/>
                  </a:cubicBezTo>
                  <a:lnTo>
                    <a:pt x="6617" y="24615"/>
                  </a:lnTo>
                  <a:cubicBezTo>
                    <a:pt x="6617" y="25999"/>
                    <a:pt x="5493" y="27126"/>
                    <a:pt x="4107" y="27126"/>
                  </a:cubicBezTo>
                  <a:lnTo>
                    <a:pt x="2754" y="27126"/>
                  </a:lnTo>
                  <a:cubicBezTo>
                    <a:pt x="1370" y="27126"/>
                    <a:pt x="243" y="25999"/>
                    <a:pt x="243" y="24615"/>
                  </a:cubicBezTo>
                  <a:lnTo>
                    <a:pt x="243" y="2760"/>
                  </a:lnTo>
                  <a:cubicBezTo>
                    <a:pt x="243" y="1376"/>
                    <a:pt x="1370" y="249"/>
                    <a:pt x="2754" y="249"/>
                  </a:cubicBezTo>
                  <a:close/>
                  <a:moveTo>
                    <a:pt x="2754" y="1"/>
                  </a:moveTo>
                  <a:cubicBezTo>
                    <a:pt x="1233" y="1"/>
                    <a:pt x="0" y="1240"/>
                    <a:pt x="0" y="2757"/>
                  </a:cubicBezTo>
                  <a:lnTo>
                    <a:pt x="0" y="24615"/>
                  </a:lnTo>
                  <a:cubicBezTo>
                    <a:pt x="0" y="26136"/>
                    <a:pt x="1239" y="27369"/>
                    <a:pt x="2754" y="27369"/>
                  </a:cubicBezTo>
                  <a:lnTo>
                    <a:pt x="4107" y="27369"/>
                  </a:lnTo>
                  <a:cubicBezTo>
                    <a:pt x="5627" y="27369"/>
                    <a:pt x="6863" y="26136"/>
                    <a:pt x="6863" y="24612"/>
                  </a:cubicBezTo>
                  <a:lnTo>
                    <a:pt x="6863" y="2757"/>
                  </a:lnTo>
                  <a:cubicBezTo>
                    <a:pt x="6863" y="1237"/>
                    <a:pt x="5624" y="1"/>
                    <a:pt x="4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6951;p55">
              <a:extLst>
                <a:ext uri="{FF2B5EF4-FFF2-40B4-BE49-F238E27FC236}">
                  <a16:creationId xmlns:a16="http://schemas.microsoft.com/office/drawing/2014/main" id="{067C89F2-54A1-60BC-29D6-B33FFDA6678A}"/>
                </a:ext>
              </a:extLst>
            </p:cNvPr>
            <p:cNvSpPr/>
            <p:nvPr/>
          </p:nvSpPr>
          <p:spPr>
            <a:xfrm>
              <a:off x="2886974" y="2643976"/>
              <a:ext cx="10228" cy="1122971"/>
            </a:xfrm>
            <a:custGeom>
              <a:avLst/>
              <a:gdLst/>
              <a:ahLst/>
              <a:cxnLst/>
              <a:rect l="l" t="t" r="r" b="b"/>
              <a:pathLst>
                <a:path w="247" h="27120" extrusionOk="0">
                  <a:moveTo>
                    <a:pt x="1" y="0"/>
                  </a:moveTo>
                  <a:lnTo>
                    <a:pt x="1" y="27120"/>
                  </a:lnTo>
                  <a:lnTo>
                    <a:pt x="246" y="2712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6952;p55">
              <a:extLst>
                <a:ext uri="{FF2B5EF4-FFF2-40B4-BE49-F238E27FC236}">
                  <a16:creationId xmlns:a16="http://schemas.microsoft.com/office/drawing/2014/main" id="{71DAE642-23C8-2C68-D2A0-F695ACE2027B}"/>
                </a:ext>
              </a:extLst>
            </p:cNvPr>
            <p:cNvSpPr/>
            <p:nvPr/>
          </p:nvSpPr>
          <p:spPr>
            <a:xfrm>
              <a:off x="2547231" y="2877759"/>
              <a:ext cx="689601" cy="73415"/>
            </a:xfrm>
            <a:custGeom>
              <a:avLst/>
              <a:gdLst/>
              <a:ahLst/>
              <a:cxnLst/>
              <a:rect l="l" t="t" r="r" b="b"/>
              <a:pathLst>
                <a:path w="16654" h="1773" extrusionOk="0">
                  <a:moveTo>
                    <a:pt x="113" y="1"/>
                  </a:moveTo>
                  <a:lnTo>
                    <a:pt x="1" y="219"/>
                  </a:lnTo>
                  <a:cubicBezTo>
                    <a:pt x="1945" y="1237"/>
                    <a:pt x="4135" y="1772"/>
                    <a:pt x="6337" y="1772"/>
                  </a:cubicBezTo>
                  <a:lnTo>
                    <a:pt x="10315" y="1772"/>
                  </a:lnTo>
                  <a:cubicBezTo>
                    <a:pt x="12519" y="1772"/>
                    <a:pt x="14709" y="1237"/>
                    <a:pt x="16653" y="219"/>
                  </a:cubicBezTo>
                  <a:lnTo>
                    <a:pt x="16542" y="1"/>
                  </a:lnTo>
                  <a:cubicBezTo>
                    <a:pt x="14631" y="1002"/>
                    <a:pt x="12477" y="1533"/>
                    <a:pt x="10315" y="1533"/>
                  </a:cubicBezTo>
                  <a:lnTo>
                    <a:pt x="6337" y="1533"/>
                  </a:lnTo>
                  <a:cubicBezTo>
                    <a:pt x="4175" y="1533"/>
                    <a:pt x="2024" y="1002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6953;p55">
              <a:extLst>
                <a:ext uri="{FF2B5EF4-FFF2-40B4-BE49-F238E27FC236}">
                  <a16:creationId xmlns:a16="http://schemas.microsoft.com/office/drawing/2014/main" id="{7153C3E3-6670-39BD-F124-43E48DFAECDD}"/>
                </a:ext>
              </a:extLst>
            </p:cNvPr>
            <p:cNvSpPr/>
            <p:nvPr/>
          </p:nvSpPr>
          <p:spPr>
            <a:xfrm>
              <a:off x="2561350" y="3500186"/>
              <a:ext cx="661029" cy="66211"/>
            </a:xfrm>
            <a:custGeom>
              <a:avLst/>
              <a:gdLst/>
              <a:ahLst/>
              <a:cxnLst/>
              <a:rect l="l" t="t" r="r" b="b"/>
              <a:pathLst>
                <a:path w="15964" h="1599" extrusionOk="0">
                  <a:moveTo>
                    <a:pt x="5993" y="0"/>
                  </a:moveTo>
                  <a:cubicBezTo>
                    <a:pt x="3892" y="0"/>
                    <a:pt x="1878" y="466"/>
                    <a:pt x="0" y="1378"/>
                  </a:cubicBezTo>
                  <a:lnTo>
                    <a:pt x="109" y="1599"/>
                  </a:lnTo>
                  <a:cubicBezTo>
                    <a:pt x="1953" y="701"/>
                    <a:pt x="3934" y="243"/>
                    <a:pt x="5996" y="243"/>
                  </a:cubicBezTo>
                  <a:lnTo>
                    <a:pt x="9974" y="243"/>
                  </a:lnTo>
                  <a:cubicBezTo>
                    <a:pt x="12038" y="243"/>
                    <a:pt x="14016" y="701"/>
                    <a:pt x="15860" y="1599"/>
                  </a:cubicBezTo>
                  <a:lnTo>
                    <a:pt x="15964" y="1378"/>
                  </a:lnTo>
                  <a:cubicBezTo>
                    <a:pt x="14086" y="463"/>
                    <a:pt x="12072" y="0"/>
                    <a:pt x="9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6954;p55">
              <a:extLst>
                <a:ext uri="{FF2B5EF4-FFF2-40B4-BE49-F238E27FC236}">
                  <a16:creationId xmlns:a16="http://schemas.microsoft.com/office/drawing/2014/main" id="{0A73595C-BE89-A49E-D848-ACC8D2835FF1}"/>
                </a:ext>
              </a:extLst>
            </p:cNvPr>
            <p:cNvSpPr/>
            <p:nvPr/>
          </p:nvSpPr>
          <p:spPr>
            <a:xfrm>
              <a:off x="2635717" y="3004339"/>
              <a:ext cx="512501" cy="442563"/>
            </a:xfrm>
            <a:custGeom>
              <a:avLst/>
              <a:gdLst/>
              <a:ahLst/>
              <a:cxnLst/>
              <a:rect l="l" t="t" r="r" b="b"/>
              <a:pathLst>
                <a:path w="12377" h="10688" extrusionOk="0">
                  <a:moveTo>
                    <a:pt x="6191" y="0"/>
                  </a:moveTo>
                  <a:cubicBezTo>
                    <a:pt x="5339" y="0"/>
                    <a:pt x="4487" y="445"/>
                    <a:pt x="4049" y="1335"/>
                  </a:cubicBezTo>
                  <a:lnTo>
                    <a:pt x="3644" y="2150"/>
                  </a:lnTo>
                  <a:lnTo>
                    <a:pt x="2746" y="2284"/>
                  </a:lnTo>
                  <a:cubicBezTo>
                    <a:pt x="785" y="2568"/>
                    <a:pt x="1" y="4979"/>
                    <a:pt x="1421" y="6359"/>
                  </a:cubicBezTo>
                  <a:lnTo>
                    <a:pt x="2074" y="6996"/>
                  </a:lnTo>
                  <a:lnTo>
                    <a:pt x="1920" y="7891"/>
                  </a:lnTo>
                  <a:cubicBezTo>
                    <a:pt x="1656" y="9436"/>
                    <a:pt x="2880" y="10687"/>
                    <a:pt x="4271" y="10687"/>
                  </a:cubicBezTo>
                  <a:cubicBezTo>
                    <a:pt x="4639" y="10687"/>
                    <a:pt x="5019" y="10600"/>
                    <a:pt x="5385" y="10407"/>
                  </a:cubicBezTo>
                  <a:lnTo>
                    <a:pt x="6192" y="9986"/>
                  </a:lnTo>
                  <a:lnTo>
                    <a:pt x="6998" y="10407"/>
                  </a:lnTo>
                  <a:cubicBezTo>
                    <a:pt x="7363" y="10600"/>
                    <a:pt x="7742" y="10687"/>
                    <a:pt x="8109" y="10687"/>
                  </a:cubicBezTo>
                  <a:cubicBezTo>
                    <a:pt x="9500" y="10687"/>
                    <a:pt x="10727" y="9436"/>
                    <a:pt x="10463" y="7891"/>
                  </a:cubicBezTo>
                  <a:lnTo>
                    <a:pt x="10309" y="6996"/>
                  </a:lnTo>
                  <a:lnTo>
                    <a:pt x="10962" y="6359"/>
                  </a:lnTo>
                  <a:cubicBezTo>
                    <a:pt x="12376" y="4976"/>
                    <a:pt x="11595" y="2568"/>
                    <a:pt x="9637" y="2284"/>
                  </a:cubicBezTo>
                  <a:lnTo>
                    <a:pt x="8736" y="2150"/>
                  </a:lnTo>
                  <a:lnTo>
                    <a:pt x="8331" y="1335"/>
                  </a:lnTo>
                  <a:cubicBezTo>
                    <a:pt x="7895" y="445"/>
                    <a:pt x="7043" y="0"/>
                    <a:pt x="6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6955;p55">
              <a:extLst>
                <a:ext uri="{FF2B5EF4-FFF2-40B4-BE49-F238E27FC236}">
                  <a16:creationId xmlns:a16="http://schemas.microsoft.com/office/drawing/2014/main" id="{2F3D1542-CC71-03B5-F6F1-A2A1C8D92F91}"/>
                </a:ext>
              </a:extLst>
            </p:cNvPr>
            <p:cNvSpPr/>
            <p:nvPr/>
          </p:nvSpPr>
          <p:spPr>
            <a:xfrm>
              <a:off x="2673853" y="3037133"/>
              <a:ext cx="436601" cy="376725"/>
            </a:xfrm>
            <a:custGeom>
              <a:avLst/>
              <a:gdLst/>
              <a:ahLst/>
              <a:cxnLst/>
              <a:rect l="l" t="t" r="r" b="b"/>
              <a:pathLst>
                <a:path w="10544" h="9098" extrusionOk="0">
                  <a:moveTo>
                    <a:pt x="5271" y="0"/>
                  </a:moveTo>
                  <a:cubicBezTo>
                    <a:pt x="4544" y="0"/>
                    <a:pt x="3818" y="378"/>
                    <a:pt x="3443" y="1134"/>
                  </a:cubicBezTo>
                  <a:lnTo>
                    <a:pt x="3100" y="1829"/>
                  </a:lnTo>
                  <a:lnTo>
                    <a:pt x="2333" y="1941"/>
                  </a:lnTo>
                  <a:cubicBezTo>
                    <a:pt x="667" y="2181"/>
                    <a:pt x="1" y="4231"/>
                    <a:pt x="1209" y="5411"/>
                  </a:cubicBezTo>
                  <a:lnTo>
                    <a:pt x="1761" y="5952"/>
                  </a:lnTo>
                  <a:lnTo>
                    <a:pt x="1630" y="6714"/>
                  </a:lnTo>
                  <a:cubicBezTo>
                    <a:pt x="1402" y="8028"/>
                    <a:pt x="2451" y="9097"/>
                    <a:pt x="3638" y="9097"/>
                  </a:cubicBezTo>
                  <a:cubicBezTo>
                    <a:pt x="3951" y="9097"/>
                    <a:pt x="4273" y="9023"/>
                    <a:pt x="4584" y="8859"/>
                  </a:cubicBezTo>
                  <a:lnTo>
                    <a:pt x="5271" y="8497"/>
                  </a:lnTo>
                  <a:lnTo>
                    <a:pt x="5957" y="8859"/>
                  </a:lnTo>
                  <a:cubicBezTo>
                    <a:pt x="6269" y="9023"/>
                    <a:pt x="6592" y="9098"/>
                    <a:pt x="6905" y="9098"/>
                  </a:cubicBezTo>
                  <a:cubicBezTo>
                    <a:pt x="8091" y="9098"/>
                    <a:pt x="9136" y="8032"/>
                    <a:pt x="8911" y="6714"/>
                  </a:cubicBezTo>
                  <a:lnTo>
                    <a:pt x="8777" y="5952"/>
                  </a:lnTo>
                  <a:lnTo>
                    <a:pt x="9332" y="5411"/>
                  </a:lnTo>
                  <a:cubicBezTo>
                    <a:pt x="10543" y="4237"/>
                    <a:pt x="9876" y="2186"/>
                    <a:pt x="8205" y="1941"/>
                  </a:cubicBezTo>
                  <a:lnTo>
                    <a:pt x="7438" y="1829"/>
                  </a:lnTo>
                  <a:lnTo>
                    <a:pt x="7098" y="1134"/>
                  </a:lnTo>
                  <a:cubicBezTo>
                    <a:pt x="6723" y="378"/>
                    <a:pt x="5997" y="0"/>
                    <a:pt x="5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6956;p55">
              <a:extLst>
                <a:ext uri="{FF2B5EF4-FFF2-40B4-BE49-F238E27FC236}">
                  <a16:creationId xmlns:a16="http://schemas.microsoft.com/office/drawing/2014/main" id="{11D9B359-55B9-99C4-D19A-CF154E9C8D68}"/>
                </a:ext>
              </a:extLst>
            </p:cNvPr>
            <p:cNvSpPr/>
            <p:nvPr/>
          </p:nvSpPr>
          <p:spPr>
            <a:xfrm>
              <a:off x="2673853" y="3067319"/>
              <a:ext cx="401487" cy="362688"/>
            </a:xfrm>
            <a:custGeom>
              <a:avLst/>
              <a:gdLst/>
              <a:ahLst/>
              <a:cxnLst/>
              <a:rect l="l" t="t" r="r" b="b"/>
              <a:pathLst>
                <a:path w="9696" h="8759" extrusionOk="0">
                  <a:moveTo>
                    <a:pt x="1" y="4124"/>
                  </a:moveTo>
                  <a:lnTo>
                    <a:pt x="1" y="4124"/>
                  </a:lnTo>
                  <a:cubicBezTo>
                    <a:pt x="121" y="4378"/>
                    <a:pt x="280" y="4624"/>
                    <a:pt x="503" y="4838"/>
                  </a:cubicBezTo>
                  <a:lnTo>
                    <a:pt x="1156" y="5475"/>
                  </a:lnTo>
                  <a:lnTo>
                    <a:pt x="1002" y="6370"/>
                  </a:lnTo>
                  <a:cubicBezTo>
                    <a:pt x="991" y="6437"/>
                    <a:pt x="988" y="6498"/>
                    <a:pt x="980" y="6565"/>
                  </a:cubicBezTo>
                  <a:cubicBezTo>
                    <a:pt x="1861" y="6230"/>
                    <a:pt x="2897" y="5574"/>
                    <a:pt x="3868" y="5147"/>
                  </a:cubicBezTo>
                  <a:lnTo>
                    <a:pt x="3868" y="5147"/>
                  </a:lnTo>
                  <a:cubicBezTo>
                    <a:pt x="3867" y="5206"/>
                    <a:pt x="3885" y="5245"/>
                    <a:pt x="3941" y="5245"/>
                  </a:cubicBezTo>
                  <a:cubicBezTo>
                    <a:pt x="3949" y="5245"/>
                    <a:pt x="3956" y="5244"/>
                    <a:pt x="3965" y="5243"/>
                  </a:cubicBezTo>
                  <a:cubicBezTo>
                    <a:pt x="4252" y="5198"/>
                    <a:pt x="4531" y="5067"/>
                    <a:pt x="4710" y="4841"/>
                  </a:cubicBezTo>
                  <a:lnTo>
                    <a:pt x="4710" y="4841"/>
                  </a:lnTo>
                  <a:cubicBezTo>
                    <a:pt x="4439" y="4914"/>
                    <a:pt x="4156" y="5020"/>
                    <a:pt x="3868" y="5147"/>
                  </a:cubicBezTo>
                  <a:lnTo>
                    <a:pt x="3868" y="5147"/>
                  </a:lnTo>
                  <a:cubicBezTo>
                    <a:pt x="3870" y="4977"/>
                    <a:pt x="4037" y="4642"/>
                    <a:pt x="3904" y="4642"/>
                  </a:cubicBezTo>
                  <a:cubicBezTo>
                    <a:pt x="3893" y="4642"/>
                    <a:pt x="3880" y="4644"/>
                    <a:pt x="3864" y="4649"/>
                  </a:cubicBezTo>
                  <a:cubicBezTo>
                    <a:pt x="3100" y="4897"/>
                    <a:pt x="2639" y="5077"/>
                    <a:pt x="2176" y="5077"/>
                  </a:cubicBezTo>
                  <a:cubicBezTo>
                    <a:pt x="1625" y="5077"/>
                    <a:pt x="1071" y="4822"/>
                    <a:pt x="1" y="4124"/>
                  </a:cubicBezTo>
                  <a:close/>
                  <a:moveTo>
                    <a:pt x="7508" y="1"/>
                  </a:moveTo>
                  <a:cubicBezTo>
                    <a:pt x="7304" y="1081"/>
                    <a:pt x="6978" y="2138"/>
                    <a:pt x="6531" y="3142"/>
                  </a:cubicBezTo>
                  <a:cubicBezTo>
                    <a:pt x="6412" y="3418"/>
                    <a:pt x="6250" y="3720"/>
                    <a:pt x="5960" y="3803"/>
                  </a:cubicBezTo>
                  <a:cubicBezTo>
                    <a:pt x="5908" y="3819"/>
                    <a:pt x="5855" y="3826"/>
                    <a:pt x="5802" y="3826"/>
                  </a:cubicBezTo>
                  <a:cubicBezTo>
                    <a:pt x="5627" y="3826"/>
                    <a:pt x="5452" y="3748"/>
                    <a:pt x="5315" y="3636"/>
                  </a:cubicBezTo>
                  <a:cubicBezTo>
                    <a:pt x="5134" y="3488"/>
                    <a:pt x="5008" y="3290"/>
                    <a:pt x="4883" y="3095"/>
                  </a:cubicBezTo>
                  <a:cubicBezTo>
                    <a:pt x="4249" y="2102"/>
                    <a:pt x="3616" y="1109"/>
                    <a:pt x="2983" y="113"/>
                  </a:cubicBezTo>
                  <a:lnTo>
                    <a:pt x="2729" y="629"/>
                  </a:lnTo>
                  <a:lnTo>
                    <a:pt x="2235" y="698"/>
                  </a:lnTo>
                  <a:cubicBezTo>
                    <a:pt x="3265" y="1348"/>
                    <a:pt x="4157" y="2197"/>
                    <a:pt x="4673" y="3282"/>
                  </a:cubicBezTo>
                  <a:cubicBezTo>
                    <a:pt x="4908" y="3778"/>
                    <a:pt x="5045" y="4409"/>
                    <a:pt x="4710" y="4841"/>
                  </a:cubicBezTo>
                  <a:cubicBezTo>
                    <a:pt x="4714" y="4840"/>
                    <a:pt x="4718" y="4840"/>
                    <a:pt x="4721" y="4840"/>
                  </a:cubicBezTo>
                  <a:cubicBezTo>
                    <a:pt x="4845" y="4840"/>
                    <a:pt x="4774" y="5371"/>
                    <a:pt x="4883" y="5461"/>
                  </a:cubicBezTo>
                  <a:cubicBezTo>
                    <a:pt x="4961" y="5522"/>
                    <a:pt x="4989" y="5622"/>
                    <a:pt x="5005" y="5720"/>
                  </a:cubicBezTo>
                  <a:cubicBezTo>
                    <a:pt x="5095" y="6192"/>
                    <a:pt x="5047" y="6680"/>
                    <a:pt x="4983" y="7157"/>
                  </a:cubicBezTo>
                  <a:cubicBezTo>
                    <a:pt x="4913" y="7695"/>
                    <a:pt x="4821" y="8228"/>
                    <a:pt x="4713" y="8758"/>
                  </a:cubicBezTo>
                  <a:lnTo>
                    <a:pt x="5271" y="8465"/>
                  </a:lnTo>
                  <a:lnTo>
                    <a:pt x="5683" y="8683"/>
                  </a:lnTo>
                  <a:cubicBezTo>
                    <a:pt x="5625" y="8236"/>
                    <a:pt x="5583" y="7784"/>
                    <a:pt x="5563" y="7335"/>
                  </a:cubicBezTo>
                  <a:cubicBezTo>
                    <a:pt x="5530" y="6599"/>
                    <a:pt x="5563" y="5815"/>
                    <a:pt x="5976" y="5210"/>
                  </a:cubicBezTo>
                  <a:cubicBezTo>
                    <a:pt x="6004" y="5168"/>
                    <a:pt x="6038" y="5126"/>
                    <a:pt x="6082" y="5098"/>
                  </a:cubicBezTo>
                  <a:cubicBezTo>
                    <a:pt x="6141" y="5062"/>
                    <a:pt x="6211" y="5059"/>
                    <a:pt x="6280" y="5059"/>
                  </a:cubicBezTo>
                  <a:cubicBezTo>
                    <a:pt x="6284" y="5059"/>
                    <a:pt x="6288" y="5059"/>
                    <a:pt x="6291" y="5059"/>
                  </a:cubicBezTo>
                  <a:cubicBezTo>
                    <a:pt x="7364" y="5059"/>
                    <a:pt x="8390" y="5467"/>
                    <a:pt x="9436" y="5731"/>
                  </a:cubicBezTo>
                  <a:lnTo>
                    <a:pt x="9394" y="5475"/>
                  </a:lnTo>
                  <a:lnTo>
                    <a:pt x="9695" y="5170"/>
                  </a:lnTo>
                  <a:cubicBezTo>
                    <a:pt x="9321" y="5154"/>
                    <a:pt x="8950" y="5134"/>
                    <a:pt x="8579" y="5078"/>
                  </a:cubicBezTo>
                  <a:cubicBezTo>
                    <a:pt x="8200" y="5023"/>
                    <a:pt x="7823" y="4939"/>
                    <a:pt x="7458" y="4825"/>
                  </a:cubicBezTo>
                  <a:cubicBezTo>
                    <a:pt x="7215" y="4749"/>
                    <a:pt x="6975" y="4657"/>
                    <a:pt x="6780" y="4501"/>
                  </a:cubicBezTo>
                  <a:cubicBezTo>
                    <a:pt x="6584" y="4345"/>
                    <a:pt x="6434" y="4110"/>
                    <a:pt x="6434" y="3859"/>
                  </a:cubicBezTo>
                  <a:cubicBezTo>
                    <a:pt x="6434" y="3605"/>
                    <a:pt x="6582" y="3374"/>
                    <a:pt x="6721" y="3165"/>
                  </a:cubicBezTo>
                  <a:lnTo>
                    <a:pt x="8342" y="707"/>
                  </a:lnTo>
                  <a:lnTo>
                    <a:pt x="7820" y="629"/>
                  </a:lnTo>
                  <a:lnTo>
                    <a:pt x="7508" y="1"/>
                  </a:ln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6957;p55">
              <a:extLst>
                <a:ext uri="{FF2B5EF4-FFF2-40B4-BE49-F238E27FC236}">
                  <a16:creationId xmlns:a16="http://schemas.microsoft.com/office/drawing/2014/main" id="{DFCC0F4D-A680-3FBE-D912-74AC130096D5}"/>
                </a:ext>
              </a:extLst>
            </p:cNvPr>
            <p:cNvSpPr/>
            <p:nvPr/>
          </p:nvSpPr>
          <p:spPr>
            <a:xfrm>
              <a:off x="2809129" y="3142762"/>
              <a:ext cx="165796" cy="165837"/>
            </a:xfrm>
            <a:custGeom>
              <a:avLst/>
              <a:gdLst/>
              <a:ahLst/>
              <a:cxnLst/>
              <a:rect l="l" t="t" r="r" b="b"/>
              <a:pathLst>
                <a:path w="4004" h="4005" extrusionOk="0">
                  <a:moveTo>
                    <a:pt x="2004" y="1"/>
                  </a:moveTo>
                  <a:cubicBezTo>
                    <a:pt x="896" y="1"/>
                    <a:pt x="0" y="896"/>
                    <a:pt x="0" y="2001"/>
                  </a:cubicBezTo>
                  <a:cubicBezTo>
                    <a:pt x="0" y="3109"/>
                    <a:pt x="896" y="4004"/>
                    <a:pt x="2004" y="4004"/>
                  </a:cubicBezTo>
                  <a:cubicBezTo>
                    <a:pt x="3108" y="4004"/>
                    <a:pt x="4004" y="3109"/>
                    <a:pt x="4004" y="2001"/>
                  </a:cubicBezTo>
                  <a:cubicBezTo>
                    <a:pt x="4004" y="896"/>
                    <a:pt x="3108" y="1"/>
                    <a:pt x="2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6958;p55">
              <a:extLst>
                <a:ext uri="{FF2B5EF4-FFF2-40B4-BE49-F238E27FC236}">
                  <a16:creationId xmlns:a16="http://schemas.microsoft.com/office/drawing/2014/main" id="{C0BEB425-0FF6-1710-4703-2867C56A2F9C}"/>
                </a:ext>
              </a:extLst>
            </p:cNvPr>
            <p:cNvSpPr/>
            <p:nvPr/>
          </p:nvSpPr>
          <p:spPr>
            <a:xfrm>
              <a:off x="2826230" y="3168973"/>
              <a:ext cx="131593" cy="113374"/>
            </a:xfrm>
            <a:custGeom>
              <a:avLst/>
              <a:gdLst/>
              <a:ahLst/>
              <a:cxnLst/>
              <a:rect l="l" t="t" r="r" b="b"/>
              <a:pathLst>
                <a:path w="3178" h="2738" extrusionOk="0">
                  <a:moveTo>
                    <a:pt x="1589" y="1"/>
                  </a:moveTo>
                  <a:cubicBezTo>
                    <a:pt x="1371" y="1"/>
                    <a:pt x="1151" y="115"/>
                    <a:pt x="1035" y="344"/>
                  </a:cubicBezTo>
                  <a:lnTo>
                    <a:pt x="932" y="553"/>
                  </a:lnTo>
                  <a:lnTo>
                    <a:pt x="701" y="584"/>
                  </a:lnTo>
                  <a:cubicBezTo>
                    <a:pt x="198" y="654"/>
                    <a:pt x="0" y="1270"/>
                    <a:pt x="363" y="1627"/>
                  </a:cubicBezTo>
                  <a:lnTo>
                    <a:pt x="530" y="1792"/>
                  </a:lnTo>
                  <a:lnTo>
                    <a:pt x="491" y="2021"/>
                  </a:lnTo>
                  <a:cubicBezTo>
                    <a:pt x="425" y="2416"/>
                    <a:pt x="739" y="2737"/>
                    <a:pt x="1096" y="2737"/>
                  </a:cubicBezTo>
                  <a:cubicBezTo>
                    <a:pt x="1190" y="2737"/>
                    <a:pt x="1287" y="2715"/>
                    <a:pt x="1381" y="2665"/>
                  </a:cubicBezTo>
                  <a:lnTo>
                    <a:pt x="1588" y="2559"/>
                  </a:lnTo>
                  <a:lnTo>
                    <a:pt x="1791" y="2665"/>
                  </a:lnTo>
                  <a:cubicBezTo>
                    <a:pt x="1886" y="2715"/>
                    <a:pt x="1983" y="2737"/>
                    <a:pt x="2078" y="2737"/>
                  </a:cubicBezTo>
                  <a:cubicBezTo>
                    <a:pt x="2435" y="2737"/>
                    <a:pt x="2747" y="2416"/>
                    <a:pt x="2681" y="2021"/>
                  </a:cubicBezTo>
                  <a:lnTo>
                    <a:pt x="2642" y="1792"/>
                  </a:lnTo>
                  <a:lnTo>
                    <a:pt x="2810" y="1627"/>
                  </a:lnTo>
                  <a:cubicBezTo>
                    <a:pt x="3178" y="1276"/>
                    <a:pt x="2974" y="657"/>
                    <a:pt x="2472" y="584"/>
                  </a:cubicBezTo>
                  <a:lnTo>
                    <a:pt x="2243" y="553"/>
                  </a:lnTo>
                  <a:lnTo>
                    <a:pt x="2137" y="344"/>
                  </a:lnTo>
                  <a:cubicBezTo>
                    <a:pt x="2026" y="115"/>
                    <a:pt x="1808" y="1"/>
                    <a:pt x="158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6959;p55">
              <a:extLst>
                <a:ext uri="{FF2B5EF4-FFF2-40B4-BE49-F238E27FC236}">
                  <a16:creationId xmlns:a16="http://schemas.microsoft.com/office/drawing/2014/main" id="{0400B8D9-7248-D435-815A-6820EF0221E1}"/>
                </a:ext>
              </a:extLst>
            </p:cNvPr>
            <p:cNvSpPr/>
            <p:nvPr/>
          </p:nvSpPr>
          <p:spPr>
            <a:xfrm>
              <a:off x="2849335" y="3182844"/>
              <a:ext cx="85506" cy="85548"/>
            </a:xfrm>
            <a:custGeom>
              <a:avLst/>
              <a:gdLst/>
              <a:ahLst/>
              <a:cxnLst/>
              <a:rect l="l" t="t" r="r" b="b"/>
              <a:pathLst>
                <a:path w="2065" h="2066" extrusionOk="0">
                  <a:moveTo>
                    <a:pt x="1033" y="1"/>
                  </a:moveTo>
                  <a:cubicBezTo>
                    <a:pt x="461" y="1"/>
                    <a:pt x="0" y="461"/>
                    <a:pt x="0" y="1033"/>
                  </a:cubicBezTo>
                  <a:cubicBezTo>
                    <a:pt x="0" y="1605"/>
                    <a:pt x="461" y="2065"/>
                    <a:pt x="1033" y="2065"/>
                  </a:cubicBezTo>
                  <a:cubicBezTo>
                    <a:pt x="1604" y="2065"/>
                    <a:pt x="2065" y="1605"/>
                    <a:pt x="2065" y="1033"/>
                  </a:cubicBezTo>
                  <a:cubicBezTo>
                    <a:pt x="2065" y="467"/>
                    <a:pt x="1604" y="1"/>
                    <a:pt x="10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6960;p55">
              <a:extLst>
                <a:ext uri="{FF2B5EF4-FFF2-40B4-BE49-F238E27FC236}">
                  <a16:creationId xmlns:a16="http://schemas.microsoft.com/office/drawing/2014/main" id="{1AD5AAA2-A256-F0E1-1FD5-1957D46E267E}"/>
                </a:ext>
              </a:extLst>
            </p:cNvPr>
            <p:cNvSpPr/>
            <p:nvPr/>
          </p:nvSpPr>
          <p:spPr>
            <a:xfrm>
              <a:off x="2889541" y="3099119"/>
              <a:ext cx="5093" cy="255774"/>
            </a:xfrm>
            <a:custGeom>
              <a:avLst/>
              <a:gdLst/>
              <a:ahLst/>
              <a:cxnLst/>
              <a:rect l="l" t="t" r="r" b="b"/>
              <a:pathLst>
                <a:path w="123" h="6177" extrusionOk="0">
                  <a:moveTo>
                    <a:pt x="0" y="0"/>
                  </a:moveTo>
                  <a:lnTo>
                    <a:pt x="0" y="6177"/>
                  </a:lnTo>
                  <a:lnTo>
                    <a:pt x="123" y="6177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6961;p55">
              <a:extLst>
                <a:ext uri="{FF2B5EF4-FFF2-40B4-BE49-F238E27FC236}">
                  <a16:creationId xmlns:a16="http://schemas.microsoft.com/office/drawing/2014/main" id="{0CB87A00-C5A4-E80A-3A5E-1AA2FD068231}"/>
                </a:ext>
              </a:extLst>
            </p:cNvPr>
            <p:cNvSpPr/>
            <p:nvPr/>
          </p:nvSpPr>
          <p:spPr>
            <a:xfrm>
              <a:off x="2879479" y="3077050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0"/>
                  </a:moveTo>
                  <a:cubicBezTo>
                    <a:pt x="140" y="0"/>
                    <a:pt x="0" y="140"/>
                    <a:pt x="0" y="313"/>
                  </a:cubicBezTo>
                  <a:cubicBezTo>
                    <a:pt x="0" y="489"/>
                    <a:pt x="140" y="628"/>
                    <a:pt x="313" y="628"/>
                  </a:cubicBezTo>
                  <a:cubicBezTo>
                    <a:pt x="489" y="628"/>
                    <a:pt x="628" y="489"/>
                    <a:pt x="628" y="313"/>
                  </a:cubicBezTo>
                  <a:cubicBezTo>
                    <a:pt x="628" y="140"/>
                    <a:pt x="489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6962;p55">
              <a:extLst>
                <a:ext uri="{FF2B5EF4-FFF2-40B4-BE49-F238E27FC236}">
                  <a16:creationId xmlns:a16="http://schemas.microsoft.com/office/drawing/2014/main" id="{AC1F7764-F0EF-B67F-1704-CABCB4FF6ECD}"/>
                </a:ext>
              </a:extLst>
            </p:cNvPr>
            <p:cNvSpPr/>
            <p:nvPr/>
          </p:nvSpPr>
          <p:spPr>
            <a:xfrm>
              <a:off x="2887222" y="3084875"/>
              <a:ext cx="10559" cy="10352"/>
            </a:xfrm>
            <a:custGeom>
              <a:avLst/>
              <a:gdLst/>
              <a:ahLst/>
              <a:cxnLst/>
              <a:rect l="l" t="t" r="r" b="b"/>
              <a:pathLst>
                <a:path w="255" h="250" extrusionOk="0">
                  <a:moveTo>
                    <a:pt x="135" y="1"/>
                  </a:moveTo>
                  <a:cubicBezTo>
                    <a:pt x="132" y="1"/>
                    <a:pt x="129" y="1"/>
                    <a:pt x="126" y="1"/>
                  </a:cubicBezTo>
                  <a:cubicBezTo>
                    <a:pt x="56" y="1"/>
                    <a:pt x="0" y="57"/>
                    <a:pt x="0" y="127"/>
                  </a:cubicBezTo>
                  <a:cubicBezTo>
                    <a:pt x="0" y="196"/>
                    <a:pt x="56" y="249"/>
                    <a:pt x="126" y="249"/>
                  </a:cubicBezTo>
                  <a:cubicBezTo>
                    <a:pt x="196" y="249"/>
                    <a:pt x="254" y="196"/>
                    <a:pt x="254" y="127"/>
                  </a:cubicBezTo>
                  <a:cubicBezTo>
                    <a:pt x="254" y="55"/>
                    <a:pt x="198" y="1"/>
                    <a:pt x="135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6963;p55">
              <a:extLst>
                <a:ext uri="{FF2B5EF4-FFF2-40B4-BE49-F238E27FC236}">
                  <a16:creationId xmlns:a16="http://schemas.microsoft.com/office/drawing/2014/main" id="{D5AA07BA-9C95-5202-9C2A-18FE82F761FB}"/>
                </a:ext>
              </a:extLst>
            </p:cNvPr>
            <p:cNvSpPr/>
            <p:nvPr/>
          </p:nvSpPr>
          <p:spPr>
            <a:xfrm>
              <a:off x="2879355" y="3350914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1"/>
                  </a:moveTo>
                  <a:cubicBezTo>
                    <a:pt x="140" y="1"/>
                    <a:pt x="1" y="146"/>
                    <a:pt x="1" y="316"/>
                  </a:cubicBezTo>
                  <a:cubicBezTo>
                    <a:pt x="1" y="489"/>
                    <a:pt x="143" y="629"/>
                    <a:pt x="313" y="629"/>
                  </a:cubicBezTo>
                  <a:cubicBezTo>
                    <a:pt x="489" y="629"/>
                    <a:pt x="628" y="486"/>
                    <a:pt x="628" y="316"/>
                  </a:cubicBezTo>
                  <a:cubicBezTo>
                    <a:pt x="628" y="146"/>
                    <a:pt x="489" y="6"/>
                    <a:pt x="313" y="1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6964;p55">
              <a:extLst>
                <a:ext uri="{FF2B5EF4-FFF2-40B4-BE49-F238E27FC236}">
                  <a16:creationId xmlns:a16="http://schemas.microsoft.com/office/drawing/2014/main" id="{90CA4D2D-F07A-374B-A371-C54BA40D0870}"/>
                </a:ext>
              </a:extLst>
            </p:cNvPr>
            <p:cNvSpPr/>
            <p:nvPr/>
          </p:nvSpPr>
          <p:spPr>
            <a:xfrm>
              <a:off x="2887222" y="3358782"/>
              <a:ext cx="10559" cy="10435"/>
            </a:xfrm>
            <a:custGeom>
              <a:avLst/>
              <a:gdLst/>
              <a:ahLst/>
              <a:cxnLst/>
              <a:rect l="l" t="t" r="r" b="b"/>
              <a:pathLst>
                <a:path w="255" h="252" extrusionOk="0">
                  <a:moveTo>
                    <a:pt x="126" y="1"/>
                  </a:moveTo>
                  <a:cubicBezTo>
                    <a:pt x="56" y="1"/>
                    <a:pt x="0" y="56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6" y="252"/>
                    <a:pt x="254" y="196"/>
                    <a:pt x="254" y="126"/>
                  </a:cubicBezTo>
                  <a:cubicBezTo>
                    <a:pt x="254" y="56"/>
                    <a:pt x="193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6965;p55">
              <a:extLst>
                <a:ext uri="{FF2B5EF4-FFF2-40B4-BE49-F238E27FC236}">
                  <a16:creationId xmlns:a16="http://schemas.microsoft.com/office/drawing/2014/main" id="{627D4DDA-020E-4FB2-02D1-51F4E7C4AB7A}"/>
                </a:ext>
              </a:extLst>
            </p:cNvPr>
            <p:cNvSpPr/>
            <p:nvPr/>
          </p:nvSpPr>
          <p:spPr>
            <a:xfrm>
              <a:off x="2764534" y="3224209"/>
              <a:ext cx="255816" cy="5135"/>
            </a:xfrm>
            <a:custGeom>
              <a:avLst/>
              <a:gdLst/>
              <a:ahLst/>
              <a:cxnLst/>
              <a:rect l="l" t="t" r="r" b="b"/>
              <a:pathLst>
                <a:path w="6178" h="124" extrusionOk="0">
                  <a:moveTo>
                    <a:pt x="1" y="1"/>
                  </a:moveTo>
                  <a:lnTo>
                    <a:pt x="1" y="123"/>
                  </a:lnTo>
                  <a:lnTo>
                    <a:pt x="6177" y="123"/>
                  </a:lnTo>
                  <a:lnTo>
                    <a:pt x="6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6966;p55">
              <a:extLst>
                <a:ext uri="{FF2B5EF4-FFF2-40B4-BE49-F238E27FC236}">
                  <a16:creationId xmlns:a16="http://schemas.microsoft.com/office/drawing/2014/main" id="{8262A580-82C3-2F63-D71E-F0D9BDAB4478}"/>
                </a:ext>
              </a:extLst>
            </p:cNvPr>
            <p:cNvSpPr/>
            <p:nvPr/>
          </p:nvSpPr>
          <p:spPr>
            <a:xfrm>
              <a:off x="3016370" y="3213941"/>
              <a:ext cx="26004" cy="26004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6" y="0"/>
                  </a:moveTo>
                  <a:cubicBezTo>
                    <a:pt x="140" y="0"/>
                    <a:pt x="0" y="140"/>
                    <a:pt x="0" y="315"/>
                  </a:cubicBezTo>
                  <a:cubicBezTo>
                    <a:pt x="0" y="488"/>
                    <a:pt x="140" y="628"/>
                    <a:pt x="316" y="628"/>
                  </a:cubicBezTo>
                  <a:cubicBezTo>
                    <a:pt x="489" y="628"/>
                    <a:pt x="628" y="488"/>
                    <a:pt x="628" y="315"/>
                  </a:cubicBezTo>
                  <a:cubicBezTo>
                    <a:pt x="628" y="140"/>
                    <a:pt x="489" y="0"/>
                    <a:pt x="316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6967;p55">
              <a:extLst>
                <a:ext uri="{FF2B5EF4-FFF2-40B4-BE49-F238E27FC236}">
                  <a16:creationId xmlns:a16="http://schemas.microsoft.com/office/drawing/2014/main" id="{8D388866-33B1-9B0A-0E5E-39619929C2D3}"/>
                </a:ext>
              </a:extLst>
            </p:cNvPr>
            <p:cNvSpPr/>
            <p:nvPr/>
          </p:nvSpPr>
          <p:spPr>
            <a:xfrm>
              <a:off x="3024237" y="3221891"/>
              <a:ext cx="10518" cy="10435"/>
            </a:xfrm>
            <a:custGeom>
              <a:avLst/>
              <a:gdLst/>
              <a:ahLst/>
              <a:cxnLst/>
              <a:rect l="l" t="t" r="r" b="b"/>
              <a:pathLst>
                <a:path w="254" h="252" extrusionOk="0">
                  <a:moveTo>
                    <a:pt x="126" y="1"/>
                  </a:moveTo>
                  <a:cubicBezTo>
                    <a:pt x="56" y="1"/>
                    <a:pt x="0" y="57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5" y="252"/>
                    <a:pt x="254" y="196"/>
                    <a:pt x="251" y="126"/>
                  </a:cubicBezTo>
                  <a:cubicBezTo>
                    <a:pt x="251" y="57"/>
                    <a:pt x="195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6968;p55">
              <a:extLst>
                <a:ext uri="{FF2B5EF4-FFF2-40B4-BE49-F238E27FC236}">
                  <a16:creationId xmlns:a16="http://schemas.microsoft.com/office/drawing/2014/main" id="{FEA691D3-3614-7768-AB13-6880A6419284}"/>
                </a:ext>
              </a:extLst>
            </p:cNvPr>
            <p:cNvSpPr/>
            <p:nvPr/>
          </p:nvSpPr>
          <p:spPr>
            <a:xfrm>
              <a:off x="2742464" y="3213941"/>
              <a:ext cx="26045" cy="26004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3" y="0"/>
                  </a:moveTo>
                  <a:cubicBezTo>
                    <a:pt x="140" y="0"/>
                    <a:pt x="1" y="142"/>
                    <a:pt x="1" y="315"/>
                  </a:cubicBezTo>
                  <a:cubicBezTo>
                    <a:pt x="1" y="488"/>
                    <a:pt x="143" y="628"/>
                    <a:pt x="313" y="628"/>
                  </a:cubicBezTo>
                  <a:cubicBezTo>
                    <a:pt x="486" y="628"/>
                    <a:pt x="626" y="488"/>
                    <a:pt x="628" y="315"/>
                  </a:cubicBezTo>
                  <a:cubicBezTo>
                    <a:pt x="628" y="140"/>
                    <a:pt x="483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6969;p55">
              <a:extLst>
                <a:ext uri="{FF2B5EF4-FFF2-40B4-BE49-F238E27FC236}">
                  <a16:creationId xmlns:a16="http://schemas.microsoft.com/office/drawing/2014/main" id="{623B8DF2-2F49-144C-73B0-43F01FB6EEE7}"/>
                </a:ext>
              </a:extLst>
            </p:cNvPr>
            <p:cNvSpPr/>
            <p:nvPr/>
          </p:nvSpPr>
          <p:spPr>
            <a:xfrm>
              <a:off x="2750207" y="3221891"/>
              <a:ext cx="10435" cy="10435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26" y="1"/>
                  </a:moveTo>
                  <a:cubicBezTo>
                    <a:pt x="56" y="1"/>
                    <a:pt x="1" y="57"/>
                    <a:pt x="1" y="126"/>
                  </a:cubicBezTo>
                  <a:cubicBezTo>
                    <a:pt x="1" y="196"/>
                    <a:pt x="56" y="252"/>
                    <a:pt x="126" y="252"/>
                  </a:cubicBezTo>
                  <a:cubicBezTo>
                    <a:pt x="196" y="252"/>
                    <a:pt x="252" y="196"/>
                    <a:pt x="252" y="126"/>
                  </a:cubicBezTo>
                  <a:cubicBezTo>
                    <a:pt x="252" y="57"/>
                    <a:pt x="196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6970;p55">
              <a:extLst>
                <a:ext uri="{FF2B5EF4-FFF2-40B4-BE49-F238E27FC236}">
                  <a16:creationId xmlns:a16="http://schemas.microsoft.com/office/drawing/2014/main" id="{3815B1B4-1D88-9590-37E7-20D158A3771D}"/>
                </a:ext>
              </a:extLst>
            </p:cNvPr>
            <p:cNvSpPr/>
            <p:nvPr/>
          </p:nvSpPr>
          <p:spPr>
            <a:xfrm>
              <a:off x="2821137" y="3155930"/>
              <a:ext cx="141904" cy="141904"/>
            </a:xfrm>
            <a:custGeom>
              <a:avLst/>
              <a:gdLst/>
              <a:ahLst/>
              <a:cxnLst/>
              <a:rect l="l" t="t" r="r" b="b"/>
              <a:pathLst>
                <a:path w="3427" h="3427" extrusionOk="0">
                  <a:moveTo>
                    <a:pt x="3340" y="1"/>
                  </a:moveTo>
                  <a:lnTo>
                    <a:pt x="1" y="3340"/>
                  </a:lnTo>
                  <a:lnTo>
                    <a:pt x="87" y="3427"/>
                  </a:lnTo>
                  <a:lnTo>
                    <a:pt x="3426" y="87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6971;p55">
              <a:extLst>
                <a:ext uri="{FF2B5EF4-FFF2-40B4-BE49-F238E27FC236}">
                  <a16:creationId xmlns:a16="http://schemas.microsoft.com/office/drawing/2014/main" id="{B96E3AE1-1D78-84C7-11B5-A312C660669F}"/>
                </a:ext>
              </a:extLst>
            </p:cNvPr>
            <p:cNvSpPr/>
            <p:nvPr/>
          </p:nvSpPr>
          <p:spPr>
            <a:xfrm>
              <a:off x="2956413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0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0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6972;p55">
              <a:extLst>
                <a:ext uri="{FF2B5EF4-FFF2-40B4-BE49-F238E27FC236}">
                  <a16:creationId xmlns:a16="http://schemas.microsoft.com/office/drawing/2014/main" id="{49BA018C-12E8-2389-E73E-CE1D98364C29}"/>
                </a:ext>
              </a:extLst>
            </p:cNvPr>
            <p:cNvSpPr/>
            <p:nvPr/>
          </p:nvSpPr>
          <p:spPr>
            <a:xfrm>
              <a:off x="2962086" y="3149056"/>
              <a:ext cx="8820" cy="8033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09" y="1"/>
                  </a:moveTo>
                  <a:cubicBezTo>
                    <a:pt x="84" y="1"/>
                    <a:pt x="59" y="11"/>
                    <a:pt x="39" y="30"/>
                  </a:cubicBezTo>
                  <a:cubicBezTo>
                    <a:pt x="0" y="64"/>
                    <a:pt x="0" y="128"/>
                    <a:pt x="39" y="167"/>
                  </a:cubicBezTo>
                  <a:cubicBezTo>
                    <a:pt x="56" y="185"/>
                    <a:pt x="80" y="194"/>
                    <a:pt x="105" y="194"/>
                  </a:cubicBezTo>
                  <a:cubicBezTo>
                    <a:pt x="131" y="194"/>
                    <a:pt x="156" y="185"/>
                    <a:pt x="176" y="167"/>
                  </a:cubicBezTo>
                  <a:cubicBezTo>
                    <a:pt x="212" y="128"/>
                    <a:pt x="212" y="64"/>
                    <a:pt x="176" y="30"/>
                  </a:cubicBezTo>
                  <a:cubicBezTo>
                    <a:pt x="158" y="11"/>
                    <a:pt x="133" y="1"/>
                    <a:pt x="10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6973;p55">
              <a:extLst>
                <a:ext uri="{FF2B5EF4-FFF2-40B4-BE49-F238E27FC236}">
                  <a16:creationId xmlns:a16="http://schemas.microsoft.com/office/drawing/2014/main" id="{BB253E52-BAC5-C15E-11F7-D91C7C36950A}"/>
                </a:ext>
              </a:extLst>
            </p:cNvPr>
            <p:cNvSpPr/>
            <p:nvPr/>
          </p:nvSpPr>
          <p:spPr>
            <a:xfrm>
              <a:off x="2808425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3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3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6974;p55">
              <a:extLst>
                <a:ext uri="{FF2B5EF4-FFF2-40B4-BE49-F238E27FC236}">
                  <a16:creationId xmlns:a16="http://schemas.microsoft.com/office/drawing/2014/main" id="{9189C6E7-0084-5BF3-5C0E-D80B7397B002}"/>
                </a:ext>
              </a:extLst>
            </p:cNvPr>
            <p:cNvSpPr/>
            <p:nvPr/>
          </p:nvSpPr>
          <p:spPr>
            <a:xfrm>
              <a:off x="2814305" y="3297003"/>
              <a:ext cx="8157" cy="8116"/>
            </a:xfrm>
            <a:custGeom>
              <a:avLst/>
              <a:gdLst/>
              <a:ahLst/>
              <a:cxnLst/>
              <a:rect l="l" t="t" r="r" b="b"/>
              <a:pathLst>
                <a:path w="197" h="196" extrusionOk="0">
                  <a:moveTo>
                    <a:pt x="99" y="0"/>
                  </a:moveTo>
                  <a:cubicBezTo>
                    <a:pt x="46" y="0"/>
                    <a:pt x="1" y="42"/>
                    <a:pt x="1" y="98"/>
                  </a:cubicBezTo>
                  <a:cubicBezTo>
                    <a:pt x="1" y="151"/>
                    <a:pt x="46" y="195"/>
                    <a:pt x="99" y="195"/>
                  </a:cubicBezTo>
                  <a:cubicBezTo>
                    <a:pt x="154" y="195"/>
                    <a:pt x="196" y="151"/>
                    <a:pt x="196" y="98"/>
                  </a:cubicBezTo>
                  <a:cubicBezTo>
                    <a:pt x="196" y="42"/>
                    <a:pt x="154" y="0"/>
                    <a:pt x="99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6975;p55">
              <a:extLst>
                <a:ext uri="{FF2B5EF4-FFF2-40B4-BE49-F238E27FC236}">
                  <a16:creationId xmlns:a16="http://schemas.microsoft.com/office/drawing/2014/main" id="{1F0F9013-9EAD-A24A-F2AA-0B94B2383F43}"/>
                </a:ext>
              </a:extLst>
            </p:cNvPr>
            <p:cNvSpPr/>
            <p:nvPr/>
          </p:nvSpPr>
          <p:spPr>
            <a:xfrm>
              <a:off x="2821468" y="3156054"/>
              <a:ext cx="141904" cy="141779"/>
            </a:xfrm>
            <a:custGeom>
              <a:avLst/>
              <a:gdLst/>
              <a:ahLst/>
              <a:cxnLst/>
              <a:rect l="l" t="t" r="r" b="b"/>
              <a:pathLst>
                <a:path w="3427" h="3424" extrusionOk="0">
                  <a:moveTo>
                    <a:pt x="87" y="1"/>
                  </a:moveTo>
                  <a:lnTo>
                    <a:pt x="1" y="87"/>
                  </a:lnTo>
                  <a:lnTo>
                    <a:pt x="3340" y="3424"/>
                  </a:lnTo>
                  <a:lnTo>
                    <a:pt x="3427" y="3337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6976;p55">
              <a:extLst>
                <a:ext uri="{FF2B5EF4-FFF2-40B4-BE49-F238E27FC236}">
                  <a16:creationId xmlns:a16="http://schemas.microsoft.com/office/drawing/2014/main" id="{34E62E1C-863E-CD7E-FEE9-A1697DFE30FB}"/>
                </a:ext>
              </a:extLst>
            </p:cNvPr>
            <p:cNvSpPr/>
            <p:nvPr/>
          </p:nvSpPr>
          <p:spPr>
            <a:xfrm>
              <a:off x="2956413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3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3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6977;p55">
              <a:extLst>
                <a:ext uri="{FF2B5EF4-FFF2-40B4-BE49-F238E27FC236}">
                  <a16:creationId xmlns:a16="http://schemas.microsoft.com/office/drawing/2014/main" id="{39C9A65E-D616-D016-CCE4-67E2234FC89A}"/>
                </a:ext>
              </a:extLst>
            </p:cNvPr>
            <p:cNvSpPr/>
            <p:nvPr/>
          </p:nvSpPr>
          <p:spPr>
            <a:xfrm>
              <a:off x="2962417" y="3297003"/>
              <a:ext cx="7992" cy="8116"/>
            </a:xfrm>
            <a:custGeom>
              <a:avLst/>
              <a:gdLst/>
              <a:ahLst/>
              <a:cxnLst/>
              <a:rect l="l" t="t" r="r" b="b"/>
              <a:pathLst>
                <a:path w="193" h="196" extrusionOk="0">
                  <a:moveTo>
                    <a:pt x="98" y="0"/>
                  </a:moveTo>
                  <a:cubicBezTo>
                    <a:pt x="42" y="0"/>
                    <a:pt x="0" y="42"/>
                    <a:pt x="0" y="98"/>
                  </a:cubicBezTo>
                  <a:cubicBezTo>
                    <a:pt x="0" y="151"/>
                    <a:pt x="42" y="195"/>
                    <a:pt x="98" y="195"/>
                  </a:cubicBezTo>
                  <a:cubicBezTo>
                    <a:pt x="151" y="195"/>
                    <a:pt x="193" y="151"/>
                    <a:pt x="193" y="98"/>
                  </a:cubicBezTo>
                  <a:cubicBezTo>
                    <a:pt x="193" y="42"/>
                    <a:pt x="151" y="0"/>
                    <a:pt x="98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6978;p55">
              <a:extLst>
                <a:ext uri="{FF2B5EF4-FFF2-40B4-BE49-F238E27FC236}">
                  <a16:creationId xmlns:a16="http://schemas.microsoft.com/office/drawing/2014/main" id="{F32B4B60-5DCC-8562-DD8E-740D64AC5DED}"/>
                </a:ext>
              </a:extLst>
            </p:cNvPr>
            <p:cNvSpPr/>
            <p:nvPr/>
          </p:nvSpPr>
          <p:spPr>
            <a:xfrm>
              <a:off x="2808425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0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0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6979;p55">
              <a:extLst>
                <a:ext uri="{FF2B5EF4-FFF2-40B4-BE49-F238E27FC236}">
                  <a16:creationId xmlns:a16="http://schemas.microsoft.com/office/drawing/2014/main" id="{5C220A23-A5E5-4535-2A51-139DEBFC2C0E}"/>
                </a:ext>
              </a:extLst>
            </p:cNvPr>
            <p:cNvSpPr/>
            <p:nvPr/>
          </p:nvSpPr>
          <p:spPr>
            <a:xfrm>
              <a:off x="2813974" y="3149056"/>
              <a:ext cx="8820" cy="795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07" y="1"/>
                  </a:moveTo>
                  <a:cubicBezTo>
                    <a:pt x="82" y="1"/>
                    <a:pt x="56" y="11"/>
                    <a:pt x="37" y="30"/>
                  </a:cubicBezTo>
                  <a:cubicBezTo>
                    <a:pt x="1" y="64"/>
                    <a:pt x="1" y="128"/>
                    <a:pt x="37" y="167"/>
                  </a:cubicBezTo>
                  <a:cubicBezTo>
                    <a:pt x="56" y="183"/>
                    <a:pt x="82" y="192"/>
                    <a:pt x="107" y="192"/>
                  </a:cubicBezTo>
                  <a:cubicBezTo>
                    <a:pt x="132" y="192"/>
                    <a:pt x="157" y="183"/>
                    <a:pt x="174" y="167"/>
                  </a:cubicBezTo>
                  <a:cubicBezTo>
                    <a:pt x="213" y="130"/>
                    <a:pt x="213" y="69"/>
                    <a:pt x="174" y="30"/>
                  </a:cubicBezTo>
                  <a:cubicBezTo>
                    <a:pt x="157" y="11"/>
                    <a:pt x="132" y="1"/>
                    <a:pt x="107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6980;p55">
              <a:extLst>
                <a:ext uri="{FF2B5EF4-FFF2-40B4-BE49-F238E27FC236}">
                  <a16:creationId xmlns:a16="http://schemas.microsoft.com/office/drawing/2014/main" id="{7CB2F19E-A10B-39B9-6F2A-14E83CB0706A}"/>
                </a:ext>
              </a:extLst>
            </p:cNvPr>
            <p:cNvSpPr/>
            <p:nvPr/>
          </p:nvSpPr>
          <p:spPr>
            <a:xfrm>
              <a:off x="2870908" y="3204583"/>
              <a:ext cx="42236" cy="42194"/>
            </a:xfrm>
            <a:custGeom>
              <a:avLst/>
              <a:gdLst/>
              <a:ahLst/>
              <a:cxnLst/>
              <a:rect l="l" t="t" r="r" b="b"/>
              <a:pathLst>
                <a:path w="1020" h="1019" extrusionOk="0">
                  <a:moveTo>
                    <a:pt x="512" y="0"/>
                  </a:moveTo>
                  <a:cubicBezTo>
                    <a:pt x="233" y="0"/>
                    <a:pt x="1" y="226"/>
                    <a:pt x="1" y="508"/>
                  </a:cubicBezTo>
                  <a:cubicBezTo>
                    <a:pt x="1" y="787"/>
                    <a:pt x="233" y="1019"/>
                    <a:pt x="512" y="1019"/>
                  </a:cubicBezTo>
                  <a:cubicBezTo>
                    <a:pt x="790" y="1019"/>
                    <a:pt x="1019" y="793"/>
                    <a:pt x="1019" y="508"/>
                  </a:cubicBezTo>
                  <a:cubicBezTo>
                    <a:pt x="1019" y="226"/>
                    <a:pt x="793" y="0"/>
                    <a:pt x="5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6981;p55">
              <a:extLst>
                <a:ext uri="{FF2B5EF4-FFF2-40B4-BE49-F238E27FC236}">
                  <a16:creationId xmlns:a16="http://schemas.microsoft.com/office/drawing/2014/main" id="{BD52EC81-8C68-B41B-6421-D9D28CF5F082}"/>
                </a:ext>
              </a:extLst>
            </p:cNvPr>
            <p:cNvSpPr/>
            <p:nvPr/>
          </p:nvSpPr>
          <p:spPr>
            <a:xfrm>
              <a:off x="2805444" y="2734408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1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3"/>
                  </a:cubicBezTo>
                  <a:cubicBezTo>
                    <a:pt x="1320" y="1098"/>
                    <a:pt x="1151" y="1067"/>
                    <a:pt x="981" y="1067"/>
                  </a:cubicBezTo>
                  <a:cubicBezTo>
                    <a:pt x="891" y="1067"/>
                    <a:pt x="800" y="1076"/>
                    <a:pt x="712" y="1092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3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9"/>
                    <a:pt x="572" y="3471"/>
                    <a:pt x="787" y="3987"/>
                  </a:cubicBezTo>
                  <a:cubicBezTo>
                    <a:pt x="811" y="4001"/>
                    <a:pt x="838" y="4007"/>
                    <a:pt x="866" y="4007"/>
                  </a:cubicBezTo>
                  <a:cubicBezTo>
                    <a:pt x="899" y="4007"/>
                    <a:pt x="934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5"/>
                    <a:pt x="2028" y="3276"/>
                  </a:cubicBezTo>
                  <a:cubicBezTo>
                    <a:pt x="2253" y="3675"/>
                    <a:pt x="2706" y="3912"/>
                    <a:pt x="3161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3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32"/>
                    <a:pt x="4034" y="1876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6" name="Google Shape;6982;p55">
              <a:extLst>
                <a:ext uri="{FF2B5EF4-FFF2-40B4-BE49-F238E27FC236}">
                  <a16:creationId xmlns:a16="http://schemas.microsoft.com/office/drawing/2014/main" id="{4ECCE724-071E-46CC-DE59-4B60A3C56827}"/>
                </a:ext>
              </a:extLst>
            </p:cNvPr>
            <p:cNvSpPr/>
            <p:nvPr/>
          </p:nvSpPr>
          <p:spPr>
            <a:xfrm>
              <a:off x="2878196" y="2757762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92"/>
                    <a:pt x="165" y="215"/>
                    <a:pt x="90" y="355"/>
                  </a:cubicBezTo>
                  <a:cubicBezTo>
                    <a:pt x="1" y="530"/>
                    <a:pt x="12" y="748"/>
                    <a:pt x="70" y="941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4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7" name="Google Shape;6983;p55">
              <a:extLst>
                <a:ext uri="{FF2B5EF4-FFF2-40B4-BE49-F238E27FC236}">
                  <a16:creationId xmlns:a16="http://schemas.microsoft.com/office/drawing/2014/main" id="{A01F060B-F332-F4C0-3EC4-E86B3FBFDBAE}"/>
                </a:ext>
              </a:extLst>
            </p:cNvPr>
            <p:cNvSpPr/>
            <p:nvPr/>
          </p:nvSpPr>
          <p:spPr>
            <a:xfrm>
              <a:off x="2886187" y="2772668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2"/>
                  </a:cubicBezTo>
                  <a:cubicBezTo>
                    <a:pt x="0" y="276"/>
                    <a:pt x="3" y="385"/>
                    <a:pt x="34" y="483"/>
                  </a:cubicBezTo>
                  <a:cubicBezTo>
                    <a:pt x="64" y="581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5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8" name="Google Shape;6984;p55">
              <a:extLst>
                <a:ext uri="{FF2B5EF4-FFF2-40B4-BE49-F238E27FC236}">
                  <a16:creationId xmlns:a16="http://schemas.microsoft.com/office/drawing/2014/main" id="{880A6506-DC15-3196-7827-F3C28B4204E2}"/>
                </a:ext>
              </a:extLst>
            </p:cNvPr>
            <p:cNvSpPr/>
            <p:nvPr/>
          </p:nvSpPr>
          <p:spPr>
            <a:xfrm>
              <a:off x="2898899" y="2830306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2"/>
                    <a:pt x="106" y="625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8"/>
                    <a:pt x="720" y="1186"/>
                    <a:pt x="871" y="1189"/>
                  </a:cubicBezTo>
                  <a:cubicBezTo>
                    <a:pt x="912" y="1038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9" name="Google Shape;6985;p55">
              <a:extLst>
                <a:ext uri="{FF2B5EF4-FFF2-40B4-BE49-F238E27FC236}">
                  <a16:creationId xmlns:a16="http://schemas.microsoft.com/office/drawing/2014/main" id="{D1AFB592-01B0-AB97-578D-EE64BF29D39E}"/>
                </a:ext>
              </a:extLst>
            </p:cNvPr>
            <p:cNvSpPr/>
            <p:nvPr/>
          </p:nvSpPr>
          <p:spPr>
            <a:xfrm>
              <a:off x="2907677" y="28424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9"/>
                    <a:pt x="25" y="215"/>
                    <a:pt x="56" y="318"/>
                  </a:cubicBezTo>
                  <a:cubicBezTo>
                    <a:pt x="87" y="416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28"/>
                    <a:pt x="486" y="430"/>
                    <a:pt x="463" y="349"/>
                  </a:cubicBezTo>
                  <a:cubicBezTo>
                    <a:pt x="438" y="251"/>
                    <a:pt x="363" y="170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0" name="Google Shape;6986;p55">
              <a:extLst>
                <a:ext uri="{FF2B5EF4-FFF2-40B4-BE49-F238E27FC236}">
                  <a16:creationId xmlns:a16="http://schemas.microsoft.com/office/drawing/2014/main" id="{468330D4-10ED-5B5B-B30A-09045E81494B}"/>
                </a:ext>
              </a:extLst>
            </p:cNvPr>
            <p:cNvSpPr/>
            <p:nvPr/>
          </p:nvSpPr>
          <p:spPr>
            <a:xfrm>
              <a:off x="2848755" y="2829934"/>
              <a:ext cx="38964" cy="49979"/>
            </a:xfrm>
            <a:custGeom>
              <a:avLst/>
              <a:gdLst/>
              <a:ahLst/>
              <a:cxnLst/>
              <a:rect l="l" t="t" r="r" b="b"/>
              <a:pathLst>
                <a:path w="941" h="1207" extrusionOk="0">
                  <a:moveTo>
                    <a:pt x="940" y="1"/>
                  </a:moveTo>
                  <a:cubicBezTo>
                    <a:pt x="748" y="65"/>
                    <a:pt x="564" y="132"/>
                    <a:pt x="394" y="238"/>
                  </a:cubicBezTo>
                  <a:cubicBezTo>
                    <a:pt x="226" y="347"/>
                    <a:pt x="78" y="509"/>
                    <a:pt x="34" y="704"/>
                  </a:cubicBezTo>
                  <a:cubicBezTo>
                    <a:pt x="0" y="860"/>
                    <a:pt x="39" y="1053"/>
                    <a:pt x="84" y="1206"/>
                  </a:cubicBezTo>
                  <a:cubicBezTo>
                    <a:pt x="235" y="1198"/>
                    <a:pt x="391" y="1192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5"/>
                    <a:pt x="935" y="216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1" name="Google Shape;6987;p55">
              <a:extLst>
                <a:ext uri="{FF2B5EF4-FFF2-40B4-BE49-F238E27FC236}">
                  <a16:creationId xmlns:a16="http://schemas.microsoft.com/office/drawing/2014/main" id="{4B8FBD4B-0ACC-6EF6-7C38-AA5EDFB79A9B}"/>
                </a:ext>
              </a:extLst>
            </p:cNvPr>
            <p:cNvSpPr/>
            <p:nvPr/>
          </p:nvSpPr>
          <p:spPr>
            <a:xfrm>
              <a:off x="2856954" y="2839788"/>
              <a:ext cx="23602" cy="30062"/>
            </a:xfrm>
            <a:custGeom>
              <a:avLst/>
              <a:gdLst/>
              <a:ahLst/>
              <a:cxnLst/>
              <a:rect l="l" t="t" r="r" b="b"/>
              <a:pathLst>
                <a:path w="570" h="72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455" y="39"/>
                    <a:pt x="338" y="78"/>
                    <a:pt x="240" y="145"/>
                  </a:cubicBezTo>
                  <a:cubicBezTo>
                    <a:pt x="140" y="209"/>
                    <a:pt x="53" y="304"/>
                    <a:pt x="26" y="424"/>
                  </a:cubicBezTo>
                  <a:cubicBezTo>
                    <a:pt x="0" y="522"/>
                    <a:pt x="26" y="636"/>
                    <a:pt x="53" y="725"/>
                  </a:cubicBezTo>
                  <a:cubicBezTo>
                    <a:pt x="143" y="723"/>
                    <a:pt x="238" y="720"/>
                    <a:pt x="316" y="675"/>
                  </a:cubicBezTo>
                  <a:cubicBezTo>
                    <a:pt x="419" y="614"/>
                    <a:pt x="475" y="494"/>
                    <a:pt x="511" y="377"/>
                  </a:cubicBezTo>
                  <a:cubicBezTo>
                    <a:pt x="544" y="257"/>
                    <a:pt x="567" y="131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2" name="Google Shape;6988;p55">
              <a:extLst>
                <a:ext uri="{FF2B5EF4-FFF2-40B4-BE49-F238E27FC236}">
                  <a16:creationId xmlns:a16="http://schemas.microsoft.com/office/drawing/2014/main" id="{DEE26F44-BD97-88DC-AAB4-295A51C87F51}"/>
                </a:ext>
              </a:extLst>
            </p:cNvPr>
            <p:cNvSpPr/>
            <p:nvPr/>
          </p:nvSpPr>
          <p:spPr>
            <a:xfrm>
              <a:off x="2826230" y="2794158"/>
              <a:ext cx="56852" cy="31594"/>
            </a:xfrm>
            <a:custGeom>
              <a:avLst/>
              <a:gdLst/>
              <a:ahLst/>
              <a:cxnLst/>
              <a:rect l="l" t="t" r="r" b="b"/>
              <a:pathLst>
                <a:path w="1373" h="763" extrusionOk="0">
                  <a:moveTo>
                    <a:pt x="475" y="0"/>
                  </a:moveTo>
                  <a:cubicBezTo>
                    <a:pt x="472" y="0"/>
                    <a:pt x="469" y="0"/>
                    <a:pt x="466" y="0"/>
                  </a:cubicBezTo>
                  <a:cubicBezTo>
                    <a:pt x="313" y="9"/>
                    <a:pt x="137" y="95"/>
                    <a:pt x="0" y="176"/>
                  </a:cubicBezTo>
                  <a:cubicBezTo>
                    <a:pt x="45" y="318"/>
                    <a:pt x="90" y="466"/>
                    <a:pt x="193" y="572"/>
                  </a:cubicBezTo>
                  <a:cubicBezTo>
                    <a:pt x="332" y="717"/>
                    <a:pt x="547" y="759"/>
                    <a:pt x="745" y="762"/>
                  </a:cubicBezTo>
                  <a:cubicBezTo>
                    <a:pt x="768" y="762"/>
                    <a:pt x="792" y="763"/>
                    <a:pt x="815" y="763"/>
                  </a:cubicBezTo>
                  <a:cubicBezTo>
                    <a:pt x="1002" y="763"/>
                    <a:pt x="1192" y="743"/>
                    <a:pt x="1373" y="703"/>
                  </a:cubicBezTo>
                  <a:cubicBezTo>
                    <a:pt x="1264" y="536"/>
                    <a:pt x="1153" y="368"/>
                    <a:pt x="1007" y="232"/>
                  </a:cubicBezTo>
                  <a:cubicBezTo>
                    <a:pt x="864" y="97"/>
                    <a:pt x="675" y="0"/>
                    <a:pt x="47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3" name="Google Shape;6989;p55">
              <a:extLst>
                <a:ext uri="{FF2B5EF4-FFF2-40B4-BE49-F238E27FC236}">
                  <a16:creationId xmlns:a16="http://schemas.microsoft.com/office/drawing/2014/main" id="{C142F515-5B5A-DA2E-3C92-F7462B5088F7}"/>
                </a:ext>
              </a:extLst>
            </p:cNvPr>
            <p:cNvSpPr/>
            <p:nvPr/>
          </p:nvSpPr>
          <p:spPr>
            <a:xfrm>
              <a:off x="2840557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5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5" y="378"/>
                    <a:pt x="412" y="378"/>
                    <a:pt x="430" y="378"/>
                  </a:cubicBezTo>
                  <a:cubicBezTo>
                    <a:pt x="517" y="378"/>
                    <a:pt x="606" y="368"/>
                    <a:pt x="689" y="349"/>
                  </a:cubicBezTo>
                  <a:cubicBezTo>
                    <a:pt x="634" y="265"/>
                    <a:pt x="578" y="182"/>
                    <a:pt x="505" y="117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4" name="Google Shape;6990;p55">
              <a:extLst>
                <a:ext uri="{FF2B5EF4-FFF2-40B4-BE49-F238E27FC236}">
                  <a16:creationId xmlns:a16="http://schemas.microsoft.com/office/drawing/2014/main" id="{0234CEE6-900A-F577-739A-CC7933ED2BCD}"/>
                </a:ext>
              </a:extLst>
            </p:cNvPr>
            <p:cNvSpPr/>
            <p:nvPr/>
          </p:nvSpPr>
          <p:spPr>
            <a:xfrm>
              <a:off x="2902336" y="2794158"/>
              <a:ext cx="56894" cy="31594"/>
            </a:xfrm>
            <a:custGeom>
              <a:avLst/>
              <a:gdLst/>
              <a:ahLst/>
              <a:cxnLst/>
              <a:rect l="l" t="t" r="r" b="b"/>
              <a:pathLst>
                <a:path w="1374" h="763" extrusionOk="0">
                  <a:moveTo>
                    <a:pt x="899" y="0"/>
                  </a:moveTo>
                  <a:cubicBezTo>
                    <a:pt x="698" y="0"/>
                    <a:pt x="509" y="97"/>
                    <a:pt x="366" y="232"/>
                  </a:cubicBezTo>
                  <a:cubicBezTo>
                    <a:pt x="218" y="368"/>
                    <a:pt x="107" y="536"/>
                    <a:pt x="1" y="703"/>
                  </a:cubicBezTo>
                  <a:cubicBezTo>
                    <a:pt x="182" y="743"/>
                    <a:pt x="372" y="763"/>
                    <a:pt x="559" y="763"/>
                  </a:cubicBezTo>
                  <a:cubicBezTo>
                    <a:pt x="582" y="763"/>
                    <a:pt x="605" y="762"/>
                    <a:pt x="628" y="762"/>
                  </a:cubicBezTo>
                  <a:cubicBezTo>
                    <a:pt x="827" y="759"/>
                    <a:pt x="1041" y="717"/>
                    <a:pt x="1181" y="572"/>
                  </a:cubicBezTo>
                  <a:cubicBezTo>
                    <a:pt x="1284" y="466"/>
                    <a:pt x="1332" y="318"/>
                    <a:pt x="1373" y="176"/>
                  </a:cubicBezTo>
                  <a:cubicBezTo>
                    <a:pt x="1237" y="95"/>
                    <a:pt x="1061" y="9"/>
                    <a:pt x="907" y="0"/>
                  </a:cubicBezTo>
                  <a:cubicBezTo>
                    <a:pt x="905" y="0"/>
                    <a:pt x="902" y="0"/>
                    <a:pt x="899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5" name="Google Shape;6991;p55">
              <a:extLst>
                <a:ext uri="{FF2B5EF4-FFF2-40B4-BE49-F238E27FC236}">
                  <a16:creationId xmlns:a16="http://schemas.microsoft.com/office/drawing/2014/main" id="{59F63D77-8883-F745-7B7C-619C9D1D9FF1}"/>
                </a:ext>
              </a:extLst>
            </p:cNvPr>
            <p:cNvSpPr/>
            <p:nvPr/>
          </p:nvSpPr>
          <p:spPr>
            <a:xfrm>
              <a:off x="2916331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445" y="0"/>
                  </a:moveTo>
                  <a:cubicBezTo>
                    <a:pt x="347" y="0"/>
                    <a:pt x="255" y="52"/>
                    <a:pt x="184" y="117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86" y="368"/>
                    <a:pt x="173" y="378"/>
                    <a:pt x="259" y="378"/>
                  </a:cubicBezTo>
                  <a:cubicBezTo>
                    <a:pt x="277" y="378"/>
                    <a:pt x="295" y="378"/>
                    <a:pt x="313" y="377"/>
                  </a:cubicBezTo>
                  <a:cubicBezTo>
                    <a:pt x="416" y="374"/>
                    <a:pt x="522" y="357"/>
                    <a:pt x="592" y="285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6" name="Google Shape;6992;p55">
              <a:extLst>
                <a:ext uri="{FF2B5EF4-FFF2-40B4-BE49-F238E27FC236}">
                  <a16:creationId xmlns:a16="http://schemas.microsoft.com/office/drawing/2014/main" id="{36D466B4-4A53-5020-AC2E-2961BFFF525D}"/>
                </a:ext>
              </a:extLst>
            </p:cNvPr>
            <p:cNvSpPr/>
            <p:nvPr/>
          </p:nvSpPr>
          <p:spPr>
            <a:xfrm>
              <a:off x="2805444" y="3527432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0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2"/>
                  </a:cubicBezTo>
                  <a:cubicBezTo>
                    <a:pt x="1321" y="1097"/>
                    <a:pt x="1154" y="1066"/>
                    <a:pt x="986" y="1066"/>
                  </a:cubicBezTo>
                  <a:cubicBezTo>
                    <a:pt x="894" y="1066"/>
                    <a:pt x="802" y="1076"/>
                    <a:pt x="712" y="1091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2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8"/>
                    <a:pt x="572" y="3468"/>
                    <a:pt x="787" y="3985"/>
                  </a:cubicBezTo>
                  <a:cubicBezTo>
                    <a:pt x="812" y="4000"/>
                    <a:pt x="840" y="4006"/>
                    <a:pt x="869" y="4006"/>
                  </a:cubicBezTo>
                  <a:cubicBezTo>
                    <a:pt x="901" y="4006"/>
                    <a:pt x="935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2"/>
                    <a:pt x="2028" y="3273"/>
                  </a:cubicBezTo>
                  <a:cubicBezTo>
                    <a:pt x="2253" y="3674"/>
                    <a:pt x="2706" y="3912"/>
                    <a:pt x="3162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0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27"/>
                    <a:pt x="4034" y="1873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7" name="Google Shape;6993;p55">
              <a:extLst>
                <a:ext uri="{FF2B5EF4-FFF2-40B4-BE49-F238E27FC236}">
                  <a16:creationId xmlns:a16="http://schemas.microsoft.com/office/drawing/2014/main" id="{ABA8E120-A21F-0A94-65F9-8AB78CA63272}"/>
                </a:ext>
              </a:extLst>
            </p:cNvPr>
            <p:cNvSpPr/>
            <p:nvPr/>
          </p:nvSpPr>
          <p:spPr>
            <a:xfrm>
              <a:off x="2878196" y="3550785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87"/>
                    <a:pt x="165" y="215"/>
                    <a:pt x="90" y="352"/>
                  </a:cubicBezTo>
                  <a:cubicBezTo>
                    <a:pt x="1" y="530"/>
                    <a:pt x="12" y="748"/>
                    <a:pt x="70" y="938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3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8" name="Google Shape;6994;p55">
              <a:extLst>
                <a:ext uri="{FF2B5EF4-FFF2-40B4-BE49-F238E27FC236}">
                  <a16:creationId xmlns:a16="http://schemas.microsoft.com/office/drawing/2014/main" id="{74B3EF71-7E06-33D4-8CE4-A3929FC82A91}"/>
                </a:ext>
              </a:extLst>
            </p:cNvPr>
            <p:cNvSpPr/>
            <p:nvPr/>
          </p:nvSpPr>
          <p:spPr>
            <a:xfrm>
              <a:off x="2886187" y="3565692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1"/>
                  </a:cubicBezTo>
                  <a:cubicBezTo>
                    <a:pt x="0" y="276"/>
                    <a:pt x="3" y="382"/>
                    <a:pt x="34" y="480"/>
                  </a:cubicBezTo>
                  <a:cubicBezTo>
                    <a:pt x="64" y="580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4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9" name="Google Shape;6995;p55">
              <a:extLst>
                <a:ext uri="{FF2B5EF4-FFF2-40B4-BE49-F238E27FC236}">
                  <a16:creationId xmlns:a16="http://schemas.microsoft.com/office/drawing/2014/main" id="{AE6668B1-0488-AC76-750F-24444AC474B1}"/>
                </a:ext>
              </a:extLst>
            </p:cNvPr>
            <p:cNvSpPr/>
            <p:nvPr/>
          </p:nvSpPr>
          <p:spPr>
            <a:xfrm>
              <a:off x="2898899" y="3623330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1"/>
                    <a:pt x="106" y="622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7"/>
                    <a:pt x="720" y="1186"/>
                    <a:pt x="871" y="1189"/>
                  </a:cubicBezTo>
                  <a:cubicBezTo>
                    <a:pt x="912" y="1035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0" name="Google Shape;6996;p55">
              <a:extLst>
                <a:ext uri="{FF2B5EF4-FFF2-40B4-BE49-F238E27FC236}">
                  <a16:creationId xmlns:a16="http://schemas.microsoft.com/office/drawing/2014/main" id="{A6B98271-A04D-DE29-1624-496E080660AD}"/>
                </a:ext>
              </a:extLst>
            </p:cNvPr>
            <p:cNvSpPr/>
            <p:nvPr/>
          </p:nvSpPr>
          <p:spPr>
            <a:xfrm>
              <a:off x="2907677" y="36353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6"/>
                    <a:pt x="25" y="215"/>
                    <a:pt x="56" y="316"/>
                  </a:cubicBezTo>
                  <a:cubicBezTo>
                    <a:pt x="87" y="413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30"/>
                    <a:pt x="486" y="433"/>
                    <a:pt x="463" y="349"/>
                  </a:cubicBezTo>
                  <a:cubicBezTo>
                    <a:pt x="438" y="251"/>
                    <a:pt x="363" y="171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1" name="Google Shape;6997;p55">
              <a:extLst>
                <a:ext uri="{FF2B5EF4-FFF2-40B4-BE49-F238E27FC236}">
                  <a16:creationId xmlns:a16="http://schemas.microsoft.com/office/drawing/2014/main" id="{02928096-E019-1B39-2864-2128BF37B875}"/>
                </a:ext>
              </a:extLst>
            </p:cNvPr>
            <p:cNvSpPr/>
            <p:nvPr/>
          </p:nvSpPr>
          <p:spPr>
            <a:xfrm>
              <a:off x="2848755" y="3622957"/>
              <a:ext cx="38964" cy="49855"/>
            </a:xfrm>
            <a:custGeom>
              <a:avLst/>
              <a:gdLst/>
              <a:ahLst/>
              <a:cxnLst/>
              <a:rect l="l" t="t" r="r" b="b"/>
              <a:pathLst>
                <a:path w="941" h="1204" extrusionOk="0">
                  <a:moveTo>
                    <a:pt x="940" y="1"/>
                  </a:moveTo>
                  <a:lnTo>
                    <a:pt x="940" y="1"/>
                  </a:lnTo>
                  <a:cubicBezTo>
                    <a:pt x="748" y="65"/>
                    <a:pt x="564" y="129"/>
                    <a:pt x="394" y="238"/>
                  </a:cubicBezTo>
                  <a:cubicBezTo>
                    <a:pt x="224" y="347"/>
                    <a:pt x="78" y="506"/>
                    <a:pt x="34" y="704"/>
                  </a:cubicBezTo>
                  <a:cubicBezTo>
                    <a:pt x="0" y="860"/>
                    <a:pt x="39" y="1053"/>
                    <a:pt x="84" y="1203"/>
                  </a:cubicBezTo>
                  <a:cubicBezTo>
                    <a:pt x="235" y="1198"/>
                    <a:pt x="391" y="1189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2"/>
                    <a:pt x="935" y="213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2" name="Google Shape;6998;p55">
              <a:extLst>
                <a:ext uri="{FF2B5EF4-FFF2-40B4-BE49-F238E27FC236}">
                  <a16:creationId xmlns:a16="http://schemas.microsoft.com/office/drawing/2014/main" id="{E8B70590-2627-6ECC-7111-CAA4ADB52982}"/>
                </a:ext>
              </a:extLst>
            </p:cNvPr>
            <p:cNvSpPr/>
            <p:nvPr/>
          </p:nvSpPr>
          <p:spPr>
            <a:xfrm>
              <a:off x="2856954" y="3632771"/>
              <a:ext cx="23602" cy="30103"/>
            </a:xfrm>
            <a:custGeom>
              <a:avLst/>
              <a:gdLst/>
              <a:ahLst/>
              <a:cxnLst/>
              <a:rect l="l" t="t" r="r" b="b"/>
              <a:pathLst>
                <a:path w="570" h="727" extrusionOk="0">
                  <a:moveTo>
                    <a:pt x="570" y="1"/>
                  </a:moveTo>
                  <a:lnTo>
                    <a:pt x="570" y="1"/>
                  </a:lnTo>
                  <a:cubicBezTo>
                    <a:pt x="455" y="40"/>
                    <a:pt x="338" y="79"/>
                    <a:pt x="240" y="146"/>
                  </a:cubicBezTo>
                  <a:cubicBezTo>
                    <a:pt x="140" y="210"/>
                    <a:pt x="53" y="305"/>
                    <a:pt x="26" y="425"/>
                  </a:cubicBezTo>
                  <a:cubicBezTo>
                    <a:pt x="0" y="523"/>
                    <a:pt x="26" y="637"/>
                    <a:pt x="53" y="726"/>
                  </a:cubicBezTo>
                  <a:cubicBezTo>
                    <a:pt x="143" y="724"/>
                    <a:pt x="238" y="721"/>
                    <a:pt x="316" y="676"/>
                  </a:cubicBezTo>
                  <a:cubicBezTo>
                    <a:pt x="419" y="615"/>
                    <a:pt x="475" y="495"/>
                    <a:pt x="511" y="378"/>
                  </a:cubicBezTo>
                  <a:cubicBezTo>
                    <a:pt x="544" y="258"/>
                    <a:pt x="567" y="132"/>
                    <a:pt x="5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3" name="Google Shape;6999;p55">
              <a:extLst>
                <a:ext uri="{FF2B5EF4-FFF2-40B4-BE49-F238E27FC236}">
                  <a16:creationId xmlns:a16="http://schemas.microsoft.com/office/drawing/2014/main" id="{D7DA58EB-7549-D171-78EA-D48F23A9D098}"/>
                </a:ext>
              </a:extLst>
            </p:cNvPr>
            <p:cNvSpPr/>
            <p:nvPr/>
          </p:nvSpPr>
          <p:spPr>
            <a:xfrm>
              <a:off x="2826230" y="3587140"/>
              <a:ext cx="56852" cy="31635"/>
            </a:xfrm>
            <a:custGeom>
              <a:avLst/>
              <a:gdLst/>
              <a:ahLst/>
              <a:cxnLst/>
              <a:rect l="l" t="t" r="r" b="b"/>
              <a:pathLst>
                <a:path w="1373" h="764" extrusionOk="0">
                  <a:moveTo>
                    <a:pt x="475" y="1"/>
                  </a:moveTo>
                  <a:cubicBezTo>
                    <a:pt x="472" y="1"/>
                    <a:pt x="469" y="1"/>
                    <a:pt x="466" y="1"/>
                  </a:cubicBezTo>
                  <a:cubicBezTo>
                    <a:pt x="313" y="9"/>
                    <a:pt x="137" y="96"/>
                    <a:pt x="0" y="177"/>
                  </a:cubicBezTo>
                  <a:cubicBezTo>
                    <a:pt x="45" y="319"/>
                    <a:pt x="90" y="467"/>
                    <a:pt x="193" y="573"/>
                  </a:cubicBezTo>
                  <a:cubicBezTo>
                    <a:pt x="332" y="718"/>
                    <a:pt x="547" y="760"/>
                    <a:pt x="745" y="763"/>
                  </a:cubicBezTo>
                  <a:cubicBezTo>
                    <a:pt x="768" y="763"/>
                    <a:pt x="792" y="764"/>
                    <a:pt x="815" y="764"/>
                  </a:cubicBezTo>
                  <a:cubicBezTo>
                    <a:pt x="1002" y="764"/>
                    <a:pt x="1192" y="744"/>
                    <a:pt x="1373" y="704"/>
                  </a:cubicBezTo>
                  <a:cubicBezTo>
                    <a:pt x="1264" y="537"/>
                    <a:pt x="1153" y="369"/>
                    <a:pt x="1007" y="233"/>
                  </a:cubicBezTo>
                  <a:cubicBezTo>
                    <a:pt x="864" y="98"/>
                    <a:pt x="675" y="1"/>
                    <a:pt x="475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4" name="Google Shape;7000;p55">
              <a:extLst>
                <a:ext uri="{FF2B5EF4-FFF2-40B4-BE49-F238E27FC236}">
                  <a16:creationId xmlns:a16="http://schemas.microsoft.com/office/drawing/2014/main" id="{6400561C-D162-265A-95EF-1E00BF80794F}"/>
                </a:ext>
              </a:extLst>
            </p:cNvPr>
            <p:cNvSpPr/>
            <p:nvPr/>
          </p:nvSpPr>
          <p:spPr>
            <a:xfrm>
              <a:off x="2840557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2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0" y="377"/>
                    <a:pt x="402" y="377"/>
                    <a:pt x="415" y="377"/>
                  </a:cubicBezTo>
                  <a:cubicBezTo>
                    <a:pt x="507" y="377"/>
                    <a:pt x="601" y="368"/>
                    <a:pt x="689" y="349"/>
                  </a:cubicBezTo>
                  <a:cubicBezTo>
                    <a:pt x="634" y="265"/>
                    <a:pt x="578" y="182"/>
                    <a:pt x="505" y="115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5" name="Google Shape;7001;p55">
              <a:extLst>
                <a:ext uri="{FF2B5EF4-FFF2-40B4-BE49-F238E27FC236}">
                  <a16:creationId xmlns:a16="http://schemas.microsoft.com/office/drawing/2014/main" id="{39E3A933-4ED0-1B5F-7558-AD8515D0202F}"/>
                </a:ext>
              </a:extLst>
            </p:cNvPr>
            <p:cNvSpPr/>
            <p:nvPr/>
          </p:nvSpPr>
          <p:spPr>
            <a:xfrm>
              <a:off x="2902336" y="3587140"/>
              <a:ext cx="56894" cy="31635"/>
            </a:xfrm>
            <a:custGeom>
              <a:avLst/>
              <a:gdLst/>
              <a:ahLst/>
              <a:cxnLst/>
              <a:rect l="l" t="t" r="r" b="b"/>
              <a:pathLst>
                <a:path w="1374" h="764" extrusionOk="0">
                  <a:moveTo>
                    <a:pt x="899" y="1"/>
                  </a:moveTo>
                  <a:cubicBezTo>
                    <a:pt x="698" y="1"/>
                    <a:pt x="509" y="98"/>
                    <a:pt x="366" y="233"/>
                  </a:cubicBezTo>
                  <a:cubicBezTo>
                    <a:pt x="218" y="369"/>
                    <a:pt x="107" y="537"/>
                    <a:pt x="1" y="704"/>
                  </a:cubicBezTo>
                  <a:cubicBezTo>
                    <a:pt x="182" y="744"/>
                    <a:pt x="372" y="764"/>
                    <a:pt x="559" y="764"/>
                  </a:cubicBezTo>
                  <a:cubicBezTo>
                    <a:pt x="582" y="764"/>
                    <a:pt x="605" y="763"/>
                    <a:pt x="628" y="763"/>
                  </a:cubicBezTo>
                  <a:cubicBezTo>
                    <a:pt x="827" y="760"/>
                    <a:pt x="1041" y="718"/>
                    <a:pt x="1181" y="573"/>
                  </a:cubicBezTo>
                  <a:cubicBezTo>
                    <a:pt x="1284" y="467"/>
                    <a:pt x="1332" y="319"/>
                    <a:pt x="1373" y="177"/>
                  </a:cubicBezTo>
                  <a:cubicBezTo>
                    <a:pt x="1237" y="96"/>
                    <a:pt x="1061" y="9"/>
                    <a:pt x="907" y="1"/>
                  </a:cubicBezTo>
                  <a:cubicBezTo>
                    <a:pt x="905" y="1"/>
                    <a:pt x="902" y="1"/>
                    <a:pt x="899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6" name="Google Shape;7002;p55">
              <a:extLst>
                <a:ext uri="{FF2B5EF4-FFF2-40B4-BE49-F238E27FC236}">
                  <a16:creationId xmlns:a16="http://schemas.microsoft.com/office/drawing/2014/main" id="{DD916BCF-3678-007F-9E89-B9C3F8F21981}"/>
                </a:ext>
              </a:extLst>
            </p:cNvPr>
            <p:cNvSpPr/>
            <p:nvPr/>
          </p:nvSpPr>
          <p:spPr>
            <a:xfrm>
              <a:off x="2916331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445" y="0"/>
                  </a:moveTo>
                  <a:cubicBezTo>
                    <a:pt x="347" y="0"/>
                    <a:pt x="255" y="52"/>
                    <a:pt x="184" y="115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91" y="368"/>
                    <a:pt x="184" y="377"/>
                    <a:pt x="275" y="377"/>
                  </a:cubicBezTo>
                  <a:cubicBezTo>
                    <a:pt x="287" y="377"/>
                    <a:pt x="300" y="377"/>
                    <a:pt x="313" y="377"/>
                  </a:cubicBezTo>
                  <a:cubicBezTo>
                    <a:pt x="416" y="374"/>
                    <a:pt x="522" y="357"/>
                    <a:pt x="592" y="282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7" name="Google Shape;7003;p55">
              <a:extLst>
                <a:ext uri="{FF2B5EF4-FFF2-40B4-BE49-F238E27FC236}">
                  <a16:creationId xmlns:a16="http://schemas.microsoft.com/office/drawing/2014/main" id="{10510A13-20C1-2A3A-869E-AE669A0E9E21}"/>
                </a:ext>
              </a:extLst>
            </p:cNvPr>
            <p:cNvSpPr/>
            <p:nvPr/>
          </p:nvSpPr>
          <p:spPr>
            <a:xfrm>
              <a:off x="2595884" y="2643976"/>
              <a:ext cx="661402" cy="1123096"/>
            </a:xfrm>
            <a:custGeom>
              <a:avLst/>
              <a:gdLst/>
              <a:ahLst/>
              <a:cxnLst/>
              <a:rect l="l" t="t" r="r" b="b"/>
              <a:pathLst>
                <a:path w="15973" h="27123" extrusionOk="0">
                  <a:moveTo>
                    <a:pt x="7154" y="0"/>
                  </a:moveTo>
                  <a:cubicBezTo>
                    <a:pt x="6052" y="0"/>
                    <a:pt x="4994" y="204"/>
                    <a:pt x="4021" y="578"/>
                  </a:cubicBezTo>
                  <a:cubicBezTo>
                    <a:pt x="4760" y="648"/>
                    <a:pt x="5491" y="809"/>
                    <a:pt x="6183" y="1074"/>
                  </a:cubicBezTo>
                  <a:cubicBezTo>
                    <a:pt x="9263" y="2255"/>
                    <a:pt x="11439" y="5223"/>
                    <a:pt x="12231" y="8420"/>
                  </a:cubicBezTo>
                  <a:cubicBezTo>
                    <a:pt x="13020" y="11620"/>
                    <a:pt x="12574" y="15021"/>
                    <a:pt x="11592" y="18170"/>
                  </a:cubicBezTo>
                  <a:cubicBezTo>
                    <a:pt x="10699" y="21021"/>
                    <a:pt x="9045" y="24026"/>
                    <a:pt x="6169" y="24841"/>
                  </a:cubicBezTo>
                  <a:cubicBezTo>
                    <a:pt x="5663" y="24985"/>
                    <a:pt x="5145" y="25051"/>
                    <a:pt x="4625" y="25051"/>
                  </a:cubicBezTo>
                  <a:cubicBezTo>
                    <a:pt x="3244" y="25051"/>
                    <a:pt x="1849" y="24585"/>
                    <a:pt x="645" y="23875"/>
                  </a:cubicBezTo>
                  <a:cubicBezTo>
                    <a:pt x="422" y="23747"/>
                    <a:pt x="210" y="23608"/>
                    <a:pt x="0" y="23463"/>
                  </a:cubicBezTo>
                  <a:lnTo>
                    <a:pt x="0" y="23463"/>
                  </a:lnTo>
                  <a:cubicBezTo>
                    <a:pt x="1602" y="25678"/>
                    <a:pt x="4207" y="27123"/>
                    <a:pt x="7154" y="27123"/>
                  </a:cubicBezTo>
                  <a:cubicBezTo>
                    <a:pt x="12024" y="27123"/>
                    <a:pt x="15972" y="23175"/>
                    <a:pt x="15972" y="18301"/>
                  </a:cubicBezTo>
                  <a:lnTo>
                    <a:pt x="15972" y="8822"/>
                  </a:lnTo>
                  <a:cubicBezTo>
                    <a:pt x="15972" y="3954"/>
                    <a:pt x="12024" y="0"/>
                    <a:pt x="7154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8" name="Google Shape;7004;p55">
              <a:extLst>
                <a:ext uri="{FF2B5EF4-FFF2-40B4-BE49-F238E27FC236}">
                  <a16:creationId xmlns:a16="http://schemas.microsoft.com/office/drawing/2014/main" id="{48AACC84-3B2D-7CEA-8196-08C6FA6AF856}"/>
                </a:ext>
              </a:extLst>
            </p:cNvPr>
            <p:cNvSpPr/>
            <p:nvPr/>
          </p:nvSpPr>
          <p:spPr>
            <a:xfrm>
              <a:off x="2730704" y="2612092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67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9" name="Google Shape;7005;p55">
              <a:extLst>
                <a:ext uri="{FF2B5EF4-FFF2-40B4-BE49-F238E27FC236}">
                  <a16:creationId xmlns:a16="http://schemas.microsoft.com/office/drawing/2014/main" id="{1F18FF6F-BD27-6602-A1BA-DB642A674E1B}"/>
                </a:ext>
              </a:extLst>
            </p:cNvPr>
            <p:cNvSpPr/>
            <p:nvPr/>
          </p:nvSpPr>
          <p:spPr>
            <a:xfrm>
              <a:off x="2731284" y="2616606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7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0" name="Google Shape;7006;p55">
              <a:extLst>
                <a:ext uri="{FF2B5EF4-FFF2-40B4-BE49-F238E27FC236}">
                  <a16:creationId xmlns:a16="http://schemas.microsoft.com/office/drawing/2014/main" id="{DC87A584-68E7-0959-AA65-B5F095AB18E0}"/>
                </a:ext>
              </a:extLst>
            </p:cNvPr>
            <p:cNvSpPr/>
            <p:nvPr/>
          </p:nvSpPr>
          <p:spPr>
            <a:xfrm>
              <a:off x="2767888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4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4" y="4412"/>
                    <a:pt x="235" y="4412"/>
                  </a:cubicBezTo>
                  <a:cubicBezTo>
                    <a:pt x="363" y="4412"/>
                    <a:pt x="472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1" name="Google Shape;7007;p55">
              <a:extLst>
                <a:ext uri="{FF2B5EF4-FFF2-40B4-BE49-F238E27FC236}">
                  <a16:creationId xmlns:a16="http://schemas.microsoft.com/office/drawing/2014/main" id="{83573831-487F-0CF4-AB56-F6969A9D1B2F}"/>
                </a:ext>
              </a:extLst>
            </p:cNvPr>
            <p:cNvSpPr/>
            <p:nvPr/>
          </p:nvSpPr>
          <p:spPr>
            <a:xfrm>
              <a:off x="2800226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2" name="Google Shape;7008;p55">
              <a:extLst>
                <a:ext uri="{FF2B5EF4-FFF2-40B4-BE49-F238E27FC236}">
                  <a16:creationId xmlns:a16="http://schemas.microsoft.com/office/drawing/2014/main" id="{944C4827-5248-A707-3E1D-791BD51E4287}"/>
                </a:ext>
              </a:extLst>
            </p:cNvPr>
            <p:cNvSpPr/>
            <p:nvPr/>
          </p:nvSpPr>
          <p:spPr>
            <a:xfrm>
              <a:off x="2832565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3" name="Google Shape;7009;p55">
              <a:extLst>
                <a:ext uri="{FF2B5EF4-FFF2-40B4-BE49-F238E27FC236}">
                  <a16:creationId xmlns:a16="http://schemas.microsoft.com/office/drawing/2014/main" id="{E62BF323-B682-666C-1363-8150AF0113C4}"/>
                </a:ext>
              </a:extLst>
            </p:cNvPr>
            <p:cNvSpPr/>
            <p:nvPr/>
          </p:nvSpPr>
          <p:spPr>
            <a:xfrm>
              <a:off x="2864821" y="3764693"/>
              <a:ext cx="19296" cy="182690"/>
            </a:xfrm>
            <a:custGeom>
              <a:avLst/>
              <a:gdLst/>
              <a:ahLst/>
              <a:cxnLst/>
              <a:rect l="l" t="t" r="r" b="b"/>
              <a:pathLst>
                <a:path w="466" h="4412" extrusionOk="0">
                  <a:moveTo>
                    <a:pt x="232" y="1"/>
                  </a:moveTo>
                  <a:cubicBezTo>
                    <a:pt x="103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3" y="4412"/>
                    <a:pt x="232" y="4412"/>
                  </a:cubicBezTo>
                  <a:cubicBezTo>
                    <a:pt x="363" y="4412"/>
                    <a:pt x="466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4" name="Google Shape;7010;p55">
              <a:extLst>
                <a:ext uri="{FF2B5EF4-FFF2-40B4-BE49-F238E27FC236}">
                  <a16:creationId xmlns:a16="http://schemas.microsoft.com/office/drawing/2014/main" id="{D39797FE-3E51-6803-0875-3E307E108AE1}"/>
                </a:ext>
              </a:extLst>
            </p:cNvPr>
            <p:cNvSpPr/>
            <p:nvPr/>
          </p:nvSpPr>
          <p:spPr>
            <a:xfrm>
              <a:off x="2899810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5" y="4412"/>
                  </a:cubicBezTo>
                  <a:cubicBezTo>
                    <a:pt x="369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5" name="Google Shape;7011;p55">
              <a:extLst>
                <a:ext uri="{FF2B5EF4-FFF2-40B4-BE49-F238E27FC236}">
                  <a16:creationId xmlns:a16="http://schemas.microsoft.com/office/drawing/2014/main" id="{5A792A4F-9F65-5877-A586-05B9C0DF0588}"/>
                </a:ext>
              </a:extLst>
            </p:cNvPr>
            <p:cNvSpPr/>
            <p:nvPr/>
          </p:nvSpPr>
          <p:spPr>
            <a:xfrm>
              <a:off x="2932149" y="3764693"/>
              <a:ext cx="19586" cy="182690"/>
            </a:xfrm>
            <a:custGeom>
              <a:avLst/>
              <a:gdLst/>
              <a:ahLst/>
              <a:cxnLst/>
              <a:rect l="l" t="t" r="r" b="b"/>
              <a:pathLst>
                <a:path w="473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6" name="Google Shape;7012;p55">
              <a:extLst>
                <a:ext uri="{FF2B5EF4-FFF2-40B4-BE49-F238E27FC236}">
                  <a16:creationId xmlns:a16="http://schemas.microsoft.com/office/drawing/2014/main" id="{CA591A15-A062-97F6-D975-D04EE2F1E51C}"/>
                </a:ext>
              </a:extLst>
            </p:cNvPr>
            <p:cNvSpPr/>
            <p:nvPr/>
          </p:nvSpPr>
          <p:spPr>
            <a:xfrm>
              <a:off x="2964487" y="3764693"/>
              <a:ext cx="19462" cy="182690"/>
            </a:xfrm>
            <a:custGeom>
              <a:avLst/>
              <a:gdLst/>
              <a:ahLst/>
              <a:cxnLst/>
              <a:rect l="l" t="t" r="r" b="b"/>
              <a:pathLst>
                <a:path w="470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7" name="Google Shape;7013;p55">
              <a:extLst>
                <a:ext uri="{FF2B5EF4-FFF2-40B4-BE49-F238E27FC236}">
                  <a16:creationId xmlns:a16="http://schemas.microsoft.com/office/drawing/2014/main" id="{5CF6717F-2891-C339-E8EB-BE3C8A707895}"/>
                </a:ext>
              </a:extLst>
            </p:cNvPr>
            <p:cNvSpPr/>
            <p:nvPr/>
          </p:nvSpPr>
          <p:spPr>
            <a:xfrm>
              <a:off x="2996743" y="3764693"/>
              <a:ext cx="19420" cy="182690"/>
            </a:xfrm>
            <a:custGeom>
              <a:avLst/>
              <a:gdLst/>
              <a:ahLst/>
              <a:cxnLst/>
              <a:rect l="l" t="t" r="r" b="b"/>
              <a:pathLst>
                <a:path w="469" h="4412" extrusionOk="0">
                  <a:moveTo>
                    <a:pt x="234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4" y="4412"/>
                  </a:cubicBezTo>
                  <a:cubicBezTo>
                    <a:pt x="366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8" name="Google Shape;7014;p55">
              <a:extLst>
                <a:ext uri="{FF2B5EF4-FFF2-40B4-BE49-F238E27FC236}">
                  <a16:creationId xmlns:a16="http://schemas.microsoft.com/office/drawing/2014/main" id="{D39C3BB0-0140-D60D-4A35-47B974F050C1}"/>
                </a:ext>
              </a:extLst>
            </p:cNvPr>
            <p:cNvSpPr/>
            <p:nvPr/>
          </p:nvSpPr>
          <p:spPr>
            <a:xfrm>
              <a:off x="2730704" y="3729248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70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9" name="Google Shape;7015;p55">
              <a:extLst>
                <a:ext uri="{FF2B5EF4-FFF2-40B4-BE49-F238E27FC236}">
                  <a16:creationId xmlns:a16="http://schemas.microsoft.com/office/drawing/2014/main" id="{C56BB32A-E48D-58D8-1B5E-7352E32CA596}"/>
                </a:ext>
              </a:extLst>
            </p:cNvPr>
            <p:cNvSpPr/>
            <p:nvPr/>
          </p:nvSpPr>
          <p:spPr>
            <a:xfrm>
              <a:off x="2731284" y="3733762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9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0" name="Google Shape;7016;p55">
              <a:extLst>
                <a:ext uri="{FF2B5EF4-FFF2-40B4-BE49-F238E27FC236}">
                  <a16:creationId xmlns:a16="http://schemas.microsoft.com/office/drawing/2014/main" id="{3155664C-3748-92F9-9E69-A911CD68713F}"/>
                </a:ext>
              </a:extLst>
            </p:cNvPr>
            <p:cNvSpPr/>
            <p:nvPr/>
          </p:nvSpPr>
          <p:spPr>
            <a:xfrm>
              <a:off x="2839522" y="4211762"/>
              <a:ext cx="105962" cy="106086"/>
            </a:xfrm>
            <a:custGeom>
              <a:avLst/>
              <a:gdLst/>
              <a:ahLst/>
              <a:cxnLst/>
              <a:rect l="l" t="t" r="r" b="b"/>
              <a:pathLst>
                <a:path w="2559" h="2562" extrusionOk="0">
                  <a:moveTo>
                    <a:pt x="1281" y="0"/>
                  </a:moveTo>
                  <a:lnTo>
                    <a:pt x="0" y="1281"/>
                  </a:lnTo>
                  <a:lnTo>
                    <a:pt x="1281" y="2561"/>
                  </a:lnTo>
                  <a:lnTo>
                    <a:pt x="2558" y="128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1" name="Google Shape;7017;p55">
              <a:extLst>
                <a:ext uri="{FF2B5EF4-FFF2-40B4-BE49-F238E27FC236}">
                  <a16:creationId xmlns:a16="http://schemas.microsoft.com/office/drawing/2014/main" id="{25E0A583-763A-7B6B-99C3-B20B776F0B16}"/>
                </a:ext>
              </a:extLst>
            </p:cNvPr>
            <p:cNvSpPr/>
            <p:nvPr/>
          </p:nvSpPr>
          <p:spPr>
            <a:xfrm>
              <a:off x="2861219" y="4348860"/>
              <a:ext cx="62774" cy="62774"/>
            </a:xfrm>
            <a:custGeom>
              <a:avLst/>
              <a:gdLst/>
              <a:ahLst/>
              <a:cxnLst/>
              <a:rect l="l" t="t" r="r" b="b"/>
              <a:pathLst>
                <a:path w="1516" h="1516" extrusionOk="0">
                  <a:moveTo>
                    <a:pt x="759" y="1"/>
                  </a:moveTo>
                  <a:cubicBezTo>
                    <a:pt x="341" y="1"/>
                    <a:pt x="1" y="338"/>
                    <a:pt x="1" y="757"/>
                  </a:cubicBezTo>
                  <a:cubicBezTo>
                    <a:pt x="1" y="1175"/>
                    <a:pt x="341" y="1516"/>
                    <a:pt x="759" y="1516"/>
                  </a:cubicBezTo>
                  <a:cubicBezTo>
                    <a:pt x="1178" y="1516"/>
                    <a:pt x="1515" y="1175"/>
                    <a:pt x="1515" y="757"/>
                  </a:cubicBezTo>
                  <a:cubicBezTo>
                    <a:pt x="1515" y="338"/>
                    <a:pt x="1178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2" name="Google Shape;7018;p55">
              <a:extLst>
                <a:ext uri="{FF2B5EF4-FFF2-40B4-BE49-F238E27FC236}">
                  <a16:creationId xmlns:a16="http://schemas.microsoft.com/office/drawing/2014/main" id="{54925B4E-711F-29B3-11D3-EC4C51357D08}"/>
                </a:ext>
              </a:extLst>
            </p:cNvPr>
            <p:cNvSpPr/>
            <p:nvPr/>
          </p:nvSpPr>
          <p:spPr>
            <a:xfrm>
              <a:off x="2869666" y="4449603"/>
              <a:ext cx="41159" cy="178756"/>
            </a:xfrm>
            <a:custGeom>
              <a:avLst/>
              <a:gdLst/>
              <a:ahLst/>
              <a:cxnLst/>
              <a:rect l="l" t="t" r="r" b="b"/>
              <a:pathLst>
                <a:path w="994" h="4317" extrusionOk="0">
                  <a:moveTo>
                    <a:pt x="0" y="1"/>
                  </a:moveTo>
                  <a:lnTo>
                    <a:pt x="0" y="4316"/>
                  </a:lnTo>
                  <a:lnTo>
                    <a:pt x="993" y="4316"/>
                  </a:lnTo>
                  <a:lnTo>
                    <a:pt x="9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3" name="Google Shape;7019;p55">
              <a:extLst>
                <a:ext uri="{FF2B5EF4-FFF2-40B4-BE49-F238E27FC236}">
                  <a16:creationId xmlns:a16="http://schemas.microsoft.com/office/drawing/2014/main" id="{3D65917B-4BA6-7A53-5221-EF94CFC28D1E}"/>
                </a:ext>
              </a:extLst>
            </p:cNvPr>
            <p:cNvSpPr/>
            <p:nvPr/>
          </p:nvSpPr>
          <p:spPr>
            <a:xfrm>
              <a:off x="2839604" y="4244349"/>
              <a:ext cx="105879" cy="73374"/>
            </a:xfrm>
            <a:custGeom>
              <a:avLst/>
              <a:gdLst/>
              <a:ahLst/>
              <a:cxnLst/>
              <a:rect l="l" t="t" r="r" b="b"/>
              <a:pathLst>
                <a:path w="2557" h="1772" extrusionOk="0">
                  <a:moveTo>
                    <a:pt x="2065" y="0"/>
                  </a:moveTo>
                  <a:lnTo>
                    <a:pt x="1083" y="979"/>
                  </a:lnTo>
                  <a:lnTo>
                    <a:pt x="297" y="195"/>
                  </a:lnTo>
                  <a:lnTo>
                    <a:pt x="1" y="494"/>
                  </a:lnTo>
                  <a:lnTo>
                    <a:pt x="1281" y="1772"/>
                  </a:lnTo>
                  <a:lnTo>
                    <a:pt x="2556" y="494"/>
                  </a:lnTo>
                  <a:lnTo>
                    <a:pt x="2065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4" name="Google Shape;7020;p55">
              <a:extLst>
                <a:ext uri="{FF2B5EF4-FFF2-40B4-BE49-F238E27FC236}">
                  <a16:creationId xmlns:a16="http://schemas.microsoft.com/office/drawing/2014/main" id="{75D7C183-468F-DB51-1DB0-04C4B4BBDD69}"/>
                </a:ext>
              </a:extLst>
            </p:cNvPr>
            <p:cNvSpPr/>
            <p:nvPr/>
          </p:nvSpPr>
          <p:spPr>
            <a:xfrm>
              <a:off x="2863662" y="4353374"/>
              <a:ext cx="60331" cy="58053"/>
            </a:xfrm>
            <a:custGeom>
              <a:avLst/>
              <a:gdLst/>
              <a:ahLst/>
              <a:cxnLst/>
              <a:rect l="l" t="t" r="r" b="b"/>
              <a:pathLst>
                <a:path w="1457" h="1402" extrusionOk="0">
                  <a:moveTo>
                    <a:pt x="1080" y="1"/>
                  </a:moveTo>
                  <a:lnTo>
                    <a:pt x="1080" y="1"/>
                  </a:lnTo>
                  <a:cubicBezTo>
                    <a:pt x="1116" y="87"/>
                    <a:pt x="1136" y="185"/>
                    <a:pt x="1136" y="282"/>
                  </a:cubicBezTo>
                  <a:cubicBezTo>
                    <a:pt x="1136" y="701"/>
                    <a:pt x="798" y="1038"/>
                    <a:pt x="380" y="1038"/>
                  </a:cubicBezTo>
                  <a:cubicBezTo>
                    <a:pt x="240" y="1038"/>
                    <a:pt x="112" y="1002"/>
                    <a:pt x="0" y="932"/>
                  </a:cubicBezTo>
                  <a:lnTo>
                    <a:pt x="0" y="932"/>
                  </a:lnTo>
                  <a:cubicBezTo>
                    <a:pt x="112" y="1206"/>
                    <a:pt x="382" y="1401"/>
                    <a:pt x="700" y="1401"/>
                  </a:cubicBezTo>
                  <a:cubicBezTo>
                    <a:pt x="1119" y="1401"/>
                    <a:pt x="1456" y="1064"/>
                    <a:pt x="1456" y="645"/>
                  </a:cubicBezTo>
                  <a:cubicBezTo>
                    <a:pt x="1454" y="374"/>
                    <a:pt x="1303" y="132"/>
                    <a:pt x="1080" y="1"/>
                  </a:cubicBezTo>
                  <a:close/>
                </a:path>
              </a:pathLst>
            </a:custGeom>
            <a:solidFill>
              <a:srgbClr val="FADE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5" name="Google Shape;7021;p55">
              <a:extLst>
                <a:ext uri="{FF2B5EF4-FFF2-40B4-BE49-F238E27FC236}">
                  <a16:creationId xmlns:a16="http://schemas.microsoft.com/office/drawing/2014/main" id="{6E41F361-F425-803B-2115-49AB011908AF}"/>
                </a:ext>
              </a:extLst>
            </p:cNvPr>
            <p:cNvSpPr/>
            <p:nvPr/>
          </p:nvSpPr>
          <p:spPr>
            <a:xfrm>
              <a:off x="2869666" y="4449727"/>
              <a:ext cx="41159" cy="178632"/>
            </a:xfrm>
            <a:custGeom>
              <a:avLst/>
              <a:gdLst/>
              <a:ahLst/>
              <a:cxnLst/>
              <a:rect l="l" t="t" r="r" b="b"/>
              <a:pathLst>
                <a:path w="994" h="4314" extrusionOk="0">
                  <a:moveTo>
                    <a:pt x="608" y="0"/>
                  </a:moveTo>
                  <a:lnTo>
                    <a:pt x="608" y="3920"/>
                  </a:lnTo>
                  <a:lnTo>
                    <a:pt x="0" y="3920"/>
                  </a:lnTo>
                  <a:lnTo>
                    <a:pt x="0" y="4313"/>
                  </a:lnTo>
                  <a:lnTo>
                    <a:pt x="993" y="4313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76" name="Google Shape;18962;p71">
            <a:extLst>
              <a:ext uri="{FF2B5EF4-FFF2-40B4-BE49-F238E27FC236}">
                <a16:creationId xmlns:a16="http://schemas.microsoft.com/office/drawing/2014/main" id="{F1889620-D58B-A726-EA8E-583C65A0702C}"/>
              </a:ext>
            </a:extLst>
          </p:cNvPr>
          <p:cNvGrpSpPr/>
          <p:nvPr/>
        </p:nvGrpSpPr>
        <p:grpSpPr>
          <a:xfrm>
            <a:off x="5545242" y="3085278"/>
            <a:ext cx="569643" cy="549165"/>
            <a:chOff x="713225" y="1933957"/>
            <a:chExt cx="569643" cy="549165"/>
          </a:xfrm>
        </p:grpSpPr>
        <p:grpSp>
          <p:nvGrpSpPr>
            <p:cNvPr id="1577" name="Google Shape;18963;p71">
              <a:extLst>
                <a:ext uri="{FF2B5EF4-FFF2-40B4-BE49-F238E27FC236}">
                  <a16:creationId xmlns:a16="http://schemas.microsoft.com/office/drawing/2014/main" id="{4602237A-9949-542D-561D-F0E6273367E5}"/>
                </a:ext>
              </a:extLst>
            </p:cNvPr>
            <p:cNvGrpSpPr/>
            <p:nvPr/>
          </p:nvGrpSpPr>
          <p:grpSpPr>
            <a:xfrm>
              <a:off x="713225" y="1933957"/>
              <a:ext cx="569643" cy="549165"/>
              <a:chOff x="713225" y="1933957"/>
              <a:chExt cx="569643" cy="549165"/>
            </a:xfrm>
          </p:grpSpPr>
          <p:sp>
            <p:nvSpPr>
              <p:cNvPr id="1596" name="Google Shape;18964;p71">
                <a:extLst>
                  <a:ext uri="{FF2B5EF4-FFF2-40B4-BE49-F238E27FC236}">
                    <a16:creationId xmlns:a16="http://schemas.microsoft.com/office/drawing/2014/main" id="{EA0D5776-E9F9-209D-64EE-782901E83FE3}"/>
                  </a:ext>
                </a:extLst>
              </p:cNvPr>
              <p:cNvSpPr/>
              <p:nvPr/>
            </p:nvSpPr>
            <p:spPr>
              <a:xfrm>
                <a:off x="713225" y="1933957"/>
                <a:ext cx="567487" cy="549161"/>
              </a:xfrm>
              <a:custGeom>
                <a:avLst/>
                <a:gdLst/>
                <a:ahLst/>
                <a:cxnLst/>
                <a:rect l="l" t="t" r="r" b="b"/>
                <a:pathLst>
                  <a:path w="17155" h="16601" extrusionOk="0">
                    <a:moveTo>
                      <a:pt x="8031" y="1"/>
                    </a:moveTo>
                    <a:cubicBezTo>
                      <a:pt x="6699" y="1"/>
                      <a:pt x="6568" y="1886"/>
                      <a:pt x="6184" y="2036"/>
                    </a:cubicBezTo>
                    <a:cubicBezTo>
                      <a:pt x="6153" y="2047"/>
                      <a:pt x="6115" y="2052"/>
                      <a:pt x="6072" y="2052"/>
                    </a:cubicBezTo>
                    <a:cubicBezTo>
                      <a:pt x="5764" y="2052"/>
                      <a:pt x="5172" y="1808"/>
                      <a:pt x="4541" y="1808"/>
                    </a:cubicBezTo>
                    <a:cubicBezTo>
                      <a:pt x="4082" y="1808"/>
                      <a:pt x="3603" y="1937"/>
                      <a:pt x="3199" y="2385"/>
                    </a:cubicBezTo>
                    <a:cubicBezTo>
                      <a:pt x="2456" y="3218"/>
                      <a:pt x="3841" y="4795"/>
                      <a:pt x="5227" y="6034"/>
                    </a:cubicBezTo>
                    <a:cubicBezTo>
                      <a:pt x="4166" y="5631"/>
                      <a:pt x="2973" y="5316"/>
                      <a:pt x="2075" y="5316"/>
                    </a:cubicBezTo>
                    <a:cubicBezTo>
                      <a:pt x="1466" y="5316"/>
                      <a:pt x="994" y="5461"/>
                      <a:pt x="789" y="5820"/>
                    </a:cubicBezTo>
                    <a:cubicBezTo>
                      <a:pt x="1" y="7183"/>
                      <a:pt x="1915" y="8050"/>
                      <a:pt x="1915" y="8490"/>
                    </a:cubicBezTo>
                    <a:cubicBezTo>
                      <a:pt x="1915" y="8929"/>
                      <a:pt x="462" y="10010"/>
                      <a:pt x="1161" y="11395"/>
                    </a:cubicBezTo>
                    <a:cubicBezTo>
                      <a:pt x="1335" y="11740"/>
                      <a:pt x="1685" y="11880"/>
                      <a:pt x="2137" y="11880"/>
                    </a:cubicBezTo>
                    <a:cubicBezTo>
                      <a:pt x="3028" y="11880"/>
                      <a:pt x="4316" y="11336"/>
                      <a:pt x="5429" y="10753"/>
                    </a:cubicBezTo>
                    <a:lnTo>
                      <a:pt x="5429" y="10753"/>
                    </a:lnTo>
                    <a:cubicBezTo>
                      <a:pt x="4112" y="12071"/>
                      <a:pt x="2895" y="13772"/>
                      <a:pt x="3470" y="14594"/>
                    </a:cubicBezTo>
                    <a:cubicBezTo>
                      <a:pt x="3765" y="15015"/>
                      <a:pt x="4136" y="15152"/>
                      <a:pt x="4514" y="15152"/>
                    </a:cubicBezTo>
                    <a:cubicBezTo>
                      <a:pt x="5212" y="15152"/>
                      <a:pt x="5936" y="14688"/>
                      <a:pt x="6268" y="14688"/>
                    </a:cubicBezTo>
                    <a:cubicBezTo>
                      <a:pt x="6305" y="14688"/>
                      <a:pt x="6338" y="14694"/>
                      <a:pt x="6364" y="14707"/>
                    </a:cubicBezTo>
                    <a:cubicBezTo>
                      <a:pt x="6752" y="14884"/>
                      <a:pt x="7119" y="16600"/>
                      <a:pt x="8602" y="16600"/>
                    </a:cubicBezTo>
                    <a:cubicBezTo>
                      <a:pt x="8625" y="16600"/>
                      <a:pt x="8649" y="16600"/>
                      <a:pt x="8673" y="16599"/>
                    </a:cubicBezTo>
                    <a:cubicBezTo>
                      <a:pt x="10104" y="16554"/>
                      <a:pt x="10002" y="13074"/>
                      <a:pt x="9766" y="11114"/>
                    </a:cubicBezTo>
                    <a:lnTo>
                      <a:pt x="9766" y="11114"/>
                    </a:lnTo>
                    <a:cubicBezTo>
                      <a:pt x="10579" y="12834"/>
                      <a:pt x="12088" y="15067"/>
                      <a:pt x="13210" y="15067"/>
                    </a:cubicBezTo>
                    <a:cubicBezTo>
                      <a:pt x="13300" y="15067"/>
                      <a:pt x="13387" y="15052"/>
                      <a:pt x="13471" y="15022"/>
                    </a:cubicBezTo>
                    <a:cubicBezTo>
                      <a:pt x="14947" y="14493"/>
                      <a:pt x="14057" y="12589"/>
                      <a:pt x="14339" y="12263"/>
                    </a:cubicBezTo>
                    <a:cubicBezTo>
                      <a:pt x="14632" y="11925"/>
                      <a:pt x="16434" y="12037"/>
                      <a:pt x="16794" y="10528"/>
                    </a:cubicBezTo>
                    <a:cubicBezTo>
                      <a:pt x="17155" y="9019"/>
                      <a:pt x="13302" y="8208"/>
                      <a:pt x="11444" y="7960"/>
                    </a:cubicBezTo>
                    <a:cubicBezTo>
                      <a:pt x="13460" y="7746"/>
                      <a:pt x="16941" y="6710"/>
                      <a:pt x="16850" y="5381"/>
                    </a:cubicBezTo>
                    <a:cubicBezTo>
                      <a:pt x="16738" y="3804"/>
                      <a:pt x="14665" y="4153"/>
                      <a:pt x="14429" y="3782"/>
                    </a:cubicBezTo>
                    <a:cubicBezTo>
                      <a:pt x="14192" y="3421"/>
                      <a:pt x="14778" y="1709"/>
                      <a:pt x="13426" y="954"/>
                    </a:cubicBezTo>
                    <a:cubicBezTo>
                      <a:pt x="13301" y="885"/>
                      <a:pt x="13171" y="853"/>
                      <a:pt x="13037" y="853"/>
                    </a:cubicBezTo>
                    <a:cubicBezTo>
                      <a:pt x="11845" y="853"/>
                      <a:pt x="10404" y="3423"/>
                      <a:pt x="9664" y="5054"/>
                    </a:cubicBezTo>
                    <a:cubicBezTo>
                      <a:pt x="9755" y="3004"/>
                      <a:pt x="9428" y="200"/>
                      <a:pt x="8268" y="20"/>
                    </a:cubicBezTo>
                    <a:cubicBezTo>
                      <a:pt x="8185" y="7"/>
                      <a:pt x="8106" y="1"/>
                      <a:pt x="8031" y="1"/>
                    </a:cubicBezTo>
                    <a:close/>
                  </a:path>
                </a:pathLst>
              </a:custGeom>
              <a:solidFill>
                <a:srgbClr val="FFE78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8965;p71">
                <a:extLst>
                  <a:ext uri="{FF2B5EF4-FFF2-40B4-BE49-F238E27FC236}">
                    <a16:creationId xmlns:a16="http://schemas.microsoft.com/office/drawing/2014/main" id="{068E708A-03FE-948C-373A-59351FA413CE}"/>
                  </a:ext>
                </a:extLst>
              </p:cNvPr>
              <p:cNvSpPr/>
              <p:nvPr/>
            </p:nvSpPr>
            <p:spPr>
              <a:xfrm>
                <a:off x="1042972" y="2194565"/>
                <a:ext cx="239896" cy="144328"/>
              </a:xfrm>
              <a:custGeom>
                <a:avLst/>
                <a:gdLst/>
                <a:ahLst/>
                <a:cxnLst/>
                <a:rect l="l" t="t" r="r" b="b"/>
                <a:pathLst>
                  <a:path w="7252" h="4363" extrusionOk="0">
                    <a:moveTo>
                      <a:pt x="602" y="1"/>
                    </a:moveTo>
                    <a:cubicBezTo>
                      <a:pt x="573" y="1"/>
                      <a:pt x="549" y="2"/>
                      <a:pt x="530" y="3"/>
                    </a:cubicBezTo>
                    <a:lnTo>
                      <a:pt x="1" y="747"/>
                    </a:lnTo>
                    <a:lnTo>
                      <a:pt x="4404" y="4362"/>
                    </a:lnTo>
                    <a:cubicBezTo>
                      <a:pt x="4754" y="4058"/>
                      <a:pt x="6477" y="4126"/>
                      <a:pt x="6826" y="2650"/>
                    </a:cubicBezTo>
                    <a:cubicBezTo>
                      <a:pt x="7252" y="850"/>
                      <a:pt x="1503" y="1"/>
                      <a:pt x="60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8966;p71">
                <a:extLst>
                  <a:ext uri="{FF2B5EF4-FFF2-40B4-BE49-F238E27FC236}">
                    <a16:creationId xmlns:a16="http://schemas.microsoft.com/office/drawing/2014/main" id="{CACF6D26-D6C4-9C29-60B4-EAE382C44A92}"/>
                  </a:ext>
                </a:extLst>
              </p:cNvPr>
              <p:cNvSpPr/>
              <p:nvPr/>
            </p:nvSpPr>
            <p:spPr>
              <a:xfrm>
                <a:off x="931557" y="2249048"/>
                <a:ext cx="131559" cy="234074"/>
              </a:xfrm>
              <a:custGeom>
                <a:avLst/>
                <a:gdLst/>
                <a:ahLst/>
                <a:cxnLst/>
                <a:rect l="l" t="t" r="r" b="b"/>
                <a:pathLst>
                  <a:path w="3977" h="7076" extrusionOk="0">
                    <a:moveTo>
                      <a:pt x="2096" y="1"/>
                    </a:moveTo>
                    <a:cubicBezTo>
                      <a:pt x="1465" y="1848"/>
                      <a:pt x="688" y="3639"/>
                      <a:pt x="1" y="5463"/>
                    </a:cubicBezTo>
                    <a:cubicBezTo>
                      <a:pt x="343" y="5993"/>
                      <a:pt x="815" y="7075"/>
                      <a:pt x="1990" y="7075"/>
                    </a:cubicBezTo>
                    <a:cubicBezTo>
                      <a:pt x="2014" y="7075"/>
                      <a:pt x="2038" y="7075"/>
                      <a:pt x="2062" y="7074"/>
                    </a:cubicBezTo>
                    <a:cubicBezTo>
                      <a:pt x="3977" y="7006"/>
                      <a:pt x="3166" y="868"/>
                      <a:pt x="2952" y="305"/>
                    </a:cubicBezTo>
                    <a:lnTo>
                      <a:pt x="2096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8967;p71">
                <a:extLst>
                  <a:ext uri="{FF2B5EF4-FFF2-40B4-BE49-F238E27FC236}">
                    <a16:creationId xmlns:a16="http://schemas.microsoft.com/office/drawing/2014/main" id="{00F99690-48DB-BB0B-AF88-025B03BD4D27}"/>
                  </a:ext>
                </a:extLst>
              </p:cNvPr>
              <p:cNvSpPr/>
              <p:nvPr/>
            </p:nvSpPr>
            <p:spPr>
              <a:xfrm>
                <a:off x="730361" y="2211039"/>
                <a:ext cx="236257" cy="115780"/>
              </a:xfrm>
              <a:custGeom>
                <a:avLst/>
                <a:gdLst/>
                <a:ahLst/>
                <a:cxnLst/>
                <a:rect l="l" t="t" r="r" b="b"/>
                <a:pathLst>
                  <a:path w="7142" h="3500" extrusionOk="0">
                    <a:moveTo>
                      <a:pt x="7063" y="1"/>
                    </a:moveTo>
                    <a:cubicBezTo>
                      <a:pt x="5159" y="181"/>
                      <a:pt x="3244" y="215"/>
                      <a:pt x="1330" y="271"/>
                    </a:cubicBezTo>
                    <a:cubicBezTo>
                      <a:pt x="1093" y="778"/>
                      <a:pt x="1" y="1780"/>
                      <a:pt x="631" y="3019"/>
                    </a:cubicBezTo>
                    <a:cubicBezTo>
                      <a:pt x="805" y="3361"/>
                      <a:pt x="1155" y="3499"/>
                      <a:pt x="1606" y="3499"/>
                    </a:cubicBezTo>
                    <a:cubicBezTo>
                      <a:pt x="3403" y="3499"/>
                      <a:pt x="6808" y="1303"/>
                      <a:pt x="7142" y="970"/>
                    </a:cubicBezTo>
                    <a:lnTo>
                      <a:pt x="7063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8968;p71">
                <a:extLst>
                  <a:ext uri="{FF2B5EF4-FFF2-40B4-BE49-F238E27FC236}">
                    <a16:creationId xmlns:a16="http://schemas.microsoft.com/office/drawing/2014/main" id="{FA7AD7FA-1304-68CC-7180-2B87990786D6}"/>
                  </a:ext>
                </a:extLst>
              </p:cNvPr>
              <p:cNvSpPr/>
              <p:nvPr/>
            </p:nvSpPr>
            <p:spPr>
              <a:xfrm>
                <a:off x="776574" y="1993667"/>
                <a:ext cx="203078" cy="195437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908" extrusionOk="0">
                    <a:moveTo>
                      <a:pt x="2619" y="1"/>
                    </a:moveTo>
                    <a:cubicBezTo>
                      <a:pt x="2163" y="1"/>
                      <a:pt x="1687" y="131"/>
                      <a:pt x="1284" y="580"/>
                    </a:cubicBezTo>
                    <a:cubicBezTo>
                      <a:pt x="0" y="2010"/>
                      <a:pt x="5001" y="5671"/>
                      <a:pt x="5553" y="5907"/>
                    </a:cubicBezTo>
                    <a:lnTo>
                      <a:pt x="6139" y="5626"/>
                    </a:lnTo>
                    <a:cubicBezTo>
                      <a:pt x="5801" y="4804"/>
                      <a:pt x="4382" y="1211"/>
                      <a:pt x="3999" y="231"/>
                    </a:cubicBezTo>
                    <a:cubicBezTo>
                      <a:pt x="3669" y="182"/>
                      <a:pt x="3158" y="1"/>
                      <a:pt x="261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8969;p71">
                <a:extLst>
                  <a:ext uri="{FF2B5EF4-FFF2-40B4-BE49-F238E27FC236}">
                    <a16:creationId xmlns:a16="http://schemas.microsoft.com/office/drawing/2014/main" id="{5A913ACC-0196-FC7A-BC92-CE3296A49E55}"/>
                  </a:ext>
                </a:extLst>
              </p:cNvPr>
              <p:cNvSpPr/>
              <p:nvPr/>
            </p:nvSpPr>
            <p:spPr>
              <a:xfrm>
                <a:off x="1016144" y="1962175"/>
                <a:ext cx="179624" cy="208305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6297" extrusionOk="0">
                    <a:moveTo>
                      <a:pt x="3880" y="0"/>
                    </a:moveTo>
                    <a:cubicBezTo>
                      <a:pt x="2235" y="0"/>
                      <a:pt x="115" y="4898"/>
                      <a:pt x="1" y="5440"/>
                    </a:cubicBezTo>
                    <a:lnTo>
                      <a:pt x="699" y="6296"/>
                    </a:lnTo>
                    <a:cubicBezTo>
                      <a:pt x="2118" y="5001"/>
                      <a:pt x="3627" y="3807"/>
                      <a:pt x="5204" y="2703"/>
                    </a:cubicBezTo>
                    <a:cubicBezTo>
                      <a:pt x="5148" y="2106"/>
                      <a:pt x="5429" y="755"/>
                      <a:pt x="4269" y="101"/>
                    </a:cubicBezTo>
                    <a:cubicBezTo>
                      <a:pt x="4144" y="32"/>
                      <a:pt x="4013" y="0"/>
                      <a:pt x="3880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8" name="Google Shape;18970;p71">
              <a:extLst>
                <a:ext uri="{FF2B5EF4-FFF2-40B4-BE49-F238E27FC236}">
                  <a16:creationId xmlns:a16="http://schemas.microsoft.com/office/drawing/2014/main" id="{B1E75BDC-91CA-65A1-80BC-6FD12C6BF93B}"/>
                </a:ext>
              </a:extLst>
            </p:cNvPr>
            <p:cNvGrpSpPr/>
            <p:nvPr/>
          </p:nvGrpSpPr>
          <p:grpSpPr>
            <a:xfrm>
              <a:off x="808067" y="1939118"/>
              <a:ext cx="412415" cy="481452"/>
              <a:chOff x="808067" y="1939118"/>
              <a:chExt cx="412415" cy="481452"/>
            </a:xfrm>
          </p:grpSpPr>
          <p:sp>
            <p:nvSpPr>
              <p:cNvPr id="1583" name="Google Shape;18971;p71">
                <a:extLst>
                  <a:ext uri="{FF2B5EF4-FFF2-40B4-BE49-F238E27FC236}">
                    <a16:creationId xmlns:a16="http://schemas.microsoft.com/office/drawing/2014/main" id="{D7E78636-25FD-8B60-055E-F3B57FC619B8}"/>
                  </a:ext>
                </a:extLst>
              </p:cNvPr>
              <p:cNvSpPr/>
              <p:nvPr/>
            </p:nvSpPr>
            <p:spPr>
              <a:xfrm>
                <a:off x="990440" y="2193241"/>
                <a:ext cx="213531" cy="2715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821" extrusionOk="0">
                    <a:moveTo>
                      <a:pt x="124" y="1"/>
                    </a:moveTo>
                    <a:cubicBezTo>
                      <a:pt x="81" y="1"/>
                      <a:pt x="40" y="24"/>
                      <a:pt x="23" y="66"/>
                    </a:cubicBezTo>
                    <a:cubicBezTo>
                      <a:pt x="0" y="122"/>
                      <a:pt x="23" y="178"/>
                      <a:pt x="79" y="212"/>
                    </a:cubicBezTo>
                    <a:cubicBezTo>
                      <a:pt x="969" y="608"/>
                      <a:pt x="1944" y="821"/>
                      <a:pt x="2932" y="821"/>
                    </a:cubicBezTo>
                    <a:cubicBezTo>
                      <a:pt x="2957" y="821"/>
                      <a:pt x="2982" y="821"/>
                      <a:pt x="3008" y="820"/>
                    </a:cubicBezTo>
                    <a:cubicBezTo>
                      <a:pt x="4145" y="809"/>
                      <a:pt x="5294" y="606"/>
                      <a:pt x="6364" y="224"/>
                    </a:cubicBezTo>
                    <a:cubicBezTo>
                      <a:pt x="6420" y="201"/>
                      <a:pt x="6454" y="133"/>
                      <a:pt x="6432" y="77"/>
                    </a:cubicBezTo>
                    <a:cubicBezTo>
                      <a:pt x="6415" y="35"/>
                      <a:pt x="6374" y="12"/>
                      <a:pt x="6330" y="12"/>
                    </a:cubicBezTo>
                    <a:cubicBezTo>
                      <a:pt x="6315" y="12"/>
                      <a:pt x="6300" y="15"/>
                      <a:pt x="6285" y="21"/>
                    </a:cubicBezTo>
                    <a:cubicBezTo>
                      <a:pt x="6263" y="28"/>
                      <a:pt x="4798" y="601"/>
                      <a:pt x="3006" y="601"/>
                    </a:cubicBezTo>
                    <a:cubicBezTo>
                      <a:pt x="2096" y="601"/>
                      <a:pt x="1102" y="453"/>
                      <a:pt x="169" y="10"/>
                    </a:cubicBezTo>
                    <a:cubicBezTo>
                      <a:pt x="155" y="4"/>
                      <a:pt x="140" y="1"/>
                      <a:pt x="124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8972;p71">
                <a:extLst>
                  <a:ext uri="{FF2B5EF4-FFF2-40B4-BE49-F238E27FC236}">
                    <a16:creationId xmlns:a16="http://schemas.microsoft.com/office/drawing/2014/main" id="{50383385-E2F5-724A-289D-76B3D7B16C81}"/>
                  </a:ext>
                </a:extLst>
              </p:cNvPr>
              <p:cNvSpPr/>
              <p:nvPr/>
            </p:nvSpPr>
            <p:spPr>
              <a:xfrm>
                <a:off x="925966" y="1966177"/>
                <a:ext cx="183660" cy="23113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987" extrusionOk="0">
                    <a:moveTo>
                      <a:pt x="3996" y="1"/>
                    </a:moveTo>
                    <a:cubicBezTo>
                      <a:pt x="3975" y="1"/>
                      <a:pt x="3953" y="8"/>
                      <a:pt x="3932" y="25"/>
                    </a:cubicBezTo>
                    <a:cubicBezTo>
                      <a:pt x="3887" y="48"/>
                      <a:pt x="1" y="2853"/>
                      <a:pt x="1916" y="6919"/>
                    </a:cubicBezTo>
                    <a:cubicBezTo>
                      <a:pt x="1927" y="6964"/>
                      <a:pt x="1961" y="6986"/>
                      <a:pt x="2006" y="6986"/>
                    </a:cubicBezTo>
                    <a:lnTo>
                      <a:pt x="2028" y="6986"/>
                    </a:lnTo>
                    <a:cubicBezTo>
                      <a:pt x="2118" y="6975"/>
                      <a:pt x="4371" y="6603"/>
                      <a:pt x="5497" y="4835"/>
                    </a:cubicBezTo>
                    <a:cubicBezTo>
                      <a:pt x="5552" y="4749"/>
                      <a:pt x="5477" y="4664"/>
                      <a:pt x="5400" y="4664"/>
                    </a:cubicBezTo>
                    <a:cubicBezTo>
                      <a:pt x="5365" y="4664"/>
                      <a:pt x="5330" y="4681"/>
                      <a:pt x="5306" y="4722"/>
                    </a:cubicBezTo>
                    <a:cubicBezTo>
                      <a:pt x="4360" y="6220"/>
                      <a:pt x="2479" y="6671"/>
                      <a:pt x="2073" y="6761"/>
                    </a:cubicBezTo>
                    <a:cubicBezTo>
                      <a:pt x="327" y="2886"/>
                      <a:pt x="4022" y="228"/>
                      <a:pt x="4056" y="206"/>
                    </a:cubicBezTo>
                    <a:cubicBezTo>
                      <a:pt x="4147" y="133"/>
                      <a:pt x="4083" y="1"/>
                      <a:pt x="3996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8973;p71">
                <a:extLst>
                  <a:ext uri="{FF2B5EF4-FFF2-40B4-BE49-F238E27FC236}">
                    <a16:creationId xmlns:a16="http://schemas.microsoft.com/office/drawing/2014/main" id="{1710E89A-BAD2-8019-2E41-34D8EE8B1594}"/>
                  </a:ext>
                </a:extLst>
              </p:cNvPr>
              <p:cNvSpPr/>
              <p:nvPr/>
            </p:nvSpPr>
            <p:spPr>
              <a:xfrm>
                <a:off x="839527" y="1944543"/>
                <a:ext cx="156535" cy="263184"/>
              </a:xfrm>
              <a:custGeom>
                <a:avLst/>
                <a:gdLst/>
                <a:ahLst/>
                <a:cxnLst/>
                <a:rect l="l" t="t" r="r" b="b"/>
                <a:pathLst>
                  <a:path w="4732" h="7956" extrusionOk="0">
                    <a:moveTo>
                      <a:pt x="488" y="1"/>
                    </a:moveTo>
                    <a:cubicBezTo>
                      <a:pt x="433" y="1"/>
                      <a:pt x="378" y="40"/>
                      <a:pt x="384" y="116"/>
                    </a:cubicBezTo>
                    <a:cubicBezTo>
                      <a:pt x="384" y="161"/>
                      <a:pt x="654" y="4791"/>
                      <a:pt x="4382" y="7505"/>
                    </a:cubicBezTo>
                    <a:cubicBezTo>
                      <a:pt x="4133" y="7595"/>
                      <a:pt x="3626" y="7735"/>
                      <a:pt x="2953" y="7735"/>
                    </a:cubicBezTo>
                    <a:cubicBezTo>
                      <a:pt x="2194" y="7735"/>
                      <a:pt x="1225" y="7557"/>
                      <a:pt x="181" y="6931"/>
                    </a:cubicBezTo>
                    <a:cubicBezTo>
                      <a:pt x="162" y="6923"/>
                      <a:pt x="143" y="6919"/>
                      <a:pt x="126" y="6919"/>
                    </a:cubicBezTo>
                    <a:cubicBezTo>
                      <a:pt x="90" y="6919"/>
                      <a:pt x="57" y="6934"/>
                      <a:pt x="35" y="6964"/>
                    </a:cubicBezTo>
                    <a:cubicBezTo>
                      <a:pt x="1" y="7021"/>
                      <a:pt x="23" y="7088"/>
                      <a:pt x="68" y="7122"/>
                    </a:cubicBezTo>
                    <a:cubicBezTo>
                      <a:pt x="936" y="7651"/>
                      <a:pt x="1938" y="7944"/>
                      <a:pt x="2952" y="7956"/>
                    </a:cubicBezTo>
                    <a:cubicBezTo>
                      <a:pt x="3537" y="7956"/>
                      <a:pt x="4123" y="7854"/>
                      <a:pt x="4664" y="7629"/>
                    </a:cubicBezTo>
                    <a:cubicBezTo>
                      <a:pt x="4698" y="7618"/>
                      <a:pt x="4720" y="7584"/>
                      <a:pt x="4731" y="7550"/>
                    </a:cubicBezTo>
                    <a:cubicBezTo>
                      <a:pt x="4731" y="7505"/>
                      <a:pt x="4709" y="7471"/>
                      <a:pt x="4686" y="7449"/>
                    </a:cubicBezTo>
                    <a:cubicBezTo>
                      <a:pt x="879" y="4802"/>
                      <a:pt x="598" y="150"/>
                      <a:pt x="598" y="105"/>
                    </a:cubicBezTo>
                    <a:cubicBezTo>
                      <a:pt x="592" y="35"/>
                      <a:pt x="540" y="1"/>
                      <a:pt x="48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8974;p71">
                <a:extLst>
                  <a:ext uri="{FF2B5EF4-FFF2-40B4-BE49-F238E27FC236}">
                    <a16:creationId xmlns:a16="http://schemas.microsoft.com/office/drawing/2014/main" id="{60FE0744-CC54-18B8-BE5E-4DD97224E928}"/>
                  </a:ext>
                </a:extLst>
              </p:cNvPr>
              <p:cNvSpPr/>
              <p:nvPr/>
            </p:nvSpPr>
            <p:spPr>
              <a:xfrm>
                <a:off x="946476" y="2190198"/>
                <a:ext cx="156700" cy="137877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4168" extrusionOk="0">
                    <a:moveTo>
                      <a:pt x="1386" y="0"/>
                    </a:moveTo>
                    <a:cubicBezTo>
                      <a:pt x="1352" y="0"/>
                      <a:pt x="1318" y="11"/>
                      <a:pt x="1296" y="45"/>
                    </a:cubicBezTo>
                    <a:cubicBezTo>
                      <a:pt x="0" y="2095"/>
                      <a:pt x="237" y="3999"/>
                      <a:pt x="248" y="4077"/>
                    </a:cubicBezTo>
                    <a:cubicBezTo>
                      <a:pt x="259" y="4134"/>
                      <a:pt x="304" y="4168"/>
                      <a:pt x="361" y="4168"/>
                    </a:cubicBezTo>
                    <a:lnTo>
                      <a:pt x="372" y="4168"/>
                    </a:lnTo>
                    <a:cubicBezTo>
                      <a:pt x="428" y="4156"/>
                      <a:pt x="473" y="4100"/>
                      <a:pt x="462" y="4044"/>
                    </a:cubicBezTo>
                    <a:cubicBezTo>
                      <a:pt x="383" y="2737"/>
                      <a:pt x="699" y="1431"/>
                      <a:pt x="1386" y="304"/>
                    </a:cubicBezTo>
                    <a:cubicBezTo>
                      <a:pt x="1712" y="766"/>
                      <a:pt x="2805" y="2196"/>
                      <a:pt x="4528" y="2760"/>
                    </a:cubicBezTo>
                    <a:cubicBezTo>
                      <a:pt x="4544" y="2766"/>
                      <a:pt x="4560" y="2769"/>
                      <a:pt x="4574" y="2769"/>
                    </a:cubicBezTo>
                    <a:cubicBezTo>
                      <a:pt x="4689" y="2769"/>
                      <a:pt x="4736" y="2587"/>
                      <a:pt x="4596" y="2557"/>
                    </a:cubicBezTo>
                    <a:cubicBezTo>
                      <a:pt x="2647" y="1915"/>
                      <a:pt x="1487" y="68"/>
                      <a:pt x="1476" y="45"/>
                    </a:cubicBezTo>
                    <a:cubicBezTo>
                      <a:pt x="1453" y="11"/>
                      <a:pt x="1420" y="0"/>
                      <a:pt x="138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8975;p71">
                <a:extLst>
                  <a:ext uri="{FF2B5EF4-FFF2-40B4-BE49-F238E27FC236}">
                    <a16:creationId xmlns:a16="http://schemas.microsoft.com/office/drawing/2014/main" id="{E8B7A21A-152D-814F-DE52-7013C8833336}"/>
                  </a:ext>
                </a:extLst>
              </p:cNvPr>
              <p:cNvSpPr/>
              <p:nvPr/>
            </p:nvSpPr>
            <p:spPr>
              <a:xfrm>
                <a:off x="988588" y="2190132"/>
                <a:ext cx="88324" cy="217303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6569" extrusionOk="0">
                    <a:moveTo>
                      <a:pt x="122" y="0"/>
                    </a:moveTo>
                    <a:cubicBezTo>
                      <a:pt x="115" y="0"/>
                      <a:pt x="109" y="1"/>
                      <a:pt x="101" y="2"/>
                    </a:cubicBezTo>
                    <a:cubicBezTo>
                      <a:pt x="45" y="2"/>
                      <a:pt x="0" y="58"/>
                      <a:pt x="11" y="115"/>
                    </a:cubicBezTo>
                    <a:cubicBezTo>
                      <a:pt x="293" y="3359"/>
                      <a:pt x="2433" y="6490"/>
                      <a:pt x="2455" y="6512"/>
                    </a:cubicBezTo>
                    <a:cubicBezTo>
                      <a:pt x="2478" y="6546"/>
                      <a:pt x="2512" y="6569"/>
                      <a:pt x="2546" y="6569"/>
                    </a:cubicBezTo>
                    <a:cubicBezTo>
                      <a:pt x="2568" y="6569"/>
                      <a:pt x="2591" y="6557"/>
                      <a:pt x="2613" y="6546"/>
                    </a:cubicBezTo>
                    <a:cubicBezTo>
                      <a:pt x="2658" y="6512"/>
                      <a:pt x="2670" y="6445"/>
                      <a:pt x="2636" y="6388"/>
                    </a:cubicBezTo>
                    <a:cubicBezTo>
                      <a:pt x="2613" y="6366"/>
                      <a:pt x="507" y="3280"/>
                      <a:pt x="225" y="92"/>
                    </a:cubicBezTo>
                    <a:cubicBezTo>
                      <a:pt x="215" y="42"/>
                      <a:pt x="178" y="0"/>
                      <a:pt x="122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8976;p71">
                <a:extLst>
                  <a:ext uri="{FF2B5EF4-FFF2-40B4-BE49-F238E27FC236}">
                    <a16:creationId xmlns:a16="http://schemas.microsoft.com/office/drawing/2014/main" id="{040B94B5-CB50-D110-925B-9CE27AAB33CD}"/>
                  </a:ext>
                </a:extLst>
              </p:cNvPr>
              <p:cNvSpPr/>
              <p:nvPr/>
            </p:nvSpPr>
            <p:spPr>
              <a:xfrm>
                <a:off x="1186542" y="2185534"/>
                <a:ext cx="33940" cy="23586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713" extrusionOk="0">
                    <a:moveTo>
                      <a:pt x="495" y="0"/>
                    </a:moveTo>
                    <a:cubicBezTo>
                      <a:pt x="459" y="0"/>
                      <a:pt x="420" y="6"/>
                      <a:pt x="380" y="17"/>
                    </a:cubicBezTo>
                    <a:cubicBezTo>
                      <a:pt x="0" y="133"/>
                      <a:pt x="154" y="713"/>
                      <a:pt x="507" y="713"/>
                    </a:cubicBezTo>
                    <a:cubicBezTo>
                      <a:pt x="531" y="713"/>
                      <a:pt x="557" y="710"/>
                      <a:pt x="583" y="704"/>
                    </a:cubicBezTo>
                    <a:cubicBezTo>
                      <a:pt x="1026" y="612"/>
                      <a:pt x="884" y="0"/>
                      <a:pt x="495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8977;p71">
                <a:extLst>
                  <a:ext uri="{FF2B5EF4-FFF2-40B4-BE49-F238E27FC236}">
                    <a16:creationId xmlns:a16="http://schemas.microsoft.com/office/drawing/2014/main" id="{5E689D2A-A230-AF85-E8A1-2168AB294BA1}"/>
                  </a:ext>
                </a:extLst>
              </p:cNvPr>
              <p:cNvSpPr/>
              <p:nvPr/>
            </p:nvSpPr>
            <p:spPr>
              <a:xfrm>
                <a:off x="1088392" y="2267838"/>
                <a:ext cx="28283" cy="21270"/>
              </a:xfrm>
              <a:custGeom>
                <a:avLst/>
                <a:gdLst/>
                <a:ahLst/>
                <a:cxnLst/>
                <a:rect l="l" t="t" r="r" b="b"/>
                <a:pathLst>
                  <a:path w="855" h="643" extrusionOk="0">
                    <a:moveTo>
                      <a:pt x="398" y="0"/>
                    </a:moveTo>
                    <a:cubicBezTo>
                      <a:pt x="80" y="0"/>
                      <a:pt x="1" y="532"/>
                      <a:pt x="328" y="627"/>
                    </a:cubicBezTo>
                    <a:cubicBezTo>
                      <a:pt x="365" y="637"/>
                      <a:pt x="400" y="642"/>
                      <a:pt x="432" y="642"/>
                    </a:cubicBezTo>
                    <a:cubicBezTo>
                      <a:pt x="775" y="642"/>
                      <a:pt x="855" y="90"/>
                      <a:pt x="463" y="7"/>
                    </a:cubicBezTo>
                    <a:cubicBezTo>
                      <a:pt x="441" y="2"/>
                      <a:pt x="419" y="0"/>
                      <a:pt x="398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8978;p71">
                <a:extLst>
                  <a:ext uri="{FF2B5EF4-FFF2-40B4-BE49-F238E27FC236}">
                    <a16:creationId xmlns:a16="http://schemas.microsoft.com/office/drawing/2014/main" id="{3DF0834D-16AF-1A86-6005-B56DF0B964A7}"/>
                  </a:ext>
                </a:extLst>
              </p:cNvPr>
              <p:cNvSpPr/>
              <p:nvPr/>
            </p:nvSpPr>
            <p:spPr>
              <a:xfrm>
                <a:off x="842206" y="1939118"/>
                <a:ext cx="31988" cy="2606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88" extrusionOk="0">
                    <a:moveTo>
                      <a:pt x="482" y="1"/>
                    </a:moveTo>
                    <a:cubicBezTo>
                      <a:pt x="319" y="1"/>
                      <a:pt x="159" y="82"/>
                      <a:pt x="100" y="269"/>
                    </a:cubicBezTo>
                    <a:cubicBezTo>
                      <a:pt x="1" y="587"/>
                      <a:pt x="251" y="788"/>
                      <a:pt x="500" y="788"/>
                    </a:cubicBezTo>
                    <a:cubicBezTo>
                      <a:pt x="675" y="788"/>
                      <a:pt x="849" y="688"/>
                      <a:pt x="900" y="461"/>
                    </a:cubicBezTo>
                    <a:cubicBezTo>
                      <a:pt x="967" y="179"/>
                      <a:pt x="722" y="1"/>
                      <a:pt x="4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8979;p71">
                <a:extLst>
                  <a:ext uri="{FF2B5EF4-FFF2-40B4-BE49-F238E27FC236}">
                    <a16:creationId xmlns:a16="http://schemas.microsoft.com/office/drawing/2014/main" id="{9010C01F-5CCC-A6A3-A145-FB317587DB47}"/>
                  </a:ext>
                </a:extLst>
              </p:cNvPr>
              <p:cNvSpPr/>
              <p:nvPr/>
            </p:nvSpPr>
            <p:spPr>
              <a:xfrm>
                <a:off x="1060141" y="2395693"/>
                <a:ext cx="31889" cy="2487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752" extrusionOk="0">
                    <a:moveTo>
                      <a:pt x="516" y="0"/>
                    </a:moveTo>
                    <a:cubicBezTo>
                      <a:pt x="269" y="0"/>
                      <a:pt x="1" y="259"/>
                      <a:pt x="135" y="535"/>
                    </a:cubicBezTo>
                    <a:cubicBezTo>
                      <a:pt x="208" y="688"/>
                      <a:pt x="329" y="751"/>
                      <a:pt x="451" y="751"/>
                    </a:cubicBezTo>
                    <a:cubicBezTo>
                      <a:pt x="706" y="751"/>
                      <a:pt x="963" y="475"/>
                      <a:pt x="788" y="163"/>
                    </a:cubicBezTo>
                    <a:cubicBezTo>
                      <a:pt x="724" y="48"/>
                      <a:pt x="622" y="0"/>
                      <a:pt x="51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8980;p71">
                <a:extLst>
                  <a:ext uri="{FF2B5EF4-FFF2-40B4-BE49-F238E27FC236}">
                    <a16:creationId xmlns:a16="http://schemas.microsoft.com/office/drawing/2014/main" id="{F4410DBC-5A49-7B40-FE29-05B10BCC1E4C}"/>
                  </a:ext>
                </a:extLst>
              </p:cNvPr>
              <p:cNvSpPr/>
              <p:nvPr/>
            </p:nvSpPr>
            <p:spPr>
              <a:xfrm>
                <a:off x="1044296" y="1956981"/>
                <a:ext cx="34966" cy="23388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707" extrusionOk="0">
                    <a:moveTo>
                      <a:pt x="508" y="1"/>
                    </a:moveTo>
                    <a:cubicBezTo>
                      <a:pt x="441" y="1"/>
                      <a:pt x="370" y="21"/>
                      <a:pt x="298" y="67"/>
                    </a:cubicBezTo>
                    <a:cubicBezTo>
                      <a:pt x="0" y="259"/>
                      <a:pt x="236" y="707"/>
                      <a:pt x="536" y="707"/>
                    </a:cubicBezTo>
                    <a:cubicBezTo>
                      <a:pt x="587" y="707"/>
                      <a:pt x="640" y="693"/>
                      <a:pt x="693" y="664"/>
                    </a:cubicBezTo>
                    <a:cubicBezTo>
                      <a:pt x="1057" y="468"/>
                      <a:pt x="833" y="1"/>
                      <a:pt x="50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8981;p71">
                <a:extLst>
                  <a:ext uri="{FF2B5EF4-FFF2-40B4-BE49-F238E27FC236}">
                    <a16:creationId xmlns:a16="http://schemas.microsoft.com/office/drawing/2014/main" id="{5FF8E13C-EDA6-A2CD-546D-DD30DBF59EE0}"/>
                  </a:ext>
                </a:extLst>
              </p:cNvPr>
              <p:cNvSpPr/>
              <p:nvPr/>
            </p:nvSpPr>
            <p:spPr>
              <a:xfrm>
                <a:off x="1087995" y="2106934"/>
                <a:ext cx="38340" cy="26001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786" extrusionOk="0">
                    <a:moveTo>
                      <a:pt x="566" y="0"/>
                    </a:moveTo>
                    <a:cubicBezTo>
                      <a:pt x="478" y="0"/>
                      <a:pt x="384" y="32"/>
                      <a:pt x="295" y="107"/>
                    </a:cubicBezTo>
                    <a:cubicBezTo>
                      <a:pt x="0" y="356"/>
                      <a:pt x="286" y="785"/>
                      <a:pt x="597" y="785"/>
                    </a:cubicBezTo>
                    <a:cubicBezTo>
                      <a:pt x="666" y="785"/>
                      <a:pt x="737" y="764"/>
                      <a:pt x="802" y="715"/>
                    </a:cubicBezTo>
                    <a:cubicBezTo>
                      <a:pt x="1159" y="456"/>
                      <a:pt x="901" y="0"/>
                      <a:pt x="56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8982;p71">
                <a:extLst>
                  <a:ext uri="{FF2B5EF4-FFF2-40B4-BE49-F238E27FC236}">
                    <a16:creationId xmlns:a16="http://schemas.microsoft.com/office/drawing/2014/main" id="{04AF69CD-4EEE-15A2-B6E1-9F536E26D990}"/>
                  </a:ext>
                </a:extLst>
              </p:cNvPr>
              <p:cNvSpPr/>
              <p:nvPr/>
            </p:nvSpPr>
            <p:spPr>
              <a:xfrm>
                <a:off x="808067" y="2153049"/>
                <a:ext cx="48528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68" extrusionOk="0">
                    <a:moveTo>
                      <a:pt x="707" y="0"/>
                    </a:moveTo>
                    <a:cubicBezTo>
                      <a:pt x="253" y="0"/>
                      <a:pt x="1" y="750"/>
                      <a:pt x="479" y="999"/>
                    </a:cubicBezTo>
                    <a:cubicBezTo>
                      <a:pt x="569" y="1047"/>
                      <a:pt x="656" y="1068"/>
                      <a:pt x="736" y="1068"/>
                    </a:cubicBezTo>
                    <a:cubicBezTo>
                      <a:pt x="1223" y="1068"/>
                      <a:pt x="1466" y="293"/>
                      <a:pt x="895" y="42"/>
                    </a:cubicBezTo>
                    <a:cubicBezTo>
                      <a:pt x="830" y="13"/>
                      <a:pt x="767" y="0"/>
                      <a:pt x="70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8983;p71">
                <a:extLst>
                  <a:ext uri="{FF2B5EF4-FFF2-40B4-BE49-F238E27FC236}">
                    <a16:creationId xmlns:a16="http://schemas.microsoft.com/office/drawing/2014/main" id="{708A63CB-8487-0876-D983-37678AFD308C}"/>
                  </a:ext>
                </a:extLst>
              </p:cNvPr>
              <p:cNvSpPr/>
              <p:nvPr/>
            </p:nvSpPr>
            <p:spPr>
              <a:xfrm>
                <a:off x="940191" y="2316069"/>
                <a:ext cx="38704" cy="31327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47" extrusionOk="0">
                    <a:moveTo>
                      <a:pt x="567" y="0"/>
                    </a:moveTo>
                    <a:cubicBezTo>
                      <a:pt x="362" y="0"/>
                      <a:pt x="157" y="116"/>
                      <a:pt x="89" y="385"/>
                    </a:cubicBezTo>
                    <a:cubicBezTo>
                      <a:pt x="1" y="725"/>
                      <a:pt x="298" y="946"/>
                      <a:pt x="588" y="946"/>
                    </a:cubicBezTo>
                    <a:cubicBezTo>
                      <a:pt x="778" y="946"/>
                      <a:pt x="964" y="851"/>
                      <a:pt x="1035" y="633"/>
                    </a:cubicBezTo>
                    <a:cubicBezTo>
                      <a:pt x="1169" y="251"/>
                      <a:pt x="868" y="0"/>
                      <a:pt x="56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79" name="Google Shape;18984;p71">
              <a:extLst>
                <a:ext uri="{FF2B5EF4-FFF2-40B4-BE49-F238E27FC236}">
                  <a16:creationId xmlns:a16="http://schemas.microsoft.com/office/drawing/2014/main" id="{258DF4ED-4AC6-62E4-99AF-430C300BB6B2}"/>
                </a:ext>
              </a:extLst>
            </p:cNvPr>
            <p:cNvSpPr/>
            <p:nvPr/>
          </p:nvSpPr>
          <p:spPr>
            <a:xfrm>
              <a:off x="936023" y="2138592"/>
              <a:ext cx="136422" cy="127887"/>
            </a:xfrm>
            <a:custGeom>
              <a:avLst/>
              <a:gdLst/>
              <a:ahLst/>
              <a:cxnLst/>
              <a:rect l="l" t="t" r="r" b="b"/>
              <a:pathLst>
                <a:path w="4124" h="3866" extrusionOk="0">
                  <a:moveTo>
                    <a:pt x="2456" y="0"/>
                  </a:moveTo>
                  <a:cubicBezTo>
                    <a:pt x="2066" y="0"/>
                    <a:pt x="1758" y="501"/>
                    <a:pt x="1758" y="501"/>
                  </a:cubicBezTo>
                  <a:cubicBezTo>
                    <a:pt x="1758" y="501"/>
                    <a:pt x="1507" y="104"/>
                    <a:pt x="1218" y="104"/>
                  </a:cubicBezTo>
                  <a:cubicBezTo>
                    <a:pt x="1177" y="104"/>
                    <a:pt x="1135" y="112"/>
                    <a:pt x="1094" y="130"/>
                  </a:cubicBezTo>
                  <a:cubicBezTo>
                    <a:pt x="767" y="276"/>
                    <a:pt x="891" y="851"/>
                    <a:pt x="891" y="851"/>
                  </a:cubicBezTo>
                  <a:cubicBezTo>
                    <a:pt x="891" y="851"/>
                    <a:pt x="807" y="832"/>
                    <a:pt x="694" y="832"/>
                  </a:cubicBezTo>
                  <a:cubicBezTo>
                    <a:pt x="506" y="832"/>
                    <a:pt x="239" y="884"/>
                    <a:pt x="147" y="1166"/>
                  </a:cubicBezTo>
                  <a:cubicBezTo>
                    <a:pt x="1" y="1616"/>
                    <a:pt x="530" y="1954"/>
                    <a:pt x="530" y="1954"/>
                  </a:cubicBezTo>
                  <a:cubicBezTo>
                    <a:pt x="530" y="1954"/>
                    <a:pt x="23" y="2518"/>
                    <a:pt x="294" y="2923"/>
                  </a:cubicBezTo>
                  <a:cubicBezTo>
                    <a:pt x="411" y="3093"/>
                    <a:pt x="578" y="3142"/>
                    <a:pt x="730" y="3142"/>
                  </a:cubicBezTo>
                  <a:cubicBezTo>
                    <a:pt x="930" y="3142"/>
                    <a:pt x="1105" y="3058"/>
                    <a:pt x="1105" y="3058"/>
                  </a:cubicBezTo>
                  <a:lnTo>
                    <a:pt x="1105" y="3058"/>
                  </a:lnTo>
                  <a:cubicBezTo>
                    <a:pt x="1105" y="3058"/>
                    <a:pt x="970" y="3768"/>
                    <a:pt x="1431" y="3824"/>
                  </a:cubicBezTo>
                  <a:cubicBezTo>
                    <a:pt x="1456" y="3827"/>
                    <a:pt x="1480" y="3828"/>
                    <a:pt x="1504" y="3828"/>
                  </a:cubicBezTo>
                  <a:cubicBezTo>
                    <a:pt x="1931" y="3828"/>
                    <a:pt x="2265" y="3374"/>
                    <a:pt x="2265" y="3374"/>
                  </a:cubicBezTo>
                  <a:cubicBezTo>
                    <a:pt x="2265" y="3374"/>
                    <a:pt x="2511" y="3865"/>
                    <a:pt x="2902" y="3865"/>
                  </a:cubicBezTo>
                  <a:cubicBezTo>
                    <a:pt x="2929" y="3865"/>
                    <a:pt x="2957" y="3863"/>
                    <a:pt x="2986" y="3858"/>
                  </a:cubicBezTo>
                  <a:cubicBezTo>
                    <a:pt x="3436" y="3779"/>
                    <a:pt x="3188" y="2957"/>
                    <a:pt x="3188" y="2957"/>
                  </a:cubicBezTo>
                  <a:lnTo>
                    <a:pt x="3188" y="2957"/>
                  </a:lnTo>
                  <a:cubicBezTo>
                    <a:pt x="3189" y="2957"/>
                    <a:pt x="3251" y="2971"/>
                    <a:pt x="3341" y="2971"/>
                  </a:cubicBezTo>
                  <a:cubicBezTo>
                    <a:pt x="3508" y="2971"/>
                    <a:pt x="3770" y="2923"/>
                    <a:pt x="3909" y="2653"/>
                  </a:cubicBezTo>
                  <a:cubicBezTo>
                    <a:pt x="4123" y="2247"/>
                    <a:pt x="3380" y="1864"/>
                    <a:pt x="3380" y="1864"/>
                  </a:cubicBezTo>
                  <a:cubicBezTo>
                    <a:pt x="3380" y="1864"/>
                    <a:pt x="3763" y="1391"/>
                    <a:pt x="3628" y="1008"/>
                  </a:cubicBezTo>
                  <a:cubicBezTo>
                    <a:pt x="3564" y="811"/>
                    <a:pt x="3339" y="763"/>
                    <a:pt x="3135" y="763"/>
                  </a:cubicBezTo>
                  <a:cubicBezTo>
                    <a:pt x="2944" y="763"/>
                    <a:pt x="2772" y="806"/>
                    <a:pt x="2772" y="806"/>
                  </a:cubicBezTo>
                  <a:cubicBezTo>
                    <a:pt x="2772" y="806"/>
                    <a:pt x="3065" y="197"/>
                    <a:pt x="2614" y="28"/>
                  </a:cubicBezTo>
                  <a:cubicBezTo>
                    <a:pt x="2560" y="9"/>
                    <a:pt x="2508" y="0"/>
                    <a:pt x="2456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" name="Google Shape;18985;p71">
              <a:extLst>
                <a:ext uri="{FF2B5EF4-FFF2-40B4-BE49-F238E27FC236}">
                  <a16:creationId xmlns:a16="http://schemas.microsoft.com/office/drawing/2014/main" id="{309C20DE-A0E6-410B-AF33-2EFCD6BC2CAA}"/>
                </a:ext>
              </a:extLst>
            </p:cNvPr>
            <p:cNvSpPr/>
            <p:nvPr/>
          </p:nvSpPr>
          <p:spPr>
            <a:xfrm>
              <a:off x="966953" y="2168960"/>
              <a:ext cx="70824" cy="69071"/>
            </a:xfrm>
            <a:custGeom>
              <a:avLst/>
              <a:gdLst/>
              <a:ahLst/>
              <a:cxnLst/>
              <a:rect l="l" t="t" r="r" b="b"/>
              <a:pathLst>
                <a:path w="2141" h="2088" extrusionOk="0">
                  <a:moveTo>
                    <a:pt x="1026" y="0"/>
                  </a:moveTo>
                  <a:cubicBezTo>
                    <a:pt x="767" y="0"/>
                    <a:pt x="688" y="383"/>
                    <a:pt x="688" y="383"/>
                  </a:cubicBezTo>
                  <a:cubicBezTo>
                    <a:pt x="688" y="383"/>
                    <a:pt x="543" y="264"/>
                    <a:pt x="414" y="264"/>
                  </a:cubicBezTo>
                  <a:cubicBezTo>
                    <a:pt x="374" y="264"/>
                    <a:pt x="337" y="275"/>
                    <a:pt x="305" y="304"/>
                  </a:cubicBezTo>
                  <a:cubicBezTo>
                    <a:pt x="159" y="428"/>
                    <a:pt x="316" y="698"/>
                    <a:pt x="316" y="698"/>
                  </a:cubicBezTo>
                  <a:cubicBezTo>
                    <a:pt x="316" y="698"/>
                    <a:pt x="1" y="732"/>
                    <a:pt x="1" y="980"/>
                  </a:cubicBezTo>
                  <a:cubicBezTo>
                    <a:pt x="1" y="1228"/>
                    <a:pt x="316" y="1307"/>
                    <a:pt x="316" y="1307"/>
                  </a:cubicBezTo>
                  <a:cubicBezTo>
                    <a:pt x="316" y="1307"/>
                    <a:pt x="159" y="1667"/>
                    <a:pt x="361" y="1825"/>
                  </a:cubicBezTo>
                  <a:cubicBezTo>
                    <a:pt x="414" y="1866"/>
                    <a:pt x="468" y="1881"/>
                    <a:pt x="519" y="1881"/>
                  </a:cubicBezTo>
                  <a:cubicBezTo>
                    <a:pt x="666" y="1881"/>
                    <a:pt x="789" y="1757"/>
                    <a:pt x="789" y="1757"/>
                  </a:cubicBezTo>
                  <a:cubicBezTo>
                    <a:pt x="789" y="1757"/>
                    <a:pt x="819" y="2088"/>
                    <a:pt x="1030" y="2088"/>
                  </a:cubicBezTo>
                  <a:cubicBezTo>
                    <a:pt x="1043" y="2088"/>
                    <a:pt x="1057" y="2086"/>
                    <a:pt x="1071" y="2084"/>
                  </a:cubicBezTo>
                  <a:cubicBezTo>
                    <a:pt x="1307" y="2039"/>
                    <a:pt x="1409" y="1723"/>
                    <a:pt x="1409" y="1723"/>
                  </a:cubicBezTo>
                  <a:cubicBezTo>
                    <a:pt x="1409" y="1723"/>
                    <a:pt x="1563" y="1878"/>
                    <a:pt x="1729" y="1878"/>
                  </a:cubicBezTo>
                  <a:cubicBezTo>
                    <a:pt x="1769" y="1878"/>
                    <a:pt x="1809" y="1869"/>
                    <a:pt x="1848" y="1847"/>
                  </a:cubicBezTo>
                  <a:cubicBezTo>
                    <a:pt x="2051" y="1735"/>
                    <a:pt x="1803" y="1363"/>
                    <a:pt x="1803" y="1363"/>
                  </a:cubicBezTo>
                  <a:cubicBezTo>
                    <a:pt x="1949" y="1352"/>
                    <a:pt x="2073" y="1239"/>
                    <a:pt x="2107" y="1093"/>
                  </a:cubicBezTo>
                  <a:cubicBezTo>
                    <a:pt x="2141" y="856"/>
                    <a:pt x="1713" y="789"/>
                    <a:pt x="1713" y="789"/>
                  </a:cubicBezTo>
                  <a:cubicBezTo>
                    <a:pt x="1713" y="789"/>
                    <a:pt x="1825" y="496"/>
                    <a:pt x="1690" y="327"/>
                  </a:cubicBezTo>
                  <a:cubicBezTo>
                    <a:pt x="1654" y="277"/>
                    <a:pt x="1599" y="260"/>
                    <a:pt x="1540" y="260"/>
                  </a:cubicBezTo>
                  <a:cubicBezTo>
                    <a:pt x="1397" y="260"/>
                    <a:pt x="1229" y="361"/>
                    <a:pt x="1229" y="361"/>
                  </a:cubicBezTo>
                  <a:cubicBezTo>
                    <a:pt x="1229" y="361"/>
                    <a:pt x="1274" y="11"/>
                    <a:pt x="1026" y="0"/>
                  </a:cubicBezTo>
                  <a:close/>
                </a:path>
              </a:pathLst>
            </a:custGeom>
            <a:solidFill>
              <a:srgbClr val="FFF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" name="Google Shape;18986;p71">
              <a:extLst>
                <a:ext uri="{FF2B5EF4-FFF2-40B4-BE49-F238E27FC236}">
                  <a16:creationId xmlns:a16="http://schemas.microsoft.com/office/drawing/2014/main" id="{B0902659-2458-8472-6A99-588B5B7ED736}"/>
                </a:ext>
              </a:extLst>
            </p:cNvPr>
            <p:cNvSpPr/>
            <p:nvPr/>
          </p:nvSpPr>
          <p:spPr>
            <a:xfrm>
              <a:off x="983725" y="2188180"/>
              <a:ext cx="37678" cy="32981"/>
            </a:xfrm>
            <a:custGeom>
              <a:avLst/>
              <a:gdLst/>
              <a:ahLst/>
              <a:cxnLst/>
              <a:rect l="l" t="t" r="r" b="b"/>
              <a:pathLst>
                <a:path w="1139" h="997" extrusionOk="0">
                  <a:moveTo>
                    <a:pt x="572" y="1"/>
                  </a:moveTo>
                  <a:cubicBezTo>
                    <a:pt x="483" y="1"/>
                    <a:pt x="417" y="151"/>
                    <a:pt x="417" y="151"/>
                  </a:cubicBezTo>
                  <a:cubicBezTo>
                    <a:pt x="417" y="151"/>
                    <a:pt x="364" y="44"/>
                    <a:pt x="288" y="44"/>
                  </a:cubicBezTo>
                  <a:cubicBezTo>
                    <a:pt x="272" y="44"/>
                    <a:pt x="255" y="49"/>
                    <a:pt x="237" y="61"/>
                  </a:cubicBezTo>
                  <a:cubicBezTo>
                    <a:pt x="125" y="117"/>
                    <a:pt x="203" y="309"/>
                    <a:pt x="203" y="309"/>
                  </a:cubicBezTo>
                  <a:cubicBezTo>
                    <a:pt x="203" y="309"/>
                    <a:pt x="186" y="306"/>
                    <a:pt x="162" y="306"/>
                  </a:cubicBezTo>
                  <a:cubicBezTo>
                    <a:pt x="113" y="306"/>
                    <a:pt x="38" y="316"/>
                    <a:pt x="23" y="377"/>
                  </a:cubicBezTo>
                  <a:cubicBezTo>
                    <a:pt x="1" y="467"/>
                    <a:pt x="136" y="534"/>
                    <a:pt x="136" y="534"/>
                  </a:cubicBezTo>
                  <a:cubicBezTo>
                    <a:pt x="136" y="534"/>
                    <a:pt x="12" y="636"/>
                    <a:pt x="80" y="737"/>
                  </a:cubicBezTo>
                  <a:cubicBezTo>
                    <a:pt x="115" y="791"/>
                    <a:pt x="176" y="803"/>
                    <a:pt x="226" y="803"/>
                  </a:cubicBezTo>
                  <a:cubicBezTo>
                    <a:pt x="270" y="803"/>
                    <a:pt x="305" y="793"/>
                    <a:pt x="305" y="793"/>
                  </a:cubicBezTo>
                  <a:cubicBezTo>
                    <a:pt x="305" y="793"/>
                    <a:pt x="339" y="985"/>
                    <a:pt x="462" y="996"/>
                  </a:cubicBezTo>
                  <a:cubicBezTo>
                    <a:pt x="586" y="996"/>
                    <a:pt x="620" y="850"/>
                    <a:pt x="620" y="850"/>
                  </a:cubicBezTo>
                  <a:cubicBezTo>
                    <a:pt x="620" y="850"/>
                    <a:pt x="693" y="935"/>
                    <a:pt x="767" y="935"/>
                  </a:cubicBezTo>
                  <a:cubicBezTo>
                    <a:pt x="790" y="935"/>
                    <a:pt x="813" y="927"/>
                    <a:pt x="834" y="906"/>
                  </a:cubicBezTo>
                  <a:cubicBezTo>
                    <a:pt x="879" y="838"/>
                    <a:pt x="902" y="748"/>
                    <a:pt x="868" y="658"/>
                  </a:cubicBezTo>
                  <a:lnTo>
                    <a:pt x="868" y="658"/>
                  </a:lnTo>
                  <a:cubicBezTo>
                    <a:pt x="868" y="658"/>
                    <a:pt x="895" y="664"/>
                    <a:pt x="930" y="664"/>
                  </a:cubicBezTo>
                  <a:cubicBezTo>
                    <a:pt x="983" y="664"/>
                    <a:pt x="1055" y="651"/>
                    <a:pt x="1082" y="591"/>
                  </a:cubicBezTo>
                  <a:cubicBezTo>
                    <a:pt x="1138" y="489"/>
                    <a:pt x="936" y="410"/>
                    <a:pt x="936" y="410"/>
                  </a:cubicBezTo>
                  <a:cubicBezTo>
                    <a:pt x="992" y="365"/>
                    <a:pt x="1014" y="286"/>
                    <a:pt x="992" y="208"/>
                  </a:cubicBezTo>
                  <a:cubicBezTo>
                    <a:pt x="972" y="171"/>
                    <a:pt x="934" y="159"/>
                    <a:pt x="894" y="159"/>
                  </a:cubicBezTo>
                  <a:cubicBezTo>
                    <a:pt x="822" y="159"/>
                    <a:pt x="744" y="196"/>
                    <a:pt x="744" y="196"/>
                  </a:cubicBezTo>
                  <a:cubicBezTo>
                    <a:pt x="744" y="196"/>
                    <a:pt x="699" y="39"/>
                    <a:pt x="598" y="5"/>
                  </a:cubicBezTo>
                  <a:cubicBezTo>
                    <a:pt x="589" y="2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DA8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8987;p71">
              <a:extLst>
                <a:ext uri="{FF2B5EF4-FFF2-40B4-BE49-F238E27FC236}">
                  <a16:creationId xmlns:a16="http://schemas.microsoft.com/office/drawing/2014/main" id="{0A78C00A-E946-497C-E8DB-4490AE7DEF92}"/>
                </a:ext>
              </a:extLst>
            </p:cNvPr>
            <p:cNvSpPr/>
            <p:nvPr/>
          </p:nvSpPr>
          <p:spPr>
            <a:xfrm>
              <a:off x="997520" y="2197046"/>
              <a:ext cx="11214" cy="11049"/>
            </a:xfrm>
            <a:custGeom>
              <a:avLst/>
              <a:gdLst/>
              <a:ahLst/>
              <a:cxnLst/>
              <a:rect l="l" t="t" r="r" b="b"/>
              <a:pathLst>
                <a:path w="339" h="334" extrusionOk="0">
                  <a:moveTo>
                    <a:pt x="228" y="0"/>
                  </a:moveTo>
                  <a:cubicBezTo>
                    <a:pt x="216" y="0"/>
                    <a:pt x="204" y="2"/>
                    <a:pt x="192" y="7"/>
                  </a:cubicBezTo>
                  <a:cubicBezTo>
                    <a:pt x="79" y="18"/>
                    <a:pt x="0" y="120"/>
                    <a:pt x="12" y="232"/>
                  </a:cubicBezTo>
                  <a:cubicBezTo>
                    <a:pt x="23" y="289"/>
                    <a:pt x="68" y="334"/>
                    <a:pt x="124" y="334"/>
                  </a:cubicBezTo>
                  <a:cubicBezTo>
                    <a:pt x="181" y="334"/>
                    <a:pt x="226" y="289"/>
                    <a:pt x="226" y="232"/>
                  </a:cubicBezTo>
                  <a:cubicBezTo>
                    <a:pt x="226" y="210"/>
                    <a:pt x="226" y="210"/>
                    <a:pt x="248" y="210"/>
                  </a:cubicBezTo>
                  <a:cubicBezTo>
                    <a:pt x="305" y="199"/>
                    <a:pt x="338" y="131"/>
                    <a:pt x="316" y="75"/>
                  </a:cubicBezTo>
                  <a:cubicBezTo>
                    <a:pt x="307" y="30"/>
                    <a:pt x="270" y="0"/>
                    <a:pt x="2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02" name="Google Shape;18988;p71">
            <a:extLst>
              <a:ext uri="{FF2B5EF4-FFF2-40B4-BE49-F238E27FC236}">
                <a16:creationId xmlns:a16="http://schemas.microsoft.com/office/drawing/2014/main" id="{3816C50E-D91F-F0D2-DC9B-7AE99738F124}"/>
              </a:ext>
            </a:extLst>
          </p:cNvPr>
          <p:cNvGrpSpPr/>
          <p:nvPr/>
        </p:nvGrpSpPr>
        <p:grpSpPr>
          <a:xfrm>
            <a:off x="5962012" y="2672035"/>
            <a:ext cx="442898" cy="426976"/>
            <a:chOff x="906871" y="1423228"/>
            <a:chExt cx="442898" cy="426976"/>
          </a:xfrm>
        </p:grpSpPr>
        <p:grpSp>
          <p:nvGrpSpPr>
            <p:cNvPr id="1603" name="Google Shape;18989;p71">
              <a:extLst>
                <a:ext uri="{FF2B5EF4-FFF2-40B4-BE49-F238E27FC236}">
                  <a16:creationId xmlns:a16="http://schemas.microsoft.com/office/drawing/2014/main" id="{6D3F8FC1-099F-21AE-1E3E-174333B453CF}"/>
                </a:ext>
              </a:extLst>
            </p:cNvPr>
            <p:cNvGrpSpPr/>
            <p:nvPr/>
          </p:nvGrpSpPr>
          <p:grpSpPr>
            <a:xfrm>
              <a:off x="906871" y="1423228"/>
              <a:ext cx="442898" cy="426976"/>
              <a:chOff x="713225" y="1933957"/>
              <a:chExt cx="569643" cy="549165"/>
            </a:xfrm>
          </p:grpSpPr>
          <p:sp>
            <p:nvSpPr>
              <p:cNvPr id="1621" name="Google Shape;18990;p71">
                <a:extLst>
                  <a:ext uri="{FF2B5EF4-FFF2-40B4-BE49-F238E27FC236}">
                    <a16:creationId xmlns:a16="http://schemas.microsoft.com/office/drawing/2014/main" id="{7B0EBA58-0909-35F8-FCE9-5519B8232485}"/>
                  </a:ext>
                </a:extLst>
              </p:cNvPr>
              <p:cNvSpPr/>
              <p:nvPr/>
            </p:nvSpPr>
            <p:spPr>
              <a:xfrm>
                <a:off x="713225" y="1933957"/>
                <a:ext cx="567487" cy="549161"/>
              </a:xfrm>
              <a:custGeom>
                <a:avLst/>
                <a:gdLst/>
                <a:ahLst/>
                <a:cxnLst/>
                <a:rect l="l" t="t" r="r" b="b"/>
                <a:pathLst>
                  <a:path w="17155" h="16601" extrusionOk="0">
                    <a:moveTo>
                      <a:pt x="8031" y="1"/>
                    </a:moveTo>
                    <a:cubicBezTo>
                      <a:pt x="6699" y="1"/>
                      <a:pt x="6568" y="1886"/>
                      <a:pt x="6184" y="2036"/>
                    </a:cubicBezTo>
                    <a:cubicBezTo>
                      <a:pt x="6153" y="2047"/>
                      <a:pt x="6115" y="2052"/>
                      <a:pt x="6072" y="2052"/>
                    </a:cubicBezTo>
                    <a:cubicBezTo>
                      <a:pt x="5764" y="2052"/>
                      <a:pt x="5172" y="1808"/>
                      <a:pt x="4541" y="1808"/>
                    </a:cubicBezTo>
                    <a:cubicBezTo>
                      <a:pt x="4082" y="1808"/>
                      <a:pt x="3603" y="1937"/>
                      <a:pt x="3199" y="2385"/>
                    </a:cubicBezTo>
                    <a:cubicBezTo>
                      <a:pt x="2456" y="3218"/>
                      <a:pt x="3841" y="4795"/>
                      <a:pt x="5227" y="6034"/>
                    </a:cubicBezTo>
                    <a:cubicBezTo>
                      <a:pt x="4166" y="5631"/>
                      <a:pt x="2973" y="5316"/>
                      <a:pt x="2075" y="5316"/>
                    </a:cubicBezTo>
                    <a:cubicBezTo>
                      <a:pt x="1466" y="5316"/>
                      <a:pt x="994" y="5461"/>
                      <a:pt x="789" y="5820"/>
                    </a:cubicBezTo>
                    <a:cubicBezTo>
                      <a:pt x="1" y="7183"/>
                      <a:pt x="1915" y="8050"/>
                      <a:pt x="1915" y="8490"/>
                    </a:cubicBezTo>
                    <a:cubicBezTo>
                      <a:pt x="1915" y="8929"/>
                      <a:pt x="462" y="10010"/>
                      <a:pt x="1161" y="11395"/>
                    </a:cubicBezTo>
                    <a:cubicBezTo>
                      <a:pt x="1335" y="11740"/>
                      <a:pt x="1685" y="11880"/>
                      <a:pt x="2137" y="11880"/>
                    </a:cubicBezTo>
                    <a:cubicBezTo>
                      <a:pt x="3028" y="11880"/>
                      <a:pt x="4316" y="11336"/>
                      <a:pt x="5429" y="10753"/>
                    </a:cubicBezTo>
                    <a:lnTo>
                      <a:pt x="5429" y="10753"/>
                    </a:lnTo>
                    <a:cubicBezTo>
                      <a:pt x="4112" y="12071"/>
                      <a:pt x="2895" y="13772"/>
                      <a:pt x="3470" y="14594"/>
                    </a:cubicBezTo>
                    <a:cubicBezTo>
                      <a:pt x="3765" y="15015"/>
                      <a:pt x="4136" y="15152"/>
                      <a:pt x="4514" y="15152"/>
                    </a:cubicBezTo>
                    <a:cubicBezTo>
                      <a:pt x="5212" y="15152"/>
                      <a:pt x="5936" y="14688"/>
                      <a:pt x="6268" y="14688"/>
                    </a:cubicBezTo>
                    <a:cubicBezTo>
                      <a:pt x="6305" y="14688"/>
                      <a:pt x="6338" y="14694"/>
                      <a:pt x="6364" y="14707"/>
                    </a:cubicBezTo>
                    <a:cubicBezTo>
                      <a:pt x="6752" y="14884"/>
                      <a:pt x="7119" y="16600"/>
                      <a:pt x="8602" y="16600"/>
                    </a:cubicBezTo>
                    <a:cubicBezTo>
                      <a:pt x="8625" y="16600"/>
                      <a:pt x="8649" y="16600"/>
                      <a:pt x="8673" y="16599"/>
                    </a:cubicBezTo>
                    <a:cubicBezTo>
                      <a:pt x="10104" y="16554"/>
                      <a:pt x="10002" y="13074"/>
                      <a:pt x="9766" y="11114"/>
                    </a:cubicBezTo>
                    <a:lnTo>
                      <a:pt x="9766" y="11114"/>
                    </a:lnTo>
                    <a:cubicBezTo>
                      <a:pt x="10579" y="12834"/>
                      <a:pt x="12088" y="15067"/>
                      <a:pt x="13210" y="15067"/>
                    </a:cubicBezTo>
                    <a:cubicBezTo>
                      <a:pt x="13300" y="15067"/>
                      <a:pt x="13387" y="15052"/>
                      <a:pt x="13471" y="15022"/>
                    </a:cubicBezTo>
                    <a:cubicBezTo>
                      <a:pt x="14947" y="14493"/>
                      <a:pt x="14057" y="12589"/>
                      <a:pt x="14339" y="12263"/>
                    </a:cubicBezTo>
                    <a:cubicBezTo>
                      <a:pt x="14632" y="11925"/>
                      <a:pt x="16434" y="12037"/>
                      <a:pt x="16794" y="10528"/>
                    </a:cubicBezTo>
                    <a:cubicBezTo>
                      <a:pt x="17155" y="9019"/>
                      <a:pt x="13302" y="8208"/>
                      <a:pt x="11444" y="7960"/>
                    </a:cubicBezTo>
                    <a:cubicBezTo>
                      <a:pt x="13460" y="7746"/>
                      <a:pt x="16941" y="6710"/>
                      <a:pt x="16850" y="5381"/>
                    </a:cubicBezTo>
                    <a:cubicBezTo>
                      <a:pt x="16738" y="3804"/>
                      <a:pt x="14665" y="4153"/>
                      <a:pt x="14429" y="3782"/>
                    </a:cubicBezTo>
                    <a:cubicBezTo>
                      <a:pt x="14192" y="3421"/>
                      <a:pt x="14778" y="1709"/>
                      <a:pt x="13426" y="954"/>
                    </a:cubicBezTo>
                    <a:cubicBezTo>
                      <a:pt x="13301" y="885"/>
                      <a:pt x="13171" y="853"/>
                      <a:pt x="13037" y="853"/>
                    </a:cubicBezTo>
                    <a:cubicBezTo>
                      <a:pt x="11845" y="853"/>
                      <a:pt x="10404" y="3423"/>
                      <a:pt x="9664" y="5054"/>
                    </a:cubicBezTo>
                    <a:cubicBezTo>
                      <a:pt x="9755" y="3004"/>
                      <a:pt x="9428" y="200"/>
                      <a:pt x="8268" y="20"/>
                    </a:cubicBezTo>
                    <a:cubicBezTo>
                      <a:pt x="8185" y="7"/>
                      <a:pt x="8106" y="1"/>
                      <a:pt x="8031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8991;p71">
                <a:extLst>
                  <a:ext uri="{FF2B5EF4-FFF2-40B4-BE49-F238E27FC236}">
                    <a16:creationId xmlns:a16="http://schemas.microsoft.com/office/drawing/2014/main" id="{FE13339E-87AC-69A5-084D-189A13C30521}"/>
                  </a:ext>
                </a:extLst>
              </p:cNvPr>
              <p:cNvSpPr/>
              <p:nvPr/>
            </p:nvSpPr>
            <p:spPr>
              <a:xfrm>
                <a:off x="1042972" y="2194565"/>
                <a:ext cx="239896" cy="144328"/>
              </a:xfrm>
              <a:custGeom>
                <a:avLst/>
                <a:gdLst/>
                <a:ahLst/>
                <a:cxnLst/>
                <a:rect l="l" t="t" r="r" b="b"/>
                <a:pathLst>
                  <a:path w="7252" h="4363" extrusionOk="0">
                    <a:moveTo>
                      <a:pt x="602" y="1"/>
                    </a:moveTo>
                    <a:cubicBezTo>
                      <a:pt x="573" y="1"/>
                      <a:pt x="549" y="2"/>
                      <a:pt x="530" y="3"/>
                    </a:cubicBezTo>
                    <a:lnTo>
                      <a:pt x="1" y="747"/>
                    </a:lnTo>
                    <a:lnTo>
                      <a:pt x="4404" y="4362"/>
                    </a:lnTo>
                    <a:cubicBezTo>
                      <a:pt x="4754" y="4058"/>
                      <a:pt x="6477" y="4126"/>
                      <a:pt x="6826" y="2650"/>
                    </a:cubicBezTo>
                    <a:cubicBezTo>
                      <a:pt x="7252" y="850"/>
                      <a:pt x="1503" y="1"/>
                      <a:pt x="60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8992;p71">
                <a:extLst>
                  <a:ext uri="{FF2B5EF4-FFF2-40B4-BE49-F238E27FC236}">
                    <a16:creationId xmlns:a16="http://schemas.microsoft.com/office/drawing/2014/main" id="{7F91ED0C-9459-DF75-2090-C4FF520AE1E9}"/>
                  </a:ext>
                </a:extLst>
              </p:cNvPr>
              <p:cNvSpPr/>
              <p:nvPr/>
            </p:nvSpPr>
            <p:spPr>
              <a:xfrm>
                <a:off x="931557" y="2249048"/>
                <a:ext cx="131559" cy="234074"/>
              </a:xfrm>
              <a:custGeom>
                <a:avLst/>
                <a:gdLst/>
                <a:ahLst/>
                <a:cxnLst/>
                <a:rect l="l" t="t" r="r" b="b"/>
                <a:pathLst>
                  <a:path w="3977" h="7076" extrusionOk="0">
                    <a:moveTo>
                      <a:pt x="2096" y="1"/>
                    </a:moveTo>
                    <a:cubicBezTo>
                      <a:pt x="1465" y="1848"/>
                      <a:pt x="688" y="3639"/>
                      <a:pt x="1" y="5463"/>
                    </a:cubicBezTo>
                    <a:cubicBezTo>
                      <a:pt x="343" y="5993"/>
                      <a:pt x="815" y="7075"/>
                      <a:pt x="1990" y="7075"/>
                    </a:cubicBezTo>
                    <a:cubicBezTo>
                      <a:pt x="2014" y="7075"/>
                      <a:pt x="2038" y="7075"/>
                      <a:pt x="2062" y="7074"/>
                    </a:cubicBezTo>
                    <a:cubicBezTo>
                      <a:pt x="3977" y="7006"/>
                      <a:pt x="3166" y="868"/>
                      <a:pt x="2952" y="305"/>
                    </a:cubicBezTo>
                    <a:lnTo>
                      <a:pt x="2096" y="1"/>
                    </a:ln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8993;p71">
                <a:extLst>
                  <a:ext uri="{FF2B5EF4-FFF2-40B4-BE49-F238E27FC236}">
                    <a16:creationId xmlns:a16="http://schemas.microsoft.com/office/drawing/2014/main" id="{DD7D6280-926A-E2E3-BCFF-7F23041DB979}"/>
                  </a:ext>
                </a:extLst>
              </p:cNvPr>
              <p:cNvSpPr/>
              <p:nvPr/>
            </p:nvSpPr>
            <p:spPr>
              <a:xfrm>
                <a:off x="730361" y="2211039"/>
                <a:ext cx="236257" cy="115780"/>
              </a:xfrm>
              <a:custGeom>
                <a:avLst/>
                <a:gdLst/>
                <a:ahLst/>
                <a:cxnLst/>
                <a:rect l="l" t="t" r="r" b="b"/>
                <a:pathLst>
                  <a:path w="7142" h="3500" extrusionOk="0">
                    <a:moveTo>
                      <a:pt x="7063" y="1"/>
                    </a:moveTo>
                    <a:cubicBezTo>
                      <a:pt x="5159" y="181"/>
                      <a:pt x="3244" y="215"/>
                      <a:pt x="1330" y="271"/>
                    </a:cubicBezTo>
                    <a:cubicBezTo>
                      <a:pt x="1093" y="778"/>
                      <a:pt x="1" y="1780"/>
                      <a:pt x="631" y="3019"/>
                    </a:cubicBezTo>
                    <a:cubicBezTo>
                      <a:pt x="805" y="3361"/>
                      <a:pt x="1155" y="3499"/>
                      <a:pt x="1606" y="3499"/>
                    </a:cubicBezTo>
                    <a:cubicBezTo>
                      <a:pt x="3403" y="3499"/>
                      <a:pt x="6808" y="1303"/>
                      <a:pt x="7142" y="970"/>
                    </a:cubicBezTo>
                    <a:lnTo>
                      <a:pt x="7063" y="1"/>
                    </a:ln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8994;p71">
                <a:extLst>
                  <a:ext uri="{FF2B5EF4-FFF2-40B4-BE49-F238E27FC236}">
                    <a16:creationId xmlns:a16="http://schemas.microsoft.com/office/drawing/2014/main" id="{8DEFB0A2-3AD2-A700-A44B-FBB54434CF6C}"/>
                  </a:ext>
                </a:extLst>
              </p:cNvPr>
              <p:cNvSpPr/>
              <p:nvPr/>
            </p:nvSpPr>
            <p:spPr>
              <a:xfrm>
                <a:off x="776574" y="1993667"/>
                <a:ext cx="203078" cy="195437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908" extrusionOk="0">
                    <a:moveTo>
                      <a:pt x="2619" y="1"/>
                    </a:moveTo>
                    <a:cubicBezTo>
                      <a:pt x="2163" y="1"/>
                      <a:pt x="1687" y="131"/>
                      <a:pt x="1284" y="580"/>
                    </a:cubicBezTo>
                    <a:cubicBezTo>
                      <a:pt x="0" y="2010"/>
                      <a:pt x="5001" y="5671"/>
                      <a:pt x="5553" y="5907"/>
                    </a:cubicBezTo>
                    <a:lnTo>
                      <a:pt x="6139" y="5626"/>
                    </a:lnTo>
                    <a:cubicBezTo>
                      <a:pt x="5801" y="4804"/>
                      <a:pt x="4382" y="1211"/>
                      <a:pt x="3999" y="231"/>
                    </a:cubicBezTo>
                    <a:cubicBezTo>
                      <a:pt x="3669" y="182"/>
                      <a:pt x="3158" y="1"/>
                      <a:pt x="2619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8995;p71">
                <a:extLst>
                  <a:ext uri="{FF2B5EF4-FFF2-40B4-BE49-F238E27FC236}">
                    <a16:creationId xmlns:a16="http://schemas.microsoft.com/office/drawing/2014/main" id="{AA64BE09-D491-D2B7-DDFC-5FC4151376CC}"/>
                  </a:ext>
                </a:extLst>
              </p:cNvPr>
              <p:cNvSpPr/>
              <p:nvPr/>
            </p:nvSpPr>
            <p:spPr>
              <a:xfrm>
                <a:off x="1016144" y="1962175"/>
                <a:ext cx="179624" cy="208305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6297" extrusionOk="0">
                    <a:moveTo>
                      <a:pt x="3880" y="0"/>
                    </a:moveTo>
                    <a:cubicBezTo>
                      <a:pt x="2235" y="0"/>
                      <a:pt x="115" y="4898"/>
                      <a:pt x="1" y="5440"/>
                    </a:cubicBezTo>
                    <a:lnTo>
                      <a:pt x="699" y="6296"/>
                    </a:lnTo>
                    <a:cubicBezTo>
                      <a:pt x="2118" y="5001"/>
                      <a:pt x="3627" y="3807"/>
                      <a:pt x="5204" y="2703"/>
                    </a:cubicBezTo>
                    <a:cubicBezTo>
                      <a:pt x="5148" y="2106"/>
                      <a:pt x="5429" y="755"/>
                      <a:pt x="4269" y="101"/>
                    </a:cubicBezTo>
                    <a:cubicBezTo>
                      <a:pt x="4144" y="32"/>
                      <a:pt x="4013" y="0"/>
                      <a:pt x="388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04" name="Google Shape;18996;p71">
              <a:extLst>
                <a:ext uri="{FF2B5EF4-FFF2-40B4-BE49-F238E27FC236}">
                  <a16:creationId xmlns:a16="http://schemas.microsoft.com/office/drawing/2014/main" id="{FAEEE85E-1362-5C48-41E6-CD3C2CAE0D9C}"/>
                </a:ext>
              </a:extLst>
            </p:cNvPr>
            <p:cNvGrpSpPr/>
            <p:nvPr/>
          </p:nvGrpSpPr>
          <p:grpSpPr>
            <a:xfrm>
              <a:off x="980611" y="1427241"/>
              <a:ext cx="320653" cy="374329"/>
              <a:chOff x="808067" y="1939118"/>
              <a:chExt cx="412415" cy="481452"/>
            </a:xfrm>
          </p:grpSpPr>
          <p:sp>
            <p:nvSpPr>
              <p:cNvPr id="1608" name="Google Shape;18997;p71">
                <a:extLst>
                  <a:ext uri="{FF2B5EF4-FFF2-40B4-BE49-F238E27FC236}">
                    <a16:creationId xmlns:a16="http://schemas.microsoft.com/office/drawing/2014/main" id="{F51E862C-9656-95A1-00F1-9BA6F553AA16}"/>
                  </a:ext>
                </a:extLst>
              </p:cNvPr>
              <p:cNvSpPr/>
              <p:nvPr/>
            </p:nvSpPr>
            <p:spPr>
              <a:xfrm>
                <a:off x="990440" y="2193241"/>
                <a:ext cx="213531" cy="2715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821" extrusionOk="0">
                    <a:moveTo>
                      <a:pt x="124" y="1"/>
                    </a:moveTo>
                    <a:cubicBezTo>
                      <a:pt x="81" y="1"/>
                      <a:pt x="40" y="24"/>
                      <a:pt x="23" y="66"/>
                    </a:cubicBezTo>
                    <a:cubicBezTo>
                      <a:pt x="0" y="122"/>
                      <a:pt x="23" y="178"/>
                      <a:pt x="79" y="212"/>
                    </a:cubicBezTo>
                    <a:cubicBezTo>
                      <a:pt x="969" y="608"/>
                      <a:pt x="1944" y="821"/>
                      <a:pt x="2932" y="821"/>
                    </a:cubicBezTo>
                    <a:cubicBezTo>
                      <a:pt x="2957" y="821"/>
                      <a:pt x="2982" y="821"/>
                      <a:pt x="3008" y="820"/>
                    </a:cubicBezTo>
                    <a:cubicBezTo>
                      <a:pt x="4145" y="809"/>
                      <a:pt x="5294" y="606"/>
                      <a:pt x="6364" y="224"/>
                    </a:cubicBezTo>
                    <a:cubicBezTo>
                      <a:pt x="6420" y="201"/>
                      <a:pt x="6454" y="133"/>
                      <a:pt x="6432" y="77"/>
                    </a:cubicBezTo>
                    <a:cubicBezTo>
                      <a:pt x="6415" y="35"/>
                      <a:pt x="6374" y="12"/>
                      <a:pt x="6330" y="12"/>
                    </a:cubicBezTo>
                    <a:cubicBezTo>
                      <a:pt x="6315" y="12"/>
                      <a:pt x="6300" y="15"/>
                      <a:pt x="6285" y="21"/>
                    </a:cubicBezTo>
                    <a:cubicBezTo>
                      <a:pt x="6263" y="28"/>
                      <a:pt x="4798" y="601"/>
                      <a:pt x="3006" y="601"/>
                    </a:cubicBezTo>
                    <a:cubicBezTo>
                      <a:pt x="2096" y="601"/>
                      <a:pt x="1102" y="453"/>
                      <a:pt x="169" y="10"/>
                    </a:cubicBezTo>
                    <a:cubicBezTo>
                      <a:pt x="155" y="4"/>
                      <a:pt x="140" y="1"/>
                      <a:pt x="124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8998;p71">
                <a:extLst>
                  <a:ext uri="{FF2B5EF4-FFF2-40B4-BE49-F238E27FC236}">
                    <a16:creationId xmlns:a16="http://schemas.microsoft.com/office/drawing/2014/main" id="{7C752BFA-1D12-E446-50FA-A4229A761075}"/>
                  </a:ext>
                </a:extLst>
              </p:cNvPr>
              <p:cNvSpPr/>
              <p:nvPr/>
            </p:nvSpPr>
            <p:spPr>
              <a:xfrm>
                <a:off x="925966" y="1966177"/>
                <a:ext cx="183660" cy="23113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987" extrusionOk="0">
                    <a:moveTo>
                      <a:pt x="3996" y="1"/>
                    </a:moveTo>
                    <a:cubicBezTo>
                      <a:pt x="3975" y="1"/>
                      <a:pt x="3953" y="8"/>
                      <a:pt x="3932" y="25"/>
                    </a:cubicBezTo>
                    <a:cubicBezTo>
                      <a:pt x="3887" y="48"/>
                      <a:pt x="1" y="2853"/>
                      <a:pt x="1916" y="6919"/>
                    </a:cubicBezTo>
                    <a:cubicBezTo>
                      <a:pt x="1927" y="6964"/>
                      <a:pt x="1961" y="6986"/>
                      <a:pt x="2006" y="6986"/>
                    </a:cubicBezTo>
                    <a:lnTo>
                      <a:pt x="2028" y="6986"/>
                    </a:lnTo>
                    <a:cubicBezTo>
                      <a:pt x="2118" y="6975"/>
                      <a:pt x="4371" y="6603"/>
                      <a:pt x="5497" y="4835"/>
                    </a:cubicBezTo>
                    <a:cubicBezTo>
                      <a:pt x="5552" y="4749"/>
                      <a:pt x="5477" y="4664"/>
                      <a:pt x="5400" y="4664"/>
                    </a:cubicBezTo>
                    <a:cubicBezTo>
                      <a:pt x="5365" y="4664"/>
                      <a:pt x="5330" y="4681"/>
                      <a:pt x="5306" y="4722"/>
                    </a:cubicBezTo>
                    <a:cubicBezTo>
                      <a:pt x="4360" y="6220"/>
                      <a:pt x="2479" y="6671"/>
                      <a:pt x="2073" y="6761"/>
                    </a:cubicBezTo>
                    <a:cubicBezTo>
                      <a:pt x="327" y="2886"/>
                      <a:pt x="4022" y="228"/>
                      <a:pt x="4056" y="206"/>
                    </a:cubicBezTo>
                    <a:cubicBezTo>
                      <a:pt x="4147" y="133"/>
                      <a:pt x="4083" y="1"/>
                      <a:pt x="3996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8999;p71">
                <a:extLst>
                  <a:ext uri="{FF2B5EF4-FFF2-40B4-BE49-F238E27FC236}">
                    <a16:creationId xmlns:a16="http://schemas.microsoft.com/office/drawing/2014/main" id="{C816AB7A-2AFA-551C-6BAB-2A7B9FD69F1F}"/>
                  </a:ext>
                </a:extLst>
              </p:cNvPr>
              <p:cNvSpPr/>
              <p:nvPr/>
            </p:nvSpPr>
            <p:spPr>
              <a:xfrm>
                <a:off x="839527" y="1944543"/>
                <a:ext cx="156535" cy="263184"/>
              </a:xfrm>
              <a:custGeom>
                <a:avLst/>
                <a:gdLst/>
                <a:ahLst/>
                <a:cxnLst/>
                <a:rect l="l" t="t" r="r" b="b"/>
                <a:pathLst>
                  <a:path w="4732" h="7956" extrusionOk="0">
                    <a:moveTo>
                      <a:pt x="488" y="1"/>
                    </a:moveTo>
                    <a:cubicBezTo>
                      <a:pt x="433" y="1"/>
                      <a:pt x="378" y="40"/>
                      <a:pt x="384" y="116"/>
                    </a:cubicBezTo>
                    <a:cubicBezTo>
                      <a:pt x="384" y="161"/>
                      <a:pt x="654" y="4791"/>
                      <a:pt x="4382" y="7505"/>
                    </a:cubicBezTo>
                    <a:cubicBezTo>
                      <a:pt x="4133" y="7595"/>
                      <a:pt x="3626" y="7735"/>
                      <a:pt x="2953" y="7735"/>
                    </a:cubicBezTo>
                    <a:cubicBezTo>
                      <a:pt x="2194" y="7735"/>
                      <a:pt x="1225" y="7557"/>
                      <a:pt x="181" y="6931"/>
                    </a:cubicBezTo>
                    <a:cubicBezTo>
                      <a:pt x="162" y="6923"/>
                      <a:pt x="143" y="6919"/>
                      <a:pt x="126" y="6919"/>
                    </a:cubicBezTo>
                    <a:cubicBezTo>
                      <a:pt x="90" y="6919"/>
                      <a:pt x="57" y="6934"/>
                      <a:pt x="35" y="6964"/>
                    </a:cubicBezTo>
                    <a:cubicBezTo>
                      <a:pt x="1" y="7021"/>
                      <a:pt x="23" y="7088"/>
                      <a:pt x="68" y="7122"/>
                    </a:cubicBezTo>
                    <a:cubicBezTo>
                      <a:pt x="936" y="7651"/>
                      <a:pt x="1938" y="7944"/>
                      <a:pt x="2952" y="7956"/>
                    </a:cubicBezTo>
                    <a:cubicBezTo>
                      <a:pt x="3537" y="7956"/>
                      <a:pt x="4123" y="7854"/>
                      <a:pt x="4664" y="7629"/>
                    </a:cubicBezTo>
                    <a:cubicBezTo>
                      <a:pt x="4698" y="7618"/>
                      <a:pt x="4720" y="7584"/>
                      <a:pt x="4731" y="7550"/>
                    </a:cubicBezTo>
                    <a:cubicBezTo>
                      <a:pt x="4731" y="7505"/>
                      <a:pt x="4709" y="7471"/>
                      <a:pt x="4686" y="7449"/>
                    </a:cubicBezTo>
                    <a:cubicBezTo>
                      <a:pt x="879" y="4802"/>
                      <a:pt x="598" y="150"/>
                      <a:pt x="598" y="105"/>
                    </a:cubicBezTo>
                    <a:cubicBezTo>
                      <a:pt x="592" y="35"/>
                      <a:pt x="540" y="1"/>
                      <a:pt x="48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9000;p71">
                <a:extLst>
                  <a:ext uri="{FF2B5EF4-FFF2-40B4-BE49-F238E27FC236}">
                    <a16:creationId xmlns:a16="http://schemas.microsoft.com/office/drawing/2014/main" id="{6F5B5D7B-414E-7D41-CB1C-306BCC451EFC}"/>
                  </a:ext>
                </a:extLst>
              </p:cNvPr>
              <p:cNvSpPr/>
              <p:nvPr/>
            </p:nvSpPr>
            <p:spPr>
              <a:xfrm>
                <a:off x="946476" y="2190198"/>
                <a:ext cx="156700" cy="137877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4168" extrusionOk="0">
                    <a:moveTo>
                      <a:pt x="1386" y="0"/>
                    </a:moveTo>
                    <a:cubicBezTo>
                      <a:pt x="1352" y="0"/>
                      <a:pt x="1318" y="11"/>
                      <a:pt x="1296" y="45"/>
                    </a:cubicBezTo>
                    <a:cubicBezTo>
                      <a:pt x="0" y="2095"/>
                      <a:pt x="237" y="3999"/>
                      <a:pt x="248" y="4077"/>
                    </a:cubicBezTo>
                    <a:cubicBezTo>
                      <a:pt x="259" y="4134"/>
                      <a:pt x="304" y="4168"/>
                      <a:pt x="361" y="4168"/>
                    </a:cubicBezTo>
                    <a:lnTo>
                      <a:pt x="372" y="4168"/>
                    </a:lnTo>
                    <a:cubicBezTo>
                      <a:pt x="428" y="4156"/>
                      <a:pt x="473" y="4100"/>
                      <a:pt x="462" y="4044"/>
                    </a:cubicBezTo>
                    <a:cubicBezTo>
                      <a:pt x="383" y="2737"/>
                      <a:pt x="699" y="1431"/>
                      <a:pt x="1386" y="304"/>
                    </a:cubicBezTo>
                    <a:cubicBezTo>
                      <a:pt x="1712" y="766"/>
                      <a:pt x="2805" y="2196"/>
                      <a:pt x="4528" y="2760"/>
                    </a:cubicBezTo>
                    <a:cubicBezTo>
                      <a:pt x="4544" y="2766"/>
                      <a:pt x="4560" y="2769"/>
                      <a:pt x="4574" y="2769"/>
                    </a:cubicBezTo>
                    <a:cubicBezTo>
                      <a:pt x="4689" y="2769"/>
                      <a:pt x="4736" y="2587"/>
                      <a:pt x="4596" y="2557"/>
                    </a:cubicBezTo>
                    <a:cubicBezTo>
                      <a:pt x="2647" y="1915"/>
                      <a:pt x="1487" y="68"/>
                      <a:pt x="1476" y="45"/>
                    </a:cubicBezTo>
                    <a:cubicBezTo>
                      <a:pt x="1453" y="11"/>
                      <a:pt x="1420" y="0"/>
                      <a:pt x="138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9001;p71">
                <a:extLst>
                  <a:ext uri="{FF2B5EF4-FFF2-40B4-BE49-F238E27FC236}">
                    <a16:creationId xmlns:a16="http://schemas.microsoft.com/office/drawing/2014/main" id="{8BB5B4FD-4037-37EF-F01E-10F59F43F2DC}"/>
                  </a:ext>
                </a:extLst>
              </p:cNvPr>
              <p:cNvSpPr/>
              <p:nvPr/>
            </p:nvSpPr>
            <p:spPr>
              <a:xfrm>
                <a:off x="988588" y="2190132"/>
                <a:ext cx="88324" cy="217303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6569" extrusionOk="0">
                    <a:moveTo>
                      <a:pt x="122" y="0"/>
                    </a:moveTo>
                    <a:cubicBezTo>
                      <a:pt x="115" y="0"/>
                      <a:pt x="109" y="1"/>
                      <a:pt x="101" y="2"/>
                    </a:cubicBezTo>
                    <a:cubicBezTo>
                      <a:pt x="45" y="2"/>
                      <a:pt x="0" y="58"/>
                      <a:pt x="11" y="115"/>
                    </a:cubicBezTo>
                    <a:cubicBezTo>
                      <a:pt x="293" y="3359"/>
                      <a:pt x="2433" y="6490"/>
                      <a:pt x="2455" y="6512"/>
                    </a:cubicBezTo>
                    <a:cubicBezTo>
                      <a:pt x="2478" y="6546"/>
                      <a:pt x="2512" y="6569"/>
                      <a:pt x="2546" y="6569"/>
                    </a:cubicBezTo>
                    <a:cubicBezTo>
                      <a:pt x="2568" y="6569"/>
                      <a:pt x="2591" y="6557"/>
                      <a:pt x="2613" y="6546"/>
                    </a:cubicBezTo>
                    <a:cubicBezTo>
                      <a:pt x="2658" y="6512"/>
                      <a:pt x="2670" y="6445"/>
                      <a:pt x="2636" y="6388"/>
                    </a:cubicBezTo>
                    <a:cubicBezTo>
                      <a:pt x="2613" y="6366"/>
                      <a:pt x="507" y="3280"/>
                      <a:pt x="225" y="92"/>
                    </a:cubicBezTo>
                    <a:cubicBezTo>
                      <a:pt x="215" y="42"/>
                      <a:pt x="178" y="0"/>
                      <a:pt x="122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9002;p71">
                <a:extLst>
                  <a:ext uri="{FF2B5EF4-FFF2-40B4-BE49-F238E27FC236}">
                    <a16:creationId xmlns:a16="http://schemas.microsoft.com/office/drawing/2014/main" id="{3E313DF6-A361-6931-D377-1FDEB5B2DF37}"/>
                  </a:ext>
                </a:extLst>
              </p:cNvPr>
              <p:cNvSpPr/>
              <p:nvPr/>
            </p:nvSpPr>
            <p:spPr>
              <a:xfrm>
                <a:off x="1186542" y="2185534"/>
                <a:ext cx="33940" cy="23586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713" extrusionOk="0">
                    <a:moveTo>
                      <a:pt x="495" y="0"/>
                    </a:moveTo>
                    <a:cubicBezTo>
                      <a:pt x="459" y="0"/>
                      <a:pt x="420" y="6"/>
                      <a:pt x="380" y="17"/>
                    </a:cubicBezTo>
                    <a:cubicBezTo>
                      <a:pt x="0" y="133"/>
                      <a:pt x="154" y="713"/>
                      <a:pt x="507" y="713"/>
                    </a:cubicBezTo>
                    <a:cubicBezTo>
                      <a:pt x="531" y="713"/>
                      <a:pt x="557" y="710"/>
                      <a:pt x="583" y="704"/>
                    </a:cubicBezTo>
                    <a:cubicBezTo>
                      <a:pt x="1026" y="612"/>
                      <a:pt x="884" y="0"/>
                      <a:pt x="495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9003;p71">
                <a:extLst>
                  <a:ext uri="{FF2B5EF4-FFF2-40B4-BE49-F238E27FC236}">
                    <a16:creationId xmlns:a16="http://schemas.microsoft.com/office/drawing/2014/main" id="{CF43CF7B-D0BF-BD47-B4FD-B96485F4BF19}"/>
                  </a:ext>
                </a:extLst>
              </p:cNvPr>
              <p:cNvSpPr/>
              <p:nvPr/>
            </p:nvSpPr>
            <p:spPr>
              <a:xfrm>
                <a:off x="1088392" y="2267838"/>
                <a:ext cx="28283" cy="21270"/>
              </a:xfrm>
              <a:custGeom>
                <a:avLst/>
                <a:gdLst/>
                <a:ahLst/>
                <a:cxnLst/>
                <a:rect l="l" t="t" r="r" b="b"/>
                <a:pathLst>
                  <a:path w="855" h="643" extrusionOk="0">
                    <a:moveTo>
                      <a:pt x="398" y="0"/>
                    </a:moveTo>
                    <a:cubicBezTo>
                      <a:pt x="80" y="0"/>
                      <a:pt x="1" y="532"/>
                      <a:pt x="328" y="627"/>
                    </a:cubicBezTo>
                    <a:cubicBezTo>
                      <a:pt x="365" y="637"/>
                      <a:pt x="400" y="642"/>
                      <a:pt x="432" y="642"/>
                    </a:cubicBezTo>
                    <a:cubicBezTo>
                      <a:pt x="775" y="642"/>
                      <a:pt x="855" y="90"/>
                      <a:pt x="463" y="7"/>
                    </a:cubicBezTo>
                    <a:cubicBezTo>
                      <a:pt x="441" y="2"/>
                      <a:pt x="419" y="0"/>
                      <a:pt x="398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9004;p71">
                <a:extLst>
                  <a:ext uri="{FF2B5EF4-FFF2-40B4-BE49-F238E27FC236}">
                    <a16:creationId xmlns:a16="http://schemas.microsoft.com/office/drawing/2014/main" id="{3D7B34C9-B1BA-6C53-7E65-6BB6A8889BE6}"/>
                  </a:ext>
                </a:extLst>
              </p:cNvPr>
              <p:cNvSpPr/>
              <p:nvPr/>
            </p:nvSpPr>
            <p:spPr>
              <a:xfrm>
                <a:off x="842206" y="1939118"/>
                <a:ext cx="31988" cy="2606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88" extrusionOk="0">
                    <a:moveTo>
                      <a:pt x="482" y="1"/>
                    </a:moveTo>
                    <a:cubicBezTo>
                      <a:pt x="319" y="1"/>
                      <a:pt x="159" y="82"/>
                      <a:pt x="100" y="269"/>
                    </a:cubicBezTo>
                    <a:cubicBezTo>
                      <a:pt x="1" y="587"/>
                      <a:pt x="251" y="788"/>
                      <a:pt x="500" y="788"/>
                    </a:cubicBezTo>
                    <a:cubicBezTo>
                      <a:pt x="675" y="788"/>
                      <a:pt x="849" y="688"/>
                      <a:pt x="900" y="461"/>
                    </a:cubicBezTo>
                    <a:cubicBezTo>
                      <a:pt x="967" y="179"/>
                      <a:pt x="722" y="1"/>
                      <a:pt x="4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9005;p71">
                <a:extLst>
                  <a:ext uri="{FF2B5EF4-FFF2-40B4-BE49-F238E27FC236}">
                    <a16:creationId xmlns:a16="http://schemas.microsoft.com/office/drawing/2014/main" id="{EB86BC07-DCDA-FDAA-9F1E-4090881E3368}"/>
                  </a:ext>
                </a:extLst>
              </p:cNvPr>
              <p:cNvSpPr/>
              <p:nvPr/>
            </p:nvSpPr>
            <p:spPr>
              <a:xfrm>
                <a:off x="1060141" y="2395693"/>
                <a:ext cx="31889" cy="2487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752" extrusionOk="0">
                    <a:moveTo>
                      <a:pt x="516" y="0"/>
                    </a:moveTo>
                    <a:cubicBezTo>
                      <a:pt x="269" y="0"/>
                      <a:pt x="1" y="259"/>
                      <a:pt x="135" y="535"/>
                    </a:cubicBezTo>
                    <a:cubicBezTo>
                      <a:pt x="208" y="688"/>
                      <a:pt x="329" y="751"/>
                      <a:pt x="451" y="751"/>
                    </a:cubicBezTo>
                    <a:cubicBezTo>
                      <a:pt x="706" y="751"/>
                      <a:pt x="963" y="475"/>
                      <a:pt x="788" y="163"/>
                    </a:cubicBezTo>
                    <a:cubicBezTo>
                      <a:pt x="724" y="48"/>
                      <a:pt x="622" y="0"/>
                      <a:pt x="51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9006;p71">
                <a:extLst>
                  <a:ext uri="{FF2B5EF4-FFF2-40B4-BE49-F238E27FC236}">
                    <a16:creationId xmlns:a16="http://schemas.microsoft.com/office/drawing/2014/main" id="{C65F9F32-3BA2-BEC4-2EF1-87ED25ABB499}"/>
                  </a:ext>
                </a:extLst>
              </p:cNvPr>
              <p:cNvSpPr/>
              <p:nvPr/>
            </p:nvSpPr>
            <p:spPr>
              <a:xfrm>
                <a:off x="1044296" y="1956981"/>
                <a:ext cx="34966" cy="23388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707" extrusionOk="0">
                    <a:moveTo>
                      <a:pt x="508" y="1"/>
                    </a:moveTo>
                    <a:cubicBezTo>
                      <a:pt x="441" y="1"/>
                      <a:pt x="370" y="21"/>
                      <a:pt x="298" y="67"/>
                    </a:cubicBezTo>
                    <a:cubicBezTo>
                      <a:pt x="0" y="259"/>
                      <a:pt x="236" y="707"/>
                      <a:pt x="536" y="707"/>
                    </a:cubicBezTo>
                    <a:cubicBezTo>
                      <a:pt x="587" y="707"/>
                      <a:pt x="640" y="693"/>
                      <a:pt x="693" y="664"/>
                    </a:cubicBezTo>
                    <a:cubicBezTo>
                      <a:pt x="1057" y="468"/>
                      <a:pt x="833" y="1"/>
                      <a:pt x="5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9007;p71">
                <a:extLst>
                  <a:ext uri="{FF2B5EF4-FFF2-40B4-BE49-F238E27FC236}">
                    <a16:creationId xmlns:a16="http://schemas.microsoft.com/office/drawing/2014/main" id="{B55E6542-24B4-44D9-65F6-5FCDAA948B4A}"/>
                  </a:ext>
                </a:extLst>
              </p:cNvPr>
              <p:cNvSpPr/>
              <p:nvPr/>
            </p:nvSpPr>
            <p:spPr>
              <a:xfrm>
                <a:off x="1087995" y="2106934"/>
                <a:ext cx="38340" cy="26001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786" extrusionOk="0">
                    <a:moveTo>
                      <a:pt x="566" y="0"/>
                    </a:moveTo>
                    <a:cubicBezTo>
                      <a:pt x="478" y="0"/>
                      <a:pt x="384" y="32"/>
                      <a:pt x="295" y="107"/>
                    </a:cubicBezTo>
                    <a:cubicBezTo>
                      <a:pt x="0" y="356"/>
                      <a:pt x="286" y="785"/>
                      <a:pt x="597" y="785"/>
                    </a:cubicBezTo>
                    <a:cubicBezTo>
                      <a:pt x="666" y="785"/>
                      <a:pt x="737" y="764"/>
                      <a:pt x="802" y="715"/>
                    </a:cubicBezTo>
                    <a:cubicBezTo>
                      <a:pt x="1159" y="456"/>
                      <a:pt x="901" y="0"/>
                      <a:pt x="56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9008;p71">
                <a:extLst>
                  <a:ext uri="{FF2B5EF4-FFF2-40B4-BE49-F238E27FC236}">
                    <a16:creationId xmlns:a16="http://schemas.microsoft.com/office/drawing/2014/main" id="{E863D43F-D407-B0D0-2D88-206FBFA5662B}"/>
                  </a:ext>
                </a:extLst>
              </p:cNvPr>
              <p:cNvSpPr/>
              <p:nvPr/>
            </p:nvSpPr>
            <p:spPr>
              <a:xfrm>
                <a:off x="808067" y="2153049"/>
                <a:ext cx="48528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68" extrusionOk="0">
                    <a:moveTo>
                      <a:pt x="707" y="0"/>
                    </a:moveTo>
                    <a:cubicBezTo>
                      <a:pt x="253" y="0"/>
                      <a:pt x="1" y="750"/>
                      <a:pt x="479" y="999"/>
                    </a:cubicBezTo>
                    <a:cubicBezTo>
                      <a:pt x="569" y="1047"/>
                      <a:pt x="656" y="1068"/>
                      <a:pt x="736" y="1068"/>
                    </a:cubicBezTo>
                    <a:cubicBezTo>
                      <a:pt x="1223" y="1068"/>
                      <a:pt x="1466" y="293"/>
                      <a:pt x="895" y="42"/>
                    </a:cubicBezTo>
                    <a:cubicBezTo>
                      <a:pt x="830" y="13"/>
                      <a:pt x="767" y="0"/>
                      <a:pt x="707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9009;p71">
                <a:extLst>
                  <a:ext uri="{FF2B5EF4-FFF2-40B4-BE49-F238E27FC236}">
                    <a16:creationId xmlns:a16="http://schemas.microsoft.com/office/drawing/2014/main" id="{7F8B9062-18D4-DD58-15BA-5DD97A1D4CD7}"/>
                  </a:ext>
                </a:extLst>
              </p:cNvPr>
              <p:cNvSpPr/>
              <p:nvPr/>
            </p:nvSpPr>
            <p:spPr>
              <a:xfrm>
                <a:off x="940191" y="2316069"/>
                <a:ext cx="38704" cy="31327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47" extrusionOk="0">
                    <a:moveTo>
                      <a:pt x="567" y="0"/>
                    </a:moveTo>
                    <a:cubicBezTo>
                      <a:pt x="362" y="0"/>
                      <a:pt x="157" y="116"/>
                      <a:pt x="89" y="385"/>
                    </a:cubicBezTo>
                    <a:cubicBezTo>
                      <a:pt x="1" y="725"/>
                      <a:pt x="298" y="946"/>
                      <a:pt x="588" y="946"/>
                    </a:cubicBezTo>
                    <a:cubicBezTo>
                      <a:pt x="778" y="946"/>
                      <a:pt x="964" y="851"/>
                      <a:pt x="1035" y="633"/>
                    </a:cubicBezTo>
                    <a:cubicBezTo>
                      <a:pt x="1169" y="251"/>
                      <a:pt x="868" y="0"/>
                      <a:pt x="567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05" name="Google Shape;19010;p71">
              <a:extLst>
                <a:ext uri="{FF2B5EF4-FFF2-40B4-BE49-F238E27FC236}">
                  <a16:creationId xmlns:a16="http://schemas.microsoft.com/office/drawing/2014/main" id="{6717FE20-529B-F3D2-9EA9-825EBBE01D57}"/>
                </a:ext>
              </a:extLst>
            </p:cNvPr>
            <p:cNvSpPr/>
            <p:nvPr/>
          </p:nvSpPr>
          <p:spPr>
            <a:xfrm>
              <a:off x="1080097" y="1582332"/>
              <a:ext cx="106068" cy="99432"/>
            </a:xfrm>
            <a:custGeom>
              <a:avLst/>
              <a:gdLst/>
              <a:ahLst/>
              <a:cxnLst/>
              <a:rect l="l" t="t" r="r" b="b"/>
              <a:pathLst>
                <a:path w="4124" h="3866" extrusionOk="0">
                  <a:moveTo>
                    <a:pt x="2456" y="0"/>
                  </a:moveTo>
                  <a:cubicBezTo>
                    <a:pt x="2066" y="0"/>
                    <a:pt x="1758" y="501"/>
                    <a:pt x="1758" y="501"/>
                  </a:cubicBezTo>
                  <a:cubicBezTo>
                    <a:pt x="1758" y="501"/>
                    <a:pt x="1507" y="104"/>
                    <a:pt x="1218" y="104"/>
                  </a:cubicBezTo>
                  <a:cubicBezTo>
                    <a:pt x="1177" y="104"/>
                    <a:pt x="1135" y="112"/>
                    <a:pt x="1094" y="130"/>
                  </a:cubicBezTo>
                  <a:cubicBezTo>
                    <a:pt x="767" y="276"/>
                    <a:pt x="891" y="851"/>
                    <a:pt x="891" y="851"/>
                  </a:cubicBezTo>
                  <a:cubicBezTo>
                    <a:pt x="891" y="851"/>
                    <a:pt x="807" y="832"/>
                    <a:pt x="694" y="832"/>
                  </a:cubicBezTo>
                  <a:cubicBezTo>
                    <a:pt x="506" y="832"/>
                    <a:pt x="239" y="884"/>
                    <a:pt x="147" y="1166"/>
                  </a:cubicBezTo>
                  <a:cubicBezTo>
                    <a:pt x="1" y="1616"/>
                    <a:pt x="530" y="1954"/>
                    <a:pt x="530" y="1954"/>
                  </a:cubicBezTo>
                  <a:cubicBezTo>
                    <a:pt x="530" y="1954"/>
                    <a:pt x="23" y="2518"/>
                    <a:pt x="294" y="2923"/>
                  </a:cubicBezTo>
                  <a:cubicBezTo>
                    <a:pt x="411" y="3093"/>
                    <a:pt x="578" y="3142"/>
                    <a:pt x="730" y="3142"/>
                  </a:cubicBezTo>
                  <a:cubicBezTo>
                    <a:pt x="930" y="3142"/>
                    <a:pt x="1105" y="3058"/>
                    <a:pt x="1105" y="3058"/>
                  </a:cubicBezTo>
                  <a:lnTo>
                    <a:pt x="1105" y="3058"/>
                  </a:lnTo>
                  <a:cubicBezTo>
                    <a:pt x="1105" y="3058"/>
                    <a:pt x="970" y="3768"/>
                    <a:pt x="1431" y="3824"/>
                  </a:cubicBezTo>
                  <a:cubicBezTo>
                    <a:pt x="1456" y="3827"/>
                    <a:pt x="1480" y="3828"/>
                    <a:pt x="1504" y="3828"/>
                  </a:cubicBezTo>
                  <a:cubicBezTo>
                    <a:pt x="1931" y="3828"/>
                    <a:pt x="2265" y="3374"/>
                    <a:pt x="2265" y="3374"/>
                  </a:cubicBezTo>
                  <a:cubicBezTo>
                    <a:pt x="2265" y="3374"/>
                    <a:pt x="2511" y="3865"/>
                    <a:pt x="2902" y="3865"/>
                  </a:cubicBezTo>
                  <a:cubicBezTo>
                    <a:pt x="2929" y="3865"/>
                    <a:pt x="2957" y="3863"/>
                    <a:pt x="2986" y="3858"/>
                  </a:cubicBezTo>
                  <a:cubicBezTo>
                    <a:pt x="3436" y="3779"/>
                    <a:pt x="3188" y="2957"/>
                    <a:pt x="3188" y="2957"/>
                  </a:cubicBezTo>
                  <a:lnTo>
                    <a:pt x="3188" y="2957"/>
                  </a:lnTo>
                  <a:cubicBezTo>
                    <a:pt x="3189" y="2957"/>
                    <a:pt x="3251" y="2971"/>
                    <a:pt x="3341" y="2971"/>
                  </a:cubicBezTo>
                  <a:cubicBezTo>
                    <a:pt x="3508" y="2971"/>
                    <a:pt x="3770" y="2923"/>
                    <a:pt x="3909" y="2653"/>
                  </a:cubicBezTo>
                  <a:cubicBezTo>
                    <a:pt x="4123" y="2247"/>
                    <a:pt x="3380" y="1864"/>
                    <a:pt x="3380" y="1864"/>
                  </a:cubicBezTo>
                  <a:cubicBezTo>
                    <a:pt x="3380" y="1864"/>
                    <a:pt x="3763" y="1391"/>
                    <a:pt x="3628" y="1008"/>
                  </a:cubicBezTo>
                  <a:cubicBezTo>
                    <a:pt x="3564" y="811"/>
                    <a:pt x="3339" y="763"/>
                    <a:pt x="3135" y="763"/>
                  </a:cubicBezTo>
                  <a:cubicBezTo>
                    <a:pt x="2944" y="763"/>
                    <a:pt x="2772" y="806"/>
                    <a:pt x="2772" y="806"/>
                  </a:cubicBezTo>
                  <a:cubicBezTo>
                    <a:pt x="2772" y="806"/>
                    <a:pt x="3065" y="197"/>
                    <a:pt x="2614" y="28"/>
                  </a:cubicBezTo>
                  <a:cubicBezTo>
                    <a:pt x="2560" y="9"/>
                    <a:pt x="2508" y="0"/>
                    <a:pt x="2456" y="0"/>
                  </a:cubicBezTo>
                  <a:close/>
                </a:path>
              </a:pathLst>
            </a:custGeom>
            <a:solidFill>
              <a:srgbClr val="DA8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9011;p71">
              <a:extLst>
                <a:ext uri="{FF2B5EF4-FFF2-40B4-BE49-F238E27FC236}">
                  <a16:creationId xmlns:a16="http://schemas.microsoft.com/office/drawing/2014/main" id="{05D8EC9D-7BB4-51F0-2E3F-9A0EFC3940A7}"/>
                </a:ext>
              </a:extLst>
            </p:cNvPr>
            <p:cNvSpPr/>
            <p:nvPr/>
          </p:nvSpPr>
          <p:spPr>
            <a:xfrm>
              <a:off x="1104145" y="1605943"/>
              <a:ext cx="55066" cy="53703"/>
            </a:xfrm>
            <a:custGeom>
              <a:avLst/>
              <a:gdLst/>
              <a:ahLst/>
              <a:cxnLst/>
              <a:rect l="l" t="t" r="r" b="b"/>
              <a:pathLst>
                <a:path w="2141" h="2088" extrusionOk="0">
                  <a:moveTo>
                    <a:pt x="1026" y="0"/>
                  </a:moveTo>
                  <a:cubicBezTo>
                    <a:pt x="767" y="0"/>
                    <a:pt x="688" y="383"/>
                    <a:pt x="688" y="383"/>
                  </a:cubicBezTo>
                  <a:cubicBezTo>
                    <a:pt x="688" y="383"/>
                    <a:pt x="543" y="264"/>
                    <a:pt x="414" y="264"/>
                  </a:cubicBezTo>
                  <a:cubicBezTo>
                    <a:pt x="374" y="264"/>
                    <a:pt x="337" y="275"/>
                    <a:pt x="305" y="304"/>
                  </a:cubicBezTo>
                  <a:cubicBezTo>
                    <a:pt x="159" y="428"/>
                    <a:pt x="316" y="698"/>
                    <a:pt x="316" y="698"/>
                  </a:cubicBezTo>
                  <a:cubicBezTo>
                    <a:pt x="316" y="698"/>
                    <a:pt x="1" y="732"/>
                    <a:pt x="1" y="980"/>
                  </a:cubicBezTo>
                  <a:cubicBezTo>
                    <a:pt x="1" y="1228"/>
                    <a:pt x="316" y="1307"/>
                    <a:pt x="316" y="1307"/>
                  </a:cubicBezTo>
                  <a:cubicBezTo>
                    <a:pt x="316" y="1307"/>
                    <a:pt x="159" y="1667"/>
                    <a:pt x="361" y="1825"/>
                  </a:cubicBezTo>
                  <a:cubicBezTo>
                    <a:pt x="414" y="1866"/>
                    <a:pt x="468" y="1881"/>
                    <a:pt x="519" y="1881"/>
                  </a:cubicBezTo>
                  <a:cubicBezTo>
                    <a:pt x="666" y="1881"/>
                    <a:pt x="789" y="1757"/>
                    <a:pt x="789" y="1757"/>
                  </a:cubicBezTo>
                  <a:cubicBezTo>
                    <a:pt x="789" y="1757"/>
                    <a:pt x="819" y="2088"/>
                    <a:pt x="1030" y="2088"/>
                  </a:cubicBezTo>
                  <a:cubicBezTo>
                    <a:pt x="1043" y="2088"/>
                    <a:pt x="1057" y="2086"/>
                    <a:pt x="1071" y="2084"/>
                  </a:cubicBezTo>
                  <a:cubicBezTo>
                    <a:pt x="1307" y="2039"/>
                    <a:pt x="1409" y="1723"/>
                    <a:pt x="1409" y="1723"/>
                  </a:cubicBezTo>
                  <a:cubicBezTo>
                    <a:pt x="1409" y="1723"/>
                    <a:pt x="1563" y="1878"/>
                    <a:pt x="1729" y="1878"/>
                  </a:cubicBezTo>
                  <a:cubicBezTo>
                    <a:pt x="1769" y="1878"/>
                    <a:pt x="1809" y="1869"/>
                    <a:pt x="1848" y="1847"/>
                  </a:cubicBezTo>
                  <a:cubicBezTo>
                    <a:pt x="2051" y="1735"/>
                    <a:pt x="1803" y="1363"/>
                    <a:pt x="1803" y="1363"/>
                  </a:cubicBezTo>
                  <a:cubicBezTo>
                    <a:pt x="1949" y="1352"/>
                    <a:pt x="2073" y="1239"/>
                    <a:pt x="2107" y="1093"/>
                  </a:cubicBezTo>
                  <a:cubicBezTo>
                    <a:pt x="2141" y="856"/>
                    <a:pt x="1713" y="789"/>
                    <a:pt x="1713" y="789"/>
                  </a:cubicBezTo>
                  <a:cubicBezTo>
                    <a:pt x="1713" y="789"/>
                    <a:pt x="1825" y="496"/>
                    <a:pt x="1690" y="327"/>
                  </a:cubicBezTo>
                  <a:cubicBezTo>
                    <a:pt x="1654" y="277"/>
                    <a:pt x="1599" y="260"/>
                    <a:pt x="1540" y="260"/>
                  </a:cubicBezTo>
                  <a:cubicBezTo>
                    <a:pt x="1397" y="260"/>
                    <a:pt x="1229" y="361"/>
                    <a:pt x="1229" y="361"/>
                  </a:cubicBezTo>
                  <a:cubicBezTo>
                    <a:pt x="1229" y="361"/>
                    <a:pt x="1274" y="11"/>
                    <a:pt x="1026" y="0"/>
                  </a:cubicBezTo>
                  <a:close/>
                </a:path>
              </a:pathLst>
            </a:custGeom>
            <a:solidFill>
              <a:srgbClr val="FFF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9012;p71">
              <a:extLst>
                <a:ext uri="{FF2B5EF4-FFF2-40B4-BE49-F238E27FC236}">
                  <a16:creationId xmlns:a16="http://schemas.microsoft.com/office/drawing/2014/main" id="{E1AE73BC-E3B3-5595-CA90-948F07D152C1}"/>
                </a:ext>
              </a:extLst>
            </p:cNvPr>
            <p:cNvSpPr/>
            <p:nvPr/>
          </p:nvSpPr>
          <p:spPr>
            <a:xfrm>
              <a:off x="1127911" y="1627780"/>
              <a:ext cx="8719" cy="8590"/>
            </a:xfrm>
            <a:custGeom>
              <a:avLst/>
              <a:gdLst/>
              <a:ahLst/>
              <a:cxnLst/>
              <a:rect l="l" t="t" r="r" b="b"/>
              <a:pathLst>
                <a:path w="339" h="334" extrusionOk="0">
                  <a:moveTo>
                    <a:pt x="228" y="0"/>
                  </a:moveTo>
                  <a:cubicBezTo>
                    <a:pt x="216" y="0"/>
                    <a:pt x="204" y="2"/>
                    <a:pt x="192" y="7"/>
                  </a:cubicBezTo>
                  <a:cubicBezTo>
                    <a:pt x="79" y="18"/>
                    <a:pt x="0" y="120"/>
                    <a:pt x="12" y="232"/>
                  </a:cubicBezTo>
                  <a:cubicBezTo>
                    <a:pt x="23" y="289"/>
                    <a:pt x="68" y="334"/>
                    <a:pt x="124" y="334"/>
                  </a:cubicBezTo>
                  <a:cubicBezTo>
                    <a:pt x="181" y="334"/>
                    <a:pt x="226" y="289"/>
                    <a:pt x="226" y="232"/>
                  </a:cubicBezTo>
                  <a:cubicBezTo>
                    <a:pt x="226" y="210"/>
                    <a:pt x="226" y="210"/>
                    <a:pt x="248" y="210"/>
                  </a:cubicBezTo>
                  <a:cubicBezTo>
                    <a:pt x="305" y="199"/>
                    <a:pt x="338" y="131"/>
                    <a:pt x="316" y="75"/>
                  </a:cubicBezTo>
                  <a:cubicBezTo>
                    <a:pt x="307" y="30"/>
                    <a:pt x="270" y="0"/>
                    <a:pt x="2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27" name="Google Shape;19013;p71">
            <a:extLst>
              <a:ext uri="{FF2B5EF4-FFF2-40B4-BE49-F238E27FC236}">
                <a16:creationId xmlns:a16="http://schemas.microsoft.com/office/drawing/2014/main" id="{EB51E781-FE8F-8E26-0D52-BC40249E606B}"/>
              </a:ext>
            </a:extLst>
          </p:cNvPr>
          <p:cNvGrpSpPr/>
          <p:nvPr/>
        </p:nvGrpSpPr>
        <p:grpSpPr>
          <a:xfrm>
            <a:off x="6397825" y="2458217"/>
            <a:ext cx="235533" cy="227066"/>
            <a:chOff x="1414763" y="2078596"/>
            <a:chExt cx="235533" cy="227066"/>
          </a:xfrm>
        </p:grpSpPr>
        <p:grpSp>
          <p:nvGrpSpPr>
            <p:cNvPr id="1628" name="Google Shape;19014;p71">
              <a:extLst>
                <a:ext uri="{FF2B5EF4-FFF2-40B4-BE49-F238E27FC236}">
                  <a16:creationId xmlns:a16="http://schemas.microsoft.com/office/drawing/2014/main" id="{4CEE76E2-35E5-32CD-3C4C-31621B0C66BE}"/>
                </a:ext>
              </a:extLst>
            </p:cNvPr>
            <p:cNvGrpSpPr/>
            <p:nvPr/>
          </p:nvGrpSpPr>
          <p:grpSpPr>
            <a:xfrm>
              <a:off x="1414763" y="2078596"/>
              <a:ext cx="235533" cy="227066"/>
              <a:chOff x="713225" y="1933957"/>
              <a:chExt cx="569643" cy="549165"/>
            </a:xfrm>
          </p:grpSpPr>
          <p:sp>
            <p:nvSpPr>
              <p:cNvPr id="1646" name="Google Shape;19015;p71">
                <a:extLst>
                  <a:ext uri="{FF2B5EF4-FFF2-40B4-BE49-F238E27FC236}">
                    <a16:creationId xmlns:a16="http://schemas.microsoft.com/office/drawing/2014/main" id="{61A2E2BF-64BF-BBBC-AFDA-DA48452B0C8D}"/>
                  </a:ext>
                </a:extLst>
              </p:cNvPr>
              <p:cNvSpPr/>
              <p:nvPr/>
            </p:nvSpPr>
            <p:spPr>
              <a:xfrm>
                <a:off x="713225" y="1933957"/>
                <a:ext cx="567487" cy="549161"/>
              </a:xfrm>
              <a:custGeom>
                <a:avLst/>
                <a:gdLst/>
                <a:ahLst/>
                <a:cxnLst/>
                <a:rect l="l" t="t" r="r" b="b"/>
                <a:pathLst>
                  <a:path w="17155" h="16601" extrusionOk="0">
                    <a:moveTo>
                      <a:pt x="8031" y="1"/>
                    </a:moveTo>
                    <a:cubicBezTo>
                      <a:pt x="6699" y="1"/>
                      <a:pt x="6568" y="1886"/>
                      <a:pt x="6184" y="2036"/>
                    </a:cubicBezTo>
                    <a:cubicBezTo>
                      <a:pt x="6153" y="2047"/>
                      <a:pt x="6115" y="2052"/>
                      <a:pt x="6072" y="2052"/>
                    </a:cubicBezTo>
                    <a:cubicBezTo>
                      <a:pt x="5764" y="2052"/>
                      <a:pt x="5172" y="1808"/>
                      <a:pt x="4541" y="1808"/>
                    </a:cubicBezTo>
                    <a:cubicBezTo>
                      <a:pt x="4082" y="1808"/>
                      <a:pt x="3603" y="1937"/>
                      <a:pt x="3199" y="2385"/>
                    </a:cubicBezTo>
                    <a:cubicBezTo>
                      <a:pt x="2456" y="3218"/>
                      <a:pt x="3841" y="4795"/>
                      <a:pt x="5227" y="6034"/>
                    </a:cubicBezTo>
                    <a:cubicBezTo>
                      <a:pt x="4166" y="5631"/>
                      <a:pt x="2973" y="5316"/>
                      <a:pt x="2075" y="5316"/>
                    </a:cubicBezTo>
                    <a:cubicBezTo>
                      <a:pt x="1466" y="5316"/>
                      <a:pt x="994" y="5461"/>
                      <a:pt x="789" y="5820"/>
                    </a:cubicBezTo>
                    <a:cubicBezTo>
                      <a:pt x="1" y="7183"/>
                      <a:pt x="1915" y="8050"/>
                      <a:pt x="1915" y="8490"/>
                    </a:cubicBezTo>
                    <a:cubicBezTo>
                      <a:pt x="1915" y="8929"/>
                      <a:pt x="462" y="10010"/>
                      <a:pt x="1161" y="11395"/>
                    </a:cubicBezTo>
                    <a:cubicBezTo>
                      <a:pt x="1335" y="11740"/>
                      <a:pt x="1685" y="11880"/>
                      <a:pt x="2137" y="11880"/>
                    </a:cubicBezTo>
                    <a:cubicBezTo>
                      <a:pt x="3028" y="11880"/>
                      <a:pt x="4316" y="11336"/>
                      <a:pt x="5429" y="10753"/>
                    </a:cubicBezTo>
                    <a:lnTo>
                      <a:pt x="5429" y="10753"/>
                    </a:lnTo>
                    <a:cubicBezTo>
                      <a:pt x="4112" y="12071"/>
                      <a:pt x="2895" y="13772"/>
                      <a:pt x="3470" y="14594"/>
                    </a:cubicBezTo>
                    <a:cubicBezTo>
                      <a:pt x="3765" y="15015"/>
                      <a:pt x="4136" y="15152"/>
                      <a:pt x="4514" y="15152"/>
                    </a:cubicBezTo>
                    <a:cubicBezTo>
                      <a:pt x="5212" y="15152"/>
                      <a:pt x="5936" y="14688"/>
                      <a:pt x="6268" y="14688"/>
                    </a:cubicBezTo>
                    <a:cubicBezTo>
                      <a:pt x="6305" y="14688"/>
                      <a:pt x="6338" y="14694"/>
                      <a:pt x="6364" y="14707"/>
                    </a:cubicBezTo>
                    <a:cubicBezTo>
                      <a:pt x="6752" y="14884"/>
                      <a:pt x="7119" y="16600"/>
                      <a:pt x="8602" y="16600"/>
                    </a:cubicBezTo>
                    <a:cubicBezTo>
                      <a:pt x="8625" y="16600"/>
                      <a:pt x="8649" y="16600"/>
                      <a:pt x="8673" y="16599"/>
                    </a:cubicBezTo>
                    <a:cubicBezTo>
                      <a:pt x="10104" y="16554"/>
                      <a:pt x="10002" y="13074"/>
                      <a:pt x="9766" y="11114"/>
                    </a:cubicBezTo>
                    <a:lnTo>
                      <a:pt x="9766" y="11114"/>
                    </a:lnTo>
                    <a:cubicBezTo>
                      <a:pt x="10579" y="12834"/>
                      <a:pt x="12088" y="15067"/>
                      <a:pt x="13210" y="15067"/>
                    </a:cubicBezTo>
                    <a:cubicBezTo>
                      <a:pt x="13300" y="15067"/>
                      <a:pt x="13387" y="15052"/>
                      <a:pt x="13471" y="15022"/>
                    </a:cubicBezTo>
                    <a:cubicBezTo>
                      <a:pt x="14947" y="14493"/>
                      <a:pt x="14057" y="12589"/>
                      <a:pt x="14339" y="12263"/>
                    </a:cubicBezTo>
                    <a:cubicBezTo>
                      <a:pt x="14632" y="11925"/>
                      <a:pt x="16434" y="12037"/>
                      <a:pt x="16794" y="10528"/>
                    </a:cubicBezTo>
                    <a:cubicBezTo>
                      <a:pt x="17155" y="9019"/>
                      <a:pt x="13302" y="8208"/>
                      <a:pt x="11444" y="7960"/>
                    </a:cubicBezTo>
                    <a:cubicBezTo>
                      <a:pt x="13460" y="7746"/>
                      <a:pt x="16941" y="6710"/>
                      <a:pt x="16850" y="5381"/>
                    </a:cubicBezTo>
                    <a:cubicBezTo>
                      <a:pt x="16738" y="3804"/>
                      <a:pt x="14665" y="4153"/>
                      <a:pt x="14429" y="3782"/>
                    </a:cubicBezTo>
                    <a:cubicBezTo>
                      <a:pt x="14192" y="3421"/>
                      <a:pt x="14778" y="1709"/>
                      <a:pt x="13426" y="954"/>
                    </a:cubicBezTo>
                    <a:cubicBezTo>
                      <a:pt x="13301" y="885"/>
                      <a:pt x="13171" y="853"/>
                      <a:pt x="13037" y="853"/>
                    </a:cubicBezTo>
                    <a:cubicBezTo>
                      <a:pt x="11845" y="853"/>
                      <a:pt x="10404" y="3423"/>
                      <a:pt x="9664" y="5054"/>
                    </a:cubicBezTo>
                    <a:cubicBezTo>
                      <a:pt x="9755" y="3004"/>
                      <a:pt x="9428" y="200"/>
                      <a:pt x="8268" y="20"/>
                    </a:cubicBezTo>
                    <a:cubicBezTo>
                      <a:pt x="8185" y="7"/>
                      <a:pt x="8106" y="1"/>
                      <a:pt x="8031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9016;p71">
                <a:extLst>
                  <a:ext uri="{FF2B5EF4-FFF2-40B4-BE49-F238E27FC236}">
                    <a16:creationId xmlns:a16="http://schemas.microsoft.com/office/drawing/2014/main" id="{DC47B407-6753-96E0-5F1D-92662AED3B26}"/>
                  </a:ext>
                </a:extLst>
              </p:cNvPr>
              <p:cNvSpPr/>
              <p:nvPr/>
            </p:nvSpPr>
            <p:spPr>
              <a:xfrm>
                <a:off x="1042972" y="2194565"/>
                <a:ext cx="239896" cy="144328"/>
              </a:xfrm>
              <a:custGeom>
                <a:avLst/>
                <a:gdLst/>
                <a:ahLst/>
                <a:cxnLst/>
                <a:rect l="l" t="t" r="r" b="b"/>
                <a:pathLst>
                  <a:path w="7252" h="4363" extrusionOk="0">
                    <a:moveTo>
                      <a:pt x="602" y="1"/>
                    </a:moveTo>
                    <a:cubicBezTo>
                      <a:pt x="573" y="1"/>
                      <a:pt x="549" y="2"/>
                      <a:pt x="530" y="3"/>
                    </a:cubicBezTo>
                    <a:lnTo>
                      <a:pt x="1" y="747"/>
                    </a:lnTo>
                    <a:lnTo>
                      <a:pt x="4404" y="4362"/>
                    </a:lnTo>
                    <a:cubicBezTo>
                      <a:pt x="4754" y="4058"/>
                      <a:pt x="6477" y="4126"/>
                      <a:pt x="6826" y="2650"/>
                    </a:cubicBezTo>
                    <a:cubicBezTo>
                      <a:pt x="7252" y="850"/>
                      <a:pt x="1503" y="1"/>
                      <a:pt x="60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9017;p71">
                <a:extLst>
                  <a:ext uri="{FF2B5EF4-FFF2-40B4-BE49-F238E27FC236}">
                    <a16:creationId xmlns:a16="http://schemas.microsoft.com/office/drawing/2014/main" id="{2D5B89E6-61B4-35F6-E9FD-9DA50C569172}"/>
                  </a:ext>
                </a:extLst>
              </p:cNvPr>
              <p:cNvSpPr/>
              <p:nvPr/>
            </p:nvSpPr>
            <p:spPr>
              <a:xfrm>
                <a:off x="931557" y="2249048"/>
                <a:ext cx="131559" cy="234074"/>
              </a:xfrm>
              <a:custGeom>
                <a:avLst/>
                <a:gdLst/>
                <a:ahLst/>
                <a:cxnLst/>
                <a:rect l="l" t="t" r="r" b="b"/>
                <a:pathLst>
                  <a:path w="3977" h="7076" extrusionOk="0">
                    <a:moveTo>
                      <a:pt x="2096" y="1"/>
                    </a:moveTo>
                    <a:cubicBezTo>
                      <a:pt x="1465" y="1848"/>
                      <a:pt x="688" y="3639"/>
                      <a:pt x="1" y="5463"/>
                    </a:cubicBezTo>
                    <a:cubicBezTo>
                      <a:pt x="343" y="5993"/>
                      <a:pt x="815" y="7075"/>
                      <a:pt x="1990" y="7075"/>
                    </a:cubicBezTo>
                    <a:cubicBezTo>
                      <a:pt x="2014" y="7075"/>
                      <a:pt x="2038" y="7075"/>
                      <a:pt x="2062" y="7074"/>
                    </a:cubicBezTo>
                    <a:cubicBezTo>
                      <a:pt x="3977" y="7006"/>
                      <a:pt x="3166" y="868"/>
                      <a:pt x="2952" y="305"/>
                    </a:cubicBezTo>
                    <a:lnTo>
                      <a:pt x="2096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9018;p71">
                <a:extLst>
                  <a:ext uri="{FF2B5EF4-FFF2-40B4-BE49-F238E27FC236}">
                    <a16:creationId xmlns:a16="http://schemas.microsoft.com/office/drawing/2014/main" id="{6AA3AD76-CC49-F4DE-4F84-8186FE62F49C}"/>
                  </a:ext>
                </a:extLst>
              </p:cNvPr>
              <p:cNvSpPr/>
              <p:nvPr/>
            </p:nvSpPr>
            <p:spPr>
              <a:xfrm>
                <a:off x="730361" y="2211039"/>
                <a:ext cx="236257" cy="115780"/>
              </a:xfrm>
              <a:custGeom>
                <a:avLst/>
                <a:gdLst/>
                <a:ahLst/>
                <a:cxnLst/>
                <a:rect l="l" t="t" r="r" b="b"/>
                <a:pathLst>
                  <a:path w="7142" h="3500" extrusionOk="0">
                    <a:moveTo>
                      <a:pt x="7063" y="1"/>
                    </a:moveTo>
                    <a:cubicBezTo>
                      <a:pt x="5159" y="181"/>
                      <a:pt x="3244" y="215"/>
                      <a:pt x="1330" y="271"/>
                    </a:cubicBezTo>
                    <a:cubicBezTo>
                      <a:pt x="1093" y="778"/>
                      <a:pt x="1" y="1780"/>
                      <a:pt x="631" y="3019"/>
                    </a:cubicBezTo>
                    <a:cubicBezTo>
                      <a:pt x="805" y="3361"/>
                      <a:pt x="1155" y="3499"/>
                      <a:pt x="1606" y="3499"/>
                    </a:cubicBezTo>
                    <a:cubicBezTo>
                      <a:pt x="3403" y="3499"/>
                      <a:pt x="6808" y="1303"/>
                      <a:pt x="7142" y="970"/>
                    </a:cubicBezTo>
                    <a:lnTo>
                      <a:pt x="7063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9019;p71">
                <a:extLst>
                  <a:ext uri="{FF2B5EF4-FFF2-40B4-BE49-F238E27FC236}">
                    <a16:creationId xmlns:a16="http://schemas.microsoft.com/office/drawing/2014/main" id="{FF6AB79C-779E-F982-E228-C925293DC90D}"/>
                  </a:ext>
                </a:extLst>
              </p:cNvPr>
              <p:cNvSpPr/>
              <p:nvPr/>
            </p:nvSpPr>
            <p:spPr>
              <a:xfrm>
                <a:off x="776574" y="1993667"/>
                <a:ext cx="203078" cy="195437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908" extrusionOk="0">
                    <a:moveTo>
                      <a:pt x="2619" y="1"/>
                    </a:moveTo>
                    <a:cubicBezTo>
                      <a:pt x="2163" y="1"/>
                      <a:pt x="1687" y="131"/>
                      <a:pt x="1284" y="580"/>
                    </a:cubicBezTo>
                    <a:cubicBezTo>
                      <a:pt x="0" y="2010"/>
                      <a:pt x="5001" y="5671"/>
                      <a:pt x="5553" y="5907"/>
                    </a:cubicBezTo>
                    <a:lnTo>
                      <a:pt x="6139" y="5626"/>
                    </a:lnTo>
                    <a:cubicBezTo>
                      <a:pt x="5801" y="4804"/>
                      <a:pt x="4382" y="1211"/>
                      <a:pt x="3999" y="231"/>
                    </a:cubicBezTo>
                    <a:cubicBezTo>
                      <a:pt x="3669" y="182"/>
                      <a:pt x="3158" y="1"/>
                      <a:pt x="261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9020;p71">
                <a:extLst>
                  <a:ext uri="{FF2B5EF4-FFF2-40B4-BE49-F238E27FC236}">
                    <a16:creationId xmlns:a16="http://schemas.microsoft.com/office/drawing/2014/main" id="{E67DAEB9-2A22-B33F-9234-2177915A9474}"/>
                  </a:ext>
                </a:extLst>
              </p:cNvPr>
              <p:cNvSpPr/>
              <p:nvPr/>
            </p:nvSpPr>
            <p:spPr>
              <a:xfrm>
                <a:off x="1016144" y="1962175"/>
                <a:ext cx="179624" cy="208305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6297" extrusionOk="0">
                    <a:moveTo>
                      <a:pt x="3880" y="0"/>
                    </a:moveTo>
                    <a:cubicBezTo>
                      <a:pt x="2235" y="0"/>
                      <a:pt x="115" y="4898"/>
                      <a:pt x="1" y="5440"/>
                    </a:cubicBezTo>
                    <a:lnTo>
                      <a:pt x="699" y="6296"/>
                    </a:lnTo>
                    <a:cubicBezTo>
                      <a:pt x="2118" y="5001"/>
                      <a:pt x="3627" y="3807"/>
                      <a:pt x="5204" y="2703"/>
                    </a:cubicBezTo>
                    <a:cubicBezTo>
                      <a:pt x="5148" y="2106"/>
                      <a:pt x="5429" y="755"/>
                      <a:pt x="4269" y="101"/>
                    </a:cubicBezTo>
                    <a:cubicBezTo>
                      <a:pt x="4144" y="32"/>
                      <a:pt x="4013" y="0"/>
                      <a:pt x="3880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29" name="Google Shape;19021;p71">
              <a:extLst>
                <a:ext uri="{FF2B5EF4-FFF2-40B4-BE49-F238E27FC236}">
                  <a16:creationId xmlns:a16="http://schemas.microsoft.com/office/drawing/2014/main" id="{BB4BEB5B-B751-6980-AE67-180A3D71ED16}"/>
                </a:ext>
              </a:extLst>
            </p:cNvPr>
            <p:cNvGrpSpPr/>
            <p:nvPr/>
          </p:nvGrpSpPr>
          <p:grpSpPr>
            <a:xfrm>
              <a:off x="1453978" y="2080730"/>
              <a:ext cx="170523" cy="199068"/>
              <a:chOff x="808067" y="1939118"/>
              <a:chExt cx="412415" cy="481452"/>
            </a:xfrm>
          </p:grpSpPr>
          <p:sp>
            <p:nvSpPr>
              <p:cNvPr id="1633" name="Google Shape;19022;p71">
                <a:extLst>
                  <a:ext uri="{FF2B5EF4-FFF2-40B4-BE49-F238E27FC236}">
                    <a16:creationId xmlns:a16="http://schemas.microsoft.com/office/drawing/2014/main" id="{9C95F931-0373-9EF4-C5FE-B2F6B27D8878}"/>
                  </a:ext>
                </a:extLst>
              </p:cNvPr>
              <p:cNvSpPr/>
              <p:nvPr/>
            </p:nvSpPr>
            <p:spPr>
              <a:xfrm>
                <a:off x="990440" y="2193241"/>
                <a:ext cx="213531" cy="2715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821" extrusionOk="0">
                    <a:moveTo>
                      <a:pt x="124" y="1"/>
                    </a:moveTo>
                    <a:cubicBezTo>
                      <a:pt x="81" y="1"/>
                      <a:pt x="40" y="24"/>
                      <a:pt x="23" y="66"/>
                    </a:cubicBezTo>
                    <a:cubicBezTo>
                      <a:pt x="0" y="122"/>
                      <a:pt x="23" y="178"/>
                      <a:pt x="79" y="212"/>
                    </a:cubicBezTo>
                    <a:cubicBezTo>
                      <a:pt x="969" y="608"/>
                      <a:pt x="1944" y="821"/>
                      <a:pt x="2932" y="821"/>
                    </a:cubicBezTo>
                    <a:cubicBezTo>
                      <a:pt x="2957" y="821"/>
                      <a:pt x="2982" y="821"/>
                      <a:pt x="3008" y="820"/>
                    </a:cubicBezTo>
                    <a:cubicBezTo>
                      <a:pt x="4145" y="809"/>
                      <a:pt x="5294" y="606"/>
                      <a:pt x="6364" y="224"/>
                    </a:cubicBezTo>
                    <a:cubicBezTo>
                      <a:pt x="6420" y="201"/>
                      <a:pt x="6454" y="133"/>
                      <a:pt x="6432" y="77"/>
                    </a:cubicBezTo>
                    <a:cubicBezTo>
                      <a:pt x="6415" y="35"/>
                      <a:pt x="6374" y="12"/>
                      <a:pt x="6330" y="12"/>
                    </a:cubicBezTo>
                    <a:cubicBezTo>
                      <a:pt x="6315" y="12"/>
                      <a:pt x="6300" y="15"/>
                      <a:pt x="6285" y="21"/>
                    </a:cubicBezTo>
                    <a:cubicBezTo>
                      <a:pt x="6263" y="28"/>
                      <a:pt x="4798" y="601"/>
                      <a:pt x="3006" y="601"/>
                    </a:cubicBezTo>
                    <a:cubicBezTo>
                      <a:pt x="2096" y="601"/>
                      <a:pt x="1102" y="453"/>
                      <a:pt x="169" y="10"/>
                    </a:cubicBezTo>
                    <a:cubicBezTo>
                      <a:pt x="155" y="4"/>
                      <a:pt x="140" y="1"/>
                      <a:pt x="124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9023;p71">
                <a:extLst>
                  <a:ext uri="{FF2B5EF4-FFF2-40B4-BE49-F238E27FC236}">
                    <a16:creationId xmlns:a16="http://schemas.microsoft.com/office/drawing/2014/main" id="{E00D87AA-9693-6A91-88E9-F87AA596795B}"/>
                  </a:ext>
                </a:extLst>
              </p:cNvPr>
              <p:cNvSpPr/>
              <p:nvPr/>
            </p:nvSpPr>
            <p:spPr>
              <a:xfrm>
                <a:off x="925966" y="1966177"/>
                <a:ext cx="183660" cy="23113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987" extrusionOk="0">
                    <a:moveTo>
                      <a:pt x="3996" y="1"/>
                    </a:moveTo>
                    <a:cubicBezTo>
                      <a:pt x="3975" y="1"/>
                      <a:pt x="3953" y="8"/>
                      <a:pt x="3932" y="25"/>
                    </a:cubicBezTo>
                    <a:cubicBezTo>
                      <a:pt x="3887" y="48"/>
                      <a:pt x="1" y="2853"/>
                      <a:pt x="1916" y="6919"/>
                    </a:cubicBezTo>
                    <a:cubicBezTo>
                      <a:pt x="1927" y="6964"/>
                      <a:pt x="1961" y="6986"/>
                      <a:pt x="2006" y="6986"/>
                    </a:cubicBezTo>
                    <a:lnTo>
                      <a:pt x="2028" y="6986"/>
                    </a:lnTo>
                    <a:cubicBezTo>
                      <a:pt x="2118" y="6975"/>
                      <a:pt x="4371" y="6603"/>
                      <a:pt x="5497" y="4835"/>
                    </a:cubicBezTo>
                    <a:cubicBezTo>
                      <a:pt x="5552" y="4749"/>
                      <a:pt x="5477" y="4664"/>
                      <a:pt x="5400" y="4664"/>
                    </a:cubicBezTo>
                    <a:cubicBezTo>
                      <a:pt x="5365" y="4664"/>
                      <a:pt x="5330" y="4681"/>
                      <a:pt x="5306" y="4722"/>
                    </a:cubicBezTo>
                    <a:cubicBezTo>
                      <a:pt x="4360" y="6220"/>
                      <a:pt x="2479" y="6671"/>
                      <a:pt x="2073" y="6761"/>
                    </a:cubicBezTo>
                    <a:cubicBezTo>
                      <a:pt x="327" y="2886"/>
                      <a:pt x="4022" y="228"/>
                      <a:pt x="4056" y="206"/>
                    </a:cubicBezTo>
                    <a:cubicBezTo>
                      <a:pt x="4147" y="133"/>
                      <a:pt x="4083" y="1"/>
                      <a:pt x="3996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9024;p71">
                <a:extLst>
                  <a:ext uri="{FF2B5EF4-FFF2-40B4-BE49-F238E27FC236}">
                    <a16:creationId xmlns:a16="http://schemas.microsoft.com/office/drawing/2014/main" id="{1AB3ACA5-3920-A66D-F7D7-D3A6111CAC17}"/>
                  </a:ext>
                </a:extLst>
              </p:cNvPr>
              <p:cNvSpPr/>
              <p:nvPr/>
            </p:nvSpPr>
            <p:spPr>
              <a:xfrm>
                <a:off x="839527" y="1944543"/>
                <a:ext cx="156535" cy="263184"/>
              </a:xfrm>
              <a:custGeom>
                <a:avLst/>
                <a:gdLst/>
                <a:ahLst/>
                <a:cxnLst/>
                <a:rect l="l" t="t" r="r" b="b"/>
                <a:pathLst>
                  <a:path w="4732" h="7956" extrusionOk="0">
                    <a:moveTo>
                      <a:pt x="488" y="1"/>
                    </a:moveTo>
                    <a:cubicBezTo>
                      <a:pt x="433" y="1"/>
                      <a:pt x="378" y="40"/>
                      <a:pt x="384" y="116"/>
                    </a:cubicBezTo>
                    <a:cubicBezTo>
                      <a:pt x="384" y="161"/>
                      <a:pt x="654" y="4791"/>
                      <a:pt x="4382" y="7505"/>
                    </a:cubicBezTo>
                    <a:cubicBezTo>
                      <a:pt x="4133" y="7595"/>
                      <a:pt x="3626" y="7735"/>
                      <a:pt x="2953" y="7735"/>
                    </a:cubicBezTo>
                    <a:cubicBezTo>
                      <a:pt x="2194" y="7735"/>
                      <a:pt x="1225" y="7557"/>
                      <a:pt x="181" y="6931"/>
                    </a:cubicBezTo>
                    <a:cubicBezTo>
                      <a:pt x="162" y="6923"/>
                      <a:pt x="143" y="6919"/>
                      <a:pt x="126" y="6919"/>
                    </a:cubicBezTo>
                    <a:cubicBezTo>
                      <a:pt x="90" y="6919"/>
                      <a:pt x="57" y="6934"/>
                      <a:pt x="35" y="6964"/>
                    </a:cubicBezTo>
                    <a:cubicBezTo>
                      <a:pt x="1" y="7021"/>
                      <a:pt x="23" y="7088"/>
                      <a:pt x="68" y="7122"/>
                    </a:cubicBezTo>
                    <a:cubicBezTo>
                      <a:pt x="936" y="7651"/>
                      <a:pt x="1938" y="7944"/>
                      <a:pt x="2952" y="7956"/>
                    </a:cubicBezTo>
                    <a:cubicBezTo>
                      <a:pt x="3537" y="7956"/>
                      <a:pt x="4123" y="7854"/>
                      <a:pt x="4664" y="7629"/>
                    </a:cubicBezTo>
                    <a:cubicBezTo>
                      <a:pt x="4698" y="7618"/>
                      <a:pt x="4720" y="7584"/>
                      <a:pt x="4731" y="7550"/>
                    </a:cubicBezTo>
                    <a:cubicBezTo>
                      <a:pt x="4731" y="7505"/>
                      <a:pt x="4709" y="7471"/>
                      <a:pt x="4686" y="7449"/>
                    </a:cubicBezTo>
                    <a:cubicBezTo>
                      <a:pt x="879" y="4802"/>
                      <a:pt x="598" y="150"/>
                      <a:pt x="598" y="105"/>
                    </a:cubicBezTo>
                    <a:cubicBezTo>
                      <a:pt x="592" y="35"/>
                      <a:pt x="540" y="1"/>
                      <a:pt x="48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9025;p71">
                <a:extLst>
                  <a:ext uri="{FF2B5EF4-FFF2-40B4-BE49-F238E27FC236}">
                    <a16:creationId xmlns:a16="http://schemas.microsoft.com/office/drawing/2014/main" id="{CCC49D25-CBF4-9214-4D88-E7ACE88E4E25}"/>
                  </a:ext>
                </a:extLst>
              </p:cNvPr>
              <p:cNvSpPr/>
              <p:nvPr/>
            </p:nvSpPr>
            <p:spPr>
              <a:xfrm>
                <a:off x="946476" y="2190198"/>
                <a:ext cx="156700" cy="137877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4168" extrusionOk="0">
                    <a:moveTo>
                      <a:pt x="1386" y="0"/>
                    </a:moveTo>
                    <a:cubicBezTo>
                      <a:pt x="1352" y="0"/>
                      <a:pt x="1318" y="11"/>
                      <a:pt x="1296" y="45"/>
                    </a:cubicBezTo>
                    <a:cubicBezTo>
                      <a:pt x="0" y="2095"/>
                      <a:pt x="237" y="3999"/>
                      <a:pt x="248" y="4077"/>
                    </a:cubicBezTo>
                    <a:cubicBezTo>
                      <a:pt x="259" y="4134"/>
                      <a:pt x="304" y="4168"/>
                      <a:pt x="361" y="4168"/>
                    </a:cubicBezTo>
                    <a:lnTo>
                      <a:pt x="372" y="4168"/>
                    </a:lnTo>
                    <a:cubicBezTo>
                      <a:pt x="428" y="4156"/>
                      <a:pt x="473" y="4100"/>
                      <a:pt x="462" y="4044"/>
                    </a:cubicBezTo>
                    <a:cubicBezTo>
                      <a:pt x="383" y="2737"/>
                      <a:pt x="699" y="1431"/>
                      <a:pt x="1386" y="304"/>
                    </a:cubicBezTo>
                    <a:cubicBezTo>
                      <a:pt x="1712" y="766"/>
                      <a:pt x="2805" y="2196"/>
                      <a:pt x="4528" y="2760"/>
                    </a:cubicBezTo>
                    <a:cubicBezTo>
                      <a:pt x="4544" y="2766"/>
                      <a:pt x="4560" y="2769"/>
                      <a:pt x="4574" y="2769"/>
                    </a:cubicBezTo>
                    <a:cubicBezTo>
                      <a:pt x="4689" y="2769"/>
                      <a:pt x="4736" y="2587"/>
                      <a:pt x="4596" y="2557"/>
                    </a:cubicBezTo>
                    <a:cubicBezTo>
                      <a:pt x="2647" y="1915"/>
                      <a:pt x="1487" y="68"/>
                      <a:pt x="1476" y="45"/>
                    </a:cubicBezTo>
                    <a:cubicBezTo>
                      <a:pt x="1453" y="11"/>
                      <a:pt x="1420" y="0"/>
                      <a:pt x="138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9026;p71">
                <a:extLst>
                  <a:ext uri="{FF2B5EF4-FFF2-40B4-BE49-F238E27FC236}">
                    <a16:creationId xmlns:a16="http://schemas.microsoft.com/office/drawing/2014/main" id="{7C895795-BDCA-B4BA-17EB-02AD8D1908A5}"/>
                  </a:ext>
                </a:extLst>
              </p:cNvPr>
              <p:cNvSpPr/>
              <p:nvPr/>
            </p:nvSpPr>
            <p:spPr>
              <a:xfrm>
                <a:off x="988588" y="2190132"/>
                <a:ext cx="88324" cy="217303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6569" extrusionOk="0">
                    <a:moveTo>
                      <a:pt x="122" y="0"/>
                    </a:moveTo>
                    <a:cubicBezTo>
                      <a:pt x="115" y="0"/>
                      <a:pt x="109" y="1"/>
                      <a:pt x="101" y="2"/>
                    </a:cubicBezTo>
                    <a:cubicBezTo>
                      <a:pt x="45" y="2"/>
                      <a:pt x="0" y="58"/>
                      <a:pt x="11" y="115"/>
                    </a:cubicBezTo>
                    <a:cubicBezTo>
                      <a:pt x="293" y="3359"/>
                      <a:pt x="2433" y="6490"/>
                      <a:pt x="2455" y="6512"/>
                    </a:cubicBezTo>
                    <a:cubicBezTo>
                      <a:pt x="2478" y="6546"/>
                      <a:pt x="2512" y="6569"/>
                      <a:pt x="2546" y="6569"/>
                    </a:cubicBezTo>
                    <a:cubicBezTo>
                      <a:pt x="2568" y="6569"/>
                      <a:pt x="2591" y="6557"/>
                      <a:pt x="2613" y="6546"/>
                    </a:cubicBezTo>
                    <a:cubicBezTo>
                      <a:pt x="2658" y="6512"/>
                      <a:pt x="2670" y="6445"/>
                      <a:pt x="2636" y="6388"/>
                    </a:cubicBezTo>
                    <a:cubicBezTo>
                      <a:pt x="2613" y="6366"/>
                      <a:pt x="507" y="3280"/>
                      <a:pt x="225" y="92"/>
                    </a:cubicBezTo>
                    <a:cubicBezTo>
                      <a:pt x="215" y="42"/>
                      <a:pt x="178" y="0"/>
                      <a:pt x="122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9027;p71">
                <a:extLst>
                  <a:ext uri="{FF2B5EF4-FFF2-40B4-BE49-F238E27FC236}">
                    <a16:creationId xmlns:a16="http://schemas.microsoft.com/office/drawing/2014/main" id="{2A105B66-1CAC-6076-B983-FD6F083ACB8C}"/>
                  </a:ext>
                </a:extLst>
              </p:cNvPr>
              <p:cNvSpPr/>
              <p:nvPr/>
            </p:nvSpPr>
            <p:spPr>
              <a:xfrm>
                <a:off x="1186542" y="2185534"/>
                <a:ext cx="33940" cy="23586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713" extrusionOk="0">
                    <a:moveTo>
                      <a:pt x="495" y="0"/>
                    </a:moveTo>
                    <a:cubicBezTo>
                      <a:pt x="459" y="0"/>
                      <a:pt x="420" y="6"/>
                      <a:pt x="380" y="17"/>
                    </a:cubicBezTo>
                    <a:cubicBezTo>
                      <a:pt x="0" y="133"/>
                      <a:pt x="154" y="713"/>
                      <a:pt x="507" y="713"/>
                    </a:cubicBezTo>
                    <a:cubicBezTo>
                      <a:pt x="531" y="713"/>
                      <a:pt x="557" y="710"/>
                      <a:pt x="583" y="704"/>
                    </a:cubicBezTo>
                    <a:cubicBezTo>
                      <a:pt x="1026" y="612"/>
                      <a:pt x="884" y="0"/>
                      <a:pt x="495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9028;p71">
                <a:extLst>
                  <a:ext uri="{FF2B5EF4-FFF2-40B4-BE49-F238E27FC236}">
                    <a16:creationId xmlns:a16="http://schemas.microsoft.com/office/drawing/2014/main" id="{A860C901-34B8-2F88-6453-45D32031235A}"/>
                  </a:ext>
                </a:extLst>
              </p:cNvPr>
              <p:cNvSpPr/>
              <p:nvPr/>
            </p:nvSpPr>
            <p:spPr>
              <a:xfrm>
                <a:off x="1088392" y="2267838"/>
                <a:ext cx="28283" cy="21270"/>
              </a:xfrm>
              <a:custGeom>
                <a:avLst/>
                <a:gdLst/>
                <a:ahLst/>
                <a:cxnLst/>
                <a:rect l="l" t="t" r="r" b="b"/>
                <a:pathLst>
                  <a:path w="855" h="643" extrusionOk="0">
                    <a:moveTo>
                      <a:pt x="398" y="0"/>
                    </a:moveTo>
                    <a:cubicBezTo>
                      <a:pt x="80" y="0"/>
                      <a:pt x="1" y="532"/>
                      <a:pt x="328" y="627"/>
                    </a:cubicBezTo>
                    <a:cubicBezTo>
                      <a:pt x="365" y="637"/>
                      <a:pt x="400" y="642"/>
                      <a:pt x="432" y="642"/>
                    </a:cubicBezTo>
                    <a:cubicBezTo>
                      <a:pt x="775" y="642"/>
                      <a:pt x="855" y="90"/>
                      <a:pt x="463" y="7"/>
                    </a:cubicBezTo>
                    <a:cubicBezTo>
                      <a:pt x="441" y="2"/>
                      <a:pt x="419" y="0"/>
                      <a:pt x="398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9029;p71">
                <a:extLst>
                  <a:ext uri="{FF2B5EF4-FFF2-40B4-BE49-F238E27FC236}">
                    <a16:creationId xmlns:a16="http://schemas.microsoft.com/office/drawing/2014/main" id="{5C70BBD3-AA18-325F-215A-CFA1F1508EC9}"/>
                  </a:ext>
                </a:extLst>
              </p:cNvPr>
              <p:cNvSpPr/>
              <p:nvPr/>
            </p:nvSpPr>
            <p:spPr>
              <a:xfrm>
                <a:off x="842206" y="1939118"/>
                <a:ext cx="31988" cy="2606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88" extrusionOk="0">
                    <a:moveTo>
                      <a:pt x="482" y="1"/>
                    </a:moveTo>
                    <a:cubicBezTo>
                      <a:pt x="319" y="1"/>
                      <a:pt x="159" y="82"/>
                      <a:pt x="100" y="269"/>
                    </a:cubicBezTo>
                    <a:cubicBezTo>
                      <a:pt x="1" y="587"/>
                      <a:pt x="251" y="788"/>
                      <a:pt x="500" y="788"/>
                    </a:cubicBezTo>
                    <a:cubicBezTo>
                      <a:pt x="675" y="788"/>
                      <a:pt x="849" y="688"/>
                      <a:pt x="900" y="461"/>
                    </a:cubicBezTo>
                    <a:cubicBezTo>
                      <a:pt x="967" y="179"/>
                      <a:pt x="722" y="1"/>
                      <a:pt x="4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9030;p71">
                <a:extLst>
                  <a:ext uri="{FF2B5EF4-FFF2-40B4-BE49-F238E27FC236}">
                    <a16:creationId xmlns:a16="http://schemas.microsoft.com/office/drawing/2014/main" id="{9D740961-4CC5-C9BD-066A-836A2AD48A4E}"/>
                  </a:ext>
                </a:extLst>
              </p:cNvPr>
              <p:cNvSpPr/>
              <p:nvPr/>
            </p:nvSpPr>
            <p:spPr>
              <a:xfrm>
                <a:off x="1060141" y="2395693"/>
                <a:ext cx="31889" cy="2487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752" extrusionOk="0">
                    <a:moveTo>
                      <a:pt x="516" y="0"/>
                    </a:moveTo>
                    <a:cubicBezTo>
                      <a:pt x="269" y="0"/>
                      <a:pt x="1" y="259"/>
                      <a:pt x="135" y="535"/>
                    </a:cubicBezTo>
                    <a:cubicBezTo>
                      <a:pt x="208" y="688"/>
                      <a:pt x="329" y="751"/>
                      <a:pt x="451" y="751"/>
                    </a:cubicBezTo>
                    <a:cubicBezTo>
                      <a:pt x="706" y="751"/>
                      <a:pt x="963" y="475"/>
                      <a:pt x="788" y="163"/>
                    </a:cubicBezTo>
                    <a:cubicBezTo>
                      <a:pt x="724" y="48"/>
                      <a:pt x="622" y="0"/>
                      <a:pt x="51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9031;p71">
                <a:extLst>
                  <a:ext uri="{FF2B5EF4-FFF2-40B4-BE49-F238E27FC236}">
                    <a16:creationId xmlns:a16="http://schemas.microsoft.com/office/drawing/2014/main" id="{7E98F37A-3CBE-1FC7-4946-8E670B688B48}"/>
                  </a:ext>
                </a:extLst>
              </p:cNvPr>
              <p:cNvSpPr/>
              <p:nvPr/>
            </p:nvSpPr>
            <p:spPr>
              <a:xfrm>
                <a:off x="1044296" y="1956981"/>
                <a:ext cx="34966" cy="23388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707" extrusionOk="0">
                    <a:moveTo>
                      <a:pt x="508" y="1"/>
                    </a:moveTo>
                    <a:cubicBezTo>
                      <a:pt x="441" y="1"/>
                      <a:pt x="370" y="21"/>
                      <a:pt x="298" y="67"/>
                    </a:cubicBezTo>
                    <a:cubicBezTo>
                      <a:pt x="0" y="259"/>
                      <a:pt x="236" y="707"/>
                      <a:pt x="536" y="707"/>
                    </a:cubicBezTo>
                    <a:cubicBezTo>
                      <a:pt x="587" y="707"/>
                      <a:pt x="640" y="693"/>
                      <a:pt x="693" y="664"/>
                    </a:cubicBezTo>
                    <a:cubicBezTo>
                      <a:pt x="1057" y="468"/>
                      <a:pt x="833" y="1"/>
                      <a:pt x="50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9032;p71">
                <a:extLst>
                  <a:ext uri="{FF2B5EF4-FFF2-40B4-BE49-F238E27FC236}">
                    <a16:creationId xmlns:a16="http://schemas.microsoft.com/office/drawing/2014/main" id="{4D969674-F5DC-4444-C1B7-F162C77CE935}"/>
                  </a:ext>
                </a:extLst>
              </p:cNvPr>
              <p:cNvSpPr/>
              <p:nvPr/>
            </p:nvSpPr>
            <p:spPr>
              <a:xfrm>
                <a:off x="1087995" y="2106934"/>
                <a:ext cx="38340" cy="26001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786" extrusionOk="0">
                    <a:moveTo>
                      <a:pt x="566" y="0"/>
                    </a:moveTo>
                    <a:cubicBezTo>
                      <a:pt x="478" y="0"/>
                      <a:pt x="384" y="32"/>
                      <a:pt x="295" y="107"/>
                    </a:cubicBezTo>
                    <a:cubicBezTo>
                      <a:pt x="0" y="356"/>
                      <a:pt x="286" y="785"/>
                      <a:pt x="597" y="785"/>
                    </a:cubicBezTo>
                    <a:cubicBezTo>
                      <a:pt x="666" y="785"/>
                      <a:pt x="737" y="764"/>
                      <a:pt x="802" y="715"/>
                    </a:cubicBezTo>
                    <a:cubicBezTo>
                      <a:pt x="1159" y="456"/>
                      <a:pt x="901" y="0"/>
                      <a:pt x="56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9033;p71">
                <a:extLst>
                  <a:ext uri="{FF2B5EF4-FFF2-40B4-BE49-F238E27FC236}">
                    <a16:creationId xmlns:a16="http://schemas.microsoft.com/office/drawing/2014/main" id="{DF66957E-31D3-28B1-CAAB-FE2F20E3ED47}"/>
                  </a:ext>
                </a:extLst>
              </p:cNvPr>
              <p:cNvSpPr/>
              <p:nvPr/>
            </p:nvSpPr>
            <p:spPr>
              <a:xfrm>
                <a:off x="808067" y="2153049"/>
                <a:ext cx="48528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68" extrusionOk="0">
                    <a:moveTo>
                      <a:pt x="707" y="0"/>
                    </a:moveTo>
                    <a:cubicBezTo>
                      <a:pt x="253" y="0"/>
                      <a:pt x="1" y="750"/>
                      <a:pt x="479" y="999"/>
                    </a:cubicBezTo>
                    <a:cubicBezTo>
                      <a:pt x="569" y="1047"/>
                      <a:pt x="656" y="1068"/>
                      <a:pt x="736" y="1068"/>
                    </a:cubicBezTo>
                    <a:cubicBezTo>
                      <a:pt x="1223" y="1068"/>
                      <a:pt x="1466" y="293"/>
                      <a:pt x="895" y="42"/>
                    </a:cubicBezTo>
                    <a:cubicBezTo>
                      <a:pt x="830" y="13"/>
                      <a:pt x="767" y="0"/>
                      <a:pt x="70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9034;p71">
                <a:extLst>
                  <a:ext uri="{FF2B5EF4-FFF2-40B4-BE49-F238E27FC236}">
                    <a16:creationId xmlns:a16="http://schemas.microsoft.com/office/drawing/2014/main" id="{20E026A0-109C-2E9A-6878-219DB5A4D81F}"/>
                  </a:ext>
                </a:extLst>
              </p:cNvPr>
              <p:cNvSpPr/>
              <p:nvPr/>
            </p:nvSpPr>
            <p:spPr>
              <a:xfrm>
                <a:off x="940191" y="2316069"/>
                <a:ext cx="38704" cy="31327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47" extrusionOk="0">
                    <a:moveTo>
                      <a:pt x="567" y="0"/>
                    </a:moveTo>
                    <a:cubicBezTo>
                      <a:pt x="362" y="0"/>
                      <a:pt x="157" y="116"/>
                      <a:pt x="89" y="385"/>
                    </a:cubicBezTo>
                    <a:cubicBezTo>
                      <a:pt x="1" y="725"/>
                      <a:pt x="298" y="946"/>
                      <a:pt x="588" y="946"/>
                    </a:cubicBezTo>
                    <a:cubicBezTo>
                      <a:pt x="778" y="946"/>
                      <a:pt x="964" y="851"/>
                      <a:pt x="1035" y="633"/>
                    </a:cubicBezTo>
                    <a:cubicBezTo>
                      <a:pt x="1169" y="251"/>
                      <a:pt x="868" y="0"/>
                      <a:pt x="56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30" name="Google Shape;19035;p71">
              <a:extLst>
                <a:ext uri="{FF2B5EF4-FFF2-40B4-BE49-F238E27FC236}">
                  <a16:creationId xmlns:a16="http://schemas.microsoft.com/office/drawing/2014/main" id="{E3B952DA-8F7A-1FA0-7E37-2FF41357C87A}"/>
                </a:ext>
              </a:extLst>
            </p:cNvPr>
            <p:cNvSpPr/>
            <p:nvPr/>
          </p:nvSpPr>
          <p:spPr>
            <a:xfrm>
              <a:off x="1506884" y="2163207"/>
              <a:ext cx="56408" cy="52879"/>
            </a:xfrm>
            <a:custGeom>
              <a:avLst/>
              <a:gdLst/>
              <a:ahLst/>
              <a:cxnLst/>
              <a:rect l="l" t="t" r="r" b="b"/>
              <a:pathLst>
                <a:path w="4124" h="3866" extrusionOk="0">
                  <a:moveTo>
                    <a:pt x="2456" y="0"/>
                  </a:moveTo>
                  <a:cubicBezTo>
                    <a:pt x="2066" y="0"/>
                    <a:pt x="1758" y="501"/>
                    <a:pt x="1758" y="501"/>
                  </a:cubicBezTo>
                  <a:cubicBezTo>
                    <a:pt x="1758" y="501"/>
                    <a:pt x="1507" y="104"/>
                    <a:pt x="1218" y="104"/>
                  </a:cubicBezTo>
                  <a:cubicBezTo>
                    <a:pt x="1177" y="104"/>
                    <a:pt x="1135" y="112"/>
                    <a:pt x="1094" y="130"/>
                  </a:cubicBezTo>
                  <a:cubicBezTo>
                    <a:pt x="767" y="276"/>
                    <a:pt x="891" y="851"/>
                    <a:pt x="891" y="851"/>
                  </a:cubicBezTo>
                  <a:cubicBezTo>
                    <a:pt x="891" y="851"/>
                    <a:pt x="807" y="832"/>
                    <a:pt x="694" y="832"/>
                  </a:cubicBezTo>
                  <a:cubicBezTo>
                    <a:pt x="506" y="832"/>
                    <a:pt x="239" y="884"/>
                    <a:pt x="147" y="1166"/>
                  </a:cubicBezTo>
                  <a:cubicBezTo>
                    <a:pt x="1" y="1616"/>
                    <a:pt x="530" y="1954"/>
                    <a:pt x="530" y="1954"/>
                  </a:cubicBezTo>
                  <a:cubicBezTo>
                    <a:pt x="530" y="1954"/>
                    <a:pt x="23" y="2518"/>
                    <a:pt x="294" y="2923"/>
                  </a:cubicBezTo>
                  <a:cubicBezTo>
                    <a:pt x="411" y="3093"/>
                    <a:pt x="578" y="3142"/>
                    <a:pt x="730" y="3142"/>
                  </a:cubicBezTo>
                  <a:cubicBezTo>
                    <a:pt x="930" y="3142"/>
                    <a:pt x="1105" y="3058"/>
                    <a:pt x="1105" y="3058"/>
                  </a:cubicBezTo>
                  <a:lnTo>
                    <a:pt x="1105" y="3058"/>
                  </a:lnTo>
                  <a:cubicBezTo>
                    <a:pt x="1105" y="3058"/>
                    <a:pt x="970" y="3768"/>
                    <a:pt x="1431" y="3824"/>
                  </a:cubicBezTo>
                  <a:cubicBezTo>
                    <a:pt x="1456" y="3827"/>
                    <a:pt x="1480" y="3828"/>
                    <a:pt x="1504" y="3828"/>
                  </a:cubicBezTo>
                  <a:cubicBezTo>
                    <a:pt x="1931" y="3828"/>
                    <a:pt x="2265" y="3374"/>
                    <a:pt x="2265" y="3374"/>
                  </a:cubicBezTo>
                  <a:cubicBezTo>
                    <a:pt x="2265" y="3374"/>
                    <a:pt x="2511" y="3865"/>
                    <a:pt x="2902" y="3865"/>
                  </a:cubicBezTo>
                  <a:cubicBezTo>
                    <a:pt x="2929" y="3865"/>
                    <a:pt x="2957" y="3863"/>
                    <a:pt x="2986" y="3858"/>
                  </a:cubicBezTo>
                  <a:cubicBezTo>
                    <a:pt x="3436" y="3779"/>
                    <a:pt x="3188" y="2957"/>
                    <a:pt x="3188" y="2957"/>
                  </a:cubicBezTo>
                  <a:lnTo>
                    <a:pt x="3188" y="2957"/>
                  </a:lnTo>
                  <a:cubicBezTo>
                    <a:pt x="3189" y="2957"/>
                    <a:pt x="3251" y="2971"/>
                    <a:pt x="3341" y="2971"/>
                  </a:cubicBezTo>
                  <a:cubicBezTo>
                    <a:pt x="3508" y="2971"/>
                    <a:pt x="3770" y="2923"/>
                    <a:pt x="3909" y="2653"/>
                  </a:cubicBezTo>
                  <a:cubicBezTo>
                    <a:pt x="4123" y="2247"/>
                    <a:pt x="3380" y="1864"/>
                    <a:pt x="3380" y="1864"/>
                  </a:cubicBezTo>
                  <a:cubicBezTo>
                    <a:pt x="3380" y="1864"/>
                    <a:pt x="3763" y="1391"/>
                    <a:pt x="3628" y="1008"/>
                  </a:cubicBezTo>
                  <a:cubicBezTo>
                    <a:pt x="3564" y="811"/>
                    <a:pt x="3339" y="763"/>
                    <a:pt x="3135" y="763"/>
                  </a:cubicBezTo>
                  <a:cubicBezTo>
                    <a:pt x="2944" y="763"/>
                    <a:pt x="2772" y="806"/>
                    <a:pt x="2772" y="806"/>
                  </a:cubicBezTo>
                  <a:cubicBezTo>
                    <a:pt x="2772" y="806"/>
                    <a:pt x="3065" y="197"/>
                    <a:pt x="2614" y="28"/>
                  </a:cubicBezTo>
                  <a:cubicBezTo>
                    <a:pt x="2560" y="9"/>
                    <a:pt x="2508" y="0"/>
                    <a:pt x="2456" y="0"/>
                  </a:cubicBezTo>
                  <a:close/>
                </a:path>
              </a:pathLst>
            </a:custGeom>
            <a:solidFill>
              <a:srgbClr val="FFE7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" name="Google Shape;19036;p71">
              <a:extLst>
                <a:ext uri="{FF2B5EF4-FFF2-40B4-BE49-F238E27FC236}">
                  <a16:creationId xmlns:a16="http://schemas.microsoft.com/office/drawing/2014/main" id="{9DD9F740-630B-6A56-9B96-63F35547A8F8}"/>
                </a:ext>
              </a:extLst>
            </p:cNvPr>
            <p:cNvSpPr/>
            <p:nvPr/>
          </p:nvSpPr>
          <p:spPr>
            <a:xfrm>
              <a:off x="1519673" y="2175764"/>
              <a:ext cx="29284" cy="28559"/>
            </a:xfrm>
            <a:custGeom>
              <a:avLst/>
              <a:gdLst/>
              <a:ahLst/>
              <a:cxnLst/>
              <a:rect l="l" t="t" r="r" b="b"/>
              <a:pathLst>
                <a:path w="2141" h="2088" extrusionOk="0">
                  <a:moveTo>
                    <a:pt x="1026" y="0"/>
                  </a:moveTo>
                  <a:cubicBezTo>
                    <a:pt x="767" y="0"/>
                    <a:pt x="688" y="383"/>
                    <a:pt x="688" y="383"/>
                  </a:cubicBezTo>
                  <a:cubicBezTo>
                    <a:pt x="688" y="383"/>
                    <a:pt x="543" y="264"/>
                    <a:pt x="414" y="264"/>
                  </a:cubicBezTo>
                  <a:cubicBezTo>
                    <a:pt x="374" y="264"/>
                    <a:pt x="337" y="275"/>
                    <a:pt x="305" y="304"/>
                  </a:cubicBezTo>
                  <a:cubicBezTo>
                    <a:pt x="159" y="428"/>
                    <a:pt x="316" y="698"/>
                    <a:pt x="316" y="698"/>
                  </a:cubicBezTo>
                  <a:cubicBezTo>
                    <a:pt x="316" y="698"/>
                    <a:pt x="1" y="732"/>
                    <a:pt x="1" y="980"/>
                  </a:cubicBezTo>
                  <a:cubicBezTo>
                    <a:pt x="1" y="1228"/>
                    <a:pt x="316" y="1307"/>
                    <a:pt x="316" y="1307"/>
                  </a:cubicBezTo>
                  <a:cubicBezTo>
                    <a:pt x="316" y="1307"/>
                    <a:pt x="159" y="1667"/>
                    <a:pt x="361" y="1825"/>
                  </a:cubicBezTo>
                  <a:cubicBezTo>
                    <a:pt x="414" y="1866"/>
                    <a:pt x="468" y="1881"/>
                    <a:pt x="519" y="1881"/>
                  </a:cubicBezTo>
                  <a:cubicBezTo>
                    <a:pt x="666" y="1881"/>
                    <a:pt x="789" y="1757"/>
                    <a:pt x="789" y="1757"/>
                  </a:cubicBezTo>
                  <a:cubicBezTo>
                    <a:pt x="789" y="1757"/>
                    <a:pt x="819" y="2088"/>
                    <a:pt x="1030" y="2088"/>
                  </a:cubicBezTo>
                  <a:cubicBezTo>
                    <a:pt x="1043" y="2088"/>
                    <a:pt x="1057" y="2086"/>
                    <a:pt x="1071" y="2084"/>
                  </a:cubicBezTo>
                  <a:cubicBezTo>
                    <a:pt x="1307" y="2039"/>
                    <a:pt x="1409" y="1723"/>
                    <a:pt x="1409" y="1723"/>
                  </a:cubicBezTo>
                  <a:cubicBezTo>
                    <a:pt x="1409" y="1723"/>
                    <a:pt x="1563" y="1878"/>
                    <a:pt x="1729" y="1878"/>
                  </a:cubicBezTo>
                  <a:cubicBezTo>
                    <a:pt x="1769" y="1878"/>
                    <a:pt x="1809" y="1869"/>
                    <a:pt x="1848" y="1847"/>
                  </a:cubicBezTo>
                  <a:cubicBezTo>
                    <a:pt x="2051" y="1735"/>
                    <a:pt x="1803" y="1363"/>
                    <a:pt x="1803" y="1363"/>
                  </a:cubicBezTo>
                  <a:cubicBezTo>
                    <a:pt x="1949" y="1352"/>
                    <a:pt x="2073" y="1239"/>
                    <a:pt x="2107" y="1093"/>
                  </a:cubicBezTo>
                  <a:cubicBezTo>
                    <a:pt x="2141" y="856"/>
                    <a:pt x="1713" y="789"/>
                    <a:pt x="1713" y="789"/>
                  </a:cubicBezTo>
                  <a:cubicBezTo>
                    <a:pt x="1713" y="789"/>
                    <a:pt x="1825" y="496"/>
                    <a:pt x="1690" y="327"/>
                  </a:cubicBezTo>
                  <a:cubicBezTo>
                    <a:pt x="1654" y="277"/>
                    <a:pt x="1599" y="260"/>
                    <a:pt x="1540" y="260"/>
                  </a:cubicBezTo>
                  <a:cubicBezTo>
                    <a:pt x="1397" y="260"/>
                    <a:pt x="1229" y="361"/>
                    <a:pt x="1229" y="361"/>
                  </a:cubicBezTo>
                  <a:cubicBezTo>
                    <a:pt x="1229" y="361"/>
                    <a:pt x="1274" y="11"/>
                    <a:pt x="1026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" name="Google Shape;19037;p71">
              <a:extLst>
                <a:ext uri="{FF2B5EF4-FFF2-40B4-BE49-F238E27FC236}">
                  <a16:creationId xmlns:a16="http://schemas.microsoft.com/office/drawing/2014/main" id="{06F28667-DA2E-60F7-B671-08022F1B1E4B}"/>
                </a:ext>
              </a:extLst>
            </p:cNvPr>
            <p:cNvSpPr/>
            <p:nvPr/>
          </p:nvSpPr>
          <p:spPr>
            <a:xfrm>
              <a:off x="1532312" y="2187376"/>
              <a:ext cx="4637" cy="4568"/>
            </a:xfrm>
            <a:custGeom>
              <a:avLst/>
              <a:gdLst/>
              <a:ahLst/>
              <a:cxnLst/>
              <a:rect l="l" t="t" r="r" b="b"/>
              <a:pathLst>
                <a:path w="339" h="334" extrusionOk="0">
                  <a:moveTo>
                    <a:pt x="228" y="0"/>
                  </a:moveTo>
                  <a:cubicBezTo>
                    <a:pt x="216" y="0"/>
                    <a:pt x="204" y="2"/>
                    <a:pt x="192" y="7"/>
                  </a:cubicBezTo>
                  <a:cubicBezTo>
                    <a:pt x="79" y="18"/>
                    <a:pt x="0" y="120"/>
                    <a:pt x="12" y="232"/>
                  </a:cubicBezTo>
                  <a:cubicBezTo>
                    <a:pt x="23" y="289"/>
                    <a:pt x="68" y="334"/>
                    <a:pt x="124" y="334"/>
                  </a:cubicBezTo>
                  <a:cubicBezTo>
                    <a:pt x="181" y="334"/>
                    <a:pt x="226" y="289"/>
                    <a:pt x="226" y="232"/>
                  </a:cubicBezTo>
                  <a:cubicBezTo>
                    <a:pt x="226" y="210"/>
                    <a:pt x="226" y="210"/>
                    <a:pt x="248" y="210"/>
                  </a:cubicBezTo>
                  <a:cubicBezTo>
                    <a:pt x="305" y="199"/>
                    <a:pt x="338" y="131"/>
                    <a:pt x="316" y="75"/>
                  </a:cubicBezTo>
                  <a:cubicBezTo>
                    <a:pt x="307" y="30"/>
                    <a:pt x="270" y="0"/>
                    <a:pt x="228" y="0"/>
                  </a:cubicBezTo>
                  <a:close/>
                </a:path>
              </a:pathLst>
            </a:custGeom>
            <a:solidFill>
              <a:srgbClr val="B374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54" name="Google Shape;18202;p64">
            <a:extLst>
              <a:ext uri="{FF2B5EF4-FFF2-40B4-BE49-F238E27FC236}">
                <a16:creationId xmlns:a16="http://schemas.microsoft.com/office/drawing/2014/main" id="{C46D0182-932A-772E-A0AD-B47590A2A1C8}"/>
              </a:ext>
            </a:extLst>
          </p:cNvPr>
          <p:cNvGrpSpPr/>
          <p:nvPr/>
        </p:nvGrpSpPr>
        <p:grpSpPr>
          <a:xfrm rot="16512298">
            <a:off x="3833254" y="1951839"/>
            <a:ext cx="578644" cy="2956851"/>
            <a:chOff x="4323854" y="1566925"/>
            <a:chExt cx="578644" cy="2956851"/>
          </a:xfrm>
        </p:grpSpPr>
        <p:grpSp>
          <p:nvGrpSpPr>
            <p:cNvPr id="1655" name="Google Shape;18203;p64">
              <a:extLst>
                <a:ext uri="{FF2B5EF4-FFF2-40B4-BE49-F238E27FC236}">
                  <a16:creationId xmlns:a16="http://schemas.microsoft.com/office/drawing/2014/main" id="{264DF7AA-0FD8-C8C7-D15E-DF3CFD8D9406}"/>
                </a:ext>
              </a:extLst>
            </p:cNvPr>
            <p:cNvGrpSpPr/>
            <p:nvPr/>
          </p:nvGrpSpPr>
          <p:grpSpPr>
            <a:xfrm>
              <a:off x="4362962" y="1566925"/>
              <a:ext cx="418100" cy="2956851"/>
              <a:chOff x="4306775" y="1566925"/>
              <a:chExt cx="418100" cy="2956851"/>
            </a:xfrm>
          </p:grpSpPr>
          <p:sp>
            <p:nvSpPr>
              <p:cNvPr id="1698" name="Google Shape;18204;p64">
                <a:extLst>
                  <a:ext uri="{FF2B5EF4-FFF2-40B4-BE49-F238E27FC236}">
                    <a16:creationId xmlns:a16="http://schemas.microsoft.com/office/drawing/2014/main" id="{31124C48-672D-C283-70F3-965141947302}"/>
                  </a:ext>
                </a:extLst>
              </p:cNvPr>
              <p:cNvSpPr/>
              <p:nvPr/>
            </p:nvSpPr>
            <p:spPr>
              <a:xfrm rot="620689">
                <a:off x="4610779" y="3550880"/>
                <a:ext cx="78487" cy="45714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1816" extrusionOk="0">
                    <a:moveTo>
                      <a:pt x="2114" y="0"/>
                    </a:moveTo>
                    <a:cubicBezTo>
                      <a:pt x="1556" y="0"/>
                      <a:pt x="1009" y="94"/>
                      <a:pt x="493" y="281"/>
                    </a:cubicBezTo>
                    <a:cubicBezTo>
                      <a:pt x="353" y="422"/>
                      <a:pt x="282" y="633"/>
                      <a:pt x="141" y="774"/>
                    </a:cubicBezTo>
                    <a:cubicBezTo>
                      <a:pt x="1" y="1055"/>
                      <a:pt x="1" y="1477"/>
                      <a:pt x="282" y="1688"/>
                    </a:cubicBezTo>
                    <a:cubicBezTo>
                      <a:pt x="371" y="1777"/>
                      <a:pt x="496" y="1816"/>
                      <a:pt x="627" y="1816"/>
                    </a:cubicBezTo>
                    <a:cubicBezTo>
                      <a:pt x="810" y="1816"/>
                      <a:pt x="1004" y="1741"/>
                      <a:pt x="1126" y="1618"/>
                    </a:cubicBezTo>
                    <a:cubicBezTo>
                      <a:pt x="1267" y="1442"/>
                      <a:pt x="1390" y="1389"/>
                      <a:pt x="1522" y="1389"/>
                    </a:cubicBezTo>
                    <a:cubicBezTo>
                      <a:pt x="1654" y="1389"/>
                      <a:pt x="1795" y="1442"/>
                      <a:pt x="1971" y="1477"/>
                    </a:cubicBezTo>
                    <a:cubicBezTo>
                      <a:pt x="2082" y="1533"/>
                      <a:pt x="2196" y="1558"/>
                      <a:pt x="2306" y="1558"/>
                    </a:cubicBezTo>
                    <a:cubicBezTo>
                      <a:pt x="2754" y="1558"/>
                      <a:pt x="3139" y="1141"/>
                      <a:pt x="3026" y="633"/>
                    </a:cubicBezTo>
                    <a:cubicBezTo>
                      <a:pt x="3026" y="422"/>
                      <a:pt x="2955" y="211"/>
                      <a:pt x="2885" y="70"/>
                    </a:cubicBezTo>
                    <a:lnTo>
                      <a:pt x="2955" y="70"/>
                    </a:lnTo>
                    <a:cubicBezTo>
                      <a:pt x="2674" y="24"/>
                      <a:pt x="2393" y="0"/>
                      <a:pt x="211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8205;p64">
                <a:extLst>
                  <a:ext uri="{FF2B5EF4-FFF2-40B4-BE49-F238E27FC236}">
                    <a16:creationId xmlns:a16="http://schemas.microsoft.com/office/drawing/2014/main" id="{1A8FB6BC-F775-16E0-BBF1-894D171A0015}"/>
                  </a:ext>
                </a:extLst>
              </p:cNvPr>
              <p:cNvSpPr/>
              <p:nvPr/>
            </p:nvSpPr>
            <p:spPr>
              <a:xfrm rot="620689">
                <a:off x="4312430" y="3951811"/>
                <a:ext cx="58059" cy="38691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537" extrusionOk="0">
                    <a:moveTo>
                      <a:pt x="1704" y="0"/>
                    </a:moveTo>
                    <a:cubicBezTo>
                      <a:pt x="1675" y="0"/>
                      <a:pt x="1646" y="5"/>
                      <a:pt x="1618" y="14"/>
                    </a:cubicBezTo>
                    <a:cubicBezTo>
                      <a:pt x="1407" y="14"/>
                      <a:pt x="1266" y="84"/>
                      <a:pt x="1055" y="84"/>
                    </a:cubicBezTo>
                    <a:lnTo>
                      <a:pt x="774" y="84"/>
                    </a:lnTo>
                    <a:cubicBezTo>
                      <a:pt x="712" y="54"/>
                      <a:pt x="647" y="40"/>
                      <a:pt x="582" y="40"/>
                    </a:cubicBezTo>
                    <a:cubicBezTo>
                      <a:pt x="352" y="40"/>
                      <a:pt x="125" y="216"/>
                      <a:pt x="70" y="436"/>
                    </a:cubicBezTo>
                    <a:cubicBezTo>
                      <a:pt x="0" y="788"/>
                      <a:pt x="141" y="1210"/>
                      <a:pt x="492" y="1421"/>
                    </a:cubicBezTo>
                    <a:cubicBezTo>
                      <a:pt x="669" y="1497"/>
                      <a:pt x="864" y="1536"/>
                      <a:pt x="1061" y="1536"/>
                    </a:cubicBezTo>
                    <a:cubicBezTo>
                      <a:pt x="1412" y="1536"/>
                      <a:pt x="1770" y="1410"/>
                      <a:pt x="2040" y="1140"/>
                    </a:cubicBezTo>
                    <a:cubicBezTo>
                      <a:pt x="2251" y="929"/>
                      <a:pt x="2321" y="647"/>
                      <a:pt x="2181" y="436"/>
                    </a:cubicBezTo>
                    <a:cubicBezTo>
                      <a:pt x="2120" y="192"/>
                      <a:pt x="1899" y="0"/>
                      <a:pt x="170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8206;p64">
                <a:extLst>
                  <a:ext uri="{FF2B5EF4-FFF2-40B4-BE49-F238E27FC236}">
                    <a16:creationId xmlns:a16="http://schemas.microsoft.com/office/drawing/2014/main" id="{F7558AA4-E9A2-C64D-7A6E-FE73BEEE9766}"/>
                  </a:ext>
                </a:extLst>
              </p:cNvPr>
              <p:cNvSpPr/>
              <p:nvPr/>
            </p:nvSpPr>
            <p:spPr>
              <a:xfrm rot="620689">
                <a:off x="4530516" y="1719587"/>
                <a:ext cx="68636" cy="71566"/>
              </a:xfrm>
              <a:custGeom>
                <a:avLst/>
                <a:gdLst/>
                <a:ahLst/>
                <a:cxnLst/>
                <a:rect l="l" t="t" r="r" b="b"/>
                <a:pathLst>
                  <a:path w="2745" h="2843" extrusionOk="0">
                    <a:moveTo>
                      <a:pt x="2105" y="1"/>
                    </a:moveTo>
                    <a:cubicBezTo>
                      <a:pt x="1965" y="1"/>
                      <a:pt x="1820" y="51"/>
                      <a:pt x="1689" y="116"/>
                    </a:cubicBezTo>
                    <a:cubicBezTo>
                      <a:pt x="1478" y="257"/>
                      <a:pt x="1267" y="327"/>
                      <a:pt x="1056" y="397"/>
                    </a:cubicBezTo>
                    <a:cubicBezTo>
                      <a:pt x="71" y="749"/>
                      <a:pt x="1" y="819"/>
                      <a:pt x="845" y="1593"/>
                    </a:cubicBezTo>
                    <a:cubicBezTo>
                      <a:pt x="564" y="1874"/>
                      <a:pt x="142" y="2086"/>
                      <a:pt x="353" y="2508"/>
                    </a:cubicBezTo>
                    <a:cubicBezTo>
                      <a:pt x="484" y="2770"/>
                      <a:pt x="697" y="2842"/>
                      <a:pt x="924" y="2842"/>
                    </a:cubicBezTo>
                    <a:cubicBezTo>
                      <a:pt x="1061" y="2842"/>
                      <a:pt x="1204" y="2816"/>
                      <a:pt x="1337" y="2789"/>
                    </a:cubicBezTo>
                    <a:cubicBezTo>
                      <a:pt x="1689" y="2789"/>
                      <a:pt x="2111" y="2578"/>
                      <a:pt x="2041" y="2156"/>
                    </a:cubicBezTo>
                    <a:cubicBezTo>
                      <a:pt x="2041" y="1734"/>
                      <a:pt x="2182" y="1382"/>
                      <a:pt x="2533" y="1171"/>
                    </a:cubicBezTo>
                    <a:cubicBezTo>
                      <a:pt x="2744" y="890"/>
                      <a:pt x="2744" y="538"/>
                      <a:pt x="2533" y="257"/>
                    </a:cubicBezTo>
                    <a:cubicBezTo>
                      <a:pt x="2420" y="68"/>
                      <a:pt x="2266" y="1"/>
                      <a:pt x="2105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8207;p64">
                <a:extLst>
                  <a:ext uri="{FF2B5EF4-FFF2-40B4-BE49-F238E27FC236}">
                    <a16:creationId xmlns:a16="http://schemas.microsoft.com/office/drawing/2014/main" id="{CB82DAC9-2D9B-D99C-D070-120654F60CF3}"/>
                  </a:ext>
                </a:extLst>
              </p:cNvPr>
              <p:cNvSpPr/>
              <p:nvPr/>
            </p:nvSpPr>
            <p:spPr>
              <a:xfrm rot="620689">
                <a:off x="4434351" y="2335352"/>
                <a:ext cx="47507" cy="38993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8208;p64">
                <a:extLst>
                  <a:ext uri="{FF2B5EF4-FFF2-40B4-BE49-F238E27FC236}">
                    <a16:creationId xmlns:a16="http://schemas.microsoft.com/office/drawing/2014/main" id="{67E5C3AD-77FA-4D1A-7E1C-7E65D09F71DF}"/>
                  </a:ext>
                </a:extLst>
              </p:cNvPr>
              <p:cNvSpPr/>
              <p:nvPr/>
            </p:nvSpPr>
            <p:spPr>
              <a:xfrm rot="620689">
                <a:off x="4465151" y="2473820"/>
                <a:ext cx="36981" cy="34436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68" extrusionOk="0">
                    <a:moveTo>
                      <a:pt x="957" y="1"/>
                    </a:moveTo>
                    <a:cubicBezTo>
                      <a:pt x="898" y="1"/>
                      <a:pt x="836" y="15"/>
                      <a:pt x="775" y="46"/>
                    </a:cubicBezTo>
                    <a:cubicBezTo>
                      <a:pt x="353" y="186"/>
                      <a:pt x="1" y="749"/>
                      <a:pt x="71" y="1030"/>
                    </a:cubicBezTo>
                    <a:cubicBezTo>
                      <a:pt x="174" y="1236"/>
                      <a:pt x="390" y="1367"/>
                      <a:pt x="609" y="1367"/>
                    </a:cubicBezTo>
                    <a:cubicBezTo>
                      <a:pt x="689" y="1367"/>
                      <a:pt x="770" y="1350"/>
                      <a:pt x="845" y="1312"/>
                    </a:cubicBezTo>
                    <a:cubicBezTo>
                      <a:pt x="1197" y="1171"/>
                      <a:pt x="1478" y="819"/>
                      <a:pt x="1408" y="397"/>
                    </a:cubicBezTo>
                    <a:cubicBezTo>
                      <a:pt x="1353" y="178"/>
                      <a:pt x="1169" y="1"/>
                      <a:pt x="957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8209;p64">
                <a:extLst>
                  <a:ext uri="{FF2B5EF4-FFF2-40B4-BE49-F238E27FC236}">
                    <a16:creationId xmlns:a16="http://schemas.microsoft.com/office/drawing/2014/main" id="{D2575CDD-A0DE-FFE4-3A89-D527EFE7E5BE}"/>
                  </a:ext>
                </a:extLst>
              </p:cNvPr>
              <p:cNvSpPr/>
              <p:nvPr/>
            </p:nvSpPr>
            <p:spPr>
              <a:xfrm rot="620689">
                <a:off x="4438756" y="2106775"/>
                <a:ext cx="38706" cy="33077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314" extrusionOk="0">
                    <a:moveTo>
                      <a:pt x="282" y="1"/>
                    </a:moveTo>
                    <a:cubicBezTo>
                      <a:pt x="70" y="1"/>
                      <a:pt x="0" y="142"/>
                      <a:pt x="0" y="353"/>
                    </a:cubicBezTo>
                    <a:cubicBezTo>
                      <a:pt x="211" y="704"/>
                      <a:pt x="563" y="1056"/>
                      <a:pt x="915" y="1267"/>
                    </a:cubicBezTo>
                    <a:cubicBezTo>
                      <a:pt x="973" y="1296"/>
                      <a:pt x="1043" y="1313"/>
                      <a:pt x="1111" y="1313"/>
                    </a:cubicBezTo>
                    <a:cubicBezTo>
                      <a:pt x="1206" y="1313"/>
                      <a:pt x="1296" y="1279"/>
                      <a:pt x="1337" y="1197"/>
                    </a:cubicBezTo>
                    <a:cubicBezTo>
                      <a:pt x="1477" y="1056"/>
                      <a:pt x="1548" y="845"/>
                      <a:pt x="1407" y="704"/>
                    </a:cubicBezTo>
                    <a:cubicBezTo>
                      <a:pt x="1196" y="353"/>
                      <a:pt x="774" y="71"/>
                      <a:pt x="2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8210;p64">
                <a:extLst>
                  <a:ext uri="{FF2B5EF4-FFF2-40B4-BE49-F238E27FC236}">
                    <a16:creationId xmlns:a16="http://schemas.microsoft.com/office/drawing/2014/main" id="{23AFB19E-09A0-1D55-5C90-7322DC256A29}"/>
                  </a:ext>
                </a:extLst>
              </p:cNvPr>
              <p:cNvSpPr/>
              <p:nvPr/>
            </p:nvSpPr>
            <p:spPr>
              <a:xfrm rot="620689">
                <a:off x="4552493" y="2419171"/>
                <a:ext cx="24654" cy="2595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8211;p64">
                <a:extLst>
                  <a:ext uri="{FF2B5EF4-FFF2-40B4-BE49-F238E27FC236}">
                    <a16:creationId xmlns:a16="http://schemas.microsoft.com/office/drawing/2014/main" id="{91DAA216-D8EA-95AB-6489-639DD907B2FD}"/>
                  </a:ext>
                </a:extLst>
              </p:cNvPr>
              <p:cNvSpPr/>
              <p:nvPr/>
            </p:nvSpPr>
            <p:spPr>
              <a:xfrm rot="620689">
                <a:off x="4381971" y="1669006"/>
                <a:ext cx="79187" cy="100515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8212;p64">
                <a:extLst>
                  <a:ext uri="{FF2B5EF4-FFF2-40B4-BE49-F238E27FC236}">
                    <a16:creationId xmlns:a16="http://schemas.microsoft.com/office/drawing/2014/main" id="{A32325D4-272A-53DB-B504-E01CEC0185FA}"/>
                  </a:ext>
                </a:extLst>
              </p:cNvPr>
              <p:cNvSpPr/>
              <p:nvPr/>
            </p:nvSpPr>
            <p:spPr>
              <a:xfrm rot="620689">
                <a:off x="4525872" y="2050875"/>
                <a:ext cx="73462" cy="5626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8213;p64">
                <a:extLst>
                  <a:ext uri="{FF2B5EF4-FFF2-40B4-BE49-F238E27FC236}">
                    <a16:creationId xmlns:a16="http://schemas.microsoft.com/office/drawing/2014/main" id="{7C79C160-321D-67C6-FD63-B95EDB40ABAC}"/>
                  </a:ext>
                </a:extLst>
              </p:cNvPr>
              <p:cNvSpPr/>
              <p:nvPr/>
            </p:nvSpPr>
            <p:spPr>
              <a:xfrm rot="620689">
                <a:off x="4309795" y="1797936"/>
                <a:ext cx="60885" cy="39698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8214;p64">
                <a:extLst>
                  <a:ext uri="{FF2B5EF4-FFF2-40B4-BE49-F238E27FC236}">
                    <a16:creationId xmlns:a16="http://schemas.microsoft.com/office/drawing/2014/main" id="{7234DBA1-6642-F116-40EE-8BF3E83137BE}"/>
                  </a:ext>
                </a:extLst>
              </p:cNvPr>
              <p:cNvSpPr/>
              <p:nvPr/>
            </p:nvSpPr>
            <p:spPr>
              <a:xfrm rot="620689">
                <a:off x="4504757" y="1571525"/>
                <a:ext cx="54559" cy="37784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501" extrusionOk="0">
                    <a:moveTo>
                      <a:pt x="1185" y="1"/>
                    </a:moveTo>
                    <a:cubicBezTo>
                      <a:pt x="996" y="1"/>
                      <a:pt x="809" y="35"/>
                      <a:pt x="634" y="93"/>
                    </a:cubicBezTo>
                    <a:cubicBezTo>
                      <a:pt x="212" y="163"/>
                      <a:pt x="1" y="515"/>
                      <a:pt x="1" y="867"/>
                    </a:cubicBezTo>
                    <a:cubicBezTo>
                      <a:pt x="1" y="1289"/>
                      <a:pt x="423" y="1500"/>
                      <a:pt x="915" y="1500"/>
                    </a:cubicBezTo>
                    <a:cubicBezTo>
                      <a:pt x="1408" y="1430"/>
                      <a:pt x="1830" y="1219"/>
                      <a:pt x="2111" y="797"/>
                    </a:cubicBezTo>
                    <a:cubicBezTo>
                      <a:pt x="2181" y="586"/>
                      <a:pt x="2111" y="374"/>
                      <a:pt x="1970" y="234"/>
                    </a:cubicBezTo>
                    <a:cubicBezTo>
                      <a:pt x="1723" y="69"/>
                      <a:pt x="1452" y="1"/>
                      <a:pt x="118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8215;p64">
                <a:extLst>
                  <a:ext uri="{FF2B5EF4-FFF2-40B4-BE49-F238E27FC236}">
                    <a16:creationId xmlns:a16="http://schemas.microsoft.com/office/drawing/2014/main" id="{4F2E88E3-6849-0736-D62B-D3FB80109151}"/>
                  </a:ext>
                </a:extLst>
              </p:cNvPr>
              <p:cNvSpPr/>
              <p:nvPr/>
            </p:nvSpPr>
            <p:spPr>
              <a:xfrm rot="620689">
                <a:off x="4453734" y="1894455"/>
                <a:ext cx="59834" cy="48609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1931" extrusionOk="0">
                    <a:moveTo>
                      <a:pt x="1924" y="0"/>
                    </a:moveTo>
                    <a:cubicBezTo>
                      <a:pt x="1693" y="0"/>
                      <a:pt x="1515" y="129"/>
                      <a:pt x="1337" y="173"/>
                    </a:cubicBezTo>
                    <a:cubicBezTo>
                      <a:pt x="845" y="314"/>
                      <a:pt x="423" y="596"/>
                      <a:pt x="212" y="1088"/>
                    </a:cubicBezTo>
                    <a:cubicBezTo>
                      <a:pt x="0" y="1299"/>
                      <a:pt x="71" y="1651"/>
                      <a:pt x="282" y="1791"/>
                    </a:cubicBezTo>
                    <a:cubicBezTo>
                      <a:pt x="383" y="1893"/>
                      <a:pt x="466" y="1930"/>
                      <a:pt x="544" y="1930"/>
                    </a:cubicBezTo>
                    <a:cubicBezTo>
                      <a:pt x="683" y="1930"/>
                      <a:pt x="805" y="1811"/>
                      <a:pt x="985" y="1721"/>
                    </a:cubicBezTo>
                    <a:cubicBezTo>
                      <a:pt x="1618" y="1369"/>
                      <a:pt x="1759" y="596"/>
                      <a:pt x="2392" y="173"/>
                    </a:cubicBezTo>
                    <a:cubicBezTo>
                      <a:pt x="2211" y="44"/>
                      <a:pt x="2058" y="0"/>
                      <a:pt x="192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8216;p64">
                <a:extLst>
                  <a:ext uri="{FF2B5EF4-FFF2-40B4-BE49-F238E27FC236}">
                    <a16:creationId xmlns:a16="http://schemas.microsoft.com/office/drawing/2014/main" id="{7809FBB7-78B1-58CC-BC90-5438CD1A96D3}"/>
                  </a:ext>
                </a:extLst>
              </p:cNvPr>
              <p:cNvSpPr/>
              <p:nvPr/>
            </p:nvSpPr>
            <p:spPr>
              <a:xfrm rot="620689">
                <a:off x="4460780" y="4240526"/>
                <a:ext cx="45757" cy="46268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838" extrusionOk="0">
                    <a:moveTo>
                      <a:pt x="1116" y="0"/>
                    </a:moveTo>
                    <a:cubicBezTo>
                      <a:pt x="891" y="0"/>
                      <a:pt x="677" y="139"/>
                      <a:pt x="493" y="277"/>
                    </a:cubicBezTo>
                    <a:cubicBezTo>
                      <a:pt x="211" y="558"/>
                      <a:pt x="0" y="980"/>
                      <a:pt x="71" y="1402"/>
                    </a:cubicBezTo>
                    <a:cubicBezTo>
                      <a:pt x="132" y="1647"/>
                      <a:pt x="299" y="1838"/>
                      <a:pt x="572" y="1838"/>
                    </a:cubicBezTo>
                    <a:cubicBezTo>
                      <a:pt x="614" y="1838"/>
                      <a:pt x="657" y="1834"/>
                      <a:pt x="704" y="1824"/>
                    </a:cubicBezTo>
                    <a:cubicBezTo>
                      <a:pt x="1126" y="1754"/>
                      <a:pt x="1266" y="1332"/>
                      <a:pt x="1477" y="980"/>
                    </a:cubicBezTo>
                    <a:cubicBezTo>
                      <a:pt x="1618" y="699"/>
                      <a:pt x="1829" y="417"/>
                      <a:pt x="1477" y="136"/>
                    </a:cubicBezTo>
                    <a:cubicBezTo>
                      <a:pt x="1356" y="39"/>
                      <a:pt x="1235" y="0"/>
                      <a:pt x="111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8217;p64">
                <a:extLst>
                  <a:ext uri="{FF2B5EF4-FFF2-40B4-BE49-F238E27FC236}">
                    <a16:creationId xmlns:a16="http://schemas.microsoft.com/office/drawing/2014/main" id="{74296125-55CE-36D9-9EDF-7A397B236E78}"/>
                  </a:ext>
                </a:extLst>
              </p:cNvPr>
              <p:cNvSpPr/>
              <p:nvPr/>
            </p:nvSpPr>
            <p:spPr>
              <a:xfrm rot="620689">
                <a:off x="4394356" y="2236310"/>
                <a:ext cx="47132" cy="32851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305" extrusionOk="0">
                    <a:moveTo>
                      <a:pt x="1530" y="1"/>
                    </a:moveTo>
                    <a:cubicBezTo>
                      <a:pt x="1422" y="1"/>
                      <a:pt x="1302" y="47"/>
                      <a:pt x="1181" y="47"/>
                    </a:cubicBezTo>
                    <a:cubicBezTo>
                      <a:pt x="970" y="47"/>
                      <a:pt x="759" y="117"/>
                      <a:pt x="618" y="188"/>
                    </a:cubicBezTo>
                    <a:cubicBezTo>
                      <a:pt x="0" y="311"/>
                      <a:pt x="360" y="1304"/>
                      <a:pt x="838" y="1304"/>
                    </a:cubicBezTo>
                    <a:cubicBezTo>
                      <a:pt x="904" y="1304"/>
                      <a:pt x="972" y="1285"/>
                      <a:pt x="1040" y="1243"/>
                    </a:cubicBezTo>
                    <a:cubicBezTo>
                      <a:pt x="1251" y="1102"/>
                      <a:pt x="1392" y="961"/>
                      <a:pt x="1533" y="750"/>
                    </a:cubicBezTo>
                    <a:cubicBezTo>
                      <a:pt x="1744" y="610"/>
                      <a:pt x="1885" y="328"/>
                      <a:pt x="1744" y="117"/>
                    </a:cubicBezTo>
                    <a:cubicBezTo>
                      <a:pt x="1684" y="27"/>
                      <a:pt x="1610" y="1"/>
                      <a:pt x="153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8218;p64">
                <a:extLst>
                  <a:ext uri="{FF2B5EF4-FFF2-40B4-BE49-F238E27FC236}">
                    <a16:creationId xmlns:a16="http://schemas.microsoft.com/office/drawing/2014/main" id="{B5118F65-D391-5B4B-40E2-49B8F9C0D477}"/>
                  </a:ext>
                </a:extLst>
              </p:cNvPr>
              <p:cNvSpPr/>
              <p:nvPr/>
            </p:nvSpPr>
            <p:spPr>
              <a:xfrm rot="620689">
                <a:off x="4528699" y="2226817"/>
                <a:ext cx="38731" cy="34134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356" extrusionOk="0">
                    <a:moveTo>
                      <a:pt x="889" y="1"/>
                    </a:moveTo>
                    <a:cubicBezTo>
                      <a:pt x="739" y="1"/>
                      <a:pt x="598" y="54"/>
                      <a:pt x="493" y="159"/>
                    </a:cubicBezTo>
                    <a:cubicBezTo>
                      <a:pt x="212" y="229"/>
                      <a:pt x="0" y="581"/>
                      <a:pt x="71" y="863"/>
                    </a:cubicBezTo>
                    <a:cubicBezTo>
                      <a:pt x="71" y="1144"/>
                      <a:pt x="282" y="1355"/>
                      <a:pt x="563" y="1355"/>
                    </a:cubicBezTo>
                    <a:cubicBezTo>
                      <a:pt x="985" y="1214"/>
                      <a:pt x="1337" y="863"/>
                      <a:pt x="1478" y="441"/>
                    </a:cubicBezTo>
                    <a:cubicBezTo>
                      <a:pt x="1548" y="300"/>
                      <a:pt x="1407" y="229"/>
                      <a:pt x="1337" y="159"/>
                    </a:cubicBezTo>
                    <a:cubicBezTo>
                      <a:pt x="1196" y="54"/>
                      <a:pt x="1038" y="1"/>
                      <a:pt x="88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8219;p64">
                <a:extLst>
                  <a:ext uri="{FF2B5EF4-FFF2-40B4-BE49-F238E27FC236}">
                    <a16:creationId xmlns:a16="http://schemas.microsoft.com/office/drawing/2014/main" id="{01B36B0B-4FB0-6F95-74DC-1BD5259A3925}"/>
                  </a:ext>
                </a:extLst>
              </p:cNvPr>
              <p:cNvSpPr/>
              <p:nvPr/>
            </p:nvSpPr>
            <p:spPr>
              <a:xfrm rot="620689">
                <a:off x="4548986" y="2606717"/>
                <a:ext cx="31705" cy="31239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20" y="1"/>
                    </a:moveTo>
                    <a:cubicBezTo>
                      <a:pt x="758" y="1"/>
                      <a:pt x="694" y="15"/>
                      <a:pt x="634" y="45"/>
                    </a:cubicBezTo>
                    <a:cubicBezTo>
                      <a:pt x="282" y="45"/>
                      <a:pt x="1" y="326"/>
                      <a:pt x="71" y="678"/>
                    </a:cubicBezTo>
                    <a:cubicBezTo>
                      <a:pt x="1" y="1030"/>
                      <a:pt x="282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67" y="190"/>
                      <a:pt x="1050" y="1"/>
                      <a:pt x="82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8220;p64">
                <a:extLst>
                  <a:ext uri="{FF2B5EF4-FFF2-40B4-BE49-F238E27FC236}">
                    <a16:creationId xmlns:a16="http://schemas.microsoft.com/office/drawing/2014/main" id="{0F02F81E-AA92-F6FD-1B8E-77CD512DE1EE}"/>
                  </a:ext>
                </a:extLst>
              </p:cNvPr>
              <p:cNvSpPr/>
              <p:nvPr/>
            </p:nvSpPr>
            <p:spPr>
              <a:xfrm rot="620689">
                <a:off x="4636822" y="2262001"/>
                <a:ext cx="26404" cy="34185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358" extrusionOk="0">
                    <a:moveTo>
                      <a:pt x="665" y="1"/>
                    </a:moveTo>
                    <a:cubicBezTo>
                      <a:pt x="633" y="1"/>
                      <a:pt x="599" y="4"/>
                      <a:pt x="563" y="11"/>
                    </a:cubicBezTo>
                    <a:cubicBezTo>
                      <a:pt x="141" y="11"/>
                      <a:pt x="0" y="293"/>
                      <a:pt x="0" y="715"/>
                    </a:cubicBezTo>
                    <a:cubicBezTo>
                      <a:pt x="0" y="1067"/>
                      <a:pt x="211" y="1348"/>
                      <a:pt x="563" y="1348"/>
                    </a:cubicBezTo>
                    <a:cubicBezTo>
                      <a:pt x="593" y="1354"/>
                      <a:pt x="622" y="1357"/>
                      <a:pt x="649" y="1357"/>
                    </a:cubicBezTo>
                    <a:cubicBezTo>
                      <a:pt x="938" y="1357"/>
                      <a:pt x="1055" y="1030"/>
                      <a:pt x="1055" y="645"/>
                    </a:cubicBezTo>
                    <a:cubicBezTo>
                      <a:pt x="1055" y="266"/>
                      <a:pt x="942" y="1"/>
                      <a:pt x="66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8221;p64">
                <a:extLst>
                  <a:ext uri="{FF2B5EF4-FFF2-40B4-BE49-F238E27FC236}">
                    <a16:creationId xmlns:a16="http://schemas.microsoft.com/office/drawing/2014/main" id="{AA42D3CB-1ACB-6466-826B-D6F8809BCF62}"/>
                  </a:ext>
                </a:extLst>
              </p:cNvPr>
              <p:cNvSpPr/>
              <p:nvPr/>
            </p:nvSpPr>
            <p:spPr>
              <a:xfrm rot="620689">
                <a:off x="4497716" y="3057449"/>
                <a:ext cx="68636" cy="71566"/>
              </a:xfrm>
              <a:custGeom>
                <a:avLst/>
                <a:gdLst/>
                <a:ahLst/>
                <a:cxnLst/>
                <a:rect l="l" t="t" r="r" b="b"/>
                <a:pathLst>
                  <a:path w="2745" h="2843" extrusionOk="0">
                    <a:moveTo>
                      <a:pt x="2105" y="1"/>
                    </a:moveTo>
                    <a:cubicBezTo>
                      <a:pt x="1965" y="1"/>
                      <a:pt x="1820" y="51"/>
                      <a:pt x="1689" y="116"/>
                    </a:cubicBezTo>
                    <a:cubicBezTo>
                      <a:pt x="1478" y="257"/>
                      <a:pt x="1267" y="327"/>
                      <a:pt x="1056" y="397"/>
                    </a:cubicBezTo>
                    <a:cubicBezTo>
                      <a:pt x="71" y="749"/>
                      <a:pt x="1" y="819"/>
                      <a:pt x="845" y="1593"/>
                    </a:cubicBezTo>
                    <a:cubicBezTo>
                      <a:pt x="564" y="1874"/>
                      <a:pt x="142" y="2086"/>
                      <a:pt x="353" y="2508"/>
                    </a:cubicBezTo>
                    <a:cubicBezTo>
                      <a:pt x="484" y="2770"/>
                      <a:pt x="697" y="2842"/>
                      <a:pt x="924" y="2842"/>
                    </a:cubicBezTo>
                    <a:cubicBezTo>
                      <a:pt x="1061" y="2842"/>
                      <a:pt x="1204" y="2816"/>
                      <a:pt x="1337" y="2789"/>
                    </a:cubicBezTo>
                    <a:cubicBezTo>
                      <a:pt x="1689" y="2789"/>
                      <a:pt x="2111" y="2578"/>
                      <a:pt x="2041" y="2156"/>
                    </a:cubicBezTo>
                    <a:cubicBezTo>
                      <a:pt x="2041" y="1734"/>
                      <a:pt x="2182" y="1382"/>
                      <a:pt x="2533" y="1171"/>
                    </a:cubicBezTo>
                    <a:cubicBezTo>
                      <a:pt x="2744" y="890"/>
                      <a:pt x="2744" y="538"/>
                      <a:pt x="2533" y="257"/>
                    </a:cubicBezTo>
                    <a:cubicBezTo>
                      <a:pt x="2420" y="68"/>
                      <a:pt x="2266" y="1"/>
                      <a:pt x="2105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8222;p64">
                <a:extLst>
                  <a:ext uri="{FF2B5EF4-FFF2-40B4-BE49-F238E27FC236}">
                    <a16:creationId xmlns:a16="http://schemas.microsoft.com/office/drawing/2014/main" id="{EB63FD26-D0AE-1445-63FD-307C08214121}"/>
                  </a:ext>
                </a:extLst>
              </p:cNvPr>
              <p:cNvSpPr/>
              <p:nvPr/>
            </p:nvSpPr>
            <p:spPr>
              <a:xfrm rot="620689">
                <a:off x="4394177" y="2558698"/>
                <a:ext cx="47507" cy="38993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8223;p64">
                <a:extLst>
                  <a:ext uri="{FF2B5EF4-FFF2-40B4-BE49-F238E27FC236}">
                    <a16:creationId xmlns:a16="http://schemas.microsoft.com/office/drawing/2014/main" id="{52C6C63B-EAB4-69FD-7050-37F6BE9F6A4D}"/>
                  </a:ext>
                </a:extLst>
              </p:cNvPr>
              <p:cNvSpPr/>
              <p:nvPr/>
            </p:nvSpPr>
            <p:spPr>
              <a:xfrm rot="620689">
                <a:off x="4513550" y="3384731"/>
                <a:ext cx="36981" cy="34436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68" extrusionOk="0">
                    <a:moveTo>
                      <a:pt x="957" y="1"/>
                    </a:moveTo>
                    <a:cubicBezTo>
                      <a:pt x="898" y="1"/>
                      <a:pt x="836" y="15"/>
                      <a:pt x="775" y="46"/>
                    </a:cubicBezTo>
                    <a:cubicBezTo>
                      <a:pt x="353" y="186"/>
                      <a:pt x="1" y="749"/>
                      <a:pt x="71" y="1030"/>
                    </a:cubicBezTo>
                    <a:cubicBezTo>
                      <a:pt x="174" y="1236"/>
                      <a:pt x="390" y="1367"/>
                      <a:pt x="609" y="1367"/>
                    </a:cubicBezTo>
                    <a:cubicBezTo>
                      <a:pt x="689" y="1367"/>
                      <a:pt x="770" y="1350"/>
                      <a:pt x="845" y="1312"/>
                    </a:cubicBezTo>
                    <a:cubicBezTo>
                      <a:pt x="1197" y="1171"/>
                      <a:pt x="1478" y="819"/>
                      <a:pt x="1408" y="397"/>
                    </a:cubicBezTo>
                    <a:cubicBezTo>
                      <a:pt x="1353" y="178"/>
                      <a:pt x="1169" y="1"/>
                      <a:pt x="957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8224;p64">
                <a:extLst>
                  <a:ext uri="{FF2B5EF4-FFF2-40B4-BE49-F238E27FC236}">
                    <a16:creationId xmlns:a16="http://schemas.microsoft.com/office/drawing/2014/main" id="{F09B25B6-16D9-9942-AA4B-D6696862778D}"/>
                  </a:ext>
                </a:extLst>
              </p:cNvPr>
              <p:cNvSpPr/>
              <p:nvPr/>
            </p:nvSpPr>
            <p:spPr>
              <a:xfrm rot="620689">
                <a:off x="4545493" y="3822565"/>
                <a:ext cx="38706" cy="33077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314" extrusionOk="0">
                    <a:moveTo>
                      <a:pt x="282" y="1"/>
                    </a:moveTo>
                    <a:cubicBezTo>
                      <a:pt x="70" y="1"/>
                      <a:pt x="0" y="142"/>
                      <a:pt x="0" y="353"/>
                    </a:cubicBezTo>
                    <a:cubicBezTo>
                      <a:pt x="211" y="704"/>
                      <a:pt x="563" y="1056"/>
                      <a:pt x="915" y="1267"/>
                    </a:cubicBezTo>
                    <a:cubicBezTo>
                      <a:pt x="973" y="1296"/>
                      <a:pt x="1043" y="1313"/>
                      <a:pt x="1111" y="1313"/>
                    </a:cubicBezTo>
                    <a:cubicBezTo>
                      <a:pt x="1206" y="1313"/>
                      <a:pt x="1296" y="1279"/>
                      <a:pt x="1337" y="1197"/>
                    </a:cubicBezTo>
                    <a:cubicBezTo>
                      <a:pt x="1477" y="1056"/>
                      <a:pt x="1548" y="845"/>
                      <a:pt x="1407" y="704"/>
                    </a:cubicBezTo>
                    <a:cubicBezTo>
                      <a:pt x="1196" y="353"/>
                      <a:pt x="774" y="71"/>
                      <a:pt x="2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8225;p64">
                <a:extLst>
                  <a:ext uri="{FF2B5EF4-FFF2-40B4-BE49-F238E27FC236}">
                    <a16:creationId xmlns:a16="http://schemas.microsoft.com/office/drawing/2014/main" id="{06F79388-1870-276D-72D6-7EEA9E42D19D}"/>
                  </a:ext>
                </a:extLst>
              </p:cNvPr>
              <p:cNvSpPr/>
              <p:nvPr/>
            </p:nvSpPr>
            <p:spPr>
              <a:xfrm rot="620689">
                <a:off x="4386569" y="3310643"/>
                <a:ext cx="24654" cy="2595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8226;p64">
                <a:extLst>
                  <a:ext uri="{FF2B5EF4-FFF2-40B4-BE49-F238E27FC236}">
                    <a16:creationId xmlns:a16="http://schemas.microsoft.com/office/drawing/2014/main" id="{E2ECDE84-21AC-0785-7243-5356495BEDDD}"/>
                  </a:ext>
                </a:extLst>
              </p:cNvPr>
              <p:cNvSpPr/>
              <p:nvPr/>
            </p:nvSpPr>
            <p:spPr>
              <a:xfrm rot="620689">
                <a:off x="4343659" y="2992100"/>
                <a:ext cx="79187" cy="100515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8227;p64">
                <a:extLst>
                  <a:ext uri="{FF2B5EF4-FFF2-40B4-BE49-F238E27FC236}">
                    <a16:creationId xmlns:a16="http://schemas.microsoft.com/office/drawing/2014/main" id="{0CB1C467-0C98-98F3-A5E7-8D057E51000F}"/>
                  </a:ext>
                </a:extLst>
              </p:cNvPr>
              <p:cNvSpPr/>
              <p:nvPr/>
            </p:nvSpPr>
            <p:spPr>
              <a:xfrm rot="620689">
                <a:off x="4637384" y="3065112"/>
                <a:ext cx="73462" cy="5626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8228;p64">
                <a:extLst>
                  <a:ext uri="{FF2B5EF4-FFF2-40B4-BE49-F238E27FC236}">
                    <a16:creationId xmlns:a16="http://schemas.microsoft.com/office/drawing/2014/main" id="{03DE4B85-3199-573A-CEB6-1D3F4B22E23C}"/>
                  </a:ext>
                </a:extLst>
              </p:cNvPr>
              <p:cNvSpPr/>
              <p:nvPr/>
            </p:nvSpPr>
            <p:spPr>
              <a:xfrm rot="620689">
                <a:off x="4501606" y="2908461"/>
                <a:ext cx="60885" cy="39698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8229;p64">
                <a:extLst>
                  <a:ext uri="{FF2B5EF4-FFF2-40B4-BE49-F238E27FC236}">
                    <a16:creationId xmlns:a16="http://schemas.microsoft.com/office/drawing/2014/main" id="{E0D4A79E-A67E-AA42-71C2-0A2A069B6EC4}"/>
                  </a:ext>
                </a:extLst>
              </p:cNvPr>
              <p:cNvSpPr/>
              <p:nvPr/>
            </p:nvSpPr>
            <p:spPr>
              <a:xfrm rot="620689">
                <a:off x="4456357" y="3663151"/>
                <a:ext cx="54559" cy="37784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501" extrusionOk="0">
                    <a:moveTo>
                      <a:pt x="1185" y="1"/>
                    </a:moveTo>
                    <a:cubicBezTo>
                      <a:pt x="996" y="1"/>
                      <a:pt x="809" y="35"/>
                      <a:pt x="634" y="93"/>
                    </a:cubicBezTo>
                    <a:cubicBezTo>
                      <a:pt x="212" y="163"/>
                      <a:pt x="1" y="515"/>
                      <a:pt x="1" y="867"/>
                    </a:cubicBezTo>
                    <a:cubicBezTo>
                      <a:pt x="1" y="1289"/>
                      <a:pt x="423" y="1500"/>
                      <a:pt x="915" y="1500"/>
                    </a:cubicBezTo>
                    <a:cubicBezTo>
                      <a:pt x="1408" y="1430"/>
                      <a:pt x="1830" y="1219"/>
                      <a:pt x="2111" y="797"/>
                    </a:cubicBezTo>
                    <a:cubicBezTo>
                      <a:pt x="2181" y="586"/>
                      <a:pt x="2111" y="374"/>
                      <a:pt x="1970" y="234"/>
                    </a:cubicBezTo>
                    <a:cubicBezTo>
                      <a:pt x="1723" y="69"/>
                      <a:pt x="1452" y="1"/>
                      <a:pt x="118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8230;p64">
                <a:extLst>
                  <a:ext uri="{FF2B5EF4-FFF2-40B4-BE49-F238E27FC236}">
                    <a16:creationId xmlns:a16="http://schemas.microsoft.com/office/drawing/2014/main" id="{6D5FAB22-1532-C758-E7F5-C77E3B0E67AC}"/>
                  </a:ext>
                </a:extLst>
              </p:cNvPr>
              <p:cNvSpPr/>
              <p:nvPr/>
            </p:nvSpPr>
            <p:spPr>
              <a:xfrm rot="620689">
                <a:off x="4502121" y="3946850"/>
                <a:ext cx="59834" cy="48609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1931" extrusionOk="0">
                    <a:moveTo>
                      <a:pt x="1924" y="0"/>
                    </a:moveTo>
                    <a:cubicBezTo>
                      <a:pt x="1693" y="0"/>
                      <a:pt x="1515" y="129"/>
                      <a:pt x="1337" y="173"/>
                    </a:cubicBezTo>
                    <a:cubicBezTo>
                      <a:pt x="845" y="314"/>
                      <a:pt x="423" y="596"/>
                      <a:pt x="212" y="1088"/>
                    </a:cubicBezTo>
                    <a:cubicBezTo>
                      <a:pt x="0" y="1299"/>
                      <a:pt x="71" y="1651"/>
                      <a:pt x="282" y="1791"/>
                    </a:cubicBezTo>
                    <a:cubicBezTo>
                      <a:pt x="383" y="1893"/>
                      <a:pt x="466" y="1930"/>
                      <a:pt x="544" y="1930"/>
                    </a:cubicBezTo>
                    <a:cubicBezTo>
                      <a:pt x="683" y="1930"/>
                      <a:pt x="805" y="1811"/>
                      <a:pt x="985" y="1721"/>
                    </a:cubicBezTo>
                    <a:cubicBezTo>
                      <a:pt x="1618" y="1369"/>
                      <a:pt x="1759" y="596"/>
                      <a:pt x="2392" y="173"/>
                    </a:cubicBezTo>
                    <a:cubicBezTo>
                      <a:pt x="2211" y="44"/>
                      <a:pt x="2058" y="0"/>
                      <a:pt x="192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8231;p64">
                <a:extLst>
                  <a:ext uri="{FF2B5EF4-FFF2-40B4-BE49-F238E27FC236}">
                    <a16:creationId xmlns:a16="http://schemas.microsoft.com/office/drawing/2014/main" id="{7EFB7B8C-483F-6590-EBE4-92A0F4889E63}"/>
                  </a:ext>
                </a:extLst>
              </p:cNvPr>
              <p:cNvSpPr/>
              <p:nvPr/>
            </p:nvSpPr>
            <p:spPr>
              <a:xfrm rot="620689">
                <a:off x="4522167" y="2754756"/>
                <a:ext cx="45757" cy="46268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838" extrusionOk="0">
                    <a:moveTo>
                      <a:pt x="1116" y="0"/>
                    </a:moveTo>
                    <a:cubicBezTo>
                      <a:pt x="891" y="0"/>
                      <a:pt x="677" y="139"/>
                      <a:pt x="493" y="277"/>
                    </a:cubicBezTo>
                    <a:cubicBezTo>
                      <a:pt x="211" y="558"/>
                      <a:pt x="0" y="980"/>
                      <a:pt x="71" y="1402"/>
                    </a:cubicBezTo>
                    <a:cubicBezTo>
                      <a:pt x="132" y="1647"/>
                      <a:pt x="299" y="1838"/>
                      <a:pt x="572" y="1838"/>
                    </a:cubicBezTo>
                    <a:cubicBezTo>
                      <a:pt x="614" y="1838"/>
                      <a:pt x="657" y="1834"/>
                      <a:pt x="704" y="1824"/>
                    </a:cubicBezTo>
                    <a:cubicBezTo>
                      <a:pt x="1126" y="1754"/>
                      <a:pt x="1266" y="1332"/>
                      <a:pt x="1477" y="980"/>
                    </a:cubicBezTo>
                    <a:cubicBezTo>
                      <a:pt x="1618" y="699"/>
                      <a:pt x="1829" y="417"/>
                      <a:pt x="1477" y="136"/>
                    </a:cubicBezTo>
                    <a:cubicBezTo>
                      <a:pt x="1356" y="39"/>
                      <a:pt x="1235" y="0"/>
                      <a:pt x="111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8232;p64">
                <a:extLst>
                  <a:ext uri="{FF2B5EF4-FFF2-40B4-BE49-F238E27FC236}">
                    <a16:creationId xmlns:a16="http://schemas.microsoft.com/office/drawing/2014/main" id="{554D635E-1C3A-3B66-AA0C-8D32117871DD}"/>
                  </a:ext>
                </a:extLst>
              </p:cNvPr>
              <p:cNvSpPr/>
              <p:nvPr/>
            </p:nvSpPr>
            <p:spPr>
              <a:xfrm rot="620689">
                <a:off x="4397994" y="2840466"/>
                <a:ext cx="47132" cy="32851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305" extrusionOk="0">
                    <a:moveTo>
                      <a:pt x="1530" y="1"/>
                    </a:moveTo>
                    <a:cubicBezTo>
                      <a:pt x="1422" y="1"/>
                      <a:pt x="1302" y="47"/>
                      <a:pt x="1181" y="47"/>
                    </a:cubicBezTo>
                    <a:cubicBezTo>
                      <a:pt x="970" y="47"/>
                      <a:pt x="759" y="117"/>
                      <a:pt x="618" y="188"/>
                    </a:cubicBezTo>
                    <a:cubicBezTo>
                      <a:pt x="0" y="311"/>
                      <a:pt x="360" y="1304"/>
                      <a:pt x="838" y="1304"/>
                    </a:cubicBezTo>
                    <a:cubicBezTo>
                      <a:pt x="904" y="1304"/>
                      <a:pt x="972" y="1285"/>
                      <a:pt x="1040" y="1243"/>
                    </a:cubicBezTo>
                    <a:cubicBezTo>
                      <a:pt x="1251" y="1102"/>
                      <a:pt x="1392" y="961"/>
                      <a:pt x="1533" y="750"/>
                    </a:cubicBezTo>
                    <a:cubicBezTo>
                      <a:pt x="1744" y="610"/>
                      <a:pt x="1885" y="328"/>
                      <a:pt x="1744" y="117"/>
                    </a:cubicBezTo>
                    <a:cubicBezTo>
                      <a:pt x="1684" y="27"/>
                      <a:pt x="1610" y="1"/>
                      <a:pt x="153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8233;p64">
                <a:extLst>
                  <a:ext uri="{FF2B5EF4-FFF2-40B4-BE49-F238E27FC236}">
                    <a16:creationId xmlns:a16="http://schemas.microsoft.com/office/drawing/2014/main" id="{BE2CE420-D7CC-FC1D-5846-34DFC218D12A}"/>
                  </a:ext>
                </a:extLst>
              </p:cNvPr>
              <p:cNvSpPr/>
              <p:nvPr/>
            </p:nvSpPr>
            <p:spPr>
              <a:xfrm rot="620689">
                <a:off x="4438749" y="2781293"/>
                <a:ext cx="38731" cy="34134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356" extrusionOk="0">
                    <a:moveTo>
                      <a:pt x="889" y="1"/>
                    </a:moveTo>
                    <a:cubicBezTo>
                      <a:pt x="739" y="1"/>
                      <a:pt x="598" y="54"/>
                      <a:pt x="493" y="159"/>
                    </a:cubicBezTo>
                    <a:cubicBezTo>
                      <a:pt x="212" y="229"/>
                      <a:pt x="0" y="581"/>
                      <a:pt x="71" y="863"/>
                    </a:cubicBezTo>
                    <a:cubicBezTo>
                      <a:pt x="71" y="1144"/>
                      <a:pt x="282" y="1355"/>
                      <a:pt x="563" y="1355"/>
                    </a:cubicBezTo>
                    <a:cubicBezTo>
                      <a:pt x="985" y="1214"/>
                      <a:pt x="1337" y="863"/>
                      <a:pt x="1478" y="441"/>
                    </a:cubicBezTo>
                    <a:cubicBezTo>
                      <a:pt x="1548" y="300"/>
                      <a:pt x="1407" y="229"/>
                      <a:pt x="1337" y="159"/>
                    </a:cubicBezTo>
                    <a:cubicBezTo>
                      <a:pt x="1196" y="54"/>
                      <a:pt x="1038" y="1"/>
                      <a:pt x="88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8" name="Google Shape;18234;p64">
                <a:extLst>
                  <a:ext uri="{FF2B5EF4-FFF2-40B4-BE49-F238E27FC236}">
                    <a16:creationId xmlns:a16="http://schemas.microsoft.com/office/drawing/2014/main" id="{C9C81F97-5329-661D-C02A-BC4F2415D0D3}"/>
                  </a:ext>
                </a:extLst>
              </p:cNvPr>
              <p:cNvSpPr/>
              <p:nvPr/>
            </p:nvSpPr>
            <p:spPr>
              <a:xfrm rot="620689">
                <a:off x="4443599" y="3823477"/>
                <a:ext cx="31705" cy="31239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20" y="1"/>
                    </a:moveTo>
                    <a:cubicBezTo>
                      <a:pt x="758" y="1"/>
                      <a:pt x="694" y="15"/>
                      <a:pt x="634" y="45"/>
                    </a:cubicBezTo>
                    <a:cubicBezTo>
                      <a:pt x="282" y="45"/>
                      <a:pt x="1" y="326"/>
                      <a:pt x="71" y="678"/>
                    </a:cubicBezTo>
                    <a:cubicBezTo>
                      <a:pt x="1" y="1030"/>
                      <a:pt x="282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67" y="190"/>
                      <a:pt x="1050" y="1"/>
                      <a:pt x="82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8235;p64">
                <a:extLst>
                  <a:ext uri="{FF2B5EF4-FFF2-40B4-BE49-F238E27FC236}">
                    <a16:creationId xmlns:a16="http://schemas.microsoft.com/office/drawing/2014/main" id="{868A0165-A0F6-0C51-C868-837FE1DFD2A3}"/>
                  </a:ext>
                </a:extLst>
              </p:cNvPr>
              <p:cNvSpPr/>
              <p:nvPr/>
            </p:nvSpPr>
            <p:spPr>
              <a:xfrm rot="620689">
                <a:off x="4599997" y="3325288"/>
                <a:ext cx="26404" cy="34185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358" extrusionOk="0">
                    <a:moveTo>
                      <a:pt x="665" y="1"/>
                    </a:moveTo>
                    <a:cubicBezTo>
                      <a:pt x="633" y="1"/>
                      <a:pt x="599" y="4"/>
                      <a:pt x="563" y="11"/>
                    </a:cubicBezTo>
                    <a:cubicBezTo>
                      <a:pt x="141" y="11"/>
                      <a:pt x="0" y="293"/>
                      <a:pt x="0" y="715"/>
                    </a:cubicBezTo>
                    <a:cubicBezTo>
                      <a:pt x="0" y="1067"/>
                      <a:pt x="211" y="1348"/>
                      <a:pt x="563" y="1348"/>
                    </a:cubicBezTo>
                    <a:cubicBezTo>
                      <a:pt x="593" y="1354"/>
                      <a:pt x="622" y="1357"/>
                      <a:pt x="649" y="1357"/>
                    </a:cubicBezTo>
                    <a:cubicBezTo>
                      <a:pt x="938" y="1357"/>
                      <a:pt x="1055" y="1030"/>
                      <a:pt x="1055" y="645"/>
                    </a:cubicBezTo>
                    <a:cubicBezTo>
                      <a:pt x="1055" y="266"/>
                      <a:pt x="942" y="1"/>
                      <a:pt x="66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8236;p64">
                <a:extLst>
                  <a:ext uri="{FF2B5EF4-FFF2-40B4-BE49-F238E27FC236}">
                    <a16:creationId xmlns:a16="http://schemas.microsoft.com/office/drawing/2014/main" id="{EE0BCCD9-BAD7-7222-2E16-B0EE2310DCE5}"/>
                  </a:ext>
                </a:extLst>
              </p:cNvPr>
              <p:cNvSpPr/>
              <p:nvPr/>
            </p:nvSpPr>
            <p:spPr>
              <a:xfrm rot="620689">
                <a:off x="4517651" y="4411996"/>
                <a:ext cx="47507" cy="38993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8237;p64">
                <a:extLst>
                  <a:ext uri="{FF2B5EF4-FFF2-40B4-BE49-F238E27FC236}">
                    <a16:creationId xmlns:a16="http://schemas.microsoft.com/office/drawing/2014/main" id="{C97B45DA-6246-936F-5E5D-0C88D9218049}"/>
                  </a:ext>
                </a:extLst>
              </p:cNvPr>
              <p:cNvSpPr/>
              <p:nvPr/>
            </p:nvSpPr>
            <p:spPr>
              <a:xfrm rot="620689">
                <a:off x="4635792" y="4495814"/>
                <a:ext cx="24654" cy="2595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2" name="Google Shape;18238;p64">
                <a:extLst>
                  <a:ext uri="{FF2B5EF4-FFF2-40B4-BE49-F238E27FC236}">
                    <a16:creationId xmlns:a16="http://schemas.microsoft.com/office/drawing/2014/main" id="{A6B286C3-3E06-32D3-7AD7-4EF08D4E08C0}"/>
                  </a:ext>
                </a:extLst>
              </p:cNvPr>
              <p:cNvSpPr/>
              <p:nvPr/>
            </p:nvSpPr>
            <p:spPr>
              <a:xfrm rot="620689">
                <a:off x="4637432" y="3953208"/>
                <a:ext cx="79187" cy="100515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3" name="Google Shape;18239;p64">
                <a:extLst>
                  <a:ext uri="{FF2B5EF4-FFF2-40B4-BE49-F238E27FC236}">
                    <a16:creationId xmlns:a16="http://schemas.microsoft.com/office/drawing/2014/main" id="{99ADF39D-6C73-C55E-3660-B73D2BFD980B}"/>
                  </a:ext>
                </a:extLst>
              </p:cNvPr>
              <p:cNvSpPr/>
              <p:nvPr/>
            </p:nvSpPr>
            <p:spPr>
              <a:xfrm rot="620689">
                <a:off x="4609172" y="4127519"/>
                <a:ext cx="73462" cy="5626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56" name="Google Shape;18240;p64">
              <a:extLst>
                <a:ext uri="{FF2B5EF4-FFF2-40B4-BE49-F238E27FC236}">
                  <a16:creationId xmlns:a16="http://schemas.microsoft.com/office/drawing/2014/main" id="{3BB5508F-0A6A-DD4E-7070-418C22975E97}"/>
                </a:ext>
              </a:extLst>
            </p:cNvPr>
            <p:cNvGrpSpPr/>
            <p:nvPr/>
          </p:nvGrpSpPr>
          <p:grpSpPr>
            <a:xfrm>
              <a:off x="4323854" y="1850168"/>
              <a:ext cx="243470" cy="236625"/>
              <a:chOff x="1103345" y="2653993"/>
              <a:chExt cx="520458" cy="505933"/>
            </a:xfrm>
          </p:grpSpPr>
          <p:sp>
            <p:nvSpPr>
              <p:cNvPr id="1678" name="Google Shape;18241;p64">
                <a:extLst>
                  <a:ext uri="{FF2B5EF4-FFF2-40B4-BE49-F238E27FC236}">
                    <a16:creationId xmlns:a16="http://schemas.microsoft.com/office/drawing/2014/main" id="{80B18091-907A-8F6F-15F6-99BF22CF174B}"/>
                  </a:ext>
                </a:extLst>
              </p:cNvPr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679" name="Google Shape;18242;p64">
                <a:extLst>
                  <a:ext uri="{FF2B5EF4-FFF2-40B4-BE49-F238E27FC236}">
                    <a16:creationId xmlns:a16="http://schemas.microsoft.com/office/drawing/2014/main" id="{41C17923-BB57-0153-F442-04C35FA15E1C}"/>
                  </a:ext>
                </a:extLst>
              </p:cNvPr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680" name="Google Shape;18243;p64">
                  <a:extLst>
                    <a:ext uri="{FF2B5EF4-FFF2-40B4-BE49-F238E27FC236}">
                      <a16:creationId xmlns:a16="http://schemas.microsoft.com/office/drawing/2014/main" id="{251CC7BF-3379-C841-5240-2C932FD06A8C}"/>
                    </a:ext>
                  </a:extLst>
                </p:cNvPr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1" name="Google Shape;18244;p64">
                  <a:extLst>
                    <a:ext uri="{FF2B5EF4-FFF2-40B4-BE49-F238E27FC236}">
                      <a16:creationId xmlns:a16="http://schemas.microsoft.com/office/drawing/2014/main" id="{8228AB2B-5973-3C2D-6AE0-7392BB77FED2}"/>
                    </a:ext>
                  </a:extLst>
                </p:cNvPr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2" name="Google Shape;18245;p64">
                  <a:extLst>
                    <a:ext uri="{FF2B5EF4-FFF2-40B4-BE49-F238E27FC236}">
                      <a16:creationId xmlns:a16="http://schemas.microsoft.com/office/drawing/2014/main" id="{C4FA8B30-3E26-3DE2-A72F-5F3D460B2485}"/>
                    </a:ext>
                  </a:extLst>
                </p:cNvPr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3" name="Google Shape;18246;p64">
                  <a:extLst>
                    <a:ext uri="{FF2B5EF4-FFF2-40B4-BE49-F238E27FC236}">
                      <a16:creationId xmlns:a16="http://schemas.microsoft.com/office/drawing/2014/main" id="{20E4C7B7-AFE2-A1DF-9746-F7A886B111F9}"/>
                    </a:ext>
                  </a:extLst>
                </p:cNvPr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4" name="Google Shape;18247;p64">
                  <a:extLst>
                    <a:ext uri="{FF2B5EF4-FFF2-40B4-BE49-F238E27FC236}">
                      <a16:creationId xmlns:a16="http://schemas.microsoft.com/office/drawing/2014/main" id="{9C8C8554-A041-7D91-CF0B-235AC460A0E3}"/>
                    </a:ext>
                  </a:extLst>
                </p:cNvPr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5" name="Google Shape;18248;p64">
                  <a:extLst>
                    <a:ext uri="{FF2B5EF4-FFF2-40B4-BE49-F238E27FC236}">
                      <a16:creationId xmlns:a16="http://schemas.microsoft.com/office/drawing/2014/main" id="{78160DC9-624B-0C02-B35C-F389958F8767}"/>
                    </a:ext>
                  </a:extLst>
                </p:cNvPr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6" name="Google Shape;18249;p64">
                  <a:extLst>
                    <a:ext uri="{FF2B5EF4-FFF2-40B4-BE49-F238E27FC236}">
                      <a16:creationId xmlns:a16="http://schemas.microsoft.com/office/drawing/2014/main" id="{B9DE1676-8ECF-005F-EB76-243786D2715C}"/>
                    </a:ext>
                  </a:extLst>
                </p:cNvPr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7" name="Google Shape;18250;p64">
                  <a:extLst>
                    <a:ext uri="{FF2B5EF4-FFF2-40B4-BE49-F238E27FC236}">
                      <a16:creationId xmlns:a16="http://schemas.microsoft.com/office/drawing/2014/main" id="{3B8BDE15-0678-8A84-B706-B069F3CAD517}"/>
                    </a:ext>
                  </a:extLst>
                </p:cNvPr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8" name="Google Shape;18251;p64">
                  <a:extLst>
                    <a:ext uri="{FF2B5EF4-FFF2-40B4-BE49-F238E27FC236}">
                      <a16:creationId xmlns:a16="http://schemas.microsoft.com/office/drawing/2014/main" id="{6E197823-6134-33C6-A429-0C9161FA0B1D}"/>
                    </a:ext>
                  </a:extLst>
                </p:cNvPr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9" name="Google Shape;18252;p64">
                  <a:extLst>
                    <a:ext uri="{FF2B5EF4-FFF2-40B4-BE49-F238E27FC236}">
                      <a16:creationId xmlns:a16="http://schemas.microsoft.com/office/drawing/2014/main" id="{F6D47130-0B21-82B5-9F78-5D97A9DF76C3}"/>
                    </a:ext>
                  </a:extLst>
                </p:cNvPr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0" name="Google Shape;18253;p64">
                  <a:extLst>
                    <a:ext uri="{FF2B5EF4-FFF2-40B4-BE49-F238E27FC236}">
                      <a16:creationId xmlns:a16="http://schemas.microsoft.com/office/drawing/2014/main" id="{CD0E697E-9D78-847D-31A8-279CC5FF50B4}"/>
                    </a:ext>
                  </a:extLst>
                </p:cNvPr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1" name="Google Shape;18254;p64">
                  <a:extLst>
                    <a:ext uri="{FF2B5EF4-FFF2-40B4-BE49-F238E27FC236}">
                      <a16:creationId xmlns:a16="http://schemas.microsoft.com/office/drawing/2014/main" id="{271F42AE-1E4C-851D-01E4-7382C3EE782D}"/>
                    </a:ext>
                  </a:extLst>
                </p:cNvPr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2" name="Google Shape;18255;p64">
                  <a:extLst>
                    <a:ext uri="{FF2B5EF4-FFF2-40B4-BE49-F238E27FC236}">
                      <a16:creationId xmlns:a16="http://schemas.microsoft.com/office/drawing/2014/main" id="{028A71EA-2422-4AA2-EA92-1EB95D8A7491}"/>
                    </a:ext>
                  </a:extLst>
                </p:cNvPr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3" name="Google Shape;18256;p64">
                  <a:extLst>
                    <a:ext uri="{FF2B5EF4-FFF2-40B4-BE49-F238E27FC236}">
                      <a16:creationId xmlns:a16="http://schemas.microsoft.com/office/drawing/2014/main" id="{714D88A7-FD22-CA28-4FBC-4A4B952C1068}"/>
                    </a:ext>
                  </a:extLst>
                </p:cNvPr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4" name="Google Shape;18257;p64">
                  <a:extLst>
                    <a:ext uri="{FF2B5EF4-FFF2-40B4-BE49-F238E27FC236}">
                      <a16:creationId xmlns:a16="http://schemas.microsoft.com/office/drawing/2014/main" id="{35EFE130-90FB-F83D-E03A-A52419B47402}"/>
                    </a:ext>
                  </a:extLst>
                </p:cNvPr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5" name="Google Shape;18258;p64">
                  <a:extLst>
                    <a:ext uri="{FF2B5EF4-FFF2-40B4-BE49-F238E27FC236}">
                      <a16:creationId xmlns:a16="http://schemas.microsoft.com/office/drawing/2014/main" id="{C316A586-6CEF-C806-A606-7F51CC6CD37D}"/>
                    </a:ext>
                  </a:extLst>
                </p:cNvPr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6" name="Google Shape;18259;p64">
                  <a:extLst>
                    <a:ext uri="{FF2B5EF4-FFF2-40B4-BE49-F238E27FC236}">
                      <a16:creationId xmlns:a16="http://schemas.microsoft.com/office/drawing/2014/main" id="{C35A858A-6FF9-1582-468D-327753CD8076}"/>
                    </a:ext>
                  </a:extLst>
                </p:cNvPr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7" name="Google Shape;18260;p64">
                  <a:extLst>
                    <a:ext uri="{FF2B5EF4-FFF2-40B4-BE49-F238E27FC236}">
                      <a16:creationId xmlns:a16="http://schemas.microsoft.com/office/drawing/2014/main" id="{9F5C53FD-2AC8-58AF-6157-28AE755B764F}"/>
                    </a:ext>
                  </a:extLst>
                </p:cNvPr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57" name="Google Shape;18261;p64">
              <a:extLst>
                <a:ext uri="{FF2B5EF4-FFF2-40B4-BE49-F238E27FC236}">
                  <a16:creationId xmlns:a16="http://schemas.microsoft.com/office/drawing/2014/main" id="{80E3E686-263B-2098-F009-DCACE635E946}"/>
                </a:ext>
              </a:extLst>
            </p:cNvPr>
            <p:cNvGrpSpPr/>
            <p:nvPr/>
          </p:nvGrpSpPr>
          <p:grpSpPr>
            <a:xfrm rot="-2700000" flipH="1">
              <a:off x="4543517" y="3645844"/>
              <a:ext cx="299862" cy="291422"/>
              <a:chOff x="1103345" y="2653993"/>
              <a:chExt cx="520458" cy="505933"/>
            </a:xfrm>
          </p:grpSpPr>
          <p:sp>
            <p:nvSpPr>
              <p:cNvPr id="1658" name="Google Shape;18262;p64">
                <a:extLst>
                  <a:ext uri="{FF2B5EF4-FFF2-40B4-BE49-F238E27FC236}">
                    <a16:creationId xmlns:a16="http://schemas.microsoft.com/office/drawing/2014/main" id="{3F472C02-7E9F-38A2-8B11-42677CE76ED3}"/>
                  </a:ext>
                </a:extLst>
              </p:cNvPr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659" name="Google Shape;18263;p64">
                <a:extLst>
                  <a:ext uri="{FF2B5EF4-FFF2-40B4-BE49-F238E27FC236}">
                    <a16:creationId xmlns:a16="http://schemas.microsoft.com/office/drawing/2014/main" id="{3328B06E-9284-24CE-20D9-17CF71373A00}"/>
                  </a:ext>
                </a:extLst>
              </p:cNvPr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660" name="Google Shape;18264;p64">
                  <a:extLst>
                    <a:ext uri="{FF2B5EF4-FFF2-40B4-BE49-F238E27FC236}">
                      <a16:creationId xmlns:a16="http://schemas.microsoft.com/office/drawing/2014/main" id="{3BE3F220-4C40-A564-C67F-C8E6D70AC63D}"/>
                    </a:ext>
                  </a:extLst>
                </p:cNvPr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1" name="Google Shape;18265;p64">
                  <a:extLst>
                    <a:ext uri="{FF2B5EF4-FFF2-40B4-BE49-F238E27FC236}">
                      <a16:creationId xmlns:a16="http://schemas.microsoft.com/office/drawing/2014/main" id="{462CACC6-43D7-EFC5-D922-FDE768117D11}"/>
                    </a:ext>
                  </a:extLst>
                </p:cNvPr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2" name="Google Shape;18266;p64">
                  <a:extLst>
                    <a:ext uri="{FF2B5EF4-FFF2-40B4-BE49-F238E27FC236}">
                      <a16:creationId xmlns:a16="http://schemas.microsoft.com/office/drawing/2014/main" id="{55CEDD9B-1326-AB50-62A4-6627F6FA9E12}"/>
                    </a:ext>
                  </a:extLst>
                </p:cNvPr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3" name="Google Shape;18267;p64">
                  <a:extLst>
                    <a:ext uri="{FF2B5EF4-FFF2-40B4-BE49-F238E27FC236}">
                      <a16:creationId xmlns:a16="http://schemas.microsoft.com/office/drawing/2014/main" id="{39504A81-E604-5361-FA42-2CF1D770B085}"/>
                    </a:ext>
                  </a:extLst>
                </p:cNvPr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4" name="Google Shape;18268;p64">
                  <a:extLst>
                    <a:ext uri="{FF2B5EF4-FFF2-40B4-BE49-F238E27FC236}">
                      <a16:creationId xmlns:a16="http://schemas.microsoft.com/office/drawing/2014/main" id="{7BA9C171-7E97-9D7F-84E8-60547E12A6C4}"/>
                    </a:ext>
                  </a:extLst>
                </p:cNvPr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5" name="Google Shape;18269;p64">
                  <a:extLst>
                    <a:ext uri="{FF2B5EF4-FFF2-40B4-BE49-F238E27FC236}">
                      <a16:creationId xmlns:a16="http://schemas.microsoft.com/office/drawing/2014/main" id="{2072B00B-7415-8F4C-DF33-D0C249DFDBC9}"/>
                    </a:ext>
                  </a:extLst>
                </p:cNvPr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6" name="Google Shape;18270;p64">
                  <a:extLst>
                    <a:ext uri="{FF2B5EF4-FFF2-40B4-BE49-F238E27FC236}">
                      <a16:creationId xmlns:a16="http://schemas.microsoft.com/office/drawing/2014/main" id="{1C575AB4-7547-E03A-F2A5-41478E4222E9}"/>
                    </a:ext>
                  </a:extLst>
                </p:cNvPr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7" name="Google Shape;18271;p64">
                  <a:extLst>
                    <a:ext uri="{FF2B5EF4-FFF2-40B4-BE49-F238E27FC236}">
                      <a16:creationId xmlns:a16="http://schemas.microsoft.com/office/drawing/2014/main" id="{4488FE7A-7002-A1C3-27D8-E37493567724}"/>
                    </a:ext>
                  </a:extLst>
                </p:cNvPr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8" name="Google Shape;18272;p64">
                  <a:extLst>
                    <a:ext uri="{FF2B5EF4-FFF2-40B4-BE49-F238E27FC236}">
                      <a16:creationId xmlns:a16="http://schemas.microsoft.com/office/drawing/2014/main" id="{63D8B9AA-EE9D-E8D2-A01E-BCDB9DAE9FA1}"/>
                    </a:ext>
                  </a:extLst>
                </p:cNvPr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9" name="Google Shape;18273;p64">
                  <a:extLst>
                    <a:ext uri="{FF2B5EF4-FFF2-40B4-BE49-F238E27FC236}">
                      <a16:creationId xmlns:a16="http://schemas.microsoft.com/office/drawing/2014/main" id="{901434E3-DFD3-C2E3-C833-DF00F9839FB1}"/>
                    </a:ext>
                  </a:extLst>
                </p:cNvPr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0" name="Google Shape;18274;p64">
                  <a:extLst>
                    <a:ext uri="{FF2B5EF4-FFF2-40B4-BE49-F238E27FC236}">
                      <a16:creationId xmlns:a16="http://schemas.microsoft.com/office/drawing/2014/main" id="{AFF408CA-6EF7-D427-F6F8-47DAB50A4460}"/>
                    </a:ext>
                  </a:extLst>
                </p:cNvPr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1" name="Google Shape;18275;p64">
                  <a:extLst>
                    <a:ext uri="{FF2B5EF4-FFF2-40B4-BE49-F238E27FC236}">
                      <a16:creationId xmlns:a16="http://schemas.microsoft.com/office/drawing/2014/main" id="{7F0BC3DB-B952-F0E3-3851-09B3987D5345}"/>
                    </a:ext>
                  </a:extLst>
                </p:cNvPr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2" name="Google Shape;18276;p64">
                  <a:extLst>
                    <a:ext uri="{FF2B5EF4-FFF2-40B4-BE49-F238E27FC236}">
                      <a16:creationId xmlns:a16="http://schemas.microsoft.com/office/drawing/2014/main" id="{780F9FF8-68E0-D242-BC3F-8D0B08AAEBB7}"/>
                    </a:ext>
                  </a:extLst>
                </p:cNvPr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" name="Google Shape;18277;p64">
                  <a:extLst>
                    <a:ext uri="{FF2B5EF4-FFF2-40B4-BE49-F238E27FC236}">
                      <a16:creationId xmlns:a16="http://schemas.microsoft.com/office/drawing/2014/main" id="{249DE6E4-0F60-CBE9-956E-4298060A1CD0}"/>
                    </a:ext>
                  </a:extLst>
                </p:cNvPr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4" name="Google Shape;18278;p64">
                  <a:extLst>
                    <a:ext uri="{FF2B5EF4-FFF2-40B4-BE49-F238E27FC236}">
                      <a16:creationId xmlns:a16="http://schemas.microsoft.com/office/drawing/2014/main" id="{413D6679-B21E-594C-0701-016AD5854C8D}"/>
                    </a:ext>
                  </a:extLst>
                </p:cNvPr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5" name="Google Shape;18279;p64">
                  <a:extLst>
                    <a:ext uri="{FF2B5EF4-FFF2-40B4-BE49-F238E27FC236}">
                      <a16:creationId xmlns:a16="http://schemas.microsoft.com/office/drawing/2014/main" id="{628E300F-0800-29BD-5D8E-8694F13BC252}"/>
                    </a:ext>
                  </a:extLst>
                </p:cNvPr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6" name="Google Shape;18280;p64">
                  <a:extLst>
                    <a:ext uri="{FF2B5EF4-FFF2-40B4-BE49-F238E27FC236}">
                      <a16:creationId xmlns:a16="http://schemas.microsoft.com/office/drawing/2014/main" id="{8E27AA06-2D82-ADD5-9B93-6C5246F9BBB6}"/>
                    </a:ext>
                  </a:extLst>
                </p:cNvPr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7" name="Google Shape;18281;p64">
                  <a:extLst>
                    <a:ext uri="{FF2B5EF4-FFF2-40B4-BE49-F238E27FC236}">
                      <a16:creationId xmlns:a16="http://schemas.microsoft.com/office/drawing/2014/main" id="{D7611F5C-1E9C-8B5D-4FFA-6F899CF764EC}"/>
                    </a:ext>
                  </a:extLst>
                </p:cNvPr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4904C7E-D1F1-4395-7019-05A5973A715F}"/>
              </a:ext>
            </a:extLst>
          </p:cNvPr>
          <p:cNvGrpSpPr/>
          <p:nvPr/>
        </p:nvGrpSpPr>
        <p:grpSpPr>
          <a:xfrm>
            <a:off x="2427598" y="2619437"/>
            <a:ext cx="4729213" cy="2139083"/>
            <a:chOff x="2427599" y="2899682"/>
            <a:chExt cx="4313642" cy="1858838"/>
          </a:xfrm>
        </p:grpSpPr>
        <p:pic>
          <p:nvPicPr>
            <p:cNvPr id="3" name="Picture 2" descr="A group of dolls&#10;&#10;Description automatically generated with low confidence">
              <a:extLst>
                <a:ext uri="{FF2B5EF4-FFF2-40B4-BE49-F238E27FC236}">
                  <a16:creationId xmlns:a16="http://schemas.microsoft.com/office/drawing/2014/main" id="{388FE8E6-061E-7819-D069-42C5A376300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t="50919" r="66350"/>
            <a:stretch/>
          </p:blipFill>
          <p:spPr>
            <a:xfrm>
              <a:off x="2427599" y="2939896"/>
              <a:ext cx="1200322" cy="1818624"/>
            </a:xfrm>
            <a:prstGeom prst="rect">
              <a:avLst/>
            </a:prstGeom>
          </p:spPr>
        </p:pic>
        <p:pic>
          <p:nvPicPr>
            <p:cNvPr id="4" name="Picture 3" descr="A group of dolls&#10;&#10;Description automatically generated with low confidence">
              <a:extLst>
                <a:ext uri="{FF2B5EF4-FFF2-40B4-BE49-F238E27FC236}">
                  <a16:creationId xmlns:a16="http://schemas.microsoft.com/office/drawing/2014/main" id="{BC0554F8-F361-3792-1C0F-15F42F7A82A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b="50929"/>
            <a:stretch/>
          </p:blipFill>
          <p:spPr>
            <a:xfrm>
              <a:off x="3502127" y="2899682"/>
              <a:ext cx="3239114" cy="1651078"/>
            </a:xfrm>
            <a:prstGeom prst="rect">
              <a:avLst/>
            </a:prstGeom>
          </p:spPr>
        </p:pic>
      </p:grpSp>
      <p:sp>
        <p:nvSpPr>
          <p:cNvPr id="7" name="TextBox 6">
            <a:hlinkClick r:id="rId5"/>
            <a:extLst>
              <a:ext uri="{FF2B5EF4-FFF2-40B4-BE49-F238E27FC236}">
                <a16:creationId xmlns:a16="http://schemas.microsoft.com/office/drawing/2014/main" id="{9CD74AFE-3644-7DA9-00B7-EDCC3472B734}"/>
              </a:ext>
            </a:extLst>
          </p:cNvPr>
          <p:cNvSpPr txBox="1"/>
          <p:nvPr/>
        </p:nvSpPr>
        <p:spPr>
          <a:xfrm>
            <a:off x="2514312" y="4399367"/>
            <a:ext cx="4260176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>
                <a:solidFill>
                  <a:srgbClr val="0070C0"/>
                </a:solidFill>
              </a:rPr>
              <a:t>https://</a:t>
            </a:r>
            <a:r>
              <a:rPr lang="en-GB" dirty="0" err="1">
                <a:solidFill>
                  <a:srgbClr val="0070C0"/>
                </a:solidFill>
              </a:rPr>
              <a:t>www.youtube.com</a:t>
            </a:r>
            <a:r>
              <a:rPr lang="en-GB" dirty="0">
                <a:solidFill>
                  <a:srgbClr val="0070C0"/>
                </a:solidFill>
              </a:rPr>
              <a:t>/</a:t>
            </a:r>
            <a:r>
              <a:rPr lang="en-GB" dirty="0" err="1">
                <a:solidFill>
                  <a:srgbClr val="0070C0"/>
                </a:solidFill>
              </a:rPr>
              <a:t>watch?v</a:t>
            </a:r>
            <a:r>
              <a:rPr lang="en-GB" dirty="0">
                <a:solidFill>
                  <a:srgbClr val="0070C0"/>
                </a:solidFill>
              </a:rPr>
              <a:t>=</a:t>
            </a:r>
            <a:r>
              <a:rPr lang="en-GB" dirty="0" err="1">
                <a:solidFill>
                  <a:srgbClr val="0070C0"/>
                </a:solidFill>
              </a:rPr>
              <a:t>uQZ8jgvZ3rE</a:t>
            </a:r>
            <a:endParaRPr lang="en-GB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9522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0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AC86E1D-94E1-E5E3-5D85-1B4C47D79B9A}"/>
              </a:ext>
            </a:extLst>
          </p:cNvPr>
          <p:cNvSpPr txBox="1"/>
          <p:nvPr/>
        </p:nvSpPr>
        <p:spPr>
          <a:xfrm flipH="1">
            <a:off x="2022327" y="1617643"/>
            <a:ext cx="186485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GB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BIỂU DIỄN LIÊN KHÚC NHỊP ĐIỆU MÙA XUÂN – CHÀO ĐÓN NĂM MỚI</a:t>
            </a:r>
          </a:p>
        </p:txBody>
      </p:sp>
      <p:pic>
        <p:nvPicPr>
          <p:cNvPr id="13" name="Picture 12" descr="A stage with red curtains&#10;&#10;Description automatically generated with low confidence">
            <a:extLst>
              <a:ext uri="{FF2B5EF4-FFF2-40B4-BE49-F238E27FC236}">
                <a16:creationId xmlns:a16="http://schemas.microsoft.com/office/drawing/2014/main" id="{2C5E2ED3-B9B3-DD5C-3A4D-29A43C282D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9E5025D5-4C38-28B0-930C-0431827A3BF3}"/>
              </a:ext>
            </a:extLst>
          </p:cNvPr>
          <p:cNvSpPr txBox="1"/>
          <p:nvPr/>
        </p:nvSpPr>
        <p:spPr>
          <a:xfrm flipH="1">
            <a:off x="2321308" y="1645431"/>
            <a:ext cx="442963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GB" sz="1400" b="1" i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CẢM NHẬN SAU KHI HỌC XONG CHỦ ĐỀ.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GB" sz="1400" b="1" i="1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t>CHIA SẺ NHỮNG DỰ ĐỊNH, MONG MUỐN CỦA BẢN THÂN KHI BƯỚC SANG NĂM MỚI.</a:t>
            </a:r>
          </a:p>
        </p:txBody>
      </p:sp>
      <p:grpSp>
        <p:nvGrpSpPr>
          <p:cNvPr id="15" name="Google Shape;6862;p55">
            <a:extLst>
              <a:ext uri="{FF2B5EF4-FFF2-40B4-BE49-F238E27FC236}">
                <a16:creationId xmlns:a16="http://schemas.microsoft.com/office/drawing/2014/main" id="{74EA08ED-1167-E227-2E09-815982BDD49C}"/>
              </a:ext>
            </a:extLst>
          </p:cNvPr>
          <p:cNvGrpSpPr/>
          <p:nvPr/>
        </p:nvGrpSpPr>
        <p:grpSpPr>
          <a:xfrm>
            <a:off x="425457" y="0"/>
            <a:ext cx="569775" cy="2500295"/>
            <a:chOff x="2526900" y="1423675"/>
            <a:chExt cx="730387" cy="3204684"/>
          </a:xfrm>
        </p:grpSpPr>
        <p:sp>
          <p:nvSpPr>
            <p:cNvPr id="16" name="Google Shape;6863;p55">
              <a:extLst>
                <a:ext uri="{FF2B5EF4-FFF2-40B4-BE49-F238E27FC236}">
                  <a16:creationId xmlns:a16="http://schemas.microsoft.com/office/drawing/2014/main" id="{E1310C9F-D2C6-6368-CE67-63E16F931892}"/>
                </a:ext>
              </a:extLst>
            </p:cNvPr>
            <p:cNvSpPr/>
            <p:nvPr/>
          </p:nvSpPr>
          <p:spPr>
            <a:xfrm>
              <a:off x="2877409" y="1423675"/>
              <a:ext cx="30393" cy="3034797"/>
            </a:xfrm>
            <a:custGeom>
              <a:avLst/>
              <a:gdLst/>
              <a:ahLst/>
              <a:cxnLst/>
              <a:rect l="l" t="t" r="r" b="b"/>
              <a:pathLst>
                <a:path w="734" h="73291" extrusionOk="0">
                  <a:moveTo>
                    <a:pt x="0" y="0"/>
                  </a:moveTo>
                  <a:lnTo>
                    <a:pt x="0" y="73291"/>
                  </a:lnTo>
                  <a:lnTo>
                    <a:pt x="734" y="73291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6864;p55">
              <a:extLst>
                <a:ext uri="{FF2B5EF4-FFF2-40B4-BE49-F238E27FC236}">
                  <a16:creationId xmlns:a16="http://schemas.microsoft.com/office/drawing/2014/main" id="{FF979BFE-638D-CF1C-F776-75E71BD3B191}"/>
                </a:ext>
              </a:extLst>
            </p:cNvPr>
            <p:cNvSpPr/>
            <p:nvPr/>
          </p:nvSpPr>
          <p:spPr>
            <a:xfrm>
              <a:off x="2526900" y="2643976"/>
              <a:ext cx="730387" cy="1123096"/>
            </a:xfrm>
            <a:custGeom>
              <a:avLst/>
              <a:gdLst/>
              <a:ahLst/>
              <a:cxnLst/>
              <a:rect l="l" t="t" r="r" b="b"/>
              <a:pathLst>
                <a:path w="17639" h="27123" extrusionOk="0">
                  <a:moveTo>
                    <a:pt x="8820" y="0"/>
                  </a:moveTo>
                  <a:cubicBezTo>
                    <a:pt x="3949" y="0"/>
                    <a:pt x="1" y="3948"/>
                    <a:pt x="1" y="8822"/>
                  </a:cubicBezTo>
                  <a:lnTo>
                    <a:pt x="1" y="18301"/>
                  </a:lnTo>
                  <a:cubicBezTo>
                    <a:pt x="1" y="23175"/>
                    <a:pt x="3949" y="27123"/>
                    <a:pt x="8820" y="27123"/>
                  </a:cubicBezTo>
                  <a:cubicBezTo>
                    <a:pt x="13690" y="27123"/>
                    <a:pt x="17638" y="23172"/>
                    <a:pt x="17638" y="18301"/>
                  </a:cubicBezTo>
                  <a:lnTo>
                    <a:pt x="17638" y="8822"/>
                  </a:lnTo>
                  <a:cubicBezTo>
                    <a:pt x="17638" y="3948"/>
                    <a:pt x="13690" y="0"/>
                    <a:pt x="8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6865;p55">
              <a:extLst>
                <a:ext uri="{FF2B5EF4-FFF2-40B4-BE49-F238E27FC236}">
                  <a16:creationId xmlns:a16="http://schemas.microsoft.com/office/drawing/2014/main" id="{FFDB5E78-47FD-DC1C-DAC4-018F32434D65}"/>
                </a:ext>
              </a:extLst>
            </p:cNvPr>
            <p:cNvSpPr/>
            <p:nvPr/>
          </p:nvSpPr>
          <p:spPr>
            <a:xfrm>
              <a:off x="2538245" y="3182844"/>
              <a:ext cx="50848" cy="50890"/>
            </a:xfrm>
            <a:custGeom>
              <a:avLst/>
              <a:gdLst/>
              <a:ahLst/>
              <a:cxnLst/>
              <a:rect l="l" t="t" r="r" b="b"/>
              <a:pathLst>
                <a:path w="1228" h="1229" extrusionOk="0">
                  <a:moveTo>
                    <a:pt x="614" y="1"/>
                  </a:moveTo>
                  <a:cubicBezTo>
                    <a:pt x="277" y="1"/>
                    <a:pt x="0" y="277"/>
                    <a:pt x="0" y="615"/>
                  </a:cubicBezTo>
                  <a:cubicBezTo>
                    <a:pt x="0" y="952"/>
                    <a:pt x="277" y="1228"/>
                    <a:pt x="614" y="1228"/>
                  </a:cubicBezTo>
                  <a:cubicBezTo>
                    <a:pt x="954" y="1228"/>
                    <a:pt x="1228" y="955"/>
                    <a:pt x="1228" y="615"/>
                  </a:cubicBezTo>
                  <a:cubicBezTo>
                    <a:pt x="1228" y="277"/>
                    <a:pt x="954" y="1"/>
                    <a:pt x="6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6866;p55">
              <a:extLst>
                <a:ext uri="{FF2B5EF4-FFF2-40B4-BE49-F238E27FC236}">
                  <a16:creationId xmlns:a16="http://schemas.microsoft.com/office/drawing/2014/main" id="{0DD5B730-82C1-491F-72D2-11E9C7333109}"/>
                </a:ext>
              </a:extLst>
            </p:cNvPr>
            <p:cNvSpPr/>
            <p:nvPr/>
          </p:nvSpPr>
          <p:spPr>
            <a:xfrm>
              <a:off x="3183612" y="3182844"/>
              <a:ext cx="50890" cy="50890"/>
            </a:xfrm>
            <a:custGeom>
              <a:avLst/>
              <a:gdLst/>
              <a:ahLst/>
              <a:cxnLst/>
              <a:rect l="l" t="t" r="r" b="b"/>
              <a:pathLst>
                <a:path w="1229" h="1229" extrusionOk="0">
                  <a:moveTo>
                    <a:pt x="615" y="1"/>
                  </a:moveTo>
                  <a:cubicBezTo>
                    <a:pt x="274" y="1"/>
                    <a:pt x="1" y="277"/>
                    <a:pt x="1" y="615"/>
                  </a:cubicBezTo>
                  <a:cubicBezTo>
                    <a:pt x="1" y="952"/>
                    <a:pt x="274" y="1228"/>
                    <a:pt x="615" y="1228"/>
                  </a:cubicBezTo>
                  <a:cubicBezTo>
                    <a:pt x="952" y="1228"/>
                    <a:pt x="1228" y="955"/>
                    <a:pt x="1228" y="615"/>
                  </a:cubicBezTo>
                  <a:cubicBezTo>
                    <a:pt x="1228" y="277"/>
                    <a:pt x="955" y="1"/>
                    <a:pt x="6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6867;p55">
              <a:extLst>
                <a:ext uri="{FF2B5EF4-FFF2-40B4-BE49-F238E27FC236}">
                  <a16:creationId xmlns:a16="http://schemas.microsoft.com/office/drawing/2014/main" id="{E4A455AC-9920-4159-F118-B7F2DCE255C8}"/>
                </a:ext>
              </a:extLst>
            </p:cNvPr>
            <p:cNvSpPr/>
            <p:nvPr/>
          </p:nvSpPr>
          <p:spPr>
            <a:xfrm>
              <a:off x="2549674" y="2643976"/>
              <a:ext cx="684963" cy="302109"/>
            </a:xfrm>
            <a:custGeom>
              <a:avLst/>
              <a:gdLst/>
              <a:ahLst/>
              <a:cxnLst/>
              <a:rect l="l" t="t" r="r" b="b"/>
              <a:pathLst>
                <a:path w="16542" h="7296" extrusionOk="0">
                  <a:moveTo>
                    <a:pt x="8270" y="0"/>
                  </a:moveTo>
                  <a:cubicBezTo>
                    <a:pt x="4475" y="0"/>
                    <a:pt x="1245" y="2394"/>
                    <a:pt x="1" y="5753"/>
                  </a:cubicBezTo>
                  <a:cubicBezTo>
                    <a:pt x="1881" y="6735"/>
                    <a:pt x="4015" y="7296"/>
                    <a:pt x="6280" y="7296"/>
                  </a:cubicBezTo>
                  <a:lnTo>
                    <a:pt x="10261" y="7296"/>
                  </a:lnTo>
                  <a:cubicBezTo>
                    <a:pt x="12527" y="7296"/>
                    <a:pt x="14664" y="6738"/>
                    <a:pt x="16541" y="5753"/>
                  </a:cubicBezTo>
                  <a:cubicBezTo>
                    <a:pt x="15291" y="2397"/>
                    <a:pt x="12064" y="0"/>
                    <a:pt x="827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6868;p55">
              <a:extLst>
                <a:ext uri="{FF2B5EF4-FFF2-40B4-BE49-F238E27FC236}">
                  <a16:creationId xmlns:a16="http://schemas.microsoft.com/office/drawing/2014/main" id="{9ACC5D29-7C66-69E2-4F13-FD0011A0B84D}"/>
                </a:ext>
              </a:extLst>
            </p:cNvPr>
            <p:cNvSpPr/>
            <p:nvPr/>
          </p:nvSpPr>
          <p:spPr>
            <a:xfrm>
              <a:off x="2563669" y="3505155"/>
              <a:ext cx="656516" cy="261778"/>
            </a:xfrm>
            <a:custGeom>
              <a:avLst/>
              <a:gdLst/>
              <a:ahLst/>
              <a:cxnLst/>
              <a:rect l="l" t="t" r="r" b="b"/>
              <a:pathLst>
                <a:path w="15855" h="6322" extrusionOk="0">
                  <a:moveTo>
                    <a:pt x="5940" y="0"/>
                  </a:moveTo>
                  <a:cubicBezTo>
                    <a:pt x="3808" y="0"/>
                    <a:pt x="1794" y="491"/>
                    <a:pt x="0" y="1367"/>
                  </a:cubicBezTo>
                  <a:cubicBezTo>
                    <a:pt x="1434" y="4299"/>
                    <a:pt x="4444" y="6322"/>
                    <a:pt x="7929" y="6322"/>
                  </a:cubicBezTo>
                  <a:cubicBezTo>
                    <a:pt x="11410" y="6322"/>
                    <a:pt x="14423" y="4299"/>
                    <a:pt x="15855" y="1367"/>
                  </a:cubicBezTo>
                  <a:cubicBezTo>
                    <a:pt x="14058" y="491"/>
                    <a:pt x="12046" y="0"/>
                    <a:pt x="991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6869;p55">
              <a:extLst>
                <a:ext uri="{FF2B5EF4-FFF2-40B4-BE49-F238E27FC236}">
                  <a16:creationId xmlns:a16="http://schemas.microsoft.com/office/drawing/2014/main" id="{5DEC5F2F-FED8-E4BF-BB4C-59D7DACDB4B9}"/>
                </a:ext>
              </a:extLst>
            </p:cNvPr>
            <p:cNvSpPr/>
            <p:nvPr/>
          </p:nvSpPr>
          <p:spPr>
            <a:xfrm>
              <a:off x="2631925" y="2666990"/>
              <a:ext cx="520451" cy="1077076"/>
            </a:xfrm>
            <a:custGeom>
              <a:avLst/>
              <a:gdLst/>
              <a:ahLst/>
              <a:cxnLst/>
              <a:rect l="l" t="t" r="r" b="b"/>
              <a:pathLst>
                <a:path w="13222" h="27363" extrusionOk="0">
                  <a:moveTo>
                    <a:pt x="7935" y="243"/>
                  </a:moveTo>
                  <a:cubicBezTo>
                    <a:pt x="10713" y="243"/>
                    <a:pt x="12973" y="2503"/>
                    <a:pt x="12973" y="5282"/>
                  </a:cubicBezTo>
                  <a:lnTo>
                    <a:pt x="12973" y="22082"/>
                  </a:lnTo>
                  <a:cubicBezTo>
                    <a:pt x="12973" y="24860"/>
                    <a:pt x="10713" y="27120"/>
                    <a:pt x="7935" y="27120"/>
                  </a:cubicBezTo>
                  <a:lnTo>
                    <a:pt x="5282" y="27120"/>
                  </a:lnTo>
                  <a:cubicBezTo>
                    <a:pt x="2500" y="27120"/>
                    <a:pt x="240" y="24860"/>
                    <a:pt x="240" y="22082"/>
                  </a:cubicBezTo>
                  <a:lnTo>
                    <a:pt x="240" y="5282"/>
                  </a:lnTo>
                  <a:cubicBezTo>
                    <a:pt x="240" y="2503"/>
                    <a:pt x="2500" y="243"/>
                    <a:pt x="5282" y="243"/>
                  </a:cubicBezTo>
                  <a:close/>
                  <a:moveTo>
                    <a:pt x="5284" y="0"/>
                  </a:moveTo>
                  <a:cubicBezTo>
                    <a:pt x="2372" y="0"/>
                    <a:pt x="0" y="2372"/>
                    <a:pt x="0" y="5282"/>
                  </a:cubicBezTo>
                  <a:lnTo>
                    <a:pt x="0" y="22082"/>
                  </a:lnTo>
                  <a:cubicBezTo>
                    <a:pt x="0" y="24991"/>
                    <a:pt x="2372" y="27363"/>
                    <a:pt x="5284" y="27363"/>
                  </a:cubicBezTo>
                  <a:lnTo>
                    <a:pt x="7937" y="27363"/>
                  </a:lnTo>
                  <a:cubicBezTo>
                    <a:pt x="10850" y="27363"/>
                    <a:pt x="13219" y="24997"/>
                    <a:pt x="13221" y="22082"/>
                  </a:cubicBezTo>
                  <a:lnTo>
                    <a:pt x="13221" y="5282"/>
                  </a:lnTo>
                  <a:cubicBezTo>
                    <a:pt x="13221" y="2372"/>
                    <a:pt x="10850" y="0"/>
                    <a:pt x="79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6870;p55">
              <a:extLst>
                <a:ext uri="{FF2B5EF4-FFF2-40B4-BE49-F238E27FC236}">
                  <a16:creationId xmlns:a16="http://schemas.microsoft.com/office/drawing/2014/main" id="{6468EDC1-118E-239E-5141-29E93E959942}"/>
                </a:ext>
              </a:extLst>
            </p:cNvPr>
            <p:cNvSpPr/>
            <p:nvPr/>
          </p:nvSpPr>
          <p:spPr>
            <a:xfrm>
              <a:off x="2750000" y="2638758"/>
              <a:ext cx="284180" cy="1133282"/>
            </a:xfrm>
            <a:custGeom>
              <a:avLst/>
              <a:gdLst/>
              <a:ahLst/>
              <a:cxnLst/>
              <a:rect l="l" t="t" r="r" b="b"/>
              <a:pathLst>
                <a:path w="6863" h="27369" extrusionOk="0">
                  <a:moveTo>
                    <a:pt x="4107" y="249"/>
                  </a:moveTo>
                  <a:cubicBezTo>
                    <a:pt x="5493" y="249"/>
                    <a:pt x="6617" y="1376"/>
                    <a:pt x="6617" y="2760"/>
                  </a:cubicBezTo>
                  <a:lnTo>
                    <a:pt x="6617" y="24615"/>
                  </a:lnTo>
                  <a:cubicBezTo>
                    <a:pt x="6617" y="25999"/>
                    <a:pt x="5493" y="27126"/>
                    <a:pt x="4107" y="27126"/>
                  </a:cubicBezTo>
                  <a:lnTo>
                    <a:pt x="2754" y="27126"/>
                  </a:lnTo>
                  <a:cubicBezTo>
                    <a:pt x="1370" y="27126"/>
                    <a:pt x="243" y="25999"/>
                    <a:pt x="243" y="24615"/>
                  </a:cubicBezTo>
                  <a:lnTo>
                    <a:pt x="243" y="2760"/>
                  </a:lnTo>
                  <a:cubicBezTo>
                    <a:pt x="243" y="1376"/>
                    <a:pt x="1370" y="249"/>
                    <a:pt x="2754" y="249"/>
                  </a:cubicBezTo>
                  <a:close/>
                  <a:moveTo>
                    <a:pt x="2754" y="1"/>
                  </a:moveTo>
                  <a:cubicBezTo>
                    <a:pt x="1233" y="1"/>
                    <a:pt x="0" y="1240"/>
                    <a:pt x="0" y="2757"/>
                  </a:cubicBezTo>
                  <a:lnTo>
                    <a:pt x="0" y="24615"/>
                  </a:lnTo>
                  <a:cubicBezTo>
                    <a:pt x="0" y="26136"/>
                    <a:pt x="1239" y="27369"/>
                    <a:pt x="2754" y="27369"/>
                  </a:cubicBezTo>
                  <a:lnTo>
                    <a:pt x="4107" y="27369"/>
                  </a:lnTo>
                  <a:cubicBezTo>
                    <a:pt x="5627" y="27369"/>
                    <a:pt x="6863" y="26136"/>
                    <a:pt x="6863" y="24612"/>
                  </a:cubicBezTo>
                  <a:lnTo>
                    <a:pt x="6863" y="2757"/>
                  </a:lnTo>
                  <a:cubicBezTo>
                    <a:pt x="6863" y="1237"/>
                    <a:pt x="5624" y="1"/>
                    <a:pt x="4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6871;p55">
              <a:extLst>
                <a:ext uri="{FF2B5EF4-FFF2-40B4-BE49-F238E27FC236}">
                  <a16:creationId xmlns:a16="http://schemas.microsoft.com/office/drawing/2014/main" id="{1F0BCBCD-5290-141F-8984-718477ACD28F}"/>
                </a:ext>
              </a:extLst>
            </p:cNvPr>
            <p:cNvSpPr/>
            <p:nvPr/>
          </p:nvSpPr>
          <p:spPr>
            <a:xfrm>
              <a:off x="2886974" y="2643976"/>
              <a:ext cx="10228" cy="1122971"/>
            </a:xfrm>
            <a:custGeom>
              <a:avLst/>
              <a:gdLst/>
              <a:ahLst/>
              <a:cxnLst/>
              <a:rect l="l" t="t" r="r" b="b"/>
              <a:pathLst>
                <a:path w="247" h="27120" extrusionOk="0">
                  <a:moveTo>
                    <a:pt x="1" y="0"/>
                  </a:moveTo>
                  <a:lnTo>
                    <a:pt x="1" y="27120"/>
                  </a:lnTo>
                  <a:lnTo>
                    <a:pt x="246" y="2712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6872;p55">
              <a:extLst>
                <a:ext uri="{FF2B5EF4-FFF2-40B4-BE49-F238E27FC236}">
                  <a16:creationId xmlns:a16="http://schemas.microsoft.com/office/drawing/2014/main" id="{65CCB6C5-5EF5-0ADA-6DB3-112606D39430}"/>
                </a:ext>
              </a:extLst>
            </p:cNvPr>
            <p:cNvSpPr/>
            <p:nvPr/>
          </p:nvSpPr>
          <p:spPr>
            <a:xfrm>
              <a:off x="2547231" y="2877759"/>
              <a:ext cx="689601" cy="73415"/>
            </a:xfrm>
            <a:custGeom>
              <a:avLst/>
              <a:gdLst/>
              <a:ahLst/>
              <a:cxnLst/>
              <a:rect l="l" t="t" r="r" b="b"/>
              <a:pathLst>
                <a:path w="16654" h="1773" extrusionOk="0">
                  <a:moveTo>
                    <a:pt x="113" y="1"/>
                  </a:moveTo>
                  <a:lnTo>
                    <a:pt x="1" y="219"/>
                  </a:lnTo>
                  <a:cubicBezTo>
                    <a:pt x="1945" y="1237"/>
                    <a:pt x="4135" y="1772"/>
                    <a:pt x="6337" y="1772"/>
                  </a:cubicBezTo>
                  <a:lnTo>
                    <a:pt x="10315" y="1772"/>
                  </a:lnTo>
                  <a:cubicBezTo>
                    <a:pt x="12519" y="1772"/>
                    <a:pt x="14709" y="1237"/>
                    <a:pt x="16653" y="219"/>
                  </a:cubicBezTo>
                  <a:lnTo>
                    <a:pt x="16542" y="1"/>
                  </a:lnTo>
                  <a:cubicBezTo>
                    <a:pt x="14631" y="1002"/>
                    <a:pt x="12477" y="1533"/>
                    <a:pt x="10315" y="1533"/>
                  </a:cubicBezTo>
                  <a:lnTo>
                    <a:pt x="6337" y="1533"/>
                  </a:lnTo>
                  <a:cubicBezTo>
                    <a:pt x="4175" y="1533"/>
                    <a:pt x="2024" y="1002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6873;p55">
              <a:extLst>
                <a:ext uri="{FF2B5EF4-FFF2-40B4-BE49-F238E27FC236}">
                  <a16:creationId xmlns:a16="http://schemas.microsoft.com/office/drawing/2014/main" id="{C87F17A2-6675-2099-C6AB-6BD976F8684E}"/>
                </a:ext>
              </a:extLst>
            </p:cNvPr>
            <p:cNvSpPr/>
            <p:nvPr/>
          </p:nvSpPr>
          <p:spPr>
            <a:xfrm>
              <a:off x="2561350" y="3500186"/>
              <a:ext cx="661029" cy="66211"/>
            </a:xfrm>
            <a:custGeom>
              <a:avLst/>
              <a:gdLst/>
              <a:ahLst/>
              <a:cxnLst/>
              <a:rect l="l" t="t" r="r" b="b"/>
              <a:pathLst>
                <a:path w="15964" h="1599" extrusionOk="0">
                  <a:moveTo>
                    <a:pt x="5993" y="0"/>
                  </a:moveTo>
                  <a:cubicBezTo>
                    <a:pt x="3892" y="0"/>
                    <a:pt x="1878" y="466"/>
                    <a:pt x="0" y="1378"/>
                  </a:cubicBezTo>
                  <a:lnTo>
                    <a:pt x="109" y="1599"/>
                  </a:lnTo>
                  <a:cubicBezTo>
                    <a:pt x="1953" y="701"/>
                    <a:pt x="3934" y="243"/>
                    <a:pt x="5996" y="243"/>
                  </a:cubicBezTo>
                  <a:lnTo>
                    <a:pt x="9974" y="243"/>
                  </a:lnTo>
                  <a:cubicBezTo>
                    <a:pt x="12038" y="243"/>
                    <a:pt x="14016" y="701"/>
                    <a:pt x="15860" y="1599"/>
                  </a:cubicBezTo>
                  <a:lnTo>
                    <a:pt x="15964" y="1378"/>
                  </a:lnTo>
                  <a:cubicBezTo>
                    <a:pt x="14086" y="463"/>
                    <a:pt x="12072" y="0"/>
                    <a:pt x="9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6874;p55">
              <a:extLst>
                <a:ext uri="{FF2B5EF4-FFF2-40B4-BE49-F238E27FC236}">
                  <a16:creationId xmlns:a16="http://schemas.microsoft.com/office/drawing/2014/main" id="{5DA4EA5C-7DDD-4B58-F609-BCB8A5A97E88}"/>
                </a:ext>
              </a:extLst>
            </p:cNvPr>
            <p:cNvSpPr/>
            <p:nvPr/>
          </p:nvSpPr>
          <p:spPr>
            <a:xfrm>
              <a:off x="2635717" y="3004339"/>
              <a:ext cx="512501" cy="442563"/>
            </a:xfrm>
            <a:custGeom>
              <a:avLst/>
              <a:gdLst/>
              <a:ahLst/>
              <a:cxnLst/>
              <a:rect l="l" t="t" r="r" b="b"/>
              <a:pathLst>
                <a:path w="12377" h="10688" extrusionOk="0">
                  <a:moveTo>
                    <a:pt x="6191" y="0"/>
                  </a:moveTo>
                  <a:cubicBezTo>
                    <a:pt x="5339" y="0"/>
                    <a:pt x="4487" y="445"/>
                    <a:pt x="4049" y="1335"/>
                  </a:cubicBezTo>
                  <a:lnTo>
                    <a:pt x="3644" y="2150"/>
                  </a:lnTo>
                  <a:lnTo>
                    <a:pt x="2746" y="2284"/>
                  </a:lnTo>
                  <a:cubicBezTo>
                    <a:pt x="785" y="2568"/>
                    <a:pt x="1" y="4979"/>
                    <a:pt x="1421" y="6359"/>
                  </a:cubicBezTo>
                  <a:lnTo>
                    <a:pt x="2074" y="6996"/>
                  </a:lnTo>
                  <a:lnTo>
                    <a:pt x="1920" y="7891"/>
                  </a:lnTo>
                  <a:cubicBezTo>
                    <a:pt x="1656" y="9436"/>
                    <a:pt x="2880" y="10687"/>
                    <a:pt x="4271" y="10687"/>
                  </a:cubicBezTo>
                  <a:cubicBezTo>
                    <a:pt x="4639" y="10687"/>
                    <a:pt x="5019" y="10600"/>
                    <a:pt x="5385" y="10407"/>
                  </a:cubicBezTo>
                  <a:lnTo>
                    <a:pt x="6192" y="9986"/>
                  </a:lnTo>
                  <a:lnTo>
                    <a:pt x="6998" y="10407"/>
                  </a:lnTo>
                  <a:cubicBezTo>
                    <a:pt x="7363" y="10600"/>
                    <a:pt x="7742" y="10687"/>
                    <a:pt x="8109" y="10687"/>
                  </a:cubicBezTo>
                  <a:cubicBezTo>
                    <a:pt x="9500" y="10687"/>
                    <a:pt x="10727" y="9436"/>
                    <a:pt x="10463" y="7891"/>
                  </a:cubicBezTo>
                  <a:lnTo>
                    <a:pt x="10309" y="6996"/>
                  </a:lnTo>
                  <a:lnTo>
                    <a:pt x="10962" y="6359"/>
                  </a:lnTo>
                  <a:cubicBezTo>
                    <a:pt x="12376" y="4976"/>
                    <a:pt x="11595" y="2568"/>
                    <a:pt x="9637" y="2284"/>
                  </a:cubicBezTo>
                  <a:lnTo>
                    <a:pt x="8736" y="2150"/>
                  </a:lnTo>
                  <a:lnTo>
                    <a:pt x="8331" y="1335"/>
                  </a:lnTo>
                  <a:cubicBezTo>
                    <a:pt x="7895" y="445"/>
                    <a:pt x="7043" y="0"/>
                    <a:pt x="6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6875;p55">
              <a:extLst>
                <a:ext uri="{FF2B5EF4-FFF2-40B4-BE49-F238E27FC236}">
                  <a16:creationId xmlns:a16="http://schemas.microsoft.com/office/drawing/2014/main" id="{7EEAA0C1-33D7-DAA1-D648-153EECCC3F5D}"/>
                </a:ext>
              </a:extLst>
            </p:cNvPr>
            <p:cNvSpPr/>
            <p:nvPr/>
          </p:nvSpPr>
          <p:spPr>
            <a:xfrm>
              <a:off x="2673853" y="3037133"/>
              <a:ext cx="436601" cy="376725"/>
            </a:xfrm>
            <a:custGeom>
              <a:avLst/>
              <a:gdLst/>
              <a:ahLst/>
              <a:cxnLst/>
              <a:rect l="l" t="t" r="r" b="b"/>
              <a:pathLst>
                <a:path w="10544" h="9098" extrusionOk="0">
                  <a:moveTo>
                    <a:pt x="5271" y="0"/>
                  </a:moveTo>
                  <a:cubicBezTo>
                    <a:pt x="4544" y="0"/>
                    <a:pt x="3818" y="378"/>
                    <a:pt x="3443" y="1134"/>
                  </a:cubicBezTo>
                  <a:lnTo>
                    <a:pt x="3100" y="1829"/>
                  </a:lnTo>
                  <a:lnTo>
                    <a:pt x="2333" y="1941"/>
                  </a:lnTo>
                  <a:cubicBezTo>
                    <a:pt x="667" y="2181"/>
                    <a:pt x="1" y="4231"/>
                    <a:pt x="1209" y="5411"/>
                  </a:cubicBezTo>
                  <a:lnTo>
                    <a:pt x="1761" y="5952"/>
                  </a:lnTo>
                  <a:lnTo>
                    <a:pt x="1630" y="6714"/>
                  </a:lnTo>
                  <a:cubicBezTo>
                    <a:pt x="1402" y="8028"/>
                    <a:pt x="2451" y="9097"/>
                    <a:pt x="3638" y="9097"/>
                  </a:cubicBezTo>
                  <a:cubicBezTo>
                    <a:pt x="3951" y="9097"/>
                    <a:pt x="4273" y="9023"/>
                    <a:pt x="4584" y="8859"/>
                  </a:cubicBezTo>
                  <a:lnTo>
                    <a:pt x="5271" y="8497"/>
                  </a:lnTo>
                  <a:lnTo>
                    <a:pt x="5957" y="8859"/>
                  </a:lnTo>
                  <a:cubicBezTo>
                    <a:pt x="6269" y="9023"/>
                    <a:pt x="6592" y="9098"/>
                    <a:pt x="6905" y="9098"/>
                  </a:cubicBezTo>
                  <a:cubicBezTo>
                    <a:pt x="8091" y="9098"/>
                    <a:pt x="9136" y="8032"/>
                    <a:pt x="8911" y="6714"/>
                  </a:cubicBezTo>
                  <a:lnTo>
                    <a:pt x="8777" y="5952"/>
                  </a:lnTo>
                  <a:lnTo>
                    <a:pt x="9332" y="5411"/>
                  </a:lnTo>
                  <a:cubicBezTo>
                    <a:pt x="10543" y="4237"/>
                    <a:pt x="9876" y="2186"/>
                    <a:pt x="8205" y="1941"/>
                  </a:cubicBezTo>
                  <a:lnTo>
                    <a:pt x="7438" y="1829"/>
                  </a:lnTo>
                  <a:lnTo>
                    <a:pt x="7098" y="1134"/>
                  </a:lnTo>
                  <a:cubicBezTo>
                    <a:pt x="6723" y="378"/>
                    <a:pt x="5997" y="0"/>
                    <a:pt x="5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6876;p55">
              <a:extLst>
                <a:ext uri="{FF2B5EF4-FFF2-40B4-BE49-F238E27FC236}">
                  <a16:creationId xmlns:a16="http://schemas.microsoft.com/office/drawing/2014/main" id="{3F85CE41-0A09-E215-616D-9C925F23A437}"/>
                </a:ext>
              </a:extLst>
            </p:cNvPr>
            <p:cNvSpPr/>
            <p:nvPr/>
          </p:nvSpPr>
          <p:spPr>
            <a:xfrm>
              <a:off x="2673853" y="3067319"/>
              <a:ext cx="401487" cy="362688"/>
            </a:xfrm>
            <a:custGeom>
              <a:avLst/>
              <a:gdLst/>
              <a:ahLst/>
              <a:cxnLst/>
              <a:rect l="l" t="t" r="r" b="b"/>
              <a:pathLst>
                <a:path w="9696" h="8759" extrusionOk="0">
                  <a:moveTo>
                    <a:pt x="1" y="4124"/>
                  </a:moveTo>
                  <a:lnTo>
                    <a:pt x="1" y="4124"/>
                  </a:lnTo>
                  <a:cubicBezTo>
                    <a:pt x="121" y="4378"/>
                    <a:pt x="280" y="4624"/>
                    <a:pt x="503" y="4838"/>
                  </a:cubicBezTo>
                  <a:lnTo>
                    <a:pt x="1156" y="5475"/>
                  </a:lnTo>
                  <a:lnTo>
                    <a:pt x="1002" y="6370"/>
                  </a:lnTo>
                  <a:cubicBezTo>
                    <a:pt x="991" y="6437"/>
                    <a:pt x="988" y="6498"/>
                    <a:pt x="980" y="6565"/>
                  </a:cubicBezTo>
                  <a:cubicBezTo>
                    <a:pt x="1861" y="6230"/>
                    <a:pt x="2897" y="5574"/>
                    <a:pt x="3868" y="5147"/>
                  </a:cubicBezTo>
                  <a:lnTo>
                    <a:pt x="3868" y="5147"/>
                  </a:lnTo>
                  <a:cubicBezTo>
                    <a:pt x="3867" y="5206"/>
                    <a:pt x="3885" y="5245"/>
                    <a:pt x="3941" y="5245"/>
                  </a:cubicBezTo>
                  <a:cubicBezTo>
                    <a:pt x="3949" y="5245"/>
                    <a:pt x="3956" y="5244"/>
                    <a:pt x="3965" y="5243"/>
                  </a:cubicBezTo>
                  <a:cubicBezTo>
                    <a:pt x="4252" y="5198"/>
                    <a:pt x="4531" y="5067"/>
                    <a:pt x="4710" y="4841"/>
                  </a:cubicBezTo>
                  <a:lnTo>
                    <a:pt x="4710" y="4841"/>
                  </a:lnTo>
                  <a:cubicBezTo>
                    <a:pt x="4439" y="4914"/>
                    <a:pt x="4156" y="5020"/>
                    <a:pt x="3868" y="5147"/>
                  </a:cubicBezTo>
                  <a:lnTo>
                    <a:pt x="3868" y="5147"/>
                  </a:lnTo>
                  <a:cubicBezTo>
                    <a:pt x="3870" y="4977"/>
                    <a:pt x="4037" y="4642"/>
                    <a:pt x="3904" y="4642"/>
                  </a:cubicBezTo>
                  <a:cubicBezTo>
                    <a:pt x="3893" y="4642"/>
                    <a:pt x="3880" y="4644"/>
                    <a:pt x="3864" y="4649"/>
                  </a:cubicBezTo>
                  <a:cubicBezTo>
                    <a:pt x="3100" y="4897"/>
                    <a:pt x="2639" y="5077"/>
                    <a:pt x="2176" y="5077"/>
                  </a:cubicBezTo>
                  <a:cubicBezTo>
                    <a:pt x="1625" y="5077"/>
                    <a:pt x="1071" y="4822"/>
                    <a:pt x="1" y="4124"/>
                  </a:cubicBezTo>
                  <a:close/>
                  <a:moveTo>
                    <a:pt x="7508" y="1"/>
                  </a:moveTo>
                  <a:cubicBezTo>
                    <a:pt x="7304" y="1081"/>
                    <a:pt x="6978" y="2138"/>
                    <a:pt x="6531" y="3142"/>
                  </a:cubicBezTo>
                  <a:cubicBezTo>
                    <a:pt x="6412" y="3418"/>
                    <a:pt x="6250" y="3720"/>
                    <a:pt x="5960" y="3803"/>
                  </a:cubicBezTo>
                  <a:cubicBezTo>
                    <a:pt x="5908" y="3819"/>
                    <a:pt x="5855" y="3826"/>
                    <a:pt x="5802" y="3826"/>
                  </a:cubicBezTo>
                  <a:cubicBezTo>
                    <a:pt x="5627" y="3826"/>
                    <a:pt x="5452" y="3748"/>
                    <a:pt x="5315" y="3636"/>
                  </a:cubicBezTo>
                  <a:cubicBezTo>
                    <a:pt x="5134" y="3488"/>
                    <a:pt x="5008" y="3290"/>
                    <a:pt x="4883" y="3095"/>
                  </a:cubicBezTo>
                  <a:cubicBezTo>
                    <a:pt x="4249" y="2102"/>
                    <a:pt x="3616" y="1109"/>
                    <a:pt x="2983" y="113"/>
                  </a:cubicBezTo>
                  <a:lnTo>
                    <a:pt x="2729" y="629"/>
                  </a:lnTo>
                  <a:lnTo>
                    <a:pt x="2235" y="698"/>
                  </a:lnTo>
                  <a:cubicBezTo>
                    <a:pt x="3265" y="1348"/>
                    <a:pt x="4157" y="2197"/>
                    <a:pt x="4673" y="3282"/>
                  </a:cubicBezTo>
                  <a:cubicBezTo>
                    <a:pt x="4908" y="3778"/>
                    <a:pt x="5045" y="4409"/>
                    <a:pt x="4710" y="4841"/>
                  </a:cubicBezTo>
                  <a:cubicBezTo>
                    <a:pt x="4714" y="4840"/>
                    <a:pt x="4718" y="4840"/>
                    <a:pt x="4721" y="4840"/>
                  </a:cubicBezTo>
                  <a:cubicBezTo>
                    <a:pt x="4845" y="4840"/>
                    <a:pt x="4774" y="5371"/>
                    <a:pt x="4883" y="5461"/>
                  </a:cubicBezTo>
                  <a:cubicBezTo>
                    <a:pt x="4961" y="5522"/>
                    <a:pt x="4989" y="5622"/>
                    <a:pt x="5005" y="5720"/>
                  </a:cubicBezTo>
                  <a:cubicBezTo>
                    <a:pt x="5095" y="6192"/>
                    <a:pt x="5047" y="6680"/>
                    <a:pt x="4983" y="7157"/>
                  </a:cubicBezTo>
                  <a:cubicBezTo>
                    <a:pt x="4913" y="7695"/>
                    <a:pt x="4821" y="8228"/>
                    <a:pt x="4713" y="8758"/>
                  </a:cubicBezTo>
                  <a:lnTo>
                    <a:pt x="5271" y="8465"/>
                  </a:lnTo>
                  <a:lnTo>
                    <a:pt x="5683" y="8683"/>
                  </a:lnTo>
                  <a:cubicBezTo>
                    <a:pt x="5625" y="8236"/>
                    <a:pt x="5583" y="7784"/>
                    <a:pt x="5563" y="7335"/>
                  </a:cubicBezTo>
                  <a:cubicBezTo>
                    <a:pt x="5530" y="6599"/>
                    <a:pt x="5563" y="5815"/>
                    <a:pt x="5976" y="5210"/>
                  </a:cubicBezTo>
                  <a:cubicBezTo>
                    <a:pt x="6004" y="5168"/>
                    <a:pt x="6038" y="5126"/>
                    <a:pt x="6082" y="5098"/>
                  </a:cubicBezTo>
                  <a:cubicBezTo>
                    <a:pt x="6141" y="5062"/>
                    <a:pt x="6211" y="5059"/>
                    <a:pt x="6280" y="5059"/>
                  </a:cubicBezTo>
                  <a:cubicBezTo>
                    <a:pt x="6284" y="5059"/>
                    <a:pt x="6288" y="5059"/>
                    <a:pt x="6291" y="5059"/>
                  </a:cubicBezTo>
                  <a:cubicBezTo>
                    <a:pt x="7364" y="5059"/>
                    <a:pt x="8390" y="5467"/>
                    <a:pt x="9436" y="5731"/>
                  </a:cubicBezTo>
                  <a:lnTo>
                    <a:pt x="9394" y="5475"/>
                  </a:lnTo>
                  <a:lnTo>
                    <a:pt x="9695" y="5170"/>
                  </a:lnTo>
                  <a:cubicBezTo>
                    <a:pt x="9321" y="5154"/>
                    <a:pt x="8950" y="5134"/>
                    <a:pt x="8579" y="5078"/>
                  </a:cubicBezTo>
                  <a:cubicBezTo>
                    <a:pt x="8200" y="5023"/>
                    <a:pt x="7823" y="4939"/>
                    <a:pt x="7458" y="4825"/>
                  </a:cubicBezTo>
                  <a:cubicBezTo>
                    <a:pt x="7215" y="4749"/>
                    <a:pt x="6975" y="4657"/>
                    <a:pt x="6780" y="4501"/>
                  </a:cubicBezTo>
                  <a:cubicBezTo>
                    <a:pt x="6584" y="4345"/>
                    <a:pt x="6434" y="4110"/>
                    <a:pt x="6434" y="3859"/>
                  </a:cubicBezTo>
                  <a:cubicBezTo>
                    <a:pt x="6434" y="3605"/>
                    <a:pt x="6582" y="3374"/>
                    <a:pt x="6721" y="3165"/>
                  </a:cubicBezTo>
                  <a:lnTo>
                    <a:pt x="8342" y="707"/>
                  </a:lnTo>
                  <a:lnTo>
                    <a:pt x="7820" y="629"/>
                  </a:lnTo>
                  <a:lnTo>
                    <a:pt x="7508" y="1"/>
                  </a:ln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6877;p55">
              <a:extLst>
                <a:ext uri="{FF2B5EF4-FFF2-40B4-BE49-F238E27FC236}">
                  <a16:creationId xmlns:a16="http://schemas.microsoft.com/office/drawing/2014/main" id="{B4BF2BD1-5D9D-CC31-6524-481CD672B358}"/>
                </a:ext>
              </a:extLst>
            </p:cNvPr>
            <p:cNvSpPr/>
            <p:nvPr/>
          </p:nvSpPr>
          <p:spPr>
            <a:xfrm>
              <a:off x="2809129" y="3142762"/>
              <a:ext cx="165796" cy="165837"/>
            </a:xfrm>
            <a:custGeom>
              <a:avLst/>
              <a:gdLst/>
              <a:ahLst/>
              <a:cxnLst/>
              <a:rect l="l" t="t" r="r" b="b"/>
              <a:pathLst>
                <a:path w="4004" h="4005" extrusionOk="0">
                  <a:moveTo>
                    <a:pt x="2004" y="1"/>
                  </a:moveTo>
                  <a:cubicBezTo>
                    <a:pt x="896" y="1"/>
                    <a:pt x="0" y="896"/>
                    <a:pt x="0" y="2001"/>
                  </a:cubicBezTo>
                  <a:cubicBezTo>
                    <a:pt x="0" y="3109"/>
                    <a:pt x="896" y="4004"/>
                    <a:pt x="2004" y="4004"/>
                  </a:cubicBezTo>
                  <a:cubicBezTo>
                    <a:pt x="3108" y="4004"/>
                    <a:pt x="4004" y="3109"/>
                    <a:pt x="4004" y="2001"/>
                  </a:cubicBezTo>
                  <a:cubicBezTo>
                    <a:pt x="4004" y="896"/>
                    <a:pt x="3108" y="1"/>
                    <a:pt x="2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6878;p55">
              <a:extLst>
                <a:ext uri="{FF2B5EF4-FFF2-40B4-BE49-F238E27FC236}">
                  <a16:creationId xmlns:a16="http://schemas.microsoft.com/office/drawing/2014/main" id="{516076C5-DB90-177B-6DE2-05ABFC5E9949}"/>
                </a:ext>
              </a:extLst>
            </p:cNvPr>
            <p:cNvSpPr/>
            <p:nvPr/>
          </p:nvSpPr>
          <p:spPr>
            <a:xfrm>
              <a:off x="2826230" y="3168973"/>
              <a:ext cx="131593" cy="113374"/>
            </a:xfrm>
            <a:custGeom>
              <a:avLst/>
              <a:gdLst/>
              <a:ahLst/>
              <a:cxnLst/>
              <a:rect l="l" t="t" r="r" b="b"/>
              <a:pathLst>
                <a:path w="3178" h="2738" extrusionOk="0">
                  <a:moveTo>
                    <a:pt x="1589" y="1"/>
                  </a:moveTo>
                  <a:cubicBezTo>
                    <a:pt x="1371" y="1"/>
                    <a:pt x="1151" y="115"/>
                    <a:pt x="1035" y="344"/>
                  </a:cubicBezTo>
                  <a:lnTo>
                    <a:pt x="932" y="553"/>
                  </a:lnTo>
                  <a:lnTo>
                    <a:pt x="701" y="584"/>
                  </a:lnTo>
                  <a:cubicBezTo>
                    <a:pt x="198" y="654"/>
                    <a:pt x="0" y="1270"/>
                    <a:pt x="363" y="1627"/>
                  </a:cubicBezTo>
                  <a:lnTo>
                    <a:pt x="530" y="1792"/>
                  </a:lnTo>
                  <a:lnTo>
                    <a:pt x="491" y="2021"/>
                  </a:lnTo>
                  <a:cubicBezTo>
                    <a:pt x="425" y="2416"/>
                    <a:pt x="739" y="2737"/>
                    <a:pt x="1096" y="2737"/>
                  </a:cubicBezTo>
                  <a:cubicBezTo>
                    <a:pt x="1190" y="2737"/>
                    <a:pt x="1287" y="2715"/>
                    <a:pt x="1381" y="2665"/>
                  </a:cubicBezTo>
                  <a:lnTo>
                    <a:pt x="1588" y="2559"/>
                  </a:lnTo>
                  <a:lnTo>
                    <a:pt x="1791" y="2665"/>
                  </a:lnTo>
                  <a:cubicBezTo>
                    <a:pt x="1886" y="2715"/>
                    <a:pt x="1983" y="2737"/>
                    <a:pt x="2078" y="2737"/>
                  </a:cubicBezTo>
                  <a:cubicBezTo>
                    <a:pt x="2435" y="2737"/>
                    <a:pt x="2747" y="2416"/>
                    <a:pt x="2681" y="2021"/>
                  </a:cubicBezTo>
                  <a:lnTo>
                    <a:pt x="2642" y="1792"/>
                  </a:lnTo>
                  <a:lnTo>
                    <a:pt x="2810" y="1627"/>
                  </a:lnTo>
                  <a:cubicBezTo>
                    <a:pt x="3178" y="1276"/>
                    <a:pt x="2974" y="657"/>
                    <a:pt x="2472" y="584"/>
                  </a:cubicBezTo>
                  <a:lnTo>
                    <a:pt x="2243" y="553"/>
                  </a:lnTo>
                  <a:lnTo>
                    <a:pt x="2137" y="344"/>
                  </a:lnTo>
                  <a:cubicBezTo>
                    <a:pt x="2026" y="115"/>
                    <a:pt x="1808" y="1"/>
                    <a:pt x="158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6879;p55">
              <a:extLst>
                <a:ext uri="{FF2B5EF4-FFF2-40B4-BE49-F238E27FC236}">
                  <a16:creationId xmlns:a16="http://schemas.microsoft.com/office/drawing/2014/main" id="{22C4B420-6DD0-6F4D-4F7E-0B06318FFE4B}"/>
                </a:ext>
              </a:extLst>
            </p:cNvPr>
            <p:cNvSpPr/>
            <p:nvPr/>
          </p:nvSpPr>
          <p:spPr>
            <a:xfrm>
              <a:off x="2849335" y="3182844"/>
              <a:ext cx="85506" cy="85548"/>
            </a:xfrm>
            <a:custGeom>
              <a:avLst/>
              <a:gdLst/>
              <a:ahLst/>
              <a:cxnLst/>
              <a:rect l="l" t="t" r="r" b="b"/>
              <a:pathLst>
                <a:path w="2065" h="2066" extrusionOk="0">
                  <a:moveTo>
                    <a:pt x="1033" y="1"/>
                  </a:moveTo>
                  <a:cubicBezTo>
                    <a:pt x="461" y="1"/>
                    <a:pt x="0" y="461"/>
                    <a:pt x="0" y="1033"/>
                  </a:cubicBezTo>
                  <a:cubicBezTo>
                    <a:pt x="0" y="1605"/>
                    <a:pt x="461" y="2065"/>
                    <a:pt x="1033" y="2065"/>
                  </a:cubicBezTo>
                  <a:cubicBezTo>
                    <a:pt x="1604" y="2065"/>
                    <a:pt x="2065" y="1605"/>
                    <a:pt x="2065" y="1033"/>
                  </a:cubicBezTo>
                  <a:cubicBezTo>
                    <a:pt x="2065" y="467"/>
                    <a:pt x="1604" y="1"/>
                    <a:pt x="10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6880;p55">
              <a:extLst>
                <a:ext uri="{FF2B5EF4-FFF2-40B4-BE49-F238E27FC236}">
                  <a16:creationId xmlns:a16="http://schemas.microsoft.com/office/drawing/2014/main" id="{0D53A1E2-020A-BB18-E895-1B5138929A00}"/>
                </a:ext>
              </a:extLst>
            </p:cNvPr>
            <p:cNvSpPr/>
            <p:nvPr/>
          </p:nvSpPr>
          <p:spPr>
            <a:xfrm>
              <a:off x="2889541" y="3099119"/>
              <a:ext cx="5093" cy="255774"/>
            </a:xfrm>
            <a:custGeom>
              <a:avLst/>
              <a:gdLst/>
              <a:ahLst/>
              <a:cxnLst/>
              <a:rect l="l" t="t" r="r" b="b"/>
              <a:pathLst>
                <a:path w="123" h="6177" extrusionOk="0">
                  <a:moveTo>
                    <a:pt x="0" y="0"/>
                  </a:moveTo>
                  <a:lnTo>
                    <a:pt x="0" y="6177"/>
                  </a:lnTo>
                  <a:lnTo>
                    <a:pt x="123" y="6177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6881;p55">
              <a:extLst>
                <a:ext uri="{FF2B5EF4-FFF2-40B4-BE49-F238E27FC236}">
                  <a16:creationId xmlns:a16="http://schemas.microsoft.com/office/drawing/2014/main" id="{26E113A0-A73A-49E6-BFEA-BBF5CC51C054}"/>
                </a:ext>
              </a:extLst>
            </p:cNvPr>
            <p:cNvSpPr/>
            <p:nvPr/>
          </p:nvSpPr>
          <p:spPr>
            <a:xfrm>
              <a:off x="2879479" y="3077050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0"/>
                  </a:moveTo>
                  <a:cubicBezTo>
                    <a:pt x="140" y="0"/>
                    <a:pt x="0" y="140"/>
                    <a:pt x="0" y="313"/>
                  </a:cubicBezTo>
                  <a:cubicBezTo>
                    <a:pt x="0" y="489"/>
                    <a:pt x="140" y="628"/>
                    <a:pt x="313" y="628"/>
                  </a:cubicBezTo>
                  <a:cubicBezTo>
                    <a:pt x="489" y="628"/>
                    <a:pt x="628" y="489"/>
                    <a:pt x="628" y="313"/>
                  </a:cubicBezTo>
                  <a:cubicBezTo>
                    <a:pt x="628" y="140"/>
                    <a:pt x="489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6882;p55">
              <a:extLst>
                <a:ext uri="{FF2B5EF4-FFF2-40B4-BE49-F238E27FC236}">
                  <a16:creationId xmlns:a16="http://schemas.microsoft.com/office/drawing/2014/main" id="{E0D729ED-2614-7D96-6E0B-ED64C0D94BB9}"/>
                </a:ext>
              </a:extLst>
            </p:cNvPr>
            <p:cNvSpPr/>
            <p:nvPr/>
          </p:nvSpPr>
          <p:spPr>
            <a:xfrm>
              <a:off x="2887222" y="3084875"/>
              <a:ext cx="10559" cy="10352"/>
            </a:xfrm>
            <a:custGeom>
              <a:avLst/>
              <a:gdLst/>
              <a:ahLst/>
              <a:cxnLst/>
              <a:rect l="l" t="t" r="r" b="b"/>
              <a:pathLst>
                <a:path w="255" h="250" extrusionOk="0">
                  <a:moveTo>
                    <a:pt x="135" y="1"/>
                  </a:moveTo>
                  <a:cubicBezTo>
                    <a:pt x="132" y="1"/>
                    <a:pt x="129" y="1"/>
                    <a:pt x="126" y="1"/>
                  </a:cubicBezTo>
                  <a:cubicBezTo>
                    <a:pt x="56" y="1"/>
                    <a:pt x="0" y="57"/>
                    <a:pt x="0" y="127"/>
                  </a:cubicBezTo>
                  <a:cubicBezTo>
                    <a:pt x="0" y="196"/>
                    <a:pt x="56" y="249"/>
                    <a:pt x="126" y="249"/>
                  </a:cubicBezTo>
                  <a:cubicBezTo>
                    <a:pt x="196" y="249"/>
                    <a:pt x="254" y="196"/>
                    <a:pt x="254" y="127"/>
                  </a:cubicBezTo>
                  <a:cubicBezTo>
                    <a:pt x="254" y="55"/>
                    <a:pt x="198" y="1"/>
                    <a:pt x="135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6883;p55">
              <a:extLst>
                <a:ext uri="{FF2B5EF4-FFF2-40B4-BE49-F238E27FC236}">
                  <a16:creationId xmlns:a16="http://schemas.microsoft.com/office/drawing/2014/main" id="{30DFDE62-898C-95C8-185D-50ED0BF9A4EA}"/>
                </a:ext>
              </a:extLst>
            </p:cNvPr>
            <p:cNvSpPr/>
            <p:nvPr/>
          </p:nvSpPr>
          <p:spPr>
            <a:xfrm>
              <a:off x="2879355" y="3350914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1"/>
                  </a:moveTo>
                  <a:cubicBezTo>
                    <a:pt x="140" y="1"/>
                    <a:pt x="1" y="146"/>
                    <a:pt x="1" y="316"/>
                  </a:cubicBezTo>
                  <a:cubicBezTo>
                    <a:pt x="1" y="489"/>
                    <a:pt x="143" y="629"/>
                    <a:pt x="313" y="629"/>
                  </a:cubicBezTo>
                  <a:cubicBezTo>
                    <a:pt x="489" y="629"/>
                    <a:pt x="628" y="486"/>
                    <a:pt x="628" y="316"/>
                  </a:cubicBezTo>
                  <a:cubicBezTo>
                    <a:pt x="628" y="146"/>
                    <a:pt x="489" y="6"/>
                    <a:pt x="313" y="1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6884;p55">
              <a:extLst>
                <a:ext uri="{FF2B5EF4-FFF2-40B4-BE49-F238E27FC236}">
                  <a16:creationId xmlns:a16="http://schemas.microsoft.com/office/drawing/2014/main" id="{026CDF7C-1D77-0B0B-1D71-2D009CCC9C5A}"/>
                </a:ext>
              </a:extLst>
            </p:cNvPr>
            <p:cNvSpPr/>
            <p:nvPr/>
          </p:nvSpPr>
          <p:spPr>
            <a:xfrm>
              <a:off x="2887222" y="3358782"/>
              <a:ext cx="10559" cy="10435"/>
            </a:xfrm>
            <a:custGeom>
              <a:avLst/>
              <a:gdLst/>
              <a:ahLst/>
              <a:cxnLst/>
              <a:rect l="l" t="t" r="r" b="b"/>
              <a:pathLst>
                <a:path w="255" h="252" extrusionOk="0">
                  <a:moveTo>
                    <a:pt x="126" y="1"/>
                  </a:moveTo>
                  <a:cubicBezTo>
                    <a:pt x="56" y="1"/>
                    <a:pt x="0" y="56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6" y="252"/>
                    <a:pt x="254" y="196"/>
                    <a:pt x="254" y="126"/>
                  </a:cubicBezTo>
                  <a:cubicBezTo>
                    <a:pt x="254" y="56"/>
                    <a:pt x="193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6885;p55">
              <a:extLst>
                <a:ext uri="{FF2B5EF4-FFF2-40B4-BE49-F238E27FC236}">
                  <a16:creationId xmlns:a16="http://schemas.microsoft.com/office/drawing/2014/main" id="{A70D699B-695E-1837-CB28-7EEC562BD5A8}"/>
                </a:ext>
              </a:extLst>
            </p:cNvPr>
            <p:cNvSpPr/>
            <p:nvPr/>
          </p:nvSpPr>
          <p:spPr>
            <a:xfrm>
              <a:off x="2764534" y="3224209"/>
              <a:ext cx="255816" cy="5135"/>
            </a:xfrm>
            <a:custGeom>
              <a:avLst/>
              <a:gdLst/>
              <a:ahLst/>
              <a:cxnLst/>
              <a:rect l="l" t="t" r="r" b="b"/>
              <a:pathLst>
                <a:path w="6178" h="124" extrusionOk="0">
                  <a:moveTo>
                    <a:pt x="1" y="1"/>
                  </a:moveTo>
                  <a:lnTo>
                    <a:pt x="1" y="123"/>
                  </a:lnTo>
                  <a:lnTo>
                    <a:pt x="6177" y="123"/>
                  </a:lnTo>
                  <a:lnTo>
                    <a:pt x="6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6886;p55">
              <a:extLst>
                <a:ext uri="{FF2B5EF4-FFF2-40B4-BE49-F238E27FC236}">
                  <a16:creationId xmlns:a16="http://schemas.microsoft.com/office/drawing/2014/main" id="{3241F75F-AADE-102D-3356-9FAA9BF81404}"/>
                </a:ext>
              </a:extLst>
            </p:cNvPr>
            <p:cNvSpPr/>
            <p:nvPr/>
          </p:nvSpPr>
          <p:spPr>
            <a:xfrm>
              <a:off x="3016370" y="3213941"/>
              <a:ext cx="26004" cy="26004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6" y="0"/>
                  </a:moveTo>
                  <a:cubicBezTo>
                    <a:pt x="140" y="0"/>
                    <a:pt x="0" y="140"/>
                    <a:pt x="0" y="315"/>
                  </a:cubicBezTo>
                  <a:cubicBezTo>
                    <a:pt x="0" y="488"/>
                    <a:pt x="140" y="628"/>
                    <a:pt x="316" y="628"/>
                  </a:cubicBezTo>
                  <a:cubicBezTo>
                    <a:pt x="489" y="628"/>
                    <a:pt x="628" y="488"/>
                    <a:pt x="628" y="315"/>
                  </a:cubicBezTo>
                  <a:cubicBezTo>
                    <a:pt x="628" y="140"/>
                    <a:pt x="489" y="0"/>
                    <a:pt x="316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6887;p55">
              <a:extLst>
                <a:ext uri="{FF2B5EF4-FFF2-40B4-BE49-F238E27FC236}">
                  <a16:creationId xmlns:a16="http://schemas.microsoft.com/office/drawing/2014/main" id="{462D12E3-FC97-2C65-EA30-384C84915DA2}"/>
                </a:ext>
              </a:extLst>
            </p:cNvPr>
            <p:cNvSpPr/>
            <p:nvPr/>
          </p:nvSpPr>
          <p:spPr>
            <a:xfrm>
              <a:off x="3024237" y="3221891"/>
              <a:ext cx="10518" cy="10435"/>
            </a:xfrm>
            <a:custGeom>
              <a:avLst/>
              <a:gdLst/>
              <a:ahLst/>
              <a:cxnLst/>
              <a:rect l="l" t="t" r="r" b="b"/>
              <a:pathLst>
                <a:path w="254" h="252" extrusionOk="0">
                  <a:moveTo>
                    <a:pt x="126" y="1"/>
                  </a:moveTo>
                  <a:cubicBezTo>
                    <a:pt x="56" y="1"/>
                    <a:pt x="0" y="57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5" y="252"/>
                    <a:pt x="254" y="196"/>
                    <a:pt x="251" y="126"/>
                  </a:cubicBezTo>
                  <a:cubicBezTo>
                    <a:pt x="251" y="57"/>
                    <a:pt x="195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6888;p55">
              <a:extLst>
                <a:ext uri="{FF2B5EF4-FFF2-40B4-BE49-F238E27FC236}">
                  <a16:creationId xmlns:a16="http://schemas.microsoft.com/office/drawing/2014/main" id="{045F3194-DDD9-03F0-1583-3270688C4129}"/>
                </a:ext>
              </a:extLst>
            </p:cNvPr>
            <p:cNvSpPr/>
            <p:nvPr/>
          </p:nvSpPr>
          <p:spPr>
            <a:xfrm>
              <a:off x="2742464" y="3213941"/>
              <a:ext cx="26045" cy="26004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3" y="0"/>
                  </a:moveTo>
                  <a:cubicBezTo>
                    <a:pt x="140" y="0"/>
                    <a:pt x="1" y="142"/>
                    <a:pt x="1" y="315"/>
                  </a:cubicBezTo>
                  <a:cubicBezTo>
                    <a:pt x="1" y="488"/>
                    <a:pt x="143" y="628"/>
                    <a:pt x="313" y="628"/>
                  </a:cubicBezTo>
                  <a:cubicBezTo>
                    <a:pt x="486" y="628"/>
                    <a:pt x="626" y="488"/>
                    <a:pt x="628" y="315"/>
                  </a:cubicBezTo>
                  <a:cubicBezTo>
                    <a:pt x="628" y="140"/>
                    <a:pt x="483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6889;p55">
              <a:extLst>
                <a:ext uri="{FF2B5EF4-FFF2-40B4-BE49-F238E27FC236}">
                  <a16:creationId xmlns:a16="http://schemas.microsoft.com/office/drawing/2014/main" id="{171865EC-CA2B-1C7B-A813-E5FB362C5F88}"/>
                </a:ext>
              </a:extLst>
            </p:cNvPr>
            <p:cNvSpPr/>
            <p:nvPr/>
          </p:nvSpPr>
          <p:spPr>
            <a:xfrm>
              <a:off x="2750207" y="3221891"/>
              <a:ext cx="10435" cy="10435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26" y="1"/>
                  </a:moveTo>
                  <a:cubicBezTo>
                    <a:pt x="56" y="1"/>
                    <a:pt x="1" y="57"/>
                    <a:pt x="1" y="126"/>
                  </a:cubicBezTo>
                  <a:cubicBezTo>
                    <a:pt x="1" y="196"/>
                    <a:pt x="56" y="252"/>
                    <a:pt x="126" y="252"/>
                  </a:cubicBezTo>
                  <a:cubicBezTo>
                    <a:pt x="196" y="252"/>
                    <a:pt x="252" y="196"/>
                    <a:pt x="252" y="126"/>
                  </a:cubicBezTo>
                  <a:cubicBezTo>
                    <a:pt x="252" y="57"/>
                    <a:pt x="196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6890;p55">
              <a:extLst>
                <a:ext uri="{FF2B5EF4-FFF2-40B4-BE49-F238E27FC236}">
                  <a16:creationId xmlns:a16="http://schemas.microsoft.com/office/drawing/2014/main" id="{93DB33E7-194E-A9EA-5AF4-273BC0BE6895}"/>
                </a:ext>
              </a:extLst>
            </p:cNvPr>
            <p:cNvSpPr/>
            <p:nvPr/>
          </p:nvSpPr>
          <p:spPr>
            <a:xfrm>
              <a:off x="2821137" y="3155930"/>
              <a:ext cx="141904" cy="141904"/>
            </a:xfrm>
            <a:custGeom>
              <a:avLst/>
              <a:gdLst/>
              <a:ahLst/>
              <a:cxnLst/>
              <a:rect l="l" t="t" r="r" b="b"/>
              <a:pathLst>
                <a:path w="3427" h="3427" extrusionOk="0">
                  <a:moveTo>
                    <a:pt x="3340" y="1"/>
                  </a:moveTo>
                  <a:lnTo>
                    <a:pt x="1" y="3340"/>
                  </a:lnTo>
                  <a:lnTo>
                    <a:pt x="87" y="3427"/>
                  </a:lnTo>
                  <a:lnTo>
                    <a:pt x="3426" y="87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6891;p55">
              <a:extLst>
                <a:ext uri="{FF2B5EF4-FFF2-40B4-BE49-F238E27FC236}">
                  <a16:creationId xmlns:a16="http://schemas.microsoft.com/office/drawing/2014/main" id="{8660131A-C75B-EF11-85F9-3B560BE68B2A}"/>
                </a:ext>
              </a:extLst>
            </p:cNvPr>
            <p:cNvSpPr/>
            <p:nvPr/>
          </p:nvSpPr>
          <p:spPr>
            <a:xfrm>
              <a:off x="2956413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0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0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6892;p55">
              <a:extLst>
                <a:ext uri="{FF2B5EF4-FFF2-40B4-BE49-F238E27FC236}">
                  <a16:creationId xmlns:a16="http://schemas.microsoft.com/office/drawing/2014/main" id="{4FB421DF-2A89-8163-1166-697AB70B139A}"/>
                </a:ext>
              </a:extLst>
            </p:cNvPr>
            <p:cNvSpPr/>
            <p:nvPr/>
          </p:nvSpPr>
          <p:spPr>
            <a:xfrm>
              <a:off x="2962086" y="3149056"/>
              <a:ext cx="8820" cy="8033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09" y="1"/>
                  </a:moveTo>
                  <a:cubicBezTo>
                    <a:pt x="84" y="1"/>
                    <a:pt x="59" y="11"/>
                    <a:pt x="39" y="30"/>
                  </a:cubicBezTo>
                  <a:cubicBezTo>
                    <a:pt x="0" y="64"/>
                    <a:pt x="0" y="128"/>
                    <a:pt x="39" y="167"/>
                  </a:cubicBezTo>
                  <a:cubicBezTo>
                    <a:pt x="56" y="185"/>
                    <a:pt x="80" y="194"/>
                    <a:pt x="105" y="194"/>
                  </a:cubicBezTo>
                  <a:cubicBezTo>
                    <a:pt x="131" y="194"/>
                    <a:pt x="156" y="185"/>
                    <a:pt x="176" y="167"/>
                  </a:cubicBezTo>
                  <a:cubicBezTo>
                    <a:pt x="212" y="128"/>
                    <a:pt x="212" y="64"/>
                    <a:pt x="176" y="30"/>
                  </a:cubicBezTo>
                  <a:cubicBezTo>
                    <a:pt x="158" y="11"/>
                    <a:pt x="133" y="1"/>
                    <a:pt x="10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6893;p55">
              <a:extLst>
                <a:ext uri="{FF2B5EF4-FFF2-40B4-BE49-F238E27FC236}">
                  <a16:creationId xmlns:a16="http://schemas.microsoft.com/office/drawing/2014/main" id="{EE3AF690-8262-D03C-FE66-6EDF0E1919A2}"/>
                </a:ext>
              </a:extLst>
            </p:cNvPr>
            <p:cNvSpPr/>
            <p:nvPr/>
          </p:nvSpPr>
          <p:spPr>
            <a:xfrm>
              <a:off x="2808425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3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3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6894;p55">
              <a:extLst>
                <a:ext uri="{FF2B5EF4-FFF2-40B4-BE49-F238E27FC236}">
                  <a16:creationId xmlns:a16="http://schemas.microsoft.com/office/drawing/2014/main" id="{8A10A0B4-4B5F-4E43-712F-29730CF196A5}"/>
                </a:ext>
              </a:extLst>
            </p:cNvPr>
            <p:cNvSpPr/>
            <p:nvPr/>
          </p:nvSpPr>
          <p:spPr>
            <a:xfrm>
              <a:off x="2814305" y="3297003"/>
              <a:ext cx="8157" cy="8116"/>
            </a:xfrm>
            <a:custGeom>
              <a:avLst/>
              <a:gdLst/>
              <a:ahLst/>
              <a:cxnLst/>
              <a:rect l="l" t="t" r="r" b="b"/>
              <a:pathLst>
                <a:path w="197" h="196" extrusionOk="0">
                  <a:moveTo>
                    <a:pt x="99" y="0"/>
                  </a:moveTo>
                  <a:cubicBezTo>
                    <a:pt x="46" y="0"/>
                    <a:pt x="1" y="42"/>
                    <a:pt x="1" y="98"/>
                  </a:cubicBezTo>
                  <a:cubicBezTo>
                    <a:pt x="1" y="151"/>
                    <a:pt x="46" y="195"/>
                    <a:pt x="99" y="195"/>
                  </a:cubicBezTo>
                  <a:cubicBezTo>
                    <a:pt x="154" y="195"/>
                    <a:pt x="196" y="151"/>
                    <a:pt x="196" y="98"/>
                  </a:cubicBezTo>
                  <a:cubicBezTo>
                    <a:pt x="196" y="42"/>
                    <a:pt x="154" y="0"/>
                    <a:pt x="99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6895;p55">
              <a:extLst>
                <a:ext uri="{FF2B5EF4-FFF2-40B4-BE49-F238E27FC236}">
                  <a16:creationId xmlns:a16="http://schemas.microsoft.com/office/drawing/2014/main" id="{0ED590FC-0696-0DF4-BF7C-592D3F80D29E}"/>
                </a:ext>
              </a:extLst>
            </p:cNvPr>
            <p:cNvSpPr/>
            <p:nvPr/>
          </p:nvSpPr>
          <p:spPr>
            <a:xfrm>
              <a:off x="2821468" y="3156054"/>
              <a:ext cx="141904" cy="141779"/>
            </a:xfrm>
            <a:custGeom>
              <a:avLst/>
              <a:gdLst/>
              <a:ahLst/>
              <a:cxnLst/>
              <a:rect l="l" t="t" r="r" b="b"/>
              <a:pathLst>
                <a:path w="3427" h="3424" extrusionOk="0">
                  <a:moveTo>
                    <a:pt x="87" y="1"/>
                  </a:moveTo>
                  <a:lnTo>
                    <a:pt x="1" y="87"/>
                  </a:lnTo>
                  <a:lnTo>
                    <a:pt x="3340" y="3424"/>
                  </a:lnTo>
                  <a:lnTo>
                    <a:pt x="3427" y="3337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6896;p55">
              <a:extLst>
                <a:ext uri="{FF2B5EF4-FFF2-40B4-BE49-F238E27FC236}">
                  <a16:creationId xmlns:a16="http://schemas.microsoft.com/office/drawing/2014/main" id="{5A6EF721-EDE8-F031-8B8E-DB18C658658C}"/>
                </a:ext>
              </a:extLst>
            </p:cNvPr>
            <p:cNvSpPr/>
            <p:nvPr/>
          </p:nvSpPr>
          <p:spPr>
            <a:xfrm>
              <a:off x="2956413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3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3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6897;p55">
              <a:extLst>
                <a:ext uri="{FF2B5EF4-FFF2-40B4-BE49-F238E27FC236}">
                  <a16:creationId xmlns:a16="http://schemas.microsoft.com/office/drawing/2014/main" id="{48774AEA-1277-09BA-3058-A5DD9E2CC593}"/>
                </a:ext>
              </a:extLst>
            </p:cNvPr>
            <p:cNvSpPr/>
            <p:nvPr/>
          </p:nvSpPr>
          <p:spPr>
            <a:xfrm>
              <a:off x="2962417" y="3297003"/>
              <a:ext cx="7992" cy="8116"/>
            </a:xfrm>
            <a:custGeom>
              <a:avLst/>
              <a:gdLst/>
              <a:ahLst/>
              <a:cxnLst/>
              <a:rect l="l" t="t" r="r" b="b"/>
              <a:pathLst>
                <a:path w="193" h="196" extrusionOk="0">
                  <a:moveTo>
                    <a:pt x="98" y="0"/>
                  </a:moveTo>
                  <a:cubicBezTo>
                    <a:pt x="42" y="0"/>
                    <a:pt x="0" y="42"/>
                    <a:pt x="0" y="98"/>
                  </a:cubicBezTo>
                  <a:cubicBezTo>
                    <a:pt x="0" y="151"/>
                    <a:pt x="42" y="195"/>
                    <a:pt x="98" y="195"/>
                  </a:cubicBezTo>
                  <a:cubicBezTo>
                    <a:pt x="151" y="195"/>
                    <a:pt x="193" y="151"/>
                    <a:pt x="193" y="98"/>
                  </a:cubicBezTo>
                  <a:cubicBezTo>
                    <a:pt x="193" y="42"/>
                    <a:pt x="151" y="0"/>
                    <a:pt x="98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6898;p55">
              <a:extLst>
                <a:ext uri="{FF2B5EF4-FFF2-40B4-BE49-F238E27FC236}">
                  <a16:creationId xmlns:a16="http://schemas.microsoft.com/office/drawing/2014/main" id="{4EA62442-BCC0-5AEC-D4AD-847814DF190C}"/>
                </a:ext>
              </a:extLst>
            </p:cNvPr>
            <p:cNvSpPr/>
            <p:nvPr/>
          </p:nvSpPr>
          <p:spPr>
            <a:xfrm>
              <a:off x="2808425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0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0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6899;p55">
              <a:extLst>
                <a:ext uri="{FF2B5EF4-FFF2-40B4-BE49-F238E27FC236}">
                  <a16:creationId xmlns:a16="http://schemas.microsoft.com/office/drawing/2014/main" id="{7F1BD103-82E0-3176-5C1F-BAB6239F6D93}"/>
                </a:ext>
              </a:extLst>
            </p:cNvPr>
            <p:cNvSpPr/>
            <p:nvPr/>
          </p:nvSpPr>
          <p:spPr>
            <a:xfrm>
              <a:off x="2813974" y="3149056"/>
              <a:ext cx="8820" cy="795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07" y="1"/>
                  </a:moveTo>
                  <a:cubicBezTo>
                    <a:pt x="82" y="1"/>
                    <a:pt x="56" y="11"/>
                    <a:pt x="37" y="30"/>
                  </a:cubicBezTo>
                  <a:cubicBezTo>
                    <a:pt x="1" y="64"/>
                    <a:pt x="1" y="128"/>
                    <a:pt x="37" y="167"/>
                  </a:cubicBezTo>
                  <a:cubicBezTo>
                    <a:pt x="56" y="183"/>
                    <a:pt x="82" y="192"/>
                    <a:pt x="107" y="192"/>
                  </a:cubicBezTo>
                  <a:cubicBezTo>
                    <a:pt x="132" y="192"/>
                    <a:pt x="157" y="183"/>
                    <a:pt x="174" y="167"/>
                  </a:cubicBezTo>
                  <a:cubicBezTo>
                    <a:pt x="213" y="130"/>
                    <a:pt x="213" y="69"/>
                    <a:pt x="174" y="30"/>
                  </a:cubicBezTo>
                  <a:cubicBezTo>
                    <a:pt x="157" y="11"/>
                    <a:pt x="132" y="1"/>
                    <a:pt x="107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6900;p55">
              <a:extLst>
                <a:ext uri="{FF2B5EF4-FFF2-40B4-BE49-F238E27FC236}">
                  <a16:creationId xmlns:a16="http://schemas.microsoft.com/office/drawing/2014/main" id="{A38FAC46-DEB4-D528-8AA5-28A87AB05B28}"/>
                </a:ext>
              </a:extLst>
            </p:cNvPr>
            <p:cNvSpPr/>
            <p:nvPr/>
          </p:nvSpPr>
          <p:spPr>
            <a:xfrm>
              <a:off x="2870908" y="3204583"/>
              <a:ext cx="42236" cy="42194"/>
            </a:xfrm>
            <a:custGeom>
              <a:avLst/>
              <a:gdLst/>
              <a:ahLst/>
              <a:cxnLst/>
              <a:rect l="l" t="t" r="r" b="b"/>
              <a:pathLst>
                <a:path w="1020" h="1019" extrusionOk="0">
                  <a:moveTo>
                    <a:pt x="512" y="0"/>
                  </a:moveTo>
                  <a:cubicBezTo>
                    <a:pt x="233" y="0"/>
                    <a:pt x="1" y="226"/>
                    <a:pt x="1" y="508"/>
                  </a:cubicBezTo>
                  <a:cubicBezTo>
                    <a:pt x="1" y="787"/>
                    <a:pt x="233" y="1019"/>
                    <a:pt x="512" y="1019"/>
                  </a:cubicBezTo>
                  <a:cubicBezTo>
                    <a:pt x="790" y="1019"/>
                    <a:pt x="1019" y="793"/>
                    <a:pt x="1019" y="508"/>
                  </a:cubicBezTo>
                  <a:cubicBezTo>
                    <a:pt x="1019" y="226"/>
                    <a:pt x="793" y="0"/>
                    <a:pt x="5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901;p55">
              <a:extLst>
                <a:ext uri="{FF2B5EF4-FFF2-40B4-BE49-F238E27FC236}">
                  <a16:creationId xmlns:a16="http://schemas.microsoft.com/office/drawing/2014/main" id="{8FAFA9FA-FAE4-C466-4432-C4E22F6AA128}"/>
                </a:ext>
              </a:extLst>
            </p:cNvPr>
            <p:cNvSpPr/>
            <p:nvPr/>
          </p:nvSpPr>
          <p:spPr>
            <a:xfrm>
              <a:off x="2805444" y="2734408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1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3"/>
                  </a:cubicBezTo>
                  <a:cubicBezTo>
                    <a:pt x="1320" y="1098"/>
                    <a:pt x="1151" y="1067"/>
                    <a:pt x="981" y="1067"/>
                  </a:cubicBezTo>
                  <a:cubicBezTo>
                    <a:pt x="891" y="1067"/>
                    <a:pt x="800" y="1076"/>
                    <a:pt x="712" y="1092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3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9"/>
                    <a:pt x="572" y="3471"/>
                    <a:pt x="787" y="3987"/>
                  </a:cubicBezTo>
                  <a:cubicBezTo>
                    <a:pt x="811" y="4001"/>
                    <a:pt x="838" y="4007"/>
                    <a:pt x="866" y="4007"/>
                  </a:cubicBezTo>
                  <a:cubicBezTo>
                    <a:pt x="899" y="4007"/>
                    <a:pt x="934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5"/>
                    <a:pt x="2028" y="3276"/>
                  </a:cubicBezTo>
                  <a:cubicBezTo>
                    <a:pt x="2253" y="3675"/>
                    <a:pt x="2706" y="3912"/>
                    <a:pt x="3161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3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32"/>
                    <a:pt x="4034" y="1876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902;p55">
              <a:extLst>
                <a:ext uri="{FF2B5EF4-FFF2-40B4-BE49-F238E27FC236}">
                  <a16:creationId xmlns:a16="http://schemas.microsoft.com/office/drawing/2014/main" id="{5AEDBA89-7D8E-8D81-AB44-8E27DA86BB0A}"/>
                </a:ext>
              </a:extLst>
            </p:cNvPr>
            <p:cNvSpPr/>
            <p:nvPr/>
          </p:nvSpPr>
          <p:spPr>
            <a:xfrm>
              <a:off x="2878196" y="2757762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92"/>
                    <a:pt x="165" y="215"/>
                    <a:pt x="90" y="355"/>
                  </a:cubicBezTo>
                  <a:cubicBezTo>
                    <a:pt x="1" y="530"/>
                    <a:pt x="12" y="748"/>
                    <a:pt x="70" y="941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4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903;p55">
              <a:extLst>
                <a:ext uri="{FF2B5EF4-FFF2-40B4-BE49-F238E27FC236}">
                  <a16:creationId xmlns:a16="http://schemas.microsoft.com/office/drawing/2014/main" id="{778E9A4D-14F1-A50A-2BC2-6110C7F4FFC0}"/>
                </a:ext>
              </a:extLst>
            </p:cNvPr>
            <p:cNvSpPr/>
            <p:nvPr/>
          </p:nvSpPr>
          <p:spPr>
            <a:xfrm>
              <a:off x="2886187" y="2772668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2"/>
                  </a:cubicBezTo>
                  <a:cubicBezTo>
                    <a:pt x="0" y="276"/>
                    <a:pt x="3" y="385"/>
                    <a:pt x="34" y="483"/>
                  </a:cubicBezTo>
                  <a:cubicBezTo>
                    <a:pt x="64" y="581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5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904;p55">
              <a:extLst>
                <a:ext uri="{FF2B5EF4-FFF2-40B4-BE49-F238E27FC236}">
                  <a16:creationId xmlns:a16="http://schemas.microsoft.com/office/drawing/2014/main" id="{A6A14B76-7F8F-696A-7BEB-FADAFEB94B53}"/>
                </a:ext>
              </a:extLst>
            </p:cNvPr>
            <p:cNvSpPr/>
            <p:nvPr/>
          </p:nvSpPr>
          <p:spPr>
            <a:xfrm>
              <a:off x="2898899" y="2830306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2"/>
                    <a:pt x="106" y="625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8"/>
                    <a:pt x="720" y="1186"/>
                    <a:pt x="871" y="1189"/>
                  </a:cubicBezTo>
                  <a:cubicBezTo>
                    <a:pt x="912" y="1038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6905;p55">
              <a:extLst>
                <a:ext uri="{FF2B5EF4-FFF2-40B4-BE49-F238E27FC236}">
                  <a16:creationId xmlns:a16="http://schemas.microsoft.com/office/drawing/2014/main" id="{75C14C6C-A6C0-9382-3765-02FA3CAE6A07}"/>
                </a:ext>
              </a:extLst>
            </p:cNvPr>
            <p:cNvSpPr/>
            <p:nvPr/>
          </p:nvSpPr>
          <p:spPr>
            <a:xfrm>
              <a:off x="2907677" y="28424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9"/>
                    <a:pt x="25" y="215"/>
                    <a:pt x="56" y="318"/>
                  </a:cubicBezTo>
                  <a:cubicBezTo>
                    <a:pt x="87" y="416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28"/>
                    <a:pt x="486" y="430"/>
                    <a:pt x="463" y="349"/>
                  </a:cubicBezTo>
                  <a:cubicBezTo>
                    <a:pt x="438" y="251"/>
                    <a:pt x="363" y="170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6906;p55">
              <a:extLst>
                <a:ext uri="{FF2B5EF4-FFF2-40B4-BE49-F238E27FC236}">
                  <a16:creationId xmlns:a16="http://schemas.microsoft.com/office/drawing/2014/main" id="{E1349913-F20F-E462-9116-2EDCA129F4DE}"/>
                </a:ext>
              </a:extLst>
            </p:cNvPr>
            <p:cNvSpPr/>
            <p:nvPr/>
          </p:nvSpPr>
          <p:spPr>
            <a:xfrm>
              <a:off x="2848755" y="2829934"/>
              <a:ext cx="38964" cy="49979"/>
            </a:xfrm>
            <a:custGeom>
              <a:avLst/>
              <a:gdLst/>
              <a:ahLst/>
              <a:cxnLst/>
              <a:rect l="l" t="t" r="r" b="b"/>
              <a:pathLst>
                <a:path w="941" h="1207" extrusionOk="0">
                  <a:moveTo>
                    <a:pt x="940" y="1"/>
                  </a:moveTo>
                  <a:cubicBezTo>
                    <a:pt x="748" y="65"/>
                    <a:pt x="564" y="132"/>
                    <a:pt x="394" y="238"/>
                  </a:cubicBezTo>
                  <a:cubicBezTo>
                    <a:pt x="226" y="347"/>
                    <a:pt x="78" y="509"/>
                    <a:pt x="34" y="704"/>
                  </a:cubicBezTo>
                  <a:cubicBezTo>
                    <a:pt x="0" y="860"/>
                    <a:pt x="39" y="1053"/>
                    <a:pt x="84" y="1206"/>
                  </a:cubicBezTo>
                  <a:cubicBezTo>
                    <a:pt x="235" y="1198"/>
                    <a:pt x="391" y="1192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5"/>
                    <a:pt x="935" y="216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907;p55">
              <a:extLst>
                <a:ext uri="{FF2B5EF4-FFF2-40B4-BE49-F238E27FC236}">
                  <a16:creationId xmlns:a16="http://schemas.microsoft.com/office/drawing/2014/main" id="{7252E76B-6B7A-06CB-BD07-107922CA2052}"/>
                </a:ext>
              </a:extLst>
            </p:cNvPr>
            <p:cNvSpPr/>
            <p:nvPr/>
          </p:nvSpPr>
          <p:spPr>
            <a:xfrm>
              <a:off x="2856954" y="2839788"/>
              <a:ext cx="23602" cy="30062"/>
            </a:xfrm>
            <a:custGeom>
              <a:avLst/>
              <a:gdLst/>
              <a:ahLst/>
              <a:cxnLst/>
              <a:rect l="l" t="t" r="r" b="b"/>
              <a:pathLst>
                <a:path w="570" h="72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455" y="39"/>
                    <a:pt x="338" y="78"/>
                    <a:pt x="240" y="145"/>
                  </a:cubicBezTo>
                  <a:cubicBezTo>
                    <a:pt x="140" y="209"/>
                    <a:pt x="53" y="304"/>
                    <a:pt x="26" y="424"/>
                  </a:cubicBezTo>
                  <a:cubicBezTo>
                    <a:pt x="0" y="522"/>
                    <a:pt x="26" y="636"/>
                    <a:pt x="53" y="725"/>
                  </a:cubicBezTo>
                  <a:cubicBezTo>
                    <a:pt x="143" y="723"/>
                    <a:pt x="238" y="720"/>
                    <a:pt x="316" y="675"/>
                  </a:cubicBezTo>
                  <a:cubicBezTo>
                    <a:pt x="419" y="614"/>
                    <a:pt x="475" y="494"/>
                    <a:pt x="511" y="377"/>
                  </a:cubicBezTo>
                  <a:cubicBezTo>
                    <a:pt x="544" y="257"/>
                    <a:pt x="567" y="131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6908;p55">
              <a:extLst>
                <a:ext uri="{FF2B5EF4-FFF2-40B4-BE49-F238E27FC236}">
                  <a16:creationId xmlns:a16="http://schemas.microsoft.com/office/drawing/2014/main" id="{66067F43-5AF6-9101-88BE-A940561A40E8}"/>
                </a:ext>
              </a:extLst>
            </p:cNvPr>
            <p:cNvSpPr/>
            <p:nvPr/>
          </p:nvSpPr>
          <p:spPr>
            <a:xfrm>
              <a:off x="2826230" y="2794158"/>
              <a:ext cx="56852" cy="31594"/>
            </a:xfrm>
            <a:custGeom>
              <a:avLst/>
              <a:gdLst/>
              <a:ahLst/>
              <a:cxnLst/>
              <a:rect l="l" t="t" r="r" b="b"/>
              <a:pathLst>
                <a:path w="1373" h="763" extrusionOk="0">
                  <a:moveTo>
                    <a:pt x="475" y="0"/>
                  </a:moveTo>
                  <a:cubicBezTo>
                    <a:pt x="472" y="0"/>
                    <a:pt x="469" y="0"/>
                    <a:pt x="466" y="0"/>
                  </a:cubicBezTo>
                  <a:cubicBezTo>
                    <a:pt x="313" y="9"/>
                    <a:pt x="137" y="95"/>
                    <a:pt x="0" y="176"/>
                  </a:cubicBezTo>
                  <a:cubicBezTo>
                    <a:pt x="45" y="318"/>
                    <a:pt x="90" y="466"/>
                    <a:pt x="193" y="572"/>
                  </a:cubicBezTo>
                  <a:cubicBezTo>
                    <a:pt x="332" y="717"/>
                    <a:pt x="547" y="759"/>
                    <a:pt x="745" y="762"/>
                  </a:cubicBezTo>
                  <a:cubicBezTo>
                    <a:pt x="768" y="762"/>
                    <a:pt x="792" y="763"/>
                    <a:pt x="815" y="763"/>
                  </a:cubicBezTo>
                  <a:cubicBezTo>
                    <a:pt x="1002" y="763"/>
                    <a:pt x="1192" y="743"/>
                    <a:pt x="1373" y="703"/>
                  </a:cubicBezTo>
                  <a:cubicBezTo>
                    <a:pt x="1264" y="536"/>
                    <a:pt x="1153" y="368"/>
                    <a:pt x="1007" y="232"/>
                  </a:cubicBezTo>
                  <a:cubicBezTo>
                    <a:pt x="864" y="97"/>
                    <a:pt x="675" y="0"/>
                    <a:pt x="47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6909;p55">
              <a:extLst>
                <a:ext uri="{FF2B5EF4-FFF2-40B4-BE49-F238E27FC236}">
                  <a16:creationId xmlns:a16="http://schemas.microsoft.com/office/drawing/2014/main" id="{5761134A-EB09-56D9-1E3A-3217733B3292}"/>
                </a:ext>
              </a:extLst>
            </p:cNvPr>
            <p:cNvSpPr/>
            <p:nvPr/>
          </p:nvSpPr>
          <p:spPr>
            <a:xfrm>
              <a:off x="2840557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5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5" y="378"/>
                    <a:pt x="412" y="378"/>
                    <a:pt x="430" y="378"/>
                  </a:cubicBezTo>
                  <a:cubicBezTo>
                    <a:pt x="517" y="378"/>
                    <a:pt x="606" y="368"/>
                    <a:pt x="689" y="349"/>
                  </a:cubicBezTo>
                  <a:cubicBezTo>
                    <a:pt x="634" y="265"/>
                    <a:pt x="578" y="182"/>
                    <a:pt x="505" y="117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6910;p55">
              <a:extLst>
                <a:ext uri="{FF2B5EF4-FFF2-40B4-BE49-F238E27FC236}">
                  <a16:creationId xmlns:a16="http://schemas.microsoft.com/office/drawing/2014/main" id="{9816AC42-FE36-2B97-DF34-36E8F54F3011}"/>
                </a:ext>
              </a:extLst>
            </p:cNvPr>
            <p:cNvSpPr/>
            <p:nvPr/>
          </p:nvSpPr>
          <p:spPr>
            <a:xfrm>
              <a:off x="2902336" y="2794158"/>
              <a:ext cx="56894" cy="31594"/>
            </a:xfrm>
            <a:custGeom>
              <a:avLst/>
              <a:gdLst/>
              <a:ahLst/>
              <a:cxnLst/>
              <a:rect l="l" t="t" r="r" b="b"/>
              <a:pathLst>
                <a:path w="1374" h="763" extrusionOk="0">
                  <a:moveTo>
                    <a:pt x="899" y="0"/>
                  </a:moveTo>
                  <a:cubicBezTo>
                    <a:pt x="698" y="0"/>
                    <a:pt x="509" y="97"/>
                    <a:pt x="366" y="232"/>
                  </a:cubicBezTo>
                  <a:cubicBezTo>
                    <a:pt x="218" y="368"/>
                    <a:pt x="107" y="536"/>
                    <a:pt x="1" y="703"/>
                  </a:cubicBezTo>
                  <a:cubicBezTo>
                    <a:pt x="182" y="743"/>
                    <a:pt x="372" y="763"/>
                    <a:pt x="559" y="763"/>
                  </a:cubicBezTo>
                  <a:cubicBezTo>
                    <a:pt x="582" y="763"/>
                    <a:pt x="605" y="762"/>
                    <a:pt x="628" y="762"/>
                  </a:cubicBezTo>
                  <a:cubicBezTo>
                    <a:pt x="827" y="759"/>
                    <a:pt x="1041" y="717"/>
                    <a:pt x="1181" y="572"/>
                  </a:cubicBezTo>
                  <a:cubicBezTo>
                    <a:pt x="1284" y="466"/>
                    <a:pt x="1332" y="318"/>
                    <a:pt x="1373" y="176"/>
                  </a:cubicBezTo>
                  <a:cubicBezTo>
                    <a:pt x="1237" y="95"/>
                    <a:pt x="1061" y="9"/>
                    <a:pt x="907" y="0"/>
                  </a:cubicBezTo>
                  <a:cubicBezTo>
                    <a:pt x="905" y="0"/>
                    <a:pt x="902" y="0"/>
                    <a:pt x="899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4" name="Google Shape;6911;p55">
              <a:extLst>
                <a:ext uri="{FF2B5EF4-FFF2-40B4-BE49-F238E27FC236}">
                  <a16:creationId xmlns:a16="http://schemas.microsoft.com/office/drawing/2014/main" id="{F57914E5-00F2-7E96-6792-117D13F3AD5F}"/>
                </a:ext>
              </a:extLst>
            </p:cNvPr>
            <p:cNvSpPr/>
            <p:nvPr/>
          </p:nvSpPr>
          <p:spPr>
            <a:xfrm>
              <a:off x="2916331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445" y="0"/>
                  </a:moveTo>
                  <a:cubicBezTo>
                    <a:pt x="347" y="0"/>
                    <a:pt x="255" y="52"/>
                    <a:pt x="184" y="117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86" y="368"/>
                    <a:pt x="173" y="378"/>
                    <a:pt x="259" y="378"/>
                  </a:cubicBezTo>
                  <a:cubicBezTo>
                    <a:pt x="277" y="378"/>
                    <a:pt x="295" y="378"/>
                    <a:pt x="313" y="377"/>
                  </a:cubicBezTo>
                  <a:cubicBezTo>
                    <a:pt x="416" y="374"/>
                    <a:pt x="522" y="357"/>
                    <a:pt x="592" y="285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5" name="Google Shape;6912;p55">
              <a:extLst>
                <a:ext uri="{FF2B5EF4-FFF2-40B4-BE49-F238E27FC236}">
                  <a16:creationId xmlns:a16="http://schemas.microsoft.com/office/drawing/2014/main" id="{CCDDD491-2F87-91D9-1FF5-2A626B7BD5CB}"/>
                </a:ext>
              </a:extLst>
            </p:cNvPr>
            <p:cNvSpPr/>
            <p:nvPr/>
          </p:nvSpPr>
          <p:spPr>
            <a:xfrm>
              <a:off x="2805444" y="3527432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0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2"/>
                  </a:cubicBezTo>
                  <a:cubicBezTo>
                    <a:pt x="1321" y="1097"/>
                    <a:pt x="1154" y="1066"/>
                    <a:pt x="986" y="1066"/>
                  </a:cubicBezTo>
                  <a:cubicBezTo>
                    <a:pt x="894" y="1066"/>
                    <a:pt x="802" y="1076"/>
                    <a:pt x="712" y="1091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2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8"/>
                    <a:pt x="572" y="3468"/>
                    <a:pt x="787" y="3985"/>
                  </a:cubicBezTo>
                  <a:cubicBezTo>
                    <a:pt x="812" y="4000"/>
                    <a:pt x="840" y="4006"/>
                    <a:pt x="869" y="4006"/>
                  </a:cubicBezTo>
                  <a:cubicBezTo>
                    <a:pt x="901" y="4006"/>
                    <a:pt x="935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2"/>
                    <a:pt x="2028" y="3273"/>
                  </a:cubicBezTo>
                  <a:cubicBezTo>
                    <a:pt x="2253" y="3674"/>
                    <a:pt x="2706" y="3912"/>
                    <a:pt x="3162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0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27"/>
                    <a:pt x="4034" y="1873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7" name="Google Shape;6913;p55">
              <a:extLst>
                <a:ext uri="{FF2B5EF4-FFF2-40B4-BE49-F238E27FC236}">
                  <a16:creationId xmlns:a16="http://schemas.microsoft.com/office/drawing/2014/main" id="{52D50582-A68F-4688-7D77-7D34D80982E3}"/>
                </a:ext>
              </a:extLst>
            </p:cNvPr>
            <p:cNvSpPr/>
            <p:nvPr/>
          </p:nvSpPr>
          <p:spPr>
            <a:xfrm>
              <a:off x="2878196" y="3550785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87"/>
                    <a:pt x="165" y="215"/>
                    <a:pt x="90" y="352"/>
                  </a:cubicBezTo>
                  <a:cubicBezTo>
                    <a:pt x="1" y="530"/>
                    <a:pt x="12" y="748"/>
                    <a:pt x="70" y="938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3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8" name="Google Shape;6914;p55">
              <a:extLst>
                <a:ext uri="{FF2B5EF4-FFF2-40B4-BE49-F238E27FC236}">
                  <a16:creationId xmlns:a16="http://schemas.microsoft.com/office/drawing/2014/main" id="{21885EFC-0A86-F71A-D705-BAE12607826D}"/>
                </a:ext>
              </a:extLst>
            </p:cNvPr>
            <p:cNvSpPr/>
            <p:nvPr/>
          </p:nvSpPr>
          <p:spPr>
            <a:xfrm>
              <a:off x="2886187" y="3565692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1"/>
                  </a:cubicBezTo>
                  <a:cubicBezTo>
                    <a:pt x="0" y="276"/>
                    <a:pt x="3" y="382"/>
                    <a:pt x="34" y="480"/>
                  </a:cubicBezTo>
                  <a:cubicBezTo>
                    <a:pt x="64" y="580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4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9" name="Google Shape;6915;p55">
              <a:extLst>
                <a:ext uri="{FF2B5EF4-FFF2-40B4-BE49-F238E27FC236}">
                  <a16:creationId xmlns:a16="http://schemas.microsoft.com/office/drawing/2014/main" id="{117260E7-3092-75B7-4914-11C323D82C99}"/>
                </a:ext>
              </a:extLst>
            </p:cNvPr>
            <p:cNvSpPr/>
            <p:nvPr/>
          </p:nvSpPr>
          <p:spPr>
            <a:xfrm>
              <a:off x="2898899" y="3623330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1"/>
                    <a:pt x="106" y="622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7"/>
                    <a:pt x="720" y="1186"/>
                    <a:pt x="871" y="1189"/>
                  </a:cubicBezTo>
                  <a:cubicBezTo>
                    <a:pt x="912" y="1035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0" name="Google Shape;6916;p55">
              <a:extLst>
                <a:ext uri="{FF2B5EF4-FFF2-40B4-BE49-F238E27FC236}">
                  <a16:creationId xmlns:a16="http://schemas.microsoft.com/office/drawing/2014/main" id="{A605CE2E-C638-BF30-A3C4-D17BF2DF2E61}"/>
                </a:ext>
              </a:extLst>
            </p:cNvPr>
            <p:cNvSpPr/>
            <p:nvPr/>
          </p:nvSpPr>
          <p:spPr>
            <a:xfrm>
              <a:off x="2907677" y="36353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6"/>
                    <a:pt x="25" y="215"/>
                    <a:pt x="56" y="316"/>
                  </a:cubicBezTo>
                  <a:cubicBezTo>
                    <a:pt x="87" y="413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30"/>
                    <a:pt x="486" y="433"/>
                    <a:pt x="463" y="349"/>
                  </a:cubicBezTo>
                  <a:cubicBezTo>
                    <a:pt x="438" y="251"/>
                    <a:pt x="363" y="171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1" name="Google Shape;6917;p55">
              <a:extLst>
                <a:ext uri="{FF2B5EF4-FFF2-40B4-BE49-F238E27FC236}">
                  <a16:creationId xmlns:a16="http://schemas.microsoft.com/office/drawing/2014/main" id="{0EEF2798-9B22-6430-6BF2-8DC5EB37C016}"/>
                </a:ext>
              </a:extLst>
            </p:cNvPr>
            <p:cNvSpPr/>
            <p:nvPr/>
          </p:nvSpPr>
          <p:spPr>
            <a:xfrm>
              <a:off x="2848755" y="3622957"/>
              <a:ext cx="38964" cy="49855"/>
            </a:xfrm>
            <a:custGeom>
              <a:avLst/>
              <a:gdLst/>
              <a:ahLst/>
              <a:cxnLst/>
              <a:rect l="l" t="t" r="r" b="b"/>
              <a:pathLst>
                <a:path w="941" h="1204" extrusionOk="0">
                  <a:moveTo>
                    <a:pt x="940" y="1"/>
                  </a:moveTo>
                  <a:lnTo>
                    <a:pt x="940" y="1"/>
                  </a:lnTo>
                  <a:cubicBezTo>
                    <a:pt x="748" y="65"/>
                    <a:pt x="564" y="129"/>
                    <a:pt x="394" y="238"/>
                  </a:cubicBezTo>
                  <a:cubicBezTo>
                    <a:pt x="224" y="347"/>
                    <a:pt x="78" y="506"/>
                    <a:pt x="34" y="704"/>
                  </a:cubicBezTo>
                  <a:cubicBezTo>
                    <a:pt x="0" y="860"/>
                    <a:pt x="39" y="1053"/>
                    <a:pt x="84" y="1203"/>
                  </a:cubicBezTo>
                  <a:cubicBezTo>
                    <a:pt x="235" y="1198"/>
                    <a:pt x="391" y="1189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2"/>
                    <a:pt x="935" y="213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2" name="Google Shape;6918;p55">
              <a:extLst>
                <a:ext uri="{FF2B5EF4-FFF2-40B4-BE49-F238E27FC236}">
                  <a16:creationId xmlns:a16="http://schemas.microsoft.com/office/drawing/2014/main" id="{3DE02DFF-1B72-5ED4-5B88-0C0117DA6498}"/>
                </a:ext>
              </a:extLst>
            </p:cNvPr>
            <p:cNvSpPr/>
            <p:nvPr/>
          </p:nvSpPr>
          <p:spPr>
            <a:xfrm>
              <a:off x="2856954" y="3632771"/>
              <a:ext cx="23602" cy="30103"/>
            </a:xfrm>
            <a:custGeom>
              <a:avLst/>
              <a:gdLst/>
              <a:ahLst/>
              <a:cxnLst/>
              <a:rect l="l" t="t" r="r" b="b"/>
              <a:pathLst>
                <a:path w="570" h="727" extrusionOk="0">
                  <a:moveTo>
                    <a:pt x="570" y="1"/>
                  </a:moveTo>
                  <a:lnTo>
                    <a:pt x="570" y="1"/>
                  </a:lnTo>
                  <a:cubicBezTo>
                    <a:pt x="455" y="40"/>
                    <a:pt x="338" y="79"/>
                    <a:pt x="240" y="146"/>
                  </a:cubicBezTo>
                  <a:cubicBezTo>
                    <a:pt x="140" y="210"/>
                    <a:pt x="53" y="305"/>
                    <a:pt x="26" y="425"/>
                  </a:cubicBezTo>
                  <a:cubicBezTo>
                    <a:pt x="0" y="523"/>
                    <a:pt x="26" y="637"/>
                    <a:pt x="53" y="726"/>
                  </a:cubicBezTo>
                  <a:cubicBezTo>
                    <a:pt x="143" y="724"/>
                    <a:pt x="238" y="721"/>
                    <a:pt x="316" y="676"/>
                  </a:cubicBezTo>
                  <a:cubicBezTo>
                    <a:pt x="419" y="615"/>
                    <a:pt x="475" y="495"/>
                    <a:pt x="511" y="378"/>
                  </a:cubicBezTo>
                  <a:cubicBezTo>
                    <a:pt x="544" y="258"/>
                    <a:pt x="567" y="132"/>
                    <a:pt x="5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3" name="Google Shape;6919;p55">
              <a:extLst>
                <a:ext uri="{FF2B5EF4-FFF2-40B4-BE49-F238E27FC236}">
                  <a16:creationId xmlns:a16="http://schemas.microsoft.com/office/drawing/2014/main" id="{6E3D93D8-D844-869F-75EF-CF6297AA7162}"/>
                </a:ext>
              </a:extLst>
            </p:cNvPr>
            <p:cNvSpPr/>
            <p:nvPr/>
          </p:nvSpPr>
          <p:spPr>
            <a:xfrm>
              <a:off x="2826230" y="3587140"/>
              <a:ext cx="56852" cy="31635"/>
            </a:xfrm>
            <a:custGeom>
              <a:avLst/>
              <a:gdLst/>
              <a:ahLst/>
              <a:cxnLst/>
              <a:rect l="l" t="t" r="r" b="b"/>
              <a:pathLst>
                <a:path w="1373" h="764" extrusionOk="0">
                  <a:moveTo>
                    <a:pt x="475" y="1"/>
                  </a:moveTo>
                  <a:cubicBezTo>
                    <a:pt x="472" y="1"/>
                    <a:pt x="469" y="1"/>
                    <a:pt x="466" y="1"/>
                  </a:cubicBezTo>
                  <a:cubicBezTo>
                    <a:pt x="313" y="9"/>
                    <a:pt x="137" y="96"/>
                    <a:pt x="0" y="177"/>
                  </a:cubicBezTo>
                  <a:cubicBezTo>
                    <a:pt x="45" y="319"/>
                    <a:pt x="90" y="467"/>
                    <a:pt x="193" y="573"/>
                  </a:cubicBezTo>
                  <a:cubicBezTo>
                    <a:pt x="332" y="718"/>
                    <a:pt x="547" y="760"/>
                    <a:pt x="745" y="763"/>
                  </a:cubicBezTo>
                  <a:cubicBezTo>
                    <a:pt x="768" y="763"/>
                    <a:pt x="792" y="764"/>
                    <a:pt x="815" y="764"/>
                  </a:cubicBezTo>
                  <a:cubicBezTo>
                    <a:pt x="1002" y="764"/>
                    <a:pt x="1192" y="744"/>
                    <a:pt x="1373" y="704"/>
                  </a:cubicBezTo>
                  <a:cubicBezTo>
                    <a:pt x="1264" y="537"/>
                    <a:pt x="1153" y="369"/>
                    <a:pt x="1007" y="233"/>
                  </a:cubicBezTo>
                  <a:cubicBezTo>
                    <a:pt x="864" y="98"/>
                    <a:pt x="675" y="1"/>
                    <a:pt x="475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4" name="Google Shape;6920;p55">
              <a:extLst>
                <a:ext uri="{FF2B5EF4-FFF2-40B4-BE49-F238E27FC236}">
                  <a16:creationId xmlns:a16="http://schemas.microsoft.com/office/drawing/2014/main" id="{DC42131C-E636-21D5-17AB-451A1B15E73E}"/>
                </a:ext>
              </a:extLst>
            </p:cNvPr>
            <p:cNvSpPr/>
            <p:nvPr/>
          </p:nvSpPr>
          <p:spPr>
            <a:xfrm>
              <a:off x="2840557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2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0" y="377"/>
                    <a:pt x="402" y="377"/>
                    <a:pt x="415" y="377"/>
                  </a:cubicBezTo>
                  <a:cubicBezTo>
                    <a:pt x="507" y="377"/>
                    <a:pt x="601" y="368"/>
                    <a:pt x="689" y="349"/>
                  </a:cubicBezTo>
                  <a:cubicBezTo>
                    <a:pt x="634" y="265"/>
                    <a:pt x="578" y="182"/>
                    <a:pt x="505" y="115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5" name="Google Shape;6921;p55">
              <a:extLst>
                <a:ext uri="{FF2B5EF4-FFF2-40B4-BE49-F238E27FC236}">
                  <a16:creationId xmlns:a16="http://schemas.microsoft.com/office/drawing/2014/main" id="{98D0E66A-4865-06D3-7DB6-F0B78F54883C}"/>
                </a:ext>
              </a:extLst>
            </p:cNvPr>
            <p:cNvSpPr/>
            <p:nvPr/>
          </p:nvSpPr>
          <p:spPr>
            <a:xfrm>
              <a:off x="2902336" y="3587140"/>
              <a:ext cx="56894" cy="31635"/>
            </a:xfrm>
            <a:custGeom>
              <a:avLst/>
              <a:gdLst/>
              <a:ahLst/>
              <a:cxnLst/>
              <a:rect l="l" t="t" r="r" b="b"/>
              <a:pathLst>
                <a:path w="1374" h="764" extrusionOk="0">
                  <a:moveTo>
                    <a:pt x="899" y="1"/>
                  </a:moveTo>
                  <a:cubicBezTo>
                    <a:pt x="698" y="1"/>
                    <a:pt x="509" y="98"/>
                    <a:pt x="366" y="233"/>
                  </a:cubicBezTo>
                  <a:cubicBezTo>
                    <a:pt x="218" y="369"/>
                    <a:pt x="107" y="537"/>
                    <a:pt x="1" y="704"/>
                  </a:cubicBezTo>
                  <a:cubicBezTo>
                    <a:pt x="182" y="744"/>
                    <a:pt x="372" y="764"/>
                    <a:pt x="559" y="764"/>
                  </a:cubicBezTo>
                  <a:cubicBezTo>
                    <a:pt x="582" y="764"/>
                    <a:pt x="605" y="763"/>
                    <a:pt x="628" y="763"/>
                  </a:cubicBezTo>
                  <a:cubicBezTo>
                    <a:pt x="827" y="760"/>
                    <a:pt x="1041" y="718"/>
                    <a:pt x="1181" y="573"/>
                  </a:cubicBezTo>
                  <a:cubicBezTo>
                    <a:pt x="1284" y="467"/>
                    <a:pt x="1332" y="319"/>
                    <a:pt x="1373" y="177"/>
                  </a:cubicBezTo>
                  <a:cubicBezTo>
                    <a:pt x="1237" y="96"/>
                    <a:pt x="1061" y="9"/>
                    <a:pt x="907" y="1"/>
                  </a:cubicBezTo>
                  <a:cubicBezTo>
                    <a:pt x="905" y="1"/>
                    <a:pt x="902" y="1"/>
                    <a:pt x="899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6" name="Google Shape;6922;p55">
              <a:extLst>
                <a:ext uri="{FF2B5EF4-FFF2-40B4-BE49-F238E27FC236}">
                  <a16:creationId xmlns:a16="http://schemas.microsoft.com/office/drawing/2014/main" id="{2125B266-6888-46FB-6B98-B3019D255A6C}"/>
                </a:ext>
              </a:extLst>
            </p:cNvPr>
            <p:cNvSpPr/>
            <p:nvPr/>
          </p:nvSpPr>
          <p:spPr>
            <a:xfrm>
              <a:off x="2916331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445" y="0"/>
                  </a:moveTo>
                  <a:cubicBezTo>
                    <a:pt x="347" y="0"/>
                    <a:pt x="255" y="52"/>
                    <a:pt x="184" y="115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91" y="368"/>
                    <a:pt x="184" y="377"/>
                    <a:pt x="275" y="377"/>
                  </a:cubicBezTo>
                  <a:cubicBezTo>
                    <a:pt x="287" y="377"/>
                    <a:pt x="300" y="377"/>
                    <a:pt x="313" y="377"/>
                  </a:cubicBezTo>
                  <a:cubicBezTo>
                    <a:pt x="416" y="374"/>
                    <a:pt x="522" y="357"/>
                    <a:pt x="592" y="282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7" name="Google Shape;6923;p55">
              <a:extLst>
                <a:ext uri="{FF2B5EF4-FFF2-40B4-BE49-F238E27FC236}">
                  <a16:creationId xmlns:a16="http://schemas.microsoft.com/office/drawing/2014/main" id="{1C037A6C-1788-7F34-77CB-2FCE271B1C83}"/>
                </a:ext>
              </a:extLst>
            </p:cNvPr>
            <p:cNvSpPr/>
            <p:nvPr/>
          </p:nvSpPr>
          <p:spPr>
            <a:xfrm>
              <a:off x="2595884" y="2643976"/>
              <a:ext cx="661402" cy="1123096"/>
            </a:xfrm>
            <a:custGeom>
              <a:avLst/>
              <a:gdLst/>
              <a:ahLst/>
              <a:cxnLst/>
              <a:rect l="l" t="t" r="r" b="b"/>
              <a:pathLst>
                <a:path w="15973" h="27123" extrusionOk="0">
                  <a:moveTo>
                    <a:pt x="7154" y="0"/>
                  </a:moveTo>
                  <a:cubicBezTo>
                    <a:pt x="6052" y="0"/>
                    <a:pt x="4994" y="204"/>
                    <a:pt x="4021" y="578"/>
                  </a:cubicBezTo>
                  <a:cubicBezTo>
                    <a:pt x="4760" y="648"/>
                    <a:pt x="5491" y="809"/>
                    <a:pt x="6183" y="1074"/>
                  </a:cubicBezTo>
                  <a:cubicBezTo>
                    <a:pt x="9263" y="2255"/>
                    <a:pt x="11439" y="5223"/>
                    <a:pt x="12231" y="8420"/>
                  </a:cubicBezTo>
                  <a:cubicBezTo>
                    <a:pt x="13020" y="11620"/>
                    <a:pt x="12574" y="15021"/>
                    <a:pt x="11592" y="18170"/>
                  </a:cubicBezTo>
                  <a:cubicBezTo>
                    <a:pt x="10699" y="21021"/>
                    <a:pt x="9045" y="24026"/>
                    <a:pt x="6169" y="24841"/>
                  </a:cubicBezTo>
                  <a:cubicBezTo>
                    <a:pt x="5663" y="24985"/>
                    <a:pt x="5145" y="25051"/>
                    <a:pt x="4625" y="25051"/>
                  </a:cubicBezTo>
                  <a:cubicBezTo>
                    <a:pt x="3244" y="25051"/>
                    <a:pt x="1849" y="24585"/>
                    <a:pt x="645" y="23875"/>
                  </a:cubicBezTo>
                  <a:cubicBezTo>
                    <a:pt x="422" y="23747"/>
                    <a:pt x="210" y="23608"/>
                    <a:pt x="0" y="23463"/>
                  </a:cubicBezTo>
                  <a:lnTo>
                    <a:pt x="0" y="23463"/>
                  </a:lnTo>
                  <a:cubicBezTo>
                    <a:pt x="1602" y="25678"/>
                    <a:pt x="4207" y="27123"/>
                    <a:pt x="7154" y="27123"/>
                  </a:cubicBezTo>
                  <a:cubicBezTo>
                    <a:pt x="12024" y="27123"/>
                    <a:pt x="15972" y="23175"/>
                    <a:pt x="15972" y="18301"/>
                  </a:cubicBezTo>
                  <a:lnTo>
                    <a:pt x="15972" y="8822"/>
                  </a:lnTo>
                  <a:cubicBezTo>
                    <a:pt x="15972" y="3954"/>
                    <a:pt x="12024" y="0"/>
                    <a:pt x="7154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8" name="Google Shape;6924;p55">
              <a:extLst>
                <a:ext uri="{FF2B5EF4-FFF2-40B4-BE49-F238E27FC236}">
                  <a16:creationId xmlns:a16="http://schemas.microsoft.com/office/drawing/2014/main" id="{140E7D2C-C05B-E7A6-72C3-8668ADBBF3DF}"/>
                </a:ext>
              </a:extLst>
            </p:cNvPr>
            <p:cNvSpPr/>
            <p:nvPr/>
          </p:nvSpPr>
          <p:spPr>
            <a:xfrm>
              <a:off x="2730704" y="2612092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67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9" name="Google Shape;6925;p55">
              <a:extLst>
                <a:ext uri="{FF2B5EF4-FFF2-40B4-BE49-F238E27FC236}">
                  <a16:creationId xmlns:a16="http://schemas.microsoft.com/office/drawing/2014/main" id="{9DC0EF59-7D73-A8CC-50A3-4BCAB3B604F3}"/>
                </a:ext>
              </a:extLst>
            </p:cNvPr>
            <p:cNvSpPr/>
            <p:nvPr/>
          </p:nvSpPr>
          <p:spPr>
            <a:xfrm>
              <a:off x="2731284" y="2616606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7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0" name="Google Shape;6926;p55">
              <a:extLst>
                <a:ext uri="{FF2B5EF4-FFF2-40B4-BE49-F238E27FC236}">
                  <a16:creationId xmlns:a16="http://schemas.microsoft.com/office/drawing/2014/main" id="{3BFBC360-11B6-8A3A-3391-B3BE1AAFCDEF}"/>
                </a:ext>
              </a:extLst>
            </p:cNvPr>
            <p:cNvSpPr/>
            <p:nvPr/>
          </p:nvSpPr>
          <p:spPr>
            <a:xfrm>
              <a:off x="2767888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4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4" y="4412"/>
                    <a:pt x="235" y="4412"/>
                  </a:cubicBezTo>
                  <a:cubicBezTo>
                    <a:pt x="363" y="4412"/>
                    <a:pt x="472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1" name="Google Shape;6927;p55">
              <a:extLst>
                <a:ext uri="{FF2B5EF4-FFF2-40B4-BE49-F238E27FC236}">
                  <a16:creationId xmlns:a16="http://schemas.microsoft.com/office/drawing/2014/main" id="{84B36074-2B00-A900-E6B6-F9902A45657C}"/>
                </a:ext>
              </a:extLst>
            </p:cNvPr>
            <p:cNvSpPr/>
            <p:nvPr/>
          </p:nvSpPr>
          <p:spPr>
            <a:xfrm>
              <a:off x="2800226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2" name="Google Shape;6928;p55">
              <a:extLst>
                <a:ext uri="{FF2B5EF4-FFF2-40B4-BE49-F238E27FC236}">
                  <a16:creationId xmlns:a16="http://schemas.microsoft.com/office/drawing/2014/main" id="{9C1CBF3B-5B07-764B-3796-91FD05AEB580}"/>
                </a:ext>
              </a:extLst>
            </p:cNvPr>
            <p:cNvSpPr/>
            <p:nvPr/>
          </p:nvSpPr>
          <p:spPr>
            <a:xfrm>
              <a:off x="2832565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3" name="Google Shape;6929;p55">
              <a:extLst>
                <a:ext uri="{FF2B5EF4-FFF2-40B4-BE49-F238E27FC236}">
                  <a16:creationId xmlns:a16="http://schemas.microsoft.com/office/drawing/2014/main" id="{8B3F0417-F9F9-8A21-59CC-36068F8C7402}"/>
                </a:ext>
              </a:extLst>
            </p:cNvPr>
            <p:cNvSpPr/>
            <p:nvPr/>
          </p:nvSpPr>
          <p:spPr>
            <a:xfrm>
              <a:off x="2864821" y="3764693"/>
              <a:ext cx="19296" cy="182690"/>
            </a:xfrm>
            <a:custGeom>
              <a:avLst/>
              <a:gdLst/>
              <a:ahLst/>
              <a:cxnLst/>
              <a:rect l="l" t="t" r="r" b="b"/>
              <a:pathLst>
                <a:path w="466" h="4412" extrusionOk="0">
                  <a:moveTo>
                    <a:pt x="232" y="1"/>
                  </a:moveTo>
                  <a:cubicBezTo>
                    <a:pt x="103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3" y="4412"/>
                    <a:pt x="232" y="4412"/>
                  </a:cubicBezTo>
                  <a:cubicBezTo>
                    <a:pt x="363" y="4412"/>
                    <a:pt x="466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4" name="Google Shape;6930;p55">
              <a:extLst>
                <a:ext uri="{FF2B5EF4-FFF2-40B4-BE49-F238E27FC236}">
                  <a16:creationId xmlns:a16="http://schemas.microsoft.com/office/drawing/2014/main" id="{045E4DF4-E7F0-BF2A-EB72-15294A5B7381}"/>
                </a:ext>
              </a:extLst>
            </p:cNvPr>
            <p:cNvSpPr/>
            <p:nvPr/>
          </p:nvSpPr>
          <p:spPr>
            <a:xfrm>
              <a:off x="2899810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5" y="4412"/>
                  </a:cubicBezTo>
                  <a:cubicBezTo>
                    <a:pt x="369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5" name="Google Shape;6931;p55">
              <a:extLst>
                <a:ext uri="{FF2B5EF4-FFF2-40B4-BE49-F238E27FC236}">
                  <a16:creationId xmlns:a16="http://schemas.microsoft.com/office/drawing/2014/main" id="{99C7CB80-D73B-DFA8-6DC3-D3659FF446E7}"/>
                </a:ext>
              </a:extLst>
            </p:cNvPr>
            <p:cNvSpPr/>
            <p:nvPr/>
          </p:nvSpPr>
          <p:spPr>
            <a:xfrm>
              <a:off x="2932149" y="3764693"/>
              <a:ext cx="19586" cy="182690"/>
            </a:xfrm>
            <a:custGeom>
              <a:avLst/>
              <a:gdLst/>
              <a:ahLst/>
              <a:cxnLst/>
              <a:rect l="l" t="t" r="r" b="b"/>
              <a:pathLst>
                <a:path w="473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6" name="Google Shape;6932;p55">
              <a:extLst>
                <a:ext uri="{FF2B5EF4-FFF2-40B4-BE49-F238E27FC236}">
                  <a16:creationId xmlns:a16="http://schemas.microsoft.com/office/drawing/2014/main" id="{FC4991A8-3208-56D7-16A2-7E8C02EA4300}"/>
                </a:ext>
              </a:extLst>
            </p:cNvPr>
            <p:cNvSpPr/>
            <p:nvPr/>
          </p:nvSpPr>
          <p:spPr>
            <a:xfrm>
              <a:off x="2964487" y="3764693"/>
              <a:ext cx="19462" cy="182690"/>
            </a:xfrm>
            <a:custGeom>
              <a:avLst/>
              <a:gdLst/>
              <a:ahLst/>
              <a:cxnLst/>
              <a:rect l="l" t="t" r="r" b="b"/>
              <a:pathLst>
                <a:path w="470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7" name="Google Shape;6933;p55">
              <a:extLst>
                <a:ext uri="{FF2B5EF4-FFF2-40B4-BE49-F238E27FC236}">
                  <a16:creationId xmlns:a16="http://schemas.microsoft.com/office/drawing/2014/main" id="{870B0094-8E6E-F823-21EC-7FC9B1508E9B}"/>
                </a:ext>
              </a:extLst>
            </p:cNvPr>
            <p:cNvSpPr/>
            <p:nvPr/>
          </p:nvSpPr>
          <p:spPr>
            <a:xfrm>
              <a:off x="2996743" y="3764693"/>
              <a:ext cx="19420" cy="182690"/>
            </a:xfrm>
            <a:custGeom>
              <a:avLst/>
              <a:gdLst/>
              <a:ahLst/>
              <a:cxnLst/>
              <a:rect l="l" t="t" r="r" b="b"/>
              <a:pathLst>
                <a:path w="469" h="4412" extrusionOk="0">
                  <a:moveTo>
                    <a:pt x="234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4" y="4412"/>
                  </a:cubicBezTo>
                  <a:cubicBezTo>
                    <a:pt x="366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8" name="Google Shape;6934;p55">
              <a:extLst>
                <a:ext uri="{FF2B5EF4-FFF2-40B4-BE49-F238E27FC236}">
                  <a16:creationId xmlns:a16="http://schemas.microsoft.com/office/drawing/2014/main" id="{3E354278-664A-1EFE-258C-B66747DB8F99}"/>
                </a:ext>
              </a:extLst>
            </p:cNvPr>
            <p:cNvSpPr/>
            <p:nvPr/>
          </p:nvSpPr>
          <p:spPr>
            <a:xfrm>
              <a:off x="2730704" y="3729248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70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9" name="Google Shape;6935;p55">
              <a:extLst>
                <a:ext uri="{FF2B5EF4-FFF2-40B4-BE49-F238E27FC236}">
                  <a16:creationId xmlns:a16="http://schemas.microsoft.com/office/drawing/2014/main" id="{BF5646C1-7AE8-07CC-298B-58FCEFF15307}"/>
                </a:ext>
              </a:extLst>
            </p:cNvPr>
            <p:cNvSpPr/>
            <p:nvPr/>
          </p:nvSpPr>
          <p:spPr>
            <a:xfrm>
              <a:off x="2731284" y="3733762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9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0" name="Google Shape;6936;p55">
              <a:extLst>
                <a:ext uri="{FF2B5EF4-FFF2-40B4-BE49-F238E27FC236}">
                  <a16:creationId xmlns:a16="http://schemas.microsoft.com/office/drawing/2014/main" id="{BB430C5A-8695-54CD-BF40-E88696BF0E70}"/>
                </a:ext>
              </a:extLst>
            </p:cNvPr>
            <p:cNvSpPr/>
            <p:nvPr/>
          </p:nvSpPr>
          <p:spPr>
            <a:xfrm>
              <a:off x="2839522" y="4211762"/>
              <a:ext cx="105962" cy="106086"/>
            </a:xfrm>
            <a:custGeom>
              <a:avLst/>
              <a:gdLst/>
              <a:ahLst/>
              <a:cxnLst/>
              <a:rect l="l" t="t" r="r" b="b"/>
              <a:pathLst>
                <a:path w="2559" h="2562" extrusionOk="0">
                  <a:moveTo>
                    <a:pt x="1281" y="0"/>
                  </a:moveTo>
                  <a:lnTo>
                    <a:pt x="0" y="1281"/>
                  </a:lnTo>
                  <a:lnTo>
                    <a:pt x="1281" y="2561"/>
                  </a:lnTo>
                  <a:lnTo>
                    <a:pt x="2558" y="128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1" name="Google Shape;6937;p55">
              <a:extLst>
                <a:ext uri="{FF2B5EF4-FFF2-40B4-BE49-F238E27FC236}">
                  <a16:creationId xmlns:a16="http://schemas.microsoft.com/office/drawing/2014/main" id="{E147B6CA-088E-E5B1-5801-D3C1D7A42063}"/>
                </a:ext>
              </a:extLst>
            </p:cNvPr>
            <p:cNvSpPr/>
            <p:nvPr/>
          </p:nvSpPr>
          <p:spPr>
            <a:xfrm>
              <a:off x="2861219" y="4348860"/>
              <a:ext cx="62774" cy="62774"/>
            </a:xfrm>
            <a:custGeom>
              <a:avLst/>
              <a:gdLst/>
              <a:ahLst/>
              <a:cxnLst/>
              <a:rect l="l" t="t" r="r" b="b"/>
              <a:pathLst>
                <a:path w="1516" h="1516" extrusionOk="0">
                  <a:moveTo>
                    <a:pt x="759" y="1"/>
                  </a:moveTo>
                  <a:cubicBezTo>
                    <a:pt x="341" y="1"/>
                    <a:pt x="1" y="338"/>
                    <a:pt x="1" y="757"/>
                  </a:cubicBezTo>
                  <a:cubicBezTo>
                    <a:pt x="1" y="1175"/>
                    <a:pt x="341" y="1516"/>
                    <a:pt x="759" y="1516"/>
                  </a:cubicBezTo>
                  <a:cubicBezTo>
                    <a:pt x="1178" y="1516"/>
                    <a:pt x="1515" y="1175"/>
                    <a:pt x="1515" y="757"/>
                  </a:cubicBezTo>
                  <a:cubicBezTo>
                    <a:pt x="1515" y="338"/>
                    <a:pt x="1178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2" name="Google Shape;6938;p55">
              <a:extLst>
                <a:ext uri="{FF2B5EF4-FFF2-40B4-BE49-F238E27FC236}">
                  <a16:creationId xmlns:a16="http://schemas.microsoft.com/office/drawing/2014/main" id="{F3EDE831-BB4B-0CA8-2EEF-30F0F6A215B1}"/>
                </a:ext>
              </a:extLst>
            </p:cNvPr>
            <p:cNvSpPr/>
            <p:nvPr/>
          </p:nvSpPr>
          <p:spPr>
            <a:xfrm>
              <a:off x="2869666" y="4449603"/>
              <a:ext cx="41159" cy="178756"/>
            </a:xfrm>
            <a:custGeom>
              <a:avLst/>
              <a:gdLst/>
              <a:ahLst/>
              <a:cxnLst/>
              <a:rect l="l" t="t" r="r" b="b"/>
              <a:pathLst>
                <a:path w="994" h="4317" extrusionOk="0">
                  <a:moveTo>
                    <a:pt x="0" y="1"/>
                  </a:moveTo>
                  <a:lnTo>
                    <a:pt x="0" y="4316"/>
                  </a:lnTo>
                  <a:lnTo>
                    <a:pt x="993" y="4316"/>
                  </a:lnTo>
                  <a:lnTo>
                    <a:pt x="9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3" name="Google Shape;6939;p55">
              <a:extLst>
                <a:ext uri="{FF2B5EF4-FFF2-40B4-BE49-F238E27FC236}">
                  <a16:creationId xmlns:a16="http://schemas.microsoft.com/office/drawing/2014/main" id="{F4E58819-00DF-C7C5-F732-25735DA7A078}"/>
                </a:ext>
              </a:extLst>
            </p:cNvPr>
            <p:cNvSpPr/>
            <p:nvPr/>
          </p:nvSpPr>
          <p:spPr>
            <a:xfrm>
              <a:off x="2839604" y="4244349"/>
              <a:ext cx="105879" cy="73374"/>
            </a:xfrm>
            <a:custGeom>
              <a:avLst/>
              <a:gdLst/>
              <a:ahLst/>
              <a:cxnLst/>
              <a:rect l="l" t="t" r="r" b="b"/>
              <a:pathLst>
                <a:path w="2557" h="1772" extrusionOk="0">
                  <a:moveTo>
                    <a:pt x="2065" y="0"/>
                  </a:moveTo>
                  <a:lnTo>
                    <a:pt x="1083" y="979"/>
                  </a:lnTo>
                  <a:lnTo>
                    <a:pt x="297" y="195"/>
                  </a:lnTo>
                  <a:lnTo>
                    <a:pt x="1" y="494"/>
                  </a:lnTo>
                  <a:lnTo>
                    <a:pt x="1281" y="1772"/>
                  </a:lnTo>
                  <a:lnTo>
                    <a:pt x="2556" y="494"/>
                  </a:lnTo>
                  <a:lnTo>
                    <a:pt x="2065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4" name="Google Shape;6940;p55">
              <a:extLst>
                <a:ext uri="{FF2B5EF4-FFF2-40B4-BE49-F238E27FC236}">
                  <a16:creationId xmlns:a16="http://schemas.microsoft.com/office/drawing/2014/main" id="{703F9DF0-AF26-7DA7-6CAF-B7151A63FC7D}"/>
                </a:ext>
              </a:extLst>
            </p:cNvPr>
            <p:cNvSpPr/>
            <p:nvPr/>
          </p:nvSpPr>
          <p:spPr>
            <a:xfrm>
              <a:off x="2863662" y="4353374"/>
              <a:ext cx="60331" cy="58053"/>
            </a:xfrm>
            <a:custGeom>
              <a:avLst/>
              <a:gdLst/>
              <a:ahLst/>
              <a:cxnLst/>
              <a:rect l="l" t="t" r="r" b="b"/>
              <a:pathLst>
                <a:path w="1457" h="1402" extrusionOk="0">
                  <a:moveTo>
                    <a:pt x="1080" y="1"/>
                  </a:moveTo>
                  <a:lnTo>
                    <a:pt x="1080" y="1"/>
                  </a:lnTo>
                  <a:cubicBezTo>
                    <a:pt x="1116" y="87"/>
                    <a:pt x="1136" y="185"/>
                    <a:pt x="1136" y="282"/>
                  </a:cubicBezTo>
                  <a:cubicBezTo>
                    <a:pt x="1136" y="701"/>
                    <a:pt x="798" y="1038"/>
                    <a:pt x="380" y="1038"/>
                  </a:cubicBezTo>
                  <a:cubicBezTo>
                    <a:pt x="240" y="1038"/>
                    <a:pt x="112" y="1002"/>
                    <a:pt x="0" y="932"/>
                  </a:cubicBezTo>
                  <a:lnTo>
                    <a:pt x="0" y="932"/>
                  </a:lnTo>
                  <a:cubicBezTo>
                    <a:pt x="112" y="1206"/>
                    <a:pt x="382" y="1401"/>
                    <a:pt x="700" y="1401"/>
                  </a:cubicBezTo>
                  <a:cubicBezTo>
                    <a:pt x="1119" y="1401"/>
                    <a:pt x="1456" y="1064"/>
                    <a:pt x="1456" y="645"/>
                  </a:cubicBezTo>
                  <a:cubicBezTo>
                    <a:pt x="1454" y="374"/>
                    <a:pt x="1303" y="132"/>
                    <a:pt x="1080" y="1"/>
                  </a:cubicBezTo>
                  <a:close/>
                </a:path>
              </a:pathLst>
            </a:custGeom>
            <a:solidFill>
              <a:srgbClr val="FADE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5" name="Google Shape;6941;p55">
              <a:extLst>
                <a:ext uri="{FF2B5EF4-FFF2-40B4-BE49-F238E27FC236}">
                  <a16:creationId xmlns:a16="http://schemas.microsoft.com/office/drawing/2014/main" id="{75450BF9-84F8-54D6-853E-DB29BBFF8F94}"/>
                </a:ext>
              </a:extLst>
            </p:cNvPr>
            <p:cNvSpPr/>
            <p:nvPr/>
          </p:nvSpPr>
          <p:spPr>
            <a:xfrm>
              <a:off x="2869666" y="4449727"/>
              <a:ext cx="41159" cy="178632"/>
            </a:xfrm>
            <a:custGeom>
              <a:avLst/>
              <a:gdLst/>
              <a:ahLst/>
              <a:cxnLst/>
              <a:rect l="l" t="t" r="r" b="b"/>
              <a:pathLst>
                <a:path w="994" h="4314" extrusionOk="0">
                  <a:moveTo>
                    <a:pt x="608" y="0"/>
                  </a:moveTo>
                  <a:lnTo>
                    <a:pt x="608" y="3920"/>
                  </a:lnTo>
                  <a:lnTo>
                    <a:pt x="0" y="3920"/>
                  </a:lnTo>
                  <a:lnTo>
                    <a:pt x="0" y="4313"/>
                  </a:lnTo>
                  <a:lnTo>
                    <a:pt x="993" y="4313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56" name="Google Shape;6942;p55">
            <a:extLst>
              <a:ext uri="{FF2B5EF4-FFF2-40B4-BE49-F238E27FC236}">
                <a16:creationId xmlns:a16="http://schemas.microsoft.com/office/drawing/2014/main" id="{6553AEDA-E4CF-1273-43BB-D6E694B1D997}"/>
              </a:ext>
            </a:extLst>
          </p:cNvPr>
          <p:cNvGrpSpPr/>
          <p:nvPr/>
        </p:nvGrpSpPr>
        <p:grpSpPr>
          <a:xfrm>
            <a:off x="8245660" y="-16914"/>
            <a:ext cx="569775" cy="2500295"/>
            <a:chOff x="2526900" y="1423675"/>
            <a:chExt cx="730387" cy="3204684"/>
          </a:xfrm>
        </p:grpSpPr>
        <p:sp>
          <p:nvSpPr>
            <p:cNvPr id="1057" name="Google Shape;6943;p55">
              <a:extLst>
                <a:ext uri="{FF2B5EF4-FFF2-40B4-BE49-F238E27FC236}">
                  <a16:creationId xmlns:a16="http://schemas.microsoft.com/office/drawing/2014/main" id="{E4E500B0-B2B7-A79F-1F95-45F5B4A2337D}"/>
                </a:ext>
              </a:extLst>
            </p:cNvPr>
            <p:cNvSpPr/>
            <p:nvPr/>
          </p:nvSpPr>
          <p:spPr>
            <a:xfrm>
              <a:off x="2877409" y="1423675"/>
              <a:ext cx="30393" cy="3034797"/>
            </a:xfrm>
            <a:custGeom>
              <a:avLst/>
              <a:gdLst/>
              <a:ahLst/>
              <a:cxnLst/>
              <a:rect l="l" t="t" r="r" b="b"/>
              <a:pathLst>
                <a:path w="734" h="73291" extrusionOk="0">
                  <a:moveTo>
                    <a:pt x="0" y="0"/>
                  </a:moveTo>
                  <a:lnTo>
                    <a:pt x="0" y="73291"/>
                  </a:lnTo>
                  <a:lnTo>
                    <a:pt x="734" y="73291"/>
                  </a:lnTo>
                  <a:lnTo>
                    <a:pt x="7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8" name="Google Shape;6944;p55">
              <a:extLst>
                <a:ext uri="{FF2B5EF4-FFF2-40B4-BE49-F238E27FC236}">
                  <a16:creationId xmlns:a16="http://schemas.microsoft.com/office/drawing/2014/main" id="{EA4974E6-F831-2239-4684-03AC895231AD}"/>
                </a:ext>
              </a:extLst>
            </p:cNvPr>
            <p:cNvSpPr/>
            <p:nvPr/>
          </p:nvSpPr>
          <p:spPr>
            <a:xfrm>
              <a:off x="2526900" y="2643976"/>
              <a:ext cx="730387" cy="1123096"/>
            </a:xfrm>
            <a:custGeom>
              <a:avLst/>
              <a:gdLst/>
              <a:ahLst/>
              <a:cxnLst/>
              <a:rect l="l" t="t" r="r" b="b"/>
              <a:pathLst>
                <a:path w="17639" h="27123" extrusionOk="0">
                  <a:moveTo>
                    <a:pt x="8820" y="0"/>
                  </a:moveTo>
                  <a:cubicBezTo>
                    <a:pt x="3949" y="0"/>
                    <a:pt x="1" y="3948"/>
                    <a:pt x="1" y="8822"/>
                  </a:cubicBezTo>
                  <a:lnTo>
                    <a:pt x="1" y="18301"/>
                  </a:lnTo>
                  <a:cubicBezTo>
                    <a:pt x="1" y="23175"/>
                    <a:pt x="3949" y="27123"/>
                    <a:pt x="8820" y="27123"/>
                  </a:cubicBezTo>
                  <a:cubicBezTo>
                    <a:pt x="13690" y="27123"/>
                    <a:pt x="17638" y="23172"/>
                    <a:pt x="17638" y="18301"/>
                  </a:cubicBezTo>
                  <a:lnTo>
                    <a:pt x="17638" y="8822"/>
                  </a:lnTo>
                  <a:cubicBezTo>
                    <a:pt x="17638" y="3948"/>
                    <a:pt x="13690" y="0"/>
                    <a:pt x="8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9" name="Google Shape;6945;p55">
              <a:extLst>
                <a:ext uri="{FF2B5EF4-FFF2-40B4-BE49-F238E27FC236}">
                  <a16:creationId xmlns:a16="http://schemas.microsoft.com/office/drawing/2014/main" id="{7CFBAC1B-FE33-DEDA-1F04-E41433B77CCC}"/>
                </a:ext>
              </a:extLst>
            </p:cNvPr>
            <p:cNvSpPr/>
            <p:nvPr/>
          </p:nvSpPr>
          <p:spPr>
            <a:xfrm>
              <a:off x="2538245" y="3182844"/>
              <a:ext cx="50848" cy="50890"/>
            </a:xfrm>
            <a:custGeom>
              <a:avLst/>
              <a:gdLst/>
              <a:ahLst/>
              <a:cxnLst/>
              <a:rect l="l" t="t" r="r" b="b"/>
              <a:pathLst>
                <a:path w="1228" h="1229" extrusionOk="0">
                  <a:moveTo>
                    <a:pt x="614" y="1"/>
                  </a:moveTo>
                  <a:cubicBezTo>
                    <a:pt x="277" y="1"/>
                    <a:pt x="0" y="277"/>
                    <a:pt x="0" y="615"/>
                  </a:cubicBezTo>
                  <a:cubicBezTo>
                    <a:pt x="0" y="952"/>
                    <a:pt x="277" y="1228"/>
                    <a:pt x="614" y="1228"/>
                  </a:cubicBezTo>
                  <a:cubicBezTo>
                    <a:pt x="954" y="1228"/>
                    <a:pt x="1228" y="955"/>
                    <a:pt x="1228" y="615"/>
                  </a:cubicBezTo>
                  <a:cubicBezTo>
                    <a:pt x="1228" y="277"/>
                    <a:pt x="954" y="1"/>
                    <a:pt x="6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0" name="Google Shape;6946;p55">
              <a:extLst>
                <a:ext uri="{FF2B5EF4-FFF2-40B4-BE49-F238E27FC236}">
                  <a16:creationId xmlns:a16="http://schemas.microsoft.com/office/drawing/2014/main" id="{08D73AE7-F2DE-32B7-EDA6-CB08629D5187}"/>
                </a:ext>
              </a:extLst>
            </p:cNvPr>
            <p:cNvSpPr/>
            <p:nvPr/>
          </p:nvSpPr>
          <p:spPr>
            <a:xfrm>
              <a:off x="3183612" y="3182844"/>
              <a:ext cx="50890" cy="50890"/>
            </a:xfrm>
            <a:custGeom>
              <a:avLst/>
              <a:gdLst/>
              <a:ahLst/>
              <a:cxnLst/>
              <a:rect l="l" t="t" r="r" b="b"/>
              <a:pathLst>
                <a:path w="1229" h="1229" extrusionOk="0">
                  <a:moveTo>
                    <a:pt x="615" y="1"/>
                  </a:moveTo>
                  <a:cubicBezTo>
                    <a:pt x="274" y="1"/>
                    <a:pt x="1" y="277"/>
                    <a:pt x="1" y="615"/>
                  </a:cubicBezTo>
                  <a:cubicBezTo>
                    <a:pt x="1" y="952"/>
                    <a:pt x="274" y="1228"/>
                    <a:pt x="615" y="1228"/>
                  </a:cubicBezTo>
                  <a:cubicBezTo>
                    <a:pt x="952" y="1228"/>
                    <a:pt x="1228" y="955"/>
                    <a:pt x="1228" y="615"/>
                  </a:cubicBezTo>
                  <a:cubicBezTo>
                    <a:pt x="1228" y="277"/>
                    <a:pt x="955" y="1"/>
                    <a:pt x="6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1" name="Google Shape;6947;p55">
              <a:extLst>
                <a:ext uri="{FF2B5EF4-FFF2-40B4-BE49-F238E27FC236}">
                  <a16:creationId xmlns:a16="http://schemas.microsoft.com/office/drawing/2014/main" id="{3176A0FB-10B7-A93F-A035-8A9E5AE2595F}"/>
                </a:ext>
              </a:extLst>
            </p:cNvPr>
            <p:cNvSpPr/>
            <p:nvPr/>
          </p:nvSpPr>
          <p:spPr>
            <a:xfrm>
              <a:off x="2549674" y="2643976"/>
              <a:ext cx="684963" cy="302109"/>
            </a:xfrm>
            <a:custGeom>
              <a:avLst/>
              <a:gdLst/>
              <a:ahLst/>
              <a:cxnLst/>
              <a:rect l="l" t="t" r="r" b="b"/>
              <a:pathLst>
                <a:path w="16542" h="7296" extrusionOk="0">
                  <a:moveTo>
                    <a:pt x="8270" y="0"/>
                  </a:moveTo>
                  <a:cubicBezTo>
                    <a:pt x="4475" y="0"/>
                    <a:pt x="1245" y="2394"/>
                    <a:pt x="1" y="5753"/>
                  </a:cubicBezTo>
                  <a:cubicBezTo>
                    <a:pt x="1881" y="6735"/>
                    <a:pt x="4015" y="7296"/>
                    <a:pt x="6280" y="7296"/>
                  </a:cubicBezTo>
                  <a:lnTo>
                    <a:pt x="10261" y="7296"/>
                  </a:lnTo>
                  <a:cubicBezTo>
                    <a:pt x="12527" y="7296"/>
                    <a:pt x="14664" y="6738"/>
                    <a:pt x="16541" y="5753"/>
                  </a:cubicBezTo>
                  <a:cubicBezTo>
                    <a:pt x="15291" y="2397"/>
                    <a:pt x="12064" y="0"/>
                    <a:pt x="827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2" name="Google Shape;6948;p55">
              <a:extLst>
                <a:ext uri="{FF2B5EF4-FFF2-40B4-BE49-F238E27FC236}">
                  <a16:creationId xmlns:a16="http://schemas.microsoft.com/office/drawing/2014/main" id="{D3BB12D8-FD43-4E68-5F07-FF8FC8F42C95}"/>
                </a:ext>
              </a:extLst>
            </p:cNvPr>
            <p:cNvSpPr/>
            <p:nvPr/>
          </p:nvSpPr>
          <p:spPr>
            <a:xfrm>
              <a:off x="2563669" y="3505155"/>
              <a:ext cx="656516" cy="261778"/>
            </a:xfrm>
            <a:custGeom>
              <a:avLst/>
              <a:gdLst/>
              <a:ahLst/>
              <a:cxnLst/>
              <a:rect l="l" t="t" r="r" b="b"/>
              <a:pathLst>
                <a:path w="15855" h="6322" extrusionOk="0">
                  <a:moveTo>
                    <a:pt x="5940" y="0"/>
                  </a:moveTo>
                  <a:cubicBezTo>
                    <a:pt x="3808" y="0"/>
                    <a:pt x="1794" y="491"/>
                    <a:pt x="0" y="1367"/>
                  </a:cubicBezTo>
                  <a:cubicBezTo>
                    <a:pt x="1434" y="4299"/>
                    <a:pt x="4444" y="6322"/>
                    <a:pt x="7929" y="6322"/>
                  </a:cubicBezTo>
                  <a:cubicBezTo>
                    <a:pt x="11410" y="6322"/>
                    <a:pt x="14423" y="4299"/>
                    <a:pt x="15855" y="1367"/>
                  </a:cubicBezTo>
                  <a:cubicBezTo>
                    <a:pt x="14058" y="491"/>
                    <a:pt x="12046" y="0"/>
                    <a:pt x="991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3" name="Google Shape;6949;p55">
              <a:extLst>
                <a:ext uri="{FF2B5EF4-FFF2-40B4-BE49-F238E27FC236}">
                  <a16:creationId xmlns:a16="http://schemas.microsoft.com/office/drawing/2014/main" id="{09DBF268-078D-8965-5168-ED4A0BDE46E8}"/>
                </a:ext>
              </a:extLst>
            </p:cNvPr>
            <p:cNvSpPr/>
            <p:nvPr/>
          </p:nvSpPr>
          <p:spPr>
            <a:xfrm>
              <a:off x="2631925" y="2666990"/>
              <a:ext cx="520451" cy="1077076"/>
            </a:xfrm>
            <a:custGeom>
              <a:avLst/>
              <a:gdLst/>
              <a:ahLst/>
              <a:cxnLst/>
              <a:rect l="l" t="t" r="r" b="b"/>
              <a:pathLst>
                <a:path w="13222" h="27363" extrusionOk="0">
                  <a:moveTo>
                    <a:pt x="7935" y="243"/>
                  </a:moveTo>
                  <a:cubicBezTo>
                    <a:pt x="10713" y="243"/>
                    <a:pt x="12973" y="2503"/>
                    <a:pt x="12973" y="5282"/>
                  </a:cubicBezTo>
                  <a:lnTo>
                    <a:pt x="12973" y="22082"/>
                  </a:lnTo>
                  <a:cubicBezTo>
                    <a:pt x="12973" y="24860"/>
                    <a:pt x="10713" y="27120"/>
                    <a:pt x="7935" y="27120"/>
                  </a:cubicBezTo>
                  <a:lnTo>
                    <a:pt x="5282" y="27120"/>
                  </a:lnTo>
                  <a:cubicBezTo>
                    <a:pt x="2500" y="27120"/>
                    <a:pt x="240" y="24860"/>
                    <a:pt x="240" y="22082"/>
                  </a:cubicBezTo>
                  <a:lnTo>
                    <a:pt x="240" y="5282"/>
                  </a:lnTo>
                  <a:cubicBezTo>
                    <a:pt x="240" y="2503"/>
                    <a:pt x="2500" y="243"/>
                    <a:pt x="5282" y="243"/>
                  </a:cubicBezTo>
                  <a:close/>
                  <a:moveTo>
                    <a:pt x="5284" y="0"/>
                  </a:moveTo>
                  <a:cubicBezTo>
                    <a:pt x="2372" y="0"/>
                    <a:pt x="0" y="2372"/>
                    <a:pt x="0" y="5282"/>
                  </a:cubicBezTo>
                  <a:lnTo>
                    <a:pt x="0" y="22082"/>
                  </a:lnTo>
                  <a:cubicBezTo>
                    <a:pt x="0" y="24991"/>
                    <a:pt x="2372" y="27363"/>
                    <a:pt x="5284" y="27363"/>
                  </a:cubicBezTo>
                  <a:lnTo>
                    <a:pt x="7937" y="27363"/>
                  </a:lnTo>
                  <a:cubicBezTo>
                    <a:pt x="10850" y="27363"/>
                    <a:pt x="13219" y="24997"/>
                    <a:pt x="13221" y="22082"/>
                  </a:cubicBezTo>
                  <a:lnTo>
                    <a:pt x="13221" y="5282"/>
                  </a:lnTo>
                  <a:cubicBezTo>
                    <a:pt x="13221" y="2372"/>
                    <a:pt x="10850" y="0"/>
                    <a:pt x="79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4" name="Google Shape;6950;p55">
              <a:extLst>
                <a:ext uri="{FF2B5EF4-FFF2-40B4-BE49-F238E27FC236}">
                  <a16:creationId xmlns:a16="http://schemas.microsoft.com/office/drawing/2014/main" id="{7A22D5AB-9B4C-3964-A7F0-7DA3415332E1}"/>
                </a:ext>
              </a:extLst>
            </p:cNvPr>
            <p:cNvSpPr/>
            <p:nvPr/>
          </p:nvSpPr>
          <p:spPr>
            <a:xfrm>
              <a:off x="2750000" y="2638758"/>
              <a:ext cx="284180" cy="1133282"/>
            </a:xfrm>
            <a:custGeom>
              <a:avLst/>
              <a:gdLst/>
              <a:ahLst/>
              <a:cxnLst/>
              <a:rect l="l" t="t" r="r" b="b"/>
              <a:pathLst>
                <a:path w="6863" h="27369" extrusionOk="0">
                  <a:moveTo>
                    <a:pt x="4107" y="249"/>
                  </a:moveTo>
                  <a:cubicBezTo>
                    <a:pt x="5493" y="249"/>
                    <a:pt x="6617" y="1376"/>
                    <a:pt x="6617" y="2760"/>
                  </a:cubicBezTo>
                  <a:lnTo>
                    <a:pt x="6617" y="24615"/>
                  </a:lnTo>
                  <a:cubicBezTo>
                    <a:pt x="6617" y="25999"/>
                    <a:pt x="5493" y="27126"/>
                    <a:pt x="4107" y="27126"/>
                  </a:cubicBezTo>
                  <a:lnTo>
                    <a:pt x="2754" y="27126"/>
                  </a:lnTo>
                  <a:cubicBezTo>
                    <a:pt x="1370" y="27126"/>
                    <a:pt x="243" y="25999"/>
                    <a:pt x="243" y="24615"/>
                  </a:cubicBezTo>
                  <a:lnTo>
                    <a:pt x="243" y="2760"/>
                  </a:lnTo>
                  <a:cubicBezTo>
                    <a:pt x="243" y="1376"/>
                    <a:pt x="1370" y="249"/>
                    <a:pt x="2754" y="249"/>
                  </a:cubicBezTo>
                  <a:close/>
                  <a:moveTo>
                    <a:pt x="2754" y="1"/>
                  </a:moveTo>
                  <a:cubicBezTo>
                    <a:pt x="1233" y="1"/>
                    <a:pt x="0" y="1240"/>
                    <a:pt x="0" y="2757"/>
                  </a:cubicBezTo>
                  <a:lnTo>
                    <a:pt x="0" y="24615"/>
                  </a:lnTo>
                  <a:cubicBezTo>
                    <a:pt x="0" y="26136"/>
                    <a:pt x="1239" y="27369"/>
                    <a:pt x="2754" y="27369"/>
                  </a:cubicBezTo>
                  <a:lnTo>
                    <a:pt x="4107" y="27369"/>
                  </a:lnTo>
                  <a:cubicBezTo>
                    <a:pt x="5627" y="27369"/>
                    <a:pt x="6863" y="26136"/>
                    <a:pt x="6863" y="24612"/>
                  </a:cubicBezTo>
                  <a:lnTo>
                    <a:pt x="6863" y="2757"/>
                  </a:lnTo>
                  <a:cubicBezTo>
                    <a:pt x="6863" y="1237"/>
                    <a:pt x="5624" y="1"/>
                    <a:pt x="41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5" name="Google Shape;6951;p55">
              <a:extLst>
                <a:ext uri="{FF2B5EF4-FFF2-40B4-BE49-F238E27FC236}">
                  <a16:creationId xmlns:a16="http://schemas.microsoft.com/office/drawing/2014/main" id="{067C89F2-54A1-60BC-29D6-B33FFDA6678A}"/>
                </a:ext>
              </a:extLst>
            </p:cNvPr>
            <p:cNvSpPr/>
            <p:nvPr/>
          </p:nvSpPr>
          <p:spPr>
            <a:xfrm>
              <a:off x="2886974" y="2643976"/>
              <a:ext cx="10228" cy="1122971"/>
            </a:xfrm>
            <a:custGeom>
              <a:avLst/>
              <a:gdLst/>
              <a:ahLst/>
              <a:cxnLst/>
              <a:rect l="l" t="t" r="r" b="b"/>
              <a:pathLst>
                <a:path w="247" h="27120" extrusionOk="0">
                  <a:moveTo>
                    <a:pt x="1" y="0"/>
                  </a:moveTo>
                  <a:lnTo>
                    <a:pt x="1" y="27120"/>
                  </a:lnTo>
                  <a:lnTo>
                    <a:pt x="246" y="2712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6" name="Google Shape;6952;p55">
              <a:extLst>
                <a:ext uri="{FF2B5EF4-FFF2-40B4-BE49-F238E27FC236}">
                  <a16:creationId xmlns:a16="http://schemas.microsoft.com/office/drawing/2014/main" id="{71DAE642-23C8-2C68-D2A0-F695ACE2027B}"/>
                </a:ext>
              </a:extLst>
            </p:cNvPr>
            <p:cNvSpPr/>
            <p:nvPr/>
          </p:nvSpPr>
          <p:spPr>
            <a:xfrm>
              <a:off x="2547231" y="2877759"/>
              <a:ext cx="689601" cy="73415"/>
            </a:xfrm>
            <a:custGeom>
              <a:avLst/>
              <a:gdLst/>
              <a:ahLst/>
              <a:cxnLst/>
              <a:rect l="l" t="t" r="r" b="b"/>
              <a:pathLst>
                <a:path w="16654" h="1773" extrusionOk="0">
                  <a:moveTo>
                    <a:pt x="113" y="1"/>
                  </a:moveTo>
                  <a:lnTo>
                    <a:pt x="1" y="219"/>
                  </a:lnTo>
                  <a:cubicBezTo>
                    <a:pt x="1945" y="1237"/>
                    <a:pt x="4135" y="1772"/>
                    <a:pt x="6337" y="1772"/>
                  </a:cubicBezTo>
                  <a:lnTo>
                    <a:pt x="10315" y="1772"/>
                  </a:lnTo>
                  <a:cubicBezTo>
                    <a:pt x="12519" y="1772"/>
                    <a:pt x="14709" y="1237"/>
                    <a:pt x="16653" y="219"/>
                  </a:cubicBezTo>
                  <a:lnTo>
                    <a:pt x="16542" y="1"/>
                  </a:lnTo>
                  <a:cubicBezTo>
                    <a:pt x="14631" y="1002"/>
                    <a:pt x="12477" y="1533"/>
                    <a:pt x="10315" y="1533"/>
                  </a:cubicBezTo>
                  <a:lnTo>
                    <a:pt x="6337" y="1533"/>
                  </a:lnTo>
                  <a:cubicBezTo>
                    <a:pt x="4175" y="1533"/>
                    <a:pt x="2024" y="1002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7" name="Google Shape;6953;p55">
              <a:extLst>
                <a:ext uri="{FF2B5EF4-FFF2-40B4-BE49-F238E27FC236}">
                  <a16:creationId xmlns:a16="http://schemas.microsoft.com/office/drawing/2014/main" id="{7153C3E3-6670-39BD-F124-43E48DFAECDD}"/>
                </a:ext>
              </a:extLst>
            </p:cNvPr>
            <p:cNvSpPr/>
            <p:nvPr/>
          </p:nvSpPr>
          <p:spPr>
            <a:xfrm>
              <a:off x="2561350" y="3500186"/>
              <a:ext cx="661029" cy="66211"/>
            </a:xfrm>
            <a:custGeom>
              <a:avLst/>
              <a:gdLst/>
              <a:ahLst/>
              <a:cxnLst/>
              <a:rect l="l" t="t" r="r" b="b"/>
              <a:pathLst>
                <a:path w="15964" h="1599" extrusionOk="0">
                  <a:moveTo>
                    <a:pt x="5993" y="0"/>
                  </a:moveTo>
                  <a:cubicBezTo>
                    <a:pt x="3892" y="0"/>
                    <a:pt x="1878" y="466"/>
                    <a:pt x="0" y="1378"/>
                  </a:cubicBezTo>
                  <a:lnTo>
                    <a:pt x="109" y="1599"/>
                  </a:lnTo>
                  <a:cubicBezTo>
                    <a:pt x="1953" y="701"/>
                    <a:pt x="3934" y="243"/>
                    <a:pt x="5996" y="243"/>
                  </a:cubicBezTo>
                  <a:lnTo>
                    <a:pt x="9974" y="243"/>
                  </a:lnTo>
                  <a:cubicBezTo>
                    <a:pt x="12038" y="243"/>
                    <a:pt x="14016" y="701"/>
                    <a:pt x="15860" y="1599"/>
                  </a:cubicBezTo>
                  <a:lnTo>
                    <a:pt x="15964" y="1378"/>
                  </a:lnTo>
                  <a:cubicBezTo>
                    <a:pt x="14086" y="463"/>
                    <a:pt x="12072" y="0"/>
                    <a:pt x="9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8" name="Google Shape;6954;p55">
              <a:extLst>
                <a:ext uri="{FF2B5EF4-FFF2-40B4-BE49-F238E27FC236}">
                  <a16:creationId xmlns:a16="http://schemas.microsoft.com/office/drawing/2014/main" id="{0A73595C-BE89-A49E-D848-ACC8D2835FF1}"/>
                </a:ext>
              </a:extLst>
            </p:cNvPr>
            <p:cNvSpPr/>
            <p:nvPr/>
          </p:nvSpPr>
          <p:spPr>
            <a:xfrm>
              <a:off x="2635717" y="3004339"/>
              <a:ext cx="512501" cy="442563"/>
            </a:xfrm>
            <a:custGeom>
              <a:avLst/>
              <a:gdLst/>
              <a:ahLst/>
              <a:cxnLst/>
              <a:rect l="l" t="t" r="r" b="b"/>
              <a:pathLst>
                <a:path w="12377" h="10688" extrusionOk="0">
                  <a:moveTo>
                    <a:pt x="6191" y="0"/>
                  </a:moveTo>
                  <a:cubicBezTo>
                    <a:pt x="5339" y="0"/>
                    <a:pt x="4487" y="445"/>
                    <a:pt x="4049" y="1335"/>
                  </a:cubicBezTo>
                  <a:lnTo>
                    <a:pt x="3644" y="2150"/>
                  </a:lnTo>
                  <a:lnTo>
                    <a:pt x="2746" y="2284"/>
                  </a:lnTo>
                  <a:cubicBezTo>
                    <a:pt x="785" y="2568"/>
                    <a:pt x="1" y="4979"/>
                    <a:pt x="1421" y="6359"/>
                  </a:cubicBezTo>
                  <a:lnTo>
                    <a:pt x="2074" y="6996"/>
                  </a:lnTo>
                  <a:lnTo>
                    <a:pt x="1920" y="7891"/>
                  </a:lnTo>
                  <a:cubicBezTo>
                    <a:pt x="1656" y="9436"/>
                    <a:pt x="2880" y="10687"/>
                    <a:pt x="4271" y="10687"/>
                  </a:cubicBezTo>
                  <a:cubicBezTo>
                    <a:pt x="4639" y="10687"/>
                    <a:pt x="5019" y="10600"/>
                    <a:pt x="5385" y="10407"/>
                  </a:cubicBezTo>
                  <a:lnTo>
                    <a:pt x="6192" y="9986"/>
                  </a:lnTo>
                  <a:lnTo>
                    <a:pt x="6998" y="10407"/>
                  </a:lnTo>
                  <a:cubicBezTo>
                    <a:pt x="7363" y="10600"/>
                    <a:pt x="7742" y="10687"/>
                    <a:pt x="8109" y="10687"/>
                  </a:cubicBezTo>
                  <a:cubicBezTo>
                    <a:pt x="9500" y="10687"/>
                    <a:pt x="10727" y="9436"/>
                    <a:pt x="10463" y="7891"/>
                  </a:cubicBezTo>
                  <a:lnTo>
                    <a:pt x="10309" y="6996"/>
                  </a:lnTo>
                  <a:lnTo>
                    <a:pt x="10962" y="6359"/>
                  </a:lnTo>
                  <a:cubicBezTo>
                    <a:pt x="12376" y="4976"/>
                    <a:pt x="11595" y="2568"/>
                    <a:pt x="9637" y="2284"/>
                  </a:cubicBezTo>
                  <a:lnTo>
                    <a:pt x="8736" y="2150"/>
                  </a:lnTo>
                  <a:lnTo>
                    <a:pt x="8331" y="1335"/>
                  </a:lnTo>
                  <a:cubicBezTo>
                    <a:pt x="7895" y="445"/>
                    <a:pt x="7043" y="0"/>
                    <a:pt x="6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9" name="Google Shape;6955;p55">
              <a:extLst>
                <a:ext uri="{FF2B5EF4-FFF2-40B4-BE49-F238E27FC236}">
                  <a16:creationId xmlns:a16="http://schemas.microsoft.com/office/drawing/2014/main" id="{2F3D1542-CC71-03B5-F6F1-A2A1C8D92F91}"/>
                </a:ext>
              </a:extLst>
            </p:cNvPr>
            <p:cNvSpPr/>
            <p:nvPr/>
          </p:nvSpPr>
          <p:spPr>
            <a:xfrm>
              <a:off x="2673853" y="3037133"/>
              <a:ext cx="436601" cy="376725"/>
            </a:xfrm>
            <a:custGeom>
              <a:avLst/>
              <a:gdLst/>
              <a:ahLst/>
              <a:cxnLst/>
              <a:rect l="l" t="t" r="r" b="b"/>
              <a:pathLst>
                <a:path w="10544" h="9098" extrusionOk="0">
                  <a:moveTo>
                    <a:pt x="5271" y="0"/>
                  </a:moveTo>
                  <a:cubicBezTo>
                    <a:pt x="4544" y="0"/>
                    <a:pt x="3818" y="378"/>
                    <a:pt x="3443" y="1134"/>
                  </a:cubicBezTo>
                  <a:lnTo>
                    <a:pt x="3100" y="1829"/>
                  </a:lnTo>
                  <a:lnTo>
                    <a:pt x="2333" y="1941"/>
                  </a:lnTo>
                  <a:cubicBezTo>
                    <a:pt x="667" y="2181"/>
                    <a:pt x="1" y="4231"/>
                    <a:pt x="1209" y="5411"/>
                  </a:cubicBezTo>
                  <a:lnTo>
                    <a:pt x="1761" y="5952"/>
                  </a:lnTo>
                  <a:lnTo>
                    <a:pt x="1630" y="6714"/>
                  </a:lnTo>
                  <a:cubicBezTo>
                    <a:pt x="1402" y="8028"/>
                    <a:pt x="2451" y="9097"/>
                    <a:pt x="3638" y="9097"/>
                  </a:cubicBezTo>
                  <a:cubicBezTo>
                    <a:pt x="3951" y="9097"/>
                    <a:pt x="4273" y="9023"/>
                    <a:pt x="4584" y="8859"/>
                  </a:cubicBezTo>
                  <a:lnTo>
                    <a:pt x="5271" y="8497"/>
                  </a:lnTo>
                  <a:lnTo>
                    <a:pt x="5957" y="8859"/>
                  </a:lnTo>
                  <a:cubicBezTo>
                    <a:pt x="6269" y="9023"/>
                    <a:pt x="6592" y="9098"/>
                    <a:pt x="6905" y="9098"/>
                  </a:cubicBezTo>
                  <a:cubicBezTo>
                    <a:pt x="8091" y="9098"/>
                    <a:pt x="9136" y="8032"/>
                    <a:pt x="8911" y="6714"/>
                  </a:cubicBezTo>
                  <a:lnTo>
                    <a:pt x="8777" y="5952"/>
                  </a:lnTo>
                  <a:lnTo>
                    <a:pt x="9332" y="5411"/>
                  </a:lnTo>
                  <a:cubicBezTo>
                    <a:pt x="10543" y="4237"/>
                    <a:pt x="9876" y="2186"/>
                    <a:pt x="8205" y="1941"/>
                  </a:cubicBezTo>
                  <a:lnTo>
                    <a:pt x="7438" y="1829"/>
                  </a:lnTo>
                  <a:lnTo>
                    <a:pt x="7098" y="1134"/>
                  </a:lnTo>
                  <a:cubicBezTo>
                    <a:pt x="6723" y="378"/>
                    <a:pt x="5997" y="0"/>
                    <a:pt x="5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0" name="Google Shape;6956;p55">
              <a:extLst>
                <a:ext uri="{FF2B5EF4-FFF2-40B4-BE49-F238E27FC236}">
                  <a16:creationId xmlns:a16="http://schemas.microsoft.com/office/drawing/2014/main" id="{11D9B359-55B9-99C4-D19A-CF154E9C8D68}"/>
                </a:ext>
              </a:extLst>
            </p:cNvPr>
            <p:cNvSpPr/>
            <p:nvPr/>
          </p:nvSpPr>
          <p:spPr>
            <a:xfrm>
              <a:off x="2673853" y="3067319"/>
              <a:ext cx="401487" cy="362688"/>
            </a:xfrm>
            <a:custGeom>
              <a:avLst/>
              <a:gdLst/>
              <a:ahLst/>
              <a:cxnLst/>
              <a:rect l="l" t="t" r="r" b="b"/>
              <a:pathLst>
                <a:path w="9696" h="8759" extrusionOk="0">
                  <a:moveTo>
                    <a:pt x="1" y="4124"/>
                  </a:moveTo>
                  <a:lnTo>
                    <a:pt x="1" y="4124"/>
                  </a:lnTo>
                  <a:cubicBezTo>
                    <a:pt x="121" y="4378"/>
                    <a:pt x="280" y="4624"/>
                    <a:pt x="503" y="4838"/>
                  </a:cubicBezTo>
                  <a:lnTo>
                    <a:pt x="1156" y="5475"/>
                  </a:lnTo>
                  <a:lnTo>
                    <a:pt x="1002" y="6370"/>
                  </a:lnTo>
                  <a:cubicBezTo>
                    <a:pt x="991" y="6437"/>
                    <a:pt x="988" y="6498"/>
                    <a:pt x="980" y="6565"/>
                  </a:cubicBezTo>
                  <a:cubicBezTo>
                    <a:pt x="1861" y="6230"/>
                    <a:pt x="2897" y="5574"/>
                    <a:pt x="3868" y="5147"/>
                  </a:cubicBezTo>
                  <a:lnTo>
                    <a:pt x="3868" y="5147"/>
                  </a:lnTo>
                  <a:cubicBezTo>
                    <a:pt x="3867" y="5206"/>
                    <a:pt x="3885" y="5245"/>
                    <a:pt x="3941" y="5245"/>
                  </a:cubicBezTo>
                  <a:cubicBezTo>
                    <a:pt x="3949" y="5245"/>
                    <a:pt x="3956" y="5244"/>
                    <a:pt x="3965" y="5243"/>
                  </a:cubicBezTo>
                  <a:cubicBezTo>
                    <a:pt x="4252" y="5198"/>
                    <a:pt x="4531" y="5067"/>
                    <a:pt x="4710" y="4841"/>
                  </a:cubicBezTo>
                  <a:lnTo>
                    <a:pt x="4710" y="4841"/>
                  </a:lnTo>
                  <a:cubicBezTo>
                    <a:pt x="4439" y="4914"/>
                    <a:pt x="4156" y="5020"/>
                    <a:pt x="3868" y="5147"/>
                  </a:cubicBezTo>
                  <a:lnTo>
                    <a:pt x="3868" y="5147"/>
                  </a:lnTo>
                  <a:cubicBezTo>
                    <a:pt x="3870" y="4977"/>
                    <a:pt x="4037" y="4642"/>
                    <a:pt x="3904" y="4642"/>
                  </a:cubicBezTo>
                  <a:cubicBezTo>
                    <a:pt x="3893" y="4642"/>
                    <a:pt x="3880" y="4644"/>
                    <a:pt x="3864" y="4649"/>
                  </a:cubicBezTo>
                  <a:cubicBezTo>
                    <a:pt x="3100" y="4897"/>
                    <a:pt x="2639" y="5077"/>
                    <a:pt x="2176" y="5077"/>
                  </a:cubicBezTo>
                  <a:cubicBezTo>
                    <a:pt x="1625" y="5077"/>
                    <a:pt x="1071" y="4822"/>
                    <a:pt x="1" y="4124"/>
                  </a:cubicBezTo>
                  <a:close/>
                  <a:moveTo>
                    <a:pt x="7508" y="1"/>
                  </a:moveTo>
                  <a:cubicBezTo>
                    <a:pt x="7304" y="1081"/>
                    <a:pt x="6978" y="2138"/>
                    <a:pt x="6531" y="3142"/>
                  </a:cubicBezTo>
                  <a:cubicBezTo>
                    <a:pt x="6412" y="3418"/>
                    <a:pt x="6250" y="3720"/>
                    <a:pt x="5960" y="3803"/>
                  </a:cubicBezTo>
                  <a:cubicBezTo>
                    <a:pt x="5908" y="3819"/>
                    <a:pt x="5855" y="3826"/>
                    <a:pt x="5802" y="3826"/>
                  </a:cubicBezTo>
                  <a:cubicBezTo>
                    <a:pt x="5627" y="3826"/>
                    <a:pt x="5452" y="3748"/>
                    <a:pt x="5315" y="3636"/>
                  </a:cubicBezTo>
                  <a:cubicBezTo>
                    <a:pt x="5134" y="3488"/>
                    <a:pt x="5008" y="3290"/>
                    <a:pt x="4883" y="3095"/>
                  </a:cubicBezTo>
                  <a:cubicBezTo>
                    <a:pt x="4249" y="2102"/>
                    <a:pt x="3616" y="1109"/>
                    <a:pt x="2983" y="113"/>
                  </a:cubicBezTo>
                  <a:lnTo>
                    <a:pt x="2729" y="629"/>
                  </a:lnTo>
                  <a:lnTo>
                    <a:pt x="2235" y="698"/>
                  </a:lnTo>
                  <a:cubicBezTo>
                    <a:pt x="3265" y="1348"/>
                    <a:pt x="4157" y="2197"/>
                    <a:pt x="4673" y="3282"/>
                  </a:cubicBezTo>
                  <a:cubicBezTo>
                    <a:pt x="4908" y="3778"/>
                    <a:pt x="5045" y="4409"/>
                    <a:pt x="4710" y="4841"/>
                  </a:cubicBezTo>
                  <a:cubicBezTo>
                    <a:pt x="4714" y="4840"/>
                    <a:pt x="4718" y="4840"/>
                    <a:pt x="4721" y="4840"/>
                  </a:cubicBezTo>
                  <a:cubicBezTo>
                    <a:pt x="4845" y="4840"/>
                    <a:pt x="4774" y="5371"/>
                    <a:pt x="4883" y="5461"/>
                  </a:cubicBezTo>
                  <a:cubicBezTo>
                    <a:pt x="4961" y="5522"/>
                    <a:pt x="4989" y="5622"/>
                    <a:pt x="5005" y="5720"/>
                  </a:cubicBezTo>
                  <a:cubicBezTo>
                    <a:pt x="5095" y="6192"/>
                    <a:pt x="5047" y="6680"/>
                    <a:pt x="4983" y="7157"/>
                  </a:cubicBezTo>
                  <a:cubicBezTo>
                    <a:pt x="4913" y="7695"/>
                    <a:pt x="4821" y="8228"/>
                    <a:pt x="4713" y="8758"/>
                  </a:cubicBezTo>
                  <a:lnTo>
                    <a:pt x="5271" y="8465"/>
                  </a:lnTo>
                  <a:lnTo>
                    <a:pt x="5683" y="8683"/>
                  </a:lnTo>
                  <a:cubicBezTo>
                    <a:pt x="5625" y="8236"/>
                    <a:pt x="5583" y="7784"/>
                    <a:pt x="5563" y="7335"/>
                  </a:cubicBezTo>
                  <a:cubicBezTo>
                    <a:pt x="5530" y="6599"/>
                    <a:pt x="5563" y="5815"/>
                    <a:pt x="5976" y="5210"/>
                  </a:cubicBezTo>
                  <a:cubicBezTo>
                    <a:pt x="6004" y="5168"/>
                    <a:pt x="6038" y="5126"/>
                    <a:pt x="6082" y="5098"/>
                  </a:cubicBezTo>
                  <a:cubicBezTo>
                    <a:pt x="6141" y="5062"/>
                    <a:pt x="6211" y="5059"/>
                    <a:pt x="6280" y="5059"/>
                  </a:cubicBezTo>
                  <a:cubicBezTo>
                    <a:pt x="6284" y="5059"/>
                    <a:pt x="6288" y="5059"/>
                    <a:pt x="6291" y="5059"/>
                  </a:cubicBezTo>
                  <a:cubicBezTo>
                    <a:pt x="7364" y="5059"/>
                    <a:pt x="8390" y="5467"/>
                    <a:pt x="9436" y="5731"/>
                  </a:cubicBezTo>
                  <a:lnTo>
                    <a:pt x="9394" y="5475"/>
                  </a:lnTo>
                  <a:lnTo>
                    <a:pt x="9695" y="5170"/>
                  </a:lnTo>
                  <a:cubicBezTo>
                    <a:pt x="9321" y="5154"/>
                    <a:pt x="8950" y="5134"/>
                    <a:pt x="8579" y="5078"/>
                  </a:cubicBezTo>
                  <a:cubicBezTo>
                    <a:pt x="8200" y="5023"/>
                    <a:pt x="7823" y="4939"/>
                    <a:pt x="7458" y="4825"/>
                  </a:cubicBezTo>
                  <a:cubicBezTo>
                    <a:pt x="7215" y="4749"/>
                    <a:pt x="6975" y="4657"/>
                    <a:pt x="6780" y="4501"/>
                  </a:cubicBezTo>
                  <a:cubicBezTo>
                    <a:pt x="6584" y="4345"/>
                    <a:pt x="6434" y="4110"/>
                    <a:pt x="6434" y="3859"/>
                  </a:cubicBezTo>
                  <a:cubicBezTo>
                    <a:pt x="6434" y="3605"/>
                    <a:pt x="6582" y="3374"/>
                    <a:pt x="6721" y="3165"/>
                  </a:cubicBezTo>
                  <a:lnTo>
                    <a:pt x="8342" y="707"/>
                  </a:lnTo>
                  <a:lnTo>
                    <a:pt x="7820" y="629"/>
                  </a:lnTo>
                  <a:lnTo>
                    <a:pt x="7508" y="1"/>
                  </a:ln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1" name="Google Shape;6957;p55">
              <a:extLst>
                <a:ext uri="{FF2B5EF4-FFF2-40B4-BE49-F238E27FC236}">
                  <a16:creationId xmlns:a16="http://schemas.microsoft.com/office/drawing/2014/main" id="{DFCC0F4D-A680-3FBE-D912-74AC130096D5}"/>
                </a:ext>
              </a:extLst>
            </p:cNvPr>
            <p:cNvSpPr/>
            <p:nvPr/>
          </p:nvSpPr>
          <p:spPr>
            <a:xfrm>
              <a:off x="2809129" y="3142762"/>
              <a:ext cx="165796" cy="165837"/>
            </a:xfrm>
            <a:custGeom>
              <a:avLst/>
              <a:gdLst/>
              <a:ahLst/>
              <a:cxnLst/>
              <a:rect l="l" t="t" r="r" b="b"/>
              <a:pathLst>
                <a:path w="4004" h="4005" extrusionOk="0">
                  <a:moveTo>
                    <a:pt x="2004" y="1"/>
                  </a:moveTo>
                  <a:cubicBezTo>
                    <a:pt x="896" y="1"/>
                    <a:pt x="0" y="896"/>
                    <a:pt x="0" y="2001"/>
                  </a:cubicBezTo>
                  <a:cubicBezTo>
                    <a:pt x="0" y="3109"/>
                    <a:pt x="896" y="4004"/>
                    <a:pt x="2004" y="4004"/>
                  </a:cubicBezTo>
                  <a:cubicBezTo>
                    <a:pt x="3108" y="4004"/>
                    <a:pt x="4004" y="3109"/>
                    <a:pt x="4004" y="2001"/>
                  </a:cubicBezTo>
                  <a:cubicBezTo>
                    <a:pt x="4004" y="896"/>
                    <a:pt x="3108" y="1"/>
                    <a:pt x="2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2" name="Google Shape;6958;p55">
              <a:extLst>
                <a:ext uri="{FF2B5EF4-FFF2-40B4-BE49-F238E27FC236}">
                  <a16:creationId xmlns:a16="http://schemas.microsoft.com/office/drawing/2014/main" id="{C0BEB425-0FF6-1710-4703-2867C56A2F9C}"/>
                </a:ext>
              </a:extLst>
            </p:cNvPr>
            <p:cNvSpPr/>
            <p:nvPr/>
          </p:nvSpPr>
          <p:spPr>
            <a:xfrm>
              <a:off x="2826230" y="3168973"/>
              <a:ext cx="131593" cy="113374"/>
            </a:xfrm>
            <a:custGeom>
              <a:avLst/>
              <a:gdLst/>
              <a:ahLst/>
              <a:cxnLst/>
              <a:rect l="l" t="t" r="r" b="b"/>
              <a:pathLst>
                <a:path w="3178" h="2738" extrusionOk="0">
                  <a:moveTo>
                    <a:pt x="1589" y="1"/>
                  </a:moveTo>
                  <a:cubicBezTo>
                    <a:pt x="1371" y="1"/>
                    <a:pt x="1151" y="115"/>
                    <a:pt x="1035" y="344"/>
                  </a:cubicBezTo>
                  <a:lnTo>
                    <a:pt x="932" y="553"/>
                  </a:lnTo>
                  <a:lnTo>
                    <a:pt x="701" y="584"/>
                  </a:lnTo>
                  <a:cubicBezTo>
                    <a:pt x="198" y="654"/>
                    <a:pt x="0" y="1270"/>
                    <a:pt x="363" y="1627"/>
                  </a:cubicBezTo>
                  <a:lnTo>
                    <a:pt x="530" y="1792"/>
                  </a:lnTo>
                  <a:lnTo>
                    <a:pt x="491" y="2021"/>
                  </a:lnTo>
                  <a:cubicBezTo>
                    <a:pt x="425" y="2416"/>
                    <a:pt x="739" y="2737"/>
                    <a:pt x="1096" y="2737"/>
                  </a:cubicBezTo>
                  <a:cubicBezTo>
                    <a:pt x="1190" y="2737"/>
                    <a:pt x="1287" y="2715"/>
                    <a:pt x="1381" y="2665"/>
                  </a:cubicBezTo>
                  <a:lnTo>
                    <a:pt x="1588" y="2559"/>
                  </a:lnTo>
                  <a:lnTo>
                    <a:pt x="1791" y="2665"/>
                  </a:lnTo>
                  <a:cubicBezTo>
                    <a:pt x="1886" y="2715"/>
                    <a:pt x="1983" y="2737"/>
                    <a:pt x="2078" y="2737"/>
                  </a:cubicBezTo>
                  <a:cubicBezTo>
                    <a:pt x="2435" y="2737"/>
                    <a:pt x="2747" y="2416"/>
                    <a:pt x="2681" y="2021"/>
                  </a:cubicBezTo>
                  <a:lnTo>
                    <a:pt x="2642" y="1792"/>
                  </a:lnTo>
                  <a:lnTo>
                    <a:pt x="2810" y="1627"/>
                  </a:lnTo>
                  <a:cubicBezTo>
                    <a:pt x="3178" y="1276"/>
                    <a:pt x="2974" y="657"/>
                    <a:pt x="2472" y="584"/>
                  </a:cubicBezTo>
                  <a:lnTo>
                    <a:pt x="2243" y="553"/>
                  </a:lnTo>
                  <a:lnTo>
                    <a:pt x="2137" y="344"/>
                  </a:lnTo>
                  <a:cubicBezTo>
                    <a:pt x="2026" y="115"/>
                    <a:pt x="1808" y="1"/>
                    <a:pt x="158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3" name="Google Shape;6959;p55">
              <a:extLst>
                <a:ext uri="{FF2B5EF4-FFF2-40B4-BE49-F238E27FC236}">
                  <a16:creationId xmlns:a16="http://schemas.microsoft.com/office/drawing/2014/main" id="{0400B8D9-7248-D435-815A-6820EF0221E1}"/>
                </a:ext>
              </a:extLst>
            </p:cNvPr>
            <p:cNvSpPr/>
            <p:nvPr/>
          </p:nvSpPr>
          <p:spPr>
            <a:xfrm>
              <a:off x="2849335" y="3182844"/>
              <a:ext cx="85506" cy="85548"/>
            </a:xfrm>
            <a:custGeom>
              <a:avLst/>
              <a:gdLst/>
              <a:ahLst/>
              <a:cxnLst/>
              <a:rect l="l" t="t" r="r" b="b"/>
              <a:pathLst>
                <a:path w="2065" h="2066" extrusionOk="0">
                  <a:moveTo>
                    <a:pt x="1033" y="1"/>
                  </a:moveTo>
                  <a:cubicBezTo>
                    <a:pt x="461" y="1"/>
                    <a:pt x="0" y="461"/>
                    <a:pt x="0" y="1033"/>
                  </a:cubicBezTo>
                  <a:cubicBezTo>
                    <a:pt x="0" y="1605"/>
                    <a:pt x="461" y="2065"/>
                    <a:pt x="1033" y="2065"/>
                  </a:cubicBezTo>
                  <a:cubicBezTo>
                    <a:pt x="1604" y="2065"/>
                    <a:pt x="2065" y="1605"/>
                    <a:pt x="2065" y="1033"/>
                  </a:cubicBezTo>
                  <a:cubicBezTo>
                    <a:pt x="2065" y="467"/>
                    <a:pt x="1604" y="1"/>
                    <a:pt x="10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4" name="Google Shape;6960;p55">
              <a:extLst>
                <a:ext uri="{FF2B5EF4-FFF2-40B4-BE49-F238E27FC236}">
                  <a16:creationId xmlns:a16="http://schemas.microsoft.com/office/drawing/2014/main" id="{1AD5AAA2-A256-F0E1-1FD5-1957D46E267E}"/>
                </a:ext>
              </a:extLst>
            </p:cNvPr>
            <p:cNvSpPr/>
            <p:nvPr/>
          </p:nvSpPr>
          <p:spPr>
            <a:xfrm>
              <a:off x="2889541" y="3099119"/>
              <a:ext cx="5093" cy="255774"/>
            </a:xfrm>
            <a:custGeom>
              <a:avLst/>
              <a:gdLst/>
              <a:ahLst/>
              <a:cxnLst/>
              <a:rect l="l" t="t" r="r" b="b"/>
              <a:pathLst>
                <a:path w="123" h="6177" extrusionOk="0">
                  <a:moveTo>
                    <a:pt x="0" y="0"/>
                  </a:moveTo>
                  <a:lnTo>
                    <a:pt x="0" y="6177"/>
                  </a:lnTo>
                  <a:lnTo>
                    <a:pt x="123" y="6177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5" name="Google Shape;6961;p55">
              <a:extLst>
                <a:ext uri="{FF2B5EF4-FFF2-40B4-BE49-F238E27FC236}">
                  <a16:creationId xmlns:a16="http://schemas.microsoft.com/office/drawing/2014/main" id="{0CB87A00-C5A4-E80A-3A5E-1AA2FD068231}"/>
                </a:ext>
              </a:extLst>
            </p:cNvPr>
            <p:cNvSpPr/>
            <p:nvPr/>
          </p:nvSpPr>
          <p:spPr>
            <a:xfrm>
              <a:off x="2879479" y="3077050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0"/>
                  </a:moveTo>
                  <a:cubicBezTo>
                    <a:pt x="140" y="0"/>
                    <a:pt x="0" y="140"/>
                    <a:pt x="0" y="313"/>
                  </a:cubicBezTo>
                  <a:cubicBezTo>
                    <a:pt x="0" y="489"/>
                    <a:pt x="140" y="628"/>
                    <a:pt x="313" y="628"/>
                  </a:cubicBezTo>
                  <a:cubicBezTo>
                    <a:pt x="489" y="628"/>
                    <a:pt x="628" y="489"/>
                    <a:pt x="628" y="313"/>
                  </a:cubicBezTo>
                  <a:cubicBezTo>
                    <a:pt x="628" y="140"/>
                    <a:pt x="489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6" name="Google Shape;6962;p55">
              <a:extLst>
                <a:ext uri="{FF2B5EF4-FFF2-40B4-BE49-F238E27FC236}">
                  <a16:creationId xmlns:a16="http://schemas.microsoft.com/office/drawing/2014/main" id="{AC1F7764-F0EF-B67F-1704-CABCB4FF6ECD}"/>
                </a:ext>
              </a:extLst>
            </p:cNvPr>
            <p:cNvSpPr/>
            <p:nvPr/>
          </p:nvSpPr>
          <p:spPr>
            <a:xfrm>
              <a:off x="2887222" y="3084875"/>
              <a:ext cx="10559" cy="10352"/>
            </a:xfrm>
            <a:custGeom>
              <a:avLst/>
              <a:gdLst/>
              <a:ahLst/>
              <a:cxnLst/>
              <a:rect l="l" t="t" r="r" b="b"/>
              <a:pathLst>
                <a:path w="255" h="250" extrusionOk="0">
                  <a:moveTo>
                    <a:pt x="135" y="1"/>
                  </a:moveTo>
                  <a:cubicBezTo>
                    <a:pt x="132" y="1"/>
                    <a:pt x="129" y="1"/>
                    <a:pt x="126" y="1"/>
                  </a:cubicBezTo>
                  <a:cubicBezTo>
                    <a:pt x="56" y="1"/>
                    <a:pt x="0" y="57"/>
                    <a:pt x="0" y="127"/>
                  </a:cubicBezTo>
                  <a:cubicBezTo>
                    <a:pt x="0" y="196"/>
                    <a:pt x="56" y="249"/>
                    <a:pt x="126" y="249"/>
                  </a:cubicBezTo>
                  <a:cubicBezTo>
                    <a:pt x="196" y="249"/>
                    <a:pt x="254" y="196"/>
                    <a:pt x="254" y="127"/>
                  </a:cubicBezTo>
                  <a:cubicBezTo>
                    <a:pt x="254" y="55"/>
                    <a:pt x="198" y="1"/>
                    <a:pt x="135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7" name="Google Shape;6963;p55">
              <a:extLst>
                <a:ext uri="{FF2B5EF4-FFF2-40B4-BE49-F238E27FC236}">
                  <a16:creationId xmlns:a16="http://schemas.microsoft.com/office/drawing/2014/main" id="{D5AA07BA-9C95-5202-9C2A-18FE82F761FB}"/>
                </a:ext>
              </a:extLst>
            </p:cNvPr>
            <p:cNvSpPr/>
            <p:nvPr/>
          </p:nvSpPr>
          <p:spPr>
            <a:xfrm>
              <a:off x="2879355" y="3350914"/>
              <a:ext cx="26045" cy="2604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13" y="1"/>
                  </a:moveTo>
                  <a:cubicBezTo>
                    <a:pt x="140" y="1"/>
                    <a:pt x="1" y="146"/>
                    <a:pt x="1" y="316"/>
                  </a:cubicBezTo>
                  <a:cubicBezTo>
                    <a:pt x="1" y="489"/>
                    <a:pt x="143" y="629"/>
                    <a:pt x="313" y="629"/>
                  </a:cubicBezTo>
                  <a:cubicBezTo>
                    <a:pt x="489" y="629"/>
                    <a:pt x="628" y="486"/>
                    <a:pt x="628" y="316"/>
                  </a:cubicBezTo>
                  <a:cubicBezTo>
                    <a:pt x="628" y="146"/>
                    <a:pt x="489" y="6"/>
                    <a:pt x="313" y="1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8" name="Google Shape;6964;p55">
              <a:extLst>
                <a:ext uri="{FF2B5EF4-FFF2-40B4-BE49-F238E27FC236}">
                  <a16:creationId xmlns:a16="http://schemas.microsoft.com/office/drawing/2014/main" id="{90CA4D2D-F07A-374B-A371-C54BA40D0870}"/>
                </a:ext>
              </a:extLst>
            </p:cNvPr>
            <p:cNvSpPr/>
            <p:nvPr/>
          </p:nvSpPr>
          <p:spPr>
            <a:xfrm>
              <a:off x="2887222" y="3358782"/>
              <a:ext cx="10559" cy="10435"/>
            </a:xfrm>
            <a:custGeom>
              <a:avLst/>
              <a:gdLst/>
              <a:ahLst/>
              <a:cxnLst/>
              <a:rect l="l" t="t" r="r" b="b"/>
              <a:pathLst>
                <a:path w="255" h="252" extrusionOk="0">
                  <a:moveTo>
                    <a:pt x="126" y="1"/>
                  </a:moveTo>
                  <a:cubicBezTo>
                    <a:pt x="56" y="1"/>
                    <a:pt x="0" y="56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6" y="252"/>
                    <a:pt x="254" y="196"/>
                    <a:pt x="254" y="126"/>
                  </a:cubicBezTo>
                  <a:cubicBezTo>
                    <a:pt x="254" y="56"/>
                    <a:pt x="193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9" name="Google Shape;6965;p55">
              <a:extLst>
                <a:ext uri="{FF2B5EF4-FFF2-40B4-BE49-F238E27FC236}">
                  <a16:creationId xmlns:a16="http://schemas.microsoft.com/office/drawing/2014/main" id="{627D4DDA-020E-4FB2-02D1-51F4E7C4AB7A}"/>
                </a:ext>
              </a:extLst>
            </p:cNvPr>
            <p:cNvSpPr/>
            <p:nvPr/>
          </p:nvSpPr>
          <p:spPr>
            <a:xfrm>
              <a:off x="2764534" y="3224209"/>
              <a:ext cx="255816" cy="5135"/>
            </a:xfrm>
            <a:custGeom>
              <a:avLst/>
              <a:gdLst/>
              <a:ahLst/>
              <a:cxnLst/>
              <a:rect l="l" t="t" r="r" b="b"/>
              <a:pathLst>
                <a:path w="6178" h="124" extrusionOk="0">
                  <a:moveTo>
                    <a:pt x="1" y="1"/>
                  </a:moveTo>
                  <a:lnTo>
                    <a:pt x="1" y="123"/>
                  </a:lnTo>
                  <a:lnTo>
                    <a:pt x="6177" y="123"/>
                  </a:lnTo>
                  <a:lnTo>
                    <a:pt x="61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0" name="Google Shape;6966;p55">
              <a:extLst>
                <a:ext uri="{FF2B5EF4-FFF2-40B4-BE49-F238E27FC236}">
                  <a16:creationId xmlns:a16="http://schemas.microsoft.com/office/drawing/2014/main" id="{8262A580-82C3-2F63-D71E-F0D9BDAB4478}"/>
                </a:ext>
              </a:extLst>
            </p:cNvPr>
            <p:cNvSpPr/>
            <p:nvPr/>
          </p:nvSpPr>
          <p:spPr>
            <a:xfrm>
              <a:off x="3016370" y="3213941"/>
              <a:ext cx="26004" cy="26004"/>
            </a:xfrm>
            <a:custGeom>
              <a:avLst/>
              <a:gdLst/>
              <a:ahLst/>
              <a:cxnLst/>
              <a:rect l="l" t="t" r="r" b="b"/>
              <a:pathLst>
                <a:path w="628" h="628" extrusionOk="0">
                  <a:moveTo>
                    <a:pt x="316" y="0"/>
                  </a:moveTo>
                  <a:cubicBezTo>
                    <a:pt x="140" y="0"/>
                    <a:pt x="0" y="140"/>
                    <a:pt x="0" y="315"/>
                  </a:cubicBezTo>
                  <a:cubicBezTo>
                    <a:pt x="0" y="488"/>
                    <a:pt x="140" y="628"/>
                    <a:pt x="316" y="628"/>
                  </a:cubicBezTo>
                  <a:cubicBezTo>
                    <a:pt x="489" y="628"/>
                    <a:pt x="628" y="488"/>
                    <a:pt x="628" y="315"/>
                  </a:cubicBezTo>
                  <a:cubicBezTo>
                    <a:pt x="628" y="140"/>
                    <a:pt x="489" y="0"/>
                    <a:pt x="316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1" name="Google Shape;6967;p55">
              <a:extLst>
                <a:ext uri="{FF2B5EF4-FFF2-40B4-BE49-F238E27FC236}">
                  <a16:creationId xmlns:a16="http://schemas.microsoft.com/office/drawing/2014/main" id="{8D388866-33B1-9B0A-0E5E-39619929C2D3}"/>
                </a:ext>
              </a:extLst>
            </p:cNvPr>
            <p:cNvSpPr/>
            <p:nvPr/>
          </p:nvSpPr>
          <p:spPr>
            <a:xfrm>
              <a:off x="3024237" y="3221891"/>
              <a:ext cx="10518" cy="10435"/>
            </a:xfrm>
            <a:custGeom>
              <a:avLst/>
              <a:gdLst/>
              <a:ahLst/>
              <a:cxnLst/>
              <a:rect l="l" t="t" r="r" b="b"/>
              <a:pathLst>
                <a:path w="254" h="252" extrusionOk="0">
                  <a:moveTo>
                    <a:pt x="126" y="1"/>
                  </a:moveTo>
                  <a:cubicBezTo>
                    <a:pt x="56" y="1"/>
                    <a:pt x="0" y="57"/>
                    <a:pt x="0" y="126"/>
                  </a:cubicBezTo>
                  <a:cubicBezTo>
                    <a:pt x="0" y="196"/>
                    <a:pt x="56" y="252"/>
                    <a:pt x="126" y="252"/>
                  </a:cubicBezTo>
                  <a:cubicBezTo>
                    <a:pt x="195" y="252"/>
                    <a:pt x="254" y="196"/>
                    <a:pt x="251" y="126"/>
                  </a:cubicBezTo>
                  <a:cubicBezTo>
                    <a:pt x="251" y="57"/>
                    <a:pt x="195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2" name="Google Shape;6968;p55">
              <a:extLst>
                <a:ext uri="{FF2B5EF4-FFF2-40B4-BE49-F238E27FC236}">
                  <a16:creationId xmlns:a16="http://schemas.microsoft.com/office/drawing/2014/main" id="{FEA691D3-3614-7768-AB13-6880A6419284}"/>
                </a:ext>
              </a:extLst>
            </p:cNvPr>
            <p:cNvSpPr/>
            <p:nvPr/>
          </p:nvSpPr>
          <p:spPr>
            <a:xfrm>
              <a:off x="2742464" y="3213941"/>
              <a:ext cx="26045" cy="26004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13" y="0"/>
                  </a:moveTo>
                  <a:cubicBezTo>
                    <a:pt x="140" y="0"/>
                    <a:pt x="1" y="142"/>
                    <a:pt x="1" y="315"/>
                  </a:cubicBezTo>
                  <a:cubicBezTo>
                    <a:pt x="1" y="488"/>
                    <a:pt x="143" y="628"/>
                    <a:pt x="313" y="628"/>
                  </a:cubicBezTo>
                  <a:cubicBezTo>
                    <a:pt x="486" y="628"/>
                    <a:pt x="626" y="488"/>
                    <a:pt x="628" y="315"/>
                  </a:cubicBezTo>
                  <a:cubicBezTo>
                    <a:pt x="628" y="140"/>
                    <a:pt x="483" y="0"/>
                    <a:pt x="31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3" name="Google Shape;6969;p55">
              <a:extLst>
                <a:ext uri="{FF2B5EF4-FFF2-40B4-BE49-F238E27FC236}">
                  <a16:creationId xmlns:a16="http://schemas.microsoft.com/office/drawing/2014/main" id="{623B8DF2-2F49-144C-73B0-43F01FB6EEE7}"/>
                </a:ext>
              </a:extLst>
            </p:cNvPr>
            <p:cNvSpPr/>
            <p:nvPr/>
          </p:nvSpPr>
          <p:spPr>
            <a:xfrm>
              <a:off x="2750207" y="3221891"/>
              <a:ext cx="10435" cy="10435"/>
            </a:xfrm>
            <a:custGeom>
              <a:avLst/>
              <a:gdLst/>
              <a:ahLst/>
              <a:cxnLst/>
              <a:rect l="l" t="t" r="r" b="b"/>
              <a:pathLst>
                <a:path w="252" h="252" extrusionOk="0">
                  <a:moveTo>
                    <a:pt x="126" y="1"/>
                  </a:moveTo>
                  <a:cubicBezTo>
                    <a:pt x="56" y="1"/>
                    <a:pt x="1" y="57"/>
                    <a:pt x="1" y="126"/>
                  </a:cubicBezTo>
                  <a:cubicBezTo>
                    <a:pt x="1" y="196"/>
                    <a:pt x="56" y="252"/>
                    <a:pt x="126" y="252"/>
                  </a:cubicBezTo>
                  <a:cubicBezTo>
                    <a:pt x="196" y="252"/>
                    <a:pt x="252" y="196"/>
                    <a:pt x="252" y="126"/>
                  </a:cubicBezTo>
                  <a:cubicBezTo>
                    <a:pt x="252" y="57"/>
                    <a:pt x="196" y="1"/>
                    <a:pt x="126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4" name="Google Shape;6970;p55">
              <a:extLst>
                <a:ext uri="{FF2B5EF4-FFF2-40B4-BE49-F238E27FC236}">
                  <a16:creationId xmlns:a16="http://schemas.microsoft.com/office/drawing/2014/main" id="{3815B1B4-1D88-9590-37E7-20D158A3771D}"/>
                </a:ext>
              </a:extLst>
            </p:cNvPr>
            <p:cNvSpPr/>
            <p:nvPr/>
          </p:nvSpPr>
          <p:spPr>
            <a:xfrm>
              <a:off x="2821137" y="3155930"/>
              <a:ext cx="141904" cy="141904"/>
            </a:xfrm>
            <a:custGeom>
              <a:avLst/>
              <a:gdLst/>
              <a:ahLst/>
              <a:cxnLst/>
              <a:rect l="l" t="t" r="r" b="b"/>
              <a:pathLst>
                <a:path w="3427" h="3427" extrusionOk="0">
                  <a:moveTo>
                    <a:pt x="3340" y="1"/>
                  </a:moveTo>
                  <a:lnTo>
                    <a:pt x="1" y="3340"/>
                  </a:lnTo>
                  <a:lnTo>
                    <a:pt x="87" y="3427"/>
                  </a:lnTo>
                  <a:lnTo>
                    <a:pt x="3426" y="87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5" name="Google Shape;6971;p55">
              <a:extLst>
                <a:ext uri="{FF2B5EF4-FFF2-40B4-BE49-F238E27FC236}">
                  <a16:creationId xmlns:a16="http://schemas.microsoft.com/office/drawing/2014/main" id="{B96E3AE1-1D78-84C7-11B5-A312C660669F}"/>
                </a:ext>
              </a:extLst>
            </p:cNvPr>
            <p:cNvSpPr/>
            <p:nvPr/>
          </p:nvSpPr>
          <p:spPr>
            <a:xfrm>
              <a:off x="2956413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0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0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6" name="Google Shape;6972;p55">
              <a:extLst>
                <a:ext uri="{FF2B5EF4-FFF2-40B4-BE49-F238E27FC236}">
                  <a16:creationId xmlns:a16="http://schemas.microsoft.com/office/drawing/2014/main" id="{49BA018C-12E8-2389-E73E-CE1D98364C29}"/>
                </a:ext>
              </a:extLst>
            </p:cNvPr>
            <p:cNvSpPr/>
            <p:nvPr/>
          </p:nvSpPr>
          <p:spPr>
            <a:xfrm>
              <a:off x="2962086" y="3149056"/>
              <a:ext cx="8820" cy="8033"/>
            </a:xfrm>
            <a:custGeom>
              <a:avLst/>
              <a:gdLst/>
              <a:ahLst/>
              <a:cxnLst/>
              <a:rect l="l" t="t" r="r" b="b"/>
              <a:pathLst>
                <a:path w="213" h="194" extrusionOk="0">
                  <a:moveTo>
                    <a:pt x="109" y="1"/>
                  </a:moveTo>
                  <a:cubicBezTo>
                    <a:pt x="84" y="1"/>
                    <a:pt x="59" y="11"/>
                    <a:pt x="39" y="30"/>
                  </a:cubicBezTo>
                  <a:cubicBezTo>
                    <a:pt x="0" y="64"/>
                    <a:pt x="0" y="128"/>
                    <a:pt x="39" y="167"/>
                  </a:cubicBezTo>
                  <a:cubicBezTo>
                    <a:pt x="56" y="185"/>
                    <a:pt x="80" y="194"/>
                    <a:pt x="105" y="194"/>
                  </a:cubicBezTo>
                  <a:cubicBezTo>
                    <a:pt x="131" y="194"/>
                    <a:pt x="156" y="185"/>
                    <a:pt x="176" y="167"/>
                  </a:cubicBezTo>
                  <a:cubicBezTo>
                    <a:pt x="212" y="128"/>
                    <a:pt x="212" y="64"/>
                    <a:pt x="176" y="30"/>
                  </a:cubicBezTo>
                  <a:cubicBezTo>
                    <a:pt x="158" y="11"/>
                    <a:pt x="133" y="1"/>
                    <a:pt x="109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7" name="Google Shape;6973;p55">
              <a:extLst>
                <a:ext uri="{FF2B5EF4-FFF2-40B4-BE49-F238E27FC236}">
                  <a16:creationId xmlns:a16="http://schemas.microsoft.com/office/drawing/2014/main" id="{BB253E52-BAC5-C15E-11F7-D91C7C36950A}"/>
                </a:ext>
              </a:extLst>
            </p:cNvPr>
            <p:cNvSpPr/>
            <p:nvPr/>
          </p:nvSpPr>
          <p:spPr>
            <a:xfrm>
              <a:off x="2808425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3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3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8" name="Google Shape;6974;p55">
              <a:extLst>
                <a:ext uri="{FF2B5EF4-FFF2-40B4-BE49-F238E27FC236}">
                  <a16:creationId xmlns:a16="http://schemas.microsoft.com/office/drawing/2014/main" id="{9189C6E7-0084-5BF3-5C0E-D80B7397B002}"/>
                </a:ext>
              </a:extLst>
            </p:cNvPr>
            <p:cNvSpPr/>
            <p:nvPr/>
          </p:nvSpPr>
          <p:spPr>
            <a:xfrm>
              <a:off x="2814305" y="3297003"/>
              <a:ext cx="8157" cy="8116"/>
            </a:xfrm>
            <a:custGeom>
              <a:avLst/>
              <a:gdLst/>
              <a:ahLst/>
              <a:cxnLst/>
              <a:rect l="l" t="t" r="r" b="b"/>
              <a:pathLst>
                <a:path w="197" h="196" extrusionOk="0">
                  <a:moveTo>
                    <a:pt x="99" y="0"/>
                  </a:moveTo>
                  <a:cubicBezTo>
                    <a:pt x="46" y="0"/>
                    <a:pt x="1" y="42"/>
                    <a:pt x="1" y="98"/>
                  </a:cubicBezTo>
                  <a:cubicBezTo>
                    <a:pt x="1" y="151"/>
                    <a:pt x="46" y="195"/>
                    <a:pt x="99" y="195"/>
                  </a:cubicBezTo>
                  <a:cubicBezTo>
                    <a:pt x="154" y="195"/>
                    <a:pt x="196" y="151"/>
                    <a:pt x="196" y="98"/>
                  </a:cubicBezTo>
                  <a:cubicBezTo>
                    <a:pt x="196" y="42"/>
                    <a:pt x="154" y="0"/>
                    <a:pt x="99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9" name="Google Shape;6975;p55">
              <a:extLst>
                <a:ext uri="{FF2B5EF4-FFF2-40B4-BE49-F238E27FC236}">
                  <a16:creationId xmlns:a16="http://schemas.microsoft.com/office/drawing/2014/main" id="{1F0F9013-9EAD-A24A-F2AA-0B94B2383F43}"/>
                </a:ext>
              </a:extLst>
            </p:cNvPr>
            <p:cNvSpPr/>
            <p:nvPr/>
          </p:nvSpPr>
          <p:spPr>
            <a:xfrm>
              <a:off x="2821468" y="3156054"/>
              <a:ext cx="141904" cy="141779"/>
            </a:xfrm>
            <a:custGeom>
              <a:avLst/>
              <a:gdLst/>
              <a:ahLst/>
              <a:cxnLst/>
              <a:rect l="l" t="t" r="r" b="b"/>
              <a:pathLst>
                <a:path w="3427" h="3424" extrusionOk="0">
                  <a:moveTo>
                    <a:pt x="87" y="1"/>
                  </a:moveTo>
                  <a:lnTo>
                    <a:pt x="1" y="87"/>
                  </a:lnTo>
                  <a:lnTo>
                    <a:pt x="3340" y="3424"/>
                  </a:lnTo>
                  <a:lnTo>
                    <a:pt x="3427" y="3337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0" name="Google Shape;6976;p55">
              <a:extLst>
                <a:ext uri="{FF2B5EF4-FFF2-40B4-BE49-F238E27FC236}">
                  <a16:creationId xmlns:a16="http://schemas.microsoft.com/office/drawing/2014/main" id="{34E62E1C-863E-CD7E-FEE9-A1697DFE30FB}"/>
                </a:ext>
              </a:extLst>
            </p:cNvPr>
            <p:cNvSpPr/>
            <p:nvPr/>
          </p:nvSpPr>
          <p:spPr>
            <a:xfrm>
              <a:off x="2956413" y="3290999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3" y="0"/>
                  </a:moveTo>
                  <a:cubicBezTo>
                    <a:pt x="109" y="0"/>
                    <a:pt x="0" y="109"/>
                    <a:pt x="0" y="243"/>
                  </a:cubicBezTo>
                  <a:cubicBezTo>
                    <a:pt x="0" y="374"/>
                    <a:pt x="109" y="483"/>
                    <a:pt x="243" y="483"/>
                  </a:cubicBezTo>
                  <a:cubicBezTo>
                    <a:pt x="374" y="483"/>
                    <a:pt x="483" y="374"/>
                    <a:pt x="483" y="243"/>
                  </a:cubicBezTo>
                  <a:cubicBezTo>
                    <a:pt x="483" y="109"/>
                    <a:pt x="374" y="0"/>
                    <a:pt x="243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1" name="Google Shape;6977;p55">
              <a:extLst>
                <a:ext uri="{FF2B5EF4-FFF2-40B4-BE49-F238E27FC236}">
                  <a16:creationId xmlns:a16="http://schemas.microsoft.com/office/drawing/2014/main" id="{39C9A65E-D616-D016-CCE4-67E2234FC89A}"/>
                </a:ext>
              </a:extLst>
            </p:cNvPr>
            <p:cNvSpPr/>
            <p:nvPr/>
          </p:nvSpPr>
          <p:spPr>
            <a:xfrm>
              <a:off x="2962417" y="3297003"/>
              <a:ext cx="7992" cy="8116"/>
            </a:xfrm>
            <a:custGeom>
              <a:avLst/>
              <a:gdLst/>
              <a:ahLst/>
              <a:cxnLst/>
              <a:rect l="l" t="t" r="r" b="b"/>
              <a:pathLst>
                <a:path w="193" h="196" extrusionOk="0">
                  <a:moveTo>
                    <a:pt x="98" y="0"/>
                  </a:moveTo>
                  <a:cubicBezTo>
                    <a:pt x="42" y="0"/>
                    <a:pt x="0" y="42"/>
                    <a:pt x="0" y="98"/>
                  </a:cubicBezTo>
                  <a:cubicBezTo>
                    <a:pt x="0" y="151"/>
                    <a:pt x="42" y="195"/>
                    <a:pt x="98" y="195"/>
                  </a:cubicBezTo>
                  <a:cubicBezTo>
                    <a:pt x="151" y="195"/>
                    <a:pt x="193" y="151"/>
                    <a:pt x="193" y="98"/>
                  </a:cubicBezTo>
                  <a:cubicBezTo>
                    <a:pt x="193" y="42"/>
                    <a:pt x="151" y="0"/>
                    <a:pt x="98" y="0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2" name="Google Shape;6978;p55">
              <a:extLst>
                <a:ext uri="{FF2B5EF4-FFF2-40B4-BE49-F238E27FC236}">
                  <a16:creationId xmlns:a16="http://schemas.microsoft.com/office/drawing/2014/main" id="{F32B4B60-5DCC-8562-DD8E-740D64AC5DED}"/>
                </a:ext>
              </a:extLst>
            </p:cNvPr>
            <p:cNvSpPr/>
            <p:nvPr/>
          </p:nvSpPr>
          <p:spPr>
            <a:xfrm>
              <a:off x="2808425" y="3143011"/>
              <a:ext cx="20041" cy="20000"/>
            </a:xfrm>
            <a:custGeom>
              <a:avLst/>
              <a:gdLst/>
              <a:ahLst/>
              <a:cxnLst/>
              <a:rect l="l" t="t" r="r" b="b"/>
              <a:pathLst>
                <a:path w="484" h="483" extrusionOk="0">
                  <a:moveTo>
                    <a:pt x="241" y="0"/>
                  </a:moveTo>
                  <a:cubicBezTo>
                    <a:pt x="109" y="0"/>
                    <a:pt x="1" y="109"/>
                    <a:pt x="1" y="240"/>
                  </a:cubicBezTo>
                  <a:cubicBezTo>
                    <a:pt x="1" y="374"/>
                    <a:pt x="109" y="483"/>
                    <a:pt x="241" y="483"/>
                  </a:cubicBezTo>
                  <a:cubicBezTo>
                    <a:pt x="375" y="483"/>
                    <a:pt x="483" y="374"/>
                    <a:pt x="483" y="240"/>
                  </a:cubicBezTo>
                  <a:cubicBezTo>
                    <a:pt x="483" y="109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FFEB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3" name="Google Shape;6979;p55">
              <a:extLst>
                <a:ext uri="{FF2B5EF4-FFF2-40B4-BE49-F238E27FC236}">
                  <a16:creationId xmlns:a16="http://schemas.microsoft.com/office/drawing/2014/main" id="{5C220A23-A5E5-4535-2A51-139DEBFC2C0E}"/>
                </a:ext>
              </a:extLst>
            </p:cNvPr>
            <p:cNvSpPr/>
            <p:nvPr/>
          </p:nvSpPr>
          <p:spPr>
            <a:xfrm>
              <a:off x="2813974" y="3149056"/>
              <a:ext cx="8820" cy="7950"/>
            </a:xfrm>
            <a:custGeom>
              <a:avLst/>
              <a:gdLst/>
              <a:ahLst/>
              <a:cxnLst/>
              <a:rect l="l" t="t" r="r" b="b"/>
              <a:pathLst>
                <a:path w="213" h="192" extrusionOk="0">
                  <a:moveTo>
                    <a:pt x="107" y="1"/>
                  </a:moveTo>
                  <a:cubicBezTo>
                    <a:pt x="82" y="1"/>
                    <a:pt x="56" y="11"/>
                    <a:pt x="37" y="30"/>
                  </a:cubicBezTo>
                  <a:cubicBezTo>
                    <a:pt x="1" y="64"/>
                    <a:pt x="1" y="128"/>
                    <a:pt x="37" y="167"/>
                  </a:cubicBezTo>
                  <a:cubicBezTo>
                    <a:pt x="56" y="183"/>
                    <a:pt x="82" y="192"/>
                    <a:pt x="107" y="192"/>
                  </a:cubicBezTo>
                  <a:cubicBezTo>
                    <a:pt x="132" y="192"/>
                    <a:pt x="157" y="183"/>
                    <a:pt x="174" y="167"/>
                  </a:cubicBezTo>
                  <a:cubicBezTo>
                    <a:pt x="213" y="130"/>
                    <a:pt x="213" y="69"/>
                    <a:pt x="174" y="30"/>
                  </a:cubicBezTo>
                  <a:cubicBezTo>
                    <a:pt x="157" y="11"/>
                    <a:pt x="132" y="1"/>
                    <a:pt x="107" y="1"/>
                  </a:cubicBezTo>
                  <a:close/>
                </a:path>
              </a:pathLst>
            </a:custGeom>
            <a:solidFill>
              <a:srgbClr val="EDA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4" name="Google Shape;6980;p55">
              <a:extLst>
                <a:ext uri="{FF2B5EF4-FFF2-40B4-BE49-F238E27FC236}">
                  <a16:creationId xmlns:a16="http://schemas.microsoft.com/office/drawing/2014/main" id="{7CB2F19E-A10B-39B9-6F2A-14E83CB0706A}"/>
                </a:ext>
              </a:extLst>
            </p:cNvPr>
            <p:cNvSpPr/>
            <p:nvPr/>
          </p:nvSpPr>
          <p:spPr>
            <a:xfrm>
              <a:off x="2870908" y="3204583"/>
              <a:ext cx="42236" cy="42194"/>
            </a:xfrm>
            <a:custGeom>
              <a:avLst/>
              <a:gdLst/>
              <a:ahLst/>
              <a:cxnLst/>
              <a:rect l="l" t="t" r="r" b="b"/>
              <a:pathLst>
                <a:path w="1020" h="1019" extrusionOk="0">
                  <a:moveTo>
                    <a:pt x="512" y="0"/>
                  </a:moveTo>
                  <a:cubicBezTo>
                    <a:pt x="233" y="0"/>
                    <a:pt x="1" y="226"/>
                    <a:pt x="1" y="508"/>
                  </a:cubicBezTo>
                  <a:cubicBezTo>
                    <a:pt x="1" y="787"/>
                    <a:pt x="233" y="1019"/>
                    <a:pt x="512" y="1019"/>
                  </a:cubicBezTo>
                  <a:cubicBezTo>
                    <a:pt x="790" y="1019"/>
                    <a:pt x="1019" y="793"/>
                    <a:pt x="1019" y="508"/>
                  </a:cubicBezTo>
                  <a:cubicBezTo>
                    <a:pt x="1019" y="226"/>
                    <a:pt x="793" y="0"/>
                    <a:pt x="5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5" name="Google Shape;6981;p55">
              <a:extLst>
                <a:ext uri="{FF2B5EF4-FFF2-40B4-BE49-F238E27FC236}">
                  <a16:creationId xmlns:a16="http://schemas.microsoft.com/office/drawing/2014/main" id="{BD52EC81-8C68-B41B-6421-D9D28CF5F082}"/>
                </a:ext>
              </a:extLst>
            </p:cNvPr>
            <p:cNvSpPr/>
            <p:nvPr/>
          </p:nvSpPr>
          <p:spPr>
            <a:xfrm>
              <a:off x="2805444" y="2734408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1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3"/>
                  </a:cubicBezTo>
                  <a:cubicBezTo>
                    <a:pt x="1320" y="1098"/>
                    <a:pt x="1151" y="1067"/>
                    <a:pt x="981" y="1067"/>
                  </a:cubicBezTo>
                  <a:cubicBezTo>
                    <a:pt x="891" y="1067"/>
                    <a:pt x="800" y="1076"/>
                    <a:pt x="712" y="1092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3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9"/>
                    <a:pt x="572" y="3471"/>
                    <a:pt x="787" y="3987"/>
                  </a:cubicBezTo>
                  <a:cubicBezTo>
                    <a:pt x="811" y="4001"/>
                    <a:pt x="838" y="4007"/>
                    <a:pt x="866" y="4007"/>
                  </a:cubicBezTo>
                  <a:cubicBezTo>
                    <a:pt x="899" y="4007"/>
                    <a:pt x="934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5"/>
                    <a:pt x="2028" y="3276"/>
                  </a:cubicBezTo>
                  <a:cubicBezTo>
                    <a:pt x="2253" y="3675"/>
                    <a:pt x="2706" y="3912"/>
                    <a:pt x="3161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3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32"/>
                    <a:pt x="4034" y="1876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6" name="Google Shape;6982;p55">
              <a:extLst>
                <a:ext uri="{FF2B5EF4-FFF2-40B4-BE49-F238E27FC236}">
                  <a16:creationId xmlns:a16="http://schemas.microsoft.com/office/drawing/2014/main" id="{4ECCE724-071E-46CC-DE59-4B60A3C56827}"/>
                </a:ext>
              </a:extLst>
            </p:cNvPr>
            <p:cNvSpPr/>
            <p:nvPr/>
          </p:nvSpPr>
          <p:spPr>
            <a:xfrm>
              <a:off x="2878196" y="2757762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92"/>
                    <a:pt x="165" y="215"/>
                    <a:pt x="90" y="355"/>
                  </a:cubicBezTo>
                  <a:cubicBezTo>
                    <a:pt x="1" y="530"/>
                    <a:pt x="12" y="748"/>
                    <a:pt x="70" y="941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4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7" name="Google Shape;6983;p55">
              <a:extLst>
                <a:ext uri="{FF2B5EF4-FFF2-40B4-BE49-F238E27FC236}">
                  <a16:creationId xmlns:a16="http://schemas.microsoft.com/office/drawing/2014/main" id="{A01F060B-F332-F4C0-3EC4-E86B3FBFDBAE}"/>
                </a:ext>
              </a:extLst>
            </p:cNvPr>
            <p:cNvSpPr/>
            <p:nvPr/>
          </p:nvSpPr>
          <p:spPr>
            <a:xfrm>
              <a:off x="2886187" y="2772668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2"/>
                  </a:cubicBezTo>
                  <a:cubicBezTo>
                    <a:pt x="0" y="276"/>
                    <a:pt x="3" y="385"/>
                    <a:pt x="34" y="483"/>
                  </a:cubicBezTo>
                  <a:cubicBezTo>
                    <a:pt x="64" y="581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5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8" name="Google Shape;6984;p55">
              <a:extLst>
                <a:ext uri="{FF2B5EF4-FFF2-40B4-BE49-F238E27FC236}">
                  <a16:creationId xmlns:a16="http://schemas.microsoft.com/office/drawing/2014/main" id="{880A6506-DC15-3196-7827-F3C28B4204E2}"/>
                </a:ext>
              </a:extLst>
            </p:cNvPr>
            <p:cNvSpPr/>
            <p:nvPr/>
          </p:nvSpPr>
          <p:spPr>
            <a:xfrm>
              <a:off x="2898899" y="2830306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2"/>
                    <a:pt x="106" y="625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8"/>
                    <a:pt x="720" y="1186"/>
                    <a:pt x="871" y="1189"/>
                  </a:cubicBezTo>
                  <a:cubicBezTo>
                    <a:pt x="912" y="1038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9" name="Google Shape;6985;p55">
              <a:extLst>
                <a:ext uri="{FF2B5EF4-FFF2-40B4-BE49-F238E27FC236}">
                  <a16:creationId xmlns:a16="http://schemas.microsoft.com/office/drawing/2014/main" id="{D1AFB592-01B0-AB97-578D-EE64BF29D39E}"/>
                </a:ext>
              </a:extLst>
            </p:cNvPr>
            <p:cNvSpPr/>
            <p:nvPr/>
          </p:nvSpPr>
          <p:spPr>
            <a:xfrm>
              <a:off x="2907677" y="28424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9"/>
                    <a:pt x="25" y="215"/>
                    <a:pt x="56" y="318"/>
                  </a:cubicBezTo>
                  <a:cubicBezTo>
                    <a:pt x="87" y="416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28"/>
                    <a:pt x="486" y="430"/>
                    <a:pt x="463" y="349"/>
                  </a:cubicBezTo>
                  <a:cubicBezTo>
                    <a:pt x="438" y="251"/>
                    <a:pt x="363" y="170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0" name="Google Shape;6986;p55">
              <a:extLst>
                <a:ext uri="{FF2B5EF4-FFF2-40B4-BE49-F238E27FC236}">
                  <a16:creationId xmlns:a16="http://schemas.microsoft.com/office/drawing/2014/main" id="{468330D4-10ED-5B5B-B30A-09045E81494B}"/>
                </a:ext>
              </a:extLst>
            </p:cNvPr>
            <p:cNvSpPr/>
            <p:nvPr/>
          </p:nvSpPr>
          <p:spPr>
            <a:xfrm>
              <a:off x="2848755" y="2829934"/>
              <a:ext cx="38964" cy="49979"/>
            </a:xfrm>
            <a:custGeom>
              <a:avLst/>
              <a:gdLst/>
              <a:ahLst/>
              <a:cxnLst/>
              <a:rect l="l" t="t" r="r" b="b"/>
              <a:pathLst>
                <a:path w="941" h="1207" extrusionOk="0">
                  <a:moveTo>
                    <a:pt x="940" y="1"/>
                  </a:moveTo>
                  <a:cubicBezTo>
                    <a:pt x="748" y="65"/>
                    <a:pt x="564" y="132"/>
                    <a:pt x="394" y="238"/>
                  </a:cubicBezTo>
                  <a:cubicBezTo>
                    <a:pt x="226" y="347"/>
                    <a:pt x="78" y="509"/>
                    <a:pt x="34" y="704"/>
                  </a:cubicBezTo>
                  <a:cubicBezTo>
                    <a:pt x="0" y="860"/>
                    <a:pt x="39" y="1053"/>
                    <a:pt x="84" y="1206"/>
                  </a:cubicBezTo>
                  <a:cubicBezTo>
                    <a:pt x="235" y="1198"/>
                    <a:pt x="391" y="1192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5"/>
                    <a:pt x="935" y="216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1" name="Google Shape;6987;p55">
              <a:extLst>
                <a:ext uri="{FF2B5EF4-FFF2-40B4-BE49-F238E27FC236}">
                  <a16:creationId xmlns:a16="http://schemas.microsoft.com/office/drawing/2014/main" id="{4B8FBD4B-0ACC-6EF6-7C38-AA5EDFB79A9B}"/>
                </a:ext>
              </a:extLst>
            </p:cNvPr>
            <p:cNvSpPr/>
            <p:nvPr/>
          </p:nvSpPr>
          <p:spPr>
            <a:xfrm>
              <a:off x="2856954" y="2839788"/>
              <a:ext cx="23602" cy="30062"/>
            </a:xfrm>
            <a:custGeom>
              <a:avLst/>
              <a:gdLst/>
              <a:ahLst/>
              <a:cxnLst/>
              <a:rect l="l" t="t" r="r" b="b"/>
              <a:pathLst>
                <a:path w="570" h="726" extrusionOk="0">
                  <a:moveTo>
                    <a:pt x="570" y="0"/>
                  </a:moveTo>
                  <a:lnTo>
                    <a:pt x="570" y="0"/>
                  </a:lnTo>
                  <a:cubicBezTo>
                    <a:pt x="455" y="39"/>
                    <a:pt x="338" y="78"/>
                    <a:pt x="240" y="145"/>
                  </a:cubicBezTo>
                  <a:cubicBezTo>
                    <a:pt x="140" y="209"/>
                    <a:pt x="53" y="304"/>
                    <a:pt x="26" y="424"/>
                  </a:cubicBezTo>
                  <a:cubicBezTo>
                    <a:pt x="0" y="522"/>
                    <a:pt x="26" y="636"/>
                    <a:pt x="53" y="725"/>
                  </a:cubicBezTo>
                  <a:cubicBezTo>
                    <a:pt x="143" y="723"/>
                    <a:pt x="238" y="720"/>
                    <a:pt x="316" y="675"/>
                  </a:cubicBezTo>
                  <a:cubicBezTo>
                    <a:pt x="419" y="614"/>
                    <a:pt x="475" y="494"/>
                    <a:pt x="511" y="377"/>
                  </a:cubicBezTo>
                  <a:cubicBezTo>
                    <a:pt x="544" y="257"/>
                    <a:pt x="567" y="131"/>
                    <a:pt x="5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2" name="Google Shape;6988;p55">
              <a:extLst>
                <a:ext uri="{FF2B5EF4-FFF2-40B4-BE49-F238E27FC236}">
                  <a16:creationId xmlns:a16="http://schemas.microsoft.com/office/drawing/2014/main" id="{DEE26F44-BD97-88DC-AAB4-295A51C87F51}"/>
                </a:ext>
              </a:extLst>
            </p:cNvPr>
            <p:cNvSpPr/>
            <p:nvPr/>
          </p:nvSpPr>
          <p:spPr>
            <a:xfrm>
              <a:off x="2826230" y="2794158"/>
              <a:ext cx="56852" cy="31594"/>
            </a:xfrm>
            <a:custGeom>
              <a:avLst/>
              <a:gdLst/>
              <a:ahLst/>
              <a:cxnLst/>
              <a:rect l="l" t="t" r="r" b="b"/>
              <a:pathLst>
                <a:path w="1373" h="763" extrusionOk="0">
                  <a:moveTo>
                    <a:pt x="475" y="0"/>
                  </a:moveTo>
                  <a:cubicBezTo>
                    <a:pt x="472" y="0"/>
                    <a:pt x="469" y="0"/>
                    <a:pt x="466" y="0"/>
                  </a:cubicBezTo>
                  <a:cubicBezTo>
                    <a:pt x="313" y="9"/>
                    <a:pt x="137" y="95"/>
                    <a:pt x="0" y="176"/>
                  </a:cubicBezTo>
                  <a:cubicBezTo>
                    <a:pt x="45" y="318"/>
                    <a:pt x="90" y="466"/>
                    <a:pt x="193" y="572"/>
                  </a:cubicBezTo>
                  <a:cubicBezTo>
                    <a:pt x="332" y="717"/>
                    <a:pt x="547" y="759"/>
                    <a:pt x="745" y="762"/>
                  </a:cubicBezTo>
                  <a:cubicBezTo>
                    <a:pt x="768" y="762"/>
                    <a:pt x="792" y="763"/>
                    <a:pt x="815" y="763"/>
                  </a:cubicBezTo>
                  <a:cubicBezTo>
                    <a:pt x="1002" y="763"/>
                    <a:pt x="1192" y="743"/>
                    <a:pt x="1373" y="703"/>
                  </a:cubicBezTo>
                  <a:cubicBezTo>
                    <a:pt x="1264" y="536"/>
                    <a:pt x="1153" y="368"/>
                    <a:pt x="1007" y="232"/>
                  </a:cubicBezTo>
                  <a:cubicBezTo>
                    <a:pt x="864" y="97"/>
                    <a:pt x="675" y="0"/>
                    <a:pt x="475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3" name="Google Shape;6989;p55">
              <a:extLst>
                <a:ext uri="{FF2B5EF4-FFF2-40B4-BE49-F238E27FC236}">
                  <a16:creationId xmlns:a16="http://schemas.microsoft.com/office/drawing/2014/main" id="{C142F515-5B5A-DA2E-3C92-F7462B5088F7}"/>
                </a:ext>
              </a:extLst>
            </p:cNvPr>
            <p:cNvSpPr/>
            <p:nvPr/>
          </p:nvSpPr>
          <p:spPr>
            <a:xfrm>
              <a:off x="2840557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5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5" y="378"/>
                    <a:pt x="412" y="378"/>
                    <a:pt x="430" y="378"/>
                  </a:cubicBezTo>
                  <a:cubicBezTo>
                    <a:pt x="517" y="378"/>
                    <a:pt x="606" y="368"/>
                    <a:pt x="689" y="349"/>
                  </a:cubicBezTo>
                  <a:cubicBezTo>
                    <a:pt x="634" y="265"/>
                    <a:pt x="578" y="182"/>
                    <a:pt x="505" y="117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4" name="Google Shape;6990;p55">
              <a:extLst>
                <a:ext uri="{FF2B5EF4-FFF2-40B4-BE49-F238E27FC236}">
                  <a16:creationId xmlns:a16="http://schemas.microsoft.com/office/drawing/2014/main" id="{0234CEE6-900A-F577-739A-CC7933ED2BCD}"/>
                </a:ext>
              </a:extLst>
            </p:cNvPr>
            <p:cNvSpPr/>
            <p:nvPr/>
          </p:nvSpPr>
          <p:spPr>
            <a:xfrm>
              <a:off x="2902336" y="2794158"/>
              <a:ext cx="56894" cy="31594"/>
            </a:xfrm>
            <a:custGeom>
              <a:avLst/>
              <a:gdLst/>
              <a:ahLst/>
              <a:cxnLst/>
              <a:rect l="l" t="t" r="r" b="b"/>
              <a:pathLst>
                <a:path w="1374" h="763" extrusionOk="0">
                  <a:moveTo>
                    <a:pt x="899" y="0"/>
                  </a:moveTo>
                  <a:cubicBezTo>
                    <a:pt x="698" y="0"/>
                    <a:pt x="509" y="97"/>
                    <a:pt x="366" y="232"/>
                  </a:cubicBezTo>
                  <a:cubicBezTo>
                    <a:pt x="218" y="368"/>
                    <a:pt x="107" y="536"/>
                    <a:pt x="1" y="703"/>
                  </a:cubicBezTo>
                  <a:cubicBezTo>
                    <a:pt x="182" y="743"/>
                    <a:pt x="372" y="763"/>
                    <a:pt x="559" y="763"/>
                  </a:cubicBezTo>
                  <a:cubicBezTo>
                    <a:pt x="582" y="763"/>
                    <a:pt x="605" y="762"/>
                    <a:pt x="628" y="762"/>
                  </a:cubicBezTo>
                  <a:cubicBezTo>
                    <a:pt x="827" y="759"/>
                    <a:pt x="1041" y="717"/>
                    <a:pt x="1181" y="572"/>
                  </a:cubicBezTo>
                  <a:cubicBezTo>
                    <a:pt x="1284" y="466"/>
                    <a:pt x="1332" y="318"/>
                    <a:pt x="1373" y="176"/>
                  </a:cubicBezTo>
                  <a:cubicBezTo>
                    <a:pt x="1237" y="95"/>
                    <a:pt x="1061" y="9"/>
                    <a:pt x="907" y="0"/>
                  </a:cubicBezTo>
                  <a:cubicBezTo>
                    <a:pt x="905" y="0"/>
                    <a:pt x="902" y="0"/>
                    <a:pt x="899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5" name="Google Shape;6991;p55">
              <a:extLst>
                <a:ext uri="{FF2B5EF4-FFF2-40B4-BE49-F238E27FC236}">
                  <a16:creationId xmlns:a16="http://schemas.microsoft.com/office/drawing/2014/main" id="{59F63D77-8883-F745-7B7C-619C9D1D9FF1}"/>
                </a:ext>
              </a:extLst>
            </p:cNvPr>
            <p:cNvSpPr/>
            <p:nvPr/>
          </p:nvSpPr>
          <p:spPr>
            <a:xfrm>
              <a:off x="2916331" y="2803392"/>
              <a:ext cx="28571" cy="15693"/>
            </a:xfrm>
            <a:custGeom>
              <a:avLst/>
              <a:gdLst/>
              <a:ahLst/>
              <a:cxnLst/>
              <a:rect l="l" t="t" r="r" b="b"/>
              <a:pathLst>
                <a:path w="690" h="379" extrusionOk="0">
                  <a:moveTo>
                    <a:pt x="445" y="0"/>
                  </a:moveTo>
                  <a:cubicBezTo>
                    <a:pt x="347" y="0"/>
                    <a:pt x="255" y="52"/>
                    <a:pt x="184" y="117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86" y="368"/>
                    <a:pt x="173" y="378"/>
                    <a:pt x="259" y="378"/>
                  </a:cubicBezTo>
                  <a:cubicBezTo>
                    <a:pt x="277" y="378"/>
                    <a:pt x="295" y="378"/>
                    <a:pt x="313" y="377"/>
                  </a:cubicBezTo>
                  <a:cubicBezTo>
                    <a:pt x="416" y="374"/>
                    <a:pt x="522" y="357"/>
                    <a:pt x="592" y="285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6" name="Google Shape;6992;p55">
              <a:extLst>
                <a:ext uri="{FF2B5EF4-FFF2-40B4-BE49-F238E27FC236}">
                  <a16:creationId xmlns:a16="http://schemas.microsoft.com/office/drawing/2014/main" id="{36D466B4-4A53-5020-AC2E-2961BFFF525D}"/>
                </a:ext>
              </a:extLst>
            </p:cNvPr>
            <p:cNvSpPr/>
            <p:nvPr/>
          </p:nvSpPr>
          <p:spPr>
            <a:xfrm>
              <a:off x="2805444" y="3527432"/>
              <a:ext cx="173208" cy="165920"/>
            </a:xfrm>
            <a:custGeom>
              <a:avLst/>
              <a:gdLst/>
              <a:ahLst/>
              <a:cxnLst/>
              <a:rect l="l" t="t" r="r" b="b"/>
              <a:pathLst>
                <a:path w="4183" h="4007" extrusionOk="0">
                  <a:moveTo>
                    <a:pt x="2285" y="1"/>
                  </a:moveTo>
                  <a:cubicBezTo>
                    <a:pt x="1992" y="70"/>
                    <a:pt x="1772" y="313"/>
                    <a:pt x="1610" y="573"/>
                  </a:cubicBezTo>
                  <a:cubicBezTo>
                    <a:pt x="1507" y="740"/>
                    <a:pt x="1409" y="988"/>
                    <a:pt x="1470" y="1172"/>
                  </a:cubicBezTo>
                  <a:cubicBezTo>
                    <a:pt x="1321" y="1097"/>
                    <a:pt x="1154" y="1066"/>
                    <a:pt x="986" y="1066"/>
                  </a:cubicBezTo>
                  <a:cubicBezTo>
                    <a:pt x="894" y="1066"/>
                    <a:pt x="802" y="1076"/>
                    <a:pt x="712" y="1091"/>
                  </a:cubicBezTo>
                  <a:cubicBezTo>
                    <a:pt x="458" y="1136"/>
                    <a:pt x="240" y="1259"/>
                    <a:pt x="0" y="1359"/>
                  </a:cubicBezTo>
                  <a:cubicBezTo>
                    <a:pt x="73" y="1652"/>
                    <a:pt x="193" y="1942"/>
                    <a:pt x="402" y="2163"/>
                  </a:cubicBezTo>
                  <a:cubicBezTo>
                    <a:pt x="578" y="2344"/>
                    <a:pt x="826" y="2469"/>
                    <a:pt x="1076" y="2469"/>
                  </a:cubicBezTo>
                  <a:cubicBezTo>
                    <a:pt x="1123" y="2469"/>
                    <a:pt x="1170" y="2465"/>
                    <a:pt x="1217" y="2456"/>
                  </a:cubicBezTo>
                  <a:lnTo>
                    <a:pt x="1217" y="2456"/>
                  </a:lnTo>
                  <a:cubicBezTo>
                    <a:pt x="792" y="2818"/>
                    <a:pt x="572" y="3468"/>
                    <a:pt x="787" y="3985"/>
                  </a:cubicBezTo>
                  <a:cubicBezTo>
                    <a:pt x="812" y="4000"/>
                    <a:pt x="840" y="4006"/>
                    <a:pt x="869" y="4006"/>
                  </a:cubicBezTo>
                  <a:cubicBezTo>
                    <a:pt x="901" y="4006"/>
                    <a:pt x="935" y="3999"/>
                    <a:pt x="965" y="3990"/>
                  </a:cubicBezTo>
                  <a:cubicBezTo>
                    <a:pt x="1177" y="3926"/>
                    <a:pt x="1395" y="3865"/>
                    <a:pt x="1588" y="3756"/>
                  </a:cubicBezTo>
                  <a:cubicBezTo>
                    <a:pt x="1777" y="3647"/>
                    <a:pt x="1953" y="3482"/>
                    <a:pt x="2028" y="3273"/>
                  </a:cubicBezTo>
                  <a:cubicBezTo>
                    <a:pt x="2253" y="3674"/>
                    <a:pt x="2706" y="3912"/>
                    <a:pt x="3162" y="3912"/>
                  </a:cubicBezTo>
                  <a:cubicBezTo>
                    <a:pt x="3226" y="3912"/>
                    <a:pt x="3290" y="3908"/>
                    <a:pt x="3353" y="3898"/>
                  </a:cubicBezTo>
                  <a:cubicBezTo>
                    <a:pt x="3515" y="3440"/>
                    <a:pt x="3476" y="2908"/>
                    <a:pt x="3234" y="2489"/>
                  </a:cubicBezTo>
                  <a:lnTo>
                    <a:pt x="3234" y="2489"/>
                  </a:lnTo>
                  <a:cubicBezTo>
                    <a:pt x="3245" y="2490"/>
                    <a:pt x="3256" y="2491"/>
                    <a:pt x="3266" y="2491"/>
                  </a:cubicBezTo>
                  <a:cubicBezTo>
                    <a:pt x="3383" y="2491"/>
                    <a:pt x="3468" y="2424"/>
                    <a:pt x="3563" y="2347"/>
                  </a:cubicBezTo>
                  <a:cubicBezTo>
                    <a:pt x="3836" y="2127"/>
                    <a:pt x="4034" y="1873"/>
                    <a:pt x="4182" y="1566"/>
                  </a:cubicBezTo>
                  <a:cubicBezTo>
                    <a:pt x="3995" y="1289"/>
                    <a:pt x="3659" y="1136"/>
                    <a:pt x="3325" y="1136"/>
                  </a:cubicBezTo>
                  <a:cubicBezTo>
                    <a:pt x="3175" y="1136"/>
                    <a:pt x="3025" y="1167"/>
                    <a:pt x="2890" y="1231"/>
                  </a:cubicBezTo>
                  <a:cubicBezTo>
                    <a:pt x="2904" y="746"/>
                    <a:pt x="2670" y="291"/>
                    <a:pt x="2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7" name="Google Shape;6993;p55">
              <a:extLst>
                <a:ext uri="{FF2B5EF4-FFF2-40B4-BE49-F238E27FC236}">
                  <a16:creationId xmlns:a16="http://schemas.microsoft.com/office/drawing/2014/main" id="{ABA8E120-A21F-0A94-65F9-8AB78CA63272}"/>
                </a:ext>
              </a:extLst>
            </p:cNvPr>
            <p:cNvSpPr/>
            <p:nvPr/>
          </p:nvSpPr>
          <p:spPr>
            <a:xfrm>
              <a:off x="2878196" y="3550785"/>
              <a:ext cx="32960" cy="61035"/>
            </a:xfrm>
            <a:custGeom>
              <a:avLst/>
              <a:gdLst/>
              <a:ahLst/>
              <a:cxnLst/>
              <a:rect l="l" t="t" r="r" b="b"/>
              <a:pathLst>
                <a:path w="796" h="1474" extrusionOk="0">
                  <a:moveTo>
                    <a:pt x="447" y="0"/>
                  </a:moveTo>
                  <a:cubicBezTo>
                    <a:pt x="313" y="87"/>
                    <a:pt x="165" y="215"/>
                    <a:pt x="90" y="352"/>
                  </a:cubicBezTo>
                  <a:cubicBezTo>
                    <a:pt x="1" y="530"/>
                    <a:pt x="12" y="748"/>
                    <a:pt x="70" y="938"/>
                  </a:cubicBezTo>
                  <a:cubicBezTo>
                    <a:pt x="129" y="1130"/>
                    <a:pt x="229" y="1306"/>
                    <a:pt x="338" y="1473"/>
                  </a:cubicBezTo>
                  <a:cubicBezTo>
                    <a:pt x="467" y="1306"/>
                    <a:pt x="575" y="1125"/>
                    <a:pt x="659" y="929"/>
                  </a:cubicBezTo>
                  <a:cubicBezTo>
                    <a:pt x="740" y="748"/>
                    <a:pt x="796" y="536"/>
                    <a:pt x="726" y="346"/>
                  </a:cubicBezTo>
                  <a:cubicBezTo>
                    <a:pt x="673" y="207"/>
                    <a:pt x="559" y="103"/>
                    <a:pt x="447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8" name="Google Shape;6994;p55">
              <a:extLst>
                <a:ext uri="{FF2B5EF4-FFF2-40B4-BE49-F238E27FC236}">
                  <a16:creationId xmlns:a16="http://schemas.microsoft.com/office/drawing/2014/main" id="{74B3EF71-7E06-33D4-8CE4-A3929FC82A91}"/>
                </a:ext>
              </a:extLst>
            </p:cNvPr>
            <p:cNvSpPr/>
            <p:nvPr/>
          </p:nvSpPr>
          <p:spPr>
            <a:xfrm>
              <a:off x="2886187" y="3565692"/>
              <a:ext cx="16770" cy="31221"/>
            </a:xfrm>
            <a:custGeom>
              <a:avLst/>
              <a:gdLst/>
              <a:ahLst/>
              <a:cxnLst/>
              <a:rect l="l" t="t" r="r" b="b"/>
              <a:pathLst>
                <a:path w="405" h="754" extrusionOk="0">
                  <a:moveTo>
                    <a:pt x="226" y="0"/>
                  </a:moveTo>
                  <a:cubicBezTo>
                    <a:pt x="159" y="45"/>
                    <a:pt x="78" y="109"/>
                    <a:pt x="45" y="181"/>
                  </a:cubicBezTo>
                  <a:cubicBezTo>
                    <a:pt x="0" y="276"/>
                    <a:pt x="3" y="382"/>
                    <a:pt x="34" y="480"/>
                  </a:cubicBezTo>
                  <a:cubicBezTo>
                    <a:pt x="64" y="580"/>
                    <a:pt x="117" y="667"/>
                    <a:pt x="173" y="753"/>
                  </a:cubicBezTo>
                  <a:cubicBezTo>
                    <a:pt x="240" y="667"/>
                    <a:pt x="296" y="575"/>
                    <a:pt x="338" y="474"/>
                  </a:cubicBezTo>
                  <a:cubicBezTo>
                    <a:pt x="377" y="380"/>
                    <a:pt x="405" y="276"/>
                    <a:pt x="368" y="179"/>
                  </a:cubicBezTo>
                  <a:cubicBezTo>
                    <a:pt x="341" y="106"/>
                    <a:pt x="282" y="53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9" name="Google Shape;6995;p55">
              <a:extLst>
                <a:ext uri="{FF2B5EF4-FFF2-40B4-BE49-F238E27FC236}">
                  <a16:creationId xmlns:a16="http://schemas.microsoft.com/office/drawing/2014/main" id="{AE6668B1-0488-AC76-750F-24444AC474B1}"/>
                </a:ext>
              </a:extLst>
            </p:cNvPr>
            <p:cNvSpPr/>
            <p:nvPr/>
          </p:nvSpPr>
          <p:spPr>
            <a:xfrm>
              <a:off x="2898899" y="3623330"/>
              <a:ext cx="39296" cy="49234"/>
            </a:xfrm>
            <a:custGeom>
              <a:avLst/>
              <a:gdLst/>
              <a:ahLst/>
              <a:cxnLst/>
              <a:rect l="l" t="t" r="r" b="b"/>
              <a:pathLst>
                <a:path w="949" h="1189" extrusionOk="0">
                  <a:moveTo>
                    <a:pt x="0" y="0"/>
                  </a:moveTo>
                  <a:cubicBezTo>
                    <a:pt x="6" y="212"/>
                    <a:pt x="45" y="421"/>
                    <a:pt x="106" y="622"/>
                  </a:cubicBezTo>
                  <a:cubicBezTo>
                    <a:pt x="162" y="815"/>
                    <a:pt x="257" y="1010"/>
                    <a:pt x="435" y="1108"/>
                  </a:cubicBezTo>
                  <a:cubicBezTo>
                    <a:pt x="566" y="1177"/>
                    <a:pt x="720" y="1186"/>
                    <a:pt x="871" y="1189"/>
                  </a:cubicBezTo>
                  <a:cubicBezTo>
                    <a:pt x="912" y="1035"/>
                    <a:pt x="949" y="843"/>
                    <a:pt x="912" y="689"/>
                  </a:cubicBezTo>
                  <a:cubicBezTo>
                    <a:pt x="868" y="494"/>
                    <a:pt x="717" y="335"/>
                    <a:pt x="550" y="229"/>
                  </a:cubicBezTo>
                  <a:cubicBezTo>
                    <a:pt x="380" y="120"/>
                    <a:pt x="190" y="59"/>
                    <a:pt x="0" y="0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0" name="Google Shape;6996;p55">
              <a:extLst>
                <a:ext uri="{FF2B5EF4-FFF2-40B4-BE49-F238E27FC236}">
                  <a16:creationId xmlns:a16="http://schemas.microsoft.com/office/drawing/2014/main" id="{A6B98271-A04D-DE29-1624-496E080660AD}"/>
                </a:ext>
              </a:extLst>
            </p:cNvPr>
            <p:cNvSpPr/>
            <p:nvPr/>
          </p:nvSpPr>
          <p:spPr>
            <a:xfrm>
              <a:off x="2907677" y="3635338"/>
              <a:ext cx="20124" cy="25093"/>
            </a:xfrm>
            <a:custGeom>
              <a:avLst/>
              <a:gdLst/>
              <a:ahLst/>
              <a:cxnLst/>
              <a:rect l="l" t="t" r="r" b="b"/>
              <a:pathLst>
                <a:path w="486" h="606" extrusionOk="0">
                  <a:moveTo>
                    <a:pt x="0" y="0"/>
                  </a:moveTo>
                  <a:lnTo>
                    <a:pt x="0" y="0"/>
                  </a:lnTo>
                  <a:cubicBezTo>
                    <a:pt x="3" y="106"/>
                    <a:pt x="25" y="215"/>
                    <a:pt x="56" y="316"/>
                  </a:cubicBezTo>
                  <a:cubicBezTo>
                    <a:pt x="87" y="413"/>
                    <a:pt x="131" y="516"/>
                    <a:pt x="223" y="564"/>
                  </a:cubicBezTo>
                  <a:cubicBezTo>
                    <a:pt x="293" y="600"/>
                    <a:pt x="368" y="603"/>
                    <a:pt x="446" y="606"/>
                  </a:cubicBezTo>
                  <a:cubicBezTo>
                    <a:pt x="466" y="530"/>
                    <a:pt x="486" y="433"/>
                    <a:pt x="463" y="349"/>
                  </a:cubicBezTo>
                  <a:cubicBezTo>
                    <a:pt x="438" y="251"/>
                    <a:pt x="363" y="171"/>
                    <a:pt x="279" y="115"/>
                  </a:cubicBezTo>
                  <a:cubicBezTo>
                    <a:pt x="193" y="62"/>
                    <a:pt x="98" y="3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1" name="Google Shape;6997;p55">
              <a:extLst>
                <a:ext uri="{FF2B5EF4-FFF2-40B4-BE49-F238E27FC236}">
                  <a16:creationId xmlns:a16="http://schemas.microsoft.com/office/drawing/2014/main" id="{02928096-E019-1B39-2864-2128BF37B875}"/>
                </a:ext>
              </a:extLst>
            </p:cNvPr>
            <p:cNvSpPr/>
            <p:nvPr/>
          </p:nvSpPr>
          <p:spPr>
            <a:xfrm>
              <a:off x="2848755" y="3622957"/>
              <a:ext cx="38964" cy="49855"/>
            </a:xfrm>
            <a:custGeom>
              <a:avLst/>
              <a:gdLst/>
              <a:ahLst/>
              <a:cxnLst/>
              <a:rect l="l" t="t" r="r" b="b"/>
              <a:pathLst>
                <a:path w="941" h="1204" extrusionOk="0">
                  <a:moveTo>
                    <a:pt x="940" y="1"/>
                  </a:moveTo>
                  <a:lnTo>
                    <a:pt x="940" y="1"/>
                  </a:lnTo>
                  <a:cubicBezTo>
                    <a:pt x="748" y="65"/>
                    <a:pt x="564" y="129"/>
                    <a:pt x="394" y="238"/>
                  </a:cubicBezTo>
                  <a:cubicBezTo>
                    <a:pt x="224" y="347"/>
                    <a:pt x="78" y="506"/>
                    <a:pt x="34" y="704"/>
                  </a:cubicBezTo>
                  <a:cubicBezTo>
                    <a:pt x="0" y="860"/>
                    <a:pt x="39" y="1053"/>
                    <a:pt x="84" y="1203"/>
                  </a:cubicBezTo>
                  <a:cubicBezTo>
                    <a:pt x="235" y="1198"/>
                    <a:pt x="391" y="1189"/>
                    <a:pt x="516" y="1117"/>
                  </a:cubicBezTo>
                  <a:cubicBezTo>
                    <a:pt x="689" y="1016"/>
                    <a:pt x="781" y="821"/>
                    <a:pt x="840" y="626"/>
                  </a:cubicBezTo>
                  <a:cubicBezTo>
                    <a:pt x="899" y="422"/>
                    <a:pt x="935" y="213"/>
                    <a:pt x="940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2" name="Google Shape;6998;p55">
              <a:extLst>
                <a:ext uri="{FF2B5EF4-FFF2-40B4-BE49-F238E27FC236}">
                  <a16:creationId xmlns:a16="http://schemas.microsoft.com/office/drawing/2014/main" id="{E8B70590-2627-6ECC-7111-CAA4ADB52982}"/>
                </a:ext>
              </a:extLst>
            </p:cNvPr>
            <p:cNvSpPr/>
            <p:nvPr/>
          </p:nvSpPr>
          <p:spPr>
            <a:xfrm>
              <a:off x="2856954" y="3632771"/>
              <a:ext cx="23602" cy="30103"/>
            </a:xfrm>
            <a:custGeom>
              <a:avLst/>
              <a:gdLst/>
              <a:ahLst/>
              <a:cxnLst/>
              <a:rect l="l" t="t" r="r" b="b"/>
              <a:pathLst>
                <a:path w="570" h="727" extrusionOk="0">
                  <a:moveTo>
                    <a:pt x="570" y="1"/>
                  </a:moveTo>
                  <a:lnTo>
                    <a:pt x="570" y="1"/>
                  </a:lnTo>
                  <a:cubicBezTo>
                    <a:pt x="455" y="40"/>
                    <a:pt x="338" y="79"/>
                    <a:pt x="240" y="146"/>
                  </a:cubicBezTo>
                  <a:cubicBezTo>
                    <a:pt x="140" y="210"/>
                    <a:pt x="53" y="305"/>
                    <a:pt x="26" y="425"/>
                  </a:cubicBezTo>
                  <a:cubicBezTo>
                    <a:pt x="0" y="523"/>
                    <a:pt x="26" y="637"/>
                    <a:pt x="53" y="726"/>
                  </a:cubicBezTo>
                  <a:cubicBezTo>
                    <a:pt x="143" y="724"/>
                    <a:pt x="238" y="721"/>
                    <a:pt x="316" y="676"/>
                  </a:cubicBezTo>
                  <a:cubicBezTo>
                    <a:pt x="419" y="615"/>
                    <a:pt x="475" y="495"/>
                    <a:pt x="511" y="378"/>
                  </a:cubicBezTo>
                  <a:cubicBezTo>
                    <a:pt x="544" y="258"/>
                    <a:pt x="567" y="132"/>
                    <a:pt x="5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3" name="Google Shape;6999;p55">
              <a:extLst>
                <a:ext uri="{FF2B5EF4-FFF2-40B4-BE49-F238E27FC236}">
                  <a16:creationId xmlns:a16="http://schemas.microsoft.com/office/drawing/2014/main" id="{D7DA58EB-7549-D171-78EA-D48F23A9D098}"/>
                </a:ext>
              </a:extLst>
            </p:cNvPr>
            <p:cNvSpPr/>
            <p:nvPr/>
          </p:nvSpPr>
          <p:spPr>
            <a:xfrm>
              <a:off x="2826230" y="3587140"/>
              <a:ext cx="56852" cy="31635"/>
            </a:xfrm>
            <a:custGeom>
              <a:avLst/>
              <a:gdLst/>
              <a:ahLst/>
              <a:cxnLst/>
              <a:rect l="l" t="t" r="r" b="b"/>
              <a:pathLst>
                <a:path w="1373" h="764" extrusionOk="0">
                  <a:moveTo>
                    <a:pt x="475" y="1"/>
                  </a:moveTo>
                  <a:cubicBezTo>
                    <a:pt x="472" y="1"/>
                    <a:pt x="469" y="1"/>
                    <a:pt x="466" y="1"/>
                  </a:cubicBezTo>
                  <a:cubicBezTo>
                    <a:pt x="313" y="9"/>
                    <a:pt x="137" y="96"/>
                    <a:pt x="0" y="177"/>
                  </a:cubicBezTo>
                  <a:cubicBezTo>
                    <a:pt x="45" y="319"/>
                    <a:pt x="90" y="467"/>
                    <a:pt x="193" y="573"/>
                  </a:cubicBezTo>
                  <a:cubicBezTo>
                    <a:pt x="332" y="718"/>
                    <a:pt x="547" y="760"/>
                    <a:pt x="745" y="763"/>
                  </a:cubicBezTo>
                  <a:cubicBezTo>
                    <a:pt x="768" y="763"/>
                    <a:pt x="792" y="764"/>
                    <a:pt x="815" y="764"/>
                  </a:cubicBezTo>
                  <a:cubicBezTo>
                    <a:pt x="1002" y="764"/>
                    <a:pt x="1192" y="744"/>
                    <a:pt x="1373" y="704"/>
                  </a:cubicBezTo>
                  <a:cubicBezTo>
                    <a:pt x="1264" y="537"/>
                    <a:pt x="1153" y="369"/>
                    <a:pt x="1007" y="233"/>
                  </a:cubicBezTo>
                  <a:cubicBezTo>
                    <a:pt x="864" y="98"/>
                    <a:pt x="675" y="1"/>
                    <a:pt x="475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4" name="Google Shape;7000;p55">
              <a:extLst>
                <a:ext uri="{FF2B5EF4-FFF2-40B4-BE49-F238E27FC236}">
                  <a16:creationId xmlns:a16="http://schemas.microsoft.com/office/drawing/2014/main" id="{6400561C-D162-265A-95EF-1E00BF80794F}"/>
                </a:ext>
              </a:extLst>
            </p:cNvPr>
            <p:cNvSpPr/>
            <p:nvPr/>
          </p:nvSpPr>
          <p:spPr>
            <a:xfrm>
              <a:off x="2840557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240" y="0"/>
                  </a:moveTo>
                  <a:cubicBezTo>
                    <a:pt x="237" y="0"/>
                    <a:pt x="234" y="0"/>
                    <a:pt x="232" y="0"/>
                  </a:cubicBezTo>
                  <a:cubicBezTo>
                    <a:pt x="156" y="0"/>
                    <a:pt x="70" y="42"/>
                    <a:pt x="0" y="84"/>
                  </a:cubicBezTo>
                  <a:cubicBezTo>
                    <a:pt x="20" y="154"/>
                    <a:pt x="45" y="232"/>
                    <a:pt x="98" y="282"/>
                  </a:cubicBezTo>
                  <a:cubicBezTo>
                    <a:pt x="168" y="357"/>
                    <a:pt x="274" y="374"/>
                    <a:pt x="377" y="377"/>
                  </a:cubicBezTo>
                  <a:cubicBezTo>
                    <a:pt x="390" y="377"/>
                    <a:pt x="402" y="377"/>
                    <a:pt x="415" y="377"/>
                  </a:cubicBezTo>
                  <a:cubicBezTo>
                    <a:pt x="507" y="377"/>
                    <a:pt x="601" y="368"/>
                    <a:pt x="689" y="349"/>
                  </a:cubicBezTo>
                  <a:cubicBezTo>
                    <a:pt x="634" y="265"/>
                    <a:pt x="578" y="182"/>
                    <a:pt x="505" y="115"/>
                  </a:cubicBezTo>
                  <a:cubicBezTo>
                    <a:pt x="435" y="52"/>
                    <a:pt x="343" y="0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5" name="Google Shape;7001;p55">
              <a:extLst>
                <a:ext uri="{FF2B5EF4-FFF2-40B4-BE49-F238E27FC236}">
                  <a16:creationId xmlns:a16="http://schemas.microsoft.com/office/drawing/2014/main" id="{39E3A933-4ED0-1B5F-7558-AD8515D0202F}"/>
                </a:ext>
              </a:extLst>
            </p:cNvPr>
            <p:cNvSpPr/>
            <p:nvPr/>
          </p:nvSpPr>
          <p:spPr>
            <a:xfrm>
              <a:off x="2902336" y="3587140"/>
              <a:ext cx="56894" cy="31635"/>
            </a:xfrm>
            <a:custGeom>
              <a:avLst/>
              <a:gdLst/>
              <a:ahLst/>
              <a:cxnLst/>
              <a:rect l="l" t="t" r="r" b="b"/>
              <a:pathLst>
                <a:path w="1374" h="764" extrusionOk="0">
                  <a:moveTo>
                    <a:pt x="899" y="1"/>
                  </a:moveTo>
                  <a:cubicBezTo>
                    <a:pt x="698" y="1"/>
                    <a:pt x="509" y="98"/>
                    <a:pt x="366" y="233"/>
                  </a:cubicBezTo>
                  <a:cubicBezTo>
                    <a:pt x="218" y="369"/>
                    <a:pt x="107" y="537"/>
                    <a:pt x="1" y="704"/>
                  </a:cubicBezTo>
                  <a:cubicBezTo>
                    <a:pt x="182" y="744"/>
                    <a:pt x="372" y="764"/>
                    <a:pt x="559" y="764"/>
                  </a:cubicBezTo>
                  <a:cubicBezTo>
                    <a:pt x="582" y="764"/>
                    <a:pt x="605" y="763"/>
                    <a:pt x="628" y="763"/>
                  </a:cubicBezTo>
                  <a:cubicBezTo>
                    <a:pt x="827" y="760"/>
                    <a:pt x="1041" y="718"/>
                    <a:pt x="1181" y="573"/>
                  </a:cubicBezTo>
                  <a:cubicBezTo>
                    <a:pt x="1284" y="467"/>
                    <a:pt x="1332" y="319"/>
                    <a:pt x="1373" y="177"/>
                  </a:cubicBezTo>
                  <a:cubicBezTo>
                    <a:pt x="1237" y="96"/>
                    <a:pt x="1061" y="9"/>
                    <a:pt x="907" y="1"/>
                  </a:cubicBezTo>
                  <a:cubicBezTo>
                    <a:pt x="905" y="1"/>
                    <a:pt x="902" y="1"/>
                    <a:pt x="899" y="1"/>
                  </a:cubicBezTo>
                  <a:close/>
                </a:path>
              </a:pathLst>
            </a:custGeom>
            <a:solidFill>
              <a:srgbClr val="FFFFFF">
                <a:alpha val="385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6" name="Google Shape;7002;p55">
              <a:extLst>
                <a:ext uri="{FF2B5EF4-FFF2-40B4-BE49-F238E27FC236}">
                  <a16:creationId xmlns:a16="http://schemas.microsoft.com/office/drawing/2014/main" id="{DD916BCF-3678-007F-9E89-B9C3F8F21981}"/>
                </a:ext>
              </a:extLst>
            </p:cNvPr>
            <p:cNvSpPr/>
            <p:nvPr/>
          </p:nvSpPr>
          <p:spPr>
            <a:xfrm>
              <a:off x="2916331" y="3596415"/>
              <a:ext cx="28571" cy="15652"/>
            </a:xfrm>
            <a:custGeom>
              <a:avLst/>
              <a:gdLst/>
              <a:ahLst/>
              <a:cxnLst/>
              <a:rect l="l" t="t" r="r" b="b"/>
              <a:pathLst>
                <a:path w="690" h="378" extrusionOk="0">
                  <a:moveTo>
                    <a:pt x="445" y="0"/>
                  </a:moveTo>
                  <a:cubicBezTo>
                    <a:pt x="347" y="0"/>
                    <a:pt x="255" y="52"/>
                    <a:pt x="184" y="115"/>
                  </a:cubicBezTo>
                  <a:cubicBezTo>
                    <a:pt x="112" y="182"/>
                    <a:pt x="56" y="265"/>
                    <a:pt x="0" y="349"/>
                  </a:cubicBezTo>
                  <a:cubicBezTo>
                    <a:pt x="91" y="368"/>
                    <a:pt x="184" y="377"/>
                    <a:pt x="275" y="377"/>
                  </a:cubicBezTo>
                  <a:cubicBezTo>
                    <a:pt x="287" y="377"/>
                    <a:pt x="300" y="377"/>
                    <a:pt x="313" y="377"/>
                  </a:cubicBezTo>
                  <a:cubicBezTo>
                    <a:pt x="416" y="374"/>
                    <a:pt x="522" y="357"/>
                    <a:pt x="592" y="282"/>
                  </a:cubicBezTo>
                  <a:cubicBezTo>
                    <a:pt x="645" y="232"/>
                    <a:pt x="670" y="154"/>
                    <a:pt x="689" y="84"/>
                  </a:cubicBezTo>
                  <a:cubicBezTo>
                    <a:pt x="620" y="42"/>
                    <a:pt x="533" y="0"/>
                    <a:pt x="452" y="0"/>
                  </a:cubicBezTo>
                  <a:cubicBezTo>
                    <a:pt x="450" y="0"/>
                    <a:pt x="447" y="0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7" name="Google Shape;7003;p55">
              <a:extLst>
                <a:ext uri="{FF2B5EF4-FFF2-40B4-BE49-F238E27FC236}">
                  <a16:creationId xmlns:a16="http://schemas.microsoft.com/office/drawing/2014/main" id="{10510A13-20C1-2A3A-869E-AE669A0E9E21}"/>
                </a:ext>
              </a:extLst>
            </p:cNvPr>
            <p:cNvSpPr/>
            <p:nvPr/>
          </p:nvSpPr>
          <p:spPr>
            <a:xfrm>
              <a:off x="2595884" y="2643976"/>
              <a:ext cx="661402" cy="1123096"/>
            </a:xfrm>
            <a:custGeom>
              <a:avLst/>
              <a:gdLst/>
              <a:ahLst/>
              <a:cxnLst/>
              <a:rect l="l" t="t" r="r" b="b"/>
              <a:pathLst>
                <a:path w="15973" h="27123" extrusionOk="0">
                  <a:moveTo>
                    <a:pt x="7154" y="0"/>
                  </a:moveTo>
                  <a:cubicBezTo>
                    <a:pt x="6052" y="0"/>
                    <a:pt x="4994" y="204"/>
                    <a:pt x="4021" y="578"/>
                  </a:cubicBezTo>
                  <a:cubicBezTo>
                    <a:pt x="4760" y="648"/>
                    <a:pt x="5491" y="809"/>
                    <a:pt x="6183" y="1074"/>
                  </a:cubicBezTo>
                  <a:cubicBezTo>
                    <a:pt x="9263" y="2255"/>
                    <a:pt x="11439" y="5223"/>
                    <a:pt x="12231" y="8420"/>
                  </a:cubicBezTo>
                  <a:cubicBezTo>
                    <a:pt x="13020" y="11620"/>
                    <a:pt x="12574" y="15021"/>
                    <a:pt x="11592" y="18170"/>
                  </a:cubicBezTo>
                  <a:cubicBezTo>
                    <a:pt x="10699" y="21021"/>
                    <a:pt x="9045" y="24026"/>
                    <a:pt x="6169" y="24841"/>
                  </a:cubicBezTo>
                  <a:cubicBezTo>
                    <a:pt x="5663" y="24985"/>
                    <a:pt x="5145" y="25051"/>
                    <a:pt x="4625" y="25051"/>
                  </a:cubicBezTo>
                  <a:cubicBezTo>
                    <a:pt x="3244" y="25051"/>
                    <a:pt x="1849" y="24585"/>
                    <a:pt x="645" y="23875"/>
                  </a:cubicBezTo>
                  <a:cubicBezTo>
                    <a:pt x="422" y="23747"/>
                    <a:pt x="210" y="23608"/>
                    <a:pt x="0" y="23463"/>
                  </a:cubicBezTo>
                  <a:lnTo>
                    <a:pt x="0" y="23463"/>
                  </a:lnTo>
                  <a:cubicBezTo>
                    <a:pt x="1602" y="25678"/>
                    <a:pt x="4207" y="27123"/>
                    <a:pt x="7154" y="27123"/>
                  </a:cubicBezTo>
                  <a:cubicBezTo>
                    <a:pt x="12024" y="27123"/>
                    <a:pt x="15972" y="23175"/>
                    <a:pt x="15972" y="18301"/>
                  </a:cubicBezTo>
                  <a:lnTo>
                    <a:pt x="15972" y="8822"/>
                  </a:lnTo>
                  <a:cubicBezTo>
                    <a:pt x="15972" y="3954"/>
                    <a:pt x="12024" y="0"/>
                    <a:pt x="7154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8" name="Google Shape;7004;p55">
              <a:extLst>
                <a:ext uri="{FF2B5EF4-FFF2-40B4-BE49-F238E27FC236}">
                  <a16:creationId xmlns:a16="http://schemas.microsoft.com/office/drawing/2014/main" id="{48AACC84-3B2D-7CEA-8196-08C6FA6AF856}"/>
                </a:ext>
              </a:extLst>
            </p:cNvPr>
            <p:cNvSpPr/>
            <p:nvPr/>
          </p:nvSpPr>
          <p:spPr>
            <a:xfrm>
              <a:off x="2730704" y="2612092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67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9" name="Google Shape;7005;p55">
              <a:extLst>
                <a:ext uri="{FF2B5EF4-FFF2-40B4-BE49-F238E27FC236}">
                  <a16:creationId xmlns:a16="http://schemas.microsoft.com/office/drawing/2014/main" id="{1F18FF6F-BD27-6602-A1BA-DB642A674E1B}"/>
                </a:ext>
              </a:extLst>
            </p:cNvPr>
            <p:cNvSpPr/>
            <p:nvPr/>
          </p:nvSpPr>
          <p:spPr>
            <a:xfrm>
              <a:off x="2731284" y="2616606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7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0" name="Google Shape;7006;p55">
              <a:extLst>
                <a:ext uri="{FF2B5EF4-FFF2-40B4-BE49-F238E27FC236}">
                  <a16:creationId xmlns:a16="http://schemas.microsoft.com/office/drawing/2014/main" id="{DC87A584-68E7-0959-AA65-B5F095AB18E0}"/>
                </a:ext>
              </a:extLst>
            </p:cNvPr>
            <p:cNvSpPr/>
            <p:nvPr/>
          </p:nvSpPr>
          <p:spPr>
            <a:xfrm>
              <a:off x="2767888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4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4" y="4412"/>
                    <a:pt x="235" y="4412"/>
                  </a:cubicBezTo>
                  <a:cubicBezTo>
                    <a:pt x="363" y="4412"/>
                    <a:pt x="472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1" name="Google Shape;7007;p55">
              <a:extLst>
                <a:ext uri="{FF2B5EF4-FFF2-40B4-BE49-F238E27FC236}">
                  <a16:creationId xmlns:a16="http://schemas.microsoft.com/office/drawing/2014/main" id="{83573831-487F-0CF4-AB56-F6969A9D1B2F}"/>
                </a:ext>
              </a:extLst>
            </p:cNvPr>
            <p:cNvSpPr/>
            <p:nvPr/>
          </p:nvSpPr>
          <p:spPr>
            <a:xfrm>
              <a:off x="2800226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2" name="Google Shape;7008;p55">
              <a:extLst>
                <a:ext uri="{FF2B5EF4-FFF2-40B4-BE49-F238E27FC236}">
                  <a16:creationId xmlns:a16="http://schemas.microsoft.com/office/drawing/2014/main" id="{944C4827-5248-A707-3E1D-791BD51E4287}"/>
                </a:ext>
              </a:extLst>
            </p:cNvPr>
            <p:cNvSpPr/>
            <p:nvPr/>
          </p:nvSpPr>
          <p:spPr>
            <a:xfrm>
              <a:off x="2832565" y="3764693"/>
              <a:ext cx="19337" cy="182690"/>
            </a:xfrm>
            <a:custGeom>
              <a:avLst/>
              <a:gdLst/>
              <a:ahLst/>
              <a:cxnLst/>
              <a:rect l="l" t="t" r="r" b="b"/>
              <a:pathLst>
                <a:path w="467" h="4412" extrusionOk="0">
                  <a:moveTo>
                    <a:pt x="235" y="1"/>
                  </a:moveTo>
                  <a:cubicBezTo>
                    <a:pt x="104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4" y="4412"/>
                    <a:pt x="235" y="4412"/>
                  </a:cubicBezTo>
                  <a:cubicBezTo>
                    <a:pt x="363" y="4412"/>
                    <a:pt x="467" y="4306"/>
                    <a:pt x="467" y="4177"/>
                  </a:cubicBezTo>
                  <a:lnTo>
                    <a:pt x="467" y="232"/>
                  </a:lnTo>
                  <a:cubicBezTo>
                    <a:pt x="467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3" name="Google Shape;7009;p55">
              <a:extLst>
                <a:ext uri="{FF2B5EF4-FFF2-40B4-BE49-F238E27FC236}">
                  <a16:creationId xmlns:a16="http://schemas.microsoft.com/office/drawing/2014/main" id="{E62BF323-B682-666C-1363-8150AF0113C4}"/>
                </a:ext>
              </a:extLst>
            </p:cNvPr>
            <p:cNvSpPr/>
            <p:nvPr/>
          </p:nvSpPr>
          <p:spPr>
            <a:xfrm>
              <a:off x="2864821" y="3764693"/>
              <a:ext cx="19296" cy="182690"/>
            </a:xfrm>
            <a:custGeom>
              <a:avLst/>
              <a:gdLst/>
              <a:ahLst/>
              <a:cxnLst/>
              <a:rect l="l" t="t" r="r" b="b"/>
              <a:pathLst>
                <a:path w="466" h="4412" extrusionOk="0">
                  <a:moveTo>
                    <a:pt x="232" y="1"/>
                  </a:moveTo>
                  <a:cubicBezTo>
                    <a:pt x="103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3" y="4412"/>
                    <a:pt x="232" y="4412"/>
                  </a:cubicBezTo>
                  <a:cubicBezTo>
                    <a:pt x="363" y="4412"/>
                    <a:pt x="466" y="4306"/>
                    <a:pt x="466" y="4177"/>
                  </a:cubicBezTo>
                  <a:lnTo>
                    <a:pt x="466" y="232"/>
                  </a:lnTo>
                  <a:cubicBezTo>
                    <a:pt x="466" y="104"/>
                    <a:pt x="363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4" name="Google Shape;7010;p55">
              <a:extLst>
                <a:ext uri="{FF2B5EF4-FFF2-40B4-BE49-F238E27FC236}">
                  <a16:creationId xmlns:a16="http://schemas.microsoft.com/office/drawing/2014/main" id="{D39797FE-3E51-6803-0875-3E307E108AE1}"/>
                </a:ext>
              </a:extLst>
            </p:cNvPr>
            <p:cNvSpPr/>
            <p:nvPr/>
          </p:nvSpPr>
          <p:spPr>
            <a:xfrm>
              <a:off x="2899810" y="3764693"/>
              <a:ext cx="19544" cy="182690"/>
            </a:xfrm>
            <a:custGeom>
              <a:avLst/>
              <a:gdLst/>
              <a:ahLst/>
              <a:cxnLst/>
              <a:rect l="l" t="t" r="r" b="b"/>
              <a:pathLst>
                <a:path w="472" h="4412" extrusionOk="0">
                  <a:moveTo>
                    <a:pt x="235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5" y="4412"/>
                  </a:cubicBezTo>
                  <a:cubicBezTo>
                    <a:pt x="369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5" name="Google Shape;7011;p55">
              <a:extLst>
                <a:ext uri="{FF2B5EF4-FFF2-40B4-BE49-F238E27FC236}">
                  <a16:creationId xmlns:a16="http://schemas.microsoft.com/office/drawing/2014/main" id="{5A792A4F-9F65-5877-A586-05B9C0DF0588}"/>
                </a:ext>
              </a:extLst>
            </p:cNvPr>
            <p:cNvSpPr/>
            <p:nvPr/>
          </p:nvSpPr>
          <p:spPr>
            <a:xfrm>
              <a:off x="2932149" y="3764693"/>
              <a:ext cx="19586" cy="182690"/>
            </a:xfrm>
            <a:custGeom>
              <a:avLst/>
              <a:gdLst/>
              <a:ahLst/>
              <a:cxnLst/>
              <a:rect l="l" t="t" r="r" b="b"/>
              <a:pathLst>
                <a:path w="473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72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6" name="Google Shape;7012;p55">
              <a:extLst>
                <a:ext uri="{FF2B5EF4-FFF2-40B4-BE49-F238E27FC236}">
                  <a16:creationId xmlns:a16="http://schemas.microsoft.com/office/drawing/2014/main" id="{CA591A15-A062-97F6-D975-D04EE2F1E51C}"/>
                </a:ext>
              </a:extLst>
            </p:cNvPr>
            <p:cNvSpPr/>
            <p:nvPr/>
          </p:nvSpPr>
          <p:spPr>
            <a:xfrm>
              <a:off x="2964487" y="3764693"/>
              <a:ext cx="19462" cy="182690"/>
            </a:xfrm>
            <a:custGeom>
              <a:avLst/>
              <a:gdLst/>
              <a:ahLst/>
              <a:cxnLst/>
              <a:rect l="l" t="t" r="r" b="b"/>
              <a:pathLst>
                <a:path w="470" h="4412" extrusionOk="0">
                  <a:moveTo>
                    <a:pt x="235" y="1"/>
                  </a:moveTo>
                  <a:cubicBezTo>
                    <a:pt x="107" y="1"/>
                    <a:pt x="1" y="104"/>
                    <a:pt x="1" y="232"/>
                  </a:cubicBezTo>
                  <a:lnTo>
                    <a:pt x="1" y="4177"/>
                  </a:lnTo>
                  <a:cubicBezTo>
                    <a:pt x="1" y="4306"/>
                    <a:pt x="107" y="4412"/>
                    <a:pt x="235" y="4412"/>
                  </a:cubicBezTo>
                  <a:cubicBezTo>
                    <a:pt x="363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7" name="Google Shape;7013;p55">
              <a:extLst>
                <a:ext uri="{FF2B5EF4-FFF2-40B4-BE49-F238E27FC236}">
                  <a16:creationId xmlns:a16="http://schemas.microsoft.com/office/drawing/2014/main" id="{5CF6717F-2891-C339-E8EB-BE3C8A707895}"/>
                </a:ext>
              </a:extLst>
            </p:cNvPr>
            <p:cNvSpPr/>
            <p:nvPr/>
          </p:nvSpPr>
          <p:spPr>
            <a:xfrm>
              <a:off x="2996743" y="3764693"/>
              <a:ext cx="19420" cy="182690"/>
            </a:xfrm>
            <a:custGeom>
              <a:avLst/>
              <a:gdLst/>
              <a:ahLst/>
              <a:cxnLst/>
              <a:rect l="l" t="t" r="r" b="b"/>
              <a:pathLst>
                <a:path w="469" h="4412" extrusionOk="0">
                  <a:moveTo>
                    <a:pt x="234" y="1"/>
                  </a:moveTo>
                  <a:cubicBezTo>
                    <a:pt x="106" y="1"/>
                    <a:pt x="0" y="104"/>
                    <a:pt x="0" y="232"/>
                  </a:cubicBezTo>
                  <a:lnTo>
                    <a:pt x="0" y="4177"/>
                  </a:lnTo>
                  <a:cubicBezTo>
                    <a:pt x="0" y="4306"/>
                    <a:pt x="106" y="4412"/>
                    <a:pt x="234" y="4412"/>
                  </a:cubicBezTo>
                  <a:cubicBezTo>
                    <a:pt x="366" y="4412"/>
                    <a:pt x="469" y="4306"/>
                    <a:pt x="469" y="4177"/>
                  </a:cubicBezTo>
                  <a:lnTo>
                    <a:pt x="469" y="232"/>
                  </a:lnTo>
                  <a:cubicBezTo>
                    <a:pt x="469" y="104"/>
                    <a:pt x="363" y="1"/>
                    <a:pt x="2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8" name="Google Shape;7014;p55">
              <a:extLst>
                <a:ext uri="{FF2B5EF4-FFF2-40B4-BE49-F238E27FC236}">
                  <a16:creationId xmlns:a16="http://schemas.microsoft.com/office/drawing/2014/main" id="{D39C3BB0-0140-D60D-4A35-47B974F050C1}"/>
                </a:ext>
              </a:extLst>
            </p:cNvPr>
            <p:cNvSpPr/>
            <p:nvPr/>
          </p:nvSpPr>
          <p:spPr>
            <a:xfrm>
              <a:off x="2730704" y="3729248"/>
              <a:ext cx="322564" cy="64016"/>
            </a:xfrm>
            <a:custGeom>
              <a:avLst/>
              <a:gdLst/>
              <a:ahLst/>
              <a:cxnLst/>
              <a:rect l="l" t="t" r="r" b="b"/>
              <a:pathLst>
                <a:path w="7790" h="1546" extrusionOk="0">
                  <a:moveTo>
                    <a:pt x="617" y="0"/>
                  </a:moveTo>
                  <a:cubicBezTo>
                    <a:pt x="276" y="0"/>
                    <a:pt x="0" y="277"/>
                    <a:pt x="0" y="614"/>
                  </a:cubicBezTo>
                  <a:lnTo>
                    <a:pt x="0" y="932"/>
                  </a:lnTo>
                  <a:cubicBezTo>
                    <a:pt x="0" y="1270"/>
                    <a:pt x="276" y="1546"/>
                    <a:pt x="617" y="1546"/>
                  </a:cubicBezTo>
                  <a:lnTo>
                    <a:pt x="7176" y="1546"/>
                  </a:lnTo>
                  <a:cubicBezTo>
                    <a:pt x="7516" y="1546"/>
                    <a:pt x="7789" y="1270"/>
                    <a:pt x="7789" y="932"/>
                  </a:cubicBezTo>
                  <a:lnTo>
                    <a:pt x="7789" y="614"/>
                  </a:lnTo>
                  <a:cubicBezTo>
                    <a:pt x="7789" y="277"/>
                    <a:pt x="7513" y="0"/>
                    <a:pt x="7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9" name="Google Shape;7015;p55">
              <a:extLst>
                <a:ext uri="{FF2B5EF4-FFF2-40B4-BE49-F238E27FC236}">
                  <a16:creationId xmlns:a16="http://schemas.microsoft.com/office/drawing/2014/main" id="{C56BB32A-E48D-58D8-1B5E-7352E32CA596}"/>
                </a:ext>
              </a:extLst>
            </p:cNvPr>
            <p:cNvSpPr/>
            <p:nvPr/>
          </p:nvSpPr>
          <p:spPr>
            <a:xfrm>
              <a:off x="2731284" y="3733762"/>
              <a:ext cx="321985" cy="59503"/>
            </a:xfrm>
            <a:custGeom>
              <a:avLst/>
              <a:gdLst/>
              <a:ahLst/>
              <a:cxnLst/>
              <a:rect l="l" t="t" r="r" b="b"/>
              <a:pathLst>
                <a:path w="7776" h="1437" extrusionOk="0">
                  <a:moveTo>
                    <a:pt x="7387" y="0"/>
                  </a:moveTo>
                  <a:lnTo>
                    <a:pt x="7387" y="0"/>
                  </a:lnTo>
                  <a:cubicBezTo>
                    <a:pt x="7396" y="42"/>
                    <a:pt x="7401" y="81"/>
                    <a:pt x="7401" y="126"/>
                  </a:cubicBezTo>
                  <a:cubicBezTo>
                    <a:pt x="7401" y="550"/>
                    <a:pt x="7055" y="896"/>
                    <a:pt x="6631" y="896"/>
                  </a:cubicBezTo>
                  <a:lnTo>
                    <a:pt x="385" y="896"/>
                  </a:lnTo>
                  <a:cubicBezTo>
                    <a:pt x="246" y="896"/>
                    <a:pt x="117" y="859"/>
                    <a:pt x="0" y="793"/>
                  </a:cubicBezTo>
                  <a:lnTo>
                    <a:pt x="0" y="793"/>
                  </a:lnTo>
                  <a:cubicBezTo>
                    <a:pt x="61" y="1158"/>
                    <a:pt x="377" y="1437"/>
                    <a:pt x="759" y="1437"/>
                  </a:cubicBezTo>
                  <a:lnTo>
                    <a:pt x="7005" y="1437"/>
                  </a:lnTo>
                  <a:cubicBezTo>
                    <a:pt x="7429" y="1437"/>
                    <a:pt x="7775" y="1091"/>
                    <a:pt x="7775" y="667"/>
                  </a:cubicBezTo>
                  <a:cubicBezTo>
                    <a:pt x="7775" y="377"/>
                    <a:pt x="7619" y="131"/>
                    <a:pt x="7387" y="0"/>
                  </a:cubicBez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0" name="Google Shape;7016;p55">
              <a:extLst>
                <a:ext uri="{FF2B5EF4-FFF2-40B4-BE49-F238E27FC236}">
                  <a16:creationId xmlns:a16="http://schemas.microsoft.com/office/drawing/2014/main" id="{3155664C-3748-92F9-9E69-A911CD68713F}"/>
                </a:ext>
              </a:extLst>
            </p:cNvPr>
            <p:cNvSpPr/>
            <p:nvPr/>
          </p:nvSpPr>
          <p:spPr>
            <a:xfrm>
              <a:off x="2839522" y="4211762"/>
              <a:ext cx="105962" cy="106086"/>
            </a:xfrm>
            <a:custGeom>
              <a:avLst/>
              <a:gdLst/>
              <a:ahLst/>
              <a:cxnLst/>
              <a:rect l="l" t="t" r="r" b="b"/>
              <a:pathLst>
                <a:path w="2559" h="2562" extrusionOk="0">
                  <a:moveTo>
                    <a:pt x="1281" y="0"/>
                  </a:moveTo>
                  <a:lnTo>
                    <a:pt x="0" y="1281"/>
                  </a:lnTo>
                  <a:lnTo>
                    <a:pt x="1281" y="2561"/>
                  </a:lnTo>
                  <a:lnTo>
                    <a:pt x="2558" y="128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1" name="Google Shape;7017;p55">
              <a:extLst>
                <a:ext uri="{FF2B5EF4-FFF2-40B4-BE49-F238E27FC236}">
                  <a16:creationId xmlns:a16="http://schemas.microsoft.com/office/drawing/2014/main" id="{25E0A583-763A-7B6B-99C3-B20B776F0B16}"/>
                </a:ext>
              </a:extLst>
            </p:cNvPr>
            <p:cNvSpPr/>
            <p:nvPr/>
          </p:nvSpPr>
          <p:spPr>
            <a:xfrm>
              <a:off x="2861219" y="4348860"/>
              <a:ext cx="62774" cy="62774"/>
            </a:xfrm>
            <a:custGeom>
              <a:avLst/>
              <a:gdLst/>
              <a:ahLst/>
              <a:cxnLst/>
              <a:rect l="l" t="t" r="r" b="b"/>
              <a:pathLst>
                <a:path w="1516" h="1516" extrusionOk="0">
                  <a:moveTo>
                    <a:pt x="759" y="1"/>
                  </a:moveTo>
                  <a:cubicBezTo>
                    <a:pt x="341" y="1"/>
                    <a:pt x="1" y="338"/>
                    <a:pt x="1" y="757"/>
                  </a:cubicBezTo>
                  <a:cubicBezTo>
                    <a:pt x="1" y="1175"/>
                    <a:pt x="341" y="1516"/>
                    <a:pt x="759" y="1516"/>
                  </a:cubicBezTo>
                  <a:cubicBezTo>
                    <a:pt x="1178" y="1516"/>
                    <a:pt x="1515" y="1175"/>
                    <a:pt x="1515" y="757"/>
                  </a:cubicBezTo>
                  <a:cubicBezTo>
                    <a:pt x="1515" y="338"/>
                    <a:pt x="1178" y="1"/>
                    <a:pt x="7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2" name="Google Shape;7018;p55">
              <a:extLst>
                <a:ext uri="{FF2B5EF4-FFF2-40B4-BE49-F238E27FC236}">
                  <a16:creationId xmlns:a16="http://schemas.microsoft.com/office/drawing/2014/main" id="{54925B4E-711F-29B3-11D3-EC4C51357D08}"/>
                </a:ext>
              </a:extLst>
            </p:cNvPr>
            <p:cNvSpPr/>
            <p:nvPr/>
          </p:nvSpPr>
          <p:spPr>
            <a:xfrm>
              <a:off x="2869666" y="4449603"/>
              <a:ext cx="41159" cy="178756"/>
            </a:xfrm>
            <a:custGeom>
              <a:avLst/>
              <a:gdLst/>
              <a:ahLst/>
              <a:cxnLst/>
              <a:rect l="l" t="t" r="r" b="b"/>
              <a:pathLst>
                <a:path w="994" h="4317" extrusionOk="0">
                  <a:moveTo>
                    <a:pt x="0" y="1"/>
                  </a:moveTo>
                  <a:lnTo>
                    <a:pt x="0" y="4316"/>
                  </a:lnTo>
                  <a:lnTo>
                    <a:pt x="993" y="4316"/>
                  </a:lnTo>
                  <a:lnTo>
                    <a:pt x="9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3" name="Google Shape;7019;p55">
              <a:extLst>
                <a:ext uri="{FF2B5EF4-FFF2-40B4-BE49-F238E27FC236}">
                  <a16:creationId xmlns:a16="http://schemas.microsoft.com/office/drawing/2014/main" id="{3D65917B-4BA6-7A53-5221-EF94CFC28D1E}"/>
                </a:ext>
              </a:extLst>
            </p:cNvPr>
            <p:cNvSpPr/>
            <p:nvPr/>
          </p:nvSpPr>
          <p:spPr>
            <a:xfrm>
              <a:off x="2839604" y="4244349"/>
              <a:ext cx="105879" cy="73374"/>
            </a:xfrm>
            <a:custGeom>
              <a:avLst/>
              <a:gdLst/>
              <a:ahLst/>
              <a:cxnLst/>
              <a:rect l="l" t="t" r="r" b="b"/>
              <a:pathLst>
                <a:path w="2557" h="1772" extrusionOk="0">
                  <a:moveTo>
                    <a:pt x="2065" y="0"/>
                  </a:moveTo>
                  <a:lnTo>
                    <a:pt x="1083" y="979"/>
                  </a:lnTo>
                  <a:lnTo>
                    <a:pt x="297" y="195"/>
                  </a:lnTo>
                  <a:lnTo>
                    <a:pt x="1" y="494"/>
                  </a:lnTo>
                  <a:lnTo>
                    <a:pt x="1281" y="1772"/>
                  </a:lnTo>
                  <a:lnTo>
                    <a:pt x="2556" y="494"/>
                  </a:lnTo>
                  <a:lnTo>
                    <a:pt x="2065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4" name="Google Shape;7020;p55">
              <a:extLst>
                <a:ext uri="{FF2B5EF4-FFF2-40B4-BE49-F238E27FC236}">
                  <a16:creationId xmlns:a16="http://schemas.microsoft.com/office/drawing/2014/main" id="{75D7C183-468F-DB51-1DB0-04C4B4BBDD69}"/>
                </a:ext>
              </a:extLst>
            </p:cNvPr>
            <p:cNvSpPr/>
            <p:nvPr/>
          </p:nvSpPr>
          <p:spPr>
            <a:xfrm>
              <a:off x="2863662" y="4353374"/>
              <a:ext cx="60331" cy="58053"/>
            </a:xfrm>
            <a:custGeom>
              <a:avLst/>
              <a:gdLst/>
              <a:ahLst/>
              <a:cxnLst/>
              <a:rect l="l" t="t" r="r" b="b"/>
              <a:pathLst>
                <a:path w="1457" h="1402" extrusionOk="0">
                  <a:moveTo>
                    <a:pt x="1080" y="1"/>
                  </a:moveTo>
                  <a:lnTo>
                    <a:pt x="1080" y="1"/>
                  </a:lnTo>
                  <a:cubicBezTo>
                    <a:pt x="1116" y="87"/>
                    <a:pt x="1136" y="185"/>
                    <a:pt x="1136" y="282"/>
                  </a:cubicBezTo>
                  <a:cubicBezTo>
                    <a:pt x="1136" y="701"/>
                    <a:pt x="798" y="1038"/>
                    <a:pt x="380" y="1038"/>
                  </a:cubicBezTo>
                  <a:cubicBezTo>
                    <a:pt x="240" y="1038"/>
                    <a:pt x="112" y="1002"/>
                    <a:pt x="0" y="932"/>
                  </a:cubicBezTo>
                  <a:lnTo>
                    <a:pt x="0" y="932"/>
                  </a:lnTo>
                  <a:cubicBezTo>
                    <a:pt x="112" y="1206"/>
                    <a:pt x="382" y="1401"/>
                    <a:pt x="700" y="1401"/>
                  </a:cubicBezTo>
                  <a:cubicBezTo>
                    <a:pt x="1119" y="1401"/>
                    <a:pt x="1456" y="1064"/>
                    <a:pt x="1456" y="645"/>
                  </a:cubicBezTo>
                  <a:cubicBezTo>
                    <a:pt x="1454" y="374"/>
                    <a:pt x="1303" y="132"/>
                    <a:pt x="1080" y="1"/>
                  </a:cubicBezTo>
                  <a:close/>
                </a:path>
              </a:pathLst>
            </a:custGeom>
            <a:solidFill>
              <a:srgbClr val="FADE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5" name="Google Shape;7021;p55">
              <a:extLst>
                <a:ext uri="{FF2B5EF4-FFF2-40B4-BE49-F238E27FC236}">
                  <a16:creationId xmlns:a16="http://schemas.microsoft.com/office/drawing/2014/main" id="{6E41F361-F425-803B-2115-49AB011908AF}"/>
                </a:ext>
              </a:extLst>
            </p:cNvPr>
            <p:cNvSpPr/>
            <p:nvPr/>
          </p:nvSpPr>
          <p:spPr>
            <a:xfrm>
              <a:off x="2869666" y="4449727"/>
              <a:ext cx="41159" cy="178632"/>
            </a:xfrm>
            <a:custGeom>
              <a:avLst/>
              <a:gdLst/>
              <a:ahLst/>
              <a:cxnLst/>
              <a:rect l="l" t="t" r="r" b="b"/>
              <a:pathLst>
                <a:path w="994" h="4314" extrusionOk="0">
                  <a:moveTo>
                    <a:pt x="608" y="0"/>
                  </a:moveTo>
                  <a:lnTo>
                    <a:pt x="608" y="3920"/>
                  </a:lnTo>
                  <a:lnTo>
                    <a:pt x="0" y="3920"/>
                  </a:lnTo>
                  <a:lnTo>
                    <a:pt x="0" y="4313"/>
                  </a:lnTo>
                  <a:lnTo>
                    <a:pt x="993" y="4313"/>
                  </a:lnTo>
                  <a:lnTo>
                    <a:pt x="993" y="0"/>
                  </a:lnTo>
                  <a:close/>
                </a:path>
              </a:pathLst>
            </a:custGeom>
            <a:solidFill>
              <a:srgbClr val="000000">
                <a:alpha val="1285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576" name="Google Shape;18962;p71">
            <a:extLst>
              <a:ext uri="{FF2B5EF4-FFF2-40B4-BE49-F238E27FC236}">
                <a16:creationId xmlns:a16="http://schemas.microsoft.com/office/drawing/2014/main" id="{F1889620-D58B-A726-EA8E-583C65A0702C}"/>
              </a:ext>
            </a:extLst>
          </p:cNvPr>
          <p:cNvGrpSpPr/>
          <p:nvPr/>
        </p:nvGrpSpPr>
        <p:grpSpPr>
          <a:xfrm>
            <a:off x="5545242" y="3085278"/>
            <a:ext cx="569643" cy="549165"/>
            <a:chOff x="713225" y="1933957"/>
            <a:chExt cx="569643" cy="549165"/>
          </a:xfrm>
        </p:grpSpPr>
        <p:grpSp>
          <p:nvGrpSpPr>
            <p:cNvPr id="1577" name="Google Shape;18963;p71">
              <a:extLst>
                <a:ext uri="{FF2B5EF4-FFF2-40B4-BE49-F238E27FC236}">
                  <a16:creationId xmlns:a16="http://schemas.microsoft.com/office/drawing/2014/main" id="{4602237A-9949-542D-561D-F0E6273367E5}"/>
                </a:ext>
              </a:extLst>
            </p:cNvPr>
            <p:cNvGrpSpPr/>
            <p:nvPr/>
          </p:nvGrpSpPr>
          <p:grpSpPr>
            <a:xfrm>
              <a:off x="713225" y="1933957"/>
              <a:ext cx="569643" cy="549165"/>
              <a:chOff x="713225" y="1933957"/>
              <a:chExt cx="569643" cy="549165"/>
            </a:xfrm>
          </p:grpSpPr>
          <p:sp>
            <p:nvSpPr>
              <p:cNvPr id="1596" name="Google Shape;18964;p71">
                <a:extLst>
                  <a:ext uri="{FF2B5EF4-FFF2-40B4-BE49-F238E27FC236}">
                    <a16:creationId xmlns:a16="http://schemas.microsoft.com/office/drawing/2014/main" id="{EA0D5776-E9F9-209D-64EE-782901E83FE3}"/>
                  </a:ext>
                </a:extLst>
              </p:cNvPr>
              <p:cNvSpPr/>
              <p:nvPr/>
            </p:nvSpPr>
            <p:spPr>
              <a:xfrm>
                <a:off x="713225" y="1933957"/>
                <a:ext cx="567487" cy="549161"/>
              </a:xfrm>
              <a:custGeom>
                <a:avLst/>
                <a:gdLst/>
                <a:ahLst/>
                <a:cxnLst/>
                <a:rect l="l" t="t" r="r" b="b"/>
                <a:pathLst>
                  <a:path w="17155" h="16601" extrusionOk="0">
                    <a:moveTo>
                      <a:pt x="8031" y="1"/>
                    </a:moveTo>
                    <a:cubicBezTo>
                      <a:pt x="6699" y="1"/>
                      <a:pt x="6568" y="1886"/>
                      <a:pt x="6184" y="2036"/>
                    </a:cubicBezTo>
                    <a:cubicBezTo>
                      <a:pt x="6153" y="2047"/>
                      <a:pt x="6115" y="2052"/>
                      <a:pt x="6072" y="2052"/>
                    </a:cubicBezTo>
                    <a:cubicBezTo>
                      <a:pt x="5764" y="2052"/>
                      <a:pt x="5172" y="1808"/>
                      <a:pt x="4541" y="1808"/>
                    </a:cubicBezTo>
                    <a:cubicBezTo>
                      <a:pt x="4082" y="1808"/>
                      <a:pt x="3603" y="1937"/>
                      <a:pt x="3199" y="2385"/>
                    </a:cubicBezTo>
                    <a:cubicBezTo>
                      <a:pt x="2456" y="3218"/>
                      <a:pt x="3841" y="4795"/>
                      <a:pt x="5227" y="6034"/>
                    </a:cubicBezTo>
                    <a:cubicBezTo>
                      <a:pt x="4166" y="5631"/>
                      <a:pt x="2973" y="5316"/>
                      <a:pt x="2075" y="5316"/>
                    </a:cubicBezTo>
                    <a:cubicBezTo>
                      <a:pt x="1466" y="5316"/>
                      <a:pt x="994" y="5461"/>
                      <a:pt x="789" y="5820"/>
                    </a:cubicBezTo>
                    <a:cubicBezTo>
                      <a:pt x="1" y="7183"/>
                      <a:pt x="1915" y="8050"/>
                      <a:pt x="1915" y="8490"/>
                    </a:cubicBezTo>
                    <a:cubicBezTo>
                      <a:pt x="1915" y="8929"/>
                      <a:pt x="462" y="10010"/>
                      <a:pt x="1161" y="11395"/>
                    </a:cubicBezTo>
                    <a:cubicBezTo>
                      <a:pt x="1335" y="11740"/>
                      <a:pt x="1685" y="11880"/>
                      <a:pt x="2137" y="11880"/>
                    </a:cubicBezTo>
                    <a:cubicBezTo>
                      <a:pt x="3028" y="11880"/>
                      <a:pt x="4316" y="11336"/>
                      <a:pt x="5429" y="10753"/>
                    </a:cubicBezTo>
                    <a:lnTo>
                      <a:pt x="5429" y="10753"/>
                    </a:lnTo>
                    <a:cubicBezTo>
                      <a:pt x="4112" y="12071"/>
                      <a:pt x="2895" y="13772"/>
                      <a:pt x="3470" y="14594"/>
                    </a:cubicBezTo>
                    <a:cubicBezTo>
                      <a:pt x="3765" y="15015"/>
                      <a:pt x="4136" y="15152"/>
                      <a:pt x="4514" y="15152"/>
                    </a:cubicBezTo>
                    <a:cubicBezTo>
                      <a:pt x="5212" y="15152"/>
                      <a:pt x="5936" y="14688"/>
                      <a:pt x="6268" y="14688"/>
                    </a:cubicBezTo>
                    <a:cubicBezTo>
                      <a:pt x="6305" y="14688"/>
                      <a:pt x="6338" y="14694"/>
                      <a:pt x="6364" y="14707"/>
                    </a:cubicBezTo>
                    <a:cubicBezTo>
                      <a:pt x="6752" y="14884"/>
                      <a:pt x="7119" y="16600"/>
                      <a:pt x="8602" y="16600"/>
                    </a:cubicBezTo>
                    <a:cubicBezTo>
                      <a:pt x="8625" y="16600"/>
                      <a:pt x="8649" y="16600"/>
                      <a:pt x="8673" y="16599"/>
                    </a:cubicBezTo>
                    <a:cubicBezTo>
                      <a:pt x="10104" y="16554"/>
                      <a:pt x="10002" y="13074"/>
                      <a:pt x="9766" y="11114"/>
                    </a:cubicBezTo>
                    <a:lnTo>
                      <a:pt x="9766" y="11114"/>
                    </a:lnTo>
                    <a:cubicBezTo>
                      <a:pt x="10579" y="12834"/>
                      <a:pt x="12088" y="15067"/>
                      <a:pt x="13210" y="15067"/>
                    </a:cubicBezTo>
                    <a:cubicBezTo>
                      <a:pt x="13300" y="15067"/>
                      <a:pt x="13387" y="15052"/>
                      <a:pt x="13471" y="15022"/>
                    </a:cubicBezTo>
                    <a:cubicBezTo>
                      <a:pt x="14947" y="14493"/>
                      <a:pt x="14057" y="12589"/>
                      <a:pt x="14339" y="12263"/>
                    </a:cubicBezTo>
                    <a:cubicBezTo>
                      <a:pt x="14632" y="11925"/>
                      <a:pt x="16434" y="12037"/>
                      <a:pt x="16794" y="10528"/>
                    </a:cubicBezTo>
                    <a:cubicBezTo>
                      <a:pt x="17155" y="9019"/>
                      <a:pt x="13302" y="8208"/>
                      <a:pt x="11444" y="7960"/>
                    </a:cubicBezTo>
                    <a:cubicBezTo>
                      <a:pt x="13460" y="7746"/>
                      <a:pt x="16941" y="6710"/>
                      <a:pt x="16850" y="5381"/>
                    </a:cubicBezTo>
                    <a:cubicBezTo>
                      <a:pt x="16738" y="3804"/>
                      <a:pt x="14665" y="4153"/>
                      <a:pt x="14429" y="3782"/>
                    </a:cubicBezTo>
                    <a:cubicBezTo>
                      <a:pt x="14192" y="3421"/>
                      <a:pt x="14778" y="1709"/>
                      <a:pt x="13426" y="954"/>
                    </a:cubicBezTo>
                    <a:cubicBezTo>
                      <a:pt x="13301" y="885"/>
                      <a:pt x="13171" y="853"/>
                      <a:pt x="13037" y="853"/>
                    </a:cubicBezTo>
                    <a:cubicBezTo>
                      <a:pt x="11845" y="853"/>
                      <a:pt x="10404" y="3423"/>
                      <a:pt x="9664" y="5054"/>
                    </a:cubicBezTo>
                    <a:cubicBezTo>
                      <a:pt x="9755" y="3004"/>
                      <a:pt x="9428" y="200"/>
                      <a:pt x="8268" y="20"/>
                    </a:cubicBezTo>
                    <a:cubicBezTo>
                      <a:pt x="8185" y="7"/>
                      <a:pt x="8106" y="1"/>
                      <a:pt x="8031" y="1"/>
                    </a:cubicBezTo>
                    <a:close/>
                  </a:path>
                </a:pathLst>
              </a:custGeom>
              <a:solidFill>
                <a:srgbClr val="FFE78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8965;p71">
                <a:extLst>
                  <a:ext uri="{FF2B5EF4-FFF2-40B4-BE49-F238E27FC236}">
                    <a16:creationId xmlns:a16="http://schemas.microsoft.com/office/drawing/2014/main" id="{068E708A-03FE-948C-373A-59351FA413CE}"/>
                  </a:ext>
                </a:extLst>
              </p:cNvPr>
              <p:cNvSpPr/>
              <p:nvPr/>
            </p:nvSpPr>
            <p:spPr>
              <a:xfrm>
                <a:off x="1042972" y="2194565"/>
                <a:ext cx="239896" cy="144328"/>
              </a:xfrm>
              <a:custGeom>
                <a:avLst/>
                <a:gdLst/>
                <a:ahLst/>
                <a:cxnLst/>
                <a:rect l="l" t="t" r="r" b="b"/>
                <a:pathLst>
                  <a:path w="7252" h="4363" extrusionOk="0">
                    <a:moveTo>
                      <a:pt x="602" y="1"/>
                    </a:moveTo>
                    <a:cubicBezTo>
                      <a:pt x="573" y="1"/>
                      <a:pt x="549" y="2"/>
                      <a:pt x="530" y="3"/>
                    </a:cubicBezTo>
                    <a:lnTo>
                      <a:pt x="1" y="747"/>
                    </a:lnTo>
                    <a:lnTo>
                      <a:pt x="4404" y="4362"/>
                    </a:lnTo>
                    <a:cubicBezTo>
                      <a:pt x="4754" y="4058"/>
                      <a:pt x="6477" y="4126"/>
                      <a:pt x="6826" y="2650"/>
                    </a:cubicBezTo>
                    <a:cubicBezTo>
                      <a:pt x="7252" y="850"/>
                      <a:pt x="1503" y="1"/>
                      <a:pt x="60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8966;p71">
                <a:extLst>
                  <a:ext uri="{FF2B5EF4-FFF2-40B4-BE49-F238E27FC236}">
                    <a16:creationId xmlns:a16="http://schemas.microsoft.com/office/drawing/2014/main" id="{CACF6D26-D6C4-9C29-60B4-EAE382C44A92}"/>
                  </a:ext>
                </a:extLst>
              </p:cNvPr>
              <p:cNvSpPr/>
              <p:nvPr/>
            </p:nvSpPr>
            <p:spPr>
              <a:xfrm>
                <a:off x="931557" y="2249048"/>
                <a:ext cx="131559" cy="234074"/>
              </a:xfrm>
              <a:custGeom>
                <a:avLst/>
                <a:gdLst/>
                <a:ahLst/>
                <a:cxnLst/>
                <a:rect l="l" t="t" r="r" b="b"/>
                <a:pathLst>
                  <a:path w="3977" h="7076" extrusionOk="0">
                    <a:moveTo>
                      <a:pt x="2096" y="1"/>
                    </a:moveTo>
                    <a:cubicBezTo>
                      <a:pt x="1465" y="1848"/>
                      <a:pt x="688" y="3639"/>
                      <a:pt x="1" y="5463"/>
                    </a:cubicBezTo>
                    <a:cubicBezTo>
                      <a:pt x="343" y="5993"/>
                      <a:pt x="815" y="7075"/>
                      <a:pt x="1990" y="7075"/>
                    </a:cubicBezTo>
                    <a:cubicBezTo>
                      <a:pt x="2014" y="7075"/>
                      <a:pt x="2038" y="7075"/>
                      <a:pt x="2062" y="7074"/>
                    </a:cubicBezTo>
                    <a:cubicBezTo>
                      <a:pt x="3977" y="7006"/>
                      <a:pt x="3166" y="868"/>
                      <a:pt x="2952" y="305"/>
                    </a:cubicBezTo>
                    <a:lnTo>
                      <a:pt x="2096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8967;p71">
                <a:extLst>
                  <a:ext uri="{FF2B5EF4-FFF2-40B4-BE49-F238E27FC236}">
                    <a16:creationId xmlns:a16="http://schemas.microsoft.com/office/drawing/2014/main" id="{00F99690-48DB-BB0B-AF88-025B03BD4D27}"/>
                  </a:ext>
                </a:extLst>
              </p:cNvPr>
              <p:cNvSpPr/>
              <p:nvPr/>
            </p:nvSpPr>
            <p:spPr>
              <a:xfrm>
                <a:off x="730361" y="2211039"/>
                <a:ext cx="236257" cy="115780"/>
              </a:xfrm>
              <a:custGeom>
                <a:avLst/>
                <a:gdLst/>
                <a:ahLst/>
                <a:cxnLst/>
                <a:rect l="l" t="t" r="r" b="b"/>
                <a:pathLst>
                  <a:path w="7142" h="3500" extrusionOk="0">
                    <a:moveTo>
                      <a:pt x="7063" y="1"/>
                    </a:moveTo>
                    <a:cubicBezTo>
                      <a:pt x="5159" y="181"/>
                      <a:pt x="3244" y="215"/>
                      <a:pt x="1330" y="271"/>
                    </a:cubicBezTo>
                    <a:cubicBezTo>
                      <a:pt x="1093" y="778"/>
                      <a:pt x="1" y="1780"/>
                      <a:pt x="631" y="3019"/>
                    </a:cubicBezTo>
                    <a:cubicBezTo>
                      <a:pt x="805" y="3361"/>
                      <a:pt x="1155" y="3499"/>
                      <a:pt x="1606" y="3499"/>
                    </a:cubicBezTo>
                    <a:cubicBezTo>
                      <a:pt x="3403" y="3499"/>
                      <a:pt x="6808" y="1303"/>
                      <a:pt x="7142" y="970"/>
                    </a:cubicBezTo>
                    <a:lnTo>
                      <a:pt x="7063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8968;p71">
                <a:extLst>
                  <a:ext uri="{FF2B5EF4-FFF2-40B4-BE49-F238E27FC236}">
                    <a16:creationId xmlns:a16="http://schemas.microsoft.com/office/drawing/2014/main" id="{FA7AD7FA-1304-68CC-7180-2B87990786D6}"/>
                  </a:ext>
                </a:extLst>
              </p:cNvPr>
              <p:cNvSpPr/>
              <p:nvPr/>
            </p:nvSpPr>
            <p:spPr>
              <a:xfrm>
                <a:off x="776574" y="1993667"/>
                <a:ext cx="203078" cy="195437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908" extrusionOk="0">
                    <a:moveTo>
                      <a:pt x="2619" y="1"/>
                    </a:moveTo>
                    <a:cubicBezTo>
                      <a:pt x="2163" y="1"/>
                      <a:pt x="1687" y="131"/>
                      <a:pt x="1284" y="580"/>
                    </a:cubicBezTo>
                    <a:cubicBezTo>
                      <a:pt x="0" y="2010"/>
                      <a:pt x="5001" y="5671"/>
                      <a:pt x="5553" y="5907"/>
                    </a:cubicBezTo>
                    <a:lnTo>
                      <a:pt x="6139" y="5626"/>
                    </a:lnTo>
                    <a:cubicBezTo>
                      <a:pt x="5801" y="4804"/>
                      <a:pt x="4382" y="1211"/>
                      <a:pt x="3999" y="231"/>
                    </a:cubicBezTo>
                    <a:cubicBezTo>
                      <a:pt x="3669" y="182"/>
                      <a:pt x="3158" y="1"/>
                      <a:pt x="261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8969;p71">
                <a:extLst>
                  <a:ext uri="{FF2B5EF4-FFF2-40B4-BE49-F238E27FC236}">
                    <a16:creationId xmlns:a16="http://schemas.microsoft.com/office/drawing/2014/main" id="{5A913ACC-0196-FC7A-BC92-CE3296A49E55}"/>
                  </a:ext>
                </a:extLst>
              </p:cNvPr>
              <p:cNvSpPr/>
              <p:nvPr/>
            </p:nvSpPr>
            <p:spPr>
              <a:xfrm>
                <a:off x="1016144" y="1962175"/>
                <a:ext cx="179624" cy="208305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6297" extrusionOk="0">
                    <a:moveTo>
                      <a:pt x="3880" y="0"/>
                    </a:moveTo>
                    <a:cubicBezTo>
                      <a:pt x="2235" y="0"/>
                      <a:pt x="115" y="4898"/>
                      <a:pt x="1" y="5440"/>
                    </a:cubicBezTo>
                    <a:lnTo>
                      <a:pt x="699" y="6296"/>
                    </a:lnTo>
                    <a:cubicBezTo>
                      <a:pt x="2118" y="5001"/>
                      <a:pt x="3627" y="3807"/>
                      <a:pt x="5204" y="2703"/>
                    </a:cubicBezTo>
                    <a:cubicBezTo>
                      <a:pt x="5148" y="2106"/>
                      <a:pt x="5429" y="755"/>
                      <a:pt x="4269" y="101"/>
                    </a:cubicBezTo>
                    <a:cubicBezTo>
                      <a:pt x="4144" y="32"/>
                      <a:pt x="4013" y="0"/>
                      <a:pt x="3880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8" name="Google Shape;18970;p71">
              <a:extLst>
                <a:ext uri="{FF2B5EF4-FFF2-40B4-BE49-F238E27FC236}">
                  <a16:creationId xmlns:a16="http://schemas.microsoft.com/office/drawing/2014/main" id="{B1E75BDC-91CA-65A1-80BC-6FD12C6BF93B}"/>
                </a:ext>
              </a:extLst>
            </p:cNvPr>
            <p:cNvGrpSpPr/>
            <p:nvPr/>
          </p:nvGrpSpPr>
          <p:grpSpPr>
            <a:xfrm>
              <a:off x="808067" y="1939118"/>
              <a:ext cx="412415" cy="481452"/>
              <a:chOff x="808067" y="1939118"/>
              <a:chExt cx="412415" cy="481452"/>
            </a:xfrm>
          </p:grpSpPr>
          <p:sp>
            <p:nvSpPr>
              <p:cNvPr id="1583" name="Google Shape;18971;p71">
                <a:extLst>
                  <a:ext uri="{FF2B5EF4-FFF2-40B4-BE49-F238E27FC236}">
                    <a16:creationId xmlns:a16="http://schemas.microsoft.com/office/drawing/2014/main" id="{D7E78636-25FD-8B60-055E-F3B57FC619B8}"/>
                  </a:ext>
                </a:extLst>
              </p:cNvPr>
              <p:cNvSpPr/>
              <p:nvPr/>
            </p:nvSpPr>
            <p:spPr>
              <a:xfrm>
                <a:off x="990440" y="2193241"/>
                <a:ext cx="213531" cy="2715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821" extrusionOk="0">
                    <a:moveTo>
                      <a:pt x="124" y="1"/>
                    </a:moveTo>
                    <a:cubicBezTo>
                      <a:pt x="81" y="1"/>
                      <a:pt x="40" y="24"/>
                      <a:pt x="23" y="66"/>
                    </a:cubicBezTo>
                    <a:cubicBezTo>
                      <a:pt x="0" y="122"/>
                      <a:pt x="23" y="178"/>
                      <a:pt x="79" y="212"/>
                    </a:cubicBezTo>
                    <a:cubicBezTo>
                      <a:pt x="969" y="608"/>
                      <a:pt x="1944" y="821"/>
                      <a:pt x="2932" y="821"/>
                    </a:cubicBezTo>
                    <a:cubicBezTo>
                      <a:pt x="2957" y="821"/>
                      <a:pt x="2982" y="821"/>
                      <a:pt x="3008" y="820"/>
                    </a:cubicBezTo>
                    <a:cubicBezTo>
                      <a:pt x="4145" y="809"/>
                      <a:pt x="5294" y="606"/>
                      <a:pt x="6364" y="224"/>
                    </a:cubicBezTo>
                    <a:cubicBezTo>
                      <a:pt x="6420" y="201"/>
                      <a:pt x="6454" y="133"/>
                      <a:pt x="6432" y="77"/>
                    </a:cubicBezTo>
                    <a:cubicBezTo>
                      <a:pt x="6415" y="35"/>
                      <a:pt x="6374" y="12"/>
                      <a:pt x="6330" y="12"/>
                    </a:cubicBezTo>
                    <a:cubicBezTo>
                      <a:pt x="6315" y="12"/>
                      <a:pt x="6300" y="15"/>
                      <a:pt x="6285" y="21"/>
                    </a:cubicBezTo>
                    <a:cubicBezTo>
                      <a:pt x="6263" y="28"/>
                      <a:pt x="4798" y="601"/>
                      <a:pt x="3006" y="601"/>
                    </a:cubicBezTo>
                    <a:cubicBezTo>
                      <a:pt x="2096" y="601"/>
                      <a:pt x="1102" y="453"/>
                      <a:pt x="169" y="10"/>
                    </a:cubicBezTo>
                    <a:cubicBezTo>
                      <a:pt x="155" y="4"/>
                      <a:pt x="140" y="1"/>
                      <a:pt x="124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8972;p71">
                <a:extLst>
                  <a:ext uri="{FF2B5EF4-FFF2-40B4-BE49-F238E27FC236}">
                    <a16:creationId xmlns:a16="http://schemas.microsoft.com/office/drawing/2014/main" id="{50383385-E2F5-724A-289D-76B3D7B16C81}"/>
                  </a:ext>
                </a:extLst>
              </p:cNvPr>
              <p:cNvSpPr/>
              <p:nvPr/>
            </p:nvSpPr>
            <p:spPr>
              <a:xfrm>
                <a:off x="925966" y="1966177"/>
                <a:ext cx="183660" cy="23113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987" extrusionOk="0">
                    <a:moveTo>
                      <a:pt x="3996" y="1"/>
                    </a:moveTo>
                    <a:cubicBezTo>
                      <a:pt x="3975" y="1"/>
                      <a:pt x="3953" y="8"/>
                      <a:pt x="3932" y="25"/>
                    </a:cubicBezTo>
                    <a:cubicBezTo>
                      <a:pt x="3887" y="48"/>
                      <a:pt x="1" y="2853"/>
                      <a:pt x="1916" y="6919"/>
                    </a:cubicBezTo>
                    <a:cubicBezTo>
                      <a:pt x="1927" y="6964"/>
                      <a:pt x="1961" y="6986"/>
                      <a:pt x="2006" y="6986"/>
                    </a:cubicBezTo>
                    <a:lnTo>
                      <a:pt x="2028" y="6986"/>
                    </a:lnTo>
                    <a:cubicBezTo>
                      <a:pt x="2118" y="6975"/>
                      <a:pt x="4371" y="6603"/>
                      <a:pt x="5497" y="4835"/>
                    </a:cubicBezTo>
                    <a:cubicBezTo>
                      <a:pt x="5552" y="4749"/>
                      <a:pt x="5477" y="4664"/>
                      <a:pt x="5400" y="4664"/>
                    </a:cubicBezTo>
                    <a:cubicBezTo>
                      <a:pt x="5365" y="4664"/>
                      <a:pt x="5330" y="4681"/>
                      <a:pt x="5306" y="4722"/>
                    </a:cubicBezTo>
                    <a:cubicBezTo>
                      <a:pt x="4360" y="6220"/>
                      <a:pt x="2479" y="6671"/>
                      <a:pt x="2073" y="6761"/>
                    </a:cubicBezTo>
                    <a:cubicBezTo>
                      <a:pt x="327" y="2886"/>
                      <a:pt x="4022" y="228"/>
                      <a:pt x="4056" y="206"/>
                    </a:cubicBezTo>
                    <a:cubicBezTo>
                      <a:pt x="4147" y="133"/>
                      <a:pt x="4083" y="1"/>
                      <a:pt x="3996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8973;p71">
                <a:extLst>
                  <a:ext uri="{FF2B5EF4-FFF2-40B4-BE49-F238E27FC236}">
                    <a16:creationId xmlns:a16="http://schemas.microsoft.com/office/drawing/2014/main" id="{1710E89A-BAD2-8019-2E41-34D8EE8B1594}"/>
                  </a:ext>
                </a:extLst>
              </p:cNvPr>
              <p:cNvSpPr/>
              <p:nvPr/>
            </p:nvSpPr>
            <p:spPr>
              <a:xfrm>
                <a:off x="839527" y="1944543"/>
                <a:ext cx="156535" cy="263184"/>
              </a:xfrm>
              <a:custGeom>
                <a:avLst/>
                <a:gdLst/>
                <a:ahLst/>
                <a:cxnLst/>
                <a:rect l="l" t="t" r="r" b="b"/>
                <a:pathLst>
                  <a:path w="4732" h="7956" extrusionOk="0">
                    <a:moveTo>
                      <a:pt x="488" y="1"/>
                    </a:moveTo>
                    <a:cubicBezTo>
                      <a:pt x="433" y="1"/>
                      <a:pt x="378" y="40"/>
                      <a:pt x="384" y="116"/>
                    </a:cubicBezTo>
                    <a:cubicBezTo>
                      <a:pt x="384" y="161"/>
                      <a:pt x="654" y="4791"/>
                      <a:pt x="4382" y="7505"/>
                    </a:cubicBezTo>
                    <a:cubicBezTo>
                      <a:pt x="4133" y="7595"/>
                      <a:pt x="3626" y="7735"/>
                      <a:pt x="2953" y="7735"/>
                    </a:cubicBezTo>
                    <a:cubicBezTo>
                      <a:pt x="2194" y="7735"/>
                      <a:pt x="1225" y="7557"/>
                      <a:pt x="181" y="6931"/>
                    </a:cubicBezTo>
                    <a:cubicBezTo>
                      <a:pt x="162" y="6923"/>
                      <a:pt x="143" y="6919"/>
                      <a:pt x="126" y="6919"/>
                    </a:cubicBezTo>
                    <a:cubicBezTo>
                      <a:pt x="90" y="6919"/>
                      <a:pt x="57" y="6934"/>
                      <a:pt x="35" y="6964"/>
                    </a:cubicBezTo>
                    <a:cubicBezTo>
                      <a:pt x="1" y="7021"/>
                      <a:pt x="23" y="7088"/>
                      <a:pt x="68" y="7122"/>
                    </a:cubicBezTo>
                    <a:cubicBezTo>
                      <a:pt x="936" y="7651"/>
                      <a:pt x="1938" y="7944"/>
                      <a:pt x="2952" y="7956"/>
                    </a:cubicBezTo>
                    <a:cubicBezTo>
                      <a:pt x="3537" y="7956"/>
                      <a:pt x="4123" y="7854"/>
                      <a:pt x="4664" y="7629"/>
                    </a:cubicBezTo>
                    <a:cubicBezTo>
                      <a:pt x="4698" y="7618"/>
                      <a:pt x="4720" y="7584"/>
                      <a:pt x="4731" y="7550"/>
                    </a:cubicBezTo>
                    <a:cubicBezTo>
                      <a:pt x="4731" y="7505"/>
                      <a:pt x="4709" y="7471"/>
                      <a:pt x="4686" y="7449"/>
                    </a:cubicBezTo>
                    <a:cubicBezTo>
                      <a:pt x="879" y="4802"/>
                      <a:pt x="598" y="150"/>
                      <a:pt x="598" y="105"/>
                    </a:cubicBezTo>
                    <a:cubicBezTo>
                      <a:pt x="592" y="35"/>
                      <a:pt x="540" y="1"/>
                      <a:pt x="48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8974;p71">
                <a:extLst>
                  <a:ext uri="{FF2B5EF4-FFF2-40B4-BE49-F238E27FC236}">
                    <a16:creationId xmlns:a16="http://schemas.microsoft.com/office/drawing/2014/main" id="{60FE0744-CC54-18B8-BE5E-4DD97224E928}"/>
                  </a:ext>
                </a:extLst>
              </p:cNvPr>
              <p:cNvSpPr/>
              <p:nvPr/>
            </p:nvSpPr>
            <p:spPr>
              <a:xfrm>
                <a:off x="946476" y="2190198"/>
                <a:ext cx="156700" cy="137877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4168" extrusionOk="0">
                    <a:moveTo>
                      <a:pt x="1386" y="0"/>
                    </a:moveTo>
                    <a:cubicBezTo>
                      <a:pt x="1352" y="0"/>
                      <a:pt x="1318" y="11"/>
                      <a:pt x="1296" y="45"/>
                    </a:cubicBezTo>
                    <a:cubicBezTo>
                      <a:pt x="0" y="2095"/>
                      <a:pt x="237" y="3999"/>
                      <a:pt x="248" y="4077"/>
                    </a:cubicBezTo>
                    <a:cubicBezTo>
                      <a:pt x="259" y="4134"/>
                      <a:pt x="304" y="4168"/>
                      <a:pt x="361" y="4168"/>
                    </a:cubicBezTo>
                    <a:lnTo>
                      <a:pt x="372" y="4168"/>
                    </a:lnTo>
                    <a:cubicBezTo>
                      <a:pt x="428" y="4156"/>
                      <a:pt x="473" y="4100"/>
                      <a:pt x="462" y="4044"/>
                    </a:cubicBezTo>
                    <a:cubicBezTo>
                      <a:pt x="383" y="2737"/>
                      <a:pt x="699" y="1431"/>
                      <a:pt x="1386" y="304"/>
                    </a:cubicBezTo>
                    <a:cubicBezTo>
                      <a:pt x="1712" y="766"/>
                      <a:pt x="2805" y="2196"/>
                      <a:pt x="4528" y="2760"/>
                    </a:cubicBezTo>
                    <a:cubicBezTo>
                      <a:pt x="4544" y="2766"/>
                      <a:pt x="4560" y="2769"/>
                      <a:pt x="4574" y="2769"/>
                    </a:cubicBezTo>
                    <a:cubicBezTo>
                      <a:pt x="4689" y="2769"/>
                      <a:pt x="4736" y="2587"/>
                      <a:pt x="4596" y="2557"/>
                    </a:cubicBezTo>
                    <a:cubicBezTo>
                      <a:pt x="2647" y="1915"/>
                      <a:pt x="1487" y="68"/>
                      <a:pt x="1476" y="45"/>
                    </a:cubicBezTo>
                    <a:cubicBezTo>
                      <a:pt x="1453" y="11"/>
                      <a:pt x="1420" y="0"/>
                      <a:pt x="138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8975;p71">
                <a:extLst>
                  <a:ext uri="{FF2B5EF4-FFF2-40B4-BE49-F238E27FC236}">
                    <a16:creationId xmlns:a16="http://schemas.microsoft.com/office/drawing/2014/main" id="{E8B7A21A-152D-814F-DE52-7013C8833336}"/>
                  </a:ext>
                </a:extLst>
              </p:cNvPr>
              <p:cNvSpPr/>
              <p:nvPr/>
            </p:nvSpPr>
            <p:spPr>
              <a:xfrm>
                <a:off x="988588" y="2190132"/>
                <a:ext cx="88324" cy="217303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6569" extrusionOk="0">
                    <a:moveTo>
                      <a:pt x="122" y="0"/>
                    </a:moveTo>
                    <a:cubicBezTo>
                      <a:pt x="115" y="0"/>
                      <a:pt x="109" y="1"/>
                      <a:pt x="101" y="2"/>
                    </a:cubicBezTo>
                    <a:cubicBezTo>
                      <a:pt x="45" y="2"/>
                      <a:pt x="0" y="58"/>
                      <a:pt x="11" y="115"/>
                    </a:cubicBezTo>
                    <a:cubicBezTo>
                      <a:pt x="293" y="3359"/>
                      <a:pt x="2433" y="6490"/>
                      <a:pt x="2455" y="6512"/>
                    </a:cubicBezTo>
                    <a:cubicBezTo>
                      <a:pt x="2478" y="6546"/>
                      <a:pt x="2512" y="6569"/>
                      <a:pt x="2546" y="6569"/>
                    </a:cubicBezTo>
                    <a:cubicBezTo>
                      <a:pt x="2568" y="6569"/>
                      <a:pt x="2591" y="6557"/>
                      <a:pt x="2613" y="6546"/>
                    </a:cubicBezTo>
                    <a:cubicBezTo>
                      <a:pt x="2658" y="6512"/>
                      <a:pt x="2670" y="6445"/>
                      <a:pt x="2636" y="6388"/>
                    </a:cubicBezTo>
                    <a:cubicBezTo>
                      <a:pt x="2613" y="6366"/>
                      <a:pt x="507" y="3280"/>
                      <a:pt x="225" y="92"/>
                    </a:cubicBezTo>
                    <a:cubicBezTo>
                      <a:pt x="215" y="42"/>
                      <a:pt x="178" y="0"/>
                      <a:pt x="122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8976;p71">
                <a:extLst>
                  <a:ext uri="{FF2B5EF4-FFF2-40B4-BE49-F238E27FC236}">
                    <a16:creationId xmlns:a16="http://schemas.microsoft.com/office/drawing/2014/main" id="{040B94B5-CB50-D110-925B-9CE27AAB33CD}"/>
                  </a:ext>
                </a:extLst>
              </p:cNvPr>
              <p:cNvSpPr/>
              <p:nvPr/>
            </p:nvSpPr>
            <p:spPr>
              <a:xfrm>
                <a:off x="1186542" y="2185534"/>
                <a:ext cx="33940" cy="23586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713" extrusionOk="0">
                    <a:moveTo>
                      <a:pt x="495" y="0"/>
                    </a:moveTo>
                    <a:cubicBezTo>
                      <a:pt x="459" y="0"/>
                      <a:pt x="420" y="6"/>
                      <a:pt x="380" y="17"/>
                    </a:cubicBezTo>
                    <a:cubicBezTo>
                      <a:pt x="0" y="133"/>
                      <a:pt x="154" y="713"/>
                      <a:pt x="507" y="713"/>
                    </a:cubicBezTo>
                    <a:cubicBezTo>
                      <a:pt x="531" y="713"/>
                      <a:pt x="557" y="710"/>
                      <a:pt x="583" y="704"/>
                    </a:cubicBezTo>
                    <a:cubicBezTo>
                      <a:pt x="1026" y="612"/>
                      <a:pt x="884" y="0"/>
                      <a:pt x="495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8977;p71">
                <a:extLst>
                  <a:ext uri="{FF2B5EF4-FFF2-40B4-BE49-F238E27FC236}">
                    <a16:creationId xmlns:a16="http://schemas.microsoft.com/office/drawing/2014/main" id="{5E689D2A-A230-AF85-E8A1-2168AB294BA1}"/>
                  </a:ext>
                </a:extLst>
              </p:cNvPr>
              <p:cNvSpPr/>
              <p:nvPr/>
            </p:nvSpPr>
            <p:spPr>
              <a:xfrm>
                <a:off x="1088392" y="2267838"/>
                <a:ext cx="28283" cy="21270"/>
              </a:xfrm>
              <a:custGeom>
                <a:avLst/>
                <a:gdLst/>
                <a:ahLst/>
                <a:cxnLst/>
                <a:rect l="l" t="t" r="r" b="b"/>
                <a:pathLst>
                  <a:path w="855" h="643" extrusionOk="0">
                    <a:moveTo>
                      <a:pt x="398" y="0"/>
                    </a:moveTo>
                    <a:cubicBezTo>
                      <a:pt x="80" y="0"/>
                      <a:pt x="1" y="532"/>
                      <a:pt x="328" y="627"/>
                    </a:cubicBezTo>
                    <a:cubicBezTo>
                      <a:pt x="365" y="637"/>
                      <a:pt x="400" y="642"/>
                      <a:pt x="432" y="642"/>
                    </a:cubicBezTo>
                    <a:cubicBezTo>
                      <a:pt x="775" y="642"/>
                      <a:pt x="855" y="90"/>
                      <a:pt x="463" y="7"/>
                    </a:cubicBezTo>
                    <a:cubicBezTo>
                      <a:pt x="441" y="2"/>
                      <a:pt x="419" y="0"/>
                      <a:pt x="398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8978;p71">
                <a:extLst>
                  <a:ext uri="{FF2B5EF4-FFF2-40B4-BE49-F238E27FC236}">
                    <a16:creationId xmlns:a16="http://schemas.microsoft.com/office/drawing/2014/main" id="{3DF0834D-16AF-1A86-6005-B56DF0B964A7}"/>
                  </a:ext>
                </a:extLst>
              </p:cNvPr>
              <p:cNvSpPr/>
              <p:nvPr/>
            </p:nvSpPr>
            <p:spPr>
              <a:xfrm>
                <a:off x="842206" y="1939118"/>
                <a:ext cx="31988" cy="2606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88" extrusionOk="0">
                    <a:moveTo>
                      <a:pt x="482" y="1"/>
                    </a:moveTo>
                    <a:cubicBezTo>
                      <a:pt x="319" y="1"/>
                      <a:pt x="159" y="82"/>
                      <a:pt x="100" y="269"/>
                    </a:cubicBezTo>
                    <a:cubicBezTo>
                      <a:pt x="1" y="587"/>
                      <a:pt x="251" y="788"/>
                      <a:pt x="500" y="788"/>
                    </a:cubicBezTo>
                    <a:cubicBezTo>
                      <a:pt x="675" y="788"/>
                      <a:pt x="849" y="688"/>
                      <a:pt x="900" y="461"/>
                    </a:cubicBezTo>
                    <a:cubicBezTo>
                      <a:pt x="967" y="179"/>
                      <a:pt x="722" y="1"/>
                      <a:pt x="4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8979;p71">
                <a:extLst>
                  <a:ext uri="{FF2B5EF4-FFF2-40B4-BE49-F238E27FC236}">
                    <a16:creationId xmlns:a16="http://schemas.microsoft.com/office/drawing/2014/main" id="{9010C01F-5CCC-A6A3-A145-FB317587DB47}"/>
                  </a:ext>
                </a:extLst>
              </p:cNvPr>
              <p:cNvSpPr/>
              <p:nvPr/>
            </p:nvSpPr>
            <p:spPr>
              <a:xfrm>
                <a:off x="1060141" y="2395693"/>
                <a:ext cx="31889" cy="2487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752" extrusionOk="0">
                    <a:moveTo>
                      <a:pt x="516" y="0"/>
                    </a:moveTo>
                    <a:cubicBezTo>
                      <a:pt x="269" y="0"/>
                      <a:pt x="1" y="259"/>
                      <a:pt x="135" y="535"/>
                    </a:cubicBezTo>
                    <a:cubicBezTo>
                      <a:pt x="208" y="688"/>
                      <a:pt x="329" y="751"/>
                      <a:pt x="451" y="751"/>
                    </a:cubicBezTo>
                    <a:cubicBezTo>
                      <a:pt x="706" y="751"/>
                      <a:pt x="963" y="475"/>
                      <a:pt x="788" y="163"/>
                    </a:cubicBezTo>
                    <a:cubicBezTo>
                      <a:pt x="724" y="48"/>
                      <a:pt x="622" y="0"/>
                      <a:pt x="51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8980;p71">
                <a:extLst>
                  <a:ext uri="{FF2B5EF4-FFF2-40B4-BE49-F238E27FC236}">
                    <a16:creationId xmlns:a16="http://schemas.microsoft.com/office/drawing/2014/main" id="{F4410DBC-5A49-7B40-FE29-05B10BCC1E4C}"/>
                  </a:ext>
                </a:extLst>
              </p:cNvPr>
              <p:cNvSpPr/>
              <p:nvPr/>
            </p:nvSpPr>
            <p:spPr>
              <a:xfrm>
                <a:off x="1044296" y="1956981"/>
                <a:ext cx="34966" cy="23388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707" extrusionOk="0">
                    <a:moveTo>
                      <a:pt x="508" y="1"/>
                    </a:moveTo>
                    <a:cubicBezTo>
                      <a:pt x="441" y="1"/>
                      <a:pt x="370" y="21"/>
                      <a:pt x="298" y="67"/>
                    </a:cubicBezTo>
                    <a:cubicBezTo>
                      <a:pt x="0" y="259"/>
                      <a:pt x="236" y="707"/>
                      <a:pt x="536" y="707"/>
                    </a:cubicBezTo>
                    <a:cubicBezTo>
                      <a:pt x="587" y="707"/>
                      <a:pt x="640" y="693"/>
                      <a:pt x="693" y="664"/>
                    </a:cubicBezTo>
                    <a:cubicBezTo>
                      <a:pt x="1057" y="468"/>
                      <a:pt x="833" y="1"/>
                      <a:pt x="50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8981;p71">
                <a:extLst>
                  <a:ext uri="{FF2B5EF4-FFF2-40B4-BE49-F238E27FC236}">
                    <a16:creationId xmlns:a16="http://schemas.microsoft.com/office/drawing/2014/main" id="{5FF8E13C-EDA6-A2CD-546D-DD30DBF59EE0}"/>
                  </a:ext>
                </a:extLst>
              </p:cNvPr>
              <p:cNvSpPr/>
              <p:nvPr/>
            </p:nvSpPr>
            <p:spPr>
              <a:xfrm>
                <a:off x="1087995" y="2106934"/>
                <a:ext cx="38340" cy="26001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786" extrusionOk="0">
                    <a:moveTo>
                      <a:pt x="566" y="0"/>
                    </a:moveTo>
                    <a:cubicBezTo>
                      <a:pt x="478" y="0"/>
                      <a:pt x="384" y="32"/>
                      <a:pt x="295" y="107"/>
                    </a:cubicBezTo>
                    <a:cubicBezTo>
                      <a:pt x="0" y="356"/>
                      <a:pt x="286" y="785"/>
                      <a:pt x="597" y="785"/>
                    </a:cubicBezTo>
                    <a:cubicBezTo>
                      <a:pt x="666" y="785"/>
                      <a:pt x="737" y="764"/>
                      <a:pt x="802" y="715"/>
                    </a:cubicBezTo>
                    <a:cubicBezTo>
                      <a:pt x="1159" y="456"/>
                      <a:pt x="901" y="0"/>
                      <a:pt x="56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8982;p71">
                <a:extLst>
                  <a:ext uri="{FF2B5EF4-FFF2-40B4-BE49-F238E27FC236}">
                    <a16:creationId xmlns:a16="http://schemas.microsoft.com/office/drawing/2014/main" id="{04AF69CD-4EEE-15A2-B6E1-9F536E26D990}"/>
                  </a:ext>
                </a:extLst>
              </p:cNvPr>
              <p:cNvSpPr/>
              <p:nvPr/>
            </p:nvSpPr>
            <p:spPr>
              <a:xfrm>
                <a:off x="808067" y="2153049"/>
                <a:ext cx="48528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68" extrusionOk="0">
                    <a:moveTo>
                      <a:pt x="707" y="0"/>
                    </a:moveTo>
                    <a:cubicBezTo>
                      <a:pt x="253" y="0"/>
                      <a:pt x="1" y="750"/>
                      <a:pt x="479" y="999"/>
                    </a:cubicBezTo>
                    <a:cubicBezTo>
                      <a:pt x="569" y="1047"/>
                      <a:pt x="656" y="1068"/>
                      <a:pt x="736" y="1068"/>
                    </a:cubicBezTo>
                    <a:cubicBezTo>
                      <a:pt x="1223" y="1068"/>
                      <a:pt x="1466" y="293"/>
                      <a:pt x="895" y="42"/>
                    </a:cubicBezTo>
                    <a:cubicBezTo>
                      <a:pt x="830" y="13"/>
                      <a:pt x="767" y="0"/>
                      <a:pt x="70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8983;p71">
                <a:extLst>
                  <a:ext uri="{FF2B5EF4-FFF2-40B4-BE49-F238E27FC236}">
                    <a16:creationId xmlns:a16="http://schemas.microsoft.com/office/drawing/2014/main" id="{708A63CB-8487-0876-D983-37678AFD308C}"/>
                  </a:ext>
                </a:extLst>
              </p:cNvPr>
              <p:cNvSpPr/>
              <p:nvPr/>
            </p:nvSpPr>
            <p:spPr>
              <a:xfrm>
                <a:off x="940191" y="2316069"/>
                <a:ext cx="38704" cy="31327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47" extrusionOk="0">
                    <a:moveTo>
                      <a:pt x="567" y="0"/>
                    </a:moveTo>
                    <a:cubicBezTo>
                      <a:pt x="362" y="0"/>
                      <a:pt x="157" y="116"/>
                      <a:pt x="89" y="385"/>
                    </a:cubicBezTo>
                    <a:cubicBezTo>
                      <a:pt x="1" y="725"/>
                      <a:pt x="298" y="946"/>
                      <a:pt x="588" y="946"/>
                    </a:cubicBezTo>
                    <a:cubicBezTo>
                      <a:pt x="778" y="946"/>
                      <a:pt x="964" y="851"/>
                      <a:pt x="1035" y="633"/>
                    </a:cubicBezTo>
                    <a:cubicBezTo>
                      <a:pt x="1169" y="251"/>
                      <a:pt x="868" y="0"/>
                      <a:pt x="56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79" name="Google Shape;18984;p71">
              <a:extLst>
                <a:ext uri="{FF2B5EF4-FFF2-40B4-BE49-F238E27FC236}">
                  <a16:creationId xmlns:a16="http://schemas.microsoft.com/office/drawing/2014/main" id="{258DF4ED-4AC6-62E4-99AF-430C300BB6B2}"/>
                </a:ext>
              </a:extLst>
            </p:cNvPr>
            <p:cNvSpPr/>
            <p:nvPr/>
          </p:nvSpPr>
          <p:spPr>
            <a:xfrm>
              <a:off x="936023" y="2138592"/>
              <a:ext cx="136422" cy="127887"/>
            </a:xfrm>
            <a:custGeom>
              <a:avLst/>
              <a:gdLst/>
              <a:ahLst/>
              <a:cxnLst/>
              <a:rect l="l" t="t" r="r" b="b"/>
              <a:pathLst>
                <a:path w="4124" h="3866" extrusionOk="0">
                  <a:moveTo>
                    <a:pt x="2456" y="0"/>
                  </a:moveTo>
                  <a:cubicBezTo>
                    <a:pt x="2066" y="0"/>
                    <a:pt x="1758" y="501"/>
                    <a:pt x="1758" y="501"/>
                  </a:cubicBezTo>
                  <a:cubicBezTo>
                    <a:pt x="1758" y="501"/>
                    <a:pt x="1507" y="104"/>
                    <a:pt x="1218" y="104"/>
                  </a:cubicBezTo>
                  <a:cubicBezTo>
                    <a:pt x="1177" y="104"/>
                    <a:pt x="1135" y="112"/>
                    <a:pt x="1094" y="130"/>
                  </a:cubicBezTo>
                  <a:cubicBezTo>
                    <a:pt x="767" y="276"/>
                    <a:pt x="891" y="851"/>
                    <a:pt x="891" y="851"/>
                  </a:cubicBezTo>
                  <a:cubicBezTo>
                    <a:pt x="891" y="851"/>
                    <a:pt x="807" y="832"/>
                    <a:pt x="694" y="832"/>
                  </a:cubicBezTo>
                  <a:cubicBezTo>
                    <a:pt x="506" y="832"/>
                    <a:pt x="239" y="884"/>
                    <a:pt x="147" y="1166"/>
                  </a:cubicBezTo>
                  <a:cubicBezTo>
                    <a:pt x="1" y="1616"/>
                    <a:pt x="530" y="1954"/>
                    <a:pt x="530" y="1954"/>
                  </a:cubicBezTo>
                  <a:cubicBezTo>
                    <a:pt x="530" y="1954"/>
                    <a:pt x="23" y="2518"/>
                    <a:pt x="294" y="2923"/>
                  </a:cubicBezTo>
                  <a:cubicBezTo>
                    <a:pt x="411" y="3093"/>
                    <a:pt x="578" y="3142"/>
                    <a:pt x="730" y="3142"/>
                  </a:cubicBezTo>
                  <a:cubicBezTo>
                    <a:pt x="930" y="3142"/>
                    <a:pt x="1105" y="3058"/>
                    <a:pt x="1105" y="3058"/>
                  </a:cubicBezTo>
                  <a:lnTo>
                    <a:pt x="1105" y="3058"/>
                  </a:lnTo>
                  <a:cubicBezTo>
                    <a:pt x="1105" y="3058"/>
                    <a:pt x="970" y="3768"/>
                    <a:pt x="1431" y="3824"/>
                  </a:cubicBezTo>
                  <a:cubicBezTo>
                    <a:pt x="1456" y="3827"/>
                    <a:pt x="1480" y="3828"/>
                    <a:pt x="1504" y="3828"/>
                  </a:cubicBezTo>
                  <a:cubicBezTo>
                    <a:pt x="1931" y="3828"/>
                    <a:pt x="2265" y="3374"/>
                    <a:pt x="2265" y="3374"/>
                  </a:cubicBezTo>
                  <a:cubicBezTo>
                    <a:pt x="2265" y="3374"/>
                    <a:pt x="2511" y="3865"/>
                    <a:pt x="2902" y="3865"/>
                  </a:cubicBezTo>
                  <a:cubicBezTo>
                    <a:pt x="2929" y="3865"/>
                    <a:pt x="2957" y="3863"/>
                    <a:pt x="2986" y="3858"/>
                  </a:cubicBezTo>
                  <a:cubicBezTo>
                    <a:pt x="3436" y="3779"/>
                    <a:pt x="3188" y="2957"/>
                    <a:pt x="3188" y="2957"/>
                  </a:cubicBezTo>
                  <a:lnTo>
                    <a:pt x="3188" y="2957"/>
                  </a:lnTo>
                  <a:cubicBezTo>
                    <a:pt x="3189" y="2957"/>
                    <a:pt x="3251" y="2971"/>
                    <a:pt x="3341" y="2971"/>
                  </a:cubicBezTo>
                  <a:cubicBezTo>
                    <a:pt x="3508" y="2971"/>
                    <a:pt x="3770" y="2923"/>
                    <a:pt x="3909" y="2653"/>
                  </a:cubicBezTo>
                  <a:cubicBezTo>
                    <a:pt x="4123" y="2247"/>
                    <a:pt x="3380" y="1864"/>
                    <a:pt x="3380" y="1864"/>
                  </a:cubicBezTo>
                  <a:cubicBezTo>
                    <a:pt x="3380" y="1864"/>
                    <a:pt x="3763" y="1391"/>
                    <a:pt x="3628" y="1008"/>
                  </a:cubicBezTo>
                  <a:cubicBezTo>
                    <a:pt x="3564" y="811"/>
                    <a:pt x="3339" y="763"/>
                    <a:pt x="3135" y="763"/>
                  </a:cubicBezTo>
                  <a:cubicBezTo>
                    <a:pt x="2944" y="763"/>
                    <a:pt x="2772" y="806"/>
                    <a:pt x="2772" y="806"/>
                  </a:cubicBezTo>
                  <a:cubicBezTo>
                    <a:pt x="2772" y="806"/>
                    <a:pt x="3065" y="197"/>
                    <a:pt x="2614" y="28"/>
                  </a:cubicBezTo>
                  <a:cubicBezTo>
                    <a:pt x="2560" y="9"/>
                    <a:pt x="2508" y="0"/>
                    <a:pt x="2456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" name="Google Shape;18985;p71">
              <a:extLst>
                <a:ext uri="{FF2B5EF4-FFF2-40B4-BE49-F238E27FC236}">
                  <a16:creationId xmlns:a16="http://schemas.microsoft.com/office/drawing/2014/main" id="{309C20DE-A0E6-410B-AF33-2EFCD6BC2CAA}"/>
                </a:ext>
              </a:extLst>
            </p:cNvPr>
            <p:cNvSpPr/>
            <p:nvPr/>
          </p:nvSpPr>
          <p:spPr>
            <a:xfrm>
              <a:off x="966953" y="2168960"/>
              <a:ext cx="70824" cy="69071"/>
            </a:xfrm>
            <a:custGeom>
              <a:avLst/>
              <a:gdLst/>
              <a:ahLst/>
              <a:cxnLst/>
              <a:rect l="l" t="t" r="r" b="b"/>
              <a:pathLst>
                <a:path w="2141" h="2088" extrusionOk="0">
                  <a:moveTo>
                    <a:pt x="1026" y="0"/>
                  </a:moveTo>
                  <a:cubicBezTo>
                    <a:pt x="767" y="0"/>
                    <a:pt x="688" y="383"/>
                    <a:pt x="688" y="383"/>
                  </a:cubicBezTo>
                  <a:cubicBezTo>
                    <a:pt x="688" y="383"/>
                    <a:pt x="543" y="264"/>
                    <a:pt x="414" y="264"/>
                  </a:cubicBezTo>
                  <a:cubicBezTo>
                    <a:pt x="374" y="264"/>
                    <a:pt x="337" y="275"/>
                    <a:pt x="305" y="304"/>
                  </a:cubicBezTo>
                  <a:cubicBezTo>
                    <a:pt x="159" y="428"/>
                    <a:pt x="316" y="698"/>
                    <a:pt x="316" y="698"/>
                  </a:cubicBezTo>
                  <a:cubicBezTo>
                    <a:pt x="316" y="698"/>
                    <a:pt x="1" y="732"/>
                    <a:pt x="1" y="980"/>
                  </a:cubicBezTo>
                  <a:cubicBezTo>
                    <a:pt x="1" y="1228"/>
                    <a:pt x="316" y="1307"/>
                    <a:pt x="316" y="1307"/>
                  </a:cubicBezTo>
                  <a:cubicBezTo>
                    <a:pt x="316" y="1307"/>
                    <a:pt x="159" y="1667"/>
                    <a:pt x="361" y="1825"/>
                  </a:cubicBezTo>
                  <a:cubicBezTo>
                    <a:pt x="414" y="1866"/>
                    <a:pt x="468" y="1881"/>
                    <a:pt x="519" y="1881"/>
                  </a:cubicBezTo>
                  <a:cubicBezTo>
                    <a:pt x="666" y="1881"/>
                    <a:pt x="789" y="1757"/>
                    <a:pt x="789" y="1757"/>
                  </a:cubicBezTo>
                  <a:cubicBezTo>
                    <a:pt x="789" y="1757"/>
                    <a:pt x="819" y="2088"/>
                    <a:pt x="1030" y="2088"/>
                  </a:cubicBezTo>
                  <a:cubicBezTo>
                    <a:pt x="1043" y="2088"/>
                    <a:pt x="1057" y="2086"/>
                    <a:pt x="1071" y="2084"/>
                  </a:cubicBezTo>
                  <a:cubicBezTo>
                    <a:pt x="1307" y="2039"/>
                    <a:pt x="1409" y="1723"/>
                    <a:pt x="1409" y="1723"/>
                  </a:cubicBezTo>
                  <a:cubicBezTo>
                    <a:pt x="1409" y="1723"/>
                    <a:pt x="1563" y="1878"/>
                    <a:pt x="1729" y="1878"/>
                  </a:cubicBezTo>
                  <a:cubicBezTo>
                    <a:pt x="1769" y="1878"/>
                    <a:pt x="1809" y="1869"/>
                    <a:pt x="1848" y="1847"/>
                  </a:cubicBezTo>
                  <a:cubicBezTo>
                    <a:pt x="2051" y="1735"/>
                    <a:pt x="1803" y="1363"/>
                    <a:pt x="1803" y="1363"/>
                  </a:cubicBezTo>
                  <a:cubicBezTo>
                    <a:pt x="1949" y="1352"/>
                    <a:pt x="2073" y="1239"/>
                    <a:pt x="2107" y="1093"/>
                  </a:cubicBezTo>
                  <a:cubicBezTo>
                    <a:pt x="2141" y="856"/>
                    <a:pt x="1713" y="789"/>
                    <a:pt x="1713" y="789"/>
                  </a:cubicBezTo>
                  <a:cubicBezTo>
                    <a:pt x="1713" y="789"/>
                    <a:pt x="1825" y="496"/>
                    <a:pt x="1690" y="327"/>
                  </a:cubicBezTo>
                  <a:cubicBezTo>
                    <a:pt x="1654" y="277"/>
                    <a:pt x="1599" y="260"/>
                    <a:pt x="1540" y="260"/>
                  </a:cubicBezTo>
                  <a:cubicBezTo>
                    <a:pt x="1397" y="260"/>
                    <a:pt x="1229" y="361"/>
                    <a:pt x="1229" y="361"/>
                  </a:cubicBezTo>
                  <a:cubicBezTo>
                    <a:pt x="1229" y="361"/>
                    <a:pt x="1274" y="11"/>
                    <a:pt x="1026" y="0"/>
                  </a:cubicBezTo>
                  <a:close/>
                </a:path>
              </a:pathLst>
            </a:custGeom>
            <a:solidFill>
              <a:srgbClr val="FFF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" name="Google Shape;18986;p71">
              <a:extLst>
                <a:ext uri="{FF2B5EF4-FFF2-40B4-BE49-F238E27FC236}">
                  <a16:creationId xmlns:a16="http://schemas.microsoft.com/office/drawing/2014/main" id="{B0902659-2458-8472-6A99-588B5B7ED736}"/>
                </a:ext>
              </a:extLst>
            </p:cNvPr>
            <p:cNvSpPr/>
            <p:nvPr/>
          </p:nvSpPr>
          <p:spPr>
            <a:xfrm>
              <a:off x="983725" y="2188180"/>
              <a:ext cx="37678" cy="32981"/>
            </a:xfrm>
            <a:custGeom>
              <a:avLst/>
              <a:gdLst/>
              <a:ahLst/>
              <a:cxnLst/>
              <a:rect l="l" t="t" r="r" b="b"/>
              <a:pathLst>
                <a:path w="1139" h="997" extrusionOk="0">
                  <a:moveTo>
                    <a:pt x="572" y="1"/>
                  </a:moveTo>
                  <a:cubicBezTo>
                    <a:pt x="483" y="1"/>
                    <a:pt x="417" y="151"/>
                    <a:pt x="417" y="151"/>
                  </a:cubicBezTo>
                  <a:cubicBezTo>
                    <a:pt x="417" y="151"/>
                    <a:pt x="364" y="44"/>
                    <a:pt x="288" y="44"/>
                  </a:cubicBezTo>
                  <a:cubicBezTo>
                    <a:pt x="272" y="44"/>
                    <a:pt x="255" y="49"/>
                    <a:pt x="237" y="61"/>
                  </a:cubicBezTo>
                  <a:cubicBezTo>
                    <a:pt x="125" y="117"/>
                    <a:pt x="203" y="309"/>
                    <a:pt x="203" y="309"/>
                  </a:cubicBezTo>
                  <a:cubicBezTo>
                    <a:pt x="203" y="309"/>
                    <a:pt x="186" y="306"/>
                    <a:pt x="162" y="306"/>
                  </a:cubicBezTo>
                  <a:cubicBezTo>
                    <a:pt x="113" y="306"/>
                    <a:pt x="38" y="316"/>
                    <a:pt x="23" y="377"/>
                  </a:cubicBezTo>
                  <a:cubicBezTo>
                    <a:pt x="1" y="467"/>
                    <a:pt x="136" y="534"/>
                    <a:pt x="136" y="534"/>
                  </a:cubicBezTo>
                  <a:cubicBezTo>
                    <a:pt x="136" y="534"/>
                    <a:pt x="12" y="636"/>
                    <a:pt x="80" y="737"/>
                  </a:cubicBezTo>
                  <a:cubicBezTo>
                    <a:pt x="115" y="791"/>
                    <a:pt x="176" y="803"/>
                    <a:pt x="226" y="803"/>
                  </a:cubicBezTo>
                  <a:cubicBezTo>
                    <a:pt x="270" y="803"/>
                    <a:pt x="305" y="793"/>
                    <a:pt x="305" y="793"/>
                  </a:cubicBezTo>
                  <a:cubicBezTo>
                    <a:pt x="305" y="793"/>
                    <a:pt x="339" y="985"/>
                    <a:pt x="462" y="996"/>
                  </a:cubicBezTo>
                  <a:cubicBezTo>
                    <a:pt x="586" y="996"/>
                    <a:pt x="620" y="850"/>
                    <a:pt x="620" y="850"/>
                  </a:cubicBezTo>
                  <a:cubicBezTo>
                    <a:pt x="620" y="850"/>
                    <a:pt x="693" y="935"/>
                    <a:pt x="767" y="935"/>
                  </a:cubicBezTo>
                  <a:cubicBezTo>
                    <a:pt x="790" y="935"/>
                    <a:pt x="813" y="927"/>
                    <a:pt x="834" y="906"/>
                  </a:cubicBezTo>
                  <a:cubicBezTo>
                    <a:pt x="879" y="838"/>
                    <a:pt x="902" y="748"/>
                    <a:pt x="868" y="658"/>
                  </a:cubicBezTo>
                  <a:lnTo>
                    <a:pt x="868" y="658"/>
                  </a:lnTo>
                  <a:cubicBezTo>
                    <a:pt x="868" y="658"/>
                    <a:pt x="895" y="664"/>
                    <a:pt x="930" y="664"/>
                  </a:cubicBezTo>
                  <a:cubicBezTo>
                    <a:pt x="983" y="664"/>
                    <a:pt x="1055" y="651"/>
                    <a:pt x="1082" y="591"/>
                  </a:cubicBezTo>
                  <a:cubicBezTo>
                    <a:pt x="1138" y="489"/>
                    <a:pt x="936" y="410"/>
                    <a:pt x="936" y="410"/>
                  </a:cubicBezTo>
                  <a:cubicBezTo>
                    <a:pt x="992" y="365"/>
                    <a:pt x="1014" y="286"/>
                    <a:pt x="992" y="208"/>
                  </a:cubicBezTo>
                  <a:cubicBezTo>
                    <a:pt x="972" y="171"/>
                    <a:pt x="934" y="159"/>
                    <a:pt x="894" y="159"/>
                  </a:cubicBezTo>
                  <a:cubicBezTo>
                    <a:pt x="822" y="159"/>
                    <a:pt x="744" y="196"/>
                    <a:pt x="744" y="196"/>
                  </a:cubicBezTo>
                  <a:cubicBezTo>
                    <a:pt x="744" y="196"/>
                    <a:pt x="699" y="39"/>
                    <a:pt x="598" y="5"/>
                  </a:cubicBezTo>
                  <a:cubicBezTo>
                    <a:pt x="589" y="2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DA8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" name="Google Shape;18987;p71">
              <a:extLst>
                <a:ext uri="{FF2B5EF4-FFF2-40B4-BE49-F238E27FC236}">
                  <a16:creationId xmlns:a16="http://schemas.microsoft.com/office/drawing/2014/main" id="{0A78C00A-E946-497C-E8DB-4490AE7DEF92}"/>
                </a:ext>
              </a:extLst>
            </p:cNvPr>
            <p:cNvSpPr/>
            <p:nvPr/>
          </p:nvSpPr>
          <p:spPr>
            <a:xfrm>
              <a:off x="997520" y="2197046"/>
              <a:ext cx="11214" cy="11049"/>
            </a:xfrm>
            <a:custGeom>
              <a:avLst/>
              <a:gdLst/>
              <a:ahLst/>
              <a:cxnLst/>
              <a:rect l="l" t="t" r="r" b="b"/>
              <a:pathLst>
                <a:path w="339" h="334" extrusionOk="0">
                  <a:moveTo>
                    <a:pt x="228" y="0"/>
                  </a:moveTo>
                  <a:cubicBezTo>
                    <a:pt x="216" y="0"/>
                    <a:pt x="204" y="2"/>
                    <a:pt x="192" y="7"/>
                  </a:cubicBezTo>
                  <a:cubicBezTo>
                    <a:pt x="79" y="18"/>
                    <a:pt x="0" y="120"/>
                    <a:pt x="12" y="232"/>
                  </a:cubicBezTo>
                  <a:cubicBezTo>
                    <a:pt x="23" y="289"/>
                    <a:pt x="68" y="334"/>
                    <a:pt x="124" y="334"/>
                  </a:cubicBezTo>
                  <a:cubicBezTo>
                    <a:pt x="181" y="334"/>
                    <a:pt x="226" y="289"/>
                    <a:pt x="226" y="232"/>
                  </a:cubicBezTo>
                  <a:cubicBezTo>
                    <a:pt x="226" y="210"/>
                    <a:pt x="226" y="210"/>
                    <a:pt x="248" y="210"/>
                  </a:cubicBezTo>
                  <a:cubicBezTo>
                    <a:pt x="305" y="199"/>
                    <a:pt x="338" y="131"/>
                    <a:pt x="316" y="75"/>
                  </a:cubicBezTo>
                  <a:cubicBezTo>
                    <a:pt x="307" y="30"/>
                    <a:pt x="270" y="0"/>
                    <a:pt x="2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02" name="Google Shape;18988;p71">
            <a:extLst>
              <a:ext uri="{FF2B5EF4-FFF2-40B4-BE49-F238E27FC236}">
                <a16:creationId xmlns:a16="http://schemas.microsoft.com/office/drawing/2014/main" id="{3816C50E-D91F-F0D2-DC9B-7AE99738F124}"/>
              </a:ext>
            </a:extLst>
          </p:cNvPr>
          <p:cNvGrpSpPr/>
          <p:nvPr/>
        </p:nvGrpSpPr>
        <p:grpSpPr>
          <a:xfrm>
            <a:off x="5962012" y="2672035"/>
            <a:ext cx="442898" cy="426976"/>
            <a:chOff x="906871" y="1423228"/>
            <a:chExt cx="442898" cy="426976"/>
          </a:xfrm>
        </p:grpSpPr>
        <p:grpSp>
          <p:nvGrpSpPr>
            <p:cNvPr id="1603" name="Google Shape;18989;p71">
              <a:extLst>
                <a:ext uri="{FF2B5EF4-FFF2-40B4-BE49-F238E27FC236}">
                  <a16:creationId xmlns:a16="http://schemas.microsoft.com/office/drawing/2014/main" id="{6D3F8FC1-099F-21AE-1E3E-174333B453CF}"/>
                </a:ext>
              </a:extLst>
            </p:cNvPr>
            <p:cNvGrpSpPr/>
            <p:nvPr/>
          </p:nvGrpSpPr>
          <p:grpSpPr>
            <a:xfrm>
              <a:off x="906871" y="1423228"/>
              <a:ext cx="442898" cy="426976"/>
              <a:chOff x="713225" y="1933957"/>
              <a:chExt cx="569643" cy="549165"/>
            </a:xfrm>
          </p:grpSpPr>
          <p:sp>
            <p:nvSpPr>
              <p:cNvPr id="1621" name="Google Shape;18990;p71">
                <a:extLst>
                  <a:ext uri="{FF2B5EF4-FFF2-40B4-BE49-F238E27FC236}">
                    <a16:creationId xmlns:a16="http://schemas.microsoft.com/office/drawing/2014/main" id="{7B0EBA58-0909-35F8-FCE9-5519B8232485}"/>
                  </a:ext>
                </a:extLst>
              </p:cNvPr>
              <p:cNvSpPr/>
              <p:nvPr/>
            </p:nvSpPr>
            <p:spPr>
              <a:xfrm>
                <a:off x="713225" y="1933957"/>
                <a:ext cx="567487" cy="549161"/>
              </a:xfrm>
              <a:custGeom>
                <a:avLst/>
                <a:gdLst/>
                <a:ahLst/>
                <a:cxnLst/>
                <a:rect l="l" t="t" r="r" b="b"/>
                <a:pathLst>
                  <a:path w="17155" h="16601" extrusionOk="0">
                    <a:moveTo>
                      <a:pt x="8031" y="1"/>
                    </a:moveTo>
                    <a:cubicBezTo>
                      <a:pt x="6699" y="1"/>
                      <a:pt x="6568" y="1886"/>
                      <a:pt x="6184" y="2036"/>
                    </a:cubicBezTo>
                    <a:cubicBezTo>
                      <a:pt x="6153" y="2047"/>
                      <a:pt x="6115" y="2052"/>
                      <a:pt x="6072" y="2052"/>
                    </a:cubicBezTo>
                    <a:cubicBezTo>
                      <a:pt x="5764" y="2052"/>
                      <a:pt x="5172" y="1808"/>
                      <a:pt x="4541" y="1808"/>
                    </a:cubicBezTo>
                    <a:cubicBezTo>
                      <a:pt x="4082" y="1808"/>
                      <a:pt x="3603" y="1937"/>
                      <a:pt x="3199" y="2385"/>
                    </a:cubicBezTo>
                    <a:cubicBezTo>
                      <a:pt x="2456" y="3218"/>
                      <a:pt x="3841" y="4795"/>
                      <a:pt x="5227" y="6034"/>
                    </a:cubicBezTo>
                    <a:cubicBezTo>
                      <a:pt x="4166" y="5631"/>
                      <a:pt x="2973" y="5316"/>
                      <a:pt x="2075" y="5316"/>
                    </a:cubicBezTo>
                    <a:cubicBezTo>
                      <a:pt x="1466" y="5316"/>
                      <a:pt x="994" y="5461"/>
                      <a:pt x="789" y="5820"/>
                    </a:cubicBezTo>
                    <a:cubicBezTo>
                      <a:pt x="1" y="7183"/>
                      <a:pt x="1915" y="8050"/>
                      <a:pt x="1915" y="8490"/>
                    </a:cubicBezTo>
                    <a:cubicBezTo>
                      <a:pt x="1915" y="8929"/>
                      <a:pt x="462" y="10010"/>
                      <a:pt x="1161" y="11395"/>
                    </a:cubicBezTo>
                    <a:cubicBezTo>
                      <a:pt x="1335" y="11740"/>
                      <a:pt x="1685" y="11880"/>
                      <a:pt x="2137" y="11880"/>
                    </a:cubicBezTo>
                    <a:cubicBezTo>
                      <a:pt x="3028" y="11880"/>
                      <a:pt x="4316" y="11336"/>
                      <a:pt x="5429" y="10753"/>
                    </a:cubicBezTo>
                    <a:lnTo>
                      <a:pt x="5429" y="10753"/>
                    </a:lnTo>
                    <a:cubicBezTo>
                      <a:pt x="4112" y="12071"/>
                      <a:pt x="2895" y="13772"/>
                      <a:pt x="3470" y="14594"/>
                    </a:cubicBezTo>
                    <a:cubicBezTo>
                      <a:pt x="3765" y="15015"/>
                      <a:pt x="4136" y="15152"/>
                      <a:pt x="4514" y="15152"/>
                    </a:cubicBezTo>
                    <a:cubicBezTo>
                      <a:pt x="5212" y="15152"/>
                      <a:pt x="5936" y="14688"/>
                      <a:pt x="6268" y="14688"/>
                    </a:cubicBezTo>
                    <a:cubicBezTo>
                      <a:pt x="6305" y="14688"/>
                      <a:pt x="6338" y="14694"/>
                      <a:pt x="6364" y="14707"/>
                    </a:cubicBezTo>
                    <a:cubicBezTo>
                      <a:pt x="6752" y="14884"/>
                      <a:pt x="7119" y="16600"/>
                      <a:pt x="8602" y="16600"/>
                    </a:cubicBezTo>
                    <a:cubicBezTo>
                      <a:pt x="8625" y="16600"/>
                      <a:pt x="8649" y="16600"/>
                      <a:pt x="8673" y="16599"/>
                    </a:cubicBezTo>
                    <a:cubicBezTo>
                      <a:pt x="10104" y="16554"/>
                      <a:pt x="10002" y="13074"/>
                      <a:pt x="9766" y="11114"/>
                    </a:cubicBezTo>
                    <a:lnTo>
                      <a:pt x="9766" y="11114"/>
                    </a:lnTo>
                    <a:cubicBezTo>
                      <a:pt x="10579" y="12834"/>
                      <a:pt x="12088" y="15067"/>
                      <a:pt x="13210" y="15067"/>
                    </a:cubicBezTo>
                    <a:cubicBezTo>
                      <a:pt x="13300" y="15067"/>
                      <a:pt x="13387" y="15052"/>
                      <a:pt x="13471" y="15022"/>
                    </a:cubicBezTo>
                    <a:cubicBezTo>
                      <a:pt x="14947" y="14493"/>
                      <a:pt x="14057" y="12589"/>
                      <a:pt x="14339" y="12263"/>
                    </a:cubicBezTo>
                    <a:cubicBezTo>
                      <a:pt x="14632" y="11925"/>
                      <a:pt x="16434" y="12037"/>
                      <a:pt x="16794" y="10528"/>
                    </a:cubicBezTo>
                    <a:cubicBezTo>
                      <a:pt x="17155" y="9019"/>
                      <a:pt x="13302" y="8208"/>
                      <a:pt x="11444" y="7960"/>
                    </a:cubicBezTo>
                    <a:cubicBezTo>
                      <a:pt x="13460" y="7746"/>
                      <a:pt x="16941" y="6710"/>
                      <a:pt x="16850" y="5381"/>
                    </a:cubicBezTo>
                    <a:cubicBezTo>
                      <a:pt x="16738" y="3804"/>
                      <a:pt x="14665" y="4153"/>
                      <a:pt x="14429" y="3782"/>
                    </a:cubicBezTo>
                    <a:cubicBezTo>
                      <a:pt x="14192" y="3421"/>
                      <a:pt x="14778" y="1709"/>
                      <a:pt x="13426" y="954"/>
                    </a:cubicBezTo>
                    <a:cubicBezTo>
                      <a:pt x="13301" y="885"/>
                      <a:pt x="13171" y="853"/>
                      <a:pt x="13037" y="853"/>
                    </a:cubicBezTo>
                    <a:cubicBezTo>
                      <a:pt x="11845" y="853"/>
                      <a:pt x="10404" y="3423"/>
                      <a:pt x="9664" y="5054"/>
                    </a:cubicBezTo>
                    <a:cubicBezTo>
                      <a:pt x="9755" y="3004"/>
                      <a:pt x="9428" y="200"/>
                      <a:pt x="8268" y="20"/>
                    </a:cubicBezTo>
                    <a:cubicBezTo>
                      <a:pt x="8185" y="7"/>
                      <a:pt x="8106" y="1"/>
                      <a:pt x="8031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8991;p71">
                <a:extLst>
                  <a:ext uri="{FF2B5EF4-FFF2-40B4-BE49-F238E27FC236}">
                    <a16:creationId xmlns:a16="http://schemas.microsoft.com/office/drawing/2014/main" id="{FE13339E-87AC-69A5-084D-189A13C30521}"/>
                  </a:ext>
                </a:extLst>
              </p:cNvPr>
              <p:cNvSpPr/>
              <p:nvPr/>
            </p:nvSpPr>
            <p:spPr>
              <a:xfrm>
                <a:off x="1042972" y="2194565"/>
                <a:ext cx="239896" cy="144328"/>
              </a:xfrm>
              <a:custGeom>
                <a:avLst/>
                <a:gdLst/>
                <a:ahLst/>
                <a:cxnLst/>
                <a:rect l="l" t="t" r="r" b="b"/>
                <a:pathLst>
                  <a:path w="7252" h="4363" extrusionOk="0">
                    <a:moveTo>
                      <a:pt x="602" y="1"/>
                    </a:moveTo>
                    <a:cubicBezTo>
                      <a:pt x="573" y="1"/>
                      <a:pt x="549" y="2"/>
                      <a:pt x="530" y="3"/>
                    </a:cubicBezTo>
                    <a:lnTo>
                      <a:pt x="1" y="747"/>
                    </a:lnTo>
                    <a:lnTo>
                      <a:pt x="4404" y="4362"/>
                    </a:lnTo>
                    <a:cubicBezTo>
                      <a:pt x="4754" y="4058"/>
                      <a:pt x="6477" y="4126"/>
                      <a:pt x="6826" y="2650"/>
                    </a:cubicBezTo>
                    <a:cubicBezTo>
                      <a:pt x="7252" y="850"/>
                      <a:pt x="1503" y="1"/>
                      <a:pt x="60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8992;p71">
                <a:extLst>
                  <a:ext uri="{FF2B5EF4-FFF2-40B4-BE49-F238E27FC236}">
                    <a16:creationId xmlns:a16="http://schemas.microsoft.com/office/drawing/2014/main" id="{7F91ED0C-9459-DF75-2090-C4FF520AE1E9}"/>
                  </a:ext>
                </a:extLst>
              </p:cNvPr>
              <p:cNvSpPr/>
              <p:nvPr/>
            </p:nvSpPr>
            <p:spPr>
              <a:xfrm>
                <a:off x="931557" y="2249048"/>
                <a:ext cx="131559" cy="234074"/>
              </a:xfrm>
              <a:custGeom>
                <a:avLst/>
                <a:gdLst/>
                <a:ahLst/>
                <a:cxnLst/>
                <a:rect l="l" t="t" r="r" b="b"/>
                <a:pathLst>
                  <a:path w="3977" h="7076" extrusionOk="0">
                    <a:moveTo>
                      <a:pt x="2096" y="1"/>
                    </a:moveTo>
                    <a:cubicBezTo>
                      <a:pt x="1465" y="1848"/>
                      <a:pt x="688" y="3639"/>
                      <a:pt x="1" y="5463"/>
                    </a:cubicBezTo>
                    <a:cubicBezTo>
                      <a:pt x="343" y="5993"/>
                      <a:pt x="815" y="7075"/>
                      <a:pt x="1990" y="7075"/>
                    </a:cubicBezTo>
                    <a:cubicBezTo>
                      <a:pt x="2014" y="7075"/>
                      <a:pt x="2038" y="7075"/>
                      <a:pt x="2062" y="7074"/>
                    </a:cubicBezTo>
                    <a:cubicBezTo>
                      <a:pt x="3977" y="7006"/>
                      <a:pt x="3166" y="868"/>
                      <a:pt x="2952" y="305"/>
                    </a:cubicBezTo>
                    <a:lnTo>
                      <a:pt x="2096" y="1"/>
                    </a:ln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8993;p71">
                <a:extLst>
                  <a:ext uri="{FF2B5EF4-FFF2-40B4-BE49-F238E27FC236}">
                    <a16:creationId xmlns:a16="http://schemas.microsoft.com/office/drawing/2014/main" id="{DD7D6280-926A-E2E3-BCFF-7F23041DB979}"/>
                  </a:ext>
                </a:extLst>
              </p:cNvPr>
              <p:cNvSpPr/>
              <p:nvPr/>
            </p:nvSpPr>
            <p:spPr>
              <a:xfrm>
                <a:off x="730361" y="2211039"/>
                <a:ext cx="236257" cy="115780"/>
              </a:xfrm>
              <a:custGeom>
                <a:avLst/>
                <a:gdLst/>
                <a:ahLst/>
                <a:cxnLst/>
                <a:rect l="l" t="t" r="r" b="b"/>
                <a:pathLst>
                  <a:path w="7142" h="3500" extrusionOk="0">
                    <a:moveTo>
                      <a:pt x="7063" y="1"/>
                    </a:moveTo>
                    <a:cubicBezTo>
                      <a:pt x="5159" y="181"/>
                      <a:pt x="3244" y="215"/>
                      <a:pt x="1330" y="271"/>
                    </a:cubicBezTo>
                    <a:cubicBezTo>
                      <a:pt x="1093" y="778"/>
                      <a:pt x="1" y="1780"/>
                      <a:pt x="631" y="3019"/>
                    </a:cubicBezTo>
                    <a:cubicBezTo>
                      <a:pt x="805" y="3361"/>
                      <a:pt x="1155" y="3499"/>
                      <a:pt x="1606" y="3499"/>
                    </a:cubicBezTo>
                    <a:cubicBezTo>
                      <a:pt x="3403" y="3499"/>
                      <a:pt x="6808" y="1303"/>
                      <a:pt x="7142" y="970"/>
                    </a:cubicBezTo>
                    <a:lnTo>
                      <a:pt x="7063" y="1"/>
                    </a:ln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8994;p71">
                <a:extLst>
                  <a:ext uri="{FF2B5EF4-FFF2-40B4-BE49-F238E27FC236}">
                    <a16:creationId xmlns:a16="http://schemas.microsoft.com/office/drawing/2014/main" id="{8DEFB0A2-3AD2-A700-A44B-FBB54434CF6C}"/>
                  </a:ext>
                </a:extLst>
              </p:cNvPr>
              <p:cNvSpPr/>
              <p:nvPr/>
            </p:nvSpPr>
            <p:spPr>
              <a:xfrm>
                <a:off x="776574" y="1993667"/>
                <a:ext cx="203078" cy="195437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908" extrusionOk="0">
                    <a:moveTo>
                      <a:pt x="2619" y="1"/>
                    </a:moveTo>
                    <a:cubicBezTo>
                      <a:pt x="2163" y="1"/>
                      <a:pt x="1687" y="131"/>
                      <a:pt x="1284" y="580"/>
                    </a:cubicBezTo>
                    <a:cubicBezTo>
                      <a:pt x="0" y="2010"/>
                      <a:pt x="5001" y="5671"/>
                      <a:pt x="5553" y="5907"/>
                    </a:cubicBezTo>
                    <a:lnTo>
                      <a:pt x="6139" y="5626"/>
                    </a:lnTo>
                    <a:cubicBezTo>
                      <a:pt x="5801" y="4804"/>
                      <a:pt x="4382" y="1211"/>
                      <a:pt x="3999" y="231"/>
                    </a:cubicBezTo>
                    <a:cubicBezTo>
                      <a:pt x="3669" y="182"/>
                      <a:pt x="3158" y="1"/>
                      <a:pt x="2619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8995;p71">
                <a:extLst>
                  <a:ext uri="{FF2B5EF4-FFF2-40B4-BE49-F238E27FC236}">
                    <a16:creationId xmlns:a16="http://schemas.microsoft.com/office/drawing/2014/main" id="{AA64BE09-D491-D2B7-DDFC-5FC4151376CC}"/>
                  </a:ext>
                </a:extLst>
              </p:cNvPr>
              <p:cNvSpPr/>
              <p:nvPr/>
            </p:nvSpPr>
            <p:spPr>
              <a:xfrm>
                <a:off x="1016144" y="1962175"/>
                <a:ext cx="179624" cy="208305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6297" extrusionOk="0">
                    <a:moveTo>
                      <a:pt x="3880" y="0"/>
                    </a:moveTo>
                    <a:cubicBezTo>
                      <a:pt x="2235" y="0"/>
                      <a:pt x="115" y="4898"/>
                      <a:pt x="1" y="5440"/>
                    </a:cubicBezTo>
                    <a:lnTo>
                      <a:pt x="699" y="6296"/>
                    </a:lnTo>
                    <a:cubicBezTo>
                      <a:pt x="2118" y="5001"/>
                      <a:pt x="3627" y="3807"/>
                      <a:pt x="5204" y="2703"/>
                    </a:cubicBezTo>
                    <a:cubicBezTo>
                      <a:pt x="5148" y="2106"/>
                      <a:pt x="5429" y="755"/>
                      <a:pt x="4269" y="101"/>
                    </a:cubicBezTo>
                    <a:cubicBezTo>
                      <a:pt x="4144" y="32"/>
                      <a:pt x="4013" y="0"/>
                      <a:pt x="388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04" name="Google Shape;18996;p71">
              <a:extLst>
                <a:ext uri="{FF2B5EF4-FFF2-40B4-BE49-F238E27FC236}">
                  <a16:creationId xmlns:a16="http://schemas.microsoft.com/office/drawing/2014/main" id="{FAEEE85E-1362-5C48-41E6-CD3C2CAE0D9C}"/>
                </a:ext>
              </a:extLst>
            </p:cNvPr>
            <p:cNvGrpSpPr/>
            <p:nvPr/>
          </p:nvGrpSpPr>
          <p:grpSpPr>
            <a:xfrm>
              <a:off x="980611" y="1427241"/>
              <a:ext cx="320653" cy="374329"/>
              <a:chOff x="808067" y="1939118"/>
              <a:chExt cx="412415" cy="481452"/>
            </a:xfrm>
          </p:grpSpPr>
          <p:sp>
            <p:nvSpPr>
              <p:cNvPr id="1608" name="Google Shape;18997;p71">
                <a:extLst>
                  <a:ext uri="{FF2B5EF4-FFF2-40B4-BE49-F238E27FC236}">
                    <a16:creationId xmlns:a16="http://schemas.microsoft.com/office/drawing/2014/main" id="{F51E862C-9656-95A1-00F1-9BA6F553AA16}"/>
                  </a:ext>
                </a:extLst>
              </p:cNvPr>
              <p:cNvSpPr/>
              <p:nvPr/>
            </p:nvSpPr>
            <p:spPr>
              <a:xfrm>
                <a:off x="990440" y="2193241"/>
                <a:ext cx="213531" cy="2715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821" extrusionOk="0">
                    <a:moveTo>
                      <a:pt x="124" y="1"/>
                    </a:moveTo>
                    <a:cubicBezTo>
                      <a:pt x="81" y="1"/>
                      <a:pt x="40" y="24"/>
                      <a:pt x="23" y="66"/>
                    </a:cubicBezTo>
                    <a:cubicBezTo>
                      <a:pt x="0" y="122"/>
                      <a:pt x="23" y="178"/>
                      <a:pt x="79" y="212"/>
                    </a:cubicBezTo>
                    <a:cubicBezTo>
                      <a:pt x="969" y="608"/>
                      <a:pt x="1944" y="821"/>
                      <a:pt x="2932" y="821"/>
                    </a:cubicBezTo>
                    <a:cubicBezTo>
                      <a:pt x="2957" y="821"/>
                      <a:pt x="2982" y="821"/>
                      <a:pt x="3008" y="820"/>
                    </a:cubicBezTo>
                    <a:cubicBezTo>
                      <a:pt x="4145" y="809"/>
                      <a:pt x="5294" y="606"/>
                      <a:pt x="6364" y="224"/>
                    </a:cubicBezTo>
                    <a:cubicBezTo>
                      <a:pt x="6420" y="201"/>
                      <a:pt x="6454" y="133"/>
                      <a:pt x="6432" y="77"/>
                    </a:cubicBezTo>
                    <a:cubicBezTo>
                      <a:pt x="6415" y="35"/>
                      <a:pt x="6374" y="12"/>
                      <a:pt x="6330" y="12"/>
                    </a:cubicBezTo>
                    <a:cubicBezTo>
                      <a:pt x="6315" y="12"/>
                      <a:pt x="6300" y="15"/>
                      <a:pt x="6285" y="21"/>
                    </a:cubicBezTo>
                    <a:cubicBezTo>
                      <a:pt x="6263" y="28"/>
                      <a:pt x="4798" y="601"/>
                      <a:pt x="3006" y="601"/>
                    </a:cubicBezTo>
                    <a:cubicBezTo>
                      <a:pt x="2096" y="601"/>
                      <a:pt x="1102" y="453"/>
                      <a:pt x="169" y="10"/>
                    </a:cubicBezTo>
                    <a:cubicBezTo>
                      <a:pt x="155" y="4"/>
                      <a:pt x="140" y="1"/>
                      <a:pt x="124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8998;p71">
                <a:extLst>
                  <a:ext uri="{FF2B5EF4-FFF2-40B4-BE49-F238E27FC236}">
                    <a16:creationId xmlns:a16="http://schemas.microsoft.com/office/drawing/2014/main" id="{7C752BFA-1D12-E446-50FA-A4229A761075}"/>
                  </a:ext>
                </a:extLst>
              </p:cNvPr>
              <p:cNvSpPr/>
              <p:nvPr/>
            </p:nvSpPr>
            <p:spPr>
              <a:xfrm>
                <a:off x="925966" y="1966177"/>
                <a:ext cx="183660" cy="23113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987" extrusionOk="0">
                    <a:moveTo>
                      <a:pt x="3996" y="1"/>
                    </a:moveTo>
                    <a:cubicBezTo>
                      <a:pt x="3975" y="1"/>
                      <a:pt x="3953" y="8"/>
                      <a:pt x="3932" y="25"/>
                    </a:cubicBezTo>
                    <a:cubicBezTo>
                      <a:pt x="3887" y="48"/>
                      <a:pt x="1" y="2853"/>
                      <a:pt x="1916" y="6919"/>
                    </a:cubicBezTo>
                    <a:cubicBezTo>
                      <a:pt x="1927" y="6964"/>
                      <a:pt x="1961" y="6986"/>
                      <a:pt x="2006" y="6986"/>
                    </a:cubicBezTo>
                    <a:lnTo>
                      <a:pt x="2028" y="6986"/>
                    </a:lnTo>
                    <a:cubicBezTo>
                      <a:pt x="2118" y="6975"/>
                      <a:pt x="4371" y="6603"/>
                      <a:pt x="5497" y="4835"/>
                    </a:cubicBezTo>
                    <a:cubicBezTo>
                      <a:pt x="5552" y="4749"/>
                      <a:pt x="5477" y="4664"/>
                      <a:pt x="5400" y="4664"/>
                    </a:cubicBezTo>
                    <a:cubicBezTo>
                      <a:pt x="5365" y="4664"/>
                      <a:pt x="5330" y="4681"/>
                      <a:pt x="5306" y="4722"/>
                    </a:cubicBezTo>
                    <a:cubicBezTo>
                      <a:pt x="4360" y="6220"/>
                      <a:pt x="2479" y="6671"/>
                      <a:pt x="2073" y="6761"/>
                    </a:cubicBezTo>
                    <a:cubicBezTo>
                      <a:pt x="327" y="2886"/>
                      <a:pt x="4022" y="228"/>
                      <a:pt x="4056" y="206"/>
                    </a:cubicBezTo>
                    <a:cubicBezTo>
                      <a:pt x="4147" y="133"/>
                      <a:pt x="4083" y="1"/>
                      <a:pt x="3996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8999;p71">
                <a:extLst>
                  <a:ext uri="{FF2B5EF4-FFF2-40B4-BE49-F238E27FC236}">
                    <a16:creationId xmlns:a16="http://schemas.microsoft.com/office/drawing/2014/main" id="{C816AB7A-2AFA-551C-6BAB-2A7B9FD69F1F}"/>
                  </a:ext>
                </a:extLst>
              </p:cNvPr>
              <p:cNvSpPr/>
              <p:nvPr/>
            </p:nvSpPr>
            <p:spPr>
              <a:xfrm>
                <a:off x="839527" y="1944543"/>
                <a:ext cx="156535" cy="263184"/>
              </a:xfrm>
              <a:custGeom>
                <a:avLst/>
                <a:gdLst/>
                <a:ahLst/>
                <a:cxnLst/>
                <a:rect l="l" t="t" r="r" b="b"/>
                <a:pathLst>
                  <a:path w="4732" h="7956" extrusionOk="0">
                    <a:moveTo>
                      <a:pt x="488" y="1"/>
                    </a:moveTo>
                    <a:cubicBezTo>
                      <a:pt x="433" y="1"/>
                      <a:pt x="378" y="40"/>
                      <a:pt x="384" y="116"/>
                    </a:cubicBezTo>
                    <a:cubicBezTo>
                      <a:pt x="384" y="161"/>
                      <a:pt x="654" y="4791"/>
                      <a:pt x="4382" y="7505"/>
                    </a:cubicBezTo>
                    <a:cubicBezTo>
                      <a:pt x="4133" y="7595"/>
                      <a:pt x="3626" y="7735"/>
                      <a:pt x="2953" y="7735"/>
                    </a:cubicBezTo>
                    <a:cubicBezTo>
                      <a:pt x="2194" y="7735"/>
                      <a:pt x="1225" y="7557"/>
                      <a:pt x="181" y="6931"/>
                    </a:cubicBezTo>
                    <a:cubicBezTo>
                      <a:pt x="162" y="6923"/>
                      <a:pt x="143" y="6919"/>
                      <a:pt x="126" y="6919"/>
                    </a:cubicBezTo>
                    <a:cubicBezTo>
                      <a:pt x="90" y="6919"/>
                      <a:pt x="57" y="6934"/>
                      <a:pt x="35" y="6964"/>
                    </a:cubicBezTo>
                    <a:cubicBezTo>
                      <a:pt x="1" y="7021"/>
                      <a:pt x="23" y="7088"/>
                      <a:pt x="68" y="7122"/>
                    </a:cubicBezTo>
                    <a:cubicBezTo>
                      <a:pt x="936" y="7651"/>
                      <a:pt x="1938" y="7944"/>
                      <a:pt x="2952" y="7956"/>
                    </a:cubicBezTo>
                    <a:cubicBezTo>
                      <a:pt x="3537" y="7956"/>
                      <a:pt x="4123" y="7854"/>
                      <a:pt x="4664" y="7629"/>
                    </a:cubicBezTo>
                    <a:cubicBezTo>
                      <a:pt x="4698" y="7618"/>
                      <a:pt x="4720" y="7584"/>
                      <a:pt x="4731" y="7550"/>
                    </a:cubicBezTo>
                    <a:cubicBezTo>
                      <a:pt x="4731" y="7505"/>
                      <a:pt x="4709" y="7471"/>
                      <a:pt x="4686" y="7449"/>
                    </a:cubicBezTo>
                    <a:cubicBezTo>
                      <a:pt x="879" y="4802"/>
                      <a:pt x="598" y="150"/>
                      <a:pt x="598" y="105"/>
                    </a:cubicBezTo>
                    <a:cubicBezTo>
                      <a:pt x="592" y="35"/>
                      <a:pt x="540" y="1"/>
                      <a:pt x="48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9000;p71">
                <a:extLst>
                  <a:ext uri="{FF2B5EF4-FFF2-40B4-BE49-F238E27FC236}">
                    <a16:creationId xmlns:a16="http://schemas.microsoft.com/office/drawing/2014/main" id="{6F5B5D7B-414E-7D41-CB1C-306BCC451EFC}"/>
                  </a:ext>
                </a:extLst>
              </p:cNvPr>
              <p:cNvSpPr/>
              <p:nvPr/>
            </p:nvSpPr>
            <p:spPr>
              <a:xfrm>
                <a:off x="946476" y="2190198"/>
                <a:ext cx="156700" cy="137877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4168" extrusionOk="0">
                    <a:moveTo>
                      <a:pt x="1386" y="0"/>
                    </a:moveTo>
                    <a:cubicBezTo>
                      <a:pt x="1352" y="0"/>
                      <a:pt x="1318" y="11"/>
                      <a:pt x="1296" y="45"/>
                    </a:cubicBezTo>
                    <a:cubicBezTo>
                      <a:pt x="0" y="2095"/>
                      <a:pt x="237" y="3999"/>
                      <a:pt x="248" y="4077"/>
                    </a:cubicBezTo>
                    <a:cubicBezTo>
                      <a:pt x="259" y="4134"/>
                      <a:pt x="304" y="4168"/>
                      <a:pt x="361" y="4168"/>
                    </a:cubicBezTo>
                    <a:lnTo>
                      <a:pt x="372" y="4168"/>
                    </a:lnTo>
                    <a:cubicBezTo>
                      <a:pt x="428" y="4156"/>
                      <a:pt x="473" y="4100"/>
                      <a:pt x="462" y="4044"/>
                    </a:cubicBezTo>
                    <a:cubicBezTo>
                      <a:pt x="383" y="2737"/>
                      <a:pt x="699" y="1431"/>
                      <a:pt x="1386" y="304"/>
                    </a:cubicBezTo>
                    <a:cubicBezTo>
                      <a:pt x="1712" y="766"/>
                      <a:pt x="2805" y="2196"/>
                      <a:pt x="4528" y="2760"/>
                    </a:cubicBezTo>
                    <a:cubicBezTo>
                      <a:pt x="4544" y="2766"/>
                      <a:pt x="4560" y="2769"/>
                      <a:pt x="4574" y="2769"/>
                    </a:cubicBezTo>
                    <a:cubicBezTo>
                      <a:pt x="4689" y="2769"/>
                      <a:pt x="4736" y="2587"/>
                      <a:pt x="4596" y="2557"/>
                    </a:cubicBezTo>
                    <a:cubicBezTo>
                      <a:pt x="2647" y="1915"/>
                      <a:pt x="1487" y="68"/>
                      <a:pt x="1476" y="45"/>
                    </a:cubicBezTo>
                    <a:cubicBezTo>
                      <a:pt x="1453" y="11"/>
                      <a:pt x="1420" y="0"/>
                      <a:pt x="138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9001;p71">
                <a:extLst>
                  <a:ext uri="{FF2B5EF4-FFF2-40B4-BE49-F238E27FC236}">
                    <a16:creationId xmlns:a16="http://schemas.microsoft.com/office/drawing/2014/main" id="{8BB5B4FD-4037-37EF-F01E-10F59F43F2DC}"/>
                  </a:ext>
                </a:extLst>
              </p:cNvPr>
              <p:cNvSpPr/>
              <p:nvPr/>
            </p:nvSpPr>
            <p:spPr>
              <a:xfrm>
                <a:off x="988588" y="2190132"/>
                <a:ext cx="88324" cy="217303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6569" extrusionOk="0">
                    <a:moveTo>
                      <a:pt x="122" y="0"/>
                    </a:moveTo>
                    <a:cubicBezTo>
                      <a:pt x="115" y="0"/>
                      <a:pt x="109" y="1"/>
                      <a:pt x="101" y="2"/>
                    </a:cubicBezTo>
                    <a:cubicBezTo>
                      <a:pt x="45" y="2"/>
                      <a:pt x="0" y="58"/>
                      <a:pt x="11" y="115"/>
                    </a:cubicBezTo>
                    <a:cubicBezTo>
                      <a:pt x="293" y="3359"/>
                      <a:pt x="2433" y="6490"/>
                      <a:pt x="2455" y="6512"/>
                    </a:cubicBezTo>
                    <a:cubicBezTo>
                      <a:pt x="2478" y="6546"/>
                      <a:pt x="2512" y="6569"/>
                      <a:pt x="2546" y="6569"/>
                    </a:cubicBezTo>
                    <a:cubicBezTo>
                      <a:pt x="2568" y="6569"/>
                      <a:pt x="2591" y="6557"/>
                      <a:pt x="2613" y="6546"/>
                    </a:cubicBezTo>
                    <a:cubicBezTo>
                      <a:pt x="2658" y="6512"/>
                      <a:pt x="2670" y="6445"/>
                      <a:pt x="2636" y="6388"/>
                    </a:cubicBezTo>
                    <a:cubicBezTo>
                      <a:pt x="2613" y="6366"/>
                      <a:pt x="507" y="3280"/>
                      <a:pt x="225" y="92"/>
                    </a:cubicBezTo>
                    <a:cubicBezTo>
                      <a:pt x="215" y="42"/>
                      <a:pt x="178" y="0"/>
                      <a:pt x="122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9002;p71">
                <a:extLst>
                  <a:ext uri="{FF2B5EF4-FFF2-40B4-BE49-F238E27FC236}">
                    <a16:creationId xmlns:a16="http://schemas.microsoft.com/office/drawing/2014/main" id="{3E313DF6-A361-6931-D377-1FDEB5B2DF37}"/>
                  </a:ext>
                </a:extLst>
              </p:cNvPr>
              <p:cNvSpPr/>
              <p:nvPr/>
            </p:nvSpPr>
            <p:spPr>
              <a:xfrm>
                <a:off x="1186542" y="2185534"/>
                <a:ext cx="33940" cy="23586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713" extrusionOk="0">
                    <a:moveTo>
                      <a:pt x="495" y="0"/>
                    </a:moveTo>
                    <a:cubicBezTo>
                      <a:pt x="459" y="0"/>
                      <a:pt x="420" y="6"/>
                      <a:pt x="380" y="17"/>
                    </a:cubicBezTo>
                    <a:cubicBezTo>
                      <a:pt x="0" y="133"/>
                      <a:pt x="154" y="713"/>
                      <a:pt x="507" y="713"/>
                    </a:cubicBezTo>
                    <a:cubicBezTo>
                      <a:pt x="531" y="713"/>
                      <a:pt x="557" y="710"/>
                      <a:pt x="583" y="704"/>
                    </a:cubicBezTo>
                    <a:cubicBezTo>
                      <a:pt x="1026" y="612"/>
                      <a:pt x="884" y="0"/>
                      <a:pt x="495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9003;p71">
                <a:extLst>
                  <a:ext uri="{FF2B5EF4-FFF2-40B4-BE49-F238E27FC236}">
                    <a16:creationId xmlns:a16="http://schemas.microsoft.com/office/drawing/2014/main" id="{CF43CF7B-D0BF-BD47-B4FD-B96485F4BF19}"/>
                  </a:ext>
                </a:extLst>
              </p:cNvPr>
              <p:cNvSpPr/>
              <p:nvPr/>
            </p:nvSpPr>
            <p:spPr>
              <a:xfrm>
                <a:off x="1088392" y="2267838"/>
                <a:ext cx="28283" cy="21270"/>
              </a:xfrm>
              <a:custGeom>
                <a:avLst/>
                <a:gdLst/>
                <a:ahLst/>
                <a:cxnLst/>
                <a:rect l="l" t="t" r="r" b="b"/>
                <a:pathLst>
                  <a:path w="855" h="643" extrusionOk="0">
                    <a:moveTo>
                      <a:pt x="398" y="0"/>
                    </a:moveTo>
                    <a:cubicBezTo>
                      <a:pt x="80" y="0"/>
                      <a:pt x="1" y="532"/>
                      <a:pt x="328" y="627"/>
                    </a:cubicBezTo>
                    <a:cubicBezTo>
                      <a:pt x="365" y="637"/>
                      <a:pt x="400" y="642"/>
                      <a:pt x="432" y="642"/>
                    </a:cubicBezTo>
                    <a:cubicBezTo>
                      <a:pt x="775" y="642"/>
                      <a:pt x="855" y="90"/>
                      <a:pt x="463" y="7"/>
                    </a:cubicBezTo>
                    <a:cubicBezTo>
                      <a:pt x="441" y="2"/>
                      <a:pt x="419" y="0"/>
                      <a:pt x="398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9004;p71">
                <a:extLst>
                  <a:ext uri="{FF2B5EF4-FFF2-40B4-BE49-F238E27FC236}">
                    <a16:creationId xmlns:a16="http://schemas.microsoft.com/office/drawing/2014/main" id="{3D7B34C9-B1BA-6C53-7E65-6BB6A8889BE6}"/>
                  </a:ext>
                </a:extLst>
              </p:cNvPr>
              <p:cNvSpPr/>
              <p:nvPr/>
            </p:nvSpPr>
            <p:spPr>
              <a:xfrm>
                <a:off x="842206" y="1939118"/>
                <a:ext cx="31988" cy="2606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88" extrusionOk="0">
                    <a:moveTo>
                      <a:pt x="482" y="1"/>
                    </a:moveTo>
                    <a:cubicBezTo>
                      <a:pt x="319" y="1"/>
                      <a:pt x="159" y="82"/>
                      <a:pt x="100" y="269"/>
                    </a:cubicBezTo>
                    <a:cubicBezTo>
                      <a:pt x="1" y="587"/>
                      <a:pt x="251" y="788"/>
                      <a:pt x="500" y="788"/>
                    </a:cubicBezTo>
                    <a:cubicBezTo>
                      <a:pt x="675" y="788"/>
                      <a:pt x="849" y="688"/>
                      <a:pt x="900" y="461"/>
                    </a:cubicBezTo>
                    <a:cubicBezTo>
                      <a:pt x="967" y="179"/>
                      <a:pt x="722" y="1"/>
                      <a:pt x="4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9005;p71">
                <a:extLst>
                  <a:ext uri="{FF2B5EF4-FFF2-40B4-BE49-F238E27FC236}">
                    <a16:creationId xmlns:a16="http://schemas.microsoft.com/office/drawing/2014/main" id="{EB86BC07-DCDA-FDAA-9F1E-4090881E3368}"/>
                  </a:ext>
                </a:extLst>
              </p:cNvPr>
              <p:cNvSpPr/>
              <p:nvPr/>
            </p:nvSpPr>
            <p:spPr>
              <a:xfrm>
                <a:off x="1060141" y="2395693"/>
                <a:ext cx="31889" cy="2487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752" extrusionOk="0">
                    <a:moveTo>
                      <a:pt x="516" y="0"/>
                    </a:moveTo>
                    <a:cubicBezTo>
                      <a:pt x="269" y="0"/>
                      <a:pt x="1" y="259"/>
                      <a:pt x="135" y="535"/>
                    </a:cubicBezTo>
                    <a:cubicBezTo>
                      <a:pt x="208" y="688"/>
                      <a:pt x="329" y="751"/>
                      <a:pt x="451" y="751"/>
                    </a:cubicBezTo>
                    <a:cubicBezTo>
                      <a:pt x="706" y="751"/>
                      <a:pt x="963" y="475"/>
                      <a:pt x="788" y="163"/>
                    </a:cubicBezTo>
                    <a:cubicBezTo>
                      <a:pt x="724" y="48"/>
                      <a:pt x="622" y="0"/>
                      <a:pt x="51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9006;p71">
                <a:extLst>
                  <a:ext uri="{FF2B5EF4-FFF2-40B4-BE49-F238E27FC236}">
                    <a16:creationId xmlns:a16="http://schemas.microsoft.com/office/drawing/2014/main" id="{C65F9F32-3BA2-BEC4-2EF1-87ED25ABB499}"/>
                  </a:ext>
                </a:extLst>
              </p:cNvPr>
              <p:cNvSpPr/>
              <p:nvPr/>
            </p:nvSpPr>
            <p:spPr>
              <a:xfrm>
                <a:off x="1044296" y="1956981"/>
                <a:ext cx="34966" cy="23388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707" extrusionOk="0">
                    <a:moveTo>
                      <a:pt x="508" y="1"/>
                    </a:moveTo>
                    <a:cubicBezTo>
                      <a:pt x="441" y="1"/>
                      <a:pt x="370" y="21"/>
                      <a:pt x="298" y="67"/>
                    </a:cubicBezTo>
                    <a:cubicBezTo>
                      <a:pt x="0" y="259"/>
                      <a:pt x="236" y="707"/>
                      <a:pt x="536" y="707"/>
                    </a:cubicBezTo>
                    <a:cubicBezTo>
                      <a:pt x="587" y="707"/>
                      <a:pt x="640" y="693"/>
                      <a:pt x="693" y="664"/>
                    </a:cubicBezTo>
                    <a:cubicBezTo>
                      <a:pt x="1057" y="468"/>
                      <a:pt x="833" y="1"/>
                      <a:pt x="5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9007;p71">
                <a:extLst>
                  <a:ext uri="{FF2B5EF4-FFF2-40B4-BE49-F238E27FC236}">
                    <a16:creationId xmlns:a16="http://schemas.microsoft.com/office/drawing/2014/main" id="{B55E6542-24B4-44D9-65F6-5FCDAA948B4A}"/>
                  </a:ext>
                </a:extLst>
              </p:cNvPr>
              <p:cNvSpPr/>
              <p:nvPr/>
            </p:nvSpPr>
            <p:spPr>
              <a:xfrm>
                <a:off x="1087995" y="2106934"/>
                <a:ext cx="38340" cy="26001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786" extrusionOk="0">
                    <a:moveTo>
                      <a:pt x="566" y="0"/>
                    </a:moveTo>
                    <a:cubicBezTo>
                      <a:pt x="478" y="0"/>
                      <a:pt x="384" y="32"/>
                      <a:pt x="295" y="107"/>
                    </a:cubicBezTo>
                    <a:cubicBezTo>
                      <a:pt x="0" y="356"/>
                      <a:pt x="286" y="785"/>
                      <a:pt x="597" y="785"/>
                    </a:cubicBezTo>
                    <a:cubicBezTo>
                      <a:pt x="666" y="785"/>
                      <a:pt x="737" y="764"/>
                      <a:pt x="802" y="715"/>
                    </a:cubicBezTo>
                    <a:cubicBezTo>
                      <a:pt x="1159" y="456"/>
                      <a:pt x="901" y="0"/>
                      <a:pt x="56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9008;p71">
                <a:extLst>
                  <a:ext uri="{FF2B5EF4-FFF2-40B4-BE49-F238E27FC236}">
                    <a16:creationId xmlns:a16="http://schemas.microsoft.com/office/drawing/2014/main" id="{E863D43F-D407-B0D0-2D88-206FBFA5662B}"/>
                  </a:ext>
                </a:extLst>
              </p:cNvPr>
              <p:cNvSpPr/>
              <p:nvPr/>
            </p:nvSpPr>
            <p:spPr>
              <a:xfrm>
                <a:off x="808067" y="2153049"/>
                <a:ext cx="48528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68" extrusionOk="0">
                    <a:moveTo>
                      <a:pt x="707" y="0"/>
                    </a:moveTo>
                    <a:cubicBezTo>
                      <a:pt x="253" y="0"/>
                      <a:pt x="1" y="750"/>
                      <a:pt x="479" y="999"/>
                    </a:cubicBezTo>
                    <a:cubicBezTo>
                      <a:pt x="569" y="1047"/>
                      <a:pt x="656" y="1068"/>
                      <a:pt x="736" y="1068"/>
                    </a:cubicBezTo>
                    <a:cubicBezTo>
                      <a:pt x="1223" y="1068"/>
                      <a:pt x="1466" y="293"/>
                      <a:pt x="895" y="42"/>
                    </a:cubicBezTo>
                    <a:cubicBezTo>
                      <a:pt x="830" y="13"/>
                      <a:pt x="767" y="0"/>
                      <a:pt x="707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9009;p71">
                <a:extLst>
                  <a:ext uri="{FF2B5EF4-FFF2-40B4-BE49-F238E27FC236}">
                    <a16:creationId xmlns:a16="http://schemas.microsoft.com/office/drawing/2014/main" id="{7F8B9062-18D4-DD58-15BA-5DD97A1D4CD7}"/>
                  </a:ext>
                </a:extLst>
              </p:cNvPr>
              <p:cNvSpPr/>
              <p:nvPr/>
            </p:nvSpPr>
            <p:spPr>
              <a:xfrm>
                <a:off x="940191" y="2316069"/>
                <a:ext cx="38704" cy="31327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47" extrusionOk="0">
                    <a:moveTo>
                      <a:pt x="567" y="0"/>
                    </a:moveTo>
                    <a:cubicBezTo>
                      <a:pt x="362" y="0"/>
                      <a:pt x="157" y="116"/>
                      <a:pt x="89" y="385"/>
                    </a:cubicBezTo>
                    <a:cubicBezTo>
                      <a:pt x="1" y="725"/>
                      <a:pt x="298" y="946"/>
                      <a:pt x="588" y="946"/>
                    </a:cubicBezTo>
                    <a:cubicBezTo>
                      <a:pt x="778" y="946"/>
                      <a:pt x="964" y="851"/>
                      <a:pt x="1035" y="633"/>
                    </a:cubicBezTo>
                    <a:cubicBezTo>
                      <a:pt x="1169" y="251"/>
                      <a:pt x="868" y="0"/>
                      <a:pt x="567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05" name="Google Shape;19010;p71">
              <a:extLst>
                <a:ext uri="{FF2B5EF4-FFF2-40B4-BE49-F238E27FC236}">
                  <a16:creationId xmlns:a16="http://schemas.microsoft.com/office/drawing/2014/main" id="{6717FE20-529B-F3D2-9EA9-825EBBE01D57}"/>
                </a:ext>
              </a:extLst>
            </p:cNvPr>
            <p:cNvSpPr/>
            <p:nvPr/>
          </p:nvSpPr>
          <p:spPr>
            <a:xfrm>
              <a:off x="1080097" y="1582332"/>
              <a:ext cx="106068" cy="99432"/>
            </a:xfrm>
            <a:custGeom>
              <a:avLst/>
              <a:gdLst/>
              <a:ahLst/>
              <a:cxnLst/>
              <a:rect l="l" t="t" r="r" b="b"/>
              <a:pathLst>
                <a:path w="4124" h="3866" extrusionOk="0">
                  <a:moveTo>
                    <a:pt x="2456" y="0"/>
                  </a:moveTo>
                  <a:cubicBezTo>
                    <a:pt x="2066" y="0"/>
                    <a:pt x="1758" y="501"/>
                    <a:pt x="1758" y="501"/>
                  </a:cubicBezTo>
                  <a:cubicBezTo>
                    <a:pt x="1758" y="501"/>
                    <a:pt x="1507" y="104"/>
                    <a:pt x="1218" y="104"/>
                  </a:cubicBezTo>
                  <a:cubicBezTo>
                    <a:pt x="1177" y="104"/>
                    <a:pt x="1135" y="112"/>
                    <a:pt x="1094" y="130"/>
                  </a:cubicBezTo>
                  <a:cubicBezTo>
                    <a:pt x="767" y="276"/>
                    <a:pt x="891" y="851"/>
                    <a:pt x="891" y="851"/>
                  </a:cubicBezTo>
                  <a:cubicBezTo>
                    <a:pt x="891" y="851"/>
                    <a:pt x="807" y="832"/>
                    <a:pt x="694" y="832"/>
                  </a:cubicBezTo>
                  <a:cubicBezTo>
                    <a:pt x="506" y="832"/>
                    <a:pt x="239" y="884"/>
                    <a:pt x="147" y="1166"/>
                  </a:cubicBezTo>
                  <a:cubicBezTo>
                    <a:pt x="1" y="1616"/>
                    <a:pt x="530" y="1954"/>
                    <a:pt x="530" y="1954"/>
                  </a:cubicBezTo>
                  <a:cubicBezTo>
                    <a:pt x="530" y="1954"/>
                    <a:pt x="23" y="2518"/>
                    <a:pt x="294" y="2923"/>
                  </a:cubicBezTo>
                  <a:cubicBezTo>
                    <a:pt x="411" y="3093"/>
                    <a:pt x="578" y="3142"/>
                    <a:pt x="730" y="3142"/>
                  </a:cubicBezTo>
                  <a:cubicBezTo>
                    <a:pt x="930" y="3142"/>
                    <a:pt x="1105" y="3058"/>
                    <a:pt x="1105" y="3058"/>
                  </a:cubicBezTo>
                  <a:lnTo>
                    <a:pt x="1105" y="3058"/>
                  </a:lnTo>
                  <a:cubicBezTo>
                    <a:pt x="1105" y="3058"/>
                    <a:pt x="970" y="3768"/>
                    <a:pt x="1431" y="3824"/>
                  </a:cubicBezTo>
                  <a:cubicBezTo>
                    <a:pt x="1456" y="3827"/>
                    <a:pt x="1480" y="3828"/>
                    <a:pt x="1504" y="3828"/>
                  </a:cubicBezTo>
                  <a:cubicBezTo>
                    <a:pt x="1931" y="3828"/>
                    <a:pt x="2265" y="3374"/>
                    <a:pt x="2265" y="3374"/>
                  </a:cubicBezTo>
                  <a:cubicBezTo>
                    <a:pt x="2265" y="3374"/>
                    <a:pt x="2511" y="3865"/>
                    <a:pt x="2902" y="3865"/>
                  </a:cubicBezTo>
                  <a:cubicBezTo>
                    <a:pt x="2929" y="3865"/>
                    <a:pt x="2957" y="3863"/>
                    <a:pt x="2986" y="3858"/>
                  </a:cubicBezTo>
                  <a:cubicBezTo>
                    <a:pt x="3436" y="3779"/>
                    <a:pt x="3188" y="2957"/>
                    <a:pt x="3188" y="2957"/>
                  </a:cubicBezTo>
                  <a:lnTo>
                    <a:pt x="3188" y="2957"/>
                  </a:lnTo>
                  <a:cubicBezTo>
                    <a:pt x="3189" y="2957"/>
                    <a:pt x="3251" y="2971"/>
                    <a:pt x="3341" y="2971"/>
                  </a:cubicBezTo>
                  <a:cubicBezTo>
                    <a:pt x="3508" y="2971"/>
                    <a:pt x="3770" y="2923"/>
                    <a:pt x="3909" y="2653"/>
                  </a:cubicBezTo>
                  <a:cubicBezTo>
                    <a:pt x="4123" y="2247"/>
                    <a:pt x="3380" y="1864"/>
                    <a:pt x="3380" y="1864"/>
                  </a:cubicBezTo>
                  <a:cubicBezTo>
                    <a:pt x="3380" y="1864"/>
                    <a:pt x="3763" y="1391"/>
                    <a:pt x="3628" y="1008"/>
                  </a:cubicBezTo>
                  <a:cubicBezTo>
                    <a:pt x="3564" y="811"/>
                    <a:pt x="3339" y="763"/>
                    <a:pt x="3135" y="763"/>
                  </a:cubicBezTo>
                  <a:cubicBezTo>
                    <a:pt x="2944" y="763"/>
                    <a:pt x="2772" y="806"/>
                    <a:pt x="2772" y="806"/>
                  </a:cubicBezTo>
                  <a:cubicBezTo>
                    <a:pt x="2772" y="806"/>
                    <a:pt x="3065" y="197"/>
                    <a:pt x="2614" y="28"/>
                  </a:cubicBezTo>
                  <a:cubicBezTo>
                    <a:pt x="2560" y="9"/>
                    <a:pt x="2508" y="0"/>
                    <a:pt x="2456" y="0"/>
                  </a:cubicBezTo>
                  <a:close/>
                </a:path>
              </a:pathLst>
            </a:custGeom>
            <a:solidFill>
              <a:srgbClr val="DA8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" name="Google Shape;19011;p71">
              <a:extLst>
                <a:ext uri="{FF2B5EF4-FFF2-40B4-BE49-F238E27FC236}">
                  <a16:creationId xmlns:a16="http://schemas.microsoft.com/office/drawing/2014/main" id="{05D8EC9D-7BB4-51F0-2E3F-9A0EFC3940A7}"/>
                </a:ext>
              </a:extLst>
            </p:cNvPr>
            <p:cNvSpPr/>
            <p:nvPr/>
          </p:nvSpPr>
          <p:spPr>
            <a:xfrm>
              <a:off x="1104145" y="1605943"/>
              <a:ext cx="55066" cy="53703"/>
            </a:xfrm>
            <a:custGeom>
              <a:avLst/>
              <a:gdLst/>
              <a:ahLst/>
              <a:cxnLst/>
              <a:rect l="l" t="t" r="r" b="b"/>
              <a:pathLst>
                <a:path w="2141" h="2088" extrusionOk="0">
                  <a:moveTo>
                    <a:pt x="1026" y="0"/>
                  </a:moveTo>
                  <a:cubicBezTo>
                    <a:pt x="767" y="0"/>
                    <a:pt x="688" y="383"/>
                    <a:pt x="688" y="383"/>
                  </a:cubicBezTo>
                  <a:cubicBezTo>
                    <a:pt x="688" y="383"/>
                    <a:pt x="543" y="264"/>
                    <a:pt x="414" y="264"/>
                  </a:cubicBezTo>
                  <a:cubicBezTo>
                    <a:pt x="374" y="264"/>
                    <a:pt x="337" y="275"/>
                    <a:pt x="305" y="304"/>
                  </a:cubicBezTo>
                  <a:cubicBezTo>
                    <a:pt x="159" y="428"/>
                    <a:pt x="316" y="698"/>
                    <a:pt x="316" y="698"/>
                  </a:cubicBezTo>
                  <a:cubicBezTo>
                    <a:pt x="316" y="698"/>
                    <a:pt x="1" y="732"/>
                    <a:pt x="1" y="980"/>
                  </a:cubicBezTo>
                  <a:cubicBezTo>
                    <a:pt x="1" y="1228"/>
                    <a:pt x="316" y="1307"/>
                    <a:pt x="316" y="1307"/>
                  </a:cubicBezTo>
                  <a:cubicBezTo>
                    <a:pt x="316" y="1307"/>
                    <a:pt x="159" y="1667"/>
                    <a:pt x="361" y="1825"/>
                  </a:cubicBezTo>
                  <a:cubicBezTo>
                    <a:pt x="414" y="1866"/>
                    <a:pt x="468" y="1881"/>
                    <a:pt x="519" y="1881"/>
                  </a:cubicBezTo>
                  <a:cubicBezTo>
                    <a:pt x="666" y="1881"/>
                    <a:pt x="789" y="1757"/>
                    <a:pt x="789" y="1757"/>
                  </a:cubicBezTo>
                  <a:cubicBezTo>
                    <a:pt x="789" y="1757"/>
                    <a:pt x="819" y="2088"/>
                    <a:pt x="1030" y="2088"/>
                  </a:cubicBezTo>
                  <a:cubicBezTo>
                    <a:pt x="1043" y="2088"/>
                    <a:pt x="1057" y="2086"/>
                    <a:pt x="1071" y="2084"/>
                  </a:cubicBezTo>
                  <a:cubicBezTo>
                    <a:pt x="1307" y="2039"/>
                    <a:pt x="1409" y="1723"/>
                    <a:pt x="1409" y="1723"/>
                  </a:cubicBezTo>
                  <a:cubicBezTo>
                    <a:pt x="1409" y="1723"/>
                    <a:pt x="1563" y="1878"/>
                    <a:pt x="1729" y="1878"/>
                  </a:cubicBezTo>
                  <a:cubicBezTo>
                    <a:pt x="1769" y="1878"/>
                    <a:pt x="1809" y="1869"/>
                    <a:pt x="1848" y="1847"/>
                  </a:cubicBezTo>
                  <a:cubicBezTo>
                    <a:pt x="2051" y="1735"/>
                    <a:pt x="1803" y="1363"/>
                    <a:pt x="1803" y="1363"/>
                  </a:cubicBezTo>
                  <a:cubicBezTo>
                    <a:pt x="1949" y="1352"/>
                    <a:pt x="2073" y="1239"/>
                    <a:pt x="2107" y="1093"/>
                  </a:cubicBezTo>
                  <a:cubicBezTo>
                    <a:pt x="2141" y="856"/>
                    <a:pt x="1713" y="789"/>
                    <a:pt x="1713" y="789"/>
                  </a:cubicBezTo>
                  <a:cubicBezTo>
                    <a:pt x="1713" y="789"/>
                    <a:pt x="1825" y="496"/>
                    <a:pt x="1690" y="327"/>
                  </a:cubicBezTo>
                  <a:cubicBezTo>
                    <a:pt x="1654" y="277"/>
                    <a:pt x="1599" y="260"/>
                    <a:pt x="1540" y="260"/>
                  </a:cubicBezTo>
                  <a:cubicBezTo>
                    <a:pt x="1397" y="260"/>
                    <a:pt x="1229" y="361"/>
                    <a:pt x="1229" y="361"/>
                  </a:cubicBezTo>
                  <a:cubicBezTo>
                    <a:pt x="1229" y="361"/>
                    <a:pt x="1274" y="11"/>
                    <a:pt x="1026" y="0"/>
                  </a:cubicBezTo>
                  <a:close/>
                </a:path>
              </a:pathLst>
            </a:custGeom>
            <a:solidFill>
              <a:srgbClr val="FFF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" name="Google Shape;19012;p71">
              <a:extLst>
                <a:ext uri="{FF2B5EF4-FFF2-40B4-BE49-F238E27FC236}">
                  <a16:creationId xmlns:a16="http://schemas.microsoft.com/office/drawing/2014/main" id="{E1AE73BC-E3B3-5595-CA90-948F07D152C1}"/>
                </a:ext>
              </a:extLst>
            </p:cNvPr>
            <p:cNvSpPr/>
            <p:nvPr/>
          </p:nvSpPr>
          <p:spPr>
            <a:xfrm>
              <a:off x="1127911" y="1627780"/>
              <a:ext cx="8719" cy="8590"/>
            </a:xfrm>
            <a:custGeom>
              <a:avLst/>
              <a:gdLst/>
              <a:ahLst/>
              <a:cxnLst/>
              <a:rect l="l" t="t" r="r" b="b"/>
              <a:pathLst>
                <a:path w="339" h="334" extrusionOk="0">
                  <a:moveTo>
                    <a:pt x="228" y="0"/>
                  </a:moveTo>
                  <a:cubicBezTo>
                    <a:pt x="216" y="0"/>
                    <a:pt x="204" y="2"/>
                    <a:pt x="192" y="7"/>
                  </a:cubicBezTo>
                  <a:cubicBezTo>
                    <a:pt x="79" y="18"/>
                    <a:pt x="0" y="120"/>
                    <a:pt x="12" y="232"/>
                  </a:cubicBezTo>
                  <a:cubicBezTo>
                    <a:pt x="23" y="289"/>
                    <a:pt x="68" y="334"/>
                    <a:pt x="124" y="334"/>
                  </a:cubicBezTo>
                  <a:cubicBezTo>
                    <a:pt x="181" y="334"/>
                    <a:pt x="226" y="289"/>
                    <a:pt x="226" y="232"/>
                  </a:cubicBezTo>
                  <a:cubicBezTo>
                    <a:pt x="226" y="210"/>
                    <a:pt x="226" y="210"/>
                    <a:pt x="248" y="210"/>
                  </a:cubicBezTo>
                  <a:cubicBezTo>
                    <a:pt x="305" y="199"/>
                    <a:pt x="338" y="131"/>
                    <a:pt x="316" y="75"/>
                  </a:cubicBezTo>
                  <a:cubicBezTo>
                    <a:pt x="307" y="30"/>
                    <a:pt x="270" y="0"/>
                    <a:pt x="2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27" name="Google Shape;19013;p71">
            <a:extLst>
              <a:ext uri="{FF2B5EF4-FFF2-40B4-BE49-F238E27FC236}">
                <a16:creationId xmlns:a16="http://schemas.microsoft.com/office/drawing/2014/main" id="{EB51E781-FE8F-8E26-0D52-BC40249E606B}"/>
              </a:ext>
            </a:extLst>
          </p:cNvPr>
          <p:cNvGrpSpPr/>
          <p:nvPr/>
        </p:nvGrpSpPr>
        <p:grpSpPr>
          <a:xfrm>
            <a:off x="6397825" y="2458217"/>
            <a:ext cx="235533" cy="227066"/>
            <a:chOff x="1414763" y="2078596"/>
            <a:chExt cx="235533" cy="227066"/>
          </a:xfrm>
        </p:grpSpPr>
        <p:grpSp>
          <p:nvGrpSpPr>
            <p:cNvPr id="1628" name="Google Shape;19014;p71">
              <a:extLst>
                <a:ext uri="{FF2B5EF4-FFF2-40B4-BE49-F238E27FC236}">
                  <a16:creationId xmlns:a16="http://schemas.microsoft.com/office/drawing/2014/main" id="{4CEE76E2-35E5-32CD-3C4C-31621B0C66BE}"/>
                </a:ext>
              </a:extLst>
            </p:cNvPr>
            <p:cNvGrpSpPr/>
            <p:nvPr/>
          </p:nvGrpSpPr>
          <p:grpSpPr>
            <a:xfrm>
              <a:off x="1414763" y="2078596"/>
              <a:ext cx="235533" cy="227066"/>
              <a:chOff x="713225" y="1933957"/>
              <a:chExt cx="569643" cy="549165"/>
            </a:xfrm>
          </p:grpSpPr>
          <p:sp>
            <p:nvSpPr>
              <p:cNvPr id="1646" name="Google Shape;19015;p71">
                <a:extLst>
                  <a:ext uri="{FF2B5EF4-FFF2-40B4-BE49-F238E27FC236}">
                    <a16:creationId xmlns:a16="http://schemas.microsoft.com/office/drawing/2014/main" id="{61A2E2BF-64BF-BBBC-AFDA-DA48452B0C8D}"/>
                  </a:ext>
                </a:extLst>
              </p:cNvPr>
              <p:cNvSpPr/>
              <p:nvPr/>
            </p:nvSpPr>
            <p:spPr>
              <a:xfrm>
                <a:off x="713225" y="1933957"/>
                <a:ext cx="567487" cy="549161"/>
              </a:xfrm>
              <a:custGeom>
                <a:avLst/>
                <a:gdLst/>
                <a:ahLst/>
                <a:cxnLst/>
                <a:rect l="l" t="t" r="r" b="b"/>
                <a:pathLst>
                  <a:path w="17155" h="16601" extrusionOk="0">
                    <a:moveTo>
                      <a:pt x="8031" y="1"/>
                    </a:moveTo>
                    <a:cubicBezTo>
                      <a:pt x="6699" y="1"/>
                      <a:pt x="6568" y="1886"/>
                      <a:pt x="6184" y="2036"/>
                    </a:cubicBezTo>
                    <a:cubicBezTo>
                      <a:pt x="6153" y="2047"/>
                      <a:pt x="6115" y="2052"/>
                      <a:pt x="6072" y="2052"/>
                    </a:cubicBezTo>
                    <a:cubicBezTo>
                      <a:pt x="5764" y="2052"/>
                      <a:pt x="5172" y="1808"/>
                      <a:pt x="4541" y="1808"/>
                    </a:cubicBezTo>
                    <a:cubicBezTo>
                      <a:pt x="4082" y="1808"/>
                      <a:pt x="3603" y="1937"/>
                      <a:pt x="3199" y="2385"/>
                    </a:cubicBezTo>
                    <a:cubicBezTo>
                      <a:pt x="2456" y="3218"/>
                      <a:pt x="3841" y="4795"/>
                      <a:pt x="5227" y="6034"/>
                    </a:cubicBezTo>
                    <a:cubicBezTo>
                      <a:pt x="4166" y="5631"/>
                      <a:pt x="2973" y="5316"/>
                      <a:pt x="2075" y="5316"/>
                    </a:cubicBezTo>
                    <a:cubicBezTo>
                      <a:pt x="1466" y="5316"/>
                      <a:pt x="994" y="5461"/>
                      <a:pt x="789" y="5820"/>
                    </a:cubicBezTo>
                    <a:cubicBezTo>
                      <a:pt x="1" y="7183"/>
                      <a:pt x="1915" y="8050"/>
                      <a:pt x="1915" y="8490"/>
                    </a:cubicBezTo>
                    <a:cubicBezTo>
                      <a:pt x="1915" y="8929"/>
                      <a:pt x="462" y="10010"/>
                      <a:pt x="1161" y="11395"/>
                    </a:cubicBezTo>
                    <a:cubicBezTo>
                      <a:pt x="1335" y="11740"/>
                      <a:pt x="1685" y="11880"/>
                      <a:pt x="2137" y="11880"/>
                    </a:cubicBezTo>
                    <a:cubicBezTo>
                      <a:pt x="3028" y="11880"/>
                      <a:pt x="4316" y="11336"/>
                      <a:pt x="5429" y="10753"/>
                    </a:cubicBezTo>
                    <a:lnTo>
                      <a:pt x="5429" y="10753"/>
                    </a:lnTo>
                    <a:cubicBezTo>
                      <a:pt x="4112" y="12071"/>
                      <a:pt x="2895" y="13772"/>
                      <a:pt x="3470" y="14594"/>
                    </a:cubicBezTo>
                    <a:cubicBezTo>
                      <a:pt x="3765" y="15015"/>
                      <a:pt x="4136" y="15152"/>
                      <a:pt x="4514" y="15152"/>
                    </a:cubicBezTo>
                    <a:cubicBezTo>
                      <a:pt x="5212" y="15152"/>
                      <a:pt x="5936" y="14688"/>
                      <a:pt x="6268" y="14688"/>
                    </a:cubicBezTo>
                    <a:cubicBezTo>
                      <a:pt x="6305" y="14688"/>
                      <a:pt x="6338" y="14694"/>
                      <a:pt x="6364" y="14707"/>
                    </a:cubicBezTo>
                    <a:cubicBezTo>
                      <a:pt x="6752" y="14884"/>
                      <a:pt x="7119" y="16600"/>
                      <a:pt x="8602" y="16600"/>
                    </a:cubicBezTo>
                    <a:cubicBezTo>
                      <a:pt x="8625" y="16600"/>
                      <a:pt x="8649" y="16600"/>
                      <a:pt x="8673" y="16599"/>
                    </a:cubicBezTo>
                    <a:cubicBezTo>
                      <a:pt x="10104" y="16554"/>
                      <a:pt x="10002" y="13074"/>
                      <a:pt x="9766" y="11114"/>
                    </a:cubicBezTo>
                    <a:lnTo>
                      <a:pt x="9766" y="11114"/>
                    </a:lnTo>
                    <a:cubicBezTo>
                      <a:pt x="10579" y="12834"/>
                      <a:pt x="12088" y="15067"/>
                      <a:pt x="13210" y="15067"/>
                    </a:cubicBezTo>
                    <a:cubicBezTo>
                      <a:pt x="13300" y="15067"/>
                      <a:pt x="13387" y="15052"/>
                      <a:pt x="13471" y="15022"/>
                    </a:cubicBezTo>
                    <a:cubicBezTo>
                      <a:pt x="14947" y="14493"/>
                      <a:pt x="14057" y="12589"/>
                      <a:pt x="14339" y="12263"/>
                    </a:cubicBezTo>
                    <a:cubicBezTo>
                      <a:pt x="14632" y="11925"/>
                      <a:pt x="16434" y="12037"/>
                      <a:pt x="16794" y="10528"/>
                    </a:cubicBezTo>
                    <a:cubicBezTo>
                      <a:pt x="17155" y="9019"/>
                      <a:pt x="13302" y="8208"/>
                      <a:pt x="11444" y="7960"/>
                    </a:cubicBezTo>
                    <a:cubicBezTo>
                      <a:pt x="13460" y="7746"/>
                      <a:pt x="16941" y="6710"/>
                      <a:pt x="16850" y="5381"/>
                    </a:cubicBezTo>
                    <a:cubicBezTo>
                      <a:pt x="16738" y="3804"/>
                      <a:pt x="14665" y="4153"/>
                      <a:pt x="14429" y="3782"/>
                    </a:cubicBezTo>
                    <a:cubicBezTo>
                      <a:pt x="14192" y="3421"/>
                      <a:pt x="14778" y="1709"/>
                      <a:pt x="13426" y="954"/>
                    </a:cubicBezTo>
                    <a:cubicBezTo>
                      <a:pt x="13301" y="885"/>
                      <a:pt x="13171" y="853"/>
                      <a:pt x="13037" y="853"/>
                    </a:cubicBezTo>
                    <a:cubicBezTo>
                      <a:pt x="11845" y="853"/>
                      <a:pt x="10404" y="3423"/>
                      <a:pt x="9664" y="5054"/>
                    </a:cubicBezTo>
                    <a:cubicBezTo>
                      <a:pt x="9755" y="3004"/>
                      <a:pt x="9428" y="200"/>
                      <a:pt x="8268" y="20"/>
                    </a:cubicBezTo>
                    <a:cubicBezTo>
                      <a:pt x="8185" y="7"/>
                      <a:pt x="8106" y="1"/>
                      <a:pt x="8031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9016;p71">
                <a:extLst>
                  <a:ext uri="{FF2B5EF4-FFF2-40B4-BE49-F238E27FC236}">
                    <a16:creationId xmlns:a16="http://schemas.microsoft.com/office/drawing/2014/main" id="{DC47B407-6753-96E0-5F1D-92662AED3B26}"/>
                  </a:ext>
                </a:extLst>
              </p:cNvPr>
              <p:cNvSpPr/>
              <p:nvPr/>
            </p:nvSpPr>
            <p:spPr>
              <a:xfrm>
                <a:off x="1042972" y="2194565"/>
                <a:ext cx="239896" cy="144328"/>
              </a:xfrm>
              <a:custGeom>
                <a:avLst/>
                <a:gdLst/>
                <a:ahLst/>
                <a:cxnLst/>
                <a:rect l="l" t="t" r="r" b="b"/>
                <a:pathLst>
                  <a:path w="7252" h="4363" extrusionOk="0">
                    <a:moveTo>
                      <a:pt x="602" y="1"/>
                    </a:moveTo>
                    <a:cubicBezTo>
                      <a:pt x="573" y="1"/>
                      <a:pt x="549" y="2"/>
                      <a:pt x="530" y="3"/>
                    </a:cubicBezTo>
                    <a:lnTo>
                      <a:pt x="1" y="747"/>
                    </a:lnTo>
                    <a:lnTo>
                      <a:pt x="4404" y="4362"/>
                    </a:lnTo>
                    <a:cubicBezTo>
                      <a:pt x="4754" y="4058"/>
                      <a:pt x="6477" y="4126"/>
                      <a:pt x="6826" y="2650"/>
                    </a:cubicBezTo>
                    <a:cubicBezTo>
                      <a:pt x="7252" y="850"/>
                      <a:pt x="1503" y="1"/>
                      <a:pt x="60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9017;p71">
                <a:extLst>
                  <a:ext uri="{FF2B5EF4-FFF2-40B4-BE49-F238E27FC236}">
                    <a16:creationId xmlns:a16="http://schemas.microsoft.com/office/drawing/2014/main" id="{2D5B89E6-61B4-35F6-E9FD-9DA50C569172}"/>
                  </a:ext>
                </a:extLst>
              </p:cNvPr>
              <p:cNvSpPr/>
              <p:nvPr/>
            </p:nvSpPr>
            <p:spPr>
              <a:xfrm>
                <a:off x="931557" y="2249048"/>
                <a:ext cx="131559" cy="234074"/>
              </a:xfrm>
              <a:custGeom>
                <a:avLst/>
                <a:gdLst/>
                <a:ahLst/>
                <a:cxnLst/>
                <a:rect l="l" t="t" r="r" b="b"/>
                <a:pathLst>
                  <a:path w="3977" h="7076" extrusionOk="0">
                    <a:moveTo>
                      <a:pt x="2096" y="1"/>
                    </a:moveTo>
                    <a:cubicBezTo>
                      <a:pt x="1465" y="1848"/>
                      <a:pt x="688" y="3639"/>
                      <a:pt x="1" y="5463"/>
                    </a:cubicBezTo>
                    <a:cubicBezTo>
                      <a:pt x="343" y="5993"/>
                      <a:pt x="815" y="7075"/>
                      <a:pt x="1990" y="7075"/>
                    </a:cubicBezTo>
                    <a:cubicBezTo>
                      <a:pt x="2014" y="7075"/>
                      <a:pt x="2038" y="7075"/>
                      <a:pt x="2062" y="7074"/>
                    </a:cubicBezTo>
                    <a:cubicBezTo>
                      <a:pt x="3977" y="7006"/>
                      <a:pt x="3166" y="868"/>
                      <a:pt x="2952" y="305"/>
                    </a:cubicBezTo>
                    <a:lnTo>
                      <a:pt x="2096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9018;p71">
                <a:extLst>
                  <a:ext uri="{FF2B5EF4-FFF2-40B4-BE49-F238E27FC236}">
                    <a16:creationId xmlns:a16="http://schemas.microsoft.com/office/drawing/2014/main" id="{6AA3AD76-CC49-F4DE-4F84-8186FE62F49C}"/>
                  </a:ext>
                </a:extLst>
              </p:cNvPr>
              <p:cNvSpPr/>
              <p:nvPr/>
            </p:nvSpPr>
            <p:spPr>
              <a:xfrm>
                <a:off x="730361" y="2211039"/>
                <a:ext cx="236257" cy="115780"/>
              </a:xfrm>
              <a:custGeom>
                <a:avLst/>
                <a:gdLst/>
                <a:ahLst/>
                <a:cxnLst/>
                <a:rect l="l" t="t" r="r" b="b"/>
                <a:pathLst>
                  <a:path w="7142" h="3500" extrusionOk="0">
                    <a:moveTo>
                      <a:pt x="7063" y="1"/>
                    </a:moveTo>
                    <a:cubicBezTo>
                      <a:pt x="5159" y="181"/>
                      <a:pt x="3244" y="215"/>
                      <a:pt x="1330" y="271"/>
                    </a:cubicBezTo>
                    <a:cubicBezTo>
                      <a:pt x="1093" y="778"/>
                      <a:pt x="1" y="1780"/>
                      <a:pt x="631" y="3019"/>
                    </a:cubicBezTo>
                    <a:cubicBezTo>
                      <a:pt x="805" y="3361"/>
                      <a:pt x="1155" y="3499"/>
                      <a:pt x="1606" y="3499"/>
                    </a:cubicBezTo>
                    <a:cubicBezTo>
                      <a:pt x="3403" y="3499"/>
                      <a:pt x="6808" y="1303"/>
                      <a:pt x="7142" y="970"/>
                    </a:cubicBezTo>
                    <a:lnTo>
                      <a:pt x="7063" y="1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9019;p71">
                <a:extLst>
                  <a:ext uri="{FF2B5EF4-FFF2-40B4-BE49-F238E27FC236}">
                    <a16:creationId xmlns:a16="http://schemas.microsoft.com/office/drawing/2014/main" id="{FF6AB79C-779E-F982-E228-C925293DC90D}"/>
                  </a:ext>
                </a:extLst>
              </p:cNvPr>
              <p:cNvSpPr/>
              <p:nvPr/>
            </p:nvSpPr>
            <p:spPr>
              <a:xfrm>
                <a:off x="776574" y="1993667"/>
                <a:ext cx="203078" cy="195437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908" extrusionOk="0">
                    <a:moveTo>
                      <a:pt x="2619" y="1"/>
                    </a:moveTo>
                    <a:cubicBezTo>
                      <a:pt x="2163" y="1"/>
                      <a:pt x="1687" y="131"/>
                      <a:pt x="1284" y="580"/>
                    </a:cubicBezTo>
                    <a:cubicBezTo>
                      <a:pt x="0" y="2010"/>
                      <a:pt x="5001" y="5671"/>
                      <a:pt x="5553" y="5907"/>
                    </a:cubicBezTo>
                    <a:lnTo>
                      <a:pt x="6139" y="5626"/>
                    </a:lnTo>
                    <a:cubicBezTo>
                      <a:pt x="5801" y="4804"/>
                      <a:pt x="4382" y="1211"/>
                      <a:pt x="3999" y="231"/>
                    </a:cubicBezTo>
                    <a:cubicBezTo>
                      <a:pt x="3669" y="182"/>
                      <a:pt x="3158" y="1"/>
                      <a:pt x="261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9020;p71">
                <a:extLst>
                  <a:ext uri="{FF2B5EF4-FFF2-40B4-BE49-F238E27FC236}">
                    <a16:creationId xmlns:a16="http://schemas.microsoft.com/office/drawing/2014/main" id="{E67DAEB9-2A22-B33F-9234-2177915A9474}"/>
                  </a:ext>
                </a:extLst>
              </p:cNvPr>
              <p:cNvSpPr/>
              <p:nvPr/>
            </p:nvSpPr>
            <p:spPr>
              <a:xfrm>
                <a:off x="1016144" y="1962175"/>
                <a:ext cx="179624" cy="208305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6297" extrusionOk="0">
                    <a:moveTo>
                      <a:pt x="3880" y="0"/>
                    </a:moveTo>
                    <a:cubicBezTo>
                      <a:pt x="2235" y="0"/>
                      <a:pt x="115" y="4898"/>
                      <a:pt x="1" y="5440"/>
                    </a:cubicBezTo>
                    <a:lnTo>
                      <a:pt x="699" y="6296"/>
                    </a:lnTo>
                    <a:cubicBezTo>
                      <a:pt x="2118" y="5001"/>
                      <a:pt x="3627" y="3807"/>
                      <a:pt x="5204" y="2703"/>
                    </a:cubicBezTo>
                    <a:cubicBezTo>
                      <a:pt x="5148" y="2106"/>
                      <a:pt x="5429" y="755"/>
                      <a:pt x="4269" y="101"/>
                    </a:cubicBezTo>
                    <a:cubicBezTo>
                      <a:pt x="4144" y="32"/>
                      <a:pt x="4013" y="0"/>
                      <a:pt x="3880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29" name="Google Shape;19021;p71">
              <a:extLst>
                <a:ext uri="{FF2B5EF4-FFF2-40B4-BE49-F238E27FC236}">
                  <a16:creationId xmlns:a16="http://schemas.microsoft.com/office/drawing/2014/main" id="{BB4BEB5B-B751-6980-AE67-180A3D71ED16}"/>
                </a:ext>
              </a:extLst>
            </p:cNvPr>
            <p:cNvGrpSpPr/>
            <p:nvPr/>
          </p:nvGrpSpPr>
          <p:grpSpPr>
            <a:xfrm>
              <a:off x="1453978" y="2080730"/>
              <a:ext cx="170523" cy="199068"/>
              <a:chOff x="808067" y="1939118"/>
              <a:chExt cx="412415" cy="481452"/>
            </a:xfrm>
          </p:grpSpPr>
          <p:sp>
            <p:nvSpPr>
              <p:cNvPr id="1633" name="Google Shape;19022;p71">
                <a:extLst>
                  <a:ext uri="{FF2B5EF4-FFF2-40B4-BE49-F238E27FC236}">
                    <a16:creationId xmlns:a16="http://schemas.microsoft.com/office/drawing/2014/main" id="{9C95F931-0373-9EF4-C5FE-B2F6B27D8878}"/>
                  </a:ext>
                </a:extLst>
              </p:cNvPr>
              <p:cNvSpPr/>
              <p:nvPr/>
            </p:nvSpPr>
            <p:spPr>
              <a:xfrm>
                <a:off x="990440" y="2193241"/>
                <a:ext cx="213531" cy="27159"/>
              </a:xfrm>
              <a:custGeom>
                <a:avLst/>
                <a:gdLst/>
                <a:ahLst/>
                <a:cxnLst/>
                <a:rect l="l" t="t" r="r" b="b"/>
                <a:pathLst>
                  <a:path w="6455" h="821" extrusionOk="0">
                    <a:moveTo>
                      <a:pt x="124" y="1"/>
                    </a:moveTo>
                    <a:cubicBezTo>
                      <a:pt x="81" y="1"/>
                      <a:pt x="40" y="24"/>
                      <a:pt x="23" y="66"/>
                    </a:cubicBezTo>
                    <a:cubicBezTo>
                      <a:pt x="0" y="122"/>
                      <a:pt x="23" y="178"/>
                      <a:pt x="79" y="212"/>
                    </a:cubicBezTo>
                    <a:cubicBezTo>
                      <a:pt x="969" y="608"/>
                      <a:pt x="1944" y="821"/>
                      <a:pt x="2932" y="821"/>
                    </a:cubicBezTo>
                    <a:cubicBezTo>
                      <a:pt x="2957" y="821"/>
                      <a:pt x="2982" y="821"/>
                      <a:pt x="3008" y="820"/>
                    </a:cubicBezTo>
                    <a:cubicBezTo>
                      <a:pt x="4145" y="809"/>
                      <a:pt x="5294" y="606"/>
                      <a:pt x="6364" y="224"/>
                    </a:cubicBezTo>
                    <a:cubicBezTo>
                      <a:pt x="6420" y="201"/>
                      <a:pt x="6454" y="133"/>
                      <a:pt x="6432" y="77"/>
                    </a:cubicBezTo>
                    <a:cubicBezTo>
                      <a:pt x="6415" y="35"/>
                      <a:pt x="6374" y="12"/>
                      <a:pt x="6330" y="12"/>
                    </a:cubicBezTo>
                    <a:cubicBezTo>
                      <a:pt x="6315" y="12"/>
                      <a:pt x="6300" y="15"/>
                      <a:pt x="6285" y="21"/>
                    </a:cubicBezTo>
                    <a:cubicBezTo>
                      <a:pt x="6263" y="28"/>
                      <a:pt x="4798" y="601"/>
                      <a:pt x="3006" y="601"/>
                    </a:cubicBezTo>
                    <a:cubicBezTo>
                      <a:pt x="2096" y="601"/>
                      <a:pt x="1102" y="453"/>
                      <a:pt x="169" y="10"/>
                    </a:cubicBezTo>
                    <a:cubicBezTo>
                      <a:pt x="155" y="4"/>
                      <a:pt x="140" y="1"/>
                      <a:pt x="124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9023;p71">
                <a:extLst>
                  <a:ext uri="{FF2B5EF4-FFF2-40B4-BE49-F238E27FC236}">
                    <a16:creationId xmlns:a16="http://schemas.microsoft.com/office/drawing/2014/main" id="{E00D87AA-9693-6A91-88E9-F87AA596795B}"/>
                  </a:ext>
                </a:extLst>
              </p:cNvPr>
              <p:cNvSpPr/>
              <p:nvPr/>
            </p:nvSpPr>
            <p:spPr>
              <a:xfrm>
                <a:off x="925966" y="1966177"/>
                <a:ext cx="183660" cy="23113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6987" extrusionOk="0">
                    <a:moveTo>
                      <a:pt x="3996" y="1"/>
                    </a:moveTo>
                    <a:cubicBezTo>
                      <a:pt x="3975" y="1"/>
                      <a:pt x="3953" y="8"/>
                      <a:pt x="3932" y="25"/>
                    </a:cubicBezTo>
                    <a:cubicBezTo>
                      <a:pt x="3887" y="48"/>
                      <a:pt x="1" y="2853"/>
                      <a:pt x="1916" y="6919"/>
                    </a:cubicBezTo>
                    <a:cubicBezTo>
                      <a:pt x="1927" y="6964"/>
                      <a:pt x="1961" y="6986"/>
                      <a:pt x="2006" y="6986"/>
                    </a:cubicBezTo>
                    <a:lnTo>
                      <a:pt x="2028" y="6986"/>
                    </a:lnTo>
                    <a:cubicBezTo>
                      <a:pt x="2118" y="6975"/>
                      <a:pt x="4371" y="6603"/>
                      <a:pt x="5497" y="4835"/>
                    </a:cubicBezTo>
                    <a:cubicBezTo>
                      <a:pt x="5552" y="4749"/>
                      <a:pt x="5477" y="4664"/>
                      <a:pt x="5400" y="4664"/>
                    </a:cubicBezTo>
                    <a:cubicBezTo>
                      <a:pt x="5365" y="4664"/>
                      <a:pt x="5330" y="4681"/>
                      <a:pt x="5306" y="4722"/>
                    </a:cubicBezTo>
                    <a:cubicBezTo>
                      <a:pt x="4360" y="6220"/>
                      <a:pt x="2479" y="6671"/>
                      <a:pt x="2073" y="6761"/>
                    </a:cubicBezTo>
                    <a:cubicBezTo>
                      <a:pt x="327" y="2886"/>
                      <a:pt x="4022" y="228"/>
                      <a:pt x="4056" y="206"/>
                    </a:cubicBezTo>
                    <a:cubicBezTo>
                      <a:pt x="4147" y="133"/>
                      <a:pt x="4083" y="1"/>
                      <a:pt x="3996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9024;p71">
                <a:extLst>
                  <a:ext uri="{FF2B5EF4-FFF2-40B4-BE49-F238E27FC236}">
                    <a16:creationId xmlns:a16="http://schemas.microsoft.com/office/drawing/2014/main" id="{1AB3ACA5-3920-A66D-F7D7-D3A6111CAC17}"/>
                  </a:ext>
                </a:extLst>
              </p:cNvPr>
              <p:cNvSpPr/>
              <p:nvPr/>
            </p:nvSpPr>
            <p:spPr>
              <a:xfrm>
                <a:off x="839527" y="1944543"/>
                <a:ext cx="156535" cy="263184"/>
              </a:xfrm>
              <a:custGeom>
                <a:avLst/>
                <a:gdLst/>
                <a:ahLst/>
                <a:cxnLst/>
                <a:rect l="l" t="t" r="r" b="b"/>
                <a:pathLst>
                  <a:path w="4732" h="7956" extrusionOk="0">
                    <a:moveTo>
                      <a:pt x="488" y="1"/>
                    </a:moveTo>
                    <a:cubicBezTo>
                      <a:pt x="433" y="1"/>
                      <a:pt x="378" y="40"/>
                      <a:pt x="384" y="116"/>
                    </a:cubicBezTo>
                    <a:cubicBezTo>
                      <a:pt x="384" y="161"/>
                      <a:pt x="654" y="4791"/>
                      <a:pt x="4382" y="7505"/>
                    </a:cubicBezTo>
                    <a:cubicBezTo>
                      <a:pt x="4133" y="7595"/>
                      <a:pt x="3626" y="7735"/>
                      <a:pt x="2953" y="7735"/>
                    </a:cubicBezTo>
                    <a:cubicBezTo>
                      <a:pt x="2194" y="7735"/>
                      <a:pt x="1225" y="7557"/>
                      <a:pt x="181" y="6931"/>
                    </a:cubicBezTo>
                    <a:cubicBezTo>
                      <a:pt x="162" y="6923"/>
                      <a:pt x="143" y="6919"/>
                      <a:pt x="126" y="6919"/>
                    </a:cubicBezTo>
                    <a:cubicBezTo>
                      <a:pt x="90" y="6919"/>
                      <a:pt x="57" y="6934"/>
                      <a:pt x="35" y="6964"/>
                    </a:cubicBezTo>
                    <a:cubicBezTo>
                      <a:pt x="1" y="7021"/>
                      <a:pt x="23" y="7088"/>
                      <a:pt x="68" y="7122"/>
                    </a:cubicBezTo>
                    <a:cubicBezTo>
                      <a:pt x="936" y="7651"/>
                      <a:pt x="1938" y="7944"/>
                      <a:pt x="2952" y="7956"/>
                    </a:cubicBezTo>
                    <a:cubicBezTo>
                      <a:pt x="3537" y="7956"/>
                      <a:pt x="4123" y="7854"/>
                      <a:pt x="4664" y="7629"/>
                    </a:cubicBezTo>
                    <a:cubicBezTo>
                      <a:pt x="4698" y="7618"/>
                      <a:pt x="4720" y="7584"/>
                      <a:pt x="4731" y="7550"/>
                    </a:cubicBezTo>
                    <a:cubicBezTo>
                      <a:pt x="4731" y="7505"/>
                      <a:pt x="4709" y="7471"/>
                      <a:pt x="4686" y="7449"/>
                    </a:cubicBezTo>
                    <a:cubicBezTo>
                      <a:pt x="879" y="4802"/>
                      <a:pt x="598" y="150"/>
                      <a:pt x="598" y="105"/>
                    </a:cubicBezTo>
                    <a:cubicBezTo>
                      <a:pt x="592" y="35"/>
                      <a:pt x="540" y="1"/>
                      <a:pt x="48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9025;p71">
                <a:extLst>
                  <a:ext uri="{FF2B5EF4-FFF2-40B4-BE49-F238E27FC236}">
                    <a16:creationId xmlns:a16="http://schemas.microsoft.com/office/drawing/2014/main" id="{CCC49D25-CBF4-9214-4D88-E7ACE88E4E25}"/>
                  </a:ext>
                </a:extLst>
              </p:cNvPr>
              <p:cNvSpPr/>
              <p:nvPr/>
            </p:nvSpPr>
            <p:spPr>
              <a:xfrm>
                <a:off x="946476" y="2190198"/>
                <a:ext cx="156700" cy="137877"/>
              </a:xfrm>
              <a:custGeom>
                <a:avLst/>
                <a:gdLst/>
                <a:ahLst/>
                <a:cxnLst/>
                <a:rect l="l" t="t" r="r" b="b"/>
                <a:pathLst>
                  <a:path w="4737" h="4168" extrusionOk="0">
                    <a:moveTo>
                      <a:pt x="1386" y="0"/>
                    </a:moveTo>
                    <a:cubicBezTo>
                      <a:pt x="1352" y="0"/>
                      <a:pt x="1318" y="11"/>
                      <a:pt x="1296" y="45"/>
                    </a:cubicBezTo>
                    <a:cubicBezTo>
                      <a:pt x="0" y="2095"/>
                      <a:pt x="237" y="3999"/>
                      <a:pt x="248" y="4077"/>
                    </a:cubicBezTo>
                    <a:cubicBezTo>
                      <a:pt x="259" y="4134"/>
                      <a:pt x="304" y="4168"/>
                      <a:pt x="361" y="4168"/>
                    </a:cubicBezTo>
                    <a:lnTo>
                      <a:pt x="372" y="4168"/>
                    </a:lnTo>
                    <a:cubicBezTo>
                      <a:pt x="428" y="4156"/>
                      <a:pt x="473" y="4100"/>
                      <a:pt x="462" y="4044"/>
                    </a:cubicBezTo>
                    <a:cubicBezTo>
                      <a:pt x="383" y="2737"/>
                      <a:pt x="699" y="1431"/>
                      <a:pt x="1386" y="304"/>
                    </a:cubicBezTo>
                    <a:cubicBezTo>
                      <a:pt x="1712" y="766"/>
                      <a:pt x="2805" y="2196"/>
                      <a:pt x="4528" y="2760"/>
                    </a:cubicBezTo>
                    <a:cubicBezTo>
                      <a:pt x="4544" y="2766"/>
                      <a:pt x="4560" y="2769"/>
                      <a:pt x="4574" y="2769"/>
                    </a:cubicBezTo>
                    <a:cubicBezTo>
                      <a:pt x="4689" y="2769"/>
                      <a:pt x="4736" y="2587"/>
                      <a:pt x="4596" y="2557"/>
                    </a:cubicBezTo>
                    <a:cubicBezTo>
                      <a:pt x="2647" y="1915"/>
                      <a:pt x="1487" y="68"/>
                      <a:pt x="1476" y="45"/>
                    </a:cubicBezTo>
                    <a:cubicBezTo>
                      <a:pt x="1453" y="11"/>
                      <a:pt x="1420" y="0"/>
                      <a:pt x="138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9026;p71">
                <a:extLst>
                  <a:ext uri="{FF2B5EF4-FFF2-40B4-BE49-F238E27FC236}">
                    <a16:creationId xmlns:a16="http://schemas.microsoft.com/office/drawing/2014/main" id="{7C895795-BDCA-B4BA-17EB-02AD8D1908A5}"/>
                  </a:ext>
                </a:extLst>
              </p:cNvPr>
              <p:cNvSpPr/>
              <p:nvPr/>
            </p:nvSpPr>
            <p:spPr>
              <a:xfrm>
                <a:off x="988588" y="2190132"/>
                <a:ext cx="88324" cy="217303"/>
              </a:xfrm>
              <a:custGeom>
                <a:avLst/>
                <a:gdLst/>
                <a:ahLst/>
                <a:cxnLst/>
                <a:rect l="l" t="t" r="r" b="b"/>
                <a:pathLst>
                  <a:path w="2670" h="6569" extrusionOk="0">
                    <a:moveTo>
                      <a:pt x="122" y="0"/>
                    </a:moveTo>
                    <a:cubicBezTo>
                      <a:pt x="115" y="0"/>
                      <a:pt x="109" y="1"/>
                      <a:pt x="101" y="2"/>
                    </a:cubicBezTo>
                    <a:cubicBezTo>
                      <a:pt x="45" y="2"/>
                      <a:pt x="0" y="58"/>
                      <a:pt x="11" y="115"/>
                    </a:cubicBezTo>
                    <a:cubicBezTo>
                      <a:pt x="293" y="3359"/>
                      <a:pt x="2433" y="6490"/>
                      <a:pt x="2455" y="6512"/>
                    </a:cubicBezTo>
                    <a:cubicBezTo>
                      <a:pt x="2478" y="6546"/>
                      <a:pt x="2512" y="6569"/>
                      <a:pt x="2546" y="6569"/>
                    </a:cubicBezTo>
                    <a:cubicBezTo>
                      <a:pt x="2568" y="6569"/>
                      <a:pt x="2591" y="6557"/>
                      <a:pt x="2613" y="6546"/>
                    </a:cubicBezTo>
                    <a:cubicBezTo>
                      <a:pt x="2658" y="6512"/>
                      <a:pt x="2670" y="6445"/>
                      <a:pt x="2636" y="6388"/>
                    </a:cubicBezTo>
                    <a:cubicBezTo>
                      <a:pt x="2613" y="6366"/>
                      <a:pt x="507" y="3280"/>
                      <a:pt x="225" y="92"/>
                    </a:cubicBezTo>
                    <a:cubicBezTo>
                      <a:pt x="215" y="42"/>
                      <a:pt x="178" y="0"/>
                      <a:pt x="122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9027;p71">
                <a:extLst>
                  <a:ext uri="{FF2B5EF4-FFF2-40B4-BE49-F238E27FC236}">
                    <a16:creationId xmlns:a16="http://schemas.microsoft.com/office/drawing/2014/main" id="{2A105B66-1CAC-6076-B983-FD6F083ACB8C}"/>
                  </a:ext>
                </a:extLst>
              </p:cNvPr>
              <p:cNvSpPr/>
              <p:nvPr/>
            </p:nvSpPr>
            <p:spPr>
              <a:xfrm>
                <a:off x="1186542" y="2185534"/>
                <a:ext cx="33940" cy="23586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713" extrusionOk="0">
                    <a:moveTo>
                      <a:pt x="495" y="0"/>
                    </a:moveTo>
                    <a:cubicBezTo>
                      <a:pt x="459" y="0"/>
                      <a:pt x="420" y="6"/>
                      <a:pt x="380" y="17"/>
                    </a:cubicBezTo>
                    <a:cubicBezTo>
                      <a:pt x="0" y="133"/>
                      <a:pt x="154" y="713"/>
                      <a:pt x="507" y="713"/>
                    </a:cubicBezTo>
                    <a:cubicBezTo>
                      <a:pt x="531" y="713"/>
                      <a:pt x="557" y="710"/>
                      <a:pt x="583" y="704"/>
                    </a:cubicBezTo>
                    <a:cubicBezTo>
                      <a:pt x="1026" y="612"/>
                      <a:pt x="884" y="0"/>
                      <a:pt x="495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9028;p71">
                <a:extLst>
                  <a:ext uri="{FF2B5EF4-FFF2-40B4-BE49-F238E27FC236}">
                    <a16:creationId xmlns:a16="http://schemas.microsoft.com/office/drawing/2014/main" id="{A860C901-34B8-2F88-6453-45D32031235A}"/>
                  </a:ext>
                </a:extLst>
              </p:cNvPr>
              <p:cNvSpPr/>
              <p:nvPr/>
            </p:nvSpPr>
            <p:spPr>
              <a:xfrm>
                <a:off x="1088392" y="2267838"/>
                <a:ext cx="28283" cy="21270"/>
              </a:xfrm>
              <a:custGeom>
                <a:avLst/>
                <a:gdLst/>
                <a:ahLst/>
                <a:cxnLst/>
                <a:rect l="l" t="t" r="r" b="b"/>
                <a:pathLst>
                  <a:path w="855" h="643" extrusionOk="0">
                    <a:moveTo>
                      <a:pt x="398" y="0"/>
                    </a:moveTo>
                    <a:cubicBezTo>
                      <a:pt x="80" y="0"/>
                      <a:pt x="1" y="532"/>
                      <a:pt x="328" y="627"/>
                    </a:cubicBezTo>
                    <a:cubicBezTo>
                      <a:pt x="365" y="637"/>
                      <a:pt x="400" y="642"/>
                      <a:pt x="432" y="642"/>
                    </a:cubicBezTo>
                    <a:cubicBezTo>
                      <a:pt x="775" y="642"/>
                      <a:pt x="855" y="90"/>
                      <a:pt x="463" y="7"/>
                    </a:cubicBezTo>
                    <a:cubicBezTo>
                      <a:pt x="441" y="2"/>
                      <a:pt x="419" y="0"/>
                      <a:pt x="398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9029;p71">
                <a:extLst>
                  <a:ext uri="{FF2B5EF4-FFF2-40B4-BE49-F238E27FC236}">
                    <a16:creationId xmlns:a16="http://schemas.microsoft.com/office/drawing/2014/main" id="{5C70BBD3-AA18-325F-215A-CFA1F1508EC9}"/>
                  </a:ext>
                </a:extLst>
              </p:cNvPr>
              <p:cNvSpPr/>
              <p:nvPr/>
            </p:nvSpPr>
            <p:spPr>
              <a:xfrm>
                <a:off x="842206" y="1939118"/>
                <a:ext cx="31988" cy="26067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88" extrusionOk="0">
                    <a:moveTo>
                      <a:pt x="482" y="1"/>
                    </a:moveTo>
                    <a:cubicBezTo>
                      <a:pt x="319" y="1"/>
                      <a:pt x="159" y="82"/>
                      <a:pt x="100" y="269"/>
                    </a:cubicBezTo>
                    <a:cubicBezTo>
                      <a:pt x="1" y="587"/>
                      <a:pt x="251" y="788"/>
                      <a:pt x="500" y="788"/>
                    </a:cubicBezTo>
                    <a:cubicBezTo>
                      <a:pt x="675" y="788"/>
                      <a:pt x="849" y="688"/>
                      <a:pt x="900" y="461"/>
                    </a:cubicBezTo>
                    <a:cubicBezTo>
                      <a:pt x="967" y="179"/>
                      <a:pt x="722" y="1"/>
                      <a:pt x="4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9030;p71">
                <a:extLst>
                  <a:ext uri="{FF2B5EF4-FFF2-40B4-BE49-F238E27FC236}">
                    <a16:creationId xmlns:a16="http://schemas.microsoft.com/office/drawing/2014/main" id="{9D740961-4CC5-C9BD-066A-836A2AD48A4E}"/>
                  </a:ext>
                </a:extLst>
              </p:cNvPr>
              <p:cNvSpPr/>
              <p:nvPr/>
            </p:nvSpPr>
            <p:spPr>
              <a:xfrm>
                <a:off x="1060141" y="2395693"/>
                <a:ext cx="31889" cy="2487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752" extrusionOk="0">
                    <a:moveTo>
                      <a:pt x="516" y="0"/>
                    </a:moveTo>
                    <a:cubicBezTo>
                      <a:pt x="269" y="0"/>
                      <a:pt x="1" y="259"/>
                      <a:pt x="135" y="535"/>
                    </a:cubicBezTo>
                    <a:cubicBezTo>
                      <a:pt x="208" y="688"/>
                      <a:pt x="329" y="751"/>
                      <a:pt x="451" y="751"/>
                    </a:cubicBezTo>
                    <a:cubicBezTo>
                      <a:pt x="706" y="751"/>
                      <a:pt x="963" y="475"/>
                      <a:pt x="788" y="163"/>
                    </a:cubicBezTo>
                    <a:cubicBezTo>
                      <a:pt x="724" y="48"/>
                      <a:pt x="622" y="0"/>
                      <a:pt x="51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9031;p71">
                <a:extLst>
                  <a:ext uri="{FF2B5EF4-FFF2-40B4-BE49-F238E27FC236}">
                    <a16:creationId xmlns:a16="http://schemas.microsoft.com/office/drawing/2014/main" id="{7E98F37A-3CBE-1FC7-4946-8E670B688B48}"/>
                  </a:ext>
                </a:extLst>
              </p:cNvPr>
              <p:cNvSpPr/>
              <p:nvPr/>
            </p:nvSpPr>
            <p:spPr>
              <a:xfrm>
                <a:off x="1044296" y="1956981"/>
                <a:ext cx="34966" cy="23388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707" extrusionOk="0">
                    <a:moveTo>
                      <a:pt x="508" y="1"/>
                    </a:moveTo>
                    <a:cubicBezTo>
                      <a:pt x="441" y="1"/>
                      <a:pt x="370" y="21"/>
                      <a:pt x="298" y="67"/>
                    </a:cubicBezTo>
                    <a:cubicBezTo>
                      <a:pt x="0" y="259"/>
                      <a:pt x="236" y="707"/>
                      <a:pt x="536" y="707"/>
                    </a:cubicBezTo>
                    <a:cubicBezTo>
                      <a:pt x="587" y="707"/>
                      <a:pt x="640" y="693"/>
                      <a:pt x="693" y="664"/>
                    </a:cubicBezTo>
                    <a:cubicBezTo>
                      <a:pt x="1057" y="468"/>
                      <a:pt x="833" y="1"/>
                      <a:pt x="508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9032;p71">
                <a:extLst>
                  <a:ext uri="{FF2B5EF4-FFF2-40B4-BE49-F238E27FC236}">
                    <a16:creationId xmlns:a16="http://schemas.microsoft.com/office/drawing/2014/main" id="{4D969674-F5DC-4444-C1B7-F162C77CE935}"/>
                  </a:ext>
                </a:extLst>
              </p:cNvPr>
              <p:cNvSpPr/>
              <p:nvPr/>
            </p:nvSpPr>
            <p:spPr>
              <a:xfrm>
                <a:off x="1087995" y="2106934"/>
                <a:ext cx="38340" cy="26001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786" extrusionOk="0">
                    <a:moveTo>
                      <a:pt x="566" y="0"/>
                    </a:moveTo>
                    <a:cubicBezTo>
                      <a:pt x="478" y="0"/>
                      <a:pt x="384" y="32"/>
                      <a:pt x="295" y="107"/>
                    </a:cubicBezTo>
                    <a:cubicBezTo>
                      <a:pt x="0" y="356"/>
                      <a:pt x="286" y="785"/>
                      <a:pt x="597" y="785"/>
                    </a:cubicBezTo>
                    <a:cubicBezTo>
                      <a:pt x="666" y="785"/>
                      <a:pt x="737" y="764"/>
                      <a:pt x="802" y="715"/>
                    </a:cubicBezTo>
                    <a:cubicBezTo>
                      <a:pt x="1159" y="456"/>
                      <a:pt x="901" y="0"/>
                      <a:pt x="56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9033;p71">
                <a:extLst>
                  <a:ext uri="{FF2B5EF4-FFF2-40B4-BE49-F238E27FC236}">
                    <a16:creationId xmlns:a16="http://schemas.microsoft.com/office/drawing/2014/main" id="{DF66957E-31D3-28B1-CAAB-FE2F20E3ED47}"/>
                  </a:ext>
                </a:extLst>
              </p:cNvPr>
              <p:cNvSpPr/>
              <p:nvPr/>
            </p:nvSpPr>
            <p:spPr>
              <a:xfrm>
                <a:off x="808067" y="2153049"/>
                <a:ext cx="48528" cy="35329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068" extrusionOk="0">
                    <a:moveTo>
                      <a:pt x="707" y="0"/>
                    </a:moveTo>
                    <a:cubicBezTo>
                      <a:pt x="253" y="0"/>
                      <a:pt x="1" y="750"/>
                      <a:pt x="479" y="999"/>
                    </a:cubicBezTo>
                    <a:cubicBezTo>
                      <a:pt x="569" y="1047"/>
                      <a:pt x="656" y="1068"/>
                      <a:pt x="736" y="1068"/>
                    </a:cubicBezTo>
                    <a:cubicBezTo>
                      <a:pt x="1223" y="1068"/>
                      <a:pt x="1466" y="293"/>
                      <a:pt x="895" y="42"/>
                    </a:cubicBezTo>
                    <a:cubicBezTo>
                      <a:pt x="830" y="13"/>
                      <a:pt x="767" y="0"/>
                      <a:pt x="70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9034;p71">
                <a:extLst>
                  <a:ext uri="{FF2B5EF4-FFF2-40B4-BE49-F238E27FC236}">
                    <a16:creationId xmlns:a16="http://schemas.microsoft.com/office/drawing/2014/main" id="{20E026A0-109C-2E9A-6878-219DB5A4D81F}"/>
                  </a:ext>
                </a:extLst>
              </p:cNvPr>
              <p:cNvSpPr/>
              <p:nvPr/>
            </p:nvSpPr>
            <p:spPr>
              <a:xfrm>
                <a:off x="940191" y="2316069"/>
                <a:ext cx="38704" cy="31327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47" extrusionOk="0">
                    <a:moveTo>
                      <a:pt x="567" y="0"/>
                    </a:moveTo>
                    <a:cubicBezTo>
                      <a:pt x="362" y="0"/>
                      <a:pt x="157" y="116"/>
                      <a:pt x="89" y="385"/>
                    </a:cubicBezTo>
                    <a:cubicBezTo>
                      <a:pt x="1" y="725"/>
                      <a:pt x="298" y="946"/>
                      <a:pt x="588" y="946"/>
                    </a:cubicBezTo>
                    <a:cubicBezTo>
                      <a:pt x="778" y="946"/>
                      <a:pt x="964" y="851"/>
                      <a:pt x="1035" y="633"/>
                    </a:cubicBezTo>
                    <a:cubicBezTo>
                      <a:pt x="1169" y="251"/>
                      <a:pt x="868" y="0"/>
                      <a:pt x="567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30" name="Google Shape;19035;p71">
              <a:extLst>
                <a:ext uri="{FF2B5EF4-FFF2-40B4-BE49-F238E27FC236}">
                  <a16:creationId xmlns:a16="http://schemas.microsoft.com/office/drawing/2014/main" id="{E3B952DA-8F7A-1FA0-7E37-2FF41357C87A}"/>
                </a:ext>
              </a:extLst>
            </p:cNvPr>
            <p:cNvSpPr/>
            <p:nvPr/>
          </p:nvSpPr>
          <p:spPr>
            <a:xfrm>
              <a:off x="1506884" y="2163207"/>
              <a:ext cx="56408" cy="52879"/>
            </a:xfrm>
            <a:custGeom>
              <a:avLst/>
              <a:gdLst/>
              <a:ahLst/>
              <a:cxnLst/>
              <a:rect l="l" t="t" r="r" b="b"/>
              <a:pathLst>
                <a:path w="4124" h="3866" extrusionOk="0">
                  <a:moveTo>
                    <a:pt x="2456" y="0"/>
                  </a:moveTo>
                  <a:cubicBezTo>
                    <a:pt x="2066" y="0"/>
                    <a:pt x="1758" y="501"/>
                    <a:pt x="1758" y="501"/>
                  </a:cubicBezTo>
                  <a:cubicBezTo>
                    <a:pt x="1758" y="501"/>
                    <a:pt x="1507" y="104"/>
                    <a:pt x="1218" y="104"/>
                  </a:cubicBezTo>
                  <a:cubicBezTo>
                    <a:pt x="1177" y="104"/>
                    <a:pt x="1135" y="112"/>
                    <a:pt x="1094" y="130"/>
                  </a:cubicBezTo>
                  <a:cubicBezTo>
                    <a:pt x="767" y="276"/>
                    <a:pt x="891" y="851"/>
                    <a:pt x="891" y="851"/>
                  </a:cubicBezTo>
                  <a:cubicBezTo>
                    <a:pt x="891" y="851"/>
                    <a:pt x="807" y="832"/>
                    <a:pt x="694" y="832"/>
                  </a:cubicBezTo>
                  <a:cubicBezTo>
                    <a:pt x="506" y="832"/>
                    <a:pt x="239" y="884"/>
                    <a:pt x="147" y="1166"/>
                  </a:cubicBezTo>
                  <a:cubicBezTo>
                    <a:pt x="1" y="1616"/>
                    <a:pt x="530" y="1954"/>
                    <a:pt x="530" y="1954"/>
                  </a:cubicBezTo>
                  <a:cubicBezTo>
                    <a:pt x="530" y="1954"/>
                    <a:pt x="23" y="2518"/>
                    <a:pt x="294" y="2923"/>
                  </a:cubicBezTo>
                  <a:cubicBezTo>
                    <a:pt x="411" y="3093"/>
                    <a:pt x="578" y="3142"/>
                    <a:pt x="730" y="3142"/>
                  </a:cubicBezTo>
                  <a:cubicBezTo>
                    <a:pt x="930" y="3142"/>
                    <a:pt x="1105" y="3058"/>
                    <a:pt x="1105" y="3058"/>
                  </a:cubicBezTo>
                  <a:lnTo>
                    <a:pt x="1105" y="3058"/>
                  </a:lnTo>
                  <a:cubicBezTo>
                    <a:pt x="1105" y="3058"/>
                    <a:pt x="970" y="3768"/>
                    <a:pt x="1431" y="3824"/>
                  </a:cubicBezTo>
                  <a:cubicBezTo>
                    <a:pt x="1456" y="3827"/>
                    <a:pt x="1480" y="3828"/>
                    <a:pt x="1504" y="3828"/>
                  </a:cubicBezTo>
                  <a:cubicBezTo>
                    <a:pt x="1931" y="3828"/>
                    <a:pt x="2265" y="3374"/>
                    <a:pt x="2265" y="3374"/>
                  </a:cubicBezTo>
                  <a:cubicBezTo>
                    <a:pt x="2265" y="3374"/>
                    <a:pt x="2511" y="3865"/>
                    <a:pt x="2902" y="3865"/>
                  </a:cubicBezTo>
                  <a:cubicBezTo>
                    <a:pt x="2929" y="3865"/>
                    <a:pt x="2957" y="3863"/>
                    <a:pt x="2986" y="3858"/>
                  </a:cubicBezTo>
                  <a:cubicBezTo>
                    <a:pt x="3436" y="3779"/>
                    <a:pt x="3188" y="2957"/>
                    <a:pt x="3188" y="2957"/>
                  </a:cubicBezTo>
                  <a:lnTo>
                    <a:pt x="3188" y="2957"/>
                  </a:lnTo>
                  <a:cubicBezTo>
                    <a:pt x="3189" y="2957"/>
                    <a:pt x="3251" y="2971"/>
                    <a:pt x="3341" y="2971"/>
                  </a:cubicBezTo>
                  <a:cubicBezTo>
                    <a:pt x="3508" y="2971"/>
                    <a:pt x="3770" y="2923"/>
                    <a:pt x="3909" y="2653"/>
                  </a:cubicBezTo>
                  <a:cubicBezTo>
                    <a:pt x="4123" y="2247"/>
                    <a:pt x="3380" y="1864"/>
                    <a:pt x="3380" y="1864"/>
                  </a:cubicBezTo>
                  <a:cubicBezTo>
                    <a:pt x="3380" y="1864"/>
                    <a:pt x="3763" y="1391"/>
                    <a:pt x="3628" y="1008"/>
                  </a:cubicBezTo>
                  <a:cubicBezTo>
                    <a:pt x="3564" y="811"/>
                    <a:pt x="3339" y="763"/>
                    <a:pt x="3135" y="763"/>
                  </a:cubicBezTo>
                  <a:cubicBezTo>
                    <a:pt x="2944" y="763"/>
                    <a:pt x="2772" y="806"/>
                    <a:pt x="2772" y="806"/>
                  </a:cubicBezTo>
                  <a:cubicBezTo>
                    <a:pt x="2772" y="806"/>
                    <a:pt x="3065" y="197"/>
                    <a:pt x="2614" y="28"/>
                  </a:cubicBezTo>
                  <a:cubicBezTo>
                    <a:pt x="2560" y="9"/>
                    <a:pt x="2508" y="0"/>
                    <a:pt x="2456" y="0"/>
                  </a:cubicBezTo>
                  <a:close/>
                </a:path>
              </a:pathLst>
            </a:custGeom>
            <a:solidFill>
              <a:srgbClr val="FFE7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" name="Google Shape;19036;p71">
              <a:extLst>
                <a:ext uri="{FF2B5EF4-FFF2-40B4-BE49-F238E27FC236}">
                  <a16:creationId xmlns:a16="http://schemas.microsoft.com/office/drawing/2014/main" id="{9DD9F740-630B-6A56-9B96-63F35547A8F8}"/>
                </a:ext>
              </a:extLst>
            </p:cNvPr>
            <p:cNvSpPr/>
            <p:nvPr/>
          </p:nvSpPr>
          <p:spPr>
            <a:xfrm>
              <a:off x="1519673" y="2175764"/>
              <a:ext cx="29284" cy="28559"/>
            </a:xfrm>
            <a:custGeom>
              <a:avLst/>
              <a:gdLst/>
              <a:ahLst/>
              <a:cxnLst/>
              <a:rect l="l" t="t" r="r" b="b"/>
              <a:pathLst>
                <a:path w="2141" h="2088" extrusionOk="0">
                  <a:moveTo>
                    <a:pt x="1026" y="0"/>
                  </a:moveTo>
                  <a:cubicBezTo>
                    <a:pt x="767" y="0"/>
                    <a:pt x="688" y="383"/>
                    <a:pt x="688" y="383"/>
                  </a:cubicBezTo>
                  <a:cubicBezTo>
                    <a:pt x="688" y="383"/>
                    <a:pt x="543" y="264"/>
                    <a:pt x="414" y="264"/>
                  </a:cubicBezTo>
                  <a:cubicBezTo>
                    <a:pt x="374" y="264"/>
                    <a:pt x="337" y="275"/>
                    <a:pt x="305" y="304"/>
                  </a:cubicBezTo>
                  <a:cubicBezTo>
                    <a:pt x="159" y="428"/>
                    <a:pt x="316" y="698"/>
                    <a:pt x="316" y="698"/>
                  </a:cubicBezTo>
                  <a:cubicBezTo>
                    <a:pt x="316" y="698"/>
                    <a:pt x="1" y="732"/>
                    <a:pt x="1" y="980"/>
                  </a:cubicBezTo>
                  <a:cubicBezTo>
                    <a:pt x="1" y="1228"/>
                    <a:pt x="316" y="1307"/>
                    <a:pt x="316" y="1307"/>
                  </a:cubicBezTo>
                  <a:cubicBezTo>
                    <a:pt x="316" y="1307"/>
                    <a:pt x="159" y="1667"/>
                    <a:pt x="361" y="1825"/>
                  </a:cubicBezTo>
                  <a:cubicBezTo>
                    <a:pt x="414" y="1866"/>
                    <a:pt x="468" y="1881"/>
                    <a:pt x="519" y="1881"/>
                  </a:cubicBezTo>
                  <a:cubicBezTo>
                    <a:pt x="666" y="1881"/>
                    <a:pt x="789" y="1757"/>
                    <a:pt x="789" y="1757"/>
                  </a:cubicBezTo>
                  <a:cubicBezTo>
                    <a:pt x="789" y="1757"/>
                    <a:pt x="819" y="2088"/>
                    <a:pt x="1030" y="2088"/>
                  </a:cubicBezTo>
                  <a:cubicBezTo>
                    <a:pt x="1043" y="2088"/>
                    <a:pt x="1057" y="2086"/>
                    <a:pt x="1071" y="2084"/>
                  </a:cubicBezTo>
                  <a:cubicBezTo>
                    <a:pt x="1307" y="2039"/>
                    <a:pt x="1409" y="1723"/>
                    <a:pt x="1409" y="1723"/>
                  </a:cubicBezTo>
                  <a:cubicBezTo>
                    <a:pt x="1409" y="1723"/>
                    <a:pt x="1563" y="1878"/>
                    <a:pt x="1729" y="1878"/>
                  </a:cubicBezTo>
                  <a:cubicBezTo>
                    <a:pt x="1769" y="1878"/>
                    <a:pt x="1809" y="1869"/>
                    <a:pt x="1848" y="1847"/>
                  </a:cubicBezTo>
                  <a:cubicBezTo>
                    <a:pt x="2051" y="1735"/>
                    <a:pt x="1803" y="1363"/>
                    <a:pt x="1803" y="1363"/>
                  </a:cubicBezTo>
                  <a:cubicBezTo>
                    <a:pt x="1949" y="1352"/>
                    <a:pt x="2073" y="1239"/>
                    <a:pt x="2107" y="1093"/>
                  </a:cubicBezTo>
                  <a:cubicBezTo>
                    <a:pt x="2141" y="856"/>
                    <a:pt x="1713" y="789"/>
                    <a:pt x="1713" y="789"/>
                  </a:cubicBezTo>
                  <a:cubicBezTo>
                    <a:pt x="1713" y="789"/>
                    <a:pt x="1825" y="496"/>
                    <a:pt x="1690" y="327"/>
                  </a:cubicBezTo>
                  <a:cubicBezTo>
                    <a:pt x="1654" y="277"/>
                    <a:pt x="1599" y="260"/>
                    <a:pt x="1540" y="260"/>
                  </a:cubicBezTo>
                  <a:cubicBezTo>
                    <a:pt x="1397" y="260"/>
                    <a:pt x="1229" y="361"/>
                    <a:pt x="1229" y="361"/>
                  </a:cubicBezTo>
                  <a:cubicBezTo>
                    <a:pt x="1229" y="361"/>
                    <a:pt x="1274" y="11"/>
                    <a:pt x="1026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" name="Google Shape;19037;p71">
              <a:extLst>
                <a:ext uri="{FF2B5EF4-FFF2-40B4-BE49-F238E27FC236}">
                  <a16:creationId xmlns:a16="http://schemas.microsoft.com/office/drawing/2014/main" id="{06F28667-DA2E-60F7-B671-08022F1B1E4B}"/>
                </a:ext>
              </a:extLst>
            </p:cNvPr>
            <p:cNvSpPr/>
            <p:nvPr/>
          </p:nvSpPr>
          <p:spPr>
            <a:xfrm>
              <a:off x="1532312" y="2187376"/>
              <a:ext cx="4637" cy="4568"/>
            </a:xfrm>
            <a:custGeom>
              <a:avLst/>
              <a:gdLst/>
              <a:ahLst/>
              <a:cxnLst/>
              <a:rect l="l" t="t" r="r" b="b"/>
              <a:pathLst>
                <a:path w="339" h="334" extrusionOk="0">
                  <a:moveTo>
                    <a:pt x="228" y="0"/>
                  </a:moveTo>
                  <a:cubicBezTo>
                    <a:pt x="216" y="0"/>
                    <a:pt x="204" y="2"/>
                    <a:pt x="192" y="7"/>
                  </a:cubicBezTo>
                  <a:cubicBezTo>
                    <a:pt x="79" y="18"/>
                    <a:pt x="0" y="120"/>
                    <a:pt x="12" y="232"/>
                  </a:cubicBezTo>
                  <a:cubicBezTo>
                    <a:pt x="23" y="289"/>
                    <a:pt x="68" y="334"/>
                    <a:pt x="124" y="334"/>
                  </a:cubicBezTo>
                  <a:cubicBezTo>
                    <a:pt x="181" y="334"/>
                    <a:pt x="226" y="289"/>
                    <a:pt x="226" y="232"/>
                  </a:cubicBezTo>
                  <a:cubicBezTo>
                    <a:pt x="226" y="210"/>
                    <a:pt x="226" y="210"/>
                    <a:pt x="248" y="210"/>
                  </a:cubicBezTo>
                  <a:cubicBezTo>
                    <a:pt x="305" y="199"/>
                    <a:pt x="338" y="131"/>
                    <a:pt x="316" y="75"/>
                  </a:cubicBezTo>
                  <a:cubicBezTo>
                    <a:pt x="307" y="30"/>
                    <a:pt x="270" y="0"/>
                    <a:pt x="228" y="0"/>
                  </a:cubicBezTo>
                  <a:close/>
                </a:path>
              </a:pathLst>
            </a:custGeom>
            <a:solidFill>
              <a:srgbClr val="B374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654" name="Google Shape;18202;p64">
            <a:extLst>
              <a:ext uri="{FF2B5EF4-FFF2-40B4-BE49-F238E27FC236}">
                <a16:creationId xmlns:a16="http://schemas.microsoft.com/office/drawing/2014/main" id="{C46D0182-932A-772E-A0AD-B47590A2A1C8}"/>
              </a:ext>
            </a:extLst>
          </p:cNvPr>
          <p:cNvGrpSpPr/>
          <p:nvPr/>
        </p:nvGrpSpPr>
        <p:grpSpPr>
          <a:xfrm rot="16512298">
            <a:off x="3833254" y="1951839"/>
            <a:ext cx="578644" cy="2956851"/>
            <a:chOff x="4323854" y="1566925"/>
            <a:chExt cx="578644" cy="2956851"/>
          </a:xfrm>
        </p:grpSpPr>
        <p:grpSp>
          <p:nvGrpSpPr>
            <p:cNvPr id="1655" name="Google Shape;18203;p64">
              <a:extLst>
                <a:ext uri="{FF2B5EF4-FFF2-40B4-BE49-F238E27FC236}">
                  <a16:creationId xmlns:a16="http://schemas.microsoft.com/office/drawing/2014/main" id="{264DF7AA-0FD8-C8C7-D15E-DF3CFD8D9406}"/>
                </a:ext>
              </a:extLst>
            </p:cNvPr>
            <p:cNvGrpSpPr/>
            <p:nvPr/>
          </p:nvGrpSpPr>
          <p:grpSpPr>
            <a:xfrm>
              <a:off x="4362962" y="1566925"/>
              <a:ext cx="418100" cy="2956851"/>
              <a:chOff x="4306775" y="1566925"/>
              <a:chExt cx="418100" cy="2956851"/>
            </a:xfrm>
          </p:grpSpPr>
          <p:sp>
            <p:nvSpPr>
              <p:cNvPr id="1698" name="Google Shape;18204;p64">
                <a:extLst>
                  <a:ext uri="{FF2B5EF4-FFF2-40B4-BE49-F238E27FC236}">
                    <a16:creationId xmlns:a16="http://schemas.microsoft.com/office/drawing/2014/main" id="{31124C48-672D-C283-70F3-965141947302}"/>
                  </a:ext>
                </a:extLst>
              </p:cNvPr>
              <p:cNvSpPr/>
              <p:nvPr/>
            </p:nvSpPr>
            <p:spPr>
              <a:xfrm rot="620689">
                <a:off x="4610779" y="3550880"/>
                <a:ext cx="78487" cy="45714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1816" extrusionOk="0">
                    <a:moveTo>
                      <a:pt x="2114" y="0"/>
                    </a:moveTo>
                    <a:cubicBezTo>
                      <a:pt x="1556" y="0"/>
                      <a:pt x="1009" y="94"/>
                      <a:pt x="493" y="281"/>
                    </a:cubicBezTo>
                    <a:cubicBezTo>
                      <a:pt x="353" y="422"/>
                      <a:pt x="282" y="633"/>
                      <a:pt x="141" y="774"/>
                    </a:cubicBezTo>
                    <a:cubicBezTo>
                      <a:pt x="1" y="1055"/>
                      <a:pt x="1" y="1477"/>
                      <a:pt x="282" y="1688"/>
                    </a:cubicBezTo>
                    <a:cubicBezTo>
                      <a:pt x="371" y="1777"/>
                      <a:pt x="496" y="1816"/>
                      <a:pt x="627" y="1816"/>
                    </a:cubicBezTo>
                    <a:cubicBezTo>
                      <a:pt x="810" y="1816"/>
                      <a:pt x="1004" y="1741"/>
                      <a:pt x="1126" y="1618"/>
                    </a:cubicBezTo>
                    <a:cubicBezTo>
                      <a:pt x="1267" y="1442"/>
                      <a:pt x="1390" y="1389"/>
                      <a:pt x="1522" y="1389"/>
                    </a:cubicBezTo>
                    <a:cubicBezTo>
                      <a:pt x="1654" y="1389"/>
                      <a:pt x="1795" y="1442"/>
                      <a:pt x="1971" y="1477"/>
                    </a:cubicBezTo>
                    <a:cubicBezTo>
                      <a:pt x="2082" y="1533"/>
                      <a:pt x="2196" y="1558"/>
                      <a:pt x="2306" y="1558"/>
                    </a:cubicBezTo>
                    <a:cubicBezTo>
                      <a:pt x="2754" y="1558"/>
                      <a:pt x="3139" y="1141"/>
                      <a:pt x="3026" y="633"/>
                    </a:cubicBezTo>
                    <a:cubicBezTo>
                      <a:pt x="3026" y="422"/>
                      <a:pt x="2955" y="211"/>
                      <a:pt x="2885" y="70"/>
                    </a:cubicBezTo>
                    <a:lnTo>
                      <a:pt x="2955" y="70"/>
                    </a:lnTo>
                    <a:cubicBezTo>
                      <a:pt x="2674" y="24"/>
                      <a:pt x="2393" y="0"/>
                      <a:pt x="211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8205;p64">
                <a:extLst>
                  <a:ext uri="{FF2B5EF4-FFF2-40B4-BE49-F238E27FC236}">
                    <a16:creationId xmlns:a16="http://schemas.microsoft.com/office/drawing/2014/main" id="{1A8FB6BC-F775-16E0-BBF1-894D171A0015}"/>
                  </a:ext>
                </a:extLst>
              </p:cNvPr>
              <p:cNvSpPr/>
              <p:nvPr/>
            </p:nvSpPr>
            <p:spPr>
              <a:xfrm rot="620689">
                <a:off x="4312430" y="3951811"/>
                <a:ext cx="58059" cy="38691"/>
              </a:xfrm>
              <a:custGeom>
                <a:avLst/>
                <a:gdLst/>
                <a:ahLst/>
                <a:cxnLst/>
                <a:rect l="l" t="t" r="r" b="b"/>
                <a:pathLst>
                  <a:path w="2322" h="1537" extrusionOk="0">
                    <a:moveTo>
                      <a:pt x="1704" y="0"/>
                    </a:moveTo>
                    <a:cubicBezTo>
                      <a:pt x="1675" y="0"/>
                      <a:pt x="1646" y="5"/>
                      <a:pt x="1618" y="14"/>
                    </a:cubicBezTo>
                    <a:cubicBezTo>
                      <a:pt x="1407" y="14"/>
                      <a:pt x="1266" y="84"/>
                      <a:pt x="1055" y="84"/>
                    </a:cubicBezTo>
                    <a:lnTo>
                      <a:pt x="774" y="84"/>
                    </a:lnTo>
                    <a:cubicBezTo>
                      <a:pt x="712" y="54"/>
                      <a:pt x="647" y="40"/>
                      <a:pt x="582" y="40"/>
                    </a:cubicBezTo>
                    <a:cubicBezTo>
                      <a:pt x="352" y="40"/>
                      <a:pt x="125" y="216"/>
                      <a:pt x="70" y="436"/>
                    </a:cubicBezTo>
                    <a:cubicBezTo>
                      <a:pt x="0" y="788"/>
                      <a:pt x="141" y="1210"/>
                      <a:pt x="492" y="1421"/>
                    </a:cubicBezTo>
                    <a:cubicBezTo>
                      <a:pt x="669" y="1497"/>
                      <a:pt x="864" y="1536"/>
                      <a:pt x="1061" y="1536"/>
                    </a:cubicBezTo>
                    <a:cubicBezTo>
                      <a:pt x="1412" y="1536"/>
                      <a:pt x="1770" y="1410"/>
                      <a:pt x="2040" y="1140"/>
                    </a:cubicBezTo>
                    <a:cubicBezTo>
                      <a:pt x="2251" y="929"/>
                      <a:pt x="2321" y="647"/>
                      <a:pt x="2181" y="436"/>
                    </a:cubicBezTo>
                    <a:cubicBezTo>
                      <a:pt x="2120" y="192"/>
                      <a:pt x="1899" y="0"/>
                      <a:pt x="170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8206;p64">
                <a:extLst>
                  <a:ext uri="{FF2B5EF4-FFF2-40B4-BE49-F238E27FC236}">
                    <a16:creationId xmlns:a16="http://schemas.microsoft.com/office/drawing/2014/main" id="{F7558AA4-E9A2-C64D-7A6E-FE73BEEE9766}"/>
                  </a:ext>
                </a:extLst>
              </p:cNvPr>
              <p:cNvSpPr/>
              <p:nvPr/>
            </p:nvSpPr>
            <p:spPr>
              <a:xfrm rot="620689">
                <a:off x="4530516" y="1719587"/>
                <a:ext cx="68636" cy="71566"/>
              </a:xfrm>
              <a:custGeom>
                <a:avLst/>
                <a:gdLst/>
                <a:ahLst/>
                <a:cxnLst/>
                <a:rect l="l" t="t" r="r" b="b"/>
                <a:pathLst>
                  <a:path w="2745" h="2843" extrusionOk="0">
                    <a:moveTo>
                      <a:pt x="2105" y="1"/>
                    </a:moveTo>
                    <a:cubicBezTo>
                      <a:pt x="1965" y="1"/>
                      <a:pt x="1820" y="51"/>
                      <a:pt x="1689" y="116"/>
                    </a:cubicBezTo>
                    <a:cubicBezTo>
                      <a:pt x="1478" y="257"/>
                      <a:pt x="1267" y="327"/>
                      <a:pt x="1056" y="397"/>
                    </a:cubicBezTo>
                    <a:cubicBezTo>
                      <a:pt x="71" y="749"/>
                      <a:pt x="1" y="819"/>
                      <a:pt x="845" y="1593"/>
                    </a:cubicBezTo>
                    <a:cubicBezTo>
                      <a:pt x="564" y="1874"/>
                      <a:pt x="142" y="2086"/>
                      <a:pt x="353" y="2508"/>
                    </a:cubicBezTo>
                    <a:cubicBezTo>
                      <a:pt x="484" y="2770"/>
                      <a:pt x="697" y="2842"/>
                      <a:pt x="924" y="2842"/>
                    </a:cubicBezTo>
                    <a:cubicBezTo>
                      <a:pt x="1061" y="2842"/>
                      <a:pt x="1204" y="2816"/>
                      <a:pt x="1337" y="2789"/>
                    </a:cubicBezTo>
                    <a:cubicBezTo>
                      <a:pt x="1689" y="2789"/>
                      <a:pt x="2111" y="2578"/>
                      <a:pt x="2041" y="2156"/>
                    </a:cubicBezTo>
                    <a:cubicBezTo>
                      <a:pt x="2041" y="1734"/>
                      <a:pt x="2182" y="1382"/>
                      <a:pt x="2533" y="1171"/>
                    </a:cubicBezTo>
                    <a:cubicBezTo>
                      <a:pt x="2744" y="890"/>
                      <a:pt x="2744" y="538"/>
                      <a:pt x="2533" y="257"/>
                    </a:cubicBezTo>
                    <a:cubicBezTo>
                      <a:pt x="2420" y="68"/>
                      <a:pt x="2266" y="1"/>
                      <a:pt x="2105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8207;p64">
                <a:extLst>
                  <a:ext uri="{FF2B5EF4-FFF2-40B4-BE49-F238E27FC236}">
                    <a16:creationId xmlns:a16="http://schemas.microsoft.com/office/drawing/2014/main" id="{CB82DAC9-2D9B-D99C-D070-120654F60CF3}"/>
                  </a:ext>
                </a:extLst>
              </p:cNvPr>
              <p:cNvSpPr/>
              <p:nvPr/>
            </p:nvSpPr>
            <p:spPr>
              <a:xfrm rot="620689">
                <a:off x="4434351" y="2335352"/>
                <a:ext cx="47507" cy="38993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8208;p64">
                <a:extLst>
                  <a:ext uri="{FF2B5EF4-FFF2-40B4-BE49-F238E27FC236}">
                    <a16:creationId xmlns:a16="http://schemas.microsoft.com/office/drawing/2014/main" id="{67E5C3AD-77FA-4D1A-7E1C-7E65D09F71DF}"/>
                  </a:ext>
                </a:extLst>
              </p:cNvPr>
              <p:cNvSpPr/>
              <p:nvPr/>
            </p:nvSpPr>
            <p:spPr>
              <a:xfrm rot="620689">
                <a:off x="4465151" y="2473820"/>
                <a:ext cx="36981" cy="34436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68" extrusionOk="0">
                    <a:moveTo>
                      <a:pt x="957" y="1"/>
                    </a:moveTo>
                    <a:cubicBezTo>
                      <a:pt x="898" y="1"/>
                      <a:pt x="836" y="15"/>
                      <a:pt x="775" y="46"/>
                    </a:cubicBezTo>
                    <a:cubicBezTo>
                      <a:pt x="353" y="186"/>
                      <a:pt x="1" y="749"/>
                      <a:pt x="71" y="1030"/>
                    </a:cubicBezTo>
                    <a:cubicBezTo>
                      <a:pt x="174" y="1236"/>
                      <a:pt x="390" y="1367"/>
                      <a:pt x="609" y="1367"/>
                    </a:cubicBezTo>
                    <a:cubicBezTo>
                      <a:pt x="689" y="1367"/>
                      <a:pt x="770" y="1350"/>
                      <a:pt x="845" y="1312"/>
                    </a:cubicBezTo>
                    <a:cubicBezTo>
                      <a:pt x="1197" y="1171"/>
                      <a:pt x="1478" y="819"/>
                      <a:pt x="1408" y="397"/>
                    </a:cubicBezTo>
                    <a:cubicBezTo>
                      <a:pt x="1353" y="178"/>
                      <a:pt x="1169" y="1"/>
                      <a:pt x="957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8209;p64">
                <a:extLst>
                  <a:ext uri="{FF2B5EF4-FFF2-40B4-BE49-F238E27FC236}">
                    <a16:creationId xmlns:a16="http://schemas.microsoft.com/office/drawing/2014/main" id="{D2575CDD-A0DE-FFE4-3A89-D527EFE7E5BE}"/>
                  </a:ext>
                </a:extLst>
              </p:cNvPr>
              <p:cNvSpPr/>
              <p:nvPr/>
            </p:nvSpPr>
            <p:spPr>
              <a:xfrm rot="620689">
                <a:off x="4438756" y="2106775"/>
                <a:ext cx="38706" cy="33077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314" extrusionOk="0">
                    <a:moveTo>
                      <a:pt x="282" y="1"/>
                    </a:moveTo>
                    <a:cubicBezTo>
                      <a:pt x="70" y="1"/>
                      <a:pt x="0" y="142"/>
                      <a:pt x="0" y="353"/>
                    </a:cubicBezTo>
                    <a:cubicBezTo>
                      <a:pt x="211" y="704"/>
                      <a:pt x="563" y="1056"/>
                      <a:pt x="915" y="1267"/>
                    </a:cubicBezTo>
                    <a:cubicBezTo>
                      <a:pt x="973" y="1296"/>
                      <a:pt x="1043" y="1313"/>
                      <a:pt x="1111" y="1313"/>
                    </a:cubicBezTo>
                    <a:cubicBezTo>
                      <a:pt x="1206" y="1313"/>
                      <a:pt x="1296" y="1279"/>
                      <a:pt x="1337" y="1197"/>
                    </a:cubicBezTo>
                    <a:cubicBezTo>
                      <a:pt x="1477" y="1056"/>
                      <a:pt x="1548" y="845"/>
                      <a:pt x="1407" y="704"/>
                    </a:cubicBezTo>
                    <a:cubicBezTo>
                      <a:pt x="1196" y="353"/>
                      <a:pt x="774" y="71"/>
                      <a:pt x="2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8210;p64">
                <a:extLst>
                  <a:ext uri="{FF2B5EF4-FFF2-40B4-BE49-F238E27FC236}">
                    <a16:creationId xmlns:a16="http://schemas.microsoft.com/office/drawing/2014/main" id="{23AFB19E-09A0-1D55-5C90-7322DC256A29}"/>
                  </a:ext>
                </a:extLst>
              </p:cNvPr>
              <p:cNvSpPr/>
              <p:nvPr/>
            </p:nvSpPr>
            <p:spPr>
              <a:xfrm rot="620689">
                <a:off x="4552493" y="2419171"/>
                <a:ext cx="24654" cy="2595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8211;p64">
                <a:extLst>
                  <a:ext uri="{FF2B5EF4-FFF2-40B4-BE49-F238E27FC236}">
                    <a16:creationId xmlns:a16="http://schemas.microsoft.com/office/drawing/2014/main" id="{91DAA216-D8EA-95AB-6489-639DD907B2FD}"/>
                  </a:ext>
                </a:extLst>
              </p:cNvPr>
              <p:cNvSpPr/>
              <p:nvPr/>
            </p:nvSpPr>
            <p:spPr>
              <a:xfrm rot="620689">
                <a:off x="4381971" y="1669006"/>
                <a:ext cx="79187" cy="100515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8212;p64">
                <a:extLst>
                  <a:ext uri="{FF2B5EF4-FFF2-40B4-BE49-F238E27FC236}">
                    <a16:creationId xmlns:a16="http://schemas.microsoft.com/office/drawing/2014/main" id="{A32325D4-272A-53DB-B504-E01CEC0185FA}"/>
                  </a:ext>
                </a:extLst>
              </p:cNvPr>
              <p:cNvSpPr/>
              <p:nvPr/>
            </p:nvSpPr>
            <p:spPr>
              <a:xfrm rot="620689">
                <a:off x="4525872" y="2050875"/>
                <a:ext cx="73462" cy="5626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8213;p64">
                <a:extLst>
                  <a:ext uri="{FF2B5EF4-FFF2-40B4-BE49-F238E27FC236}">
                    <a16:creationId xmlns:a16="http://schemas.microsoft.com/office/drawing/2014/main" id="{7C79C160-321D-67C6-FD63-B95EDB40ABAC}"/>
                  </a:ext>
                </a:extLst>
              </p:cNvPr>
              <p:cNvSpPr/>
              <p:nvPr/>
            </p:nvSpPr>
            <p:spPr>
              <a:xfrm rot="620689">
                <a:off x="4309795" y="1797936"/>
                <a:ext cx="60885" cy="39698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8214;p64">
                <a:extLst>
                  <a:ext uri="{FF2B5EF4-FFF2-40B4-BE49-F238E27FC236}">
                    <a16:creationId xmlns:a16="http://schemas.microsoft.com/office/drawing/2014/main" id="{7234DBA1-6642-F116-40EE-8BF3E83137BE}"/>
                  </a:ext>
                </a:extLst>
              </p:cNvPr>
              <p:cNvSpPr/>
              <p:nvPr/>
            </p:nvSpPr>
            <p:spPr>
              <a:xfrm rot="620689">
                <a:off x="4504757" y="1571525"/>
                <a:ext cx="54559" cy="37784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501" extrusionOk="0">
                    <a:moveTo>
                      <a:pt x="1185" y="1"/>
                    </a:moveTo>
                    <a:cubicBezTo>
                      <a:pt x="996" y="1"/>
                      <a:pt x="809" y="35"/>
                      <a:pt x="634" y="93"/>
                    </a:cubicBezTo>
                    <a:cubicBezTo>
                      <a:pt x="212" y="163"/>
                      <a:pt x="1" y="515"/>
                      <a:pt x="1" y="867"/>
                    </a:cubicBezTo>
                    <a:cubicBezTo>
                      <a:pt x="1" y="1289"/>
                      <a:pt x="423" y="1500"/>
                      <a:pt x="915" y="1500"/>
                    </a:cubicBezTo>
                    <a:cubicBezTo>
                      <a:pt x="1408" y="1430"/>
                      <a:pt x="1830" y="1219"/>
                      <a:pt x="2111" y="797"/>
                    </a:cubicBezTo>
                    <a:cubicBezTo>
                      <a:pt x="2181" y="586"/>
                      <a:pt x="2111" y="374"/>
                      <a:pt x="1970" y="234"/>
                    </a:cubicBezTo>
                    <a:cubicBezTo>
                      <a:pt x="1723" y="69"/>
                      <a:pt x="1452" y="1"/>
                      <a:pt x="118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8215;p64">
                <a:extLst>
                  <a:ext uri="{FF2B5EF4-FFF2-40B4-BE49-F238E27FC236}">
                    <a16:creationId xmlns:a16="http://schemas.microsoft.com/office/drawing/2014/main" id="{4F2E88E3-6849-0736-D62B-D3FB80109151}"/>
                  </a:ext>
                </a:extLst>
              </p:cNvPr>
              <p:cNvSpPr/>
              <p:nvPr/>
            </p:nvSpPr>
            <p:spPr>
              <a:xfrm rot="620689">
                <a:off x="4453734" y="1894455"/>
                <a:ext cx="59834" cy="48609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1931" extrusionOk="0">
                    <a:moveTo>
                      <a:pt x="1924" y="0"/>
                    </a:moveTo>
                    <a:cubicBezTo>
                      <a:pt x="1693" y="0"/>
                      <a:pt x="1515" y="129"/>
                      <a:pt x="1337" y="173"/>
                    </a:cubicBezTo>
                    <a:cubicBezTo>
                      <a:pt x="845" y="314"/>
                      <a:pt x="423" y="596"/>
                      <a:pt x="212" y="1088"/>
                    </a:cubicBezTo>
                    <a:cubicBezTo>
                      <a:pt x="0" y="1299"/>
                      <a:pt x="71" y="1651"/>
                      <a:pt x="282" y="1791"/>
                    </a:cubicBezTo>
                    <a:cubicBezTo>
                      <a:pt x="383" y="1893"/>
                      <a:pt x="466" y="1930"/>
                      <a:pt x="544" y="1930"/>
                    </a:cubicBezTo>
                    <a:cubicBezTo>
                      <a:pt x="683" y="1930"/>
                      <a:pt x="805" y="1811"/>
                      <a:pt x="985" y="1721"/>
                    </a:cubicBezTo>
                    <a:cubicBezTo>
                      <a:pt x="1618" y="1369"/>
                      <a:pt x="1759" y="596"/>
                      <a:pt x="2392" y="173"/>
                    </a:cubicBezTo>
                    <a:cubicBezTo>
                      <a:pt x="2211" y="44"/>
                      <a:pt x="2058" y="0"/>
                      <a:pt x="192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8216;p64">
                <a:extLst>
                  <a:ext uri="{FF2B5EF4-FFF2-40B4-BE49-F238E27FC236}">
                    <a16:creationId xmlns:a16="http://schemas.microsoft.com/office/drawing/2014/main" id="{7809FBB7-78B1-58CC-BC90-5438CD1A96D3}"/>
                  </a:ext>
                </a:extLst>
              </p:cNvPr>
              <p:cNvSpPr/>
              <p:nvPr/>
            </p:nvSpPr>
            <p:spPr>
              <a:xfrm rot="620689">
                <a:off x="4460780" y="4240526"/>
                <a:ext cx="45757" cy="46268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838" extrusionOk="0">
                    <a:moveTo>
                      <a:pt x="1116" y="0"/>
                    </a:moveTo>
                    <a:cubicBezTo>
                      <a:pt x="891" y="0"/>
                      <a:pt x="677" y="139"/>
                      <a:pt x="493" y="277"/>
                    </a:cubicBezTo>
                    <a:cubicBezTo>
                      <a:pt x="211" y="558"/>
                      <a:pt x="0" y="980"/>
                      <a:pt x="71" y="1402"/>
                    </a:cubicBezTo>
                    <a:cubicBezTo>
                      <a:pt x="132" y="1647"/>
                      <a:pt x="299" y="1838"/>
                      <a:pt x="572" y="1838"/>
                    </a:cubicBezTo>
                    <a:cubicBezTo>
                      <a:pt x="614" y="1838"/>
                      <a:pt x="657" y="1834"/>
                      <a:pt x="704" y="1824"/>
                    </a:cubicBezTo>
                    <a:cubicBezTo>
                      <a:pt x="1126" y="1754"/>
                      <a:pt x="1266" y="1332"/>
                      <a:pt x="1477" y="980"/>
                    </a:cubicBezTo>
                    <a:cubicBezTo>
                      <a:pt x="1618" y="699"/>
                      <a:pt x="1829" y="417"/>
                      <a:pt x="1477" y="136"/>
                    </a:cubicBezTo>
                    <a:cubicBezTo>
                      <a:pt x="1356" y="39"/>
                      <a:pt x="1235" y="0"/>
                      <a:pt x="111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8217;p64">
                <a:extLst>
                  <a:ext uri="{FF2B5EF4-FFF2-40B4-BE49-F238E27FC236}">
                    <a16:creationId xmlns:a16="http://schemas.microsoft.com/office/drawing/2014/main" id="{74296125-55CE-36D9-9EDF-7A397B236E78}"/>
                  </a:ext>
                </a:extLst>
              </p:cNvPr>
              <p:cNvSpPr/>
              <p:nvPr/>
            </p:nvSpPr>
            <p:spPr>
              <a:xfrm rot="620689">
                <a:off x="4394356" y="2236310"/>
                <a:ext cx="47132" cy="32851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305" extrusionOk="0">
                    <a:moveTo>
                      <a:pt x="1530" y="1"/>
                    </a:moveTo>
                    <a:cubicBezTo>
                      <a:pt x="1422" y="1"/>
                      <a:pt x="1302" y="47"/>
                      <a:pt x="1181" y="47"/>
                    </a:cubicBezTo>
                    <a:cubicBezTo>
                      <a:pt x="970" y="47"/>
                      <a:pt x="759" y="117"/>
                      <a:pt x="618" y="188"/>
                    </a:cubicBezTo>
                    <a:cubicBezTo>
                      <a:pt x="0" y="311"/>
                      <a:pt x="360" y="1304"/>
                      <a:pt x="838" y="1304"/>
                    </a:cubicBezTo>
                    <a:cubicBezTo>
                      <a:pt x="904" y="1304"/>
                      <a:pt x="972" y="1285"/>
                      <a:pt x="1040" y="1243"/>
                    </a:cubicBezTo>
                    <a:cubicBezTo>
                      <a:pt x="1251" y="1102"/>
                      <a:pt x="1392" y="961"/>
                      <a:pt x="1533" y="750"/>
                    </a:cubicBezTo>
                    <a:cubicBezTo>
                      <a:pt x="1744" y="610"/>
                      <a:pt x="1885" y="328"/>
                      <a:pt x="1744" y="117"/>
                    </a:cubicBezTo>
                    <a:cubicBezTo>
                      <a:pt x="1684" y="27"/>
                      <a:pt x="1610" y="1"/>
                      <a:pt x="153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8218;p64">
                <a:extLst>
                  <a:ext uri="{FF2B5EF4-FFF2-40B4-BE49-F238E27FC236}">
                    <a16:creationId xmlns:a16="http://schemas.microsoft.com/office/drawing/2014/main" id="{B5118F65-D391-5B4B-40E2-49B8F9C0D477}"/>
                  </a:ext>
                </a:extLst>
              </p:cNvPr>
              <p:cNvSpPr/>
              <p:nvPr/>
            </p:nvSpPr>
            <p:spPr>
              <a:xfrm rot="620689">
                <a:off x="4528699" y="2226817"/>
                <a:ext cx="38731" cy="34134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356" extrusionOk="0">
                    <a:moveTo>
                      <a:pt x="889" y="1"/>
                    </a:moveTo>
                    <a:cubicBezTo>
                      <a:pt x="739" y="1"/>
                      <a:pt x="598" y="54"/>
                      <a:pt x="493" y="159"/>
                    </a:cubicBezTo>
                    <a:cubicBezTo>
                      <a:pt x="212" y="229"/>
                      <a:pt x="0" y="581"/>
                      <a:pt x="71" y="863"/>
                    </a:cubicBezTo>
                    <a:cubicBezTo>
                      <a:pt x="71" y="1144"/>
                      <a:pt x="282" y="1355"/>
                      <a:pt x="563" y="1355"/>
                    </a:cubicBezTo>
                    <a:cubicBezTo>
                      <a:pt x="985" y="1214"/>
                      <a:pt x="1337" y="863"/>
                      <a:pt x="1478" y="441"/>
                    </a:cubicBezTo>
                    <a:cubicBezTo>
                      <a:pt x="1548" y="300"/>
                      <a:pt x="1407" y="229"/>
                      <a:pt x="1337" y="159"/>
                    </a:cubicBezTo>
                    <a:cubicBezTo>
                      <a:pt x="1196" y="54"/>
                      <a:pt x="1038" y="1"/>
                      <a:pt x="88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8219;p64">
                <a:extLst>
                  <a:ext uri="{FF2B5EF4-FFF2-40B4-BE49-F238E27FC236}">
                    <a16:creationId xmlns:a16="http://schemas.microsoft.com/office/drawing/2014/main" id="{01B36B0B-4FB0-6F95-74DC-1BD5259A3925}"/>
                  </a:ext>
                </a:extLst>
              </p:cNvPr>
              <p:cNvSpPr/>
              <p:nvPr/>
            </p:nvSpPr>
            <p:spPr>
              <a:xfrm rot="620689">
                <a:off x="4548986" y="2606717"/>
                <a:ext cx="31705" cy="31239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20" y="1"/>
                    </a:moveTo>
                    <a:cubicBezTo>
                      <a:pt x="758" y="1"/>
                      <a:pt x="694" y="15"/>
                      <a:pt x="634" y="45"/>
                    </a:cubicBezTo>
                    <a:cubicBezTo>
                      <a:pt x="282" y="45"/>
                      <a:pt x="1" y="326"/>
                      <a:pt x="71" y="678"/>
                    </a:cubicBezTo>
                    <a:cubicBezTo>
                      <a:pt x="1" y="1030"/>
                      <a:pt x="282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67" y="190"/>
                      <a:pt x="1050" y="1"/>
                      <a:pt x="82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8220;p64">
                <a:extLst>
                  <a:ext uri="{FF2B5EF4-FFF2-40B4-BE49-F238E27FC236}">
                    <a16:creationId xmlns:a16="http://schemas.microsoft.com/office/drawing/2014/main" id="{0F02F81E-AA92-F6FD-1B8E-77CD512DE1EE}"/>
                  </a:ext>
                </a:extLst>
              </p:cNvPr>
              <p:cNvSpPr/>
              <p:nvPr/>
            </p:nvSpPr>
            <p:spPr>
              <a:xfrm rot="620689">
                <a:off x="4636822" y="2262001"/>
                <a:ext cx="26404" cy="34185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358" extrusionOk="0">
                    <a:moveTo>
                      <a:pt x="665" y="1"/>
                    </a:moveTo>
                    <a:cubicBezTo>
                      <a:pt x="633" y="1"/>
                      <a:pt x="599" y="4"/>
                      <a:pt x="563" y="11"/>
                    </a:cubicBezTo>
                    <a:cubicBezTo>
                      <a:pt x="141" y="11"/>
                      <a:pt x="0" y="293"/>
                      <a:pt x="0" y="715"/>
                    </a:cubicBezTo>
                    <a:cubicBezTo>
                      <a:pt x="0" y="1067"/>
                      <a:pt x="211" y="1348"/>
                      <a:pt x="563" y="1348"/>
                    </a:cubicBezTo>
                    <a:cubicBezTo>
                      <a:pt x="593" y="1354"/>
                      <a:pt x="622" y="1357"/>
                      <a:pt x="649" y="1357"/>
                    </a:cubicBezTo>
                    <a:cubicBezTo>
                      <a:pt x="938" y="1357"/>
                      <a:pt x="1055" y="1030"/>
                      <a:pt x="1055" y="645"/>
                    </a:cubicBezTo>
                    <a:cubicBezTo>
                      <a:pt x="1055" y="266"/>
                      <a:pt x="942" y="1"/>
                      <a:pt x="66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8221;p64">
                <a:extLst>
                  <a:ext uri="{FF2B5EF4-FFF2-40B4-BE49-F238E27FC236}">
                    <a16:creationId xmlns:a16="http://schemas.microsoft.com/office/drawing/2014/main" id="{AA42D3CB-1ACB-6466-826B-D6F8809BCF62}"/>
                  </a:ext>
                </a:extLst>
              </p:cNvPr>
              <p:cNvSpPr/>
              <p:nvPr/>
            </p:nvSpPr>
            <p:spPr>
              <a:xfrm rot="620689">
                <a:off x="4497716" y="3057449"/>
                <a:ext cx="68636" cy="71566"/>
              </a:xfrm>
              <a:custGeom>
                <a:avLst/>
                <a:gdLst/>
                <a:ahLst/>
                <a:cxnLst/>
                <a:rect l="l" t="t" r="r" b="b"/>
                <a:pathLst>
                  <a:path w="2745" h="2843" extrusionOk="0">
                    <a:moveTo>
                      <a:pt x="2105" y="1"/>
                    </a:moveTo>
                    <a:cubicBezTo>
                      <a:pt x="1965" y="1"/>
                      <a:pt x="1820" y="51"/>
                      <a:pt x="1689" y="116"/>
                    </a:cubicBezTo>
                    <a:cubicBezTo>
                      <a:pt x="1478" y="257"/>
                      <a:pt x="1267" y="327"/>
                      <a:pt x="1056" y="397"/>
                    </a:cubicBezTo>
                    <a:cubicBezTo>
                      <a:pt x="71" y="749"/>
                      <a:pt x="1" y="819"/>
                      <a:pt x="845" y="1593"/>
                    </a:cubicBezTo>
                    <a:cubicBezTo>
                      <a:pt x="564" y="1874"/>
                      <a:pt x="142" y="2086"/>
                      <a:pt x="353" y="2508"/>
                    </a:cubicBezTo>
                    <a:cubicBezTo>
                      <a:pt x="484" y="2770"/>
                      <a:pt x="697" y="2842"/>
                      <a:pt x="924" y="2842"/>
                    </a:cubicBezTo>
                    <a:cubicBezTo>
                      <a:pt x="1061" y="2842"/>
                      <a:pt x="1204" y="2816"/>
                      <a:pt x="1337" y="2789"/>
                    </a:cubicBezTo>
                    <a:cubicBezTo>
                      <a:pt x="1689" y="2789"/>
                      <a:pt x="2111" y="2578"/>
                      <a:pt x="2041" y="2156"/>
                    </a:cubicBezTo>
                    <a:cubicBezTo>
                      <a:pt x="2041" y="1734"/>
                      <a:pt x="2182" y="1382"/>
                      <a:pt x="2533" y="1171"/>
                    </a:cubicBezTo>
                    <a:cubicBezTo>
                      <a:pt x="2744" y="890"/>
                      <a:pt x="2744" y="538"/>
                      <a:pt x="2533" y="257"/>
                    </a:cubicBezTo>
                    <a:cubicBezTo>
                      <a:pt x="2420" y="68"/>
                      <a:pt x="2266" y="1"/>
                      <a:pt x="2105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8222;p64">
                <a:extLst>
                  <a:ext uri="{FF2B5EF4-FFF2-40B4-BE49-F238E27FC236}">
                    <a16:creationId xmlns:a16="http://schemas.microsoft.com/office/drawing/2014/main" id="{EB63FD26-D0AE-1445-63FD-307C08214121}"/>
                  </a:ext>
                </a:extLst>
              </p:cNvPr>
              <p:cNvSpPr/>
              <p:nvPr/>
            </p:nvSpPr>
            <p:spPr>
              <a:xfrm rot="620689">
                <a:off x="4394177" y="2558698"/>
                <a:ext cx="47507" cy="38993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8223;p64">
                <a:extLst>
                  <a:ext uri="{FF2B5EF4-FFF2-40B4-BE49-F238E27FC236}">
                    <a16:creationId xmlns:a16="http://schemas.microsoft.com/office/drawing/2014/main" id="{52C6C63B-EAB4-69FD-7050-37F6BE9F6A4D}"/>
                  </a:ext>
                </a:extLst>
              </p:cNvPr>
              <p:cNvSpPr/>
              <p:nvPr/>
            </p:nvSpPr>
            <p:spPr>
              <a:xfrm rot="620689">
                <a:off x="4513550" y="3384731"/>
                <a:ext cx="36981" cy="34436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368" extrusionOk="0">
                    <a:moveTo>
                      <a:pt x="957" y="1"/>
                    </a:moveTo>
                    <a:cubicBezTo>
                      <a:pt x="898" y="1"/>
                      <a:pt x="836" y="15"/>
                      <a:pt x="775" y="46"/>
                    </a:cubicBezTo>
                    <a:cubicBezTo>
                      <a:pt x="353" y="186"/>
                      <a:pt x="1" y="749"/>
                      <a:pt x="71" y="1030"/>
                    </a:cubicBezTo>
                    <a:cubicBezTo>
                      <a:pt x="174" y="1236"/>
                      <a:pt x="390" y="1367"/>
                      <a:pt x="609" y="1367"/>
                    </a:cubicBezTo>
                    <a:cubicBezTo>
                      <a:pt x="689" y="1367"/>
                      <a:pt x="770" y="1350"/>
                      <a:pt x="845" y="1312"/>
                    </a:cubicBezTo>
                    <a:cubicBezTo>
                      <a:pt x="1197" y="1171"/>
                      <a:pt x="1478" y="819"/>
                      <a:pt x="1408" y="397"/>
                    </a:cubicBezTo>
                    <a:cubicBezTo>
                      <a:pt x="1353" y="178"/>
                      <a:pt x="1169" y="1"/>
                      <a:pt x="957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8224;p64">
                <a:extLst>
                  <a:ext uri="{FF2B5EF4-FFF2-40B4-BE49-F238E27FC236}">
                    <a16:creationId xmlns:a16="http://schemas.microsoft.com/office/drawing/2014/main" id="{F09B25B6-16D9-9942-AA4B-D6696862778D}"/>
                  </a:ext>
                </a:extLst>
              </p:cNvPr>
              <p:cNvSpPr/>
              <p:nvPr/>
            </p:nvSpPr>
            <p:spPr>
              <a:xfrm rot="620689">
                <a:off x="4545493" y="3822565"/>
                <a:ext cx="38706" cy="33077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1314" extrusionOk="0">
                    <a:moveTo>
                      <a:pt x="282" y="1"/>
                    </a:moveTo>
                    <a:cubicBezTo>
                      <a:pt x="70" y="1"/>
                      <a:pt x="0" y="142"/>
                      <a:pt x="0" y="353"/>
                    </a:cubicBezTo>
                    <a:cubicBezTo>
                      <a:pt x="211" y="704"/>
                      <a:pt x="563" y="1056"/>
                      <a:pt x="915" y="1267"/>
                    </a:cubicBezTo>
                    <a:cubicBezTo>
                      <a:pt x="973" y="1296"/>
                      <a:pt x="1043" y="1313"/>
                      <a:pt x="1111" y="1313"/>
                    </a:cubicBezTo>
                    <a:cubicBezTo>
                      <a:pt x="1206" y="1313"/>
                      <a:pt x="1296" y="1279"/>
                      <a:pt x="1337" y="1197"/>
                    </a:cubicBezTo>
                    <a:cubicBezTo>
                      <a:pt x="1477" y="1056"/>
                      <a:pt x="1548" y="845"/>
                      <a:pt x="1407" y="704"/>
                    </a:cubicBezTo>
                    <a:cubicBezTo>
                      <a:pt x="1196" y="353"/>
                      <a:pt x="774" y="71"/>
                      <a:pt x="282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8225;p64">
                <a:extLst>
                  <a:ext uri="{FF2B5EF4-FFF2-40B4-BE49-F238E27FC236}">
                    <a16:creationId xmlns:a16="http://schemas.microsoft.com/office/drawing/2014/main" id="{06F79388-1870-276D-72D6-7EEA9E42D19D}"/>
                  </a:ext>
                </a:extLst>
              </p:cNvPr>
              <p:cNvSpPr/>
              <p:nvPr/>
            </p:nvSpPr>
            <p:spPr>
              <a:xfrm rot="620689">
                <a:off x="4386569" y="3310643"/>
                <a:ext cx="24654" cy="2595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8226;p64">
                <a:extLst>
                  <a:ext uri="{FF2B5EF4-FFF2-40B4-BE49-F238E27FC236}">
                    <a16:creationId xmlns:a16="http://schemas.microsoft.com/office/drawing/2014/main" id="{E2ECDE84-21AC-0785-7243-5356495BEDDD}"/>
                  </a:ext>
                </a:extLst>
              </p:cNvPr>
              <p:cNvSpPr/>
              <p:nvPr/>
            </p:nvSpPr>
            <p:spPr>
              <a:xfrm rot="620689">
                <a:off x="4343659" y="2992100"/>
                <a:ext cx="79187" cy="100515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8227;p64">
                <a:extLst>
                  <a:ext uri="{FF2B5EF4-FFF2-40B4-BE49-F238E27FC236}">
                    <a16:creationId xmlns:a16="http://schemas.microsoft.com/office/drawing/2014/main" id="{0CB1C467-0C98-98F3-A5E7-8D057E51000F}"/>
                  </a:ext>
                </a:extLst>
              </p:cNvPr>
              <p:cNvSpPr/>
              <p:nvPr/>
            </p:nvSpPr>
            <p:spPr>
              <a:xfrm rot="620689">
                <a:off x="4637384" y="3065112"/>
                <a:ext cx="73462" cy="5626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8228;p64">
                <a:extLst>
                  <a:ext uri="{FF2B5EF4-FFF2-40B4-BE49-F238E27FC236}">
                    <a16:creationId xmlns:a16="http://schemas.microsoft.com/office/drawing/2014/main" id="{03DE4B85-3199-573A-CEB6-1D3F4B22E23C}"/>
                  </a:ext>
                </a:extLst>
              </p:cNvPr>
              <p:cNvSpPr/>
              <p:nvPr/>
            </p:nvSpPr>
            <p:spPr>
              <a:xfrm rot="620689">
                <a:off x="4501606" y="2908461"/>
                <a:ext cx="60885" cy="39698"/>
              </a:xfrm>
              <a:custGeom>
                <a:avLst/>
                <a:gdLst/>
                <a:ahLst/>
                <a:cxnLst/>
                <a:rect l="l" t="t" r="r" b="b"/>
                <a:pathLst>
                  <a:path w="2435" h="1577" extrusionOk="0">
                    <a:moveTo>
                      <a:pt x="1196" y="1"/>
                    </a:moveTo>
                    <a:lnTo>
                      <a:pt x="423" y="212"/>
                    </a:lnTo>
                    <a:cubicBezTo>
                      <a:pt x="212" y="212"/>
                      <a:pt x="71" y="353"/>
                      <a:pt x="71" y="564"/>
                    </a:cubicBezTo>
                    <a:cubicBezTo>
                      <a:pt x="1" y="775"/>
                      <a:pt x="141" y="986"/>
                      <a:pt x="282" y="1056"/>
                    </a:cubicBezTo>
                    <a:cubicBezTo>
                      <a:pt x="704" y="1267"/>
                      <a:pt x="1196" y="1408"/>
                      <a:pt x="1619" y="1549"/>
                    </a:cubicBezTo>
                    <a:cubicBezTo>
                      <a:pt x="1675" y="1567"/>
                      <a:pt x="1732" y="1576"/>
                      <a:pt x="1787" y="1576"/>
                    </a:cubicBezTo>
                    <a:cubicBezTo>
                      <a:pt x="2142" y="1576"/>
                      <a:pt x="2434" y="1211"/>
                      <a:pt x="2252" y="845"/>
                    </a:cubicBezTo>
                    <a:cubicBezTo>
                      <a:pt x="2111" y="423"/>
                      <a:pt x="1689" y="71"/>
                      <a:pt x="1196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8229;p64">
                <a:extLst>
                  <a:ext uri="{FF2B5EF4-FFF2-40B4-BE49-F238E27FC236}">
                    <a16:creationId xmlns:a16="http://schemas.microsoft.com/office/drawing/2014/main" id="{E0D4A79E-A67E-AA42-71C2-0A2A069B6EC4}"/>
                  </a:ext>
                </a:extLst>
              </p:cNvPr>
              <p:cNvSpPr/>
              <p:nvPr/>
            </p:nvSpPr>
            <p:spPr>
              <a:xfrm rot="620689">
                <a:off x="4456357" y="3663151"/>
                <a:ext cx="54559" cy="37784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501" extrusionOk="0">
                    <a:moveTo>
                      <a:pt x="1185" y="1"/>
                    </a:moveTo>
                    <a:cubicBezTo>
                      <a:pt x="996" y="1"/>
                      <a:pt x="809" y="35"/>
                      <a:pt x="634" y="93"/>
                    </a:cubicBezTo>
                    <a:cubicBezTo>
                      <a:pt x="212" y="163"/>
                      <a:pt x="1" y="515"/>
                      <a:pt x="1" y="867"/>
                    </a:cubicBezTo>
                    <a:cubicBezTo>
                      <a:pt x="1" y="1289"/>
                      <a:pt x="423" y="1500"/>
                      <a:pt x="915" y="1500"/>
                    </a:cubicBezTo>
                    <a:cubicBezTo>
                      <a:pt x="1408" y="1430"/>
                      <a:pt x="1830" y="1219"/>
                      <a:pt x="2111" y="797"/>
                    </a:cubicBezTo>
                    <a:cubicBezTo>
                      <a:pt x="2181" y="586"/>
                      <a:pt x="2111" y="374"/>
                      <a:pt x="1970" y="234"/>
                    </a:cubicBezTo>
                    <a:cubicBezTo>
                      <a:pt x="1723" y="69"/>
                      <a:pt x="1452" y="1"/>
                      <a:pt x="118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8230;p64">
                <a:extLst>
                  <a:ext uri="{FF2B5EF4-FFF2-40B4-BE49-F238E27FC236}">
                    <a16:creationId xmlns:a16="http://schemas.microsoft.com/office/drawing/2014/main" id="{6D5FAB22-1532-C758-E7F5-C77E3B0E67AC}"/>
                  </a:ext>
                </a:extLst>
              </p:cNvPr>
              <p:cNvSpPr/>
              <p:nvPr/>
            </p:nvSpPr>
            <p:spPr>
              <a:xfrm rot="620689">
                <a:off x="4502121" y="3946850"/>
                <a:ext cx="59834" cy="48609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1931" extrusionOk="0">
                    <a:moveTo>
                      <a:pt x="1924" y="0"/>
                    </a:moveTo>
                    <a:cubicBezTo>
                      <a:pt x="1693" y="0"/>
                      <a:pt x="1515" y="129"/>
                      <a:pt x="1337" y="173"/>
                    </a:cubicBezTo>
                    <a:cubicBezTo>
                      <a:pt x="845" y="314"/>
                      <a:pt x="423" y="596"/>
                      <a:pt x="212" y="1088"/>
                    </a:cubicBezTo>
                    <a:cubicBezTo>
                      <a:pt x="0" y="1299"/>
                      <a:pt x="71" y="1651"/>
                      <a:pt x="282" y="1791"/>
                    </a:cubicBezTo>
                    <a:cubicBezTo>
                      <a:pt x="383" y="1893"/>
                      <a:pt x="466" y="1930"/>
                      <a:pt x="544" y="1930"/>
                    </a:cubicBezTo>
                    <a:cubicBezTo>
                      <a:pt x="683" y="1930"/>
                      <a:pt x="805" y="1811"/>
                      <a:pt x="985" y="1721"/>
                    </a:cubicBezTo>
                    <a:cubicBezTo>
                      <a:pt x="1618" y="1369"/>
                      <a:pt x="1759" y="596"/>
                      <a:pt x="2392" y="173"/>
                    </a:cubicBezTo>
                    <a:cubicBezTo>
                      <a:pt x="2211" y="44"/>
                      <a:pt x="2058" y="0"/>
                      <a:pt x="192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8231;p64">
                <a:extLst>
                  <a:ext uri="{FF2B5EF4-FFF2-40B4-BE49-F238E27FC236}">
                    <a16:creationId xmlns:a16="http://schemas.microsoft.com/office/drawing/2014/main" id="{7EFB7B8C-483F-6590-EBE4-92A0F4889E63}"/>
                  </a:ext>
                </a:extLst>
              </p:cNvPr>
              <p:cNvSpPr/>
              <p:nvPr/>
            </p:nvSpPr>
            <p:spPr>
              <a:xfrm rot="620689">
                <a:off x="4522167" y="2754756"/>
                <a:ext cx="45757" cy="46268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838" extrusionOk="0">
                    <a:moveTo>
                      <a:pt x="1116" y="0"/>
                    </a:moveTo>
                    <a:cubicBezTo>
                      <a:pt x="891" y="0"/>
                      <a:pt x="677" y="139"/>
                      <a:pt x="493" y="277"/>
                    </a:cubicBezTo>
                    <a:cubicBezTo>
                      <a:pt x="211" y="558"/>
                      <a:pt x="0" y="980"/>
                      <a:pt x="71" y="1402"/>
                    </a:cubicBezTo>
                    <a:cubicBezTo>
                      <a:pt x="132" y="1647"/>
                      <a:pt x="299" y="1838"/>
                      <a:pt x="572" y="1838"/>
                    </a:cubicBezTo>
                    <a:cubicBezTo>
                      <a:pt x="614" y="1838"/>
                      <a:pt x="657" y="1834"/>
                      <a:pt x="704" y="1824"/>
                    </a:cubicBezTo>
                    <a:cubicBezTo>
                      <a:pt x="1126" y="1754"/>
                      <a:pt x="1266" y="1332"/>
                      <a:pt x="1477" y="980"/>
                    </a:cubicBezTo>
                    <a:cubicBezTo>
                      <a:pt x="1618" y="699"/>
                      <a:pt x="1829" y="417"/>
                      <a:pt x="1477" y="136"/>
                    </a:cubicBezTo>
                    <a:cubicBezTo>
                      <a:pt x="1356" y="39"/>
                      <a:pt x="1235" y="0"/>
                      <a:pt x="111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8232;p64">
                <a:extLst>
                  <a:ext uri="{FF2B5EF4-FFF2-40B4-BE49-F238E27FC236}">
                    <a16:creationId xmlns:a16="http://schemas.microsoft.com/office/drawing/2014/main" id="{554D635E-1C3A-3B66-AA0C-8D32117871DD}"/>
                  </a:ext>
                </a:extLst>
              </p:cNvPr>
              <p:cNvSpPr/>
              <p:nvPr/>
            </p:nvSpPr>
            <p:spPr>
              <a:xfrm rot="620689">
                <a:off x="4397994" y="2840466"/>
                <a:ext cx="47132" cy="32851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305" extrusionOk="0">
                    <a:moveTo>
                      <a:pt x="1530" y="1"/>
                    </a:moveTo>
                    <a:cubicBezTo>
                      <a:pt x="1422" y="1"/>
                      <a:pt x="1302" y="47"/>
                      <a:pt x="1181" y="47"/>
                    </a:cubicBezTo>
                    <a:cubicBezTo>
                      <a:pt x="970" y="47"/>
                      <a:pt x="759" y="117"/>
                      <a:pt x="618" y="188"/>
                    </a:cubicBezTo>
                    <a:cubicBezTo>
                      <a:pt x="0" y="311"/>
                      <a:pt x="360" y="1304"/>
                      <a:pt x="838" y="1304"/>
                    </a:cubicBezTo>
                    <a:cubicBezTo>
                      <a:pt x="904" y="1304"/>
                      <a:pt x="972" y="1285"/>
                      <a:pt x="1040" y="1243"/>
                    </a:cubicBezTo>
                    <a:cubicBezTo>
                      <a:pt x="1251" y="1102"/>
                      <a:pt x="1392" y="961"/>
                      <a:pt x="1533" y="750"/>
                    </a:cubicBezTo>
                    <a:cubicBezTo>
                      <a:pt x="1744" y="610"/>
                      <a:pt x="1885" y="328"/>
                      <a:pt x="1744" y="117"/>
                    </a:cubicBezTo>
                    <a:cubicBezTo>
                      <a:pt x="1684" y="27"/>
                      <a:pt x="1610" y="1"/>
                      <a:pt x="153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8233;p64">
                <a:extLst>
                  <a:ext uri="{FF2B5EF4-FFF2-40B4-BE49-F238E27FC236}">
                    <a16:creationId xmlns:a16="http://schemas.microsoft.com/office/drawing/2014/main" id="{BE2CE420-D7CC-FC1D-5846-34DFC218D12A}"/>
                  </a:ext>
                </a:extLst>
              </p:cNvPr>
              <p:cNvSpPr/>
              <p:nvPr/>
            </p:nvSpPr>
            <p:spPr>
              <a:xfrm rot="620689">
                <a:off x="4438749" y="2781293"/>
                <a:ext cx="38731" cy="34134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356" extrusionOk="0">
                    <a:moveTo>
                      <a:pt x="889" y="1"/>
                    </a:moveTo>
                    <a:cubicBezTo>
                      <a:pt x="739" y="1"/>
                      <a:pt x="598" y="54"/>
                      <a:pt x="493" y="159"/>
                    </a:cubicBezTo>
                    <a:cubicBezTo>
                      <a:pt x="212" y="229"/>
                      <a:pt x="0" y="581"/>
                      <a:pt x="71" y="863"/>
                    </a:cubicBezTo>
                    <a:cubicBezTo>
                      <a:pt x="71" y="1144"/>
                      <a:pt x="282" y="1355"/>
                      <a:pt x="563" y="1355"/>
                    </a:cubicBezTo>
                    <a:cubicBezTo>
                      <a:pt x="985" y="1214"/>
                      <a:pt x="1337" y="863"/>
                      <a:pt x="1478" y="441"/>
                    </a:cubicBezTo>
                    <a:cubicBezTo>
                      <a:pt x="1548" y="300"/>
                      <a:pt x="1407" y="229"/>
                      <a:pt x="1337" y="159"/>
                    </a:cubicBezTo>
                    <a:cubicBezTo>
                      <a:pt x="1196" y="54"/>
                      <a:pt x="1038" y="1"/>
                      <a:pt x="889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8" name="Google Shape;18234;p64">
                <a:extLst>
                  <a:ext uri="{FF2B5EF4-FFF2-40B4-BE49-F238E27FC236}">
                    <a16:creationId xmlns:a16="http://schemas.microsoft.com/office/drawing/2014/main" id="{C9C81F97-5329-661D-C02A-BC4F2415D0D3}"/>
                  </a:ext>
                </a:extLst>
              </p:cNvPr>
              <p:cNvSpPr/>
              <p:nvPr/>
            </p:nvSpPr>
            <p:spPr>
              <a:xfrm rot="620689">
                <a:off x="4443599" y="3823477"/>
                <a:ext cx="31705" cy="31239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41" extrusionOk="0">
                    <a:moveTo>
                      <a:pt x="820" y="1"/>
                    </a:moveTo>
                    <a:cubicBezTo>
                      <a:pt x="758" y="1"/>
                      <a:pt x="694" y="15"/>
                      <a:pt x="634" y="45"/>
                    </a:cubicBezTo>
                    <a:cubicBezTo>
                      <a:pt x="282" y="45"/>
                      <a:pt x="1" y="326"/>
                      <a:pt x="71" y="678"/>
                    </a:cubicBezTo>
                    <a:cubicBezTo>
                      <a:pt x="1" y="1030"/>
                      <a:pt x="282" y="1241"/>
                      <a:pt x="634" y="1241"/>
                    </a:cubicBezTo>
                    <a:cubicBezTo>
                      <a:pt x="986" y="1170"/>
                      <a:pt x="1267" y="819"/>
                      <a:pt x="1267" y="467"/>
                    </a:cubicBezTo>
                    <a:cubicBezTo>
                      <a:pt x="1267" y="190"/>
                      <a:pt x="1050" y="1"/>
                      <a:pt x="82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8235;p64">
                <a:extLst>
                  <a:ext uri="{FF2B5EF4-FFF2-40B4-BE49-F238E27FC236}">
                    <a16:creationId xmlns:a16="http://schemas.microsoft.com/office/drawing/2014/main" id="{868A0165-A0F6-0C51-C868-837FE1DFD2A3}"/>
                  </a:ext>
                </a:extLst>
              </p:cNvPr>
              <p:cNvSpPr/>
              <p:nvPr/>
            </p:nvSpPr>
            <p:spPr>
              <a:xfrm rot="620689">
                <a:off x="4599997" y="3325288"/>
                <a:ext cx="26404" cy="34185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1358" extrusionOk="0">
                    <a:moveTo>
                      <a:pt x="665" y="1"/>
                    </a:moveTo>
                    <a:cubicBezTo>
                      <a:pt x="633" y="1"/>
                      <a:pt x="599" y="4"/>
                      <a:pt x="563" y="11"/>
                    </a:cubicBezTo>
                    <a:cubicBezTo>
                      <a:pt x="141" y="11"/>
                      <a:pt x="0" y="293"/>
                      <a:pt x="0" y="715"/>
                    </a:cubicBezTo>
                    <a:cubicBezTo>
                      <a:pt x="0" y="1067"/>
                      <a:pt x="211" y="1348"/>
                      <a:pt x="563" y="1348"/>
                    </a:cubicBezTo>
                    <a:cubicBezTo>
                      <a:pt x="593" y="1354"/>
                      <a:pt x="622" y="1357"/>
                      <a:pt x="649" y="1357"/>
                    </a:cubicBezTo>
                    <a:cubicBezTo>
                      <a:pt x="938" y="1357"/>
                      <a:pt x="1055" y="1030"/>
                      <a:pt x="1055" y="645"/>
                    </a:cubicBezTo>
                    <a:cubicBezTo>
                      <a:pt x="1055" y="266"/>
                      <a:pt x="942" y="1"/>
                      <a:pt x="665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8236;p64">
                <a:extLst>
                  <a:ext uri="{FF2B5EF4-FFF2-40B4-BE49-F238E27FC236}">
                    <a16:creationId xmlns:a16="http://schemas.microsoft.com/office/drawing/2014/main" id="{EE0BCCD9-BAD7-7222-2E16-B0EE2310DCE5}"/>
                  </a:ext>
                </a:extLst>
              </p:cNvPr>
              <p:cNvSpPr/>
              <p:nvPr/>
            </p:nvSpPr>
            <p:spPr>
              <a:xfrm rot="620689">
                <a:off x="4517651" y="4411996"/>
                <a:ext cx="47507" cy="38993"/>
              </a:xfrm>
              <a:custGeom>
                <a:avLst/>
                <a:gdLst/>
                <a:ahLst/>
                <a:cxnLst/>
                <a:rect l="l" t="t" r="r" b="b"/>
                <a:pathLst>
                  <a:path w="1900" h="1549" extrusionOk="0">
                    <a:moveTo>
                      <a:pt x="563" y="1"/>
                    </a:moveTo>
                    <a:cubicBezTo>
                      <a:pt x="211" y="1"/>
                      <a:pt x="0" y="282"/>
                      <a:pt x="70" y="634"/>
                    </a:cubicBezTo>
                    <a:cubicBezTo>
                      <a:pt x="281" y="1196"/>
                      <a:pt x="774" y="1548"/>
                      <a:pt x="1337" y="1548"/>
                    </a:cubicBezTo>
                    <a:cubicBezTo>
                      <a:pt x="1688" y="1478"/>
                      <a:pt x="1899" y="1196"/>
                      <a:pt x="1759" y="845"/>
                    </a:cubicBezTo>
                    <a:cubicBezTo>
                      <a:pt x="1548" y="352"/>
                      <a:pt x="1126" y="71"/>
                      <a:pt x="563" y="1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8237;p64">
                <a:extLst>
                  <a:ext uri="{FF2B5EF4-FFF2-40B4-BE49-F238E27FC236}">
                    <a16:creationId xmlns:a16="http://schemas.microsoft.com/office/drawing/2014/main" id="{C97B45DA-6246-936F-5E5D-0C88D9218049}"/>
                  </a:ext>
                </a:extLst>
              </p:cNvPr>
              <p:cNvSpPr/>
              <p:nvPr/>
            </p:nvSpPr>
            <p:spPr>
              <a:xfrm rot="620689">
                <a:off x="4635792" y="4495814"/>
                <a:ext cx="24654" cy="25953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031" extrusionOk="0">
                    <a:moveTo>
                      <a:pt x="460" y="0"/>
                    </a:moveTo>
                    <a:cubicBezTo>
                      <a:pt x="425" y="0"/>
                      <a:pt x="389" y="5"/>
                      <a:pt x="352" y="14"/>
                    </a:cubicBezTo>
                    <a:cubicBezTo>
                      <a:pt x="1" y="14"/>
                      <a:pt x="1" y="225"/>
                      <a:pt x="1" y="507"/>
                    </a:cubicBezTo>
                    <a:cubicBezTo>
                      <a:pt x="119" y="744"/>
                      <a:pt x="238" y="1031"/>
                      <a:pt x="483" y="1031"/>
                    </a:cubicBezTo>
                    <a:cubicBezTo>
                      <a:pt x="529" y="1031"/>
                      <a:pt x="579" y="1021"/>
                      <a:pt x="634" y="999"/>
                    </a:cubicBezTo>
                    <a:cubicBezTo>
                      <a:pt x="915" y="929"/>
                      <a:pt x="986" y="647"/>
                      <a:pt x="915" y="436"/>
                    </a:cubicBezTo>
                    <a:cubicBezTo>
                      <a:pt x="854" y="192"/>
                      <a:pt x="687" y="0"/>
                      <a:pt x="460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2" name="Google Shape;18238;p64">
                <a:extLst>
                  <a:ext uri="{FF2B5EF4-FFF2-40B4-BE49-F238E27FC236}">
                    <a16:creationId xmlns:a16="http://schemas.microsoft.com/office/drawing/2014/main" id="{A6B286C3-3E06-32D3-7AD7-4EF08D4E08C0}"/>
                  </a:ext>
                </a:extLst>
              </p:cNvPr>
              <p:cNvSpPr/>
              <p:nvPr/>
            </p:nvSpPr>
            <p:spPr>
              <a:xfrm rot="620689">
                <a:off x="4637432" y="3953208"/>
                <a:ext cx="79187" cy="100515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993" extrusionOk="0">
                    <a:moveTo>
                      <a:pt x="1408" y="1"/>
                    </a:moveTo>
                    <a:cubicBezTo>
                      <a:pt x="1126" y="1"/>
                      <a:pt x="915" y="141"/>
                      <a:pt x="915" y="352"/>
                    </a:cubicBezTo>
                    <a:cubicBezTo>
                      <a:pt x="775" y="634"/>
                      <a:pt x="775" y="845"/>
                      <a:pt x="986" y="1056"/>
                    </a:cubicBezTo>
                    <a:cubicBezTo>
                      <a:pt x="1267" y="1408"/>
                      <a:pt x="1126" y="1619"/>
                      <a:pt x="845" y="1830"/>
                    </a:cubicBezTo>
                    <a:cubicBezTo>
                      <a:pt x="423" y="2252"/>
                      <a:pt x="352" y="2885"/>
                      <a:pt x="141" y="3377"/>
                    </a:cubicBezTo>
                    <a:cubicBezTo>
                      <a:pt x="1" y="3518"/>
                      <a:pt x="71" y="3799"/>
                      <a:pt x="212" y="3940"/>
                    </a:cubicBezTo>
                    <a:cubicBezTo>
                      <a:pt x="317" y="3975"/>
                      <a:pt x="423" y="3993"/>
                      <a:pt x="520" y="3993"/>
                    </a:cubicBezTo>
                    <a:cubicBezTo>
                      <a:pt x="616" y="3993"/>
                      <a:pt x="704" y="3975"/>
                      <a:pt x="775" y="3940"/>
                    </a:cubicBezTo>
                    <a:cubicBezTo>
                      <a:pt x="986" y="3799"/>
                      <a:pt x="1126" y="3729"/>
                      <a:pt x="1267" y="3588"/>
                    </a:cubicBezTo>
                    <a:cubicBezTo>
                      <a:pt x="1466" y="3439"/>
                      <a:pt x="1665" y="3290"/>
                      <a:pt x="1889" y="3290"/>
                    </a:cubicBezTo>
                    <a:cubicBezTo>
                      <a:pt x="1981" y="3290"/>
                      <a:pt x="2078" y="3316"/>
                      <a:pt x="2181" y="3377"/>
                    </a:cubicBezTo>
                    <a:cubicBezTo>
                      <a:pt x="2322" y="3377"/>
                      <a:pt x="2533" y="3377"/>
                      <a:pt x="2674" y="3307"/>
                    </a:cubicBezTo>
                    <a:cubicBezTo>
                      <a:pt x="2955" y="2885"/>
                      <a:pt x="3166" y="2322"/>
                      <a:pt x="3166" y="1830"/>
                    </a:cubicBezTo>
                    <a:cubicBezTo>
                      <a:pt x="3096" y="1759"/>
                      <a:pt x="3096" y="1619"/>
                      <a:pt x="3026" y="1619"/>
                    </a:cubicBezTo>
                    <a:cubicBezTo>
                      <a:pt x="2393" y="1408"/>
                      <a:pt x="1900" y="915"/>
                      <a:pt x="1900" y="282"/>
                    </a:cubicBezTo>
                    <a:cubicBezTo>
                      <a:pt x="1830" y="71"/>
                      <a:pt x="1619" y="1"/>
                      <a:pt x="1408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3" name="Google Shape;18239;p64">
                <a:extLst>
                  <a:ext uri="{FF2B5EF4-FFF2-40B4-BE49-F238E27FC236}">
                    <a16:creationId xmlns:a16="http://schemas.microsoft.com/office/drawing/2014/main" id="{99ADF39D-6C73-C55E-3660-B73D2BFD980B}"/>
                  </a:ext>
                </a:extLst>
              </p:cNvPr>
              <p:cNvSpPr/>
              <p:nvPr/>
            </p:nvSpPr>
            <p:spPr>
              <a:xfrm rot="620689">
                <a:off x="4609172" y="4127519"/>
                <a:ext cx="73462" cy="56261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2235" extrusionOk="0">
                    <a:moveTo>
                      <a:pt x="1782" y="1"/>
                    </a:moveTo>
                    <a:cubicBezTo>
                      <a:pt x="1051" y="1"/>
                      <a:pt x="346" y="470"/>
                      <a:pt x="71" y="1240"/>
                    </a:cubicBezTo>
                    <a:cubicBezTo>
                      <a:pt x="0" y="1521"/>
                      <a:pt x="71" y="1873"/>
                      <a:pt x="352" y="2084"/>
                    </a:cubicBezTo>
                    <a:cubicBezTo>
                      <a:pt x="483" y="2182"/>
                      <a:pt x="628" y="2234"/>
                      <a:pt x="768" y="2234"/>
                    </a:cubicBezTo>
                    <a:cubicBezTo>
                      <a:pt x="930" y="2234"/>
                      <a:pt x="1083" y="2164"/>
                      <a:pt x="1196" y="2013"/>
                    </a:cubicBezTo>
                    <a:cubicBezTo>
                      <a:pt x="1337" y="1943"/>
                      <a:pt x="1407" y="1802"/>
                      <a:pt x="1478" y="1732"/>
                    </a:cubicBezTo>
                    <a:cubicBezTo>
                      <a:pt x="1548" y="1626"/>
                      <a:pt x="1601" y="1591"/>
                      <a:pt x="1662" y="1591"/>
                    </a:cubicBezTo>
                    <a:cubicBezTo>
                      <a:pt x="1724" y="1591"/>
                      <a:pt x="1794" y="1626"/>
                      <a:pt x="1900" y="1662"/>
                    </a:cubicBezTo>
                    <a:cubicBezTo>
                      <a:pt x="2076" y="1732"/>
                      <a:pt x="2230" y="1767"/>
                      <a:pt x="2360" y="1767"/>
                    </a:cubicBezTo>
                    <a:cubicBezTo>
                      <a:pt x="2753" y="1767"/>
                      <a:pt x="2937" y="1451"/>
                      <a:pt x="2885" y="817"/>
                    </a:cubicBezTo>
                    <a:cubicBezTo>
                      <a:pt x="2885" y="536"/>
                      <a:pt x="2674" y="255"/>
                      <a:pt x="2392" y="114"/>
                    </a:cubicBezTo>
                    <a:cubicBezTo>
                      <a:pt x="2193" y="37"/>
                      <a:pt x="1986" y="1"/>
                      <a:pt x="1782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56" name="Google Shape;18240;p64">
              <a:extLst>
                <a:ext uri="{FF2B5EF4-FFF2-40B4-BE49-F238E27FC236}">
                  <a16:creationId xmlns:a16="http://schemas.microsoft.com/office/drawing/2014/main" id="{3BB5508F-0A6A-DD4E-7070-418C22975E97}"/>
                </a:ext>
              </a:extLst>
            </p:cNvPr>
            <p:cNvGrpSpPr/>
            <p:nvPr/>
          </p:nvGrpSpPr>
          <p:grpSpPr>
            <a:xfrm>
              <a:off x="4323854" y="1850168"/>
              <a:ext cx="243470" cy="236625"/>
              <a:chOff x="1103345" y="2653993"/>
              <a:chExt cx="520458" cy="505933"/>
            </a:xfrm>
          </p:grpSpPr>
          <p:sp>
            <p:nvSpPr>
              <p:cNvPr id="1678" name="Google Shape;18241;p64">
                <a:extLst>
                  <a:ext uri="{FF2B5EF4-FFF2-40B4-BE49-F238E27FC236}">
                    <a16:creationId xmlns:a16="http://schemas.microsoft.com/office/drawing/2014/main" id="{80B18091-907A-8F6F-15F6-99BF22CF174B}"/>
                  </a:ext>
                </a:extLst>
              </p:cNvPr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679" name="Google Shape;18242;p64">
                <a:extLst>
                  <a:ext uri="{FF2B5EF4-FFF2-40B4-BE49-F238E27FC236}">
                    <a16:creationId xmlns:a16="http://schemas.microsoft.com/office/drawing/2014/main" id="{41C17923-BB57-0153-F442-04C35FA15E1C}"/>
                  </a:ext>
                </a:extLst>
              </p:cNvPr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680" name="Google Shape;18243;p64">
                  <a:extLst>
                    <a:ext uri="{FF2B5EF4-FFF2-40B4-BE49-F238E27FC236}">
                      <a16:creationId xmlns:a16="http://schemas.microsoft.com/office/drawing/2014/main" id="{251CC7BF-3379-C841-5240-2C932FD06A8C}"/>
                    </a:ext>
                  </a:extLst>
                </p:cNvPr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1" name="Google Shape;18244;p64">
                  <a:extLst>
                    <a:ext uri="{FF2B5EF4-FFF2-40B4-BE49-F238E27FC236}">
                      <a16:creationId xmlns:a16="http://schemas.microsoft.com/office/drawing/2014/main" id="{8228AB2B-5973-3C2D-6AE0-7392BB77FED2}"/>
                    </a:ext>
                  </a:extLst>
                </p:cNvPr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2" name="Google Shape;18245;p64">
                  <a:extLst>
                    <a:ext uri="{FF2B5EF4-FFF2-40B4-BE49-F238E27FC236}">
                      <a16:creationId xmlns:a16="http://schemas.microsoft.com/office/drawing/2014/main" id="{C4FA8B30-3E26-3DE2-A72F-5F3D460B2485}"/>
                    </a:ext>
                  </a:extLst>
                </p:cNvPr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3" name="Google Shape;18246;p64">
                  <a:extLst>
                    <a:ext uri="{FF2B5EF4-FFF2-40B4-BE49-F238E27FC236}">
                      <a16:creationId xmlns:a16="http://schemas.microsoft.com/office/drawing/2014/main" id="{20E4C7B7-AFE2-A1DF-9746-F7A886B111F9}"/>
                    </a:ext>
                  </a:extLst>
                </p:cNvPr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4" name="Google Shape;18247;p64">
                  <a:extLst>
                    <a:ext uri="{FF2B5EF4-FFF2-40B4-BE49-F238E27FC236}">
                      <a16:creationId xmlns:a16="http://schemas.microsoft.com/office/drawing/2014/main" id="{9C8C8554-A041-7D91-CF0B-235AC460A0E3}"/>
                    </a:ext>
                  </a:extLst>
                </p:cNvPr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5" name="Google Shape;18248;p64">
                  <a:extLst>
                    <a:ext uri="{FF2B5EF4-FFF2-40B4-BE49-F238E27FC236}">
                      <a16:creationId xmlns:a16="http://schemas.microsoft.com/office/drawing/2014/main" id="{78160DC9-624B-0C02-B35C-F389958F8767}"/>
                    </a:ext>
                  </a:extLst>
                </p:cNvPr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6" name="Google Shape;18249;p64">
                  <a:extLst>
                    <a:ext uri="{FF2B5EF4-FFF2-40B4-BE49-F238E27FC236}">
                      <a16:creationId xmlns:a16="http://schemas.microsoft.com/office/drawing/2014/main" id="{B9DE1676-8ECF-005F-EB76-243786D2715C}"/>
                    </a:ext>
                  </a:extLst>
                </p:cNvPr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7" name="Google Shape;18250;p64">
                  <a:extLst>
                    <a:ext uri="{FF2B5EF4-FFF2-40B4-BE49-F238E27FC236}">
                      <a16:creationId xmlns:a16="http://schemas.microsoft.com/office/drawing/2014/main" id="{3B8BDE15-0678-8A84-B706-B069F3CAD517}"/>
                    </a:ext>
                  </a:extLst>
                </p:cNvPr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8" name="Google Shape;18251;p64">
                  <a:extLst>
                    <a:ext uri="{FF2B5EF4-FFF2-40B4-BE49-F238E27FC236}">
                      <a16:creationId xmlns:a16="http://schemas.microsoft.com/office/drawing/2014/main" id="{6E197823-6134-33C6-A429-0C9161FA0B1D}"/>
                    </a:ext>
                  </a:extLst>
                </p:cNvPr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89" name="Google Shape;18252;p64">
                  <a:extLst>
                    <a:ext uri="{FF2B5EF4-FFF2-40B4-BE49-F238E27FC236}">
                      <a16:creationId xmlns:a16="http://schemas.microsoft.com/office/drawing/2014/main" id="{F6D47130-0B21-82B5-9F78-5D97A9DF76C3}"/>
                    </a:ext>
                  </a:extLst>
                </p:cNvPr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0" name="Google Shape;18253;p64">
                  <a:extLst>
                    <a:ext uri="{FF2B5EF4-FFF2-40B4-BE49-F238E27FC236}">
                      <a16:creationId xmlns:a16="http://schemas.microsoft.com/office/drawing/2014/main" id="{CD0E697E-9D78-847D-31A8-279CC5FF50B4}"/>
                    </a:ext>
                  </a:extLst>
                </p:cNvPr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1" name="Google Shape;18254;p64">
                  <a:extLst>
                    <a:ext uri="{FF2B5EF4-FFF2-40B4-BE49-F238E27FC236}">
                      <a16:creationId xmlns:a16="http://schemas.microsoft.com/office/drawing/2014/main" id="{271F42AE-1E4C-851D-01E4-7382C3EE782D}"/>
                    </a:ext>
                  </a:extLst>
                </p:cNvPr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2" name="Google Shape;18255;p64">
                  <a:extLst>
                    <a:ext uri="{FF2B5EF4-FFF2-40B4-BE49-F238E27FC236}">
                      <a16:creationId xmlns:a16="http://schemas.microsoft.com/office/drawing/2014/main" id="{028A71EA-2422-4AA2-EA92-1EB95D8A7491}"/>
                    </a:ext>
                  </a:extLst>
                </p:cNvPr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3" name="Google Shape;18256;p64">
                  <a:extLst>
                    <a:ext uri="{FF2B5EF4-FFF2-40B4-BE49-F238E27FC236}">
                      <a16:creationId xmlns:a16="http://schemas.microsoft.com/office/drawing/2014/main" id="{714D88A7-FD22-CA28-4FBC-4A4B952C1068}"/>
                    </a:ext>
                  </a:extLst>
                </p:cNvPr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4" name="Google Shape;18257;p64">
                  <a:extLst>
                    <a:ext uri="{FF2B5EF4-FFF2-40B4-BE49-F238E27FC236}">
                      <a16:creationId xmlns:a16="http://schemas.microsoft.com/office/drawing/2014/main" id="{35EFE130-90FB-F83D-E03A-A52419B47402}"/>
                    </a:ext>
                  </a:extLst>
                </p:cNvPr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5" name="Google Shape;18258;p64">
                  <a:extLst>
                    <a:ext uri="{FF2B5EF4-FFF2-40B4-BE49-F238E27FC236}">
                      <a16:creationId xmlns:a16="http://schemas.microsoft.com/office/drawing/2014/main" id="{C316A586-6CEF-C806-A606-7F51CC6CD37D}"/>
                    </a:ext>
                  </a:extLst>
                </p:cNvPr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6" name="Google Shape;18259;p64">
                  <a:extLst>
                    <a:ext uri="{FF2B5EF4-FFF2-40B4-BE49-F238E27FC236}">
                      <a16:creationId xmlns:a16="http://schemas.microsoft.com/office/drawing/2014/main" id="{C35A858A-6FF9-1582-468D-327753CD8076}"/>
                    </a:ext>
                  </a:extLst>
                </p:cNvPr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7" name="Google Shape;18260;p64">
                  <a:extLst>
                    <a:ext uri="{FF2B5EF4-FFF2-40B4-BE49-F238E27FC236}">
                      <a16:creationId xmlns:a16="http://schemas.microsoft.com/office/drawing/2014/main" id="{9F5C53FD-2AC8-58AF-6157-28AE755B764F}"/>
                    </a:ext>
                  </a:extLst>
                </p:cNvPr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657" name="Google Shape;18261;p64">
              <a:extLst>
                <a:ext uri="{FF2B5EF4-FFF2-40B4-BE49-F238E27FC236}">
                  <a16:creationId xmlns:a16="http://schemas.microsoft.com/office/drawing/2014/main" id="{80E3E686-263B-2098-F009-DCACE635E946}"/>
                </a:ext>
              </a:extLst>
            </p:cNvPr>
            <p:cNvGrpSpPr/>
            <p:nvPr/>
          </p:nvGrpSpPr>
          <p:grpSpPr>
            <a:xfrm rot="-2700000" flipH="1">
              <a:off x="4543517" y="3645844"/>
              <a:ext cx="299862" cy="291422"/>
              <a:chOff x="1103345" y="2653993"/>
              <a:chExt cx="520458" cy="505933"/>
            </a:xfrm>
          </p:grpSpPr>
          <p:sp>
            <p:nvSpPr>
              <p:cNvPr id="1658" name="Google Shape;18262;p64">
                <a:extLst>
                  <a:ext uri="{FF2B5EF4-FFF2-40B4-BE49-F238E27FC236}">
                    <a16:creationId xmlns:a16="http://schemas.microsoft.com/office/drawing/2014/main" id="{3F472C02-7E9F-38A2-8B11-42677CE76ED3}"/>
                  </a:ext>
                </a:extLst>
              </p:cNvPr>
              <p:cNvSpPr/>
              <p:nvPr/>
            </p:nvSpPr>
            <p:spPr>
              <a:xfrm>
                <a:off x="1103345" y="2653993"/>
                <a:ext cx="520458" cy="505933"/>
              </a:xfrm>
              <a:custGeom>
                <a:avLst/>
                <a:gdLst/>
                <a:ahLst/>
                <a:cxnLst/>
                <a:rect l="l" t="t" r="r" b="b"/>
                <a:pathLst>
                  <a:path w="5241" h="5095" extrusionOk="0">
                    <a:moveTo>
                      <a:pt x="1841" y="0"/>
                    </a:moveTo>
                    <a:cubicBezTo>
                      <a:pt x="1799" y="0"/>
                      <a:pt x="1757" y="5"/>
                      <a:pt x="1714" y="14"/>
                    </a:cubicBezTo>
                    <a:lnTo>
                      <a:pt x="1670" y="23"/>
                    </a:lnTo>
                    <a:cubicBezTo>
                      <a:pt x="1617" y="32"/>
                      <a:pt x="1572" y="50"/>
                      <a:pt x="1528" y="77"/>
                    </a:cubicBezTo>
                    <a:cubicBezTo>
                      <a:pt x="1483" y="94"/>
                      <a:pt x="1439" y="112"/>
                      <a:pt x="1395" y="148"/>
                    </a:cubicBezTo>
                    <a:lnTo>
                      <a:pt x="1359" y="174"/>
                    </a:lnTo>
                    <a:cubicBezTo>
                      <a:pt x="1199" y="290"/>
                      <a:pt x="1110" y="485"/>
                      <a:pt x="1119" y="681"/>
                    </a:cubicBezTo>
                    <a:lnTo>
                      <a:pt x="1128" y="983"/>
                    </a:lnTo>
                    <a:cubicBezTo>
                      <a:pt x="1137" y="1213"/>
                      <a:pt x="1235" y="1444"/>
                      <a:pt x="1386" y="1613"/>
                    </a:cubicBezTo>
                    <a:lnTo>
                      <a:pt x="1599" y="1862"/>
                    </a:lnTo>
                    <a:cubicBezTo>
                      <a:pt x="1664" y="1941"/>
                      <a:pt x="1757" y="1985"/>
                      <a:pt x="1856" y="1985"/>
                    </a:cubicBezTo>
                    <a:cubicBezTo>
                      <a:pt x="1880" y="1985"/>
                      <a:pt x="1904" y="1982"/>
                      <a:pt x="1928" y="1977"/>
                    </a:cubicBezTo>
                    <a:cubicBezTo>
                      <a:pt x="1942" y="1974"/>
                      <a:pt x="1958" y="1972"/>
                      <a:pt x="1973" y="1972"/>
                    </a:cubicBezTo>
                    <a:cubicBezTo>
                      <a:pt x="2030" y="1972"/>
                      <a:pt x="2088" y="1997"/>
                      <a:pt x="2123" y="2039"/>
                    </a:cubicBezTo>
                    <a:lnTo>
                      <a:pt x="2212" y="2128"/>
                    </a:lnTo>
                    <a:cubicBezTo>
                      <a:pt x="2238" y="2164"/>
                      <a:pt x="2247" y="2208"/>
                      <a:pt x="2230" y="2253"/>
                    </a:cubicBezTo>
                    <a:lnTo>
                      <a:pt x="2212" y="2279"/>
                    </a:lnTo>
                    <a:cubicBezTo>
                      <a:pt x="2185" y="2315"/>
                      <a:pt x="2150" y="2333"/>
                      <a:pt x="2105" y="2333"/>
                    </a:cubicBezTo>
                    <a:lnTo>
                      <a:pt x="1981" y="2306"/>
                    </a:lnTo>
                    <a:cubicBezTo>
                      <a:pt x="1901" y="2297"/>
                      <a:pt x="1839" y="2253"/>
                      <a:pt x="1812" y="2182"/>
                    </a:cubicBezTo>
                    <a:cubicBezTo>
                      <a:pt x="1768" y="2066"/>
                      <a:pt x="1661" y="1986"/>
                      <a:pt x="1546" y="1968"/>
                    </a:cubicBezTo>
                    <a:lnTo>
                      <a:pt x="1217" y="1924"/>
                    </a:lnTo>
                    <a:cubicBezTo>
                      <a:pt x="1178" y="1920"/>
                      <a:pt x="1139" y="1917"/>
                      <a:pt x="1099" y="1917"/>
                    </a:cubicBezTo>
                    <a:cubicBezTo>
                      <a:pt x="908" y="1917"/>
                      <a:pt x="720" y="1970"/>
                      <a:pt x="551" y="2066"/>
                    </a:cubicBezTo>
                    <a:lnTo>
                      <a:pt x="293" y="2226"/>
                    </a:lnTo>
                    <a:cubicBezTo>
                      <a:pt x="125" y="2324"/>
                      <a:pt x="18" y="2510"/>
                      <a:pt x="9" y="2706"/>
                    </a:cubicBezTo>
                    <a:lnTo>
                      <a:pt x="9" y="2750"/>
                    </a:lnTo>
                    <a:cubicBezTo>
                      <a:pt x="0" y="2803"/>
                      <a:pt x="9" y="2848"/>
                      <a:pt x="18" y="2901"/>
                    </a:cubicBezTo>
                    <a:cubicBezTo>
                      <a:pt x="27" y="2945"/>
                      <a:pt x="36" y="2999"/>
                      <a:pt x="54" y="3043"/>
                    </a:cubicBezTo>
                    <a:lnTo>
                      <a:pt x="71" y="3088"/>
                    </a:lnTo>
                    <a:cubicBezTo>
                      <a:pt x="142" y="3274"/>
                      <a:pt x="302" y="3407"/>
                      <a:pt x="498" y="3452"/>
                    </a:cubicBezTo>
                    <a:lnTo>
                      <a:pt x="791" y="3514"/>
                    </a:lnTo>
                    <a:cubicBezTo>
                      <a:pt x="868" y="3532"/>
                      <a:pt x="946" y="3540"/>
                      <a:pt x="1023" y="3540"/>
                    </a:cubicBezTo>
                    <a:cubicBezTo>
                      <a:pt x="1179" y="3540"/>
                      <a:pt x="1333" y="3505"/>
                      <a:pt x="1475" y="3434"/>
                    </a:cubicBezTo>
                    <a:lnTo>
                      <a:pt x="1768" y="3292"/>
                    </a:lnTo>
                    <a:cubicBezTo>
                      <a:pt x="1874" y="3239"/>
                      <a:pt x="1945" y="3132"/>
                      <a:pt x="1954" y="3008"/>
                    </a:cubicBezTo>
                    <a:cubicBezTo>
                      <a:pt x="1963" y="2937"/>
                      <a:pt x="1999" y="2865"/>
                      <a:pt x="2070" y="2830"/>
                    </a:cubicBezTo>
                    <a:lnTo>
                      <a:pt x="2194" y="2759"/>
                    </a:lnTo>
                    <a:cubicBezTo>
                      <a:pt x="2207" y="2754"/>
                      <a:pt x="2223" y="2752"/>
                      <a:pt x="2240" y="2752"/>
                    </a:cubicBezTo>
                    <a:cubicBezTo>
                      <a:pt x="2256" y="2752"/>
                      <a:pt x="2274" y="2754"/>
                      <a:pt x="2292" y="2759"/>
                    </a:cubicBezTo>
                    <a:lnTo>
                      <a:pt x="2363" y="2803"/>
                    </a:lnTo>
                    <a:cubicBezTo>
                      <a:pt x="2416" y="2830"/>
                      <a:pt x="2434" y="2892"/>
                      <a:pt x="2407" y="2945"/>
                    </a:cubicBezTo>
                    <a:lnTo>
                      <a:pt x="2363" y="3025"/>
                    </a:lnTo>
                    <a:cubicBezTo>
                      <a:pt x="2327" y="3096"/>
                      <a:pt x="2256" y="3141"/>
                      <a:pt x="2185" y="3141"/>
                    </a:cubicBezTo>
                    <a:cubicBezTo>
                      <a:pt x="2061" y="3150"/>
                      <a:pt x="1945" y="3221"/>
                      <a:pt x="1892" y="3327"/>
                    </a:cubicBezTo>
                    <a:lnTo>
                      <a:pt x="1750" y="3620"/>
                    </a:lnTo>
                    <a:cubicBezTo>
                      <a:pt x="1643" y="3825"/>
                      <a:pt x="1608" y="4065"/>
                      <a:pt x="1661" y="4295"/>
                    </a:cubicBezTo>
                    <a:lnTo>
                      <a:pt x="1723" y="4597"/>
                    </a:lnTo>
                    <a:cubicBezTo>
                      <a:pt x="1759" y="4784"/>
                      <a:pt x="1892" y="4944"/>
                      <a:pt x="2079" y="5024"/>
                    </a:cubicBezTo>
                    <a:lnTo>
                      <a:pt x="2123" y="5041"/>
                    </a:lnTo>
                    <a:cubicBezTo>
                      <a:pt x="2167" y="5059"/>
                      <a:pt x="2221" y="5068"/>
                      <a:pt x="2265" y="5077"/>
                    </a:cubicBezTo>
                    <a:cubicBezTo>
                      <a:pt x="2309" y="5086"/>
                      <a:pt x="2363" y="5095"/>
                      <a:pt x="2416" y="5095"/>
                    </a:cubicBezTo>
                    <a:lnTo>
                      <a:pt x="2460" y="5095"/>
                    </a:lnTo>
                    <a:cubicBezTo>
                      <a:pt x="2656" y="5086"/>
                      <a:pt x="2842" y="4979"/>
                      <a:pt x="2940" y="4811"/>
                    </a:cubicBezTo>
                    <a:lnTo>
                      <a:pt x="3109" y="4553"/>
                    </a:lnTo>
                    <a:cubicBezTo>
                      <a:pt x="3224" y="4358"/>
                      <a:pt x="3278" y="4118"/>
                      <a:pt x="3251" y="3887"/>
                    </a:cubicBezTo>
                    <a:lnTo>
                      <a:pt x="3215" y="3567"/>
                    </a:lnTo>
                    <a:cubicBezTo>
                      <a:pt x="3198" y="3443"/>
                      <a:pt x="3118" y="3336"/>
                      <a:pt x="3011" y="3292"/>
                    </a:cubicBezTo>
                    <a:cubicBezTo>
                      <a:pt x="2940" y="3265"/>
                      <a:pt x="2887" y="3203"/>
                      <a:pt x="2878" y="3123"/>
                    </a:cubicBezTo>
                    <a:lnTo>
                      <a:pt x="2860" y="2999"/>
                    </a:lnTo>
                    <a:cubicBezTo>
                      <a:pt x="2851" y="2954"/>
                      <a:pt x="2869" y="2910"/>
                      <a:pt x="2913" y="2892"/>
                    </a:cubicBezTo>
                    <a:lnTo>
                      <a:pt x="2984" y="2848"/>
                    </a:lnTo>
                    <a:cubicBezTo>
                      <a:pt x="3002" y="2837"/>
                      <a:pt x="3021" y="2832"/>
                      <a:pt x="3039" y="2832"/>
                    </a:cubicBezTo>
                    <a:cubicBezTo>
                      <a:pt x="3067" y="2832"/>
                      <a:pt x="3093" y="2844"/>
                      <a:pt x="3109" y="2865"/>
                    </a:cubicBezTo>
                    <a:lnTo>
                      <a:pt x="3198" y="2954"/>
                    </a:lnTo>
                    <a:cubicBezTo>
                      <a:pt x="3251" y="3008"/>
                      <a:pt x="3269" y="3079"/>
                      <a:pt x="3251" y="3159"/>
                    </a:cubicBezTo>
                    <a:cubicBezTo>
                      <a:pt x="3215" y="3274"/>
                      <a:pt x="3242" y="3398"/>
                      <a:pt x="3331" y="3487"/>
                    </a:cubicBezTo>
                    <a:lnTo>
                      <a:pt x="3571" y="3718"/>
                    </a:lnTo>
                    <a:cubicBezTo>
                      <a:pt x="3731" y="3887"/>
                      <a:pt x="3953" y="3985"/>
                      <a:pt x="4184" y="4011"/>
                    </a:cubicBezTo>
                    <a:lnTo>
                      <a:pt x="4485" y="4047"/>
                    </a:lnTo>
                    <a:cubicBezTo>
                      <a:pt x="4503" y="4048"/>
                      <a:pt x="4521" y="4049"/>
                      <a:pt x="4539" y="4049"/>
                    </a:cubicBezTo>
                    <a:cubicBezTo>
                      <a:pt x="4716" y="4049"/>
                      <a:pt x="4889" y="3971"/>
                      <a:pt x="5010" y="3834"/>
                    </a:cubicBezTo>
                    <a:lnTo>
                      <a:pt x="5036" y="3798"/>
                    </a:lnTo>
                    <a:cubicBezTo>
                      <a:pt x="5072" y="3763"/>
                      <a:pt x="5098" y="3718"/>
                      <a:pt x="5116" y="3674"/>
                    </a:cubicBezTo>
                    <a:cubicBezTo>
                      <a:pt x="5143" y="3629"/>
                      <a:pt x="5161" y="3585"/>
                      <a:pt x="5178" y="3532"/>
                    </a:cubicBezTo>
                    <a:lnTo>
                      <a:pt x="5187" y="3487"/>
                    </a:lnTo>
                    <a:cubicBezTo>
                      <a:pt x="5240" y="3301"/>
                      <a:pt x="5196" y="3096"/>
                      <a:pt x="5072" y="2945"/>
                    </a:cubicBezTo>
                    <a:lnTo>
                      <a:pt x="4876" y="2714"/>
                    </a:lnTo>
                    <a:cubicBezTo>
                      <a:pt x="4716" y="2537"/>
                      <a:pt x="4512" y="2413"/>
                      <a:pt x="4281" y="2368"/>
                    </a:cubicBezTo>
                    <a:lnTo>
                      <a:pt x="3961" y="2306"/>
                    </a:lnTo>
                    <a:cubicBezTo>
                      <a:pt x="3937" y="2301"/>
                      <a:pt x="3913" y="2298"/>
                      <a:pt x="3889" y="2298"/>
                    </a:cubicBezTo>
                    <a:cubicBezTo>
                      <a:pt x="3790" y="2298"/>
                      <a:pt x="3697" y="2341"/>
                      <a:pt x="3633" y="2413"/>
                    </a:cubicBezTo>
                    <a:cubicBezTo>
                      <a:pt x="3598" y="2462"/>
                      <a:pt x="3540" y="2489"/>
                      <a:pt x="3482" y="2489"/>
                    </a:cubicBezTo>
                    <a:cubicBezTo>
                      <a:pt x="3467" y="2489"/>
                      <a:pt x="3452" y="2487"/>
                      <a:pt x="3437" y="2484"/>
                    </a:cubicBezTo>
                    <a:lnTo>
                      <a:pt x="3331" y="2466"/>
                    </a:lnTo>
                    <a:cubicBezTo>
                      <a:pt x="3286" y="2457"/>
                      <a:pt x="3251" y="2421"/>
                      <a:pt x="3242" y="2377"/>
                    </a:cubicBezTo>
                    <a:cubicBezTo>
                      <a:pt x="3242" y="2333"/>
                      <a:pt x="3260" y="2297"/>
                      <a:pt x="3295" y="2279"/>
                    </a:cubicBezTo>
                    <a:lnTo>
                      <a:pt x="3402" y="2208"/>
                    </a:lnTo>
                    <a:cubicBezTo>
                      <a:pt x="3435" y="2185"/>
                      <a:pt x="3473" y="2174"/>
                      <a:pt x="3511" y="2174"/>
                    </a:cubicBezTo>
                    <a:cubicBezTo>
                      <a:pt x="3546" y="2174"/>
                      <a:pt x="3582" y="2183"/>
                      <a:pt x="3615" y="2199"/>
                    </a:cubicBezTo>
                    <a:cubicBezTo>
                      <a:pt x="3662" y="2223"/>
                      <a:pt x="3715" y="2234"/>
                      <a:pt x="3767" y="2234"/>
                    </a:cubicBezTo>
                    <a:cubicBezTo>
                      <a:pt x="3833" y="2234"/>
                      <a:pt x="3898" y="2216"/>
                      <a:pt x="3953" y="2182"/>
                    </a:cubicBezTo>
                    <a:lnTo>
                      <a:pt x="4228" y="2004"/>
                    </a:lnTo>
                    <a:cubicBezTo>
                      <a:pt x="4423" y="1871"/>
                      <a:pt x="4574" y="1684"/>
                      <a:pt x="4645" y="1453"/>
                    </a:cubicBezTo>
                    <a:lnTo>
                      <a:pt x="4743" y="1169"/>
                    </a:lnTo>
                    <a:cubicBezTo>
                      <a:pt x="4805" y="983"/>
                      <a:pt x="4770" y="778"/>
                      <a:pt x="4645" y="618"/>
                    </a:cubicBezTo>
                    <a:lnTo>
                      <a:pt x="4619" y="583"/>
                    </a:lnTo>
                    <a:cubicBezTo>
                      <a:pt x="4583" y="538"/>
                      <a:pt x="4548" y="503"/>
                      <a:pt x="4503" y="476"/>
                    </a:cubicBezTo>
                    <a:cubicBezTo>
                      <a:pt x="4468" y="441"/>
                      <a:pt x="4432" y="414"/>
                      <a:pt x="4388" y="388"/>
                    </a:cubicBezTo>
                    <a:lnTo>
                      <a:pt x="4343" y="370"/>
                    </a:lnTo>
                    <a:cubicBezTo>
                      <a:pt x="4255" y="325"/>
                      <a:pt x="4159" y="303"/>
                      <a:pt x="4065" y="303"/>
                    </a:cubicBezTo>
                    <a:cubicBezTo>
                      <a:pt x="3970" y="303"/>
                      <a:pt x="3877" y="325"/>
                      <a:pt x="3793" y="370"/>
                    </a:cubicBezTo>
                    <a:lnTo>
                      <a:pt x="3517" y="512"/>
                    </a:lnTo>
                    <a:cubicBezTo>
                      <a:pt x="3313" y="618"/>
                      <a:pt x="3144" y="796"/>
                      <a:pt x="3056" y="1018"/>
                    </a:cubicBezTo>
                    <a:lnTo>
                      <a:pt x="2922" y="1320"/>
                    </a:lnTo>
                    <a:cubicBezTo>
                      <a:pt x="2878" y="1427"/>
                      <a:pt x="2896" y="1560"/>
                      <a:pt x="2967" y="1649"/>
                    </a:cubicBezTo>
                    <a:cubicBezTo>
                      <a:pt x="3011" y="1711"/>
                      <a:pt x="3029" y="1791"/>
                      <a:pt x="3002" y="1862"/>
                    </a:cubicBezTo>
                    <a:lnTo>
                      <a:pt x="2949" y="1968"/>
                    </a:lnTo>
                    <a:cubicBezTo>
                      <a:pt x="2933" y="2007"/>
                      <a:pt x="2905" y="2032"/>
                      <a:pt x="2862" y="2032"/>
                    </a:cubicBezTo>
                    <a:cubicBezTo>
                      <a:pt x="2856" y="2032"/>
                      <a:pt x="2849" y="2032"/>
                      <a:pt x="2842" y="2031"/>
                    </a:cubicBezTo>
                    <a:lnTo>
                      <a:pt x="2709" y="2022"/>
                    </a:lnTo>
                    <a:cubicBezTo>
                      <a:pt x="2665" y="2013"/>
                      <a:pt x="2629" y="1977"/>
                      <a:pt x="2620" y="1933"/>
                    </a:cubicBezTo>
                    <a:lnTo>
                      <a:pt x="2611" y="1817"/>
                    </a:lnTo>
                    <a:cubicBezTo>
                      <a:pt x="2603" y="1746"/>
                      <a:pt x="2629" y="1675"/>
                      <a:pt x="2691" y="1622"/>
                    </a:cubicBezTo>
                    <a:cubicBezTo>
                      <a:pt x="2789" y="1551"/>
                      <a:pt x="2842" y="1436"/>
                      <a:pt x="2825" y="1311"/>
                    </a:cubicBezTo>
                    <a:lnTo>
                      <a:pt x="2780" y="983"/>
                    </a:lnTo>
                    <a:cubicBezTo>
                      <a:pt x="2754" y="752"/>
                      <a:pt x="2638" y="538"/>
                      <a:pt x="2469" y="379"/>
                    </a:cubicBezTo>
                    <a:lnTo>
                      <a:pt x="2247" y="165"/>
                    </a:lnTo>
                    <a:cubicBezTo>
                      <a:pt x="2136" y="61"/>
                      <a:pt x="1992" y="0"/>
                      <a:pt x="1841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1659" name="Google Shape;18263;p64">
                <a:extLst>
                  <a:ext uri="{FF2B5EF4-FFF2-40B4-BE49-F238E27FC236}">
                    <a16:creationId xmlns:a16="http://schemas.microsoft.com/office/drawing/2014/main" id="{3328B06E-9284-24CE-20D9-17CF71373A00}"/>
                  </a:ext>
                </a:extLst>
              </p:cNvPr>
              <p:cNvGrpSpPr/>
              <p:nvPr/>
            </p:nvGrpSpPr>
            <p:grpSpPr>
              <a:xfrm>
                <a:off x="1238301" y="2776232"/>
                <a:ext cx="245283" cy="311802"/>
                <a:chOff x="5152350" y="1627375"/>
                <a:chExt cx="61750" cy="78500"/>
              </a:xfrm>
            </p:grpSpPr>
            <p:sp>
              <p:nvSpPr>
                <p:cNvPr id="1660" name="Google Shape;18264;p64">
                  <a:extLst>
                    <a:ext uri="{FF2B5EF4-FFF2-40B4-BE49-F238E27FC236}">
                      <a16:creationId xmlns:a16="http://schemas.microsoft.com/office/drawing/2014/main" id="{3BE3F220-4C40-A564-C67F-C8E6D70AC63D}"/>
                    </a:ext>
                  </a:extLst>
                </p:cNvPr>
                <p:cNvSpPr/>
                <p:nvPr/>
              </p:nvSpPr>
              <p:spPr>
                <a:xfrm>
                  <a:off x="5177425" y="1652250"/>
                  <a:ext cx="17125" cy="1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5" h="542" extrusionOk="0">
                      <a:moveTo>
                        <a:pt x="622" y="364"/>
                      </a:moveTo>
                      <a:cubicBezTo>
                        <a:pt x="578" y="373"/>
                        <a:pt x="534" y="391"/>
                        <a:pt x="498" y="409"/>
                      </a:cubicBezTo>
                      <a:lnTo>
                        <a:pt x="427" y="453"/>
                      </a:lnTo>
                      <a:cubicBezTo>
                        <a:pt x="400" y="471"/>
                        <a:pt x="374" y="488"/>
                        <a:pt x="347" y="515"/>
                      </a:cubicBezTo>
                      <a:cubicBezTo>
                        <a:pt x="321" y="542"/>
                        <a:pt x="276" y="533"/>
                        <a:pt x="258" y="497"/>
                      </a:cubicBezTo>
                      <a:cubicBezTo>
                        <a:pt x="223" y="444"/>
                        <a:pt x="178" y="400"/>
                        <a:pt x="125" y="373"/>
                      </a:cubicBezTo>
                      <a:lnTo>
                        <a:pt x="45" y="329"/>
                      </a:lnTo>
                      <a:lnTo>
                        <a:pt x="45" y="329"/>
                      </a:lnTo>
                      <a:cubicBezTo>
                        <a:pt x="10" y="311"/>
                        <a:pt x="1" y="258"/>
                        <a:pt x="27" y="231"/>
                      </a:cubicBezTo>
                      <a:cubicBezTo>
                        <a:pt x="45" y="213"/>
                        <a:pt x="54" y="195"/>
                        <a:pt x="63" y="178"/>
                      </a:cubicBezTo>
                      <a:lnTo>
                        <a:pt x="81" y="151"/>
                      </a:lnTo>
                      <a:cubicBezTo>
                        <a:pt x="98" y="124"/>
                        <a:pt x="107" y="89"/>
                        <a:pt x="116" y="53"/>
                      </a:cubicBezTo>
                      <a:cubicBezTo>
                        <a:pt x="125" y="18"/>
                        <a:pt x="170" y="0"/>
                        <a:pt x="205" y="18"/>
                      </a:cubicBezTo>
                      <a:cubicBezTo>
                        <a:pt x="241" y="36"/>
                        <a:pt x="285" y="53"/>
                        <a:pt x="329" y="53"/>
                      </a:cubicBezTo>
                      <a:lnTo>
                        <a:pt x="463" y="62"/>
                      </a:lnTo>
                      <a:cubicBezTo>
                        <a:pt x="480" y="62"/>
                        <a:pt x="498" y="62"/>
                        <a:pt x="516" y="62"/>
                      </a:cubicBezTo>
                      <a:lnTo>
                        <a:pt x="560" y="62"/>
                      </a:lnTo>
                      <a:cubicBezTo>
                        <a:pt x="596" y="62"/>
                        <a:pt x="631" y="89"/>
                        <a:pt x="631" y="124"/>
                      </a:cubicBezTo>
                      <a:cubicBezTo>
                        <a:pt x="631" y="142"/>
                        <a:pt x="631" y="160"/>
                        <a:pt x="631" y="178"/>
                      </a:cubicBezTo>
                      <a:cubicBezTo>
                        <a:pt x="631" y="222"/>
                        <a:pt x="649" y="266"/>
                        <a:pt x="667" y="311"/>
                      </a:cubicBezTo>
                      <a:cubicBezTo>
                        <a:pt x="685" y="338"/>
                        <a:pt x="667" y="373"/>
                        <a:pt x="631" y="373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1" name="Google Shape;18265;p64">
                  <a:extLst>
                    <a:ext uri="{FF2B5EF4-FFF2-40B4-BE49-F238E27FC236}">
                      <a16:creationId xmlns:a16="http://schemas.microsoft.com/office/drawing/2014/main" id="{462CACC6-43D7-EFC5-D922-FDE768117D11}"/>
                    </a:ext>
                  </a:extLst>
                </p:cNvPr>
                <p:cNvSpPr/>
                <p:nvPr/>
              </p:nvSpPr>
              <p:spPr>
                <a:xfrm>
                  <a:off x="5176325" y="1640325"/>
                  <a:ext cx="8675" cy="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655" extrusionOk="0">
                      <a:moveTo>
                        <a:pt x="41" y="0"/>
                      </a:moveTo>
                      <a:cubicBezTo>
                        <a:pt x="36" y="0"/>
                        <a:pt x="31" y="3"/>
                        <a:pt x="27" y="6"/>
                      </a:cubicBezTo>
                      <a:lnTo>
                        <a:pt x="18" y="15"/>
                      </a:lnTo>
                      <a:cubicBezTo>
                        <a:pt x="0" y="24"/>
                        <a:pt x="0" y="42"/>
                        <a:pt x="18" y="51"/>
                      </a:cubicBezTo>
                      <a:lnTo>
                        <a:pt x="27" y="68"/>
                      </a:lnTo>
                      <a:cubicBezTo>
                        <a:pt x="36" y="77"/>
                        <a:pt x="45" y="77"/>
                        <a:pt x="54" y="77"/>
                      </a:cubicBezTo>
                      <a:lnTo>
                        <a:pt x="63" y="86"/>
                      </a:lnTo>
                      <a:cubicBezTo>
                        <a:pt x="169" y="255"/>
                        <a:pt x="249" y="441"/>
                        <a:pt x="285" y="628"/>
                      </a:cubicBezTo>
                      <a:cubicBezTo>
                        <a:pt x="293" y="646"/>
                        <a:pt x="302" y="655"/>
                        <a:pt x="320" y="655"/>
                      </a:cubicBezTo>
                      <a:cubicBezTo>
                        <a:pt x="338" y="646"/>
                        <a:pt x="347" y="637"/>
                        <a:pt x="338" y="619"/>
                      </a:cubicBezTo>
                      <a:cubicBezTo>
                        <a:pt x="285" y="424"/>
                        <a:pt x="205" y="237"/>
                        <a:pt x="89" y="68"/>
                      </a:cubicBezTo>
                      <a:lnTo>
                        <a:pt x="71" y="60"/>
                      </a:lnTo>
                      <a:cubicBezTo>
                        <a:pt x="80" y="51"/>
                        <a:pt x="80" y="33"/>
                        <a:pt x="71" y="24"/>
                      </a:cubicBezTo>
                      <a:lnTo>
                        <a:pt x="63" y="15"/>
                      </a:lnTo>
                      <a:cubicBezTo>
                        <a:pt x="57" y="5"/>
                        <a:pt x="49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2" name="Google Shape;18266;p64">
                  <a:extLst>
                    <a:ext uri="{FF2B5EF4-FFF2-40B4-BE49-F238E27FC236}">
                      <a16:creationId xmlns:a16="http://schemas.microsoft.com/office/drawing/2014/main" id="{55CEDD9B-1326-AB50-62A4-6627F6FA9E12}"/>
                    </a:ext>
                  </a:extLst>
                </p:cNvPr>
                <p:cNvSpPr/>
                <p:nvPr/>
              </p:nvSpPr>
              <p:spPr>
                <a:xfrm>
                  <a:off x="5172775" y="1647350"/>
                  <a:ext cx="9125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01" extrusionOk="0">
                      <a:moveTo>
                        <a:pt x="45" y="1"/>
                      </a:moveTo>
                      <a:cubicBezTo>
                        <a:pt x="27" y="1"/>
                        <a:pt x="9" y="9"/>
                        <a:pt x="0" y="27"/>
                      </a:cubicBezTo>
                      <a:lnTo>
                        <a:pt x="0" y="36"/>
                      </a:lnTo>
                      <a:cubicBezTo>
                        <a:pt x="0" y="45"/>
                        <a:pt x="9" y="63"/>
                        <a:pt x="27" y="72"/>
                      </a:cubicBezTo>
                      <a:lnTo>
                        <a:pt x="36" y="72"/>
                      </a:lnTo>
                      <a:cubicBezTo>
                        <a:pt x="45" y="72"/>
                        <a:pt x="54" y="63"/>
                        <a:pt x="62" y="63"/>
                      </a:cubicBezTo>
                      <a:lnTo>
                        <a:pt x="80" y="63"/>
                      </a:lnTo>
                      <a:cubicBezTo>
                        <a:pt x="178" y="116"/>
                        <a:pt x="267" y="196"/>
                        <a:pt x="320" y="294"/>
                      </a:cubicBezTo>
                      <a:cubicBezTo>
                        <a:pt x="320" y="298"/>
                        <a:pt x="324" y="300"/>
                        <a:pt x="330" y="300"/>
                      </a:cubicBezTo>
                      <a:cubicBezTo>
                        <a:pt x="336" y="300"/>
                        <a:pt x="342" y="298"/>
                        <a:pt x="347" y="294"/>
                      </a:cubicBezTo>
                      <a:cubicBezTo>
                        <a:pt x="364" y="294"/>
                        <a:pt x="364" y="276"/>
                        <a:pt x="364" y="267"/>
                      </a:cubicBezTo>
                      <a:cubicBezTo>
                        <a:pt x="302" y="169"/>
                        <a:pt x="205" y="89"/>
                        <a:pt x="89" y="36"/>
                      </a:cubicBezTo>
                      <a:lnTo>
                        <a:pt x="71" y="36"/>
                      </a:lnTo>
                      <a:cubicBezTo>
                        <a:pt x="71" y="18"/>
                        <a:pt x="71" y="9"/>
                        <a:pt x="5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3" name="Google Shape;18267;p64">
                  <a:extLst>
                    <a:ext uri="{FF2B5EF4-FFF2-40B4-BE49-F238E27FC236}">
                      <a16:creationId xmlns:a16="http://schemas.microsoft.com/office/drawing/2014/main" id="{39504A81-E604-5361-FA42-2CF1D770B085}"/>
                    </a:ext>
                  </a:extLst>
                </p:cNvPr>
                <p:cNvSpPr/>
                <p:nvPr/>
              </p:nvSpPr>
              <p:spPr>
                <a:xfrm>
                  <a:off x="5162550" y="1655700"/>
                  <a:ext cx="19125" cy="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" h="221" extrusionOk="0">
                      <a:moveTo>
                        <a:pt x="738" y="1"/>
                      </a:moveTo>
                      <a:cubicBezTo>
                        <a:pt x="734" y="1"/>
                        <a:pt x="731" y="2"/>
                        <a:pt x="729" y="4"/>
                      </a:cubicBezTo>
                      <a:cubicBezTo>
                        <a:pt x="507" y="31"/>
                        <a:pt x="294" y="84"/>
                        <a:pt x="90" y="155"/>
                      </a:cubicBezTo>
                      <a:lnTo>
                        <a:pt x="72" y="164"/>
                      </a:lnTo>
                      <a:cubicBezTo>
                        <a:pt x="65" y="158"/>
                        <a:pt x="55" y="151"/>
                        <a:pt x="46" y="151"/>
                      </a:cubicBezTo>
                      <a:cubicBezTo>
                        <a:pt x="42" y="151"/>
                        <a:pt x="39" y="152"/>
                        <a:pt x="36" y="155"/>
                      </a:cubicBezTo>
                      <a:lnTo>
                        <a:pt x="27" y="155"/>
                      </a:lnTo>
                      <a:cubicBezTo>
                        <a:pt x="10" y="155"/>
                        <a:pt x="1" y="173"/>
                        <a:pt x="10" y="191"/>
                      </a:cubicBezTo>
                      <a:lnTo>
                        <a:pt x="10" y="200"/>
                      </a:lnTo>
                      <a:cubicBezTo>
                        <a:pt x="10" y="213"/>
                        <a:pt x="19" y="221"/>
                        <a:pt x="31" y="221"/>
                      </a:cubicBezTo>
                      <a:cubicBezTo>
                        <a:pt x="36" y="221"/>
                        <a:pt x="40" y="220"/>
                        <a:pt x="45" y="217"/>
                      </a:cubicBezTo>
                      <a:lnTo>
                        <a:pt x="54" y="217"/>
                      </a:lnTo>
                      <a:cubicBezTo>
                        <a:pt x="72" y="217"/>
                        <a:pt x="81" y="200"/>
                        <a:pt x="81" y="191"/>
                      </a:cubicBezTo>
                      <a:lnTo>
                        <a:pt x="98" y="182"/>
                      </a:lnTo>
                      <a:cubicBezTo>
                        <a:pt x="303" y="120"/>
                        <a:pt x="516" y="75"/>
                        <a:pt x="738" y="49"/>
                      </a:cubicBezTo>
                      <a:cubicBezTo>
                        <a:pt x="747" y="49"/>
                        <a:pt x="765" y="40"/>
                        <a:pt x="765" y="22"/>
                      </a:cubicBezTo>
                      <a:cubicBezTo>
                        <a:pt x="758" y="9"/>
                        <a:pt x="747" y="1"/>
                        <a:pt x="73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4" name="Google Shape;18268;p64">
                  <a:extLst>
                    <a:ext uri="{FF2B5EF4-FFF2-40B4-BE49-F238E27FC236}">
                      <a16:creationId xmlns:a16="http://schemas.microsoft.com/office/drawing/2014/main" id="{7BA9C171-7E97-9D7F-84E8-60547E12A6C4}"/>
                    </a:ext>
                  </a:extLst>
                </p:cNvPr>
                <p:cNvSpPr/>
                <p:nvPr/>
              </p:nvSpPr>
              <p:spPr>
                <a:xfrm>
                  <a:off x="5189200" y="1627375"/>
                  <a:ext cx="17575" cy="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" h="1145" extrusionOk="0">
                      <a:moveTo>
                        <a:pt x="693" y="0"/>
                      </a:moveTo>
                      <a:cubicBezTo>
                        <a:pt x="684" y="0"/>
                        <a:pt x="676" y="0"/>
                        <a:pt x="667" y="9"/>
                      </a:cubicBezTo>
                      <a:lnTo>
                        <a:pt x="658" y="18"/>
                      </a:lnTo>
                      <a:cubicBezTo>
                        <a:pt x="649" y="18"/>
                        <a:pt x="649" y="36"/>
                        <a:pt x="649" y="45"/>
                      </a:cubicBezTo>
                      <a:lnTo>
                        <a:pt x="649" y="18"/>
                      </a:lnTo>
                      <a:cubicBezTo>
                        <a:pt x="640" y="18"/>
                        <a:pt x="640" y="18"/>
                        <a:pt x="640" y="27"/>
                      </a:cubicBezTo>
                      <a:lnTo>
                        <a:pt x="640" y="45"/>
                      </a:lnTo>
                      <a:cubicBezTo>
                        <a:pt x="631" y="54"/>
                        <a:pt x="640" y="62"/>
                        <a:pt x="649" y="71"/>
                      </a:cubicBezTo>
                      <a:lnTo>
                        <a:pt x="640" y="98"/>
                      </a:lnTo>
                      <a:cubicBezTo>
                        <a:pt x="631" y="133"/>
                        <a:pt x="613" y="178"/>
                        <a:pt x="587" y="231"/>
                      </a:cubicBezTo>
                      <a:cubicBezTo>
                        <a:pt x="533" y="356"/>
                        <a:pt x="471" y="480"/>
                        <a:pt x="400" y="595"/>
                      </a:cubicBezTo>
                      <a:cubicBezTo>
                        <a:pt x="320" y="720"/>
                        <a:pt x="240" y="826"/>
                        <a:pt x="160" y="942"/>
                      </a:cubicBezTo>
                      <a:cubicBezTo>
                        <a:pt x="80" y="1031"/>
                        <a:pt x="36" y="1084"/>
                        <a:pt x="36" y="1084"/>
                      </a:cubicBezTo>
                      <a:cubicBezTo>
                        <a:pt x="9" y="1102"/>
                        <a:pt x="1" y="1128"/>
                        <a:pt x="9" y="1137"/>
                      </a:cubicBezTo>
                      <a:cubicBezTo>
                        <a:pt x="15" y="1142"/>
                        <a:pt x="20" y="1144"/>
                        <a:pt x="25" y="1144"/>
                      </a:cubicBezTo>
                      <a:cubicBezTo>
                        <a:pt x="38" y="1144"/>
                        <a:pt x="53" y="1132"/>
                        <a:pt x="72" y="1119"/>
                      </a:cubicBezTo>
                      <a:cubicBezTo>
                        <a:pt x="72" y="1119"/>
                        <a:pt x="125" y="1057"/>
                        <a:pt x="196" y="968"/>
                      </a:cubicBezTo>
                      <a:cubicBezTo>
                        <a:pt x="285" y="862"/>
                        <a:pt x="356" y="737"/>
                        <a:pt x="427" y="622"/>
                      </a:cubicBezTo>
                      <a:cubicBezTo>
                        <a:pt x="498" y="498"/>
                        <a:pt x="560" y="373"/>
                        <a:pt x="613" y="240"/>
                      </a:cubicBezTo>
                      <a:cubicBezTo>
                        <a:pt x="640" y="187"/>
                        <a:pt x="658" y="142"/>
                        <a:pt x="667" y="107"/>
                      </a:cubicBezTo>
                      <a:lnTo>
                        <a:pt x="676" y="80"/>
                      </a:lnTo>
                      <a:cubicBezTo>
                        <a:pt x="693" y="80"/>
                        <a:pt x="702" y="71"/>
                        <a:pt x="702" y="62"/>
                      </a:cubicBezTo>
                      <a:lnTo>
                        <a:pt x="702" y="54"/>
                      </a:lnTo>
                      <a:cubicBezTo>
                        <a:pt x="702" y="45"/>
                        <a:pt x="702" y="36"/>
                        <a:pt x="702" y="36"/>
                      </a:cubicBezTo>
                      <a:lnTo>
                        <a:pt x="693" y="0"/>
                      </a:ln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5" name="Google Shape;18269;p64">
                  <a:extLst>
                    <a:ext uri="{FF2B5EF4-FFF2-40B4-BE49-F238E27FC236}">
                      <a16:creationId xmlns:a16="http://schemas.microsoft.com/office/drawing/2014/main" id="{2072B00B-7415-8F4C-DF33-D0C249DFDBC9}"/>
                    </a:ext>
                  </a:extLst>
                </p:cNvPr>
                <p:cNvSpPr/>
                <p:nvPr/>
              </p:nvSpPr>
              <p:spPr>
                <a:xfrm>
                  <a:off x="5187650" y="1649700"/>
                  <a:ext cx="22225" cy="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9" h="357" extrusionOk="0">
                      <a:moveTo>
                        <a:pt x="858" y="1"/>
                      </a:moveTo>
                      <a:cubicBezTo>
                        <a:pt x="854" y="1"/>
                        <a:pt x="849" y="2"/>
                        <a:pt x="844" y="4"/>
                      </a:cubicBezTo>
                      <a:lnTo>
                        <a:pt x="835" y="4"/>
                      </a:lnTo>
                      <a:cubicBezTo>
                        <a:pt x="826" y="4"/>
                        <a:pt x="817" y="13"/>
                        <a:pt x="817" y="22"/>
                      </a:cubicBezTo>
                      <a:lnTo>
                        <a:pt x="791" y="31"/>
                      </a:lnTo>
                      <a:lnTo>
                        <a:pt x="693" y="49"/>
                      </a:lnTo>
                      <a:cubicBezTo>
                        <a:pt x="622" y="66"/>
                        <a:pt x="515" y="93"/>
                        <a:pt x="418" y="138"/>
                      </a:cubicBezTo>
                      <a:cubicBezTo>
                        <a:pt x="320" y="173"/>
                        <a:pt x="222" y="209"/>
                        <a:pt x="151" y="244"/>
                      </a:cubicBezTo>
                      <a:cubicBezTo>
                        <a:pt x="80" y="280"/>
                        <a:pt x="27" y="297"/>
                        <a:pt x="27" y="297"/>
                      </a:cubicBezTo>
                      <a:cubicBezTo>
                        <a:pt x="9" y="315"/>
                        <a:pt x="0" y="333"/>
                        <a:pt x="9" y="342"/>
                      </a:cubicBezTo>
                      <a:cubicBezTo>
                        <a:pt x="14" y="352"/>
                        <a:pt x="23" y="357"/>
                        <a:pt x="32" y="357"/>
                      </a:cubicBezTo>
                      <a:cubicBezTo>
                        <a:pt x="39" y="357"/>
                        <a:pt x="46" y="354"/>
                        <a:pt x="54" y="351"/>
                      </a:cubicBezTo>
                      <a:cubicBezTo>
                        <a:pt x="54" y="351"/>
                        <a:pt x="98" y="324"/>
                        <a:pt x="160" y="289"/>
                      </a:cubicBezTo>
                      <a:cubicBezTo>
                        <a:pt x="231" y="253"/>
                        <a:pt x="329" y="217"/>
                        <a:pt x="427" y="173"/>
                      </a:cubicBezTo>
                      <a:cubicBezTo>
                        <a:pt x="524" y="138"/>
                        <a:pt x="622" y="111"/>
                        <a:pt x="702" y="84"/>
                      </a:cubicBezTo>
                      <a:cubicBezTo>
                        <a:pt x="738" y="75"/>
                        <a:pt x="764" y="66"/>
                        <a:pt x="791" y="66"/>
                      </a:cubicBezTo>
                      <a:lnTo>
                        <a:pt x="817" y="58"/>
                      </a:lnTo>
                      <a:cubicBezTo>
                        <a:pt x="817" y="66"/>
                        <a:pt x="835" y="75"/>
                        <a:pt x="844" y="75"/>
                      </a:cubicBezTo>
                      <a:lnTo>
                        <a:pt x="853" y="75"/>
                      </a:lnTo>
                      <a:cubicBezTo>
                        <a:pt x="871" y="66"/>
                        <a:pt x="889" y="49"/>
                        <a:pt x="880" y="31"/>
                      </a:cubicBezTo>
                      <a:lnTo>
                        <a:pt x="880" y="22"/>
                      </a:lnTo>
                      <a:cubicBezTo>
                        <a:pt x="880" y="9"/>
                        <a:pt x="870" y="1"/>
                        <a:pt x="85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6" name="Google Shape;18270;p64">
                  <a:extLst>
                    <a:ext uri="{FF2B5EF4-FFF2-40B4-BE49-F238E27FC236}">
                      <a16:creationId xmlns:a16="http://schemas.microsoft.com/office/drawing/2014/main" id="{1C575AB4-7547-E03A-F2A5-41478E4222E9}"/>
                    </a:ext>
                  </a:extLst>
                </p:cNvPr>
                <p:cNvSpPr/>
                <p:nvPr/>
              </p:nvSpPr>
              <p:spPr>
                <a:xfrm>
                  <a:off x="5190300" y="1659425"/>
                  <a:ext cx="23800" cy="1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" h="519" extrusionOk="0">
                      <a:moveTo>
                        <a:pt x="26" y="0"/>
                      </a:moveTo>
                      <a:cubicBezTo>
                        <a:pt x="14" y="0"/>
                        <a:pt x="6" y="5"/>
                        <a:pt x="1" y="15"/>
                      </a:cubicBezTo>
                      <a:cubicBezTo>
                        <a:pt x="1" y="24"/>
                        <a:pt x="10" y="42"/>
                        <a:pt x="36" y="51"/>
                      </a:cubicBezTo>
                      <a:cubicBezTo>
                        <a:pt x="36" y="51"/>
                        <a:pt x="90" y="68"/>
                        <a:pt x="179" y="104"/>
                      </a:cubicBezTo>
                      <a:cubicBezTo>
                        <a:pt x="276" y="148"/>
                        <a:pt x="374" y="193"/>
                        <a:pt x="481" y="237"/>
                      </a:cubicBezTo>
                      <a:cubicBezTo>
                        <a:pt x="587" y="290"/>
                        <a:pt x="685" y="352"/>
                        <a:pt x="765" y="397"/>
                      </a:cubicBezTo>
                      <a:cubicBezTo>
                        <a:pt x="800" y="424"/>
                        <a:pt x="836" y="441"/>
                        <a:pt x="854" y="459"/>
                      </a:cubicBezTo>
                      <a:lnTo>
                        <a:pt x="880" y="477"/>
                      </a:lnTo>
                      <a:cubicBezTo>
                        <a:pt x="880" y="486"/>
                        <a:pt x="880" y="495"/>
                        <a:pt x="889" y="503"/>
                      </a:cubicBezTo>
                      <a:lnTo>
                        <a:pt x="898" y="512"/>
                      </a:lnTo>
                      <a:cubicBezTo>
                        <a:pt x="905" y="516"/>
                        <a:pt x="913" y="518"/>
                        <a:pt x="919" y="518"/>
                      </a:cubicBezTo>
                      <a:cubicBezTo>
                        <a:pt x="929" y="518"/>
                        <a:pt x="937" y="514"/>
                        <a:pt x="942" y="503"/>
                      </a:cubicBezTo>
                      <a:cubicBezTo>
                        <a:pt x="951" y="486"/>
                        <a:pt x="951" y="468"/>
                        <a:pt x="933" y="459"/>
                      </a:cubicBezTo>
                      <a:lnTo>
                        <a:pt x="925" y="450"/>
                      </a:lnTo>
                      <a:lnTo>
                        <a:pt x="898" y="450"/>
                      </a:lnTo>
                      <a:lnTo>
                        <a:pt x="871" y="432"/>
                      </a:lnTo>
                      <a:lnTo>
                        <a:pt x="783" y="370"/>
                      </a:lnTo>
                      <a:cubicBezTo>
                        <a:pt x="703" y="326"/>
                        <a:pt x="605" y="264"/>
                        <a:pt x="498" y="201"/>
                      </a:cubicBezTo>
                      <a:cubicBezTo>
                        <a:pt x="392" y="148"/>
                        <a:pt x="276" y="95"/>
                        <a:pt x="196" y="59"/>
                      </a:cubicBezTo>
                      <a:cubicBezTo>
                        <a:pt x="107" y="24"/>
                        <a:pt x="54" y="6"/>
                        <a:pt x="54" y="6"/>
                      </a:cubicBezTo>
                      <a:cubicBezTo>
                        <a:pt x="43" y="2"/>
                        <a:pt x="34" y="0"/>
                        <a:pt x="26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7" name="Google Shape;18271;p64">
                  <a:extLst>
                    <a:ext uri="{FF2B5EF4-FFF2-40B4-BE49-F238E27FC236}">
                      <a16:creationId xmlns:a16="http://schemas.microsoft.com/office/drawing/2014/main" id="{4488FE7A-7002-A1C3-27D8-E37493567724}"/>
                    </a:ext>
                  </a:extLst>
                </p:cNvPr>
                <p:cNvSpPr/>
                <p:nvPr/>
              </p:nvSpPr>
              <p:spPr>
                <a:xfrm>
                  <a:off x="5181650" y="1660400"/>
                  <a:ext cx="38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1303" extrusionOk="0">
                      <a:moveTo>
                        <a:pt x="94" y="1"/>
                      </a:moveTo>
                      <a:cubicBezTo>
                        <a:pt x="85" y="1"/>
                        <a:pt x="70" y="24"/>
                        <a:pt x="63" y="47"/>
                      </a:cubicBezTo>
                      <a:cubicBezTo>
                        <a:pt x="54" y="65"/>
                        <a:pt x="54" y="83"/>
                        <a:pt x="54" y="100"/>
                      </a:cubicBezTo>
                      <a:cubicBezTo>
                        <a:pt x="45" y="136"/>
                        <a:pt x="36" y="180"/>
                        <a:pt x="27" y="234"/>
                      </a:cubicBezTo>
                      <a:cubicBezTo>
                        <a:pt x="9" y="376"/>
                        <a:pt x="1" y="518"/>
                        <a:pt x="1" y="651"/>
                      </a:cubicBezTo>
                      <a:cubicBezTo>
                        <a:pt x="9" y="793"/>
                        <a:pt x="27" y="935"/>
                        <a:pt x="54" y="1068"/>
                      </a:cubicBezTo>
                      <a:cubicBezTo>
                        <a:pt x="72" y="1122"/>
                        <a:pt x="80" y="1175"/>
                        <a:pt x="89" y="1202"/>
                      </a:cubicBezTo>
                      <a:lnTo>
                        <a:pt x="89" y="1219"/>
                      </a:lnTo>
                      <a:lnTo>
                        <a:pt x="89" y="1228"/>
                      </a:lnTo>
                      <a:lnTo>
                        <a:pt x="89" y="1237"/>
                      </a:lnTo>
                      <a:cubicBezTo>
                        <a:pt x="80" y="1246"/>
                        <a:pt x="72" y="1255"/>
                        <a:pt x="80" y="1264"/>
                      </a:cubicBezTo>
                      <a:lnTo>
                        <a:pt x="80" y="1282"/>
                      </a:lnTo>
                      <a:cubicBezTo>
                        <a:pt x="80" y="1295"/>
                        <a:pt x="90" y="1303"/>
                        <a:pt x="102" y="1303"/>
                      </a:cubicBezTo>
                      <a:cubicBezTo>
                        <a:pt x="106" y="1303"/>
                        <a:pt x="111" y="1302"/>
                        <a:pt x="116" y="1299"/>
                      </a:cubicBezTo>
                      <a:lnTo>
                        <a:pt x="125" y="1299"/>
                      </a:lnTo>
                      <a:cubicBezTo>
                        <a:pt x="143" y="1290"/>
                        <a:pt x="152" y="1273"/>
                        <a:pt x="143" y="1264"/>
                      </a:cubicBezTo>
                      <a:lnTo>
                        <a:pt x="143" y="1246"/>
                      </a:lnTo>
                      <a:cubicBezTo>
                        <a:pt x="143" y="1237"/>
                        <a:pt x="134" y="1228"/>
                        <a:pt x="125" y="1228"/>
                      </a:cubicBezTo>
                      <a:lnTo>
                        <a:pt x="116" y="1193"/>
                      </a:lnTo>
                      <a:cubicBezTo>
                        <a:pt x="107" y="1166"/>
                        <a:pt x="98" y="1122"/>
                        <a:pt x="89" y="1060"/>
                      </a:cubicBezTo>
                      <a:cubicBezTo>
                        <a:pt x="63" y="926"/>
                        <a:pt x="45" y="793"/>
                        <a:pt x="45" y="651"/>
                      </a:cubicBezTo>
                      <a:cubicBezTo>
                        <a:pt x="45" y="518"/>
                        <a:pt x="54" y="385"/>
                        <a:pt x="72" y="242"/>
                      </a:cubicBezTo>
                      <a:cubicBezTo>
                        <a:pt x="80" y="189"/>
                        <a:pt x="89" y="145"/>
                        <a:pt x="98" y="109"/>
                      </a:cubicBezTo>
                      <a:cubicBezTo>
                        <a:pt x="116" y="83"/>
                        <a:pt x="116" y="65"/>
                        <a:pt x="116" y="65"/>
                      </a:cubicBezTo>
                      <a:cubicBezTo>
                        <a:pt x="125" y="29"/>
                        <a:pt x="116" y="3"/>
                        <a:pt x="98" y="3"/>
                      </a:cubicBezTo>
                      <a:cubicBezTo>
                        <a:pt x="97" y="1"/>
                        <a:pt x="96" y="1"/>
                        <a:pt x="94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8" name="Google Shape;18272;p64">
                  <a:extLst>
                    <a:ext uri="{FF2B5EF4-FFF2-40B4-BE49-F238E27FC236}">
                      <a16:creationId xmlns:a16="http://schemas.microsoft.com/office/drawing/2014/main" id="{63D8B9AA-EE9D-E8D2-A01E-BCDB9DAE9FA1}"/>
                    </a:ext>
                  </a:extLst>
                </p:cNvPr>
                <p:cNvSpPr/>
                <p:nvPr/>
              </p:nvSpPr>
              <p:spPr>
                <a:xfrm>
                  <a:off x="5184325" y="1659575"/>
                  <a:ext cx="3800" cy="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" h="786" extrusionOk="0">
                      <a:moveTo>
                        <a:pt x="53" y="0"/>
                      </a:moveTo>
                      <a:cubicBezTo>
                        <a:pt x="36" y="0"/>
                        <a:pt x="27" y="9"/>
                        <a:pt x="27" y="27"/>
                      </a:cubicBezTo>
                      <a:cubicBezTo>
                        <a:pt x="0" y="249"/>
                        <a:pt x="27" y="480"/>
                        <a:pt x="89" y="702"/>
                      </a:cubicBezTo>
                      <a:lnTo>
                        <a:pt x="89" y="720"/>
                      </a:lnTo>
                      <a:cubicBezTo>
                        <a:pt x="80" y="728"/>
                        <a:pt x="80" y="737"/>
                        <a:pt x="80" y="746"/>
                      </a:cubicBezTo>
                      <a:lnTo>
                        <a:pt x="80" y="764"/>
                      </a:lnTo>
                      <a:cubicBezTo>
                        <a:pt x="80" y="777"/>
                        <a:pt x="90" y="785"/>
                        <a:pt x="102" y="785"/>
                      </a:cubicBezTo>
                      <a:cubicBezTo>
                        <a:pt x="106" y="785"/>
                        <a:pt x="111" y="784"/>
                        <a:pt x="116" y="782"/>
                      </a:cubicBezTo>
                      <a:lnTo>
                        <a:pt x="124" y="782"/>
                      </a:lnTo>
                      <a:cubicBezTo>
                        <a:pt x="142" y="782"/>
                        <a:pt x="151" y="764"/>
                        <a:pt x="142" y="746"/>
                      </a:cubicBezTo>
                      <a:lnTo>
                        <a:pt x="142" y="737"/>
                      </a:lnTo>
                      <a:cubicBezTo>
                        <a:pt x="142" y="720"/>
                        <a:pt x="124" y="711"/>
                        <a:pt x="116" y="711"/>
                      </a:cubicBezTo>
                      <a:lnTo>
                        <a:pt x="116" y="702"/>
                      </a:lnTo>
                      <a:cubicBezTo>
                        <a:pt x="62" y="480"/>
                        <a:pt x="45" y="258"/>
                        <a:pt x="80" y="36"/>
                      </a:cubicBezTo>
                      <a:cubicBezTo>
                        <a:pt x="80" y="18"/>
                        <a:pt x="71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69" name="Google Shape;18273;p64">
                  <a:extLst>
                    <a:ext uri="{FF2B5EF4-FFF2-40B4-BE49-F238E27FC236}">
                      <a16:creationId xmlns:a16="http://schemas.microsoft.com/office/drawing/2014/main" id="{901434E3-DFD3-C2E3-C833-DF00F9839FB1}"/>
                    </a:ext>
                  </a:extLst>
                </p:cNvPr>
                <p:cNvSpPr/>
                <p:nvPr/>
              </p:nvSpPr>
              <p:spPr>
                <a:xfrm>
                  <a:off x="5187425" y="1661350"/>
                  <a:ext cx="20225" cy="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" h="1402" extrusionOk="0">
                      <a:moveTo>
                        <a:pt x="18" y="0"/>
                      </a:moveTo>
                      <a:cubicBezTo>
                        <a:pt x="9" y="0"/>
                        <a:pt x="0" y="36"/>
                        <a:pt x="9" y="71"/>
                      </a:cubicBezTo>
                      <a:cubicBezTo>
                        <a:pt x="18" y="98"/>
                        <a:pt x="27" y="116"/>
                        <a:pt x="27" y="133"/>
                      </a:cubicBezTo>
                      <a:cubicBezTo>
                        <a:pt x="45" y="178"/>
                        <a:pt x="63" y="231"/>
                        <a:pt x="80" y="302"/>
                      </a:cubicBezTo>
                      <a:cubicBezTo>
                        <a:pt x="143" y="462"/>
                        <a:pt x="222" y="622"/>
                        <a:pt x="302" y="773"/>
                      </a:cubicBezTo>
                      <a:cubicBezTo>
                        <a:pt x="391" y="924"/>
                        <a:pt x="489" y="1066"/>
                        <a:pt x="604" y="1199"/>
                      </a:cubicBezTo>
                      <a:cubicBezTo>
                        <a:pt x="640" y="1252"/>
                        <a:pt x="684" y="1297"/>
                        <a:pt x="711" y="1324"/>
                      </a:cubicBezTo>
                      <a:lnTo>
                        <a:pt x="738" y="1350"/>
                      </a:lnTo>
                      <a:cubicBezTo>
                        <a:pt x="729" y="1359"/>
                        <a:pt x="729" y="1377"/>
                        <a:pt x="738" y="1386"/>
                      </a:cubicBezTo>
                      <a:lnTo>
                        <a:pt x="747" y="1395"/>
                      </a:lnTo>
                      <a:cubicBezTo>
                        <a:pt x="751" y="1399"/>
                        <a:pt x="758" y="1401"/>
                        <a:pt x="765" y="1401"/>
                      </a:cubicBezTo>
                      <a:cubicBezTo>
                        <a:pt x="773" y="1401"/>
                        <a:pt x="782" y="1399"/>
                        <a:pt x="791" y="1395"/>
                      </a:cubicBezTo>
                      <a:lnTo>
                        <a:pt x="791" y="1386"/>
                      </a:lnTo>
                      <a:cubicBezTo>
                        <a:pt x="809" y="1377"/>
                        <a:pt x="809" y="1359"/>
                        <a:pt x="791" y="1341"/>
                      </a:cubicBezTo>
                      <a:lnTo>
                        <a:pt x="782" y="1332"/>
                      </a:lnTo>
                      <a:lnTo>
                        <a:pt x="755" y="1332"/>
                      </a:lnTo>
                      <a:lnTo>
                        <a:pt x="729" y="1306"/>
                      </a:lnTo>
                      <a:cubicBezTo>
                        <a:pt x="702" y="1279"/>
                        <a:pt x="667" y="1235"/>
                        <a:pt x="622" y="1181"/>
                      </a:cubicBezTo>
                      <a:cubicBezTo>
                        <a:pt x="409" y="906"/>
                        <a:pt x="240" y="604"/>
                        <a:pt x="134" y="284"/>
                      </a:cubicBezTo>
                      <a:cubicBezTo>
                        <a:pt x="107" y="213"/>
                        <a:pt x="98" y="160"/>
                        <a:pt x="80" y="124"/>
                      </a:cubicBezTo>
                      <a:cubicBezTo>
                        <a:pt x="63" y="80"/>
                        <a:pt x="63" y="62"/>
                        <a:pt x="63" y="62"/>
                      </a:cubicBezTo>
                      <a:cubicBezTo>
                        <a:pt x="54" y="27"/>
                        <a:pt x="36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0" name="Google Shape;18274;p64">
                  <a:extLst>
                    <a:ext uri="{FF2B5EF4-FFF2-40B4-BE49-F238E27FC236}">
                      <a16:creationId xmlns:a16="http://schemas.microsoft.com/office/drawing/2014/main" id="{AFF408CA-6EF7-D427-F6F8-47DAB50A4460}"/>
                    </a:ext>
                  </a:extLst>
                </p:cNvPr>
                <p:cNvSpPr/>
                <p:nvPr/>
              </p:nvSpPr>
              <p:spPr>
                <a:xfrm>
                  <a:off x="5169000" y="1659875"/>
                  <a:ext cx="1177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" h="427" extrusionOk="0">
                      <a:moveTo>
                        <a:pt x="445" y="0"/>
                      </a:moveTo>
                      <a:cubicBezTo>
                        <a:pt x="440" y="0"/>
                        <a:pt x="434" y="2"/>
                        <a:pt x="427" y="6"/>
                      </a:cubicBezTo>
                      <a:cubicBezTo>
                        <a:pt x="284" y="86"/>
                        <a:pt x="160" y="201"/>
                        <a:pt x="62" y="343"/>
                      </a:cubicBezTo>
                      <a:lnTo>
                        <a:pt x="54" y="361"/>
                      </a:lnTo>
                      <a:cubicBezTo>
                        <a:pt x="45" y="361"/>
                        <a:pt x="27" y="361"/>
                        <a:pt x="27" y="370"/>
                      </a:cubicBezTo>
                      <a:lnTo>
                        <a:pt x="18" y="379"/>
                      </a:lnTo>
                      <a:cubicBezTo>
                        <a:pt x="0" y="397"/>
                        <a:pt x="9" y="414"/>
                        <a:pt x="27" y="423"/>
                      </a:cubicBezTo>
                      <a:lnTo>
                        <a:pt x="36" y="423"/>
                      </a:lnTo>
                      <a:cubicBezTo>
                        <a:pt x="38" y="426"/>
                        <a:pt x="43" y="427"/>
                        <a:pt x="47" y="427"/>
                      </a:cubicBezTo>
                      <a:cubicBezTo>
                        <a:pt x="58" y="427"/>
                        <a:pt x="71" y="421"/>
                        <a:pt x="71" y="414"/>
                      </a:cubicBezTo>
                      <a:lnTo>
                        <a:pt x="71" y="406"/>
                      </a:lnTo>
                      <a:cubicBezTo>
                        <a:pt x="80" y="397"/>
                        <a:pt x="80" y="388"/>
                        <a:pt x="80" y="379"/>
                      </a:cubicBezTo>
                      <a:lnTo>
                        <a:pt x="89" y="361"/>
                      </a:lnTo>
                      <a:cubicBezTo>
                        <a:pt x="187" y="228"/>
                        <a:pt x="311" y="121"/>
                        <a:pt x="453" y="50"/>
                      </a:cubicBezTo>
                      <a:cubicBezTo>
                        <a:pt x="462" y="41"/>
                        <a:pt x="471" y="24"/>
                        <a:pt x="462" y="15"/>
                      </a:cubicBezTo>
                      <a:cubicBezTo>
                        <a:pt x="457" y="4"/>
                        <a:pt x="452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1" name="Google Shape;18275;p64">
                  <a:extLst>
                    <a:ext uri="{FF2B5EF4-FFF2-40B4-BE49-F238E27FC236}">
                      <a16:creationId xmlns:a16="http://schemas.microsoft.com/office/drawing/2014/main" id="{7F0BC3DB-B952-F0E3-3851-09B3987D5345}"/>
                    </a:ext>
                  </a:extLst>
                </p:cNvPr>
                <p:cNvSpPr/>
                <p:nvPr/>
              </p:nvSpPr>
              <p:spPr>
                <a:xfrm>
                  <a:off x="5186525" y="1645875"/>
                  <a:ext cx="537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460" extrusionOk="0">
                      <a:moveTo>
                        <a:pt x="175" y="0"/>
                      </a:moveTo>
                      <a:cubicBezTo>
                        <a:pt x="165" y="0"/>
                        <a:pt x="157" y="5"/>
                        <a:pt x="152" y="15"/>
                      </a:cubicBezTo>
                      <a:lnTo>
                        <a:pt x="143" y="24"/>
                      </a:lnTo>
                      <a:cubicBezTo>
                        <a:pt x="134" y="33"/>
                        <a:pt x="134" y="51"/>
                        <a:pt x="143" y="60"/>
                      </a:cubicBezTo>
                      <a:lnTo>
                        <a:pt x="125" y="77"/>
                      </a:lnTo>
                      <a:cubicBezTo>
                        <a:pt x="54" y="184"/>
                        <a:pt x="10" y="308"/>
                        <a:pt x="1" y="442"/>
                      </a:cubicBezTo>
                      <a:cubicBezTo>
                        <a:pt x="1" y="450"/>
                        <a:pt x="19" y="459"/>
                        <a:pt x="28" y="459"/>
                      </a:cubicBezTo>
                      <a:cubicBezTo>
                        <a:pt x="45" y="459"/>
                        <a:pt x="54" y="450"/>
                        <a:pt x="54" y="442"/>
                      </a:cubicBezTo>
                      <a:cubicBezTo>
                        <a:pt x="54" y="317"/>
                        <a:pt x="90" y="193"/>
                        <a:pt x="152" y="86"/>
                      </a:cubicBezTo>
                      <a:lnTo>
                        <a:pt x="161" y="77"/>
                      </a:lnTo>
                      <a:cubicBezTo>
                        <a:pt x="170" y="77"/>
                        <a:pt x="187" y="77"/>
                        <a:pt x="196" y="68"/>
                      </a:cubicBezTo>
                      <a:lnTo>
                        <a:pt x="205" y="60"/>
                      </a:lnTo>
                      <a:cubicBezTo>
                        <a:pt x="214" y="42"/>
                        <a:pt x="214" y="24"/>
                        <a:pt x="205" y="15"/>
                      </a:cubicBezTo>
                      <a:lnTo>
                        <a:pt x="196" y="6"/>
                      </a:lnTo>
                      <a:cubicBezTo>
                        <a:pt x="189" y="3"/>
                        <a:pt x="182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2" name="Google Shape;18276;p64">
                  <a:extLst>
                    <a:ext uri="{FF2B5EF4-FFF2-40B4-BE49-F238E27FC236}">
                      <a16:creationId xmlns:a16="http://schemas.microsoft.com/office/drawing/2014/main" id="{780F9FF8-68E0-D242-BC3F-8D0B08AAEBB7}"/>
                    </a:ext>
                  </a:extLst>
                </p:cNvPr>
                <p:cNvSpPr/>
                <p:nvPr/>
              </p:nvSpPr>
              <p:spPr>
                <a:xfrm>
                  <a:off x="5181875" y="1640100"/>
                  <a:ext cx="4675" cy="1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614" extrusionOk="0">
                      <a:moveTo>
                        <a:pt x="48" y="1"/>
                      </a:moveTo>
                      <a:cubicBezTo>
                        <a:pt x="42" y="1"/>
                        <a:pt x="34" y="3"/>
                        <a:pt x="27" y="6"/>
                      </a:cubicBezTo>
                      <a:lnTo>
                        <a:pt x="18" y="6"/>
                      </a:lnTo>
                      <a:cubicBezTo>
                        <a:pt x="9" y="15"/>
                        <a:pt x="0" y="33"/>
                        <a:pt x="9" y="42"/>
                      </a:cubicBezTo>
                      <a:lnTo>
                        <a:pt x="9" y="60"/>
                      </a:lnTo>
                      <a:cubicBezTo>
                        <a:pt x="18" y="69"/>
                        <a:pt x="27" y="77"/>
                        <a:pt x="45" y="77"/>
                      </a:cubicBezTo>
                      <a:lnTo>
                        <a:pt x="54" y="86"/>
                      </a:lnTo>
                      <a:cubicBezTo>
                        <a:pt x="80" y="166"/>
                        <a:pt x="107" y="255"/>
                        <a:pt x="116" y="335"/>
                      </a:cubicBezTo>
                      <a:cubicBezTo>
                        <a:pt x="134" y="415"/>
                        <a:pt x="143" y="504"/>
                        <a:pt x="134" y="584"/>
                      </a:cubicBezTo>
                      <a:cubicBezTo>
                        <a:pt x="134" y="593"/>
                        <a:pt x="143" y="610"/>
                        <a:pt x="151" y="610"/>
                      </a:cubicBezTo>
                      <a:cubicBezTo>
                        <a:pt x="156" y="613"/>
                        <a:pt x="160" y="614"/>
                        <a:pt x="164" y="614"/>
                      </a:cubicBezTo>
                      <a:cubicBezTo>
                        <a:pt x="174" y="614"/>
                        <a:pt x="180" y="606"/>
                        <a:pt x="187" y="593"/>
                      </a:cubicBezTo>
                      <a:cubicBezTo>
                        <a:pt x="187" y="504"/>
                        <a:pt x="178" y="415"/>
                        <a:pt x="160" y="326"/>
                      </a:cubicBezTo>
                      <a:cubicBezTo>
                        <a:pt x="143" y="246"/>
                        <a:pt x="116" y="157"/>
                        <a:pt x="80" y="77"/>
                      </a:cubicBezTo>
                      <a:lnTo>
                        <a:pt x="71" y="60"/>
                      </a:lnTo>
                      <a:cubicBezTo>
                        <a:pt x="80" y="51"/>
                        <a:pt x="80" y="42"/>
                        <a:pt x="71" y="33"/>
                      </a:cubicBezTo>
                      <a:lnTo>
                        <a:pt x="71" y="15"/>
                      </a:lnTo>
                      <a:cubicBezTo>
                        <a:pt x="66" y="5"/>
                        <a:pt x="58" y="1"/>
                        <a:pt x="4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" name="Google Shape;18277;p64">
                  <a:extLst>
                    <a:ext uri="{FF2B5EF4-FFF2-40B4-BE49-F238E27FC236}">
                      <a16:creationId xmlns:a16="http://schemas.microsoft.com/office/drawing/2014/main" id="{249DE6E4-0F60-CBE9-956E-4298060A1CD0}"/>
                    </a:ext>
                  </a:extLst>
                </p:cNvPr>
                <p:cNvSpPr/>
                <p:nvPr/>
              </p:nvSpPr>
              <p:spPr>
                <a:xfrm>
                  <a:off x="5174100" y="1658150"/>
                  <a:ext cx="11350" cy="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" h="470" extrusionOk="0">
                      <a:moveTo>
                        <a:pt x="423" y="0"/>
                      </a:moveTo>
                      <a:cubicBezTo>
                        <a:pt x="419" y="0"/>
                        <a:pt x="414" y="1"/>
                        <a:pt x="409" y="4"/>
                      </a:cubicBezTo>
                      <a:cubicBezTo>
                        <a:pt x="347" y="57"/>
                        <a:pt x="276" y="119"/>
                        <a:pt x="223" y="181"/>
                      </a:cubicBezTo>
                      <a:cubicBezTo>
                        <a:pt x="160" y="244"/>
                        <a:pt x="107" y="315"/>
                        <a:pt x="63" y="386"/>
                      </a:cubicBezTo>
                      <a:lnTo>
                        <a:pt x="54" y="403"/>
                      </a:lnTo>
                      <a:cubicBezTo>
                        <a:pt x="36" y="403"/>
                        <a:pt x="27" y="403"/>
                        <a:pt x="18" y="421"/>
                      </a:cubicBezTo>
                      <a:lnTo>
                        <a:pt x="9" y="430"/>
                      </a:lnTo>
                      <a:cubicBezTo>
                        <a:pt x="1" y="439"/>
                        <a:pt x="9" y="466"/>
                        <a:pt x="27" y="466"/>
                      </a:cubicBezTo>
                      <a:lnTo>
                        <a:pt x="36" y="466"/>
                      </a:lnTo>
                      <a:cubicBezTo>
                        <a:pt x="41" y="468"/>
                        <a:pt x="46" y="469"/>
                        <a:pt x="51" y="469"/>
                      </a:cubicBezTo>
                      <a:cubicBezTo>
                        <a:pt x="63" y="469"/>
                        <a:pt x="72" y="463"/>
                        <a:pt x="72" y="457"/>
                      </a:cubicBezTo>
                      <a:lnTo>
                        <a:pt x="72" y="448"/>
                      </a:lnTo>
                      <a:cubicBezTo>
                        <a:pt x="80" y="439"/>
                        <a:pt x="80" y="430"/>
                        <a:pt x="80" y="412"/>
                      </a:cubicBezTo>
                      <a:lnTo>
                        <a:pt x="89" y="403"/>
                      </a:lnTo>
                      <a:cubicBezTo>
                        <a:pt x="134" y="332"/>
                        <a:pt x="196" y="270"/>
                        <a:pt x="258" y="208"/>
                      </a:cubicBezTo>
                      <a:cubicBezTo>
                        <a:pt x="311" y="155"/>
                        <a:pt x="382" y="93"/>
                        <a:pt x="445" y="48"/>
                      </a:cubicBezTo>
                      <a:cubicBezTo>
                        <a:pt x="454" y="39"/>
                        <a:pt x="454" y="22"/>
                        <a:pt x="445" y="13"/>
                      </a:cubicBezTo>
                      <a:cubicBezTo>
                        <a:pt x="438" y="6"/>
                        <a:pt x="432" y="0"/>
                        <a:pt x="423" y="0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4" name="Google Shape;18278;p64">
                  <a:extLst>
                    <a:ext uri="{FF2B5EF4-FFF2-40B4-BE49-F238E27FC236}">
                      <a16:creationId xmlns:a16="http://schemas.microsoft.com/office/drawing/2014/main" id="{413D6679-B21E-594C-0701-016AD5854C8D}"/>
                    </a:ext>
                  </a:extLst>
                </p:cNvPr>
                <p:cNvSpPr/>
                <p:nvPr/>
              </p:nvSpPr>
              <p:spPr>
                <a:xfrm>
                  <a:off x="5190750" y="1656900"/>
                  <a:ext cx="12475" cy="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99" extrusionOk="0">
                      <a:moveTo>
                        <a:pt x="463" y="1"/>
                      </a:moveTo>
                      <a:cubicBezTo>
                        <a:pt x="445" y="1"/>
                        <a:pt x="436" y="9"/>
                        <a:pt x="427" y="18"/>
                      </a:cubicBezTo>
                      <a:lnTo>
                        <a:pt x="409" y="18"/>
                      </a:lnTo>
                      <a:cubicBezTo>
                        <a:pt x="368" y="12"/>
                        <a:pt x="324" y="9"/>
                        <a:pt x="280" y="9"/>
                      </a:cubicBezTo>
                      <a:cubicBezTo>
                        <a:pt x="192" y="9"/>
                        <a:pt x="101" y="21"/>
                        <a:pt x="18" y="45"/>
                      </a:cubicBezTo>
                      <a:cubicBezTo>
                        <a:pt x="1" y="45"/>
                        <a:pt x="1" y="63"/>
                        <a:pt x="1" y="80"/>
                      </a:cubicBezTo>
                      <a:cubicBezTo>
                        <a:pt x="10" y="89"/>
                        <a:pt x="18" y="98"/>
                        <a:pt x="27" y="98"/>
                      </a:cubicBezTo>
                      <a:cubicBezTo>
                        <a:pt x="131" y="61"/>
                        <a:pt x="241" y="43"/>
                        <a:pt x="346" y="43"/>
                      </a:cubicBezTo>
                      <a:cubicBezTo>
                        <a:pt x="368" y="43"/>
                        <a:pt x="389" y="43"/>
                        <a:pt x="409" y="45"/>
                      </a:cubicBezTo>
                      <a:lnTo>
                        <a:pt x="427" y="45"/>
                      </a:lnTo>
                      <a:cubicBezTo>
                        <a:pt x="427" y="63"/>
                        <a:pt x="436" y="72"/>
                        <a:pt x="454" y="72"/>
                      </a:cubicBezTo>
                      <a:lnTo>
                        <a:pt x="463" y="72"/>
                      </a:lnTo>
                      <a:cubicBezTo>
                        <a:pt x="480" y="72"/>
                        <a:pt x="498" y="63"/>
                        <a:pt x="498" y="45"/>
                      </a:cubicBezTo>
                      <a:lnTo>
                        <a:pt x="498" y="36"/>
                      </a:lnTo>
                      <a:cubicBezTo>
                        <a:pt x="498" y="18"/>
                        <a:pt x="489" y="9"/>
                        <a:pt x="471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5" name="Google Shape;18279;p64">
                  <a:extLst>
                    <a:ext uri="{FF2B5EF4-FFF2-40B4-BE49-F238E27FC236}">
                      <a16:creationId xmlns:a16="http://schemas.microsoft.com/office/drawing/2014/main" id="{628E300F-0800-29BD-5D8E-8694F13BC252}"/>
                    </a:ext>
                  </a:extLst>
                </p:cNvPr>
                <p:cNvSpPr/>
                <p:nvPr/>
              </p:nvSpPr>
              <p:spPr>
                <a:xfrm>
                  <a:off x="5188100" y="1659250"/>
                  <a:ext cx="5350" cy="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" h="360" extrusionOk="0">
                      <a:moveTo>
                        <a:pt x="36" y="1"/>
                      </a:moveTo>
                      <a:cubicBezTo>
                        <a:pt x="30" y="1"/>
                        <a:pt x="22" y="7"/>
                        <a:pt x="9" y="13"/>
                      </a:cubicBezTo>
                      <a:cubicBezTo>
                        <a:pt x="0" y="22"/>
                        <a:pt x="0" y="40"/>
                        <a:pt x="0" y="40"/>
                      </a:cubicBezTo>
                      <a:cubicBezTo>
                        <a:pt x="71" y="102"/>
                        <a:pt x="116" y="182"/>
                        <a:pt x="151" y="271"/>
                      </a:cubicBezTo>
                      <a:lnTo>
                        <a:pt x="151" y="288"/>
                      </a:lnTo>
                      <a:cubicBezTo>
                        <a:pt x="142" y="297"/>
                        <a:pt x="133" y="306"/>
                        <a:pt x="133" y="324"/>
                      </a:cubicBezTo>
                      <a:lnTo>
                        <a:pt x="133" y="333"/>
                      </a:lnTo>
                      <a:cubicBezTo>
                        <a:pt x="142" y="351"/>
                        <a:pt x="160" y="359"/>
                        <a:pt x="169" y="359"/>
                      </a:cubicBezTo>
                      <a:lnTo>
                        <a:pt x="187" y="359"/>
                      </a:lnTo>
                      <a:cubicBezTo>
                        <a:pt x="195" y="351"/>
                        <a:pt x="213" y="333"/>
                        <a:pt x="204" y="315"/>
                      </a:cubicBezTo>
                      <a:lnTo>
                        <a:pt x="204" y="306"/>
                      </a:lnTo>
                      <a:cubicBezTo>
                        <a:pt x="204" y="288"/>
                        <a:pt x="187" y="280"/>
                        <a:pt x="178" y="280"/>
                      </a:cubicBezTo>
                      <a:lnTo>
                        <a:pt x="178" y="262"/>
                      </a:lnTo>
                      <a:cubicBezTo>
                        <a:pt x="151" y="164"/>
                        <a:pt x="107" y="75"/>
                        <a:pt x="45" y="4"/>
                      </a:cubicBezTo>
                      <a:cubicBezTo>
                        <a:pt x="42" y="2"/>
                        <a:pt x="39" y="1"/>
                        <a:pt x="36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6" name="Google Shape;18280;p64">
                  <a:extLst>
                    <a:ext uri="{FF2B5EF4-FFF2-40B4-BE49-F238E27FC236}">
                      <a16:creationId xmlns:a16="http://schemas.microsoft.com/office/drawing/2014/main" id="{8E27AA06-2D82-ADD5-9B93-6C5246F9BBB6}"/>
                    </a:ext>
                  </a:extLst>
                </p:cNvPr>
                <p:cNvSpPr/>
                <p:nvPr/>
              </p:nvSpPr>
              <p:spPr>
                <a:xfrm>
                  <a:off x="5186325" y="1662450"/>
                  <a:ext cx="18875" cy="4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5" h="1737" extrusionOk="0">
                      <a:moveTo>
                        <a:pt x="18" y="1"/>
                      </a:moveTo>
                      <a:cubicBezTo>
                        <a:pt x="9" y="1"/>
                        <a:pt x="0" y="36"/>
                        <a:pt x="9" y="80"/>
                      </a:cubicBezTo>
                      <a:cubicBezTo>
                        <a:pt x="9" y="80"/>
                        <a:pt x="9" y="107"/>
                        <a:pt x="27" y="160"/>
                      </a:cubicBezTo>
                      <a:cubicBezTo>
                        <a:pt x="36" y="205"/>
                        <a:pt x="44" y="276"/>
                        <a:pt x="71" y="356"/>
                      </a:cubicBezTo>
                      <a:cubicBezTo>
                        <a:pt x="178" y="747"/>
                        <a:pt x="338" y="1129"/>
                        <a:pt x="551" y="1475"/>
                      </a:cubicBezTo>
                      <a:cubicBezTo>
                        <a:pt x="595" y="1546"/>
                        <a:pt x="640" y="1608"/>
                        <a:pt x="666" y="1644"/>
                      </a:cubicBezTo>
                      <a:lnTo>
                        <a:pt x="684" y="1679"/>
                      </a:lnTo>
                      <a:cubicBezTo>
                        <a:pt x="675" y="1688"/>
                        <a:pt x="675" y="1697"/>
                        <a:pt x="684" y="1715"/>
                      </a:cubicBezTo>
                      <a:lnTo>
                        <a:pt x="693" y="1724"/>
                      </a:lnTo>
                      <a:cubicBezTo>
                        <a:pt x="699" y="1730"/>
                        <a:pt x="710" y="1736"/>
                        <a:pt x="722" y="1736"/>
                      </a:cubicBezTo>
                      <a:cubicBezTo>
                        <a:pt x="727" y="1736"/>
                        <a:pt x="732" y="1735"/>
                        <a:pt x="737" y="1732"/>
                      </a:cubicBezTo>
                      <a:lnTo>
                        <a:pt x="746" y="1724"/>
                      </a:lnTo>
                      <a:cubicBezTo>
                        <a:pt x="755" y="1715"/>
                        <a:pt x="755" y="1697"/>
                        <a:pt x="746" y="1679"/>
                      </a:cubicBezTo>
                      <a:lnTo>
                        <a:pt x="737" y="1670"/>
                      </a:lnTo>
                      <a:cubicBezTo>
                        <a:pt x="728" y="1661"/>
                        <a:pt x="719" y="1661"/>
                        <a:pt x="711" y="1661"/>
                      </a:cubicBezTo>
                      <a:lnTo>
                        <a:pt x="693" y="1635"/>
                      </a:lnTo>
                      <a:cubicBezTo>
                        <a:pt x="657" y="1590"/>
                        <a:pt x="622" y="1537"/>
                        <a:pt x="577" y="1466"/>
                      </a:cubicBezTo>
                      <a:cubicBezTo>
                        <a:pt x="533" y="1395"/>
                        <a:pt x="489" y="1306"/>
                        <a:pt x="444" y="1217"/>
                      </a:cubicBezTo>
                      <a:cubicBezTo>
                        <a:pt x="400" y="1120"/>
                        <a:pt x="346" y="1022"/>
                        <a:pt x="311" y="915"/>
                      </a:cubicBezTo>
                      <a:cubicBezTo>
                        <a:pt x="231" y="729"/>
                        <a:pt x="169" y="542"/>
                        <a:pt x="116" y="347"/>
                      </a:cubicBezTo>
                      <a:cubicBezTo>
                        <a:pt x="98" y="258"/>
                        <a:pt x="89" y="196"/>
                        <a:pt x="71" y="152"/>
                      </a:cubicBezTo>
                      <a:cubicBezTo>
                        <a:pt x="53" y="107"/>
                        <a:pt x="53" y="72"/>
                        <a:pt x="53" y="72"/>
                      </a:cubicBezTo>
                      <a:cubicBezTo>
                        <a:pt x="53" y="36"/>
                        <a:pt x="27" y="1"/>
                        <a:pt x="18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7" name="Google Shape;18281;p64">
                  <a:extLst>
                    <a:ext uri="{FF2B5EF4-FFF2-40B4-BE49-F238E27FC236}">
                      <a16:creationId xmlns:a16="http://schemas.microsoft.com/office/drawing/2014/main" id="{D7611F5C-1E9C-8B5D-4FFA-6F899CF764EC}"/>
                    </a:ext>
                  </a:extLst>
                </p:cNvPr>
                <p:cNvSpPr/>
                <p:nvPr/>
              </p:nvSpPr>
              <p:spPr>
                <a:xfrm>
                  <a:off x="5152350" y="1656875"/>
                  <a:ext cx="30650" cy="3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205" extrusionOk="0">
                      <a:moveTo>
                        <a:pt x="1205" y="1"/>
                      </a:moveTo>
                      <a:cubicBezTo>
                        <a:pt x="1190" y="1"/>
                        <a:pt x="1168" y="8"/>
                        <a:pt x="1146" y="19"/>
                      </a:cubicBezTo>
                      <a:cubicBezTo>
                        <a:pt x="1146" y="19"/>
                        <a:pt x="1119" y="28"/>
                        <a:pt x="1084" y="46"/>
                      </a:cubicBezTo>
                      <a:lnTo>
                        <a:pt x="1013" y="81"/>
                      </a:lnTo>
                      <a:lnTo>
                        <a:pt x="924" y="135"/>
                      </a:lnTo>
                      <a:cubicBezTo>
                        <a:pt x="675" y="295"/>
                        <a:pt x="462" y="490"/>
                        <a:pt x="293" y="721"/>
                      </a:cubicBezTo>
                      <a:cubicBezTo>
                        <a:pt x="240" y="792"/>
                        <a:pt x="187" y="863"/>
                        <a:pt x="142" y="943"/>
                      </a:cubicBezTo>
                      <a:cubicBezTo>
                        <a:pt x="107" y="1005"/>
                        <a:pt x="80" y="1058"/>
                        <a:pt x="62" y="1103"/>
                      </a:cubicBezTo>
                      <a:lnTo>
                        <a:pt x="45" y="1138"/>
                      </a:lnTo>
                      <a:cubicBezTo>
                        <a:pt x="27" y="1138"/>
                        <a:pt x="18" y="1138"/>
                        <a:pt x="9" y="1156"/>
                      </a:cubicBezTo>
                      <a:lnTo>
                        <a:pt x="9" y="1165"/>
                      </a:lnTo>
                      <a:cubicBezTo>
                        <a:pt x="0" y="1174"/>
                        <a:pt x="9" y="1201"/>
                        <a:pt x="18" y="1201"/>
                      </a:cubicBezTo>
                      <a:lnTo>
                        <a:pt x="27" y="1201"/>
                      </a:lnTo>
                      <a:cubicBezTo>
                        <a:pt x="32" y="1203"/>
                        <a:pt x="36" y="1204"/>
                        <a:pt x="41" y="1204"/>
                      </a:cubicBezTo>
                      <a:cubicBezTo>
                        <a:pt x="53" y="1204"/>
                        <a:pt x="65" y="1196"/>
                        <a:pt x="71" y="1183"/>
                      </a:cubicBezTo>
                      <a:lnTo>
                        <a:pt x="71" y="1174"/>
                      </a:lnTo>
                      <a:cubicBezTo>
                        <a:pt x="80" y="1165"/>
                        <a:pt x="71" y="1147"/>
                        <a:pt x="71" y="1138"/>
                      </a:cubicBezTo>
                      <a:lnTo>
                        <a:pt x="80" y="1112"/>
                      </a:lnTo>
                      <a:cubicBezTo>
                        <a:pt x="107" y="1067"/>
                        <a:pt x="133" y="1014"/>
                        <a:pt x="169" y="952"/>
                      </a:cubicBezTo>
                      <a:cubicBezTo>
                        <a:pt x="213" y="872"/>
                        <a:pt x="267" y="801"/>
                        <a:pt x="320" y="739"/>
                      </a:cubicBezTo>
                      <a:cubicBezTo>
                        <a:pt x="489" y="517"/>
                        <a:pt x="702" y="321"/>
                        <a:pt x="942" y="179"/>
                      </a:cubicBezTo>
                      <a:lnTo>
                        <a:pt x="1030" y="126"/>
                      </a:lnTo>
                      <a:lnTo>
                        <a:pt x="1101" y="90"/>
                      </a:lnTo>
                      <a:cubicBezTo>
                        <a:pt x="1119" y="81"/>
                        <a:pt x="1146" y="73"/>
                        <a:pt x="1164" y="64"/>
                      </a:cubicBezTo>
                      <a:cubicBezTo>
                        <a:pt x="1199" y="46"/>
                        <a:pt x="1226" y="19"/>
                        <a:pt x="1226" y="10"/>
                      </a:cubicBezTo>
                      <a:cubicBezTo>
                        <a:pt x="1222" y="4"/>
                        <a:pt x="1215" y="1"/>
                        <a:pt x="1205" y="1"/>
                      </a:cubicBezTo>
                      <a:close/>
                    </a:path>
                  </a:pathLst>
                </a:custGeom>
                <a:solidFill>
                  <a:srgbClr val="DA8D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36" name="Group 1135">
            <a:extLst>
              <a:ext uri="{FF2B5EF4-FFF2-40B4-BE49-F238E27FC236}">
                <a16:creationId xmlns:a16="http://schemas.microsoft.com/office/drawing/2014/main" id="{AD04C687-2418-ADA4-7B5F-E2D5A3D349C0}"/>
              </a:ext>
            </a:extLst>
          </p:cNvPr>
          <p:cNvGrpSpPr/>
          <p:nvPr/>
        </p:nvGrpSpPr>
        <p:grpSpPr>
          <a:xfrm>
            <a:off x="1658676" y="2498661"/>
            <a:ext cx="5641925" cy="2164931"/>
            <a:chOff x="1658676" y="2498661"/>
            <a:chExt cx="5641925" cy="2164931"/>
          </a:xfrm>
        </p:grpSpPr>
        <p:pic>
          <p:nvPicPr>
            <p:cNvPr id="7" name="Picture 6" descr="A picture containing toy, doll, pink&#10;&#10;Description automatically generated">
              <a:extLst>
                <a:ext uri="{FF2B5EF4-FFF2-40B4-BE49-F238E27FC236}">
                  <a16:creationId xmlns:a16="http://schemas.microsoft.com/office/drawing/2014/main" id="{00C48009-F32F-CE22-C9D3-88D59A092E8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839582" y="2645667"/>
              <a:ext cx="1461019" cy="2017925"/>
            </a:xfrm>
            <a:prstGeom prst="rect">
              <a:avLst/>
            </a:prstGeom>
          </p:spPr>
        </p:pic>
        <p:pic>
          <p:nvPicPr>
            <p:cNvPr id="9" name="Picture 8" descr="A picture containing toy, doll&#10;&#10;Description automatically generated">
              <a:extLst>
                <a:ext uri="{FF2B5EF4-FFF2-40B4-BE49-F238E27FC236}">
                  <a16:creationId xmlns:a16="http://schemas.microsoft.com/office/drawing/2014/main" id="{8A5774CB-9F8F-39E6-960E-102F67CBE86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658676" y="2555385"/>
              <a:ext cx="1623416" cy="1947387"/>
            </a:xfrm>
            <a:prstGeom prst="rect">
              <a:avLst/>
            </a:prstGeom>
          </p:spPr>
        </p:pic>
        <p:pic>
          <p:nvPicPr>
            <p:cNvPr id="11" name="Picture 10" descr="A picture containing toy, doll&#10;&#10;Description automatically generated">
              <a:extLst>
                <a:ext uri="{FF2B5EF4-FFF2-40B4-BE49-F238E27FC236}">
                  <a16:creationId xmlns:a16="http://schemas.microsoft.com/office/drawing/2014/main" id="{1952BA70-53B0-1457-6F81-42317D13DD4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309800" y="2721655"/>
              <a:ext cx="1483955" cy="1938989"/>
            </a:xfrm>
            <a:prstGeom prst="rect">
              <a:avLst/>
            </a:prstGeom>
          </p:spPr>
        </p:pic>
        <p:pic>
          <p:nvPicPr>
            <p:cNvPr id="1026" name="Picture 1025" descr="A picture containing toy, doll&#10;&#10;Description automatically generated">
              <a:extLst>
                <a:ext uri="{FF2B5EF4-FFF2-40B4-BE49-F238E27FC236}">
                  <a16:creationId xmlns:a16="http://schemas.microsoft.com/office/drawing/2014/main" id="{FB896C07-068F-3732-D0B1-FC82906313C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622526" y="2498661"/>
              <a:ext cx="1475477" cy="199017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16638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ripple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ABC5"/>
        </a:solidFill>
        <a:effectLst/>
      </p:bgPr>
    </p:bg>
    <p:spTree>
      <p:nvGrpSpPr>
        <p:cNvPr id="1" name="Shape 17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9217141-60D3-03CD-3DEC-DC79421B447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1417" r="1382" b="5475"/>
          <a:stretch/>
        </p:blipFill>
        <p:spPr>
          <a:xfrm>
            <a:off x="1059365" y="445708"/>
            <a:ext cx="7322635" cy="3471158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  <p:sp>
        <p:nvSpPr>
          <p:cNvPr id="5" name="TextBox 4">
            <a:hlinkClick r:id="rId4"/>
            <a:extLst>
              <a:ext uri="{FF2B5EF4-FFF2-40B4-BE49-F238E27FC236}">
                <a16:creationId xmlns:a16="http://schemas.microsoft.com/office/drawing/2014/main" id="{A3EB1CBF-4B9F-4710-C91B-38FCCB948BB5}"/>
              </a:ext>
            </a:extLst>
          </p:cNvPr>
          <p:cNvSpPr txBox="1"/>
          <p:nvPr/>
        </p:nvSpPr>
        <p:spPr>
          <a:xfrm>
            <a:off x="2352908" y="4390015"/>
            <a:ext cx="40776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dirty="0"/>
              <a:t>https://</a:t>
            </a:r>
            <a:r>
              <a:rPr lang="en-GB" dirty="0" err="1"/>
              <a:t>padlet.com</a:t>
            </a:r>
            <a:r>
              <a:rPr lang="en-GB" dirty="0"/>
              <a:t>/</a:t>
            </a:r>
            <a:r>
              <a:rPr lang="en-GB" dirty="0" err="1"/>
              <a:t>lanhuongcl</a:t>
            </a:r>
            <a:r>
              <a:rPr lang="en-GB" dirty="0"/>
              <a:t>/</a:t>
            </a:r>
            <a:r>
              <a:rPr lang="en-GB" dirty="0" err="1"/>
              <a:t>2oj6t9ahgb0c9s3t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8969760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0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67791614-CA23-B185-C1B3-5CC0A6BEEDD8}"/>
              </a:ext>
            </a:extLst>
          </p:cNvPr>
          <p:cNvGrpSpPr/>
          <p:nvPr/>
        </p:nvGrpSpPr>
        <p:grpSpPr>
          <a:xfrm>
            <a:off x="0" y="-16914"/>
            <a:ext cx="9144000" cy="5160414"/>
            <a:chOff x="0" y="-16914"/>
            <a:chExt cx="9144000" cy="5160414"/>
          </a:xfrm>
        </p:grpSpPr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6AC86E1D-94E1-E5E3-5D85-1B4C47D79B9A}"/>
                </a:ext>
              </a:extLst>
            </p:cNvPr>
            <p:cNvSpPr txBox="1"/>
            <p:nvPr/>
          </p:nvSpPr>
          <p:spPr>
            <a:xfrm flipH="1">
              <a:off x="2022327" y="1617643"/>
              <a:ext cx="1864857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GB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BIỂU DIỄN LIÊN KHÚC NHỊP ĐIỆU MÙA XUÂN – CHÀO ĐÓN NĂM MỚI</a:t>
              </a:r>
            </a:p>
          </p:txBody>
        </p:sp>
        <p:pic>
          <p:nvPicPr>
            <p:cNvPr id="13" name="Picture 12" descr="A stage with red curtains&#10;&#10;Description automatically generated with low confidence">
              <a:extLst>
                <a:ext uri="{FF2B5EF4-FFF2-40B4-BE49-F238E27FC236}">
                  <a16:creationId xmlns:a16="http://schemas.microsoft.com/office/drawing/2014/main" id="{2C5E2ED3-B9B3-DD5C-3A4D-29A43C282D1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</p:spPr>
        </p:pic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E5025D5-4C38-28B0-930C-0431827A3BF3}"/>
                </a:ext>
              </a:extLst>
            </p:cNvPr>
            <p:cNvSpPr txBox="1"/>
            <p:nvPr/>
          </p:nvSpPr>
          <p:spPr>
            <a:xfrm flipH="1">
              <a:off x="2314934" y="1577199"/>
              <a:ext cx="4416538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GB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KẾT QUẢ PHIẾU ĐÁNH GIÁ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GB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CÁC TIẾT MỤC TRONG CHƯƠNG TRÌNH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GB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NHỊP ĐIỆU MÙA XUÂN - CHÀO ĐÓN NĂM MỚI</a:t>
              </a:r>
            </a:p>
          </p:txBody>
        </p:sp>
        <p:grpSp>
          <p:nvGrpSpPr>
            <p:cNvPr id="15" name="Google Shape;6862;p55">
              <a:extLst>
                <a:ext uri="{FF2B5EF4-FFF2-40B4-BE49-F238E27FC236}">
                  <a16:creationId xmlns:a16="http://schemas.microsoft.com/office/drawing/2014/main" id="{74EA08ED-1167-E227-2E09-815982BDD49C}"/>
                </a:ext>
              </a:extLst>
            </p:cNvPr>
            <p:cNvGrpSpPr/>
            <p:nvPr/>
          </p:nvGrpSpPr>
          <p:grpSpPr>
            <a:xfrm>
              <a:off x="425457" y="0"/>
              <a:ext cx="569775" cy="2500295"/>
              <a:chOff x="2526900" y="1423675"/>
              <a:chExt cx="730387" cy="3204684"/>
            </a:xfrm>
          </p:grpSpPr>
          <p:sp>
            <p:nvSpPr>
              <p:cNvPr id="16" name="Google Shape;6863;p55">
                <a:extLst>
                  <a:ext uri="{FF2B5EF4-FFF2-40B4-BE49-F238E27FC236}">
                    <a16:creationId xmlns:a16="http://schemas.microsoft.com/office/drawing/2014/main" id="{E1310C9F-D2C6-6368-CE67-63E16F931892}"/>
                  </a:ext>
                </a:extLst>
              </p:cNvPr>
              <p:cNvSpPr/>
              <p:nvPr/>
            </p:nvSpPr>
            <p:spPr>
              <a:xfrm>
                <a:off x="2877409" y="1423675"/>
                <a:ext cx="30393" cy="3034797"/>
              </a:xfrm>
              <a:custGeom>
                <a:avLst/>
                <a:gdLst/>
                <a:ahLst/>
                <a:cxnLst/>
                <a:rect l="l" t="t" r="r" b="b"/>
                <a:pathLst>
                  <a:path w="734" h="73291" extrusionOk="0">
                    <a:moveTo>
                      <a:pt x="0" y="0"/>
                    </a:moveTo>
                    <a:lnTo>
                      <a:pt x="0" y="73291"/>
                    </a:lnTo>
                    <a:lnTo>
                      <a:pt x="734" y="73291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6864;p55">
                <a:extLst>
                  <a:ext uri="{FF2B5EF4-FFF2-40B4-BE49-F238E27FC236}">
                    <a16:creationId xmlns:a16="http://schemas.microsoft.com/office/drawing/2014/main" id="{FF979BFE-638D-CF1C-F776-75E71BD3B191}"/>
                  </a:ext>
                </a:extLst>
              </p:cNvPr>
              <p:cNvSpPr/>
              <p:nvPr/>
            </p:nvSpPr>
            <p:spPr>
              <a:xfrm>
                <a:off x="2526900" y="2643976"/>
                <a:ext cx="730387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7639" h="27123" extrusionOk="0">
                    <a:moveTo>
                      <a:pt x="8820" y="0"/>
                    </a:moveTo>
                    <a:cubicBezTo>
                      <a:pt x="3949" y="0"/>
                      <a:pt x="1" y="3948"/>
                      <a:pt x="1" y="8822"/>
                    </a:cubicBezTo>
                    <a:lnTo>
                      <a:pt x="1" y="18301"/>
                    </a:lnTo>
                    <a:cubicBezTo>
                      <a:pt x="1" y="23175"/>
                      <a:pt x="3949" y="27123"/>
                      <a:pt x="8820" y="27123"/>
                    </a:cubicBezTo>
                    <a:cubicBezTo>
                      <a:pt x="13690" y="27123"/>
                      <a:pt x="17638" y="23172"/>
                      <a:pt x="17638" y="18301"/>
                    </a:cubicBezTo>
                    <a:lnTo>
                      <a:pt x="17638" y="8822"/>
                    </a:lnTo>
                    <a:cubicBezTo>
                      <a:pt x="17638" y="3948"/>
                      <a:pt x="13690" y="0"/>
                      <a:pt x="8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6865;p55">
                <a:extLst>
                  <a:ext uri="{FF2B5EF4-FFF2-40B4-BE49-F238E27FC236}">
                    <a16:creationId xmlns:a16="http://schemas.microsoft.com/office/drawing/2014/main" id="{FFDB5E78-47FD-DC1C-DAC4-018F32434D65}"/>
                  </a:ext>
                </a:extLst>
              </p:cNvPr>
              <p:cNvSpPr/>
              <p:nvPr/>
            </p:nvSpPr>
            <p:spPr>
              <a:xfrm>
                <a:off x="2538245" y="3182844"/>
                <a:ext cx="50848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29" extrusionOk="0">
                    <a:moveTo>
                      <a:pt x="614" y="1"/>
                    </a:moveTo>
                    <a:cubicBezTo>
                      <a:pt x="277" y="1"/>
                      <a:pt x="0" y="277"/>
                      <a:pt x="0" y="615"/>
                    </a:cubicBezTo>
                    <a:cubicBezTo>
                      <a:pt x="0" y="952"/>
                      <a:pt x="277" y="1228"/>
                      <a:pt x="614" y="1228"/>
                    </a:cubicBezTo>
                    <a:cubicBezTo>
                      <a:pt x="954" y="1228"/>
                      <a:pt x="1228" y="955"/>
                      <a:pt x="1228" y="615"/>
                    </a:cubicBezTo>
                    <a:cubicBezTo>
                      <a:pt x="1228" y="277"/>
                      <a:pt x="954" y="1"/>
                      <a:pt x="6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6866;p55">
                <a:extLst>
                  <a:ext uri="{FF2B5EF4-FFF2-40B4-BE49-F238E27FC236}">
                    <a16:creationId xmlns:a16="http://schemas.microsoft.com/office/drawing/2014/main" id="{0DD5B730-82C1-491F-72D2-11E9C7333109}"/>
                  </a:ext>
                </a:extLst>
              </p:cNvPr>
              <p:cNvSpPr/>
              <p:nvPr/>
            </p:nvSpPr>
            <p:spPr>
              <a:xfrm>
                <a:off x="3183612" y="3182844"/>
                <a:ext cx="50890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229" extrusionOk="0">
                    <a:moveTo>
                      <a:pt x="615" y="1"/>
                    </a:moveTo>
                    <a:cubicBezTo>
                      <a:pt x="274" y="1"/>
                      <a:pt x="1" y="277"/>
                      <a:pt x="1" y="615"/>
                    </a:cubicBezTo>
                    <a:cubicBezTo>
                      <a:pt x="1" y="952"/>
                      <a:pt x="274" y="1228"/>
                      <a:pt x="615" y="1228"/>
                    </a:cubicBezTo>
                    <a:cubicBezTo>
                      <a:pt x="952" y="1228"/>
                      <a:pt x="1228" y="955"/>
                      <a:pt x="1228" y="615"/>
                    </a:cubicBezTo>
                    <a:cubicBezTo>
                      <a:pt x="1228" y="277"/>
                      <a:pt x="955" y="1"/>
                      <a:pt x="6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6867;p55">
                <a:extLst>
                  <a:ext uri="{FF2B5EF4-FFF2-40B4-BE49-F238E27FC236}">
                    <a16:creationId xmlns:a16="http://schemas.microsoft.com/office/drawing/2014/main" id="{E4A455AC-9920-4159-F118-B7F2DCE255C8}"/>
                  </a:ext>
                </a:extLst>
              </p:cNvPr>
              <p:cNvSpPr/>
              <p:nvPr/>
            </p:nvSpPr>
            <p:spPr>
              <a:xfrm>
                <a:off x="2549674" y="2643976"/>
                <a:ext cx="684963" cy="302109"/>
              </a:xfrm>
              <a:custGeom>
                <a:avLst/>
                <a:gdLst/>
                <a:ahLst/>
                <a:cxnLst/>
                <a:rect l="l" t="t" r="r" b="b"/>
                <a:pathLst>
                  <a:path w="16542" h="7296" extrusionOk="0">
                    <a:moveTo>
                      <a:pt x="8270" y="0"/>
                    </a:moveTo>
                    <a:cubicBezTo>
                      <a:pt x="4475" y="0"/>
                      <a:pt x="1245" y="2394"/>
                      <a:pt x="1" y="5753"/>
                    </a:cubicBezTo>
                    <a:cubicBezTo>
                      <a:pt x="1881" y="6735"/>
                      <a:pt x="4015" y="7296"/>
                      <a:pt x="6280" y="7296"/>
                    </a:cubicBezTo>
                    <a:lnTo>
                      <a:pt x="10261" y="7296"/>
                    </a:lnTo>
                    <a:cubicBezTo>
                      <a:pt x="12527" y="7296"/>
                      <a:pt x="14664" y="6738"/>
                      <a:pt x="16541" y="5753"/>
                    </a:cubicBezTo>
                    <a:cubicBezTo>
                      <a:pt x="15291" y="2397"/>
                      <a:pt x="12064" y="0"/>
                      <a:pt x="827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6868;p55">
                <a:extLst>
                  <a:ext uri="{FF2B5EF4-FFF2-40B4-BE49-F238E27FC236}">
                    <a16:creationId xmlns:a16="http://schemas.microsoft.com/office/drawing/2014/main" id="{9ACC5D29-7C66-69E2-4F13-FD0011A0B84D}"/>
                  </a:ext>
                </a:extLst>
              </p:cNvPr>
              <p:cNvSpPr/>
              <p:nvPr/>
            </p:nvSpPr>
            <p:spPr>
              <a:xfrm>
                <a:off x="2563669" y="3505155"/>
                <a:ext cx="656516" cy="261778"/>
              </a:xfrm>
              <a:custGeom>
                <a:avLst/>
                <a:gdLst/>
                <a:ahLst/>
                <a:cxnLst/>
                <a:rect l="l" t="t" r="r" b="b"/>
                <a:pathLst>
                  <a:path w="15855" h="6322" extrusionOk="0">
                    <a:moveTo>
                      <a:pt x="5940" y="0"/>
                    </a:moveTo>
                    <a:cubicBezTo>
                      <a:pt x="3808" y="0"/>
                      <a:pt x="1794" y="491"/>
                      <a:pt x="0" y="1367"/>
                    </a:cubicBezTo>
                    <a:cubicBezTo>
                      <a:pt x="1434" y="4299"/>
                      <a:pt x="4444" y="6322"/>
                      <a:pt x="7929" y="6322"/>
                    </a:cubicBezTo>
                    <a:cubicBezTo>
                      <a:pt x="11410" y="6322"/>
                      <a:pt x="14423" y="4299"/>
                      <a:pt x="15855" y="1367"/>
                    </a:cubicBezTo>
                    <a:cubicBezTo>
                      <a:pt x="14058" y="491"/>
                      <a:pt x="12046" y="0"/>
                      <a:pt x="991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6869;p55">
                <a:extLst>
                  <a:ext uri="{FF2B5EF4-FFF2-40B4-BE49-F238E27FC236}">
                    <a16:creationId xmlns:a16="http://schemas.microsoft.com/office/drawing/2014/main" id="{5DEC5F2F-FED8-E4BF-BB4C-59D7DACDB4B9}"/>
                  </a:ext>
                </a:extLst>
              </p:cNvPr>
              <p:cNvSpPr/>
              <p:nvPr/>
            </p:nvSpPr>
            <p:spPr>
              <a:xfrm>
                <a:off x="2631925" y="2666990"/>
                <a:ext cx="520451" cy="1077076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27363" extrusionOk="0">
                    <a:moveTo>
                      <a:pt x="7935" y="243"/>
                    </a:moveTo>
                    <a:cubicBezTo>
                      <a:pt x="10713" y="243"/>
                      <a:pt x="12973" y="2503"/>
                      <a:pt x="12973" y="5282"/>
                    </a:cubicBezTo>
                    <a:lnTo>
                      <a:pt x="12973" y="22082"/>
                    </a:lnTo>
                    <a:cubicBezTo>
                      <a:pt x="12973" y="24860"/>
                      <a:pt x="10713" y="27120"/>
                      <a:pt x="7935" y="27120"/>
                    </a:cubicBezTo>
                    <a:lnTo>
                      <a:pt x="5282" y="27120"/>
                    </a:lnTo>
                    <a:cubicBezTo>
                      <a:pt x="2500" y="27120"/>
                      <a:pt x="240" y="24860"/>
                      <a:pt x="240" y="22082"/>
                    </a:cubicBezTo>
                    <a:lnTo>
                      <a:pt x="240" y="5282"/>
                    </a:lnTo>
                    <a:cubicBezTo>
                      <a:pt x="240" y="2503"/>
                      <a:pt x="2500" y="243"/>
                      <a:pt x="5282" y="243"/>
                    </a:cubicBezTo>
                    <a:close/>
                    <a:moveTo>
                      <a:pt x="5284" y="0"/>
                    </a:moveTo>
                    <a:cubicBezTo>
                      <a:pt x="2372" y="0"/>
                      <a:pt x="0" y="2372"/>
                      <a:pt x="0" y="5282"/>
                    </a:cubicBezTo>
                    <a:lnTo>
                      <a:pt x="0" y="22082"/>
                    </a:lnTo>
                    <a:cubicBezTo>
                      <a:pt x="0" y="24991"/>
                      <a:pt x="2372" y="27363"/>
                      <a:pt x="5284" y="27363"/>
                    </a:cubicBezTo>
                    <a:lnTo>
                      <a:pt x="7937" y="27363"/>
                    </a:lnTo>
                    <a:cubicBezTo>
                      <a:pt x="10850" y="27363"/>
                      <a:pt x="13219" y="24997"/>
                      <a:pt x="13221" y="22082"/>
                    </a:cubicBezTo>
                    <a:lnTo>
                      <a:pt x="13221" y="5282"/>
                    </a:lnTo>
                    <a:cubicBezTo>
                      <a:pt x="13221" y="2372"/>
                      <a:pt x="10850" y="0"/>
                      <a:pt x="79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6870;p55">
                <a:extLst>
                  <a:ext uri="{FF2B5EF4-FFF2-40B4-BE49-F238E27FC236}">
                    <a16:creationId xmlns:a16="http://schemas.microsoft.com/office/drawing/2014/main" id="{6468EDC1-118E-239E-5141-29E93E959942}"/>
                  </a:ext>
                </a:extLst>
              </p:cNvPr>
              <p:cNvSpPr/>
              <p:nvPr/>
            </p:nvSpPr>
            <p:spPr>
              <a:xfrm>
                <a:off x="2750000" y="2638758"/>
                <a:ext cx="284180" cy="113328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27369" extrusionOk="0">
                    <a:moveTo>
                      <a:pt x="4107" y="249"/>
                    </a:moveTo>
                    <a:cubicBezTo>
                      <a:pt x="5493" y="249"/>
                      <a:pt x="6617" y="1376"/>
                      <a:pt x="6617" y="2760"/>
                    </a:cubicBezTo>
                    <a:lnTo>
                      <a:pt x="6617" y="24615"/>
                    </a:lnTo>
                    <a:cubicBezTo>
                      <a:pt x="6617" y="25999"/>
                      <a:pt x="5493" y="27126"/>
                      <a:pt x="4107" y="27126"/>
                    </a:cubicBezTo>
                    <a:lnTo>
                      <a:pt x="2754" y="27126"/>
                    </a:lnTo>
                    <a:cubicBezTo>
                      <a:pt x="1370" y="27126"/>
                      <a:pt x="243" y="25999"/>
                      <a:pt x="243" y="24615"/>
                    </a:cubicBezTo>
                    <a:lnTo>
                      <a:pt x="243" y="2760"/>
                    </a:lnTo>
                    <a:cubicBezTo>
                      <a:pt x="243" y="1376"/>
                      <a:pt x="1370" y="249"/>
                      <a:pt x="2754" y="249"/>
                    </a:cubicBezTo>
                    <a:close/>
                    <a:moveTo>
                      <a:pt x="2754" y="1"/>
                    </a:moveTo>
                    <a:cubicBezTo>
                      <a:pt x="1233" y="1"/>
                      <a:pt x="0" y="1240"/>
                      <a:pt x="0" y="2757"/>
                    </a:cubicBezTo>
                    <a:lnTo>
                      <a:pt x="0" y="24615"/>
                    </a:lnTo>
                    <a:cubicBezTo>
                      <a:pt x="0" y="26136"/>
                      <a:pt x="1239" y="27369"/>
                      <a:pt x="2754" y="27369"/>
                    </a:cubicBezTo>
                    <a:lnTo>
                      <a:pt x="4107" y="27369"/>
                    </a:lnTo>
                    <a:cubicBezTo>
                      <a:pt x="5627" y="27369"/>
                      <a:pt x="6863" y="26136"/>
                      <a:pt x="6863" y="24612"/>
                    </a:cubicBezTo>
                    <a:lnTo>
                      <a:pt x="6863" y="2757"/>
                    </a:lnTo>
                    <a:cubicBezTo>
                      <a:pt x="6863" y="1237"/>
                      <a:pt x="5624" y="1"/>
                      <a:pt x="41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6871;p55">
                <a:extLst>
                  <a:ext uri="{FF2B5EF4-FFF2-40B4-BE49-F238E27FC236}">
                    <a16:creationId xmlns:a16="http://schemas.microsoft.com/office/drawing/2014/main" id="{1F0BCBCD-5290-141F-8984-718477ACD28F}"/>
                  </a:ext>
                </a:extLst>
              </p:cNvPr>
              <p:cNvSpPr/>
              <p:nvPr/>
            </p:nvSpPr>
            <p:spPr>
              <a:xfrm>
                <a:off x="2886974" y="2643976"/>
                <a:ext cx="10228" cy="1122971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7120" extrusionOk="0">
                    <a:moveTo>
                      <a:pt x="1" y="0"/>
                    </a:moveTo>
                    <a:lnTo>
                      <a:pt x="1" y="27120"/>
                    </a:lnTo>
                    <a:lnTo>
                      <a:pt x="246" y="2712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6872;p55">
                <a:extLst>
                  <a:ext uri="{FF2B5EF4-FFF2-40B4-BE49-F238E27FC236}">
                    <a16:creationId xmlns:a16="http://schemas.microsoft.com/office/drawing/2014/main" id="{65CCB6C5-5EF5-0ADA-6DB3-112606D39430}"/>
                  </a:ext>
                </a:extLst>
              </p:cNvPr>
              <p:cNvSpPr/>
              <p:nvPr/>
            </p:nvSpPr>
            <p:spPr>
              <a:xfrm>
                <a:off x="2547231" y="2877759"/>
                <a:ext cx="689601" cy="73415"/>
              </a:xfrm>
              <a:custGeom>
                <a:avLst/>
                <a:gdLst/>
                <a:ahLst/>
                <a:cxnLst/>
                <a:rect l="l" t="t" r="r" b="b"/>
                <a:pathLst>
                  <a:path w="16654" h="1773" extrusionOk="0">
                    <a:moveTo>
                      <a:pt x="113" y="1"/>
                    </a:moveTo>
                    <a:lnTo>
                      <a:pt x="1" y="219"/>
                    </a:lnTo>
                    <a:cubicBezTo>
                      <a:pt x="1945" y="1237"/>
                      <a:pt x="4135" y="1772"/>
                      <a:pt x="6337" y="1772"/>
                    </a:cubicBezTo>
                    <a:lnTo>
                      <a:pt x="10315" y="1772"/>
                    </a:lnTo>
                    <a:cubicBezTo>
                      <a:pt x="12519" y="1772"/>
                      <a:pt x="14709" y="1237"/>
                      <a:pt x="16653" y="219"/>
                    </a:cubicBezTo>
                    <a:lnTo>
                      <a:pt x="16542" y="1"/>
                    </a:lnTo>
                    <a:cubicBezTo>
                      <a:pt x="14631" y="1002"/>
                      <a:pt x="12477" y="1533"/>
                      <a:pt x="10315" y="1533"/>
                    </a:cubicBezTo>
                    <a:lnTo>
                      <a:pt x="6337" y="1533"/>
                    </a:lnTo>
                    <a:cubicBezTo>
                      <a:pt x="4175" y="1533"/>
                      <a:pt x="2024" y="1002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6873;p55">
                <a:extLst>
                  <a:ext uri="{FF2B5EF4-FFF2-40B4-BE49-F238E27FC236}">
                    <a16:creationId xmlns:a16="http://schemas.microsoft.com/office/drawing/2014/main" id="{C87F17A2-6675-2099-C6AB-6BD976F8684E}"/>
                  </a:ext>
                </a:extLst>
              </p:cNvPr>
              <p:cNvSpPr/>
              <p:nvPr/>
            </p:nvSpPr>
            <p:spPr>
              <a:xfrm>
                <a:off x="2561350" y="3500186"/>
                <a:ext cx="661029" cy="66211"/>
              </a:xfrm>
              <a:custGeom>
                <a:avLst/>
                <a:gdLst/>
                <a:ahLst/>
                <a:cxnLst/>
                <a:rect l="l" t="t" r="r" b="b"/>
                <a:pathLst>
                  <a:path w="15964" h="1599" extrusionOk="0">
                    <a:moveTo>
                      <a:pt x="5993" y="0"/>
                    </a:moveTo>
                    <a:cubicBezTo>
                      <a:pt x="3892" y="0"/>
                      <a:pt x="1878" y="466"/>
                      <a:pt x="0" y="1378"/>
                    </a:cubicBezTo>
                    <a:lnTo>
                      <a:pt x="109" y="1599"/>
                    </a:lnTo>
                    <a:cubicBezTo>
                      <a:pt x="1953" y="701"/>
                      <a:pt x="3934" y="243"/>
                      <a:pt x="5996" y="243"/>
                    </a:cubicBezTo>
                    <a:lnTo>
                      <a:pt x="9974" y="243"/>
                    </a:lnTo>
                    <a:cubicBezTo>
                      <a:pt x="12038" y="243"/>
                      <a:pt x="14016" y="701"/>
                      <a:pt x="15860" y="1599"/>
                    </a:cubicBezTo>
                    <a:lnTo>
                      <a:pt x="15964" y="1378"/>
                    </a:lnTo>
                    <a:cubicBezTo>
                      <a:pt x="14086" y="463"/>
                      <a:pt x="12072" y="0"/>
                      <a:pt x="99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6874;p55">
                <a:extLst>
                  <a:ext uri="{FF2B5EF4-FFF2-40B4-BE49-F238E27FC236}">
                    <a16:creationId xmlns:a16="http://schemas.microsoft.com/office/drawing/2014/main" id="{5DA4EA5C-7DDD-4B58-F609-BCB8A5A97E88}"/>
                  </a:ext>
                </a:extLst>
              </p:cNvPr>
              <p:cNvSpPr/>
              <p:nvPr/>
            </p:nvSpPr>
            <p:spPr>
              <a:xfrm>
                <a:off x="2635717" y="3004339"/>
                <a:ext cx="512501" cy="442563"/>
              </a:xfrm>
              <a:custGeom>
                <a:avLst/>
                <a:gdLst/>
                <a:ahLst/>
                <a:cxnLst/>
                <a:rect l="l" t="t" r="r" b="b"/>
                <a:pathLst>
                  <a:path w="12377" h="10688" extrusionOk="0">
                    <a:moveTo>
                      <a:pt x="6191" y="0"/>
                    </a:moveTo>
                    <a:cubicBezTo>
                      <a:pt x="5339" y="0"/>
                      <a:pt x="4487" y="445"/>
                      <a:pt x="4049" y="1335"/>
                    </a:cubicBezTo>
                    <a:lnTo>
                      <a:pt x="3644" y="2150"/>
                    </a:lnTo>
                    <a:lnTo>
                      <a:pt x="2746" y="2284"/>
                    </a:lnTo>
                    <a:cubicBezTo>
                      <a:pt x="785" y="2568"/>
                      <a:pt x="1" y="4979"/>
                      <a:pt x="1421" y="6359"/>
                    </a:cubicBezTo>
                    <a:lnTo>
                      <a:pt x="2074" y="6996"/>
                    </a:lnTo>
                    <a:lnTo>
                      <a:pt x="1920" y="7891"/>
                    </a:lnTo>
                    <a:cubicBezTo>
                      <a:pt x="1656" y="9436"/>
                      <a:pt x="2880" y="10687"/>
                      <a:pt x="4271" y="10687"/>
                    </a:cubicBezTo>
                    <a:cubicBezTo>
                      <a:pt x="4639" y="10687"/>
                      <a:pt x="5019" y="10600"/>
                      <a:pt x="5385" y="10407"/>
                    </a:cubicBezTo>
                    <a:lnTo>
                      <a:pt x="6192" y="9986"/>
                    </a:lnTo>
                    <a:lnTo>
                      <a:pt x="6998" y="10407"/>
                    </a:lnTo>
                    <a:cubicBezTo>
                      <a:pt x="7363" y="10600"/>
                      <a:pt x="7742" y="10687"/>
                      <a:pt x="8109" y="10687"/>
                    </a:cubicBezTo>
                    <a:cubicBezTo>
                      <a:pt x="9500" y="10687"/>
                      <a:pt x="10727" y="9436"/>
                      <a:pt x="10463" y="7891"/>
                    </a:cubicBezTo>
                    <a:lnTo>
                      <a:pt x="10309" y="6996"/>
                    </a:lnTo>
                    <a:lnTo>
                      <a:pt x="10962" y="6359"/>
                    </a:lnTo>
                    <a:cubicBezTo>
                      <a:pt x="12376" y="4976"/>
                      <a:pt x="11595" y="2568"/>
                      <a:pt x="9637" y="2284"/>
                    </a:cubicBezTo>
                    <a:lnTo>
                      <a:pt x="8736" y="2150"/>
                    </a:lnTo>
                    <a:lnTo>
                      <a:pt x="8331" y="1335"/>
                    </a:lnTo>
                    <a:cubicBezTo>
                      <a:pt x="7895" y="445"/>
                      <a:pt x="7043" y="0"/>
                      <a:pt x="6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6875;p55">
                <a:extLst>
                  <a:ext uri="{FF2B5EF4-FFF2-40B4-BE49-F238E27FC236}">
                    <a16:creationId xmlns:a16="http://schemas.microsoft.com/office/drawing/2014/main" id="{7EEAA0C1-33D7-DAA1-D648-153EECCC3F5D}"/>
                  </a:ext>
                </a:extLst>
              </p:cNvPr>
              <p:cNvSpPr/>
              <p:nvPr/>
            </p:nvSpPr>
            <p:spPr>
              <a:xfrm>
                <a:off x="2673853" y="3037133"/>
                <a:ext cx="436601" cy="376725"/>
              </a:xfrm>
              <a:custGeom>
                <a:avLst/>
                <a:gdLst/>
                <a:ahLst/>
                <a:cxnLst/>
                <a:rect l="l" t="t" r="r" b="b"/>
                <a:pathLst>
                  <a:path w="10544" h="9098" extrusionOk="0">
                    <a:moveTo>
                      <a:pt x="5271" y="0"/>
                    </a:moveTo>
                    <a:cubicBezTo>
                      <a:pt x="4544" y="0"/>
                      <a:pt x="3818" y="378"/>
                      <a:pt x="3443" y="1134"/>
                    </a:cubicBezTo>
                    <a:lnTo>
                      <a:pt x="3100" y="1829"/>
                    </a:lnTo>
                    <a:lnTo>
                      <a:pt x="2333" y="1941"/>
                    </a:lnTo>
                    <a:cubicBezTo>
                      <a:pt x="667" y="2181"/>
                      <a:pt x="1" y="4231"/>
                      <a:pt x="1209" y="5411"/>
                    </a:cubicBezTo>
                    <a:lnTo>
                      <a:pt x="1761" y="5952"/>
                    </a:lnTo>
                    <a:lnTo>
                      <a:pt x="1630" y="6714"/>
                    </a:lnTo>
                    <a:cubicBezTo>
                      <a:pt x="1402" y="8028"/>
                      <a:pt x="2451" y="9097"/>
                      <a:pt x="3638" y="9097"/>
                    </a:cubicBezTo>
                    <a:cubicBezTo>
                      <a:pt x="3951" y="9097"/>
                      <a:pt x="4273" y="9023"/>
                      <a:pt x="4584" y="8859"/>
                    </a:cubicBezTo>
                    <a:lnTo>
                      <a:pt x="5271" y="8497"/>
                    </a:lnTo>
                    <a:lnTo>
                      <a:pt x="5957" y="8859"/>
                    </a:lnTo>
                    <a:cubicBezTo>
                      <a:pt x="6269" y="9023"/>
                      <a:pt x="6592" y="9098"/>
                      <a:pt x="6905" y="9098"/>
                    </a:cubicBezTo>
                    <a:cubicBezTo>
                      <a:pt x="8091" y="9098"/>
                      <a:pt x="9136" y="8032"/>
                      <a:pt x="8911" y="6714"/>
                    </a:cubicBezTo>
                    <a:lnTo>
                      <a:pt x="8777" y="5952"/>
                    </a:lnTo>
                    <a:lnTo>
                      <a:pt x="9332" y="5411"/>
                    </a:lnTo>
                    <a:cubicBezTo>
                      <a:pt x="10543" y="4237"/>
                      <a:pt x="9876" y="2186"/>
                      <a:pt x="8205" y="1941"/>
                    </a:cubicBezTo>
                    <a:lnTo>
                      <a:pt x="7438" y="1829"/>
                    </a:lnTo>
                    <a:lnTo>
                      <a:pt x="7098" y="1134"/>
                    </a:lnTo>
                    <a:cubicBezTo>
                      <a:pt x="6723" y="378"/>
                      <a:pt x="5997" y="0"/>
                      <a:pt x="52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6876;p55">
                <a:extLst>
                  <a:ext uri="{FF2B5EF4-FFF2-40B4-BE49-F238E27FC236}">
                    <a16:creationId xmlns:a16="http://schemas.microsoft.com/office/drawing/2014/main" id="{3F85CE41-0A09-E215-616D-9C925F23A437}"/>
                  </a:ext>
                </a:extLst>
              </p:cNvPr>
              <p:cNvSpPr/>
              <p:nvPr/>
            </p:nvSpPr>
            <p:spPr>
              <a:xfrm>
                <a:off x="2673853" y="3067319"/>
                <a:ext cx="401487" cy="362688"/>
              </a:xfrm>
              <a:custGeom>
                <a:avLst/>
                <a:gdLst/>
                <a:ahLst/>
                <a:cxnLst/>
                <a:rect l="l" t="t" r="r" b="b"/>
                <a:pathLst>
                  <a:path w="9696" h="8759" extrusionOk="0">
                    <a:moveTo>
                      <a:pt x="1" y="4124"/>
                    </a:moveTo>
                    <a:lnTo>
                      <a:pt x="1" y="4124"/>
                    </a:lnTo>
                    <a:cubicBezTo>
                      <a:pt x="121" y="4378"/>
                      <a:pt x="280" y="4624"/>
                      <a:pt x="503" y="4838"/>
                    </a:cubicBezTo>
                    <a:lnTo>
                      <a:pt x="1156" y="5475"/>
                    </a:lnTo>
                    <a:lnTo>
                      <a:pt x="1002" y="6370"/>
                    </a:lnTo>
                    <a:cubicBezTo>
                      <a:pt x="991" y="6437"/>
                      <a:pt x="988" y="6498"/>
                      <a:pt x="980" y="6565"/>
                    </a:cubicBezTo>
                    <a:cubicBezTo>
                      <a:pt x="1861" y="6230"/>
                      <a:pt x="2897" y="5574"/>
                      <a:pt x="3868" y="5147"/>
                    </a:cubicBezTo>
                    <a:lnTo>
                      <a:pt x="3868" y="5147"/>
                    </a:lnTo>
                    <a:cubicBezTo>
                      <a:pt x="3867" y="5206"/>
                      <a:pt x="3885" y="5245"/>
                      <a:pt x="3941" y="5245"/>
                    </a:cubicBezTo>
                    <a:cubicBezTo>
                      <a:pt x="3949" y="5245"/>
                      <a:pt x="3956" y="5244"/>
                      <a:pt x="3965" y="5243"/>
                    </a:cubicBezTo>
                    <a:cubicBezTo>
                      <a:pt x="4252" y="5198"/>
                      <a:pt x="4531" y="5067"/>
                      <a:pt x="4710" y="4841"/>
                    </a:cubicBezTo>
                    <a:lnTo>
                      <a:pt x="4710" y="4841"/>
                    </a:lnTo>
                    <a:cubicBezTo>
                      <a:pt x="4439" y="4914"/>
                      <a:pt x="4156" y="5020"/>
                      <a:pt x="3868" y="5147"/>
                    </a:cubicBezTo>
                    <a:lnTo>
                      <a:pt x="3868" y="5147"/>
                    </a:lnTo>
                    <a:cubicBezTo>
                      <a:pt x="3870" y="4977"/>
                      <a:pt x="4037" y="4642"/>
                      <a:pt x="3904" y="4642"/>
                    </a:cubicBezTo>
                    <a:cubicBezTo>
                      <a:pt x="3893" y="4642"/>
                      <a:pt x="3880" y="4644"/>
                      <a:pt x="3864" y="4649"/>
                    </a:cubicBezTo>
                    <a:cubicBezTo>
                      <a:pt x="3100" y="4897"/>
                      <a:pt x="2639" y="5077"/>
                      <a:pt x="2176" y="5077"/>
                    </a:cubicBezTo>
                    <a:cubicBezTo>
                      <a:pt x="1625" y="5077"/>
                      <a:pt x="1071" y="4822"/>
                      <a:pt x="1" y="4124"/>
                    </a:cubicBezTo>
                    <a:close/>
                    <a:moveTo>
                      <a:pt x="7508" y="1"/>
                    </a:moveTo>
                    <a:cubicBezTo>
                      <a:pt x="7304" y="1081"/>
                      <a:pt x="6978" y="2138"/>
                      <a:pt x="6531" y="3142"/>
                    </a:cubicBezTo>
                    <a:cubicBezTo>
                      <a:pt x="6412" y="3418"/>
                      <a:pt x="6250" y="3720"/>
                      <a:pt x="5960" y="3803"/>
                    </a:cubicBezTo>
                    <a:cubicBezTo>
                      <a:pt x="5908" y="3819"/>
                      <a:pt x="5855" y="3826"/>
                      <a:pt x="5802" y="3826"/>
                    </a:cubicBezTo>
                    <a:cubicBezTo>
                      <a:pt x="5627" y="3826"/>
                      <a:pt x="5452" y="3748"/>
                      <a:pt x="5315" y="3636"/>
                    </a:cubicBezTo>
                    <a:cubicBezTo>
                      <a:pt x="5134" y="3488"/>
                      <a:pt x="5008" y="3290"/>
                      <a:pt x="4883" y="3095"/>
                    </a:cubicBezTo>
                    <a:cubicBezTo>
                      <a:pt x="4249" y="2102"/>
                      <a:pt x="3616" y="1109"/>
                      <a:pt x="2983" y="113"/>
                    </a:cubicBezTo>
                    <a:lnTo>
                      <a:pt x="2729" y="629"/>
                    </a:lnTo>
                    <a:lnTo>
                      <a:pt x="2235" y="698"/>
                    </a:lnTo>
                    <a:cubicBezTo>
                      <a:pt x="3265" y="1348"/>
                      <a:pt x="4157" y="2197"/>
                      <a:pt x="4673" y="3282"/>
                    </a:cubicBezTo>
                    <a:cubicBezTo>
                      <a:pt x="4908" y="3778"/>
                      <a:pt x="5045" y="4409"/>
                      <a:pt x="4710" y="4841"/>
                    </a:cubicBezTo>
                    <a:cubicBezTo>
                      <a:pt x="4714" y="4840"/>
                      <a:pt x="4718" y="4840"/>
                      <a:pt x="4721" y="4840"/>
                    </a:cubicBezTo>
                    <a:cubicBezTo>
                      <a:pt x="4845" y="4840"/>
                      <a:pt x="4774" y="5371"/>
                      <a:pt x="4883" y="5461"/>
                    </a:cubicBezTo>
                    <a:cubicBezTo>
                      <a:pt x="4961" y="5522"/>
                      <a:pt x="4989" y="5622"/>
                      <a:pt x="5005" y="5720"/>
                    </a:cubicBezTo>
                    <a:cubicBezTo>
                      <a:pt x="5095" y="6192"/>
                      <a:pt x="5047" y="6680"/>
                      <a:pt x="4983" y="7157"/>
                    </a:cubicBezTo>
                    <a:cubicBezTo>
                      <a:pt x="4913" y="7695"/>
                      <a:pt x="4821" y="8228"/>
                      <a:pt x="4713" y="8758"/>
                    </a:cubicBezTo>
                    <a:lnTo>
                      <a:pt x="5271" y="8465"/>
                    </a:lnTo>
                    <a:lnTo>
                      <a:pt x="5683" y="8683"/>
                    </a:lnTo>
                    <a:cubicBezTo>
                      <a:pt x="5625" y="8236"/>
                      <a:pt x="5583" y="7784"/>
                      <a:pt x="5563" y="7335"/>
                    </a:cubicBezTo>
                    <a:cubicBezTo>
                      <a:pt x="5530" y="6599"/>
                      <a:pt x="5563" y="5815"/>
                      <a:pt x="5976" y="5210"/>
                    </a:cubicBezTo>
                    <a:cubicBezTo>
                      <a:pt x="6004" y="5168"/>
                      <a:pt x="6038" y="5126"/>
                      <a:pt x="6082" y="5098"/>
                    </a:cubicBezTo>
                    <a:cubicBezTo>
                      <a:pt x="6141" y="5062"/>
                      <a:pt x="6211" y="5059"/>
                      <a:pt x="6280" y="5059"/>
                    </a:cubicBezTo>
                    <a:cubicBezTo>
                      <a:pt x="6284" y="5059"/>
                      <a:pt x="6288" y="5059"/>
                      <a:pt x="6291" y="5059"/>
                    </a:cubicBezTo>
                    <a:cubicBezTo>
                      <a:pt x="7364" y="5059"/>
                      <a:pt x="8390" y="5467"/>
                      <a:pt x="9436" y="5731"/>
                    </a:cubicBezTo>
                    <a:lnTo>
                      <a:pt x="9394" y="5475"/>
                    </a:lnTo>
                    <a:lnTo>
                      <a:pt x="9695" y="5170"/>
                    </a:lnTo>
                    <a:cubicBezTo>
                      <a:pt x="9321" y="5154"/>
                      <a:pt x="8950" y="5134"/>
                      <a:pt x="8579" y="5078"/>
                    </a:cubicBezTo>
                    <a:cubicBezTo>
                      <a:pt x="8200" y="5023"/>
                      <a:pt x="7823" y="4939"/>
                      <a:pt x="7458" y="4825"/>
                    </a:cubicBezTo>
                    <a:cubicBezTo>
                      <a:pt x="7215" y="4749"/>
                      <a:pt x="6975" y="4657"/>
                      <a:pt x="6780" y="4501"/>
                    </a:cubicBezTo>
                    <a:cubicBezTo>
                      <a:pt x="6584" y="4345"/>
                      <a:pt x="6434" y="4110"/>
                      <a:pt x="6434" y="3859"/>
                    </a:cubicBezTo>
                    <a:cubicBezTo>
                      <a:pt x="6434" y="3605"/>
                      <a:pt x="6582" y="3374"/>
                      <a:pt x="6721" y="3165"/>
                    </a:cubicBezTo>
                    <a:lnTo>
                      <a:pt x="8342" y="707"/>
                    </a:lnTo>
                    <a:lnTo>
                      <a:pt x="7820" y="629"/>
                    </a:lnTo>
                    <a:lnTo>
                      <a:pt x="7508" y="1"/>
                    </a:ln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6877;p55">
                <a:extLst>
                  <a:ext uri="{FF2B5EF4-FFF2-40B4-BE49-F238E27FC236}">
                    <a16:creationId xmlns:a16="http://schemas.microsoft.com/office/drawing/2014/main" id="{B4BF2BD1-5D9D-CC31-6524-481CD672B358}"/>
                  </a:ext>
                </a:extLst>
              </p:cNvPr>
              <p:cNvSpPr/>
              <p:nvPr/>
            </p:nvSpPr>
            <p:spPr>
              <a:xfrm>
                <a:off x="2809129" y="3142762"/>
                <a:ext cx="165796" cy="165837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4005" extrusionOk="0">
                    <a:moveTo>
                      <a:pt x="2004" y="1"/>
                    </a:moveTo>
                    <a:cubicBezTo>
                      <a:pt x="896" y="1"/>
                      <a:pt x="0" y="896"/>
                      <a:pt x="0" y="2001"/>
                    </a:cubicBezTo>
                    <a:cubicBezTo>
                      <a:pt x="0" y="3109"/>
                      <a:pt x="896" y="4004"/>
                      <a:pt x="2004" y="4004"/>
                    </a:cubicBezTo>
                    <a:cubicBezTo>
                      <a:pt x="3108" y="4004"/>
                      <a:pt x="4004" y="3109"/>
                      <a:pt x="4004" y="2001"/>
                    </a:cubicBezTo>
                    <a:cubicBezTo>
                      <a:pt x="4004" y="896"/>
                      <a:pt x="3108" y="1"/>
                      <a:pt x="20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6878;p55">
                <a:extLst>
                  <a:ext uri="{FF2B5EF4-FFF2-40B4-BE49-F238E27FC236}">
                    <a16:creationId xmlns:a16="http://schemas.microsoft.com/office/drawing/2014/main" id="{516076C5-DB90-177B-6DE2-05ABFC5E9949}"/>
                  </a:ext>
                </a:extLst>
              </p:cNvPr>
              <p:cNvSpPr/>
              <p:nvPr/>
            </p:nvSpPr>
            <p:spPr>
              <a:xfrm>
                <a:off x="2826230" y="3168973"/>
                <a:ext cx="131593" cy="113374"/>
              </a:xfrm>
              <a:custGeom>
                <a:avLst/>
                <a:gdLst/>
                <a:ahLst/>
                <a:cxnLst/>
                <a:rect l="l" t="t" r="r" b="b"/>
                <a:pathLst>
                  <a:path w="3178" h="2738" extrusionOk="0">
                    <a:moveTo>
                      <a:pt x="1589" y="1"/>
                    </a:moveTo>
                    <a:cubicBezTo>
                      <a:pt x="1371" y="1"/>
                      <a:pt x="1151" y="115"/>
                      <a:pt x="1035" y="344"/>
                    </a:cubicBezTo>
                    <a:lnTo>
                      <a:pt x="932" y="553"/>
                    </a:lnTo>
                    <a:lnTo>
                      <a:pt x="701" y="584"/>
                    </a:lnTo>
                    <a:cubicBezTo>
                      <a:pt x="198" y="654"/>
                      <a:pt x="0" y="1270"/>
                      <a:pt x="363" y="1627"/>
                    </a:cubicBezTo>
                    <a:lnTo>
                      <a:pt x="530" y="1792"/>
                    </a:lnTo>
                    <a:lnTo>
                      <a:pt x="491" y="2021"/>
                    </a:lnTo>
                    <a:cubicBezTo>
                      <a:pt x="425" y="2416"/>
                      <a:pt x="739" y="2737"/>
                      <a:pt x="1096" y="2737"/>
                    </a:cubicBezTo>
                    <a:cubicBezTo>
                      <a:pt x="1190" y="2737"/>
                      <a:pt x="1287" y="2715"/>
                      <a:pt x="1381" y="2665"/>
                    </a:cubicBezTo>
                    <a:lnTo>
                      <a:pt x="1588" y="2559"/>
                    </a:lnTo>
                    <a:lnTo>
                      <a:pt x="1791" y="2665"/>
                    </a:lnTo>
                    <a:cubicBezTo>
                      <a:pt x="1886" y="2715"/>
                      <a:pt x="1983" y="2737"/>
                      <a:pt x="2078" y="2737"/>
                    </a:cubicBezTo>
                    <a:cubicBezTo>
                      <a:pt x="2435" y="2737"/>
                      <a:pt x="2747" y="2416"/>
                      <a:pt x="2681" y="2021"/>
                    </a:cubicBezTo>
                    <a:lnTo>
                      <a:pt x="2642" y="1792"/>
                    </a:lnTo>
                    <a:lnTo>
                      <a:pt x="2810" y="1627"/>
                    </a:lnTo>
                    <a:cubicBezTo>
                      <a:pt x="3178" y="1276"/>
                      <a:pt x="2974" y="657"/>
                      <a:pt x="2472" y="584"/>
                    </a:cubicBezTo>
                    <a:lnTo>
                      <a:pt x="2243" y="553"/>
                    </a:lnTo>
                    <a:lnTo>
                      <a:pt x="2137" y="344"/>
                    </a:lnTo>
                    <a:cubicBezTo>
                      <a:pt x="2026" y="115"/>
                      <a:pt x="1808" y="1"/>
                      <a:pt x="158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6879;p55">
                <a:extLst>
                  <a:ext uri="{FF2B5EF4-FFF2-40B4-BE49-F238E27FC236}">
                    <a16:creationId xmlns:a16="http://schemas.microsoft.com/office/drawing/2014/main" id="{22C4B420-6DD0-6F4D-4F7E-0B06318FFE4B}"/>
                  </a:ext>
                </a:extLst>
              </p:cNvPr>
              <p:cNvSpPr/>
              <p:nvPr/>
            </p:nvSpPr>
            <p:spPr>
              <a:xfrm>
                <a:off x="2849335" y="3182844"/>
                <a:ext cx="85506" cy="85548"/>
              </a:xfrm>
              <a:custGeom>
                <a:avLst/>
                <a:gdLst/>
                <a:ahLst/>
                <a:cxnLst/>
                <a:rect l="l" t="t" r="r" b="b"/>
                <a:pathLst>
                  <a:path w="2065" h="2066" extrusionOk="0">
                    <a:moveTo>
                      <a:pt x="1033" y="1"/>
                    </a:moveTo>
                    <a:cubicBezTo>
                      <a:pt x="461" y="1"/>
                      <a:pt x="0" y="461"/>
                      <a:pt x="0" y="1033"/>
                    </a:cubicBezTo>
                    <a:cubicBezTo>
                      <a:pt x="0" y="1605"/>
                      <a:pt x="461" y="2065"/>
                      <a:pt x="1033" y="2065"/>
                    </a:cubicBezTo>
                    <a:cubicBezTo>
                      <a:pt x="1604" y="2065"/>
                      <a:pt x="2065" y="1605"/>
                      <a:pt x="2065" y="1033"/>
                    </a:cubicBezTo>
                    <a:cubicBezTo>
                      <a:pt x="2065" y="467"/>
                      <a:pt x="1604" y="1"/>
                      <a:pt x="10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6880;p55">
                <a:extLst>
                  <a:ext uri="{FF2B5EF4-FFF2-40B4-BE49-F238E27FC236}">
                    <a16:creationId xmlns:a16="http://schemas.microsoft.com/office/drawing/2014/main" id="{0D53A1E2-020A-BB18-E895-1B5138929A00}"/>
                  </a:ext>
                </a:extLst>
              </p:cNvPr>
              <p:cNvSpPr/>
              <p:nvPr/>
            </p:nvSpPr>
            <p:spPr>
              <a:xfrm>
                <a:off x="2889541" y="3099119"/>
                <a:ext cx="5093" cy="2557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177" extrusionOk="0">
                    <a:moveTo>
                      <a:pt x="0" y="0"/>
                    </a:moveTo>
                    <a:lnTo>
                      <a:pt x="0" y="6177"/>
                    </a:lnTo>
                    <a:lnTo>
                      <a:pt x="123" y="6177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6881;p55">
                <a:extLst>
                  <a:ext uri="{FF2B5EF4-FFF2-40B4-BE49-F238E27FC236}">
                    <a16:creationId xmlns:a16="http://schemas.microsoft.com/office/drawing/2014/main" id="{26E113A0-A73A-49E6-BFEA-BBF5CC51C054}"/>
                  </a:ext>
                </a:extLst>
              </p:cNvPr>
              <p:cNvSpPr/>
              <p:nvPr/>
            </p:nvSpPr>
            <p:spPr>
              <a:xfrm>
                <a:off x="2879479" y="3077050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0"/>
                    </a:moveTo>
                    <a:cubicBezTo>
                      <a:pt x="140" y="0"/>
                      <a:pt x="0" y="140"/>
                      <a:pt x="0" y="313"/>
                    </a:cubicBezTo>
                    <a:cubicBezTo>
                      <a:pt x="0" y="489"/>
                      <a:pt x="140" y="628"/>
                      <a:pt x="313" y="628"/>
                    </a:cubicBezTo>
                    <a:cubicBezTo>
                      <a:pt x="489" y="628"/>
                      <a:pt x="628" y="489"/>
                      <a:pt x="628" y="313"/>
                    </a:cubicBezTo>
                    <a:cubicBezTo>
                      <a:pt x="628" y="140"/>
                      <a:pt x="489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6882;p55">
                <a:extLst>
                  <a:ext uri="{FF2B5EF4-FFF2-40B4-BE49-F238E27FC236}">
                    <a16:creationId xmlns:a16="http://schemas.microsoft.com/office/drawing/2014/main" id="{E0D729ED-2614-7D96-6E0B-ED64C0D94BB9}"/>
                  </a:ext>
                </a:extLst>
              </p:cNvPr>
              <p:cNvSpPr/>
              <p:nvPr/>
            </p:nvSpPr>
            <p:spPr>
              <a:xfrm>
                <a:off x="2887222" y="3084875"/>
                <a:ext cx="10559" cy="10352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0" extrusionOk="0">
                    <a:moveTo>
                      <a:pt x="135" y="1"/>
                    </a:moveTo>
                    <a:cubicBezTo>
                      <a:pt x="132" y="1"/>
                      <a:pt x="129" y="1"/>
                      <a:pt x="126" y="1"/>
                    </a:cubicBezTo>
                    <a:cubicBezTo>
                      <a:pt x="56" y="1"/>
                      <a:pt x="0" y="57"/>
                      <a:pt x="0" y="127"/>
                    </a:cubicBezTo>
                    <a:cubicBezTo>
                      <a:pt x="0" y="196"/>
                      <a:pt x="56" y="249"/>
                      <a:pt x="126" y="249"/>
                    </a:cubicBezTo>
                    <a:cubicBezTo>
                      <a:pt x="196" y="249"/>
                      <a:pt x="254" y="196"/>
                      <a:pt x="254" y="127"/>
                    </a:cubicBezTo>
                    <a:cubicBezTo>
                      <a:pt x="254" y="55"/>
                      <a:pt x="198" y="1"/>
                      <a:pt x="135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6883;p55">
                <a:extLst>
                  <a:ext uri="{FF2B5EF4-FFF2-40B4-BE49-F238E27FC236}">
                    <a16:creationId xmlns:a16="http://schemas.microsoft.com/office/drawing/2014/main" id="{30DFDE62-898C-95C8-185D-50ED0BF9A4EA}"/>
                  </a:ext>
                </a:extLst>
              </p:cNvPr>
              <p:cNvSpPr/>
              <p:nvPr/>
            </p:nvSpPr>
            <p:spPr>
              <a:xfrm>
                <a:off x="2879355" y="3350914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1"/>
                    </a:moveTo>
                    <a:cubicBezTo>
                      <a:pt x="140" y="1"/>
                      <a:pt x="1" y="146"/>
                      <a:pt x="1" y="316"/>
                    </a:cubicBezTo>
                    <a:cubicBezTo>
                      <a:pt x="1" y="489"/>
                      <a:pt x="143" y="629"/>
                      <a:pt x="313" y="629"/>
                    </a:cubicBezTo>
                    <a:cubicBezTo>
                      <a:pt x="489" y="629"/>
                      <a:pt x="628" y="486"/>
                      <a:pt x="628" y="316"/>
                    </a:cubicBezTo>
                    <a:cubicBezTo>
                      <a:pt x="628" y="146"/>
                      <a:pt x="489" y="6"/>
                      <a:pt x="313" y="1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6884;p55">
                <a:extLst>
                  <a:ext uri="{FF2B5EF4-FFF2-40B4-BE49-F238E27FC236}">
                    <a16:creationId xmlns:a16="http://schemas.microsoft.com/office/drawing/2014/main" id="{026CDF7C-1D77-0B0B-1D71-2D009CCC9C5A}"/>
                  </a:ext>
                </a:extLst>
              </p:cNvPr>
              <p:cNvSpPr/>
              <p:nvPr/>
            </p:nvSpPr>
            <p:spPr>
              <a:xfrm>
                <a:off x="2887222" y="3358782"/>
                <a:ext cx="10559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2" extrusionOk="0">
                    <a:moveTo>
                      <a:pt x="126" y="1"/>
                    </a:moveTo>
                    <a:cubicBezTo>
                      <a:pt x="56" y="1"/>
                      <a:pt x="0" y="56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6" y="252"/>
                      <a:pt x="254" y="196"/>
                      <a:pt x="254" y="126"/>
                    </a:cubicBezTo>
                    <a:cubicBezTo>
                      <a:pt x="254" y="56"/>
                      <a:pt x="193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6885;p55">
                <a:extLst>
                  <a:ext uri="{FF2B5EF4-FFF2-40B4-BE49-F238E27FC236}">
                    <a16:creationId xmlns:a16="http://schemas.microsoft.com/office/drawing/2014/main" id="{A70D699B-695E-1837-CB28-7EEC562BD5A8}"/>
                  </a:ext>
                </a:extLst>
              </p:cNvPr>
              <p:cNvSpPr/>
              <p:nvPr/>
            </p:nvSpPr>
            <p:spPr>
              <a:xfrm>
                <a:off x="2764534" y="3224209"/>
                <a:ext cx="255816" cy="5135"/>
              </a:xfrm>
              <a:custGeom>
                <a:avLst/>
                <a:gdLst/>
                <a:ahLst/>
                <a:cxnLst/>
                <a:rect l="l" t="t" r="r" b="b"/>
                <a:pathLst>
                  <a:path w="6178" h="124" extrusionOk="0">
                    <a:moveTo>
                      <a:pt x="1" y="1"/>
                    </a:moveTo>
                    <a:lnTo>
                      <a:pt x="1" y="123"/>
                    </a:lnTo>
                    <a:lnTo>
                      <a:pt x="6177" y="123"/>
                    </a:lnTo>
                    <a:lnTo>
                      <a:pt x="617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6886;p55">
                <a:extLst>
                  <a:ext uri="{FF2B5EF4-FFF2-40B4-BE49-F238E27FC236}">
                    <a16:creationId xmlns:a16="http://schemas.microsoft.com/office/drawing/2014/main" id="{3241F75F-AADE-102D-3356-9FAA9BF81404}"/>
                  </a:ext>
                </a:extLst>
              </p:cNvPr>
              <p:cNvSpPr/>
              <p:nvPr/>
            </p:nvSpPr>
            <p:spPr>
              <a:xfrm>
                <a:off x="3016370" y="3213941"/>
                <a:ext cx="26004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28" extrusionOk="0">
                    <a:moveTo>
                      <a:pt x="316" y="0"/>
                    </a:moveTo>
                    <a:cubicBezTo>
                      <a:pt x="140" y="0"/>
                      <a:pt x="0" y="140"/>
                      <a:pt x="0" y="315"/>
                    </a:cubicBezTo>
                    <a:cubicBezTo>
                      <a:pt x="0" y="488"/>
                      <a:pt x="140" y="628"/>
                      <a:pt x="316" y="628"/>
                    </a:cubicBezTo>
                    <a:cubicBezTo>
                      <a:pt x="489" y="628"/>
                      <a:pt x="628" y="488"/>
                      <a:pt x="628" y="315"/>
                    </a:cubicBezTo>
                    <a:cubicBezTo>
                      <a:pt x="628" y="140"/>
                      <a:pt x="489" y="0"/>
                      <a:pt x="316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6887;p55">
                <a:extLst>
                  <a:ext uri="{FF2B5EF4-FFF2-40B4-BE49-F238E27FC236}">
                    <a16:creationId xmlns:a16="http://schemas.microsoft.com/office/drawing/2014/main" id="{462D12E3-FC97-2C65-EA30-384C84915DA2}"/>
                  </a:ext>
                </a:extLst>
              </p:cNvPr>
              <p:cNvSpPr/>
              <p:nvPr/>
            </p:nvSpPr>
            <p:spPr>
              <a:xfrm>
                <a:off x="3024237" y="3221891"/>
                <a:ext cx="10518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52" extrusionOk="0">
                    <a:moveTo>
                      <a:pt x="126" y="1"/>
                    </a:moveTo>
                    <a:cubicBezTo>
                      <a:pt x="56" y="1"/>
                      <a:pt x="0" y="57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5" y="252"/>
                      <a:pt x="254" y="196"/>
                      <a:pt x="251" y="126"/>
                    </a:cubicBezTo>
                    <a:cubicBezTo>
                      <a:pt x="251" y="57"/>
                      <a:pt x="195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6888;p55">
                <a:extLst>
                  <a:ext uri="{FF2B5EF4-FFF2-40B4-BE49-F238E27FC236}">
                    <a16:creationId xmlns:a16="http://schemas.microsoft.com/office/drawing/2014/main" id="{045F3194-DDD9-03F0-1583-3270688C4129}"/>
                  </a:ext>
                </a:extLst>
              </p:cNvPr>
              <p:cNvSpPr/>
              <p:nvPr/>
            </p:nvSpPr>
            <p:spPr>
              <a:xfrm>
                <a:off x="2742464" y="3213941"/>
                <a:ext cx="26045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8" extrusionOk="0">
                    <a:moveTo>
                      <a:pt x="313" y="0"/>
                    </a:moveTo>
                    <a:cubicBezTo>
                      <a:pt x="140" y="0"/>
                      <a:pt x="1" y="142"/>
                      <a:pt x="1" y="315"/>
                    </a:cubicBezTo>
                    <a:cubicBezTo>
                      <a:pt x="1" y="488"/>
                      <a:pt x="143" y="628"/>
                      <a:pt x="313" y="628"/>
                    </a:cubicBezTo>
                    <a:cubicBezTo>
                      <a:pt x="486" y="628"/>
                      <a:pt x="626" y="488"/>
                      <a:pt x="628" y="315"/>
                    </a:cubicBezTo>
                    <a:cubicBezTo>
                      <a:pt x="628" y="140"/>
                      <a:pt x="483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6889;p55">
                <a:extLst>
                  <a:ext uri="{FF2B5EF4-FFF2-40B4-BE49-F238E27FC236}">
                    <a16:creationId xmlns:a16="http://schemas.microsoft.com/office/drawing/2014/main" id="{171865EC-CA2B-1C7B-A813-E5FB362C5F88}"/>
                  </a:ext>
                </a:extLst>
              </p:cNvPr>
              <p:cNvSpPr/>
              <p:nvPr/>
            </p:nvSpPr>
            <p:spPr>
              <a:xfrm>
                <a:off x="2750207" y="3221891"/>
                <a:ext cx="10435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52" extrusionOk="0">
                    <a:moveTo>
                      <a:pt x="126" y="1"/>
                    </a:moveTo>
                    <a:cubicBezTo>
                      <a:pt x="56" y="1"/>
                      <a:pt x="1" y="57"/>
                      <a:pt x="1" y="126"/>
                    </a:cubicBezTo>
                    <a:cubicBezTo>
                      <a:pt x="1" y="196"/>
                      <a:pt x="56" y="252"/>
                      <a:pt x="126" y="252"/>
                    </a:cubicBezTo>
                    <a:cubicBezTo>
                      <a:pt x="196" y="252"/>
                      <a:pt x="252" y="196"/>
                      <a:pt x="252" y="126"/>
                    </a:cubicBezTo>
                    <a:cubicBezTo>
                      <a:pt x="252" y="57"/>
                      <a:pt x="196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6890;p55">
                <a:extLst>
                  <a:ext uri="{FF2B5EF4-FFF2-40B4-BE49-F238E27FC236}">
                    <a16:creationId xmlns:a16="http://schemas.microsoft.com/office/drawing/2014/main" id="{93DB33E7-194E-A9EA-5AF4-273BC0BE6895}"/>
                  </a:ext>
                </a:extLst>
              </p:cNvPr>
              <p:cNvSpPr/>
              <p:nvPr/>
            </p:nvSpPr>
            <p:spPr>
              <a:xfrm>
                <a:off x="2821137" y="3155930"/>
                <a:ext cx="141904" cy="141904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7" extrusionOk="0">
                    <a:moveTo>
                      <a:pt x="3340" y="1"/>
                    </a:moveTo>
                    <a:lnTo>
                      <a:pt x="1" y="3340"/>
                    </a:lnTo>
                    <a:lnTo>
                      <a:pt x="87" y="3427"/>
                    </a:lnTo>
                    <a:lnTo>
                      <a:pt x="3426" y="87"/>
                    </a:lnTo>
                    <a:lnTo>
                      <a:pt x="334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6891;p55">
                <a:extLst>
                  <a:ext uri="{FF2B5EF4-FFF2-40B4-BE49-F238E27FC236}">
                    <a16:creationId xmlns:a16="http://schemas.microsoft.com/office/drawing/2014/main" id="{8660131A-C75B-EF11-85F9-3B560BE68B2A}"/>
                  </a:ext>
                </a:extLst>
              </p:cNvPr>
              <p:cNvSpPr/>
              <p:nvPr/>
            </p:nvSpPr>
            <p:spPr>
              <a:xfrm>
                <a:off x="2956413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0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0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6892;p55">
                <a:extLst>
                  <a:ext uri="{FF2B5EF4-FFF2-40B4-BE49-F238E27FC236}">
                    <a16:creationId xmlns:a16="http://schemas.microsoft.com/office/drawing/2014/main" id="{4FB421DF-2A89-8163-1166-697AB70B139A}"/>
                  </a:ext>
                </a:extLst>
              </p:cNvPr>
              <p:cNvSpPr/>
              <p:nvPr/>
            </p:nvSpPr>
            <p:spPr>
              <a:xfrm>
                <a:off x="2962086" y="3149056"/>
                <a:ext cx="8820" cy="803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4" extrusionOk="0">
                    <a:moveTo>
                      <a:pt x="109" y="1"/>
                    </a:moveTo>
                    <a:cubicBezTo>
                      <a:pt x="84" y="1"/>
                      <a:pt x="59" y="11"/>
                      <a:pt x="39" y="30"/>
                    </a:cubicBezTo>
                    <a:cubicBezTo>
                      <a:pt x="0" y="64"/>
                      <a:pt x="0" y="128"/>
                      <a:pt x="39" y="167"/>
                    </a:cubicBezTo>
                    <a:cubicBezTo>
                      <a:pt x="56" y="185"/>
                      <a:pt x="80" y="194"/>
                      <a:pt x="105" y="194"/>
                    </a:cubicBezTo>
                    <a:cubicBezTo>
                      <a:pt x="131" y="194"/>
                      <a:pt x="156" y="185"/>
                      <a:pt x="176" y="167"/>
                    </a:cubicBezTo>
                    <a:cubicBezTo>
                      <a:pt x="212" y="128"/>
                      <a:pt x="212" y="64"/>
                      <a:pt x="176" y="30"/>
                    </a:cubicBezTo>
                    <a:cubicBezTo>
                      <a:pt x="158" y="11"/>
                      <a:pt x="133" y="1"/>
                      <a:pt x="10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6893;p55">
                <a:extLst>
                  <a:ext uri="{FF2B5EF4-FFF2-40B4-BE49-F238E27FC236}">
                    <a16:creationId xmlns:a16="http://schemas.microsoft.com/office/drawing/2014/main" id="{EE3AF690-8262-D03C-FE66-6EDF0E1919A2}"/>
                  </a:ext>
                </a:extLst>
              </p:cNvPr>
              <p:cNvSpPr/>
              <p:nvPr/>
            </p:nvSpPr>
            <p:spPr>
              <a:xfrm>
                <a:off x="2808425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3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3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6894;p55">
                <a:extLst>
                  <a:ext uri="{FF2B5EF4-FFF2-40B4-BE49-F238E27FC236}">
                    <a16:creationId xmlns:a16="http://schemas.microsoft.com/office/drawing/2014/main" id="{8A10A0B4-4B5F-4E43-712F-29730CF196A5}"/>
                  </a:ext>
                </a:extLst>
              </p:cNvPr>
              <p:cNvSpPr/>
              <p:nvPr/>
            </p:nvSpPr>
            <p:spPr>
              <a:xfrm>
                <a:off x="2814305" y="3297003"/>
                <a:ext cx="8157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7" h="196" extrusionOk="0">
                    <a:moveTo>
                      <a:pt x="99" y="0"/>
                    </a:moveTo>
                    <a:cubicBezTo>
                      <a:pt x="46" y="0"/>
                      <a:pt x="1" y="42"/>
                      <a:pt x="1" y="98"/>
                    </a:cubicBezTo>
                    <a:cubicBezTo>
                      <a:pt x="1" y="151"/>
                      <a:pt x="46" y="195"/>
                      <a:pt x="99" y="195"/>
                    </a:cubicBezTo>
                    <a:cubicBezTo>
                      <a:pt x="154" y="195"/>
                      <a:pt x="196" y="151"/>
                      <a:pt x="196" y="98"/>
                    </a:cubicBezTo>
                    <a:cubicBezTo>
                      <a:pt x="196" y="42"/>
                      <a:pt x="154" y="0"/>
                      <a:pt x="99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6895;p55">
                <a:extLst>
                  <a:ext uri="{FF2B5EF4-FFF2-40B4-BE49-F238E27FC236}">
                    <a16:creationId xmlns:a16="http://schemas.microsoft.com/office/drawing/2014/main" id="{0ED590FC-0696-0DF4-BF7C-592D3F80D29E}"/>
                  </a:ext>
                </a:extLst>
              </p:cNvPr>
              <p:cNvSpPr/>
              <p:nvPr/>
            </p:nvSpPr>
            <p:spPr>
              <a:xfrm>
                <a:off x="2821468" y="3156054"/>
                <a:ext cx="141904" cy="141779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4" extrusionOk="0">
                    <a:moveTo>
                      <a:pt x="87" y="1"/>
                    </a:moveTo>
                    <a:lnTo>
                      <a:pt x="1" y="87"/>
                    </a:lnTo>
                    <a:lnTo>
                      <a:pt x="3340" y="3424"/>
                    </a:lnTo>
                    <a:lnTo>
                      <a:pt x="3427" y="3337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6896;p55">
                <a:extLst>
                  <a:ext uri="{FF2B5EF4-FFF2-40B4-BE49-F238E27FC236}">
                    <a16:creationId xmlns:a16="http://schemas.microsoft.com/office/drawing/2014/main" id="{5A6EF721-EDE8-F031-8B8E-DB18C658658C}"/>
                  </a:ext>
                </a:extLst>
              </p:cNvPr>
              <p:cNvSpPr/>
              <p:nvPr/>
            </p:nvSpPr>
            <p:spPr>
              <a:xfrm>
                <a:off x="2956413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3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3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6897;p55">
                <a:extLst>
                  <a:ext uri="{FF2B5EF4-FFF2-40B4-BE49-F238E27FC236}">
                    <a16:creationId xmlns:a16="http://schemas.microsoft.com/office/drawing/2014/main" id="{48774AEA-1277-09BA-3058-A5DD9E2CC593}"/>
                  </a:ext>
                </a:extLst>
              </p:cNvPr>
              <p:cNvSpPr/>
              <p:nvPr/>
            </p:nvSpPr>
            <p:spPr>
              <a:xfrm>
                <a:off x="2962417" y="3297003"/>
                <a:ext cx="7992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6" extrusionOk="0">
                    <a:moveTo>
                      <a:pt x="98" y="0"/>
                    </a:moveTo>
                    <a:cubicBezTo>
                      <a:pt x="42" y="0"/>
                      <a:pt x="0" y="42"/>
                      <a:pt x="0" y="98"/>
                    </a:cubicBezTo>
                    <a:cubicBezTo>
                      <a:pt x="0" y="151"/>
                      <a:pt x="42" y="195"/>
                      <a:pt x="98" y="195"/>
                    </a:cubicBezTo>
                    <a:cubicBezTo>
                      <a:pt x="151" y="195"/>
                      <a:pt x="193" y="151"/>
                      <a:pt x="193" y="98"/>
                    </a:cubicBezTo>
                    <a:cubicBezTo>
                      <a:pt x="193" y="42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6898;p55">
                <a:extLst>
                  <a:ext uri="{FF2B5EF4-FFF2-40B4-BE49-F238E27FC236}">
                    <a16:creationId xmlns:a16="http://schemas.microsoft.com/office/drawing/2014/main" id="{4EA62442-BCC0-5AEC-D4AD-847814DF190C}"/>
                  </a:ext>
                </a:extLst>
              </p:cNvPr>
              <p:cNvSpPr/>
              <p:nvPr/>
            </p:nvSpPr>
            <p:spPr>
              <a:xfrm>
                <a:off x="2808425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0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0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6899;p55">
                <a:extLst>
                  <a:ext uri="{FF2B5EF4-FFF2-40B4-BE49-F238E27FC236}">
                    <a16:creationId xmlns:a16="http://schemas.microsoft.com/office/drawing/2014/main" id="{7F1BD103-82E0-3176-5C1F-BAB6239F6D93}"/>
                  </a:ext>
                </a:extLst>
              </p:cNvPr>
              <p:cNvSpPr/>
              <p:nvPr/>
            </p:nvSpPr>
            <p:spPr>
              <a:xfrm>
                <a:off x="2813974" y="3149056"/>
                <a:ext cx="882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2" extrusionOk="0">
                    <a:moveTo>
                      <a:pt x="107" y="1"/>
                    </a:moveTo>
                    <a:cubicBezTo>
                      <a:pt x="82" y="1"/>
                      <a:pt x="56" y="11"/>
                      <a:pt x="37" y="30"/>
                    </a:cubicBezTo>
                    <a:cubicBezTo>
                      <a:pt x="1" y="64"/>
                      <a:pt x="1" y="128"/>
                      <a:pt x="37" y="167"/>
                    </a:cubicBezTo>
                    <a:cubicBezTo>
                      <a:pt x="56" y="183"/>
                      <a:pt x="82" y="192"/>
                      <a:pt x="107" y="192"/>
                    </a:cubicBezTo>
                    <a:cubicBezTo>
                      <a:pt x="132" y="192"/>
                      <a:pt x="157" y="183"/>
                      <a:pt x="174" y="167"/>
                    </a:cubicBezTo>
                    <a:cubicBezTo>
                      <a:pt x="213" y="130"/>
                      <a:pt x="213" y="69"/>
                      <a:pt x="174" y="30"/>
                    </a:cubicBezTo>
                    <a:cubicBezTo>
                      <a:pt x="157" y="11"/>
                      <a:pt x="132" y="1"/>
                      <a:pt x="107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6900;p55">
                <a:extLst>
                  <a:ext uri="{FF2B5EF4-FFF2-40B4-BE49-F238E27FC236}">
                    <a16:creationId xmlns:a16="http://schemas.microsoft.com/office/drawing/2014/main" id="{A38FAC46-DEB4-D528-8AA5-28A87AB05B28}"/>
                  </a:ext>
                </a:extLst>
              </p:cNvPr>
              <p:cNvSpPr/>
              <p:nvPr/>
            </p:nvSpPr>
            <p:spPr>
              <a:xfrm>
                <a:off x="2870908" y="3204583"/>
                <a:ext cx="42236" cy="42194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019" extrusionOk="0">
                    <a:moveTo>
                      <a:pt x="512" y="0"/>
                    </a:moveTo>
                    <a:cubicBezTo>
                      <a:pt x="233" y="0"/>
                      <a:pt x="1" y="226"/>
                      <a:pt x="1" y="508"/>
                    </a:cubicBezTo>
                    <a:cubicBezTo>
                      <a:pt x="1" y="787"/>
                      <a:pt x="233" y="1019"/>
                      <a:pt x="512" y="1019"/>
                    </a:cubicBezTo>
                    <a:cubicBezTo>
                      <a:pt x="790" y="1019"/>
                      <a:pt x="1019" y="793"/>
                      <a:pt x="1019" y="508"/>
                    </a:cubicBezTo>
                    <a:cubicBezTo>
                      <a:pt x="1019" y="226"/>
                      <a:pt x="793" y="0"/>
                      <a:pt x="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6901;p55">
                <a:extLst>
                  <a:ext uri="{FF2B5EF4-FFF2-40B4-BE49-F238E27FC236}">
                    <a16:creationId xmlns:a16="http://schemas.microsoft.com/office/drawing/2014/main" id="{8FAFA9FA-FAE4-C466-4432-C4E22F6AA128}"/>
                  </a:ext>
                </a:extLst>
              </p:cNvPr>
              <p:cNvSpPr/>
              <p:nvPr/>
            </p:nvSpPr>
            <p:spPr>
              <a:xfrm>
                <a:off x="2805444" y="2734408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1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3"/>
                    </a:cubicBezTo>
                    <a:cubicBezTo>
                      <a:pt x="1320" y="1098"/>
                      <a:pt x="1151" y="1067"/>
                      <a:pt x="981" y="1067"/>
                    </a:cubicBezTo>
                    <a:cubicBezTo>
                      <a:pt x="891" y="1067"/>
                      <a:pt x="800" y="1076"/>
                      <a:pt x="712" y="1092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3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9"/>
                      <a:pt x="572" y="3471"/>
                      <a:pt x="787" y="3987"/>
                    </a:cubicBezTo>
                    <a:cubicBezTo>
                      <a:pt x="811" y="4001"/>
                      <a:pt x="838" y="4007"/>
                      <a:pt x="866" y="4007"/>
                    </a:cubicBezTo>
                    <a:cubicBezTo>
                      <a:pt x="899" y="4007"/>
                      <a:pt x="934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5"/>
                      <a:pt x="2028" y="3276"/>
                    </a:cubicBezTo>
                    <a:cubicBezTo>
                      <a:pt x="2253" y="3675"/>
                      <a:pt x="2706" y="3912"/>
                      <a:pt x="3161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3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32"/>
                      <a:pt x="4034" y="1876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6902;p55">
                <a:extLst>
                  <a:ext uri="{FF2B5EF4-FFF2-40B4-BE49-F238E27FC236}">
                    <a16:creationId xmlns:a16="http://schemas.microsoft.com/office/drawing/2014/main" id="{5AEDBA89-7D8E-8D81-AB44-8E27DA86BB0A}"/>
                  </a:ext>
                </a:extLst>
              </p:cNvPr>
              <p:cNvSpPr/>
              <p:nvPr/>
            </p:nvSpPr>
            <p:spPr>
              <a:xfrm>
                <a:off x="2878196" y="2757762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92"/>
                      <a:pt x="165" y="215"/>
                      <a:pt x="90" y="355"/>
                    </a:cubicBezTo>
                    <a:cubicBezTo>
                      <a:pt x="1" y="530"/>
                      <a:pt x="12" y="748"/>
                      <a:pt x="70" y="941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4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6903;p55">
                <a:extLst>
                  <a:ext uri="{FF2B5EF4-FFF2-40B4-BE49-F238E27FC236}">
                    <a16:creationId xmlns:a16="http://schemas.microsoft.com/office/drawing/2014/main" id="{778E9A4D-14F1-A50A-2BC2-6110C7F4FFC0}"/>
                  </a:ext>
                </a:extLst>
              </p:cNvPr>
              <p:cNvSpPr/>
              <p:nvPr/>
            </p:nvSpPr>
            <p:spPr>
              <a:xfrm>
                <a:off x="2886187" y="2772668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2"/>
                    </a:cubicBezTo>
                    <a:cubicBezTo>
                      <a:pt x="0" y="276"/>
                      <a:pt x="3" y="385"/>
                      <a:pt x="34" y="483"/>
                    </a:cubicBezTo>
                    <a:cubicBezTo>
                      <a:pt x="64" y="581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5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6904;p55">
                <a:extLst>
                  <a:ext uri="{FF2B5EF4-FFF2-40B4-BE49-F238E27FC236}">
                    <a16:creationId xmlns:a16="http://schemas.microsoft.com/office/drawing/2014/main" id="{A6A14B76-7F8F-696A-7BEB-FADAFEB94B53}"/>
                  </a:ext>
                </a:extLst>
              </p:cNvPr>
              <p:cNvSpPr/>
              <p:nvPr/>
            </p:nvSpPr>
            <p:spPr>
              <a:xfrm>
                <a:off x="2898899" y="2830306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2"/>
                      <a:pt x="106" y="625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8"/>
                      <a:pt x="720" y="1186"/>
                      <a:pt x="871" y="1189"/>
                    </a:cubicBezTo>
                    <a:cubicBezTo>
                      <a:pt x="912" y="1038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6905;p55">
                <a:extLst>
                  <a:ext uri="{FF2B5EF4-FFF2-40B4-BE49-F238E27FC236}">
                    <a16:creationId xmlns:a16="http://schemas.microsoft.com/office/drawing/2014/main" id="{75C14C6C-A6C0-9382-3765-02FA3CAE6A07}"/>
                  </a:ext>
                </a:extLst>
              </p:cNvPr>
              <p:cNvSpPr/>
              <p:nvPr/>
            </p:nvSpPr>
            <p:spPr>
              <a:xfrm>
                <a:off x="2907677" y="28424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9"/>
                      <a:pt x="25" y="215"/>
                      <a:pt x="56" y="318"/>
                    </a:cubicBezTo>
                    <a:cubicBezTo>
                      <a:pt x="87" y="416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28"/>
                      <a:pt x="486" y="430"/>
                      <a:pt x="463" y="349"/>
                    </a:cubicBezTo>
                    <a:cubicBezTo>
                      <a:pt x="438" y="251"/>
                      <a:pt x="363" y="170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6906;p55">
                <a:extLst>
                  <a:ext uri="{FF2B5EF4-FFF2-40B4-BE49-F238E27FC236}">
                    <a16:creationId xmlns:a16="http://schemas.microsoft.com/office/drawing/2014/main" id="{E1349913-F20F-E462-9116-2EDCA129F4DE}"/>
                  </a:ext>
                </a:extLst>
              </p:cNvPr>
              <p:cNvSpPr/>
              <p:nvPr/>
            </p:nvSpPr>
            <p:spPr>
              <a:xfrm>
                <a:off x="2848755" y="2829934"/>
                <a:ext cx="38964" cy="49979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7" extrusionOk="0">
                    <a:moveTo>
                      <a:pt x="940" y="1"/>
                    </a:moveTo>
                    <a:cubicBezTo>
                      <a:pt x="748" y="65"/>
                      <a:pt x="564" y="132"/>
                      <a:pt x="394" y="238"/>
                    </a:cubicBezTo>
                    <a:cubicBezTo>
                      <a:pt x="226" y="347"/>
                      <a:pt x="78" y="509"/>
                      <a:pt x="34" y="704"/>
                    </a:cubicBezTo>
                    <a:cubicBezTo>
                      <a:pt x="0" y="860"/>
                      <a:pt x="39" y="1053"/>
                      <a:pt x="84" y="1206"/>
                    </a:cubicBezTo>
                    <a:cubicBezTo>
                      <a:pt x="235" y="1198"/>
                      <a:pt x="391" y="1192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5"/>
                      <a:pt x="935" y="216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6907;p55">
                <a:extLst>
                  <a:ext uri="{FF2B5EF4-FFF2-40B4-BE49-F238E27FC236}">
                    <a16:creationId xmlns:a16="http://schemas.microsoft.com/office/drawing/2014/main" id="{7252E76B-6B7A-06CB-BD07-107922CA2052}"/>
                  </a:ext>
                </a:extLst>
              </p:cNvPr>
              <p:cNvSpPr/>
              <p:nvPr/>
            </p:nvSpPr>
            <p:spPr>
              <a:xfrm>
                <a:off x="2856954" y="2839788"/>
                <a:ext cx="23602" cy="30062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6" extrusionOk="0">
                    <a:moveTo>
                      <a:pt x="570" y="0"/>
                    </a:moveTo>
                    <a:lnTo>
                      <a:pt x="570" y="0"/>
                    </a:lnTo>
                    <a:cubicBezTo>
                      <a:pt x="455" y="39"/>
                      <a:pt x="338" y="78"/>
                      <a:pt x="240" y="145"/>
                    </a:cubicBezTo>
                    <a:cubicBezTo>
                      <a:pt x="140" y="209"/>
                      <a:pt x="53" y="304"/>
                      <a:pt x="26" y="424"/>
                    </a:cubicBezTo>
                    <a:cubicBezTo>
                      <a:pt x="0" y="522"/>
                      <a:pt x="26" y="636"/>
                      <a:pt x="53" y="725"/>
                    </a:cubicBezTo>
                    <a:cubicBezTo>
                      <a:pt x="143" y="723"/>
                      <a:pt x="238" y="720"/>
                      <a:pt x="316" y="675"/>
                    </a:cubicBezTo>
                    <a:cubicBezTo>
                      <a:pt x="419" y="614"/>
                      <a:pt x="475" y="494"/>
                      <a:pt x="511" y="377"/>
                    </a:cubicBezTo>
                    <a:cubicBezTo>
                      <a:pt x="544" y="257"/>
                      <a:pt x="567" y="131"/>
                      <a:pt x="5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6908;p55">
                <a:extLst>
                  <a:ext uri="{FF2B5EF4-FFF2-40B4-BE49-F238E27FC236}">
                    <a16:creationId xmlns:a16="http://schemas.microsoft.com/office/drawing/2014/main" id="{66067F43-5AF6-9101-88BE-A940561A40E8}"/>
                  </a:ext>
                </a:extLst>
              </p:cNvPr>
              <p:cNvSpPr/>
              <p:nvPr/>
            </p:nvSpPr>
            <p:spPr>
              <a:xfrm>
                <a:off x="2826230" y="2794158"/>
                <a:ext cx="56852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3" extrusionOk="0">
                    <a:moveTo>
                      <a:pt x="475" y="0"/>
                    </a:moveTo>
                    <a:cubicBezTo>
                      <a:pt x="472" y="0"/>
                      <a:pt x="469" y="0"/>
                      <a:pt x="466" y="0"/>
                    </a:cubicBezTo>
                    <a:cubicBezTo>
                      <a:pt x="313" y="9"/>
                      <a:pt x="137" y="95"/>
                      <a:pt x="0" y="176"/>
                    </a:cubicBezTo>
                    <a:cubicBezTo>
                      <a:pt x="45" y="318"/>
                      <a:pt x="90" y="466"/>
                      <a:pt x="193" y="572"/>
                    </a:cubicBezTo>
                    <a:cubicBezTo>
                      <a:pt x="332" y="717"/>
                      <a:pt x="547" y="759"/>
                      <a:pt x="745" y="762"/>
                    </a:cubicBezTo>
                    <a:cubicBezTo>
                      <a:pt x="768" y="762"/>
                      <a:pt x="792" y="763"/>
                      <a:pt x="815" y="763"/>
                    </a:cubicBezTo>
                    <a:cubicBezTo>
                      <a:pt x="1002" y="763"/>
                      <a:pt x="1192" y="743"/>
                      <a:pt x="1373" y="703"/>
                    </a:cubicBezTo>
                    <a:cubicBezTo>
                      <a:pt x="1264" y="536"/>
                      <a:pt x="1153" y="368"/>
                      <a:pt x="1007" y="232"/>
                    </a:cubicBezTo>
                    <a:cubicBezTo>
                      <a:pt x="864" y="97"/>
                      <a:pt x="675" y="0"/>
                      <a:pt x="47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6909;p55">
                <a:extLst>
                  <a:ext uri="{FF2B5EF4-FFF2-40B4-BE49-F238E27FC236}">
                    <a16:creationId xmlns:a16="http://schemas.microsoft.com/office/drawing/2014/main" id="{5761134A-EB09-56D9-1E3A-3217733B3292}"/>
                  </a:ext>
                </a:extLst>
              </p:cNvPr>
              <p:cNvSpPr/>
              <p:nvPr/>
            </p:nvSpPr>
            <p:spPr>
              <a:xfrm>
                <a:off x="2840557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5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5" y="378"/>
                      <a:pt x="412" y="378"/>
                      <a:pt x="430" y="378"/>
                    </a:cubicBezTo>
                    <a:cubicBezTo>
                      <a:pt x="517" y="378"/>
                      <a:pt x="606" y="368"/>
                      <a:pt x="689" y="349"/>
                    </a:cubicBezTo>
                    <a:cubicBezTo>
                      <a:pt x="634" y="265"/>
                      <a:pt x="578" y="182"/>
                      <a:pt x="505" y="117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6910;p55">
                <a:extLst>
                  <a:ext uri="{FF2B5EF4-FFF2-40B4-BE49-F238E27FC236}">
                    <a16:creationId xmlns:a16="http://schemas.microsoft.com/office/drawing/2014/main" id="{9816AC42-FE36-2B97-DF34-36E8F54F3011}"/>
                  </a:ext>
                </a:extLst>
              </p:cNvPr>
              <p:cNvSpPr/>
              <p:nvPr/>
            </p:nvSpPr>
            <p:spPr>
              <a:xfrm>
                <a:off x="2902336" y="2794158"/>
                <a:ext cx="56894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3" extrusionOk="0">
                    <a:moveTo>
                      <a:pt x="899" y="0"/>
                    </a:moveTo>
                    <a:cubicBezTo>
                      <a:pt x="698" y="0"/>
                      <a:pt x="509" y="97"/>
                      <a:pt x="366" y="232"/>
                    </a:cubicBezTo>
                    <a:cubicBezTo>
                      <a:pt x="218" y="368"/>
                      <a:pt x="107" y="536"/>
                      <a:pt x="1" y="703"/>
                    </a:cubicBezTo>
                    <a:cubicBezTo>
                      <a:pt x="182" y="743"/>
                      <a:pt x="372" y="763"/>
                      <a:pt x="559" y="763"/>
                    </a:cubicBezTo>
                    <a:cubicBezTo>
                      <a:pt x="582" y="763"/>
                      <a:pt x="605" y="762"/>
                      <a:pt x="628" y="762"/>
                    </a:cubicBezTo>
                    <a:cubicBezTo>
                      <a:pt x="827" y="759"/>
                      <a:pt x="1041" y="717"/>
                      <a:pt x="1181" y="572"/>
                    </a:cubicBezTo>
                    <a:cubicBezTo>
                      <a:pt x="1284" y="466"/>
                      <a:pt x="1332" y="318"/>
                      <a:pt x="1373" y="176"/>
                    </a:cubicBezTo>
                    <a:cubicBezTo>
                      <a:pt x="1237" y="95"/>
                      <a:pt x="1061" y="9"/>
                      <a:pt x="907" y="0"/>
                    </a:cubicBezTo>
                    <a:cubicBezTo>
                      <a:pt x="905" y="0"/>
                      <a:pt x="902" y="0"/>
                      <a:pt x="899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6911;p55">
                <a:extLst>
                  <a:ext uri="{FF2B5EF4-FFF2-40B4-BE49-F238E27FC236}">
                    <a16:creationId xmlns:a16="http://schemas.microsoft.com/office/drawing/2014/main" id="{F57914E5-00F2-7E96-6792-117D13F3AD5F}"/>
                  </a:ext>
                </a:extLst>
              </p:cNvPr>
              <p:cNvSpPr/>
              <p:nvPr/>
            </p:nvSpPr>
            <p:spPr>
              <a:xfrm>
                <a:off x="2916331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7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86" y="368"/>
                      <a:pt x="173" y="378"/>
                      <a:pt x="259" y="378"/>
                    </a:cubicBezTo>
                    <a:cubicBezTo>
                      <a:pt x="277" y="378"/>
                      <a:pt x="295" y="378"/>
                      <a:pt x="313" y="377"/>
                    </a:cubicBezTo>
                    <a:cubicBezTo>
                      <a:pt x="416" y="374"/>
                      <a:pt x="522" y="357"/>
                      <a:pt x="592" y="285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6912;p55">
                <a:extLst>
                  <a:ext uri="{FF2B5EF4-FFF2-40B4-BE49-F238E27FC236}">
                    <a16:creationId xmlns:a16="http://schemas.microsoft.com/office/drawing/2014/main" id="{CCDDD491-2F87-91D9-1FF5-2A626B7BD5CB}"/>
                  </a:ext>
                </a:extLst>
              </p:cNvPr>
              <p:cNvSpPr/>
              <p:nvPr/>
            </p:nvSpPr>
            <p:spPr>
              <a:xfrm>
                <a:off x="2805444" y="3527432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0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2"/>
                    </a:cubicBezTo>
                    <a:cubicBezTo>
                      <a:pt x="1321" y="1097"/>
                      <a:pt x="1154" y="1066"/>
                      <a:pt x="986" y="1066"/>
                    </a:cubicBezTo>
                    <a:cubicBezTo>
                      <a:pt x="894" y="1066"/>
                      <a:pt x="802" y="1076"/>
                      <a:pt x="712" y="1091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2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8"/>
                      <a:pt x="572" y="3468"/>
                      <a:pt x="787" y="3985"/>
                    </a:cubicBezTo>
                    <a:cubicBezTo>
                      <a:pt x="812" y="4000"/>
                      <a:pt x="840" y="4006"/>
                      <a:pt x="869" y="4006"/>
                    </a:cubicBezTo>
                    <a:cubicBezTo>
                      <a:pt x="901" y="4006"/>
                      <a:pt x="935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2"/>
                      <a:pt x="2028" y="3273"/>
                    </a:cubicBezTo>
                    <a:cubicBezTo>
                      <a:pt x="2253" y="3674"/>
                      <a:pt x="2706" y="3912"/>
                      <a:pt x="3162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0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27"/>
                      <a:pt x="4034" y="1873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6913;p55">
                <a:extLst>
                  <a:ext uri="{FF2B5EF4-FFF2-40B4-BE49-F238E27FC236}">
                    <a16:creationId xmlns:a16="http://schemas.microsoft.com/office/drawing/2014/main" id="{52D50582-A68F-4688-7D77-7D34D80982E3}"/>
                  </a:ext>
                </a:extLst>
              </p:cNvPr>
              <p:cNvSpPr/>
              <p:nvPr/>
            </p:nvSpPr>
            <p:spPr>
              <a:xfrm>
                <a:off x="2878196" y="3550785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87"/>
                      <a:pt x="165" y="215"/>
                      <a:pt x="90" y="352"/>
                    </a:cubicBezTo>
                    <a:cubicBezTo>
                      <a:pt x="1" y="530"/>
                      <a:pt x="12" y="748"/>
                      <a:pt x="70" y="938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3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6914;p55">
                <a:extLst>
                  <a:ext uri="{FF2B5EF4-FFF2-40B4-BE49-F238E27FC236}">
                    <a16:creationId xmlns:a16="http://schemas.microsoft.com/office/drawing/2014/main" id="{21885EFC-0A86-F71A-D705-BAE12607826D}"/>
                  </a:ext>
                </a:extLst>
              </p:cNvPr>
              <p:cNvSpPr/>
              <p:nvPr/>
            </p:nvSpPr>
            <p:spPr>
              <a:xfrm>
                <a:off x="2886187" y="3565692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1"/>
                    </a:cubicBezTo>
                    <a:cubicBezTo>
                      <a:pt x="0" y="276"/>
                      <a:pt x="3" y="382"/>
                      <a:pt x="34" y="480"/>
                    </a:cubicBezTo>
                    <a:cubicBezTo>
                      <a:pt x="64" y="580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4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6915;p55">
                <a:extLst>
                  <a:ext uri="{FF2B5EF4-FFF2-40B4-BE49-F238E27FC236}">
                    <a16:creationId xmlns:a16="http://schemas.microsoft.com/office/drawing/2014/main" id="{117260E7-3092-75B7-4914-11C323D82C99}"/>
                  </a:ext>
                </a:extLst>
              </p:cNvPr>
              <p:cNvSpPr/>
              <p:nvPr/>
            </p:nvSpPr>
            <p:spPr>
              <a:xfrm>
                <a:off x="2898899" y="3623330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1"/>
                      <a:pt x="106" y="622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7"/>
                      <a:pt x="720" y="1186"/>
                      <a:pt x="871" y="1189"/>
                    </a:cubicBezTo>
                    <a:cubicBezTo>
                      <a:pt x="912" y="1035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6916;p55">
                <a:extLst>
                  <a:ext uri="{FF2B5EF4-FFF2-40B4-BE49-F238E27FC236}">
                    <a16:creationId xmlns:a16="http://schemas.microsoft.com/office/drawing/2014/main" id="{A605CE2E-C638-BF30-A3C4-D17BF2DF2E61}"/>
                  </a:ext>
                </a:extLst>
              </p:cNvPr>
              <p:cNvSpPr/>
              <p:nvPr/>
            </p:nvSpPr>
            <p:spPr>
              <a:xfrm>
                <a:off x="2907677" y="36353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6"/>
                      <a:pt x="25" y="215"/>
                      <a:pt x="56" y="316"/>
                    </a:cubicBezTo>
                    <a:cubicBezTo>
                      <a:pt x="87" y="413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30"/>
                      <a:pt x="486" y="433"/>
                      <a:pt x="463" y="349"/>
                    </a:cubicBezTo>
                    <a:cubicBezTo>
                      <a:pt x="438" y="251"/>
                      <a:pt x="363" y="171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6917;p55">
                <a:extLst>
                  <a:ext uri="{FF2B5EF4-FFF2-40B4-BE49-F238E27FC236}">
                    <a16:creationId xmlns:a16="http://schemas.microsoft.com/office/drawing/2014/main" id="{0EEF2798-9B22-6430-6BF2-8DC5EB37C016}"/>
                  </a:ext>
                </a:extLst>
              </p:cNvPr>
              <p:cNvSpPr/>
              <p:nvPr/>
            </p:nvSpPr>
            <p:spPr>
              <a:xfrm>
                <a:off x="2848755" y="3622957"/>
                <a:ext cx="38964" cy="49855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4" extrusionOk="0">
                    <a:moveTo>
                      <a:pt x="940" y="1"/>
                    </a:moveTo>
                    <a:lnTo>
                      <a:pt x="940" y="1"/>
                    </a:lnTo>
                    <a:cubicBezTo>
                      <a:pt x="748" y="65"/>
                      <a:pt x="564" y="129"/>
                      <a:pt x="394" y="238"/>
                    </a:cubicBezTo>
                    <a:cubicBezTo>
                      <a:pt x="224" y="347"/>
                      <a:pt x="78" y="506"/>
                      <a:pt x="34" y="704"/>
                    </a:cubicBezTo>
                    <a:cubicBezTo>
                      <a:pt x="0" y="860"/>
                      <a:pt x="39" y="1053"/>
                      <a:pt x="84" y="1203"/>
                    </a:cubicBezTo>
                    <a:cubicBezTo>
                      <a:pt x="235" y="1198"/>
                      <a:pt x="391" y="1189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2"/>
                      <a:pt x="935" y="213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6918;p55">
                <a:extLst>
                  <a:ext uri="{FF2B5EF4-FFF2-40B4-BE49-F238E27FC236}">
                    <a16:creationId xmlns:a16="http://schemas.microsoft.com/office/drawing/2014/main" id="{3DE02DFF-1B72-5ED4-5B88-0C0117DA6498}"/>
                  </a:ext>
                </a:extLst>
              </p:cNvPr>
              <p:cNvSpPr/>
              <p:nvPr/>
            </p:nvSpPr>
            <p:spPr>
              <a:xfrm>
                <a:off x="2856954" y="3632771"/>
                <a:ext cx="23602" cy="30103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7" extrusionOk="0">
                    <a:moveTo>
                      <a:pt x="570" y="1"/>
                    </a:moveTo>
                    <a:lnTo>
                      <a:pt x="570" y="1"/>
                    </a:lnTo>
                    <a:cubicBezTo>
                      <a:pt x="455" y="40"/>
                      <a:pt x="338" y="79"/>
                      <a:pt x="240" y="146"/>
                    </a:cubicBezTo>
                    <a:cubicBezTo>
                      <a:pt x="140" y="210"/>
                      <a:pt x="53" y="305"/>
                      <a:pt x="26" y="425"/>
                    </a:cubicBezTo>
                    <a:cubicBezTo>
                      <a:pt x="0" y="523"/>
                      <a:pt x="26" y="637"/>
                      <a:pt x="53" y="726"/>
                    </a:cubicBezTo>
                    <a:cubicBezTo>
                      <a:pt x="143" y="724"/>
                      <a:pt x="238" y="721"/>
                      <a:pt x="316" y="676"/>
                    </a:cubicBezTo>
                    <a:cubicBezTo>
                      <a:pt x="419" y="615"/>
                      <a:pt x="475" y="495"/>
                      <a:pt x="511" y="378"/>
                    </a:cubicBezTo>
                    <a:cubicBezTo>
                      <a:pt x="544" y="258"/>
                      <a:pt x="567" y="132"/>
                      <a:pt x="5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6919;p55">
                <a:extLst>
                  <a:ext uri="{FF2B5EF4-FFF2-40B4-BE49-F238E27FC236}">
                    <a16:creationId xmlns:a16="http://schemas.microsoft.com/office/drawing/2014/main" id="{6E3D93D8-D844-869F-75EF-CF6297AA7162}"/>
                  </a:ext>
                </a:extLst>
              </p:cNvPr>
              <p:cNvSpPr/>
              <p:nvPr/>
            </p:nvSpPr>
            <p:spPr>
              <a:xfrm>
                <a:off x="2826230" y="3587140"/>
                <a:ext cx="56852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4" extrusionOk="0">
                    <a:moveTo>
                      <a:pt x="475" y="1"/>
                    </a:moveTo>
                    <a:cubicBezTo>
                      <a:pt x="472" y="1"/>
                      <a:pt x="469" y="1"/>
                      <a:pt x="466" y="1"/>
                    </a:cubicBezTo>
                    <a:cubicBezTo>
                      <a:pt x="313" y="9"/>
                      <a:pt x="137" y="96"/>
                      <a:pt x="0" y="177"/>
                    </a:cubicBezTo>
                    <a:cubicBezTo>
                      <a:pt x="45" y="319"/>
                      <a:pt x="90" y="467"/>
                      <a:pt x="193" y="573"/>
                    </a:cubicBezTo>
                    <a:cubicBezTo>
                      <a:pt x="332" y="718"/>
                      <a:pt x="547" y="760"/>
                      <a:pt x="745" y="763"/>
                    </a:cubicBezTo>
                    <a:cubicBezTo>
                      <a:pt x="768" y="763"/>
                      <a:pt x="792" y="764"/>
                      <a:pt x="815" y="764"/>
                    </a:cubicBezTo>
                    <a:cubicBezTo>
                      <a:pt x="1002" y="764"/>
                      <a:pt x="1192" y="744"/>
                      <a:pt x="1373" y="704"/>
                    </a:cubicBezTo>
                    <a:cubicBezTo>
                      <a:pt x="1264" y="537"/>
                      <a:pt x="1153" y="369"/>
                      <a:pt x="1007" y="233"/>
                    </a:cubicBezTo>
                    <a:cubicBezTo>
                      <a:pt x="864" y="98"/>
                      <a:pt x="675" y="1"/>
                      <a:pt x="475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6920;p55">
                <a:extLst>
                  <a:ext uri="{FF2B5EF4-FFF2-40B4-BE49-F238E27FC236}">
                    <a16:creationId xmlns:a16="http://schemas.microsoft.com/office/drawing/2014/main" id="{DC42131C-E636-21D5-17AB-451A1B15E73E}"/>
                  </a:ext>
                </a:extLst>
              </p:cNvPr>
              <p:cNvSpPr/>
              <p:nvPr/>
            </p:nvSpPr>
            <p:spPr>
              <a:xfrm>
                <a:off x="2840557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2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0" y="377"/>
                      <a:pt x="402" y="377"/>
                      <a:pt x="415" y="377"/>
                    </a:cubicBezTo>
                    <a:cubicBezTo>
                      <a:pt x="507" y="377"/>
                      <a:pt x="601" y="368"/>
                      <a:pt x="689" y="349"/>
                    </a:cubicBezTo>
                    <a:cubicBezTo>
                      <a:pt x="634" y="265"/>
                      <a:pt x="578" y="182"/>
                      <a:pt x="505" y="115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6921;p55">
                <a:extLst>
                  <a:ext uri="{FF2B5EF4-FFF2-40B4-BE49-F238E27FC236}">
                    <a16:creationId xmlns:a16="http://schemas.microsoft.com/office/drawing/2014/main" id="{98D0E66A-4865-06D3-7DB6-F0B78F54883C}"/>
                  </a:ext>
                </a:extLst>
              </p:cNvPr>
              <p:cNvSpPr/>
              <p:nvPr/>
            </p:nvSpPr>
            <p:spPr>
              <a:xfrm>
                <a:off x="2902336" y="3587140"/>
                <a:ext cx="56894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4" extrusionOk="0">
                    <a:moveTo>
                      <a:pt x="899" y="1"/>
                    </a:moveTo>
                    <a:cubicBezTo>
                      <a:pt x="698" y="1"/>
                      <a:pt x="509" y="98"/>
                      <a:pt x="366" y="233"/>
                    </a:cubicBezTo>
                    <a:cubicBezTo>
                      <a:pt x="218" y="369"/>
                      <a:pt x="107" y="537"/>
                      <a:pt x="1" y="704"/>
                    </a:cubicBezTo>
                    <a:cubicBezTo>
                      <a:pt x="182" y="744"/>
                      <a:pt x="372" y="764"/>
                      <a:pt x="559" y="764"/>
                    </a:cubicBezTo>
                    <a:cubicBezTo>
                      <a:pt x="582" y="764"/>
                      <a:pt x="605" y="763"/>
                      <a:pt x="628" y="763"/>
                    </a:cubicBezTo>
                    <a:cubicBezTo>
                      <a:pt x="827" y="760"/>
                      <a:pt x="1041" y="718"/>
                      <a:pt x="1181" y="573"/>
                    </a:cubicBezTo>
                    <a:cubicBezTo>
                      <a:pt x="1284" y="467"/>
                      <a:pt x="1332" y="319"/>
                      <a:pt x="1373" y="177"/>
                    </a:cubicBezTo>
                    <a:cubicBezTo>
                      <a:pt x="1237" y="96"/>
                      <a:pt x="1061" y="9"/>
                      <a:pt x="907" y="1"/>
                    </a:cubicBezTo>
                    <a:cubicBezTo>
                      <a:pt x="905" y="1"/>
                      <a:pt x="902" y="1"/>
                      <a:pt x="899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6922;p55">
                <a:extLst>
                  <a:ext uri="{FF2B5EF4-FFF2-40B4-BE49-F238E27FC236}">
                    <a16:creationId xmlns:a16="http://schemas.microsoft.com/office/drawing/2014/main" id="{2125B266-6888-46FB-6B98-B3019D255A6C}"/>
                  </a:ext>
                </a:extLst>
              </p:cNvPr>
              <p:cNvSpPr/>
              <p:nvPr/>
            </p:nvSpPr>
            <p:spPr>
              <a:xfrm>
                <a:off x="2916331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5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91" y="368"/>
                      <a:pt x="184" y="377"/>
                      <a:pt x="275" y="377"/>
                    </a:cubicBezTo>
                    <a:cubicBezTo>
                      <a:pt x="287" y="377"/>
                      <a:pt x="300" y="377"/>
                      <a:pt x="313" y="377"/>
                    </a:cubicBezTo>
                    <a:cubicBezTo>
                      <a:pt x="416" y="374"/>
                      <a:pt x="522" y="357"/>
                      <a:pt x="592" y="282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6923;p55">
                <a:extLst>
                  <a:ext uri="{FF2B5EF4-FFF2-40B4-BE49-F238E27FC236}">
                    <a16:creationId xmlns:a16="http://schemas.microsoft.com/office/drawing/2014/main" id="{1C037A6C-1788-7F34-77CB-2FCE271B1C83}"/>
                  </a:ext>
                </a:extLst>
              </p:cNvPr>
              <p:cNvSpPr/>
              <p:nvPr/>
            </p:nvSpPr>
            <p:spPr>
              <a:xfrm>
                <a:off x="2595884" y="2643976"/>
                <a:ext cx="661402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5973" h="27123" extrusionOk="0">
                    <a:moveTo>
                      <a:pt x="7154" y="0"/>
                    </a:moveTo>
                    <a:cubicBezTo>
                      <a:pt x="6052" y="0"/>
                      <a:pt x="4994" y="204"/>
                      <a:pt x="4021" y="578"/>
                    </a:cubicBezTo>
                    <a:cubicBezTo>
                      <a:pt x="4760" y="648"/>
                      <a:pt x="5491" y="809"/>
                      <a:pt x="6183" y="1074"/>
                    </a:cubicBezTo>
                    <a:cubicBezTo>
                      <a:pt x="9263" y="2255"/>
                      <a:pt x="11439" y="5223"/>
                      <a:pt x="12231" y="8420"/>
                    </a:cubicBezTo>
                    <a:cubicBezTo>
                      <a:pt x="13020" y="11620"/>
                      <a:pt x="12574" y="15021"/>
                      <a:pt x="11592" y="18170"/>
                    </a:cubicBezTo>
                    <a:cubicBezTo>
                      <a:pt x="10699" y="21021"/>
                      <a:pt x="9045" y="24026"/>
                      <a:pt x="6169" y="24841"/>
                    </a:cubicBezTo>
                    <a:cubicBezTo>
                      <a:pt x="5663" y="24985"/>
                      <a:pt x="5145" y="25051"/>
                      <a:pt x="4625" y="25051"/>
                    </a:cubicBezTo>
                    <a:cubicBezTo>
                      <a:pt x="3244" y="25051"/>
                      <a:pt x="1849" y="24585"/>
                      <a:pt x="645" y="23875"/>
                    </a:cubicBezTo>
                    <a:cubicBezTo>
                      <a:pt x="422" y="23747"/>
                      <a:pt x="210" y="23608"/>
                      <a:pt x="0" y="23463"/>
                    </a:cubicBezTo>
                    <a:lnTo>
                      <a:pt x="0" y="23463"/>
                    </a:lnTo>
                    <a:cubicBezTo>
                      <a:pt x="1602" y="25678"/>
                      <a:pt x="4207" y="27123"/>
                      <a:pt x="7154" y="27123"/>
                    </a:cubicBezTo>
                    <a:cubicBezTo>
                      <a:pt x="12024" y="27123"/>
                      <a:pt x="15972" y="23175"/>
                      <a:pt x="15972" y="18301"/>
                    </a:cubicBezTo>
                    <a:lnTo>
                      <a:pt x="15972" y="8822"/>
                    </a:lnTo>
                    <a:cubicBezTo>
                      <a:pt x="15972" y="3954"/>
                      <a:pt x="12024" y="0"/>
                      <a:pt x="7154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6924;p55">
                <a:extLst>
                  <a:ext uri="{FF2B5EF4-FFF2-40B4-BE49-F238E27FC236}">
                    <a16:creationId xmlns:a16="http://schemas.microsoft.com/office/drawing/2014/main" id="{140E7D2C-C05B-E7A6-72C3-8668ADBBF3DF}"/>
                  </a:ext>
                </a:extLst>
              </p:cNvPr>
              <p:cNvSpPr/>
              <p:nvPr/>
            </p:nvSpPr>
            <p:spPr>
              <a:xfrm>
                <a:off x="2730704" y="2612092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67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6925;p55">
                <a:extLst>
                  <a:ext uri="{FF2B5EF4-FFF2-40B4-BE49-F238E27FC236}">
                    <a16:creationId xmlns:a16="http://schemas.microsoft.com/office/drawing/2014/main" id="{9DC0EF59-7D73-A8CC-50A3-4BCAB3B604F3}"/>
                  </a:ext>
                </a:extLst>
              </p:cNvPr>
              <p:cNvSpPr/>
              <p:nvPr/>
            </p:nvSpPr>
            <p:spPr>
              <a:xfrm>
                <a:off x="2731284" y="2616606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7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6926;p55">
                <a:extLst>
                  <a:ext uri="{FF2B5EF4-FFF2-40B4-BE49-F238E27FC236}">
                    <a16:creationId xmlns:a16="http://schemas.microsoft.com/office/drawing/2014/main" id="{3BFBC360-11B6-8A3A-3391-B3BE1AAFCDEF}"/>
                  </a:ext>
                </a:extLst>
              </p:cNvPr>
              <p:cNvSpPr/>
              <p:nvPr/>
            </p:nvSpPr>
            <p:spPr>
              <a:xfrm>
                <a:off x="2767888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4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4" y="4412"/>
                      <a:pt x="235" y="4412"/>
                    </a:cubicBezTo>
                    <a:cubicBezTo>
                      <a:pt x="363" y="4412"/>
                      <a:pt x="472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6927;p55">
                <a:extLst>
                  <a:ext uri="{FF2B5EF4-FFF2-40B4-BE49-F238E27FC236}">
                    <a16:creationId xmlns:a16="http://schemas.microsoft.com/office/drawing/2014/main" id="{84B36074-2B00-A900-E6B6-F9902A45657C}"/>
                  </a:ext>
                </a:extLst>
              </p:cNvPr>
              <p:cNvSpPr/>
              <p:nvPr/>
            </p:nvSpPr>
            <p:spPr>
              <a:xfrm>
                <a:off x="2800226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6928;p55">
                <a:extLst>
                  <a:ext uri="{FF2B5EF4-FFF2-40B4-BE49-F238E27FC236}">
                    <a16:creationId xmlns:a16="http://schemas.microsoft.com/office/drawing/2014/main" id="{9C1CBF3B-5B07-764B-3796-91FD05AEB580}"/>
                  </a:ext>
                </a:extLst>
              </p:cNvPr>
              <p:cNvSpPr/>
              <p:nvPr/>
            </p:nvSpPr>
            <p:spPr>
              <a:xfrm>
                <a:off x="2832565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6929;p55">
                <a:extLst>
                  <a:ext uri="{FF2B5EF4-FFF2-40B4-BE49-F238E27FC236}">
                    <a16:creationId xmlns:a16="http://schemas.microsoft.com/office/drawing/2014/main" id="{8B3F0417-F9F9-8A21-59CC-36068F8C7402}"/>
                  </a:ext>
                </a:extLst>
              </p:cNvPr>
              <p:cNvSpPr/>
              <p:nvPr/>
            </p:nvSpPr>
            <p:spPr>
              <a:xfrm>
                <a:off x="2864821" y="3764693"/>
                <a:ext cx="1929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12" extrusionOk="0">
                    <a:moveTo>
                      <a:pt x="232" y="1"/>
                    </a:moveTo>
                    <a:cubicBezTo>
                      <a:pt x="103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3" y="4412"/>
                      <a:pt x="232" y="4412"/>
                    </a:cubicBezTo>
                    <a:cubicBezTo>
                      <a:pt x="363" y="4412"/>
                      <a:pt x="466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6930;p55">
                <a:extLst>
                  <a:ext uri="{FF2B5EF4-FFF2-40B4-BE49-F238E27FC236}">
                    <a16:creationId xmlns:a16="http://schemas.microsoft.com/office/drawing/2014/main" id="{045E4DF4-E7F0-BF2A-EB72-15294A5B7381}"/>
                  </a:ext>
                </a:extLst>
              </p:cNvPr>
              <p:cNvSpPr/>
              <p:nvPr/>
            </p:nvSpPr>
            <p:spPr>
              <a:xfrm>
                <a:off x="2899810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5" y="4412"/>
                    </a:cubicBezTo>
                    <a:cubicBezTo>
                      <a:pt x="369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6931;p55">
                <a:extLst>
                  <a:ext uri="{FF2B5EF4-FFF2-40B4-BE49-F238E27FC236}">
                    <a16:creationId xmlns:a16="http://schemas.microsoft.com/office/drawing/2014/main" id="{99C7CB80-D73B-DFA8-6DC3-D3659FF446E7}"/>
                  </a:ext>
                </a:extLst>
              </p:cNvPr>
              <p:cNvSpPr/>
              <p:nvPr/>
            </p:nvSpPr>
            <p:spPr>
              <a:xfrm>
                <a:off x="2932149" y="3764693"/>
                <a:ext cx="1958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6932;p55">
                <a:extLst>
                  <a:ext uri="{FF2B5EF4-FFF2-40B4-BE49-F238E27FC236}">
                    <a16:creationId xmlns:a16="http://schemas.microsoft.com/office/drawing/2014/main" id="{FC4991A8-3208-56D7-16A2-7E8C02EA4300}"/>
                  </a:ext>
                </a:extLst>
              </p:cNvPr>
              <p:cNvSpPr/>
              <p:nvPr/>
            </p:nvSpPr>
            <p:spPr>
              <a:xfrm>
                <a:off x="2964487" y="3764693"/>
                <a:ext cx="19462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6933;p55">
                <a:extLst>
                  <a:ext uri="{FF2B5EF4-FFF2-40B4-BE49-F238E27FC236}">
                    <a16:creationId xmlns:a16="http://schemas.microsoft.com/office/drawing/2014/main" id="{870B0094-8E6E-F823-21EC-7FC9B1508E9B}"/>
                  </a:ext>
                </a:extLst>
              </p:cNvPr>
              <p:cNvSpPr/>
              <p:nvPr/>
            </p:nvSpPr>
            <p:spPr>
              <a:xfrm>
                <a:off x="2996743" y="3764693"/>
                <a:ext cx="19420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412" extrusionOk="0">
                    <a:moveTo>
                      <a:pt x="234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4" y="4412"/>
                    </a:cubicBezTo>
                    <a:cubicBezTo>
                      <a:pt x="366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6934;p55">
                <a:extLst>
                  <a:ext uri="{FF2B5EF4-FFF2-40B4-BE49-F238E27FC236}">
                    <a16:creationId xmlns:a16="http://schemas.microsoft.com/office/drawing/2014/main" id="{3E354278-664A-1EFE-258C-B66747DB8F99}"/>
                  </a:ext>
                </a:extLst>
              </p:cNvPr>
              <p:cNvSpPr/>
              <p:nvPr/>
            </p:nvSpPr>
            <p:spPr>
              <a:xfrm>
                <a:off x="2730704" y="3729248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70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6935;p55">
                <a:extLst>
                  <a:ext uri="{FF2B5EF4-FFF2-40B4-BE49-F238E27FC236}">
                    <a16:creationId xmlns:a16="http://schemas.microsoft.com/office/drawing/2014/main" id="{BF5646C1-7AE8-07CC-298B-58FCEFF15307}"/>
                  </a:ext>
                </a:extLst>
              </p:cNvPr>
              <p:cNvSpPr/>
              <p:nvPr/>
            </p:nvSpPr>
            <p:spPr>
              <a:xfrm>
                <a:off x="2731284" y="3733762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9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6936;p55">
                <a:extLst>
                  <a:ext uri="{FF2B5EF4-FFF2-40B4-BE49-F238E27FC236}">
                    <a16:creationId xmlns:a16="http://schemas.microsoft.com/office/drawing/2014/main" id="{BB430C5A-8695-54CD-BF40-E88696BF0E70}"/>
                  </a:ext>
                </a:extLst>
              </p:cNvPr>
              <p:cNvSpPr/>
              <p:nvPr/>
            </p:nvSpPr>
            <p:spPr>
              <a:xfrm>
                <a:off x="2839522" y="4211762"/>
                <a:ext cx="105962" cy="10608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562" extrusionOk="0">
                    <a:moveTo>
                      <a:pt x="1281" y="0"/>
                    </a:moveTo>
                    <a:lnTo>
                      <a:pt x="0" y="1281"/>
                    </a:lnTo>
                    <a:lnTo>
                      <a:pt x="1281" y="2561"/>
                    </a:lnTo>
                    <a:lnTo>
                      <a:pt x="2558" y="1281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6937;p55">
                <a:extLst>
                  <a:ext uri="{FF2B5EF4-FFF2-40B4-BE49-F238E27FC236}">
                    <a16:creationId xmlns:a16="http://schemas.microsoft.com/office/drawing/2014/main" id="{E147B6CA-088E-E5B1-5801-D3C1D7A42063}"/>
                  </a:ext>
                </a:extLst>
              </p:cNvPr>
              <p:cNvSpPr/>
              <p:nvPr/>
            </p:nvSpPr>
            <p:spPr>
              <a:xfrm>
                <a:off x="2861219" y="4348860"/>
                <a:ext cx="62774" cy="62774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1516" extrusionOk="0">
                    <a:moveTo>
                      <a:pt x="759" y="1"/>
                    </a:moveTo>
                    <a:cubicBezTo>
                      <a:pt x="341" y="1"/>
                      <a:pt x="1" y="338"/>
                      <a:pt x="1" y="757"/>
                    </a:cubicBezTo>
                    <a:cubicBezTo>
                      <a:pt x="1" y="1175"/>
                      <a:pt x="341" y="1516"/>
                      <a:pt x="759" y="1516"/>
                    </a:cubicBezTo>
                    <a:cubicBezTo>
                      <a:pt x="1178" y="1516"/>
                      <a:pt x="1515" y="1175"/>
                      <a:pt x="1515" y="757"/>
                    </a:cubicBezTo>
                    <a:cubicBezTo>
                      <a:pt x="1515" y="338"/>
                      <a:pt x="1178" y="1"/>
                      <a:pt x="7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6938;p55">
                <a:extLst>
                  <a:ext uri="{FF2B5EF4-FFF2-40B4-BE49-F238E27FC236}">
                    <a16:creationId xmlns:a16="http://schemas.microsoft.com/office/drawing/2014/main" id="{F3EDE831-BB4B-0CA8-2EEF-30F0F6A215B1}"/>
                  </a:ext>
                </a:extLst>
              </p:cNvPr>
              <p:cNvSpPr/>
              <p:nvPr/>
            </p:nvSpPr>
            <p:spPr>
              <a:xfrm>
                <a:off x="2869666" y="4449603"/>
                <a:ext cx="41159" cy="17875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7" extrusionOk="0">
                    <a:moveTo>
                      <a:pt x="0" y="1"/>
                    </a:moveTo>
                    <a:lnTo>
                      <a:pt x="0" y="4316"/>
                    </a:lnTo>
                    <a:lnTo>
                      <a:pt x="993" y="4316"/>
                    </a:lnTo>
                    <a:lnTo>
                      <a:pt x="99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6939;p55">
                <a:extLst>
                  <a:ext uri="{FF2B5EF4-FFF2-40B4-BE49-F238E27FC236}">
                    <a16:creationId xmlns:a16="http://schemas.microsoft.com/office/drawing/2014/main" id="{F4E58819-00DF-C7C5-F732-25735DA7A078}"/>
                  </a:ext>
                </a:extLst>
              </p:cNvPr>
              <p:cNvSpPr/>
              <p:nvPr/>
            </p:nvSpPr>
            <p:spPr>
              <a:xfrm>
                <a:off x="2839604" y="4244349"/>
                <a:ext cx="105879" cy="73374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1772" extrusionOk="0">
                    <a:moveTo>
                      <a:pt x="2065" y="0"/>
                    </a:moveTo>
                    <a:lnTo>
                      <a:pt x="1083" y="979"/>
                    </a:lnTo>
                    <a:lnTo>
                      <a:pt x="297" y="195"/>
                    </a:lnTo>
                    <a:lnTo>
                      <a:pt x="1" y="494"/>
                    </a:lnTo>
                    <a:lnTo>
                      <a:pt x="1281" y="1772"/>
                    </a:lnTo>
                    <a:lnTo>
                      <a:pt x="2556" y="494"/>
                    </a:lnTo>
                    <a:lnTo>
                      <a:pt x="2065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6940;p55">
                <a:extLst>
                  <a:ext uri="{FF2B5EF4-FFF2-40B4-BE49-F238E27FC236}">
                    <a16:creationId xmlns:a16="http://schemas.microsoft.com/office/drawing/2014/main" id="{703F9DF0-AF26-7DA7-6CAF-B7151A63FC7D}"/>
                  </a:ext>
                </a:extLst>
              </p:cNvPr>
              <p:cNvSpPr/>
              <p:nvPr/>
            </p:nvSpPr>
            <p:spPr>
              <a:xfrm>
                <a:off x="2863662" y="4353374"/>
                <a:ext cx="60331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402" extrusionOk="0">
                    <a:moveTo>
                      <a:pt x="1080" y="1"/>
                    </a:moveTo>
                    <a:lnTo>
                      <a:pt x="1080" y="1"/>
                    </a:lnTo>
                    <a:cubicBezTo>
                      <a:pt x="1116" y="87"/>
                      <a:pt x="1136" y="185"/>
                      <a:pt x="1136" y="282"/>
                    </a:cubicBezTo>
                    <a:cubicBezTo>
                      <a:pt x="1136" y="701"/>
                      <a:pt x="798" y="1038"/>
                      <a:pt x="380" y="1038"/>
                    </a:cubicBezTo>
                    <a:cubicBezTo>
                      <a:pt x="240" y="1038"/>
                      <a:pt x="112" y="1002"/>
                      <a:pt x="0" y="932"/>
                    </a:cubicBezTo>
                    <a:lnTo>
                      <a:pt x="0" y="932"/>
                    </a:lnTo>
                    <a:cubicBezTo>
                      <a:pt x="112" y="1206"/>
                      <a:pt x="382" y="1401"/>
                      <a:pt x="700" y="1401"/>
                    </a:cubicBezTo>
                    <a:cubicBezTo>
                      <a:pt x="1119" y="1401"/>
                      <a:pt x="1456" y="1064"/>
                      <a:pt x="1456" y="645"/>
                    </a:cubicBezTo>
                    <a:cubicBezTo>
                      <a:pt x="1454" y="374"/>
                      <a:pt x="1303" y="132"/>
                      <a:pt x="1080" y="1"/>
                    </a:cubicBezTo>
                    <a:close/>
                  </a:path>
                </a:pathLst>
              </a:custGeom>
              <a:solidFill>
                <a:srgbClr val="FADE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6941;p55">
                <a:extLst>
                  <a:ext uri="{FF2B5EF4-FFF2-40B4-BE49-F238E27FC236}">
                    <a16:creationId xmlns:a16="http://schemas.microsoft.com/office/drawing/2014/main" id="{75450BF9-84F8-54D6-853E-DB29BBFF8F94}"/>
                  </a:ext>
                </a:extLst>
              </p:cNvPr>
              <p:cNvSpPr/>
              <p:nvPr/>
            </p:nvSpPr>
            <p:spPr>
              <a:xfrm>
                <a:off x="2869666" y="4449727"/>
                <a:ext cx="41159" cy="178632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4" extrusionOk="0">
                    <a:moveTo>
                      <a:pt x="608" y="0"/>
                    </a:moveTo>
                    <a:lnTo>
                      <a:pt x="608" y="3920"/>
                    </a:lnTo>
                    <a:lnTo>
                      <a:pt x="0" y="3920"/>
                    </a:lnTo>
                    <a:lnTo>
                      <a:pt x="0" y="4313"/>
                    </a:lnTo>
                    <a:lnTo>
                      <a:pt x="993" y="4313"/>
                    </a:lnTo>
                    <a:lnTo>
                      <a:pt x="993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56" name="Google Shape;6942;p55">
              <a:extLst>
                <a:ext uri="{FF2B5EF4-FFF2-40B4-BE49-F238E27FC236}">
                  <a16:creationId xmlns:a16="http://schemas.microsoft.com/office/drawing/2014/main" id="{6553AEDA-E4CF-1273-43BB-D6E694B1D997}"/>
                </a:ext>
              </a:extLst>
            </p:cNvPr>
            <p:cNvGrpSpPr/>
            <p:nvPr/>
          </p:nvGrpSpPr>
          <p:grpSpPr>
            <a:xfrm>
              <a:off x="8245660" y="-16914"/>
              <a:ext cx="569775" cy="2500295"/>
              <a:chOff x="2526900" y="1423675"/>
              <a:chExt cx="730387" cy="3204684"/>
            </a:xfrm>
          </p:grpSpPr>
          <p:sp>
            <p:nvSpPr>
              <p:cNvPr id="1057" name="Google Shape;6943;p55">
                <a:extLst>
                  <a:ext uri="{FF2B5EF4-FFF2-40B4-BE49-F238E27FC236}">
                    <a16:creationId xmlns:a16="http://schemas.microsoft.com/office/drawing/2014/main" id="{E4E500B0-B2B7-A79F-1F95-45F5B4A2337D}"/>
                  </a:ext>
                </a:extLst>
              </p:cNvPr>
              <p:cNvSpPr/>
              <p:nvPr/>
            </p:nvSpPr>
            <p:spPr>
              <a:xfrm>
                <a:off x="2877409" y="1423675"/>
                <a:ext cx="30393" cy="3034797"/>
              </a:xfrm>
              <a:custGeom>
                <a:avLst/>
                <a:gdLst/>
                <a:ahLst/>
                <a:cxnLst/>
                <a:rect l="l" t="t" r="r" b="b"/>
                <a:pathLst>
                  <a:path w="734" h="73291" extrusionOk="0">
                    <a:moveTo>
                      <a:pt x="0" y="0"/>
                    </a:moveTo>
                    <a:lnTo>
                      <a:pt x="0" y="73291"/>
                    </a:lnTo>
                    <a:lnTo>
                      <a:pt x="734" y="73291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6944;p55">
                <a:extLst>
                  <a:ext uri="{FF2B5EF4-FFF2-40B4-BE49-F238E27FC236}">
                    <a16:creationId xmlns:a16="http://schemas.microsoft.com/office/drawing/2014/main" id="{EA4974E6-F831-2239-4684-03AC895231AD}"/>
                  </a:ext>
                </a:extLst>
              </p:cNvPr>
              <p:cNvSpPr/>
              <p:nvPr/>
            </p:nvSpPr>
            <p:spPr>
              <a:xfrm>
                <a:off x="2526900" y="2643976"/>
                <a:ext cx="730387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7639" h="27123" extrusionOk="0">
                    <a:moveTo>
                      <a:pt x="8820" y="0"/>
                    </a:moveTo>
                    <a:cubicBezTo>
                      <a:pt x="3949" y="0"/>
                      <a:pt x="1" y="3948"/>
                      <a:pt x="1" y="8822"/>
                    </a:cubicBezTo>
                    <a:lnTo>
                      <a:pt x="1" y="18301"/>
                    </a:lnTo>
                    <a:cubicBezTo>
                      <a:pt x="1" y="23175"/>
                      <a:pt x="3949" y="27123"/>
                      <a:pt x="8820" y="27123"/>
                    </a:cubicBezTo>
                    <a:cubicBezTo>
                      <a:pt x="13690" y="27123"/>
                      <a:pt x="17638" y="23172"/>
                      <a:pt x="17638" y="18301"/>
                    </a:cubicBezTo>
                    <a:lnTo>
                      <a:pt x="17638" y="8822"/>
                    </a:lnTo>
                    <a:cubicBezTo>
                      <a:pt x="17638" y="3948"/>
                      <a:pt x="13690" y="0"/>
                      <a:pt x="8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6945;p55">
                <a:extLst>
                  <a:ext uri="{FF2B5EF4-FFF2-40B4-BE49-F238E27FC236}">
                    <a16:creationId xmlns:a16="http://schemas.microsoft.com/office/drawing/2014/main" id="{7CFBAC1B-FE33-DEDA-1F04-E41433B77CCC}"/>
                  </a:ext>
                </a:extLst>
              </p:cNvPr>
              <p:cNvSpPr/>
              <p:nvPr/>
            </p:nvSpPr>
            <p:spPr>
              <a:xfrm>
                <a:off x="2538245" y="3182844"/>
                <a:ext cx="50848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29" extrusionOk="0">
                    <a:moveTo>
                      <a:pt x="614" y="1"/>
                    </a:moveTo>
                    <a:cubicBezTo>
                      <a:pt x="277" y="1"/>
                      <a:pt x="0" y="277"/>
                      <a:pt x="0" y="615"/>
                    </a:cubicBezTo>
                    <a:cubicBezTo>
                      <a:pt x="0" y="952"/>
                      <a:pt x="277" y="1228"/>
                      <a:pt x="614" y="1228"/>
                    </a:cubicBezTo>
                    <a:cubicBezTo>
                      <a:pt x="954" y="1228"/>
                      <a:pt x="1228" y="955"/>
                      <a:pt x="1228" y="615"/>
                    </a:cubicBezTo>
                    <a:cubicBezTo>
                      <a:pt x="1228" y="277"/>
                      <a:pt x="954" y="1"/>
                      <a:pt x="6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6946;p55">
                <a:extLst>
                  <a:ext uri="{FF2B5EF4-FFF2-40B4-BE49-F238E27FC236}">
                    <a16:creationId xmlns:a16="http://schemas.microsoft.com/office/drawing/2014/main" id="{08D73AE7-F2DE-32B7-EDA6-CB08629D5187}"/>
                  </a:ext>
                </a:extLst>
              </p:cNvPr>
              <p:cNvSpPr/>
              <p:nvPr/>
            </p:nvSpPr>
            <p:spPr>
              <a:xfrm>
                <a:off x="3183612" y="3182844"/>
                <a:ext cx="50890" cy="50890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1229" extrusionOk="0">
                    <a:moveTo>
                      <a:pt x="615" y="1"/>
                    </a:moveTo>
                    <a:cubicBezTo>
                      <a:pt x="274" y="1"/>
                      <a:pt x="1" y="277"/>
                      <a:pt x="1" y="615"/>
                    </a:cubicBezTo>
                    <a:cubicBezTo>
                      <a:pt x="1" y="952"/>
                      <a:pt x="274" y="1228"/>
                      <a:pt x="615" y="1228"/>
                    </a:cubicBezTo>
                    <a:cubicBezTo>
                      <a:pt x="952" y="1228"/>
                      <a:pt x="1228" y="955"/>
                      <a:pt x="1228" y="615"/>
                    </a:cubicBezTo>
                    <a:cubicBezTo>
                      <a:pt x="1228" y="277"/>
                      <a:pt x="955" y="1"/>
                      <a:pt x="6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6947;p55">
                <a:extLst>
                  <a:ext uri="{FF2B5EF4-FFF2-40B4-BE49-F238E27FC236}">
                    <a16:creationId xmlns:a16="http://schemas.microsoft.com/office/drawing/2014/main" id="{3176A0FB-10B7-A93F-A035-8A9E5AE2595F}"/>
                  </a:ext>
                </a:extLst>
              </p:cNvPr>
              <p:cNvSpPr/>
              <p:nvPr/>
            </p:nvSpPr>
            <p:spPr>
              <a:xfrm>
                <a:off x="2549674" y="2643976"/>
                <a:ext cx="684963" cy="302109"/>
              </a:xfrm>
              <a:custGeom>
                <a:avLst/>
                <a:gdLst/>
                <a:ahLst/>
                <a:cxnLst/>
                <a:rect l="l" t="t" r="r" b="b"/>
                <a:pathLst>
                  <a:path w="16542" h="7296" extrusionOk="0">
                    <a:moveTo>
                      <a:pt x="8270" y="0"/>
                    </a:moveTo>
                    <a:cubicBezTo>
                      <a:pt x="4475" y="0"/>
                      <a:pt x="1245" y="2394"/>
                      <a:pt x="1" y="5753"/>
                    </a:cubicBezTo>
                    <a:cubicBezTo>
                      <a:pt x="1881" y="6735"/>
                      <a:pt x="4015" y="7296"/>
                      <a:pt x="6280" y="7296"/>
                    </a:cubicBezTo>
                    <a:lnTo>
                      <a:pt x="10261" y="7296"/>
                    </a:lnTo>
                    <a:cubicBezTo>
                      <a:pt x="12527" y="7296"/>
                      <a:pt x="14664" y="6738"/>
                      <a:pt x="16541" y="5753"/>
                    </a:cubicBezTo>
                    <a:cubicBezTo>
                      <a:pt x="15291" y="2397"/>
                      <a:pt x="12064" y="0"/>
                      <a:pt x="827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6948;p55">
                <a:extLst>
                  <a:ext uri="{FF2B5EF4-FFF2-40B4-BE49-F238E27FC236}">
                    <a16:creationId xmlns:a16="http://schemas.microsoft.com/office/drawing/2014/main" id="{D3BB12D8-FD43-4E68-5F07-FF8FC8F42C95}"/>
                  </a:ext>
                </a:extLst>
              </p:cNvPr>
              <p:cNvSpPr/>
              <p:nvPr/>
            </p:nvSpPr>
            <p:spPr>
              <a:xfrm>
                <a:off x="2563669" y="3505155"/>
                <a:ext cx="656516" cy="261778"/>
              </a:xfrm>
              <a:custGeom>
                <a:avLst/>
                <a:gdLst/>
                <a:ahLst/>
                <a:cxnLst/>
                <a:rect l="l" t="t" r="r" b="b"/>
                <a:pathLst>
                  <a:path w="15855" h="6322" extrusionOk="0">
                    <a:moveTo>
                      <a:pt x="5940" y="0"/>
                    </a:moveTo>
                    <a:cubicBezTo>
                      <a:pt x="3808" y="0"/>
                      <a:pt x="1794" y="491"/>
                      <a:pt x="0" y="1367"/>
                    </a:cubicBezTo>
                    <a:cubicBezTo>
                      <a:pt x="1434" y="4299"/>
                      <a:pt x="4444" y="6322"/>
                      <a:pt x="7929" y="6322"/>
                    </a:cubicBezTo>
                    <a:cubicBezTo>
                      <a:pt x="11410" y="6322"/>
                      <a:pt x="14423" y="4299"/>
                      <a:pt x="15855" y="1367"/>
                    </a:cubicBezTo>
                    <a:cubicBezTo>
                      <a:pt x="14058" y="491"/>
                      <a:pt x="12046" y="0"/>
                      <a:pt x="991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6949;p55">
                <a:extLst>
                  <a:ext uri="{FF2B5EF4-FFF2-40B4-BE49-F238E27FC236}">
                    <a16:creationId xmlns:a16="http://schemas.microsoft.com/office/drawing/2014/main" id="{09DBF268-078D-8965-5168-ED4A0BDE46E8}"/>
                  </a:ext>
                </a:extLst>
              </p:cNvPr>
              <p:cNvSpPr/>
              <p:nvPr/>
            </p:nvSpPr>
            <p:spPr>
              <a:xfrm>
                <a:off x="2631925" y="2666990"/>
                <a:ext cx="520451" cy="1077076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27363" extrusionOk="0">
                    <a:moveTo>
                      <a:pt x="7935" y="243"/>
                    </a:moveTo>
                    <a:cubicBezTo>
                      <a:pt x="10713" y="243"/>
                      <a:pt x="12973" y="2503"/>
                      <a:pt x="12973" y="5282"/>
                    </a:cubicBezTo>
                    <a:lnTo>
                      <a:pt x="12973" y="22082"/>
                    </a:lnTo>
                    <a:cubicBezTo>
                      <a:pt x="12973" y="24860"/>
                      <a:pt x="10713" y="27120"/>
                      <a:pt x="7935" y="27120"/>
                    </a:cubicBezTo>
                    <a:lnTo>
                      <a:pt x="5282" y="27120"/>
                    </a:lnTo>
                    <a:cubicBezTo>
                      <a:pt x="2500" y="27120"/>
                      <a:pt x="240" y="24860"/>
                      <a:pt x="240" y="22082"/>
                    </a:cubicBezTo>
                    <a:lnTo>
                      <a:pt x="240" y="5282"/>
                    </a:lnTo>
                    <a:cubicBezTo>
                      <a:pt x="240" y="2503"/>
                      <a:pt x="2500" y="243"/>
                      <a:pt x="5282" y="243"/>
                    </a:cubicBezTo>
                    <a:close/>
                    <a:moveTo>
                      <a:pt x="5284" y="0"/>
                    </a:moveTo>
                    <a:cubicBezTo>
                      <a:pt x="2372" y="0"/>
                      <a:pt x="0" y="2372"/>
                      <a:pt x="0" y="5282"/>
                    </a:cubicBezTo>
                    <a:lnTo>
                      <a:pt x="0" y="22082"/>
                    </a:lnTo>
                    <a:cubicBezTo>
                      <a:pt x="0" y="24991"/>
                      <a:pt x="2372" y="27363"/>
                      <a:pt x="5284" y="27363"/>
                    </a:cubicBezTo>
                    <a:lnTo>
                      <a:pt x="7937" y="27363"/>
                    </a:lnTo>
                    <a:cubicBezTo>
                      <a:pt x="10850" y="27363"/>
                      <a:pt x="13219" y="24997"/>
                      <a:pt x="13221" y="22082"/>
                    </a:cubicBezTo>
                    <a:lnTo>
                      <a:pt x="13221" y="5282"/>
                    </a:lnTo>
                    <a:cubicBezTo>
                      <a:pt x="13221" y="2372"/>
                      <a:pt x="10850" y="0"/>
                      <a:pt x="79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6950;p55">
                <a:extLst>
                  <a:ext uri="{FF2B5EF4-FFF2-40B4-BE49-F238E27FC236}">
                    <a16:creationId xmlns:a16="http://schemas.microsoft.com/office/drawing/2014/main" id="{7A22D5AB-9B4C-3964-A7F0-7DA3415332E1}"/>
                  </a:ext>
                </a:extLst>
              </p:cNvPr>
              <p:cNvSpPr/>
              <p:nvPr/>
            </p:nvSpPr>
            <p:spPr>
              <a:xfrm>
                <a:off x="2750000" y="2638758"/>
                <a:ext cx="284180" cy="113328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27369" extrusionOk="0">
                    <a:moveTo>
                      <a:pt x="4107" y="249"/>
                    </a:moveTo>
                    <a:cubicBezTo>
                      <a:pt x="5493" y="249"/>
                      <a:pt x="6617" y="1376"/>
                      <a:pt x="6617" y="2760"/>
                    </a:cubicBezTo>
                    <a:lnTo>
                      <a:pt x="6617" y="24615"/>
                    </a:lnTo>
                    <a:cubicBezTo>
                      <a:pt x="6617" y="25999"/>
                      <a:pt x="5493" y="27126"/>
                      <a:pt x="4107" y="27126"/>
                    </a:cubicBezTo>
                    <a:lnTo>
                      <a:pt x="2754" y="27126"/>
                    </a:lnTo>
                    <a:cubicBezTo>
                      <a:pt x="1370" y="27126"/>
                      <a:pt x="243" y="25999"/>
                      <a:pt x="243" y="24615"/>
                    </a:cubicBezTo>
                    <a:lnTo>
                      <a:pt x="243" y="2760"/>
                    </a:lnTo>
                    <a:cubicBezTo>
                      <a:pt x="243" y="1376"/>
                      <a:pt x="1370" y="249"/>
                      <a:pt x="2754" y="249"/>
                    </a:cubicBezTo>
                    <a:close/>
                    <a:moveTo>
                      <a:pt x="2754" y="1"/>
                    </a:moveTo>
                    <a:cubicBezTo>
                      <a:pt x="1233" y="1"/>
                      <a:pt x="0" y="1240"/>
                      <a:pt x="0" y="2757"/>
                    </a:cubicBezTo>
                    <a:lnTo>
                      <a:pt x="0" y="24615"/>
                    </a:lnTo>
                    <a:cubicBezTo>
                      <a:pt x="0" y="26136"/>
                      <a:pt x="1239" y="27369"/>
                      <a:pt x="2754" y="27369"/>
                    </a:cubicBezTo>
                    <a:lnTo>
                      <a:pt x="4107" y="27369"/>
                    </a:lnTo>
                    <a:cubicBezTo>
                      <a:pt x="5627" y="27369"/>
                      <a:pt x="6863" y="26136"/>
                      <a:pt x="6863" y="24612"/>
                    </a:cubicBezTo>
                    <a:lnTo>
                      <a:pt x="6863" y="2757"/>
                    </a:lnTo>
                    <a:cubicBezTo>
                      <a:pt x="6863" y="1237"/>
                      <a:pt x="5624" y="1"/>
                      <a:pt x="41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6951;p55">
                <a:extLst>
                  <a:ext uri="{FF2B5EF4-FFF2-40B4-BE49-F238E27FC236}">
                    <a16:creationId xmlns:a16="http://schemas.microsoft.com/office/drawing/2014/main" id="{067C89F2-54A1-60BC-29D6-B33FFDA6678A}"/>
                  </a:ext>
                </a:extLst>
              </p:cNvPr>
              <p:cNvSpPr/>
              <p:nvPr/>
            </p:nvSpPr>
            <p:spPr>
              <a:xfrm>
                <a:off x="2886974" y="2643976"/>
                <a:ext cx="10228" cy="1122971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7120" extrusionOk="0">
                    <a:moveTo>
                      <a:pt x="1" y="0"/>
                    </a:moveTo>
                    <a:lnTo>
                      <a:pt x="1" y="27120"/>
                    </a:lnTo>
                    <a:lnTo>
                      <a:pt x="246" y="27120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6952;p55">
                <a:extLst>
                  <a:ext uri="{FF2B5EF4-FFF2-40B4-BE49-F238E27FC236}">
                    <a16:creationId xmlns:a16="http://schemas.microsoft.com/office/drawing/2014/main" id="{71DAE642-23C8-2C68-D2A0-F695ACE2027B}"/>
                  </a:ext>
                </a:extLst>
              </p:cNvPr>
              <p:cNvSpPr/>
              <p:nvPr/>
            </p:nvSpPr>
            <p:spPr>
              <a:xfrm>
                <a:off x="2547231" y="2877759"/>
                <a:ext cx="689601" cy="73415"/>
              </a:xfrm>
              <a:custGeom>
                <a:avLst/>
                <a:gdLst/>
                <a:ahLst/>
                <a:cxnLst/>
                <a:rect l="l" t="t" r="r" b="b"/>
                <a:pathLst>
                  <a:path w="16654" h="1773" extrusionOk="0">
                    <a:moveTo>
                      <a:pt x="113" y="1"/>
                    </a:moveTo>
                    <a:lnTo>
                      <a:pt x="1" y="219"/>
                    </a:lnTo>
                    <a:cubicBezTo>
                      <a:pt x="1945" y="1237"/>
                      <a:pt x="4135" y="1772"/>
                      <a:pt x="6337" y="1772"/>
                    </a:cubicBezTo>
                    <a:lnTo>
                      <a:pt x="10315" y="1772"/>
                    </a:lnTo>
                    <a:cubicBezTo>
                      <a:pt x="12519" y="1772"/>
                      <a:pt x="14709" y="1237"/>
                      <a:pt x="16653" y="219"/>
                    </a:cubicBezTo>
                    <a:lnTo>
                      <a:pt x="16542" y="1"/>
                    </a:lnTo>
                    <a:cubicBezTo>
                      <a:pt x="14631" y="1002"/>
                      <a:pt x="12477" y="1533"/>
                      <a:pt x="10315" y="1533"/>
                    </a:cubicBezTo>
                    <a:lnTo>
                      <a:pt x="6337" y="1533"/>
                    </a:lnTo>
                    <a:cubicBezTo>
                      <a:pt x="4175" y="1533"/>
                      <a:pt x="2024" y="1002"/>
                      <a:pt x="1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6953;p55">
                <a:extLst>
                  <a:ext uri="{FF2B5EF4-FFF2-40B4-BE49-F238E27FC236}">
                    <a16:creationId xmlns:a16="http://schemas.microsoft.com/office/drawing/2014/main" id="{7153C3E3-6670-39BD-F124-43E48DFAECDD}"/>
                  </a:ext>
                </a:extLst>
              </p:cNvPr>
              <p:cNvSpPr/>
              <p:nvPr/>
            </p:nvSpPr>
            <p:spPr>
              <a:xfrm>
                <a:off x="2561350" y="3500186"/>
                <a:ext cx="661029" cy="66211"/>
              </a:xfrm>
              <a:custGeom>
                <a:avLst/>
                <a:gdLst/>
                <a:ahLst/>
                <a:cxnLst/>
                <a:rect l="l" t="t" r="r" b="b"/>
                <a:pathLst>
                  <a:path w="15964" h="1599" extrusionOk="0">
                    <a:moveTo>
                      <a:pt x="5993" y="0"/>
                    </a:moveTo>
                    <a:cubicBezTo>
                      <a:pt x="3892" y="0"/>
                      <a:pt x="1878" y="466"/>
                      <a:pt x="0" y="1378"/>
                    </a:cubicBezTo>
                    <a:lnTo>
                      <a:pt x="109" y="1599"/>
                    </a:lnTo>
                    <a:cubicBezTo>
                      <a:pt x="1953" y="701"/>
                      <a:pt x="3934" y="243"/>
                      <a:pt x="5996" y="243"/>
                    </a:cubicBezTo>
                    <a:lnTo>
                      <a:pt x="9974" y="243"/>
                    </a:lnTo>
                    <a:cubicBezTo>
                      <a:pt x="12038" y="243"/>
                      <a:pt x="14016" y="701"/>
                      <a:pt x="15860" y="1599"/>
                    </a:cubicBezTo>
                    <a:lnTo>
                      <a:pt x="15964" y="1378"/>
                    </a:lnTo>
                    <a:cubicBezTo>
                      <a:pt x="14086" y="463"/>
                      <a:pt x="12072" y="0"/>
                      <a:pt x="99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6954;p55">
                <a:extLst>
                  <a:ext uri="{FF2B5EF4-FFF2-40B4-BE49-F238E27FC236}">
                    <a16:creationId xmlns:a16="http://schemas.microsoft.com/office/drawing/2014/main" id="{0A73595C-BE89-A49E-D848-ACC8D2835FF1}"/>
                  </a:ext>
                </a:extLst>
              </p:cNvPr>
              <p:cNvSpPr/>
              <p:nvPr/>
            </p:nvSpPr>
            <p:spPr>
              <a:xfrm>
                <a:off x="2635717" y="3004339"/>
                <a:ext cx="512501" cy="442563"/>
              </a:xfrm>
              <a:custGeom>
                <a:avLst/>
                <a:gdLst/>
                <a:ahLst/>
                <a:cxnLst/>
                <a:rect l="l" t="t" r="r" b="b"/>
                <a:pathLst>
                  <a:path w="12377" h="10688" extrusionOk="0">
                    <a:moveTo>
                      <a:pt x="6191" y="0"/>
                    </a:moveTo>
                    <a:cubicBezTo>
                      <a:pt x="5339" y="0"/>
                      <a:pt x="4487" y="445"/>
                      <a:pt x="4049" y="1335"/>
                    </a:cubicBezTo>
                    <a:lnTo>
                      <a:pt x="3644" y="2150"/>
                    </a:lnTo>
                    <a:lnTo>
                      <a:pt x="2746" y="2284"/>
                    </a:lnTo>
                    <a:cubicBezTo>
                      <a:pt x="785" y="2568"/>
                      <a:pt x="1" y="4979"/>
                      <a:pt x="1421" y="6359"/>
                    </a:cubicBezTo>
                    <a:lnTo>
                      <a:pt x="2074" y="6996"/>
                    </a:lnTo>
                    <a:lnTo>
                      <a:pt x="1920" y="7891"/>
                    </a:lnTo>
                    <a:cubicBezTo>
                      <a:pt x="1656" y="9436"/>
                      <a:pt x="2880" y="10687"/>
                      <a:pt x="4271" y="10687"/>
                    </a:cubicBezTo>
                    <a:cubicBezTo>
                      <a:pt x="4639" y="10687"/>
                      <a:pt x="5019" y="10600"/>
                      <a:pt x="5385" y="10407"/>
                    </a:cubicBezTo>
                    <a:lnTo>
                      <a:pt x="6192" y="9986"/>
                    </a:lnTo>
                    <a:lnTo>
                      <a:pt x="6998" y="10407"/>
                    </a:lnTo>
                    <a:cubicBezTo>
                      <a:pt x="7363" y="10600"/>
                      <a:pt x="7742" y="10687"/>
                      <a:pt x="8109" y="10687"/>
                    </a:cubicBezTo>
                    <a:cubicBezTo>
                      <a:pt x="9500" y="10687"/>
                      <a:pt x="10727" y="9436"/>
                      <a:pt x="10463" y="7891"/>
                    </a:cubicBezTo>
                    <a:lnTo>
                      <a:pt x="10309" y="6996"/>
                    </a:lnTo>
                    <a:lnTo>
                      <a:pt x="10962" y="6359"/>
                    </a:lnTo>
                    <a:cubicBezTo>
                      <a:pt x="12376" y="4976"/>
                      <a:pt x="11595" y="2568"/>
                      <a:pt x="9637" y="2284"/>
                    </a:cubicBezTo>
                    <a:lnTo>
                      <a:pt x="8736" y="2150"/>
                    </a:lnTo>
                    <a:lnTo>
                      <a:pt x="8331" y="1335"/>
                    </a:lnTo>
                    <a:cubicBezTo>
                      <a:pt x="7895" y="445"/>
                      <a:pt x="7043" y="0"/>
                      <a:pt x="6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6955;p55">
                <a:extLst>
                  <a:ext uri="{FF2B5EF4-FFF2-40B4-BE49-F238E27FC236}">
                    <a16:creationId xmlns:a16="http://schemas.microsoft.com/office/drawing/2014/main" id="{2F3D1542-CC71-03B5-F6F1-A2A1C8D92F91}"/>
                  </a:ext>
                </a:extLst>
              </p:cNvPr>
              <p:cNvSpPr/>
              <p:nvPr/>
            </p:nvSpPr>
            <p:spPr>
              <a:xfrm>
                <a:off x="2673853" y="3037133"/>
                <a:ext cx="436601" cy="376725"/>
              </a:xfrm>
              <a:custGeom>
                <a:avLst/>
                <a:gdLst/>
                <a:ahLst/>
                <a:cxnLst/>
                <a:rect l="l" t="t" r="r" b="b"/>
                <a:pathLst>
                  <a:path w="10544" h="9098" extrusionOk="0">
                    <a:moveTo>
                      <a:pt x="5271" y="0"/>
                    </a:moveTo>
                    <a:cubicBezTo>
                      <a:pt x="4544" y="0"/>
                      <a:pt x="3818" y="378"/>
                      <a:pt x="3443" y="1134"/>
                    </a:cubicBezTo>
                    <a:lnTo>
                      <a:pt x="3100" y="1829"/>
                    </a:lnTo>
                    <a:lnTo>
                      <a:pt x="2333" y="1941"/>
                    </a:lnTo>
                    <a:cubicBezTo>
                      <a:pt x="667" y="2181"/>
                      <a:pt x="1" y="4231"/>
                      <a:pt x="1209" y="5411"/>
                    </a:cubicBezTo>
                    <a:lnTo>
                      <a:pt x="1761" y="5952"/>
                    </a:lnTo>
                    <a:lnTo>
                      <a:pt x="1630" y="6714"/>
                    </a:lnTo>
                    <a:cubicBezTo>
                      <a:pt x="1402" y="8028"/>
                      <a:pt x="2451" y="9097"/>
                      <a:pt x="3638" y="9097"/>
                    </a:cubicBezTo>
                    <a:cubicBezTo>
                      <a:pt x="3951" y="9097"/>
                      <a:pt x="4273" y="9023"/>
                      <a:pt x="4584" y="8859"/>
                    </a:cubicBezTo>
                    <a:lnTo>
                      <a:pt x="5271" y="8497"/>
                    </a:lnTo>
                    <a:lnTo>
                      <a:pt x="5957" y="8859"/>
                    </a:lnTo>
                    <a:cubicBezTo>
                      <a:pt x="6269" y="9023"/>
                      <a:pt x="6592" y="9098"/>
                      <a:pt x="6905" y="9098"/>
                    </a:cubicBezTo>
                    <a:cubicBezTo>
                      <a:pt x="8091" y="9098"/>
                      <a:pt x="9136" y="8032"/>
                      <a:pt x="8911" y="6714"/>
                    </a:cubicBezTo>
                    <a:lnTo>
                      <a:pt x="8777" y="5952"/>
                    </a:lnTo>
                    <a:lnTo>
                      <a:pt x="9332" y="5411"/>
                    </a:lnTo>
                    <a:cubicBezTo>
                      <a:pt x="10543" y="4237"/>
                      <a:pt x="9876" y="2186"/>
                      <a:pt x="8205" y="1941"/>
                    </a:cubicBezTo>
                    <a:lnTo>
                      <a:pt x="7438" y="1829"/>
                    </a:lnTo>
                    <a:lnTo>
                      <a:pt x="7098" y="1134"/>
                    </a:lnTo>
                    <a:cubicBezTo>
                      <a:pt x="6723" y="378"/>
                      <a:pt x="5997" y="0"/>
                      <a:pt x="52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6956;p55">
                <a:extLst>
                  <a:ext uri="{FF2B5EF4-FFF2-40B4-BE49-F238E27FC236}">
                    <a16:creationId xmlns:a16="http://schemas.microsoft.com/office/drawing/2014/main" id="{11D9B359-55B9-99C4-D19A-CF154E9C8D68}"/>
                  </a:ext>
                </a:extLst>
              </p:cNvPr>
              <p:cNvSpPr/>
              <p:nvPr/>
            </p:nvSpPr>
            <p:spPr>
              <a:xfrm>
                <a:off x="2673853" y="3067319"/>
                <a:ext cx="401487" cy="362688"/>
              </a:xfrm>
              <a:custGeom>
                <a:avLst/>
                <a:gdLst/>
                <a:ahLst/>
                <a:cxnLst/>
                <a:rect l="l" t="t" r="r" b="b"/>
                <a:pathLst>
                  <a:path w="9696" h="8759" extrusionOk="0">
                    <a:moveTo>
                      <a:pt x="1" y="4124"/>
                    </a:moveTo>
                    <a:lnTo>
                      <a:pt x="1" y="4124"/>
                    </a:lnTo>
                    <a:cubicBezTo>
                      <a:pt x="121" y="4378"/>
                      <a:pt x="280" y="4624"/>
                      <a:pt x="503" y="4838"/>
                    </a:cubicBezTo>
                    <a:lnTo>
                      <a:pt x="1156" y="5475"/>
                    </a:lnTo>
                    <a:lnTo>
                      <a:pt x="1002" y="6370"/>
                    </a:lnTo>
                    <a:cubicBezTo>
                      <a:pt x="991" y="6437"/>
                      <a:pt x="988" y="6498"/>
                      <a:pt x="980" y="6565"/>
                    </a:cubicBezTo>
                    <a:cubicBezTo>
                      <a:pt x="1861" y="6230"/>
                      <a:pt x="2897" y="5574"/>
                      <a:pt x="3868" y="5147"/>
                    </a:cubicBezTo>
                    <a:lnTo>
                      <a:pt x="3868" y="5147"/>
                    </a:lnTo>
                    <a:cubicBezTo>
                      <a:pt x="3867" y="5206"/>
                      <a:pt x="3885" y="5245"/>
                      <a:pt x="3941" y="5245"/>
                    </a:cubicBezTo>
                    <a:cubicBezTo>
                      <a:pt x="3949" y="5245"/>
                      <a:pt x="3956" y="5244"/>
                      <a:pt x="3965" y="5243"/>
                    </a:cubicBezTo>
                    <a:cubicBezTo>
                      <a:pt x="4252" y="5198"/>
                      <a:pt x="4531" y="5067"/>
                      <a:pt x="4710" y="4841"/>
                    </a:cubicBezTo>
                    <a:lnTo>
                      <a:pt x="4710" y="4841"/>
                    </a:lnTo>
                    <a:cubicBezTo>
                      <a:pt x="4439" y="4914"/>
                      <a:pt x="4156" y="5020"/>
                      <a:pt x="3868" y="5147"/>
                    </a:cubicBezTo>
                    <a:lnTo>
                      <a:pt x="3868" y="5147"/>
                    </a:lnTo>
                    <a:cubicBezTo>
                      <a:pt x="3870" y="4977"/>
                      <a:pt x="4037" y="4642"/>
                      <a:pt x="3904" y="4642"/>
                    </a:cubicBezTo>
                    <a:cubicBezTo>
                      <a:pt x="3893" y="4642"/>
                      <a:pt x="3880" y="4644"/>
                      <a:pt x="3864" y="4649"/>
                    </a:cubicBezTo>
                    <a:cubicBezTo>
                      <a:pt x="3100" y="4897"/>
                      <a:pt x="2639" y="5077"/>
                      <a:pt x="2176" y="5077"/>
                    </a:cubicBezTo>
                    <a:cubicBezTo>
                      <a:pt x="1625" y="5077"/>
                      <a:pt x="1071" y="4822"/>
                      <a:pt x="1" y="4124"/>
                    </a:cubicBezTo>
                    <a:close/>
                    <a:moveTo>
                      <a:pt x="7508" y="1"/>
                    </a:moveTo>
                    <a:cubicBezTo>
                      <a:pt x="7304" y="1081"/>
                      <a:pt x="6978" y="2138"/>
                      <a:pt x="6531" y="3142"/>
                    </a:cubicBezTo>
                    <a:cubicBezTo>
                      <a:pt x="6412" y="3418"/>
                      <a:pt x="6250" y="3720"/>
                      <a:pt x="5960" y="3803"/>
                    </a:cubicBezTo>
                    <a:cubicBezTo>
                      <a:pt x="5908" y="3819"/>
                      <a:pt x="5855" y="3826"/>
                      <a:pt x="5802" y="3826"/>
                    </a:cubicBezTo>
                    <a:cubicBezTo>
                      <a:pt x="5627" y="3826"/>
                      <a:pt x="5452" y="3748"/>
                      <a:pt x="5315" y="3636"/>
                    </a:cubicBezTo>
                    <a:cubicBezTo>
                      <a:pt x="5134" y="3488"/>
                      <a:pt x="5008" y="3290"/>
                      <a:pt x="4883" y="3095"/>
                    </a:cubicBezTo>
                    <a:cubicBezTo>
                      <a:pt x="4249" y="2102"/>
                      <a:pt x="3616" y="1109"/>
                      <a:pt x="2983" y="113"/>
                    </a:cubicBezTo>
                    <a:lnTo>
                      <a:pt x="2729" y="629"/>
                    </a:lnTo>
                    <a:lnTo>
                      <a:pt x="2235" y="698"/>
                    </a:lnTo>
                    <a:cubicBezTo>
                      <a:pt x="3265" y="1348"/>
                      <a:pt x="4157" y="2197"/>
                      <a:pt x="4673" y="3282"/>
                    </a:cubicBezTo>
                    <a:cubicBezTo>
                      <a:pt x="4908" y="3778"/>
                      <a:pt x="5045" y="4409"/>
                      <a:pt x="4710" y="4841"/>
                    </a:cubicBezTo>
                    <a:cubicBezTo>
                      <a:pt x="4714" y="4840"/>
                      <a:pt x="4718" y="4840"/>
                      <a:pt x="4721" y="4840"/>
                    </a:cubicBezTo>
                    <a:cubicBezTo>
                      <a:pt x="4845" y="4840"/>
                      <a:pt x="4774" y="5371"/>
                      <a:pt x="4883" y="5461"/>
                    </a:cubicBezTo>
                    <a:cubicBezTo>
                      <a:pt x="4961" y="5522"/>
                      <a:pt x="4989" y="5622"/>
                      <a:pt x="5005" y="5720"/>
                    </a:cubicBezTo>
                    <a:cubicBezTo>
                      <a:pt x="5095" y="6192"/>
                      <a:pt x="5047" y="6680"/>
                      <a:pt x="4983" y="7157"/>
                    </a:cubicBezTo>
                    <a:cubicBezTo>
                      <a:pt x="4913" y="7695"/>
                      <a:pt x="4821" y="8228"/>
                      <a:pt x="4713" y="8758"/>
                    </a:cubicBezTo>
                    <a:lnTo>
                      <a:pt x="5271" y="8465"/>
                    </a:lnTo>
                    <a:lnTo>
                      <a:pt x="5683" y="8683"/>
                    </a:lnTo>
                    <a:cubicBezTo>
                      <a:pt x="5625" y="8236"/>
                      <a:pt x="5583" y="7784"/>
                      <a:pt x="5563" y="7335"/>
                    </a:cubicBezTo>
                    <a:cubicBezTo>
                      <a:pt x="5530" y="6599"/>
                      <a:pt x="5563" y="5815"/>
                      <a:pt x="5976" y="5210"/>
                    </a:cubicBezTo>
                    <a:cubicBezTo>
                      <a:pt x="6004" y="5168"/>
                      <a:pt x="6038" y="5126"/>
                      <a:pt x="6082" y="5098"/>
                    </a:cubicBezTo>
                    <a:cubicBezTo>
                      <a:pt x="6141" y="5062"/>
                      <a:pt x="6211" y="5059"/>
                      <a:pt x="6280" y="5059"/>
                    </a:cubicBezTo>
                    <a:cubicBezTo>
                      <a:pt x="6284" y="5059"/>
                      <a:pt x="6288" y="5059"/>
                      <a:pt x="6291" y="5059"/>
                    </a:cubicBezTo>
                    <a:cubicBezTo>
                      <a:pt x="7364" y="5059"/>
                      <a:pt x="8390" y="5467"/>
                      <a:pt x="9436" y="5731"/>
                    </a:cubicBezTo>
                    <a:lnTo>
                      <a:pt x="9394" y="5475"/>
                    </a:lnTo>
                    <a:lnTo>
                      <a:pt x="9695" y="5170"/>
                    </a:lnTo>
                    <a:cubicBezTo>
                      <a:pt x="9321" y="5154"/>
                      <a:pt x="8950" y="5134"/>
                      <a:pt x="8579" y="5078"/>
                    </a:cubicBezTo>
                    <a:cubicBezTo>
                      <a:pt x="8200" y="5023"/>
                      <a:pt x="7823" y="4939"/>
                      <a:pt x="7458" y="4825"/>
                    </a:cubicBezTo>
                    <a:cubicBezTo>
                      <a:pt x="7215" y="4749"/>
                      <a:pt x="6975" y="4657"/>
                      <a:pt x="6780" y="4501"/>
                    </a:cubicBezTo>
                    <a:cubicBezTo>
                      <a:pt x="6584" y="4345"/>
                      <a:pt x="6434" y="4110"/>
                      <a:pt x="6434" y="3859"/>
                    </a:cubicBezTo>
                    <a:cubicBezTo>
                      <a:pt x="6434" y="3605"/>
                      <a:pt x="6582" y="3374"/>
                      <a:pt x="6721" y="3165"/>
                    </a:cubicBezTo>
                    <a:lnTo>
                      <a:pt x="8342" y="707"/>
                    </a:lnTo>
                    <a:lnTo>
                      <a:pt x="7820" y="629"/>
                    </a:lnTo>
                    <a:lnTo>
                      <a:pt x="7508" y="1"/>
                    </a:ln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6957;p55">
                <a:extLst>
                  <a:ext uri="{FF2B5EF4-FFF2-40B4-BE49-F238E27FC236}">
                    <a16:creationId xmlns:a16="http://schemas.microsoft.com/office/drawing/2014/main" id="{DFCC0F4D-A680-3FBE-D912-74AC130096D5}"/>
                  </a:ext>
                </a:extLst>
              </p:cNvPr>
              <p:cNvSpPr/>
              <p:nvPr/>
            </p:nvSpPr>
            <p:spPr>
              <a:xfrm>
                <a:off x="2809129" y="3142762"/>
                <a:ext cx="165796" cy="165837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4005" extrusionOk="0">
                    <a:moveTo>
                      <a:pt x="2004" y="1"/>
                    </a:moveTo>
                    <a:cubicBezTo>
                      <a:pt x="896" y="1"/>
                      <a:pt x="0" y="896"/>
                      <a:pt x="0" y="2001"/>
                    </a:cubicBezTo>
                    <a:cubicBezTo>
                      <a:pt x="0" y="3109"/>
                      <a:pt x="896" y="4004"/>
                      <a:pt x="2004" y="4004"/>
                    </a:cubicBezTo>
                    <a:cubicBezTo>
                      <a:pt x="3108" y="4004"/>
                      <a:pt x="4004" y="3109"/>
                      <a:pt x="4004" y="2001"/>
                    </a:cubicBezTo>
                    <a:cubicBezTo>
                      <a:pt x="4004" y="896"/>
                      <a:pt x="3108" y="1"/>
                      <a:pt x="200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6958;p55">
                <a:extLst>
                  <a:ext uri="{FF2B5EF4-FFF2-40B4-BE49-F238E27FC236}">
                    <a16:creationId xmlns:a16="http://schemas.microsoft.com/office/drawing/2014/main" id="{C0BEB425-0FF6-1710-4703-2867C56A2F9C}"/>
                  </a:ext>
                </a:extLst>
              </p:cNvPr>
              <p:cNvSpPr/>
              <p:nvPr/>
            </p:nvSpPr>
            <p:spPr>
              <a:xfrm>
                <a:off x="2826230" y="3168973"/>
                <a:ext cx="131593" cy="113374"/>
              </a:xfrm>
              <a:custGeom>
                <a:avLst/>
                <a:gdLst/>
                <a:ahLst/>
                <a:cxnLst/>
                <a:rect l="l" t="t" r="r" b="b"/>
                <a:pathLst>
                  <a:path w="3178" h="2738" extrusionOk="0">
                    <a:moveTo>
                      <a:pt x="1589" y="1"/>
                    </a:moveTo>
                    <a:cubicBezTo>
                      <a:pt x="1371" y="1"/>
                      <a:pt x="1151" y="115"/>
                      <a:pt x="1035" y="344"/>
                    </a:cubicBezTo>
                    <a:lnTo>
                      <a:pt x="932" y="553"/>
                    </a:lnTo>
                    <a:lnTo>
                      <a:pt x="701" y="584"/>
                    </a:lnTo>
                    <a:cubicBezTo>
                      <a:pt x="198" y="654"/>
                      <a:pt x="0" y="1270"/>
                      <a:pt x="363" y="1627"/>
                    </a:cubicBezTo>
                    <a:lnTo>
                      <a:pt x="530" y="1792"/>
                    </a:lnTo>
                    <a:lnTo>
                      <a:pt x="491" y="2021"/>
                    </a:lnTo>
                    <a:cubicBezTo>
                      <a:pt x="425" y="2416"/>
                      <a:pt x="739" y="2737"/>
                      <a:pt x="1096" y="2737"/>
                    </a:cubicBezTo>
                    <a:cubicBezTo>
                      <a:pt x="1190" y="2737"/>
                      <a:pt x="1287" y="2715"/>
                      <a:pt x="1381" y="2665"/>
                    </a:cubicBezTo>
                    <a:lnTo>
                      <a:pt x="1588" y="2559"/>
                    </a:lnTo>
                    <a:lnTo>
                      <a:pt x="1791" y="2665"/>
                    </a:lnTo>
                    <a:cubicBezTo>
                      <a:pt x="1886" y="2715"/>
                      <a:pt x="1983" y="2737"/>
                      <a:pt x="2078" y="2737"/>
                    </a:cubicBezTo>
                    <a:cubicBezTo>
                      <a:pt x="2435" y="2737"/>
                      <a:pt x="2747" y="2416"/>
                      <a:pt x="2681" y="2021"/>
                    </a:cubicBezTo>
                    <a:lnTo>
                      <a:pt x="2642" y="1792"/>
                    </a:lnTo>
                    <a:lnTo>
                      <a:pt x="2810" y="1627"/>
                    </a:lnTo>
                    <a:cubicBezTo>
                      <a:pt x="3178" y="1276"/>
                      <a:pt x="2974" y="657"/>
                      <a:pt x="2472" y="584"/>
                    </a:cubicBezTo>
                    <a:lnTo>
                      <a:pt x="2243" y="553"/>
                    </a:lnTo>
                    <a:lnTo>
                      <a:pt x="2137" y="344"/>
                    </a:lnTo>
                    <a:cubicBezTo>
                      <a:pt x="2026" y="115"/>
                      <a:pt x="1808" y="1"/>
                      <a:pt x="158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6959;p55">
                <a:extLst>
                  <a:ext uri="{FF2B5EF4-FFF2-40B4-BE49-F238E27FC236}">
                    <a16:creationId xmlns:a16="http://schemas.microsoft.com/office/drawing/2014/main" id="{0400B8D9-7248-D435-815A-6820EF0221E1}"/>
                  </a:ext>
                </a:extLst>
              </p:cNvPr>
              <p:cNvSpPr/>
              <p:nvPr/>
            </p:nvSpPr>
            <p:spPr>
              <a:xfrm>
                <a:off x="2849335" y="3182844"/>
                <a:ext cx="85506" cy="85548"/>
              </a:xfrm>
              <a:custGeom>
                <a:avLst/>
                <a:gdLst/>
                <a:ahLst/>
                <a:cxnLst/>
                <a:rect l="l" t="t" r="r" b="b"/>
                <a:pathLst>
                  <a:path w="2065" h="2066" extrusionOk="0">
                    <a:moveTo>
                      <a:pt x="1033" y="1"/>
                    </a:moveTo>
                    <a:cubicBezTo>
                      <a:pt x="461" y="1"/>
                      <a:pt x="0" y="461"/>
                      <a:pt x="0" y="1033"/>
                    </a:cubicBezTo>
                    <a:cubicBezTo>
                      <a:pt x="0" y="1605"/>
                      <a:pt x="461" y="2065"/>
                      <a:pt x="1033" y="2065"/>
                    </a:cubicBezTo>
                    <a:cubicBezTo>
                      <a:pt x="1604" y="2065"/>
                      <a:pt x="2065" y="1605"/>
                      <a:pt x="2065" y="1033"/>
                    </a:cubicBezTo>
                    <a:cubicBezTo>
                      <a:pt x="2065" y="467"/>
                      <a:pt x="1604" y="1"/>
                      <a:pt x="10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6960;p55">
                <a:extLst>
                  <a:ext uri="{FF2B5EF4-FFF2-40B4-BE49-F238E27FC236}">
                    <a16:creationId xmlns:a16="http://schemas.microsoft.com/office/drawing/2014/main" id="{1AD5AAA2-A256-F0E1-1FD5-1957D46E267E}"/>
                  </a:ext>
                </a:extLst>
              </p:cNvPr>
              <p:cNvSpPr/>
              <p:nvPr/>
            </p:nvSpPr>
            <p:spPr>
              <a:xfrm>
                <a:off x="2889541" y="3099119"/>
                <a:ext cx="5093" cy="255774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177" extrusionOk="0">
                    <a:moveTo>
                      <a:pt x="0" y="0"/>
                    </a:moveTo>
                    <a:lnTo>
                      <a:pt x="0" y="6177"/>
                    </a:lnTo>
                    <a:lnTo>
                      <a:pt x="123" y="6177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6961;p55">
                <a:extLst>
                  <a:ext uri="{FF2B5EF4-FFF2-40B4-BE49-F238E27FC236}">
                    <a16:creationId xmlns:a16="http://schemas.microsoft.com/office/drawing/2014/main" id="{0CB87A00-C5A4-E80A-3A5E-1AA2FD068231}"/>
                  </a:ext>
                </a:extLst>
              </p:cNvPr>
              <p:cNvSpPr/>
              <p:nvPr/>
            </p:nvSpPr>
            <p:spPr>
              <a:xfrm>
                <a:off x="2879479" y="3077050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0"/>
                    </a:moveTo>
                    <a:cubicBezTo>
                      <a:pt x="140" y="0"/>
                      <a:pt x="0" y="140"/>
                      <a:pt x="0" y="313"/>
                    </a:cubicBezTo>
                    <a:cubicBezTo>
                      <a:pt x="0" y="489"/>
                      <a:pt x="140" y="628"/>
                      <a:pt x="313" y="628"/>
                    </a:cubicBezTo>
                    <a:cubicBezTo>
                      <a:pt x="489" y="628"/>
                      <a:pt x="628" y="489"/>
                      <a:pt x="628" y="313"/>
                    </a:cubicBezTo>
                    <a:cubicBezTo>
                      <a:pt x="628" y="140"/>
                      <a:pt x="489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6962;p55">
                <a:extLst>
                  <a:ext uri="{FF2B5EF4-FFF2-40B4-BE49-F238E27FC236}">
                    <a16:creationId xmlns:a16="http://schemas.microsoft.com/office/drawing/2014/main" id="{AC1F7764-F0EF-B67F-1704-CABCB4FF6ECD}"/>
                  </a:ext>
                </a:extLst>
              </p:cNvPr>
              <p:cNvSpPr/>
              <p:nvPr/>
            </p:nvSpPr>
            <p:spPr>
              <a:xfrm>
                <a:off x="2887222" y="3084875"/>
                <a:ext cx="10559" cy="10352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0" extrusionOk="0">
                    <a:moveTo>
                      <a:pt x="135" y="1"/>
                    </a:moveTo>
                    <a:cubicBezTo>
                      <a:pt x="132" y="1"/>
                      <a:pt x="129" y="1"/>
                      <a:pt x="126" y="1"/>
                    </a:cubicBezTo>
                    <a:cubicBezTo>
                      <a:pt x="56" y="1"/>
                      <a:pt x="0" y="57"/>
                      <a:pt x="0" y="127"/>
                    </a:cubicBezTo>
                    <a:cubicBezTo>
                      <a:pt x="0" y="196"/>
                      <a:pt x="56" y="249"/>
                      <a:pt x="126" y="249"/>
                    </a:cubicBezTo>
                    <a:cubicBezTo>
                      <a:pt x="196" y="249"/>
                      <a:pt x="254" y="196"/>
                      <a:pt x="254" y="127"/>
                    </a:cubicBezTo>
                    <a:cubicBezTo>
                      <a:pt x="254" y="55"/>
                      <a:pt x="198" y="1"/>
                      <a:pt x="135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6963;p55">
                <a:extLst>
                  <a:ext uri="{FF2B5EF4-FFF2-40B4-BE49-F238E27FC236}">
                    <a16:creationId xmlns:a16="http://schemas.microsoft.com/office/drawing/2014/main" id="{D5AA07BA-9C95-5202-9C2A-18FE82F761FB}"/>
                  </a:ext>
                </a:extLst>
              </p:cNvPr>
              <p:cNvSpPr/>
              <p:nvPr/>
            </p:nvSpPr>
            <p:spPr>
              <a:xfrm>
                <a:off x="2879355" y="3350914"/>
                <a:ext cx="26045" cy="26045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9" extrusionOk="0">
                    <a:moveTo>
                      <a:pt x="313" y="1"/>
                    </a:moveTo>
                    <a:cubicBezTo>
                      <a:pt x="140" y="1"/>
                      <a:pt x="1" y="146"/>
                      <a:pt x="1" y="316"/>
                    </a:cubicBezTo>
                    <a:cubicBezTo>
                      <a:pt x="1" y="489"/>
                      <a:pt x="143" y="629"/>
                      <a:pt x="313" y="629"/>
                    </a:cubicBezTo>
                    <a:cubicBezTo>
                      <a:pt x="489" y="629"/>
                      <a:pt x="628" y="486"/>
                      <a:pt x="628" y="316"/>
                    </a:cubicBezTo>
                    <a:cubicBezTo>
                      <a:pt x="628" y="146"/>
                      <a:pt x="489" y="6"/>
                      <a:pt x="313" y="1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6964;p55">
                <a:extLst>
                  <a:ext uri="{FF2B5EF4-FFF2-40B4-BE49-F238E27FC236}">
                    <a16:creationId xmlns:a16="http://schemas.microsoft.com/office/drawing/2014/main" id="{90CA4D2D-F07A-374B-A371-C54BA40D0870}"/>
                  </a:ext>
                </a:extLst>
              </p:cNvPr>
              <p:cNvSpPr/>
              <p:nvPr/>
            </p:nvSpPr>
            <p:spPr>
              <a:xfrm>
                <a:off x="2887222" y="3358782"/>
                <a:ext cx="10559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5" h="252" extrusionOk="0">
                    <a:moveTo>
                      <a:pt x="126" y="1"/>
                    </a:moveTo>
                    <a:cubicBezTo>
                      <a:pt x="56" y="1"/>
                      <a:pt x="0" y="56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6" y="252"/>
                      <a:pt x="254" y="196"/>
                      <a:pt x="254" y="126"/>
                    </a:cubicBezTo>
                    <a:cubicBezTo>
                      <a:pt x="254" y="56"/>
                      <a:pt x="193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6965;p55">
                <a:extLst>
                  <a:ext uri="{FF2B5EF4-FFF2-40B4-BE49-F238E27FC236}">
                    <a16:creationId xmlns:a16="http://schemas.microsoft.com/office/drawing/2014/main" id="{627D4DDA-020E-4FB2-02D1-51F4E7C4AB7A}"/>
                  </a:ext>
                </a:extLst>
              </p:cNvPr>
              <p:cNvSpPr/>
              <p:nvPr/>
            </p:nvSpPr>
            <p:spPr>
              <a:xfrm>
                <a:off x="2764534" y="3224209"/>
                <a:ext cx="255816" cy="5135"/>
              </a:xfrm>
              <a:custGeom>
                <a:avLst/>
                <a:gdLst/>
                <a:ahLst/>
                <a:cxnLst/>
                <a:rect l="l" t="t" r="r" b="b"/>
                <a:pathLst>
                  <a:path w="6178" h="124" extrusionOk="0">
                    <a:moveTo>
                      <a:pt x="1" y="1"/>
                    </a:moveTo>
                    <a:lnTo>
                      <a:pt x="1" y="123"/>
                    </a:lnTo>
                    <a:lnTo>
                      <a:pt x="6177" y="123"/>
                    </a:lnTo>
                    <a:lnTo>
                      <a:pt x="617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6966;p55">
                <a:extLst>
                  <a:ext uri="{FF2B5EF4-FFF2-40B4-BE49-F238E27FC236}">
                    <a16:creationId xmlns:a16="http://schemas.microsoft.com/office/drawing/2014/main" id="{8262A580-82C3-2F63-D71E-F0D9BDAB4478}"/>
                  </a:ext>
                </a:extLst>
              </p:cNvPr>
              <p:cNvSpPr/>
              <p:nvPr/>
            </p:nvSpPr>
            <p:spPr>
              <a:xfrm>
                <a:off x="3016370" y="3213941"/>
                <a:ext cx="26004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28" extrusionOk="0">
                    <a:moveTo>
                      <a:pt x="316" y="0"/>
                    </a:moveTo>
                    <a:cubicBezTo>
                      <a:pt x="140" y="0"/>
                      <a:pt x="0" y="140"/>
                      <a:pt x="0" y="315"/>
                    </a:cubicBezTo>
                    <a:cubicBezTo>
                      <a:pt x="0" y="488"/>
                      <a:pt x="140" y="628"/>
                      <a:pt x="316" y="628"/>
                    </a:cubicBezTo>
                    <a:cubicBezTo>
                      <a:pt x="489" y="628"/>
                      <a:pt x="628" y="488"/>
                      <a:pt x="628" y="315"/>
                    </a:cubicBezTo>
                    <a:cubicBezTo>
                      <a:pt x="628" y="140"/>
                      <a:pt x="489" y="0"/>
                      <a:pt x="316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6967;p55">
                <a:extLst>
                  <a:ext uri="{FF2B5EF4-FFF2-40B4-BE49-F238E27FC236}">
                    <a16:creationId xmlns:a16="http://schemas.microsoft.com/office/drawing/2014/main" id="{8D388866-33B1-9B0A-0E5E-39619929C2D3}"/>
                  </a:ext>
                </a:extLst>
              </p:cNvPr>
              <p:cNvSpPr/>
              <p:nvPr/>
            </p:nvSpPr>
            <p:spPr>
              <a:xfrm>
                <a:off x="3024237" y="3221891"/>
                <a:ext cx="10518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4" h="252" extrusionOk="0">
                    <a:moveTo>
                      <a:pt x="126" y="1"/>
                    </a:moveTo>
                    <a:cubicBezTo>
                      <a:pt x="56" y="1"/>
                      <a:pt x="0" y="57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5" y="252"/>
                      <a:pt x="254" y="196"/>
                      <a:pt x="251" y="126"/>
                    </a:cubicBezTo>
                    <a:cubicBezTo>
                      <a:pt x="251" y="57"/>
                      <a:pt x="195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6968;p55">
                <a:extLst>
                  <a:ext uri="{FF2B5EF4-FFF2-40B4-BE49-F238E27FC236}">
                    <a16:creationId xmlns:a16="http://schemas.microsoft.com/office/drawing/2014/main" id="{FEA691D3-3614-7768-AB13-6880A6419284}"/>
                  </a:ext>
                </a:extLst>
              </p:cNvPr>
              <p:cNvSpPr/>
              <p:nvPr/>
            </p:nvSpPr>
            <p:spPr>
              <a:xfrm>
                <a:off x="2742464" y="3213941"/>
                <a:ext cx="26045" cy="26004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28" extrusionOk="0">
                    <a:moveTo>
                      <a:pt x="313" y="0"/>
                    </a:moveTo>
                    <a:cubicBezTo>
                      <a:pt x="140" y="0"/>
                      <a:pt x="1" y="142"/>
                      <a:pt x="1" y="315"/>
                    </a:cubicBezTo>
                    <a:cubicBezTo>
                      <a:pt x="1" y="488"/>
                      <a:pt x="143" y="628"/>
                      <a:pt x="313" y="628"/>
                    </a:cubicBezTo>
                    <a:cubicBezTo>
                      <a:pt x="486" y="628"/>
                      <a:pt x="626" y="488"/>
                      <a:pt x="628" y="315"/>
                    </a:cubicBezTo>
                    <a:cubicBezTo>
                      <a:pt x="628" y="140"/>
                      <a:pt x="483" y="0"/>
                      <a:pt x="31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6969;p55">
                <a:extLst>
                  <a:ext uri="{FF2B5EF4-FFF2-40B4-BE49-F238E27FC236}">
                    <a16:creationId xmlns:a16="http://schemas.microsoft.com/office/drawing/2014/main" id="{623B8DF2-2F49-144C-73B0-43F01FB6EEE7}"/>
                  </a:ext>
                </a:extLst>
              </p:cNvPr>
              <p:cNvSpPr/>
              <p:nvPr/>
            </p:nvSpPr>
            <p:spPr>
              <a:xfrm>
                <a:off x="2750207" y="3221891"/>
                <a:ext cx="10435" cy="1043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252" extrusionOk="0">
                    <a:moveTo>
                      <a:pt x="126" y="1"/>
                    </a:moveTo>
                    <a:cubicBezTo>
                      <a:pt x="56" y="1"/>
                      <a:pt x="1" y="57"/>
                      <a:pt x="1" y="126"/>
                    </a:cubicBezTo>
                    <a:cubicBezTo>
                      <a:pt x="1" y="196"/>
                      <a:pt x="56" y="252"/>
                      <a:pt x="126" y="252"/>
                    </a:cubicBezTo>
                    <a:cubicBezTo>
                      <a:pt x="196" y="252"/>
                      <a:pt x="252" y="196"/>
                      <a:pt x="252" y="126"/>
                    </a:cubicBezTo>
                    <a:cubicBezTo>
                      <a:pt x="252" y="57"/>
                      <a:pt x="196" y="1"/>
                      <a:pt x="126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6970;p55">
                <a:extLst>
                  <a:ext uri="{FF2B5EF4-FFF2-40B4-BE49-F238E27FC236}">
                    <a16:creationId xmlns:a16="http://schemas.microsoft.com/office/drawing/2014/main" id="{3815B1B4-1D88-9590-37E7-20D158A3771D}"/>
                  </a:ext>
                </a:extLst>
              </p:cNvPr>
              <p:cNvSpPr/>
              <p:nvPr/>
            </p:nvSpPr>
            <p:spPr>
              <a:xfrm>
                <a:off x="2821137" y="3155930"/>
                <a:ext cx="141904" cy="141904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7" extrusionOk="0">
                    <a:moveTo>
                      <a:pt x="3340" y="1"/>
                    </a:moveTo>
                    <a:lnTo>
                      <a:pt x="1" y="3340"/>
                    </a:lnTo>
                    <a:lnTo>
                      <a:pt x="87" y="3427"/>
                    </a:lnTo>
                    <a:lnTo>
                      <a:pt x="3426" y="87"/>
                    </a:lnTo>
                    <a:lnTo>
                      <a:pt x="334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6971;p55">
                <a:extLst>
                  <a:ext uri="{FF2B5EF4-FFF2-40B4-BE49-F238E27FC236}">
                    <a16:creationId xmlns:a16="http://schemas.microsoft.com/office/drawing/2014/main" id="{B96E3AE1-1D78-84C7-11B5-A312C660669F}"/>
                  </a:ext>
                </a:extLst>
              </p:cNvPr>
              <p:cNvSpPr/>
              <p:nvPr/>
            </p:nvSpPr>
            <p:spPr>
              <a:xfrm>
                <a:off x="2956413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0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0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6972;p55">
                <a:extLst>
                  <a:ext uri="{FF2B5EF4-FFF2-40B4-BE49-F238E27FC236}">
                    <a16:creationId xmlns:a16="http://schemas.microsoft.com/office/drawing/2014/main" id="{49BA018C-12E8-2389-E73E-CE1D98364C29}"/>
                  </a:ext>
                </a:extLst>
              </p:cNvPr>
              <p:cNvSpPr/>
              <p:nvPr/>
            </p:nvSpPr>
            <p:spPr>
              <a:xfrm>
                <a:off x="2962086" y="3149056"/>
                <a:ext cx="8820" cy="803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4" extrusionOk="0">
                    <a:moveTo>
                      <a:pt x="109" y="1"/>
                    </a:moveTo>
                    <a:cubicBezTo>
                      <a:pt x="84" y="1"/>
                      <a:pt x="59" y="11"/>
                      <a:pt x="39" y="30"/>
                    </a:cubicBezTo>
                    <a:cubicBezTo>
                      <a:pt x="0" y="64"/>
                      <a:pt x="0" y="128"/>
                      <a:pt x="39" y="167"/>
                    </a:cubicBezTo>
                    <a:cubicBezTo>
                      <a:pt x="56" y="185"/>
                      <a:pt x="80" y="194"/>
                      <a:pt x="105" y="194"/>
                    </a:cubicBezTo>
                    <a:cubicBezTo>
                      <a:pt x="131" y="194"/>
                      <a:pt x="156" y="185"/>
                      <a:pt x="176" y="167"/>
                    </a:cubicBezTo>
                    <a:cubicBezTo>
                      <a:pt x="212" y="128"/>
                      <a:pt x="212" y="64"/>
                      <a:pt x="176" y="30"/>
                    </a:cubicBezTo>
                    <a:cubicBezTo>
                      <a:pt x="158" y="11"/>
                      <a:pt x="133" y="1"/>
                      <a:pt x="109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6973;p55">
                <a:extLst>
                  <a:ext uri="{FF2B5EF4-FFF2-40B4-BE49-F238E27FC236}">
                    <a16:creationId xmlns:a16="http://schemas.microsoft.com/office/drawing/2014/main" id="{BB253E52-BAC5-C15E-11F7-D91C7C36950A}"/>
                  </a:ext>
                </a:extLst>
              </p:cNvPr>
              <p:cNvSpPr/>
              <p:nvPr/>
            </p:nvSpPr>
            <p:spPr>
              <a:xfrm>
                <a:off x="2808425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3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3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6974;p55">
                <a:extLst>
                  <a:ext uri="{FF2B5EF4-FFF2-40B4-BE49-F238E27FC236}">
                    <a16:creationId xmlns:a16="http://schemas.microsoft.com/office/drawing/2014/main" id="{9189C6E7-0084-5BF3-5C0E-D80B7397B002}"/>
                  </a:ext>
                </a:extLst>
              </p:cNvPr>
              <p:cNvSpPr/>
              <p:nvPr/>
            </p:nvSpPr>
            <p:spPr>
              <a:xfrm>
                <a:off x="2814305" y="3297003"/>
                <a:ext cx="8157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7" h="196" extrusionOk="0">
                    <a:moveTo>
                      <a:pt x="99" y="0"/>
                    </a:moveTo>
                    <a:cubicBezTo>
                      <a:pt x="46" y="0"/>
                      <a:pt x="1" y="42"/>
                      <a:pt x="1" y="98"/>
                    </a:cubicBezTo>
                    <a:cubicBezTo>
                      <a:pt x="1" y="151"/>
                      <a:pt x="46" y="195"/>
                      <a:pt x="99" y="195"/>
                    </a:cubicBezTo>
                    <a:cubicBezTo>
                      <a:pt x="154" y="195"/>
                      <a:pt x="196" y="151"/>
                      <a:pt x="196" y="98"/>
                    </a:cubicBezTo>
                    <a:cubicBezTo>
                      <a:pt x="196" y="42"/>
                      <a:pt x="154" y="0"/>
                      <a:pt x="99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6975;p55">
                <a:extLst>
                  <a:ext uri="{FF2B5EF4-FFF2-40B4-BE49-F238E27FC236}">
                    <a16:creationId xmlns:a16="http://schemas.microsoft.com/office/drawing/2014/main" id="{1F0F9013-9EAD-A24A-F2AA-0B94B2383F43}"/>
                  </a:ext>
                </a:extLst>
              </p:cNvPr>
              <p:cNvSpPr/>
              <p:nvPr/>
            </p:nvSpPr>
            <p:spPr>
              <a:xfrm>
                <a:off x="2821468" y="3156054"/>
                <a:ext cx="141904" cy="141779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3424" extrusionOk="0">
                    <a:moveTo>
                      <a:pt x="87" y="1"/>
                    </a:moveTo>
                    <a:lnTo>
                      <a:pt x="1" y="87"/>
                    </a:lnTo>
                    <a:lnTo>
                      <a:pt x="3340" y="3424"/>
                    </a:lnTo>
                    <a:lnTo>
                      <a:pt x="3427" y="3337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0" name="Google Shape;6976;p55">
                <a:extLst>
                  <a:ext uri="{FF2B5EF4-FFF2-40B4-BE49-F238E27FC236}">
                    <a16:creationId xmlns:a16="http://schemas.microsoft.com/office/drawing/2014/main" id="{34E62E1C-863E-CD7E-FEE9-A1697DFE30FB}"/>
                  </a:ext>
                </a:extLst>
              </p:cNvPr>
              <p:cNvSpPr/>
              <p:nvPr/>
            </p:nvSpPr>
            <p:spPr>
              <a:xfrm>
                <a:off x="2956413" y="3290999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3" y="0"/>
                    </a:moveTo>
                    <a:cubicBezTo>
                      <a:pt x="109" y="0"/>
                      <a:pt x="0" y="109"/>
                      <a:pt x="0" y="243"/>
                    </a:cubicBezTo>
                    <a:cubicBezTo>
                      <a:pt x="0" y="374"/>
                      <a:pt x="109" y="483"/>
                      <a:pt x="243" y="483"/>
                    </a:cubicBezTo>
                    <a:cubicBezTo>
                      <a:pt x="374" y="483"/>
                      <a:pt x="483" y="374"/>
                      <a:pt x="483" y="243"/>
                    </a:cubicBezTo>
                    <a:cubicBezTo>
                      <a:pt x="483" y="109"/>
                      <a:pt x="374" y="0"/>
                      <a:pt x="243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6977;p55">
                <a:extLst>
                  <a:ext uri="{FF2B5EF4-FFF2-40B4-BE49-F238E27FC236}">
                    <a16:creationId xmlns:a16="http://schemas.microsoft.com/office/drawing/2014/main" id="{39C9A65E-D616-D016-CCE4-67E2234FC89A}"/>
                  </a:ext>
                </a:extLst>
              </p:cNvPr>
              <p:cNvSpPr/>
              <p:nvPr/>
            </p:nvSpPr>
            <p:spPr>
              <a:xfrm>
                <a:off x="2962417" y="3297003"/>
                <a:ext cx="7992" cy="8116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6" extrusionOk="0">
                    <a:moveTo>
                      <a:pt x="98" y="0"/>
                    </a:moveTo>
                    <a:cubicBezTo>
                      <a:pt x="42" y="0"/>
                      <a:pt x="0" y="42"/>
                      <a:pt x="0" y="98"/>
                    </a:cubicBezTo>
                    <a:cubicBezTo>
                      <a:pt x="0" y="151"/>
                      <a:pt x="42" y="195"/>
                      <a:pt x="98" y="195"/>
                    </a:cubicBezTo>
                    <a:cubicBezTo>
                      <a:pt x="151" y="195"/>
                      <a:pt x="193" y="151"/>
                      <a:pt x="193" y="98"/>
                    </a:cubicBezTo>
                    <a:cubicBezTo>
                      <a:pt x="193" y="42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6978;p55">
                <a:extLst>
                  <a:ext uri="{FF2B5EF4-FFF2-40B4-BE49-F238E27FC236}">
                    <a16:creationId xmlns:a16="http://schemas.microsoft.com/office/drawing/2014/main" id="{F32B4B60-5DCC-8562-DD8E-740D64AC5DED}"/>
                  </a:ext>
                </a:extLst>
              </p:cNvPr>
              <p:cNvSpPr/>
              <p:nvPr/>
            </p:nvSpPr>
            <p:spPr>
              <a:xfrm>
                <a:off x="2808425" y="3143011"/>
                <a:ext cx="20041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484" h="483" extrusionOk="0">
                    <a:moveTo>
                      <a:pt x="241" y="0"/>
                    </a:moveTo>
                    <a:cubicBezTo>
                      <a:pt x="109" y="0"/>
                      <a:pt x="1" y="109"/>
                      <a:pt x="1" y="240"/>
                    </a:cubicBezTo>
                    <a:cubicBezTo>
                      <a:pt x="1" y="374"/>
                      <a:pt x="109" y="483"/>
                      <a:pt x="241" y="483"/>
                    </a:cubicBezTo>
                    <a:cubicBezTo>
                      <a:pt x="375" y="483"/>
                      <a:pt x="483" y="374"/>
                      <a:pt x="483" y="240"/>
                    </a:cubicBezTo>
                    <a:cubicBezTo>
                      <a:pt x="483" y="109"/>
                      <a:pt x="375" y="0"/>
                      <a:pt x="241" y="0"/>
                    </a:cubicBezTo>
                    <a:close/>
                  </a:path>
                </a:pathLst>
              </a:custGeom>
              <a:solidFill>
                <a:srgbClr val="FFEB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6979;p55">
                <a:extLst>
                  <a:ext uri="{FF2B5EF4-FFF2-40B4-BE49-F238E27FC236}">
                    <a16:creationId xmlns:a16="http://schemas.microsoft.com/office/drawing/2014/main" id="{5C220A23-A5E5-4535-2A51-139DEBFC2C0E}"/>
                  </a:ext>
                </a:extLst>
              </p:cNvPr>
              <p:cNvSpPr/>
              <p:nvPr/>
            </p:nvSpPr>
            <p:spPr>
              <a:xfrm>
                <a:off x="2813974" y="3149056"/>
                <a:ext cx="882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92" extrusionOk="0">
                    <a:moveTo>
                      <a:pt x="107" y="1"/>
                    </a:moveTo>
                    <a:cubicBezTo>
                      <a:pt x="82" y="1"/>
                      <a:pt x="56" y="11"/>
                      <a:pt x="37" y="30"/>
                    </a:cubicBezTo>
                    <a:cubicBezTo>
                      <a:pt x="1" y="64"/>
                      <a:pt x="1" y="128"/>
                      <a:pt x="37" y="167"/>
                    </a:cubicBezTo>
                    <a:cubicBezTo>
                      <a:pt x="56" y="183"/>
                      <a:pt x="82" y="192"/>
                      <a:pt x="107" y="192"/>
                    </a:cubicBezTo>
                    <a:cubicBezTo>
                      <a:pt x="132" y="192"/>
                      <a:pt x="157" y="183"/>
                      <a:pt x="174" y="167"/>
                    </a:cubicBezTo>
                    <a:cubicBezTo>
                      <a:pt x="213" y="130"/>
                      <a:pt x="213" y="69"/>
                      <a:pt x="174" y="30"/>
                    </a:cubicBezTo>
                    <a:cubicBezTo>
                      <a:pt x="157" y="11"/>
                      <a:pt x="132" y="1"/>
                      <a:pt x="107" y="1"/>
                    </a:cubicBezTo>
                    <a:close/>
                  </a:path>
                </a:pathLst>
              </a:custGeom>
              <a:solidFill>
                <a:srgbClr val="EDA0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6980;p55">
                <a:extLst>
                  <a:ext uri="{FF2B5EF4-FFF2-40B4-BE49-F238E27FC236}">
                    <a16:creationId xmlns:a16="http://schemas.microsoft.com/office/drawing/2014/main" id="{7CB2F19E-A10B-39B9-6F2A-14E83CB0706A}"/>
                  </a:ext>
                </a:extLst>
              </p:cNvPr>
              <p:cNvSpPr/>
              <p:nvPr/>
            </p:nvSpPr>
            <p:spPr>
              <a:xfrm>
                <a:off x="2870908" y="3204583"/>
                <a:ext cx="42236" cy="42194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1019" extrusionOk="0">
                    <a:moveTo>
                      <a:pt x="512" y="0"/>
                    </a:moveTo>
                    <a:cubicBezTo>
                      <a:pt x="233" y="0"/>
                      <a:pt x="1" y="226"/>
                      <a:pt x="1" y="508"/>
                    </a:cubicBezTo>
                    <a:cubicBezTo>
                      <a:pt x="1" y="787"/>
                      <a:pt x="233" y="1019"/>
                      <a:pt x="512" y="1019"/>
                    </a:cubicBezTo>
                    <a:cubicBezTo>
                      <a:pt x="790" y="1019"/>
                      <a:pt x="1019" y="793"/>
                      <a:pt x="1019" y="508"/>
                    </a:cubicBezTo>
                    <a:cubicBezTo>
                      <a:pt x="1019" y="226"/>
                      <a:pt x="793" y="0"/>
                      <a:pt x="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6981;p55">
                <a:extLst>
                  <a:ext uri="{FF2B5EF4-FFF2-40B4-BE49-F238E27FC236}">
                    <a16:creationId xmlns:a16="http://schemas.microsoft.com/office/drawing/2014/main" id="{BD52EC81-8C68-B41B-6421-D9D28CF5F082}"/>
                  </a:ext>
                </a:extLst>
              </p:cNvPr>
              <p:cNvSpPr/>
              <p:nvPr/>
            </p:nvSpPr>
            <p:spPr>
              <a:xfrm>
                <a:off x="2805444" y="2734408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1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3"/>
                    </a:cubicBezTo>
                    <a:cubicBezTo>
                      <a:pt x="1320" y="1098"/>
                      <a:pt x="1151" y="1067"/>
                      <a:pt x="981" y="1067"/>
                    </a:cubicBezTo>
                    <a:cubicBezTo>
                      <a:pt x="891" y="1067"/>
                      <a:pt x="800" y="1076"/>
                      <a:pt x="712" y="1092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3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9"/>
                      <a:pt x="572" y="3471"/>
                      <a:pt x="787" y="3987"/>
                    </a:cubicBezTo>
                    <a:cubicBezTo>
                      <a:pt x="811" y="4001"/>
                      <a:pt x="838" y="4007"/>
                      <a:pt x="866" y="4007"/>
                    </a:cubicBezTo>
                    <a:cubicBezTo>
                      <a:pt x="899" y="4007"/>
                      <a:pt x="934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5"/>
                      <a:pt x="2028" y="3276"/>
                    </a:cubicBezTo>
                    <a:cubicBezTo>
                      <a:pt x="2253" y="3675"/>
                      <a:pt x="2706" y="3912"/>
                      <a:pt x="3161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3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32"/>
                      <a:pt x="4034" y="1876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6982;p55">
                <a:extLst>
                  <a:ext uri="{FF2B5EF4-FFF2-40B4-BE49-F238E27FC236}">
                    <a16:creationId xmlns:a16="http://schemas.microsoft.com/office/drawing/2014/main" id="{4ECCE724-071E-46CC-DE59-4B60A3C56827}"/>
                  </a:ext>
                </a:extLst>
              </p:cNvPr>
              <p:cNvSpPr/>
              <p:nvPr/>
            </p:nvSpPr>
            <p:spPr>
              <a:xfrm>
                <a:off x="2878196" y="2757762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92"/>
                      <a:pt x="165" y="215"/>
                      <a:pt x="90" y="355"/>
                    </a:cubicBezTo>
                    <a:cubicBezTo>
                      <a:pt x="1" y="530"/>
                      <a:pt x="12" y="748"/>
                      <a:pt x="70" y="941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4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6983;p55">
                <a:extLst>
                  <a:ext uri="{FF2B5EF4-FFF2-40B4-BE49-F238E27FC236}">
                    <a16:creationId xmlns:a16="http://schemas.microsoft.com/office/drawing/2014/main" id="{A01F060B-F332-F4C0-3EC4-E86B3FBFDBAE}"/>
                  </a:ext>
                </a:extLst>
              </p:cNvPr>
              <p:cNvSpPr/>
              <p:nvPr/>
            </p:nvSpPr>
            <p:spPr>
              <a:xfrm>
                <a:off x="2886187" y="2772668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2"/>
                    </a:cubicBezTo>
                    <a:cubicBezTo>
                      <a:pt x="0" y="276"/>
                      <a:pt x="3" y="385"/>
                      <a:pt x="34" y="483"/>
                    </a:cubicBezTo>
                    <a:cubicBezTo>
                      <a:pt x="64" y="581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5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6984;p55">
                <a:extLst>
                  <a:ext uri="{FF2B5EF4-FFF2-40B4-BE49-F238E27FC236}">
                    <a16:creationId xmlns:a16="http://schemas.microsoft.com/office/drawing/2014/main" id="{880A6506-DC15-3196-7827-F3C28B4204E2}"/>
                  </a:ext>
                </a:extLst>
              </p:cNvPr>
              <p:cNvSpPr/>
              <p:nvPr/>
            </p:nvSpPr>
            <p:spPr>
              <a:xfrm>
                <a:off x="2898899" y="2830306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2"/>
                      <a:pt x="106" y="625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8"/>
                      <a:pt x="720" y="1186"/>
                      <a:pt x="871" y="1189"/>
                    </a:cubicBezTo>
                    <a:cubicBezTo>
                      <a:pt x="912" y="1038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6985;p55">
                <a:extLst>
                  <a:ext uri="{FF2B5EF4-FFF2-40B4-BE49-F238E27FC236}">
                    <a16:creationId xmlns:a16="http://schemas.microsoft.com/office/drawing/2014/main" id="{D1AFB592-01B0-AB97-578D-EE64BF29D39E}"/>
                  </a:ext>
                </a:extLst>
              </p:cNvPr>
              <p:cNvSpPr/>
              <p:nvPr/>
            </p:nvSpPr>
            <p:spPr>
              <a:xfrm>
                <a:off x="2907677" y="28424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9"/>
                      <a:pt x="25" y="215"/>
                      <a:pt x="56" y="318"/>
                    </a:cubicBezTo>
                    <a:cubicBezTo>
                      <a:pt x="87" y="416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28"/>
                      <a:pt x="486" y="430"/>
                      <a:pt x="463" y="349"/>
                    </a:cubicBezTo>
                    <a:cubicBezTo>
                      <a:pt x="438" y="251"/>
                      <a:pt x="363" y="170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6986;p55">
                <a:extLst>
                  <a:ext uri="{FF2B5EF4-FFF2-40B4-BE49-F238E27FC236}">
                    <a16:creationId xmlns:a16="http://schemas.microsoft.com/office/drawing/2014/main" id="{468330D4-10ED-5B5B-B30A-09045E81494B}"/>
                  </a:ext>
                </a:extLst>
              </p:cNvPr>
              <p:cNvSpPr/>
              <p:nvPr/>
            </p:nvSpPr>
            <p:spPr>
              <a:xfrm>
                <a:off x="2848755" y="2829934"/>
                <a:ext cx="38964" cy="49979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7" extrusionOk="0">
                    <a:moveTo>
                      <a:pt x="940" y="1"/>
                    </a:moveTo>
                    <a:cubicBezTo>
                      <a:pt x="748" y="65"/>
                      <a:pt x="564" y="132"/>
                      <a:pt x="394" y="238"/>
                    </a:cubicBezTo>
                    <a:cubicBezTo>
                      <a:pt x="226" y="347"/>
                      <a:pt x="78" y="509"/>
                      <a:pt x="34" y="704"/>
                    </a:cubicBezTo>
                    <a:cubicBezTo>
                      <a:pt x="0" y="860"/>
                      <a:pt x="39" y="1053"/>
                      <a:pt x="84" y="1206"/>
                    </a:cubicBezTo>
                    <a:cubicBezTo>
                      <a:pt x="235" y="1198"/>
                      <a:pt x="391" y="1192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5"/>
                      <a:pt x="935" y="216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6987;p55">
                <a:extLst>
                  <a:ext uri="{FF2B5EF4-FFF2-40B4-BE49-F238E27FC236}">
                    <a16:creationId xmlns:a16="http://schemas.microsoft.com/office/drawing/2014/main" id="{4B8FBD4B-0ACC-6EF6-7C38-AA5EDFB79A9B}"/>
                  </a:ext>
                </a:extLst>
              </p:cNvPr>
              <p:cNvSpPr/>
              <p:nvPr/>
            </p:nvSpPr>
            <p:spPr>
              <a:xfrm>
                <a:off x="2856954" y="2839788"/>
                <a:ext cx="23602" cy="30062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6" extrusionOk="0">
                    <a:moveTo>
                      <a:pt x="570" y="0"/>
                    </a:moveTo>
                    <a:lnTo>
                      <a:pt x="570" y="0"/>
                    </a:lnTo>
                    <a:cubicBezTo>
                      <a:pt x="455" y="39"/>
                      <a:pt x="338" y="78"/>
                      <a:pt x="240" y="145"/>
                    </a:cubicBezTo>
                    <a:cubicBezTo>
                      <a:pt x="140" y="209"/>
                      <a:pt x="53" y="304"/>
                      <a:pt x="26" y="424"/>
                    </a:cubicBezTo>
                    <a:cubicBezTo>
                      <a:pt x="0" y="522"/>
                      <a:pt x="26" y="636"/>
                      <a:pt x="53" y="725"/>
                    </a:cubicBezTo>
                    <a:cubicBezTo>
                      <a:pt x="143" y="723"/>
                      <a:pt x="238" y="720"/>
                      <a:pt x="316" y="675"/>
                    </a:cubicBezTo>
                    <a:cubicBezTo>
                      <a:pt x="419" y="614"/>
                      <a:pt x="475" y="494"/>
                      <a:pt x="511" y="377"/>
                    </a:cubicBezTo>
                    <a:cubicBezTo>
                      <a:pt x="544" y="257"/>
                      <a:pt x="567" y="131"/>
                      <a:pt x="5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6988;p55">
                <a:extLst>
                  <a:ext uri="{FF2B5EF4-FFF2-40B4-BE49-F238E27FC236}">
                    <a16:creationId xmlns:a16="http://schemas.microsoft.com/office/drawing/2014/main" id="{DEE26F44-BD97-88DC-AAB4-295A51C87F51}"/>
                  </a:ext>
                </a:extLst>
              </p:cNvPr>
              <p:cNvSpPr/>
              <p:nvPr/>
            </p:nvSpPr>
            <p:spPr>
              <a:xfrm>
                <a:off x="2826230" y="2794158"/>
                <a:ext cx="56852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3" extrusionOk="0">
                    <a:moveTo>
                      <a:pt x="475" y="0"/>
                    </a:moveTo>
                    <a:cubicBezTo>
                      <a:pt x="472" y="0"/>
                      <a:pt x="469" y="0"/>
                      <a:pt x="466" y="0"/>
                    </a:cubicBezTo>
                    <a:cubicBezTo>
                      <a:pt x="313" y="9"/>
                      <a:pt x="137" y="95"/>
                      <a:pt x="0" y="176"/>
                    </a:cubicBezTo>
                    <a:cubicBezTo>
                      <a:pt x="45" y="318"/>
                      <a:pt x="90" y="466"/>
                      <a:pt x="193" y="572"/>
                    </a:cubicBezTo>
                    <a:cubicBezTo>
                      <a:pt x="332" y="717"/>
                      <a:pt x="547" y="759"/>
                      <a:pt x="745" y="762"/>
                    </a:cubicBezTo>
                    <a:cubicBezTo>
                      <a:pt x="768" y="762"/>
                      <a:pt x="792" y="763"/>
                      <a:pt x="815" y="763"/>
                    </a:cubicBezTo>
                    <a:cubicBezTo>
                      <a:pt x="1002" y="763"/>
                      <a:pt x="1192" y="743"/>
                      <a:pt x="1373" y="703"/>
                    </a:cubicBezTo>
                    <a:cubicBezTo>
                      <a:pt x="1264" y="536"/>
                      <a:pt x="1153" y="368"/>
                      <a:pt x="1007" y="232"/>
                    </a:cubicBezTo>
                    <a:cubicBezTo>
                      <a:pt x="864" y="97"/>
                      <a:pt x="675" y="0"/>
                      <a:pt x="475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6989;p55">
                <a:extLst>
                  <a:ext uri="{FF2B5EF4-FFF2-40B4-BE49-F238E27FC236}">
                    <a16:creationId xmlns:a16="http://schemas.microsoft.com/office/drawing/2014/main" id="{C142F515-5B5A-DA2E-3C92-F7462B5088F7}"/>
                  </a:ext>
                </a:extLst>
              </p:cNvPr>
              <p:cNvSpPr/>
              <p:nvPr/>
            </p:nvSpPr>
            <p:spPr>
              <a:xfrm>
                <a:off x="2840557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5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5" y="378"/>
                      <a:pt x="412" y="378"/>
                      <a:pt x="430" y="378"/>
                    </a:cubicBezTo>
                    <a:cubicBezTo>
                      <a:pt x="517" y="378"/>
                      <a:pt x="606" y="368"/>
                      <a:pt x="689" y="349"/>
                    </a:cubicBezTo>
                    <a:cubicBezTo>
                      <a:pt x="634" y="265"/>
                      <a:pt x="578" y="182"/>
                      <a:pt x="505" y="117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6990;p55">
                <a:extLst>
                  <a:ext uri="{FF2B5EF4-FFF2-40B4-BE49-F238E27FC236}">
                    <a16:creationId xmlns:a16="http://schemas.microsoft.com/office/drawing/2014/main" id="{0234CEE6-900A-F577-739A-CC7933ED2BCD}"/>
                  </a:ext>
                </a:extLst>
              </p:cNvPr>
              <p:cNvSpPr/>
              <p:nvPr/>
            </p:nvSpPr>
            <p:spPr>
              <a:xfrm>
                <a:off x="2902336" y="2794158"/>
                <a:ext cx="56894" cy="31594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3" extrusionOk="0">
                    <a:moveTo>
                      <a:pt x="899" y="0"/>
                    </a:moveTo>
                    <a:cubicBezTo>
                      <a:pt x="698" y="0"/>
                      <a:pt x="509" y="97"/>
                      <a:pt x="366" y="232"/>
                    </a:cubicBezTo>
                    <a:cubicBezTo>
                      <a:pt x="218" y="368"/>
                      <a:pt x="107" y="536"/>
                      <a:pt x="1" y="703"/>
                    </a:cubicBezTo>
                    <a:cubicBezTo>
                      <a:pt x="182" y="743"/>
                      <a:pt x="372" y="763"/>
                      <a:pt x="559" y="763"/>
                    </a:cubicBezTo>
                    <a:cubicBezTo>
                      <a:pt x="582" y="763"/>
                      <a:pt x="605" y="762"/>
                      <a:pt x="628" y="762"/>
                    </a:cubicBezTo>
                    <a:cubicBezTo>
                      <a:pt x="827" y="759"/>
                      <a:pt x="1041" y="717"/>
                      <a:pt x="1181" y="572"/>
                    </a:cubicBezTo>
                    <a:cubicBezTo>
                      <a:pt x="1284" y="466"/>
                      <a:pt x="1332" y="318"/>
                      <a:pt x="1373" y="176"/>
                    </a:cubicBezTo>
                    <a:cubicBezTo>
                      <a:pt x="1237" y="95"/>
                      <a:pt x="1061" y="9"/>
                      <a:pt x="907" y="0"/>
                    </a:cubicBezTo>
                    <a:cubicBezTo>
                      <a:pt x="905" y="0"/>
                      <a:pt x="902" y="0"/>
                      <a:pt x="899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6991;p55">
                <a:extLst>
                  <a:ext uri="{FF2B5EF4-FFF2-40B4-BE49-F238E27FC236}">
                    <a16:creationId xmlns:a16="http://schemas.microsoft.com/office/drawing/2014/main" id="{59F63D77-8883-F745-7B7C-619C9D1D9FF1}"/>
                  </a:ext>
                </a:extLst>
              </p:cNvPr>
              <p:cNvSpPr/>
              <p:nvPr/>
            </p:nvSpPr>
            <p:spPr>
              <a:xfrm>
                <a:off x="2916331" y="2803392"/>
                <a:ext cx="28571" cy="15693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9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7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86" y="368"/>
                      <a:pt x="173" y="378"/>
                      <a:pt x="259" y="378"/>
                    </a:cubicBezTo>
                    <a:cubicBezTo>
                      <a:pt x="277" y="378"/>
                      <a:pt x="295" y="378"/>
                      <a:pt x="313" y="377"/>
                    </a:cubicBezTo>
                    <a:cubicBezTo>
                      <a:pt x="416" y="374"/>
                      <a:pt x="522" y="357"/>
                      <a:pt x="592" y="285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6992;p55">
                <a:extLst>
                  <a:ext uri="{FF2B5EF4-FFF2-40B4-BE49-F238E27FC236}">
                    <a16:creationId xmlns:a16="http://schemas.microsoft.com/office/drawing/2014/main" id="{36D466B4-4A53-5020-AC2E-2961BFFF525D}"/>
                  </a:ext>
                </a:extLst>
              </p:cNvPr>
              <p:cNvSpPr/>
              <p:nvPr/>
            </p:nvSpPr>
            <p:spPr>
              <a:xfrm>
                <a:off x="2805444" y="3527432"/>
                <a:ext cx="173208" cy="165920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4007" extrusionOk="0">
                    <a:moveTo>
                      <a:pt x="2285" y="1"/>
                    </a:moveTo>
                    <a:cubicBezTo>
                      <a:pt x="1992" y="70"/>
                      <a:pt x="1772" y="313"/>
                      <a:pt x="1610" y="573"/>
                    </a:cubicBezTo>
                    <a:cubicBezTo>
                      <a:pt x="1507" y="740"/>
                      <a:pt x="1409" y="988"/>
                      <a:pt x="1470" y="1172"/>
                    </a:cubicBezTo>
                    <a:cubicBezTo>
                      <a:pt x="1321" y="1097"/>
                      <a:pt x="1154" y="1066"/>
                      <a:pt x="986" y="1066"/>
                    </a:cubicBezTo>
                    <a:cubicBezTo>
                      <a:pt x="894" y="1066"/>
                      <a:pt x="802" y="1076"/>
                      <a:pt x="712" y="1091"/>
                    </a:cubicBezTo>
                    <a:cubicBezTo>
                      <a:pt x="458" y="1136"/>
                      <a:pt x="240" y="1259"/>
                      <a:pt x="0" y="1359"/>
                    </a:cubicBezTo>
                    <a:cubicBezTo>
                      <a:pt x="73" y="1652"/>
                      <a:pt x="193" y="1942"/>
                      <a:pt x="402" y="2163"/>
                    </a:cubicBezTo>
                    <a:cubicBezTo>
                      <a:pt x="578" y="2344"/>
                      <a:pt x="826" y="2469"/>
                      <a:pt x="1076" y="2469"/>
                    </a:cubicBezTo>
                    <a:cubicBezTo>
                      <a:pt x="1123" y="2469"/>
                      <a:pt x="1170" y="2465"/>
                      <a:pt x="1217" y="2456"/>
                    </a:cubicBezTo>
                    <a:lnTo>
                      <a:pt x="1217" y="2456"/>
                    </a:lnTo>
                    <a:cubicBezTo>
                      <a:pt x="792" y="2818"/>
                      <a:pt x="572" y="3468"/>
                      <a:pt x="787" y="3985"/>
                    </a:cubicBezTo>
                    <a:cubicBezTo>
                      <a:pt x="812" y="4000"/>
                      <a:pt x="840" y="4006"/>
                      <a:pt x="869" y="4006"/>
                    </a:cubicBezTo>
                    <a:cubicBezTo>
                      <a:pt x="901" y="4006"/>
                      <a:pt x="935" y="3999"/>
                      <a:pt x="965" y="3990"/>
                    </a:cubicBezTo>
                    <a:cubicBezTo>
                      <a:pt x="1177" y="3926"/>
                      <a:pt x="1395" y="3865"/>
                      <a:pt x="1588" y="3756"/>
                    </a:cubicBezTo>
                    <a:cubicBezTo>
                      <a:pt x="1777" y="3647"/>
                      <a:pt x="1953" y="3482"/>
                      <a:pt x="2028" y="3273"/>
                    </a:cubicBezTo>
                    <a:cubicBezTo>
                      <a:pt x="2253" y="3674"/>
                      <a:pt x="2706" y="3912"/>
                      <a:pt x="3162" y="3912"/>
                    </a:cubicBezTo>
                    <a:cubicBezTo>
                      <a:pt x="3226" y="3912"/>
                      <a:pt x="3290" y="3908"/>
                      <a:pt x="3353" y="3898"/>
                    </a:cubicBezTo>
                    <a:cubicBezTo>
                      <a:pt x="3515" y="3440"/>
                      <a:pt x="3476" y="2908"/>
                      <a:pt x="3234" y="2489"/>
                    </a:cubicBezTo>
                    <a:lnTo>
                      <a:pt x="3234" y="2489"/>
                    </a:lnTo>
                    <a:cubicBezTo>
                      <a:pt x="3245" y="2490"/>
                      <a:pt x="3256" y="2491"/>
                      <a:pt x="3266" y="2491"/>
                    </a:cubicBezTo>
                    <a:cubicBezTo>
                      <a:pt x="3383" y="2491"/>
                      <a:pt x="3468" y="2424"/>
                      <a:pt x="3563" y="2347"/>
                    </a:cubicBezTo>
                    <a:cubicBezTo>
                      <a:pt x="3836" y="2127"/>
                      <a:pt x="4034" y="1873"/>
                      <a:pt x="4182" y="1566"/>
                    </a:cubicBezTo>
                    <a:cubicBezTo>
                      <a:pt x="3995" y="1289"/>
                      <a:pt x="3659" y="1136"/>
                      <a:pt x="3325" y="1136"/>
                    </a:cubicBezTo>
                    <a:cubicBezTo>
                      <a:pt x="3175" y="1136"/>
                      <a:pt x="3025" y="1167"/>
                      <a:pt x="2890" y="1231"/>
                    </a:cubicBezTo>
                    <a:cubicBezTo>
                      <a:pt x="2904" y="746"/>
                      <a:pt x="2670" y="291"/>
                      <a:pt x="22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6993;p55">
                <a:extLst>
                  <a:ext uri="{FF2B5EF4-FFF2-40B4-BE49-F238E27FC236}">
                    <a16:creationId xmlns:a16="http://schemas.microsoft.com/office/drawing/2014/main" id="{ABA8E120-A21F-0A94-65F9-8AB78CA63272}"/>
                  </a:ext>
                </a:extLst>
              </p:cNvPr>
              <p:cNvSpPr/>
              <p:nvPr/>
            </p:nvSpPr>
            <p:spPr>
              <a:xfrm>
                <a:off x="2878196" y="3550785"/>
                <a:ext cx="32960" cy="61035"/>
              </a:xfrm>
              <a:custGeom>
                <a:avLst/>
                <a:gdLst/>
                <a:ahLst/>
                <a:cxnLst/>
                <a:rect l="l" t="t" r="r" b="b"/>
                <a:pathLst>
                  <a:path w="796" h="1474" extrusionOk="0">
                    <a:moveTo>
                      <a:pt x="447" y="0"/>
                    </a:moveTo>
                    <a:cubicBezTo>
                      <a:pt x="313" y="87"/>
                      <a:pt x="165" y="215"/>
                      <a:pt x="90" y="352"/>
                    </a:cubicBezTo>
                    <a:cubicBezTo>
                      <a:pt x="1" y="530"/>
                      <a:pt x="12" y="748"/>
                      <a:pt x="70" y="938"/>
                    </a:cubicBezTo>
                    <a:cubicBezTo>
                      <a:pt x="129" y="1130"/>
                      <a:pt x="229" y="1306"/>
                      <a:pt x="338" y="1473"/>
                    </a:cubicBezTo>
                    <a:cubicBezTo>
                      <a:pt x="467" y="1306"/>
                      <a:pt x="575" y="1125"/>
                      <a:pt x="659" y="929"/>
                    </a:cubicBezTo>
                    <a:cubicBezTo>
                      <a:pt x="740" y="748"/>
                      <a:pt x="796" y="536"/>
                      <a:pt x="726" y="346"/>
                    </a:cubicBezTo>
                    <a:cubicBezTo>
                      <a:pt x="673" y="207"/>
                      <a:pt x="559" y="103"/>
                      <a:pt x="447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6994;p55">
                <a:extLst>
                  <a:ext uri="{FF2B5EF4-FFF2-40B4-BE49-F238E27FC236}">
                    <a16:creationId xmlns:a16="http://schemas.microsoft.com/office/drawing/2014/main" id="{74B3EF71-7E06-33D4-8CE4-A3929FC82A91}"/>
                  </a:ext>
                </a:extLst>
              </p:cNvPr>
              <p:cNvSpPr/>
              <p:nvPr/>
            </p:nvSpPr>
            <p:spPr>
              <a:xfrm>
                <a:off x="2886187" y="3565692"/>
                <a:ext cx="16770" cy="31221"/>
              </a:xfrm>
              <a:custGeom>
                <a:avLst/>
                <a:gdLst/>
                <a:ahLst/>
                <a:cxnLst/>
                <a:rect l="l" t="t" r="r" b="b"/>
                <a:pathLst>
                  <a:path w="405" h="754" extrusionOk="0">
                    <a:moveTo>
                      <a:pt x="226" y="0"/>
                    </a:moveTo>
                    <a:cubicBezTo>
                      <a:pt x="159" y="45"/>
                      <a:pt x="78" y="109"/>
                      <a:pt x="45" y="181"/>
                    </a:cubicBezTo>
                    <a:cubicBezTo>
                      <a:pt x="0" y="276"/>
                      <a:pt x="3" y="382"/>
                      <a:pt x="34" y="480"/>
                    </a:cubicBezTo>
                    <a:cubicBezTo>
                      <a:pt x="64" y="580"/>
                      <a:pt x="117" y="667"/>
                      <a:pt x="173" y="753"/>
                    </a:cubicBezTo>
                    <a:cubicBezTo>
                      <a:pt x="240" y="667"/>
                      <a:pt x="296" y="575"/>
                      <a:pt x="338" y="474"/>
                    </a:cubicBezTo>
                    <a:cubicBezTo>
                      <a:pt x="377" y="380"/>
                      <a:pt x="405" y="276"/>
                      <a:pt x="368" y="179"/>
                    </a:cubicBezTo>
                    <a:cubicBezTo>
                      <a:pt x="341" y="106"/>
                      <a:pt x="282" y="53"/>
                      <a:pt x="2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6995;p55">
                <a:extLst>
                  <a:ext uri="{FF2B5EF4-FFF2-40B4-BE49-F238E27FC236}">
                    <a16:creationId xmlns:a16="http://schemas.microsoft.com/office/drawing/2014/main" id="{AE6668B1-0488-AC76-750F-24444AC474B1}"/>
                  </a:ext>
                </a:extLst>
              </p:cNvPr>
              <p:cNvSpPr/>
              <p:nvPr/>
            </p:nvSpPr>
            <p:spPr>
              <a:xfrm>
                <a:off x="2898899" y="3623330"/>
                <a:ext cx="39296" cy="4923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1189" extrusionOk="0">
                    <a:moveTo>
                      <a:pt x="0" y="0"/>
                    </a:moveTo>
                    <a:cubicBezTo>
                      <a:pt x="6" y="212"/>
                      <a:pt x="45" y="421"/>
                      <a:pt x="106" y="622"/>
                    </a:cubicBezTo>
                    <a:cubicBezTo>
                      <a:pt x="162" y="815"/>
                      <a:pt x="257" y="1010"/>
                      <a:pt x="435" y="1108"/>
                    </a:cubicBezTo>
                    <a:cubicBezTo>
                      <a:pt x="566" y="1177"/>
                      <a:pt x="720" y="1186"/>
                      <a:pt x="871" y="1189"/>
                    </a:cubicBezTo>
                    <a:cubicBezTo>
                      <a:pt x="912" y="1035"/>
                      <a:pt x="949" y="843"/>
                      <a:pt x="912" y="689"/>
                    </a:cubicBezTo>
                    <a:cubicBezTo>
                      <a:pt x="868" y="494"/>
                      <a:pt x="717" y="335"/>
                      <a:pt x="550" y="229"/>
                    </a:cubicBezTo>
                    <a:cubicBezTo>
                      <a:pt x="380" y="120"/>
                      <a:pt x="190" y="59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6996;p55">
                <a:extLst>
                  <a:ext uri="{FF2B5EF4-FFF2-40B4-BE49-F238E27FC236}">
                    <a16:creationId xmlns:a16="http://schemas.microsoft.com/office/drawing/2014/main" id="{A6B98271-A04D-DE29-1624-496E080660AD}"/>
                  </a:ext>
                </a:extLst>
              </p:cNvPr>
              <p:cNvSpPr/>
              <p:nvPr/>
            </p:nvSpPr>
            <p:spPr>
              <a:xfrm>
                <a:off x="2907677" y="3635338"/>
                <a:ext cx="20124" cy="25093"/>
              </a:xfrm>
              <a:custGeom>
                <a:avLst/>
                <a:gdLst/>
                <a:ahLst/>
                <a:cxnLst/>
                <a:rect l="l" t="t" r="r" b="b"/>
                <a:pathLst>
                  <a:path w="486" h="60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06"/>
                      <a:pt x="25" y="215"/>
                      <a:pt x="56" y="316"/>
                    </a:cubicBezTo>
                    <a:cubicBezTo>
                      <a:pt x="87" y="413"/>
                      <a:pt x="131" y="516"/>
                      <a:pt x="223" y="564"/>
                    </a:cubicBezTo>
                    <a:cubicBezTo>
                      <a:pt x="293" y="600"/>
                      <a:pt x="368" y="603"/>
                      <a:pt x="446" y="606"/>
                    </a:cubicBezTo>
                    <a:cubicBezTo>
                      <a:pt x="466" y="530"/>
                      <a:pt x="486" y="433"/>
                      <a:pt x="463" y="349"/>
                    </a:cubicBezTo>
                    <a:cubicBezTo>
                      <a:pt x="438" y="251"/>
                      <a:pt x="363" y="171"/>
                      <a:pt x="279" y="115"/>
                    </a:cubicBezTo>
                    <a:cubicBezTo>
                      <a:pt x="193" y="62"/>
                      <a:pt x="98" y="3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6997;p55">
                <a:extLst>
                  <a:ext uri="{FF2B5EF4-FFF2-40B4-BE49-F238E27FC236}">
                    <a16:creationId xmlns:a16="http://schemas.microsoft.com/office/drawing/2014/main" id="{02928096-E019-1B39-2864-2128BF37B875}"/>
                  </a:ext>
                </a:extLst>
              </p:cNvPr>
              <p:cNvSpPr/>
              <p:nvPr/>
            </p:nvSpPr>
            <p:spPr>
              <a:xfrm>
                <a:off x="2848755" y="3622957"/>
                <a:ext cx="38964" cy="49855"/>
              </a:xfrm>
              <a:custGeom>
                <a:avLst/>
                <a:gdLst/>
                <a:ahLst/>
                <a:cxnLst/>
                <a:rect l="l" t="t" r="r" b="b"/>
                <a:pathLst>
                  <a:path w="941" h="1204" extrusionOk="0">
                    <a:moveTo>
                      <a:pt x="940" y="1"/>
                    </a:moveTo>
                    <a:lnTo>
                      <a:pt x="940" y="1"/>
                    </a:lnTo>
                    <a:cubicBezTo>
                      <a:pt x="748" y="65"/>
                      <a:pt x="564" y="129"/>
                      <a:pt x="394" y="238"/>
                    </a:cubicBezTo>
                    <a:cubicBezTo>
                      <a:pt x="224" y="347"/>
                      <a:pt x="78" y="506"/>
                      <a:pt x="34" y="704"/>
                    </a:cubicBezTo>
                    <a:cubicBezTo>
                      <a:pt x="0" y="860"/>
                      <a:pt x="39" y="1053"/>
                      <a:pt x="84" y="1203"/>
                    </a:cubicBezTo>
                    <a:cubicBezTo>
                      <a:pt x="235" y="1198"/>
                      <a:pt x="391" y="1189"/>
                      <a:pt x="516" y="1117"/>
                    </a:cubicBezTo>
                    <a:cubicBezTo>
                      <a:pt x="689" y="1016"/>
                      <a:pt x="781" y="821"/>
                      <a:pt x="840" y="626"/>
                    </a:cubicBezTo>
                    <a:cubicBezTo>
                      <a:pt x="899" y="422"/>
                      <a:pt x="935" y="213"/>
                      <a:pt x="940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6998;p55">
                <a:extLst>
                  <a:ext uri="{FF2B5EF4-FFF2-40B4-BE49-F238E27FC236}">
                    <a16:creationId xmlns:a16="http://schemas.microsoft.com/office/drawing/2014/main" id="{E8B70590-2627-6ECC-7111-CAA4ADB52982}"/>
                  </a:ext>
                </a:extLst>
              </p:cNvPr>
              <p:cNvSpPr/>
              <p:nvPr/>
            </p:nvSpPr>
            <p:spPr>
              <a:xfrm>
                <a:off x="2856954" y="3632771"/>
                <a:ext cx="23602" cy="30103"/>
              </a:xfrm>
              <a:custGeom>
                <a:avLst/>
                <a:gdLst/>
                <a:ahLst/>
                <a:cxnLst/>
                <a:rect l="l" t="t" r="r" b="b"/>
                <a:pathLst>
                  <a:path w="570" h="727" extrusionOk="0">
                    <a:moveTo>
                      <a:pt x="570" y="1"/>
                    </a:moveTo>
                    <a:lnTo>
                      <a:pt x="570" y="1"/>
                    </a:lnTo>
                    <a:cubicBezTo>
                      <a:pt x="455" y="40"/>
                      <a:pt x="338" y="79"/>
                      <a:pt x="240" y="146"/>
                    </a:cubicBezTo>
                    <a:cubicBezTo>
                      <a:pt x="140" y="210"/>
                      <a:pt x="53" y="305"/>
                      <a:pt x="26" y="425"/>
                    </a:cubicBezTo>
                    <a:cubicBezTo>
                      <a:pt x="0" y="523"/>
                      <a:pt x="26" y="637"/>
                      <a:pt x="53" y="726"/>
                    </a:cubicBezTo>
                    <a:cubicBezTo>
                      <a:pt x="143" y="724"/>
                      <a:pt x="238" y="721"/>
                      <a:pt x="316" y="676"/>
                    </a:cubicBezTo>
                    <a:cubicBezTo>
                      <a:pt x="419" y="615"/>
                      <a:pt x="475" y="495"/>
                      <a:pt x="511" y="378"/>
                    </a:cubicBezTo>
                    <a:cubicBezTo>
                      <a:pt x="544" y="258"/>
                      <a:pt x="567" y="132"/>
                      <a:pt x="5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6999;p55">
                <a:extLst>
                  <a:ext uri="{FF2B5EF4-FFF2-40B4-BE49-F238E27FC236}">
                    <a16:creationId xmlns:a16="http://schemas.microsoft.com/office/drawing/2014/main" id="{D7DA58EB-7549-D171-78EA-D48F23A9D098}"/>
                  </a:ext>
                </a:extLst>
              </p:cNvPr>
              <p:cNvSpPr/>
              <p:nvPr/>
            </p:nvSpPr>
            <p:spPr>
              <a:xfrm>
                <a:off x="2826230" y="3587140"/>
                <a:ext cx="56852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64" extrusionOk="0">
                    <a:moveTo>
                      <a:pt x="475" y="1"/>
                    </a:moveTo>
                    <a:cubicBezTo>
                      <a:pt x="472" y="1"/>
                      <a:pt x="469" y="1"/>
                      <a:pt x="466" y="1"/>
                    </a:cubicBezTo>
                    <a:cubicBezTo>
                      <a:pt x="313" y="9"/>
                      <a:pt x="137" y="96"/>
                      <a:pt x="0" y="177"/>
                    </a:cubicBezTo>
                    <a:cubicBezTo>
                      <a:pt x="45" y="319"/>
                      <a:pt x="90" y="467"/>
                      <a:pt x="193" y="573"/>
                    </a:cubicBezTo>
                    <a:cubicBezTo>
                      <a:pt x="332" y="718"/>
                      <a:pt x="547" y="760"/>
                      <a:pt x="745" y="763"/>
                    </a:cubicBezTo>
                    <a:cubicBezTo>
                      <a:pt x="768" y="763"/>
                      <a:pt x="792" y="764"/>
                      <a:pt x="815" y="764"/>
                    </a:cubicBezTo>
                    <a:cubicBezTo>
                      <a:pt x="1002" y="764"/>
                      <a:pt x="1192" y="744"/>
                      <a:pt x="1373" y="704"/>
                    </a:cubicBezTo>
                    <a:cubicBezTo>
                      <a:pt x="1264" y="537"/>
                      <a:pt x="1153" y="369"/>
                      <a:pt x="1007" y="233"/>
                    </a:cubicBezTo>
                    <a:cubicBezTo>
                      <a:pt x="864" y="98"/>
                      <a:pt x="675" y="1"/>
                      <a:pt x="475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7000;p55">
                <a:extLst>
                  <a:ext uri="{FF2B5EF4-FFF2-40B4-BE49-F238E27FC236}">
                    <a16:creationId xmlns:a16="http://schemas.microsoft.com/office/drawing/2014/main" id="{6400561C-D162-265A-95EF-1E00BF80794F}"/>
                  </a:ext>
                </a:extLst>
              </p:cNvPr>
              <p:cNvSpPr/>
              <p:nvPr/>
            </p:nvSpPr>
            <p:spPr>
              <a:xfrm>
                <a:off x="2840557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240" y="0"/>
                    </a:moveTo>
                    <a:cubicBezTo>
                      <a:pt x="237" y="0"/>
                      <a:pt x="234" y="0"/>
                      <a:pt x="232" y="0"/>
                    </a:cubicBezTo>
                    <a:cubicBezTo>
                      <a:pt x="156" y="0"/>
                      <a:pt x="70" y="42"/>
                      <a:pt x="0" y="84"/>
                    </a:cubicBezTo>
                    <a:cubicBezTo>
                      <a:pt x="20" y="154"/>
                      <a:pt x="45" y="232"/>
                      <a:pt x="98" y="282"/>
                    </a:cubicBezTo>
                    <a:cubicBezTo>
                      <a:pt x="168" y="357"/>
                      <a:pt x="274" y="374"/>
                      <a:pt x="377" y="377"/>
                    </a:cubicBezTo>
                    <a:cubicBezTo>
                      <a:pt x="390" y="377"/>
                      <a:pt x="402" y="377"/>
                      <a:pt x="415" y="377"/>
                    </a:cubicBezTo>
                    <a:cubicBezTo>
                      <a:pt x="507" y="377"/>
                      <a:pt x="601" y="368"/>
                      <a:pt x="689" y="349"/>
                    </a:cubicBezTo>
                    <a:cubicBezTo>
                      <a:pt x="634" y="265"/>
                      <a:pt x="578" y="182"/>
                      <a:pt x="505" y="115"/>
                    </a:cubicBezTo>
                    <a:cubicBezTo>
                      <a:pt x="435" y="52"/>
                      <a:pt x="343" y="0"/>
                      <a:pt x="2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7001;p55">
                <a:extLst>
                  <a:ext uri="{FF2B5EF4-FFF2-40B4-BE49-F238E27FC236}">
                    <a16:creationId xmlns:a16="http://schemas.microsoft.com/office/drawing/2014/main" id="{39E3A933-4ED0-1B5F-7558-AD8515D0202F}"/>
                  </a:ext>
                </a:extLst>
              </p:cNvPr>
              <p:cNvSpPr/>
              <p:nvPr/>
            </p:nvSpPr>
            <p:spPr>
              <a:xfrm>
                <a:off x="2902336" y="3587140"/>
                <a:ext cx="56894" cy="31635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64" extrusionOk="0">
                    <a:moveTo>
                      <a:pt x="899" y="1"/>
                    </a:moveTo>
                    <a:cubicBezTo>
                      <a:pt x="698" y="1"/>
                      <a:pt x="509" y="98"/>
                      <a:pt x="366" y="233"/>
                    </a:cubicBezTo>
                    <a:cubicBezTo>
                      <a:pt x="218" y="369"/>
                      <a:pt x="107" y="537"/>
                      <a:pt x="1" y="704"/>
                    </a:cubicBezTo>
                    <a:cubicBezTo>
                      <a:pt x="182" y="744"/>
                      <a:pt x="372" y="764"/>
                      <a:pt x="559" y="764"/>
                    </a:cubicBezTo>
                    <a:cubicBezTo>
                      <a:pt x="582" y="764"/>
                      <a:pt x="605" y="763"/>
                      <a:pt x="628" y="763"/>
                    </a:cubicBezTo>
                    <a:cubicBezTo>
                      <a:pt x="827" y="760"/>
                      <a:pt x="1041" y="718"/>
                      <a:pt x="1181" y="573"/>
                    </a:cubicBezTo>
                    <a:cubicBezTo>
                      <a:pt x="1284" y="467"/>
                      <a:pt x="1332" y="319"/>
                      <a:pt x="1373" y="177"/>
                    </a:cubicBezTo>
                    <a:cubicBezTo>
                      <a:pt x="1237" y="96"/>
                      <a:pt x="1061" y="9"/>
                      <a:pt x="907" y="1"/>
                    </a:cubicBezTo>
                    <a:cubicBezTo>
                      <a:pt x="905" y="1"/>
                      <a:pt x="902" y="1"/>
                      <a:pt x="899" y="1"/>
                    </a:cubicBezTo>
                    <a:close/>
                  </a:path>
                </a:pathLst>
              </a:custGeom>
              <a:solidFill>
                <a:srgbClr val="FFFFFF">
                  <a:alpha val="385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7002;p55">
                <a:extLst>
                  <a:ext uri="{FF2B5EF4-FFF2-40B4-BE49-F238E27FC236}">
                    <a16:creationId xmlns:a16="http://schemas.microsoft.com/office/drawing/2014/main" id="{DD916BCF-3678-007F-9E89-B9C3F8F21981}"/>
                  </a:ext>
                </a:extLst>
              </p:cNvPr>
              <p:cNvSpPr/>
              <p:nvPr/>
            </p:nvSpPr>
            <p:spPr>
              <a:xfrm>
                <a:off x="2916331" y="3596415"/>
                <a:ext cx="28571" cy="15652"/>
              </a:xfrm>
              <a:custGeom>
                <a:avLst/>
                <a:gdLst/>
                <a:ahLst/>
                <a:cxnLst/>
                <a:rect l="l" t="t" r="r" b="b"/>
                <a:pathLst>
                  <a:path w="690" h="378" extrusionOk="0">
                    <a:moveTo>
                      <a:pt x="445" y="0"/>
                    </a:moveTo>
                    <a:cubicBezTo>
                      <a:pt x="347" y="0"/>
                      <a:pt x="255" y="52"/>
                      <a:pt x="184" y="115"/>
                    </a:cubicBezTo>
                    <a:cubicBezTo>
                      <a:pt x="112" y="182"/>
                      <a:pt x="56" y="265"/>
                      <a:pt x="0" y="349"/>
                    </a:cubicBezTo>
                    <a:cubicBezTo>
                      <a:pt x="91" y="368"/>
                      <a:pt x="184" y="377"/>
                      <a:pt x="275" y="377"/>
                    </a:cubicBezTo>
                    <a:cubicBezTo>
                      <a:pt x="287" y="377"/>
                      <a:pt x="300" y="377"/>
                      <a:pt x="313" y="377"/>
                    </a:cubicBezTo>
                    <a:cubicBezTo>
                      <a:pt x="416" y="374"/>
                      <a:pt x="522" y="357"/>
                      <a:pt x="592" y="282"/>
                    </a:cubicBezTo>
                    <a:cubicBezTo>
                      <a:pt x="645" y="232"/>
                      <a:pt x="670" y="154"/>
                      <a:pt x="689" y="84"/>
                    </a:cubicBezTo>
                    <a:cubicBezTo>
                      <a:pt x="620" y="42"/>
                      <a:pt x="533" y="0"/>
                      <a:pt x="452" y="0"/>
                    </a:cubicBezTo>
                    <a:cubicBezTo>
                      <a:pt x="450" y="0"/>
                      <a:pt x="447" y="0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7003;p55">
                <a:extLst>
                  <a:ext uri="{FF2B5EF4-FFF2-40B4-BE49-F238E27FC236}">
                    <a16:creationId xmlns:a16="http://schemas.microsoft.com/office/drawing/2014/main" id="{10510A13-20C1-2A3A-869E-AE669A0E9E21}"/>
                  </a:ext>
                </a:extLst>
              </p:cNvPr>
              <p:cNvSpPr/>
              <p:nvPr/>
            </p:nvSpPr>
            <p:spPr>
              <a:xfrm>
                <a:off x="2595884" y="2643976"/>
                <a:ext cx="661402" cy="1123096"/>
              </a:xfrm>
              <a:custGeom>
                <a:avLst/>
                <a:gdLst/>
                <a:ahLst/>
                <a:cxnLst/>
                <a:rect l="l" t="t" r="r" b="b"/>
                <a:pathLst>
                  <a:path w="15973" h="27123" extrusionOk="0">
                    <a:moveTo>
                      <a:pt x="7154" y="0"/>
                    </a:moveTo>
                    <a:cubicBezTo>
                      <a:pt x="6052" y="0"/>
                      <a:pt x="4994" y="204"/>
                      <a:pt x="4021" y="578"/>
                    </a:cubicBezTo>
                    <a:cubicBezTo>
                      <a:pt x="4760" y="648"/>
                      <a:pt x="5491" y="809"/>
                      <a:pt x="6183" y="1074"/>
                    </a:cubicBezTo>
                    <a:cubicBezTo>
                      <a:pt x="9263" y="2255"/>
                      <a:pt x="11439" y="5223"/>
                      <a:pt x="12231" y="8420"/>
                    </a:cubicBezTo>
                    <a:cubicBezTo>
                      <a:pt x="13020" y="11620"/>
                      <a:pt x="12574" y="15021"/>
                      <a:pt x="11592" y="18170"/>
                    </a:cubicBezTo>
                    <a:cubicBezTo>
                      <a:pt x="10699" y="21021"/>
                      <a:pt x="9045" y="24026"/>
                      <a:pt x="6169" y="24841"/>
                    </a:cubicBezTo>
                    <a:cubicBezTo>
                      <a:pt x="5663" y="24985"/>
                      <a:pt x="5145" y="25051"/>
                      <a:pt x="4625" y="25051"/>
                    </a:cubicBezTo>
                    <a:cubicBezTo>
                      <a:pt x="3244" y="25051"/>
                      <a:pt x="1849" y="24585"/>
                      <a:pt x="645" y="23875"/>
                    </a:cubicBezTo>
                    <a:cubicBezTo>
                      <a:pt x="422" y="23747"/>
                      <a:pt x="210" y="23608"/>
                      <a:pt x="0" y="23463"/>
                    </a:cubicBezTo>
                    <a:lnTo>
                      <a:pt x="0" y="23463"/>
                    </a:lnTo>
                    <a:cubicBezTo>
                      <a:pt x="1602" y="25678"/>
                      <a:pt x="4207" y="27123"/>
                      <a:pt x="7154" y="27123"/>
                    </a:cubicBezTo>
                    <a:cubicBezTo>
                      <a:pt x="12024" y="27123"/>
                      <a:pt x="15972" y="23175"/>
                      <a:pt x="15972" y="18301"/>
                    </a:cubicBezTo>
                    <a:lnTo>
                      <a:pt x="15972" y="8822"/>
                    </a:lnTo>
                    <a:cubicBezTo>
                      <a:pt x="15972" y="3954"/>
                      <a:pt x="12024" y="0"/>
                      <a:pt x="7154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7004;p55">
                <a:extLst>
                  <a:ext uri="{FF2B5EF4-FFF2-40B4-BE49-F238E27FC236}">
                    <a16:creationId xmlns:a16="http://schemas.microsoft.com/office/drawing/2014/main" id="{48AACC84-3B2D-7CEA-8196-08C6FA6AF856}"/>
                  </a:ext>
                </a:extLst>
              </p:cNvPr>
              <p:cNvSpPr/>
              <p:nvPr/>
            </p:nvSpPr>
            <p:spPr>
              <a:xfrm>
                <a:off x="2730704" y="2612092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67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7005;p55">
                <a:extLst>
                  <a:ext uri="{FF2B5EF4-FFF2-40B4-BE49-F238E27FC236}">
                    <a16:creationId xmlns:a16="http://schemas.microsoft.com/office/drawing/2014/main" id="{1F18FF6F-BD27-6602-A1BA-DB642A674E1B}"/>
                  </a:ext>
                </a:extLst>
              </p:cNvPr>
              <p:cNvSpPr/>
              <p:nvPr/>
            </p:nvSpPr>
            <p:spPr>
              <a:xfrm>
                <a:off x="2731284" y="2616606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7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7006;p55">
                <a:extLst>
                  <a:ext uri="{FF2B5EF4-FFF2-40B4-BE49-F238E27FC236}">
                    <a16:creationId xmlns:a16="http://schemas.microsoft.com/office/drawing/2014/main" id="{DC87A584-68E7-0959-AA65-B5F095AB18E0}"/>
                  </a:ext>
                </a:extLst>
              </p:cNvPr>
              <p:cNvSpPr/>
              <p:nvPr/>
            </p:nvSpPr>
            <p:spPr>
              <a:xfrm>
                <a:off x="2767888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4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4" y="4412"/>
                      <a:pt x="235" y="4412"/>
                    </a:cubicBezTo>
                    <a:cubicBezTo>
                      <a:pt x="363" y="4412"/>
                      <a:pt x="472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7007;p55">
                <a:extLst>
                  <a:ext uri="{FF2B5EF4-FFF2-40B4-BE49-F238E27FC236}">
                    <a16:creationId xmlns:a16="http://schemas.microsoft.com/office/drawing/2014/main" id="{83573831-487F-0CF4-AB56-F6969A9D1B2F}"/>
                  </a:ext>
                </a:extLst>
              </p:cNvPr>
              <p:cNvSpPr/>
              <p:nvPr/>
            </p:nvSpPr>
            <p:spPr>
              <a:xfrm>
                <a:off x="2800226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7008;p55">
                <a:extLst>
                  <a:ext uri="{FF2B5EF4-FFF2-40B4-BE49-F238E27FC236}">
                    <a16:creationId xmlns:a16="http://schemas.microsoft.com/office/drawing/2014/main" id="{944C4827-5248-A707-3E1D-791BD51E4287}"/>
                  </a:ext>
                </a:extLst>
              </p:cNvPr>
              <p:cNvSpPr/>
              <p:nvPr/>
            </p:nvSpPr>
            <p:spPr>
              <a:xfrm>
                <a:off x="2832565" y="3764693"/>
                <a:ext cx="19337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7" h="4412" extrusionOk="0">
                    <a:moveTo>
                      <a:pt x="235" y="1"/>
                    </a:moveTo>
                    <a:cubicBezTo>
                      <a:pt x="104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4" y="4412"/>
                      <a:pt x="235" y="4412"/>
                    </a:cubicBezTo>
                    <a:cubicBezTo>
                      <a:pt x="363" y="4412"/>
                      <a:pt x="467" y="4306"/>
                      <a:pt x="467" y="4177"/>
                    </a:cubicBezTo>
                    <a:lnTo>
                      <a:pt x="467" y="232"/>
                    </a:lnTo>
                    <a:cubicBezTo>
                      <a:pt x="467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7009;p55">
                <a:extLst>
                  <a:ext uri="{FF2B5EF4-FFF2-40B4-BE49-F238E27FC236}">
                    <a16:creationId xmlns:a16="http://schemas.microsoft.com/office/drawing/2014/main" id="{E62BF323-B682-666C-1363-8150AF0113C4}"/>
                  </a:ext>
                </a:extLst>
              </p:cNvPr>
              <p:cNvSpPr/>
              <p:nvPr/>
            </p:nvSpPr>
            <p:spPr>
              <a:xfrm>
                <a:off x="2864821" y="3764693"/>
                <a:ext cx="1929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6" h="4412" extrusionOk="0">
                    <a:moveTo>
                      <a:pt x="232" y="1"/>
                    </a:moveTo>
                    <a:cubicBezTo>
                      <a:pt x="103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3" y="4412"/>
                      <a:pt x="232" y="4412"/>
                    </a:cubicBezTo>
                    <a:cubicBezTo>
                      <a:pt x="363" y="4412"/>
                      <a:pt x="466" y="4306"/>
                      <a:pt x="466" y="4177"/>
                    </a:cubicBezTo>
                    <a:lnTo>
                      <a:pt x="466" y="232"/>
                    </a:lnTo>
                    <a:cubicBezTo>
                      <a:pt x="466" y="104"/>
                      <a:pt x="363" y="1"/>
                      <a:pt x="2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7010;p55">
                <a:extLst>
                  <a:ext uri="{FF2B5EF4-FFF2-40B4-BE49-F238E27FC236}">
                    <a16:creationId xmlns:a16="http://schemas.microsoft.com/office/drawing/2014/main" id="{D39797FE-3E51-6803-0875-3E307E108AE1}"/>
                  </a:ext>
                </a:extLst>
              </p:cNvPr>
              <p:cNvSpPr/>
              <p:nvPr/>
            </p:nvSpPr>
            <p:spPr>
              <a:xfrm>
                <a:off x="2899810" y="3764693"/>
                <a:ext cx="19544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4412" extrusionOk="0">
                    <a:moveTo>
                      <a:pt x="235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5" y="4412"/>
                    </a:cubicBezTo>
                    <a:cubicBezTo>
                      <a:pt x="369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7011;p55">
                <a:extLst>
                  <a:ext uri="{FF2B5EF4-FFF2-40B4-BE49-F238E27FC236}">
                    <a16:creationId xmlns:a16="http://schemas.microsoft.com/office/drawing/2014/main" id="{5A792A4F-9F65-5877-A586-05B9C0DF0588}"/>
                  </a:ext>
                </a:extLst>
              </p:cNvPr>
              <p:cNvSpPr/>
              <p:nvPr/>
            </p:nvSpPr>
            <p:spPr>
              <a:xfrm>
                <a:off x="2932149" y="3764693"/>
                <a:ext cx="19586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3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72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7012;p55">
                <a:extLst>
                  <a:ext uri="{FF2B5EF4-FFF2-40B4-BE49-F238E27FC236}">
                    <a16:creationId xmlns:a16="http://schemas.microsoft.com/office/drawing/2014/main" id="{CA591A15-A062-97F6-D975-D04EE2F1E51C}"/>
                  </a:ext>
                </a:extLst>
              </p:cNvPr>
              <p:cNvSpPr/>
              <p:nvPr/>
            </p:nvSpPr>
            <p:spPr>
              <a:xfrm>
                <a:off x="2964487" y="3764693"/>
                <a:ext cx="19462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4412" extrusionOk="0">
                    <a:moveTo>
                      <a:pt x="235" y="1"/>
                    </a:moveTo>
                    <a:cubicBezTo>
                      <a:pt x="107" y="1"/>
                      <a:pt x="1" y="104"/>
                      <a:pt x="1" y="232"/>
                    </a:cubicBezTo>
                    <a:lnTo>
                      <a:pt x="1" y="4177"/>
                    </a:lnTo>
                    <a:cubicBezTo>
                      <a:pt x="1" y="4306"/>
                      <a:pt x="107" y="4412"/>
                      <a:pt x="235" y="4412"/>
                    </a:cubicBezTo>
                    <a:cubicBezTo>
                      <a:pt x="363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7013;p55">
                <a:extLst>
                  <a:ext uri="{FF2B5EF4-FFF2-40B4-BE49-F238E27FC236}">
                    <a16:creationId xmlns:a16="http://schemas.microsoft.com/office/drawing/2014/main" id="{5CF6717F-2891-C339-E8EB-BE3C8A707895}"/>
                  </a:ext>
                </a:extLst>
              </p:cNvPr>
              <p:cNvSpPr/>
              <p:nvPr/>
            </p:nvSpPr>
            <p:spPr>
              <a:xfrm>
                <a:off x="2996743" y="3764693"/>
                <a:ext cx="19420" cy="18269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412" extrusionOk="0">
                    <a:moveTo>
                      <a:pt x="234" y="1"/>
                    </a:moveTo>
                    <a:cubicBezTo>
                      <a:pt x="106" y="1"/>
                      <a:pt x="0" y="104"/>
                      <a:pt x="0" y="232"/>
                    </a:cubicBezTo>
                    <a:lnTo>
                      <a:pt x="0" y="4177"/>
                    </a:lnTo>
                    <a:cubicBezTo>
                      <a:pt x="0" y="4306"/>
                      <a:pt x="106" y="4412"/>
                      <a:pt x="234" y="4412"/>
                    </a:cubicBezTo>
                    <a:cubicBezTo>
                      <a:pt x="366" y="4412"/>
                      <a:pt x="469" y="4306"/>
                      <a:pt x="469" y="4177"/>
                    </a:cubicBezTo>
                    <a:lnTo>
                      <a:pt x="469" y="232"/>
                    </a:lnTo>
                    <a:cubicBezTo>
                      <a:pt x="469" y="104"/>
                      <a:pt x="363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7014;p55">
                <a:extLst>
                  <a:ext uri="{FF2B5EF4-FFF2-40B4-BE49-F238E27FC236}">
                    <a16:creationId xmlns:a16="http://schemas.microsoft.com/office/drawing/2014/main" id="{D39C3BB0-0140-D60D-4A35-47B974F050C1}"/>
                  </a:ext>
                </a:extLst>
              </p:cNvPr>
              <p:cNvSpPr/>
              <p:nvPr/>
            </p:nvSpPr>
            <p:spPr>
              <a:xfrm>
                <a:off x="2730704" y="3729248"/>
                <a:ext cx="322564" cy="64016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1546" extrusionOk="0">
                    <a:moveTo>
                      <a:pt x="617" y="0"/>
                    </a:moveTo>
                    <a:cubicBezTo>
                      <a:pt x="276" y="0"/>
                      <a:pt x="0" y="277"/>
                      <a:pt x="0" y="614"/>
                    </a:cubicBezTo>
                    <a:lnTo>
                      <a:pt x="0" y="932"/>
                    </a:lnTo>
                    <a:cubicBezTo>
                      <a:pt x="0" y="1270"/>
                      <a:pt x="276" y="1546"/>
                      <a:pt x="617" y="1546"/>
                    </a:cubicBezTo>
                    <a:lnTo>
                      <a:pt x="7176" y="1546"/>
                    </a:lnTo>
                    <a:cubicBezTo>
                      <a:pt x="7516" y="1546"/>
                      <a:pt x="7789" y="1270"/>
                      <a:pt x="7789" y="932"/>
                    </a:cubicBezTo>
                    <a:lnTo>
                      <a:pt x="7789" y="614"/>
                    </a:lnTo>
                    <a:cubicBezTo>
                      <a:pt x="7789" y="277"/>
                      <a:pt x="7513" y="0"/>
                      <a:pt x="71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7015;p55">
                <a:extLst>
                  <a:ext uri="{FF2B5EF4-FFF2-40B4-BE49-F238E27FC236}">
                    <a16:creationId xmlns:a16="http://schemas.microsoft.com/office/drawing/2014/main" id="{C56BB32A-E48D-58D8-1B5E-7352E32CA596}"/>
                  </a:ext>
                </a:extLst>
              </p:cNvPr>
              <p:cNvSpPr/>
              <p:nvPr/>
            </p:nvSpPr>
            <p:spPr>
              <a:xfrm>
                <a:off x="2731284" y="3733762"/>
                <a:ext cx="321985" cy="59503"/>
              </a:xfrm>
              <a:custGeom>
                <a:avLst/>
                <a:gdLst/>
                <a:ahLst/>
                <a:cxnLst/>
                <a:rect l="l" t="t" r="r" b="b"/>
                <a:pathLst>
                  <a:path w="7776" h="1437" extrusionOk="0">
                    <a:moveTo>
                      <a:pt x="7387" y="0"/>
                    </a:moveTo>
                    <a:lnTo>
                      <a:pt x="7387" y="0"/>
                    </a:lnTo>
                    <a:cubicBezTo>
                      <a:pt x="7396" y="42"/>
                      <a:pt x="7401" y="81"/>
                      <a:pt x="7401" y="126"/>
                    </a:cubicBezTo>
                    <a:cubicBezTo>
                      <a:pt x="7401" y="550"/>
                      <a:pt x="7055" y="896"/>
                      <a:pt x="6631" y="896"/>
                    </a:cubicBezTo>
                    <a:lnTo>
                      <a:pt x="385" y="896"/>
                    </a:lnTo>
                    <a:cubicBezTo>
                      <a:pt x="246" y="896"/>
                      <a:pt x="117" y="859"/>
                      <a:pt x="0" y="793"/>
                    </a:cubicBezTo>
                    <a:lnTo>
                      <a:pt x="0" y="793"/>
                    </a:lnTo>
                    <a:cubicBezTo>
                      <a:pt x="61" y="1158"/>
                      <a:pt x="377" y="1437"/>
                      <a:pt x="759" y="1437"/>
                    </a:cubicBezTo>
                    <a:lnTo>
                      <a:pt x="7005" y="1437"/>
                    </a:lnTo>
                    <a:cubicBezTo>
                      <a:pt x="7429" y="1437"/>
                      <a:pt x="7775" y="1091"/>
                      <a:pt x="7775" y="667"/>
                    </a:cubicBezTo>
                    <a:cubicBezTo>
                      <a:pt x="7775" y="377"/>
                      <a:pt x="7619" y="131"/>
                      <a:pt x="7387" y="0"/>
                    </a:cubicBez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7016;p55">
                <a:extLst>
                  <a:ext uri="{FF2B5EF4-FFF2-40B4-BE49-F238E27FC236}">
                    <a16:creationId xmlns:a16="http://schemas.microsoft.com/office/drawing/2014/main" id="{3155664C-3748-92F9-9E69-A911CD68713F}"/>
                  </a:ext>
                </a:extLst>
              </p:cNvPr>
              <p:cNvSpPr/>
              <p:nvPr/>
            </p:nvSpPr>
            <p:spPr>
              <a:xfrm>
                <a:off x="2839522" y="4211762"/>
                <a:ext cx="105962" cy="106086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2562" extrusionOk="0">
                    <a:moveTo>
                      <a:pt x="1281" y="0"/>
                    </a:moveTo>
                    <a:lnTo>
                      <a:pt x="0" y="1281"/>
                    </a:lnTo>
                    <a:lnTo>
                      <a:pt x="1281" y="2561"/>
                    </a:lnTo>
                    <a:lnTo>
                      <a:pt x="2558" y="1281"/>
                    </a:lnTo>
                    <a:lnTo>
                      <a:pt x="1281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7017;p55">
                <a:extLst>
                  <a:ext uri="{FF2B5EF4-FFF2-40B4-BE49-F238E27FC236}">
                    <a16:creationId xmlns:a16="http://schemas.microsoft.com/office/drawing/2014/main" id="{25E0A583-763A-7B6B-99C3-B20B776F0B16}"/>
                  </a:ext>
                </a:extLst>
              </p:cNvPr>
              <p:cNvSpPr/>
              <p:nvPr/>
            </p:nvSpPr>
            <p:spPr>
              <a:xfrm>
                <a:off x="2861219" y="4348860"/>
                <a:ext cx="62774" cy="62774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1516" extrusionOk="0">
                    <a:moveTo>
                      <a:pt x="759" y="1"/>
                    </a:moveTo>
                    <a:cubicBezTo>
                      <a:pt x="341" y="1"/>
                      <a:pt x="1" y="338"/>
                      <a:pt x="1" y="757"/>
                    </a:cubicBezTo>
                    <a:cubicBezTo>
                      <a:pt x="1" y="1175"/>
                      <a:pt x="341" y="1516"/>
                      <a:pt x="759" y="1516"/>
                    </a:cubicBezTo>
                    <a:cubicBezTo>
                      <a:pt x="1178" y="1516"/>
                      <a:pt x="1515" y="1175"/>
                      <a:pt x="1515" y="757"/>
                    </a:cubicBezTo>
                    <a:cubicBezTo>
                      <a:pt x="1515" y="338"/>
                      <a:pt x="1178" y="1"/>
                      <a:pt x="7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7018;p55">
                <a:extLst>
                  <a:ext uri="{FF2B5EF4-FFF2-40B4-BE49-F238E27FC236}">
                    <a16:creationId xmlns:a16="http://schemas.microsoft.com/office/drawing/2014/main" id="{54925B4E-711F-29B3-11D3-EC4C51357D08}"/>
                  </a:ext>
                </a:extLst>
              </p:cNvPr>
              <p:cNvSpPr/>
              <p:nvPr/>
            </p:nvSpPr>
            <p:spPr>
              <a:xfrm>
                <a:off x="2869666" y="4449603"/>
                <a:ext cx="41159" cy="17875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7" extrusionOk="0">
                    <a:moveTo>
                      <a:pt x="0" y="1"/>
                    </a:moveTo>
                    <a:lnTo>
                      <a:pt x="0" y="4316"/>
                    </a:lnTo>
                    <a:lnTo>
                      <a:pt x="993" y="4316"/>
                    </a:lnTo>
                    <a:lnTo>
                      <a:pt x="99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7019;p55">
                <a:extLst>
                  <a:ext uri="{FF2B5EF4-FFF2-40B4-BE49-F238E27FC236}">
                    <a16:creationId xmlns:a16="http://schemas.microsoft.com/office/drawing/2014/main" id="{3D65917B-4BA6-7A53-5221-EF94CFC28D1E}"/>
                  </a:ext>
                </a:extLst>
              </p:cNvPr>
              <p:cNvSpPr/>
              <p:nvPr/>
            </p:nvSpPr>
            <p:spPr>
              <a:xfrm>
                <a:off x="2839604" y="4244349"/>
                <a:ext cx="105879" cy="73374"/>
              </a:xfrm>
              <a:custGeom>
                <a:avLst/>
                <a:gdLst/>
                <a:ahLst/>
                <a:cxnLst/>
                <a:rect l="l" t="t" r="r" b="b"/>
                <a:pathLst>
                  <a:path w="2557" h="1772" extrusionOk="0">
                    <a:moveTo>
                      <a:pt x="2065" y="0"/>
                    </a:moveTo>
                    <a:lnTo>
                      <a:pt x="1083" y="979"/>
                    </a:lnTo>
                    <a:lnTo>
                      <a:pt x="297" y="195"/>
                    </a:lnTo>
                    <a:lnTo>
                      <a:pt x="1" y="494"/>
                    </a:lnTo>
                    <a:lnTo>
                      <a:pt x="1281" y="1772"/>
                    </a:lnTo>
                    <a:lnTo>
                      <a:pt x="2556" y="494"/>
                    </a:lnTo>
                    <a:lnTo>
                      <a:pt x="2065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7020;p55">
                <a:extLst>
                  <a:ext uri="{FF2B5EF4-FFF2-40B4-BE49-F238E27FC236}">
                    <a16:creationId xmlns:a16="http://schemas.microsoft.com/office/drawing/2014/main" id="{75D7C183-468F-DB51-1DB0-04C4B4BBDD69}"/>
                  </a:ext>
                </a:extLst>
              </p:cNvPr>
              <p:cNvSpPr/>
              <p:nvPr/>
            </p:nvSpPr>
            <p:spPr>
              <a:xfrm>
                <a:off x="2863662" y="4353374"/>
                <a:ext cx="60331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1402" extrusionOk="0">
                    <a:moveTo>
                      <a:pt x="1080" y="1"/>
                    </a:moveTo>
                    <a:lnTo>
                      <a:pt x="1080" y="1"/>
                    </a:lnTo>
                    <a:cubicBezTo>
                      <a:pt x="1116" y="87"/>
                      <a:pt x="1136" y="185"/>
                      <a:pt x="1136" y="282"/>
                    </a:cubicBezTo>
                    <a:cubicBezTo>
                      <a:pt x="1136" y="701"/>
                      <a:pt x="798" y="1038"/>
                      <a:pt x="380" y="1038"/>
                    </a:cubicBezTo>
                    <a:cubicBezTo>
                      <a:pt x="240" y="1038"/>
                      <a:pt x="112" y="1002"/>
                      <a:pt x="0" y="932"/>
                    </a:cubicBezTo>
                    <a:lnTo>
                      <a:pt x="0" y="932"/>
                    </a:lnTo>
                    <a:cubicBezTo>
                      <a:pt x="112" y="1206"/>
                      <a:pt x="382" y="1401"/>
                      <a:pt x="700" y="1401"/>
                    </a:cubicBezTo>
                    <a:cubicBezTo>
                      <a:pt x="1119" y="1401"/>
                      <a:pt x="1456" y="1064"/>
                      <a:pt x="1456" y="645"/>
                    </a:cubicBezTo>
                    <a:cubicBezTo>
                      <a:pt x="1454" y="374"/>
                      <a:pt x="1303" y="132"/>
                      <a:pt x="1080" y="1"/>
                    </a:cubicBezTo>
                    <a:close/>
                  </a:path>
                </a:pathLst>
              </a:custGeom>
              <a:solidFill>
                <a:srgbClr val="FADE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7021;p55">
                <a:extLst>
                  <a:ext uri="{FF2B5EF4-FFF2-40B4-BE49-F238E27FC236}">
                    <a16:creationId xmlns:a16="http://schemas.microsoft.com/office/drawing/2014/main" id="{6E41F361-F425-803B-2115-49AB011908AF}"/>
                  </a:ext>
                </a:extLst>
              </p:cNvPr>
              <p:cNvSpPr/>
              <p:nvPr/>
            </p:nvSpPr>
            <p:spPr>
              <a:xfrm>
                <a:off x="2869666" y="4449727"/>
                <a:ext cx="41159" cy="178632"/>
              </a:xfrm>
              <a:custGeom>
                <a:avLst/>
                <a:gdLst/>
                <a:ahLst/>
                <a:cxnLst/>
                <a:rect l="l" t="t" r="r" b="b"/>
                <a:pathLst>
                  <a:path w="994" h="4314" extrusionOk="0">
                    <a:moveTo>
                      <a:pt x="608" y="0"/>
                    </a:moveTo>
                    <a:lnTo>
                      <a:pt x="608" y="3920"/>
                    </a:lnTo>
                    <a:lnTo>
                      <a:pt x="0" y="3920"/>
                    </a:lnTo>
                    <a:lnTo>
                      <a:pt x="0" y="4313"/>
                    </a:lnTo>
                    <a:lnTo>
                      <a:pt x="993" y="4313"/>
                    </a:lnTo>
                    <a:lnTo>
                      <a:pt x="993" y="0"/>
                    </a:lnTo>
                    <a:close/>
                  </a:path>
                </a:pathLst>
              </a:custGeom>
              <a:solidFill>
                <a:srgbClr val="000000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6" name="Google Shape;18962;p71">
              <a:extLst>
                <a:ext uri="{FF2B5EF4-FFF2-40B4-BE49-F238E27FC236}">
                  <a16:creationId xmlns:a16="http://schemas.microsoft.com/office/drawing/2014/main" id="{F1889620-D58B-A726-EA8E-583C65A0702C}"/>
                </a:ext>
              </a:extLst>
            </p:cNvPr>
            <p:cNvGrpSpPr/>
            <p:nvPr/>
          </p:nvGrpSpPr>
          <p:grpSpPr>
            <a:xfrm>
              <a:off x="5545242" y="3085278"/>
              <a:ext cx="569643" cy="549165"/>
              <a:chOff x="713225" y="1933957"/>
              <a:chExt cx="569643" cy="549165"/>
            </a:xfrm>
          </p:grpSpPr>
          <p:grpSp>
            <p:nvGrpSpPr>
              <p:cNvPr id="1577" name="Google Shape;18963;p71">
                <a:extLst>
                  <a:ext uri="{FF2B5EF4-FFF2-40B4-BE49-F238E27FC236}">
                    <a16:creationId xmlns:a16="http://schemas.microsoft.com/office/drawing/2014/main" id="{4602237A-9949-542D-561D-F0E6273367E5}"/>
                  </a:ext>
                </a:extLst>
              </p:cNvPr>
              <p:cNvGrpSpPr/>
              <p:nvPr/>
            </p:nvGrpSpPr>
            <p:grpSpPr>
              <a:xfrm>
                <a:off x="713225" y="1933957"/>
                <a:ext cx="569643" cy="549165"/>
                <a:chOff x="713225" y="1933957"/>
                <a:chExt cx="569643" cy="549165"/>
              </a:xfrm>
            </p:grpSpPr>
            <p:sp>
              <p:nvSpPr>
                <p:cNvPr id="1596" name="Google Shape;18964;p71">
                  <a:extLst>
                    <a:ext uri="{FF2B5EF4-FFF2-40B4-BE49-F238E27FC236}">
                      <a16:creationId xmlns:a16="http://schemas.microsoft.com/office/drawing/2014/main" id="{EA0D5776-E9F9-209D-64EE-782901E83FE3}"/>
                    </a:ext>
                  </a:extLst>
                </p:cNvPr>
                <p:cNvSpPr/>
                <p:nvPr/>
              </p:nvSpPr>
              <p:spPr>
                <a:xfrm>
                  <a:off x="713225" y="1933957"/>
                  <a:ext cx="567487" cy="5491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55" h="16601" extrusionOk="0">
                      <a:moveTo>
                        <a:pt x="8031" y="1"/>
                      </a:moveTo>
                      <a:cubicBezTo>
                        <a:pt x="6699" y="1"/>
                        <a:pt x="6568" y="1886"/>
                        <a:pt x="6184" y="2036"/>
                      </a:cubicBezTo>
                      <a:cubicBezTo>
                        <a:pt x="6153" y="2047"/>
                        <a:pt x="6115" y="2052"/>
                        <a:pt x="6072" y="2052"/>
                      </a:cubicBezTo>
                      <a:cubicBezTo>
                        <a:pt x="5764" y="2052"/>
                        <a:pt x="5172" y="1808"/>
                        <a:pt x="4541" y="1808"/>
                      </a:cubicBezTo>
                      <a:cubicBezTo>
                        <a:pt x="4082" y="1808"/>
                        <a:pt x="3603" y="1937"/>
                        <a:pt x="3199" y="2385"/>
                      </a:cubicBezTo>
                      <a:cubicBezTo>
                        <a:pt x="2456" y="3218"/>
                        <a:pt x="3841" y="4795"/>
                        <a:pt x="5227" y="6034"/>
                      </a:cubicBezTo>
                      <a:cubicBezTo>
                        <a:pt x="4166" y="5631"/>
                        <a:pt x="2973" y="5316"/>
                        <a:pt x="2075" y="5316"/>
                      </a:cubicBezTo>
                      <a:cubicBezTo>
                        <a:pt x="1466" y="5316"/>
                        <a:pt x="994" y="5461"/>
                        <a:pt x="789" y="5820"/>
                      </a:cubicBezTo>
                      <a:cubicBezTo>
                        <a:pt x="1" y="7183"/>
                        <a:pt x="1915" y="8050"/>
                        <a:pt x="1915" y="8490"/>
                      </a:cubicBezTo>
                      <a:cubicBezTo>
                        <a:pt x="1915" y="8929"/>
                        <a:pt x="462" y="10010"/>
                        <a:pt x="1161" y="11395"/>
                      </a:cubicBezTo>
                      <a:cubicBezTo>
                        <a:pt x="1335" y="11740"/>
                        <a:pt x="1685" y="11880"/>
                        <a:pt x="2137" y="11880"/>
                      </a:cubicBezTo>
                      <a:cubicBezTo>
                        <a:pt x="3028" y="11880"/>
                        <a:pt x="4316" y="11336"/>
                        <a:pt x="5429" y="10753"/>
                      </a:cubicBezTo>
                      <a:lnTo>
                        <a:pt x="5429" y="10753"/>
                      </a:lnTo>
                      <a:cubicBezTo>
                        <a:pt x="4112" y="12071"/>
                        <a:pt x="2895" y="13772"/>
                        <a:pt x="3470" y="14594"/>
                      </a:cubicBezTo>
                      <a:cubicBezTo>
                        <a:pt x="3765" y="15015"/>
                        <a:pt x="4136" y="15152"/>
                        <a:pt x="4514" y="15152"/>
                      </a:cubicBezTo>
                      <a:cubicBezTo>
                        <a:pt x="5212" y="15152"/>
                        <a:pt x="5936" y="14688"/>
                        <a:pt x="6268" y="14688"/>
                      </a:cubicBezTo>
                      <a:cubicBezTo>
                        <a:pt x="6305" y="14688"/>
                        <a:pt x="6338" y="14694"/>
                        <a:pt x="6364" y="14707"/>
                      </a:cubicBezTo>
                      <a:cubicBezTo>
                        <a:pt x="6752" y="14884"/>
                        <a:pt x="7119" y="16600"/>
                        <a:pt x="8602" y="16600"/>
                      </a:cubicBezTo>
                      <a:cubicBezTo>
                        <a:pt x="8625" y="16600"/>
                        <a:pt x="8649" y="16600"/>
                        <a:pt x="8673" y="16599"/>
                      </a:cubicBezTo>
                      <a:cubicBezTo>
                        <a:pt x="10104" y="16554"/>
                        <a:pt x="10002" y="13074"/>
                        <a:pt x="9766" y="11114"/>
                      </a:cubicBezTo>
                      <a:lnTo>
                        <a:pt x="9766" y="11114"/>
                      </a:lnTo>
                      <a:cubicBezTo>
                        <a:pt x="10579" y="12834"/>
                        <a:pt x="12088" y="15067"/>
                        <a:pt x="13210" y="15067"/>
                      </a:cubicBezTo>
                      <a:cubicBezTo>
                        <a:pt x="13300" y="15067"/>
                        <a:pt x="13387" y="15052"/>
                        <a:pt x="13471" y="15022"/>
                      </a:cubicBezTo>
                      <a:cubicBezTo>
                        <a:pt x="14947" y="14493"/>
                        <a:pt x="14057" y="12589"/>
                        <a:pt x="14339" y="12263"/>
                      </a:cubicBezTo>
                      <a:cubicBezTo>
                        <a:pt x="14632" y="11925"/>
                        <a:pt x="16434" y="12037"/>
                        <a:pt x="16794" y="10528"/>
                      </a:cubicBezTo>
                      <a:cubicBezTo>
                        <a:pt x="17155" y="9019"/>
                        <a:pt x="13302" y="8208"/>
                        <a:pt x="11444" y="7960"/>
                      </a:cubicBezTo>
                      <a:cubicBezTo>
                        <a:pt x="13460" y="7746"/>
                        <a:pt x="16941" y="6710"/>
                        <a:pt x="16850" y="5381"/>
                      </a:cubicBezTo>
                      <a:cubicBezTo>
                        <a:pt x="16738" y="3804"/>
                        <a:pt x="14665" y="4153"/>
                        <a:pt x="14429" y="3782"/>
                      </a:cubicBezTo>
                      <a:cubicBezTo>
                        <a:pt x="14192" y="3421"/>
                        <a:pt x="14778" y="1709"/>
                        <a:pt x="13426" y="954"/>
                      </a:cubicBezTo>
                      <a:cubicBezTo>
                        <a:pt x="13301" y="885"/>
                        <a:pt x="13171" y="853"/>
                        <a:pt x="13037" y="853"/>
                      </a:cubicBezTo>
                      <a:cubicBezTo>
                        <a:pt x="11845" y="853"/>
                        <a:pt x="10404" y="3423"/>
                        <a:pt x="9664" y="5054"/>
                      </a:cubicBezTo>
                      <a:cubicBezTo>
                        <a:pt x="9755" y="3004"/>
                        <a:pt x="9428" y="200"/>
                        <a:pt x="8268" y="20"/>
                      </a:cubicBezTo>
                      <a:cubicBezTo>
                        <a:pt x="8185" y="7"/>
                        <a:pt x="8106" y="1"/>
                        <a:pt x="8031" y="1"/>
                      </a:cubicBezTo>
                      <a:close/>
                    </a:path>
                  </a:pathLst>
                </a:custGeom>
                <a:solidFill>
                  <a:srgbClr val="FFE78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7" name="Google Shape;18965;p71">
                  <a:extLst>
                    <a:ext uri="{FF2B5EF4-FFF2-40B4-BE49-F238E27FC236}">
                      <a16:creationId xmlns:a16="http://schemas.microsoft.com/office/drawing/2014/main" id="{068E708A-03FE-948C-373A-59351FA413CE}"/>
                    </a:ext>
                  </a:extLst>
                </p:cNvPr>
                <p:cNvSpPr/>
                <p:nvPr/>
              </p:nvSpPr>
              <p:spPr>
                <a:xfrm>
                  <a:off x="1042972" y="2194565"/>
                  <a:ext cx="239896" cy="144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2" h="4363" extrusionOk="0">
                      <a:moveTo>
                        <a:pt x="602" y="1"/>
                      </a:moveTo>
                      <a:cubicBezTo>
                        <a:pt x="573" y="1"/>
                        <a:pt x="549" y="2"/>
                        <a:pt x="530" y="3"/>
                      </a:cubicBezTo>
                      <a:lnTo>
                        <a:pt x="1" y="747"/>
                      </a:lnTo>
                      <a:lnTo>
                        <a:pt x="4404" y="4362"/>
                      </a:lnTo>
                      <a:cubicBezTo>
                        <a:pt x="4754" y="4058"/>
                        <a:pt x="6477" y="4126"/>
                        <a:pt x="6826" y="2650"/>
                      </a:cubicBezTo>
                      <a:cubicBezTo>
                        <a:pt x="7252" y="850"/>
                        <a:pt x="1503" y="1"/>
                        <a:pt x="60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8" name="Google Shape;18966;p71">
                  <a:extLst>
                    <a:ext uri="{FF2B5EF4-FFF2-40B4-BE49-F238E27FC236}">
                      <a16:creationId xmlns:a16="http://schemas.microsoft.com/office/drawing/2014/main" id="{CACF6D26-D6C4-9C29-60B4-EAE382C44A92}"/>
                    </a:ext>
                  </a:extLst>
                </p:cNvPr>
                <p:cNvSpPr/>
                <p:nvPr/>
              </p:nvSpPr>
              <p:spPr>
                <a:xfrm>
                  <a:off x="931557" y="2249048"/>
                  <a:ext cx="131559" cy="234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7076" extrusionOk="0">
                      <a:moveTo>
                        <a:pt x="2096" y="1"/>
                      </a:moveTo>
                      <a:cubicBezTo>
                        <a:pt x="1465" y="1848"/>
                        <a:pt x="688" y="3639"/>
                        <a:pt x="1" y="5463"/>
                      </a:cubicBezTo>
                      <a:cubicBezTo>
                        <a:pt x="343" y="5993"/>
                        <a:pt x="815" y="7075"/>
                        <a:pt x="1990" y="7075"/>
                      </a:cubicBezTo>
                      <a:cubicBezTo>
                        <a:pt x="2014" y="7075"/>
                        <a:pt x="2038" y="7075"/>
                        <a:pt x="2062" y="7074"/>
                      </a:cubicBezTo>
                      <a:cubicBezTo>
                        <a:pt x="3977" y="7006"/>
                        <a:pt x="3166" y="868"/>
                        <a:pt x="2952" y="305"/>
                      </a:cubicBezTo>
                      <a:lnTo>
                        <a:pt x="2096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9" name="Google Shape;18967;p71">
                  <a:extLst>
                    <a:ext uri="{FF2B5EF4-FFF2-40B4-BE49-F238E27FC236}">
                      <a16:creationId xmlns:a16="http://schemas.microsoft.com/office/drawing/2014/main" id="{00F99690-48DB-BB0B-AF88-025B03BD4D27}"/>
                    </a:ext>
                  </a:extLst>
                </p:cNvPr>
                <p:cNvSpPr/>
                <p:nvPr/>
              </p:nvSpPr>
              <p:spPr>
                <a:xfrm>
                  <a:off x="730361" y="2211039"/>
                  <a:ext cx="236257" cy="1157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42" h="3500" extrusionOk="0">
                      <a:moveTo>
                        <a:pt x="7063" y="1"/>
                      </a:moveTo>
                      <a:cubicBezTo>
                        <a:pt x="5159" y="181"/>
                        <a:pt x="3244" y="215"/>
                        <a:pt x="1330" y="271"/>
                      </a:cubicBezTo>
                      <a:cubicBezTo>
                        <a:pt x="1093" y="778"/>
                        <a:pt x="1" y="1780"/>
                        <a:pt x="631" y="3019"/>
                      </a:cubicBezTo>
                      <a:cubicBezTo>
                        <a:pt x="805" y="3361"/>
                        <a:pt x="1155" y="3499"/>
                        <a:pt x="1606" y="3499"/>
                      </a:cubicBezTo>
                      <a:cubicBezTo>
                        <a:pt x="3403" y="3499"/>
                        <a:pt x="6808" y="1303"/>
                        <a:pt x="7142" y="970"/>
                      </a:cubicBezTo>
                      <a:lnTo>
                        <a:pt x="7063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0" name="Google Shape;18968;p71">
                  <a:extLst>
                    <a:ext uri="{FF2B5EF4-FFF2-40B4-BE49-F238E27FC236}">
                      <a16:creationId xmlns:a16="http://schemas.microsoft.com/office/drawing/2014/main" id="{FA7AD7FA-1304-68CC-7180-2B87990786D6}"/>
                    </a:ext>
                  </a:extLst>
                </p:cNvPr>
                <p:cNvSpPr/>
                <p:nvPr/>
              </p:nvSpPr>
              <p:spPr>
                <a:xfrm>
                  <a:off x="776574" y="1993667"/>
                  <a:ext cx="203078" cy="1954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908" extrusionOk="0">
                      <a:moveTo>
                        <a:pt x="2619" y="1"/>
                      </a:moveTo>
                      <a:cubicBezTo>
                        <a:pt x="2163" y="1"/>
                        <a:pt x="1687" y="131"/>
                        <a:pt x="1284" y="580"/>
                      </a:cubicBezTo>
                      <a:cubicBezTo>
                        <a:pt x="0" y="2010"/>
                        <a:pt x="5001" y="5671"/>
                        <a:pt x="5553" y="5907"/>
                      </a:cubicBezTo>
                      <a:lnTo>
                        <a:pt x="6139" y="5626"/>
                      </a:lnTo>
                      <a:cubicBezTo>
                        <a:pt x="5801" y="4804"/>
                        <a:pt x="4382" y="1211"/>
                        <a:pt x="3999" y="231"/>
                      </a:cubicBezTo>
                      <a:cubicBezTo>
                        <a:pt x="3669" y="182"/>
                        <a:pt x="3158" y="1"/>
                        <a:pt x="261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1" name="Google Shape;18969;p71">
                  <a:extLst>
                    <a:ext uri="{FF2B5EF4-FFF2-40B4-BE49-F238E27FC236}">
                      <a16:creationId xmlns:a16="http://schemas.microsoft.com/office/drawing/2014/main" id="{5A913ACC-0196-FC7A-BC92-CE3296A49E55}"/>
                    </a:ext>
                  </a:extLst>
                </p:cNvPr>
                <p:cNvSpPr/>
                <p:nvPr/>
              </p:nvSpPr>
              <p:spPr>
                <a:xfrm>
                  <a:off x="1016144" y="1962175"/>
                  <a:ext cx="179624" cy="2083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6297" extrusionOk="0">
                      <a:moveTo>
                        <a:pt x="3880" y="0"/>
                      </a:moveTo>
                      <a:cubicBezTo>
                        <a:pt x="2235" y="0"/>
                        <a:pt x="115" y="4898"/>
                        <a:pt x="1" y="5440"/>
                      </a:cubicBezTo>
                      <a:lnTo>
                        <a:pt x="699" y="6296"/>
                      </a:lnTo>
                      <a:cubicBezTo>
                        <a:pt x="2118" y="5001"/>
                        <a:pt x="3627" y="3807"/>
                        <a:pt x="5204" y="2703"/>
                      </a:cubicBezTo>
                      <a:cubicBezTo>
                        <a:pt x="5148" y="2106"/>
                        <a:pt x="5429" y="755"/>
                        <a:pt x="4269" y="101"/>
                      </a:cubicBezTo>
                      <a:cubicBezTo>
                        <a:pt x="4144" y="32"/>
                        <a:pt x="4013" y="0"/>
                        <a:pt x="3880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78" name="Google Shape;18970;p71">
                <a:extLst>
                  <a:ext uri="{FF2B5EF4-FFF2-40B4-BE49-F238E27FC236}">
                    <a16:creationId xmlns:a16="http://schemas.microsoft.com/office/drawing/2014/main" id="{B1E75BDC-91CA-65A1-80BC-6FD12C6BF93B}"/>
                  </a:ext>
                </a:extLst>
              </p:cNvPr>
              <p:cNvGrpSpPr/>
              <p:nvPr/>
            </p:nvGrpSpPr>
            <p:grpSpPr>
              <a:xfrm>
                <a:off x="808067" y="1939118"/>
                <a:ext cx="412415" cy="481452"/>
                <a:chOff x="808067" y="1939118"/>
                <a:chExt cx="412415" cy="481452"/>
              </a:xfrm>
            </p:grpSpPr>
            <p:sp>
              <p:nvSpPr>
                <p:cNvPr id="1583" name="Google Shape;18971;p71">
                  <a:extLst>
                    <a:ext uri="{FF2B5EF4-FFF2-40B4-BE49-F238E27FC236}">
                      <a16:creationId xmlns:a16="http://schemas.microsoft.com/office/drawing/2014/main" id="{D7E78636-25FD-8B60-055E-F3B57FC619B8}"/>
                    </a:ext>
                  </a:extLst>
                </p:cNvPr>
                <p:cNvSpPr/>
                <p:nvPr/>
              </p:nvSpPr>
              <p:spPr>
                <a:xfrm>
                  <a:off x="990440" y="2193241"/>
                  <a:ext cx="213531" cy="27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821" extrusionOk="0">
                      <a:moveTo>
                        <a:pt x="124" y="1"/>
                      </a:moveTo>
                      <a:cubicBezTo>
                        <a:pt x="81" y="1"/>
                        <a:pt x="40" y="24"/>
                        <a:pt x="23" y="66"/>
                      </a:cubicBezTo>
                      <a:cubicBezTo>
                        <a:pt x="0" y="122"/>
                        <a:pt x="23" y="178"/>
                        <a:pt x="79" y="212"/>
                      </a:cubicBezTo>
                      <a:cubicBezTo>
                        <a:pt x="969" y="608"/>
                        <a:pt x="1944" y="821"/>
                        <a:pt x="2932" y="821"/>
                      </a:cubicBezTo>
                      <a:cubicBezTo>
                        <a:pt x="2957" y="821"/>
                        <a:pt x="2982" y="821"/>
                        <a:pt x="3008" y="820"/>
                      </a:cubicBezTo>
                      <a:cubicBezTo>
                        <a:pt x="4145" y="809"/>
                        <a:pt x="5294" y="606"/>
                        <a:pt x="6364" y="224"/>
                      </a:cubicBezTo>
                      <a:cubicBezTo>
                        <a:pt x="6420" y="201"/>
                        <a:pt x="6454" y="133"/>
                        <a:pt x="6432" y="77"/>
                      </a:cubicBezTo>
                      <a:cubicBezTo>
                        <a:pt x="6415" y="35"/>
                        <a:pt x="6374" y="12"/>
                        <a:pt x="6330" y="12"/>
                      </a:cubicBezTo>
                      <a:cubicBezTo>
                        <a:pt x="6315" y="12"/>
                        <a:pt x="6300" y="15"/>
                        <a:pt x="6285" y="21"/>
                      </a:cubicBezTo>
                      <a:cubicBezTo>
                        <a:pt x="6263" y="28"/>
                        <a:pt x="4798" y="601"/>
                        <a:pt x="3006" y="601"/>
                      </a:cubicBezTo>
                      <a:cubicBezTo>
                        <a:pt x="2096" y="601"/>
                        <a:pt x="1102" y="453"/>
                        <a:pt x="169" y="10"/>
                      </a:cubicBezTo>
                      <a:cubicBezTo>
                        <a:pt x="155" y="4"/>
                        <a:pt x="140" y="1"/>
                        <a:pt x="124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4" name="Google Shape;18972;p71">
                  <a:extLst>
                    <a:ext uri="{FF2B5EF4-FFF2-40B4-BE49-F238E27FC236}">
                      <a16:creationId xmlns:a16="http://schemas.microsoft.com/office/drawing/2014/main" id="{50383385-E2F5-724A-289D-76B3D7B16C81}"/>
                    </a:ext>
                  </a:extLst>
                </p:cNvPr>
                <p:cNvSpPr/>
                <p:nvPr/>
              </p:nvSpPr>
              <p:spPr>
                <a:xfrm>
                  <a:off x="925966" y="1966177"/>
                  <a:ext cx="183660" cy="231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987" extrusionOk="0">
                      <a:moveTo>
                        <a:pt x="3996" y="1"/>
                      </a:moveTo>
                      <a:cubicBezTo>
                        <a:pt x="3975" y="1"/>
                        <a:pt x="3953" y="8"/>
                        <a:pt x="3932" y="25"/>
                      </a:cubicBezTo>
                      <a:cubicBezTo>
                        <a:pt x="3887" y="48"/>
                        <a:pt x="1" y="2853"/>
                        <a:pt x="1916" y="6919"/>
                      </a:cubicBezTo>
                      <a:cubicBezTo>
                        <a:pt x="1927" y="6964"/>
                        <a:pt x="1961" y="6986"/>
                        <a:pt x="2006" y="6986"/>
                      </a:cubicBezTo>
                      <a:lnTo>
                        <a:pt x="2028" y="6986"/>
                      </a:lnTo>
                      <a:cubicBezTo>
                        <a:pt x="2118" y="6975"/>
                        <a:pt x="4371" y="6603"/>
                        <a:pt x="5497" y="4835"/>
                      </a:cubicBezTo>
                      <a:cubicBezTo>
                        <a:pt x="5552" y="4749"/>
                        <a:pt x="5477" y="4664"/>
                        <a:pt x="5400" y="4664"/>
                      </a:cubicBezTo>
                      <a:cubicBezTo>
                        <a:pt x="5365" y="4664"/>
                        <a:pt x="5330" y="4681"/>
                        <a:pt x="5306" y="4722"/>
                      </a:cubicBezTo>
                      <a:cubicBezTo>
                        <a:pt x="4360" y="6220"/>
                        <a:pt x="2479" y="6671"/>
                        <a:pt x="2073" y="6761"/>
                      </a:cubicBezTo>
                      <a:cubicBezTo>
                        <a:pt x="327" y="2886"/>
                        <a:pt x="4022" y="228"/>
                        <a:pt x="4056" y="206"/>
                      </a:cubicBezTo>
                      <a:cubicBezTo>
                        <a:pt x="4147" y="133"/>
                        <a:pt x="4083" y="1"/>
                        <a:pt x="3996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5" name="Google Shape;18973;p71">
                  <a:extLst>
                    <a:ext uri="{FF2B5EF4-FFF2-40B4-BE49-F238E27FC236}">
                      <a16:creationId xmlns:a16="http://schemas.microsoft.com/office/drawing/2014/main" id="{1710E89A-BAD2-8019-2E41-34D8EE8B1594}"/>
                    </a:ext>
                  </a:extLst>
                </p:cNvPr>
                <p:cNvSpPr/>
                <p:nvPr/>
              </p:nvSpPr>
              <p:spPr>
                <a:xfrm>
                  <a:off x="839527" y="1944543"/>
                  <a:ext cx="156535" cy="263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2" h="7956" extrusionOk="0">
                      <a:moveTo>
                        <a:pt x="488" y="1"/>
                      </a:moveTo>
                      <a:cubicBezTo>
                        <a:pt x="433" y="1"/>
                        <a:pt x="378" y="40"/>
                        <a:pt x="384" y="116"/>
                      </a:cubicBezTo>
                      <a:cubicBezTo>
                        <a:pt x="384" y="161"/>
                        <a:pt x="654" y="4791"/>
                        <a:pt x="4382" y="7505"/>
                      </a:cubicBezTo>
                      <a:cubicBezTo>
                        <a:pt x="4133" y="7595"/>
                        <a:pt x="3626" y="7735"/>
                        <a:pt x="2953" y="7735"/>
                      </a:cubicBezTo>
                      <a:cubicBezTo>
                        <a:pt x="2194" y="7735"/>
                        <a:pt x="1225" y="7557"/>
                        <a:pt x="181" y="6931"/>
                      </a:cubicBezTo>
                      <a:cubicBezTo>
                        <a:pt x="162" y="6923"/>
                        <a:pt x="143" y="6919"/>
                        <a:pt x="126" y="6919"/>
                      </a:cubicBezTo>
                      <a:cubicBezTo>
                        <a:pt x="90" y="6919"/>
                        <a:pt x="57" y="6934"/>
                        <a:pt x="35" y="6964"/>
                      </a:cubicBezTo>
                      <a:cubicBezTo>
                        <a:pt x="1" y="7021"/>
                        <a:pt x="23" y="7088"/>
                        <a:pt x="68" y="7122"/>
                      </a:cubicBezTo>
                      <a:cubicBezTo>
                        <a:pt x="936" y="7651"/>
                        <a:pt x="1938" y="7944"/>
                        <a:pt x="2952" y="7956"/>
                      </a:cubicBezTo>
                      <a:cubicBezTo>
                        <a:pt x="3537" y="7956"/>
                        <a:pt x="4123" y="7854"/>
                        <a:pt x="4664" y="7629"/>
                      </a:cubicBezTo>
                      <a:cubicBezTo>
                        <a:pt x="4698" y="7618"/>
                        <a:pt x="4720" y="7584"/>
                        <a:pt x="4731" y="7550"/>
                      </a:cubicBezTo>
                      <a:cubicBezTo>
                        <a:pt x="4731" y="7505"/>
                        <a:pt x="4709" y="7471"/>
                        <a:pt x="4686" y="7449"/>
                      </a:cubicBezTo>
                      <a:cubicBezTo>
                        <a:pt x="879" y="4802"/>
                        <a:pt x="598" y="150"/>
                        <a:pt x="598" y="105"/>
                      </a:cubicBezTo>
                      <a:cubicBezTo>
                        <a:pt x="592" y="35"/>
                        <a:pt x="540" y="1"/>
                        <a:pt x="48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6" name="Google Shape;18974;p71">
                  <a:extLst>
                    <a:ext uri="{FF2B5EF4-FFF2-40B4-BE49-F238E27FC236}">
                      <a16:creationId xmlns:a16="http://schemas.microsoft.com/office/drawing/2014/main" id="{60FE0744-CC54-18B8-BE5E-4DD97224E928}"/>
                    </a:ext>
                  </a:extLst>
                </p:cNvPr>
                <p:cNvSpPr/>
                <p:nvPr/>
              </p:nvSpPr>
              <p:spPr>
                <a:xfrm>
                  <a:off x="946476" y="2190198"/>
                  <a:ext cx="156700" cy="137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4168" extrusionOk="0">
                      <a:moveTo>
                        <a:pt x="1386" y="0"/>
                      </a:moveTo>
                      <a:cubicBezTo>
                        <a:pt x="1352" y="0"/>
                        <a:pt x="1318" y="11"/>
                        <a:pt x="1296" y="45"/>
                      </a:cubicBezTo>
                      <a:cubicBezTo>
                        <a:pt x="0" y="2095"/>
                        <a:pt x="237" y="3999"/>
                        <a:pt x="248" y="4077"/>
                      </a:cubicBezTo>
                      <a:cubicBezTo>
                        <a:pt x="259" y="4134"/>
                        <a:pt x="304" y="4168"/>
                        <a:pt x="361" y="4168"/>
                      </a:cubicBezTo>
                      <a:lnTo>
                        <a:pt x="372" y="4168"/>
                      </a:lnTo>
                      <a:cubicBezTo>
                        <a:pt x="428" y="4156"/>
                        <a:pt x="473" y="4100"/>
                        <a:pt x="462" y="4044"/>
                      </a:cubicBezTo>
                      <a:cubicBezTo>
                        <a:pt x="383" y="2737"/>
                        <a:pt x="699" y="1431"/>
                        <a:pt x="1386" y="304"/>
                      </a:cubicBezTo>
                      <a:cubicBezTo>
                        <a:pt x="1712" y="766"/>
                        <a:pt x="2805" y="2196"/>
                        <a:pt x="4528" y="2760"/>
                      </a:cubicBezTo>
                      <a:cubicBezTo>
                        <a:pt x="4544" y="2766"/>
                        <a:pt x="4560" y="2769"/>
                        <a:pt x="4574" y="2769"/>
                      </a:cubicBezTo>
                      <a:cubicBezTo>
                        <a:pt x="4689" y="2769"/>
                        <a:pt x="4736" y="2587"/>
                        <a:pt x="4596" y="2557"/>
                      </a:cubicBezTo>
                      <a:cubicBezTo>
                        <a:pt x="2647" y="1915"/>
                        <a:pt x="1487" y="68"/>
                        <a:pt x="1476" y="45"/>
                      </a:cubicBezTo>
                      <a:cubicBezTo>
                        <a:pt x="1453" y="11"/>
                        <a:pt x="1420" y="0"/>
                        <a:pt x="138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7" name="Google Shape;18975;p71">
                  <a:extLst>
                    <a:ext uri="{FF2B5EF4-FFF2-40B4-BE49-F238E27FC236}">
                      <a16:creationId xmlns:a16="http://schemas.microsoft.com/office/drawing/2014/main" id="{E8B7A21A-152D-814F-DE52-7013C8833336}"/>
                    </a:ext>
                  </a:extLst>
                </p:cNvPr>
                <p:cNvSpPr/>
                <p:nvPr/>
              </p:nvSpPr>
              <p:spPr>
                <a:xfrm>
                  <a:off x="988588" y="2190132"/>
                  <a:ext cx="88324" cy="2173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0" h="6569" extrusionOk="0">
                      <a:moveTo>
                        <a:pt x="122" y="0"/>
                      </a:moveTo>
                      <a:cubicBezTo>
                        <a:pt x="115" y="0"/>
                        <a:pt x="109" y="1"/>
                        <a:pt x="101" y="2"/>
                      </a:cubicBezTo>
                      <a:cubicBezTo>
                        <a:pt x="45" y="2"/>
                        <a:pt x="0" y="58"/>
                        <a:pt x="11" y="115"/>
                      </a:cubicBezTo>
                      <a:cubicBezTo>
                        <a:pt x="293" y="3359"/>
                        <a:pt x="2433" y="6490"/>
                        <a:pt x="2455" y="6512"/>
                      </a:cubicBezTo>
                      <a:cubicBezTo>
                        <a:pt x="2478" y="6546"/>
                        <a:pt x="2512" y="6569"/>
                        <a:pt x="2546" y="6569"/>
                      </a:cubicBezTo>
                      <a:cubicBezTo>
                        <a:pt x="2568" y="6569"/>
                        <a:pt x="2591" y="6557"/>
                        <a:pt x="2613" y="6546"/>
                      </a:cubicBezTo>
                      <a:cubicBezTo>
                        <a:pt x="2658" y="6512"/>
                        <a:pt x="2670" y="6445"/>
                        <a:pt x="2636" y="6388"/>
                      </a:cubicBezTo>
                      <a:cubicBezTo>
                        <a:pt x="2613" y="6366"/>
                        <a:pt x="507" y="3280"/>
                        <a:pt x="225" y="92"/>
                      </a:cubicBezTo>
                      <a:cubicBezTo>
                        <a:pt x="215" y="42"/>
                        <a:pt x="178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8" name="Google Shape;18976;p71">
                  <a:extLst>
                    <a:ext uri="{FF2B5EF4-FFF2-40B4-BE49-F238E27FC236}">
                      <a16:creationId xmlns:a16="http://schemas.microsoft.com/office/drawing/2014/main" id="{040B94B5-CB50-D110-925B-9CE27AAB33CD}"/>
                    </a:ext>
                  </a:extLst>
                </p:cNvPr>
                <p:cNvSpPr/>
                <p:nvPr/>
              </p:nvSpPr>
              <p:spPr>
                <a:xfrm>
                  <a:off x="1186542" y="2185534"/>
                  <a:ext cx="33940" cy="23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" h="713" extrusionOk="0">
                      <a:moveTo>
                        <a:pt x="495" y="0"/>
                      </a:moveTo>
                      <a:cubicBezTo>
                        <a:pt x="459" y="0"/>
                        <a:pt x="420" y="6"/>
                        <a:pt x="380" y="17"/>
                      </a:cubicBezTo>
                      <a:cubicBezTo>
                        <a:pt x="0" y="133"/>
                        <a:pt x="154" y="713"/>
                        <a:pt x="507" y="713"/>
                      </a:cubicBezTo>
                      <a:cubicBezTo>
                        <a:pt x="531" y="713"/>
                        <a:pt x="557" y="710"/>
                        <a:pt x="583" y="704"/>
                      </a:cubicBezTo>
                      <a:cubicBezTo>
                        <a:pt x="1026" y="612"/>
                        <a:pt x="884" y="0"/>
                        <a:pt x="495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89" name="Google Shape;18977;p71">
                  <a:extLst>
                    <a:ext uri="{FF2B5EF4-FFF2-40B4-BE49-F238E27FC236}">
                      <a16:creationId xmlns:a16="http://schemas.microsoft.com/office/drawing/2014/main" id="{5E689D2A-A230-AF85-E8A1-2168AB294BA1}"/>
                    </a:ext>
                  </a:extLst>
                </p:cNvPr>
                <p:cNvSpPr/>
                <p:nvPr/>
              </p:nvSpPr>
              <p:spPr>
                <a:xfrm>
                  <a:off x="1088392" y="2267838"/>
                  <a:ext cx="28283" cy="21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5" h="643" extrusionOk="0">
                      <a:moveTo>
                        <a:pt x="398" y="0"/>
                      </a:moveTo>
                      <a:cubicBezTo>
                        <a:pt x="80" y="0"/>
                        <a:pt x="1" y="532"/>
                        <a:pt x="328" y="627"/>
                      </a:cubicBezTo>
                      <a:cubicBezTo>
                        <a:pt x="365" y="637"/>
                        <a:pt x="400" y="642"/>
                        <a:pt x="432" y="642"/>
                      </a:cubicBezTo>
                      <a:cubicBezTo>
                        <a:pt x="775" y="642"/>
                        <a:pt x="855" y="90"/>
                        <a:pt x="463" y="7"/>
                      </a:cubicBezTo>
                      <a:cubicBezTo>
                        <a:pt x="441" y="2"/>
                        <a:pt x="419" y="0"/>
                        <a:pt x="398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0" name="Google Shape;18978;p71">
                  <a:extLst>
                    <a:ext uri="{FF2B5EF4-FFF2-40B4-BE49-F238E27FC236}">
                      <a16:creationId xmlns:a16="http://schemas.microsoft.com/office/drawing/2014/main" id="{3DF0834D-16AF-1A86-6005-B56DF0B964A7}"/>
                    </a:ext>
                  </a:extLst>
                </p:cNvPr>
                <p:cNvSpPr/>
                <p:nvPr/>
              </p:nvSpPr>
              <p:spPr>
                <a:xfrm>
                  <a:off x="842206" y="1939118"/>
                  <a:ext cx="31988" cy="260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7" h="788" extrusionOk="0">
                      <a:moveTo>
                        <a:pt x="482" y="1"/>
                      </a:moveTo>
                      <a:cubicBezTo>
                        <a:pt x="319" y="1"/>
                        <a:pt x="159" y="82"/>
                        <a:pt x="100" y="269"/>
                      </a:cubicBezTo>
                      <a:cubicBezTo>
                        <a:pt x="1" y="587"/>
                        <a:pt x="251" y="788"/>
                        <a:pt x="500" y="788"/>
                      </a:cubicBezTo>
                      <a:cubicBezTo>
                        <a:pt x="675" y="788"/>
                        <a:pt x="849" y="688"/>
                        <a:pt x="900" y="461"/>
                      </a:cubicBezTo>
                      <a:cubicBezTo>
                        <a:pt x="967" y="179"/>
                        <a:pt x="722" y="1"/>
                        <a:pt x="4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1" name="Google Shape;18979;p71">
                  <a:extLst>
                    <a:ext uri="{FF2B5EF4-FFF2-40B4-BE49-F238E27FC236}">
                      <a16:creationId xmlns:a16="http://schemas.microsoft.com/office/drawing/2014/main" id="{9010C01F-5CCC-A6A3-A145-FB317587DB47}"/>
                    </a:ext>
                  </a:extLst>
                </p:cNvPr>
                <p:cNvSpPr/>
                <p:nvPr/>
              </p:nvSpPr>
              <p:spPr>
                <a:xfrm>
                  <a:off x="1060141" y="2395693"/>
                  <a:ext cx="31889" cy="24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752" extrusionOk="0">
                      <a:moveTo>
                        <a:pt x="516" y="0"/>
                      </a:moveTo>
                      <a:cubicBezTo>
                        <a:pt x="269" y="0"/>
                        <a:pt x="1" y="259"/>
                        <a:pt x="135" y="535"/>
                      </a:cubicBezTo>
                      <a:cubicBezTo>
                        <a:pt x="208" y="688"/>
                        <a:pt x="329" y="751"/>
                        <a:pt x="451" y="751"/>
                      </a:cubicBezTo>
                      <a:cubicBezTo>
                        <a:pt x="706" y="751"/>
                        <a:pt x="963" y="475"/>
                        <a:pt x="788" y="163"/>
                      </a:cubicBezTo>
                      <a:cubicBezTo>
                        <a:pt x="724" y="48"/>
                        <a:pt x="622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2" name="Google Shape;18980;p71">
                  <a:extLst>
                    <a:ext uri="{FF2B5EF4-FFF2-40B4-BE49-F238E27FC236}">
                      <a16:creationId xmlns:a16="http://schemas.microsoft.com/office/drawing/2014/main" id="{F4410DBC-5A49-7B40-FE29-05B10BCC1E4C}"/>
                    </a:ext>
                  </a:extLst>
                </p:cNvPr>
                <p:cNvSpPr/>
                <p:nvPr/>
              </p:nvSpPr>
              <p:spPr>
                <a:xfrm>
                  <a:off x="1044296" y="1956981"/>
                  <a:ext cx="34966" cy="2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" h="707" extrusionOk="0">
                      <a:moveTo>
                        <a:pt x="508" y="1"/>
                      </a:moveTo>
                      <a:cubicBezTo>
                        <a:pt x="441" y="1"/>
                        <a:pt x="370" y="21"/>
                        <a:pt x="298" y="67"/>
                      </a:cubicBezTo>
                      <a:cubicBezTo>
                        <a:pt x="0" y="259"/>
                        <a:pt x="236" y="707"/>
                        <a:pt x="536" y="707"/>
                      </a:cubicBezTo>
                      <a:cubicBezTo>
                        <a:pt x="587" y="707"/>
                        <a:pt x="640" y="693"/>
                        <a:pt x="693" y="664"/>
                      </a:cubicBezTo>
                      <a:cubicBezTo>
                        <a:pt x="1057" y="468"/>
                        <a:pt x="833" y="1"/>
                        <a:pt x="50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3" name="Google Shape;18981;p71">
                  <a:extLst>
                    <a:ext uri="{FF2B5EF4-FFF2-40B4-BE49-F238E27FC236}">
                      <a16:creationId xmlns:a16="http://schemas.microsoft.com/office/drawing/2014/main" id="{5FF8E13C-EDA6-A2CD-546D-DD30DBF59EE0}"/>
                    </a:ext>
                  </a:extLst>
                </p:cNvPr>
                <p:cNvSpPr/>
                <p:nvPr/>
              </p:nvSpPr>
              <p:spPr>
                <a:xfrm>
                  <a:off x="1087995" y="2106934"/>
                  <a:ext cx="38340" cy="26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9" h="786" extrusionOk="0">
                      <a:moveTo>
                        <a:pt x="566" y="0"/>
                      </a:moveTo>
                      <a:cubicBezTo>
                        <a:pt x="478" y="0"/>
                        <a:pt x="384" y="32"/>
                        <a:pt x="295" y="107"/>
                      </a:cubicBezTo>
                      <a:cubicBezTo>
                        <a:pt x="0" y="356"/>
                        <a:pt x="286" y="785"/>
                        <a:pt x="597" y="785"/>
                      </a:cubicBezTo>
                      <a:cubicBezTo>
                        <a:pt x="666" y="785"/>
                        <a:pt x="737" y="764"/>
                        <a:pt x="802" y="715"/>
                      </a:cubicBezTo>
                      <a:cubicBezTo>
                        <a:pt x="1159" y="456"/>
                        <a:pt x="901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4" name="Google Shape;18982;p71">
                  <a:extLst>
                    <a:ext uri="{FF2B5EF4-FFF2-40B4-BE49-F238E27FC236}">
                      <a16:creationId xmlns:a16="http://schemas.microsoft.com/office/drawing/2014/main" id="{04AF69CD-4EEE-15A2-B6E1-9F536E26D990}"/>
                    </a:ext>
                  </a:extLst>
                </p:cNvPr>
                <p:cNvSpPr/>
                <p:nvPr/>
              </p:nvSpPr>
              <p:spPr>
                <a:xfrm>
                  <a:off x="808067" y="2153049"/>
                  <a:ext cx="48528" cy="35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7" h="1068" extrusionOk="0">
                      <a:moveTo>
                        <a:pt x="707" y="0"/>
                      </a:moveTo>
                      <a:cubicBezTo>
                        <a:pt x="253" y="0"/>
                        <a:pt x="1" y="750"/>
                        <a:pt x="479" y="999"/>
                      </a:cubicBezTo>
                      <a:cubicBezTo>
                        <a:pt x="569" y="1047"/>
                        <a:pt x="656" y="1068"/>
                        <a:pt x="736" y="1068"/>
                      </a:cubicBezTo>
                      <a:cubicBezTo>
                        <a:pt x="1223" y="1068"/>
                        <a:pt x="1466" y="293"/>
                        <a:pt x="895" y="42"/>
                      </a:cubicBezTo>
                      <a:cubicBezTo>
                        <a:pt x="830" y="13"/>
                        <a:pt x="76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95" name="Google Shape;18983;p71">
                  <a:extLst>
                    <a:ext uri="{FF2B5EF4-FFF2-40B4-BE49-F238E27FC236}">
                      <a16:creationId xmlns:a16="http://schemas.microsoft.com/office/drawing/2014/main" id="{708A63CB-8487-0876-D983-37678AFD308C}"/>
                    </a:ext>
                  </a:extLst>
                </p:cNvPr>
                <p:cNvSpPr/>
                <p:nvPr/>
              </p:nvSpPr>
              <p:spPr>
                <a:xfrm>
                  <a:off x="940191" y="2316069"/>
                  <a:ext cx="38704" cy="31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0" h="947" extrusionOk="0">
                      <a:moveTo>
                        <a:pt x="567" y="0"/>
                      </a:moveTo>
                      <a:cubicBezTo>
                        <a:pt x="362" y="0"/>
                        <a:pt x="157" y="116"/>
                        <a:pt x="89" y="385"/>
                      </a:cubicBezTo>
                      <a:cubicBezTo>
                        <a:pt x="1" y="725"/>
                        <a:pt x="298" y="946"/>
                        <a:pt x="588" y="946"/>
                      </a:cubicBezTo>
                      <a:cubicBezTo>
                        <a:pt x="778" y="946"/>
                        <a:pt x="964" y="851"/>
                        <a:pt x="1035" y="633"/>
                      </a:cubicBezTo>
                      <a:cubicBezTo>
                        <a:pt x="1169" y="251"/>
                        <a:pt x="868" y="0"/>
                        <a:pt x="56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79" name="Google Shape;18984;p71">
                <a:extLst>
                  <a:ext uri="{FF2B5EF4-FFF2-40B4-BE49-F238E27FC236}">
                    <a16:creationId xmlns:a16="http://schemas.microsoft.com/office/drawing/2014/main" id="{258DF4ED-4AC6-62E4-99AF-430C300BB6B2}"/>
                  </a:ext>
                </a:extLst>
              </p:cNvPr>
              <p:cNvSpPr/>
              <p:nvPr/>
            </p:nvSpPr>
            <p:spPr>
              <a:xfrm>
                <a:off x="936023" y="2138592"/>
                <a:ext cx="136422" cy="127887"/>
              </a:xfrm>
              <a:custGeom>
                <a:avLst/>
                <a:gdLst/>
                <a:ahLst/>
                <a:cxnLst/>
                <a:rect l="l" t="t" r="r" b="b"/>
                <a:pathLst>
                  <a:path w="4124" h="3866" extrusionOk="0">
                    <a:moveTo>
                      <a:pt x="2456" y="0"/>
                    </a:moveTo>
                    <a:cubicBezTo>
                      <a:pt x="2066" y="0"/>
                      <a:pt x="1758" y="501"/>
                      <a:pt x="1758" y="501"/>
                    </a:cubicBezTo>
                    <a:cubicBezTo>
                      <a:pt x="1758" y="501"/>
                      <a:pt x="1507" y="104"/>
                      <a:pt x="1218" y="104"/>
                    </a:cubicBezTo>
                    <a:cubicBezTo>
                      <a:pt x="1177" y="104"/>
                      <a:pt x="1135" y="112"/>
                      <a:pt x="1094" y="130"/>
                    </a:cubicBezTo>
                    <a:cubicBezTo>
                      <a:pt x="767" y="276"/>
                      <a:pt x="891" y="851"/>
                      <a:pt x="891" y="851"/>
                    </a:cubicBezTo>
                    <a:cubicBezTo>
                      <a:pt x="891" y="851"/>
                      <a:pt x="807" y="832"/>
                      <a:pt x="694" y="832"/>
                    </a:cubicBezTo>
                    <a:cubicBezTo>
                      <a:pt x="506" y="832"/>
                      <a:pt x="239" y="884"/>
                      <a:pt x="147" y="1166"/>
                    </a:cubicBezTo>
                    <a:cubicBezTo>
                      <a:pt x="1" y="1616"/>
                      <a:pt x="530" y="1954"/>
                      <a:pt x="530" y="1954"/>
                    </a:cubicBezTo>
                    <a:cubicBezTo>
                      <a:pt x="530" y="1954"/>
                      <a:pt x="23" y="2518"/>
                      <a:pt x="294" y="2923"/>
                    </a:cubicBezTo>
                    <a:cubicBezTo>
                      <a:pt x="411" y="3093"/>
                      <a:pt x="578" y="3142"/>
                      <a:pt x="730" y="3142"/>
                    </a:cubicBezTo>
                    <a:cubicBezTo>
                      <a:pt x="930" y="3142"/>
                      <a:pt x="1105" y="3058"/>
                      <a:pt x="1105" y="3058"/>
                    </a:cubicBezTo>
                    <a:lnTo>
                      <a:pt x="1105" y="3058"/>
                    </a:lnTo>
                    <a:cubicBezTo>
                      <a:pt x="1105" y="3058"/>
                      <a:pt x="970" y="3768"/>
                      <a:pt x="1431" y="3824"/>
                    </a:cubicBezTo>
                    <a:cubicBezTo>
                      <a:pt x="1456" y="3827"/>
                      <a:pt x="1480" y="3828"/>
                      <a:pt x="1504" y="3828"/>
                    </a:cubicBezTo>
                    <a:cubicBezTo>
                      <a:pt x="1931" y="3828"/>
                      <a:pt x="2265" y="3374"/>
                      <a:pt x="2265" y="3374"/>
                    </a:cubicBezTo>
                    <a:cubicBezTo>
                      <a:pt x="2265" y="3374"/>
                      <a:pt x="2511" y="3865"/>
                      <a:pt x="2902" y="3865"/>
                    </a:cubicBezTo>
                    <a:cubicBezTo>
                      <a:pt x="2929" y="3865"/>
                      <a:pt x="2957" y="3863"/>
                      <a:pt x="2986" y="3858"/>
                    </a:cubicBezTo>
                    <a:cubicBezTo>
                      <a:pt x="3436" y="3779"/>
                      <a:pt x="3188" y="2957"/>
                      <a:pt x="3188" y="2957"/>
                    </a:cubicBezTo>
                    <a:lnTo>
                      <a:pt x="3188" y="2957"/>
                    </a:lnTo>
                    <a:cubicBezTo>
                      <a:pt x="3189" y="2957"/>
                      <a:pt x="3251" y="2971"/>
                      <a:pt x="3341" y="2971"/>
                    </a:cubicBezTo>
                    <a:cubicBezTo>
                      <a:pt x="3508" y="2971"/>
                      <a:pt x="3770" y="2923"/>
                      <a:pt x="3909" y="2653"/>
                    </a:cubicBezTo>
                    <a:cubicBezTo>
                      <a:pt x="4123" y="2247"/>
                      <a:pt x="3380" y="1864"/>
                      <a:pt x="3380" y="1864"/>
                    </a:cubicBezTo>
                    <a:cubicBezTo>
                      <a:pt x="3380" y="1864"/>
                      <a:pt x="3763" y="1391"/>
                      <a:pt x="3628" y="1008"/>
                    </a:cubicBezTo>
                    <a:cubicBezTo>
                      <a:pt x="3564" y="811"/>
                      <a:pt x="3339" y="763"/>
                      <a:pt x="3135" y="763"/>
                    </a:cubicBezTo>
                    <a:cubicBezTo>
                      <a:pt x="2944" y="763"/>
                      <a:pt x="2772" y="806"/>
                      <a:pt x="2772" y="806"/>
                    </a:cubicBezTo>
                    <a:cubicBezTo>
                      <a:pt x="2772" y="806"/>
                      <a:pt x="3065" y="197"/>
                      <a:pt x="2614" y="28"/>
                    </a:cubicBezTo>
                    <a:cubicBezTo>
                      <a:pt x="2560" y="9"/>
                      <a:pt x="2508" y="0"/>
                      <a:pt x="245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0" name="Google Shape;18985;p71">
                <a:extLst>
                  <a:ext uri="{FF2B5EF4-FFF2-40B4-BE49-F238E27FC236}">
                    <a16:creationId xmlns:a16="http://schemas.microsoft.com/office/drawing/2014/main" id="{309C20DE-A0E6-410B-AF33-2EFCD6BC2CAA}"/>
                  </a:ext>
                </a:extLst>
              </p:cNvPr>
              <p:cNvSpPr/>
              <p:nvPr/>
            </p:nvSpPr>
            <p:spPr>
              <a:xfrm>
                <a:off x="966953" y="2168960"/>
                <a:ext cx="70824" cy="6907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088" extrusionOk="0">
                    <a:moveTo>
                      <a:pt x="1026" y="0"/>
                    </a:moveTo>
                    <a:cubicBezTo>
                      <a:pt x="767" y="0"/>
                      <a:pt x="688" y="383"/>
                      <a:pt x="688" y="383"/>
                    </a:cubicBezTo>
                    <a:cubicBezTo>
                      <a:pt x="688" y="383"/>
                      <a:pt x="543" y="264"/>
                      <a:pt x="414" y="264"/>
                    </a:cubicBezTo>
                    <a:cubicBezTo>
                      <a:pt x="374" y="264"/>
                      <a:pt x="337" y="275"/>
                      <a:pt x="305" y="304"/>
                    </a:cubicBezTo>
                    <a:cubicBezTo>
                      <a:pt x="159" y="428"/>
                      <a:pt x="316" y="698"/>
                      <a:pt x="316" y="698"/>
                    </a:cubicBezTo>
                    <a:cubicBezTo>
                      <a:pt x="316" y="698"/>
                      <a:pt x="1" y="732"/>
                      <a:pt x="1" y="980"/>
                    </a:cubicBezTo>
                    <a:cubicBezTo>
                      <a:pt x="1" y="1228"/>
                      <a:pt x="316" y="1307"/>
                      <a:pt x="316" y="1307"/>
                    </a:cubicBezTo>
                    <a:cubicBezTo>
                      <a:pt x="316" y="1307"/>
                      <a:pt x="159" y="1667"/>
                      <a:pt x="361" y="1825"/>
                    </a:cubicBezTo>
                    <a:cubicBezTo>
                      <a:pt x="414" y="1866"/>
                      <a:pt x="468" y="1881"/>
                      <a:pt x="519" y="1881"/>
                    </a:cubicBezTo>
                    <a:cubicBezTo>
                      <a:pt x="666" y="1881"/>
                      <a:pt x="789" y="1757"/>
                      <a:pt x="789" y="1757"/>
                    </a:cubicBezTo>
                    <a:cubicBezTo>
                      <a:pt x="789" y="1757"/>
                      <a:pt x="819" y="2088"/>
                      <a:pt x="1030" y="2088"/>
                    </a:cubicBezTo>
                    <a:cubicBezTo>
                      <a:pt x="1043" y="2088"/>
                      <a:pt x="1057" y="2086"/>
                      <a:pt x="1071" y="2084"/>
                    </a:cubicBezTo>
                    <a:cubicBezTo>
                      <a:pt x="1307" y="2039"/>
                      <a:pt x="1409" y="1723"/>
                      <a:pt x="1409" y="1723"/>
                    </a:cubicBezTo>
                    <a:cubicBezTo>
                      <a:pt x="1409" y="1723"/>
                      <a:pt x="1563" y="1878"/>
                      <a:pt x="1729" y="1878"/>
                    </a:cubicBezTo>
                    <a:cubicBezTo>
                      <a:pt x="1769" y="1878"/>
                      <a:pt x="1809" y="1869"/>
                      <a:pt x="1848" y="1847"/>
                    </a:cubicBezTo>
                    <a:cubicBezTo>
                      <a:pt x="2051" y="1735"/>
                      <a:pt x="1803" y="1363"/>
                      <a:pt x="1803" y="1363"/>
                    </a:cubicBezTo>
                    <a:cubicBezTo>
                      <a:pt x="1949" y="1352"/>
                      <a:pt x="2073" y="1239"/>
                      <a:pt x="2107" y="1093"/>
                    </a:cubicBezTo>
                    <a:cubicBezTo>
                      <a:pt x="2141" y="856"/>
                      <a:pt x="1713" y="789"/>
                      <a:pt x="1713" y="789"/>
                    </a:cubicBezTo>
                    <a:cubicBezTo>
                      <a:pt x="1713" y="789"/>
                      <a:pt x="1825" y="496"/>
                      <a:pt x="1690" y="327"/>
                    </a:cubicBezTo>
                    <a:cubicBezTo>
                      <a:pt x="1654" y="277"/>
                      <a:pt x="1599" y="260"/>
                      <a:pt x="1540" y="260"/>
                    </a:cubicBezTo>
                    <a:cubicBezTo>
                      <a:pt x="1397" y="260"/>
                      <a:pt x="1229" y="361"/>
                      <a:pt x="1229" y="361"/>
                    </a:cubicBezTo>
                    <a:cubicBezTo>
                      <a:pt x="1229" y="361"/>
                      <a:pt x="1274" y="11"/>
                      <a:pt x="102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8986;p71">
                <a:extLst>
                  <a:ext uri="{FF2B5EF4-FFF2-40B4-BE49-F238E27FC236}">
                    <a16:creationId xmlns:a16="http://schemas.microsoft.com/office/drawing/2014/main" id="{B0902659-2458-8472-6A99-588B5B7ED736}"/>
                  </a:ext>
                </a:extLst>
              </p:cNvPr>
              <p:cNvSpPr/>
              <p:nvPr/>
            </p:nvSpPr>
            <p:spPr>
              <a:xfrm>
                <a:off x="983725" y="2188180"/>
                <a:ext cx="37678" cy="32981"/>
              </a:xfrm>
              <a:custGeom>
                <a:avLst/>
                <a:gdLst/>
                <a:ahLst/>
                <a:cxnLst/>
                <a:rect l="l" t="t" r="r" b="b"/>
                <a:pathLst>
                  <a:path w="1139" h="997" extrusionOk="0">
                    <a:moveTo>
                      <a:pt x="572" y="1"/>
                    </a:moveTo>
                    <a:cubicBezTo>
                      <a:pt x="483" y="1"/>
                      <a:pt x="417" y="151"/>
                      <a:pt x="417" y="151"/>
                    </a:cubicBezTo>
                    <a:cubicBezTo>
                      <a:pt x="417" y="151"/>
                      <a:pt x="364" y="44"/>
                      <a:pt x="288" y="44"/>
                    </a:cubicBezTo>
                    <a:cubicBezTo>
                      <a:pt x="272" y="44"/>
                      <a:pt x="255" y="49"/>
                      <a:pt x="237" y="61"/>
                    </a:cubicBezTo>
                    <a:cubicBezTo>
                      <a:pt x="125" y="117"/>
                      <a:pt x="203" y="309"/>
                      <a:pt x="203" y="309"/>
                    </a:cubicBezTo>
                    <a:cubicBezTo>
                      <a:pt x="203" y="309"/>
                      <a:pt x="186" y="306"/>
                      <a:pt x="162" y="306"/>
                    </a:cubicBezTo>
                    <a:cubicBezTo>
                      <a:pt x="113" y="306"/>
                      <a:pt x="38" y="316"/>
                      <a:pt x="23" y="377"/>
                    </a:cubicBezTo>
                    <a:cubicBezTo>
                      <a:pt x="1" y="467"/>
                      <a:pt x="136" y="534"/>
                      <a:pt x="136" y="534"/>
                    </a:cubicBezTo>
                    <a:cubicBezTo>
                      <a:pt x="136" y="534"/>
                      <a:pt x="12" y="636"/>
                      <a:pt x="80" y="737"/>
                    </a:cubicBezTo>
                    <a:cubicBezTo>
                      <a:pt x="115" y="791"/>
                      <a:pt x="176" y="803"/>
                      <a:pt x="226" y="803"/>
                    </a:cubicBezTo>
                    <a:cubicBezTo>
                      <a:pt x="270" y="803"/>
                      <a:pt x="305" y="793"/>
                      <a:pt x="305" y="793"/>
                    </a:cubicBezTo>
                    <a:cubicBezTo>
                      <a:pt x="305" y="793"/>
                      <a:pt x="339" y="985"/>
                      <a:pt x="462" y="996"/>
                    </a:cubicBezTo>
                    <a:cubicBezTo>
                      <a:pt x="586" y="996"/>
                      <a:pt x="620" y="850"/>
                      <a:pt x="620" y="850"/>
                    </a:cubicBezTo>
                    <a:cubicBezTo>
                      <a:pt x="620" y="850"/>
                      <a:pt x="693" y="935"/>
                      <a:pt x="767" y="935"/>
                    </a:cubicBezTo>
                    <a:cubicBezTo>
                      <a:pt x="790" y="935"/>
                      <a:pt x="813" y="927"/>
                      <a:pt x="834" y="906"/>
                    </a:cubicBezTo>
                    <a:cubicBezTo>
                      <a:pt x="879" y="838"/>
                      <a:pt x="902" y="748"/>
                      <a:pt x="868" y="658"/>
                    </a:cubicBezTo>
                    <a:lnTo>
                      <a:pt x="868" y="658"/>
                    </a:lnTo>
                    <a:cubicBezTo>
                      <a:pt x="868" y="658"/>
                      <a:pt x="895" y="664"/>
                      <a:pt x="930" y="664"/>
                    </a:cubicBezTo>
                    <a:cubicBezTo>
                      <a:pt x="983" y="664"/>
                      <a:pt x="1055" y="651"/>
                      <a:pt x="1082" y="591"/>
                    </a:cubicBezTo>
                    <a:cubicBezTo>
                      <a:pt x="1138" y="489"/>
                      <a:pt x="936" y="410"/>
                      <a:pt x="936" y="410"/>
                    </a:cubicBezTo>
                    <a:cubicBezTo>
                      <a:pt x="992" y="365"/>
                      <a:pt x="1014" y="286"/>
                      <a:pt x="992" y="208"/>
                    </a:cubicBezTo>
                    <a:cubicBezTo>
                      <a:pt x="972" y="171"/>
                      <a:pt x="934" y="159"/>
                      <a:pt x="894" y="159"/>
                    </a:cubicBezTo>
                    <a:cubicBezTo>
                      <a:pt x="822" y="159"/>
                      <a:pt x="744" y="196"/>
                      <a:pt x="744" y="196"/>
                    </a:cubicBezTo>
                    <a:cubicBezTo>
                      <a:pt x="744" y="196"/>
                      <a:pt x="699" y="39"/>
                      <a:pt x="598" y="5"/>
                    </a:cubicBezTo>
                    <a:cubicBezTo>
                      <a:pt x="589" y="2"/>
                      <a:pt x="580" y="1"/>
                      <a:pt x="572" y="1"/>
                    </a:cubicBezTo>
                    <a:close/>
                  </a:path>
                </a:pathLst>
              </a:custGeom>
              <a:solidFill>
                <a:srgbClr val="DA8D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8987;p71">
                <a:extLst>
                  <a:ext uri="{FF2B5EF4-FFF2-40B4-BE49-F238E27FC236}">
                    <a16:creationId xmlns:a16="http://schemas.microsoft.com/office/drawing/2014/main" id="{0A78C00A-E946-497C-E8DB-4490AE7DEF92}"/>
                  </a:ext>
                </a:extLst>
              </p:cNvPr>
              <p:cNvSpPr/>
              <p:nvPr/>
            </p:nvSpPr>
            <p:spPr>
              <a:xfrm>
                <a:off x="997520" y="2197046"/>
                <a:ext cx="11214" cy="11049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4" extrusionOk="0">
                    <a:moveTo>
                      <a:pt x="228" y="0"/>
                    </a:moveTo>
                    <a:cubicBezTo>
                      <a:pt x="216" y="0"/>
                      <a:pt x="204" y="2"/>
                      <a:pt x="192" y="7"/>
                    </a:cubicBezTo>
                    <a:cubicBezTo>
                      <a:pt x="79" y="18"/>
                      <a:pt x="0" y="120"/>
                      <a:pt x="12" y="232"/>
                    </a:cubicBezTo>
                    <a:cubicBezTo>
                      <a:pt x="23" y="289"/>
                      <a:pt x="68" y="334"/>
                      <a:pt x="124" y="334"/>
                    </a:cubicBezTo>
                    <a:cubicBezTo>
                      <a:pt x="181" y="334"/>
                      <a:pt x="226" y="289"/>
                      <a:pt x="226" y="232"/>
                    </a:cubicBezTo>
                    <a:cubicBezTo>
                      <a:pt x="226" y="210"/>
                      <a:pt x="226" y="210"/>
                      <a:pt x="248" y="210"/>
                    </a:cubicBezTo>
                    <a:cubicBezTo>
                      <a:pt x="305" y="199"/>
                      <a:pt x="338" y="131"/>
                      <a:pt x="316" y="75"/>
                    </a:cubicBezTo>
                    <a:cubicBezTo>
                      <a:pt x="307" y="30"/>
                      <a:pt x="270" y="0"/>
                      <a:pt x="2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02" name="Google Shape;18988;p71">
              <a:extLst>
                <a:ext uri="{FF2B5EF4-FFF2-40B4-BE49-F238E27FC236}">
                  <a16:creationId xmlns:a16="http://schemas.microsoft.com/office/drawing/2014/main" id="{3816C50E-D91F-F0D2-DC9B-7AE99738F124}"/>
                </a:ext>
              </a:extLst>
            </p:cNvPr>
            <p:cNvGrpSpPr/>
            <p:nvPr/>
          </p:nvGrpSpPr>
          <p:grpSpPr>
            <a:xfrm>
              <a:off x="5962012" y="2672035"/>
              <a:ext cx="442898" cy="426976"/>
              <a:chOff x="906871" y="1423228"/>
              <a:chExt cx="442898" cy="426976"/>
            </a:xfrm>
          </p:grpSpPr>
          <p:grpSp>
            <p:nvGrpSpPr>
              <p:cNvPr id="1603" name="Google Shape;18989;p71">
                <a:extLst>
                  <a:ext uri="{FF2B5EF4-FFF2-40B4-BE49-F238E27FC236}">
                    <a16:creationId xmlns:a16="http://schemas.microsoft.com/office/drawing/2014/main" id="{6D3F8FC1-099F-21AE-1E3E-174333B453CF}"/>
                  </a:ext>
                </a:extLst>
              </p:cNvPr>
              <p:cNvGrpSpPr/>
              <p:nvPr/>
            </p:nvGrpSpPr>
            <p:grpSpPr>
              <a:xfrm>
                <a:off x="906871" y="1423228"/>
                <a:ext cx="442898" cy="426976"/>
                <a:chOff x="713225" y="1933957"/>
                <a:chExt cx="569643" cy="549165"/>
              </a:xfrm>
            </p:grpSpPr>
            <p:sp>
              <p:nvSpPr>
                <p:cNvPr id="1621" name="Google Shape;18990;p71">
                  <a:extLst>
                    <a:ext uri="{FF2B5EF4-FFF2-40B4-BE49-F238E27FC236}">
                      <a16:creationId xmlns:a16="http://schemas.microsoft.com/office/drawing/2014/main" id="{7B0EBA58-0909-35F8-FCE9-5519B8232485}"/>
                    </a:ext>
                  </a:extLst>
                </p:cNvPr>
                <p:cNvSpPr/>
                <p:nvPr/>
              </p:nvSpPr>
              <p:spPr>
                <a:xfrm>
                  <a:off x="713225" y="1933957"/>
                  <a:ext cx="567487" cy="5491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55" h="16601" extrusionOk="0">
                      <a:moveTo>
                        <a:pt x="8031" y="1"/>
                      </a:moveTo>
                      <a:cubicBezTo>
                        <a:pt x="6699" y="1"/>
                        <a:pt x="6568" y="1886"/>
                        <a:pt x="6184" y="2036"/>
                      </a:cubicBezTo>
                      <a:cubicBezTo>
                        <a:pt x="6153" y="2047"/>
                        <a:pt x="6115" y="2052"/>
                        <a:pt x="6072" y="2052"/>
                      </a:cubicBezTo>
                      <a:cubicBezTo>
                        <a:pt x="5764" y="2052"/>
                        <a:pt x="5172" y="1808"/>
                        <a:pt x="4541" y="1808"/>
                      </a:cubicBezTo>
                      <a:cubicBezTo>
                        <a:pt x="4082" y="1808"/>
                        <a:pt x="3603" y="1937"/>
                        <a:pt x="3199" y="2385"/>
                      </a:cubicBezTo>
                      <a:cubicBezTo>
                        <a:pt x="2456" y="3218"/>
                        <a:pt x="3841" y="4795"/>
                        <a:pt x="5227" y="6034"/>
                      </a:cubicBezTo>
                      <a:cubicBezTo>
                        <a:pt x="4166" y="5631"/>
                        <a:pt x="2973" y="5316"/>
                        <a:pt x="2075" y="5316"/>
                      </a:cubicBezTo>
                      <a:cubicBezTo>
                        <a:pt x="1466" y="5316"/>
                        <a:pt x="994" y="5461"/>
                        <a:pt x="789" y="5820"/>
                      </a:cubicBezTo>
                      <a:cubicBezTo>
                        <a:pt x="1" y="7183"/>
                        <a:pt x="1915" y="8050"/>
                        <a:pt x="1915" y="8490"/>
                      </a:cubicBezTo>
                      <a:cubicBezTo>
                        <a:pt x="1915" y="8929"/>
                        <a:pt x="462" y="10010"/>
                        <a:pt x="1161" y="11395"/>
                      </a:cubicBezTo>
                      <a:cubicBezTo>
                        <a:pt x="1335" y="11740"/>
                        <a:pt x="1685" y="11880"/>
                        <a:pt x="2137" y="11880"/>
                      </a:cubicBezTo>
                      <a:cubicBezTo>
                        <a:pt x="3028" y="11880"/>
                        <a:pt x="4316" y="11336"/>
                        <a:pt x="5429" y="10753"/>
                      </a:cubicBezTo>
                      <a:lnTo>
                        <a:pt x="5429" y="10753"/>
                      </a:lnTo>
                      <a:cubicBezTo>
                        <a:pt x="4112" y="12071"/>
                        <a:pt x="2895" y="13772"/>
                        <a:pt x="3470" y="14594"/>
                      </a:cubicBezTo>
                      <a:cubicBezTo>
                        <a:pt x="3765" y="15015"/>
                        <a:pt x="4136" y="15152"/>
                        <a:pt x="4514" y="15152"/>
                      </a:cubicBezTo>
                      <a:cubicBezTo>
                        <a:pt x="5212" y="15152"/>
                        <a:pt x="5936" y="14688"/>
                        <a:pt x="6268" y="14688"/>
                      </a:cubicBezTo>
                      <a:cubicBezTo>
                        <a:pt x="6305" y="14688"/>
                        <a:pt x="6338" y="14694"/>
                        <a:pt x="6364" y="14707"/>
                      </a:cubicBezTo>
                      <a:cubicBezTo>
                        <a:pt x="6752" y="14884"/>
                        <a:pt x="7119" y="16600"/>
                        <a:pt x="8602" y="16600"/>
                      </a:cubicBezTo>
                      <a:cubicBezTo>
                        <a:pt x="8625" y="16600"/>
                        <a:pt x="8649" y="16600"/>
                        <a:pt x="8673" y="16599"/>
                      </a:cubicBezTo>
                      <a:cubicBezTo>
                        <a:pt x="10104" y="16554"/>
                        <a:pt x="10002" y="13074"/>
                        <a:pt x="9766" y="11114"/>
                      </a:cubicBezTo>
                      <a:lnTo>
                        <a:pt x="9766" y="11114"/>
                      </a:lnTo>
                      <a:cubicBezTo>
                        <a:pt x="10579" y="12834"/>
                        <a:pt x="12088" y="15067"/>
                        <a:pt x="13210" y="15067"/>
                      </a:cubicBezTo>
                      <a:cubicBezTo>
                        <a:pt x="13300" y="15067"/>
                        <a:pt x="13387" y="15052"/>
                        <a:pt x="13471" y="15022"/>
                      </a:cubicBezTo>
                      <a:cubicBezTo>
                        <a:pt x="14947" y="14493"/>
                        <a:pt x="14057" y="12589"/>
                        <a:pt x="14339" y="12263"/>
                      </a:cubicBezTo>
                      <a:cubicBezTo>
                        <a:pt x="14632" y="11925"/>
                        <a:pt x="16434" y="12037"/>
                        <a:pt x="16794" y="10528"/>
                      </a:cubicBezTo>
                      <a:cubicBezTo>
                        <a:pt x="17155" y="9019"/>
                        <a:pt x="13302" y="8208"/>
                        <a:pt x="11444" y="7960"/>
                      </a:cubicBezTo>
                      <a:cubicBezTo>
                        <a:pt x="13460" y="7746"/>
                        <a:pt x="16941" y="6710"/>
                        <a:pt x="16850" y="5381"/>
                      </a:cubicBezTo>
                      <a:cubicBezTo>
                        <a:pt x="16738" y="3804"/>
                        <a:pt x="14665" y="4153"/>
                        <a:pt x="14429" y="3782"/>
                      </a:cubicBezTo>
                      <a:cubicBezTo>
                        <a:pt x="14192" y="3421"/>
                        <a:pt x="14778" y="1709"/>
                        <a:pt x="13426" y="954"/>
                      </a:cubicBezTo>
                      <a:cubicBezTo>
                        <a:pt x="13301" y="885"/>
                        <a:pt x="13171" y="853"/>
                        <a:pt x="13037" y="853"/>
                      </a:cubicBezTo>
                      <a:cubicBezTo>
                        <a:pt x="11845" y="853"/>
                        <a:pt x="10404" y="3423"/>
                        <a:pt x="9664" y="5054"/>
                      </a:cubicBezTo>
                      <a:cubicBezTo>
                        <a:pt x="9755" y="3004"/>
                        <a:pt x="9428" y="200"/>
                        <a:pt x="8268" y="20"/>
                      </a:cubicBezTo>
                      <a:cubicBezTo>
                        <a:pt x="8185" y="7"/>
                        <a:pt x="8106" y="1"/>
                        <a:pt x="8031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2" name="Google Shape;18991;p71">
                  <a:extLst>
                    <a:ext uri="{FF2B5EF4-FFF2-40B4-BE49-F238E27FC236}">
                      <a16:creationId xmlns:a16="http://schemas.microsoft.com/office/drawing/2014/main" id="{FE13339E-87AC-69A5-084D-189A13C30521}"/>
                    </a:ext>
                  </a:extLst>
                </p:cNvPr>
                <p:cNvSpPr/>
                <p:nvPr/>
              </p:nvSpPr>
              <p:spPr>
                <a:xfrm>
                  <a:off x="1042972" y="2194565"/>
                  <a:ext cx="239896" cy="144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2" h="4363" extrusionOk="0">
                      <a:moveTo>
                        <a:pt x="602" y="1"/>
                      </a:moveTo>
                      <a:cubicBezTo>
                        <a:pt x="573" y="1"/>
                        <a:pt x="549" y="2"/>
                        <a:pt x="530" y="3"/>
                      </a:cubicBezTo>
                      <a:lnTo>
                        <a:pt x="1" y="747"/>
                      </a:lnTo>
                      <a:lnTo>
                        <a:pt x="4404" y="4362"/>
                      </a:lnTo>
                      <a:cubicBezTo>
                        <a:pt x="4754" y="4058"/>
                        <a:pt x="6477" y="4126"/>
                        <a:pt x="6826" y="2650"/>
                      </a:cubicBezTo>
                      <a:cubicBezTo>
                        <a:pt x="7252" y="850"/>
                        <a:pt x="1503" y="1"/>
                        <a:pt x="60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3" name="Google Shape;18992;p71">
                  <a:extLst>
                    <a:ext uri="{FF2B5EF4-FFF2-40B4-BE49-F238E27FC236}">
                      <a16:creationId xmlns:a16="http://schemas.microsoft.com/office/drawing/2014/main" id="{7F91ED0C-9459-DF75-2090-C4FF520AE1E9}"/>
                    </a:ext>
                  </a:extLst>
                </p:cNvPr>
                <p:cNvSpPr/>
                <p:nvPr/>
              </p:nvSpPr>
              <p:spPr>
                <a:xfrm>
                  <a:off x="931557" y="2249048"/>
                  <a:ext cx="131559" cy="234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7076" extrusionOk="0">
                      <a:moveTo>
                        <a:pt x="2096" y="1"/>
                      </a:moveTo>
                      <a:cubicBezTo>
                        <a:pt x="1465" y="1848"/>
                        <a:pt x="688" y="3639"/>
                        <a:pt x="1" y="5463"/>
                      </a:cubicBezTo>
                      <a:cubicBezTo>
                        <a:pt x="343" y="5993"/>
                        <a:pt x="815" y="7075"/>
                        <a:pt x="1990" y="7075"/>
                      </a:cubicBezTo>
                      <a:cubicBezTo>
                        <a:pt x="2014" y="7075"/>
                        <a:pt x="2038" y="7075"/>
                        <a:pt x="2062" y="7074"/>
                      </a:cubicBezTo>
                      <a:cubicBezTo>
                        <a:pt x="3977" y="7006"/>
                        <a:pt x="3166" y="868"/>
                        <a:pt x="2952" y="305"/>
                      </a:cubicBezTo>
                      <a:lnTo>
                        <a:pt x="2096" y="1"/>
                      </a:ln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4" name="Google Shape;18993;p71">
                  <a:extLst>
                    <a:ext uri="{FF2B5EF4-FFF2-40B4-BE49-F238E27FC236}">
                      <a16:creationId xmlns:a16="http://schemas.microsoft.com/office/drawing/2014/main" id="{DD7D6280-926A-E2E3-BCFF-7F23041DB979}"/>
                    </a:ext>
                  </a:extLst>
                </p:cNvPr>
                <p:cNvSpPr/>
                <p:nvPr/>
              </p:nvSpPr>
              <p:spPr>
                <a:xfrm>
                  <a:off x="730361" y="2211039"/>
                  <a:ext cx="236257" cy="1157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42" h="3500" extrusionOk="0">
                      <a:moveTo>
                        <a:pt x="7063" y="1"/>
                      </a:moveTo>
                      <a:cubicBezTo>
                        <a:pt x="5159" y="181"/>
                        <a:pt x="3244" y="215"/>
                        <a:pt x="1330" y="271"/>
                      </a:cubicBezTo>
                      <a:cubicBezTo>
                        <a:pt x="1093" y="778"/>
                        <a:pt x="1" y="1780"/>
                        <a:pt x="631" y="3019"/>
                      </a:cubicBezTo>
                      <a:cubicBezTo>
                        <a:pt x="805" y="3361"/>
                        <a:pt x="1155" y="3499"/>
                        <a:pt x="1606" y="3499"/>
                      </a:cubicBezTo>
                      <a:cubicBezTo>
                        <a:pt x="3403" y="3499"/>
                        <a:pt x="6808" y="1303"/>
                        <a:pt x="7142" y="970"/>
                      </a:cubicBezTo>
                      <a:lnTo>
                        <a:pt x="7063" y="1"/>
                      </a:ln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5" name="Google Shape;18994;p71">
                  <a:extLst>
                    <a:ext uri="{FF2B5EF4-FFF2-40B4-BE49-F238E27FC236}">
                      <a16:creationId xmlns:a16="http://schemas.microsoft.com/office/drawing/2014/main" id="{8DEFB0A2-3AD2-A700-A44B-FBB54434CF6C}"/>
                    </a:ext>
                  </a:extLst>
                </p:cNvPr>
                <p:cNvSpPr/>
                <p:nvPr/>
              </p:nvSpPr>
              <p:spPr>
                <a:xfrm>
                  <a:off x="776574" y="1993667"/>
                  <a:ext cx="203078" cy="1954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908" extrusionOk="0">
                      <a:moveTo>
                        <a:pt x="2619" y="1"/>
                      </a:moveTo>
                      <a:cubicBezTo>
                        <a:pt x="2163" y="1"/>
                        <a:pt x="1687" y="131"/>
                        <a:pt x="1284" y="580"/>
                      </a:cubicBezTo>
                      <a:cubicBezTo>
                        <a:pt x="0" y="2010"/>
                        <a:pt x="5001" y="5671"/>
                        <a:pt x="5553" y="5907"/>
                      </a:cubicBezTo>
                      <a:lnTo>
                        <a:pt x="6139" y="5626"/>
                      </a:lnTo>
                      <a:cubicBezTo>
                        <a:pt x="5801" y="4804"/>
                        <a:pt x="4382" y="1211"/>
                        <a:pt x="3999" y="231"/>
                      </a:cubicBezTo>
                      <a:cubicBezTo>
                        <a:pt x="3669" y="182"/>
                        <a:pt x="3158" y="1"/>
                        <a:pt x="2619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6" name="Google Shape;18995;p71">
                  <a:extLst>
                    <a:ext uri="{FF2B5EF4-FFF2-40B4-BE49-F238E27FC236}">
                      <a16:creationId xmlns:a16="http://schemas.microsoft.com/office/drawing/2014/main" id="{AA64BE09-D491-D2B7-DDFC-5FC4151376CC}"/>
                    </a:ext>
                  </a:extLst>
                </p:cNvPr>
                <p:cNvSpPr/>
                <p:nvPr/>
              </p:nvSpPr>
              <p:spPr>
                <a:xfrm>
                  <a:off x="1016144" y="1962175"/>
                  <a:ext cx="179624" cy="2083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6297" extrusionOk="0">
                      <a:moveTo>
                        <a:pt x="3880" y="0"/>
                      </a:moveTo>
                      <a:cubicBezTo>
                        <a:pt x="2235" y="0"/>
                        <a:pt x="115" y="4898"/>
                        <a:pt x="1" y="5440"/>
                      </a:cubicBezTo>
                      <a:lnTo>
                        <a:pt x="699" y="6296"/>
                      </a:lnTo>
                      <a:cubicBezTo>
                        <a:pt x="2118" y="5001"/>
                        <a:pt x="3627" y="3807"/>
                        <a:pt x="5204" y="2703"/>
                      </a:cubicBezTo>
                      <a:cubicBezTo>
                        <a:pt x="5148" y="2106"/>
                        <a:pt x="5429" y="755"/>
                        <a:pt x="4269" y="101"/>
                      </a:cubicBezTo>
                      <a:cubicBezTo>
                        <a:pt x="4144" y="32"/>
                        <a:pt x="4013" y="0"/>
                        <a:pt x="388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04" name="Google Shape;18996;p71">
                <a:extLst>
                  <a:ext uri="{FF2B5EF4-FFF2-40B4-BE49-F238E27FC236}">
                    <a16:creationId xmlns:a16="http://schemas.microsoft.com/office/drawing/2014/main" id="{FAEEE85E-1362-5C48-41E6-CD3C2CAE0D9C}"/>
                  </a:ext>
                </a:extLst>
              </p:cNvPr>
              <p:cNvGrpSpPr/>
              <p:nvPr/>
            </p:nvGrpSpPr>
            <p:grpSpPr>
              <a:xfrm>
                <a:off x="980611" y="1427241"/>
                <a:ext cx="320653" cy="374329"/>
                <a:chOff x="808067" y="1939118"/>
                <a:chExt cx="412415" cy="481452"/>
              </a:xfrm>
            </p:grpSpPr>
            <p:sp>
              <p:nvSpPr>
                <p:cNvPr id="1608" name="Google Shape;18997;p71">
                  <a:extLst>
                    <a:ext uri="{FF2B5EF4-FFF2-40B4-BE49-F238E27FC236}">
                      <a16:creationId xmlns:a16="http://schemas.microsoft.com/office/drawing/2014/main" id="{F51E862C-9656-95A1-00F1-9BA6F553AA16}"/>
                    </a:ext>
                  </a:extLst>
                </p:cNvPr>
                <p:cNvSpPr/>
                <p:nvPr/>
              </p:nvSpPr>
              <p:spPr>
                <a:xfrm>
                  <a:off x="990440" y="2193241"/>
                  <a:ext cx="213531" cy="27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821" extrusionOk="0">
                      <a:moveTo>
                        <a:pt x="124" y="1"/>
                      </a:moveTo>
                      <a:cubicBezTo>
                        <a:pt x="81" y="1"/>
                        <a:pt x="40" y="24"/>
                        <a:pt x="23" y="66"/>
                      </a:cubicBezTo>
                      <a:cubicBezTo>
                        <a:pt x="0" y="122"/>
                        <a:pt x="23" y="178"/>
                        <a:pt x="79" y="212"/>
                      </a:cubicBezTo>
                      <a:cubicBezTo>
                        <a:pt x="969" y="608"/>
                        <a:pt x="1944" y="821"/>
                        <a:pt x="2932" y="821"/>
                      </a:cubicBezTo>
                      <a:cubicBezTo>
                        <a:pt x="2957" y="821"/>
                        <a:pt x="2982" y="821"/>
                        <a:pt x="3008" y="820"/>
                      </a:cubicBezTo>
                      <a:cubicBezTo>
                        <a:pt x="4145" y="809"/>
                        <a:pt x="5294" y="606"/>
                        <a:pt x="6364" y="224"/>
                      </a:cubicBezTo>
                      <a:cubicBezTo>
                        <a:pt x="6420" y="201"/>
                        <a:pt x="6454" y="133"/>
                        <a:pt x="6432" y="77"/>
                      </a:cubicBezTo>
                      <a:cubicBezTo>
                        <a:pt x="6415" y="35"/>
                        <a:pt x="6374" y="12"/>
                        <a:pt x="6330" y="12"/>
                      </a:cubicBezTo>
                      <a:cubicBezTo>
                        <a:pt x="6315" y="12"/>
                        <a:pt x="6300" y="15"/>
                        <a:pt x="6285" y="21"/>
                      </a:cubicBezTo>
                      <a:cubicBezTo>
                        <a:pt x="6263" y="28"/>
                        <a:pt x="4798" y="601"/>
                        <a:pt x="3006" y="601"/>
                      </a:cubicBezTo>
                      <a:cubicBezTo>
                        <a:pt x="2096" y="601"/>
                        <a:pt x="1102" y="453"/>
                        <a:pt x="169" y="10"/>
                      </a:cubicBezTo>
                      <a:cubicBezTo>
                        <a:pt x="155" y="4"/>
                        <a:pt x="140" y="1"/>
                        <a:pt x="124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09" name="Google Shape;18998;p71">
                  <a:extLst>
                    <a:ext uri="{FF2B5EF4-FFF2-40B4-BE49-F238E27FC236}">
                      <a16:creationId xmlns:a16="http://schemas.microsoft.com/office/drawing/2014/main" id="{7C752BFA-1D12-E446-50FA-A4229A761075}"/>
                    </a:ext>
                  </a:extLst>
                </p:cNvPr>
                <p:cNvSpPr/>
                <p:nvPr/>
              </p:nvSpPr>
              <p:spPr>
                <a:xfrm>
                  <a:off x="925966" y="1966177"/>
                  <a:ext cx="183660" cy="231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987" extrusionOk="0">
                      <a:moveTo>
                        <a:pt x="3996" y="1"/>
                      </a:moveTo>
                      <a:cubicBezTo>
                        <a:pt x="3975" y="1"/>
                        <a:pt x="3953" y="8"/>
                        <a:pt x="3932" y="25"/>
                      </a:cubicBezTo>
                      <a:cubicBezTo>
                        <a:pt x="3887" y="48"/>
                        <a:pt x="1" y="2853"/>
                        <a:pt x="1916" y="6919"/>
                      </a:cubicBezTo>
                      <a:cubicBezTo>
                        <a:pt x="1927" y="6964"/>
                        <a:pt x="1961" y="6986"/>
                        <a:pt x="2006" y="6986"/>
                      </a:cubicBezTo>
                      <a:lnTo>
                        <a:pt x="2028" y="6986"/>
                      </a:lnTo>
                      <a:cubicBezTo>
                        <a:pt x="2118" y="6975"/>
                        <a:pt x="4371" y="6603"/>
                        <a:pt x="5497" y="4835"/>
                      </a:cubicBezTo>
                      <a:cubicBezTo>
                        <a:pt x="5552" y="4749"/>
                        <a:pt x="5477" y="4664"/>
                        <a:pt x="5400" y="4664"/>
                      </a:cubicBezTo>
                      <a:cubicBezTo>
                        <a:pt x="5365" y="4664"/>
                        <a:pt x="5330" y="4681"/>
                        <a:pt x="5306" y="4722"/>
                      </a:cubicBezTo>
                      <a:cubicBezTo>
                        <a:pt x="4360" y="6220"/>
                        <a:pt x="2479" y="6671"/>
                        <a:pt x="2073" y="6761"/>
                      </a:cubicBezTo>
                      <a:cubicBezTo>
                        <a:pt x="327" y="2886"/>
                        <a:pt x="4022" y="228"/>
                        <a:pt x="4056" y="206"/>
                      </a:cubicBezTo>
                      <a:cubicBezTo>
                        <a:pt x="4147" y="133"/>
                        <a:pt x="4083" y="1"/>
                        <a:pt x="3996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0" name="Google Shape;18999;p71">
                  <a:extLst>
                    <a:ext uri="{FF2B5EF4-FFF2-40B4-BE49-F238E27FC236}">
                      <a16:creationId xmlns:a16="http://schemas.microsoft.com/office/drawing/2014/main" id="{C816AB7A-2AFA-551C-6BAB-2A7B9FD69F1F}"/>
                    </a:ext>
                  </a:extLst>
                </p:cNvPr>
                <p:cNvSpPr/>
                <p:nvPr/>
              </p:nvSpPr>
              <p:spPr>
                <a:xfrm>
                  <a:off x="839527" y="1944543"/>
                  <a:ext cx="156535" cy="263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2" h="7956" extrusionOk="0">
                      <a:moveTo>
                        <a:pt x="488" y="1"/>
                      </a:moveTo>
                      <a:cubicBezTo>
                        <a:pt x="433" y="1"/>
                        <a:pt x="378" y="40"/>
                        <a:pt x="384" y="116"/>
                      </a:cubicBezTo>
                      <a:cubicBezTo>
                        <a:pt x="384" y="161"/>
                        <a:pt x="654" y="4791"/>
                        <a:pt x="4382" y="7505"/>
                      </a:cubicBezTo>
                      <a:cubicBezTo>
                        <a:pt x="4133" y="7595"/>
                        <a:pt x="3626" y="7735"/>
                        <a:pt x="2953" y="7735"/>
                      </a:cubicBezTo>
                      <a:cubicBezTo>
                        <a:pt x="2194" y="7735"/>
                        <a:pt x="1225" y="7557"/>
                        <a:pt x="181" y="6931"/>
                      </a:cubicBezTo>
                      <a:cubicBezTo>
                        <a:pt x="162" y="6923"/>
                        <a:pt x="143" y="6919"/>
                        <a:pt x="126" y="6919"/>
                      </a:cubicBezTo>
                      <a:cubicBezTo>
                        <a:pt x="90" y="6919"/>
                        <a:pt x="57" y="6934"/>
                        <a:pt x="35" y="6964"/>
                      </a:cubicBezTo>
                      <a:cubicBezTo>
                        <a:pt x="1" y="7021"/>
                        <a:pt x="23" y="7088"/>
                        <a:pt x="68" y="7122"/>
                      </a:cubicBezTo>
                      <a:cubicBezTo>
                        <a:pt x="936" y="7651"/>
                        <a:pt x="1938" y="7944"/>
                        <a:pt x="2952" y="7956"/>
                      </a:cubicBezTo>
                      <a:cubicBezTo>
                        <a:pt x="3537" y="7956"/>
                        <a:pt x="4123" y="7854"/>
                        <a:pt x="4664" y="7629"/>
                      </a:cubicBezTo>
                      <a:cubicBezTo>
                        <a:pt x="4698" y="7618"/>
                        <a:pt x="4720" y="7584"/>
                        <a:pt x="4731" y="7550"/>
                      </a:cubicBezTo>
                      <a:cubicBezTo>
                        <a:pt x="4731" y="7505"/>
                        <a:pt x="4709" y="7471"/>
                        <a:pt x="4686" y="7449"/>
                      </a:cubicBezTo>
                      <a:cubicBezTo>
                        <a:pt x="879" y="4802"/>
                        <a:pt x="598" y="150"/>
                        <a:pt x="598" y="105"/>
                      </a:cubicBezTo>
                      <a:cubicBezTo>
                        <a:pt x="592" y="35"/>
                        <a:pt x="540" y="1"/>
                        <a:pt x="48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1" name="Google Shape;19000;p71">
                  <a:extLst>
                    <a:ext uri="{FF2B5EF4-FFF2-40B4-BE49-F238E27FC236}">
                      <a16:creationId xmlns:a16="http://schemas.microsoft.com/office/drawing/2014/main" id="{6F5B5D7B-414E-7D41-CB1C-306BCC451EFC}"/>
                    </a:ext>
                  </a:extLst>
                </p:cNvPr>
                <p:cNvSpPr/>
                <p:nvPr/>
              </p:nvSpPr>
              <p:spPr>
                <a:xfrm>
                  <a:off x="946476" y="2190198"/>
                  <a:ext cx="156700" cy="137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4168" extrusionOk="0">
                      <a:moveTo>
                        <a:pt x="1386" y="0"/>
                      </a:moveTo>
                      <a:cubicBezTo>
                        <a:pt x="1352" y="0"/>
                        <a:pt x="1318" y="11"/>
                        <a:pt x="1296" y="45"/>
                      </a:cubicBezTo>
                      <a:cubicBezTo>
                        <a:pt x="0" y="2095"/>
                        <a:pt x="237" y="3999"/>
                        <a:pt x="248" y="4077"/>
                      </a:cubicBezTo>
                      <a:cubicBezTo>
                        <a:pt x="259" y="4134"/>
                        <a:pt x="304" y="4168"/>
                        <a:pt x="361" y="4168"/>
                      </a:cubicBezTo>
                      <a:lnTo>
                        <a:pt x="372" y="4168"/>
                      </a:lnTo>
                      <a:cubicBezTo>
                        <a:pt x="428" y="4156"/>
                        <a:pt x="473" y="4100"/>
                        <a:pt x="462" y="4044"/>
                      </a:cubicBezTo>
                      <a:cubicBezTo>
                        <a:pt x="383" y="2737"/>
                        <a:pt x="699" y="1431"/>
                        <a:pt x="1386" y="304"/>
                      </a:cubicBezTo>
                      <a:cubicBezTo>
                        <a:pt x="1712" y="766"/>
                        <a:pt x="2805" y="2196"/>
                        <a:pt x="4528" y="2760"/>
                      </a:cubicBezTo>
                      <a:cubicBezTo>
                        <a:pt x="4544" y="2766"/>
                        <a:pt x="4560" y="2769"/>
                        <a:pt x="4574" y="2769"/>
                      </a:cubicBezTo>
                      <a:cubicBezTo>
                        <a:pt x="4689" y="2769"/>
                        <a:pt x="4736" y="2587"/>
                        <a:pt x="4596" y="2557"/>
                      </a:cubicBezTo>
                      <a:cubicBezTo>
                        <a:pt x="2647" y="1915"/>
                        <a:pt x="1487" y="68"/>
                        <a:pt x="1476" y="45"/>
                      </a:cubicBezTo>
                      <a:cubicBezTo>
                        <a:pt x="1453" y="11"/>
                        <a:pt x="1420" y="0"/>
                        <a:pt x="138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2" name="Google Shape;19001;p71">
                  <a:extLst>
                    <a:ext uri="{FF2B5EF4-FFF2-40B4-BE49-F238E27FC236}">
                      <a16:creationId xmlns:a16="http://schemas.microsoft.com/office/drawing/2014/main" id="{8BB5B4FD-4037-37EF-F01E-10F59F43F2DC}"/>
                    </a:ext>
                  </a:extLst>
                </p:cNvPr>
                <p:cNvSpPr/>
                <p:nvPr/>
              </p:nvSpPr>
              <p:spPr>
                <a:xfrm>
                  <a:off x="988588" y="2190132"/>
                  <a:ext cx="88324" cy="2173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0" h="6569" extrusionOk="0">
                      <a:moveTo>
                        <a:pt x="122" y="0"/>
                      </a:moveTo>
                      <a:cubicBezTo>
                        <a:pt x="115" y="0"/>
                        <a:pt x="109" y="1"/>
                        <a:pt x="101" y="2"/>
                      </a:cubicBezTo>
                      <a:cubicBezTo>
                        <a:pt x="45" y="2"/>
                        <a:pt x="0" y="58"/>
                        <a:pt x="11" y="115"/>
                      </a:cubicBezTo>
                      <a:cubicBezTo>
                        <a:pt x="293" y="3359"/>
                        <a:pt x="2433" y="6490"/>
                        <a:pt x="2455" y="6512"/>
                      </a:cubicBezTo>
                      <a:cubicBezTo>
                        <a:pt x="2478" y="6546"/>
                        <a:pt x="2512" y="6569"/>
                        <a:pt x="2546" y="6569"/>
                      </a:cubicBezTo>
                      <a:cubicBezTo>
                        <a:pt x="2568" y="6569"/>
                        <a:pt x="2591" y="6557"/>
                        <a:pt x="2613" y="6546"/>
                      </a:cubicBezTo>
                      <a:cubicBezTo>
                        <a:pt x="2658" y="6512"/>
                        <a:pt x="2670" y="6445"/>
                        <a:pt x="2636" y="6388"/>
                      </a:cubicBezTo>
                      <a:cubicBezTo>
                        <a:pt x="2613" y="6366"/>
                        <a:pt x="507" y="3280"/>
                        <a:pt x="225" y="92"/>
                      </a:cubicBezTo>
                      <a:cubicBezTo>
                        <a:pt x="215" y="42"/>
                        <a:pt x="178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3" name="Google Shape;19002;p71">
                  <a:extLst>
                    <a:ext uri="{FF2B5EF4-FFF2-40B4-BE49-F238E27FC236}">
                      <a16:creationId xmlns:a16="http://schemas.microsoft.com/office/drawing/2014/main" id="{3E313DF6-A361-6931-D377-1FDEB5B2DF37}"/>
                    </a:ext>
                  </a:extLst>
                </p:cNvPr>
                <p:cNvSpPr/>
                <p:nvPr/>
              </p:nvSpPr>
              <p:spPr>
                <a:xfrm>
                  <a:off x="1186542" y="2185534"/>
                  <a:ext cx="33940" cy="23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" h="713" extrusionOk="0">
                      <a:moveTo>
                        <a:pt x="495" y="0"/>
                      </a:moveTo>
                      <a:cubicBezTo>
                        <a:pt x="459" y="0"/>
                        <a:pt x="420" y="6"/>
                        <a:pt x="380" y="17"/>
                      </a:cubicBezTo>
                      <a:cubicBezTo>
                        <a:pt x="0" y="133"/>
                        <a:pt x="154" y="713"/>
                        <a:pt x="507" y="713"/>
                      </a:cubicBezTo>
                      <a:cubicBezTo>
                        <a:pt x="531" y="713"/>
                        <a:pt x="557" y="710"/>
                        <a:pt x="583" y="704"/>
                      </a:cubicBezTo>
                      <a:cubicBezTo>
                        <a:pt x="1026" y="612"/>
                        <a:pt x="884" y="0"/>
                        <a:pt x="495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4" name="Google Shape;19003;p71">
                  <a:extLst>
                    <a:ext uri="{FF2B5EF4-FFF2-40B4-BE49-F238E27FC236}">
                      <a16:creationId xmlns:a16="http://schemas.microsoft.com/office/drawing/2014/main" id="{CF43CF7B-D0BF-BD47-B4FD-B96485F4BF19}"/>
                    </a:ext>
                  </a:extLst>
                </p:cNvPr>
                <p:cNvSpPr/>
                <p:nvPr/>
              </p:nvSpPr>
              <p:spPr>
                <a:xfrm>
                  <a:off x="1088392" y="2267838"/>
                  <a:ext cx="28283" cy="21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5" h="643" extrusionOk="0">
                      <a:moveTo>
                        <a:pt x="398" y="0"/>
                      </a:moveTo>
                      <a:cubicBezTo>
                        <a:pt x="80" y="0"/>
                        <a:pt x="1" y="532"/>
                        <a:pt x="328" y="627"/>
                      </a:cubicBezTo>
                      <a:cubicBezTo>
                        <a:pt x="365" y="637"/>
                        <a:pt x="400" y="642"/>
                        <a:pt x="432" y="642"/>
                      </a:cubicBezTo>
                      <a:cubicBezTo>
                        <a:pt x="775" y="642"/>
                        <a:pt x="855" y="90"/>
                        <a:pt x="463" y="7"/>
                      </a:cubicBezTo>
                      <a:cubicBezTo>
                        <a:pt x="441" y="2"/>
                        <a:pt x="419" y="0"/>
                        <a:pt x="398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5" name="Google Shape;19004;p71">
                  <a:extLst>
                    <a:ext uri="{FF2B5EF4-FFF2-40B4-BE49-F238E27FC236}">
                      <a16:creationId xmlns:a16="http://schemas.microsoft.com/office/drawing/2014/main" id="{3D7B34C9-B1BA-6C53-7E65-6BB6A8889BE6}"/>
                    </a:ext>
                  </a:extLst>
                </p:cNvPr>
                <p:cNvSpPr/>
                <p:nvPr/>
              </p:nvSpPr>
              <p:spPr>
                <a:xfrm>
                  <a:off x="842206" y="1939118"/>
                  <a:ext cx="31988" cy="260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7" h="788" extrusionOk="0">
                      <a:moveTo>
                        <a:pt x="482" y="1"/>
                      </a:moveTo>
                      <a:cubicBezTo>
                        <a:pt x="319" y="1"/>
                        <a:pt x="159" y="82"/>
                        <a:pt x="100" y="269"/>
                      </a:cubicBezTo>
                      <a:cubicBezTo>
                        <a:pt x="1" y="587"/>
                        <a:pt x="251" y="788"/>
                        <a:pt x="500" y="788"/>
                      </a:cubicBezTo>
                      <a:cubicBezTo>
                        <a:pt x="675" y="788"/>
                        <a:pt x="849" y="688"/>
                        <a:pt x="900" y="461"/>
                      </a:cubicBezTo>
                      <a:cubicBezTo>
                        <a:pt x="967" y="179"/>
                        <a:pt x="722" y="1"/>
                        <a:pt x="4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6" name="Google Shape;19005;p71">
                  <a:extLst>
                    <a:ext uri="{FF2B5EF4-FFF2-40B4-BE49-F238E27FC236}">
                      <a16:creationId xmlns:a16="http://schemas.microsoft.com/office/drawing/2014/main" id="{EB86BC07-DCDA-FDAA-9F1E-4090881E3368}"/>
                    </a:ext>
                  </a:extLst>
                </p:cNvPr>
                <p:cNvSpPr/>
                <p:nvPr/>
              </p:nvSpPr>
              <p:spPr>
                <a:xfrm>
                  <a:off x="1060141" y="2395693"/>
                  <a:ext cx="31889" cy="24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752" extrusionOk="0">
                      <a:moveTo>
                        <a:pt x="516" y="0"/>
                      </a:moveTo>
                      <a:cubicBezTo>
                        <a:pt x="269" y="0"/>
                        <a:pt x="1" y="259"/>
                        <a:pt x="135" y="535"/>
                      </a:cubicBezTo>
                      <a:cubicBezTo>
                        <a:pt x="208" y="688"/>
                        <a:pt x="329" y="751"/>
                        <a:pt x="451" y="751"/>
                      </a:cubicBezTo>
                      <a:cubicBezTo>
                        <a:pt x="706" y="751"/>
                        <a:pt x="963" y="475"/>
                        <a:pt x="788" y="163"/>
                      </a:cubicBezTo>
                      <a:cubicBezTo>
                        <a:pt x="724" y="48"/>
                        <a:pt x="622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7" name="Google Shape;19006;p71">
                  <a:extLst>
                    <a:ext uri="{FF2B5EF4-FFF2-40B4-BE49-F238E27FC236}">
                      <a16:creationId xmlns:a16="http://schemas.microsoft.com/office/drawing/2014/main" id="{C65F9F32-3BA2-BEC4-2EF1-87ED25ABB499}"/>
                    </a:ext>
                  </a:extLst>
                </p:cNvPr>
                <p:cNvSpPr/>
                <p:nvPr/>
              </p:nvSpPr>
              <p:spPr>
                <a:xfrm>
                  <a:off x="1044296" y="1956981"/>
                  <a:ext cx="34966" cy="2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" h="707" extrusionOk="0">
                      <a:moveTo>
                        <a:pt x="508" y="1"/>
                      </a:moveTo>
                      <a:cubicBezTo>
                        <a:pt x="441" y="1"/>
                        <a:pt x="370" y="21"/>
                        <a:pt x="298" y="67"/>
                      </a:cubicBezTo>
                      <a:cubicBezTo>
                        <a:pt x="0" y="259"/>
                        <a:pt x="236" y="707"/>
                        <a:pt x="536" y="707"/>
                      </a:cubicBezTo>
                      <a:cubicBezTo>
                        <a:pt x="587" y="707"/>
                        <a:pt x="640" y="693"/>
                        <a:pt x="693" y="664"/>
                      </a:cubicBezTo>
                      <a:cubicBezTo>
                        <a:pt x="1057" y="468"/>
                        <a:pt x="833" y="1"/>
                        <a:pt x="5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8" name="Google Shape;19007;p71">
                  <a:extLst>
                    <a:ext uri="{FF2B5EF4-FFF2-40B4-BE49-F238E27FC236}">
                      <a16:creationId xmlns:a16="http://schemas.microsoft.com/office/drawing/2014/main" id="{B55E6542-24B4-44D9-65F6-5FCDAA948B4A}"/>
                    </a:ext>
                  </a:extLst>
                </p:cNvPr>
                <p:cNvSpPr/>
                <p:nvPr/>
              </p:nvSpPr>
              <p:spPr>
                <a:xfrm>
                  <a:off x="1087995" y="2106934"/>
                  <a:ext cx="38340" cy="26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9" h="786" extrusionOk="0">
                      <a:moveTo>
                        <a:pt x="566" y="0"/>
                      </a:moveTo>
                      <a:cubicBezTo>
                        <a:pt x="478" y="0"/>
                        <a:pt x="384" y="32"/>
                        <a:pt x="295" y="107"/>
                      </a:cubicBezTo>
                      <a:cubicBezTo>
                        <a:pt x="0" y="356"/>
                        <a:pt x="286" y="785"/>
                        <a:pt x="597" y="785"/>
                      </a:cubicBezTo>
                      <a:cubicBezTo>
                        <a:pt x="666" y="785"/>
                        <a:pt x="737" y="764"/>
                        <a:pt x="802" y="715"/>
                      </a:cubicBezTo>
                      <a:cubicBezTo>
                        <a:pt x="1159" y="456"/>
                        <a:pt x="901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19" name="Google Shape;19008;p71">
                  <a:extLst>
                    <a:ext uri="{FF2B5EF4-FFF2-40B4-BE49-F238E27FC236}">
                      <a16:creationId xmlns:a16="http://schemas.microsoft.com/office/drawing/2014/main" id="{E863D43F-D407-B0D0-2D88-206FBFA5662B}"/>
                    </a:ext>
                  </a:extLst>
                </p:cNvPr>
                <p:cNvSpPr/>
                <p:nvPr/>
              </p:nvSpPr>
              <p:spPr>
                <a:xfrm>
                  <a:off x="808067" y="2153049"/>
                  <a:ext cx="48528" cy="35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7" h="1068" extrusionOk="0">
                      <a:moveTo>
                        <a:pt x="707" y="0"/>
                      </a:moveTo>
                      <a:cubicBezTo>
                        <a:pt x="253" y="0"/>
                        <a:pt x="1" y="750"/>
                        <a:pt x="479" y="999"/>
                      </a:cubicBezTo>
                      <a:cubicBezTo>
                        <a:pt x="569" y="1047"/>
                        <a:pt x="656" y="1068"/>
                        <a:pt x="736" y="1068"/>
                      </a:cubicBezTo>
                      <a:cubicBezTo>
                        <a:pt x="1223" y="1068"/>
                        <a:pt x="1466" y="293"/>
                        <a:pt x="895" y="42"/>
                      </a:cubicBezTo>
                      <a:cubicBezTo>
                        <a:pt x="830" y="13"/>
                        <a:pt x="76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20" name="Google Shape;19009;p71">
                  <a:extLst>
                    <a:ext uri="{FF2B5EF4-FFF2-40B4-BE49-F238E27FC236}">
                      <a16:creationId xmlns:a16="http://schemas.microsoft.com/office/drawing/2014/main" id="{7F8B9062-18D4-DD58-15BA-5DD97A1D4CD7}"/>
                    </a:ext>
                  </a:extLst>
                </p:cNvPr>
                <p:cNvSpPr/>
                <p:nvPr/>
              </p:nvSpPr>
              <p:spPr>
                <a:xfrm>
                  <a:off x="940191" y="2316069"/>
                  <a:ext cx="38704" cy="31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0" h="947" extrusionOk="0">
                      <a:moveTo>
                        <a:pt x="567" y="0"/>
                      </a:moveTo>
                      <a:cubicBezTo>
                        <a:pt x="362" y="0"/>
                        <a:pt x="157" y="116"/>
                        <a:pt x="89" y="385"/>
                      </a:cubicBezTo>
                      <a:cubicBezTo>
                        <a:pt x="1" y="725"/>
                        <a:pt x="298" y="946"/>
                        <a:pt x="588" y="946"/>
                      </a:cubicBezTo>
                      <a:cubicBezTo>
                        <a:pt x="778" y="946"/>
                        <a:pt x="964" y="851"/>
                        <a:pt x="1035" y="633"/>
                      </a:cubicBezTo>
                      <a:cubicBezTo>
                        <a:pt x="1169" y="251"/>
                        <a:pt x="868" y="0"/>
                        <a:pt x="567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05" name="Google Shape;19010;p71">
                <a:extLst>
                  <a:ext uri="{FF2B5EF4-FFF2-40B4-BE49-F238E27FC236}">
                    <a16:creationId xmlns:a16="http://schemas.microsoft.com/office/drawing/2014/main" id="{6717FE20-529B-F3D2-9EA9-825EBBE01D57}"/>
                  </a:ext>
                </a:extLst>
              </p:cNvPr>
              <p:cNvSpPr/>
              <p:nvPr/>
            </p:nvSpPr>
            <p:spPr>
              <a:xfrm>
                <a:off x="1080097" y="1582332"/>
                <a:ext cx="106068" cy="99432"/>
              </a:xfrm>
              <a:custGeom>
                <a:avLst/>
                <a:gdLst/>
                <a:ahLst/>
                <a:cxnLst/>
                <a:rect l="l" t="t" r="r" b="b"/>
                <a:pathLst>
                  <a:path w="4124" h="3866" extrusionOk="0">
                    <a:moveTo>
                      <a:pt x="2456" y="0"/>
                    </a:moveTo>
                    <a:cubicBezTo>
                      <a:pt x="2066" y="0"/>
                      <a:pt x="1758" y="501"/>
                      <a:pt x="1758" y="501"/>
                    </a:cubicBezTo>
                    <a:cubicBezTo>
                      <a:pt x="1758" y="501"/>
                      <a:pt x="1507" y="104"/>
                      <a:pt x="1218" y="104"/>
                    </a:cubicBezTo>
                    <a:cubicBezTo>
                      <a:pt x="1177" y="104"/>
                      <a:pt x="1135" y="112"/>
                      <a:pt x="1094" y="130"/>
                    </a:cubicBezTo>
                    <a:cubicBezTo>
                      <a:pt x="767" y="276"/>
                      <a:pt x="891" y="851"/>
                      <a:pt x="891" y="851"/>
                    </a:cubicBezTo>
                    <a:cubicBezTo>
                      <a:pt x="891" y="851"/>
                      <a:pt x="807" y="832"/>
                      <a:pt x="694" y="832"/>
                    </a:cubicBezTo>
                    <a:cubicBezTo>
                      <a:pt x="506" y="832"/>
                      <a:pt x="239" y="884"/>
                      <a:pt x="147" y="1166"/>
                    </a:cubicBezTo>
                    <a:cubicBezTo>
                      <a:pt x="1" y="1616"/>
                      <a:pt x="530" y="1954"/>
                      <a:pt x="530" y="1954"/>
                    </a:cubicBezTo>
                    <a:cubicBezTo>
                      <a:pt x="530" y="1954"/>
                      <a:pt x="23" y="2518"/>
                      <a:pt x="294" y="2923"/>
                    </a:cubicBezTo>
                    <a:cubicBezTo>
                      <a:pt x="411" y="3093"/>
                      <a:pt x="578" y="3142"/>
                      <a:pt x="730" y="3142"/>
                    </a:cubicBezTo>
                    <a:cubicBezTo>
                      <a:pt x="930" y="3142"/>
                      <a:pt x="1105" y="3058"/>
                      <a:pt x="1105" y="3058"/>
                    </a:cubicBezTo>
                    <a:lnTo>
                      <a:pt x="1105" y="3058"/>
                    </a:lnTo>
                    <a:cubicBezTo>
                      <a:pt x="1105" y="3058"/>
                      <a:pt x="970" y="3768"/>
                      <a:pt x="1431" y="3824"/>
                    </a:cubicBezTo>
                    <a:cubicBezTo>
                      <a:pt x="1456" y="3827"/>
                      <a:pt x="1480" y="3828"/>
                      <a:pt x="1504" y="3828"/>
                    </a:cubicBezTo>
                    <a:cubicBezTo>
                      <a:pt x="1931" y="3828"/>
                      <a:pt x="2265" y="3374"/>
                      <a:pt x="2265" y="3374"/>
                    </a:cubicBezTo>
                    <a:cubicBezTo>
                      <a:pt x="2265" y="3374"/>
                      <a:pt x="2511" y="3865"/>
                      <a:pt x="2902" y="3865"/>
                    </a:cubicBezTo>
                    <a:cubicBezTo>
                      <a:pt x="2929" y="3865"/>
                      <a:pt x="2957" y="3863"/>
                      <a:pt x="2986" y="3858"/>
                    </a:cubicBezTo>
                    <a:cubicBezTo>
                      <a:pt x="3436" y="3779"/>
                      <a:pt x="3188" y="2957"/>
                      <a:pt x="3188" y="2957"/>
                    </a:cubicBezTo>
                    <a:lnTo>
                      <a:pt x="3188" y="2957"/>
                    </a:lnTo>
                    <a:cubicBezTo>
                      <a:pt x="3189" y="2957"/>
                      <a:pt x="3251" y="2971"/>
                      <a:pt x="3341" y="2971"/>
                    </a:cubicBezTo>
                    <a:cubicBezTo>
                      <a:pt x="3508" y="2971"/>
                      <a:pt x="3770" y="2923"/>
                      <a:pt x="3909" y="2653"/>
                    </a:cubicBezTo>
                    <a:cubicBezTo>
                      <a:pt x="4123" y="2247"/>
                      <a:pt x="3380" y="1864"/>
                      <a:pt x="3380" y="1864"/>
                    </a:cubicBezTo>
                    <a:cubicBezTo>
                      <a:pt x="3380" y="1864"/>
                      <a:pt x="3763" y="1391"/>
                      <a:pt x="3628" y="1008"/>
                    </a:cubicBezTo>
                    <a:cubicBezTo>
                      <a:pt x="3564" y="811"/>
                      <a:pt x="3339" y="763"/>
                      <a:pt x="3135" y="763"/>
                    </a:cubicBezTo>
                    <a:cubicBezTo>
                      <a:pt x="2944" y="763"/>
                      <a:pt x="2772" y="806"/>
                      <a:pt x="2772" y="806"/>
                    </a:cubicBezTo>
                    <a:cubicBezTo>
                      <a:pt x="2772" y="806"/>
                      <a:pt x="3065" y="197"/>
                      <a:pt x="2614" y="28"/>
                    </a:cubicBezTo>
                    <a:cubicBezTo>
                      <a:pt x="2560" y="9"/>
                      <a:pt x="2508" y="0"/>
                      <a:pt x="2456" y="0"/>
                    </a:cubicBezTo>
                    <a:close/>
                  </a:path>
                </a:pathLst>
              </a:custGeom>
              <a:solidFill>
                <a:srgbClr val="DA8D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9011;p71">
                <a:extLst>
                  <a:ext uri="{FF2B5EF4-FFF2-40B4-BE49-F238E27FC236}">
                    <a16:creationId xmlns:a16="http://schemas.microsoft.com/office/drawing/2014/main" id="{05D8EC9D-7BB4-51F0-2E3F-9A0EFC3940A7}"/>
                  </a:ext>
                </a:extLst>
              </p:cNvPr>
              <p:cNvSpPr/>
              <p:nvPr/>
            </p:nvSpPr>
            <p:spPr>
              <a:xfrm>
                <a:off x="1104145" y="1605943"/>
                <a:ext cx="55066" cy="53703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088" extrusionOk="0">
                    <a:moveTo>
                      <a:pt x="1026" y="0"/>
                    </a:moveTo>
                    <a:cubicBezTo>
                      <a:pt x="767" y="0"/>
                      <a:pt x="688" y="383"/>
                      <a:pt x="688" y="383"/>
                    </a:cubicBezTo>
                    <a:cubicBezTo>
                      <a:pt x="688" y="383"/>
                      <a:pt x="543" y="264"/>
                      <a:pt x="414" y="264"/>
                    </a:cubicBezTo>
                    <a:cubicBezTo>
                      <a:pt x="374" y="264"/>
                      <a:pt x="337" y="275"/>
                      <a:pt x="305" y="304"/>
                    </a:cubicBezTo>
                    <a:cubicBezTo>
                      <a:pt x="159" y="428"/>
                      <a:pt x="316" y="698"/>
                      <a:pt x="316" y="698"/>
                    </a:cubicBezTo>
                    <a:cubicBezTo>
                      <a:pt x="316" y="698"/>
                      <a:pt x="1" y="732"/>
                      <a:pt x="1" y="980"/>
                    </a:cubicBezTo>
                    <a:cubicBezTo>
                      <a:pt x="1" y="1228"/>
                      <a:pt x="316" y="1307"/>
                      <a:pt x="316" y="1307"/>
                    </a:cubicBezTo>
                    <a:cubicBezTo>
                      <a:pt x="316" y="1307"/>
                      <a:pt x="159" y="1667"/>
                      <a:pt x="361" y="1825"/>
                    </a:cubicBezTo>
                    <a:cubicBezTo>
                      <a:pt x="414" y="1866"/>
                      <a:pt x="468" y="1881"/>
                      <a:pt x="519" y="1881"/>
                    </a:cubicBezTo>
                    <a:cubicBezTo>
                      <a:pt x="666" y="1881"/>
                      <a:pt x="789" y="1757"/>
                      <a:pt x="789" y="1757"/>
                    </a:cubicBezTo>
                    <a:cubicBezTo>
                      <a:pt x="789" y="1757"/>
                      <a:pt x="819" y="2088"/>
                      <a:pt x="1030" y="2088"/>
                    </a:cubicBezTo>
                    <a:cubicBezTo>
                      <a:pt x="1043" y="2088"/>
                      <a:pt x="1057" y="2086"/>
                      <a:pt x="1071" y="2084"/>
                    </a:cubicBezTo>
                    <a:cubicBezTo>
                      <a:pt x="1307" y="2039"/>
                      <a:pt x="1409" y="1723"/>
                      <a:pt x="1409" y="1723"/>
                    </a:cubicBezTo>
                    <a:cubicBezTo>
                      <a:pt x="1409" y="1723"/>
                      <a:pt x="1563" y="1878"/>
                      <a:pt x="1729" y="1878"/>
                    </a:cubicBezTo>
                    <a:cubicBezTo>
                      <a:pt x="1769" y="1878"/>
                      <a:pt x="1809" y="1869"/>
                      <a:pt x="1848" y="1847"/>
                    </a:cubicBezTo>
                    <a:cubicBezTo>
                      <a:pt x="2051" y="1735"/>
                      <a:pt x="1803" y="1363"/>
                      <a:pt x="1803" y="1363"/>
                    </a:cubicBezTo>
                    <a:cubicBezTo>
                      <a:pt x="1949" y="1352"/>
                      <a:pt x="2073" y="1239"/>
                      <a:pt x="2107" y="1093"/>
                    </a:cubicBezTo>
                    <a:cubicBezTo>
                      <a:pt x="2141" y="856"/>
                      <a:pt x="1713" y="789"/>
                      <a:pt x="1713" y="789"/>
                    </a:cubicBezTo>
                    <a:cubicBezTo>
                      <a:pt x="1713" y="789"/>
                      <a:pt x="1825" y="496"/>
                      <a:pt x="1690" y="327"/>
                    </a:cubicBezTo>
                    <a:cubicBezTo>
                      <a:pt x="1654" y="277"/>
                      <a:pt x="1599" y="260"/>
                      <a:pt x="1540" y="260"/>
                    </a:cubicBezTo>
                    <a:cubicBezTo>
                      <a:pt x="1397" y="260"/>
                      <a:pt x="1229" y="361"/>
                      <a:pt x="1229" y="361"/>
                    </a:cubicBezTo>
                    <a:cubicBezTo>
                      <a:pt x="1229" y="361"/>
                      <a:pt x="1274" y="11"/>
                      <a:pt x="102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9012;p71">
                <a:extLst>
                  <a:ext uri="{FF2B5EF4-FFF2-40B4-BE49-F238E27FC236}">
                    <a16:creationId xmlns:a16="http://schemas.microsoft.com/office/drawing/2014/main" id="{E1AE73BC-E3B3-5595-CA90-948F07D152C1}"/>
                  </a:ext>
                </a:extLst>
              </p:cNvPr>
              <p:cNvSpPr/>
              <p:nvPr/>
            </p:nvSpPr>
            <p:spPr>
              <a:xfrm>
                <a:off x="1127911" y="1627780"/>
                <a:ext cx="8719" cy="859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4" extrusionOk="0">
                    <a:moveTo>
                      <a:pt x="228" y="0"/>
                    </a:moveTo>
                    <a:cubicBezTo>
                      <a:pt x="216" y="0"/>
                      <a:pt x="204" y="2"/>
                      <a:pt x="192" y="7"/>
                    </a:cubicBezTo>
                    <a:cubicBezTo>
                      <a:pt x="79" y="18"/>
                      <a:pt x="0" y="120"/>
                      <a:pt x="12" y="232"/>
                    </a:cubicBezTo>
                    <a:cubicBezTo>
                      <a:pt x="23" y="289"/>
                      <a:pt x="68" y="334"/>
                      <a:pt x="124" y="334"/>
                    </a:cubicBezTo>
                    <a:cubicBezTo>
                      <a:pt x="181" y="334"/>
                      <a:pt x="226" y="289"/>
                      <a:pt x="226" y="232"/>
                    </a:cubicBezTo>
                    <a:cubicBezTo>
                      <a:pt x="226" y="210"/>
                      <a:pt x="226" y="210"/>
                      <a:pt x="248" y="210"/>
                    </a:cubicBezTo>
                    <a:cubicBezTo>
                      <a:pt x="305" y="199"/>
                      <a:pt x="338" y="131"/>
                      <a:pt x="316" y="75"/>
                    </a:cubicBezTo>
                    <a:cubicBezTo>
                      <a:pt x="307" y="30"/>
                      <a:pt x="270" y="0"/>
                      <a:pt x="2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27" name="Google Shape;19013;p71">
              <a:extLst>
                <a:ext uri="{FF2B5EF4-FFF2-40B4-BE49-F238E27FC236}">
                  <a16:creationId xmlns:a16="http://schemas.microsoft.com/office/drawing/2014/main" id="{EB51E781-FE8F-8E26-0D52-BC40249E606B}"/>
                </a:ext>
              </a:extLst>
            </p:cNvPr>
            <p:cNvGrpSpPr/>
            <p:nvPr/>
          </p:nvGrpSpPr>
          <p:grpSpPr>
            <a:xfrm>
              <a:off x="6397825" y="2458217"/>
              <a:ext cx="235533" cy="227066"/>
              <a:chOff x="1414763" y="2078596"/>
              <a:chExt cx="235533" cy="227066"/>
            </a:xfrm>
          </p:grpSpPr>
          <p:grpSp>
            <p:nvGrpSpPr>
              <p:cNvPr id="1628" name="Google Shape;19014;p71">
                <a:extLst>
                  <a:ext uri="{FF2B5EF4-FFF2-40B4-BE49-F238E27FC236}">
                    <a16:creationId xmlns:a16="http://schemas.microsoft.com/office/drawing/2014/main" id="{4CEE76E2-35E5-32CD-3C4C-31621B0C66BE}"/>
                  </a:ext>
                </a:extLst>
              </p:cNvPr>
              <p:cNvGrpSpPr/>
              <p:nvPr/>
            </p:nvGrpSpPr>
            <p:grpSpPr>
              <a:xfrm>
                <a:off x="1414763" y="2078596"/>
                <a:ext cx="235533" cy="227066"/>
                <a:chOff x="713225" y="1933957"/>
                <a:chExt cx="569643" cy="549165"/>
              </a:xfrm>
            </p:grpSpPr>
            <p:sp>
              <p:nvSpPr>
                <p:cNvPr id="1646" name="Google Shape;19015;p71">
                  <a:extLst>
                    <a:ext uri="{FF2B5EF4-FFF2-40B4-BE49-F238E27FC236}">
                      <a16:creationId xmlns:a16="http://schemas.microsoft.com/office/drawing/2014/main" id="{61A2E2BF-64BF-BBBC-AFDA-DA48452B0C8D}"/>
                    </a:ext>
                  </a:extLst>
                </p:cNvPr>
                <p:cNvSpPr/>
                <p:nvPr/>
              </p:nvSpPr>
              <p:spPr>
                <a:xfrm>
                  <a:off x="713225" y="1933957"/>
                  <a:ext cx="567487" cy="5491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55" h="16601" extrusionOk="0">
                      <a:moveTo>
                        <a:pt x="8031" y="1"/>
                      </a:moveTo>
                      <a:cubicBezTo>
                        <a:pt x="6699" y="1"/>
                        <a:pt x="6568" y="1886"/>
                        <a:pt x="6184" y="2036"/>
                      </a:cubicBezTo>
                      <a:cubicBezTo>
                        <a:pt x="6153" y="2047"/>
                        <a:pt x="6115" y="2052"/>
                        <a:pt x="6072" y="2052"/>
                      </a:cubicBezTo>
                      <a:cubicBezTo>
                        <a:pt x="5764" y="2052"/>
                        <a:pt x="5172" y="1808"/>
                        <a:pt x="4541" y="1808"/>
                      </a:cubicBezTo>
                      <a:cubicBezTo>
                        <a:pt x="4082" y="1808"/>
                        <a:pt x="3603" y="1937"/>
                        <a:pt x="3199" y="2385"/>
                      </a:cubicBezTo>
                      <a:cubicBezTo>
                        <a:pt x="2456" y="3218"/>
                        <a:pt x="3841" y="4795"/>
                        <a:pt x="5227" y="6034"/>
                      </a:cubicBezTo>
                      <a:cubicBezTo>
                        <a:pt x="4166" y="5631"/>
                        <a:pt x="2973" y="5316"/>
                        <a:pt x="2075" y="5316"/>
                      </a:cubicBezTo>
                      <a:cubicBezTo>
                        <a:pt x="1466" y="5316"/>
                        <a:pt x="994" y="5461"/>
                        <a:pt x="789" y="5820"/>
                      </a:cubicBezTo>
                      <a:cubicBezTo>
                        <a:pt x="1" y="7183"/>
                        <a:pt x="1915" y="8050"/>
                        <a:pt x="1915" y="8490"/>
                      </a:cubicBezTo>
                      <a:cubicBezTo>
                        <a:pt x="1915" y="8929"/>
                        <a:pt x="462" y="10010"/>
                        <a:pt x="1161" y="11395"/>
                      </a:cubicBezTo>
                      <a:cubicBezTo>
                        <a:pt x="1335" y="11740"/>
                        <a:pt x="1685" y="11880"/>
                        <a:pt x="2137" y="11880"/>
                      </a:cubicBezTo>
                      <a:cubicBezTo>
                        <a:pt x="3028" y="11880"/>
                        <a:pt x="4316" y="11336"/>
                        <a:pt x="5429" y="10753"/>
                      </a:cubicBezTo>
                      <a:lnTo>
                        <a:pt x="5429" y="10753"/>
                      </a:lnTo>
                      <a:cubicBezTo>
                        <a:pt x="4112" y="12071"/>
                        <a:pt x="2895" y="13772"/>
                        <a:pt x="3470" y="14594"/>
                      </a:cubicBezTo>
                      <a:cubicBezTo>
                        <a:pt x="3765" y="15015"/>
                        <a:pt x="4136" y="15152"/>
                        <a:pt x="4514" y="15152"/>
                      </a:cubicBezTo>
                      <a:cubicBezTo>
                        <a:pt x="5212" y="15152"/>
                        <a:pt x="5936" y="14688"/>
                        <a:pt x="6268" y="14688"/>
                      </a:cubicBezTo>
                      <a:cubicBezTo>
                        <a:pt x="6305" y="14688"/>
                        <a:pt x="6338" y="14694"/>
                        <a:pt x="6364" y="14707"/>
                      </a:cubicBezTo>
                      <a:cubicBezTo>
                        <a:pt x="6752" y="14884"/>
                        <a:pt x="7119" y="16600"/>
                        <a:pt x="8602" y="16600"/>
                      </a:cubicBezTo>
                      <a:cubicBezTo>
                        <a:pt x="8625" y="16600"/>
                        <a:pt x="8649" y="16600"/>
                        <a:pt x="8673" y="16599"/>
                      </a:cubicBezTo>
                      <a:cubicBezTo>
                        <a:pt x="10104" y="16554"/>
                        <a:pt x="10002" y="13074"/>
                        <a:pt x="9766" y="11114"/>
                      </a:cubicBezTo>
                      <a:lnTo>
                        <a:pt x="9766" y="11114"/>
                      </a:lnTo>
                      <a:cubicBezTo>
                        <a:pt x="10579" y="12834"/>
                        <a:pt x="12088" y="15067"/>
                        <a:pt x="13210" y="15067"/>
                      </a:cubicBezTo>
                      <a:cubicBezTo>
                        <a:pt x="13300" y="15067"/>
                        <a:pt x="13387" y="15052"/>
                        <a:pt x="13471" y="15022"/>
                      </a:cubicBezTo>
                      <a:cubicBezTo>
                        <a:pt x="14947" y="14493"/>
                        <a:pt x="14057" y="12589"/>
                        <a:pt x="14339" y="12263"/>
                      </a:cubicBezTo>
                      <a:cubicBezTo>
                        <a:pt x="14632" y="11925"/>
                        <a:pt x="16434" y="12037"/>
                        <a:pt x="16794" y="10528"/>
                      </a:cubicBezTo>
                      <a:cubicBezTo>
                        <a:pt x="17155" y="9019"/>
                        <a:pt x="13302" y="8208"/>
                        <a:pt x="11444" y="7960"/>
                      </a:cubicBezTo>
                      <a:cubicBezTo>
                        <a:pt x="13460" y="7746"/>
                        <a:pt x="16941" y="6710"/>
                        <a:pt x="16850" y="5381"/>
                      </a:cubicBezTo>
                      <a:cubicBezTo>
                        <a:pt x="16738" y="3804"/>
                        <a:pt x="14665" y="4153"/>
                        <a:pt x="14429" y="3782"/>
                      </a:cubicBezTo>
                      <a:cubicBezTo>
                        <a:pt x="14192" y="3421"/>
                        <a:pt x="14778" y="1709"/>
                        <a:pt x="13426" y="954"/>
                      </a:cubicBezTo>
                      <a:cubicBezTo>
                        <a:pt x="13301" y="885"/>
                        <a:pt x="13171" y="853"/>
                        <a:pt x="13037" y="853"/>
                      </a:cubicBezTo>
                      <a:cubicBezTo>
                        <a:pt x="11845" y="853"/>
                        <a:pt x="10404" y="3423"/>
                        <a:pt x="9664" y="5054"/>
                      </a:cubicBezTo>
                      <a:cubicBezTo>
                        <a:pt x="9755" y="3004"/>
                        <a:pt x="9428" y="200"/>
                        <a:pt x="8268" y="20"/>
                      </a:cubicBezTo>
                      <a:cubicBezTo>
                        <a:pt x="8185" y="7"/>
                        <a:pt x="8106" y="1"/>
                        <a:pt x="8031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7" name="Google Shape;19016;p71">
                  <a:extLst>
                    <a:ext uri="{FF2B5EF4-FFF2-40B4-BE49-F238E27FC236}">
                      <a16:creationId xmlns:a16="http://schemas.microsoft.com/office/drawing/2014/main" id="{DC47B407-6753-96E0-5F1D-92662AED3B26}"/>
                    </a:ext>
                  </a:extLst>
                </p:cNvPr>
                <p:cNvSpPr/>
                <p:nvPr/>
              </p:nvSpPr>
              <p:spPr>
                <a:xfrm>
                  <a:off x="1042972" y="2194565"/>
                  <a:ext cx="239896" cy="144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2" h="4363" extrusionOk="0">
                      <a:moveTo>
                        <a:pt x="602" y="1"/>
                      </a:moveTo>
                      <a:cubicBezTo>
                        <a:pt x="573" y="1"/>
                        <a:pt x="549" y="2"/>
                        <a:pt x="530" y="3"/>
                      </a:cubicBezTo>
                      <a:lnTo>
                        <a:pt x="1" y="747"/>
                      </a:lnTo>
                      <a:lnTo>
                        <a:pt x="4404" y="4362"/>
                      </a:lnTo>
                      <a:cubicBezTo>
                        <a:pt x="4754" y="4058"/>
                        <a:pt x="6477" y="4126"/>
                        <a:pt x="6826" y="2650"/>
                      </a:cubicBezTo>
                      <a:cubicBezTo>
                        <a:pt x="7252" y="850"/>
                        <a:pt x="1503" y="1"/>
                        <a:pt x="60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8" name="Google Shape;19017;p71">
                  <a:extLst>
                    <a:ext uri="{FF2B5EF4-FFF2-40B4-BE49-F238E27FC236}">
                      <a16:creationId xmlns:a16="http://schemas.microsoft.com/office/drawing/2014/main" id="{2D5B89E6-61B4-35F6-E9FD-9DA50C569172}"/>
                    </a:ext>
                  </a:extLst>
                </p:cNvPr>
                <p:cNvSpPr/>
                <p:nvPr/>
              </p:nvSpPr>
              <p:spPr>
                <a:xfrm>
                  <a:off x="931557" y="2249048"/>
                  <a:ext cx="131559" cy="234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7" h="7076" extrusionOk="0">
                      <a:moveTo>
                        <a:pt x="2096" y="1"/>
                      </a:moveTo>
                      <a:cubicBezTo>
                        <a:pt x="1465" y="1848"/>
                        <a:pt x="688" y="3639"/>
                        <a:pt x="1" y="5463"/>
                      </a:cubicBezTo>
                      <a:cubicBezTo>
                        <a:pt x="343" y="5993"/>
                        <a:pt x="815" y="7075"/>
                        <a:pt x="1990" y="7075"/>
                      </a:cubicBezTo>
                      <a:cubicBezTo>
                        <a:pt x="2014" y="7075"/>
                        <a:pt x="2038" y="7075"/>
                        <a:pt x="2062" y="7074"/>
                      </a:cubicBezTo>
                      <a:cubicBezTo>
                        <a:pt x="3977" y="7006"/>
                        <a:pt x="3166" y="868"/>
                        <a:pt x="2952" y="305"/>
                      </a:cubicBezTo>
                      <a:lnTo>
                        <a:pt x="2096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9" name="Google Shape;19018;p71">
                  <a:extLst>
                    <a:ext uri="{FF2B5EF4-FFF2-40B4-BE49-F238E27FC236}">
                      <a16:creationId xmlns:a16="http://schemas.microsoft.com/office/drawing/2014/main" id="{6AA3AD76-CC49-F4DE-4F84-8186FE62F49C}"/>
                    </a:ext>
                  </a:extLst>
                </p:cNvPr>
                <p:cNvSpPr/>
                <p:nvPr/>
              </p:nvSpPr>
              <p:spPr>
                <a:xfrm>
                  <a:off x="730361" y="2211039"/>
                  <a:ext cx="236257" cy="1157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42" h="3500" extrusionOk="0">
                      <a:moveTo>
                        <a:pt x="7063" y="1"/>
                      </a:moveTo>
                      <a:cubicBezTo>
                        <a:pt x="5159" y="181"/>
                        <a:pt x="3244" y="215"/>
                        <a:pt x="1330" y="271"/>
                      </a:cubicBezTo>
                      <a:cubicBezTo>
                        <a:pt x="1093" y="778"/>
                        <a:pt x="1" y="1780"/>
                        <a:pt x="631" y="3019"/>
                      </a:cubicBezTo>
                      <a:cubicBezTo>
                        <a:pt x="805" y="3361"/>
                        <a:pt x="1155" y="3499"/>
                        <a:pt x="1606" y="3499"/>
                      </a:cubicBezTo>
                      <a:cubicBezTo>
                        <a:pt x="3403" y="3499"/>
                        <a:pt x="6808" y="1303"/>
                        <a:pt x="7142" y="970"/>
                      </a:cubicBezTo>
                      <a:lnTo>
                        <a:pt x="7063" y="1"/>
                      </a:ln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0" name="Google Shape;19019;p71">
                  <a:extLst>
                    <a:ext uri="{FF2B5EF4-FFF2-40B4-BE49-F238E27FC236}">
                      <a16:creationId xmlns:a16="http://schemas.microsoft.com/office/drawing/2014/main" id="{FF6AB79C-779E-F982-E228-C925293DC90D}"/>
                    </a:ext>
                  </a:extLst>
                </p:cNvPr>
                <p:cNvSpPr/>
                <p:nvPr/>
              </p:nvSpPr>
              <p:spPr>
                <a:xfrm>
                  <a:off x="776574" y="1993667"/>
                  <a:ext cx="203078" cy="1954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908" extrusionOk="0">
                      <a:moveTo>
                        <a:pt x="2619" y="1"/>
                      </a:moveTo>
                      <a:cubicBezTo>
                        <a:pt x="2163" y="1"/>
                        <a:pt x="1687" y="131"/>
                        <a:pt x="1284" y="580"/>
                      </a:cubicBezTo>
                      <a:cubicBezTo>
                        <a:pt x="0" y="2010"/>
                        <a:pt x="5001" y="5671"/>
                        <a:pt x="5553" y="5907"/>
                      </a:cubicBezTo>
                      <a:lnTo>
                        <a:pt x="6139" y="5626"/>
                      </a:lnTo>
                      <a:cubicBezTo>
                        <a:pt x="5801" y="4804"/>
                        <a:pt x="4382" y="1211"/>
                        <a:pt x="3999" y="231"/>
                      </a:cubicBezTo>
                      <a:cubicBezTo>
                        <a:pt x="3669" y="182"/>
                        <a:pt x="3158" y="1"/>
                        <a:pt x="261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51" name="Google Shape;19020;p71">
                  <a:extLst>
                    <a:ext uri="{FF2B5EF4-FFF2-40B4-BE49-F238E27FC236}">
                      <a16:creationId xmlns:a16="http://schemas.microsoft.com/office/drawing/2014/main" id="{E67DAEB9-2A22-B33F-9234-2177915A9474}"/>
                    </a:ext>
                  </a:extLst>
                </p:cNvPr>
                <p:cNvSpPr/>
                <p:nvPr/>
              </p:nvSpPr>
              <p:spPr>
                <a:xfrm>
                  <a:off x="1016144" y="1962175"/>
                  <a:ext cx="179624" cy="2083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6297" extrusionOk="0">
                      <a:moveTo>
                        <a:pt x="3880" y="0"/>
                      </a:moveTo>
                      <a:cubicBezTo>
                        <a:pt x="2235" y="0"/>
                        <a:pt x="115" y="4898"/>
                        <a:pt x="1" y="5440"/>
                      </a:cubicBezTo>
                      <a:lnTo>
                        <a:pt x="699" y="6296"/>
                      </a:lnTo>
                      <a:cubicBezTo>
                        <a:pt x="2118" y="5001"/>
                        <a:pt x="3627" y="3807"/>
                        <a:pt x="5204" y="2703"/>
                      </a:cubicBezTo>
                      <a:cubicBezTo>
                        <a:pt x="5148" y="2106"/>
                        <a:pt x="5429" y="755"/>
                        <a:pt x="4269" y="101"/>
                      </a:cubicBezTo>
                      <a:cubicBezTo>
                        <a:pt x="4144" y="32"/>
                        <a:pt x="4013" y="0"/>
                        <a:pt x="3880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29" name="Google Shape;19021;p71">
                <a:extLst>
                  <a:ext uri="{FF2B5EF4-FFF2-40B4-BE49-F238E27FC236}">
                    <a16:creationId xmlns:a16="http://schemas.microsoft.com/office/drawing/2014/main" id="{BB4BEB5B-B751-6980-AE67-180A3D71ED16}"/>
                  </a:ext>
                </a:extLst>
              </p:cNvPr>
              <p:cNvGrpSpPr/>
              <p:nvPr/>
            </p:nvGrpSpPr>
            <p:grpSpPr>
              <a:xfrm>
                <a:off x="1453978" y="2080730"/>
                <a:ext cx="170523" cy="199068"/>
                <a:chOff x="808067" y="1939118"/>
                <a:chExt cx="412415" cy="481452"/>
              </a:xfrm>
            </p:grpSpPr>
            <p:sp>
              <p:nvSpPr>
                <p:cNvPr id="1633" name="Google Shape;19022;p71">
                  <a:extLst>
                    <a:ext uri="{FF2B5EF4-FFF2-40B4-BE49-F238E27FC236}">
                      <a16:creationId xmlns:a16="http://schemas.microsoft.com/office/drawing/2014/main" id="{9C95F931-0373-9EF4-C5FE-B2F6B27D8878}"/>
                    </a:ext>
                  </a:extLst>
                </p:cNvPr>
                <p:cNvSpPr/>
                <p:nvPr/>
              </p:nvSpPr>
              <p:spPr>
                <a:xfrm>
                  <a:off x="990440" y="2193241"/>
                  <a:ext cx="213531" cy="27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5" h="821" extrusionOk="0">
                      <a:moveTo>
                        <a:pt x="124" y="1"/>
                      </a:moveTo>
                      <a:cubicBezTo>
                        <a:pt x="81" y="1"/>
                        <a:pt x="40" y="24"/>
                        <a:pt x="23" y="66"/>
                      </a:cubicBezTo>
                      <a:cubicBezTo>
                        <a:pt x="0" y="122"/>
                        <a:pt x="23" y="178"/>
                        <a:pt x="79" y="212"/>
                      </a:cubicBezTo>
                      <a:cubicBezTo>
                        <a:pt x="969" y="608"/>
                        <a:pt x="1944" y="821"/>
                        <a:pt x="2932" y="821"/>
                      </a:cubicBezTo>
                      <a:cubicBezTo>
                        <a:pt x="2957" y="821"/>
                        <a:pt x="2982" y="821"/>
                        <a:pt x="3008" y="820"/>
                      </a:cubicBezTo>
                      <a:cubicBezTo>
                        <a:pt x="4145" y="809"/>
                        <a:pt x="5294" y="606"/>
                        <a:pt x="6364" y="224"/>
                      </a:cubicBezTo>
                      <a:cubicBezTo>
                        <a:pt x="6420" y="201"/>
                        <a:pt x="6454" y="133"/>
                        <a:pt x="6432" y="77"/>
                      </a:cubicBezTo>
                      <a:cubicBezTo>
                        <a:pt x="6415" y="35"/>
                        <a:pt x="6374" y="12"/>
                        <a:pt x="6330" y="12"/>
                      </a:cubicBezTo>
                      <a:cubicBezTo>
                        <a:pt x="6315" y="12"/>
                        <a:pt x="6300" y="15"/>
                        <a:pt x="6285" y="21"/>
                      </a:cubicBezTo>
                      <a:cubicBezTo>
                        <a:pt x="6263" y="28"/>
                        <a:pt x="4798" y="601"/>
                        <a:pt x="3006" y="601"/>
                      </a:cubicBezTo>
                      <a:cubicBezTo>
                        <a:pt x="2096" y="601"/>
                        <a:pt x="1102" y="453"/>
                        <a:pt x="169" y="10"/>
                      </a:cubicBezTo>
                      <a:cubicBezTo>
                        <a:pt x="155" y="4"/>
                        <a:pt x="140" y="1"/>
                        <a:pt x="124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4" name="Google Shape;19023;p71">
                  <a:extLst>
                    <a:ext uri="{FF2B5EF4-FFF2-40B4-BE49-F238E27FC236}">
                      <a16:creationId xmlns:a16="http://schemas.microsoft.com/office/drawing/2014/main" id="{E00D87AA-9693-6A91-88E9-F87AA596795B}"/>
                    </a:ext>
                  </a:extLst>
                </p:cNvPr>
                <p:cNvSpPr/>
                <p:nvPr/>
              </p:nvSpPr>
              <p:spPr>
                <a:xfrm>
                  <a:off x="925966" y="1966177"/>
                  <a:ext cx="183660" cy="231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2" h="6987" extrusionOk="0">
                      <a:moveTo>
                        <a:pt x="3996" y="1"/>
                      </a:moveTo>
                      <a:cubicBezTo>
                        <a:pt x="3975" y="1"/>
                        <a:pt x="3953" y="8"/>
                        <a:pt x="3932" y="25"/>
                      </a:cubicBezTo>
                      <a:cubicBezTo>
                        <a:pt x="3887" y="48"/>
                        <a:pt x="1" y="2853"/>
                        <a:pt x="1916" y="6919"/>
                      </a:cubicBezTo>
                      <a:cubicBezTo>
                        <a:pt x="1927" y="6964"/>
                        <a:pt x="1961" y="6986"/>
                        <a:pt x="2006" y="6986"/>
                      </a:cubicBezTo>
                      <a:lnTo>
                        <a:pt x="2028" y="6986"/>
                      </a:lnTo>
                      <a:cubicBezTo>
                        <a:pt x="2118" y="6975"/>
                        <a:pt x="4371" y="6603"/>
                        <a:pt x="5497" y="4835"/>
                      </a:cubicBezTo>
                      <a:cubicBezTo>
                        <a:pt x="5552" y="4749"/>
                        <a:pt x="5477" y="4664"/>
                        <a:pt x="5400" y="4664"/>
                      </a:cubicBezTo>
                      <a:cubicBezTo>
                        <a:pt x="5365" y="4664"/>
                        <a:pt x="5330" y="4681"/>
                        <a:pt x="5306" y="4722"/>
                      </a:cubicBezTo>
                      <a:cubicBezTo>
                        <a:pt x="4360" y="6220"/>
                        <a:pt x="2479" y="6671"/>
                        <a:pt x="2073" y="6761"/>
                      </a:cubicBezTo>
                      <a:cubicBezTo>
                        <a:pt x="327" y="2886"/>
                        <a:pt x="4022" y="228"/>
                        <a:pt x="4056" y="206"/>
                      </a:cubicBezTo>
                      <a:cubicBezTo>
                        <a:pt x="4147" y="133"/>
                        <a:pt x="4083" y="1"/>
                        <a:pt x="3996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5" name="Google Shape;19024;p71">
                  <a:extLst>
                    <a:ext uri="{FF2B5EF4-FFF2-40B4-BE49-F238E27FC236}">
                      <a16:creationId xmlns:a16="http://schemas.microsoft.com/office/drawing/2014/main" id="{1AB3ACA5-3920-A66D-F7D7-D3A6111CAC17}"/>
                    </a:ext>
                  </a:extLst>
                </p:cNvPr>
                <p:cNvSpPr/>
                <p:nvPr/>
              </p:nvSpPr>
              <p:spPr>
                <a:xfrm>
                  <a:off x="839527" y="1944543"/>
                  <a:ext cx="156535" cy="263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2" h="7956" extrusionOk="0">
                      <a:moveTo>
                        <a:pt x="488" y="1"/>
                      </a:moveTo>
                      <a:cubicBezTo>
                        <a:pt x="433" y="1"/>
                        <a:pt x="378" y="40"/>
                        <a:pt x="384" y="116"/>
                      </a:cubicBezTo>
                      <a:cubicBezTo>
                        <a:pt x="384" y="161"/>
                        <a:pt x="654" y="4791"/>
                        <a:pt x="4382" y="7505"/>
                      </a:cubicBezTo>
                      <a:cubicBezTo>
                        <a:pt x="4133" y="7595"/>
                        <a:pt x="3626" y="7735"/>
                        <a:pt x="2953" y="7735"/>
                      </a:cubicBezTo>
                      <a:cubicBezTo>
                        <a:pt x="2194" y="7735"/>
                        <a:pt x="1225" y="7557"/>
                        <a:pt x="181" y="6931"/>
                      </a:cubicBezTo>
                      <a:cubicBezTo>
                        <a:pt x="162" y="6923"/>
                        <a:pt x="143" y="6919"/>
                        <a:pt x="126" y="6919"/>
                      </a:cubicBezTo>
                      <a:cubicBezTo>
                        <a:pt x="90" y="6919"/>
                        <a:pt x="57" y="6934"/>
                        <a:pt x="35" y="6964"/>
                      </a:cubicBezTo>
                      <a:cubicBezTo>
                        <a:pt x="1" y="7021"/>
                        <a:pt x="23" y="7088"/>
                        <a:pt x="68" y="7122"/>
                      </a:cubicBezTo>
                      <a:cubicBezTo>
                        <a:pt x="936" y="7651"/>
                        <a:pt x="1938" y="7944"/>
                        <a:pt x="2952" y="7956"/>
                      </a:cubicBezTo>
                      <a:cubicBezTo>
                        <a:pt x="3537" y="7956"/>
                        <a:pt x="4123" y="7854"/>
                        <a:pt x="4664" y="7629"/>
                      </a:cubicBezTo>
                      <a:cubicBezTo>
                        <a:pt x="4698" y="7618"/>
                        <a:pt x="4720" y="7584"/>
                        <a:pt x="4731" y="7550"/>
                      </a:cubicBezTo>
                      <a:cubicBezTo>
                        <a:pt x="4731" y="7505"/>
                        <a:pt x="4709" y="7471"/>
                        <a:pt x="4686" y="7449"/>
                      </a:cubicBezTo>
                      <a:cubicBezTo>
                        <a:pt x="879" y="4802"/>
                        <a:pt x="598" y="150"/>
                        <a:pt x="598" y="105"/>
                      </a:cubicBezTo>
                      <a:cubicBezTo>
                        <a:pt x="592" y="35"/>
                        <a:pt x="540" y="1"/>
                        <a:pt x="48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6" name="Google Shape;19025;p71">
                  <a:extLst>
                    <a:ext uri="{FF2B5EF4-FFF2-40B4-BE49-F238E27FC236}">
                      <a16:creationId xmlns:a16="http://schemas.microsoft.com/office/drawing/2014/main" id="{CCC49D25-CBF4-9214-4D88-E7ACE88E4E25}"/>
                    </a:ext>
                  </a:extLst>
                </p:cNvPr>
                <p:cNvSpPr/>
                <p:nvPr/>
              </p:nvSpPr>
              <p:spPr>
                <a:xfrm>
                  <a:off x="946476" y="2190198"/>
                  <a:ext cx="156700" cy="137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7" h="4168" extrusionOk="0">
                      <a:moveTo>
                        <a:pt x="1386" y="0"/>
                      </a:moveTo>
                      <a:cubicBezTo>
                        <a:pt x="1352" y="0"/>
                        <a:pt x="1318" y="11"/>
                        <a:pt x="1296" y="45"/>
                      </a:cubicBezTo>
                      <a:cubicBezTo>
                        <a:pt x="0" y="2095"/>
                        <a:pt x="237" y="3999"/>
                        <a:pt x="248" y="4077"/>
                      </a:cubicBezTo>
                      <a:cubicBezTo>
                        <a:pt x="259" y="4134"/>
                        <a:pt x="304" y="4168"/>
                        <a:pt x="361" y="4168"/>
                      </a:cubicBezTo>
                      <a:lnTo>
                        <a:pt x="372" y="4168"/>
                      </a:lnTo>
                      <a:cubicBezTo>
                        <a:pt x="428" y="4156"/>
                        <a:pt x="473" y="4100"/>
                        <a:pt x="462" y="4044"/>
                      </a:cubicBezTo>
                      <a:cubicBezTo>
                        <a:pt x="383" y="2737"/>
                        <a:pt x="699" y="1431"/>
                        <a:pt x="1386" y="304"/>
                      </a:cubicBezTo>
                      <a:cubicBezTo>
                        <a:pt x="1712" y="766"/>
                        <a:pt x="2805" y="2196"/>
                        <a:pt x="4528" y="2760"/>
                      </a:cubicBezTo>
                      <a:cubicBezTo>
                        <a:pt x="4544" y="2766"/>
                        <a:pt x="4560" y="2769"/>
                        <a:pt x="4574" y="2769"/>
                      </a:cubicBezTo>
                      <a:cubicBezTo>
                        <a:pt x="4689" y="2769"/>
                        <a:pt x="4736" y="2587"/>
                        <a:pt x="4596" y="2557"/>
                      </a:cubicBezTo>
                      <a:cubicBezTo>
                        <a:pt x="2647" y="1915"/>
                        <a:pt x="1487" y="68"/>
                        <a:pt x="1476" y="45"/>
                      </a:cubicBezTo>
                      <a:cubicBezTo>
                        <a:pt x="1453" y="11"/>
                        <a:pt x="1420" y="0"/>
                        <a:pt x="138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7" name="Google Shape;19026;p71">
                  <a:extLst>
                    <a:ext uri="{FF2B5EF4-FFF2-40B4-BE49-F238E27FC236}">
                      <a16:creationId xmlns:a16="http://schemas.microsoft.com/office/drawing/2014/main" id="{7C895795-BDCA-B4BA-17EB-02AD8D1908A5}"/>
                    </a:ext>
                  </a:extLst>
                </p:cNvPr>
                <p:cNvSpPr/>
                <p:nvPr/>
              </p:nvSpPr>
              <p:spPr>
                <a:xfrm>
                  <a:off x="988588" y="2190132"/>
                  <a:ext cx="88324" cy="2173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0" h="6569" extrusionOk="0">
                      <a:moveTo>
                        <a:pt x="122" y="0"/>
                      </a:moveTo>
                      <a:cubicBezTo>
                        <a:pt x="115" y="0"/>
                        <a:pt x="109" y="1"/>
                        <a:pt x="101" y="2"/>
                      </a:cubicBezTo>
                      <a:cubicBezTo>
                        <a:pt x="45" y="2"/>
                        <a:pt x="0" y="58"/>
                        <a:pt x="11" y="115"/>
                      </a:cubicBezTo>
                      <a:cubicBezTo>
                        <a:pt x="293" y="3359"/>
                        <a:pt x="2433" y="6490"/>
                        <a:pt x="2455" y="6512"/>
                      </a:cubicBezTo>
                      <a:cubicBezTo>
                        <a:pt x="2478" y="6546"/>
                        <a:pt x="2512" y="6569"/>
                        <a:pt x="2546" y="6569"/>
                      </a:cubicBezTo>
                      <a:cubicBezTo>
                        <a:pt x="2568" y="6569"/>
                        <a:pt x="2591" y="6557"/>
                        <a:pt x="2613" y="6546"/>
                      </a:cubicBezTo>
                      <a:cubicBezTo>
                        <a:pt x="2658" y="6512"/>
                        <a:pt x="2670" y="6445"/>
                        <a:pt x="2636" y="6388"/>
                      </a:cubicBezTo>
                      <a:cubicBezTo>
                        <a:pt x="2613" y="6366"/>
                        <a:pt x="507" y="3280"/>
                        <a:pt x="225" y="92"/>
                      </a:cubicBezTo>
                      <a:cubicBezTo>
                        <a:pt x="215" y="42"/>
                        <a:pt x="178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8" name="Google Shape;19027;p71">
                  <a:extLst>
                    <a:ext uri="{FF2B5EF4-FFF2-40B4-BE49-F238E27FC236}">
                      <a16:creationId xmlns:a16="http://schemas.microsoft.com/office/drawing/2014/main" id="{2A105B66-1CAC-6076-B983-FD6F083ACB8C}"/>
                    </a:ext>
                  </a:extLst>
                </p:cNvPr>
                <p:cNvSpPr/>
                <p:nvPr/>
              </p:nvSpPr>
              <p:spPr>
                <a:xfrm>
                  <a:off x="1186542" y="2185534"/>
                  <a:ext cx="33940" cy="235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6" h="713" extrusionOk="0">
                      <a:moveTo>
                        <a:pt x="495" y="0"/>
                      </a:moveTo>
                      <a:cubicBezTo>
                        <a:pt x="459" y="0"/>
                        <a:pt x="420" y="6"/>
                        <a:pt x="380" y="17"/>
                      </a:cubicBezTo>
                      <a:cubicBezTo>
                        <a:pt x="0" y="133"/>
                        <a:pt x="154" y="713"/>
                        <a:pt x="507" y="713"/>
                      </a:cubicBezTo>
                      <a:cubicBezTo>
                        <a:pt x="531" y="713"/>
                        <a:pt x="557" y="710"/>
                        <a:pt x="583" y="704"/>
                      </a:cubicBezTo>
                      <a:cubicBezTo>
                        <a:pt x="1026" y="612"/>
                        <a:pt x="884" y="0"/>
                        <a:pt x="495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39" name="Google Shape;19028;p71">
                  <a:extLst>
                    <a:ext uri="{FF2B5EF4-FFF2-40B4-BE49-F238E27FC236}">
                      <a16:creationId xmlns:a16="http://schemas.microsoft.com/office/drawing/2014/main" id="{A860C901-34B8-2F88-6453-45D32031235A}"/>
                    </a:ext>
                  </a:extLst>
                </p:cNvPr>
                <p:cNvSpPr/>
                <p:nvPr/>
              </p:nvSpPr>
              <p:spPr>
                <a:xfrm>
                  <a:off x="1088392" y="2267838"/>
                  <a:ext cx="28283" cy="21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5" h="643" extrusionOk="0">
                      <a:moveTo>
                        <a:pt x="398" y="0"/>
                      </a:moveTo>
                      <a:cubicBezTo>
                        <a:pt x="80" y="0"/>
                        <a:pt x="1" y="532"/>
                        <a:pt x="328" y="627"/>
                      </a:cubicBezTo>
                      <a:cubicBezTo>
                        <a:pt x="365" y="637"/>
                        <a:pt x="400" y="642"/>
                        <a:pt x="432" y="642"/>
                      </a:cubicBezTo>
                      <a:cubicBezTo>
                        <a:pt x="775" y="642"/>
                        <a:pt x="855" y="90"/>
                        <a:pt x="463" y="7"/>
                      </a:cubicBezTo>
                      <a:cubicBezTo>
                        <a:pt x="441" y="2"/>
                        <a:pt x="419" y="0"/>
                        <a:pt x="398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0" name="Google Shape;19029;p71">
                  <a:extLst>
                    <a:ext uri="{FF2B5EF4-FFF2-40B4-BE49-F238E27FC236}">
                      <a16:creationId xmlns:a16="http://schemas.microsoft.com/office/drawing/2014/main" id="{5C70BBD3-AA18-325F-215A-CFA1F1508EC9}"/>
                    </a:ext>
                  </a:extLst>
                </p:cNvPr>
                <p:cNvSpPr/>
                <p:nvPr/>
              </p:nvSpPr>
              <p:spPr>
                <a:xfrm>
                  <a:off x="842206" y="1939118"/>
                  <a:ext cx="31988" cy="260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7" h="788" extrusionOk="0">
                      <a:moveTo>
                        <a:pt x="482" y="1"/>
                      </a:moveTo>
                      <a:cubicBezTo>
                        <a:pt x="319" y="1"/>
                        <a:pt x="159" y="82"/>
                        <a:pt x="100" y="269"/>
                      </a:cubicBezTo>
                      <a:cubicBezTo>
                        <a:pt x="1" y="587"/>
                        <a:pt x="251" y="788"/>
                        <a:pt x="500" y="788"/>
                      </a:cubicBezTo>
                      <a:cubicBezTo>
                        <a:pt x="675" y="788"/>
                        <a:pt x="849" y="688"/>
                        <a:pt x="900" y="461"/>
                      </a:cubicBezTo>
                      <a:cubicBezTo>
                        <a:pt x="967" y="179"/>
                        <a:pt x="722" y="1"/>
                        <a:pt x="4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1" name="Google Shape;19030;p71">
                  <a:extLst>
                    <a:ext uri="{FF2B5EF4-FFF2-40B4-BE49-F238E27FC236}">
                      <a16:creationId xmlns:a16="http://schemas.microsoft.com/office/drawing/2014/main" id="{9D740961-4CC5-C9BD-066A-836A2AD48A4E}"/>
                    </a:ext>
                  </a:extLst>
                </p:cNvPr>
                <p:cNvSpPr/>
                <p:nvPr/>
              </p:nvSpPr>
              <p:spPr>
                <a:xfrm>
                  <a:off x="1060141" y="2395693"/>
                  <a:ext cx="31889" cy="24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" h="752" extrusionOk="0">
                      <a:moveTo>
                        <a:pt x="516" y="0"/>
                      </a:moveTo>
                      <a:cubicBezTo>
                        <a:pt x="269" y="0"/>
                        <a:pt x="1" y="259"/>
                        <a:pt x="135" y="535"/>
                      </a:cubicBezTo>
                      <a:cubicBezTo>
                        <a:pt x="208" y="688"/>
                        <a:pt x="329" y="751"/>
                        <a:pt x="451" y="751"/>
                      </a:cubicBezTo>
                      <a:cubicBezTo>
                        <a:pt x="706" y="751"/>
                        <a:pt x="963" y="475"/>
                        <a:pt x="788" y="163"/>
                      </a:cubicBezTo>
                      <a:cubicBezTo>
                        <a:pt x="724" y="48"/>
                        <a:pt x="622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2" name="Google Shape;19031;p71">
                  <a:extLst>
                    <a:ext uri="{FF2B5EF4-FFF2-40B4-BE49-F238E27FC236}">
                      <a16:creationId xmlns:a16="http://schemas.microsoft.com/office/drawing/2014/main" id="{7E98F37A-3CBE-1FC7-4946-8E670B688B48}"/>
                    </a:ext>
                  </a:extLst>
                </p:cNvPr>
                <p:cNvSpPr/>
                <p:nvPr/>
              </p:nvSpPr>
              <p:spPr>
                <a:xfrm>
                  <a:off x="1044296" y="1956981"/>
                  <a:ext cx="34966" cy="2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" h="707" extrusionOk="0">
                      <a:moveTo>
                        <a:pt x="508" y="1"/>
                      </a:moveTo>
                      <a:cubicBezTo>
                        <a:pt x="441" y="1"/>
                        <a:pt x="370" y="21"/>
                        <a:pt x="298" y="67"/>
                      </a:cubicBezTo>
                      <a:cubicBezTo>
                        <a:pt x="0" y="259"/>
                        <a:pt x="236" y="707"/>
                        <a:pt x="536" y="707"/>
                      </a:cubicBezTo>
                      <a:cubicBezTo>
                        <a:pt x="587" y="707"/>
                        <a:pt x="640" y="693"/>
                        <a:pt x="693" y="664"/>
                      </a:cubicBezTo>
                      <a:cubicBezTo>
                        <a:pt x="1057" y="468"/>
                        <a:pt x="833" y="1"/>
                        <a:pt x="508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3" name="Google Shape;19032;p71">
                  <a:extLst>
                    <a:ext uri="{FF2B5EF4-FFF2-40B4-BE49-F238E27FC236}">
                      <a16:creationId xmlns:a16="http://schemas.microsoft.com/office/drawing/2014/main" id="{4D969674-F5DC-4444-C1B7-F162C77CE935}"/>
                    </a:ext>
                  </a:extLst>
                </p:cNvPr>
                <p:cNvSpPr/>
                <p:nvPr/>
              </p:nvSpPr>
              <p:spPr>
                <a:xfrm>
                  <a:off x="1087995" y="2106934"/>
                  <a:ext cx="38340" cy="26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9" h="786" extrusionOk="0">
                      <a:moveTo>
                        <a:pt x="566" y="0"/>
                      </a:moveTo>
                      <a:cubicBezTo>
                        <a:pt x="478" y="0"/>
                        <a:pt x="384" y="32"/>
                        <a:pt x="295" y="107"/>
                      </a:cubicBezTo>
                      <a:cubicBezTo>
                        <a:pt x="0" y="356"/>
                        <a:pt x="286" y="785"/>
                        <a:pt x="597" y="785"/>
                      </a:cubicBezTo>
                      <a:cubicBezTo>
                        <a:pt x="666" y="785"/>
                        <a:pt x="737" y="764"/>
                        <a:pt x="802" y="715"/>
                      </a:cubicBezTo>
                      <a:cubicBezTo>
                        <a:pt x="1159" y="456"/>
                        <a:pt x="901" y="0"/>
                        <a:pt x="566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4" name="Google Shape;19033;p71">
                  <a:extLst>
                    <a:ext uri="{FF2B5EF4-FFF2-40B4-BE49-F238E27FC236}">
                      <a16:creationId xmlns:a16="http://schemas.microsoft.com/office/drawing/2014/main" id="{DF66957E-31D3-28B1-CAAB-FE2F20E3ED47}"/>
                    </a:ext>
                  </a:extLst>
                </p:cNvPr>
                <p:cNvSpPr/>
                <p:nvPr/>
              </p:nvSpPr>
              <p:spPr>
                <a:xfrm>
                  <a:off x="808067" y="2153049"/>
                  <a:ext cx="48528" cy="35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7" h="1068" extrusionOk="0">
                      <a:moveTo>
                        <a:pt x="707" y="0"/>
                      </a:moveTo>
                      <a:cubicBezTo>
                        <a:pt x="253" y="0"/>
                        <a:pt x="1" y="750"/>
                        <a:pt x="479" y="999"/>
                      </a:cubicBezTo>
                      <a:cubicBezTo>
                        <a:pt x="569" y="1047"/>
                        <a:pt x="656" y="1068"/>
                        <a:pt x="736" y="1068"/>
                      </a:cubicBezTo>
                      <a:cubicBezTo>
                        <a:pt x="1223" y="1068"/>
                        <a:pt x="1466" y="293"/>
                        <a:pt x="895" y="42"/>
                      </a:cubicBezTo>
                      <a:cubicBezTo>
                        <a:pt x="830" y="13"/>
                        <a:pt x="767" y="0"/>
                        <a:pt x="70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45" name="Google Shape;19034;p71">
                  <a:extLst>
                    <a:ext uri="{FF2B5EF4-FFF2-40B4-BE49-F238E27FC236}">
                      <a16:creationId xmlns:a16="http://schemas.microsoft.com/office/drawing/2014/main" id="{20E026A0-109C-2E9A-6878-219DB5A4D81F}"/>
                    </a:ext>
                  </a:extLst>
                </p:cNvPr>
                <p:cNvSpPr/>
                <p:nvPr/>
              </p:nvSpPr>
              <p:spPr>
                <a:xfrm>
                  <a:off x="940191" y="2316069"/>
                  <a:ext cx="38704" cy="31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0" h="947" extrusionOk="0">
                      <a:moveTo>
                        <a:pt x="567" y="0"/>
                      </a:moveTo>
                      <a:cubicBezTo>
                        <a:pt x="362" y="0"/>
                        <a:pt x="157" y="116"/>
                        <a:pt x="89" y="385"/>
                      </a:cubicBezTo>
                      <a:cubicBezTo>
                        <a:pt x="1" y="725"/>
                        <a:pt x="298" y="946"/>
                        <a:pt x="588" y="946"/>
                      </a:cubicBezTo>
                      <a:cubicBezTo>
                        <a:pt x="778" y="946"/>
                        <a:pt x="964" y="851"/>
                        <a:pt x="1035" y="633"/>
                      </a:cubicBezTo>
                      <a:cubicBezTo>
                        <a:pt x="1169" y="251"/>
                        <a:pt x="868" y="0"/>
                        <a:pt x="567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630" name="Google Shape;19035;p71">
                <a:extLst>
                  <a:ext uri="{FF2B5EF4-FFF2-40B4-BE49-F238E27FC236}">
                    <a16:creationId xmlns:a16="http://schemas.microsoft.com/office/drawing/2014/main" id="{E3B952DA-8F7A-1FA0-7E37-2FF41357C87A}"/>
                  </a:ext>
                </a:extLst>
              </p:cNvPr>
              <p:cNvSpPr/>
              <p:nvPr/>
            </p:nvSpPr>
            <p:spPr>
              <a:xfrm>
                <a:off x="1506884" y="2163207"/>
                <a:ext cx="56408" cy="52879"/>
              </a:xfrm>
              <a:custGeom>
                <a:avLst/>
                <a:gdLst/>
                <a:ahLst/>
                <a:cxnLst/>
                <a:rect l="l" t="t" r="r" b="b"/>
                <a:pathLst>
                  <a:path w="4124" h="3866" extrusionOk="0">
                    <a:moveTo>
                      <a:pt x="2456" y="0"/>
                    </a:moveTo>
                    <a:cubicBezTo>
                      <a:pt x="2066" y="0"/>
                      <a:pt x="1758" y="501"/>
                      <a:pt x="1758" y="501"/>
                    </a:cubicBezTo>
                    <a:cubicBezTo>
                      <a:pt x="1758" y="501"/>
                      <a:pt x="1507" y="104"/>
                      <a:pt x="1218" y="104"/>
                    </a:cubicBezTo>
                    <a:cubicBezTo>
                      <a:pt x="1177" y="104"/>
                      <a:pt x="1135" y="112"/>
                      <a:pt x="1094" y="130"/>
                    </a:cubicBezTo>
                    <a:cubicBezTo>
                      <a:pt x="767" y="276"/>
                      <a:pt x="891" y="851"/>
                      <a:pt x="891" y="851"/>
                    </a:cubicBezTo>
                    <a:cubicBezTo>
                      <a:pt x="891" y="851"/>
                      <a:pt x="807" y="832"/>
                      <a:pt x="694" y="832"/>
                    </a:cubicBezTo>
                    <a:cubicBezTo>
                      <a:pt x="506" y="832"/>
                      <a:pt x="239" y="884"/>
                      <a:pt x="147" y="1166"/>
                    </a:cubicBezTo>
                    <a:cubicBezTo>
                      <a:pt x="1" y="1616"/>
                      <a:pt x="530" y="1954"/>
                      <a:pt x="530" y="1954"/>
                    </a:cubicBezTo>
                    <a:cubicBezTo>
                      <a:pt x="530" y="1954"/>
                      <a:pt x="23" y="2518"/>
                      <a:pt x="294" y="2923"/>
                    </a:cubicBezTo>
                    <a:cubicBezTo>
                      <a:pt x="411" y="3093"/>
                      <a:pt x="578" y="3142"/>
                      <a:pt x="730" y="3142"/>
                    </a:cubicBezTo>
                    <a:cubicBezTo>
                      <a:pt x="930" y="3142"/>
                      <a:pt x="1105" y="3058"/>
                      <a:pt x="1105" y="3058"/>
                    </a:cubicBezTo>
                    <a:lnTo>
                      <a:pt x="1105" y="3058"/>
                    </a:lnTo>
                    <a:cubicBezTo>
                      <a:pt x="1105" y="3058"/>
                      <a:pt x="970" y="3768"/>
                      <a:pt x="1431" y="3824"/>
                    </a:cubicBezTo>
                    <a:cubicBezTo>
                      <a:pt x="1456" y="3827"/>
                      <a:pt x="1480" y="3828"/>
                      <a:pt x="1504" y="3828"/>
                    </a:cubicBezTo>
                    <a:cubicBezTo>
                      <a:pt x="1931" y="3828"/>
                      <a:pt x="2265" y="3374"/>
                      <a:pt x="2265" y="3374"/>
                    </a:cubicBezTo>
                    <a:cubicBezTo>
                      <a:pt x="2265" y="3374"/>
                      <a:pt x="2511" y="3865"/>
                      <a:pt x="2902" y="3865"/>
                    </a:cubicBezTo>
                    <a:cubicBezTo>
                      <a:pt x="2929" y="3865"/>
                      <a:pt x="2957" y="3863"/>
                      <a:pt x="2986" y="3858"/>
                    </a:cubicBezTo>
                    <a:cubicBezTo>
                      <a:pt x="3436" y="3779"/>
                      <a:pt x="3188" y="2957"/>
                      <a:pt x="3188" y="2957"/>
                    </a:cubicBezTo>
                    <a:lnTo>
                      <a:pt x="3188" y="2957"/>
                    </a:lnTo>
                    <a:cubicBezTo>
                      <a:pt x="3189" y="2957"/>
                      <a:pt x="3251" y="2971"/>
                      <a:pt x="3341" y="2971"/>
                    </a:cubicBezTo>
                    <a:cubicBezTo>
                      <a:pt x="3508" y="2971"/>
                      <a:pt x="3770" y="2923"/>
                      <a:pt x="3909" y="2653"/>
                    </a:cubicBezTo>
                    <a:cubicBezTo>
                      <a:pt x="4123" y="2247"/>
                      <a:pt x="3380" y="1864"/>
                      <a:pt x="3380" y="1864"/>
                    </a:cubicBezTo>
                    <a:cubicBezTo>
                      <a:pt x="3380" y="1864"/>
                      <a:pt x="3763" y="1391"/>
                      <a:pt x="3628" y="1008"/>
                    </a:cubicBezTo>
                    <a:cubicBezTo>
                      <a:pt x="3564" y="811"/>
                      <a:pt x="3339" y="763"/>
                      <a:pt x="3135" y="763"/>
                    </a:cubicBezTo>
                    <a:cubicBezTo>
                      <a:pt x="2944" y="763"/>
                      <a:pt x="2772" y="806"/>
                      <a:pt x="2772" y="806"/>
                    </a:cubicBezTo>
                    <a:cubicBezTo>
                      <a:pt x="2772" y="806"/>
                      <a:pt x="3065" y="197"/>
                      <a:pt x="2614" y="28"/>
                    </a:cubicBezTo>
                    <a:cubicBezTo>
                      <a:pt x="2560" y="9"/>
                      <a:pt x="2508" y="0"/>
                      <a:pt x="2456" y="0"/>
                    </a:cubicBezTo>
                    <a:close/>
                  </a:path>
                </a:pathLst>
              </a:custGeom>
              <a:solidFill>
                <a:srgbClr val="FFE78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9036;p71">
                <a:extLst>
                  <a:ext uri="{FF2B5EF4-FFF2-40B4-BE49-F238E27FC236}">
                    <a16:creationId xmlns:a16="http://schemas.microsoft.com/office/drawing/2014/main" id="{9DD9F740-630B-6A56-9B96-63F35547A8F8}"/>
                  </a:ext>
                </a:extLst>
              </p:cNvPr>
              <p:cNvSpPr/>
              <p:nvPr/>
            </p:nvSpPr>
            <p:spPr>
              <a:xfrm>
                <a:off x="1519673" y="2175764"/>
                <a:ext cx="29284" cy="28559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2088" extrusionOk="0">
                    <a:moveTo>
                      <a:pt x="1026" y="0"/>
                    </a:moveTo>
                    <a:cubicBezTo>
                      <a:pt x="767" y="0"/>
                      <a:pt x="688" y="383"/>
                      <a:pt x="688" y="383"/>
                    </a:cubicBezTo>
                    <a:cubicBezTo>
                      <a:pt x="688" y="383"/>
                      <a:pt x="543" y="264"/>
                      <a:pt x="414" y="264"/>
                    </a:cubicBezTo>
                    <a:cubicBezTo>
                      <a:pt x="374" y="264"/>
                      <a:pt x="337" y="275"/>
                      <a:pt x="305" y="304"/>
                    </a:cubicBezTo>
                    <a:cubicBezTo>
                      <a:pt x="159" y="428"/>
                      <a:pt x="316" y="698"/>
                      <a:pt x="316" y="698"/>
                    </a:cubicBezTo>
                    <a:cubicBezTo>
                      <a:pt x="316" y="698"/>
                      <a:pt x="1" y="732"/>
                      <a:pt x="1" y="980"/>
                    </a:cubicBezTo>
                    <a:cubicBezTo>
                      <a:pt x="1" y="1228"/>
                      <a:pt x="316" y="1307"/>
                      <a:pt x="316" y="1307"/>
                    </a:cubicBezTo>
                    <a:cubicBezTo>
                      <a:pt x="316" y="1307"/>
                      <a:pt x="159" y="1667"/>
                      <a:pt x="361" y="1825"/>
                    </a:cubicBezTo>
                    <a:cubicBezTo>
                      <a:pt x="414" y="1866"/>
                      <a:pt x="468" y="1881"/>
                      <a:pt x="519" y="1881"/>
                    </a:cubicBezTo>
                    <a:cubicBezTo>
                      <a:pt x="666" y="1881"/>
                      <a:pt x="789" y="1757"/>
                      <a:pt x="789" y="1757"/>
                    </a:cubicBezTo>
                    <a:cubicBezTo>
                      <a:pt x="789" y="1757"/>
                      <a:pt x="819" y="2088"/>
                      <a:pt x="1030" y="2088"/>
                    </a:cubicBezTo>
                    <a:cubicBezTo>
                      <a:pt x="1043" y="2088"/>
                      <a:pt x="1057" y="2086"/>
                      <a:pt x="1071" y="2084"/>
                    </a:cubicBezTo>
                    <a:cubicBezTo>
                      <a:pt x="1307" y="2039"/>
                      <a:pt x="1409" y="1723"/>
                      <a:pt x="1409" y="1723"/>
                    </a:cubicBezTo>
                    <a:cubicBezTo>
                      <a:pt x="1409" y="1723"/>
                      <a:pt x="1563" y="1878"/>
                      <a:pt x="1729" y="1878"/>
                    </a:cubicBezTo>
                    <a:cubicBezTo>
                      <a:pt x="1769" y="1878"/>
                      <a:pt x="1809" y="1869"/>
                      <a:pt x="1848" y="1847"/>
                    </a:cubicBezTo>
                    <a:cubicBezTo>
                      <a:pt x="2051" y="1735"/>
                      <a:pt x="1803" y="1363"/>
                      <a:pt x="1803" y="1363"/>
                    </a:cubicBezTo>
                    <a:cubicBezTo>
                      <a:pt x="1949" y="1352"/>
                      <a:pt x="2073" y="1239"/>
                      <a:pt x="2107" y="1093"/>
                    </a:cubicBezTo>
                    <a:cubicBezTo>
                      <a:pt x="2141" y="856"/>
                      <a:pt x="1713" y="789"/>
                      <a:pt x="1713" y="789"/>
                    </a:cubicBezTo>
                    <a:cubicBezTo>
                      <a:pt x="1713" y="789"/>
                      <a:pt x="1825" y="496"/>
                      <a:pt x="1690" y="327"/>
                    </a:cubicBezTo>
                    <a:cubicBezTo>
                      <a:pt x="1654" y="277"/>
                      <a:pt x="1599" y="260"/>
                      <a:pt x="1540" y="260"/>
                    </a:cubicBezTo>
                    <a:cubicBezTo>
                      <a:pt x="1397" y="260"/>
                      <a:pt x="1229" y="361"/>
                      <a:pt x="1229" y="361"/>
                    </a:cubicBezTo>
                    <a:cubicBezTo>
                      <a:pt x="1229" y="361"/>
                      <a:pt x="1274" y="11"/>
                      <a:pt x="1026" y="0"/>
                    </a:cubicBezTo>
                    <a:close/>
                  </a:path>
                </a:pathLst>
              </a:custGeom>
              <a:solidFill>
                <a:srgbClr val="FFD1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9037;p71">
                <a:extLst>
                  <a:ext uri="{FF2B5EF4-FFF2-40B4-BE49-F238E27FC236}">
                    <a16:creationId xmlns:a16="http://schemas.microsoft.com/office/drawing/2014/main" id="{06F28667-DA2E-60F7-B671-08022F1B1E4B}"/>
                  </a:ext>
                </a:extLst>
              </p:cNvPr>
              <p:cNvSpPr/>
              <p:nvPr/>
            </p:nvSpPr>
            <p:spPr>
              <a:xfrm>
                <a:off x="1532312" y="2187376"/>
                <a:ext cx="4637" cy="4568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4" extrusionOk="0">
                    <a:moveTo>
                      <a:pt x="228" y="0"/>
                    </a:moveTo>
                    <a:cubicBezTo>
                      <a:pt x="216" y="0"/>
                      <a:pt x="204" y="2"/>
                      <a:pt x="192" y="7"/>
                    </a:cubicBezTo>
                    <a:cubicBezTo>
                      <a:pt x="79" y="18"/>
                      <a:pt x="0" y="120"/>
                      <a:pt x="12" y="232"/>
                    </a:cubicBezTo>
                    <a:cubicBezTo>
                      <a:pt x="23" y="289"/>
                      <a:pt x="68" y="334"/>
                      <a:pt x="124" y="334"/>
                    </a:cubicBezTo>
                    <a:cubicBezTo>
                      <a:pt x="181" y="334"/>
                      <a:pt x="226" y="289"/>
                      <a:pt x="226" y="232"/>
                    </a:cubicBezTo>
                    <a:cubicBezTo>
                      <a:pt x="226" y="210"/>
                      <a:pt x="226" y="210"/>
                      <a:pt x="248" y="210"/>
                    </a:cubicBezTo>
                    <a:cubicBezTo>
                      <a:pt x="305" y="199"/>
                      <a:pt x="338" y="131"/>
                      <a:pt x="316" y="75"/>
                    </a:cubicBezTo>
                    <a:cubicBezTo>
                      <a:pt x="307" y="30"/>
                      <a:pt x="270" y="0"/>
                      <a:pt x="228" y="0"/>
                    </a:cubicBezTo>
                    <a:close/>
                  </a:path>
                </a:pathLst>
              </a:custGeom>
              <a:solidFill>
                <a:srgbClr val="B3740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54" name="Google Shape;18202;p64">
              <a:extLst>
                <a:ext uri="{FF2B5EF4-FFF2-40B4-BE49-F238E27FC236}">
                  <a16:creationId xmlns:a16="http://schemas.microsoft.com/office/drawing/2014/main" id="{C46D0182-932A-772E-A0AD-B47590A2A1C8}"/>
                </a:ext>
              </a:extLst>
            </p:cNvPr>
            <p:cNvGrpSpPr/>
            <p:nvPr/>
          </p:nvGrpSpPr>
          <p:grpSpPr>
            <a:xfrm rot="16512298">
              <a:off x="3833254" y="1951839"/>
              <a:ext cx="578644" cy="2956851"/>
              <a:chOff x="4323854" y="1566925"/>
              <a:chExt cx="578644" cy="2956851"/>
            </a:xfrm>
          </p:grpSpPr>
          <p:grpSp>
            <p:nvGrpSpPr>
              <p:cNvPr id="1655" name="Google Shape;18203;p64">
                <a:extLst>
                  <a:ext uri="{FF2B5EF4-FFF2-40B4-BE49-F238E27FC236}">
                    <a16:creationId xmlns:a16="http://schemas.microsoft.com/office/drawing/2014/main" id="{264DF7AA-0FD8-C8C7-D15E-DF3CFD8D9406}"/>
                  </a:ext>
                </a:extLst>
              </p:cNvPr>
              <p:cNvGrpSpPr/>
              <p:nvPr/>
            </p:nvGrpSpPr>
            <p:grpSpPr>
              <a:xfrm>
                <a:off x="4362962" y="1566925"/>
                <a:ext cx="418100" cy="2956851"/>
                <a:chOff x="4306775" y="1566925"/>
                <a:chExt cx="418100" cy="2956851"/>
              </a:xfrm>
            </p:grpSpPr>
            <p:sp>
              <p:nvSpPr>
                <p:cNvPr id="1698" name="Google Shape;18204;p64">
                  <a:extLst>
                    <a:ext uri="{FF2B5EF4-FFF2-40B4-BE49-F238E27FC236}">
                      <a16:creationId xmlns:a16="http://schemas.microsoft.com/office/drawing/2014/main" id="{31124C48-672D-C283-70F3-965141947302}"/>
                    </a:ext>
                  </a:extLst>
                </p:cNvPr>
                <p:cNvSpPr/>
                <p:nvPr/>
              </p:nvSpPr>
              <p:spPr>
                <a:xfrm rot="620689">
                  <a:off x="4610779" y="3550880"/>
                  <a:ext cx="78487" cy="45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9" h="1816" extrusionOk="0">
                      <a:moveTo>
                        <a:pt x="2114" y="0"/>
                      </a:moveTo>
                      <a:cubicBezTo>
                        <a:pt x="1556" y="0"/>
                        <a:pt x="1009" y="94"/>
                        <a:pt x="493" y="281"/>
                      </a:cubicBezTo>
                      <a:cubicBezTo>
                        <a:pt x="353" y="422"/>
                        <a:pt x="282" y="633"/>
                        <a:pt x="141" y="774"/>
                      </a:cubicBezTo>
                      <a:cubicBezTo>
                        <a:pt x="1" y="1055"/>
                        <a:pt x="1" y="1477"/>
                        <a:pt x="282" y="1688"/>
                      </a:cubicBezTo>
                      <a:cubicBezTo>
                        <a:pt x="371" y="1777"/>
                        <a:pt x="496" y="1816"/>
                        <a:pt x="627" y="1816"/>
                      </a:cubicBezTo>
                      <a:cubicBezTo>
                        <a:pt x="810" y="1816"/>
                        <a:pt x="1004" y="1741"/>
                        <a:pt x="1126" y="1618"/>
                      </a:cubicBezTo>
                      <a:cubicBezTo>
                        <a:pt x="1267" y="1442"/>
                        <a:pt x="1390" y="1389"/>
                        <a:pt x="1522" y="1389"/>
                      </a:cubicBezTo>
                      <a:cubicBezTo>
                        <a:pt x="1654" y="1389"/>
                        <a:pt x="1795" y="1442"/>
                        <a:pt x="1971" y="1477"/>
                      </a:cubicBezTo>
                      <a:cubicBezTo>
                        <a:pt x="2082" y="1533"/>
                        <a:pt x="2196" y="1558"/>
                        <a:pt x="2306" y="1558"/>
                      </a:cubicBezTo>
                      <a:cubicBezTo>
                        <a:pt x="2754" y="1558"/>
                        <a:pt x="3139" y="1141"/>
                        <a:pt x="3026" y="633"/>
                      </a:cubicBezTo>
                      <a:cubicBezTo>
                        <a:pt x="3026" y="422"/>
                        <a:pt x="2955" y="211"/>
                        <a:pt x="2885" y="70"/>
                      </a:cubicBezTo>
                      <a:lnTo>
                        <a:pt x="2955" y="70"/>
                      </a:lnTo>
                      <a:cubicBezTo>
                        <a:pt x="2674" y="24"/>
                        <a:pt x="2393" y="0"/>
                        <a:pt x="211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99" name="Google Shape;18205;p64">
                  <a:extLst>
                    <a:ext uri="{FF2B5EF4-FFF2-40B4-BE49-F238E27FC236}">
                      <a16:creationId xmlns:a16="http://schemas.microsoft.com/office/drawing/2014/main" id="{1A8FB6BC-F775-16E0-BBF1-894D171A0015}"/>
                    </a:ext>
                  </a:extLst>
                </p:cNvPr>
                <p:cNvSpPr/>
                <p:nvPr/>
              </p:nvSpPr>
              <p:spPr>
                <a:xfrm rot="620689">
                  <a:off x="4312430" y="3951811"/>
                  <a:ext cx="58059" cy="386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2" h="1537" extrusionOk="0">
                      <a:moveTo>
                        <a:pt x="1704" y="0"/>
                      </a:moveTo>
                      <a:cubicBezTo>
                        <a:pt x="1675" y="0"/>
                        <a:pt x="1646" y="5"/>
                        <a:pt x="1618" y="14"/>
                      </a:cubicBezTo>
                      <a:cubicBezTo>
                        <a:pt x="1407" y="14"/>
                        <a:pt x="1266" y="84"/>
                        <a:pt x="1055" y="84"/>
                      </a:cubicBezTo>
                      <a:lnTo>
                        <a:pt x="774" y="84"/>
                      </a:lnTo>
                      <a:cubicBezTo>
                        <a:pt x="712" y="54"/>
                        <a:pt x="647" y="40"/>
                        <a:pt x="582" y="40"/>
                      </a:cubicBezTo>
                      <a:cubicBezTo>
                        <a:pt x="352" y="40"/>
                        <a:pt x="125" y="216"/>
                        <a:pt x="70" y="436"/>
                      </a:cubicBezTo>
                      <a:cubicBezTo>
                        <a:pt x="0" y="788"/>
                        <a:pt x="141" y="1210"/>
                        <a:pt x="492" y="1421"/>
                      </a:cubicBezTo>
                      <a:cubicBezTo>
                        <a:pt x="669" y="1497"/>
                        <a:pt x="864" y="1536"/>
                        <a:pt x="1061" y="1536"/>
                      </a:cubicBezTo>
                      <a:cubicBezTo>
                        <a:pt x="1412" y="1536"/>
                        <a:pt x="1770" y="1410"/>
                        <a:pt x="2040" y="1140"/>
                      </a:cubicBezTo>
                      <a:cubicBezTo>
                        <a:pt x="2251" y="929"/>
                        <a:pt x="2321" y="647"/>
                        <a:pt x="2181" y="436"/>
                      </a:cubicBezTo>
                      <a:cubicBezTo>
                        <a:pt x="2120" y="192"/>
                        <a:pt x="1899" y="0"/>
                        <a:pt x="170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0" name="Google Shape;18206;p64">
                  <a:extLst>
                    <a:ext uri="{FF2B5EF4-FFF2-40B4-BE49-F238E27FC236}">
                      <a16:creationId xmlns:a16="http://schemas.microsoft.com/office/drawing/2014/main" id="{F7558AA4-E9A2-C64D-7A6E-FE73BEEE9766}"/>
                    </a:ext>
                  </a:extLst>
                </p:cNvPr>
                <p:cNvSpPr/>
                <p:nvPr/>
              </p:nvSpPr>
              <p:spPr>
                <a:xfrm rot="620689">
                  <a:off x="4530516" y="1719587"/>
                  <a:ext cx="68636" cy="71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" h="2843" extrusionOk="0">
                      <a:moveTo>
                        <a:pt x="2105" y="1"/>
                      </a:moveTo>
                      <a:cubicBezTo>
                        <a:pt x="1965" y="1"/>
                        <a:pt x="1820" y="51"/>
                        <a:pt x="1689" y="116"/>
                      </a:cubicBezTo>
                      <a:cubicBezTo>
                        <a:pt x="1478" y="257"/>
                        <a:pt x="1267" y="327"/>
                        <a:pt x="1056" y="397"/>
                      </a:cubicBezTo>
                      <a:cubicBezTo>
                        <a:pt x="71" y="749"/>
                        <a:pt x="1" y="819"/>
                        <a:pt x="845" y="1593"/>
                      </a:cubicBezTo>
                      <a:cubicBezTo>
                        <a:pt x="564" y="1874"/>
                        <a:pt x="142" y="2086"/>
                        <a:pt x="353" y="2508"/>
                      </a:cubicBezTo>
                      <a:cubicBezTo>
                        <a:pt x="484" y="2770"/>
                        <a:pt x="697" y="2842"/>
                        <a:pt x="924" y="2842"/>
                      </a:cubicBezTo>
                      <a:cubicBezTo>
                        <a:pt x="1061" y="2842"/>
                        <a:pt x="1204" y="2816"/>
                        <a:pt x="1337" y="2789"/>
                      </a:cubicBezTo>
                      <a:cubicBezTo>
                        <a:pt x="1689" y="2789"/>
                        <a:pt x="2111" y="2578"/>
                        <a:pt x="2041" y="2156"/>
                      </a:cubicBezTo>
                      <a:cubicBezTo>
                        <a:pt x="2041" y="1734"/>
                        <a:pt x="2182" y="1382"/>
                        <a:pt x="2533" y="1171"/>
                      </a:cubicBezTo>
                      <a:cubicBezTo>
                        <a:pt x="2744" y="890"/>
                        <a:pt x="2744" y="538"/>
                        <a:pt x="2533" y="257"/>
                      </a:cubicBezTo>
                      <a:cubicBezTo>
                        <a:pt x="2420" y="68"/>
                        <a:pt x="2266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1" name="Google Shape;18207;p64">
                  <a:extLst>
                    <a:ext uri="{FF2B5EF4-FFF2-40B4-BE49-F238E27FC236}">
                      <a16:creationId xmlns:a16="http://schemas.microsoft.com/office/drawing/2014/main" id="{CB82DAC9-2D9B-D99C-D070-120654F60CF3}"/>
                    </a:ext>
                  </a:extLst>
                </p:cNvPr>
                <p:cNvSpPr/>
                <p:nvPr/>
              </p:nvSpPr>
              <p:spPr>
                <a:xfrm rot="620689">
                  <a:off x="4434351" y="2335352"/>
                  <a:ext cx="47507" cy="38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549" extrusionOk="0">
                      <a:moveTo>
                        <a:pt x="563" y="1"/>
                      </a:moveTo>
                      <a:cubicBezTo>
                        <a:pt x="211" y="1"/>
                        <a:pt x="0" y="282"/>
                        <a:pt x="70" y="634"/>
                      </a:cubicBezTo>
                      <a:cubicBezTo>
                        <a:pt x="281" y="1196"/>
                        <a:pt x="774" y="1548"/>
                        <a:pt x="1337" y="1548"/>
                      </a:cubicBezTo>
                      <a:cubicBezTo>
                        <a:pt x="1688" y="1478"/>
                        <a:pt x="1899" y="1196"/>
                        <a:pt x="1759" y="845"/>
                      </a:cubicBezTo>
                      <a:cubicBezTo>
                        <a:pt x="1548" y="352"/>
                        <a:pt x="1126" y="71"/>
                        <a:pt x="563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2" name="Google Shape;18208;p64">
                  <a:extLst>
                    <a:ext uri="{FF2B5EF4-FFF2-40B4-BE49-F238E27FC236}">
                      <a16:creationId xmlns:a16="http://schemas.microsoft.com/office/drawing/2014/main" id="{67E5C3AD-77FA-4D1A-7E1C-7E65D09F71DF}"/>
                    </a:ext>
                  </a:extLst>
                </p:cNvPr>
                <p:cNvSpPr/>
                <p:nvPr/>
              </p:nvSpPr>
              <p:spPr>
                <a:xfrm rot="620689">
                  <a:off x="4465151" y="2473820"/>
                  <a:ext cx="36981" cy="34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" h="1368" extrusionOk="0">
                      <a:moveTo>
                        <a:pt x="957" y="1"/>
                      </a:moveTo>
                      <a:cubicBezTo>
                        <a:pt x="898" y="1"/>
                        <a:pt x="836" y="15"/>
                        <a:pt x="775" y="46"/>
                      </a:cubicBezTo>
                      <a:cubicBezTo>
                        <a:pt x="353" y="186"/>
                        <a:pt x="1" y="749"/>
                        <a:pt x="71" y="1030"/>
                      </a:cubicBezTo>
                      <a:cubicBezTo>
                        <a:pt x="174" y="1236"/>
                        <a:pt x="390" y="1367"/>
                        <a:pt x="609" y="1367"/>
                      </a:cubicBezTo>
                      <a:cubicBezTo>
                        <a:pt x="689" y="1367"/>
                        <a:pt x="770" y="1350"/>
                        <a:pt x="845" y="1312"/>
                      </a:cubicBezTo>
                      <a:cubicBezTo>
                        <a:pt x="1197" y="1171"/>
                        <a:pt x="1478" y="819"/>
                        <a:pt x="1408" y="397"/>
                      </a:cubicBezTo>
                      <a:cubicBezTo>
                        <a:pt x="1353" y="178"/>
                        <a:pt x="1169" y="1"/>
                        <a:pt x="957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3" name="Google Shape;18209;p64">
                  <a:extLst>
                    <a:ext uri="{FF2B5EF4-FFF2-40B4-BE49-F238E27FC236}">
                      <a16:creationId xmlns:a16="http://schemas.microsoft.com/office/drawing/2014/main" id="{D2575CDD-A0DE-FFE4-3A89-D527EFE7E5BE}"/>
                    </a:ext>
                  </a:extLst>
                </p:cNvPr>
                <p:cNvSpPr/>
                <p:nvPr/>
              </p:nvSpPr>
              <p:spPr>
                <a:xfrm rot="620689">
                  <a:off x="4438756" y="2106775"/>
                  <a:ext cx="38706" cy="330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" h="1314" extrusionOk="0">
                      <a:moveTo>
                        <a:pt x="282" y="1"/>
                      </a:moveTo>
                      <a:cubicBezTo>
                        <a:pt x="70" y="1"/>
                        <a:pt x="0" y="142"/>
                        <a:pt x="0" y="353"/>
                      </a:cubicBezTo>
                      <a:cubicBezTo>
                        <a:pt x="211" y="704"/>
                        <a:pt x="563" y="1056"/>
                        <a:pt x="915" y="1267"/>
                      </a:cubicBezTo>
                      <a:cubicBezTo>
                        <a:pt x="973" y="1296"/>
                        <a:pt x="1043" y="1313"/>
                        <a:pt x="1111" y="1313"/>
                      </a:cubicBezTo>
                      <a:cubicBezTo>
                        <a:pt x="1206" y="1313"/>
                        <a:pt x="1296" y="1279"/>
                        <a:pt x="1337" y="1197"/>
                      </a:cubicBezTo>
                      <a:cubicBezTo>
                        <a:pt x="1477" y="1056"/>
                        <a:pt x="1548" y="845"/>
                        <a:pt x="1407" y="704"/>
                      </a:cubicBezTo>
                      <a:cubicBezTo>
                        <a:pt x="1196" y="353"/>
                        <a:pt x="774" y="71"/>
                        <a:pt x="2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4" name="Google Shape;18210;p64">
                  <a:extLst>
                    <a:ext uri="{FF2B5EF4-FFF2-40B4-BE49-F238E27FC236}">
                      <a16:creationId xmlns:a16="http://schemas.microsoft.com/office/drawing/2014/main" id="{23AFB19E-09A0-1D55-5C90-7322DC256A29}"/>
                    </a:ext>
                  </a:extLst>
                </p:cNvPr>
                <p:cNvSpPr/>
                <p:nvPr/>
              </p:nvSpPr>
              <p:spPr>
                <a:xfrm rot="620689">
                  <a:off x="4552493" y="2419171"/>
                  <a:ext cx="24654" cy="25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6" h="1031" extrusionOk="0">
                      <a:moveTo>
                        <a:pt x="460" y="0"/>
                      </a:moveTo>
                      <a:cubicBezTo>
                        <a:pt x="425" y="0"/>
                        <a:pt x="389" y="5"/>
                        <a:pt x="352" y="14"/>
                      </a:cubicBezTo>
                      <a:cubicBezTo>
                        <a:pt x="1" y="14"/>
                        <a:pt x="1" y="225"/>
                        <a:pt x="1" y="507"/>
                      </a:cubicBezTo>
                      <a:cubicBezTo>
                        <a:pt x="119" y="744"/>
                        <a:pt x="238" y="1031"/>
                        <a:pt x="483" y="1031"/>
                      </a:cubicBezTo>
                      <a:cubicBezTo>
                        <a:pt x="529" y="1031"/>
                        <a:pt x="579" y="1021"/>
                        <a:pt x="634" y="999"/>
                      </a:cubicBezTo>
                      <a:cubicBezTo>
                        <a:pt x="915" y="929"/>
                        <a:pt x="986" y="647"/>
                        <a:pt x="915" y="436"/>
                      </a:cubicBezTo>
                      <a:cubicBezTo>
                        <a:pt x="854" y="192"/>
                        <a:pt x="687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5" name="Google Shape;18211;p64">
                  <a:extLst>
                    <a:ext uri="{FF2B5EF4-FFF2-40B4-BE49-F238E27FC236}">
                      <a16:creationId xmlns:a16="http://schemas.microsoft.com/office/drawing/2014/main" id="{91DAA216-D8EA-95AB-6489-639DD907B2FD}"/>
                    </a:ext>
                  </a:extLst>
                </p:cNvPr>
                <p:cNvSpPr/>
                <p:nvPr/>
              </p:nvSpPr>
              <p:spPr>
                <a:xfrm rot="620689">
                  <a:off x="4381971" y="1669006"/>
                  <a:ext cx="79187" cy="10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7" h="3993" extrusionOk="0">
                      <a:moveTo>
                        <a:pt x="1408" y="1"/>
                      </a:moveTo>
                      <a:cubicBezTo>
                        <a:pt x="1126" y="1"/>
                        <a:pt x="915" y="141"/>
                        <a:pt x="915" y="352"/>
                      </a:cubicBezTo>
                      <a:cubicBezTo>
                        <a:pt x="775" y="634"/>
                        <a:pt x="775" y="845"/>
                        <a:pt x="986" y="1056"/>
                      </a:cubicBezTo>
                      <a:cubicBezTo>
                        <a:pt x="1267" y="1408"/>
                        <a:pt x="1126" y="1619"/>
                        <a:pt x="845" y="1830"/>
                      </a:cubicBezTo>
                      <a:cubicBezTo>
                        <a:pt x="423" y="2252"/>
                        <a:pt x="352" y="2885"/>
                        <a:pt x="141" y="3377"/>
                      </a:cubicBezTo>
                      <a:cubicBezTo>
                        <a:pt x="1" y="3518"/>
                        <a:pt x="71" y="3799"/>
                        <a:pt x="212" y="3940"/>
                      </a:cubicBezTo>
                      <a:cubicBezTo>
                        <a:pt x="317" y="3975"/>
                        <a:pt x="423" y="3993"/>
                        <a:pt x="520" y="3993"/>
                      </a:cubicBezTo>
                      <a:cubicBezTo>
                        <a:pt x="616" y="3993"/>
                        <a:pt x="704" y="3975"/>
                        <a:pt x="775" y="3940"/>
                      </a:cubicBezTo>
                      <a:cubicBezTo>
                        <a:pt x="986" y="3799"/>
                        <a:pt x="1126" y="3729"/>
                        <a:pt x="1267" y="3588"/>
                      </a:cubicBezTo>
                      <a:cubicBezTo>
                        <a:pt x="1466" y="3439"/>
                        <a:pt x="1665" y="3290"/>
                        <a:pt x="1889" y="3290"/>
                      </a:cubicBezTo>
                      <a:cubicBezTo>
                        <a:pt x="1981" y="3290"/>
                        <a:pt x="2078" y="3316"/>
                        <a:pt x="2181" y="3377"/>
                      </a:cubicBezTo>
                      <a:cubicBezTo>
                        <a:pt x="2322" y="3377"/>
                        <a:pt x="2533" y="3377"/>
                        <a:pt x="2674" y="3307"/>
                      </a:cubicBezTo>
                      <a:cubicBezTo>
                        <a:pt x="2955" y="2885"/>
                        <a:pt x="3166" y="2322"/>
                        <a:pt x="3166" y="1830"/>
                      </a:cubicBezTo>
                      <a:cubicBezTo>
                        <a:pt x="3096" y="1759"/>
                        <a:pt x="3096" y="1619"/>
                        <a:pt x="3026" y="1619"/>
                      </a:cubicBezTo>
                      <a:cubicBezTo>
                        <a:pt x="2393" y="1408"/>
                        <a:pt x="1900" y="915"/>
                        <a:pt x="1900" y="282"/>
                      </a:cubicBezTo>
                      <a:cubicBezTo>
                        <a:pt x="1830" y="71"/>
                        <a:pt x="1619" y="1"/>
                        <a:pt x="14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" name="Google Shape;18212;p64">
                  <a:extLst>
                    <a:ext uri="{FF2B5EF4-FFF2-40B4-BE49-F238E27FC236}">
                      <a16:creationId xmlns:a16="http://schemas.microsoft.com/office/drawing/2014/main" id="{A32325D4-272A-53DB-B504-E01CEC0185FA}"/>
                    </a:ext>
                  </a:extLst>
                </p:cNvPr>
                <p:cNvSpPr/>
                <p:nvPr/>
              </p:nvSpPr>
              <p:spPr>
                <a:xfrm rot="620689">
                  <a:off x="4525872" y="2050875"/>
                  <a:ext cx="73462" cy="56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8" h="2235" extrusionOk="0">
                      <a:moveTo>
                        <a:pt x="1782" y="1"/>
                      </a:moveTo>
                      <a:cubicBezTo>
                        <a:pt x="1051" y="1"/>
                        <a:pt x="346" y="470"/>
                        <a:pt x="71" y="1240"/>
                      </a:cubicBezTo>
                      <a:cubicBezTo>
                        <a:pt x="0" y="1521"/>
                        <a:pt x="71" y="1873"/>
                        <a:pt x="352" y="2084"/>
                      </a:cubicBezTo>
                      <a:cubicBezTo>
                        <a:pt x="483" y="2182"/>
                        <a:pt x="628" y="2234"/>
                        <a:pt x="768" y="2234"/>
                      </a:cubicBezTo>
                      <a:cubicBezTo>
                        <a:pt x="930" y="2234"/>
                        <a:pt x="1083" y="2164"/>
                        <a:pt x="1196" y="2013"/>
                      </a:cubicBezTo>
                      <a:cubicBezTo>
                        <a:pt x="1337" y="1943"/>
                        <a:pt x="1407" y="1802"/>
                        <a:pt x="1478" y="1732"/>
                      </a:cubicBezTo>
                      <a:cubicBezTo>
                        <a:pt x="1548" y="1626"/>
                        <a:pt x="1601" y="1591"/>
                        <a:pt x="1662" y="1591"/>
                      </a:cubicBezTo>
                      <a:cubicBezTo>
                        <a:pt x="1724" y="1591"/>
                        <a:pt x="1794" y="1626"/>
                        <a:pt x="1900" y="1662"/>
                      </a:cubicBezTo>
                      <a:cubicBezTo>
                        <a:pt x="2076" y="1732"/>
                        <a:pt x="2230" y="1767"/>
                        <a:pt x="2360" y="1767"/>
                      </a:cubicBezTo>
                      <a:cubicBezTo>
                        <a:pt x="2753" y="1767"/>
                        <a:pt x="2937" y="1451"/>
                        <a:pt x="2885" y="817"/>
                      </a:cubicBezTo>
                      <a:cubicBezTo>
                        <a:pt x="2885" y="536"/>
                        <a:pt x="2674" y="255"/>
                        <a:pt x="2392" y="114"/>
                      </a:cubicBezTo>
                      <a:cubicBezTo>
                        <a:pt x="2193" y="37"/>
                        <a:pt x="1986" y="1"/>
                        <a:pt x="17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7" name="Google Shape;18213;p64">
                  <a:extLst>
                    <a:ext uri="{FF2B5EF4-FFF2-40B4-BE49-F238E27FC236}">
                      <a16:creationId xmlns:a16="http://schemas.microsoft.com/office/drawing/2014/main" id="{7C79C160-321D-67C6-FD63-B95EDB40ABAC}"/>
                    </a:ext>
                  </a:extLst>
                </p:cNvPr>
                <p:cNvSpPr/>
                <p:nvPr/>
              </p:nvSpPr>
              <p:spPr>
                <a:xfrm rot="620689">
                  <a:off x="4309795" y="1797936"/>
                  <a:ext cx="60885" cy="39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5" h="1577" extrusionOk="0">
                      <a:moveTo>
                        <a:pt x="1196" y="1"/>
                      </a:moveTo>
                      <a:lnTo>
                        <a:pt x="423" y="212"/>
                      </a:lnTo>
                      <a:cubicBezTo>
                        <a:pt x="212" y="212"/>
                        <a:pt x="71" y="353"/>
                        <a:pt x="71" y="564"/>
                      </a:cubicBezTo>
                      <a:cubicBezTo>
                        <a:pt x="1" y="775"/>
                        <a:pt x="141" y="986"/>
                        <a:pt x="282" y="1056"/>
                      </a:cubicBezTo>
                      <a:cubicBezTo>
                        <a:pt x="704" y="1267"/>
                        <a:pt x="1196" y="1408"/>
                        <a:pt x="1619" y="1549"/>
                      </a:cubicBezTo>
                      <a:cubicBezTo>
                        <a:pt x="1675" y="1567"/>
                        <a:pt x="1732" y="1576"/>
                        <a:pt x="1787" y="1576"/>
                      </a:cubicBezTo>
                      <a:cubicBezTo>
                        <a:pt x="2142" y="1576"/>
                        <a:pt x="2434" y="1211"/>
                        <a:pt x="2252" y="845"/>
                      </a:cubicBezTo>
                      <a:cubicBezTo>
                        <a:pt x="2111" y="423"/>
                        <a:pt x="1689" y="71"/>
                        <a:pt x="1196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8" name="Google Shape;18214;p64">
                  <a:extLst>
                    <a:ext uri="{FF2B5EF4-FFF2-40B4-BE49-F238E27FC236}">
                      <a16:creationId xmlns:a16="http://schemas.microsoft.com/office/drawing/2014/main" id="{7234DBA1-6642-F116-40EE-8BF3E83137BE}"/>
                    </a:ext>
                  </a:extLst>
                </p:cNvPr>
                <p:cNvSpPr/>
                <p:nvPr/>
              </p:nvSpPr>
              <p:spPr>
                <a:xfrm rot="620689">
                  <a:off x="4504757" y="1571525"/>
                  <a:ext cx="54559" cy="37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" h="1501" extrusionOk="0">
                      <a:moveTo>
                        <a:pt x="1185" y="1"/>
                      </a:moveTo>
                      <a:cubicBezTo>
                        <a:pt x="996" y="1"/>
                        <a:pt x="809" y="35"/>
                        <a:pt x="634" y="93"/>
                      </a:cubicBezTo>
                      <a:cubicBezTo>
                        <a:pt x="212" y="163"/>
                        <a:pt x="1" y="515"/>
                        <a:pt x="1" y="867"/>
                      </a:cubicBezTo>
                      <a:cubicBezTo>
                        <a:pt x="1" y="1289"/>
                        <a:pt x="423" y="1500"/>
                        <a:pt x="915" y="1500"/>
                      </a:cubicBezTo>
                      <a:cubicBezTo>
                        <a:pt x="1408" y="1430"/>
                        <a:pt x="1830" y="1219"/>
                        <a:pt x="2111" y="797"/>
                      </a:cubicBezTo>
                      <a:cubicBezTo>
                        <a:pt x="2181" y="586"/>
                        <a:pt x="2111" y="374"/>
                        <a:pt x="1970" y="234"/>
                      </a:cubicBezTo>
                      <a:cubicBezTo>
                        <a:pt x="1723" y="69"/>
                        <a:pt x="1452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9" name="Google Shape;18215;p64">
                  <a:extLst>
                    <a:ext uri="{FF2B5EF4-FFF2-40B4-BE49-F238E27FC236}">
                      <a16:creationId xmlns:a16="http://schemas.microsoft.com/office/drawing/2014/main" id="{4F2E88E3-6849-0736-D62B-D3FB80109151}"/>
                    </a:ext>
                  </a:extLst>
                </p:cNvPr>
                <p:cNvSpPr/>
                <p:nvPr/>
              </p:nvSpPr>
              <p:spPr>
                <a:xfrm rot="620689">
                  <a:off x="4453734" y="1894455"/>
                  <a:ext cx="59834" cy="48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" h="1931" extrusionOk="0">
                      <a:moveTo>
                        <a:pt x="1924" y="0"/>
                      </a:moveTo>
                      <a:cubicBezTo>
                        <a:pt x="1693" y="0"/>
                        <a:pt x="1515" y="129"/>
                        <a:pt x="1337" y="173"/>
                      </a:cubicBezTo>
                      <a:cubicBezTo>
                        <a:pt x="845" y="314"/>
                        <a:pt x="423" y="596"/>
                        <a:pt x="212" y="1088"/>
                      </a:cubicBezTo>
                      <a:cubicBezTo>
                        <a:pt x="0" y="1299"/>
                        <a:pt x="71" y="1651"/>
                        <a:pt x="282" y="1791"/>
                      </a:cubicBezTo>
                      <a:cubicBezTo>
                        <a:pt x="383" y="1893"/>
                        <a:pt x="466" y="1930"/>
                        <a:pt x="544" y="1930"/>
                      </a:cubicBezTo>
                      <a:cubicBezTo>
                        <a:pt x="683" y="1930"/>
                        <a:pt x="805" y="1811"/>
                        <a:pt x="985" y="1721"/>
                      </a:cubicBezTo>
                      <a:cubicBezTo>
                        <a:pt x="1618" y="1369"/>
                        <a:pt x="1759" y="596"/>
                        <a:pt x="2392" y="173"/>
                      </a:cubicBezTo>
                      <a:cubicBezTo>
                        <a:pt x="2211" y="44"/>
                        <a:pt x="2058" y="0"/>
                        <a:pt x="192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0" name="Google Shape;18216;p64">
                  <a:extLst>
                    <a:ext uri="{FF2B5EF4-FFF2-40B4-BE49-F238E27FC236}">
                      <a16:creationId xmlns:a16="http://schemas.microsoft.com/office/drawing/2014/main" id="{7809FBB7-78B1-58CC-BC90-5438CD1A96D3}"/>
                    </a:ext>
                  </a:extLst>
                </p:cNvPr>
                <p:cNvSpPr/>
                <p:nvPr/>
              </p:nvSpPr>
              <p:spPr>
                <a:xfrm rot="620689">
                  <a:off x="4460780" y="4240526"/>
                  <a:ext cx="45757" cy="4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" h="1838" extrusionOk="0">
                      <a:moveTo>
                        <a:pt x="1116" y="0"/>
                      </a:moveTo>
                      <a:cubicBezTo>
                        <a:pt x="891" y="0"/>
                        <a:pt x="677" y="139"/>
                        <a:pt x="493" y="277"/>
                      </a:cubicBezTo>
                      <a:cubicBezTo>
                        <a:pt x="211" y="558"/>
                        <a:pt x="0" y="980"/>
                        <a:pt x="71" y="1402"/>
                      </a:cubicBezTo>
                      <a:cubicBezTo>
                        <a:pt x="132" y="1647"/>
                        <a:pt x="299" y="1838"/>
                        <a:pt x="572" y="1838"/>
                      </a:cubicBezTo>
                      <a:cubicBezTo>
                        <a:pt x="614" y="1838"/>
                        <a:pt x="657" y="1834"/>
                        <a:pt x="704" y="1824"/>
                      </a:cubicBezTo>
                      <a:cubicBezTo>
                        <a:pt x="1126" y="1754"/>
                        <a:pt x="1266" y="1332"/>
                        <a:pt x="1477" y="980"/>
                      </a:cubicBezTo>
                      <a:cubicBezTo>
                        <a:pt x="1618" y="699"/>
                        <a:pt x="1829" y="417"/>
                        <a:pt x="1477" y="136"/>
                      </a:cubicBezTo>
                      <a:cubicBezTo>
                        <a:pt x="1356" y="39"/>
                        <a:pt x="1235" y="0"/>
                        <a:pt x="111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1" name="Google Shape;18217;p64">
                  <a:extLst>
                    <a:ext uri="{FF2B5EF4-FFF2-40B4-BE49-F238E27FC236}">
                      <a16:creationId xmlns:a16="http://schemas.microsoft.com/office/drawing/2014/main" id="{74296125-55CE-36D9-9EDF-7A397B236E78}"/>
                    </a:ext>
                  </a:extLst>
                </p:cNvPr>
                <p:cNvSpPr/>
                <p:nvPr/>
              </p:nvSpPr>
              <p:spPr>
                <a:xfrm rot="620689">
                  <a:off x="4394356" y="2236310"/>
                  <a:ext cx="47132" cy="32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5" h="1305" extrusionOk="0">
                      <a:moveTo>
                        <a:pt x="1530" y="1"/>
                      </a:moveTo>
                      <a:cubicBezTo>
                        <a:pt x="1422" y="1"/>
                        <a:pt x="1302" y="47"/>
                        <a:pt x="1181" y="47"/>
                      </a:cubicBezTo>
                      <a:cubicBezTo>
                        <a:pt x="970" y="47"/>
                        <a:pt x="759" y="117"/>
                        <a:pt x="618" y="188"/>
                      </a:cubicBezTo>
                      <a:cubicBezTo>
                        <a:pt x="0" y="311"/>
                        <a:pt x="360" y="1304"/>
                        <a:pt x="838" y="1304"/>
                      </a:cubicBezTo>
                      <a:cubicBezTo>
                        <a:pt x="904" y="1304"/>
                        <a:pt x="972" y="1285"/>
                        <a:pt x="1040" y="1243"/>
                      </a:cubicBezTo>
                      <a:cubicBezTo>
                        <a:pt x="1251" y="1102"/>
                        <a:pt x="1392" y="961"/>
                        <a:pt x="1533" y="750"/>
                      </a:cubicBezTo>
                      <a:cubicBezTo>
                        <a:pt x="1744" y="610"/>
                        <a:pt x="1885" y="328"/>
                        <a:pt x="1744" y="117"/>
                      </a:cubicBezTo>
                      <a:cubicBezTo>
                        <a:pt x="1684" y="27"/>
                        <a:pt x="1610" y="1"/>
                        <a:pt x="153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2" name="Google Shape;18218;p64">
                  <a:extLst>
                    <a:ext uri="{FF2B5EF4-FFF2-40B4-BE49-F238E27FC236}">
                      <a16:creationId xmlns:a16="http://schemas.microsoft.com/office/drawing/2014/main" id="{B5118F65-D391-5B4B-40E2-49B8F9C0D477}"/>
                    </a:ext>
                  </a:extLst>
                </p:cNvPr>
                <p:cNvSpPr/>
                <p:nvPr/>
              </p:nvSpPr>
              <p:spPr>
                <a:xfrm rot="620689">
                  <a:off x="4528699" y="2226817"/>
                  <a:ext cx="38731" cy="34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356" extrusionOk="0">
                      <a:moveTo>
                        <a:pt x="889" y="1"/>
                      </a:moveTo>
                      <a:cubicBezTo>
                        <a:pt x="739" y="1"/>
                        <a:pt x="598" y="54"/>
                        <a:pt x="493" y="159"/>
                      </a:cubicBezTo>
                      <a:cubicBezTo>
                        <a:pt x="212" y="229"/>
                        <a:pt x="0" y="581"/>
                        <a:pt x="71" y="863"/>
                      </a:cubicBezTo>
                      <a:cubicBezTo>
                        <a:pt x="71" y="1144"/>
                        <a:pt x="282" y="1355"/>
                        <a:pt x="563" y="1355"/>
                      </a:cubicBezTo>
                      <a:cubicBezTo>
                        <a:pt x="985" y="1214"/>
                        <a:pt x="1337" y="863"/>
                        <a:pt x="1478" y="441"/>
                      </a:cubicBezTo>
                      <a:cubicBezTo>
                        <a:pt x="1548" y="300"/>
                        <a:pt x="1407" y="229"/>
                        <a:pt x="1337" y="159"/>
                      </a:cubicBezTo>
                      <a:cubicBezTo>
                        <a:pt x="1196" y="54"/>
                        <a:pt x="1038" y="1"/>
                        <a:pt x="88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3" name="Google Shape;18219;p64">
                  <a:extLst>
                    <a:ext uri="{FF2B5EF4-FFF2-40B4-BE49-F238E27FC236}">
                      <a16:creationId xmlns:a16="http://schemas.microsoft.com/office/drawing/2014/main" id="{01B36B0B-4FB0-6F95-74DC-1BD5259A3925}"/>
                    </a:ext>
                  </a:extLst>
                </p:cNvPr>
                <p:cNvSpPr/>
                <p:nvPr/>
              </p:nvSpPr>
              <p:spPr>
                <a:xfrm rot="620689">
                  <a:off x="4548986" y="2606717"/>
                  <a:ext cx="31705" cy="31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" h="1241" extrusionOk="0">
                      <a:moveTo>
                        <a:pt x="820" y="1"/>
                      </a:moveTo>
                      <a:cubicBezTo>
                        <a:pt x="758" y="1"/>
                        <a:pt x="694" y="15"/>
                        <a:pt x="634" y="45"/>
                      </a:cubicBezTo>
                      <a:cubicBezTo>
                        <a:pt x="282" y="45"/>
                        <a:pt x="1" y="326"/>
                        <a:pt x="71" y="678"/>
                      </a:cubicBezTo>
                      <a:cubicBezTo>
                        <a:pt x="1" y="1030"/>
                        <a:pt x="282" y="1241"/>
                        <a:pt x="634" y="1241"/>
                      </a:cubicBezTo>
                      <a:cubicBezTo>
                        <a:pt x="986" y="1170"/>
                        <a:pt x="1267" y="819"/>
                        <a:pt x="1267" y="467"/>
                      </a:cubicBezTo>
                      <a:cubicBezTo>
                        <a:pt x="1267" y="190"/>
                        <a:pt x="1050" y="1"/>
                        <a:pt x="82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4" name="Google Shape;18220;p64">
                  <a:extLst>
                    <a:ext uri="{FF2B5EF4-FFF2-40B4-BE49-F238E27FC236}">
                      <a16:creationId xmlns:a16="http://schemas.microsoft.com/office/drawing/2014/main" id="{0F02F81E-AA92-F6FD-1B8E-77CD512DE1EE}"/>
                    </a:ext>
                  </a:extLst>
                </p:cNvPr>
                <p:cNvSpPr/>
                <p:nvPr/>
              </p:nvSpPr>
              <p:spPr>
                <a:xfrm rot="620689">
                  <a:off x="4636822" y="2262001"/>
                  <a:ext cx="26404" cy="34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6" h="1358" extrusionOk="0">
                      <a:moveTo>
                        <a:pt x="665" y="1"/>
                      </a:moveTo>
                      <a:cubicBezTo>
                        <a:pt x="633" y="1"/>
                        <a:pt x="599" y="4"/>
                        <a:pt x="563" y="11"/>
                      </a:cubicBezTo>
                      <a:cubicBezTo>
                        <a:pt x="141" y="11"/>
                        <a:pt x="0" y="293"/>
                        <a:pt x="0" y="715"/>
                      </a:cubicBezTo>
                      <a:cubicBezTo>
                        <a:pt x="0" y="1067"/>
                        <a:pt x="211" y="1348"/>
                        <a:pt x="563" y="1348"/>
                      </a:cubicBezTo>
                      <a:cubicBezTo>
                        <a:pt x="593" y="1354"/>
                        <a:pt x="622" y="1357"/>
                        <a:pt x="649" y="1357"/>
                      </a:cubicBezTo>
                      <a:cubicBezTo>
                        <a:pt x="938" y="1357"/>
                        <a:pt x="1055" y="1030"/>
                        <a:pt x="1055" y="645"/>
                      </a:cubicBezTo>
                      <a:cubicBezTo>
                        <a:pt x="1055" y="266"/>
                        <a:pt x="942" y="1"/>
                        <a:pt x="66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5" name="Google Shape;18221;p64">
                  <a:extLst>
                    <a:ext uri="{FF2B5EF4-FFF2-40B4-BE49-F238E27FC236}">
                      <a16:creationId xmlns:a16="http://schemas.microsoft.com/office/drawing/2014/main" id="{AA42D3CB-1ACB-6466-826B-D6F8809BCF62}"/>
                    </a:ext>
                  </a:extLst>
                </p:cNvPr>
                <p:cNvSpPr/>
                <p:nvPr/>
              </p:nvSpPr>
              <p:spPr>
                <a:xfrm rot="620689">
                  <a:off x="4497716" y="3057449"/>
                  <a:ext cx="68636" cy="715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45" h="2843" extrusionOk="0">
                      <a:moveTo>
                        <a:pt x="2105" y="1"/>
                      </a:moveTo>
                      <a:cubicBezTo>
                        <a:pt x="1965" y="1"/>
                        <a:pt x="1820" y="51"/>
                        <a:pt x="1689" y="116"/>
                      </a:cubicBezTo>
                      <a:cubicBezTo>
                        <a:pt x="1478" y="257"/>
                        <a:pt x="1267" y="327"/>
                        <a:pt x="1056" y="397"/>
                      </a:cubicBezTo>
                      <a:cubicBezTo>
                        <a:pt x="71" y="749"/>
                        <a:pt x="1" y="819"/>
                        <a:pt x="845" y="1593"/>
                      </a:cubicBezTo>
                      <a:cubicBezTo>
                        <a:pt x="564" y="1874"/>
                        <a:pt x="142" y="2086"/>
                        <a:pt x="353" y="2508"/>
                      </a:cubicBezTo>
                      <a:cubicBezTo>
                        <a:pt x="484" y="2770"/>
                        <a:pt x="697" y="2842"/>
                        <a:pt x="924" y="2842"/>
                      </a:cubicBezTo>
                      <a:cubicBezTo>
                        <a:pt x="1061" y="2842"/>
                        <a:pt x="1204" y="2816"/>
                        <a:pt x="1337" y="2789"/>
                      </a:cubicBezTo>
                      <a:cubicBezTo>
                        <a:pt x="1689" y="2789"/>
                        <a:pt x="2111" y="2578"/>
                        <a:pt x="2041" y="2156"/>
                      </a:cubicBezTo>
                      <a:cubicBezTo>
                        <a:pt x="2041" y="1734"/>
                        <a:pt x="2182" y="1382"/>
                        <a:pt x="2533" y="1171"/>
                      </a:cubicBezTo>
                      <a:cubicBezTo>
                        <a:pt x="2744" y="890"/>
                        <a:pt x="2744" y="538"/>
                        <a:pt x="2533" y="257"/>
                      </a:cubicBezTo>
                      <a:cubicBezTo>
                        <a:pt x="2420" y="68"/>
                        <a:pt x="2266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6" name="Google Shape;18222;p64">
                  <a:extLst>
                    <a:ext uri="{FF2B5EF4-FFF2-40B4-BE49-F238E27FC236}">
                      <a16:creationId xmlns:a16="http://schemas.microsoft.com/office/drawing/2014/main" id="{EB63FD26-D0AE-1445-63FD-307C08214121}"/>
                    </a:ext>
                  </a:extLst>
                </p:cNvPr>
                <p:cNvSpPr/>
                <p:nvPr/>
              </p:nvSpPr>
              <p:spPr>
                <a:xfrm rot="620689">
                  <a:off x="4394177" y="2558698"/>
                  <a:ext cx="47507" cy="38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549" extrusionOk="0">
                      <a:moveTo>
                        <a:pt x="563" y="1"/>
                      </a:moveTo>
                      <a:cubicBezTo>
                        <a:pt x="211" y="1"/>
                        <a:pt x="0" y="282"/>
                        <a:pt x="70" y="634"/>
                      </a:cubicBezTo>
                      <a:cubicBezTo>
                        <a:pt x="281" y="1196"/>
                        <a:pt x="774" y="1548"/>
                        <a:pt x="1337" y="1548"/>
                      </a:cubicBezTo>
                      <a:cubicBezTo>
                        <a:pt x="1688" y="1478"/>
                        <a:pt x="1899" y="1196"/>
                        <a:pt x="1759" y="845"/>
                      </a:cubicBezTo>
                      <a:cubicBezTo>
                        <a:pt x="1548" y="352"/>
                        <a:pt x="1126" y="71"/>
                        <a:pt x="563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7" name="Google Shape;18223;p64">
                  <a:extLst>
                    <a:ext uri="{FF2B5EF4-FFF2-40B4-BE49-F238E27FC236}">
                      <a16:creationId xmlns:a16="http://schemas.microsoft.com/office/drawing/2014/main" id="{52C6C63B-EAB4-69FD-7050-37F6BE9F6A4D}"/>
                    </a:ext>
                  </a:extLst>
                </p:cNvPr>
                <p:cNvSpPr/>
                <p:nvPr/>
              </p:nvSpPr>
              <p:spPr>
                <a:xfrm rot="620689">
                  <a:off x="4513550" y="3384731"/>
                  <a:ext cx="36981" cy="34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" h="1368" extrusionOk="0">
                      <a:moveTo>
                        <a:pt x="957" y="1"/>
                      </a:moveTo>
                      <a:cubicBezTo>
                        <a:pt x="898" y="1"/>
                        <a:pt x="836" y="15"/>
                        <a:pt x="775" y="46"/>
                      </a:cubicBezTo>
                      <a:cubicBezTo>
                        <a:pt x="353" y="186"/>
                        <a:pt x="1" y="749"/>
                        <a:pt x="71" y="1030"/>
                      </a:cubicBezTo>
                      <a:cubicBezTo>
                        <a:pt x="174" y="1236"/>
                        <a:pt x="390" y="1367"/>
                        <a:pt x="609" y="1367"/>
                      </a:cubicBezTo>
                      <a:cubicBezTo>
                        <a:pt x="689" y="1367"/>
                        <a:pt x="770" y="1350"/>
                        <a:pt x="845" y="1312"/>
                      </a:cubicBezTo>
                      <a:cubicBezTo>
                        <a:pt x="1197" y="1171"/>
                        <a:pt x="1478" y="819"/>
                        <a:pt x="1408" y="397"/>
                      </a:cubicBezTo>
                      <a:cubicBezTo>
                        <a:pt x="1353" y="178"/>
                        <a:pt x="1169" y="1"/>
                        <a:pt x="957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8" name="Google Shape;18224;p64">
                  <a:extLst>
                    <a:ext uri="{FF2B5EF4-FFF2-40B4-BE49-F238E27FC236}">
                      <a16:creationId xmlns:a16="http://schemas.microsoft.com/office/drawing/2014/main" id="{F09B25B6-16D9-9942-AA4B-D6696862778D}"/>
                    </a:ext>
                  </a:extLst>
                </p:cNvPr>
                <p:cNvSpPr/>
                <p:nvPr/>
              </p:nvSpPr>
              <p:spPr>
                <a:xfrm rot="620689">
                  <a:off x="4545493" y="3822565"/>
                  <a:ext cx="38706" cy="330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" h="1314" extrusionOk="0">
                      <a:moveTo>
                        <a:pt x="282" y="1"/>
                      </a:moveTo>
                      <a:cubicBezTo>
                        <a:pt x="70" y="1"/>
                        <a:pt x="0" y="142"/>
                        <a:pt x="0" y="353"/>
                      </a:cubicBezTo>
                      <a:cubicBezTo>
                        <a:pt x="211" y="704"/>
                        <a:pt x="563" y="1056"/>
                        <a:pt x="915" y="1267"/>
                      </a:cubicBezTo>
                      <a:cubicBezTo>
                        <a:pt x="973" y="1296"/>
                        <a:pt x="1043" y="1313"/>
                        <a:pt x="1111" y="1313"/>
                      </a:cubicBezTo>
                      <a:cubicBezTo>
                        <a:pt x="1206" y="1313"/>
                        <a:pt x="1296" y="1279"/>
                        <a:pt x="1337" y="1197"/>
                      </a:cubicBezTo>
                      <a:cubicBezTo>
                        <a:pt x="1477" y="1056"/>
                        <a:pt x="1548" y="845"/>
                        <a:pt x="1407" y="704"/>
                      </a:cubicBezTo>
                      <a:cubicBezTo>
                        <a:pt x="1196" y="353"/>
                        <a:pt x="774" y="71"/>
                        <a:pt x="282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19" name="Google Shape;18225;p64">
                  <a:extLst>
                    <a:ext uri="{FF2B5EF4-FFF2-40B4-BE49-F238E27FC236}">
                      <a16:creationId xmlns:a16="http://schemas.microsoft.com/office/drawing/2014/main" id="{06F79388-1870-276D-72D6-7EEA9E42D19D}"/>
                    </a:ext>
                  </a:extLst>
                </p:cNvPr>
                <p:cNvSpPr/>
                <p:nvPr/>
              </p:nvSpPr>
              <p:spPr>
                <a:xfrm rot="620689">
                  <a:off x="4386569" y="3310643"/>
                  <a:ext cx="24654" cy="25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6" h="1031" extrusionOk="0">
                      <a:moveTo>
                        <a:pt x="460" y="0"/>
                      </a:moveTo>
                      <a:cubicBezTo>
                        <a:pt x="425" y="0"/>
                        <a:pt x="389" y="5"/>
                        <a:pt x="352" y="14"/>
                      </a:cubicBezTo>
                      <a:cubicBezTo>
                        <a:pt x="1" y="14"/>
                        <a:pt x="1" y="225"/>
                        <a:pt x="1" y="507"/>
                      </a:cubicBezTo>
                      <a:cubicBezTo>
                        <a:pt x="119" y="744"/>
                        <a:pt x="238" y="1031"/>
                        <a:pt x="483" y="1031"/>
                      </a:cubicBezTo>
                      <a:cubicBezTo>
                        <a:pt x="529" y="1031"/>
                        <a:pt x="579" y="1021"/>
                        <a:pt x="634" y="999"/>
                      </a:cubicBezTo>
                      <a:cubicBezTo>
                        <a:pt x="915" y="929"/>
                        <a:pt x="986" y="647"/>
                        <a:pt x="915" y="436"/>
                      </a:cubicBezTo>
                      <a:cubicBezTo>
                        <a:pt x="854" y="192"/>
                        <a:pt x="687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0" name="Google Shape;18226;p64">
                  <a:extLst>
                    <a:ext uri="{FF2B5EF4-FFF2-40B4-BE49-F238E27FC236}">
                      <a16:creationId xmlns:a16="http://schemas.microsoft.com/office/drawing/2014/main" id="{E2ECDE84-21AC-0785-7243-5356495BEDDD}"/>
                    </a:ext>
                  </a:extLst>
                </p:cNvPr>
                <p:cNvSpPr/>
                <p:nvPr/>
              </p:nvSpPr>
              <p:spPr>
                <a:xfrm rot="620689">
                  <a:off x="4343659" y="2992100"/>
                  <a:ext cx="79187" cy="10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7" h="3993" extrusionOk="0">
                      <a:moveTo>
                        <a:pt x="1408" y="1"/>
                      </a:moveTo>
                      <a:cubicBezTo>
                        <a:pt x="1126" y="1"/>
                        <a:pt x="915" y="141"/>
                        <a:pt x="915" y="352"/>
                      </a:cubicBezTo>
                      <a:cubicBezTo>
                        <a:pt x="775" y="634"/>
                        <a:pt x="775" y="845"/>
                        <a:pt x="986" y="1056"/>
                      </a:cubicBezTo>
                      <a:cubicBezTo>
                        <a:pt x="1267" y="1408"/>
                        <a:pt x="1126" y="1619"/>
                        <a:pt x="845" y="1830"/>
                      </a:cubicBezTo>
                      <a:cubicBezTo>
                        <a:pt x="423" y="2252"/>
                        <a:pt x="352" y="2885"/>
                        <a:pt x="141" y="3377"/>
                      </a:cubicBezTo>
                      <a:cubicBezTo>
                        <a:pt x="1" y="3518"/>
                        <a:pt x="71" y="3799"/>
                        <a:pt x="212" y="3940"/>
                      </a:cubicBezTo>
                      <a:cubicBezTo>
                        <a:pt x="317" y="3975"/>
                        <a:pt x="423" y="3993"/>
                        <a:pt x="520" y="3993"/>
                      </a:cubicBezTo>
                      <a:cubicBezTo>
                        <a:pt x="616" y="3993"/>
                        <a:pt x="704" y="3975"/>
                        <a:pt x="775" y="3940"/>
                      </a:cubicBezTo>
                      <a:cubicBezTo>
                        <a:pt x="986" y="3799"/>
                        <a:pt x="1126" y="3729"/>
                        <a:pt x="1267" y="3588"/>
                      </a:cubicBezTo>
                      <a:cubicBezTo>
                        <a:pt x="1466" y="3439"/>
                        <a:pt x="1665" y="3290"/>
                        <a:pt x="1889" y="3290"/>
                      </a:cubicBezTo>
                      <a:cubicBezTo>
                        <a:pt x="1981" y="3290"/>
                        <a:pt x="2078" y="3316"/>
                        <a:pt x="2181" y="3377"/>
                      </a:cubicBezTo>
                      <a:cubicBezTo>
                        <a:pt x="2322" y="3377"/>
                        <a:pt x="2533" y="3377"/>
                        <a:pt x="2674" y="3307"/>
                      </a:cubicBezTo>
                      <a:cubicBezTo>
                        <a:pt x="2955" y="2885"/>
                        <a:pt x="3166" y="2322"/>
                        <a:pt x="3166" y="1830"/>
                      </a:cubicBezTo>
                      <a:cubicBezTo>
                        <a:pt x="3096" y="1759"/>
                        <a:pt x="3096" y="1619"/>
                        <a:pt x="3026" y="1619"/>
                      </a:cubicBezTo>
                      <a:cubicBezTo>
                        <a:pt x="2393" y="1408"/>
                        <a:pt x="1900" y="915"/>
                        <a:pt x="1900" y="282"/>
                      </a:cubicBezTo>
                      <a:cubicBezTo>
                        <a:pt x="1830" y="71"/>
                        <a:pt x="1619" y="1"/>
                        <a:pt x="14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1" name="Google Shape;18227;p64">
                  <a:extLst>
                    <a:ext uri="{FF2B5EF4-FFF2-40B4-BE49-F238E27FC236}">
                      <a16:creationId xmlns:a16="http://schemas.microsoft.com/office/drawing/2014/main" id="{0CB1C467-0C98-98F3-A5E7-8D057E51000F}"/>
                    </a:ext>
                  </a:extLst>
                </p:cNvPr>
                <p:cNvSpPr/>
                <p:nvPr/>
              </p:nvSpPr>
              <p:spPr>
                <a:xfrm rot="620689">
                  <a:off x="4637384" y="3065112"/>
                  <a:ext cx="73462" cy="56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8" h="2235" extrusionOk="0">
                      <a:moveTo>
                        <a:pt x="1782" y="1"/>
                      </a:moveTo>
                      <a:cubicBezTo>
                        <a:pt x="1051" y="1"/>
                        <a:pt x="346" y="470"/>
                        <a:pt x="71" y="1240"/>
                      </a:cubicBezTo>
                      <a:cubicBezTo>
                        <a:pt x="0" y="1521"/>
                        <a:pt x="71" y="1873"/>
                        <a:pt x="352" y="2084"/>
                      </a:cubicBezTo>
                      <a:cubicBezTo>
                        <a:pt x="483" y="2182"/>
                        <a:pt x="628" y="2234"/>
                        <a:pt x="768" y="2234"/>
                      </a:cubicBezTo>
                      <a:cubicBezTo>
                        <a:pt x="930" y="2234"/>
                        <a:pt x="1083" y="2164"/>
                        <a:pt x="1196" y="2013"/>
                      </a:cubicBezTo>
                      <a:cubicBezTo>
                        <a:pt x="1337" y="1943"/>
                        <a:pt x="1407" y="1802"/>
                        <a:pt x="1478" y="1732"/>
                      </a:cubicBezTo>
                      <a:cubicBezTo>
                        <a:pt x="1548" y="1626"/>
                        <a:pt x="1601" y="1591"/>
                        <a:pt x="1662" y="1591"/>
                      </a:cubicBezTo>
                      <a:cubicBezTo>
                        <a:pt x="1724" y="1591"/>
                        <a:pt x="1794" y="1626"/>
                        <a:pt x="1900" y="1662"/>
                      </a:cubicBezTo>
                      <a:cubicBezTo>
                        <a:pt x="2076" y="1732"/>
                        <a:pt x="2230" y="1767"/>
                        <a:pt x="2360" y="1767"/>
                      </a:cubicBezTo>
                      <a:cubicBezTo>
                        <a:pt x="2753" y="1767"/>
                        <a:pt x="2937" y="1451"/>
                        <a:pt x="2885" y="817"/>
                      </a:cubicBezTo>
                      <a:cubicBezTo>
                        <a:pt x="2885" y="536"/>
                        <a:pt x="2674" y="255"/>
                        <a:pt x="2392" y="114"/>
                      </a:cubicBezTo>
                      <a:cubicBezTo>
                        <a:pt x="2193" y="37"/>
                        <a:pt x="1986" y="1"/>
                        <a:pt x="17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2" name="Google Shape;18228;p64">
                  <a:extLst>
                    <a:ext uri="{FF2B5EF4-FFF2-40B4-BE49-F238E27FC236}">
                      <a16:creationId xmlns:a16="http://schemas.microsoft.com/office/drawing/2014/main" id="{03DE4B85-3199-573A-CEB6-1D3F4B22E23C}"/>
                    </a:ext>
                  </a:extLst>
                </p:cNvPr>
                <p:cNvSpPr/>
                <p:nvPr/>
              </p:nvSpPr>
              <p:spPr>
                <a:xfrm rot="620689">
                  <a:off x="4501606" y="2908461"/>
                  <a:ext cx="60885" cy="39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5" h="1577" extrusionOk="0">
                      <a:moveTo>
                        <a:pt x="1196" y="1"/>
                      </a:moveTo>
                      <a:lnTo>
                        <a:pt x="423" y="212"/>
                      </a:lnTo>
                      <a:cubicBezTo>
                        <a:pt x="212" y="212"/>
                        <a:pt x="71" y="353"/>
                        <a:pt x="71" y="564"/>
                      </a:cubicBezTo>
                      <a:cubicBezTo>
                        <a:pt x="1" y="775"/>
                        <a:pt x="141" y="986"/>
                        <a:pt x="282" y="1056"/>
                      </a:cubicBezTo>
                      <a:cubicBezTo>
                        <a:pt x="704" y="1267"/>
                        <a:pt x="1196" y="1408"/>
                        <a:pt x="1619" y="1549"/>
                      </a:cubicBezTo>
                      <a:cubicBezTo>
                        <a:pt x="1675" y="1567"/>
                        <a:pt x="1732" y="1576"/>
                        <a:pt x="1787" y="1576"/>
                      </a:cubicBezTo>
                      <a:cubicBezTo>
                        <a:pt x="2142" y="1576"/>
                        <a:pt x="2434" y="1211"/>
                        <a:pt x="2252" y="845"/>
                      </a:cubicBezTo>
                      <a:cubicBezTo>
                        <a:pt x="2111" y="423"/>
                        <a:pt x="1689" y="71"/>
                        <a:pt x="1196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3" name="Google Shape;18229;p64">
                  <a:extLst>
                    <a:ext uri="{FF2B5EF4-FFF2-40B4-BE49-F238E27FC236}">
                      <a16:creationId xmlns:a16="http://schemas.microsoft.com/office/drawing/2014/main" id="{E0D4A79E-A67E-AA42-71C2-0A2A069B6EC4}"/>
                    </a:ext>
                  </a:extLst>
                </p:cNvPr>
                <p:cNvSpPr/>
                <p:nvPr/>
              </p:nvSpPr>
              <p:spPr>
                <a:xfrm rot="620689">
                  <a:off x="4456357" y="3663151"/>
                  <a:ext cx="54559" cy="37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" h="1501" extrusionOk="0">
                      <a:moveTo>
                        <a:pt x="1185" y="1"/>
                      </a:moveTo>
                      <a:cubicBezTo>
                        <a:pt x="996" y="1"/>
                        <a:pt x="809" y="35"/>
                        <a:pt x="634" y="93"/>
                      </a:cubicBezTo>
                      <a:cubicBezTo>
                        <a:pt x="212" y="163"/>
                        <a:pt x="1" y="515"/>
                        <a:pt x="1" y="867"/>
                      </a:cubicBezTo>
                      <a:cubicBezTo>
                        <a:pt x="1" y="1289"/>
                        <a:pt x="423" y="1500"/>
                        <a:pt x="915" y="1500"/>
                      </a:cubicBezTo>
                      <a:cubicBezTo>
                        <a:pt x="1408" y="1430"/>
                        <a:pt x="1830" y="1219"/>
                        <a:pt x="2111" y="797"/>
                      </a:cubicBezTo>
                      <a:cubicBezTo>
                        <a:pt x="2181" y="586"/>
                        <a:pt x="2111" y="374"/>
                        <a:pt x="1970" y="234"/>
                      </a:cubicBezTo>
                      <a:cubicBezTo>
                        <a:pt x="1723" y="69"/>
                        <a:pt x="1452" y="1"/>
                        <a:pt x="118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4" name="Google Shape;18230;p64">
                  <a:extLst>
                    <a:ext uri="{FF2B5EF4-FFF2-40B4-BE49-F238E27FC236}">
                      <a16:creationId xmlns:a16="http://schemas.microsoft.com/office/drawing/2014/main" id="{6D5FAB22-1532-C758-E7F5-C77E3B0E67AC}"/>
                    </a:ext>
                  </a:extLst>
                </p:cNvPr>
                <p:cNvSpPr/>
                <p:nvPr/>
              </p:nvSpPr>
              <p:spPr>
                <a:xfrm rot="620689">
                  <a:off x="4502121" y="3946850"/>
                  <a:ext cx="59834" cy="486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" h="1931" extrusionOk="0">
                      <a:moveTo>
                        <a:pt x="1924" y="0"/>
                      </a:moveTo>
                      <a:cubicBezTo>
                        <a:pt x="1693" y="0"/>
                        <a:pt x="1515" y="129"/>
                        <a:pt x="1337" y="173"/>
                      </a:cubicBezTo>
                      <a:cubicBezTo>
                        <a:pt x="845" y="314"/>
                        <a:pt x="423" y="596"/>
                        <a:pt x="212" y="1088"/>
                      </a:cubicBezTo>
                      <a:cubicBezTo>
                        <a:pt x="0" y="1299"/>
                        <a:pt x="71" y="1651"/>
                        <a:pt x="282" y="1791"/>
                      </a:cubicBezTo>
                      <a:cubicBezTo>
                        <a:pt x="383" y="1893"/>
                        <a:pt x="466" y="1930"/>
                        <a:pt x="544" y="1930"/>
                      </a:cubicBezTo>
                      <a:cubicBezTo>
                        <a:pt x="683" y="1930"/>
                        <a:pt x="805" y="1811"/>
                        <a:pt x="985" y="1721"/>
                      </a:cubicBezTo>
                      <a:cubicBezTo>
                        <a:pt x="1618" y="1369"/>
                        <a:pt x="1759" y="596"/>
                        <a:pt x="2392" y="173"/>
                      </a:cubicBezTo>
                      <a:cubicBezTo>
                        <a:pt x="2211" y="44"/>
                        <a:pt x="2058" y="0"/>
                        <a:pt x="1924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5" name="Google Shape;18231;p64">
                  <a:extLst>
                    <a:ext uri="{FF2B5EF4-FFF2-40B4-BE49-F238E27FC236}">
                      <a16:creationId xmlns:a16="http://schemas.microsoft.com/office/drawing/2014/main" id="{7EFB7B8C-483F-6590-EBE4-92A0F4889E63}"/>
                    </a:ext>
                  </a:extLst>
                </p:cNvPr>
                <p:cNvSpPr/>
                <p:nvPr/>
              </p:nvSpPr>
              <p:spPr>
                <a:xfrm rot="620689">
                  <a:off x="4522167" y="2754756"/>
                  <a:ext cx="45757" cy="46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" h="1838" extrusionOk="0">
                      <a:moveTo>
                        <a:pt x="1116" y="0"/>
                      </a:moveTo>
                      <a:cubicBezTo>
                        <a:pt x="891" y="0"/>
                        <a:pt x="677" y="139"/>
                        <a:pt x="493" y="277"/>
                      </a:cubicBezTo>
                      <a:cubicBezTo>
                        <a:pt x="211" y="558"/>
                        <a:pt x="0" y="980"/>
                        <a:pt x="71" y="1402"/>
                      </a:cubicBezTo>
                      <a:cubicBezTo>
                        <a:pt x="132" y="1647"/>
                        <a:pt x="299" y="1838"/>
                        <a:pt x="572" y="1838"/>
                      </a:cubicBezTo>
                      <a:cubicBezTo>
                        <a:pt x="614" y="1838"/>
                        <a:pt x="657" y="1834"/>
                        <a:pt x="704" y="1824"/>
                      </a:cubicBezTo>
                      <a:cubicBezTo>
                        <a:pt x="1126" y="1754"/>
                        <a:pt x="1266" y="1332"/>
                        <a:pt x="1477" y="980"/>
                      </a:cubicBezTo>
                      <a:cubicBezTo>
                        <a:pt x="1618" y="699"/>
                        <a:pt x="1829" y="417"/>
                        <a:pt x="1477" y="136"/>
                      </a:cubicBezTo>
                      <a:cubicBezTo>
                        <a:pt x="1356" y="39"/>
                        <a:pt x="1235" y="0"/>
                        <a:pt x="1116" y="0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6" name="Google Shape;18232;p64">
                  <a:extLst>
                    <a:ext uri="{FF2B5EF4-FFF2-40B4-BE49-F238E27FC236}">
                      <a16:creationId xmlns:a16="http://schemas.microsoft.com/office/drawing/2014/main" id="{554D635E-1C3A-3B66-AA0C-8D32117871DD}"/>
                    </a:ext>
                  </a:extLst>
                </p:cNvPr>
                <p:cNvSpPr/>
                <p:nvPr/>
              </p:nvSpPr>
              <p:spPr>
                <a:xfrm rot="620689">
                  <a:off x="4397994" y="2840466"/>
                  <a:ext cx="47132" cy="328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5" h="1305" extrusionOk="0">
                      <a:moveTo>
                        <a:pt x="1530" y="1"/>
                      </a:moveTo>
                      <a:cubicBezTo>
                        <a:pt x="1422" y="1"/>
                        <a:pt x="1302" y="47"/>
                        <a:pt x="1181" y="47"/>
                      </a:cubicBezTo>
                      <a:cubicBezTo>
                        <a:pt x="970" y="47"/>
                        <a:pt x="759" y="117"/>
                        <a:pt x="618" y="188"/>
                      </a:cubicBezTo>
                      <a:cubicBezTo>
                        <a:pt x="0" y="311"/>
                        <a:pt x="360" y="1304"/>
                        <a:pt x="838" y="1304"/>
                      </a:cubicBezTo>
                      <a:cubicBezTo>
                        <a:pt x="904" y="1304"/>
                        <a:pt x="972" y="1285"/>
                        <a:pt x="1040" y="1243"/>
                      </a:cubicBezTo>
                      <a:cubicBezTo>
                        <a:pt x="1251" y="1102"/>
                        <a:pt x="1392" y="961"/>
                        <a:pt x="1533" y="750"/>
                      </a:cubicBezTo>
                      <a:cubicBezTo>
                        <a:pt x="1744" y="610"/>
                        <a:pt x="1885" y="328"/>
                        <a:pt x="1744" y="117"/>
                      </a:cubicBezTo>
                      <a:cubicBezTo>
                        <a:pt x="1684" y="27"/>
                        <a:pt x="1610" y="1"/>
                        <a:pt x="153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7" name="Google Shape;18233;p64">
                  <a:extLst>
                    <a:ext uri="{FF2B5EF4-FFF2-40B4-BE49-F238E27FC236}">
                      <a16:creationId xmlns:a16="http://schemas.microsoft.com/office/drawing/2014/main" id="{BE2CE420-D7CC-FC1D-5846-34DFC218D12A}"/>
                    </a:ext>
                  </a:extLst>
                </p:cNvPr>
                <p:cNvSpPr/>
                <p:nvPr/>
              </p:nvSpPr>
              <p:spPr>
                <a:xfrm rot="620689">
                  <a:off x="4438749" y="2781293"/>
                  <a:ext cx="38731" cy="341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356" extrusionOk="0">
                      <a:moveTo>
                        <a:pt x="889" y="1"/>
                      </a:moveTo>
                      <a:cubicBezTo>
                        <a:pt x="739" y="1"/>
                        <a:pt x="598" y="54"/>
                        <a:pt x="493" y="159"/>
                      </a:cubicBezTo>
                      <a:cubicBezTo>
                        <a:pt x="212" y="229"/>
                        <a:pt x="0" y="581"/>
                        <a:pt x="71" y="863"/>
                      </a:cubicBezTo>
                      <a:cubicBezTo>
                        <a:pt x="71" y="1144"/>
                        <a:pt x="282" y="1355"/>
                        <a:pt x="563" y="1355"/>
                      </a:cubicBezTo>
                      <a:cubicBezTo>
                        <a:pt x="985" y="1214"/>
                        <a:pt x="1337" y="863"/>
                        <a:pt x="1478" y="441"/>
                      </a:cubicBezTo>
                      <a:cubicBezTo>
                        <a:pt x="1548" y="300"/>
                        <a:pt x="1407" y="229"/>
                        <a:pt x="1337" y="159"/>
                      </a:cubicBezTo>
                      <a:cubicBezTo>
                        <a:pt x="1196" y="54"/>
                        <a:pt x="1038" y="1"/>
                        <a:pt x="889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8" name="Google Shape;18234;p64">
                  <a:extLst>
                    <a:ext uri="{FF2B5EF4-FFF2-40B4-BE49-F238E27FC236}">
                      <a16:creationId xmlns:a16="http://schemas.microsoft.com/office/drawing/2014/main" id="{C9C81F97-5329-661D-C02A-BC4F2415D0D3}"/>
                    </a:ext>
                  </a:extLst>
                </p:cNvPr>
                <p:cNvSpPr/>
                <p:nvPr/>
              </p:nvSpPr>
              <p:spPr>
                <a:xfrm rot="620689">
                  <a:off x="4443599" y="3823477"/>
                  <a:ext cx="31705" cy="31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" h="1241" extrusionOk="0">
                      <a:moveTo>
                        <a:pt x="820" y="1"/>
                      </a:moveTo>
                      <a:cubicBezTo>
                        <a:pt x="758" y="1"/>
                        <a:pt x="694" y="15"/>
                        <a:pt x="634" y="45"/>
                      </a:cubicBezTo>
                      <a:cubicBezTo>
                        <a:pt x="282" y="45"/>
                        <a:pt x="1" y="326"/>
                        <a:pt x="71" y="678"/>
                      </a:cubicBezTo>
                      <a:cubicBezTo>
                        <a:pt x="1" y="1030"/>
                        <a:pt x="282" y="1241"/>
                        <a:pt x="634" y="1241"/>
                      </a:cubicBezTo>
                      <a:cubicBezTo>
                        <a:pt x="986" y="1170"/>
                        <a:pt x="1267" y="819"/>
                        <a:pt x="1267" y="467"/>
                      </a:cubicBezTo>
                      <a:cubicBezTo>
                        <a:pt x="1267" y="190"/>
                        <a:pt x="1050" y="1"/>
                        <a:pt x="820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9" name="Google Shape;18235;p64">
                  <a:extLst>
                    <a:ext uri="{FF2B5EF4-FFF2-40B4-BE49-F238E27FC236}">
                      <a16:creationId xmlns:a16="http://schemas.microsoft.com/office/drawing/2014/main" id="{868A0165-A0F6-0C51-C868-837FE1DFD2A3}"/>
                    </a:ext>
                  </a:extLst>
                </p:cNvPr>
                <p:cNvSpPr/>
                <p:nvPr/>
              </p:nvSpPr>
              <p:spPr>
                <a:xfrm rot="620689">
                  <a:off x="4599997" y="3325288"/>
                  <a:ext cx="26404" cy="34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6" h="1358" extrusionOk="0">
                      <a:moveTo>
                        <a:pt x="665" y="1"/>
                      </a:moveTo>
                      <a:cubicBezTo>
                        <a:pt x="633" y="1"/>
                        <a:pt x="599" y="4"/>
                        <a:pt x="563" y="11"/>
                      </a:cubicBezTo>
                      <a:cubicBezTo>
                        <a:pt x="141" y="11"/>
                        <a:pt x="0" y="293"/>
                        <a:pt x="0" y="715"/>
                      </a:cubicBezTo>
                      <a:cubicBezTo>
                        <a:pt x="0" y="1067"/>
                        <a:pt x="211" y="1348"/>
                        <a:pt x="563" y="1348"/>
                      </a:cubicBezTo>
                      <a:cubicBezTo>
                        <a:pt x="593" y="1354"/>
                        <a:pt x="622" y="1357"/>
                        <a:pt x="649" y="1357"/>
                      </a:cubicBezTo>
                      <a:cubicBezTo>
                        <a:pt x="938" y="1357"/>
                        <a:pt x="1055" y="1030"/>
                        <a:pt x="1055" y="645"/>
                      </a:cubicBezTo>
                      <a:cubicBezTo>
                        <a:pt x="1055" y="266"/>
                        <a:pt x="942" y="1"/>
                        <a:pt x="665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0" name="Google Shape;18236;p64">
                  <a:extLst>
                    <a:ext uri="{FF2B5EF4-FFF2-40B4-BE49-F238E27FC236}">
                      <a16:creationId xmlns:a16="http://schemas.microsoft.com/office/drawing/2014/main" id="{EE0BCCD9-BAD7-7222-2E16-B0EE2310DCE5}"/>
                    </a:ext>
                  </a:extLst>
                </p:cNvPr>
                <p:cNvSpPr/>
                <p:nvPr/>
              </p:nvSpPr>
              <p:spPr>
                <a:xfrm rot="620689">
                  <a:off x="4517651" y="4411996"/>
                  <a:ext cx="47507" cy="38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549" extrusionOk="0">
                      <a:moveTo>
                        <a:pt x="563" y="1"/>
                      </a:moveTo>
                      <a:cubicBezTo>
                        <a:pt x="211" y="1"/>
                        <a:pt x="0" y="282"/>
                        <a:pt x="70" y="634"/>
                      </a:cubicBezTo>
                      <a:cubicBezTo>
                        <a:pt x="281" y="1196"/>
                        <a:pt x="774" y="1548"/>
                        <a:pt x="1337" y="1548"/>
                      </a:cubicBezTo>
                      <a:cubicBezTo>
                        <a:pt x="1688" y="1478"/>
                        <a:pt x="1899" y="1196"/>
                        <a:pt x="1759" y="845"/>
                      </a:cubicBezTo>
                      <a:cubicBezTo>
                        <a:pt x="1548" y="352"/>
                        <a:pt x="1126" y="71"/>
                        <a:pt x="563" y="1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1" name="Google Shape;18237;p64">
                  <a:extLst>
                    <a:ext uri="{FF2B5EF4-FFF2-40B4-BE49-F238E27FC236}">
                      <a16:creationId xmlns:a16="http://schemas.microsoft.com/office/drawing/2014/main" id="{C97B45DA-6246-936F-5E5D-0C88D9218049}"/>
                    </a:ext>
                  </a:extLst>
                </p:cNvPr>
                <p:cNvSpPr/>
                <p:nvPr/>
              </p:nvSpPr>
              <p:spPr>
                <a:xfrm rot="620689">
                  <a:off x="4635792" y="4495814"/>
                  <a:ext cx="24654" cy="25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6" h="1031" extrusionOk="0">
                      <a:moveTo>
                        <a:pt x="460" y="0"/>
                      </a:moveTo>
                      <a:cubicBezTo>
                        <a:pt x="425" y="0"/>
                        <a:pt x="389" y="5"/>
                        <a:pt x="352" y="14"/>
                      </a:cubicBezTo>
                      <a:cubicBezTo>
                        <a:pt x="1" y="14"/>
                        <a:pt x="1" y="225"/>
                        <a:pt x="1" y="507"/>
                      </a:cubicBezTo>
                      <a:cubicBezTo>
                        <a:pt x="119" y="744"/>
                        <a:pt x="238" y="1031"/>
                        <a:pt x="483" y="1031"/>
                      </a:cubicBezTo>
                      <a:cubicBezTo>
                        <a:pt x="529" y="1031"/>
                        <a:pt x="579" y="1021"/>
                        <a:pt x="634" y="999"/>
                      </a:cubicBezTo>
                      <a:cubicBezTo>
                        <a:pt x="915" y="929"/>
                        <a:pt x="986" y="647"/>
                        <a:pt x="915" y="436"/>
                      </a:cubicBezTo>
                      <a:cubicBezTo>
                        <a:pt x="854" y="192"/>
                        <a:pt x="687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2" name="Google Shape;18238;p64">
                  <a:extLst>
                    <a:ext uri="{FF2B5EF4-FFF2-40B4-BE49-F238E27FC236}">
                      <a16:creationId xmlns:a16="http://schemas.microsoft.com/office/drawing/2014/main" id="{A6B286C3-3E06-32D3-7AD7-4EF08D4E08C0}"/>
                    </a:ext>
                  </a:extLst>
                </p:cNvPr>
                <p:cNvSpPr/>
                <p:nvPr/>
              </p:nvSpPr>
              <p:spPr>
                <a:xfrm rot="620689">
                  <a:off x="4637432" y="3953208"/>
                  <a:ext cx="79187" cy="1005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7" h="3993" extrusionOk="0">
                      <a:moveTo>
                        <a:pt x="1408" y="1"/>
                      </a:moveTo>
                      <a:cubicBezTo>
                        <a:pt x="1126" y="1"/>
                        <a:pt x="915" y="141"/>
                        <a:pt x="915" y="352"/>
                      </a:cubicBezTo>
                      <a:cubicBezTo>
                        <a:pt x="775" y="634"/>
                        <a:pt x="775" y="845"/>
                        <a:pt x="986" y="1056"/>
                      </a:cubicBezTo>
                      <a:cubicBezTo>
                        <a:pt x="1267" y="1408"/>
                        <a:pt x="1126" y="1619"/>
                        <a:pt x="845" y="1830"/>
                      </a:cubicBezTo>
                      <a:cubicBezTo>
                        <a:pt x="423" y="2252"/>
                        <a:pt x="352" y="2885"/>
                        <a:pt x="141" y="3377"/>
                      </a:cubicBezTo>
                      <a:cubicBezTo>
                        <a:pt x="1" y="3518"/>
                        <a:pt x="71" y="3799"/>
                        <a:pt x="212" y="3940"/>
                      </a:cubicBezTo>
                      <a:cubicBezTo>
                        <a:pt x="317" y="3975"/>
                        <a:pt x="423" y="3993"/>
                        <a:pt x="520" y="3993"/>
                      </a:cubicBezTo>
                      <a:cubicBezTo>
                        <a:pt x="616" y="3993"/>
                        <a:pt x="704" y="3975"/>
                        <a:pt x="775" y="3940"/>
                      </a:cubicBezTo>
                      <a:cubicBezTo>
                        <a:pt x="986" y="3799"/>
                        <a:pt x="1126" y="3729"/>
                        <a:pt x="1267" y="3588"/>
                      </a:cubicBezTo>
                      <a:cubicBezTo>
                        <a:pt x="1466" y="3439"/>
                        <a:pt x="1665" y="3290"/>
                        <a:pt x="1889" y="3290"/>
                      </a:cubicBezTo>
                      <a:cubicBezTo>
                        <a:pt x="1981" y="3290"/>
                        <a:pt x="2078" y="3316"/>
                        <a:pt x="2181" y="3377"/>
                      </a:cubicBezTo>
                      <a:cubicBezTo>
                        <a:pt x="2322" y="3377"/>
                        <a:pt x="2533" y="3377"/>
                        <a:pt x="2674" y="3307"/>
                      </a:cubicBezTo>
                      <a:cubicBezTo>
                        <a:pt x="2955" y="2885"/>
                        <a:pt x="3166" y="2322"/>
                        <a:pt x="3166" y="1830"/>
                      </a:cubicBezTo>
                      <a:cubicBezTo>
                        <a:pt x="3096" y="1759"/>
                        <a:pt x="3096" y="1619"/>
                        <a:pt x="3026" y="1619"/>
                      </a:cubicBezTo>
                      <a:cubicBezTo>
                        <a:pt x="2393" y="1408"/>
                        <a:pt x="1900" y="915"/>
                        <a:pt x="1900" y="282"/>
                      </a:cubicBezTo>
                      <a:cubicBezTo>
                        <a:pt x="1830" y="71"/>
                        <a:pt x="1619" y="1"/>
                        <a:pt x="1408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3" name="Google Shape;18239;p64">
                  <a:extLst>
                    <a:ext uri="{FF2B5EF4-FFF2-40B4-BE49-F238E27FC236}">
                      <a16:creationId xmlns:a16="http://schemas.microsoft.com/office/drawing/2014/main" id="{99ADF39D-6C73-C55E-3660-B73D2BFD980B}"/>
                    </a:ext>
                  </a:extLst>
                </p:cNvPr>
                <p:cNvSpPr/>
                <p:nvPr/>
              </p:nvSpPr>
              <p:spPr>
                <a:xfrm rot="620689">
                  <a:off x="4609172" y="4127519"/>
                  <a:ext cx="73462" cy="56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8" h="2235" extrusionOk="0">
                      <a:moveTo>
                        <a:pt x="1782" y="1"/>
                      </a:moveTo>
                      <a:cubicBezTo>
                        <a:pt x="1051" y="1"/>
                        <a:pt x="346" y="470"/>
                        <a:pt x="71" y="1240"/>
                      </a:cubicBezTo>
                      <a:cubicBezTo>
                        <a:pt x="0" y="1521"/>
                        <a:pt x="71" y="1873"/>
                        <a:pt x="352" y="2084"/>
                      </a:cubicBezTo>
                      <a:cubicBezTo>
                        <a:pt x="483" y="2182"/>
                        <a:pt x="628" y="2234"/>
                        <a:pt x="768" y="2234"/>
                      </a:cubicBezTo>
                      <a:cubicBezTo>
                        <a:pt x="930" y="2234"/>
                        <a:pt x="1083" y="2164"/>
                        <a:pt x="1196" y="2013"/>
                      </a:cubicBezTo>
                      <a:cubicBezTo>
                        <a:pt x="1337" y="1943"/>
                        <a:pt x="1407" y="1802"/>
                        <a:pt x="1478" y="1732"/>
                      </a:cubicBezTo>
                      <a:cubicBezTo>
                        <a:pt x="1548" y="1626"/>
                        <a:pt x="1601" y="1591"/>
                        <a:pt x="1662" y="1591"/>
                      </a:cubicBezTo>
                      <a:cubicBezTo>
                        <a:pt x="1724" y="1591"/>
                        <a:pt x="1794" y="1626"/>
                        <a:pt x="1900" y="1662"/>
                      </a:cubicBezTo>
                      <a:cubicBezTo>
                        <a:pt x="2076" y="1732"/>
                        <a:pt x="2230" y="1767"/>
                        <a:pt x="2360" y="1767"/>
                      </a:cubicBezTo>
                      <a:cubicBezTo>
                        <a:pt x="2753" y="1767"/>
                        <a:pt x="2937" y="1451"/>
                        <a:pt x="2885" y="817"/>
                      </a:cubicBezTo>
                      <a:cubicBezTo>
                        <a:pt x="2885" y="536"/>
                        <a:pt x="2674" y="255"/>
                        <a:pt x="2392" y="114"/>
                      </a:cubicBezTo>
                      <a:cubicBezTo>
                        <a:pt x="2193" y="37"/>
                        <a:pt x="1986" y="1"/>
                        <a:pt x="1782" y="1"/>
                      </a:cubicBezTo>
                      <a:close/>
                    </a:path>
                  </a:pathLst>
                </a:custGeom>
                <a:solidFill>
                  <a:srgbClr val="FFF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56" name="Google Shape;18240;p64">
                <a:extLst>
                  <a:ext uri="{FF2B5EF4-FFF2-40B4-BE49-F238E27FC236}">
                    <a16:creationId xmlns:a16="http://schemas.microsoft.com/office/drawing/2014/main" id="{3BB5508F-0A6A-DD4E-7070-418C22975E97}"/>
                  </a:ext>
                </a:extLst>
              </p:cNvPr>
              <p:cNvGrpSpPr/>
              <p:nvPr/>
            </p:nvGrpSpPr>
            <p:grpSpPr>
              <a:xfrm>
                <a:off x="4323854" y="1850168"/>
                <a:ext cx="243470" cy="236625"/>
                <a:chOff x="1103345" y="2653993"/>
                <a:chExt cx="520458" cy="505933"/>
              </a:xfrm>
            </p:grpSpPr>
            <p:sp>
              <p:nvSpPr>
                <p:cNvPr id="1678" name="Google Shape;18241;p64">
                  <a:extLst>
                    <a:ext uri="{FF2B5EF4-FFF2-40B4-BE49-F238E27FC236}">
                      <a16:creationId xmlns:a16="http://schemas.microsoft.com/office/drawing/2014/main" id="{80B18091-907A-8F6F-15F6-99BF22CF174B}"/>
                    </a:ext>
                  </a:extLst>
                </p:cNvPr>
                <p:cNvSpPr/>
                <p:nvPr/>
              </p:nvSpPr>
              <p:spPr>
                <a:xfrm>
                  <a:off x="1103345" y="2653993"/>
                  <a:ext cx="520458" cy="505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1" h="5095" extrusionOk="0">
                      <a:moveTo>
                        <a:pt x="1841" y="0"/>
                      </a:moveTo>
                      <a:cubicBezTo>
                        <a:pt x="1799" y="0"/>
                        <a:pt x="1757" y="5"/>
                        <a:pt x="1714" y="14"/>
                      </a:cubicBezTo>
                      <a:lnTo>
                        <a:pt x="1670" y="23"/>
                      </a:lnTo>
                      <a:cubicBezTo>
                        <a:pt x="1617" y="32"/>
                        <a:pt x="1572" y="50"/>
                        <a:pt x="1528" y="77"/>
                      </a:cubicBezTo>
                      <a:cubicBezTo>
                        <a:pt x="1483" y="94"/>
                        <a:pt x="1439" y="112"/>
                        <a:pt x="1395" y="148"/>
                      </a:cubicBezTo>
                      <a:lnTo>
                        <a:pt x="1359" y="174"/>
                      </a:lnTo>
                      <a:cubicBezTo>
                        <a:pt x="1199" y="290"/>
                        <a:pt x="1110" y="485"/>
                        <a:pt x="1119" y="681"/>
                      </a:cubicBezTo>
                      <a:lnTo>
                        <a:pt x="1128" y="983"/>
                      </a:lnTo>
                      <a:cubicBezTo>
                        <a:pt x="1137" y="1213"/>
                        <a:pt x="1235" y="1444"/>
                        <a:pt x="1386" y="1613"/>
                      </a:cubicBezTo>
                      <a:lnTo>
                        <a:pt x="1599" y="1862"/>
                      </a:lnTo>
                      <a:cubicBezTo>
                        <a:pt x="1664" y="1941"/>
                        <a:pt x="1757" y="1985"/>
                        <a:pt x="1856" y="1985"/>
                      </a:cubicBezTo>
                      <a:cubicBezTo>
                        <a:pt x="1880" y="1985"/>
                        <a:pt x="1904" y="1982"/>
                        <a:pt x="1928" y="1977"/>
                      </a:cubicBezTo>
                      <a:cubicBezTo>
                        <a:pt x="1942" y="1974"/>
                        <a:pt x="1958" y="1972"/>
                        <a:pt x="1973" y="1972"/>
                      </a:cubicBezTo>
                      <a:cubicBezTo>
                        <a:pt x="2030" y="1972"/>
                        <a:pt x="2088" y="1997"/>
                        <a:pt x="2123" y="2039"/>
                      </a:cubicBezTo>
                      <a:lnTo>
                        <a:pt x="2212" y="2128"/>
                      </a:lnTo>
                      <a:cubicBezTo>
                        <a:pt x="2238" y="2164"/>
                        <a:pt x="2247" y="2208"/>
                        <a:pt x="2230" y="2253"/>
                      </a:cubicBezTo>
                      <a:lnTo>
                        <a:pt x="2212" y="2279"/>
                      </a:lnTo>
                      <a:cubicBezTo>
                        <a:pt x="2185" y="2315"/>
                        <a:pt x="2150" y="2333"/>
                        <a:pt x="2105" y="2333"/>
                      </a:cubicBezTo>
                      <a:lnTo>
                        <a:pt x="1981" y="2306"/>
                      </a:lnTo>
                      <a:cubicBezTo>
                        <a:pt x="1901" y="2297"/>
                        <a:pt x="1839" y="2253"/>
                        <a:pt x="1812" y="2182"/>
                      </a:cubicBezTo>
                      <a:cubicBezTo>
                        <a:pt x="1768" y="2066"/>
                        <a:pt x="1661" y="1986"/>
                        <a:pt x="1546" y="1968"/>
                      </a:cubicBezTo>
                      <a:lnTo>
                        <a:pt x="1217" y="1924"/>
                      </a:lnTo>
                      <a:cubicBezTo>
                        <a:pt x="1178" y="1920"/>
                        <a:pt x="1139" y="1917"/>
                        <a:pt x="1099" y="1917"/>
                      </a:cubicBezTo>
                      <a:cubicBezTo>
                        <a:pt x="908" y="1917"/>
                        <a:pt x="720" y="1970"/>
                        <a:pt x="551" y="2066"/>
                      </a:cubicBezTo>
                      <a:lnTo>
                        <a:pt x="293" y="2226"/>
                      </a:lnTo>
                      <a:cubicBezTo>
                        <a:pt x="125" y="2324"/>
                        <a:pt x="18" y="2510"/>
                        <a:pt x="9" y="2706"/>
                      </a:cubicBezTo>
                      <a:lnTo>
                        <a:pt x="9" y="2750"/>
                      </a:lnTo>
                      <a:cubicBezTo>
                        <a:pt x="0" y="2803"/>
                        <a:pt x="9" y="2848"/>
                        <a:pt x="18" y="2901"/>
                      </a:cubicBezTo>
                      <a:cubicBezTo>
                        <a:pt x="27" y="2945"/>
                        <a:pt x="36" y="2999"/>
                        <a:pt x="54" y="3043"/>
                      </a:cubicBezTo>
                      <a:lnTo>
                        <a:pt x="71" y="3088"/>
                      </a:lnTo>
                      <a:cubicBezTo>
                        <a:pt x="142" y="3274"/>
                        <a:pt x="302" y="3407"/>
                        <a:pt x="498" y="3452"/>
                      </a:cubicBezTo>
                      <a:lnTo>
                        <a:pt x="791" y="3514"/>
                      </a:lnTo>
                      <a:cubicBezTo>
                        <a:pt x="868" y="3532"/>
                        <a:pt x="946" y="3540"/>
                        <a:pt x="1023" y="3540"/>
                      </a:cubicBezTo>
                      <a:cubicBezTo>
                        <a:pt x="1179" y="3540"/>
                        <a:pt x="1333" y="3505"/>
                        <a:pt x="1475" y="3434"/>
                      </a:cubicBezTo>
                      <a:lnTo>
                        <a:pt x="1768" y="3292"/>
                      </a:lnTo>
                      <a:cubicBezTo>
                        <a:pt x="1874" y="3239"/>
                        <a:pt x="1945" y="3132"/>
                        <a:pt x="1954" y="3008"/>
                      </a:cubicBezTo>
                      <a:cubicBezTo>
                        <a:pt x="1963" y="2937"/>
                        <a:pt x="1999" y="2865"/>
                        <a:pt x="2070" y="2830"/>
                      </a:cubicBezTo>
                      <a:lnTo>
                        <a:pt x="2194" y="2759"/>
                      </a:lnTo>
                      <a:cubicBezTo>
                        <a:pt x="2207" y="2754"/>
                        <a:pt x="2223" y="2752"/>
                        <a:pt x="2240" y="2752"/>
                      </a:cubicBezTo>
                      <a:cubicBezTo>
                        <a:pt x="2256" y="2752"/>
                        <a:pt x="2274" y="2754"/>
                        <a:pt x="2292" y="2759"/>
                      </a:cubicBezTo>
                      <a:lnTo>
                        <a:pt x="2363" y="2803"/>
                      </a:lnTo>
                      <a:cubicBezTo>
                        <a:pt x="2416" y="2830"/>
                        <a:pt x="2434" y="2892"/>
                        <a:pt x="2407" y="2945"/>
                      </a:cubicBezTo>
                      <a:lnTo>
                        <a:pt x="2363" y="3025"/>
                      </a:lnTo>
                      <a:cubicBezTo>
                        <a:pt x="2327" y="3096"/>
                        <a:pt x="2256" y="3141"/>
                        <a:pt x="2185" y="3141"/>
                      </a:cubicBezTo>
                      <a:cubicBezTo>
                        <a:pt x="2061" y="3150"/>
                        <a:pt x="1945" y="3221"/>
                        <a:pt x="1892" y="3327"/>
                      </a:cubicBezTo>
                      <a:lnTo>
                        <a:pt x="1750" y="3620"/>
                      </a:lnTo>
                      <a:cubicBezTo>
                        <a:pt x="1643" y="3825"/>
                        <a:pt x="1608" y="4065"/>
                        <a:pt x="1661" y="4295"/>
                      </a:cubicBezTo>
                      <a:lnTo>
                        <a:pt x="1723" y="4597"/>
                      </a:lnTo>
                      <a:cubicBezTo>
                        <a:pt x="1759" y="4784"/>
                        <a:pt x="1892" y="4944"/>
                        <a:pt x="2079" y="5024"/>
                      </a:cubicBezTo>
                      <a:lnTo>
                        <a:pt x="2123" y="5041"/>
                      </a:lnTo>
                      <a:cubicBezTo>
                        <a:pt x="2167" y="5059"/>
                        <a:pt x="2221" y="5068"/>
                        <a:pt x="2265" y="5077"/>
                      </a:cubicBezTo>
                      <a:cubicBezTo>
                        <a:pt x="2309" y="5086"/>
                        <a:pt x="2363" y="5095"/>
                        <a:pt x="2416" y="5095"/>
                      </a:cubicBezTo>
                      <a:lnTo>
                        <a:pt x="2460" y="5095"/>
                      </a:lnTo>
                      <a:cubicBezTo>
                        <a:pt x="2656" y="5086"/>
                        <a:pt x="2842" y="4979"/>
                        <a:pt x="2940" y="4811"/>
                      </a:cubicBezTo>
                      <a:lnTo>
                        <a:pt x="3109" y="4553"/>
                      </a:lnTo>
                      <a:cubicBezTo>
                        <a:pt x="3224" y="4358"/>
                        <a:pt x="3278" y="4118"/>
                        <a:pt x="3251" y="3887"/>
                      </a:cubicBezTo>
                      <a:lnTo>
                        <a:pt x="3215" y="3567"/>
                      </a:lnTo>
                      <a:cubicBezTo>
                        <a:pt x="3198" y="3443"/>
                        <a:pt x="3118" y="3336"/>
                        <a:pt x="3011" y="3292"/>
                      </a:cubicBezTo>
                      <a:cubicBezTo>
                        <a:pt x="2940" y="3265"/>
                        <a:pt x="2887" y="3203"/>
                        <a:pt x="2878" y="3123"/>
                      </a:cubicBezTo>
                      <a:lnTo>
                        <a:pt x="2860" y="2999"/>
                      </a:lnTo>
                      <a:cubicBezTo>
                        <a:pt x="2851" y="2954"/>
                        <a:pt x="2869" y="2910"/>
                        <a:pt x="2913" y="2892"/>
                      </a:cubicBezTo>
                      <a:lnTo>
                        <a:pt x="2984" y="2848"/>
                      </a:lnTo>
                      <a:cubicBezTo>
                        <a:pt x="3002" y="2837"/>
                        <a:pt x="3021" y="2832"/>
                        <a:pt x="3039" y="2832"/>
                      </a:cubicBezTo>
                      <a:cubicBezTo>
                        <a:pt x="3067" y="2832"/>
                        <a:pt x="3093" y="2844"/>
                        <a:pt x="3109" y="2865"/>
                      </a:cubicBezTo>
                      <a:lnTo>
                        <a:pt x="3198" y="2954"/>
                      </a:lnTo>
                      <a:cubicBezTo>
                        <a:pt x="3251" y="3008"/>
                        <a:pt x="3269" y="3079"/>
                        <a:pt x="3251" y="3159"/>
                      </a:cubicBezTo>
                      <a:cubicBezTo>
                        <a:pt x="3215" y="3274"/>
                        <a:pt x="3242" y="3398"/>
                        <a:pt x="3331" y="3487"/>
                      </a:cubicBezTo>
                      <a:lnTo>
                        <a:pt x="3571" y="3718"/>
                      </a:lnTo>
                      <a:cubicBezTo>
                        <a:pt x="3731" y="3887"/>
                        <a:pt x="3953" y="3985"/>
                        <a:pt x="4184" y="4011"/>
                      </a:cubicBezTo>
                      <a:lnTo>
                        <a:pt x="4485" y="4047"/>
                      </a:lnTo>
                      <a:cubicBezTo>
                        <a:pt x="4503" y="4048"/>
                        <a:pt x="4521" y="4049"/>
                        <a:pt x="4539" y="4049"/>
                      </a:cubicBezTo>
                      <a:cubicBezTo>
                        <a:pt x="4716" y="4049"/>
                        <a:pt x="4889" y="3971"/>
                        <a:pt x="5010" y="3834"/>
                      </a:cubicBezTo>
                      <a:lnTo>
                        <a:pt x="5036" y="3798"/>
                      </a:lnTo>
                      <a:cubicBezTo>
                        <a:pt x="5072" y="3763"/>
                        <a:pt x="5098" y="3718"/>
                        <a:pt x="5116" y="3674"/>
                      </a:cubicBezTo>
                      <a:cubicBezTo>
                        <a:pt x="5143" y="3629"/>
                        <a:pt x="5161" y="3585"/>
                        <a:pt x="5178" y="3532"/>
                      </a:cubicBezTo>
                      <a:lnTo>
                        <a:pt x="5187" y="3487"/>
                      </a:lnTo>
                      <a:cubicBezTo>
                        <a:pt x="5240" y="3301"/>
                        <a:pt x="5196" y="3096"/>
                        <a:pt x="5072" y="2945"/>
                      </a:cubicBezTo>
                      <a:lnTo>
                        <a:pt x="4876" y="2714"/>
                      </a:lnTo>
                      <a:cubicBezTo>
                        <a:pt x="4716" y="2537"/>
                        <a:pt x="4512" y="2413"/>
                        <a:pt x="4281" y="2368"/>
                      </a:cubicBezTo>
                      <a:lnTo>
                        <a:pt x="3961" y="2306"/>
                      </a:lnTo>
                      <a:cubicBezTo>
                        <a:pt x="3937" y="2301"/>
                        <a:pt x="3913" y="2298"/>
                        <a:pt x="3889" y="2298"/>
                      </a:cubicBezTo>
                      <a:cubicBezTo>
                        <a:pt x="3790" y="2298"/>
                        <a:pt x="3697" y="2341"/>
                        <a:pt x="3633" y="2413"/>
                      </a:cubicBezTo>
                      <a:cubicBezTo>
                        <a:pt x="3598" y="2462"/>
                        <a:pt x="3540" y="2489"/>
                        <a:pt x="3482" y="2489"/>
                      </a:cubicBezTo>
                      <a:cubicBezTo>
                        <a:pt x="3467" y="2489"/>
                        <a:pt x="3452" y="2487"/>
                        <a:pt x="3437" y="2484"/>
                      </a:cubicBezTo>
                      <a:lnTo>
                        <a:pt x="3331" y="2466"/>
                      </a:lnTo>
                      <a:cubicBezTo>
                        <a:pt x="3286" y="2457"/>
                        <a:pt x="3251" y="2421"/>
                        <a:pt x="3242" y="2377"/>
                      </a:cubicBezTo>
                      <a:cubicBezTo>
                        <a:pt x="3242" y="2333"/>
                        <a:pt x="3260" y="2297"/>
                        <a:pt x="3295" y="2279"/>
                      </a:cubicBezTo>
                      <a:lnTo>
                        <a:pt x="3402" y="2208"/>
                      </a:lnTo>
                      <a:cubicBezTo>
                        <a:pt x="3435" y="2185"/>
                        <a:pt x="3473" y="2174"/>
                        <a:pt x="3511" y="2174"/>
                      </a:cubicBezTo>
                      <a:cubicBezTo>
                        <a:pt x="3546" y="2174"/>
                        <a:pt x="3582" y="2183"/>
                        <a:pt x="3615" y="2199"/>
                      </a:cubicBezTo>
                      <a:cubicBezTo>
                        <a:pt x="3662" y="2223"/>
                        <a:pt x="3715" y="2234"/>
                        <a:pt x="3767" y="2234"/>
                      </a:cubicBezTo>
                      <a:cubicBezTo>
                        <a:pt x="3833" y="2234"/>
                        <a:pt x="3898" y="2216"/>
                        <a:pt x="3953" y="2182"/>
                      </a:cubicBezTo>
                      <a:lnTo>
                        <a:pt x="4228" y="2004"/>
                      </a:lnTo>
                      <a:cubicBezTo>
                        <a:pt x="4423" y="1871"/>
                        <a:pt x="4574" y="1684"/>
                        <a:pt x="4645" y="1453"/>
                      </a:cubicBezTo>
                      <a:lnTo>
                        <a:pt x="4743" y="1169"/>
                      </a:lnTo>
                      <a:cubicBezTo>
                        <a:pt x="4805" y="983"/>
                        <a:pt x="4770" y="778"/>
                        <a:pt x="4645" y="618"/>
                      </a:cubicBezTo>
                      <a:lnTo>
                        <a:pt x="4619" y="583"/>
                      </a:lnTo>
                      <a:cubicBezTo>
                        <a:pt x="4583" y="538"/>
                        <a:pt x="4548" y="503"/>
                        <a:pt x="4503" y="476"/>
                      </a:cubicBezTo>
                      <a:cubicBezTo>
                        <a:pt x="4468" y="441"/>
                        <a:pt x="4432" y="414"/>
                        <a:pt x="4388" y="388"/>
                      </a:cubicBezTo>
                      <a:lnTo>
                        <a:pt x="4343" y="370"/>
                      </a:lnTo>
                      <a:cubicBezTo>
                        <a:pt x="4255" y="325"/>
                        <a:pt x="4159" y="303"/>
                        <a:pt x="4065" y="303"/>
                      </a:cubicBezTo>
                      <a:cubicBezTo>
                        <a:pt x="3970" y="303"/>
                        <a:pt x="3877" y="325"/>
                        <a:pt x="3793" y="370"/>
                      </a:cubicBezTo>
                      <a:lnTo>
                        <a:pt x="3517" y="512"/>
                      </a:lnTo>
                      <a:cubicBezTo>
                        <a:pt x="3313" y="618"/>
                        <a:pt x="3144" y="796"/>
                        <a:pt x="3056" y="1018"/>
                      </a:cubicBezTo>
                      <a:lnTo>
                        <a:pt x="2922" y="1320"/>
                      </a:lnTo>
                      <a:cubicBezTo>
                        <a:pt x="2878" y="1427"/>
                        <a:pt x="2896" y="1560"/>
                        <a:pt x="2967" y="1649"/>
                      </a:cubicBezTo>
                      <a:cubicBezTo>
                        <a:pt x="3011" y="1711"/>
                        <a:pt x="3029" y="1791"/>
                        <a:pt x="3002" y="1862"/>
                      </a:cubicBezTo>
                      <a:lnTo>
                        <a:pt x="2949" y="1968"/>
                      </a:lnTo>
                      <a:cubicBezTo>
                        <a:pt x="2933" y="2007"/>
                        <a:pt x="2905" y="2032"/>
                        <a:pt x="2862" y="2032"/>
                      </a:cubicBezTo>
                      <a:cubicBezTo>
                        <a:pt x="2856" y="2032"/>
                        <a:pt x="2849" y="2032"/>
                        <a:pt x="2842" y="2031"/>
                      </a:cubicBezTo>
                      <a:lnTo>
                        <a:pt x="2709" y="2022"/>
                      </a:lnTo>
                      <a:cubicBezTo>
                        <a:pt x="2665" y="2013"/>
                        <a:pt x="2629" y="1977"/>
                        <a:pt x="2620" y="1933"/>
                      </a:cubicBezTo>
                      <a:lnTo>
                        <a:pt x="2611" y="1817"/>
                      </a:lnTo>
                      <a:cubicBezTo>
                        <a:pt x="2603" y="1746"/>
                        <a:pt x="2629" y="1675"/>
                        <a:pt x="2691" y="1622"/>
                      </a:cubicBezTo>
                      <a:cubicBezTo>
                        <a:pt x="2789" y="1551"/>
                        <a:pt x="2842" y="1436"/>
                        <a:pt x="2825" y="1311"/>
                      </a:cubicBezTo>
                      <a:lnTo>
                        <a:pt x="2780" y="983"/>
                      </a:lnTo>
                      <a:cubicBezTo>
                        <a:pt x="2754" y="752"/>
                        <a:pt x="2638" y="538"/>
                        <a:pt x="2469" y="379"/>
                      </a:cubicBezTo>
                      <a:lnTo>
                        <a:pt x="2247" y="165"/>
                      </a:lnTo>
                      <a:cubicBezTo>
                        <a:pt x="2136" y="61"/>
                        <a:pt x="1992" y="0"/>
                        <a:pt x="18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679" name="Google Shape;18242;p64">
                  <a:extLst>
                    <a:ext uri="{FF2B5EF4-FFF2-40B4-BE49-F238E27FC236}">
                      <a16:creationId xmlns:a16="http://schemas.microsoft.com/office/drawing/2014/main" id="{41C17923-BB57-0153-F442-04C35FA15E1C}"/>
                    </a:ext>
                  </a:extLst>
                </p:cNvPr>
                <p:cNvGrpSpPr/>
                <p:nvPr/>
              </p:nvGrpSpPr>
              <p:grpSpPr>
                <a:xfrm>
                  <a:off x="1238301" y="2776232"/>
                  <a:ext cx="245283" cy="311802"/>
                  <a:chOff x="5152350" y="1627375"/>
                  <a:chExt cx="61750" cy="78500"/>
                </a:xfrm>
              </p:grpSpPr>
              <p:sp>
                <p:nvSpPr>
                  <p:cNvPr id="1680" name="Google Shape;18243;p64">
                    <a:extLst>
                      <a:ext uri="{FF2B5EF4-FFF2-40B4-BE49-F238E27FC236}">
                        <a16:creationId xmlns:a16="http://schemas.microsoft.com/office/drawing/2014/main" id="{251CC7BF-3379-C841-5240-2C932FD06A8C}"/>
                      </a:ext>
                    </a:extLst>
                  </p:cNvPr>
                  <p:cNvSpPr/>
                  <p:nvPr/>
                </p:nvSpPr>
                <p:spPr>
                  <a:xfrm>
                    <a:off x="5177425" y="1652250"/>
                    <a:ext cx="17125" cy="13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" h="542" extrusionOk="0">
                        <a:moveTo>
                          <a:pt x="622" y="364"/>
                        </a:moveTo>
                        <a:cubicBezTo>
                          <a:pt x="578" y="373"/>
                          <a:pt x="534" y="391"/>
                          <a:pt x="498" y="409"/>
                        </a:cubicBezTo>
                        <a:lnTo>
                          <a:pt x="427" y="453"/>
                        </a:lnTo>
                        <a:cubicBezTo>
                          <a:pt x="400" y="471"/>
                          <a:pt x="374" y="488"/>
                          <a:pt x="347" y="515"/>
                        </a:cubicBezTo>
                        <a:cubicBezTo>
                          <a:pt x="321" y="542"/>
                          <a:pt x="276" y="533"/>
                          <a:pt x="258" y="497"/>
                        </a:cubicBezTo>
                        <a:cubicBezTo>
                          <a:pt x="223" y="444"/>
                          <a:pt x="178" y="400"/>
                          <a:pt x="125" y="373"/>
                        </a:cubicBezTo>
                        <a:lnTo>
                          <a:pt x="45" y="329"/>
                        </a:lnTo>
                        <a:lnTo>
                          <a:pt x="45" y="329"/>
                        </a:lnTo>
                        <a:cubicBezTo>
                          <a:pt x="10" y="311"/>
                          <a:pt x="1" y="258"/>
                          <a:pt x="27" y="231"/>
                        </a:cubicBezTo>
                        <a:cubicBezTo>
                          <a:pt x="45" y="213"/>
                          <a:pt x="54" y="195"/>
                          <a:pt x="63" y="178"/>
                        </a:cubicBezTo>
                        <a:lnTo>
                          <a:pt x="81" y="151"/>
                        </a:lnTo>
                        <a:cubicBezTo>
                          <a:pt x="98" y="124"/>
                          <a:pt x="107" y="89"/>
                          <a:pt x="116" y="53"/>
                        </a:cubicBezTo>
                        <a:cubicBezTo>
                          <a:pt x="125" y="18"/>
                          <a:pt x="170" y="0"/>
                          <a:pt x="205" y="18"/>
                        </a:cubicBezTo>
                        <a:cubicBezTo>
                          <a:pt x="241" y="36"/>
                          <a:pt x="285" y="53"/>
                          <a:pt x="329" y="53"/>
                        </a:cubicBezTo>
                        <a:lnTo>
                          <a:pt x="463" y="62"/>
                        </a:lnTo>
                        <a:cubicBezTo>
                          <a:pt x="480" y="62"/>
                          <a:pt x="498" y="62"/>
                          <a:pt x="516" y="62"/>
                        </a:cubicBezTo>
                        <a:lnTo>
                          <a:pt x="560" y="62"/>
                        </a:lnTo>
                        <a:cubicBezTo>
                          <a:pt x="596" y="62"/>
                          <a:pt x="631" y="89"/>
                          <a:pt x="631" y="124"/>
                        </a:cubicBezTo>
                        <a:cubicBezTo>
                          <a:pt x="631" y="142"/>
                          <a:pt x="631" y="160"/>
                          <a:pt x="631" y="178"/>
                        </a:cubicBezTo>
                        <a:cubicBezTo>
                          <a:pt x="631" y="222"/>
                          <a:pt x="649" y="266"/>
                          <a:pt x="667" y="311"/>
                        </a:cubicBezTo>
                        <a:cubicBezTo>
                          <a:pt x="685" y="338"/>
                          <a:pt x="667" y="373"/>
                          <a:pt x="631" y="373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1" name="Google Shape;18244;p64">
                    <a:extLst>
                      <a:ext uri="{FF2B5EF4-FFF2-40B4-BE49-F238E27FC236}">
                        <a16:creationId xmlns:a16="http://schemas.microsoft.com/office/drawing/2014/main" id="{8228AB2B-5973-3C2D-6AE0-7392BB77FED2}"/>
                      </a:ext>
                    </a:extLst>
                  </p:cNvPr>
                  <p:cNvSpPr/>
                  <p:nvPr/>
                </p:nvSpPr>
                <p:spPr>
                  <a:xfrm>
                    <a:off x="5176325" y="1640325"/>
                    <a:ext cx="8675" cy="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" h="655" extrusionOk="0">
                        <a:moveTo>
                          <a:pt x="41" y="0"/>
                        </a:moveTo>
                        <a:cubicBezTo>
                          <a:pt x="36" y="0"/>
                          <a:pt x="31" y="3"/>
                          <a:pt x="27" y="6"/>
                        </a:cubicBezTo>
                        <a:lnTo>
                          <a:pt x="18" y="15"/>
                        </a:lnTo>
                        <a:cubicBezTo>
                          <a:pt x="0" y="24"/>
                          <a:pt x="0" y="42"/>
                          <a:pt x="18" y="51"/>
                        </a:cubicBezTo>
                        <a:lnTo>
                          <a:pt x="27" y="68"/>
                        </a:lnTo>
                        <a:cubicBezTo>
                          <a:pt x="36" y="77"/>
                          <a:pt x="45" y="77"/>
                          <a:pt x="54" y="77"/>
                        </a:cubicBezTo>
                        <a:lnTo>
                          <a:pt x="63" y="86"/>
                        </a:lnTo>
                        <a:cubicBezTo>
                          <a:pt x="169" y="255"/>
                          <a:pt x="249" y="441"/>
                          <a:pt x="285" y="628"/>
                        </a:cubicBezTo>
                        <a:cubicBezTo>
                          <a:pt x="293" y="646"/>
                          <a:pt x="302" y="655"/>
                          <a:pt x="320" y="655"/>
                        </a:cubicBezTo>
                        <a:cubicBezTo>
                          <a:pt x="338" y="646"/>
                          <a:pt x="347" y="637"/>
                          <a:pt x="338" y="619"/>
                        </a:cubicBezTo>
                        <a:cubicBezTo>
                          <a:pt x="285" y="424"/>
                          <a:pt x="205" y="237"/>
                          <a:pt x="89" y="68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33"/>
                          <a:pt x="71" y="24"/>
                        </a:cubicBezTo>
                        <a:lnTo>
                          <a:pt x="63" y="15"/>
                        </a:lnTo>
                        <a:cubicBezTo>
                          <a:pt x="57" y="5"/>
                          <a:pt x="49" y="0"/>
                          <a:pt x="41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2" name="Google Shape;18245;p64">
                    <a:extLst>
                      <a:ext uri="{FF2B5EF4-FFF2-40B4-BE49-F238E27FC236}">
                        <a16:creationId xmlns:a16="http://schemas.microsoft.com/office/drawing/2014/main" id="{C4FA8B30-3E26-3DE2-A72F-5F3D460B2485}"/>
                      </a:ext>
                    </a:extLst>
                  </p:cNvPr>
                  <p:cNvSpPr/>
                  <p:nvPr/>
                </p:nvSpPr>
                <p:spPr>
                  <a:xfrm>
                    <a:off x="5172775" y="1647350"/>
                    <a:ext cx="9125" cy="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" h="301" extrusionOk="0">
                        <a:moveTo>
                          <a:pt x="45" y="1"/>
                        </a:moveTo>
                        <a:cubicBezTo>
                          <a:pt x="27" y="1"/>
                          <a:pt x="9" y="9"/>
                          <a:pt x="0" y="27"/>
                        </a:cubicBezTo>
                        <a:lnTo>
                          <a:pt x="0" y="36"/>
                        </a:lnTo>
                        <a:cubicBezTo>
                          <a:pt x="0" y="45"/>
                          <a:pt x="9" y="63"/>
                          <a:pt x="27" y="72"/>
                        </a:cubicBezTo>
                        <a:lnTo>
                          <a:pt x="36" y="72"/>
                        </a:lnTo>
                        <a:cubicBezTo>
                          <a:pt x="45" y="72"/>
                          <a:pt x="54" y="63"/>
                          <a:pt x="62" y="63"/>
                        </a:cubicBezTo>
                        <a:lnTo>
                          <a:pt x="80" y="63"/>
                        </a:lnTo>
                        <a:cubicBezTo>
                          <a:pt x="178" y="116"/>
                          <a:pt x="267" y="196"/>
                          <a:pt x="320" y="294"/>
                        </a:cubicBezTo>
                        <a:cubicBezTo>
                          <a:pt x="320" y="298"/>
                          <a:pt x="324" y="300"/>
                          <a:pt x="330" y="300"/>
                        </a:cubicBezTo>
                        <a:cubicBezTo>
                          <a:pt x="336" y="300"/>
                          <a:pt x="342" y="298"/>
                          <a:pt x="347" y="294"/>
                        </a:cubicBezTo>
                        <a:cubicBezTo>
                          <a:pt x="364" y="294"/>
                          <a:pt x="364" y="276"/>
                          <a:pt x="364" y="267"/>
                        </a:cubicBezTo>
                        <a:cubicBezTo>
                          <a:pt x="302" y="169"/>
                          <a:pt x="205" y="89"/>
                          <a:pt x="89" y="36"/>
                        </a:cubicBezTo>
                        <a:lnTo>
                          <a:pt x="71" y="36"/>
                        </a:lnTo>
                        <a:cubicBezTo>
                          <a:pt x="71" y="18"/>
                          <a:pt x="71" y="9"/>
                          <a:pt x="5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3" name="Google Shape;18246;p64">
                    <a:extLst>
                      <a:ext uri="{FF2B5EF4-FFF2-40B4-BE49-F238E27FC236}">
                        <a16:creationId xmlns:a16="http://schemas.microsoft.com/office/drawing/2014/main" id="{20E4C7B7-AFE2-A1DF-9746-F7A886B111F9}"/>
                      </a:ext>
                    </a:extLst>
                  </p:cNvPr>
                  <p:cNvSpPr/>
                  <p:nvPr/>
                </p:nvSpPr>
                <p:spPr>
                  <a:xfrm>
                    <a:off x="5162550" y="1655700"/>
                    <a:ext cx="19125" cy="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" h="221" extrusionOk="0">
                        <a:moveTo>
                          <a:pt x="738" y="1"/>
                        </a:moveTo>
                        <a:cubicBezTo>
                          <a:pt x="734" y="1"/>
                          <a:pt x="731" y="2"/>
                          <a:pt x="729" y="4"/>
                        </a:cubicBezTo>
                        <a:cubicBezTo>
                          <a:pt x="507" y="31"/>
                          <a:pt x="294" y="84"/>
                          <a:pt x="90" y="155"/>
                        </a:cubicBezTo>
                        <a:lnTo>
                          <a:pt x="72" y="164"/>
                        </a:lnTo>
                        <a:cubicBezTo>
                          <a:pt x="65" y="158"/>
                          <a:pt x="55" y="151"/>
                          <a:pt x="46" y="151"/>
                        </a:cubicBezTo>
                        <a:cubicBezTo>
                          <a:pt x="42" y="151"/>
                          <a:pt x="39" y="152"/>
                          <a:pt x="36" y="155"/>
                        </a:cubicBezTo>
                        <a:lnTo>
                          <a:pt x="27" y="155"/>
                        </a:lnTo>
                        <a:cubicBezTo>
                          <a:pt x="10" y="155"/>
                          <a:pt x="1" y="173"/>
                          <a:pt x="10" y="191"/>
                        </a:cubicBezTo>
                        <a:lnTo>
                          <a:pt x="10" y="200"/>
                        </a:lnTo>
                        <a:cubicBezTo>
                          <a:pt x="10" y="213"/>
                          <a:pt x="19" y="221"/>
                          <a:pt x="31" y="221"/>
                        </a:cubicBezTo>
                        <a:cubicBezTo>
                          <a:pt x="36" y="221"/>
                          <a:pt x="40" y="220"/>
                          <a:pt x="45" y="217"/>
                        </a:cubicBezTo>
                        <a:lnTo>
                          <a:pt x="54" y="217"/>
                        </a:lnTo>
                        <a:cubicBezTo>
                          <a:pt x="72" y="217"/>
                          <a:pt x="81" y="200"/>
                          <a:pt x="81" y="191"/>
                        </a:cubicBezTo>
                        <a:lnTo>
                          <a:pt x="98" y="182"/>
                        </a:lnTo>
                        <a:cubicBezTo>
                          <a:pt x="303" y="120"/>
                          <a:pt x="516" y="75"/>
                          <a:pt x="738" y="49"/>
                        </a:cubicBezTo>
                        <a:cubicBezTo>
                          <a:pt x="747" y="49"/>
                          <a:pt x="765" y="40"/>
                          <a:pt x="765" y="22"/>
                        </a:cubicBezTo>
                        <a:cubicBezTo>
                          <a:pt x="758" y="9"/>
                          <a:pt x="747" y="1"/>
                          <a:pt x="73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4" name="Google Shape;18247;p64">
                    <a:extLst>
                      <a:ext uri="{FF2B5EF4-FFF2-40B4-BE49-F238E27FC236}">
                        <a16:creationId xmlns:a16="http://schemas.microsoft.com/office/drawing/2014/main" id="{9C8C8554-A041-7D91-CF0B-235AC460A0E3}"/>
                      </a:ext>
                    </a:extLst>
                  </p:cNvPr>
                  <p:cNvSpPr/>
                  <p:nvPr/>
                </p:nvSpPr>
                <p:spPr>
                  <a:xfrm>
                    <a:off x="5189200" y="1627375"/>
                    <a:ext cx="17575" cy="2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03" h="1145" extrusionOk="0">
                        <a:moveTo>
                          <a:pt x="693" y="0"/>
                        </a:moveTo>
                        <a:cubicBezTo>
                          <a:pt x="684" y="0"/>
                          <a:pt x="676" y="0"/>
                          <a:pt x="667" y="9"/>
                        </a:cubicBezTo>
                        <a:lnTo>
                          <a:pt x="658" y="18"/>
                        </a:lnTo>
                        <a:cubicBezTo>
                          <a:pt x="649" y="18"/>
                          <a:pt x="649" y="36"/>
                          <a:pt x="649" y="45"/>
                        </a:cubicBezTo>
                        <a:lnTo>
                          <a:pt x="649" y="18"/>
                        </a:lnTo>
                        <a:cubicBezTo>
                          <a:pt x="640" y="18"/>
                          <a:pt x="640" y="18"/>
                          <a:pt x="640" y="27"/>
                        </a:cubicBezTo>
                        <a:lnTo>
                          <a:pt x="640" y="45"/>
                        </a:lnTo>
                        <a:cubicBezTo>
                          <a:pt x="631" y="54"/>
                          <a:pt x="640" y="62"/>
                          <a:pt x="649" y="71"/>
                        </a:cubicBezTo>
                        <a:lnTo>
                          <a:pt x="640" y="98"/>
                        </a:lnTo>
                        <a:cubicBezTo>
                          <a:pt x="631" y="133"/>
                          <a:pt x="613" y="178"/>
                          <a:pt x="587" y="231"/>
                        </a:cubicBezTo>
                        <a:cubicBezTo>
                          <a:pt x="533" y="356"/>
                          <a:pt x="471" y="480"/>
                          <a:pt x="400" y="595"/>
                        </a:cubicBezTo>
                        <a:cubicBezTo>
                          <a:pt x="320" y="720"/>
                          <a:pt x="240" y="826"/>
                          <a:pt x="160" y="942"/>
                        </a:cubicBezTo>
                        <a:cubicBezTo>
                          <a:pt x="80" y="1031"/>
                          <a:pt x="36" y="1084"/>
                          <a:pt x="36" y="1084"/>
                        </a:cubicBezTo>
                        <a:cubicBezTo>
                          <a:pt x="9" y="1102"/>
                          <a:pt x="1" y="1128"/>
                          <a:pt x="9" y="1137"/>
                        </a:cubicBezTo>
                        <a:cubicBezTo>
                          <a:pt x="15" y="1142"/>
                          <a:pt x="20" y="1144"/>
                          <a:pt x="25" y="1144"/>
                        </a:cubicBezTo>
                        <a:cubicBezTo>
                          <a:pt x="38" y="1144"/>
                          <a:pt x="53" y="1132"/>
                          <a:pt x="72" y="1119"/>
                        </a:cubicBezTo>
                        <a:cubicBezTo>
                          <a:pt x="72" y="1119"/>
                          <a:pt x="125" y="1057"/>
                          <a:pt x="196" y="968"/>
                        </a:cubicBezTo>
                        <a:cubicBezTo>
                          <a:pt x="285" y="862"/>
                          <a:pt x="356" y="737"/>
                          <a:pt x="427" y="622"/>
                        </a:cubicBezTo>
                        <a:cubicBezTo>
                          <a:pt x="498" y="498"/>
                          <a:pt x="560" y="373"/>
                          <a:pt x="613" y="240"/>
                        </a:cubicBezTo>
                        <a:cubicBezTo>
                          <a:pt x="640" y="187"/>
                          <a:pt x="658" y="142"/>
                          <a:pt x="667" y="107"/>
                        </a:cubicBezTo>
                        <a:lnTo>
                          <a:pt x="676" y="80"/>
                        </a:lnTo>
                        <a:cubicBezTo>
                          <a:pt x="693" y="80"/>
                          <a:pt x="702" y="71"/>
                          <a:pt x="702" y="62"/>
                        </a:cubicBezTo>
                        <a:lnTo>
                          <a:pt x="702" y="54"/>
                        </a:lnTo>
                        <a:cubicBezTo>
                          <a:pt x="702" y="45"/>
                          <a:pt x="702" y="36"/>
                          <a:pt x="702" y="36"/>
                        </a:cubicBezTo>
                        <a:lnTo>
                          <a:pt x="693" y="0"/>
                        </a:ln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5" name="Google Shape;18248;p64">
                    <a:extLst>
                      <a:ext uri="{FF2B5EF4-FFF2-40B4-BE49-F238E27FC236}">
                        <a16:creationId xmlns:a16="http://schemas.microsoft.com/office/drawing/2014/main" id="{78160DC9-624B-0C02-B35C-F389958F8767}"/>
                      </a:ext>
                    </a:extLst>
                  </p:cNvPr>
                  <p:cNvSpPr/>
                  <p:nvPr/>
                </p:nvSpPr>
                <p:spPr>
                  <a:xfrm>
                    <a:off x="5187650" y="1649700"/>
                    <a:ext cx="22225" cy="8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" h="357" extrusionOk="0">
                        <a:moveTo>
                          <a:pt x="858" y="1"/>
                        </a:moveTo>
                        <a:cubicBezTo>
                          <a:pt x="854" y="1"/>
                          <a:pt x="849" y="2"/>
                          <a:pt x="844" y="4"/>
                        </a:cubicBezTo>
                        <a:lnTo>
                          <a:pt x="835" y="4"/>
                        </a:lnTo>
                        <a:cubicBezTo>
                          <a:pt x="826" y="4"/>
                          <a:pt x="817" y="13"/>
                          <a:pt x="817" y="22"/>
                        </a:cubicBezTo>
                        <a:lnTo>
                          <a:pt x="791" y="31"/>
                        </a:lnTo>
                        <a:lnTo>
                          <a:pt x="693" y="49"/>
                        </a:lnTo>
                        <a:cubicBezTo>
                          <a:pt x="622" y="66"/>
                          <a:pt x="515" y="93"/>
                          <a:pt x="418" y="138"/>
                        </a:cubicBezTo>
                        <a:cubicBezTo>
                          <a:pt x="320" y="173"/>
                          <a:pt x="222" y="209"/>
                          <a:pt x="151" y="244"/>
                        </a:cubicBezTo>
                        <a:cubicBezTo>
                          <a:pt x="80" y="280"/>
                          <a:pt x="27" y="297"/>
                          <a:pt x="27" y="297"/>
                        </a:cubicBezTo>
                        <a:cubicBezTo>
                          <a:pt x="9" y="315"/>
                          <a:pt x="0" y="333"/>
                          <a:pt x="9" y="342"/>
                        </a:cubicBezTo>
                        <a:cubicBezTo>
                          <a:pt x="14" y="352"/>
                          <a:pt x="23" y="357"/>
                          <a:pt x="32" y="357"/>
                        </a:cubicBezTo>
                        <a:cubicBezTo>
                          <a:pt x="39" y="357"/>
                          <a:pt x="46" y="354"/>
                          <a:pt x="54" y="351"/>
                        </a:cubicBezTo>
                        <a:cubicBezTo>
                          <a:pt x="54" y="351"/>
                          <a:pt x="98" y="324"/>
                          <a:pt x="160" y="289"/>
                        </a:cubicBezTo>
                        <a:cubicBezTo>
                          <a:pt x="231" y="253"/>
                          <a:pt x="329" y="217"/>
                          <a:pt x="427" y="173"/>
                        </a:cubicBezTo>
                        <a:cubicBezTo>
                          <a:pt x="524" y="138"/>
                          <a:pt x="622" y="111"/>
                          <a:pt x="702" y="84"/>
                        </a:cubicBezTo>
                        <a:cubicBezTo>
                          <a:pt x="738" y="75"/>
                          <a:pt x="764" y="66"/>
                          <a:pt x="791" y="66"/>
                        </a:cubicBezTo>
                        <a:lnTo>
                          <a:pt x="817" y="58"/>
                        </a:lnTo>
                        <a:cubicBezTo>
                          <a:pt x="817" y="66"/>
                          <a:pt x="835" y="75"/>
                          <a:pt x="844" y="75"/>
                        </a:cubicBezTo>
                        <a:lnTo>
                          <a:pt x="853" y="75"/>
                        </a:lnTo>
                        <a:cubicBezTo>
                          <a:pt x="871" y="66"/>
                          <a:pt x="889" y="49"/>
                          <a:pt x="880" y="31"/>
                        </a:cubicBezTo>
                        <a:lnTo>
                          <a:pt x="880" y="22"/>
                        </a:lnTo>
                        <a:cubicBezTo>
                          <a:pt x="880" y="9"/>
                          <a:pt x="870" y="1"/>
                          <a:pt x="85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6" name="Google Shape;18249;p64">
                    <a:extLst>
                      <a:ext uri="{FF2B5EF4-FFF2-40B4-BE49-F238E27FC236}">
                        <a16:creationId xmlns:a16="http://schemas.microsoft.com/office/drawing/2014/main" id="{B9DE1676-8ECF-005F-EB76-243786D2715C}"/>
                      </a:ext>
                    </a:extLst>
                  </p:cNvPr>
                  <p:cNvSpPr/>
                  <p:nvPr/>
                </p:nvSpPr>
                <p:spPr>
                  <a:xfrm>
                    <a:off x="5190300" y="1659425"/>
                    <a:ext cx="23800" cy="1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2" h="519" extrusionOk="0">
                        <a:moveTo>
                          <a:pt x="26" y="0"/>
                        </a:moveTo>
                        <a:cubicBezTo>
                          <a:pt x="14" y="0"/>
                          <a:pt x="6" y="5"/>
                          <a:pt x="1" y="15"/>
                        </a:cubicBezTo>
                        <a:cubicBezTo>
                          <a:pt x="1" y="24"/>
                          <a:pt x="10" y="42"/>
                          <a:pt x="36" y="51"/>
                        </a:cubicBezTo>
                        <a:cubicBezTo>
                          <a:pt x="36" y="51"/>
                          <a:pt x="90" y="68"/>
                          <a:pt x="179" y="104"/>
                        </a:cubicBezTo>
                        <a:cubicBezTo>
                          <a:pt x="276" y="148"/>
                          <a:pt x="374" y="193"/>
                          <a:pt x="481" y="237"/>
                        </a:cubicBezTo>
                        <a:cubicBezTo>
                          <a:pt x="587" y="290"/>
                          <a:pt x="685" y="352"/>
                          <a:pt x="765" y="397"/>
                        </a:cubicBezTo>
                        <a:cubicBezTo>
                          <a:pt x="800" y="424"/>
                          <a:pt x="836" y="441"/>
                          <a:pt x="854" y="459"/>
                        </a:cubicBezTo>
                        <a:lnTo>
                          <a:pt x="880" y="477"/>
                        </a:lnTo>
                        <a:cubicBezTo>
                          <a:pt x="880" y="486"/>
                          <a:pt x="880" y="495"/>
                          <a:pt x="889" y="503"/>
                        </a:cubicBezTo>
                        <a:lnTo>
                          <a:pt x="898" y="512"/>
                        </a:lnTo>
                        <a:cubicBezTo>
                          <a:pt x="905" y="516"/>
                          <a:pt x="913" y="518"/>
                          <a:pt x="919" y="518"/>
                        </a:cubicBezTo>
                        <a:cubicBezTo>
                          <a:pt x="929" y="518"/>
                          <a:pt x="937" y="514"/>
                          <a:pt x="942" y="503"/>
                        </a:cubicBezTo>
                        <a:cubicBezTo>
                          <a:pt x="951" y="486"/>
                          <a:pt x="951" y="468"/>
                          <a:pt x="933" y="459"/>
                        </a:cubicBezTo>
                        <a:lnTo>
                          <a:pt x="925" y="450"/>
                        </a:lnTo>
                        <a:lnTo>
                          <a:pt x="898" y="450"/>
                        </a:lnTo>
                        <a:lnTo>
                          <a:pt x="871" y="432"/>
                        </a:lnTo>
                        <a:lnTo>
                          <a:pt x="783" y="370"/>
                        </a:lnTo>
                        <a:cubicBezTo>
                          <a:pt x="703" y="326"/>
                          <a:pt x="605" y="264"/>
                          <a:pt x="498" y="201"/>
                        </a:cubicBezTo>
                        <a:cubicBezTo>
                          <a:pt x="392" y="148"/>
                          <a:pt x="276" y="95"/>
                          <a:pt x="196" y="59"/>
                        </a:cubicBezTo>
                        <a:cubicBezTo>
                          <a:pt x="107" y="24"/>
                          <a:pt x="54" y="6"/>
                          <a:pt x="54" y="6"/>
                        </a:cubicBezTo>
                        <a:cubicBezTo>
                          <a:pt x="43" y="2"/>
                          <a:pt x="34" y="0"/>
                          <a:pt x="26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7" name="Google Shape;18250;p64">
                    <a:extLst>
                      <a:ext uri="{FF2B5EF4-FFF2-40B4-BE49-F238E27FC236}">
                        <a16:creationId xmlns:a16="http://schemas.microsoft.com/office/drawing/2014/main" id="{3B8BDE15-0678-8A84-B706-B069F3CAD517}"/>
                      </a:ext>
                    </a:extLst>
                  </p:cNvPr>
                  <p:cNvSpPr/>
                  <p:nvPr/>
                </p:nvSpPr>
                <p:spPr>
                  <a:xfrm>
                    <a:off x="5181650" y="1660400"/>
                    <a:ext cx="3800" cy="32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1303" extrusionOk="0">
                        <a:moveTo>
                          <a:pt x="94" y="1"/>
                        </a:moveTo>
                        <a:cubicBezTo>
                          <a:pt x="85" y="1"/>
                          <a:pt x="70" y="24"/>
                          <a:pt x="63" y="47"/>
                        </a:cubicBezTo>
                        <a:cubicBezTo>
                          <a:pt x="54" y="65"/>
                          <a:pt x="54" y="83"/>
                          <a:pt x="54" y="100"/>
                        </a:cubicBezTo>
                        <a:cubicBezTo>
                          <a:pt x="45" y="136"/>
                          <a:pt x="36" y="180"/>
                          <a:pt x="27" y="234"/>
                        </a:cubicBezTo>
                        <a:cubicBezTo>
                          <a:pt x="9" y="376"/>
                          <a:pt x="1" y="518"/>
                          <a:pt x="1" y="651"/>
                        </a:cubicBezTo>
                        <a:cubicBezTo>
                          <a:pt x="9" y="793"/>
                          <a:pt x="27" y="935"/>
                          <a:pt x="54" y="1068"/>
                        </a:cubicBezTo>
                        <a:cubicBezTo>
                          <a:pt x="72" y="1122"/>
                          <a:pt x="80" y="1175"/>
                          <a:pt x="89" y="1202"/>
                        </a:cubicBezTo>
                        <a:lnTo>
                          <a:pt x="89" y="1219"/>
                        </a:lnTo>
                        <a:lnTo>
                          <a:pt x="89" y="1228"/>
                        </a:lnTo>
                        <a:lnTo>
                          <a:pt x="89" y="1237"/>
                        </a:lnTo>
                        <a:cubicBezTo>
                          <a:pt x="80" y="1246"/>
                          <a:pt x="72" y="1255"/>
                          <a:pt x="80" y="1264"/>
                        </a:cubicBezTo>
                        <a:lnTo>
                          <a:pt x="80" y="1282"/>
                        </a:lnTo>
                        <a:cubicBezTo>
                          <a:pt x="80" y="1295"/>
                          <a:pt x="90" y="1303"/>
                          <a:pt x="102" y="1303"/>
                        </a:cubicBezTo>
                        <a:cubicBezTo>
                          <a:pt x="106" y="1303"/>
                          <a:pt x="111" y="1302"/>
                          <a:pt x="116" y="1299"/>
                        </a:cubicBezTo>
                        <a:lnTo>
                          <a:pt x="125" y="1299"/>
                        </a:lnTo>
                        <a:cubicBezTo>
                          <a:pt x="143" y="1290"/>
                          <a:pt x="152" y="1273"/>
                          <a:pt x="143" y="1264"/>
                        </a:cubicBezTo>
                        <a:lnTo>
                          <a:pt x="143" y="1246"/>
                        </a:lnTo>
                        <a:cubicBezTo>
                          <a:pt x="143" y="1237"/>
                          <a:pt x="134" y="1228"/>
                          <a:pt x="125" y="1228"/>
                        </a:cubicBezTo>
                        <a:lnTo>
                          <a:pt x="116" y="1193"/>
                        </a:lnTo>
                        <a:cubicBezTo>
                          <a:pt x="107" y="1166"/>
                          <a:pt x="98" y="1122"/>
                          <a:pt x="89" y="1060"/>
                        </a:cubicBezTo>
                        <a:cubicBezTo>
                          <a:pt x="63" y="926"/>
                          <a:pt x="45" y="793"/>
                          <a:pt x="45" y="651"/>
                        </a:cubicBezTo>
                        <a:cubicBezTo>
                          <a:pt x="45" y="518"/>
                          <a:pt x="54" y="385"/>
                          <a:pt x="72" y="242"/>
                        </a:cubicBezTo>
                        <a:cubicBezTo>
                          <a:pt x="80" y="189"/>
                          <a:pt x="89" y="145"/>
                          <a:pt x="98" y="109"/>
                        </a:cubicBezTo>
                        <a:cubicBezTo>
                          <a:pt x="116" y="83"/>
                          <a:pt x="116" y="65"/>
                          <a:pt x="116" y="65"/>
                        </a:cubicBezTo>
                        <a:cubicBezTo>
                          <a:pt x="125" y="29"/>
                          <a:pt x="116" y="3"/>
                          <a:pt x="98" y="3"/>
                        </a:cubicBezTo>
                        <a:cubicBezTo>
                          <a:pt x="97" y="1"/>
                          <a:pt x="96" y="1"/>
                          <a:pt x="9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8" name="Google Shape;18251;p64">
                    <a:extLst>
                      <a:ext uri="{FF2B5EF4-FFF2-40B4-BE49-F238E27FC236}">
                        <a16:creationId xmlns:a16="http://schemas.microsoft.com/office/drawing/2014/main" id="{6E197823-6134-33C6-A429-0C9161FA0B1D}"/>
                      </a:ext>
                    </a:extLst>
                  </p:cNvPr>
                  <p:cNvSpPr/>
                  <p:nvPr/>
                </p:nvSpPr>
                <p:spPr>
                  <a:xfrm>
                    <a:off x="5184325" y="1659575"/>
                    <a:ext cx="3800" cy="1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786" extrusionOk="0">
                        <a:moveTo>
                          <a:pt x="53" y="0"/>
                        </a:moveTo>
                        <a:cubicBezTo>
                          <a:pt x="36" y="0"/>
                          <a:pt x="27" y="9"/>
                          <a:pt x="27" y="27"/>
                        </a:cubicBezTo>
                        <a:cubicBezTo>
                          <a:pt x="0" y="249"/>
                          <a:pt x="27" y="480"/>
                          <a:pt x="89" y="702"/>
                        </a:cubicBezTo>
                        <a:lnTo>
                          <a:pt x="89" y="720"/>
                        </a:lnTo>
                        <a:cubicBezTo>
                          <a:pt x="80" y="728"/>
                          <a:pt x="80" y="737"/>
                          <a:pt x="80" y="746"/>
                        </a:cubicBezTo>
                        <a:lnTo>
                          <a:pt x="80" y="764"/>
                        </a:lnTo>
                        <a:cubicBezTo>
                          <a:pt x="80" y="777"/>
                          <a:pt x="90" y="785"/>
                          <a:pt x="102" y="785"/>
                        </a:cubicBezTo>
                        <a:cubicBezTo>
                          <a:pt x="106" y="785"/>
                          <a:pt x="111" y="784"/>
                          <a:pt x="116" y="782"/>
                        </a:cubicBezTo>
                        <a:lnTo>
                          <a:pt x="124" y="782"/>
                        </a:lnTo>
                        <a:cubicBezTo>
                          <a:pt x="142" y="782"/>
                          <a:pt x="151" y="764"/>
                          <a:pt x="142" y="746"/>
                        </a:cubicBezTo>
                        <a:lnTo>
                          <a:pt x="142" y="737"/>
                        </a:lnTo>
                        <a:cubicBezTo>
                          <a:pt x="142" y="720"/>
                          <a:pt x="124" y="711"/>
                          <a:pt x="116" y="711"/>
                        </a:cubicBezTo>
                        <a:lnTo>
                          <a:pt x="116" y="702"/>
                        </a:lnTo>
                        <a:cubicBezTo>
                          <a:pt x="62" y="480"/>
                          <a:pt x="45" y="258"/>
                          <a:pt x="80" y="36"/>
                        </a:cubicBezTo>
                        <a:cubicBezTo>
                          <a:pt x="80" y="18"/>
                          <a:pt x="71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89" name="Google Shape;18252;p64">
                    <a:extLst>
                      <a:ext uri="{FF2B5EF4-FFF2-40B4-BE49-F238E27FC236}">
                        <a16:creationId xmlns:a16="http://schemas.microsoft.com/office/drawing/2014/main" id="{F6D47130-0B21-82B5-9F78-5D97A9DF76C3}"/>
                      </a:ext>
                    </a:extLst>
                  </p:cNvPr>
                  <p:cNvSpPr/>
                  <p:nvPr/>
                </p:nvSpPr>
                <p:spPr>
                  <a:xfrm>
                    <a:off x="5187425" y="1661350"/>
                    <a:ext cx="20225" cy="35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" h="1402" extrusionOk="0">
                        <a:moveTo>
                          <a:pt x="18" y="0"/>
                        </a:moveTo>
                        <a:cubicBezTo>
                          <a:pt x="9" y="0"/>
                          <a:pt x="0" y="36"/>
                          <a:pt x="9" y="71"/>
                        </a:cubicBezTo>
                        <a:cubicBezTo>
                          <a:pt x="18" y="98"/>
                          <a:pt x="27" y="116"/>
                          <a:pt x="27" y="133"/>
                        </a:cubicBezTo>
                        <a:cubicBezTo>
                          <a:pt x="45" y="178"/>
                          <a:pt x="63" y="231"/>
                          <a:pt x="80" y="302"/>
                        </a:cubicBezTo>
                        <a:cubicBezTo>
                          <a:pt x="143" y="462"/>
                          <a:pt x="222" y="622"/>
                          <a:pt x="302" y="773"/>
                        </a:cubicBezTo>
                        <a:cubicBezTo>
                          <a:pt x="391" y="924"/>
                          <a:pt x="489" y="1066"/>
                          <a:pt x="604" y="1199"/>
                        </a:cubicBezTo>
                        <a:cubicBezTo>
                          <a:pt x="640" y="1252"/>
                          <a:pt x="684" y="1297"/>
                          <a:pt x="711" y="1324"/>
                        </a:cubicBezTo>
                        <a:lnTo>
                          <a:pt x="738" y="1350"/>
                        </a:lnTo>
                        <a:cubicBezTo>
                          <a:pt x="729" y="1359"/>
                          <a:pt x="729" y="1377"/>
                          <a:pt x="738" y="1386"/>
                        </a:cubicBezTo>
                        <a:lnTo>
                          <a:pt x="747" y="1395"/>
                        </a:lnTo>
                        <a:cubicBezTo>
                          <a:pt x="751" y="1399"/>
                          <a:pt x="758" y="1401"/>
                          <a:pt x="765" y="1401"/>
                        </a:cubicBezTo>
                        <a:cubicBezTo>
                          <a:pt x="773" y="1401"/>
                          <a:pt x="782" y="1399"/>
                          <a:pt x="791" y="1395"/>
                        </a:cubicBezTo>
                        <a:lnTo>
                          <a:pt x="791" y="1386"/>
                        </a:lnTo>
                        <a:cubicBezTo>
                          <a:pt x="809" y="1377"/>
                          <a:pt x="809" y="1359"/>
                          <a:pt x="791" y="1341"/>
                        </a:cubicBezTo>
                        <a:lnTo>
                          <a:pt x="782" y="1332"/>
                        </a:lnTo>
                        <a:lnTo>
                          <a:pt x="755" y="1332"/>
                        </a:lnTo>
                        <a:lnTo>
                          <a:pt x="729" y="1306"/>
                        </a:lnTo>
                        <a:cubicBezTo>
                          <a:pt x="702" y="1279"/>
                          <a:pt x="667" y="1235"/>
                          <a:pt x="622" y="1181"/>
                        </a:cubicBezTo>
                        <a:cubicBezTo>
                          <a:pt x="409" y="906"/>
                          <a:pt x="240" y="604"/>
                          <a:pt x="134" y="284"/>
                        </a:cubicBezTo>
                        <a:cubicBezTo>
                          <a:pt x="107" y="213"/>
                          <a:pt x="98" y="160"/>
                          <a:pt x="80" y="124"/>
                        </a:cubicBezTo>
                        <a:cubicBezTo>
                          <a:pt x="63" y="80"/>
                          <a:pt x="63" y="62"/>
                          <a:pt x="63" y="62"/>
                        </a:cubicBezTo>
                        <a:cubicBezTo>
                          <a:pt x="54" y="27"/>
                          <a:pt x="36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0" name="Google Shape;18253;p64">
                    <a:extLst>
                      <a:ext uri="{FF2B5EF4-FFF2-40B4-BE49-F238E27FC236}">
                        <a16:creationId xmlns:a16="http://schemas.microsoft.com/office/drawing/2014/main" id="{CD0E697E-9D78-847D-31A8-279CC5FF50B4}"/>
                      </a:ext>
                    </a:extLst>
                  </p:cNvPr>
                  <p:cNvSpPr/>
                  <p:nvPr/>
                </p:nvSpPr>
                <p:spPr>
                  <a:xfrm>
                    <a:off x="5169000" y="1659875"/>
                    <a:ext cx="11775" cy="10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" h="427" extrusionOk="0">
                        <a:moveTo>
                          <a:pt x="445" y="0"/>
                        </a:moveTo>
                        <a:cubicBezTo>
                          <a:pt x="440" y="0"/>
                          <a:pt x="434" y="2"/>
                          <a:pt x="427" y="6"/>
                        </a:cubicBezTo>
                        <a:cubicBezTo>
                          <a:pt x="284" y="86"/>
                          <a:pt x="160" y="201"/>
                          <a:pt x="62" y="343"/>
                        </a:cubicBezTo>
                        <a:lnTo>
                          <a:pt x="54" y="361"/>
                        </a:lnTo>
                        <a:cubicBezTo>
                          <a:pt x="45" y="361"/>
                          <a:pt x="27" y="361"/>
                          <a:pt x="27" y="370"/>
                        </a:cubicBezTo>
                        <a:lnTo>
                          <a:pt x="18" y="379"/>
                        </a:lnTo>
                        <a:cubicBezTo>
                          <a:pt x="0" y="397"/>
                          <a:pt x="9" y="414"/>
                          <a:pt x="27" y="423"/>
                        </a:cubicBezTo>
                        <a:lnTo>
                          <a:pt x="36" y="423"/>
                        </a:lnTo>
                        <a:cubicBezTo>
                          <a:pt x="38" y="426"/>
                          <a:pt x="43" y="427"/>
                          <a:pt x="47" y="427"/>
                        </a:cubicBezTo>
                        <a:cubicBezTo>
                          <a:pt x="58" y="427"/>
                          <a:pt x="71" y="421"/>
                          <a:pt x="71" y="414"/>
                        </a:cubicBezTo>
                        <a:lnTo>
                          <a:pt x="71" y="406"/>
                        </a:lnTo>
                        <a:cubicBezTo>
                          <a:pt x="80" y="397"/>
                          <a:pt x="80" y="388"/>
                          <a:pt x="80" y="379"/>
                        </a:cubicBezTo>
                        <a:lnTo>
                          <a:pt x="89" y="361"/>
                        </a:lnTo>
                        <a:cubicBezTo>
                          <a:pt x="187" y="228"/>
                          <a:pt x="311" y="121"/>
                          <a:pt x="453" y="50"/>
                        </a:cubicBezTo>
                        <a:cubicBezTo>
                          <a:pt x="462" y="41"/>
                          <a:pt x="471" y="24"/>
                          <a:pt x="462" y="15"/>
                        </a:cubicBezTo>
                        <a:cubicBezTo>
                          <a:pt x="457" y="4"/>
                          <a:pt x="452" y="0"/>
                          <a:pt x="44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1" name="Google Shape;18254;p64">
                    <a:extLst>
                      <a:ext uri="{FF2B5EF4-FFF2-40B4-BE49-F238E27FC236}">
                        <a16:creationId xmlns:a16="http://schemas.microsoft.com/office/drawing/2014/main" id="{271F42AE-1E4C-851D-01E4-7382C3EE782D}"/>
                      </a:ext>
                    </a:extLst>
                  </p:cNvPr>
                  <p:cNvSpPr/>
                  <p:nvPr/>
                </p:nvSpPr>
                <p:spPr>
                  <a:xfrm>
                    <a:off x="5186525" y="1645875"/>
                    <a:ext cx="5375" cy="11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" h="460" extrusionOk="0">
                        <a:moveTo>
                          <a:pt x="175" y="0"/>
                        </a:moveTo>
                        <a:cubicBezTo>
                          <a:pt x="165" y="0"/>
                          <a:pt x="157" y="5"/>
                          <a:pt x="152" y="15"/>
                        </a:cubicBezTo>
                        <a:lnTo>
                          <a:pt x="143" y="24"/>
                        </a:lnTo>
                        <a:cubicBezTo>
                          <a:pt x="134" y="33"/>
                          <a:pt x="134" y="51"/>
                          <a:pt x="143" y="60"/>
                        </a:cubicBezTo>
                        <a:lnTo>
                          <a:pt x="125" y="77"/>
                        </a:lnTo>
                        <a:cubicBezTo>
                          <a:pt x="54" y="184"/>
                          <a:pt x="10" y="308"/>
                          <a:pt x="1" y="442"/>
                        </a:cubicBezTo>
                        <a:cubicBezTo>
                          <a:pt x="1" y="450"/>
                          <a:pt x="19" y="459"/>
                          <a:pt x="28" y="459"/>
                        </a:cubicBezTo>
                        <a:cubicBezTo>
                          <a:pt x="45" y="459"/>
                          <a:pt x="54" y="450"/>
                          <a:pt x="54" y="442"/>
                        </a:cubicBezTo>
                        <a:cubicBezTo>
                          <a:pt x="54" y="317"/>
                          <a:pt x="90" y="193"/>
                          <a:pt x="152" y="86"/>
                        </a:cubicBezTo>
                        <a:lnTo>
                          <a:pt x="161" y="77"/>
                        </a:lnTo>
                        <a:cubicBezTo>
                          <a:pt x="170" y="77"/>
                          <a:pt x="187" y="77"/>
                          <a:pt x="196" y="68"/>
                        </a:cubicBezTo>
                        <a:lnTo>
                          <a:pt x="205" y="60"/>
                        </a:lnTo>
                        <a:cubicBezTo>
                          <a:pt x="214" y="42"/>
                          <a:pt x="214" y="24"/>
                          <a:pt x="205" y="15"/>
                        </a:cubicBezTo>
                        <a:lnTo>
                          <a:pt x="196" y="6"/>
                        </a:lnTo>
                        <a:cubicBezTo>
                          <a:pt x="189" y="3"/>
                          <a:pt x="182" y="0"/>
                          <a:pt x="17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2" name="Google Shape;18255;p64">
                    <a:extLst>
                      <a:ext uri="{FF2B5EF4-FFF2-40B4-BE49-F238E27FC236}">
                        <a16:creationId xmlns:a16="http://schemas.microsoft.com/office/drawing/2014/main" id="{028A71EA-2422-4AA2-EA92-1EB95D8A7491}"/>
                      </a:ext>
                    </a:extLst>
                  </p:cNvPr>
                  <p:cNvSpPr/>
                  <p:nvPr/>
                </p:nvSpPr>
                <p:spPr>
                  <a:xfrm>
                    <a:off x="5181875" y="1640100"/>
                    <a:ext cx="4675" cy="1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614" extrusionOk="0">
                        <a:moveTo>
                          <a:pt x="48" y="1"/>
                        </a:moveTo>
                        <a:cubicBezTo>
                          <a:pt x="42" y="1"/>
                          <a:pt x="34" y="3"/>
                          <a:pt x="27" y="6"/>
                        </a:cubicBezTo>
                        <a:lnTo>
                          <a:pt x="18" y="6"/>
                        </a:lnTo>
                        <a:cubicBezTo>
                          <a:pt x="9" y="15"/>
                          <a:pt x="0" y="33"/>
                          <a:pt x="9" y="42"/>
                        </a:cubicBezTo>
                        <a:lnTo>
                          <a:pt x="9" y="60"/>
                        </a:lnTo>
                        <a:cubicBezTo>
                          <a:pt x="18" y="69"/>
                          <a:pt x="27" y="77"/>
                          <a:pt x="45" y="77"/>
                        </a:cubicBezTo>
                        <a:lnTo>
                          <a:pt x="54" y="86"/>
                        </a:lnTo>
                        <a:cubicBezTo>
                          <a:pt x="80" y="166"/>
                          <a:pt x="107" y="255"/>
                          <a:pt x="116" y="335"/>
                        </a:cubicBezTo>
                        <a:cubicBezTo>
                          <a:pt x="134" y="415"/>
                          <a:pt x="143" y="504"/>
                          <a:pt x="134" y="584"/>
                        </a:cubicBezTo>
                        <a:cubicBezTo>
                          <a:pt x="134" y="593"/>
                          <a:pt x="143" y="610"/>
                          <a:pt x="151" y="610"/>
                        </a:cubicBezTo>
                        <a:cubicBezTo>
                          <a:pt x="156" y="613"/>
                          <a:pt x="160" y="614"/>
                          <a:pt x="164" y="614"/>
                        </a:cubicBezTo>
                        <a:cubicBezTo>
                          <a:pt x="174" y="614"/>
                          <a:pt x="180" y="606"/>
                          <a:pt x="187" y="593"/>
                        </a:cubicBezTo>
                        <a:cubicBezTo>
                          <a:pt x="187" y="504"/>
                          <a:pt x="178" y="415"/>
                          <a:pt x="160" y="326"/>
                        </a:cubicBezTo>
                        <a:cubicBezTo>
                          <a:pt x="143" y="246"/>
                          <a:pt x="116" y="157"/>
                          <a:pt x="80" y="77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42"/>
                          <a:pt x="71" y="33"/>
                        </a:cubicBezTo>
                        <a:lnTo>
                          <a:pt x="71" y="15"/>
                        </a:lnTo>
                        <a:cubicBezTo>
                          <a:pt x="66" y="5"/>
                          <a:pt x="58" y="1"/>
                          <a:pt x="4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3" name="Google Shape;18256;p64">
                    <a:extLst>
                      <a:ext uri="{FF2B5EF4-FFF2-40B4-BE49-F238E27FC236}">
                        <a16:creationId xmlns:a16="http://schemas.microsoft.com/office/drawing/2014/main" id="{714D88A7-FD22-CA28-4FBC-4A4B952C1068}"/>
                      </a:ext>
                    </a:extLst>
                  </p:cNvPr>
                  <p:cNvSpPr/>
                  <p:nvPr/>
                </p:nvSpPr>
                <p:spPr>
                  <a:xfrm>
                    <a:off x="5174100" y="1658150"/>
                    <a:ext cx="11350" cy="11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4" h="470" extrusionOk="0">
                        <a:moveTo>
                          <a:pt x="423" y="0"/>
                        </a:moveTo>
                        <a:cubicBezTo>
                          <a:pt x="419" y="0"/>
                          <a:pt x="414" y="1"/>
                          <a:pt x="409" y="4"/>
                        </a:cubicBezTo>
                        <a:cubicBezTo>
                          <a:pt x="347" y="57"/>
                          <a:pt x="276" y="119"/>
                          <a:pt x="223" y="181"/>
                        </a:cubicBezTo>
                        <a:cubicBezTo>
                          <a:pt x="160" y="244"/>
                          <a:pt x="107" y="315"/>
                          <a:pt x="63" y="386"/>
                        </a:cubicBezTo>
                        <a:lnTo>
                          <a:pt x="54" y="403"/>
                        </a:lnTo>
                        <a:cubicBezTo>
                          <a:pt x="36" y="403"/>
                          <a:pt x="27" y="403"/>
                          <a:pt x="18" y="421"/>
                        </a:cubicBezTo>
                        <a:lnTo>
                          <a:pt x="9" y="430"/>
                        </a:lnTo>
                        <a:cubicBezTo>
                          <a:pt x="1" y="439"/>
                          <a:pt x="9" y="466"/>
                          <a:pt x="27" y="466"/>
                        </a:cubicBezTo>
                        <a:lnTo>
                          <a:pt x="36" y="466"/>
                        </a:lnTo>
                        <a:cubicBezTo>
                          <a:pt x="41" y="468"/>
                          <a:pt x="46" y="469"/>
                          <a:pt x="51" y="469"/>
                        </a:cubicBezTo>
                        <a:cubicBezTo>
                          <a:pt x="63" y="469"/>
                          <a:pt x="72" y="463"/>
                          <a:pt x="72" y="457"/>
                        </a:cubicBezTo>
                        <a:lnTo>
                          <a:pt x="72" y="448"/>
                        </a:lnTo>
                        <a:cubicBezTo>
                          <a:pt x="80" y="439"/>
                          <a:pt x="80" y="430"/>
                          <a:pt x="80" y="412"/>
                        </a:cubicBezTo>
                        <a:lnTo>
                          <a:pt x="89" y="403"/>
                        </a:lnTo>
                        <a:cubicBezTo>
                          <a:pt x="134" y="332"/>
                          <a:pt x="196" y="270"/>
                          <a:pt x="258" y="208"/>
                        </a:cubicBezTo>
                        <a:cubicBezTo>
                          <a:pt x="311" y="155"/>
                          <a:pt x="382" y="93"/>
                          <a:pt x="445" y="48"/>
                        </a:cubicBezTo>
                        <a:cubicBezTo>
                          <a:pt x="454" y="39"/>
                          <a:pt x="454" y="22"/>
                          <a:pt x="445" y="13"/>
                        </a:cubicBezTo>
                        <a:cubicBezTo>
                          <a:pt x="438" y="6"/>
                          <a:pt x="432" y="0"/>
                          <a:pt x="42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4" name="Google Shape;18257;p64">
                    <a:extLst>
                      <a:ext uri="{FF2B5EF4-FFF2-40B4-BE49-F238E27FC236}">
                        <a16:creationId xmlns:a16="http://schemas.microsoft.com/office/drawing/2014/main" id="{35EFE130-90FB-F83D-E03A-A52419B47402}"/>
                      </a:ext>
                    </a:extLst>
                  </p:cNvPr>
                  <p:cNvSpPr/>
                  <p:nvPr/>
                </p:nvSpPr>
                <p:spPr>
                  <a:xfrm>
                    <a:off x="5190750" y="1656900"/>
                    <a:ext cx="12475" cy="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9" h="99" extrusionOk="0">
                        <a:moveTo>
                          <a:pt x="463" y="1"/>
                        </a:moveTo>
                        <a:cubicBezTo>
                          <a:pt x="445" y="1"/>
                          <a:pt x="436" y="9"/>
                          <a:pt x="427" y="18"/>
                        </a:cubicBezTo>
                        <a:lnTo>
                          <a:pt x="409" y="18"/>
                        </a:lnTo>
                        <a:cubicBezTo>
                          <a:pt x="368" y="12"/>
                          <a:pt x="324" y="9"/>
                          <a:pt x="280" y="9"/>
                        </a:cubicBezTo>
                        <a:cubicBezTo>
                          <a:pt x="192" y="9"/>
                          <a:pt x="101" y="21"/>
                          <a:pt x="18" y="45"/>
                        </a:cubicBezTo>
                        <a:cubicBezTo>
                          <a:pt x="1" y="45"/>
                          <a:pt x="1" y="63"/>
                          <a:pt x="1" y="80"/>
                        </a:cubicBezTo>
                        <a:cubicBezTo>
                          <a:pt x="10" y="89"/>
                          <a:pt x="18" y="98"/>
                          <a:pt x="27" y="98"/>
                        </a:cubicBezTo>
                        <a:cubicBezTo>
                          <a:pt x="131" y="61"/>
                          <a:pt x="241" y="43"/>
                          <a:pt x="346" y="43"/>
                        </a:cubicBezTo>
                        <a:cubicBezTo>
                          <a:pt x="368" y="43"/>
                          <a:pt x="389" y="43"/>
                          <a:pt x="409" y="45"/>
                        </a:cubicBezTo>
                        <a:lnTo>
                          <a:pt x="427" y="45"/>
                        </a:lnTo>
                        <a:cubicBezTo>
                          <a:pt x="427" y="63"/>
                          <a:pt x="436" y="72"/>
                          <a:pt x="454" y="72"/>
                        </a:cubicBezTo>
                        <a:lnTo>
                          <a:pt x="463" y="72"/>
                        </a:lnTo>
                        <a:cubicBezTo>
                          <a:pt x="480" y="72"/>
                          <a:pt x="498" y="63"/>
                          <a:pt x="498" y="45"/>
                        </a:cubicBezTo>
                        <a:lnTo>
                          <a:pt x="498" y="36"/>
                        </a:lnTo>
                        <a:cubicBezTo>
                          <a:pt x="498" y="18"/>
                          <a:pt x="489" y="9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5" name="Google Shape;18258;p64">
                    <a:extLst>
                      <a:ext uri="{FF2B5EF4-FFF2-40B4-BE49-F238E27FC236}">
                        <a16:creationId xmlns:a16="http://schemas.microsoft.com/office/drawing/2014/main" id="{C316A586-6CEF-C806-A606-7F51CC6CD37D}"/>
                      </a:ext>
                    </a:extLst>
                  </p:cNvPr>
                  <p:cNvSpPr/>
                  <p:nvPr/>
                </p:nvSpPr>
                <p:spPr>
                  <a:xfrm>
                    <a:off x="5188100" y="1659250"/>
                    <a:ext cx="5350" cy="9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4" h="360" extrusionOk="0">
                        <a:moveTo>
                          <a:pt x="36" y="1"/>
                        </a:moveTo>
                        <a:cubicBezTo>
                          <a:pt x="30" y="1"/>
                          <a:pt x="22" y="7"/>
                          <a:pt x="9" y="13"/>
                        </a:cubicBezTo>
                        <a:cubicBezTo>
                          <a:pt x="0" y="22"/>
                          <a:pt x="0" y="40"/>
                          <a:pt x="0" y="40"/>
                        </a:cubicBezTo>
                        <a:cubicBezTo>
                          <a:pt x="71" y="102"/>
                          <a:pt x="116" y="182"/>
                          <a:pt x="151" y="271"/>
                        </a:cubicBezTo>
                        <a:lnTo>
                          <a:pt x="151" y="288"/>
                        </a:lnTo>
                        <a:cubicBezTo>
                          <a:pt x="142" y="297"/>
                          <a:pt x="133" y="306"/>
                          <a:pt x="133" y="324"/>
                        </a:cubicBezTo>
                        <a:lnTo>
                          <a:pt x="133" y="333"/>
                        </a:lnTo>
                        <a:cubicBezTo>
                          <a:pt x="142" y="351"/>
                          <a:pt x="160" y="359"/>
                          <a:pt x="169" y="359"/>
                        </a:cubicBezTo>
                        <a:lnTo>
                          <a:pt x="187" y="359"/>
                        </a:lnTo>
                        <a:cubicBezTo>
                          <a:pt x="195" y="351"/>
                          <a:pt x="213" y="333"/>
                          <a:pt x="204" y="315"/>
                        </a:cubicBezTo>
                        <a:lnTo>
                          <a:pt x="204" y="306"/>
                        </a:lnTo>
                        <a:cubicBezTo>
                          <a:pt x="204" y="288"/>
                          <a:pt x="187" y="280"/>
                          <a:pt x="178" y="280"/>
                        </a:cubicBezTo>
                        <a:lnTo>
                          <a:pt x="178" y="262"/>
                        </a:lnTo>
                        <a:cubicBezTo>
                          <a:pt x="151" y="164"/>
                          <a:pt x="107" y="75"/>
                          <a:pt x="45" y="4"/>
                        </a:cubicBezTo>
                        <a:cubicBezTo>
                          <a:pt x="42" y="2"/>
                          <a:pt x="39" y="1"/>
                          <a:pt x="36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6" name="Google Shape;18259;p64">
                    <a:extLst>
                      <a:ext uri="{FF2B5EF4-FFF2-40B4-BE49-F238E27FC236}">
                        <a16:creationId xmlns:a16="http://schemas.microsoft.com/office/drawing/2014/main" id="{C35A858A-6FF9-1582-468D-327753CD8076}"/>
                      </a:ext>
                    </a:extLst>
                  </p:cNvPr>
                  <p:cNvSpPr/>
                  <p:nvPr/>
                </p:nvSpPr>
                <p:spPr>
                  <a:xfrm>
                    <a:off x="5186325" y="1662450"/>
                    <a:ext cx="18875" cy="43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5" h="1737" extrusionOk="0">
                        <a:moveTo>
                          <a:pt x="18" y="1"/>
                        </a:moveTo>
                        <a:cubicBezTo>
                          <a:pt x="9" y="1"/>
                          <a:pt x="0" y="36"/>
                          <a:pt x="9" y="80"/>
                        </a:cubicBezTo>
                        <a:cubicBezTo>
                          <a:pt x="9" y="80"/>
                          <a:pt x="9" y="107"/>
                          <a:pt x="27" y="160"/>
                        </a:cubicBezTo>
                        <a:cubicBezTo>
                          <a:pt x="36" y="205"/>
                          <a:pt x="44" y="276"/>
                          <a:pt x="71" y="356"/>
                        </a:cubicBezTo>
                        <a:cubicBezTo>
                          <a:pt x="178" y="747"/>
                          <a:pt x="338" y="1129"/>
                          <a:pt x="551" y="1475"/>
                        </a:cubicBezTo>
                        <a:cubicBezTo>
                          <a:pt x="595" y="1546"/>
                          <a:pt x="640" y="1608"/>
                          <a:pt x="666" y="1644"/>
                        </a:cubicBezTo>
                        <a:lnTo>
                          <a:pt x="684" y="1679"/>
                        </a:lnTo>
                        <a:cubicBezTo>
                          <a:pt x="675" y="1688"/>
                          <a:pt x="675" y="1697"/>
                          <a:pt x="684" y="1715"/>
                        </a:cubicBezTo>
                        <a:lnTo>
                          <a:pt x="693" y="1724"/>
                        </a:lnTo>
                        <a:cubicBezTo>
                          <a:pt x="699" y="1730"/>
                          <a:pt x="710" y="1736"/>
                          <a:pt x="722" y="1736"/>
                        </a:cubicBezTo>
                        <a:cubicBezTo>
                          <a:pt x="727" y="1736"/>
                          <a:pt x="732" y="1735"/>
                          <a:pt x="737" y="1732"/>
                        </a:cubicBezTo>
                        <a:lnTo>
                          <a:pt x="746" y="1724"/>
                        </a:lnTo>
                        <a:cubicBezTo>
                          <a:pt x="755" y="1715"/>
                          <a:pt x="755" y="1697"/>
                          <a:pt x="746" y="1679"/>
                        </a:cubicBezTo>
                        <a:lnTo>
                          <a:pt x="737" y="1670"/>
                        </a:lnTo>
                        <a:cubicBezTo>
                          <a:pt x="728" y="1661"/>
                          <a:pt x="719" y="1661"/>
                          <a:pt x="711" y="1661"/>
                        </a:cubicBezTo>
                        <a:lnTo>
                          <a:pt x="693" y="1635"/>
                        </a:lnTo>
                        <a:cubicBezTo>
                          <a:pt x="657" y="1590"/>
                          <a:pt x="622" y="1537"/>
                          <a:pt x="577" y="1466"/>
                        </a:cubicBezTo>
                        <a:cubicBezTo>
                          <a:pt x="533" y="1395"/>
                          <a:pt x="489" y="1306"/>
                          <a:pt x="444" y="1217"/>
                        </a:cubicBezTo>
                        <a:cubicBezTo>
                          <a:pt x="400" y="1120"/>
                          <a:pt x="346" y="1022"/>
                          <a:pt x="311" y="915"/>
                        </a:cubicBezTo>
                        <a:cubicBezTo>
                          <a:pt x="231" y="729"/>
                          <a:pt x="169" y="542"/>
                          <a:pt x="116" y="347"/>
                        </a:cubicBezTo>
                        <a:cubicBezTo>
                          <a:pt x="98" y="258"/>
                          <a:pt x="89" y="196"/>
                          <a:pt x="71" y="152"/>
                        </a:cubicBezTo>
                        <a:cubicBezTo>
                          <a:pt x="53" y="107"/>
                          <a:pt x="53" y="72"/>
                          <a:pt x="53" y="72"/>
                        </a:cubicBezTo>
                        <a:cubicBezTo>
                          <a:pt x="53" y="36"/>
                          <a:pt x="27" y="1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97" name="Google Shape;18260;p64">
                    <a:extLst>
                      <a:ext uri="{FF2B5EF4-FFF2-40B4-BE49-F238E27FC236}">
                        <a16:creationId xmlns:a16="http://schemas.microsoft.com/office/drawing/2014/main" id="{9F5C53FD-2AC8-58AF-6157-28AE755B764F}"/>
                      </a:ext>
                    </a:extLst>
                  </p:cNvPr>
                  <p:cNvSpPr/>
                  <p:nvPr/>
                </p:nvSpPr>
                <p:spPr>
                  <a:xfrm>
                    <a:off x="5152350" y="1656875"/>
                    <a:ext cx="30650" cy="30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6" h="1205" extrusionOk="0">
                        <a:moveTo>
                          <a:pt x="1205" y="1"/>
                        </a:moveTo>
                        <a:cubicBezTo>
                          <a:pt x="1190" y="1"/>
                          <a:pt x="1168" y="8"/>
                          <a:pt x="1146" y="19"/>
                        </a:cubicBezTo>
                        <a:cubicBezTo>
                          <a:pt x="1146" y="19"/>
                          <a:pt x="1119" y="28"/>
                          <a:pt x="1084" y="46"/>
                        </a:cubicBezTo>
                        <a:lnTo>
                          <a:pt x="1013" y="81"/>
                        </a:lnTo>
                        <a:lnTo>
                          <a:pt x="924" y="135"/>
                        </a:lnTo>
                        <a:cubicBezTo>
                          <a:pt x="675" y="295"/>
                          <a:pt x="462" y="490"/>
                          <a:pt x="293" y="721"/>
                        </a:cubicBezTo>
                        <a:cubicBezTo>
                          <a:pt x="240" y="792"/>
                          <a:pt x="187" y="863"/>
                          <a:pt x="142" y="943"/>
                        </a:cubicBezTo>
                        <a:cubicBezTo>
                          <a:pt x="107" y="1005"/>
                          <a:pt x="80" y="1058"/>
                          <a:pt x="62" y="1103"/>
                        </a:cubicBezTo>
                        <a:lnTo>
                          <a:pt x="45" y="1138"/>
                        </a:lnTo>
                        <a:cubicBezTo>
                          <a:pt x="27" y="1138"/>
                          <a:pt x="18" y="1138"/>
                          <a:pt x="9" y="1156"/>
                        </a:cubicBezTo>
                        <a:lnTo>
                          <a:pt x="9" y="1165"/>
                        </a:lnTo>
                        <a:cubicBezTo>
                          <a:pt x="0" y="1174"/>
                          <a:pt x="9" y="1201"/>
                          <a:pt x="18" y="1201"/>
                        </a:cubicBezTo>
                        <a:lnTo>
                          <a:pt x="27" y="1201"/>
                        </a:lnTo>
                        <a:cubicBezTo>
                          <a:pt x="32" y="1203"/>
                          <a:pt x="36" y="1204"/>
                          <a:pt x="41" y="1204"/>
                        </a:cubicBezTo>
                        <a:cubicBezTo>
                          <a:pt x="53" y="1204"/>
                          <a:pt x="65" y="1196"/>
                          <a:pt x="71" y="1183"/>
                        </a:cubicBezTo>
                        <a:lnTo>
                          <a:pt x="71" y="1174"/>
                        </a:lnTo>
                        <a:cubicBezTo>
                          <a:pt x="80" y="1165"/>
                          <a:pt x="71" y="1147"/>
                          <a:pt x="71" y="1138"/>
                        </a:cubicBezTo>
                        <a:lnTo>
                          <a:pt x="80" y="1112"/>
                        </a:lnTo>
                        <a:cubicBezTo>
                          <a:pt x="107" y="1067"/>
                          <a:pt x="133" y="1014"/>
                          <a:pt x="169" y="952"/>
                        </a:cubicBezTo>
                        <a:cubicBezTo>
                          <a:pt x="213" y="872"/>
                          <a:pt x="267" y="801"/>
                          <a:pt x="320" y="739"/>
                        </a:cubicBezTo>
                        <a:cubicBezTo>
                          <a:pt x="489" y="517"/>
                          <a:pt x="702" y="321"/>
                          <a:pt x="942" y="179"/>
                        </a:cubicBezTo>
                        <a:lnTo>
                          <a:pt x="1030" y="126"/>
                        </a:lnTo>
                        <a:lnTo>
                          <a:pt x="1101" y="90"/>
                        </a:lnTo>
                        <a:cubicBezTo>
                          <a:pt x="1119" y="81"/>
                          <a:pt x="1146" y="73"/>
                          <a:pt x="1164" y="64"/>
                        </a:cubicBezTo>
                        <a:cubicBezTo>
                          <a:pt x="1199" y="46"/>
                          <a:pt x="1226" y="19"/>
                          <a:pt x="1226" y="10"/>
                        </a:cubicBezTo>
                        <a:cubicBezTo>
                          <a:pt x="1222" y="4"/>
                          <a:pt x="1215" y="1"/>
                          <a:pt x="1205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1657" name="Google Shape;18261;p64">
                <a:extLst>
                  <a:ext uri="{FF2B5EF4-FFF2-40B4-BE49-F238E27FC236}">
                    <a16:creationId xmlns:a16="http://schemas.microsoft.com/office/drawing/2014/main" id="{80E3E686-263B-2098-F009-DCACE635E946}"/>
                  </a:ext>
                </a:extLst>
              </p:cNvPr>
              <p:cNvGrpSpPr/>
              <p:nvPr/>
            </p:nvGrpSpPr>
            <p:grpSpPr>
              <a:xfrm rot="-2700000" flipH="1">
                <a:off x="4543517" y="3645844"/>
                <a:ext cx="299862" cy="291422"/>
                <a:chOff x="1103345" y="2653993"/>
                <a:chExt cx="520458" cy="505933"/>
              </a:xfrm>
            </p:grpSpPr>
            <p:sp>
              <p:nvSpPr>
                <p:cNvPr id="1658" name="Google Shape;18262;p64">
                  <a:extLst>
                    <a:ext uri="{FF2B5EF4-FFF2-40B4-BE49-F238E27FC236}">
                      <a16:creationId xmlns:a16="http://schemas.microsoft.com/office/drawing/2014/main" id="{3F472C02-7E9F-38A2-8B11-42677CE76ED3}"/>
                    </a:ext>
                  </a:extLst>
                </p:cNvPr>
                <p:cNvSpPr/>
                <p:nvPr/>
              </p:nvSpPr>
              <p:spPr>
                <a:xfrm>
                  <a:off x="1103345" y="2653993"/>
                  <a:ext cx="520458" cy="505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41" h="5095" extrusionOk="0">
                      <a:moveTo>
                        <a:pt x="1841" y="0"/>
                      </a:moveTo>
                      <a:cubicBezTo>
                        <a:pt x="1799" y="0"/>
                        <a:pt x="1757" y="5"/>
                        <a:pt x="1714" y="14"/>
                      </a:cubicBezTo>
                      <a:lnTo>
                        <a:pt x="1670" y="23"/>
                      </a:lnTo>
                      <a:cubicBezTo>
                        <a:pt x="1617" y="32"/>
                        <a:pt x="1572" y="50"/>
                        <a:pt x="1528" y="77"/>
                      </a:cubicBezTo>
                      <a:cubicBezTo>
                        <a:pt x="1483" y="94"/>
                        <a:pt x="1439" y="112"/>
                        <a:pt x="1395" y="148"/>
                      </a:cubicBezTo>
                      <a:lnTo>
                        <a:pt x="1359" y="174"/>
                      </a:lnTo>
                      <a:cubicBezTo>
                        <a:pt x="1199" y="290"/>
                        <a:pt x="1110" y="485"/>
                        <a:pt x="1119" y="681"/>
                      </a:cubicBezTo>
                      <a:lnTo>
                        <a:pt x="1128" y="983"/>
                      </a:lnTo>
                      <a:cubicBezTo>
                        <a:pt x="1137" y="1213"/>
                        <a:pt x="1235" y="1444"/>
                        <a:pt x="1386" y="1613"/>
                      </a:cubicBezTo>
                      <a:lnTo>
                        <a:pt x="1599" y="1862"/>
                      </a:lnTo>
                      <a:cubicBezTo>
                        <a:pt x="1664" y="1941"/>
                        <a:pt x="1757" y="1985"/>
                        <a:pt x="1856" y="1985"/>
                      </a:cubicBezTo>
                      <a:cubicBezTo>
                        <a:pt x="1880" y="1985"/>
                        <a:pt x="1904" y="1982"/>
                        <a:pt x="1928" y="1977"/>
                      </a:cubicBezTo>
                      <a:cubicBezTo>
                        <a:pt x="1942" y="1974"/>
                        <a:pt x="1958" y="1972"/>
                        <a:pt x="1973" y="1972"/>
                      </a:cubicBezTo>
                      <a:cubicBezTo>
                        <a:pt x="2030" y="1972"/>
                        <a:pt x="2088" y="1997"/>
                        <a:pt x="2123" y="2039"/>
                      </a:cubicBezTo>
                      <a:lnTo>
                        <a:pt x="2212" y="2128"/>
                      </a:lnTo>
                      <a:cubicBezTo>
                        <a:pt x="2238" y="2164"/>
                        <a:pt x="2247" y="2208"/>
                        <a:pt x="2230" y="2253"/>
                      </a:cubicBezTo>
                      <a:lnTo>
                        <a:pt x="2212" y="2279"/>
                      </a:lnTo>
                      <a:cubicBezTo>
                        <a:pt x="2185" y="2315"/>
                        <a:pt x="2150" y="2333"/>
                        <a:pt x="2105" y="2333"/>
                      </a:cubicBezTo>
                      <a:lnTo>
                        <a:pt x="1981" y="2306"/>
                      </a:lnTo>
                      <a:cubicBezTo>
                        <a:pt x="1901" y="2297"/>
                        <a:pt x="1839" y="2253"/>
                        <a:pt x="1812" y="2182"/>
                      </a:cubicBezTo>
                      <a:cubicBezTo>
                        <a:pt x="1768" y="2066"/>
                        <a:pt x="1661" y="1986"/>
                        <a:pt x="1546" y="1968"/>
                      </a:cubicBezTo>
                      <a:lnTo>
                        <a:pt x="1217" y="1924"/>
                      </a:lnTo>
                      <a:cubicBezTo>
                        <a:pt x="1178" y="1920"/>
                        <a:pt x="1139" y="1917"/>
                        <a:pt x="1099" y="1917"/>
                      </a:cubicBezTo>
                      <a:cubicBezTo>
                        <a:pt x="908" y="1917"/>
                        <a:pt x="720" y="1970"/>
                        <a:pt x="551" y="2066"/>
                      </a:cubicBezTo>
                      <a:lnTo>
                        <a:pt x="293" y="2226"/>
                      </a:lnTo>
                      <a:cubicBezTo>
                        <a:pt x="125" y="2324"/>
                        <a:pt x="18" y="2510"/>
                        <a:pt x="9" y="2706"/>
                      </a:cubicBezTo>
                      <a:lnTo>
                        <a:pt x="9" y="2750"/>
                      </a:lnTo>
                      <a:cubicBezTo>
                        <a:pt x="0" y="2803"/>
                        <a:pt x="9" y="2848"/>
                        <a:pt x="18" y="2901"/>
                      </a:cubicBezTo>
                      <a:cubicBezTo>
                        <a:pt x="27" y="2945"/>
                        <a:pt x="36" y="2999"/>
                        <a:pt x="54" y="3043"/>
                      </a:cubicBezTo>
                      <a:lnTo>
                        <a:pt x="71" y="3088"/>
                      </a:lnTo>
                      <a:cubicBezTo>
                        <a:pt x="142" y="3274"/>
                        <a:pt x="302" y="3407"/>
                        <a:pt x="498" y="3452"/>
                      </a:cubicBezTo>
                      <a:lnTo>
                        <a:pt x="791" y="3514"/>
                      </a:lnTo>
                      <a:cubicBezTo>
                        <a:pt x="868" y="3532"/>
                        <a:pt x="946" y="3540"/>
                        <a:pt x="1023" y="3540"/>
                      </a:cubicBezTo>
                      <a:cubicBezTo>
                        <a:pt x="1179" y="3540"/>
                        <a:pt x="1333" y="3505"/>
                        <a:pt x="1475" y="3434"/>
                      </a:cubicBezTo>
                      <a:lnTo>
                        <a:pt x="1768" y="3292"/>
                      </a:lnTo>
                      <a:cubicBezTo>
                        <a:pt x="1874" y="3239"/>
                        <a:pt x="1945" y="3132"/>
                        <a:pt x="1954" y="3008"/>
                      </a:cubicBezTo>
                      <a:cubicBezTo>
                        <a:pt x="1963" y="2937"/>
                        <a:pt x="1999" y="2865"/>
                        <a:pt x="2070" y="2830"/>
                      </a:cubicBezTo>
                      <a:lnTo>
                        <a:pt x="2194" y="2759"/>
                      </a:lnTo>
                      <a:cubicBezTo>
                        <a:pt x="2207" y="2754"/>
                        <a:pt x="2223" y="2752"/>
                        <a:pt x="2240" y="2752"/>
                      </a:cubicBezTo>
                      <a:cubicBezTo>
                        <a:pt x="2256" y="2752"/>
                        <a:pt x="2274" y="2754"/>
                        <a:pt x="2292" y="2759"/>
                      </a:cubicBezTo>
                      <a:lnTo>
                        <a:pt x="2363" y="2803"/>
                      </a:lnTo>
                      <a:cubicBezTo>
                        <a:pt x="2416" y="2830"/>
                        <a:pt x="2434" y="2892"/>
                        <a:pt x="2407" y="2945"/>
                      </a:cubicBezTo>
                      <a:lnTo>
                        <a:pt x="2363" y="3025"/>
                      </a:lnTo>
                      <a:cubicBezTo>
                        <a:pt x="2327" y="3096"/>
                        <a:pt x="2256" y="3141"/>
                        <a:pt x="2185" y="3141"/>
                      </a:cubicBezTo>
                      <a:cubicBezTo>
                        <a:pt x="2061" y="3150"/>
                        <a:pt x="1945" y="3221"/>
                        <a:pt x="1892" y="3327"/>
                      </a:cubicBezTo>
                      <a:lnTo>
                        <a:pt x="1750" y="3620"/>
                      </a:lnTo>
                      <a:cubicBezTo>
                        <a:pt x="1643" y="3825"/>
                        <a:pt x="1608" y="4065"/>
                        <a:pt x="1661" y="4295"/>
                      </a:cubicBezTo>
                      <a:lnTo>
                        <a:pt x="1723" y="4597"/>
                      </a:lnTo>
                      <a:cubicBezTo>
                        <a:pt x="1759" y="4784"/>
                        <a:pt x="1892" y="4944"/>
                        <a:pt x="2079" y="5024"/>
                      </a:cubicBezTo>
                      <a:lnTo>
                        <a:pt x="2123" y="5041"/>
                      </a:lnTo>
                      <a:cubicBezTo>
                        <a:pt x="2167" y="5059"/>
                        <a:pt x="2221" y="5068"/>
                        <a:pt x="2265" y="5077"/>
                      </a:cubicBezTo>
                      <a:cubicBezTo>
                        <a:pt x="2309" y="5086"/>
                        <a:pt x="2363" y="5095"/>
                        <a:pt x="2416" y="5095"/>
                      </a:cubicBezTo>
                      <a:lnTo>
                        <a:pt x="2460" y="5095"/>
                      </a:lnTo>
                      <a:cubicBezTo>
                        <a:pt x="2656" y="5086"/>
                        <a:pt x="2842" y="4979"/>
                        <a:pt x="2940" y="4811"/>
                      </a:cubicBezTo>
                      <a:lnTo>
                        <a:pt x="3109" y="4553"/>
                      </a:lnTo>
                      <a:cubicBezTo>
                        <a:pt x="3224" y="4358"/>
                        <a:pt x="3278" y="4118"/>
                        <a:pt x="3251" y="3887"/>
                      </a:cubicBezTo>
                      <a:lnTo>
                        <a:pt x="3215" y="3567"/>
                      </a:lnTo>
                      <a:cubicBezTo>
                        <a:pt x="3198" y="3443"/>
                        <a:pt x="3118" y="3336"/>
                        <a:pt x="3011" y="3292"/>
                      </a:cubicBezTo>
                      <a:cubicBezTo>
                        <a:pt x="2940" y="3265"/>
                        <a:pt x="2887" y="3203"/>
                        <a:pt x="2878" y="3123"/>
                      </a:cubicBezTo>
                      <a:lnTo>
                        <a:pt x="2860" y="2999"/>
                      </a:lnTo>
                      <a:cubicBezTo>
                        <a:pt x="2851" y="2954"/>
                        <a:pt x="2869" y="2910"/>
                        <a:pt x="2913" y="2892"/>
                      </a:cubicBezTo>
                      <a:lnTo>
                        <a:pt x="2984" y="2848"/>
                      </a:lnTo>
                      <a:cubicBezTo>
                        <a:pt x="3002" y="2837"/>
                        <a:pt x="3021" y="2832"/>
                        <a:pt x="3039" y="2832"/>
                      </a:cubicBezTo>
                      <a:cubicBezTo>
                        <a:pt x="3067" y="2832"/>
                        <a:pt x="3093" y="2844"/>
                        <a:pt x="3109" y="2865"/>
                      </a:cubicBezTo>
                      <a:lnTo>
                        <a:pt x="3198" y="2954"/>
                      </a:lnTo>
                      <a:cubicBezTo>
                        <a:pt x="3251" y="3008"/>
                        <a:pt x="3269" y="3079"/>
                        <a:pt x="3251" y="3159"/>
                      </a:cubicBezTo>
                      <a:cubicBezTo>
                        <a:pt x="3215" y="3274"/>
                        <a:pt x="3242" y="3398"/>
                        <a:pt x="3331" y="3487"/>
                      </a:cubicBezTo>
                      <a:lnTo>
                        <a:pt x="3571" y="3718"/>
                      </a:lnTo>
                      <a:cubicBezTo>
                        <a:pt x="3731" y="3887"/>
                        <a:pt x="3953" y="3985"/>
                        <a:pt x="4184" y="4011"/>
                      </a:cubicBezTo>
                      <a:lnTo>
                        <a:pt x="4485" y="4047"/>
                      </a:lnTo>
                      <a:cubicBezTo>
                        <a:pt x="4503" y="4048"/>
                        <a:pt x="4521" y="4049"/>
                        <a:pt x="4539" y="4049"/>
                      </a:cubicBezTo>
                      <a:cubicBezTo>
                        <a:pt x="4716" y="4049"/>
                        <a:pt x="4889" y="3971"/>
                        <a:pt x="5010" y="3834"/>
                      </a:cubicBezTo>
                      <a:lnTo>
                        <a:pt x="5036" y="3798"/>
                      </a:lnTo>
                      <a:cubicBezTo>
                        <a:pt x="5072" y="3763"/>
                        <a:pt x="5098" y="3718"/>
                        <a:pt x="5116" y="3674"/>
                      </a:cubicBezTo>
                      <a:cubicBezTo>
                        <a:pt x="5143" y="3629"/>
                        <a:pt x="5161" y="3585"/>
                        <a:pt x="5178" y="3532"/>
                      </a:cubicBezTo>
                      <a:lnTo>
                        <a:pt x="5187" y="3487"/>
                      </a:lnTo>
                      <a:cubicBezTo>
                        <a:pt x="5240" y="3301"/>
                        <a:pt x="5196" y="3096"/>
                        <a:pt x="5072" y="2945"/>
                      </a:cubicBezTo>
                      <a:lnTo>
                        <a:pt x="4876" y="2714"/>
                      </a:lnTo>
                      <a:cubicBezTo>
                        <a:pt x="4716" y="2537"/>
                        <a:pt x="4512" y="2413"/>
                        <a:pt x="4281" y="2368"/>
                      </a:cubicBezTo>
                      <a:lnTo>
                        <a:pt x="3961" y="2306"/>
                      </a:lnTo>
                      <a:cubicBezTo>
                        <a:pt x="3937" y="2301"/>
                        <a:pt x="3913" y="2298"/>
                        <a:pt x="3889" y="2298"/>
                      </a:cubicBezTo>
                      <a:cubicBezTo>
                        <a:pt x="3790" y="2298"/>
                        <a:pt x="3697" y="2341"/>
                        <a:pt x="3633" y="2413"/>
                      </a:cubicBezTo>
                      <a:cubicBezTo>
                        <a:pt x="3598" y="2462"/>
                        <a:pt x="3540" y="2489"/>
                        <a:pt x="3482" y="2489"/>
                      </a:cubicBezTo>
                      <a:cubicBezTo>
                        <a:pt x="3467" y="2489"/>
                        <a:pt x="3452" y="2487"/>
                        <a:pt x="3437" y="2484"/>
                      </a:cubicBezTo>
                      <a:lnTo>
                        <a:pt x="3331" y="2466"/>
                      </a:lnTo>
                      <a:cubicBezTo>
                        <a:pt x="3286" y="2457"/>
                        <a:pt x="3251" y="2421"/>
                        <a:pt x="3242" y="2377"/>
                      </a:cubicBezTo>
                      <a:cubicBezTo>
                        <a:pt x="3242" y="2333"/>
                        <a:pt x="3260" y="2297"/>
                        <a:pt x="3295" y="2279"/>
                      </a:cubicBezTo>
                      <a:lnTo>
                        <a:pt x="3402" y="2208"/>
                      </a:lnTo>
                      <a:cubicBezTo>
                        <a:pt x="3435" y="2185"/>
                        <a:pt x="3473" y="2174"/>
                        <a:pt x="3511" y="2174"/>
                      </a:cubicBezTo>
                      <a:cubicBezTo>
                        <a:pt x="3546" y="2174"/>
                        <a:pt x="3582" y="2183"/>
                        <a:pt x="3615" y="2199"/>
                      </a:cubicBezTo>
                      <a:cubicBezTo>
                        <a:pt x="3662" y="2223"/>
                        <a:pt x="3715" y="2234"/>
                        <a:pt x="3767" y="2234"/>
                      </a:cubicBezTo>
                      <a:cubicBezTo>
                        <a:pt x="3833" y="2234"/>
                        <a:pt x="3898" y="2216"/>
                        <a:pt x="3953" y="2182"/>
                      </a:cubicBezTo>
                      <a:lnTo>
                        <a:pt x="4228" y="2004"/>
                      </a:lnTo>
                      <a:cubicBezTo>
                        <a:pt x="4423" y="1871"/>
                        <a:pt x="4574" y="1684"/>
                        <a:pt x="4645" y="1453"/>
                      </a:cubicBezTo>
                      <a:lnTo>
                        <a:pt x="4743" y="1169"/>
                      </a:lnTo>
                      <a:cubicBezTo>
                        <a:pt x="4805" y="983"/>
                        <a:pt x="4770" y="778"/>
                        <a:pt x="4645" y="618"/>
                      </a:cubicBezTo>
                      <a:lnTo>
                        <a:pt x="4619" y="583"/>
                      </a:lnTo>
                      <a:cubicBezTo>
                        <a:pt x="4583" y="538"/>
                        <a:pt x="4548" y="503"/>
                        <a:pt x="4503" y="476"/>
                      </a:cubicBezTo>
                      <a:cubicBezTo>
                        <a:pt x="4468" y="441"/>
                        <a:pt x="4432" y="414"/>
                        <a:pt x="4388" y="388"/>
                      </a:cubicBezTo>
                      <a:lnTo>
                        <a:pt x="4343" y="370"/>
                      </a:lnTo>
                      <a:cubicBezTo>
                        <a:pt x="4255" y="325"/>
                        <a:pt x="4159" y="303"/>
                        <a:pt x="4065" y="303"/>
                      </a:cubicBezTo>
                      <a:cubicBezTo>
                        <a:pt x="3970" y="303"/>
                        <a:pt x="3877" y="325"/>
                        <a:pt x="3793" y="370"/>
                      </a:cubicBezTo>
                      <a:lnTo>
                        <a:pt x="3517" y="512"/>
                      </a:lnTo>
                      <a:cubicBezTo>
                        <a:pt x="3313" y="618"/>
                        <a:pt x="3144" y="796"/>
                        <a:pt x="3056" y="1018"/>
                      </a:cubicBezTo>
                      <a:lnTo>
                        <a:pt x="2922" y="1320"/>
                      </a:lnTo>
                      <a:cubicBezTo>
                        <a:pt x="2878" y="1427"/>
                        <a:pt x="2896" y="1560"/>
                        <a:pt x="2967" y="1649"/>
                      </a:cubicBezTo>
                      <a:cubicBezTo>
                        <a:pt x="3011" y="1711"/>
                        <a:pt x="3029" y="1791"/>
                        <a:pt x="3002" y="1862"/>
                      </a:cubicBezTo>
                      <a:lnTo>
                        <a:pt x="2949" y="1968"/>
                      </a:lnTo>
                      <a:cubicBezTo>
                        <a:pt x="2933" y="2007"/>
                        <a:pt x="2905" y="2032"/>
                        <a:pt x="2862" y="2032"/>
                      </a:cubicBezTo>
                      <a:cubicBezTo>
                        <a:pt x="2856" y="2032"/>
                        <a:pt x="2849" y="2032"/>
                        <a:pt x="2842" y="2031"/>
                      </a:cubicBezTo>
                      <a:lnTo>
                        <a:pt x="2709" y="2022"/>
                      </a:lnTo>
                      <a:cubicBezTo>
                        <a:pt x="2665" y="2013"/>
                        <a:pt x="2629" y="1977"/>
                        <a:pt x="2620" y="1933"/>
                      </a:cubicBezTo>
                      <a:lnTo>
                        <a:pt x="2611" y="1817"/>
                      </a:lnTo>
                      <a:cubicBezTo>
                        <a:pt x="2603" y="1746"/>
                        <a:pt x="2629" y="1675"/>
                        <a:pt x="2691" y="1622"/>
                      </a:cubicBezTo>
                      <a:cubicBezTo>
                        <a:pt x="2789" y="1551"/>
                        <a:pt x="2842" y="1436"/>
                        <a:pt x="2825" y="1311"/>
                      </a:cubicBezTo>
                      <a:lnTo>
                        <a:pt x="2780" y="983"/>
                      </a:lnTo>
                      <a:cubicBezTo>
                        <a:pt x="2754" y="752"/>
                        <a:pt x="2638" y="538"/>
                        <a:pt x="2469" y="379"/>
                      </a:cubicBezTo>
                      <a:lnTo>
                        <a:pt x="2247" y="165"/>
                      </a:lnTo>
                      <a:cubicBezTo>
                        <a:pt x="2136" y="61"/>
                        <a:pt x="1992" y="0"/>
                        <a:pt x="1841" y="0"/>
                      </a:cubicBezTo>
                      <a:close/>
                    </a:path>
                  </a:pathLst>
                </a:custGeom>
                <a:solidFill>
                  <a:srgbClr val="FFD1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659" name="Google Shape;18263;p64">
                  <a:extLst>
                    <a:ext uri="{FF2B5EF4-FFF2-40B4-BE49-F238E27FC236}">
                      <a16:creationId xmlns:a16="http://schemas.microsoft.com/office/drawing/2014/main" id="{3328B06E-9284-24CE-20D9-17CF71373A00}"/>
                    </a:ext>
                  </a:extLst>
                </p:cNvPr>
                <p:cNvGrpSpPr/>
                <p:nvPr/>
              </p:nvGrpSpPr>
              <p:grpSpPr>
                <a:xfrm>
                  <a:off x="1238301" y="2776232"/>
                  <a:ext cx="245283" cy="311802"/>
                  <a:chOff x="5152350" y="1627375"/>
                  <a:chExt cx="61750" cy="78500"/>
                </a:xfrm>
              </p:grpSpPr>
              <p:sp>
                <p:nvSpPr>
                  <p:cNvPr id="1660" name="Google Shape;18264;p64">
                    <a:extLst>
                      <a:ext uri="{FF2B5EF4-FFF2-40B4-BE49-F238E27FC236}">
                        <a16:creationId xmlns:a16="http://schemas.microsoft.com/office/drawing/2014/main" id="{3BE3F220-4C40-A564-C67F-C8E6D70AC63D}"/>
                      </a:ext>
                    </a:extLst>
                  </p:cNvPr>
                  <p:cNvSpPr/>
                  <p:nvPr/>
                </p:nvSpPr>
                <p:spPr>
                  <a:xfrm>
                    <a:off x="5177425" y="1652250"/>
                    <a:ext cx="17125" cy="13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" h="542" extrusionOk="0">
                        <a:moveTo>
                          <a:pt x="622" y="364"/>
                        </a:moveTo>
                        <a:cubicBezTo>
                          <a:pt x="578" y="373"/>
                          <a:pt x="534" y="391"/>
                          <a:pt x="498" y="409"/>
                        </a:cubicBezTo>
                        <a:lnTo>
                          <a:pt x="427" y="453"/>
                        </a:lnTo>
                        <a:cubicBezTo>
                          <a:pt x="400" y="471"/>
                          <a:pt x="374" y="488"/>
                          <a:pt x="347" y="515"/>
                        </a:cubicBezTo>
                        <a:cubicBezTo>
                          <a:pt x="321" y="542"/>
                          <a:pt x="276" y="533"/>
                          <a:pt x="258" y="497"/>
                        </a:cubicBezTo>
                        <a:cubicBezTo>
                          <a:pt x="223" y="444"/>
                          <a:pt x="178" y="400"/>
                          <a:pt x="125" y="373"/>
                        </a:cubicBezTo>
                        <a:lnTo>
                          <a:pt x="45" y="329"/>
                        </a:lnTo>
                        <a:lnTo>
                          <a:pt x="45" y="329"/>
                        </a:lnTo>
                        <a:cubicBezTo>
                          <a:pt x="10" y="311"/>
                          <a:pt x="1" y="258"/>
                          <a:pt x="27" y="231"/>
                        </a:cubicBezTo>
                        <a:cubicBezTo>
                          <a:pt x="45" y="213"/>
                          <a:pt x="54" y="195"/>
                          <a:pt x="63" y="178"/>
                        </a:cubicBezTo>
                        <a:lnTo>
                          <a:pt x="81" y="151"/>
                        </a:lnTo>
                        <a:cubicBezTo>
                          <a:pt x="98" y="124"/>
                          <a:pt x="107" y="89"/>
                          <a:pt x="116" y="53"/>
                        </a:cubicBezTo>
                        <a:cubicBezTo>
                          <a:pt x="125" y="18"/>
                          <a:pt x="170" y="0"/>
                          <a:pt x="205" y="18"/>
                        </a:cubicBezTo>
                        <a:cubicBezTo>
                          <a:pt x="241" y="36"/>
                          <a:pt x="285" y="53"/>
                          <a:pt x="329" y="53"/>
                        </a:cubicBezTo>
                        <a:lnTo>
                          <a:pt x="463" y="62"/>
                        </a:lnTo>
                        <a:cubicBezTo>
                          <a:pt x="480" y="62"/>
                          <a:pt x="498" y="62"/>
                          <a:pt x="516" y="62"/>
                        </a:cubicBezTo>
                        <a:lnTo>
                          <a:pt x="560" y="62"/>
                        </a:lnTo>
                        <a:cubicBezTo>
                          <a:pt x="596" y="62"/>
                          <a:pt x="631" y="89"/>
                          <a:pt x="631" y="124"/>
                        </a:cubicBezTo>
                        <a:cubicBezTo>
                          <a:pt x="631" y="142"/>
                          <a:pt x="631" y="160"/>
                          <a:pt x="631" y="178"/>
                        </a:cubicBezTo>
                        <a:cubicBezTo>
                          <a:pt x="631" y="222"/>
                          <a:pt x="649" y="266"/>
                          <a:pt x="667" y="311"/>
                        </a:cubicBezTo>
                        <a:cubicBezTo>
                          <a:pt x="685" y="338"/>
                          <a:pt x="667" y="373"/>
                          <a:pt x="631" y="373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1" name="Google Shape;18265;p64">
                    <a:extLst>
                      <a:ext uri="{FF2B5EF4-FFF2-40B4-BE49-F238E27FC236}">
                        <a16:creationId xmlns:a16="http://schemas.microsoft.com/office/drawing/2014/main" id="{462CACC6-43D7-EFC5-D922-FDE768117D11}"/>
                      </a:ext>
                    </a:extLst>
                  </p:cNvPr>
                  <p:cNvSpPr/>
                  <p:nvPr/>
                </p:nvSpPr>
                <p:spPr>
                  <a:xfrm>
                    <a:off x="5176325" y="1640325"/>
                    <a:ext cx="8675" cy="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" h="655" extrusionOk="0">
                        <a:moveTo>
                          <a:pt x="41" y="0"/>
                        </a:moveTo>
                        <a:cubicBezTo>
                          <a:pt x="36" y="0"/>
                          <a:pt x="31" y="3"/>
                          <a:pt x="27" y="6"/>
                        </a:cubicBezTo>
                        <a:lnTo>
                          <a:pt x="18" y="15"/>
                        </a:lnTo>
                        <a:cubicBezTo>
                          <a:pt x="0" y="24"/>
                          <a:pt x="0" y="42"/>
                          <a:pt x="18" y="51"/>
                        </a:cubicBezTo>
                        <a:lnTo>
                          <a:pt x="27" y="68"/>
                        </a:lnTo>
                        <a:cubicBezTo>
                          <a:pt x="36" y="77"/>
                          <a:pt x="45" y="77"/>
                          <a:pt x="54" y="77"/>
                        </a:cubicBezTo>
                        <a:lnTo>
                          <a:pt x="63" y="86"/>
                        </a:lnTo>
                        <a:cubicBezTo>
                          <a:pt x="169" y="255"/>
                          <a:pt x="249" y="441"/>
                          <a:pt x="285" y="628"/>
                        </a:cubicBezTo>
                        <a:cubicBezTo>
                          <a:pt x="293" y="646"/>
                          <a:pt x="302" y="655"/>
                          <a:pt x="320" y="655"/>
                        </a:cubicBezTo>
                        <a:cubicBezTo>
                          <a:pt x="338" y="646"/>
                          <a:pt x="347" y="637"/>
                          <a:pt x="338" y="619"/>
                        </a:cubicBezTo>
                        <a:cubicBezTo>
                          <a:pt x="285" y="424"/>
                          <a:pt x="205" y="237"/>
                          <a:pt x="89" y="68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33"/>
                          <a:pt x="71" y="24"/>
                        </a:cubicBezTo>
                        <a:lnTo>
                          <a:pt x="63" y="15"/>
                        </a:lnTo>
                        <a:cubicBezTo>
                          <a:pt x="57" y="5"/>
                          <a:pt x="49" y="0"/>
                          <a:pt x="41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2" name="Google Shape;18266;p64">
                    <a:extLst>
                      <a:ext uri="{FF2B5EF4-FFF2-40B4-BE49-F238E27FC236}">
                        <a16:creationId xmlns:a16="http://schemas.microsoft.com/office/drawing/2014/main" id="{55CEDD9B-1326-AB50-62A4-6627F6FA9E12}"/>
                      </a:ext>
                    </a:extLst>
                  </p:cNvPr>
                  <p:cNvSpPr/>
                  <p:nvPr/>
                </p:nvSpPr>
                <p:spPr>
                  <a:xfrm>
                    <a:off x="5172775" y="1647350"/>
                    <a:ext cx="9125" cy="7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" h="301" extrusionOk="0">
                        <a:moveTo>
                          <a:pt x="45" y="1"/>
                        </a:moveTo>
                        <a:cubicBezTo>
                          <a:pt x="27" y="1"/>
                          <a:pt x="9" y="9"/>
                          <a:pt x="0" y="27"/>
                        </a:cubicBezTo>
                        <a:lnTo>
                          <a:pt x="0" y="36"/>
                        </a:lnTo>
                        <a:cubicBezTo>
                          <a:pt x="0" y="45"/>
                          <a:pt x="9" y="63"/>
                          <a:pt x="27" y="72"/>
                        </a:cubicBezTo>
                        <a:lnTo>
                          <a:pt x="36" y="72"/>
                        </a:lnTo>
                        <a:cubicBezTo>
                          <a:pt x="45" y="72"/>
                          <a:pt x="54" y="63"/>
                          <a:pt x="62" y="63"/>
                        </a:cubicBezTo>
                        <a:lnTo>
                          <a:pt x="80" y="63"/>
                        </a:lnTo>
                        <a:cubicBezTo>
                          <a:pt x="178" y="116"/>
                          <a:pt x="267" y="196"/>
                          <a:pt x="320" y="294"/>
                        </a:cubicBezTo>
                        <a:cubicBezTo>
                          <a:pt x="320" y="298"/>
                          <a:pt x="324" y="300"/>
                          <a:pt x="330" y="300"/>
                        </a:cubicBezTo>
                        <a:cubicBezTo>
                          <a:pt x="336" y="300"/>
                          <a:pt x="342" y="298"/>
                          <a:pt x="347" y="294"/>
                        </a:cubicBezTo>
                        <a:cubicBezTo>
                          <a:pt x="364" y="294"/>
                          <a:pt x="364" y="276"/>
                          <a:pt x="364" y="267"/>
                        </a:cubicBezTo>
                        <a:cubicBezTo>
                          <a:pt x="302" y="169"/>
                          <a:pt x="205" y="89"/>
                          <a:pt x="89" y="36"/>
                        </a:cubicBezTo>
                        <a:lnTo>
                          <a:pt x="71" y="36"/>
                        </a:lnTo>
                        <a:cubicBezTo>
                          <a:pt x="71" y="18"/>
                          <a:pt x="71" y="9"/>
                          <a:pt x="5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3" name="Google Shape;18267;p64">
                    <a:extLst>
                      <a:ext uri="{FF2B5EF4-FFF2-40B4-BE49-F238E27FC236}">
                        <a16:creationId xmlns:a16="http://schemas.microsoft.com/office/drawing/2014/main" id="{39504A81-E604-5361-FA42-2CF1D770B085}"/>
                      </a:ext>
                    </a:extLst>
                  </p:cNvPr>
                  <p:cNvSpPr/>
                  <p:nvPr/>
                </p:nvSpPr>
                <p:spPr>
                  <a:xfrm>
                    <a:off x="5162550" y="1655700"/>
                    <a:ext cx="19125" cy="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" h="221" extrusionOk="0">
                        <a:moveTo>
                          <a:pt x="738" y="1"/>
                        </a:moveTo>
                        <a:cubicBezTo>
                          <a:pt x="734" y="1"/>
                          <a:pt x="731" y="2"/>
                          <a:pt x="729" y="4"/>
                        </a:cubicBezTo>
                        <a:cubicBezTo>
                          <a:pt x="507" y="31"/>
                          <a:pt x="294" y="84"/>
                          <a:pt x="90" y="155"/>
                        </a:cubicBezTo>
                        <a:lnTo>
                          <a:pt x="72" y="164"/>
                        </a:lnTo>
                        <a:cubicBezTo>
                          <a:pt x="65" y="158"/>
                          <a:pt x="55" y="151"/>
                          <a:pt x="46" y="151"/>
                        </a:cubicBezTo>
                        <a:cubicBezTo>
                          <a:pt x="42" y="151"/>
                          <a:pt x="39" y="152"/>
                          <a:pt x="36" y="155"/>
                        </a:cubicBezTo>
                        <a:lnTo>
                          <a:pt x="27" y="155"/>
                        </a:lnTo>
                        <a:cubicBezTo>
                          <a:pt x="10" y="155"/>
                          <a:pt x="1" y="173"/>
                          <a:pt x="10" y="191"/>
                        </a:cubicBezTo>
                        <a:lnTo>
                          <a:pt x="10" y="200"/>
                        </a:lnTo>
                        <a:cubicBezTo>
                          <a:pt x="10" y="213"/>
                          <a:pt x="19" y="221"/>
                          <a:pt x="31" y="221"/>
                        </a:cubicBezTo>
                        <a:cubicBezTo>
                          <a:pt x="36" y="221"/>
                          <a:pt x="40" y="220"/>
                          <a:pt x="45" y="217"/>
                        </a:cubicBezTo>
                        <a:lnTo>
                          <a:pt x="54" y="217"/>
                        </a:lnTo>
                        <a:cubicBezTo>
                          <a:pt x="72" y="217"/>
                          <a:pt x="81" y="200"/>
                          <a:pt x="81" y="191"/>
                        </a:cubicBezTo>
                        <a:lnTo>
                          <a:pt x="98" y="182"/>
                        </a:lnTo>
                        <a:cubicBezTo>
                          <a:pt x="303" y="120"/>
                          <a:pt x="516" y="75"/>
                          <a:pt x="738" y="49"/>
                        </a:cubicBezTo>
                        <a:cubicBezTo>
                          <a:pt x="747" y="49"/>
                          <a:pt x="765" y="40"/>
                          <a:pt x="765" y="22"/>
                        </a:cubicBezTo>
                        <a:cubicBezTo>
                          <a:pt x="758" y="9"/>
                          <a:pt x="747" y="1"/>
                          <a:pt x="73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4" name="Google Shape;18268;p64">
                    <a:extLst>
                      <a:ext uri="{FF2B5EF4-FFF2-40B4-BE49-F238E27FC236}">
                        <a16:creationId xmlns:a16="http://schemas.microsoft.com/office/drawing/2014/main" id="{7BA9C171-7E97-9D7F-84E8-60547E12A6C4}"/>
                      </a:ext>
                    </a:extLst>
                  </p:cNvPr>
                  <p:cNvSpPr/>
                  <p:nvPr/>
                </p:nvSpPr>
                <p:spPr>
                  <a:xfrm>
                    <a:off x="5189200" y="1627375"/>
                    <a:ext cx="17575" cy="2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03" h="1145" extrusionOk="0">
                        <a:moveTo>
                          <a:pt x="693" y="0"/>
                        </a:moveTo>
                        <a:cubicBezTo>
                          <a:pt x="684" y="0"/>
                          <a:pt x="676" y="0"/>
                          <a:pt x="667" y="9"/>
                        </a:cubicBezTo>
                        <a:lnTo>
                          <a:pt x="658" y="18"/>
                        </a:lnTo>
                        <a:cubicBezTo>
                          <a:pt x="649" y="18"/>
                          <a:pt x="649" y="36"/>
                          <a:pt x="649" y="45"/>
                        </a:cubicBezTo>
                        <a:lnTo>
                          <a:pt x="649" y="18"/>
                        </a:lnTo>
                        <a:cubicBezTo>
                          <a:pt x="640" y="18"/>
                          <a:pt x="640" y="18"/>
                          <a:pt x="640" y="27"/>
                        </a:cubicBezTo>
                        <a:lnTo>
                          <a:pt x="640" y="45"/>
                        </a:lnTo>
                        <a:cubicBezTo>
                          <a:pt x="631" y="54"/>
                          <a:pt x="640" y="62"/>
                          <a:pt x="649" y="71"/>
                        </a:cubicBezTo>
                        <a:lnTo>
                          <a:pt x="640" y="98"/>
                        </a:lnTo>
                        <a:cubicBezTo>
                          <a:pt x="631" y="133"/>
                          <a:pt x="613" y="178"/>
                          <a:pt x="587" y="231"/>
                        </a:cubicBezTo>
                        <a:cubicBezTo>
                          <a:pt x="533" y="356"/>
                          <a:pt x="471" y="480"/>
                          <a:pt x="400" y="595"/>
                        </a:cubicBezTo>
                        <a:cubicBezTo>
                          <a:pt x="320" y="720"/>
                          <a:pt x="240" y="826"/>
                          <a:pt x="160" y="942"/>
                        </a:cubicBezTo>
                        <a:cubicBezTo>
                          <a:pt x="80" y="1031"/>
                          <a:pt x="36" y="1084"/>
                          <a:pt x="36" y="1084"/>
                        </a:cubicBezTo>
                        <a:cubicBezTo>
                          <a:pt x="9" y="1102"/>
                          <a:pt x="1" y="1128"/>
                          <a:pt x="9" y="1137"/>
                        </a:cubicBezTo>
                        <a:cubicBezTo>
                          <a:pt x="15" y="1142"/>
                          <a:pt x="20" y="1144"/>
                          <a:pt x="25" y="1144"/>
                        </a:cubicBezTo>
                        <a:cubicBezTo>
                          <a:pt x="38" y="1144"/>
                          <a:pt x="53" y="1132"/>
                          <a:pt x="72" y="1119"/>
                        </a:cubicBezTo>
                        <a:cubicBezTo>
                          <a:pt x="72" y="1119"/>
                          <a:pt x="125" y="1057"/>
                          <a:pt x="196" y="968"/>
                        </a:cubicBezTo>
                        <a:cubicBezTo>
                          <a:pt x="285" y="862"/>
                          <a:pt x="356" y="737"/>
                          <a:pt x="427" y="622"/>
                        </a:cubicBezTo>
                        <a:cubicBezTo>
                          <a:pt x="498" y="498"/>
                          <a:pt x="560" y="373"/>
                          <a:pt x="613" y="240"/>
                        </a:cubicBezTo>
                        <a:cubicBezTo>
                          <a:pt x="640" y="187"/>
                          <a:pt x="658" y="142"/>
                          <a:pt x="667" y="107"/>
                        </a:cubicBezTo>
                        <a:lnTo>
                          <a:pt x="676" y="80"/>
                        </a:lnTo>
                        <a:cubicBezTo>
                          <a:pt x="693" y="80"/>
                          <a:pt x="702" y="71"/>
                          <a:pt x="702" y="62"/>
                        </a:cubicBezTo>
                        <a:lnTo>
                          <a:pt x="702" y="54"/>
                        </a:lnTo>
                        <a:cubicBezTo>
                          <a:pt x="702" y="45"/>
                          <a:pt x="702" y="36"/>
                          <a:pt x="702" y="36"/>
                        </a:cubicBezTo>
                        <a:lnTo>
                          <a:pt x="693" y="0"/>
                        </a:ln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5" name="Google Shape;18269;p64">
                    <a:extLst>
                      <a:ext uri="{FF2B5EF4-FFF2-40B4-BE49-F238E27FC236}">
                        <a16:creationId xmlns:a16="http://schemas.microsoft.com/office/drawing/2014/main" id="{2072B00B-7415-8F4C-DF33-D0C249DFDBC9}"/>
                      </a:ext>
                    </a:extLst>
                  </p:cNvPr>
                  <p:cNvSpPr/>
                  <p:nvPr/>
                </p:nvSpPr>
                <p:spPr>
                  <a:xfrm>
                    <a:off x="5187650" y="1649700"/>
                    <a:ext cx="22225" cy="8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" h="357" extrusionOk="0">
                        <a:moveTo>
                          <a:pt x="858" y="1"/>
                        </a:moveTo>
                        <a:cubicBezTo>
                          <a:pt x="854" y="1"/>
                          <a:pt x="849" y="2"/>
                          <a:pt x="844" y="4"/>
                        </a:cubicBezTo>
                        <a:lnTo>
                          <a:pt x="835" y="4"/>
                        </a:lnTo>
                        <a:cubicBezTo>
                          <a:pt x="826" y="4"/>
                          <a:pt x="817" y="13"/>
                          <a:pt x="817" y="22"/>
                        </a:cubicBezTo>
                        <a:lnTo>
                          <a:pt x="791" y="31"/>
                        </a:lnTo>
                        <a:lnTo>
                          <a:pt x="693" y="49"/>
                        </a:lnTo>
                        <a:cubicBezTo>
                          <a:pt x="622" y="66"/>
                          <a:pt x="515" y="93"/>
                          <a:pt x="418" y="138"/>
                        </a:cubicBezTo>
                        <a:cubicBezTo>
                          <a:pt x="320" y="173"/>
                          <a:pt x="222" y="209"/>
                          <a:pt x="151" y="244"/>
                        </a:cubicBezTo>
                        <a:cubicBezTo>
                          <a:pt x="80" y="280"/>
                          <a:pt x="27" y="297"/>
                          <a:pt x="27" y="297"/>
                        </a:cubicBezTo>
                        <a:cubicBezTo>
                          <a:pt x="9" y="315"/>
                          <a:pt x="0" y="333"/>
                          <a:pt x="9" y="342"/>
                        </a:cubicBezTo>
                        <a:cubicBezTo>
                          <a:pt x="14" y="352"/>
                          <a:pt x="23" y="357"/>
                          <a:pt x="32" y="357"/>
                        </a:cubicBezTo>
                        <a:cubicBezTo>
                          <a:pt x="39" y="357"/>
                          <a:pt x="46" y="354"/>
                          <a:pt x="54" y="351"/>
                        </a:cubicBezTo>
                        <a:cubicBezTo>
                          <a:pt x="54" y="351"/>
                          <a:pt x="98" y="324"/>
                          <a:pt x="160" y="289"/>
                        </a:cubicBezTo>
                        <a:cubicBezTo>
                          <a:pt x="231" y="253"/>
                          <a:pt x="329" y="217"/>
                          <a:pt x="427" y="173"/>
                        </a:cubicBezTo>
                        <a:cubicBezTo>
                          <a:pt x="524" y="138"/>
                          <a:pt x="622" y="111"/>
                          <a:pt x="702" y="84"/>
                        </a:cubicBezTo>
                        <a:cubicBezTo>
                          <a:pt x="738" y="75"/>
                          <a:pt x="764" y="66"/>
                          <a:pt x="791" y="66"/>
                        </a:cubicBezTo>
                        <a:lnTo>
                          <a:pt x="817" y="58"/>
                        </a:lnTo>
                        <a:cubicBezTo>
                          <a:pt x="817" y="66"/>
                          <a:pt x="835" y="75"/>
                          <a:pt x="844" y="75"/>
                        </a:cubicBezTo>
                        <a:lnTo>
                          <a:pt x="853" y="75"/>
                        </a:lnTo>
                        <a:cubicBezTo>
                          <a:pt x="871" y="66"/>
                          <a:pt x="889" y="49"/>
                          <a:pt x="880" y="31"/>
                        </a:cubicBezTo>
                        <a:lnTo>
                          <a:pt x="880" y="22"/>
                        </a:lnTo>
                        <a:cubicBezTo>
                          <a:pt x="880" y="9"/>
                          <a:pt x="870" y="1"/>
                          <a:pt x="85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6" name="Google Shape;18270;p64">
                    <a:extLst>
                      <a:ext uri="{FF2B5EF4-FFF2-40B4-BE49-F238E27FC236}">
                        <a16:creationId xmlns:a16="http://schemas.microsoft.com/office/drawing/2014/main" id="{1C575AB4-7547-E03A-F2A5-41478E4222E9}"/>
                      </a:ext>
                    </a:extLst>
                  </p:cNvPr>
                  <p:cNvSpPr/>
                  <p:nvPr/>
                </p:nvSpPr>
                <p:spPr>
                  <a:xfrm>
                    <a:off x="5190300" y="1659425"/>
                    <a:ext cx="23800" cy="1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2" h="519" extrusionOk="0">
                        <a:moveTo>
                          <a:pt x="26" y="0"/>
                        </a:moveTo>
                        <a:cubicBezTo>
                          <a:pt x="14" y="0"/>
                          <a:pt x="6" y="5"/>
                          <a:pt x="1" y="15"/>
                        </a:cubicBezTo>
                        <a:cubicBezTo>
                          <a:pt x="1" y="24"/>
                          <a:pt x="10" y="42"/>
                          <a:pt x="36" y="51"/>
                        </a:cubicBezTo>
                        <a:cubicBezTo>
                          <a:pt x="36" y="51"/>
                          <a:pt x="90" y="68"/>
                          <a:pt x="179" y="104"/>
                        </a:cubicBezTo>
                        <a:cubicBezTo>
                          <a:pt x="276" y="148"/>
                          <a:pt x="374" y="193"/>
                          <a:pt x="481" y="237"/>
                        </a:cubicBezTo>
                        <a:cubicBezTo>
                          <a:pt x="587" y="290"/>
                          <a:pt x="685" y="352"/>
                          <a:pt x="765" y="397"/>
                        </a:cubicBezTo>
                        <a:cubicBezTo>
                          <a:pt x="800" y="424"/>
                          <a:pt x="836" y="441"/>
                          <a:pt x="854" y="459"/>
                        </a:cubicBezTo>
                        <a:lnTo>
                          <a:pt x="880" y="477"/>
                        </a:lnTo>
                        <a:cubicBezTo>
                          <a:pt x="880" y="486"/>
                          <a:pt x="880" y="495"/>
                          <a:pt x="889" y="503"/>
                        </a:cubicBezTo>
                        <a:lnTo>
                          <a:pt x="898" y="512"/>
                        </a:lnTo>
                        <a:cubicBezTo>
                          <a:pt x="905" y="516"/>
                          <a:pt x="913" y="518"/>
                          <a:pt x="919" y="518"/>
                        </a:cubicBezTo>
                        <a:cubicBezTo>
                          <a:pt x="929" y="518"/>
                          <a:pt x="937" y="514"/>
                          <a:pt x="942" y="503"/>
                        </a:cubicBezTo>
                        <a:cubicBezTo>
                          <a:pt x="951" y="486"/>
                          <a:pt x="951" y="468"/>
                          <a:pt x="933" y="459"/>
                        </a:cubicBezTo>
                        <a:lnTo>
                          <a:pt x="925" y="450"/>
                        </a:lnTo>
                        <a:lnTo>
                          <a:pt x="898" y="450"/>
                        </a:lnTo>
                        <a:lnTo>
                          <a:pt x="871" y="432"/>
                        </a:lnTo>
                        <a:lnTo>
                          <a:pt x="783" y="370"/>
                        </a:lnTo>
                        <a:cubicBezTo>
                          <a:pt x="703" y="326"/>
                          <a:pt x="605" y="264"/>
                          <a:pt x="498" y="201"/>
                        </a:cubicBezTo>
                        <a:cubicBezTo>
                          <a:pt x="392" y="148"/>
                          <a:pt x="276" y="95"/>
                          <a:pt x="196" y="59"/>
                        </a:cubicBezTo>
                        <a:cubicBezTo>
                          <a:pt x="107" y="24"/>
                          <a:pt x="54" y="6"/>
                          <a:pt x="54" y="6"/>
                        </a:cubicBezTo>
                        <a:cubicBezTo>
                          <a:pt x="43" y="2"/>
                          <a:pt x="34" y="0"/>
                          <a:pt x="26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7" name="Google Shape;18271;p64">
                    <a:extLst>
                      <a:ext uri="{FF2B5EF4-FFF2-40B4-BE49-F238E27FC236}">
                        <a16:creationId xmlns:a16="http://schemas.microsoft.com/office/drawing/2014/main" id="{4488FE7A-7002-A1C3-27D8-E37493567724}"/>
                      </a:ext>
                    </a:extLst>
                  </p:cNvPr>
                  <p:cNvSpPr/>
                  <p:nvPr/>
                </p:nvSpPr>
                <p:spPr>
                  <a:xfrm>
                    <a:off x="5181650" y="1660400"/>
                    <a:ext cx="3800" cy="32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1303" extrusionOk="0">
                        <a:moveTo>
                          <a:pt x="94" y="1"/>
                        </a:moveTo>
                        <a:cubicBezTo>
                          <a:pt x="85" y="1"/>
                          <a:pt x="70" y="24"/>
                          <a:pt x="63" y="47"/>
                        </a:cubicBezTo>
                        <a:cubicBezTo>
                          <a:pt x="54" y="65"/>
                          <a:pt x="54" y="83"/>
                          <a:pt x="54" y="100"/>
                        </a:cubicBezTo>
                        <a:cubicBezTo>
                          <a:pt x="45" y="136"/>
                          <a:pt x="36" y="180"/>
                          <a:pt x="27" y="234"/>
                        </a:cubicBezTo>
                        <a:cubicBezTo>
                          <a:pt x="9" y="376"/>
                          <a:pt x="1" y="518"/>
                          <a:pt x="1" y="651"/>
                        </a:cubicBezTo>
                        <a:cubicBezTo>
                          <a:pt x="9" y="793"/>
                          <a:pt x="27" y="935"/>
                          <a:pt x="54" y="1068"/>
                        </a:cubicBezTo>
                        <a:cubicBezTo>
                          <a:pt x="72" y="1122"/>
                          <a:pt x="80" y="1175"/>
                          <a:pt x="89" y="1202"/>
                        </a:cubicBezTo>
                        <a:lnTo>
                          <a:pt x="89" y="1219"/>
                        </a:lnTo>
                        <a:lnTo>
                          <a:pt x="89" y="1228"/>
                        </a:lnTo>
                        <a:lnTo>
                          <a:pt x="89" y="1237"/>
                        </a:lnTo>
                        <a:cubicBezTo>
                          <a:pt x="80" y="1246"/>
                          <a:pt x="72" y="1255"/>
                          <a:pt x="80" y="1264"/>
                        </a:cubicBezTo>
                        <a:lnTo>
                          <a:pt x="80" y="1282"/>
                        </a:lnTo>
                        <a:cubicBezTo>
                          <a:pt x="80" y="1295"/>
                          <a:pt x="90" y="1303"/>
                          <a:pt x="102" y="1303"/>
                        </a:cubicBezTo>
                        <a:cubicBezTo>
                          <a:pt x="106" y="1303"/>
                          <a:pt x="111" y="1302"/>
                          <a:pt x="116" y="1299"/>
                        </a:cubicBezTo>
                        <a:lnTo>
                          <a:pt x="125" y="1299"/>
                        </a:lnTo>
                        <a:cubicBezTo>
                          <a:pt x="143" y="1290"/>
                          <a:pt x="152" y="1273"/>
                          <a:pt x="143" y="1264"/>
                        </a:cubicBezTo>
                        <a:lnTo>
                          <a:pt x="143" y="1246"/>
                        </a:lnTo>
                        <a:cubicBezTo>
                          <a:pt x="143" y="1237"/>
                          <a:pt x="134" y="1228"/>
                          <a:pt x="125" y="1228"/>
                        </a:cubicBezTo>
                        <a:lnTo>
                          <a:pt x="116" y="1193"/>
                        </a:lnTo>
                        <a:cubicBezTo>
                          <a:pt x="107" y="1166"/>
                          <a:pt x="98" y="1122"/>
                          <a:pt x="89" y="1060"/>
                        </a:cubicBezTo>
                        <a:cubicBezTo>
                          <a:pt x="63" y="926"/>
                          <a:pt x="45" y="793"/>
                          <a:pt x="45" y="651"/>
                        </a:cubicBezTo>
                        <a:cubicBezTo>
                          <a:pt x="45" y="518"/>
                          <a:pt x="54" y="385"/>
                          <a:pt x="72" y="242"/>
                        </a:cubicBezTo>
                        <a:cubicBezTo>
                          <a:pt x="80" y="189"/>
                          <a:pt x="89" y="145"/>
                          <a:pt x="98" y="109"/>
                        </a:cubicBezTo>
                        <a:cubicBezTo>
                          <a:pt x="116" y="83"/>
                          <a:pt x="116" y="65"/>
                          <a:pt x="116" y="65"/>
                        </a:cubicBezTo>
                        <a:cubicBezTo>
                          <a:pt x="125" y="29"/>
                          <a:pt x="116" y="3"/>
                          <a:pt x="98" y="3"/>
                        </a:cubicBezTo>
                        <a:cubicBezTo>
                          <a:pt x="97" y="1"/>
                          <a:pt x="96" y="1"/>
                          <a:pt x="94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8" name="Google Shape;18272;p64">
                    <a:extLst>
                      <a:ext uri="{FF2B5EF4-FFF2-40B4-BE49-F238E27FC236}">
                        <a16:creationId xmlns:a16="http://schemas.microsoft.com/office/drawing/2014/main" id="{63D8B9AA-EE9D-E8D2-A01E-BCDB9DAE9FA1}"/>
                      </a:ext>
                    </a:extLst>
                  </p:cNvPr>
                  <p:cNvSpPr/>
                  <p:nvPr/>
                </p:nvSpPr>
                <p:spPr>
                  <a:xfrm>
                    <a:off x="5184325" y="1659575"/>
                    <a:ext cx="3800" cy="1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" h="786" extrusionOk="0">
                        <a:moveTo>
                          <a:pt x="53" y="0"/>
                        </a:moveTo>
                        <a:cubicBezTo>
                          <a:pt x="36" y="0"/>
                          <a:pt x="27" y="9"/>
                          <a:pt x="27" y="27"/>
                        </a:cubicBezTo>
                        <a:cubicBezTo>
                          <a:pt x="0" y="249"/>
                          <a:pt x="27" y="480"/>
                          <a:pt x="89" y="702"/>
                        </a:cubicBezTo>
                        <a:lnTo>
                          <a:pt x="89" y="720"/>
                        </a:lnTo>
                        <a:cubicBezTo>
                          <a:pt x="80" y="728"/>
                          <a:pt x="80" y="737"/>
                          <a:pt x="80" y="746"/>
                        </a:cubicBezTo>
                        <a:lnTo>
                          <a:pt x="80" y="764"/>
                        </a:lnTo>
                        <a:cubicBezTo>
                          <a:pt x="80" y="777"/>
                          <a:pt x="90" y="785"/>
                          <a:pt x="102" y="785"/>
                        </a:cubicBezTo>
                        <a:cubicBezTo>
                          <a:pt x="106" y="785"/>
                          <a:pt x="111" y="784"/>
                          <a:pt x="116" y="782"/>
                        </a:cubicBezTo>
                        <a:lnTo>
                          <a:pt x="124" y="782"/>
                        </a:lnTo>
                        <a:cubicBezTo>
                          <a:pt x="142" y="782"/>
                          <a:pt x="151" y="764"/>
                          <a:pt x="142" y="746"/>
                        </a:cubicBezTo>
                        <a:lnTo>
                          <a:pt x="142" y="737"/>
                        </a:lnTo>
                        <a:cubicBezTo>
                          <a:pt x="142" y="720"/>
                          <a:pt x="124" y="711"/>
                          <a:pt x="116" y="711"/>
                        </a:cubicBezTo>
                        <a:lnTo>
                          <a:pt x="116" y="702"/>
                        </a:lnTo>
                        <a:cubicBezTo>
                          <a:pt x="62" y="480"/>
                          <a:pt x="45" y="258"/>
                          <a:pt x="80" y="36"/>
                        </a:cubicBezTo>
                        <a:cubicBezTo>
                          <a:pt x="80" y="18"/>
                          <a:pt x="71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69" name="Google Shape;18273;p64">
                    <a:extLst>
                      <a:ext uri="{FF2B5EF4-FFF2-40B4-BE49-F238E27FC236}">
                        <a16:creationId xmlns:a16="http://schemas.microsoft.com/office/drawing/2014/main" id="{901434E3-DFD3-C2E3-C833-DF00F9839FB1}"/>
                      </a:ext>
                    </a:extLst>
                  </p:cNvPr>
                  <p:cNvSpPr/>
                  <p:nvPr/>
                </p:nvSpPr>
                <p:spPr>
                  <a:xfrm>
                    <a:off x="5187425" y="1661350"/>
                    <a:ext cx="20225" cy="35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" h="1402" extrusionOk="0">
                        <a:moveTo>
                          <a:pt x="18" y="0"/>
                        </a:moveTo>
                        <a:cubicBezTo>
                          <a:pt x="9" y="0"/>
                          <a:pt x="0" y="36"/>
                          <a:pt x="9" y="71"/>
                        </a:cubicBezTo>
                        <a:cubicBezTo>
                          <a:pt x="18" y="98"/>
                          <a:pt x="27" y="116"/>
                          <a:pt x="27" y="133"/>
                        </a:cubicBezTo>
                        <a:cubicBezTo>
                          <a:pt x="45" y="178"/>
                          <a:pt x="63" y="231"/>
                          <a:pt x="80" y="302"/>
                        </a:cubicBezTo>
                        <a:cubicBezTo>
                          <a:pt x="143" y="462"/>
                          <a:pt x="222" y="622"/>
                          <a:pt x="302" y="773"/>
                        </a:cubicBezTo>
                        <a:cubicBezTo>
                          <a:pt x="391" y="924"/>
                          <a:pt x="489" y="1066"/>
                          <a:pt x="604" y="1199"/>
                        </a:cubicBezTo>
                        <a:cubicBezTo>
                          <a:pt x="640" y="1252"/>
                          <a:pt x="684" y="1297"/>
                          <a:pt x="711" y="1324"/>
                        </a:cubicBezTo>
                        <a:lnTo>
                          <a:pt x="738" y="1350"/>
                        </a:lnTo>
                        <a:cubicBezTo>
                          <a:pt x="729" y="1359"/>
                          <a:pt x="729" y="1377"/>
                          <a:pt x="738" y="1386"/>
                        </a:cubicBezTo>
                        <a:lnTo>
                          <a:pt x="747" y="1395"/>
                        </a:lnTo>
                        <a:cubicBezTo>
                          <a:pt x="751" y="1399"/>
                          <a:pt x="758" y="1401"/>
                          <a:pt x="765" y="1401"/>
                        </a:cubicBezTo>
                        <a:cubicBezTo>
                          <a:pt x="773" y="1401"/>
                          <a:pt x="782" y="1399"/>
                          <a:pt x="791" y="1395"/>
                        </a:cubicBezTo>
                        <a:lnTo>
                          <a:pt x="791" y="1386"/>
                        </a:lnTo>
                        <a:cubicBezTo>
                          <a:pt x="809" y="1377"/>
                          <a:pt x="809" y="1359"/>
                          <a:pt x="791" y="1341"/>
                        </a:cubicBezTo>
                        <a:lnTo>
                          <a:pt x="782" y="1332"/>
                        </a:lnTo>
                        <a:lnTo>
                          <a:pt x="755" y="1332"/>
                        </a:lnTo>
                        <a:lnTo>
                          <a:pt x="729" y="1306"/>
                        </a:lnTo>
                        <a:cubicBezTo>
                          <a:pt x="702" y="1279"/>
                          <a:pt x="667" y="1235"/>
                          <a:pt x="622" y="1181"/>
                        </a:cubicBezTo>
                        <a:cubicBezTo>
                          <a:pt x="409" y="906"/>
                          <a:pt x="240" y="604"/>
                          <a:pt x="134" y="284"/>
                        </a:cubicBezTo>
                        <a:cubicBezTo>
                          <a:pt x="107" y="213"/>
                          <a:pt x="98" y="160"/>
                          <a:pt x="80" y="124"/>
                        </a:cubicBezTo>
                        <a:cubicBezTo>
                          <a:pt x="63" y="80"/>
                          <a:pt x="63" y="62"/>
                          <a:pt x="63" y="62"/>
                        </a:cubicBezTo>
                        <a:cubicBezTo>
                          <a:pt x="54" y="27"/>
                          <a:pt x="36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0" name="Google Shape;18274;p64">
                    <a:extLst>
                      <a:ext uri="{FF2B5EF4-FFF2-40B4-BE49-F238E27FC236}">
                        <a16:creationId xmlns:a16="http://schemas.microsoft.com/office/drawing/2014/main" id="{AFF408CA-6EF7-D427-F6F8-47DAB50A4460}"/>
                      </a:ext>
                    </a:extLst>
                  </p:cNvPr>
                  <p:cNvSpPr/>
                  <p:nvPr/>
                </p:nvSpPr>
                <p:spPr>
                  <a:xfrm>
                    <a:off x="5169000" y="1659875"/>
                    <a:ext cx="11775" cy="10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" h="427" extrusionOk="0">
                        <a:moveTo>
                          <a:pt x="445" y="0"/>
                        </a:moveTo>
                        <a:cubicBezTo>
                          <a:pt x="440" y="0"/>
                          <a:pt x="434" y="2"/>
                          <a:pt x="427" y="6"/>
                        </a:cubicBezTo>
                        <a:cubicBezTo>
                          <a:pt x="284" y="86"/>
                          <a:pt x="160" y="201"/>
                          <a:pt x="62" y="343"/>
                        </a:cubicBezTo>
                        <a:lnTo>
                          <a:pt x="54" y="361"/>
                        </a:lnTo>
                        <a:cubicBezTo>
                          <a:pt x="45" y="361"/>
                          <a:pt x="27" y="361"/>
                          <a:pt x="27" y="370"/>
                        </a:cubicBezTo>
                        <a:lnTo>
                          <a:pt x="18" y="379"/>
                        </a:lnTo>
                        <a:cubicBezTo>
                          <a:pt x="0" y="397"/>
                          <a:pt x="9" y="414"/>
                          <a:pt x="27" y="423"/>
                        </a:cubicBezTo>
                        <a:lnTo>
                          <a:pt x="36" y="423"/>
                        </a:lnTo>
                        <a:cubicBezTo>
                          <a:pt x="38" y="426"/>
                          <a:pt x="43" y="427"/>
                          <a:pt x="47" y="427"/>
                        </a:cubicBezTo>
                        <a:cubicBezTo>
                          <a:pt x="58" y="427"/>
                          <a:pt x="71" y="421"/>
                          <a:pt x="71" y="414"/>
                        </a:cubicBezTo>
                        <a:lnTo>
                          <a:pt x="71" y="406"/>
                        </a:lnTo>
                        <a:cubicBezTo>
                          <a:pt x="80" y="397"/>
                          <a:pt x="80" y="388"/>
                          <a:pt x="80" y="379"/>
                        </a:cubicBezTo>
                        <a:lnTo>
                          <a:pt x="89" y="361"/>
                        </a:lnTo>
                        <a:cubicBezTo>
                          <a:pt x="187" y="228"/>
                          <a:pt x="311" y="121"/>
                          <a:pt x="453" y="50"/>
                        </a:cubicBezTo>
                        <a:cubicBezTo>
                          <a:pt x="462" y="41"/>
                          <a:pt x="471" y="24"/>
                          <a:pt x="462" y="15"/>
                        </a:cubicBezTo>
                        <a:cubicBezTo>
                          <a:pt x="457" y="4"/>
                          <a:pt x="452" y="0"/>
                          <a:pt x="44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1" name="Google Shape;18275;p64">
                    <a:extLst>
                      <a:ext uri="{FF2B5EF4-FFF2-40B4-BE49-F238E27FC236}">
                        <a16:creationId xmlns:a16="http://schemas.microsoft.com/office/drawing/2014/main" id="{7F0BC3DB-B952-F0E3-3851-09B3987D5345}"/>
                      </a:ext>
                    </a:extLst>
                  </p:cNvPr>
                  <p:cNvSpPr/>
                  <p:nvPr/>
                </p:nvSpPr>
                <p:spPr>
                  <a:xfrm>
                    <a:off x="5186525" y="1645875"/>
                    <a:ext cx="5375" cy="11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" h="460" extrusionOk="0">
                        <a:moveTo>
                          <a:pt x="175" y="0"/>
                        </a:moveTo>
                        <a:cubicBezTo>
                          <a:pt x="165" y="0"/>
                          <a:pt x="157" y="5"/>
                          <a:pt x="152" y="15"/>
                        </a:cubicBezTo>
                        <a:lnTo>
                          <a:pt x="143" y="24"/>
                        </a:lnTo>
                        <a:cubicBezTo>
                          <a:pt x="134" y="33"/>
                          <a:pt x="134" y="51"/>
                          <a:pt x="143" y="60"/>
                        </a:cubicBezTo>
                        <a:lnTo>
                          <a:pt x="125" y="77"/>
                        </a:lnTo>
                        <a:cubicBezTo>
                          <a:pt x="54" y="184"/>
                          <a:pt x="10" y="308"/>
                          <a:pt x="1" y="442"/>
                        </a:cubicBezTo>
                        <a:cubicBezTo>
                          <a:pt x="1" y="450"/>
                          <a:pt x="19" y="459"/>
                          <a:pt x="28" y="459"/>
                        </a:cubicBezTo>
                        <a:cubicBezTo>
                          <a:pt x="45" y="459"/>
                          <a:pt x="54" y="450"/>
                          <a:pt x="54" y="442"/>
                        </a:cubicBezTo>
                        <a:cubicBezTo>
                          <a:pt x="54" y="317"/>
                          <a:pt x="90" y="193"/>
                          <a:pt x="152" y="86"/>
                        </a:cubicBezTo>
                        <a:lnTo>
                          <a:pt x="161" y="77"/>
                        </a:lnTo>
                        <a:cubicBezTo>
                          <a:pt x="170" y="77"/>
                          <a:pt x="187" y="77"/>
                          <a:pt x="196" y="68"/>
                        </a:cubicBezTo>
                        <a:lnTo>
                          <a:pt x="205" y="60"/>
                        </a:lnTo>
                        <a:cubicBezTo>
                          <a:pt x="214" y="42"/>
                          <a:pt x="214" y="24"/>
                          <a:pt x="205" y="15"/>
                        </a:cubicBezTo>
                        <a:lnTo>
                          <a:pt x="196" y="6"/>
                        </a:lnTo>
                        <a:cubicBezTo>
                          <a:pt x="189" y="3"/>
                          <a:pt x="182" y="0"/>
                          <a:pt x="175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2" name="Google Shape;18276;p64">
                    <a:extLst>
                      <a:ext uri="{FF2B5EF4-FFF2-40B4-BE49-F238E27FC236}">
                        <a16:creationId xmlns:a16="http://schemas.microsoft.com/office/drawing/2014/main" id="{780F9FF8-68E0-D242-BC3F-8D0B08AAEBB7}"/>
                      </a:ext>
                    </a:extLst>
                  </p:cNvPr>
                  <p:cNvSpPr/>
                  <p:nvPr/>
                </p:nvSpPr>
                <p:spPr>
                  <a:xfrm>
                    <a:off x="5181875" y="1640100"/>
                    <a:ext cx="4675" cy="1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614" extrusionOk="0">
                        <a:moveTo>
                          <a:pt x="48" y="1"/>
                        </a:moveTo>
                        <a:cubicBezTo>
                          <a:pt x="42" y="1"/>
                          <a:pt x="34" y="3"/>
                          <a:pt x="27" y="6"/>
                        </a:cubicBezTo>
                        <a:lnTo>
                          <a:pt x="18" y="6"/>
                        </a:lnTo>
                        <a:cubicBezTo>
                          <a:pt x="9" y="15"/>
                          <a:pt x="0" y="33"/>
                          <a:pt x="9" y="42"/>
                        </a:cubicBezTo>
                        <a:lnTo>
                          <a:pt x="9" y="60"/>
                        </a:lnTo>
                        <a:cubicBezTo>
                          <a:pt x="18" y="69"/>
                          <a:pt x="27" y="77"/>
                          <a:pt x="45" y="77"/>
                        </a:cubicBezTo>
                        <a:lnTo>
                          <a:pt x="54" y="86"/>
                        </a:lnTo>
                        <a:cubicBezTo>
                          <a:pt x="80" y="166"/>
                          <a:pt x="107" y="255"/>
                          <a:pt x="116" y="335"/>
                        </a:cubicBezTo>
                        <a:cubicBezTo>
                          <a:pt x="134" y="415"/>
                          <a:pt x="143" y="504"/>
                          <a:pt x="134" y="584"/>
                        </a:cubicBezTo>
                        <a:cubicBezTo>
                          <a:pt x="134" y="593"/>
                          <a:pt x="143" y="610"/>
                          <a:pt x="151" y="610"/>
                        </a:cubicBezTo>
                        <a:cubicBezTo>
                          <a:pt x="156" y="613"/>
                          <a:pt x="160" y="614"/>
                          <a:pt x="164" y="614"/>
                        </a:cubicBezTo>
                        <a:cubicBezTo>
                          <a:pt x="174" y="614"/>
                          <a:pt x="180" y="606"/>
                          <a:pt x="187" y="593"/>
                        </a:cubicBezTo>
                        <a:cubicBezTo>
                          <a:pt x="187" y="504"/>
                          <a:pt x="178" y="415"/>
                          <a:pt x="160" y="326"/>
                        </a:cubicBezTo>
                        <a:cubicBezTo>
                          <a:pt x="143" y="246"/>
                          <a:pt x="116" y="157"/>
                          <a:pt x="80" y="77"/>
                        </a:cubicBezTo>
                        <a:lnTo>
                          <a:pt x="71" y="60"/>
                        </a:lnTo>
                        <a:cubicBezTo>
                          <a:pt x="80" y="51"/>
                          <a:pt x="80" y="42"/>
                          <a:pt x="71" y="33"/>
                        </a:cubicBezTo>
                        <a:lnTo>
                          <a:pt x="71" y="15"/>
                        </a:lnTo>
                        <a:cubicBezTo>
                          <a:pt x="66" y="5"/>
                          <a:pt x="58" y="1"/>
                          <a:pt x="4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3" name="Google Shape;18277;p64">
                    <a:extLst>
                      <a:ext uri="{FF2B5EF4-FFF2-40B4-BE49-F238E27FC236}">
                        <a16:creationId xmlns:a16="http://schemas.microsoft.com/office/drawing/2014/main" id="{249DE6E4-0F60-CBE9-956E-4298060A1CD0}"/>
                      </a:ext>
                    </a:extLst>
                  </p:cNvPr>
                  <p:cNvSpPr/>
                  <p:nvPr/>
                </p:nvSpPr>
                <p:spPr>
                  <a:xfrm>
                    <a:off x="5174100" y="1658150"/>
                    <a:ext cx="11350" cy="11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4" h="470" extrusionOk="0">
                        <a:moveTo>
                          <a:pt x="423" y="0"/>
                        </a:moveTo>
                        <a:cubicBezTo>
                          <a:pt x="419" y="0"/>
                          <a:pt x="414" y="1"/>
                          <a:pt x="409" y="4"/>
                        </a:cubicBezTo>
                        <a:cubicBezTo>
                          <a:pt x="347" y="57"/>
                          <a:pt x="276" y="119"/>
                          <a:pt x="223" y="181"/>
                        </a:cubicBezTo>
                        <a:cubicBezTo>
                          <a:pt x="160" y="244"/>
                          <a:pt x="107" y="315"/>
                          <a:pt x="63" y="386"/>
                        </a:cubicBezTo>
                        <a:lnTo>
                          <a:pt x="54" y="403"/>
                        </a:lnTo>
                        <a:cubicBezTo>
                          <a:pt x="36" y="403"/>
                          <a:pt x="27" y="403"/>
                          <a:pt x="18" y="421"/>
                        </a:cubicBezTo>
                        <a:lnTo>
                          <a:pt x="9" y="430"/>
                        </a:lnTo>
                        <a:cubicBezTo>
                          <a:pt x="1" y="439"/>
                          <a:pt x="9" y="466"/>
                          <a:pt x="27" y="466"/>
                        </a:cubicBezTo>
                        <a:lnTo>
                          <a:pt x="36" y="466"/>
                        </a:lnTo>
                        <a:cubicBezTo>
                          <a:pt x="41" y="468"/>
                          <a:pt x="46" y="469"/>
                          <a:pt x="51" y="469"/>
                        </a:cubicBezTo>
                        <a:cubicBezTo>
                          <a:pt x="63" y="469"/>
                          <a:pt x="72" y="463"/>
                          <a:pt x="72" y="457"/>
                        </a:cubicBezTo>
                        <a:lnTo>
                          <a:pt x="72" y="448"/>
                        </a:lnTo>
                        <a:cubicBezTo>
                          <a:pt x="80" y="439"/>
                          <a:pt x="80" y="430"/>
                          <a:pt x="80" y="412"/>
                        </a:cubicBezTo>
                        <a:lnTo>
                          <a:pt x="89" y="403"/>
                        </a:lnTo>
                        <a:cubicBezTo>
                          <a:pt x="134" y="332"/>
                          <a:pt x="196" y="270"/>
                          <a:pt x="258" y="208"/>
                        </a:cubicBezTo>
                        <a:cubicBezTo>
                          <a:pt x="311" y="155"/>
                          <a:pt x="382" y="93"/>
                          <a:pt x="445" y="48"/>
                        </a:cubicBezTo>
                        <a:cubicBezTo>
                          <a:pt x="454" y="39"/>
                          <a:pt x="454" y="22"/>
                          <a:pt x="445" y="13"/>
                        </a:cubicBezTo>
                        <a:cubicBezTo>
                          <a:pt x="438" y="6"/>
                          <a:pt x="432" y="0"/>
                          <a:pt x="423" y="0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4" name="Google Shape;18278;p64">
                    <a:extLst>
                      <a:ext uri="{FF2B5EF4-FFF2-40B4-BE49-F238E27FC236}">
                        <a16:creationId xmlns:a16="http://schemas.microsoft.com/office/drawing/2014/main" id="{413D6679-B21E-594C-0701-016AD5854C8D}"/>
                      </a:ext>
                    </a:extLst>
                  </p:cNvPr>
                  <p:cNvSpPr/>
                  <p:nvPr/>
                </p:nvSpPr>
                <p:spPr>
                  <a:xfrm>
                    <a:off x="5190750" y="1656900"/>
                    <a:ext cx="12475" cy="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9" h="99" extrusionOk="0">
                        <a:moveTo>
                          <a:pt x="463" y="1"/>
                        </a:moveTo>
                        <a:cubicBezTo>
                          <a:pt x="445" y="1"/>
                          <a:pt x="436" y="9"/>
                          <a:pt x="427" y="18"/>
                        </a:cubicBezTo>
                        <a:lnTo>
                          <a:pt x="409" y="18"/>
                        </a:lnTo>
                        <a:cubicBezTo>
                          <a:pt x="368" y="12"/>
                          <a:pt x="324" y="9"/>
                          <a:pt x="280" y="9"/>
                        </a:cubicBezTo>
                        <a:cubicBezTo>
                          <a:pt x="192" y="9"/>
                          <a:pt x="101" y="21"/>
                          <a:pt x="18" y="45"/>
                        </a:cubicBezTo>
                        <a:cubicBezTo>
                          <a:pt x="1" y="45"/>
                          <a:pt x="1" y="63"/>
                          <a:pt x="1" y="80"/>
                        </a:cubicBezTo>
                        <a:cubicBezTo>
                          <a:pt x="10" y="89"/>
                          <a:pt x="18" y="98"/>
                          <a:pt x="27" y="98"/>
                        </a:cubicBezTo>
                        <a:cubicBezTo>
                          <a:pt x="131" y="61"/>
                          <a:pt x="241" y="43"/>
                          <a:pt x="346" y="43"/>
                        </a:cubicBezTo>
                        <a:cubicBezTo>
                          <a:pt x="368" y="43"/>
                          <a:pt x="389" y="43"/>
                          <a:pt x="409" y="45"/>
                        </a:cubicBezTo>
                        <a:lnTo>
                          <a:pt x="427" y="45"/>
                        </a:lnTo>
                        <a:cubicBezTo>
                          <a:pt x="427" y="63"/>
                          <a:pt x="436" y="72"/>
                          <a:pt x="454" y="72"/>
                        </a:cubicBezTo>
                        <a:lnTo>
                          <a:pt x="463" y="72"/>
                        </a:lnTo>
                        <a:cubicBezTo>
                          <a:pt x="480" y="72"/>
                          <a:pt x="498" y="63"/>
                          <a:pt x="498" y="45"/>
                        </a:cubicBezTo>
                        <a:lnTo>
                          <a:pt x="498" y="36"/>
                        </a:lnTo>
                        <a:cubicBezTo>
                          <a:pt x="498" y="18"/>
                          <a:pt x="489" y="9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5" name="Google Shape;18279;p64">
                    <a:extLst>
                      <a:ext uri="{FF2B5EF4-FFF2-40B4-BE49-F238E27FC236}">
                        <a16:creationId xmlns:a16="http://schemas.microsoft.com/office/drawing/2014/main" id="{628E300F-0800-29BD-5D8E-8694F13BC252}"/>
                      </a:ext>
                    </a:extLst>
                  </p:cNvPr>
                  <p:cNvSpPr/>
                  <p:nvPr/>
                </p:nvSpPr>
                <p:spPr>
                  <a:xfrm>
                    <a:off x="5188100" y="1659250"/>
                    <a:ext cx="5350" cy="90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4" h="360" extrusionOk="0">
                        <a:moveTo>
                          <a:pt x="36" y="1"/>
                        </a:moveTo>
                        <a:cubicBezTo>
                          <a:pt x="30" y="1"/>
                          <a:pt x="22" y="7"/>
                          <a:pt x="9" y="13"/>
                        </a:cubicBezTo>
                        <a:cubicBezTo>
                          <a:pt x="0" y="22"/>
                          <a:pt x="0" y="40"/>
                          <a:pt x="0" y="40"/>
                        </a:cubicBezTo>
                        <a:cubicBezTo>
                          <a:pt x="71" y="102"/>
                          <a:pt x="116" y="182"/>
                          <a:pt x="151" y="271"/>
                        </a:cubicBezTo>
                        <a:lnTo>
                          <a:pt x="151" y="288"/>
                        </a:lnTo>
                        <a:cubicBezTo>
                          <a:pt x="142" y="297"/>
                          <a:pt x="133" y="306"/>
                          <a:pt x="133" y="324"/>
                        </a:cubicBezTo>
                        <a:lnTo>
                          <a:pt x="133" y="333"/>
                        </a:lnTo>
                        <a:cubicBezTo>
                          <a:pt x="142" y="351"/>
                          <a:pt x="160" y="359"/>
                          <a:pt x="169" y="359"/>
                        </a:cubicBezTo>
                        <a:lnTo>
                          <a:pt x="187" y="359"/>
                        </a:lnTo>
                        <a:cubicBezTo>
                          <a:pt x="195" y="351"/>
                          <a:pt x="213" y="333"/>
                          <a:pt x="204" y="315"/>
                        </a:cubicBezTo>
                        <a:lnTo>
                          <a:pt x="204" y="306"/>
                        </a:lnTo>
                        <a:cubicBezTo>
                          <a:pt x="204" y="288"/>
                          <a:pt x="187" y="280"/>
                          <a:pt x="178" y="280"/>
                        </a:cubicBezTo>
                        <a:lnTo>
                          <a:pt x="178" y="262"/>
                        </a:lnTo>
                        <a:cubicBezTo>
                          <a:pt x="151" y="164"/>
                          <a:pt x="107" y="75"/>
                          <a:pt x="45" y="4"/>
                        </a:cubicBezTo>
                        <a:cubicBezTo>
                          <a:pt x="42" y="2"/>
                          <a:pt x="39" y="1"/>
                          <a:pt x="36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6" name="Google Shape;18280;p64">
                    <a:extLst>
                      <a:ext uri="{FF2B5EF4-FFF2-40B4-BE49-F238E27FC236}">
                        <a16:creationId xmlns:a16="http://schemas.microsoft.com/office/drawing/2014/main" id="{8E27AA06-2D82-ADD5-9B93-6C5246F9BBB6}"/>
                      </a:ext>
                    </a:extLst>
                  </p:cNvPr>
                  <p:cNvSpPr/>
                  <p:nvPr/>
                </p:nvSpPr>
                <p:spPr>
                  <a:xfrm>
                    <a:off x="5186325" y="1662450"/>
                    <a:ext cx="18875" cy="43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5" h="1737" extrusionOk="0">
                        <a:moveTo>
                          <a:pt x="18" y="1"/>
                        </a:moveTo>
                        <a:cubicBezTo>
                          <a:pt x="9" y="1"/>
                          <a:pt x="0" y="36"/>
                          <a:pt x="9" y="80"/>
                        </a:cubicBezTo>
                        <a:cubicBezTo>
                          <a:pt x="9" y="80"/>
                          <a:pt x="9" y="107"/>
                          <a:pt x="27" y="160"/>
                        </a:cubicBezTo>
                        <a:cubicBezTo>
                          <a:pt x="36" y="205"/>
                          <a:pt x="44" y="276"/>
                          <a:pt x="71" y="356"/>
                        </a:cubicBezTo>
                        <a:cubicBezTo>
                          <a:pt x="178" y="747"/>
                          <a:pt x="338" y="1129"/>
                          <a:pt x="551" y="1475"/>
                        </a:cubicBezTo>
                        <a:cubicBezTo>
                          <a:pt x="595" y="1546"/>
                          <a:pt x="640" y="1608"/>
                          <a:pt x="666" y="1644"/>
                        </a:cubicBezTo>
                        <a:lnTo>
                          <a:pt x="684" y="1679"/>
                        </a:lnTo>
                        <a:cubicBezTo>
                          <a:pt x="675" y="1688"/>
                          <a:pt x="675" y="1697"/>
                          <a:pt x="684" y="1715"/>
                        </a:cubicBezTo>
                        <a:lnTo>
                          <a:pt x="693" y="1724"/>
                        </a:lnTo>
                        <a:cubicBezTo>
                          <a:pt x="699" y="1730"/>
                          <a:pt x="710" y="1736"/>
                          <a:pt x="722" y="1736"/>
                        </a:cubicBezTo>
                        <a:cubicBezTo>
                          <a:pt x="727" y="1736"/>
                          <a:pt x="732" y="1735"/>
                          <a:pt x="737" y="1732"/>
                        </a:cubicBezTo>
                        <a:lnTo>
                          <a:pt x="746" y="1724"/>
                        </a:lnTo>
                        <a:cubicBezTo>
                          <a:pt x="755" y="1715"/>
                          <a:pt x="755" y="1697"/>
                          <a:pt x="746" y="1679"/>
                        </a:cubicBezTo>
                        <a:lnTo>
                          <a:pt x="737" y="1670"/>
                        </a:lnTo>
                        <a:cubicBezTo>
                          <a:pt x="728" y="1661"/>
                          <a:pt x="719" y="1661"/>
                          <a:pt x="711" y="1661"/>
                        </a:cubicBezTo>
                        <a:lnTo>
                          <a:pt x="693" y="1635"/>
                        </a:lnTo>
                        <a:cubicBezTo>
                          <a:pt x="657" y="1590"/>
                          <a:pt x="622" y="1537"/>
                          <a:pt x="577" y="1466"/>
                        </a:cubicBezTo>
                        <a:cubicBezTo>
                          <a:pt x="533" y="1395"/>
                          <a:pt x="489" y="1306"/>
                          <a:pt x="444" y="1217"/>
                        </a:cubicBezTo>
                        <a:cubicBezTo>
                          <a:pt x="400" y="1120"/>
                          <a:pt x="346" y="1022"/>
                          <a:pt x="311" y="915"/>
                        </a:cubicBezTo>
                        <a:cubicBezTo>
                          <a:pt x="231" y="729"/>
                          <a:pt x="169" y="542"/>
                          <a:pt x="116" y="347"/>
                        </a:cubicBezTo>
                        <a:cubicBezTo>
                          <a:pt x="98" y="258"/>
                          <a:pt x="89" y="196"/>
                          <a:pt x="71" y="152"/>
                        </a:cubicBezTo>
                        <a:cubicBezTo>
                          <a:pt x="53" y="107"/>
                          <a:pt x="53" y="72"/>
                          <a:pt x="53" y="72"/>
                        </a:cubicBezTo>
                        <a:cubicBezTo>
                          <a:pt x="53" y="36"/>
                          <a:pt x="27" y="1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677" name="Google Shape;18281;p64">
                    <a:extLst>
                      <a:ext uri="{FF2B5EF4-FFF2-40B4-BE49-F238E27FC236}">
                        <a16:creationId xmlns:a16="http://schemas.microsoft.com/office/drawing/2014/main" id="{D7611F5C-1E9C-8B5D-4FFA-6F899CF764EC}"/>
                      </a:ext>
                    </a:extLst>
                  </p:cNvPr>
                  <p:cNvSpPr/>
                  <p:nvPr/>
                </p:nvSpPr>
                <p:spPr>
                  <a:xfrm>
                    <a:off x="5152350" y="1656875"/>
                    <a:ext cx="30650" cy="30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6" h="1205" extrusionOk="0">
                        <a:moveTo>
                          <a:pt x="1205" y="1"/>
                        </a:moveTo>
                        <a:cubicBezTo>
                          <a:pt x="1190" y="1"/>
                          <a:pt x="1168" y="8"/>
                          <a:pt x="1146" y="19"/>
                        </a:cubicBezTo>
                        <a:cubicBezTo>
                          <a:pt x="1146" y="19"/>
                          <a:pt x="1119" y="28"/>
                          <a:pt x="1084" y="46"/>
                        </a:cubicBezTo>
                        <a:lnTo>
                          <a:pt x="1013" y="81"/>
                        </a:lnTo>
                        <a:lnTo>
                          <a:pt x="924" y="135"/>
                        </a:lnTo>
                        <a:cubicBezTo>
                          <a:pt x="675" y="295"/>
                          <a:pt x="462" y="490"/>
                          <a:pt x="293" y="721"/>
                        </a:cubicBezTo>
                        <a:cubicBezTo>
                          <a:pt x="240" y="792"/>
                          <a:pt x="187" y="863"/>
                          <a:pt x="142" y="943"/>
                        </a:cubicBezTo>
                        <a:cubicBezTo>
                          <a:pt x="107" y="1005"/>
                          <a:pt x="80" y="1058"/>
                          <a:pt x="62" y="1103"/>
                        </a:cubicBezTo>
                        <a:lnTo>
                          <a:pt x="45" y="1138"/>
                        </a:lnTo>
                        <a:cubicBezTo>
                          <a:pt x="27" y="1138"/>
                          <a:pt x="18" y="1138"/>
                          <a:pt x="9" y="1156"/>
                        </a:cubicBezTo>
                        <a:lnTo>
                          <a:pt x="9" y="1165"/>
                        </a:lnTo>
                        <a:cubicBezTo>
                          <a:pt x="0" y="1174"/>
                          <a:pt x="9" y="1201"/>
                          <a:pt x="18" y="1201"/>
                        </a:cubicBezTo>
                        <a:lnTo>
                          <a:pt x="27" y="1201"/>
                        </a:lnTo>
                        <a:cubicBezTo>
                          <a:pt x="32" y="1203"/>
                          <a:pt x="36" y="1204"/>
                          <a:pt x="41" y="1204"/>
                        </a:cubicBezTo>
                        <a:cubicBezTo>
                          <a:pt x="53" y="1204"/>
                          <a:pt x="65" y="1196"/>
                          <a:pt x="71" y="1183"/>
                        </a:cubicBezTo>
                        <a:lnTo>
                          <a:pt x="71" y="1174"/>
                        </a:lnTo>
                        <a:cubicBezTo>
                          <a:pt x="80" y="1165"/>
                          <a:pt x="71" y="1147"/>
                          <a:pt x="71" y="1138"/>
                        </a:cubicBezTo>
                        <a:lnTo>
                          <a:pt x="80" y="1112"/>
                        </a:lnTo>
                        <a:cubicBezTo>
                          <a:pt x="107" y="1067"/>
                          <a:pt x="133" y="1014"/>
                          <a:pt x="169" y="952"/>
                        </a:cubicBezTo>
                        <a:cubicBezTo>
                          <a:pt x="213" y="872"/>
                          <a:pt x="267" y="801"/>
                          <a:pt x="320" y="739"/>
                        </a:cubicBezTo>
                        <a:cubicBezTo>
                          <a:pt x="489" y="517"/>
                          <a:pt x="702" y="321"/>
                          <a:pt x="942" y="179"/>
                        </a:cubicBezTo>
                        <a:lnTo>
                          <a:pt x="1030" y="126"/>
                        </a:lnTo>
                        <a:lnTo>
                          <a:pt x="1101" y="90"/>
                        </a:lnTo>
                        <a:cubicBezTo>
                          <a:pt x="1119" y="81"/>
                          <a:pt x="1146" y="73"/>
                          <a:pt x="1164" y="64"/>
                        </a:cubicBezTo>
                        <a:cubicBezTo>
                          <a:pt x="1199" y="46"/>
                          <a:pt x="1226" y="19"/>
                          <a:pt x="1226" y="10"/>
                        </a:cubicBezTo>
                        <a:cubicBezTo>
                          <a:pt x="1222" y="4"/>
                          <a:pt x="1215" y="1"/>
                          <a:pt x="1205" y="1"/>
                        </a:cubicBezTo>
                        <a:close/>
                      </a:path>
                    </a:pathLst>
                  </a:custGeom>
                  <a:solidFill>
                    <a:srgbClr val="DA8D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pic>
          <p:nvPicPr>
            <p:cNvPr id="4" name="Picture 3" descr="A picture containing doll, toy&#10;&#10;Description automatically generated">
              <a:extLst>
                <a:ext uri="{FF2B5EF4-FFF2-40B4-BE49-F238E27FC236}">
                  <a16:creationId xmlns:a16="http://schemas.microsoft.com/office/drawing/2014/main" id="{E89296A1-705C-7F6E-E6B0-7C5826D60B5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646748" y="2322413"/>
              <a:ext cx="1001240" cy="2352608"/>
            </a:xfrm>
            <a:prstGeom prst="rect">
              <a:avLst/>
            </a:prstGeom>
          </p:spPr>
        </p:pic>
        <p:pic>
          <p:nvPicPr>
            <p:cNvPr id="6" name="Picture 5" descr="A picture containing person, person, suit, dressed&#10;&#10;Description automatically generated">
              <a:extLst>
                <a:ext uri="{FF2B5EF4-FFF2-40B4-BE49-F238E27FC236}">
                  <a16:creationId xmlns:a16="http://schemas.microsoft.com/office/drawing/2014/main" id="{3BAF630F-2E3C-E98E-46E3-E1F144D5C6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211617" y="2399655"/>
              <a:ext cx="1086568" cy="239950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1257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:dissolve/>
      </p:transition>
    </mc:Choice>
    <mc:Fallback xmlns="">
      <p:transition spd="slow">
        <p:dissolv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Picture 38">
            <a:extLst>
              <a:ext uri="{FF2B5EF4-FFF2-40B4-BE49-F238E27FC236}">
                <a16:creationId xmlns:a16="http://schemas.microsoft.com/office/drawing/2014/main" id="{F5F2E6B1-74A2-16A0-B4CE-6F6D661DE49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47985" r="64634" b="37995"/>
          <a:stretch/>
        </p:blipFill>
        <p:spPr>
          <a:xfrm>
            <a:off x="3627" y="1071579"/>
            <a:ext cx="3233854" cy="721112"/>
          </a:xfrm>
          <a:prstGeom prst="rect">
            <a:avLst/>
          </a:prstGeom>
        </p:spPr>
      </p:pic>
      <p:graphicFrame>
        <p:nvGraphicFramePr>
          <p:cNvPr id="17158" name="Table 17158">
            <a:extLst>
              <a:ext uri="{FF2B5EF4-FFF2-40B4-BE49-F238E27FC236}">
                <a16:creationId xmlns:a16="http://schemas.microsoft.com/office/drawing/2014/main" id="{6AC6DC12-6C3D-C56C-5709-E6914FFCB8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126646"/>
              </p:ext>
            </p:extLst>
          </p:nvPr>
        </p:nvGraphicFramePr>
        <p:xfrm>
          <a:off x="1829214" y="1678735"/>
          <a:ext cx="5725472" cy="1672075"/>
        </p:xfrm>
        <a:graphic>
          <a:graphicData uri="http://schemas.openxmlformats.org/drawingml/2006/table">
            <a:tbl>
              <a:tblPr firstRow="1" bandRow="1">
                <a:tableStyleId>{9F316558-2172-4391-AE6A-C3A21C6957CF}</a:tableStyleId>
              </a:tblPr>
              <a:tblGrid>
                <a:gridCol w="1505546">
                  <a:extLst>
                    <a:ext uri="{9D8B030D-6E8A-4147-A177-3AD203B41FA5}">
                      <a16:colId xmlns:a16="http://schemas.microsoft.com/office/drawing/2014/main" val="1774259335"/>
                    </a:ext>
                  </a:extLst>
                </a:gridCol>
                <a:gridCol w="1439608">
                  <a:extLst>
                    <a:ext uri="{9D8B030D-6E8A-4147-A177-3AD203B41FA5}">
                      <a16:colId xmlns:a16="http://schemas.microsoft.com/office/drawing/2014/main" val="1444485776"/>
                    </a:ext>
                  </a:extLst>
                </a:gridCol>
                <a:gridCol w="1428621">
                  <a:extLst>
                    <a:ext uri="{9D8B030D-6E8A-4147-A177-3AD203B41FA5}">
                      <a16:colId xmlns:a16="http://schemas.microsoft.com/office/drawing/2014/main" val="2310281807"/>
                    </a:ext>
                  </a:extLst>
                </a:gridCol>
                <a:gridCol w="1351697">
                  <a:extLst>
                    <a:ext uri="{9D8B030D-6E8A-4147-A177-3AD203B41FA5}">
                      <a16:colId xmlns:a16="http://schemas.microsoft.com/office/drawing/2014/main" val="3686697483"/>
                    </a:ext>
                  </a:extLst>
                </a:gridCol>
              </a:tblGrid>
              <a:tr h="726610"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Đội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1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Đội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2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Đội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3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b="1" dirty="0" err="1">
                          <a:solidFill>
                            <a:srgbClr val="FFFFFF"/>
                          </a:solidFill>
                        </a:rPr>
                        <a:t>Đội</a:t>
                      </a:r>
                      <a:r>
                        <a:rPr lang="en-GB" b="1" dirty="0">
                          <a:solidFill>
                            <a:srgbClr val="FFFFFF"/>
                          </a:solidFill>
                        </a:rPr>
                        <a:t> 4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5952644"/>
                  </a:ext>
                </a:extLst>
              </a:tr>
              <a:tr h="945465"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GB" dirty="0"/>
                    </a:p>
                  </a:txBody>
                  <a:tcPr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8989000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E9452FD4-8F29-6451-DFBE-A2CF0FB56C2E}"/>
              </a:ext>
            </a:extLst>
          </p:cNvPr>
          <p:cNvSpPr txBox="1"/>
          <p:nvPr/>
        </p:nvSpPr>
        <p:spPr>
          <a:xfrm>
            <a:off x="2206967" y="823081"/>
            <a:ext cx="4585719" cy="49699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TỔNG ĐIỂM CỦA PHIẾU ĐÁNH GIÁ</a:t>
            </a:r>
            <a:endParaRPr kumimoji="0" lang="en-GB" sz="2000" b="1" i="1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Comfortaa"/>
            </a:endParaRPr>
          </a:p>
        </p:txBody>
      </p:sp>
    </p:spTree>
    <p:extLst>
      <p:ext uri="{BB962C8B-B14F-4D97-AF65-F5344CB8AC3E}">
        <p14:creationId xmlns:p14="http://schemas.microsoft.com/office/powerpoint/2010/main" val="157657565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picture containing curtain, furniture&#10;&#10;Description automatically generated">
            <a:extLst>
              <a:ext uri="{FF2B5EF4-FFF2-40B4-BE49-F238E27FC236}">
                <a16:creationId xmlns:a16="http://schemas.microsoft.com/office/drawing/2014/main" id="{A74712D9-A003-E066-E94B-D2F710A1E19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0EB357EF-1A34-E9B2-0FD9-3F3E29BE78C7}"/>
              </a:ext>
            </a:extLst>
          </p:cNvPr>
          <p:cNvSpPr txBox="1"/>
          <p:nvPr/>
        </p:nvSpPr>
        <p:spPr>
          <a:xfrm>
            <a:off x="2846934" y="1494532"/>
            <a:ext cx="3450132" cy="1077218"/>
          </a:xfrm>
          <a:prstGeom prst="rect">
            <a:avLst/>
          </a:prstGeom>
          <a:noFill/>
          <a:scene3d>
            <a:camera prst="perspectiveContrastingRightFacing"/>
            <a:lightRig rig="threePt" dir="t"/>
          </a:scene3d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3200" b="1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Comfortaa"/>
              </a:rPr>
              <a:t>TUYÊN DƯƠNG  KHEN THƯỞNG</a:t>
            </a:r>
          </a:p>
        </p:txBody>
      </p:sp>
      <p:pic>
        <p:nvPicPr>
          <p:cNvPr id="4" name="HAT MAU_MUA XUÂN ƠI">
            <a:hlinkClick r:id="" action="ppaction://media"/>
            <a:extLst>
              <a:ext uri="{FF2B5EF4-FFF2-40B4-BE49-F238E27FC236}">
                <a16:creationId xmlns:a16="http://schemas.microsoft.com/office/drawing/2014/main" id="{D6B391CA-4B5C-B379-EDD5-4EA46E5CAAFC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8621132" y="4628530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41363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193583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  <p:bldLst>
      <p:bldP spid="4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082495" y="4453479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258656" y="3606096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D6B92BFD-8500-4A40-4A49-08675003A2D6}"/>
              </a:ext>
            </a:extLst>
          </p:cNvPr>
          <p:cNvCxnSpPr>
            <a:cxnSpLocks/>
          </p:cNvCxnSpPr>
          <p:nvPr/>
        </p:nvCxnSpPr>
        <p:spPr>
          <a:xfrm>
            <a:off x="160389" y="2836457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AD5634A0-7D89-7B98-5B0A-B901A253353E}"/>
              </a:ext>
            </a:extLst>
          </p:cNvPr>
          <p:cNvCxnSpPr>
            <a:cxnSpLocks/>
          </p:cNvCxnSpPr>
          <p:nvPr/>
        </p:nvCxnSpPr>
        <p:spPr>
          <a:xfrm>
            <a:off x="160389" y="3485581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6F8E5AA-ACAF-B28A-AAFB-13AD4F5A967F}"/>
              </a:ext>
            </a:extLst>
          </p:cNvPr>
          <p:cNvSpPr/>
          <p:nvPr/>
        </p:nvSpPr>
        <p:spPr>
          <a:xfrm flipH="1">
            <a:off x="725236" y="1650381"/>
            <a:ext cx="7483831" cy="622916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90000"/>
            </a:schemeClr>
          </a:solidFill>
          <a:ln w="38100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17424A-9F64-059F-39B6-29BD759770CE}"/>
              </a:ext>
            </a:extLst>
          </p:cNvPr>
          <p:cNvSpPr txBox="1"/>
          <p:nvPr/>
        </p:nvSpPr>
        <p:spPr>
          <a:xfrm>
            <a:off x="1654434" y="1799134"/>
            <a:ext cx="609261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Câu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hỏi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: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Bài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hát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Mùa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xuân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ơi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do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nhạc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sĩ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nào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sáng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tác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?</a:t>
            </a:r>
          </a:p>
        </p:txBody>
      </p:sp>
      <p:sp>
        <p:nvSpPr>
          <p:cNvPr id="8" name="bang a">
            <a:extLst>
              <a:ext uri="{FF2B5EF4-FFF2-40B4-BE49-F238E27FC236}">
                <a16:creationId xmlns:a16="http://schemas.microsoft.com/office/drawing/2014/main" id="{0C8C56D2-E844-5FB3-EAF6-5555C3FE1203}"/>
              </a:ext>
            </a:extLst>
          </p:cNvPr>
          <p:cNvSpPr/>
          <p:nvPr/>
        </p:nvSpPr>
        <p:spPr>
          <a:xfrm flipH="1">
            <a:off x="4673504" y="3286958"/>
            <a:ext cx="3651951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9" name="bang c">
            <a:extLst>
              <a:ext uri="{FF2B5EF4-FFF2-40B4-BE49-F238E27FC236}">
                <a16:creationId xmlns:a16="http://schemas.microsoft.com/office/drawing/2014/main" id="{A098295F-9E83-11E4-122A-977BA8BAD2FA}"/>
              </a:ext>
            </a:extLst>
          </p:cNvPr>
          <p:cNvSpPr/>
          <p:nvPr/>
        </p:nvSpPr>
        <p:spPr>
          <a:xfrm flipH="1">
            <a:off x="597748" y="3279585"/>
            <a:ext cx="3684584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0" name="dap an a">
            <a:extLst>
              <a:ext uri="{FF2B5EF4-FFF2-40B4-BE49-F238E27FC236}">
                <a16:creationId xmlns:a16="http://schemas.microsoft.com/office/drawing/2014/main" id="{6CD376EB-B2FB-4343-A44F-A88EF741FE9E}"/>
              </a:ext>
            </a:extLst>
          </p:cNvPr>
          <p:cNvSpPr txBox="1"/>
          <p:nvPr/>
        </p:nvSpPr>
        <p:spPr>
          <a:xfrm>
            <a:off x="4891668" y="3350126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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D. 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Nguyễn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Ngọc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Thiện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11" name="dap an c">
            <a:extLst>
              <a:ext uri="{FF2B5EF4-FFF2-40B4-BE49-F238E27FC236}">
                <a16:creationId xmlns:a16="http://schemas.microsoft.com/office/drawing/2014/main" id="{9DFA74D4-8E32-14A3-71A0-7D79CF5B5C8F}"/>
              </a:ext>
            </a:extLst>
          </p:cNvPr>
          <p:cNvSpPr txBox="1"/>
          <p:nvPr/>
        </p:nvSpPr>
        <p:spPr>
          <a:xfrm>
            <a:off x="829101" y="3323266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Trịnh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Công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Sơn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12" name="bang b">
            <a:extLst>
              <a:ext uri="{FF2B5EF4-FFF2-40B4-BE49-F238E27FC236}">
                <a16:creationId xmlns:a16="http://schemas.microsoft.com/office/drawing/2014/main" id="{19497271-DAD7-E000-0DF0-5A8A33BD834F}"/>
              </a:ext>
            </a:extLst>
          </p:cNvPr>
          <p:cNvSpPr/>
          <p:nvPr/>
        </p:nvSpPr>
        <p:spPr>
          <a:xfrm flipH="1">
            <a:off x="610934" y="2637835"/>
            <a:ext cx="3657008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3" name="bang d">
            <a:extLst>
              <a:ext uri="{FF2B5EF4-FFF2-40B4-BE49-F238E27FC236}">
                <a16:creationId xmlns:a16="http://schemas.microsoft.com/office/drawing/2014/main" id="{C2840265-F38F-3B26-9372-675289818A4A}"/>
              </a:ext>
            </a:extLst>
          </p:cNvPr>
          <p:cNvSpPr/>
          <p:nvPr/>
        </p:nvSpPr>
        <p:spPr>
          <a:xfrm flipH="1">
            <a:off x="4673505" y="2632138"/>
            <a:ext cx="3657008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4" name="dap an b">
            <a:extLst>
              <a:ext uri="{FF2B5EF4-FFF2-40B4-BE49-F238E27FC236}">
                <a16:creationId xmlns:a16="http://schemas.microsoft.com/office/drawing/2014/main" id="{1C43BDB1-A563-6C2F-EAC8-B7FDD37E18C1}"/>
              </a:ext>
            </a:extLst>
          </p:cNvPr>
          <p:cNvSpPr txBox="1"/>
          <p:nvPr/>
        </p:nvSpPr>
        <p:spPr>
          <a:xfrm>
            <a:off x="835692" y="2688110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A.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Bùi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Anh Tú</a:t>
            </a:r>
          </a:p>
        </p:txBody>
      </p:sp>
      <p:sp>
        <p:nvSpPr>
          <p:cNvPr id="15" name="dap an d">
            <a:extLst>
              <a:ext uri="{FF2B5EF4-FFF2-40B4-BE49-F238E27FC236}">
                <a16:creationId xmlns:a16="http://schemas.microsoft.com/office/drawing/2014/main" id="{A2C09037-73F8-B374-8158-63729816650F}"/>
              </a:ext>
            </a:extLst>
          </p:cNvPr>
          <p:cNvSpPr txBox="1"/>
          <p:nvPr/>
        </p:nvSpPr>
        <p:spPr>
          <a:xfrm>
            <a:off x="4891668" y="2689007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Hoàng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Lân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–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Hoàng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Long</a:t>
            </a:r>
          </a:p>
        </p:txBody>
      </p:sp>
      <p:pic>
        <p:nvPicPr>
          <p:cNvPr id="16" name="Question">
            <a:hlinkClick r:id="" action="ppaction://media"/>
            <a:extLst>
              <a:ext uri="{FF2B5EF4-FFF2-40B4-BE49-F238E27FC236}">
                <a16:creationId xmlns:a16="http://schemas.microsoft.com/office/drawing/2014/main" id="{0D8DF1F5-F520-4857-D640-641FC3999E7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080551" y="3705086"/>
            <a:ext cx="365522" cy="365522"/>
          </a:xfrm>
          <a:prstGeom prst="rect">
            <a:avLst/>
          </a:prstGeom>
        </p:spPr>
      </p:pic>
      <p:pic>
        <p:nvPicPr>
          <p:cNvPr id="17" name="Final Answer">
            <a:hlinkClick r:id="" action="ppaction://media"/>
            <a:extLst>
              <a:ext uri="{FF2B5EF4-FFF2-40B4-BE49-F238E27FC236}">
                <a16:creationId xmlns:a16="http://schemas.microsoft.com/office/drawing/2014/main" id="{2D4BDB69-A0D4-D0D3-082A-6F7061640458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60059" y="3684204"/>
            <a:ext cx="365522" cy="365522"/>
          </a:xfrm>
          <a:prstGeom prst="rect">
            <a:avLst/>
          </a:prstGeom>
        </p:spPr>
      </p:pic>
      <p:pic>
        <p:nvPicPr>
          <p:cNvPr id="18" name="Win">
            <a:hlinkClick r:id="" action="ppaction://media"/>
            <a:extLst>
              <a:ext uri="{FF2B5EF4-FFF2-40B4-BE49-F238E27FC236}">
                <a16:creationId xmlns:a16="http://schemas.microsoft.com/office/drawing/2014/main" id="{5C509EDF-A710-91F1-994F-BF94F47E5E7E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18024" y="3746211"/>
            <a:ext cx="365522" cy="365522"/>
          </a:xfrm>
          <a:prstGeom prst="rect">
            <a:avLst/>
          </a:prstGeom>
        </p:spPr>
      </p:pic>
      <p:pic>
        <p:nvPicPr>
          <p:cNvPr id="19" name="Lose">
            <a:hlinkClick r:id="" action="ppaction://media"/>
            <a:extLst>
              <a:ext uri="{FF2B5EF4-FFF2-40B4-BE49-F238E27FC236}">
                <a16:creationId xmlns:a16="http://schemas.microsoft.com/office/drawing/2014/main" id="{9DCDED0F-A75F-6BBF-BFCE-84B99143550D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28761" y="3767093"/>
            <a:ext cx="365522" cy="365522"/>
          </a:xfrm>
          <a:prstGeom prst="rect">
            <a:avLst/>
          </a:prstGeom>
        </p:spPr>
      </p:pic>
      <p:sp>
        <p:nvSpPr>
          <p:cNvPr id="20" name="Oval 19">
            <a:extLst>
              <a:ext uri="{FF2B5EF4-FFF2-40B4-BE49-F238E27FC236}">
                <a16:creationId xmlns:a16="http://schemas.microsoft.com/office/drawing/2014/main" id="{56E8DD81-BBFA-21ED-A191-8531231E2A1C}"/>
              </a:ext>
            </a:extLst>
          </p:cNvPr>
          <p:cNvSpPr/>
          <p:nvPr/>
        </p:nvSpPr>
        <p:spPr>
          <a:xfrm>
            <a:off x="5158991" y="3390899"/>
            <a:ext cx="243556" cy="236626"/>
          </a:xfrm>
          <a:prstGeom prst="ellips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21" name="sai">
            <a:hlinkClick r:id="" action="ppaction://media"/>
            <a:extLst>
              <a:ext uri="{FF2B5EF4-FFF2-40B4-BE49-F238E27FC236}">
                <a16:creationId xmlns:a16="http://schemas.microsoft.com/office/drawing/2014/main" id="{975D3108-620D-0E27-069A-9C20BE6D8523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59317" y="3633650"/>
            <a:ext cx="457200" cy="457200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E60A674E-C44F-0178-9538-FC68E6ED05D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6762" y="2600164"/>
            <a:ext cx="472586" cy="472586"/>
          </a:xfrm>
          <a:prstGeom prst="rect">
            <a:avLst/>
          </a:prstGeom>
        </p:spPr>
      </p:pic>
      <p:pic>
        <p:nvPicPr>
          <p:cNvPr id="23" name="sai">
            <a:hlinkClick r:id="" action="ppaction://media"/>
            <a:extLst>
              <a:ext uri="{FF2B5EF4-FFF2-40B4-BE49-F238E27FC236}">
                <a16:creationId xmlns:a16="http://schemas.microsoft.com/office/drawing/2014/main" id="{10D05000-F686-3279-65DB-C2D9D2B891C6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36454" y="3620417"/>
            <a:ext cx="457200" cy="457200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ABEE9481-4A04-C76D-DB0E-620F1E25391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179" y="2600164"/>
            <a:ext cx="472586" cy="472586"/>
          </a:xfrm>
          <a:prstGeom prst="rect">
            <a:avLst/>
          </a:prstGeom>
        </p:spPr>
      </p:pic>
      <p:pic>
        <p:nvPicPr>
          <p:cNvPr id="25" name="sai">
            <a:hlinkClick r:id="" action="ppaction://media"/>
            <a:extLst>
              <a:ext uri="{FF2B5EF4-FFF2-40B4-BE49-F238E27FC236}">
                <a16:creationId xmlns:a16="http://schemas.microsoft.com/office/drawing/2014/main" id="{B5330AE3-8A55-CC5E-2A5D-47BAADE59F3B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23636" y="3628565"/>
            <a:ext cx="457200" cy="457200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2EE7F5A3-CD9E-F266-897F-E6DE5A65B14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810" y="3251946"/>
            <a:ext cx="472586" cy="472586"/>
          </a:xfrm>
          <a:prstGeom prst="rect">
            <a:avLst/>
          </a:prstGeom>
        </p:spPr>
      </p:pic>
      <p:pic>
        <p:nvPicPr>
          <p:cNvPr id="27" name="dung">
            <a:hlinkClick r:id="" action="ppaction://media"/>
            <a:extLst>
              <a:ext uri="{FF2B5EF4-FFF2-40B4-BE49-F238E27FC236}">
                <a16:creationId xmlns:a16="http://schemas.microsoft.com/office/drawing/2014/main" id="{AEE8C880-FC65-FE3C-FF31-8AD71BCF3868}"/>
              </a:ext>
            </a:extLst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14221" y="3636713"/>
            <a:ext cx="457200" cy="457200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6AFDA7B7-D97D-AE77-6C59-049E19F75AC5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79128" y="3286630"/>
            <a:ext cx="502703" cy="437902"/>
          </a:xfrm>
          <a:prstGeom prst="rect">
            <a:avLst/>
          </a:prstGeom>
        </p:spPr>
      </p:pic>
      <p:sp>
        <p:nvSpPr>
          <p:cNvPr id="30" name="Google Shape;400;p38">
            <a:extLst>
              <a:ext uri="{FF2B5EF4-FFF2-40B4-BE49-F238E27FC236}">
                <a16:creationId xmlns:a16="http://schemas.microsoft.com/office/drawing/2014/main" id="{8F51F18C-C1B1-F2D6-1EE6-C07169D388AE}"/>
              </a:ext>
            </a:extLst>
          </p:cNvPr>
          <p:cNvSpPr txBox="1">
            <a:spLocks/>
          </p:cNvSpPr>
          <p:nvPr/>
        </p:nvSpPr>
        <p:spPr>
          <a:xfrm rot="21599640">
            <a:off x="2491742" y="650887"/>
            <a:ext cx="4190998" cy="478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000" b="1" i="0" u="none" strike="noStrike" kern="0" cap="none" spc="38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TỔNG HỢP KIẾN THỨC CHỦ ĐỀ 5</a:t>
            </a:r>
            <a:endParaRPr kumimoji="0" lang="en-US" sz="3000" b="1" i="0" u="none" strike="noStrike" kern="0" cap="none" spc="38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0339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9360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6" dur="20218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8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19" presetClass="emph" presetSubtype="0" repeatCount="400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animClr clrSpc="rgb" dir="cw">
                                      <p:cBhvr>
                                        <p:cTn id="5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7732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3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stop">
                                      <p:cBhvr>
                                        <p:cTn id="57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8" presetID="24" presetClass="emph" presetSubtype="0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6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5410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0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1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9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01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2" fill="hold">
                      <p:stCondLst>
                        <p:cond delay="0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0" dur="5410" fill="hold"/>
                                        <p:tgtEl>
                                          <p:spTgt spid="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1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7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8" presetID="19" presetClass="emph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30" presetClass="emph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2" dur="5410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3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9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0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  <p:audio>
              <p:cMediaNode vol="80000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  <p:audio>
              <p:cMediaNode vol="80000">
                <p:cTn id="1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1"/>
                </p:tgtEl>
              </p:cMediaNode>
            </p:audio>
            <p:audio>
              <p:cMediaNode vol="80000">
                <p:cTn id="1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3"/>
                </p:tgtEl>
              </p:cMediaNode>
            </p:audio>
            <p:audio>
              <p:cMediaNode vol="80000">
                <p:cTn id="1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5"/>
                </p:tgtEl>
              </p:cMediaNode>
            </p:audio>
            <p:audio>
              <p:cMediaNode vol="80000">
                <p:cTn id="16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7"/>
                </p:tgtEl>
              </p:cMediaNode>
            </p:audio>
          </p:childTnLst>
        </p:cTn>
      </p:par>
    </p:tnLst>
    <p:bldLst>
      <p:bldP spid="7" grpId="0"/>
      <p:bldP spid="8" grpId="0" animBg="1"/>
      <p:bldP spid="8" grpId="1" animBg="1"/>
      <p:bldP spid="9" grpId="0" animBg="1"/>
      <p:bldP spid="9" grpId="1" animBg="1"/>
      <p:bldP spid="10" grpId="0"/>
      <p:bldP spid="10" grpId="1"/>
      <p:bldP spid="10" grpId="2"/>
      <p:bldP spid="11" grpId="0"/>
      <p:bldP spid="11" grpId="1"/>
      <p:bldP spid="11" grpId="2"/>
      <p:bldP spid="12" grpId="0" animBg="1"/>
      <p:bldP spid="12" grpId="1" animBg="1"/>
      <p:bldP spid="13" grpId="0" animBg="1"/>
      <p:bldP spid="13" grpId="1" animBg="1"/>
      <p:bldP spid="14" grpId="0"/>
      <p:bldP spid="14" grpId="1"/>
      <p:bldP spid="15" grpId="0"/>
      <p:bldP spid="15" grpId="1"/>
      <p:bldP spid="20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185349" y="4299471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361510" y="3452088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" name="Google Shape;17904;p60">
            <a:extLst>
              <a:ext uri="{FF2B5EF4-FFF2-40B4-BE49-F238E27FC236}">
                <a16:creationId xmlns:a16="http://schemas.microsoft.com/office/drawing/2014/main" id="{7D24CC1A-4CFC-4055-8F44-F8B11B26FC96}"/>
              </a:ext>
            </a:extLst>
          </p:cNvPr>
          <p:cNvSpPr/>
          <p:nvPr/>
        </p:nvSpPr>
        <p:spPr>
          <a:xfrm>
            <a:off x="5950603" y="1483877"/>
            <a:ext cx="1000500" cy="1000500"/>
          </a:xfrm>
          <a:prstGeom prst="ellipse">
            <a:avLst/>
          </a:prstGeom>
          <a:solidFill>
            <a:srgbClr val="E8BFD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7" name="Google Shape;17905;p60">
            <a:extLst>
              <a:ext uri="{FF2B5EF4-FFF2-40B4-BE49-F238E27FC236}">
                <a16:creationId xmlns:a16="http://schemas.microsoft.com/office/drawing/2014/main" id="{0E2DE1C1-8469-3018-962D-9E470954D961}"/>
              </a:ext>
            </a:extLst>
          </p:cNvPr>
          <p:cNvSpPr/>
          <p:nvPr/>
        </p:nvSpPr>
        <p:spPr>
          <a:xfrm>
            <a:off x="2028539" y="1484413"/>
            <a:ext cx="1000500" cy="1000500"/>
          </a:xfrm>
          <a:prstGeom prst="ellipse">
            <a:avLst/>
          </a:prstGeom>
          <a:solidFill>
            <a:srgbClr val="E8BFD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8" name="Google Shape;17921;p60">
            <a:extLst>
              <a:ext uri="{FF2B5EF4-FFF2-40B4-BE49-F238E27FC236}">
                <a16:creationId xmlns:a16="http://schemas.microsoft.com/office/drawing/2014/main" id="{19F03878-1CEB-0486-4F01-B69B9249949D}"/>
              </a:ext>
            </a:extLst>
          </p:cNvPr>
          <p:cNvGrpSpPr/>
          <p:nvPr/>
        </p:nvGrpSpPr>
        <p:grpSpPr>
          <a:xfrm rot="1597213">
            <a:off x="2189347" y="1655601"/>
            <a:ext cx="679631" cy="658272"/>
            <a:chOff x="5230050" y="2005675"/>
            <a:chExt cx="81300" cy="78750"/>
          </a:xfrm>
        </p:grpSpPr>
        <p:sp>
          <p:nvSpPr>
            <p:cNvPr id="9" name="Google Shape;17922;p60">
              <a:extLst>
                <a:ext uri="{FF2B5EF4-FFF2-40B4-BE49-F238E27FC236}">
                  <a16:creationId xmlns:a16="http://schemas.microsoft.com/office/drawing/2014/main" id="{C8D2B1EE-5B23-A9C4-4A4C-B5FC0D2E43A8}"/>
                </a:ext>
              </a:extLst>
            </p:cNvPr>
            <p:cNvSpPr/>
            <p:nvPr/>
          </p:nvSpPr>
          <p:spPr>
            <a:xfrm>
              <a:off x="5275900" y="2005675"/>
              <a:ext cx="35450" cy="61450"/>
            </a:xfrm>
            <a:custGeom>
              <a:avLst/>
              <a:gdLst/>
              <a:ahLst/>
              <a:cxnLst/>
              <a:rect l="l" t="t" r="r" b="b"/>
              <a:pathLst>
                <a:path w="1418" h="2458" extrusionOk="0">
                  <a:moveTo>
                    <a:pt x="517" y="1"/>
                  </a:moveTo>
                  <a:cubicBezTo>
                    <a:pt x="145" y="1"/>
                    <a:pt x="0" y="346"/>
                    <a:pt x="14" y="681"/>
                  </a:cubicBezTo>
                  <a:cubicBezTo>
                    <a:pt x="23" y="1116"/>
                    <a:pt x="272" y="1409"/>
                    <a:pt x="307" y="1853"/>
                  </a:cubicBezTo>
                  <a:cubicBezTo>
                    <a:pt x="343" y="2306"/>
                    <a:pt x="609" y="2457"/>
                    <a:pt x="609" y="2457"/>
                  </a:cubicBezTo>
                  <a:cubicBezTo>
                    <a:pt x="1107" y="2386"/>
                    <a:pt x="1311" y="1809"/>
                    <a:pt x="1364" y="1374"/>
                  </a:cubicBezTo>
                  <a:cubicBezTo>
                    <a:pt x="1417" y="938"/>
                    <a:pt x="1266" y="254"/>
                    <a:pt x="876" y="86"/>
                  </a:cubicBezTo>
                  <a:cubicBezTo>
                    <a:pt x="738" y="26"/>
                    <a:pt x="619" y="1"/>
                    <a:pt x="517" y="1"/>
                  </a:cubicBezTo>
                  <a:close/>
                </a:path>
              </a:pathLst>
            </a:custGeom>
            <a:solidFill>
              <a:srgbClr val="FFF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17923;p60">
              <a:extLst>
                <a:ext uri="{FF2B5EF4-FFF2-40B4-BE49-F238E27FC236}">
                  <a16:creationId xmlns:a16="http://schemas.microsoft.com/office/drawing/2014/main" id="{18A57162-B144-E8C2-0AD4-04D07467C40A}"/>
                </a:ext>
              </a:extLst>
            </p:cNvPr>
            <p:cNvSpPr/>
            <p:nvPr/>
          </p:nvSpPr>
          <p:spPr>
            <a:xfrm>
              <a:off x="5230725" y="2022350"/>
              <a:ext cx="69375" cy="48575"/>
            </a:xfrm>
            <a:custGeom>
              <a:avLst/>
              <a:gdLst/>
              <a:ahLst/>
              <a:cxnLst/>
              <a:rect l="l" t="t" r="r" b="b"/>
              <a:pathLst>
                <a:path w="2775" h="1943" extrusionOk="0">
                  <a:moveTo>
                    <a:pt x="1061" y="1"/>
                  </a:moveTo>
                  <a:cubicBezTo>
                    <a:pt x="727" y="1"/>
                    <a:pt x="318" y="249"/>
                    <a:pt x="258" y="316"/>
                  </a:cubicBezTo>
                  <a:cubicBezTo>
                    <a:pt x="196" y="396"/>
                    <a:pt x="0" y="955"/>
                    <a:pt x="427" y="1426"/>
                  </a:cubicBezTo>
                  <a:cubicBezTo>
                    <a:pt x="702" y="1719"/>
                    <a:pt x="1084" y="1897"/>
                    <a:pt x="1493" y="1923"/>
                  </a:cubicBezTo>
                  <a:cubicBezTo>
                    <a:pt x="1590" y="1937"/>
                    <a:pt x="1679" y="1943"/>
                    <a:pt x="1761" y="1943"/>
                  </a:cubicBezTo>
                  <a:cubicBezTo>
                    <a:pt x="2775" y="1943"/>
                    <a:pt x="2675" y="995"/>
                    <a:pt x="2363" y="715"/>
                  </a:cubicBezTo>
                  <a:cubicBezTo>
                    <a:pt x="2034" y="422"/>
                    <a:pt x="1661" y="183"/>
                    <a:pt x="1244" y="32"/>
                  </a:cubicBezTo>
                  <a:cubicBezTo>
                    <a:pt x="1188" y="10"/>
                    <a:pt x="1126" y="1"/>
                    <a:pt x="1061" y="1"/>
                  </a:cubicBezTo>
                  <a:close/>
                </a:path>
              </a:pathLst>
            </a:custGeom>
            <a:solidFill>
              <a:srgbClr val="FFF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17924;p60">
              <a:extLst>
                <a:ext uri="{FF2B5EF4-FFF2-40B4-BE49-F238E27FC236}">
                  <a16:creationId xmlns:a16="http://schemas.microsoft.com/office/drawing/2014/main" id="{BDAF4F3D-01E0-B861-E80E-7C416D1A8FA1}"/>
                </a:ext>
              </a:extLst>
            </p:cNvPr>
            <p:cNvSpPr/>
            <p:nvPr/>
          </p:nvSpPr>
          <p:spPr>
            <a:xfrm>
              <a:off x="5230050" y="2062275"/>
              <a:ext cx="52875" cy="22150"/>
            </a:xfrm>
            <a:custGeom>
              <a:avLst/>
              <a:gdLst/>
              <a:ahLst/>
              <a:cxnLst/>
              <a:rect l="l" t="t" r="r" b="b"/>
              <a:pathLst>
                <a:path w="2115" h="886" extrusionOk="0">
                  <a:moveTo>
                    <a:pt x="850" y="0"/>
                  </a:moveTo>
                  <a:cubicBezTo>
                    <a:pt x="495" y="0"/>
                    <a:pt x="168" y="25"/>
                    <a:pt x="98" y="158"/>
                  </a:cubicBezTo>
                  <a:cubicBezTo>
                    <a:pt x="1" y="335"/>
                    <a:pt x="480" y="815"/>
                    <a:pt x="916" y="877"/>
                  </a:cubicBezTo>
                  <a:cubicBezTo>
                    <a:pt x="981" y="883"/>
                    <a:pt x="1047" y="886"/>
                    <a:pt x="1114" y="886"/>
                  </a:cubicBezTo>
                  <a:cubicBezTo>
                    <a:pt x="1352" y="886"/>
                    <a:pt x="1592" y="849"/>
                    <a:pt x="1821" y="779"/>
                  </a:cubicBezTo>
                  <a:cubicBezTo>
                    <a:pt x="1955" y="726"/>
                    <a:pt x="2115" y="699"/>
                    <a:pt x="2106" y="513"/>
                  </a:cubicBezTo>
                  <a:cubicBezTo>
                    <a:pt x="2106" y="317"/>
                    <a:pt x="1768" y="15"/>
                    <a:pt x="1280" y="7"/>
                  </a:cubicBezTo>
                  <a:cubicBezTo>
                    <a:pt x="1142" y="4"/>
                    <a:pt x="994" y="0"/>
                    <a:pt x="850" y="0"/>
                  </a:cubicBezTo>
                  <a:close/>
                </a:path>
              </a:pathLst>
            </a:custGeom>
            <a:solidFill>
              <a:srgbClr val="FFF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17925;p60">
              <a:extLst>
                <a:ext uri="{FF2B5EF4-FFF2-40B4-BE49-F238E27FC236}">
                  <a16:creationId xmlns:a16="http://schemas.microsoft.com/office/drawing/2014/main" id="{8BE35556-7FB0-53F3-A508-B10F5A7B0BB5}"/>
                </a:ext>
              </a:extLst>
            </p:cNvPr>
            <p:cNvSpPr/>
            <p:nvPr/>
          </p:nvSpPr>
          <p:spPr>
            <a:xfrm>
              <a:off x="5251150" y="2068650"/>
              <a:ext cx="20450" cy="6600"/>
            </a:xfrm>
            <a:custGeom>
              <a:avLst/>
              <a:gdLst/>
              <a:ahLst/>
              <a:cxnLst/>
              <a:rect l="l" t="t" r="r" b="b"/>
              <a:pathLst>
                <a:path w="818" h="264" extrusionOk="0">
                  <a:moveTo>
                    <a:pt x="45" y="0"/>
                  </a:move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72" y="262"/>
                    <a:pt x="779" y="264"/>
                    <a:pt x="786" y="264"/>
                  </a:cubicBezTo>
                  <a:cubicBezTo>
                    <a:pt x="795" y="264"/>
                    <a:pt x="804" y="259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17926;p60">
              <a:extLst>
                <a:ext uri="{FF2B5EF4-FFF2-40B4-BE49-F238E27FC236}">
                  <a16:creationId xmlns:a16="http://schemas.microsoft.com/office/drawing/2014/main" id="{94967DEA-AC7B-8D53-15EF-E32E027B5E03}"/>
                </a:ext>
              </a:extLst>
            </p:cNvPr>
            <p:cNvSpPr/>
            <p:nvPr/>
          </p:nvSpPr>
          <p:spPr>
            <a:xfrm>
              <a:off x="5255150" y="2062125"/>
              <a:ext cx="23125" cy="11150"/>
            </a:xfrm>
            <a:custGeom>
              <a:avLst/>
              <a:gdLst/>
              <a:ahLst/>
              <a:cxnLst/>
              <a:rect l="l" t="t" r="r" b="b"/>
              <a:pathLst>
                <a:path w="925" h="446" extrusionOk="0">
                  <a:moveTo>
                    <a:pt x="32" y="0"/>
                  </a:moveTo>
                  <a:cubicBezTo>
                    <a:pt x="19" y="0"/>
                    <a:pt x="7" y="10"/>
                    <a:pt x="0" y="30"/>
                  </a:cubicBezTo>
                  <a:lnTo>
                    <a:pt x="0" y="39"/>
                  </a:lnTo>
                  <a:cubicBezTo>
                    <a:pt x="0" y="57"/>
                    <a:pt x="9" y="75"/>
                    <a:pt x="27" y="75"/>
                  </a:cubicBezTo>
                  <a:lnTo>
                    <a:pt x="45" y="75"/>
                  </a:lnTo>
                  <a:cubicBezTo>
                    <a:pt x="47" y="77"/>
                    <a:pt x="51" y="78"/>
                    <a:pt x="54" y="78"/>
                  </a:cubicBezTo>
                  <a:cubicBezTo>
                    <a:pt x="63" y="78"/>
                    <a:pt x="74" y="72"/>
                    <a:pt x="80" y="66"/>
                  </a:cubicBezTo>
                  <a:lnTo>
                    <a:pt x="107" y="75"/>
                  </a:lnTo>
                  <a:lnTo>
                    <a:pt x="205" y="101"/>
                  </a:lnTo>
                  <a:cubicBezTo>
                    <a:pt x="302" y="137"/>
                    <a:pt x="391" y="172"/>
                    <a:pt x="489" y="217"/>
                  </a:cubicBezTo>
                  <a:cubicBezTo>
                    <a:pt x="578" y="261"/>
                    <a:pt x="666" y="306"/>
                    <a:pt x="755" y="359"/>
                  </a:cubicBezTo>
                  <a:cubicBezTo>
                    <a:pt x="826" y="403"/>
                    <a:pt x="871" y="439"/>
                    <a:pt x="871" y="439"/>
                  </a:cubicBezTo>
                  <a:cubicBezTo>
                    <a:pt x="875" y="443"/>
                    <a:pt x="884" y="446"/>
                    <a:pt x="893" y="446"/>
                  </a:cubicBezTo>
                  <a:cubicBezTo>
                    <a:pt x="902" y="446"/>
                    <a:pt x="911" y="443"/>
                    <a:pt x="915" y="439"/>
                  </a:cubicBezTo>
                  <a:cubicBezTo>
                    <a:pt x="924" y="421"/>
                    <a:pt x="915" y="403"/>
                    <a:pt x="897" y="386"/>
                  </a:cubicBezTo>
                  <a:cubicBezTo>
                    <a:pt x="897" y="386"/>
                    <a:pt x="853" y="359"/>
                    <a:pt x="782" y="315"/>
                  </a:cubicBezTo>
                  <a:cubicBezTo>
                    <a:pt x="693" y="261"/>
                    <a:pt x="595" y="217"/>
                    <a:pt x="507" y="172"/>
                  </a:cubicBezTo>
                  <a:cubicBezTo>
                    <a:pt x="409" y="128"/>
                    <a:pt x="311" y="93"/>
                    <a:pt x="214" y="66"/>
                  </a:cubicBezTo>
                  <a:cubicBezTo>
                    <a:pt x="169" y="48"/>
                    <a:pt x="134" y="39"/>
                    <a:pt x="116" y="30"/>
                  </a:cubicBezTo>
                  <a:lnTo>
                    <a:pt x="80" y="30"/>
                  </a:lnTo>
                  <a:cubicBezTo>
                    <a:pt x="80" y="13"/>
                    <a:pt x="71" y="4"/>
                    <a:pt x="63" y="4"/>
                  </a:cubicBezTo>
                  <a:lnTo>
                    <a:pt x="45" y="4"/>
                  </a:ln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17927;p60">
              <a:extLst>
                <a:ext uri="{FF2B5EF4-FFF2-40B4-BE49-F238E27FC236}">
                  <a16:creationId xmlns:a16="http://schemas.microsoft.com/office/drawing/2014/main" id="{BED363A0-357B-CE79-873B-26CBF82E4B11}"/>
                </a:ext>
              </a:extLst>
            </p:cNvPr>
            <p:cNvSpPr/>
            <p:nvPr/>
          </p:nvSpPr>
          <p:spPr>
            <a:xfrm>
              <a:off x="5250050" y="2045525"/>
              <a:ext cx="30875" cy="28975"/>
            </a:xfrm>
            <a:custGeom>
              <a:avLst/>
              <a:gdLst/>
              <a:ahLst/>
              <a:cxnLst/>
              <a:rect l="l" t="t" r="r" b="b"/>
              <a:pathLst>
                <a:path w="1235" h="1159" extrusionOk="0">
                  <a:moveTo>
                    <a:pt x="34" y="1"/>
                  </a:moveTo>
                  <a:cubicBezTo>
                    <a:pt x="23" y="1"/>
                    <a:pt x="14" y="8"/>
                    <a:pt x="9" y="19"/>
                  </a:cubicBezTo>
                  <a:lnTo>
                    <a:pt x="9" y="28"/>
                  </a:lnTo>
                  <a:cubicBezTo>
                    <a:pt x="0" y="46"/>
                    <a:pt x="0" y="64"/>
                    <a:pt x="18" y="73"/>
                  </a:cubicBezTo>
                  <a:lnTo>
                    <a:pt x="36" y="82"/>
                  </a:lnTo>
                  <a:cubicBezTo>
                    <a:pt x="40" y="86"/>
                    <a:pt x="47" y="88"/>
                    <a:pt x="53" y="88"/>
                  </a:cubicBezTo>
                  <a:cubicBezTo>
                    <a:pt x="60" y="88"/>
                    <a:pt x="67" y="86"/>
                    <a:pt x="71" y="82"/>
                  </a:cubicBezTo>
                  <a:lnTo>
                    <a:pt x="98" y="99"/>
                  </a:lnTo>
                  <a:cubicBezTo>
                    <a:pt x="142" y="126"/>
                    <a:pt x="187" y="153"/>
                    <a:pt x="249" y="197"/>
                  </a:cubicBezTo>
                  <a:cubicBezTo>
                    <a:pt x="391" y="295"/>
                    <a:pt x="533" y="401"/>
                    <a:pt x="657" y="526"/>
                  </a:cubicBezTo>
                  <a:cubicBezTo>
                    <a:pt x="791" y="650"/>
                    <a:pt x="906" y="774"/>
                    <a:pt x="1013" y="916"/>
                  </a:cubicBezTo>
                  <a:cubicBezTo>
                    <a:pt x="1057" y="979"/>
                    <a:pt x="1093" y="1023"/>
                    <a:pt x="1119" y="1058"/>
                  </a:cubicBezTo>
                  <a:cubicBezTo>
                    <a:pt x="1146" y="1094"/>
                    <a:pt x="1155" y="1112"/>
                    <a:pt x="1155" y="1112"/>
                  </a:cubicBezTo>
                  <a:cubicBezTo>
                    <a:pt x="1169" y="1141"/>
                    <a:pt x="1196" y="1158"/>
                    <a:pt x="1210" y="1158"/>
                  </a:cubicBezTo>
                  <a:cubicBezTo>
                    <a:pt x="1213" y="1158"/>
                    <a:pt x="1215" y="1158"/>
                    <a:pt x="1217" y="1156"/>
                  </a:cubicBezTo>
                  <a:cubicBezTo>
                    <a:pt x="1235" y="1147"/>
                    <a:pt x="1226" y="1112"/>
                    <a:pt x="1199" y="1076"/>
                  </a:cubicBezTo>
                  <a:cubicBezTo>
                    <a:pt x="1199" y="1076"/>
                    <a:pt x="1190" y="1058"/>
                    <a:pt x="1164" y="1023"/>
                  </a:cubicBezTo>
                  <a:cubicBezTo>
                    <a:pt x="1137" y="987"/>
                    <a:pt x="1101" y="943"/>
                    <a:pt x="1057" y="881"/>
                  </a:cubicBezTo>
                  <a:cubicBezTo>
                    <a:pt x="942" y="739"/>
                    <a:pt x="817" y="614"/>
                    <a:pt x="684" y="490"/>
                  </a:cubicBezTo>
                  <a:cubicBezTo>
                    <a:pt x="551" y="375"/>
                    <a:pt x="409" y="268"/>
                    <a:pt x="267" y="170"/>
                  </a:cubicBezTo>
                  <a:cubicBezTo>
                    <a:pt x="204" y="126"/>
                    <a:pt x="151" y="99"/>
                    <a:pt x="116" y="73"/>
                  </a:cubicBezTo>
                  <a:lnTo>
                    <a:pt x="98" y="64"/>
                  </a:lnTo>
                  <a:lnTo>
                    <a:pt x="80" y="64"/>
                  </a:lnTo>
                  <a:cubicBezTo>
                    <a:pt x="89" y="46"/>
                    <a:pt x="89" y="19"/>
                    <a:pt x="62" y="10"/>
                  </a:cubicBezTo>
                  <a:lnTo>
                    <a:pt x="53" y="10"/>
                  </a:lnTo>
                  <a:cubicBezTo>
                    <a:pt x="47" y="4"/>
                    <a:pt x="40" y="1"/>
                    <a:pt x="34" y="1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17928;p60">
              <a:extLst>
                <a:ext uri="{FF2B5EF4-FFF2-40B4-BE49-F238E27FC236}">
                  <a16:creationId xmlns:a16="http://schemas.microsoft.com/office/drawing/2014/main" id="{50490F3E-9A59-1FB5-B3C2-4DEB8B5FA805}"/>
                </a:ext>
              </a:extLst>
            </p:cNvPr>
            <p:cNvSpPr/>
            <p:nvPr/>
          </p:nvSpPr>
          <p:spPr>
            <a:xfrm>
              <a:off x="5250475" y="2031225"/>
              <a:ext cx="34225" cy="40600"/>
            </a:xfrm>
            <a:custGeom>
              <a:avLst/>
              <a:gdLst/>
              <a:ahLst/>
              <a:cxnLst/>
              <a:rect l="l" t="t" r="r" b="b"/>
              <a:pathLst>
                <a:path w="1369" h="1624" extrusionOk="0">
                  <a:moveTo>
                    <a:pt x="45" y="1"/>
                  </a:moveTo>
                  <a:cubicBezTo>
                    <a:pt x="36" y="1"/>
                    <a:pt x="27" y="5"/>
                    <a:pt x="19" y="14"/>
                  </a:cubicBezTo>
                  <a:lnTo>
                    <a:pt x="10" y="23"/>
                  </a:lnTo>
                  <a:cubicBezTo>
                    <a:pt x="1" y="32"/>
                    <a:pt x="1" y="58"/>
                    <a:pt x="10" y="67"/>
                  </a:cubicBezTo>
                  <a:lnTo>
                    <a:pt x="19" y="76"/>
                  </a:lnTo>
                  <a:cubicBezTo>
                    <a:pt x="27" y="81"/>
                    <a:pt x="34" y="83"/>
                    <a:pt x="41" y="83"/>
                  </a:cubicBezTo>
                  <a:cubicBezTo>
                    <a:pt x="47" y="83"/>
                    <a:pt x="54" y="81"/>
                    <a:pt x="63" y="76"/>
                  </a:cubicBezTo>
                  <a:lnTo>
                    <a:pt x="90" y="103"/>
                  </a:lnTo>
                  <a:cubicBezTo>
                    <a:pt x="134" y="147"/>
                    <a:pt x="187" y="201"/>
                    <a:pt x="250" y="263"/>
                  </a:cubicBezTo>
                  <a:cubicBezTo>
                    <a:pt x="383" y="387"/>
                    <a:pt x="552" y="574"/>
                    <a:pt x="711" y="760"/>
                  </a:cubicBezTo>
                  <a:cubicBezTo>
                    <a:pt x="862" y="955"/>
                    <a:pt x="1013" y="1151"/>
                    <a:pt x="1111" y="1302"/>
                  </a:cubicBezTo>
                  <a:cubicBezTo>
                    <a:pt x="1218" y="1453"/>
                    <a:pt x="1280" y="1559"/>
                    <a:pt x="1280" y="1559"/>
                  </a:cubicBezTo>
                  <a:cubicBezTo>
                    <a:pt x="1303" y="1598"/>
                    <a:pt x="1333" y="1623"/>
                    <a:pt x="1346" y="1623"/>
                  </a:cubicBezTo>
                  <a:cubicBezTo>
                    <a:pt x="1348" y="1623"/>
                    <a:pt x="1350" y="1623"/>
                    <a:pt x="1351" y="1622"/>
                  </a:cubicBezTo>
                  <a:cubicBezTo>
                    <a:pt x="1369" y="1613"/>
                    <a:pt x="1351" y="1568"/>
                    <a:pt x="1333" y="1524"/>
                  </a:cubicBezTo>
                  <a:cubicBezTo>
                    <a:pt x="1333" y="1524"/>
                    <a:pt x="1262" y="1417"/>
                    <a:pt x="1155" y="1266"/>
                  </a:cubicBezTo>
                  <a:cubicBezTo>
                    <a:pt x="1049" y="1124"/>
                    <a:pt x="907" y="920"/>
                    <a:pt x="738" y="733"/>
                  </a:cubicBezTo>
                  <a:cubicBezTo>
                    <a:pt x="578" y="547"/>
                    <a:pt x="409" y="369"/>
                    <a:pt x="276" y="236"/>
                  </a:cubicBezTo>
                  <a:cubicBezTo>
                    <a:pt x="214" y="174"/>
                    <a:pt x="152" y="121"/>
                    <a:pt x="116" y="85"/>
                  </a:cubicBezTo>
                  <a:lnTo>
                    <a:pt x="81" y="58"/>
                  </a:lnTo>
                  <a:cubicBezTo>
                    <a:pt x="90" y="41"/>
                    <a:pt x="81" y="32"/>
                    <a:pt x="81" y="23"/>
                  </a:cubicBezTo>
                  <a:lnTo>
                    <a:pt x="72" y="14"/>
                  </a:lnTo>
                  <a:cubicBezTo>
                    <a:pt x="63" y="5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17929;p60">
              <a:extLst>
                <a:ext uri="{FF2B5EF4-FFF2-40B4-BE49-F238E27FC236}">
                  <a16:creationId xmlns:a16="http://schemas.microsoft.com/office/drawing/2014/main" id="{7EAF1BE2-BC2C-1B59-682E-FF3535C62050}"/>
                </a:ext>
              </a:extLst>
            </p:cNvPr>
            <p:cNvSpPr/>
            <p:nvPr/>
          </p:nvSpPr>
          <p:spPr>
            <a:xfrm>
              <a:off x="5269800" y="2044200"/>
              <a:ext cx="17575" cy="25650"/>
            </a:xfrm>
            <a:custGeom>
              <a:avLst/>
              <a:gdLst/>
              <a:ahLst/>
              <a:cxnLst/>
              <a:rect l="l" t="t" r="r" b="b"/>
              <a:pathLst>
                <a:path w="703" h="1026" extrusionOk="0">
                  <a:moveTo>
                    <a:pt x="48" y="0"/>
                  </a:moveTo>
                  <a:cubicBezTo>
                    <a:pt x="41" y="0"/>
                    <a:pt x="34" y="3"/>
                    <a:pt x="27" y="10"/>
                  </a:cubicBezTo>
                  <a:lnTo>
                    <a:pt x="18" y="19"/>
                  </a:lnTo>
                  <a:cubicBezTo>
                    <a:pt x="1" y="28"/>
                    <a:pt x="1" y="55"/>
                    <a:pt x="18" y="63"/>
                  </a:cubicBezTo>
                  <a:lnTo>
                    <a:pt x="27" y="72"/>
                  </a:lnTo>
                  <a:cubicBezTo>
                    <a:pt x="33" y="79"/>
                    <a:pt x="44" y="85"/>
                    <a:pt x="53" y="85"/>
                  </a:cubicBezTo>
                  <a:cubicBezTo>
                    <a:pt x="57" y="85"/>
                    <a:pt x="60" y="84"/>
                    <a:pt x="63" y="81"/>
                  </a:cubicBezTo>
                  <a:lnTo>
                    <a:pt x="89" y="108"/>
                  </a:lnTo>
                  <a:cubicBezTo>
                    <a:pt x="107" y="135"/>
                    <a:pt x="134" y="161"/>
                    <a:pt x="160" y="206"/>
                  </a:cubicBezTo>
                  <a:cubicBezTo>
                    <a:pt x="223" y="285"/>
                    <a:pt x="303" y="401"/>
                    <a:pt x="374" y="516"/>
                  </a:cubicBezTo>
                  <a:cubicBezTo>
                    <a:pt x="445" y="623"/>
                    <a:pt x="507" y="730"/>
                    <a:pt x="560" y="836"/>
                  </a:cubicBezTo>
                  <a:cubicBezTo>
                    <a:pt x="605" y="934"/>
                    <a:pt x="631" y="996"/>
                    <a:pt x="631" y="996"/>
                  </a:cubicBezTo>
                  <a:cubicBezTo>
                    <a:pt x="644" y="1016"/>
                    <a:pt x="658" y="1026"/>
                    <a:pt x="671" y="1026"/>
                  </a:cubicBezTo>
                  <a:cubicBezTo>
                    <a:pt x="676" y="1026"/>
                    <a:pt x="680" y="1025"/>
                    <a:pt x="684" y="1023"/>
                  </a:cubicBezTo>
                  <a:cubicBezTo>
                    <a:pt x="702" y="1023"/>
                    <a:pt x="702" y="996"/>
                    <a:pt x="684" y="969"/>
                  </a:cubicBezTo>
                  <a:cubicBezTo>
                    <a:pt x="684" y="969"/>
                    <a:pt x="658" y="907"/>
                    <a:pt x="605" y="810"/>
                  </a:cubicBezTo>
                  <a:cubicBezTo>
                    <a:pt x="560" y="721"/>
                    <a:pt x="489" y="605"/>
                    <a:pt x="409" y="490"/>
                  </a:cubicBezTo>
                  <a:cubicBezTo>
                    <a:pt x="329" y="374"/>
                    <a:pt x="249" y="268"/>
                    <a:pt x="187" y="179"/>
                  </a:cubicBezTo>
                  <a:lnTo>
                    <a:pt x="107" y="90"/>
                  </a:lnTo>
                  <a:lnTo>
                    <a:pt x="89" y="63"/>
                  </a:lnTo>
                  <a:cubicBezTo>
                    <a:pt x="89" y="46"/>
                    <a:pt x="89" y="37"/>
                    <a:pt x="80" y="28"/>
                  </a:cubicBezTo>
                  <a:lnTo>
                    <a:pt x="80" y="19"/>
                  </a:lnTo>
                  <a:cubicBezTo>
                    <a:pt x="70" y="8"/>
                    <a:pt x="59" y="0"/>
                    <a:pt x="48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17930;p60">
              <a:extLst>
                <a:ext uri="{FF2B5EF4-FFF2-40B4-BE49-F238E27FC236}">
                  <a16:creationId xmlns:a16="http://schemas.microsoft.com/office/drawing/2014/main" id="{594152E4-DC15-B899-FA16-34CB8FC6CB76}"/>
                </a:ext>
              </a:extLst>
            </p:cNvPr>
            <p:cNvSpPr/>
            <p:nvPr/>
          </p:nvSpPr>
          <p:spPr>
            <a:xfrm>
              <a:off x="5269350" y="2029925"/>
              <a:ext cx="20250" cy="39450"/>
            </a:xfrm>
            <a:custGeom>
              <a:avLst/>
              <a:gdLst/>
              <a:ahLst/>
              <a:cxnLst/>
              <a:rect l="l" t="t" r="r" b="b"/>
              <a:pathLst>
                <a:path w="810" h="1578" extrusionOk="0">
                  <a:moveTo>
                    <a:pt x="42" y="0"/>
                  </a:moveTo>
                  <a:cubicBezTo>
                    <a:pt x="37" y="0"/>
                    <a:pt x="32" y="1"/>
                    <a:pt x="27" y="4"/>
                  </a:cubicBezTo>
                  <a:lnTo>
                    <a:pt x="19" y="13"/>
                  </a:lnTo>
                  <a:cubicBezTo>
                    <a:pt x="1" y="31"/>
                    <a:pt x="1" y="48"/>
                    <a:pt x="10" y="66"/>
                  </a:cubicBezTo>
                  <a:lnTo>
                    <a:pt x="19" y="75"/>
                  </a:lnTo>
                  <a:cubicBezTo>
                    <a:pt x="25" y="81"/>
                    <a:pt x="36" y="87"/>
                    <a:pt x="44" y="87"/>
                  </a:cubicBezTo>
                  <a:cubicBezTo>
                    <a:pt x="48" y="87"/>
                    <a:pt x="51" y="86"/>
                    <a:pt x="54" y="84"/>
                  </a:cubicBezTo>
                  <a:lnTo>
                    <a:pt x="81" y="119"/>
                  </a:lnTo>
                  <a:cubicBezTo>
                    <a:pt x="98" y="155"/>
                    <a:pt x="134" y="208"/>
                    <a:pt x="178" y="270"/>
                  </a:cubicBezTo>
                  <a:cubicBezTo>
                    <a:pt x="258" y="404"/>
                    <a:pt x="356" y="581"/>
                    <a:pt x="445" y="759"/>
                  </a:cubicBezTo>
                  <a:cubicBezTo>
                    <a:pt x="534" y="945"/>
                    <a:pt x="605" y="1132"/>
                    <a:pt x="658" y="1274"/>
                  </a:cubicBezTo>
                  <a:cubicBezTo>
                    <a:pt x="711" y="1416"/>
                    <a:pt x="738" y="1514"/>
                    <a:pt x="738" y="1514"/>
                  </a:cubicBezTo>
                  <a:cubicBezTo>
                    <a:pt x="746" y="1552"/>
                    <a:pt x="767" y="1578"/>
                    <a:pt x="784" y="1578"/>
                  </a:cubicBezTo>
                  <a:cubicBezTo>
                    <a:pt x="787" y="1578"/>
                    <a:pt x="789" y="1577"/>
                    <a:pt x="791" y="1576"/>
                  </a:cubicBezTo>
                  <a:cubicBezTo>
                    <a:pt x="809" y="1576"/>
                    <a:pt x="809" y="1540"/>
                    <a:pt x="791" y="1496"/>
                  </a:cubicBezTo>
                  <a:cubicBezTo>
                    <a:pt x="791" y="1496"/>
                    <a:pt x="756" y="1398"/>
                    <a:pt x="702" y="1256"/>
                  </a:cubicBezTo>
                  <a:cubicBezTo>
                    <a:pt x="649" y="1114"/>
                    <a:pt x="569" y="928"/>
                    <a:pt x="480" y="741"/>
                  </a:cubicBezTo>
                  <a:cubicBezTo>
                    <a:pt x="400" y="572"/>
                    <a:pt x="303" y="412"/>
                    <a:pt x="205" y="253"/>
                  </a:cubicBezTo>
                  <a:cubicBezTo>
                    <a:pt x="161" y="190"/>
                    <a:pt x="125" y="137"/>
                    <a:pt x="98" y="102"/>
                  </a:cubicBezTo>
                  <a:lnTo>
                    <a:pt x="90" y="84"/>
                  </a:lnTo>
                  <a:lnTo>
                    <a:pt x="90" y="75"/>
                  </a:lnTo>
                  <a:lnTo>
                    <a:pt x="90" y="66"/>
                  </a:lnTo>
                  <a:cubicBezTo>
                    <a:pt x="90" y="57"/>
                    <a:pt x="90" y="39"/>
                    <a:pt x="81" y="31"/>
                  </a:cubicBezTo>
                  <a:lnTo>
                    <a:pt x="72" y="22"/>
                  </a:lnTo>
                  <a:cubicBezTo>
                    <a:pt x="65" y="9"/>
                    <a:pt x="54" y="0"/>
                    <a:pt x="42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17931;p60">
              <a:extLst>
                <a:ext uri="{FF2B5EF4-FFF2-40B4-BE49-F238E27FC236}">
                  <a16:creationId xmlns:a16="http://schemas.microsoft.com/office/drawing/2014/main" id="{543AE07F-D493-1AC3-D521-876CB150D0A8}"/>
                </a:ext>
              </a:extLst>
            </p:cNvPr>
            <p:cNvSpPr/>
            <p:nvPr/>
          </p:nvSpPr>
          <p:spPr>
            <a:xfrm>
              <a:off x="5270900" y="2017125"/>
              <a:ext cx="20900" cy="52250"/>
            </a:xfrm>
            <a:custGeom>
              <a:avLst/>
              <a:gdLst/>
              <a:ahLst/>
              <a:cxnLst/>
              <a:rect l="l" t="t" r="r" b="b"/>
              <a:pathLst>
                <a:path w="836" h="2090" extrusionOk="0">
                  <a:moveTo>
                    <a:pt x="28" y="1"/>
                  </a:move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2" y="2056"/>
                    <a:pt x="795" y="2089"/>
                    <a:pt x="812" y="2089"/>
                  </a:cubicBezTo>
                  <a:cubicBezTo>
                    <a:pt x="814" y="2089"/>
                    <a:pt x="816" y="2089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17932;p60">
              <a:extLst>
                <a:ext uri="{FF2B5EF4-FFF2-40B4-BE49-F238E27FC236}">
                  <a16:creationId xmlns:a16="http://schemas.microsoft.com/office/drawing/2014/main" id="{44C5350D-DC3A-CCB1-82AA-5FE3466AC752}"/>
                </a:ext>
              </a:extLst>
            </p:cNvPr>
            <p:cNvSpPr/>
            <p:nvPr/>
          </p:nvSpPr>
          <p:spPr>
            <a:xfrm>
              <a:off x="5284900" y="2045050"/>
              <a:ext cx="10025" cy="22825"/>
            </a:xfrm>
            <a:custGeom>
              <a:avLst/>
              <a:gdLst/>
              <a:ahLst/>
              <a:cxnLst/>
              <a:rect l="l" t="t" r="r" b="b"/>
              <a:pathLst>
                <a:path w="401" h="913" extrusionOk="0">
                  <a:moveTo>
                    <a:pt x="55" y="0"/>
                  </a:moveTo>
                  <a:cubicBezTo>
                    <a:pt x="51" y="0"/>
                    <a:pt x="48" y="1"/>
                    <a:pt x="45" y="3"/>
                  </a:cubicBezTo>
                  <a:lnTo>
                    <a:pt x="36" y="3"/>
                  </a:lnTo>
                  <a:cubicBezTo>
                    <a:pt x="9" y="3"/>
                    <a:pt x="1" y="21"/>
                    <a:pt x="9" y="38"/>
                  </a:cubicBezTo>
                  <a:lnTo>
                    <a:pt x="9" y="56"/>
                  </a:lnTo>
                  <a:cubicBezTo>
                    <a:pt x="9" y="65"/>
                    <a:pt x="18" y="83"/>
                    <a:pt x="36" y="83"/>
                  </a:cubicBezTo>
                  <a:lnTo>
                    <a:pt x="45" y="109"/>
                  </a:lnTo>
                  <a:cubicBezTo>
                    <a:pt x="45" y="136"/>
                    <a:pt x="54" y="163"/>
                    <a:pt x="72" y="207"/>
                  </a:cubicBezTo>
                  <a:cubicBezTo>
                    <a:pt x="89" y="287"/>
                    <a:pt x="125" y="385"/>
                    <a:pt x="160" y="491"/>
                  </a:cubicBezTo>
                  <a:cubicBezTo>
                    <a:pt x="196" y="580"/>
                    <a:pt x="231" y="678"/>
                    <a:pt x="276" y="767"/>
                  </a:cubicBezTo>
                  <a:cubicBezTo>
                    <a:pt x="311" y="838"/>
                    <a:pt x="338" y="891"/>
                    <a:pt x="338" y="891"/>
                  </a:cubicBezTo>
                  <a:cubicBezTo>
                    <a:pt x="351" y="904"/>
                    <a:pt x="364" y="912"/>
                    <a:pt x="377" y="912"/>
                  </a:cubicBezTo>
                  <a:cubicBezTo>
                    <a:pt x="382" y="912"/>
                    <a:pt x="387" y="911"/>
                    <a:pt x="391" y="909"/>
                  </a:cubicBezTo>
                  <a:cubicBezTo>
                    <a:pt x="400" y="891"/>
                    <a:pt x="400" y="873"/>
                    <a:pt x="391" y="855"/>
                  </a:cubicBezTo>
                  <a:cubicBezTo>
                    <a:pt x="391" y="855"/>
                    <a:pt x="365" y="811"/>
                    <a:pt x="329" y="740"/>
                  </a:cubicBezTo>
                  <a:cubicBezTo>
                    <a:pt x="294" y="669"/>
                    <a:pt x="240" y="571"/>
                    <a:pt x="205" y="474"/>
                  </a:cubicBezTo>
                  <a:cubicBezTo>
                    <a:pt x="160" y="376"/>
                    <a:pt x="125" y="269"/>
                    <a:pt x="98" y="198"/>
                  </a:cubicBezTo>
                  <a:cubicBezTo>
                    <a:pt x="89" y="154"/>
                    <a:pt x="80" y="127"/>
                    <a:pt x="72" y="101"/>
                  </a:cubicBezTo>
                  <a:lnTo>
                    <a:pt x="63" y="74"/>
                  </a:lnTo>
                  <a:cubicBezTo>
                    <a:pt x="72" y="65"/>
                    <a:pt x="80" y="56"/>
                    <a:pt x="80" y="38"/>
                  </a:cubicBezTo>
                  <a:lnTo>
                    <a:pt x="80" y="29"/>
                  </a:lnTo>
                  <a:cubicBezTo>
                    <a:pt x="80" y="15"/>
                    <a:pt x="69" y="0"/>
                    <a:pt x="55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17933;p60">
              <a:extLst>
                <a:ext uri="{FF2B5EF4-FFF2-40B4-BE49-F238E27FC236}">
                  <a16:creationId xmlns:a16="http://schemas.microsoft.com/office/drawing/2014/main" id="{E4C5883D-097B-14C4-0B3C-4471F0D3D0A7}"/>
                </a:ext>
              </a:extLst>
            </p:cNvPr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71" y="1"/>
                  </a:move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17934;p60">
              <a:extLst>
                <a:ext uri="{FF2B5EF4-FFF2-40B4-BE49-F238E27FC236}">
                  <a16:creationId xmlns:a16="http://schemas.microsoft.com/office/drawing/2014/main" id="{E7C84947-6692-0D13-FD23-E8022A15DCBC}"/>
                </a:ext>
              </a:extLst>
            </p:cNvPr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36" y="0"/>
                  </a:move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17935;p60">
              <a:extLst>
                <a:ext uri="{FF2B5EF4-FFF2-40B4-BE49-F238E27FC236}">
                  <a16:creationId xmlns:a16="http://schemas.microsoft.com/office/drawing/2014/main" id="{05634428-7EBC-3F41-831A-08FC4957E1AB}"/>
                </a:ext>
              </a:extLst>
            </p:cNvPr>
            <p:cNvSpPr/>
            <p:nvPr/>
          </p:nvSpPr>
          <p:spPr>
            <a:xfrm>
              <a:off x="5296900" y="2040175"/>
              <a:ext cx="4000" cy="19825"/>
            </a:xfrm>
            <a:custGeom>
              <a:avLst/>
              <a:gdLst/>
              <a:ahLst/>
              <a:cxnLst/>
              <a:rect l="l" t="t" r="r" b="b"/>
              <a:pathLst>
                <a:path w="160" h="793" extrusionOk="0">
                  <a:moveTo>
                    <a:pt x="111" y="0"/>
                  </a:moveTo>
                  <a:cubicBezTo>
                    <a:pt x="92" y="0"/>
                    <a:pt x="80" y="15"/>
                    <a:pt x="80" y="29"/>
                  </a:cubicBezTo>
                  <a:lnTo>
                    <a:pt x="80" y="38"/>
                  </a:lnTo>
                  <a:cubicBezTo>
                    <a:pt x="71" y="56"/>
                    <a:pt x="80" y="65"/>
                    <a:pt x="89" y="73"/>
                  </a:cubicBezTo>
                  <a:lnTo>
                    <a:pt x="89" y="100"/>
                  </a:lnTo>
                  <a:cubicBezTo>
                    <a:pt x="18" y="313"/>
                    <a:pt x="0" y="535"/>
                    <a:pt x="9" y="766"/>
                  </a:cubicBezTo>
                  <a:cubicBezTo>
                    <a:pt x="9" y="784"/>
                    <a:pt x="27" y="793"/>
                    <a:pt x="45" y="793"/>
                  </a:cubicBezTo>
                  <a:cubicBezTo>
                    <a:pt x="62" y="793"/>
                    <a:pt x="71" y="775"/>
                    <a:pt x="71" y="757"/>
                  </a:cubicBezTo>
                  <a:cubicBezTo>
                    <a:pt x="45" y="535"/>
                    <a:pt x="62" y="313"/>
                    <a:pt x="116" y="100"/>
                  </a:cubicBezTo>
                  <a:lnTo>
                    <a:pt x="116" y="82"/>
                  </a:lnTo>
                  <a:cubicBezTo>
                    <a:pt x="133" y="82"/>
                    <a:pt x="142" y="73"/>
                    <a:pt x="151" y="65"/>
                  </a:cubicBezTo>
                  <a:lnTo>
                    <a:pt x="151" y="47"/>
                  </a:lnTo>
                  <a:cubicBezTo>
                    <a:pt x="160" y="29"/>
                    <a:pt x="151" y="11"/>
                    <a:pt x="133" y="2"/>
                  </a:cubicBezTo>
                  <a:lnTo>
                    <a:pt x="124" y="2"/>
                  </a:lnTo>
                  <a:cubicBezTo>
                    <a:pt x="120" y="1"/>
                    <a:pt x="115" y="0"/>
                    <a:pt x="111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17936;p60">
              <a:extLst>
                <a:ext uri="{FF2B5EF4-FFF2-40B4-BE49-F238E27FC236}">
                  <a16:creationId xmlns:a16="http://schemas.microsoft.com/office/drawing/2014/main" id="{59AD2A5C-3E8D-A210-2792-D09680A891AB}"/>
                </a:ext>
              </a:extLst>
            </p:cNvPr>
            <p:cNvSpPr/>
            <p:nvPr/>
          </p:nvSpPr>
          <p:spPr>
            <a:xfrm>
              <a:off x="5254700" y="2053550"/>
              <a:ext cx="27550" cy="18525"/>
            </a:xfrm>
            <a:custGeom>
              <a:avLst/>
              <a:gdLst/>
              <a:ahLst/>
              <a:cxnLst/>
              <a:rect l="l" t="t" r="r" b="b"/>
              <a:pathLst>
                <a:path w="1102" h="741" extrusionOk="0">
                  <a:moveTo>
                    <a:pt x="36" y="0"/>
                  </a:move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4" y="731"/>
                    <a:pt x="1063" y="741"/>
                    <a:pt x="1078" y="741"/>
                  </a:cubicBezTo>
                  <a:cubicBezTo>
                    <a:pt x="1084" y="741"/>
                    <a:pt x="1089" y="740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17937;p60">
              <a:extLst>
                <a:ext uri="{FF2B5EF4-FFF2-40B4-BE49-F238E27FC236}">
                  <a16:creationId xmlns:a16="http://schemas.microsoft.com/office/drawing/2014/main" id="{7E3FDB9B-CACA-3F76-AD98-B0A70B2001B3}"/>
                </a:ext>
              </a:extLst>
            </p:cNvPr>
            <p:cNvSpPr/>
            <p:nvPr/>
          </p:nvSpPr>
          <p:spPr>
            <a:xfrm>
              <a:off x="5245150" y="2057775"/>
              <a:ext cx="30225" cy="14100"/>
            </a:xfrm>
            <a:custGeom>
              <a:avLst/>
              <a:gdLst/>
              <a:ahLst/>
              <a:cxnLst/>
              <a:rect l="l" t="t" r="r" b="b"/>
              <a:pathLst>
                <a:path w="1209" h="564" extrusionOk="0">
                  <a:moveTo>
                    <a:pt x="249" y="0"/>
                  </a:moveTo>
                  <a:cubicBezTo>
                    <a:pt x="205" y="0"/>
                    <a:pt x="161" y="0"/>
                    <a:pt x="107" y="18"/>
                  </a:cubicBez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6" y="75"/>
                    <a:pt x="27" y="83"/>
                    <a:pt x="40" y="83"/>
                  </a:cubicBezTo>
                  <a:cubicBezTo>
                    <a:pt x="44" y="83"/>
                    <a:pt x="49" y="82"/>
                    <a:pt x="54" y="80"/>
                  </a:cubicBez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116" y="53"/>
                  </a:lnTo>
                  <a:cubicBezTo>
                    <a:pt x="148" y="47"/>
                    <a:pt x="179" y="41"/>
                    <a:pt x="213" y="41"/>
                  </a:cubicBezTo>
                  <a:cubicBezTo>
                    <a:pt x="228" y="41"/>
                    <a:pt x="243" y="42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1" y="555"/>
                    <a:pt x="1173" y="563"/>
                    <a:pt x="1188" y="563"/>
                  </a:cubicBezTo>
                  <a:cubicBezTo>
                    <a:pt x="1193" y="563"/>
                    <a:pt x="1197" y="562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17938;p60">
              <a:extLst>
                <a:ext uri="{FF2B5EF4-FFF2-40B4-BE49-F238E27FC236}">
                  <a16:creationId xmlns:a16="http://schemas.microsoft.com/office/drawing/2014/main" id="{0BB22ABF-8184-7BC3-4FA0-886C897B2BDA}"/>
                </a:ext>
              </a:extLst>
            </p:cNvPr>
            <p:cNvSpPr/>
            <p:nvPr/>
          </p:nvSpPr>
          <p:spPr>
            <a:xfrm>
              <a:off x="5289350" y="2032100"/>
              <a:ext cx="11775" cy="30800"/>
            </a:xfrm>
            <a:custGeom>
              <a:avLst/>
              <a:gdLst/>
              <a:ahLst/>
              <a:cxnLst/>
              <a:rect l="l" t="t" r="r" b="b"/>
              <a:pathLst>
                <a:path w="471" h="1232" extrusionOk="0">
                  <a:moveTo>
                    <a:pt x="430" y="0"/>
                  </a:moveTo>
                  <a:cubicBezTo>
                    <a:pt x="423" y="0"/>
                    <a:pt x="415" y="2"/>
                    <a:pt x="409" y="6"/>
                  </a:cubicBezTo>
                  <a:lnTo>
                    <a:pt x="400" y="6"/>
                  </a:lnTo>
                  <a:cubicBezTo>
                    <a:pt x="391" y="15"/>
                    <a:pt x="382" y="32"/>
                    <a:pt x="391" y="41"/>
                  </a:cubicBezTo>
                  <a:lnTo>
                    <a:pt x="382" y="41"/>
                  </a:lnTo>
                  <a:lnTo>
                    <a:pt x="355" y="59"/>
                  </a:lnTo>
                  <a:cubicBezTo>
                    <a:pt x="320" y="86"/>
                    <a:pt x="284" y="121"/>
                    <a:pt x="249" y="157"/>
                  </a:cubicBezTo>
                  <a:cubicBezTo>
                    <a:pt x="151" y="272"/>
                    <a:pt x="89" y="405"/>
                    <a:pt x="53" y="547"/>
                  </a:cubicBezTo>
                  <a:cubicBezTo>
                    <a:pt x="18" y="690"/>
                    <a:pt x="0" y="832"/>
                    <a:pt x="9" y="983"/>
                  </a:cubicBezTo>
                  <a:lnTo>
                    <a:pt x="9" y="1178"/>
                  </a:lnTo>
                  <a:cubicBezTo>
                    <a:pt x="9" y="1205"/>
                    <a:pt x="27" y="1231"/>
                    <a:pt x="45" y="1231"/>
                  </a:cubicBezTo>
                  <a:cubicBezTo>
                    <a:pt x="53" y="1231"/>
                    <a:pt x="71" y="1205"/>
                    <a:pt x="71" y="1169"/>
                  </a:cubicBezTo>
                  <a:cubicBezTo>
                    <a:pt x="71" y="1169"/>
                    <a:pt x="71" y="1089"/>
                    <a:pt x="62" y="974"/>
                  </a:cubicBezTo>
                  <a:cubicBezTo>
                    <a:pt x="53" y="832"/>
                    <a:pt x="62" y="698"/>
                    <a:pt x="89" y="556"/>
                  </a:cubicBezTo>
                  <a:cubicBezTo>
                    <a:pt x="116" y="423"/>
                    <a:pt x="178" y="290"/>
                    <a:pt x="267" y="183"/>
                  </a:cubicBezTo>
                  <a:cubicBezTo>
                    <a:pt x="302" y="148"/>
                    <a:pt x="329" y="112"/>
                    <a:pt x="364" y="86"/>
                  </a:cubicBezTo>
                  <a:lnTo>
                    <a:pt x="391" y="68"/>
                  </a:lnTo>
                  <a:lnTo>
                    <a:pt x="400" y="68"/>
                  </a:lnTo>
                  <a:cubicBezTo>
                    <a:pt x="400" y="77"/>
                    <a:pt x="418" y="86"/>
                    <a:pt x="435" y="86"/>
                  </a:cubicBezTo>
                  <a:lnTo>
                    <a:pt x="444" y="77"/>
                  </a:lnTo>
                  <a:cubicBezTo>
                    <a:pt x="462" y="68"/>
                    <a:pt x="471" y="50"/>
                    <a:pt x="462" y="32"/>
                  </a:cubicBezTo>
                  <a:lnTo>
                    <a:pt x="462" y="23"/>
                  </a:lnTo>
                  <a:cubicBezTo>
                    <a:pt x="456" y="7"/>
                    <a:pt x="444" y="0"/>
                    <a:pt x="430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17939;p60">
              <a:extLst>
                <a:ext uri="{FF2B5EF4-FFF2-40B4-BE49-F238E27FC236}">
                  <a16:creationId xmlns:a16="http://schemas.microsoft.com/office/drawing/2014/main" id="{F4EB592A-FFCA-6002-9F71-B6552C79F6BB}"/>
                </a:ext>
              </a:extLst>
            </p:cNvPr>
            <p:cNvSpPr/>
            <p:nvPr/>
          </p:nvSpPr>
          <p:spPr>
            <a:xfrm>
              <a:off x="5251150" y="2068650"/>
              <a:ext cx="20450" cy="6675"/>
            </a:xfrm>
            <a:custGeom>
              <a:avLst/>
              <a:gdLst/>
              <a:ahLst/>
              <a:cxnLst/>
              <a:rect l="l" t="t" r="r" b="b"/>
              <a:pathLst>
                <a:path w="818" h="267" extrusionOk="0">
                  <a:moveTo>
                    <a:pt x="63" y="0"/>
                  </a:moveTo>
                  <a:lnTo>
                    <a:pt x="45" y="0"/>
                  </a:lnTo>
                  <a:cubicBezTo>
                    <a:pt x="27" y="0"/>
                    <a:pt x="9" y="9"/>
                    <a:pt x="0" y="27"/>
                  </a:cubicBezTo>
                  <a:lnTo>
                    <a:pt x="0" y="45"/>
                  </a:lnTo>
                  <a:cubicBezTo>
                    <a:pt x="0" y="62"/>
                    <a:pt x="18" y="80"/>
                    <a:pt x="36" y="80"/>
                  </a:cubicBezTo>
                  <a:lnTo>
                    <a:pt x="45" y="80"/>
                  </a:lnTo>
                  <a:cubicBezTo>
                    <a:pt x="63" y="80"/>
                    <a:pt x="72" y="71"/>
                    <a:pt x="80" y="62"/>
                  </a:cubicBezTo>
                  <a:lnTo>
                    <a:pt x="98" y="62"/>
                  </a:lnTo>
                  <a:cubicBezTo>
                    <a:pt x="329" y="98"/>
                    <a:pt x="551" y="169"/>
                    <a:pt x="764" y="258"/>
                  </a:cubicBezTo>
                  <a:cubicBezTo>
                    <a:pt x="782" y="267"/>
                    <a:pt x="800" y="267"/>
                    <a:pt x="809" y="249"/>
                  </a:cubicBezTo>
                  <a:cubicBezTo>
                    <a:pt x="818" y="231"/>
                    <a:pt x="809" y="213"/>
                    <a:pt x="791" y="205"/>
                  </a:cubicBezTo>
                  <a:cubicBezTo>
                    <a:pt x="569" y="116"/>
                    <a:pt x="347" y="62"/>
                    <a:pt x="107" y="27"/>
                  </a:cubicBezTo>
                  <a:lnTo>
                    <a:pt x="89" y="27"/>
                  </a:lnTo>
                  <a:cubicBezTo>
                    <a:pt x="80" y="18"/>
                    <a:pt x="72" y="0"/>
                    <a:pt x="63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17940;p60">
              <a:extLst>
                <a:ext uri="{FF2B5EF4-FFF2-40B4-BE49-F238E27FC236}">
                  <a16:creationId xmlns:a16="http://schemas.microsoft.com/office/drawing/2014/main" id="{F501BF4A-BA14-6256-DBD1-C76B82978920}"/>
                </a:ext>
              </a:extLst>
            </p:cNvPr>
            <p:cNvSpPr/>
            <p:nvPr/>
          </p:nvSpPr>
          <p:spPr>
            <a:xfrm>
              <a:off x="5255150" y="2061975"/>
              <a:ext cx="23125" cy="11350"/>
            </a:xfrm>
            <a:custGeom>
              <a:avLst/>
              <a:gdLst/>
              <a:ahLst/>
              <a:cxnLst/>
              <a:rect l="l" t="t" r="r" b="b"/>
              <a:pathLst>
                <a:path w="925" h="454" extrusionOk="0">
                  <a:moveTo>
                    <a:pt x="63" y="10"/>
                  </a:moveTo>
                  <a:lnTo>
                    <a:pt x="45" y="10"/>
                  </a:lnTo>
                  <a:cubicBezTo>
                    <a:pt x="27" y="1"/>
                    <a:pt x="9" y="10"/>
                    <a:pt x="0" y="36"/>
                  </a:cubicBezTo>
                  <a:lnTo>
                    <a:pt x="0" y="45"/>
                  </a:lnTo>
                  <a:cubicBezTo>
                    <a:pt x="0" y="63"/>
                    <a:pt x="9" y="81"/>
                    <a:pt x="27" y="81"/>
                  </a:cubicBezTo>
                  <a:lnTo>
                    <a:pt x="45" y="81"/>
                  </a:lnTo>
                  <a:cubicBezTo>
                    <a:pt x="54" y="90"/>
                    <a:pt x="71" y="81"/>
                    <a:pt x="80" y="72"/>
                  </a:cubicBezTo>
                  <a:lnTo>
                    <a:pt x="107" y="81"/>
                  </a:lnTo>
                  <a:lnTo>
                    <a:pt x="205" y="107"/>
                  </a:lnTo>
                  <a:cubicBezTo>
                    <a:pt x="302" y="143"/>
                    <a:pt x="391" y="178"/>
                    <a:pt x="489" y="223"/>
                  </a:cubicBezTo>
                  <a:cubicBezTo>
                    <a:pt x="578" y="267"/>
                    <a:pt x="666" y="312"/>
                    <a:pt x="755" y="365"/>
                  </a:cubicBezTo>
                  <a:cubicBezTo>
                    <a:pt x="826" y="409"/>
                    <a:pt x="871" y="445"/>
                    <a:pt x="871" y="445"/>
                  </a:cubicBezTo>
                  <a:cubicBezTo>
                    <a:pt x="880" y="454"/>
                    <a:pt x="906" y="454"/>
                    <a:pt x="915" y="445"/>
                  </a:cubicBezTo>
                  <a:cubicBezTo>
                    <a:pt x="924" y="427"/>
                    <a:pt x="915" y="409"/>
                    <a:pt x="897" y="392"/>
                  </a:cubicBezTo>
                  <a:cubicBezTo>
                    <a:pt x="897" y="392"/>
                    <a:pt x="853" y="365"/>
                    <a:pt x="782" y="321"/>
                  </a:cubicBezTo>
                  <a:cubicBezTo>
                    <a:pt x="693" y="267"/>
                    <a:pt x="595" y="223"/>
                    <a:pt x="507" y="178"/>
                  </a:cubicBezTo>
                  <a:cubicBezTo>
                    <a:pt x="409" y="134"/>
                    <a:pt x="311" y="99"/>
                    <a:pt x="214" y="72"/>
                  </a:cubicBezTo>
                  <a:cubicBezTo>
                    <a:pt x="169" y="54"/>
                    <a:pt x="134" y="45"/>
                    <a:pt x="116" y="36"/>
                  </a:cubicBezTo>
                  <a:lnTo>
                    <a:pt x="80" y="36"/>
                  </a:lnTo>
                  <a:cubicBezTo>
                    <a:pt x="80" y="19"/>
                    <a:pt x="71" y="10"/>
                    <a:pt x="63" y="1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17941;p60">
              <a:extLst>
                <a:ext uri="{FF2B5EF4-FFF2-40B4-BE49-F238E27FC236}">
                  <a16:creationId xmlns:a16="http://schemas.microsoft.com/office/drawing/2014/main" id="{801BFC72-D613-0568-C5F3-18E31EB52360}"/>
                </a:ext>
              </a:extLst>
            </p:cNvPr>
            <p:cNvSpPr/>
            <p:nvPr/>
          </p:nvSpPr>
          <p:spPr>
            <a:xfrm>
              <a:off x="5250050" y="2045325"/>
              <a:ext cx="30875" cy="29350"/>
            </a:xfrm>
            <a:custGeom>
              <a:avLst/>
              <a:gdLst/>
              <a:ahLst/>
              <a:cxnLst/>
              <a:rect l="l" t="t" r="r" b="b"/>
              <a:pathLst>
                <a:path w="1235" h="1174" extrusionOk="0">
                  <a:moveTo>
                    <a:pt x="62" y="18"/>
                  </a:moveTo>
                  <a:lnTo>
                    <a:pt x="53" y="18"/>
                  </a:lnTo>
                  <a:cubicBezTo>
                    <a:pt x="36" y="1"/>
                    <a:pt x="18" y="10"/>
                    <a:pt x="9" y="27"/>
                  </a:cubicBezTo>
                  <a:lnTo>
                    <a:pt x="9" y="36"/>
                  </a:lnTo>
                  <a:cubicBezTo>
                    <a:pt x="0" y="54"/>
                    <a:pt x="0" y="72"/>
                    <a:pt x="18" y="81"/>
                  </a:cubicBezTo>
                  <a:lnTo>
                    <a:pt x="36" y="90"/>
                  </a:lnTo>
                  <a:cubicBezTo>
                    <a:pt x="44" y="98"/>
                    <a:pt x="62" y="98"/>
                    <a:pt x="71" y="90"/>
                  </a:cubicBezTo>
                  <a:lnTo>
                    <a:pt x="98" y="107"/>
                  </a:lnTo>
                  <a:cubicBezTo>
                    <a:pt x="142" y="134"/>
                    <a:pt x="187" y="161"/>
                    <a:pt x="249" y="205"/>
                  </a:cubicBezTo>
                  <a:cubicBezTo>
                    <a:pt x="391" y="303"/>
                    <a:pt x="533" y="409"/>
                    <a:pt x="657" y="534"/>
                  </a:cubicBezTo>
                  <a:cubicBezTo>
                    <a:pt x="791" y="658"/>
                    <a:pt x="906" y="782"/>
                    <a:pt x="1013" y="924"/>
                  </a:cubicBezTo>
                  <a:cubicBezTo>
                    <a:pt x="1057" y="987"/>
                    <a:pt x="1093" y="1031"/>
                    <a:pt x="1119" y="1066"/>
                  </a:cubicBezTo>
                  <a:cubicBezTo>
                    <a:pt x="1146" y="1102"/>
                    <a:pt x="1155" y="1120"/>
                    <a:pt x="1155" y="1120"/>
                  </a:cubicBezTo>
                  <a:cubicBezTo>
                    <a:pt x="1172" y="1155"/>
                    <a:pt x="1208" y="1173"/>
                    <a:pt x="1217" y="1164"/>
                  </a:cubicBezTo>
                  <a:cubicBezTo>
                    <a:pt x="1235" y="1155"/>
                    <a:pt x="1226" y="1120"/>
                    <a:pt x="1199" y="1084"/>
                  </a:cubicBezTo>
                  <a:cubicBezTo>
                    <a:pt x="1199" y="1084"/>
                    <a:pt x="1190" y="1066"/>
                    <a:pt x="1164" y="1031"/>
                  </a:cubicBezTo>
                  <a:cubicBezTo>
                    <a:pt x="1137" y="995"/>
                    <a:pt x="1101" y="951"/>
                    <a:pt x="1057" y="889"/>
                  </a:cubicBezTo>
                  <a:cubicBezTo>
                    <a:pt x="942" y="747"/>
                    <a:pt x="817" y="622"/>
                    <a:pt x="684" y="498"/>
                  </a:cubicBezTo>
                  <a:cubicBezTo>
                    <a:pt x="551" y="383"/>
                    <a:pt x="409" y="276"/>
                    <a:pt x="267" y="178"/>
                  </a:cubicBezTo>
                  <a:cubicBezTo>
                    <a:pt x="204" y="134"/>
                    <a:pt x="151" y="107"/>
                    <a:pt x="116" y="81"/>
                  </a:cubicBezTo>
                  <a:lnTo>
                    <a:pt x="98" y="72"/>
                  </a:lnTo>
                  <a:lnTo>
                    <a:pt x="98" y="72"/>
                  </a:lnTo>
                  <a:lnTo>
                    <a:pt x="89" y="72"/>
                  </a:lnTo>
                  <a:lnTo>
                    <a:pt x="80" y="72"/>
                  </a:lnTo>
                  <a:cubicBezTo>
                    <a:pt x="89" y="54"/>
                    <a:pt x="89" y="27"/>
                    <a:pt x="62" y="18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17942;p60">
              <a:extLst>
                <a:ext uri="{FF2B5EF4-FFF2-40B4-BE49-F238E27FC236}">
                  <a16:creationId xmlns:a16="http://schemas.microsoft.com/office/drawing/2014/main" id="{89DEF129-0A14-3BD0-0439-9527356E8C93}"/>
                </a:ext>
              </a:extLst>
            </p:cNvPr>
            <p:cNvSpPr/>
            <p:nvPr/>
          </p:nvSpPr>
          <p:spPr>
            <a:xfrm>
              <a:off x="5250475" y="2031125"/>
              <a:ext cx="34225" cy="40875"/>
            </a:xfrm>
            <a:custGeom>
              <a:avLst/>
              <a:gdLst/>
              <a:ahLst/>
              <a:cxnLst/>
              <a:rect l="l" t="t" r="r" b="b"/>
              <a:pathLst>
                <a:path w="1369" h="1635" extrusionOk="0">
                  <a:moveTo>
                    <a:pt x="81" y="27"/>
                  </a:moveTo>
                  <a:lnTo>
                    <a:pt x="72" y="18"/>
                  </a:lnTo>
                  <a:cubicBezTo>
                    <a:pt x="54" y="0"/>
                    <a:pt x="36" y="0"/>
                    <a:pt x="19" y="18"/>
                  </a:cubicBezTo>
                  <a:lnTo>
                    <a:pt x="10" y="27"/>
                  </a:lnTo>
                  <a:cubicBezTo>
                    <a:pt x="1" y="36"/>
                    <a:pt x="1" y="62"/>
                    <a:pt x="10" y="71"/>
                  </a:cubicBezTo>
                  <a:lnTo>
                    <a:pt x="19" y="80"/>
                  </a:lnTo>
                  <a:cubicBezTo>
                    <a:pt x="36" y="89"/>
                    <a:pt x="45" y="89"/>
                    <a:pt x="63" y="80"/>
                  </a:cubicBezTo>
                  <a:lnTo>
                    <a:pt x="90" y="107"/>
                  </a:lnTo>
                  <a:cubicBezTo>
                    <a:pt x="134" y="151"/>
                    <a:pt x="187" y="205"/>
                    <a:pt x="250" y="267"/>
                  </a:cubicBezTo>
                  <a:cubicBezTo>
                    <a:pt x="383" y="391"/>
                    <a:pt x="552" y="578"/>
                    <a:pt x="711" y="764"/>
                  </a:cubicBezTo>
                  <a:cubicBezTo>
                    <a:pt x="862" y="959"/>
                    <a:pt x="1013" y="1155"/>
                    <a:pt x="1111" y="1306"/>
                  </a:cubicBezTo>
                  <a:cubicBezTo>
                    <a:pt x="1218" y="1457"/>
                    <a:pt x="1280" y="1563"/>
                    <a:pt x="1280" y="1563"/>
                  </a:cubicBezTo>
                  <a:cubicBezTo>
                    <a:pt x="1306" y="1608"/>
                    <a:pt x="1342" y="1634"/>
                    <a:pt x="1351" y="1626"/>
                  </a:cubicBezTo>
                  <a:cubicBezTo>
                    <a:pt x="1369" y="1617"/>
                    <a:pt x="1351" y="1572"/>
                    <a:pt x="1333" y="1528"/>
                  </a:cubicBezTo>
                  <a:cubicBezTo>
                    <a:pt x="1333" y="1528"/>
                    <a:pt x="1262" y="1421"/>
                    <a:pt x="1155" y="1270"/>
                  </a:cubicBezTo>
                  <a:cubicBezTo>
                    <a:pt x="1049" y="1128"/>
                    <a:pt x="907" y="924"/>
                    <a:pt x="738" y="737"/>
                  </a:cubicBezTo>
                  <a:cubicBezTo>
                    <a:pt x="578" y="551"/>
                    <a:pt x="409" y="373"/>
                    <a:pt x="276" y="240"/>
                  </a:cubicBezTo>
                  <a:cubicBezTo>
                    <a:pt x="214" y="178"/>
                    <a:pt x="152" y="125"/>
                    <a:pt x="116" y="89"/>
                  </a:cubicBezTo>
                  <a:lnTo>
                    <a:pt x="81" y="62"/>
                  </a:lnTo>
                  <a:cubicBezTo>
                    <a:pt x="90" y="45"/>
                    <a:pt x="81" y="36"/>
                    <a:pt x="81" y="27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17943;p60">
              <a:extLst>
                <a:ext uri="{FF2B5EF4-FFF2-40B4-BE49-F238E27FC236}">
                  <a16:creationId xmlns:a16="http://schemas.microsoft.com/office/drawing/2014/main" id="{922FAE65-EEBF-14DA-EFE0-8F4942B07D0A}"/>
                </a:ext>
              </a:extLst>
            </p:cNvPr>
            <p:cNvSpPr/>
            <p:nvPr/>
          </p:nvSpPr>
          <p:spPr>
            <a:xfrm>
              <a:off x="5269800" y="2044000"/>
              <a:ext cx="17575" cy="26000"/>
            </a:xfrm>
            <a:custGeom>
              <a:avLst/>
              <a:gdLst/>
              <a:ahLst/>
              <a:cxnLst/>
              <a:rect l="l" t="t" r="r" b="b"/>
              <a:pathLst>
                <a:path w="703" h="1040" extrusionOk="0">
                  <a:moveTo>
                    <a:pt x="80" y="36"/>
                  </a:moveTo>
                  <a:lnTo>
                    <a:pt x="80" y="27"/>
                  </a:lnTo>
                  <a:cubicBezTo>
                    <a:pt x="63" y="9"/>
                    <a:pt x="45" y="0"/>
                    <a:pt x="27" y="18"/>
                  </a:cubicBezTo>
                  <a:lnTo>
                    <a:pt x="18" y="27"/>
                  </a:lnTo>
                  <a:cubicBezTo>
                    <a:pt x="1" y="36"/>
                    <a:pt x="1" y="63"/>
                    <a:pt x="18" y="71"/>
                  </a:cubicBezTo>
                  <a:lnTo>
                    <a:pt x="27" y="80"/>
                  </a:lnTo>
                  <a:cubicBezTo>
                    <a:pt x="36" y="89"/>
                    <a:pt x="54" y="98"/>
                    <a:pt x="63" y="89"/>
                  </a:cubicBezTo>
                  <a:lnTo>
                    <a:pt x="89" y="116"/>
                  </a:lnTo>
                  <a:cubicBezTo>
                    <a:pt x="107" y="143"/>
                    <a:pt x="134" y="169"/>
                    <a:pt x="160" y="214"/>
                  </a:cubicBezTo>
                  <a:cubicBezTo>
                    <a:pt x="223" y="293"/>
                    <a:pt x="303" y="409"/>
                    <a:pt x="374" y="524"/>
                  </a:cubicBezTo>
                  <a:cubicBezTo>
                    <a:pt x="445" y="631"/>
                    <a:pt x="507" y="738"/>
                    <a:pt x="560" y="844"/>
                  </a:cubicBezTo>
                  <a:cubicBezTo>
                    <a:pt x="605" y="942"/>
                    <a:pt x="631" y="1004"/>
                    <a:pt x="631" y="1004"/>
                  </a:cubicBezTo>
                  <a:cubicBezTo>
                    <a:pt x="649" y="1031"/>
                    <a:pt x="667" y="1040"/>
                    <a:pt x="684" y="1031"/>
                  </a:cubicBezTo>
                  <a:cubicBezTo>
                    <a:pt x="702" y="1031"/>
                    <a:pt x="702" y="1004"/>
                    <a:pt x="684" y="977"/>
                  </a:cubicBezTo>
                  <a:cubicBezTo>
                    <a:pt x="684" y="977"/>
                    <a:pt x="658" y="915"/>
                    <a:pt x="605" y="818"/>
                  </a:cubicBezTo>
                  <a:cubicBezTo>
                    <a:pt x="560" y="729"/>
                    <a:pt x="489" y="613"/>
                    <a:pt x="409" y="498"/>
                  </a:cubicBezTo>
                  <a:cubicBezTo>
                    <a:pt x="329" y="382"/>
                    <a:pt x="249" y="276"/>
                    <a:pt x="187" y="187"/>
                  </a:cubicBezTo>
                  <a:lnTo>
                    <a:pt x="107" y="98"/>
                  </a:lnTo>
                  <a:lnTo>
                    <a:pt x="89" y="71"/>
                  </a:lnTo>
                  <a:cubicBezTo>
                    <a:pt x="89" y="54"/>
                    <a:pt x="89" y="45"/>
                    <a:pt x="80" y="36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17944;p60">
              <a:extLst>
                <a:ext uri="{FF2B5EF4-FFF2-40B4-BE49-F238E27FC236}">
                  <a16:creationId xmlns:a16="http://schemas.microsoft.com/office/drawing/2014/main" id="{044AD468-F931-966D-B432-DB9A55F8A1D0}"/>
                </a:ext>
              </a:extLst>
            </p:cNvPr>
            <p:cNvSpPr/>
            <p:nvPr/>
          </p:nvSpPr>
          <p:spPr>
            <a:xfrm>
              <a:off x="5269350" y="2029775"/>
              <a:ext cx="20250" cy="39775"/>
            </a:xfrm>
            <a:custGeom>
              <a:avLst/>
              <a:gdLst/>
              <a:ahLst/>
              <a:cxnLst/>
              <a:rect l="l" t="t" r="r" b="b"/>
              <a:pathLst>
                <a:path w="810" h="1591" extrusionOk="0">
                  <a:moveTo>
                    <a:pt x="81" y="37"/>
                  </a:moveTo>
                  <a:lnTo>
                    <a:pt x="72" y="28"/>
                  </a:lnTo>
                  <a:cubicBezTo>
                    <a:pt x="63" y="10"/>
                    <a:pt x="45" y="1"/>
                    <a:pt x="27" y="10"/>
                  </a:cubicBezTo>
                  <a:lnTo>
                    <a:pt x="19" y="19"/>
                  </a:lnTo>
                  <a:cubicBezTo>
                    <a:pt x="1" y="37"/>
                    <a:pt x="1" y="54"/>
                    <a:pt x="10" y="72"/>
                  </a:cubicBezTo>
                  <a:lnTo>
                    <a:pt x="19" y="81"/>
                  </a:lnTo>
                  <a:cubicBezTo>
                    <a:pt x="27" y="90"/>
                    <a:pt x="45" y="99"/>
                    <a:pt x="54" y="90"/>
                  </a:cubicBezTo>
                  <a:lnTo>
                    <a:pt x="81" y="125"/>
                  </a:lnTo>
                  <a:cubicBezTo>
                    <a:pt x="98" y="161"/>
                    <a:pt x="134" y="214"/>
                    <a:pt x="178" y="276"/>
                  </a:cubicBezTo>
                  <a:cubicBezTo>
                    <a:pt x="258" y="410"/>
                    <a:pt x="356" y="587"/>
                    <a:pt x="445" y="765"/>
                  </a:cubicBezTo>
                  <a:cubicBezTo>
                    <a:pt x="534" y="951"/>
                    <a:pt x="605" y="1138"/>
                    <a:pt x="658" y="1280"/>
                  </a:cubicBezTo>
                  <a:cubicBezTo>
                    <a:pt x="711" y="1422"/>
                    <a:pt x="738" y="1520"/>
                    <a:pt x="738" y="1520"/>
                  </a:cubicBezTo>
                  <a:cubicBezTo>
                    <a:pt x="747" y="1564"/>
                    <a:pt x="773" y="1591"/>
                    <a:pt x="791" y="1582"/>
                  </a:cubicBezTo>
                  <a:cubicBezTo>
                    <a:pt x="809" y="1582"/>
                    <a:pt x="809" y="1546"/>
                    <a:pt x="791" y="1502"/>
                  </a:cubicBezTo>
                  <a:cubicBezTo>
                    <a:pt x="791" y="1502"/>
                    <a:pt x="756" y="1404"/>
                    <a:pt x="702" y="1262"/>
                  </a:cubicBezTo>
                  <a:cubicBezTo>
                    <a:pt x="649" y="1120"/>
                    <a:pt x="569" y="934"/>
                    <a:pt x="480" y="747"/>
                  </a:cubicBezTo>
                  <a:cubicBezTo>
                    <a:pt x="400" y="578"/>
                    <a:pt x="303" y="418"/>
                    <a:pt x="205" y="259"/>
                  </a:cubicBezTo>
                  <a:cubicBezTo>
                    <a:pt x="161" y="196"/>
                    <a:pt x="125" y="143"/>
                    <a:pt x="98" y="108"/>
                  </a:cubicBezTo>
                  <a:lnTo>
                    <a:pt x="90" y="90"/>
                  </a:lnTo>
                  <a:lnTo>
                    <a:pt x="90" y="81"/>
                  </a:lnTo>
                  <a:lnTo>
                    <a:pt x="90" y="72"/>
                  </a:lnTo>
                  <a:cubicBezTo>
                    <a:pt x="90" y="63"/>
                    <a:pt x="90" y="45"/>
                    <a:pt x="81" y="37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17945;p60">
              <a:extLst>
                <a:ext uri="{FF2B5EF4-FFF2-40B4-BE49-F238E27FC236}">
                  <a16:creationId xmlns:a16="http://schemas.microsoft.com/office/drawing/2014/main" id="{CF0D0854-4698-19FE-C16B-C962A537FC00}"/>
                </a:ext>
              </a:extLst>
            </p:cNvPr>
            <p:cNvSpPr/>
            <p:nvPr/>
          </p:nvSpPr>
          <p:spPr>
            <a:xfrm>
              <a:off x="5270900" y="2017125"/>
              <a:ext cx="20900" cy="52425"/>
            </a:xfrm>
            <a:custGeom>
              <a:avLst/>
              <a:gdLst/>
              <a:ahLst/>
              <a:cxnLst/>
              <a:rect l="l" t="t" r="r" b="b"/>
              <a:pathLst>
                <a:path w="836" h="2097" extrusionOk="0">
                  <a:moveTo>
                    <a:pt x="81" y="45"/>
                  </a:moveTo>
                  <a:lnTo>
                    <a:pt x="81" y="27"/>
                  </a:lnTo>
                  <a:cubicBezTo>
                    <a:pt x="72" y="10"/>
                    <a:pt x="54" y="1"/>
                    <a:pt x="36" y="1"/>
                  </a:cubicBezTo>
                  <a:lnTo>
                    <a:pt x="28" y="1"/>
                  </a:lnTo>
                  <a:cubicBezTo>
                    <a:pt x="10" y="10"/>
                    <a:pt x="1" y="27"/>
                    <a:pt x="10" y="54"/>
                  </a:cubicBezTo>
                  <a:lnTo>
                    <a:pt x="10" y="63"/>
                  </a:lnTo>
                  <a:cubicBezTo>
                    <a:pt x="10" y="72"/>
                    <a:pt x="28" y="81"/>
                    <a:pt x="36" y="81"/>
                  </a:cubicBezTo>
                  <a:lnTo>
                    <a:pt x="756" y="2008"/>
                  </a:lnTo>
                  <a:cubicBezTo>
                    <a:pt x="774" y="2061"/>
                    <a:pt x="800" y="2097"/>
                    <a:pt x="818" y="2088"/>
                  </a:cubicBezTo>
                  <a:cubicBezTo>
                    <a:pt x="836" y="2079"/>
                    <a:pt x="827" y="2035"/>
                    <a:pt x="809" y="1990"/>
                  </a:cubicBezTo>
                  <a:lnTo>
                    <a:pt x="72" y="72"/>
                  </a:lnTo>
                  <a:cubicBezTo>
                    <a:pt x="81" y="63"/>
                    <a:pt x="81" y="54"/>
                    <a:pt x="81" y="45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17946;p60">
              <a:extLst>
                <a:ext uri="{FF2B5EF4-FFF2-40B4-BE49-F238E27FC236}">
                  <a16:creationId xmlns:a16="http://schemas.microsoft.com/office/drawing/2014/main" id="{D0C99906-3B52-7EC2-38A0-C3D368E942AE}"/>
                </a:ext>
              </a:extLst>
            </p:cNvPr>
            <p:cNvSpPr/>
            <p:nvPr/>
          </p:nvSpPr>
          <p:spPr>
            <a:xfrm>
              <a:off x="5284900" y="2044875"/>
              <a:ext cx="10025" cy="23125"/>
            </a:xfrm>
            <a:custGeom>
              <a:avLst/>
              <a:gdLst/>
              <a:ahLst/>
              <a:cxnLst/>
              <a:rect l="l" t="t" r="r" b="b"/>
              <a:pathLst>
                <a:path w="401" h="925" extrusionOk="0">
                  <a:moveTo>
                    <a:pt x="80" y="45"/>
                  </a:moveTo>
                  <a:lnTo>
                    <a:pt x="80" y="36"/>
                  </a:lnTo>
                  <a:cubicBezTo>
                    <a:pt x="80" y="19"/>
                    <a:pt x="63" y="1"/>
                    <a:pt x="45" y="10"/>
                  </a:cubicBezTo>
                  <a:lnTo>
                    <a:pt x="36" y="10"/>
                  </a:lnTo>
                  <a:cubicBezTo>
                    <a:pt x="9" y="10"/>
                    <a:pt x="1" y="28"/>
                    <a:pt x="9" y="45"/>
                  </a:cubicBezTo>
                  <a:lnTo>
                    <a:pt x="9" y="63"/>
                  </a:lnTo>
                  <a:cubicBezTo>
                    <a:pt x="9" y="72"/>
                    <a:pt x="18" y="90"/>
                    <a:pt x="36" y="90"/>
                  </a:cubicBezTo>
                  <a:lnTo>
                    <a:pt x="45" y="116"/>
                  </a:lnTo>
                  <a:cubicBezTo>
                    <a:pt x="45" y="143"/>
                    <a:pt x="54" y="170"/>
                    <a:pt x="72" y="214"/>
                  </a:cubicBezTo>
                  <a:cubicBezTo>
                    <a:pt x="89" y="294"/>
                    <a:pt x="125" y="392"/>
                    <a:pt x="160" y="498"/>
                  </a:cubicBezTo>
                  <a:cubicBezTo>
                    <a:pt x="196" y="587"/>
                    <a:pt x="231" y="685"/>
                    <a:pt x="276" y="774"/>
                  </a:cubicBezTo>
                  <a:cubicBezTo>
                    <a:pt x="311" y="845"/>
                    <a:pt x="338" y="898"/>
                    <a:pt x="338" y="898"/>
                  </a:cubicBezTo>
                  <a:cubicBezTo>
                    <a:pt x="356" y="916"/>
                    <a:pt x="374" y="925"/>
                    <a:pt x="391" y="916"/>
                  </a:cubicBezTo>
                  <a:cubicBezTo>
                    <a:pt x="400" y="898"/>
                    <a:pt x="400" y="880"/>
                    <a:pt x="391" y="862"/>
                  </a:cubicBezTo>
                  <a:cubicBezTo>
                    <a:pt x="391" y="862"/>
                    <a:pt x="365" y="818"/>
                    <a:pt x="329" y="747"/>
                  </a:cubicBezTo>
                  <a:cubicBezTo>
                    <a:pt x="294" y="676"/>
                    <a:pt x="240" y="578"/>
                    <a:pt x="205" y="481"/>
                  </a:cubicBezTo>
                  <a:cubicBezTo>
                    <a:pt x="160" y="383"/>
                    <a:pt x="125" y="276"/>
                    <a:pt x="98" y="205"/>
                  </a:cubicBezTo>
                  <a:cubicBezTo>
                    <a:pt x="89" y="161"/>
                    <a:pt x="80" y="134"/>
                    <a:pt x="72" y="108"/>
                  </a:cubicBezTo>
                  <a:lnTo>
                    <a:pt x="63" y="81"/>
                  </a:lnTo>
                  <a:cubicBezTo>
                    <a:pt x="72" y="72"/>
                    <a:pt x="80" y="63"/>
                    <a:pt x="80" y="45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7947;p60">
              <a:extLst>
                <a:ext uri="{FF2B5EF4-FFF2-40B4-BE49-F238E27FC236}">
                  <a16:creationId xmlns:a16="http://schemas.microsoft.com/office/drawing/2014/main" id="{AFD6158A-9336-CA1B-739D-0F1134F992BB}"/>
                </a:ext>
              </a:extLst>
            </p:cNvPr>
            <p:cNvSpPr/>
            <p:nvPr/>
          </p:nvSpPr>
          <p:spPr>
            <a:xfrm>
              <a:off x="5289350" y="2013575"/>
              <a:ext cx="7125" cy="52650"/>
            </a:xfrm>
            <a:custGeom>
              <a:avLst/>
              <a:gdLst/>
              <a:ahLst/>
              <a:cxnLst/>
              <a:rect l="l" t="t" r="r" b="b"/>
              <a:pathLst>
                <a:path w="285" h="2106" extrusionOk="0">
                  <a:moveTo>
                    <a:pt x="107" y="54"/>
                  </a:moveTo>
                  <a:lnTo>
                    <a:pt x="107" y="45"/>
                  </a:lnTo>
                  <a:cubicBezTo>
                    <a:pt x="116" y="27"/>
                    <a:pt x="98" y="10"/>
                    <a:pt x="80" y="1"/>
                  </a:cubicBezTo>
                  <a:lnTo>
                    <a:pt x="71" y="1"/>
                  </a:lnTo>
                  <a:cubicBezTo>
                    <a:pt x="53" y="1"/>
                    <a:pt x="36" y="10"/>
                    <a:pt x="36" y="36"/>
                  </a:cubicBezTo>
                  <a:lnTo>
                    <a:pt x="36" y="45"/>
                  </a:lnTo>
                  <a:cubicBezTo>
                    <a:pt x="36" y="63"/>
                    <a:pt x="36" y="72"/>
                    <a:pt x="53" y="81"/>
                  </a:cubicBezTo>
                  <a:cubicBezTo>
                    <a:pt x="53" y="81"/>
                    <a:pt x="53" y="98"/>
                    <a:pt x="45" y="125"/>
                  </a:cubicBezTo>
                  <a:cubicBezTo>
                    <a:pt x="36" y="178"/>
                    <a:pt x="27" y="258"/>
                    <a:pt x="18" y="347"/>
                  </a:cubicBezTo>
                  <a:cubicBezTo>
                    <a:pt x="9" y="436"/>
                    <a:pt x="9" y="551"/>
                    <a:pt x="0" y="667"/>
                  </a:cubicBezTo>
                  <a:cubicBezTo>
                    <a:pt x="0" y="782"/>
                    <a:pt x="0" y="915"/>
                    <a:pt x="18" y="1040"/>
                  </a:cubicBezTo>
                  <a:cubicBezTo>
                    <a:pt x="36" y="1271"/>
                    <a:pt x="71" y="1493"/>
                    <a:pt x="124" y="1724"/>
                  </a:cubicBezTo>
                  <a:cubicBezTo>
                    <a:pt x="151" y="1812"/>
                    <a:pt x="169" y="1892"/>
                    <a:pt x="187" y="1946"/>
                  </a:cubicBezTo>
                  <a:cubicBezTo>
                    <a:pt x="204" y="1999"/>
                    <a:pt x="213" y="2026"/>
                    <a:pt x="213" y="2026"/>
                  </a:cubicBezTo>
                  <a:cubicBezTo>
                    <a:pt x="231" y="2070"/>
                    <a:pt x="249" y="2106"/>
                    <a:pt x="267" y="2106"/>
                  </a:cubicBezTo>
                  <a:cubicBezTo>
                    <a:pt x="284" y="2097"/>
                    <a:pt x="284" y="2052"/>
                    <a:pt x="267" y="2008"/>
                  </a:cubicBezTo>
                  <a:cubicBezTo>
                    <a:pt x="267" y="2008"/>
                    <a:pt x="258" y="1972"/>
                    <a:pt x="240" y="1919"/>
                  </a:cubicBezTo>
                  <a:cubicBezTo>
                    <a:pt x="222" y="1875"/>
                    <a:pt x="204" y="1795"/>
                    <a:pt x="178" y="1697"/>
                  </a:cubicBezTo>
                  <a:cubicBezTo>
                    <a:pt x="124" y="1484"/>
                    <a:pt x="89" y="1253"/>
                    <a:pt x="71" y="1031"/>
                  </a:cubicBezTo>
                  <a:cubicBezTo>
                    <a:pt x="62" y="907"/>
                    <a:pt x="53" y="782"/>
                    <a:pt x="53" y="658"/>
                  </a:cubicBezTo>
                  <a:cubicBezTo>
                    <a:pt x="53" y="542"/>
                    <a:pt x="53" y="436"/>
                    <a:pt x="62" y="347"/>
                  </a:cubicBezTo>
                  <a:cubicBezTo>
                    <a:pt x="80" y="249"/>
                    <a:pt x="80" y="169"/>
                    <a:pt x="89" y="125"/>
                  </a:cubicBezTo>
                  <a:lnTo>
                    <a:pt x="89" y="81"/>
                  </a:lnTo>
                  <a:cubicBezTo>
                    <a:pt x="98" y="72"/>
                    <a:pt x="107" y="63"/>
                    <a:pt x="107" y="54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7948;p60">
              <a:extLst>
                <a:ext uri="{FF2B5EF4-FFF2-40B4-BE49-F238E27FC236}">
                  <a16:creationId xmlns:a16="http://schemas.microsoft.com/office/drawing/2014/main" id="{31DB2D5B-CD91-F57D-3E04-E1F062C39D25}"/>
                </a:ext>
              </a:extLst>
            </p:cNvPr>
            <p:cNvSpPr/>
            <p:nvPr/>
          </p:nvSpPr>
          <p:spPr>
            <a:xfrm>
              <a:off x="5294900" y="2038675"/>
              <a:ext cx="5125" cy="23775"/>
            </a:xfrm>
            <a:custGeom>
              <a:avLst/>
              <a:gdLst/>
              <a:ahLst/>
              <a:cxnLst/>
              <a:rect l="l" t="t" r="r" b="b"/>
              <a:pathLst>
                <a:path w="205" h="951" extrusionOk="0">
                  <a:moveTo>
                    <a:pt x="80" y="54"/>
                  </a:moveTo>
                  <a:lnTo>
                    <a:pt x="80" y="36"/>
                  </a:lnTo>
                  <a:cubicBezTo>
                    <a:pt x="80" y="18"/>
                    <a:pt x="62" y="0"/>
                    <a:pt x="45" y="0"/>
                  </a:cubicBezTo>
                  <a:lnTo>
                    <a:pt x="36" y="0"/>
                  </a:lnTo>
                  <a:cubicBezTo>
                    <a:pt x="18" y="0"/>
                    <a:pt x="0" y="18"/>
                    <a:pt x="0" y="36"/>
                  </a:cubicBezTo>
                  <a:lnTo>
                    <a:pt x="0" y="54"/>
                  </a:lnTo>
                  <a:cubicBezTo>
                    <a:pt x="0" y="62"/>
                    <a:pt x="9" y="80"/>
                    <a:pt x="27" y="80"/>
                  </a:cubicBezTo>
                  <a:lnTo>
                    <a:pt x="27" y="107"/>
                  </a:lnTo>
                  <a:cubicBezTo>
                    <a:pt x="36" y="382"/>
                    <a:pt x="71" y="657"/>
                    <a:pt x="133" y="924"/>
                  </a:cubicBezTo>
                  <a:cubicBezTo>
                    <a:pt x="142" y="942"/>
                    <a:pt x="160" y="951"/>
                    <a:pt x="178" y="951"/>
                  </a:cubicBezTo>
                  <a:cubicBezTo>
                    <a:pt x="196" y="942"/>
                    <a:pt x="204" y="924"/>
                    <a:pt x="196" y="906"/>
                  </a:cubicBezTo>
                  <a:cubicBezTo>
                    <a:pt x="125" y="640"/>
                    <a:pt x="80" y="373"/>
                    <a:pt x="62" y="107"/>
                  </a:cubicBezTo>
                  <a:lnTo>
                    <a:pt x="62" y="80"/>
                  </a:lnTo>
                  <a:cubicBezTo>
                    <a:pt x="71" y="71"/>
                    <a:pt x="80" y="62"/>
                    <a:pt x="80" y="54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7949;p60">
              <a:extLst>
                <a:ext uri="{FF2B5EF4-FFF2-40B4-BE49-F238E27FC236}">
                  <a16:creationId xmlns:a16="http://schemas.microsoft.com/office/drawing/2014/main" id="{8784863E-0404-5DEB-FDED-62733819E206}"/>
                </a:ext>
              </a:extLst>
            </p:cNvPr>
            <p:cNvSpPr/>
            <p:nvPr/>
          </p:nvSpPr>
          <p:spPr>
            <a:xfrm>
              <a:off x="5296900" y="2040000"/>
              <a:ext cx="4000" cy="20000"/>
            </a:xfrm>
            <a:custGeom>
              <a:avLst/>
              <a:gdLst/>
              <a:ahLst/>
              <a:cxnLst/>
              <a:rect l="l" t="t" r="r" b="b"/>
              <a:pathLst>
                <a:path w="160" h="800" extrusionOk="0">
                  <a:moveTo>
                    <a:pt x="151" y="72"/>
                  </a:moveTo>
                  <a:lnTo>
                    <a:pt x="151" y="54"/>
                  </a:lnTo>
                  <a:cubicBezTo>
                    <a:pt x="160" y="36"/>
                    <a:pt x="151" y="18"/>
                    <a:pt x="133" y="9"/>
                  </a:cubicBezTo>
                  <a:lnTo>
                    <a:pt x="124" y="9"/>
                  </a:lnTo>
                  <a:cubicBezTo>
                    <a:pt x="98" y="1"/>
                    <a:pt x="80" y="18"/>
                    <a:pt x="80" y="36"/>
                  </a:cubicBezTo>
                  <a:lnTo>
                    <a:pt x="80" y="45"/>
                  </a:lnTo>
                  <a:cubicBezTo>
                    <a:pt x="71" y="63"/>
                    <a:pt x="80" y="72"/>
                    <a:pt x="89" y="80"/>
                  </a:cubicBezTo>
                  <a:lnTo>
                    <a:pt x="89" y="107"/>
                  </a:lnTo>
                  <a:cubicBezTo>
                    <a:pt x="18" y="320"/>
                    <a:pt x="0" y="542"/>
                    <a:pt x="9" y="773"/>
                  </a:cubicBezTo>
                  <a:cubicBezTo>
                    <a:pt x="9" y="791"/>
                    <a:pt x="27" y="800"/>
                    <a:pt x="45" y="800"/>
                  </a:cubicBezTo>
                  <a:cubicBezTo>
                    <a:pt x="62" y="800"/>
                    <a:pt x="71" y="782"/>
                    <a:pt x="71" y="764"/>
                  </a:cubicBezTo>
                  <a:cubicBezTo>
                    <a:pt x="45" y="542"/>
                    <a:pt x="62" y="320"/>
                    <a:pt x="116" y="107"/>
                  </a:cubicBezTo>
                  <a:lnTo>
                    <a:pt x="116" y="89"/>
                  </a:lnTo>
                  <a:cubicBezTo>
                    <a:pt x="133" y="89"/>
                    <a:pt x="142" y="80"/>
                    <a:pt x="151" y="72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17950;p60">
              <a:extLst>
                <a:ext uri="{FF2B5EF4-FFF2-40B4-BE49-F238E27FC236}">
                  <a16:creationId xmlns:a16="http://schemas.microsoft.com/office/drawing/2014/main" id="{3DC26C62-185D-44AA-E4A1-9D771A3D00EC}"/>
                </a:ext>
              </a:extLst>
            </p:cNvPr>
            <p:cNvSpPr/>
            <p:nvPr/>
          </p:nvSpPr>
          <p:spPr>
            <a:xfrm>
              <a:off x="5254700" y="2053550"/>
              <a:ext cx="27550" cy="18675"/>
            </a:xfrm>
            <a:custGeom>
              <a:avLst/>
              <a:gdLst/>
              <a:ahLst/>
              <a:cxnLst/>
              <a:rect l="l" t="t" r="r" b="b"/>
              <a:pathLst>
                <a:path w="1102" h="747" extrusionOk="0">
                  <a:moveTo>
                    <a:pt x="54" y="0"/>
                  </a:moveTo>
                  <a:lnTo>
                    <a:pt x="36" y="0"/>
                  </a:lnTo>
                  <a:cubicBezTo>
                    <a:pt x="9" y="0"/>
                    <a:pt x="1" y="18"/>
                    <a:pt x="1" y="45"/>
                  </a:cubicBezTo>
                  <a:lnTo>
                    <a:pt x="1" y="54"/>
                  </a:lnTo>
                  <a:cubicBezTo>
                    <a:pt x="9" y="71"/>
                    <a:pt x="27" y="80"/>
                    <a:pt x="45" y="80"/>
                  </a:cubicBezTo>
                  <a:lnTo>
                    <a:pt x="54" y="80"/>
                  </a:lnTo>
                  <a:cubicBezTo>
                    <a:pt x="72" y="71"/>
                    <a:pt x="81" y="62"/>
                    <a:pt x="81" y="54"/>
                  </a:cubicBezTo>
                  <a:lnTo>
                    <a:pt x="116" y="54"/>
                  </a:lnTo>
                  <a:cubicBezTo>
                    <a:pt x="160" y="54"/>
                    <a:pt x="205" y="54"/>
                    <a:pt x="249" y="62"/>
                  </a:cubicBezTo>
                  <a:cubicBezTo>
                    <a:pt x="391" y="98"/>
                    <a:pt x="516" y="160"/>
                    <a:pt x="631" y="249"/>
                  </a:cubicBezTo>
                  <a:cubicBezTo>
                    <a:pt x="738" y="338"/>
                    <a:pt x="835" y="436"/>
                    <a:pt x="924" y="551"/>
                  </a:cubicBezTo>
                  <a:cubicBezTo>
                    <a:pt x="995" y="649"/>
                    <a:pt x="1031" y="711"/>
                    <a:pt x="1031" y="711"/>
                  </a:cubicBezTo>
                  <a:cubicBezTo>
                    <a:pt x="1049" y="737"/>
                    <a:pt x="1075" y="746"/>
                    <a:pt x="1093" y="737"/>
                  </a:cubicBezTo>
                  <a:cubicBezTo>
                    <a:pt x="1102" y="729"/>
                    <a:pt x="1102" y="702"/>
                    <a:pt x="1084" y="675"/>
                  </a:cubicBezTo>
                  <a:cubicBezTo>
                    <a:pt x="1084" y="675"/>
                    <a:pt x="1040" y="613"/>
                    <a:pt x="960" y="515"/>
                  </a:cubicBezTo>
                  <a:cubicBezTo>
                    <a:pt x="871" y="400"/>
                    <a:pt x="773" y="302"/>
                    <a:pt x="658" y="213"/>
                  </a:cubicBezTo>
                  <a:cubicBezTo>
                    <a:pt x="534" y="116"/>
                    <a:pt x="400" y="54"/>
                    <a:pt x="258" y="27"/>
                  </a:cubicBezTo>
                  <a:cubicBezTo>
                    <a:pt x="205" y="18"/>
                    <a:pt x="160" y="18"/>
                    <a:pt x="116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0"/>
                    <a:pt x="54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17951;p60">
              <a:extLst>
                <a:ext uri="{FF2B5EF4-FFF2-40B4-BE49-F238E27FC236}">
                  <a16:creationId xmlns:a16="http://schemas.microsoft.com/office/drawing/2014/main" id="{59BA9734-A7C2-7657-6DA5-C59A3A62A467}"/>
                </a:ext>
              </a:extLst>
            </p:cNvPr>
            <p:cNvSpPr/>
            <p:nvPr/>
          </p:nvSpPr>
          <p:spPr>
            <a:xfrm>
              <a:off x="5245150" y="2057775"/>
              <a:ext cx="30225" cy="14225"/>
            </a:xfrm>
            <a:custGeom>
              <a:avLst/>
              <a:gdLst/>
              <a:ahLst/>
              <a:cxnLst/>
              <a:rect l="l" t="t" r="r" b="b"/>
              <a:pathLst>
                <a:path w="1209" h="569" extrusionOk="0">
                  <a:moveTo>
                    <a:pt x="45" y="9"/>
                  </a:moveTo>
                  <a:lnTo>
                    <a:pt x="36" y="9"/>
                  </a:lnTo>
                  <a:cubicBezTo>
                    <a:pt x="10" y="9"/>
                    <a:pt x="1" y="36"/>
                    <a:pt x="10" y="53"/>
                  </a:cubicBezTo>
                  <a:lnTo>
                    <a:pt x="10" y="62"/>
                  </a:lnTo>
                  <a:cubicBezTo>
                    <a:pt x="18" y="80"/>
                    <a:pt x="36" y="89"/>
                    <a:pt x="54" y="80"/>
                  </a:cubicBezTo>
                  <a:lnTo>
                    <a:pt x="63" y="80"/>
                  </a:lnTo>
                  <a:lnTo>
                    <a:pt x="63" y="80"/>
                  </a:lnTo>
                  <a:cubicBezTo>
                    <a:pt x="72" y="80"/>
                    <a:pt x="81" y="62"/>
                    <a:pt x="81" y="53"/>
                  </a:cubicBezTo>
                  <a:lnTo>
                    <a:pt x="90" y="53"/>
                  </a:lnTo>
                  <a:lnTo>
                    <a:pt x="116" y="53"/>
                  </a:lnTo>
                  <a:cubicBezTo>
                    <a:pt x="161" y="44"/>
                    <a:pt x="205" y="36"/>
                    <a:pt x="258" y="44"/>
                  </a:cubicBezTo>
                  <a:cubicBezTo>
                    <a:pt x="391" y="44"/>
                    <a:pt x="534" y="80"/>
                    <a:pt x="658" y="151"/>
                  </a:cubicBezTo>
                  <a:cubicBezTo>
                    <a:pt x="782" y="222"/>
                    <a:pt x="898" y="302"/>
                    <a:pt x="995" y="400"/>
                  </a:cubicBezTo>
                  <a:cubicBezTo>
                    <a:pt x="1084" y="480"/>
                    <a:pt x="1138" y="542"/>
                    <a:pt x="1138" y="542"/>
                  </a:cubicBezTo>
                  <a:cubicBezTo>
                    <a:pt x="1155" y="560"/>
                    <a:pt x="1191" y="568"/>
                    <a:pt x="1200" y="560"/>
                  </a:cubicBezTo>
                  <a:cubicBezTo>
                    <a:pt x="1209" y="542"/>
                    <a:pt x="1200" y="515"/>
                    <a:pt x="1173" y="497"/>
                  </a:cubicBezTo>
                  <a:cubicBezTo>
                    <a:pt x="1173" y="497"/>
                    <a:pt x="1120" y="444"/>
                    <a:pt x="1031" y="364"/>
                  </a:cubicBezTo>
                  <a:cubicBezTo>
                    <a:pt x="924" y="267"/>
                    <a:pt x="809" y="178"/>
                    <a:pt x="676" y="107"/>
                  </a:cubicBezTo>
                  <a:cubicBezTo>
                    <a:pt x="542" y="44"/>
                    <a:pt x="400" y="0"/>
                    <a:pt x="249" y="0"/>
                  </a:cubicBezTo>
                  <a:cubicBezTo>
                    <a:pt x="205" y="0"/>
                    <a:pt x="161" y="0"/>
                    <a:pt x="107" y="18"/>
                  </a:cubicBezTo>
                  <a:lnTo>
                    <a:pt x="81" y="18"/>
                  </a:lnTo>
                  <a:lnTo>
                    <a:pt x="72" y="18"/>
                  </a:lnTo>
                  <a:cubicBezTo>
                    <a:pt x="72" y="9"/>
                    <a:pt x="63" y="9"/>
                    <a:pt x="45" y="9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17952;p60">
              <a:extLst>
                <a:ext uri="{FF2B5EF4-FFF2-40B4-BE49-F238E27FC236}">
                  <a16:creationId xmlns:a16="http://schemas.microsoft.com/office/drawing/2014/main" id="{C3096306-90A4-7A5E-8758-70A256CB5877}"/>
                </a:ext>
              </a:extLst>
            </p:cNvPr>
            <p:cNvSpPr/>
            <p:nvPr/>
          </p:nvSpPr>
          <p:spPr>
            <a:xfrm>
              <a:off x="5289350" y="2032000"/>
              <a:ext cx="11775" cy="30900"/>
            </a:xfrm>
            <a:custGeom>
              <a:avLst/>
              <a:gdLst/>
              <a:ahLst/>
              <a:cxnLst/>
              <a:rect l="l" t="t" r="r" b="b"/>
              <a:pathLst>
                <a:path w="471" h="1236" extrusionOk="0">
                  <a:moveTo>
                    <a:pt x="435" y="90"/>
                  </a:moveTo>
                  <a:lnTo>
                    <a:pt x="444" y="81"/>
                  </a:lnTo>
                  <a:cubicBezTo>
                    <a:pt x="462" y="72"/>
                    <a:pt x="471" y="54"/>
                    <a:pt x="462" y="36"/>
                  </a:cubicBezTo>
                  <a:lnTo>
                    <a:pt x="462" y="27"/>
                  </a:lnTo>
                  <a:cubicBezTo>
                    <a:pt x="453" y="1"/>
                    <a:pt x="426" y="1"/>
                    <a:pt x="409" y="10"/>
                  </a:cubicBezTo>
                  <a:lnTo>
                    <a:pt x="409" y="10"/>
                  </a:lnTo>
                  <a:lnTo>
                    <a:pt x="400" y="10"/>
                  </a:lnTo>
                  <a:cubicBezTo>
                    <a:pt x="391" y="19"/>
                    <a:pt x="382" y="36"/>
                    <a:pt x="391" y="45"/>
                  </a:cubicBezTo>
                  <a:lnTo>
                    <a:pt x="382" y="45"/>
                  </a:lnTo>
                  <a:lnTo>
                    <a:pt x="355" y="63"/>
                  </a:lnTo>
                  <a:cubicBezTo>
                    <a:pt x="320" y="90"/>
                    <a:pt x="284" y="125"/>
                    <a:pt x="249" y="161"/>
                  </a:cubicBezTo>
                  <a:cubicBezTo>
                    <a:pt x="151" y="276"/>
                    <a:pt x="89" y="409"/>
                    <a:pt x="53" y="551"/>
                  </a:cubicBezTo>
                  <a:cubicBezTo>
                    <a:pt x="18" y="694"/>
                    <a:pt x="0" y="836"/>
                    <a:pt x="9" y="987"/>
                  </a:cubicBezTo>
                  <a:lnTo>
                    <a:pt x="9" y="1182"/>
                  </a:lnTo>
                  <a:cubicBezTo>
                    <a:pt x="9" y="1209"/>
                    <a:pt x="27" y="1235"/>
                    <a:pt x="45" y="1235"/>
                  </a:cubicBezTo>
                  <a:cubicBezTo>
                    <a:pt x="53" y="1235"/>
                    <a:pt x="71" y="1209"/>
                    <a:pt x="71" y="1173"/>
                  </a:cubicBezTo>
                  <a:cubicBezTo>
                    <a:pt x="71" y="1173"/>
                    <a:pt x="71" y="1093"/>
                    <a:pt x="62" y="978"/>
                  </a:cubicBezTo>
                  <a:cubicBezTo>
                    <a:pt x="53" y="836"/>
                    <a:pt x="62" y="702"/>
                    <a:pt x="89" y="560"/>
                  </a:cubicBezTo>
                  <a:cubicBezTo>
                    <a:pt x="116" y="427"/>
                    <a:pt x="178" y="294"/>
                    <a:pt x="267" y="187"/>
                  </a:cubicBezTo>
                  <a:cubicBezTo>
                    <a:pt x="302" y="152"/>
                    <a:pt x="329" y="116"/>
                    <a:pt x="364" y="90"/>
                  </a:cubicBezTo>
                  <a:lnTo>
                    <a:pt x="391" y="72"/>
                  </a:lnTo>
                  <a:lnTo>
                    <a:pt x="400" y="72"/>
                  </a:lnTo>
                  <a:cubicBezTo>
                    <a:pt x="400" y="81"/>
                    <a:pt x="418" y="90"/>
                    <a:pt x="435" y="9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17953;p60">
              <a:extLst>
                <a:ext uri="{FF2B5EF4-FFF2-40B4-BE49-F238E27FC236}">
                  <a16:creationId xmlns:a16="http://schemas.microsoft.com/office/drawing/2014/main" id="{44E323D1-7EF5-AE95-D78E-1A931AAFCB4B}"/>
                </a:ext>
              </a:extLst>
            </p:cNvPr>
            <p:cNvSpPr/>
            <p:nvPr/>
          </p:nvSpPr>
          <p:spPr>
            <a:xfrm>
              <a:off x="5244925" y="2048350"/>
              <a:ext cx="58750" cy="35050"/>
            </a:xfrm>
            <a:custGeom>
              <a:avLst/>
              <a:gdLst/>
              <a:ahLst/>
              <a:cxnLst/>
              <a:rect l="l" t="t" r="r" b="b"/>
              <a:pathLst>
                <a:path w="2350" h="1402" extrusionOk="0">
                  <a:moveTo>
                    <a:pt x="2245" y="1"/>
                  </a:moveTo>
                  <a:cubicBezTo>
                    <a:pt x="2222" y="1"/>
                    <a:pt x="2193" y="26"/>
                    <a:pt x="2159" y="84"/>
                  </a:cubicBezTo>
                  <a:cubicBezTo>
                    <a:pt x="1981" y="395"/>
                    <a:pt x="1937" y="306"/>
                    <a:pt x="1493" y="484"/>
                  </a:cubicBezTo>
                  <a:cubicBezTo>
                    <a:pt x="1040" y="652"/>
                    <a:pt x="1129" y="750"/>
                    <a:pt x="827" y="866"/>
                  </a:cubicBezTo>
                  <a:cubicBezTo>
                    <a:pt x="534" y="972"/>
                    <a:pt x="1" y="954"/>
                    <a:pt x="631" y="1239"/>
                  </a:cubicBezTo>
                  <a:cubicBezTo>
                    <a:pt x="879" y="1348"/>
                    <a:pt x="1112" y="1401"/>
                    <a:pt x="1321" y="1401"/>
                  </a:cubicBezTo>
                  <a:cubicBezTo>
                    <a:pt x="1741" y="1401"/>
                    <a:pt x="2067" y="1186"/>
                    <a:pt x="2239" y="777"/>
                  </a:cubicBezTo>
                  <a:cubicBezTo>
                    <a:pt x="2348" y="508"/>
                    <a:pt x="2350" y="1"/>
                    <a:pt x="2245" y="1"/>
                  </a:cubicBezTo>
                  <a:close/>
                </a:path>
              </a:pathLst>
            </a:custGeom>
            <a:solidFill>
              <a:srgbClr val="FFE7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1" name="Google Shape;17954;p60">
            <a:extLst>
              <a:ext uri="{FF2B5EF4-FFF2-40B4-BE49-F238E27FC236}">
                <a16:creationId xmlns:a16="http://schemas.microsoft.com/office/drawing/2014/main" id="{364C102E-FAB0-857E-AB7A-FBBC1A5127EE}"/>
              </a:ext>
            </a:extLst>
          </p:cNvPr>
          <p:cNvGrpSpPr/>
          <p:nvPr/>
        </p:nvGrpSpPr>
        <p:grpSpPr>
          <a:xfrm rot="-741933">
            <a:off x="6112888" y="1637212"/>
            <a:ext cx="678176" cy="694113"/>
            <a:chOff x="5308025" y="1976325"/>
            <a:chExt cx="48650" cy="49800"/>
          </a:xfrm>
        </p:grpSpPr>
        <p:sp>
          <p:nvSpPr>
            <p:cNvPr id="42" name="Google Shape;17955;p60">
              <a:extLst>
                <a:ext uri="{FF2B5EF4-FFF2-40B4-BE49-F238E27FC236}">
                  <a16:creationId xmlns:a16="http://schemas.microsoft.com/office/drawing/2014/main" id="{D824FC29-80FD-2E20-8B4B-69BA6499B3DE}"/>
                </a:ext>
              </a:extLst>
            </p:cNvPr>
            <p:cNvSpPr/>
            <p:nvPr/>
          </p:nvSpPr>
          <p:spPr>
            <a:xfrm>
              <a:off x="5308025" y="1976325"/>
              <a:ext cx="48650" cy="49800"/>
            </a:xfrm>
            <a:custGeom>
              <a:avLst/>
              <a:gdLst/>
              <a:ahLst/>
              <a:cxnLst/>
              <a:rect l="l" t="t" r="r" b="b"/>
              <a:pathLst>
                <a:path w="1946" h="1992" extrusionOk="0">
                  <a:moveTo>
                    <a:pt x="1075" y="0"/>
                  </a:moveTo>
                  <a:cubicBezTo>
                    <a:pt x="1004" y="0"/>
                    <a:pt x="933" y="45"/>
                    <a:pt x="889" y="107"/>
                  </a:cubicBezTo>
                  <a:lnTo>
                    <a:pt x="827" y="204"/>
                  </a:lnTo>
                  <a:cubicBezTo>
                    <a:pt x="773" y="275"/>
                    <a:pt x="756" y="373"/>
                    <a:pt x="765" y="462"/>
                  </a:cubicBezTo>
                  <a:lnTo>
                    <a:pt x="773" y="586"/>
                  </a:lnTo>
                  <a:cubicBezTo>
                    <a:pt x="782" y="631"/>
                    <a:pt x="809" y="675"/>
                    <a:pt x="853" y="693"/>
                  </a:cubicBezTo>
                  <a:cubicBezTo>
                    <a:pt x="880" y="702"/>
                    <a:pt x="898" y="728"/>
                    <a:pt x="907" y="755"/>
                  </a:cubicBezTo>
                  <a:lnTo>
                    <a:pt x="907" y="808"/>
                  </a:lnTo>
                  <a:cubicBezTo>
                    <a:pt x="907" y="826"/>
                    <a:pt x="898" y="844"/>
                    <a:pt x="889" y="853"/>
                  </a:cubicBezTo>
                  <a:lnTo>
                    <a:pt x="836" y="871"/>
                  </a:lnTo>
                  <a:cubicBezTo>
                    <a:pt x="831" y="873"/>
                    <a:pt x="826" y="874"/>
                    <a:pt x="822" y="874"/>
                  </a:cubicBezTo>
                  <a:cubicBezTo>
                    <a:pt x="809" y="874"/>
                    <a:pt x="798" y="866"/>
                    <a:pt x="791" y="853"/>
                  </a:cubicBezTo>
                  <a:lnTo>
                    <a:pt x="765" y="817"/>
                  </a:lnTo>
                  <a:cubicBezTo>
                    <a:pt x="747" y="799"/>
                    <a:pt x="747" y="764"/>
                    <a:pt x="756" y="737"/>
                  </a:cubicBezTo>
                  <a:cubicBezTo>
                    <a:pt x="773" y="693"/>
                    <a:pt x="773" y="648"/>
                    <a:pt x="747" y="604"/>
                  </a:cubicBezTo>
                  <a:lnTo>
                    <a:pt x="667" y="506"/>
                  </a:lnTo>
                  <a:cubicBezTo>
                    <a:pt x="614" y="435"/>
                    <a:pt x="534" y="382"/>
                    <a:pt x="445" y="355"/>
                  </a:cubicBezTo>
                  <a:lnTo>
                    <a:pt x="338" y="329"/>
                  </a:lnTo>
                  <a:cubicBezTo>
                    <a:pt x="318" y="324"/>
                    <a:pt x="298" y="322"/>
                    <a:pt x="278" y="322"/>
                  </a:cubicBezTo>
                  <a:cubicBezTo>
                    <a:pt x="222" y="322"/>
                    <a:pt x="171" y="340"/>
                    <a:pt x="125" y="373"/>
                  </a:cubicBezTo>
                  <a:lnTo>
                    <a:pt x="116" y="391"/>
                  </a:lnTo>
                  <a:cubicBezTo>
                    <a:pt x="98" y="400"/>
                    <a:pt x="90" y="418"/>
                    <a:pt x="81" y="435"/>
                  </a:cubicBezTo>
                  <a:cubicBezTo>
                    <a:pt x="63" y="444"/>
                    <a:pt x="54" y="462"/>
                    <a:pt x="45" y="480"/>
                  </a:cubicBezTo>
                  <a:lnTo>
                    <a:pt x="36" y="497"/>
                  </a:lnTo>
                  <a:cubicBezTo>
                    <a:pt x="1" y="569"/>
                    <a:pt x="10" y="648"/>
                    <a:pt x="54" y="711"/>
                  </a:cubicBezTo>
                  <a:lnTo>
                    <a:pt x="107" y="808"/>
                  </a:lnTo>
                  <a:cubicBezTo>
                    <a:pt x="161" y="888"/>
                    <a:pt x="232" y="942"/>
                    <a:pt x="312" y="977"/>
                  </a:cubicBezTo>
                  <a:lnTo>
                    <a:pt x="436" y="1021"/>
                  </a:lnTo>
                  <a:cubicBezTo>
                    <a:pt x="451" y="1024"/>
                    <a:pt x="466" y="1026"/>
                    <a:pt x="480" y="1026"/>
                  </a:cubicBezTo>
                  <a:cubicBezTo>
                    <a:pt x="509" y="1026"/>
                    <a:pt x="537" y="1019"/>
                    <a:pt x="560" y="995"/>
                  </a:cubicBezTo>
                  <a:cubicBezTo>
                    <a:pt x="580" y="982"/>
                    <a:pt x="599" y="974"/>
                    <a:pt x="619" y="974"/>
                  </a:cubicBezTo>
                  <a:cubicBezTo>
                    <a:pt x="626" y="974"/>
                    <a:pt x="633" y="975"/>
                    <a:pt x="640" y="977"/>
                  </a:cubicBezTo>
                  <a:lnTo>
                    <a:pt x="685" y="995"/>
                  </a:lnTo>
                  <a:cubicBezTo>
                    <a:pt x="702" y="1004"/>
                    <a:pt x="711" y="1013"/>
                    <a:pt x="711" y="1030"/>
                  </a:cubicBezTo>
                  <a:lnTo>
                    <a:pt x="711" y="1048"/>
                  </a:lnTo>
                  <a:cubicBezTo>
                    <a:pt x="711" y="1066"/>
                    <a:pt x="702" y="1075"/>
                    <a:pt x="685" y="1084"/>
                  </a:cubicBezTo>
                  <a:lnTo>
                    <a:pt x="640" y="1101"/>
                  </a:lnTo>
                  <a:cubicBezTo>
                    <a:pt x="633" y="1104"/>
                    <a:pt x="626" y="1105"/>
                    <a:pt x="619" y="1105"/>
                  </a:cubicBezTo>
                  <a:cubicBezTo>
                    <a:pt x="599" y="1105"/>
                    <a:pt x="580" y="1097"/>
                    <a:pt x="560" y="1084"/>
                  </a:cubicBezTo>
                  <a:cubicBezTo>
                    <a:pt x="537" y="1066"/>
                    <a:pt x="511" y="1057"/>
                    <a:pt x="483" y="1057"/>
                  </a:cubicBezTo>
                  <a:cubicBezTo>
                    <a:pt x="467" y="1057"/>
                    <a:pt x="452" y="1060"/>
                    <a:pt x="436" y="1066"/>
                  </a:cubicBezTo>
                  <a:lnTo>
                    <a:pt x="312" y="1110"/>
                  </a:lnTo>
                  <a:cubicBezTo>
                    <a:pt x="232" y="1146"/>
                    <a:pt x="161" y="1208"/>
                    <a:pt x="116" y="1279"/>
                  </a:cubicBezTo>
                  <a:lnTo>
                    <a:pt x="54" y="1386"/>
                  </a:lnTo>
                  <a:cubicBezTo>
                    <a:pt x="19" y="1448"/>
                    <a:pt x="19" y="1528"/>
                    <a:pt x="54" y="1599"/>
                  </a:cubicBezTo>
                  <a:lnTo>
                    <a:pt x="54" y="1617"/>
                  </a:lnTo>
                  <a:cubicBezTo>
                    <a:pt x="63" y="1634"/>
                    <a:pt x="81" y="1643"/>
                    <a:pt x="90" y="1661"/>
                  </a:cubicBezTo>
                  <a:cubicBezTo>
                    <a:pt x="98" y="1679"/>
                    <a:pt x="116" y="1688"/>
                    <a:pt x="125" y="1705"/>
                  </a:cubicBezTo>
                  <a:lnTo>
                    <a:pt x="143" y="1714"/>
                  </a:lnTo>
                  <a:cubicBezTo>
                    <a:pt x="186" y="1751"/>
                    <a:pt x="234" y="1767"/>
                    <a:pt x="286" y="1767"/>
                  </a:cubicBezTo>
                  <a:cubicBezTo>
                    <a:pt x="308" y="1767"/>
                    <a:pt x="332" y="1764"/>
                    <a:pt x="356" y="1759"/>
                  </a:cubicBezTo>
                  <a:lnTo>
                    <a:pt x="463" y="1723"/>
                  </a:lnTo>
                  <a:cubicBezTo>
                    <a:pt x="551" y="1696"/>
                    <a:pt x="623" y="1643"/>
                    <a:pt x="676" y="1572"/>
                  </a:cubicBezTo>
                  <a:lnTo>
                    <a:pt x="747" y="1474"/>
                  </a:lnTo>
                  <a:cubicBezTo>
                    <a:pt x="773" y="1430"/>
                    <a:pt x="782" y="1386"/>
                    <a:pt x="765" y="1341"/>
                  </a:cubicBezTo>
                  <a:cubicBezTo>
                    <a:pt x="747" y="1315"/>
                    <a:pt x="747" y="1279"/>
                    <a:pt x="765" y="1261"/>
                  </a:cubicBezTo>
                  <a:lnTo>
                    <a:pt x="800" y="1217"/>
                  </a:lnTo>
                  <a:cubicBezTo>
                    <a:pt x="800" y="1204"/>
                    <a:pt x="810" y="1196"/>
                    <a:pt x="818" y="1196"/>
                  </a:cubicBezTo>
                  <a:cubicBezTo>
                    <a:pt x="821" y="1196"/>
                    <a:pt x="824" y="1197"/>
                    <a:pt x="827" y="1199"/>
                  </a:cubicBezTo>
                  <a:lnTo>
                    <a:pt x="862" y="1199"/>
                  </a:lnTo>
                  <a:cubicBezTo>
                    <a:pt x="865" y="1198"/>
                    <a:pt x="869" y="1197"/>
                    <a:pt x="872" y="1197"/>
                  </a:cubicBezTo>
                  <a:cubicBezTo>
                    <a:pt x="886" y="1197"/>
                    <a:pt x="898" y="1213"/>
                    <a:pt x="898" y="1235"/>
                  </a:cubicBezTo>
                  <a:lnTo>
                    <a:pt x="898" y="1270"/>
                  </a:lnTo>
                  <a:cubicBezTo>
                    <a:pt x="907" y="1297"/>
                    <a:pt x="889" y="1323"/>
                    <a:pt x="862" y="1341"/>
                  </a:cubicBezTo>
                  <a:cubicBezTo>
                    <a:pt x="827" y="1368"/>
                    <a:pt x="800" y="1412"/>
                    <a:pt x="800" y="1457"/>
                  </a:cubicBezTo>
                  <a:lnTo>
                    <a:pt x="800" y="1581"/>
                  </a:lnTo>
                  <a:cubicBezTo>
                    <a:pt x="809" y="1670"/>
                    <a:pt x="836" y="1759"/>
                    <a:pt x="898" y="1821"/>
                  </a:cubicBezTo>
                  <a:lnTo>
                    <a:pt x="969" y="1910"/>
                  </a:lnTo>
                  <a:cubicBezTo>
                    <a:pt x="1016" y="1964"/>
                    <a:pt x="1076" y="1991"/>
                    <a:pt x="1144" y="1991"/>
                  </a:cubicBezTo>
                  <a:cubicBezTo>
                    <a:pt x="1153" y="1991"/>
                    <a:pt x="1163" y="1991"/>
                    <a:pt x="1173" y="1990"/>
                  </a:cubicBezTo>
                  <a:lnTo>
                    <a:pt x="1191" y="1990"/>
                  </a:lnTo>
                  <a:cubicBezTo>
                    <a:pt x="1209" y="1990"/>
                    <a:pt x="1226" y="1981"/>
                    <a:pt x="1244" y="1972"/>
                  </a:cubicBezTo>
                  <a:cubicBezTo>
                    <a:pt x="1262" y="1972"/>
                    <a:pt x="1280" y="1963"/>
                    <a:pt x="1298" y="1954"/>
                  </a:cubicBezTo>
                  <a:lnTo>
                    <a:pt x="1315" y="1945"/>
                  </a:lnTo>
                  <a:cubicBezTo>
                    <a:pt x="1377" y="1901"/>
                    <a:pt x="1422" y="1839"/>
                    <a:pt x="1431" y="1759"/>
                  </a:cubicBezTo>
                  <a:lnTo>
                    <a:pt x="1431" y="1652"/>
                  </a:lnTo>
                  <a:cubicBezTo>
                    <a:pt x="1440" y="1563"/>
                    <a:pt x="1413" y="1474"/>
                    <a:pt x="1360" y="1395"/>
                  </a:cubicBezTo>
                  <a:lnTo>
                    <a:pt x="1289" y="1297"/>
                  </a:lnTo>
                  <a:cubicBezTo>
                    <a:pt x="1266" y="1260"/>
                    <a:pt x="1232" y="1241"/>
                    <a:pt x="1190" y="1241"/>
                  </a:cubicBezTo>
                  <a:cubicBezTo>
                    <a:pt x="1182" y="1241"/>
                    <a:pt x="1173" y="1242"/>
                    <a:pt x="1164" y="1244"/>
                  </a:cubicBezTo>
                  <a:cubicBezTo>
                    <a:pt x="1138" y="1244"/>
                    <a:pt x="1111" y="1235"/>
                    <a:pt x="1093" y="1208"/>
                  </a:cubicBezTo>
                  <a:lnTo>
                    <a:pt x="1058" y="1172"/>
                  </a:lnTo>
                  <a:cubicBezTo>
                    <a:pt x="1049" y="1155"/>
                    <a:pt x="1049" y="1137"/>
                    <a:pt x="1058" y="1128"/>
                  </a:cubicBezTo>
                  <a:lnTo>
                    <a:pt x="1075" y="1093"/>
                  </a:lnTo>
                  <a:cubicBezTo>
                    <a:pt x="1082" y="1086"/>
                    <a:pt x="1097" y="1080"/>
                    <a:pt x="1112" y="1080"/>
                  </a:cubicBezTo>
                  <a:cubicBezTo>
                    <a:pt x="1118" y="1080"/>
                    <a:pt x="1124" y="1081"/>
                    <a:pt x="1129" y="1084"/>
                  </a:cubicBezTo>
                  <a:lnTo>
                    <a:pt x="1173" y="1093"/>
                  </a:lnTo>
                  <a:cubicBezTo>
                    <a:pt x="1200" y="1101"/>
                    <a:pt x="1218" y="1119"/>
                    <a:pt x="1226" y="1155"/>
                  </a:cubicBezTo>
                  <a:cubicBezTo>
                    <a:pt x="1235" y="1199"/>
                    <a:pt x="1271" y="1235"/>
                    <a:pt x="1315" y="1244"/>
                  </a:cubicBezTo>
                  <a:lnTo>
                    <a:pt x="1440" y="1279"/>
                  </a:lnTo>
                  <a:cubicBezTo>
                    <a:pt x="1471" y="1290"/>
                    <a:pt x="1505" y="1295"/>
                    <a:pt x="1540" y="1295"/>
                  </a:cubicBezTo>
                  <a:cubicBezTo>
                    <a:pt x="1594" y="1295"/>
                    <a:pt x="1649" y="1283"/>
                    <a:pt x="1697" y="1261"/>
                  </a:cubicBezTo>
                  <a:lnTo>
                    <a:pt x="1813" y="1217"/>
                  </a:lnTo>
                  <a:cubicBezTo>
                    <a:pt x="1884" y="1190"/>
                    <a:pt x="1928" y="1128"/>
                    <a:pt x="1946" y="1057"/>
                  </a:cubicBezTo>
                  <a:lnTo>
                    <a:pt x="1946" y="1030"/>
                  </a:lnTo>
                  <a:cubicBezTo>
                    <a:pt x="1946" y="995"/>
                    <a:pt x="1946" y="959"/>
                    <a:pt x="1946" y="924"/>
                  </a:cubicBezTo>
                  <a:lnTo>
                    <a:pt x="1946" y="906"/>
                  </a:lnTo>
                  <a:cubicBezTo>
                    <a:pt x="1928" y="835"/>
                    <a:pt x="1875" y="773"/>
                    <a:pt x="1804" y="746"/>
                  </a:cubicBezTo>
                  <a:lnTo>
                    <a:pt x="1688" y="702"/>
                  </a:lnTo>
                  <a:cubicBezTo>
                    <a:pt x="1645" y="683"/>
                    <a:pt x="1600" y="674"/>
                    <a:pt x="1554" y="674"/>
                  </a:cubicBezTo>
                  <a:cubicBezTo>
                    <a:pt x="1513" y="674"/>
                    <a:pt x="1472" y="681"/>
                    <a:pt x="1431" y="693"/>
                  </a:cubicBezTo>
                  <a:lnTo>
                    <a:pt x="1306" y="737"/>
                  </a:lnTo>
                  <a:cubicBezTo>
                    <a:pt x="1262" y="746"/>
                    <a:pt x="1235" y="791"/>
                    <a:pt x="1226" y="835"/>
                  </a:cubicBezTo>
                  <a:cubicBezTo>
                    <a:pt x="1218" y="862"/>
                    <a:pt x="1200" y="888"/>
                    <a:pt x="1173" y="897"/>
                  </a:cubicBezTo>
                  <a:lnTo>
                    <a:pt x="1120" y="888"/>
                  </a:lnTo>
                  <a:cubicBezTo>
                    <a:pt x="1113" y="892"/>
                    <a:pt x="1105" y="894"/>
                    <a:pt x="1098" y="894"/>
                  </a:cubicBezTo>
                  <a:cubicBezTo>
                    <a:pt x="1089" y="894"/>
                    <a:pt x="1081" y="890"/>
                    <a:pt x="1075" y="879"/>
                  </a:cubicBezTo>
                  <a:cubicBezTo>
                    <a:pt x="1067" y="862"/>
                    <a:pt x="1067" y="853"/>
                    <a:pt x="1075" y="835"/>
                  </a:cubicBezTo>
                  <a:lnTo>
                    <a:pt x="1102" y="791"/>
                  </a:lnTo>
                  <a:cubicBezTo>
                    <a:pt x="1111" y="764"/>
                    <a:pt x="1138" y="746"/>
                    <a:pt x="1173" y="746"/>
                  </a:cubicBezTo>
                  <a:cubicBezTo>
                    <a:pt x="1218" y="746"/>
                    <a:pt x="1262" y="720"/>
                    <a:pt x="1280" y="684"/>
                  </a:cubicBezTo>
                  <a:lnTo>
                    <a:pt x="1342" y="569"/>
                  </a:lnTo>
                  <a:cubicBezTo>
                    <a:pt x="1386" y="489"/>
                    <a:pt x="1395" y="400"/>
                    <a:pt x="1377" y="311"/>
                  </a:cubicBezTo>
                  <a:lnTo>
                    <a:pt x="1360" y="196"/>
                  </a:lnTo>
                  <a:cubicBezTo>
                    <a:pt x="1342" y="124"/>
                    <a:pt x="1298" y="62"/>
                    <a:pt x="1226" y="27"/>
                  </a:cubicBezTo>
                  <a:lnTo>
                    <a:pt x="1209" y="27"/>
                  </a:lnTo>
                  <a:cubicBezTo>
                    <a:pt x="1173" y="9"/>
                    <a:pt x="1138" y="9"/>
                    <a:pt x="1093" y="0"/>
                  </a:cubicBezTo>
                  <a:close/>
                </a:path>
              </a:pathLst>
            </a:custGeom>
            <a:solidFill>
              <a:srgbClr val="FFD1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3" name="Google Shape;17956;p60">
              <a:extLst>
                <a:ext uri="{FF2B5EF4-FFF2-40B4-BE49-F238E27FC236}">
                  <a16:creationId xmlns:a16="http://schemas.microsoft.com/office/drawing/2014/main" id="{49431D1E-5ED1-B2AF-804B-F901FA62B0A3}"/>
                </a:ext>
              </a:extLst>
            </p:cNvPr>
            <p:cNvGrpSpPr/>
            <p:nvPr/>
          </p:nvGrpSpPr>
          <p:grpSpPr>
            <a:xfrm>
              <a:off x="5323575" y="1987850"/>
              <a:ext cx="22450" cy="29800"/>
              <a:chOff x="5323575" y="1987850"/>
              <a:chExt cx="22450" cy="29800"/>
            </a:xfrm>
          </p:grpSpPr>
          <p:sp>
            <p:nvSpPr>
              <p:cNvPr id="44" name="Google Shape;17957;p60">
                <a:extLst>
                  <a:ext uri="{FF2B5EF4-FFF2-40B4-BE49-F238E27FC236}">
                    <a16:creationId xmlns:a16="http://schemas.microsoft.com/office/drawing/2014/main" id="{1BE177F3-8090-90BA-CB48-AC4A64EA4C78}"/>
                  </a:ext>
                </a:extLst>
              </p:cNvPr>
              <p:cNvSpPr/>
              <p:nvPr/>
            </p:nvSpPr>
            <p:spPr>
              <a:xfrm>
                <a:off x="5328250" y="1999175"/>
                <a:ext cx="6000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223" extrusionOk="0">
                    <a:moveTo>
                      <a:pt x="231" y="99"/>
                    </a:moveTo>
                    <a:cubicBezTo>
                      <a:pt x="213" y="107"/>
                      <a:pt x="204" y="125"/>
                      <a:pt x="195" y="134"/>
                    </a:cubicBezTo>
                    <a:lnTo>
                      <a:pt x="178" y="170"/>
                    </a:lnTo>
                    <a:cubicBezTo>
                      <a:pt x="169" y="179"/>
                      <a:pt x="169" y="187"/>
                      <a:pt x="160" y="196"/>
                    </a:cubicBezTo>
                    <a:cubicBezTo>
                      <a:pt x="160" y="214"/>
                      <a:pt x="142" y="223"/>
                      <a:pt x="133" y="214"/>
                    </a:cubicBezTo>
                    <a:cubicBezTo>
                      <a:pt x="107" y="196"/>
                      <a:pt x="80" y="196"/>
                      <a:pt x="62" y="196"/>
                    </a:cubicBezTo>
                    <a:lnTo>
                      <a:pt x="27" y="196"/>
                    </a:lnTo>
                    <a:cubicBezTo>
                      <a:pt x="9" y="187"/>
                      <a:pt x="0" y="179"/>
                      <a:pt x="0" y="161"/>
                    </a:cubicBezTo>
                    <a:cubicBezTo>
                      <a:pt x="0" y="152"/>
                      <a:pt x="0" y="143"/>
                      <a:pt x="0" y="143"/>
                    </a:cubicBezTo>
                    <a:lnTo>
                      <a:pt x="0" y="125"/>
                    </a:lnTo>
                    <a:cubicBezTo>
                      <a:pt x="0" y="116"/>
                      <a:pt x="0" y="99"/>
                      <a:pt x="0" y="90"/>
                    </a:cubicBezTo>
                    <a:cubicBezTo>
                      <a:pt x="0" y="72"/>
                      <a:pt x="9" y="54"/>
                      <a:pt x="27" y="54"/>
                    </a:cubicBezTo>
                    <a:cubicBezTo>
                      <a:pt x="44" y="54"/>
                      <a:pt x="53" y="54"/>
                      <a:pt x="71" y="45"/>
                    </a:cubicBezTo>
                    <a:lnTo>
                      <a:pt x="124" y="28"/>
                    </a:lnTo>
                    <a:lnTo>
                      <a:pt x="142" y="19"/>
                    </a:lnTo>
                    <a:lnTo>
                      <a:pt x="151" y="10"/>
                    </a:lnTo>
                    <a:cubicBezTo>
                      <a:pt x="160" y="1"/>
                      <a:pt x="178" y="1"/>
                      <a:pt x="187" y="10"/>
                    </a:cubicBezTo>
                    <a:lnTo>
                      <a:pt x="195" y="28"/>
                    </a:lnTo>
                    <a:cubicBezTo>
                      <a:pt x="204" y="45"/>
                      <a:pt x="222" y="63"/>
                      <a:pt x="231" y="72"/>
                    </a:cubicBezTo>
                    <a:cubicBezTo>
                      <a:pt x="240" y="72"/>
                      <a:pt x="240" y="90"/>
                      <a:pt x="231" y="99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17958;p60">
                <a:extLst>
                  <a:ext uri="{FF2B5EF4-FFF2-40B4-BE49-F238E27FC236}">
                    <a16:creationId xmlns:a16="http://schemas.microsoft.com/office/drawing/2014/main" id="{FCB1E87F-B620-DC55-B4AA-87CF273622A5}"/>
                  </a:ext>
                </a:extLst>
              </p:cNvPr>
              <p:cNvSpPr/>
              <p:nvPr/>
            </p:nvSpPr>
            <p:spPr>
              <a:xfrm>
                <a:off x="5324675" y="1997475"/>
                <a:ext cx="55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70" extrusionOk="0">
                    <a:moveTo>
                      <a:pt x="10" y="0"/>
                    </a:moveTo>
                    <a:cubicBezTo>
                      <a:pt x="8" y="0"/>
                      <a:pt x="5" y="2"/>
                      <a:pt x="1" y="7"/>
                    </a:cubicBezTo>
                    <a:cubicBezTo>
                      <a:pt x="1" y="16"/>
                      <a:pt x="1" y="25"/>
                      <a:pt x="10" y="25"/>
                    </a:cubicBezTo>
                    <a:lnTo>
                      <a:pt x="28" y="25"/>
                    </a:lnTo>
                    <a:cubicBezTo>
                      <a:pt x="90" y="60"/>
                      <a:pt x="152" y="104"/>
                      <a:pt x="205" y="167"/>
                    </a:cubicBezTo>
                    <a:cubicBezTo>
                      <a:pt x="205" y="168"/>
                      <a:pt x="206" y="169"/>
                      <a:pt x="207" y="169"/>
                    </a:cubicBezTo>
                    <a:cubicBezTo>
                      <a:pt x="211" y="169"/>
                      <a:pt x="221" y="156"/>
                      <a:pt x="214" y="149"/>
                    </a:cubicBezTo>
                    <a:cubicBezTo>
                      <a:pt x="161" y="96"/>
                      <a:pt x="99" y="51"/>
                      <a:pt x="28" y="16"/>
                    </a:cubicBezTo>
                    <a:cubicBezTo>
                      <a:pt x="28" y="7"/>
                      <a:pt x="19" y="7"/>
                      <a:pt x="19" y="7"/>
                    </a:cubicBezTo>
                    <a:cubicBezTo>
                      <a:pt x="14" y="2"/>
                      <a:pt x="12" y="0"/>
                      <a:pt x="10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17959;p60">
                <a:extLst>
                  <a:ext uri="{FF2B5EF4-FFF2-40B4-BE49-F238E27FC236}">
                    <a16:creationId xmlns:a16="http://schemas.microsoft.com/office/drawing/2014/main" id="{756AA226-8CB4-503A-E790-18E97EFA58C8}"/>
                  </a:ext>
                </a:extLst>
              </p:cNvPr>
              <p:cNvSpPr/>
              <p:nvPr/>
            </p:nvSpPr>
            <p:spPr>
              <a:xfrm>
                <a:off x="5324675" y="2000525"/>
                <a:ext cx="42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9" extrusionOk="0">
                    <a:moveTo>
                      <a:pt x="19" y="0"/>
                    </a:moveTo>
                    <a:cubicBezTo>
                      <a:pt x="10" y="0"/>
                      <a:pt x="1" y="9"/>
                      <a:pt x="1" y="9"/>
                    </a:cubicBezTo>
                    <a:cubicBezTo>
                      <a:pt x="10" y="18"/>
                      <a:pt x="10" y="27"/>
                      <a:pt x="19" y="27"/>
                    </a:cubicBezTo>
                    <a:cubicBezTo>
                      <a:pt x="28" y="18"/>
                      <a:pt x="28" y="18"/>
                      <a:pt x="28" y="9"/>
                    </a:cubicBezTo>
                    <a:cubicBezTo>
                      <a:pt x="28" y="0"/>
                      <a:pt x="19" y="0"/>
                      <a:pt x="19" y="0"/>
                    </a:cubicBezTo>
                    <a:close/>
                    <a:moveTo>
                      <a:pt x="70" y="6"/>
                    </a:moveTo>
                    <a:cubicBezTo>
                      <a:pt x="59" y="6"/>
                      <a:pt x="48" y="7"/>
                      <a:pt x="36" y="9"/>
                    </a:cubicBezTo>
                    <a:cubicBezTo>
                      <a:pt x="81" y="9"/>
                      <a:pt x="125" y="27"/>
                      <a:pt x="161" y="45"/>
                    </a:cubicBezTo>
                    <a:cubicBezTo>
                      <a:pt x="161" y="48"/>
                      <a:pt x="162" y="49"/>
                      <a:pt x="163" y="49"/>
                    </a:cubicBezTo>
                    <a:cubicBezTo>
                      <a:pt x="166" y="49"/>
                      <a:pt x="170" y="45"/>
                      <a:pt x="170" y="45"/>
                    </a:cubicBezTo>
                    <a:cubicBezTo>
                      <a:pt x="170" y="45"/>
                      <a:pt x="170" y="36"/>
                      <a:pt x="170" y="36"/>
                    </a:cubicBezTo>
                    <a:cubicBezTo>
                      <a:pt x="136" y="16"/>
                      <a:pt x="103" y="6"/>
                      <a:pt x="70" y="6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17960;p60">
                <a:extLst>
                  <a:ext uri="{FF2B5EF4-FFF2-40B4-BE49-F238E27FC236}">
                    <a16:creationId xmlns:a16="http://schemas.microsoft.com/office/drawing/2014/main" id="{3473553C-4322-22E2-CA13-F897CCCCFF3B}"/>
                  </a:ext>
                </a:extLst>
              </p:cNvPr>
              <p:cNvSpPr/>
              <p:nvPr/>
            </p:nvSpPr>
            <p:spPr>
              <a:xfrm>
                <a:off x="5323575" y="2002125"/>
                <a:ext cx="557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4" extrusionOk="0">
                    <a:moveTo>
                      <a:pt x="214" y="1"/>
                    </a:moveTo>
                    <a:cubicBezTo>
                      <a:pt x="211" y="1"/>
                      <a:pt x="209" y="3"/>
                      <a:pt x="205" y="7"/>
                    </a:cubicBezTo>
                    <a:cubicBezTo>
                      <a:pt x="143" y="52"/>
                      <a:pt x="72" y="114"/>
                      <a:pt x="18" y="176"/>
                    </a:cubicBezTo>
                    <a:lnTo>
                      <a:pt x="9" y="176"/>
                    </a:lnTo>
                    <a:cubicBezTo>
                      <a:pt x="1" y="185"/>
                      <a:pt x="1" y="185"/>
                      <a:pt x="9" y="194"/>
                    </a:cubicBezTo>
                    <a:lnTo>
                      <a:pt x="27" y="194"/>
                    </a:lnTo>
                    <a:cubicBezTo>
                      <a:pt x="27" y="194"/>
                      <a:pt x="27" y="185"/>
                      <a:pt x="27" y="185"/>
                    </a:cubicBezTo>
                    <a:cubicBezTo>
                      <a:pt x="89" y="123"/>
                      <a:pt x="151" y="69"/>
                      <a:pt x="223" y="16"/>
                    </a:cubicBezTo>
                    <a:cubicBezTo>
                      <a:pt x="223" y="16"/>
                      <a:pt x="223" y="7"/>
                      <a:pt x="223" y="7"/>
                    </a:cubicBezTo>
                    <a:cubicBezTo>
                      <a:pt x="218" y="3"/>
                      <a:pt x="216" y="1"/>
                      <a:pt x="214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17961;p60">
                <a:extLst>
                  <a:ext uri="{FF2B5EF4-FFF2-40B4-BE49-F238E27FC236}">
                    <a16:creationId xmlns:a16="http://schemas.microsoft.com/office/drawing/2014/main" id="{27B415B8-4E00-A070-FF2E-ED3491277963}"/>
                  </a:ext>
                </a:extLst>
              </p:cNvPr>
              <p:cNvSpPr/>
              <p:nvPr/>
            </p:nvSpPr>
            <p:spPr>
              <a:xfrm>
                <a:off x="5331575" y="1987850"/>
                <a:ext cx="1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54" h="508" extrusionOk="0">
                    <a:moveTo>
                      <a:pt x="27" y="1"/>
                    </a:moveTo>
                    <a:cubicBezTo>
                      <a:pt x="27" y="1"/>
                      <a:pt x="18" y="1"/>
                      <a:pt x="18" y="10"/>
                    </a:cubicBezTo>
                    <a:cubicBezTo>
                      <a:pt x="18" y="10"/>
                      <a:pt x="18" y="19"/>
                      <a:pt x="18" y="19"/>
                    </a:cubicBezTo>
                    <a:lnTo>
                      <a:pt x="9" y="10"/>
                    </a:lnTo>
                    <a:cubicBezTo>
                      <a:pt x="9" y="10"/>
                      <a:pt x="9" y="19"/>
                      <a:pt x="9" y="19"/>
                    </a:cubicBezTo>
                    <a:cubicBezTo>
                      <a:pt x="4" y="30"/>
                      <a:pt x="12" y="37"/>
                      <a:pt x="21" y="37"/>
                    </a:cubicBezTo>
                    <a:cubicBezTo>
                      <a:pt x="26" y="37"/>
                      <a:pt x="32" y="34"/>
                      <a:pt x="36" y="28"/>
                    </a:cubicBezTo>
                    <a:cubicBezTo>
                      <a:pt x="36" y="28"/>
                      <a:pt x="36" y="19"/>
                      <a:pt x="36" y="19"/>
                    </a:cubicBezTo>
                    <a:lnTo>
                      <a:pt x="36" y="10"/>
                    </a:lnTo>
                    <a:lnTo>
                      <a:pt x="27" y="1"/>
                    </a:lnTo>
                    <a:close/>
                    <a:moveTo>
                      <a:pt x="36" y="36"/>
                    </a:moveTo>
                    <a:lnTo>
                      <a:pt x="36" y="45"/>
                    </a:lnTo>
                    <a:cubicBezTo>
                      <a:pt x="36" y="46"/>
                      <a:pt x="36" y="46"/>
                      <a:pt x="36" y="47"/>
                    </a:cubicBezTo>
                    <a:lnTo>
                      <a:pt x="36" y="47"/>
                    </a:lnTo>
                    <a:cubicBezTo>
                      <a:pt x="36" y="43"/>
                      <a:pt x="36" y="40"/>
                      <a:pt x="36" y="36"/>
                    </a:cubicBezTo>
                    <a:close/>
                    <a:moveTo>
                      <a:pt x="36" y="47"/>
                    </a:moveTo>
                    <a:cubicBezTo>
                      <a:pt x="36" y="61"/>
                      <a:pt x="37" y="75"/>
                      <a:pt x="44" y="89"/>
                    </a:cubicBezTo>
                    <a:lnTo>
                      <a:pt x="44" y="89"/>
                    </a:lnTo>
                    <a:cubicBezTo>
                      <a:pt x="43" y="69"/>
                      <a:pt x="37" y="55"/>
                      <a:pt x="36" y="47"/>
                    </a:cubicBezTo>
                    <a:close/>
                    <a:moveTo>
                      <a:pt x="44" y="89"/>
                    </a:moveTo>
                    <a:cubicBezTo>
                      <a:pt x="45" y="92"/>
                      <a:pt x="45" y="95"/>
                      <a:pt x="45" y="99"/>
                    </a:cubicBezTo>
                    <a:cubicBezTo>
                      <a:pt x="45" y="143"/>
                      <a:pt x="45" y="205"/>
                      <a:pt x="45" y="259"/>
                    </a:cubicBezTo>
                    <a:cubicBezTo>
                      <a:pt x="36" y="303"/>
                      <a:pt x="36" y="356"/>
                      <a:pt x="27" y="410"/>
                    </a:cubicBezTo>
                    <a:cubicBezTo>
                      <a:pt x="18" y="454"/>
                      <a:pt x="18" y="472"/>
                      <a:pt x="9" y="481"/>
                    </a:cubicBezTo>
                    <a:cubicBezTo>
                      <a:pt x="0" y="498"/>
                      <a:pt x="0" y="507"/>
                      <a:pt x="9" y="507"/>
                    </a:cubicBezTo>
                    <a:cubicBezTo>
                      <a:pt x="18" y="507"/>
                      <a:pt x="27" y="489"/>
                      <a:pt x="27" y="489"/>
                    </a:cubicBezTo>
                    <a:cubicBezTo>
                      <a:pt x="27" y="489"/>
                      <a:pt x="27" y="463"/>
                      <a:pt x="36" y="418"/>
                    </a:cubicBezTo>
                    <a:cubicBezTo>
                      <a:pt x="45" y="365"/>
                      <a:pt x="54" y="312"/>
                      <a:pt x="54" y="259"/>
                    </a:cubicBezTo>
                    <a:cubicBezTo>
                      <a:pt x="54" y="205"/>
                      <a:pt x="54" y="143"/>
                      <a:pt x="45" y="90"/>
                    </a:cubicBezTo>
                    <a:cubicBezTo>
                      <a:pt x="45" y="90"/>
                      <a:pt x="44" y="89"/>
                      <a:pt x="44" y="89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17962;p60">
                <a:extLst>
                  <a:ext uri="{FF2B5EF4-FFF2-40B4-BE49-F238E27FC236}">
                    <a16:creationId xmlns:a16="http://schemas.microsoft.com/office/drawing/2014/main" id="{64F4E17C-93C8-8E76-7306-6513B37F8B66}"/>
                  </a:ext>
                </a:extLst>
              </p:cNvPr>
              <p:cNvSpPr/>
              <p:nvPr/>
            </p:nvSpPr>
            <p:spPr>
              <a:xfrm>
                <a:off x="5331350" y="1994975"/>
                <a:ext cx="62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267" extrusionOk="0">
                    <a:moveTo>
                      <a:pt x="222" y="0"/>
                    </a:moveTo>
                    <a:cubicBezTo>
                      <a:pt x="222" y="0"/>
                      <a:pt x="222" y="9"/>
                      <a:pt x="222" y="9"/>
                    </a:cubicBezTo>
                    <a:lnTo>
                      <a:pt x="214" y="18"/>
                    </a:lnTo>
                    <a:lnTo>
                      <a:pt x="187" y="45"/>
                    </a:lnTo>
                    <a:cubicBezTo>
                      <a:pt x="169" y="62"/>
                      <a:pt x="134" y="89"/>
                      <a:pt x="107" y="116"/>
                    </a:cubicBezTo>
                    <a:cubicBezTo>
                      <a:pt x="80" y="151"/>
                      <a:pt x="54" y="178"/>
                      <a:pt x="36" y="204"/>
                    </a:cubicBezTo>
                    <a:cubicBezTo>
                      <a:pt x="18" y="231"/>
                      <a:pt x="9" y="249"/>
                      <a:pt x="9" y="249"/>
                    </a:cubicBezTo>
                    <a:cubicBezTo>
                      <a:pt x="0" y="249"/>
                      <a:pt x="0" y="258"/>
                      <a:pt x="9" y="267"/>
                    </a:cubicBezTo>
                    <a:cubicBezTo>
                      <a:pt x="18" y="267"/>
                      <a:pt x="27" y="267"/>
                      <a:pt x="27" y="258"/>
                    </a:cubicBezTo>
                    <a:cubicBezTo>
                      <a:pt x="36" y="240"/>
                      <a:pt x="45" y="231"/>
                      <a:pt x="54" y="213"/>
                    </a:cubicBezTo>
                    <a:cubicBezTo>
                      <a:pt x="71" y="196"/>
                      <a:pt x="98" y="160"/>
                      <a:pt x="125" y="133"/>
                    </a:cubicBezTo>
                    <a:cubicBezTo>
                      <a:pt x="142" y="98"/>
                      <a:pt x="178" y="71"/>
                      <a:pt x="196" y="53"/>
                    </a:cubicBezTo>
                    <a:lnTo>
                      <a:pt x="222" y="27"/>
                    </a:lnTo>
                    <a:lnTo>
                      <a:pt x="231" y="18"/>
                    </a:lnTo>
                    <a:lnTo>
                      <a:pt x="240" y="18"/>
                    </a:lnTo>
                    <a:cubicBezTo>
                      <a:pt x="249" y="9"/>
                      <a:pt x="249" y="9"/>
                      <a:pt x="240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17963;p60">
                <a:extLst>
                  <a:ext uri="{FF2B5EF4-FFF2-40B4-BE49-F238E27FC236}">
                    <a16:creationId xmlns:a16="http://schemas.microsoft.com/office/drawing/2014/main" id="{A6EBA856-E12B-09F9-9EBD-F4ACE179206C}"/>
                  </a:ext>
                </a:extLst>
              </p:cNvPr>
              <p:cNvSpPr/>
              <p:nvPr/>
            </p:nvSpPr>
            <p:spPr>
              <a:xfrm>
                <a:off x="5332450" y="2000950"/>
                <a:ext cx="10475" cy="9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37" extrusionOk="0">
                    <a:moveTo>
                      <a:pt x="205" y="1"/>
                    </a:moveTo>
                    <a:cubicBezTo>
                      <a:pt x="161" y="1"/>
                      <a:pt x="125" y="1"/>
                      <a:pt x="81" y="10"/>
                    </a:cubicBezTo>
                    <a:lnTo>
                      <a:pt x="19" y="19"/>
                    </a:lnTo>
                    <a:cubicBezTo>
                      <a:pt x="10" y="19"/>
                      <a:pt x="1" y="19"/>
                      <a:pt x="10" y="28"/>
                    </a:cubicBezTo>
                    <a:cubicBezTo>
                      <a:pt x="10" y="36"/>
                      <a:pt x="19" y="36"/>
                      <a:pt x="27" y="36"/>
                    </a:cubicBezTo>
                    <a:lnTo>
                      <a:pt x="81" y="28"/>
                    </a:lnTo>
                    <a:cubicBezTo>
                      <a:pt x="125" y="19"/>
                      <a:pt x="170" y="19"/>
                      <a:pt x="205" y="19"/>
                    </a:cubicBezTo>
                    <a:lnTo>
                      <a:pt x="392" y="19"/>
                    </a:lnTo>
                    <a:cubicBezTo>
                      <a:pt x="392" y="19"/>
                      <a:pt x="392" y="28"/>
                      <a:pt x="400" y="28"/>
                    </a:cubicBezTo>
                    <a:cubicBezTo>
                      <a:pt x="409" y="28"/>
                      <a:pt x="418" y="19"/>
                      <a:pt x="409" y="19"/>
                    </a:cubicBezTo>
                    <a:cubicBezTo>
                      <a:pt x="418" y="10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17964;p60">
                <a:extLst>
                  <a:ext uri="{FF2B5EF4-FFF2-40B4-BE49-F238E27FC236}">
                    <a16:creationId xmlns:a16="http://schemas.microsoft.com/office/drawing/2014/main" id="{4394343C-E2B6-D821-5F8A-A2F879A231CF}"/>
                  </a:ext>
                </a:extLst>
              </p:cNvPr>
              <p:cNvSpPr/>
              <p:nvPr/>
            </p:nvSpPr>
            <p:spPr>
              <a:xfrm>
                <a:off x="5330900" y="2003175"/>
                <a:ext cx="6250" cy="10625"/>
              </a:xfrm>
              <a:custGeom>
                <a:avLst/>
                <a:gdLst/>
                <a:ahLst/>
                <a:cxnLst/>
                <a:rect l="l" t="t" r="r" b="b"/>
                <a:pathLst>
                  <a:path w="250" h="425" extrusionOk="0">
                    <a:moveTo>
                      <a:pt x="1" y="1"/>
                    </a:moveTo>
                    <a:lnTo>
                      <a:pt x="1" y="27"/>
                    </a:lnTo>
                    <a:cubicBezTo>
                      <a:pt x="1" y="27"/>
                      <a:pt x="1" y="36"/>
                      <a:pt x="9" y="45"/>
                    </a:cubicBezTo>
                    <a:cubicBezTo>
                      <a:pt x="9" y="63"/>
                      <a:pt x="18" y="81"/>
                      <a:pt x="27" y="90"/>
                    </a:cubicBezTo>
                    <a:cubicBezTo>
                      <a:pt x="27" y="72"/>
                      <a:pt x="18" y="54"/>
                      <a:pt x="18" y="36"/>
                    </a:cubicBezTo>
                    <a:lnTo>
                      <a:pt x="18" y="19"/>
                    </a:lnTo>
                    <a:cubicBezTo>
                      <a:pt x="9" y="10"/>
                      <a:pt x="1" y="1"/>
                      <a:pt x="1" y="1"/>
                    </a:cubicBezTo>
                    <a:close/>
                    <a:moveTo>
                      <a:pt x="27" y="90"/>
                    </a:moveTo>
                    <a:lnTo>
                      <a:pt x="27" y="90"/>
                    </a:lnTo>
                    <a:cubicBezTo>
                      <a:pt x="45" y="143"/>
                      <a:pt x="63" y="196"/>
                      <a:pt x="89" y="241"/>
                    </a:cubicBezTo>
                    <a:cubicBezTo>
                      <a:pt x="125" y="285"/>
                      <a:pt x="152" y="329"/>
                      <a:pt x="187" y="365"/>
                    </a:cubicBezTo>
                    <a:cubicBezTo>
                      <a:pt x="152" y="321"/>
                      <a:pt x="125" y="276"/>
                      <a:pt x="98" y="232"/>
                    </a:cubicBezTo>
                    <a:cubicBezTo>
                      <a:pt x="72" y="187"/>
                      <a:pt x="45" y="134"/>
                      <a:pt x="27" y="90"/>
                    </a:cubicBezTo>
                    <a:close/>
                    <a:moveTo>
                      <a:pt x="187" y="365"/>
                    </a:moveTo>
                    <a:lnTo>
                      <a:pt x="223" y="409"/>
                    </a:lnTo>
                    <a:cubicBezTo>
                      <a:pt x="223" y="409"/>
                      <a:pt x="223" y="418"/>
                      <a:pt x="223" y="418"/>
                    </a:cubicBezTo>
                    <a:cubicBezTo>
                      <a:pt x="227" y="423"/>
                      <a:pt x="229" y="425"/>
                      <a:pt x="232" y="425"/>
                    </a:cubicBezTo>
                    <a:cubicBezTo>
                      <a:pt x="234" y="425"/>
                      <a:pt x="236" y="423"/>
                      <a:pt x="240" y="418"/>
                    </a:cubicBezTo>
                    <a:cubicBezTo>
                      <a:pt x="249" y="418"/>
                      <a:pt x="249" y="409"/>
                      <a:pt x="240" y="400"/>
                    </a:cubicBezTo>
                    <a:cubicBezTo>
                      <a:pt x="232" y="400"/>
                      <a:pt x="232" y="400"/>
                      <a:pt x="232" y="409"/>
                    </a:cubicBezTo>
                    <a:lnTo>
                      <a:pt x="223" y="400"/>
                    </a:lnTo>
                    <a:lnTo>
                      <a:pt x="187" y="365"/>
                    </a:ln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17965;p60">
                <a:extLst>
                  <a:ext uri="{FF2B5EF4-FFF2-40B4-BE49-F238E27FC236}">
                    <a16:creationId xmlns:a16="http://schemas.microsoft.com/office/drawing/2014/main" id="{353154DE-AE6E-8859-0BFD-2D5E2AF7A919}"/>
                  </a:ext>
                </a:extLst>
              </p:cNvPr>
              <p:cNvSpPr/>
              <p:nvPr/>
            </p:nvSpPr>
            <p:spPr>
              <a:xfrm>
                <a:off x="5331125" y="2002525"/>
                <a:ext cx="4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47" extrusionOk="0">
                    <a:moveTo>
                      <a:pt x="0" y="0"/>
                    </a:moveTo>
                    <a:cubicBezTo>
                      <a:pt x="0" y="0"/>
                      <a:pt x="0" y="9"/>
                      <a:pt x="0" y="18"/>
                    </a:cubicBezTo>
                    <a:cubicBezTo>
                      <a:pt x="36" y="98"/>
                      <a:pt x="89" y="169"/>
                      <a:pt x="151" y="231"/>
                    </a:cubicBezTo>
                    <a:cubicBezTo>
                      <a:pt x="89" y="160"/>
                      <a:pt x="45" y="89"/>
                      <a:pt x="18" y="9"/>
                    </a:cubicBezTo>
                    <a:cubicBezTo>
                      <a:pt x="18" y="0"/>
                      <a:pt x="9" y="0"/>
                      <a:pt x="0" y="0"/>
                    </a:cubicBezTo>
                    <a:close/>
                    <a:moveTo>
                      <a:pt x="169" y="222"/>
                    </a:moveTo>
                    <a:cubicBezTo>
                      <a:pt x="160" y="222"/>
                      <a:pt x="160" y="222"/>
                      <a:pt x="151" y="231"/>
                    </a:cubicBezTo>
                    <a:cubicBezTo>
                      <a:pt x="143" y="231"/>
                      <a:pt x="143" y="240"/>
                      <a:pt x="151" y="240"/>
                    </a:cubicBezTo>
                    <a:cubicBezTo>
                      <a:pt x="151" y="244"/>
                      <a:pt x="154" y="247"/>
                      <a:pt x="157" y="247"/>
                    </a:cubicBezTo>
                    <a:cubicBezTo>
                      <a:pt x="160" y="247"/>
                      <a:pt x="165" y="244"/>
                      <a:pt x="169" y="240"/>
                    </a:cubicBezTo>
                    <a:cubicBezTo>
                      <a:pt x="169" y="240"/>
                      <a:pt x="169" y="231"/>
                      <a:pt x="169" y="222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17966;p60">
                <a:extLst>
                  <a:ext uri="{FF2B5EF4-FFF2-40B4-BE49-F238E27FC236}">
                    <a16:creationId xmlns:a16="http://schemas.microsoft.com/office/drawing/2014/main" id="{295F2E49-C99C-14F3-DF27-6662D4696A9B}"/>
                  </a:ext>
                </a:extLst>
              </p:cNvPr>
              <p:cNvSpPr/>
              <p:nvPr/>
            </p:nvSpPr>
            <p:spPr>
              <a:xfrm>
                <a:off x="5332025" y="2002650"/>
                <a:ext cx="131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324" extrusionOk="0">
                    <a:moveTo>
                      <a:pt x="13" y="0"/>
                    </a:moveTo>
                    <a:cubicBezTo>
                      <a:pt x="10" y="0"/>
                      <a:pt x="9" y="1"/>
                      <a:pt x="9" y="4"/>
                    </a:cubicBezTo>
                    <a:cubicBezTo>
                      <a:pt x="0" y="4"/>
                      <a:pt x="9" y="13"/>
                      <a:pt x="18" y="31"/>
                    </a:cubicBezTo>
                    <a:lnTo>
                      <a:pt x="36" y="40"/>
                    </a:lnTo>
                    <a:lnTo>
                      <a:pt x="89" y="84"/>
                    </a:lnTo>
                    <a:cubicBezTo>
                      <a:pt x="133" y="128"/>
                      <a:pt x="187" y="173"/>
                      <a:pt x="249" y="208"/>
                    </a:cubicBezTo>
                    <a:cubicBezTo>
                      <a:pt x="302" y="235"/>
                      <a:pt x="364" y="270"/>
                      <a:pt x="426" y="297"/>
                    </a:cubicBezTo>
                    <a:cubicBezTo>
                      <a:pt x="453" y="306"/>
                      <a:pt x="471" y="306"/>
                      <a:pt x="489" y="315"/>
                    </a:cubicBezTo>
                    <a:lnTo>
                      <a:pt x="497" y="315"/>
                    </a:lnTo>
                    <a:cubicBezTo>
                      <a:pt x="497" y="324"/>
                      <a:pt x="497" y="324"/>
                      <a:pt x="506" y="324"/>
                    </a:cubicBezTo>
                    <a:cubicBezTo>
                      <a:pt x="515" y="324"/>
                      <a:pt x="515" y="324"/>
                      <a:pt x="524" y="315"/>
                    </a:cubicBezTo>
                    <a:cubicBezTo>
                      <a:pt x="524" y="315"/>
                      <a:pt x="515" y="306"/>
                      <a:pt x="515" y="306"/>
                    </a:cubicBezTo>
                    <a:lnTo>
                      <a:pt x="489" y="306"/>
                    </a:lnTo>
                    <a:lnTo>
                      <a:pt x="426" y="288"/>
                    </a:lnTo>
                    <a:cubicBezTo>
                      <a:pt x="364" y="262"/>
                      <a:pt x="311" y="226"/>
                      <a:pt x="258" y="191"/>
                    </a:cubicBezTo>
                    <a:cubicBezTo>
                      <a:pt x="195" y="155"/>
                      <a:pt x="142" y="119"/>
                      <a:pt x="98" y="75"/>
                    </a:cubicBezTo>
                    <a:cubicBezTo>
                      <a:pt x="80" y="57"/>
                      <a:pt x="62" y="40"/>
                      <a:pt x="53" y="31"/>
                    </a:cubicBezTo>
                    <a:lnTo>
                      <a:pt x="36" y="13"/>
                    </a:lnTo>
                    <a:cubicBezTo>
                      <a:pt x="29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17967;p60">
                <a:extLst>
                  <a:ext uri="{FF2B5EF4-FFF2-40B4-BE49-F238E27FC236}">
                    <a16:creationId xmlns:a16="http://schemas.microsoft.com/office/drawing/2014/main" id="{231576C7-4D81-E16C-9DD7-278993B834DA}"/>
                  </a:ext>
                </a:extLst>
              </p:cNvPr>
              <p:cNvSpPr/>
              <p:nvPr/>
            </p:nvSpPr>
            <p:spPr>
              <a:xfrm>
                <a:off x="5327575" y="2003625"/>
                <a:ext cx="2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90" h="214" extrusionOk="0">
                    <a:moveTo>
                      <a:pt x="63" y="1"/>
                    </a:moveTo>
                    <a:cubicBezTo>
                      <a:pt x="27" y="54"/>
                      <a:pt x="9" y="116"/>
                      <a:pt x="9" y="187"/>
                    </a:cubicBezTo>
                    <a:cubicBezTo>
                      <a:pt x="0" y="187"/>
                      <a:pt x="0" y="196"/>
                      <a:pt x="0" y="196"/>
                    </a:cubicBezTo>
                    <a:cubicBezTo>
                      <a:pt x="0" y="205"/>
                      <a:pt x="0" y="214"/>
                      <a:pt x="9" y="214"/>
                    </a:cubicBezTo>
                    <a:cubicBezTo>
                      <a:pt x="18" y="214"/>
                      <a:pt x="18" y="205"/>
                      <a:pt x="18" y="196"/>
                    </a:cubicBezTo>
                    <a:lnTo>
                      <a:pt x="18" y="187"/>
                    </a:lnTo>
                    <a:cubicBezTo>
                      <a:pt x="18" y="125"/>
                      <a:pt x="45" y="63"/>
                      <a:pt x="80" y="18"/>
                    </a:cubicBezTo>
                    <a:cubicBezTo>
                      <a:pt x="89" y="9"/>
                      <a:pt x="80" y="1"/>
                      <a:pt x="80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17968;p60">
                <a:extLst>
                  <a:ext uri="{FF2B5EF4-FFF2-40B4-BE49-F238E27FC236}">
                    <a16:creationId xmlns:a16="http://schemas.microsoft.com/office/drawing/2014/main" id="{C55CE355-2169-D324-5FAB-D586BA552A2D}"/>
                  </a:ext>
                </a:extLst>
              </p:cNvPr>
              <p:cNvSpPr/>
              <p:nvPr/>
            </p:nvSpPr>
            <p:spPr>
              <a:xfrm>
                <a:off x="5330225" y="1996975"/>
                <a:ext cx="115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178" extrusionOk="0">
                    <a:moveTo>
                      <a:pt x="10" y="0"/>
                    </a:moveTo>
                    <a:cubicBezTo>
                      <a:pt x="10" y="0"/>
                      <a:pt x="1" y="0"/>
                      <a:pt x="1" y="9"/>
                    </a:cubicBezTo>
                    <a:cubicBezTo>
                      <a:pt x="1" y="18"/>
                      <a:pt x="1" y="18"/>
                      <a:pt x="10" y="18"/>
                    </a:cubicBezTo>
                    <a:cubicBezTo>
                      <a:pt x="19" y="18"/>
                      <a:pt x="19" y="18"/>
                      <a:pt x="19" y="9"/>
                    </a:cubicBezTo>
                    <a:cubicBezTo>
                      <a:pt x="19" y="9"/>
                      <a:pt x="19" y="0"/>
                      <a:pt x="10" y="0"/>
                    </a:cubicBezTo>
                    <a:close/>
                    <a:moveTo>
                      <a:pt x="10" y="27"/>
                    </a:moveTo>
                    <a:cubicBezTo>
                      <a:pt x="1" y="80"/>
                      <a:pt x="10" y="124"/>
                      <a:pt x="36" y="178"/>
                    </a:cubicBezTo>
                    <a:lnTo>
                      <a:pt x="45" y="178"/>
                    </a:lnTo>
                    <a:lnTo>
                      <a:pt x="45" y="160"/>
                    </a:lnTo>
                    <a:cubicBezTo>
                      <a:pt x="19" y="124"/>
                      <a:pt x="10" y="71"/>
                      <a:pt x="10" y="27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17969;p60">
                <a:extLst>
                  <a:ext uri="{FF2B5EF4-FFF2-40B4-BE49-F238E27FC236}">
                    <a16:creationId xmlns:a16="http://schemas.microsoft.com/office/drawing/2014/main" id="{B63DFD05-9889-6FAD-AC34-AA2108B9E6FF}"/>
                  </a:ext>
                </a:extLst>
              </p:cNvPr>
              <p:cNvSpPr/>
              <p:nvPr/>
            </p:nvSpPr>
            <p:spPr>
              <a:xfrm>
                <a:off x="5326450" y="1996350"/>
                <a:ext cx="4025" cy="46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85" extrusionOk="0">
                    <a:moveTo>
                      <a:pt x="13" y="1"/>
                    </a:moveTo>
                    <a:cubicBezTo>
                      <a:pt x="10" y="1"/>
                      <a:pt x="5" y="3"/>
                      <a:pt x="1" y="7"/>
                    </a:cubicBezTo>
                    <a:cubicBezTo>
                      <a:pt x="1" y="7"/>
                      <a:pt x="1" y="16"/>
                      <a:pt x="1" y="25"/>
                    </a:cubicBezTo>
                    <a:cubicBezTo>
                      <a:pt x="1" y="31"/>
                      <a:pt x="9" y="42"/>
                      <a:pt x="18" y="42"/>
                    </a:cubicBezTo>
                    <a:cubicBezTo>
                      <a:pt x="21" y="42"/>
                      <a:pt x="25" y="39"/>
                      <a:pt x="28" y="34"/>
                    </a:cubicBezTo>
                    <a:cubicBezTo>
                      <a:pt x="54" y="52"/>
                      <a:pt x="72" y="78"/>
                      <a:pt x="99" y="105"/>
                    </a:cubicBezTo>
                    <a:cubicBezTo>
                      <a:pt x="116" y="132"/>
                      <a:pt x="134" y="158"/>
                      <a:pt x="143" y="185"/>
                    </a:cubicBezTo>
                    <a:lnTo>
                      <a:pt x="161" y="185"/>
                    </a:lnTo>
                    <a:cubicBezTo>
                      <a:pt x="161" y="185"/>
                      <a:pt x="161" y="176"/>
                      <a:pt x="161" y="176"/>
                    </a:cubicBezTo>
                    <a:cubicBezTo>
                      <a:pt x="143" y="141"/>
                      <a:pt x="125" y="114"/>
                      <a:pt x="99" y="87"/>
                    </a:cubicBezTo>
                    <a:cubicBezTo>
                      <a:pt x="81" y="70"/>
                      <a:pt x="54" y="43"/>
                      <a:pt x="28" y="25"/>
                    </a:cubicBezTo>
                    <a:lnTo>
                      <a:pt x="19" y="25"/>
                    </a:lnTo>
                    <a:cubicBezTo>
                      <a:pt x="28" y="16"/>
                      <a:pt x="28" y="7"/>
                      <a:pt x="19" y="7"/>
                    </a:cubicBezTo>
                    <a:cubicBezTo>
                      <a:pt x="19" y="3"/>
                      <a:pt x="17" y="1"/>
                      <a:pt x="13" y="1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17970;p60">
                <a:extLst>
                  <a:ext uri="{FF2B5EF4-FFF2-40B4-BE49-F238E27FC236}">
                    <a16:creationId xmlns:a16="http://schemas.microsoft.com/office/drawing/2014/main" id="{3F268FA6-2AA0-2900-FA33-F420A50F9A0D}"/>
                  </a:ext>
                </a:extLst>
              </p:cNvPr>
              <p:cNvSpPr/>
              <p:nvPr/>
            </p:nvSpPr>
            <p:spPr>
              <a:xfrm>
                <a:off x="5329125" y="2002075"/>
                <a:ext cx="2025" cy="5575"/>
              </a:xfrm>
              <a:custGeom>
                <a:avLst/>
                <a:gdLst/>
                <a:ahLst/>
                <a:cxnLst/>
                <a:rect l="l" t="t" r="r" b="b"/>
                <a:pathLst>
                  <a:path w="81" h="223" extrusionOk="0">
                    <a:moveTo>
                      <a:pt x="54" y="0"/>
                    </a:moveTo>
                    <a:cubicBezTo>
                      <a:pt x="27" y="63"/>
                      <a:pt x="9" y="125"/>
                      <a:pt x="9" y="196"/>
                    </a:cubicBezTo>
                    <a:lnTo>
                      <a:pt x="9" y="205"/>
                    </a:lnTo>
                    <a:cubicBezTo>
                      <a:pt x="1" y="205"/>
                      <a:pt x="1" y="205"/>
                      <a:pt x="1" y="214"/>
                    </a:cubicBezTo>
                    <a:cubicBezTo>
                      <a:pt x="1" y="222"/>
                      <a:pt x="9" y="222"/>
                      <a:pt x="9" y="222"/>
                    </a:cubicBezTo>
                    <a:cubicBezTo>
                      <a:pt x="18" y="222"/>
                      <a:pt x="27" y="222"/>
                      <a:pt x="27" y="214"/>
                    </a:cubicBezTo>
                    <a:cubicBezTo>
                      <a:pt x="18" y="214"/>
                      <a:pt x="18" y="205"/>
                      <a:pt x="18" y="205"/>
                    </a:cubicBezTo>
                    <a:cubicBezTo>
                      <a:pt x="18" y="169"/>
                      <a:pt x="27" y="134"/>
                      <a:pt x="36" y="107"/>
                    </a:cubicBezTo>
                    <a:cubicBezTo>
                      <a:pt x="45" y="71"/>
                      <a:pt x="54" y="45"/>
                      <a:pt x="72" y="18"/>
                    </a:cubicBezTo>
                    <a:cubicBezTo>
                      <a:pt x="80" y="9"/>
                      <a:pt x="72" y="0"/>
                      <a:pt x="72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17971;p60">
                <a:extLst>
                  <a:ext uri="{FF2B5EF4-FFF2-40B4-BE49-F238E27FC236}">
                    <a16:creationId xmlns:a16="http://schemas.microsoft.com/office/drawing/2014/main" id="{C37AD6EE-F6DA-5CAF-9A61-86C22E0C9AEF}"/>
                  </a:ext>
                </a:extLst>
              </p:cNvPr>
              <p:cNvSpPr/>
              <p:nvPr/>
            </p:nvSpPr>
            <p:spPr>
              <a:xfrm>
                <a:off x="5332450" y="1998425"/>
                <a:ext cx="425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1" extrusionOk="0">
                    <a:moveTo>
                      <a:pt x="154" y="0"/>
                    </a:moveTo>
                    <a:cubicBezTo>
                      <a:pt x="153" y="0"/>
                      <a:pt x="152" y="1"/>
                      <a:pt x="152" y="4"/>
                    </a:cubicBezTo>
                    <a:cubicBezTo>
                      <a:pt x="143" y="4"/>
                      <a:pt x="143" y="13"/>
                      <a:pt x="143" y="13"/>
                    </a:cubicBezTo>
                    <a:lnTo>
                      <a:pt x="134" y="13"/>
                    </a:lnTo>
                    <a:cubicBezTo>
                      <a:pt x="90" y="31"/>
                      <a:pt x="45" y="58"/>
                      <a:pt x="10" y="93"/>
                    </a:cubicBezTo>
                    <a:cubicBezTo>
                      <a:pt x="10" y="102"/>
                      <a:pt x="1" y="111"/>
                      <a:pt x="10" y="111"/>
                    </a:cubicBezTo>
                    <a:lnTo>
                      <a:pt x="19" y="111"/>
                    </a:lnTo>
                    <a:cubicBezTo>
                      <a:pt x="54" y="75"/>
                      <a:pt x="90" y="40"/>
                      <a:pt x="143" y="22"/>
                    </a:cubicBezTo>
                    <a:lnTo>
                      <a:pt x="161" y="22"/>
                    </a:lnTo>
                    <a:cubicBezTo>
                      <a:pt x="161" y="22"/>
                      <a:pt x="170" y="13"/>
                      <a:pt x="170" y="4"/>
                    </a:cubicBezTo>
                    <a:cubicBezTo>
                      <a:pt x="164" y="4"/>
                      <a:pt x="158" y="0"/>
                      <a:pt x="154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17972;p60">
                <a:extLst>
                  <a:ext uri="{FF2B5EF4-FFF2-40B4-BE49-F238E27FC236}">
                    <a16:creationId xmlns:a16="http://schemas.microsoft.com/office/drawing/2014/main" id="{99FE2B11-8E04-5478-DB8D-EDE569146577}"/>
                  </a:ext>
                </a:extLst>
              </p:cNvPr>
              <p:cNvSpPr/>
              <p:nvPr/>
            </p:nvSpPr>
            <p:spPr>
              <a:xfrm>
                <a:off x="5332225" y="2001850"/>
                <a:ext cx="2925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17" h="81" extrusionOk="0">
                    <a:moveTo>
                      <a:pt x="10" y="0"/>
                    </a:moveTo>
                    <a:cubicBezTo>
                      <a:pt x="1" y="0"/>
                      <a:pt x="1" y="0"/>
                      <a:pt x="1" y="9"/>
                    </a:cubicBezTo>
                    <a:lnTo>
                      <a:pt x="1" y="18"/>
                    </a:lnTo>
                    <a:cubicBezTo>
                      <a:pt x="36" y="27"/>
                      <a:pt x="63" y="45"/>
                      <a:pt x="99" y="72"/>
                    </a:cubicBezTo>
                    <a:cubicBezTo>
                      <a:pt x="90" y="72"/>
                      <a:pt x="90" y="80"/>
                      <a:pt x="99" y="80"/>
                    </a:cubicBezTo>
                    <a:lnTo>
                      <a:pt x="107" y="80"/>
                    </a:lnTo>
                    <a:cubicBezTo>
                      <a:pt x="116" y="80"/>
                      <a:pt x="116" y="72"/>
                      <a:pt x="107" y="63"/>
                    </a:cubicBezTo>
                    <a:cubicBezTo>
                      <a:pt x="72" y="36"/>
                      <a:pt x="45" y="9"/>
                      <a:pt x="10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17973;p60">
                <a:extLst>
                  <a:ext uri="{FF2B5EF4-FFF2-40B4-BE49-F238E27FC236}">
                    <a16:creationId xmlns:a16="http://schemas.microsoft.com/office/drawing/2014/main" id="{45EE3DC8-3292-F760-6DE2-3350D70F564D}"/>
                  </a:ext>
                </a:extLst>
              </p:cNvPr>
              <p:cNvSpPr/>
              <p:nvPr/>
            </p:nvSpPr>
            <p:spPr>
              <a:xfrm>
                <a:off x="5332025" y="2002900"/>
                <a:ext cx="14000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456" extrusionOk="0">
                    <a:moveTo>
                      <a:pt x="11" y="0"/>
                    </a:moveTo>
                    <a:cubicBezTo>
                      <a:pt x="10" y="0"/>
                      <a:pt x="9" y="1"/>
                      <a:pt x="9" y="3"/>
                    </a:cubicBezTo>
                    <a:cubicBezTo>
                      <a:pt x="0" y="3"/>
                      <a:pt x="9" y="21"/>
                      <a:pt x="18" y="30"/>
                    </a:cubicBezTo>
                    <a:lnTo>
                      <a:pt x="36" y="56"/>
                    </a:lnTo>
                    <a:cubicBezTo>
                      <a:pt x="53" y="74"/>
                      <a:pt x="71" y="92"/>
                      <a:pt x="89" y="109"/>
                    </a:cubicBezTo>
                    <a:cubicBezTo>
                      <a:pt x="142" y="172"/>
                      <a:pt x="204" y="225"/>
                      <a:pt x="266" y="269"/>
                    </a:cubicBezTo>
                    <a:cubicBezTo>
                      <a:pt x="329" y="314"/>
                      <a:pt x="391" y="358"/>
                      <a:pt x="462" y="403"/>
                    </a:cubicBezTo>
                    <a:cubicBezTo>
                      <a:pt x="489" y="420"/>
                      <a:pt x="515" y="429"/>
                      <a:pt x="533" y="438"/>
                    </a:cubicBezTo>
                    <a:lnTo>
                      <a:pt x="542" y="447"/>
                    </a:lnTo>
                    <a:cubicBezTo>
                      <a:pt x="542" y="447"/>
                      <a:pt x="542" y="447"/>
                      <a:pt x="542" y="456"/>
                    </a:cubicBezTo>
                    <a:lnTo>
                      <a:pt x="560" y="456"/>
                    </a:lnTo>
                    <a:cubicBezTo>
                      <a:pt x="560" y="447"/>
                      <a:pt x="560" y="438"/>
                      <a:pt x="551" y="438"/>
                    </a:cubicBezTo>
                    <a:lnTo>
                      <a:pt x="533" y="429"/>
                    </a:lnTo>
                    <a:cubicBezTo>
                      <a:pt x="515" y="420"/>
                      <a:pt x="497" y="403"/>
                      <a:pt x="471" y="394"/>
                    </a:cubicBezTo>
                    <a:cubicBezTo>
                      <a:pt x="444" y="376"/>
                      <a:pt x="409" y="358"/>
                      <a:pt x="373" y="332"/>
                    </a:cubicBezTo>
                    <a:cubicBezTo>
                      <a:pt x="346" y="305"/>
                      <a:pt x="311" y="287"/>
                      <a:pt x="275" y="260"/>
                    </a:cubicBezTo>
                    <a:cubicBezTo>
                      <a:pt x="213" y="207"/>
                      <a:pt x="160" y="154"/>
                      <a:pt x="107" y="101"/>
                    </a:cubicBezTo>
                    <a:lnTo>
                      <a:pt x="53" y="47"/>
                    </a:lnTo>
                    <a:lnTo>
                      <a:pt x="36" y="21"/>
                    </a:lnTo>
                    <a:cubicBezTo>
                      <a:pt x="28" y="13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17974;p60">
                <a:extLst>
                  <a:ext uri="{FF2B5EF4-FFF2-40B4-BE49-F238E27FC236}">
                    <a16:creationId xmlns:a16="http://schemas.microsoft.com/office/drawing/2014/main" id="{7D69012D-2831-6C91-9AD5-4886727CFFAD}"/>
                  </a:ext>
                </a:extLst>
              </p:cNvPr>
              <p:cNvSpPr/>
              <p:nvPr/>
            </p:nvSpPr>
            <p:spPr>
              <a:xfrm>
                <a:off x="5324900" y="2002075"/>
                <a:ext cx="515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206" h="623" extrusionOk="0">
                    <a:moveTo>
                      <a:pt x="196" y="0"/>
                    </a:moveTo>
                    <a:lnTo>
                      <a:pt x="196" y="0"/>
                    </a:lnTo>
                    <a:cubicBezTo>
                      <a:pt x="196" y="0"/>
                      <a:pt x="178" y="0"/>
                      <a:pt x="170" y="18"/>
                    </a:cubicBezTo>
                    <a:cubicBezTo>
                      <a:pt x="170" y="27"/>
                      <a:pt x="161" y="27"/>
                      <a:pt x="161" y="36"/>
                    </a:cubicBezTo>
                    <a:lnTo>
                      <a:pt x="143" y="63"/>
                    </a:lnTo>
                    <a:lnTo>
                      <a:pt x="116" y="98"/>
                    </a:lnTo>
                    <a:cubicBezTo>
                      <a:pt x="63" y="196"/>
                      <a:pt x="27" y="302"/>
                      <a:pt x="19" y="409"/>
                    </a:cubicBezTo>
                    <a:cubicBezTo>
                      <a:pt x="10" y="444"/>
                      <a:pt x="10" y="480"/>
                      <a:pt x="10" y="507"/>
                    </a:cubicBezTo>
                    <a:lnTo>
                      <a:pt x="10" y="578"/>
                    </a:lnTo>
                    <a:lnTo>
                      <a:pt x="10" y="595"/>
                    </a:lnTo>
                    <a:cubicBezTo>
                      <a:pt x="1" y="595"/>
                      <a:pt x="1" y="604"/>
                      <a:pt x="1" y="604"/>
                    </a:cubicBezTo>
                    <a:cubicBezTo>
                      <a:pt x="1" y="613"/>
                      <a:pt x="10" y="622"/>
                      <a:pt x="10" y="622"/>
                    </a:cubicBezTo>
                    <a:cubicBezTo>
                      <a:pt x="19" y="613"/>
                      <a:pt x="27" y="613"/>
                      <a:pt x="19" y="604"/>
                    </a:cubicBezTo>
                    <a:cubicBezTo>
                      <a:pt x="19" y="604"/>
                      <a:pt x="19" y="595"/>
                      <a:pt x="19" y="595"/>
                    </a:cubicBezTo>
                    <a:lnTo>
                      <a:pt x="19" y="587"/>
                    </a:lnTo>
                    <a:lnTo>
                      <a:pt x="19" y="516"/>
                    </a:lnTo>
                    <a:cubicBezTo>
                      <a:pt x="19" y="480"/>
                      <a:pt x="27" y="444"/>
                      <a:pt x="27" y="418"/>
                    </a:cubicBezTo>
                    <a:cubicBezTo>
                      <a:pt x="36" y="373"/>
                      <a:pt x="45" y="338"/>
                      <a:pt x="54" y="302"/>
                    </a:cubicBezTo>
                    <a:cubicBezTo>
                      <a:pt x="72" y="231"/>
                      <a:pt x="98" y="169"/>
                      <a:pt x="134" y="107"/>
                    </a:cubicBezTo>
                    <a:lnTo>
                      <a:pt x="161" y="71"/>
                    </a:lnTo>
                    <a:lnTo>
                      <a:pt x="170" y="54"/>
                    </a:lnTo>
                    <a:lnTo>
                      <a:pt x="187" y="27"/>
                    </a:lnTo>
                    <a:cubicBezTo>
                      <a:pt x="196" y="18"/>
                      <a:pt x="205" y="0"/>
                      <a:pt x="196" y="0"/>
                    </a:cubicBezTo>
                    <a:close/>
                  </a:path>
                </a:pathLst>
              </a:custGeom>
              <a:solidFill>
                <a:srgbClr val="FFF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62" name="Google Shape;17982;p60">
            <a:extLst>
              <a:ext uri="{FF2B5EF4-FFF2-40B4-BE49-F238E27FC236}">
                <a16:creationId xmlns:a16="http://schemas.microsoft.com/office/drawing/2014/main" id="{F20B0C42-832B-FF1A-B29B-08236E2C8419}"/>
              </a:ext>
            </a:extLst>
          </p:cNvPr>
          <p:cNvCxnSpPr/>
          <p:nvPr/>
        </p:nvCxnSpPr>
        <p:spPr>
          <a:xfrm>
            <a:off x="2528559" y="2484913"/>
            <a:ext cx="0" cy="440700"/>
          </a:xfrm>
          <a:prstGeom prst="straightConnector1">
            <a:avLst/>
          </a:pr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63" name="Google Shape;17983;p60">
            <a:extLst>
              <a:ext uri="{FF2B5EF4-FFF2-40B4-BE49-F238E27FC236}">
                <a16:creationId xmlns:a16="http://schemas.microsoft.com/office/drawing/2014/main" id="{C8C8A056-5702-B9F2-1355-FA4C544C5530}"/>
              </a:ext>
            </a:extLst>
          </p:cNvPr>
          <p:cNvCxnSpPr/>
          <p:nvPr/>
        </p:nvCxnSpPr>
        <p:spPr>
          <a:xfrm>
            <a:off x="6450552" y="2484126"/>
            <a:ext cx="0" cy="440700"/>
          </a:xfrm>
          <a:prstGeom prst="straightConnector1">
            <a:avLst/>
          </a:prstGeom>
          <a:noFill/>
          <a:ln w="9525" cap="flat" cmpd="sng">
            <a:solidFill>
              <a:srgbClr val="FFFFFF"/>
            </a:solidFill>
            <a:prstDash val="solid"/>
            <a:round/>
            <a:headEnd type="none" w="med" len="med"/>
            <a:tailEnd type="oval" w="med" len="med"/>
          </a:ln>
        </p:spPr>
      </p:cxnSp>
      <p:sp>
        <p:nvSpPr>
          <p:cNvPr id="2" name="Google Shape;400;p38">
            <a:extLst>
              <a:ext uri="{FF2B5EF4-FFF2-40B4-BE49-F238E27FC236}">
                <a16:creationId xmlns:a16="http://schemas.microsoft.com/office/drawing/2014/main" id="{BF697731-9031-2A44-BF31-B0C638F61D1F}"/>
              </a:ext>
            </a:extLst>
          </p:cNvPr>
          <p:cNvSpPr txBox="1">
            <a:spLocks/>
          </p:cNvSpPr>
          <p:nvPr/>
        </p:nvSpPr>
        <p:spPr>
          <a:xfrm rot="21599640">
            <a:off x="2529195" y="365705"/>
            <a:ext cx="4260171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C</a:t>
            </a:r>
            <a:r>
              <a:rPr kumimoji="0" lang="en-US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HUẨN BỊ BÀI CHO TIẾT SAU</a:t>
            </a:r>
          </a:p>
        </p:txBody>
      </p:sp>
      <p:sp>
        <p:nvSpPr>
          <p:cNvPr id="2251" name="TextBox 2250">
            <a:extLst>
              <a:ext uri="{FF2B5EF4-FFF2-40B4-BE49-F238E27FC236}">
                <a16:creationId xmlns:a16="http://schemas.microsoft.com/office/drawing/2014/main" id="{6E647F84-4E02-6D4B-0A57-8346E1B5D013}"/>
              </a:ext>
            </a:extLst>
          </p:cNvPr>
          <p:cNvSpPr txBox="1"/>
          <p:nvPr/>
        </p:nvSpPr>
        <p:spPr>
          <a:xfrm>
            <a:off x="4428136" y="2991653"/>
            <a:ext cx="42033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Khai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thác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học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liệu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điện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tử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,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nghe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và</a:t>
            </a:r>
            <a:endParaRPr lang="en-US" sz="1800" dirty="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algn="ctr"/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tập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hát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trước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bài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hát</a:t>
            </a:r>
            <a:r>
              <a:rPr lang="en-US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US" sz="1800" i="1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Santalucia</a:t>
            </a:r>
            <a:endParaRPr lang="en-GB" sz="1800" i="1" dirty="0">
              <a:solidFill>
                <a:srgbClr val="FFFFFF"/>
              </a:solidFill>
              <a:latin typeface="Times New Roman" panose="02020603050405020304" pitchFamily="18" charset="0"/>
            </a:endParaRPr>
          </a:p>
        </p:txBody>
      </p:sp>
      <p:sp>
        <p:nvSpPr>
          <p:cNvPr id="2252" name="TextBox 2251">
            <a:extLst>
              <a:ext uri="{FF2B5EF4-FFF2-40B4-BE49-F238E27FC236}">
                <a16:creationId xmlns:a16="http://schemas.microsoft.com/office/drawing/2014/main" id="{D5BC6783-E59E-EC5D-FCBD-EC59BF1FE7A6}"/>
              </a:ext>
            </a:extLst>
          </p:cNvPr>
          <p:cNvSpPr txBox="1"/>
          <p:nvPr/>
        </p:nvSpPr>
        <p:spPr>
          <a:xfrm>
            <a:off x="624039" y="3049256"/>
            <a:ext cx="388068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en-GB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Xem</a:t>
            </a:r>
            <a:r>
              <a:rPr lang="en-GB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GB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trước</a:t>
            </a:r>
            <a:r>
              <a:rPr lang="en-GB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GB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nội</a:t>
            </a:r>
            <a:r>
              <a:rPr lang="en-GB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dung </a:t>
            </a:r>
            <a:r>
              <a:rPr lang="en-GB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tiết</a:t>
            </a:r>
            <a:r>
              <a:rPr lang="en-GB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23 </a:t>
            </a:r>
            <a:r>
              <a:rPr lang="en-GB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chủ</a:t>
            </a:r>
            <a:r>
              <a:rPr lang="en-GB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GB" sz="1800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đề</a:t>
            </a:r>
            <a:r>
              <a:rPr lang="en-GB" sz="1800" dirty="0">
                <a:solidFill>
                  <a:srgbClr val="FFFFFF"/>
                </a:solidFill>
                <a:latin typeface="Times New Roman" panose="02020603050405020304" pitchFamily="18" charset="0"/>
              </a:rPr>
              <a:t> 6 </a:t>
            </a:r>
          </a:p>
          <a:p>
            <a:pPr lvl="0" algn="ctr"/>
            <a:r>
              <a:rPr lang="en-GB" sz="1800" i="1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Âm</a:t>
            </a:r>
            <a:r>
              <a:rPr lang="en-GB" sz="1800" i="1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GB" sz="1800" i="1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nhạc</a:t>
            </a:r>
            <a:r>
              <a:rPr lang="en-GB" sz="1800" i="1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GB" sz="1800" i="1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nước</a:t>
            </a:r>
            <a:r>
              <a:rPr lang="en-GB" sz="1800" i="1" dirty="0">
                <a:solidFill>
                  <a:srgbClr val="FFFFFF"/>
                </a:solidFill>
                <a:latin typeface="Times New Roman" panose="02020603050405020304" pitchFamily="18" charset="0"/>
              </a:rPr>
              <a:t> </a:t>
            </a:r>
            <a:r>
              <a:rPr lang="en-GB" sz="1800" i="1" dirty="0" err="1">
                <a:solidFill>
                  <a:srgbClr val="FFFFFF"/>
                </a:solidFill>
                <a:latin typeface="Times New Roman" panose="02020603050405020304" pitchFamily="18" charset="0"/>
              </a:rPr>
              <a:t>ngoài</a:t>
            </a:r>
            <a:endParaRPr lang="en-GB" sz="1800" i="1" dirty="0">
              <a:solidFill>
                <a:srgbClr val="FFFFFF"/>
              </a:solidFill>
              <a:latin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GB" sz="1800" b="0" i="1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Arial"/>
                <a:sym typeface="Arial"/>
              </a:rPr>
              <a:t>. </a:t>
            </a:r>
            <a:endParaRPr kumimoji="0" lang="en-GB" sz="1400" b="0" i="1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4861905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close up of a pink flower&#10;&#10;Description automatically generated with medium confidence">
            <a:extLst>
              <a:ext uri="{FF2B5EF4-FFF2-40B4-BE49-F238E27FC236}">
                <a16:creationId xmlns:a16="http://schemas.microsoft.com/office/drawing/2014/main" id="{B93AFB0E-1335-8150-209E-DEA1DD088A3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-141249"/>
            <a:ext cx="9144000" cy="5679688"/>
          </a:xfrm>
          <a:prstGeom prst="rect">
            <a:avLst/>
          </a:prstGeom>
        </p:spPr>
      </p:pic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6173FB8C-88F5-F8DA-FC91-7CB830A71596}"/>
              </a:ext>
            </a:extLst>
          </p:cNvPr>
          <p:cNvSpPr txBox="1">
            <a:spLocks/>
          </p:cNvSpPr>
          <p:nvPr/>
        </p:nvSpPr>
        <p:spPr>
          <a:xfrm rot="21599640">
            <a:off x="5101561" y="111329"/>
            <a:ext cx="4102069" cy="1503717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GB" sz="3600" b="1" dirty="0">
                <a:ln w="10160">
                  <a:noFill/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sym typeface="Arial"/>
              </a:rPr>
              <a:t>TẠM BIỆT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GB" sz="3600" b="1" dirty="0">
                <a:ln w="10160">
                  <a:noFill/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Bahnschrift Condensed" panose="020B0502040204020203" pitchFamily="34" charset="0"/>
                <a:sym typeface="Arial"/>
              </a:rPr>
              <a:t>HẸN GẶP LẠI CÁC EM</a:t>
            </a:r>
          </a:p>
        </p:txBody>
      </p:sp>
    </p:spTree>
    <p:extLst>
      <p:ext uri="{BB962C8B-B14F-4D97-AF65-F5344CB8AC3E}">
        <p14:creationId xmlns:p14="http://schemas.microsoft.com/office/powerpoint/2010/main" val="147001916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picture containing text, flower, plant&#10;&#10;Description automatically generated">
            <a:extLst>
              <a:ext uri="{FF2B5EF4-FFF2-40B4-BE49-F238E27FC236}">
                <a16:creationId xmlns:a16="http://schemas.microsoft.com/office/drawing/2014/main" id="{D3329942-058B-5A14-C996-E517B24F0B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389B0EC9-F0F7-A325-FEF4-5FA6F05A94A2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5366" t="33532" r="20894" b="55338"/>
          <a:stretch/>
        </p:blipFill>
        <p:spPr>
          <a:xfrm>
            <a:off x="2393795" y="2285535"/>
            <a:ext cx="4163121" cy="57242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4E648DD-15E4-701D-8A62-E017F1B9072F}"/>
              </a:ext>
            </a:extLst>
          </p:cNvPr>
          <p:cNvSpPr txBox="1"/>
          <p:nvPr/>
        </p:nvSpPr>
        <p:spPr>
          <a:xfrm>
            <a:off x="1099355" y="1895708"/>
            <a:ext cx="7739619" cy="11387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algn="ctr"/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Mùa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xuân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mang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tới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sức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sống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mới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vạn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vật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đem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tới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niềm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vui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mọi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nhà</a:t>
            </a:r>
            <a:endParaRPr lang="en-GB" sz="1800" dirty="0">
              <a:solidFill>
                <a:srgbClr val="FFFFFF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28600" algn="ctr"/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Hãy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cùng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hát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những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khúc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ca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chào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đón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mùa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xuân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mới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GB" sz="1800" dirty="0">
              <a:solidFill>
                <a:srgbClr val="FFFFFF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28600" algn="ctr"/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trao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những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lời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chúc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yêu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1800" b="1" i="1" dirty="0" err="1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thương</a:t>
            </a:r>
            <a:r>
              <a:rPr lang="en-US" sz="1800" b="1" i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GB" sz="1800" dirty="0">
              <a:solidFill>
                <a:srgbClr val="FFFFFF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GB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video THANKS">
            <a:hlinkClick r:id="" action="ppaction://media"/>
            <a:extLst>
              <a:ext uri="{FF2B5EF4-FFF2-40B4-BE49-F238E27FC236}">
                <a16:creationId xmlns:a16="http://schemas.microsoft.com/office/drawing/2014/main" id="{2762906E-2E5C-9DFB-947F-EDB7A02B4D7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208156" y="131956"/>
            <a:ext cx="8726036" cy="4908395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7568938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808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0A6D1261-EE29-B212-799F-4DA47DCBAB16}"/>
              </a:ext>
            </a:extLst>
          </p:cNvPr>
          <p:cNvGrpSpPr/>
          <p:nvPr/>
        </p:nvGrpSpPr>
        <p:grpSpPr>
          <a:xfrm rot="7058896">
            <a:off x="-1098453" y="450197"/>
            <a:ext cx="4854975" cy="1944850"/>
            <a:chOff x="415088" y="687650"/>
            <a:chExt cx="4854975" cy="1944850"/>
          </a:xfrm>
        </p:grpSpPr>
        <p:sp>
          <p:nvSpPr>
            <p:cNvPr id="8" name="Google Shape;22802;p77">
              <a:extLst>
                <a:ext uri="{FF2B5EF4-FFF2-40B4-BE49-F238E27FC236}">
                  <a16:creationId xmlns:a16="http://schemas.microsoft.com/office/drawing/2014/main" id="{4B82E687-A667-0356-93BA-AC72B046C503}"/>
                </a:ext>
              </a:extLst>
            </p:cNvPr>
            <p:cNvSpPr/>
            <p:nvPr/>
          </p:nvSpPr>
          <p:spPr>
            <a:xfrm flipH="1">
              <a:off x="2519988" y="2216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22803;p77">
              <a:extLst>
                <a:ext uri="{FF2B5EF4-FFF2-40B4-BE49-F238E27FC236}">
                  <a16:creationId xmlns:a16="http://schemas.microsoft.com/office/drawing/2014/main" id="{A8E0FE61-758D-89A9-F0C1-F03B9A2961DC}"/>
                </a:ext>
              </a:extLst>
            </p:cNvPr>
            <p:cNvSpPr/>
            <p:nvPr/>
          </p:nvSpPr>
          <p:spPr>
            <a:xfrm flipH="1">
              <a:off x="2497188" y="2129050"/>
              <a:ext cx="122375" cy="98175"/>
            </a:xfrm>
            <a:custGeom>
              <a:avLst/>
              <a:gdLst/>
              <a:ahLst/>
              <a:cxnLst/>
              <a:rect l="l" t="t" r="r" b="b"/>
              <a:pathLst>
                <a:path w="4895" h="3927" extrusionOk="0">
                  <a:moveTo>
                    <a:pt x="1491" y="1"/>
                  </a:moveTo>
                  <a:cubicBezTo>
                    <a:pt x="996" y="1"/>
                    <a:pt x="507" y="121"/>
                    <a:pt x="183" y="430"/>
                  </a:cubicBezTo>
                  <a:cubicBezTo>
                    <a:pt x="1" y="612"/>
                    <a:pt x="31" y="1068"/>
                    <a:pt x="61" y="1281"/>
                  </a:cubicBezTo>
                  <a:cubicBezTo>
                    <a:pt x="122" y="1889"/>
                    <a:pt x="426" y="2558"/>
                    <a:pt x="882" y="2953"/>
                  </a:cubicBezTo>
                  <a:cubicBezTo>
                    <a:pt x="1500" y="3483"/>
                    <a:pt x="2232" y="3927"/>
                    <a:pt x="3078" y="3927"/>
                  </a:cubicBezTo>
                  <a:cubicBezTo>
                    <a:pt x="3106" y="3927"/>
                    <a:pt x="3134" y="3926"/>
                    <a:pt x="3162" y="3925"/>
                  </a:cubicBezTo>
                  <a:cubicBezTo>
                    <a:pt x="3618" y="3895"/>
                    <a:pt x="4256" y="3865"/>
                    <a:pt x="4590" y="3500"/>
                  </a:cubicBezTo>
                  <a:cubicBezTo>
                    <a:pt x="4682" y="3439"/>
                    <a:pt x="4712" y="3348"/>
                    <a:pt x="4742" y="3287"/>
                  </a:cubicBezTo>
                  <a:cubicBezTo>
                    <a:pt x="4894" y="2862"/>
                    <a:pt x="4712" y="2345"/>
                    <a:pt x="4560" y="1980"/>
                  </a:cubicBezTo>
                  <a:cubicBezTo>
                    <a:pt x="4226" y="1220"/>
                    <a:pt x="3557" y="612"/>
                    <a:pt x="2797" y="278"/>
                  </a:cubicBezTo>
                  <a:cubicBezTo>
                    <a:pt x="2453" y="114"/>
                    <a:pt x="1969" y="1"/>
                    <a:pt x="149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22804;p77">
              <a:extLst>
                <a:ext uri="{FF2B5EF4-FFF2-40B4-BE49-F238E27FC236}">
                  <a16:creationId xmlns:a16="http://schemas.microsoft.com/office/drawing/2014/main" id="{556F154A-C626-2D85-7D70-77AF54C9B86F}"/>
                </a:ext>
              </a:extLst>
            </p:cNvPr>
            <p:cNvSpPr/>
            <p:nvPr/>
          </p:nvSpPr>
          <p:spPr>
            <a:xfrm flipH="1">
              <a:off x="2485038" y="2137725"/>
              <a:ext cx="46375" cy="64325"/>
            </a:xfrm>
            <a:custGeom>
              <a:avLst/>
              <a:gdLst/>
              <a:ahLst/>
              <a:cxnLst/>
              <a:rect l="l" t="t" r="r" b="b"/>
              <a:pathLst>
                <a:path w="1855" h="2573" extrusionOk="0">
                  <a:moveTo>
                    <a:pt x="1063" y="1"/>
                  </a:moveTo>
                  <a:cubicBezTo>
                    <a:pt x="676" y="1"/>
                    <a:pt x="293" y="596"/>
                    <a:pt x="183" y="843"/>
                  </a:cubicBezTo>
                  <a:cubicBezTo>
                    <a:pt x="1" y="1420"/>
                    <a:pt x="122" y="2211"/>
                    <a:pt x="639" y="2515"/>
                  </a:cubicBezTo>
                  <a:cubicBezTo>
                    <a:pt x="701" y="2555"/>
                    <a:pt x="765" y="2573"/>
                    <a:pt x="829" y="2573"/>
                  </a:cubicBezTo>
                  <a:cubicBezTo>
                    <a:pt x="1200" y="2573"/>
                    <a:pt x="1573" y="1966"/>
                    <a:pt x="1703" y="1603"/>
                  </a:cubicBezTo>
                  <a:lnTo>
                    <a:pt x="1703" y="1572"/>
                  </a:lnTo>
                  <a:cubicBezTo>
                    <a:pt x="1855" y="1086"/>
                    <a:pt x="1703" y="235"/>
                    <a:pt x="1186" y="22"/>
                  </a:cubicBezTo>
                  <a:cubicBezTo>
                    <a:pt x="1145" y="8"/>
                    <a:pt x="1104" y="1"/>
                    <a:pt x="106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22805;p77">
              <a:extLst>
                <a:ext uri="{FF2B5EF4-FFF2-40B4-BE49-F238E27FC236}">
                  <a16:creationId xmlns:a16="http://schemas.microsoft.com/office/drawing/2014/main" id="{2D78FA50-E6B4-FAB5-92F7-FA655F495A0B}"/>
                </a:ext>
              </a:extLst>
            </p:cNvPr>
            <p:cNvSpPr/>
            <p:nvPr/>
          </p:nvSpPr>
          <p:spPr>
            <a:xfrm flipH="1">
              <a:off x="2519238" y="2195800"/>
              <a:ext cx="83600" cy="52825"/>
            </a:xfrm>
            <a:custGeom>
              <a:avLst/>
              <a:gdLst/>
              <a:ahLst/>
              <a:cxnLst/>
              <a:rect l="l" t="t" r="r" b="b"/>
              <a:pathLst>
                <a:path w="3344" h="2113" extrusionOk="0">
                  <a:moveTo>
                    <a:pt x="1850" y="0"/>
                  </a:moveTo>
                  <a:cubicBezTo>
                    <a:pt x="1701" y="0"/>
                    <a:pt x="1557" y="21"/>
                    <a:pt x="1429" y="70"/>
                  </a:cubicBezTo>
                  <a:cubicBezTo>
                    <a:pt x="851" y="283"/>
                    <a:pt x="91" y="739"/>
                    <a:pt x="0" y="1407"/>
                  </a:cubicBezTo>
                  <a:cubicBezTo>
                    <a:pt x="0" y="1559"/>
                    <a:pt x="365" y="1803"/>
                    <a:pt x="456" y="1833"/>
                  </a:cubicBezTo>
                  <a:cubicBezTo>
                    <a:pt x="855" y="2019"/>
                    <a:pt x="1254" y="2112"/>
                    <a:pt x="1653" y="2112"/>
                  </a:cubicBezTo>
                  <a:cubicBezTo>
                    <a:pt x="1710" y="2112"/>
                    <a:pt x="1767" y="2110"/>
                    <a:pt x="1824" y="2107"/>
                  </a:cubicBezTo>
                  <a:cubicBezTo>
                    <a:pt x="2310" y="2046"/>
                    <a:pt x="3161" y="1590"/>
                    <a:pt x="3313" y="982"/>
                  </a:cubicBezTo>
                  <a:cubicBezTo>
                    <a:pt x="3344" y="921"/>
                    <a:pt x="3344" y="800"/>
                    <a:pt x="3344" y="739"/>
                  </a:cubicBezTo>
                  <a:cubicBezTo>
                    <a:pt x="3344" y="496"/>
                    <a:pt x="2949" y="283"/>
                    <a:pt x="2736" y="192"/>
                  </a:cubicBezTo>
                  <a:cubicBezTo>
                    <a:pt x="2490" y="89"/>
                    <a:pt x="2160" y="0"/>
                    <a:pt x="185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22809;p77">
              <a:extLst>
                <a:ext uri="{FF2B5EF4-FFF2-40B4-BE49-F238E27FC236}">
                  <a16:creationId xmlns:a16="http://schemas.microsoft.com/office/drawing/2014/main" id="{CB7F54A8-4433-11CD-CFDD-934340240BEF}"/>
                </a:ext>
              </a:extLst>
            </p:cNvPr>
            <p:cNvSpPr/>
            <p:nvPr/>
          </p:nvSpPr>
          <p:spPr>
            <a:xfrm flipH="1">
              <a:off x="1409788" y="2370600"/>
              <a:ext cx="60050" cy="89475"/>
            </a:xfrm>
            <a:custGeom>
              <a:avLst/>
              <a:gdLst/>
              <a:ahLst/>
              <a:cxnLst/>
              <a:rect l="l" t="t" r="r" b="b"/>
              <a:pathLst>
                <a:path w="2402" h="3579" extrusionOk="0">
                  <a:moveTo>
                    <a:pt x="1475" y="0"/>
                  </a:moveTo>
                  <a:cubicBezTo>
                    <a:pt x="1204" y="0"/>
                    <a:pt x="900" y="258"/>
                    <a:pt x="699" y="434"/>
                  </a:cubicBezTo>
                  <a:cubicBezTo>
                    <a:pt x="395" y="677"/>
                    <a:pt x="91" y="1133"/>
                    <a:pt x="61" y="1558"/>
                  </a:cubicBezTo>
                  <a:cubicBezTo>
                    <a:pt x="0" y="2106"/>
                    <a:pt x="61" y="2592"/>
                    <a:pt x="274" y="3048"/>
                  </a:cubicBezTo>
                  <a:cubicBezTo>
                    <a:pt x="395" y="3230"/>
                    <a:pt x="547" y="3473"/>
                    <a:pt x="730" y="3534"/>
                  </a:cubicBezTo>
                  <a:cubicBezTo>
                    <a:pt x="792" y="3565"/>
                    <a:pt x="858" y="3578"/>
                    <a:pt x="924" y="3578"/>
                  </a:cubicBezTo>
                  <a:cubicBezTo>
                    <a:pt x="1120" y="3578"/>
                    <a:pt x="1323" y="3465"/>
                    <a:pt x="1459" y="3352"/>
                  </a:cubicBezTo>
                  <a:cubicBezTo>
                    <a:pt x="1885" y="3048"/>
                    <a:pt x="2158" y="2653"/>
                    <a:pt x="2310" y="2197"/>
                  </a:cubicBezTo>
                  <a:cubicBezTo>
                    <a:pt x="2371" y="2014"/>
                    <a:pt x="2402" y="1832"/>
                    <a:pt x="2371" y="1589"/>
                  </a:cubicBezTo>
                  <a:cubicBezTo>
                    <a:pt x="2371" y="1315"/>
                    <a:pt x="2341" y="1102"/>
                    <a:pt x="2250" y="890"/>
                  </a:cubicBezTo>
                  <a:cubicBezTo>
                    <a:pt x="2128" y="586"/>
                    <a:pt x="2006" y="191"/>
                    <a:pt x="1642" y="39"/>
                  </a:cubicBezTo>
                  <a:cubicBezTo>
                    <a:pt x="1588" y="12"/>
                    <a:pt x="1532" y="0"/>
                    <a:pt x="147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22810;p77">
              <a:extLst>
                <a:ext uri="{FF2B5EF4-FFF2-40B4-BE49-F238E27FC236}">
                  <a16:creationId xmlns:a16="http://schemas.microsoft.com/office/drawing/2014/main" id="{4F45BA6A-F11B-BCF0-7732-D53CAEA31BA5}"/>
                </a:ext>
              </a:extLst>
            </p:cNvPr>
            <p:cNvSpPr/>
            <p:nvPr/>
          </p:nvSpPr>
          <p:spPr>
            <a:xfrm flipH="1">
              <a:off x="1352038" y="2380875"/>
              <a:ext cx="67650" cy="82425"/>
            </a:xfrm>
            <a:custGeom>
              <a:avLst/>
              <a:gdLst/>
              <a:ahLst/>
              <a:cxnLst/>
              <a:rect l="l" t="t" r="r" b="b"/>
              <a:pathLst>
                <a:path w="2706" h="3297" extrusionOk="0">
                  <a:moveTo>
                    <a:pt x="435" y="0"/>
                  </a:moveTo>
                  <a:cubicBezTo>
                    <a:pt x="350" y="0"/>
                    <a:pt x="265" y="7"/>
                    <a:pt x="183" y="23"/>
                  </a:cubicBezTo>
                  <a:cubicBezTo>
                    <a:pt x="92" y="53"/>
                    <a:pt x="31" y="418"/>
                    <a:pt x="31" y="479"/>
                  </a:cubicBezTo>
                  <a:cubicBezTo>
                    <a:pt x="31" y="631"/>
                    <a:pt x="0" y="813"/>
                    <a:pt x="31" y="965"/>
                  </a:cubicBezTo>
                  <a:cubicBezTo>
                    <a:pt x="92" y="1543"/>
                    <a:pt x="304" y="2059"/>
                    <a:pt x="669" y="2485"/>
                  </a:cubicBezTo>
                  <a:cubicBezTo>
                    <a:pt x="1045" y="2914"/>
                    <a:pt x="1705" y="3296"/>
                    <a:pt x="2335" y="3296"/>
                  </a:cubicBezTo>
                  <a:cubicBezTo>
                    <a:pt x="2419" y="3296"/>
                    <a:pt x="2502" y="3289"/>
                    <a:pt x="2584" y="3275"/>
                  </a:cubicBezTo>
                  <a:cubicBezTo>
                    <a:pt x="2645" y="3062"/>
                    <a:pt x="2675" y="2789"/>
                    <a:pt x="2706" y="2515"/>
                  </a:cubicBezTo>
                  <a:cubicBezTo>
                    <a:pt x="2706" y="2090"/>
                    <a:pt x="2614" y="1634"/>
                    <a:pt x="2371" y="1239"/>
                  </a:cubicBezTo>
                  <a:cubicBezTo>
                    <a:pt x="2043" y="583"/>
                    <a:pt x="1199" y="0"/>
                    <a:pt x="43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22811;p77">
              <a:extLst>
                <a:ext uri="{FF2B5EF4-FFF2-40B4-BE49-F238E27FC236}">
                  <a16:creationId xmlns:a16="http://schemas.microsoft.com/office/drawing/2014/main" id="{778B988F-C17D-8E44-418A-76632E9FEC2C}"/>
                </a:ext>
              </a:extLst>
            </p:cNvPr>
            <p:cNvSpPr/>
            <p:nvPr/>
          </p:nvSpPr>
          <p:spPr>
            <a:xfrm flipH="1">
              <a:off x="1353563" y="2341075"/>
              <a:ext cx="72850" cy="48825"/>
            </a:xfrm>
            <a:custGeom>
              <a:avLst/>
              <a:gdLst/>
              <a:ahLst/>
              <a:cxnLst/>
              <a:rect l="l" t="t" r="r" b="b"/>
              <a:pathLst>
                <a:path w="2914" h="1953" extrusionOk="0">
                  <a:moveTo>
                    <a:pt x="1667" y="1"/>
                  </a:moveTo>
                  <a:cubicBezTo>
                    <a:pt x="1635" y="1"/>
                    <a:pt x="1604" y="2"/>
                    <a:pt x="1576" y="4"/>
                  </a:cubicBezTo>
                  <a:cubicBezTo>
                    <a:pt x="938" y="95"/>
                    <a:pt x="178" y="490"/>
                    <a:pt x="57" y="1189"/>
                  </a:cubicBezTo>
                  <a:cubicBezTo>
                    <a:pt x="0" y="1755"/>
                    <a:pt x="918" y="1952"/>
                    <a:pt x="1389" y="1952"/>
                  </a:cubicBezTo>
                  <a:cubicBezTo>
                    <a:pt x="1423" y="1952"/>
                    <a:pt x="1456" y="1951"/>
                    <a:pt x="1485" y="1949"/>
                  </a:cubicBezTo>
                  <a:cubicBezTo>
                    <a:pt x="1880" y="1858"/>
                    <a:pt x="2306" y="1706"/>
                    <a:pt x="2580" y="1372"/>
                  </a:cubicBezTo>
                  <a:cubicBezTo>
                    <a:pt x="2731" y="1189"/>
                    <a:pt x="2914" y="916"/>
                    <a:pt x="2914" y="703"/>
                  </a:cubicBezTo>
                  <a:lnTo>
                    <a:pt x="2914" y="642"/>
                  </a:lnTo>
                  <a:cubicBezTo>
                    <a:pt x="2886" y="190"/>
                    <a:pt x="2096" y="1"/>
                    <a:pt x="166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22812;p77">
              <a:extLst>
                <a:ext uri="{FF2B5EF4-FFF2-40B4-BE49-F238E27FC236}">
                  <a16:creationId xmlns:a16="http://schemas.microsoft.com/office/drawing/2014/main" id="{8ED00299-7EBF-A634-F7F0-02F766A85039}"/>
                </a:ext>
              </a:extLst>
            </p:cNvPr>
            <p:cNvSpPr/>
            <p:nvPr/>
          </p:nvSpPr>
          <p:spPr>
            <a:xfrm flipH="1">
              <a:off x="2892338" y="1905300"/>
              <a:ext cx="137575" cy="89375"/>
            </a:xfrm>
            <a:custGeom>
              <a:avLst/>
              <a:gdLst/>
              <a:ahLst/>
              <a:cxnLst/>
              <a:rect l="l" t="t" r="r" b="b"/>
              <a:pathLst>
                <a:path w="5503" h="3575" extrusionOk="0">
                  <a:moveTo>
                    <a:pt x="2374" y="1"/>
                  </a:moveTo>
                  <a:cubicBezTo>
                    <a:pt x="1886" y="1"/>
                    <a:pt x="1366" y="114"/>
                    <a:pt x="943" y="292"/>
                  </a:cubicBezTo>
                  <a:cubicBezTo>
                    <a:pt x="670" y="413"/>
                    <a:pt x="274" y="656"/>
                    <a:pt x="153" y="960"/>
                  </a:cubicBezTo>
                  <a:cubicBezTo>
                    <a:pt x="1" y="1356"/>
                    <a:pt x="305" y="1903"/>
                    <a:pt x="518" y="2237"/>
                  </a:cubicBezTo>
                  <a:cubicBezTo>
                    <a:pt x="882" y="2723"/>
                    <a:pt x="1521" y="3240"/>
                    <a:pt x="2098" y="3392"/>
                  </a:cubicBezTo>
                  <a:cubicBezTo>
                    <a:pt x="2493" y="3483"/>
                    <a:pt x="2919" y="3574"/>
                    <a:pt x="3314" y="3574"/>
                  </a:cubicBezTo>
                  <a:cubicBezTo>
                    <a:pt x="3679" y="3574"/>
                    <a:pt x="4013" y="3483"/>
                    <a:pt x="4378" y="3331"/>
                  </a:cubicBezTo>
                  <a:cubicBezTo>
                    <a:pt x="4743" y="3179"/>
                    <a:pt x="5290" y="2875"/>
                    <a:pt x="5381" y="2480"/>
                  </a:cubicBezTo>
                  <a:cubicBezTo>
                    <a:pt x="5503" y="2024"/>
                    <a:pt x="5168" y="1447"/>
                    <a:pt x="4864" y="1143"/>
                  </a:cubicBezTo>
                  <a:cubicBezTo>
                    <a:pt x="4287" y="565"/>
                    <a:pt x="3679" y="201"/>
                    <a:pt x="2889" y="49"/>
                  </a:cubicBezTo>
                  <a:cubicBezTo>
                    <a:pt x="2726" y="16"/>
                    <a:pt x="2552" y="1"/>
                    <a:pt x="237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22814;p77">
              <a:extLst>
                <a:ext uri="{FF2B5EF4-FFF2-40B4-BE49-F238E27FC236}">
                  <a16:creationId xmlns:a16="http://schemas.microsoft.com/office/drawing/2014/main" id="{4173CE6A-7362-9098-2661-D239E41427D9}"/>
                </a:ext>
              </a:extLst>
            </p:cNvPr>
            <p:cNvSpPr/>
            <p:nvPr/>
          </p:nvSpPr>
          <p:spPr>
            <a:xfrm flipH="1">
              <a:off x="2178788" y="2179400"/>
              <a:ext cx="145175" cy="102925"/>
            </a:xfrm>
            <a:custGeom>
              <a:avLst/>
              <a:gdLst/>
              <a:ahLst/>
              <a:cxnLst/>
              <a:rect l="l" t="t" r="r" b="b"/>
              <a:pathLst>
                <a:path w="5807" h="4117" extrusionOk="0">
                  <a:moveTo>
                    <a:pt x="2161" y="1"/>
                  </a:moveTo>
                  <a:cubicBezTo>
                    <a:pt x="1839" y="1"/>
                    <a:pt x="1520" y="40"/>
                    <a:pt x="1247" y="118"/>
                  </a:cubicBezTo>
                  <a:cubicBezTo>
                    <a:pt x="943" y="240"/>
                    <a:pt x="456" y="392"/>
                    <a:pt x="244" y="696"/>
                  </a:cubicBezTo>
                  <a:cubicBezTo>
                    <a:pt x="1" y="1121"/>
                    <a:pt x="213" y="1729"/>
                    <a:pt x="396" y="2155"/>
                  </a:cubicBezTo>
                  <a:cubicBezTo>
                    <a:pt x="669" y="2763"/>
                    <a:pt x="1247" y="3401"/>
                    <a:pt x="1855" y="3674"/>
                  </a:cubicBezTo>
                  <a:cubicBezTo>
                    <a:pt x="2280" y="3857"/>
                    <a:pt x="2736" y="4009"/>
                    <a:pt x="3131" y="4070"/>
                  </a:cubicBezTo>
                  <a:cubicBezTo>
                    <a:pt x="3277" y="4103"/>
                    <a:pt x="3426" y="4116"/>
                    <a:pt x="3575" y="4116"/>
                  </a:cubicBezTo>
                  <a:cubicBezTo>
                    <a:pt x="3831" y="4116"/>
                    <a:pt x="4086" y="4078"/>
                    <a:pt x="4317" y="4039"/>
                  </a:cubicBezTo>
                  <a:cubicBezTo>
                    <a:pt x="4773" y="3918"/>
                    <a:pt x="5381" y="3735"/>
                    <a:pt x="5624" y="3279"/>
                  </a:cubicBezTo>
                  <a:cubicBezTo>
                    <a:pt x="5806" y="2823"/>
                    <a:pt x="5533" y="2124"/>
                    <a:pt x="5259" y="1759"/>
                  </a:cubicBezTo>
                  <a:cubicBezTo>
                    <a:pt x="4773" y="1030"/>
                    <a:pt x="4195" y="513"/>
                    <a:pt x="3374" y="209"/>
                  </a:cubicBezTo>
                  <a:cubicBezTo>
                    <a:pt x="3027" y="70"/>
                    <a:pt x="2590" y="1"/>
                    <a:pt x="216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22815;p77">
              <a:extLst>
                <a:ext uri="{FF2B5EF4-FFF2-40B4-BE49-F238E27FC236}">
                  <a16:creationId xmlns:a16="http://schemas.microsoft.com/office/drawing/2014/main" id="{26D414D8-08D0-5DBA-E4BC-F7ECB9710ABB}"/>
                </a:ext>
              </a:extLst>
            </p:cNvPr>
            <p:cNvSpPr/>
            <p:nvPr/>
          </p:nvSpPr>
          <p:spPr>
            <a:xfrm flipH="1">
              <a:off x="2166638" y="2126950"/>
              <a:ext cx="107175" cy="135900"/>
            </a:xfrm>
            <a:custGeom>
              <a:avLst/>
              <a:gdLst/>
              <a:ahLst/>
              <a:cxnLst/>
              <a:rect l="l" t="t" r="r" b="b"/>
              <a:pathLst>
                <a:path w="4287" h="5436" extrusionOk="0">
                  <a:moveTo>
                    <a:pt x="1206" y="0"/>
                  </a:moveTo>
                  <a:cubicBezTo>
                    <a:pt x="1102" y="0"/>
                    <a:pt x="1003" y="17"/>
                    <a:pt x="913" y="58"/>
                  </a:cubicBezTo>
                  <a:cubicBezTo>
                    <a:pt x="457" y="240"/>
                    <a:pt x="244" y="848"/>
                    <a:pt x="153" y="1304"/>
                  </a:cubicBezTo>
                  <a:cubicBezTo>
                    <a:pt x="1" y="1973"/>
                    <a:pt x="61" y="2824"/>
                    <a:pt x="365" y="3402"/>
                  </a:cubicBezTo>
                  <a:cubicBezTo>
                    <a:pt x="609" y="3797"/>
                    <a:pt x="821" y="4161"/>
                    <a:pt x="1156" y="4465"/>
                  </a:cubicBezTo>
                  <a:cubicBezTo>
                    <a:pt x="1429" y="4769"/>
                    <a:pt x="1733" y="5013"/>
                    <a:pt x="2128" y="5164"/>
                  </a:cubicBezTo>
                  <a:cubicBezTo>
                    <a:pt x="2406" y="5293"/>
                    <a:pt x="2789" y="5436"/>
                    <a:pt x="3150" y="5436"/>
                  </a:cubicBezTo>
                  <a:cubicBezTo>
                    <a:pt x="3303" y="5436"/>
                    <a:pt x="3452" y="5410"/>
                    <a:pt x="3587" y="5347"/>
                  </a:cubicBezTo>
                  <a:cubicBezTo>
                    <a:pt x="4013" y="5104"/>
                    <a:pt x="4195" y="4405"/>
                    <a:pt x="4256" y="3949"/>
                  </a:cubicBezTo>
                  <a:cubicBezTo>
                    <a:pt x="4286" y="3067"/>
                    <a:pt x="4134" y="2277"/>
                    <a:pt x="3679" y="1547"/>
                  </a:cubicBezTo>
                  <a:cubicBezTo>
                    <a:pt x="3344" y="1000"/>
                    <a:pt x="2706" y="453"/>
                    <a:pt x="2037" y="210"/>
                  </a:cubicBezTo>
                  <a:cubicBezTo>
                    <a:pt x="1793" y="121"/>
                    <a:pt x="1485" y="0"/>
                    <a:pt x="120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22816;p77">
              <a:extLst>
                <a:ext uri="{FF2B5EF4-FFF2-40B4-BE49-F238E27FC236}">
                  <a16:creationId xmlns:a16="http://schemas.microsoft.com/office/drawing/2014/main" id="{6692B0BE-FC7F-A9F4-B0CF-98404AD412F3}"/>
                </a:ext>
              </a:extLst>
            </p:cNvPr>
            <p:cNvSpPr/>
            <p:nvPr/>
          </p:nvSpPr>
          <p:spPr>
            <a:xfrm flipH="1">
              <a:off x="2226663" y="1995950"/>
              <a:ext cx="110225" cy="76725"/>
            </a:xfrm>
            <a:custGeom>
              <a:avLst/>
              <a:gdLst/>
              <a:ahLst/>
              <a:cxnLst/>
              <a:rect l="l" t="t" r="r" b="b"/>
              <a:pathLst>
                <a:path w="4409" h="3069" extrusionOk="0">
                  <a:moveTo>
                    <a:pt x="1693" y="0"/>
                  </a:moveTo>
                  <a:cubicBezTo>
                    <a:pt x="1442" y="0"/>
                    <a:pt x="1193" y="32"/>
                    <a:pt x="973" y="100"/>
                  </a:cubicBezTo>
                  <a:cubicBezTo>
                    <a:pt x="700" y="161"/>
                    <a:pt x="366" y="283"/>
                    <a:pt x="214" y="526"/>
                  </a:cubicBezTo>
                  <a:cubicBezTo>
                    <a:pt x="1" y="860"/>
                    <a:pt x="153" y="1316"/>
                    <a:pt x="305" y="1620"/>
                  </a:cubicBezTo>
                  <a:cubicBezTo>
                    <a:pt x="518" y="2076"/>
                    <a:pt x="943" y="2532"/>
                    <a:pt x="1429" y="2745"/>
                  </a:cubicBezTo>
                  <a:cubicBezTo>
                    <a:pt x="1733" y="2897"/>
                    <a:pt x="2068" y="3018"/>
                    <a:pt x="2402" y="3049"/>
                  </a:cubicBezTo>
                  <a:cubicBezTo>
                    <a:pt x="2515" y="3061"/>
                    <a:pt x="2634" y="3069"/>
                    <a:pt x="2755" y="3069"/>
                  </a:cubicBezTo>
                  <a:cubicBezTo>
                    <a:pt x="2927" y="3069"/>
                    <a:pt x="3105" y="3054"/>
                    <a:pt x="3284" y="3018"/>
                  </a:cubicBezTo>
                  <a:cubicBezTo>
                    <a:pt x="3587" y="2958"/>
                    <a:pt x="4074" y="2806"/>
                    <a:pt x="4226" y="2441"/>
                  </a:cubicBezTo>
                  <a:cubicBezTo>
                    <a:pt x="4408" y="2107"/>
                    <a:pt x="4195" y="1559"/>
                    <a:pt x="4013" y="1316"/>
                  </a:cubicBezTo>
                  <a:cubicBezTo>
                    <a:pt x="3618" y="769"/>
                    <a:pt x="3162" y="374"/>
                    <a:pt x="2554" y="131"/>
                  </a:cubicBezTo>
                  <a:cubicBezTo>
                    <a:pt x="2304" y="47"/>
                    <a:pt x="1998" y="0"/>
                    <a:pt x="169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22817;p77">
              <a:extLst>
                <a:ext uri="{FF2B5EF4-FFF2-40B4-BE49-F238E27FC236}">
                  <a16:creationId xmlns:a16="http://schemas.microsoft.com/office/drawing/2014/main" id="{A015F5F2-BC5B-4D63-D58F-9BF505AEAD3F}"/>
                </a:ext>
              </a:extLst>
            </p:cNvPr>
            <p:cNvSpPr/>
            <p:nvPr/>
          </p:nvSpPr>
          <p:spPr>
            <a:xfrm flipH="1">
              <a:off x="2217563" y="1956275"/>
              <a:ext cx="81325" cy="102275"/>
            </a:xfrm>
            <a:custGeom>
              <a:avLst/>
              <a:gdLst/>
              <a:ahLst/>
              <a:cxnLst/>
              <a:rect l="l" t="t" r="r" b="b"/>
              <a:pathLst>
                <a:path w="3253" h="4091" extrusionOk="0">
                  <a:moveTo>
                    <a:pt x="927" y="1"/>
                  </a:moveTo>
                  <a:cubicBezTo>
                    <a:pt x="849" y="1"/>
                    <a:pt x="772" y="14"/>
                    <a:pt x="700" y="46"/>
                  </a:cubicBezTo>
                  <a:cubicBezTo>
                    <a:pt x="365" y="198"/>
                    <a:pt x="213" y="654"/>
                    <a:pt x="122" y="988"/>
                  </a:cubicBezTo>
                  <a:cubicBezTo>
                    <a:pt x="1" y="1444"/>
                    <a:pt x="92" y="2113"/>
                    <a:pt x="305" y="2569"/>
                  </a:cubicBezTo>
                  <a:cubicBezTo>
                    <a:pt x="457" y="2873"/>
                    <a:pt x="669" y="3146"/>
                    <a:pt x="882" y="3390"/>
                  </a:cubicBezTo>
                  <a:cubicBezTo>
                    <a:pt x="1064" y="3572"/>
                    <a:pt x="1338" y="3754"/>
                    <a:pt x="1612" y="3876"/>
                  </a:cubicBezTo>
                  <a:cubicBezTo>
                    <a:pt x="1826" y="3983"/>
                    <a:pt x="2117" y="4091"/>
                    <a:pt x="2388" y="4091"/>
                  </a:cubicBezTo>
                  <a:cubicBezTo>
                    <a:pt x="2500" y="4091"/>
                    <a:pt x="2608" y="4072"/>
                    <a:pt x="2706" y="4028"/>
                  </a:cubicBezTo>
                  <a:cubicBezTo>
                    <a:pt x="3040" y="3845"/>
                    <a:pt x="3192" y="3329"/>
                    <a:pt x="3192" y="2964"/>
                  </a:cubicBezTo>
                  <a:cubicBezTo>
                    <a:pt x="3253" y="2326"/>
                    <a:pt x="3131" y="1718"/>
                    <a:pt x="2797" y="1201"/>
                  </a:cubicBezTo>
                  <a:cubicBezTo>
                    <a:pt x="2493" y="776"/>
                    <a:pt x="2037" y="350"/>
                    <a:pt x="1520" y="168"/>
                  </a:cubicBezTo>
                  <a:cubicBezTo>
                    <a:pt x="1364" y="101"/>
                    <a:pt x="1142" y="1"/>
                    <a:pt x="92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22818;p77">
              <a:extLst>
                <a:ext uri="{FF2B5EF4-FFF2-40B4-BE49-F238E27FC236}">
                  <a16:creationId xmlns:a16="http://schemas.microsoft.com/office/drawing/2014/main" id="{2DCAF771-2825-79C1-0520-1B61ED14FD39}"/>
                </a:ext>
              </a:extLst>
            </p:cNvPr>
            <p:cNvSpPr/>
            <p:nvPr/>
          </p:nvSpPr>
          <p:spPr>
            <a:xfrm flipH="1">
              <a:off x="2021488" y="1930725"/>
              <a:ext cx="70700" cy="92075"/>
            </a:xfrm>
            <a:custGeom>
              <a:avLst/>
              <a:gdLst/>
              <a:ahLst/>
              <a:cxnLst/>
              <a:rect l="l" t="t" r="r" b="b"/>
              <a:pathLst>
                <a:path w="2828" h="3683" extrusionOk="0">
                  <a:moveTo>
                    <a:pt x="2008" y="0"/>
                  </a:moveTo>
                  <a:cubicBezTo>
                    <a:pt x="1863" y="0"/>
                    <a:pt x="1711" y="37"/>
                    <a:pt x="1581" y="95"/>
                  </a:cubicBezTo>
                  <a:cubicBezTo>
                    <a:pt x="1003" y="339"/>
                    <a:pt x="669" y="703"/>
                    <a:pt x="365" y="1220"/>
                  </a:cubicBezTo>
                  <a:cubicBezTo>
                    <a:pt x="0" y="1950"/>
                    <a:pt x="183" y="3287"/>
                    <a:pt x="973" y="3652"/>
                  </a:cubicBezTo>
                  <a:cubicBezTo>
                    <a:pt x="1064" y="3682"/>
                    <a:pt x="1125" y="3682"/>
                    <a:pt x="1246" y="3682"/>
                  </a:cubicBezTo>
                  <a:cubicBezTo>
                    <a:pt x="1611" y="3652"/>
                    <a:pt x="1976" y="3317"/>
                    <a:pt x="2158" y="3074"/>
                  </a:cubicBezTo>
                  <a:cubicBezTo>
                    <a:pt x="2523" y="2557"/>
                    <a:pt x="2827" y="1950"/>
                    <a:pt x="2766" y="1250"/>
                  </a:cubicBezTo>
                  <a:cubicBezTo>
                    <a:pt x="2736" y="886"/>
                    <a:pt x="2645" y="460"/>
                    <a:pt x="2432" y="156"/>
                  </a:cubicBezTo>
                  <a:cubicBezTo>
                    <a:pt x="2321" y="45"/>
                    <a:pt x="2168" y="0"/>
                    <a:pt x="200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22819;p77">
              <a:extLst>
                <a:ext uri="{FF2B5EF4-FFF2-40B4-BE49-F238E27FC236}">
                  <a16:creationId xmlns:a16="http://schemas.microsoft.com/office/drawing/2014/main" id="{66BCBA41-FF37-7CEA-E73C-D01EDFF27228}"/>
                </a:ext>
              </a:extLst>
            </p:cNvPr>
            <p:cNvSpPr/>
            <p:nvPr/>
          </p:nvSpPr>
          <p:spPr>
            <a:xfrm flipH="1">
              <a:off x="2042013" y="1880975"/>
              <a:ext cx="116300" cy="72675"/>
            </a:xfrm>
            <a:custGeom>
              <a:avLst/>
              <a:gdLst/>
              <a:ahLst/>
              <a:cxnLst/>
              <a:rect l="l" t="t" r="r" b="b"/>
              <a:pathLst>
                <a:path w="4652" h="2907" extrusionOk="0">
                  <a:moveTo>
                    <a:pt x="2212" y="1"/>
                  </a:moveTo>
                  <a:cubicBezTo>
                    <a:pt x="2125" y="1"/>
                    <a:pt x="2036" y="6"/>
                    <a:pt x="1946" y="18"/>
                  </a:cubicBezTo>
                  <a:cubicBezTo>
                    <a:pt x="1247" y="110"/>
                    <a:pt x="426" y="566"/>
                    <a:pt x="153" y="1265"/>
                  </a:cubicBezTo>
                  <a:cubicBezTo>
                    <a:pt x="122" y="1417"/>
                    <a:pt x="1" y="1721"/>
                    <a:pt x="122" y="1873"/>
                  </a:cubicBezTo>
                  <a:cubicBezTo>
                    <a:pt x="183" y="1994"/>
                    <a:pt x="305" y="2116"/>
                    <a:pt x="457" y="2237"/>
                  </a:cubicBezTo>
                  <a:cubicBezTo>
                    <a:pt x="1004" y="2632"/>
                    <a:pt x="1764" y="2906"/>
                    <a:pt x="2432" y="2906"/>
                  </a:cubicBezTo>
                  <a:lnTo>
                    <a:pt x="2767" y="2906"/>
                  </a:lnTo>
                  <a:cubicBezTo>
                    <a:pt x="3436" y="2876"/>
                    <a:pt x="4195" y="2724"/>
                    <a:pt x="4499" y="2146"/>
                  </a:cubicBezTo>
                  <a:cubicBezTo>
                    <a:pt x="4651" y="1873"/>
                    <a:pt x="4378" y="1325"/>
                    <a:pt x="4195" y="1082"/>
                  </a:cubicBezTo>
                  <a:cubicBezTo>
                    <a:pt x="3675" y="480"/>
                    <a:pt x="3007" y="1"/>
                    <a:pt x="221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22820;p77">
              <a:extLst>
                <a:ext uri="{FF2B5EF4-FFF2-40B4-BE49-F238E27FC236}">
                  <a16:creationId xmlns:a16="http://schemas.microsoft.com/office/drawing/2014/main" id="{31ADF002-99C3-0538-6753-44084ADAC914}"/>
                </a:ext>
              </a:extLst>
            </p:cNvPr>
            <p:cNvSpPr/>
            <p:nvPr/>
          </p:nvSpPr>
          <p:spPr>
            <a:xfrm flipH="1">
              <a:off x="2009338" y="1816825"/>
              <a:ext cx="80575" cy="123900"/>
            </a:xfrm>
            <a:custGeom>
              <a:avLst/>
              <a:gdLst/>
              <a:ahLst/>
              <a:cxnLst/>
              <a:rect l="l" t="t" r="r" b="b"/>
              <a:pathLst>
                <a:path w="3223" h="4956" extrusionOk="0">
                  <a:moveTo>
                    <a:pt x="1307" y="1"/>
                  </a:moveTo>
                  <a:cubicBezTo>
                    <a:pt x="1064" y="31"/>
                    <a:pt x="851" y="274"/>
                    <a:pt x="700" y="457"/>
                  </a:cubicBezTo>
                  <a:cubicBezTo>
                    <a:pt x="304" y="943"/>
                    <a:pt x="122" y="1551"/>
                    <a:pt x="92" y="2220"/>
                  </a:cubicBezTo>
                  <a:cubicBezTo>
                    <a:pt x="0" y="3314"/>
                    <a:pt x="730" y="4591"/>
                    <a:pt x="1794" y="4895"/>
                  </a:cubicBezTo>
                  <a:cubicBezTo>
                    <a:pt x="1824" y="4895"/>
                    <a:pt x="1885" y="4895"/>
                    <a:pt x="1885" y="4955"/>
                  </a:cubicBezTo>
                  <a:cubicBezTo>
                    <a:pt x="2280" y="4895"/>
                    <a:pt x="2706" y="4256"/>
                    <a:pt x="2827" y="3983"/>
                  </a:cubicBezTo>
                  <a:cubicBezTo>
                    <a:pt x="3070" y="3436"/>
                    <a:pt x="3222" y="2858"/>
                    <a:pt x="3131" y="2250"/>
                  </a:cubicBezTo>
                  <a:cubicBezTo>
                    <a:pt x="3010" y="1612"/>
                    <a:pt x="2736" y="913"/>
                    <a:pt x="2219" y="457"/>
                  </a:cubicBezTo>
                  <a:cubicBezTo>
                    <a:pt x="1976" y="274"/>
                    <a:pt x="1642" y="1"/>
                    <a:pt x="130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22821;p77">
              <a:extLst>
                <a:ext uri="{FF2B5EF4-FFF2-40B4-BE49-F238E27FC236}">
                  <a16:creationId xmlns:a16="http://schemas.microsoft.com/office/drawing/2014/main" id="{C3560849-9BF0-6EBF-4677-65070BA6A52A}"/>
                </a:ext>
              </a:extLst>
            </p:cNvPr>
            <p:cNvSpPr/>
            <p:nvPr/>
          </p:nvSpPr>
          <p:spPr>
            <a:xfrm flipH="1">
              <a:off x="1934113" y="1856125"/>
              <a:ext cx="111725" cy="89925"/>
            </a:xfrm>
            <a:custGeom>
              <a:avLst/>
              <a:gdLst/>
              <a:ahLst/>
              <a:cxnLst/>
              <a:rect l="l" t="t" r="r" b="b"/>
              <a:pathLst>
                <a:path w="4469" h="3597" extrusionOk="0">
                  <a:moveTo>
                    <a:pt x="2923" y="1"/>
                  </a:moveTo>
                  <a:cubicBezTo>
                    <a:pt x="2572" y="1"/>
                    <a:pt x="2228" y="70"/>
                    <a:pt x="1885" y="222"/>
                  </a:cubicBezTo>
                  <a:cubicBezTo>
                    <a:pt x="1247" y="496"/>
                    <a:pt x="608" y="1012"/>
                    <a:pt x="335" y="1712"/>
                  </a:cubicBezTo>
                  <a:cubicBezTo>
                    <a:pt x="183" y="2107"/>
                    <a:pt x="0" y="2684"/>
                    <a:pt x="183" y="3140"/>
                  </a:cubicBezTo>
                  <a:cubicBezTo>
                    <a:pt x="335" y="3535"/>
                    <a:pt x="1064" y="3566"/>
                    <a:pt x="1399" y="3566"/>
                  </a:cubicBezTo>
                  <a:cubicBezTo>
                    <a:pt x="1429" y="3566"/>
                    <a:pt x="1429" y="3566"/>
                    <a:pt x="1459" y="3596"/>
                  </a:cubicBezTo>
                  <a:cubicBezTo>
                    <a:pt x="2067" y="3566"/>
                    <a:pt x="2736" y="3353"/>
                    <a:pt x="3222" y="2988"/>
                  </a:cubicBezTo>
                  <a:cubicBezTo>
                    <a:pt x="3739" y="2563"/>
                    <a:pt x="4165" y="2016"/>
                    <a:pt x="4347" y="1347"/>
                  </a:cubicBezTo>
                  <a:cubicBezTo>
                    <a:pt x="4438" y="1134"/>
                    <a:pt x="4469" y="830"/>
                    <a:pt x="4408" y="557"/>
                  </a:cubicBezTo>
                  <a:cubicBezTo>
                    <a:pt x="4317" y="253"/>
                    <a:pt x="3830" y="101"/>
                    <a:pt x="3557" y="70"/>
                  </a:cubicBezTo>
                  <a:cubicBezTo>
                    <a:pt x="3342" y="25"/>
                    <a:pt x="3131" y="1"/>
                    <a:pt x="292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22822;p77">
              <a:extLst>
                <a:ext uri="{FF2B5EF4-FFF2-40B4-BE49-F238E27FC236}">
                  <a16:creationId xmlns:a16="http://schemas.microsoft.com/office/drawing/2014/main" id="{516F399F-3B51-6BEE-4B54-519E88963698}"/>
                </a:ext>
              </a:extLst>
            </p:cNvPr>
            <p:cNvSpPr/>
            <p:nvPr/>
          </p:nvSpPr>
          <p:spPr>
            <a:xfrm flipH="1">
              <a:off x="1959188" y="1915125"/>
              <a:ext cx="85125" cy="90950"/>
            </a:xfrm>
            <a:custGeom>
              <a:avLst/>
              <a:gdLst/>
              <a:ahLst/>
              <a:cxnLst/>
              <a:rect l="l" t="t" r="r" b="b"/>
              <a:pathLst>
                <a:path w="3405" h="3638" extrusionOk="0">
                  <a:moveTo>
                    <a:pt x="854" y="1"/>
                  </a:moveTo>
                  <a:cubicBezTo>
                    <a:pt x="673" y="1"/>
                    <a:pt x="502" y="39"/>
                    <a:pt x="365" y="142"/>
                  </a:cubicBezTo>
                  <a:cubicBezTo>
                    <a:pt x="61" y="355"/>
                    <a:pt x="0" y="963"/>
                    <a:pt x="61" y="1266"/>
                  </a:cubicBezTo>
                  <a:cubicBezTo>
                    <a:pt x="122" y="1874"/>
                    <a:pt x="304" y="2482"/>
                    <a:pt x="821" y="2908"/>
                  </a:cubicBezTo>
                  <a:cubicBezTo>
                    <a:pt x="1155" y="3242"/>
                    <a:pt x="1642" y="3546"/>
                    <a:pt x="2128" y="3607"/>
                  </a:cubicBezTo>
                  <a:cubicBezTo>
                    <a:pt x="2280" y="3637"/>
                    <a:pt x="2432" y="3637"/>
                    <a:pt x="2614" y="3637"/>
                  </a:cubicBezTo>
                  <a:cubicBezTo>
                    <a:pt x="2827" y="3607"/>
                    <a:pt x="2979" y="3607"/>
                    <a:pt x="3070" y="3485"/>
                  </a:cubicBezTo>
                  <a:cubicBezTo>
                    <a:pt x="3313" y="3273"/>
                    <a:pt x="3344" y="2908"/>
                    <a:pt x="3344" y="2634"/>
                  </a:cubicBezTo>
                  <a:cubicBezTo>
                    <a:pt x="3404" y="2178"/>
                    <a:pt x="3192" y="1692"/>
                    <a:pt x="2979" y="1266"/>
                  </a:cubicBezTo>
                  <a:cubicBezTo>
                    <a:pt x="2705" y="780"/>
                    <a:pt x="2219" y="415"/>
                    <a:pt x="1733" y="203"/>
                  </a:cubicBezTo>
                  <a:cubicBezTo>
                    <a:pt x="1486" y="108"/>
                    <a:pt x="1156" y="1"/>
                    <a:pt x="85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22823;p77">
              <a:extLst>
                <a:ext uri="{FF2B5EF4-FFF2-40B4-BE49-F238E27FC236}">
                  <a16:creationId xmlns:a16="http://schemas.microsoft.com/office/drawing/2014/main" id="{DC756EE1-243C-CC1C-9E0D-95FA8A56DD35}"/>
                </a:ext>
              </a:extLst>
            </p:cNvPr>
            <p:cNvSpPr/>
            <p:nvPr/>
          </p:nvSpPr>
          <p:spPr>
            <a:xfrm flipH="1">
              <a:off x="2033663" y="1928950"/>
              <a:ext cx="29650" cy="46725"/>
            </a:xfrm>
            <a:custGeom>
              <a:avLst/>
              <a:gdLst/>
              <a:ahLst/>
              <a:cxnLst/>
              <a:rect l="l" t="t" r="r" b="b"/>
              <a:pathLst>
                <a:path w="1186" h="1869" extrusionOk="0">
                  <a:moveTo>
                    <a:pt x="763" y="0"/>
                  </a:moveTo>
                  <a:cubicBezTo>
                    <a:pt x="695" y="0"/>
                    <a:pt x="538" y="115"/>
                    <a:pt x="487" y="166"/>
                  </a:cubicBezTo>
                  <a:cubicBezTo>
                    <a:pt x="304" y="349"/>
                    <a:pt x="152" y="562"/>
                    <a:pt x="91" y="835"/>
                  </a:cubicBezTo>
                  <a:cubicBezTo>
                    <a:pt x="0" y="1169"/>
                    <a:pt x="91" y="1595"/>
                    <a:pt x="365" y="1869"/>
                  </a:cubicBezTo>
                  <a:cubicBezTo>
                    <a:pt x="730" y="1747"/>
                    <a:pt x="1003" y="1382"/>
                    <a:pt x="1064" y="1017"/>
                  </a:cubicBezTo>
                  <a:cubicBezTo>
                    <a:pt x="1186" y="683"/>
                    <a:pt x="1064" y="227"/>
                    <a:pt x="791" y="14"/>
                  </a:cubicBezTo>
                  <a:cubicBezTo>
                    <a:pt x="786" y="5"/>
                    <a:pt x="776" y="0"/>
                    <a:pt x="76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22824;p77">
              <a:extLst>
                <a:ext uri="{FF2B5EF4-FFF2-40B4-BE49-F238E27FC236}">
                  <a16:creationId xmlns:a16="http://schemas.microsoft.com/office/drawing/2014/main" id="{9738A243-4B13-9406-B04D-659B51E54337}"/>
                </a:ext>
              </a:extLst>
            </p:cNvPr>
            <p:cNvSpPr/>
            <p:nvPr/>
          </p:nvSpPr>
          <p:spPr>
            <a:xfrm flipH="1">
              <a:off x="2042013" y="1901075"/>
              <a:ext cx="63100" cy="41925"/>
            </a:xfrm>
            <a:custGeom>
              <a:avLst/>
              <a:gdLst/>
              <a:ahLst/>
              <a:cxnLst/>
              <a:rect l="l" t="t" r="r" b="b"/>
              <a:pathLst>
                <a:path w="2524" h="1677" extrusionOk="0">
                  <a:moveTo>
                    <a:pt x="1328" y="0"/>
                  </a:moveTo>
                  <a:cubicBezTo>
                    <a:pt x="1291" y="0"/>
                    <a:pt x="1254" y="2"/>
                    <a:pt x="1216" y="5"/>
                  </a:cubicBezTo>
                  <a:cubicBezTo>
                    <a:pt x="730" y="66"/>
                    <a:pt x="122" y="400"/>
                    <a:pt x="0" y="917"/>
                  </a:cubicBezTo>
                  <a:cubicBezTo>
                    <a:pt x="0" y="1069"/>
                    <a:pt x="244" y="1312"/>
                    <a:pt x="365" y="1373"/>
                  </a:cubicBezTo>
                  <a:cubicBezTo>
                    <a:pt x="608" y="1525"/>
                    <a:pt x="912" y="1646"/>
                    <a:pt x="1277" y="1677"/>
                  </a:cubicBezTo>
                  <a:lnTo>
                    <a:pt x="1338" y="1677"/>
                  </a:lnTo>
                  <a:cubicBezTo>
                    <a:pt x="1794" y="1616"/>
                    <a:pt x="2493" y="1312"/>
                    <a:pt x="2523" y="765"/>
                  </a:cubicBezTo>
                  <a:cubicBezTo>
                    <a:pt x="2523" y="552"/>
                    <a:pt x="2341" y="400"/>
                    <a:pt x="2189" y="278"/>
                  </a:cubicBezTo>
                  <a:cubicBezTo>
                    <a:pt x="1944" y="115"/>
                    <a:pt x="1649" y="0"/>
                    <a:pt x="132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22825;p77">
              <a:extLst>
                <a:ext uri="{FF2B5EF4-FFF2-40B4-BE49-F238E27FC236}">
                  <a16:creationId xmlns:a16="http://schemas.microsoft.com/office/drawing/2014/main" id="{E04D21FD-D78C-8301-3FA1-08FC7B4AA6BD}"/>
                </a:ext>
              </a:extLst>
            </p:cNvPr>
            <p:cNvSpPr/>
            <p:nvPr/>
          </p:nvSpPr>
          <p:spPr>
            <a:xfrm flipH="1">
              <a:off x="2021488" y="1811525"/>
              <a:ext cx="66150" cy="118550"/>
            </a:xfrm>
            <a:custGeom>
              <a:avLst/>
              <a:gdLst/>
              <a:ahLst/>
              <a:cxnLst/>
              <a:rect l="l" t="t" r="r" b="b"/>
              <a:pathLst>
                <a:path w="2646" h="4742" extrusionOk="0">
                  <a:moveTo>
                    <a:pt x="730" y="0"/>
                  </a:moveTo>
                  <a:cubicBezTo>
                    <a:pt x="274" y="638"/>
                    <a:pt x="1" y="1429"/>
                    <a:pt x="61" y="2219"/>
                  </a:cubicBezTo>
                  <a:cubicBezTo>
                    <a:pt x="153" y="3252"/>
                    <a:pt x="821" y="4316"/>
                    <a:pt x="1794" y="4742"/>
                  </a:cubicBezTo>
                  <a:cubicBezTo>
                    <a:pt x="2463" y="3952"/>
                    <a:pt x="2645" y="2644"/>
                    <a:pt x="2280" y="1702"/>
                  </a:cubicBezTo>
                  <a:cubicBezTo>
                    <a:pt x="1976" y="973"/>
                    <a:pt x="1429" y="334"/>
                    <a:pt x="73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22826;p77">
              <a:extLst>
                <a:ext uri="{FF2B5EF4-FFF2-40B4-BE49-F238E27FC236}">
                  <a16:creationId xmlns:a16="http://schemas.microsoft.com/office/drawing/2014/main" id="{1EF5FC3B-148B-3B3D-CAEE-17E5F941D9E8}"/>
                </a:ext>
              </a:extLst>
            </p:cNvPr>
            <p:cNvSpPr/>
            <p:nvPr/>
          </p:nvSpPr>
          <p:spPr>
            <a:xfrm flipH="1">
              <a:off x="1966788" y="1870525"/>
              <a:ext cx="81325" cy="59550"/>
            </a:xfrm>
            <a:custGeom>
              <a:avLst/>
              <a:gdLst/>
              <a:ahLst/>
              <a:cxnLst/>
              <a:rect l="l" t="t" r="r" b="b"/>
              <a:pathLst>
                <a:path w="3253" h="2382" extrusionOk="0">
                  <a:moveTo>
                    <a:pt x="2423" y="0"/>
                  </a:moveTo>
                  <a:cubicBezTo>
                    <a:pt x="2102" y="0"/>
                    <a:pt x="1796" y="45"/>
                    <a:pt x="1490" y="163"/>
                  </a:cubicBezTo>
                  <a:cubicBezTo>
                    <a:pt x="760" y="528"/>
                    <a:pt x="0" y="1348"/>
                    <a:pt x="152" y="2230"/>
                  </a:cubicBezTo>
                  <a:cubicBezTo>
                    <a:pt x="152" y="2260"/>
                    <a:pt x="426" y="2351"/>
                    <a:pt x="456" y="2351"/>
                  </a:cubicBezTo>
                  <a:cubicBezTo>
                    <a:pt x="669" y="2382"/>
                    <a:pt x="760" y="2382"/>
                    <a:pt x="973" y="2382"/>
                  </a:cubicBezTo>
                  <a:lnTo>
                    <a:pt x="1064" y="2382"/>
                  </a:lnTo>
                  <a:cubicBezTo>
                    <a:pt x="1490" y="2382"/>
                    <a:pt x="1945" y="2230"/>
                    <a:pt x="2280" y="1956"/>
                  </a:cubicBezTo>
                  <a:cubicBezTo>
                    <a:pt x="2827" y="1531"/>
                    <a:pt x="3253" y="892"/>
                    <a:pt x="3192" y="163"/>
                  </a:cubicBezTo>
                  <a:cubicBezTo>
                    <a:pt x="3192" y="102"/>
                    <a:pt x="2797" y="11"/>
                    <a:pt x="2705" y="11"/>
                  </a:cubicBezTo>
                  <a:cubicBezTo>
                    <a:pt x="2610" y="4"/>
                    <a:pt x="2516" y="0"/>
                    <a:pt x="242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22827;p77">
              <a:extLst>
                <a:ext uri="{FF2B5EF4-FFF2-40B4-BE49-F238E27FC236}">
                  <a16:creationId xmlns:a16="http://schemas.microsoft.com/office/drawing/2014/main" id="{B6F63284-9296-8D13-1E1E-6D339F7550B3}"/>
                </a:ext>
              </a:extLst>
            </p:cNvPr>
            <p:cNvSpPr/>
            <p:nvPr/>
          </p:nvSpPr>
          <p:spPr>
            <a:xfrm flipH="1">
              <a:off x="2021488" y="1923975"/>
              <a:ext cx="25125" cy="31950"/>
            </a:xfrm>
            <a:custGeom>
              <a:avLst/>
              <a:gdLst/>
              <a:ahLst/>
              <a:cxnLst/>
              <a:rect l="l" t="t" r="r" b="b"/>
              <a:pathLst>
                <a:path w="1005" h="1278" extrusionOk="0">
                  <a:moveTo>
                    <a:pt x="92" y="1"/>
                  </a:moveTo>
                  <a:lnTo>
                    <a:pt x="92" y="1"/>
                  </a:lnTo>
                  <a:cubicBezTo>
                    <a:pt x="1" y="578"/>
                    <a:pt x="366" y="1125"/>
                    <a:pt x="943" y="1277"/>
                  </a:cubicBezTo>
                  <a:cubicBezTo>
                    <a:pt x="1004" y="700"/>
                    <a:pt x="670" y="153"/>
                    <a:pt x="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22828;p77">
              <a:extLst>
                <a:ext uri="{FF2B5EF4-FFF2-40B4-BE49-F238E27FC236}">
                  <a16:creationId xmlns:a16="http://schemas.microsoft.com/office/drawing/2014/main" id="{F6CBF58A-BA65-7763-33B0-6B2828E405AC}"/>
                </a:ext>
              </a:extLst>
            </p:cNvPr>
            <p:cNvSpPr/>
            <p:nvPr/>
          </p:nvSpPr>
          <p:spPr>
            <a:xfrm flipH="1">
              <a:off x="2034413" y="1911825"/>
              <a:ext cx="48675" cy="25850"/>
            </a:xfrm>
            <a:custGeom>
              <a:avLst/>
              <a:gdLst/>
              <a:ahLst/>
              <a:cxnLst/>
              <a:rect l="l" t="t" r="r" b="b"/>
              <a:pathLst>
                <a:path w="1947" h="1034" extrusionOk="0">
                  <a:moveTo>
                    <a:pt x="1855" y="0"/>
                  </a:moveTo>
                  <a:cubicBezTo>
                    <a:pt x="1825" y="0"/>
                    <a:pt x="1794" y="0"/>
                    <a:pt x="1794" y="31"/>
                  </a:cubicBezTo>
                  <a:cubicBezTo>
                    <a:pt x="1734" y="61"/>
                    <a:pt x="1673" y="122"/>
                    <a:pt x="1642" y="152"/>
                  </a:cubicBezTo>
                  <a:cubicBezTo>
                    <a:pt x="1582" y="183"/>
                    <a:pt x="1551" y="183"/>
                    <a:pt x="1521" y="213"/>
                  </a:cubicBezTo>
                  <a:cubicBezTo>
                    <a:pt x="1369" y="304"/>
                    <a:pt x="1186" y="365"/>
                    <a:pt x="1034" y="456"/>
                  </a:cubicBezTo>
                  <a:cubicBezTo>
                    <a:pt x="913" y="487"/>
                    <a:pt x="822" y="517"/>
                    <a:pt x="730" y="578"/>
                  </a:cubicBezTo>
                  <a:lnTo>
                    <a:pt x="31" y="791"/>
                  </a:lnTo>
                  <a:cubicBezTo>
                    <a:pt x="1" y="851"/>
                    <a:pt x="1" y="912"/>
                    <a:pt x="1" y="943"/>
                  </a:cubicBezTo>
                  <a:cubicBezTo>
                    <a:pt x="1" y="1003"/>
                    <a:pt x="92" y="1034"/>
                    <a:pt x="123" y="1034"/>
                  </a:cubicBezTo>
                  <a:lnTo>
                    <a:pt x="153" y="1034"/>
                  </a:lnTo>
                  <a:cubicBezTo>
                    <a:pt x="305" y="1003"/>
                    <a:pt x="427" y="943"/>
                    <a:pt x="578" y="882"/>
                  </a:cubicBezTo>
                  <a:cubicBezTo>
                    <a:pt x="609" y="851"/>
                    <a:pt x="670" y="851"/>
                    <a:pt x="730" y="791"/>
                  </a:cubicBezTo>
                  <a:cubicBezTo>
                    <a:pt x="761" y="760"/>
                    <a:pt x="822" y="760"/>
                    <a:pt x="882" y="730"/>
                  </a:cubicBezTo>
                  <a:cubicBezTo>
                    <a:pt x="974" y="699"/>
                    <a:pt x="1156" y="608"/>
                    <a:pt x="1247" y="578"/>
                  </a:cubicBezTo>
                  <a:cubicBezTo>
                    <a:pt x="1369" y="547"/>
                    <a:pt x="1490" y="456"/>
                    <a:pt x="1582" y="426"/>
                  </a:cubicBezTo>
                  <a:cubicBezTo>
                    <a:pt x="1703" y="335"/>
                    <a:pt x="1825" y="274"/>
                    <a:pt x="1886" y="183"/>
                  </a:cubicBezTo>
                  <a:cubicBezTo>
                    <a:pt x="1946" y="152"/>
                    <a:pt x="1946" y="152"/>
                    <a:pt x="1946" y="122"/>
                  </a:cubicBezTo>
                  <a:lnTo>
                    <a:pt x="1946" y="31"/>
                  </a:lnTo>
                  <a:cubicBezTo>
                    <a:pt x="1946" y="0"/>
                    <a:pt x="1886" y="0"/>
                    <a:pt x="185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22829;p77">
              <a:extLst>
                <a:ext uri="{FF2B5EF4-FFF2-40B4-BE49-F238E27FC236}">
                  <a16:creationId xmlns:a16="http://schemas.microsoft.com/office/drawing/2014/main" id="{FCA33BCC-9DF7-6FA5-148C-0EA5E90C2B29}"/>
                </a:ext>
              </a:extLst>
            </p:cNvPr>
            <p:cNvSpPr/>
            <p:nvPr/>
          </p:nvSpPr>
          <p:spPr>
            <a:xfrm flipH="1">
              <a:off x="2037463" y="1902025"/>
              <a:ext cx="44100" cy="6775"/>
            </a:xfrm>
            <a:custGeom>
              <a:avLst/>
              <a:gdLst/>
              <a:ahLst/>
              <a:cxnLst/>
              <a:rect l="l" t="t" r="r" b="b"/>
              <a:pathLst>
                <a:path w="1764" h="271" extrusionOk="0">
                  <a:moveTo>
                    <a:pt x="130" y="1"/>
                  </a:moveTo>
                  <a:cubicBezTo>
                    <a:pt x="119" y="1"/>
                    <a:pt x="112" y="28"/>
                    <a:pt x="92" y="28"/>
                  </a:cubicBezTo>
                  <a:cubicBezTo>
                    <a:pt x="92" y="58"/>
                    <a:pt x="62" y="58"/>
                    <a:pt x="62" y="88"/>
                  </a:cubicBezTo>
                  <a:cubicBezTo>
                    <a:pt x="1" y="119"/>
                    <a:pt x="62" y="210"/>
                    <a:pt x="122" y="210"/>
                  </a:cubicBezTo>
                  <a:cubicBezTo>
                    <a:pt x="366" y="240"/>
                    <a:pt x="548" y="240"/>
                    <a:pt x="761" y="240"/>
                  </a:cubicBezTo>
                  <a:cubicBezTo>
                    <a:pt x="1034" y="240"/>
                    <a:pt x="1338" y="271"/>
                    <a:pt x="1612" y="271"/>
                  </a:cubicBezTo>
                  <a:lnTo>
                    <a:pt x="1703" y="271"/>
                  </a:lnTo>
                  <a:cubicBezTo>
                    <a:pt x="1703" y="240"/>
                    <a:pt x="1733" y="240"/>
                    <a:pt x="1733" y="210"/>
                  </a:cubicBezTo>
                  <a:cubicBezTo>
                    <a:pt x="1764" y="180"/>
                    <a:pt x="1733" y="88"/>
                    <a:pt x="1642" y="88"/>
                  </a:cubicBezTo>
                  <a:cubicBezTo>
                    <a:pt x="1369" y="88"/>
                    <a:pt x="1095" y="58"/>
                    <a:pt x="821" y="58"/>
                  </a:cubicBezTo>
                  <a:cubicBezTo>
                    <a:pt x="578" y="58"/>
                    <a:pt x="396" y="28"/>
                    <a:pt x="153" y="28"/>
                  </a:cubicBezTo>
                  <a:cubicBezTo>
                    <a:pt x="143" y="7"/>
                    <a:pt x="136" y="1"/>
                    <a:pt x="13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22830;p77">
              <a:extLst>
                <a:ext uri="{FF2B5EF4-FFF2-40B4-BE49-F238E27FC236}">
                  <a16:creationId xmlns:a16="http://schemas.microsoft.com/office/drawing/2014/main" id="{9110A8DD-68C4-5ECD-37DB-24F908E92A4D}"/>
                </a:ext>
              </a:extLst>
            </p:cNvPr>
            <p:cNvSpPr/>
            <p:nvPr/>
          </p:nvSpPr>
          <p:spPr>
            <a:xfrm flipH="1">
              <a:off x="2036688" y="1880025"/>
              <a:ext cx="24350" cy="13575"/>
            </a:xfrm>
            <a:custGeom>
              <a:avLst/>
              <a:gdLst/>
              <a:ahLst/>
              <a:cxnLst/>
              <a:rect l="l" t="t" r="r" b="b"/>
              <a:pathLst>
                <a:path w="974" h="543" extrusionOk="0">
                  <a:moveTo>
                    <a:pt x="114" y="0"/>
                  </a:moveTo>
                  <a:cubicBezTo>
                    <a:pt x="73" y="0"/>
                    <a:pt x="52" y="36"/>
                    <a:pt x="31" y="56"/>
                  </a:cubicBezTo>
                  <a:cubicBezTo>
                    <a:pt x="0" y="117"/>
                    <a:pt x="31" y="178"/>
                    <a:pt x="61" y="208"/>
                  </a:cubicBezTo>
                  <a:cubicBezTo>
                    <a:pt x="152" y="239"/>
                    <a:pt x="244" y="330"/>
                    <a:pt x="335" y="360"/>
                  </a:cubicBezTo>
                  <a:cubicBezTo>
                    <a:pt x="365" y="391"/>
                    <a:pt x="456" y="452"/>
                    <a:pt x="517" y="482"/>
                  </a:cubicBezTo>
                  <a:cubicBezTo>
                    <a:pt x="608" y="512"/>
                    <a:pt x="700" y="512"/>
                    <a:pt x="791" y="543"/>
                  </a:cubicBezTo>
                  <a:cubicBezTo>
                    <a:pt x="811" y="543"/>
                    <a:pt x="845" y="529"/>
                    <a:pt x="883" y="529"/>
                  </a:cubicBezTo>
                  <a:cubicBezTo>
                    <a:pt x="902" y="529"/>
                    <a:pt x="922" y="533"/>
                    <a:pt x="943" y="543"/>
                  </a:cubicBezTo>
                  <a:cubicBezTo>
                    <a:pt x="943" y="512"/>
                    <a:pt x="973" y="512"/>
                    <a:pt x="973" y="482"/>
                  </a:cubicBezTo>
                  <a:cubicBezTo>
                    <a:pt x="973" y="421"/>
                    <a:pt x="943" y="421"/>
                    <a:pt x="943" y="391"/>
                  </a:cubicBezTo>
                  <a:cubicBezTo>
                    <a:pt x="912" y="360"/>
                    <a:pt x="912" y="360"/>
                    <a:pt x="852" y="360"/>
                  </a:cubicBezTo>
                  <a:lnTo>
                    <a:pt x="821" y="360"/>
                  </a:lnTo>
                  <a:cubicBezTo>
                    <a:pt x="760" y="330"/>
                    <a:pt x="669" y="330"/>
                    <a:pt x="639" y="300"/>
                  </a:cubicBezTo>
                  <a:cubicBezTo>
                    <a:pt x="608" y="239"/>
                    <a:pt x="548" y="239"/>
                    <a:pt x="517" y="208"/>
                  </a:cubicBezTo>
                  <a:cubicBezTo>
                    <a:pt x="487" y="178"/>
                    <a:pt x="456" y="178"/>
                    <a:pt x="396" y="117"/>
                  </a:cubicBezTo>
                  <a:lnTo>
                    <a:pt x="183" y="26"/>
                  </a:lnTo>
                  <a:cubicBezTo>
                    <a:pt x="155" y="7"/>
                    <a:pt x="132" y="0"/>
                    <a:pt x="11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22831;p77">
              <a:extLst>
                <a:ext uri="{FF2B5EF4-FFF2-40B4-BE49-F238E27FC236}">
                  <a16:creationId xmlns:a16="http://schemas.microsoft.com/office/drawing/2014/main" id="{D2F11323-02AF-1557-C75F-9CDF08BA6DA5}"/>
                </a:ext>
              </a:extLst>
            </p:cNvPr>
            <p:cNvSpPr/>
            <p:nvPr/>
          </p:nvSpPr>
          <p:spPr>
            <a:xfrm flipH="1">
              <a:off x="2026063" y="1926700"/>
              <a:ext cx="28125" cy="19350"/>
            </a:xfrm>
            <a:custGeom>
              <a:avLst/>
              <a:gdLst/>
              <a:ahLst/>
              <a:cxnLst/>
              <a:rect l="l" t="t" r="r" b="b"/>
              <a:pathLst>
                <a:path w="1125" h="774" extrusionOk="0">
                  <a:moveTo>
                    <a:pt x="385" y="381"/>
                  </a:moveTo>
                  <a:lnTo>
                    <a:pt x="385" y="381"/>
                  </a:lnTo>
                  <a:cubicBezTo>
                    <a:pt x="392" y="381"/>
                    <a:pt x="385" y="408"/>
                    <a:pt x="365" y="408"/>
                  </a:cubicBezTo>
                  <a:cubicBezTo>
                    <a:pt x="375" y="388"/>
                    <a:pt x="382" y="381"/>
                    <a:pt x="385" y="381"/>
                  </a:cubicBezTo>
                  <a:close/>
                  <a:moveTo>
                    <a:pt x="976" y="1"/>
                  </a:moveTo>
                  <a:cubicBezTo>
                    <a:pt x="963" y="1"/>
                    <a:pt x="951" y="4"/>
                    <a:pt x="942" y="13"/>
                  </a:cubicBezTo>
                  <a:cubicBezTo>
                    <a:pt x="851" y="104"/>
                    <a:pt x="790" y="135"/>
                    <a:pt x="669" y="196"/>
                  </a:cubicBezTo>
                  <a:cubicBezTo>
                    <a:pt x="578" y="287"/>
                    <a:pt x="486" y="317"/>
                    <a:pt x="395" y="348"/>
                  </a:cubicBezTo>
                  <a:cubicBezTo>
                    <a:pt x="274" y="439"/>
                    <a:pt x="182" y="469"/>
                    <a:pt x="61" y="560"/>
                  </a:cubicBezTo>
                  <a:cubicBezTo>
                    <a:pt x="30" y="591"/>
                    <a:pt x="0" y="621"/>
                    <a:pt x="0" y="712"/>
                  </a:cubicBezTo>
                  <a:cubicBezTo>
                    <a:pt x="0" y="743"/>
                    <a:pt x="61" y="773"/>
                    <a:pt x="91" y="773"/>
                  </a:cubicBezTo>
                  <a:lnTo>
                    <a:pt x="122" y="773"/>
                  </a:lnTo>
                  <a:cubicBezTo>
                    <a:pt x="243" y="743"/>
                    <a:pt x="365" y="652"/>
                    <a:pt x="486" y="591"/>
                  </a:cubicBezTo>
                  <a:cubicBezTo>
                    <a:pt x="547" y="560"/>
                    <a:pt x="669" y="469"/>
                    <a:pt x="760" y="439"/>
                  </a:cubicBezTo>
                  <a:cubicBezTo>
                    <a:pt x="851" y="348"/>
                    <a:pt x="973" y="287"/>
                    <a:pt x="1033" y="196"/>
                  </a:cubicBezTo>
                  <a:cubicBezTo>
                    <a:pt x="1094" y="165"/>
                    <a:pt x="1125" y="104"/>
                    <a:pt x="1094" y="44"/>
                  </a:cubicBezTo>
                  <a:cubicBezTo>
                    <a:pt x="1051" y="22"/>
                    <a:pt x="1008" y="1"/>
                    <a:pt x="97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22832;p77">
              <a:extLst>
                <a:ext uri="{FF2B5EF4-FFF2-40B4-BE49-F238E27FC236}">
                  <a16:creationId xmlns:a16="http://schemas.microsoft.com/office/drawing/2014/main" id="{EDD957C7-E7C1-FA4F-C9D5-F69CD6C8AD7B}"/>
                </a:ext>
              </a:extLst>
            </p:cNvPr>
            <p:cNvSpPr/>
            <p:nvPr/>
          </p:nvSpPr>
          <p:spPr>
            <a:xfrm flipH="1">
              <a:off x="2031388" y="1860900"/>
              <a:ext cx="16725" cy="26625"/>
            </a:xfrm>
            <a:custGeom>
              <a:avLst/>
              <a:gdLst/>
              <a:ahLst/>
              <a:cxnLst/>
              <a:rect l="l" t="t" r="r" b="b"/>
              <a:pathLst>
                <a:path w="669" h="1065" extrusionOk="0">
                  <a:moveTo>
                    <a:pt x="122" y="1"/>
                  </a:moveTo>
                  <a:cubicBezTo>
                    <a:pt x="91" y="1"/>
                    <a:pt x="31" y="1"/>
                    <a:pt x="31" y="31"/>
                  </a:cubicBezTo>
                  <a:cubicBezTo>
                    <a:pt x="0" y="31"/>
                    <a:pt x="0" y="62"/>
                    <a:pt x="0" y="92"/>
                  </a:cubicBezTo>
                  <a:lnTo>
                    <a:pt x="0" y="183"/>
                  </a:lnTo>
                  <a:lnTo>
                    <a:pt x="0" y="214"/>
                  </a:lnTo>
                  <a:cubicBezTo>
                    <a:pt x="152" y="487"/>
                    <a:pt x="304" y="761"/>
                    <a:pt x="426" y="1065"/>
                  </a:cubicBezTo>
                  <a:cubicBezTo>
                    <a:pt x="436" y="1044"/>
                    <a:pt x="443" y="1038"/>
                    <a:pt x="449" y="1038"/>
                  </a:cubicBezTo>
                  <a:cubicBezTo>
                    <a:pt x="463" y="1038"/>
                    <a:pt x="476" y="1065"/>
                    <a:pt x="517" y="1065"/>
                  </a:cubicBezTo>
                  <a:lnTo>
                    <a:pt x="578" y="1065"/>
                  </a:lnTo>
                  <a:cubicBezTo>
                    <a:pt x="608" y="1004"/>
                    <a:pt x="669" y="973"/>
                    <a:pt x="669" y="882"/>
                  </a:cubicBezTo>
                  <a:cubicBezTo>
                    <a:pt x="517" y="609"/>
                    <a:pt x="365" y="305"/>
                    <a:pt x="213" y="31"/>
                  </a:cubicBezTo>
                  <a:cubicBezTo>
                    <a:pt x="213" y="1"/>
                    <a:pt x="152" y="1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22833;p77">
              <a:extLst>
                <a:ext uri="{FF2B5EF4-FFF2-40B4-BE49-F238E27FC236}">
                  <a16:creationId xmlns:a16="http://schemas.microsoft.com/office/drawing/2014/main" id="{774601AE-5472-B3EE-8F37-B5E3EA053616}"/>
                </a:ext>
              </a:extLst>
            </p:cNvPr>
            <p:cNvSpPr/>
            <p:nvPr/>
          </p:nvSpPr>
          <p:spPr>
            <a:xfrm flipH="1">
              <a:off x="1031363" y="2147275"/>
              <a:ext cx="36500" cy="58650"/>
            </a:xfrm>
            <a:custGeom>
              <a:avLst/>
              <a:gdLst/>
              <a:ahLst/>
              <a:cxnLst/>
              <a:rect l="l" t="t" r="r" b="b"/>
              <a:pathLst>
                <a:path w="1460" h="2346" extrusionOk="0">
                  <a:moveTo>
                    <a:pt x="1" y="1920"/>
                  </a:moveTo>
                  <a:lnTo>
                    <a:pt x="1" y="1950"/>
                  </a:lnTo>
                  <a:cubicBezTo>
                    <a:pt x="61" y="1950"/>
                    <a:pt x="1" y="1920"/>
                    <a:pt x="1" y="1920"/>
                  </a:cubicBezTo>
                  <a:close/>
                  <a:moveTo>
                    <a:pt x="953" y="1"/>
                  </a:moveTo>
                  <a:cubicBezTo>
                    <a:pt x="876" y="1"/>
                    <a:pt x="697" y="129"/>
                    <a:pt x="669" y="157"/>
                  </a:cubicBezTo>
                  <a:cubicBezTo>
                    <a:pt x="457" y="278"/>
                    <a:pt x="365" y="461"/>
                    <a:pt x="244" y="613"/>
                  </a:cubicBezTo>
                  <a:cubicBezTo>
                    <a:pt x="1" y="1008"/>
                    <a:pt x="1" y="1342"/>
                    <a:pt x="61" y="1768"/>
                  </a:cubicBezTo>
                  <a:lnTo>
                    <a:pt x="61" y="1798"/>
                  </a:lnTo>
                  <a:lnTo>
                    <a:pt x="61" y="1829"/>
                  </a:lnTo>
                  <a:cubicBezTo>
                    <a:pt x="61" y="1859"/>
                    <a:pt x="61" y="1889"/>
                    <a:pt x="92" y="1981"/>
                  </a:cubicBezTo>
                  <a:lnTo>
                    <a:pt x="92" y="2011"/>
                  </a:lnTo>
                  <a:lnTo>
                    <a:pt x="92" y="2041"/>
                  </a:lnTo>
                  <a:lnTo>
                    <a:pt x="92" y="2102"/>
                  </a:lnTo>
                  <a:lnTo>
                    <a:pt x="92" y="2133"/>
                  </a:lnTo>
                  <a:cubicBezTo>
                    <a:pt x="61" y="2133"/>
                    <a:pt x="61" y="2224"/>
                    <a:pt x="92" y="2315"/>
                  </a:cubicBezTo>
                  <a:cubicBezTo>
                    <a:pt x="213" y="2345"/>
                    <a:pt x="274" y="2345"/>
                    <a:pt x="396" y="2345"/>
                  </a:cubicBezTo>
                  <a:cubicBezTo>
                    <a:pt x="609" y="2345"/>
                    <a:pt x="821" y="2254"/>
                    <a:pt x="1004" y="2102"/>
                  </a:cubicBezTo>
                  <a:cubicBezTo>
                    <a:pt x="1308" y="1798"/>
                    <a:pt x="1460" y="1342"/>
                    <a:pt x="1429" y="917"/>
                  </a:cubicBezTo>
                  <a:cubicBezTo>
                    <a:pt x="1368" y="582"/>
                    <a:pt x="1277" y="187"/>
                    <a:pt x="973" y="5"/>
                  </a:cubicBezTo>
                  <a:cubicBezTo>
                    <a:pt x="968" y="2"/>
                    <a:pt x="961" y="1"/>
                    <a:pt x="95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22834;p77">
              <a:extLst>
                <a:ext uri="{FF2B5EF4-FFF2-40B4-BE49-F238E27FC236}">
                  <a16:creationId xmlns:a16="http://schemas.microsoft.com/office/drawing/2014/main" id="{817C090E-DD92-9277-A50A-A7540CA3B16C}"/>
                </a:ext>
              </a:extLst>
            </p:cNvPr>
            <p:cNvSpPr/>
            <p:nvPr/>
          </p:nvSpPr>
          <p:spPr>
            <a:xfrm flipH="1">
              <a:off x="1045038" y="2129525"/>
              <a:ext cx="53225" cy="31675"/>
            </a:xfrm>
            <a:custGeom>
              <a:avLst/>
              <a:gdLst/>
              <a:ahLst/>
              <a:cxnLst/>
              <a:rect l="l" t="t" r="r" b="b"/>
              <a:pathLst>
                <a:path w="2129" h="1267" extrusionOk="0">
                  <a:moveTo>
                    <a:pt x="1225" y="1"/>
                  </a:moveTo>
                  <a:cubicBezTo>
                    <a:pt x="978" y="1"/>
                    <a:pt x="720" y="81"/>
                    <a:pt x="518" y="229"/>
                  </a:cubicBezTo>
                  <a:cubicBezTo>
                    <a:pt x="274" y="411"/>
                    <a:pt x="1" y="745"/>
                    <a:pt x="122" y="1049"/>
                  </a:cubicBezTo>
                  <a:lnTo>
                    <a:pt x="153" y="1049"/>
                  </a:lnTo>
                  <a:cubicBezTo>
                    <a:pt x="370" y="1158"/>
                    <a:pt x="563" y="1267"/>
                    <a:pt x="776" y="1267"/>
                  </a:cubicBezTo>
                  <a:cubicBezTo>
                    <a:pt x="801" y="1267"/>
                    <a:pt x="826" y="1265"/>
                    <a:pt x="852" y="1262"/>
                  </a:cubicBezTo>
                  <a:lnTo>
                    <a:pt x="882" y="1262"/>
                  </a:lnTo>
                  <a:cubicBezTo>
                    <a:pt x="1338" y="1201"/>
                    <a:pt x="1916" y="988"/>
                    <a:pt x="2068" y="533"/>
                  </a:cubicBezTo>
                  <a:cubicBezTo>
                    <a:pt x="2129" y="381"/>
                    <a:pt x="1794" y="198"/>
                    <a:pt x="1673" y="107"/>
                  </a:cubicBezTo>
                  <a:cubicBezTo>
                    <a:pt x="1541" y="35"/>
                    <a:pt x="1385" y="1"/>
                    <a:pt x="122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22835;p77">
              <a:extLst>
                <a:ext uri="{FF2B5EF4-FFF2-40B4-BE49-F238E27FC236}">
                  <a16:creationId xmlns:a16="http://schemas.microsoft.com/office/drawing/2014/main" id="{5628C715-2CC3-7637-1FE7-76BA68B9D0C6}"/>
                </a:ext>
              </a:extLst>
            </p:cNvPr>
            <p:cNvSpPr/>
            <p:nvPr/>
          </p:nvSpPr>
          <p:spPr>
            <a:xfrm flipH="1">
              <a:off x="991838" y="2134100"/>
              <a:ext cx="49425" cy="46750"/>
            </a:xfrm>
            <a:custGeom>
              <a:avLst/>
              <a:gdLst/>
              <a:ahLst/>
              <a:cxnLst/>
              <a:rect l="l" t="t" r="r" b="b"/>
              <a:pathLst>
                <a:path w="1977" h="1870" extrusionOk="0">
                  <a:moveTo>
                    <a:pt x="601" y="0"/>
                  </a:moveTo>
                  <a:cubicBezTo>
                    <a:pt x="396" y="0"/>
                    <a:pt x="198" y="61"/>
                    <a:pt x="61" y="198"/>
                  </a:cubicBezTo>
                  <a:cubicBezTo>
                    <a:pt x="0" y="228"/>
                    <a:pt x="92" y="380"/>
                    <a:pt x="92" y="410"/>
                  </a:cubicBezTo>
                  <a:cubicBezTo>
                    <a:pt x="122" y="623"/>
                    <a:pt x="213" y="805"/>
                    <a:pt x="304" y="988"/>
                  </a:cubicBezTo>
                  <a:cubicBezTo>
                    <a:pt x="517" y="1261"/>
                    <a:pt x="700" y="1474"/>
                    <a:pt x="973" y="1596"/>
                  </a:cubicBezTo>
                  <a:cubicBezTo>
                    <a:pt x="1216" y="1748"/>
                    <a:pt x="1490" y="1778"/>
                    <a:pt x="1763" y="1869"/>
                  </a:cubicBezTo>
                  <a:cubicBezTo>
                    <a:pt x="1946" y="1596"/>
                    <a:pt x="1976" y="1261"/>
                    <a:pt x="1855" y="927"/>
                  </a:cubicBezTo>
                  <a:cubicBezTo>
                    <a:pt x="1703" y="562"/>
                    <a:pt x="1490" y="350"/>
                    <a:pt x="1186" y="167"/>
                  </a:cubicBezTo>
                  <a:cubicBezTo>
                    <a:pt x="1019" y="61"/>
                    <a:pt x="806" y="0"/>
                    <a:pt x="60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22836;p77">
              <a:extLst>
                <a:ext uri="{FF2B5EF4-FFF2-40B4-BE49-F238E27FC236}">
                  <a16:creationId xmlns:a16="http://schemas.microsoft.com/office/drawing/2014/main" id="{41D563FF-CF66-A2B4-1227-628D403A2050}"/>
                </a:ext>
              </a:extLst>
            </p:cNvPr>
            <p:cNvSpPr/>
            <p:nvPr/>
          </p:nvSpPr>
          <p:spPr>
            <a:xfrm flipH="1">
              <a:off x="1037438" y="2068875"/>
              <a:ext cx="53975" cy="74725"/>
            </a:xfrm>
            <a:custGeom>
              <a:avLst/>
              <a:gdLst/>
              <a:ahLst/>
              <a:cxnLst/>
              <a:rect l="l" t="t" r="r" b="b"/>
              <a:pathLst>
                <a:path w="2159" h="2989" extrusionOk="0">
                  <a:moveTo>
                    <a:pt x="1051" y="1"/>
                  </a:moveTo>
                  <a:cubicBezTo>
                    <a:pt x="993" y="1"/>
                    <a:pt x="932" y="15"/>
                    <a:pt x="882" y="41"/>
                  </a:cubicBezTo>
                  <a:cubicBezTo>
                    <a:pt x="396" y="193"/>
                    <a:pt x="122" y="709"/>
                    <a:pt x="92" y="1196"/>
                  </a:cubicBezTo>
                  <a:cubicBezTo>
                    <a:pt x="0" y="1895"/>
                    <a:pt x="396" y="2442"/>
                    <a:pt x="1003" y="2807"/>
                  </a:cubicBezTo>
                  <a:cubicBezTo>
                    <a:pt x="1155" y="2928"/>
                    <a:pt x="1368" y="2989"/>
                    <a:pt x="1672" y="2989"/>
                  </a:cubicBezTo>
                  <a:cubicBezTo>
                    <a:pt x="1794" y="2959"/>
                    <a:pt x="1915" y="2959"/>
                    <a:pt x="1976" y="2867"/>
                  </a:cubicBezTo>
                  <a:cubicBezTo>
                    <a:pt x="2098" y="2807"/>
                    <a:pt x="2128" y="2624"/>
                    <a:pt x="2128" y="2533"/>
                  </a:cubicBezTo>
                  <a:cubicBezTo>
                    <a:pt x="2158" y="2199"/>
                    <a:pt x="2158" y="1925"/>
                    <a:pt x="2128" y="1591"/>
                  </a:cubicBezTo>
                  <a:cubicBezTo>
                    <a:pt x="2067" y="1196"/>
                    <a:pt x="1915" y="892"/>
                    <a:pt x="1703" y="588"/>
                  </a:cubicBezTo>
                  <a:cubicBezTo>
                    <a:pt x="1611" y="405"/>
                    <a:pt x="1399" y="253"/>
                    <a:pt x="1247" y="101"/>
                  </a:cubicBezTo>
                  <a:cubicBezTo>
                    <a:pt x="1211" y="30"/>
                    <a:pt x="1134" y="1"/>
                    <a:pt x="105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22837;p77">
              <a:extLst>
                <a:ext uri="{FF2B5EF4-FFF2-40B4-BE49-F238E27FC236}">
                  <a16:creationId xmlns:a16="http://schemas.microsoft.com/office/drawing/2014/main" id="{E3DFFC20-7724-2F8A-40CC-CB7C9979943A}"/>
                </a:ext>
              </a:extLst>
            </p:cNvPr>
            <p:cNvSpPr/>
            <p:nvPr/>
          </p:nvSpPr>
          <p:spPr>
            <a:xfrm flipH="1">
              <a:off x="997913" y="2084700"/>
              <a:ext cx="50950" cy="55100"/>
            </a:xfrm>
            <a:custGeom>
              <a:avLst/>
              <a:gdLst/>
              <a:ahLst/>
              <a:cxnLst/>
              <a:rect l="l" t="t" r="r" b="b"/>
              <a:pathLst>
                <a:path w="2038" h="2204" extrusionOk="0">
                  <a:moveTo>
                    <a:pt x="1686" y="0"/>
                  </a:moveTo>
                  <a:cubicBezTo>
                    <a:pt x="1233" y="0"/>
                    <a:pt x="808" y="224"/>
                    <a:pt x="517" y="563"/>
                  </a:cubicBezTo>
                  <a:cubicBezTo>
                    <a:pt x="122" y="958"/>
                    <a:pt x="1" y="1718"/>
                    <a:pt x="274" y="2204"/>
                  </a:cubicBezTo>
                  <a:cubicBezTo>
                    <a:pt x="730" y="2143"/>
                    <a:pt x="1156" y="1870"/>
                    <a:pt x="1460" y="1505"/>
                  </a:cubicBezTo>
                  <a:cubicBezTo>
                    <a:pt x="1824" y="1110"/>
                    <a:pt x="1946" y="563"/>
                    <a:pt x="2037" y="46"/>
                  </a:cubicBezTo>
                  <a:cubicBezTo>
                    <a:pt x="1920" y="15"/>
                    <a:pt x="1802" y="0"/>
                    <a:pt x="168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22838;p77">
              <a:extLst>
                <a:ext uri="{FF2B5EF4-FFF2-40B4-BE49-F238E27FC236}">
                  <a16:creationId xmlns:a16="http://schemas.microsoft.com/office/drawing/2014/main" id="{7204BDC6-E5FE-9E3D-85E5-DA6A869422A5}"/>
                </a:ext>
              </a:extLst>
            </p:cNvPr>
            <p:cNvSpPr/>
            <p:nvPr/>
          </p:nvSpPr>
          <p:spPr>
            <a:xfrm flipH="1">
              <a:off x="1159788" y="2043950"/>
              <a:ext cx="100325" cy="71550"/>
            </a:xfrm>
            <a:custGeom>
              <a:avLst/>
              <a:gdLst/>
              <a:ahLst/>
              <a:cxnLst/>
              <a:rect l="l" t="t" r="r" b="b"/>
              <a:pathLst>
                <a:path w="4013" h="2862" extrusionOk="0">
                  <a:moveTo>
                    <a:pt x="2435" y="0"/>
                  </a:moveTo>
                  <a:cubicBezTo>
                    <a:pt x="1881" y="0"/>
                    <a:pt x="1353" y="204"/>
                    <a:pt x="912" y="582"/>
                  </a:cubicBezTo>
                  <a:cubicBezTo>
                    <a:pt x="487" y="946"/>
                    <a:pt x="1" y="1585"/>
                    <a:pt x="92" y="2193"/>
                  </a:cubicBezTo>
                  <a:cubicBezTo>
                    <a:pt x="183" y="2770"/>
                    <a:pt x="1064" y="2861"/>
                    <a:pt x="1460" y="2861"/>
                  </a:cubicBezTo>
                  <a:lnTo>
                    <a:pt x="1611" y="2861"/>
                  </a:lnTo>
                  <a:cubicBezTo>
                    <a:pt x="2189" y="2801"/>
                    <a:pt x="2767" y="2588"/>
                    <a:pt x="3192" y="2162"/>
                  </a:cubicBezTo>
                  <a:cubicBezTo>
                    <a:pt x="3526" y="1828"/>
                    <a:pt x="3891" y="1402"/>
                    <a:pt x="3982" y="916"/>
                  </a:cubicBezTo>
                  <a:cubicBezTo>
                    <a:pt x="4013" y="521"/>
                    <a:pt x="3496" y="217"/>
                    <a:pt x="3192" y="126"/>
                  </a:cubicBezTo>
                  <a:cubicBezTo>
                    <a:pt x="2938" y="41"/>
                    <a:pt x="2684" y="0"/>
                    <a:pt x="243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22839;p77">
              <a:extLst>
                <a:ext uri="{FF2B5EF4-FFF2-40B4-BE49-F238E27FC236}">
                  <a16:creationId xmlns:a16="http://schemas.microsoft.com/office/drawing/2014/main" id="{9E6C4DB8-4FE0-A342-7932-AD1C4B3972EE}"/>
                </a:ext>
              </a:extLst>
            </p:cNvPr>
            <p:cNvSpPr/>
            <p:nvPr/>
          </p:nvSpPr>
          <p:spPr>
            <a:xfrm flipH="1">
              <a:off x="1164338" y="1969575"/>
              <a:ext cx="59300" cy="85900"/>
            </a:xfrm>
            <a:custGeom>
              <a:avLst/>
              <a:gdLst/>
              <a:ahLst/>
              <a:cxnLst/>
              <a:rect l="l" t="t" r="r" b="b"/>
              <a:pathLst>
                <a:path w="2372" h="3436" extrusionOk="0">
                  <a:moveTo>
                    <a:pt x="213" y="0"/>
                  </a:moveTo>
                  <a:lnTo>
                    <a:pt x="213" y="0"/>
                  </a:lnTo>
                  <a:cubicBezTo>
                    <a:pt x="1" y="608"/>
                    <a:pt x="61" y="1307"/>
                    <a:pt x="274" y="1885"/>
                  </a:cubicBezTo>
                  <a:cubicBezTo>
                    <a:pt x="578" y="2645"/>
                    <a:pt x="1308" y="3253"/>
                    <a:pt x="2098" y="3435"/>
                  </a:cubicBezTo>
                  <a:cubicBezTo>
                    <a:pt x="2371" y="2675"/>
                    <a:pt x="2250" y="1733"/>
                    <a:pt x="1763" y="1034"/>
                  </a:cubicBezTo>
                  <a:cubicBezTo>
                    <a:pt x="1338" y="547"/>
                    <a:pt x="821" y="213"/>
                    <a:pt x="21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22840;p77">
              <a:extLst>
                <a:ext uri="{FF2B5EF4-FFF2-40B4-BE49-F238E27FC236}">
                  <a16:creationId xmlns:a16="http://schemas.microsoft.com/office/drawing/2014/main" id="{72813E95-DA20-A160-7536-C30B914ED9EF}"/>
                </a:ext>
              </a:extLst>
            </p:cNvPr>
            <p:cNvSpPr/>
            <p:nvPr/>
          </p:nvSpPr>
          <p:spPr>
            <a:xfrm flipH="1">
              <a:off x="1128638" y="2069275"/>
              <a:ext cx="65375" cy="96375"/>
            </a:xfrm>
            <a:custGeom>
              <a:avLst/>
              <a:gdLst/>
              <a:ahLst/>
              <a:cxnLst/>
              <a:rect l="l" t="t" r="r" b="b"/>
              <a:pathLst>
                <a:path w="2615" h="3855" extrusionOk="0">
                  <a:moveTo>
                    <a:pt x="1369" y="0"/>
                  </a:moveTo>
                  <a:cubicBezTo>
                    <a:pt x="1097" y="0"/>
                    <a:pt x="740" y="297"/>
                    <a:pt x="609" y="481"/>
                  </a:cubicBezTo>
                  <a:cubicBezTo>
                    <a:pt x="335" y="815"/>
                    <a:pt x="153" y="1240"/>
                    <a:pt x="92" y="1696"/>
                  </a:cubicBezTo>
                  <a:cubicBezTo>
                    <a:pt x="1" y="2213"/>
                    <a:pt x="153" y="2851"/>
                    <a:pt x="487" y="3277"/>
                  </a:cubicBezTo>
                  <a:cubicBezTo>
                    <a:pt x="639" y="3520"/>
                    <a:pt x="913" y="3824"/>
                    <a:pt x="1217" y="3854"/>
                  </a:cubicBezTo>
                  <a:lnTo>
                    <a:pt x="1308" y="3854"/>
                  </a:lnTo>
                  <a:cubicBezTo>
                    <a:pt x="1460" y="3854"/>
                    <a:pt x="1642" y="3733"/>
                    <a:pt x="1764" y="3611"/>
                  </a:cubicBezTo>
                  <a:cubicBezTo>
                    <a:pt x="2098" y="3277"/>
                    <a:pt x="2372" y="2851"/>
                    <a:pt x="2463" y="2365"/>
                  </a:cubicBezTo>
                  <a:cubicBezTo>
                    <a:pt x="2615" y="1484"/>
                    <a:pt x="2311" y="389"/>
                    <a:pt x="1490" y="25"/>
                  </a:cubicBezTo>
                  <a:cubicBezTo>
                    <a:pt x="1453" y="8"/>
                    <a:pt x="1412" y="0"/>
                    <a:pt x="136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22841;p77">
              <a:extLst>
                <a:ext uri="{FF2B5EF4-FFF2-40B4-BE49-F238E27FC236}">
                  <a16:creationId xmlns:a16="http://schemas.microsoft.com/office/drawing/2014/main" id="{A37A8102-B067-61CE-E840-C56CD2A5E266}"/>
                </a:ext>
              </a:extLst>
            </p:cNvPr>
            <p:cNvSpPr/>
            <p:nvPr/>
          </p:nvSpPr>
          <p:spPr>
            <a:xfrm flipH="1">
              <a:off x="1118738" y="1964175"/>
              <a:ext cx="59300" cy="92050"/>
            </a:xfrm>
            <a:custGeom>
              <a:avLst/>
              <a:gdLst/>
              <a:ahLst/>
              <a:cxnLst/>
              <a:rect l="l" t="t" r="r" b="b"/>
              <a:pathLst>
                <a:path w="2372" h="3682" extrusionOk="0">
                  <a:moveTo>
                    <a:pt x="1725" y="1"/>
                  </a:moveTo>
                  <a:cubicBezTo>
                    <a:pt x="1530" y="1"/>
                    <a:pt x="1178" y="192"/>
                    <a:pt x="1064" y="277"/>
                  </a:cubicBezTo>
                  <a:cubicBezTo>
                    <a:pt x="699" y="520"/>
                    <a:pt x="395" y="915"/>
                    <a:pt x="243" y="1280"/>
                  </a:cubicBezTo>
                  <a:cubicBezTo>
                    <a:pt x="0" y="1797"/>
                    <a:pt x="0" y="2344"/>
                    <a:pt x="152" y="2861"/>
                  </a:cubicBezTo>
                  <a:cubicBezTo>
                    <a:pt x="243" y="3195"/>
                    <a:pt x="426" y="3499"/>
                    <a:pt x="699" y="3681"/>
                  </a:cubicBezTo>
                  <a:cubicBezTo>
                    <a:pt x="699" y="3681"/>
                    <a:pt x="730" y="3681"/>
                    <a:pt x="760" y="3651"/>
                  </a:cubicBezTo>
                  <a:cubicBezTo>
                    <a:pt x="851" y="3651"/>
                    <a:pt x="973" y="3590"/>
                    <a:pt x="1003" y="3590"/>
                  </a:cubicBezTo>
                  <a:cubicBezTo>
                    <a:pt x="1155" y="3560"/>
                    <a:pt x="1307" y="3499"/>
                    <a:pt x="1429" y="3378"/>
                  </a:cubicBezTo>
                  <a:cubicBezTo>
                    <a:pt x="1824" y="3013"/>
                    <a:pt x="2189" y="2557"/>
                    <a:pt x="2280" y="1979"/>
                  </a:cubicBezTo>
                  <a:cubicBezTo>
                    <a:pt x="2371" y="1554"/>
                    <a:pt x="2341" y="1067"/>
                    <a:pt x="2189" y="672"/>
                  </a:cubicBezTo>
                  <a:cubicBezTo>
                    <a:pt x="2128" y="520"/>
                    <a:pt x="2067" y="338"/>
                    <a:pt x="1946" y="216"/>
                  </a:cubicBezTo>
                  <a:cubicBezTo>
                    <a:pt x="1915" y="186"/>
                    <a:pt x="1794" y="34"/>
                    <a:pt x="1763" y="4"/>
                  </a:cubicBezTo>
                  <a:cubicBezTo>
                    <a:pt x="1751" y="2"/>
                    <a:pt x="1738" y="1"/>
                    <a:pt x="172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22842;p77">
              <a:extLst>
                <a:ext uri="{FF2B5EF4-FFF2-40B4-BE49-F238E27FC236}">
                  <a16:creationId xmlns:a16="http://schemas.microsoft.com/office/drawing/2014/main" id="{F7E30256-ACD4-6846-710A-6EA73B2E11BE}"/>
                </a:ext>
              </a:extLst>
            </p:cNvPr>
            <p:cNvSpPr/>
            <p:nvPr/>
          </p:nvSpPr>
          <p:spPr>
            <a:xfrm flipH="1">
              <a:off x="1084563" y="2031550"/>
              <a:ext cx="82850" cy="55150"/>
            </a:xfrm>
            <a:custGeom>
              <a:avLst/>
              <a:gdLst/>
              <a:ahLst/>
              <a:cxnLst/>
              <a:rect l="l" t="t" r="r" b="b"/>
              <a:pathLst>
                <a:path w="3314" h="2206" extrusionOk="0">
                  <a:moveTo>
                    <a:pt x="1996" y="0"/>
                  </a:moveTo>
                  <a:cubicBezTo>
                    <a:pt x="1930" y="0"/>
                    <a:pt x="1862" y="5"/>
                    <a:pt x="1794" y="14"/>
                  </a:cubicBezTo>
                  <a:cubicBezTo>
                    <a:pt x="1308" y="44"/>
                    <a:pt x="882" y="257"/>
                    <a:pt x="487" y="622"/>
                  </a:cubicBezTo>
                  <a:cubicBezTo>
                    <a:pt x="305" y="804"/>
                    <a:pt x="1" y="1169"/>
                    <a:pt x="92" y="1473"/>
                  </a:cubicBezTo>
                  <a:cubicBezTo>
                    <a:pt x="153" y="1868"/>
                    <a:pt x="639" y="2050"/>
                    <a:pt x="943" y="2141"/>
                  </a:cubicBezTo>
                  <a:cubicBezTo>
                    <a:pt x="1093" y="2179"/>
                    <a:pt x="1220" y="2205"/>
                    <a:pt x="1353" y="2205"/>
                  </a:cubicBezTo>
                  <a:cubicBezTo>
                    <a:pt x="1435" y="2205"/>
                    <a:pt x="1519" y="2195"/>
                    <a:pt x="1612" y="2172"/>
                  </a:cubicBezTo>
                  <a:cubicBezTo>
                    <a:pt x="1825" y="2172"/>
                    <a:pt x="2068" y="2141"/>
                    <a:pt x="2280" y="2020"/>
                  </a:cubicBezTo>
                  <a:cubicBezTo>
                    <a:pt x="2767" y="1777"/>
                    <a:pt x="3314" y="1290"/>
                    <a:pt x="3314" y="683"/>
                  </a:cubicBezTo>
                  <a:cubicBezTo>
                    <a:pt x="3314" y="561"/>
                    <a:pt x="3132" y="379"/>
                    <a:pt x="3040" y="348"/>
                  </a:cubicBezTo>
                  <a:cubicBezTo>
                    <a:pt x="2730" y="141"/>
                    <a:pt x="2376" y="0"/>
                    <a:pt x="199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22843;p77">
              <a:extLst>
                <a:ext uri="{FF2B5EF4-FFF2-40B4-BE49-F238E27FC236}">
                  <a16:creationId xmlns:a16="http://schemas.microsoft.com/office/drawing/2014/main" id="{8D766725-2851-EC52-466B-7061FB76B85E}"/>
                </a:ext>
              </a:extLst>
            </p:cNvPr>
            <p:cNvSpPr/>
            <p:nvPr/>
          </p:nvSpPr>
          <p:spPr>
            <a:xfrm flipH="1">
              <a:off x="1162813" y="2052075"/>
              <a:ext cx="51700" cy="29525"/>
            </a:xfrm>
            <a:custGeom>
              <a:avLst/>
              <a:gdLst/>
              <a:ahLst/>
              <a:cxnLst/>
              <a:rect l="l" t="t" r="r" b="b"/>
              <a:pathLst>
                <a:path w="2068" h="1181" extrusionOk="0">
                  <a:moveTo>
                    <a:pt x="1924" y="1"/>
                  </a:moveTo>
                  <a:cubicBezTo>
                    <a:pt x="1908" y="1"/>
                    <a:pt x="1894" y="5"/>
                    <a:pt x="1885" y="13"/>
                  </a:cubicBezTo>
                  <a:cubicBezTo>
                    <a:pt x="1581" y="165"/>
                    <a:pt x="1246" y="348"/>
                    <a:pt x="943" y="500"/>
                  </a:cubicBezTo>
                  <a:cubicBezTo>
                    <a:pt x="639" y="652"/>
                    <a:pt x="365" y="804"/>
                    <a:pt x="61" y="956"/>
                  </a:cubicBezTo>
                  <a:cubicBezTo>
                    <a:pt x="31" y="1017"/>
                    <a:pt x="0" y="1077"/>
                    <a:pt x="31" y="1108"/>
                  </a:cubicBezTo>
                  <a:cubicBezTo>
                    <a:pt x="53" y="1152"/>
                    <a:pt x="75" y="1180"/>
                    <a:pt x="109" y="1180"/>
                  </a:cubicBezTo>
                  <a:cubicBezTo>
                    <a:pt x="122" y="1180"/>
                    <a:pt x="136" y="1177"/>
                    <a:pt x="152" y="1169"/>
                  </a:cubicBezTo>
                  <a:lnTo>
                    <a:pt x="183" y="1169"/>
                  </a:lnTo>
                  <a:cubicBezTo>
                    <a:pt x="426" y="1017"/>
                    <a:pt x="760" y="865"/>
                    <a:pt x="1034" y="713"/>
                  </a:cubicBezTo>
                  <a:cubicBezTo>
                    <a:pt x="1338" y="561"/>
                    <a:pt x="1702" y="348"/>
                    <a:pt x="2006" y="196"/>
                  </a:cubicBezTo>
                  <a:cubicBezTo>
                    <a:pt x="2037" y="165"/>
                    <a:pt x="2067" y="74"/>
                    <a:pt x="2037" y="44"/>
                  </a:cubicBezTo>
                  <a:cubicBezTo>
                    <a:pt x="2015" y="22"/>
                    <a:pt x="1963" y="1"/>
                    <a:pt x="192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22844;p77">
              <a:extLst>
                <a:ext uri="{FF2B5EF4-FFF2-40B4-BE49-F238E27FC236}">
                  <a16:creationId xmlns:a16="http://schemas.microsoft.com/office/drawing/2014/main" id="{854634B2-151E-3023-8379-D860C3BC1F25}"/>
                </a:ext>
              </a:extLst>
            </p:cNvPr>
            <p:cNvSpPr/>
            <p:nvPr/>
          </p:nvSpPr>
          <p:spPr>
            <a:xfrm flipH="1">
              <a:off x="1163588" y="2041750"/>
              <a:ext cx="50175" cy="7625"/>
            </a:xfrm>
            <a:custGeom>
              <a:avLst/>
              <a:gdLst/>
              <a:ahLst/>
              <a:cxnLst/>
              <a:rect l="l" t="t" r="r" b="b"/>
              <a:pathLst>
                <a:path w="2007" h="305" extrusionOk="0">
                  <a:moveTo>
                    <a:pt x="1885" y="1"/>
                  </a:moveTo>
                  <a:cubicBezTo>
                    <a:pt x="1581" y="1"/>
                    <a:pt x="1277" y="62"/>
                    <a:pt x="973" y="62"/>
                  </a:cubicBezTo>
                  <a:cubicBezTo>
                    <a:pt x="882" y="62"/>
                    <a:pt x="730" y="62"/>
                    <a:pt x="609" y="92"/>
                  </a:cubicBezTo>
                  <a:cubicBezTo>
                    <a:pt x="457" y="92"/>
                    <a:pt x="305" y="123"/>
                    <a:pt x="122" y="123"/>
                  </a:cubicBezTo>
                  <a:cubicBezTo>
                    <a:pt x="61" y="123"/>
                    <a:pt x="61" y="153"/>
                    <a:pt x="31" y="153"/>
                  </a:cubicBezTo>
                  <a:cubicBezTo>
                    <a:pt x="31" y="183"/>
                    <a:pt x="1" y="183"/>
                    <a:pt x="31" y="244"/>
                  </a:cubicBezTo>
                  <a:cubicBezTo>
                    <a:pt x="61" y="275"/>
                    <a:pt x="61" y="305"/>
                    <a:pt x="122" y="305"/>
                  </a:cubicBezTo>
                  <a:lnTo>
                    <a:pt x="305" y="305"/>
                  </a:lnTo>
                  <a:cubicBezTo>
                    <a:pt x="517" y="275"/>
                    <a:pt x="791" y="275"/>
                    <a:pt x="1034" y="275"/>
                  </a:cubicBezTo>
                  <a:cubicBezTo>
                    <a:pt x="1338" y="275"/>
                    <a:pt x="1581" y="244"/>
                    <a:pt x="1885" y="244"/>
                  </a:cubicBezTo>
                  <a:cubicBezTo>
                    <a:pt x="1946" y="244"/>
                    <a:pt x="1946" y="244"/>
                    <a:pt x="1976" y="214"/>
                  </a:cubicBezTo>
                  <a:cubicBezTo>
                    <a:pt x="2007" y="214"/>
                    <a:pt x="2007" y="153"/>
                    <a:pt x="2007" y="123"/>
                  </a:cubicBezTo>
                  <a:cubicBezTo>
                    <a:pt x="2007" y="92"/>
                    <a:pt x="1976" y="1"/>
                    <a:pt x="188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22845;p77">
              <a:extLst>
                <a:ext uri="{FF2B5EF4-FFF2-40B4-BE49-F238E27FC236}">
                  <a16:creationId xmlns:a16="http://schemas.microsoft.com/office/drawing/2014/main" id="{ACBA2141-8EC4-5A15-AC95-C6923913D294}"/>
                </a:ext>
              </a:extLst>
            </p:cNvPr>
            <p:cNvSpPr/>
            <p:nvPr/>
          </p:nvSpPr>
          <p:spPr>
            <a:xfrm flipH="1">
              <a:off x="1155988" y="2061150"/>
              <a:ext cx="20525" cy="18625"/>
            </a:xfrm>
            <a:custGeom>
              <a:avLst/>
              <a:gdLst/>
              <a:ahLst/>
              <a:cxnLst/>
              <a:rect l="l" t="t" r="r" b="b"/>
              <a:pathLst>
                <a:path w="821" h="745" extrusionOk="0">
                  <a:moveTo>
                    <a:pt x="714" y="0"/>
                  </a:moveTo>
                  <a:cubicBezTo>
                    <a:pt x="684" y="0"/>
                    <a:pt x="654" y="15"/>
                    <a:pt x="638" y="46"/>
                  </a:cubicBezTo>
                  <a:cubicBezTo>
                    <a:pt x="456" y="228"/>
                    <a:pt x="243" y="410"/>
                    <a:pt x="30" y="562"/>
                  </a:cubicBezTo>
                  <a:cubicBezTo>
                    <a:pt x="0" y="593"/>
                    <a:pt x="0" y="684"/>
                    <a:pt x="30" y="714"/>
                  </a:cubicBezTo>
                  <a:cubicBezTo>
                    <a:pt x="61" y="745"/>
                    <a:pt x="91" y="745"/>
                    <a:pt x="91" y="745"/>
                  </a:cubicBezTo>
                  <a:cubicBezTo>
                    <a:pt x="152" y="745"/>
                    <a:pt x="152" y="714"/>
                    <a:pt x="182" y="714"/>
                  </a:cubicBezTo>
                  <a:cubicBezTo>
                    <a:pt x="365" y="532"/>
                    <a:pt x="608" y="380"/>
                    <a:pt x="790" y="198"/>
                  </a:cubicBezTo>
                  <a:cubicBezTo>
                    <a:pt x="821" y="137"/>
                    <a:pt x="821" y="76"/>
                    <a:pt x="790" y="46"/>
                  </a:cubicBezTo>
                  <a:cubicBezTo>
                    <a:pt x="775" y="15"/>
                    <a:pt x="745" y="0"/>
                    <a:pt x="71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22846;p77">
              <a:extLst>
                <a:ext uri="{FF2B5EF4-FFF2-40B4-BE49-F238E27FC236}">
                  <a16:creationId xmlns:a16="http://schemas.microsoft.com/office/drawing/2014/main" id="{53B6445A-848E-4BD6-8593-E6768D32E1E9}"/>
                </a:ext>
              </a:extLst>
            </p:cNvPr>
            <p:cNvSpPr/>
            <p:nvPr/>
          </p:nvSpPr>
          <p:spPr>
            <a:xfrm flipH="1">
              <a:off x="1162813" y="2011025"/>
              <a:ext cx="43350" cy="30750"/>
            </a:xfrm>
            <a:custGeom>
              <a:avLst/>
              <a:gdLst/>
              <a:ahLst/>
              <a:cxnLst/>
              <a:rect l="l" t="t" r="r" b="b"/>
              <a:pathLst>
                <a:path w="1734" h="1230" extrusionOk="0">
                  <a:moveTo>
                    <a:pt x="145" y="1"/>
                  </a:moveTo>
                  <a:cubicBezTo>
                    <a:pt x="139" y="1"/>
                    <a:pt x="132" y="4"/>
                    <a:pt x="122" y="14"/>
                  </a:cubicBezTo>
                  <a:cubicBezTo>
                    <a:pt x="61" y="14"/>
                    <a:pt x="61" y="75"/>
                    <a:pt x="31" y="75"/>
                  </a:cubicBezTo>
                  <a:cubicBezTo>
                    <a:pt x="1" y="105"/>
                    <a:pt x="31" y="166"/>
                    <a:pt x="61" y="227"/>
                  </a:cubicBezTo>
                  <a:cubicBezTo>
                    <a:pt x="274" y="288"/>
                    <a:pt x="457" y="409"/>
                    <a:pt x="609" y="531"/>
                  </a:cubicBezTo>
                  <a:cubicBezTo>
                    <a:pt x="669" y="592"/>
                    <a:pt x="791" y="622"/>
                    <a:pt x="882" y="713"/>
                  </a:cubicBezTo>
                  <a:cubicBezTo>
                    <a:pt x="943" y="744"/>
                    <a:pt x="1034" y="835"/>
                    <a:pt x="1125" y="865"/>
                  </a:cubicBezTo>
                  <a:cubicBezTo>
                    <a:pt x="1216" y="926"/>
                    <a:pt x="1277" y="987"/>
                    <a:pt x="1368" y="1048"/>
                  </a:cubicBezTo>
                  <a:cubicBezTo>
                    <a:pt x="1429" y="1078"/>
                    <a:pt x="1490" y="1169"/>
                    <a:pt x="1551" y="1200"/>
                  </a:cubicBezTo>
                  <a:cubicBezTo>
                    <a:pt x="1581" y="1230"/>
                    <a:pt x="1581" y="1230"/>
                    <a:pt x="1642" y="1230"/>
                  </a:cubicBezTo>
                  <a:cubicBezTo>
                    <a:pt x="1672" y="1230"/>
                    <a:pt x="1672" y="1230"/>
                    <a:pt x="1703" y="1200"/>
                  </a:cubicBezTo>
                  <a:cubicBezTo>
                    <a:pt x="1733" y="1169"/>
                    <a:pt x="1733" y="1078"/>
                    <a:pt x="1703" y="1048"/>
                  </a:cubicBezTo>
                  <a:cubicBezTo>
                    <a:pt x="1642" y="987"/>
                    <a:pt x="1551" y="926"/>
                    <a:pt x="1490" y="865"/>
                  </a:cubicBezTo>
                  <a:cubicBezTo>
                    <a:pt x="1368" y="774"/>
                    <a:pt x="1277" y="713"/>
                    <a:pt x="1186" y="622"/>
                  </a:cubicBezTo>
                  <a:cubicBezTo>
                    <a:pt x="1064" y="561"/>
                    <a:pt x="912" y="470"/>
                    <a:pt x="791" y="379"/>
                  </a:cubicBezTo>
                  <a:cubicBezTo>
                    <a:pt x="730" y="318"/>
                    <a:pt x="639" y="288"/>
                    <a:pt x="578" y="227"/>
                  </a:cubicBezTo>
                  <a:cubicBezTo>
                    <a:pt x="457" y="136"/>
                    <a:pt x="305" y="75"/>
                    <a:pt x="183" y="14"/>
                  </a:cubicBezTo>
                  <a:cubicBezTo>
                    <a:pt x="163" y="14"/>
                    <a:pt x="156" y="1"/>
                    <a:pt x="14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22847;p77">
              <a:extLst>
                <a:ext uri="{FF2B5EF4-FFF2-40B4-BE49-F238E27FC236}">
                  <a16:creationId xmlns:a16="http://schemas.microsoft.com/office/drawing/2014/main" id="{8B16693D-AB82-CE59-40C1-66B3BAC406F6}"/>
                </a:ext>
              </a:extLst>
            </p:cNvPr>
            <p:cNvSpPr/>
            <p:nvPr/>
          </p:nvSpPr>
          <p:spPr>
            <a:xfrm flipH="1">
              <a:off x="1010838" y="2123075"/>
              <a:ext cx="53225" cy="6850"/>
            </a:xfrm>
            <a:custGeom>
              <a:avLst/>
              <a:gdLst/>
              <a:ahLst/>
              <a:cxnLst/>
              <a:rect l="l" t="t" r="r" b="b"/>
              <a:pathLst>
                <a:path w="2129" h="274" extrusionOk="0">
                  <a:moveTo>
                    <a:pt x="852" y="0"/>
                  </a:moveTo>
                  <a:cubicBezTo>
                    <a:pt x="609" y="0"/>
                    <a:pt x="365" y="0"/>
                    <a:pt x="122" y="31"/>
                  </a:cubicBezTo>
                  <a:cubicBezTo>
                    <a:pt x="92" y="31"/>
                    <a:pt x="92" y="31"/>
                    <a:pt x="61" y="61"/>
                  </a:cubicBezTo>
                  <a:cubicBezTo>
                    <a:pt x="1" y="91"/>
                    <a:pt x="1" y="91"/>
                    <a:pt x="1" y="152"/>
                  </a:cubicBezTo>
                  <a:cubicBezTo>
                    <a:pt x="1" y="183"/>
                    <a:pt x="1" y="183"/>
                    <a:pt x="61" y="213"/>
                  </a:cubicBezTo>
                  <a:cubicBezTo>
                    <a:pt x="61" y="243"/>
                    <a:pt x="92" y="243"/>
                    <a:pt x="122" y="243"/>
                  </a:cubicBezTo>
                  <a:cubicBezTo>
                    <a:pt x="274" y="243"/>
                    <a:pt x="396" y="213"/>
                    <a:pt x="548" y="213"/>
                  </a:cubicBezTo>
                  <a:lnTo>
                    <a:pt x="912" y="213"/>
                  </a:lnTo>
                  <a:cubicBezTo>
                    <a:pt x="1064" y="213"/>
                    <a:pt x="1277" y="243"/>
                    <a:pt x="1429" y="243"/>
                  </a:cubicBezTo>
                  <a:cubicBezTo>
                    <a:pt x="1612" y="243"/>
                    <a:pt x="1824" y="274"/>
                    <a:pt x="2037" y="274"/>
                  </a:cubicBezTo>
                  <a:cubicBezTo>
                    <a:pt x="2098" y="274"/>
                    <a:pt x="2128" y="243"/>
                    <a:pt x="2128" y="183"/>
                  </a:cubicBezTo>
                  <a:cubicBezTo>
                    <a:pt x="2128" y="91"/>
                    <a:pt x="2098" y="61"/>
                    <a:pt x="2037" y="61"/>
                  </a:cubicBezTo>
                  <a:cubicBezTo>
                    <a:pt x="1885" y="61"/>
                    <a:pt x="1764" y="31"/>
                    <a:pt x="1642" y="31"/>
                  </a:cubicBezTo>
                  <a:cubicBezTo>
                    <a:pt x="1581" y="0"/>
                    <a:pt x="1460" y="0"/>
                    <a:pt x="136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22848;p77">
              <a:extLst>
                <a:ext uri="{FF2B5EF4-FFF2-40B4-BE49-F238E27FC236}">
                  <a16:creationId xmlns:a16="http://schemas.microsoft.com/office/drawing/2014/main" id="{25EA0316-E81D-CC4A-1E18-10B754F523EB}"/>
                </a:ext>
              </a:extLst>
            </p:cNvPr>
            <p:cNvSpPr/>
            <p:nvPr/>
          </p:nvSpPr>
          <p:spPr>
            <a:xfrm flipH="1">
              <a:off x="1029838" y="2100275"/>
              <a:ext cx="23575" cy="19775"/>
            </a:xfrm>
            <a:custGeom>
              <a:avLst/>
              <a:gdLst/>
              <a:ahLst/>
              <a:cxnLst/>
              <a:rect l="l" t="t" r="r" b="b"/>
              <a:pathLst>
                <a:path w="943" h="791" extrusionOk="0">
                  <a:moveTo>
                    <a:pt x="851" y="0"/>
                  </a:moveTo>
                  <a:cubicBezTo>
                    <a:pt x="790" y="0"/>
                    <a:pt x="790" y="31"/>
                    <a:pt x="760" y="31"/>
                  </a:cubicBezTo>
                  <a:cubicBezTo>
                    <a:pt x="547" y="213"/>
                    <a:pt x="274" y="396"/>
                    <a:pt x="31" y="608"/>
                  </a:cubicBezTo>
                  <a:cubicBezTo>
                    <a:pt x="0" y="639"/>
                    <a:pt x="0" y="700"/>
                    <a:pt x="31" y="760"/>
                  </a:cubicBezTo>
                  <a:cubicBezTo>
                    <a:pt x="91" y="791"/>
                    <a:pt x="91" y="791"/>
                    <a:pt x="122" y="791"/>
                  </a:cubicBezTo>
                  <a:cubicBezTo>
                    <a:pt x="152" y="791"/>
                    <a:pt x="152" y="791"/>
                    <a:pt x="183" y="730"/>
                  </a:cubicBezTo>
                  <a:cubicBezTo>
                    <a:pt x="426" y="548"/>
                    <a:pt x="699" y="365"/>
                    <a:pt x="912" y="183"/>
                  </a:cubicBezTo>
                  <a:cubicBezTo>
                    <a:pt x="942" y="122"/>
                    <a:pt x="942" y="122"/>
                    <a:pt x="942" y="92"/>
                  </a:cubicBezTo>
                  <a:cubicBezTo>
                    <a:pt x="942" y="61"/>
                    <a:pt x="942" y="61"/>
                    <a:pt x="912" y="31"/>
                  </a:cubicBezTo>
                  <a:cubicBezTo>
                    <a:pt x="882" y="0"/>
                    <a:pt x="882" y="0"/>
                    <a:pt x="85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22849;p77">
              <a:extLst>
                <a:ext uri="{FF2B5EF4-FFF2-40B4-BE49-F238E27FC236}">
                  <a16:creationId xmlns:a16="http://schemas.microsoft.com/office/drawing/2014/main" id="{CA351FBA-2C3D-1829-93AF-644474D94545}"/>
                </a:ext>
              </a:extLst>
            </p:cNvPr>
            <p:cNvSpPr/>
            <p:nvPr/>
          </p:nvSpPr>
          <p:spPr>
            <a:xfrm flipH="1">
              <a:off x="1024513" y="2135225"/>
              <a:ext cx="17500" cy="6875"/>
            </a:xfrm>
            <a:custGeom>
              <a:avLst/>
              <a:gdLst/>
              <a:ahLst/>
              <a:cxnLst/>
              <a:rect l="l" t="t" r="r" b="b"/>
              <a:pathLst>
                <a:path w="700" h="275" extrusionOk="0">
                  <a:moveTo>
                    <a:pt x="122" y="1"/>
                  </a:moveTo>
                  <a:cubicBezTo>
                    <a:pt x="30" y="1"/>
                    <a:pt x="0" y="61"/>
                    <a:pt x="0" y="122"/>
                  </a:cubicBezTo>
                  <a:cubicBezTo>
                    <a:pt x="0" y="153"/>
                    <a:pt x="0" y="153"/>
                    <a:pt x="30" y="183"/>
                  </a:cubicBezTo>
                  <a:cubicBezTo>
                    <a:pt x="91" y="213"/>
                    <a:pt x="91" y="213"/>
                    <a:pt x="122" y="213"/>
                  </a:cubicBezTo>
                  <a:cubicBezTo>
                    <a:pt x="274" y="213"/>
                    <a:pt x="426" y="274"/>
                    <a:pt x="578" y="274"/>
                  </a:cubicBezTo>
                  <a:cubicBezTo>
                    <a:pt x="638" y="274"/>
                    <a:pt x="699" y="213"/>
                    <a:pt x="669" y="153"/>
                  </a:cubicBezTo>
                  <a:cubicBezTo>
                    <a:pt x="669" y="61"/>
                    <a:pt x="638" y="31"/>
                    <a:pt x="578" y="31"/>
                  </a:cubicBezTo>
                  <a:cubicBezTo>
                    <a:pt x="426" y="31"/>
                    <a:pt x="274" y="31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" name="Google Shape;22850;p77">
              <a:extLst>
                <a:ext uri="{FF2B5EF4-FFF2-40B4-BE49-F238E27FC236}">
                  <a16:creationId xmlns:a16="http://schemas.microsoft.com/office/drawing/2014/main" id="{0786CCFA-56CF-60FE-D9E8-36600BE069BE}"/>
                </a:ext>
              </a:extLst>
            </p:cNvPr>
            <p:cNvSpPr/>
            <p:nvPr/>
          </p:nvSpPr>
          <p:spPr>
            <a:xfrm flipH="1">
              <a:off x="2519988" y="2522675"/>
              <a:ext cx="36500" cy="58625"/>
            </a:xfrm>
            <a:custGeom>
              <a:avLst/>
              <a:gdLst/>
              <a:ahLst/>
              <a:cxnLst/>
              <a:rect l="l" t="t" r="r" b="b"/>
              <a:pathLst>
                <a:path w="1460" h="2345" extrusionOk="0">
                  <a:moveTo>
                    <a:pt x="953" y="0"/>
                  </a:moveTo>
                  <a:cubicBezTo>
                    <a:pt x="875" y="0"/>
                    <a:pt x="697" y="129"/>
                    <a:pt x="669" y="156"/>
                  </a:cubicBezTo>
                  <a:cubicBezTo>
                    <a:pt x="456" y="278"/>
                    <a:pt x="365" y="460"/>
                    <a:pt x="244" y="612"/>
                  </a:cubicBezTo>
                  <a:cubicBezTo>
                    <a:pt x="0" y="977"/>
                    <a:pt x="0" y="1342"/>
                    <a:pt x="61" y="1737"/>
                  </a:cubicBezTo>
                  <a:lnTo>
                    <a:pt x="61" y="1798"/>
                  </a:lnTo>
                  <a:lnTo>
                    <a:pt x="61" y="1828"/>
                  </a:lnTo>
                  <a:cubicBezTo>
                    <a:pt x="61" y="1858"/>
                    <a:pt x="61" y="1889"/>
                    <a:pt x="92" y="1980"/>
                  </a:cubicBezTo>
                  <a:lnTo>
                    <a:pt x="92" y="2010"/>
                  </a:lnTo>
                  <a:lnTo>
                    <a:pt x="92" y="2041"/>
                  </a:lnTo>
                  <a:lnTo>
                    <a:pt x="92" y="2071"/>
                  </a:lnTo>
                  <a:lnTo>
                    <a:pt x="92" y="2132"/>
                  </a:lnTo>
                  <a:lnTo>
                    <a:pt x="92" y="2314"/>
                  </a:lnTo>
                  <a:cubicBezTo>
                    <a:pt x="213" y="2345"/>
                    <a:pt x="274" y="2345"/>
                    <a:pt x="396" y="2345"/>
                  </a:cubicBezTo>
                  <a:cubicBezTo>
                    <a:pt x="608" y="2345"/>
                    <a:pt x="821" y="2223"/>
                    <a:pt x="1004" y="2102"/>
                  </a:cubicBezTo>
                  <a:cubicBezTo>
                    <a:pt x="1307" y="1798"/>
                    <a:pt x="1459" y="1342"/>
                    <a:pt x="1429" y="916"/>
                  </a:cubicBezTo>
                  <a:cubicBezTo>
                    <a:pt x="1368" y="582"/>
                    <a:pt x="1277" y="187"/>
                    <a:pt x="973" y="4"/>
                  </a:cubicBezTo>
                  <a:cubicBezTo>
                    <a:pt x="968" y="2"/>
                    <a:pt x="961" y="0"/>
                    <a:pt x="95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" name="Google Shape;22851;p77">
              <a:extLst>
                <a:ext uri="{FF2B5EF4-FFF2-40B4-BE49-F238E27FC236}">
                  <a16:creationId xmlns:a16="http://schemas.microsoft.com/office/drawing/2014/main" id="{2B272BC5-AA56-96B7-4CE2-C5AAE794E608}"/>
                </a:ext>
              </a:extLst>
            </p:cNvPr>
            <p:cNvSpPr/>
            <p:nvPr/>
          </p:nvSpPr>
          <p:spPr>
            <a:xfrm flipH="1">
              <a:off x="2532913" y="2504925"/>
              <a:ext cx="53200" cy="31200"/>
            </a:xfrm>
            <a:custGeom>
              <a:avLst/>
              <a:gdLst/>
              <a:ahLst/>
              <a:cxnLst/>
              <a:rect l="l" t="t" r="r" b="b"/>
              <a:pathLst>
                <a:path w="2128" h="1248" extrusionOk="0">
                  <a:moveTo>
                    <a:pt x="1193" y="0"/>
                  </a:moveTo>
                  <a:cubicBezTo>
                    <a:pt x="947" y="0"/>
                    <a:pt x="689" y="81"/>
                    <a:pt x="486" y="228"/>
                  </a:cubicBezTo>
                  <a:cubicBezTo>
                    <a:pt x="243" y="410"/>
                    <a:pt x="0" y="745"/>
                    <a:pt x="91" y="1049"/>
                  </a:cubicBezTo>
                  <a:lnTo>
                    <a:pt x="122" y="1049"/>
                  </a:lnTo>
                  <a:cubicBezTo>
                    <a:pt x="320" y="1148"/>
                    <a:pt x="539" y="1247"/>
                    <a:pt x="712" y="1247"/>
                  </a:cubicBezTo>
                  <a:cubicBezTo>
                    <a:pt x="751" y="1247"/>
                    <a:pt x="787" y="1242"/>
                    <a:pt x="821" y="1231"/>
                  </a:cubicBezTo>
                  <a:lnTo>
                    <a:pt x="851" y="1231"/>
                  </a:lnTo>
                  <a:cubicBezTo>
                    <a:pt x="1307" y="1201"/>
                    <a:pt x="1885" y="988"/>
                    <a:pt x="2037" y="532"/>
                  </a:cubicBezTo>
                  <a:cubicBezTo>
                    <a:pt x="2128" y="380"/>
                    <a:pt x="1763" y="167"/>
                    <a:pt x="1641" y="106"/>
                  </a:cubicBezTo>
                  <a:cubicBezTo>
                    <a:pt x="1509" y="34"/>
                    <a:pt x="1354" y="0"/>
                    <a:pt x="119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22852;p77">
              <a:extLst>
                <a:ext uri="{FF2B5EF4-FFF2-40B4-BE49-F238E27FC236}">
                  <a16:creationId xmlns:a16="http://schemas.microsoft.com/office/drawing/2014/main" id="{E24E7856-0E5D-FD29-D818-35DE414E4C47}"/>
                </a:ext>
              </a:extLst>
            </p:cNvPr>
            <p:cNvSpPr/>
            <p:nvPr/>
          </p:nvSpPr>
          <p:spPr>
            <a:xfrm flipH="1">
              <a:off x="2479713" y="2510225"/>
              <a:ext cx="50175" cy="46775"/>
            </a:xfrm>
            <a:custGeom>
              <a:avLst/>
              <a:gdLst/>
              <a:ahLst/>
              <a:cxnLst/>
              <a:rect l="l" t="t" r="r" b="b"/>
              <a:pathLst>
                <a:path w="2007" h="1871" extrusionOk="0">
                  <a:moveTo>
                    <a:pt x="612" y="1"/>
                  </a:moveTo>
                  <a:cubicBezTo>
                    <a:pt x="411" y="1"/>
                    <a:pt x="213" y="62"/>
                    <a:pt x="61" y="198"/>
                  </a:cubicBezTo>
                  <a:cubicBezTo>
                    <a:pt x="0" y="229"/>
                    <a:pt x="91" y="381"/>
                    <a:pt x="91" y="411"/>
                  </a:cubicBezTo>
                  <a:cubicBezTo>
                    <a:pt x="122" y="624"/>
                    <a:pt x="213" y="806"/>
                    <a:pt x="304" y="989"/>
                  </a:cubicBezTo>
                  <a:cubicBezTo>
                    <a:pt x="517" y="1262"/>
                    <a:pt x="699" y="1475"/>
                    <a:pt x="973" y="1597"/>
                  </a:cubicBezTo>
                  <a:cubicBezTo>
                    <a:pt x="1247" y="1749"/>
                    <a:pt x="1490" y="1779"/>
                    <a:pt x="1763" y="1870"/>
                  </a:cubicBezTo>
                  <a:cubicBezTo>
                    <a:pt x="1946" y="1566"/>
                    <a:pt x="2006" y="1232"/>
                    <a:pt x="1885" y="928"/>
                  </a:cubicBezTo>
                  <a:cubicBezTo>
                    <a:pt x="1733" y="563"/>
                    <a:pt x="1490" y="350"/>
                    <a:pt x="1186" y="168"/>
                  </a:cubicBezTo>
                  <a:cubicBezTo>
                    <a:pt x="1019" y="62"/>
                    <a:pt x="813" y="1"/>
                    <a:pt x="61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22853;p77">
              <a:extLst>
                <a:ext uri="{FF2B5EF4-FFF2-40B4-BE49-F238E27FC236}">
                  <a16:creationId xmlns:a16="http://schemas.microsoft.com/office/drawing/2014/main" id="{CC11C2DD-9CDE-DB1D-FA59-410B5EAE7F22}"/>
                </a:ext>
              </a:extLst>
            </p:cNvPr>
            <p:cNvSpPr/>
            <p:nvPr/>
          </p:nvSpPr>
          <p:spPr>
            <a:xfrm flipH="1">
              <a:off x="2525313" y="2445025"/>
              <a:ext cx="54725" cy="74725"/>
            </a:xfrm>
            <a:custGeom>
              <a:avLst/>
              <a:gdLst/>
              <a:ahLst/>
              <a:cxnLst/>
              <a:rect l="l" t="t" r="r" b="b"/>
              <a:pathLst>
                <a:path w="2189" h="2989" extrusionOk="0">
                  <a:moveTo>
                    <a:pt x="1053" y="0"/>
                  </a:moveTo>
                  <a:cubicBezTo>
                    <a:pt x="993" y="0"/>
                    <a:pt x="932" y="15"/>
                    <a:pt x="882" y="40"/>
                  </a:cubicBezTo>
                  <a:cubicBezTo>
                    <a:pt x="395" y="192"/>
                    <a:pt x="122" y="709"/>
                    <a:pt x="91" y="1195"/>
                  </a:cubicBezTo>
                  <a:cubicBezTo>
                    <a:pt x="0" y="1895"/>
                    <a:pt x="395" y="2472"/>
                    <a:pt x="1003" y="2806"/>
                  </a:cubicBezTo>
                  <a:cubicBezTo>
                    <a:pt x="1155" y="2867"/>
                    <a:pt x="1398" y="2958"/>
                    <a:pt x="1672" y="2989"/>
                  </a:cubicBezTo>
                  <a:cubicBezTo>
                    <a:pt x="1794" y="2958"/>
                    <a:pt x="1915" y="2958"/>
                    <a:pt x="1976" y="2867"/>
                  </a:cubicBezTo>
                  <a:cubicBezTo>
                    <a:pt x="2097" y="2806"/>
                    <a:pt x="2128" y="2624"/>
                    <a:pt x="2128" y="2533"/>
                  </a:cubicBezTo>
                  <a:cubicBezTo>
                    <a:pt x="2189" y="2198"/>
                    <a:pt x="2189" y="1925"/>
                    <a:pt x="2128" y="1591"/>
                  </a:cubicBezTo>
                  <a:cubicBezTo>
                    <a:pt x="2067" y="1195"/>
                    <a:pt x="1915" y="891"/>
                    <a:pt x="1733" y="588"/>
                  </a:cubicBezTo>
                  <a:cubicBezTo>
                    <a:pt x="1611" y="405"/>
                    <a:pt x="1429" y="253"/>
                    <a:pt x="1277" y="101"/>
                  </a:cubicBezTo>
                  <a:cubicBezTo>
                    <a:pt x="1223" y="30"/>
                    <a:pt x="1139" y="0"/>
                    <a:pt x="105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22854;p77">
              <a:extLst>
                <a:ext uri="{FF2B5EF4-FFF2-40B4-BE49-F238E27FC236}">
                  <a16:creationId xmlns:a16="http://schemas.microsoft.com/office/drawing/2014/main" id="{ACB134B9-2F6C-F4AB-0D29-2C8F2CBB0C8B}"/>
                </a:ext>
              </a:extLst>
            </p:cNvPr>
            <p:cNvSpPr/>
            <p:nvPr/>
          </p:nvSpPr>
          <p:spPr>
            <a:xfrm flipH="1">
              <a:off x="2486563" y="2459400"/>
              <a:ext cx="50925" cy="55800"/>
            </a:xfrm>
            <a:custGeom>
              <a:avLst/>
              <a:gdLst/>
              <a:ahLst/>
              <a:cxnLst/>
              <a:rect l="l" t="t" r="r" b="b"/>
              <a:pathLst>
                <a:path w="2037" h="2232" extrusionOk="0">
                  <a:moveTo>
                    <a:pt x="1709" y="0"/>
                  </a:moveTo>
                  <a:cubicBezTo>
                    <a:pt x="1247" y="0"/>
                    <a:pt x="812" y="245"/>
                    <a:pt x="517" y="590"/>
                  </a:cubicBezTo>
                  <a:cubicBezTo>
                    <a:pt x="122" y="955"/>
                    <a:pt x="0" y="1715"/>
                    <a:pt x="274" y="2231"/>
                  </a:cubicBezTo>
                  <a:cubicBezTo>
                    <a:pt x="791" y="2140"/>
                    <a:pt x="1186" y="1897"/>
                    <a:pt x="1459" y="1532"/>
                  </a:cubicBezTo>
                  <a:cubicBezTo>
                    <a:pt x="1854" y="1137"/>
                    <a:pt x="1946" y="590"/>
                    <a:pt x="2037" y="43"/>
                  </a:cubicBezTo>
                  <a:cubicBezTo>
                    <a:pt x="1927" y="14"/>
                    <a:pt x="1817" y="0"/>
                    <a:pt x="170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22855;p77">
              <a:extLst>
                <a:ext uri="{FF2B5EF4-FFF2-40B4-BE49-F238E27FC236}">
                  <a16:creationId xmlns:a16="http://schemas.microsoft.com/office/drawing/2014/main" id="{C70C14D8-7988-13AA-5929-A242F79E016A}"/>
                </a:ext>
              </a:extLst>
            </p:cNvPr>
            <p:cNvSpPr/>
            <p:nvPr/>
          </p:nvSpPr>
          <p:spPr>
            <a:xfrm flipH="1">
              <a:off x="2646888" y="2419050"/>
              <a:ext cx="101100" cy="71075"/>
            </a:xfrm>
            <a:custGeom>
              <a:avLst/>
              <a:gdLst/>
              <a:ahLst/>
              <a:cxnLst/>
              <a:rect l="l" t="t" r="r" b="b"/>
              <a:pathLst>
                <a:path w="4044" h="2843" extrusionOk="0">
                  <a:moveTo>
                    <a:pt x="2484" y="0"/>
                  </a:moveTo>
                  <a:cubicBezTo>
                    <a:pt x="1918" y="0"/>
                    <a:pt x="1363" y="198"/>
                    <a:pt x="913" y="563"/>
                  </a:cubicBezTo>
                  <a:cubicBezTo>
                    <a:pt x="487" y="958"/>
                    <a:pt x="1" y="1596"/>
                    <a:pt x="122" y="2204"/>
                  </a:cubicBezTo>
                  <a:cubicBezTo>
                    <a:pt x="183" y="2782"/>
                    <a:pt x="1065" y="2842"/>
                    <a:pt x="1490" y="2842"/>
                  </a:cubicBezTo>
                  <a:lnTo>
                    <a:pt x="1642" y="2842"/>
                  </a:lnTo>
                  <a:cubicBezTo>
                    <a:pt x="2189" y="2812"/>
                    <a:pt x="2767" y="2599"/>
                    <a:pt x="3192" y="2174"/>
                  </a:cubicBezTo>
                  <a:cubicBezTo>
                    <a:pt x="3527" y="1839"/>
                    <a:pt x="3922" y="1414"/>
                    <a:pt x="3983" y="927"/>
                  </a:cubicBezTo>
                  <a:cubicBezTo>
                    <a:pt x="4043" y="532"/>
                    <a:pt x="3496" y="228"/>
                    <a:pt x="3192" y="107"/>
                  </a:cubicBezTo>
                  <a:cubicBezTo>
                    <a:pt x="2959" y="35"/>
                    <a:pt x="2721" y="0"/>
                    <a:pt x="248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" name="Google Shape;22856;p77">
              <a:extLst>
                <a:ext uri="{FF2B5EF4-FFF2-40B4-BE49-F238E27FC236}">
                  <a16:creationId xmlns:a16="http://schemas.microsoft.com/office/drawing/2014/main" id="{9B220C05-52D9-AF9B-D8A5-FB3CB4431991}"/>
                </a:ext>
              </a:extLst>
            </p:cNvPr>
            <p:cNvSpPr/>
            <p:nvPr/>
          </p:nvSpPr>
          <p:spPr>
            <a:xfrm flipH="1">
              <a:off x="2652963" y="2344950"/>
              <a:ext cx="58550" cy="85900"/>
            </a:xfrm>
            <a:custGeom>
              <a:avLst/>
              <a:gdLst/>
              <a:ahLst/>
              <a:cxnLst/>
              <a:rect l="l" t="t" r="r" b="b"/>
              <a:pathLst>
                <a:path w="2342" h="3436" extrusionOk="0">
                  <a:moveTo>
                    <a:pt x="183" y="1"/>
                  </a:moveTo>
                  <a:cubicBezTo>
                    <a:pt x="1" y="609"/>
                    <a:pt x="31" y="1308"/>
                    <a:pt x="244" y="1855"/>
                  </a:cubicBezTo>
                  <a:cubicBezTo>
                    <a:pt x="548" y="2615"/>
                    <a:pt x="1277" y="3223"/>
                    <a:pt x="2068" y="3435"/>
                  </a:cubicBezTo>
                  <a:cubicBezTo>
                    <a:pt x="2341" y="2676"/>
                    <a:pt x="2220" y="1703"/>
                    <a:pt x="1733" y="1034"/>
                  </a:cubicBezTo>
                  <a:cubicBezTo>
                    <a:pt x="1308" y="548"/>
                    <a:pt x="791" y="183"/>
                    <a:pt x="18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" name="Google Shape;22857;p77">
              <a:extLst>
                <a:ext uri="{FF2B5EF4-FFF2-40B4-BE49-F238E27FC236}">
                  <a16:creationId xmlns:a16="http://schemas.microsoft.com/office/drawing/2014/main" id="{B78CA345-B283-5383-2A2E-73A26ED0CE97}"/>
                </a:ext>
              </a:extLst>
            </p:cNvPr>
            <p:cNvSpPr/>
            <p:nvPr/>
          </p:nvSpPr>
          <p:spPr>
            <a:xfrm flipH="1">
              <a:off x="2617263" y="2444150"/>
              <a:ext cx="65375" cy="96875"/>
            </a:xfrm>
            <a:custGeom>
              <a:avLst/>
              <a:gdLst/>
              <a:ahLst/>
              <a:cxnLst/>
              <a:rect l="l" t="t" r="r" b="b"/>
              <a:pathLst>
                <a:path w="2615" h="3875" extrusionOk="0">
                  <a:moveTo>
                    <a:pt x="1396" y="0"/>
                  </a:moveTo>
                  <a:cubicBezTo>
                    <a:pt x="1121" y="0"/>
                    <a:pt x="744" y="308"/>
                    <a:pt x="609" y="471"/>
                  </a:cubicBezTo>
                  <a:cubicBezTo>
                    <a:pt x="366" y="835"/>
                    <a:pt x="153" y="1230"/>
                    <a:pt x="92" y="1686"/>
                  </a:cubicBezTo>
                  <a:cubicBezTo>
                    <a:pt x="1" y="2233"/>
                    <a:pt x="153" y="2872"/>
                    <a:pt x="517" y="3297"/>
                  </a:cubicBezTo>
                  <a:cubicBezTo>
                    <a:pt x="669" y="3510"/>
                    <a:pt x="913" y="3814"/>
                    <a:pt x="1217" y="3875"/>
                  </a:cubicBezTo>
                  <a:lnTo>
                    <a:pt x="1308" y="3875"/>
                  </a:lnTo>
                  <a:cubicBezTo>
                    <a:pt x="1460" y="3875"/>
                    <a:pt x="1642" y="3753"/>
                    <a:pt x="1764" y="3632"/>
                  </a:cubicBezTo>
                  <a:cubicBezTo>
                    <a:pt x="2098" y="3297"/>
                    <a:pt x="2372" y="2872"/>
                    <a:pt x="2463" y="2385"/>
                  </a:cubicBezTo>
                  <a:cubicBezTo>
                    <a:pt x="2615" y="1504"/>
                    <a:pt x="2341" y="410"/>
                    <a:pt x="1490" y="15"/>
                  </a:cubicBezTo>
                  <a:cubicBezTo>
                    <a:pt x="1461" y="5"/>
                    <a:pt x="1429" y="0"/>
                    <a:pt x="139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22858;p77">
              <a:extLst>
                <a:ext uri="{FF2B5EF4-FFF2-40B4-BE49-F238E27FC236}">
                  <a16:creationId xmlns:a16="http://schemas.microsoft.com/office/drawing/2014/main" id="{E8079F80-99A1-30E0-E4CA-BFF1B6357E12}"/>
                </a:ext>
              </a:extLst>
            </p:cNvPr>
            <p:cNvSpPr/>
            <p:nvPr/>
          </p:nvSpPr>
          <p:spPr>
            <a:xfrm flipH="1">
              <a:off x="2607388" y="2339400"/>
              <a:ext cx="58525" cy="92200"/>
            </a:xfrm>
            <a:custGeom>
              <a:avLst/>
              <a:gdLst/>
              <a:ahLst/>
              <a:cxnLst/>
              <a:rect l="l" t="t" r="r" b="b"/>
              <a:pathLst>
                <a:path w="2341" h="3688" extrusionOk="0">
                  <a:moveTo>
                    <a:pt x="1666" y="0"/>
                  </a:moveTo>
                  <a:cubicBezTo>
                    <a:pt x="1468" y="0"/>
                    <a:pt x="1146" y="199"/>
                    <a:pt x="1064" y="253"/>
                  </a:cubicBezTo>
                  <a:cubicBezTo>
                    <a:pt x="669" y="527"/>
                    <a:pt x="365" y="922"/>
                    <a:pt x="213" y="1287"/>
                  </a:cubicBezTo>
                  <a:cubicBezTo>
                    <a:pt x="0" y="1773"/>
                    <a:pt x="0" y="2350"/>
                    <a:pt x="152" y="2837"/>
                  </a:cubicBezTo>
                  <a:cubicBezTo>
                    <a:pt x="213" y="3202"/>
                    <a:pt x="396" y="3505"/>
                    <a:pt x="669" y="3688"/>
                  </a:cubicBezTo>
                  <a:cubicBezTo>
                    <a:pt x="700" y="3688"/>
                    <a:pt x="700" y="3688"/>
                    <a:pt x="760" y="3657"/>
                  </a:cubicBezTo>
                  <a:cubicBezTo>
                    <a:pt x="821" y="3657"/>
                    <a:pt x="943" y="3597"/>
                    <a:pt x="973" y="3597"/>
                  </a:cubicBezTo>
                  <a:cubicBezTo>
                    <a:pt x="1125" y="3566"/>
                    <a:pt x="1277" y="3505"/>
                    <a:pt x="1399" y="3384"/>
                  </a:cubicBezTo>
                  <a:cubicBezTo>
                    <a:pt x="1794" y="2989"/>
                    <a:pt x="2159" y="2533"/>
                    <a:pt x="2280" y="1986"/>
                  </a:cubicBezTo>
                  <a:cubicBezTo>
                    <a:pt x="2341" y="1560"/>
                    <a:pt x="2311" y="1074"/>
                    <a:pt x="2159" y="679"/>
                  </a:cubicBezTo>
                  <a:cubicBezTo>
                    <a:pt x="2128" y="527"/>
                    <a:pt x="2037" y="344"/>
                    <a:pt x="1915" y="223"/>
                  </a:cubicBezTo>
                  <a:cubicBezTo>
                    <a:pt x="1885" y="192"/>
                    <a:pt x="1763" y="40"/>
                    <a:pt x="1733" y="10"/>
                  </a:cubicBezTo>
                  <a:cubicBezTo>
                    <a:pt x="1713" y="3"/>
                    <a:pt x="1690" y="0"/>
                    <a:pt x="166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" name="Google Shape;22859;p77">
              <a:extLst>
                <a:ext uri="{FF2B5EF4-FFF2-40B4-BE49-F238E27FC236}">
                  <a16:creationId xmlns:a16="http://schemas.microsoft.com/office/drawing/2014/main" id="{EE211B43-9A2E-8048-24F2-A775BC18EF1C}"/>
                </a:ext>
              </a:extLst>
            </p:cNvPr>
            <p:cNvSpPr/>
            <p:nvPr/>
          </p:nvSpPr>
          <p:spPr>
            <a:xfrm flipH="1">
              <a:off x="2572413" y="2407700"/>
              <a:ext cx="82100" cy="54625"/>
            </a:xfrm>
            <a:custGeom>
              <a:avLst/>
              <a:gdLst/>
              <a:ahLst/>
              <a:cxnLst/>
              <a:rect l="l" t="t" r="r" b="b"/>
              <a:pathLst>
                <a:path w="3284" h="2185" extrusionOk="0">
                  <a:moveTo>
                    <a:pt x="1965" y="0"/>
                  </a:moveTo>
                  <a:cubicBezTo>
                    <a:pt x="1899" y="0"/>
                    <a:pt x="1831" y="5"/>
                    <a:pt x="1763" y="14"/>
                  </a:cubicBezTo>
                  <a:cubicBezTo>
                    <a:pt x="1277" y="44"/>
                    <a:pt x="851" y="257"/>
                    <a:pt x="487" y="622"/>
                  </a:cubicBezTo>
                  <a:cubicBezTo>
                    <a:pt x="304" y="804"/>
                    <a:pt x="0" y="1169"/>
                    <a:pt x="61" y="1473"/>
                  </a:cubicBezTo>
                  <a:cubicBezTo>
                    <a:pt x="152" y="1868"/>
                    <a:pt x="639" y="2050"/>
                    <a:pt x="943" y="2141"/>
                  </a:cubicBezTo>
                  <a:cubicBezTo>
                    <a:pt x="1072" y="2163"/>
                    <a:pt x="1216" y="2184"/>
                    <a:pt x="1375" y="2184"/>
                  </a:cubicBezTo>
                  <a:cubicBezTo>
                    <a:pt x="1441" y="2184"/>
                    <a:pt x="1510" y="2181"/>
                    <a:pt x="1581" y="2172"/>
                  </a:cubicBezTo>
                  <a:cubicBezTo>
                    <a:pt x="1824" y="2172"/>
                    <a:pt x="2037" y="2141"/>
                    <a:pt x="2280" y="2020"/>
                  </a:cubicBezTo>
                  <a:cubicBezTo>
                    <a:pt x="2766" y="1777"/>
                    <a:pt x="3283" y="1290"/>
                    <a:pt x="3283" y="682"/>
                  </a:cubicBezTo>
                  <a:cubicBezTo>
                    <a:pt x="3283" y="561"/>
                    <a:pt x="3101" y="378"/>
                    <a:pt x="3040" y="348"/>
                  </a:cubicBezTo>
                  <a:cubicBezTo>
                    <a:pt x="2704" y="141"/>
                    <a:pt x="2346" y="0"/>
                    <a:pt x="196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" name="Google Shape;22860;p77">
              <a:extLst>
                <a:ext uri="{FF2B5EF4-FFF2-40B4-BE49-F238E27FC236}">
                  <a16:creationId xmlns:a16="http://schemas.microsoft.com/office/drawing/2014/main" id="{E811D73E-85AE-1B18-1A85-7082F52549E0}"/>
                </a:ext>
              </a:extLst>
            </p:cNvPr>
            <p:cNvSpPr/>
            <p:nvPr/>
          </p:nvSpPr>
          <p:spPr>
            <a:xfrm flipH="1">
              <a:off x="2649938" y="2428225"/>
              <a:ext cx="52450" cy="29225"/>
            </a:xfrm>
            <a:custGeom>
              <a:avLst/>
              <a:gdLst/>
              <a:ahLst/>
              <a:cxnLst/>
              <a:rect l="l" t="t" r="r" b="b"/>
              <a:pathLst>
                <a:path w="2098" h="1169" extrusionOk="0">
                  <a:moveTo>
                    <a:pt x="1938" y="1"/>
                  </a:moveTo>
                  <a:cubicBezTo>
                    <a:pt x="1921" y="1"/>
                    <a:pt x="1903" y="4"/>
                    <a:pt x="1885" y="13"/>
                  </a:cubicBezTo>
                  <a:cubicBezTo>
                    <a:pt x="1611" y="165"/>
                    <a:pt x="1247" y="348"/>
                    <a:pt x="943" y="500"/>
                  </a:cubicBezTo>
                  <a:cubicBezTo>
                    <a:pt x="639" y="652"/>
                    <a:pt x="365" y="804"/>
                    <a:pt x="92" y="956"/>
                  </a:cubicBezTo>
                  <a:cubicBezTo>
                    <a:pt x="31" y="1016"/>
                    <a:pt x="0" y="1077"/>
                    <a:pt x="31" y="1108"/>
                  </a:cubicBezTo>
                  <a:cubicBezTo>
                    <a:pt x="31" y="1168"/>
                    <a:pt x="92" y="1168"/>
                    <a:pt x="152" y="1168"/>
                  </a:cubicBezTo>
                  <a:lnTo>
                    <a:pt x="183" y="1168"/>
                  </a:lnTo>
                  <a:cubicBezTo>
                    <a:pt x="456" y="1016"/>
                    <a:pt x="760" y="864"/>
                    <a:pt x="1064" y="712"/>
                  </a:cubicBezTo>
                  <a:cubicBezTo>
                    <a:pt x="1368" y="560"/>
                    <a:pt x="1703" y="348"/>
                    <a:pt x="2007" y="196"/>
                  </a:cubicBezTo>
                  <a:cubicBezTo>
                    <a:pt x="2037" y="165"/>
                    <a:pt x="2098" y="104"/>
                    <a:pt x="2037" y="44"/>
                  </a:cubicBezTo>
                  <a:cubicBezTo>
                    <a:pt x="2015" y="22"/>
                    <a:pt x="1979" y="1"/>
                    <a:pt x="193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" name="Google Shape;22861;p77">
              <a:extLst>
                <a:ext uri="{FF2B5EF4-FFF2-40B4-BE49-F238E27FC236}">
                  <a16:creationId xmlns:a16="http://schemas.microsoft.com/office/drawing/2014/main" id="{711B42E6-F331-7A5E-AF10-8D3BF25F249A}"/>
                </a:ext>
              </a:extLst>
            </p:cNvPr>
            <p:cNvSpPr/>
            <p:nvPr/>
          </p:nvSpPr>
          <p:spPr>
            <a:xfrm flipH="1">
              <a:off x="2652213" y="2417150"/>
              <a:ext cx="50175" cy="7625"/>
            </a:xfrm>
            <a:custGeom>
              <a:avLst/>
              <a:gdLst/>
              <a:ahLst/>
              <a:cxnLst/>
              <a:rect l="l" t="t" r="r" b="b"/>
              <a:pathLst>
                <a:path w="2007" h="305" extrusionOk="0">
                  <a:moveTo>
                    <a:pt x="1915" y="0"/>
                  </a:moveTo>
                  <a:cubicBezTo>
                    <a:pt x="1611" y="0"/>
                    <a:pt x="1307" y="31"/>
                    <a:pt x="1004" y="31"/>
                  </a:cubicBezTo>
                  <a:cubicBezTo>
                    <a:pt x="882" y="31"/>
                    <a:pt x="730" y="31"/>
                    <a:pt x="608" y="92"/>
                  </a:cubicBezTo>
                  <a:cubicBezTo>
                    <a:pt x="456" y="92"/>
                    <a:pt x="304" y="122"/>
                    <a:pt x="122" y="122"/>
                  </a:cubicBezTo>
                  <a:cubicBezTo>
                    <a:pt x="92" y="122"/>
                    <a:pt x="92" y="152"/>
                    <a:pt x="31" y="152"/>
                  </a:cubicBezTo>
                  <a:cubicBezTo>
                    <a:pt x="31" y="183"/>
                    <a:pt x="0" y="183"/>
                    <a:pt x="31" y="213"/>
                  </a:cubicBezTo>
                  <a:lnTo>
                    <a:pt x="122" y="304"/>
                  </a:lnTo>
                  <a:lnTo>
                    <a:pt x="304" y="304"/>
                  </a:lnTo>
                  <a:cubicBezTo>
                    <a:pt x="548" y="274"/>
                    <a:pt x="791" y="274"/>
                    <a:pt x="1034" y="274"/>
                  </a:cubicBezTo>
                  <a:cubicBezTo>
                    <a:pt x="1338" y="274"/>
                    <a:pt x="1611" y="244"/>
                    <a:pt x="1885" y="244"/>
                  </a:cubicBezTo>
                  <a:cubicBezTo>
                    <a:pt x="1946" y="244"/>
                    <a:pt x="1946" y="244"/>
                    <a:pt x="1976" y="183"/>
                  </a:cubicBezTo>
                  <a:cubicBezTo>
                    <a:pt x="2007" y="183"/>
                    <a:pt x="2007" y="152"/>
                    <a:pt x="2007" y="122"/>
                  </a:cubicBezTo>
                  <a:cubicBezTo>
                    <a:pt x="2007" y="92"/>
                    <a:pt x="1976" y="0"/>
                    <a:pt x="191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88" name="Google Shape;22862;p77">
              <a:extLst>
                <a:ext uri="{FF2B5EF4-FFF2-40B4-BE49-F238E27FC236}">
                  <a16:creationId xmlns:a16="http://schemas.microsoft.com/office/drawing/2014/main" id="{98CC6963-9776-CF29-8394-7C7ABBA060D6}"/>
                </a:ext>
              </a:extLst>
            </p:cNvPr>
            <p:cNvSpPr/>
            <p:nvPr/>
          </p:nvSpPr>
          <p:spPr>
            <a:xfrm flipH="1">
              <a:off x="2643088" y="2436325"/>
              <a:ext cx="21300" cy="18850"/>
            </a:xfrm>
            <a:custGeom>
              <a:avLst/>
              <a:gdLst/>
              <a:ahLst/>
              <a:cxnLst/>
              <a:rect l="l" t="t" r="r" b="b"/>
              <a:pathLst>
                <a:path w="852" h="754" extrusionOk="0">
                  <a:moveTo>
                    <a:pt x="726" y="1"/>
                  </a:moveTo>
                  <a:cubicBezTo>
                    <a:pt x="699" y="1"/>
                    <a:pt x="669" y="8"/>
                    <a:pt x="639" y="24"/>
                  </a:cubicBezTo>
                  <a:cubicBezTo>
                    <a:pt x="456" y="236"/>
                    <a:pt x="274" y="419"/>
                    <a:pt x="31" y="571"/>
                  </a:cubicBezTo>
                  <a:cubicBezTo>
                    <a:pt x="0" y="601"/>
                    <a:pt x="0" y="692"/>
                    <a:pt x="31" y="723"/>
                  </a:cubicBezTo>
                  <a:cubicBezTo>
                    <a:pt x="31" y="753"/>
                    <a:pt x="91" y="753"/>
                    <a:pt x="122" y="753"/>
                  </a:cubicBezTo>
                  <a:cubicBezTo>
                    <a:pt x="152" y="753"/>
                    <a:pt x="152" y="723"/>
                    <a:pt x="183" y="723"/>
                  </a:cubicBezTo>
                  <a:cubicBezTo>
                    <a:pt x="365" y="540"/>
                    <a:pt x="608" y="388"/>
                    <a:pt x="791" y="176"/>
                  </a:cubicBezTo>
                  <a:cubicBezTo>
                    <a:pt x="851" y="145"/>
                    <a:pt x="851" y="84"/>
                    <a:pt x="791" y="24"/>
                  </a:cubicBezTo>
                  <a:cubicBezTo>
                    <a:pt x="775" y="8"/>
                    <a:pt x="753" y="1"/>
                    <a:pt x="72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89" name="Google Shape;22863;p77">
              <a:extLst>
                <a:ext uri="{FF2B5EF4-FFF2-40B4-BE49-F238E27FC236}">
                  <a16:creationId xmlns:a16="http://schemas.microsoft.com/office/drawing/2014/main" id="{DC65ACCC-7422-17C3-FA72-1981F9611BA7}"/>
                </a:ext>
              </a:extLst>
            </p:cNvPr>
            <p:cNvSpPr/>
            <p:nvPr/>
          </p:nvSpPr>
          <p:spPr>
            <a:xfrm flipH="1">
              <a:off x="2650688" y="2387175"/>
              <a:ext cx="44100" cy="30750"/>
            </a:xfrm>
            <a:custGeom>
              <a:avLst/>
              <a:gdLst/>
              <a:ahLst/>
              <a:cxnLst/>
              <a:rect l="l" t="t" r="r" b="b"/>
              <a:pathLst>
                <a:path w="1764" h="1230" extrusionOk="0">
                  <a:moveTo>
                    <a:pt x="145" y="0"/>
                  </a:moveTo>
                  <a:cubicBezTo>
                    <a:pt x="139" y="0"/>
                    <a:pt x="132" y="4"/>
                    <a:pt x="122" y="14"/>
                  </a:cubicBezTo>
                  <a:cubicBezTo>
                    <a:pt x="92" y="14"/>
                    <a:pt x="92" y="75"/>
                    <a:pt x="31" y="75"/>
                  </a:cubicBezTo>
                  <a:cubicBezTo>
                    <a:pt x="0" y="105"/>
                    <a:pt x="31" y="166"/>
                    <a:pt x="92" y="227"/>
                  </a:cubicBezTo>
                  <a:cubicBezTo>
                    <a:pt x="274" y="287"/>
                    <a:pt x="456" y="409"/>
                    <a:pt x="608" y="531"/>
                  </a:cubicBezTo>
                  <a:cubicBezTo>
                    <a:pt x="700" y="591"/>
                    <a:pt x="791" y="622"/>
                    <a:pt x="882" y="713"/>
                  </a:cubicBezTo>
                  <a:cubicBezTo>
                    <a:pt x="943" y="743"/>
                    <a:pt x="1034" y="835"/>
                    <a:pt x="1155" y="865"/>
                  </a:cubicBezTo>
                  <a:cubicBezTo>
                    <a:pt x="1216" y="926"/>
                    <a:pt x="1307" y="987"/>
                    <a:pt x="1368" y="1047"/>
                  </a:cubicBezTo>
                  <a:cubicBezTo>
                    <a:pt x="1429" y="1078"/>
                    <a:pt x="1520" y="1139"/>
                    <a:pt x="1551" y="1199"/>
                  </a:cubicBezTo>
                  <a:cubicBezTo>
                    <a:pt x="1611" y="1230"/>
                    <a:pt x="1611" y="1230"/>
                    <a:pt x="1642" y="1230"/>
                  </a:cubicBezTo>
                  <a:cubicBezTo>
                    <a:pt x="1672" y="1230"/>
                    <a:pt x="1672" y="1230"/>
                    <a:pt x="1703" y="1199"/>
                  </a:cubicBezTo>
                  <a:cubicBezTo>
                    <a:pt x="1763" y="1169"/>
                    <a:pt x="1763" y="1078"/>
                    <a:pt x="1703" y="1047"/>
                  </a:cubicBezTo>
                  <a:cubicBezTo>
                    <a:pt x="1642" y="987"/>
                    <a:pt x="1551" y="926"/>
                    <a:pt x="1490" y="865"/>
                  </a:cubicBezTo>
                  <a:cubicBezTo>
                    <a:pt x="1368" y="774"/>
                    <a:pt x="1307" y="713"/>
                    <a:pt x="1186" y="622"/>
                  </a:cubicBezTo>
                  <a:cubicBezTo>
                    <a:pt x="1064" y="561"/>
                    <a:pt x="912" y="470"/>
                    <a:pt x="791" y="379"/>
                  </a:cubicBezTo>
                  <a:cubicBezTo>
                    <a:pt x="730" y="318"/>
                    <a:pt x="639" y="287"/>
                    <a:pt x="578" y="227"/>
                  </a:cubicBezTo>
                  <a:cubicBezTo>
                    <a:pt x="456" y="136"/>
                    <a:pt x="304" y="75"/>
                    <a:pt x="183" y="14"/>
                  </a:cubicBezTo>
                  <a:cubicBezTo>
                    <a:pt x="163" y="14"/>
                    <a:pt x="156" y="0"/>
                    <a:pt x="14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0" name="Google Shape;22864;p77">
              <a:extLst>
                <a:ext uri="{FF2B5EF4-FFF2-40B4-BE49-F238E27FC236}">
                  <a16:creationId xmlns:a16="http://schemas.microsoft.com/office/drawing/2014/main" id="{6A422224-272E-9CA9-9671-B82BB713B394}"/>
                </a:ext>
              </a:extLst>
            </p:cNvPr>
            <p:cNvSpPr/>
            <p:nvPr/>
          </p:nvSpPr>
          <p:spPr>
            <a:xfrm flipH="1">
              <a:off x="2498713" y="2499225"/>
              <a:ext cx="53975" cy="7625"/>
            </a:xfrm>
            <a:custGeom>
              <a:avLst/>
              <a:gdLst/>
              <a:ahLst/>
              <a:cxnLst/>
              <a:rect l="l" t="t" r="r" b="b"/>
              <a:pathLst>
                <a:path w="2159" h="305" extrusionOk="0">
                  <a:moveTo>
                    <a:pt x="852" y="0"/>
                  </a:moveTo>
                  <a:cubicBezTo>
                    <a:pt x="608" y="0"/>
                    <a:pt x="365" y="0"/>
                    <a:pt x="122" y="30"/>
                  </a:cubicBezTo>
                  <a:cubicBezTo>
                    <a:pt x="92" y="30"/>
                    <a:pt x="92" y="30"/>
                    <a:pt x="61" y="61"/>
                  </a:cubicBezTo>
                  <a:cubicBezTo>
                    <a:pt x="0" y="91"/>
                    <a:pt x="0" y="91"/>
                    <a:pt x="0" y="152"/>
                  </a:cubicBezTo>
                  <a:cubicBezTo>
                    <a:pt x="0" y="182"/>
                    <a:pt x="0" y="182"/>
                    <a:pt x="61" y="213"/>
                  </a:cubicBezTo>
                  <a:cubicBezTo>
                    <a:pt x="61" y="243"/>
                    <a:pt x="92" y="243"/>
                    <a:pt x="122" y="243"/>
                  </a:cubicBezTo>
                  <a:cubicBezTo>
                    <a:pt x="274" y="243"/>
                    <a:pt x="396" y="213"/>
                    <a:pt x="548" y="213"/>
                  </a:cubicBezTo>
                  <a:lnTo>
                    <a:pt x="943" y="213"/>
                  </a:lnTo>
                  <a:cubicBezTo>
                    <a:pt x="1064" y="213"/>
                    <a:pt x="1277" y="243"/>
                    <a:pt x="1429" y="243"/>
                  </a:cubicBezTo>
                  <a:cubicBezTo>
                    <a:pt x="1611" y="243"/>
                    <a:pt x="1824" y="304"/>
                    <a:pt x="2037" y="304"/>
                  </a:cubicBezTo>
                  <a:cubicBezTo>
                    <a:pt x="2098" y="304"/>
                    <a:pt x="2159" y="213"/>
                    <a:pt x="2128" y="182"/>
                  </a:cubicBezTo>
                  <a:cubicBezTo>
                    <a:pt x="2128" y="91"/>
                    <a:pt x="2098" y="61"/>
                    <a:pt x="2037" y="61"/>
                  </a:cubicBezTo>
                  <a:cubicBezTo>
                    <a:pt x="1885" y="61"/>
                    <a:pt x="1763" y="30"/>
                    <a:pt x="1642" y="30"/>
                  </a:cubicBezTo>
                  <a:cubicBezTo>
                    <a:pt x="1581" y="0"/>
                    <a:pt x="1459" y="0"/>
                    <a:pt x="136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1" name="Google Shape;22865;p77">
              <a:extLst>
                <a:ext uri="{FF2B5EF4-FFF2-40B4-BE49-F238E27FC236}">
                  <a16:creationId xmlns:a16="http://schemas.microsoft.com/office/drawing/2014/main" id="{0F88C788-7729-BF98-5FAD-F836CFB17089}"/>
                </a:ext>
              </a:extLst>
            </p:cNvPr>
            <p:cNvSpPr/>
            <p:nvPr/>
          </p:nvSpPr>
          <p:spPr>
            <a:xfrm flipH="1">
              <a:off x="2517713" y="2474900"/>
              <a:ext cx="24350" cy="20550"/>
            </a:xfrm>
            <a:custGeom>
              <a:avLst/>
              <a:gdLst/>
              <a:ahLst/>
              <a:cxnLst/>
              <a:rect l="l" t="t" r="r" b="b"/>
              <a:pathLst>
                <a:path w="974" h="822" extrusionOk="0">
                  <a:moveTo>
                    <a:pt x="852" y="0"/>
                  </a:moveTo>
                  <a:cubicBezTo>
                    <a:pt x="791" y="0"/>
                    <a:pt x="791" y="61"/>
                    <a:pt x="761" y="61"/>
                  </a:cubicBezTo>
                  <a:cubicBezTo>
                    <a:pt x="548" y="244"/>
                    <a:pt x="275" y="426"/>
                    <a:pt x="31" y="608"/>
                  </a:cubicBezTo>
                  <a:cubicBezTo>
                    <a:pt x="1" y="669"/>
                    <a:pt x="1" y="730"/>
                    <a:pt x="31" y="760"/>
                  </a:cubicBezTo>
                  <a:cubicBezTo>
                    <a:pt x="92" y="821"/>
                    <a:pt x="92" y="821"/>
                    <a:pt x="123" y="821"/>
                  </a:cubicBezTo>
                  <a:cubicBezTo>
                    <a:pt x="153" y="821"/>
                    <a:pt x="214" y="821"/>
                    <a:pt x="214" y="760"/>
                  </a:cubicBezTo>
                  <a:cubicBezTo>
                    <a:pt x="427" y="578"/>
                    <a:pt x="700" y="396"/>
                    <a:pt x="913" y="183"/>
                  </a:cubicBezTo>
                  <a:cubicBezTo>
                    <a:pt x="974" y="152"/>
                    <a:pt x="974" y="152"/>
                    <a:pt x="974" y="122"/>
                  </a:cubicBezTo>
                  <a:cubicBezTo>
                    <a:pt x="974" y="92"/>
                    <a:pt x="974" y="92"/>
                    <a:pt x="913" y="61"/>
                  </a:cubicBezTo>
                  <a:cubicBezTo>
                    <a:pt x="882" y="0"/>
                    <a:pt x="882" y="0"/>
                    <a:pt x="85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2" name="Google Shape;22866;p77">
              <a:extLst>
                <a:ext uri="{FF2B5EF4-FFF2-40B4-BE49-F238E27FC236}">
                  <a16:creationId xmlns:a16="http://schemas.microsoft.com/office/drawing/2014/main" id="{F7EEC8EF-97BF-2854-0298-5521189A34B2}"/>
                </a:ext>
              </a:extLst>
            </p:cNvPr>
            <p:cNvSpPr/>
            <p:nvPr/>
          </p:nvSpPr>
          <p:spPr>
            <a:xfrm flipH="1">
              <a:off x="2512388" y="2511375"/>
              <a:ext cx="17500" cy="6850"/>
            </a:xfrm>
            <a:custGeom>
              <a:avLst/>
              <a:gdLst/>
              <a:ahLst/>
              <a:cxnLst/>
              <a:rect l="l" t="t" r="r" b="b"/>
              <a:pathLst>
                <a:path w="700" h="274" extrusionOk="0">
                  <a:moveTo>
                    <a:pt x="122" y="0"/>
                  </a:moveTo>
                  <a:cubicBezTo>
                    <a:pt x="61" y="0"/>
                    <a:pt x="0" y="61"/>
                    <a:pt x="0" y="122"/>
                  </a:cubicBezTo>
                  <a:cubicBezTo>
                    <a:pt x="0" y="152"/>
                    <a:pt x="0" y="152"/>
                    <a:pt x="61" y="183"/>
                  </a:cubicBezTo>
                  <a:cubicBezTo>
                    <a:pt x="91" y="213"/>
                    <a:pt x="91" y="213"/>
                    <a:pt x="122" y="213"/>
                  </a:cubicBezTo>
                  <a:cubicBezTo>
                    <a:pt x="274" y="213"/>
                    <a:pt x="426" y="274"/>
                    <a:pt x="578" y="274"/>
                  </a:cubicBezTo>
                  <a:cubicBezTo>
                    <a:pt x="669" y="274"/>
                    <a:pt x="699" y="183"/>
                    <a:pt x="699" y="152"/>
                  </a:cubicBezTo>
                  <a:cubicBezTo>
                    <a:pt x="699" y="61"/>
                    <a:pt x="669" y="31"/>
                    <a:pt x="578" y="31"/>
                  </a:cubicBezTo>
                  <a:cubicBezTo>
                    <a:pt x="426" y="31"/>
                    <a:pt x="274" y="31"/>
                    <a:pt x="12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3" name="Google Shape;22867;p77">
              <a:extLst>
                <a:ext uri="{FF2B5EF4-FFF2-40B4-BE49-F238E27FC236}">
                  <a16:creationId xmlns:a16="http://schemas.microsoft.com/office/drawing/2014/main" id="{232994A5-1281-897C-EB64-09918E9D4E6B}"/>
                </a:ext>
              </a:extLst>
            </p:cNvPr>
            <p:cNvSpPr/>
            <p:nvPr/>
          </p:nvSpPr>
          <p:spPr>
            <a:xfrm flipH="1">
              <a:off x="858863" y="2128000"/>
              <a:ext cx="66125" cy="102250"/>
            </a:xfrm>
            <a:custGeom>
              <a:avLst/>
              <a:gdLst/>
              <a:ahLst/>
              <a:cxnLst/>
              <a:rect l="l" t="t" r="r" b="b"/>
              <a:pathLst>
                <a:path w="2645" h="4090" extrusionOk="0">
                  <a:moveTo>
                    <a:pt x="1262" y="0"/>
                  </a:moveTo>
                  <a:cubicBezTo>
                    <a:pt x="904" y="0"/>
                    <a:pt x="564" y="524"/>
                    <a:pt x="426" y="746"/>
                  </a:cubicBezTo>
                  <a:cubicBezTo>
                    <a:pt x="182" y="1080"/>
                    <a:pt x="0" y="1627"/>
                    <a:pt x="30" y="2083"/>
                  </a:cubicBezTo>
                  <a:cubicBezTo>
                    <a:pt x="91" y="2843"/>
                    <a:pt x="517" y="3815"/>
                    <a:pt x="1337" y="4059"/>
                  </a:cubicBezTo>
                  <a:cubicBezTo>
                    <a:pt x="1368" y="4059"/>
                    <a:pt x="1398" y="4059"/>
                    <a:pt x="1429" y="4089"/>
                  </a:cubicBezTo>
                  <a:cubicBezTo>
                    <a:pt x="1672" y="4059"/>
                    <a:pt x="1976" y="3785"/>
                    <a:pt x="2097" y="3633"/>
                  </a:cubicBezTo>
                  <a:cubicBezTo>
                    <a:pt x="2432" y="3177"/>
                    <a:pt x="2644" y="2691"/>
                    <a:pt x="2644" y="2113"/>
                  </a:cubicBezTo>
                  <a:cubicBezTo>
                    <a:pt x="2644" y="1262"/>
                    <a:pt x="2158" y="290"/>
                    <a:pt x="1368" y="16"/>
                  </a:cubicBezTo>
                  <a:cubicBezTo>
                    <a:pt x="1333" y="5"/>
                    <a:pt x="1297" y="0"/>
                    <a:pt x="126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4" name="Google Shape;22868;p77">
              <a:extLst>
                <a:ext uri="{FF2B5EF4-FFF2-40B4-BE49-F238E27FC236}">
                  <a16:creationId xmlns:a16="http://schemas.microsoft.com/office/drawing/2014/main" id="{87328749-249C-1DC0-8F5A-108F2FA268CD}"/>
                </a:ext>
              </a:extLst>
            </p:cNvPr>
            <p:cNvSpPr/>
            <p:nvPr/>
          </p:nvSpPr>
          <p:spPr>
            <a:xfrm flipH="1">
              <a:off x="893813" y="2065750"/>
              <a:ext cx="121625" cy="91550"/>
            </a:xfrm>
            <a:custGeom>
              <a:avLst/>
              <a:gdLst/>
              <a:ahLst/>
              <a:cxnLst/>
              <a:rect l="l" t="t" r="r" b="b"/>
              <a:pathLst>
                <a:path w="4865" h="3662" extrusionOk="0">
                  <a:moveTo>
                    <a:pt x="1302" y="0"/>
                  </a:moveTo>
                  <a:cubicBezTo>
                    <a:pt x="1215" y="0"/>
                    <a:pt x="1126" y="4"/>
                    <a:pt x="1034" y="14"/>
                  </a:cubicBezTo>
                  <a:cubicBezTo>
                    <a:pt x="670" y="14"/>
                    <a:pt x="335" y="74"/>
                    <a:pt x="1" y="196"/>
                  </a:cubicBezTo>
                  <a:cubicBezTo>
                    <a:pt x="31" y="500"/>
                    <a:pt x="92" y="865"/>
                    <a:pt x="183" y="1169"/>
                  </a:cubicBezTo>
                  <a:cubicBezTo>
                    <a:pt x="396" y="1716"/>
                    <a:pt x="639" y="2141"/>
                    <a:pt x="1034" y="2536"/>
                  </a:cubicBezTo>
                  <a:cubicBezTo>
                    <a:pt x="1673" y="3236"/>
                    <a:pt x="2737" y="3661"/>
                    <a:pt x="3770" y="3661"/>
                  </a:cubicBezTo>
                  <a:cubicBezTo>
                    <a:pt x="4104" y="3600"/>
                    <a:pt x="4500" y="3539"/>
                    <a:pt x="4803" y="3388"/>
                  </a:cubicBezTo>
                  <a:cubicBezTo>
                    <a:pt x="4864" y="3357"/>
                    <a:pt x="4743" y="2932"/>
                    <a:pt x="4743" y="2840"/>
                  </a:cubicBezTo>
                  <a:cubicBezTo>
                    <a:pt x="4682" y="2506"/>
                    <a:pt x="4560" y="2202"/>
                    <a:pt x="4408" y="1898"/>
                  </a:cubicBezTo>
                  <a:cubicBezTo>
                    <a:pt x="4044" y="1229"/>
                    <a:pt x="3436" y="561"/>
                    <a:pt x="2706" y="318"/>
                  </a:cubicBezTo>
                  <a:cubicBezTo>
                    <a:pt x="2216" y="137"/>
                    <a:pt x="1791" y="0"/>
                    <a:pt x="130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5" name="Google Shape;22869;p77">
              <a:extLst>
                <a:ext uri="{FF2B5EF4-FFF2-40B4-BE49-F238E27FC236}">
                  <a16:creationId xmlns:a16="http://schemas.microsoft.com/office/drawing/2014/main" id="{23868958-D6CD-BDC4-C017-8B652B52E1EB}"/>
                </a:ext>
              </a:extLst>
            </p:cNvPr>
            <p:cNvSpPr/>
            <p:nvPr/>
          </p:nvSpPr>
          <p:spPr>
            <a:xfrm flipH="1">
              <a:off x="893063" y="2048550"/>
              <a:ext cx="58525" cy="87450"/>
            </a:xfrm>
            <a:custGeom>
              <a:avLst/>
              <a:gdLst/>
              <a:ahLst/>
              <a:cxnLst/>
              <a:rect l="l" t="t" r="r" b="b"/>
              <a:pathLst>
                <a:path w="2341" h="3498" extrusionOk="0">
                  <a:moveTo>
                    <a:pt x="998" y="1"/>
                  </a:moveTo>
                  <a:cubicBezTo>
                    <a:pt x="706" y="1"/>
                    <a:pt x="421" y="346"/>
                    <a:pt x="304" y="580"/>
                  </a:cubicBezTo>
                  <a:cubicBezTo>
                    <a:pt x="122" y="884"/>
                    <a:pt x="0" y="1310"/>
                    <a:pt x="31" y="1674"/>
                  </a:cubicBezTo>
                  <a:cubicBezTo>
                    <a:pt x="122" y="2404"/>
                    <a:pt x="578" y="3376"/>
                    <a:pt x="1398" y="3468"/>
                  </a:cubicBezTo>
                  <a:cubicBezTo>
                    <a:pt x="1398" y="3468"/>
                    <a:pt x="1429" y="3468"/>
                    <a:pt x="1429" y="3498"/>
                  </a:cubicBezTo>
                  <a:cubicBezTo>
                    <a:pt x="1733" y="3468"/>
                    <a:pt x="1976" y="3103"/>
                    <a:pt x="2097" y="2890"/>
                  </a:cubicBezTo>
                  <a:cubicBezTo>
                    <a:pt x="2280" y="2495"/>
                    <a:pt x="2341" y="2130"/>
                    <a:pt x="2310" y="1705"/>
                  </a:cubicBezTo>
                  <a:cubicBezTo>
                    <a:pt x="2280" y="1218"/>
                    <a:pt x="2006" y="762"/>
                    <a:pt x="1672" y="428"/>
                  </a:cubicBezTo>
                  <a:cubicBezTo>
                    <a:pt x="1520" y="276"/>
                    <a:pt x="1246" y="33"/>
                    <a:pt x="1034" y="3"/>
                  </a:cubicBezTo>
                  <a:cubicBezTo>
                    <a:pt x="1022" y="1"/>
                    <a:pt x="1010" y="1"/>
                    <a:pt x="99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6" name="Google Shape;22870;p77">
              <a:extLst>
                <a:ext uri="{FF2B5EF4-FFF2-40B4-BE49-F238E27FC236}">
                  <a16:creationId xmlns:a16="http://schemas.microsoft.com/office/drawing/2014/main" id="{F890648C-980D-F963-3884-8BAD98588AAB}"/>
                </a:ext>
              </a:extLst>
            </p:cNvPr>
            <p:cNvSpPr/>
            <p:nvPr/>
          </p:nvSpPr>
          <p:spPr>
            <a:xfrm flipH="1">
              <a:off x="803388" y="2059525"/>
              <a:ext cx="106425" cy="79525"/>
            </a:xfrm>
            <a:custGeom>
              <a:avLst/>
              <a:gdLst/>
              <a:ahLst/>
              <a:cxnLst/>
              <a:rect l="l" t="t" r="r" b="b"/>
              <a:pathLst>
                <a:path w="4257" h="3181" extrusionOk="0">
                  <a:moveTo>
                    <a:pt x="2766" y="0"/>
                  </a:moveTo>
                  <a:cubicBezTo>
                    <a:pt x="2426" y="0"/>
                    <a:pt x="2095" y="54"/>
                    <a:pt x="1764" y="171"/>
                  </a:cubicBezTo>
                  <a:cubicBezTo>
                    <a:pt x="1186" y="354"/>
                    <a:pt x="609" y="901"/>
                    <a:pt x="335" y="1478"/>
                  </a:cubicBezTo>
                  <a:cubicBezTo>
                    <a:pt x="183" y="1813"/>
                    <a:pt x="1" y="2299"/>
                    <a:pt x="153" y="2725"/>
                  </a:cubicBezTo>
                  <a:cubicBezTo>
                    <a:pt x="305" y="3089"/>
                    <a:pt x="974" y="3181"/>
                    <a:pt x="1338" y="3181"/>
                  </a:cubicBezTo>
                  <a:lnTo>
                    <a:pt x="1551" y="3181"/>
                  </a:lnTo>
                  <a:cubicBezTo>
                    <a:pt x="2037" y="3181"/>
                    <a:pt x="2585" y="2998"/>
                    <a:pt x="2980" y="2664"/>
                  </a:cubicBezTo>
                  <a:cubicBezTo>
                    <a:pt x="3588" y="2208"/>
                    <a:pt x="4256" y="1296"/>
                    <a:pt x="4013" y="475"/>
                  </a:cubicBezTo>
                  <a:cubicBezTo>
                    <a:pt x="3952" y="232"/>
                    <a:pt x="3527" y="80"/>
                    <a:pt x="3344" y="50"/>
                  </a:cubicBezTo>
                  <a:cubicBezTo>
                    <a:pt x="3148" y="17"/>
                    <a:pt x="2956" y="0"/>
                    <a:pt x="276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7" name="Google Shape;22871;p77">
              <a:extLst>
                <a:ext uri="{FF2B5EF4-FFF2-40B4-BE49-F238E27FC236}">
                  <a16:creationId xmlns:a16="http://schemas.microsoft.com/office/drawing/2014/main" id="{4148EFCC-1358-2EA7-8407-86F59520D43D}"/>
                </a:ext>
              </a:extLst>
            </p:cNvPr>
            <p:cNvSpPr/>
            <p:nvPr/>
          </p:nvSpPr>
          <p:spPr>
            <a:xfrm flipH="1">
              <a:off x="883188" y="2109400"/>
              <a:ext cx="83600" cy="91975"/>
            </a:xfrm>
            <a:custGeom>
              <a:avLst/>
              <a:gdLst/>
              <a:ahLst/>
              <a:cxnLst/>
              <a:rect l="l" t="t" r="r" b="b"/>
              <a:pathLst>
                <a:path w="3344" h="3679" extrusionOk="0">
                  <a:moveTo>
                    <a:pt x="2614" y="0"/>
                  </a:moveTo>
                  <a:cubicBezTo>
                    <a:pt x="2432" y="0"/>
                    <a:pt x="2280" y="31"/>
                    <a:pt x="2098" y="61"/>
                  </a:cubicBezTo>
                  <a:cubicBezTo>
                    <a:pt x="1550" y="243"/>
                    <a:pt x="1034" y="547"/>
                    <a:pt x="669" y="942"/>
                  </a:cubicBezTo>
                  <a:cubicBezTo>
                    <a:pt x="335" y="1398"/>
                    <a:pt x="61" y="1915"/>
                    <a:pt x="31" y="2462"/>
                  </a:cubicBezTo>
                  <a:cubicBezTo>
                    <a:pt x="0" y="2888"/>
                    <a:pt x="0" y="3283"/>
                    <a:pt x="61" y="3678"/>
                  </a:cubicBezTo>
                  <a:cubicBezTo>
                    <a:pt x="882" y="3465"/>
                    <a:pt x="1733" y="3313"/>
                    <a:pt x="2310" y="2675"/>
                  </a:cubicBezTo>
                  <a:cubicBezTo>
                    <a:pt x="2918" y="1976"/>
                    <a:pt x="3344" y="912"/>
                    <a:pt x="3040" y="31"/>
                  </a:cubicBezTo>
                  <a:cubicBezTo>
                    <a:pt x="3040" y="0"/>
                    <a:pt x="2645" y="0"/>
                    <a:pt x="261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8" name="Google Shape;22874;p77">
              <a:extLst>
                <a:ext uri="{FF2B5EF4-FFF2-40B4-BE49-F238E27FC236}">
                  <a16:creationId xmlns:a16="http://schemas.microsoft.com/office/drawing/2014/main" id="{CB5796DF-3EB9-782C-03DC-A5F667A3823A}"/>
                </a:ext>
              </a:extLst>
            </p:cNvPr>
            <p:cNvSpPr/>
            <p:nvPr/>
          </p:nvSpPr>
          <p:spPr>
            <a:xfrm flipH="1">
              <a:off x="2876388" y="2496700"/>
              <a:ext cx="107925" cy="55425"/>
            </a:xfrm>
            <a:custGeom>
              <a:avLst/>
              <a:gdLst/>
              <a:ahLst/>
              <a:cxnLst/>
              <a:rect l="l" t="t" r="r" b="b"/>
              <a:pathLst>
                <a:path w="4317" h="2217" extrusionOk="0">
                  <a:moveTo>
                    <a:pt x="1654" y="1"/>
                  </a:moveTo>
                  <a:cubicBezTo>
                    <a:pt x="1083" y="1"/>
                    <a:pt x="505" y="176"/>
                    <a:pt x="1" y="557"/>
                  </a:cubicBezTo>
                  <a:cubicBezTo>
                    <a:pt x="426" y="1226"/>
                    <a:pt x="1065" y="1864"/>
                    <a:pt x="1855" y="2107"/>
                  </a:cubicBezTo>
                  <a:cubicBezTo>
                    <a:pt x="2143" y="2179"/>
                    <a:pt x="2438" y="2216"/>
                    <a:pt x="2729" y="2216"/>
                  </a:cubicBezTo>
                  <a:cubicBezTo>
                    <a:pt x="3299" y="2216"/>
                    <a:pt x="3854" y="2074"/>
                    <a:pt x="4317" y="1773"/>
                  </a:cubicBezTo>
                  <a:cubicBezTo>
                    <a:pt x="3855" y="668"/>
                    <a:pt x="2768" y="1"/>
                    <a:pt x="165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99" name="Google Shape;22875;p77">
              <a:extLst>
                <a:ext uri="{FF2B5EF4-FFF2-40B4-BE49-F238E27FC236}">
                  <a16:creationId xmlns:a16="http://schemas.microsoft.com/office/drawing/2014/main" id="{D5E0110C-994E-B1DA-F35F-5D3639A9A195}"/>
                </a:ext>
              </a:extLst>
            </p:cNvPr>
            <p:cNvSpPr/>
            <p:nvPr/>
          </p:nvSpPr>
          <p:spPr>
            <a:xfrm flipH="1">
              <a:off x="2834588" y="2411825"/>
              <a:ext cx="79800" cy="120100"/>
            </a:xfrm>
            <a:custGeom>
              <a:avLst/>
              <a:gdLst/>
              <a:ahLst/>
              <a:cxnLst/>
              <a:rect l="l" t="t" r="r" b="b"/>
              <a:pathLst>
                <a:path w="3192" h="4804" extrusionOk="0">
                  <a:moveTo>
                    <a:pt x="669" y="1"/>
                  </a:moveTo>
                  <a:cubicBezTo>
                    <a:pt x="608" y="31"/>
                    <a:pt x="578" y="92"/>
                    <a:pt x="547" y="153"/>
                  </a:cubicBezTo>
                  <a:lnTo>
                    <a:pt x="578" y="92"/>
                  </a:lnTo>
                  <a:lnTo>
                    <a:pt x="578" y="92"/>
                  </a:lnTo>
                  <a:cubicBezTo>
                    <a:pt x="91" y="760"/>
                    <a:pt x="0" y="1703"/>
                    <a:pt x="152" y="2463"/>
                  </a:cubicBezTo>
                  <a:cubicBezTo>
                    <a:pt x="395" y="3557"/>
                    <a:pt x="1307" y="4590"/>
                    <a:pt x="2371" y="4803"/>
                  </a:cubicBezTo>
                  <a:cubicBezTo>
                    <a:pt x="2553" y="4560"/>
                    <a:pt x="2705" y="4256"/>
                    <a:pt x="2796" y="3891"/>
                  </a:cubicBezTo>
                  <a:cubicBezTo>
                    <a:pt x="3192" y="2371"/>
                    <a:pt x="2280" y="669"/>
                    <a:pt x="882" y="61"/>
                  </a:cubicBezTo>
                  <a:lnTo>
                    <a:pt x="851" y="61"/>
                  </a:lnTo>
                  <a:cubicBezTo>
                    <a:pt x="760" y="31"/>
                    <a:pt x="730" y="31"/>
                    <a:pt x="66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0" name="Google Shape;22876;p77">
              <a:extLst>
                <a:ext uri="{FF2B5EF4-FFF2-40B4-BE49-F238E27FC236}">
                  <a16:creationId xmlns:a16="http://schemas.microsoft.com/office/drawing/2014/main" id="{EE7CDBCE-63AA-18BE-3FAF-615DD411D769}"/>
                </a:ext>
              </a:extLst>
            </p:cNvPr>
            <p:cNvSpPr/>
            <p:nvPr/>
          </p:nvSpPr>
          <p:spPr>
            <a:xfrm flipH="1">
              <a:off x="2741113" y="2413350"/>
              <a:ext cx="111725" cy="143650"/>
            </a:xfrm>
            <a:custGeom>
              <a:avLst/>
              <a:gdLst/>
              <a:ahLst/>
              <a:cxnLst/>
              <a:rect l="l" t="t" r="r" b="b"/>
              <a:pathLst>
                <a:path w="4469" h="5746" extrusionOk="0">
                  <a:moveTo>
                    <a:pt x="4256" y="0"/>
                  </a:moveTo>
                  <a:cubicBezTo>
                    <a:pt x="3161" y="92"/>
                    <a:pt x="2037" y="699"/>
                    <a:pt x="1338" y="1551"/>
                  </a:cubicBezTo>
                  <a:cubicBezTo>
                    <a:pt x="426" y="2736"/>
                    <a:pt x="0" y="4286"/>
                    <a:pt x="456" y="5745"/>
                  </a:cubicBezTo>
                  <a:cubicBezTo>
                    <a:pt x="1763" y="5624"/>
                    <a:pt x="3161" y="4712"/>
                    <a:pt x="3769" y="3496"/>
                  </a:cubicBezTo>
                  <a:cubicBezTo>
                    <a:pt x="3921" y="3162"/>
                    <a:pt x="4073" y="2827"/>
                    <a:pt x="4225" y="2432"/>
                  </a:cubicBezTo>
                  <a:cubicBezTo>
                    <a:pt x="4408" y="1642"/>
                    <a:pt x="4468" y="851"/>
                    <a:pt x="425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1" name="Google Shape;22877;p77">
              <a:extLst>
                <a:ext uri="{FF2B5EF4-FFF2-40B4-BE49-F238E27FC236}">
                  <a16:creationId xmlns:a16="http://schemas.microsoft.com/office/drawing/2014/main" id="{087B0717-2323-DFC0-52D0-12469F64EFF6}"/>
                </a:ext>
              </a:extLst>
            </p:cNvPr>
            <p:cNvSpPr/>
            <p:nvPr/>
          </p:nvSpPr>
          <p:spPr>
            <a:xfrm flipH="1">
              <a:off x="2735038" y="2534650"/>
              <a:ext cx="139075" cy="97850"/>
            </a:xfrm>
            <a:custGeom>
              <a:avLst/>
              <a:gdLst/>
              <a:ahLst/>
              <a:cxnLst/>
              <a:rect l="l" t="t" r="r" b="b"/>
              <a:pathLst>
                <a:path w="5563" h="3914" extrusionOk="0">
                  <a:moveTo>
                    <a:pt x="2307" y="0"/>
                  </a:moveTo>
                  <a:cubicBezTo>
                    <a:pt x="2216" y="0"/>
                    <a:pt x="2125" y="4"/>
                    <a:pt x="2037" y="12"/>
                  </a:cubicBezTo>
                  <a:cubicBezTo>
                    <a:pt x="1429" y="103"/>
                    <a:pt x="760" y="255"/>
                    <a:pt x="334" y="772"/>
                  </a:cubicBezTo>
                  <a:cubicBezTo>
                    <a:pt x="0" y="1197"/>
                    <a:pt x="395" y="1987"/>
                    <a:pt x="638" y="2322"/>
                  </a:cubicBezTo>
                  <a:cubicBezTo>
                    <a:pt x="1094" y="2990"/>
                    <a:pt x="1702" y="3477"/>
                    <a:pt x="2462" y="3750"/>
                  </a:cubicBezTo>
                  <a:cubicBezTo>
                    <a:pt x="2774" y="3846"/>
                    <a:pt x="3199" y="3914"/>
                    <a:pt x="3637" y="3914"/>
                  </a:cubicBezTo>
                  <a:cubicBezTo>
                    <a:pt x="4309" y="3914"/>
                    <a:pt x="5012" y="3755"/>
                    <a:pt x="5380" y="3294"/>
                  </a:cubicBezTo>
                  <a:cubicBezTo>
                    <a:pt x="5441" y="3203"/>
                    <a:pt x="5471" y="3173"/>
                    <a:pt x="5502" y="3082"/>
                  </a:cubicBezTo>
                  <a:cubicBezTo>
                    <a:pt x="5562" y="2838"/>
                    <a:pt x="5532" y="2474"/>
                    <a:pt x="5471" y="2291"/>
                  </a:cubicBezTo>
                  <a:cubicBezTo>
                    <a:pt x="5198" y="1531"/>
                    <a:pt x="4742" y="924"/>
                    <a:pt x="4103" y="498"/>
                  </a:cubicBezTo>
                  <a:cubicBezTo>
                    <a:pt x="3599" y="180"/>
                    <a:pt x="2933" y="0"/>
                    <a:pt x="2307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2" name="Google Shape;22879;p77">
              <a:extLst>
                <a:ext uri="{FF2B5EF4-FFF2-40B4-BE49-F238E27FC236}">
                  <a16:creationId xmlns:a16="http://schemas.microsoft.com/office/drawing/2014/main" id="{F789BD9A-2373-3C46-DAC0-54DE5F19017D}"/>
                </a:ext>
              </a:extLst>
            </p:cNvPr>
            <p:cNvSpPr/>
            <p:nvPr/>
          </p:nvSpPr>
          <p:spPr>
            <a:xfrm flipH="1">
              <a:off x="2785963" y="2532500"/>
              <a:ext cx="83600" cy="74950"/>
            </a:xfrm>
            <a:custGeom>
              <a:avLst/>
              <a:gdLst/>
              <a:ahLst/>
              <a:cxnLst/>
              <a:rect l="l" t="t" r="r" b="b"/>
              <a:pathLst>
                <a:path w="3344" h="2998" extrusionOk="0">
                  <a:moveTo>
                    <a:pt x="179" y="0"/>
                  </a:moveTo>
                  <a:cubicBezTo>
                    <a:pt x="170" y="0"/>
                    <a:pt x="161" y="2"/>
                    <a:pt x="152" y="6"/>
                  </a:cubicBezTo>
                  <a:cubicBezTo>
                    <a:pt x="61" y="67"/>
                    <a:pt x="0" y="128"/>
                    <a:pt x="31" y="219"/>
                  </a:cubicBezTo>
                  <a:cubicBezTo>
                    <a:pt x="61" y="310"/>
                    <a:pt x="122" y="432"/>
                    <a:pt x="152" y="523"/>
                  </a:cubicBezTo>
                  <a:cubicBezTo>
                    <a:pt x="183" y="584"/>
                    <a:pt x="183" y="645"/>
                    <a:pt x="213" y="706"/>
                  </a:cubicBezTo>
                  <a:cubicBezTo>
                    <a:pt x="274" y="736"/>
                    <a:pt x="304" y="766"/>
                    <a:pt x="304" y="827"/>
                  </a:cubicBezTo>
                  <a:cubicBezTo>
                    <a:pt x="487" y="1040"/>
                    <a:pt x="700" y="1253"/>
                    <a:pt x="912" y="1435"/>
                  </a:cubicBezTo>
                  <a:cubicBezTo>
                    <a:pt x="1247" y="1739"/>
                    <a:pt x="1581" y="1952"/>
                    <a:pt x="1946" y="2225"/>
                  </a:cubicBezTo>
                  <a:cubicBezTo>
                    <a:pt x="2128" y="2377"/>
                    <a:pt x="2310" y="2529"/>
                    <a:pt x="2554" y="2651"/>
                  </a:cubicBezTo>
                  <a:cubicBezTo>
                    <a:pt x="2614" y="2681"/>
                    <a:pt x="2706" y="2772"/>
                    <a:pt x="2827" y="2803"/>
                  </a:cubicBezTo>
                  <a:cubicBezTo>
                    <a:pt x="2858" y="2833"/>
                    <a:pt x="2888" y="2833"/>
                    <a:pt x="2918" y="2864"/>
                  </a:cubicBezTo>
                  <a:cubicBezTo>
                    <a:pt x="3010" y="2894"/>
                    <a:pt x="3040" y="2955"/>
                    <a:pt x="3131" y="2985"/>
                  </a:cubicBezTo>
                  <a:cubicBezTo>
                    <a:pt x="3147" y="2993"/>
                    <a:pt x="3166" y="2997"/>
                    <a:pt x="3185" y="2997"/>
                  </a:cubicBezTo>
                  <a:cubicBezTo>
                    <a:pt x="3236" y="2997"/>
                    <a:pt x="3291" y="2969"/>
                    <a:pt x="3314" y="2924"/>
                  </a:cubicBezTo>
                  <a:cubicBezTo>
                    <a:pt x="3344" y="2803"/>
                    <a:pt x="3314" y="2712"/>
                    <a:pt x="3222" y="2681"/>
                  </a:cubicBezTo>
                  <a:cubicBezTo>
                    <a:pt x="3162" y="2651"/>
                    <a:pt x="3040" y="2560"/>
                    <a:pt x="2949" y="2529"/>
                  </a:cubicBezTo>
                  <a:cubicBezTo>
                    <a:pt x="2918" y="2499"/>
                    <a:pt x="2858" y="2469"/>
                    <a:pt x="2797" y="2408"/>
                  </a:cubicBezTo>
                  <a:cubicBezTo>
                    <a:pt x="2645" y="2347"/>
                    <a:pt x="2554" y="2225"/>
                    <a:pt x="2432" y="2165"/>
                  </a:cubicBezTo>
                  <a:cubicBezTo>
                    <a:pt x="2098" y="1891"/>
                    <a:pt x="1733" y="1648"/>
                    <a:pt x="1399" y="1405"/>
                  </a:cubicBezTo>
                  <a:lnTo>
                    <a:pt x="1399" y="1405"/>
                  </a:lnTo>
                  <a:lnTo>
                    <a:pt x="1429" y="1435"/>
                  </a:lnTo>
                  <a:cubicBezTo>
                    <a:pt x="1247" y="1283"/>
                    <a:pt x="1095" y="1131"/>
                    <a:pt x="912" y="979"/>
                  </a:cubicBezTo>
                  <a:lnTo>
                    <a:pt x="578" y="645"/>
                  </a:lnTo>
                  <a:lnTo>
                    <a:pt x="578" y="645"/>
                  </a:lnTo>
                  <a:cubicBezTo>
                    <a:pt x="517" y="584"/>
                    <a:pt x="487" y="523"/>
                    <a:pt x="456" y="493"/>
                  </a:cubicBezTo>
                  <a:cubicBezTo>
                    <a:pt x="426" y="432"/>
                    <a:pt x="426" y="371"/>
                    <a:pt x="365" y="310"/>
                  </a:cubicBezTo>
                  <a:lnTo>
                    <a:pt x="365" y="280"/>
                  </a:lnTo>
                  <a:cubicBezTo>
                    <a:pt x="335" y="250"/>
                    <a:pt x="335" y="158"/>
                    <a:pt x="335" y="128"/>
                  </a:cubicBezTo>
                  <a:cubicBezTo>
                    <a:pt x="309" y="76"/>
                    <a:pt x="237" y="0"/>
                    <a:pt x="17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3" name="Google Shape;22880;p77">
              <a:extLst>
                <a:ext uri="{FF2B5EF4-FFF2-40B4-BE49-F238E27FC236}">
                  <a16:creationId xmlns:a16="http://schemas.microsoft.com/office/drawing/2014/main" id="{F0CC104C-26E7-297C-5B04-11824F1B8BA5}"/>
                </a:ext>
              </a:extLst>
            </p:cNvPr>
            <p:cNvSpPr/>
            <p:nvPr/>
          </p:nvSpPr>
          <p:spPr>
            <a:xfrm flipH="1">
              <a:off x="2763163" y="2526125"/>
              <a:ext cx="71450" cy="20975"/>
            </a:xfrm>
            <a:custGeom>
              <a:avLst/>
              <a:gdLst/>
              <a:ahLst/>
              <a:cxnLst/>
              <a:rect l="l" t="t" r="r" b="b"/>
              <a:pathLst>
                <a:path w="2858" h="839" extrusionOk="0">
                  <a:moveTo>
                    <a:pt x="176" y="0"/>
                  </a:moveTo>
                  <a:cubicBezTo>
                    <a:pt x="120" y="0"/>
                    <a:pt x="70" y="21"/>
                    <a:pt x="31" y="79"/>
                  </a:cubicBezTo>
                  <a:cubicBezTo>
                    <a:pt x="1" y="170"/>
                    <a:pt x="1" y="292"/>
                    <a:pt x="122" y="322"/>
                  </a:cubicBezTo>
                  <a:cubicBezTo>
                    <a:pt x="274" y="383"/>
                    <a:pt x="396" y="444"/>
                    <a:pt x="548" y="505"/>
                  </a:cubicBezTo>
                  <a:cubicBezTo>
                    <a:pt x="730" y="565"/>
                    <a:pt x="882" y="626"/>
                    <a:pt x="1064" y="657"/>
                  </a:cubicBezTo>
                  <a:cubicBezTo>
                    <a:pt x="1216" y="687"/>
                    <a:pt x="1399" y="748"/>
                    <a:pt x="1551" y="778"/>
                  </a:cubicBezTo>
                  <a:cubicBezTo>
                    <a:pt x="1642" y="778"/>
                    <a:pt x="1703" y="809"/>
                    <a:pt x="1794" y="809"/>
                  </a:cubicBezTo>
                  <a:cubicBezTo>
                    <a:pt x="1916" y="809"/>
                    <a:pt x="2007" y="839"/>
                    <a:pt x="2159" y="839"/>
                  </a:cubicBezTo>
                  <a:cubicBezTo>
                    <a:pt x="2220" y="829"/>
                    <a:pt x="2280" y="825"/>
                    <a:pt x="2341" y="825"/>
                  </a:cubicBezTo>
                  <a:cubicBezTo>
                    <a:pt x="2463" y="825"/>
                    <a:pt x="2584" y="839"/>
                    <a:pt x="2706" y="839"/>
                  </a:cubicBezTo>
                  <a:cubicBezTo>
                    <a:pt x="2797" y="839"/>
                    <a:pt x="2858" y="778"/>
                    <a:pt x="2858" y="748"/>
                  </a:cubicBezTo>
                  <a:lnTo>
                    <a:pt x="2858" y="687"/>
                  </a:lnTo>
                  <a:cubicBezTo>
                    <a:pt x="2858" y="657"/>
                    <a:pt x="2858" y="626"/>
                    <a:pt x="2827" y="565"/>
                  </a:cubicBezTo>
                  <a:cubicBezTo>
                    <a:pt x="2767" y="535"/>
                    <a:pt x="2736" y="535"/>
                    <a:pt x="2706" y="535"/>
                  </a:cubicBezTo>
                  <a:cubicBezTo>
                    <a:pt x="2463" y="535"/>
                    <a:pt x="2280" y="505"/>
                    <a:pt x="2068" y="505"/>
                  </a:cubicBezTo>
                  <a:cubicBezTo>
                    <a:pt x="1976" y="505"/>
                    <a:pt x="1916" y="474"/>
                    <a:pt x="1855" y="474"/>
                  </a:cubicBezTo>
                  <a:cubicBezTo>
                    <a:pt x="1794" y="474"/>
                    <a:pt x="1703" y="474"/>
                    <a:pt x="1642" y="444"/>
                  </a:cubicBezTo>
                  <a:cubicBezTo>
                    <a:pt x="1399" y="383"/>
                    <a:pt x="1156" y="353"/>
                    <a:pt x="912" y="292"/>
                  </a:cubicBezTo>
                  <a:cubicBezTo>
                    <a:pt x="761" y="231"/>
                    <a:pt x="609" y="170"/>
                    <a:pt x="457" y="79"/>
                  </a:cubicBezTo>
                  <a:cubicBezTo>
                    <a:pt x="396" y="49"/>
                    <a:pt x="335" y="49"/>
                    <a:pt x="274" y="18"/>
                  </a:cubicBezTo>
                  <a:cubicBezTo>
                    <a:pt x="241" y="7"/>
                    <a:pt x="207" y="0"/>
                    <a:pt x="17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4" name="Google Shape;22881;p77">
              <a:extLst>
                <a:ext uri="{FF2B5EF4-FFF2-40B4-BE49-F238E27FC236}">
                  <a16:creationId xmlns:a16="http://schemas.microsoft.com/office/drawing/2014/main" id="{84E24C11-F255-C3EF-9027-A843490003F9}"/>
                </a:ext>
              </a:extLst>
            </p:cNvPr>
            <p:cNvSpPr/>
            <p:nvPr/>
          </p:nvSpPr>
          <p:spPr>
            <a:xfrm flipH="1">
              <a:off x="1536688" y="2364075"/>
              <a:ext cx="99575" cy="143325"/>
            </a:xfrm>
            <a:custGeom>
              <a:avLst/>
              <a:gdLst/>
              <a:ahLst/>
              <a:cxnLst/>
              <a:rect l="l" t="t" r="r" b="b"/>
              <a:pathLst>
                <a:path w="3983" h="5733" extrusionOk="0">
                  <a:moveTo>
                    <a:pt x="2815" y="1"/>
                  </a:moveTo>
                  <a:cubicBezTo>
                    <a:pt x="2665" y="1"/>
                    <a:pt x="2488" y="44"/>
                    <a:pt x="2402" y="87"/>
                  </a:cubicBezTo>
                  <a:cubicBezTo>
                    <a:pt x="2159" y="178"/>
                    <a:pt x="1885" y="300"/>
                    <a:pt x="1642" y="452"/>
                  </a:cubicBezTo>
                  <a:cubicBezTo>
                    <a:pt x="973" y="938"/>
                    <a:pt x="335" y="1698"/>
                    <a:pt x="122" y="2579"/>
                  </a:cubicBezTo>
                  <a:cubicBezTo>
                    <a:pt x="1" y="3278"/>
                    <a:pt x="1" y="4038"/>
                    <a:pt x="274" y="4707"/>
                  </a:cubicBezTo>
                  <a:cubicBezTo>
                    <a:pt x="426" y="5041"/>
                    <a:pt x="700" y="5558"/>
                    <a:pt x="1095" y="5710"/>
                  </a:cubicBezTo>
                  <a:cubicBezTo>
                    <a:pt x="1125" y="5725"/>
                    <a:pt x="1163" y="5733"/>
                    <a:pt x="1205" y="5733"/>
                  </a:cubicBezTo>
                  <a:cubicBezTo>
                    <a:pt x="1247" y="5733"/>
                    <a:pt x="1292" y="5725"/>
                    <a:pt x="1338" y="5710"/>
                  </a:cubicBezTo>
                  <a:cubicBezTo>
                    <a:pt x="1612" y="5710"/>
                    <a:pt x="1946" y="5497"/>
                    <a:pt x="2159" y="5345"/>
                  </a:cubicBezTo>
                  <a:cubicBezTo>
                    <a:pt x="2675" y="5011"/>
                    <a:pt x="3162" y="4494"/>
                    <a:pt x="3466" y="3917"/>
                  </a:cubicBezTo>
                  <a:cubicBezTo>
                    <a:pt x="3891" y="3066"/>
                    <a:pt x="3982" y="2123"/>
                    <a:pt x="3739" y="1242"/>
                  </a:cubicBezTo>
                  <a:cubicBezTo>
                    <a:pt x="3648" y="786"/>
                    <a:pt x="3405" y="300"/>
                    <a:pt x="2979" y="26"/>
                  </a:cubicBezTo>
                  <a:cubicBezTo>
                    <a:pt x="2935" y="8"/>
                    <a:pt x="2877" y="1"/>
                    <a:pt x="281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5" name="Google Shape;22882;p77">
              <a:extLst>
                <a:ext uri="{FF2B5EF4-FFF2-40B4-BE49-F238E27FC236}">
                  <a16:creationId xmlns:a16="http://schemas.microsoft.com/office/drawing/2014/main" id="{B1291718-F372-C81C-B32D-FF3284F60662}"/>
                </a:ext>
              </a:extLst>
            </p:cNvPr>
            <p:cNvSpPr/>
            <p:nvPr/>
          </p:nvSpPr>
          <p:spPr>
            <a:xfrm flipH="1">
              <a:off x="1491863" y="2377575"/>
              <a:ext cx="79800" cy="108750"/>
            </a:xfrm>
            <a:custGeom>
              <a:avLst/>
              <a:gdLst/>
              <a:ahLst/>
              <a:cxnLst/>
              <a:rect l="l" t="t" r="r" b="b"/>
              <a:pathLst>
                <a:path w="3192" h="4350" extrusionOk="0">
                  <a:moveTo>
                    <a:pt x="880" y="0"/>
                  </a:moveTo>
                  <a:cubicBezTo>
                    <a:pt x="850" y="0"/>
                    <a:pt x="821" y="1"/>
                    <a:pt x="791" y="3"/>
                  </a:cubicBezTo>
                  <a:cubicBezTo>
                    <a:pt x="395" y="33"/>
                    <a:pt x="183" y="671"/>
                    <a:pt x="91" y="975"/>
                  </a:cubicBezTo>
                  <a:cubicBezTo>
                    <a:pt x="0" y="1553"/>
                    <a:pt x="31" y="2130"/>
                    <a:pt x="213" y="2647"/>
                  </a:cubicBezTo>
                  <a:cubicBezTo>
                    <a:pt x="395" y="3255"/>
                    <a:pt x="912" y="3802"/>
                    <a:pt x="1459" y="4106"/>
                  </a:cubicBezTo>
                  <a:cubicBezTo>
                    <a:pt x="1733" y="4197"/>
                    <a:pt x="2006" y="4319"/>
                    <a:pt x="2310" y="4349"/>
                  </a:cubicBezTo>
                  <a:cubicBezTo>
                    <a:pt x="2341" y="4349"/>
                    <a:pt x="2432" y="4319"/>
                    <a:pt x="2462" y="4319"/>
                  </a:cubicBezTo>
                  <a:cubicBezTo>
                    <a:pt x="2797" y="4258"/>
                    <a:pt x="2949" y="3802"/>
                    <a:pt x="3040" y="3529"/>
                  </a:cubicBezTo>
                  <a:cubicBezTo>
                    <a:pt x="3192" y="3042"/>
                    <a:pt x="3192" y="2374"/>
                    <a:pt x="3040" y="1887"/>
                  </a:cubicBezTo>
                  <a:cubicBezTo>
                    <a:pt x="2774" y="972"/>
                    <a:pt x="1878" y="0"/>
                    <a:pt x="88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6" name="Google Shape;22883;p77">
              <a:extLst>
                <a:ext uri="{FF2B5EF4-FFF2-40B4-BE49-F238E27FC236}">
                  <a16:creationId xmlns:a16="http://schemas.microsoft.com/office/drawing/2014/main" id="{13A340D3-7772-2D92-539B-6551AB9580B7}"/>
                </a:ext>
              </a:extLst>
            </p:cNvPr>
            <p:cNvSpPr/>
            <p:nvPr/>
          </p:nvSpPr>
          <p:spPr>
            <a:xfrm flipH="1">
              <a:off x="1476663" y="2358375"/>
              <a:ext cx="72200" cy="44350"/>
            </a:xfrm>
            <a:custGeom>
              <a:avLst/>
              <a:gdLst/>
              <a:ahLst/>
              <a:cxnLst/>
              <a:rect l="l" t="t" r="r" b="b"/>
              <a:pathLst>
                <a:path w="2888" h="1774" extrusionOk="0">
                  <a:moveTo>
                    <a:pt x="1352" y="0"/>
                  </a:moveTo>
                  <a:cubicBezTo>
                    <a:pt x="829" y="0"/>
                    <a:pt x="160" y="274"/>
                    <a:pt x="61" y="771"/>
                  </a:cubicBezTo>
                  <a:cubicBezTo>
                    <a:pt x="0" y="953"/>
                    <a:pt x="213" y="1227"/>
                    <a:pt x="365" y="1318"/>
                  </a:cubicBezTo>
                  <a:cubicBezTo>
                    <a:pt x="638" y="1531"/>
                    <a:pt x="912" y="1683"/>
                    <a:pt x="1246" y="1743"/>
                  </a:cubicBezTo>
                  <a:cubicBezTo>
                    <a:pt x="1368" y="1743"/>
                    <a:pt x="1459" y="1774"/>
                    <a:pt x="1581" y="1774"/>
                  </a:cubicBezTo>
                  <a:cubicBezTo>
                    <a:pt x="1854" y="1774"/>
                    <a:pt x="2158" y="1683"/>
                    <a:pt x="2371" y="1561"/>
                  </a:cubicBezTo>
                  <a:cubicBezTo>
                    <a:pt x="2523" y="1470"/>
                    <a:pt x="2736" y="1379"/>
                    <a:pt x="2797" y="1166"/>
                  </a:cubicBezTo>
                  <a:cubicBezTo>
                    <a:pt x="2888" y="953"/>
                    <a:pt x="2614" y="649"/>
                    <a:pt x="2493" y="497"/>
                  </a:cubicBezTo>
                  <a:cubicBezTo>
                    <a:pt x="2280" y="254"/>
                    <a:pt x="1976" y="102"/>
                    <a:pt x="1672" y="41"/>
                  </a:cubicBezTo>
                  <a:cubicBezTo>
                    <a:pt x="1578" y="14"/>
                    <a:pt x="1469" y="0"/>
                    <a:pt x="135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7" name="Google Shape;22884;p77">
              <a:extLst>
                <a:ext uri="{FF2B5EF4-FFF2-40B4-BE49-F238E27FC236}">
                  <a16:creationId xmlns:a16="http://schemas.microsoft.com/office/drawing/2014/main" id="{FC5815BA-B124-8377-1153-FCE4581CAF46}"/>
                </a:ext>
              </a:extLst>
            </p:cNvPr>
            <p:cNvSpPr/>
            <p:nvPr/>
          </p:nvSpPr>
          <p:spPr>
            <a:xfrm flipH="1">
              <a:off x="1560238" y="2411150"/>
              <a:ext cx="26625" cy="69100"/>
            </a:xfrm>
            <a:custGeom>
              <a:avLst/>
              <a:gdLst/>
              <a:ahLst/>
              <a:cxnLst/>
              <a:rect l="l" t="t" r="r" b="b"/>
              <a:pathLst>
                <a:path w="1065" h="2764" extrusionOk="0">
                  <a:moveTo>
                    <a:pt x="899" y="1"/>
                  </a:moveTo>
                  <a:cubicBezTo>
                    <a:pt x="878" y="1"/>
                    <a:pt x="872" y="28"/>
                    <a:pt x="851" y="28"/>
                  </a:cubicBezTo>
                  <a:cubicBezTo>
                    <a:pt x="851" y="58"/>
                    <a:pt x="821" y="58"/>
                    <a:pt x="821" y="88"/>
                  </a:cubicBezTo>
                  <a:cubicBezTo>
                    <a:pt x="669" y="544"/>
                    <a:pt x="487" y="1031"/>
                    <a:pt x="335" y="1547"/>
                  </a:cubicBezTo>
                  <a:cubicBezTo>
                    <a:pt x="274" y="1730"/>
                    <a:pt x="213" y="1882"/>
                    <a:pt x="183" y="2064"/>
                  </a:cubicBezTo>
                  <a:cubicBezTo>
                    <a:pt x="122" y="2246"/>
                    <a:pt x="61" y="2459"/>
                    <a:pt x="31" y="2642"/>
                  </a:cubicBezTo>
                  <a:cubicBezTo>
                    <a:pt x="0" y="2672"/>
                    <a:pt x="61" y="2763"/>
                    <a:pt x="92" y="2763"/>
                  </a:cubicBezTo>
                  <a:cubicBezTo>
                    <a:pt x="183" y="2763"/>
                    <a:pt x="213" y="2702"/>
                    <a:pt x="183" y="2672"/>
                  </a:cubicBezTo>
                  <a:cubicBezTo>
                    <a:pt x="244" y="2459"/>
                    <a:pt x="304" y="2246"/>
                    <a:pt x="365" y="2064"/>
                  </a:cubicBezTo>
                  <a:cubicBezTo>
                    <a:pt x="396" y="1912"/>
                    <a:pt x="426" y="1730"/>
                    <a:pt x="517" y="1578"/>
                  </a:cubicBezTo>
                  <a:cubicBezTo>
                    <a:pt x="669" y="1061"/>
                    <a:pt x="851" y="605"/>
                    <a:pt x="1003" y="119"/>
                  </a:cubicBezTo>
                  <a:cubicBezTo>
                    <a:pt x="1064" y="88"/>
                    <a:pt x="1003" y="88"/>
                    <a:pt x="1003" y="58"/>
                  </a:cubicBezTo>
                  <a:cubicBezTo>
                    <a:pt x="973" y="58"/>
                    <a:pt x="973" y="28"/>
                    <a:pt x="943" y="28"/>
                  </a:cubicBezTo>
                  <a:cubicBezTo>
                    <a:pt x="922" y="7"/>
                    <a:pt x="909" y="1"/>
                    <a:pt x="89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8" name="Google Shape;22885;p77">
              <a:extLst>
                <a:ext uri="{FF2B5EF4-FFF2-40B4-BE49-F238E27FC236}">
                  <a16:creationId xmlns:a16="http://schemas.microsoft.com/office/drawing/2014/main" id="{2232E156-F0CD-B14F-B8C0-C96029D5C02A}"/>
                </a:ext>
              </a:extLst>
            </p:cNvPr>
            <p:cNvSpPr/>
            <p:nvPr/>
          </p:nvSpPr>
          <p:spPr>
            <a:xfrm flipH="1">
              <a:off x="1547338" y="2417900"/>
              <a:ext cx="12175" cy="54750"/>
            </a:xfrm>
            <a:custGeom>
              <a:avLst/>
              <a:gdLst/>
              <a:ahLst/>
              <a:cxnLst/>
              <a:rect l="l" t="t" r="r" b="b"/>
              <a:pathLst>
                <a:path w="487" h="2190" extrusionOk="0">
                  <a:moveTo>
                    <a:pt x="92" y="1"/>
                  </a:moveTo>
                  <a:cubicBezTo>
                    <a:pt x="31" y="1"/>
                    <a:pt x="1" y="62"/>
                    <a:pt x="1" y="122"/>
                  </a:cubicBezTo>
                  <a:cubicBezTo>
                    <a:pt x="31" y="457"/>
                    <a:pt x="61" y="821"/>
                    <a:pt x="92" y="1186"/>
                  </a:cubicBezTo>
                  <a:cubicBezTo>
                    <a:pt x="92" y="1338"/>
                    <a:pt x="153" y="1490"/>
                    <a:pt x="153" y="1642"/>
                  </a:cubicBezTo>
                  <a:cubicBezTo>
                    <a:pt x="183" y="1703"/>
                    <a:pt x="183" y="1764"/>
                    <a:pt x="183" y="1824"/>
                  </a:cubicBezTo>
                  <a:lnTo>
                    <a:pt x="183" y="1946"/>
                  </a:lnTo>
                  <a:lnTo>
                    <a:pt x="183" y="1976"/>
                  </a:lnTo>
                  <a:cubicBezTo>
                    <a:pt x="183" y="2037"/>
                    <a:pt x="183" y="2068"/>
                    <a:pt x="213" y="2098"/>
                  </a:cubicBezTo>
                  <a:cubicBezTo>
                    <a:pt x="213" y="2128"/>
                    <a:pt x="213" y="2189"/>
                    <a:pt x="274" y="2189"/>
                  </a:cubicBezTo>
                  <a:cubicBezTo>
                    <a:pt x="305" y="2189"/>
                    <a:pt x="305" y="2189"/>
                    <a:pt x="365" y="2128"/>
                  </a:cubicBezTo>
                  <a:lnTo>
                    <a:pt x="396" y="2128"/>
                  </a:lnTo>
                  <a:cubicBezTo>
                    <a:pt x="457" y="2128"/>
                    <a:pt x="487" y="2128"/>
                    <a:pt x="487" y="2098"/>
                  </a:cubicBezTo>
                  <a:lnTo>
                    <a:pt x="487" y="2037"/>
                  </a:lnTo>
                  <a:cubicBezTo>
                    <a:pt x="457" y="1976"/>
                    <a:pt x="457" y="1946"/>
                    <a:pt x="457" y="1916"/>
                  </a:cubicBezTo>
                  <a:lnTo>
                    <a:pt x="335" y="1095"/>
                  </a:lnTo>
                  <a:cubicBezTo>
                    <a:pt x="305" y="761"/>
                    <a:pt x="244" y="457"/>
                    <a:pt x="213" y="122"/>
                  </a:cubicBezTo>
                  <a:cubicBezTo>
                    <a:pt x="213" y="31"/>
                    <a:pt x="183" y="1"/>
                    <a:pt x="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09" name="Google Shape;22886;p77">
              <a:extLst>
                <a:ext uri="{FF2B5EF4-FFF2-40B4-BE49-F238E27FC236}">
                  <a16:creationId xmlns:a16="http://schemas.microsoft.com/office/drawing/2014/main" id="{6A9A7651-9ED9-0215-58F7-285EC4D555F2}"/>
                </a:ext>
              </a:extLst>
            </p:cNvPr>
            <p:cNvSpPr/>
            <p:nvPr/>
          </p:nvSpPr>
          <p:spPr>
            <a:xfrm flipH="1">
              <a:off x="1527563" y="2412250"/>
              <a:ext cx="21300" cy="36075"/>
            </a:xfrm>
            <a:custGeom>
              <a:avLst/>
              <a:gdLst/>
              <a:ahLst/>
              <a:cxnLst/>
              <a:rect l="l" t="t" r="r" b="b"/>
              <a:pathLst>
                <a:path w="852" h="1443" extrusionOk="0">
                  <a:moveTo>
                    <a:pt x="135" y="0"/>
                  </a:moveTo>
                  <a:cubicBezTo>
                    <a:pt x="115" y="0"/>
                    <a:pt x="81" y="14"/>
                    <a:pt x="61" y="14"/>
                  </a:cubicBezTo>
                  <a:cubicBezTo>
                    <a:pt x="61" y="44"/>
                    <a:pt x="31" y="44"/>
                    <a:pt x="31" y="75"/>
                  </a:cubicBezTo>
                  <a:cubicBezTo>
                    <a:pt x="0" y="136"/>
                    <a:pt x="31" y="136"/>
                    <a:pt x="31" y="166"/>
                  </a:cubicBezTo>
                  <a:cubicBezTo>
                    <a:pt x="91" y="379"/>
                    <a:pt x="213" y="591"/>
                    <a:pt x="335" y="804"/>
                  </a:cubicBezTo>
                  <a:cubicBezTo>
                    <a:pt x="395" y="987"/>
                    <a:pt x="517" y="1230"/>
                    <a:pt x="638" y="1412"/>
                  </a:cubicBezTo>
                  <a:cubicBezTo>
                    <a:pt x="669" y="1412"/>
                    <a:pt x="699" y="1443"/>
                    <a:pt x="760" y="1443"/>
                  </a:cubicBezTo>
                  <a:lnTo>
                    <a:pt x="790" y="1443"/>
                  </a:lnTo>
                  <a:cubicBezTo>
                    <a:pt x="851" y="1412"/>
                    <a:pt x="851" y="1351"/>
                    <a:pt x="821" y="1291"/>
                  </a:cubicBezTo>
                  <a:cubicBezTo>
                    <a:pt x="699" y="1108"/>
                    <a:pt x="638" y="895"/>
                    <a:pt x="517" y="683"/>
                  </a:cubicBezTo>
                  <a:cubicBezTo>
                    <a:pt x="456" y="470"/>
                    <a:pt x="335" y="288"/>
                    <a:pt x="213" y="44"/>
                  </a:cubicBezTo>
                  <a:cubicBezTo>
                    <a:pt x="213" y="44"/>
                    <a:pt x="183" y="14"/>
                    <a:pt x="152" y="14"/>
                  </a:cubicBezTo>
                  <a:cubicBezTo>
                    <a:pt x="152" y="4"/>
                    <a:pt x="145" y="0"/>
                    <a:pt x="13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0" name="Google Shape;22887;p77">
              <a:extLst>
                <a:ext uri="{FF2B5EF4-FFF2-40B4-BE49-F238E27FC236}">
                  <a16:creationId xmlns:a16="http://schemas.microsoft.com/office/drawing/2014/main" id="{0EA56ED2-F902-0915-3854-7329D3C63EF6}"/>
                </a:ext>
              </a:extLst>
            </p:cNvPr>
            <p:cNvSpPr/>
            <p:nvPr/>
          </p:nvSpPr>
          <p:spPr>
            <a:xfrm flipH="1">
              <a:off x="676488" y="1827575"/>
              <a:ext cx="99575" cy="143150"/>
            </a:xfrm>
            <a:custGeom>
              <a:avLst/>
              <a:gdLst/>
              <a:ahLst/>
              <a:cxnLst/>
              <a:rect l="l" t="t" r="r" b="b"/>
              <a:pathLst>
                <a:path w="3983" h="5726" extrusionOk="0">
                  <a:moveTo>
                    <a:pt x="2835" y="1"/>
                  </a:moveTo>
                  <a:cubicBezTo>
                    <a:pt x="2687" y="1"/>
                    <a:pt x="2516" y="36"/>
                    <a:pt x="2432" y="57"/>
                  </a:cubicBezTo>
                  <a:cubicBezTo>
                    <a:pt x="2159" y="179"/>
                    <a:pt x="1916" y="300"/>
                    <a:pt x="1672" y="452"/>
                  </a:cubicBezTo>
                  <a:cubicBezTo>
                    <a:pt x="1004" y="939"/>
                    <a:pt x="335" y="1699"/>
                    <a:pt x="153" y="2580"/>
                  </a:cubicBezTo>
                  <a:cubicBezTo>
                    <a:pt x="1" y="3249"/>
                    <a:pt x="1" y="4009"/>
                    <a:pt x="305" y="4708"/>
                  </a:cubicBezTo>
                  <a:cubicBezTo>
                    <a:pt x="457" y="5042"/>
                    <a:pt x="730" y="5528"/>
                    <a:pt x="1095" y="5680"/>
                  </a:cubicBezTo>
                  <a:cubicBezTo>
                    <a:pt x="1140" y="5711"/>
                    <a:pt x="1178" y="5726"/>
                    <a:pt x="1220" y="5726"/>
                  </a:cubicBezTo>
                  <a:cubicBezTo>
                    <a:pt x="1262" y="5726"/>
                    <a:pt x="1308" y="5711"/>
                    <a:pt x="1368" y="5680"/>
                  </a:cubicBezTo>
                  <a:cubicBezTo>
                    <a:pt x="1642" y="5680"/>
                    <a:pt x="1976" y="5498"/>
                    <a:pt x="2159" y="5346"/>
                  </a:cubicBezTo>
                  <a:cubicBezTo>
                    <a:pt x="2706" y="5012"/>
                    <a:pt x="3192" y="4465"/>
                    <a:pt x="3496" y="3917"/>
                  </a:cubicBezTo>
                  <a:cubicBezTo>
                    <a:pt x="3922" y="3066"/>
                    <a:pt x="3982" y="2124"/>
                    <a:pt x="3770" y="1243"/>
                  </a:cubicBezTo>
                  <a:cubicBezTo>
                    <a:pt x="3648" y="787"/>
                    <a:pt x="3435" y="300"/>
                    <a:pt x="3010" y="27"/>
                  </a:cubicBezTo>
                  <a:cubicBezTo>
                    <a:pt x="2963" y="8"/>
                    <a:pt x="2901" y="1"/>
                    <a:pt x="283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1" name="Google Shape;22888;p77">
              <a:extLst>
                <a:ext uri="{FF2B5EF4-FFF2-40B4-BE49-F238E27FC236}">
                  <a16:creationId xmlns:a16="http://schemas.microsoft.com/office/drawing/2014/main" id="{7A3C72E5-1460-5E19-46FB-8FAFF58B76EC}"/>
                </a:ext>
              </a:extLst>
            </p:cNvPr>
            <p:cNvSpPr/>
            <p:nvPr/>
          </p:nvSpPr>
          <p:spPr>
            <a:xfrm flipH="1">
              <a:off x="630888" y="1840375"/>
              <a:ext cx="79825" cy="109475"/>
            </a:xfrm>
            <a:custGeom>
              <a:avLst/>
              <a:gdLst/>
              <a:ahLst/>
              <a:cxnLst/>
              <a:rect l="l" t="t" r="r" b="b"/>
              <a:pathLst>
                <a:path w="3193" h="4379" extrusionOk="0">
                  <a:moveTo>
                    <a:pt x="866" y="0"/>
                  </a:moveTo>
                  <a:cubicBezTo>
                    <a:pt x="851" y="0"/>
                    <a:pt x="836" y="1"/>
                    <a:pt x="821" y="1"/>
                  </a:cubicBezTo>
                  <a:cubicBezTo>
                    <a:pt x="426" y="62"/>
                    <a:pt x="213" y="700"/>
                    <a:pt x="122" y="1004"/>
                  </a:cubicBezTo>
                  <a:cubicBezTo>
                    <a:pt x="1" y="1582"/>
                    <a:pt x="61" y="2129"/>
                    <a:pt x="244" y="2676"/>
                  </a:cubicBezTo>
                  <a:cubicBezTo>
                    <a:pt x="426" y="3284"/>
                    <a:pt x="912" y="3801"/>
                    <a:pt x="1490" y="4105"/>
                  </a:cubicBezTo>
                  <a:cubicBezTo>
                    <a:pt x="1733" y="4226"/>
                    <a:pt x="2037" y="4348"/>
                    <a:pt x="2341" y="4378"/>
                  </a:cubicBezTo>
                  <a:cubicBezTo>
                    <a:pt x="2371" y="4378"/>
                    <a:pt x="2432" y="4348"/>
                    <a:pt x="2493" y="4348"/>
                  </a:cubicBezTo>
                  <a:cubicBezTo>
                    <a:pt x="2827" y="4256"/>
                    <a:pt x="2979" y="3801"/>
                    <a:pt x="3040" y="3557"/>
                  </a:cubicBezTo>
                  <a:cubicBezTo>
                    <a:pt x="3192" y="3041"/>
                    <a:pt x="3192" y="2402"/>
                    <a:pt x="3040" y="1916"/>
                  </a:cubicBezTo>
                  <a:cubicBezTo>
                    <a:pt x="2801" y="988"/>
                    <a:pt x="1853" y="0"/>
                    <a:pt x="86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2" name="Google Shape;22889;p77">
              <a:extLst>
                <a:ext uri="{FF2B5EF4-FFF2-40B4-BE49-F238E27FC236}">
                  <a16:creationId xmlns:a16="http://schemas.microsoft.com/office/drawing/2014/main" id="{907075C5-6B73-EBAA-E04A-599155CDD0A1}"/>
                </a:ext>
              </a:extLst>
            </p:cNvPr>
            <p:cNvSpPr/>
            <p:nvPr/>
          </p:nvSpPr>
          <p:spPr>
            <a:xfrm flipH="1">
              <a:off x="615688" y="1821800"/>
              <a:ext cx="72225" cy="44450"/>
            </a:xfrm>
            <a:custGeom>
              <a:avLst/>
              <a:gdLst/>
              <a:ahLst/>
              <a:cxnLst/>
              <a:rect l="l" t="t" r="r" b="b"/>
              <a:pathLst>
                <a:path w="2889" h="1778" extrusionOk="0">
                  <a:moveTo>
                    <a:pt x="1345" y="1"/>
                  </a:moveTo>
                  <a:cubicBezTo>
                    <a:pt x="841" y="1"/>
                    <a:pt x="190" y="254"/>
                    <a:pt x="92" y="744"/>
                  </a:cubicBezTo>
                  <a:cubicBezTo>
                    <a:pt x="0" y="957"/>
                    <a:pt x="244" y="1200"/>
                    <a:pt x="396" y="1322"/>
                  </a:cubicBezTo>
                  <a:cubicBezTo>
                    <a:pt x="669" y="1504"/>
                    <a:pt x="912" y="1656"/>
                    <a:pt x="1277" y="1747"/>
                  </a:cubicBezTo>
                  <a:cubicBezTo>
                    <a:pt x="1368" y="1747"/>
                    <a:pt x="1459" y="1778"/>
                    <a:pt x="1611" y="1778"/>
                  </a:cubicBezTo>
                  <a:cubicBezTo>
                    <a:pt x="1885" y="1778"/>
                    <a:pt x="2189" y="1656"/>
                    <a:pt x="2402" y="1565"/>
                  </a:cubicBezTo>
                  <a:cubicBezTo>
                    <a:pt x="2554" y="1474"/>
                    <a:pt x="2736" y="1352"/>
                    <a:pt x="2827" y="1170"/>
                  </a:cubicBezTo>
                  <a:cubicBezTo>
                    <a:pt x="2888" y="957"/>
                    <a:pt x="2645" y="653"/>
                    <a:pt x="2523" y="501"/>
                  </a:cubicBezTo>
                  <a:cubicBezTo>
                    <a:pt x="2280" y="258"/>
                    <a:pt x="1976" y="106"/>
                    <a:pt x="1672" y="45"/>
                  </a:cubicBezTo>
                  <a:cubicBezTo>
                    <a:pt x="1578" y="16"/>
                    <a:pt x="1466" y="1"/>
                    <a:pt x="134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3" name="Google Shape;22890;p77">
              <a:extLst>
                <a:ext uri="{FF2B5EF4-FFF2-40B4-BE49-F238E27FC236}">
                  <a16:creationId xmlns:a16="http://schemas.microsoft.com/office/drawing/2014/main" id="{6A66B167-C22E-CB98-32CA-540E4B69C544}"/>
                </a:ext>
              </a:extLst>
            </p:cNvPr>
            <p:cNvSpPr/>
            <p:nvPr/>
          </p:nvSpPr>
          <p:spPr>
            <a:xfrm flipH="1">
              <a:off x="699288" y="1874250"/>
              <a:ext cx="26625" cy="68750"/>
            </a:xfrm>
            <a:custGeom>
              <a:avLst/>
              <a:gdLst/>
              <a:ahLst/>
              <a:cxnLst/>
              <a:rect l="l" t="t" r="r" b="b"/>
              <a:pathLst>
                <a:path w="1065" h="2750" extrusionOk="0">
                  <a:moveTo>
                    <a:pt x="929" y="0"/>
                  </a:moveTo>
                  <a:cubicBezTo>
                    <a:pt x="909" y="0"/>
                    <a:pt x="902" y="14"/>
                    <a:pt x="882" y="14"/>
                  </a:cubicBezTo>
                  <a:cubicBezTo>
                    <a:pt x="882" y="75"/>
                    <a:pt x="852" y="75"/>
                    <a:pt x="852" y="105"/>
                  </a:cubicBezTo>
                  <a:cubicBezTo>
                    <a:pt x="700" y="561"/>
                    <a:pt x="487" y="1047"/>
                    <a:pt x="365" y="1534"/>
                  </a:cubicBezTo>
                  <a:cubicBezTo>
                    <a:pt x="305" y="1746"/>
                    <a:pt x="244" y="1898"/>
                    <a:pt x="213" y="2081"/>
                  </a:cubicBezTo>
                  <a:cubicBezTo>
                    <a:pt x="153" y="2263"/>
                    <a:pt x="92" y="2446"/>
                    <a:pt x="61" y="2658"/>
                  </a:cubicBezTo>
                  <a:cubicBezTo>
                    <a:pt x="1" y="2689"/>
                    <a:pt x="92" y="2750"/>
                    <a:pt x="122" y="2750"/>
                  </a:cubicBezTo>
                  <a:cubicBezTo>
                    <a:pt x="213" y="2750"/>
                    <a:pt x="244" y="2719"/>
                    <a:pt x="213" y="2689"/>
                  </a:cubicBezTo>
                  <a:cubicBezTo>
                    <a:pt x="274" y="2446"/>
                    <a:pt x="305" y="2263"/>
                    <a:pt x="396" y="2081"/>
                  </a:cubicBezTo>
                  <a:cubicBezTo>
                    <a:pt x="426" y="1929"/>
                    <a:pt x="457" y="1746"/>
                    <a:pt x="548" y="1594"/>
                  </a:cubicBezTo>
                  <a:cubicBezTo>
                    <a:pt x="700" y="1078"/>
                    <a:pt x="882" y="622"/>
                    <a:pt x="1034" y="135"/>
                  </a:cubicBezTo>
                  <a:cubicBezTo>
                    <a:pt x="1065" y="105"/>
                    <a:pt x="1034" y="105"/>
                    <a:pt x="1034" y="75"/>
                  </a:cubicBezTo>
                  <a:cubicBezTo>
                    <a:pt x="1004" y="75"/>
                    <a:pt x="1004" y="14"/>
                    <a:pt x="973" y="14"/>
                  </a:cubicBezTo>
                  <a:cubicBezTo>
                    <a:pt x="953" y="4"/>
                    <a:pt x="940" y="0"/>
                    <a:pt x="92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4" name="Google Shape;22891;p77">
              <a:extLst>
                <a:ext uri="{FF2B5EF4-FFF2-40B4-BE49-F238E27FC236}">
                  <a16:creationId xmlns:a16="http://schemas.microsoft.com/office/drawing/2014/main" id="{4DF6385E-3F79-352B-8A0A-192D782E9FE6}"/>
                </a:ext>
              </a:extLst>
            </p:cNvPr>
            <p:cNvSpPr/>
            <p:nvPr/>
          </p:nvSpPr>
          <p:spPr>
            <a:xfrm flipH="1">
              <a:off x="685613" y="1881425"/>
              <a:ext cx="12175" cy="53975"/>
            </a:xfrm>
            <a:custGeom>
              <a:avLst/>
              <a:gdLst/>
              <a:ahLst/>
              <a:cxnLst/>
              <a:rect l="l" t="t" r="r" b="b"/>
              <a:pathLst>
                <a:path w="487" h="2159" extrusionOk="0">
                  <a:moveTo>
                    <a:pt x="92" y="0"/>
                  </a:moveTo>
                  <a:cubicBezTo>
                    <a:pt x="31" y="0"/>
                    <a:pt x="0" y="31"/>
                    <a:pt x="0" y="122"/>
                  </a:cubicBezTo>
                  <a:cubicBezTo>
                    <a:pt x="31" y="456"/>
                    <a:pt x="61" y="791"/>
                    <a:pt x="92" y="1186"/>
                  </a:cubicBezTo>
                  <a:cubicBezTo>
                    <a:pt x="92" y="1338"/>
                    <a:pt x="122" y="1490"/>
                    <a:pt x="122" y="1642"/>
                  </a:cubicBezTo>
                  <a:cubicBezTo>
                    <a:pt x="183" y="1703"/>
                    <a:pt x="183" y="1763"/>
                    <a:pt x="183" y="1824"/>
                  </a:cubicBezTo>
                  <a:lnTo>
                    <a:pt x="183" y="1946"/>
                  </a:lnTo>
                  <a:lnTo>
                    <a:pt x="183" y="1976"/>
                  </a:lnTo>
                  <a:cubicBezTo>
                    <a:pt x="183" y="2007"/>
                    <a:pt x="183" y="2067"/>
                    <a:pt x="213" y="2098"/>
                  </a:cubicBezTo>
                  <a:cubicBezTo>
                    <a:pt x="213" y="2128"/>
                    <a:pt x="213" y="2159"/>
                    <a:pt x="244" y="2159"/>
                  </a:cubicBezTo>
                  <a:cubicBezTo>
                    <a:pt x="244" y="2159"/>
                    <a:pt x="304" y="2159"/>
                    <a:pt x="365" y="2128"/>
                  </a:cubicBezTo>
                  <a:lnTo>
                    <a:pt x="395" y="2128"/>
                  </a:lnTo>
                  <a:cubicBezTo>
                    <a:pt x="426" y="2128"/>
                    <a:pt x="487" y="2128"/>
                    <a:pt x="487" y="2098"/>
                  </a:cubicBezTo>
                  <a:lnTo>
                    <a:pt x="487" y="2007"/>
                  </a:lnTo>
                  <a:cubicBezTo>
                    <a:pt x="426" y="1976"/>
                    <a:pt x="426" y="1946"/>
                    <a:pt x="426" y="1915"/>
                  </a:cubicBezTo>
                  <a:lnTo>
                    <a:pt x="335" y="1095"/>
                  </a:lnTo>
                  <a:cubicBezTo>
                    <a:pt x="274" y="760"/>
                    <a:pt x="244" y="456"/>
                    <a:pt x="213" y="122"/>
                  </a:cubicBezTo>
                  <a:cubicBezTo>
                    <a:pt x="213" y="31"/>
                    <a:pt x="183" y="0"/>
                    <a:pt x="9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5" name="Google Shape;22892;p77">
              <a:extLst>
                <a:ext uri="{FF2B5EF4-FFF2-40B4-BE49-F238E27FC236}">
                  <a16:creationId xmlns:a16="http://schemas.microsoft.com/office/drawing/2014/main" id="{DE42A6A1-9E88-3837-6903-0BC1A7F360CE}"/>
                </a:ext>
              </a:extLst>
            </p:cNvPr>
            <p:cNvSpPr/>
            <p:nvPr/>
          </p:nvSpPr>
          <p:spPr>
            <a:xfrm flipH="1">
              <a:off x="665863" y="1875425"/>
              <a:ext cx="22050" cy="36425"/>
            </a:xfrm>
            <a:custGeom>
              <a:avLst/>
              <a:gdLst/>
              <a:ahLst/>
              <a:cxnLst/>
              <a:rect l="l" t="t" r="r" b="b"/>
              <a:pathLst>
                <a:path w="882" h="1457" extrusionOk="0">
                  <a:moveTo>
                    <a:pt x="143" y="1"/>
                  </a:moveTo>
                  <a:cubicBezTo>
                    <a:pt x="132" y="1"/>
                    <a:pt x="112" y="28"/>
                    <a:pt x="92" y="28"/>
                  </a:cubicBezTo>
                  <a:cubicBezTo>
                    <a:pt x="92" y="58"/>
                    <a:pt x="61" y="58"/>
                    <a:pt x="61" y="88"/>
                  </a:cubicBezTo>
                  <a:cubicBezTo>
                    <a:pt x="0" y="119"/>
                    <a:pt x="61" y="119"/>
                    <a:pt x="61" y="180"/>
                  </a:cubicBezTo>
                  <a:cubicBezTo>
                    <a:pt x="122" y="392"/>
                    <a:pt x="244" y="575"/>
                    <a:pt x="365" y="818"/>
                  </a:cubicBezTo>
                  <a:cubicBezTo>
                    <a:pt x="426" y="1000"/>
                    <a:pt x="548" y="1244"/>
                    <a:pt x="669" y="1426"/>
                  </a:cubicBezTo>
                  <a:cubicBezTo>
                    <a:pt x="669" y="1456"/>
                    <a:pt x="700" y="1456"/>
                    <a:pt x="760" y="1456"/>
                  </a:cubicBezTo>
                  <a:lnTo>
                    <a:pt x="821" y="1456"/>
                  </a:lnTo>
                  <a:cubicBezTo>
                    <a:pt x="882" y="1426"/>
                    <a:pt x="882" y="1335"/>
                    <a:pt x="852" y="1304"/>
                  </a:cubicBezTo>
                  <a:cubicBezTo>
                    <a:pt x="730" y="1122"/>
                    <a:pt x="669" y="879"/>
                    <a:pt x="548" y="696"/>
                  </a:cubicBezTo>
                  <a:cubicBezTo>
                    <a:pt x="456" y="453"/>
                    <a:pt x="365" y="271"/>
                    <a:pt x="244" y="58"/>
                  </a:cubicBezTo>
                  <a:cubicBezTo>
                    <a:pt x="244" y="58"/>
                    <a:pt x="213" y="28"/>
                    <a:pt x="152" y="28"/>
                  </a:cubicBezTo>
                  <a:cubicBezTo>
                    <a:pt x="152" y="7"/>
                    <a:pt x="149" y="1"/>
                    <a:pt x="14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6" name="Google Shape;22899;p77">
              <a:extLst>
                <a:ext uri="{FF2B5EF4-FFF2-40B4-BE49-F238E27FC236}">
                  <a16:creationId xmlns:a16="http://schemas.microsoft.com/office/drawing/2014/main" id="{4F7EE311-2C03-33A8-B861-81DFD29F18D3}"/>
                </a:ext>
              </a:extLst>
            </p:cNvPr>
            <p:cNvSpPr/>
            <p:nvPr/>
          </p:nvSpPr>
          <p:spPr>
            <a:xfrm flipH="1">
              <a:off x="2329263" y="2341150"/>
              <a:ext cx="57775" cy="70700"/>
            </a:xfrm>
            <a:custGeom>
              <a:avLst/>
              <a:gdLst/>
              <a:ahLst/>
              <a:cxnLst/>
              <a:rect l="l" t="t" r="r" b="b"/>
              <a:pathLst>
                <a:path w="2311" h="2828" extrusionOk="0">
                  <a:moveTo>
                    <a:pt x="1946" y="1"/>
                  </a:moveTo>
                  <a:cubicBezTo>
                    <a:pt x="730" y="183"/>
                    <a:pt x="1" y="1764"/>
                    <a:pt x="609" y="2828"/>
                  </a:cubicBezTo>
                  <a:cubicBezTo>
                    <a:pt x="1612" y="2554"/>
                    <a:pt x="2311" y="1460"/>
                    <a:pt x="2098" y="396"/>
                  </a:cubicBezTo>
                  <a:cubicBezTo>
                    <a:pt x="2037" y="274"/>
                    <a:pt x="2007" y="122"/>
                    <a:pt x="194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7" name="Google Shape;22900;p77">
              <a:extLst>
                <a:ext uri="{FF2B5EF4-FFF2-40B4-BE49-F238E27FC236}">
                  <a16:creationId xmlns:a16="http://schemas.microsoft.com/office/drawing/2014/main" id="{E1C22E08-87CC-32CA-7159-63517E40D40B}"/>
                </a:ext>
              </a:extLst>
            </p:cNvPr>
            <p:cNvSpPr/>
            <p:nvPr/>
          </p:nvSpPr>
          <p:spPr>
            <a:xfrm flipH="1">
              <a:off x="2222863" y="2283325"/>
              <a:ext cx="122375" cy="83000"/>
            </a:xfrm>
            <a:custGeom>
              <a:avLst/>
              <a:gdLst/>
              <a:ahLst/>
              <a:cxnLst/>
              <a:rect l="l" t="t" r="r" b="b"/>
              <a:pathLst>
                <a:path w="4895" h="3320" extrusionOk="0">
                  <a:moveTo>
                    <a:pt x="3118" y="0"/>
                  </a:moveTo>
                  <a:cubicBezTo>
                    <a:pt x="3082" y="0"/>
                    <a:pt x="3045" y="1"/>
                    <a:pt x="3010" y="4"/>
                  </a:cubicBezTo>
                  <a:cubicBezTo>
                    <a:pt x="2432" y="65"/>
                    <a:pt x="1885" y="156"/>
                    <a:pt x="1399" y="460"/>
                  </a:cubicBezTo>
                  <a:cubicBezTo>
                    <a:pt x="1216" y="581"/>
                    <a:pt x="943" y="764"/>
                    <a:pt x="791" y="946"/>
                  </a:cubicBezTo>
                  <a:cubicBezTo>
                    <a:pt x="365" y="1402"/>
                    <a:pt x="92" y="1888"/>
                    <a:pt x="31" y="2496"/>
                  </a:cubicBezTo>
                  <a:cubicBezTo>
                    <a:pt x="0" y="2952"/>
                    <a:pt x="912" y="3226"/>
                    <a:pt x="1216" y="3256"/>
                  </a:cubicBezTo>
                  <a:cubicBezTo>
                    <a:pt x="1444" y="3296"/>
                    <a:pt x="1685" y="3319"/>
                    <a:pt x="1927" y="3319"/>
                  </a:cubicBezTo>
                  <a:cubicBezTo>
                    <a:pt x="2427" y="3319"/>
                    <a:pt x="2934" y="3219"/>
                    <a:pt x="3344" y="2952"/>
                  </a:cubicBezTo>
                  <a:cubicBezTo>
                    <a:pt x="4134" y="2466"/>
                    <a:pt x="4864" y="1706"/>
                    <a:pt x="4894" y="703"/>
                  </a:cubicBezTo>
                  <a:cubicBezTo>
                    <a:pt x="4864" y="581"/>
                    <a:pt x="4529" y="368"/>
                    <a:pt x="4438" y="368"/>
                  </a:cubicBezTo>
                  <a:cubicBezTo>
                    <a:pt x="4072" y="171"/>
                    <a:pt x="3576" y="0"/>
                    <a:pt x="311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8" name="Google Shape;22901;p77">
              <a:extLst>
                <a:ext uri="{FF2B5EF4-FFF2-40B4-BE49-F238E27FC236}">
                  <a16:creationId xmlns:a16="http://schemas.microsoft.com/office/drawing/2014/main" id="{E8DC7238-B419-FBCE-A7D4-907B3664D357}"/>
                </a:ext>
              </a:extLst>
            </p:cNvPr>
            <p:cNvSpPr/>
            <p:nvPr/>
          </p:nvSpPr>
          <p:spPr>
            <a:xfrm flipH="1">
              <a:off x="2250988" y="2343675"/>
              <a:ext cx="95000" cy="122900"/>
            </a:xfrm>
            <a:custGeom>
              <a:avLst/>
              <a:gdLst/>
              <a:ahLst/>
              <a:cxnLst/>
              <a:rect l="l" t="t" r="r" b="b"/>
              <a:pathLst>
                <a:path w="3800" h="4916" extrusionOk="0">
                  <a:moveTo>
                    <a:pt x="738" y="1"/>
                  </a:moveTo>
                  <a:cubicBezTo>
                    <a:pt x="617" y="1"/>
                    <a:pt x="492" y="16"/>
                    <a:pt x="365" y="52"/>
                  </a:cubicBezTo>
                  <a:cubicBezTo>
                    <a:pt x="304" y="82"/>
                    <a:pt x="213" y="356"/>
                    <a:pt x="182" y="447"/>
                  </a:cubicBezTo>
                  <a:cubicBezTo>
                    <a:pt x="122" y="660"/>
                    <a:pt x="30" y="933"/>
                    <a:pt x="30" y="1207"/>
                  </a:cubicBezTo>
                  <a:cubicBezTo>
                    <a:pt x="0" y="1845"/>
                    <a:pt x="152" y="2514"/>
                    <a:pt x="456" y="3091"/>
                  </a:cubicBezTo>
                  <a:cubicBezTo>
                    <a:pt x="790" y="3638"/>
                    <a:pt x="1246" y="4125"/>
                    <a:pt x="1824" y="4429"/>
                  </a:cubicBezTo>
                  <a:cubicBezTo>
                    <a:pt x="2249" y="4642"/>
                    <a:pt x="2644" y="4763"/>
                    <a:pt x="3100" y="4915"/>
                  </a:cubicBezTo>
                  <a:cubicBezTo>
                    <a:pt x="3678" y="4277"/>
                    <a:pt x="3800" y="3274"/>
                    <a:pt x="3556" y="2453"/>
                  </a:cubicBezTo>
                  <a:cubicBezTo>
                    <a:pt x="3496" y="2179"/>
                    <a:pt x="3404" y="1906"/>
                    <a:pt x="3252" y="1693"/>
                  </a:cubicBezTo>
                  <a:cubicBezTo>
                    <a:pt x="2918" y="1146"/>
                    <a:pt x="2432" y="629"/>
                    <a:pt x="1854" y="356"/>
                  </a:cubicBezTo>
                  <a:cubicBezTo>
                    <a:pt x="1505" y="169"/>
                    <a:pt x="1137" y="1"/>
                    <a:pt x="73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19" name="Google Shape;22902;p77">
              <a:extLst>
                <a:ext uri="{FF2B5EF4-FFF2-40B4-BE49-F238E27FC236}">
                  <a16:creationId xmlns:a16="http://schemas.microsoft.com/office/drawing/2014/main" id="{6D3A4123-51CE-4C33-C904-DDF576AEE342}"/>
                </a:ext>
              </a:extLst>
            </p:cNvPr>
            <p:cNvSpPr/>
            <p:nvPr/>
          </p:nvSpPr>
          <p:spPr>
            <a:xfrm flipH="1">
              <a:off x="2345213" y="2367000"/>
              <a:ext cx="52450" cy="41250"/>
            </a:xfrm>
            <a:custGeom>
              <a:avLst/>
              <a:gdLst/>
              <a:ahLst/>
              <a:cxnLst/>
              <a:rect l="l" t="t" r="r" b="b"/>
              <a:pathLst>
                <a:path w="2098" h="1650" extrusionOk="0">
                  <a:moveTo>
                    <a:pt x="1520" y="0"/>
                  </a:moveTo>
                  <a:cubicBezTo>
                    <a:pt x="1186" y="0"/>
                    <a:pt x="882" y="122"/>
                    <a:pt x="608" y="304"/>
                  </a:cubicBezTo>
                  <a:cubicBezTo>
                    <a:pt x="304" y="517"/>
                    <a:pt x="0" y="1064"/>
                    <a:pt x="183" y="1398"/>
                  </a:cubicBezTo>
                  <a:cubicBezTo>
                    <a:pt x="283" y="1585"/>
                    <a:pt x="486" y="1650"/>
                    <a:pt x="704" y="1650"/>
                  </a:cubicBezTo>
                  <a:cubicBezTo>
                    <a:pt x="946" y="1650"/>
                    <a:pt x="1208" y="1570"/>
                    <a:pt x="1368" y="1490"/>
                  </a:cubicBezTo>
                  <a:cubicBezTo>
                    <a:pt x="1793" y="1277"/>
                    <a:pt x="2097" y="760"/>
                    <a:pt x="2037" y="304"/>
                  </a:cubicBezTo>
                  <a:cubicBezTo>
                    <a:pt x="1976" y="122"/>
                    <a:pt x="1672" y="31"/>
                    <a:pt x="152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0" name="Google Shape;22903;p77">
              <a:extLst>
                <a:ext uri="{FF2B5EF4-FFF2-40B4-BE49-F238E27FC236}">
                  <a16:creationId xmlns:a16="http://schemas.microsoft.com/office/drawing/2014/main" id="{D4AB86FD-7D62-5FB9-2D91-E8A3BC5E6F0E}"/>
                </a:ext>
              </a:extLst>
            </p:cNvPr>
            <p:cNvSpPr/>
            <p:nvPr/>
          </p:nvSpPr>
          <p:spPr>
            <a:xfrm flipH="1">
              <a:off x="2345213" y="2356500"/>
              <a:ext cx="90450" cy="82025"/>
            </a:xfrm>
            <a:custGeom>
              <a:avLst/>
              <a:gdLst/>
              <a:ahLst/>
              <a:cxnLst/>
              <a:rect l="l" t="t" r="r" b="b"/>
              <a:pathLst>
                <a:path w="3618" h="3281" extrusionOk="0">
                  <a:moveTo>
                    <a:pt x="2549" y="0"/>
                  </a:moveTo>
                  <a:cubicBezTo>
                    <a:pt x="2388" y="0"/>
                    <a:pt x="2234" y="15"/>
                    <a:pt x="2128" y="25"/>
                  </a:cubicBezTo>
                  <a:cubicBezTo>
                    <a:pt x="1459" y="116"/>
                    <a:pt x="882" y="511"/>
                    <a:pt x="456" y="1059"/>
                  </a:cubicBezTo>
                  <a:cubicBezTo>
                    <a:pt x="213" y="1393"/>
                    <a:pt x="61" y="1910"/>
                    <a:pt x="0" y="2305"/>
                  </a:cubicBezTo>
                  <a:cubicBezTo>
                    <a:pt x="0" y="2518"/>
                    <a:pt x="0" y="2791"/>
                    <a:pt x="122" y="2973"/>
                  </a:cubicBezTo>
                  <a:cubicBezTo>
                    <a:pt x="274" y="3186"/>
                    <a:pt x="608" y="3217"/>
                    <a:pt x="851" y="3277"/>
                  </a:cubicBezTo>
                  <a:cubicBezTo>
                    <a:pt x="885" y="3280"/>
                    <a:pt x="919" y="3281"/>
                    <a:pt x="953" y="3281"/>
                  </a:cubicBezTo>
                  <a:cubicBezTo>
                    <a:pt x="1383" y="3281"/>
                    <a:pt x="1853" y="3110"/>
                    <a:pt x="2219" y="2913"/>
                  </a:cubicBezTo>
                  <a:cubicBezTo>
                    <a:pt x="2949" y="2518"/>
                    <a:pt x="3617" y="1454"/>
                    <a:pt x="3405" y="511"/>
                  </a:cubicBezTo>
                  <a:cubicBezTo>
                    <a:pt x="3344" y="451"/>
                    <a:pt x="3313" y="329"/>
                    <a:pt x="3283" y="268"/>
                  </a:cubicBezTo>
                  <a:cubicBezTo>
                    <a:pt x="3184" y="50"/>
                    <a:pt x="2852" y="0"/>
                    <a:pt x="254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1" name="Google Shape;22904;p77">
              <a:extLst>
                <a:ext uri="{FF2B5EF4-FFF2-40B4-BE49-F238E27FC236}">
                  <a16:creationId xmlns:a16="http://schemas.microsoft.com/office/drawing/2014/main" id="{A25E95D8-B989-CEC8-F975-EC61BF3600BF}"/>
                </a:ext>
              </a:extLst>
            </p:cNvPr>
            <p:cNvSpPr/>
            <p:nvPr/>
          </p:nvSpPr>
          <p:spPr>
            <a:xfrm flipH="1">
              <a:off x="2337613" y="2295100"/>
              <a:ext cx="147450" cy="99275"/>
            </a:xfrm>
            <a:custGeom>
              <a:avLst/>
              <a:gdLst/>
              <a:ahLst/>
              <a:cxnLst/>
              <a:rect l="l" t="t" r="r" b="b"/>
              <a:pathLst>
                <a:path w="5898" h="3971" extrusionOk="0">
                  <a:moveTo>
                    <a:pt x="2348" y="0"/>
                  </a:moveTo>
                  <a:cubicBezTo>
                    <a:pt x="1821" y="0"/>
                    <a:pt x="1296" y="105"/>
                    <a:pt x="821" y="293"/>
                  </a:cubicBezTo>
                  <a:cubicBezTo>
                    <a:pt x="396" y="445"/>
                    <a:pt x="1" y="749"/>
                    <a:pt x="92" y="1235"/>
                  </a:cubicBezTo>
                  <a:cubicBezTo>
                    <a:pt x="153" y="1812"/>
                    <a:pt x="457" y="2299"/>
                    <a:pt x="852" y="2724"/>
                  </a:cubicBezTo>
                  <a:cubicBezTo>
                    <a:pt x="1277" y="3211"/>
                    <a:pt x="1794" y="3515"/>
                    <a:pt x="2372" y="3758"/>
                  </a:cubicBezTo>
                  <a:cubicBezTo>
                    <a:pt x="2791" y="3912"/>
                    <a:pt x="3226" y="3954"/>
                    <a:pt x="3665" y="3954"/>
                  </a:cubicBezTo>
                  <a:cubicBezTo>
                    <a:pt x="3783" y="3954"/>
                    <a:pt x="3901" y="3951"/>
                    <a:pt x="4019" y="3947"/>
                  </a:cubicBezTo>
                  <a:lnTo>
                    <a:pt x="4019" y="3947"/>
                  </a:lnTo>
                  <a:cubicBezTo>
                    <a:pt x="3976" y="3956"/>
                    <a:pt x="3934" y="3970"/>
                    <a:pt x="3891" y="3970"/>
                  </a:cubicBezTo>
                  <a:cubicBezTo>
                    <a:pt x="3949" y="3970"/>
                    <a:pt x="3979" y="3970"/>
                    <a:pt x="4058" y="3945"/>
                  </a:cubicBezTo>
                  <a:lnTo>
                    <a:pt x="4058" y="3945"/>
                  </a:lnTo>
                  <a:cubicBezTo>
                    <a:pt x="4094" y="3944"/>
                    <a:pt x="4129" y="3942"/>
                    <a:pt x="4165" y="3940"/>
                  </a:cubicBezTo>
                  <a:cubicBezTo>
                    <a:pt x="4170" y="3939"/>
                    <a:pt x="4174" y="3938"/>
                    <a:pt x="4179" y="3938"/>
                  </a:cubicBezTo>
                  <a:lnTo>
                    <a:pt x="4179" y="3938"/>
                  </a:lnTo>
                  <a:cubicBezTo>
                    <a:pt x="4214" y="3935"/>
                    <a:pt x="4249" y="3930"/>
                    <a:pt x="4288" y="3919"/>
                  </a:cubicBezTo>
                  <a:lnTo>
                    <a:pt x="4288" y="3919"/>
                  </a:lnTo>
                  <a:cubicBezTo>
                    <a:pt x="4801" y="3825"/>
                    <a:pt x="5352" y="3663"/>
                    <a:pt x="5745" y="3241"/>
                  </a:cubicBezTo>
                  <a:cubicBezTo>
                    <a:pt x="5897" y="3089"/>
                    <a:pt x="5897" y="2846"/>
                    <a:pt x="5837" y="2603"/>
                  </a:cubicBezTo>
                  <a:cubicBezTo>
                    <a:pt x="5776" y="2390"/>
                    <a:pt x="5685" y="2177"/>
                    <a:pt x="5593" y="2025"/>
                  </a:cubicBezTo>
                  <a:cubicBezTo>
                    <a:pt x="5320" y="1478"/>
                    <a:pt x="4925" y="1083"/>
                    <a:pt x="4469" y="718"/>
                  </a:cubicBezTo>
                  <a:cubicBezTo>
                    <a:pt x="3860" y="217"/>
                    <a:pt x="3103" y="0"/>
                    <a:pt x="234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2" name="Google Shape;22905;p77">
              <a:extLst>
                <a:ext uri="{FF2B5EF4-FFF2-40B4-BE49-F238E27FC236}">
                  <a16:creationId xmlns:a16="http://schemas.microsoft.com/office/drawing/2014/main" id="{9D157E86-9A23-2156-339D-BE96E40FECDE}"/>
                </a:ext>
              </a:extLst>
            </p:cNvPr>
            <p:cNvSpPr/>
            <p:nvPr/>
          </p:nvSpPr>
          <p:spPr>
            <a:xfrm flipH="1">
              <a:off x="2320138" y="2208675"/>
              <a:ext cx="92725" cy="134975"/>
            </a:xfrm>
            <a:custGeom>
              <a:avLst/>
              <a:gdLst/>
              <a:ahLst/>
              <a:cxnLst/>
              <a:rect l="l" t="t" r="r" b="b"/>
              <a:pathLst>
                <a:path w="3709" h="5399" extrusionOk="0">
                  <a:moveTo>
                    <a:pt x="1542" y="0"/>
                  </a:moveTo>
                  <a:cubicBezTo>
                    <a:pt x="1365" y="0"/>
                    <a:pt x="1141" y="178"/>
                    <a:pt x="1034" y="285"/>
                  </a:cubicBezTo>
                  <a:cubicBezTo>
                    <a:pt x="517" y="771"/>
                    <a:pt x="304" y="1470"/>
                    <a:pt x="213" y="2169"/>
                  </a:cubicBezTo>
                  <a:cubicBezTo>
                    <a:pt x="0" y="3446"/>
                    <a:pt x="912" y="5117"/>
                    <a:pt x="2250" y="5391"/>
                  </a:cubicBezTo>
                  <a:cubicBezTo>
                    <a:pt x="2280" y="5396"/>
                    <a:pt x="2310" y="5399"/>
                    <a:pt x="2339" y="5399"/>
                  </a:cubicBezTo>
                  <a:cubicBezTo>
                    <a:pt x="2837" y="5399"/>
                    <a:pt x="3170" y="4702"/>
                    <a:pt x="3313" y="4358"/>
                  </a:cubicBezTo>
                  <a:cubicBezTo>
                    <a:pt x="3557" y="3810"/>
                    <a:pt x="3709" y="3020"/>
                    <a:pt x="3496" y="2382"/>
                  </a:cubicBezTo>
                  <a:cubicBezTo>
                    <a:pt x="3496" y="2351"/>
                    <a:pt x="3465" y="2260"/>
                    <a:pt x="3465" y="2230"/>
                  </a:cubicBezTo>
                  <a:cubicBezTo>
                    <a:pt x="3161" y="1318"/>
                    <a:pt x="2553" y="254"/>
                    <a:pt x="1581" y="11"/>
                  </a:cubicBezTo>
                  <a:lnTo>
                    <a:pt x="1611" y="11"/>
                  </a:lnTo>
                  <a:cubicBezTo>
                    <a:pt x="1589" y="4"/>
                    <a:pt x="1566" y="0"/>
                    <a:pt x="154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3" name="Google Shape;22906;p77">
              <a:extLst>
                <a:ext uri="{FF2B5EF4-FFF2-40B4-BE49-F238E27FC236}">
                  <a16:creationId xmlns:a16="http://schemas.microsoft.com/office/drawing/2014/main" id="{BCAD0E17-0E59-7619-C369-1B4C3AB9D0B5}"/>
                </a:ext>
              </a:extLst>
            </p:cNvPr>
            <p:cNvSpPr/>
            <p:nvPr/>
          </p:nvSpPr>
          <p:spPr>
            <a:xfrm flipH="1">
              <a:off x="2304188" y="2340075"/>
              <a:ext cx="57000" cy="92600"/>
            </a:xfrm>
            <a:custGeom>
              <a:avLst/>
              <a:gdLst/>
              <a:ahLst/>
              <a:cxnLst/>
              <a:rect l="l" t="t" r="r" b="b"/>
              <a:pathLst>
                <a:path w="2280" h="3704" extrusionOk="0">
                  <a:moveTo>
                    <a:pt x="114" y="1"/>
                  </a:moveTo>
                  <a:cubicBezTo>
                    <a:pt x="97" y="1"/>
                    <a:pt x="79" y="5"/>
                    <a:pt x="61" y="13"/>
                  </a:cubicBezTo>
                  <a:cubicBezTo>
                    <a:pt x="31" y="44"/>
                    <a:pt x="0" y="135"/>
                    <a:pt x="31" y="165"/>
                  </a:cubicBezTo>
                  <a:cubicBezTo>
                    <a:pt x="365" y="773"/>
                    <a:pt x="760" y="1381"/>
                    <a:pt x="1094" y="1989"/>
                  </a:cubicBezTo>
                  <a:cubicBezTo>
                    <a:pt x="1398" y="2567"/>
                    <a:pt x="1733" y="3083"/>
                    <a:pt x="2037" y="3661"/>
                  </a:cubicBezTo>
                  <a:cubicBezTo>
                    <a:pt x="2080" y="3682"/>
                    <a:pt x="2123" y="3704"/>
                    <a:pt x="2155" y="3704"/>
                  </a:cubicBezTo>
                  <a:cubicBezTo>
                    <a:pt x="2168" y="3704"/>
                    <a:pt x="2180" y="3700"/>
                    <a:pt x="2189" y="3691"/>
                  </a:cubicBezTo>
                  <a:cubicBezTo>
                    <a:pt x="2249" y="3661"/>
                    <a:pt x="2280" y="3630"/>
                    <a:pt x="2249" y="3570"/>
                  </a:cubicBezTo>
                  <a:lnTo>
                    <a:pt x="2249" y="3539"/>
                  </a:lnTo>
                  <a:cubicBezTo>
                    <a:pt x="1945" y="2962"/>
                    <a:pt x="1581" y="2445"/>
                    <a:pt x="1277" y="1868"/>
                  </a:cubicBezTo>
                  <a:cubicBezTo>
                    <a:pt x="942" y="1260"/>
                    <a:pt x="578" y="652"/>
                    <a:pt x="213" y="44"/>
                  </a:cubicBezTo>
                  <a:cubicBezTo>
                    <a:pt x="191" y="22"/>
                    <a:pt x="155" y="1"/>
                    <a:pt x="11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4" name="Google Shape;22907;p77">
              <a:extLst>
                <a:ext uri="{FF2B5EF4-FFF2-40B4-BE49-F238E27FC236}">
                  <a16:creationId xmlns:a16="http://schemas.microsoft.com/office/drawing/2014/main" id="{26E5E355-536A-105C-2E15-11640737C9A4}"/>
                </a:ext>
              </a:extLst>
            </p:cNvPr>
            <p:cNvSpPr/>
            <p:nvPr/>
          </p:nvSpPr>
          <p:spPr>
            <a:xfrm flipH="1">
              <a:off x="2358138" y="2339650"/>
              <a:ext cx="21300" cy="85125"/>
            </a:xfrm>
            <a:custGeom>
              <a:avLst/>
              <a:gdLst/>
              <a:ahLst/>
              <a:cxnLst/>
              <a:rect l="l" t="t" r="r" b="b"/>
              <a:pathLst>
                <a:path w="852" h="3405" extrusionOk="0">
                  <a:moveTo>
                    <a:pt x="122" y="0"/>
                  </a:moveTo>
                  <a:cubicBezTo>
                    <a:pt x="31" y="30"/>
                    <a:pt x="1" y="91"/>
                    <a:pt x="1" y="182"/>
                  </a:cubicBezTo>
                  <a:cubicBezTo>
                    <a:pt x="122" y="638"/>
                    <a:pt x="244" y="1094"/>
                    <a:pt x="305" y="1550"/>
                  </a:cubicBezTo>
                  <a:lnTo>
                    <a:pt x="426" y="2128"/>
                  </a:lnTo>
                  <a:cubicBezTo>
                    <a:pt x="426" y="2188"/>
                    <a:pt x="457" y="2310"/>
                    <a:pt x="457" y="2371"/>
                  </a:cubicBezTo>
                  <a:cubicBezTo>
                    <a:pt x="457" y="2462"/>
                    <a:pt x="487" y="2553"/>
                    <a:pt x="487" y="2644"/>
                  </a:cubicBezTo>
                  <a:cubicBezTo>
                    <a:pt x="548" y="2766"/>
                    <a:pt x="548" y="2827"/>
                    <a:pt x="548" y="2948"/>
                  </a:cubicBezTo>
                  <a:cubicBezTo>
                    <a:pt x="487" y="3070"/>
                    <a:pt x="487" y="3131"/>
                    <a:pt x="487" y="3252"/>
                  </a:cubicBezTo>
                  <a:cubicBezTo>
                    <a:pt x="487" y="3344"/>
                    <a:pt x="578" y="3404"/>
                    <a:pt x="639" y="3404"/>
                  </a:cubicBezTo>
                  <a:cubicBezTo>
                    <a:pt x="700" y="3404"/>
                    <a:pt x="730" y="3404"/>
                    <a:pt x="761" y="3374"/>
                  </a:cubicBezTo>
                  <a:cubicBezTo>
                    <a:pt x="791" y="3313"/>
                    <a:pt x="791" y="3283"/>
                    <a:pt x="791" y="3252"/>
                  </a:cubicBezTo>
                  <a:cubicBezTo>
                    <a:pt x="852" y="3192"/>
                    <a:pt x="852" y="3100"/>
                    <a:pt x="852" y="3040"/>
                  </a:cubicBezTo>
                  <a:lnTo>
                    <a:pt x="852" y="2796"/>
                  </a:lnTo>
                  <a:cubicBezTo>
                    <a:pt x="791" y="2675"/>
                    <a:pt x="791" y="2614"/>
                    <a:pt x="791" y="2523"/>
                  </a:cubicBezTo>
                  <a:cubicBezTo>
                    <a:pt x="791" y="2432"/>
                    <a:pt x="761" y="2340"/>
                    <a:pt x="761" y="2219"/>
                  </a:cubicBezTo>
                  <a:cubicBezTo>
                    <a:pt x="730" y="2128"/>
                    <a:pt x="730" y="1976"/>
                    <a:pt x="700" y="1854"/>
                  </a:cubicBezTo>
                  <a:cubicBezTo>
                    <a:pt x="700" y="1763"/>
                    <a:pt x="639" y="1672"/>
                    <a:pt x="639" y="1581"/>
                  </a:cubicBezTo>
                  <a:cubicBezTo>
                    <a:pt x="548" y="1094"/>
                    <a:pt x="426" y="547"/>
                    <a:pt x="305" y="91"/>
                  </a:cubicBezTo>
                  <a:cubicBezTo>
                    <a:pt x="274" y="30"/>
                    <a:pt x="183" y="0"/>
                    <a:pt x="12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5" name="Google Shape;22908;p77">
              <a:extLst>
                <a:ext uri="{FF2B5EF4-FFF2-40B4-BE49-F238E27FC236}">
                  <a16:creationId xmlns:a16="http://schemas.microsoft.com/office/drawing/2014/main" id="{317E59E4-0DB5-53B4-0C9E-747DA2894F01}"/>
                </a:ext>
              </a:extLst>
            </p:cNvPr>
            <p:cNvSpPr/>
            <p:nvPr/>
          </p:nvSpPr>
          <p:spPr>
            <a:xfrm flipH="1">
              <a:off x="2308738" y="2329950"/>
              <a:ext cx="52450" cy="54925"/>
            </a:xfrm>
            <a:custGeom>
              <a:avLst/>
              <a:gdLst/>
              <a:ahLst/>
              <a:cxnLst/>
              <a:rect l="l" t="t" r="r" b="b"/>
              <a:pathLst>
                <a:path w="2098" h="2197" extrusionOk="0">
                  <a:moveTo>
                    <a:pt x="122" y="0"/>
                  </a:moveTo>
                  <a:cubicBezTo>
                    <a:pt x="84" y="0"/>
                    <a:pt x="46" y="8"/>
                    <a:pt x="31" y="23"/>
                  </a:cubicBezTo>
                  <a:cubicBezTo>
                    <a:pt x="0" y="84"/>
                    <a:pt x="0" y="175"/>
                    <a:pt x="31" y="236"/>
                  </a:cubicBezTo>
                  <a:lnTo>
                    <a:pt x="1854" y="2151"/>
                  </a:lnTo>
                  <a:cubicBezTo>
                    <a:pt x="1900" y="2181"/>
                    <a:pt x="1938" y="2197"/>
                    <a:pt x="1968" y="2197"/>
                  </a:cubicBezTo>
                  <a:cubicBezTo>
                    <a:pt x="1999" y="2197"/>
                    <a:pt x="2021" y="2181"/>
                    <a:pt x="2037" y="2151"/>
                  </a:cubicBezTo>
                  <a:cubicBezTo>
                    <a:pt x="2097" y="2121"/>
                    <a:pt x="2097" y="2090"/>
                    <a:pt x="2097" y="2060"/>
                  </a:cubicBezTo>
                  <a:cubicBezTo>
                    <a:pt x="2097" y="1999"/>
                    <a:pt x="2037" y="1969"/>
                    <a:pt x="2037" y="1969"/>
                  </a:cubicBezTo>
                  <a:lnTo>
                    <a:pt x="213" y="23"/>
                  </a:lnTo>
                  <a:cubicBezTo>
                    <a:pt x="198" y="8"/>
                    <a:pt x="160" y="0"/>
                    <a:pt x="12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6" name="Google Shape;22909;p77">
              <a:extLst>
                <a:ext uri="{FF2B5EF4-FFF2-40B4-BE49-F238E27FC236}">
                  <a16:creationId xmlns:a16="http://schemas.microsoft.com/office/drawing/2014/main" id="{E9DCF7C9-3572-8ECA-F1C1-A078C967172F}"/>
                </a:ext>
              </a:extLst>
            </p:cNvPr>
            <p:cNvSpPr/>
            <p:nvPr/>
          </p:nvSpPr>
          <p:spPr>
            <a:xfrm flipH="1">
              <a:off x="2374838" y="2331750"/>
              <a:ext cx="38800" cy="67000"/>
            </a:xfrm>
            <a:custGeom>
              <a:avLst/>
              <a:gdLst/>
              <a:ahLst/>
              <a:cxnLst/>
              <a:rect l="l" t="t" r="r" b="b"/>
              <a:pathLst>
                <a:path w="1552" h="2680" extrusionOk="0">
                  <a:moveTo>
                    <a:pt x="1329" y="0"/>
                  </a:moveTo>
                  <a:cubicBezTo>
                    <a:pt x="1278" y="0"/>
                    <a:pt x="1233" y="23"/>
                    <a:pt x="1217" y="73"/>
                  </a:cubicBezTo>
                  <a:cubicBezTo>
                    <a:pt x="1034" y="438"/>
                    <a:pt x="791" y="863"/>
                    <a:pt x="609" y="1258"/>
                  </a:cubicBezTo>
                  <a:lnTo>
                    <a:pt x="31" y="2383"/>
                  </a:lnTo>
                  <a:lnTo>
                    <a:pt x="31" y="2413"/>
                  </a:lnTo>
                  <a:lnTo>
                    <a:pt x="31" y="2474"/>
                  </a:lnTo>
                  <a:cubicBezTo>
                    <a:pt x="31" y="2504"/>
                    <a:pt x="1" y="2535"/>
                    <a:pt x="31" y="2565"/>
                  </a:cubicBezTo>
                  <a:cubicBezTo>
                    <a:pt x="31" y="2626"/>
                    <a:pt x="62" y="2656"/>
                    <a:pt x="122" y="2656"/>
                  </a:cubicBezTo>
                  <a:cubicBezTo>
                    <a:pt x="138" y="2672"/>
                    <a:pt x="153" y="2679"/>
                    <a:pt x="168" y="2679"/>
                  </a:cubicBezTo>
                  <a:cubicBezTo>
                    <a:pt x="183" y="2679"/>
                    <a:pt x="198" y="2672"/>
                    <a:pt x="214" y="2656"/>
                  </a:cubicBezTo>
                  <a:cubicBezTo>
                    <a:pt x="274" y="2656"/>
                    <a:pt x="305" y="2626"/>
                    <a:pt x="305" y="2565"/>
                  </a:cubicBezTo>
                  <a:lnTo>
                    <a:pt x="639" y="1897"/>
                  </a:lnTo>
                  <a:cubicBezTo>
                    <a:pt x="730" y="1714"/>
                    <a:pt x="822" y="1562"/>
                    <a:pt x="913" y="1349"/>
                  </a:cubicBezTo>
                  <a:cubicBezTo>
                    <a:pt x="1095" y="1076"/>
                    <a:pt x="1338" y="681"/>
                    <a:pt x="1521" y="255"/>
                  </a:cubicBezTo>
                  <a:cubicBezTo>
                    <a:pt x="1551" y="225"/>
                    <a:pt x="1551" y="194"/>
                    <a:pt x="1521" y="164"/>
                  </a:cubicBezTo>
                  <a:cubicBezTo>
                    <a:pt x="1521" y="103"/>
                    <a:pt x="1490" y="73"/>
                    <a:pt x="1460" y="42"/>
                  </a:cubicBezTo>
                  <a:cubicBezTo>
                    <a:pt x="1419" y="15"/>
                    <a:pt x="1372" y="0"/>
                    <a:pt x="132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9" name="Google Shape;22910;p77">
              <a:extLst>
                <a:ext uri="{FF2B5EF4-FFF2-40B4-BE49-F238E27FC236}">
                  <a16:creationId xmlns:a16="http://schemas.microsoft.com/office/drawing/2014/main" id="{8E4CFF04-B4EC-6CD1-A949-87741FA81AFA}"/>
                </a:ext>
              </a:extLst>
            </p:cNvPr>
            <p:cNvSpPr/>
            <p:nvPr/>
          </p:nvSpPr>
          <p:spPr>
            <a:xfrm flipH="1">
              <a:off x="1718313" y="2074425"/>
              <a:ext cx="58525" cy="69950"/>
            </a:xfrm>
            <a:custGeom>
              <a:avLst/>
              <a:gdLst/>
              <a:ahLst/>
              <a:cxnLst/>
              <a:rect l="l" t="t" r="r" b="b"/>
              <a:pathLst>
                <a:path w="2341" h="2798" extrusionOk="0">
                  <a:moveTo>
                    <a:pt x="1915" y="1"/>
                  </a:moveTo>
                  <a:cubicBezTo>
                    <a:pt x="700" y="183"/>
                    <a:pt x="0" y="1734"/>
                    <a:pt x="608" y="2797"/>
                  </a:cubicBezTo>
                  <a:cubicBezTo>
                    <a:pt x="1611" y="2554"/>
                    <a:pt x="2341" y="1399"/>
                    <a:pt x="2067" y="366"/>
                  </a:cubicBezTo>
                  <a:cubicBezTo>
                    <a:pt x="2037" y="244"/>
                    <a:pt x="2007" y="123"/>
                    <a:pt x="191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0" name="Google Shape;22911;p77">
              <a:extLst>
                <a:ext uri="{FF2B5EF4-FFF2-40B4-BE49-F238E27FC236}">
                  <a16:creationId xmlns:a16="http://schemas.microsoft.com/office/drawing/2014/main" id="{B84980E0-E2D5-8A9D-84B7-126FC12E584A}"/>
                </a:ext>
              </a:extLst>
            </p:cNvPr>
            <p:cNvSpPr/>
            <p:nvPr/>
          </p:nvSpPr>
          <p:spPr>
            <a:xfrm flipH="1">
              <a:off x="1612688" y="2016425"/>
              <a:ext cx="123125" cy="83175"/>
            </a:xfrm>
            <a:custGeom>
              <a:avLst/>
              <a:gdLst/>
              <a:ahLst/>
              <a:cxnLst/>
              <a:rect l="l" t="t" r="r" b="b"/>
              <a:pathLst>
                <a:path w="4925" h="3327" extrusionOk="0">
                  <a:moveTo>
                    <a:pt x="3185" y="0"/>
                  </a:moveTo>
                  <a:cubicBezTo>
                    <a:pt x="3126" y="0"/>
                    <a:pt x="3067" y="4"/>
                    <a:pt x="3010" y="11"/>
                  </a:cubicBezTo>
                  <a:cubicBezTo>
                    <a:pt x="2463" y="72"/>
                    <a:pt x="1916" y="163"/>
                    <a:pt x="1429" y="467"/>
                  </a:cubicBezTo>
                  <a:cubicBezTo>
                    <a:pt x="1217" y="558"/>
                    <a:pt x="973" y="771"/>
                    <a:pt x="821" y="953"/>
                  </a:cubicBezTo>
                  <a:cubicBezTo>
                    <a:pt x="396" y="1409"/>
                    <a:pt x="92" y="1895"/>
                    <a:pt x="62" y="2503"/>
                  </a:cubicBezTo>
                  <a:cubicBezTo>
                    <a:pt x="1" y="2959"/>
                    <a:pt x="943" y="3233"/>
                    <a:pt x="1217" y="3263"/>
                  </a:cubicBezTo>
                  <a:cubicBezTo>
                    <a:pt x="1444" y="3303"/>
                    <a:pt x="1685" y="3326"/>
                    <a:pt x="1927" y="3326"/>
                  </a:cubicBezTo>
                  <a:cubicBezTo>
                    <a:pt x="2428" y="3326"/>
                    <a:pt x="2934" y="3226"/>
                    <a:pt x="3344" y="2959"/>
                  </a:cubicBezTo>
                  <a:cubicBezTo>
                    <a:pt x="4165" y="2473"/>
                    <a:pt x="4864" y="1713"/>
                    <a:pt x="4925" y="710"/>
                  </a:cubicBezTo>
                  <a:cubicBezTo>
                    <a:pt x="4868" y="568"/>
                    <a:pt x="4572" y="373"/>
                    <a:pt x="4484" y="373"/>
                  </a:cubicBezTo>
                  <a:cubicBezTo>
                    <a:pt x="4478" y="373"/>
                    <a:pt x="4473" y="374"/>
                    <a:pt x="4469" y="376"/>
                  </a:cubicBezTo>
                  <a:cubicBezTo>
                    <a:pt x="4094" y="188"/>
                    <a:pt x="3624" y="0"/>
                    <a:pt x="318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1" name="Google Shape;22912;p77">
              <a:extLst>
                <a:ext uri="{FF2B5EF4-FFF2-40B4-BE49-F238E27FC236}">
                  <a16:creationId xmlns:a16="http://schemas.microsoft.com/office/drawing/2014/main" id="{87B905F5-120F-2ED4-183C-33C59E494FEB}"/>
                </a:ext>
              </a:extLst>
            </p:cNvPr>
            <p:cNvSpPr/>
            <p:nvPr/>
          </p:nvSpPr>
          <p:spPr>
            <a:xfrm flipH="1">
              <a:off x="1641563" y="2076950"/>
              <a:ext cx="95000" cy="122900"/>
            </a:xfrm>
            <a:custGeom>
              <a:avLst/>
              <a:gdLst/>
              <a:ahLst/>
              <a:cxnLst/>
              <a:rect l="l" t="t" r="r" b="b"/>
              <a:pathLst>
                <a:path w="3800" h="4916" extrusionOk="0">
                  <a:moveTo>
                    <a:pt x="756" y="1"/>
                  </a:moveTo>
                  <a:cubicBezTo>
                    <a:pt x="637" y="1"/>
                    <a:pt x="516" y="16"/>
                    <a:pt x="396" y="52"/>
                  </a:cubicBezTo>
                  <a:cubicBezTo>
                    <a:pt x="304" y="82"/>
                    <a:pt x="244" y="356"/>
                    <a:pt x="213" y="417"/>
                  </a:cubicBezTo>
                  <a:cubicBezTo>
                    <a:pt x="122" y="660"/>
                    <a:pt x="61" y="933"/>
                    <a:pt x="61" y="1177"/>
                  </a:cubicBezTo>
                  <a:cubicBezTo>
                    <a:pt x="0" y="1815"/>
                    <a:pt x="152" y="2514"/>
                    <a:pt x="456" y="3091"/>
                  </a:cubicBezTo>
                  <a:cubicBezTo>
                    <a:pt x="821" y="3608"/>
                    <a:pt x="1277" y="4095"/>
                    <a:pt x="1824" y="4398"/>
                  </a:cubicBezTo>
                  <a:cubicBezTo>
                    <a:pt x="2250" y="4642"/>
                    <a:pt x="2675" y="4763"/>
                    <a:pt x="3131" y="4915"/>
                  </a:cubicBezTo>
                  <a:cubicBezTo>
                    <a:pt x="3709" y="4277"/>
                    <a:pt x="3800" y="3274"/>
                    <a:pt x="3587" y="2453"/>
                  </a:cubicBezTo>
                  <a:cubicBezTo>
                    <a:pt x="3496" y="2180"/>
                    <a:pt x="3435" y="1906"/>
                    <a:pt x="3283" y="1693"/>
                  </a:cubicBezTo>
                  <a:cubicBezTo>
                    <a:pt x="2918" y="1146"/>
                    <a:pt x="2432" y="599"/>
                    <a:pt x="1855" y="356"/>
                  </a:cubicBezTo>
                  <a:cubicBezTo>
                    <a:pt x="1528" y="169"/>
                    <a:pt x="1148" y="1"/>
                    <a:pt x="75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2" name="Google Shape;22913;p77">
              <a:extLst>
                <a:ext uri="{FF2B5EF4-FFF2-40B4-BE49-F238E27FC236}">
                  <a16:creationId xmlns:a16="http://schemas.microsoft.com/office/drawing/2014/main" id="{C882278C-810E-3F62-87A8-6014A4BEF78D}"/>
                </a:ext>
              </a:extLst>
            </p:cNvPr>
            <p:cNvSpPr/>
            <p:nvPr/>
          </p:nvSpPr>
          <p:spPr>
            <a:xfrm flipH="1">
              <a:off x="1735013" y="2100275"/>
              <a:ext cx="52475" cy="40625"/>
            </a:xfrm>
            <a:custGeom>
              <a:avLst/>
              <a:gdLst/>
              <a:ahLst/>
              <a:cxnLst/>
              <a:rect l="l" t="t" r="r" b="b"/>
              <a:pathLst>
                <a:path w="2099" h="1625" extrusionOk="0">
                  <a:moveTo>
                    <a:pt x="1521" y="0"/>
                  </a:moveTo>
                  <a:cubicBezTo>
                    <a:pt x="1156" y="0"/>
                    <a:pt x="852" y="92"/>
                    <a:pt x="609" y="304"/>
                  </a:cubicBezTo>
                  <a:cubicBezTo>
                    <a:pt x="305" y="517"/>
                    <a:pt x="1" y="1064"/>
                    <a:pt x="183" y="1399"/>
                  </a:cubicBezTo>
                  <a:cubicBezTo>
                    <a:pt x="267" y="1566"/>
                    <a:pt x="458" y="1624"/>
                    <a:pt x="671" y="1624"/>
                  </a:cubicBezTo>
                  <a:cubicBezTo>
                    <a:pt x="923" y="1624"/>
                    <a:pt x="1204" y="1542"/>
                    <a:pt x="1369" y="1459"/>
                  </a:cubicBezTo>
                  <a:cubicBezTo>
                    <a:pt x="1764" y="1277"/>
                    <a:pt x="2098" y="760"/>
                    <a:pt x="2007" y="304"/>
                  </a:cubicBezTo>
                  <a:cubicBezTo>
                    <a:pt x="1977" y="92"/>
                    <a:pt x="1673" y="31"/>
                    <a:pt x="152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3" name="Google Shape;22914;p77">
              <a:extLst>
                <a:ext uri="{FF2B5EF4-FFF2-40B4-BE49-F238E27FC236}">
                  <a16:creationId xmlns:a16="http://schemas.microsoft.com/office/drawing/2014/main" id="{D10EB776-B082-FD89-EBD3-5DC47B0D7B3B}"/>
                </a:ext>
              </a:extLst>
            </p:cNvPr>
            <p:cNvSpPr/>
            <p:nvPr/>
          </p:nvSpPr>
          <p:spPr>
            <a:xfrm flipH="1">
              <a:off x="1735013" y="2089575"/>
              <a:ext cx="90450" cy="81650"/>
            </a:xfrm>
            <a:custGeom>
              <a:avLst/>
              <a:gdLst/>
              <a:ahLst/>
              <a:cxnLst/>
              <a:rect l="l" t="t" r="r" b="b"/>
              <a:pathLst>
                <a:path w="3618" h="3266" extrusionOk="0">
                  <a:moveTo>
                    <a:pt x="2594" y="1"/>
                  </a:moveTo>
                  <a:cubicBezTo>
                    <a:pt x="2418" y="1"/>
                    <a:pt x="2246" y="21"/>
                    <a:pt x="2128" y="33"/>
                  </a:cubicBezTo>
                  <a:cubicBezTo>
                    <a:pt x="1429" y="94"/>
                    <a:pt x="882" y="520"/>
                    <a:pt x="456" y="1067"/>
                  </a:cubicBezTo>
                  <a:cubicBezTo>
                    <a:pt x="182" y="1401"/>
                    <a:pt x="31" y="1887"/>
                    <a:pt x="0" y="2313"/>
                  </a:cubicBezTo>
                  <a:cubicBezTo>
                    <a:pt x="0" y="2495"/>
                    <a:pt x="0" y="2799"/>
                    <a:pt x="91" y="2951"/>
                  </a:cubicBezTo>
                  <a:cubicBezTo>
                    <a:pt x="243" y="3194"/>
                    <a:pt x="608" y="3225"/>
                    <a:pt x="821" y="3255"/>
                  </a:cubicBezTo>
                  <a:cubicBezTo>
                    <a:pt x="875" y="3262"/>
                    <a:pt x="931" y="3266"/>
                    <a:pt x="987" y="3266"/>
                  </a:cubicBezTo>
                  <a:cubicBezTo>
                    <a:pt x="1404" y="3266"/>
                    <a:pt x="1867" y="3082"/>
                    <a:pt x="2189" y="2921"/>
                  </a:cubicBezTo>
                  <a:cubicBezTo>
                    <a:pt x="2918" y="2495"/>
                    <a:pt x="3617" y="1431"/>
                    <a:pt x="3374" y="520"/>
                  </a:cubicBezTo>
                  <a:cubicBezTo>
                    <a:pt x="3344" y="459"/>
                    <a:pt x="3313" y="337"/>
                    <a:pt x="3252" y="276"/>
                  </a:cubicBezTo>
                  <a:cubicBezTo>
                    <a:pt x="3159" y="53"/>
                    <a:pt x="2872" y="1"/>
                    <a:pt x="259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4" name="Google Shape;22915;p77">
              <a:extLst>
                <a:ext uri="{FF2B5EF4-FFF2-40B4-BE49-F238E27FC236}">
                  <a16:creationId xmlns:a16="http://schemas.microsoft.com/office/drawing/2014/main" id="{569B4E87-B249-DCFE-7F41-F72EF19FC3BB}"/>
                </a:ext>
              </a:extLst>
            </p:cNvPr>
            <p:cNvSpPr/>
            <p:nvPr/>
          </p:nvSpPr>
          <p:spPr>
            <a:xfrm flipH="1">
              <a:off x="1728188" y="2028325"/>
              <a:ext cx="146675" cy="99325"/>
            </a:xfrm>
            <a:custGeom>
              <a:avLst/>
              <a:gdLst/>
              <a:ahLst/>
              <a:cxnLst/>
              <a:rect l="l" t="t" r="r" b="b"/>
              <a:pathLst>
                <a:path w="5867" h="3973" extrusionOk="0">
                  <a:moveTo>
                    <a:pt x="2346" y="0"/>
                  </a:moveTo>
                  <a:cubicBezTo>
                    <a:pt x="1816" y="0"/>
                    <a:pt x="1283" y="106"/>
                    <a:pt x="791" y="295"/>
                  </a:cubicBezTo>
                  <a:cubicBezTo>
                    <a:pt x="365" y="447"/>
                    <a:pt x="0" y="751"/>
                    <a:pt x="61" y="1237"/>
                  </a:cubicBezTo>
                  <a:cubicBezTo>
                    <a:pt x="152" y="1815"/>
                    <a:pt x="456" y="2301"/>
                    <a:pt x="821" y="2726"/>
                  </a:cubicBezTo>
                  <a:cubicBezTo>
                    <a:pt x="1247" y="3213"/>
                    <a:pt x="1794" y="3517"/>
                    <a:pt x="2341" y="3729"/>
                  </a:cubicBezTo>
                  <a:cubicBezTo>
                    <a:pt x="2768" y="3909"/>
                    <a:pt x="3211" y="3956"/>
                    <a:pt x="3658" y="3956"/>
                  </a:cubicBezTo>
                  <a:cubicBezTo>
                    <a:pt x="3755" y="3956"/>
                    <a:pt x="3851" y="3954"/>
                    <a:pt x="3948" y="3950"/>
                  </a:cubicBezTo>
                  <a:lnTo>
                    <a:pt x="3948" y="3950"/>
                  </a:lnTo>
                  <a:cubicBezTo>
                    <a:pt x="3922" y="3955"/>
                    <a:pt x="3893" y="3962"/>
                    <a:pt x="3861" y="3973"/>
                  </a:cubicBezTo>
                  <a:cubicBezTo>
                    <a:pt x="3948" y="3973"/>
                    <a:pt x="3980" y="3973"/>
                    <a:pt x="4063" y="3946"/>
                  </a:cubicBezTo>
                  <a:lnTo>
                    <a:pt x="4063" y="3946"/>
                  </a:lnTo>
                  <a:cubicBezTo>
                    <a:pt x="4087" y="3945"/>
                    <a:pt x="4110" y="3943"/>
                    <a:pt x="4134" y="3942"/>
                  </a:cubicBezTo>
                  <a:cubicBezTo>
                    <a:pt x="4742" y="3851"/>
                    <a:pt x="5320" y="3699"/>
                    <a:pt x="5745" y="3243"/>
                  </a:cubicBezTo>
                  <a:cubicBezTo>
                    <a:pt x="5867" y="3091"/>
                    <a:pt x="5867" y="2818"/>
                    <a:pt x="5806" y="2605"/>
                  </a:cubicBezTo>
                  <a:cubicBezTo>
                    <a:pt x="5776" y="2362"/>
                    <a:pt x="5654" y="2179"/>
                    <a:pt x="5593" y="2027"/>
                  </a:cubicBezTo>
                  <a:cubicBezTo>
                    <a:pt x="5320" y="1450"/>
                    <a:pt x="4894" y="1085"/>
                    <a:pt x="4438" y="690"/>
                  </a:cubicBezTo>
                  <a:cubicBezTo>
                    <a:pt x="3834" y="210"/>
                    <a:pt x="3094" y="0"/>
                    <a:pt x="234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5" name="Google Shape;22916;p77">
              <a:extLst>
                <a:ext uri="{FF2B5EF4-FFF2-40B4-BE49-F238E27FC236}">
                  <a16:creationId xmlns:a16="http://schemas.microsoft.com/office/drawing/2014/main" id="{A771B29C-2EDC-4F8E-DB4C-85C1EEF3991C}"/>
                </a:ext>
              </a:extLst>
            </p:cNvPr>
            <p:cNvSpPr/>
            <p:nvPr/>
          </p:nvSpPr>
          <p:spPr>
            <a:xfrm flipH="1">
              <a:off x="1710713" y="1941725"/>
              <a:ext cx="91975" cy="134575"/>
            </a:xfrm>
            <a:custGeom>
              <a:avLst/>
              <a:gdLst/>
              <a:ahLst/>
              <a:cxnLst/>
              <a:rect l="l" t="t" r="r" b="b"/>
              <a:pathLst>
                <a:path w="3679" h="5383" extrusionOk="0">
                  <a:moveTo>
                    <a:pt x="1493" y="0"/>
                  </a:moveTo>
                  <a:cubicBezTo>
                    <a:pt x="1320" y="0"/>
                    <a:pt x="1112" y="191"/>
                    <a:pt x="1034" y="294"/>
                  </a:cubicBezTo>
                  <a:cubicBezTo>
                    <a:pt x="487" y="780"/>
                    <a:pt x="305" y="1449"/>
                    <a:pt x="183" y="2178"/>
                  </a:cubicBezTo>
                  <a:cubicBezTo>
                    <a:pt x="1" y="3455"/>
                    <a:pt x="913" y="5127"/>
                    <a:pt x="2250" y="5370"/>
                  </a:cubicBezTo>
                  <a:cubicBezTo>
                    <a:pt x="2288" y="5379"/>
                    <a:pt x="2325" y="5383"/>
                    <a:pt x="2361" y="5383"/>
                  </a:cubicBezTo>
                  <a:cubicBezTo>
                    <a:pt x="2823" y="5383"/>
                    <a:pt x="3173" y="4705"/>
                    <a:pt x="3314" y="4367"/>
                  </a:cubicBezTo>
                  <a:cubicBezTo>
                    <a:pt x="3527" y="3820"/>
                    <a:pt x="3679" y="3029"/>
                    <a:pt x="3496" y="2391"/>
                  </a:cubicBezTo>
                  <a:cubicBezTo>
                    <a:pt x="3496" y="2330"/>
                    <a:pt x="3466" y="2269"/>
                    <a:pt x="3466" y="2209"/>
                  </a:cubicBezTo>
                  <a:cubicBezTo>
                    <a:pt x="3162" y="1327"/>
                    <a:pt x="2554" y="233"/>
                    <a:pt x="1551" y="20"/>
                  </a:cubicBezTo>
                  <a:lnTo>
                    <a:pt x="1582" y="20"/>
                  </a:lnTo>
                  <a:cubicBezTo>
                    <a:pt x="1554" y="6"/>
                    <a:pt x="1524" y="0"/>
                    <a:pt x="149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6" name="Google Shape;22917;p77">
              <a:extLst>
                <a:ext uri="{FF2B5EF4-FFF2-40B4-BE49-F238E27FC236}">
                  <a16:creationId xmlns:a16="http://schemas.microsoft.com/office/drawing/2014/main" id="{B05561AA-F8E4-2E87-2235-C5048E17C185}"/>
                </a:ext>
              </a:extLst>
            </p:cNvPr>
            <p:cNvSpPr/>
            <p:nvPr/>
          </p:nvSpPr>
          <p:spPr>
            <a:xfrm flipH="1">
              <a:off x="1694738" y="2072625"/>
              <a:ext cx="57025" cy="93350"/>
            </a:xfrm>
            <a:custGeom>
              <a:avLst/>
              <a:gdLst/>
              <a:ahLst/>
              <a:cxnLst/>
              <a:rect l="l" t="t" r="r" b="b"/>
              <a:pathLst>
                <a:path w="2281" h="3734" extrusionOk="0">
                  <a:moveTo>
                    <a:pt x="127" y="0"/>
                  </a:moveTo>
                  <a:cubicBezTo>
                    <a:pt x="112" y="0"/>
                    <a:pt x="100" y="4"/>
                    <a:pt x="92" y="12"/>
                  </a:cubicBezTo>
                  <a:cubicBezTo>
                    <a:pt x="61" y="73"/>
                    <a:pt x="0" y="134"/>
                    <a:pt x="61" y="195"/>
                  </a:cubicBezTo>
                  <a:cubicBezTo>
                    <a:pt x="396" y="802"/>
                    <a:pt x="760" y="1410"/>
                    <a:pt x="1125" y="2018"/>
                  </a:cubicBezTo>
                  <a:cubicBezTo>
                    <a:pt x="1429" y="2565"/>
                    <a:pt x="1763" y="3113"/>
                    <a:pt x="2067" y="3690"/>
                  </a:cubicBezTo>
                  <a:cubicBezTo>
                    <a:pt x="2089" y="3712"/>
                    <a:pt x="2141" y="3733"/>
                    <a:pt x="2180" y="3733"/>
                  </a:cubicBezTo>
                  <a:cubicBezTo>
                    <a:pt x="2196" y="3733"/>
                    <a:pt x="2210" y="3729"/>
                    <a:pt x="2219" y="3720"/>
                  </a:cubicBezTo>
                  <a:cubicBezTo>
                    <a:pt x="2250" y="3690"/>
                    <a:pt x="2280" y="3629"/>
                    <a:pt x="2250" y="3599"/>
                  </a:cubicBezTo>
                  <a:lnTo>
                    <a:pt x="2250" y="3568"/>
                  </a:lnTo>
                  <a:cubicBezTo>
                    <a:pt x="1946" y="2991"/>
                    <a:pt x="1611" y="2474"/>
                    <a:pt x="1308" y="1897"/>
                  </a:cubicBezTo>
                  <a:cubicBezTo>
                    <a:pt x="973" y="1289"/>
                    <a:pt x="578" y="681"/>
                    <a:pt x="244" y="73"/>
                  </a:cubicBezTo>
                  <a:cubicBezTo>
                    <a:pt x="221" y="28"/>
                    <a:pt x="167" y="0"/>
                    <a:pt x="127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7" name="Google Shape;22918;p77">
              <a:extLst>
                <a:ext uri="{FF2B5EF4-FFF2-40B4-BE49-F238E27FC236}">
                  <a16:creationId xmlns:a16="http://schemas.microsoft.com/office/drawing/2014/main" id="{E38F210E-6D59-B96B-F643-20D567985725}"/>
                </a:ext>
              </a:extLst>
            </p:cNvPr>
            <p:cNvSpPr/>
            <p:nvPr/>
          </p:nvSpPr>
          <p:spPr>
            <a:xfrm flipH="1">
              <a:off x="1748688" y="2072150"/>
              <a:ext cx="20550" cy="85900"/>
            </a:xfrm>
            <a:custGeom>
              <a:avLst/>
              <a:gdLst/>
              <a:ahLst/>
              <a:cxnLst/>
              <a:rect l="l" t="t" r="r" b="b"/>
              <a:pathLst>
                <a:path w="822" h="3436" extrusionOk="0">
                  <a:moveTo>
                    <a:pt x="92" y="1"/>
                  </a:moveTo>
                  <a:cubicBezTo>
                    <a:pt x="31" y="31"/>
                    <a:pt x="0" y="122"/>
                    <a:pt x="0" y="214"/>
                  </a:cubicBezTo>
                  <a:cubicBezTo>
                    <a:pt x="92" y="639"/>
                    <a:pt x="213" y="1125"/>
                    <a:pt x="304" y="1551"/>
                  </a:cubicBezTo>
                  <a:lnTo>
                    <a:pt x="396" y="2128"/>
                  </a:lnTo>
                  <a:cubicBezTo>
                    <a:pt x="396" y="2220"/>
                    <a:pt x="456" y="2311"/>
                    <a:pt x="456" y="2402"/>
                  </a:cubicBezTo>
                  <a:cubicBezTo>
                    <a:pt x="456" y="2463"/>
                    <a:pt x="487" y="2584"/>
                    <a:pt x="487" y="2676"/>
                  </a:cubicBezTo>
                  <a:cubicBezTo>
                    <a:pt x="517" y="2767"/>
                    <a:pt x="517" y="2858"/>
                    <a:pt x="517" y="2980"/>
                  </a:cubicBezTo>
                  <a:cubicBezTo>
                    <a:pt x="487" y="3071"/>
                    <a:pt x="487" y="3162"/>
                    <a:pt x="487" y="3283"/>
                  </a:cubicBezTo>
                  <a:cubicBezTo>
                    <a:pt x="487" y="3344"/>
                    <a:pt x="548" y="3435"/>
                    <a:pt x="639" y="3435"/>
                  </a:cubicBezTo>
                  <a:cubicBezTo>
                    <a:pt x="669" y="3435"/>
                    <a:pt x="699" y="3435"/>
                    <a:pt x="760" y="3405"/>
                  </a:cubicBezTo>
                  <a:cubicBezTo>
                    <a:pt x="791" y="3344"/>
                    <a:pt x="791" y="3314"/>
                    <a:pt x="791" y="3283"/>
                  </a:cubicBezTo>
                  <a:cubicBezTo>
                    <a:pt x="821" y="3192"/>
                    <a:pt x="821" y="3132"/>
                    <a:pt x="821" y="3040"/>
                  </a:cubicBezTo>
                  <a:lnTo>
                    <a:pt x="821" y="2828"/>
                  </a:lnTo>
                  <a:cubicBezTo>
                    <a:pt x="791" y="2706"/>
                    <a:pt x="791" y="2645"/>
                    <a:pt x="791" y="2554"/>
                  </a:cubicBezTo>
                  <a:cubicBezTo>
                    <a:pt x="791" y="2432"/>
                    <a:pt x="760" y="2372"/>
                    <a:pt x="760" y="2250"/>
                  </a:cubicBezTo>
                  <a:cubicBezTo>
                    <a:pt x="699" y="2128"/>
                    <a:pt x="699" y="1976"/>
                    <a:pt x="669" y="1885"/>
                  </a:cubicBezTo>
                  <a:cubicBezTo>
                    <a:pt x="669" y="1794"/>
                    <a:pt x="639" y="1673"/>
                    <a:pt x="639" y="1612"/>
                  </a:cubicBezTo>
                  <a:cubicBezTo>
                    <a:pt x="517" y="1065"/>
                    <a:pt x="396" y="578"/>
                    <a:pt x="304" y="122"/>
                  </a:cubicBezTo>
                  <a:cubicBezTo>
                    <a:pt x="244" y="31"/>
                    <a:pt x="183" y="1"/>
                    <a:pt x="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8" name="Google Shape;22919;p77">
              <a:extLst>
                <a:ext uri="{FF2B5EF4-FFF2-40B4-BE49-F238E27FC236}">
                  <a16:creationId xmlns:a16="http://schemas.microsoft.com/office/drawing/2014/main" id="{68EDEA02-CC17-49A5-D272-896B8ADCDECE}"/>
                </a:ext>
              </a:extLst>
            </p:cNvPr>
            <p:cNvSpPr/>
            <p:nvPr/>
          </p:nvSpPr>
          <p:spPr>
            <a:xfrm flipH="1">
              <a:off x="1699313" y="2062475"/>
              <a:ext cx="52450" cy="54350"/>
            </a:xfrm>
            <a:custGeom>
              <a:avLst/>
              <a:gdLst/>
              <a:ahLst/>
              <a:cxnLst/>
              <a:rect l="l" t="t" r="r" b="b"/>
              <a:pathLst>
                <a:path w="2098" h="2174" extrusionOk="0">
                  <a:moveTo>
                    <a:pt x="152" y="0"/>
                  </a:moveTo>
                  <a:cubicBezTo>
                    <a:pt x="114" y="0"/>
                    <a:pt x="76" y="8"/>
                    <a:pt x="61" y="23"/>
                  </a:cubicBezTo>
                  <a:cubicBezTo>
                    <a:pt x="0" y="53"/>
                    <a:pt x="0" y="175"/>
                    <a:pt x="61" y="205"/>
                  </a:cubicBezTo>
                  <a:lnTo>
                    <a:pt x="1885" y="2151"/>
                  </a:lnTo>
                  <a:cubicBezTo>
                    <a:pt x="1915" y="2166"/>
                    <a:pt x="1953" y="2174"/>
                    <a:pt x="1988" y="2174"/>
                  </a:cubicBezTo>
                  <a:cubicBezTo>
                    <a:pt x="2022" y="2174"/>
                    <a:pt x="2052" y="2166"/>
                    <a:pt x="2067" y="2151"/>
                  </a:cubicBezTo>
                  <a:cubicBezTo>
                    <a:pt x="2098" y="2151"/>
                    <a:pt x="2098" y="2060"/>
                    <a:pt x="2098" y="2029"/>
                  </a:cubicBezTo>
                  <a:cubicBezTo>
                    <a:pt x="2098" y="1999"/>
                    <a:pt x="2067" y="1938"/>
                    <a:pt x="2067" y="1938"/>
                  </a:cubicBezTo>
                  <a:lnTo>
                    <a:pt x="244" y="23"/>
                  </a:lnTo>
                  <a:cubicBezTo>
                    <a:pt x="228" y="8"/>
                    <a:pt x="190" y="0"/>
                    <a:pt x="15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9" name="Google Shape;22920;p77">
              <a:extLst>
                <a:ext uri="{FF2B5EF4-FFF2-40B4-BE49-F238E27FC236}">
                  <a16:creationId xmlns:a16="http://schemas.microsoft.com/office/drawing/2014/main" id="{50C2AEA0-F4E0-67CB-3B34-A311EB8B9AA1}"/>
                </a:ext>
              </a:extLst>
            </p:cNvPr>
            <p:cNvSpPr/>
            <p:nvPr/>
          </p:nvSpPr>
          <p:spPr>
            <a:xfrm flipH="1">
              <a:off x="1764663" y="2064875"/>
              <a:ext cx="39525" cy="67150"/>
            </a:xfrm>
            <a:custGeom>
              <a:avLst/>
              <a:gdLst/>
              <a:ahLst/>
              <a:cxnLst/>
              <a:rect l="l" t="t" r="r" b="b"/>
              <a:pathLst>
                <a:path w="1581" h="2686" extrusionOk="0">
                  <a:moveTo>
                    <a:pt x="1361" y="0"/>
                  </a:moveTo>
                  <a:cubicBezTo>
                    <a:pt x="1305" y="0"/>
                    <a:pt x="1255" y="21"/>
                    <a:pt x="1216" y="79"/>
                  </a:cubicBezTo>
                  <a:cubicBezTo>
                    <a:pt x="1034" y="444"/>
                    <a:pt x="821" y="869"/>
                    <a:pt x="608" y="1234"/>
                  </a:cubicBezTo>
                  <a:lnTo>
                    <a:pt x="61" y="2389"/>
                  </a:lnTo>
                  <a:lnTo>
                    <a:pt x="61" y="2419"/>
                  </a:lnTo>
                  <a:lnTo>
                    <a:pt x="61" y="2450"/>
                  </a:lnTo>
                  <a:cubicBezTo>
                    <a:pt x="61" y="2511"/>
                    <a:pt x="0" y="2541"/>
                    <a:pt x="61" y="2571"/>
                  </a:cubicBezTo>
                  <a:cubicBezTo>
                    <a:pt x="61" y="2602"/>
                    <a:pt x="91" y="2663"/>
                    <a:pt x="122" y="2663"/>
                  </a:cubicBezTo>
                  <a:cubicBezTo>
                    <a:pt x="137" y="2678"/>
                    <a:pt x="160" y="2685"/>
                    <a:pt x="183" y="2685"/>
                  </a:cubicBezTo>
                  <a:cubicBezTo>
                    <a:pt x="205" y="2685"/>
                    <a:pt x="228" y="2678"/>
                    <a:pt x="243" y="2663"/>
                  </a:cubicBezTo>
                  <a:cubicBezTo>
                    <a:pt x="274" y="2663"/>
                    <a:pt x="304" y="2602"/>
                    <a:pt x="304" y="2571"/>
                  </a:cubicBezTo>
                  <a:lnTo>
                    <a:pt x="669" y="1903"/>
                  </a:lnTo>
                  <a:cubicBezTo>
                    <a:pt x="730" y="1690"/>
                    <a:pt x="851" y="1538"/>
                    <a:pt x="912" y="1356"/>
                  </a:cubicBezTo>
                  <a:cubicBezTo>
                    <a:pt x="1125" y="1052"/>
                    <a:pt x="1338" y="657"/>
                    <a:pt x="1520" y="261"/>
                  </a:cubicBezTo>
                  <a:cubicBezTo>
                    <a:pt x="1581" y="231"/>
                    <a:pt x="1581" y="201"/>
                    <a:pt x="1520" y="140"/>
                  </a:cubicBezTo>
                  <a:cubicBezTo>
                    <a:pt x="1520" y="109"/>
                    <a:pt x="1490" y="79"/>
                    <a:pt x="1459" y="18"/>
                  </a:cubicBezTo>
                  <a:cubicBezTo>
                    <a:pt x="1426" y="7"/>
                    <a:pt x="1392" y="0"/>
                    <a:pt x="136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0" name="Google Shape;22921;p77">
              <a:extLst>
                <a:ext uri="{FF2B5EF4-FFF2-40B4-BE49-F238E27FC236}">
                  <a16:creationId xmlns:a16="http://schemas.microsoft.com/office/drawing/2014/main" id="{8EAC663B-CDD7-79F0-121C-F3D101E1C232}"/>
                </a:ext>
              </a:extLst>
            </p:cNvPr>
            <p:cNvSpPr/>
            <p:nvPr/>
          </p:nvSpPr>
          <p:spPr>
            <a:xfrm flipH="1">
              <a:off x="1814038" y="1802800"/>
              <a:ext cx="76775" cy="112075"/>
            </a:xfrm>
            <a:custGeom>
              <a:avLst/>
              <a:gdLst/>
              <a:ahLst/>
              <a:cxnLst/>
              <a:rect l="l" t="t" r="r" b="b"/>
              <a:pathLst>
                <a:path w="3071" h="4483" extrusionOk="0">
                  <a:moveTo>
                    <a:pt x="1983" y="1"/>
                  </a:moveTo>
                  <a:cubicBezTo>
                    <a:pt x="1768" y="1"/>
                    <a:pt x="1519" y="114"/>
                    <a:pt x="1337" y="227"/>
                  </a:cubicBezTo>
                  <a:cubicBezTo>
                    <a:pt x="912" y="531"/>
                    <a:pt x="517" y="987"/>
                    <a:pt x="304" y="1474"/>
                  </a:cubicBezTo>
                  <a:cubicBezTo>
                    <a:pt x="30" y="2082"/>
                    <a:pt x="0" y="2781"/>
                    <a:pt x="182" y="3389"/>
                  </a:cubicBezTo>
                  <a:cubicBezTo>
                    <a:pt x="304" y="3753"/>
                    <a:pt x="517" y="4240"/>
                    <a:pt x="912" y="4452"/>
                  </a:cubicBezTo>
                  <a:cubicBezTo>
                    <a:pt x="973" y="4483"/>
                    <a:pt x="1064" y="4483"/>
                    <a:pt x="1094" y="4483"/>
                  </a:cubicBezTo>
                  <a:cubicBezTo>
                    <a:pt x="1337" y="4452"/>
                    <a:pt x="1702" y="4240"/>
                    <a:pt x="1885" y="4088"/>
                  </a:cubicBezTo>
                  <a:cubicBezTo>
                    <a:pt x="2371" y="3723"/>
                    <a:pt x="2766" y="3176"/>
                    <a:pt x="2918" y="2568"/>
                  </a:cubicBezTo>
                  <a:cubicBezTo>
                    <a:pt x="3070" y="2021"/>
                    <a:pt x="3040" y="1352"/>
                    <a:pt x="2796" y="835"/>
                  </a:cubicBezTo>
                  <a:cubicBezTo>
                    <a:pt x="2675" y="562"/>
                    <a:pt x="2493" y="197"/>
                    <a:pt x="2189" y="45"/>
                  </a:cubicBezTo>
                  <a:cubicBezTo>
                    <a:pt x="2127" y="14"/>
                    <a:pt x="2057" y="1"/>
                    <a:pt x="198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1" name="Google Shape;22922;p77">
              <a:extLst>
                <a:ext uri="{FF2B5EF4-FFF2-40B4-BE49-F238E27FC236}">
                  <a16:creationId xmlns:a16="http://schemas.microsoft.com/office/drawing/2014/main" id="{8FCDCAE1-4F41-AC19-6A9C-51147C366A12}"/>
                </a:ext>
              </a:extLst>
            </p:cNvPr>
            <p:cNvSpPr/>
            <p:nvPr/>
          </p:nvSpPr>
          <p:spPr>
            <a:xfrm flipH="1">
              <a:off x="1764663" y="1818575"/>
              <a:ext cx="101850" cy="96550"/>
            </a:xfrm>
            <a:custGeom>
              <a:avLst/>
              <a:gdLst/>
              <a:ahLst/>
              <a:cxnLst/>
              <a:rect l="l" t="t" r="r" b="b"/>
              <a:pathLst>
                <a:path w="4074" h="3862" extrusionOk="0">
                  <a:moveTo>
                    <a:pt x="2992" y="1"/>
                  </a:moveTo>
                  <a:cubicBezTo>
                    <a:pt x="2899" y="1"/>
                    <a:pt x="2812" y="8"/>
                    <a:pt x="2736" y="22"/>
                  </a:cubicBezTo>
                  <a:cubicBezTo>
                    <a:pt x="2220" y="83"/>
                    <a:pt x="1673" y="265"/>
                    <a:pt x="1247" y="569"/>
                  </a:cubicBezTo>
                  <a:cubicBezTo>
                    <a:pt x="700" y="995"/>
                    <a:pt x="214" y="1633"/>
                    <a:pt x="122" y="2332"/>
                  </a:cubicBezTo>
                  <a:cubicBezTo>
                    <a:pt x="31" y="2758"/>
                    <a:pt x="1" y="3244"/>
                    <a:pt x="214" y="3609"/>
                  </a:cubicBezTo>
                  <a:cubicBezTo>
                    <a:pt x="359" y="3803"/>
                    <a:pt x="622" y="3862"/>
                    <a:pt x="924" y="3862"/>
                  </a:cubicBezTo>
                  <a:cubicBezTo>
                    <a:pt x="999" y="3862"/>
                    <a:pt x="1077" y="3858"/>
                    <a:pt x="1156" y="3852"/>
                  </a:cubicBezTo>
                  <a:cubicBezTo>
                    <a:pt x="1217" y="3852"/>
                    <a:pt x="1338" y="3821"/>
                    <a:pt x="1399" y="3821"/>
                  </a:cubicBezTo>
                  <a:cubicBezTo>
                    <a:pt x="2068" y="3700"/>
                    <a:pt x="2767" y="3426"/>
                    <a:pt x="3223" y="2910"/>
                  </a:cubicBezTo>
                  <a:cubicBezTo>
                    <a:pt x="3587" y="2484"/>
                    <a:pt x="3891" y="1998"/>
                    <a:pt x="3952" y="1451"/>
                  </a:cubicBezTo>
                  <a:cubicBezTo>
                    <a:pt x="3983" y="1116"/>
                    <a:pt x="4074" y="630"/>
                    <a:pt x="3891" y="326"/>
                  </a:cubicBezTo>
                  <a:cubicBezTo>
                    <a:pt x="3703" y="90"/>
                    <a:pt x="3313" y="1"/>
                    <a:pt x="29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2" name="Google Shape;22923;p77">
              <a:extLst>
                <a:ext uri="{FF2B5EF4-FFF2-40B4-BE49-F238E27FC236}">
                  <a16:creationId xmlns:a16="http://schemas.microsoft.com/office/drawing/2014/main" id="{6EA45372-D9BA-3176-0AA0-BE57B4FF8197}"/>
                </a:ext>
              </a:extLst>
            </p:cNvPr>
            <p:cNvSpPr/>
            <p:nvPr/>
          </p:nvSpPr>
          <p:spPr>
            <a:xfrm flipH="1">
              <a:off x="1792013" y="1898350"/>
              <a:ext cx="63100" cy="73075"/>
            </a:xfrm>
            <a:custGeom>
              <a:avLst/>
              <a:gdLst/>
              <a:ahLst/>
              <a:cxnLst/>
              <a:rect l="l" t="t" r="r" b="b"/>
              <a:pathLst>
                <a:path w="2524" h="2923" extrusionOk="0">
                  <a:moveTo>
                    <a:pt x="574" y="0"/>
                  </a:moveTo>
                  <a:cubicBezTo>
                    <a:pt x="457" y="0"/>
                    <a:pt x="348" y="22"/>
                    <a:pt x="274" y="83"/>
                  </a:cubicBezTo>
                  <a:cubicBezTo>
                    <a:pt x="31" y="235"/>
                    <a:pt x="1" y="630"/>
                    <a:pt x="1" y="874"/>
                  </a:cubicBezTo>
                  <a:cubicBezTo>
                    <a:pt x="1" y="1269"/>
                    <a:pt x="92" y="1755"/>
                    <a:pt x="335" y="2059"/>
                  </a:cubicBezTo>
                  <a:cubicBezTo>
                    <a:pt x="609" y="2454"/>
                    <a:pt x="1004" y="2758"/>
                    <a:pt x="1460" y="2849"/>
                  </a:cubicBezTo>
                  <a:cubicBezTo>
                    <a:pt x="1526" y="2894"/>
                    <a:pt x="1626" y="2922"/>
                    <a:pt x="1770" y="2922"/>
                  </a:cubicBezTo>
                  <a:cubicBezTo>
                    <a:pt x="1822" y="2922"/>
                    <a:pt x="1881" y="2918"/>
                    <a:pt x="1946" y="2910"/>
                  </a:cubicBezTo>
                  <a:cubicBezTo>
                    <a:pt x="2068" y="2910"/>
                    <a:pt x="2220" y="2849"/>
                    <a:pt x="2280" y="2789"/>
                  </a:cubicBezTo>
                  <a:cubicBezTo>
                    <a:pt x="2463" y="2606"/>
                    <a:pt x="2524" y="2241"/>
                    <a:pt x="2524" y="2029"/>
                  </a:cubicBezTo>
                  <a:cubicBezTo>
                    <a:pt x="2524" y="1634"/>
                    <a:pt x="2402" y="1178"/>
                    <a:pt x="2159" y="874"/>
                  </a:cubicBezTo>
                  <a:cubicBezTo>
                    <a:pt x="1916" y="509"/>
                    <a:pt x="1520" y="235"/>
                    <a:pt x="1065" y="83"/>
                  </a:cubicBezTo>
                  <a:cubicBezTo>
                    <a:pt x="938" y="47"/>
                    <a:pt x="746" y="0"/>
                    <a:pt x="57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3" name="Google Shape;22924;p77">
              <a:extLst>
                <a:ext uri="{FF2B5EF4-FFF2-40B4-BE49-F238E27FC236}">
                  <a16:creationId xmlns:a16="http://schemas.microsoft.com/office/drawing/2014/main" id="{040DF371-0403-8080-88DA-1E1B4841937D}"/>
                </a:ext>
              </a:extLst>
            </p:cNvPr>
            <p:cNvSpPr/>
            <p:nvPr/>
          </p:nvSpPr>
          <p:spPr>
            <a:xfrm flipH="1">
              <a:off x="1830013" y="1881400"/>
              <a:ext cx="126925" cy="82400"/>
            </a:xfrm>
            <a:custGeom>
              <a:avLst/>
              <a:gdLst/>
              <a:ahLst/>
              <a:cxnLst/>
              <a:rect l="l" t="t" r="r" b="b"/>
              <a:pathLst>
                <a:path w="5077" h="3296" extrusionOk="0">
                  <a:moveTo>
                    <a:pt x="3002" y="1"/>
                  </a:moveTo>
                  <a:cubicBezTo>
                    <a:pt x="2705" y="1"/>
                    <a:pt x="2407" y="39"/>
                    <a:pt x="2128" y="123"/>
                  </a:cubicBezTo>
                  <a:cubicBezTo>
                    <a:pt x="1520" y="305"/>
                    <a:pt x="973" y="701"/>
                    <a:pt x="548" y="1187"/>
                  </a:cubicBezTo>
                  <a:cubicBezTo>
                    <a:pt x="274" y="1521"/>
                    <a:pt x="1" y="1977"/>
                    <a:pt x="92" y="2433"/>
                  </a:cubicBezTo>
                  <a:cubicBezTo>
                    <a:pt x="92" y="2524"/>
                    <a:pt x="122" y="2555"/>
                    <a:pt x="183" y="2585"/>
                  </a:cubicBezTo>
                  <a:lnTo>
                    <a:pt x="244" y="2585"/>
                  </a:lnTo>
                  <a:cubicBezTo>
                    <a:pt x="578" y="2889"/>
                    <a:pt x="913" y="3071"/>
                    <a:pt x="1338" y="3193"/>
                  </a:cubicBezTo>
                  <a:cubicBezTo>
                    <a:pt x="1566" y="3261"/>
                    <a:pt x="1811" y="3296"/>
                    <a:pt x="2073" y="3296"/>
                  </a:cubicBezTo>
                  <a:cubicBezTo>
                    <a:pt x="2161" y="3296"/>
                    <a:pt x="2250" y="3292"/>
                    <a:pt x="2341" y="3284"/>
                  </a:cubicBezTo>
                  <a:cubicBezTo>
                    <a:pt x="2645" y="3284"/>
                    <a:pt x="2888" y="3193"/>
                    <a:pt x="3131" y="3071"/>
                  </a:cubicBezTo>
                  <a:cubicBezTo>
                    <a:pt x="3952" y="2707"/>
                    <a:pt x="4955" y="2008"/>
                    <a:pt x="5016" y="1005"/>
                  </a:cubicBezTo>
                  <a:cubicBezTo>
                    <a:pt x="5077" y="549"/>
                    <a:pt x="4347" y="275"/>
                    <a:pt x="4013" y="153"/>
                  </a:cubicBezTo>
                  <a:cubicBezTo>
                    <a:pt x="3700" y="55"/>
                    <a:pt x="3352" y="1"/>
                    <a:pt x="300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4" name="Google Shape;22925;p77">
              <a:extLst>
                <a:ext uri="{FF2B5EF4-FFF2-40B4-BE49-F238E27FC236}">
                  <a16:creationId xmlns:a16="http://schemas.microsoft.com/office/drawing/2014/main" id="{067FA5B3-4654-460F-D23E-32A1137E9979}"/>
                </a:ext>
              </a:extLst>
            </p:cNvPr>
            <p:cNvSpPr/>
            <p:nvPr/>
          </p:nvSpPr>
          <p:spPr>
            <a:xfrm flipH="1">
              <a:off x="1836088" y="1889775"/>
              <a:ext cx="65375" cy="115525"/>
            </a:xfrm>
            <a:custGeom>
              <a:avLst/>
              <a:gdLst/>
              <a:ahLst/>
              <a:cxnLst/>
              <a:rect l="l" t="t" r="r" b="b"/>
              <a:pathLst>
                <a:path w="2615" h="4621" extrusionOk="0">
                  <a:moveTo>
                    <a:pt x="2037" y="1"/>
                  </a:moveTo>
                  <a:cubicBezTo>
                    <a:pt x="1186" y="274"/>
                    <a:pt x="365" y="1186"/>
                    <a:pt x="183" y="2098"/>
                  </a:cubicBezTo>
                  <a:cubicBezTo>
                    <a:pt x="1" y="2980"/>
                    <a:pt x="122" y="3891"/>
                    <a:pt x="639" y="4621"/>
                  </a:cubicBezTo>
                  <a:cubicBezTo>
                    <a:pt x="1429" y="4195"/>
                    <a:pt x="2128" y="3466"/>
                    <a:pt x="2371" y="2584"/>
                  </a:cubicBezTo>
                  <a:cubicBezTo>
                    <a:pt x="2615" y="1764"/>
                    <a:pt x="2523" y="730"/>
                    <a:pt x="203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5" name="Google Shape;22926;p77">
              <a:extLst>
                <a:ext uri="{FF2B5EF4-FFF2-40B4-BE49-F238E27FC236}">
                  <a16:creationId xmlns:a16="http://schemas.microsoft.com/office/drawing/2014/main" id="{932E77A2-785D-CEE0-1BA5-0533B0B486C0}"/>
                </a:ext>
              </a:extLst>
            </p:cNvPr>
            <p:cNvSpPr/>
            <p:nvPr/>
          </p:nvSpPr>
          <p:spPr>
            <a:xfrm flipH="1">
              <a:off x="1855088" y="1889775"/>
              <a:ext cx="15975" cy="73750"/>
            </a:xfrm>
            <a:custGeom>
              <a:avLst/>
              <a:gdLst/>
              <a:ahLst/>
              <a:cxnLst/>
              <a:rect l="l" t="t" r="r" b="b"/>
              <a:pathLst>
                <a:path w="639" h="2950" extrusionOk="0">
                  <a:moveTo>
                    <a:pt x="304" y="1"/>
                  </a:moveTo>
                  <a:cubicBezTo>
                    <a:pt x="213" y="1"/>
                    <a:pt x="152" y="1"/>
                    <a:pt x="152" y="92"/>
                  </a:cubicBezTo>
                  <a:cubicBezTo>
                    <a:pt x="122" y="153"/>
                    <a:pt x="61" y="274"/>
                    <a:pt x="61" y="366"/>
                  </a:cubicBezTo>
                  <a:cubicBezTo>
                    <a:pt x="61" y="426"/>
                    <a:pt x="31" y="457"/>
                    <a:pt x="31" y="548"/>
                  </a:cubicBezTo>
                  <a:cubicBezTo>
                    <a:pt x="31" y="670"/>
                    <a:pt x="0" y="730"/>
                    <a:pt x="0" y="852"/>
                  </a:cubicBezTo>
                  <a:lnTo>
                    <a:pt x="0" y="1065"/>
                  </a:lnTo>
                  <a:cubicBezTo>
                    <a:pt x="0" y="1156"/>
                    <a:pt x="31" y="1277"/>
                    <a:pt x="31" y="1338"/>
                  </a:cubicBezTo>
                  <a:cubicBezTo>
                    <a:pt x="31" y="1429"/>
                    <a:pt x="61" y="1490"/>
                    <a:pt x="61" y="1581"/>
                  </a:cubicBezTo>
                  <a:cubicBezTo>
                    <a:pt x="61" y="1673"/>
                    <a:pt x="122" y="1825"/>
                    <a:pt x="152" y="1977"/>
                  </a:cubicBezTo>
                  <a:cubicBezTo>
                    <a:pt x="183" y="2129"/>
                    <a:pt x="213" y="2250"/>
                    <a:pt x="274" y="2402"/>
                  </a:cubicBezTo>
                  <a:cubicBezTo>
                    <a:pt x="274" y="2493"/>
                    <a:pt x="304" y="2524"/>
                    <a:pt x="304" y="2584"/>
                  </a:cubicBezTo>
                  <a:cubicBezTo>
                    <a:pt x="304" y="2676"/>
                    <a:pt x="335" y="2736"/>
                    <a:pt x="365" y="2828"/>
                  </a:cubicBezTo>
                  <a:cubicBezTo>
                    <a:pt x="365" y="2858"/>
                    <a:pt x="396" y="2888"/>
                    <a:pt x="578" y="2949"/>
                  </a:cubicBezTo>
                  <a:lnTo>
                    <a:pt x="608" y="2949"/>
                  </a:lnTo>
                  <a:cubicBezTo>
                    <a:pt x="608" y="2888"/>
                    <a:pt x="639" y="2888"/>
                    <a:pt x="639" y="2858"/>
                  </a:cubicBezTo>
                  <a:lnTo>
                    <a:pt x="639" y="2797"/>
                  </a:lnTo>
                  <a:cubicBezTo>
                    <a:pt x="639" y="2706"/>
                    <a:pt x="608" y="2676"/>
                    <a:pt x="608" y="2645"/>
                  </a:cubicBezTo>
                  <a:cubicBezTo>
                    <a:pt x="608" y="2584"/>
                    <a:pt x="578" y="2554"/>
                    <a:pt x="578" y="2524"/>
                  </a:cubicBezTo>
                  <a:cubicBezTo>
                    <a:pt x="517" y="2493"/>
                    <a:pt x="517" y="2432"/>
                    <a:pt x="517" y="2402"/>
                  </a:cubicBezTo>
                  <a:cubicBezTo>
                    <a:pt x="487" y="2341"/>
                    <a:pt x="487" y="2220"/>
                    <a:pt x="456" y="2129"/>
                  </a:cubicBezTo>
                  <a:lnTo>
                    <a:pt x="335" y="1673"/>
                  </a:lnTo>
                  <a:cubicBezTo>
                    <a:pt x="304" y="1490"/>
                    <a:pt x="274" y="1277"/>
                    <a:pt x="274" y="1065"/>
                  </a:cubicBezTo>
                  <a:cubicBezTo>
                    <a:pt x="213" y="913"/>
                    <a:pt x="274" y="822"/>
                    <a:pt x="274" y="700"/>
                  </a:cubicBezTo>
                  <a:cubicBezTo>
                    <a:pt x="274" y="578"/>
                    <a:pt x="274" y="518"/>
                    <a:pt x="304" y="396"/>
                  </a:cubicBezTo>
                  <a:lnTo>
                    <a:pt x="304" y="426"/>
                  </a:lnTo>
                  <a:cubicBezTo>
                    <a:pt x="335" y="366"/>
                    <a:pt x="335" y="244"/>
                    <a:pt x="365" y="153"/>
                  </a:cubicBezTo>
                  <a:cubicBezTo>
                    <a:pt x="365" y="92"/>
                    <a:pt x="365" y="62"/>
                    <a:pt x="30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6" name="Google Shape;22927;p77">
              <a:extLst>
                <a:ext uri="{FF2B5EF4-FFF2-40B4-BE49-F238E27FC236}">
                  <a16:creationId xmlns:a16="http://schemas.microsoft.com/office/drawing/2014/main" id="{37D60F90-47E4-9E53-A765-156401C7649E}"/>
                </a:ext>
              </a:extLst>
            </p:cNvPr>
            <p:cNvSpPr/>
            <p:nvPr/>
          </p:nvSpPr>
          <p:spPr>
            <a:xfrm flipH="1">
              <a:off x="1831538" y="1894475"/>
              <a:ext cx="30400" cy="56125"/>
            </a:xfrm>
            <a:custGeom>
              <a:avLst/>
              <a:gdLst/>
              <a:ahLst/>
              <a:cxnLst/>
              <a:rect l="l" t="t" r="r" b="b"/>
              <a:pathLst>
                <a:path w="1216" h="2245" extrusionOk="0">
                  <a:moveTo>
                    <a:pt x="194" y="0"/>
                  </a:moveTo>
                  <a:cubicBezTo>
                    <a:pt x="173" y="0"/>
                    <a:pt x="148" y="8"/>
                    <a:pt x="122" y="26"/>
                  </a:cubicBezTo>
                  <a:cubicBezTo>
                    <a:pt x="31" y="56"/>
                    <a:pt x="0" y="117"/>
                    <a:pt x="31" y="208"/>
                  </a:cubicBezTo>
                  <a:lnTo>
                    <a:pt x="517" y="1241"/>
                  </a:lnTo>
                  <a:cubicBezTo>
                    <a:pt x="669" y="1576"/>
                    <a:pt x="821" y="1910"/>
                    <a:pt x="973" y="2214"/>
                  </a:cubicBezTo>
                  <a:cubicBezTo>
                    <a:pt x="1003" y="2244"/>
                    <a:pt x="1034" y="2244"/>
                    <a:pt x="1125" y="2244"/>
                  </a:cubicBezTo>
                  <a:lnTo>
                    <a:pt x="1155" y="2244"/>
                  </a:lnTo>
                  <a:cubicBezTo>
                    <a:pt x="1186" y="2214"/>
                    <a:pt x="1216" y="2153"/>
                    <a:pt x="1186" y="2092"/>
                  </a:cubicBezTo>
                  <a:lnTo>
                    <a:pt x="973" y="1545"/>
                  </a:lnTo>
                  <a:cubicBezTo>
                    <a:pt x="882" y="1424"/>
                    <a:pt x="851" y="1272"/>
                    <a:pt x="760" y="1120"/>
                  </a:cubicBezTo>
                  <a:lnTo>
                    <a:pt x="304" y="86"/>
                  </a:lnTo>
                  <a:cubicBezTo>
                    <a:pt x="283" y="43"/>
                    <a:pt x="246" y="0"/>
                    <a:pt x="19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7" name="Google Shape;22928;p77">
              <a:extLst>
                <a:ext uri="{FF2B5EF4-FFF2-40B4-BE49-F238E27FC236}">
                  <a16:creationId xmlns:a16="http://schemas.microsoft.com/office/drawing/2014/main" id="{94E5CB69-CA74-48E1-8100-DDC6828BD992}"/>
                </a:ext>
              </a:extLst>
            </p:cNvPr>
            <p:cNvSpPr/>
            <p:nvPr/>
          </p:nvSpPr>
          <p:spPr>
            <a:xfrm flipH="1">
              <a:off x="1812538" y="1882000"/>
              <a:ext cx="41050" cy="42000"/>
            </a:xfrm>
            <a:custGeom>
              <a:avLst/>
              <a:gdLst/>
              <a:ahLst/>
              <a:cxnLst/>
              <a:rect l="l" t="t" r="r" b="b"/>
              <a:pathLst>
                <a:path w="1642" h="1680" extrusionOk="0">
                  <a:moveTo>
                    <a:pt x="228" y="0"/>
                  </a:moveTo>
                  <a:cubicBezTo>
                    <a:pt x="183" y="0"/>
                    <a:pt x="137" y="23"/>
                    <a:pt x="92" y="69"/>
                  </a:cubicBezTo>
                  <a:cubicBezTo>
                    <a:pt x="0" y="129"/>
                    <a:pt x="0" y="251"/>
                    <a:pt x="92" y="312"/>
                  </a:cubicBezTo>
                  <a:cubicBezTo>
                    <a:pt x="335" y="555"/>
                    <a:pt x="517" y="768"/>
                    <a:pt x="730" y="1011"/>
                  </a:cubicBezTo>
                  <a:cubicBezTo>
                    <a:pt x="973" y="1224"/>
                    <a:pt x="1156" y="1467"/>
                    <a:pt x="1338" y="1649"/>
                  </a:cubicBezTo>
                  <a:cubicBezTo>
                    <a:pt x="1399" y="1680"/>
                    <a:pt x="1429" y="1680"/>
                    <a:pt x="1459" y="1680"/>
                  </a:cubicBezTo>
                  <a:cubicBezTo>
                    <a:pt x="1490" y="1680"/>
                    <a:pt x="1551" y="1680"/>
                    <a:pt x="1581" y="1649"/>
                  </a:cubicBezTo>
                  <a:cubicBezTo>
                    <a:pt x="1642" y="1588"/>
                    <a:pt x="1642" y="1467"/>
                    <a:pt x="1581" y="1376"/>
                  </a:cubicBezTo>
                  <a:cubicBezTo>
                    <a:pt x="1399" y="1163"/>
                    <a:pt x="1186" y="981"/>
                    <a:pt x="1004" y="737"/>
                  </a:cubicBezTo>
                  <a:cubicBezTo>
                    <a:pt x="791" y="525"/>
                    <a:pt x="578" y="281"/>
                    <a:pt x="365" y="69"/>
                  </a:cubicBezTo>
                  <a:cubicBezTo>
                    <a:pt x="320" y="23"/>
                    <a:pt x="274" y="0"/>
                    <a:pt x="22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8" name="Google Shape;22929;p77">
              <a:extLst>
                <a:ext uri="{FF2B5EF4-FFF2-40B4-BE49-F238E27FC236}">
                  <a16:creationId xmlns:a16="http://schemas.microsoft.com/office/drawing/2014/main" id="{CB4C4A2B-921B-882C-85CF-45AB13A381AC}"/>
                </a:ext>
              </a:extLst>
            </p:cNvPr>
            <p:cNvSpPr/>
            <p:nvPr/>
          </p:nvSpPr>
          <p:spPr>
            <a:xfrm flipH="1">
              <a:off x="785913" y="2031875"/>
              <a:ext cx="104900" cy="78350"/>
            </a:xfrm>
            <a:custGeom>
              <a:avLst/>
              <a:gdLst/>
              <a:ahLst/>
              <a:cxnLst/>
              <a:rect l="l" t="t" r="r" b="b"/>
              <a:pathLst>
                <a:path w="4196" h="3134" extrusionOk="0">
                  <a:moveTo>
                    <a:pt x="1376" y="1"/>
                  </a:moveTo>
                  <a:cubicBezTo>
                    <a:pt x="1252" y="1"/>
                    <a:pt x="1127" y="11"/>
                    <a:pt x="1004" y="31"/>
                  </a:cubicBezTo>
                  <a:cubicBezTo>
                    <a:pt x="761" y="62"/>
                    <a:pt x="335" y="153"/>
                    <a:pt x="153" y="366"/>
                  </a:cubicBezTo>
                  <a:cubicBezTo>
                    <a:pt x="1" y="548"/>
                    <a:pt x="122" y="1065"/>
                    <a:pt x="183" y="1247"/>
                  </a:cubicBezTo>
                  <a:cubicBezTo>
                    <a:pt x="305" y="1703"/>
                    <a:pt x="639" y="2159"/>
                    <a:pt x="973" y="2463"/>
                  </a:cubicBezTo>
                  <a:cubicBezTo>
                    <a:pt x="1493" y="2867"/>
                    <a:pt x="2177" y="3134"/>
                    <a:pt x="2817" y="3134"/>
                  </a:cubicBezTo>
                  <a:cubicBezTo>
                    <a:pt x="2851" y="3134"/>
                    <a:pt x="2885" y="3133"/>
                    <a:pt x="2919" y="3132"/>
                  </a:cubicBezTo>
                  <a:cubicBezTo>
                    <a:pt x="3253" y="3101"/>
                    <a:pt x="3618" y="3010"/>
                    <a:pt x="3922" y="2797"/>
                  </a:cubicBezTo>
                  <a:cubicBezTo>
                    <a:pt x="4195" y="2584"/>
                    <a:pt x="3983" y="1946"/>
                    <a:pt x="3861" y="1703"/>
                  </a:cubicBezTo>
                  <a:cubicBezTo>
                    <a:pt x="3618" y="1125"/>
                    <a:pt x="3192" y="548"/>
                    <a:pt x="2584" y="305"/>
                  </a:cubicBezTo>
                  <a:cubicBezTo>
                    <a:pt x="2231" y="116"/>
                    <a:pt x="1805" y="1"/>
                    <a:pt x="137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9" name="Google Shape;22930;p77">
              <a:extLst>
                <a:ext uri="{FF2B5EF4-FFF2-40B4-BE49-F238E27FC236}">
                  <a16:creationId xmlns:a16="http://schemas.microsoft.com/office/drawing/2014/main" id="{61EB4A4C-ED88-BF11-E8B3-FA493C90ED3A}"/>
                </a:ext>
              </a:extLst>
            </p:cNvPr>
            <p:cNvSpPr/>
            <p:nvPr/>
          </p:nvSpPr>
          <p:spPr>
            <a:xfrm flipH="1">
              <a:off x="768438" y="1983250"/>
              <a:ext cx="68425" cy="103375"/>
            </a:xfrm>
            <a:custGeom>
              <a:avLst/>
              <a:gdLst/>
              <a:ahLst/>
              <a:cxnLst/>
              <a:rect l="l" t="t" r="r" b="b"/>
              <a:pathLst>
                <a:path w="2737" h="4135" extrusionOk="0">
                  <a:moveTo>
                    <a:pt x="1186" y="0"/>
                  </a:moveTo>
                  <a:cubicBezTo>
                    <a:pt x="943" y="0"/>
                    <a:pt x="730" y="213"/>
                    <a:pt x="609" y="365"/>
                  </a:cubicBezTo>
                  <a:cubicBezTo>
                    <a:pt x="335" y="730"/>
                    <a:pt x="153" y="1125"/>
                    <a:pt x="92" y="1581"/>
                  </a:cubicBezTo>
                  <a:cubicBezTo>
                    <a:pt x="1" y="2189"/>
                    <a:pt x="123" y="2888"/>
                    <a:pt x="548" y="3374"/>
                  </a:cubicBezTo>
                  <a:cubicBezTo>
                    <a:pt x="791" y="3678"/>
                    <a:pt x="1095" y="4013"/>
                    <a:pt x="1521" y="4104"/>
                  </a:cubicBezTo>
                  <a:cubicBezTo>
                    <a:pt x="1551" y="4104"/>
                    <a:pt x="1551" y="4104"/>
                    <a:pt x="1612" y="4134"/>
                  </a:cubicBezTo>
                  <a:cubicBezTo>
                    <a:pt x="1946" y="4104"/>
                    <a:pt x="2281" y="3648"/>
                    <a:pt x="2402" y="3405"/>
                  </a:cubicBezTo>
                  <a:cubicBezTo>
                    <a:pt x="2615" y="2949"/>
                    <a:pt x="2737" y="2463"/>
                    <a:pt x="2706" y="1976"/>
                  </a:cubicBezTo>
                  <a:cubicBezTo>
                    <a:pt x="2645" y="1399"/>
                    <a:pt x="2311" y="760"/>
                    <a:pt x="1885" y="365"/>
                  </a:cubicBezTo>
                  <a:cubicBezTo>
                    <a:pt x="1703" y="183"/>
                    <a:pt x="1460" y="0"/>
                    <a:pt x="118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0" name="Google Shape;22931;p77">
              <a:extLst>
                <a:ext uri="{FF2B5EF4-FFF2-40B4-BE49-F238E27FC236}">
                  <a16:creationId xmlns:a16="http://schemas.microsoft.com/office/drawing/2014/main" id="{CDCB1423-1A40-929C-39A2-0826BE32DD55}"/>
                </a:ext>
              </a:extLst>
            </p:cNvPr>
            <p:cNvSpPr/>
            <p:nvPr/>
          </p:nvSpPr>
          <p:spPr>
            <a:xfrm flipH="1">
              <a:off x="697013" y="2044400"/>
              <a:ext cx="95775" cy="65025"/>
            </a:xfrm>
            <a:custGeom>
              <a:avLst/>
              <a:gdLst/>
              <a:ahLst/>
              <a:cxnLst/>
              <a:rect l="l" t="t" r="r" b="b"/>
              <a:pathLst>
                <a:path w="3831" h="2601" extrusionOk="0">
                  <a:moveTo>
                    <a:pt x="2195" y="1"/>
                  </a:moveTo>
                  <a:cubicBezTo>
                    <a:pt x="2121" y="1"/>
                    <a:pt x="2048" y="6"/>
                    <a:pt x="1977" y="17"/>
                  </a:cubicBezTo>
                  <a:cubicBezTo>
                    <a:pt x="1399" y="138"/>
                    <a:pt x="822" y="320"/>
                    <a:pt x="457" y="776"/>
                  </a:cubicBezTo>
                  <a:cubicBezTo>
                    <a:pt x="214" y="1080"/>
                    <a:pt x="1" y="1384"/>
                    <a:pt x="1" y="1749"/>
                  </a:cubicBezTo>
                  <a:cubicBezTo>
                    <a:pt x="1" y="2144"/>
                    <a:pt x="609" y="2418"/>
                    <a:pt x="852" y="2479"/>
                  </a:cubicBezTo>
                  <a:cubicBezTo>
                    <a:pt x="1034" y="2560"/>
                    <a:pt x="1230" y="2600"/>
                    <a:pt x="1440" y="2600"/>
                  </a:cubicBezTo>
                  <a:cubicBezTo>
                    <a:pt x="1544" y="2600"/>
                    <a:pt x="1652" y="2590"/>
                    <a:pt x="1764" y="2570"/>
                  </a:cubicBezTo>
                  <a:cubicBezTo>
                    <a:pt x="1916" y="2570"/>
                    <a:pt x="2129" y="2509"/>
                    <a:pt x="2281" y="2479"/>
                  </a:cubicBezTo>
                  <a:cubicBezTo>
                    <a:pt x="2736" y="2327"/>
                    <a:pt x="3132" y="2083"/>
                    <a:pt x="3436" y="1688"/>
                  </a:cubicBezTo>
                  <a:cubicBezTo>
                    <a:pt x="3648" y="1415"/>
                    <a:pt x="3831" y="1111"/>
                    <a:pt x="3800" y="807"/>
                  </a:cubicBezTo>
                  <a:cubicBezTo>
                    <a:pt x="3800" y="564"/>
                    <a:pt x="3405" y="320"/>
                    <a:pt x="3223" y="229"/>
                  </a:cubicBezTo>
                  <a:cubicBezTo>
                    <a:pt x="2899" y="105"/>
                    <a:pt x="2534" y="1"/>
                    <a:pt x="219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1" name="Google Shape;22932;p77">
              <a:extLst>
                <a:ext uri="{FF2B5EF4-FFF2-40B4-BE49-F238E27FC236}">
                  <a16:creationId xmlns:a16="http://schemas.microsoft.com/office/drawing/2014/main" id="{384DFA74-00AA-40D0-1297-C2193C0FB56B}"/>
                </a:ext>
              </a:extLst>
            </p:cNvPr>
            <p:cNvSpPr/>
            <p:nvPr/>
          </p:nvSpPr>
          <p:spPr>
            <a:xfrm flipH="1">
              <a:off x="785913" y="2077825"/>
              <a:ext cx="95775" cy="91625"/>
            </a:xfrm>
            <a:custGeom>
              <a:avLst/>
              <a:gdLst/>
              <a:ahLst/>
              <a:cxnLst/>
              <a:rect l="l" t="t" r="r" b="b"/>
              <a:pathLst>
                <a:path w="3831" h="3665" extrusionOk="0">
                  <a:moveTo>
                    <a:pt x="2906" y="1"/>
                  </a:moveTo>
                  <a:cubicBezTo>
                    <a:pt x="2732" y="1"/>
                    <a:pt x="2564" y="39"/>
                    <a:pt x="2371" y="78"/>
                  </a:cubicBezTo>
                  <a:cubicBezTo>
                    <a:pt x="1824" y="199"/>
                    <a:pt x="1308" y="503"/>
                    <a:pt x="912" y="868"/>
                  </a:cubicBezTo>
                  <a:cubicBezTo>
                    <a:pt x="517" y="1294"/>
                    <a:pt x="153" y="1932"/>
                    <a:pt x="92" y="2509"/>
                  </a:cubicBezTo>
                  <a:cubicBezTo>
                    <a:pt x="92" y="2753"/>
                    <a:pt x="1" y="3208"/>
                    <a:pt x="153" y="3421"/>
                  </a:cubicBezTo>
                  <a:cubicBezTo>
                    <a:pt x="305" y="3604"/>
                    <a:pt x="760" y="3664"/>
                    <a:pt x="1034" y="3664"/>
                  </a:cubicBezTo>
                  <a:lnTo>
                    <a:pt x="1064" y="3664"/>
                  </a:lnTo>
                  <a:cubicBezTo>
                    <a:pt x="1642" y="3664"/>
                    <a:pt x="2159" y="3482"/>
                    <a:pt x="2615" y="3117"/>
                  </a:cubicBezTo>
                  <a:cubicBezTo>
                    <a:pt x="3162" y="2753"/>
                    <a:pt x="3587" y="2084"/>
                    <a:pt x="3678" y="1446"/>
                  </a:cubicBezTo>
                  <a:cubicBezTo>
                    <a:pt x="3770" y="1081"/>
                    <a:pt x="3830" y="503"/>
                    <a:pt x="3587" y="169"/>
                  </a:cubicBezTo>
                  <a:cubicBezTo>
                    <a:pt x="3496" y="78"/>
                    <a:pt x="3344" y="47"/>
                    <a:pt x="3223" y="47"/>
                  </a:cubicBezTo>
                  <a:cubicBezTo>
                    <a:pt x="3111" y="14"/>
                    <a:pt x="3007" y="1"/>
                    <a:pt x="290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2" name="Google Shape;22933;p77">
              <a:extLst>
                <a:ext uri="{FF2B5EF4-FFF2-40B4-BE49-F238E27FC236}">
                  <a16:creationId xmlns:a16="http://schemas.microsoft.com/office/drawing/2014/main" id="{5F8B1C37-2C44-AFE6-0FCF-C8551999108D}"/>
                </a:ext>
              </a:extLst>
            </p:cNvPr>
            <p:cNvSpPr/>
            <p:nvPr/>
          </p:nvSpPr>
          <p:spPr>
            <a:xfrm flipH="1">
              <a:off x="756288" y="2082775"/>
              <a:ext cx="53975" cy="74525"/>
            </a:xfrm>
            <a:custGeom>
              <a:avLst/>
              <a:gdLst/>
              <a:ahLst/>
              <a:cxnLst/>
              <a:rect l="l" t="t" r="r" b="b"/>
              <a:pathLst>
                <a:path w="2159" h="2981" extrusionOk="0">
                  <a:moveTo>
                    <a:pt x="702" y="0"/>
                  </a:moveTo>
                  <a:cubicBezTo>
                    <a:pt x="384" y="0"/>
                    <a:pt x="181" y="495"/>
                    <a:pt x="122" y="731"/>
                  </a:cubicBezTo>
                  <a:cubicBezTo>
                    <a:pt x="1" y="1065"/>
                    <a:pt x="1" y="1491"/>
                    <a:pt x="122" y="1825"/>
                  </a:cubicBezTo>
                  <a:cubicBezTo>
                    <a:pt x="274" y="2251"/>
                    <a:pt x="548" y="2585"/>
                    <a:pt x="913" y="2828"/>
                  </a:cubicBezTo>
                  <a:cubicBezTo>
                    <a:pt x="1065" y="2889"/>
                    <a:pt x="1247" y="2980"/>
                    <a:pt x="1399" y="2980"/>
                  </a:cubicBezTo>
                  <a:lnTo>
                    <a:pt x="1460" y="2980"/>
                  </a:lnTo>
                  <a:cubicBezTo>
                    <a:pt x="2007" y="2889"/>
                    <a:pt x="2159" y="1886"/>
                    <a:pt x="2098" y="1491"/>
                  </a:cubicBezTo>
                  <a:cubicBezTo>
                    <a:pt x="1977" y="822"/>
                    <a:pt x="1490" y="32"/>
                    <a:pt x="730" y="1"/>
                  </a:cubicBezTo>
                  <a:cubicBezTo>
                    <a:pt x="721" y="0"/>
                    <a:pt x="711" y="0"/>
                    <a:pt x="70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3" name="Google Shape;22934;p77">
              <a:extLst>
                <a:ext uri="{FF2B5EF4-FFF2-40B4-BE49-F238E27FC236}">
                  <a16:creationId xmlns:a16="http://schemas.microsoft.com/office/drawing/2014/main" id="{07BB48E0-1B47-6902-59A2-B719BE3BFF53}"/>
                </a:ext>
              </a:extLst>
            </p:cNvPr>
            <p:cNvSpPr/>
            <p:nvPr/>
          </p:nvSpPr>
          <p:spPr>
            <a:xfrm flipH="1">
              <a:off x="803388" y="2066825"/>
              <a:ext cx="34975" cy="47150"/>
            </a:xfrm>
            <a:custGeom>
              <a:avLst/>
              <a:gdLst/>
              <a:ahLst/>
              <a:cxnLst/>
              <a:rect l="l" t="t" r="r" b="b"/>
              <a:pathLst>
                <a:path w="1399" h="1886" extrusionOk="0">
                  <a:moveTo>
                    <a:pt x="1216" y="1"/>
                  </a:moveTo>
                  <a:cubicBezTo>
                    <a:pt x="1125" y="31"/>
                    <a:pt x="1003" y="62"/>
                    <a:pt x="942" y="153"/>
                  </a:cubicBezTo>
                  <a:cubicBezTo>
                    <a:pt x="851" y="183"/>
                    <a:pt x="790" y="214"/>
                    <a:pt x="760" y="305"/>
                  </a:cubicBezTo>
                  <a:cubicBezTo>
                    <a:pt x="669" y="366"/>
                    <a:pt x="608" y="457"/>
                    <a:pt x="486" y="518"/>
                  </a:cubicBezTo>
                  <a:lnTo>
                    <a:pt x="304" y="700"/>
                  </a:lnTo>
                  <a:cubicBezTo>
                    <a:pt x="213" y="791"/>
                    <a:pt x="183" y="913"/>
                    <a:pt x="152" y="1004"/>
                  </a:cubicBezTo>
                  <a:cubicBezTo>
                    <a:pt x="91" y="1095"/>
                    <a:pt x="61" y="1217"/>
                    <a:pt x="61" y="1278"/>
                  </a:cubicBezTo>
                  <a:cubicBezTo>
                    <a:pt x="31" y="1369"/>
                    <a:pt x="31" y="1430"/>
                    <a:pt x="31" y="1551"/>
                  </a:cubicBezTo>
                  <a:lnTo>
                    <a:pt x="31" y="1825"/>
                  </a:lnTo>
                  <a:cubicBezTo>
                    <a:pt x="0" y="1825"/>
                    <a:pt x="61" y="1855"/>
                    <a:pt x="91" y="1886"/>
                  </a:cubicBezTo>
                  <a:cubicBezTo>
                    <a:pt x="183" y="1886"/>
                    <a:pt x="213" y="1855"/>
                    <a:pt x="213" y="1764"/>
                  </a:cubicBezTo>
                  <a:lnTo>
                    <a:pt x="213" y="1582"/>
                  </a:lnTo>
                  <a:cubicBezTo>
                    <a:pt x="213" y="1551"/>
                    <a:pt x="213" y="1521"/>
                    <a:pt x="243" y="1430"/>
                  </a:cubicBezTo>
                  <a:cubicBezTo>
                    <a:pt x="243" y="1369"/>
                    <a:pt x="304" y="1278"/>
                    <a:pt x="304" y="1247"/>
                  </a:cubicBezTo>
                  <a:cubicBezTo>
                    <a:pt x="334" y="1186"/>
                    <a:pt x="334" y="1095"/>
                    <a:pt x="365" y="1065"/>
                  </a:cubicBezTo>
                  <a:lnTo>
                    <a:pt x="365" y="1095"/>
                  </a:lnTo>
                  <a:cubicBezTo>
                    <a:pt x="395" y="1065"/>
                    <a:pt x="395" y="1004"/>
                    <a:pt x="456" y="974"/>
                  </a:cubicBezTo>
                  <a:cubicBezTo>
                    <a:pt x="486" y="943"/>
                    <a:pt x="486" y="913"/>
                    <a:pt x="517" y="852"/>
                  </a:cubicBezTo>
                  <a:lnTo>
                    <a:pt x="760" y="639"/>
                  </a:lnTo>
                  <a:cubicBezTo>
                    <a:pt x="821" y="548"/>
                    <a:pt x="942" y="487"/>
                    <a:pt x="1003" y="396"/>
                  </a:cubicBezTo>
                  <a:cubicBezTo>
                    <a:pt x="1125" y="335"/>
                    <a:pt x="1216" y="305"/>
                    <a:pt x="1307" y="244"/>
                  </a:cubicBezTo>
                  <a:cubicBezTo>
                    <a:pt x="1398" y="214"/>
                    <a:pt x="1398" y="153"/>
                    <a:pt x="1398" y="62"/>
                  </a:cubicBezTo>
                  <a:cubicBezTo>
                    <a:pt x="1398" y="31"/>
                    <a:pt x="1368" y="1"/>
                    <a:pt x="130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4" name="Google Shape;22935;p77">
              <a:extLst>
                <a:ext uri="{FF2B5EF4-FFF2-40B4-BE49-F238E27FC236}">
                  <a16:creationId xmlns:a16="http://schemas.microsoft.com/office/drawing/2014/main" id="{FA8D1FE0-2BFF-2BD4-F310-011FC8267A85}"/>
                </a:ext>
              </a:extLst>
            </p:cNvPr>
            <p:cNvSpPr/>
            <p:nvPr/>
          </p:nvSpPr>
          <p:spPr>
            <a:xfrm flipH="1">
              <a:off x="799588" y="2069250"/>
              <a:ext cx="8400" cy="50050"/>
            </a:xfrm>
            <a:custGeom>
              <a:avLst/>
              <a:gdLst/>
              <a:ahLst/>
              <a:cxnLst/>
              <a:rect l="l" t="t" r="r" b="b"/>
              <a:pathLst>
                <a:path w="336" h="2002" extrusionOk="0">
                  <a:moveTo>
                    <a:pt x="199" y="0"/>
                  </a:moveTo>
                  <a:cubicBezTo>
                    <a:pt x="153" y="0"/>
                    <a:pt x="92" y="43"/>
                    <a:pt x="92" y="86"/>
                  </a:cubicBezTo>
                  <a:cubicBezTo>
                    <a:pt x="62" y="208"/>
                    <a:pt x="62" y="330"/>
                    <a:pt x="31" y="421"/>
                  </a:cubicBezTo>
                  <a:cubicBezTo>
                    <a:pt x="31" y="512"/>
                    <a:pt x="1" y="633"/>
                    <a:pt x="1" y="725"/>
                  </a:cubicBezTo>
                  <a:lnTo>
                    <a:pt x="1" y="1241"/>
                  </a:lnTo>
                  <a:lnTo>
                    <a:pt x="1" y="1485"/>
                  </a:lnTo>
                  <a:lnTo>
                    <a:pt x="1" y="1637"/>
                  </a:lnTo>
                  <a:cubicBezTo>
                    <a:pt x="1" y="1758"/>
                    <a:pt x="31" y="1849"/>
                    <a:pt x="31" y="1910"/>
                  </a:cubicBezTo>
                  <a:lnTo>
                    <a:pt x="92" y="2001"/>
                  </a:lnTo>
                  <a:cubicBezTo>
                    <a:pt x="153" y="2001"/>
                    <a:pt x="183" y="2001"/>
                    <a:pt x="183" y="1941"/>
                  </a:cubicBezTo>
                  <a:lnTo>
                    <a:pt x="183" y="1880"/>
                  </a:lnTo>
                  <a:lnTo>
                    <a:pt x="183" y="1758"/>
                  </a:lnTo>
                  <a:lnTo>
                    <a:pt x="183" y="1241"/>
                  </a:lnTo>
                  <a:cubicBezTo>
                    <a:pt x="214" y="1089"/>
                    <a:pt x="214" y="937"/>
                    <a:pt x="214" y="785"/>
                  </a:cubicBezTo>
                  <a:cubicBezTo>
                    <a:pt x="214" y="633"/>
                    <a:pt x="244" y="482"/>
                    <a:pt x="305" y="330"/>
                  </a:cubicBezTo>
                  <a:cubicBezTo>
                    <a:pt x="305" y="269"/>
                    <a:pt x="335" y="238"/>
                    <a:pt x="335" y="208"/>
                  </a:cubicBezTo>
                  <a:lnTo>
                    <a:pt x="335" y="86"/>
                  </a:lnTo>
                  <a:cubicBezTo>
                    <a:pt x="335" y="56"/>
                    <a:pt x="305" y="26"/>
                    <a:pt x="244" y="26"/>
                  </a:cubicBezTo>
                  <a:cubicBezTo>
                    <a:pt x="235" y="8"/>
                    <a:pt x="219" y="0"/>
                    <a:pt x="19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5" name="Google Shape;22936;p77">
              <a:extLst>
                <a:ext uri="{FF2B5EF4-FFF2-40B4-BE49-F238E27FC236}">
                  <a16:creationId xmlns:a16="http://schemas.microsoft.com/office/drawing/2014/main" id="{63C5A4E1-E2F1-9F9F-C321-3D00DB46117C}"/>
                </a:ext>
              </a:extLst>
            </p:cNvPr>
            <p:cNvSpPr/>
            <p:nvPr/>
          </p:nvSpPr>
          <p:spPr>
            <a:xfrm flipH="1">
              <a:off x="769188" y="2067775"/>
              <a:ext cx="25875" cy="53050"/>
            </a:xfrm>
            <a:custGeom>
              <a:avLst/>
              <a:gdLst/>
              <a:ahLst/>
              <a:cxnLst/>
              <a:rect l="l" t="t" r="r" b="b"/>
              <a:pathLst>
                <a:path w="1035" h="2122" extrusionOk="0">
                  <a:moveTo>
                    <a:pt x="172" y="1"/>
                  </a:moveTo>
                  <a:cubicBezTo>
                    <a:pt x="153" y="1"/>
                    <a:pt x="137" y="9"/>
                    <a:pt x="122" y="24"/>
                  </a:cubicBezTo>
                  <a:cubicBezTo>
                    <a:pt x="92" y="24"/>
                    <a:pt x="31" y="85"/>
                    <a:pt x="31" y="115"/>
                  </a:cubicBezTo>
                  <a:cubicBezTo>
                    <a:pt x="1" y="145"/>
                    <a:pt x="31" y="176"/>
                    <a:pt x="31" y="237"/>
                  </a:cubicBezTo>
                  <a:lnTo>
                    <a:pt x="396" y="1148"/>
                  </a:lnTo>
                  <a:cubicBezTo>
                    <a:pt x="487" y="1452"/>
                    <a:pt x="609" y="1696"/>
                    <a:pt x="730" y="1969"/>
                  </a:cubicBezTo>
                  <a:cubicBezTo>
                    <a:pt x="761" y="2000"/>
                    <a:pt x="852" y="2060"/>
                    <a:pt x="852" y="2121"/>
                  </a:cubicBezTo>
                  <a:lnTo>
                    <a:pt x="913" y="2121"/>
                  </a:lnTo>
                  <a:cubicBezTo>
                    <a:pt x="1004" y="2091"/>
                    <a:pt x="1034" y="1969"/>
                    <a:pt x="1004" y="1908"/>
                  </a:cubicBezTo>
                  <a:cubicBezTo>
                    <a:pt x="852" y="1635"/>
                    <a:pt x="761" y="1331"/>
                    <a:pt x="639" y="1057"/>
                  </a:cubicBezTo>
                  <a:cubicBezTo>
                    <a:pt x="548" y="723"/>
                    <a:pt x="426" y="419"/>
                    <a:pt x="305" y="115"/>
                  </a:cubicBezTo>
                  <a:cubicBezTo>
                    <a:pt x="305" y="85"/>
                    <a:pt x="274" y="24"/>
                    <a:pt x="244" y="24"/>
                  </a:cubicBezTo>
                  <a:cubicBezTo>
                    <a:pt x="213" y="9"/>
                    <a:pt x="191" y="1"/>
                    <a:pt x="17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6" name="Google Shape;22937;p77">
              <a:extLst>
                <a:ext uri="{FF2B5EF4-FFF2-40B4-BE49-F238E27FC236}">
                  <a16:creationId xmlns:a16="http://schemas.microsoft.com/office/drawing/2014/main" id="{D5DABB45-935B-4674-C52A-679A66DA4220}"/>
                </a:ext>
              </a:extLst>
            </p:cNvPr>
            <p:cNvSpPr/>
            <p:nvPr/>
          </p:nvSpPr>
          <p:spPr>
            <a:xfrm flipH="1">
              <a:off x="1224363" y="2216525"/>
              <a:ext cx="141375" cy="85900"/>
            </a:xfrm>
            <a:custGeom>
              <a:avLst/>
              <a:gdLst/>
              <a:ahLst/>
              <a:cxnLst/>
              <a:rect l="l" t="t" r="r" b="b"/>
              <a:pathLst>
                <a:path w="5655" h="3436" extrusionOk="0">
                  <a:moveTo>
                    <a:pt x="3010" y="1"/>
                  </a:moveTo>
                  <a:cubicBezTo>
                    <a:pt x="2159" y="1"/>
                    <a:pt x="1429" y="153"/>
                    <a:pt x="760" y="609"/>
                  </a:cubicBezTo>
                  <a:cubicBezTo>
                    <a:pt x="487" y="761"/>
                    <a:pt x="274" y="1004"/>
                    <a:pt x="153" y="1278"/>
                  </a:cubicBezTo>
                  <a:cubicBezTo>
                    <a:pt x="1" y="1581"/>
                    <a:pt x="335" y="2037"/>
                    <a:pt x="487" y="2220"/>
                  </a:cubicBezTo>
                  <a:cubicBezTo>
                    <a:pt x="882" y="2676"/>
                    <a:pt x="1429" y="3132"/>
                    <a:pt x="2007" y="3284"/>
                  </a:cubicBezTo>
                  <a:cubicBezTo>
                    <a:pt x="2311" y="3344"/>
                    <a:pt x="2615" y="3436"/>
                    <a:pt x="2919" y="3436"/>
                  </a:cubicBezTo>
                  <a:cubicBezTo>
                    <a:pt x="3010" y="3436"/>
                    <a:pt x="3070" y="3436"/>
                    <a:pt x="3162" y="3375"/>
                  </a:cubicBezTo>
                  <a:cubicBezTo>
                    <a:pt x="3618" y="3375"/>
                    <a:pt x="4013" y="3314"/>
                    <a:pt x="4438" y="3132"/>
                  </a:cubicBezTo>
                  <a:cubicBezTo>
                    <a:pt x="4894" y="2889"/>
                    <a:pt x="5350" y="2645"/>
                    <a:pt x="5593" y="2129"/>
                  </a:cubicBezTo>
                  <a:cubicBezTo>
                    <a:pt x="5654" y="1977"/>
                    <a:pt x="5533" y="1673"/>
                    <a:pt x="5472" y="1581"/>
                  </a:cubicBezTo>
                  <a:cubicBezTo>
                    <a:pt x="5289" y="1278"/>
                    <a:pt x="5077" y="1034"/>
                    <a:pt x="4833" y="822"/>
                  </a:cubicBezTo>
                  <a:cubicBezTo>
                    <a:pt x="4317" y="396"/>
                    <a:pt x="3648" y="1"/>
                    <a:pt x="301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7" name="Google Shape;22938;p77">
              <a:extLst>
                <a:ext uri="{FF2B5EF4-FFF2-40B4-BE49-F238E27FC236}">
                  <a16:creationId xmlns:a16="http://schemas.microsoft.com/office/drawing/2014/main" id="{7720EEBC-1B2B-3F9D-8882-6A2199BF73CC}"/>
                </a:ext>
              </a:extLst>
            </p:cNvPr>
            <p:cNvSpPr/>
            <p:nvPr/>
          </p:nvSpPr>
          <p:spPr>
            <a:xfrm flipH="1">
              <a:off x="1218288" y="2151050"/>
              <a:ext cx="88950" cy="121000"/>
            </a:xfrm>
            <a:custGeom>
              <a:avLst/>
              <a:gdLst/>
              <a:ahLst/>
              <a:cxnLst/>
              <a:rect l="l" t="t" r="r" b="b"/>
              <a:pathLst>
                <a:path w="3558" h="4840" extrusionOk="0">
                  <a:moveTo>
                    <a:pt x="691" y="0"/>
                  </a:moveTo>
                  <a:cubicBezTo>
                    <a:pt x="644" y="0"/>
                    <a:pt x="596" y="2"/>
                    <a:pt x="548" y="6"/>
                  </a:cubicBezTo>
                  <a:cubicBezTo>
                    <a:pt x="457" y="6"/>
                    <a:pt x="396" y="158"/>
                    <a:pt x="366" y="188"/>
                  </a:cubicBezTo>
                  <a:cubicBezTo>
                    <a:pt x="214" y="431"/>
                    <a:pt x="123" y="644"/>
                    <a:pt x="92" y="918"/>
                  </a:cubicBezTo>
                  <a:cubicBezTo>
                    <a:pt x="1" y="1556"/>
                    <a:pt x="92" y="2377"/>
                    <a:pt x="396" y="2954"/>
                  </a:cubicBezTo>
                  <a:cubicBezTo>
                    <a:pt x="845" y="3912"/>
                    <a:pt x="1912" y="4840"/>
                    <a:pt x="3076" y="4840"/>
                  </a:cubicBezTo>
                  <a:cubicBezTo>
                    <a:pt x="3094" y="4840"/>
                    <a:pt x="3113" y="4839"/>
                    <a:pt x="3132" y="4839"/>
                  </a:cubicBezTo>
                  <a:cubicBezTo>
                    <a:pt x="3193" y="4778"/>
                    <a:pt x="3253" y="4778"/>
                    <a:pt x="3314" y="4778"/>
                  </a:cubicBezTo>
                  <a:cubicBezTo>
                    <a:pt x="3345" y="4778"/>
                    <a:pt x="3436" y="4565"/>
                    <a:pt x="3436" y="4535"/>
                  </a:cubicBezTo>
                  <a:cubicBezTo>
                    <a:pt x="3466" y="4322"/>
                    <a:pt x="3557" y="4140"/>
                    <a:pt x="3557" y="3927"/>
                  </a:cubicBezTo>
                  <a:cubicBezTo>
                    <a:pt x="3557" y="3653"/>
                    <a:pt x="3557" y="3349"/>
                    <a:pt x="3496" y="3045"/>
                  </a:cubicBezTo>
                  <a:cubicBezTo>
                    <a:pt x="3436" y="2620"/>
                    <a:pt x="3345" y="2164"/>
                    <a:pt x="3162" y="1830"/>
                  </a:cubicBezTo>
                  <a:cubicBezTo>
                    <a:pt x="2667" y="957"/>
                    <a:pt x="1755" y="0"/>
                    <a:pt x="69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8" name="Google Shape;22939;p77">
              <a:extLst>
                <a:ext uri="{FF2B5EF4-FFF2-40B4-BE49-F238E27FC236}">
                  <a16:creationId xmlns:a16="http://schemas.microsoft.com/office/drawing/2014/main" id="{266A3121-8F1C-FA1F-CDBB-9B535C45C988}"/>
                </a:ext>
              </a:extLst>
            </p:cNvPr>
            <p:cNvSpPr/>
            <p:nvPr/>
          </p:nvSpPr>
          <p:spPr>
            <a:xfrm flipH="1">
              <a:off x="1167388" y="2169050"/>
              <a:ext cx="76775" cy="89875"/>
            </a:xfrm>
            <a:custGeom>
              <a:avLst/>
              <a:gdLst/>
              <a:ahLst/>
              <a:cxnLst/>
              <a:rect l="l" t="t" r="r" b="b"/>
              <a:pathLst>
                <a:path w="3071" h="3595" extrusionOk="0">
                  <a:moveTo>
                    <a:pt x="2268" y="0"/>
                  </a:moveTo>
                  <a:cubicBezTo>
                    <a:pt x="2176" y="0"/>
                    <a:pt x="2086" y="7"/>
                    <a:pt x="2007" y="15"/>
                  </a:cubicBezTo>
                  <a:cubicBezTo>
                    <a:pt x="1399" y="137"/>
                    <a:pt x="943" y="441"/>
                    <a:pt x="518" y="897"/>
                  </a:cubicBezTo>
                  <a:cubicBezTo>
                    <a:pt x="183" y="1262"/>
                    <a:pt x="1" y="1870"/>
                    <a:pt x="1" y="2417"/>
                  </a:cubicBezTo>
                  <a:cubicBezTo>
                    <a:pt x="1" y="2751"/>
                    <a:pt x="31" y="3177"/>
                    <a:pt x="274" y="3420"/>
                  </a:cubicBezTo>
                  <a:cubicBezTo>
                    <a:pt x="342" y="3532"/>
                    <a:pt x="477" y="3595"/>
                    <a:pt x="628" y="3595"/>
                  </a:cubicBezTo>
                  <a:cubicBezTo>
                    <a:pt x="681" y="3595"/>
                    <a:pt x="736" y="3587"/>
                    <a:pt x="791" y="3572"/>
                  </a:cubicBezTo>
                  <a:cubicBezTo>
                    <a:pt x="1004" y="3572"/>
                    <a:pt x="1247" y="3511"/>
                    <a:pt x="1399" y="3480"/>
                  </a:cubicBezTo>
                  <a:cubicBezTo>
                    <a:pt x="1855" y="3329"/>
                    <a:pt x="2281" y="2964"/>
                    <a:pt x="2584" y="2599"/>
                  </a:cubicBezTo>
                  <a:cubicBezTo>
                    <a:pt x="2888" y="2173"/>
                    <a:pt x="3071" y="1596"/>
                    <a:pt x="3071" y="1049"/>
                  </a:cubicBezTo>
                  <a:cubicBezTo>
                    <a:pt x="3071" y="775"/>
                    <a:pt x="3071" y="380"/>
                    <a:pt x="2888" y="167"/>
                  </a:cubicBezTo>
                  <a:cubicBezTo>
                    <a:pt x="2737" y="38"/>
                    <a:pt x="2494" y="0"/>
                    <a:pt x="226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9" name="Google Shape;22940;p77">
              <a:extLst>
                <a:ext uri="{FF2B5EF4-FFF2-40B4-BE49-F238E27FC236}">
                  <a16:creationId xmlns:a16="http://schemas.microsoft.com/office/drawing/2014/main" id="{B8587BCD-3BCD-2029-D659-5C5CEEA02B30}"/>
                </a:ext>
              </a:extLst>
            </p:cNvPr>
            <p:cNvSpPr/>
            <p:nvPr/>
          </p:nvSpPr>
          <p:spPr>
            <a:xfrm flipH="1">
              <a:off x="1222863" y="2266150"/>
              <a:ext cx="61575" cy="81100"/>
            </a:xfrm>
            <a:custGeom>
              <a:avLst/>
              <a:gdLst/>
              <a:ahLst/>
              <a:cxnLst/>
              <a:rect l="l" t="t" r="r" b="b"/>
              <a:pathLst>
                <a:path w="2463" h="3244" extrusionOk="0">
                  <a:moveTo>
                    <a:pt x="1877" y="1"/>
                  </a:moveTo>
                  <a:cubicBezTo>
                    <a:pt x="1737" y="1"/>
                    <a:pt x="1598" y="27"/>
                    <a:pt x="1521" y="52"/>
                  </a:cubicBezTo>
                  <a:cubicBezTo>
                    <a:pt x="1004" y="113"/>
                    <a:pt x="457" y="600"/>
                    <a:pt x="244" y="1116"/>
                  </a:cubicBezTo>
                  <a:cubicBezTo>
                    <a:pt x="31" y="1511"/>
                    <a:pt x="1" y="2028"/>
                    <a:pt x="122" y="2484"/>
                  </a:cubicBezTo>
                  <a:cubicBezTo>
                    <a:pt x="153" y="2697"/>
                    <a:pt x="274" y="3001"/>
                    <a:pt x="518" y="3122"/>
                  </a:cubicBezTo>
                  <a:cubicBezTo>
                    <a:pt x="578" y="3153"/>
                    <a:pt x="670" y="3153"/>
                    <a:pt x="700" y="3244"/>
                  </a:cubicBezTo>
                  <a:cubicBezTo>
                    <a:pt x="1004" y="3183"/>
                    <a:pt x="1338" y="2970"/>
                    <a:pt x="1521" y="2818"/>
                  </a:cubicBezTo>
                  <a:cubicBezTo>
                    <a:pt x="1977" y="2423"/>
                    <a:pt x="2311" y="1876"/>
                    <a:pt x="2402" y="1268"/>
                  </a:cubicBezTo>
                  <a:cubicBezTo>
                    <a:pt x="2433" y="904"/>
                    <a:pt x="2463" y="539"/>
                    <a:pt x="2311" y="204"/>
                  </a:cubicBezTo>
                  <a:cubicBezTo>
                    <a:pt x="2259" y="47"/>
                    <a:pt x="2066" y="1"/>
                    <a:pt x="187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0" name="Google Shape;22941;p77">
              <a:extLst>
                <a:ext uri="{FF2B5EF4-FFF2-40B4-BE49-F238E27FC236}">
                  <a16:creationId xmlns:a16="http://schemas.microsoft.com/office/drawing/2014/main" id="{60B25299-C5F1-AA00-9237-E67C47BCD6A5}"/>
                </a:ext>
              </a:extLst>
            </p:cNvPr>
            <p:cNvSpPr/>
            <p:nvPr/>
          </p:nvSpPr>
          <p:spPr>
            <a:xfrm flipH="1">
              <a:off x="1138513" y="2256800"/>
              <a:ext cx="93475" cy="73750"/>
            </a:xfrm>
            <a:custGeom>
              <a:avLst/>
              <a:gdLst/>
              <a:ahLst/>
              <a:cxnLst/>
              <a:rect l="l" t="t" r="r" b="b"/>
              <a:pathLst>
                <a:path w="3739" h="2950" extrusionOk="0">
                  <a:moveTo>
                    <a:pt x="0" y="1"/>
                  </a:moveTo>
                  <a:cubicBezTo>
                    <a:pt x="122" y="487"/>
                    <a:pt x="304" y="943"/>
                    <a:pt x="578" y="1369"/>
                  </a:cubicBezTo>
                  <a:cubicBezTo>
                    <a:pt x="790" y="1733"/>
                    <a:pt x="1094" y="2098"/>
                    <a:pt x="1490" y="2311"/>
                  </a:cubicBezTo>
                  <a:cubicBezTo>
                    <a:pt x="2158" y="2767"/>
                    <a:pt x="2918" y="2949"/>
                    <a:pt x="3739" y="2949"/>
                  </a:cubicBezTo>
                  <a:cubicBezTo>
                    <a:pt x="3526" y="2281"/>
                    <a:pt x="3192" y="1521"/>
                    <a:pt x="2675" y="1004"/>
                  </a:cubicBezTo>
                  <a:cubicBezTo>
                    <a:pt x="1945" y="335"/>
                    <a:pt x="1003" y="1"/>
                    <a:pt x="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1" name="Google Shape;22942;p77">
              <a:extLst>
                <a:ext uri="{FF2B5EF4-FFF2-40B4-BE49-F238E27FC236}">
                  <a16:creationId xmlns:a16="http://schemas.microsoft.com/office/drawing/2014/main" id="{81B0EA47-F9AD-8E83-1487-C1FCE4B02CDF}"/>
                </a:ext>
              </a:extLst>
            </p:cNvPr>
            <p:cNvSpPr/>
            <p:nvPr/>
          </p:nvSpPr>
          <p:spPr>
            <a:xfrm flipH="1">
              <a:off x="1244138" y="2256800"/>
              <a:ext cx="44850" cy="34550"/>
            </a:xfrm>
            <a:custGeom>
              <a:avLst/>
              <a:gdLst/>
              <a:ahLst/>
              <a:cxnLst/>
              <a:rect l="l" t="t" r="r" b="b"/>
              <a:pathLst>
                <a:path w="1794" h="1382" extrusionOk="0">
                  <a:moveTo>
                    <a:pt x="1672" y="1"/>
                  </a:moveTo>
                  <a:cubicBezTo>
                    <a:pt x="1642" y="1"/>
                    <a:pt x="1642" y="31"/>
                    <a:pt x="1611" y="31"/>
                  </a:cubicBezTo>
                  <a:cubicBezTo>
                    <a:pt x="1338" y="214"/>
                    <a:pt x="1064" y="457"/>
                    <a:pt x="791" y="639"/>
                  </a:cubicBezTo>
                  <a:cubicBezTo>
                    <a:pt x="700" y="730"/>
                    <a:pt x="578" y="822"/>
                    <a:pt x="456" y="913"/>
                  </a:cubicBezTo>
                  <a:cubicBezTo>
                    <a:pt x="396" y="943"/>
                    <a:pt x="304" y="1034"/>
                    <a:pt x="244" y="1065"/>
                  </a:cubicBezTo>
                  <a:cubicBezTo>
                    <a:pt x="152" y="1095"/>
                    <a:pt x="122" y="1126"/>
                    <a:pt x="31" y="1186"/>
                  </a:cubicBezTo>
                  <a:cubicBezTo>
                    <a:pt x="31" y="1217"/>
                    <a:pt x="0" y="1217"/>
                    <a:pt x="0" y="1247"/>
                  </a:cubicBezTo>
                  <a:lnTo>
                    <a:pt x="0" y="1338"/>
                  </a:lnTo>
                  <a:cubicBezTo>
                    <a:pt x="22" y="1360"/>
                    <a:pt x="59" y="1381"/>
                    <a:pt x="100" y="1381"/>
                  </a:cubicBezTo>
                  <a:cubicBezTo>
                    <a:pt x="117" y="1381"/>
                    <a:pt x="135" y="1378"/>
                    <a:pt x="152" y="1369"/>
                  </a:cubicBezTo>
                  <a:lnTo>
                    <a:pt x="183" y="1369"/>
                  </a:lnTo>
                  <a:cubicBezTo>
                    <a:pt x="274" y="1278"/>
                    <a:pt x="396" y="1247"/>
                    <a:pt x="456" y="1186"/>
                  </a:cubicBezTo>
                  <a:cubicBezTo>
                    <a:pt x="487" y="1126"/>
                    <a:pt x="578" y="1095"/>
                    <a:pt x="608" y="1065"/>
                  </a:cubicBezTo>
                  <a:cubicBezTo>
                    <a:pt x="730" y="974"/>
                    <a:pt x="852" y="882"/>
                    <a:pt x="943" y="791"/>
                  </a:cubicBezTo>
                  <a:cubicBezTo>
                    <a:pt x="1216" y="609"/>
                    <a:pt x="1490" y="366"/>
                    <a:pt x="1763" y="183"/>
                  </a:cubicBezTo>
                  <a:cubicBezTo>
                    <a:pt x="1794" y="153"/>
                    <a:pt x="1794" y="62"/>
                    <a:pt x="1763" y="31"/>
                  </a:cubicBezTo>
                  <a:cubicBezTo>
                    <a:pt x="1703" y="1"/>
                    <a:pt x="1703" y="1"/>
                    <a:pt x="167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2" name="Google Shape;22943;p77">
              <a:extLst>
                <a:ext uri="{FF2B5EF4-FFF2-40B4-BE49-F238E27FC236}">
                  <a16:creationId xmlns:a16="http://schemas.microsoft.com/office/drawing/2014/main" id="{EB35C0BE-63EE-245E-4AB3-7A3C581638B5}"/>
                </a:ext>
              </a:extLst>
            </p:cNvPr>
            <p:cNvSpPr/>
            <p:nvPr/>
          </p:nvSpPr>
          <p:spPr>
            <a:xfrm flipH="1">
              <a:off x="1244138" y="2249975"/>
              <a:ext cx="53975" cy="11425"/>
            </a:xfrm>
            <a:custGeom>
              <a:avLst/>
              <a:gdLst/>
              <a:ahLst/>
              <a:cxnLst/>
              <a:rect l="l" t="t" r="r" b="b"/>
              <a:pathLst>
                <a:path w="2159" h="457" extrusionOk="0">
                  <a:moveTo>
                    <a:pt x="2037" y="0"/>
                  </a:moveTo>
                  <a:cubicBezTo>
                    <a:pt x="1824" y="31"/>
                    <a:pt x="1551" y="92"/>
                    <a:pt x="1308" y="122"/>
                  </a:cubicBezTo>
                  <a:cubicBezTo>
                    <a:pt x="1247" y="152"/>
                    <a:pt x="1156" y="152"/>
                    <a:pt x="1095" y="152"/>
                  </a:cubicBezTo>
                  <a:cubicBezTo>
                    <a:pt x="973" y="183"/>
                    <a:pt x="913" y="183"/>
                    <a:pt x="821" y="183"/>
                  </a:cubicBezTo>
                  <a:lnTo>
                    <a:pt x="852" y="183"/>
                  </a:lnTo>
                  <a:cubicBezTo>
                    <a:pt x="761" y="183"/>
                    <a:pt x="639" y="213"/>
                    <a:pt x="517" y="213"/>
                  </a:cubicBezTo>
                  <a:lnTo>
                    <a:pt x="92" y="213"/>
                  </a:lnTo>
                  <a:cubicBezTo>
                    <a:pt x="31" y="213"/>
                    <a:pt x="1" y="274"/>
                    <a:pt x="1" y="335"/>
                  </a:cubicBezTo>
                  <a:cubicBezTo>
                    <a:pt x="1" y="426"/>
                    <a:pt x="62" y="456"/>
                    <a:pt x="92" y="456"/>
                  </a:cubicBezTo>
                  <a:cubicBezTo>
                    <a:pt x="153" y="456"/>
                    <a:pt x="214" y="456"/>
                    <a:pt x="244" y="335"/>
                  </a:cubicBezTo>
                  <a:lnTo>
                    <a:pt x="578" y="335"/>
                  </a:lnTo>
                  <a:cubicBezTo>
                    <a:pt x="761" y="335"/>
                    <a:pt x="913" y="304"/>
                    <a:pt x="1065" y="304"/>
                  </a:cubicBezTo>
                  <a:cubicBezTo>
                    <a:pt x="1217" y="304"/>
                    <a:pt x="1308" y="274"/>
                    <a:pt x="1460" y="274"/>
                  </a:cubicBezTo>
                  <a:cubicBezTo>
                    <a:pt x="1673" y="213"/>
                    <a:pt x="1885" y="213"/>
                    <a:pt x="2068" y="183"/>
                  </a:cubicBezTo>
                  <a:cubicBezTo>
                    <a:pt x="2128" y="183"/>
                    <a:pt x="2159" y="122"/>
                    <a:pt x="2159" y="61"/>
                  </a:cubicBezTo>
                  <a:cubicBezTo>
                    <a:pt x="2159" y="31"/>
                    <a:pt x="2159" y="0"/>
                    <a:pt x="212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3" name="Google Shape;22944;p77">
              <a:extLst>
                <a:ext uri="{FF2B5EF4-FFF2-40B4-BE49-F238E27FC236}">
                  <a16:creationId xmlns:a16="http://schemas.microsoft.com/office/drawing/2014/main" id="{A5533F42-482B-EB7D-AEDB-8132C1F76871}"/>
                </a:ext>
              </a:extLst>
            </p:cNvPr>
            <p:cNvSpPr/>
            <p:nvPr/>
          </p:nvSpPr>
          <p:spPr>
            <a:xfrm flipH="1">
              <a:off x="1242613" y="2234775"/>
              <a:ext cx="44100" cy="21300"/>
            </a:xfrm>
            <a:custGeom>
              <a:avLst/>
              <a:gdLst/>
              <a:ahLst/>
              <a:cxnLst/>
              <a:rect l="l" t="t" r="r" b="b"/>
              <a:pathLst>
                <a:path w="1764" h="852" extrusionOk="0">
                  <a:moveTo>
                    <a:pt x="31" y="0"/>
                  </a:moveTo>
                  <a:cubicBezTo>
                    <a:pt x="31" y="31"/>
                    <a:pt x="1" y="31"/>
                    <a:pt x="1" y="92"/>
                  </a:cubicBezTo>
                  <a:lnTo>
                    <a:pt x="1" y="152"/>
                  </a:lnTo>
                  <a:cubicBezTo>
                    <a:pt x="31" y="152"/>
                    <a:pt x="31" y="183"/>
                    <a:pt x="61" y="183"/>
                  </a:cubicBezTo>
                  <a:cubicBezTo>
                    <a:pt x="609" y="426"/>
                    <a:pt x="1095" y="608"/>
                    <a:pt x="1612" y="851"/>
                  </a:cubicBezTo>
                  <a:cubicBezTo>
                    <a:pt x="1703" y="851"/>
                    <a:pt x="1764" y="791"/>
                    <a:pt x="1733" y="760"/>
                  </a:cubicBezTo>
                  <a:lnTo>
                    <a:pt x="1733" y="700"/>
                  </a:lnTo>
                  <a:cubicBezTo>
                    <a:pt x="1703" y="700"/>
                    <a:pt x="1703" y="639"/>
                    <a:pt x="1672" y="639"/>
                  </a:cubicBezTo>
                  <a:cubicBezTo>
                    <a:pt x="1125" y="426"/>
                    <a:pt x="639" y="244"/>
                    <a:pt x="9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4" name="Google Shape;22945;p77">
              <a:extLst>
                <a:ext uri="{FF2B5EF4-FFF2-40B4-BE49-F238E27FC236}">
                  <a16:creationId xmlns:a16="http://schemas.microsoft.com/office/drawing/2014/main" id="{2803E4F4-61C5-F61A-F701-F37CC1311309}"/>
                </a:ext>
              </a:extLst>
            </p:cNvPr>
            <p:cNvSpPr/>
            <p:nvPr/>
          </p:nvSpPr>
          <p:spPr>
            <a:xfrm flipH="1">
              <a:off x="1239563" y="2215450"/>
              <a:ext cx="30425" cy="20100"/>
            </a:xfrm>
            <a:custGeom>
              <a:avLst/>
              <a:gdLst/>
              <a:ahLst/>
              <a:cxnLst/>
              <a:rect l="l" t="t" r="r" b="b"/>
              <a:pathLst>
                <a:path w="1217" h="804" extrusionOk="0">
                  <a:moveTo>
                    <a:pt x="149" y="1"/>
                  </a:moveTo>
                  <a:cubicBezTo>
                    <a:pt x="117" y="1"/>
                    <a:pt x="74" y="22"/>
                    <a:pt x="31" y="44"/>
                  </a:cubicBezTo>
                  <a:cubicBezTo>
                    <a:pt x="0" y="105"/>
                    <a:pt x="31" y="166"/>
                    <a:pt x="92" y="196"/>
                  </a:cubicBezTo>
                  <a:cubicBezTo>
                    <a:pt x="396" y="409"/>
                    <a:pt x="730" y="621"/>
                    <a:pt x="1034" y="804"/>
                  </a:cubicBezTo>
                  <a:lnTo>
                    <a:pt x="1095" y="804"/>
                  </a:lnTo>
                  <a:cubicBezTo>
                    <a:pt x="1155" y="804"/>
                    <a:pt x="1155" y="804"/>
                    <a:pt x="1186" y="773"/>
                  </a:cubicBezTo>
                  <a:cubicBezTo>
                    <a:pt x="1216" y="743"/>
                    <a:pt x="1186" y="652"/>
                    <a:pt x="1155" y="621"/>
                  </a:cubicBezTo>
                  <a:cubicBezTo>
                    <a:pt x="851" y="439"/>
                    <a:pt x="487" y="257"/>
                    <a:pt x="183" y="14"/>
                  </a:cubicBezTo>
                  <a:cubicBezTo>
                    <a:pt x="174" y="5"/>
                    <a:pt x="162" y="1"/>
                    <a:pt x="14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5" name="Google Shape;22946;p77">
              <a:extLst>
                <a:ext uri="{FF2B5EF4-FFF2-40B4-BE49-F238E27FC236}">
                  <a16:creationId xmlns:a16="http://schemas.microsoft.com/office/drawing/2014/main" id="{EEA7B9E6-45D8-C0F5-C66D-B62E67DDA445}"/>
                </a:ext>
              </a:extLst>
            </p:cNvPr>
            <p:cNvSpPr/>
            <p:nvPr/>
          </p:nvSpPr>
          <p:spPr>
            <a:xfrm flipH="1">
              <a:off x="2561788" y="1938425"/>
              <a:ext cx="141350" cy="85875"/>
            </a:xfrm>
            <a:custGeom>
              <a:avLst/>
              <a:gdLst/>
              <a:ahLst/>
              <a:cxnLst/>
              <a:rect l="l" t="t" r="r" b="b"/>
              <a:pathLst>
                <a:path w="5654" h="3435" extrusionOk="0">
                  <a:moveTo>
                    <a:pt x="3009" y="0"/>
                  </a:moveTo>
                  <a:cubicBezTo>
                    <a:pt x="2158" y="0"/>
                    <a:pt x="1429" y="152"/>
                    <a:pt x="760" y="608"/>
                  </a:cubicBezTo>
                  <a:cubicBezTo>
                    <a:pt x="486" y="760"/>
                    <a:pt x="243" y="973"/>
                    <a:pt x="152" y="1246"/>
                  </a:cubicBezTo>
                  <a:cubicBezTo>
                    <a:pt x="0" y="1550"/>
                    <a:pt x="334" y="2006"/>
                    <a:pt x="486" y="2189"/>
                  </a:cubicBezTo>
                  <a:cubicBezTo>
                    <a:pt x="882" y="2675"/>
                    <a:pt x="1429" y="3100"/>
                    <a:pt x="2006" y="3283"/>
                  </a:cubicBezTo>
                  <a:cubicBezTo>
                    <a:pt x="2310" y="3344"/>
                    <a:pt x="2614" y="3435"/>
                    <a:pt x="2918" y="3435"/>
                  </a:cubicBezTo>
                  <a:cubicBezTo>
                    <a:pt x="3009" y="3374"/>
                    <a:pt x="3070" y="3374"/>
                    <a:pt x="3161" y="3374"/>
                  </a:cubicBezTo>
                  <a:cubicBezTo>
                    <a:pt x="3587" y="3374"/>
                    <a:pt x="4012" y="3313"/>
                    <a:pt x="4438" y="3100"/>
                  </a:cubicBezTo>
                  <a:cubicBezTo>
                    <a:pt x="4894" y="2888"/>
                    <a:pt x="5350" y="2614"/>
                    <a:pt x="5562" y="2128"/>
                  </a:cubicBezTo>
                  <a:cubicBezTo>
                    <a:pt x="5654" y="1976"/>
                    <a:pt x="5532" y="1672"/>
                    <a:pt x="5471" y="1550"/>
                  </a:cubicBezTo>
                  <a:cubicBezTo>
                    <a:pt x="5289" y="1246"/>
                    <a:pt x="5076" y="1034"/>
                    <a:pt x="4803" y="790"/>
                  </a:cubicBezTo>
                  <a:cubicBezTo>
                    <a:pt x="4316" y="365"/>
                    <a:pt x="3648" y="0"/>
                    <a:pt x="300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6" name="Google Shape;22947;p77">
              <a:extLst>
                <a:ext uri="{FF2B5EF4-FFF2-40B4-BE49-F238E27FC236}">
                  <a16:creationId xmlns:a16="http://schemas.microsoft.com/office/drawing/2014/main" id="{B4C1825C-F41F-7FDA-D97F-51F26E336EE7}"/>
                </a:ext>
              </a:extLst>
            </p:cNvPr>
            <p:cNvSpPr/>
            <p:nvPr/>
          </p:nvSpPr>
          <p:spPr>
            <a:xfrm flipH="1">
              <a:off x="2555713" y="1871475"/>
              <a:ext cx="88925" cy="120975"/>
            </a:xfrm>
            <a:custGeom>
              <a:avLst/>
              <a:gdLst/>
              <a:ahLst/>
              <a:cxnLst/>
              <a:rect l="l" t="t" r="r" b="b"/>
              <a:pathLst>
                <a:path w="3557" h="4839" extrusionOk="0">
                  <a:moveTo>
                    <a:pt x="645" y="1"/>
                  </a:moveTo>
                  <a:cubicBezTo>
                    <a:pt x="613" y="1"/>
                    <a:pt x="580" y="2"/>
                    <a:pt x="548" y="3"/>
                  </a:cubicBezTo>
                  <a:cubicBezTo>
                    <a:pt x="456" y="3"/>
                    <a:pt x="396" y="186"/>
                    <a:pt x="365" y="216"/>
                  </a:cubicBezTo>
                  <a:cubicBezTo>
                    <a:pt x="183" y="429"/>
                    <a:pt x="122" y="672"/>
                    <a:pt x="92" y="946"/>
                  </a:cubicBezTo>
                  <a:cubicBezTo>
                    <a:pt x="1" y="1584"/>
                    <a:pt x="92" y="2374"/>
                    <a:pt x="396" y="2982"/>
                  </a:cubicBezTo>
                  <a:cubicBezTo>
                    <a:pt x="838" y="3896"/>
                    <a:pt x="1881" y="4839"/>
                    <a:pt x="3025" y="4839"/>
                  </a:cubicBezTo>
                  <a:cubicBezTo>
                    <a:pt x="3061" y="4839"/>
                    <a:pt x="3096" y="4838"/>
                    <a:pt x="3131" y="4836"/>
                  </a:cubicBezTo>
                  <a:cubicBezTo>
                    <a:pt x="3192" y="4806"/>
                    <a:pt x="3253" y="4806"/>
                    <a:pt x="3314" y="4806"/>
                  </a:cubicBezTo>
                  <a:cubicBezTo>
                    <a:pt x="3344" y="4806"/>
                    <a:pt x="3435" y="4563"/>
                    <a:pt x="3435" y="4532"/>
                  </a:cubicBezTo>
                  <a:cubicBezTo>
                    <a:pt x="3466" y="4350"/>
                    <a:pt x="3557" y="4168"/>
                    <a:pt x="3557" y="3924"/>
                  </a:cubicBezTo>
                  <a:cubicBezTo>
                    <a:pt x="3557" y="3651"/>
                    <a:pt x="3557" y="3347"/>
                    <a:pt x="3496" y="3043"/>
                  </a:cubicBezTo>
                  <a:cubicBezTo>
                    <a:pt x="3435" y="2648"/>
                    <a:pt x="3344" y="2192"/>
                    <a:pt x="3162" y="1827"/>
                  </a:cubicBezTo>
                  <a:cubicBezTo>
                    <a:pt x="2660" y="971"/>
                    <a:pt x="1728" y="1"/>
                    <a:pt x="64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7" name="Google Shape;22948;p77">
              <a:extLst>
                <a:ext uri="{FF2B5EF4-FFF2-40B4-BE49-F238E27FC236}">
                  <a16:creationId xmlns:a16="http://schemas.microsoft.com/office/drawing/2014/main" id="{46ACF5AF-00F5-0AC6-8083-5F80B21ABCF2}"/>
                </a:ext>
              </a:extLst>
            </p:cNvPr>
            <p:cNvSpPr/>
            <p:nvPr/>
          </p:nvSpPr>
          <p:spPr>
            <a:xfrm flipH="1">
              <a:off x="2504788" y="1890425"/>
              <a:ext cx="76775" cy="89800"/>
            </a:xfrm>
            <a:custGeom>
              <a:avLst/>
              <a:gdLst/>
              <a:ahLst/>
              <a:cxnLst/>
              <a:rect l="l" t="t" r="r" b="b"/>
              <a:pathLst>
                <a:path w="3071" h="3592" extrusionOk="0">
                  <a:moveTo>
                    <a:pt x="2324" y="1"/>
                  </a:moveTo>
                  <a:cubicBezTo>
                    <a:pt x="2212" y="1"/>
                    <a:pt x="2102" y="14"/>
                    <a:pt x="2007" y="36"/>
                  </a:cubicBezTo>
                  <a:cubicBezTo>
                    <a:pt x="1399" y="127"/>
                    <a:pt x="943" y="431"/>
                    <a:pt x="517" y="887"/>
                  </a:cubicBezTo>
                  <a:cubicBezTo>
                    <a:pt x="183" y="1282"/>
                    <a:pt x="0" y="1890"/>
                    <a:pt x="0" y="2406"/>
                  </a:cubicBezTo>
                  <a:cubicBezTo>
                    <a:pt x="0" y="2771"/>
                    <a:pt x="31" y="3166"/>
                    <a:pt x="274" y="3440"/>
                  </a:cubicBezTo>
                  <a:cubicBezTo>
                    <a:pt x="365" y="3562"/>
                    <a:pt x="578" y="3592"/>
                    <a:pt x="791" y="3592"/>
                  </a:cubicBezTo>
                  <a:cubicBezTo>
                    <a:pt x="1003" y="3592"/>
                    <a:pt x="1247" y="3501"/>
                    <a:pt x="1399" y="3470"/>
                  </a:cubicBezTo>
                  <a:cubicBezTo>
                    <a:pt x="1855" y="3318"/>
                    <a:pt x="2280" y="2984"/>
                    <a:pt x="2584" y="2619"/>
                  </a:cubicBezTo>
                  <a:cubicBezTo>
                    <a:pt x="2888" y="2194"/>
                    <a:pt x="3070" y="1616"/>
                    <a:pt x="3070" y="1039"/>
                  </a:cubicBezTo>
                  <a:cubicBezTo>
                    <a:pt x="3070" y="796"/>
                    <a:pt x="3070" y="400"/>
                    <a:pt x="2888" y="188"/>
                  </a:cubicBezTo>
                  <a:cubicBezTo>
                    <a:pt x="2749" y="49"/>
                    <a:pt x="2533" y="1"/>
                    <a:pt x="232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8" name="Google Shape;22949;p77">
              <a:extLst>
                <a:ext uri="{FF2B5EF4-FFF2-40B4-BE49-F238E27FC236}">
                  <a16:creationId xmlns:a16="http://schemas.microsoft.com/office/drawing/2014/main" id="{46A16B27-3AA9-283B-2990-F930C5302E42}"/>
                </a:ext>
              </a:extLst>
            </p:cNvPr>
            <p:cNvSpPr/>
            <p:nvPr/>
          </p:nvSpPr>
          <p:spPr>
            <a:xfrm flipH="1">
              <a:off x="2561013" y="1986825"/>
              <a:ext cx="61575" cy="80800"/>
            </a:xfrm>
            <a:custGeom>
              <a:avLst/>
              <a:gdLst/>
              <a:ahLst/>
              <a:cxnLst/>
              <a:rect l="l" t="t" r="r" b="b"/>
              <a:pathLst>
                <a:path w="2463" h="3232" extrusionOk="0">
                  <a:moveTo>
                    <a:pt x="1886" y="1"/>
                  </a:moveTo>
                  <a:cubicBezTo>
                    <a:pt x="1743" y="1"/>
                    <a:pt x="1601" y="26"/>
                    <a:pt x="1520" y="40"/>
                  </a:cubicBezTo>
                  <a:cubicBezTo>
                    <a:pt x="973" y="131"/>
                    <a:pt x="456" y="617"/>
                    <a:pt x="213" y="1104"/>
                  </a:cubicBezTo>
                  <a:cubicBezTo>
                    <a:pt x="30" y="1529"/>
                    <a:pt x="0" y="2016"/>
                    <a:pt x="122" y="2472"/>
                  </a:cubicBezTo>
                  <a:cubicBezTo>
                    <a:pt x="152" y="2715"/>
                    <a:pt x="274" y="3019"/>
                    <a:pt x="486" y="3110"/>
                  </a:cubicBezTo>
                  <a:cubicBezTo>
                    <a:pt x="578" y="3171"/>
                    <a:pt x="699" y="3201"/>
                    <a:pt x="699" y="3231"/>
                  </a:cubicBezTo>
                  <a:cubicBezTo>
                    <a:pt x="1003" y="3201"/>
                    <a:pt x="1337" y="2958"/>
                    <a:pt x="1520" y="2806"/>
                  </a:cubicBezTo>
                  <a:cubicBezTo>
                    <a:pt x="1976" y="2441"/>
                    <a:pt x="2310" y="1864"/>
                    <a:pt x="2401" y="1256"/>
                  </a:cubicBezTo>
                  <a:cubicBezTo>
                    <a:pt x="2432" y="921"/>
                    <a:pt x="2462" y="526"/>
                    <a:pt x="2310" y="192"/>
                  </a:cubicBezTo>
                  <a:cubicBezTo>
                    <a:pt x="2243" y="40"/>
                    <a:pt x="2063" y="1"/>
                    <a:pt x="188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9" name="Google Shape;22950;p77">
              <a:extLst>
                <a:ext uri="{FF2B5EF4-FFF2-40B4-BE49-F238E27FC236}">
                  <a16:creationId xmlns:a16="http://schemas.microsoft.com/office/drawing/2014/main" id="{480DE3BD-5D50-B476-E5C7-7BCAFFAC3290}"/>
                </a:ext>
              </a:extLst>
            </p:cNvPr>
            <p:cNvSpPr/>
            <p:nvPr/>
          </p:nvSpPr>
          <p:spPr>
            <a:xfrm flipH="1">
              <a:off x="2475913" y="1978700"/>
              <a:ext cx="93500" cy="73725"/>
            </a:xfrm>
            <a:custGeom>
              <a:avLst/>
              <a:gdLst/>
              <a:ahLst/>
              <a:cxnLst/>
              <a:rect l="l" t="t" r="r" b="b"/>
              <a:pathLst>
                <a:path w="3740" h="2949" extrusionOk="0">
                  <a:moveTo>
                    <a:pt x="1" y="0"/>
                  </a:moveTo>
                  <a:cubicBezTo>
                    <a:pt x="122" y="486"/>
                    <a:pt x="305" y="942"/>
                    <a:pt x="578" y="1368"/>
                  </a:cubicBezTo>
                  <a:cubicBezTo>
                    <a:pt x="791" y="1733"/>
                    <a:pt x="1095" y="2067"/>
                    <a:pt x="1490" y="2310"/>
                  </a:cubicBezTo>
                  <a:cubicBezTo>
                    <a:pt x="2159" y="2736"/>
                    <a:pt x="2919" y="2948"/>
                    <a:pt x="3739" y="2948"/>
                  </a:cubicBezTo>
                  <a:cubicBezTo>
                    <a:pt x="3527" y="2280"/>
                    <a:pt x="3192" y="1520"/>
                    <a:pt x="2676" y="1003"/>
                  </a:cubicBezTo>
                  <a:cubicBezTo>
                    <a:pt x="1946" y="334"/>
                    <a:pt x="1004" y="0"/>
                    <a:pt x="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0" name="Google Shape;22951;p77">
              <a:extLst>
                <a:ext uri="{FF2B5EF4-FFF2-40B4-BE49-F238E27FC236}">
                  <a16:creationId xmlns:a16="http://schemas.microsoft.com/office/drawing/2014/main" id="{6CE96D0C-DDCA-49B6-07AE-9C04871549A0}"/>
                </a:ext>
              </a:extLst>
            </p:cNvPr>
            <p:cNvSpPr/>
            <p:nvPr/>
          </p:nvSpPr>
          <p:spPr>
            <a:xfrm flipH="1">
              <a:off x="2581538" y="1978700"/>
              <a:ext cx="44850" cy="34200"/>
            </a:xfrm>
            <a:custGeom>
              <a:avLst/>
              <a:gdLst/>
              <a:ahLst/>
              <a:cxnLst/>
              <a:rect l="l" t="t" r="r" b="b"/>
              <a:pathLst>
                <a:path w="1794" h="1368" extrusionOk="0">
                  <a:moveTo>
                    <a:pt x="1672" y="0"/>
                  </a:moveTo>
                  <a:cubicBezTo>
                    <a:pt x="1641" y="0"/>
                    <a:pt x="1641" y="31"/>
                    <a:pt x="1611" y="31"/>
                  </a:cubicBezTo>
                  <a:cubicBezTo>
                    <a:pt x="1337" y="213"/>
                    <a:pt x="1064" y="456"/>
                    <a:pt x="790" y="638"/>
                  </a:cubicBezTo>
                  <a:cubicBezTo>
                    <a:pt x="699" y="699"/>
                    <a:pt x="578" y="821"/>
                    <a:pt x="456" y="912"/>
                  </a:cubicBezTo>
                  <a:cubicBezTo>
                    <a:pt x="395" y="942"/>
                    <a:pt x="304" y="1003"/>
                    <a:pt x="243" y="1064"/>
                  </a:cubicBezTo>
                  <a:cubicBezTo>
                    <a:pt x="152" y="1094"/>
                    <a:pt x="122" y="1125"/>
                    <a:pt x="30" y="1155"/>
                  </a:cubicBezTo>
                  <a:cubicBezTo>
                    <a:pt x="30" y="1216"/>
                    <a:pt x="0" y="1216"/>
                    <a:pt x="0" y="1246"/>
                  </a:cubicBezTo>
                  <a:lnTo>
                    <a:pt x="0" y="1307"/>
                  </a:lnTo>
                  <a:cubicBezTo>
                    <a:pt x="0" y="1368"/>
                    <a:pt x="91" y="1368"/>
                    <a:pt x="152" y="1368"/>
                  </a:cubicBezTo>
                  <a:lnTo>
                    <a:pt x="182" y="1368"/>
                  </a:lnTo>
                  <a:cubicBezTo>
                    <a:pt x="274" y="1277"/>
                    <a:pt x="395" y="1246"/>
                    <a:pt x="456" y="1155"/>
                  </a:cubicBezTo>
                  <a:cubicBezTo>
                    <a:pt x="486" y="1125"/>
                    <a:pt x="578" y="1094"/>
                    <a:pt x="608" y="1064"/>
                  </a:cubicBezTo>
                  <a:cubicBezTo>
                    <a:pt x="730" y="973"/>
                    <a:pt x="851" y="851"/>
                    <a:pt x="942" y="790"/>
                  </a:cubicBezTo>
                  <a:cubicBezTo>
                    <a:pt x="1216" y="608"/>
                    <a:pt x="1489" y="365"/>
                    <a:pt x="1763" y="182"/>
                  </a:cubicBezTo>
                  <a:cubicBezTo>
                    <a:pt x="1793" y="152"/>
                    <a:pt x="1793" y="61"/>
                    <a:pt x="1763" y="31"/>
                  </a:cubicBezTo>
                  <a:cubicBezTo>
                    <a:pt x="1702" y="0"/>
                    <a:pt x="1702" y="0"/>
                    <a:pt x="167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1" name="Google Shape;22952;p77">
              <a:extLst>
                <a:ext uri="{FF2B5EF4-FFF2-40B4-BE49-F238E27FC236}">
                  <a16:creationId xmlns:a16="http://schemas.microsoft.com/office/drawing/2014/main" id="{38E1B30B-BA18-30AF-1FAD-002ED0DAAAA4}"/>
                </a:ext>
              </a:extLst>
            </p:cNvPr>
            <p:cNvSpPr/>
            <p:nvPr/>
          </p:nvSpPr>
          <p:spPr>
            <a:xfrm flipH="1">
              <a:off x="2581538" y="1971100"/>
              <a:ext cx="53975" cy="11425"/>
            </a:xfrm>
            <a:custGeom>
              <a:avLst/>
              <a:gdLst/>
              <a:ahLst/>
              <a:cxnLst/>
              <a:rect l="l" t="t" r="r" b="b"/>
              <a:pathLst>
                <a:path w="2159" h="457" extrusionOk="0">
                  <a:moveTo>
                    <a:pt x="2037" y="0"/>
                  </a:moveTo>
                  <a:cubicBezTo>
                    <a:pt x="1824" y="31"/>
                    <a:pt x="1550" y="61"/>
                    <a:pt x="1307" y="91"/>
                  </a:cubicBezTo>
                  <a:cubicBezTo>
                    <a:pt x="1247" y="152"/>
                    <a:pt x="1155" y="152"/>
                    <a:pt x="1095" y="152"/>
                  </a:cubicBezTo>
                  <a:cubicBezTo>
                    <a:pt x="973" y="183"/>
                    <a:pt x="912" y="183"/>
                    <a:pt x="821" y="183"/>
                  </a:cubicBezTo>
                  <a:lnTo>
                    <a:pt x="851" y="183"/>
                  </a:lnTo>
                  <a:cubicBezTo>
                    <a:pt x="760" y="183"/>
                    <a:pt x="639" y="213"/>
                    <a:pt x="517" y="213"/>
                  </a:cubicBezTo>
                  <a:lnTo>
                    <a:pt x="91" y="213"/>
                  </a:lnTo>
                  <a:cubicBezTo>
                    <a:pt x="31" y="213"/>
                    <a:pt x="0" y="243"/>
                    <a:pt x="0" y="335"/>
                  </a:cubicBezTo>
                  <a:cubicBezTo>
                    <a:pt x="0" y="395"/>
                    <a:pt x="61" y="456"/>
                    <a:pt x="91" y="456"/>
                  </a:cubicBezTo>
                  <a:cubicBezTo>
                    <a:pt x="152" y="456"/>
                    <a:pt x="183" y="456"/>
                    <a:pt x="243" y="335"/>
                  </a:cubicBezTo>
                  <a:lnTo>
                    <a:pt x="578" y="335"/>
                  </a:lnTo>
                  <a:cubicBezTo>
                    <a:pt x="760" y="335"/>
                    <a:pt x="912" y="274"/>
                    <a:pt x="1064" y="274"/>
                  </a:cubicBezTo>
                  <a:cubicBezTo>
                    <a:pt x="1216" y="274"/>
                    <a:pt x="1307" y="243"/>
                    <a:pt x="1459" y="243"/>
                  </a:cubicBezTo>
                  <a:cubicBezTo>
                    <a:pt x="1672" y="213"/>
                    <a:pt x="1885" y="213"/>
                    <a:pt x="2067" y="183"/>
                  </a:cubicBezTo>
                  <a:cubicBezTo>
                    <a:pt x="2128" y="183"/>
                    <a:pt x="2158" y="91"/>
                    <a:pt x="2158" y="61"/>
                  </a:cubicBezTo>
                  <a:cubicBezTo>
                    <a:pt x="2158" y="31"/>
                    <a:pt x="2158" y="0"/>
                    <a:pt x="212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2" name="Google Shape;22953;p77">
              <a:extLst>
                <a:ext uri="{FF2B5EF4-FFF2-40B4-BE49-F238E27FC236}">
                  <a16:creationId xmlns:a16="http://schemas.microsoft.com/office/drawing/2014/main" id="{BD28A2B6-04ED-6A03-40F2-6A1B6D93FCCB}"/>
                </a:ext>
              </a:extLst>
            </p:cNvPr>
            <p:cNvSpPr/>
            <p:nvPr/>
          </p:nvSpPr>
          <p:spPr>
            <a:xfrm flipH="1">
              <a:off x="2580788" y="1955900"/>
              <a:ext cx="43325" cy="20525"/>
            </a:xfrm>
            <a:custGeom>
              <a:avLst/>
              <a:gdLst/>
              <a:ahLst/>
              <a:cxnLst/>
              <a:rect l="l" t="t" r="r" b="b"/>
              <a:pathLst>
                <a:path w="1733" h="821" extrusionOk="0">
                  <a:moveTo>
                    <a:pt x="31" y="0"/>
                  </a:moveTo>
                  <a:cubicBezTo>
                    <a:pt x="31" y="31"/>
                    <a:pt x="0" y="31"/>
                    <a:pt x="0" y="61"/>
                  </a:cubicBezTo>
                  <a:lnTo>
                    <a:pt x="0" y="152"/>
                  </a:lnTo>
                  <a:cubicBezTo>
                    <a:pt x="31" y="152"/>
                    <a:pt x="31" y="183"/>
                    <a:pt x="61" y="183"/>
                  </a:cubicBezTo>
                  <a:cubicBezTo>
                    <a:pt x="608" y="395"/>
                    <a:pt x="1094" y="608"/>
                    <a:pt x="1611" y="821"/>
                  </a:cubicBezTo>
                  <a:cubicBezTo>
                    <a:pt x="1702" y="821"/>
                    <a:pt x="1733" y="791"/>
                    <a:pt x="1733" y="760"/>
                  </a:cubicBezTo>
                  <a:lnTo>
                    <a:pt x="1733" y="669"/>
                  </a:lnTo>
                  <a:cubicBezTo>
                    <a:pt x="1702" y="669"/>
                    <a:pt x="1702" y="639"/>
                    <a:pt x="1672" y="639"/>
                  </a:cubicBezTo>
                  <a:cubicBezTo>
                    <a:pt x="1125" y="395"/>
                    <a:pt x="639" y="213"/>
                    <a:pt x="9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3" name="Google Shape;22954;p77">
              <a:extLst>
                <a:ext uri="{FF2B5EF4-FFF2-40B4-BE49-F238E27FC236}">
                  <a16:creationId xmlns:a16="http://schemas.microsoft.com/office/drawing/2014/main" id="{763C4294-3EB6-01A8-087A-47566B42DCF6}"/>
                </a:ext>
              </a:extLst>
            </p:cNvPr>
            <p:cNvSpPr/>
            <p:nvPr/>
          </p:nvSpPr>
          <p:spPr>
            <a:xfrm flipH="1">
              <a:off x="2576988" y="1936250"/>
              <a:ext cx="30425" cy="20775"/>
            </a:xfrm>
            <a:custGeom>
              <a:avLst/>
              <a:gdLst/>
              <a:ahLst/>
              <a:cxnLst/>
              <a:rect l="l" t="t" r="r" b="b"/>
              <a:pathLst>
                <a:path w="1217" h="831" extrusionOk="0">
                  <a:moveTo>
                    <a:pt x="147" y="0"/>
                  </a:moveTo>
                  <a:cubicBezTo>
                    <a:pt x="115" y="0"/>
                    <a:pt x="73" y="36"/>
                    <a:pt x="31" y="57"/>
                  </a:cubicBezTo>
                  <a:cubicBezTo>
                    <a:pt x="1" y="87"/>
                    <a:pt x="31" y="178"/>
                    <a:pt x="92" y="209"/>
                  </a:cubicBezTo>
                  <a:cubicBezTo>
                    <a:pt x="366" y="391"/>
                    <a:pt x="730" y="634"/>
                    <a:pt x="1034" y="817"/>
                  </a:cubicBezTo>
                  <a:cubicBezTo>
                    <a:pt x="1034" y="817"/>
                    <a:pt x="1048" y="830"/>
                    <a:pt x="1066" y="830"/>
                  </a:cubicBezTo>
                  <a:cubicBezTo>
                    <a:pt x="1075" y="830"/>
                    <a:pt x="1085" y="827"/>
                    <a:pt x="1095" y="817"/>
                  </a:cubicBezTo>
                  <a:cubicBezTo>
                    <a:pt x="1126" y="817"/>
                    <a:pt x="1126" y="817"/>
                    <a:pt x="1186" y="786"/>
                  </a:cubicBezTo>
                  <a:cubicBezTo>
                    <a:pt x="1217" y="725"/>
                    <a:pt x="1186" y="665"/>
                    <a:pt x="1126" y="634"/>
                  </a:cubicBezTo>
                  <a:cubicBezTo>
                    <a:pt x="852" y="421"/>
                    <a:pt x="487" y="239"/>
                    <a:pt x="183" y="26"/>
                  </a:cubicBezTo>
                  <a:cubicBezTo>
                    <a:pt x="174" y="8"/>
                    <a:pt x="162" y="0"/>
                    <a:pt x="147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4" name="Google Shape;22955;p77">
              <a:extLst>
                <a:ext uri="{FF2B5EF4-FFF2-40B4-BE49-F238E27FC236}">
                  <a16:creationId xmlns:a16="http://schemas.microsoft.com/office/drawing/2014/main" id="{ADC33155-DFD4-4F6E-07F2-C073FD6835BF}"/>
                </a:ext>
              </a:extLst>
            </p:cNvPr>
            <p:cNvSpPr/>
            <p:nvPr/>
          </p:nvSpPr>
          <p:spPr>
            <a:xfrm flipH="1">
              <a:off x="1968313" y="2161425"/>
              <a:ext cx="82850" cy="109850"/>
            </a:xfrm>
            <a:custGeom>
              <a:avLst/>
              <a:gdLst/>
              <a:ahLst/>
              <a:cxnLst/>
              <a:rect l="l" t="t" r="r" b="b"/>
              <a:pathLst>
                <a:path w="3314" h="4394" extrusionOk="0">
                  <a:moveTo>
                    <a:pt x="2369" y="0"/>
                  </a:moveTo>
                  <a:cubicBezTo>
                    <a:pt x="2201" y="0"/>
                    <a:pt x="2024" y="36"/>
                    <a:pt x="1885" y="77"/>
                  </a:cubicBezTo>
                  <a:cubicBezTo>
                    <a:pt x="1247" y="381"/>
                    <a:pt x="821" y="776"/>
                    <a:pt x="487" y="1415"/>
                  </a:cubicBezTo>
                  <a:cubicBezTo>
                    <a:pt x="1" y="2266"/>
                    <a:pt x="274" y="3846"/>
                    <a:pt x="1186" y="4302"/>
                  </a:cubicBezTo>
                  <a:cubicBezTo>
                    <a:pt x="1308" y="4393"/>
                    <a:pt x="1399" y="4393"/>
                    <a:pt x="1460" y="4393"/>
                  </a:cubicBezTo>
                  <a:cubicBezTo>
                    <a:pt x="1885" y="4333"/>
                    <a:pt x="2341" y="3968"/>
                    <a:pt x="2523" y="3664"/>
                  </a:cubicBezTo>
                  <a:cubicBezTo>
                    <a:pt x="2979" y="3026"/>
                    <a:pt x="3314" y="2327"/>
                    <a:pt x="3253" y="1506"/>
                  </a:cubicBezTo>
                  <a:cubicBezTo>
                    <a:pt x="3223" y="1050"/>
                    <a:pt x="3162" y="533"/>
                    <a:pt x="2858" y="199"/>
                  </a:cubicBezTo>
                  <a:cubicBezTo>
                    <a:pt x="2759" y="50"/>
                    <a:pt x="2570" y="0"/>
                    <a:pt x="236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5" name="Google Shape;22956;p77">
              <a:extLst>
                <a:ext uri="{FF2B5EF4-FFF2-40B4-BE49-F238E27FC236}">
                  <a16:creationId xmlns:a16="http://schemas.microsoft.com/office/drawing/2014/main" id="{0CCAE0FE-7B2F-2B17-2B41-C72390E8C983}"/>
                </a:ext>
              </a:extLst>
            </p:cNvPr>
            <p:cNvSpPr/>
            <p:nvPr/>
          </p:nvSpPr>
          <p:spPr>
            <a:xfrm flipH="1">
              <a:off x="1991113" y="2103675"/>
              <a:ext cx="137550" cy="85525"/>
            </a:xfrm>
            <a:custGeom>
              <a:avLst/>
              <a:gdLst/>
              <a:ahLst/>
              <a:cxnLst/>
              <a:rect l="l" t="t" r="r" b="b"/>
              <a:pathLst>
                <a:path w="5502" h="3421" extrusionOk="0">
                  <a:moveTo>
                    <a:pt x="2638" y="0"/>
                  </a:moveTo>
                  <a:cubicBezTo>
                    <a:pt x="2541" y="0"/>
                    <a:pt x="2442" y="5"/>
                    <a:pt x="2341" y="16"/>
                  </a:cubicBezTo>
                  <a:cubicBezTo>
                    <a:pt x="1520" y="108"/>
                    <a:pt x="517" y="655"/>
                    <a:pt x="213" y="1475"/>
                  </a:cubicBezTo>
                  <a:cubicBezTo>
                    <a:pt x="152" y="1688"/>
                    <a:pt x="0" y="2022"/>
                    <a:pt x="152" y="2205"/>
                  </a:cubicBezTo>
                  <a:cubicBezTo>
                    <a:pt x="274" y="2357"/>
                    <a:pt x="426" y="2509"/>
                    <a:pt x="578" y="2630"/>
                  </a:cubicBezTo>
                  <a:cubicBezTo>
                    <a:pt x="1246" y="3117"/>
                    <a:pt x="2098" y="3421"/>
                    <a:pt x="2918" y="3421"/>
                  </a:cubicBezTo>
                  <a:lnTo>
                    <a:pt x="3313" y="3421"/>
                  </a:lnTo>
                  <a:cubicBezTo>
                    <a:pt x="4073" y="3390"/>
                    <a:pt x="4985" y="3208"/>
                    <a:pt x="5319" y="2539"/>
                  </a:cubicBezTo>
                  <a:cubicBezTo>
                    <a:pt x="5502" y="2174"/>
                    <a:pt x="5198" y="1536"/>
                    <a:pt x="4985" y="1263"/>
                  </a:cubicBezTo>
                  <a:cubicBezTo>
                    <a:pt x="4404" y="543"/>
                    <a:pt x="3622" y="0"/>
                    <a:pt x="263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6" name="Google Shape;22957;p77">
              <a:extLst>
                <a:ext uri="{FF2B5EF4-FFF2-40B4-BE49-F238E27FC236}">
                  <a16:creationId xmlns:a16="http://schemas.microsoft.com/office/drawing/2014/main" id="{B865A3FE-ADF7-DD6F-9C88-DA4C87E5076C}"/>
                </a:ext>
              </a:extLst>
            </p:cNvPr>
            <p:cNvSpPr/>
            <p:nvPr/>
          </p:nvSpPr>
          <p:spPr>
            <a:xfrm flipH="1">
              <a:off x="1952338" y="2026575"/>
              <a:ext cx="94275" cy="146025"/>
            </a:xfrm>
            <a:custGeom>
              <a:avLst/>
              <a:gdLst/>
              <a:ahLst/>
              <a:cxnLst/>
              <a:rect l="l" t="t" r="r" b="b"/>
              <a:pathLst>
                <a:path w="3771" h="5841" extrusionOk="0">
                  <a:moveTo>
                    <a:pt x="1521" y="0"/>
                  </a:moveTo>
                  <a:cubicBezTo>
                    <a:pt x="1247" y="0"/>
                    <a:pt x="974" y="304"/>
                    <a:pt x="791" y="547"/>
                  </a:cubicBezTo>
                  <a:cubicBezTo>
                    <a:pt x="335" y="1155"/>
                    <a:pt x="92" y="1854"/>
                    <a:pt x="62" y="2614"/>
                  </a:cubicBezTo>
                  <a:cubicBezTo>
                    <a:pt x="1" y="3921"/>
                    <a:pt x="791" y="5441"/>
                    <a:pt x="2068" y="5836"/>
                  </a:cubicBezTo>
                  <a:cubicBezTo>
                    <a:pt x="2104" y="5836"/>
                    <a:pt x="2131" y="5841"/>
                    <a:pt x="2152" y="5841"/>
                  </a:cubicBezTo>
                  <a:cubicBezTo>
                    <a:pt x="2183" y="5841"/>
                    <a:pt x="2202" y="5830"/>
                    <a:pt x="2220" y="5775"/>
                  </a:cubicBezTo>
                  <a:cubicBezTo>
                    <a:pt x="2676" y="5745"/>
                    <a:pt x="3193" y="4985"/>
                    <a:pt x="3344" y="4681"/>
                  </a:cubicBezTo>
                  <a:cubicBezTo>
                    <a:pt x="3588" y="4043"/>
                    <a:pt x="3770" y="3344"/>
                    <a:pt x="3679" y="2614"/>
                  </a:cubicBezTo>
                  <a:cubicBezTo>
                    <a:pt x="3557" y="1854"/>
                    <a:pt x="3223" y="1064"/>
                    <a:pt x="2615" y="547"/>
                  </a:cubicBezTo>
                  <a:cubicBezTo>
                    <a:pt x="2311" y="304"/>
                    <a:pt x="1916" y="0"/>
                    <a:pt x="152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7" name="Google Shape;22958;p77">
              <a:extLst>
                <a:ext uri="{FF2B5EF4-FFF2-40B4-BE49-F238E27FC236}">
                  <a16:creationId xmlns:a16="http://schemas.microsoft.com/office/drawing/2014/main" id="{C11E5CF8-8046-6917-BD4B-A62701DA37F1}"/>
                </a:ext>
              </a:extLst>
            </p:cNvPr>
            <p:cNvSpPr/>
            <p:nvPr/>
          </p:nvSpPr>
          <p:spPr>
            <a:xfrm flipH="1">
              <a:off x="1862688" y="2072725"/>
              <a:ext cx="132250" cy="105850"/>
            </a:xfrm>
            <a:custGeom>
              <a:avLst/>
              <a:gdLst/>
              <a:ahLst/>
              <a:cxnLst/>
              <a:rect l="l" t="t" r="r" b="b"/>
              <a:pathLst>
                <a:path w="5290" h="4234" extrusionOk="0">
                  <a:moveTo>
                    <a:pt x="3488" y="1"/>
                  </a:moveTo>
                  <a:cubicBezTo>
                    <a:pt x="3064" y="1"/>
                    <a:pt x="2639" y="76"/>
                    <a:pt x="2250" y="251"/>
                  </a:cubicBezTo>
                  <a:cubicBezTo>
                    <a:pt x="1490" y="555"/>
                    <a:pt x="730" y="1194"/>
                    <a:pt x="426" y="2014"/>
                  </a:cubicBezTo>
                  <a:cubicBezTo>
                    <a:pt x="244" y="2531"/>
                    <a:pt x="1" y="3169"/>
                    <a:pt x="244" y="3716"/>
                  </a:cubicBezTo>
                  <a:cubicBezTo>
                    <a:pt x="426" y="4172"/>
                    <a:pt x="1277" y="4233"/>
                    <a:pt x="1673" y="4233"/>
                  </a:cubicBezTo>
                  <a:lnTo>
                    <a:pt x="1764" y="4233"/>
                  </a:lnTo>
                  <a:cubicBezTo>
                    <a:pt x="2493" y="4203"/>
                    <a:pt x="3253" y="3990"/>
                    <a:pt x="3800" y="3534"/>
                  </a:cubicBezTo>
                  <a:cubicBezTo>
                    <a:pt x="4408" y="3017"/>
                    <a:pt x="4925" y="2379"/>
                    <a:pt x="5138" y="1619"/>
                  </a:cubicBezTo>
                  <a:cubicBezTo>
                    <a:pt x="5229" y="1315"/>
                    <a:pt x="5290" y="981"/>
                    <a:pt x="5168" y="677"/>
                  </a:cubicBezTo>
                  <a:cubicBezTo>
                    <a:pt x="5077" y="282"/>
                    <a:pt x="4499" y="130"/>
                    <a:pt x="4195" y="69"/>
                  </a:cubicBezTo>
                  <a:cubicBezTo>
                    <a:pt x="3965" y="25"/>
                    <a:pt x="3727" y="1"/>
                    <a:pt x="348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8" name="Google Shape;22959;p77">
              <a:extLst>
                <a:ext uri="{FF2B5EF4-FFF2-40B4-BE49-F238E27FC236}">
                  <a16:creationId xmlns:a16="http://schemas.microsoft.com/office/drawing/2014/main" id="{FCE148B7-60FE-27B2-9525-653F6066DEC0}"/>
                </a:ext>
              </a:extLst>
            </p:cNvPr>
            <p:cNvSpPr/>
            <p:nvPr/>
          </p:nvSpPr>
          <p:spPr>
            <a:xfrm flipH="1">
              <a:off x="1894588" y="2144500"/>
              <a:ext cx="98050" cy="106250"/>
            </a:xfrm>
            <a:custGeom>
              <a:avLst/>
              <a:gdLst/>
              <a:ahLst/>
              <a:cxnLst/>
              <a:rect l="l" t="t" r="r" b="b"/>
              <a:pathLst>
                <a:path w="3922" h="4250" extrusionOk="0">
                  <a:moveTo>
                    <a:pt x="917" y="1"/>
                  </a:moveTo>
                  <a:cubicBezTo>
                    <a:pt x="716" y="1"/>
                    <a:pt x="524" y="40"/>
                    <a:pt x="365" y="146"/>
                  </a:cubicBezTo>
                  <a:cubicBezTo>
                    <a:pt x="30" y="389"/>
                    <a:pt x="0" y="1149"/>
                    <a:pt x="30" y="1484"/>
                  </a:cubicBezTo>
                  <a:cubicBezTo>
                    <a:pt x="152" y="2213"/>
                    <a:pt x="365" y="2943"/>
                    <a:pt x="942" y="3429"/>
                  </a:cubicBezTo>
                  <a:cubicBezTo>
                    <a:pt x="1398" y="3794"/>
                    <a:pt x="1976" y="4189"/>
                    <a:pt x="2553" y="4219"/>
                  </a:cubicBezTo>
                  <a:cubicBezTo>
                    <a:pt x="2705" y="4219"/>
                    <a:pt x="2888" y="4250"/>
                    <a:pt x="3070" y="4250"/>
                  </a:cubicBezTo>
                  <a:cubicBezTo>
                    <a:pt x="3252" y="4250"/>
                    <a:pt x="3465" y="4219"/>
                    <a:pt x="3617" y="4098"/>
                  </a:cubicBezTo>
                  <a:cubicBezTo>
                    <a:pt x="3860" y="3915"/>
                    <a:pt x="3921" y="3429"/>
                    <a:pt x="3921" y="3125"/>
                  </a:cubicBezTo>
                  <a:cubicBezTo>
                    <a:pt x="3921" y="2548"/>
                    <a:pt x="3708" y="1940"/>
                    <a:pt x="3465" y="1484"/>
                  </a:cubicBezTo>
                  <a:cubicBezTo>
                    <a:pt x="3100" y="906"/>
                    <a:pt x="2584" y="450"/>
                    <a:pt x="1976" y="238"/>
                  </a:cubicBezTo>
                  <a:cubicBezTo>
                    <a:pt x="1699" y="139"/>
                    <a:pt x="1293" y="1"/>
                    <a:pt x="91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9" name="Google Shape;22960;p77">
              <a:extLst>
                <a:ext uri="{FF2B5EF4-FFF2-40B4-BE49-F238E27FC236}">
                  <a16:creationId xmlns:a16="http://schemas.microsoft.com/office/drawing/2014/main" id="{CD7B4975-E07F-46C1-665F-0A17999DF939}"/>
                </a:ext>
              </a:extLst>
            </p:cNvPr>
            <p:cNvSpPr/>
            <p:nvPr/>
          </p:nvSpPr>
          <p:spPr>
            <a:xfrm flipH="1">
              <a:off x="1980463" y="2159450"/>
              <a:ext cx="34225" cy="55600"/>
            </a:xfrm>
            <a:custGeom>
              <a:avLst/>
              <a:gdLst/>
              <a:ahLst/>
              <a:cxnLst/>
              <a:rect l="l" t="t" r="r" b="b"/>
              <a:pathLst>
                <a:path w="1369" h="2224" extrusionOk="0">
                  <a:moveTo>
                    <a:pt x="926" y="1"/>
                  </a:moveTo>
                  <a:cubicBezTo>
                    <a:pt x="842" y="1"/>
                    <a:pt x="606" y="161"/>
                    <a:pt x="578" y="217"/>
                  </a:cubicBezTo>
                  <a:cubicBezTo>
                    <a:pt x="335" y="430"/>
                    <a:pt x="153" y="673"/>
                    <a:pt x="92" y="1007"/>
                  </a:cubicBezTo>
                  <a:cubicBezTo>
                    <a:pt x="1" y="1433"/>
                    <a:pt x="122" y="1919"/>
                    <a:pt x="426" y="2223"/>
                  </a:cubicBezTo>
                  <a:cubicBezTo>
                    <a:pt x="821" y="2071"/>
                    <a:pt x="1186" y="1646"/>
                    <a:pt x="1308" y="1220"/>
                  </a:cubicBezTo>
                  <a:cubicBezTo>
                    <a:pt x="1368" y="855"/>
                    <a:pt x="1308" y="278"/>
                    <a:pt x="943" y="4"/>
                  </a:cubicBezTo>
                  <a:cubicBezTo>
                    <a:pt x="938" y="2"/>
                    <a:pt x="932" y="1"/>
                    <a:pt x="92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0" name="Google Shape;22961;p77">
              <a:extLst>
                <a:ext uri="{FF2B5EF4-FFF2-40B4-BE49-F238E27FC236}">
                  <a16:creationId xmlns:a16="http://schemas.microsoft.com/office/drawing/2014/main" id="{2EEFD7E3-85A0-91B3-647E-0E71616C965E}"/>
                </a:ext>
              </a:extLst>
            </p:cNvPr>
            <p:cNvSpPr/>
            <p:nvPr/>
          </p:nvSpPr>
          <p:spPr>
            <a:xfrm flipH="1">
              <a:off x="1990338" y="2127250"/>
              <a:ext cx="74500" cy="49025"/>
            </a:xfrm>
            <a:custGeom>
              <a:avLst/>
              <a:gdLst/>
              <a:ahLst/>
              <a:cxnLst/>
              <a:rect l="l" t="t" r="r" b="b"/>
              <a:pathLst>
                <a:path w="2980" h="1961" extrusionOk="0">
                  <a:moveTo>
                    <a:pt x="1665" y="0"/>
                  </a:moveTo>
                  <a:cubicBezTo>
                    <a:pt x="1596" y="0"/>
                    <a:pt x="1527" y="5"/>
                    <a:pt x="1459" y="16"/>
                  </a:cubicBezTo>
                  <a:cubicBezTo>
                    <a:pt x="912" y="46"/>
                    <a:pt x="152" y="472"/>
                    <a:pt x="31" y="1079"/>
                  </a:cubicBezTo>
                  <a:cubicBezTo>
                    <a:pt x="0" y="1262"/>
                    <a:pt x="274" y="1535"/>
                    <a:pt x="426" y="1596"/>
                  </a:cubicBezTo>
                  <a:cubicBezTo>
                    <a:pt x="730" y="1809"/>
                    <a:pt x="1095" y="1961"/>
                    <a:pt x="1459" y="1961"/>
                  </a:cubicBezTo>
                  <a:lnTo>
                    <a:pt x="1581" y="1961"/>
                  </a:lnTo>
                  <a:cubicBezTo>
                    <a:pt x="2128" y="1870"/>
                    <a:pt x="2918" y="1475"/>
                    <a:pt x="2949" y="867"/>
                  </a:cubicBezTo>
                  <a:cubicBezTo>
                    <a:pt x="2979" y="654"/>
                    <a:pt x="2766" y="441"/>
                    <a:pt x="2584" y="320"/>
                  </a:cubicBezTo>
                  <a:cubicBezTo>
                    <a:pt x="2332" y="118"/>
                    <a:pt x="1997" y="0"/>
                    <a:pt x="166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1" name="Google Shape;22962;p77">
              <a:extLst>
                <a:ext uri="{FF2B5EF4-FFF2-40B4-BE49-F238E27FC236}">
                  <a16:creationId xmlns:a16="http://schemas.microsoft.com/office/drawing/2014/main" id="{2D9DAFA9-BF19-DCFE-5983-645EE1A2D814}"/>
                </a:ext>
              </a:extLst>
            </p:cNvPr>
            <p:cNvSpPr/>
            <p:nvPr/>
          </p:nvSpPr>
          <p:spPr>
            <a:xfrm flipH="1">
              <a:off x="1965263" y="2020475"/>
              <a:ext cx="79050" cy="140625"/>
            </a:xfrm>
            <a:custGeom>
              <a:avLst/>
              <a:gdLst/>
              <a:ahLst/>
              <a:cxnLst/>
              <a:rect l="l" t="t" r="r" b="b"/>
              <a:pathLst>
                <a:path w="3162" h="5625" extrusionOk="0">
                  <a:moveTo>
                    <a:pt x="851" y="1"/>
                  </a:moveTo>
                  <a:cubicBezTo>
                    <a:pt x="274" y="761"/>
                    <a:pt x="0" y="1703"/>
                    <a:pt x="91" y="2645"/>
                  </a:cubicBezTo>
                  <a:cubicBezTo>
                    <a:pt x="152" y="3861"/>
                    <a:pt x="973" y="5107"/>
                    <a:pt x="2097" y="5624"/>
                  </a:cubicBezTo>
                  <a:cubicBezTo>
                    <a:pt x="2949" y="4651"/>
                    <a:pt x="3161" y="3192"/>
                    <a:pt x="2675" y="2007"/>
                  </a:cubicBezTo>
                  <a:cubicBezTo>
                    <a:pt x="2341" y="1126"/>
                    <a:pt x="1672" y="396"/>
                    <a:pt x="85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2" name="Google Shape;22963;p77">
              <a:extLst>
                <a:ext uri="{FF2B5EF4-FFF2-40B4-BE49-F238E27FC236}">
                  <a16:creationId xmlns:a16="http://schemas.microsoft.com/office/drawing/2014/main" id="{442F7FB8-44AE-458B-5E68-BEABB3514FBF}"/>
                </a:ext>
              </a:extLst>
            </p:cNvPr>
            <p:cNvSpPr/>
            <p:nvPr/>
          </p:nvSpPr>
          <p:spPr>
            <a:xfrm flipH="1">
              <a:off x="1901438" y="2089375"/>
              <a:ext cx="95000" cy="71725"/>
            </a:xfrm>
            <a:custGeom>
              <a:avLst/>
              <a:gdLst/>
              <a:ahLst/>
              <a:cxnLst/>
              <a:rect l="l" t="t" r="r" b="b"/>
              <a:pathLst>
                <a:path w="3800" h="2869" extrusionOk="0">
                  <a:moveTo>
                    <a:pt x="2874" y="1"/>
                  </a:moveTo>
                  <a:cubicBezTo>
                    <a:pt x="2486" y="1"/>
                    <a:pt x="2090" y="50"/>
                    <a:pt x="1733" y="193"/>
                  </a:cubicBezTo>
                  <a:cubicBezTo>
                    <a:pt x="912" y="619"/>
                    <a:pt x="0" y="1591"/>
                    <a:pt x="182" y="2625"/>
                  </a:cubicBezTo>
                  <a:cubicBezTo>
                    <a:pt x="182" y="2716"/>
                    <a:pt x="456" y="2777"/>
                    <a:pt x="517" y="2777"/>
                  </a:cubicBezTo>
                  <a:cubicBezTo>
                    <a:pt x="730" y="2807"/>
                    <a:pt x="912" y="2868"/>
                    <a:pt x="1094" y="2868"/>
                  </a:cubicBezTo>
                  <a:cubicBezTo>
                    <a:pt x="1125" y="2868"/>
                    <a:pt x="1186" y="2868"/>
                    <a:pt x="1246" y="2807"/>
                  </a:cubicBezTo>
                  <a:cubicBezTo>
                    <a:pt x="1733" y="2807"/>
                    <a:pt x="2310" y="2625"/>
                    <a:pt x="2705" y="2321"/>
                  </a:cubicBezTo>
                  <a:cubicBezTo>
                    <a:pt x="3344" y="1804"/>
                    <a:pt x="3800" y="1044"/>
                    <a:pt x="3769" y="193"/>
                  </a:cubicBezTo>
                  <a:cubicBezTo>
                    <a:pt x="3769" y="132"/>
                    <a:pt x="3252" y="11"/>
                    <a:pt x="3192" y="11"/>
                  </a:cubicBezTo>
                  <a:cubicBezTo>
                    <a:pt x="3087" y="4"/>
                    <a:pt x="2981" y="1"/>
                    <a:pt x="287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3" name="Google Shape;22964;p77">
              <a:extLst>
                <a:ext uri="{FF2B5EF4-FFF2-40B4-BE49-F238E27FC236}">
                  <a16:creationId xmlns:a16="http://schemas.microsoft.com/office/drawing/2014/main" id="{3894D947-D8DE-2742-351B-27C2E49E54A8}"/>
                </a:ext>
              </a:extLst>
            </p:cNvPr>
            <p:cNvSpPr/>
            <p:nvPr/>
          </p:nvSpPr>
          <p:spPr>
            <a:xfrm flipH="1">
              <a:off x="1966038" y="2154225"/>
              <a:ext cx="29650" cy="35750"/>
            </a:xfrm>
            <a:custGeom>
              <a:avLst/>
              <a:gdLst/>
              <a:ahLst/>
              <a:cxnLst/>
              <a:rect l="l" t="t" r="r" b="b"/>
              <a:pathLst>
                <a:path w="1186" h="1430" extrusionOk="0">
                  <a:moveTo>
                    <a:pt x="122" y="0"/>
                  </a:moveTo>
                  <a:cubicBezTo>
                    <a:pt x="0" y="669"/>
                    <a:pt x="426" y="1277"/>
                    <a:pt x="1095" y="1429"/>
                  </a:cubicBezTo>
                  <a:cubicBezTo>
                    <a:pt x="1186" y="791"/>
                    <a:pt x="791" y="152"/>
                    <a:pt x="12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4" name="Google Shape;22965;p77">
              <a:extLst>
                <a:ext uri="{FF2B5EF4-FFF2-40B4-BE49-F238E27FC236}">
                  <a16:creationId xmlns:a16="http://schemas.microsoft.com/office/drawing/2014/main" id="{88763AA7-0AEC-FD9E-0F3B-33BF23A5A4C9}"/>
                </a:ext>
              </a:extLst>
            </p:cNvPr>
            <p:cNvSpPr/>
            <p:nvPr/>
          </p:nvSpPr>
          <p:spPr>
            <a:xfrm flipH="1">
              <a:off x="1981238" y="2139775"/>
              <a:ext cx="57775" cy="29675"/>
            </a:xfrm>
            <a:custGeom>
              <a:avLst/>
              <a:gdLst/>
              <a:ahLst/>
              <a:cxnLst/>
              <a:rect l="l" t="t" r="r" b="b"/>
              <a:pathLst>
                <a:path w="2311" h="1187" extrusionOk="0">
                  <a:moveTo>
                    <a:pt x="2189" y="1"/>
                  </a:moveTo>
                  <a:cubicBezTo>
                    <a:pt x="2159" y="1"/>
                    <a:pt x="2098" y="1"/>
                    <a:pt x="2068" y="31"/>
                  </a:cubicBezTo>
                  <a:cubicBezTo>
                    <a:pt x="2037" y="92"/>
                    <a:pt x="1977" y="153"/>
                    <a:pt x="1885" y="183"/>
                  </a:cubicBezTo>
                  <a:cubicBezTo>
                    <a:pt x="1855" y="244"/>
                    <a:pt x="1794" y="244"/>
                    <a:pt x="1764" y="275"/>
                  </a:cubicBezTo>
                  <a:cubicBezTo>
                    <a:pt x="1581" y="396"/>
                    <a:pt x="1399" y="457"/>
                    <a:pt x="1217" y="548"/>
                  </a:cubicBezTo>
                  <a:cubicBezTo>
                    <a:pt x="1095" y="578"/>
                    <a:pt x="974" y="639"/>
                    <a:pt x="852" y="700"/>
                  </a:cubicBezTo>
                  <a:cubicBezTo>
                    <a:pt x="609" y="791"/>
                    <a:pt x="335" y="882"/>
                    <a:pt x="62" y="943"/>
                  </a:cubicBezTo>
                  <a:cubicBezTo>
                    <a:pt x="31" y="1004"/>
                    <a:pt x="1" y="1065"/>
                    <a:pt x="31" y="1095"/>
                  </a:cubicBezTo>
                  <a:cubicBezTo>
                    <a:pt x="62" y="1126"/>
                    <a:pt x="92" y="1186"/>
                    <a:pt x="153" y="1186"/>
                  </a:cubicBezTo>
                  <a:lnTo>
                    <a:pt x="183" y="1186"/>
                  </a:lnTo>
                  <a:cubicBezTo>
                    <a:pt x="335" y="1126"/>
                    <a:pt x="487" y="1065"/>
                    <a:pt x="670" y="1034"/>
                  </a:cubicBezTo>
                  <a:cubicBezTo>
                    <a:pt x="761" y="974"/>
                    <a:pt x="791" y="974"/>
                    <a:pt x="852" y="943"/>
                  </a:cubicBezTo>
                  <a:cubicBezTo>
                    <a:pt x="943" y="913"/>
                    <a:pt x="974" y="913"/>
                    <a:pt x="1034" y="882"/>
                  </a:cubicBezTo>
                  <a:cubicBezTo>
                    <a:pt x="1186" y="791"/>
                    <a:pt x="1338" y="761"/>
                    <a:pt x="1521" y="700"/>
                  </a:cubicBezTo>
                  <a:cubicBezTo>
                    <a:pt x="1673" y="609"/>
                    <a:pt x="1764" y="578"/>
                    <a:pt x="1916" y="487"/>
                  </a:cubicBezTo>
                  <a:cubicBezTo>
                    <a:pt x="2037" y="427"/>
                    <a:pt x="2189" y="335"/>
                    <a:pt x="2281" y="244"/>
                  </a:cubicBezTo>
                  <a:cubicBezTo>
                    <a:pt x="2311" y="183"/>
                    <a:pt x="2311" y="183"/>
                    <a:pt x="2311" y="153"/>
                  </a:cubicBezTo>
                  <a:cubicBezTo>
                    <a:pt x="2311" y="123"/>
                    <a:pt x="2311" y="92"/>
                    <a:pt x="2281" y="31"/>
                  </a:cubicBezTo>
                  <a:cubicBezTo>
                    <a:pt x="2220" y="1"/>
                    <a:pt x="2220" y="1"/>
                    <a:pt x="218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5" name="Google Shape;22966;p77">
              <a:extLst>
                <a:ext uri="{FF2B5EF4-FFF2-40B4-BE49-F238E27FC236}">
                  <a16:creationId xmlns:a16="http://schemas.microsoft.com/office/drawing/2014/main" id="{AED15C29-19F7-61B2-4452-423E11D21EFD}"/>
                </a:ext>
              </a:extLst>
            </p:cNvPr>
            <p:cNvSpPr/>
            <p:nvPr/>
          </p:nvSpPr>
          <p:spPr>
            <a:xfrm flipH="1">
              <a:off x="1987313" y="2127625"/>
              <a:ext cx="49400" cy="8375"/>
            </a:xfrm>
            <a:custGeom>
              <a:avLst/>
              <a:gdLst/>
              <a:ahLst/>
              <a:cxnLst/>
              <a:rect l="l" t="t" r="r" b="b"/>
              <a:pathLst>
                <a:path w="1976" h="335" extrusionOk="0">
                  <a:moveTo>
                    <a:pt x="122" y="1"/>
                  </a:moveTo>
                  <a:cubicBezTo>
                    <a:pt x="122" y="1"/>
                    <a:pt x="91" y="1"/>
                    <a:pt x="61" y="31"/>
                  </a:cubicBezTo>
                  <a:cubicBezTo>
                    <a:pt x="61" y="31"/>
                    <a:pt x="0" y="61"/>
                    <a:pt x="0" y="122"/>
                  </a:cubicBezTo>
                  <a:cubicBezTo>
                    <a:pt x="0" y="183"/>
                    <a:pt x="61" y="274"/>
                    <a:pt x="122" y="274"/>
                  </a:cubicBezTo>
                  <a:cubicBezTo>
                    <a:pt x="395" y="274"/>
                    <a:pt x="608" y="305"/>
                    <a:pt x="882" y="305"/>
                  </a:cubicBezTo>
                  <a:cubicBezTo>
                    <a:pt x="1216" y="305"/>
                    <a:pt x="1520" y="305"/>
                    <a:pt x="1885" y="335"/>
                  </a:cubicBezTo>
                  <a:cubicBezTo>
                    <a:pt x="1945" y="335"/>
                    <a:pt x="1945" y="335"/>
                    <a:pt x="1945" y="305"/>
                  </a:cubicBezTo>
                  <a:cubicBezTo>
                    <a:pt x="1945" y="305"/>
                    <a:pt x="1976" y="274"/>
                    <a:pt x="1976" y="213"/>
                  </a:cubicBezTo>
                  <a:cubicBezTo>
                    <a:pt x="1976" y="153"/>
                    <a:pt x="1945" y="61"/>
                    <a:pt x="1885" y="61"/>
                  </a:cubicBezTo>
                  <a:cubicBezTo>
                    <a:pt x="1520" y="61"/>
                    <a:pt x="1216" y="31"/>
                    <a:pt x="882" y="31"/>
                  </a:cubicBezTo>
                  <a:cubicBezTo>
                    <a:pt x="608" y="31"/>
                    <a:pt x="395" y="1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6" name="Google Shape;22967;p77">
              <a:extLst>
                <a:ext uri="{FF2B5EF4-FFF2-40B4-BE49-F238E27FC236}">
                  <a16:creationId xmlns:a16="http://schemas.microsoft.com/office/drawing/2014/main" id="{28B17D10-CD8F-EB6D-CBA9-285F7EFC3A92}"/>
                </a:ext>
              </a:extLst>
            </p:cNvPr>
            <p:cNvSpPr/>
            <p:nvPr/>
          </p:nvSpPr>
          <p:spPr>
            <a:xfrm flipH="1">
              <a:off x="1985013" y="2101500"/>
              <a:ext cx="26625" cy="16275"/>
            </a:xfrm>
            <a:custGeom>
              <a:avLst/>
              <a:gdLst/>
              <a:ahLst/>
              <a:cxnLst/>
              <a:rect l="l" t="t" r="r" b="b"/>
              <a:pathLst>
                <a:path w="1065" h="651" extrusionOk="0">
                  <a:moveTo>
                    <a:pt x="104" y="0"/>
                  </a:moveTo>
                  <a:cubicBezTo>
                    <a:pt x="61" y="0"/>
                    <a:pt x="22" y="28"/>
                    <a:pt x="0" y="73"/>
                  </a:cubicBezTo>
                  <a:cubicBezTo>
                    <a:pt x="0" y="134"/>
                    <a:pt x="0" y="195"/>
                    <a:pt x="61" y="225"/>
                  </a:cubicBezTo>
                  <a:cubicBezTo>
                    <a:pt x="183" y="316"/>
                    <a:pt x="274" y="347"/>
                    <a:pt x="365" y="438"/>
                  </a:cubicBezTo>
                  <a:lnTo>
                    <a:pt x="608" y="559"/>
                  </a:lnTo>
                  <a:cubicBezTo>
                    <a:pt x="699" y="590"/>
                    <a:pt x="790" y="620"/>
                    <a:pt x="912" y="651"/>
                  </a:cubicBezTo>
                  <a:cubicBezTo>
                    <a:pt x="942" y="651"/>
                    <a:pt x="973" y="651"/>
                    <a:pt x="1034" y="620"/>
                  </a:cubicBezTo>
                  <a:cubicBezTo>
                    <a:pt x="1034" y="620"/>
                    <a:pt x="1064" y="590"/>
                    <a:pt x="1064" y="529"/>
                  </a:cubicBezTo>
                  <a:cubicBezTo>
                    <a:pt x="1064" y="499"/>
                    <a:pt x="1064" y="468"/>
                    <a:pt x="1034" y="438"/>
                  </a:cubicBezTo>
                  <a:cubicBezTo>
                    <a:pt x="1034" y="438"/>
                    <a:pt x="973" y="377"/>
                    <a:pt x="942" y="377"/>
                  </a:cubicBezTo>
                  <a:lnTo>
                    <a:pt x="912" y="377"/>
                  </a:lnTo>
                  <a:cubicBezTo>
                    <a:pt x="851" y="377"/>
                    <a:pt x="790" y="347"/>
                    <a:pt x="699" y="316"/>
                  </a:cubicBezTo>
                  <a:cubicBezTo>
                    <a:pt x="638" y="286"/>
                    <a:pt x="608" y="286"/>
                    <a:pt x="578" y="225"/>
                  </a:cubicBezTo>
                  <a:cubicBezTo>
                    <a:pt x="486" y="195"/>
                    <a:pt x="456" y="195"/>
                    <a:pt x="426" y="164"/>
                  </a:cubicBezTo>
                  <a:cubicBezTo>
                    <a:pt x="335" y="134"/>
                    <a:pt x="243" y="43"/>
                    <a:pt x="152" y="12"/>
                  </a:cubicBezTo>
                  <a:cubicBezTo>
                    <a:pt x="136" y="4"/>
                    <a:pt x="120" y="0"/>
                    <a:pt x="10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7" name="Google Shape;22968;p77">
              <a:extLst>
                <a:ext uri="{FF2B5EF4-FFF2-40B4-BE49-F238E27FC236}">
                  <a16:creationId xmlns:a16="http://schemas.microsoft.com/office/drawing/2014/main" id="{4EF8232B-21E1-D2D4-F6B9-80EEDFE37FF1}"/>
                </a:ext>
              </a:extLst>
            </p:cNvPr>
            <p:cNvSpPr/>
            <p:nvPr/>
          </p:nvSpPr>
          <p:spPr>
            <a:xfrm flipH="1">
              <a:off x="1972113" y="2156625"/>
              <a:ext cx="32700" cy="21950"/>
            </a:xfrm>
            <a:custGeom>
              <a:avLst/>
              <a:gdLst/>
              <a:ahLst/>
              <a:cxnLst/>
              <a:rect l="l" t="t" r="r" b="b"/>
              <a:pathLst>
                <a:path w="1308" h="878" extrusionOk="0">
                  <a:moveTo>
                    <a:pt x="1158" y="0"/>
                  </a:moveTo>
                  <a:cubicBezTo>
                    <a:pt x="1136" y="0"/>
                    <a:pt x="1114" y="7"/>
                    <a:pt x="1095" y="26"/>
                  </a:cubicBezTo>
                  <a:cubicBezTo>
                    <a:pt x="973" y="87"/>
                    <a:pt x="913" y="178"/>
                    <a:pt x="791" y="239"/>
                  </a:cubicBezTo>
                  <a:cubicBezTo>
                    <a:pt x="669" y="300"/>
                    <a:pt x="609" y="360"/>
                    <a:pt x="487" y="421"/>
                  </a:cubicBezTo>
                  <a:cubicBezTo>
                    <a:pt x="335" y="512"/>
                    <a:pt x="213" y="573"/>
                    <a:pt x="62" y="664"/>
                  </a:cubicBezTo>
                  <a:cubicBezTo>
                    <a:pt x="31" y="695"/>
                    <a:pt x="1" y="786"/>
                    <a:pt x="31" y="816"/>
                  </a:cubicBezTo>
                  <a:cubicBezTo>
                    <a:pt x="62" y="847"/>
                    <a:pt x="92" y="877"/>
                    <a:pt x="153" y="877"/>
                  </a:cubicBezTo>
                  <a:lnTo>
                    <a:pt x="183" y="877"/>
                  </a:lnTo>
                  <a:cubicBezTo>
                    <a:pt x="335" y="816"/>
                    <a:pt x="457" y="725"/>
                    <a:pt x="548" y="695"/>
                  </a:cubicBezTo>
                  <a:cubicBezTo>
                    <a:pt x="669" y="664"/>
                    <a:pt x="761" y="573"/>
                    <a:pt x="852" y="512"/>
                  </a:cubicBezTo>
                  <a:cubicBezTo>
                    <a:pt x="973" y="421"/>
                    <a:pt x="1125" y="300"/>
                    <a:pt x="1247" y="239"/>
                  </a:cubicBezTo>
                  <a:cubicBezTo>
                    <a:pt x="1277" y="208"/>
                    <a:pt x="1308" y="117"/>
                    <a:pt x="1277" y="56"/>
                  </a:cubicBezTo>
                  <a:cubicBezTo>
                    <a:pt x="1256" y="35"/>
                    <a:pt x="1206" y="0"/>
                    <a:pt x="115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8" name="Google Shape;22969;p77">
              <a:extLst>
                <a:ext uri="{FF2B5EF4-FFF2-40B4-BE49-F238E27FC236}">
                  <a16:creationId xmlns:a16="http://schemas.microsoft.com/office/drawing/2014/main" id="{E322FCFA-2FD0-1070-7359-2AE2B6CDEBE0}"/>
                </a:ext>
              </a:extLst>
            </p:cNvPr>
            <p:cNvSpPr/>
            <p:nvPr/>
          </p:nvSpPr>
          <p:spPr>
            <a:xfrm flipH="1">
              <a:off x="1977438" y="2079000"/>
              <a:ext cx="19775" cy="31175"/>
            </a:xfrm>
            <a:custGeom>
              <a:avLst/>
              <a:gdLst/>
              <a:ahLst/>
              <a:cxnLst/>
              <a:rect l="l" t="t" r="r" b="b"/>
              <a:pathLst>
                <a:path w="791" h="1247" extrusionOk="0">
                  <a:moveTo>
                    <a:pt x="153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1" y="61"/>
                    <a:pt x="1" y="61"/>
                    <a:pt x="1" y="122"/>
                  </a:cubicBezTo>
                  <a:cubicBezTo>
                    <a:pt x="1" y="152"/>
                    <a:pt x="1" y="183"/>
                    <a:pt x="31" y="213"/>
                  </a:cubicBezTo>
                  <a:lnTo>
                    <a:pt x="31" y="274"/>
                  </a:lnTo>
                  <a:cubicBezTo>
                    <a:pt x="213" y="578"/>
                    <a:pt x="365" y="912"/>
                    <a:pt x="517" y="1216"/>
                  </a:cubicBezTo>
                  <a:cubicBezTo>
                    <a:pt x="517" y="1216"/>
                    <a:pt x="548" y="1247"/>
                    <a:pt x="609" y="1247"/>
                  </a:cubicBezTo>
                  <a:lnTo>
                    <a:pt x="669" y="1247"/>
                  </a:lnTo>
                  <a:cubicBezTo>
                    <a:pt x="761" y="1216"/>
                    <a:pt x="791" y="1125"/>
                    <a:pt x="761" y="1095"/>
                  </a:cubicBezTo>
                  <a:cubicBezTo>
                    <a:pt x="548" y="760"/>
                    <a:pt x="396" y="365"/>
                    <a:pt x="213" y="31"/>
                  </a:cubicBezTo>
                  <a:cubicBezTo>
                    <a:pt x="213" y="0"/>
                    <a:pt x="183" y="0"/>
                    <a:pt x="15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9" name="Google Shape;22970;p77">
              <a:extLst>
                <a:ext uri="{FF2B5EF4-FFF2-40B4-BE49-F238E27FC236}">
                  <a16:creationId xmlns:a16="http://schemas.microsoft.com/office/drawing/2014/main" id="{81CA123A-BB8C-91DC-83C1-B0D37DF1EA87}"/>
                </a:ext>
              </a:extLst>
            </p:cNvPr>
            <p:cNvSpPr/>
            <p:nvPr/>
          </p:nvSpPr>
          <p:spPr>
            <a:xfrm flipH="1">
              <a:off x="1355063" y="2087400"/>
              <a:ext cx="82875" cy="109400"/>
            </a:xfrm>
            <a:custGeom>
              <a:avLst/>
              <a:gdLst/>
              <a:ahLst/>
              <a:cxnLst/>
              <a:rect l="l" t="t" r="r" b="b"/>
              <a:pathLst>
                <a:path w="3315" h="4376" extrusionOk="0">
                  <a:moveTo>
                    <a:pt x="2324" y="0"/>
                  </a:moveTo>
                  <a:cubicBezTo>
                    <a:pt x="2158" y="0"/>
                    <a:pt x="1989" y="36"/>
                    <a:pt x="1855" y="90"/>
                  </a:cubicBezTo>
                  <a:cubicBezTo>
                    <a:pt x="1217" y="394"/>
                    <a:pt x="791" y="759"/>
                    <a:pt x="457" y="1427"/>
                  </a:cubicBezTo>
                  <a:cubicBezTo>
                    <a:pt x="1" y="2248"/>
                    <a:pt x="274" y="3859"/>
                    <a:pt x="1186" y="4315"/>
                  </a:cubicBezTo>
                  <a:cubicBezTo>
                    <a:pt x="1247" y="4345"/>
                    <a:pt x="1369" y="4376"/>
                    <a:pt x="1430" y="4376"/>
                  </a:cubicBezTo>
                  <a:cubicBezTo>
                    <a:pt x="1855" y="4345"/>
                    <a:pt x="2311" y="3950"/>
                    <a:pt x="2493" y="3646"/>
                  </a:cubicBezTo>
                  <a:cubicBezTo>
                    <a:pt x="2949" y="3008"/>
                    <a:pt x="3314" y="2339"/>
                    <a:pt x="3223" y="1488"/>
                  </a:cubicBezTo>
                  <a:cubicBezTo>
                    <a:pt x="3192" y="1032"/>
                    <a:pt x="3162" y="546"/>
                    <a:pt x="2858" y="211"/>
                  </a:cubicBezTo>
                  <a:cubicBezTo>
                    <a:pt x="2739" y="58"/>
                    <a:pt x="2534" y="0"/>
                    <a:pt x="232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0" name="Google Shape;22971;p77">
              <a:extLst>
                <a:ext uri="{FF2B5EF4-FFF2-40B4-BE49-F238E27FC236}">
                  <a16:creationId xmlns:a16="http://schemas.microsoft.com/office/drawing/2014/main" id="{7DB08D97-C464-6E8D-4727-4370F5BB013F}"/>
                </a:ext>
              </a:extLst>
            </p:cNvPr>
            <p:cNvSpPr/>
            <p:nvPr/>
          </p:nvSpPr>
          <p:spPr>
            <a:xfrm flipH="1">
              <a:off x="1378638" y="2028450"/>
              <a:ext cx="137550" cy="85525"/>
            </a:xfrm>
            <a:custGeom>
              <a:avLst/>
              <a:gdLst/>
              <a:ahLst/>
              <a:cxnLst/>
              <a:rect l="l" t="t" r="r" b="b"/>
              <a:pathLst>
                <a:path w="5502" h="3421" extrusionOk="0">
                  <a:moveTo>
                    <a:pt x="2661" y="0"/>
                  </a:moveTo>
                  <a:cubicBezTo>
                    <a:pt x="2566" y="0"/>
                    <a:pt x="2469" y="5"/>
                    <a:pt x="2371" y="16"/>
                  </a:cubicBezTo>
                  <a:cubicBezTo>
                    <a:pt x="1520" y="138"/>
                    <a:pt x="547" y="655"/>
                    <a:pt x="243" y="1506"/>
                  </a:cubicBezTo>
                  <a:cubicBezTo>
                    <a:pt x="152" y="1688"/>
                    <a:pt x="0" y="2022"/>
                    <a:pt x="152" y="2205"/>
                  </a:cubicBezTo>
                  <a:cubicBezTo>
                    <a:pt x="274" y="2357"/>
                    <a:pt x="426" y="2509"/>
                    <a:pt x="578" y="2630"/>
                  </a:cubicBezTo>
                  <a:cubicBezTo>
                    <a:pt x="1277" y="3117"/>
                    <a:pt x="2097" y="3421"/>
                    <a:pt x="2949" y="3421"/>
                  </a:cubicBezTo>
                  <a:lnTo>
                    <a:pt x="3313" y="3421"/>
                  </a:lnTo>
                  <a:cubicBezTo>
                    <a:pt x="4073" y="3390"/>
                    <a:pt x="4985" y="3208"/>
                    <a:pt x="5319" y="2569"/>
                  </a:cubicBezTo>
                  <a:cubicBezTo>
                    <a:pt x="5502" y="2174"/>
                    <a:pt x="5228" y="1536"/>
                    <a:pt x="4985" y="1262"/>
                  </a:cubicBezTo>
                  <a:cubicBezTo>
                    <a:pt x="4404" y="543"/>
                    <a:pt x="3622" y="0"/>
                    <a:pt x="266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1" name="Google Shape;22972;p77">
              <a:extLst>
                <a:ext uri="{FF2B5EF4-FFF2-40B4-BE49-F238E27FC236}">
                  <a16:creationId xmlns:a16="http://schemas.microsoft.com/office/drawing/2014/main" id="{67AF67EB-7352-7420-B6CE-829AA4F2906F}"/>
                </a:ext>
              </a:extLst>
            </p:cNvPr>
            <p:cNvSpPr/>
            <p:nvPr/>
          </p:nvSpPr>
          <p:spPr>
            <a:xfrm flipH="1">
              <a:off x="1339113" y="1952850"/>
              <a:ext cx="95025" cy="145175"/>
            </a:xfrm>
            <a:custGeom>
              <a:avLst/>
              <a:gdLst/>
              <a:ahLst/>
              <a:cxnLst/>
              <a:rect l="l" t="t" r="r" b="b"/>
              <a:pathLst>
                <a:path w="3801" h="5807" extrusionOk="0">
                  <a:moveTo>
                    <a:pt x="1521" y="1"/>
                  </a:moveTo>
                  <a:cubicBezTo>
                    <a:pt x="1247" y="1"/>
                    <a:pt x="974" y="305"/>
                    <a:pt x="791" y="517"/>
                  </a:cubicBezTo>
                  <a:cubicBezTo>
                    <a:pt x="335" y="1125"/>
                    <a:pt x="122" y="1855"/>
                    <a:pt x="62" y="2615"/>
                  </a:cubicBezTo>
                  <a:cubicBezTo>
                    <a:pt x="1" y="3922"/>
                    <a:pt x="791" y="5441"/>
                    <a:pt x="2098" y="5806"/>
                  </a:cubicBezTo>
                  <a:cubicBezTo>
                    <a:pt x="2129" y="5806"/>
                    <a:pt x="2159" y="5806"/>
                    <a:pt x="2250" y="5776"/>
                  </a:cubicBezTo>
                  <a:cubicBezTo>
                    <a:pt x="2706" y="5745"/>
                    <a:pt x="3192" y="4986"/>
                    <a:pt x="3344" y="4682"/>
                  </a:cubicBezTo>
                  <a:cubicBezTo>
                    <a:pt x="3618" y="4013"/>
                    <a:pt x="3800" y="3344"/>
                    <a:pt x="3679" y="2615"/>
                  </a:cubicBezTo>
                  <a:cubicBezTo>
                    <a:pt x="3557" y="1855"/>
                    <a:pt x="3223" y="1065"/>
                    <a:pt x="2615" y="517"/>
                  </a:cubicBezTo>
                  <a:cubicBezTo>
                    <a:pt x="2311" y="305"/>
                    <a:pt x="1946" y="1"/>
                    <a:pt x="152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2" name="Google Shape;22973;p77">
              <a:extLst>
                <a:ext uri="{FF2B5EF4-FFF2-40B4-BE49-F238E27FC236}">
                  <a16:creationId xmlns:a16="http://schemas.microsoft.com/office/drawing/2014/main" id="{B5BB06D0-E833-2A0C-9B79-9E72714A015A}"/>
                </a:ext>
              </a:extLst>
            </p:cNvPr>
            <p:cNvSpPr/>
            <p:nvPr/>
          </p:nvSpPr>
          <p:spPr>
            <a:xfrm flipH="1">
              <a:off x="1250963" y="1998475"/>
              <a:ext cx="132250" cy="106375"/>
            </a:xfrm>
            <a:custGeom>
              <a:avLst/>
              <a:gdLst/>
              <a:ahLst/>
              <a:cxnLst/>
              <a:rect l="l" t="t" r="r" b="b"/>
              <a:pathLst>
                <a:path w="5290" h="4255" extrusionOk="0">
                  <a:moveTo>
                    <a:pt x="3560" y="0"/>
                  </a:moveTo>
                  <a:cubicBezTo>
                    <a:pt x="3113" y="0"/>
                    <a:pt x="2660" y="88"/>
                    <a:pt x="2250" y="273"/>
                  </a:cubicBezTo>
                  <a:cubicBezTo>
                    <a:pt x="1490" y="547"/>
                    <a:pt x="730" y="1215"/>
                    <a:pt x="426" y="2006"/>
                  </a:cubicBezTo>
                  <a:cubicBezTo>
                    <a:pt x="244" y="2553"/>
                    <a:pt x="0" y="3191"/>
                    <a:pt x="244" y="3708"/>
                  </a:cubicBezTo>
                  <a:cubicBezTo>
                    <a:pt x="426" y="4164"/>
                    <a:pt x="1277" y="4255"/>
                    <a:pt x="1672" y="4255"/>
                  </a:cubicBezTo>
                  <a:lnTo>
                    <a:pt x="1763" y="4255"/>
                  </a:lnTo>
                  <a:cubicBezTo>
                    <a:pt x="2493" y="4224"/>
                    <a:pt x="3253" y="3981"/>
                    <a:pt x="3800" y="3525"/>
                  </a:cubicBezTo>
                  <a:cubicBezTo>
                    <a:pt x="4408" y="3039"/>
                    <a:pt x="4925" y="2401"/>
                    <a:pt x="5137" y="1641"/>
                  </a:cubicBezTo>
                  <a:cubicBezTo>
                    <a:pt x="5228" y="1306"/>
                    <a:pt x="5289" y="972"/>
                    <a:pt x="5168" y="668"/>
                  </a:cubicBezTo>
                  <a:cubicBezTo>
                    <a:pt x="5077" y="303"/>
                    <a:pt x="4499" y="151"/>
                    <a:pt x="4195" y="60"/>
                  </a:cubicBezTo>
                  <a:cubicBezTo>
                    <a:pt x="3988" y="21"/>
                    <a:pt x="3774" y="0"/>
                    <a:pt x="356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3" name="Google Shape;22974;p77">
              <a:extLst>
                <a:ext uri="{FF2B5EF4-FFF2-40B4-BE49-F238E27FC236}">
                  <a16:creationId xmlns:a16="http://schemas.microsoft.com/office/drawing/2014/main" id="{0A6A0A11-4269-9721-33E5-FD97D8E79EBE}"/>
                </a:ext>
              </a:extLst>
            </p:cNvPr>
            <p:cNvSpPr/>
            <p:nvPr/>
          </p:nvSpPr>
          <p:spPr>
            <a:xfrm flipH="1">
              <a:off x="1282888" y="2069825"/>
              <a:ext cx="98050" cy="106450"/>
            </a:xfrm>
            <a:custGeom>
              <a:avLst/>
              <a:gdLst/>
              <a:ahLst/>
              <a:cxnLst/>
              <a:rect l="l" t="t" r="r" b="b"/>
              <a:pathLst>
                <a:path w="3922" h="4258" extrusionOk="0">
                  <a:moveTo>
                    <a:pt x="956" y="0"/>
                  </a:moveTo>
                  <a:cubicBezTo>
                    <a:pt x="741" y="0"/>
                    <a:pt x="535" y="42"/>
                    <a:pt x="365" y="155"/>
                  </a:cubicBezTo>
                  <a:cubicBezTo>
                    <a:pt x="31" y="367"/>
                    <a:pt x="1" y="1127"/>
                    <a:pt x="31" y="1462"/>
                  </a:cubicBezTo>
                  <a:cubicBezTo>
                    <a:pt x="153" y="2191"/>
                    <a:pt x="365" y="2921"/>
                    <a:pt x="943" y="3407"/>
                  </a:cubicBezTo>
                  <a:cubicBezTo>
                    <a:pt x="1399" y="3802"/>
                    <a:pt x="1976" y="4167"/>
                    <a:pt x="2554" y="4197"/>
                  </a:cubicBezTo>
                  <a:cubicBezTo>
                    <a:pt x="2736" y="4258"/>
                    <a:pt x="2919" y="4258"/>
                    <a:pt x="3071" y="4258"/>
                  </a:cubicBezTo>
                  <a:cubicBezTo>
                    <a:pt x="3253" y="4258"/>
                    <a:pt x="3466" y="4197"/>
                    <a:pt x="3618" y="4106"/>
                  </a:cubicBezTo>
                  <a:cubicBezTo>
                    <a:pt x="3861" y="3893"/>
                    <a:pt x="3922" y="3407"/>
                    <a:pt x="3922" y="3103"/>
                  </a:cubicBezTo>
                  <a:cubicBezTo>
                    <a:pt x="3922" y="2525"/>
                    <a:pt x="3709" y="1918"/>
                    <a:pt x="3466" y="1462"/>
                  </a:cubicBezTo>
                  <a:cubicBezTo>
                    <a:pt x="3101" y="914"/>
                    <a:pt x="2584" y="459"/>
                    <a:pt x="1976" y="215"/>
                  </a:cubicBezTo>
                  <a:cubicBezTo>
                    <a:pt x="1709" y="120"/>
                    <a:pt x="1321" y="0"/>
                    <a:pt x="95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4" name="Google Shape;22975;p77">
              <a:extLst>
                <a:ext uri="{FF2B5EF4-FFF2-40B4-BE49-F238E27FC236}">
                  <a16:creationId xmlns:a16="http://schemas.microsoft.com/office/drawing/2014/main" id="{DCCDC2C2-C693-D21B-3F38-2966A8D0B42B}"/>
                </a:ext>
              </a:extLst>
            </p:cNvPr>
            <p:cNvSpPr/>
            <p:nvPr/>
          </p:nvSpPr>
          <p:spPr>
            <a:xfrm flipH="1">
              <a:off x="1368763" y="2084800"/>
              <a:ext cx="34200" cy="55000"/>
            </a:xfrm>
            <a:custGeom>
              <a:avLst/>
              <a:gdLst/>
              <a:ahLst/>
              <a:cxnLst/>
              <a:rect l="l" t="t" r="r" b="b"/>
              <a:pathLst>
                <a:path w="1368" h="2200" extrusionOk="0">
                  <a:moveTo>
                    <a:pt x="911" y="1"/>
                  </a:moveTo>
                  <a:cubicBezTo>
                    <a:pt x="818" y="1"/>
                    <a:pt x="604" y="167"/>
                    <a:pt x="578" y="194"/>
                  </a:cubicBezTo>
                  <a:cubicBezTo>
                    <a:pt x="334" y="407"/>
                    <a:pt x="152" y="650"/>
                    <a:pt x="91" y="984"/>
                  </a:cubicBezTo>
                  <a:cubicBezTo>
                    <a:pt x="0" y="1410"/>
                    <a:pt x="122" y="1896"/>
                    <a:pt x="426" y="2200"/>
                  </a:cubicBezTo>
                  <a:cubicBezTo>
                    <a:pt x="882" y="2078"/>
                    <a:pt x="1186" y="1622"/>
                    <a:pt x="1307" y="1227"/>
                  </a:cubicBezTo>
                  <a:cubicBezTo>
                    <a:pt x="1368" y="832"/>
                    <a:pt x="1307" y="255"/>
                    <a:pt x="942" y="11"/>
                  </a:cubicBezTo>
                  <a:cubicBezTo>
                    <a:pt x="935" y="4"/>
                    <a:pt x="924" y="1"/>
                    <a:pt x="91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5" name="Google Shape;22976;p77">
              <a:extLst>
                <a:ext uri="{FF2B5EF4-FFF2-40B4-BE49-F238E27FC236}">
                  <a16:creationId xmlns:a16="http://schemas.microsoft.com/office/drawing/2014/main" id="{5F5969D8-1A4F-B9CD-E727-0F496FCD3562}"/>
                </a:ext>
              </a:extLst>
            </p:cNvPr>
            <p:cNvSpPr/>
            <p:nvPr/>
          </p:nvSpPr>
          <p:spPr>
            <a:xfrm flipH="1">
              <a:off x="1377113" y="2052250"/>
              <a:ext cx="75250" cy="48900"/>
            </a:xfrm>
            <a:custGeom>
              <a:avLst/>
              <a:gdLst/>
              <a:ahLst/>
              <a:cxnLst/>
              <a:rect l="l" t="t" r="r" b="b"/>
              <a:pathLst>
                <a:path w="3010" h="1956" extrusionOk="0">
                  <a:moveTo>
                    <a:pt x="1627" y="1"/>
                  </a:moveTo>
                  <a:cubicBezTo>
                    <a:pt x="1581" y="1"/>
                    <a:pt x="1535" y="3"/>
                    <a:pt x="1490" y="6"/>
                  </a:cubicBezTo>
                  <a:cubicBezTo>
                    <a:pt x="912" y="37"/>
                    <a:pt x="152" y="462"/>
                    <a:pt x="31" y="1070"/>
                  </a:cubicBezTo>
                  <a:cubicBezTo>
                    <a:pt x="0" y="1253"/>
                    <a:pt x="274" y="1526"/>
                    <a:pt x="426" y="1587"/>
                  </a:cubicBezTo>
                  <a:cubicBezTo>
                    <a:pt x="707" y="1784"/>
                    <a:pt x="1041" y="1955"/>
                    <a:pt x="1403" y="1955"/>
                  </a:cubicBezTo>
                  <a:cubicBezTo>
                    <a:pt x="1432" y="1955"/>
                    <a:pt x="1461" y="1954"/>
                    <a:pt x="1490" y="1952"/>
                  </a:cubicBezTo>
                  <a:lnTo>
                    <a:pt x="1581" y="1952"/>
                  </a:lnTo>
                  <a:cubicBezTo>
                    <a:pt x="2128" y="1861"/>
                    <a:pt x="2918" y="1496"/>
                    <a:pt x="2949" y="888"/>
                  </a:cubicBezTo>
                  <a:cubicBezTo>
                    <a:pt x="3010" y="645"/>
                    <a:pt x="2766" y="432"/>
                    <a:pt x="2584" y="310"/>
                  </a:cubicBezTo>
                  <a:cubicBezTo>
                    <a:pt x="2318" y="97"/>
                    <a:pt x="1957" y="1"/>
                    <a:pt x="162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6" name="Google Shape;22977;p77">
              <a:extLst>
                <a:ext uri="{FF2B5EF4-FFF2-40B4-BE49-F238E27FC236}">
                  <a16:creationId xmlns:a16="http://schemas.microsoft.com/office/drawing/2014/main" id="{BDF089B2-A7AB-8330-588E-2477EA1F8AD3}"/>
                </a:ext>
              </a:extLst>
            </p:cNvPr>
            <p:cNvSpPr/>
            <p:nvPr/>
          </p:nvSpPr>
          <p:spPr>
            <a:xfrm flipH="1">
              <a:off x="1353563" y="1946025"/>
              <a:ext cx="79050" cy="140600"/>
            </a:xfrm>
            <a:custGeom>
              <a:avLst/>
              <a:gdLst/>
              <a:ahLst/>
              <a:cxnLst/>
              <a:rect l="l" t="t" r="r" b="b"/>
              <a:pathLst>
                <a:path w="3162" h="5624" extrusionOk="0">
                  <a:moveTo>
                    <a:pt x="852" y="0"/>
                  </a:moveTo>
                  <a:cubicBezTo>
                    <a:pt x="274" y="760"/>
                    <a:pt x="1" y="1702"/>
                    <a:pt x="92" y="2645"/>
                  </a:cubicBezTo>
                  <a:cubicBezTo>
                    <a:pt x="153" y="3891"/>
                    <a:pt x="973" y="5137"/>
                    <a:pt x="2098" y="5623"/>
                  </a:cubicBezTo>
                  <a:cubicBezTo>
                    <a:pt x="2949" y="4681"/>
                    <a:pt x="3162" y="3161"/>
                    <a:pt x="2676" y="2006"/>
                  </a:cubicBezTo>
                  <a:cubicBezTo>
                    <a:pt x="2341" y="1125"/>
                    <a:pt x="1672" y="426"/>
                    <a:pt x="85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7" name="Google Shape;22978;p77">
              <a:extLst>
                <a:ext uri="{FF2B5EF4-FFF2-40B4-BE49-F238E27FC236}">
                  <a16:creationId xmlns:a16="http://schemas.microsoft.com/office/drawing/2014/main" id="{9D28B3DB-D3D6-7FF4-43C6-8C743CF726CB}"/>
                </a:ext>
              </a:extLst>
            </p:cNvPr>
            <p:cNvSpPr/>
            <p:nvPr/>
          </p:nvSpPr>
          <p:spPr>
            <a:xfrm flipH="1">
              <a:off x="1288963" y="2014150"/>
              <a:ext cx="95000" cy="71700"/>
            </a:xfrm>
            <a:custGeom>
              <a:avLst/>
              <a:gdLst/>
              <a:ahLst/>
              <a:cxnLst/>
              <a:rect l="l" t="t" r="r" b="b"/>
              <a:pathLst>
                <a:path w="3800" h="2868" extrusionOk="0">
                  <a:moveTo>
                    <a:pt x="2878" y="0"/>
                  </a:moveTo>
                  <a:cubicBezTo>
                    <a:pt x="2497" y="0"/>
                    <a:pt x="2121" y="50"/>
                    <a:pt x="1763" y="193"/>
                  </a:cubicBezTo>
                  <a:cubicBezTo>
                    <a:pt x="912" y="619"/>
                    <a:pt x="0" y="1622"/>
                    <a:pt x="182" y="2625"/>
                  </a:cubicBezTo>
                  <a:cubicBezTo>
                    <a:pt x="182" y="2716"/>
                    <a:pt x="456" y="2777"/>
                    <a:pt x="547" y="2777"/>
                  </a:cubicBezTo>
                  <a:cubicBezTo>
                    <a:pt x="730" y="2837"/>
                    <a:pt x="912" y="2868"/>
                    <a:pt x="1094" y="2868"/>
                  </a:cubicBezTo>
                  <a:cubicBezTo>
                    <a:pt x="1155" y="2868"/>
                    <a:pt x="1185" y="2868"/>
                    <a:pt x="1246" y="2837"/>
                  </a:cubicBezTo>
                  <a:cubicBezTo>
                    <a:pt x="1763" y="2837"/>
                    <a:pt x="2310" y="2625"/>
                    <a:pt x="2705" y="2321"/>
                  </a:cubicBezTo>
                  <a:cubicBezTo>
                    <a:pt x="3344" y="1804"/>
                    <a:pt x="3799" y="1044"/>
                    <a:pt x="3769" y="193"/>
                  </a:cubicBezTo>
                  <a:cubicBezTo>
                    <a:pt x="3769" y="132"/>
                    <a:pt x="3283" y="11"/>
                    <a:pt x="3192" y="11"/>
                  </a:cubicBezTo>
                  <a:cubicBezTo>
                    <a:pt x="3087" y="4"/>
                    <a:pt x="2982" y="0"/>
                    <a:pt x="287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8" name="Google Shape;22979;p77">
              <a:extLst>
                <a:ext uri="{FF2B5EF4-FFF2-40B4-BE49-F238E27FC236}">
                  <a16:creationId xmlns:a16="http://schemas.microsoft.com/office/drawing/2014/main" id="{603E3FDB-ADB6-7ACA-758B-851D1D995054}"/>
                </a:ext>
              </a:extLst>
            </p:cNvPr>
            <p:cNvSpPr/>
            <p:nvPr/>
          </p:nvSpPr>
          <p:spPr>
            <a:xfrm flipH="1">
              <a:off x="1353563" y="2079750"/>
              <a:ext cx="29650" cy="36500"/>
            </a:xfrm>
            <a:custGeom>
              <a:avLst/>
              <a:gdLst/>
              <a:ahLst/>
              <a:cxnLst/>
              <a:rect l="l" t="t" r="r" b="b"/>
              <a:pathLst>
                <a:path w="1186" h="1460" extrusionOk="0">
                  <a:moveTo>
                    <a:pt x="122" y="1"/>
                  </a:moveTo>
                  <a:lnTo>
                    <a:pt x="122" y="1"/>
                  </a:lnTo>
                  <a:cubicBezTo>
                    <a:pt x="0" y="700"/>
                    <a:pt x="426" y="1308"/>
                    <a:pt x="1125" y="1460"/>
                  </a:cubicBezTo>
                  <a:cubicBezTo>
                    <a:pt x="1186" y="821"/>
                    <a:pt x="821" y="153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9" name="Google Shape;22980;p77">
              <a:extLst>
                <a:ext uri="{FF2B5EF4-FFF2-40B4-BE49-F238E27FC236}">
                  <a16:creationId xmlns:a16="http://schemas.microsoft.com/office/drawing/2014/main" id="{4E896E91-5BE6-0C24-1BAD-2BDA4080566B}"/>
                </a:ext>
              </a:extLst>
            </p:cNvPr>
            <p:cNvSpPr/>
            <p:nvPr/>
          </p:nvSpPr>
          <p:spPr>
            <a:xfrm flipH="1">
              <a:off x="1368763" y="2066075"/>
              <a:ext cx="57775" cy="28900"/>
            </a:xfrm>
            <a:custGeom>
              <a:avLst/>
              <a:gdLst/>
              <a:ahLst/>
              <a:cxnLst/>
              <a:rect l="l" t="t" r="r" b="b"/>
              <a:pathLst>
                <a:path w="2311" h="1156" extrusionOk="0">
                  <a:moveTo>
                    <a:pt x="2189" y="1"/>
                  </a:moveTo>
                  <a:cubicBezTo>
                    <a:pt x="2159" y="1"/>
                    <a:pt x="2129" y="1"/>
                    <a:pt x="2098" y="31"/>
                  </a:cubicBezTo>
                  <a:cubicBezTo>
                    <a:pt x="2037" y="61"/>
                    <a:pt x="1977" y="153"/>
                    <a:pt x="1885" y="183"/>
                  </a:cubicBezTo>
                  <a:cubicBezTo>
                    <a:pt x="1855" y="213"/>
                    <a:pt x="1825" y="213"/>
                    <a:pt x="1794" y="244"/>
                  </a:cubicBezTo>
                  <a:cubicBezTo>
                    <a:pt x="1581" y="365"/>
                    <a:pt x="1399" y="457"/>
                    <a:pt x="1217" y="517"/>
                  </a:cubicBezTo>
                  <a:cubicBezTo>
                    <a:pt x="1095" y="548"/>
                    <a:pt x="974" y="639"/>
                    <a:pt x="882" y="669"/>
                  </a:cubicBezTo>
                  <a:cubicBezTo>
                    <a:pt x="609" y="791"/>
                    <a:pt x="335" y="852"/>
                    <a:pt x="62" y="943"/>
                  </a:cubicBezTo>
                  <a:cubicBezTo>
                    <a:pt x="31" y="943"/>
                    <a:pt x="1" y="1004"/>
                    <a:pt x="31" y="1095"/>
                  </a:cubicBezTo>
                  <a:cubicBezTo>
                    <a:pt x="62" y="1125"/>
                    <a:pt x="122" y="1156"/>
                    <a:pt x="153" y="1156"/>
                  </a:cubicBezTo>
                  <a:lnTo>
                    <a:pt x="183" y="1156"/>
                  </a:lnTo>
                  <a:cubicBezTo>
                    <a:pt x="335" y="1125"/>
                    <a:pt x="487" y="1034"/>
                    <a:pt x="670" y="1004"/>
                  </a:cubicBezTo>
                  <a:cubicBezTo>
                    <a:pt x="761" y="973"/>
                    <a:pt x="791" y="973"/>
                    <a:pt x="882" y="943"/>
                  </a:cubicBezTo>
                  <a:cubicBezTo>
                    <a:pt x="943" y="912"/>
                    <a:pt x="974" y="912"/>
                    <a:pt x="1065" y="852"/>
                  </a:cubicBezTo>
                  <a:cubicBezTo>
                    <a:pt x="1217" y="791"/>
                    <a:pt x="1369" y="760"/>
                    <a:pt x="1521" y="669"/>
                  </a:cubicBezTo>
                  <a:cubicBezTo>
                    <a:pt x="1673" y="609"/>
                    <a:pt x="1794" y="548"/>
                    <a:pt x="1946" y="487"/>
                  </a:cubicBezTo>
                  <a:cubicBezTo>
                    <a:pt x="2037" y="396"/>
                    <a:pt x="2189" y="335"/>
                    <a:pt x="2281" y="213"/>
                  </a:cubicBezTo>
                  <a:cubicBezTo>
                    <a:pt x="2311" y="183"/>
                    <a:pt x="2311" y="183"/>
                    <a:pt x="2311" y="153"/>
                  </a:cubicBezTo>
                  <a:cubicBezTo>
                    <a:pt x="2311" y="92"/>
                    <a:pt x="2311" y="61"/>
                    <a:pt x="2281" y="31"/>
                  </a:cubicBezTo>
                  <a:cubicBezTo>
                    <a:pt x="2250" y="1"/>
                    <a:pt x="2250" y="1"/>
                    <a:pt x="218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0" name="Google Shape;22981;p77">
              <a:extLst>
                <a:ext uri="{FF2B5EF4-FFF2-40B4-BE49-F238E27FC236}">
                  <a16:creationId xmlns:a16="http://schemas.microsoft.com/office/drawing/2014/main" id="{C093F7F4-C57E-6778-0004-96C6A7EFA733}"/>
                </a:ext>
              </a:extLst>
            </p:cNvPr>
            <p:cNvSpPr/>
            <p:nvPr/>
          </p:nvSpPr>
          <p:spPr>
            <a:xfrm flipH="1">
              <a:off x="1374063" y="2052400"/>
              <a:ext cx="49425" cy="8375"/>
            </a:xfrm>
            <a:custGeom>
              <a:avLst/>
              <a:gdLst/>
              <a:ahLst/>
              <a:cxnLst/>
              <a:rect l="l" t="t" r="r" b="b"/>
              <a:pathLst>
                <a:path w="1977" h="335" extrusionOk="0">
                  <a:moveTo>
                    <a:pt x="92" y="0"/>
                  </a:moveTo>
                  <a:cubicBezTo>
                    <a:pt x="92" y="0"/>
                    <a:pt x="61" y="0"/>
                    <a:pt x="31" y="31"/>
                  </a:cubicBezTo>
                  <a:cubicBezTo>
                    <a:pt x="31" y="31"/>
                    <a:pt x="0" y="92"/>
                    <a:pt x="0" y="122"/>
                  </a:cubicBezTo>
                  <a:cubicBezTo>
                    <a:pt x="0" y="183"/>
                    <a:pt x="31" y="274"/>
                    <a:pt x="92" y="274"/>
                  </a:cubicBezTo>
                  <a:cubicBezTo>
                    <a:pt x="365" y="274"/>
                    <a:pt x="608" y="304"/>
                    <a:pt x="852" y="304"/>
                  </a:cubicBezTo>
                  <a:cubicBezTo>
                    <a:pt x="1216" y="304"/>
                    <a:pt x="1520" y="304"/>
                    <a:pt x="1855" y="335"/>
                  </a:cubicBezTo>
                  <a:cubicBezTo>
                    <a:pt x="1885" y="335"/>
                    <a:pt x="1915" y="335"/>
                    <a:pt x="1915" y="304"/>
                  </a:cubicBezTo>
                  <a:cubicBezTo>
                    <a:pt x="1915" y="304"/>
                    <a:pt x="1976" y="274"/>
                    <a:pt x="1976" y="244"/>
                  </a:cubicBezTo>
                  <a:cubicBezTo>
                    <a:pt x="1976" y="152"/>
                    <a:pt x="1915" y="92"/>
                    <a:pt x="1855" y="92"/>
                  </a:cubicBezTo>
                  <a:cubicBezTo>
                    <a:pt x="1520" y="92"/>
                    <a:pt x="1216" y="31"/>
                    <a:pt x="852" y="31"/>
                  </a:cubicBezTo>
                  <a:cubicBezTo>
                    <a:pt x="608" y="31"/>
                    <a:pt x="365" y="0"/>
                    <a:pt x="9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1" name="Google Shape;22982;p77">
              <a:extLst>
                <a:ext uri="{FF2B5EF4-FFF2-40B4-BE49-F238E27FC236}">
                  <a16:creationId xmlns:a16="http://schemas.microsoft.com/office/drawing/2014/main" id="{692BA20B-B493-A12B-4BE3-E30145213BEC}"/>
                </a:ext>
              </a:extLst>
            </p:cNvPr>
            <p:cNvSpPr/>
            <p:nvPr/>
          </p:nvSpPr>
          <p:spPr>
            <a:xfrm flipH="1">
              <a:off x="1373313" y="2026275"/>
              <a:ext cx="26625" cy="17025"/>
            </a:xfrm>
            <a:custGeom>
              <a:avLst/>
              <a:gdLst/>
              <a:ahLst/>
              <a:cxnLst/>
              <a:rect l="l" t="t" r="r" b="b"/>
              <a:pathLst>
                <a:path w="1065" h="681" extrusionOk="0">
                  <a:moveTo>
                    <a:pt x="120" y="1"/>
                  </a:moveTo>
                  <a:cubicBezTo>
                    <a:pt x="81" y="1"/>
                    <a:pt x="24" y="35"/>
                    <a:pt x="1" y="103"/>
                  </a:cubicBezTo>
                  <a:cubicBezTo>
                    <a:pt x="1" y="134"/>
                    <a:pt x="1" y="194"/>
                    <a:pt x="62" y="255"/>
                  </a:cubicBezTo>
                  <a:cubicBezTo>
                    <a:pt x="183" y="316"/>
                    <a:pt x="274" y="346"/>
                    <a:pt x="365" y="438"/>
                  </a:cubicBezTo>
                  <a:lnTo>
                    <a:pt x="609" y="559"/>
                  </a:lnTo>
                  <a:cubicBezTo>
                    <a:pt x="730" y="590"/>
                    <a:pt x="791" y="620"/>
                    <a:pt x="913" y="681"/>
                  </a:cubicBezTo>
                  <a:cubicBezTo>
                    <a:pt x="943" y="681"/>
                    <a:pt x="973" y="681"/>
                    <a:pt x="1034" y="620"/>
                  </a:cubicBezTo>
                  <a:cubicBezTo>
                    <a:pt x="1034" y="620"/>
                    <a:pt x="1065" y="590"/>
                    <a:pt x="1065" y="559"/>
                  </a:cubicBezTo>
                  <a:cubicBezTo>
                    <a:pt x="1065" y="498"/>
                    <a:pt x="1065" y="468"/>
                    <a:pt x="1034" y="438"/>
                  </a:cubicBezTo>
                  <a:cubicBezTo>
                    <a:pt x="1034" y="438"/>
                    <a:pt x="973" y="407"/>
                    <a:pt x="943" y="407"/>
                  </a:cubicBezTo>
                  <a:lnTo>
                    <a:pt x="913" y="407"/>
                  </a:lnTo>
                  <a:cubicBezTo>
                    <a:pt x="882" y="407"/>
                    <a:pt x="791" y="346"/>
                    <a:pt x="730" y="316"/>
                  </a:cubicBezTo>
                  <a:cubicBezTo>
                    <a:pt x="639" y="286"/>
                    <a:pt x="609" y="286"/>
                    <a:pt x="578" y="255"/>
                  </a:cubicBezTo>
                  <a:cubicBezTo>
                    <a:pt x="487" y="194"/>
                    <a:pt x="457" y="194"/>
                    <a:pt x="426" y="164"/>
                  </a:cubicBezTo>
                  <a:cubicBezTo>
                    <a:pt x="335" y="134"/>
                    <a:pt x="274" y="42"/>
                    <a:pt x="153" y="12"/>
                  </a:cubicBezTo>
                  <a:cubicBezTo>
                    <a:pt x="145" y="4"/>
                    <a:pt x="134" y="1"/>
                    <a:pt x="12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2" name="Google Shape;22983;p77">
              <a:extLst>
                <a:ext uri="{FF2B5EF4-FFF2-40B4-BE49-F238E27FC236}">
                  <a16:creationId xmlns:a16="http://schemas.microsoft.com/office/drawing/2014/main" id="{BA324C6E-30D6-DB68-EAB9-A6DE6D9FAB09}"/>
                </a:ext>
              </a:extLst>
            </p:cNvPr>
            <p:cNvSpPr/>
            <p:nvPr/>
          </p:nvSpPr>
          <p:spPr>
            <a:xfrm flipH="1">
              <a:off x="1360388" y="2082475"/>
              <a:ext cx="31950" cy="22375"/>
            </a:xfrm>
            <a:custGeom>
              <a:avLst/>
              <a:gdLst/>
              <a:ahLst/>
              <a:cxnLst/>
              <a:rect l="l" t="t" r="r" b="b"/>
              <a:pathLst>
                <a:path w="1278" h="895" extrusionOk="0">
                  <a:moveTo>
                    <a:pt x="1123" y="1"/>
                  </a:moveTo>
                  <a:cubicBezTo>
                    <a:pt x="1103" y="1"/>
                    <a:pt x="1082" y="4"/>
                    <a:pt x="1065" y="13"/>
                  </a:cubicBezTo>
                  <a:cubicBezTo>
                    <a:pt x="943" y="104"/>
                    <a:pt x="882" y="165"/>
                    <a:pt x="761" y="256"/>
                  </a:cubicBezTo>
                  <a:cubicBezTo>
                    <a:pt x="639" y="317"/>
                    <a:pt x="578" y="348"/>
                    <a:pt x="457" y="439"/>
                  </a:cubicBezTo>
                  <a:cubicBezTo>
                    <a:pt x="305" y="500"/>
                    <a:pt x="183" y="591"/>
                    <a:pt x="31" y="652"/>
                  </a:cubicBezTo>
                  <a:cubicBezTo>
                    <a:pt x="1" y="652"/>
                    <a:pt x="1" y="743"/>
                    <a:pt x="1" y="804"/>
                  </a:cubicBezTo>
                  <a:cubicBezTo>
                    <a:pt x="31" y="864"/>
                    <a:pt x="61" y="895"/>
                    <a:pt x="122" y="895"/>
                  </a:cubicBezTo>
                  <a:lnTo>
                    <a:pt x="153" y="895"/>
                  </a:lnTo>
                  <a:cubicBezTo>
                    <a:pt x="305" y="804"/>
                    <a:pt x="426" y="743"/>
                    <a:pt x="517" y="712"/>
                  </a:cubicBezTo>
                  <a:cubicBezTo>
                    <a:pt x="639" y="652"/>
                    <a:pt x="730" y="591"/>
                    <a:pt x="821" y="500"/>
                  </a:cubicBezTo>
                  <a:cubicBezTo>
                    <a:pt x="943" y="439"/>
                    <a:pt x="1095" y="317"/>
                    <a:pt x="1217" y="256"/>
                  </a:cubicBezTo>
                  <a:cubicBezTo>
                    <a:pt x="1247" y="196"/>
                    <a:pt x="1277" y="135"/>
                    <a:pt x="1247" y="44"/>
                  </a:cubicBezTo>
                  <a:cubicBezTo>
                    <a:pt x="1225" y="22"/>
                    <a:pt x="1174" y="1"/>
                    <a:pt x="112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3" name="Google Shape;22984;p77">
              <a:extLst>
                <a:ext uri="{FF2B5EF4-FFF2-40B4-BE49-F238E27FC236}">
                  <a16:creationId xmlns:a16="http://schemas.microsoft.com/office/drawing/2014/main" id="{A1F4F0BE-97E7-A8AA-3EDC-141D7FB29D3F}"/>
                </a:ext>
              </a:extLst>
            </p:cNvPr>
            <p:cNvSpPr/>
            <p:nvPr/>
          </p:nvSpPr>
          <p:spPr>
            <a:xfrm flipH="1">
              <a:off x="1365713" y="2005275"/>
              <a:ext cx="19775" cy="31200"/>
            </a:xfrm>
            <a:custGeom>
              <a:avLst/>
              <a:gdLst/>
              <a:ahLst/>
              <a:cxnLst/>
              <a:rect l="l" t="t" r="r" b="b"/>
              <a:pathLst>
                <a:path w="791" h="1248" extrusionOk="0">
                  <a:moveTo>
                    <a:pt x="152" y="1"/>
                  </a:moveTo>
                  <a:cubicBezTo>
                    <a:pt x="91" y="1"/>
                    <a:pt x="61" y="1"/>
                    <a:pt x="31" y="31"/>
                  </a:cubicBezTo>
                  <a:cubicBezTo>
                    <a:pt x="0" y="62"/>
                    <a:pt x="0" y="62"/>
                    <a:pt x="0" y="92"/>
                  </a:cubicBezTo>
                  <a:cubicBezTo>
                    <a:pt x="0" y="123"/>
                    <a:pt x="0" y="183"/>
                    <a:pt x="31" y="214"/>
                  </a:cubicBezTo>
                  <a:lnTo>
                    <a:pt x="31" y="244"/>
                  </a:lnTo>
                  <a:cubicBezTo>
                    <a:pt x="213" y="548"/>
                    <a:pt x="365" y="882"/>
                    <a:pt x="517" y="1186"/>
                  </a:cubicBezTo>
                  <a:cubicBezTo>
                    <a:pt x="547" y="1186"/>
                    <a:pt x="608" y="1186"/>
                    <a:pt x="608" y="1247"/>
                  </a:cubicBezTo>
                  <a:lnTo>
                    <a:pt x="669" y="1247"/>
                  </a:lnTo>
                  <a:cubicBezTo>
                    <a:pt x="760" y="1217"/>
                    <a:pt x="791" y="1126"/>
                    <a:pt x="760" y="1095"/>
                  </a:cubicBezTo>
                  <a:cubicBezTo>
                    <a:pt x="547" y="761"/>
                    <a:pt x="395" y="366"/>
                    <a:pt x="213" y="31"/>
                  </a:cubicBezTo>
                  <a:cubicBezTo>
                    <a:pt x="213" y="1"/>
                    <a:pt x="183" y="1"/>
                    <a:pt x="15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4" name="Google Shape;23000;p77">
              <a:extLst>
                <a:ext uri="{FF2B5EF4-FFF2-40B4-BE49-F238E27FC236}">
                  <a16:creationId xmlns:a16="http://schemas.microsoft.com/office/drawing/2014/main" id="{ECDE1065-1163-6EF7-736A-F2D13307F974}"/>
                </a:ext>
              </a:extLst>
            </p:cNvPr>
            <p:cNvSpPr/>
            <p:nvPr/>
          </p:nvSpPr>
          <p:spPr>
            <a:xfrm flipH="1">
              <a:off x="2317863" y="2506575"/>
              <a:ext cx="68400" cy="92200"/>
            </a:xfrm>
            <a:custGeom>
              <a:avLst/>
              <a:gdLst/>
              <a:ahLst/>
              <a:cxnLst/>
              <a:rect l="l" t="t" r="r" b="b"/>
              <a:pathLst>
                <a:path w="2736" h="3688" extrusionOk="0">
                  <a:moveTo>
                    <a:pt x="1013" y="0"/>
                  </a:moveTo>
                  <a:cubicBezTo>
                    <a:pt x="895" y="0"/>
                    <a:pt x="783" y="29"/>
                    <a:pt x="699" y="101"/>
                  </a:cubicBezTo>
                  <a:cubicBezTo>
                    <a:pt x="395" y="375"/>
                    <a:pt x="304" y="770"/>
                    <a:pt x="213" y="1104"/>
                  </a:cubicBezTo>
                  <a:cubicBezTo>
                    <a:pt x="0" y="1743"/>
                    <a:pt x="213" y="2381"/>
                    <a:pt x="486" y="2958"/>
                  </a:cubicBezTo>
                  <a:cubicBezTo>
                    <a:pt x="608" y="3232"/>
                    <a:pt x="912" y="3597"/>
                    <a:pt x="1246" y="3688"/>
                  </a:cubicBezTo>
                  <a:lnTo>
                    <a:pt x="1489" y="3688"/>
                  </a:lnTo>
                  <a:cubicBezTo>
                    <a:pt x="2280" y="3414"/>
                    <a:pt x="2736" y="2199"/>
                    <a:pt x="2493" y="1439"/>
                  </a:cubicBezTo>
                  <a:cubicBezTo>
                    <a:pt x="2280" y="861"/>
                    <a:pt x="1976" y="496"/>
                    <a:pt x="1520" y="162"/>
                  </a:cubicBezTo>
                  <a:cubicBezTo>
                    <a:pt x="1391" y="70"/>
                    <a:pt x="1195" y="0"/>
                    <a:pt x="101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5" name="Google Shape;23001;p77">
              <a:extLst>
                <a:ext uri="{FF2B5EF4-FFF2-40B4-BE49-F238E27FC236}">
                  <a16:creationId xmlns:a16="http://schemas.microsoft.com/office/drawing/2014/main" id="{06F9BDED-71DD-4941-957F-07BC394D5935}"/>
                </a:ext>
              </a:extLst>
            </p:cNvPr>
            <p:cNvSpPr/>
            <p:nvPr/>
          </p:nvSpPr>
          <p:spPr>
            <a:xfrm flipH="1">
              <a:off x="2246438" y="2468775"/>
              <a:ext cx="113250" cy="70375"/>
            </a:xfrm>
            <a:custGeom>
              <a:avLst/>
              <a:gdLst/>
              <a:ahLst/>
              <a:cxnLst/>
              <a:rect l="l" t="t" r="r" b="b"/>
              <a:pathLst>
                <a:path w="4530" h="2815" extrusionOk="0">
                  <a:moveTo>
                    <a:pt x="2298" y="0"/>
                  </a:moveTo>
                  <a:cubicBezTo>
                    <a:pt x="1664" y="0"/>
                    <a:pt x="1068" y="313"/>
                    <a:pt x="578" y="732"/>
                  </a:cubicBezTo>
                  <a:cubicBezTo>
                    <a:pt x="335" y="945"/>
                    <a:pt x="1" y="1431"/>
                    <a:pt x="123" y="1735"/>
                  </a:cubicBezTo>
                  <a:cubicBezTo>
                    <a:pt x="305" y="2312"/>
                    <a:pt x="1034" y="2616"/>
                    <a:pt x="1642" y="2707"/>
                  </a:cubicBezTo>
                  <a:cubicBezTo>
                    <a:pt x="1764" y="2738"/>
                    <a:pt x="1885" y="2768"/>
                    <a:pt x="1977" y="2768"/>
                  </a:cubicBezTo>
                  <a:cubicBezTo>
                    <a:pt x="2157" y="2800"/>
                    <a:pt x="2340" y="2815"/>
                    <a:pt x="2521" y="2815"/>
                  </a:cubicBezTo>
                  <a:cubicBezTo>
                    <a:pt x="3043" y="2815"/>
                    <a:pt x="3554" y="2690"/>
                    <a:pt x="3983" y="2464"/>
                  </a:cubicBezTo>
                  <a:cubicBezTo>
                    <a:pt x="4135" y="2373"/>
                    <a:pt x="4256" y="2312"/>
                    <a:pt x="4378" y="2160"/>
                  </a:cubicBezTo>
                  <a:cubicBezTo>
                    <a:pt x="4530" y="2008"/>
                    <a:pt x="4469" y="1735"/>
                    <a:pt x="4408" y="1583"/>
                  </a:cubicBezTo>
                  <a:cubicBezTo>
                    <a:pt x="4256" y="853"/>
                    <a:pt x="3588" y="276"/>
                    <a:pt x="2889" y="93"/>
                  </a:cubicBezTo>
                  <a:cubicBezTo>
                    <a:pt x="2690" y="29"/>
                    <a:pt x="2492" y="0"/>
                    <a:pt x="229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6" name="Google Shape;23002;p77">
              <a:extLst>
                <a:ext uri="{FF2B5EF4-FFF2-40B4-BE49-F238E27FC236}">
                  <a16:creationId xmlns:a16="http://schemas.microsoft.com/office/drawing/2014/main" id="{83B55E8D-9A58-FF30-4CF6-F232A6BBAC21}"/>
                </a:ext>
              </a:extLst>
            </p:cNvPr>
            <p:cNvSpPr/>
            <p:nvPr/>
          </p:nvSpPr>
          <p:spPr>
            <a:xfrm flipH="1">
              <a:off x="2303413" y="2400700"/>
              <a:ext cx="80575" cy="116025"/>
            </a:xfrm>
            <a:custGeom>
              <a:avLst/>
              <a:gdLst/>
              <a:ahLst/>
              <a:cxnLst/>
              <a:rect l="l" t="t" r="r" b="b"/>
              <a:pathLst>
                <a:path w="3223" h="4641" extrusionOk="0">
                  <a:moveTo>
                    <a:pt x="2159" y="0"/>
                  </a:moveTo>
                  <a:cubicBezTo>
                    <a:pt x="1877" y="0"/>
                    <a:pt x="1600" y="195"/>
                    <a:pt x="1368" y="324"/>
                  </a:cubicBezTo>
                  <a:cubicBezTo>
                    <a:pt x="791" y="658"/>
                    <a:pt x="426" y="1266"/>
                    <a:pt x="183" y="1874"/>
                  </a:cubicBezTo>
                  <a:cubicBezTo>
                    <a:pt x="0" y="2452"/>
                    <a:pt x="31" y="3029"/>
                    <a:pt x="183" y="3576"/>
                  </a:cubicBezTo>
                  <a:cubicBezTo>
                    <a:pt x="274" y="3850"/>
                    <a:pt x="578" y="4579"/>
                    <a:pt x="943" y="4640"/>
                  </a:cubicBezTo>
                  <a:cubicBezTo>
                    <a:pt x="973" y="4610"/>
                    <a:pt x="1034" y="4610"/>
                    <a:pt x="1064" y="4610"/>
                  </a:cubicBezTo>
                  <a:cubicBezTo>
                    <a:pt x="2158" y="4488"/>
                    <a:pt x="3040" y="3364"/>
                    <a:pt x="3161" y="2330"/>
                  </a:cubicBezTo>
                  <a:cubicBezTo>
                    <a:pt x="3222" y="1722"/>
                    <a:pt x="3161" y="1084"/>
                    <a:pt x="2857" y="537"/>
                  </a:cubicBezTo>
                  <a:cubicBezTo>
                    <a:pt x="2736" y="354"/>
                    <a:pt x="2584" y="50"/>
                    <a:pt x="2310" y="20"/>
                  </a:cubicBezTo>
                  <a:cubicBezTo>
                    <a:pt x="2260" y="6"/>
                    <a:pt x="2209" y="0"/>
                    <a:pt x="215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7" name="Google Shape;23003;p77">
              <a:extLst>
                <a:ext uri="{FF2B5EF4-FFF2-40B4-BE49-F238E27FC236}">
                  <a16:creationId xmlns:a16="http://schemas.microsoft.com/office/drawing/2014/main" id="{9DB6F513-0B3F-E12C-449E-ACE0E0C655F6}"/>
                </a:ext>
              </a:extLst>
            </p:cNvPr>
            <p:cNvSpPr/>
            <p:nvPr/>
          </p:nvSpPr>
          <p:spPr>
            <a:xfrm flipH="1">
              <a:off x="2353563" y="2421600"/>
              <a:ext cx="101100" cy="94750"/>
            </a:xfrm>
            <a:custGeom>
              <a:avLst/>
              <a:gdLst/>
              <a:ahLst/>
              <a:cxnLst/>
              <a:rect l="l" t="t" r="r" b="b"/>
              <a:pathLst>
                <a:path w="4044" h="3790" extrusionOk="0">
                  <a:moveTo>
                    <a:pt x="1172" y="1"/>
                  </a:moveTo>
                  <a:cubicBezTo>
                    <a:pt x="1126" y="1"/>
                    <a:pt x="1080" y="2"/>
                    <a:pt x="1034" y="5"/>
                  </a:cubicBezTo>
                  <a:cubicBezTo>
                    <a:pt x="760" y="5"/>
                    <a:pt x="274" y="96"/>
                    <a:pt x="122" y="369"/>
                  </a:cubicBezTo>
                  <a:cubicBezTo>
                    <a:pt x="0" y="582"/>
                    <a:pt x="0" y="886"/>
                    <a:pt x="61" y="1129"/>
                  </a:cubicBezTo>
                  <a:cubicBezTo>
                    <a:pt x="122" y="1768"/>
                    <a:pt x="426" y="2376"/>
                    <a:pt x="882" y="2862"/>
                  </a:cubicBezTo>
                  <a:cubicBezTo>
                    <a:pt x="1277" y="3287"/>
                    <a:pt x="1885" y="3591"/>
                    <a:pt x="2432" y="3743"/>
                  </a:cubicBezTo>
                  <a:lnTo>
                    <a:pt x="2523" y="3743"/>
                  </a:lnTo>
                  <a:cubicBezTo>
                    <a:pt x="2650" y="3766"/>
                    <a:pt x="2828" y="3789"/>
                    <a:pt x="3013" y="3789"/>
                  </a:cubicBezTo>
                  <a:cubicBezTo>
                    <a:pt x="3317" y="3789"/>
                    <a:pt x="3637" y="3727"/>
                    <a:pt x="3770" y="3500"/>
                  </a:cubicBezTo>
                  <a:cubicBezTo>
                    <a:pt x="4043" y="3105"/>
                    <a:pt x="3922" y="2558"/>
                    <a:pt x="3861" y="2102"/>
                  </a:cubicBezTo>
                  <a:cubicBezTo>
                    <a:pt x="3739" y="1433"/>
                    <a:pt x="3192" y="765"/>
                    <a:pt x="2584" y="430"/>
                  </a:cubicBezTo>
                  <a:cubicBezTo>
                    <a:pt x="2166" y="152"/>
                    <a:pt x="1672" y="1"/>
                    <a:pt x="117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8" name="Google Shape;23004;p77">
              <a:extLst>
                <a:ext uri="{FF2B5EF4-FFF2-40B4-BE49-F238E27FC236}">
                  <a16:creationId xmlns:a16="http://schemas.microsoft.com/office/drawing/2014/main" id="{E62103DC-FC32-BA0E-3C59-CCBDC2B994BD}"/>
                </a:ext>
              </a:extLst>
            </p:cNvPr>
            <p:cNvSpPr/>
            <p:nvPr/>
          </p:nvSpPr>
          <p:spPr>
            <a:xfrm flipH="1">
              <a:off x="2356613" y="2488550"/>
              <a:ext cx="90450" cy="80675"/>
            </a:xfrm>
            <a:custGeom>
              <a:avLst/>
              <a:gdLst/>
              <a:ahLst/>
              <a:cxnLst/>
              <a:rect l="l" t="t" r="r" b="b"/>
              <a:pathLst>
                <a:path w="3618" h="3227" extrusionOk="0">
                  <a:moveTo>
                    <a:pt x="2693" y="1"/>
                  </a:moveTo>
                  <a:cubicBezTo>
                    <a:pt x="2463" y="1"/>
                    <a:pt x="2234" y="35"/>
                    <a:pt x="2067" y="62"/>
                  </a:cubicBezTo>
                  <a:cubicBezTo>
                    <a:pt x="1520" y="184"/>
                    <a:pt x="1034" y="457"/>
                    <a:pt x="700" y="883"/>
                  </a:cubicBezTo>
                  <a:cubicBezTo>
                    <a:pt x="396" y="1217"/>
                    <a:pt x="152" y="1673"/>
                    <a:pt x="92" y="2129"/>
                  </a:cubicBezTo>
                  <a:cubicBezTo>
                    <a:pt x="31" y="2403"/>
                    <a:pt x="0" y="2768"/>
                    <a:pt x="183" y="2950"/>
                  </a:cubicBezTo>
                  <a:cubicBezTo>
                    <a:pt x="304" y="3071"/>
                    <a:pt x="456" y="3163"/>
                    <a:pt x="608" y="3163"/>
                  </a:cubicBezTo>
                  <a:cubicBezTo>
                    <a:pt x="730" y="3223"/>
                    <a:pt x="912" y="3223"/>
                    <a:pt x="1034" y="3223"/>
                  </a:cubicBezTo>
                  <a:cubicBezTo>
                    <a:pt x="1065" y="3225"/>
                    <a:pt x="1097" y="3226"/>
                    <a:pt x="1128" y="3226"/>
                  </a:cubicBezTo>
                  <a:cubicBezTo>
                    <a:pt x="1586" y="3226"/>
                    <a:pt x="2062" y="3025"/>
                    <a:pt x="2432" y="2798"/>
                  </a:cubicBezTo>
                  <a:cubicBezTo>
                    <a:pt x="2979" y="2464"/>
                    <a:pt x="3283" y="1947"/>
                    <a:pt x="3466" y="1369"/>
                  </a:cubicBezTo>
                  <a:cubicBezTo>
                    <a:pt x="3587" y="1096"/>
                    <a:pt x="3618" y="488"/>
                    <a:pt x="3405" y="214"/>
                  </a:cubicBezTo>
                  <a:cubicBezTo>
                    <a:pt x="3239" y="49"/>
                    <a:pt x="2966" y="1"/>
                    <a:pt x="269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9" name="Google Shape;23005;p77">
              <a:extLst>
                <a:ext uri="{FF2B5EF4-FFF2-40B4-BE49-F238E27FC236}">
                  <a16:creationId xmlns:a16="http://schemas.microsoft.com/office/drawing/2014/main" id="{4FD9F6C6-EE98-491A-DC23-F7FE7F44D3A4}"/>
                </a:ext>
              </a:extLst>
            </p:cNvPr>
            <p:cNvSpPr/>
            <p:nvPr/>
          </p:nvSpPr>
          <p:spPr>
            <a:xfrm flipH="1">
              <a:off x="2342938" y="2505200"/>
              <a:ext cx="27375" cy="45700"/>
            </a:xfrm>
            <a:custGeom>
              <a:avLst/>
              <a:gdLst/>
              <a:ahLst/>
              <a:cxnLst/>
              <a:rect l="l" t="t" r="r" b="b"/>
              <a:pathLst>
                <a:path w="1095" h="1828" extrusionOk="0">
                  <a:moveTo>
                    <a:pt x="496" y="1"/>
                  </a:moveTo>
                  <a:cubicBezTo>
                    <a:pt x="492" y="1"/>
                    <a:pt x="489" y="2"/>
                    <a:pt x="487" y="4"/>
                  </a:cubicBezTo>
                  <a:cubicBezTo>
                    <a:pt x="183" y="156"/>
                    <a:pt x="0" y="612"/>
                    <a:pt x="0" y="916"/>
                  </a:cubicBezTo>
                  <a:cubicBezTo>
                    <a:pt x="92" y="1311"/>
                    <a:pt x="274" y="1676"/>
                    <a:pt x="608" y="1828"/>
                  </a:cubicBezTo>
                  <a:cubicBezTo>
                    <a:pt x="882" y="1646"/>
                    <a:pt x="1095" y="1281"/>
                    <a:pt x="1034" y="916"/>
                  </a:cubicBezTo>
                  <a:cubicBezTo>
                    <a:pt x="1034" y="673"/>
                    <a:pt x="943" y="430"/>
                    <a:pt x="730" y="217"/>
                  </a:cubicBezTo>
                  <a:cubicBezTo>
                    <a:pt x="702" y="161"/>
                    <a:pt x="544" y="1"/>
                    <a:pt x="49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0" name="Google Shape;23006;p77">
              <a:extLst>
                <a:ext uri="{FF2B5EF4-FFF2-40B4-BE49-F238E27FC236}">
                  <a16:creationId xmlns:a16="http://schemas.microsoft.com/office/drawing/2014/main" id="{F680EE4A-8CCA-8493-84E8-36216F7CCE62}"/>
                </a:ext>
              </a:extLst>
            </p:cNvPr>
            <p:cNvSpPr/>
            <p:nvPr/>
          </p:nvSpPr>
          <p:spPr>
            <a:xfrm flipH="1">
              <a:off x="2298863" y="2482500"/>
              <a:ext cx="59300" cy="41250"/>
            </a:xfrm>
            <a:custGeom>
              <a:avLst/>
              <a:gdLst/>
              <a:ahLst/>
              <a:cxnLst/>
              <a:rect l="l" t="t" r="r" b="b"/>
              <a:pathLst>
                <a:path w="2372" h="1650" extrusionOk="0">
                  <a:moveTo>
                    <a:pt x="1049" y="0"/>
                  </a:moveTo>
                  <a:cubicBezTo>
                    <a:pt x="828" y="0"/>
                    <a:pt x="599" y="41"/>
                    <a:pt x="396" y="122"/>
                  </a:cubicBezTo>
                  <a:cubicBezTo>
                    <a:pt x="244" y="183"/>
                    <a:pt x="31" y="304"/>
                    <a:pt x="31" y="547"/>
                  </a:cubicBezTo>
                  <a:cubicBezTo>
                    <a:pt x="1" y="1064"/>
                    <a:pt x="548" y="1459"/>
                    <a:pt x="1004" y="1611"/>
                  </a:cubicBezTo>
                  <a:cubicBezTo>
                    <a:pt x="1065" y="1611"/>
                    <a:pt x="1095" y="1611"/>
                    <a:pt x="1095" y="1642"/>
                  </a:cubicBezTo>
                  <a:cubicBezTo>
                    <a:pt x="1147" y="1647"/>
                    <a:pt x="1200" y="1649"/>
                    <a:pt x="1254" y="1649"/>
                  </a:cubicBezTo>
                  <a:cubicBezTo>
                    <a:pt x="1512" y="1649"/>
                    <a:pt x="1780" y="1590"/>
                    <a:pt x="2007" y="1490"/>
                  </a:cubicBezTo>
                  <a:cubicBezTo>
                    <a:pt x="2128" y="1459"/>
                    <a:pt x="2372" y="1277"/>
                    <a:pt x="2372" y="1125"/>
                  </a:cubicBezTo>
                  <a:cubicBezTo>
                    <a:pt x="2372" y="578"/>
                    <a:pt x="1855" y="152"/>
                    <a:pt x="1369" y="31"/>
                  </a:cubicBezTo>
                  <a:cubicBezTo>
                    <a:pt x="1267" y="11"/>
                    <a:pt x="1159" y="0"/>
                    <a:pt x="104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1" name="Google Shape;23007;p77">
              <a:extLst>
                <a:ext uri="{FF2B5EF4-FFF2-40B4-BE49-F238E27FC236}">
                  <a16:creationId xmlns:a16="http://schemas.microsoft.com/office/drawing/2014/main" id="{2C0609FC-5BE1-292D-2612-049E11443BB5}"/>
                </a:ext>
              </a:extLst>
            </p:cNvPr>
            <p:cNvSpPr/>
            <p:nvPr/>
          </p:nvSpPr>
          <p:spPr>
            <a:xfrm flipH="1">
              <a:off x="2301138" y="2396625"/>
              <a:ext cx="69950" cy="110225"/>
            </a:xfrm>
            <a:custGeom>
              <a:avLst/>
              <a:gdLst/>
              <a:ahLst/>
              <a:cxnLst/>
              <a:rect l="l" t="t" r="r" b="b"/>
              <a:pathLst>
                <a:path w="2798" h="4409" extrusionOk="0">
                  <a:moveTo>
                    <a:pt x="2311" y="1"/>
                  </a:moveTo>
                  <a:cubicBezTo>
                    <a:pt x="1551" y="213"/>
                    <a:pt x="943" y="700"/>
                    <a:pt x="548" y="1399"/>
                  </a:cubicBezTo>
                  <a:cubicBezTo>
                    <a:pt x="1" y="2220"/>
                    <a:pt x="1" y="3527"/>
                    <a:pt x="548" y="4408"/>
                  </a:cubicBezTo>
                  <a:cubicBezTo>
                    <a:pt x="1521" y="4134"/>
                    <a:pt x="2372" y="3253"/>
                    <a:pt x="2585" y="2280"/>
                  </a:cubicBezTo>
                  <a:cubicBezTo>
                    <a:pt x="2797" y="1520"/>
                    <a:pt x="2706" y="700"/>
                    <a:pt x="231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2" name="Google Shape;23008;p77">
              <a:extLst>
                <a:ext uri="{FF2B5EF4-FFF2-40B4-BE49-F238E27FC236}">
                  <a16:creationId xmlns:a16="http://schemas.microsoft.com/office/drawing/2014/main" id="{C0067403-0BB6-B103-FF56-D8C75F3856E6}"/>
                </a:ext>
              </a:extLst>
            </p:cNvPr>
            <p:cNvSpPr/>
            <p:nvPr/>
          </p:nvSpPr>
          <p:spPr>
            <a:xfrm flipH="1">
              <a:off x="2349763" y="2439175"/>
              <a:ext cx="76025" cy="64625"/>
            </a:xfrm>
            <a:custGeom>
              <a:avLst/>
              <a:gdLst/>
              <a:ahLst/>
              <a:cxnLst/>
              <a:rect l="l" t="t" r="r" b="b"/>
              <a:pathLst>
                <a:path w="3041" h="2585" extrusionOk="0">
                  <a:moveTo>
                    <a:pt x="639" y="1"/>
                  </a:moveTo>
                  <a:cubicBezTo>
                    <a:pt x="548" y="1"/>
                    <a:pt x="152" y="1"/>
                    <a:pt x="152" y="62"/>
                  </a:cubicBezTo>
                  <a:cubicBezTo>
                    <a:pt x="1" y="761"/>
                    <a:pt x="274" y="1429"/>
                    <a:pt x="730" y="1946"/>
                  </a:cubicBezTo>
                  <a:cubicBezTo>
                    <a:pt x="973" y="2250"/>
                    <a:pt x="1429" y="2463"/>
                    <a:pt x="1824" y="2554"/>
                  </a:cubicBezTo>
                  <a:cubicBezTo>
                    <a:pt x="1845" y="2534"/>
                    <a:pt x="1865" y="2527"/>
                    <a:pt x="1884" y="2527"/>
                  </a:cubicBezTo>
                  <a:cubicBezTo>
                    <a:pt x="1922" y="2527"/>
                    <a:pt x="1956" y="2554"/>
                    <a:pt x="1976" y="2554"/>
                  </a:cubicBezTo>
                  <a:cubicBezTo>
                    <a:pt x="2128" y="2584"/>
                    <a:pt x="2280" y="2584"/>
                    <a:pt x="2432" y="2584"/>
                  </a:cubicBezTo>
                  <a:cubicBezTo>
                    <a:pt x="2463" y="2584"/>
                    <a:pt x="2736" y="2554"/>
                    <a:pt x="2736" y="2493"/>
                  </a:cubicBezTo>
                  <a:cubicBezTo>
                    <a:pt x="3040" y="1703"/>
                    <a:pt x="2432" y="761"/>
                    <a:pt x="1794" y="335"/>
                  </a:cubicBezTo>
                  <a:cubicBezTo>
                    <a:pt x="1429" y="122"/>
                    <a:pt x="1034" y="1"/>
                    <a:pt x="63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3" name="Google Shape;23009;p77">
              <a:extLst>
                <a:ext uri="{FF2B5EF4-FFF2-40B4-BE49-F238E27FC236}">
                  <a16:creationId xmlns:a16="http://schemas.microsoft.com/office/drawing/2014/main" id="{4DA3877A-8795-0A29-2B07-C3C561DE30FD}"/>
                </a:ext>
              </a:extLst>
            </p:cNvPr>
            <p:cNvSpPr/>
            <p:nvPr/>
          </p:nvSpPr>
          <p:spPr>
            <a:xfrm flipH="1">
              <a:off x="2355863" y="2500725"/>
              <a:ext cx="24325" cy="26625"/>
            </a:xfrm>
            <a:custGeom>
              <a:avLst/>
              <a:gdLst/>
              <a:ahLst/>
              <a:cxnLst/>
              <a:rect l="l" t="t" r="r" b="b"/>
              <a:pathLst>
                <a:path w="973" h="1065" extrusionOk="0">
                  <a:moveTo>
                    <a:pt x="973" y="1"/>
                  </a:moveTo>
                  <a:cubicBezTo>
                    <a:pt x="426" y="31"/>
                    <a:pt x="0" y="487"/>
                    <a:pt x="0" y="1065"/>
                  </a:cubicBezTo>
                  <a:cubicBezTo>
                    <a:pt x="517" y="1034"/>
                    <a:pt x="973" y="578"/>
                    <a:pt x="97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4" name="Google Shape;23010;p77">
              <a:extLst>
                <a:ext uri="{FF2B5EF4-FFF2-40B4-BE49-F238E27FC236}">
                  <a16:creationId xmlns:a16="http://schemas.microsoft.com/office/drawing/2014/main" id="{83F45620-BA48-F92B-796B-EAAD06F06FED}"/>
                </a:ext>
              </a:extLst>
            </p:cNvPr>
            <p:cNvSpPr/>
            <p:nvPr/>
          </p:nvSpPr>
          <p:spPr>
            <a:xfrm flipH="1">
              <a:off x="2320138" y="2487825"/>
              <a:ext cx="44100" cy="31675"/>
            </a:xfrm>
            <a:custGeom>
              <a:avLst/>
              <a:gdLst/>
              <a:ahLst/>
              <a:cxnLst/>
              <a:rect l="l" t="t" r="r" b="b"/>
              <a:pathLst>
                <a:path w="1764" h="1267" extrusionOk="0">
                  <a:moveTo>
                    <a:pt x="122" y="0"/>
                  </a:moveTo>
                  <a:cubicBezTo>
                    <a:pt x="61" y="0"/>
                    <a:pt x="61" y="0"/>
                    <a:pt x="31" y="31"/>
                  </a:cubicBezTo>
                  <a:cubicBezTo>
                    <a:pt x="1" y="61"/>
                    <a:pt x="1" y="61"/>
                    <a:pt x="1" y="91"/>
                  </a:cubicBezTo>
                  <a:cubicBezTo>
                    <a:pt x="1" y="122"/>
                    <a:pt x="1" y="122"/>
                    <a:pt x="31" y="183"/>
                  </a:cubicBezTo>
                  <a:cubicBezTo>
                    <a:pt x="122" y="274"/>
                    <a:pt x="183" y="365"/>
                    <a:pt x="305" y="426"/>
                  </a:cubicBezTo>
                  <a:cubicBezTo>
                    <a:pt x="426" y="517"/>
                    <a:pt x="487" y="578"/>
                    <a:pt x="608" y="669"/>
                  </a:cubicBezTo>
                  <a:lnTo>
                    <a:pt x="943" y="882"/>
                  </a:lnTo>
                  <a:cubicBezTo>
                    <a:pt x="973" y="942"/>
                    <a:pt x="1064" y="942"/>
                    <a:pt x="1095" y="973"/>
                  </a:cubicBezTo>
                  <a:cubicBezTo>
                    <a:pt x="1125" y="1003"/>
                    <a:pt x="1186" y="1003"/>
                    <a:pt x="1247" y="1034"/>
                  </a:cubicBezTo>
                  <a:cubicBezTo>
                    <a:pt x="1368" y="1125"/>
                    <a:pt x="1490" y="1186"/>
                    <a:pt x="1642" y="1246"/>
                  </a:cubicBezTo>
                  <a:lnTo>
                    <a:pt x="1672" y="1246"/>
                  </a:lnTo>
                  <a:cubicBezTo>
                    <a:pt x="1672" y="1259"/>
                    <a:pt x="1678" y="1266"/>
                    <a:pt x="1684" y="1266"/>
                  </a:cubicBezTo>
                  <a:cubicBezTo>
                    <a:pt x="1692" y="1266"/>
                    <a:pt x="1703" y="1252"/>
                    <a:pt x="1703" y="1216"/>
                  </a:cubicBezTo>
                  <a:cubicBezTo>
                    <a:pt x="1764" y="1155"/>
                    <a:pt x="1703" y="1094"/>
                    <a:pt x="1672" y="1064"/>
                  </a:cubicBezTo>
                  <a:cubicBezTo>
                    <a:pt x="1490" y="942"/>
                    <a:pt x="1247" y="821"/>
                    <a:pt x="1064" y="699"/>
                  </a:cubicBezTo>
                  <a:cubicBezTo>
                    <a:pt x="973" y="669"/>
                    <a:pt x="882" y="578"/>
                    <a:pt x="791" y="547"/>
                  </a:cubicBezTo>
                  <a:cubicBezTo>
                    <a:pt x="639" y="486"/>
                    <a:pt x="487" y="365"/>
                    <a:pt x="365" y="243"/>
                  </a:cubicBezTo>
                  <a:cubicBezTo>
                    <a:pt x="335" y="213"/>
                    <a:pt x="305" y="213"/>
                    <a:pt x="305" y="183"/>
                  </a:cubicBezTo>
                  <a:cubicBezTo>
                    <a:pt x="274" y="152"/>
                    <a:pt x="213" y="61"/>
                    <a:pt x="183" y="31"/>
                  </a:cubicBezTo>
                  <a:cubicBezTo>
                    <a:pt x="183" y="0"/>
                    <a:pt x="153" y="0"/>
                    <a:pt x="12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5" name="Google Shape;23011;p77">
              <a:extLst>
                <a:ext uri="{FF2B5EF4-FFF2-40B4-BE49-F238E27FC236}">
                  <a16:creationId xmlns:a16="http://schemas.microsoft.com/office/drawing/2014/main" id="{FABD6277-6AE7-A5E8-5B41-750DB809A2F0}"/>
                </a:ext>
              </a:extLst>
            </p:cNvPr>
            <p:cNvSpPr/>
            <p:nvPr/>
          </p:nvSpPr>
          <p:spPr>
            <a:xfrm flipH="1">
              <a:off x="2318613" y="2480225"/>
              <a:ext cx="41075" cy="9900"/>
            </a:xfrm>
            <a:custGeom>
              <a:avLst/>
              <a:gdLst/>
              <a:ahLst/>
              <a:cxnLst/>
              <a:rect l="l" t="t" r="r" b="b"/>
              <a:pathLst>
                <a:path w="1643" h="396" extrusionOk="0">
                  <a:moveTo>
                    <a:pt x="123" y="0"/>
                  </a:moveTo>
                  <a:cubicBezTo>
                    <a:pt x="92" y="0"/>
                    <a:pt x="1" y="31"/>
                    <a:pt x="1" y="91"/>
                  </a:cubicBezTo>
                  <a:cubicBezTo>
                    <a:pt x="1" y="152"/>
                    <a:pt x="1" y="152"/>
                    <a:pt x="62" y="183"/>
                  </a:cubicBezTo>
                  <a:cubicBezTo>
                    <a:pt x="92" y="213"/>
                    <a:pt x="92" y="213"/>
                    <a:pt x="123" y="213"/>
                  </a:cubicBezTo>
                  <a:lnTo>
                    <a:pt x="913" y="335"/>
                  </a:lnTo>
                  <a:cubicBezTo>
                    <a:pt x="1126" y="365"/>
                    <a:pt x="1338" y="365"/>
                    <a:pt x="1521" y="395"/>
                  </a:cubicBezTo>
                  <a:cubicBezTo>
                    <a:pt x="1582" y="395"/>
                    <a:pt x="1642" y="365"/>
                    <a:pt x="1642" y="304"/>
                  </a:cubicBezTo>
                  <a:cubicBezTo>
                    <a:pt x="1642" y="243"/>
                    <a:pt x="1642" y="243"/>
                    <a:pt x="1612" y="213"/>
                  </a:cubicBezTo>
                  <a:cubicBezTo>
                    <a:pt x="1582" y="183"/>
                    <a:pt x="1582" y="183"/>
                    <a:pt x="1521" y="183"/>
                  </a:cubicBezTo>
                  <a:cubicBezTo>
                    <a:pt x="1338" y="152"/>
                    <a:pt x="1095" y="152"/>
                    <a:pt x="913" y="91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6" name="Google Shape;23012;p77">
              <a:extLst>
                <a:ext uri="{FF2B5EF4-FFF2-40B4-BE49-F238E27FC236}">
                  <a16:creationId xmlns:a16="http://schemas.microsoft.com/office/drawing/2014/main" id="{6016FAF5-7A9E-408A-0013-B6A82B4044DE}"/>
                </a:ext>
              </a:extLst>
            </p:cNvPr>
            <p:cNvSpPr/>
            <p:nvPr/>
          </p:nvSpPr>
          <p:spPr>
            <a:xfrm flipH="1">
              <a:off x="2333063" y="2461225"/>
              <a:ext cx="23575" cy="9900"/>
            </a:xfrm>
            <a:custGeom>
              <a:avLst/>
              <a:gdLst/>
              <a:ahLst/>
              <a:cxnLst/>
              <a:rect l="l" t="t" r="r" b="b"/>
              <a:pathLst>
                <a:path w="943" h="396" extrusionOk="0">
                  <a:moveTo>
                    <a:pt x="852" y="0"/>
                  </a:moveTo>
                  <a:cubicBezTo>
                    <a:pt x="760" y="31"/>
                    <a:pt x="700" y="61"/>
                    <a:pt x="578" y="61"/>
                  </a:cubicBezTo>
                  <a:cubicBezTo>
                    <a:pt x="548" y="61"/>
                    <a:pt x="487" y="91"/>
                    <a:pt x="456" y="91"/>
                  </a:cubicBezTo>
                  <a:cubicBezTo>
                    <a:pt x="426" y="91"/>
                    <a:pt x="396" y="122"/>
                    <a:pt x="335" y="122"/>
                  </a:cubicBezTo>
                  <a:cubicBezTo>
                    <a:pt x="274" y="122"/>
                    <a:pt x="244" y="183"/>
                    <a:pt x="152" y="183"/>
                  </a:cubicBezTo>
                  <a:lnTo>
                    <a:pt x="122" y="183"/>
                  </a:lnTo>
                  <a:cubicBezTo>
                    <a:pt x="92" y="183"/>
                    <a:pt x="92" y="183"/>
                    <a:pt x="31" y="213"/>
                  </a:cubicBezTo>
                  <a:cubicBezTo>
                    <a:pt x="1" y="213"/>
                    <a:pt x="1" y="243"/>
                    <a:pt x="1" y="274"/>
                  </a:cubicBezTo>
                  <a:cubicBezTo>
                    <a:pt x="1" y="335"/>
                    <a:pt x="1" y="335"/>
                    <a:pt x="31" y="365"/>
                  </a:cubicBezTo>
                  <a:cubicBezTo>
                    <a:pt x="31" y="365"/>
                    <a:pt x="61" y="365"/>
                    <a:pt x="122" y="395"/>
                  </a:cubicBezTo>
                  <a:cubicBezTo>
                    <a:pt x="183" y="395"/>
                    <a:pt x="304" y="365"/>
                    <a:pt x="396" y="365"/>
                  </a:cubicBezTo>
                  <a:cubicBezTo>
                    <a:pt x="456" y="335"/>
                    <a:pt x="548" y="335"/>
                    <a:pt x="608" y="304"/>
                  </a:cubicBezTo>
                  <a:cubicBezTo>
                    <a:pt x="700" y="243"/>
                    <a:pt x="791" y="213"/>
                    <a:pt x="882" y="183"/>
                  </a:cubicBezTo>
                  <a:cubicBezTo>
                    <a:pt x="912" y="183"/>
                    <a:pt x="943" y="91"/>
                    <a:pt x="943" y="61"/>
                  </a:cubicBezTo>
                  <a:cubicBezTo>
                    <a:pt x="943" y="31"/>
                    <a:pt x="882" y="0"/>
                    <a:pt x="85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7" name="Google Shape;23013;p77">
              <a:extLst>
                <a:ext uri="{FF2B5EF4-FFF2-40B4-BE49-F238E27FC236}">
                  <a16:creationId xmlns:a16="http://schemas.microsoft.com/office/drawing/2014/main" id="{839ACACA-9926-571F-3280-FE2D5205C634}"/>
                </a:ext>
              </a:extLst>
            </p:cNvPr>
            <p:cNvSpPr/>
            <p:nvPr/>
          </p:nvSpPr>
          <p:spPr>
            <a:xfrm flipH="1">
              <a:off x="2349013" y="2500925"/>
              <a:ext cx="25850" cy="21875"/>
            </a:xfrm>
            <a:custGeom>
              <a:avLst/>
              <a:gdLst/>
              <a:ahLst/>
              <a:cxnLst/>
              <a:rect l="l" t="t" r="r" b="b"/>
              <a:pathLst>
                <a:path w="1034" h="875" extrusionOk="0">
                  <a:moveTo>
                    <a:pt x="118" y="0"/>
                  </a:moveTo>
                  <a:cubicBezTo>
                    <a:pt x="91" y="0"/>
                    <a:pt x="61" y="8"/>
                    <a:pt x="30" y="23"/>
                  </a:cubicBezTo>
                  <a:cubicBezTo>
                    <a:pt x="0" y="84"/>
                    <a:pt x="0" y="145"/>
                    <a:pt x="30" y="175"/>
                  </a:cubicBezTo>
                  <a:cubicBezTo>
                    <a:pt x="122" y="297"/>
                    <a:pt x="182" y="388"/>
                    <a:pt x="304" y="449"/>
                  </a:cubicBezTo>
                  <a:cubicBezTo>
                    <a:pt x="395" y="540"/>
                    <a:pt x="456" y="570"/>
                    <a:pt x="547" y="631"/>
                  </a:cubicBezTo>
                  <a:cubicBezTo>
                    <a:pt x="669" y="722"/>
                    <a:pt x="730" y="783"/>
                    <a:pt x="851" y="874"/>
                  </a:cubicBezTo>
                  <a:lnTo>
                    <a:pt x="881" y="874"/>
                  </a:lnTo>
                  <a:cubicBezTo>
                    <a:pt x="912" y="874"/>
                    <a:pt x="1003" y="874"/>
                    <a:pt x="1003" y="844"/>
                  </a:cubicBezTo>
                  <a:cubicBezTo>
                    <a:pt x="1033" y="783"/>
                    <a:pt x="1003" y="722"/>
                    <a:pt x="942" y="692"/>
                  </a:cubicBezTo>
                  <a:cubicBezTo>
                    <a:pt x="851" y="601"/>
                    <a:pt x="760" y="540"/>
                    <a:pt x="669" y="449"/>
                  </a:cubicBezTo>
                  <a:cubicBezTo>
                    <a:pt x="578" y="388"/>
                    <a:pt x="517" y="327"/>
                    <a:pt x="426" y="266"/>
                  </a:cubicBezTo>
                  <a:lnTo>
                    <a:pt x="182" y="23"/>
                  </a:lnTo>
                  <a:cubicBezTo>
                    <a:pt x="167" y="8"/>
                    <a:pt x="144" y="0"/>
                    <a:pt x="11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8" name="Google Shape;23014;p77">
              <a:extLst>
                <a:ext uri="{FF2B5EF4-FFF2-40B4-BE49-F238E27FC236}">
                  <a16:creationId xmlns:a16="http://schemas.microsoft.com/office/drawing/2014/main" id="{110FCF31-632E-6CB3-FD92-2F6D03181D78}"/>
                </a:ext>
              </a:extLst>
            </p:cNvPr>
            <p:cNvSpPr/>
            <p:nvPr/>
          </p:nvSpPr>
          <p:spPr>
            <a:xfrm flipH="1">
              <a:off x="2342163" y="2439175"/>
              <a:ext cx="21325" cy="24350"/>
            </a:xfrm>
            <a:custGeom>
              <a:avLst/>
              <a:gdLst/>
              <a:ahLst/>
              <a:cxnLst/>
              <a:rect l="l" t="t" r="r" b="b"/>
              <a:pathLst>
                <a:path w="853" h="974" extrusionOk="0">
                  <a:moveTo>
                    <a:pt x="730" y="1"/>
                  </a:moveTo>
                  <a:cubicBezTo>
                    <a:pt x="700" y="1"/>
                    <a:pt x="700" y="1"/>
                    <a:pt x="639" y="31"/>
                  </a:cubicBezTo>
                  <a:cubicBezTo>
                    <a:pt x="457" y="305"/>
                    <a:pt x="244" y="578"/>
                    <a:pt x="31" y="791"/>
                  </a:cubicBezTo>
                  <a:cubicBezTo>
                    <a:pt x="1" y="822"/>
                    <a:pt x="31" y="913"/>
                    <a:pt x="92" y="943"/>
                  </a:cubicBezTo>
                  <a:lnTo>
                    <a:pt x="123" y="943"/>
                  </a:lnTo>
                  <a:cubicBezTo>
                    <a:pt x="153" y="973"/>
                    <a:pt x="214" y="973"/>
                    <a:pt x="214" y="973"/>
                  </a:cubicBezTo>
                  <a:cubicBezTo>
                    <a:pt x="244" y="973"/>
                    <a:pt x="244" y="943"/>
                    <a:pt x="275" y="943"/>
                  </a:cubicBezTo>
                  <a:cubicBezTo>
                    <a:pt x="457" y="730"/>
                    <a:pt x="609" y="457"/>
                    <a:pt x="822" y="214"/>
                  </a:cubicBezTo>
                  <a:lnTo>
                    <a:pt x="822" y="183"/>
                  </a:lnTo>
                  <a:cubicBezTo>
                    <a:pt x="822" y="153"/>
                    <a:pt x="852" y="153"/>
                    <a:pt x="852" y="122"/>
                  </a:cubicBezTo>
                  <a:cubicBezTo>
                    <a:pt x="852" y="62"/>
                    <a:pt x="852" y="62"/>
                    <a:pt x="822" y="31"/>
                  </a:cubicBezTo>
                  <a:cubicBezTo>
                    <a:pt x="822" y="1"/>
                    <a:pt x="761" y="1"/>
                    <a:pt x="73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9" name="Google Shape;23015;p77">
              <a:extLst>
                <a:ext uri="{FF2B5EF4-FFF2-40B4-BE49-F238E27FC236}">
                  <a16:creationId xmlns:a16="http://schemas.microsoft.com/office/drawing/2014/main" id="{A76B53B4-4EFC-5D79-45F3-D3B653AC9141}"/>
                </a:ext>
              </a:extLst>
            </p:cNvPr>
            <p:cNvSpPr/>
            <p:nvPr/>
          </p:nvSpPr>
          <p:spPr>
            <a:xfrm flipH="1">
              <a:off x="1133188" y="1862425"/>
              <a:ext cx="52450" cy="72225"/>
            </a:xfrm>
            <a:custGeom>
              <a:avLst/>
              <a:gdLst/>
              <a:ahLst/>
              <a:cxnLst/>
              <a:rect l="l" t="t" r="r" b="b"/>
              <a:pathLst>
                <a:path w="2098" h="2889" extrusionOk="0">
                  <a:moveTo>
                    <a:pt x="1368" y="1"/>
                  </a:moveTo>
                  <a:cubicBezTo>
                    <a:pt x="304" y="457"/>
                    <a:pt x="0" y="2067"/>
                    <a:pt x="821" y="2888"/>
                  </a:cubicBezTo>
                  <a:cubicBezTo>
                    <a:pt x="1672" y="2402"/>
                    <a:pt x="2098" y="1216"/>
                    <a:pt x="1611" y="305"/>
                  </a:cubicBezTo>
                  <a:cubicBezTo>
                    <a:pt x="1520" y="183"/>
                    <a:pt x="1459" y="122"/>
                    <a:pt x="136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0" name="Google Shape;23016;p77">
              <a:extLst>
                <a:ext uri="{FF2B5EF4-FFF2-40B4-BE49-F238E27FC236}">
                  <a16:creationId xmlns:a16="http://schemas.microsoft.com/office/drawing/2014/main" id="{1C8856A8-A0A8-70B9-9C3F-B737583BA3B2}"/>
                </a:ext>
              </a:extLst>
            </p:cNvPr>
            <p:cNvSpPr/>
            <p:nvPr/>
          </p:nvSpPr>
          <p:spPr>
            <a:xfrm flipH="1">
              <a:off x="1048838" y="1790700"/>
              <a:ext cx="108700" cy="87175"/>
            </a:xfrm>
            <a:custGeom>
              <a:avLst/>
              <a:gdLst/>
              <a:ahLst/>
              <a:cxnLst/>
              <a:rect l="l" t="t" r="r" b="b"/>
              <a:pathLst>
                <a:path w="4348" h="3487" extrusionOk="0">
                  <a:moveTo>
                    <a:pt x="2952" y="1"/>
                  </a:moveTo>
                  <a:cubicBezTo>
                    <a:pt x="2725" y="1"/>
                    <a:pt x="2496" y="32"/>
                    <a:pt x="2281" y="104"/>
                  </a:cubicBezTo>
                  <a:cubicBezTo>
                    <a:pt x="1764" y="256"/>
                    <a:pt x="1278" y="438"/>
                    <a:pt x="913" y="863"/>
                  </a:cubicBezTo>
                  <a:cubicBezTo>
                    <a:pt x="761" y="1015"/>
                    <a:pt x="548" y="1228"/>
                    <a:pt x="457" y="1471"/>
                  </a:cubicBezTo>
                  <a:cubicBezTo>
                    <a:pt x="183" y="1958"/>
                    <a:pt x="1" y="2505"/>
                    <a:pt x="92" y="3052"/>
                  </a:cubicBezTo>
                  <a:cubicBezTo>
                    <a:pt x="168" y="3405"/>
                    <a:pt x="788" y="3486"/>
                    <a:pt x="1170" y="3486"/>
                  </a:cubicBezTo>
                  <a:cubicBezTo>
                    <a:pt x="1248" y="3486"/>
                    <a:pt x="1317" y="3483"/>
                    <a:pt x="1369" y="3477"/>
                  </a:cubicBezTo>
                  <a:cubicBezTo>
                    <a:pt x="2007" y="3447"/>
                    <a:pt x="2767" y="3204"/>
                    <a:pt x="3253" y="2718"/>
                  </a:cubicBezTo>
                  <a:cubicBezTo>
                    <a:pt x="3861" y="2079"/>
                    <a:pt x="4348" y="1228"/>
                    <a:pt x="4165" y="316"/>
                  </a:cubicBezTo>
                  <a:cubicBezTo>
                    <a:pt x="4135" y="225"/>
                    <a:pt x="3740" y="104"/>
                    <a:pt x="3679" y="104"/>
                  </a:cubicBezTo>
                  <a:cubicBezTo>
                    <a:pt x="3454" y="39"/>
                    <a:pt x="3204" y="1"/>
                    <a:pt x="295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1" name="Google Shape;23017;p77">
              <a:extLst>
                <a:ext uri="{FF2B5EF4-FFF2-40B4-BE49-F238E27FC236}">
                  <a16:creationId xmlns:a16="http://schemas.microsoft.com/office/drawing/2014/main" id="{638A8E49-311D-D13A-75B2-0E5CFD5A4C43}"/>
                </a:ext>
              </a:extLst>
            </p:cNvPr>
            <p:cNvSpPr/>
            <p:nvPr/>
          </p:nvSpPr>
          <p:spPr>
            <a:xfrm flipH="1">
              <a:off x="1048838" y="1862525"/>
              <a:ext cx="102600" cy="98725"/>
            </a:xfrm>
            <a:custGeom>
              <a:avLst/>
              <a:gdLst/>
              <a:ahLst/>
              <a:cxnLst/>
              <a:rect l="l" t="t" r="r" b="b"/>
              <a:pathLst>
                <a:path w="4104" h="3949" extrusionOk="0">
                  <a:moveTo>
                    <a:pt x="861" y="0"/>
                  </a:moveTo>
                  <a:cubicBezTo>
                    <a:pt x="612" y="0"/>
                    <a:pt x="363" y="36"/>
                    <a:pt x="122" y="149"/>
                  </a:cubicBezTo>
                  <a:cubicBezTo>
                    <a:pt x="31" y="179"/>
                    <a:pt x="0" y="453"/>
                    <a:pt x="0" y="544"/>
                  </a:cubicBezTo>
                  <a:cubicBezTo>
                    <a:pt x="0" y="756"/>
                    <a:pt x="0" y="1030"/>
                    <a:pt x="31" y="1243"/>
                  </a:cubicBezTo>
                  <a:cubicBezTo>
                    <a:pt x="213" y="1820"/>
                    <a:pt x="456" y="2428"/>
                    <a:pt x="882" y="2884"/>
                  </a:cubicBezTo>
                  <a:cubicBezTo>
                    <a:pt x="1307" y="3310"/>
                    <a:pt x="1885" y="3644"/>
                    <a:pt x="2432" y="3796"/>
                  </a:cubicBezTo>
                  <a:cubicBezTo>
                    <a:pt x="2888" y="3918"/>
                    <a:pt x="3283" y="3918"/>
                    <a:pt x="3739" y="3948"/>
                  </a:cubicBezTo>
                  <a:cubicBezTo>
                    <a:pt x="4104" y="3219"/>
                    <a:pt x="4012" y="2307"/>
                    <a:pt x="3556" y="1638"/>
                  </a:cubicBezTo>
                  <a:cubicBezTo>
                    <a:pt x="3435" y="1395"/>
                    <a:pt x="3283" y="1182"/>
                    <a:pt x="3070" y="1000"/>
                  </a:cubicBezTo>
                  <a:cubicBezTo>
                    <a:pt x="2705" y="544"/>
                    <a:pt x="2097" y="179"/>
                    <a:pt x="1520" y="57"/>
                  </a:cubicBezTo>
                  <a:cubicBezTo>
                    <a:pt x="1305" y="29"/>
                    <a:pt x="1083" y="0"/>
                    <a:pt x="86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2" name="Google Shape;23018;p77">
              <a:extLst>
                <a:ext uri="{FF2B5EF4-FFF2-40B4-BE49-F238E27FC236}">
                  <a16:creationId xmlns:a16="http://schemas.microsoft.com/office/drawing/2014/main" id="{D9325B15-E07A-3CD5-FB0B-0D11637DC902}"/>
                </a:ext>
              </a:extLst>
            </p:cNvPr>
            <p:cNvSpPr/>
            <p:nvPr/>
          </p:nvSpPr>
          <p:spPr>
            <a:xfrm flipH="1">
              <a:off x="1145338" y="1890425"/>
              <a:ext cx="47900" cy="43650"/>
            </a:xfrm>
            <a:custGeom>
              <a:avLst/>
              <a:gdLst/>
              <a:ahLst/>
              <a:cxnLst/>
              <a:rect l="l" t="t" r="r" b="b"/>
              <a:pathLst>
                <a:path w="1916" h="1746" extrusionOk="0">
                  <a:moveTo>
                    <a:pt x="1377" y="1"/>
                  </a:moveTo>
                  <a:cubicBezTo>
                    <a:pt x="1306" y="1"/>
                    <a:pt x="1239" y="14"/>
                    <a:pt x="1186" y="36"/>
                  </a:cubicBezTo>
                  <a:cubicBezTo>
                    <a:pt x="851" y="96"/>
                    <a:pt x="578" y="248"/>
                    <a:pt x="395" y="522"/>
                  </a:cubicBezTo>
                  <a:cubicBezTo>
                    <a:pt x="213" y="796"/>
                    <a:pt x="0" y="1343"/>
                    <a:pt x="274" y="1616"/>
                  </a:cubicBezTo>
                  <a:cubicBezTo>
                    <a:pt x="358" y="1709"/>
                    <a:pt x="473" y="1745"/>
                    <a:pt x="598" y="1745"/>
                  </a:cubicBezTo>
                  <a:cubicBezTo>
                    <a:pt x="883" y="1745"/>
                    <a:pt x="1221" y="1560"/>
                    <a:pt x="1368" y="1434"/>
                  </a:cubicBezTo>
                  <a:cubicBezTo>
                    <a:pt x="1733" y="1130"/>
                    <a:pt x="1915" y="583"/>
                    <a:pt x="1733" y="188"/>
                  </a:cubicBezTo>
                  <a:cubicBezTo>
                    <a:pt x="1654" y="49"/>
                    <a:pt x="1510" y="1"/>
                    <a:pt x="137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3" name="Google Shape;23019;p77">
              <a:extLst>
                <a:ext uri="{FF2B5EF4-FFF2-40B4-BE49-F238E27FC236}">
                  <a16:creationId xmlns:a16="http://schemas.microsoft.com/office/drawing/2014/main" id="{40EF729F-3C24-3FBA-DD7C-AA44E7FB8C39}"/>
                </a:ext>
              </a:extLst>
            </p:cNvPr>
            <p:cNvSpPr/>
            <p:nvPr/>
          </p:nvSpPr>
          <p:spPr>
            <a:xfrm flipH="1">
              <a:off x="1145338" y="1881850"/>
              <a:ext cx="79050" cy="86475"/>
            </a:xfrm>
            <a:custGeom>
              <a:avLst/>
              <a:gdLst/>
              <a:ahLst/>
              <a:cxnLst/>
              <a:rect l="l" t="t" r="r" b="b"/>
              <a:pathLst>
                <a:path w="3162" h="3459" extrusionOk="0">
                  <a:moveTo>
                    <a:pt x="2260" y="1"/>
                  </a:moveTo>
                  <a:cubicBezTo>
                    <a:pt x="2003" y="1"/>
                    <a:pt x="1694" y="108"/>
                    <a:pt x="1520" y="166"/>
                  </a:cubicBezTo>
                  <a:cubicBezTo>
                    <a:pt x="912" y="439"/>
                    <a:pt x="486" y="895"/>
                    <a:pt x="243" y="1503"/>
                  </a:cubicBezTo>
                  <a:cubicBezTo>
                    <a:pt x="31" y="1898"/>
                    <a:pt x="0" y="2354"/>
                    <a:pt x="91" y="2749"/>
                  </a:cubicBezTo>
                  <a:cubicBezTo>
                    <a:pt x="122" y="2962"/>
                    <a:pt x="152" y="3205"/>
                    <a:pt x="304" y="3327"/>
                  </a:cubicBezTo>
                  <a:cubicBezTo>
                    <a:pt x="414" y="3436"/>
                    <a:pt x="567" y="3458"/>
                    <a:pt x="724" y="3458"/>
                  </a:cubicBezTo>
                  <a:cubicBezTo>
                    <a:pt x="829" y="3458"/>
                    <a:pt x="936" y="3449"/>
                    <a:pt x="1034" y="3449"/>
                  </a:cubicBezTo>
                  <a:cubicBezTo>
                    <a:pt x="1459" y="3418"/>
                    <a:pt x="1915" y="3114"/>
                    <a:pt x="2219" y="2841"/>
                  </a:cubicBezTo>
                  <a:cubicBezTo>
                    <a:pt x="2827" y="2294"/>
                    <a:pt x="3161" y="1169"/>
                    <a:pt x="2766" y="379"/>
                  </a:cubicBezTo>
                  <a:cubicBezTo>
                    <a:pt x="2736" y="287"/>
                    <a:pt x="2705" y="227"/>
                    <a:pt x="2614" y="135"/>
                  </a:cubicBezTo>
                  <a:cubicBezTo>
                    <a:pt x="2537" y="36"/>
                    <a:pt x="2407" y="1"/>
                    <a:pt x="226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4" name="Google Shape;23020;p77">
              <a:extLst>
                <a:ext uri="{FF2B5EF4-FFF2-40B4-BE49-F238E27FC236}">
                  <a16:creationId xmlns:a16="http://schemas.microsoft.com/office/drawing/2014/main" id="{9F416A52-D47E-257B-FBC8-A62585EFAAAE}"/>
                </a:ext>
              </a:extLst>
            </p:cNvPr>
            <p:cNvSpPr/>
            <p:nvPr/>
          </p:nvSpPr>
          <p:spPr>
            <a:xfrm flipH="1">
              <a:off x="1141538" y="1837500"/>
              <a:ext cx="148200" cy="89250"/>
            </a:xfrm>
            <a:custGeom>
              <a:avLst/>
              <a:gdLst/>
              <a:ahLst/>
              <a:cxnLst/>
              <a:rect l="l" t="t" r="r" b="b"/>
              <a:pathLst>
                <a:path w="5928" h="3570" extrusionOk="0">
                  <a:moveTo>
                    <a:pt x="4431" y="3298"/>
                  </a:moveTo>
                  <a:cubicBezTo>
                    <a:pt x="4426" y="3303"/>
                    <a:pt x="4419" y="3308"/>
                    <a:pt x="4407" y="3308"/>
                  </a:cubicBezTo>
                  <a:cubicBezTo>
                    <a:pt x="4415" y="3304"/>
                    <a:pt x="4423" y="3301"/>
                    <a:pt x="4431" y="3298"/>
                  </a:cubicBezTo>
                  <a:close/>
                  <a:moveTo>
                    <a:pt x="4438" y="3277"/>
                  </a:moveTo>
                  <a:lnTo>
                    <a:pt x="4438" y="3277"/>
                  </a:lnTo>
                  <a:cubicBezTo>
                    <a:pt x="4377" y="3308"/>
                    <a:pt x="4286" y="3368"/>
                    <a:pt x="4255" y="3368"/>
                  </a:cubicBezTo>
                  <a:cubicBezTo>
                    <a:pt x="4316" y="3308"/>
                    <a:pt x="4377" y="3308"/>
                    <a:pt x="4438" y="3277"/>
                  </a:cubicBezTo>
                  <a:close/>
                  <a:moveTo>
                    <a:pt x="2794" y="0"/>
                  </a:moveTo>
                  <a:cubicBezTo>
                    <a:pt x="2012" y="0"/>
                    <a:pt x="1234" y="274"/>
                    <a:pt x="608" y="724"/>
                  </a:cubicBezTo>
                  <a:cubicBezTo>
                    <a:pt x="274" y="998"/>
                    <a:pt x="0" y="1302"/>
                    <a:pt x="152" y="1757"/>
                  </a:cubicBezTo>
                  <a:cubicBezTo>
                    <a:pt x="334" y="2244"/>
                    <a:pt x="760" y="2639"/>
                    <a:pt x="1186" y="2943"/>
                  </a:cubicBezTo>
                  <a:cubicBezTo>
                    <a:pt x="1672" y="3277"/>
                    <a:pt x="2249" y="3460"/>
                    <a:pt x="2796" y="3551"/>
                  </a:cubicBezTo>
                  <a:cubicBezTo>
                    <a:pt x="2914" y="3563"/>
                    <a:pt x="3032" y="3569"/>
                    <a:pt x="3150" y="3569"/>
                  </a:cubicBezTo>
                  <a:cubicBezTo>
                    <a:pt x="3607" y="3569"/>
                    <a:pt x="4057" y="3477"/>
                    <a:pt x="4468" y="3308"/>
                  </a:cubicBezTo>
                  <a:cubicBezTo>
                    <a:pt x="5015" y="3095"/>
                    <a:pt x="5502" y="2821"/>
                    <a:pt x="5806" y="2305"/>
                  </a:cubicBezTo>
                  <a:cubicBezTo>
                    <a:pt x="5927" y="2092"/>
                    <a:pt x="5836" y="1879"/>
                    <a:pt x="5745" y="1697"/>
                  </a:cubicBezTo>
                  <a:cubicBezTo>
                    <a:pt x="5623" y="1484"/>
                    <a:pt x="5502" y="1302"/>
                    <a:pt x="5441" y="1241"/>
                  </a:cubicBezTo>
                  <a:cubicBezTo>
                    <a:pt x="5046" y="785"/>
                    <a:pt x="4590" y="511"/>
                    <a:pt x="4073" y="268"/>
                  </a:cubicBezTo>
                  <a:cubicBezTo>
                    <a:pt x="3662" y="84"/>
                    <a:pt x="3227" y="0"/>
                    <a:pt x="279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5" name="Google Shape;23021;p77">
              <a:extLst>
                <a:ext uri="{FF2B5EF4-FFF2-40B4-BE49-F238E27FC236}">
                  <a16:creationId xmlns:a16="http://schemas.microsoft.com/office/drawing/2014/main" id="{02AEF035-FD35-36CC-AF31-0DE6BD7358C3}"/>
                </a:ext>
              </a:extLst>
            </p:cNvPr>
            <p:cNvSpPr/>
            <p:nvPr/>
          </p:nvSpPr>
          <p:spPr>
            <a:xfrm flipH="1">
              <a:off x="1145338" y="1749150"/>
              <a:ext cx="88175" cy="119425"/>
            </a:xfrm>
            <a:custGeom>
              <a:avLst/>
              <a:gdLst/>
              <a:ahLst/>
              <a:cxnLst/>
              <a:rect l="l" t="t" r="r" b="b"/>
              <a:pathLst>
                <a:path w="3527" h="4777" extrusionOk="0">
                  <a:moveTo>
                    <a:pt x="823" y="0"/>
                  </a:moveTo>
                  <a:cubicBezTo>
                    <a:pt x="650" y="0"/>
                    <a:pt x="482" y="252"/>
                    <a:pt x="396" y="367"/>
                  </a:cubicBezTo>
                  <a:cubicBezTo>
                    <a:pt x="31" y="975"/>
                    <a:pt x="0" y="1614"/>
                    <a:pt x="61" y="2282"/>
                  </a:cubicBezTo>
                  <a:cubicBezTo>
                    <a:pt x="180" y="3442"/>
                    <a:pt x="1376" y="4777"/>
                    <a:pt x="2595" y="4777"/>
                  </a:cubicBezTo>
                  <a:cubicBezTo>
                    <a:pt x="2622" y="4777"/>
                    <a:pt x="2648" y="4776"/>
                    <a:pt x="2675" y="4775"/>
                  </a:cubicBezTo>
                  <a:cubicBezTo>
                    <a:pt x="3192" y="4775"/>
                    <a:pt x="3314" y="3954"/>
                    <a:pt x="3405" y="3589"/>
                  </a:cubicBezTo>
                  <a:cubicBezTo>
                    <a:pt x="3526" y="3012"/>
                    <a:pt x="3435" y="2252"/>
                    <a:pt x="3131" y="1735"/>
                  </a:cubicBezTo>
                  <a:cubicBezTo>
                    <a:pt x="3101" y="1644"/>
                    <a:pt x="3101" y="1614"/>
                    <a:pt x="3070" y="1553"/>
                  </a:cubicBezTo>
                  <a:cubicBezTo>
                    <a:pt x="2584" y="854"/>
                    <a:pt x="1824" y="3"/>
                    <a:pt x="821" y="3"/>
                  </a:cubicBezTo>
                  <a:lnTo>
                    <a:pt x="851" y="3"/>
                  </a:lnTo>
                  <a:cubicBezTo>
                    <a:pt x="842" y="1"/>
                    <a:pt x="832" y="0"/>
                    <a:pt x="82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6" name="Google Shape;23022;p77">
              <a:extLst>
                <a:ext uri="{FF2B5EF4-FFF2-40B4-BE49-F238E27FC236}">
                  <a16:creationId xmlns:a16="http://schemas.microsoft.com/office/drawing/2014/main" id="{3482AA49-B8E5-FB92-8F7D-954F61F09857}"/>
                </a:ext>
              </a:extLst>
            </p:cNvPr>
            <p:cNvSpPr/>
            <p:nvPr/>
          </p:nvSpPr>
          <p:spPr>
            <a:xfrm flipH="1">
              <a:off x="1098988" y="1864900"/>
              <a:ext cx="71450" cy="74100"/>
            </a:xfrm>
            <a:custGeom>
              <a:avLst/>
              <a:gdLst/>
              <a:ahLst/>
              <a:cxnLst/>
              <a:rect l="l" t="t" r="r" b="b"/>
              <a:pathLst>
                <a:path w="2858" h="2964" extrusionOk="0">
                  <a:moveTo>
                    <a:pt x="126" y="0"/>
                  </a:moveTo>
                  <a:cubicBezTo>
                    <a:pt x="99" y="0"/>
                    <a:pt x="76" y="8"/>
                    <a:pt x="61" y="23"/>
                  </a:cubicBezTo>
                  <a:cubicBezTo>
                    <a:pt x="0" y="54"/>
                    <a:pt x="0" y="145"/>
                    <a:pt x="61" y="175"/>
                  </a:cubicBezTo>
                  <a:cubicBezTo>
                    <a:pt x="517" y="661"/>
                    <a:pt x="973" y="1117"/>
                    <a:pt x="1429" y="1604"/>
                  </a:cubicBezTo>
                  <a:cubicBezTo>
                    <a:pt x="1824" y="2060"/>
                    <a:pt x="2249" y="2485"/>
                    <a:pt x="2675" y="2941"/>
                  </a:cubicBezTo>
                  <a:cubicBezTo>
                    <a:pt x="2690" y="2956"/>
                    <a:pt x="2721" y="2964"/>
                    <a:pt x="2751" y="2964"/>
                  </a:cubicBezTo>
                  <a:cubicBezTo>
                    <a:pt x="2781" y="2964"/>
                    <a:pt x="2812" y="2956"/>
                    <a:pt x="2827" y="2941"/>
                  </a:cubicBezTo>
                  <a:cubicBezTo>
                    <a:pt x="2827" y="2911"/>
                    <a:pt x="2857" y="2880"/>
                    <a:pt x="2857" y="2820"/>
                  </a:cubicBezTo>
                  <a:lnTo>
                    <a:pt x="2857" y="2789"/>
                  </a:lnTo>
                  <a:cubicBezTo>
                    <a:pt x="2432" y="2333"/>
                    <a:pt x="2037" y="1877"/>
                    <a:pt x="1611" y="1452"/>
                  </a:cubicBezTo>
                  <a:cubicBezTo>
                    <a:pt x="1125" y="965"/>
                    <a:pt x="669" y="509"/>
                    <a:pt x="213" y="23"/>
                  </a:cubicBezTo>
                  <a:cubicBezTo>
                    <a:pt x="183" y="8"/>
                    <a:pt x="152" y="0"/>
                    <a:pt x="12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7" name="Google Shape;23023;p77">
              <a:extLst>
                <a:ext uri="{FF2B5EF4-FFF2-40B4-BE49-F238E27FC236}">
                  <a16:creationId xmlns:a16="http://schemas.microsoft.com/office/drawing/2014/main" id="{0DA90F4E-0EAA-565B-BA48-78245271AE8A}"/>
                </a:ext>
              </a:extLst>
            </p:cNvPr>
            <p:cNvSpPr/>
            <p:nvPr/>
          </p:nvSpPr>
          <p:spPr>
            <a:xfrm flipH="1">
              <a:off x="1151413" y="1867850"/>
              <a:ext cx="35000" cy="76675"/>
            </a:xfrm>
            <a:custGeom>
              <a:avLst/>
              <a:gdLst/>
              <a:ahLst/>
              <a:cxnLst/>
              <a:rect l="l" t="t" r="r" b="b"/>
              <a:pathLst>
                <a:path w="1400" h="3067" extrusionOk="0">
                  <a:moveTo>
                    <a:pt x="139" y="1"/>
                  </a:moveTo>
                  <a:cubicBezTo>
                    <a:pt x="115" y="1"/>
                    <a:pt x="90" y="8"/>
                    <a:pt x="62" y="27"/>
                  </a:cubicBezTo>
                  <a:cubicBezTo>
                    <a:pt x="31" y="57"/>
                    <a:pt x="1" y="118"/>
                    <a:pt x="31" y="209"/>
                  </a:cubicBezTo>
                  <a:cubicBezTo>
                    <a:pt x="274" y="635"/>
                    <a:pt x="457" y="999"/>
                    <a:pt x="639" y="1425"/>
                  </a:cubicBezTo>
                  <a:cubicBezTo>
                    <a:pt x="730" y="1607"/>
                    <a:pt x="791" y="1759"/>
                    <a:pt x="882" y="1942"/>
                  </a:cubicBezTo>
                  <a:lnTo>
                    <a:pt x="974" y="2185"/>
                  </a:lnTo>
                  <a:cubicBezTo>
                    <a:pt x="974" y="2246"/>
                    <a:pt x="1034" y="2337"/>
                    <a:pt x="1065" y="2398"/>
                  </a:cubicBezTo>
                  <a:cubicBezTo>
                    <a:pt x="1095" y="2489"/>
                    <a:pt x="1095" y="2610"/>
                    <a:pt x="1156" y="2671"/>
                  </a:cubicBezTo>
                  <a:cubicBezTo>
                    <a:pt x="1156" y="2762"/>
                    <a:pt x="1186" y="2854"/>
                    <a:pt x="1186" y="2945"/>
                  </a:cubicBezTo>
                  <a:cubicBezTo>
                    <a:pt x="1186" y="3006"/>
                    <a:pt x="1247" y="3066"/>
                    <a:pt x="1338" y="3066"/>
                  </a:cubicBezTo>
                  <a:lnTo>
                    <a:pt x="1399" y="2975"/>
                  </a:lnTo>
                  <a:lnTo>
                    <a:pt x="1399" y="2854"/>
                  </a:lnTo>
                  <a:cubicBezTo>
                    <a:pt x="1399" y="2793"/>
                    <a:pt x="1369" y="2702"/>
                    <a:pt x="1369" y="2641"/>
                  </a:cubicBezTo>
                  <a:cubicBezTo>
                    <a:pt x="1369" y="2550"/>
                    <a:pt x="1369" y="2519"/>
                    <a:pt x="1338" y="2458"/>
                  </a:cubicBezTo>
                  <a:cubicBezTo>
                    <a:pt x="1308" y="2367"/>
                    <a:pt x="1308" y="2306"/>
                    <a:pt x="1247" y="2215"/>
                  </a:cubicBezTo>
                  <a:cubicBezTo>
                    <a:pt x="1217" y="2154"/>
                    <a:pt x="1186" y="2033"/>
                    <a:pt x="1156" y="1942"/>
                  </a:cubicBezTo>
                  <a:cubicBezTo>
                    <a:pt x="1095" y="1850"/>
                    <a:pt x="1034" y="1729"/>
                    <a:pt x="1004" y="1607"/>
                  </a:cubicBezTo>
                  <a:lnTo>
                    <a:pt x="882" y="1395"/>
                  </a:lnTo>
                  <a:cubicBezTo>
                    <a:pt x="639" y="939"/>
                    <a:pt x="426" y="513"/>
                    <a:pt x="274" y="57"/>
                  </a:cubicBezTo>
                  <a:cubicBezTo>
                    <a:pt x="233" y="36"/>
                    <a:pt x="191" y="1"/>
                    <a:pt x="13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8" name="Google Shape;23024;p77">
              <a:extLst>
                <a:ext uri="{FF2B5EF4-FFF2-40B4-BE49-F238E27FC236}">
                  <a16:creationId xmlns:a16="http://schemas.microsoft.com/office/drawing/2014/main" id="{4093A6D1-7C68-58DB-2201-62A84343AECB}"/>
                </a:ext>
              </a:extLst>
            </p:cNvPr>
            <p:cNvSpPr/>
            <p:nvPr/>
          </p:nvSpPr>
          <p:spPr>
            <a:xfrm flipH="1">
              <a:off x="1114188" y="1855300"/>
              <a:ext cx="58525" cy="40900"/>
            </a:xfrm>
            <a:custGeom>
              <a:avLst/>
              <a:gdLst/>
              <a:ahLst/>
              <a:cxnLst/>
              <a:rect l="l" t="t" r="r" b="b"/>
              <a:pathLst>
                <a:path w="2341" h="1636" extrusionOk="0">
                  <a:moveTo>
                    <a:pt x="146" y="0"/>
                  </a:moveTo>
                  <a:cubicBezTo>
                    <a:pt x="91" y="0"/>
                    <a:pt x="53" y="28"/>
                    <a:pt x="30" y="73"/>
                  </a:cubicBezTo>
                  <a:cubicBezTo>
                    <a:pt x="0" y="134"/>
                    <a:pt x="0" y="225"/>
                    <a:pt x="61" y="255"/>
                  </a:cubicBezTo>
                  <a:cubicBezTo>
                    <a:pt x="760" y="711"/>
                    <a:pt x="1429" y="1167"/>
                    <a:pt x="2158" y="1623"/>
                  </a:cubicBezTo>
                  <a:cubicBezTo>
                    <a:pt x="2167" y="1632"/>
                    <a:pt x="2181" y="1636"/>
                    <a:pt x="2197" y="1636"/>
                  </a:cubicBezTo>
                  <a:cubicBezTo>
                    <a:pt x="2237" y="1636"/>
                    <a:pt x="2289" y="1614"/>
                    <a:pt x="2310" y="1593"/>
                  </a:cubicBezTo>
                  <a:cubicBezTo>
                    <a:pt x="2340" y="1532"/>
                    <a:pt x="2340" y="1471"/>
                    <a:pt x="2340" y="1441"/>
                  </a:cubicBezTo>
                  <a:lnTo>
                    <a:pt x="2310" y="1380"/>
                  </a:lnTo>
                  <a:cubicBezTo>
                    <a:pt x="1611" y="924"/>
                    <a:pt x="882" y="468"/>
                    <a:pt x="213" y="12"/>
                  </a:cubicBezTo>
                  <a:cubicBezTo>
                    <a:pt x="188" y="4"/>
                    <a:pt x="166" y="0"/>
                    <a:pt x="14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9" name="Google Shape;23025;p77">
              <a:extLst>
                <a:ext uri="{FF2B5EF4-FFF2-40B4-BE49-F238E27FC236}">
                  <a16:creationId xmlns:a16="http://schemas.microsoft.com/office/drawing/2014/main" id="{84E10A27-0010-2151-C61D-F29495D8F617}"/>
                </a:ext>
              </a:extLst>
            </p:cNvPr>
            <p:cNvSpPr/>
            <p:nvPr/>
          </p:nvSpPr>
          <p:spPr>
            <a:xfrm flipH="1">
              <a:off x="1185613" y="1863000"/>
              <a:ext cx="20550" cy="70875"/>
            </a:xfrm>
            <a:custGeom>
              <a:avLst/>
              <a:gdLst/>
              <a:ahLst/>
              <a:cxnLst/>
              <a:rect l="l" t="t" r="r" b="b"/>
              <a:pathLst>
                <a:path w="822" h="2835" extrusionOk="0">
                  <a:moveTo>
                    <a:pt x="715" y="0"/>
                  </a:moveTo>
                  <a:cubicBezTo>
                    <a:pt x="649" y="0"/>
                    <a:pt x="603" y="55"/>
                    <a:pt x="578" y="130"/>
                  </a:cubicBezTo>
                  <a:cubicBezTo>
                    <a:pt x="457" y="555"/>
                    <a:pt x="365" y="981"/>
                    <a:pt x="274" y="1376"/>
                  </a:cubicBezTo>
                  <a:cubicBezTo>
                    <a:pt x="183" y="1771"/>
                    <a:pt x="61" y="2166"/>
                    <a:pt x="1" y="2561"/>
                  </a:cubicBezTo>
                  <a:lnTo>
                    <a:pt x="1" y="2592"/>
                  </a:lnTo>
                  <a:lnTo>
                    <a:pt x="1" y="2622"/>
                  </a:lnTo>
                  <a:lnTo>
                    <a:pt x="1" y="2744"/>
                  </a:lnTo>
                  <a:cubicBezTo>
                    <a:pt x="1" y="2774"/>
                    <a:pt x="31" y="2835"/>
                    <a:pt x="61" y="2835"/>
                  </a:cubicBezTo>
                  <a:lnTo>
                    <a:pt x="183" y="2835"/>
                  </a:lnTo>
                  <a:cubicBezTo>
                    <a:pt x="213" y="2835"/>
                    <a:pt x="274" y="2774"/>
                    <a:pt x="274" y="2744"/>
                  </a:cubicBezTo>
                  <a:cubicBezTo>
                    <a:pt x="305" y="2531"/>
                    <a:pt x="335" y="2288"/>
                    <a:pt x="426" y="2075"/>
                  </a:cubicBezTo>
                  <a:cubicBezTo>
                    <a:pt x="457" y="1862"/>
                    <a:pt x="487" y="1680"/>
                    <a:pt x="578" y="1497"/>
                  </a:cubicBezTo>
                  <a:cubicBezTo>
                    <a:pt x="639" y="1011"/>
                    <a:pt x="761" y="616"/>
                    <a:pt x="821" y="221"/>
                  </a:cubicBezTo>
                  <a:lnTo>
                    <a:pt x="821" y="99"/>
                  </a:lnTo>
                  <a:cubicBezTo>
                    <a:pt x="821" y="69"/>
                    <a:pt x="791" y="8"/>
                    <a:pt x="761" y="8"/>
                  </a:cubicBezTo>
                  <a:cubicBezTo>
                    <a:pt x="744" y="3"/>
                    <a:pt x="729" y="0"/>
                    <a:pt x="71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0" name="Google Shape;23026;p77">
              <a:extLst>
                <a:ext uri="{FF2B5EF4-FFF2-40B4-BE49-F238E27FC236}">
                  <a16:creationId xmlns:a16="http://schemas.microsoft.com/office/drawing/2014/main" id="{9B994E01-1568-D575-9FB5-032BA369F1CE}"/>
                </a:ext>
              </a:extLst>
            </p:cNvPr>
            <p:cNvSpPr/>
            <p:nvPr/>
          </p:nvSpPr>
          <p:spPr>
            <a:xfrm flipH="1">
              <a:off x="3497213" y="1238400"/>
              <a:ext cx="94250" cy="129375"/>
            </a:xfrm>
            <a:custGeom>
              <a:avLst/>
              <a:gdLst/>
              <a:ahLst/>
              <a:cxnLst/>
              <a:rect l="l" t="t" r="r" b="b"/>
              <a:pathLst>
                <a:path w="3770" h="5175" extrusionOk="0">
                  <a:moveTo>
                    <a:pt x="2649" y="1"/>
                  </a:moveTo>
                  <a:cubicBezTo>
                    <a:pt x="2385" y="1"/>
                    <a:pt x="2127" y="87"/>
                    <a:pt x="1915" y="220"/>
                  </a:cubicBezTo>
                  <a:cubicBezTo>
                    <a:pt x="1186" y="615"/>
                    <a:pt x="700" y="1192"/>
                    <a:pt x="304" y="1891"/>
                  </a:cubicBezTo>
                  <a:cubicBezTo>
                    <a:pt x="1" y="2469"/>
                    <a:pt x="1" y="3259"/>
                    <a:pt x="152" y="3867"/>
                  </a:cubicBezTo>
                  <a:cubicBezTo>
                    <a:pt x="244" y="4232"/>
                    <a:pt x="335" y="4475"/>
                    <a:pt x="548" y="4779"/>
                  </a:cubicBezTo>
                  <a:cubicBezTo>
                    <a:pt x="608" y="4901"/>
                    <a:pt x="791" y="5174"/>
                    <a:pt x="943" y="5174"/>
                  </a:cubicBezTo>
                  <a:cubicBezTo>
                    <a:pt x="1490" y="5174"/>
                    <a:pt x="1946" y="4931"/>
                    <a:pt x="2371" y="4627"/>
                  </a:cubicBezTo>
                  <a:cubicBezTo>
                    <a:pt x="2736" y="4384"/>
                    <a:pt x="2979" y="4019"/>
                    <a:pt x="3192" y="3654"/>
                  </a:cubicBezTo>
                  <a:cubicBezTo>
                    <a:pt x="3283" y="3563"/>
                    <a:pt x="3314" y="3533"/>
                    <a:pt x="3344" y="3472"/>
                  </a:cubicBezTo>
                  <a:cubicBezTo>
                    <a:pt x="3496" y="3198"/>
                    <a:pt x="3587" y="2894"/>
                    <a:pt x="3618" y="2590"/>
                  </a:cubicBezTo>
                  <a:cubicBezTo>
                    <a:pt x="3770" y="2013"/>
                    <a:pt x="3648" y="1283"/>
                    <a:pt x="3435" y="767"/>
                  </a:cubicBezTo>
                  <a:cubicBezTo>
                    <a:pt x="3344" y="524"/>
                    <a:pt x="3070" y="37"/>
                    <a:pt x="2767" y="7"/>
                  </a:cubicBezTo>
                  <a:cubicBezTo>
                    <a:pt x="2727" y="3"/>
                    <a:pt x="2688" y="1"/>
                    <a:pt x="26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1" name="Google Shape;23027;p77">
              <a:extLst>
                <a:ext uri="{FF2B5EF4-FFF2-40B4-BE49-F238E27FC236}">
                  <a16:creationId xmlns:a16="http://schemas.microsoft.com/office/drawing/2014/main" id="{FA0D4246-E6FB-F282-022B-A3C121957AC5}"/>
                </a:ext>
              </a:extLst>
            </p:cNvPr>
            <p:cNvSpPr/>
            <p:nvPr/>
          </p:nvSpPr>
          <p:spPr>
            <a:xfrm flipH="1">
              <a:off x="3550413" y="1249950"/>
              <a:ext cx="105650" cy="119850"/>
            </a:xfrm>
            <a:custGeom>
              <a:avLst/>
              <a:gdLst/>
              <a:ahLst/>
              <a:cxnLst/>
              <a:rect l="l" t="t" r="r" b="b"/>
              <a:pathLst>
                <a:path w="4226" h="4794" extrusionOk="0">
                  <a:moveTo>
                    <a:pt x="882" y="1"/>
                  </a:moveTo>
                  <a:cubicBezTo>
                    <a:pt x="852" y="1"/>
                    <a:pt x="639" y="1"/>
                    <a:pt x="609" y="62"/>
                  </a:cubicBezTo>
                  <a:cubicBezTo>
                    <a:pt x="1" y="1034"/>
                    <a:pt x="426" y="2341"/>
                    <a:pt x="1004" y="3223"/>
                  </a:cubicBezTo>
                  <a:cubicBezTo>
                    <a:pt x="1217" y="3557"/>
                    <a:pt x="1551" y="3861"/>
                    <a:pt x="1916" y="4104"/>
                  </a:cubicBezTo>
                  <a:cubicBezTo>
                    <a:pt x="2129" y="4256"/>
                    <a:pt x="2402" y="4408"/>
                    <a:pt x="2676" y="4560"/>
                  </a:cubicBezTo>
                  <a:cubicBezTo>
                    <a:pt x="2858" y="4621"/>
                    <a:pt x="3040" y="4712"/>
                    <a:pt x="3284" y="4742"/>
                  </a:cubicBezTo>
                  <a:cubicBezTo>
                    <a:pt x="3306" y="4742"/>
                    <a:pt x="3432" y="4794"/>
                    <a:pt x="3519" y="4794"/>
                  </a:cubicBezTo>
                  <a:cubicBezTo>
                    <a:pt x="3548" y="4794"/>
                    <a:pt x="3572" y="4788"/>
                    <a:pt x="3588" y="4773"/>
                  </a:cubicBezTo>
                  <a:cubicBezTo>
                    <a:pt x="3618" y="4742"/>
                    <a:pt x="3648" y="4682"/>
                    <a:pt x="3679" y="4621"/>
                  </a:cubicBezTo>
                  <a:cubicBezTo>
                    <a:pt x="4226" y="3618"/>
                    <a:pt x="3922" y="2189"/>
                    <a:pt x="3314" y="1369"/>
                  </a:cubicBezTo>
                  <a:cubicBezTo>
                    <a:pt x="2919" y="791"/>
                    <a:pt x="2281" y="335"/>
                    <a:pt x="1642" y="122"/>
                  </a:cubicBezTo>
                  <a:cubicBezTo>
                    <a:pt x="1369" y="31"/>
                    <a:pt x="1156" y="1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2" name="Google Shape;23028;p77">
              <a:extLst>
                <a:ext uri="{FF2B5EF4-FFF2-40B4-BE49-F238E27FC236}">
                  <a16:creationId xmlns:a16="http://schemas.microsoft.com/office/drawing/2014/main" id="{3FF49EA3-1111-A8E7-1994-5592D5A3E910}"/>
                </a:ext>
              </a:extLst>
            </p:cNvPr>
            <p:cNvSpPr/>
            <p:nvPr/>
          </p:nvSpPr>
          <p:spPr>
            <a:xfrm flipH="1">
              <a:off x="3573213" y="1324775"/>
              <a:ext cx="107150" cy="67000"/>
            </a:xfrm>
            <a:custGeom>
              <a:avLst/>
              <a:gdLst/>
              <a:ahLst/>
              <a:cxnLst/>
              <a:rect l="l" t="t" r="r" b="b"/>
              <a:pathLst>
                <a:path w="4286" h="2680" extrusionOk="0">
                  <a:moveTo>
                    <a:pt x="2246" y="0"/>
                  </a:moveTo>
                  <a:cubicBezTo>
                    <a:pt x="2102" y="0"/>
                    <a:pt x="1960" y="15"/>
                    <a:pt x="1824" y="47"/>
                  </a:cubicBezTo>
                  <a:cubicBezTo>
                    <a:pt x="1246" y="199"/>
                    <a:pt x="760" y="473"/>
                    <a:pt x="365" y="929"/>
                  </a:cubicBezTo>
                  <a:cubicBezTo>
                    <a:pt x="183" y="1111"/>
                    <a:pt x="0" y="1476"/>
                    <a:pt x="91" y="1749"/>
                  </a:cubicBezTo>
                  <a:cubicBezTo>
                    <a:pt x="183" y="2023"/>
                    <a:pt x="517" y="2205"/>
                    <a:pt x="760" y="2357"/>
                  </a:cubicBezTo>
                  <a:cubicBezTo>
                    <a:pt x="1151" y="2577"/>
                    <a:pt x="1621" y="2679"/>
                    <a:pt x="2058" y="2679"/>
                  </a:cubicBezTo>
                  <a:cubicBezTo>
                    <a:pt x="2165" y="2679"/>
                    <a:pt x="2270" y="2673"/>
                    <a:pt x="2371" y="2661"/>
                  </a:cubicBezTo>
                  <a:cubicBezTo>
                    <a:pt x="2888" y="2570"/>
                    <a:pt x="3374" y="2357"/>
                    <a:pt x="3708" y="2023"/>
                  </a:cubicBezTo>
                  <a:cubicBezTo>
                    <a:pt x="3830" y="1901"/>
                    <a:pt x="4012" y="1749"/>
                    <a:pt x="4134" y="1567"/>
                  </a:cubicBezTo>
                  <a:cubicBezTo>
                    <a:pt x="4195" y="1415"/>
                    <a:pt x="4286" y="1233"/>
                    <a:pt x="4195" y="1020"/>
                  </a:cubicBezTo>
                  <a:cubicBezTo>
                    <a:pt x="4043" y="686"/>
                    <a:pt x="3708" y="503"/>
                    <a:pt x="3405" y="321"/>
                  </a:cubicBezTo>
                  <a:cubicBezTo>
                    <a:pt x="3068" y="119"/>
                    <a:pt x="2650" y="0"/>
                    <a:pt x="22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3" name="Google Shape;23029;p77">
              <a:extLst>
                <a:ext uri="{FF2B5EF4-FFF2-40B4-BE49-F238E27FC236}">
                  <a16:creationId xmlns:a16="http://schemas.microsoft.com/office/drawing/2014/main" id="{EEC8907C-EE7C-3D3D-E3BE-63FC6BD158DD}"/>
                </a:ext>
              </a:extLst>
            </p:cNvPr>
            <p:cNvSpPr/>
            <p:nvPr/>
          </p:nvSpPr>
          <p:spPr>
            <a:xfrm flipH="1">
              <a:off x="3481263" y="1333475"/>
              <a:ext cx="91200" cy="53875"/>
            </a:xfrm>
            <a:custGeom>
              <a:avLst/>
              <a:gdLst/>
              <a:ahLst/>
              <a:cxnLst/>
              <a:rect l="l" t="t" r="r" b="b"/>
              <a:pathLst>
                <a:path w="3648" h="2155" extrusionOk="0">
                  <a:moveTo>
                    <a:pt x="1877" y="0"/>
                  </a:moveTo>
                  <a:cubicBezTo>
                    <a:pt x="1373" y="0"/>
                    <a:pt x="739" y="214"/>
                    <a:pt x="426" y="642"/>
                  </a:cubicBezTo>
                  <a:cubicBezTo>
                    <a:pt x="304" y="794"/>
                    <a:pt x="0" y="1219"/>
                    <a:pt x="183" y="1432"/>
                  </a:cubicBezTo>
                  <a:cubicBezTo>
                    <a:pt x="426" y="1705"/>
                    <a:pt x="760" y="1888"/>
                    <a:pt x="1095" y="2009"/>
                  </a:cubicBezTo>
                  <a:cubicBezTo>
                    <a:pt x="1363" y="2108"/>
                    <a:pt x="1644" y="2155"/>
                    <a:pt x="1927" y="2155"/>
                  </a:cubicBezTo>
                  <a:cubicBezTo>
                    <a:pt x="2252" y="2155"/>
                    <a:pt x="2579" y="2093"/>
                    <a:pt x="2888" y="1979"/>
                  </a:cubicBezTo>
                  <a:cubicBezTo>
                    <a:pt x="3101" y="1888"/>
                    <a:pt x="3496" y="1705"/>
                    <a:pt x="3648" y="1432"/>
                  </a:cubicBezTo>
                  <a:lnTo>
                    <a:pt x="3648" y="1189"/>
                  </a:lnTo>
                  <a:cubicBezTo>
                    <a:pt x="3648" y="915"/>
                    <a:pt x="3435" y="672"/>
                    <a:pt x="3283" y="520"/>
                  </a:cubicBezTo>
                  <a:cubicBezTo>
                    <a:pt x="2918" y="186"/>
                    <a:pt x="2462" y="34"/>
                    <a:pt x="1976" y="3"/>
                  </a:cubicBezTo>
                  <a:cubicBezTo>
                    <a:pt x="1944" y="1"/>
                    <a:pt x="1911" y="0"/>
                    <a:pt x="18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4" name="Google Shape;23030;p77">
              <a:extLst>
                <a:ext uri="{FF2B5EF4-FFF2-40B4-BE49-F238E27FC236}">
                  <a16:creationId xmlns:a16="http://schemas.microsoft.com/office/drawing/2014/main" id="{9C25DF11-2EA1-02E9-2FA2-775A0C0124DB}"/>
                </a:ext>
              </a:extLst>
            </p:cNvPr>
            <p:cNvSpPr/>
            <p:nvPr/>
          </p:nvSpPr>
          <p:spPr>
            <a:xfrm flipH="1">
              <a:off x="3542038" y="1357100"/>
              <a:ext cx="49425" cy="117050"/>
            </a:xfrm>
            <a:custGeom>
              <a:avLst/>
              <a:gdLst/>
              <a:ahLst/>
              <a:cxnLst/>
              <a:rect l="l" t="t" r="r" b="b"/>
              <a:pathLst>
                <a:path w="1977" h="4682" extrusionOk="0">
                  <a:moveTo>
                    <a:pt x="608" y="1"/>
                  </a:moveTo>
                  <a:cubicBezTo>
                    <a:pt x="122" y="882"/>
                    <a:pt x="1" y="1855"/>
                    <a:pt x="244" y="2827"/>
                  </a:cubicBezTo>
                  <a:cubicBezTo>
                    <a:pt x="426" y="3526"/>
                    <a:pt x="912" y="4134"/>
                    <a:pt x="1459" y="4681"/>
                  </a:cubicBezTo>
                  <a:cubicBezTo>
                    <a:pt x="1824" y="3952"/>
                    <a:pt x="1976" y="3192"/>
                    <a:pt x="1946" y="2402"/>
                  </a:cubicBezTo>
                  <a:cubicBezTo>
                    <a:pt x="1915" y="1976"/>
                    <a:pt x="1763" y="1520"/>
                    <a:pt x="1520" y="1156"/>
                  </a:cubicBezTo>
                  <a:cubicBezTo>
                    <a:pt x="1277" y="669"/>
                    <a:pt x="1004" y="304"/>
                    <a:pt x="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5" name="Google Shape;23093;p77">
              <a:extLst>
                <a:ext uri="{FF2B5EF4-FFF2-40B4-BE49-F238E27FC236}">
                  <a16:creationId xmlns:a16="http://schemas.microsoft.com/office/drawing/2014/main" id="{71B74FF6-39B4-3FA5-2074-4C80EA34C781}"/>
                </a:ext>
              </a:extLst>
            </p:cNvPr>
            <p:cNvSpPr/>
            <p:nvPr/>
          </p:nvSpPr>
          <p:spPr>
            <a:xfrm flipH="1">
              <a:off x="625588" y="2484375"/>
              <a:ext cx="68400" cy="93550"/>
            </a:xfrm>
            <a:custGeom>
              <a:avLst/>
              <a:gdLst/>
              <a:ahLst/>
              <a:cxnLst/>
              <a:rect l="l" t="t" r="r" b="b"/>
              <a:pathLst>
                <a:path w="2736" h="3742" extrusionOk="0">
                  <a:moveTo>
                    <a:pt x="1935" y="0"/>
                  </a:moveTo>
                  <a:cubicBezTo>
                    <a:pt x="1106" y="0"/>
                    <a:pt x="232" y="864"/>
                    <a:pt x="92" y="1597"/>
                  </a:cubicBezTo>
                  <a:cubicBezTo>
                    <a:pt x="0" y="2205"/>
                    <a:pt x="92" y="2722"/>
                    <a:pt x="365" y="3269"/>
                  </a:cubicBezTo>
                  <a:cubicBezTo>
                    <a:pt x="472" y="3482"/>
                    <a:pt x="741" y="3741"/>
                    <a:pt x="1011" y="3741"/>
                  </a:cubicBezTo>
                  <a:cubicBezTo>
                    <a:pt x="1049" y="3741"/>
                    <a:pt x="1087" y="3736"/>
                    <a:pt x="1125" y="3725"/>
                  </a:cubicBezTo>
                  <a:cubicBezTo>
                    <a:pt x="1520" y="3664"/>
                    <a:pt x="1824" y="3360"/>
                    <a:pt x="2067" y="3056"/>
                  </a:cubicBezTo>
                  <a:cubicBezTo>
                    <a:pt x="2584" y="2509"/>
                    <a:pt x="2675" y="1840"/>
                    <a:pt x="2736" y="1172"/>
                  </a:cubicBezTo>
                  <a:cubicBezTo>
                    <a:pt x="2736" y="868"/>
                    <a:pt x="2645" y="381"/>
                    <a:pt x="2371" y="108"/>
                  </a:cubicBezTo>
                  <a:cubicBezTo>
                    <a:pt x="2280" y="47"/>
                    <a:pt x="2189" y="17"/>
                    <a:pt x="2128" y="17"/>
                  </a:cubicBezTo>
                  <a:cubicBezTo>
                    <a:pt x="2064" y="6"/>
                    <a:pt x="2000" y="0"/>
                    <a:pt x="193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6" name="Google Shape;23094;p77">
              <a:extLst>
                <a:ext uri="{FF2B5EF4-FFF2-40B4-BE49-F238E27FC236}">
                  <a16:creationId xmlns:a16="http://schemas.microsoft.com/office/drawing/2014/main" id="{39251820-5983-8599-775D-10BE1682B5AE}"/>
                </a:ext>
              </a:extLst>
            </p:cNvPr>
            <p:cNvSpPr/>
            <p:nvPr/>
          </p:nvSpPr>
          <p:spPr>
            <a:xfrm flipH="1">
              <a:off x="673463" y="2504525"/>
              <a:ext cx="110200" cy="84175"/>
            </a:xfrm>
            <a:custGeom>
              <a:avLst/>
              <a:gdLst/>
              <a:ahLst/>
              <a:cxnLst/>
              <a:rect l="l" t="t" r="r" b="b"/>
              <a:pathLst>
                <a:path w="4408" h="3367" extrusionOk="0">
                  <a:moveTo>
                    <a:pt x="1064" y="1"/>
                  </a:moveTo>
                  <a:cubicBezTo>
                    <a:pt x="882" y="1"/>
                    <a:pt x="730" y="31"/>
                    <a:pt x="578" y="92"/>
                  </a:cubicBezTo>
                  <a:cubicBezTo>
                    <a:pt x="396" y="153"/>
                    <a:pt x="305" y="426"/>
                    <a:pt x="244" y="609"/>
                  </a:cubicBezTo>
                  <a:cubicBezTo>
                    <a:pt x="1" y="1338"/>
                    <a:pt x="396" y="2250"/>
                    <a:pt x="913" y="2736"/>
                  </a:cubicBezTo>
                  <a:cubicBezTo>
                    <a:pt x="1408" y="3189"/>
                    <a:pt x="2011" y="3367"/>
                    <a:pt x="2623" y="3367"/>
                  </a:cubicBezTo>
                  <a:cubicBezTo>
                    <a:pt x="2874" y="3367"/>
                    <a:pt x="3127" y="3337"/>
                    <a:pt x="3375" y="3284"/>
                  </a:cubicBezTo>
                  <a:cubicBezTo>
                    <a:pt x="3648" y="3192"/>
                    <a:pt x="4256" y="2919"/>
                    <a:pt x="4286" y="2584"/>
                  </a:cubicBezTo>
                  <a:cubicBezTo>
                    <a:pt x="4408" y="1946"/>
                    <a:pt x="3891" y="1338"/>
                    <a:pt x="3375" y="913"/>
                  </a:cubicBezTo>
                  <a:cubicBezTo>
                    <a:pt x="3283" y="852"/>
                    <a:pt x="3162" y="761"/>
                    <a:pt x="3071" y="700"/>
                  </a:cubicBezTo>
                  <a:cubicBezTo>
                    <a:pt x="2523" y="274"/>
                    <a:pt x="1764" y="1"/>
                    <a:pt x="106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7" name="Google Shape;23097;p77">
              <a:extLst>
                <a:ext uri="{FF2B5EF4-FFF2-40B4-BE49-F238E27FC236}">
                  <a16:creationId xmlns:a16="http://schemas.microsoft.com/office/drawing/2014/main" id="{D8618CE8-9C58-FAAE-E61B-D8EC3B869C43}"/>
                </a:ext>
              </a:extLst>
            </p:cNvPr>
            <p:cNvSpPr/>
            <p:nvPr/>
          </p:nvSpPr>
          <p:spPr>
            <a:xfrm flipH="1">
              <a:off x="570113" y="2539250"/>
              <a:ext cx="111725" cy="72325"/>
            </a:xfrm>
            <a:custGeom>
              <a:avLst/>
              <a:gdLst/>
              <a:ahLst/>
              <a:cxnLst/>
              <a:rect l="l" t="t" r="r" b="b"/>
              <a:pathLst>
                <a:path w="4469" h="2893" extrusionOk="0">
                  <a:moveTo>
                    <a:pt x="2497" y="1"/>
                  </a:moveTo>
                  <a:cubicBezTo>
                    <a:pt x="2393" y="1"/>
                    <a:pt x="2289" y="4"/>
                    <a:pt x="2189" y="10"/>
                  </a:cubicBezTo>
                  <a:cubicBezTo>
                    <a:pt x="1551" y="71"/>
                    <a:pt x="1034" y="436"/>
                    <a:pt x="578" y="892"/>
                  </a:cubicBezTo>
                  <a:cubicBezTo>
                    <a:pt x="335" y="1135"/>
                    <a:pt x="1" y="1651"/>
                    <a:pt x="122" y="1986"/>
                  </a:cubicBezTo>
                  <a:cubicBezTo>
                    <a:pt x="274" y="2442"/>
                    <a:pt x="882" y="2685"/>
                    <a:pt x="1247" y="2806"/>
                  </a:cubicBezTo>
                  <a:cubicBezTo>
                    <a:pt x="1460" y="2866"/>
                    <a:pt x="1683" y="2893"/>
                    <a:pt x="1905" y="2893"/>
                  </a:cubicBezTo>
                  <a:cubicBezTo>
                    <a:pt x="2254" y="2893"/>
                    <a:pt x="2603" y="2827"/>
                    <a:pt x="2919" y="2715"/>
                  </a:cubicBezTo>
                  <a:cubicBezTo>
                    <a:pt x="3375" y="2533"/>
                    <a:pt x="3800" y="2229"/>
                    <a:pt x="4104" y="1834"/>
                  </a:cubicBezTo>
                  <a:cubicBezTo>
                    <a:pt x="4256" y="1621"/>
                    <a:pt x="4469" y="1287"/>
                    <a:pt x="4408" y="1013"/>
                  </a:cubicBezTo>
                  <a:cubicBezTo>
                    <a:pt x="4378" y="861"/>
                    <a:pt x="4256" y="740"/>
                    <a:pt x="4134" y="618"/>
                  </a:cubicBezTo>
                  <a:cubicBezTo>
                    <a:pt x="3982" y="436"/>
                    <a:pt x="3861" y="375"/>
                    <a:pt x="3709" y="284"/>
                  </a:cubicBezTo>
                  <a:cubicBezTo>
                    <a:pt x="3390" y="63"/>
                    <a:pt x="2933" y="1"/>
                    <a:pt x="249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8" name="Google Shape;23098;p77">
              <a:extLst>
                <a:ext uri="{FF2B5EF4-FFF2-40B4-BE49-F238E27FC236}">
                  <a16:creationId xmlns:a16="http://schemas.microsoft.com/office/drawing/2014/main" id="{76F674AC-10E6-DA83-75FB-B5294E8AE7F9}"/>
                </a:ext>
              </a:extLst>
            </p:cNvPr>
            <p:cNvSpPr/>
            <p:nvPr/>
          </p:nvSpPr>
          <p:spPr>
            <a:xfrm flipH="1">
              <a:off x="652163" y="2531125"/>
              <a:ext cx="31950" cy="44100"/>
            </a:xfrm>
            <a:custGeom>
              <a:avLst/>
              <a:gdLst/>
              <a:ahLst/>
              <a:cxnLst/>
              <a:rect l="l" t="t" r="r" b="b"/>
              <a:pathLst>
                <a:path w="1278" h="1764" extrusionOk="0">
                  <a:moveTo>
                    <a:pt x="1004" y="1"/>
                  </a:moveTo>
                  <a:cubicBezTo>
                    <a:pt x="669" y="31"/>
                    <a:pt x="274" y="335"/>
                    <a:pt x="122" y="639"/>
                  </a:cubicBezTo>
                  <a:cubicBezTo>
                    <a:pt x="0" y="913"/>
                    <a:pt x="0" y="1186"/>
                    <a:pt x="61" y="1460"/>
                  </a:cubicBezTo>
                  <a:cubicBezTo>
                    <a:pt x="61" y="1520"/>
                    <a:pt x="122" y="1764"/>
                    <a:pt x="213" y="1764"/>
                  </a:cubicBezTo>
                  <a:cubicBezTo>
                    <a:pt x="578" y="1764"/>
                    <a:pt x="912" y="1399"/>
                    <a:pt x="1064" y="1095"/>
                  </a:cubicBezTo>
                  <a:cubicBezTo>
                    <a:pt x="1216" y="761"/>
                    <a:pt x="1277" y="305"/>
                    <a:pt x="100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39" name="Google Shape;23099;p77">
              <a:extLst>
                <a:ext uri="{FF2B5EF4-FFF2-40B4-BE49-F238E27FC236}">
                  <a16:creationId xmlns:a16="http://schemas.microsoft.com/office/drawing/2014/main" id="{FDC63EB1-EC14-F546-125A-583EE1C568C0}"/>
                </a:ext>
              </a:extLst>
            </p:cNvPr>
            <p:cNvSpPr/>
            <p:nvPr/>
          </p:nvSpPr>
          <p:spPr>
            <a:xfrm flipH="1">
              <a:off x="677263" y="2537200"/>
              <a:ext cx="60800" cy="50950"/>
            </a:xfrm>
            <a:custGeom>
              <a:avLst/>
              <a:gdLst/>
              <a:ahLst/>
              <a:cxnLst/>
              <a:rect l="l" t="t" r="r" b="b"/>
              <a:pathLst>
                <a:path w="2432" h="2038" extrusionOk="0">
                  <a:moveTo>
                    <a:pt x="791" y="1"/>
                  </a:moveTo>
                  <a:cubicBezTo>
                    <a:pt x="639" y="1"/>
                    <a:pt x="335" y="1"/>
                    <a:pt x="244" y="183"/>
                  </a:cubicBezTo>
                  <a:cubicBezTo>
                    <a:pt x="0" y="670"/>
                    <a:pt x="274" y="1308"/>
                    <a:pt x="639" y="1673"/>
                  </a:cubicBezTo>
                  <a:cubicBezTo>
                    <a:pt x="912" y="1885"/>
                    <a:pt x="1247" y="2007"/>
                    <a:pt x="1551" y="2037"/>
                  </a:cubicBezTo>
                  <a:cubicBezTo>
                    <a:pt x="1763" y="2037"/>
                    <a:pt x="2006" y="2037"/>
                    <a:pt x="2128" y="1855"/>
                  </a:cubicBezTo>
                  <a:cubicBezTo>
                    <a:pt x="2432" y="1399"/>
                    <a:pt x="2067" y="700"/>
                    <a:pt x="1763" y="396"/>
                  </a:cubicBezTo>
                  <a:lnTo>
                    <a:pt x="1672" y="335"/>
                  </a:lnTo>
                  <a:cubicBezTo>
                    <a:pt x="1459" y="92"/>
                    <a:pt x="1155" y="31"/>
                    <a:pt x="79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0" name="Google Shape;23102;p77">
              <a:extLst>
                <a:ext uri="{FF2B5EF4-FFF2-40B4-BE49-F238E27FC236}">
                  <a16:creationId xmlns:a16="http://schemas.microsoft.com/office/drawing/2014/main" id="{DDDF9DE4-58E0-3B04-53A9-98A7A2D3784F}"/>
                </a:ext>
              </a:extLst>
            </p:cNvPr>
            <p:cNvSpPr/>
            <p:nvPr/>
          </p:nvSpPr>
          <p:spPr>
            <a:xfrm flipH="1">
              <a:off x="646088" y="2563600"/>
              <a:ext cx="35750" cy="17600"/>
            </a:xfrm>
            <a:custGeom>
              <a:avLst/>
              <a:gdLst/>
              <a:ahLst/>
              <a:cxnLst/>
              <a:rect l="l" t="t" r="r" b="b"/>
              <a:pathLst>
                <a:path w="1430" h="704" extrusionOk="0">
                  <a:moveTo>
                    <a:pt x="969" y="0"/>
                  </a:moveTo>
                  <a:cubicBezTo>
                    <a:pt x="571" y="0"/>
                    <a:pt x="198" y="221"/>
                    <a:pt x="1" y="617"/>
                  </a:cubicBezTo>
                  <a:cubicBezTo>
                    <a:pt x="141" y="675"/>
                    <a:pt x="289" y="703"/>
                    <a:pt x="435" y="703"/>
                  </a:cubicBezTo>
                  <a:cubicBezTo>
                    <a:pt x="826" y="703"/>
                    <a:pt x="1208" y="498"/>
                    <a:pt x="1429" y="100"/>
                  </a:cubicBezTo>
                  <a:cubicBezTo>
                    <a:pt x="1278" y="33"/>
                    <a:pt x="1122" y="0"/>
                    <a:pt x="96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1" name="Google Shape;23103;p77">
              <a:extLst>
                <a:ext uri="{FF2B5EF4-FFF2-40B4-BE49-F238E27FC236}">
                  <a16:creationId xmlns:a16="http://schemas.microsoft.com/office/drawing/2014/main" id="{45BB9829-3F15-533E-E808-9ECCFCFA5CC0}"/>
                </a:ext>
              </a:extLst>
            </p:cNvPr>
            <p:cNvSpPr/>
            <p:nvPr/>
          </p:nvSpPr>
          <p:spPr>
            <a:xfrm flipH="1">
              <a:off x="681038" y="2544800"/>
              <a:ext cx="27400" cy="47900"/>
            </a:xfrm>
            <a:custGeom>
              <a:avLst/>
              <a:gdLst/>
              <a:ahLst/>
              <a:cxnLst/>
              <a:rect l="l" t="t" r="r" b="b"/>
              <a:pathLst>
                <a:path w="1096" h="1916" extrusionOk="0">
                  <a:moveTo>
                    <a:pt x="153" y="1"/>
                  </a:moveTo>
                  <a:lnTo>
                    <a:pt x="154" y="2"/>
                  </a:lnTo>
                  <a:lnTo>
                    <a:pt x="154" y="2"/>
                  </a:lnTo>
                  <a:cubicBezTo>
                    <a:pt x="163" y="1"/>
                    <a:pt x="164" y="1"/>
                    <a:pt x="153" y="1"/>
                  </a:cubicBezTo>
                  <a:close/>
                  <a:moveTo>
                    <a:pt x="154" y="2"/>
                  </a:moveTo>
                  <a:cubicBezTo>
                    <a:pt x="139" y="5"/>
                    <a:pt x="100" y="12"/>
                    <a:pt x="62" y="31"/>
                  </a:cubicBezTo>
                  <a:cubicBezTo>
                    <a:pt x="31" y="62"/>
                    <a:pt x="1" y="153"/>
                    <a:pt x="31" y="183"/>
                  </a:cubicBezTo>
                  <a:cubicBezTo>
                    <a:pt x="183" y="366"/>
                    <a:pt x="305" y="609"/>
                    <a:pt x="426" y="791"/>
                  </a:cubicBezTo>
                  <a:cubicBezTo>
                    <a:pt x="487" y="852"/>
                    <a:pt x="518" y="973"/>
                    <a:pt x="548" y="1065"/>
                  </a:cubicBezTo>
                  <a:cubicBezTo>
                    <a:pt x="639" y="1217"/>
                    <a:pt x="761" y="1369"/>
                    <a:pt x="821" y="1551"/>
                  </a:cubicBezTo>
                  <a:cubicBezTo>
                    <a:pt x="821" y="1581"/>
                    <a:pt x="882" y="1612"/>
                    <a:pt x="882" y="1673"/>
                  </a:cubicBezTo>
                  <a:cubicBezTo>
                    <a:pt x="913" y="1733"/>
                    <a:pt x="913" y="1825"/>
                    <a:pt x="913" y="1855"/>
                  </a:cubicBezTo>
                  <a:cubicBezTo>
                    <a:pt x="913" y="1885"/>
                    <a:pt x="943" y="1885"/>
                    <a:pt x="943" y="1916"/>
                  </a:cubicBezTo>
                  <a:lnTo>
                    <a:pt x="1034" y="1916"/>
                  </a:lnTo>
                  <a:cubicBezTo>
                    <a:pt x="1065" y="1916"/>
                    <a:pt x="1065" y="1885"/>
                    <a:pt x="1095" y="1885"/>
                  </a:cubicBezTo>
                  <a:lnTo>
                    <a:pt x="1095" y="1825"/>
                  </a:lnTo>
                  <a:cubicBezTo>
                    <a:pt x="1065" y="1703"/>
                    <a:pt x="1065" y="1551"/>
                    <a:pt x="973" y="1429"/>
                  </a:cubicBezTo>
                  <a:cubicBezTo>
                    <a:pt x="943" y="1308"/>
                    <a:pt x="882" y="1217"/>
                    <a:pt x="791" y="1095"/>
                  </a:cubicBezTo>
                  <a:cubicBezTo>
                    <a:pt x="730" y="973"/>
                    <a:pt x="639" y="821"/>
                    <a:pt x="578" y="700"/>
                  </a:cubicBezTo>
                  <a:cubicBezTo>
                    <a:pt x="518" y="670"/>
                    <a:pt x="487" y="609"/>
                    <a:pt x="487" y="548"/>
                  </a:cubicBezTo>
                  <a:cubicBezTo>
                    <a:pt x="457" y="518"/>
                    <a:pt x="426" y="487"/>
                    <a:pt x="426" y="396"/>
                  </a:cubicBezTo>
                  <a:cubicBezTo>
                    <a:pt x="335" y="305"/>
                    <a:pt x="274" y="183"/>
                    <a:pt x="183" y="31"/>
                  </a:cubicBezTo>
                  <a:lnTo>
                    <a:pt x="154" y="2"/>
                  </a:ln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2" name="Google Shape;23104;p77">
              <a:extLst>
                <a:ext uri="{FF2B5EF4-FFF2-40B4-BE49-F238E27FC236}">
                  <a16:creationId xmlns:a16="http://schemas.microsoft.com/office/drawing/2014/main" id="{07A8ABFA-C5FC-FC71-007D-84A2AF9C91E2}"/>
                </a:ext>
              </a:extLst>
            </p:cNvPr>
            <p:cNvSpPr/>
            <p:nvPr/>
          </p:nvSpPr>
          <p:spPr>
            <a:xfrm flipH="1">
              <a:off x="688638" y="2570750"/>
              <a:ext cx="35750" cy="27175"/>
            </a:xfrm>
            <a:custGeom>
              <a:avLst/>
              <a:gdLst/>
              <a:ahLst/>
              <a:cxnLst/>
              <a:rect l="l" t="t" r="r" b="b"/>
              <a:pathLst>
                <a:path w="1430" h="1087" extrusionOk="0">
                  <a:moveTo>
                    <a:pt x="97" y="1"/>
                  </a:moveTo>
                  <a:cubicBezTo>
                    <a:pt x="57" y="1"/>
                    <a:pt x="21" y="36"/>
                    <a:pt x="0" y="57"/>
                  </a:cubicBezTo>
                  <a:lnTo>
                    <a:pt x="0" y="118"/>
                  </a:lnTo>
                  <a:cubicBezTo>
                    <a:pt x="0" y="148"/>
                    <a:pt x="31" y="148"/>
                    <a:pt x="31" y="209"/>
                  </a:cubicBezTo>
                  <a:cubicBezTo>
                    <a:pt x="213" y="300"/>
                    <a:pt x="365" y="452"/>
                    <a:pt x="548" y="574"/>
                  </a:cubicBezTo>
                  <a:cubicBezTo>
                    <a:pt x="791" y="726"/>
                    <a:pt x="1004" y="908"/>
                    <a:pt x="1277" y="1060"/>
                  </a:cubicBezTo>
                  <a:cubicBezTo>
                    <a:pt x="1287" y="1079"/>
                    <a:pt x="1302" y="1086"/>
                    <a:pt x="1319" y="1086"/>
                  </a:cubicBezTo>
                  <a:cubicBezTo>
                    <a:pt x="1358" y="1086"/>
                    <a:pt x="1408" y="1051"/>
                    <a:pt x="1429" y="1030"/>
                  </a:cubicBezTo>
                  <a:lnTo>
                    <a:pt x="1429" y="969"/>
                  </a:lnTo>
                  <a:cubicBezTo>
                    <a:pt x="1429" y="939"/>
                    <a:pt x="1429" y="878"/>
                    <a:pt x="1399" y="878"/>
                  </a:cubicBezTo>
                  <a:cubicBezTo>
                    <a:pt x="1156" y="726"/>
                    <a:pt x="943" y="574"/>
                    <a:pt x="669" y="391"/>
                  </a:cubicBezTo>
                  <a:cubicBezTo>
                    <a:pt x="487" y="270"/>
                    <a:pt x="335" y="118"/>
                    <a:pt x="152" y="27"/>
                  </a:cubicBezTo>
                  <a:cubicBezTo>
                    <a:pt x="134" y="8"/>
                    <a:pt x="115" y="1"/>
                    <a:pt x="9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3" name="Google Shape;23105;p77">
              <a:extLst>
                <a:ext uri="{FF2B5EF4-FFF2-40B4-BE49-F238E27FC236}">
                  <a16:creationId xmlns:a16="http://schemas.microsoft.com/office/drawing/2014/main" id="{D7DEB0A0-997E-9542-B5F1-C35CB519973B}"/>
                </a:ext>
              </a:extLst>
            </p:cNvPr>
            <p:cNvSpPr/>
            <p:nvPr/>
          </p:nvSpPr>
          <p:spPr>
            <a:xfrm flipH="1">
              <a:off x="697013" y="2601800"/>
              <a:ext cx="25100" cy="8375"/>
            </a:xfrm>
            <a:custGeom>
              <a:avLst/>
              <a:gdLst/>
              <a:ahLst/>
              <a:cxnLst/>
              <a:rect l="l" t="t" r="r" b="b"/>
              <a:pathLst>
                <a:path w="1004" h="335" extrusionOk="0">
                  <a:moveTo>
                    <a:pt x="122" y="0"/>
                  </a:moveTo>
                  <a:cubicBezTo>
                    <a:pt x="61" y="0"/>
                    <a:pt x="1" y="31"/>
                    <a:pt x="1" y="61"/>
                  </a:cubicBezTo>
                  <a:cubicBezTo>
                    <a:pt x="1" y="92"/>
                    <a:pt x="61" y="183"/>
                    <a:pt x="92" y="183"/>
                  </a:cubicBezTo>
                  <a:cubicBezTo>
                    <a:pt x="153" y="183"/>
                    <a:pt x="274" y="213"/>
                    <a:pt x="365" y="213"/>
                  </a:cubicBezTo>
                  <a:cubicBezTo>
                    <a:pt x="396" y="213"/>
                    <a:pt x="426" y="213"/>
                    <a:pt x="517" y="244"/>
                  </a:cubicBezTo>
                  <a:cubicBezTo>
                    <a:pt x="548" y="244"/>
                    <a:pt x="578" y="244"/>
                    <a:pt x="609" y="304"/>
                  </a:cubicBezTo>
                  <a:cubicBezTo>
                    <a:pt x="700" y="304"/>
                    <a:pt x="730" y="335"/>
                    <a:pt x="821" y="335"/>
                  </a:cubicBezTo>
                  <a:lnTo>
                    <a:pt x="913" y="335"/>
                  </a:lnTo>
                  <a:cubicBezTo>
                    <a:pt x="973" y="335"/>
                    <a:pt x="973" y="304"/>
                    <a:pt x="1004" y="304"/>
                  </a:cubicBezTo>
                  <a:lnTo>
                    <a:pt x="1004" y="213"/>
                  </a:lnTo>
                  <a:cubicBezTo>
                    <a:pt x="973" y="183"/>
                    <a:pt x="973" y="152"/>
                    <a:pt x="913" y="152"/>
                  </a:cubicBezTo>
                  <a:cubicBezTo>
                    <a:pt x="852" y="92"/>
                    <a:pt x="730" y="61"/>
                    <a:pt x="669" y="61"/>
                  </a:cubicBezTo>
                  <a:cubicBezTo>
                    <a:pt x="578" y="61"/>
                    <a:pt x="517" y="31"/>
                    <a:pt x="426" y="31"/>
                  </a:cubicBezTo>
                  <a:cubicBezTo>
                    <a:pt x="305" y="31"/>
                    <a:pt x="244" y="0"/>
                    <a:pt x="12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4" name="Google Shape;23106;p77">
              <a:extLst>
                <a:ext uri="{FF2B5EF4-FFF2-40B4-BE49-F238E27FC236}">
                  <a16:creationId xmlns:a16="http://schemas.microsoft.com/office/drawing/2014/main" id="{EEC3A63B-035E-2008-1AB1-304CB1CB14E6}"/>
                </a:ext>
              </a:extLst>
            </p:cNvPr>
            <p:cNvSpPr/>
            <p:nvPr/>
          </p:nvSpPr>
          <p:spPr>
            <a:xfrm flipH="1">
              <a:off x="665088" y="2556200"/>
              <a:ext cx="15225" cy="30425"/>
            </a:xfrm>
            <a:custGeom>
              <a:avLst/>
              <a:gdLst/>
              <a:ahLst/>
              <a:cxnLst/>
              <a:rect l="l" t="t" r="r" b="b"/>
              <a:pathLst>
                <a:path w="609" h="1217" extrusionOk="0">
                  <a:moveTo>
                    <a:pt x="92" y="1"/>
                  </a:moveTo>
                  <a:cubicBezTo>
                    <a:pt x="61" y="31"/>
                    <a:pt x="0" y="92"/>
                    <a:pt x="61" y="153"/>
                  </a:cubicBezTo>
                  <a:cubicBezTo>
                    <a:pt x="122" y="244"/>
                    <a:pt x="152" y="365"/>
                    <a:pt x="183" y="517"/>
                  </a:cubicBezTo>
                  <a:cubicBezTo>
                    <a:pt x="244" y="639"/>
                    <a:pt x="274" y="700"/>
                    <a:pt x="304" y="821"/>
                  </a:cubicBezTo>
                  <a:cubicBezTo>
                    <a:pt x="335" y="943"/>
                    <a:pt x="396" y="1004"/>
                    <a:pt x="396" y="1125"/>
                  </a:cubicBezTo>
                  <a:cubicBezTo>
                    <a:pt x="396" y="1217"/>
                    <a:pt x="456" y="1217"/>
                    <a:pt x="548" y="1217"/>
                  </a:cubicBezTo>
                  <a:cubicBezTo>
                    <a:pt x="608" y="1217"/>
                    <a:pt x="608" y="1125"/>
                    <a:pt x="608" y="1065"/>
                  </a:cubicBezTo>
                  <a:cubicBezTo>
                    <a:pt x="578" y="943"/>
                    <a:pt x="548" y="791"/>
                    <a:pt x="517" y="669"/>
                  </a:cubicBezTo>
                  <a:cubicBezTo>
                    <a:pt x="456" y="609"/>
                    <a:pt x="426" y="487"/>
                    <a:pt x="396" y="396"/>
                  </a:cubicBezTo>
                  <a:cubicBezTo>
                    <a:pt x="365" y="305"/>
                    <a:pt x="274" y="183"/>
                    <a:pt x="244" y="62"/>
                  </a:cubicBezTo>
                  <a:cubicBezTo>
                    <a:pt x="244" y="62"/>
                    <a:pt x="244" y="31"/>
                    <a:pt x="213" y="31"/>
                  </a:cubicBezTo>
                  <a:cubicBezTo>
                    <a:pt x="152" y="1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5" name="Google Shape;23107;p77">
              <a:extLst>
                <a:ext uri="{FF2B5EF4-FFF2-40B4-BE49-F238E27FC236}">
                  <a16:creationId xmlns:a16="http://schemas.microsoft.com/office/drawing/2014/main" id="{B8FA3A86-F550-35B5-6365-D9C993DF3F15}"/>
                </a:ext>
              </a:extLst>
            </p:cNvPr>
            <p:cNvSpPr/>
            <p:nvPr/>
          </p:nvSpPr>
          <p:spPr>
            <a:xfrm flipH="1">
              <a:off x="696238" y="2613950"/>
              <a:ext cx="27400" cy="15575"/>
            </a:xfrm>
            <a:custGeom>
              <a:avLst/>
              <a:gdLst/>
              <a:ahLst/>
              <a:cxnLst/>
              <a:rect l="l" t="t" r="r" b="b"/>
              <a:pathLst>
                <a:path w="1096" h="623" extrusionOk="0">
                  <a:moveTo>
                    <a:pt x="943" y="1"/>
                  </a:moveTo>
                  <a:cubicBezTo>
                    <a:pt x="670" y="153"/>
                    <a:pt x="366" y="274"/>
                    <a:pt x="122" y="426"/>
                  </a:cubicBezTo>
                  <a:lnTo>
                    <a:pt x="62" y="426"/>
                  </a:lnTo>
                  <a:cubicBezTo>
                    <a:pt x="31" y="426"/>
                    <a:pt x="31" y="457"/>
                    <a:pt x="1" y="457"/>
                  </a:cubicBezTo>
                  <a:lnTo>
                    <a:pt x="1" y="518"/>
                  </a:lnTo>
                  <a:cubicBezTo>
                    <a:pt x="1" y="548"/>
                    <a:pt x="31" y="548"/>
                    <a:pt x="31" y="609"/>
                  </a:cubicBezTo>
                  <a:cubicBezTo>
                    <a:pt x="52" y="609"/>
                    <a:pt x="85" y="622"/>
                    <a:pt x="106" y="622"/>
                  </a:cubicBezTo>
                  <a:cubicBezTo>
                    <a:pt x="116" y="622"/>
                    <a:pt x="122" y="619"/>
                    <a:pt x="122" y="609"/>
                  </a:cubicBezTo>
                  <a:cubicBezTo>
                    <a:pt x="396" y="457"/>
                    <a:pt x="730" y="335"/>
                    <a:pt x="1034" y="183"/>
                  </a:cubicBezTo>
                  <a:cubicBezTo>
                    <a:pt x="1065" y="153"/>
                    <a:pt x="1095" y="62"/>
                    <a:pt x="1065" y="31"/>
                  </a:cubicBezTo>
                  <a:cubicBezTo>
                    <a:pt x="1065" y="31"/>
                    <a:pt x="1065" y="1"/>
                    <a:pt x="103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6" name="Google Shape;23113;p77">
              <a:extLst>
                <a:ext uri="{FF2B5EF4-FFF2-40B4-BE49-F238E27FC236}">
                  <a16:creationId xmlns:a16="http://schemas.microsoft.com/office/drawing/2014/main" id="{C3F2A451-1124-34C7-B6D2-559D9D05345E}"/>
                </a:ext>
              </a:extLst>
            </p:cNvPr>
            <p:cNvSpPr/>
            <p:nvPr/>
          </p:nvSpPr>
          <p:spPr>
            <a:xfrm flipH="1">
              <a:off x="2295813" y="2500550"/>
              <a:ext cx="114775" cy="79450"/>
            </a:xfrm>
            <a:custGeom>
              <a:avLst/>
              <a:gdLst/>
              <a:ahLst/>
              <a:cxnLst/>
              <a:rect l="l" t="t" r="r" b="b"/>
              <a:pathLst>
                <a:path w="4591" h="3178" extrusionOk="0">
                  <a:moveTo>
                    <a:pt x="2128" y="3139"/>
                  </a:moveTo>
                  <a:cubicBezTo>
                    <a:pt x="2189" y="3169"/>
                    <a:pt x="2280" y="3169"/>
                    <a:pt x="2341" y="3169"/>
                  </a:cubicBezTo>
                  <a:cubicBezTo>
                    <a:pt x="2280" y="3169"/>
                    <a:pt x="2189" y="3139"/>
                    <a:pt x="2128" y="3139"/>
                  </a:cubicBezTo>
                  <a:close/>
                  <a:moveTo>
                    <a:pt x="1688" y="0"/>
                  </a:moveTo>
                  <a:cubicBezTo>
                    <a:pt x="1314" y="0"/>
                    <a:pt x="949" y="77"/>
                    <a:pt x="639" y="251"/>
                  </a:cubicBezTo>
                  <a:cubicBezTo>
                    <a:pt x="517" y="312"/>
                    <a:pt x="365" y="403"/>
                    <a:pt x="304" y="464"/>
                  </a:cubicBezTo>
                  <a:lnTo>
                    <a:pt x="274" y="494"/>
                  </a:lnTo>
                  <a:cubicBezTo>
                    <a:pt x="213" y="555"/>
                    <a:pt x="183" y="555"/>
                    <a:pt x="183" y="585"/>
                  </a:cubicBezTo>
                  <a:cubicBezTo>
                    <a:pt x="152" y="616"/>
                    <a:pt x="152" y="646"/>
                    <a:pt x="92" y="707"/>
                  </a:cubicBezTo>
                  <a:cubicBezTo>
                    <a:pt x="0" y="950"/>
                    <a:pt x="92" y="1315"/>
                    <a:pt x="213" y="1528"/>
                  </a:cubicBezTo>
                  <a:cubicBezTo>
                    <a:pt x="639" y="2318"/>
                    <a:pt x="1277" y="2865"/>
                    <a:pt x="2159" y="3078"/>
                  </a:cubicBezTo>
                  <a:cubicBezTo>
                    <a:pt x="2423" y="3141"/>
                    <a:pt x="2698" y="3178"/>
                    <a:pt x="2972" y="3178"/>
                  </a:cubicBezTo>
                  <a:cubicBezTo>
                    <a:pt x="3360" y="3178"/>
                    <a:pt x="3748" y="3104"/>
                    <a:pt x="4104" y="2926"/>
                  </a:cubicBezTo>
                  <a:cubicBezTo>
                    <a:pt x="4590" y="2743"/>
                    <a:pt x="4377" y="1862"/>
                    <a:pt x="4165" y="1497"/>
                  </a:cubicBezTo>
                  <a:cubicBezTo>
                    <a:pt x="4073" y="1345"/>
                    <a:pt x="3982" y="1193"/>
                    <a:pt x="3861" y="1041"/>
                  </a:cubicBezTo>
                  <a:cubicBezTo>
                    <a:pt x="3678" y="798"/>
                    <a:pt x="3496" y="616"/>
                    <a:pt x="3222" y="433"/>
                  </a:cubicBezTo>
                  <a:cubicBezTo>
                    <a:pt x="2790" y="163"/>
                    <a:pt x="2230" y="0"/>
                    <a:pt x="168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7" name="Google Shape;23114;p77">
              <a:extLst>
                <a:ext uri="{FF2B5EF4-FFF2-40B4-BE49-F238E27FC236}">
                  <a16:creationId xmlns:a16="http://schemas.microsoft.com/office/drawing/2014/main" id="{C36236A1-9DB7-7281-EE95-D747D0D485D7}"/>
                </a:ext>
              </a:extLst>
            </p:cNvPr>
            <p:cNvSpPr/>
            <p:nvPr/>
          </p:nvSpPr>
          <p:spPr>
            <a:xfrm flipH="1">
              <a:off x="2279863" y="2428550"/>
              <a:ext cx="78300" cy="118125"/>
            </a:xfrm>
            <a:custGeom>
              <a:avLst/>
              <a:gdLst/>
              <a:ahLst/>
              <a:cxnLst/>
              <a:rect l="l" t="t" r="r" b="b"/>
              <a:pathLst>
                <a:path w="3132" h="4725" extrusionOk="0">
                  <a:moveTo>
                    <a:pt x="1277" y="0"/>
                  </a:moveTo>
                  <a:cubicBezTo>
                    <a:pt x="973" y="0"/>
                    <a:pt x="669" y="304"/>
                    <a:pt x="517" y="547"/>
                  </a:cubicBezTo>
                  <a:cubicBezTo>
                    <a:pt x="244" y="943"/>
                    <a:pt x="1" y="1520"/>
                    <a:pt x="1" y="2006"/>
                  </a:cubicBezTo>
                  <a:cubicBezTo>
                    <a:pt x="1" y="3131"/>
                    <a:pt x="487" y="4438"/>
                    <a:pt x="1703" y="4712"/>
                  </a:cubicBezTo>
                  <a:cubicBezTo>
                    <a:pt x="1735" y="4720"/>
                    <a:pt x="1767" y="4724"/>
                    <a:pt x="1799" y="4724"/>
                  </a:cubicBezTo>
                  <a:cubicBezTo>
                    <a:pt x="2222" y="4724"/>
                    <a:pt x="2625" y="4021"/>
                    <a:pt x="2767" y="3739"/>
                  </a:cubicBezTo>
                  <a:cubicBezTo>
                    <a:pt x="2980" y="3283"/>
                    <a:pt x="3131" y="2584"/>
                    <a:pt x="3040" y="2098"/>
                  </a:cubicBezTo>
                  <a:cubicBezTo>
                    <a:pt x="2919" y="1642"/>
                    <a:pt x="2767" y="1186"/>
                    <a:pt x="2463" y="760"/>
                  </a:cubicBezTo>
                  <a:cubicBezTo>
                    <a:pt x="2341" y="608"/>
                    <a:pt x="2189" y="456"/>
                    <a:pt x="2007" y="304"/>
                  </a:cubicBezTo>
                  <a:cubicBezTo>
                    <a:pt x="1794" y="152"/>
                    <a:pt x="1551" y="0"/>
                    <a:pt x="1277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8" name="Google Shape;23115;p77">
              <a:extLst>
                <a:ext uri="{FF2B5EF4-FFF2-40B4-BE49-F238E27FC236}">
                  <a16:creationId xmlns:a16="http://schemas.microsoft.com/office/drawing/2014/main" id="{59A6AFD5-BE0D-BA97-CBF1-50BD748523C4}"/>
                </a:ext>
              </a:extLst>
            </p:cNvPr>
            <p:cNvSpPr/>
            <p:nvPr/>
          </p:nvSpPr>
          <p:spPr>
            <a:xfrm flipH="1">
              <a:off x="2152963" y="2471525"/>
              <a:ext cx="150475" cy="115250"/>
            </a:xfrm>
            <a:custGeom>
              <a:avLst/>
              <a:gdLst/>
              <a:ahLst/>
              <a:cxnLst/>
              <a:rect l="l" t="t" r="r" b="b"/>
              <a:pathLst>
                <a:path w="6019" h="4610" extrusionOk="0">
                  <a:moveTo>
                    <a:pt x="4057" y="0"/>
                  </a:moveTo>
                  <a:cubicBezTo>
                    <a:pt x="3749" y="0"/>
                    <a:pt x="3443" y="38"/>
                    <a:pt x="3161" y="105"/>
                  </a:cubicBezTo>
                  <a:cubicBezTo>
                    <a:pt x="2158" y="379"/>
                    <a:pt x="1216" y="956"/>
                    <a:pt x="669" y="1868"/>
                  </a:cubicBezTo>
                  <a:cubicBezTo>
                    <a:pt x="304" y="2476"/>
                    <a:pt x="0" y="3236"/>
                    <a:pt x="152" y="3935"/>
                  </a:cubicBezTo>
                  <a:cubicBezTo>
                    <a:pt x="274" y="4391"/>
                    <a:pt x="1186" y="4604"/>
                    <a:pt x="1550" y="4604"/>
                  </a:cubicBezTo>
                  <a:cubicBezTo>
                    <a:pt x="1634" y="4607"/>
                    <a:pt x="1719" y="4609"/>
                    <a:pt x="1805" y="4609"/>
                  </a:cubicBezTo>
                  <a:cubicBezTo>
                    <a:pt x="2436" y="4609"/>
                    <a:pt x="3116" y="4506"/>
                    <a:pt x="3678" y="4239"/>
                  </a:cubicBezTo>
                  <a:cubicBezTo>
                    <a:pt x="5046" y="3570"/>
                    <a:pt x="6019" y="2324"/>
                    <a:pt x="6019" y="743"/>
                  </a:cubicBezTo>
                  <a:cubicBezTo>
                    <a:pt x="6019" y="713"/>
                    <a:pt x="6019" y="652"/>
                    <a:pt x="5958" y="591"/>
                  </a:cubicBezTo>
                  <a:cubicBezTo>
                    <a:pt x="5806" y="409"/>
                    <a:pt x="5350" y="227"/>
                    <a:pt x="5198" y="196"/>
                  </a:cubicBezTo>
                  <a:cubicBezTo>
                    <a:pt x="4841" y="60"/>
                    <a:pt x="4447" y="0"/>
                    <a:pt x="4057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49" name="Google Shape;23117;p77">
              <a:extLst>
                <a:ext uri="{FF2B5EF4-FFF2-40B4-BE49-F238E27FC236}">
                  <a16:creationId xmlns:a16="http://schemas.microsoft.com/office/drawing/2014/main" id="{D6099D6B-1E81-BF51-0B69-5F227E30634B}"/>
                </a:ext>
              </a:extLst>
            </p:cNvPr>
            <p:cNvSpPr/>
            <p:nvPr/>
          </p:nvSpPr>
          <p:spPr>
            <a:xfrm flipH="1">
              <a:off x="1311013" y="2369825"/>
              <a:ext cx="130725" cy="127975"/>
            </a:xfrm>
            <a:custGeom>
              <a:avLst/>
              <a:gdLst/>
              <a:ahLst/>
              <a:cxnLst/>
              <a:rect l="l" t="t" r="r" b="b"/>
              <a:pathLst>
                <a:path w="5229" h="5119" extrusionOk="0">
                  <a:moveTo>
                    <a:pt x="1086" y="1"/>
                  </a:moveTo>
                  <a:cubicBezTo>
                    <a:pt x="850" y="1"/>
                    <a:pt x="620" y="25"/>
                    <a:pt x="426" y="161"/>
                  </a:cubicBezTo>
                  <a:cubicBezTo>
                    <a:pt x="62" y="374"/>
                    <a:pt x="1" y="981"/>
                    <a:pt x="1" y="1377"/>
                  </a:cubicBezTo>
                  <a:cubicBezTo>
                    <a:pt x="31" y="2228"/>
                    <a:pt x="305" y="3109"/>
                    <a:pt x="882" y="3747"/>
                  </a:cubicBezTo>
                  <a:cubicBezTo>
                    <a:pt x="1474" y="4449"/>
                    <a:pt x="2603" y="5119"/>
                    <a:pt x="3643" y="5119"/>
                  </a:cubicBezTo>
                  <a:cubicBezTo>
                    <a:pt x="4045" y="5119"/>
                    <a:pt x="4434" y="5018"/>
                    <a:pt x="4773" y="4781"/>
                  </a:cubicBezTo>
                  <a:cubicBezTo>
                    <a:pt x="5229" y="4477"/>
                    <a:pt x="5077" y="3444"/>
                    <a:pt x="4986" y="3048"/>
                  </a:cubicBezTo>
                  <a:cubicBezTo>
                    <a:pt x="4834" y="2471"/>
                    <a:pt x="4591" y="1924"/>
                    <a:pt x="4165" y="1437"/>
                  </a:cubicBezTo>
                  <a:cubicBezTo>
                    <a:pt x="4013" y="1225"/>
                    <a:pt x="3800" y="1012"/>
                    <a:pt x="3557" y="830"/>
                  </a:cubicBezTo>
                  <a:cubicBezTo>
                    <a:pt x="3010" y="374"/>
                    <a:pt x="2189" y="39"/>
                    <a:pt x="1490" y="9"/>
                  </a:cubicBezTo>
                  <a:cubicBezTo>
                    <a:pt x="1358" y="9"/>
                    <a:pt x="1221" y="1"/>
                    <a:pt x="108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0" name="Google Shape;23119;p77">
              <a:extLst>
                <a:ext uri="{FF2B5EF4-FFF2-40B4-BE49-F238E27FC236}">
                  <a16:creationId xmlns:a16="http://schemas.microsoft.com/office/drawing/2014/main" id="{02E6E363-F40A-5063-A41F-00670827AB2B}"/>
                </a:ext>
              </a:extLst>
            </p:cNvPr>
            <p:cNvSpPr/>
            <p:nvPr/>
          </p:nvSpPr>
          <p:spPr>
            <a:xfrm flipH="1">
              <a:off x="1871038" y="2511650"/>
              <a:ext cx="81325" cy="66475"/>
            </a:xfrm>
            <a:custGeom>
              <a:avLst/>
              <a:gdLst/>
              <a:ahLst/>
              <a:cxnLst/>
              <a:rect l="l" t="t" r="r" b="b"/>
              <a:pathLst>
                <a:path w="3253" h="2659" extrusionOk="0">
                  <a:moveTo>
                    <a:pt x="1078" y="1"/>
                  </a:moveTo>
                  <a:cubicBezTo>
                    <a:pt x="828" y="1"/>
                    <a:pt x="595" y="71"/>
                    <a:pt x="426" y="263"/>
                  </a:cubicBezTo>
                  <a:cubicBezTo>
                    <a:pt x="0" y="658"/>
                    <a:pt x="426" y="1631"/>
                    <a:pt x="760" y="1965"/>
                  </a:cubicBezTo>
                  <a:cubicBezTo>
                    <a:pt x="1122" y="2327"/>
                    <a:pt x="1706" y="2659"/>
                    <a:pt x="2265" y="2659"/>
                  </a:cubicBezTo>
                  <a:cubicBezTo>
                    <a:pt x="2504" y="2659"/>
                    <a:pt x="2739" y="2597"/>
                    <a:pt x="2948" y="2451"/>
                  </a:cubicBezTo>
                  <a:cubicBezTo>
                    <a:pt x="3252" y="2269"/>
                    <a:pt x="3100" y="1661"/>
                    <a:pt x="3009" y="1388"/>
                  </a:cubicBezTo>
                  <a:cubicBezTo>
                    <a:pt x="2948" y="1175"/>
                    <a:pt x="2827" y="932"/>
                    <a:pt x="2705" y="749"/>
                  </a:cubicBezTo>
                  <a:cubicBezTo>
                    <a:pt x="2584" y="597"/>
                    <a:pt x="2432" y="445"/>
                    <a:pt x="2280" y="354"/>
                  </a:cubicBezTo>
                  <a:cubicBezTo>
                    <a:pt x="1974" y="201"/>
                    <a:pt x="1501" y="1"/>
                    <a:pt x="107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1" name="Google Shape;23121;p77">
              <a:extLst>
                <a:ext uri="{FF2B5EF4-FFF2-40B4-BE49-F238E27FC236}">
                  <a16:creationId xmlns:a16="http://schemas.microsoft.com/office/drawing/2014/main" id="{7FF3ADD3-CC4E-3C7A-744E-67764C9B6372}"/>
                </a:ext>
              </a:extLst>
            </p:cNvPr>
            <p:cNvSpPr/>
            <p:nvPr/>
          </p:nvSpPr>
          <p:spPr>
            <a:xfrm flipH="1">
              <a:off x="1805688" y="2535375"/>
              <a:ext cx="83625" cy="62475"/>
            </a:xfrm>
            <a:custGeom>
              <a:avLst/>
              <a:gdLst/>
              <a:ahLst/>
              <a:cxnLst/>
              <a:rect l="l" t="t" r="r" b="b"/>
              <a:pathLst>
                <a:path w="3345" h="2499" extrusionOk="0">
                  <a:moveTo>
                    <a:pt x="2203" y="1"/>
                  </a:moveTo>
                  <a:cubicBezTo>
                    <a:pt x="2105" y="1"/>
                    <a:pt x="2017" y="6"/>
                    <a:pt x="1946" y="13"/>
                  </a:cubicBezTo>
                  <a:cubicBezTo>
                    <a:pt x="1034" y="43"/>
                    <a:pt x="122" y="895"/>
                    <a:pt x="31" y="1806"/>
                  </a:cubicBezTo>
                  <a:cubicBezTo>
                    <a:pt x="1" y="2293"/>
                    <a:pt x="761" y="2445"/>
                    <a:pt x="1095" y="2475"/>
                  </a:cubicBezTo>
                  <a:cubicBezTo>
                    <a:pt x="1174" y="2491"/>
                    <a:pt x="1258" y="2499"/>
                    <a:pt x="1344" y="2499"/>
                  </a:cubicBezTo>
                  <a:cubicBezTo>
                    <a:pt x="1755" y="2499"/>
                    <a:pt x="2222" y="2326"/>
                    <a:pt x="2524" y="2050"/>
                  </a:cubicBezTo>
                  <a:cubicBezTo>
                    <a:pt x="2888" y="1654"/>
                    <a:pt x="3344" y="1077"/>
                    <a:pt x="3192" y="469"/>
                  </a:cubicBezTo>
                  <a:cubicBezTo>
                    <a:pt x="3192" y="439"/>
                    <a:pt x="3162" y="378"/>
                    <a:pt x="3162" y="317"/>
                  </a:cubicBezTo>
                  <a:cubicBezTo>
                    <a:pt x="2952" y="60"/>
                    <a:pt x="2526" y="1"/>
                    <a:pt x="220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2" name="Google Shape;23122;p77">
              <a:extLst>
                <a:ext uri="{FF2B5EF4-FFF2-40B4-BE49-F238E27FC236}">
                  <a16:creationId xmlns:a16="http://schemas.microsoft.com/office/drawing/2014/main" id="{435F2EED-68D9-F47F-E8E3-8773A373FA21}"/>
                </a:ext>
              </a:extLst>
            </p:cNvPr>
            <p:cNvSpPr/>
            <p:nvPr/>
          </p:nvSpPr>
          <p:spPr>
            <a:xfrm flipH="1">
              <a:off x="1846713" y="2496925"/>
              <a:ext cx="47900" cy="74500"/>
            </a:xfrm>
            <a:custGeom>
              <a:avLst/>
              <a:gdLst/>
              <a:ahLst/>
              <a:cxnLst/>
              <a:rect l="l" t="t" r="r" b="b"/>
              <a:pathLst>
                <a:path w="1916" h="2980" extrusionOk="0">
                  <a:moveTo>
                    <a:pt x="1125" y="1"/>
                  </a:moveTo>
                  <a:cubicBezTo>
                    <a:pt x="213" y="700"/>
                    <a:pt x="0" y="2220"/>
                    <a:pt x="942" y="2980"/>
                  </a:cubicBezTo>
                  <a:cubicBezTo>
                    <a:pt x="1885" y="2372"/>
                    <a:pt x="1915" y="1004"/>
                    <a:pt x="1307" y="183"/>
                  </a:cubicBezTo>
                  <a:lnTo>
                    <a:pt x="1125" y="1"/>
                  </a:ln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3" name="Google Shape;23129;p77">
              <a:extLst>
                <a:ext uri="{FF2B5EF4-FFF2-40B4-BE49-F238E27FC236}">
                  <a16:creationId xmlns:a16="http://schemas.microsoft.com/office/drawing/2014/main" id="{02C75316-B57A-2729-49EE-BF1F031F69CB}"/>
                </a:ext>
              </a:extLst>
            </p:cNvPr>
            <p:cNvSpPr/>
            <p:nvPr/>
          </p:nvSpPr>
          <p:spPr>
            <a:xfrm flipH="1">
              <a:off x="1780613" y="2413300"/>
              <a:ext cx="88925" cy="80250"/>
            </a:xfrm>
            <a:custGeom>
              <a:avLst/>
              <a:gdLst/>
              <a:ahLst/>
              <a:cxnLst/>
              <a:rect l="l" t="t" r="r" b="b"/>
              <a:pathLst>
                <a:path w="3557" h="3210" extrusionOk="0">
                  <a:moveTo>
                    <a:pt x="949" y="1"/>
                  </a:moveTo>
                  <a:cubicBezTo>
                    <a:pt x="688" y="1"/>
                    <a:pt x="450" y="69"/>
                    <a:pt x="274" y="246"/>
                  </a:cubicBezTo>
                  <a:cubicBezTo>
                    <a:pt x="0" y="489"/>
                    <a:pt x="61" y="945"/>
                    <a:pt x="91" y="1309"/>
                  </a:cubicBezTo>
                  <a:cubicBezTo>
                    <a:pt x="213" y="1826"/>
                    <a:pt x="456" y="2282"/>
                    <a:pt x="851" y="2616"/>
                  </a:cubicBezTo>
                  <a:cubicBezTo>
                    <a:pt x="1224" y="2970"/>
                    <a:pt x="1790" y="3210"/>
                    <a:pt x="2333" y="3210"/>
                  </a:cubicBezTo>
                  <a:cubicBezTo>
                    <a:pt x="2677" y="3210"/>
                    <a:pt x="3012" y="3114"/>
                    <a:pt x="3283" y="2890"/>
                  </a:cubicBezTo>
                  <a:cubicBezTo>
                    <a:pt x="3556" y="2708"/>
                    <a:pt x="3435" y="2100"/>
                    <a:pt x="3344" y="1857"/>
                  </a:cubicBezTo>
                  <a:cubicBezTo>
                    <a:pt x="3192" y="1553"/>
                    <a:pt x="3101" y="1249"/>
                    <a:pt x="2949" y="945"/>
                  </a:cubicBezTo>
                  <a:lnTo>
                    <a:pt x="2584" y="610"/>
                  </a:lnTo>
                  <a:cubicBezTo>
                    <a:pt x="2246" y="357"/>
                    <a:pt x="1541" y="1"/>
                    <a:pt x="94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4" name="Google Shape;23130;p77">
              <a:extLst>
                <a:ext uri="{FF2B5EF4-FFF2-40B4-BE49-F238E27FC236}">
                  <a16:creationId xmlns:a16="http://schemas.microsoft.com/office/drawing/2014/main" id="{620C37BB-462E-7590-6722-BCF62A02A96C}"/>
                </a:ext>
              </a:extLst>
            </p:cNvPr>
            <p:cNvSpPr/>
            <p:nvPr/>
          </p:nvSpPr>
          <p:spPr>
            <a:xfrm flipH="1">
              <a:off x="1760088" y="2393850"/>
              <a:ext cx="60825" cy="85975"/>
            </a:xfrm>
            <a:custGeom>
              <a:avLst/>
              <a:gdLst/>
              <a:ahLst/>
              <a:cxnLst/>
              <a:rect l="l" t="t" r="r" b="b"/>
              <a:pathLst>
                <a:path w="2433" h="3439" extrusionOk="0">
                  <a:moveTo>
                    <a:pt x="1232" y="0"/>
                  </a:moveTo>
                  <a:cubicBezTo>
                    <a:pt x="684" y="0"/>
                    <a:pt x="237" y="965"/>
                    <a:pt x="152" y="1358"/>
                  </a:cubicBezTo>
                  <a:cubicBezTo>
                    <a:pt x="0" y="2087"/>
                    <a:pt x="304" y="3090"/>
                    <a:pt x="1034" y="3394"/>
                  </a:cubicBezTo>
                  <a:cubicBezTo>
                    <a:pt x="1105" y="3425"/>
                    <a:pt x="1175" y="3439"/>
                    <a:pt x="1244" y="3439"/>
                  </a:cubicBezTo>
                  <a:cubicBezTo>
                    <a:pt x="1794" y="3439"/>
                    <a:pt x="2257" y="2550"/>
                    <a:pt x="2311" y="2118"/>
                  </a:cubicBezTo>
                  <a:cubicBezTo>
                    <a:pt x="2432" y="1571"/>
                    <a:pt x="2311" y="932"/>
                    <a:pt x="1976" y="446"/>
                  </a:cubicBezTo>
                  <a:cubicBezTo>
                    <a:pt x="1824" y="264"/>
                    <a:pt x="1611" y="112"/>
                    <a:pt x="1368" y="20"/>
                  </a:cubicBezTo>
                  <a:cubicBezTo>
                    <a:pt x="1322" y="7"/>
                    <a:pt x="1277" y="0"/>
                    <a:pt x="123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5" name="Google Shape;23131;p77">
              <a:extLst>
                <a:ext uri="{FF2B5EF4-FFF2-40B4-BE49-F238E27FC236}">
                  <a16:creationId xmlns:a16="http://schemas.microsoft.com/office/drawing/2014/main" id="{E6BBD81E-EF8E-BD37-613C-83EC900125F3}"/>
                </a:ext>
              </a:extLst>
            </p:cNvPr>
            <p:cNvSpPr/>
            <p:nvPr/>
          </p:nvSpPr>
          <p:spPr>
            <a:xfrm flipH="1">
              <a:off x="1787463" y="2473625"/>
              <a:ext cx="68400" cy="49075"/>
            </a:xfrm>
            <a:custGeom>
              <a:avLst/>
              <a:gdLst/>
              <a:ahLst/>
              <a:cxnLst/>
              <a:rect l="l" t="t" r="r" b="b"/>
              <a:pathLst>
                <a:path w="2736" h="1963" extrusionOk="0">
                  <a:moveTo>
                    <a:pt x="1714" y="1"/>
                  </a:moveTo>
                  <a:cubicBezTo>
                    <a:pt x="1496" y="1"/>
                    <a:pt x="1276" y="59"/>
                    <a:pt x="1095" y="143"/>
                  </a:cubicBezTo>
                  <a:cubicBezTo>
                    <a:pt x="517" y="355"/>
                    <a:pt x="0" y="933"/>
                    <a:pt x="122" y="1571"/>
                  </a:cubicBezTo>
                  <a:cubicBezTo>
                    <a:pt x="153" y="1866"/>
                    <a:pt x="477" y="1963"/>
                    <a:pt x="827" y="1963"/>
                  </a:cubicBezTo>
                  <a:cubicBezTo>
                    <a:pt x="1163" y="1963"/>
                    <a:pt x="1523" y="1873"/>
                    <a:pt x="1672" y="1784"/>
                  </a:cubicBezTo>
                  <a:cubicBezTo>
                    <a:pt x="2037" y="1510"/>
                    <a:pt x="2736" y="781"/>
                    <a:pt x="2402" y="295"/>
                  </a:cubicBezTo>
                  <a:cubicBezTo>
                    <a:pt x="2221" y="81"/>
                    <a:pt x="1969" y="1"/>
                    <a:pt x="171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6" name="Google Shape;23133;p77">
              <a:extLst>
                <a:ext uri="{FF2B5EF4-FFF2-40B4-BE49-F238E27FC236}">
                  <a16:creationId xmlns:a16="http://schemas.microsoft.com/office/drawing/2014/main" id="{9E8B2242-5F46-0826-F340-6F1BCE91067D}"/>
                </a:ext>
              </a:extLst>
            </p:cNvPr>
            <p:cNvSpPr/>
            <p:nvPr/>
          </p:nvSpPr>
          <p:spPr>
            <a:xfrm flipH="1">
              <a:off x="1296563" y="2551025"/>
              <a:ext cx="76025" cy="61925"/>
            </a:xfrm>
            <a:custGeom>
              <a:avLst/>
              <a:gdLst/>
              <a:ahLst/>
              <a:cxnLst/>
              <a:rect l="l" t="t" r="r" b="b"/>
              <a:pathLst>
                <a:path w="3041" h="2477" extrusionOk="0">
                  <a:moveTo>
                    <a:pt x="1191" y="0"/>
                  </a:moveTo>
                  <a:cubicBezTo>
                    <a:pt x="918" y="0"/>
                    <a:pt x="652" y="69"/>
                    <a:pt x="457" y="238"/>
                  </a:cubicBezTo>
                  <a:cubicBezTo>
                    <a:pt x="1" y="664"/>
                    <a:pt x="609" y="1667"/>
                    <a:pt x="882" y="1940"/>
                  </a:cubicBezTo>
                  <a:cubicBezTo>
                    <a:pt x="1193" y="2272"/>
                    <a:pt x="1674" y="2476"/>
                    <a:pt x="2141" y="2476"/>
                  </a:cubicBezTo>
                  <a:cubicBezTo>
                    <a:pt x="2359" y="2476"/>
                    <a:pt x="2574" y="2432"/>
                    <a:pt x="2767" y="2335"/>
                  </a:cubicBezTo>
                  <a:cubicBezTo>
                    <a:pt x="3041" y="2214"/>
                    <a:pt x="3041" y="1758"/>
                    <a:pt x="2980" y="1484"/>
                  </a:cubicBezTo>
                  <a:cubicBezTo>
                    <a:pt x="2919" y="1272"/>
                    <a:pt x="2828" y="1028"/>
                    <a:pt x="2615" y="755"/>
                  </a:cubicBezTo>
                  <a:cubicBezTo>
                    <a:pt x="2524" y="572"/>
                    <a:pt x="2372" y="421"/>
                    <a:pt x="2159" y="299"/>
                  </a:cubicBezTo>
                  <a:cubicBezTo>
                    <a:pt x="1933" y="125"/>
                    <a:pt x="1556" y="0"/>
                    <a:pt x="119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7" name="Google Shape;23134;p77">
              <a:extLst>
                <a:ext uri="{FF2B5EF4-FFF2-40B4-BE49-F238E27FC236}">
                  <a16:creationId xmlns:a16="http://schemas.microsoft.com/office/drawing/2014/main" id="{39EE851F-FB1F-4F1F-B27D-06E492CC3149}"/>
                </a:ext>
              </a:extLst>
            </p:cNvPr>
            <p:cNvSpPr/>
            <p:nvPr/>
          </p:nvSpPr>
          <p:spPr>
            <a:xfrm flipH="1">
              <a:off x="1329988" y="2575075"/>
              <a:ext cx="85150" cy="50400"/>
            </a:xfrm>
            <a:custGeom>
              <a:avLst/>
              <a:gdLst/>
              <a:ahLst/>
              <a:cxnLst/>
              <a:rect l="l" t="t" r="r" b="b"/>
              <a:pathLst>
                <a:path w="3406" h="2016" extrusionOk="0">
                  <a:moveTo>
                    <a:pt x="1832" y="0"/>
                  </a:moveTo>
                  <a:cubicBezTo>
                    <a:pt x="1702" y="0"/>
                    <a:pt x="1568" y="12"/>
                    <a:pt x="1429" y="36"/>
                  </a:cubicBezTo>
                  <a:cubicBezTo>
                    <a:pt x="1065" y="97"/>
                    <a:pt x="639" y="310"/>
                    <a:pt x="366" y="614"/>
                  </a:cubicBezTo>
                  <a:cubicBezTo>
                    <a:pt x="214" y="705"/>
                    <a:pt x="1" y="978"/>
                    <a:pt x="1" y="1221"/>
                  </a:cubicBezTo>
                  <a:cubicBezTo>
                    <a:pt x="31" y="1404"/>
                    <a:pt x="335" y="1617"/>
                    <a:pt x="487" y="1708"/>
                  </a:cubicBezTo>
                  <a:cubicBezTo>
                    <a:pt x="793" y="1874"/>
                    <a:pt x="1200" y="2016"/>
                    <a:pt x="1569" y="2016"/>
                  </a:cubicBezTo>
                  <a:cubicBezTo>
                    <a:pt x="1604" y="2016"/>
                    <a:pt x="1638" y="2014"/>
                    <a:pt x="1673" y="2012"/>
                  </a:cubicBezTo>
                  <a:cubicBezTo>
                    <a:pt x="2311" y="1981"/>
                    <a:pt x="3344" y="1525"/>
                    <a:pt x="3405" y="766"/>
                  </a:cubicBezTo>
                  <a:cubicBezTo>
                    <a:pt x="3405" y="705"/>
                    <a:pt x="3375" y="674"/>
                    <a:pt x="3344" y="614"/>
                  </a:cubicBezTo>
                  <a:cubicBezTo>
                    <a:pt x="3223" y="462"/>
                    <a:pt x="2919" y="249"/>
                    <a:pt x="2797" y="218"/>
                  </a:cubicBezTo>
                  <a:cubicBezTo>
                    <a:pt x="2508" y="85"/>
                    <a:pt x="2186" y="0"/>
                    <a:pt x="183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8" name="Google Shape;23138;p77">
              <a:extLst>
                <a:ext uri="{FF2B5EF4-FFF2-40B4-BE49-F238E27FC236}">
                  <a16:creationId xmlns:a16="http://schemas.microsoft.com/office/drawing/2014/main" id="{3188EFC9-AE5F-DA0C-CBBA-58DCECCB78FC}"/>
                </a:ext>
              </a:extLst>
            </p:cNvPr>
            <p:cNvSpPr/>
            <p:nvPr/>
          </p:nvSpPr>
          <p:spPr>
            <a:xfrm flipH="1">
              <a:off x="2307213" y="2560475"/>
              <a:ext cx="76775" cy="28425"/>
            </a:xfrm>
            <a:custGeom>
              <a:avLst/>
              <a:gdLst/>
              <a:ahLst/>
              <a:cxnLst/>
              <a:rect l="l" t="t" r="r" b="b"/>
              <a:pathLst>
                <a:path w="3071" h="1137" extrusionOk="0">
                  <a:moveTo>
                    <a:pt x="2911" y="0"/>
                  </a:moveTo>
                  <a:cubicBezTo>
                    <a:pt x="2892" y="0"/>
                    <a:pt x="2874" y="4"/>
                    <a:pt x="2857" y="12"/>
                  </a:cubicBezTo>
                  <a:cubicBezTo>
                    <a:pt x="1915" y="316"/>
                    <a:pt x="1034" y="590"/>
                    <a:pt x="122" y="894"/>
                  </a:cubicBezTo>
                  <a:cubicBezTo>
                    <a:pt x="31" y="894"/>
                    <a:pt x="0" y="985"/>
                    <a:pt x="31" y="1076"/>
                  </a:cubicBezTo>
                  <a:cubicBezTo>
                    <a:pt x="31" y="1106"/>
                    <a:pt x="61" y="1137"/>
                    <a:pt x="122" y="1137"/>
                  </a:cubicBezTo>
                  <a:lnTo>
                    <a:pt x="213" y="1137"/>
                  </a:lnTo>
                  <a:cubicBezTo>
                    <a:pt x="1125" y="894"/>
                    <a:pt x="2037" y="590"/>
                    <a:pt x="2949" y="286"/>
                  </a:cubicBezTo>
                  <a:cubicBezTo>
                    <a:pt x="3040" y="286"/>
                    <a:pt x="3070" y="164"/>
                    <a:pt x="3040" y="73"/>
                  </a:cubicBezTo>
                  <a:cubicBezTo>
                    <a:pt x="3018" y="28"/>
                    <a:pt x="2963" y="0"/>
                    <a:pt x="2911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59" name="Google Shape;23139;p77">
              <a:extLst>
                <a:ext uri="{FF2B5EF4-FFF2-40B4-BE49-F238E27FC236}">
                  <a16:creationId xmlns:a16="http://schemas.microsoft.com/office/drawing/2014/main" id="{EA1E3BEB-BD1F-A744-C2BA-C0C5E7AD82DB}"/>
                </a:ext>
              </a:extLst>
            </p:cNvPr>
            <p:cNvSpPr/>
            <p:nvPr/>
          </p:nvSpPr>
          <p:spPr>
            <a:xfrm flipH="1">
              <a:off x="2307988" y="2543000"/>
              <a:ext cx="42575" cy="21875"/>
            </a:xfrm>
            <a:custGeom>
              <a:avLst/>
              <a:gdLst/>
              <a:ahLst/>
              <a:cxnLst/>
              <a:rect l="l" t="t" r="r" b="b"/>
              <a:pathLst>
                <a:path w="1703" h="875" extrusionOk="0">
                  <a:moveTo>
                    <a:pt x="151" y="1"/>
                  </a:moveTo>
                  <a:cubicBezTo>
                    <a:pt x="94" y="1"/>
                    <a:pt x="54" y="35"/>
                    <a:pt x="31" y="103"/>
                  </a:cubicBezTo>
                  <a:cubicBezTo>
                    <a:pt x="1" y="164"/>
                    <a:pt x="31" y="255"/>
                    <a:pt x="92" y="286"/>
                  </a:cubicBezTo>
                  <a:lnTo>
                    <a:pt x="1460" y="863"/>
                  </a:lnTo>
                  <a:cubicBezTo>
                    <a:pt x="1482" y="871"/>
                    <a:pt x="1503" y="874"/>
                    <a:pt x="1523" y="874"/>
                  </a:cubicBezTo>
                  <a:cubicBezTo>
                    <a:pt x="1581" y="874"/>
                    <a:pt x="1627" y="840"/>
                    <a:pt x="1672" y="772"/>
                  </a:cubicBezTo>
                  <a:cubicBezTo>
                    <a:pt x="1703" y="742"/>
                    <a:pt x="1703" y="681"/>
                    <a:pt x="1672" y="620"/>
                  </a:cubicBezTo>
                  <a:cubicBezTo>
                    <a:pt x="1612" y="620"/>
                    <a:pt x="1612" y="590"/>
                    <a:pt x="1581" y="590"/>
                  </a:cubicBezTo>
                  <a:lnTo>
                    <a:pt x="213" y="12"/>
                  </a:lnTo>
                  <a:cubicBezTo>
                    <a:pt x="191" y="4"/>
                    <a:pt x="170" y="1"/>
                    <a:pt x="15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0" name="Google Shape;23140;p77">
              <a:extLst>
                <a:ext uri="{FF2B5EF4-FFF2-40B4-BE49-F238E27FC236}">
                  <a16:creationId xmlns:a16="http://schemas.microsoft.com/office/drawing/2014/main" id="{525AECD9-6B6C-914E-ECCD-7B840CB0185B}"/>
                </a:ext>
              </a:extLst>
            </p:cNvPr>
            <p:cNvSpPr/>
            <p:nvPr/>
          </p:nvSpPr>
          <p:spPr>
            <a:xfrm flipH="1">
              <a:off x="2299613" y="2523250"/>
              <a:ext cx="53225" cy="32975"/>
            </a:xfrm>
            <a:custGeom>
              <a:avLst/>
              <a:gdLst/>
              <a:ahLst/>
              <a:cxnLst/>
              <a:rect l="l" t="t" r="r" b="b"/>
              <a:pathLst>
                <a:path w="2129" h="1319" extrusionOk="0">
                  <a:moveTo>
                    <a:pt x="180" y="0"/>
                  </a:moveTo>
                  <a:cubicBezTo>
                    <a:pt x="122" y="0"/>
                    <a:pt x="76" y="35"/>
                    <a:pt x="31" y="103"/>
                  </a:cubicBezTo>
                  <a:cubicBezTo>
                    <a:pt x="0" y="164"/>
                    <a:pt x="31" y="255"/>
                    <a:pt x="122" y="285"/>
                  </a:cubicBezTo>
                  <a:cubicBezTo>
                    <a:pt x="244" y="316"/>
                    <a:pt x="304" y="346"/>
                    <a:pt x="396" y="407"/>
                  </a:cubicBezTo>
                  <a:cubicBezTo>
                    <a:pt x="396" y="394"/>
                    <a:pt x="393" y="384"/>
                    <a:pt x="389" y="376"/>
                  </a:cubicBezTo>
                  <a:lnTo>
                    <a:pt x="389" y="376"/>
                  </a:lnTo>
                  <a:cubicBezTo>
                    <a:pt x="914" y="670"/>
                    <a:pt x="1384" y="964"/>
                    <a:pt x="1855" y="1258"/>
                  </a:cubicBezTo>
                  <a:cubicBezTo>
                    <a:pt x="1915" y="1319"/>
                    <a:pt x="1946" y="1319"/>
                    <a:pt x="1976" y="1319"/>
                  </a:cubicBezTo>
                  <a:cubicBezTo>
                    <a:pt x="2007" y="1258"/>
                    <a:pt x="2067" y="1258"/>
                    <a:pt x="2098" y="1228"/>
                  </a:cubicBezTo>
                  <a:cubicBezTo>
                    <a:pt x="2128" y="1197"/>
                    <a:pt x="2128" y="1167"/>
                    <a:pt x="2128" y="1106"/>
                  </a:cubicBezTo>
                  <a:cubicBezTo>
                    <a:pt x="2128" y="1091"/>
                    <a:pt x="2128" y="1083"/>
                    <a:pt x="2121" y="1083"/>
                  </a:cubicBezTo>
                  <a:cubicBezTo>
                    <a:pt x="2113" y="1083"/>
                    <a:pt x="2098" y="1091"/>
                    <a:pt x="2067" y="1106"/>
                  </a:cubicBezTo>
                  <a:cubicBezTo>
                    <a:pt x="2067" y="1076"/>
                    <a:pt x="2007" y="1076"/>
                    <a:pt x="2007" y="1076"/>
                  </a:cubicBezTo>
                  <a:cubicBezTo>
                    <a:pt x="1703" y="893"/>
                    <a:pt x="1368" y="711"/>
                    <a:pt x="1064" y="498"/>
                  </a:cubicBezTo>
                  <a:cubicBezTo>
                    <a:pt x="791" y="316"/>
                    <a:pt x="548" y="164"/>
                    <a:pt x="244" y="12"/>
                  </a:cubicBezTo>
                  <a:cubicBezTo>
                    <a:pt x="221" y="4"/>
                    <a:pt x="200" y="0"/>
                    <a:pt x="18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1" name="Google Shape;23141;p77">
              <a:extLst>
                <a:ext uri="{FF2B5EF4-FFF2-40B4-BE49-F238E27FC236}">
                  <a16:creationId xmlns:a16="http://schemas.microsoft.com/office/drawing/2014/main" id="{AD1E1AD0-C86E-E3D9-CC73-4DB0DAB126B1}"/>
                </a:ext>
              </a:extLst>
            </p:cNvPr>
            <p:cNvSpPr/>
            <p:nvPr/>
          </p:nvSpPr>
          <p:spPr>
            <a:xfrm flipH="1">
              <a:off x="2299613" y="2573250"/>
              <a:ext cx="46375" cy="23550"/>
            </a:xfrm>
            <a:custGeom>
              <a:avLst/>
              <a:gdLst/>
              <a:ahLst/>
              <a:cxnLst/>
              <a:rect l="l" t="t" r="r" b="b"/>
              <a:pathLst>
                <a:path w="1855" h="942" extrusionOk="0">
                  <a:moveTo>
                    <a:pt x="1691" y="1"/>
                  </a:moveTo>
                  <a:cubicBezTo>
                    <a:pt x="1658" y="1"/>
                    <a:pt x="1621" y="8"/>
                    <a:pt x="1581" y="18"/>
                  </a:cubicBezTo>
                  <a:cubicBezTo>
                    <a:pt x="1094" y="231"/>
                    <a:pt x="608" y="443"/>
                    <a:pt x="122" y="687"/>
                  </a:cubicBezTo>
                  <a:cubicBezTo>
                    <a:pt x="30" y="717"/>
                    <a:pt x="0" y="778"/>
                    <a:pt x="30" y="869"/>
                  </a:cubicBezTo>
                  <a:cubicBezTo>
                    <a:pt x="30" y="913"/>
                    <a:pt x="96" y="942"/>
                    <a:pt x="154" y="942"/>
                  </a:cubicBezTo>
                  <a:cubicBezTo>
                    <a:pt x="176" y="942"/>
                    <a:pt x="197" y="938"/>
                    <a:pt x="213" y="930"/>
                  </a:cubicBezTo>
                  <a:cubicBezTo>
                    <a:pt x="760" y="717"/>
                    <a:pt x="1246" y="535"/>
                    <a:pt x="1733" y="291"/>
                  </a:cubicBezTo>
                  <a:cubicBezTo>
                    <a:pt x="1824" y="261"/>
                    <a:pt x="1854" y="170"/>
                    <a:pt x="1824" y="109"/>
                  </a:cubicBezTo>
                  <a:cubicBezTo>
                    <a:pt x="1804" y="28"/>
                    <a:pt x="1756" y="1"/>
                    <a:pt x="169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2" name="Google Shape;23142;p77">
              <a:extLst>
                <a:ext uri="{FF2B5EF4-FFF2-40B4-BE49-F238E27FC236}">
                  <a16:creationId xmlns:a16="http://schemas.microsoft.com/office/drawing/2014/main" id="{29095BB5-236E-FD7D-7FF6-88DA2F288413}"/>
                </a:ext>
              </a:extLst>
            </p:cNvPr>
            <p:cNvSpPr/>
            <p:nvPr/>
          </p:nvSpPr>
          <p:spPr>
            <a:xfrm flipH="1">
              <a:off x="1864213" y="2577050"/>
              <a:ext cx="53975" cy="26600"/>
            </a:xfrm>
            <a:custGeom>
              <a:avLst/>
              <a:gdLst/>
              <a:ahLst/>
              <a:cxnLst/>
              <a:rect l="l" t="t" r="r" b="b"/>
              <a:pathLst>
                <a:path w="2159" h="1064" extrusionOk="0">
                  <a:moveTo>
                    <a:pt x="1963" y="1"/>
                  </a:moveTo>
                  <a:cubicBezTo>
                    <a:pt x="1943" y="1"/>
                    <a:pt x="1926" y="8"/>
                    <a:pt x="1916" y="18"/>
                  </a:cubicBezTo>
                  <a:cubicBezTo>
                    <a:pt x="1308" y="261"/>
                    <a:pt x="700" y="535"/>
                    <a:pt x="122" y="778"/>
                  </a:cubicBezTo>
                  <a:cubicBezTo>
                    <a:pt x="62" y="839"/>
                    <a:pt x="1" y="899"/>
                    <a:pt x="62" y="990"/>
                  </a:cubicBezTo>
                  <a:cubicBezTo>
                    <a:pt x="62" y="1035"/>
                    <a:pt x="110" y="1063"/>
                    <a:pt x="172" y="1063"/>
                  </a:cubicBezTo>
                  <a:cubicBezTo>
                    <a:pt x="195" y="1063"/>
                    <a:pt x="220" y="1059"/>
                    <a:pt x="244" y="1051"/>
                  </a:cubicBezTo>
                  <a:cubicBezTo>
                    <a:pt x="852" y="778"/>
                    <a:pt x="1429" y="565"/>
                    <a:pt x="2037" y="291"/>
                  </a:cubicBezTo>
                  <a:cubicBezTo>
                    <a:pt x="2098" y="291"/>
                    <a:pt x="2159" y="170"/>
                    <a:pt x="2098" y="109"/>
                  </a:cubicBezTo>
                  <a:cubicBezTo>
                    <a:pt x="2058" y="28"/>
                    <a:pt x="2004" y="1"/>
                    <a:pt x="196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3" name="Google Shape;23143;p77">
              <a:extLst>
                <a:ext uri="{FF2B5EF4-FFF2-40B4-BE49-F238E27FC236}">
                  <a16:creationId xmlns:a16="http://schemas.microsoft.com/office/drawing/2014/main" id="{605051FA-B2C4-F2BA-32A8-21CFEE2FF545}"/>
                </a:ext>
              </a:extLst>
            </p:cNvPr>
            <p:cNvSpPr/>
            <p:nvPr/>
          </p:nvSpPr>
          <p:spPr>
            <a:xfrm flipH="1">
              <a:off x="1868013" y="2566850"/>
              <a:ext cx="33450" cy="15075"/>
            </a:xfrm>
            <a:custGeom>
              <a:avLst/>
              <a:gdLst/>
              <a:ahLst/>
              <a:cxnLst/>
              <a:rect l="l" t="t" r="r" b="b"/>
              <a:pathLst>
                <a:path w="1338" h="603" extrusionOk="0">
                  <a:moveTo>
                    <a:pt x="183" y="0"/>
                  </a:moveTo>
                  <a:cubicBezTo>
                    <a:pt x="61" y="0"/>
                    <a:pt x="1" y="91"/>
                    <a:pt x="1" y="152"/>
                  </a:cubicBezTo>
                  <a:cubicBezTo>
                    <a:pt x="1" y="274"/>
                    <a:pt x="61" y="365"/>
                    <a:pt x="153" y="365"/>
                  </a:cubicBezTo>
                  <a:cubicBezTo>
                    <a:pt x="365" y="395"/>
                    <a:pt x="578" y="426"/>
                    <a:pt x="791" y="456"/>
                  </a:cubicBezTo>
                  <a:cubicBezTo>
                    <a:pt x="852" y="517"/>
                    <a:pt x="973" y="547"/>
                    <a:pt x="1095" y="578"/>
                  </a:cubicBezTo>
                  <a:cubicBezTo>
                    <a:pt x="1121" y="596"/>
                    <a:pt x="1146" y="603"/>
                    <a:pt x="1167" y="603"/>
                  </a:cubicBezTo>
                  <a:cubicBezTo>
                    <a:pt x="1219" y="603"/>
                    <a:pt x="1256" y="560"/>
                    <a:pt x="1277" y="517"/>
                  </a:cubicBezTo>
                  <a:cubicBezTo>
                    <a:pt x="1277" y="487"/>
                    <a:pt x="1277" y="395"/>
                    <a:pt x="1338" y="274"/>
                  </a:cubicBezTo>
                  <a:cubicBezTo>
                    <a:pt x="1277" y="274"/>
                    <a:pt x="1277" y="243"/>
                    <a:pt x="1247" y="243"/>
                  </a:cubicBezTo>
                  <a:lnTo>
                    <a:pt x="912" y="122"/>
                  </a:lnTo>
                  <a:cubicBezTo>
                    <a:pt x="821" y="122"/>
                    <a:pt x="760" y="91"/>
                    <a:pt x="669" y="91"/>
                  </a:cubicBezTo>
                  <a:cubicBezTo>
                    <a:pt x="517" y="61"/>
                    <a:pt x="335" y="61"/>
                    <a:pt x="18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4" name="Google Shape;23144;p77">
              <a:extLst>
                <a:ext uri="{FF2B5EF4-FFF2-40B4-BE49-F238E27FC236}">
                  <a16:creationId xmlns:a16="http://schemas.microsoft.com/office/drawing/2014/main" id="{72B801EF-A51E-A66E-D51C-C08BB13C939A}"/>
                </a:ext>
              </a:extLst>
            </p:cNvPr>
            <p:cNvSpPr/>
            <p:nvPr/>
          </p:nvSpPr>
          <p:spPr>
            <a:xfrm flipH="1">
              <a:off x="1869513" y="2550875"/>
              <a:ext cx="43350" cy="19025"/>
            </a:xfrm>
            <a:custGeom>
              <a:avLst/>
              <a:gdLst/>
              <a:ahLst/>
              <a:cxnLst/>
              <a:rect l="l" t="t" r="r" b="b"/>
              <a:pathLst>
                <a:path w="1734" h="761" extrusionOk="0">
                  <a:moveTo>
                    <a:pt x="183" y="1"/>
                  </a:moveTo>
                  <a:cubicBezTo>
                    <a:pt x="153" y="1"/>
                    <a:pt x="92" y="1"/>
                    <a:pt x="61" y="62"/>
                  </a:cubicBezTo>
                  <a:cubicBezTo>
                    <a:pt x="31" y="92"/>
                    <a:pt x="31" y="123"/>
                    <a:pt x="1" y="153"/>
                  </a:cubicBezTo>
                  <a:cubicBezTo>
                    <a:pt x="1" y="214"/>
                    <a:pt x="1" y="244"/>
                    <a:pt x="31" y="275"/>
                  </a:cubicBezTo>
                  <a:cubicBezTo>
                    <a:pt x="61" y="305"/>
                    <a:pt x="92" y="305"/>
                    <a:pt x="153" y="366"/>
                  </a:cubicBezTo>
                  <a:cubicBezTo>
                    <a:pt x="183" y="366"/>
                    <a:pt x="213" y="366"/>
                    <a:pt x="244" y="396"/>
                  </a:cubicBezTo>
                  <a:cubicBezTo>
                    <a:pt x="669" y="518"/>
                    <a:pt x="1095" y="670"/>
                    <a:pt x="1520" y="761"/>
                  </a:cubicBezTo>
                  <a:cubicBezTo>
                    <a:pt x="1581" y="730"/>
                    <a:pt x="1672" y="730"/>
                    <a:pt x="1703" y="609"/>
                  </a:cubicBezTo>
                  <a:cubicBezTo>
                    <a:pt x="1733" y="578"/>
                    <a:pt x="1703" y="518"/>
                    <a:pt x="1672" y="457"/>
                  </a:cubicBezTo>
                  <a:cubicBezTo>
                    <a:pt x="1672" y="427"/>
                    <a:pt x="1612" y="427"/>
                    <a:pt x="1581" y="427"/>
                  </a:cubicBezTo>
                  <a:cubicBezTo>
                    <a:pt x="1308" y="366"/>
                    <a:pt x="1095" y="275"/>
                    <a:pt x="821" y="214"/>
                  </a:cubicBezTo>
                  <a:cubicBezTo>
                    <a:pt x="609" y="123"/>
                    <a:pt x="365" y="62"/>
                    <a:pt x="18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5" name="Google Shape;23145;p77">
              <a:extLst>
                <a:ext uri="{FF2B5EF4-FFF2-40B4-BE49-F238E27FC236}">
                  <a16:creationId xmlns:a16="http://schemas.microsoft.com/office/drawing/2014/main" id="{10EA2BDA-E8B2-3C83-2D03-732FEB6649E0}"/>
                </a:ext>
              </a:extLst>
            </p:cNvPr>
            <p:cNvSpPr/>
            <p:nvPr/>
          </p:nvSpPr>
          <p:spPr>
            <a:xfrm flipH="1">
              <a:off x="1864213" y="2585550"/>
              <a:ext cx="27375" cy="28925"/>
            </a:xfrm>
            <a:custGeom>
              <a:avLst/>
              <a:gdLst/>
              <a:ahLst/>
              <a:cxnLst/>
              <a:rect l="l" t="t" r="r" b="b"/>
              <a:pathLst>
                <a:path w="1095" h="1157" extrusionOk="0">
                  <a:moveTo>
                    <a:pt x="884" y="0"/>
                  </a:moveTo>
                  <a:cubicBezTo>
                    <a:pt x="837" y="0"/>
                    <a:pt x="794" y="23"/>
                    <a:pt x="761" y="73"/>
                  </a:cubicBezTo>
                  <a:cubicBezTo>
                    <a:pt x="517" y="347"/>
                    <a:pt x="274" y="590"/>
                    <a:pt x="61" y="894"/>
                  </a:cubicBezTo>
                  <a:cubicBezTo>
                    <a:pt x="1" y="985"/>
                    <a:pt x="1" y="1106"/>
                    <a:pt x="92" y="1137"/>
                  </a:cubicBezTo>
                  <a:cubicBezTo>
                    <a:pt x="130" y="1149"/>
                    <a:pt x="167" y="1157"/>
                    <a:pt x="203" y="1157"/>
                  </a:cubicBezTo>
                  <a:cubicBezTo>
                    <a:pt x="253" y="1157"/>
                    <a:pt x="299" y="1142"/>
                    <a:pt x="335" y="1106"/>
                  </a:cubicBezTo>
                  <a:cubicBezTo>
                    <a:pt x="548" y="802"/>
                    <a:pt x="821" y="529"/>
                    <a:pt x="1034" y="255"/>
                  </a:cubicBezTo>
                  <a:cubicBezTo>
                    <a:pt x="1095" y="225"/>
                    <a:pt x="1095" y="134"/>
                    <a:pt x="1034" y="73"/>
                  </a:cubicBezTo>
                  <a:lnTo>
                    <a:pt x="1004" y="43"/>
                  </a:lnTo>
                  <a:cubicBezTo>
                    <a:pt x="963" y="15"/>
                    <a:pt x="922" y="0"/>
                    <a:pt x="88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6" name="Google Shape;23146;p77">
              <a:extLst>
                <a:ext uri="{FF2B5EF4-FFF2-40B4-BE49-F238E27FC236}">
                  <a16:creationId xmlns:a16="http://schemas.microsoft.com/office/drawing/2014/main" id="{1B987419-F98C-9B64-66CD-449B82DE5389}"/>
                </a:ext>
              </a:extLst>
            </p:cNvPr>
            <p:cNvSpPr/>
            <p:nvPr/>
          </p:nvSpPr>
          <p:spPr>
            <a:xfrm flipH="1">
              <a:off x="1818613" y="2412575"/>
              <a:ext cx="22825" cy="22075"/>
            </a:xfrm>
            <a:custGeom>
              <a:avLst/>
              <a:gdLst/>
              <a:ahLst/>
              <a:cxnLst/>
              <a:rect l="l" t="t" r="r" b="b"/>
              <a:pathLst>
                <a:path w="913" h="883" extrusionOk="0">
                  <a:moveTo>
                    <a:pt x="214" y="1"/>
                  </a:moveTo>
                  <a:cubicBezTo>
                    <a:pt x="183" y="1"/>
                    <a:pt x="153" y="1"/>
                    <a:pt x="92" y="31"/>
                  </a:cubicBezTo>
                  <a:cubicBezTo>
                    <a:pt x="31" y="62"/>
                    <a:pt x="1" y="183"/>
                    <a:pt x="62" y="275"/>
                  </a:cubicBezTo>
                  <a:lnTo>
                    <a:pt x="609" y="791"/>
                  </a:lnTo>
                  <a:cubicBezTo>
                    <a:pt x="639" y="822"/>
                    <a:pt x="670" y="882"/>
                    <a:pt x="700" y="882"/>
                  </a:cubicBezTo>
                  <a:cubicBezTo>
                    <a:pt x="730" y="882"/>
                    <a:pt x="791" y="882"/>
                    <a:pt x="821" y="822"/>
                  </a:cubicBezTo>
                  <a:cubicBezTo>
                    <a:pt x="852" y="791"/>
                    <a:pt x="913" y="761"/>
                    <a:pt x="913" y="730"/>
                  </a:cubicBezTo>
                  <a:cubicBezTo>
                    <a:pt x="913" y="670"/>
                    <a:pt x="913" y="639"/>
                    <a:pt x="852" y="609"/>
                  </a:cubicBezTo>
                  <a:cubicBezTo>
                    <a:pt x="670" y="457"/>
                    <a:pt x="487" y="275"/>
                    <a:pt x="335" y="62"/>
                  </a:cubicBezTo>
                  <a:cubicBezTo>
                    <a:pt x="305" y="31"/>
                    <a:pt x="244" y="1"/>
                    <a:pt x="21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7" name="Google Shape;23147;p77">
              <a:extLst>
                <a:ext uri="{FF2B5EF4-FFF2-40B4-BE49-F238E27FC236}">
                  <a16:creationId xmlns:a16="http://schemas.microsoft.com/office/drawing/2014/main" id="{39DCB2FE-8A6A-D81E-2A78-48DEB75808DA}"/>
                </a:ext>
              </a:extLst>
            </p:cNvPr>
            <p:cNvSpPr/>
            <p:nvPr/>
          </p:nvSpPr>
          <p:spPr>
            <a:xfrm flipH="1">
              <a:off x="1846713" y="2468825"/>
              <a:ext cx="19800" cy="9125"/>
            </a:xfrm>
            <a:custGeom>
              <a:avLst/>
              <a:gdLst/>
              <a:ahLst/>
              <a:cxnLst/>
              <a:rect l="l" t="t" r="r" b="b"/>
              <a:pathLst>
                <a:path w="792" h="365" extrusionOk="0">
                  <a:moveTo>
                    <a:pt x="609" y="0"/>
                  </a:moveTo>
                  <a:cubicBezTo>
                    <a:pt x="457" y="0"/>
                    <a:pt x="305" y="31"/>
                    <a:pt x="153" y="31"/>
                  </a:cubicBezTo>
                  <a:cubicBezTo>
                    <a:pt x="31" y="31"/>
                    <a:pt x="1" y="152"/>
                    <a:pt x="1" y="213"/>
                  </a:cubicBezTo>
                  <a:cubicBezTo>
                    <a:pt x="31" y="335"/>
                    <a:pt x="122" y="365"/>
                    <a:pt x="183" y="365"/>
                  </a:cubicBezTo>
                  <a:cubicBezTo>
                    <a:pt x="335" y="365"/>
                    <a:pt x="487" y="365"/>
                    <a:pt x="639" y="335"/>
                  </a:cubicBezTo>
                  <a:cubicBezTo>
                    <a:pt x="761" y="304"/>
                    <a:pt x="791" y="213"/>
                    <a:pt x="791" y="152"/>
                  </a:cubicBezTo>
                  <a:cubicBezTo>
                    <a:pt x="791" y="152"/>
                    <a:pt x="791" y="91"/>
                    <a:pt x="761" y="61"/>
                  </a:cubicBezTo>
                  <a:cubicBezTo>
                    <a:pt x="730" y="0"/>
                    <a:pt x="700" y="0"/>
                    <a:pt x="60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8" name="Google Shape;23148;p77">
              <a:extLst>
                <a:ext uri="{FF2B5EF4-FFF2-40B4-BE49-F238E27FC236}">
                  <a16:creationId xmlns:a16="http://schemas.microsoft.com/office/drawing/2014/main" id="{0883F705-FDB4-F78B-58AD-8C1AD6F21F0E}"/>
                </a:ext>
              </a:extLst>
            </p:cNvPr>
            <p:cNvSpPr/>
            <p:nvPr/>
          </p:nvSpPr>
          <p:spPr>
            <a:xfrm flipH="1">
              <a:off x="1863438" y="2450575"/>
              <a:ext cx="18275" cy="9150"/>
            </a:xfrm>
            <a:custGeom>
              <a:avLst/>
              <a:gdLst/>
              <a:ahLst/>
              <a:cxnLst/>
              <a:rect l="l" t="t" r="r" b="b"/>
              <a:pathLst>
                <a:path w="731" h="366" extrusionOk="0">
                  <a:moveTo>
                    <a:pt x="183" y="1"/>
                  </a:moveTo>
                  <a:cubicBezTo>
                    <a:pt x="92" y="1"/>
                    <a:pt x="1" y="62"/>
                    <a:pt x="1" y="153"/>
                  </a:cubicBezTo>
                  <a:cubicBezTo>
                    <a:pt x="1" y="274"/>
                    <a:pt x="62" y="335"/>
                    <a:pt x="153" y="335"/>
                  </a:cubicBezTo>
                  <a:cubicBezTo>
                    <a:pt x="274" y="366"/>
                    <a:pt x="396" y="366"/>
                    <a:pt x="548" y="366"/>
                  </a:cubicBezTo>
                  <a:cubicBezTo>
                    <a:pt x="578" y="366"/>
                    <a:pt x="609" y="366"/>
                    <a:pt x="639" y="335"/>
                  </a:cubicBezTo>
                  <a:cubicBezTo>
                    <a:pt x="700" y="305"/>
                    <a:pt x="730" y="274"/>
                    <a:pt x="730" y="214"/>
                  </a:cubicBezTo>
                  <a:cubicBezTo>
                    <a:pt x="730" y="183"/>
                    <a:pt x="730" y="153"/>
                    <a:pt x="700" y="122"/>
                  </a:cubicBezTo>
                  <a:cubicBezTo>
                    <a:pt x="639" y="62"/>
                    <a:pt x="609" y="31"/>
                    <a:pt x="578" y="31"/>
                  </a:cubicBezTo>
                  <a:cubicBezTo>
                    <a:pt x="457" y="31"/>
                    <a:pt x="305" y="1"/>
                    <a:pt x="18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69" name="Google Shape;23149;p77">
              <a:extLst>
                <a:ext uri="{FF2B5EF4-FFF2-40B4-BE49-F238E27FC236}">
                  <a16:creationId xmlns:a16="http://schemas.microsoft.com/office/drawing/2014/main" id="{C1680177-15DA-0049-FE8E-3EFA747B10C2}"/>
                </a:ext>
              </a:extLst>
            </p:cNvPr>
            <p:cNvSpPr/>
            <p:nvPr/>
          </p:nvSpPr>
          <p:spPr>
            <a:xfrm flipH="1">
              <a:off x="555663" y="837325"/>
              <a:ext cx="1903550" cy="594275"/>
            </a:xfrm>
            <a:custGeom>
              <a:avLst/>
              <a:gdLst/>
              <a:ahLst/>
              <a:cxnLst/>
              <a:rect l="l" t="t" r="r" b="b"/>
              <a:pathLst>
                <a:path w="76142" h="23771" extrusionOk="0">
                  <a:moveTo>
                    <a:pt x="15897" y="1"/>
                  </a:moveTo>
                  <a:cubicBezTo>
                    <a:pt x="16353" y="396"/>
                    <a:pt x="16839" y="761"/>
                    <a:pt x="17356" y="1065"/>
                  </a:cubicBezTo>
                  <a:cubicBezTo>
                    <a:pt x="17842" y="1338"/>
                    <a:pt x="18389" y="1490"/>
                    <a:pt x="18876" y="1673"/>
                  </a:cubicBezTo>
                  <a:cubicBezTo>
                    <a:pt x="19879" y="2037"/>
                    <a:pt x="20852" y="2341"/>
                    <a:pt x="21824" y="2676"/>
                  </a:cubicBezTo>
                  <a:cubicBezTo>
                    <a:pt x="22067" y="2797"/>
                    <a:pt x="22341" y="2858"/>
                    <a:pt x="22615" y="2980"/>
                  </a:cubicBezTo>
                  <a:cubicBezTo>
                    <a:pt x="23101" y="3162"/>
                    <a:pt x="23587" y="3344"/>
                    <a:pt x="24043" y="3618"/>
                  </a:cubicBezTo>
                  <a:cubicBezTo>
                    <a:pt x="24165" y="3740"/>
                    <a:pt x="24317" y="3800"/>
                    <a:pt x="24438" y="3952"/>
                  </a:cubicBezTo>
                  <a:cubicBezTo>
                    <a:pt x="24651" y="4256"/>
                    <a:pt x="24894" y="4621"/>
                    <a:pt x="25077" y="4955"/>
                  </a:cubicBezTo>
                  <a:cubicBezTo>
                    <a:pt x="25198" y="5168"/>
                    <a:pt x="25350" y="5381"/>
                    <a:pt x="25472" y="5594"/>
                  </a:cubicBezTo>
                  <a:cubicBezTo>
                    <a:pt x="25046" y="5411"/>
                    <a:pt x="24590" y="5259"/>
                    <a:pt x="24134" y="5107"/>
                  </a:cubicBezTo>
                  <a:cubicBezTo>
                    <a:pt x="23678" y="4955"/>
                    <a:pt x="23222" y="4834"/>
                    <a:pt x="22736" y="4803"/>
                  </a:cubicBezTo>
                  <a:cubicBezTo>
                    <a:pt x="22219" y="4773"/>
                    <a:pt x="21733" y="4773"/>
                    <a:pt x="21247" y="4712"/>
                  </a:cubicBezTo>
                  <a:lnTo>
                    <a:pt x="21247" y="4712"/>
                  </a:lnTo>
                  <a:cubicBezTo>
                    <a:pt x="21551" y="4955"/>
                    <a:pt x="21824" y="5168"/>
                    <a:pt x="22159" y="5381"/>
                  </a:cubicBezTo>
                  <a:cubicBezTo>
                    <a:pt x="22463" y="5563"/>
                    <a:pt x="22797" y="5715"/>
                    <a:pt x="23131" y="5837"/>
                  </a:cubicBezTo>
                  <a:cubicBezTo>
                    <a:pt x="23496" y="5928"/>
                    <a:pt x="23830" y="6019"/>
                    <a:pt x="24165" y="6141"/>
                  </a:cubicBezTo>
                  <a:cubicBezTo>
                    <a:pt x="24469" y="6202"/>
                    <a:pt x="24773" y="6323"/>
                    <a:pt x="25077" y="6384"/>
                  </a:cubicBezTo>
                  <a:cubicBezTo>
                    <a:pt x="25229" y="6445"/>
                    <a:pt x="25350" y="6506"/>
                    <a:pt x="25472" y="6597"/>
                  </a:cubicBezTo>
                  <a:cubicBezTo>
                    <a:pt x="25532" y="6627"/>
                    <a:pt x="25624" y="6688"/>
                    <a:pt x="25654" y="6779"/>
                  </a:cubicBezTo>
                  <a:lnTo>
                    <a:pt x="25988" y="7235"/>
                  </a:lnTo>
                  <a:cubicBezTo>
                    <a:pt x="26110" y="7417"/>
                    <a:pt x="26262" y="7569"/>
                    <a:pt x="26414" y="7721"/>
                  </a:cubicBezTo>
                  <a:lnTo>
                    <a:pt x="26444" y="7752"/>
                  </a:lnTo>
                  <a:cubicBezTo>
                    <a:pt x="26444" y="7813"/>
                    <a:pt x="26475" y="7813"/>
                    <a:pt x="26475" y="7843"/>
                  </a:cubicBezTo>
                  <a:lnTo>
                    <a:pt x="26475" y="7843"/>
                  </a:lnTo>
                  <a:cubicBezTo>
                    <a:pt x="26475" y="7843"/>
                    <a:pt x="26475" y="7813"/>
                    <a:pt x="26444" y="7813"/>
                  </a:cubicBezTo>
                  <a:lnTo>
                    <a:pt x="26444" y="7813"/>
                  </a:lnTo>
                  <a:cubicBezTo>
                    <a:pt x="26566" y="7934"/>
                    <a:pt x="26688" y="8056"/>
                    <a:pt x="26779" y="8208"/>
                  </a:cubicBezTo>
                  <a:cubicBezTo>
                    <a:pt x="26931" y="8421"/>
                    <a:pt x="27083" y="8573"/>
                    <a:pt x="27235" y="8755"/>
                  </a:cubicBezTo>
                  <a:lnTo>
                    <a:pt x="27174" y="8664"/>
                  </a:lnTo>
                  <a:lnTo>
                    <a:pt x="27326" y="8816"/>
                  </a:lnTo>
                  <a:cubicBezTo>
                    <a:pt x="27326" y="8816"/>
                    <a:pt x="27326" y="8876"/>
                    <a:pt x="27356" y="8876"/>
                  </a:cubicBezTo>
                  <a:cubicBezTo>
                    <a:pt x="27387" y="8907"/>
                    <a:pt x="27447" y="8937"/>
                    <a:pt x="27447" y="8968"/>
                  </a:cubicBezTo>
                  <a:lnTo>
                    <a:pt x="27508" y="9059"/>
                  </a:lnTo>
                  <a:lnTo>
                    <a:pt x="28207" y="9971"/>
                  </a:lnTo>
                  <a:cubicBezTo>
                    <a:pt x="28420" y="10244"/>
                    <a:pt x="28602" y="10518"/>
                    <a:pt x="28846" y="10761"/>
                  </a:cubicBezTo>
                  <a:cubicBezTo>
                    <a:pt x="29119" y="11095"/>
                    <a:pt x="29423" y="11399"/>
                    <a:pt x="29788" y="11673"/>
                  </a:cubicBezTo>
                  <a:cubicBezTo>
                    <a:pt x="30122" y="11946"/>
                    <a:pt x="30517" y="12159"/>
                    <a:pt x="30882" y="12402"/>
                  </a:cubicBezTo>
                  <a:cubicBezTo>
                    <a:pt x="31125" y="12554"/>
                    <a:pt x="31399" y="12737"/>
                    <a:pt x="31642" y="12889"/>
                  </a:cubicBezTo>
                  <a:cubicBezTo>
                    <a:pt x="31946" y="13041"/>
                    <a:pt x="32250" y="13193"/>
                    <a:pt x="32615" y="13253"/>
                  </a:cubicBezTo>
                  <a:cubicBezTo>
                    <a:pt x="33223" y="13405"/>
                    <a:pt x="33770" y="13527"/>
                    <a:pt x="34378" y="13740"/>
                  </a:cubicBezTo>
                  <a:cubicBezTo>
                    <a:pt x="34651" y="13801"/>
                    <a:pt x="34894" y="13922"/>
                    <a:pt x="35138" y="14013"/>
                  </a:cubicBezTo>
                  <a:lnTo>
                    <a:pt x="35715" y="14256"/>
                  </a:lnTo>
                  <a:cubicBezTo>
                    <a:pt x="35806" y="14287"/>
                    <a:pt x="35837" y="14348"/>
                    <a:pt x="35897" y="14378"/>
                  </a:cubicBezTo>
                  <a:cubicBezTo>
                    <a:pt x="36445" y="14712"/>
                    <a:pt x="36931" y="15016"/>
                    <a:pt x="37508" y="15320"/>
                  </a:cubicBezTo>
                  <a:cubicBezTo>
                    <a:pt x="37691" y="15442"/>
                    <a:pt x="37934" y="15533"/>
                    <a:pt x="38116" y="15655"/>
                  </a:cubicBezTo>
                  <a:lnTo>
                    <a:pt x="37539" y="15533"/>
                  </a:lnTo>
                  <a:cubicBezTo>
                    <a:pt x="36627" y="15381"/>
                    <a:pt x="35685" y="15260"/>
                    <a:pt x="34773" y="15047"/>
                  </a:cubicBezTo>
                  <a:cubicBezTo>
                    <a:pt x="33770" y="14864"/>
                    <a:pt x="32797" y="14621"/>
                    <a:pt x="31794" y="14378"/>
                  </a:cubicBezTo>
                  <a:cubicBezTo>
                    <a:pt x="30852" y="14135"/>
                    <a:pt x="29940" y="13892"/>
                    <a:pt x="28998" y="13649"/>
                  </a:cubicBezTo>
                  <a:lnTo>
                    <a:pt x="26475" y="12980"/>
                  </a:lnTo>
                  <a:cubicBezTo>
                    <a:pt x="26384" y="12919"/>
                    <a:pt x="26262" y="12889"/>
                    <a:pt x="26171" y="12889"/>
                  </a:cubicBezTo>
                  <a:cubicBezTo>
                    <a:pt x="26140" y="12889"/>
                    <a:pt x="26140" y="12858"/>
                    <a:pt x="26110" y="12858"/>
                  </a:cubicBezTo>
                  <a:cubicBezTo>
                    <a:pt x="25928" y="12767"/>
                    <a:pt x="25776" y="12706"/>
                    <a:pt x="25563" y="12615"/>
                  </a:cubicBezTo>
                  <a:cubicBezTo>
                    <a:pt x="25502" y="12585"/>
                    <a:pt x="25381" y="12554"/>
                    <a:pt x="25320" y="12524"/>
                  </a:cubicBezTo>
                  <a:cubicBezTo>
                    <a:pt x="25168" y="12463"/>
                    <a:pt x="25016" y="12402"/>
                    <a:pt x="24864" y="12372"/>
                  </a:cubicBezTo>
                  <a:lnTo>
                    <a:pt x="24651" y="12372"/>
                  </a:lnTo>
                  <a:cubicBezTo>
                    <a:pt x="24347" y="12007"/>
                    <a:pt x="24013" y="11703"/>
                    <a:pt x="23678" y="11460"/>
                  </a:cubicBezTo>
                  <a:cubicBezTo>
                    <a:pt x="23405" y="11247"/>
                    <a:pt x="23131" y="11095"/>
                    <a:pt x="22888" y="10943"/>
                  </a:cubicBezTo>
                  <a:cubicBezTo>
                    <a:pt x="22615" y="10791"/>
                    <a:pt x="22341" y="10700"/>
                    <a:pt x="22067" y="10579"/>
                  </a:cubicBezTo>
                  <a:cubicBezTo>
                    <a:pt x="21824" y="10457"/>
                    <a:pt x="21551" y="10335"/>
                    <a:pt x="21247" y="10305"/>
                  </a:cubicBezTo>
                  <a:cubicBezTo>
                    <a:pt x="20973" y="10275"/>
                    <a:pt x="20760" y="10244"/>
                    <a:pt x="20487" y="10183"/>
                  </a:cubicBezTo>
                  <a:cubicBezTo>
                    <a:pt x="20183" y="10153"/>
                    <a:pt x="19879" y="10092"/>
                    <a:pt x="19575" y="10001"/>
                  </a:cubicBezTo>
                  <a:cubicBezTo>
                    <a:pt x="19241" y="9940"/>
                    <a:pt x="18876" y="9880"/>
                    <a:pt x="18541" y="9880"/>
                  </a:cubicBezTo>
                  <a:cubicBezTo>
                    <a:pt x="18359" y="9880"/>
                    <a:pt x="18190" y="9866"/>
                    <a:pt x="18008" y="9866"/>
                  </a:cubicBezTo>
                  <a:cubicBezTo>
                    <a:pt x="17917" y="9866"/>
                    <a:pt x="17822" y="9869"/>
                    <a:pt x="17721" y="9880"/>
                  </a:cubicBezTo>
                  <a:cubicBezTo>
                    <a:pt x="17630" y="9880"/>
                    <a:pt x="17569" y="9880"/>
                    <a:pt x="17478" y="9940"/>
                  </a:cubicBezTo>
                  <a:cubicBezTo>
                    <a:pt x="15076" y="8968"/>
                    <a:pt x="12706" y="7904"/>
                    <a:pt x="10365" y="6810"/>
                  </a:cubicBezTo>
                  <a:cubicBezTo>
                    <a:pt x="9575" y="6445"/>
                    <a:pt x="8754" y="6019"/>
                    <a:pt x="7933" y="5594"/>
                  </a:cubicBezTo>
                  <a:lnTo>
                    <a:pt x="5319" y="4226"/>
                  </a:lnTo>
                  <a:cubicBezTo>
                    <a:pt x="4955" y="4013"/>
                    <a:pt x="4559" y="3800"/>
                    <a:pt x="4195" y="3588"/>
                  </a:cubicBezTo>
                  <a:cubicBezTo>
                    <a:pt x="3769" y="3314"/>
                    <a:pt x="3313" y="3101"/>
                    <a:pt x="2918" y="2828"/>
                  </a:cubicBezTo>
                  <a:cubicBezTo>
                    <a:pt x="2523" y="2554"/>
                    <a:pt x="2097" y="2250"/>
                    <a:pt x="1641" y="2068"/>
                  </a:cubicBezTo>
                  <a:cubicBezTo>
                    <a:pt x="1094" y="1825"/>
                    <a:pt x="578" y="1642"/>
                    <a:pt x="0" y="1490"/>
                  </a:cubicBezTo>
                  <a:lnTo>
                    <a:pt x="0" y="1490"/>
                  </a:lnTo>
                  <a:cubicBezTo>
                    <a:pt x="426" y="2189"/>
                    <a:pt x="912" y="2828"/>
                    <a:pt x="1611" y="3314"/>
                  </a:cubicBezTo>
                  <a:cubicBezTo>
                    <a:pt x="2280" y="3800"/>
                    <a:pt x="3009" y="4226"/>
                    <a:pt x="3769" y="4651"/>
                  </a:cubicBezTo>
                  <a:cubicBezTo>
                    <a:pt x="4377" y="5016"/>
                    <a:pt x="5015" y="5320"/>
                    <a:pt x="5654" y="5685"/>
                  </a:cubicBezTo>
                  <a:cubicBezTo>
                    <a:pt x="6262" y="6019"/>
                    <a:pt x="6930" y="6323"/>
                    <a:pt x="7538" y="6627"/>
                  </a:cubicBezTo>
                  <a:cubicBezTo>
                    <a:pt x="8511" y="7114"/>
                    <a:pt x="9514" y="7600"/>
                    <a:pt x="10517" y="8056"/>
                  </a:cubicBezTo>
                  <a:cubicBezTo>
                    <a:pt x="10578" y="8147"/>
                    <a:pt x="10578" y="8208"/>
                    <a:pt x="10608" y="8269"/>
                  </a:cubicBezTo>
                  <a:cubicBezTo>
                    <a:pt x="10730" y="8481"/>
                    <a:pt x="10912" y="8664"/>
                    <a:pt x="11095" y="8785"/>
                  </a:cubicBezTo>
                  <a:cubicBezTo>
                    <a:pt x="11414" y="9020"/>
                    <a:pt x="11823" y="9090"/>
                    <a:pt x="12239" y="9090"/>
                  </a:cubicBezTo>
                  <a:cubicBezTo>
                    <a:pt x="12416" y="9090"/>
                    <a:pt x="12594" y="9077"/>
                    <a:pt x="12766" y="9059"/>
                  </a:cubicBezTo>
                  <a:cubicBezTo>
                    <a:pt x="14529" y="9819"/>
                    <a:pt x="16231" y="10579"/>
                    <a:pt x="18025" y="11247"/>
                  </a:cubicBezTo>
                  <a:cubicBezTo>
                    <a:pt x="18876" y="11612"/>
                    <a:pt x="19757" y="11977"/>
                    <a:pt x="20639" y="12281"/>
                  </a:cubicBezTo>
                  <a:cubicBezTo>
                    <a:pt x="21672" y="12676"/>
                    <a:pt x="22675" y="13010"/>
                    <a:pt x="23709" y="13345"/>
                  </a:cubicBezTo>
                  <a:cubicBezTo>
                    <a:pt x="23861" y="13375"/>
                    <a:pt x="24013" y="13466"/>
                    <a:pt x="24165" y="13497"/>
                  </a:cubicBezTo>
                  <a:cubicBezTo>
                    <a:pt x="24347" y="13770"/>
                    <a:pt x="24651" y="13983"/>
                    <a:pt x="24955" y="14135"/>
                  </a:cubicBezTo>
                  <a:cubicBezTo>
                    <a:pt x="25198" y="14256"/>
                    <a:pt x="25472" y="14408"/>
                    <a:pt x="25684" y="14530"/>
                  </a:cubicBezTo>
                  <a:cubicBezTo>
                    <a:pt x="26140" y="14804"/>
                    <a:pt x="26627" y="15016"/>
                    <a:pt x="27083" y="15290"/>
                  </a:cubicBezTo>
                  <a:cubicBezTo>
                    <a:pt x="27143" y="15290"/>
                    <a:pt x="27143" y="15320"/>
                    <a:pt x="27174" y="15320"/>
                  </a:cubicBezTo>
                  <a:cubicBezTo>
                    <a:pt x="27387" y="15472"/>
                    <a:pt x="27599" y="15655"/>
                    <a:pt x="27812" y="15807"/>
                  </a:cubicBezTo>
                  <a:cubicBezTo>
                    <a:pt x="27964" y="15928"/>
                    <a:pt x="28116" y="16050"/>
                    <a:pt x="28298" y="16111"/>
                  </a:cubicBezTo>
                  <a:cubicBezTo>
                    <a:pt x="28511" y="16202"/>
                    <a:pt x="28724" y="16323"/>
                    <a:pt x="28967" y="16323"/>
                  </a:cubicBezTo>
                  <a:cubicBezTo>
                    <a:pt x="29058" y="16339"/>
                    <a:pt x="29157" y="16346"/>
                    <a:pt x="29260" y="16346"/>
                  </a:cubicBezTo>
                  <a:cubicBezTo>
                    <a:pt x="29362" y="16346"/>
                    <a:pt x="29469" y="16339"/>
                    <a:pt x="29575" y="16323"/>
                  </a:cubicBezTo>
                  <a:cubicBezTo>
                    <a:pt x="29727" y="16323"/>
                    <a:pt x="29879" y="16263"/>
                    <a:pt x="29970" y="16263"/>
                  </a:cubicBezTo>
                  <a:cubicBezTo>
                    <a:pt x="30274" y="16232"/>
                    <a:pt x="30548" y="16202"/>
                    <a:pt x="30852" y="16202"/>
                  </a:cubicBezTo>
                  <a:cubicBezTo>
                    <a:pt x="31460" y="16171"/>
                    <a:pt x="32037" y="16111"/>
                    <a:pt x="32645" y="16111"/>
                  </a:cubicBezTo>
                  <a:cubicBezTo>
                    <a:pt x="33283" y="16323"/>
                    <a:pt x="33891" y="16536"/>
                    <a:pt x="34530" y="16688"/>
                  </a:cubicBezTo>
                  <a:cubicBezTo>
                    <a:pt x="36353" y="17144"/>
                    <a:pt x="38177" y="17600"/>
                    <a:pt x="40062" y="18026"/>
                  </a:cubicBezTo>
                  <a:cubicBezTo>
                    <a:pt x="40426" y="18208"/>
                    <a:pt x="40852" y="18360"/>
                    <a:pt x="41277" y="18481"/>
                  </a:cubicBezTo>
                  <a:cubicBezTo>
                    <a:pt x="41977" y="18633"/>
                    <a:pt x="42676" y="18785"/>
                    <a:pt x="43344" y="18998"/>
                  </a:cubicBezTo>
                  <a:cubicBezTo>
                    <a:pt x="43588" y="19089"/>
                    <a:pt x="43800" y="19211"/>
                    <a:pt x="44074" y="19272"/>
                  </a:cubicBezTo>
                  <a:cubicBezTo>
                    <a:pt x="44347" y="19393"/>
                    <a:pt x="44621" y="19515"/>
                    <a:pt x="44864" y="19667"/>
                  </a:cubicBezTo>
                  <a:cubicBezTo>
                    <a:pt x="45138" y="19819"/>
                    <a:pt x="45381" y="19971"/>
                    <a:pt x="45624" y="20123"/>
                  </a:cubicBezTo>
                  <a:cubicBezTo>
                    <a:pt x="45776" y="20184"/>
                    <a:pt x="45928" y="20305"/>
                    <a:pt x="46141" y="20336"/>
                  </a:cubicBezTo>
                  <a:cubicBezTo>
                    <a:pt x="46293" y="20427"/>
                    <a:pt x="46475" y="20457"/>
                    <a:pt x="46627" y="20457"/>
                  </a:cubicBezTo>
                  <a:cubicBezTo>
                    <a:pt x="46779" y="20488"/>
                    <a:pt x="46931" y="20488"/>
                    <a:pt x="47053" y="20488"/>
                  </a:cubicBezTo>
                  <a:cubicBezTo>
                    <a:pt x="47235" y="20488"/>
                    <a:pt x="47448" y="20518"/>
                    <a:pt x="47661" y="20518"/>
                  </a:cubicBezTo>
                  <a:cubicBezTo>
                    <a:pt x="48025" y="20518"/>
                    <a:pt x="48420" y="20427"/>
                    <a:pt x="48785" y="20366"/>
                  </a:cubicBezTo>
                  <a:cubicBezTo>
                    <a:pt x="49393" y="20275"/>
                    <a:pt x="50031" y="20184"/>
                    <a:pt x="50639" y="20062"/>
                  </a:cubicBezTo>
                  <a:cubicBezTo>
                    <a:pt x="50883" y="20032"/>
                    <a:pt x="51095" y="19971"/>
                    <a:pt x="51369" y="19880"/>
                  </a:cubicBezTo>
                  <a:lnTo>
                    <a:pt x="51551" y="19880"/>
                  </a:lnTo>
                  <a:cubicBezTo>
                    <a:pt x="52129" y="19910"/>
                    <a:pt x="52706" y="19971"/>
                    <a:pt x="53284" y="19971"/>
                  </a:cubicBezTo>
                  <a:lnTo>
                    <a:pt x="53375" y="19971"/>
                  </a:lnTo>
                  <a:cubicBezTo>
                    <a:pt x="52889" y="20153"/>
                    <a:pt x="52433" y="20305"/>
                    <a:pt x="51946" y="20488"/>
                  </a:cubicBezTo>
                  <a:cubicBezTo>
                    <a:pt x="51338" y="20670"/>
                    <a:pt x="50731" y="20913"/>
                    <a:pt x="50153" y="21126"/>
                  </a:cubicBezTo>
                  <a:cubicBezTo>
                    <a:pt x="49575" y="21339"/>
                    <a:pt x="48968" y="21521"/>
                    <a:pt x="48420" y="21734"/>
                  </a:cubicBezTo>
                  <a:cubicBezTo>
                    <a:pt x="48117" y="21855"/>
                    <a:pt x="47813" y="21947"/>
                    <a:pt x="47509" y="22038"/>
                  </a:cubicBezTo>
                  <a:lnTo>
                    <a:pt x="46688" y="22402"/>
                  </a:lnTo>
                  <a:cubicBezTo>
                    <a:pt x="46445" y="22494"/>
                    <a:pt x="46141" y="22615"/>
                    <a:pt x="45867" y="22706"/>
                  </a:cubicBezTo>
                  <a:cubicBezTo>
                    <a:pt x="45594" y="22767"/>
                    <a:pt x="45320" y="22889"/>
                    <a:pt x="45077" y="22919"/>
                  </a:cubicBezTo>
                  <a:cubicBezTo>
                    <a:pt x="44773" y="22950"/>
                    <a:pt x="44469" y="23041"/>
                    <a:pt x="44165" y="23071"/>
                  </a:cubicBezTo>
                  <a:cubicBezTo>
                    <a:pt x="43861" y="23102"/>
                    <a:pt x="43496" y="23102"/>
                    <a:pt x="43192" y="23162"/>
                  </a:cubicBezTo>
                  <a:cubicBezTo>
                    <a:pt x="42524" y="23193"/>
                    <a:pt x="41885" y="23345"/>
                    <a:pt x="41186" y="23497"/>
                  </a:cubicBezTo>
                  <a:cubicBezTo>
                    <a:pt x="41429" y="23527"/>
                    <a:pt x="41612" y="23558"/>
                    <a:pt x="41825" y="23618"/>
                  </a:cubicBezTo>
                  <a:cubicBezTo>
                    <a:pt x="42037" y="23649"/>
                    <a:pt x="42250" y="23679"/>
                    <a:pt x="42493" y="23679"/>
                  </a:cubicBezTo>
                  <a:cubicBezTo>
                    <a:pt x="42797" y="23710"/>
                    <a:pt x="43132" y="23770"/>
                    <a:pt x="43436" y="23770"/>
                  </a:cubicBezTo>
                  <a:cubicBezTo>
                    <a:pt x="43740" y="23770"/>
                    <a:pt x="44043" y="23770"/>
                    <a:pt x="44347" y="23710"/>
                  </a:cubicBezTo>
                  <a:cubicBezTo>
                    <a:pt x="44621" y="23679"/>
                    <a:pt x="44925" y="23679"/>
                    <a:pt x="45229" y="23649"/>
                  </a:cubicBezTo>
                  <a:cubicBezTo>
                    <a:pt x="45533" y="23618"/>
                    <a:pt x="45837" y="23527"/>
                    <a:pt x="46141" y="23466"/>
                  </a:cubicBezTo>
                  <a:cubicBezTo>
                    <a:pt x="46445" y="23375"/>
                    <a:pt x="46688" y="23314"/>
                    <a:pt x="46992" y="23193"/>
                  </a:cubicBezTo>
                  <a:cubicBezTo>
                    <a:pt x="47265" y="23071"/>
                    <a:pt x="47539" y="23010"/>
                    <a:pt x="47843" y="22919"/>
                  </a:cubicBezTo>
                  <a:cubicBezTo>
                    <a:pt x="48451" y="22737"/>
                    <a:pt x="49059" y="22585"/>
                    <a:pt x="49667" y="22402"/>
                  </a:cubicBezTo>
                  <a:cubicBezTo>
                    <a:pt x="50244" y="22190"/>
                    <a:pt x="50852" y="22007"/>
                    <a:pt x="51399" y="21795"/>
                  </a:cubicBezTo>
                  <a:cubicBezTo>
                    <a:pt x="51703" y="21673"/>
                    <a:pt x="52007" y="21551"/>
                    <a:pt x="52372" y="21430"/>
                  </a:cubicBezTo>
                  <a:cubicBezTo>
                    <a:pt x="52615" y="21339"/>
                    <a:pt x="52919" y="21217"/>
                    <a:pt x="53193" y="21095"/>
                  </a:cubicBezTo>
                  <a:cubicBezTo>
                    <a:pt x="53466" y="20974"/>
                    <a:pt x="53770" y="20883"/>
                    <a:pt x="54044" y="20761"/>
                  </a:cubicBezTo>
                  <a:cubicBezTo>
                    <a:pt x="54196" y="20670"/>
                    <a:pt x="54348" y="20609"/>
                    <a:pt x="54530" y="20579"/>
                  </a:cubicBezTo>
                  <a:cubicBezTo>
                    <a:pt x="54682" y="20488"/>
                    <a:pt x="54834" y="20457"/>
                    <a:pt x="54986" y="20427"/>
                  </a:cubicBezTo>
                  <a:cubicBezTo>
                    <a:pt x="55290" y="20305"/>
                    <a:pt x="55594" y="20275"/>
                    <a:pt x="55898" y="20184"/>
                  </a:cubicBezTo>
                  <a:cubicBezTo>
                    <a:pt x="55928" y="20184"/>
                    <a:pt x="56019" y="20153"/>
                    <a:pt x="56050" y="20153"/>
                  </a:cubicBezTo>
                  <a:lnTo>
                    <a:pt x="60518" y="20153"/>
                  </a:lnTo>
                  <a:cubicBezTo>
                    <a:pt x="60913" y="20153"/>
                    <a:pt x="61339" y="20153"/>
                    <a:pt x="61703" y="20184"/>
                  </a:cubicBezTo>
                  <a:cubicBezTo>
                    <a:pt x="62190" y="20214"/>
                    <a:pt x="62706" y="20214"/>
                    <a:pt x="63223" y="20275"/>
                  </a:cubicBezTo>
                  <a:lnTo>
                    <a:pt x="69728" y="20731"/>
                  </a:lnTo>
                  <a:cubicBezTo>
                    <a:pt x="70549" y="20792"/>
                    <a:pt x="71400" y="20792"/>
                    <a:pt x="72220" y="20822"/>
                  </a:cubicBezTo>
                  <a:cubicBezTo>
                    <a:pt x="72559" y="20822"/>
                    <a:pt x="72853" y="20889"/>
                    <a:pt x="73179" y="20889"/>
                  </a:cubicBezTo>
                  <a:cubicBezTo>
                    <a:pt x="73233" y="20889"/>
                    <a:pt x="73288" y="20887"/>
                    <a:pt x="73345" y="20883"/>
                  </a:cubicBezTo>
                  <a:cubicBezTo>
                    <a:pt x="73679" y="20822"/>
                    <a:pt x="74014" y="20792"/>
                    <a:pt x="74318" y="20731"/>
                  </a:cubicBezTo>
                  <a:cubicBezTo>
                    <a:pt x="74956" y="20579"/>
                    <a:pt x="75625" y="20214"/>
                    <a:pt x="76141" y="19819"/>
                  </a:cubicBezTo>
                  <a:cubicBezTo>
                    <a:pt x="75716" y="19393"/>
                    <a:pt x="75199" y="19059"/>
                    <a:pt x="74652" y="18846"/>
                  </a:cubicBezTo>
                  <a:cubicBezTo>
                    <a:pt x="74257" y="18694"/>
                    <a:pt x="73801" y="18512"/>
                    <a:pt x="73345" y="18481"/>
                  </a:cubicBezTo>
                  <a:cubicBezTo>
                    <a:pt x="72281" y="18390"/>
                    <a:pt x="71248" y="18360"/>
                    <a:pt x="70184" y="18329"/>
                  </a:cubicBezTo>
                  <a:cubicBezTo>
                    <a:pt x="68816" y="18238"/>
                    <a:pt x="67448" y="18147"/>
                    <a:pt x="66080" y="18056"/>
                  </a:cubicBezTo>
                  <a:cubicBezTo>
                    <a:pt x="65624" y="18026"/>
                    <a:pt x="65199" y="17995"/>
                    <a:pt x="64743" y="17934"/>
                  </a:cubicBezTo>
                  <a:cubicBezTo>
                    <a:pt x="64621" y="17934"/>
                    <a:pt x="64530" y="17934"/>
                    <a:pt x="64409" y="17904"/>
                  </a:cubicBezTo>
                  <a:cubicBezTo>
                    <a:pt x="64257" y="17782"/>
                    <a:pt x="64105" y="17722"/>
                    <a:pt x="63953" y="17630"/>
                  </a:cubicBezTo>
                  <a:cubicBezTo>
                    <a:pt x="63831" y="17570"/>
                    <a:pt x="63709" y="17478"/>
                    <a:pt x="63618" y="17448"/>
                  </a:cubicBezTo>
                  <a:cubicBezTo>
                    <a:pt x="63406" y="17326"/>
                    <a:pt x="63223" y="17235"/>
                    <a:pt x="63010" y="17114"/>
                  </a:cubicBezTo>
                  <a:cubicBezTo>
                    <a:pt x="62798" y="17022"/>
                    <a:pt x="62585" y="16962"/>
                    <a:pt x="62402" y="16870"/>
                  </a:cubicBezTo>
                  <a:cubicBezTo>
                    <a:pt x="62129" y="16810"/>
                    <a:pt x="61855" y="16719"/>
                    <a:pt x="61551" y="16719"/>
                  </a:cubicBezTo>
                  <a:cubicBezTo>
                    <a:pt x="61349" y="16708"/>
                    <a:pt x="61150" y="16702"/>
                    <a:pt x="60951" y="16702"/>
                  </a:cubicBezTo>
                  <a:cubicBezTo>
                    <a:pt x="60555" y="16702"/>
                    <a:pt x="60163" y="16729"/>
                    <a:pt x="59758" y="16810"/>
                  </a:cubicBezTo>
                  <a:cubicBezTo>
                    <a:pt x="59241" y="16870"/>
                    <a:pt x="58694" y="16992"/>
                    <a:pt x="58177" y="17114"/>
                  </a:cubicBezTo>
                  <a:cubicBezTo>
                    <a:pt x="57843" y="17174"/>
                    <a:pt x="57539" y="17235"/>
                    <a:pt x="57174" y="17266"/>
                  </a:cubicBezTo>
                  <a:cubicBezTo>
                    <a:pt x="56840" y="17296"/>
                    <a:pt x="56475" y="17387"/>
                    <a:pt x="56111" y="17418"/>
                  </a:cubicBezTo>
                  <a:cubicBezTo>
                    <a:pt x="55776" y="17448"/>
                    <a:pt x="55411" y="17478"/>
                    <a:pt x="55047" y="17539"/>
                  </a:cubicBezTo>
                  <a:cubicBezTo>
                    <a:pt x="54789" y="17561"/>
                    <a:pt x="54500" y="17582"/>
                    <a:pt x="54225" y="17582"/>
                  </a:cubicBezTo>
                  <a:cubicBezTo>
                    <a:pt x="54111" y="17582"/>
                    <a:pt x="53999" y="17578"/>
                    <a:pt x="53892" y="17570"/>
                  </a:cubicBezTo>
                  <a:cubicBezTo>
                    <a:pt x="53588" y="17539"/>
                    <a:pt x="53223" y="17478"/>
                    <a:pt x="52919" y="17478"/>
                  </a:cubicBezTo>
                  <a:cubicBezTo>
                    <a:pt x="52737" y="17478"/>
                    <a:pt x="52554" y="17478"/>
                    <a:pt x="52372" y="17539"/>
                  </a:cubicBezTo>
                  <a:cubicBezTo>
                    <a:pt x="52098" y="17570"/>
                    <a:pt x="51855" y="17600"/>
                    <a:pt x="51612" y="17630"/>
                  </a:cubicBezTo>
                  <a:cubicBezTo>
                    <a:pt x="50275" y="17539"/>
                    <a:pt x="48907" y="17387"/>
                    <a:pt x="47569" y="17235"/>
                  </a:cubicBezTo>
                  <a:cubicBezTo>
                    <a:pt x="46354" y="17083"/>
                    <a:pt x="45138" y="16870"/>
                    <a:pt x="43952" y="16688"/>
                  </a:cubicBezTo>
                  <a:cubicBezTo>
                    <a:pt x="42888" y="16415"/>
                    <a:pt x="41825" y="16050"/>
                    <a:pt x="40822" y="15715"/>
                  </a:cubicBezTo>
                  <a:lnTo>
                    <a:pt x="40822" y="15715"/>
                  </a:lnTo>
                  <a:cubicBezTo>
                    <a:pt x="40852" y="15715"/>
                    <a:pt x="40882" y="15746"/>
                    <a:pt x="40974" y="15746"/>
                  </a:cubicBezTo>
                  <a:cubicBezTo>
                    <a:pt x="40518" y="15563"/>
                    <a:pt x="40062" y="15412"/>
                    <a:pt x="39606" y="15168"/>
                  </a:cubicBezTo>
                  <a:cubicBezTo>
                    <a:pt x="39180" y="14986"/>
                    <a:pt x="38755" y="14804"/>
                    <a:pt x="38329" y="14560"/>
                  </a:cubicBezTo>
                  <a:cubicBezTo>
                    <a:pt x="38238" y="14500"/>
                    <a:pt x="38116" y="14439"/>
                    <a:pt x="37995" y="14378"/>
                  </a:cubicBezTo>
                  <a:cubicBezTo>
                    <a:pt x="37691" y="14105"/>
                    <a:pt x="37387" y="13892"/>
                    <a:pt x="37083" y="13649"/>
                  </a:cubicBezTo>
                  <a:cubicBezTo>
                    <a:pt x="36657" y="13375"/>
                    <a:pt x="36171" y="13193"/>
                    <a:pt x="35715" y="13010"/>
                  </a:cubicBezTo>
                  <a:cubicBezTo>
                    <a:pt x="35593" y="12980"/>
                    <a:pt x="35441" y="12889"/>
                    <a:pt x="35350" y="12858"/>
                  </a:cubicBezTo>
                  <a:cubicBezTo>
                    <a:pt x="34986" y="12676"/>
                    <a:pt x="34621" y="12433"/>
                    <a:pt x="34286" y="12250"/>
                  </a:cubicBezTo>
                  <a:cubicBezTo>
                    <a:pt x="33739" y="11946"/>
                    <a:pt x="33253" y="11612"/>
                    <a:pt x="32706" y="11339"/>
                  </a:cubicBezTo>
                  <a:cubicBezTo>
                    <a:pt x="32189" y="11035"/>
                    <a:pt x="31612" y="10761"/>
                    <a:pt x="31034" y="10457"/>
                  </a:cubicBezTo>
                  <a:lnTo>
                    <a:pt x="30578" y="10244"/>
                  </a:lnTo>
                  <a:cubicBezTo>
                    <a:pt x="30244" y="9940"/>
                    <a:pt x="29940" y="9576"/>
                    <a:pt x="29606" y="9272"/>
                  </a:cubicBezTo>
                  <a:cubicBezTo>
                    <a:pt x="29423" y="9089"/>
                    <a:pt x="29180" y="8907"/>
                    <a:pt x="28998" y="8755"/>
                  </a:cubicBezTo>
                  <a:cubicBezTo>
                    <a:pt x="28754" y="8573"/>
                    <a:pt x="28542" y="8421"/>
                    <a:pt x="28298" y="8208"/>
                  </a:cubicBezTo>
                  <a:cubicBezTo>
                    <a:pt x="28055" y="8025"/>
                    <a:pt x="27812" y="7813"/>
                    <a:pt x="27599" y="7539"/>
                  </a:cubicBezTo>
                  <a:cubicBezTo>
                    <a:pt x="27539" y="7509"/>
                    <a:pt x="27539" y="7448"/>
                    <a:pt x="27508" y="7417"/>
                  </a:cubicBezTo>
                  <a:cubicBezTo>
                    <a:pt x="27295" y="7053"/>
                    <a:pt x="27083" y="6658"/>
                    <a:pt x="26900" y="6293"/>
                  </a:cubicBezTo>
                  <a:cubicBezTo>
                    <a:pt x="26900" y="6232"/>
                    <a:pt x="26870" y="6202"/>
                    <a:pt x="26870" y="6171"/>
                  </a:cubicBezTo>
                  <a:cubicBezTo>
                    <a:pt x="26596" y="5594"/>
                    <a:pt x="26292" y="5016"/>
                    <a:pt x="25988" y="4499"/>
                  </a:cubicBezTo>
                  <a:cubicBezTo>
                    <a:pt x="25776" y="4104"/>
                    <a:pt x="25563" y="3740"/>
                    <a:pt x="25320" y="3436"/>
                  </a:cubicBezTo>
                  <a:cubicBezTo>
                    <a:pt x="25016" y="3101"/>
                    <a:pt x="24651" y="2828"/>
                    <a:pt x="24256" y="2645"/>
                  </a:cubicBezTo>
                  <a:cubicBezTo>
                    <a:pt x="24043" y="2524"/>
                    <a:pt x="23830" y="2433"/>
                    <a:pt x="23648" y="2372"/>
                  </a:cubicBezTo>
                  <a:cubicBezTo>
                    <a:pt x="23070" y="2098"/>
                    <a:pt x="22463" y="1885"/>
                    <a:pt x="21885" y="1642"/>
                  </a:cubicBezTo>
                  <a:lnTo>
                    <a:pt x="19940" y="974"/>
                  </a:lnTo>
                  <a:cubicBezTo>
                    <a:pt x="19241" y="609"/>
                    <a:pt x="18724" y="426"/>
                    <a:pt x="18238" y="275"/>
                  </a:cubicBezTo>
                  <a:cubicBezTo>
                    <a:pt x="17751" y="123"/>
                    <a:pt x="17234" y="92"/>
                    <a:pt x="16748" y="62"/>
                  </a:cubicBezTo>
                  <a:cubicBezTo>
                    <a:pt x="16444" y="1"/>
                    <a:pt x="16201" y="1"/>
                    <a:pt x="1589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0" name="Google Shape;23150;p77">
              <a:extLst>
                <a:ext uri="{FF2B5EF4-FFF2-40B4-BE49-F238E27FC236}">
                  <a16:creationId xmlns:a16="http://schemas.microsoft.com/office/drawing/2014/main" id="{1FB9F5E2-2C02-63E9-391E-BCC0E5F4E71A}"/>
                </a:ext>
              </a:extLst>
            </p:cNvPr>
            <p:cNvSpPr/>
            <p:nvPr/>
          </p:nvSpPr>
          <p:spPr>
            <a:xfrm flipH="1">
              <a:off x="2038988" y="838100"/>
              <a:ext cx="1525" cy="25"/>
            </a:xfrm>
            <a:custGeom>
              <a:avLst/>
              <a:gdLst/>
              <a:ahLst/>
              <a:cxnLst/>
              <a:rect l="l" t="t" r="r" b="b"/>
              <a:pathLst>
                <a:path w="61" h="1" extrusionOk="0">
                  <a:moveTo>
                    <a:pt x="0" y="0"/>
                  </a:move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1" name="Google Shape;23151;p77">
              <a:extLst>
                <a:ext uri="{FF2B5EF4-FFF2-40B4-BE49-F238E27FC236}">
                  <a16:creationId xmlns:a16="http://schemas.microsoft.com/office/drawing/2014/main" id="{7CBF53D7-5151-4D80-389A-7C3B23F93E69}"/>
                </a:ext>
              </a:extLst>
            </p:cNvPr>
            <p:cNvSpPr/>
            <p:nvPr/>
          </p:nvSpPr>
          <p:spPr>
            <a:xfrm flipH="1">
              <a:off x="1193213" y="1336575"/>
              <a:ext cx="1550" cy="25"/>
            </a:xfrm>
            <a:custGeom>
              <a:avLst/>
              <a:gdLst/>
              <a:ahLst/>
              <a:cxnLst/>
              <a:rect l="l" t="t" r="r" b="b"/>
              <a:pathLst>
                <a:path w="62" h="1" extrusionOk="0">
                  <a:moveTo>
                    <a:pt x="1" y="1"/>
                  </a:moveTo>
                  <a:lnTo>
                    <a:pt x="1" y="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2" name="Google Shape;23269;p77">
              <a:extLst>
                <a:ext uri="{FF2B5EF4-FFF2-40B4-BE49-F238E27FC236}">
                  <a16:creationId xmlns:a16="http://schemas.microsoft.com/office/drawing/2014/main" id="{BE0209EC-956D-EC3D-F73E-5A9BADD6AFB1}"/>
                </a:ext>
              </a:extLst>
            </p:cNvPr>
            <p:cNvSpPr/>
            <p:nvPr/>
          </p:nvSpPr>
          <p:spPr>
            <a:xfrm flipH="1">
              <a:off x="4080813" y="19141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0"/>
                    <a:pt x="31" y="0"/>
                    <a:pt x="0" y="0"/>
                  </a:cubicBezTo>
                  <a:cubicBezTo>
                    <a:pt x="3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3" name="Google Shape;23270;p77">
              <a:extLst>
                <a:ext uri="{FF2B5EF4-FFF2-40B4-BE49-F238E27FC236}">
                  <a16:creationId xmlns:a16="http://schemas.microsoft.com/office/drawing/2014/main" id="{C09E11E0-33A7-9486-7D1E-D54A9F3B97E3}"/>
                </a:ext>
              </a:extLst>
            </p:cNvPr>
            <p:cNvSpPr/>
            <p:nvPr/>
          </p:nvSpPr>
          <p:spPr>
            <a:xfrm flipH="1">
              <a:off x="1273013" y="1636750"/>
              <a:ext cx="1525" cy="2300"/>
            </a:xfrm>
            <a:custGeom>
              <a:avLst/>
              <a:gdLst/>
              <a:ahLst/>
              <a:cxnLst/>
              <a:rect l="l" t="t" r="r" b="b"/>
              <a:pathLst>
                <a:path w="61" h="92" extrusionOk="0">
                  <a:moveTo>
                    <a:pt x="61" y="0"/>
                  </a:moveTo>
                  <a:lnTo>
                    <a:pt x="61" y="0"/>
                  </a:lnTo>
                  <a:cubicBezTo>
                    <a:pt x="30" y="0"/>
                    <a:pt x="30" y="30"/>
                    <a:pt x="30" y="30"/>
                  </a:cubicBezTo>
                  <a:cubicBezTo>
                    <a:pt x="30" y="32"/>
                    <a:pt x="30" y="33"/>
                    <a:pt x="30" y="35"/>
                  </a:cubicBezTo>
                  <a:lnTo>
                    <a:pt x="30" y="35"/>
                  </a:lnTo>
                  <a:cubicBezTo>
                    <a:pt x="38" y="16"/>
                    <a:pt x="45" y="0"/>
                    <a:pt x="61" y="0"/>
                  </a:cubicBezTo>
                  <a:close/>
                  <a:moveTo>
                    <a:pt x="30" y="35"/>
                  </a:moveTo>
                  <a:lnTo>
                    <a:pt x="30" y="35"/>
                  </a:lnTo>
                  <a:cubicBezTo>
                    <a:pt x="28" y="40"/>
                    <a:pt x="26" y="46"/>
                    <a:pt x="24" y="52"/>
                  </a:cubicBezTo>
                  <a:lnTo>
                    <a:pt x="24" y="52"/>
                  </a:lnTo>
                  <a:cubicBezTo>
                    <a:pt x="27" y="47"/>
                    <a:pt x="29" y="42"/>
                    <a:pt x="30" y="35"/>
                  </a:cubicBezTo>
                  <a:close/>
                  <a:moveTo>
                    <a:pt x="24" y="52"/>
                  </a:moveTo>
                  <a:cubicBezTo>
                    <a:pt x="15" y="64"/>
                    <a:pt x="0" y="70"/>
                    <a:pt x="0" y="91"/>
                  </a:cubicBezTo>
                  <a:cubicBezTo>
                    <a:pt x="11" y="81"/>
                    <a:pt x="18" y="66"/>
                    <a:pt x="24" y="52"/>
                  </a:cubicBez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4" name="Google Shape;23271;p77">
              <a:extLst>
                <a:ext uri="{FF2B5EF4-FFF2-40B4-BE49-F238E27FC236}">
                  <a16:creationId xmlns:a16="http://schemas.microsoft.com/office/drawing/2014/main" id="{EDAF4CB2-F7A9-59FD-5AE3-FF3BCC066D52}"/>
                </a:ext>
              </a:extLst>
            </p:cNvPr>
            <p:cNvSpPr/>
            <p:nvPr/>
          </p:nvSpPr>
          <p:spPr>
            <a:xfrm flipH="1">
              <a:off x="2175763" y="16656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5" name="Google Shape;23272;p77">
              <a:extLst>
                <a:ext uri="{FF2B5EF4-FFF2-40B4-BE49-F238E27FC236}">
                  <a16:creationId xmlns:a16="http://schemas.microsoft.com/office/drawing/2014/main" id="{9BB9EAFF-31B9-734F-4438-48C6497C91A2}"/>
                </a:ext>
              </a:extLst>
            </p:cNvPr>
            <p:cNvSpPr/>
            <p:nvPr/>
          </p:nvSpPr>
          <p:spPr>
            <a:xfrm flipH="1">
              <a:off x="2175763" y="1665625"/>
              <a:ext cx="1550" cy="25"/>
            </a:xfrm>
            <a:custGeom>
              <a:avLst/>
              <a:gdLst/>
              <a:ahLst/>
              <a:cxnLst/>
              <a:rect l="l" t="t" r="r" b="b"/>
              <a:pathLst>
                <a:path w="62" h="1" extrusionOk="0">
                  <a:moveTo>
                    <a:pt x="1" y="0"/>
                  </a:move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6" name="Google Shape;23273;p77">
              <a:extLst>
                <a:ext uri="{FF2B5EF4-FFF2-40B4-BE49-F238E27FC236}">
                  <a16:creationId xmlns:a16="http://schemas.microsoft.com/office/drawing/2014/main" id="{4EB5CA2C-2378-40E2-7F15-DF1C459CF5B4}"/>
                </a:ext>
              </a:extLst>
            </p:cNvPr>
            <p:cNvSpPr/>
            <p:nvPr/>
          </p:nvSpPr>
          <p:spPr>
            <a:xfrm flipH="1">
              <a:off x="415088" y="687650"/>
              <a:ext cx="4687800" cy="1715850"/>
            </a:xfrm>
            <a:custGeom>
              <a:avLst/>
              <a:gdLst/>
              <a:ahLst/>
              <a:cxnLst/>
              <a:rect l="l" t="t" r="r" b="b"/>
              <a:pathLst>
                <a:path w="187512" h="68634" extrusionOk="0">
                  <a:moveTo>
                    <a:pt x="15958" y="22371"/>
                  </a:moveTo>
                  <a:cubicBezTo>
                    <a:pt x="15958" y="22402"/>
                    <a:pt x="16019" y="22402"/>
                    <a:pt x="16019" y="22402"/>
                  </a:cubicBezTo>
                  <a:cubicBezTo>
                    <a:pt x="15999" y="22392"/>
                    <a:pt x="15979" y="22381"/>
                    <a:pt x="15959" y="22371"/>
                  </a:cubicBezTo>
                  <a:lnTo>
                    <a:pt x="15959" y="22371"/>
                  </a:lnTo>
                  <a:cubicBezTo>
                    <a:pt x="15959" y="22371"/>
                    <a:pt x="15958" y="22371"/>
                    <a:pt x="15958" y="22371"/>
                  </a:cubicBezTo>
                  <a:close/>
                  <a:moveTo>
                    <a:pt x="91165" y="48329"/>
                  </a:moveTo>
                  <a:cubicBezTo>
                    <a:pt x="91152" y="48329"/>
                    <a:pt x="91139" y="48329"/>
                    <a:pt x="91127" y="48329"/>
                  </a:cubicBezTo>
                  <a:lnTo>
                    <a:pt x="91188" y="48329"/>
                  </a:lnTo>
                  <a:cubicBezTo>
                    <a:pt x="91180" y="48329"/>
                    <a:pt x="91172" y="48329"/>
                    <a:pt x="91165" y="48329"/>
                  </a:cubicBezTo>
                  <a:close/>
                  <a:moveTo>
                    <a:pt x="186934" y="0"/>
                  </a:moveTo>
                  <a:cubicBezTo>
                    <a:pt x="186448" y="91"/>
                    <a:pt x="185992" y="243"/>
                    <a:pt x="185566" y="517"/>
                  </a:cubicBezTo>
                  <a:cubicBezTo>
                    <a:pt x="185384" y="638"/>
                    <a:pt x="185262" y="699"/>
                    <a:pt x="185110" y="851"/>
                  </a:cubicBezTo>
                  <a:cubicBezTo>
                    <a:pt x="184928" y="1003"/>
                    <a:pt x="184776" y="1216"/>
                    <a:pt x="184594" y="1398"/>
                  </a:cubicBezTo>
                  <a:cubicBezTo>
                    <a:pt x="184320" y="1672"/>
                    <a:pt x="184046" y="1915"/>
                    <a:pt x="183834" y="2249"/>
                  </a:cubicBezTo>
                  <a:cubicBezTo>
                    <a:pt x="183226" y="2888"/>
                    <a:pt x="182587" y="3526"/>
                    <a:pt x="181980" y="4225"/>
                  </a:cubicBezTo>
                  <a:cubicBezTo>
                    <a:pt x="181280" y="4985"/>
                    <a:pt x="180612" y="5775"/>
                    <a:pt x="179913" y="6535"/>
                  </a:cubicBezTo>
                  <a:cubicBezTo>
                    <a:pt x="179700" y="6565"/>
                    <a:pt x="179457" y="6596"/>
                    <a:pt x="179274" y="6717"/>
                  </a:cubicBezTo>
                  <a:cubicBezTo>
                    <a:pt x="179122" y="6778"/>
                    <a:pt x="178970" y="6869"/>
                    <a:pt x="178818" y="6991"/>
                  </a:cubicBezTo>
                  <a:cubicBezTo>
                    <a:pt x="178666" y="7113"/>
                    <a:pt x="178514" y="7234"/>
                    <a:pt x="178393" y="7356"/>
                  </a:cubicBezTo>
                  <a:cubicBezTo>
                    <a:pt x="178271" y="7477"/>
                    <a:pt x="178210" y="7599"/>
                    <a:pt x="178119" y="7660"/>
                  </a:cubicBezTo>
                  <a:cubicBezTo>
                    <a:pt x="177998" y="7781"/>
                    <a:pt x="177937" y="7933"/>
                    <a:pt x="177815" y="8055"/>
                  </a:cubicBezTo>
                  <a:cubicBezTo>
                    <a:pt x="177390" y="8541"/>
                    <a:pt x="177086" y="9119"/>
                    <a:pt x="176782" y="9635"/>
                  </a:cubicBezTo>
                  <a:cubicBezTo>
                    <a:pt x="176569" y="10061"/>
                    <a:pt x="176326" y="10486"/>
                    <a:pt x="176083" y="10912"/>
                  </a:cubicBezTo>
                  <a:cubicBezTo>
                    <a:pt x="175840" y="11246"/>
                    <a:pt x="175657" y="11581"/>
                    <a:pt x="175384" y="11915"/>
                  </a:cubicBezTo>
                  <a:cubicBezTo>
                    <a:pt x="175171" y="12219"/>
                    <a:pt x="174897" y="12523"/>
                    <a:pt x="174624" y="12797"/>
                  </a:cubicBezTo>
                  <a:cubicBezTo>
                    <a:pt x="174137" y="13252"/>
                    <a:pt x="173590" y="13648"/>
                    <a:pt x="173074" y="13952"/>
                  </a:cubicBezTo>
                  <a:cubicBezTo>
                    <a:pt x="172830" y="14043"/>
                    <a:pt x="172618" y="14164"/>
                    <a:pt x="172435" y="14286"/>
                  </a:cubicBezTo>
                  <a:cubicBezTo>
                    <a:pt x="172040" y="14499"/>
                    <a:pt x="171706" y="14711"/>
                    <a:pt x="171371" y="14955"/>
                  </a:cubicBezTo>
                  <a:cubicBezTo>
                    <a:pt x="171067" y="15228"/>
                    <a:pt x="170764" y="15502"/>
                    <a:pt x="170460" y="15806"/>
                  </a:cubicBezTo>
                  <a:cubicBezTo>
                    <a:pt x="169912" y="16322"/>
                    <a:pt x="169426" y="16900"/>
                    <a:pt x="168970" y="17477"/>
                  </a:cubicBezTo>
                  <a:cubicBezTo>
                    <a:pt x="168514" y="17994"/>
                    <a:pt x="168089" y="18572"/>
                    <a:pt x="167694" y="19180"/>
                  </a:cubicBezTo>
                  <a:cubicBezTo>
                    <a:pt x="167420" y="19362"/>
                    <a:pt x="167177" y="19514"/>
                    <a:pt x="166934" y="19727"/>
                  </a:cubicBezTo>
                  <a:cubicBezTo>
                    <a:pt x="166508" y="20000"/>
                    <a:pt x="166052" y="20335"/>
                    <a:pt x="165596" y="20578"/>
                  </a:cubicBezTo>
                  <a:cubicBezTo>
                    <a:pt x="165049" y="20882"/>
                    <a:pt x="164532" y="21125"/>
                    <a:pt x="163985" y="21368"/>
                  </a:cubicBezTo>
                  <a:cubicBezTo>
                    <a:pt x="163803" y="21459"/>
                    <a:pt x="163560" y="21581"/>
                    <a:pt x="163377" y="21642"/>
                  </a:cubicBezTo>
                  <a:cubicBezTo>
                    <a:pt x="163195" y="21733"/>
                    <a:pt x="163043" y="21794"/>
                    <a:pt x="162861" y="21885"/>
                  </a:cubicBezTo>
                  <a:cubicBezTo>
                    <a:pt x="162587" y="22006"/>
                    <a:pt x="162283" y="22067"/>
                    <a:pt x="162010" y="22189"/>
                  </a:cubicBezTo>
                  <a:cubicBezTo>
                    <a:pt x="161827" y="22250"/>
                    <a:pt x="161645" y="22341"/>
                    <a:pt x="161432" y="22371"/>
                  </a:cubicBezTo>
                  <a:cubicBezTo>
                    <a:pt x="160976" y="22523"/>
                    <a:pt x="160520" y="22645"/>
                    <a:pt x="160034" y="22797"/>
                  </a:cubicBezTo>
                  <a:lnTo>
                    <a:pt x="159122" y="23009"/>
                  </a:lnTo>
                  <a:cubicBezTo>
                    <a:pt x="158818" y="23101"/>
                    <a:pt x="158514" y="23161"/>
                    <a:pt x="158210" y="23222"/>
                  </a:cubicBezTo>
                  <a:lnTo>
                    <a:pt x="156386" y="23557"/>
                  </a:lnTo>
                  <a:cubicBezTo>
                    <a:pt x="155778" y="23648"/>
                    <a:pt x="155171" y="23769"/>
                    <a:pt x="154563" y="23861"/>
                  </a:cubicBezTo>
                  <a:cubicBezTo>
                    <a:pt x="153924" y="23921"/>
                    <a:pt x="153286" y="24013"/>
                    <a:pt x="152587" y="24134"/>
                  </a:cubicBezTo>
                  <a:cubicBezTo>
                    <a:pt x="151310" y="24316"/>
                    <a:pt x="150034" y="24499"/>
                    <a:pt x="148787" y="24742"/>
                  </a:cubicBezTo>
                  <a:cubicBezTo>
                    <a:pt x="148149" y="24833"/>
                    <a:pt x="147450" y="24924"/>
                    <a:pt x="146781" y="24985"/>
                  </a:cubicBezTo>
                  <a:cubicBezTo>
                    <a:pt x="146143" y="25076"/>
                    <a:pt x="145444" y="25107"/>
                    <a:pt x="144806" y="25198"/>
                  </a:cubicBezTo>
                  <a:cubicBezTo>
                    <a:pt x="144198" y="25228"/>
                    <a:pt x="143559" y="25289"/>
                    <a:pt x="142951" y="25350"/>
                  </a:cubicBezTo>
                  <a:cubicBezTo>
                    <a:pt x="142283" y="25411"/>
                    <a:pt x="141644" y="25502"/>
                    <a:pt x="141006" y="25593"/>
                  </a:cubicBezTo>
                  <a:cubicBezTo>
                    <a:pt x="140398" y="25684"/>
                    <a:pt x="139790" y="25806"/>
                    <a:pt x="139152" y="25867"/>
                  </a:cubicBezTo>
                  <a:cubicBezTo>
                    <a:pt x="138453" y="25988"/>
                    <a:pt x="137815" y="26140"/>
                    <a:pt x="137176" y="26323"/>
                  </a:cubicBezTo>
                  <a:cubicBezTo>
                    <a:pt x="136568" y="26505"/>
                    <a:pt x="135960" y="26748"/>
                    <a:pt x="135353" y="26961"/>
                  </a:cubicBezTo>
                  <a:cubicBezTo>
                    <a:pt x="135049" y="27082"/>
                    <a:pt x="134775" y="27174"/>
                    <a:pt x="134471" y="27265"/>
                  </a:cubicBezTo>
                  <a:cubicBezTo>
                    <a:pt x="134167" y="27386"/>
                    <a:pt x="133863" y="27478"/>
                    <a:pt x="133529" y="27569"/>
                  </a:cubicBezTo>
                  <a:cubicBezTo>
                    <a:pt x="133194" y="27690"/>
                    <a:pt x="132830" y="27782"/>
                    <a:pt x="132495" y="27842"/>
                  </a:cubicBezTo>
                  <a:cubicBezTo>
                    <a:pt x="132161" y="27934"/>
                    <a:pt x="131827" y="28025"/>
                    <a:pt x="131462" y="28146"/>
                  </a:cubicBezTo>
                  <a:cubicBezTo>
                    <a:pt x="130884" y="28298"/>
                    <a:pt x="130337" y="28481"/>
                    <a:pt x="129760" y="28724"/>
                  </a:cubicBezTo>
                  <a:lnTo>
                    <a:pt x="127693" y="29393"/>
                  </a:lnTo>
                  <a:cubicBezTo>
                    <a:pt x="127693" y="29453"/>
                    <a:pt x="127662" y="29514"/>
                    <a:pt x="127662" y="29545"/>
                  </a:cubicBezTo>
                  <a:cubicBezTo>
                    <a:pt x="127602" y="29757"/>
                    <a:pt x="127541" y="29909"/>
                    <a:pt x="127510" y="30092"/>
                  </a:cubicBezTo>
                  <a:cubicBezTo>
                    <a:pt x="127480" y="30244"/>
                    <a:pt x="127389" y="30426"/>
                    <a:pt x="127358" y="30578"/>
                  </a:cubicBezTo>
                  <a:cubicBezTo>
                    <a:pt x="127541" y="30548"/>
                    <a:pt x="127693" y="30456"/>
                    <a:pt x="127906" y="30426"/>
                  </a:cubicBezTo>
                  <a:cubicBezTo>
                    <a:pt x="128149" y="30365"/>
                    <a:pt x="128392" y="30274"/>
                    <a:pt x="128665" y="30152"/>
                  </a:cubicBezTo>
                  <a:cubicBezTo>
                    <a:pt x="129304" y="29940"/>
                    <a:pt x="129972" y="29697"/>
                    <a:pt x="130641" y="29484"/>
                  </a:cubicBezTo>
                  <a:cubicBezTo>
                    <a:pt x="131249" y="29241"/>
                    <a:pt x="131857" y="29058"/>
                    <a:pt x="132495" y="28876"/>
                  </a:cubicBezTo>
                  <a:cubicBezTo>
                    <a:pt x="132951" y="28724"/>
                    <a:pt x="133438" y="28602"/>
                    <a:pt x="133924" y="28450"/>
                  </a:cubicBezTo>
                  <a:cubicBezTo>
                    <a:pt x="134349" y="28329"/>
                    <a:pt x="134775" y="28177"/>
                    <a:pt x="135201" y="28025"/>
                  </a:cubicBezTo>
                  <a:cubicBezTo>
                    <a:pt x="136112" y="27690"/>
                    <a:pt x="136963" y="27356"/>
                    <a:pt x="137936" y="27082"/>
                  </a:cubicBezTo>
                  <a:cubicBezTo>
                    <a:pt x="138179" y="27022"/>
                    <a:pt x="138453" y="26931"/>
                    <a:pt x="138726" y="26900"/>
                  </a:cubicBezTo>
                  <a:cubicBezTo>
                    <a:pt x="139061" y="26809"/>
                    <a:pt x="139395" y="26779"/>
                    <a:pt x="139760" y="26748"/>
                  </a:cubicBezTo>
                  <a:lnTo>
                    <a:pt x="141584" y="26505"/>
                  </a:lnTo>
                  <a:cubicBezTo>
                    <a:pt x="142222" y="26444"/>
                    <a:pt x="142891" y="26414"/>
                    <a:pt x="143559" y="26353"/>
                  </a:cubicBezTo>
                  <a:cubicBezTo>
                    <a:pt x="144198" y="26323"/>
                    <a:pt x="144836" y="26323"/>
                    <a:pt x="145535" y="26323"/>
                  </a:cubicBezTo>
                  <a:cubicBezTo>
                    <a:pt x="146204" y="26292"/>
                    <a:pt x="146872" y="26262"/>
                    <a:pt x="147541" y="26201"/>
                  </a:cubicBezTo>
                  <a:cubicBezTo>
                    <a:pt x="147956" y="26171"/>
                    <a:pt x="148372" y="26142"/>
                    <a:pt x="148730" y="26112"/>
                  </a:cubicBezTo>
                  <a:lnTo>
                    <a:pt x="148730" y="26112"/>
                  </a:lnTo>
                  <a:cubicBezTo>
                    <a:pt x="148721" y="26115"/>
                    <a:pt x="148714" y="26123"/>
                    <a:pt x="148696" y="26140"/>
                  </a:cubicBezTo>
                  <a:cubicBezTo>
                    <a:pt x="148575" y="26171"/>
                    <a:pt x="148423" y="26262"/>
                    <a:pt x="148301" y="26292"/>
                  </a:cubicBezTo>
                  <a:cubicBezTo>
                    <a:pt x="148149" y="26353"/>
                    <a:pt x="148028" y="26414"/>
                    <a:pt x="147876" y="26475"/>
                  </a:cubicBezTo>
                  <a:cubicBezTo>
                    <a:pt x="147693" y="26566"/>
                    <a:pt x="147541" y="26657"/>
                    <a:pt x="147359" y="26748"/>
                  </a:cubicBezTo>
                  <a:cubicBezTo>
                    <a:pt x="147116" y="26870"/>
                    <a:pt x="146903" y="26961"/>
                    <a:pt x="146690" y="27113"/>
                  </a:cubicBezTo>
                  <a:cubicBezTo>
                    <a:pt x="146325" y="27356"/>
                    <a:pt x="145900" y="27569"/>
                    <a:pt x="145535" y="27812"/>
                  </a:cubicBezTo>
                  <a:cubicBezTo>
                    <a:pt x="144562" y="28298"/>
                    <a:pt x="143620" y="28785"/>
                    <a:pt x="142739" y="29393"/>
                  </a:cubicBezTo>
                  <a:cubicBezTo>
                    <a:pt x="142344" y="29697"/>
                    <a:pt x="141918" y="30000"/>
                    <a:pt x="141492" y="30365"/>
                  </a:cubicBezTo>
                  <a:cubicBezTo>
                    <a:pt x="141067" y="30669"/>
                    <a:pt x="140702" y="30973"/>
                    <a:pt x="140277" y="31277"/>
                  </a:cubicBezTo>
                  <a:cubicBezTo>
                    <a:pt x="139669" y="31733"/>
                    <a:pt x="139000" y="32128"/>
                    <a:pt x="138301" y="32523"/>
                  </a:cubicBezTo>
                  <a:cubicBezTo>
                    <a:pt x="138119" y="32645"/>
                    <a:pt x="137936" y="32706"/>
                    <a:pt x="137723" y="32797"/>
                  </a:cubicBezTo>
                  <a:cubicBezTo>
                    <a:pt x="137511" y="32888"/>
                    <a:pt x="137237" y="33010"/>
                    <a:pt x="137024" y="33162"/>
                  </a:cubicBezTo>
                  <a:lnTo>
                    <a:pt x="136781" y="33283"/>
                  </a:lnTo>
                  <a:lnTo>
                    <a:pt x="136751" y="33283"/>
                  </a:lnTo>
                  <a:cubicBezTo>
                    <a:pt x="136568" y="33405"/>
                    <a:pt x="136356" y="33496"/>
                    <a:pt x="136143" y="33587"/>
                  </a:cubicBezTo>
                  <a:cubicBezTo>
                    <a:pt x="136447" y="33618"/>
                    <a:pt x="136720" y="33648"/>
                    <a:pt x="137024" y="33648"/>
                  </a:cubicBezTo>
                  <a:cubicBezTo>
                    <a:pt x="137267" y="33648"/>
                    <a:pt x="137571" y="33587"/>
                    <a:pt x="137845" y="33496"/>
                  </a:cubicBezTo>
                  <a:cubicBezTo>
                    <a:pt x="138301" y="33344"/>
                    <a:pt x="138726" y="33101"/>
                    <a:pt x="139182" y="32858"/>
                  </a:cubicBezTo>
                  <a:cubicBezTo>
                    <a:pt x="139456" y="32706"/>
                    <a:pt x="139669" y="32554"/>
                    <a:pt x="139942" y="32402"/>
                  </a:cubicBezTo>
                  <a:cubicBezTo>
                    <a:pt x="140155" y="32280"/>
                    <a:pt x="140368" y="32128"/>
                    <a:pt x="140550" y="31976"/>
                  </a:cubicBezTo>
                  <a:cubicBezTo>
                    <a:pt x="140976" y="31672"/>
                    <a:pt x="141340" y="31368"/>
                    <a:pt x="141736" y="31064"/>
                  </a:cubicBezTo>
                  <a:cubicBezTo>
                    <a:pt x="142131" y="30730"/>
                    <a:pt x="142556" y="30426"/>
                    <a:pt x="143012" y="30092"/>
                  </a:cubicBezTo>
                  <a:cubicBezTo>
                    <a:pt x="143438" y="29788"/>
                    <a:pt x="143863" y="29514"/>
                    <a:pt x="144319" y="29241"/>
                  </a:cubicBezTo>
                  <a:cubicBezTo>
                    <a:pt x="144806" y="28997"/>
                    <a:pt x="145292" y="28724"/>
                    <a:pt x="145748" y="28450"/>
                  </a:cubicBezTo>
                  <a:cubicBezTo>
                    <a:pt x="146234" y="28177"/>
                    <a:pt x="146751" y="27842"/>
                    <a:pt x="147268" y="27538"/>
                  </a:cubicBezTo>
                  <a:cubicBezTo>
                    <a:pt x="147663" y="27326"/>
                    <a:pt x="148028" y="27113"/>
                    <a:pt x="148453" y="26900"/>
                  </a:cubicBezTo>
                  <a:cubicBezTo>
                    <a:pt x="148879" y="26718"/>
                    <a:pt x="149274" y="26505"/>
                    <a:pt x="149699" y="26353"/>
                  </a:cubicBezTo>
                  <a:cubicBezTo>
                    <a:pt x="150125" y="26201"/>
                    <a:pt x="150581" y="26049"/>
                    <a:pt x="151006" y="25958"/>
                  </a:cubicBezTo>
                  <a:cubicBezTo>
                    <a:pt x="151493" y="25806"/>
                    <a:pt x="151949" y="25684"/>
                    <a:pt x="152435" y="25532"/>
                  </a:cubicBezTo>
                  <a:lnTo>
                    <a:pt x="152465" y="25532"/>
                  </a:lnTo>
                  <a:cubicBezTo>
                    <a:pt x="152708" y="25502"/>
                    <a:pt x="152982" y="25502"/>
                    <a:pt x="153195" y="25441"/>
                  </a:cubicBezTo>
                  <a:cubicBezTo>
                    <a:pt x="154441" y="25289"/>
                    <a:pt x="155657" y="25137"/>
                    <a:pt x="156933" y="24924"/>
                  </a:cubicBezTo>
                  <a:cubicBezTo>
                    <a:pt x="158240" y="24681"/>
                    <a:pt x="159547" y="24438"/>
                    <a:pt x="160824" y="24043"/>
                  </a:cubicBezTo>
                  <a:cubicBezTo>
                    <a:pt x="161250" y="23921"/>
                    <a:pt x="161645" y="23830"/>
                    <a:pt x="162040" y="23678"/>
                  </a:cubicBezTo>
                  <a:cubicBezTo>
                    <a:pt x="162344" y="23587"/>
                    <a:pt x="162617" y="23465"/>
                    <a:pt x="162891" y="23374"/>
                  </a:cubicBezTo>
                  <a:cubicBezTo>
                    <a:pt x="163165" y="23253"/>
                    <a:pt x="163408" y="23161"/>
                    <a:pt x="163712" y="23070"/>
                  </a:cubicBezTo>
                  <a:lnTo>
                    <a:pt x="164532" y="22706"/>
                  </a:lnTo>
                  <a:lnTo>
                    <a:pt x="164532" y="22706"/>
                  </a:lnTo>
                  <a:cubicBezTo>
                    <a:pt x="164380" y="22827"/>
                    <a:pt x="164259" y="22949"/>
                    <a:pt x="164107" y="23070"/>
                  </a:cubicBezTo>
                  <a:cubicBezTo>
                    <a:pt x="163560" y="23557"/>
                    <a:pt x="163043" y="24073"/>
                    <a:pt x="162465" y="24529"/>
                  </a:cubicBezTo>
                  <a:cubicBezTo>
                    <a:pt x="161888" y="25046"/>
                    <a:pt x="161280" y="25502"/>
                    <a:pt x="160763" y="25988"/>
                  </a:cubicBezTo>
                  <a:cubicBezTo>
                    <a:pt x="160186" y="26505"/>
                    <a:pt x="159699" y="27113"/>
                    <a:pt x="159213" y="27721"/>
                  </a:cubicBezTo>
                  <a:cubicBezTo>
                    <a:pt x="158636" y="28389"/>
                    <a:pt x="158058" y="29028"/>
                    <a:pt x="157450" y="29636"/>
                  </a:cubicBezTo>
                  <a:cubicBezTo>
                    <a:pt x="157025" y="30061"/>
                    <a:pt x="156569" y="30426"/>
                    <a:pt x="156174" y="30821"/>
                  </a:cubicBezTo>
                  <a:cubicBezTo>
                    <a:pt x="156052" y="30882"/>
                    <a:pt x="155961" y="31004"/>
                    <a:pt x="155870" y="31064"/>
                  </a:cubicBezTo>
                  <a:cubicBezTo>
                    <a:pt x="155748" y="31155"/>
                    <a:pt x="155626" y="31186"/>
                    <a:pt x="155474" y="31277"/>
                  </a:cubicBezTo>
                  <a:cubicBezTo>
                    <a:pt x="154988" y="31459"/>
                    <a:pt x="154502" y="31642"/>
                    <a:pt x="153985" y="31794"/>
                  </a:cubicBezTo>
                  <a:cubicBezTo>
                    <a:pt x="153499" y="31946"/>
                    <a:pt x="153043" y="32128"/>
                    <a:pt x="152556" y="32280"/>
                  </a:cubicBezTo>
                  <a:cubicBezTo>
                    <a:pt x="152070" y="32432"/>
                    <a:pt x="151553" y="32645"/>
                    <a:pt x="151067" y="32797"/>
                  </a:cubicBezTo>
                  <a:cubicBezTo>
                    <a:pt x="150976" y="32827"/>
                    <a:pt x="150885" y="32858"/>
                    <a:pt x="150763" y="32858"/>
                  </a:cubicBezTo>
                  <a:cubicBezTo>
                    <a:pt x="148757" y="33344"/>
                    <a:pt x="146660" y="33435"/>
                    <a:pt x="144623" y="33709"/>
                  </a:cubicBezTo>
                  <a:cubicBezTo>
                    <a:pt x="144076" y="33770"/>
                    <a:pt x="143529" y="33861"/>
                    <a:pt x="142982" y="33952"/>
                  </a:cubicBezTo>
                  <a:lnTo>
                    <a:pt x="141492" y="34317"/>
                  </a:lnTo>
                  <a:lnTo>
                    <a:pt x="140581" y="34529"/>
                  </a:lnTo>
                  <a:cubicBezTo>
                    <a:pt x="140277" y="34621"/>
                    <a:pt x="139973" y="34681"/>
                    <a:pt x="139729" y="34773"/>
                  </a:cubicBezTo>
                  <a:cubicBezTo>
                    <a:pt x="139182" y="34925"/>
                    <a:pt x="138666" y="35077"/>
                    <a:pt x="138149" y="35228"/>
                  </a:cubicBezTo>
                  <a:cubicBezTo>
                    <a:pt x="137450" y="35441"/>
                    <a:pt x="136781" y="35836"/>
                    <a:pt x="136295" y="36384"/>
                  </a:cubicBezTo>
                  <a:lnTo>
                    <a:pt x="136599" y="36384"/>
                  </a:lnTo>
                  <a:cubicBezTo>
                    <a:pt x="136933" y="36384"/>
                    <a:pt x="137267" y="36384"/>
                    <a:pt x="137632" y="36323"/>
                  </a:cubicBezTo>
                  <a:cubicBezTo>
                    <a:pt x="137845" y="36292"/>
                    <a:pt x="138088" y="36232"/>
                    <a:pt x="138301" y="36171"/>
                  </a:cubicBezTo>
                  <a:cubicBezTo>
                    <a:pt x="138422" y="36140"/>
                    <a:pt x="138574" y="36080"/>
                    <a:pt x="138696" y="36049"/>
                  </a:cubicBezTo>
                  <a:cubicBezTo>
                    <a:pt x="139030" y="35928"/>
                    <a:pt x="139365" y="35867"/>
                    <a:pt x="139729" y="35745"/>
                  </a:cubicBezTo>
                  <a:cubicBezTo>
                    <a:pt x="140094" y="35624"/>
                    <a:pt x="140429" y="35563"/>
                    <a:pt x="140824" y="35441"/>
                  </a:cubicBezTo>
                  <a:cubicBezTo>
                    <a:pt x="141857" y="35228"/>
                    <a:pt x="142860" y="34955"/>
                    <a:pt x="143924" y="34773"/>
                  </a:cubicBezTo>
                  <a:cubicBezTo>
                    <a:pt x="144988" y="34560"/>
                    <a:pt x="146052" y="34469"/>
                    <a:pt x="147085" y="34317"/>
                  </a:cubicBezTo>
                  <a:cubicBezTo>
                    <a:pt x="148149" y="34195"/>
                    <a:pt x="149183" y="34043"/>
                    <a:pt x="150246" y="33800"/>
                  </a:cubicBezTo>
                  <a:cubicBezTo>
                    <a:pt x="150763" y="33709"/>
                    <a:pt x="151280" y="33557"/>
                    <a:pt x="151797" y="33344"/>
                  </a:cubicBezTo>
                  <a:cubicBezTo>
                    <a:pt x="152283" y="33192"/>
                    <a:pt x="152739" y="33010"/>
                    <a:pt x="153256" y="32858"/>
                  </a:cubicBezTo>
                  <a:cubicBezTo>
                    <a:pt x="153499" y="32736"/>
                    <a:pt x="153803" y="32675"/>
                    <a:pt x="154076" y="32554"/>
                  </a:cubicBezTo>
                  <a:lnTo>
                    <a:pt x="154076" y="32554"/>
                  </a:lnTo>
                  <a:cubicBezTo>
                    <a:pt x="154015" y="32645"/>
                    <a:pt x="153894" y="32706"/>
                    <a:pt x="153803" y="32797"/>
                  </a:cubicBezTo>
                  <a:cubicBezTo>
                    <a:pt x="152222" y="34013"/>
                    <a:pt x="150581" y="35168"/>
                    <a:pt x="148939" y="36323"/>
                  </a:cubicBezTo>
                  <a:cubicBezTo>
                    <a:pt x="148028" y="36991"/>
                    <a:pt x="147085" y="37660"/>
                    <a:pt x="146143" y="38298"/>
                  </a:cubicBezTo>
                  <a:cubicBezTo>
                    <a:pt x="145262" y="38906"/>
                    <a:pt x="144350" y="39514"/>
                    <a:pt x="143438" y="40122"/>
                  </a:cubicBezTo>
                  <a:cubicBezTo>
                    <a:pt x="142496" y="40791"/>
                    <a:pt x="141492" y="41460"/>
                    <a:pt x="140550" y="42128"/>
                  </a:cubicBezTo>
                  <a:cubicBezTo>
                    <a:pt x="140277" y="42311"/>
                    <a:pt x="139973" y="42523"/>
                    <a:pt x="139699" y="42706"/>
                  </a:cubicBezTo>
                  <a:lnTo>
                    <a:pt x="139456" y="42706"/>
                  </a:lnTo>
                  <a:cubicBezTo>
                    <a:pt x="139182" y="42736"/>
                    <a:pt x="138909" y="42827"/>
                    <a:pt x="138635" y="42858"/>
                  </a:cubicBezTo>
                  <a:lnTo>
                    <a:pt x="138179" y="42979"/>
                  </a:lnTo>
                  <a:cubicBezTo>
                    <a:pt x="138088" y="43010"/>
                    <a:pt x="137936" y="43010"/>
                    <a:pt x="137784" y="43040"/>
                  </a:cubicBezTo>
                  <a:cubicBezTo>
                    <a:pt x="137511" y="43071"/>
                    <a:pt x="137237" y="43162"/>
                    <a:pt x="136933" y="43192"/>
                  </a:cubicBezTo>
                  <a:cubicBezTo>
                    <a:pt x="136204" y="43344"/>
                    <a:pt x="135504" y="43435"/>
                    <a:pt x="134745" y="43435"/>
                  </a:cubicBezTo>
                  <a:cubicBezTo>
                    <a:pt x="134319" y="43435"/>
                    <a:pt x="133924" y="43375"/>
                    <a:pt x="133529" y="43344"/>
                  </a:cubicBezTo>
                  <a:cubicBezTo>
                    <a:pt x="133103" y="43283"/>
                    <a:pt x="132678" y="43192"/>
                    <a:pt x="132252" y="43071"/>
                  </a:cubicBezTo>
                  <a:cubicBezTo>
                    <a:pt x="131431" y="42827"/>
                    <a:pt x="130641" y="42432"/>
                    <a:pt x="129881" y="42068"/>
                  </a:cubicBezTo>
                  <a:lnTo>
                    <a:pt x="128513" y="41368"/>
                  </a:lnTo>
                  <a:cubicBezTo>
                    <a:pt x="128058" y="41156"/>
                    <a:pt x="127632" y="40882"/>
                    <a:pt x="127176" y="40700"/>
                  </a:cubicBezTo>
                  <a:cubicBezTo>
                    <a:pt x="126933" y="40578"/>
                    <a:pt x="126720" y="40457"/>
                    <a:pt x="126447" y="40335"/>
                  </a:cubicBezTo>
                  <a:cubicBezTo>
                    <a:pt x="126234" y="40244"/>
                    <a:pt x="126021" y="40122"/>
                    <a:pt x="125808" y="40001"/>
                  </a:cubicBezTo>
                  <a:cubicBezTo>
                    <a:pt x="125626" y="39879"/>
                    <a:pt x="125413" y="39788"/>
                    <a:pt x="125231" y="39636"/>
                  </a:cubicBezTo>
                  <a:cubicBezTo>
                    <a:pt x="125048" y="39484"/>
                    <a:pt x="124866" y="39271"/>
                    <a:pt x="124653" y="39119"/>
                  </a:cubicBezTo>
                  <a:cubicBezTo>
                    <a:pt x="124471" y="38967"/>
                    <a:pt x="124288" y="38785"/>
                    <a:pt x="124106" y="38633"/>
                  </a:cubicBezTo>
                  <a:cubicBezTo>
                    <a:pt x="123833" y="38420"/>
                    <a:pt x="123559" y="38177"/>
                    <a:pt x="123225" y="38055"/>
                  </a:cubicBezTo>
                  <a:cubicBezTo>
                    <a:pt x="122921" y="37964"/>
                    <a:pt x="122617" y="37843"/>
                    <a:pt x="122313" y="37751"/>
                  </a:cubicBezTo>
                  <a:cubicBezTo>
                    <a:pt x="122070" y="37691"/>
                    <a:pt x="121826" y="37660"/>
                    <a:pt x="121583" y="37599"/>
                  </a:cubicBezTo>
                  <a:cubicBezTo>
                    <a:pt x="121462" y="37599"/>
                    <a:pt x="121401" y="37569"/>
                    <a:pt x="121279" y="37569"/>
                  </a:cubicBezTo>
                  <a:cubicBezTo>
                    <a:pt x="120854" y="37508"/>
                    <a:pt x="120459" y="37508"/>
                    <a:pt x="120003" y="37508"/>
                  </a:cubicBezTo>
                  <a:cubicBezTo>
                    <a:pt x="119516" y="37539"/>
                    <a:pt x="118969" y="37660"/>
                    <a:pt x="118483" y="37751"/>
                  </a:cubicBezTo>
                  <a:cubicBezTo>
                    <a:pt x="117936" y="37873"/>
                    <a:pt x="117449" y="38025"/>
                    <a:pt x="116963" y="38177"/>
                  </a:cubicBezTo>
                  <a:cubicBezTo>
                    <a:pt x="116720" y="38268"/>
                    <a:pt x="116507" y="38298"/>
                    <a:pt x="116264" y="38359"/>
                  </a:cubicBezTo>
                  <a:cubicBezTo>
                    <a:pt x="115990" y="38450"/>
                    <a:pt x="115778" y="38572"/>
                    <a:pt x="115504" y="38663"/>
                  </a:cubicBezTo>
                  <a:cubicBezTo>
                    <a:pt x="115291" y="38785"/>
                    <a:pt x="115109" y="38906"/>
                    <a:pt x="114866" y="38967"/>
                  </a:cubicBezTo>
                  <a:cubicBezTo>
                    <a:pt x="114714" y="39028"/>
                    <a:pt x="114592" y="39089"/>
                    <a:pt x="114440" y="39119"/>
                  </a:cubicBezTo>
                  <a:cubicBezTo>
                    <a:pt x="114349" y="39180"/>
                    <a:pt x="114167" y="39210"/>
                    <a:pt x="114015" y="39241"/>
                  </a:cubicBezTo>
                  <a:cubicBezTo>
                    <a:pt x="113820" y="39324"/>
                    <a:pt x="113650" y="39357"/>
                    <a:pt x="113435" y="39409"/>
                  </a:cubicBezTo>
                  <a:lnTo>
                    <a:pt x="113435" y="39409"/>
                  </a:lnTo>
                  <a:cubicBezTo>
                    <a:pt x="113444" y="39405"/>
                    <a:pt x="113454" y="39399"/>
                    <a:pt x="113468" y="39393"/>
                  </a:cubicBezTo>
                  <a:lnTo>
                    <a:pt x="113468" y="39393"/>
                  </a:lnTo>
                  <a:cubicBezTo>
                    <a:pt x="113316" y="39423"/>
                    <a:pt x="113194" y="39423"/>
                    <a:pt x="113042" y="39484"/>
                  </a:cubicBezTo>
                  <a:cubicBezTo>
                    <a:pt x="112920" y="39514"/>
                    <a:pt x="112769" y="39514"/>
                    <a:pt x="112647" y="39514"/>
                  </a:cubicBezTo>
                  <a:cubicBezTo>
                    <a:pt x="112404" y="39545"/>
                    <a:pt x="112130" y="39545"/>
                    <a:pt x="111887" y="39545"/>
                  </a:cubicBezTo>
                  <a:cubicBezTo>
                    <a:pt x="111644" y="39545"/>
                    <a:pt x="111370" y="39575"/>
                    <a:pt x="111097" y="39575"/>
                  </a:cubicBezTo>
                  <a:cubicBezTo>
                    <a:pt x="110945" y="39605"/>
                    <a:pt x="110793" y="39605"/>
                    <a:pt x="110641" y="39605"/>
                  </a:cubicBezTo>
                  <a:cubicBezTo>
                    <a:pt x="110489" y="39605"/>
                    <a:pt x="110337" y="39605"/>
                    <a:pt x="110185" y="39636"/>
                  </a:cubicBezTo>
                  <a:cubicBezTo>
                    <a:pt x="110458" y="39788"/>
                    <a:pt x="110732" y="39940"/>
                    <a:pt x="111036" y="40031"/>
                  </a:cubicBezTo>
                  <a:cubicBezTo>
                    <a:pt x="111249" y="40122"/>
                    <a:pt x="111553" y="40153"/>
                    <a:pt x="111796" y="40153"/>
                  </a:cubicBezTo>
                  <a:cubicBezTo>
                    <a:pt x="111890" y="40158"/>
                    <a:pt x="111984" y="40160"/>
                    <a:pt x="112080" y="40160"/>
                  </a:cubicBezTo>
                  <a:cubicBezTo>
                    <a:pt x="112540" y="40160"/>
                    <a:pt x="113014" y="40101"/>
                    <a:pt x="113468" y="40001"/>
                  </a:cubicBezTo>
                  <a:cubicBezTo>
                    <a:pt x="113559" y="40001"/>
                    <a:pt x="113680" y="39970"/>
                    <a:pt x="113802" y="39909"/>
                  </a:cubicBezTo>
                  <a:cubicBezTo>
                    <a:pt x="113954" y="39879"/>
                    <a:pt x="114076" y="39849"/>
                    <a:pt x="114227" y="39818"/>
                  </a:cubicBezTo>
                  <a:cubicBezTo>
                    <a:pt x="114379" y="39757"/>
                    <a:pt x="114531" y="39727"/>
                    <a:pt x="114683" y="39666"/>
                  </a:cubicBezTo>
                  <a:cubicBezTo>
                    <a:pt x="114775" y="39605"/>
                    <a:pt x="114957" y="39545"/>
                    <a:pt x="115048" y="39514"/>
                  </a:cubicBezTo>
                  <a:cubicBezTo>
                    <a:pt x="115504" y="39302"/>
                    <a:pt x="115960" y="39089"/>
                    <a:pt x="116477" y="38937"/>
                  </a:cubicBezTo>
                  <a:cubicBezTo>
                    <a:pt x="116659" y="38846"/>
                    <a:pt x="116842" y="38815"/>
                    <a:pt x="116994" y="38785"/>
                  </a:cubicBezTo>
                  <a:lnTo>
                    <a:pt x="116963" y="38785"/>
                  </a:lnTo>
                  <a:cubicBezTo>
                    <a:pt x="116994" y="38785"/>
                    <a:pt x="117024" y="38785"/>
                    <a:pt x="117024" y="38754"/>
                  </a:cubicBezTo>
                  <a:cubicBezTo>
                    <a:pt x="117267" y="38663"/>
                    <a:pt x="117480" y="38633"/>
                    <a:pt x="117753" y="38542"/>
                  </a:cubicBezTo>
                  <a:cubicBezTo>
                    <a:pt x="118513" y="38359"/>
                    <a:pt x="119304" y="38177"/>
                    <a:pt x="120124" y="38177"/>
                  </a:cubicBezTo>
                  <a:cubicBezTo>
                    <a:pt x="120337" y="38177"/>
                    <a:pt x="120611" y="38207"/>
                    <a:pt x="120823" y="38238"/>
                  </a:cubicBezTo>
                  <a:cubicBezTo>
                    <a:pt x="121067" y="38298"/>
                    <a:pt x="121279" y="38329"/>
                    <a:pt x="121522" y="38390"/>
                  </a:cubicBezTo>
                  <a:cubicBezTo>
                    <a:pt x="121978" y="38511"/>
                    <a:pt x="122374" y="38694"/>
                    <a:pt x="122799" y="38906"/>
                  </a:cubicBezTo>
                  <a:cubicBezTo>
                    <a:pt x="123042" y="39058"/>
                    <a:pt x="123225" y="39241"/>
                    <a:pt x="123407" y="39423"/>
                  </a:cubicBezTo>
                  <a:lnTo>
                    <a:pt x="123954" y="39970"/>
                  </a:lnTo>
                  <a:cubicBezTo>
                    <a:pt x="124136" y="40153"/>
                    <a:pt x="124319" y="40305"/>
                    <a:pt x="124501" y="40457"/>
                  </a:cubicBezTo>
                  <a:cubicBezTo>
                    <a:pt x="124714" y="40609"/>
                    <a:pt x="124896" y="40730"/>
                    <a:pt x="125109" y="40882"/>
                  </a:cubicBezTo>
                  <a:cubicBezTo>
                    <a:pt x="125383" y="41034"/>
                    <a:pt x="125626" y="41186"/>
                    <a:pt x="125869" y="41277"/>
                  </a:cubicBezTo>
                  <a:lnTo>
                    <a:pt x="126568" y="41642"/>
                  </a:lnTo>
                  <a:lnTo>
                    <a:pt x="126568" y="41642"/>
                  </a:lnTo>
                  <a:lnTo>
                    <a:pt x="126234" y="41520"/>
                  </a:lnTo>
                  <a:cubicBezTo>
                    <a:pt x="126173" y="41520"/>
                    <a:pt x="126112" y="41490"/>
                    <a:pt x="126082" y="41490"/>
                  </a:cubicBezTo>
                  <a:cubicBezTo>
                    <a:pt x="125981" y="41477"/>
                    <a:pt x="125886" y="41470"/>
                    <a:pt x="125793" y="41470"/>
                  </a:cubicBezTo>
                  <a:cubicBezTo>
                    <a:pt x="125662" y="41470"/>
                    <a:pt x="125538" y="41485"/>
                    <a:pt x="125413" y="41520"/>
                  </a:cubicBezTo>
                  <a:cubicBezTo>
                    <a:pt x="125200" y="41581"/>
                    <a:pt x="124957" y="41672"/>
                    <a:pt x="124744" y="41794"/>
                  </a:cubicBezTo>
                  <a:cubicBezTo>
                    <a:pt x="124501" y="41885"/>
                    <a:pt x="124319" y="42037"/>
                    <a:pt x="124106" y="42159"/>
                  </a:cubicBezTo>
                  <a:lnTo>
                    <a:pt x="123741" y="42402"/>
                  </a:lnTo>
                  <a:cubicBezTo>
                    <a:pt x="123285" y="42706"/>
                    <a:pt x="122829" y="42949"/>
                    <a:pt x="122374" y="43253"/>
                  </a:cubicBezTo>
                  <a:cubicBezTo>
                    <a:pt x="122161" y="43405"/>
                    <a:pt x="121978" y="43526"/>
                    <a:pt x="121766" y="43678"/>
                  </a:cubicBezTo>
                  <a:cubicBezTo>
                    <a:pt x="121583" y="43830"/>
                    <a:pt x="121401" y="44013"/>
                    <a:pt x="121249" y="44165"/>
                  </a:cubicBezTo>
                  <a:cubicBezTo>
                    <a:pt x="121097" y="44317"/>
                    <a:pt x="120975" y="44438"/>
                    <a:pt x="120854" y="44590"/>
                  </a:cubicBezTo>
                  <a:cubicBezTo>
                    <a:pt x="121006" y="44560"/>
                    <a:pt x="121219" y="44560"/>
                    <a:pt x="121370" y="44530"/>
                  </a:cubicBezTo>
                  <a:cubicBezTo>
                    <a:pt x="121553" y="44469"/>
                    <a:pt x="121705" y="44438"/>
                    <a:pt x="121887" y="44408"/>
                  </a:cubicBezTo>
                  <a:cubicBezTo>
                    <a:pt x="122039" y="44378"/>
                    <a:pt x="122222" y="44286"/>
                    <a:pt x="122374" y="44256"/>
                  </a:cubicBezTo>
                  <a:cubicBezTo>
                    <a:pt x="122586" y="44165"/>
                    <a:pt x="122769" y="44074"/>
                    <a:pt x="122951" y="43952"/>
                  </a:cubicBezTo>
                  <a:cubicBezTo>
                    <a:pt x="123285" y="43770"/>
                    <a:pt x="123589" y="43557"/>
                    <a:pt x="123954" y="43344"/>
                  </a:cubicBezTo>
                  <a:cubicBezTo>
                    <a:pt x="124319" y="43101"/>
                    <a:pt x="124653" y="42888"/>
                    <a:pt x="125048" y="42645"/>
                  </a:cubicBezTo>
                  <a:cubicBezTo>
                    <a:pt x="125231" y="42554"/>
                    <a:pt x="125413" y="42463"/>
                    <a:pt x="125656" y="42402"/>
                  </a:cubicBezTo>
                  <a:cubicBezTo>
                    <a:pt x="125839" y="42341"/>
                    <a:pt x="126021" y="42341"/>
                    <a:pt x="126234" y="42341"/>
                  </a:cubicBezTo>
                  <a:lnTo>
                    <a:pt x="126781" y="42341"/>
                  </a:lnTo>
                  <a:cubicBezTo>
                    <a:pt x="127146" y="42341"/>
                    <a:pt x="127480" y="42311"/>
                    <a:pt x="127814" y="42280"/>
                  </a:cubicBezTo>
                  <a:lnTo>
                    <a:pt x="127358" y="41946"/>
                  </a:lnTo>
                  <a:lnTo>
                    <a:pt x="127358" y="41946"/>
                  </a:lnTo>
                  <a:cubicBezTo>
                    <a:pt x="127541" y="42037"/>
                    <a:pt x="127784" y="42159"/>
                    <a:pt x="127966" y="42250"/>
                  </a:cubicBezTo>
                  <a:lnTo>
                    <a:pt x="129334" y="42919"/>
                  </a:lnTo>
                  <a:cubicBezTo>
                    <a:pt x="130124" y="43314"/>
                    <a:pt x="130945" y="43709"/>
                    <a:pt x="131796" y="43952"/>
                  </a:cubicBezTo>
                  <a:cubicBezTo>
                    <a:pt x="132556" y="44165"/>
                    <a:pt x="133316" y="44286"/>
                    <a:pt x="134076" y="44317"/>
                  </a:cubicBezTo>
                  <a:cubicBezTo>
                    <a:pt x="134305" y="44334"/>
                    <a:pt x="134532" y="44341"/>
                    <a:pt x="134756" y="44341"/>
                  </a:cubicBezTo>
                  <a:cubicBezTo>
                    <a:pt x="135336" y="44341"/>
                    <a:pt x="135899" y="44291"/>
                    <a:pt x="136447" y="44226"/>
                  </a:cubicBezTo>
                  <a:cubicBezTo>
                    <a:pt x="136660" y="44165"/>
                    <a:pt x="136872" y="44134"/>
                    <a:pt x="137085" y="44104"/>
                  </a:cubicBezTo>
                  <a:lnTo>
                    <a:pt x="137085" y="44104"/>
                  </a:lnTo>
                  <a:cubicBezTo>
                    <a:pt x="136447" y="44438"/>
                    <a:pt x="135839" y="44833"/>
                    <a:pt x="135201" y="45168"/>
                  </a:cubicBezTo>
                  <a:cubicBezTo>
                    <a:pt x="134471" y="45533"/>
                    <a:pt x="133742" y="45928"/>
                    <a:pt x="132982" y="46262"/>
                  </a:cubicBezTo>
                  <a:cubicBezTo>
                    <a:pt x="132070" y="46688"/>
                    <a:pt x="131188" y="47052"/>
                    <a:pt x="130307" y="47448"/>
                  </a:cubicBezTo>
                  <a:cubicBezTo>
                    <a:pt x="129577" y="47751"/>
                    <a:pt x="128817" y="48055"/>
                    <a:pt x="128088" y="48359"/>
                  </a:cubicBezTo>
                  <a:cubicBezTo>
                    <a:pt x="126507" y="49028"/>
                    <a:pt x="124896" y="49758"/>
                    <a:pt x="123255" y="50396"/>
                  </a:cubicBezTo>
                  <a:cubicBezTo>
                    <a:pt x="122769" y="50609"/>
                    <a:pt x="122222" y="50821"/>
                    <a:pt x="121735" y="51004"/>
                  </a:cubicBezTo>
                  <a:lnTo>
                    <a:pt x="120489" y="51460"/>
                  </a:lnTo>
                  <a:cubicBezTo>
                    <a:pt x="119668" y="51764"/>
                    <a:pt x="118817" y="52037"/>
                    <a:pt x="117997" y="52311"/>
                  </a:cubicBezTo>
                  <a:cubicBezTo>
                    <a:pt x="118057" y="52311"/>
                    <a:pt x="118088" y="52280"/>
                    <a:pt x="118179" y="52280"/>
                  </a:cubicBezTo>
                  <a:cubicBezTo>
                    <a:pt x="117693" y="52432"/>
                    <a:pt x="117145" y="52524"/>
                    <a:pt x="116659" y="52676"/>
                  </a:cubicBezTo>
                  <a:cubicBezTo>
                    <a:pt x="116264" y="52797"/>
                    <a:pt x="115869" y="52888"/>
                    <a:pt x="115443" y="52949"/>
                  </a:cubicBezTo>
                  <a:lnTo>
                    <a:pt x="112708" y="53527"/>
                  </a:lnTo>
                  <a:cubicBezTo>
                    <a:pt x="112130" y="53648"/>
                    <a:pt x="111553" y="53709"/>
                    <a:pt x="110975" y="53831"/>
                  </a:cubicBezTo>
                  <a:cubicBezTo>
                    <a:pt x="110580" y="53831"/>
                    <a:pt x="110154" y="53861"/>
                    <a:pt x="109759" y="53952"/>
                  </a:cubicBezTo>
                  <a:cubicBezTo>
                    <a:pt x="108999" y="54074"/>
                    <a:pt x="108240" y="54104"/>
                    <a:pt x="107480" y="54104"/>
                  </a:cubicBezTo>
                  <a:cubicBezTo>
                    <a:pt x="107176" y="54104"/>
                    <a:pt x="106933" y="54074"/>
                    <a:pt x="106629" y="54013"/>
                  </a:cubicBezTo>
                  <a:cubicBezTo>
                    <a:pt x="106325" y="53983"/>
                    <a:pt x="106051" y="53891"/>
                    <a:pt x="105747" y="53831"/>
                  </a:cubicBezTo>
                  <a:cubicBezTo>
                    <a:pt x="104805" y="53527"/>
                    <a:pt x="103832" y="53192"/>
                    <a:pt x="102890" y="52797"/>
                  </a:cubicBezTo>
                  <a:cubicBezTo>
                    <a:pt x="102434" y="52615"/>
                    <a:pt x="101978" y="52432"/>
                    <a:pt x="101522" y="52189"/>
                  </a:cubicBezTo>
                  <a:cubicBezTo>
                    <a:pt x="101309" y="52098"/>
                    <a:pt x="101066" y="51946"/>
                    <a:pt x="100853" y="51824"/>
                  </a:cubicBezTo>
                  <a:cubicBezTo>
                    <a:pt x="100610" y="51703"/>
                    <a:pt x="100397" y="51551"/>
                    <a:pt x="100154" y="51429"/>
                  </a:cubicBezTo>
                  <a:cubicBezTo>
                    <a:pt x="99698" y="51186"/>
                    <a:pt x="99242" y="50943"/>
                    <a:pt x="98786" y="50730"/>
                  </a:cubicBezTo>
                  <a:cubicBezTo>
                    <a:pt x="98331" y="50487"/>
                    <a:pt x="97875" y="50274"/>
                    <a:pt x="97419" y="50001"/>
                  </a:cubicBezTo>
                  <a:cubicBezTo>
                    <a:pt x="96568" y="49545"/>
                    <a:pt x="95686" y="49058"/>
                    <a:pt x="94805" y="48542"/>
                  </a:cubicBezTo>
                  <a:cubicBezTo>
                    <a:pt x="94774" y="48511"/>
                    <a:pt x="94713" y="48511"/>
                    <a:pt x="94683" y="48481"/>
                  </a:cubicBezTo>
                  <a:cubicBezTo>
                    <a:pt x="94653" y="48451"/>
                    <a:pt x="94592" y="48390"/>
                    <a:pt x="94501" y="48359"/>
                  </a:cubicBezTo>
                  <a:cubicBezTo>
                    <a:pt x="94470" y="48329"/>
                    <a:pt x="94379" y="48299"/>
                    <a:pt x="94349" y="48299"/>
                  </a:cubicBezTo>
                  <a:lnTo>
                    <a:pt x="94014" y="48055"/>
                  </a:lnTo>
                  <a:cubicBezTo>
                    <a:pt x="93558" y="47782"/>
                    <a:pt x="93133" y="47539"/>
                    <a:pt x="92677" y="47235"/>
                  </a:cubicBezTo>
                  <a:cubicBezTo>
                    <a:pt x="92221" y="46961"/>
                    <a:pt x="91795" y="46688"/>
                    <a:pt x="91340" y="46384"/>
                  </a:cubicBezTo>
                  <a:cubicBezTo>
                    <a:pt x="90944" y="46110"/>
                    <a:pt x="90519" y="45776"/>
                    <a:pt x="90124" y="45472"/>
                  </a:cubicBezTo>
                  <a:cubicBezTo>
                    <a:pt x="89941" y="45320"/>
                    <a:pt x="89729" y="45137"/>
                    <a:pt x="89516" y="44985"/>
                  </a:cubicBezTo>
                  <a:cubicBezTo>
                    <a:pt x="89333" y="44833"/>
                    <a:pt x="89151" y="44682"/>
                    <a:pt x="88969" y="44499"/>
                  </a:cubicBezTo>
                  <a:cubicBezTo>
                    <a:pt x="88543" y="44134"/>
                    <a:pt x="88118" y="43800"/>
                    <a:pt x="87692" y="43496"/>
                  </a:cubicBezTo>
                  <a:cubicBezTo>
                    <a:pt x="86932" y="42979"/>
                    <a:pt x="86081" y="42615"/>
                    <a:pt x="85200" y="42402"/>
                  </a:cubicBezTo>
                  <a:cubicBezTo>
                    <a:pt x="84713" y="42280"/>
                    <a:pt x="84166" y="42128"/>
                    <a:pt x="83680" y="42007"/>
                  </a:cubicBezTo>
                  <a:cubicBezTo>
                    <a:pt x="82798" y="41824"/>
                    <a:pt x="81917" y="41672"/>
                    <a:pt x="81066" y="41490"/>
                  </a:cubicBezTo>
                  <a:cubicBezTo>
                    <a:pt x="80762" y="41399"/>
                    <a:pt x="80488" y="41368"/>
                    <a:pt x="80184" y="41338"/>
                  </a:cubicBezTo>
                  <a:cubicBezTo>
                    <a:pt x="80093" y="41338"/>
                    <a:pt x="80002" y="41308"/>
                    <a:pt x="79911" y="41308"/>
                  </a:cubicBezTo>
                  <a:cubicBezTo>
                    <a:pt x="79777" y="41292"/>
                    <a:pt x="79640" y="41284"/>
                    <a:pt x="79500" y="41284"/>
                  </a:cubicBezTo>
                  <a:cubicBezTo>
                    <a:pt x="79098" y="41284"/>
                    <a:pt x="78675" y="41347"/>
                    <a:pt x="78269" y="41460"/>
                  </a:cubicBezTo>
                  <a:cubicBezTo>
                    <a:pt x="78725" y="41824"/>
                    <a:pt x="79242" y="42159"/>
                    <a:pt x="79789" y="42311"/>
                  </a:cubicBezTo>
                  <a:cubicBezTo>
                    <a:pt x="80093" y="42402"/>
                    <a:pt x="80397" y="42463"/>
                    <a:pt x="80701" y="42523"/>
                  </a:cubicBezTo>
                  <a:cubicBezTo>
                    <a:pt x="81005" y="42584"/>
                    <a:pt x="81370" y="42615"/>
                    <a:pt x="81674" y="42706"/>
                  </a:cubicBezTo>
                  <a:cubicBezTo>
                    <a:pt x="82130" y="42767"/>
                    <a:pt x="82555" y="42858"/>
                    <a:pt x="83072" y="42979"/>
                  </a:cubicBezTo>
                  <a:cubicBezTo>
                    <a:pt x="83376" y="43040"/>
                    <a:pt x="83680" y="43071"/>
                    <a:pt x="83953" y="43162"/>
                  </a:cubicBezTo>
                  <a:cubicBezTo>
                    <a:pt x="84257" y="43223"/>
                    <a:pt x="84501" y="43314"/>
                    <a:pt x="84804" y="43375"/>
                  </a:cubicBezTo>
                  <a:cubicBezTo>
                    <a:pt x="84926" y="43435"/>
                    <a:pt x="85048" y="43466"/>
                    <a:pt x="85169" y="43466"/>
                  </a:cubicBezTo>
                  <a:cubicBezTo>
                    <a:pt x="85473" y="43526"/>
                    <a:pt x="85716" y="43648"/>
                    <a:pt x="86020" y="43770"/>
                  </a:cubicBezTo>
                  <a:cubicBezTo>
                    <a:pt x="86233" y="43830"/>
                    <a:pt x="86355" y="43922"/>
                    <a:pt x="86567" y="43982"/>
                  </a:cubicBezTo>
                  <a:cubicBezTo>
                    <a:pt x="86750" y="44074"/>
                    <a:pt x="86902" y="44195"/>
                    <a:pt x="87054" y="44256"/>
                  </a:cubicBezTo>
                  <a:cubicBezTo>
                    <a:pt x="87510" y="44530"/>
                    <a:pt x="87874" y="44833"/>
                    <a:pt x="88300" y="45137"/>
                  </a:cubicBezTo>
                  <a:cubicBezTo>
                    <a:pt x="88513" y="45289"/>
                    <a:pt x="88695" y="45441"/>
                    <a:pt x="88908" y="45593"/>
                  </a:cubicBezTo>
                  <a:cubicBezTo>
                    <a:pt x="89121" y="45745"/>
                    <a:pt x="89333" y="45897"/>
                    <a:pt x="89516" y="46049"/>
                  </a:cubicBezTo>
                  <a:cubicBezTo>
                    <a:pt x="89941" y="46353"/>
                    <a:pt x="90397" y="46657"/>
                    <a:pt x="90853" y="46961"/>
                  </a:cubicBezTo>
                  <a:cubicBezTo>
                    <a:pt x="91005" y="47083"/>
                    <a:pt x="91157" y="47144"/>
                    <a:pt x="91309" y="47235"/>
                  </a:cubicBezTo>
                  <a:lnTo>
                    <a:pt x="91005" y="47235"/>
                  </a:lnTo>
                  <a:cubicBezTo>
                    <a:pt x="90792" y="47235"/>
                    <a:pt x="90549" y="47235"/>
                    <a:pt x="90336" y="47296"/>
                  </a:cubicBezTo>
                  <a:cubicBezTo>
                    <a:pt x="90093" y="47326"/>
                    <a:pt x="89881" y="47448"/>
                    <a:pt x="89637" y="47539"/>
                  </a:cubicBezTo>
                  <a:cubicBezTo>
                    <a:pt x="89455" y="47599"/>
                    <a:pt x="89273" y="47630"/>
                    <a:pt x="89060" y="47721"/>
                  </a:cubicBezTo>
                  <a:cubicBezTo>
                    <a:pt x="88847" y="47843"/>
                    <a:pt x="88604" y="47934"/>
                    <a:pt x="88422" y="48055"/>
                  </a:cubicBezTo>
                  <a:cubicBezTo>
                    <a:pt x="88239" y="48177"/>
                    <a:pt x="88087" y="48329"/>
                    <a:pt x="87905" y="48451"/>
                  </a:cubicBezTo>
                  <a:cubicBezTo>
                    <a:pt x="87753" y="48511"/>
                    <a:pt x="87631" y="48542"/>
                    <a:pt x="87479" y="48603"/>
                  </a:cubicBezTo>
                  <a:cubicBezTo>
                    <a:pt x="87297" y="48633"/>
                    <a:pt x="87145" y="48633"/>
                    <a:pt x="86932" y="48663"/>
                  </a:cubicBezTo>
                  <a:cubicBezTo>
                    <a:pt x="86841" y="48663"/>
                    <a:pt x="86719" y="48663"/>
                    <a:pt x="86567" y="48633"/>
                  </a:cubicBezTo>
                  <a:cubicBezTo>
                    <a:pt x="86415" y="48633"/>
                    <a:pt x="86233" y="48542"/>
                    <a:pt x="86081" y="48542"/>
                  </a:cubicBezTo>
                  <a:cubicBezTo>
                    <a:pt x="85777" y="48481"/>
                    <a:pt x="85473" y="48451"/>
                    <a:pt x="85108" y="48329"/>
                  </a:cubicBezTo>
                  <a:cubicBezTo>
                    <a:pt x="84956" y="48299"/>
                    <a:pt x="84865" y="48238"/>
                    <a:pt x="84713" y="48207"/>
                  </a:cubicBezTo>
                  <a:cubicBezTo>
                    <a:pt x="84501" y="48177"/>
                    <a:pt x="84288" y="48177"/>
                    <a:pt x="84105" y="48177"/>
                  </a:cubicBezTo>
                  <a:cubicBezTo>
                    <a:pt x="83710" y="48177"/>
                    <a:pt x="83345" y="48238"/>
                    <a:pt x="82950" y="48329"/>
                  </a:cubicBezTo>
                  <a:cubicBezTo>
                    <a:pt x="83345" y="48633"/>
                    <a:pt x="83741" y="48907"/>
                    <a:pt x="84197" y="49089"/>
                  </a:cubicBezTo>
                  <a:cubicBezTo>
                    <a:pt x="84652" y="49271"/>
                    <a:pt x="85169" y="49362"/>
                    <a:pt x="85625" y="49423"/>
                  </a:cubicBezTo>
                  <a:cubicBezTo>
                    <a:pt x="86081" y="49514"/>
                    <a:pt x="86537" y="49575"/>
                    <a:pt x="86993" y="49575"/>
                  </a:cubicBezTo>
                  <a:cubicBezTo>
                    <a:pt x="87449" y="49575"/>
                    <a:pt x="87905" y="49454"/>
                    <a:pt x="88270" y="49241"/>
                  </a:cubicBezTo>
                  <a:cubicBezTo>
                    <a:pt x="88452" y="49119"/>
                    <a:pt x="88695" y="48998"/>
                    <a:pt x="88877" y="48907"/>
                  </a:cubicBezTo>
                  <a:cubicBezTo>
                    <a:pt x="88999" y="48815"/>
                    <a:pt x="89151" y="48785"/>
                    <a:pt x="89273" y="48694"/>
                  </a:cubicBezTo>
                  <a:lnTo>
                    <a:pt x="89607" y="48603"/>
                  </a:lnTo>
                  <a:cubicBezTo>
                    <a:pt x="89820" y="48542"/>
                    <a:pt x="90033" y="48481"/>
                    <a:pt x="90245" y="48390"/>
                  </a:cubicBezTo>
                  <a:cubicBezTo>
                    <a:pt x="90397" y="48359"/>
                    <a:pt x="90519" y="48359"/>
                    <a:pt x="90671" y="48329"/>
                  </a:cubicBezTo>
                  <a:cubicBezTo>
                    <a:pt x="90732" y="48319"/>
                    <a:pt x="90792" y="48315"/>
                    <a:pt x="90852" y="48315"/>
                  </a:cubicBezTo>
                  <a:cubicBezTo>
                    <a:pt x="90962" y="48315"/>
                    <a:pt x="91069" y="48327"/>
                    <a:pt x="91165" y="48329"/>
                  </a:cubicBezTo>
                  <a:lnTo>
                    <a:pt x="91165" y="48329"/>
                  </a:lnTo>
                  <a:cubicBezTo>
                    <a:pt x="91670" y="48323"/>
                    <a:pt x="92202" y="48204"/>
                    <a:pt x="92677" y="48055"/>
                  </a:cubicBezTo>
                  <a:lnTo>
                    <a:pt x="94166" y="48967"/>
                  </a:lnTo>
                  <a:lnTo>
                    <a:pt x="94197" y="48998"/>
                  </a:lnTo>
                  <a:cubicBezTo>
                    <a:pt x="94470" y="49150"/>
                    <a:pt x="94744" y="49302"/>
                    <a:pt x="94957" y="49514"/>
                  </a:cubicBezTo>
                  <a:cubicBezTo>
                    <a:pt x="95868" y="50062"/>
                    <a:pt x="96780" y="50609"/>
                    <a:pt x="97692" y="51125"/>
                  </a:cubicBezTo>
                  <a:cubicBezTo>
                    <a:pt x="97966" y="51277"/>
                    <a:pt x="98179" y="51429"/>
                    <a:pt x="98452" y="51581"/>
                  </a:cubicBezTo>
                  <a:cubicBezTo>
                    <a:pt x="99364" y="52128"/>
                    <a:pt x="100215" y="52767"/>
                    <a:pt x="101127" y="53253"/>
                  </a:cubicBezTo>
                  <a:cubicBezTo>
                    <a:pt x="101583" y="53496"/>
                    <a:pt x="102039" y="53709"/>
                    <a:pt x="102495" y="53922"/>
                  </a:cubicBezTo>
                  <a:cubicBezTo>
                    <a:pt x="102951" y="54104"/>
                    <a:pt x="103437" y="54287"/>
                    <a:pt x="103893" y="54469"/>
                  </a:cubicBezTo>
                  <a:cubicBezTo>
                    <a:pt x="102981" y="54530"/>
                    <a:pt x="102069" y="54530"/>
                    <a:pt x="101157" y="54560"/>
                  </a:cubicBezTo>
                  <a:cubicBezTo>
                    <a:pt x="100154" y="54560"/>
                    <a:pt x="99151" y="54621"/>
                    <a:pt x="98148" y="54621"/>
                  </a:cubicBezTo>
                  <a:cubicBezTo>
                    <a:pt x="97236" y="54651"/>
                    <a:pt x="96355" y="54651"/>
                    <a:pt x="95443" y="54651"/>
                  </a:cubicBezTo>
                  <a:cubicBezTo>
                    <a:pt x="92647" y="54590"/>
                    <a:pt x="89881" y="54499"/>
                    <a:pt x="87054" y="54499"/>
                  </a:cubicBezTo>
                  <a:cubicBezTo>
                    <a:pt x="84257" y="54560"/>
                    <a:pt x="81431" y="54590"/>
                    <a:pt x="78634" y="54590"/>
                  </a:cubicBezTo>
                  <a:lnTo>
                    <a:pt x="76658" y="54590"/>
                  </a:lnTo>
                  <a:cubicBezTo>
                    <a:pt x="76294" y="54590"/>
                    <a:pt x="75929" y="54560"/>
                    <a:pt x="75595" y="54560"/>
                  </a:cubicBezTo>
                  <a:cubicBezTo>
                    <a:pt x="75199" y="54560"/>
                    <a:pt x="74865" y="54499"/>
                    <a:pt x="74470" y="54499"/>
                  </a:cubicBezTo>
                  <a:cubicBezTo>
                    <a:pt x="73771" y="54469"/>
                    <a:pt x="73072" y="54439"/>
                    <a:pt x="72342" y="54347"/>
                  </a:cubicBezTo>
                  <a:cubicBezTo>
                    <a:pt x="71886" y="54317"/>
                    <a:pt x="71430" y="54256"/>
                    <a:pt x="70974" y="54195"/>
                  </a:cubicBezTo>
                  <a:cubicBezTo>
                    <a:pt x="70123" y="54135"/>
                    <a:pt x="69242" y="53891"/>
                    <a:pt x="68360" y="53679"/>
                  </a:cubicBezTo>
                  <a:cubicBezTo>
                    <a:pt x="68148" y="53587"/>
                    <a:pt x="67874" y="53527"/>
                    <a:pt x="67631" y="53435"/>
                  </a:cubicBezTo>
                  <a:cubicBezTo>
                    <a:pt x="67266" y="53192"/>
                    <a:pt x="66871" y="52949"/>
                    <a:pt x="66415" y="52797"/>
                  </a:cubicBezTo>
                  <a:cubicBezTo>
                    <a:pt x="66081" y="52676"/>
                    <a:pt x="65746" y="52584"/>
                    <a:pt x="65412" y="52493"/>
                  </a:cubicBezTo>
                  <a:cubicBezTo>
                    <a:pt x="65108" y="52341"/>
                    <a:pt x="64834" y="52220"/>
                    <a:pt x="64561" y="52068"/>
                  </a:cubicBezTo>
                  <a:cubicBezTo>
                    <a:pt x="63679" y="51612"/>
                    <a:pt x="62828" y="51095"/>
                    <a:pt x="61977" y="50609"/>
                  </a:cubicBezTo>
                  <a:cubicBezTo>
                    <a:pt x="61613" y="50365"/>
                    <a:pt x="61248" y="50183"/>
                    <a:pt x="60883" y="50001"/>
                  </a:cubicBezTo>
                  <a:cubicBezTo>
                    <a:pt x="60488" y="49758"/>
                    <a:pt x="60093" y="49545"/>
                    <a:pt x="59698" y="49332"/>
                  </a:cubicBezTo>
                  <a:cubicBezTo>
                    <a:pt x="59120" y="49089"/>
                    <a:pt x="58603" y="48785"/>
                    <a:pt x="58026" y="48511"/>
                  </a:cubicBezTo>
                  <a:cubicBezTo>
                    <a:pt x="57691" y="48329"/>
                    <a:pt x="57296" y="48177"/>
                    <a:pt x="56932" y="48025"/>
                  </a:cubicBezTo>
                  <a:cubicBezTo>
                    <a:pt x="56445" y="47782"/>
                    <a:pt x="55929" y="47569"/>
                    <a:pt x="55442" y="47356"/>
                  </a:cubicBezTo>
                  <a:cubicBezTo>
                    <a:pt x="54986" y="47174"/>
                    <a:pt x="54561" y="47022"/>
                    <a:pt x="54105" y="46840"/>
                  </a:cubicBezTo>
                  <a:cubicBezTo>
                    <a:pt x="53163" y="46444"/>
                    <a:pt x="52251" y="46110"/>
                    <a:pt x="51308" y="45745"/>
                  </a:cubicBezTo>
                  <a:cubicBezTo>
                    <a:pt x="50153" y="45289"/>
                    <a:pt x="48998" y="44864"/>
                    <a:pt x="47843" y="44408"/>
                  </a:cubicBezTo>
                  <a:cubicBezTo>
                    <a:pt x="47782" y="44226"/>
                    <a:pt x="47691" y="44013"/>
                    <a:pt x="47570" y="43830"/>
                  </a:cubicBezTo>
                  <a:cubicBezTo>
                    <a:pt x="47479" y="43618"/>
                    <a:pt x="47357" y="43405"/>
                    <a:pt x="47205" y="43192"/>
                  </a:cubicBezTo>
                  <a:cubicBezTo>
                    <a:pt x="47053" y="42888"/>
                    <a:pt x="46901" y="42615"/>
                    <a:pt x="46658" y="42311"/>
                  </a:cubicBezTo>
                  <a:cubicBezTo>
                    <a:pt x="46445" y="42007"/>
                    <a:pt x="46172" y="41794"/>
                    <a:pt x="45898" y="41520"/>
                  </a:cubicBezTo>
                  <a:lnTo>
                    <a:pt x="45108" y="40821"/>
                  </a:lnTo>
                  <a:cubicBezTo>
                    <a:pt x="44834" y="40609"/>
                    <a:pt x="44621" y="40365"/>
                    <a:pt x="44378" y="40153"/>
                  </a:cubicBezTo>
                  <a:lnTo>
                    <a:pt x="44287" y="40031"/>
                  </a:lnTo>
                  <a:lnTo>
                    <a:pt x="44013" y="39757"/>
                  </a:lnTo>
                  <a:lnTo>
                    <a:pt x="44044" y="39818"/>
                  </a:lnTo>
                  <a:cubicBezTo>
                    <a:pt x="43314" y="39058"/>
                    <a:pt x="42676" y="38207"/>
                    <a:pt x="42098" y="37387"/>
                  </a:cubicBezTo>
                  <a:cubicBezTo>
                    <a:pt x="41764" y="36931"/>
                    <a:pt x="41491" y="36384"/>
                    <a:pt x="41187" y="35897"/>
                  </a:cubicBezTo>
                  <a:cubicBezTo>
                    <a:pt x="41035" y="35624"/>
                    <a:pt x="40852" y="35411"/>
                    <a:pt x="40640" y="35198"/>
                  </a:cubicBezTo>
                  <a:cubicBezTo>
                    <a:pt x="40396" y="34955"/>
                    <a:pt x="40123" y="34712"/>
                    <a:pt x="39819" y="34529"/>
                  </a:cubicBezTo>
                  <a:lnTo>
                    <a:pt x="39484" y="34286"/>
                  </a:lnTo>
                  <a:lnTo>
                    <a:pt x="39484" y="34286"/>
                  </a:lnTo>
                  <a:cubicBezTo>
                    <a:pt x="39484" y="35016"/>
                    <a:pt x="39636" y="35776"/>
                    <a:pt x="39971" y="36414"/>
                  </a:cubicBezTo>
                  <a:lnTo>
                    <a:pt x="40427" y="37235"/>
                  </a:lnTo>
                  <a:cubicBezTo>
                    <a:pt x="40579" y="37478"/>
                    <a:pt x="40731" y="37751"/>
                    <a:pt x="40943" y="38025"/>
                  </a:cubicBezTo>
                  <a:cubicBezTo>
                    <a:pt x="41460" y="38937"/>
                    <a:pt x="42159" y="39727"/>
                    <a:pt x="42858" y="40487"/>
                  </a:cubicBezTo>
                  <a:cubicBezTo>
                    <a:pt x="43223" y="40882"/>
                    <a:pt x="43618" y="41216"/>
                    <a:pt x="44013" y="41581"/>
                  </a:cubicBezTo>
                  <a:lnTo>
                    <a:pt x="45047" y="42493"/>
                  </a:lnTo>
                  <a:cubicBezTo>
                    <a:pt x="45290" y="42797"/>
                    <a:pt x="45564" y="43101"/>
                    <a:pt x="45746" y="43466"/>
                  </a:cubicBezTo>
                  <a:cubicBezTo>
                    <a:pt x="45807" y="43526"/>
                    <a:pt x="45837" y="43557"/>
                    <a:pt x="45868" y="43648"/>
                  </a:cubicBezTo>
                  <a:cubicBezTo>
                    <a:pt x="45837" y="43648"/>
                    <a:pt x="45837" y="43648"/>
                    <a:pt x="45807" y="43618"/>
                  </a:cubicBezTo>
                  <a:cubicBezTo>
                    <a:pt x="45290" y="43405"/>
                    <a:pt x="44834" y="43223"/>
                    <a:pt x="44348" y="43040"/>
                  </a:cubicBezTo>
                  <a:cubicBezTo>
                    <a:pt x="43922" y="42888"/>
                    <a:pt x="43466" y="42706"/>
                    <a:pt x="43071" y="42493"/>
                  </a:cubicBezTo>
                  <a:cubicBezTo>
                    <a:pt x="42159" y="42128"/>
                    <a:pt x="41247" y="41733"/>
                    <a:pt x="40366" y="41338"/>
                  </a:cubicBezTo>
                  <a:cubicBezTo>
                    <a:pt x="39910" y="41095"/>
                    <a:pt x="39424" y="40912"/>
                    <a:pt x="38968" y="40669"/>
                  </a:cubicBezTo>
                  <a:cubicBezTo>
                    <a:pt x="38512" y="40487"/>
                    <a:pt x="38056" y="40213"/>
                    <a:pt x="37600" y="40031"/>
                  </a:cubicBezTo>
                  <a:cubicBezTo>
                    <a:pt x="37235" y="39849"/>
                    <a:pt x="36870" y="39697"/>
                    <a:pt x="36536" y="39514"/>
                  </a:cubicBezTo>
                  <a:lnTo>
                    <a:pt x="34804" y="38602"/>
                  </a:lnTo>
                  <a:cubicBezTo>
                    <a:pt x="33952" y="38146"/>
                    <a:pt x="33071" y="37630"/>
                    <a:pt x="32189" y="37143"/>
                  </a:cubicBezTo>
                  <a:cubicBezTo>
                    <a:pt x="31977" y="37022"/>
                    <a:pt x="31764" y="36931"/>
                    <a:pt x="31551" y="36809"/>
                  </a:cubicBezTo>
                  <a:cubicBezTo>
                    <a:pt x="31369" y="36505"/>
                    <a:pt x="31126" y="36201"/>
                    <a:pt x="30852" y="35958"/>
                  </a:cubicBezTo>
                  <a:cubicBezTo>
                    <a:pt x="30639" y="35745"/>
                    <a:pt x="30366" y="35593"/>
                    <a:pt x="30153" y="35350"/>
                  </a:cubicBezTo>
                  <a:lnTo>
                    <a:pt x="29575" y="34894"/>
                  </a:lnTo>
                  <a:cubicBezTo>
                    <a:pt x="29150" y="34560"/>
                    <a:pt x="28724" y="34256"/>
                    <a:pt x="28329" y="33982"/>
                  </a:cubicBezTo>
                  <a:cubicBezTo>
                    <a:pt x="27873" y="33678"/>
                    <a:pt x="27448" y="33374"/>
                    <a:pt x="27022" y="33040"/>
                  </a:cubicBezTo>
                  <a:cubicBezTo>
                    <a:pt x="26840" y="32888"/>
                    <a:pt x="26657" y="32706"/>
                    <a:pt x="26506" y="32554"/>
                  </a:cubicBezTo>
                  <a:cubicBezTo>
                    <a:pt x="25806" y="31794"/>
                    <a:pt x="25168" y="31004"/>
                    <a:pt x="24560" y="30183"/>
                  </a:cubicBezTo>
                  <a:cubicBezTo>
                    <a:pt x="24256" y="29818"/>
                    <a:pt x="23922" y="29393"/>
                    <a:pt x="23618" y="29028"/>
                  </a:cubicBezTo>
                  <a:cubicBezTo>
                    <a:pt x="23253" y="28602"/>
                    <a:pt x="22919" y="28177"/>
                    <a:pt x="22615" y="27812"/>
                  </a:cubicBezTo>
                  <a:cubicBezTo>
                    <a:pt x="22311" y="27417"/>
                    <a:pt x="21977" y="26991"/>
                    <a:pt x="21673" y="26627"/>
                  </a:cubicBezTo>
                  <a:cubicBezTo>
                    <a:pt x="21369" y="26201"/>
                    <a:pt x="21034" y="25836"/>
                    <a:pt x="20730" y="25441"/>
                  </a:cubicBezTo>
                  <a:cubicBezTo>
                    <a:pt x="20426" y="25076"/>
                    <a:pt x="20062" y="24681"/>
                    <a:pt x="19727" y="24256"/>
                  </a:cubicBezTo>
                  <a:cubicBezTo>
                    <a:pt x="19393" y="23861"/>
                    <a:pt x="18998" y="23465"/>
                    <a:pt x="18603" y="23131"/>
                  </a:cubicBezTo>
                  <a:cubicBezTo>
                    <a:pt x="18299" y="22857"/>
                    <a:pt x="17904" y="22675"/>
                    <a:pt x="17569" y="22432"/>
                  </a:cubicBezTo>
                  <a:cubicBezTo>
                    <a:pt x="17235" y="22219"/>
                    <a:pt x="16931" y="22037"/>
                    <a:pt x="16566" y="21794"/>
                  </a:cubicBezTo>
                  <a:cubicBezTo>
                    <a:pt x="16232" y="21581"/>
                    <a:pt x="15897" y="21338"/>
                    <a:pt x="15502" y="21216"/>
                  </a:cubicBezTo>
                  <a:cubicBezTo>
                    <a:pt x="15411" y="21429"/>
                    <a:pt x="15259" y="21642"/>
                    <a:pt x="15138" y="21824"/>
                  </a:cubicBezTo>
                  <a:cubicBezTo>
                    <a:pt x="15393" y="22051"/>
                    <a:pt x="15675" y="22225"/>
                    <a:pt x="15959" y="22371"/>
                  </a:cubicBezTo>
                  <a:lnTo>
                    <a:pt x="15959" y="22371"/>
                  </a:lnTo>
                  <a:cubicBezTo>
                    <a:pt x="16019" y="22371"/>
                    <a:pt x="16019" y="22402"/>
                    <a:pt x="16049" y="22402"/>
                  </a:cubicBezTo>
                  <a:lnTo>
                    <a:pt x="16019" y="22402"/>
                  </a:lnTo>
                  <a:lnTo>
                    <a:pt x="16049" y="22432"/>
                  </a:lnTo>
                  <a:cubicBezTo>
                    <a:pt x="16110" y="22493"/>
                    <a:pt x="16201" y="22554"/>
                    <a:pt x="16323" y="22584"/>
                  </a:cubicBezTo>
                  <a:cubicBezTo>
                    <a:pt x="16688" y="22827"/>
                    <a:pt x="17083" y="23101"/>
                    <a:pt x="17448" y="23313"/>
                  </a:cubicBezTo>
                  <a:cubicBezTo>
                    <a:pt x="17630" y="23465"/>
                    <a:pt x="17873" y="23587"/>
                    <a:pt x="18055" y="23739"/>
                  </a:cubicBezTo>
                  <a:cubicBezTo>
                    <a:pt x="18238" y="23891"/>
                    <a:pt x="18390" y="24043"/>
                    <a:pt x="18603" y="24195"/>
                  </a:cubicBezTo>
                  <a:cubicBezTo>
                    <a:pt x="18937" y="24529"/>
                    <a:pt x="19241" y="24924"/>
                    <a:pt x="19545" y="25289"/>
                  </a:cubicBezTo>
                  <a:cubicBezTo>
                    <a:pt x="19879" y="25684"/>
                    <a:pt x="20183" y="26079"/>
                    <a:pt x="20518" y="26475"/>
                  </a:cubicBezTo>
                  <a:cubicBezTo>
                    <a:pt x="20882" y="26839"/>
                    <a:pt x="21125" y="27265"/>
                    <a:pt x="21490" y="27660"/>
                  </a:cubicBezTo>
                  <a:cubicBezTo>
                    <a:pt x="21825" y="28025"/>
                    <a:pt x="22129" y="28420"/>
                    <a:pt x="22432" y="28815"/>
                  </a:cubicBezTo>
                  <a:cubicBezTo>
                    <a:pt x="23071" y="29636"/>
                    <a:pt x="23709" y="30426"/>
                    <a:pt x="24317" y="31216"/>
                  </a:cubicBezTo>
                  <a:cubicBezTo>
                    <a:pt x="24621" y="31642"/>
                    <a:pt x="24986" y="32067"/>
                    <a:pt x="25320" y="32463"/>
                  </a:cubicBezTo>
                  <a:cubicBezTo>
                    <a:pt x="25472" y="32675"/>
                    <a:pt x="25624" y="32858"/>
                    <a:pt x="25806" y="33040"/>
                  </a:cubicBezTo>
                  <a:lnTo>
                    <a:pt x="26384" y="33618"/>
                  </a:lnTo>
                  <a:cubicBezTo>
                    <a:pt x="26566" y="33800"/>
                    <a:pt x="26749" y="33952"/>
                    <a:pt x="26992" y="34134"/>
                  </a:cubicBezTo>
                  <a:cubicBezTo>
                    <a:pt x="27174" y="34286"/>
                    <a:pt x="27357" y="34438"/>
                    <a:pt x="27600" y="34590"/>
                  </a:cubicBezTo>
                  <a:lnTo>
                    <a:pt x="27630" y="34651"/>
                  </a:lnTo>
                  <a:cubicBezTo>
                    <a:pt x="27448" y="34529"/>
                    <a:pt x="27265" y="34438"/>
                    <a:pt x="27053" y="34347"/>
                  </a:cubicBezTo>
                  <a:cubicBezTo>
                    <a:pt x="26749" y="34195"/>
                    <a:pt x="26414" y="33982"/>
                    <a:pt x="26080" y="33891"/>
                  </a:cubicBezTo>
                  <a:cubicBezTo>
                    <a:pt x="25502" y="33648"/>
                    <a:pt x="24925" y="33374"/>
                    <a:pt x="24378" y="33162"/>
                  </a:cubicBezTo>
                  <a:cubicBezTo>
                    <a:pt x="24074" y="33010"/>
                    <a:pt x="23709" y="32888"/>
                    <a:pt x="23405" y="32736"/>
                  </a:cubicBezTo>
                  <a:cubicBezTo>
                    <a:pt x="23040" y="32584"/>
                    <a:pt x="22645" y="32463"/>
                    <a:pt x="22280" y="32311"/>
                  </a:cubicBezTo>
                  <a:cubicBezTo>
                    <a:pt x="21794" y="32128"/>
                    <a:pt x="21277" y="31946"/>
                    <a:pt x="20761" y="31763"/>
                  </a:cubicBezTo>
                  <a:cubicBezTo>
                    <a:pt x="20518" y="31672"/>
                    <a:pt x="20274" y="31611"/>
                    <a:pt x="20031" y="31520"/>
                  </a:cubicBezTo>
                  <a:cubicBezTo>
                    <a:pt x="19423" y="31338"/>
                    <a:pt x="18846" y="31186"/>
                    <a:pt x="18238" y="31004"/>
                  </a:cubicBezTo>
                  <a:cubicBezTo>
                    <a:pt x="17904" y="30882"/>
                    <a:pt x="17539" y="30760"/>
                    <a:pt x="17174" y="30700"/>
                  </a:cubicBezTo>
                  <a:cubicBezTo>
                    <a:pt x="16232" y="30456"/>
                    <a:pt x="15320" y="30244"/>
                    <a:pt x="14378" y="30000"/>
                  </a:cubicBezTo>
                  <a:cubicBezTo>
                    <a:pt x="13618" y="29818"/>
                    <a:pt x="12827" y="29666"/>
                    <a:pt x="12068" y="29514"/>
                  </a:cubicBezTo>
                  <a:cubicBezTo>
                    <a:pt x="11703" y="29423"/>
                    <a:pt x="11368" y="29362"/>
                    <a:pt x="11034" y="29332"/>
                  </a:cubicBezTo>
                  <a:cubicBezTo>
                    <a:pt x="10578" y="29241"/>
                    <a:pt x="10153" y="29180"/>
                    <a:pt x="9697" y="29119"/>
                  </a:cubicBezTo>
                  <a:cubicBezTo>
                    <a:pt x="8876" y="29028"/>
                    <a:pt x="8025" y="28876"/>
                    <a:pt x="7204" y="28754"/>
                  </a:cubicBezTo>
                  <a:lnTo>
                    <a:pt x="5472" y="28511"/>
                  </a:lnTo>
                  <a:cubicBezTo>
                    <a:pt x="4621" y="28420"/>
                    <a:pt x="3770" y="28268"/>
                    <a:pt x="2949" y="28055"/>
                  </a:cubicBezTo>
                  <a:cubicBezTo>
                    <a:pt x="2675" y="27994"/>
                    <a:pt x="2371" y="27873"/>
                    <a:pt x="2098" y="27812"/>
                  </a:cubicBezTo>
                  <a:cubicBezTo>
                    <a:pt x="1794" y="27690"/>
                    <a:pt x="1459" y="27599"/>
                    <a:pt x="1155" y="27538"/>
                  </a:cubicBezTo>
                  <a:cubicBezTo>
                    <a:pt x="760" y="27447"/>
                    <a:pt x="396" y="27417"/>
                    <a:pt x="0" y="27417"/>
                  </a:cubicBezTo>
                  <a:cubicBezTo>
                    <a:pt x="122" y="27690"/>
                    <a:pt x="274" y="27903"/>
                    <a:pt x="456" y="28146"/>
                  </a:cubicBezTo>
                  <a:cubicBezTo>
                    <a:pt x="608" y="28329"/>
                    <a:pt x="760" y="28481"/>
                    <a:pt x="912" y="28633"/>
                  </a:cubicBezTo>
                  <a:cubicBezTo>
                    <a:pt x="1186" y="28876"/>
                    <a:pt x="1520" y="29028"/>
                    <a:pt x="1885" y="29180"/>
                  </a:cubicBezTo>
                  <a:cubicBezTo>
                    <a:pt x="2219" y="29332"/>
                    <a:pt x="2584" y="29393"/>
                    <a:pt x="2949" y="29514"/>
                  </a:cubicBezTo>
                  <a:cubicBezTo>
                    <a:pt x="3344" y="29636"/>
                    <a:pt x="3739" y="29697"/>
                    <a:pt x="4165" y="29788"/>
                  </a:cubicBezTo>
                  <a:cubicBezTo>
                    <a:pt x="4621" y="29848"/>
                    <a:pt x="5016" y="29940"/>
                    <a:pt x="5472" y="29970"/>
                  </a:cubicBezTo>
                  <a:cubicBezTo>
                    <a:pt x="6839" y="30152"/>
                    <a:pt x="8268" y="30396"/>
                    <a:pt x="9636" y="30578"/>
                  </a:cubicBezTo>
                  <a:cubicBezTo>
                    <a:pt x="10122" y="30639"/>
                    <a:pt x="10578" y="30730"/>
                    <a:pt x="11064" y="30791"/>
                  </a:cubicBezTo>
                  <a:cubicBezTo>
                    <a:pt x="11916" y="30943"/>
                    <a:pt x="12706" y="31155"/>
                    <a:pt x="13527" y="31307"/>
                  </a:cubicBezTo>
                  <a:cubicBezTo>
                    <a:pt x="14043" y="31368"/>
                    <a:pt x="14499" y="31520"/>
                    <a:pt x="14955" y="31642"/>
                  </a:cubicBezTo>
                  <a:cubicBezTo>
                    <a:pt x="15593" y="31794"/>
                    <a:pt x="16262" y="31946"/>
                    <a:pt x="16931" y="32098"/>
                  </a:cubicBezTo>
                  <a:cubicBezTo>
                    <a:pt x="17904" y="32402"/>
                    <a:pt x="18907" y="32675"/>
                    <a:pt x="19910" y="32979"/>
                  </a:cubicBezTo>
                  <a:cubicBezTo>
                    <a:pt x="20183" y="33040"/>
                    <a:pt x="20487" y="33162"/>
                    <a:pt x="20761" y="33283"/>
                  </a:cubicBezTo>
                  <a:cubicBezTo>
                    <a:pt x="21399" y="33496"/>
                    <a:pt x="22007" y="33739"/>
                    <a:pt x="22645" y="33952"/>
                  </a:cubicBezTo>
                  <a:cubicBezTo>
                    <a:pt x="22919" y="34073"/>
                    <a:pt x="23223" y="34195"/>
                    <a:pt x="23496" y="34286"/>
                  </a:cubicBezTo>
                  <a:cubicBezTo>
                    <a:pt x="24104" y="34560"/>
                    <a:pt x="24743" y="34833"/>
                    <a:pt x="25350" y="35046"/>
                  </a:cubicBezTo>
                  <a:cubicBezTo>
                    <a:pt x="25624" y="35168"/>
                    <a:pt x="25898" y="35320"/>
                    <a:pt x="26202" y="35441"/>
                  </a:cubicBezTo>
                  <a:cubicBezTo>
                    <a:pt x="26809" y="35745"/>
                    <a:pt x="27417" y="36019"/>
                    <a:pt x="28025" y="36323"/>
                  </a:cubicBezTo>
                  <a:cubicBezTo>
                    <a:pt x="28876" y="36718"/>
                    <a:pt x="29758" y="37235"/>
                    <a:pt x="30639" y="37691"/>
                  </a:cubicBezTo>
                  <a:cubicBezTo>
                    <a:pt x="31521" y="38146"/>
                    <a:pt x="32372" y="38633"/>
                    <a:pt x="33284" y="39119"/>
                  </a:cubicBezTo>
                  <a:cubicBezTo>
                    <a:pt x="34165" y="39605"/>
                    <a:pt x="35047" y="40031"/>
                    <a:pt x="35928" y="40487"/>
                  </a:cubicBezTo>
                  <a:cubicBezTo>
                    <a:pt x="36749" y="40943"/>
                    <a:pt x="37630" y="41338"/>
                    <a:pt x="38512" y="41703"/>
                  </a:cubicBezTo>
                  <a:cubicBezTo>
                    <a:pt x="38877" y="41885"/>
                    <a:pt x="39272" y="42037"/>
                    <a:pt x="39636" y="42189"/>
                  </a:cubicBezTo>
                  <a:lnTo>
                    <a:pt x="41247" y="42888"/>
                  </a:lnTo>
                  <a:lnTo>
                    <a:pt x="43983" y="44013"/>
                  </a:lnTo>
                  <a:cubicBezTo>
                    <a:pt x="44348" y="44165"/>
                    <a:pt x="44743" y="44317"/>
                    <a:pt x="45108" y="44438"/>
                  </a:cubicBezTo>
                  <a:cubicBezTo>
                    <a:pt x="45685" y="44682"/>
                    <a:pt x="46263" y="44894"/>
                    <a:pt x="46871" y="45077"/>
                  </a:cubicBezTo>
                  <a:cubicBezTo>
                    <a:pt x="47782" y="45441"/>
                    <a:pt x="48725" y="45776"/>
                    <a:pt x="49637" y="46110"/>
                  </a:cubicBezTo>
                  <a:cubicBezTo>
                    <a:pt x="49971" y="46232"/>
                    <a:pt x="50305" y="46384"/>
                    <a:pt x="50609" y="46505"/>
                  </a:cubicBezTo>
                  <a:cubicBezTo>
                    <a:pt x="50518" y="46505"/>
                    <a:pt x="50366" y="46536"/>
                    <a:pt x="50245" y="46536"/>
                  </a:cubicBezTo>
                  <a:cubicBezTo>
                    <a:pt x="49789" y="46596"/>
                    <a:pt x="49302" y="46688"/>
                    <a:pt x="48846" y="46840"/>
                  </a:cubicBezTo>
                  <a:cubicBezTo>
                    <a:pt x="48482" y="46900"/>
                    <a:pt x="48178" y="47022"/>
                    <a:pt x="47874" y="47144"/>
                  </a:cubicBezTo>
                  <a:cubicBezTo>
                    <a:pt x="47570" y="47265"/>
                    <a:pt x="47266" y="47356"/>
                    <a:pt x="46931" y="47448"/>
                  </a:cubicBezTo>
                  <a:cubicBezTo>
                    <a:pt x="45959" y="47660"/>
                    <a:pt x="44956" y="47782"/>
                    <a:pt x="43922" y="47903"/>
                  </a:cubicBezTo>
                  <a:cubicBezTo>
                    <a:pt x="43406" y="47964"/>
                    <a:pt x="42858" y="48025"/>
                    <a:pt x="42372" y="48116"/>
                  </a:cubicBezTo>
                  <a:cubicBezTo>
                    <a:pt x="42098" y="48177"/>
                    <a:pt x="41855" y="48238"/>
                    <a:pt x="41582" y="48268"/>
                  </a:cubicBezTo>
                  <a:cubicBezTo>
                    <a:pt x="41339" y="48329"/>
                    <a:pt x="41095" y="48390"/>
                    <a:pt x="40852" y="48481"/>
                  </a:cubicBezTo>
                  <a:cubicBezTo>
                    <a:pt x="40670" y="48511"/>
                    <a:pt x="40488" y="48572"/>
                    <a:pt x="40244" y="48663"/>
                  </a:cubicBezTo>
                  <a:cubicBezTo>
                    <a:pt x="40092" y="48694"/>
                    <a:pt x="39940" y="48785"/>
                    <a:pt x="39819" y="48815"/>
                  </a:cubicBezTo>
                  <a:cubicBezTo>
                    <a:pt x="39606" y="48876"/>
                    <a:pt x="39363" y="48967"/>
                    <a:pt x="39181" y="48998"/>
                  </a:cubicBezTo>
                  <a:cubicBezTo>
                    <a:pt x="39606" y="49241"/>
                    <a:pt x="40062" y="49423"/>
                    <a:pt x="40518" y="49454"/>
                  </a:cubicBezTo>
                  <a:lnTo>
                    <a:pt x="41004" y="49454"/>
                  </a:lnTo>
                  <a:cubicBezTo>
                    <a:pt x="41156" y="49454"/>
                    <a:pt x="41308" y="49423"/>
                    <a:pt x="41460" y="49393"/>
                  </a:cubicBezTo>
                  <a:cubicBezTo>
                    <a:pt x="42007" y="49271"/>
                    <a:pt x="42524" y="49150"/>
                    <a:pt x="43010" y="49119"/>
                  </a:cubicBezTo>
                  <a:cubicBezTo>
                    <a:pt x="44074" y="48967"/>
                    <a:pt x="45199" y="48876"/>
                    <a:pt x="46263" y="48724"/>
                  </a:cubicBezTo>
                  <a:cubicBezTo>
                    <a:pt x="46749" y="48663"/>
                    <a:pt x="47235" y="48542"/>
                    <a:pt x="47722" y="48390"/>
                  </a:cubicBezTo>
                  <a:cubicBezTo>
                    <a:pt x="48147" y="48268"/>
                    <a:pt x="48573" y="48086"/>
                    <a:pt x="49029" y="47964"/>
                  </a:cubicBezTo>
                  <a:cubicBezTo>
                    <a:pt x="49363" y="47903"/>
                    <a:pt x="49697" y="47812"/>
                    <a:pt x="50093" y="47782"/>
                  </a:cubicBezTo>
                  <a:cubicBezTo>
                    <a:pt x="50366" y="47751"/>
                    <a:pt x="50579" y="47721"/>
                    <a:pt x="50852" y="47721"/>
                  </a:cubicBezTo>
                  <a:cubicBezTo>
                    <a:pt x="51156" y="47721"/>
                    <a:pt x="51430" y="47721"/>
                    <a:pt x="51734" y="47660"/>
                  </a:cubicBezTo>
                  <a:cubicBezTo>
                    <a:pt x="52099" y="47630"/>
                    <a:pt x="52494" y="47508"/>
                    <a:pt x="52859" y="47417"/>
                  </a:cubicBezTo>
                  <a:cubicBezTo>
                    <a:pt x="53588" y="47660"/>
                    <a:pt x="54318" y="47964"/>
                    <a:pt x="54986" y="48238"/>
                  </a:cubicBezTo>
                  <a:cubicBezTo>
                    <a:pt x="55412" y="48390"/>
                    <a:pt x="55777" y="48572"/>
                    <a:pt x="56202" y="48785"/>
                  </a:cubicBezTo>
                  <a:cubicBezTo>
                    <a:pt x="56628" y="48967"/>
                    <a:pt x="57053" y="49119"/>
                    <a:pt x="57448" y="49332"/>
                  </a:cubicBezTo>
                  <a:cubicBezTo>
                    <a:pt x="58360" y="49788"/>
                    <a:pt x="59272" y="50244"/>
                    <a:pt x="60184" y="50761"/>
                  </a:cubicBezTo>
                  <a:cubicBezTo>
                    <a:pt x="60609" y="50973"/>
                    <a:pt x="61005" y="51156"/>
                    <a:pt x="61400" y="51399"/>
                  </a:cubicBezTo>
                  <a:cubicBezTo>
                    <a:pt x="61704" y="51581"/>
                    <a:pt x="62068" y="51764"/>
                    <a:pt x="62372" y="51976"/>
                  </a:cubicBezTo>
                  <a:cubicBezTo>
                    <a:pt x="62220" y="51976"/>
                    <a:pt x="62008" y="51976"/>
                    <a:pt x="61856" y="52007"/>
                  </a:cubicBezTo>
                  <a:cubicBezTo>
                    <a:pt x="61613" y="52037"/>
                    <a:pt x="61339" y="52068"/>
                    <a:pt x="61065" y="52159"/>
                  </a:cubicBezTo>
                  <a:cubicBezTo>
                    <a:pt x="60913" y="52189"/>
                    <a:pt x="60731" y="52220"/>
                    <a:pt x="60579" y="52280"/>
                  </a:cubicBezTo>
                  <a:cubicBezTo>
                    <a:pt x="59850" y="52432"/>
                    <a:pt x="59181" y="52615"/>
                    <a:pt x="58482" y="52797"/>
                  </a:cubicBezTo>
                  <a:cubicBezTo>
                    <a:pt x="58026" y="52919"/>
                    <a:pt x="57600" y="53071"/>
                    <a:pt x="57144" y="53192"/>
                  </a:cubicBezTo>
                  <a:cubicBezTo>
                    <a:pt x="56688" y="53344"/>
                    <a:pt x="56232" y="53435"/>
                    <a:pt x="55777" y="53557"/>
                  </a:cubicBezTo>
                  <a:cubicBezTo>
                    <a:pt x="55473" y="53648"/>
                    <a:pt x="55138" y="53709"/>
                    <a:pt x="54834" y="53800"/>
                  </a:cubicBezTo>
                  <a:cubicBezTo>
                    <a:pt x="54500" y="53861"/>
                    <a:pt x="54105" y="53952"/>
                    <a:pt x="53770" y="54013"/>
                  </a:cubicBezTo>
                  <a:cubicBezTo>
                    <a:pt x="53102" y="54165"/>
                    <a:pt x="52403" y="54287"/>
                    <a:pt x="51734" y="54408"/>
                  </a:cubicBezTo>
                  <a:cubicBezTo>
                    <a:pt x="50397" y="54651"/>
                    <a:pt x="49059" y="54925"/>
                    <a:pt x="47782" y="55198"/>
                  </a:cubicBezTo>
                  <a:cubicBezTo>
                    <a:pt x="46445" y="55472"/>
                    <a:pt x="45108" y="55715"/>
                    <a:pt x="43831" y="56110"/>
                  </a:cubicBezTo>
                  <a:cubicBezTo>
                    <a:pt x="43162" y="56293"/>
                    <a:pt x="42554" y="56445"/>
                    <a:pt x="41916" y="56688"/>
                  </a:cubicBezTo>
                  <a:cubicBezTo>
                    <a:pt x="41278" y="56901"/>
                    <a:pt x="40640" y="57083"/>
                    <a:pt x="39971" y="57296"/>
                  </a:cubicBezTo>
                  <a:cubicBezTo>
                    <a:pt x="39758" y="57356"/>
                    <a:pt x="39484" y="57448"/>
                    <a:pt x="39272" y="57478"/>
                  </a:cubicBezTo>
                  <a:cubicBezTo>
                    <a:pt x="38573" y="57630"/>
                    <a:pt x="37934" y="57812"/>
                    <a:pt x="37235" y="57904"/>
                  </a:cubicBezTo>
                  <a:cubicBezTo>
                    <a:pt x="36992" y="57934"/>
                    <a:pt x="36688" y="57934"/>
                    <a:pt x="36384" y="57934"/>
                  </a:cubicBezTo>
                  <a:lnTo>
                    <a:pt x="35715" y="57934"/>
                  </a:lnTo>
                  <a:cubicBezTo>
                    <a:pt x="35381" y="57934"/>
                    <a:pt x="35047" y="57964"/>
                    <a:pt x="34743" y="57964"/>
                  </a:cubicBezTo>
                  <a:cubicBezTo>
                    <a:pt x="33497" y="57995"/>
                    <a:pt x="32281" y="58056"/>
                    <a:pt x="31004" y="58086"/>
                  </a:cubicBezTo>
                  <a:cubicBezTo>
                    <a:pt x="30670" y="58086"/>
                    <a:pt x="30366" y="58086"/>
                    <a:pt x="30031" y="58056"/>
                  </a:cubicBezTo>
                  <a:cubicBezTo>
                    <a:pt x="29697" y="58056"/>
                    <a:pt x="29332" y="57995"/>
                    <a:pt x="28998" y="57964"/>
                  </a:cubicBezTo>
                  <a:cubicBezTo>
                    <a:pt x="28390" y="57934"/>
                    <a:pt x="27752" y="57843"/>
                    <a:pt x="27144" y="57782"/>
                  </a:cubicBezTo>
                  <a:cubicBezTo>
                    <a:pt x="26445" y="57691"/>
                    <a:pt x="25806" y="57630"/>
                    <a:pt x="25138" y="57539"/>
                  </a:cubicBezTo>
                  <a:cubicBezTo>
                    <a:pt x="24955" y="57524"/>
                    <a:pt x="24781" y="57516"/>
                    <a:pt x="24610" y="57516"/>
                  </a:cubicBezTo>
                  <a:cubicBezTo>
                    <a:pt x="24439" y="57516"/>
                    <a:pt x="24271" y="57524"/>
                    <a:pt x="24104" y="57539"/>
                  </a:cubicBezTo>
                  <a:cubicBezTo>
                    <a:pt x="24104" y="57904"/>
                    <a:pt x="24135" y="58268"/>
                    <a:pt x="24135" y="58603"/>
                  </a:cubicBezTo>
                  <a:cubicBezTo>
                    <a:pt x="24408" y="58694"/>
                    <a:pt x="24682" y="58755"/>
                    <a:pt x="24925" y="58815"/>
                  </a:cubicBezTo>
                  <a:cubicBezTo>
                    <a:pt x="25594" y="58907"/>
                    <a:pt x="26262" y="58998"/>
                    <a:pt x="26901" y="59059"/>
                  </a:cubicBezTo>
                  <a:cubicBezTo>
                    <a:pt x="27509" y="59150"/>
                    <a:pt x="28177" y="59211"/>
                    <a:pt x="28785" y="59271"/>
                  </a:cubicBezTo>
                  <a:cubicBezTo>
                    <a:pt x="29120" y="59302"/>
                    <a:pt x="29454" y="59302"/>
                    <a:pt x="29788" y="59332"/>
                  </a:cubicBezTo>
                  <a:lnTo>
                    <a:pt x="30943" y="59332"/>
                  </a:lnTo>
                  <a:cubicBezTo>
                    <a:pt x="31369" y="59332"/>
                    <a:pt x="31764" y="59302"/>
                    <a:pt x="32220" y="59302"/>
                  </a:cubicBezTo>
                  <a:cubicBezTo>
                    <a:pt x="32585" y="59302"/>
                    <a:pt x="32889" y="59271"/>
                    <a:pt x="33223" y="59271"/>
                  </a:cubicBezTo>
                  <a:cubicBezTo>
                    <a:pt x="33861" y="59211"/>
                    <a:pt x="34500" y="59211"/>
                    <a:pt x="35168" y="59180"/>
                  </a:cubicBezTo>
                  <a:cubicBezTo>
                    <a:pt x="35503" y="59180"/>
                    <a:pt x="35867" y="59150"/>
                    <a:pt x="36232" y="59150"/>
                  </a:cubicBezTo>
                  <a:cubicBezTo>
                    <a:pt x="36779" y="59150"/>
                    <a:pt x="37357" y="59150"/>
                    <a:pt x="37934" y="58998"/>
                  </a:cubicBezTo>
                  <a:cubicBezTo>
                    <a:pt x="38603" y="58846"/>
                    <a:pt x="39302" y="58694"/>
                    <a:pt x="39971" y="58512"/>
                  </a:cubicBezTo>
                  <a:cubicBezTo>
                    <a:pt x="40700" y="58299"/>
                    <a:pt x="41430" y="58086"/>
                    <a:pt x="42098" y="57843"/>
                  </a:cubicBezTo>
                  <a:cubicBezTo>
                    <a:pt x="42798" y="57630"/>
                    <a:pt x="43436" y="57448"/>
                    <a:pt x="44135" y="57235"/>
                  </a:cubicBezTo>
                  <a:cubicBezTo>
                    <a:pt x="44743" y="57083"/>
                    <a:pt x="45381" y="56901"/>
                    <a:pt x="46020" y="56779"/>
                  </a:cubicBezTo>
                  <a:cubicBezTo>
                    <a:pt x="46658" y="56688"/>
                    <a:pt x="47357" y="56536"/>
                    <a:pt x="47995" y="56414"/>
                  </a:cubicBezTo>
                  <a:cubicBezTo>
                    <a:pt x="49333" y="56141"/>
                    <a:pt x="50670" y="55867"/>
                    <a:pt x="52038" y="55654"/>
                  </a:cubicBezTo>
                  <a:cubicBezTo>
                    <a:pt x="53406" y="55381"/>
                    <a:pt x="54804" y="55198"/>
                    <a:pt x="56141" y="54834"/>
                  </a:cubicBezTo>
                  <a:cubicBezTo>
                    <a:pt x="56810" y="54621"/>
                    <a:pt x="57448" y="54439"/>
                    <a:pt x="58147" y="54256"/>
                  </a:cubicBezTo>
                  <a:cubicBezTo>
                    <a:pt x="58755" y="54074"/>
                    <a:pt x="59363" y="53891"/>
                    <a:pt x="59941" y="53709"/>
                  </a:cubicBezTo>
                  <a:lnTo>
                    <a:pt x="60853" y="53496"/>
                  </a:lnTo>
                  <a:cubicBezTo>
                    <a:pt x="61035" y="53466"/>
                    <a:pt x="61248" y="53405"/>
                    <a:pt x="61461" y="53375"/>
                  </a:cubicBezTo>
                  <a:cubicBezTo>
                    <a:pt x="61947" y="53253"/>
                    <a:pt x="62403" y="53223"/>
                    <a:pt x="62889" y="53223"/>
                  </a:cubicBezTo>
                  <a:cubicBezTo>
                    <a:pt x="63193" y="53223"/>
                    <a:pt x="63497" y="53253"/>
                    <a:pt x="63801" y="53283"/>
                  </a:cubicBezTo>
                  <a:cubicBezTo>
                    <a:pt x="63983" y="53344"/>
                    <a:pt x="64227" y="53375"/>
                    <a:pt x="64409" y="53435"/>
                  </a:cubicBezTo>
                  <a:cubicBezTo>
                    <a:pt x="64591" y="53496"/>
                    <a:pt x="64834" y="53557"/>
                    <a:pt x="65017" y="53587"/>
                  </a:cubicBezTo>
                  <a:cubicBezTo>
                    <a:pt x="65260" y="53679"/>
                    <a:pt x="65473" y="53709"/>
                    <a:pt x="65655" y="53800"/>
                  </a:cubicBezTo>
                  <a:cubicBezTo>
                    <a:pt x="65959" y="53861"/>
                    <a:pt x="66233" y="53983"/>
                    <a:pt x="66537" y="54013"/>
                  </a:cubicBezTo>
                  <a:cubicBezTo>
                    <a:pt x="66871" y="54135"/>
                    <a:pt x="67175" y="54287"/>
                    <a:pt x="67540" y="54408"/>
                  </a:cubicBezTo>
                  <a:cubicBezTo>
                    <a:pt x="68056" y="54590"/>
                    <a:pt x="68604" y="54712"/>
                    <a:pt x="69151" y="54864"/>
                  </a:cubicBezTo>
                  <a:cubicBezTo>
                    <a:pt x="69728" y="55016"/>
                    <a:pt x="70336" y="55107"/>
                    <a:pt x="70944" y="55168"/>
                  </a:cubicBezTo>
                  <a:cubicBezTo>
                    <a:pt x="71522" y="55198"/>
                    <a:pt x="72038" y="55259"/>
                    <a:pt x="72616" y="55350"/>
                  </a:cubicBezTo>
                  <a:cubicBezTo>
                    <a:pt x="73163" y="55381"/>
                    <a:pt x="73680" y="55411"/>
                    <a:pt x="74166" y="55472"/>
                  </a:cubicBezTo>
                  <a:cubicBezTo>
                    <a:pt x="74561" y="55502"/>
                    <a:pt x="74987" y="55502"/>
                    <a:pt x="75351" y="55533"/>
                  </a:cubicBezTo>
                  <a:cubicBezTo>
                    <a:pt x="75807" y="55563"/>
                    <a:pt x="76294" y="55563"/>
                    <a:pt x="76750" y="55563"/>
                  </a:cubicBezTo>
                  <a:lnTo>
                    <a:pt x="79941" y="55563"/>
                  </a:lnTo>
                  <a:cubicBezTo>
                    <a:pt x="81886" y="55563"/>
                    <a:pt x="83832" y="55533"/>
                    <a:pt x="85716" y="55533"/>
                  </a:cubicBezTo>
                  <a:cubicBezTo>
                    <a:pt x="85564" y="55563"/>
                    <a:pt x="85412" y="55654"/>
                    <a:pt x="85260" y="55685"/>
                  </a:cubicBezTo>
                  <a:lnTo>
                    <a:pt x="84592" y="56019"/>
                  </a:lnTo>
                  <a:cubicBezTo>
                    <a:pt x="84197" y="56232"/>
                    <a:pt x="83832" y="56445"/>
                    <a:pt x="83406" y="56688"/>
                  </a:cubicBezTo>
                  <a:cubicBezTo>
                    <a:pt x="82981" y="56901"/>
                    <a:pt x="82616" y="57083"/>
                    <a:pt x="82221" y="57356"/>
                  </a:cubicBezTo>
                  <a:cubicBezTo>
                    <a:pt x="81917" y="57539"/>
                    <a:pt x="81583" y="57691"/>
                    <a:pt x="81279" y="57873"/>
                  </a:cubicBezTo>
                  <a:cubicBezTo>
                    <a:pt x="80914" y="58056"/>
                    <a:pt x="80519" y="58208"/>
                    <a:pt x="80154" y="58390"/>
                  </a:cubicBezTo>
                  <a:cubicBezTo>
                    <a:pt x="79789" y="58542"/>
                    <a:pt x="79455" y="58694"/>
                    <a:pt x="79120" y="58876"/>
                  </a:cubicBezTo>
                  <a:cubicBezTo>
                    <a:pt x="78786" y="59089"/>
                    <a:pt x="78391" y="59271"/>
                    <a:pt x="78057" y="59454"/>
                  </a:cubicBezTo>
                  <a:lnTo>
                    <a:pt x="77266" y="59910"/>
                  </a:lnTo>
                  <a:cubicBezTo>
                    <a:pt x="76962" y="60062"/>
                    <a:pt x="76598" y="60244"/>
                    <a:pt x="76294" y="60396"/>
                  </a:cubicBezTo>
                  <a:cubicBezTo>
                    <a:pt x="75990" y="60548"/>
                    <a:pt x="75686" y="60700"/>
                    <a:pt x="75351" y="60822"/>
                  </a:cubicBezTo>
                  <a:cubicBezTo>
                    <a:pt x="75047" y="60943"/>
                    <a:pt x="74743" y="61065"/>
                    <a:pt x="74409" y="61126"/>
                  </a:cubicBezTo>
                  <a:cubicBezTo>
                    <a:pt x="73923" y="61247"/>
                    <a:pt x="73406" y="61308"/>
                    <a:pt x="72950" y="61369"/>
                  </a:cubicBezTo>
                  <a:cubicBezTo>
                    <a:pt x="72464" y="61429"/>
                    <a:pt x="71977" y="61460"/>
                    <a:pt x="71491" y="61460"/>
                  </a:cubicBezTo>
                  <a:cubicBezTo>
                    <a:pt x="70944" y="61460"/>
                    <a:pt x="70427" y="61521"/>
                    <a:pt x="69911" y="61521"/>
                  </a:cubicBezTo>
                  <a:cubicBezTo>
                    <a:pt x="69455" y="61521"/>
                    <a:pt x="68968" y="61551"/>
                    <a:pt x="68512" y="61551"/>
                  </a:cubicBezTo>
                  <a:cubicBezTo>
                    <a:pt x="68360" y="61551"/>
                    <a:pt x="68208" y="61551"/>
                    <a:pt x="68056" y="61521"/>
                  </a:cubicBezTo>
                  <a:lnTo>
                    <a:pt x="67844" y="61399"/>
                  </a:lnTo>
                  <a:cubicBezTo>
                    <a:pt x="67540" y="61217"/>
                    <a:pt x="67266" y="60913"/>
                    <a:pt x="66962" y="60700"/>
                  </a:cubicBezTo>
                  <a:cubicBezTo>
                    <a:pt x="66628" y="60457"/>
                    <a:pt x="66233" y="60214"/>
                    <a:pt x="65898" y="59940"/>
                  </a:cubicBezTo>
                  <a:cubicBezTo>
                    <a:pt x="65564" y="59727"/>
                    <a:pt x="65260" y="59484"/>
                    <a:pt x="64895" y="59271"/>
                  </a:cubicBezTo>
                  <a:cubicBezTo>
                    <a:pt x="64439" y="58967"/>
                    <a:pt x="63983" y="58755"/>
                    <a:pt x="63497" y="58633"/>
                  </a:cubicBezTo>
                  <a:cubicBezTo>
                    <a:pt x="63193" y="58542"/>
                    <a:pt x="62889" y="58512"/>
                    <a:pt x="62585" y="58512"/>
                  </a:cubicBezTo>
                  <a:cubicBezTo>
                    <a:pt x="62312" y="58512"/>
                    <a:pt x="62068" y="58542"/>
                    <a:pt x="61795" y="58633"/>
                  </a:cubicBezTo>
                  <a:cubicBezTo>
                    <a:pt x="61977" y="58663"/>
                    <a:pt x="62160" y="58724"/>
                    <a:pt x="62372" y="58815"/>
                  </a:cubicBezTo>
                  <a:cubicBezTo>
                    <a:pt x="62585" y="58876"/>
                    <a:pt x="62768" y="58998"/>
                    <a:pt x="63011" y="59059"/>
                  </a:cubicBezTo>
                  <a:cubicBezTo>
                    <a:pt x="63224" y="59180"/>
                    <a:pt x="63467" y="59271"/>
                    <a:pt x="63740" y="59332"/>
                  </a:cubicBezTo>
                  <a:cubicBezTo>
                    <a:pt x="63953" y="59423"/>
                    <a:pt x="64135" y="59515"/>
                    <a:pt x="64348" y="59636"/>
                  </a:cubicBezTo>
                  <a:cubicBezTo>
                    <a:pt x="64834" y="59940"/>
                    <a:pt x="65290" y="60274"/>
                    <a:pt x="65746" y="60639"/>
                  </a:cubicBezTo>
                  <a:cubicBezTo>
                    <a:pt x="65959" y="60791"/>
                    <a:pt x="66202" y="60943"/>
                    <a:pt x="66385" y="61095"/>
                  </a:cubicBezTo>
                  <a:lnTo>
                    <a:pt x="66962" y="61551"/>
                  </a:lnTo>
                  <a:cubicBezTo>
                    <a:pt x="66980" y="61569"/>
                    <a:pt x="66998" y="61587"/>
                    <a:pt x="67023" y="61599"/>
                  </a:cubicBezTo>
                  <a:lnTo>
                    <a:pt x="67023" y="61599"/>
                  </a:lnTo>
                  <a:cubicBezTo>
                    <a:pt x="66921" y="61581"/>
                    <a:pt x="66820" y="61576"/>
                    <a:pt x="66719" y="61551"/>
                  </a:cubicBezTo>
                  <a:lnTo>
                    <a:pt x="66658" y="61551"/>
                  </a:lnTo>
                  <a:cubicBezTo>
                    <a:pt x="66506" y="61490"/>
                    <a:pt x="66354" y="61490"/>
                    <a:pt x="66202" y="61490"/>
                  </a:cubicBezTo>
                  <a:lnTo>
                    <a:pt x="65564" y="61490"/>
                  </a:lnTo>
                  <a:cubicBezTo>
                    <a:pt x="65169" y="61490"/>
                    <a:pt x="64834" y="61551"/>
                    <a:pt x="64439" y="61551"/>
                  </a:cubicBezTo>
                  <a:cubicBezTo>
                    <a:pt x="64105" y="61581"/>
                    <a:pt x="63740" y="61581"/>
                    <a:pt x="63375" y="61581"/>
                  </a:cubicBezTo>
                  <a:lnTo>
                    <a:pt x="62828" y="61581"/>
                  </a:lnTo>
                  <a:cubicBezTo>
                    <a:pt x="62585" y="61551"/>
                    <a:pt x="62372" y="61551"/>
                    <a:pt x="62129" y="61490"/>
                  </a:cubicBezTo>
                  <a:lnTo>
                    <a:pt x="61369" y="61490"/>
                  </a:lnTo>
                  <a:cubicBezTo>
                    <a:pt x="61096" y="61490"/>
                    <a:pt x="60853" y="61551"/>
                    <a:pt x="60579" y="61551"/>
                  </a:cubicBezTo>
                  <a:cubicBezTo>
                    <a:pt x="60792" y="61642"/>
                    <a:pt x="61065" y="61764"/>
                    <a:pt x="61339" y="61885"/>
                  </a:cubicBezTo>
                  <a:cubicBezTo>
                    <a:pt x="61552" y="61946"/>
                    <a:pt x="61825" y="62037"/>
                    <a:pt x="62068" y="62068"/>
                  </a:cubicBezTo>
                  <a:cubicBezTo>
                    <a:pt x="62281" y="62098"/>
                    <a:pt x="62524" y="62098"/>
                    <a:pt x="62737" y="62159"/>
                  </a:cubicBezTo>
                  <a:lnTo>
                    <a:pt x="64105" y="62159"/>
                  </a:lnTo>
                  <a:cubicBezTo>
                    <a:pt x="64348" y="62159"/>
                    <a:pt x="64531" y="62159"/>
                    <a:pt x="64743" y="62098"/>
                  </a:cubicBezTo>
                  <a:cubicBezTo>
                    <a:pt x="64986" y="62098"/>
                    <a:pt x="65169" y="62068"/>
                    <a:pt x="65412" y="62068"/>
                  </a:cubicBezTo>
                  <a:lnTo>
                    <a:pt x="66415" y="62068"/>
                  </a:lnTo>
                  <a:cubicBezTo>
                    <a:pt x="66567" y="62068"/>
                    <a:pt x="66719" y="62098"/>
                    <a:pt x="66841" y="62098"/>
                  </a:cubicBezTo>
                  <a:lnTo>
                    <a:pt x="67114" y="62098"/>
                  </a:lnTo>
                  <a:cubicBezTo>
                    <a:pt x="67297" y="62098"/>
                    <a:pt x="67540" y="62159"/>
                    <a:pt x="67722" y="62159"/>
                  </a:cubicBezTo>
                  <a:cubicBezTo>
                    <a:pt x="67844" y="62159"/>
                    <a:pt x="67935" y="62159"/>
                    <a:pt x="68087" y="62189"/>
                  </a:cubicBezTo>
                  <a:cubicBezTo>
                    <a:pt x="68178" y="62220"/>
                    <a:pt x="68239" y="62220"/>
                    <a:pt x="68300" y="62220"/>
                  </a:cubicBezTo>
                  <a:cubicBezTo>
                    <a:pt x="68452" y="62250"/>
                    <a:pt x="68543" y="62250"/>
                    <a:pt x="68695" y="62250"/>
                  </a:cubicBezTo>
                  <a:lnTo>
                    <a:pt x="72160" y="62250"/>
                  </a:lnTo>
                  <a:cubicBezTo>
                    <a:pt x="72646" y="62220"/>
                    <a:pt x="73193" y="62189"/>
                    <a:pt x="73680" y="62159"/>
                  </a:cubicBezTo>
                  <a:cubicBezTo>
                    <a:pt x="74227" y="62068"/>
                    <a:pt x="74713" y="62007"/>
                    <a:pt x="75230" y="61885"/>
                  </a:cubicBezTo>
                  <a:cubicBezTo>
                    <a:pt x="75747" y="61733"/>
                    <a:pt x="76202" y="61581"/>
                    <a:pt x="76689" y="61338"/>
                  </a:cubicBezTo>
                  <a:cubicBezTo>
                    <a:pt x="77145" y="61156"/>
                    <a:pt x="77601" y="60943"/>
                    <a:pt x="78057" y="60700"/>
                  </a:cubicBezTo>
                  <a:cubicBezTo>
                    <a:pt x="78269" y="60578"/>
                    <a:pt x="78513" y="60487"/>
                    <a:pt x="78695" y="60366"/>
                  </a:cubicBezTo>
                  <a:lnTo>
                    <a:pt x="79394" y="60031"/>
                  </a:lnTo>
                  <a:cubicBezTo>
                    <a:pt x="79850" y="59788"/>
                    <a:pt x="80306" y="59575"/>
                    <a:pt x="80762" y="59363"/>
                  </a:cubicBezTo>
                  <a:cubicBezTo>
                    <a:pt x="81248" y="59150"/>
                    <a:pt x="81765" y="58907"/>
                    <a:pt x="82282" y="58663"/>
                  </a:cubicBezTo>
                  <a:cubicBezTo>
                    <a:pt x="82494" y="58542"/>
                    <a:pt x="82738" y="58390"/>
                    <a:pt x="82950" y="58268"/>
                  </a:cubicBezTo>
                  <a:cubicBezTo>
                    <a:pt x="83133" y="58147"/>
                    <a:pt x="83285" y="58056"/>
                    <a:pt x="83497" y="57964"/>
                  </a:cubicBezTo>
                  <a:cubicBezTo>
                    <a:pt x="83893" y="57752"/>
                    <a:pt x="84318" y="57508"/>
                    <a:pt x="84744" y="57235"/>
                  </a:cubicBezTo>
                  <a:cubicBezTo>
                    <a:pt x="85048" y="57053"/>
                    <a:pt x="85382" y="56901"/>
                    <a:pt x="85686" y="56749"/>
                  </a:cubicBezTo>
                  <a:cubicBezTo>
                    <a:pt x="85990" y="56597"/>
                    <a:pt x="86324" y="56475"/>
                    <a:pt x="86628" y="56384"/>
                  </a:cubicBezTo>
                  <a:lnTo>
                    <a:pt x="87662" y="56019"/>
                  </a:lnTo>
                  <a:lnTo>
                    <a:pt x="88695" y="55685"/>
                  </a:lnTo>
                  <a:cubicBezTo>
                    <a:pt x="88969" y="55624"/>
                    <a:pt x="89212" y="55624"/>
                    <a:pt x="89516" y="55563"/>
                  </a:cubicBezTo>
                  <a:cubicBezTo>
                    <a:pt x="89759" y="55563"/>
                    <a:pt x="89941" y="55533"/>
                    <a:pt x="90184" y="55472"/>
                  </a:cubicBezTo>
                  <a:cubicBezTo>
                    <a:pt x="90245" y="55472"/>
                    <a:pt x="90276" y="55411"/>
                    <a:pt x="90367" y="55381"/>
                  </a:cubicBezTo>
                  <a:cubicBezTo>
                    <a:pt x="91643" y="55411"/>
                    <a:pt x="92981" y="55472"/>
                    <a:pt x="94288" y="55502"/>
                  </a:cubicBezTo>
                  <a:cubicBezTo>
                    <a:pt x="95230" y="55533"/>
                    <a:pt x="96165" y="55548"/>
                    <a:pt x="97103" y="55548"/>
                  </a:cubicBezTo>
                  <a:cubicBezTo>
                    <a:pt x="98042" y="55548"/>
                    <a:pt x="98984" y="55533"/>
                    <a:pt x="99942" y="55502"/>
                  </a:cubicBezTo>
                  <a:cubicBezTo>
                    <a:pt x="100975" y="55472"/>
                    <a:pt x="101978" y="55472"/>
                    <a:pt x="103011" y="55472"/>
                  </a:cubicBezTo>
                  <a:cubicBezTo>
                    <a:pt x="103923" y="55472"/>
                    <a:pt x="104805" y="55411"/>
                    <a:pt x="105717" y="55381"/>
                  </a:cubicBezTo>
                  <a:cubicBezTo>
                    <a:pt x="106021" y="55381"/>
                    <a:pt x="106294" y="55350"/>
                    <a:pt x="106598" y="55350"/>
                  </a:cubicBezTo>
                  <a:cubicBezTo>
                    <a:pt x="106142" y="55624"/>
                    <a:pt x="105686" y="55837"/>
                    <a:pt x="105261" y="56110"/>
                  </a:cubicBezTo>
                  <a:cubicBezTo>
                    <a:pt x="104835" y="56384"/>
                    <a:pt x="104410" y="56688"/>
                    <a:pt x="104015" y="56992"/>
                  </a:cubicBezTo>
                  <a:cubicBezTo>
                    <a:pt x="103619" y="57296"/>
                    <a:pt x="103255" y="57600"/>
                    <a:pt x="102890" y="57843"/>
                  </a:cubicBezTo>
                  <a:cubicBezTo>
                    <a:pt x="102525" y="58147"/>
                    <a:pt x="102130" y="58420"/>
                    <a:pt x="101735" y="58694"/>
                  </a:cubicBezTo>
                  <a:lnTo>
                    <a:pt x="101370" y="58907"/>
                  </a:lnTo>
                  <a:cubicBezTo>
                    <a:pt x="101157" y="59028"/>
                    <a:pt x="100975" y="59150"/>
                    <a:pt x="100701" y="59180"/>
                  </a:cubicBezTo>
                  <a:cubicBezTo>
                    <a:pt x="100428" y="59271"/>
                    <a:pt x="100154" y="59302"/>
                    <a:pt x="99911" y="59302"/>
                  </a:cubicBezTo>
                  <a:cubicBezTo>
                    <a:pt x="99607" y="59332"/>
                    <a:pt x="99303" y="59332"/>
                    <a:pt x="98999" y="59332"/>
                  </a:cubicBezTo>
                  <a:cubicBezTo>
                    <a:pt x="98483" y="59332"/>
                    <a:pt x="97966" y="59302"/>
                    <a:pt x="97479" y="59302"/>
                  </a:cubicBezTo>
                  <a:cubicBezTo>
                    <a:pt x="96963" y="59302"/>
                    <a:pt x="96476" y="59332"/>
                    <a:pt x="95990" y="59423"/>
                  </a:cubicBezTo>
                  <a:cubicBezTo>
                    <a:pt x="95504" y="59454"/>
                    <a:pt x="94987" y="59575"/>
                    <a:pt x="94501" y="59606"/>
                  </a:cubicBezTo>
                  <a:cubicBezTo>
                    <a:pt x="94227" y="59636"/>
                    <a:pt x="94014" y="59636"/>
                    <a:pt x="93741" y="59667"/>
                  </a:cubicBezTo>
                  <a:cubicBezTo>
                    <a:pt x="93467" y="59727"/>
                    <a:pt x="93254" y="59788"/>
                    <a:pt x="93011" y="59879"/>
                  </a:cubicBezTo>
                  <a:cubicBezTo>
                    <a:pt x="92981" y="59879"/>
                    <a:pt x="92981" y="59879"/>
                    <a:pt x="92951" y="59910"/>
                  </a:cubicBezTo>
                  <a:cubicBezTo>
                    <a:pt x="92920" y="59910"/>
                    <a:pt x="92829" y="59940"/>
                    <a:pt x="92799" y="59940"/>
                  </a:cubicBezTo>
                  <a:cubicBezTo>
                    <a:pt x="92647" y="59970"/>
                    <a:pt x="92525" y="60031"/>
                    <a:pt x="92373" y="60031"/>
                  </a:cubicBezTo>
                  <a:cubicBezTo>
                    <a:pt x="92768" y="60244"/>
                    <a:pt x="93254" y="60274"/>
                    <a:pt x="93710" y="60274"/>
                  </a:cubicBezTo>
                  <a:cubicBezTo>
                    <a:pt x="94075" y="60274"/>
                    <a:pt x="94501" y="60244"/>
                    <a:pt x="94896" y="60183"/>
                  </a:cubicBezTo>
                  <a:cubicBezTo>
                    <a:pt x="95291" y="60122"/>
                    <a:pt x="95686" y="60062"/>
                    <a:pt x="96112" y="60031"/>
                  </a:cubicBezTo>
                  <a:cubicBezTo>
                    <a:pt x="96476" y="59970"/>
                    <a:pt x="96872" y="59940"/>
                    <a:pt x="97236" y="59940"/>
                  </a:cubicBezTo>
                  <a:cubicBezTo>
                    <a:pt x="97723" y="59940"/>
                    <a:pt x="98239" y="60031"/>
                    <a:pt x="98726" y="60062"/>
                  </a:cubicBezTo>
                  <a:lnTo>
                    <a:pt x="99060" y="60062"/>
                  </a:lnTo>
                  <a:cubicBezTo>
                    <a:pt x="99030" y="60092"/>
                    <a:pt x="98999" y="60092"/>
                    <a:pt x="98938" y="60122"/>
                  </a:cubicBezTo>
                  <a:cubicBezTo>
                    <a:pt x="98847" y="60214"/>
                    <a:pt x="98695" y="60244"/>
                    <a:pt x="98543" y="60335"/>
                  </a:cubicBezTo>
                  <a:cubicBezTo>
                    <a:pt x="98422" y="60366"/>
                    <a:pt x="98300" y="60396"/>
                    <a:pt x="98148" y="60426"/>
                  </a:cubicBezTo>
                  <a:cubicBezTo>
                    <a:pt x="97935" y="60487"/>
                    <a:pt x="97723" y="60518"/>
                    <a:pt x="97510" y="60548"/>
                  </a:cubicBezTo>
                  <a:lnTo>
                    <a:pt x="96811" y="60670"/>
                  </a:lnTo>
                  <a:cubicBezTo>
                    <a:pt x="96446" y="60730"/>
                    <a:pt x="96020" y="60852"/>
                    <a:pt x="95656" y="61004"/>
                  </a:cubicBezTo>
                  <a:cubicBezTo>
                    <a:pt x="95565" y="61004"/>
                    <a:pt x="95504" y="61034"/>
                    <a:pt x="95413" y="61095"/>
                  </a:cubicBezTo>
                  <a:cubicBezTo>
                    <a:pt x="95261" y="61126"/>
                    <a:pt x="95109" y="61186"/>
                    <a:pt x="94957" y="61278"/>
                  </a:cubicBezTo>
                  <a:cubicBezTo>
                    <a:pt x="94774" y="61399"/>
                    <a:pt x="94592" y="61460"/>
                    <a:pt x="94379" y="61581"/>
                  </a:cubicBezTo>
                  <a:cubicBezTo>
                    <a:pt x="94197" y="61703"/>
                    <a:pt x="94045" y="61794"/>
                    <a:pt x="93893" y="61946"/>
                  </a:cubicBezTo>
                  <a:cubicBezTo>
                    <a:pt x="93771" y="62037"/>
                    <a:pt x="93710" y="62159"/>
                    <a:pt x="93619" y="62220"/>
                  </a:cubicBezTo>
                  <a:lnTo>
                    <a:pt x="93862" y="62220"/>
                  </a:lnTo>
                  <a:cubicBezTo>
                    <a:pt x="93923" y="62220"/>
                    <a:pt x="94014" y="62189"/>
                    <a:pt x="94136" y="62189"/>
                  </a:cubicBezTo>
                  <a:cubicBezTo>
                    <a:pt x="94318" y="62159"/>
                    <a:pt x="94470" y="62159"/>
                    <a:pt x="94653" y="62098"/>
                  </a:cubicBezTo>
                  <a:cubicBezTo>
                    <a:pt x="94987" y="62068"/>
                    <a:pt x="95352" y="62037"/>
                    <a:pt x="95717" y="62037"/>
                  </a:cubicBezTo>
                  <a:lnTo>
                    <a:pt x="95960" y="61916"/>
                  </a:lnTo>
                  <a:cubicBezTo>
                    <a:pt x="96020" y="61885"/>
                    <a:pt x="96142" y="61855"/>
                    <a:pt x="96203" y="61794"/>
                  </a:cubicBezTo>
                  <a:cubicBezTo>
                    <a:pt x="96294" y="61764"/>
                    <a:pt x="96416" y="61733"/>
                    <a:pt x="96476" y="61733"/>
                  </a:cubicBezTo>
                  <a:cubicBezTo>
                    <a:pt x="96659" y="61703"/>
                    <a:pt x="96811" y="61703"/>
                    <a:pt x="97024" y="61642"/>
                  </a:cubicBezTo>
                  <a:cubicBezTo>
                    <a:pt x="97236" y="61612"/>
                    <a:pt x="97479" y="61581"/>
                    <a:pt x="97723" y="61490"/>
                  </a:cubicBezTo>
                  <a:cubicBezTo>
                    <a:pt x="98118" y="61399"/>
                    <a:pt x="98483" y="61186"/>
                    <a:pt x="98847" y="61004"/>
                  </a:cubicBezTo>
                  <a:cubicBezTo>
                    <a:pt x="98999" y="60943"/>
                    <a:pt x="99151" y="60822"/>
                    <a:pt x="99303" y="60730"/>
                  </a:cubicBezTo>
                  <a:cubicBezTo>
                    <a:pt x="99486" y="60670"/>
                    <a:pt x="99638" y="60548"/>
                    <a:pt x="99820" y="60487"/>
                  </a:cubicBezTo>
                  <a:cubicBezTo>
                    <a:pt x="99911" y="60426"/>
                    <a:pt x="100002" y="60366"/>
                    <a:pt x="100093" y="60274"/>
                  </a:cubicBezTo>
                  <a:lnTo>
                    <a:pt x="100124" y="60244"/>
                  </a:lnTo>
                  <a:lnTo>
                    <a:pt x="100367" y="60122"/>
                  </a:lnTo>
                  <a:lnTo>
                    <a:pt x="100397" y="60122"/>
                  </a:lnTo>
                  <a:cubicBezTo>
                    <a:pt x="100519" y="60122"/>
                    <a:pt x="100610" y="60092"/>
                    <a:pt x="100732" y="60062"/>
                  </a:cubicBezTo>
                  <a:cubicBezTo>
                    <a:pt x="100884" y="60031"/>
                    <a:pt x="101036" y="59970"/>
                    <a:pt x="101157" y="59940"/>
                  </a:cubicBezTo>
                  <a:cubicBezTo>
                    <a:pt x="101340" y="59879"/>
                    <a:pt x="101583" y="59758"/>
                    <a:pt x="101735" y="59667"/>
                  </a:cubicBezTo>
                  <a:cubicBezTo>
                    <a:pt x="102130" y="59454"/>
                    <a:pt x="102556" y="59180"/>
                    <a:pt x="102981" y="58967"/>
                  </a:cubicBezTo>
                  <a:cubicBezTo>
                    <a:pt x="103042" y="58907"/>
                    <a:pt x="103103" y="58876"/>
                    <a:pt x="103163" y="58846"/>
                  </a:cubicBezTo>
                  <a:cubicBezTo>
                    <a:pt x="103133" y="58846"/>
                    <a:pt x="103103" y="58876"/>
                    <a:pt x="103042" y="58876"/>
                  </a:cubicBezTo>
                  <a:cubicBezTo>
                    <a:pt x="103133" y="58846"/>
                    <a:pt x="103194" y="58815"/>
                    <a:pt x="103285" y="58724"/>
                  </a:cubicBezTo>
                  <a:lnTo>
                    <a:pt x="103255" y="58724"/>
                  </a:lnTo>
                  <a:cubicBezTo>
                    <a:pt x="103255" y="58724"/>
                    <a:pt x="103285" y="58724"/>
                    <a:pt x="103285" y="58694"/>
                  </a:cubicBezTo>
                  <a:lnTo>
                    <a:pt x="103315" y="58663"/>
                  </a:lnTo>
                  <a:lnTo>
                    <a:pt x="103285" y="58663"/>
                  </a:lnTo>
                  <a:lnTo>
                    <a:pt x="104197" y="58086"/>
                  </a:lnTo>
                  <a:cubicBezTo>
                    <a:pt x="104501" y="57904"/>
                    <a:pt x="104774" y="57752"/>
                    <a:pt x="105078" y="57539"/>
                  </a:cubicBezTo>
                  <a:cubicBezTo>
                    <a:pt x="105382" y="57356"/>
                    <a:pt x="105717" y="57205"/>
                    <a:pt x="106021" y="57022"/>
                  </a:cubicBezTo>
                  <a:cubicBezTo>
                    <a:pt x="106355" y="56840"/>
                    <a:pt x="106750" y="56688"/>
                    <a:pt x="107085" y="56475"/>
                  </a:cubicBezTo>
                  <a:cubicBezTo>
                    <a:pt x="107419" y="56293"/>
                    <a:pt x="107814" y="56110"/>
                    <a:pt x="108148" y="55928"/>
                  </a:cubicBezTo>
                  <a:cubicBezTo>
                    <a:pt x="108300" y="55837"/>
                    <a:pt x="108483" y="55776"/>
                    <a:pt x="108665" y="55685"/>
                  </a:cubicBezTo>
                  <a:cubicBezTo>
                    <a:pt x="108787" y="55654"/>
                    <a:pt x="108878" y="55624"/>
                    <a:pt x="108969" y="55563"/>
                  </a:cubicBezTo>
                  <a:cubicBezTo>
                    <a:pt x="109121" y="55502"/>
                    <a:pt x="109243" y="55411"/>
                    <a:pt x="109364" y="55381"/>
                  </a:cubicBezTo>
                  <a:cubicBezTo>
                    <a:pt x="109577" y="55259"/>
                    <a:pt x="109851" y="55168"/>
                    <a:pt x="110094" y="55046"/>
                  </a:cubicBezTo>
                  <a:lnTo>
                    <a:pt x="110124" y="55016"/>
                  </a:lnTo>
                  <a:cubicBezTo>
                    <a:pt x="110550" y="54925"/>
                    <a:pt x="110945" y="54894"/>
                    <a:pt x="111401" y="54803"/>
                  </a:cubicBezTo>
                  <a:cubicBezTo>
                    <a:pt x="113316" y="54469"/>
                    <a:pt x="115261" y="54165"/>
                    <a:pt x="117115" y="53709"/>
                  </a:cubicBezTo>
                  <a:cubicBezTo>
                    <a:pt x="117601" y="53587"/>
                    <a:pt x="118088" y="53496"/>
                    <a:pt x="118544" y="53375"/>
                  </a:cubicBezTo>
                  <a:cubicBezTo>
                    <a:pt x="119121" y="53192"/>
                    <a:pt x="119699" y="53040"/>
                    <a:pt x="120276" y="52828"/>
                  </a:cubicBezTo>
                  <a:cubicBezTo>
                    <a:pt x="120671" y="52736"/>
                    <a:pt x="121097" y="52524"/>
                    <a:pt x="121553" y="52432"/>
                  </a:cubicBezTo>
                  <a:cubicBezTo>
                    <a:pt x="121978" y="52280"/>
                    <a:pt x="122343" y="52159"/>
                    <a:pt x="122769" y="52007"/>
                  </a:cubicBezTo>
                  <a:cubicBezTo>
                    <a:pt x="124623" y="51308"/>
                    <a:pt x="126447" y="50609"/>
                    <a:pt x="128270" y="49879"/>
                  </a:cubicBezTo>
                  <a:cubicBezTo>
                    <a:pt x="129152" y="49545"/>
                    <a:pt x="130033" y="49241"/>
                    <a:pt x="130915" y="48876"/>
                  </a:cubicBezTo>
                  <a:cubicBezTo>
                    <a:pt x="131431" y="48694"/>
                    <a:pt x="131918" y="48481"/>
                    <a:pt x="132465" y="48268"/>
                  </a:cubicBezTo>
                  <a:cubicBezTo>
                    <a:pt x="132526" y="48238"/>
                    <a:pt x="132617" y="48207"/>
                    <a:pt x="132678" y="48207"/>
                  </a:cubicBezTo>
                  <a:cubicBezTo>
                    <a:pt x="132374" y="48481"/>
                    <a:pt x="132070" y="48694"/>
                    <a:pt x="131827" y="48967"/>
                  </a:cubicBezTo>
                  <a:cubicBezTo>
                    <a:pt x="131371" y="49393"/>
                    <a:pt x="130945" y="49758"/>
                    <a:pt x="130489" y="50183"/>
                  </a:cubicBezTo>
                  <a:cubicBezTo>
                    <a:pt x="130003" y="50639"/>
                    <a:pt x="129486" y="51095"/>
                    <a:pt x="129000" y="51521"/>
                  </a:cubicBezTo>
                  <a:cubicBezTo>
                    <a:pt x="128544" y="51916"/>
                    <a:pt x="128027" y="52341"/>
                    <a:pt x="127510" y="52736"/>
                  </a:cubicBezTo>
                  <a:cubicBezTo>
                    <a:pt x="126538" y="53496"/>
                    <a:pt x="125535" y="54256"/>
                    <a:pt x="124592" y="55046"/>
                  </a:cubicBezTo>
                  <a:cubicBezTo>
                    <a:pt x="123620" y="55837"/>
                    <a:pt x="122647" y="56627"/>
                    <a:pt x="121674" y="57387"/>
                  </a:cubicBezTo>
                  <a:cubicBezTo>
                    <a:pt x="121188" y="57782"/>
                    <a:pt x="120671" y="58116"/>
                    <a:pt x="120155" y="58420"/>
                  </a:cubicBezTo>
                  <a:cubicBezTo>
                    <a:pt x="119608" y="58755"/>
                    <a:pt x="119060" y="59119"/>
                    <a:pt x="118483" y="59454"/>
                  </a:cubicBezTo>
                  <a:cubicBezTo>
                    <a:pt x="118027" y="59727"/>
                    <a:pt x="117601" y="59970"/>
                    <a:pt x="117145" y="60214"/>
                  </a:cubicBezTo>
                  <a:cubicBezTo>
                    <a:pt x="116994" y="60274"/>
                    <a:pt x="116811" y="60396"/>
                    <a:pt x="116659" y="60518"/>
                  </a:cubicBezTo>
                  <a:cubicBezTo>
                    <a:pt x="116203" y="60791"/>
                    <a:pt x="115778" y="61004"/>
                    <a:pt x="115322" y="61247"/>
                  </a:cubicBezTo>
                  <a:cubicBezTo>
                    <a:pt x="114866" y="61460"/>
                    <a:pt x="114410" y="61642"/>
                    <a:pt x="113954" y="61885"/>
                  </a:cubicBezTo>
                  <a:cubicBezTo>
                    <a:pt x="113468" y="62098"/>
                    <a:pt x="112920" y="62311"/>
                    <a:pt x="112404" y="62493"/>
                  </a:cubicBezTo>
                  <a:lnTo>
                    <a:pt x="110914" y="62949"/>
                  </a:lnTo>
                  <a:cubicBezTo>
                    <a:pt x="110398" y="63071"/>
                    <a:pt x="109851" y="63223"/>
                    <a:pt x="109334" y="63284"/>
                  </a:cubicBezTo>
                  <a:cubicBezTo>
                    <a:pt x="108726" y="63405"/>
                    <a:pt x="108057" y="63466"/>
                    <a:pt x="107449" y="63588"/>
                  </a:cubicBezTo>
                  <a:cubicBezTo>
                    <a:pt x="106233" y="63770"/>
                    <a:pt x="105018" y="64044"/>
                    <a:pt x="103771" y="64287"/>
                  </a:cubicBezTo>
                  <a:cubicBezTo>
                    <a:pt x="103194" y="64378"/>
                    <a:pt x="102586" y="64469"/>
                    <a:pt x="102039" y="64530"/>
                  </a:cubicBezTo>
                  <a:cubicBezTo>
                    <a:pt x="101522" y="64621"/>
                    <a:pt x="101036" y="64651"/>
                    <a:pt x="100549" y="64743"/>
                  </a:cubicBezTo>
                  <a:cubicBezTo>
                    <a:pt x="100276" y="64773"/>
                    <a:pt x="100063" y="64803"/>
                    <a:pt x="99790" y="64834"/>
                  </a:cubicBezTo>
                  <a:cubicBezTo>
                    <a:pt x="99455" y="64895"/>
                    <a:pt x="99090" y="64925"/>
                    <a:pt x="98786" y="65047"/>
                  </a:cubicBezTo>
                  <a:cubicBezTo>
                    <a:pt x="98726" y="65077"/>
                    <a:pt x="98695" y="65077"/>
                    <a:pt x="98604" y="65107"/>
                  </a:cubicBezTo>
                  <a:cubicBezTo>
                    <a:pt x="98695" y="65229"/>
                    <a:pt x="98695" y="65381"/>
                    <a:pt x="98726" y="65502"/>
                  </a:cubicBezTo>
                  <a:cubicBezTo>
                    <a:pt x="98908" y="65533"/>
                    <a:pt x="99060" y="65654"/>
                    <a:pt x="99151" y="65806"/>
                  </a:cubicBezTo>
                  <a:lnTo>
                    <a:pt x="99242" y="66019"/>
                  </a:lnTo>
                  <a:cubicBezTo>
                    <a:pt x="99334" y="66050"/>
                    <a:pt x="99455" y="66141"/>
                    <a:pt x="99516" y="66202"/>
                  </a:cubicBezTo>
                  <a:lnTo>
                    <a:pt x="99638" y="66323"/>
                  </a:lnTo>
                  <a:cubicBezTo>
                    <a:pt x="99820" y="66293"/>
                    <a:pt x="100063" y="66262"/>
                    <a:pt x="100245" y="66262"/>
                  </a:cubicBezTo>
                  <a:cubicBezTo>
                    <a:pt x="100580" y="66202"/>
                    <a:pt x="100884" y="66171"/>
                    <a:pt x="101218" y="66141"/>
                  </a:cubicBezTo>
                  <a:cubicBezTo>
                    <a:pt x="101522" y="66110"/>
                    <a:pt x="101826" y="66050"/>
                    <a:pt x="102191" y="66019"/>
                  </a:cubicBezTo>
                  <a:cubicBezTo>
                    <a:pt x="102495" y="65989"/>
                    <a:pt x="102799" y="65958"/>
                    <a:pt x="103133" y="65898"/>
                  </a:cubicBezTo>
                  <a:cubicBezTo>
                    <a:pt x="103802" y="65806"/>
                    <a:pt x="104501" y="65685"/>
                    <a:pt x="105170" y="65533"/>
                  </a:cubicBezTo>
                  <a:cubicBezTo>
                    <a:pt x="105747" y="65411"/>
                    <a:pt x="106355" y="65290"/>
                    <a:pt x="106933" y="65199"/>
                  </a:cubicBezTo>
                  <a:lnTo>
                    <a:pt x="108878" y="64834"/>
                  </a:lnTo>
                  <a:cubicBezTo>
                    <a:pt x="109729" y="64682"/>
                    <a:pt x="110580" y="64469"/>
                    <a:pt x="111461" y="64195"/>
                  </a:cubicBezTo>
                  <a:lnTo>
                    <a:pt x="111461" y="64195"/>
                  </a:lnTo>
                  <a:cubicBezTo>
                    <a:pt x="111370" y="64226"/>
                    <a:pt x="111310" y="64317"/>
                    <a:pt x="111249" y="64347"/>
                  </a:cubicBezTo>
                  <a:cubicBezTo>
                    <a:pt x="110428" y="64986"/>
                    <a:pt x="109577" y="65654"/>
                    <a:pt x="108726" y="66262"/>
                  </a:cubicBezTo>
                  <a:cubicBezTo>
                    <a:pt x="108179" y="66627"/>
                    <a:pt x="107692" y="66961"/>
                    <a:pt x="107115" y="67265"/>
                  </a:cubicBezTo>
                  <a:cubicBezTo>
                    <a:pt x="106963" y="67387"/>
                    <a:pt x="106781" y="67478"/>
                    <a:pt x="106629" y="67539"/>
                  </a:cubicBezTo>
                  <a:cubicBezTo>
                    <a:pt x="106446" y="67661"/>
                    <a:pt x="106203" y="67813"/>
                    <a:pt x="106051" y="67934"/>
                  </a:cubicBezTo>
                  <a:lnTo>
                    <a:pt x="106021" y="67965"/>
                  </a:lnTo>
                  <a:lnTo>
                    <a:pt x="106477" y="68633"/>
                  </a:lnTo>
                  <a:cubicBezTo>
                    <a:pt x="106598" y="68603"/>
                    <a:pt x="106659" y="68572"/>
                    <a:pt x="106781" y="68542"/>
                  </a:cubicBezTo>
                  <a:cubicBezTo>
                    <a:pt x="106993" y="68451"/>
                    <a:pt x="107267" y="68299"/>
                    <a:pt x="107510" y="68177"/>
                  </a:cubicBezTo>
                  <a:lnTo>
                    <a:pt x="108300" y="67721"/>
                  </a:lnTo>
                  <a:cubicBezTo>
                    <a:pt x="108756" y="67478"/>
                    <a:pt x="109182" y="67205"/>
                    <a:pt x="109577" y="66901"/>
                  </a:cubicBezTo>
                  <a:cubicBezTo>
                    <a:pt x="110002" y="66597"/>
                    <a:pt x="110428" y="66323"/>
                    <a:pt x="110854" y="66019"/>
                  </a:cubicBezTo>
                  <a:cubicBezTo>
                    <a:pt x="111522" y="65502"/>
                    <a:pt x="112221" y="64986"/>
                    <a:pt x="112890" y="64469"/>
                  </a:cubicBezTo>
                  <a:cubicBezTo>
                    <a:pt x="113194" y="64226"/>
                    <a:pt x="113468" y="64013"/>
                    <a:pt x="113741" y="63740"/>
                  </a:cubicBezTo>
                  <a:lnTo>
                    <a:pt x="114197" y="63162"/>
                  </a:lnTo>
                  <a:cubicBezTo>
                    <a:pt x="114714" y="62949"/>
                    <a:pt x="115261" y="62676"/>
                    <a:pt x="115747" y="62372"/>
                  </a:cubicBezTo>
                  <a:cubicBezTo>
                    <a:pt x="116811" y="61764"/>
                    <a:pt x="117875" y="61126"/>
                    <a:pt x="118939" y="60518"/>
                  </a:cubicBezTo>
                  <a:cubicBezTo>
                    <a:pt x="120033" y="59879"/>
                    <a:pt x="121127" y="59180"/>
                    <a:pt x="122161" y="58451"/>
                  </a:cubicBezTo>
                  <a:cubicBezTo>
                    <a:pt x="123194" y="57691"/>
                    <a:pt x="124167" y="56870"/>
                    <a:pt x="125200" y="56080"/>
                  </a:cubicBezTo>
                  <a:cubicBezTo>
                    <a:pt x="125292" y="55989"/>
                    <a:pt x="125352" y="55958"/>
                    <a:pt x="125444" y="55867"/>
                  </a:cubicBezTo>
                  <a:lnTo>
                    <a:pt x="125444" y="55867"/>
                  </a:lnTo>
                  <a:cubicBezTo>
                    <a:pt x="125170" y="56232"/>
                    <a:pt x="124927" y="56597"/>
                    <a:pt x="124714" y="56992"/>
                  </a:cubicBezTo>
                  <a:cubicBezTo>
                    <a:pt x="124471" y="57448"/>
                    <a:pt x="124258" y="57904"/>
                    <a:pt x="124076" y="58360"/>
                  </a:cubicBezTo>
                  <a:cubicBezTo>
                    <a:pt x="123954" y="58572"/>
                    <a:pt x="123833" y="58815"/>
                    <a:pt x="123772" y="59028"/>
                  </a:cubicBezTo>
                  <a:cubicBezTo>
                    <a:pt x="123681" y="59302"/>
                    <a:pt x="123620" y="59606"/>
                    <a:pt x="123529" y="59879"/>
                  </a:cubicBezTo>
                  <a:cubicBezTo>
                    <a:pt x="123407" y="60366"/>
                    <a:pt x="123377" y="60852"/>
                    <a:pt x="123255" y="61338"/>
                  </a:cubicBezTo>
                  <a:cubicBezTo>
                    <a:pt x="123194" y="61855"/>
                    <a:pt x="123103" y="62311"/>
                    <a:pt x="122951" y="62797"/>
                  </a:cubicBezTo>
                  <a:cubicBezTo>
                    <a:pt x="122890" y="63101"/>
                    <a:pt x="122769" y="63375"/>
                    <a:pt x="122617" y="63618"/>
                  </a:cubicBezTo>
                  <a:cubicBezTo>
                    <a:pt x="122556" y="63740"/>
                    <a:pt x="122465" y="63861"/>
                    <a:pt x="122404" y="63922"/>
                  </a:cubicBezTo>
                  <a:cubicBezTo>
                    <a:pt x="122313" y="64044"/>
                    <a:pt x="122191" y="64135"/>
                    <a:pt x="122130" y="64226"/>
                  </a:cubicBezTo>
                  <a:cubicBezTo>
                    <a:pt x="121948" y="64439"/>
                    <a:pt x="121735" y="64591"/>
                    <a:pt x="121553" y="64743"/>
                  </a:cubicBezTo>
                  <a:cubicBezTo>
                    <a:pt x="121370" y="64895"/>
                    <a:pt x="121219" y="64986"/>
                    <a:pt x="120975" y="65107"/>
                  </a:cubicBezTo>
                  <a:cubicBezTo>
                    <a:pt x="120884" y="65138"/>
                    <a:pt x="120793" y="65229"/>
                    <a:pt x="120671" y="65259"/>
                  </a:cubicBezTo>
                  <a:cubicBezTo>
                    <a:pt x="120580" y="65351"/>
                    <a:pt x="120428" y="65381"/>
                    <a:pt x="120307" y="65442"/>
                  </a:cubicBezTo>
                  <a:cubicBezTo>
                    <a:pt x="120155" y="65533"/>
                    <a:pt x="120033" y="65594"/>
                    <a:pt x="119881" y="65685"/>
                  </a:cubicBezTo>
                  <a:cubicBezTo>
                    <a:pt x="119760" y="65746"/>
                    <a:pt x="119608" y="65837"/>
                    <a:pt x="119516" y="65898"/>
                  </a:cubicBezTo>
                  <a:cubicBezTo>
                    <a:pt x="119425" y="65958"/>
                    <a:pt x="119364" y="66019"/>
                    <a:pt x="119273" y="66110"/>
                  </a:cubicBezTo>
                  <a:cubicBezTo>
                    <a:pt x="119364" y="66171"/>
                    <a:pt x="119425" y="66262"/>
                    <a:pt x="119456" y="66354"/>
                  </a:cubicBezTo>
                  <a:cubicBezTo>
                    <a:pt x="119456" y="66414"/>
                    <a:pt x="119516" y="66445"/>
                    <a:pt x="119516" y="66475"/>
                  </a:cubicBezTo>
                  <a:cubicBezTo>
                    <a:pt x="119547" y="66506"/>
                    <a:pt x="119547" y="66566"/>
                    <a:pt x="119577" y="66597"/>
                  </a:cubicBezTo>
                  <a:lnTo>
                    <a:pt x="119577" y="66627"/>
                  </a:lnTo>
                  <a:cubicBezTo>
                    <a:pt x="119668" y="66597"/>
                    <a:pt x="119699" y="66566"/>
                    <a:pt x="119760" y="66506"/>
                  </a:cubicBezTo>
                  <a:cubicBezTo>
                    <a:pt x="119972" y="66414"/>
                    <a:pt x="120124" y="66293"/>
                    <a:pt x="120276" y="66171"/>
                  </a:cubicBezTo>
                  <a:cubicBezTo>
                    <a:pt x="120459" y="66050"/>
                    <a:pt x="120611" y="65958"/>
                    <a:pt x="120793" y="65837"/>
                  </a:cubicBezTo>
                  <a:cubicBezTo>
                    <a:pt x="120975" y="65715"/>
                    <a:pt x="121188" y="65654"/>
                    <a:pt x="121370" y="65502"/>
                  </a:cubicBezTo>
                  <a:cubicBezTo>
                    <a:pt x="121431" y="65442"/>
                    <a:pt x="121522" y="65381"/>
                    <a:pt x="121583" y="65290"/>
                  </a:cubicBezTo>
                  <a:cubicBezTo>
                    <a:pt x="121674" y="65229"/>
                    <a:pt x="121796" y="65138"/>
                    <a:pt x="121857" y="65077"/>
                  </a:cubicBezTo>
                  <a:cubicBezTo>
                    <a:pt x="122039" y="64895"/>
                    <a:pt x="122282" y="64682"/>
                    <a:pt x="122465" y="64499"/>
                  </a:cubicBezTo>
                  <a:cubicBezTo>
                    <a:pt x="122647" y="64317"/>
                    <a:pt x="122799" y="64135"/>
                    <a:pt x="122921" y="63922"/>
                  </a:cubicBezTo>
                  <a:cubicBezTo>
                    <a:pt x="123073" y="63740"/>
                    <a:pt x="123164" y="63527"/>
                    <a:pt x="123255" y="63284"/>
                  </a:cubicBezTo>
                  <a:lnTo>
                    <a:pt x="123255" y="63284"/>
                  </a:lnTo>
                  <a:cubicBezTo>
                    <a:pt x="123255" y="63405"/>
                    <a:pt x="123255" y="63527"/>
                    <a:pt x="123225" y="63618"/>
                  </a:cubicBezTo>
                  <a:cubicBezTo>
                    <a:pt x="123225" y="63770"/>
                    <a:pt x="123194" y="63922"/>
                    <a:pt x="123164" y="64135"/>
                  </a:cubicBezTo>
                  <a:cubicBezTo>
                    <a:pt x="123164" y="64287"/>
                    <a:pt x="123103" y="64439"/>
                    <a:pt x="123103" y="64591"/>
                  </a:cubicBezTo>
                  <a:lnTo>
                    <a:pt x="123103" y="65107"/>
                  </a:lnTo>
                  <a:cubicBezTo>
                    <a:pt x="123103" y="65290"/>
                    <a:pt x="123073" y="65533"/>
                    <a:pt x="123073" y="65715"/>
                  </a:cubicBezTo>
                  <a:cubicBezTo>
                    <a:pt x="123042" y="65898"/>
                    <a:pt x="123042" y="66110"/>
                    <a:pt x="123073" y="66293"/>
                  </a:cubicBezTo>
                  <a:cubicBezTo>
                    <a:pt x="123164" y="66171"/>
                    <a:pt x="123225" y="66110"/>
                    <a:pt x="123316" y="65989"/>
                  </a:cubicBezTo>
                  <a:cubicBezTo>
                    <a:pt x="123377" y="65898"/>
                    <a:pt x="123468" y="65837"/>
                    <a:pt x="123529" y="65715"/>
                  </a:cubicBezTo>
                  <a:cubicBezTo>
                    <a:pt x="123620" y="65594"/>
                    <a:pt x="123681" y="65533"/>
                    <a:pt x="123711" y="65411"/>
                  </a:cubicBezTo>
                  <a:cubicBezTo>
                    <a:pt x="123802" y="65229"/>
                    <a:pt x="123802" y="64986"/>
                    <a:pt x="123802" y="64803"/>
                  </a:cubicBezTo>
                  <a:cubicBezTo>
                    <a:pt x="123802" y="64591"/>
                    <a:pt x="123772" y="64347"/>
                    <a:pt x="123711" y="64135"/>
                  </a:cubicBezTo>
                  <a:cubicBezTo>
                    <a:pt x="123681" y="63861"/>
                    <a:pt x="123681" y="63618"/>
                    <a:pt x="123681" y="63375"/>
                  </a:cubicBezTo>
                  <a:cubicBezTo>
                    <a:pt x="123650" y="63010"/>
                    <a:pt x="123620" y="62676"/>
                    <a:pt x="123559" y="62311"/>
                  </a:cubicBezTo>
                  <a:cubicBezTo>
                    <a:pt x="123711" y="61885"/>
                    <a:pt x="123833" y="61429"/>
                    <a:pt x="123924" y="60974"/>
                  </a:cubicBezTo>
                  <a:cubicBezTo>
                    <a:pt x="123985" y="60639"/>
                    <a:pt x="124076" y="60244"/>
                    <a:pt x="124136" y="59910"/>
                  </a:cubicBezTo>
                  <a:cubicBezTo>
                    <a:pt x="124136" y="59879"/>
                    <a:pt x="124167" y="59788"/>
                    <a:pt x="124167" y="59758"/>
                  </a:cubicBezTo>
                  <a:cubicBezTo>
                    <a:pt x="124258" y="59484"/>
                    <a:pt x="124319" y="59271"/>
                    <a:pt x="124440" y="58998"/>
                  </a:cubicBezTo>
                  <a:cubicBezTo>
                    <a:pt x="124562" y="58724"/>
                    <a:pt x="124684" y="58512"/>
                    <a:pt x="124775" y="58238"/>
                  </a:cubicBezTo>
                  <a:cubicBezTo>
                    <a:pt x="125010" y="57767"/>
                    <a:pt x="125217" y="57268"/>
                    <a:pt x="125506" y="56823"/>
                  </a:cubicBezTo>
                  <a:lnTo>
                    <a:pt x="125506" y="56823"/>
                  </a:lnTo>
                  <a:cubicBezTo>
                    <a:pt x="125504" y="56833"/>
                    <a:pt x="125504" y="56840"/>
                    <a:pt x="125504" y="56840"/>
                  </a:cubicBezTo>
                  <a:cubicBezTo>
                    <a:pt x="125535" y="56840"/>
                    <a:pt x="125535" y="56779"/>
                    <a:pt x="125535" y="56779"/>
                  </a:cubicBezTo>
                  <a:lnTo>
                    <a:pt x="125535" y="56779"/>
                  </a:lnTo>
                  <a:cubicBezTo>
                    <a:pt x="125525" y="56794"/>
                    <a:pt x="125515" y="56808"/>
                    <a:pt x="125506" y="56823"/>
                  </a:cubicBezTo>
                  <a:lnTo>
                    <a:pt x="125506" y="56823"/>
                  </a:lnTo>
                  <a:cubicBezTo>
                    <a:pt x="125508" y="56805"/>
                    <a:pt x="125515" y="56779"/>
                    <a:pt x="125535" y="56779"/>
                  </a:cubicBezTo>
                  <a:lnTo>
                    <a:pt x="125535" y="56749"/>
                  </a:lnTo>
                  <a:cubicBezTo>
                    <a:pt x="125808" y="56323"/>
                    <a:pt x="126082" y="55958"/>
                    <a:pt x="126355" y="55563"/>
                  </a:cubicBezTo>
                  <a:cubicBezTo>
                    <a:pt x="126659" y="55168"/>
                    <a:pt x="126994" y="54773"/>
                    <a:pt x="127298" y="54408"/>
                  </a:cubicBezTo>
                  <a:cubicBezTo>
                    <a:pt x="127480" y="54165"/>
                    <a:pt x="127662" y="53952"/>
                    <a:pt x="127875" y="53679"/>
                  </a:cubicBezTo>
                  <a:cubicBezTo>
                    <a:pt x="127906" y="53648"/>
                    <a:pt x="127936" y="53648"/>
                    <a:pt x="127966" y="53587"/>
                  </a:cubicBezTo>
                  <a:cubicBezTo>
                    <a:pt x="128483" y="53223"/>
                    <a:pt x="128969" y="52797"/>
                    <a:pt x="129456" y="52372"/>
                  </a:cubicBezTo>
                  <a:cubicBezTo>
                    <a:pt x="129912" y="52007"/>
                    <a:pt x="130337" y="51581"/>
                    <a:pt x="130793" y="51217"/>
                  </a:cubicBezTo>
                  <a:cubicBezTo>
                    <a:pt x="131735" y="50335"/>
                    <a:pt x="132647" y="49423"/>
                    <a:pt x="133681" y="48633"/>
                  </a:cubicBezTo>
                  <a:cubicBezTo>
                    <a:pt x="134137" y="48238"/>
                    <a:pt x="134653" y="47903"/>
                    <a:pt x="135170" y="47599"/>
                  </a:cubicBezTo>
                  <a:cubicBezTo>
                    <a:pt x="135656" y="47296"/>
                    <a:pt x="136143" y="46961"/>
                    <a:pt x="136629" y="46657"/>
                  </a:cubicBezTo>
                  <a:cubicBezTo>
                    <a:pt x="136903" y="46505"/>
                    <a:pt x="137176" y="46292"/>
                    <a:pt x="137450" y="46141"/>
                  </a:cubicBezTo>
                  <a:cubicBezTo>
                    <a:pt x="137693" y="45989"/>
                    <a:pt x="137967" y="45837"/>
                    <a:pt x="138240" y="45654"/>
                  </a:cubicBezTo>
                  <a:lnTo>
                    <a:pt x="139821" y="44530"/>
                  </a:lnTo>
                  <a:cubicBezTo>
                    <a:pt x="140094" y="44317"/>
                    <a:pt x="140368" y="44134"/>
                    <a:pt x="140641" y="43922"/>
                  </a:cubicBezTo>
                  <a:cubicBezTo>
                    <a:pt x="140976" y="43678"/>
                    <a:pt x="141310" y="43466"/>
                    <a:pt x="141644" y="43253"/>
                  </a:cubicBezTo>
                  <a:cubicBezTo>
                    <a:pt x="142040" y="43010"/>
                    <a:pt x="142465" y="42736"/>
                    <a:pt x="142830" y="42463"/>
                  </a:cubicBezTo>
                  <a:cubicBezTo>
                    <a:pt x="143225" y="42189"/>
                    <a:pt x="143590" y="41976"/>
                    <a:pt x="143985" y="41703"/>
                  </a:cubicBezTo>
                  <a:cubicBezTo>
                    <a:pt x="144806" y="41186"/>
                    <a:pt x="145596" y="40609"/>
                    <a:pt x="146447" y="40061"/>
                  </a:cubicBezTo>
                  <a:cubicBezTo>
                    <a:pt x="146903" y="39757"/>
                    <a:pt x="147328" y="39453"/>
                    <a:pt x="147724" y="39150"/>
                  </a:cubicBezTo>
                  <a:cubicBezTo>
                    <a:pt x="148088" y="38937"/>
                    <a:pt x="148423" y="38694"/>
                    <a:pt x="148727" y="38450"/>
                  </a:cubicBezTo>
                  <a:cubicBezTo>
                    <a:pt x="150307" y="37295"/>
                    <a:pt x="151918" y="36171"/>
                    <a:pt x="153438" y="34985"/>
                  </a:cubicBezTo>
                  <a:cubicBezTo>
                    <a:pt x="154107" y="34438"/>
                    <a:pt x="154806" y="33952"/>
                    <a:pt x="155444" y="33435"/>
                  </a:cubicBezTo>
                  <a:lnTo>
                    <a:pt x="155444" y="33435"/>
                  </a:lnTo>
                  <a:cubicBezTo>
                    <a:pt x="155383" y="33526"/>
                    <a:pt x="155322" y="33618"/>
                    <a:pt x="155262" y="33739"/>
                  </a:cubicBezTo>
                  <a:cubicBezTo>
                    <a:pt x="155140" y="33952"/>
                    <a:pt x="154988" y="34134"/>
                    <a:pt x="154867" y="34377"/>
                  </a:cubicBezTo>
                  <a:cubicBezTo>
                    <a:pt x="154502" y="35016"/>
                    <a:pt x="154107" y="35654"/>
                    <a:pt x="153772" y="36323"/>
                  </a:cubicBezTo>
                  <a:cubicBezTo>
                    <a:pt x="153560" y="36536"/>
                    <a:pt x="153316" y="36809"/>
                    <a:pt x="153164" y="37113"/>
                  </a:cubicBezTo>
                  <a:cubicBezTo>
                    <a:pt x="152952" y="37478"/>
                    <a:pt x="152739" y="37903"/>
                    <a:pt x="152556" y="38298"/>
                  </a:cubicBezTo>
                  <a:cubicBezTo>
                    <a:pt x="152556" y="38298"/>
                    <a:pt x="152556" y="38329"/>
                    <a:pt x="152526" y="38329"/>
                  </a:cubicBezTo>
                  <a:cubicBezTo>
                    <a:pt x="152070" y="39089"/>
                    <a:pt x="151584" y="39818"/>
                    <a:pt x="151128" y="40578"/>
                  </a:cubicBezTo>
                  <a:cubicBezTo>
                    <a:pt x="150915" y="40912"/>
                    <a:pt x="150702" y="41216"/>
                    <a:pt x="150550" y="41551"/>
                  </a:cubicBezTo>
                  <a:lnTo>
                    <a:pt x="150094" y="42463"/>
                  </a:lnTo>
                  <a:cubicBezTo>
                    <a:pt x="149790" y="43040"/>
                    <a:pt x="149547" y="43648"/>
                    <a:pt x="149304" y="44226"/>
                  </a:cubicBezTo>
                  <a:cubicBezTo>
                    <a:pt x="149061" y="44773"/>
                    <a:pt x="148787" y="45320"/>
                    <a:pt x="148544" y="45837"/>
                  </a:cubicBezTo>
                  <a:cubicBezTo>
                    <a:pt x="148483" y="45928"/>
                    <a:pt x="148453" y="45989"/>
                    <a:pt x="148423" y="46049"/>
                  </a:cubicBezTo>
                  <a:cubicBezTo>
                    <a:pt x="148180" y="46384"/>
                    <a:pt x="147997" y="46688"/>
                    <a:pt x="147724" y="46992"/>
                  </a:cubicBezTo>
                  <a:cubicBezTo>
                    <a:pt x="147511" y="47265"/>
                    <a:pt x="147268" y="47508"/>
                    <a:pt x="147024" y="47751"/>
                  </a:cubicBezTo>
                  <a:cubicBezTo>
                    <a:pt x="146751" y="48025"/>
                    <a:pt x="146447" y="48268"/>
                    <a:pt x="146173" y="48511"/>
                  </a:cubicBezTo>
                  <a:cubicBezTo>
                    <a:pt x="145869" y="48785"/>
                    <a:pt x="145596" y="49028"/>
                    <a:pt x="145292" y="49302"/>
                  </a:cubicBezTo>
                  <a:lnTo>
                    <a:pt x="145262" y="49332"/>
                  </a:lnTo>
                  <a:lnTo>
                    <a:pt x="145211" y="49408"/>
                  </a:lnTo>
                  <a:lnTo>
                    <a:pt x="145110" y="49484"/>
                  </a:lnTo>
                  <a:cubicBezTo>
                    <a:pt x="144623" y="49940"/>
                    <a:pt x="144198" y="50457"/>
                    <a:pt x="143742" y="50943"/>
                  </a:cubicBezTo>
                  <a:lnTo>
                    <a:pt x="143073" y="51612"/>
                  </a:lnTo>
                  <a:cubicBezTo>
                    <a:pt x="142830" y="51855"/>
                    <a:pt x="142647" y="52068"/>
                    <a:pt x="142404" y="52341"/>
                  </a:cubicBezTo>
                  <a:cubicBezTo>
                    <a:pt x="142009" y="52797"/>
                    <a:pt x="141614" y="53283"/>
                    <a:pt x="141249" y="53800"/>
                  </a:cubicBezTo>
                  <a:lnTo>
                    <a:pt x="140094" y="55259"/>
                  </a:lnTo>
                  <a:cubicBezTo>
                    <a:pt x="139942" y="55502"/>
                    <a:pt x="139760" y="55685"/>
                    <a:pt x="139608" y="55867"/>
                  </a:cubicBezTo>
                  <a:cubicBezTo>
                    <a:pt x="139426" y="56110"/>
                    <a:pt x="139213" y="56323"/>
                    <a:pt x="139061" y="56597"/>
                  </a:cubicBezTo>
                  <a:cubicBezTo>
                    <a:pt x="138726" y="57174"/>
                    <a:pt x="138574" y="57812"/>
                    <a:pt x="138514" y="58451"/>
                  </a:cubicBezTo>
                  <a:cubicBezTo>
                    <a:pt x="138848" y="58268"/>
                    <a:pt x="139182" y="58086"/>
                    <a:pt x="139517" y="57843"/>
                  </a:cubicBezTo>
                  <a:cubicBezTo>
                    <a:pt x="139821" y="57660"/>
                    <a:pt x="140064" y="57387"/>
                    <a:pt x="140277" y="57144"/>
                  </a:cubicBezTo>
                  <a:cubicBezTo>
                    <a:pt x="140672" y="56688"/>
                    <a:pt x="141097" y="56171"/>
                    <a:pt x="141462" y="55685"/>
                  </a:cubicBezTo>
                  <a:cubicBezTo>
                    <a:pt x="142222" y="54712"/>
                    <a:pt x="142982" y="53679"/>
                    <a:pt x="143833" y="52767"/>
                  </a:cubicBezTo>
                  <a:cubicBezTo>
                    <a:pt x="144198" y="52341"/>
                    <a:pt x="144623" y="51916"/>
                    <a:pt x="144988" y="51460"/>
                  </a:cubicBezTo>
                  <a:cubicBezTo>
                    <a:pt x="145383" y="51065"/>
                    <a:pt x="145748" y="50609"/>
                    <a:pt x="146173" y="50183"/>
                  </a:cubicBezTo>
                  <a:cubicBezTo>
                    <a:pt x="146356" y="50001"/>
                    <a:pt x="146599" y="49788"/>
                    <a:pt x="146812" y="49606"/>
                  </a:cubicBezTo>
                  <a:cubicBezTo>
                    <a:pt x="146933" y="49484"/>
                    <a:pt x="147055" y="49423"/>
                    <a:pt x="147176" y="49302"/>
                  </a:cubicBezTo>
                  <a:lnTo>
                    <a:pt x="147176" y="49302"/>
                  </a:lnTo>
                  <a:cubicBezTo>
                    <a:pt x="147116" y="49545"/>
                    <a:pt x="147116" y="49758"/>
                    <a:pt x="147116" y="50001"/>
                  </a:cubicBezTo>
                  <a:cubicBezTo>
                    <a:pt x="147663" y="49545"/>
                    <a:pt x="148149" y="49028"/>
                    <a:pt x="148483" y="48420"/>
                  </a:cubicBezTo>
                  <a:cubicBezTo>
                    <a:pt x="148635" y="48177"/>
                    <a:pt x="148757" y="47903"/>
                    <a:pt x="148909" y="47630"/>
                  </a:cubicBezTo>
                  <a:lnTo>
                    <a:pt x="148939" y="47599"/>
                  </a:lnTo>
                  <a:cubicBezTo>
                    <a:pt x="149365" y="47113"/>
                    <a:pt x="149699" y="46536"/>
                    <a:pt x="150003" y="45928"/>
                  </a:cubicBezTo>
                  <a:lnTo>
                    <a:pt x="150824" y="44226"/>
                  </a:lnTo>
                  <a:cubicBezTo>
                    <a:pt x="151006" y="43830"/>
                    <a:pt x="151189" y="43466"/>
                    <a:pt x="151371" y="43101"/>
                  </a:cubicBezTo>
                  <a:cubicBezTo>
                    <a:pt x="152040" y="42037"/>
                    <a:pt x="152678" y="40973"/>
                    <a:pt x="153347" y="39970"/>
                  </a:cubicBezTo>
                  <a:cubicBezTo>
                    <a:pt x="153742" y="39393"/>
                    <a:pt x="154076" y="38815"/>
                    <a:pt x="154471" y="38207"/>
                  </a:cubicBezTo>
                  <a:cubicBezTo>
                    <a:pt x="154471" y="38207"/>
                    <a:pt x="154471" y="38177"/>
                    <a:pt x="154502" y="38177"/>
                  </a:cubicBezTo>
                  <a:cubicBezTo>
                    <a:pt x="154502" y="38177"/>
                    <a:pt x="154502" y="38146"/>
                    <a:pt x="154532" y="38146"/>
                  </a:cubicBezTo>
                  <a:cubicBezTo>
                    <a:pt x="154715" y="37782"/>
                    <a:pt x="154927" y="37478"/>
                    <a:pt x="155110" y="37143"/>
                  </a:cubicBezTo>
                  <a:lnTo>
                    <a:pt x="156022" y="35563"/>
                  </a:lnTo>
                  <a:cubicBezTo>
                    <a:pt x="156022" y="35502"/>
                    <a:pt x="156052" y="35502"/>
                    <a:pt x="156052" y="35472"/>
                  </a:cubicBezTo>
                  <a:cubicBezTo>
                    <a:pt x="156356" y="35107"/>
                    <a:pt x="156660" y="34742"/>
                    <a:pt x="156994" y="34377"/>
                  </a:cubicBezTo>
                  <a:lnTo>
                    <a:pt x="157906" y="33222"/>
                  </a:lnTo>
                  <a:cubicBezTo>
                    <a:pt x="158210" y="32858"/>
                    <a:pt x="158484" y="32432"/>
                    <a:pt x="158788" y="32007"/>
                  </a:cubicBezTo>
                  <a:cubicBezTo>
                    <a:pt x="159061" y="31611"/>
                    <a:pt x="159365" y="31186"/>
                    <a:pt x="159639" y="30730"/>
                  </a:cubicBezTo>
                  <a:cubicBezTo>
                    <a:pt x="159730" y="30548"/>
                    <a:pt x="159882" y="30304"/>
                    <a:pt x="160003" y="30122"/>
                  </a:cubicBezTo>
                  <a:cubicBezTo>
                    <a:pt x="160155" y="29879"/>
                    <a:pt x="160307" y="29697"/>
                    <a:pt x="160459" y="29514"/>
                  </a:cubicBezTo>
                  <a:cubicBezTo>
                    <a:pt x="160611" y="29332"/>
                    <a:pt x="160733" y="29119"/>
                    <a:pt x="160885" y="28937"/>
                  </a:cubicBezTo>
                  <a:cubicBezTo>
                    <a:pt x="161006" y="28785"/>
                    <a:pt x="161158" y="28633"/>
                    <a:pt x="161250" y="28481"/>
                  </a:cubicBezTo>
                  <a:cubicBezTo>
                    <a:pt x="161402" y="28359"/>
                    <a:pt x="161614" y="28268"/>
                    <a:pt x="161766" y="28146"/>
                  </a:cubicBezTo>
                  <a:cubicBezTo>
                    <a:pt x="162101" y="27903"/>
                    <a:pt x="162435" y="27660"/>
                    <a:pt x="162769" y="27386"/>
                  </a:cubicBezTo>
                  <a:cubicBezTo>
                    <a:pt x="163438" y="26900"/>
                    <a:pt x="164076" y="26353"/>
                    <a:pt x="164715" y="25867"/>
                  </a:cubicBezTo>
                  <a:cubicBezTo>
                    <a:pt x="165353" y="25411"/>
                    <a:pt x="166052" y="24985"/>
                    <a:pt x="166690" y="24529"/>
                  </a:cubicBezTo>
                  <a:cubicBezTo>
                    <a:pt x="167025" y="24316"/>
                    <a:pt x="167390" y="24073"/>
                    <a:pt x="167724" y="23800"/>
                  </a:cubicBezTo>
                  <a:cubicBezTo>
                    <a:pt x="168058" y="23496"/>
                    <a:pt x="168393" y="23192"/>
                    <a:pt x="168697" y="22857"/>
                  </a:cubicBezTo>
                  <a:cubicBezTo>
                    <a:pt x="168970" y="22554"/>
                    <a:pt x="169213" y="22219"/>
                    <a:pt x="169456" y="21915"/>
                  </a:cubicBezTo>
                  <a:cubicBezTo>
                    <a:pt x="169700" y="21611"/>
                    <a:pt x="169912" y="21277"/>
                    <a:pt x="170156" y="20912"/>
                  </a:cubicBezTo>
                  <a:cubicBezTo>
                    <a:pt x="170308" y="20699"/>
                    <a:pt x="170460" y="20517"/>
                    <a:pt x="170612" y="20274"/>
                  </a:cubicBezTo>
                  <a:cubicBezTo>
                    <a:pt x="170672" y="20243"/>
                    <a:pt x="170764" y="20152"/>
                    <a:pt x="170824" y="20122"/>
                  </a:cubicBezTo>
                  <a:cubicBezTo>
                    <a:pt x="171523" y="19666"/>
                    <a:pt x="172192" y="19210"/>
                    <a:pt x="172891" y="18724"/>
                  </a:cubicBezTo>
                  <a:cubicBezTo>
                    <a:pt x="173256" y="18420"/>
                    <a:pt x="173651" y="18085"/>
                    <a:pt x="173985" y="17721"/>
                  </a:cubicBezTo>
                  <a:cubicBezTo>
                    <a:pt x="174289" y="17417"/>
                    <a:pt x="174593" y="17082"/>
                    <a:pt x="174867" y="16748"/>
                  </a:cubicBezTo>
                  <a:cubicBezTo>
                    <a:pt x="175384" y="16049"/>
                    <a:pt x="175809" y="15289"/>
                    <a:pt x="176387" y="14651"/>
                  </a:cubicBezTo>
                  <a:cubicBezTo>
                    <a:pt x="176903" y="14164"/>
                    <a:pt x="177572" y="13739"/>
                    <a:pt x="178089" y="13222"/>
                  </a:cubicBezTo>
                  <a:cubicBezTo>
                    <a:pt x="178697" y="12553"/>
                    <a:pt x="179153" y="11763"/>
                    <a:pt x="179639" y="11034"/>
                  </a:cubicBezTo>
                  <a:cubicBezTo>
                    <a:pt x="180095" y="10335"/>
                    <a:pt x="180551" y="9605"/>
                    <a:pt x="181098" y="8906"/>
                  </a:cubicBezTo>
                  <a:cubicBezTo>
                    <a:pt x="181372" y="8572"/>
                    <a:pt x="181615" y="8268"/>
                    <a:pt x="181919" y="7964"/>
                  </a:cubicBezTo>
                  <a:cubicBezTo>
                    <a:pt x="182192" y="7660"/>
                    <a:pt x="182496" y="7386"/>
                    <a:pt x="182770" y="7082"/>
                  </a:cubicBezTo>
                  <a:cubicBezTo>
                    <a:pt x="183287" y="6535"/>
                    <a:pt x="183712" y="5866"/>
                    <a:pt x="184168" y="5258"/>
                  </a:cubicBezTo>
                  <a:cubicBezTo>
                    <a:pt x="184594" y="4651"/>
                    <a:pt x="185049" y="4043"/>
                    <a:pt x="185536" y="3496"/>
                  </a:cubicBezTo>
                  <a:cubicBezTo>
                    <a:pt x="186022" y="2888"/>
                    <a:pt x="186569" y="2340"/>
                    <a:pt x="187025" y="1733"/>
                  </a:cubicBezTo>
                  <a:cubicBezTo>
                    <a:pt x="187092" y="1811"/>
                    <a:pt x="187149" y="1846"/>
                    <a:pt x="187198" y="1846"/>
                  </a:cubicBezTo>
                  <a:cubicBezTo>
                    <a:pt x="187412" y="1846"/>
                    <a:pt x="187462" y="1156"/>
                    <a:pt x="187512" y="486"/>
                  </a:cubicBezTo>
                  <a:lnTo>
                    <a:pt x="187512" y="486"/>
                  </a:lnTo>
                  <a:lnTo>
                    <a:pt x="187177" y="608"/>
                  </a:lnTo>
                  <a:lnTo>
                    <a:pt x="187177" y="182"/>
                  </a:lnTo>
                  <a:cubicBezTo>
                    <a:pt x="187177" y="91"/>
                    <a:pt x="187177" y="61"/>
                    <a:pt x="187147" y="0"/>
                  </a:cubicBezTo>
                  <a:lnTo>
                    <a:pt x="187086" y="0"/>
                  </a:lnTo>
                  <a:cubicBezTo>
                    <a:pt x="187056" y="0"/>
                    <a:pt x="187025" y="30"/>
                    <a:pt x="186934" y="30"/>
                  </a:cubicBezTo>
                  <a:lnTo>
                    <a:pt x="18693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7" name="Google Shape;23274;p77">
              <a:extLst>
                <a:ext uri="{FF2B5EF4-FFF2-40B4-BE49-F238E27FC236}">
                  <a16:creationId xmlns:a16="http://schemas.microsoft.com/office/drawing/2014/main" id="{BA4C102C-4B56-9024-CFC5-30C473772981}"/>
                </a:ext>
              </a:extLst>
            </p:cNvPr>
            <p:cNvSpPr/>
            <p:nvPr/>
          </p:nvSpPr>
          <p:spPr>
            <a:xfrm flipH="1">
              <a:off x="792763" y="1044775"/>
              <a:ext cx="1525" cy="800"/>
            </a:xfrm>
            <a:custGeom>
              <a:avLst/>
              <a:gdLst/>
              <a:ahLst/>
              <a:cxnLst/>
              <a:rect l="l" t="t" r="r" b="b"/>
              <a:pathLst>
                <a:path w="61" h="32" extrusionOk="0">
                  <a:moveTo>
                    <a:pt x="61" y="1"/>
                  </a:moveTo>
                  <a:lnTo>
                    <a:pt x="61" y="1"/>
                  </a:lnTo>
                  <a:cubicBezTo>
                    <a:pt x="61" y="1"/>
                    <a:pt x="61" y="14"/>
                    <a:pt x="44" y="23"/>
                  </a:cubicBezTo>
                  <a:lnTo>
                    <a:pt x="44" y="23"/>
                  </a:lnTo>
                  <a:cubicBezTo>
                    <a:pt x="54" y="18"/>
                    <a:pt x="61" y="12"/>
                    <a:pt x="61" y="1"/>
                  </a:cubicBezTo>
                  <a:close/>
                  <a:moveTo>
                    <a:pt x="44" y="23"/>
                  </a:moveTo>
                  <a:cubicBezTo>
                    <a:pt x="26" y="31"/>
                    <a:pt x="0" y="31"/>
                    <a:pt x="0" y="31"/>
                  </a:cubicBezTo>
                  <a:cubicBezTo>
                    <a:pt x="21" y="31"/>
                    <a:pt x="35" y="28"/>
                    <a:pt x="44" y="23"/>
                  </a:cubicBez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8" name="Google Shape;23275;p77">
              <a:extLst>
                <a:ext uri="{FF2B5EF4-FFF2-40B4-BE49-F238E27FC236}">
                  <a16:creationId xmlns:a16="http://schemas.microsoft.com/office/drawing/2014/main" id="{185FDC9A-EAD9-89B6-7B7B-E6D0E8AD4CA9}"/>
                </a:ext>
              </a:extLst>
            </p:cNvPr>
            <p:cNvSpPr/>
            <p:nvPr/>
          </p:nvSpPr>
          <p:spPr>
            <a:xfrm flipH="1">
              <a:off x="1687138" y="151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79" name="Google Shape;23276;p77">
              <a:extLst>
                <a:ext uri="{FF2B5EF4-FFF2-40B4-BE49-F238E27FC236}">
                  <a16:creationId xmlns:a16="http://schemas.microsoft.com/office/drawing/2014/main" id="{7FC1DE41-EF26-447E-4846-452F83FC0C7C}"/>
                </a:ext>
              </a:extLst>
            </p:cNvPr>
            <p:cNvSpPr/>
            <p:nvPr/>
          </p:nvSpPr>
          <p:spPr>
            <a:xfrm flipH="1">
              <a:off x="4058763" y="1903425"/>
              <a:ext cx="122375" cy="97525"/>
            </a:xfrm>
            <a:custGeom>
              <a:avLst/>
              <a:gdLst/>
              <a:ahLst/>
              <a:cxnLst/>
              <a:rect l="l" t="t" r="r" b="b"/>
              <a:pathLst>
                <a:path w="4895" h="3901" extrusionOk="0">
                  <a:moveTo>
                    <a:pt x="3108" y="1"/>
                  </a:moveTo>
                  <a:cubicBezTo>
                    <a:pt x="2261" y="1"/>
                    <a:pt x="1501" y="444"/>
                    <a:pt x="912" y="944"/>
                  </a:cubicBezTo>
                  <a:cubicBezTo>
                    <a:pt x="456" y="1339"/>
                    <a:pt x="152" y="2008"/>
                    <a:pt x="61" y="2616"/>
                  </a:cubicBezTo>
                  <a:cubicBezTo>
                    <a:pt x="31" y="2798"/>
                    <a:pt x="0" y="3254"/>
                    <a:pt x="183" y="3467"/>
                  </a:cubicBezTo>
                  <a:cubicBezTo>
                    <a:pt x="513" y="3781"/>
                    <a:pt x="997" y="3901"/>
                    <a:pt x="1493" y="3901"/>
                  </a:cubicBezTo>
                  <a:cubicBezTo>
                    <a:pt x="1956" y="3901"/>
                    <a:pt x="2430" y="3796"/>
                    <a:pt x="2797" y="3649"/>
                  </a:cubicBezTo>
                  <a:cubicBezTo>
                    <a:pt x="3557" y="3345"/>
                    <a:pt x="4225" y="2738"/>
                    <a:pt x="4560" y="1947"/>
                  </a:cubicBezTo>
                  <a:cubicBezTo>
                    <a:pt x="4712" y="1583"/>
                    <a:pt x="4894" y="1066"/>
                    <a:pt x="4742" y="640"/>
                  </a:cubicBezTo>
                  <a:cubicBezTo>
                    <a:pt x="4712" y="610"/>
                    <a:pt x="4681" y="488"/>
                    <a:pt x="4590" y="427"/>
                  </a:cubicBezTo>
                  <a:cubicBezTo>
                    <a:pt x="4256" y="32"/>
                    <a:pt x="3648" y="2"/>
                    <a:pt x="3192" y="2"/>
                  </a:cubicBezTo>
                  <a:cubicBezTo>
                    <a:pt x="3164" y="1"/>
                    <a:pt x="3136" y="1"/>
                    <a:pt x="3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0" name="Google Shape;23277;p77">
              <a:extLst>
                <a:ext uri="{FF2B5EF4-FFF2-40B4-BE49-F238E27FC236}">
                  <a16:creationId xmlns:a16="http://schemas.microsoft.com/office/drawing/2014/main" id="{222F745A-F772-F17D-6919-1F3EACAE3BA3}"/>
                </a:ext>
              </a:extLst>
            </p:cNvPr>
            <p:cNvSpPr/>
            <p:nvPr/>
          </p:nvSpPr>
          <p:spPr>
            <a:xfrm flipH="1">
              <a:off x="4046613" y="1928875"/>
              <a:ext cx="46375" cy="63275"/>
            </a:xfrm>
            <a:custGeom>
              <a:avLst/>
              <a:gdLst/>
              <a:ahLst/>
              <a:cxnLst/>
              <a:rect l="l" t="t" r="r" b="b"/>
              <a:pathLst>
                <a:path w="1855" h="2531" extrusionOk="0">
                  <a:moveTo>
                    <a:pt x="812" y="1"/>
                  </a:moveTo>
                  <a:cubicBezTo>
                    <a:pt x="753" y="1"/>
                    <a:pt x="696" y="15"/>
                    <a:pt x="639" y="48"/>
                  </a:cubicBezTo>
                  <a:cubicBezTo>
                    <a:pt x="122" y="352"/>
                    <a:pt x="0" y="1142"/>
                    <a:pt x="183" y="1689"/>
                  </a:cubicBezTo>
                  <a:cubicBezTo>
                    <a:pt x="293" y="1910"/>
                    <a:pt x="678" y="2530"/>
                    <a:pt x="1067" y="2530"/>
                  </a:cubicBezTo>
                  <a:cubicBezTo>
                    <a:pt x="1106" y="2530"/>
                    <a:pt x="1146" y="2524"/>
                    <a:pt x="1186" y="2510"/>
                  </a:cubicBezTo>
                  <a:cubicBezTo>
                    <a:pt x="1702" y="2297"/>
                    <a:pt x="1854" y="1446"/>
                    <a:pt x="1763" y="960"/>
                  </a:cubicBezTo>
                  <a:lnTo>
                    <a:pt x="1763" y="929"/>
                  </a:lnTo>
                  <a:cubicBezTo>
                    <a:pt x="1579" y="613"/>
                    <a:pt x="1189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1" name="Google Shape;23278;p77">
              <a:extLst>
                <a:ext uri="{FF2B5EF4-FFF2-40B4-BE49-F238E27FC236}">
                  <a16:creationId xmlns:a16="http://schemas.microsoft.com/office/drawing/2014/main" id="{5737E912-96DB-CB35-488C-02C81ED3F0C7}"/>
                </a:ext>
              </a:extLst>
            </p:cNvPr>
            <p:cNvSpPr/>
            <p:nvPr/>
          </p:nvSpPr>
          <p:spPr>
            <a:xfrm flipH="1">
              <a:off x="4078538" y="1881175"/>
              <a:ext cx="84375" cy="51775"/>
            </a:xfrm>
            <a:custGeom>
              <a:avLst/>
              <a:gdLst/>
              <a:ahLst/>
              <a:cxnLst/>
              <a:rect l="l" t="t" r="r" b="b"/>
              <a:pathLst>
                <a:path w="3375" h="2071" extrusionOk="0">
                  <a:moveTo>
                    <a:pt x="1551" y="1"/>
                  </a:moveTo>
                  <a:cubicBezTo>
                    <a:pt x="1186" y="1"/>
                    <a:pt x="822" y="59"/>
                    <a:pt x="457" y="254"/>
                  </a:cubicBezTo>
                  <a:cubicBezTo>
                    <a:pt x="335" y="284"/>
                    <a:pt x="1" y="497"/>
                    <a:pt x="1" y="649"/>
                  </a:cubicBezTo>
                  <a:cubicBezTo>
                    <a:pt x="31" y="1348"/>
                    <a:pt x="822" y="1804"/>
                    <a:pt x="1399" y="1986"/>
                  </a:cubicBezTo>
                  <a:cubicBezTo>
                    <a:pt x="1560" y="2044"/>
                    <a:pt x="1733" y="2071"/>
                    <a:pt x="1909" y="2071"/>
                  </a:cubicBezTo>
                  <a:cubicBezTo>
                    <a:pt x="2197" y="2071"/>
                    <a:pt x="2491" y="1997"/>
                    <a:pt x="2737" y="1865"/>
                  </a:cubicBezTo>
                  <a:cubicBezTo>
                    <a:pt x="2919" y="1804"/>
                    <a:pt x="3344" y="1591"/>
                    <a:pt x="3375" y="1378"/>
                  </a:cubicBezTo>
                  <a:cubicBezTo>
                    <a:pt x="3375" y="1317"/>
                    <a:pt x="3375" y="1196"/>
                    <a:pt x="3314" y="1105"/>
                  </a:cubicBezTo>
                  <a:cubicBezTo>
                    <a:pt x="3132" y="558"/>
                    <a:pt x="2311" y="102"/>
                    <a:pt x="1825" y="10"/>
                  </a:cubicBezTo>
                  <a:cubicBezTo>
                    <a:pt x="1733" y="4"/>
                    <a:pt x="1642" y="1"/>
                    <a:pt x="15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2" name="Google Shape;23279;p77">
              <a:extLst>
                <a:ext uri="{FF2B5EF4-FFF2-40B4-BE49-F238E27FC236}">
                  <a16:creationId xmlns:a16="http://schemas.microsoft.com/office/drawing/2014/main" id="{481E05F3-98DB-DBC2-94B4-3B5E84388D82}"/>
                </a:ext>
              </a:extLst>
            </p:cNvPr>
            <p:cNvSpPr/>
            <p:nvPr/>
          </p:nvSpPr>
          <p:spPr>
            <a:xfrm flipH="1">
              <a:off x="1956913" y="2322825"/>
              <a:ext cx="51700" cy="52350"/>
            </a:xfrm>
            <a:custGeom>
              <a:avLst/>
              <a:gdLst/>
              <a:ahLst/>
              <a:cxnLst/>
              <a:rect l="l" t="t" r="r" b="b"/>
              <a:pathLst>
                <a:path w="2068" h="2094" extrusionOk="0">
                  <a:moveTo>
                    <a:pt x="471" y="0"/>
                  </a:moveTo>
                  <a:cubicBezTo>
                    <a:pt x="330" y="0"/>
                    <a:pt x="195" y="25"/>
                    <a:pt x="153" y="95"/>
                  </a:cubicBezTo>
                  <a:cubicBezTo>
                    <a:pt x="1" y="278"/>
                    <a:pt x="31" y="582"/>
                    <a:pt x="62" y="764"/>
                  </a:cubicBezTo>
                  <a:cubicBezTo>
                    <a:pt x="153" y="1129"/>
                    <a:pt x="305" y="1342"/>
                    <a:pt x="487" y="1615"/>
                  </a:cubicBezTo>
                  <a:cubicBezTo>
                    <a:pt x="741" y="1897"/>
                    <a:pt x="1151" y="2074"/>
                    <a:pt x="1525" y="2074"/>
                  </a:cubicBezTo>
                  <a:cubicBezTo>
                    <a:pt x="1554" y="2074"/>
                    <a:pt x="1583" y="2073"/>
                    <a:pt x="1612" y="2071"/>
                  </a:cubicBezTo>
                  <a:cubicBezTo>
                    <a:pt x="1657" y="2086"/>
                    <a:pt x="1695" y="2094"/>
                    <a:pt x="1733" y="2094"/>
                  </a:cubicBezTo>
                  <a:cubicBezTo>
                    <a:pt x="1771" y="2094"/>
                    <a:pt x="1809" y="2086"/>
                    <a:pt x="1855" y="2071"/>
                  </a:cubicBezTo>
                  <a:cubicBezTo>
                    <a:pt x="2007" y="2041"/>
                    <a:pt x="2007" y="1767"/>
                    <a:pt x="2037" y="1615"/>
                  </a:cubicBezTo>
                  <a:cubicBezTo>
                    <a:pt x="2068" y="1311"/>
                    <a:pt x="1976" y="1007"/>
                    <a:pt x="1824" y="764"/>
                  </a:cubicBezTo>
                  <a:cubicBezTo>
                    <a:pt x="1612" y="430"/>
                    <a:pt x="1247" y="217"/>
                    <a:pt x="852" y="65"/>
                  </a:cubicBezTo>
                  <a:cubicBezTo>
                    <a:pt x="803" y="33"/>
                    <a:pt x="633" y="0"/>
                    <a:pt x="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3" name="Google Shape;23280;p77">
              <a:extLst>
                <a:ext uri="{FF2B5EF4-FFF2-40B4-BE49-F238E27FC236}">
                  <a16:creationId xmlns:a16="http://schemas.microsoft.com/office/drawing/2014/main" id="{24B388F9-56D4-0D9B-2917-BD77F24CC4DC}"/>
                </a:ext>
              </a:extLst>
            </p:cNvPr>
            <p:cNvSpPr/>
            <p:nvPr/>
          </p:nvSpPr>
          <p:spPr>
            <a:xfrm flipH="1">
              <a:off x="1974388" y="2335425"/>
              <a:ext cx="53225" cy="86300"/>
            </a:xfrm>
            <a:custGeom>
              <a:avLst/>
              <a:gdLst/>
              <a:ahLst/>
              <a:cxnLst/>
              <a:rect l="l" t="t" r="r" b="b"/>
              <a:pathLst>
                <a:path w="2129" h="3452" extrusionOk="0">
                  <a:moveTo>
                    <a:pt x="974" y="0"/>
                  </a:moveTo>
                  <a:cubicBezTo>
                    <a:pt x="960" y="0"/>
                    <a:pt x="949" y="5"/>
                    <a:pt x="943" y="17"/>
                  </a:cubicBezTo>
                  <a:cubicBezTo>
                    <a:pt x="639" y="108"/>
                    <a:pt x="457" y="443"/>
                    <a:pt x="305" y="716"/>
                  </a:cubicBezTo>
                  <a:cubicBezTo>
                    <a:pt x="62" y="1233"/>
                    <a:pt x="1" y="1750"/>
                    <a:pt x="183" y="2327"/>
                  </a:cubicBezTo>
                  <a:cubicBezTo>
                    <a:pt x="305" y="2661"/>
                    <a:pt x="487" y="2965"/>
                    <a:pt x="700" y="3209"/>
                  </a:cubicBezTo>
                  <a:cubicBezTo>
                    <a:pt x="761" y="3209"/>
                    <a:pt x="1004" y="3452"/>
                    <a:pt x="1125" y="3452"/>
                  </a:cubicBezTo>
                  <a:cubicBezTo>
                    <a:pt x="1764" y="3117"/>
                    <a:pt x="2129" y="2327"/>
                    <a:pt x="2068" y="1628"/>
                  </a:cubicBezTo>
                  <a:cubicBezTo>
                    <a:pt x="2037" y="1172"/>
                    <a:pt x="1855" y="716"/>
                    <a:pt x="1551" y="382"/>
                  </a:cubicBezTo>
                  <a:cubicBezTo>
                    <a:pt x="1429" y="260"/>
                    <a:pt x="1308" y="169"/>
                    <a:pt x="1156" y="78"/>
                  </a:cubicBezTo>
                  <a:cubicBezTo>
                    <a:pt x="1132" y="78"/>
                    <a:pt x="1029" y="0"/>
                    <a:pt x="9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4" name="Google Shape;23281;p77">
              <a:extLst>
                <a:ext uri="{FF2B5EF4-FFF2-40B4-BE49-F238E27FC236}">
                  <a16:creationId xmlns:a16="http://schemas.microsoft.com/office/drawing/2014/main" id="{841D6AD9-A403-1348-6F15-BCBB3AA40A04}"/>
                </a:ext>
              </a:extLst>
            </p:cNvPr>
            <p:cNvSpPr/>
            <p:nvPr/>
          </p:nvSpPr>
          <p:spPr>
            <a:xfrm flipH="1">
              <a:off x="2010113" y="2331550"/>
              <a:ext cx="60800" cy="53725"/>
            </a:xfrm>
            <a:custGeom>
              <a:avLst/>
              <a:gdLst/>
              <a:ahLst/>
              <a:cxnLst/>
              <a:rect l="l" t="t" r="r" b="b"/>
              <a:pathLst>
                <a:path w="2432" h="2149" extrusionOk="0">
                  <a:moveTo>
                    <a:pt x="2159" y="1"/>
                  </a:moveTo>
                  <a:cubicBezTo>
                    <a:pt x="1609" y="1"/>
                    <a:pt x="1065" y="228"/>
                    <a:pt x="699" y="567"/>
                  </a:cubicBezTo>
                  <a:cubicBezTo>
                    <a:pt x="274" y="993"/>
                    <a:pt x="91" y="1540"/>
                    <a:pt x="0" y="2087"/>
                  </a:cubicBezTo>
                  <a:cubicBezTo>
                    <a:pt x="122" y="2087"/>
                    <a:pt x="243" y="2148"/>
                    <a:pt x="304" y="2148"/>
                  </a:cubicBezTo>
                  <a:cubicBezTo>
                    <a:pt x="321" y="2148"/>
                    <a:pt x="337" y="2148"/>
                    <a:pt x="354" y="2148"/>
                  </a:cubicBezTo>
                  <a:cubicBezTo>
                    <a:pt x="1487" y="2148"/>
                    <a:pt x="2432" y="1129"/>
                    <a:pt x="2432" y="20"/>
                  </a:cubicBezTo>
                  <a:cubicBezTo>
                    <a:pt x="2341" y="7"/>
                    <a:pt x="2250" y="1"/>
                    <a:pt x="2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5" name="Google Shape;23282;p77">
              <a:extLst>
                <a:ext uri="{FF2B5EF4-FFF2-40B4-BE49-F238E27FC236}">
                  <a16:creationId xmlns:a16="http://schemas.microsoft.com/office/drawing/2014/main" id="{13BBA005-E5DA-90E4-A87C-C12B8FF40E3D}"/>
                </a:ext>
              </a:extLst>
            </p:cNvPr>
            <p:cNvSpPr/>
            <p:nvPr/>
          </p:nvSpPr>
          <p:spPr>
            <a:xfrm flipH="1">
              <a:off x="4659088" y="1067900"/>
              <a:ext cx="133775" cy="180550"/>
            </a:xfrm>
            <a:custGeom>
              <a:avLst/>
              <a:gdLst/>
              <a:ahLst/>
              <a:cxnLst/>
              <a:rect l="l" t="t" r="r" b="b"/>
              <a:pathLst>
                <a:path w="5351" h="7222" extrusionOk="0">
                  <a:moveTo>
                    <a:pt x="1555" y="1"/>
                  </a:moveTo>
                  <a:cubicBezTo>
                    <a:pt x="1390" y="1"/>
                    <a:pt x="1233" y="32"/>
                    <a:pt x="1095" y="109"/>
                  </a:cubicBezTo>
                  <a:cubicBezTo>
                    <a:pt x="639" y="322"/>
                    <a:pt x="457" y="960"/>
                    <a:pt x="305" y="1386"/>
                  </a:cubicBezTo>
                  <a:cubicBezTo>
                    <a:pt x="1" y="2237"/>
                    <a:pt x="62" y="3240"/>
                    <a:pt x="244" y="4091"/>
                  </a:cubicBezTo>
                  <a:cubicBezTo>
                    <a:pt x="487" y="5003"/>
                    <a:pt x="1126" y="5824"/>
                    <a:pt x="1855" y="6401"/>
                  </a:cubicBezTo>
                  <a:cubicBezTo>
                    <a:pt x="2249" y="6722"/>
                    <a:pt x="2923" y="7221"/>
                    <a:pt x="3504" y="7221"/>
                  </a:cubicBezTo>
                  <a:cubicBezTo>
                    <a:pt x="3640" y="7221"/>
                    <a:pt x="3771" y="7194"/>
                    <a:pt x="3892" y="7131"/>
                  </a:cubicBezTo>
                  <a:cubicBezTo>
                    <a:pt x="4196" y="6979"/>
                    <a:pt x="4439" y="6705"/>
                    <a:pt x="4621" y="6401"/>
                  </a:cubicBezTo>
                  <a:cubicBezTo>
                    <a:pt x="4834" y="6128"/>
                    <a:pt x="4986" y="5763"/>
                    <a:pt x="5047" y="5459"/>
                  </a:cubicBezTo>
                  <a:cubicBezTo>
                    <a:pt x="5351" y="4456"/>
                    <a:pt x="5199" y="3210"/>
                    <a:pt x="4651" y="2298"/>
                  </a:cubicBezTo>
                  <a:cubicBezTo>
                    <a:pt x="4226" y="1508"/>
                    <a:pt x="3557" y="808"/>
                    <a:pt x="2767" y="353"/>
                  </a:cubicBezTo>
                  <a:cubicBezTo>
                    <a:pt x="2440" y="200"/>
                    <a:pt x="1973" y="1"/>
                    <a:pt x="1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6" name="Google Shape;23283;p77">
              <a:extLst>
                <a:ext uri="{FF2B5EF4-FFF2-40B4-BE49-F238E27FC236}">
                  <a16:creationId xmlns:a16="http://schemas.microsoft.com/office/drawing/2014/main" id="{820E0F98-BECF-DC0A-892C-DFE1875405B1}"/>
                </a:ext>
              </a:extLst>
            </p:cNvPr>
            <p:cNvSpPr/>
            <p:nvPr/>
          </p:nvSpPr>
          <p:spPr>
            <a:xfrm flipH="1">
              <a:off x="4712288" y="1135125"/>
              <a:ext cx="140600" cy="108150"/>
            </a:xfrm>
            <a:custGeom>
              <a:avLst/>
              <a:gdLst/>
              <a:ahLst/>
              <a:cxnLst/>
              <a:rect l="l" t="t" r="r" b="b"/>
              <a:pathLst>
                <a:path w="5624" h="4326" extrusionOk="0">
                  <a:moveTo>
                    <a:pt x="1984" y="0"/>
                  </a:moveTo>
                  <a:cubicBezTo>
                    <a:pt x="1772" y="0"/>
                    <a:pt x="1556" y="21"/>
                    <a:pt x="1338" y="65"/>
                  </a:cubicBezTo>
                  <a:cubicBezTo>
                    <a:pt x="1004" y="156"/>
                    <a:pt x="457" y="308"/>
                    <a:pt x="305" y="703"/>
                  </a:cubicBezTo>
                  <a:cubicBezTo>
                    <a:pt x="1" y="1676"/>
                    <a:pt x="730" y="2922"/>
                    <a:pt x="1460" y="3500"/>
                  </a:cubicBezTo>
                  <a:cubicBezTo>
                    <a:pt x="2098" y="4016"/>
                    <a:pt x="2827" y="4259"/>
                    <a:pt x="3648" y="4320"/>
                  </a:cubicBezTo>
                  <a:cubicBezTo>
                    <a:pt x="3703" y="4324"/>
                    <a:pt x="3760" y="4325"/>
                    <a:pt x="3820" y="4325"/>
                  </a:cubicBezTo>
                  <a:cubicBezTo>
                    <a:pt x="4293" y="4325"/>
                    <a:pt x="4895" y="4208"/>
                    <a:pt x="5138" y="3803"/>
                  </a:cubicBezTo>
                  <a:cubicBezTo>
                    <a:pt x="5168" y="3743"/>
                    <a:pt x="5198" y="3712"/>
                    <a:pt x="5198" y="3651"/>
                  </a:cubicBezTo>
                  <a:cubicBezTo>
                    <a:pt x="5624" y="2436"/>
                    <a:pt x="4499" y="855"/>
                    <a:pt x="3496" y="369"/>
                  </a:cubicBezTo>
                  <a:cubicBezTo>
                    <a:pt x="3019" y="130"/>
                    <a:pt x="2512" y="0"/>
                    <a:pt x="1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7" name="Google Shape;23284;p77">
              <a:extLst>
                <a:ext uri="{FF2B5EF4-FFF2-40B4-BE49-F238E27FC236}">
                  <a16:creationId xmlns:a16="http://schemas.microsoft.com/office/drawing/2014/main" id="{0A9D07F4-E8C8-31F6-17EA-E3D14CD6E385}"/>
                </a:ext>
              </a:extLst>
            </p:cNvPr>
            <p:cNvSpPr/>
            <p:nvPr/>
          </p:nvSpPr>
          <p:spPr>
            <a:xfrm flipH="1">
              <a:off x="4709238" y="1220025"/>
              <a:ext cx="148975" cy="97575"/>
            </a:xfrm>
            <a:custGeom>
              <a:avLst/>
              <a:gdLst/>
              <a:ahLst/>
              <a:cxnLst/>
              <a:rect l="l" t="t" r="r" b="b"/>
              <a:pathLst>
                <a:path w="5959" h="3903" extrusionOk="0">
                  <a:moveTo>
                    <a:pt x="3534" y="1"/>
                  </a:moveTo>
                  <a:cubicBezTo>
                    <a:pt x="2907" y="1"/>
                    <a:pt x="2239" y="187"/>
                    <a:pt x="1733" y="559"/>
                  </a:cubicBezTo>
                  <a:cubicBezTo>
                    <a:pt x="1126" y="955"/>
                    <a:pt x="1" y="2079"/>
                    <a:pt x="396" y="2930"/>
                  </a:cubicBezTo>
                  <a:cubicBezTo>
                    <a:pt x="761" y="3660"/>
                    <a:pt x="1977" y="3903"/>
                    <a:pt x="2645" y="3903"/>
                  </a:cubicBezTo>
                  <a:cubicBezTo>
                    <a:pt x="3557" y="3903"/>
                    <a:pt x="4317" y="3508"/>
                    <a:pt x="4986" y="2930"/>
                  </a:cubicBezTo>
                  <a:cubicBezTo>
                    <a:pt x="5199" y="2748"/>
                    <a:pt x="5411" y="2474"/>
                    <a:pt x="5624" y="2170"/>
                  </a:cubicBezTo>
                  <a:cubicBezTo>
                    <a:pt x="5806" y="1714"/>
                    <a:pt x="5958" y="1259"/>
                    <a:pt x="5746" y="894"/>
                  </a:cubicBezTo>
                  <a:cubicBezTo>
                    <a:pt x="5411" y="255"/>
                    <a:pt x="4378" y="43"/>
                    <a:pt x="3800" y="12"/>
                  </a:cubicBezTo>
                  <a:cubicBezTo>
                    <a:pt x="3713" y="5"/>
                    <a:pt x="3624" y="1"/>
                    <a:pt x="35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8" name="Google Shape;23285;p77">
              <a:extLst>
                <a:ext uri="{FF2B5EF4-FFF2-40B4-BE49-F238E27FC236}">
                  <a16:creationId xmlns:a16="http://schemas.microsoft.com/office/drawing/2014/main" id="{18061B66-ED65-0797-35A8-1802D5BA0468}"/>
                </a:ext>
              </a:extLst>
            </p:cNvPr>
            <p:cNvSpPr/>
            <p:nvPr/>
          </p:nvSpPr>
          <p:spPr>
            <a:xfrm flipH="1">
              <a:off x="1886988" y="1924950"/>
              <a:ext cx="115550" cy="154625"/>
            </a:xfrm>
            <a:custGeom>
              <a:avLst/>
              <a:gdLst/>
              <a:ahLst/>
              <a:cxnLst/>
              <a:rect l="l" t="t" r="r" b="b"/>
              <a:pathLst>
                <a:path w="4622" h="6185" extrusionOk="0">
                  <a:moveTo>
                    <a:pt x="1347" y="1"/>
                  </a:moveTo>
                  <a:cubicBezTo>
                    <a:pt x="1210" y="1"/>
                    <a:pt x="1081" y="25"/>
                    <a:pt x="974" y="83"/>
                  </a:cubicBezTo>
                  <a:cubicBezTo>
                    <a:pt x="578" y="266"/>
                    <a:pt x="396" y="843"/>
                    <a:pt x="274" y="1177"/>
                  </a:cubicBezTo>
                  <a:cubicBezTo>
                    <a:pt x="1" y="1907"/>
                    <a:pt x="92" y="2788"/>
                    <a:pt x="244" y="3518"/>
                  </a:cubicBezTo>
                  <a:cubicBezTo>
                    <a:pt x="426" y="4278"/>
                    <a:pt x="1004" y="5038"/>
                    <a:pt x="1612" y="5494"/>
                  </a:cubicBezTo>
                  <a:cubicBezTo>
                    <a:pt x="1956" y="5740"/>
                    <a:pt x="2539" y="6184"/>
                    <a:pt x="3055" y="6184"/>
                  </a:cubicBezTo>
                  <a:cubicBezTo>
                    <a:pt x="3177" y="6184"/>
                    <a:pt x="3295" y="6160"/>
                    <a:pt x="3405" y="6102"/>
                  </a:cubicBezTo>
                  <a:cubicBezTo>
                    <a:pt x="3648" y="5980"/>
                    <a:pt x="3861" y="5737"/>
                    <a:pt x="4013" y="5494"/>
                  </a:cubicBezTo>
                  <a:cubicBezTo>
                    <a:pt x="4135" y="5250"/>
                    <a:pt x="4256" y="4916"/>
                    <a:pt x="4348" y="4643"/>
                  </a:cubicBezTo>
                  <a:cubicBezTo>
                    <a:pt x="4621" y="3822"/>
                    <a:pt x="4439" y="2697"/>
                    <a:pt x="4044" y="1937"/>
                  </a:cubicBezTo>
                  <a:cubicBezTo>
                    <a:pt x="3648" y="1269"/>
                    <a:pt x="3101" y="661"/>
                    <a:pt x="2402" y="326"/>
                  </a:cubicBezTo>
                  <a:cubicBezTo>
                    <a:pt x="2137" y="172"/>
                    <a:pt x="1711" y="1"/>
                    <a:pt x="1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89" name="Google Shape;23286;p77">
              <a:extLst>
                <a:ext uri="{FF2B5EF4-FFF2-40B4-BE49-F238E27FC236}">
                  <a16:creationId xmlns:a16="http://schemas.microsoft.com/office/drawing/2014/main" id="{AF350640-4C5E-8261-11E3-E0584654387F}"/>
                </a:ext>
              </a:extLst>
            </p:cNvPr>
            <p:cNvSpPr/>
            <p:nvPr/>
          </p:nvSpPr>
          <p:spPr>
            <a:xfrm flipH="1">
              <a:off x="1932588" y="1982075"/>
              <a:ext cx="120850" cy="91750"/>
            </a:xfrm>
            <a:custGeom>
              <a:avLst/>
              <a:gdLst/>
              <a:ahLst/>
              <a:cxnLst/>
              <a:rect l="l" t="t" r="r" b="b"/>
              <a:pathLst>
                <a:path w="4834" h="3670" extrusionOk="0">
                  <a:moveTo>
                    <a:pt x="1614" y="0"/>
                  </a:moveTo>
                  <a:cubicBezTo>
                    <a:pt x="1449" y="0"/>
                    <a:pt x="1285" y="16"/>
                    <a:pt x="1125" y="47"/>
                  </a:cubicBezTo>
                  <a:cubicBezTo>
                    <a:pt x="821" y="78"/>
                    <a:pt x="365" y="260"/>
                    <a:pt x="274" y="564"/>
                  </a:cubicBezTo>
                  <a:cubicBezTo>
                    <a:pt x="0" y="1385"/>
                    <a:pt x="639" y="2449"/>
                    <a:pt x="1216" y="2935"/>
                  </a:cubicBezTo>
                  <a:cubicBezTo>
                    <a:pt x="1794" y="3391"/>
                    <a:pt x="2402" y="3573"/>
                    <a:pt x="3101" y="3665"/>
                  </a:cubicBezTo>
                  <a:cubicBezTo>
                    <a:pt x="3142" y="3668"/>
                    <a:pt x="3185" y="3669"/>
                    <a:pt x="3229" y="3669"/>
                  </a:cubicBezTo>
                  <a:cubicBezTo>
                    <a:pt x="3641" y="3669"/>
                    <a:pt x="4158" y="3538"/>
                    <a:pt x="4377" y="3209"/>
                  </a:cubicBezTo>
                  <a:cubicBezTo>
                    <a:pt x="4438" y="3209"/>
                    <a:pt x="4438" y="3148"/>
                    <a:pt x="4438" y="3117"/>
                  </a:cubicBezTo>
                  <a:cubicBezTo>
                    <a:pt x="4833" y="2084"/>
                    <a:pt x="3830" y="716"/>
                    <a:pt x="2949" y="321"/>
                  </a:cubicBezTo>
                  <a:cubicBezTo>
                    <a:pt x="2546" y="119"/>
                    <a:pt x="2076" y="0"/>
                    <a:pt x="1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0" name="Google Shape;23287;p77">
              <a:extLst>
                <a:ext uri="{FF2B5EF4-FFF2-40B4-BE49-F238E27FC236}">
                  <a16:creationId xmlns:a16="http://schemas.microsoft.com/office/drawing/2014/main" id="{1331737C-E713-A5C6-06D1-D318352EA7EB}"/>
                </a:ext>
              </a:extLst>
            </p:cNvPr>
            <p:cNvSpPr/>
            <p:nvPr/>
          </p:nvSpPr>
          <p:spPr>
            <a:xfrm flipH="1">
              <a:off x="1931063" y="2053625"/>
              <a:ext cx="126925" cy="83150"/>
            </a:xfrm>
            <a:custGeom>
              <a:avLst/>
              <a:gdLst/>
              <a:ahLst/>
              <a:cxnLst/>
              <a:rect l="l" t="t" r="r" b="b"/>
              <a:pathLst>
                <a:path w="5077" h="3326" extrusionOk="0">
                  <a:moveTo>
                    <a:pt x="2987" y="1"/>
                  </a:moveTo>
                  <a:cubicBezTo>
                    <a:pt x="2453" y="1"/>
                    <a:pt x="1910" y="177"/>
                    <a:pt x="1459" y="468"/>
                  </a:cubicBezTo>
                  <a:cubicBezTo>
                    <a:pt x="942" y="863"/>
                    <a:pt x="0" y="1775"/>
                    <a:pt x="334" y="2535"/>
                  </a:cubicBezTo>
                  <a:cubicBezTo>
                    <a:pt x="638" y="3143"/>
                    <a:pt x="1702" y="3325"/>
                    <a:pt x="2280" y="3325"/>
                  </a:cubicBezTo>
                  <a:cubicBezTo>
                    <a:pt x="3040" y="3325"/>
                    <a:pt x="3708" y="3021"/>
                    <a:pt x="4286" y="2505"/>
                  </a:cubicBezTo>
                  <a:cubicBezTo>
                    <a:pt x="4438" y="2353"/>
                    <a:pt x="4651" y="2110"/>
                    <a:pt x="4803" y="1866"/>
                  </a:cubicBezTo>
                  <a:cubicBezTo>
                    <a:pt x="4955" y="1532"/>
                    <a:pt x="5076" y="1137"/>
                    <a:pt x="4924" y="772"/>
                  </a:cubicBezTo>
                  <a:cubicBezTo>
                    <a:pt x="4620" y="255"/>
                    <a:pt x="3739" y="103"/>
                    <a:pt x="3222" y="12"/>
                  </a:cubicBezTo>
                  <a:cubicBezTo>
                    <a:pt x="3144" y="4"/>
                    <a:pt x="3066" y="1"/>
                    <a:pt x="29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1" name="Google Shape;23288;p77">
              <a:extLst>
                <a:ext uri="{FF2B5EF4-FFF2-40B4-BE49-F238E27FC236}">
                  <a16:creationId xmlns:a16="http://schemas.microsoft.com/office/drawing/2014/main" id="{EA784730-48EF-F782-5067-CF1AFBF5DC3D}"/>
                </a:ext>
              </a:extLst>
            </p:cNvPr>
            <p:cNvSpPr/>
            <p:nvPr/>
          </p:nvSpPr>
          <p:spPr>
            <a:xfrm flipH="1">
              <a:off x="1354313" y="1225575"/>
              <a:ext cx="82850" cy="112150"/>
            </a:xfrm>
            <a:custGeom>
              <a:avLst/>
              <a:gdLst/>
              <a:ahLst/>
              <a:cxnLst/>
              <a:rect l="l" t="t" r="r" b="b"/>
              <a:pathLst>
                <a:path w="3314" h="4486" extrusionOk="0">
                  <a:moveTo>
                    <a:pt x="996" y="1"/>
                  </a:moveTo>
                  <a:cubicBezTo>
                    <a:pt x="891" y="1"/>
                    <a:pt x="788" y="19"/>
                    <a:pt x="699" y="64"/>
                  </a:cubicBezTo>
                  <a:cubicBezTo>
                    <a:pt x="426" y="216"/>
                    <a:pt x="274" y="581"/>
                    <a:pt x="183" y="854"/>
                  </a:cubicBezTo>
                  <a:cubicBezTo>
                    <a:pt x="0" y="1401"/>
                    <a:pt x="31" y="2009"/>
                    <a:pt x="183" y="2526"/>
                  </a:cubicBezTo>
                  <a:cubicBezTo>
                    <a:pt x="335" y="3103"/>
                    <a:pt x="730" y="3620"/>
                    <a:pt x="1186" y="3985"/>
                  </a:cubicBezTo>
                  <a:cubicBezTo>
                    <a:pt x="1438" y="4162"/>
                    <a:pt x="1879" y="4485"/>
                    <a:pt x="2248" y="4485"/>
                  </a:cubicBezTo>
                  <a:cubicBezTo>
                    <a:pt x="2323" y="4485"/>
                    <a:pt x="2395" y="4472"/>
                    <a:pt x="2462" y="4441"/>
                  </a:cubicBezTo>
                  <a:cubicBezTo>
                    <a:pt x="2675" y="4319"/>
                    <a:pt x="2827" y="4167"/>
                    <a:pt x="2888" y="3985"/>
                  </a:cubicBezTo>
                  <a:cubicBezTo>
                    <a:pt x="2979" y="3742"/>
                    <a:pt x="3040" y="3529"/>
                    <a:pt x="3131" y="3316"/>
                  </a:cubicBezTo>
                  <a:cubicBezTo>
                    <a:pt x="3313" y="2708"/>
                    <a:pt x="3192" y="1918"/>
                    <a:pt x="2888" y="1401"/>
                  </a:cubicBezTo>
                  <a:cubicBezTo>
                    <a:pt x="2614" y="885"/>
                    <a:pt x="2219" y="489"/>
                    <a:pt x="1702" y="216"/>
                  </a:cubicBezTo>
                  <a:cubicBezTo>
                    <a:pt x="1531" y="108"/>
                    <a:pt x="1252" y="1"/>
                    <a:pt x="9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2" name="Google Shape;23289;p77">
              <a:extLst>
                <a:ext uri="{FF2B5EF4-FFF2-40B4-BE49-F238E27FC236}">
                  <a16:creationId xmlns:a16="http://schemas.microsoft.com/office/drawing/2014/main" id="{A8218D46-09CC-9837-443F-33865F4F469E}"/>
                </a:ext>
              </a:extLst>
            </p:cNvPr>
            <p:cNvSpPr/>
            <p:nvPr/>
          </p:nvSpPr>
          <p:spPr>
            <a:xfrm flipH="1">
              <a:off x="1387738" y="1267300"/>
              <a:ext cx="86675" cy="66450"/>
            </a:xfrm>
            <a:custGeom>
              <a:avLst/>
              <a:gdLst/>
              <a:ahLst/>
              <a:cxnLst/>
              <a:rect l="l" t="t" r="r" b="b"/>
              <a:pathLst>
                <a:path w="3467" h="2658" extrusionOk="0">
                  <a:moveTo>
                    <a:pt x="1187" y="0"/>
                  </a:moveTo>
                  <a:cubicBezTo>
                    <a:pt x="1066" y="0"/>
                    <a:pt x="944" y="12"/>
                    <a:pt x="822" y="36"/>
                  </a:cubicBezTo>
                  <a:cubicBezTo>
                    <a:pt x="578" y="67"/>
                    <a:pt x="274" y="188"/>
                    <a:pt x="214" y="401"/>
                  </a:cubicBezTo>
                  <a:cubicBezTo>
                    <a:pt x="1" y="1009"/>
                    <a:pt x="457" y="1769"/>
                    <a:pt x="882" y="2103"/>
                  </a:cubicBezTo>
                  <a:cubicBezTo>
                    <a:pt x="1308" y="2468"/>
                    <a:pt x="1764" y="2559"/>
                    <a:pt x="2250" y="2650"/>
                  </a:cubicBezTo>
                  <a:cubicBezTo>
                    <a:pt x="2295" y="2655"/>
                    <a:pt x="2344" y="2657"/>
                    <a:pt x="2394" y="2657"/>
                  </a:cubicBezTo>
                  <a:cubicBezTo>
                    <a:pt x="2683" y="2657"/>
                    <a:pt x="3033" y="2575"/>
                    <a:pt x="3162" y="2316"/>
                  </a:cubicBezTo>
                  <a:cubicBezTo>
                    <a:pt x="3192" y="2255"/>
                    <a:pt x="3192" y="2225"/>
                    <a:pt x="3192" y="2225"/>
                  </a:cubicBezTo>
                  <a:cubicBezTo>
                    <a:pt x="3466" y="1465"/>
                    <a:pt x="2737" y="523"/>
                    <a:pt x="2129" y="219"/>
                  </a:cubicBezTo>
                  <a:cubicBezTo>
                    <a:pt x="1839" y="85"/>
                    <a:pt x="1518" y="0"/>
                    <a:pt x="1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3" name="Google Shape;23290;p77">
              <a:extLst>
                <a:ext uri="{FF2B5EF4-FFF2-40B4-BE49-F238E27FC236}">
                  <a16:creationId xmlns:a16="http://schemas.microsoft.com/office/drawing/2014/main" id="{DC6D6B7C-A65D-4481-DA71-CDEE40DB2A9E}"/>
                </a:ext>
              </a:extLst>
            </p:cNvPr>
            <p:cNvSpPr/>
            <p:nvPr/>
          </p:nvSpPr>
          <p:spPr>
            <a:xfrm flipH="1">
              <a:off x="1385463" y="1319000"/>
              <a:ext cx="94250" cy="60150"/>
            </a:xfrm>
            <a:custGeom>
              <a:avLst/>
              <a:gdLst/>
              <a:ahLst/>
              <a:cxnLst/>
              <a:rect l="l" t="t" r="r" b="b"/>
              <a:pathLst>
                <a:path w="3770" h="2406" extrusionOk="0">
                  <a:moveTo>
                    <a:pt x="2271" y="0"/>
                  </a:moveTo>
                  <a:cubicBezTo>
                    <a:pt x="1879" y="0"/>
                    <a:pt x="1450" y="121"/>
                    <a:pt x="1094" y="339"/>
                  </a:cubicBezTo>
                  <a:cubicBezTo>
                    <a:pt x="730" y="613"/>
                    <a:pt x="0" y="1312"/>
                    <a:pt x="274" y="1828"/>
                  </a:cubicBezTo>
                  <a:cubicBezTo>
                    <a:pt x="486" y="2284"/>
                    <a:pt x="1246" y="2406"/>
                    <a:pt x="1672" y="2406"/>
                  </a:cubicBezTo>
                  <a:cubicBezTo>
                    <a:pt x="2249" y="2406"/>
                    <a:pt x="2705" y="2163"/>
                    <a:pt x="3101" y="1798"/>
                  </a:cubicBezTo>
                  <a:cubicBezTo>
                    <a:pt x="3222" y="1677"/>
                    <a:pt x="3374" y="1525"/>
                    <a:pt x="3496" y="1342"/>
                  </a:cubicBezTo>
                  <a:cubicBezTo>
                    <a:pt x="3678" y="1069"/>
                    <a:pt x="3769" y="765"/>
                    <a:pt x="3648" y="552"/>
                  </a:cubicBezTo>
                  <a:cubicBezTo>
                    <a:pt x="3465" y="157"/>
                    <a:pt x="2797" y="35"/>
                    <a:pt x="2401" y="5"/>
                  </a:cubicBezTo>
                  <a:cubicBezTo>
                    <a:pt x="2358" y="2"/>
                    <a:pt x="2315" y="0"/>
                    <a:pt x="22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4" name="Google Shape;23291;p77">
              <a:extLst>
                <a:ext uri="{FF2B5EF4-FFF2-40B4-BE49-F238E27FC236}">
                  <a16:creationId xmlns:a16="http://schemas.microsoft.com/office/drawing/2014/main" id="{902D1E61-F501-049D-957E-83F00B4D1626}"/>
                </a:ext>
              </a:extLst>
            </p:cNvPr>
            <p:cNvSpPr/>
            <p:nvPr/>
          </p:nvSpPr>
          <p:spPr>
            <a:xfrm flipH="1">
              <a:off x="2968338" y="1682750"/>
              <a:ext cx="60050" cy="89475"/>
            </a:xfrm>
            <a:custGeom>
              <a:avLst/>
              <a:gdLst/>
              <a:ahLst/>
              <a:cxnLst/>
              <a:rect l="l" t="t" r="r" b="b"/>
              <a:pathLst>
                <a:path w="2402" h="3579" extrusionOk="0">
                  <a:moveTo>
                    <a:pt x="955" y="0"/>
                  </a:moveTo>
                  <a:cubicBezTo>
                    <a:pt x="888" y="0"/>
                    <a:pt x="823" y="14"/>
                    <a:pt x="761" y="45"/>
                  </a:cubicBezTo>
                  <a:cubicBezTo>
                    <a:pt x="578" y="136"/>
                    <a:pt x="396" y="349"/>
                    <a:pt x="305" y="531"/>
                  </a:cubicBezTo>
                  <a:cubicBezTo>
                    <a:pt x="62" y="987"/>
                    <a:pt x="1" y="1504"/>
                    <a:pt x="92" y="2020"/>
                  </a:cubicBezTo>
                  <a:cubicBezTo>
                    <a:pt x="122" y="2446"/>
                    <a:pt x="426" y="2902"/>
                    <a:pt x="730" y="3175"/>
                  </a:cubicBezTo>
                  <a:cubicBezTo>
                    <a:pt x="930" y="3326"/>
                    <a:pt x="1213" y="3579"/>
                    <a:pt x="1493" y="3579"/>
                  </a:cubicBezTo>
                  <a:cubicBezTo>
                    <a:pt x="1553" y="3579"/>
                    <a:pt x="1613" y="3567"/>
                    <a:pt x="1672" y="3540"/>
                  </a:cubicBezTo>
                  <a:cubicBezTo>
                    <a:pt x="2007" y="3388"/>
                    <a:pt x="2189" y="3023"/>
                    <a:pt x="2280" y="2719"/>
                  </a:cubicBezTo>
                  <a:cubicBezTo>
                    <a:pt x="2372" y="2476"/>
                    <a:pt x="2402" y="2264"/>
                    <a:pt x="2402" y="1990"/>
                  </a:cubicBezTo>
                  <a:cubicBezTo>
                    <a:pt x="2372" y="1747"/>
                    <a:pt x="2341" y="1564"/>
                    <a:pt x="2280" y="1382"/>
                  </a:cubicBezTo>
                  <a:cubicBezTo>
                    <a:pt x="2128" y="926"/>
                    <a:pt x="1855" y="501"/>
                    <a:pt x="1490" y="227"/>
                  </a:cubicBezTo>
                  <a:cubicBezTo>
                    <a:pt x="1354" y="114"/>
                    <a:pt x="1151" y="0"/>
                    <a:pt x="9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5" name="Google Shape;23292;p77">
              <a:extLst>
                <a:ext uri="{FF2B5EF4-FFF2-40B4-BE49-F238E27FC236}">
                  <a16:creationId xmlns:a16="http://schemas.microsoft.com/office/drawing/2014/main" id="{93988A7F-115C-62F8-C1B6-A1BCFAEBC5D3}"/>
                </a:ext>
              </a:extLst>
            </p:cNvPr>
            <p:cNvSpPr/>
            <p:nvPr/>
          </p:nvSpPr>
          <p:spPr>
            <a:xfrm flipH="1">
              <a:off x="2911338" y="1680475"/>
              <a:ext cx="69175" cy="80750"/>
            </a:xfrm>
            <a:custGeom>
              <a:avLst/>
              <a:gdLst/>
              <a:ahLst/>
              <a:cxnLst/>
              <a:rect l="l" t="t" r="r" b="b"/>
              <a:pathLst>
                <a:path w="2767" h="3230" extrusionOk="0">
                  <a:moveTo>
                    <a:pt x="2433" y="0"/>
                  </a:moveTo>
                  <a:cubicBezTo>
                    <a:pt x="1815" y="0"/>
                    <a:pt x="1136" y="338"/>
                    <a:pt x="700" y="774"/>
                  </a:cubicBezTo>
                  <a:cubicBezTo>
                    <a:pt x="335" y="1199"/>
                    <a:pt x="153" y="1747"/>
                    <a:pt x="31" y="2263"/>
                  </a:cubicBezTo>
                  <a:cubicBezTo>
                    <a:pt x="1" y="2415"/>
                    <a:pt x="31" y="2598"/>
                    <a:pt x="31" y="2750"/>
                  </a:cubicBezTo>
                  <a:cubicBezTo>
                    <a:pt x="31" y="2810"/>
                    <a:pt x="61" y="3175"/>
                    <a:pt x="183" y="3206"/>
                  </a:cubicBezTo>
                  <a:cubicBezTo>
                    <a:pt x="269" y="3222"/>
                    <a:pt x="357" y="3229"/>
                    <a:pt x="446" y="3229"/>
                  </a:cubicBezTo>
                  <a:cubicBezTo>
                    <a:pt x="1207" y="3229"/>
                    <a:pt x="2045" y="2676"/>
                    <a:pt x="2372" y="2051"/>
                  </a:cubicBezTo>
                  <a:cubicBezTo>
                    <a:pt x="2615" y="1625"/>
                    <a:pt x="2736" y="1199"/>
                    <a:pt x="2736" y="744"/>
                  </a:cubicBezTo>
                  <a:cubicBezTo>
                    <a:pt x="2767" y="531"/>
                    <a:pt x="2736" y="257"/>
                    <a:pt x="2645" y="14"/>
                  </a:cubicBezTo>
                  <a:cubicBezTo>
                    <a:pt x="2576" y="5"/>
                    <a:pt x="2505" y="0"/>
                    <a:pt x="24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6" name="Google Shape;23293;p77">
              <a:extLst>
                <a:ext uri="{FF2B5EF4-FFF2-40B4-BE49-F238E27FC236}">
                  <a16:creationId xmlns:a16="http://schemas.microsoft.com/office/drawing/2014/main" id="{5F22EA36-CEB9-BCF5-BE64-E0CD01EDDFF5}"/>
                </a:ext>
              </a:extLst>
            </p:cNvPr>
            <p:cNvSpPr/>
            <p:nvPr/>
          </p:nvSpPr>
          <p:spPr>
            <a:xfrm flipH="1">
              <a:off x="2912863" y="1754275"/>
              <a:ext cx="73475" cy="48225"/>
            </a:xfrm>
            <a:custGeom>
              <a:avLst/>
              <a:gdLst/>
              <a:ahLst/>
              <a:cxnLst/>
              <a:rect l="l" t="t" r="r" b="b"/>
              <a:pathLst>
                <a:path w="2939" h="1929" extrusionOk="0">
                  <a:moveTo>
                    <a:pt x="1321" y="0"/>
                  </a:moveTo>
                  <a:cubicBezTo>
                    <a:pt x="837" y="0"/>
                    <a:pt x="0" y="228"/>
                    <a:pt x="82" y="770"/>
                  </a:cubicBezTo>
                  <a:cubicBezTo>
                    <a:pt x="203" y="1469"/>
                    <a:pt x="963" y="1865"/>
                    <a:pt x="1571" y="1925"/>
                  </a:cubicBezTo>
                  <a:cubicBezTo>
                    <a:pt x="1597" y="1927"/>
                    <a:pt x="1625" y="1929"/>
                    <a:pt x="1656" y="1929"/>
                  </a:cubicBezTo>
                  <a:cubicBezTo>
                    <a:pt x="2060" y="1929"/>
                    <a:pt x="2850" y="1739"/>
                    <a:pt x="2878" y="1287"/>
                  </a:cubicBezTo>
                  <a:lnTo>
                    <a:pt x="2878" y="1257"/>
                  </a:lnTo>
                  <a:cubicBezTo>
                    <a:pt x="2939" y="983"/>
                    <a:pt x="2726" y="770"/>
                    <a:pt x="2574" y="558"/>
                  </a:cubicBezTo>
                  <a:cubicBezTo>
                    <a:pt x="2331" y="223"/>
                    <a:pt x="1905" y="41"/>
                    <a:pt x="1480" y="10"/>
                  </a:cubicBezTo>
                  <a:cubicBezTo>
                    <a:pt x="1434" y="4"/>
                    <a:pt x="1380" y="0"/>
                    <a:pt x="1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7" name="Google Shape;23294;p77">
              <a:extLst>
                <a:ext uri="{FF2B5EF4-FFF2-40B4-BE49-F238E27FC236}">
                  <a16:creationId xmlns:a16="http://schemas.microsoft.com/office/drawing/2014/main" id="{B2C4D35D-41C2-66B1-F97C-B2D6A44A9519}"/>
                </a:ext>
              </a:extLst>
            </p:cNvPr>
            <p:cNvSpPr/>
            <p:nvPr/>
          </p:nvSpPr>
          <p:spPr>
            <a:xfrm flipH="1">
              <a:off x="4454688" y="2132350"/>
              <a:ext cx="139075" cy="90375"/>
            </a:xfrm>
            <a:custGeom>
              <a:avLst/>
              <a:gdLst/>
              <a:ahLst/>
              <a:cxnLst/>
              <a:rect l="l" t="t" r="r" b="b"/>
              <a:pathLst>
                <a:path w="5563" h="3615" extrusionOk="0">
                  <a:moveTo>
                    <a:pt x="2978" y="1"/>
                  </a:moveTo>
                  <a:cubicBezTo>
                    <a:pt x="2676" y="1"/>
                    <a:pt x="2387" y="57"/>
                    <a:pt x="2098" y="146"/>
                  </a:cubicBezTo>
                  <a:cubicBezTo>
                    <a:pt x="1520" y="298"/>
                    <a:pt x="882" y="784"/>
                    <a:pt x="548" y="1301"/>
                  </a:cubicBezTo>
                  <a:cubicBezTo>
                    <a:pt x="305" y="1635"/>
                    <a:pt x="1" y="2152"/>
                    <a:pt x="153" y="2578"/>
                  </a:cubicBezTo>
                  <a:cubicBezTo>
                    <a:pt x="274" y="2882"/>
                    <a:pt x="700" y="3125"/>
                    <a:pt x="973" y="3277"/>
                  </a:cubicBezTo>
                  <a:cubicBezTo>
                    <a:pt x="1363" y="3506"/>
                    <a:pt x="1909" y="3614"/>
                    <a:pt x="2415" y="3614"/>
                  </a:cubicBezTo>
                  <a:cubicBezTo>
                    <a:pt x="2579" y="3614"/>
                    <a:pt x="2739" y="3603"/>
                    <a:pt x="2888" y="3581"/>
                  </a:cubicBezTo>
                  <a:cubicBezTo>
                    <a:pt x="3709" y="3459"/>
                    <a:pt x="4317" y="3034"/>
                    <a:pt x="4864" y="2517"/>
                  </a:cubicBezTo>
                  <a:cubicBezTo>
                    <a:pt x="5168" y="2213"/>
                    <a:pt x="5563" y="1635"/>
                    <a:pt x="5411" y="1210"/>
                  </a:cubicBezTo>
                  <a:cubicBezTo>
                    <a:pt x="5289" y="784"/>
                    <a:pt x="4773" y="480"/>
                    <a:pt x="4378" y="298"/>
                  </a:cubicBezTo>
                  <a:cubicBezTo>
                    <a:pt x="4043" y="146"/>
                    <a:pt x="3709" y="85"/>
                    <a:pt x="3314" y="24"/>
                  </a:cubicBezTo>
                  <a:cubicBezTo>
                    <a:pt x="3200" y="8"/>
                    <a:pt x="3088" y="1"/>
                    <a:pt x="29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8" name="Google Shape;23295;p77">
              <a:extLst>
                <a:ext uri="{FF2B5EF4-FFF2-40B4-BE49-F238E27FC236}">
                  <a16:creationId xmlns:a16="http://schemas.microsoft.com/office/drawing/2014/main" id="{D16291C5-97DD-1B9A-7590-C794BAB8DFDF}"/>
                </a:ext>
              </a:extLst>
            </p:cNvPr>
            <p:cNvSpPr/>
            <p:nvPr/>
          </p:nvSpPr>
          <p:spPr>
            <a:xfrm flipH="1">
              <a:off x="4755588" y="1467625"/>
              <a:ext cx="147450" cy="101800"/>
            </a:xfrm>
            <a:custGeom>
              <a:avLst/>
              <a:gdLst/>
              <a:ahLst/>
              <a:cxnLst/>
              <a:rect l="l" t="t" r="r" b="b"/>
              <a:pathLst>
                <a:path w="5898" h="4072" extrusionOk="0">
                  <a:moveTo>
                    <a:pt x="3618" y="0"/>
                  </a:moveTo>
                  <a:cubicBezTo>
                    <a:pt x="3486" y="0"/>
                    <a:pt x="3354" y="7"/>
                    <a:pt x="3222" y="17"/>
                  </a:cubicBezTo>
                  <a:cubicBezTo>
                    <a:pt x="2736" y="48"/>
                    <a:pt x="2311" y="230"/>
                    <a:pt x="1885" y="412"/>
                  </a:cubicBezTo>
                  <a:cubicBezTo>
                    <a:pt x="1277" y="686"/>
                    <a:pt x="669" y="1324"/>
                    <a:pt x="426" y="1932"/>
                  </a:cubicBezTo>
                  <a:cubicBezTo>
                    <a:pt x="213" y="2327"/>
                    <a:pt x="1" y="2966"/>
                    <a:pt x="274" y="3361"/>
                  </a:cubicBezTo>
                  <a:cubicBezTo>
                    <a:pt x="456" y="3726"/>
                    <a:pt x="943" y="3817"/>
                    <a:pt x="1247" y="3938"/>
                  </a:cubicBezTo>
                  <a:cubicBezTo>
                    <a:pt x="1554" y="4026"/>
                    <a:pt x="1910" y="4072"/>
                    <a:pt x="2268" y="4072"/>
                  </a:cubicBezTo>
                  <a:cubicBezTo>
                    <a:pt x="2654" y="4072"/>
                    <a:pt x="3043" y="4018"/>
                    <a:pt x="3374" y="3908"/>
                  </a:cubicBezTo>
                  <a:cubicBezTo>
                    <a:pt x="4226" y="3634"/>
                    <a:pt x="4833" y="3057"/>
                    <a:pt x="5320" y="2388"/>
                  </a:cubicBezTo>
                  <a:cubicBezTo>
                    <a:pt x="5593" y="1993"/>
                    <a:pt x="5897" y="1324"/>
                    <a:pt x="5654" y="868"/>
                  </a:cubicBezTo>
                  <a:cubicBezTo>
                    <a:pt x="5441" y="412"/>
                    <a:pt x="4833" y="230"/>
                    <a:pt x="4408" y="108"/>
                  </a:cubicBezTo>
                  <a:cubicBezTo>
                    <a:pt x="4144" y="27"/>
                    <a:pt x="3881" y="0"/>
                    <a:pt x="36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99" name="Google Shape;23296;p77">
              <a:extLst>
                <a:ext uri="{FF2B5EF4-FFF2-40B4-BE49-F238E27FC236}">
                  <a16:creationId xmlns:a16="http://schemas.microsoft.com/office/drawing/2014/main" id="{FF943DCF-7CF3-C286-7A74-BB03BF3B0E2B}"/>
                </a:ext>
              </a:extLst>
            </p:cNvPr>
            <p:cNvSpPr/>
            <p:nvPr/>
          </p:nvSpPr>
          <p:spPr>
            <a:xfrm flipH="1">
              <a:off x="1612688" y="2139375"/>
              <a:ext cx="147425" cy="101800"/>
            </a:xfrm>
            <a:custGeom>
              <a:avLst/>
              <a:gdLst/>
              <a:ahLst/>
              <a:cxnLst/>
              <a:rect l="l" t="t" r="r" b="b"/>
              <a:pathLst>
                <a:path w="5897" h="4072" extrusionOk="0">
                  <a:moveTo>
                    <a:pt x="3624" y="0"/>
                  </a:moveTo>
                  <a:cubicBezTo>
                    <a:pt x="3489" y="0"/>
                    <a:pt x="3354" y="7"/>
                    <a:pt x="3222" y="17"/>
                  </a:cubicBezTo>
                  <a:cubicBezTo>
                    <a:pt x="2766" y="47"/>
                    <a:pt x="2310" y="169"/>
                    <a:pt x="1915" y="382"/>
                  </a:cubicBezTo>
                  <a:cubicBezTo>
                    <a:pt x="1277" y="655"/>
                    <a:pt x="669" y="1324"/>
                    <a:pt x="426" y="1901"/>
                  </a:cubicBezTo>
                  <a:cubicBezTo>
                    <a:pt x="243" y="2327"/>
                    <a:pt x="0" y="2935"/>
                    <a:pt x="274" y="3360"/>
                  </a:cubicBezTo>
                  <a:cubicBezTo>
                    <a:pt x="456" y="3695"/>
                    <a:pt x="942" y="3816"/>
                    <a:pt x="1246" y="3938"/>
                  </a:cubicBezTo>
                  <a:cubicBezTo>
                    <a:pt x="1568" y="4026"/>
                    <a:pt x="1924" y="4071"/>
                    <a:pt x="2279" y="4071"/>
                  </a:cubicBezTo>
                  <a:cubicBezTo>
                    <a:pt x="2662" y="4071"/>
                    <a:pt x="3043" y="4018"/>
                    <a:pt x="3374" y="3908"/>
                  </a:cubicBezTo>
                  <a:cubicBezTo>
                    <a:pt x="4225" y="3634"/>
                    <a:pt x="4833" y="3057"/>
                    <a:pt x="5319" y="2388"/>
                  </a:cubicBezTo>
                  <a:cubicBezTo>
                    <a:pt x="5593" y="1993"/>
                    <a:pt x="5897" y="1324"/>
                    <a:pt x="5654" y="868"/>
                  </a:cubicBezTo>
                  <a:cubicBezTo>
                    <a:pt x="5441" y="412"/>
                    <a:pt x="4833" y="199"/>
                    <a:pt x="4408" y="108"/>
                  </a:cubicBezTo>
                  <a:cubicBezTo>
                    <a:pt x="4164" y="27"/>
                    <a:pt x="3894" y="0"/>
                    <a:pt x="36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0" name="Google Shape;23297;p77">
              <a:extLst>
                <a:ext uri="{FF2B5EF4-FFF2-40B4-BE49-F238E27FC236}">
                  <a16:creationId xmlns:a16="http://schemas.microsoft.com/office/drawing/2014/main" id="{8E947F11-ED93-046F-278A-D1A9B21D039C}"/>
                </a:ext>
              </a:extLst>
            </p:cNvPr>
            <p:cNvSpPr/>
            <p:nvPr/>
          </p:nvSpPr>
          <p:spPr>
            <a:xfrm flipH="1">
              <a:off x="1601288" y="2157300"/>
              <a:ext cx="107925" cy="135925"/>
            </a:xfrm>
            <a:custGeom>
              <a:avLst/>
              <a:gdLst/>
              <a:ahLst/>
              <a:cxnLst/>
              <a:rect l="l" t="t" r="r" b="b"/>
              <a:pathLst>
                <a:path w="4317" h="5437" extrusionOk="0">
                  <a:moveTo>
                    <a:pt x="3203" y="1"/>
                  </a:moveTo>
                  <a:cubicBezTo>
                    <a:pt x="2844" y="1"/>
                    <a:pt x="2465" y="136"/>
                    <a:pt x="2189" y="242"/>
                  </a:cubicBezTo>
                  <a:cubicBezTo>
                    <a:pt x="1794" y="394"/>
                    <a:pt x="1490" y="637"/>
                    <a:pt x="1186" y="911"/>
                  </a:cubicBezTo>
                  <a:cubicBezTo>
                    <a:pt x="852" y="1276"/>
                    <a:pt x="578" y="1610"/>
                    <a:pt x="396" y="2036"/>
                  </a:cubicBezTo>
                  <a:cubicBezTo>
                    <a:pt x="92" y="2613"/>
                    <a:pt x="1" y="3495"/>
                    <a:pt x="122" y="4133"/>
                  </a:cubicBezTo>
                  <a:cubicBezTo>
                    <a:pt x="244" y="4589"/>
                    <a:pt x="426" y="5197"/>
                    <a:pt x="882" y="5379"/>
                  </a:cubicBezTo>
                  <a:cubicBezTo>
                    <a:pt x="973" y="5420"/>
                    <a:pt x="1072" y="5437"/>
                    <a:pt x="1176" y="5437"/>
                  </a:cubicBezTo>
                  <a:cubicBezTo>
                    <a:pt x="1456" y="5437"/>
                    <a:pt x="1771" y="5316"/>
                    <a:pt x="2037" y="5227"/>
                  </a:cubicBezTo>
                  <a:cubicBezTo>
                    <a:pt x="2675" y="5014"/>
                    <a:pt x="3314" y="4467"/>
                    <a:pt x="3709" y="3890"/>
                  </a:cubicBezTo>
                  <a:cubicBezTo>
                    <a:pt x="4195" y="3191"/>
                    <a:pt x="4317" y="2370"/>
                    <a:pt x="4317" y="1519"/>
                  </a:cubicBezTo>
                  <a:cubicBezTo>
                    <a:pt x="4317" y="1063"/>
                    <a:pt x="4104" y="333"/>
                    <a:pt x="3648" y="90"/>
                  </a:cubicBezTo>
                  <a:cubicBezTo>
                    <a:pt x="3510" y="26"/>
                    <a:pt x="3359" y="1"/>
                    <a:pt x="3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1" name="Google Shape;23298;p77">
              <a:extLst>
                <a:ext uri="{FF2B5EF4-FFF2-40B4-BE49-F238E27FC236}">
                  <a16:creationId xmlns:a16="http://schemas.microsoft.com/office/drawing/2014/main" id="{D18E55BA-916C-2712-8FA9-14A82A057284}"/>
                </a:ext>
              </a:extLst>
            </p:cNvPr>
            <p:cNvSpPr/>
            <p:nvPr/>
          </p:nvSpPr>
          <p:spPr>
            <a:xfrm flipH="1">
              <a:off x="3738863" y="1852300"/>
              <a:ext cx="146675" cy="102200"/>
            </a:xfrm>
            <a:custGeom>
              <a:avLst/>
              <a:gdLst/>
              <a:ahLst/>
              <a:cxnLst/>
              <a:rect l="l" t="t" r="r" b="b"/>
              <a:pathLst>
                <a:path w="5867" h="4088" extrusionOk="0">
                  <a:moveTo>
                    <a:pt x="3700" y="1"/>
                  </a:moveTo>
                  <a:cubicBezTo>
                    <a:pt x="3535" y="1"/>
                    <a:pt x="3373" y="16"/>
                    <a:pt x="3222" y="41"/>
                  </a:cubicBezTo>
                  <a:cubicBezTo>
                    <a:pt x="2766" y="71"/>
                    <a:pt x="2310" y="223"/>
                    <a:pt x="1885" y="406"/>
                  </a:cubicBezTo>
                  <a:cubicBezTo>
                    <a:pt x="1277" y="679"/>
                    <a:pt x="669" y="1317"/>
                    <a:pt x="396" y="1925"/>
                  </a:cubicBezTo>
                  <a:cubicBezTo>
                    <a:pt x="213" y="2351"/>
                    <a:pt x="0" y="2959"/>
                    <a:pt x="244" y="3384"/>
                  </a:cubicBezTo>
                  <a:cubicBezTo>
                    <a:pt x="456" y="3719"/>
                    <a:pt x="943" y="3840"/>
                    <a:pt x="1247" y="3931"/>
                  </a:cubicBezTo>
                  <a:cubicBezTo>
                    <a:pt x="1555" y="4034"/>
                    <a:pt x="1913" y="4087"/>
                    <a:pt x="2273" y="4087"/>
                  </a:cubicBezTo>
                  <a:cubicBezTo>
                    <a:pt x="2658" y="4087"/>
                    <a:pt x="3044" y="4027"/>
                    <a:pt x="3374" y="3901"/>
                  </a:cubicBezTo>
                  <a:cubicBezTo>
                    <a:pt x="4195" y="3628"/>
                    <a:pt x="4803" y="3080"/>
                    <a:pt x="5320" y="2381"/>
                  </a:cubicBezTo>
                  <a:cubicBezTo>
                    <a:pt x="5563" y="2017"/>
                    <a:pt x="5867" y="1317"/>
                    <a:pt x="5654" y="862"/>
                  </a:cubicBezTo>
                  <a:cubicBezTo>
                    <a:pt x="5411" y="406"/>
                    <a:pt x="4803" y="223"/>
                    <a:pt x="4408" y="102"/>
                  </a:cubicBezTo>
                  <a:cubicBezTo>
                    <a:pt x="4176" y="30"/>
                    <a:pt x="3934" y="1"/>
                    <a:pt x="3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2" name="Google Shape;23299;p77">
              <a:extLst>
                <a:ext uri="{FF2B5EF4-FFF2-40B4-BE49-F238E27FC236}">
                  <a16:creationId xmlns:a16="http://schemas.microsoft.com/office/drawing/2014/main" id="{0DC2BFE6-74C6-E2C9-6E2E-1BDBA3966D3E}"/>
                </a:ext>
              </a:extLst>
            </p:cNvPr>
            <p:cNvSpPr/>
            <p:nvPr/>
          </p:nvSpPr>
          <p:spPr>
            <a:xfrm flipH="1">
              <a:off x="3728213" y="1870475"/>
              <a:ext cx="107175" cy="136175"/>
            </a:xfrm>
            <a:custGeom>
              <a:avLst/>
              <a:gdLst/>
              <a:ahLst/>
              <a:cxnLst/>
              <a:rect l="l" t="t" r="r" b="b"/>
              <a:pathLst>
                <a:path w="4287" h="5447" extrusionOk="0">
                  <a:moveTo>
                    <a:pt x="3197" y="1"/>
                  </a:moveTo>
                  <a:cubicBezTo>
                    <a:pt x="2838" y="1"/>
                    <a:pt x="2454" y="151"/>
                    <a:pt x="2159" y="256"/>
                  </a:cubicBezTo>
                  <a:cubicBezTo>
                    <a:pt x="1794" y="408"/>
                    <a:pt x="1490" y="621"/>
                    <a:pt x="1186" y="894"/>
                  </a:cubicBezTo>
                  <a:cubicBezTo>
                    <a:pt x="882" y="1290"/>
                    <a:pt x="608" y="1654"/>
                    <a:pt x="365" y="2049"/>
                  </a:cubicBezTo>
                  <a:cubicBezTo>
                    <a:pt x="61" y="2597"/>
                    <a:pt x="0" y="3478"/>
                    <a:pt x="122" y="4116"/>
                  </a:cubicBezTo>
                  <a:cubicBezTo>
                    <a:pt x="213" y="4572"/>
                    <a:pt x="426" y="5180"/>
                    <a:pt x="882" y="5393"/>
                  </a:cubicBezTo>
                  <a:cubicBezTo>
                    <a:pt x="966" y="5431"/>
                    <a:pt x="1057" y="5446"/>
                    <a:pt x="1152" y="5446"/>
                  </a:cubicBezTo>
                  <a:cubicBezTo>
                    <a:pt x="1437" y="5446"/>
                    <a:pt x="1756" y="5309"/>
                    <a:pt x="2007" y="5241"/>
                  </a:cubicBezTo>
                  <a:cubicBezTo>
                    <a:pt x="2645" y="4998"/>
                    <a:pt x="3314" y="4481"/>
                    <a:pt x="3678" y="3904"/>
                  </a:cubicBezTo>
                  <a:cubicBezTo>
                    <a:pt x="4165" y="3174"/>
                    <a:pt x="4286" y="2384"/>
                    <a:pt x="4286" y="1502"/>
                  </a:cubicBezTo>
                  <a:cubicBezTo>
                    <a:pt x="4286" y="1046"/>
                    <a:pt x="4104" y="317"/>
                    <a:pt x="3648" y="104"/>
                  </a:cubicBezTo>
                  <a:cubicBezTo>
                    <a:pt x="3509" y="30"/>
                    <a:pt x="3355" y="1"/>
                    <a:pt x="3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3" name="Google Shape;23300;p77">
              <a:extLst>
                <a:ext uri="{FF2B5EF4-FFF2-40B4-BE49-F238E27FC236}">
                  <a16:creationId xmlns:a16="http://schemas.microsoft.com/office/drawing/2014/main" id="{422C2BCD-A8D1-A7D5-BCBE-0C34359CA592}"/>
                </a:ext>
              </a:extLst>
            </p:cNvPr>
            <p:cNvSpPr/>
            <p:nvPr/>
          </p:nvSpPr>
          <p:spPr>
            <a:xfrm flipH="1">
              <a:off x="3789013" y="2060300"/>
              <a:ext cx="110200" cy="76875"/>
            </a:xfrm>
            <a:custGeom>
              <a:avLst/>
              <a:gdLst/>
              <a:ahLst/>
              <a:cxnLst/>
              <a:rect l="l" t="t" r="r" b="b"/>
              <a:pathLst>
                <a:path w="4408" h="3075" extrusionOk="0">
                  <a:moveTo>
                    <a:pt x="2743" y="1"/>
                  </a:moveTo>
                  <a:cubicBezTo>
                    <a:pt x="2636" y="1"/>
                    <a:pt x="2532" y="8"/>
                    <a:pt x="2432" y="19"/>
                  </a:cubicBezTo>
                  <a:cubicBezTo>
                    <a:pt x="2067" y="80"/>
                    <a:pt x="1702" y="171"/>
                    <a:pt x="1398" y="292"/>
                  </a:cubicBezTo>
                  <a:cubicBezTo>
                    <a:pt x="943" y="475"/>
                    <a:pt x="487" y="991"/>
                    <a:pt x="304" y="1447"/>
                  </a:cubicBezTo>
                  <a:cubicBezTo>
                    <a:pt x="152" y="1751"/>
                    <a:pt x="0" y="2207"/>
                    <a:pt x="183" y="2542"/>
                  </a:cubicBezTo>
                  <a:cubicBezTo>
                    <a:pt x="335" y="2754"/>
                    <a:pt x="699" y="2876"/>
                    <a:pt x="943" y="2967"/>
                  </a:cubicBezTo>
                  <a:cubicBezTo>
                    <a:pt x="1179" y="3037"/>
                    <a:pt x="1441" y="3075"/>
                    <a:pt x="1700" y="3075"/>
                  </a:cubicBezTo>
                  <a:cubicBezTo>
                    <a:pt x="2006" y="3075"/>
                    <a:pt x="2306" y="3022"/>
                    <a:pt x="2553" y="2906"/>
                  </a:cubicBezTo>
                  <a:cubicBezTo>
                    <a:pt x="3161" y="2694"/>
                    <a:pt x="3617" y="2299"/>
                    <a:pt x="3982" y="1782"/>
                  </a:cubicBezTo>
                  <a:cubicBezTo>
                    <a:pt x="4195" y="1508"/>
                    <a:pt x="4408" y="991"/>
                    <a:pt x="4256" y="627"/>
                  </a:cubicBezTo>
                  <a:cubicBezTo>
                    <a:pt x="4104" y="292"/>
                    <a:pt x="3648" y="140"/>
                    <a:pt x="3313" y="80"/>
                  </a:cubicBezTo>
                  <a:cubicBezTo>
                    <a:pt x="3121" y="22"/>
                    <a:pt x="2928" y="1"/>
                    <a:pt x="27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4" name="Google Shape;23301;p77">
              <a:extLst>
                <a:ext uri="{FF2B5EF4-FFF2-40B4-BE49-F238E27FC236}">
                  <a16:creationId xmlns:a16="http://schemas.microsoft.com/office/drawing/2014/main" id="{73266DF6-514C-197C-ECF5-D0EC5401EC3A}"/>
                </a:ext>
              </a:extLst>
            </p:cNvPr>
            <p:cNvSpPr/>
            <p:nvPr/>
          </p:nvSpPr>
          <p:spPr>
            <a:xfrm flipH="1">
              <a:off x="3781413" y="2074375"/>
              <a:ext cx="80575" cy="101525"/>
            </a:xfrm>
            <a:custGeom>
              <a:avLst/>
              <a:gdLst/>
              <a:ahLst/>
              <a:cxnLst/>
              <a:rect l="l" t="t" r="r" b="b"/>
              <a:pathLst>
                <a:path w="3223" h="4061" extrusionOk="0">
                  <a:moveTo>
                    <a:pt x="2405" y="0"/>
                  </a:moveTo>
                  <a:cubicBezTo>
                    <a:pt x="2130" y="0"/>
                    <a:pt x="1834" y="100"/>
                    <a:pt x="1642" y="185"/>
                  </a:cubicBezTo>
                  <a:cubicBezTo>
                    <a:pt x="1368" y="307"/>
                    <a:pt x="1095" y="489"/>
                    <a:pt x="913" y="672"/>
                  </a:cubicBezTo>
                  <a:cubicBezTo>
                    <a:pt x="639" y="945"/>
                    <a:pt x="457" y="1219"/>
                    <a:pt x="305" y="1523"/>
                  </a:cubicBezTo>
                  <a:cubicBezTo>
                    <a:pt x="61" y="1979"/>
                    <a:pt x="1" y="2617"/>
                    <a:pt x="122" y="3073"/>
                  </a:cubicBezTo>
                  <a:cubicBezTo>
                    <a:pt x="183" y="3407"/>
                    <a:pt x="335" y="3863"/>
                    <a:pt x="669" y="4015"/>
                  </a:cubicBezTo>
                  <a:cubicBezTo>
                    <a:pt x="744" y="4048"/>
                    <a:pt x="822" y="4061"/>
                    <a:pt x="902" y="4061"/>
                  </a:cubicBezTo>
                  <a:cubicBezTo>
                    <a:pt x="1118" y="4061"/>
                    <a:pt x="1343" y="3968"/>
                    <a:pt x="1520" y="3924"/>
                  </a:cubicBezTo>
                  <a:cubicBezTo>
                    <a:pt x="2007" y="3711"/>
                    <a:pt x="2493" y="3346"/>
                    <a:pt x="2767" y="2921"/>
                  </a:cubicBezTo>
                  <a:cubicBezTo>
                    <a:pt x="3101" y="2404"/>
                    <a:pt x="3223" y="1796"/>
                    <a:pt x="3223" y="1128"/>
                  </a:cubicBezTo>
                  <a:cubicBezTo>
                    <a:pt x="3223" y="793"/>
                    <a:pt x="3071" y="277"/>
                    <a:pt x="2736" y="64"/>
                  </a:cubicBezTo>
                  <a:cubicBezTo>
                    <a:pt x="2636" y="18"/>
                    <a:pt x="2523" y="0"/>
                    <a:pt x="2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5" name="Google Shape;23302;p77">
              <a:extLst>
                <a:ext uri="{FF2B5EF4-FFF2-40B4-BE49-F238E27FC236}">
                  <a16:creationId xmlns:a16="http://schemas.microsoft.com/office/drawing/2014/main" id="{79DB22FB-4906-3EF1-DFC2-AE7B9ADAA98C}"/>
                </a:ext>
              </a:extLst>
            </p:cNvPr>
            <p:cNvSpPr/>
            <p:nvPr/>
          </p:nvSpPr>
          <p:spPr>
            <a:xfrm flipH="1">
              <a:off x="3586888" y="2112875"/>
              <a:ext cx="69925" cy="93075"/>
            </a:xfrm>
            <a:custGeom>
              <a:avLst/>
              <a:gdLst/>
              <a:ahLst/>
              <a:cxnLst/>
              <a:rect l="l" t="t" r="r" b="b"/>
              <a:pathLst>
                <a:path w="2797" h="3723" extrusionOk="0">
                  <a:moveTo>
                    <a:pt x="1187" y="1"/>
                  </a:moveTo>
                  <a:cubicBezTo>
                    <a:pt x="1135" y="1"/>
                    <a:pt x="1077" y="22"/>
                    <a:pt x="1034" y="44"/>
                  </a:cubicBezTo>
                  <a:cubicBezTo>
                    <a:pt x="213" y="439"/>
                    <a:pt x="0" y="1776"/>
                    <a:pt x="365" y="2475"/>
                  </a:cubicBezTo>
                  <a:cubicBezTo>
                    <a:pt x="639" y="3022"/>
                    <a:pt x="1034" y="3357"/>
                    <a:pt x="1551" y="3630"/>
                  </a:cubicBezTo>
                  <a:cubicBezTo>
                    <a:pt x="1676" y="3686"/>
                    <a:pt x="1820" y="3722"/>
                    <a:pt x="1960" y="3722"/>
                  </a:cubicBezTo>
                  <a:cubicBezTo>
                    <a:pt x="2126" y="3722"/>
                    <a:pt x="2286" y="3671"/>
                    <a:pt x="2402" y="3539"/>
                  </a:cubicBezTo>
                  <a:cubicBezTo>
                    <a:pt x="2645" y="3235"/>
                    <a:pt x="2706" y="2840"/>
                    <a:pt x="2736" y="2475"/>
                  </a:cubicBezTo>
                  <a:cubicBezTo>
                    <a:pt x="2797" y="1806"/>
                    <a:pt x="2493" y="1199"/>
                    <a:pt x="2128" y="621"/>
                  </a:cubicBezTo>
                  <a:cubicBezTo>
                    <a:pt x="1915" y="347"/>
                    <a:pt x="1581" y="13"/>
                    <a:pt x="1247" y="13"/>
                  </a:cubicBezTo>
                  <a:cubicBezTo>
                    <a:pt x="1229" y="4"/>
                    <a:pt x="1208" y="1"/>
                    <a:pt x="1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6" name="Google Shape;23303;p77">
              <a:extLst>
                <a:ext uri="{FF2B5EF4-FFF2-40B4-BE49-F238E27FC236}">
                  <a16:creationId xmlns:a16="http://schemas.microsoft.com/office/drawing/2014/main" id="{8B2452D7-B37C-D5DC-6751-28E04DC54F4D}"/>
                </a:ext>
              </a:extLst>
            </p:cNvPr>
            <p:cNvSpPr/>
            <p:nvPr/>
          </p:nvSpPr>
          <p:spPr>
            <a:xfrm flipH="1">
              <a:off x="3605888" y="2181575"/>
              <a:ext cx="115525" cy="71925"/>
            </a:xfrm>
            <a:custGeom>
              <a:avLst/>
              <a:gdLst/>
              <a:ahLst/>
              <a:cxnLst/>
              <a:rect l="l" t="t" r="r" b="b"/>
              <a:pathLst>
                <a:path w="4621" h="2877" extrusionOk="0">
                  <a:moveTo>
                    <a:pt x="2432" y="1"/>
                  </a:moveTo>
                  <a:cubicBezTo>
                    <a:pt x="1733" y="1"/>
                    <a:pt x="973" y="274"/>
                    <a:pt x="457" y="639"/>
                  </a:cubicBezTo>
                  <a:cubicBezTo>
                    <a:pt x="305" y="761"/>
                    <a:pt x="183" y="882"/>
                    <a:pt x="122" y="973"/>
                  </a:cubicBezTo>
                  <a:cubicBezTo>
                    <a:pt x="1" y="1156"/>
                    <a:pt x="122" y="1429"/>
                    <a:pt x="153" y="1581"/>
                  </a:cubicBezTo>
                  <a:cubicBezTo>
                    <a:pt x="426" y="2311"/>
                    <a:pt x="1217" y="2767"/>
                    <a:pt x="1946" y="2858"/>
                  </a:cubicBezTo>
                  <a:cubicBezTo>
                    <a:pt x="2041" y="2871"/>
                    <a:pt x="2134" y="2877"/>
                    <a:pt x="2225" y="2877"/>
                  </a:cubicBezTo>
                  <a:cubicBezTo>
                    <a:pt x="3013" y="2877"/>
                    <a:pt x="3675" y="2424"/>
                    <a:pt x="4165" y="1824"/>
                  </a:cubicBezTo>
                  <a:cubicBezTo>
                    <a:pt x="4378" y="1612"/>
                    <a:pt x="4621" y="1065"/>
                    <a:pt x="4469" y="761"/>
                  </a:cubicBezTo>
                  <a:cubicBezTo>
                    <a:pt x="4165" y="183"/>
                    <a:pt x="3405" y="31"/>
                    <a:pt x="2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7" name="Google Shape;23304;p77">
              <a:extLst>
                <a:ext uri="{FF2B5EF4-FFF2-40B4-BE49-F238E27FC236}">
                  <a16:creationId xmlns:a16="http://schemas.microsoft.com/office/drawing/2014/main" id="{1BEB449D-1813-8EA9-62F8-F1AF1CBE8A67}"/>
                </a:ext>
              </a:extLst>
            </p:cNvPr>
            <p:cNvSpPr/>
            <p:nvPr/>
          </p:nvSpPr>
          <p:spPr>
            <a:xfrm flipH="1">
              <a:off x="3573213" y="2195250"/>
              <a:ext cx="80550" cy="123125"/>
            </a:xfrm>
            <a:custGeom>
              <a:avLst/>
              <a:gdLst/>
              <a:ahLst/>
              <a:cxnLst/>
              <a:rect l="l" t="t" r="r" b="b"/>
              <a:pathLst>
                <a:path w="3222" h="4925" extrusionOk="0">
                  <a:moveTo>
                    <a:pt x="1885" y="1"/>
                  </a:moveTo>
                  <a:cubicBezTo>
                    <a:pt x="1854" y="31"/>
                    <a:pt x="1824" y="31"/>
                    <a:pt x="1763" y="62"/>
                  </a:cubicBezTo>
                  <a:cubicBezTo>
                    <a:pt x="669" y="366"/>
                    <a:pt x="0" y="1642"/>
                    <a:pt x="30" y="2706"/>
                  </a:cubicBezTo>
                  <a:cubicBezTo>
                    <a:pt x="61" y="3375"/>
                    <a:pt x="213" y="3983"/>
                    <a:pt x="638" y="4469"/>
                  </a:cubicBezTo>
                  <a:cubicBezTo>
                    <a:pt x="790" y="4651"/>
                    <a:pt x="1003" y="4925"/>
                    <a:pt x="1246" y="4925"/>
                  </a:cubicBezTo>
                  <a:cubicBezTo>
                    <a:pt x="1581" y="4925"/>
                    <a:pt x="1915" y="4651"/>
                    <a:pt x="2158" y="4469"/>
                  </a:cubicBezTo>
                  <a:cubicBezTo>
                    <a:pt x="2675" y="4013"/>
                    <a:pt x="2948" y="3375"/>
                    <a:pt x="3100" y="2676"/>
                  </a:cubicBezTo>
                  <a:cubicBezTo>
                    <a:pt x="3222" y="2068"/>
                    <a:pt x="3070" y="1521"/>
                    <a:pt x="2827" y="943"/>
                  </a:cubicBezTo>
                  <a:cubicBezTo>
                    <a:pt x="2736" y="670"/>
                    <a:pt x="2310" y="31"/>
                    <a:pt x="18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8" name="Google Shape;23305;p77">
              <a:extLst>
                <a:ext uri="{FF2B5EF4-FFF2-40B4-BE49-F238E27FC236}">
                  <a16:creationId xmlns:a16="http://schemas.microsoft.com/office/drawing/2014/main" id="{606969AE-6107-B85E-4042-FC1E3D687CC5}"/>
                </a:ext>
              </a:extLst>
            </p:cNvPr>
            <p:cNvSpPr/>
            <p:nvPr/>
          </p:nvSpPr>
          <p:spPr>
            <a:xfrm flipH="1">
              <a:off x="3499488" y="2191450"/>
              <a:ext cx="111725" cy="89625"/>
            </a:xfrm>
            <a:custGeom>
              <a:avLst/>
              <a:gdLst/>
              <a:ahLst/>
              <a:cxnLst/>
              <a:rect l="l" t="t" r="r" b="b"/>
              <a:pathLst>
                <a:path w="4469" h="3585" extrusionOk="0">
                  <a:moveTo>
                    <a:pt x="1429" y="1"/>
                  </a:moveTo>
                  <a:cubicBezTo>
                    <a:pt x="1094" y="1"/>
                    <a:pt x="365" y="31"/>
                    <a:pt x="213" y="396"/>
                  </a:cubicBezTo>
                  <a:cubicBezTo>
                    <a:pt x="0" y="852"/>
                    <a:pt x="213" y="1429"/>
                    <a:pt x="365" y="1855"/>
                  </a:cubicBezTo>
                  <a:cubicBezTo>
                    <a:pt x="608" y="2524"/>
                    <a:pt x="1246" y="3101"/>
                    <a:pt x="1885" y="3375"/>
                  </a:cubicBezTo>
                  <a:cubicBezTo>
                    <a:pt x="2273" y="3526"/>
                    <a:pt x="2676" y="3585"/>
                    <a:pt x="3073" y="3585"/>
                  </a:cubicBezTo>
                  <a:cubicBezTo>
                    <a:pt x="3236" y="3585"/>
                    <a:pt x="3397" y="3575"/>
                    <a:pt x="3557" y="3557"/>
                  </a:cubicBezTo>
                  <a:cubicBezTo>
                    <a:pt x="3830" y="3527"/>
                    <a:pt x="4316" y="3375"/>
                    <a:pt x="4408" y="3071"/>
                  </a:cubicBezTo>
                  <a:cubicBezTo>
                    <a:pt x="4468" y="2797"/>
                    <a:pt x="4438" y="2493"/>
                    <a:pt x="4347" y="2281"/>
                  </a:cubicBezTo>
                  <a:cubicBezTo>
                    <a:pt x="4164" y="1612"/>
                    <a:pt x="3800" y="1065"/>
                    <a:pt x="3253" y="639"/>
                  </a:cubicBezTo>
                  <a:cubicBezTo>
                    <a:pt x="2797" y="244"/>
                    <a:pt x="2128" y="62"/>
                    <a:pt x="1520" y="31"/>
                  </a:cubicBezTo>
                  <a:cubicBezTo>
                    <a:pt x="1520" y="1"/>
                    <a:pt x="1490" y="1"/>
                    <a:pt x="1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09" name="Google Shape;23306;p77">
              <a:extLst>
                <a:ext uri="{FF2B5EF4-FFF2-40B4-BE49-F238E27FC236}">
                  <a16:creationId xmlns:a16="http://schemas.microsoft.com/office/drawing/2014/main" id="{93D2A06B-209C-6560-BC9E-1A7601CCF5C2}"/>
                </a:ext>
              </a:extLst>
            </p:cNvPr>
            <p:cNvSpPr/>
            <p:nvPr/>
          </p:nvSpPr>
          <p:spPr>
            <a:xfrm flipH="1">
              <a:off x="3524563" y="2130750"/>
              <a:ext cx="84375" cy="89375"/>
            </a:xfrm>
            <a:custGeom>
              <a:avLst/>
              <a:gdLst/>
              <a:ahLst/>
              <a:cxnLst/>
              <a:rect l="l" t="t" r="r" b="b"/>
              <a:pathLst>
                <a:path w="3375" h="3575" extrusionOk="0">
                  <a:moveTo>
                    <a:pt x="2484" y="1"/>
                  </a:moveTo>
                  <a:cubicBezTo>
                    <a:pt x="2392" y="1"/>
                    <a:pt x="2290" y="28"/>
                    <a:pt x="2189" y="28"/>
                  </a:cubicBezTo>
                  <a:cubicBezTo>
                    <a:pt x="1703" y="58"/>
                    <a:pt x="1186" y="362"/>
                    <a:pt x="851" y="666"/>
                  </a:cubicBezTo>
                  <a:cubicBezTo>
                    <a:pt x="365" y="1091"/>
                    <a:pt x="183" y="1699"/>
                    <a:pt x="61" y="2307"/>
                  </a:cubicBezTo>
                  <a:cubicBezTo>
                    <a:pt x="0" y="2611"/>
                    <a:pt x="61" y="3219"/>
                    <a:pt x="335" y="3432"/>
                  </a:cubicBezTo>
                  <a:cubicBezTo>
                    <a:pt x="475" y="3537"/>
                    <a:pt x="650" y="3575"/>
                    <a:pt x="836" y="3575"/>
                  </a:cubicBezTo>
                  <a:cubicBezTo>
                    <a:pt x="1134" y="3575"/>
                    <a:pt x="1459" y="3477"/>
                    <a:pt x="1703" y="3402"/>
                  </a:cubicBezTo>
                  <a:cubicBezTo>
                    <a:pt x="2219" y="3219"/>
                    <a:pt x="2675" y="2824"/>
                    <a:pt x="2949" y="2368"/>
                  </a:cubicBezTo>
                  <a:cubicBezTo>
                    <a:pt x="3162" y="2003"/>
                    <a:pt x="3374" y="1456"/>
                    <a:pt x="3314" y="1000"/>
                  </a:cubicBezTo>
                  <a:cubicBezTo>
                    <a:pt x="3314" y="757"/>
                    <a:pt x="3283" y="362"/>
                    <a:pt x="3070" y="180"/>
                  </a:cubicBezTo>
                  <a:cubicBezTo>
                    <a:pt x="2949" y="58"/>
                    <a:pt x="2797" y="28"/>
                    <a:pt x="2614" y="28"/>
                  </a:cubicBezTo>
                  <a:cubicBezTo>
                    <a:pt x="2574" y="7"/>
                    <a:pt x="2530" y="1"/>
                    <a:pt x="2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0" name="Google Shape;23307;p77">
              <a:extLst>
                <a:ext uri="{FF2B5EF4-FFF2-40B4-BE49-F238E27FC236}">
                  <a16:creationId xmlns:a16="http://schemas.microsoft.com/office/drawing/2014/main" id="{ED595748-8E2B-08C4-6662-62697DCDC371}"/>
                </a:ext>
              </a:extLst>
            </p:cNvPr>
            <p:cNvSpPr/>
            <p:nvPr/>
          </p:nvSpPr>
          <p:spPr>
            <a:xfrm flipH="1">
              <a:off x="3598288" y="2161075"/>
              <a:ext cx="28900" cy="46475"/>
            </a:xfrm>
            <a:custGeom>
              <a:avLst/>
              <a:gdLst/>
              <a:ahLst/>
              <a:cxnLst/>
              <a:rect l="l" t="t" r="r" b="b"/>
              <a:pathLst>
                <a:path w="1156" h="1859" extrusionOk="0">
                  <a:moveTo>
                    <a:pt x="366" y="0"/>
                  </a:moveTo>
                  <a:cubicBezTo>
                    <a:pt x="92" y="213"/>
                    <a:pt x="1" y="669"/>
                    <a:pt x="62" y="1003"/>
                  </a:cubicBezTo>
                  <a:cubicBezTo>
                    <a:pt x="153" y="1277"/>
                    <a:pt x="305" y="1520"/>
                    <a:pt x="487" y="1702"/>
                  </a:cubicBezTo>
                  <a:cubicBezTo>
                    <a:pt x="515" y="1730"/>
                    <a:pt x="719" y="1858"/>
                    <a:pt x="778" y="1858"/>
                  </a:cubicBezTo>
                  <a:cubicBezTo>
                    <a:pt x="784" y="1858"/>
                    <a:pt x="788" y="1857"/>
                    <a:pt x="791" y="1854"/>
                  </a:cubicBezTo>
                  <a:cubicBezTo>
                    <a:pt x="1065" y="1611"/>
                    <a:pt x="1156" y="1155"/>
                    <a:pt x="1095" y="821"/>
                  </a:cubicBezTo>
                  <a:cubicBezTo>
                    <a:pt x="1004" y="456"/>
                    <a:pt x="761" y="91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1" name="Google Shape;23308;p77">
              <a:extLst>
                <a:ext uri="{FF2B5EF4-FFF2-40B4-BE49-F238E27FC236}">
                  <a16:creationId xmlns:a16="http://schemas.microsoft.com/office/drawing/2014/main" id="{90B175C2-C16D-5619-A94A-79659A340A99}"/>
                </a:ext>
              </a:extLst>
            </p:cNvPr>
            <p:cNvSpPr/>
            <p:nvPr/>
          </p:nvSpPr>
          <p:spPr>
            <a:xfrm flipH="1">
              <a:off x="3606638" y="2192225"/>
              <a:ext cx="63850" cy="41925"/>
            </a:xfrm>
            <a:custGeom>
              <a:avLst/>
              <a:gdLst/>
              <a:ahLst/>
              <a:cxnLst/>
              <a:rect l="l" t="t" r="r" b="b"/>
              <a:pathLst>
                <a:path w="2554" h="1677" extrusionOk="0">
                  <a:moveTo>
                    <a:pt x="1307" y="0"/>
                  </a:moveTo>
                  <a:cubicBezTo>
                    <a:pt x="973" y="31"/>
                    <a:pt x="669" y="152"/>
                    <a:pt x="395" y="304"/>
                  </a:cubicBezTo>
                  <a:cubicBezTo>
                    <a:pt x="274" y="365"/>
                    <a:pt x="0" y="608"/>
                    <a:pt x="61" y="760"/>
                  </a:cubicBezTo>
                  <a:cubicBezTo>
                    <a:pt x="152" y="1277"/>
                    <a:pt x="760" y="1642"/>
                    <a:pt x="1277" y="1672"/>
                  </a:cubicBezTo>
                  <a:cubicBezTo>
                    <a:pt x="1311" y="1675"/>
                    <a:pt x="1346" y="1677"/>
                    <a:pt x="1380" y="1677"/>
                  </a:cubicBezTo>
                  <a:cubicBezTo>
                    <a:pt x="1680" y="1677"/>
                    <a:pt x="1974" y="1562"/>
                    <a:pt x="2219" y="1398"/>
                  </a:cubicBezTo>
                  <a:cubicBezTo>
                    <a:pt x="2371" y="1277"/>
                    <a:pt x="2554" y="1125"/>
                    <a:pt x="2554" y="912"/>
                  </a:cubicBezTo>
                  <a:cubicBezTo>
                    <a:pt x="2523" y="365"/>
                    <a:pt x="1824" y="61"/>
                    <a:pt x="13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2" name="Google Shape;23309;p77">
              <a:extLst>
                <a:ext uri="{FF2B5EF4-FFF2-40B4-BE49-F238E27FC236}">
                  <a16:creationId xmlns:a16="http://schemas.microsoft.com/office/drawing/2014/main" id="{89BE96D0-7C4B-39DE-EBA7-6328599EC0E0}"/>
                </a:ext>
              </a:extLst>
            </p:cNvPr>
            <p:cNvSpPr/>
            <p:nvPr/>
          </p:nvSpPr>
          <p:spPr>
            <a:xfrm flipH="1">
              <a:off x="3586888" y="2205900"/>
              <a:ext cx="66125" cy="119325"/>
            </a:xfrm>
            <a:custGeom>
              <a:avLst/>
              <a:gdLst/>
              <a:ahLst/>
              <a:cxnLst/>
              <a:rect l="l" t="t" r="r" b="b"/>
              <a:pathLst>
                <a:path w="2645" h="4773" extrusionOk="0">
                  <a:moveTo>
                    <a:pt x="1824" y="0"/>
                  </a:moveTo>
                  <a:cubicBezTo>
                    <a:pt x="882" y="426"/>
                    <a:pt x="152" y="1490"/>
                    <a:pt x="61" y="2523"/>
                  </a:cubicBezTo>
                  <a:cubicBezTo>
                    <a:pt x="0" y="3314"/>
                    <a:pt x="213" y="4104"/>
                    <a:pt x="700" y="4772"/>
                  </a:cubicBezTo>
                  <a:cubicBezTo>
                    <a:pt x="1429" y="4408"/>
                    <a:pt x="1976" y="3800"/>
                    <a:pt x="2280" y="3040"/>
                  </a:cubicBezTo>
                  <a:cubicBezTo>
                    <a:pt x="2645" y="2098"/>
                    <a:pt x="2493" y="821"/>
                    <a:pt x="1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3" name="Google Shape;23310;p77">
              <a:extLst>
                <a:ext uri="{FF2B5EF4-FFF2-40B4-BE49-F238E27FC236}">
                  <a16:creationId xmlns:a16="http://schemas.microsoft.com/office/drawing/2014/main" id="{17A9D9EE-3B82-9012-9CA1-F69FD8C5EDFA}"/>
                </a:ext>
              </a:extLst>
            </p:cNvPr>
            <p:cNvSpPr/>
            <p:nvPr/>
          </p:nvSpPr>
          <p:spPr>
            <a:xfrm flipH="1">
              <a:off x="3532938" y="2205900"/>
              <a:ext cx="79050" cy="60625"/>
            </a:xfrm>
            <a:custGeom>
              <a:avLst/>
              <a:gdLst/>
              <a:ahLst/>
              <a:cxnLst/>
              <a:rect l="l" t="t" r="r" b="b"/>
              <a:pathLst>
                <a:path w="3162" h="2425" extrusionOk="0">
                  <a:moveTo>
                    <a:pt x="943" y="0"/>
                  </a:moveTo>
                  <a:cubicBezTo>
                    <a:pt x="761" y="0"/>
                    <a:pt x="639" y="0"/>
                    <a:pt x="457" y="61"/>
                  </a:cubicBezTo>
                  <a:cubicBezTo>
                    <a:pt x="396" y="61"/>
                    <a:pt x="122" y="122"/>
                    <a:pt x="122" y="183"/>
                  </a:cubicBezTo>
                  <a:cubicBezTo>
                    <a:pt x="1" y="1034"/>
                    <a:pt x="700" y="1885"/>
                    <a:pt x="1429" y="2219"/>
                  </a:cubicBezTo>
                  <a:cubicBezTo>
                    <a:pt x="1703" y="2356"/>
                    <a:pt x="2011" y="2424"/>
                    <a:pt x="2327" y="2424"/>
                  </a:cubicBezTo>
                  <a:cubicBezTo>
                    <a:pt x="2432" y="2424"/>
                    <a:pt x="2539" y="2417"/>
                    <a:pt x="2645" y="2402"/>
                  </a:cubicBezTo>
                  <a:cubicBezTo>
                    <a:pt x="2706" y="2402"/>
                    <a:pt x="3132" y="2341"/>
                    <a:pt x="3132" y="2250"/>
                  </a:cubicBezTo>
                  <a:cubicBezTo>
                    <a:pt x="3162" y="1520"/>
                    <a:pt x="2797" y="882"/>
                    <a:pt x="2250" y="487"/>
                  </a:cubicBezTo>
                  <a:cubicBezTo>
                    <a:pt x="1916" y="213"/>
                    <a:pt x="1460" y="61"/>
                    <a:pt x="1034" y="31"/>
                  </a:cubicBezTo>
                  <a:lnTo>
                    <a:pt x="9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4" name="Google Shape;23311;p77">
              <a:extLst>
                <a:ext uri="{FF2B5EF4-FFF2-40B4-BE49-F238E27FC236}">
                  <a16:creationId xmlns:a16="http://schemas.microsoft.com/office/drawing/2014/main" id="{87869B88-0609-FD99-4E78-57A3D02C93E8}"/>
                </a:ext>
              </a:extLst>
            </p:cNvPr>
            <p:cNvSpPr/>
            <p:nvPr/>
          </p:nvSpPr>
          <p:spPr>
            <a:xfrm flipH="1">
              <a:off x="3585363" y="2181575"/>
              <a:ext cx="25850" cy="30425"/>
            </a:xfrm>
            <a:custGeom>
              <a:avLst/>
              <a:gdLst/>
              <a:ahLst/>
              <a:cxnLst/>
              <a:rect l="l" t="t" r="r" b="b"/>
              <a:pathLst>
                <a:path w="1034" h="1217" extrusionOk="0">
                  <a:moveTo>
                    <a:pt x="942" y="1"/>
                  </a:moveTo>
                  <a:cubicBezTo>
                    <a:pt x="365" y="122"/>
                    <a:pt x="0" y="609"/>
                    <a:pt x="122" y="1217"/>
                  </a:cubicBezTo>
                  <a:cubicBezTo>
                    <a:pt x="669" y="1095"/>
                    <a:pt x="1034" y="578"/>
                    <a:pt x="9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5" name="Google Shape;23312;p77">
              <a:extLst>
                <a:ext uri="{FF2B5EF4-FFF2-40B4-BE49-F238E27FC236}">
                  <a16:creationId xmlns:a16="http://schemas.microsoft.com/office/drawing/2014/main" id="{93DADAA3-0745-E1A7-7105-151C0DE38492}"/>
                </a:ext>
              </a:extLst>
            </p:cNvPr>
            <p:cNvSpPr/>
            <p:nvPr/>
          </p:nvSpPr>
          <p:spPr>
            <a:xfrm flipH="1">
              <a:off x="830738" y="1119825"/>
              <a:ext cx="37275" cy="62625"/>
            </a:xfrm>
            <a:custGeom>
              <a:avLst/>
              <a:gdLst/>
              <a:ahLst/>
              <a:cxnLst/>
              <a:rect l="l" t="t" r="r" b="b"/>
              <a:pathLst>
                <a:path w="1491" h="2505" extrusionOk="0">
                  <a:moveTo>
                    <a:pt x="227" y="1"/>
                  </a:moveTo>
                  <a:cubicBezTo>
                    <a:pt x="193" y="1"/>
                    <a:pt x="158" y="15"/>
                    <a:pt x="122" y="39"/>
                  </a:cubicBezTo>
                  <a:cubicBezTo>
                    <a:pt x="122" y="130"/>
                    <a:pt x="122" y="221"/>
                    <a:pt x="61" y="342"/>
                  </a:cubicBezTo>
                  <a:lnTo>
                    <a:pt x="61" y="373"/>
                  </a:lnTo>
                  <a:lnTo>
                    <a:pt x="61" y="403"/>
                  </a:lnTo>
                  <a:lnTo>
                    <a:pt x="61" y="464"/>
                  </a:lnTo>
                  <a:lnTo>
                    <a:pt x="61" y="494"/>
                  </a:lnTo>
                  <a:cubicBezTo>
                    <a:pt x="61" y="525"/>
                    <a:pt x="61" y="555"/>
                    <a:pt x="31" y="646"/>
                  </a:cubicBezTo>
                  <a:lnTo>
                    <a:pt x="31" y="677"/>
                  </a:lnTo>
                  <a:lnTo>
                    <a:pt x="31" y="707"/>
                  </a:lnTo>
                  <a:lnTo>
                    <a:pt x="31" y="707"/>
                  </a:lnTo>
                  <a:cubicBezTo>
                    <a:pt x="1" y="1133"/>
                    <a:pt x="1" y="1467"/>
                    <a:pt x="213" y="1862"/>
                  </a:cubicBezTo>
                  <a:cubicBezTo>
                    <a:pt x="335" y="2045"/>
                    <a:pt x="487" y="2197"/>
                    <a:pt x="639" y="2349"/>
                  </a:cubicBezTo>
                  <a:cubicBezTo>
                    <a:pt x="667" y="2376"/>
                    <a:pt x="870" y="2505"/>
                    <a:pt x="930" y="2505"/>
                  </a:cubicBezTo>
                  <a:cubicBezTo>
                    <a:pt x="936" y="2505"/>
                    <a:pt x="940" y="2503"/>
                    <a:pt x="943" y="2501"/>
                  </a:cubicBezTo>
                  <a:cubicBezTo>
                    <a:pt x="1247" y="2318"/>
                    <a:pt x="1369" y="1893"/>
                    <a:pt x="1399" y="1589"/>
                  </a:cubicBezTo>
                  <a:cubicBezTo>
                    <a:pt x="1490" y="1163"/>
                    <a:pt x="1338" y="707"/>
                    <a:pt x="973" y="403"/>
                  </a:cubicBezTo>
                  <a:cubicBezTo>
                    <a:pt x="821" y="251"/>
                    <a:pt x="609" y="130"/>
                    <a:pt x="365" y="130"/>
                  </a:cubicBezTo>
                  <a:cubicBezTo>
                    <a:pt x="328" y="37"/>
                    <a:pt x="280" y="1"/>
                    <a:pt x="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6" name="Google Shape;23313;p77">
              <a:extLst>
                <a:ext uri="{FF2B5EF4-FFF2-40B4-BE49-F238E27FC236}">
                  <a16:creationId xmlns:a16="http://schemas.microsoft.com/office/drawing/2014/main" id="{6AE9E9F6-A61B-8285-FA38-CFCCF306EBB9}"/>
                </a:ext>
              </a:extLst>
            </p:cNvPr>
            <p:cNvSpPr/>
            <p:nvPr/>
          </p:nvSpPr>
          <p:spPr>
            <a:xfrm flipH="1">
              <a:off x="844438" y="1163975"/>
              <a:ext cx="53200" cy="31675"/>
            </a:xfrm>
            <a:custGeom>
              <a:avLst/>
              <a:gdLst/>
              <a:ahLst/>
              <a:cxnLst/>
              <a:rect l="l" t="t" r="r" b="b"/>
              <a:pathLst>
                <a:path w="2128" h="1267" extrusionOk="0">
                  <a:moveTo>
                    <a:pt x="797" y="0"/>
                  </a:moveTo>
                  <a:cubicBezTo>
                    <a:pt x="563" y="0"/>
                    <a:pt x="370" y="109"/>
                    <a:pt x="152" y="218"/>
                  </a:cubicBezTo>
                  <a:lnTo>
                    <a:pt x="122" y="218"/>
                  </a:lnTo>
                  <a:cubicBezTo>
                    <a:pt x="0" y="522"/>
                    <a:pt x="274" y="856"/>
                    <a:pt x="487" y="1039"/>
                  </a:cubicBezTo>
                  <a:cubicBezTo>
                    <a:pt x="707" y="1186"/>
                    <a:pt x="962" y="1266"/>
                    <a:pt x="1209" y="1266"/>
                  </a:cubicBezTo>
                  <a:cubicBezTo>
                    <a:pt x="1370" y="1266"/>
                    <a:pt x="1528" y="1232"/>
                    <a:pt x="1672" y="1160"/>
                  </a:cubicBezTo>
                  <a:cubicBezTo>
                    <a:pt x="1794" y="1069"/>
                    <a:pt x="2128" y="887"/>
                    <a:pt x="2067" y="735"/>
                  </a:cubicBezTo>
                  <a:cubicBezTo>
                    <a:pt x="1915" y="279"/>
                    <a:pt x="1338" y="66"/>
                    <a:pt x="912" y="5"/>
                  </a:cubicBezTo>
                  <a:lnTo>
                    <a:pt x="882" y="5"/>
                  </a:lnTo>
                  <a:cubicBezTo>
                    <a:pt x="853" y="2"/>
                    <a:pt x="825" y="0"/>
                    <a:pt x="7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7" name="Google Shape;23314;p77">
              <a:extLst>
                <a:ext uri="{FF2B5EF4-FFF2-40B4-BE49-F238E27FC236}">
                  <a16:creationId xmlns:a16="http://schemas.microsoft.com/office/drawing/2014/main" id="{5CCFE14E-4233-BB88-882D-65C6C3EA48B6}"/>
                </a:ext>
              </a:extLst>
            </p:cNvPr>
            <p:cNvSpPr/>
            <p:nvPr/>
          </p:nvSpPr>
          <p:spPr>
            <a:xfrm flipH="1">
              <a:off x="791238" y="1145100"/>
              <a:ext cx="50175" cy="46775"/>
            </a:xfrm>
            <a:custGeom>
              <a:avLst/>
              <a:gdLst/>
              <a:ahLst/>
              <a:cxnLst/>
              <a:rect l="l" t="t" r="r" b="b"/>
              <a:pathLst>
                <a:path w="2007" h="1871" extrusionOk="0">
                  <a:moveTo>
                    <a:pt x="1794" y="0"/>
                  </a:moveTo>
                  <a:cubicBezTo>
                    <a:pt x="1520" y="91"/>
                    <a:pt x="1247" y="122"/>
                    <a:pt x="973" y="243"/>
                  </a:cubicBezTo>
                  <a:cubicBezTo>
                    <a:pt x="700" y="365"/>
                    <a:pt x="517" y="578"/>
                    <a:pt x="335" y="851"/>
                  </a:cubicBezTo>
                  <a:cubicBezTo>
                    <a:pt x="213" y="1034"/>
                    <a:pt x="153" y="1216"/>
                    <a:pt x="61" y="1429"/>
                  </a:cubicBezTo>
                  <a:cubicBezTo>
                    <a:pt x="61" y="1459"/>
                    <a:pt x="1" y="1611"/>
                    <a:pt x="31" y="1642"/>
                  </a:cubicBezTo>
                  <a:cubicBezTo>
                    <a:pt x="176" y="1803"/>
                    <a:pt x="391" y="1870"/>
                    <a:pt x="609" y="1870"/>
                  </a:cubicBezTo>
                  <a:cubicBezTo>
                    <a:pt x="802" y="1870"/>
                    <a:pt x="999" y="1818"/>
                    <a:pt x="1156" y="1733"/>
                  </a:cubicBezTo>
                  <a:cubicBezTo>
                    <a:pt x="1460" y="1520"/>
                    <a:pt x="1703" y="1307"/>
                    <a:pt x="1855" y="973"/>
                  </a:cubicBezTo>
                  <a:cubicBezTo>
                    <a:pt x="2007" y="608"/>
                    <a:pt x="1976" y="304"/>
                    <a:pt x="1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8" name="Google Shape;23315;p77">
              <a:extLst>
                <a:ext uri="{FF2B5EF4-FFF2-40B4-BE49-F238E27FC236}">
                  <a16:creationId xmlns:a16="http://schemas.microsoft.com/office/drawing/2014/main" id="{25DAA446-DD1C-4C70-8892-B15692A75A85}"/>
                </a:ext>
              </a:extLst>
            </p:cNvPr>
            <p:cNvSpPr/>
            <p:nvPr/>
          </p:nvSpPr>
          <p:spPr>
            <a:xfrm flipH="1">
              <a:off x="839863" y="1181575"/>
              <a:ext cx="51700" cy="74725"/>
            </a:xfrm>
            <a:custGeom>
              <a:avLst/>
              <a:gdLst/>
              <a:ahLst/>
              <a:cxnLst/>
              <a:rect l="l" t="t" r="r" b="b"/>
              <a:pathLst>
                <a:path w="2068" h="2989" extrusionOk="0">
                  <a:moveTo>
                    <a:pt x="1611" y="0"/>
                  </a:moveTo>
                  <a:cubicBezTo>
                    <a:pt x="1399" y="31"/>
                    <a:pt x="1155" y="122"/>
                    <a:pt x="973" y="183"/>
                  </a:cubicBezTo>
                  <a:cubicBezTo>
                    <a:pt x="365" y="517"/>
                    <a:pt x="0" y="1094"/>
                    <a:pt x="31" y="1793"/>
                  </a:cubicBezTo>
                  <a:cubicBezTo>
                    <a:pt x="61" y="2280"/>
                    <a:pt x="304" y="2797"/>
                    <a:pt x="791" y="2949"/>
                  </a:cubicBezTo>
                  <a:cubicBezTo>
                    <a:pt x="841" y="2974"/>
                    <a:pt x="902" y="2988"/>
                    <a:pt x="960" y="2988"/>
                  </a:cubicBezTo>
                  <a:cubicBezTo>
                    <a:pt x="1043" y="2988"/>
                    <a:pt x="1120" y="2959"/>
                    <a:pt x="1155" y="2888"/>
                  </a:cubicBezTo>
                  <a:cubicBezTo>
                    <a:pt x="1307" y="2736"/>
                    <a:pt x="1520" y="2584"/>
                    <a:pt x="1611" y="2401"/>
                  </a:cubicBezTo>
                  <a:cubicBezTo>
                    <a:pt x="1855" y="2097"/>
                    <a:pt x="1976" y="1793"/>
                    <a:pt x="2037" y="1398"/>
                  </a:cubicBezTo>
                  <a:cubicBezTo>
                    <a:pt x="2067" y="1064"/>
                    <a:pt x="2067" y="790"/>
                    <a:pt x="2037" y="456"/>
                  </a:cubicBezTo>
                  <a:cubicBezTo>
                    <a:pt x="2037" y="365"/>
                    <a:pt x="2007" y="183"/>
                    <a:pt x="1915" y="122"/>
                  </a:cubicBezTo>
                  <a:cubicBezTo>
                    <a:pt x="1855" y="31"/>
                    <a:pt x="1733" y="31"/>
                    <a:pt x="1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19" name="Google Shape;23316;p77">
              <a:extLst>
                <a:ext uri="{FF2B5EF4-FFF2-40B4-BE49-F238E27FC236}">
                  <a16:creationId xmlns:a16="http://schemas.microsoft.com/office/drawing/2014/main" id="{F3A67E98-23B2-02AF-AD05-BD2DD3582938}"/>
                </a:ext>
              </a:extLst>
            </p:cNvPr>
            <p:cNvSpPr/>
            <p:nvPr/>
          </p:nvSpPr>
          <p:spPr>
            <a:xfrm flipH="1">
              <a:off x="798838" y="1186125"/>
              <a:ext cx="50175" cy="55125"/>
            </a:xfrm>
            <a:custGeom>
              <a:avLst/>
              <a:gdLst/>
              <a:ahLst/>
              <a:cxnLst/>
              <a:rect l="l" t="t" r="r" b="b"/>
              <a:pathLst>
                <a:path w="2007" h="2205" extrusionOk="0">
                  <a:moveTo>
                    <a:pt x="274" y="1"/>
                  </a:moveTo>
                  <a:lnTo>
                    <a:pt x="274" y="1"/>
                  </a:lnTo>
                  <a:cubicBezTo>
                    <a:pt x="1" y="487"/>
                    <a:pt x="122" y="1247"/>
                    <a:pt x="487" y="1642"/>
                  </a:cubicBezTo>
                  <a:cubicBezTo>
                    <a:pt x="802" y="1981"/>
                    <a:pt x="1213" y="2204"/>
                    <a:pt x="1659" y="2204"/>
                  </a:cubicBezTo>
                  <a:cubicBezTo>
                    <a:pt x="1773" y="2204"/>
                    <a:pt x="1889" y="2190"/>
                    <a:pt x="2007" y="2159"/>
                  </a:cubicBezTo>
                  <a:cubicBezTo>
                    <a:pt x="1946" y="1642"/>
                    <a:pt x="1855" y="1095"/>
                    <a:pt x="1490" y="669"/>
                  </a:cubicBezTo>
                  <a:cubicBezTo>
                    <a:pt x="1186" y="335"/>
                    <a:pt x="760" y="92"/>
                    <a:pt x="2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0" name="Google Shape;23317;p77">
              <a:extLst>
                <a:ext uri="{FF2B5EF4-FFF2-40B4-BE49-F238E27FC236}">
                  <a16:creationId xmlns:a16="http://schemas.microsoft.com/office/drawing/2014/main" id="{99C25B46-FECB-248A-1265-428BC471EC51}"/>
                </a:ext>
              </a:extLst>
            </p:cNvPr>
            <p:cNvSpPr/>
            <p:nvPr/>
          </p:nvSpPr>
          <p:spPr>
            <a:xfrm flipH="1">
              <a:off x="959163" y="1208575"/>
              <a:ext cx="101100" cy="71875"/>
            </a:xfrm>
            <a:custGeom>
              <a:avLst/>
              <a:gdLst/>
              <a:ahLst/>
              <a:cxnLst/>
              <a:rect l="l" t="t" r="r" b="b"/>
              <a:pathLst>
                <a:path w="4044" h="2875" extrusionOk="0">
                  <a:moveTo>
                    <a:pt x="1536" y="1"/>
                  </a:moveTo>
                  <a:cubicBezTo>
                    <a:pt x="1517" y="1"/>
                    <a:pt x="1500" y="4"/>
                    <a:pt x="1490" y="14"/>
                  </a:cubicBezTo>
                  <a:cubicBezTo>
                    <a:pt x="1064" y="14"/>
                    <a:pt x="213" y="106"/>
                    <a:pt x="122" y="622"/>
                  </a:cubicBezTo>
                  <a:cubicBezTo>
                    <a:pt x="1" y="1230"/>
                    <a:pt x="457" y="1869"/>
                    <a:pt x="882" y="2264"/>
                  </a:cubicBezTo>
                  <a:cubicBezTo>
                    <a:pt x="1304" y="2664"/>
                    <a:pt x="1857" y="2875"/>
                    <a:pt x="2420" y="2875"/>
                  </a:cubicBezTo>
                  <a:cubicBezTo>
                    <a:pt x="2669" y="2875"/>
                    <a:pt x="2920" y="2834"/>
                    <a:pt x="3162" y="2750"/>
                  </a:cubicBezTo>
                  <a:cubicBezTo>
                    <a:pt x="3466" y="2628"/>
                    <a:pt x="4043" y="2385"/>
                    <a:pt x="3952" y="1960"/>
                  </a:cubicBezTo>
                  <a:cubicBezTo>
                    <a:pt x="3891" y="1473"/>
                    <a:pt x="3496" y="1017"/>
                    <a:pt x="3192" y="713"/>
                  </a:cubicBezTo>
                  <a:cubicBezTo>
                    <a:pt x="2797" y="288"/>
                    <a:pt x="2250" y="45"/>
                    <a:pt x="1642" y="14"/>
                  </a:cubicBezTo>
                  <a:cubicBezTo>
                    <a:pt x="1622" y="14"/>
                    <a:pt x="1574" y="1"/>
                    <a:pt x="15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1" name="Google Shape;23318;p77">
              <a:extLst>
                <a:ext uri="{FF2B5EF4-FFF2-40B4-BE49-F238E27FC236}">
                  <a16:creationId xmlns:a16="http://schemas.microsoft.com/office/drawing/2014/main" id="{560B599B-4D75-C2BD-7ABE-A62389EA7B05}"/>
                </a:ext>
              </a:extLst>
            </p:cNvPr>
            <p:cNvSpPr/>
            <p:nvPr/>
          </p:nvSpPr>
          <p:spPr>
            <a:xfrm flipH="1">
              <a:off x="966013" y="1268950"/>
              <a:ext cx="58525" cy="84375"/>
            </a:xfrm>
            <a:custGeom>
              <a:avLst/>
              <a:gdLst/>
              <a:ahLst/>
              <a:cxnLst/>
              <a:rect l="l" t="t" r="r" b="b"/>
              <a:pathLst>
                <a:path w="2341" h="3375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1307" y="183"/>
                    <a:pt x="608" y="761"/>
                    <a:pt x="243" y="1520"/>
                  </a:cubicBezTo>
                  <a:cubicBezTo>
                    <a:pt x="0" y="2098"/>
                    <a:pt x="0" y="2767"/>
                    <a:pt x="152" y="3375"/>
                  </a:cubicBezTo>
                  <a:cubicBezTo>
                    <a:pt x="760" y="3192"/>
                    <a:pt x="1277" y="2858"/>
                    <a:pt x="1702" y="2341"/>
                  </a:cubicBezTo>
                  <a:cubicBezTo>
                    <a:pt x="2219" y="1733"/>
                    <a:pt x="2341" y="761"/>
                    <a:pt x="2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2" name="Google Shape;23319;p77">
              <a:extLst>
                <a:ext uri="{FF2B5EF4-FFF2-40B4-BE49-F238E27FC236}">
                  <a16:creationId xmlns:a16="http://schemas.microsoft.com/office/drawing/2014/main" id="{CE8A1293-AD7E-5F36-DF42-D0BDAF2B2784}"/>
                </a:ext>
              </a:extLst>
            </p:cNvPr>
            <p:cNvSpPr/>
            <p:nvPr/>
          </p:nvSpPr>
          <p:spPr>
            <a:xfrm flipH="1">
              <a:off x="927263" y="1158775"/>
              <a:ext cx="66125" cy="96675"/>
            </a:xfrm>
            <a:custGeom>
              <a:avLst/>
              <a:gdLst/>
              <a:ahLst/>
              <a:cxnLst/>
              <a:rect l="l" t="t" r="r" b="b"/>
              <a:pathLst>
                <a:path w="2645" h="3867" extrusionOk="0">
                  <a:moveTo>
                    <a:pt x="1216" y="0"/>
                  </a:moveTo>
                  <a:cubicBezTo>
                    <a:pt x="912" y="31"/>
                    <a:pt x="639" y="335"/>
                    <a:pt x="487" y="578"/>
                  </a:cubicBezTo>
                  <a:cubicBezTo>
                    <a:pt x="152" y="973"/>
                    <a:pt x="0" y="1642"/>
                    <a:pt x="61" y="2158"/>
                  </a:cubicBezTo>
                  <a:cubicBezTo>
                    <a:pt x="122" y="2614"/>
                    <a:pt x="335" y="3040"/>
                    <a:pt x="608" y="3374"/>
                  </a:cubicBezTo>
                  <a:cubicBezTo>
                    <a:pt x="735" y="3578"/>
                    <a:pt x="1054" y="3866"/>
                    <a:pt x="1315" y="3866"/>
                  </a:cubicBezTo>
                  <a:cubicBezTo>
                    <a:pt x="1366" y="3866"/>
                    <a:pt x="1415" y="3855"/>
                    <a:pt x="1459" y="3830"/>
                  </a:cubicBezTo>
                  <a:cubicBezTo>
                    <a:pt x="2310" y="3465"/>
                    <a:pt x="2645" y="2341"/>
                    <a:pt x="2462" y="1520"/>
                  </a:cubicBezTo>
                  <a:cubicBezTo>
                    <a:pt x="2341" y="1034"/>
                    <a:pt x="2128" y="608"/>
                    <a:pt x="1733" y="274"/>
                  </a:cubicBezTo>
                  <a:cubicBezTo>
                    <a:pt x="1642" y="152"/>
                    <a:pt x="1429" y="31"/>
                    <a:pt x="1277" y="31"/>
                  </a:cubicBezTo>
                  <a:cubicBezTo>
                    <a:pt x="1247" y="0"/>
                    <a:pt x="1247" y="0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3" name="Google Shape;23320;p77">
              <a:extLst>
                <a:ext uri="{FF2B5EF4-FFF2-40B4-BE49-F238E27FC236}">
                  <a16:creationId xmlns:a16="http://schemas.microsoft.com/office/drawing/2014/main" id="{F8944FFD-96B4-BE25-0B18-45BE42573679}"/>
                </a:ext>
              </a:extLst>
            </p:cNvPr>
            <p:cNvSpPr/>
            <p:nvPr/>
          </p:nvSpPr>
          <p:spPr>
            <a:xfrm flipH="1">
              <a:off x="921188" y="1268375"/>
              <a:ext cx="57000" cy="93000"/>
            </a:xfrm>
            <a:custGeom>
              <a:avLst/>
              <a:gdLst/>
              <a:ahLst/>
              <a:cxnLst/>
              <a:rect l="l" t="t" r="r" b="b"/>
              <a:pathLst>
                <a:path w="2280" h="3720" extrusionOk="0">
                  <a:moveTo>
                    <a:pt x="677" y="1"/>
                  </a:moveTo>
                  <a:cubicBezTo>
                    <a:pt x="669" y="1"/>
                    <a:pt x="669" y="8"/>
                    <a:pt x="669" y="24"/>
                  </a:cubicBezTo>
                  <a:cubicBezTo>
                    <a:pt x="426" y="206"/>
                    <a:pt x="213" y="510"/>
                    <a:pt x="152" y="844"/>
                  </a:cubicBezTo>
                  <a:cubicBezTo>
                    <a:pt x="0" y="1361"/>
                    <a:pt x="0" y="1908"/>
                    <a:pt x="183" y="2425"/>
                  </a:cubicBezTo>
                  <a:cubicBezTo>
                    <a:pt x="335" y="2790"/>
                    <a:pt x="639" y="3215"/>
                    <a:pt x="973" y="3428"/>
                  </a:cubicBezTo>
                  <a:cubicBezTo>
                    <a:pt x="1078" y="3506"/>
                    <a:pt x="1385" y="3720"/>
                    <a:pt x="1585" y="3720"/>
                  </a:cubicBezTo>
                  <a:cubicBezTo>
                    <a:pt x="1617" y="3720"/>
                    <a:pt x="1647" y="3714"/>
                    <a:pt x="1672" y="3702"/>
                  </a:cubicBezTo>
                  <a:cubicBezTo>
                    <a:pt x="1702" y="3671"/>
                    <a:pt x="1824" y="3519"/>
                    <a:pt x="1854" y="3489"/>
                  </a:cubicBezTo>
                  <a:cubicBezTo>
                    <a:pt x="1976" y="3367"/>
                    <a:pt x="2037" y="3185"/>
                    <a:pt x="2098" y="3033"/>
                  </a:cubicBezTo>
                  <a:cubicBezTo>
                    <a:pt x="2250" y="2638"/>
                    <a:pt x="2280" y="2151"/>
                    <a:pt x="2250" y="1726"/>
                  </a:cubicBezTo>
                  <a:cubicBezTo>
                    <a:pt x="2128" y="1148"/>
                    <a:pt x="1794" y="662"/>
                    <a:pt x="1368" y="328"/>
                  </a:cubicBezTo>
                  <a:cubicBezTo>
                    <a:pt x="1247" y="206"/>
                    <a:pt x="1095" y="145"/>
                    <a:pt x="943" y="84"/>
                  </a:cubicBezTo>
                  <a:cubicBezTo>
                    <a:pt x="912" y="84"/>
                    <a:pt x="791" y="54"/>
                    <a:pt x="730" y="24"/>
                  </a:cubicBezTo>
                  <a:cubicBezTo>
                    <a:pt x="699" y="8"/>
                    <a:pt x="684" y="1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4" name="Google Shape;23321;p77">
              <a:extLst>
                <a:ext uri="{FF2B5EF4-FFF2-40B4-BE49-F238E27FC236}">
                  <a16:creationId xmlns:a16="http://schemas.microsoft.com/office/drawing/2014/main" id="{8D854465-547C-F279-FE1B-23785136FE90}"/>
                </a:ext>
              </a:extLst>
            </p:cNvPr>
            <p:cNvSpPr/>
            <p:nvPr/>
          </p:nvSpPr>
          <p:spPr>
            <a:xfrm flipH="1">
              <a:off x="885463" y="1237800"/>
              <a:ext cx="81325" cy="54875"/>
            </a:xfrm>
            <a:custGeom>
              <a:avLst/>
              <a:gdLst/>
              <a:ahLst/>
              <a:cxnLst/>
              <a:rect l="l" t="t" r="r" b="b"/>
              <a:pathLst>
                <a:path w="3253" h="2195" extrusionOk="0">
                  <a:moveTo>
                    <a:pt x="1550" y="0"/>
                  </a:moveTo>
                  <a:cubicBezTo>
                    <a:pt x="1338" y="0"/>
                    <a:pt x="1125" y="31"/>
                    <a:pt x="943" y="61"/>
                  </a:cubicBezTo>
                  <a:cubicBezTo>
                    <a:pt x="639" y="152"/>
                    <a:pt x="152" y="335"/>
                    <a:pt x="61" y="700"/>
                  </a:cubicBezTo>
                  <a:cubicBezTo>
                    <a:pt x="0" y="1003"/>
                    <a:pt x="274" y="1399"/>
                    <a:pt x="456" y="1581"/>
                  </a:cubicBezTo>
                  <a:cubicBezTo>
                    <a:pt x="791" y="1915"/>
                    <a:pt x="1216" y="2189"/>
                    <a:pt x="1733" y="2189"/>
                  </a:cubicBezTo>
                  <a:cubicBezTo>
                    <a:pt x="1788" y="2193"/>
                    <a:pt x="1843" y="2194"/>
                    <a:pt x="1897" y="2194"/>
                  </a:cubicBezTo>
                  <a:cubicBezTo>
                    <a:pt x="2292" y="2194"/>
                    <a:pt x="2662" y="2095"/>
                    <a:pt x="3009" y="1855"/>
                  </a:cubicBezTo>
                  <a:cubicBezTo>
                    <a:pt x="3070" y="1824"/>
                    <a:pt x="3253" y="1611"/>
                    <a:pt x="3253" y="1520"/>
                  </a:cubicBezTo>
                  <a:cubicBezTo>
                    <a:pt x="3253" y="912"/>
                    <a:pt x="2736" y="396"/>
                    <a:pt x="2250" y="183"/>
                  </a:cubicBezTo>
                  <a:cubicBezTo>
                    <a:pt x="2006" y="61"/>
                    <a:pt x="1763" y="31"/>
                    <a:pt x="15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5" name="Google Shape;23322;p77">
              <a:extLst>
                <a:ext uri="{FF2B5EF4-FFF2-40B4-BE49-F238E27FC236}">
                  <a16:creationId xmlns:a16="http://schemas.microsoft.com/office/drawing/2014/main" id="{4071E141-B16C-A94D-294A-78EB0B44C66E}"/>
                </a:ext>
              </a:extLst>
            </p:cNvPr>
            <p:cNvSpPr/>
            <p:nvPr/>
          </p:nvSpPr>
          <p:spPr>
            <a:xfrm flipH="1">
              <a:off x="2592938" y="1941375"/>
              <a:ext cx="37250" cy="61750"/>
            </a:xfrm>
            <a:custGeom>
              <a:avLst/>
              <a:gdLst/>
              <a:ahLst/>
              <a:cxnLst/>
              <a:rect l="l" t="t" r="r" b="b"/>
              <a:pathLst>
                <a:path w="1490" h="2470" extrusionOk="0">
                  <a:moveTo>
                    <a:pt x="30" y="368"/>
                  </a:moveTo>
                  <a:lnTo>
                    <a:pt x="30" y="429"/>
                  </a:lnTo>
                  <a:cubicBezTo>
                    <a:pt x="91" y="429"/>
                    <a:pt x="91" y="429"/>
                    <a:pt x="30" y="368"/>
                  </a:cubicBezTo>
                  <a:close/>
                  <a:moveTo>
                    <a:pt x="198" y="0"/>
                  </a:moveTo>
                  <a:cubicBezTo>
                    <a:pt x="169" y="0"/>
                    <a:pt x="142" y="4"/>
                    <a:pt x="122" y="4"/>
                  </a:cubicBezTo>
                  <a:cubicBezTo>
                    <a:pt x="122" y="125"/>
                    <a:pt x="122" y="186"/>
                    <a:pt x="91" y="308"/>
                  </a:cubicBezTo>
                  <a:lnTo>
                    <a:pt x="91" y="338"/>
                  </a:lnTo>
                  <a:lnTo>
                    <a:pt x="91" y="368"/>
                  </a:lnTo>
                  <a:lnTo>
                    <a:pt x="91" y="399"/>
                  </a:lnTo>
                  <a:lnTo>
                    <a:pt x="91" y="460"/>
                  </a:lnTo>
                  <a:cubicBezTo>
                    <a:pt x="91" y="490"/>
                    <a:pt x="91" y="520"/>
                    <a:pt x="30" y="612"/>
                  </a:cubicBezTo>
                  <a:lnTo>
                    <a:pt x="30" y="642"/>
                  </a:lnTo>
                  <a:lnTo>
                    <a:pt x="30" y="672"/>
                  </a:lnTo>
                  <a:lnTo>
                    <a:pt x="30" y="672"/>
                  </a:lnTo>
                  <a:cubicBezTo>
                    <a:pt x="0" y="1098"/>
                    <a:pt x="0" y="1432"/>
                    <a:pt x="243" y="1827"/>
                  </a:cubicBezTo>
                  <a:cubicBezTo>
                    <a:pt x="334" y="2010"/>
                    <a:pt x="486" y="2162"/>
                    <a:pt x="638" y="2314"/>
                  </a:cubicBezTo>
                  <a:cubicBezTo>
                    <a:pt x="694" y="2341"/>
                    <a:pt x="875" y="2470"/>
                    <a:pt x="930" y="2470"/>
                  </a:cubicBezTo>
                  <a:cubicBezTo>
                    <a:pt x="935" y="2470"/>
                    <a:pt x="940" y="2469"/>
                    <a:pt x="942" y="2466"/>
                  </a:cubicBezTo>
                  <a:cubicBezTo>
                    <a:pt x="1246" y="2283"/>
                    <a:pt x="1368" y="1858"/>
                    <a:pt x="1398" y="1554"/>
                  </a:cubicBezTo>
                  <a:cubicBezTo>
                    <a:pt x="1489" y="1128"/>
                    <a:pt x="1337" y="672"/>
                    <a:pt x="1003" y="368"/>
                  </a:cubicBezTo>
                  <a:cubicBezTo>
                    <a:pt x="851" y="216"/>
                    <a:pt x="608" y="95"/>
                    <a:pt x="365" y="95"/>
                  </a:cubicBezTo>
                  <a:cubicBezTo>
                    <a:pt x="324" y="14"/>
                    <a:pt x="257" y="0"/>
                    <a:pt x="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6" name="Google Shape;23323;p77">
              <a:extLst>
                <a:ext uri="{FF2B5EF4-FFF2-40B4-BE49-F238E27FC236}">
                  <a16:creationId xmlns:a16="http://schemas.microsoft.com/office/drawing/2014/main" id="{56015244-7388-3D8B-3143-FA0E7EF6C867}"/>
                </a:ext>
              </a:extLst>
            </p:cNvPr>
            <p:cNvSpPr/>
            <p:nvPr/>
          </p:nvSpPr>
          <p:spPr>
            <a:xfrm flipH="1">
              <a:off x="2607388" y="1985875"/>
              <a:ext cx="53200" cy="31200"/>
            </a:xfrm>
            <a:custGeom>
              <a:avLst/>
              <a:gdLst/>
              <a:ahLst/>
              <a:cxnLst/>
              <a:rect l="l" t="t" r="r" b="b"/>
              <a:pathLst>
                <a:path w="2128" h="1248" extrusionOk="0">
                  <a:moveTo>
                    <a:pt x="750" y="1"/>
                  </a:moveTo>
                  <a:cubicBezTo>
                    <a:pt x="558" y="1"/>
                    <a:pt x="376" y="100"/>
                    <a:pt x="152" y="199"/>
                  </a:cubicBezTo>
                  <a:lnTo>
                    <a:pt x="122" y="199"/>
                  </a:lnTo>
                  <a:cubicBezTo>
                    <a:pt x="0" y="503"/>
                    <a:pt x="274" y="838"/>
                    <a:pt x="487" y="1020"/>
                  </a:cubicBezTo>
                  <a:cubicBezTo>
                    <a:pt x="689" y="1167"/>
                    <a:pt x="947" y="1248"/>
                    <a:pt x="1200" y="1248"/>
                  </a:cubicBezTo>
                  <a:cubicBezTo>
                    <a:pt x="1365" y="1248"/>
                    <a:pt x="1528" y="1214"/>
                    <a:pt x="1672" y="1142"/>
                  </a:cubicBezTo>
                  <a:cubicBezTo>
                    <a:pt x="1794" y="1081"/>
                    <a:pt x="2128" y="868"/>
                    <a:pt x="2067" y="716"/>
                  </a:cubicBezTo>
                  <a:cubicBezTo>
                    <a:pt x="1915" y="260"/>
                    <a:pt x="1338" y="47"/>
                    <a:pt x="912" y="17"/>
                  </a:cubicBezTo>
                  <a:lnTo>
                    <a:pt x="882" y="17"/>
                  </a:lnTo>
                  <a:cubicBezTo>
                    <a:pt x="837" y="6"/>
                    <a:pt x="793" y="1"/>
                    <a:pt x="7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7" name="Google Shape;23324;p77">
              <a:extLst>
                <a:ext uri="{FF2B5EF4-FFF2-40B4-BE49-F238E27FC236}">
                  <a16:creationId xmlns:a16="http://schemas.microsoft.com/office/drawing/2014/main" id="{3FA5674C-CD7F-07F8-B24E-D747EAB86E51}"/>
                </a:ext>
              </a:extLst>
            </p:cNvPr>
            <p:cNvSpPr/>
            <p:nvPr/>
          </p:nvSpPr>
          <p:spPr>
            <a:xfrm flipH="1">
              <a:off x="2553413" y="1967300"/>
              <a:ext cx="50200" cy="46000"/>
            </a:xfrm>
            <a:custGeom>
              <a:avLst/>
              <a:gdLst/>
              <a:ahLst/>
              <a:cxnLst/>
              <a:rect l="l" t="t" r="r" b="b"/>
              <a:pathLst>
                <a:path w="2008" h="1840" extrusionOk="0">
                  <a:moveTo>
                    <a:pt x="1794" y="0"/>
                  </a:moveTo>
                  <a:cubicBezTo>
                    <a:pt x="1521" y="61"/>
                    <a:pt x="1247" y="91"/>
                    <a:pt x="974" y="213"/>
                  </a:cubicBezTo>
                  <a:cubicBezTo>
                    <a:pt x="730" y="335"/>
                    <a:pt x="518" y="547"/>
                    <a:pt x="335" y="821"/>
                  </a:cubicBezTo>
                  <a:cubicBezTo>
                    <a:pt x="214" y="1003"/>
                    <a:pt x="153" y="1186"/>
                    <a:pt x="62" y="1398"/>
                  </a:cubicBezTo>
                  <a:cubicBezTo>
                    <a:pt x="62" y="1429"/>
                    <a:pt x="1" y="1581"/>
                    <a:pt x="31" y="1611"/>
                  </a:cubicBezTo>
                  <a:cubicBezTo>
                    <a:pt x="177" y="1773"/>
                    <a:pt x="391" y="1840"/>
                    <a:pt x="614" y="1840"/>
                  </a:cubicBezTo>
                  <a:cubicBezTo>
                    <a:pt x="811" y="1840"/>
                    <a:pt x="1016" y="1788"/>
                    <a:pt x="1186" y="1702"/>
                  </a:cubicBezTo>
                  <a:cubicBezTo>
                    <a:pt x="1490" y="1490"/>
                    <a:pt x="1703" y="1277"/>
                    <a:pt x="1855" y="942"/>
                  </a:cubicBezTo>
                  <a:cubicBezTo>
                    <a:pt x="2007" y="608"/>
                    <a:pt x="1977" y="304"/>
                    <a:pt x="1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8" name="Google Shape;23325;p77">
              <a:extLst>
                <a:ext uri="{FF2B5EF4-FFF2-40B4-BE49-F238E27FC236}">
                  <a16:creationId xmlns:a16="http://schemas.microsoft.com/office/drawing/2014/main" id="{F5F1087E-D53C-343F-F317-9D57EAC8FBCF}"/>
                </a:ext>
              </a:extLst>
            </p:cNvPr>
            <p:cNvSpPr/>
            <p:nvPr/>
          </p:nvSpPr>
          <p:spPr>
            <a:xfrm flipH="1">
              <a:off x="2601288" y="2003000"/>
              <a:ext cx="52475" cy="74925"/>
            </a:xfrm>
            <a:custGeom>
              <a:avLst/>
              <a:gdLst/>
              <a:ahLst/>
              <a:cxnLst/>
              <a:rect l="l" t="t" r="r" b="b"/>
              <a:pathLst>
                <a:path w="2099" h="2997" extrusionOk="0">
                  <a:moveTo>
                    <a:pt x="1642" y="1"/>
                  </a:moveTo>
                  <a:cubicBezTo>
                    <a:pt x="1399" y="31"/>
                    <a:pt x="1125" y="122"/>
                    <a:pt x="973" y="183"/>
                  </a:cubicBezTo>
                  <a:cubicBezTo>
                    <a:pt x="366" y="548"/>
                    <a:pt x="1" y="1095"/>
                    <a:pt x="31" y="1794"/>
                  </a:cubicBezTo>
                  <a:cubicBezTo>
                    <a:pt x="62" y="2280"/>
                    <a:pt x="305" y="2797"/>
                    <a:pt x="791" y="2980"/>
                  </a:cubicBezTo>
                  <a:cubicBezTo>
                    <a:pt x="832" y="2990"/>
                    <a:pt x="879" y="2996"/>
                    <a:pt x="927" y="2996"/>
                  </a:cubicBezTo>
                  <a:cubicBezTo>
                    <a:pt x="1024" y="2996"/>
                    <a:pt x="1125" y="2969"/>
                    <a:pt x="1186" y="2888"/>
                  </a:cubicBezTo>
                  <a:cubicBezTo>
                    <a:pt x="1308" y="2736"/>
                    <a:pt x="1521" y="2584"/>
                    <a:pt x="1642" y="2402"/>
                  </a:cubicBezTo>
                  <a:cubicBezTo>
                    <a:pt x="1855" y="2098"/>
                    <a:pt x="1977" y="1794"/>
                    <a:pt x="2037" y="1399"/>
                  </a:cubicBezTo>
                  <a:cubicBezTo>
                    <a:pt x="2098" y="1065"/>
                    <a:pt x="2098" y="791"/>
                    <a:pt x="2037" y="457"/>
                  </a:cubicBezTo>
                  <a:cubicBezTo>
                    <a:pt x="2037" y="396"/>
                    <a:pt x="2007" y="183"/>
                    <a:pt x="1946" y="122"/>
                  </a:cubicBezTo>
                  <a:cubicBezTo>
                    <a:pt x="1855" y="31"/>
                    <a:pt x="1733" y="3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29" name="Google Shape;23326;p77">
              <a:extLst>
                <a:ext uri="{FF2B5EF4-FFF2-40B4-BE49-F238E27FC236}">
                  <a16:creationId xmlns:a16="http://schemas.microsoft.com/office/drawing/2014/main" id="{52A6CBE0-969D-181C-E75A-6D470779D61C}"/>
                </a:ext>
              </a:extLst>
            </p:cNvPr>
            <p:cNvSpPr/>
            <p:nvPr/>
          </p:nvSpPr>
          <p:spPr>
            <a:xfrm flipH="1">
              <a:off x="2561013" y="2007575"/>
              <a:ext cx="50200" cy="55800"/>
            </a:xfrm>
            <a:custGeom>
              <a:avLst/>
              <a:gdLst/>
              <a:ahLst/>
              <a:cxnLst/>
              <a:rect l="l" t="t" r="r" b="b"/>
              <a:pathLst>
                <a:path w="2008" h="2232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517"/>
                    <a:pt x="123" y="1277"/>
                    <a:pt x="487" y="1642"/>
                  </a:cubicBezTo>
                  <a:cubicBezTo>
                    <a:pt x="807" y="1986"/>
                    <a:pt x="1247" y="2231"/>
                    <a:pt x="1693" y="2231"/>
                  </a:cubicBezTo>
                  <a:cubicBezTo>
                    <a:pt x="1798" y="2231"/>
                    <a:pt x="1903" y="2218"/>
                    <a:pt x="2007" y="2189"/>
                  </a:cubicBezTo>
                  <a:cubicBezTo>
                    <a:pt x="1946" y="1642"/>
                    <a:pt x="1855" y="1125"/>
                    <a:pt x="1490" y="699"/>
                  </a:cubicBezTo>
                  <a:cubicBezTo>
                    <a:pt x="1186" y="334"/>
                    <a:pt x="761" y="61"/>
                    <a:pt x="2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0" name="Google Shape;23327;p77">
              <a:extLst>
                <a:ext uri="{FF2B5EF4-FFF2-40B4-BE49-F238E27FC236}">
                  <a16:creationId xmlns:a16="http://schemas.microsoft.com/office/drawing/2014/main" id="{4777D773-1104-C752-3A3E-72E3DA3B2A76}"/>
                </a:ext>
              </a:extLst>
            </p:cNvPr>
            <p:cNvSpPr/>
            <p:nvPr/>
          </p:nvSpPr>
          <p:spPr>
            <a:xfrm flipH="1">
              <a:off x="2722113" y="2029600"/>
              <a:ext cx="101100" cy="71550"/>
            </a:xfrm>
            <a:custGeom>
              <a:avLst/>
              <a:gdLst/>
              <a:ahLst/>
              <a:cxnLst/>
              <a:rect l="l" t="t" r="r" b="b"/>
              <a:pathLst>
                <a:path w="4044" h="2862" extrusionOk="0">
                  <a:moveTo>
                    <a:pt x="1490" y="1"/>
                  </a:moveTo>
                  <a:cubicBezTo>
                    <a:pt x="1064" y="1"/>
                    <a:pt x="213" y="61"/>
                    <a:pt x="122" y="609"/>
                  </a:cubicBezTo>
                  <a:cubicBezTo>
                    <a:pt x="1" y="1216"/>
                    <a:pt x="456" y="1855"/>
                    <a:pt x="882" y="2250"/>
                  </a:cubicBezTo>
                  <a:cubicBezTo>
                    <a:pt x="1304" y="2651"/>
                    <a:pt x="1857" y="2861"/>
                    <a:pt x="2420" y="2861"/>
                  </a:cubicBezTo>
                  <a:cubicBezTo>
                    <a:pt x="2669" y="2861"/>
                    <a:pt x="2920" y="2820"/>
                    <a:pt x="3162" y="2736"/>
                  </a:cubicBezTo>
                  <a:cubicBezTo>
                    <a:pt x="3466" y="2615"/>
                    <a:pt x="4043" y="2371"/>
                    <a:pt x="3952" y="1946"/>
                  </a:cubicBezTo>
                  <a:cubicBezTo>
                    <a:pt x="3891" y="1460"/>
                    <a:pt x="3496" y="1004"/>
                    <a:pt x="3192" y="700"/>
                  </a:cubicBezTo>
                  <a:cubicBezTo>
                    <a:pt x="2767" y="274"/>
                    <a:pt x="2250" y="3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1" name="Google Shape;23328;p77">
              <a:extLst>
                <a:ext uri="{FF2B5EF4-FFF2-40B4-BE49-F238E27FC236}">
                  <a16:creationId xmlns:a16="http://schemas.microsoft.com/office/drawing/2014/main" id="{28FAC038-8D7E-A655-95AF-F491404373C8}"/>
                </a:ext>
              </a:extLst>
            </p:cNvPr>
            <p:cNvSpPr/>
            <p:nvPr/>
          </p:nvSpPr>
          <p:spPr>
            <a:xfrm flipH="1">
              <a:off x="2728188" y="2090400"/>
              <a:ext cx="60075" cy="84375"/>
            </a:xfrm>
            <a:custGeom>
              <a:avLst/>
              <a:gdLst/>
              <a:ahLst/>
              <a:cxnLst/>
              <a:rect l="l" t="t" r="r" b="b"/>
              <a:pathLst>
                <a:path w="2403" h="3375" extrusionOk="0">
                  <a:moveTo>
                    <a:pt x="2128" y="0"/>
                  </a:moveTo>
                  <a:lnTo>
                    <a:pt x="2128" y="0"/>
                  </a:lnTo>
                  <a:cubicBezTo>
                    <a:pt x="1338" y="183"/>
                    <a:pt x="609" y="760"/>
                    <a:pt x="274" y="1520"/>
                  </a:cubicBezTo>
                  <a:cubicBezTo>
                    <a:pt x="1" y="2098"/>
                    <a:pt x="1" y="2766"/>
                    <a:pt x="183" y="3374"/>
                  </a:cubicBezTo>
                  <a:cubicBezTo>
                    <a:pt x="791" y="3192"/>
                    <a:pt x="1308" y="2857"/>
                    <a:pt x="1733" y="2371"/>
                  </a:cubicBezTo>
                  <a:cubicBezTo>
                    <a:pt x="2311" y="1702"/>
                    <a:pt x="2402" y="760"/>
                    <a:pt x="2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2" name="Google Shape;23329;p77">
              <a:extLst>
                <a:ext uri="{FF2B5EF4-FFF2-40B4-BE49-F238E27FC236}">
                  <a16:creationId xmlns:a16="http://schemas.microsoft.com/office/drawing/2014/main" id="{4277E5ED-ADF4-F0E0-7F61-553E6A0273FD}"/>
                </a:ext>
              </a:extLst>
            </p:cNvPr>
            <p:cNvSpPr/>
            <p:nvPr/>
          </p:nvSpPr>
          <p:spPr>
            <a:xfrm flipH="1">
              <a:off x="2689438" y="1980200"/>
              <a:ext cx="66150" cy="96675"/>
            </a:xfrm>
            <a:custGeom>
              <a:avLst/>
              <a:gdLst/>
              <a:ahLst/>
              <a:cxnLst/>
              <a:rect l="l" t="t" r="r" b="b"/>
              <a:pathLst>
                <a:path w="2646" h="3867" extrusionOk="0">
                  <a:moveTo>
                    <a:pt x="1217" y="1"/>
                  </a:moveTo>
                  <a:cubicBezTo>
                    <a:pt x="913" y="31"/>
                    <a:pt x="639" y="335"/>
                    <a:pt x="487" y="578"/>
                  </a:cubicBezTo>
                  <a:cubicBezTo>
                    <a:pt x="153" y="1004"/>
                    <a:pt x="1" y="1642"/>
                    <a:pt x="62" y="2159"/>
                  </a:cubicBezTo>
                  <a:cubicBezTo>
                    <a:pt x="122" y="2615"/>
                    <a:pt x="335" y="3040"/>
                    <a:pt x="609" y="3375"/>
                  </a:cubicBezTo>
                  <a:cubicBezTo>
                    <a:pt x="736" y="3578"/>
                    <a:pt x="1054" y="3867"/>
                    <a:pt x="1333" y="3867"/>
                  </a:cubicBezTo>
                  <a:cubicBezTo>
                    <a:pt x="1387" y="3867"/>
                    <a:pt x="1440" y="3856"/>
                    <a:pt x="1490" y="3831"/>
                  </a:cubicBezTo>
                  <a:cubicBezTo>
                    <a:pt x="2311" y="3466"/>
                    <a:pt x="2645" y="2341"/>
                    <a:pt x="2463" y="1521"/>
                  </a:cubicBezTo>
                  <a:cubicBezTo>
                    <a:pt x="2341" y="1034"/>
                    <a:pt x="2128" y="609"/>
                    <a:pt x="1733" y="274"/>
                  </a:cubicBezTo>
                  <a:cubicBezTo>
                    <a:pt x="1642" y="153"/>
                    <a:pt x="1460" y="31"/>
                    <a:pt x="1277" y="31"/>
                  </a:cubicBezTo>
                  <a:cubicBezTo>
                    <a:pt x="1247" y="1"/>
                    <a:pt x="1217" y="1"/>
                    <a:pt x="1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3" name="Google Shape;23330;p77">
              <a:extLst>
                <a:ext uri="{FF2B5EF4-FFF2-40B4-BE49-F238E27FC236}">
                  <a16:creationId xmlns:a16="http://schemas.microsoft.com/office/drawing/2014/main" id="{606E0D39-1A32-CB32-E714-24D393C3CFA1}"/>
                </a:ext>
              </a:extLst>
            </p:cNvPr>
            <p:cNvSpPr/>
            <p:nvPr/>
          </p:nvSpPr>
          <p:spPr>
            <a:xfrm flipH="1">
              <a:off x="2684138" y="2089625"/>
              <a:ext cx="57000" cy="92225"/>
            </a:xfrm>
            <a:custGeom>
              <a:avLst/>
              <a:gdLst/>
              <a:ahLst/>
              <a:cxnLst/>
              <a:rect l="l" t="t" r="r" b="b"/>
              <a:pathLst>
                <a:path w="2280" h="3689" extrusionOk="0">
                  <a:moveTo>
                    <a:pt x="669" y="1"/>
                  </a:moveTo>
                  <a:cubicBezTo>
                    <a:pt x="395" y="183"/>
                    <a:pt x="213" y="487"/>
                    <a:pt x="152" y="822"/>
                  </a:cubicBezTo>
                  <a:cubicBezTo>
                    <a:pt x="0" y="1338"/>
                    <a:pt x="0" y="1885"/>
                    <a:pt x="183" y="2372"/>
                  </a:cubicBezTo>
                  <a:cubicBezTo>
                    <a:pt x="335" y="2767"/>
                    <a:pt x="639" y="3192"/>
                    <a:pt x="973" y="3405"/>
                  </a:cubicBezTo>
                  <a:cubicBezTo>
                    <a:pt x="1081" y="3486"/>
                    <a:pt x="1407" y="3688"/>
                    <a:pt x="1606" y="3688"/>
                  </a:cubicBezTo>
                  <a:cubicBezTo>
                    <a:pt x="1630" y="3688"/>
                    <a:pt x="1652" y="3685"/>
                    <a:pt x="1672" y="3679"/>
                  </a:cubicBezTo>
                  <a:cubicBezTo>
                    <a:pt x="1702" y="3648"/>
                    <a:pt x="1824" y="3496"/>
                    <a:pt x="1854" y="3436"/>
                  </a:cubicBezTo>
                  <a:cubicBezTo>
                    <a:pt x="1976" y="3344"/>
                    <a:pt x="2037" y="3132"/>
                    <a:pt x="2098" y="2980"/>
                  </a:cubicBezTo>
                  <a:cubicBezTo>
                    <a:pt x="2250" y="2615"/>
                    <a:pt x="2280" y="2129"/>
                    <a:pt x="2189" y="1703"/>
                  </a:cubicBezTo>
                  <a:cubicBezTo>
                    <a:pt x="2098" y="1126"/>
                    <a:pt x="1733" y="639"/>
                    <a:pt x="1338" y="305"/>
                  </a:cubicBezTo>
                  <a:cubicBezTo>
                    <a:pt x="1216" y="183"/>
                    <a:pt x="1064" y="92"/>
                    <a:pt x="912" y="62"/>
                  </a:cubicBezTo>
                  <a:cubicBezTo>
                    <a:pt x="882" y="62"/>
                    <a:pt x="760" y="31"/>
                    <a:pt x="6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4" name="Google Shape;23331;p77">
              <a:extLst>
                <a:ext uri="{FF2B5EF4-FFF2-40B4-BE49-F238E27FC236}">
                  <a16:creationId xmlns:a16="http://schemas.microsoft.com/office/drawing/2014/main" id="{FC4B7E2A-6511-DC54-D69F-DF2613C18812}"/>
                </a:ext>
              </a:extLst>
            </p:cNvPr>
            <p:cNvSpPr/>
            <p:nvPr/>
          </p:nvSpPr>
          <p:spPr>
            <a:xfrm flipH="1">
              <a:off x="2648413" y="2059250"/>
              <a:ext cx="81325" cy="55100"/>
            </a:xfrm>
            <a:custGeom>
              <a:avLst/>
              <a:gdLst/>
              <a:ahLst/>
              <a:cxnLst/>
              <a:rect l="l" t="t" r="r" b="b"/>
              <a:pathLst>
                <a:path w="3253" h="2204" extrusionOk="0">
                  <a:moveTo>
                    <a:pt x="1550" y="0"/>
                  </a:moveTo>
                  <a:cubicBezTo>
                    <a:pt x="1368" y="0"/>
                    <a:pt x="1125" y="0"/>
                    <a:pt x="942" y="61"/>
                  </a:cubicBezTo>
                  <a:cubicBezTo>
                    <a:pt x="639" y="152"/>
                    <a:pt x="152" y="334"/>
                    <a:pt x="61" y="730"/>
                  </a:cubicBezTo>
                  <a:cubicBezTo>
                    <a:pt x="0" y="1033"/>
                    <a:pt x="274" y="1398"/>
                    <a:pt x="456" y="1581"/>
                  </a:cubicBezTo>
                  <a:cubicBezTo>
                    <a:pt x="791" y="1945"/>
                    <a:pt x="1216" y="2189"/>
                    <a:pt x="1733" y="2189"/>
                  </a:cubicBezTo>
                  <a:cubicBezTo>
                    <a:pt x="1810" y="2199"/>
                    <a:pt x="1886" y="2204"/>
                    <a:pt x="1961" y="2204"/>
                  </a:cubicBezTo>
                  <a:cubicBezTo>
                    <a:pt x="2331" y="2204"/>
                    <a:pt x="2676" y="2081"/>
                    <a:pt x="2979" y="1854"/>
                  </a:cubicBezTo>
                  <a:cubicBezTo>
                    <a:pt x="3070" y="1824"/>
                    <a:pt x="3253" y="1641"/>
                    <a:pt x="3253" y="1520"/>
                  </a:cubicBezTo>
                  <a:cubicBezTo>
                    <a:pt x="3253" y="912"/>
                    <a:pt x="2736" y="395"/>
                    <a:pt x="2219" y="182"/>
                  </a:cubicBezTo>
                  <a:cubicBezTo>
                    <a:pt x="2006" y="61"/>
                    <a:pt x="1763" y="30"/>
                    <a:pt x="15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5" name="Google Shape;23332;p77">
              <a:extLst>
                <a:ext uri="{FF2B5EF4-FFF2-40B4-BE49-F238E27FC236}">
                  <a16:creationId xmlns:a16="http://schemas.microsoft.com/office/drawing/2014/main" id="{FD2CE631-28CB-6DCE-BBEA-87861B026623}"/>
                </a:ext>
              </a:extLst>
            </p:cNvPr>
            <p:cNvSpPr/>
            <p:nvPr/>
          </p:nvSpPr>
          <p:spPr>
            <a:xfrm flipH="1">
              <a:off x="4077013" y="1549700"/>
              <a:ext cx="37250" cy="62100"/>
            </a:xfrm>
            <a:custGeom>
              <a:avLst/>
              <a:gdLst/>
              <a:ahLst/>
              <a:cxnLst/>
              <a:rect l="l" t="t" r="r" b="b"/>
              <a:pathLst>
                <a:path w="1490" h="2484" extrusionOk="0">
                  <a:moveTo>
                    <a:pt x="61" y="382"/>
                  </a:moveTo>
                  <a:lnTo>
                    <a:pt x="61" y="443"/>
                  </a:lnTo>
                  <a:cubicBezTo>
                    <a:pt x="61" y="382"/>
                    <a:pt x="91" y="382"/>
                    <a:pt x="61" y="382"/>
                  </a:cubicBezTo>
                  <a:close/>
                  <a:moveTo>
                    <a:pt x="220" y="0"/>
                  </a:moveTo>
                  <a:cubicBezTo>
                    <a:pt x="186" y="0"/>
                    <a:pt x="152" y="7"/>
                    <a:pt x="122" y="17"/>
                  </a:cubicBezTo>
                  <a:cubicBezTo>
                    <a:pt x="122" y="139"/>
                    <a:pt x="122" y="199"/>
                    <a:pt x="91" y="321"/>
                  </a:cubicBezTo>
                  <a:lnTo>
                    <a:pt x="91" y="351"/>
                  </a:lnTo>
                  <a:lnTo>
                    <a:pt x="91" y="382"/>
                  </a:lnTo>
                  <a:lnTo>
                    <a:pt x="91" y="412"/>
                  </a:lnTo>
                  <a:lnTo>
                    <a:pt x="91" y="473"/>
                  </a:lnTo>
                  <a:cubicBezTo>
                    <a:pt x="91" y="503"/>
                    <a:pt x="91" y="534"/>
                    <a:pt x="61" y="625"/>
                  </a:cubicBezTo>
                  <a:lnTo>
                    <a:pt x="61" y="655"/>
                  </a:lnTo>
                  <a:lnTo>
                    <a:pt x="61" y="686"/>
                  </a:lnTo>
                  <a:lnTo>
                    <a:pt x="61" y="686"/>
                  </a:lnTo>
                  <a:cubicBezTo>
                    <a:pt x="0" y="1111"/>
                    <a:pt x="0" y="1446"/>
                    <a:pt x="243" y="1841"/>
                  </a:cubicBezTo>
                  <a:cubicBezTo>
                    <a:pt x="365" y="2023"/>
                    <a:pt x="517" y="2175"/>
                    <a:pt x="669" y="2327"/>
                  </a:cubicBezTo>
                  <a:cubicBezTo>
                    <a:pt x="697" y="2355"/>
                    <a:pt x="875" y="2483"/>
                    <a:pt x="953" y="2483"/>
                  </a:cubicBezTo>
                  <a:cubicBezTo>
                    <a:pt x="961" y="2483"/>
                    <a:pt x="967" y="2482"/>
                    <a:pt x="973" y="2479"/>
                  </a:cubicBezTo>
                  <a:cubicBezTo>
                    <a:pt x="1277" y="2297"/>
                    <a:pt x="1398" y="1871"/>
                    <a:pt x="1429" y="1567"/>
                  </a:cubicBezTo>
                  <a:cubicBezTo>
                    <a:pt x="1490" y="1142"/>
                    <a:pt x="1338" y="686"/>
                    <a:pt x="1003" y="382"/>
                  </a:cubicBezTo>
                  <a:cubicBezTo>
                    <a:pt x="851" y="230"/>
                    <a:pt x="608" y="108"/>
                    <a:pt x="395" y="108"/>
                  </a:cubicBezTo>
                  <a:cubicBezTo>
                    <a:pt x="355" y="27"/>
                    <a:pt x="287" y="0"/>
                    <a:pt x="2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6" name="Google Shape;23333;p77">
              <a:extLst>
                <a:ext uri="{FF2B5EF4-FFF2-40B4-BE49-F238E27FC236}">
                  <a16:creationId xmlns:a16="http://schemas.microsoft.com/office/drawing/2014/main" id="{46CBA4C1-BF50-3982-5A43-B0315B2ED3D6}"/>
                </a:ext>
              </a:extLst>
            </p:cNvPr>
            <p:cNvSpPr/>
            <p:nvPr/>
          </p:nvSpPr>
          <p:spPr>
            <a:xfrm flipH="1">
              <a:off x="4090688" y="1593300"/>
              <a:ext cx="53225" cy="31675"/>
            </a:xfrm>
            <a:custGeom>
              <a:avLst/>
              <a:gdLst/>
              <a:ahLst/>
              <a:cxnLst/>
              <a:rect l="l" t="t" r="r" b="b"/>
              <a:pathLst>
                <a:path w="2129" h="1267" extrusionOk="0">
                  <a:moveTo>
                    <a:pt x="783" y="1"/>
                  </a:moveTo>
                  <a:cubicBezTo>
                    <a:pt x="582" y="1"/>
                    <a:pt x="343" y="110"/>
                    <a:pt x="153" y="218"/>
                  </a:cubicBezTo>
                  <a:lnTo>
                    <a:pt x="92" y="218"/>
                  </a:lnTo>
                  <a:cubicBezTo>
                    <a:pt x="1" y="522"/>
                    <a:pt x="244" y="857"/>
                    <a:pt x="487" y="1039"/>
                  </a:cubicBezTo>
                  <a:cubicBezTo>
                    <a:pt x="690" y="1186"/>
                    <a:pt x="937" y="1267"/>
                    <a:pt x="1188" y="1267"/>
                  </a:cubicBezTo>
                  <a:cubicBezTo>
                    <a:pt x="1351" y="1267"/>
                    <a:pt x="1517" y="1233"/>
                    <a:pt x="1673" y="1161"/>
                  </a:cubicBezTo>
                  <a:cubicBezTo>
                    <a:pt x="1764" y="1069"/>
                    <a:pt x="2129" y="887"/>
                    <a:pt x="2037" y="735"/>
                  </a:cubicBezTo>
                  <a:cubicBezTo>
                    <a:pt x="1885" y="279"/>
                    <a:pt x="1308" y="66"/>
                    <a:pt x="913" y="6"/>
                  </a:cubicBezTo>
                  <a:lnTo>
                    <a:pt x="852" y="6"/>
                  </a:lnTo>
                  <a:cubicBezTo>
                    <a:pt x="829" y="2"/>
                    <a:pt x="806" y="1"/>
                    <a:pt x="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7" name="Google Shape;23334;p77">
              <a:extLst>
                <a:ext uri="{FF2B5EF4-FFF2-40B4-BE49-F238E27FC236}">
                  <a16:creationId xmlns:a16="http://schemas.microsoft.com/office/drawing/2014/main" id="{3012EA98-D609-1183-5321-DC0E0ABDB201}"/>
                </a:ext>
              </a:extLst>
            </p:cNvPr>
            <p:cNvSpPr/>
            <p:nvPr/>
          </p:nvSpPr>
          <p:spPr>
            <a:xfrm flipH="1">
              <a:off x="4037488" y="1574425"/>
              <a:ext cx="49425" cy="46675"/>
            </a:xfrm>
            <a:custGeom>
              <a:avLst/>
              <a:gdLst/>
              <a:ahLst/>
              <a:cxnLst/>
              <a:rect l="l" t="t" r="r" b="b"/>
              <a:pathLst>
                <a:path w="1977" h="1867" extrusionOk="0">
                  <a:moveTo>
                    <a:pt x="1763" y="1"/>
                  </a:moveTo>
                  <a:cubicBezTo>
                    <a:pt x="1520" y="92"/>
                    <a:pt x="1247" y="122"/>
                    <a:pt x="973" y="244"/>
                  </a:cubicBezTo>
                  <a:cubicBezTo>
                    <a:pt x="700" y="365"/>
                    <a:pt x="517" y="578"/>
                    <a:pt x="335" y="852"/>
                  </a:cubicBezTo>
                  <a:cubicBezTo>
                    <a:pt x="213" y="1034"/>
                    <a:pt x="152" y="1216"/>
                    <a:pt x="61" y="1429"/>
                  </a:cubicBezTo>
                  <a:cubicBezTo>
                    <a:pt x="61" y="1460"/>
                    <a:pt x="1" y="1612"/>
                    <a:pt x="31" y="1642"/>
                  </a:cubicBezTo>
                  <a:cubicBezTo>
                    <a:pt x="172" y="1798"/>
                    <a:pt x="377" y="1866"/>
                    <a:pt x="589" y="1866"/>
                  </a:cubicBezTo>
                  <a:cubicBezTo>
                    <a:pt x="788" y="1866"/>
                    <a:pt x="993" y="1806"/>
                    <a:pt x="1156" y="1703"/>
                  </a:cubicBezTo>
                  <a:cubicBezTo>
                    <a:pt x="1459" y="1520"/>
                    <a:pt x="1703" y="1308"/>
                    <a:pt x="1855" y="943"/>
                  </a:cubicBezTo>
                  <a:cubicBezTo>
                    <a:pt x="1976" y="609"/>
                    <a:pt x="1976" y="305"/>
                    <a:pt x="17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8" name="Google Shape;23335;p77">
              <a:extLst>
                <a:ext uri="{FF2B5EF4-FFF2-40B4-BE49-F238E27FC236}">
                  <a16:creationId xmlns:a16="http://schemas.microsoft.com/office/drawing/2014/main" id="{AE42366B-2E54-3323-460E-607EFCB6B98E}"/>
                </a:ext>
              </a:extLst>
            </p:cNvPr>
            <p:cNvSpPr/>
            <p:nvPr/>
          </p:nvSpPr>
          <p:spPr>
            <a:xfrm flipH="1">
              <a:off x="4085363" y="1610900"/>
              <a:ext cx="52475" cy="74725"/>
            </a:xfrm>
            <a:custGeom>
              <a:avLst/>
              <a:gdLst/>
              <a:ahLst/>
              <a:cxnLst/>
              <a:rect l="l" t="t" r="r" b="b"/>
              <a:pathLst>
                <a:path w="2099" h="2989" extrusionOk="0">
                  <a:moveTo>
                    <a:pt x="1642" y="1"/>
                  </a:moveTo>
                  <a:cubicBezTo>
                    <a:pt x="1430" y="31"/>
                    <a:pt x="1156" y="122"/>
                    <a:pt x="1004" y="183"/>
                  </a:cubicBezTo>
                  <a:cubicBezTo>
                    <a:pt x="396" y="517"/>
                    <a:pt x="1" y="1095"/>
                    <a:pt x="62" y="1794"/>
                  </a:cubicBezTo>
                  <a:cubicBezTo>
                    <a:pt x="92" y="2280"/>
                    <a:pt x="305" y="2797"/>
                    <a:pt x="822" y="2949"/>
                  </a:cubicBezTo>
                  <a:cubicBezTo>
                    <a:pt x="859" y="2974"/>
                    <a:pt x="918" y="2989"/>
                    <a:pt x="978" y="2989"/>
                  </a:cubicBezTo>
                  <a:cubicBezTo>
                    <a:pt x="1063" y="2989"/>
                    <a:pt x="1151" y="2959"/>
                    <a:pt x="1186" y="2888"/>
                  </a:cubicBezTo>
                  <a:cubicBezTo>
                    <a:pt x="1338" y="2736"/>
                    <a:pt x="1521" y="2584"/>
                    <a:pt x="1642" y="2402"/>
                  </a:cubicBezTo>
                  <a:cubicBezTo>
                    <a:pt x="1886" y="2098"/>
                    <a:pt x="1977" y="1794"/>
                    <a:pt x="2068" y="1399"/>
                  </a:cubicBezTo>
                  <a:cubicBezTo>
                    <a:pt x="2098" y="1064"/>
                    <a:pt x="2098" y="791"/>
                    <a:pt x="2068" y="457"/>
                  </a:cubicBezTo>
                  <a:cubicBezTo>
                    <a:pt x="2068" y="365"/>
                    <a:pt x="2038" y="183"/>
                    <a:pt x="1946" y="122"/>
                  </a:cubicBezTo>
                  <a:cubicBezTo>
                    <a:pt x="1886" y="31"/>
                    <a:pt x="1764" y="3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39" name="Google Shape;23336;p77">
              <a:extLst>
                <a:ext uri="{FF2B5EF4-FFF2-40B4-BE49-F238E27FC236}">
                  <a16:creationId xmlns:a16="http://schemas.microsoft.com/office/drawing/2014/main" id="{66F5EC82-E5FC-E465-6416-A67BC8BF67E2}"/>
                </a:ext>
              </a:extLst>
            </p:cNvPr>
            <p:cNvSpPr/>
            <p:nvPr/>
          </p:nvSpPr>
          <p:spPr>
            <a:xfrm flipH="1">
              <a:off x="4044338" y="1615475"/>
              <a:ext cx="50175" cy="55100"/>
            </a:xfrm>
            <a:custGeom>
              <a:avLst/>
              <a:gdLst/>
              <a:ahLst/>
              <a:cxnLst/>
              <a:rect l="l" t="t" r="r" b="b"/>
              <a:pathLst>
                <a:path w="2007" h="2204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" y="486"/>
                    <a:pt x="92" y="1246"/>
                    <a:pt x="487" y="1641"/>
                  </a:cubicBezTo>
                  <a:cubicBezTo>
                    <a:pt x="777" y="1980"/>
                    <a:pt x="1203" y="2204"/>
                    <a:pt x="1656" y="2204"/>
                  </a:cubicBezTo>
                  <a:cubicBezTo>
                    <a:pt x="1772" y="2204"/>
                    <a:pt x="1889" y="2189"/>
                    <a:pt x="2007" y="2158"/>
                  </a:cubicBezTo>
                  <a:cubicBezTo>
                    <a:pt x="1915" y="1641"/>
                    <a:pt x="1855" y="1094"/>
                    <a:pt x="1460" y="699"/>
                  </a:cubicBezTo>
                  <a:cubicBezTo>
                    <a:pt x="1156" y="334"/>
                    <a:pt x="700" y="91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0" name="Google Shape;23337;p77">
              <a:extLst>
                <a:ext uri="{FF2B5EF4-FFF2-40B4-BE49-F238E27FC236}">
                  <a16:creationId xmlns:a16="http://schemas.microsoft.com/office/drawing/2014/main" id="{E7A37E84-BE01-1943-4275-37F48BA2A3A1}"/>
                </a:ext>
              </a:extLst>
            </p:cNvPr>
            <p:cNvSpPr/>
            <p:nvPr/>
          </p:nvSpPr>
          <p:spPr>
            <a:xfrm flipH="1">
              <a:off x="4206188" y="1637500"/>
              <a:ext cx="100325" cy="71050"/>
            </a:xfrm>
            <a:custGeom>
              <a:avLst/>
              <a:gdLst/>
              <a:ahLst/>
              <a:cxnLst/>
              <a:rect l="l" t="t" r="r" b="b"/>
              <a:pathLst>
                <a:path w="4013" h="2842" extrusionOk="0">
                  <a:moveTo>
                    <a:pt x="1490" y="0"/>
                  </a:moveTo>
                  <a:cubicBezTo>
                    <a:pt x="1064" y="0"/>
                    <a:pt x="183" y="61"/>
                    <a:pt x="122" y="608"/>
                  </a:cubicBezTo>
                  <a:cubicBezTo>
                    <a:pt x="0" y="1216"/>
                    <a:pt x="456" y="1855"/>
                    <a:pt x="882" y="2219"/>
                  </a:cubicBezTo>
                  <a:cubicBezTo>
                    <a:pt x="1314" y="2630"/>
                    <a:pt x="1869" y="2841"/>
                    <a:pt x="2450" y="2841"/>
                  </a:cubicBezTo>
                  <a:cubicBezTo>
                    <a:pt x="2685" y="2841"/>
                    <a:pt x="2924" y="2806"/>
                    <a:pt x="3161" y="2736"/>
                  </a:cubicBezTo>
                  <a:cubicBezTo>
                    <a:pt x="3465" y="2615"/>
                    <a:pt x="4012" y="2341"/>
                    <a:pt x="3952" y="1946"/>
                  </a:cubicBezTo>
                  <a:cubicBezTo>
                    <a:pt x="3860" y="1429"/>
                    <a:pt x="3496" y="973"/>
                    <a:pt x="3192" y="669"/>
                  </a:cubicBezTo>
                  <a:cubicBezTo>
                    <a:pt x="2766" y="274"/>
                    <a:pt x="2249" y="31"/>
                    <a:pt x="1642" y="0"/>
                  </a:cubicBezTo>
                  <a:cubicBezTo>
                    <a:pt x="1621" y="11"/>
                    <a:pt x="1604" y="14"/>
                    <a:pt x="1589" y="14"/>
                  </a:cubicBezTo>
                  <a:cubicBezTo>
                    <a:pt x="1557" y="14"/>
                    <a:pt x="1530" y="0"/>
                    <a:pt x="14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1" name="Google Shape;23338;p77">
              <a:extLst>
                <a:ext uri="{FF2B5EF4-FFF2-40B4-BE49-F238E27FC236}">
                  <a16:creationId xmlns:a16="http://schemas.microsoft.com/office/drawing/2014/main" id="{E35941A1-E695-9627-69A6-6CD4496DE727}"/>
                </a:ext>
              </a:extLst>
            </p:cNvPr>
            <p:cNvSpPr/>
            <p:nvPr/>
          </p:nvSpPr>
          <p:spPr>
            <a:xfrm flipH="1">
              <a:off x="4211513" y="1698300"/>
              <a:ext cx="60050" cy="84375"/>
            </a:xfrm>
            <a:custGeom>
              <a:avLst/>
              <a:gdLst/>
              <a:ahLst/>
              <a:cxnLst/>
              <a:rect l="l" t="t" r="r" b="b"/>
              <a:pathLst>
                <a:path w="2402" h="3375" extrusionOk="0">
                  <a:moveTo>
                    <a:pt x="2128" y="0"/>
                  </a:moveTo>
                  <a:cubicBezTo>
                    <a:pt x="1338" y="183"/>
                    <a:pt x="608" y="760"/>
                    <a:pt x="274" y="1520"/>
                  </a:cubicBezTo>
                  <a:cubicBezTo>
                    <a:pt x="0" y="2097"/>
                    <a:pt x="0" y="2766"/>
                    <a:pt x="152" y="3374"/>
                  </a:cubicBezTo>
                  <a:cubicBezTo>
                    <a:pt x="760" y="3192"/>
                    <a:pt x="1307" y="2857"/>
                    <a:pt x="1703" y="2341"/>
                  </a:cubicBezTo>
                  <a:cubicBezTo>
                    <a:pt x="2280" y="1733"/>
                    <a:pt x="2402" y="760"/>
                    <a:pt x="2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2" name="Google Shape;23339;p77">
              <a:extLst>
                <a:ext uri="{FF2B5EF4-FFF2-40B4-BE49-F238E27FC236}">
                  <a16:creationId xmlns:a16="http://schemas.microsoft.com/office/drawing/2014/main" id="{2FBB9723-773C-17B4-CA49-8562CFA61C9A}"/>
                </a:ext>
              </a:extLst>
            </p:cNvPr>
            <p:cNvSpPr/>
            <p:nvPr/>
          </p:nvSpPr>
          <p:spPr>
            <a:xfrm flipH="1">
              <a:off x="4172763" y="1588100"/>
              <a:ext cx="66125" cy="96675"/>
            </a:xfrm>
            <a:custGeom>
              <a:avLst/>
              <a:gdLst/>
              <a:ahLst/>
              <a:cxnLst/>
              <a:rect l="l" t="t" r="r" b="b"/>
              <a:pathLst>
                <a:path w="2645" h="3867" extrusionOk="0">
                  <a:moveTo>
                    <a:pt x="1216" y="1"/>
                  </a:moveTo>
                  <a:cubicBezTo>
                    <a:pt x="912" y="31"/>
                    <a:pt x="639" y="335"/>
                    <a:pt x="487" y="578"/>
                  </a:cubicBezTo>
                  <a:cubicBezTo>
                    <a:pt x="152" y="973"/>
                    <a:pt x="0" y="1642"/>
                    <a:pt x="61" y="2159"/>
                  </a:cubicBezTo>
                  <a:cubicBezTo>
                    <a:pt x="92" y="2615"/>
                    <a:pt x="335" y="3040"/>
                    <a:pt x="608" y="3375"/>
                  </a:cubicBezTo>
                  <a:cubicBezTo>
                    <a:pt x="735" y="3578"/>
                    <a:pt x="1033" y="3867"/>
                    <a:pt x="1304" y="3867"/>
                  </a:cubicBezTo>
                  <a:cubicBezTo>
                    <a:pt x="1357" y="3867"/>
                    <a:pt x="1410" y="3855"/>
                    <a:pt x="1459" y="3831"/>
                  </a:cubicBezTo>
                  <a:cubicBezTo>
                    <a:pt x="2310" y="3466"/>
                    <a:pt x="2645" y="2341"/>
                    <a:pt x="2462" y="1521"/>
                  </a:cubicBezTo>
                  <a:cubicBezTo>
                    <a:pt x="2341" y="1034"/>
                    <a:pt x="2128" y="609"/>
                    <a:pt x="1733" y="274"/>
                  </a:cubicBezTo>
                  <a:cubicBezTo>
                    <a:pt x="1611" y="153"/>
                    <a:pt x="1429" y="31"/>
                    <a:pt x="1277" y="31"/>
                  </a:cubicBezTo>
                  <a:cubicBezTo>
                    <a:pt x="1247" y="1"/>
                    <a:pt x="1216" y="1"/>
                    <a:pt x="1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3" name="Google Shape;23340;p77">
              <a:extLst>
                <a:ext uri="{FF2B5EF4-FFF2-40B4-BE49-F238E27FC236}">
                  <a16:creationId xmlns:a16="http://schemas.microsoft.com/office/drawing/2014/main" id="{29811DAB-17EE-A4E3-C74B-D562151FF11F}"/>
                </a:ext>
              </a:extLst>
            </p:cNvPr>
            <p:cNvSpPr/>
            <p:nvPr/>
          </p:nvSpPr>
          <p:spPr>
            <a:xfrm flipH="1">
              <a:off x="4168188" y="1697525"/>
              <a:ext cx="57025" cy="92225"/>
            </a:xfrm>
            <a:custGeom>
              <a:avLst/>
              <a:gdLst/>
              <a:ahLst/>
              <a:cxnLst/>
              <a:rect l="l" t="t" r="r" b="b"/>
              <a:pathLst>
                <a:path w="2281" h="3689" extrusionOk="0">
                  <a:moveTo>
                    <a:pt x="700" y="1"/>
                  </a:moveTo>
                  <a:cubicBezTo>
                    <a:pt x="426" y="183"/>
                    <a:pt x="244" y="487"/>
                    <a:pt x="152" y="821"/>
                  </a:cubicBezTo>
                  <a:cubicBezTo>
                    <a:pt x="0" y="1308"/>
                    <a:pt x="0" y="1885"/>
                    <a:pt x="213" y="2372"/>
                  </a:cubicBezTo>
                  <a:cubicBezTo>
                    <a:pt x="365" y="2767"/>
                    <a:pt x="669" y="3162"/>
                    <a:pt x="1004" y="3405"/>
                  </a:cubicBezTo>
                  <a:cubicBezTo>
                    <a:pt x="1112" y="3486"/>
                    <a:pt x="1413" y="3688"/>
                    <a:pt x="1607" y="3688"/>
                  </a:cubicBezTo>
                  <a:cubicBezTo>
                    <a:pt x="1630" y="3688"/>
                    <a:pt x="1652" y="3685"/>
                    <a:pt x="1672" y="3679"/>
                  </a:cubicBezTo>
                  <a:cubicBezTo>
                    <a:pt x="1733" y="3648"/>
                    <a:pt x="1824" y="3496"/>
                    <a:pt x="1885" y="3435"/>
                  </a:cubicBezTo>
                  <a:cubicBezTo>
                    <a:pt x="1976" y="3344"/>
                    <a:pt x="2067" y="3131"/>
                    <a:pt x="2098" y="2980"/>
                  </a:cubicBezTo>
                  <a:cubicBezTo>
                    <a:pt x="2250" y="2615"/>
                    <a:pt x="2280" y="2128"/>
                    <a:pt x="2250" y="1703"/>
                  </a:cubicBezTo>
                  <a:cubicBezTo>
                    <a:pt x="2128" y="1125"/>
                    <a:pt x="1794" y="639"/>
                    <a:pt x="1368" y="305"/>
                  </a:cubicBezTo>
                  <a:cubicBezTo>
                    <a:pt x="1277" y="183"/>
                    <a:pt x="1125" y="92"/>
                    <a:pt x="973" y="62"/>
                  </a:cubicBezTo>
                  <a:cubicBezTo>
                    <a:pt x="912" y="62"/>
                    <a:pt x="821" y="31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4" name="Google Shape;23341;p77">
              <a:extLst>
                <a:ext uri="{FF2B5EF4-FFF2-40B4-BE49-F238E27FC236}">
                  <a16:creationId xmlns:a16="http://schemas.microsoft.com/office/drawing/2014/main" id="{1E488DF4-261D-77CC-C5FF-2B868D1717E1}"/>
                </a:ext>
              </a:extLst>
            </p:cNvPr>
            <p:cNvSpPr/>
            <p:nvPr/>
          </p:nvSpPr>
          <p:spPr>
            <a:xfrm flipH="1">
              <a:off x="4131713" y="1666375"/>
              <a:ext cx="82100" cy="55600"/>
            </a:xfrm>
            <a:custGeom>
              <a:avLst/>
              <a:gdLst/>
              <a:ahLst/>
              <a:cxnLst/>
              <a:rect l="l" t="t" r="r" b="b"/>
              <a:pathLst>
                <a:path w="3284" h="2224" extrusionOk="0">
                  <a:moveTo>
                    <a:pt x="1581" y="1"/>
                  </a:moveTo>
                  <a:cubicBezTo>
                    <a:pt x="1368" y="31"/>
                    <a:pt x="1155" y="61"/>
                    <a:pt x="973" y="92"/>
                  </a:cubicBezTo>
                  <a:cubicBezTo>
                    <a:pt x="669" y="183"/>
                    <a:pt x="152" y="365"/>
                    <a:pt x="92" y="730"/>
                  </a:cubicBezTo>
                  <a:cubicBezTo>
                    <a:pt x="0" y="1034"/>
                    <a:pt x="274" y="1429"/>
                    <a:pt x="456" y="1611"/>
                  </a:cubicBezTo>
                  <a:cubicBezTo>
                    <a:pt x="821" y="1946"/>
                    <a:pt x="1216" y="2219"/>
                    <a:pt x="1763" y="2219"/>
                  </a:cubicBezTo>
                  <a:cubicBezTo>
                    <a:pt x="1809" y="2222"/>
                    <a:pt x="1855" y="2224"/>
                    <a:pt x="1901" y="2224"/>
                  </a:cubicBezTo>
                  <a:cubicBezTo>
                    <a:pt x="2305" y="2224"/>
                    <a:pt x="2682" y="2104"/>
                    <a:pt x="3010" y="1885"/>
                  </a:cubicBezTo>
                  <a:cubicBezTo>
                    <a:pt x="3101" y="1824"/>
                    <a:pt x="3283" y="1642"/>
                    <a:pt x="3283" y="1520"/>
                  </a:cubicBezTo>
                  <a:cubicBezTo>
                    <a:pt x="3283" y="912"/>
                    <a:pt x="2736" y="426"/>
                    <a:pt x="2250" y="213"/>
                  </a:cubicBezTo>
                  <a:cubicBezTo>
                    <a:pt x="2037" y="92"/>
                    <a:pt x="1794" y="61"/>
                    <a:pt x="1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5" name="Google Shape;23342;p77">
              <a:extLst>
                <a:ext uri="{FF2B5EF4-FFF2-40B4-BE49-F238E27FC236}">
                  <a16:creationId xmlns:a16="http://schemas.microsoft.com/office/drawing/2014/main" id="{9CF6626D-4B7B-D866-8C4A-72B351C133E4}"/>
                </a:ext>
              </a:extLst>
            </p:cNvPr>
            <p:cNvSpPr/>
            <p:nvPr/>
          </p:nvSpPr>
          <p:spPr>
            <a:xfrm flipH="1">
              <a:off x="1897638" y="1364700"/>
              <a:ext cx="139850" cy="84375"/>
            </a:xfrm>
            <a:custGeom>
              <a:avLst/>
              <a:gdLst/>
              <a:ahLst/>
              <a:cxnLst/>
              <a:rect l="l" t="t" r="r" b="b"/>
              <a:pathLst>
                <a:path w="5594" h="3375" extrusionOk="0">
                  <a:moveTo>
                    <a:pt x="3071" y="0"/>
                  </a:moveTo>
                  <a:cubicBezTo>
                    <a:pt x="3040" y="31"/>
                    <a:pt x="2979" y="31"/>
                    <a:pt x="2919" y="31"/>
                  </a:cubicBezTo>
                  <a:cubicBezTo>
                    <a:pt x="2615" y="31"/>
                    <a:pt x="2311" y="122"/>
                    <a:pt x="2007" y="183"/>
                  </a:cubicBezTo>
                  <a:cubicBezTo>
                    <a:pt x="1460" y="335"/>
                    <a:pt x="882" y="760"/>
                    <a:pt x="487" y="1216"/>
                  </a:cubicBezTo>
                  <a:cubicBezTo>
                    <a:pt x="335" y="1399"/>
                    <a:pt x="1" y="1855"/>
                    <a:pt x="122" y="2128"/>
                  </a:cubicBezTo>
                  <a:cubicBezTo>
                    <a:pt x="213" y="2402"/>
                    <a:pt x="457" y="2615"/>
                    <a:pt x="700" y="2766"/>
                  </a:cubicBezTo>
                  <a:cubicBezTo>
                    <a:pt x="1369" y="3222"/>
                    <a:pt x="2098" y="3374"/>
                    <a:pt x="2919" y="3374"/>
                  </a:cubicBezTo>
                  <a:cubicBezTo>
                    <a:pt x="3587" y="3374"/>
                    <a:pt x="4287" y="3010"/>
                    <a:pt x="4742" y="2615"/>
                  </a:cubicBezTo>
                  <a:cubicBezTo>
                    <a:pt x="5016" y="2402"/>
                    <a:pt x="5198" y="2159"/>
                    <a:pt x="5411" y="1855"/>
                  </a:cubicBezTo>
                  <a:cubicBezTo>
                    <a:pt x="5472" y="1763"/>
                    <a:pt x="5594" y="1459"/>
                    <a:pt x="5502" y="1307"/>
                  </a:cubicBezTo>
                  <a:cubicBezTo>
                    <a:pt x="5290" y="791"/>
                    <a:pt x="4864" y="548"/>
                    <a:pt x="4378" y="304"/>
                  </a:cubicBezTo>
                  <a:cubicBezTo>
                    <a:pt x="3952" y="122"/>
                    <a:pt x="3527" y="31"/>
                    <a:pt x="30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6" name="Google Shape;23343;p77">
              <a:extLst>
                <a:ext uri="{FF2B5EF4-FFF2-40B4-BE49-F238E27FC236}">
                  <a16:creationId xmlns:a16="http://schemas.microsoft.com/office/drawing/2014/main" id="{057B1F2D-9AA0-14C9-9F2D-CCD9CC289ADA}"/>
                </a:ext>
              </a:extLst>
            </p:cNvPr>
            <p:cNvSpPr/>
            <p:nvPr/>
          </p:nvSpPr>
          <p:spPr>
            <a:xfrm flipH="1">
              <a:off x="1893088" y="1397975"/>
              <a:ext cx="88175" cy="118875"/>
            </a:xfrm>
            <a:custGeom>
              <a:avLst/>
              <a:gdLst/>
              <a:ahLst/>
              <a:cxnLst/>
              <a:rect l="l" t="t" r="r" b="b"/>
              <a:pathLst>
                <a:path w="3527" h="4755" extrusionOk="0">
                  <a:moveTo>
                    <a:pt x="2957" y="1"/>
                  </a:moveTo>
                  <a:cubicBezTo>
                    <a:pt x="1910" y="1"/>
                    <a:pt x="862" y="928"/>
                    <a:pt x="427" y="1800"/>
                  </a:cubicBezTo>
                  <a:cubicBezTo>
                    <a:pt x="123" y="2378"/>
                    <a:pt x="1" y="3138"/>
                    <a:pt x="123" y="3837"/>
                  </a:cubicBezTo>
                  <a:cubicBezTo>
                    <a:pt x="153" y="4110"/>
                    <a:pt x="214" y="4323"/>
                    <a:pt x="366" y="4566"/>
                  </a:cubicBezTo>
                  <a:cubicBezTo>
                    <a:pt x="427" y="4597"/>
                    <a:pt x="487" y="4749"/>
                    <a:pt x="518" y="4749"/>
                  </a:cubicBezTo>
                  <a:cubicBezTo>
                    <a:pt x="566" y="4752"/>
                    <a:pt x="613" y="4754"/>
                    <a:pt x="661" y="4754"/>
                  </a:cubicBezTo>
                  <a:cubicBezTo>
                    <a:pt x="1727" y="4754"/>
                    <a:pt x="2667" y="3799"/>
                    <a:pt x="3162" y="2955"/>
                  </a:cubicBezTo>
                  <a:cubicBezTo>
                    <a:pt x="3345" y="2621"/>
                    <a:pt x="3466" y="2165"/>
                    <a:pt x="3497" y="1800"/>
                  </a:cubicBezTo>
                  <a:cubicBezTo>
                    <a:pt x="3527" y="1496"/>
                    <a:pt x="3527" y="1192"/>
                    <a:pt x="3527" y="919"/>
                  </a:cubicBezTo>
                  <a:cubicBezTo>
                    <a:pt x="3527" y="676"/>
                    <a:pt x="3497" y="493"/>
                    <a:pt x="3405" y="311"/>
                  </a:cubicBezTo>
                  <a:cubicBezTo>
                    <a:pt x="3405" y="280"/>
                    <a:pt x="3345" y="37"/>
                    <a:pt x="3314" y="37"/>
                  </a:cubicBezTo>
                  <a:cubicBezTo>
                    <a:pt x="3223" y="37"/>
                    <a:pt x="3193" y="37"/>
                    <a:pt x="3101" y="7"/>
                  </a:cubicBezTo>
                  <a:cubicBezTo>
                    <a:pt x="3053" y="3"/>
                    <a:pt x="3005" y="1"/>
                    <a:pt x="29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7" name="Google Shape;23344;p77">
              <a:extLst>
                <a:ext uri="{FF2B5EF4-FFF2-40B4-BE49-F238E27FC236}">
                  <a16:creationId xmlns:a16="http://schemas.microsoft.com/office/drawing/2014/main" id="{878E6977-E70B-69BF-E46C-5481EDD936DD}"/>
                </a:ext>
              </a:extLst>
            </p:cNvPr>
            <p:cNvSpPr/>
            <p:nvPr/>
          </p:nvSpPr>
          <p:spPr>
            <a:xfrm flipH="1">
              <a:off x="1839138" y="1409525"/>
              <a:ext cx="77525" cy="91925"/>
            </a:xfrm>
            <a:custGeom>
              <a:avLst/>
              <a:gdLst/>
              <a:ahLst/>
              <a:cxnLst/>
              <a:rect l="l" t="t" r="r" b="b"/>
              <a:pathLst>
                <a:path w="3101" h="3677" extrusionOk="0">
                  <a:moveTo>
                    <a:pt x="791" y="1"/>
                  </a:moveTo>
                  <a:cubicBezTo>
                    <a:pt x="578" y="1"/>
                    <a:pt x="365" y="31"/>
                    <a:pt x="274" y="183"/>
                  </a:cubicBezTo>
                  <a:cubicBezTo>
                    <a:pt x="31" y="457"/>
                    <a:pt x="1" y="852"/>
                    <a:pt x="1" y="1217"/>
                  </a:cubicBezTo>
                  <a:cubicBezTo>
                    <a:pt x="1" y="1733"/>
                    <a:pt x="153" y="2341"/>
                    <a:pt x="517" y="2767"/>
                  </a:cubicBezTo>
                  <a:cubicBezTo>
                    <a:pt x="913" y="3223"/>
                    <a:pt x="1399" y="3527"/>
                    <a:pt x="1976" y="3648"/>
                  </a:cubicBezTo>
                  <a:cubicBezTo>
                    <a:pt x="2050" y="3667"/>
                    <a:pt x="2140" y="3677"/>
                    <a:pt x="2236" y="3677"/>
                  </a:cubicBezTo>
                  <a:cubicBezTo>
                    <a:pt x="2455" y="3677"/>
                    <a:pt x="2700" y="3623"/>
                    <a:pt x="2827" y="3496"/>
                  </a:cubicBezTo>
                  <a:cubicBezTo>
                    <a:pt x="3040" y="3284"/>
                    <a:pt x="3040" y="2888"/>
                    <a:pt x="3071" y="2615"/>
                  </a:cubicBezTo>
                  <a:cubicBezTo>
                    <a:pt x="3101" y="2037"/>
                    <a:pt x="2888" y="1460"/>
                    <a:pt x="2584" y="1004"/>
                  </a:cubicBezTo>
                  <a:cubicBezTo>
                    <a:pt x="2280" y="639"/>
                    <a:pt x="1855" y="305"/>
                    <a:pt x="1399" y="153"/>
                  </a:cubicBezTo>
                  <a:cubicBezTo>
                    <a:pt x="1247" y="92"/>
                    <a:pt x="1004" y="31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8" name="Google Shape;23345;p77">
              <a:extLst>
                <a:ext uri="{FF2B5EF4-FFF2-40B4-BE49-F238E27FC236}">
                  <a16:creationId xmlns:a16="http://schemas.microsoft.com/office/drawing/2014/main" id="{5E0E063B-980E-0225-0645-01EC318C01FC}"/>
                </a:ext>
              </a:extLst>
            </p:cNvPr>
            <p:cNvSpPr/>
            <p:nvPr/>
          </p:nvSpPr>
          <p:spPr>
            <a:xfrm flipH="1">
              <a:off x="1895363" y="1322900"/>
              <a:ext cx="61575" cy="80800"/>
            </a:xfrm>
            <a:custGeom>
              <a:avLst/>
              <a:gdLst/>
              <a:ahLst/>
              <a:cxnLst/>
              <a:rect l="l" t="t" r="r" b="b"/>
              <a:pathLst>
                <a:path w="2463" h="3232" extrusionOk="0">
                  <a:moveTo>
                    <a:pt x="761" y="1"/>
                  </a:moveTo>
                  <a:cubicBezTo>
                    <a:pt x="669" y="1"/>
                    <a:pt x="578" y="31"/>
                    <a:pt x="517" y="92"/>
                  </a:cubicBezTo>
                  <a:cubicBezTo>
                    <a:pt x="274" y="183"/>
                    <a:pt x="153" y="487"/>
                    <a:pt x="122" y="730"/>
                  </a:cubicBezTo>
                  <a:cubicBezTo>
                    <a:pt x="1" y="1186"/>
                    <a:pt x="31" y="1672"/>
                    <a:pt x="244" y="2098"/>
                  </a:cubicBezTo>
                  <a:cubicBezTo>
                    <a:pt x="457" y="2584"/>
                    <a:pt x="1004" y="3071"/>
                    <a:pt x="1520" y="3192"/>
                  </a:cubicBezTo>
                  <a:cubicBezTo>
                    <a:pt x="1602" y="3206"/>
                    <a:pt x="1750" y="3231"/>
                    <a:pt x="1896" y="3231"/>
                  </a:cubicBezTo>
                  <a:cubicBezTo>
                    <a:pt x="2079" y="3231"/>
                    <a:pt x="2260" y="3192"/>
                    <a:pt x="2311" y="3040"/>
                  </a:cubicBezTo>
                  <a:cubicBezTo>
                    <a:pt x="2463" y="2706"/>
                    <a:pt x="2432" y="2311"/>
                    <a:pt x="2432" y="1976"/>
                  </a:cubicBezTo>
                  <a:cubicBezTo>
                    <a:pt x="2402" y="1369"/>
                    <a:pt x="2068" y="791"/>
                    <a:pt x="1612" y="426"/>
                  </a:cubicBezTo>
                  <a:cubicBezTo>
                    <a:pt x="1399" y="274"/>
                    <a:pt x="1065" y="31"/>
                    <a:pt x="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49" name="Google Shape;23346;p77">
              <a:extLst>
                <a:ext uri="{FF2B5EF4-FFF2-40B4-BE49-F238E27FC236}">
                  <a16:creationId xmlns:a16="http://schemas.microsoft.com/office/drawing/2014/main" id="{44FC0738-9B27-EC73-EF03-DA50E31B636D}"/>
                </a:ext>
              </a:extLst>
            </p:cNvPr>
            <p:cNvSpPr/>
            <p:nvPr/>
          </p:nvSpPr>
          <p:spPr>
            <a:xfrm flipH="1">
              <a:off x="1811013" y="1338100"/>
              <a:ext cx="93500" cy="73025"/>
            </a:xfrm>
            <a:custGeom>
              <a:avLst/>
              <a:gdLst/>
              <a:ahLst/>
              <a:cxnLst/>
              <a:rect l="l" t="t" r="r" b="b"/>
              <a:pathLst>
                <a:path w="3740" h="2921" extrusionOk="0">
                  <a:moveTo>
                    <a:pt x="3740" y="1"/>
                  </a:moveTo>
                  <a:cubicBezTo>
                    <a:pt x="2919" y="31"/>
                    <a:pt x="2159" y="244"/>
                    <a:pt x="1490" y="639"/>
                  </a:cubicBezTo>
                  <a:cubicBezTo>
                    <a:pt x="1095" y="882"/>
                    <a:pt x="791" y="1216"/>
                    <a:pt x="578" y="1612"/>
                  </a:cubicBezTo>
                  <a:cubicBezTo>
                    <a:pt x="305" y="2007"/>
                    <a:pt x="92" y="2432"/>
                    <a:pt x="1" y="2919"/>
                  </a:cubicBezTo>
                  <a:cubicBezTo>
                    <a:pt x="43" y="2920"/>
                    <a:pt x="85" y="2921"/>
                    <a:pt x="126" y="2921"/>
                  </a:cubicBezTo>
                  <a:cubicBezTo>
                    <a:pt x="1082" y="2921"/>
                    <a:pt x="1977" y="2587"/>
                    <a:pt x="2676" y="1946"/>
                  </a:cubicBezTo>
                  <a:cubicBezTo>
                    <a:pt x="3193" y="1460"/>
                    <a:pt x="3527" y="730"/>
                    <a:pt x="3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0" name="Google Shape;23347;p77">
              <a:extLst>
                <a:ext uri="{FF2B5EF4-FFF2-40B4-BE49-F238E27FC236}">
                  <a16:creationId xmlns:a16="http://schemas.microsoft.com/office/drawing/2014/main" id="{0680B8E4-4A7A-A81A-BF2A-9E730E8626C8}"/>
                </a:ext>
              </a:extLst>
            </p:cNvPr>
            <p:cNvSpPr/>
            <p:nvPr/>
          </p:nvSpPr>
          <p:spPr>
            <a:xfrm flipH="1">
              <a:off x="2421213" y="1919600"/>
              <a:ext cx="65375" cy="101900"/>
            </a:xfrm>
            <a:custGeom>
              <a:avLst/>
              <a:gdLst/>
              <a:ahLst/>
              <a:cxnLst/>
              <a:rect l="l" t="t" r="r" b="b"/>
              <a:pathLst>
                <a:path w="2615" h="4076" extrusionOk="0">
                  <a:moveTo>
                    <a:pt x="1380" y="1"/>
                  </a:moveTo>
                  <a:cubicBezTo>
                    <a:pt x="1369" y="1"/>
                    <a:pt x="1353" y="8"/>
                    <a:pt x="1338" y="24"/>
                  </a:cubicBezTo>
                  <a:cubicBezTo>
                    <a:pt x="518" y="267"/>
                    <a:pt x="92" y="1239"/>
                    <a:pt x="31" y="1969"/>
                  </a:cubicBezTo>
                  <a:cubicBezTo>
                    <a:pt x="1" y="2425"/>
                    <a:pt x="153" y="2942"/>
                    <a:pt x="366" y="3337"/>
                  </a:cubicBezTo>
                  <a:cubicBezTo>
                    <a:pt x="507" y="3535"/>
                    <a:pt x="886" y="4076"/>
                    <a:pt x="1207" y="4076"/>
                  </a:cubicBezTo>
                  <a:cubicBezTo>
                    <a:pt x="1231" y="4076"/>
                    <a:pt x="1254" y="4073"/>
                    <a:pt x="1277" y="4066"/>
                  </a:cubicBezTo>
                  <a:cubicBezTo>
                    <a:pt x="2098" y="3793"/>
                    <a:pt x="2615" y="2850"/>
                    <a:pt x="2584" y="1999"/>
                  </a:cubicBezTo>
                  <a:cubicBezTo>
                    <a:pt x="2584" y="1422"/>
                    <a:pt x="2341" y="936"/>
                    <a:pt x="2037" y="480"/>
                  </a:cubicBezTo>
                  <a:cubicBezTo>
                    <a:pt x="1946" y="328"/>
                    <a:pt x="1612" y="24"/>
                    <a:pt x="1399" y="24"/>
                  </a:cubicBezTo>
                  <a:cubicBezTo>
                    <a:pt x="1399" y="8"/>
                    <a:pt x="1391" y="1"/>
                    <a:pt x="13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1" name="Google Shape;23348;p77">
              <a:extLst>
                <a:ext uri="{FF2B5EF4-FFF2-40B4-BE49-F238E27FC236}">
                  <a16:creationId xmlns:a16="http://schemas.microsoft.com/office/drawing/2014/main" id="{9B8FFE8F-8099-F73C-94D3-94A308FB0D35}"/>
                </a:ext>
              </a:extLst>
            </p:cNvPr>
            <p:cNvSpPr/>
            <p:nvPr/>
          </p:nvSpPr>
          <p:spPr>
            <a:xfrm flipH="1">
              <a:off x="2455388" y="1992225"/>
              <a:ext cx="121625" cy="91450"/>
            </a:xfrm>
            <a:custGeom>
              <a:avLst/>
              <a:gdLst/>
              <a:ahLst/>
              <a:cxnLst/>
              <a:rect l="l" t="t" r="r" b="b"/>
              <a:pathLst>
                <a:path w="4865" h="3658" extrusionOk="0">
                  <a:moveTo>
                    <a:pt x="3573" y="0"/>
                  </a:moveTo>
                  <a:cubicBezTo>
                    <a:pt x="2603" y="0"/>
                    <a:pt x="1632" y="415"/>
                    <a:pt x="1034" y="1070"/>
                  </a:cubicBezTo>
                  <a:cubicBezTo>
                    <a:pt x="639" y="1465"/>
                    <a:pt x="396" y="1921"/>
                    <a:pt x="183" y="2438"/>
                  </a:cubicBezTo>
                  <a:cubicBezTo>
                    <a:pt x="92" y="2742"/>
                    <a:pt x="31" y="3076"/>
                    <a:pt x="1" y="3441"/>
                  </a:cubicBezTo>
                  <a:cubicBezTo>
                    <a:pt x="335" y="3563"/>
                    <a:pt x="669" y="3623"/>
                    <a:pt x="1034" y="3654"/>
                  </a:cubicBezTo>
                  <a:cubicBezTo>
                    <a:pt x="1087" y="3656"/>
                    <a:pt x="1138" y="3658"/>
                    <a:pt x="1189" y="3658"/>
                  </a:cubicBezTo>
                  <a:cubicBezTo>
                    <a:pt x="1727" y="3658"/>
                    <a:pt x="2178" y="3516"/>
                    <a:pt x="2706" y="3350"/>
                  </a:cubicBezTo>
                  <a:cubicBezTo>
                    <a:pt x="3435" y="3076"/>
                    <a:pt x="4043" y="2438"/>
                    <a:pt x="4408" y="1769"/>
                  </a:cubicBezTo>
                  <a:cubicBezTo>
                    <a:pt x="4591" y="1465"/>
                    <a:pt x="4682" y="1161"/>
                    <a:pt x="4742" y="797"/>
                  </a:cubicBezTo>
                  <a:cubicBezTo>
                    <a:pt x="4742" y="736"/>
                    <a:pt x="4864" y="310"/>
                    <a:pt x="4803" y="280"/>
                  </a:cubicBezTo>
                  <a:cubicBezTo>
                    <a:pt x="4499" y="128"/>
                    <a:pt x="4104" y="6"/>
                    <a:pt x="3770" y="6"/>
                  </a:cubicBezTo>
                  <a:cubicBezTo>
                    <a:pt x="3704" y="2"/>
                    <a:pt x="3639" y="0"/>
                    <a:pt x="35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2" name="Google Shape;23349;p77">
              <a:extLst>
                <a:ext uri="{FF2B5EF4-FFF2-40B4-BE49-F238E27FC236}">
                  <a16:creationId xmlns:a16="http://schemas.microsoft.com/office/drawing/2014/main" id="{D3B88EBE-E082-DAD6-FD08-9BC6426816EC}"/>
                </a:ext>
              </a:extLst>
            </p:cNvPr>
            <p:cNvSpPr/>
            <p:nvPr/>
          </p:nvSpPr>
          <p:spPr>
            <a:xfrm flipH="1">
              <a:off x="2455388" y="2011375"/>
              <a:ext cx="58550" cy="87550"/>
            </a:xfrm>
            <a:custGeom>
              <a:avLst/>
              <a:gdLst/>
              <a:ahLst/>
              <a:cxnLst/>
              <a:rect l="l" t="t" r="r" b="b"/>
              <a:pathLst>
                <a:path w="2342" h="3502" extrusionOk="0">
                  <a:moveTo>
                    <a:pt x="1520" y="0"/>
                  </a:moveTo>
                  <a:cubicBezTo>
                    <a:pt x="1429" y="91"/>
                    <a:pt x="1429" y="91"/>
                    <a:pt x="1399" y="91"/>
                  </a:cubicBezTo>
                  <a:cubicBezTo>
                    <a:pt x="548" y="152"/>
                    <a:pt x="92" y="1155"/>
                    <a:pt x="31" y="1824"/>
                  </a:cubicBezTo>
                  <a:cubicBezTo>
                    <a:pt x="1" y="2189"/>
                    <a:pt x="92" y="2645"/>
                    <a:pt x="305" y="2948"/>
                  </a:cubicBezTo>
                  <a:cubicBezTo>
                    <a:pt x="389" y="3146"/>
                    <a:pt x="658" y="3502"/>
                    <a:pt x="940" y="3502"/>
                  </a:cubicBezTo>
                  <a:cubicBezTo>
                    <a:pt x="961" y="3502"/>
                    <a:pt x="982" y="3500"/>
                    <a:pt x="1004" y="3496"/>
                  </a:cubicBezTo>
                  <a:cubicBezTo>
                    <a:pt x="1247" y="3465"/>
                    <a:pt x="1520" y="3283"/>
                    <a:pt x="1672" y="3100"/>
                  </a:cubicBezTo>
                  <a:cubicBezTo>
                    <a:pt x="2007" y="2736"/>
                    <a:pt x="2280" y="2280"/>
                    <a:pt x="2311" y="1793"/>
                  </a:cubicBezTo>
                  <a:cubicBezTo>
                    <a:pt x="2341" y="1368"/>
                    <a:pt x="2280" y="1003"/>
                    <a:pt x="2128" y="608"/>
                  </a:cubicBezTo>
                  <a:cubicBezTo>
                    <a:pt x="2037" y="395"/>
                    <a:pt x="1764" y="61"/>
                    <a:pt x="1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3" name="Google Shape;23350;p77">
              <a:extLst>
                <a:ext uri="{FF2B5EF4-FFF2-40B4-BE49-F238E27FC236}">
                  <a16:creationId xmlns:a16="http://schemas.microsoft.com/office/drawing/2014/main" id="{CDE2965E-EDB7-AD8A-24F0-9E1B12E5B38D}"/>
                </a:ext>
              </a:extLst>
            </p:cNvPr>
            <p:cNvSpPr/>
            <p:nvPr/>
          </p:nvSpPr>
          <p:spPr>
            <a:xfrm flipH="1">
              <a:off x="2365738" y="2010600"/>
              <a:ext cx="105650" cy="81200"/>
            </a:xfrm>
            <a:custGeom>
              <a:avLst/>
              <a:gdLst/>
              <a:ahLst/>
              <a:cxnLst/>
              <a:rect l="l" t="t" r="r" b="b"/>
              <a:pathLst>
                <a:path w="4226" h="3248" extrusionOk="0">
                  <a:moveTo>
                    <a:pt x="1338" y="1"/>
                  </a:moveTo>
                  <a:cubicBezTo>
                    <a:pt x="973" y="1"/>
                    <a:pt x="305" y="62"/>
                    <a:pt x="153" y="457"/>
                  </a:cubicBezTo>
                  <a:cubicBezTo>
                    <a:pt x="1" y="882"/>
                    <a:pt x="183" y="1369"/>
                    <a:pt x="335" y="1703"/>
                  </a:cubicBezTo>
                  <a:cubicBezTo>
                    <a:pt x="609" y="2280"/>
                    <a:pt x="1186" y="2828"/>
                    <a:pt x="1733" y="3040"/>
                  </a:cubicBezTo>
                  <a:cubicBezTo>
                    <a:pt x="2088" y="3165"/>
                    <a:pt x="2442" y="3248"/>
                    <a:pt x="2807" y="3248"/>
                  </a:cubicBezTo>
                  <a:cubicBezTo>
                    <a:pt x="2973" y="3248"/>
                    <a:pt x="3142" y="3230"/>
                    <a:pt x="3314" y="3192"/>
                  </a:cubicBezTo>
                  <a:cubicBezTo>
                    <a:pt x="3496" y="3162"/>
                    <a:pt x="3922" y="3010"/>
                    <a:pt x="3983" y="2767"/>
                  </a:cubicBezTo>
                  <a:cubicBezTo>
                    <a:pt x="4226" y="1946"/>
                    <a:pt x="3618" y="1034"/>
                    <a:pt x="2949" y="548"/>
                  </a:cubicBezTo>
                  <a:cubicBezTo>
                    <a:pt x="2524" y="213"/>
                    <a:pt x="2007" y="31"/>
                    <a:pt x="15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4" name="Google Shape;23351;p77">
              <a:extLst>
                <a:ext uri="{FF2B5EF4-FFF2-40B4-BE49-F238E27FC236}">
                  <a16:creationId xmlns:a16="http://schemas.microsoft.com/office/drawing/2014/main" id="{4F5BDEE0-11AE-4A8E-CE5F-EBD97764621B}"/>
                </a:ext>
              </a:extLst>
            </p:cNvPr>
            <p:cNvSpPr/>
            <p:nvPr/>
          </p:nvSpPr>
          <p:spPr>
            <a:xfrm flipH="1">
              <a:off x="2444763" y="1946775"/>
              <a:ext cx="83600" cy="94250"/>
            </a:xfrm>
            <a:custGeom>
              <a:avLst/>
              <a:gdLst/>
              <a:ahLst/>
              <a:cxnLst/>
              <a:rect l="l" t="t" r="r" b="b"/>
              <a:pathLst>
                <a:path w="3344" h="3770" extrusionOk="0">
                  <a:moveTo>
                    <a:pt x="61" y="0"/>
                  </a:moveTo>
                  <a:cubicBezTo>
                    <a:pt x="0" y="426"/>
                    <a:pt x="0" y="821"/>
                    <a:pt x="30" y="1216"/>
                  </a:cubicBezTo>
                  <a:cubicBezTo>
                    <a:pt x="61" y="1794"/>
                    <a:pt x="334" y="2280"/>
                    <a:pt x="669" y="2736"/>
                  </a:cubicBezTo>
                  <a:cubicBezTo>
                    <a:pt x="973" y="3192"/>
                    <a:pt x="1550" y="3466"/>
                    <a:pt x="2097" y="3648"/>
                  </a:cubicBezTo>
                  <a:cubicBezTo>
                    <a:pt x="2280" y="3709"/>
                    <a:pt x="2432" y="3739"/>
                    <a:pt x="2614" y="3770"/>
                  </a:cubicBezTo>
                  <a:cubicBezTo>
                    <a:pt x="2645" y="3770"/>
                    <a:pt x="3040" y="3770"/>
                    <a:pt x="3040" y="3739"/>
                  </a:cubicBezTo>
                  <a:cubicBezTo>
                    <a:pt x="3344" y="2858"/>
                    <a:pt x="2918" y="1794"/>
                    <a:pt x="2341" y="1125"/>
                  </a:cubicBezTo>
                  <a:cubicBezTo>
                    <a:pt x="1733" y="396"/>
                    <a:pt x="851" y="213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5" name="Google Shape;23352;p77">
              <a:extLst>
                <a:ext uri="{FF2B5EF4-FFF2-40B4-BE49-F238E27FC236}">
                  <a16:creationId xmlns:a16="http://schemas.microsoft.com/office/drawing/2014/main" id="{88449800-0487-6DB7-65FE-82DDC7EB5CBD}"/>
                </a:ext>
              </a:extLst>
            </p:cNvPr>
            <p:cNvSpPr/>
            <p:nvPr/>
          </p:nvSpPr>
          <p:spPr>
            <a:xfrm flipH="1">
              <a:off x="1206138" y="1435375"/>
              <a:ext cx="109450" cy="89225"/>
            </a:xfrm>
            <a:custGeom>
              <a:avLst/>
              <a:gdLst/>
              <a:ahLst/>
              <a:cxnLst/>
              <a:rect l="l" t="t" r="r" b="b"/>
              <a:pathLst>
                <a:path w="4378" h="3569" extrusionOk="0">
                  <a:moveTo>
                    <a:pt x="1368" y="0"/>
                  </a:moveTo>
                  <a:cubicBezTo>
                    <a:pt x="1216" y="0"/>
                    <a:pt x="1064" y="0"/>
                    <a:pt x="882" y="31"/>
                  </a:cubicBezTo>
                  <a:cubicBezTo>
                    <a:pt x="639" y="61"/>
                    <a:pt x="305" y="122"/>
                    <a:pt x="153" y="335"/>
                  </a:cubicBezTo>
                  <a:cubicBezTo>
                    <a:pt x="1" y="547"/>
                    <a:pt x="31" y="943"/>
                    <a:pt x="31" y="1155"/>
                  </a:cubicBezTo>
                  <a:cubicBezTo>
                    <a:pt x="92" y="1702"/>
                    <a:pt x="396" y="2219"/>
                    <a:pt x="730" y="2645"/>
                  </a:cubicBezTo>
                  <a:cubicBezTo>
                    <a:pt x="1186" y="3222"/>
                    <a:pt x="1855" y="3435"/>
                    <a:pt x="2554" y="3557"/>
                  </a:cubicBezTo>
                  <a:cubicBezTo>
                    <a:pt x="2622" y="3563"/>
                    <a:pt x="2714" y="3569"/>
                    <a:pt x="2819" y="3569"/>
                  </a:cubicBezTo>
                  <a:cubicBezTo>
                    <a:pt x="3181" y="3569"/>
                    <a:pt x="3689" y="3505"/>
                    <a:pt x="3830" y="3222"/>
                  </a:cubicBezTo>
                  <a:cubicBezTo>
                    <a:pt x="4378" y="2280"/>
                    <a:pt x="3496" y="851"/>
                    <a:pt x="2675" y="365"/>
                  </a:cubicBezTo>
                  <a:cubicBezTo>
                    <a:pt x="2250" y="152"/>
                    <a:pt x="1824" y="0"/>
                    <a:pt x="13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6" name="Google Shape;23353;p77">
              <a:extLst>
                <a:ext uri="{FF2B5EF4-FFF2-40B4-BE49-F238E27FC236}">
                  <a16:creationId xmlns:a16="http://schemas.microsoft.com/office/drawing/2014/main" id="{8CC40DC6-D04C-754E-E9B2-8A1690F619A1}"/>
                </a:ext>
              </a:extLst>
            </p:cNvPr>
            <p:cNvSpPr/>
            <p:nvPr/>
          </p:nvSpPr>
          <p:spPr>
            <a:xfrm flipH="1">
              <a:off x="1217538" y="1467975"/>
              <a:ext cx="189225" cy="126350"/>
            </a:xfrm>
            <a:custGeom>
              <a:avLst/>
              <a:gdLst/>
              <a:ahLst/>
              <a:cxnLst/>
              <a:rect l="l" t="t" r="r" b="b"/>
              <a:pathLst>
                <a:path w="7569" h="5054" extrusionOk="0">
                  <a:moveTo>
                    <a:pt x="4765" y="0"/>
                  </a:moveTo>
                  <a:cubicBezTo>
                    <a:pt x="4069" y="0"/>
                    <a:pt x="3261" y="181"/>
                    <a:pt x="2584" y="520"/>
                  </a:cubicBezTo>
                  <a:cubicBezTo>
                    <a:pt x="1702" y="885"/>
                    <a:pt x="942" y="1736"/>
                    <a:pt x="456" y="2526"/>
                  </a:cubicBezTo>
                  <a:cubicBezTo>
                    <a:pt x="152" y="3043"/>
                    <a:pt x="0" y="3560"/>
                    <a:pt x="0" y="4107"/>
                  </a:cubicBezTo>
                  <a:cubicBezTo>
                    <a:pt x="0" y="4259"/>
                    <a:pt x="456" y="4502"/>
                    <a:pt x="517" y="4563"/>
                  </a:cubicBezTo>
                  <a:cubicBezTo>
                    <a:pt x="1178" y="4934"/>
                    <a:pt x="1895" y="5054"/>
                    <a:pt x="2621" y="5054"/>
                  </a:cubicBezTo>
                  <a:cubicBezTo>
                    <a:pt x="2963" y="5054"/>
                    <a:pt x="3307" y="5027"/>
                    <a:pt x="3648" y="4988"/>
                  </a:cubicBezTo>
                  <a:cubicBezTo>
                    <a:pt x="4833" y="4836"/>
                    <a:pt x="5958" y="4015"/>
                    <a:pt x="6657" y="3104"/>
                  </a:cubicBezTo>
                  <a:cubicBezTo>
                    <a:pt x="6930" y="2708"/>
                    <a:pt x="7143" y="2313"/>
                    <a:pt x="7295" y="1918"/>
                  </a:cubicBezTo>
                  <a:cubicBezTo>
                    <a:pt x="7386" y="1766"/>
                    <a:pt x="7569" y="1158"/>
                    <a:pt x="7417" y="976"/>
                  </a:cubicBezTo>
                  <a:cubicBezTo>
                    <a:pt x="6930" y="368"/>
                    <a:pt x="6079" y="216"/>
                    <a:pt x="5350" y="34"/>
                  </a:cubicBezTo>
                  <a:cubicBezTo>
                    <a:pt x="5198" y="3"/>
                    <a:pt x="5076" y="3"/>
                    <a:pt x="4924" y="3"/>
                  </a:cubicBezTo>
                  <a:cubicBezTo>
                    <a:pt x="4872" y="1"/>
                    <a:pt x="4819" y="0"/>
                    <a:pt x="47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7" name="Google Shape;23354;p77">
              <a:extLst>
                <a:ext uri="{FF2B5EF4-FFF2-40B4-BE49-F238E27FC236}">
                  <a16:creationId xmlns:a16="http://schemas.microsoft.com/office/drawing/2014/main" id="{116E9AFB-FF96-4CAA-1889-F3F71FBDDB10}"/>
                </a:ext>
              </a:extLst>
            </p:cNvPr>
            <p:cNvSpPr/>
            <p:nvPr/>
          </p:nvSpPr>
          <p:spPr>
            <a:xfrm flipH="1">
              <a:off x="1195488" y="1519725"/>
              <a:ext cx="63100" cy="114750"/>
            </a:xfrm>
            <a:custGeom>
              <a:avLst/>
              <a:gdLst/>
              <a:ahLst/>
              <a:cxnLst/>
              <a:rect l="l" t="t" r="r" b="b"/>
              <a:pathLst>
                <a:path w="2524" h="4590" extrusionOk="0">
                  <a:moveTo>
                    <a:pt x="1155" y="0"/>
                  </a:moveTo>
                  <a:cubicBezTo>
                    <a:pt x="456" y="578"/>
                    <a:pt x="92" y="1398"/>
                    <a:pt x="31" y="2280"/>
                  </a:cubicBezTo>
                  <a:cubicBezTo>
                    <a:pt x="0" y="3101"/>
                    <a:pt x="395" y="3952"/>
                    <a:pt x="912" y="4590"/>
                  </a:cubicBezTo>
                  <a:cubicBezTo>
                    <a:pt x="2432" y="3526"/>
                    <a:pt x="2523" y="1246"/>
                    <a:pt x="11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8" name="Google Shape;23355;p77">
              <a:extLst>
                <a:ext uri="{FF2B5EF4-FFF2-40B4-BE49-F238E27FC236}">
                  <a16:creationId xmlns:a16="http://schemas.microsoft.com/office/drawing/2014/main" id="{9C84FDD9-4FFC-056A-F310-061F95812703}"/>
                </a:ext>
              </a:extLst>
            </p:cNvPr>
            <p:cNvSpPr/>
            <p:nvPr/>
          </p:nvSpPr>
          <p:spPr>
            <a:xfrm flipH="1">
              <a:off x="1114188" y="1498450"/>
              <a:ext cx="104125" cy="87550"/>
            </a:xfrm>
            <a:custGeom>
              <a:avLst/>
              <a:gdLst/>
              <a:ahLst/>
              <a:cxnLst/>
              <a:rect l="l" t="t" r="r" b="b"/>
              <a:pathLst>
                <a:path w="4165" h="3502" extrusionOk="0">
                  <a:moveTo>
                    <a:pt x="1095" y="0"/>
                  </a:moveTo>
                  <a:cubicBezTo>
                    <a:pt x="791" y="0"/>
                    <a:pt x="456" y="61"/>
                    <a:pt x="91" y="122"/>
                  </a:cubicBezTo>
                  <a:cubicBezTo>
                    <a:pt x="0" y="1216"/>
                    <a:pt x="669" y="2432"/>
                    <a:pt x="1611" y="3009"/>
                  </a:cubicBezTo>
                  <a:cubicBezTo>
                    <a:pt x="2117" y="3295"/>
                    <a:pt x="2735" y="3502"/>
                    <a:pt x="3337" y="3502"/>
                  </a:cubicBezTo>
                  <a:cubicBezTo>
                    <a:pt x="3567" y="3502"/>
                    <a:pt x="3794" y="3472"/>
                    <a:pt x="4013" y="3404"/>
                  </a:cubicBezTo>
                  <a:lnTo>
                    <a:pt x="3982" y="3404"/>
                  </a:lnTo>
                  <a:cubicBezTo>
                    <a:pt x="4043" y="3344"/>
                    <a:pt x="4104" y="3344"/>
                    <a:pt x="4164" y="3313"/>
                  </a:cubicBezTo>
                  <a:cubicBezTo>
                    <a:pt x="4164" y="3222"/>
                    <a:pt x="4164" y="3192"/>
                    <a:pt x="4134" y="3131"/>
                  </a:cubicBezTo>
                  <a:lnTo>
                    <a:pt x="4134" y="3100"/>
                  </a:lnTo>
                  <a:cubicBezTo>
                    <a:pt x="4013" y="1489"/>
                    <a:pt x="2645" y="91"/>
                    <a:pt x="10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59" name="Google Shape;23356;p77">
              <a:extLst>
                <a:ext uri="{FF2B5EF4-FFF2-40B4-BE49-F238E27FC236}">
                  <a16:creationId xmlns:a16="http://schemas.microsoft.com/office/drawing/2014/main" id="{DBB8F667-F95F-EDED-6EEF-3183A9708C17}"/>
                </a:ext>
              </a:extLst>
            </p:cNvPr>
            <p:cNvSpPr/>
            <p:nvPr/>
          </p:nvSpPr>
          <p:spPr>
            <a:xfrm flipH="1">
              <a:off x="1068588" y="1416825"/>
              <a:ext cx="166450" cy="83850"/>
            </a:xfrm>
            <a:custGeom>
              <a:avLst/>
              <a:gdLst/>
              <a:ahLst/>
              <a:cxnLst/>
              <a:rect l="l" t="t" r="r" b="b"/>
              <a:pathLst>
                <a:path w="6658" h="3354" extrusionOk="0">
                  <a:moveTo>
                    <a:pt x="4006" y="0"/>
                  </a:moveTo>
                  <a:cubicBezTo>
                    <a:pt x="3736" y="0"/>
                    <a:pt x="3472" y="22"/>
                    <a:pt x="3192" y="43"/>
                  </a:cubicBezTo>
                  <a:cubicBezTo>
                    <a:pt x="1885" y="286"/>
                    <a:pt x="578" y="1350"/>
                    <a:pt x="1" y="2566"/>
                  </a:cubicBezTo>
                  <a:cubicBezTo>
                    <a:pt x="730" y="3113"/>
                    <a:pt x="1613" y="3354"/>
                    <a:pt x="2498" y="3354"/>
                  </a:cubicBezTo>
                  <a:cubicBezTo>
                    <a:pt x="3088" y="3354"/>
                    <a:pt x="3678" y="3247"/>
                    <a:pt x="4226" y="3052"/>
                  </a:cubicBezTo>
                  <a:cubicBezTo>
                    <a:pt x="5289" y="2657"/>
                    <a:pt x="6201" y="1715"/>
                    <a:pt x="6657" y="742"/>
                  </a:cubicBezTo>
                  <a:cubicBezTo>
                    <a:pt x="5928" y="286"/>
                    <a:pt x="5137" y="43"/>
                    <a:pt x="4347" y="13"/>
                  </a:cubicBezTo>
                  <a:cubicBezTo>
                    <a:pt x="4231" y="4"/>
                    <a:pt x="4118" y="0"/>
                    <a:pt x="40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0" name="Google Shape;23357;p77">
              <a:extLst>
                <a:ext uri="{FF2B5EF4-FFF2-40B4-BE49-F238E27FC236}">
                  <a16:creationId xmlns:a16="http://schemas.microsoft.com/office/drawing/2014/main" id="{E88FF3AD-0276-0CFD-AEC6-D02349CDDDE4}"/>
                </a:ext>
              </a:extLst>
            </p:cNvPr>
            <p:cNvSpPr/>
            <p:nvPr/>
          </p:nvSpPr>
          <p:spPr>
            <a:xfrm flipH="1">
              <a:off x="1199288" y="1360150"/>
              <a:ext cx="93500" cy="145950"/>
            </a:xfrm>
            <a:custGeom>
              <a:avLst/>
              <a:gdLst/>
              <a:ahLst/>
              <a:cxnLst/>
              <a:rect l="l" t="t" r="r" b="b"/>
              <a:pathLst>
                <a:path w="3740" h="5838" extrusionOk="0">
                  <a:moveTo>
                    <a:pt x="1611" y="0"/>
                  </a:moveTo>
                  <a:cubicBezTo>
                    <a:pt x="1490" y="31"/>
                    <a:pt x="1460" y="31"/>
                    <a:pt x="1368" y="61"/>
                  </a:cubicBezTo>
                  <a:cubicBezTo>
                    <a:pt x="456" y="426"/>
                    <a:pt x="1" y="1945"/>
                    <a:pt x="1" y="2766"/>
                  </a:cubicBezTo>
                  <a:cubicBezTo>
                    <a:pt x="1" y="3587"/>
                    <a:pt x="304" y="4347"/>
                    <a:pt x="760" y="5015"/>
                  </a:cubicBezTo>
                  <a:cubicBezTo>
                    <a:pt x="1001" y="5309"/>
                    <a:pt x="1499" y="5838"/>
                    <a:pt x="1947" y="5838"/>
                  </a:cubicBezTo>
                  <a:cubicBezTo>
                    <a:pt x="2009" y="5838"/>
                    <a:pt x="2069" y="5828"/>
                    <a:pt x="2128" y="5806"/>
                  </a:cubicBezTo>
                  <a:cubicBezTo>
                    <a:pt x="2736" y="5593"/>
                    <a:pt x="3131" y="4924"/>
                    <a:pt x="3374" y="4347"/>
                  </a:cubicBezTo>
                  <a:cubicBezTo>
                    <a:pt x="3678" y="3708"/>
                    <a:pt x="3739" y="2888"/>
                    <a:pt x="3587" y="2189"/>
                  </a:cubicBezTo>
                  <a:cubicBezTo>
                    <a:pt x="3374" y="1429"/>
                    <a:pt x="2918" y="790"/>
                    <a:pt x="2311" y="304"/>
                  </a:cubicBezTo>
                  <a:cubicBezTo>
                    <a:pt x="2159" y="182"/>
                    <a:pt x="1855" y="0"/>
                    <a:pt x="1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1" name="Google Shape;23358;p77">
              <a:extLst>
                <a:ext uri="{FF2B5EF4-FFF2-40B4-BE49-F238E27FC236}">
                  <a16:creationId xmlns:a16="http://schemas.microsoft.com/office/drawing/2014/main" id="{836BC268-A423-43F8-CA99-5C064F2EA31D}"/>
                </a:ext>
              </a:extLst>
            </p:cNvPr>
            <p:cNvSpPr/>
            <p:nvPr/>
          </p:nvSpPr>
          <p:spPr>
            <a:xfrm flipH="1">
              <a:off x="4368813" y="1485925"/>
              <a:ext cx="78300" cy="111025"/>
            </a:xfrm>
            <a:custGeom>
              <a:avLst/>
              <a:gdLst/>
              <a:ahLst/>
              <a:cxnLst/>
              <a:rect l="l" t="t" r="r" b="b"/>
              <a:pathLst>
                <a:path w="3132" h="4441" extrusionOk="0">
                  <a:moveTo>
                    <a:pt x="2266" y="1"/>
                  </a:moveTo>
                  <a:cubicBezTo>
                    <a:pt x="2024" y="1"/>
                    <a:pt x="1760" y="116"/>
                    <a:pt x="1582" y="167"/>
                  </a:cubicBezTo>
                  <a:cubicBezTo>
                    <a:pt x="1095" y="349"/>
                    <a:pt x="670" y="805"/>
                    <a:pt x="426" y="1261"/>
                  </a:cubicBezTo>
                  <a:cubicBezTo>
                    <a:pt x="31" y="1869"/>
                    <a:pt x="1" y="2598"/>
                    <a:pt x="92" y="3297"/>
                  </a:cubicBezTo>
                  <a:cubicBezTo>
                    <a:pt x="153" y="3601"/>
                    <a:pt x="426" y="4361"/>
                    <a:pt x="791" y="4422"/>
                  </a:cubicBezTo>
                  <a:cubicBezTo>
                    <a:pt x="864" y="4435"/>
                    <a:pt x="936" y="4440"/>
                    <a:pt x="1008" y="4440"/>
                  </a:cubicBezTo>
                  <a:cubicBezTo>
                    <a:pt x="1992" y="4440"/>
                    <a:pt x="2901" y="3325"/>
                    <a:pt x="3071" y="2446"/>
                  </a:cubicBezTo>
                  <a:cubicBezTo>
                    <a:pt x="3132" y="1990"/>
                    <a:pt x="3132" y="1535"/>
                    <a:pt x="3041" y="1079"/>
                  </a:cubicBezTo>
                  <a:cubicBezTo>
                    <a:pt x="3041" y="896"/>
                    <a:pt x="2949" y="744"/>
                    <a:pt x="2889" y="592"/>
                  </a:cubicBezTo>
                  <a:cubicBezTo>
                    <a:pt x="2797" y="410"/>
                    <a:pt x="2615" y="106"/>
                    <a:pt x="2402" y="15"/>
                  </a:cubicBezTo>
                  <a:cubicBezTo>
                    <a:pt x="2358" y="5"/>
                    <a:pt x="2312" y="1"/>
                    <a:pt x="22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2" name="Google Shape;23359;p77">
              <a:extLst>
                <a:ext uri="{FF2B5EF4-FFF2-40B4-BE49-F238E27FC236}">
                  <a16:creationId xmlns:a16="http://schemas.microsoft.com/office/drawing/2014/main" id="{B5405409-59F8-6CED-976A-AAEF89EB6079}"/>
                </a:ext>
              </a:extLst>
            </p:cNvPr>
            <p:cNvSpPr/>
            <p:nvPr/>
          </p:nvSpPr>
          <p:spPr>
            <a:xfrm flipH="1">
              <a:off x="4393113" y="1430125"/>
              <a:ext cx="154300" cy="161075"/>
            </a:xfrm>
            <a:custGeom>
              <a:avLst/>
              <a:gdLst/>
              <a:ahLst/>
              <a:cxnLst/>
              <a:rect l="l" t="t" r="r" b="b"/>
              <a:pathLst>
                <a:path w="6172" h="6443" extrusionOk="0">
                  <a:moveTo>
                    <a:pt x="1361" y="1"/>
                  </a:moveTo>
                  <a:cubicBezTo>
                    <a:pt x="1071" y="1"/>
                    <a:pt x="790" y="39"/>
                    <a:pt x="517" y="119"/>
                  </a:cubicBezTo>
                  <a:cubicBezTo>
                    <a:pt x="365" y="149"/>
                    <a:pt x="274" y="666"/>
                    <a:pt x="244" y="757"/>
                  </a:cubicBezTo>
                  <a:cubicBezTo>
                    <a:pt x="1" y="1821"/>
                    <a:pt x="365" y="2855"/>
                    <a:pt x="821" y="3827"/>
                  </a:cubicBezTo>
                  <a:cubicBezTo>
                    <a:pt x="1308" y="4952"/>
                    <a:pt x="2402" y="5742"/>
                    <a:pt x="3527" y="6168"/>
                  </a:cubicBezTo>
                  <a:cubicBezTo>
                    <a:pt x="3922" y="6320"/>
                    <a:pt x="4378" y="6441"/>
                    <a:pt x="4834" y="6441"/>
                  </a:cubicBezTo>
                  <a:cubicBezTo>
                    <a:pt x="4881" y="6441"/>
                    <a:pt x="4945" y="6443"/>
                    <a:pt x="5017" y="6443"/>
                  </a:cubicBezTo>
                  <a:cubicBezTo>
                    <a:pt x="5270" y="6443"/>
                    <a:pt x="5627" y="6424"/>
                    <a:pt x="5745" y="6259"/>
                  </a:cubicBezTo>
                  <a:cubicBezTo>
                    <a:pt x="6171" y="5621"/>
                    <a:pt x="6049" y="4739"/>
                    <a:pt x="5989" y="4040"/>
                  </a:cubicBezTo>
                  <a:cubicBezTo>
                    <a:pt x="5989" y="3888"/>
                    <a:pt x="5958" y="3767"/>
                    <a:pt x="5897" y="3615"/>
                  </a:cubicBezTo>
                  <a:cubicBezTo>
                    <a:pt x="5654" y="2855"/>
                    <a:pt x="5138" y="2095"/>
                    <a:pt x="4651" y="1487"/>
                  </a:cubicBezTo>
                  <a:cubicBezTo>
                    <a:pt x="4013" y="757"/>
                    <a:pt x="3010" y="271"/>
                    <a:pt x="2159" y="89"/>
                  </a:cubicBezTo>
                  <a:cubicBezTo>
                    <a:pt x="1886" y="31"/>
                    <a:pt x="1620" y="1"/>
                    <a:pt x="13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3" name="Google Shape;23360;p77">
              <a:extLst>
                <a:ext uri="{FF2B5EF4-FFF2-40B4-BE49-F238E27FC236}">
                  <a16:creationId xmlns:a16="http://schemas.microsoft.com/office/drawing/2014/main" id="{C68F95DE-96E9-85F8-D604-2FF611511D35}"/>
                </a:ext>
              </a:extLst>
            </p:cNvPr>
            <p:cNvSpPr/>
            <p:nvPr/>
          </p:nvSpPr>
          <p:spPr>
            <a:xfrm flipH="1">
              <a:off x="4434163" y="1574350"/>
              <a:ext cx="107925" cy="54700"/>
            </a:xfrm>
            <a:custGeom>
              <a:avLst/>
              <a:gdLst/>
              <a:ahLst/>
              <a:cxnLst/>
              <a:rect l="l" t="t" r="r" b="b"/>
              <a:pathLst>
                <a:path w="4317" h="2188" extrusionOk="0">
                  <a:moveTo>
                    <a:pt x="2716" y="0"/>
                  </a:moveTo>
                  <a:cubicBezTo>
                    <a:pt x="2429" y="0"/>
                    <a:pt x="2138" y="34"/>
                    <a:pt x="1855" y="95"/>
                  </a:cubicBezTo>
                  <a:cubicBezTo>
                    <a:pt x="1064" y="277"/>
                    <a:pt x="426" y="916"/>
                    <a:pt x="0" y="1615"/>
                  </a:cubicBezTo>
                  <a:cubicBezTo>
                    <a:pt x="519" y="2006"/>
                    <a:pt x="1114" y="2187"/>
                    <a:pt x="1700" y="2187"/>
                  </a:cubicBezTo>
                  <a:cubicBezTo>
                    <a:pt x="2797" y="2187"/>
                    <a:pt x="3861" y="1550"/>
                    <a:pt x="4317" y="460"/>
                  </a:cubicBezTo>
                  <a:cubicBezTo>
                    <a:pt x="3851" y="135"/>
                    <a:pt x="3290" y="0"/>
                    <a:pt x="2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4" name="Google Shape;23361;p77">
              <a:extLst>
                <a:ext uri="{FF2B5EF4-FFF2-40B4-BE49-F238E27FC236}">
                  <a16:creationId xmlns:a16="http://schemas.microsoft.com/office/drawing/2014/main" id="{864CDA55-74FC-27A9-03A0-0160873ECA03}"/>
                </a:ext>
              </a:extLst>
            </p:cNvPr>
            <p:cNvSpPr/>
            <p:nvPr/>
          </p:nvSpPr>
          <p:spPr>
            <a:xfrm flipH="1">
              <a:off x="4392363" y="1594950"/>
              <a:ext cx="79825" cy="120075"/>
            </a:xfrm>
            <a:custGeom>
              <a:avLst/>
              <a:gdLst/>
              <a:ahLst/>
              <a:cxnLst/>
              <a:rect l="l" t="t" r="r" b="b"/>
              <a:pathLst>
                <a:path w="3193" h="4803" extrusionOk="0">
                  <a:moveTo>
                    <a:pt x="2372" y="0"/>
                  </a:moveTo>
                  <a:cubicBezTo>
                    <a:pt x="1308" y="213"/>
                    <a:pt x="396" y="1247"/>
                    <a:pt x="153" y="2310"/>
                  </a:cubicBezTo>
                  <a:cubicBezTo>
                    <a:pt x="1" y="3070"/>
                    <a:pt x="62" y="4013"/>
                    <a:pt x="548" y="4681"/>
                  </a:cubicBezTo>
                  <a:lnTo>
                    <a:pt x="518" y="4651"/>
                  </a:lnTo>
                  <a:lnTo>
                    <a:pt x="518" y="4651"/>
                  </a:lnTo>
                  <a:cubicBezTo>
                    <a:pt x="548" y="4681"/>
                    <a:pt x="578" y="4772"/>
                    <a:pt x="609" y="4803"/>
                  </a:cubicBezTo>
                  <a:cubicBezTo>
                    <a:pt x="700" y="4772"/>
                    <a:pt x="730" y="4772"/>
                    <a:pt x="822" y="4742"/>
                  </a:cubicBezTo>
                  <a:lnTo>
                    <a:pt x="852" y="4742"/>
                  </a:lnTo>
                  <a:cubicBezTo>
                    <a:pt x="2281" y="4165"/>
                    <a:pt x="3192" y="2462"/>
                    <a:pt x="2797" y="943"/>
                  </a:cubicBezTo>
                  <a:cubicBezTo>
                    <a:pt x="2706" y="547"/>
                    <a:pt x="2554" y="244"/>
                    <a:pt x="23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5" name="Google Shape;23362;p77">
              <a:extLst>
                <a:ext uri="{FF2B5EF4-FFF2-40B4-BE49-F238E27FC236}">
                  <a16:creationId xmlns:a16="http://schemas.microsoft.com/office/drawing/2014/main" id="{F53CB6B3-00FA-40BB-8222-23106224EE96}"/>
                </a:ext>
              </a:extLst>
            </p:cNvPr>
            <p:cNvSpPr/>
            <p:nvPr/>
          </p:nvSpPr>
          <p:spPr>
            <a:xfrm flipH="1">
              <a:off x="4301938" y="1569875"/>
              <a:ext cx="110200" cy="144400"/>
            </a:xfrm>
            <a:custGeom>
              <a:avLst/>
              <a:gdLst/>
              <a:ahLst/>
              <a:cxnLst/>
              <a:rect l="l" t="t" r="r" b="b"/>
              <a:pathLst>
                <a:path w="4408" h="5776" extrusionOk="0">
                  <a:moveTo>
                    <a:pt x="486" y="0"/>
                  </a:moveTo>
                  <a:cubicBezTo>
                    <a:pt x="0" y="1398"/>
                    <a:pt x="426" y="3009"/>
                    <a:pt x="1338" y="4195"/>
                  </a:cubicBezTo>
                  <a:cubicBezTo>
                    <a:pt x="2006" y="5046"/>
                    <a:pt x="3161" y="5654"/>
                    <a:pt x="4225" y="5775"/>
                  </a:cubicBezTo>
                  <a:cubicBezTo>
                    <a:pt x="4408" y="4985"/>
                    <a:pt x="4408" y="4134"/>
                    <a:pt x="4195" y="3344"/>
                  </a:cubicBezTo>
                  <a:cubicBezTo>
                    <a:pt x="4104" y="3009"/>
                    <a:pt x="3982" y="2614"/>
                    <a:pt x="3800" y="2280"/>
                  </a:cubicBezTo>
                  <a:cubicBezTo>
                    <a:pt x="3192" y="1064"/>
                    <a:pt x="1824" y="152"/>
                    <a:pt x="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6" name="Google Shape;23363;p77">
              <a:extLst>
                <a:ext uri="{FF2B5EF4-FFF2-40B4-BE49-F238E27FC236}">
                  <a16:creationId xmlns:a16="http://schemas.microsoft.com/office/drawing/2014/main" id="{8A7FB4D4-75FC-6F7F-6902-7F49170231E0}"/>
                </a:ext>
              </a:extLst>
            </p:cNvPr>
            <p:cNvSpPr/>
            <p:nvPr/>
          </p:nvSpPr>
          <p:spPr>
            <a:xfrm flipH="1">
              <a:off x="4293588" y="1495800"/>
              <a:ext cx="139075" cy="97675"/>
            </a:xfrm>
            <a:custGeom>
              <a:avLst/>
              <a:gdLst/>
              <a:ahLst/>
              <a:cxnLst/>
              <a:rect l="l" t="t" r="r" b="b"/>
              <a:pathLst>
                <a:path w="5563" h="3907" extrusionOk="0">
                  <a:moveTo>
                    <a:pt x="3635" y="0"/>
                  </a:moveTo>
                  <a:cubicBezTo>
                    <a:pt x="3219" y="0"/>
                    <a:pt x="2820" y="64"/>
                    <a:pt x="2523" y="167"/>
                  </a:cubicBezTo>
                  <a:cubicBezTo>
                    <a:pt x="1763" y="380"/>
                    <a:pt x="1125" y="927"/>
                    <a:pt x="669" y="1565"/>
                  </a:cubicBezTo>
                  <a:cubicBezTo>
                    <a:pt x="456" y="1899"/>
                    <a:pt x="0" y="2659"/>
                    <a:pt x="335" y="3115"/>
                  </a:cubicBezTo>
                  <a:cubicBezTo>
                    <a:pt x="760" y="3662"/>
                    <a:pt x="1429" y="3814"/>
                    <a:pt x="2037" y="3875"/>
                  </a:cubicBezTo>
                  <a:cubicBezTo>
                    <a:pt x="2161" y="3897"/>
                    <a:pt x="2287" y="3907"/>
                    <a:pt x="2415" y="3907"/>
                  </a:cubicBezTo>
                  <a:cubicBezTo>
                    <a:pt x="3009" y="3907"/>
                    <a:pt x="3629" y="3689"/>
                    <a:pt x="4104" y="3389"/>
                  </a:cubicBezTo>
                  <a:cubicBezTo>
                    <a:pt x="4742" y="2963"/>
                    <a:pt x="5229" y="2355"/>
                    <a:pt x="5472" y="1595"/>
                  </a:cubicBezTo>
                  <a:cubicBezTo>
                    <a:pt x="5532" y="1413"/>
                    <a:pt x="5563" y="1048"/>
                    <a:pt x="5532" y="805"/>
                  </a:cubicBezTo>
                  <a:cubicBezTo>
                    <a:pt x="5532" y="775"/>
                    <a:pt x="5502" y="684"/>
                    <a:pt x="5472" y="653"/>
                  </a:cubicBezTo>
                  <a:cubicBezTo>
                    <a:pt x="5073" y="178"/>
                    <a:pt x="4329" y="0"/>
                    <a:pt x="36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7" name="Google Shape;23364;p77">
              <a:extLst>
                <a:ext uri="{FF2B5EF4-FFF2-40B4-BE49-F238E27FC236}">
                  <a16:creationId xmlns:a16="http://schemas.microsoft.com/office/drawing/2014/main" id="{51D31488-5C3B-123A-4103-D215496AA185}"/>
                </a:ext>
              </a:extLst>
            </p:cNvPr>
            <p:cNvSpPr/>
            <p:nvPr/>
          </p:nvSpPr>
          <p:spPr>
            <a:xfrm flipH="1">
              <a:off x="3096738" y="1633700"/>
              <a:ext cx="98825" cy="143100"/>
            </a:xfrm>
            <a:custGeom>
              <a:avLst/>
              <a:gdLst/>
              <a:ahLst/>
              <a:cxnLst/>
              <a:rect l="l" t="t" r="r" b="b"/>
              <a:pathLst>
                <a:path w="3953" h="5724" extrusionOk="0">
                  <a:moveTo>
                    <a:pt x="1368" y="1"/>
                  </a:moveTo>
                  <a:cubicBezTo>
                    <a:pt x="1277" y="1"/>
                    <a:pt x="1186" y="1"/>
                    <a:pt x="1156" y="31"/>
                  </a:cubicBezTo>
                  <a:cubicBezTo>
                    <a:pt x="761" y="183"/>
                    <a:pt x="517" y="669"/>
                    <a:pt x="305" y="1034"/>
                  </a:cubicBezTo>
                  <a:cubicBezTo>
                    <a:pt x="1" y="1703"/>
                    <a:pt x="1" y="2463"/>
                    <a:pt x="122" y="3131"/>
                  </a:cubicBezTo>
                  <a:cubicBezTo>
                    <a:pt x="274" y="4013"/>
                    <a:pt x="913" y="4773"/>
                    <a:pt x="1612" y="5259"/>
                  </a:cubicBezTo>
                  <a:cubicBezTo>
                    <a:pt x="1824" y="5411"/>
                    <a:pt x="2098" y="5563"/>
                    <a:pt x="2372" y="5654"/>
                  </a:cubicBezTo>
                  <a:cubicBezTo>
                    <a:pt x="2455" y="5675"/>
                    <a:pt x="2623" y="5724"/>
                    <a:pt x="2769" y="5724"/>
                  </a:cubicBezTo>
                  <a:cubicBezTo>
                    <a:pt x="2837" y="5724"/>
                    <a:pt x="2901" y="5713"/>
                    <a:pt x="2949" y="5684"/>
                  </a:cubicBezTo>
                  <a:cubicBezTo>
                    <a:pt x="3344" y="5411"/>
                    <a:pt x="3587" y="4925"/>
                    <a:pt x="3739" y="4469"/>
                  </a:cubicBezTo>
                  <a:cubicBezTo>
                    <a:pt x="3952" y="3587"/>
                    <a:pt x="3891" y="2645"/>
                    <a:pt x="3496" y="1824"/>
                  </a:cubicBezTo>
                  <a:cubicBezTo>
                    <a:pt x="3192" y="1216"/>
                    <a:pt x="2706" y="700"/>
                    <a:pt x="2189" y="335"/>
                  </a:cubicBezTo>
                  <a:cubicBezTo>
                    <a:pt x="1976" y="183"/>
                    <a:pt x="1642" y="1"/>
                    <a:pt x="1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8" name="Google Shape;23365;p77">
              <a:extLst>
                <a:ext uri="{FF2B5EF4-FFF2-40B4-BE49-F238E27FC236}">
                  <a16:creationId xmlns:a16="http://schemas.microsoft.com/office/drawing/2014/main" id="{ABDFBE4E-CCDF-339E-6B06-1A6AACD8C6CB}"/>
                </a:ext>
              </a:extLst>
            </p:cNvPr>
            <p:cNvSpPr/>
            <p:nvPr/>
          </p:nvSpPr>
          <p:spPr>
            <a:xfrm flipH="1">
              <a:off x="3049638" y="1656500"/>
              <a:ext cx="82100" cy="108000"/>
            </a:xfrm>
            <a:custGeom>
              <a:avLst/>
              <a:gdLst/>
              <a:ahLst/>
              <a:cxnLst/>
              <a:rect l="l" t="t" r="r" b="b"/>
              <a:pathLst>
                <a:path w="3284" h="4320" extrusionOk="0">
                  <a:moveTo>
                    <a:pt x="2372" y="0"/>
                  </a:moveTo>
                  <a:cubicBezTo>
                    <a:pt x="2098" y="0"/>
                    <a:pt x="1794" y="122"/>
                    <a:pt x="1521" y="213"/>
                  </a:cubicBezTo>
                  <a:cubicBezTo>
                    <a:pt x="943" y="517"/>
                    <a:pt x="457" y="1064"/>
                    <a:pt x="244" y="1672"/>
                  </a:cubicBezTo>
                  <a:cubicBezTo>
                    <a:pt x="31" y="2189"/>
                    <a:pt x="1" y="2766"/>
                    <a:pt x="122" y="3344"/>
                  </a:cubicBezTo>
                  <a:cubicBezTo>
                    <a:pt x="183" y="3648"/>
                    <a:pt x="426" y="4286"/>
                    <a:pt x="791" y="4317"/>
                  </a:cubicBezTo>
                  <a:cubicBezTo>
                    <a:pt x="821" y="4318"/>
                    <a:pt x="851" y="4319"/>
                    <a:pt x="881" y="4319"/>
                  </a:cubicBezTo>
                  <a:cubicBezTo>
                    <a:pt x="1879" y="4319"/>
                    <a:pt x="2776" y="3348"/>
                    <a:pt x="3071" y="2462"/>
                  </a:cubicBezTo>
                  <a:cubicBezTo>
                    <a:pt x="3223" y="1976"/>
                    <a:pt x="3284" y="1338"/>
                    <a:pt x="3071" y="821"/>
                  </a:cubicBezTo>
                  <a:cubicBezTo>
                    <a:pt x="3010" y="578"/>
                    <a:pt x="2858" y="122"/>
                    <a:pt x="2524" y="31"/>
                  </a:cubicBezTo>
                  <a:cubicBezTo>
                    <a:pt x="2463" y="31"/>
                    <a:pt x="2402" y="0"/>
                    <a:pt x="2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69" name="Google Shape;23366;p77">
              <a:extLst>
                <a:ext uri="{FF2B5EF4-FFF2-40B4-BE49-F238E27FC236}">
                  <a16:creationId xmlns:a16="http://schemas.microsoft.com/office/drawing/2014/main" id="{D4ED800D-D4DB-DD7E-CB87-C01D4A65F735}"/>
                </a:ext>
              </a:extLst>
            </p:cNvPr>
            <p:cNvSpPr/>
            <p:nvPr/>
          </p:nvSpPr>
          <p:spPr>
            <a:xfrm flipH="1">
              <a:off x="3037488" y="1739750"/>
              <a:ext cx="71450" cy="44375"/>
            </a:xfrm>
            <a:custGeom>
              <a:avLst/>
              <a:gdLst/>
              <a:ahLst/>
              <a:cxnLst/>
              <a:rect l="l" t="t" r="r" b="b"/>
              <a:pathLst>
                <a:path w="2858" h="1775" extrusionOk="0">
                  <a:moveTo>
                    <a:pt x="1481" y="0"/>
                  </a:moveTo>
                  <a:cubicBezTo>
                    <a:pt x="1429" y="0"/>
                    <a:pt x="1369" y="14"/>
                    <a:pt x="1308" y="14"/>
                  </a:cubicBezTo>
                  <a:cubicBezTo>
                    <a:pt x="943" y="44"/>
                    <a:pt x="700" y="196"/>
                    <a:pt x="396" y="409"/>
                  </a:cubicBezTo>
                  <a:cubicBezTo>
                    <a:pt x="244" y="531"/>
                    <a:pt x="1" y="804"/>
                    <a:pt x="31" y="987"/>
                  </a:cubicBezTo>
                  <a:cubicBezTo>
                    <a:pt x="134" y="1500"/>
                    <a:pt x="865" y="1775"/>
                    <a:pt x="1383" y="1775"/>
                  </a:cubicBezTo>
                  <a:cubicBezTo>
                    <a:pt x="1478" y="1775"/>
                    <a:pt x="1566" y="1765"/>
                    <a:pt x="1642" y="1746"/>
                  </a:cubicBezTo>
                  <a:cubicBezTo>
                    <a:pt x="1946" y="1686"/>
                    <a:pt x="2250" y="1534"/>
                    <a:pt x="2463" y="1291"/>
                  </a:cubicBezTo>
                  <a:cubicBezTo>
                    <a:pt x="2584" y="1139"/>
                    <a:pt x="2858" y="835"/>
                    <a:pt x="2767" y="622"/>
                  </a:cubicBezTo>
                  <a:cubicBezTo>
                    <a:pt x="2706" y="409"/>
                    <a:pt x="2524" y="318"/>
                    <a:pt x="2372" y="227"/>
                  </a:cubicBezTo>
                  <a:cubicBezTo>
                    <a:pt x="2128" y="135"/>
                    <a:pt x="1825" y="14"/>
                    <a:pt x="1551" y="14"/>
                  </a:cubicBezTo>
                  <a:cubicBezTo>
                    <a:pt x="1531" y="4"/>
                    <a:pt x="1507" y="0"/>
                    <a:pt x="14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0" name="Google Shape;23367;p77">
              <a:extLst>
                <a:ext uri="{FF2B5EF4-FFF2-40B4-BE49-F238E27FC236}">
                  <a16:creationId xmlns:a16="http://schemas.microsoft.com/office/drawing/2014/main" id="{3C5DF812-26C1-9554-A6B1-3D4AE13CA0CC}"/>
                </a:ext>
              </a:extLst>
            </p:cNvPr>
            <p:cNvSpPr/>
            <p:nvPr/>
          </p:nvSpPr>
          <p:spPr>
            <a:xfrm flipH="1">
              <a:off x="1754013" y="1254525"/>
              <a:ext cx="98825" cy="143500"/>
            </a:xfrm>
            <a:custGeom>
              <a:avLst/>
              <a:gdLst/>
              <a:ahLst/>
              <a:cxnLst/>
              <a:rect l="l" t="t" r="r" b="b"/>
              <a:pathLst>
                <a:path w="3953" h="5740" extrusionOk="0">
                  <a:moveTo>
                    <a:pt x="1338" y="0"/>
                  </a:moveTo>
                  <a:cubicBezTo>
                    <a:pt x="1277" y="0"/>
                    <a:pt x="1186" y="0"/>
                    <a:pt x="1126" y="31"/>
                  </a:cubicBezTo>
                  <a:cubicBezTo>
                    <a:pt x="761" y="182"/>
                    <a:pt x="487" y="699"/>
                    <a:pt x="305" y="1034"/>
                  </a:cubicBezTo>
                  <a:cubicBezTo>
                    <a:pt x="1" y="1702"/>
                    <a:pt x="1" y="2462"/>
                    <a:pt x="92" y="3161"/>
                  </a:cubicBezTo>
                  <a:cubicBezTo>
                    <a:pt x="244" y="4043"/>
                    <a:pt x="913" y="4803"/>
                    <a:pt x="1581" y="5289"/>
                  </a:cubicBezTo>
                  <a:cubicBezTo>
                    <a:pt x="1825" y="5441"/>
                    <a:pt x="2068" y="5593"/>
                    <a:pt x="2341" y="5654"/>
                  </a:cubicBezTo>
                  <a:cubicBezTo>
                    <a:pt x="2427" y="5697"/>
                    <a:pt x="2604" y="5740"/>
                    <a:pt x="2755" y="5740"/>
                  </a:cubicBezTo>
                  <a:cubicBezTo>
                    <a:pt x="2817" y="5740"/>
                    <a:pt x="2874" y="5732"/>
                    <a:pt x="2919" y="5714"/>
                  </a:cubicBezTo>
                  <a:cubicBezTo>
                    <a:pt x="3344" y="5441"/>
                    <a:pt x="3557" y="4955"/>
                    <a:pt x="3709" y="4499"/>
                  </a:cubicBezTo>
                  <a:cubicBezTo>
                    <a:pt x="3952" y="3617"/>
                    <a:pt x="3861" y="2675"/>
                    <a:pt x="3466" y="1824"/>
                  </a:cubicBezTo>
                  <a:cubicBezTo>
                    <a:pt x="3192" y="1216"/>
                    <a:pt x="2676" y="730"/>
                    <a:pt x="2159" y="334"/>
                  </a:cubicBezTo>
                  <a:cubicBezTo>
                    <a:pt x="1946" y="182"/>
                    <a:pt x="1612" y="0"/>
                    <a:pt x="1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1" name="Google Shape;23368;p77">
              <a:extLst>
                <a:ext uri="{FF2B5EF4-FFF2-40B4-BE49-F238E27FC236}">
                  <a16:creationId xmlns:a16="http://schemas.microsoft.com/office/drawing/2014/main" id="{2E4F0969-C41D-5E70-F8D8-20F189E7C126}"/>
                </a:ext>
              </a:extLst>
            </p:cNvPr>
            <p:cNvSpPr/>
            <p:nvPr/>
          </p:nvSpPr>
          <p:spPr>
            <a:xfrm flipH="1">
              <a:off x="1706913" y="1277300"/>
              <a:ext cx="81325" cy="108725"/>
            </a:xfrm>
            <a:custGeom>
              <a:avLst/>
              <a:gdLst/>
              <a:ahLst/>
              <a:cxnLst/>
              <a:rect l="l" t="t" r="r" b="b"/>
              <a:pathLst>
                <a:path w="3253" h="4349" extrusionOk="0">
                  <a:moveTo>
                    <a:pt x="2341" y="1"/>
                  </a:moveTo>
                  <a:cubicBezTo>
                    <a:pt x="2037" y="1"/>
                    <a:pt x="1733" y="123"/>
                    <a:pt x="1520" y="244"/>
                  </a:cubicBezTo>
                  <a:cubicBezTo>
                    <a:pt x="943" y="548"/>
                    <a:pt x="456" y="1065"/>
                    <a:pt x="213" y="1673"/>
                  </a:cubicBezTo>
                  <a:cubicBezTo>
                    <a:pt x="31" y="2220"/>
                    <a:pt x="1" y="2767"/>
                    <a:pt x="92" y="3345"/>
                  </a:cubicBezTo>
                  <a:cubicBezTo>
                    <a:pt x="183" y="3648"/>
                    <a:pt x="396" y="4287"/>
                    <a:pt x="791" y="4348"/>
                  </a:cubicBezTo>
                  <a:cubicBezTo>
                    <a:pt x="806" y="4348"/>
                    <a:pt x="821" y="4348"/>
                    <a:pt x="837" y="4348"/>
                  </a:cubicBezTo>
                  <a:cubicBezTo>
                    <a:pt x="1852" y="4348"/>
                    <a:pt x="2771" y="3361"/>
                    <a:pt x="3070" y="2463"/>
                  </a:cubicBezTo>
                  <a:cubicBezTo>
                    <a:pt x="3222" y="1977"/>
                    <a:pt x="3253" y="1338"/>
                    <a:pt x="3070" y="852"/>
                  </a:cubicBezTo>
                  <a:cubicBezTo>
                    <a:pt x="2979" y="579"/>
                    <a:pt x="2827" y="123"/>
                    <a:pt x="2493" y="31"/>
                  </a:cubicBezTo>
                  <a:cubicBezTo>
                    <a:pt x="2463" y="31"/>
                    <a:pt x="2371" y="1"/>
                    <a:pt x="2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2" name="Google Shape;23369;p77">
              <a:extLst>
                <a:ext uri="{FF2B5EF4-FFF2-40B4-BE49-F238E27FC236}">
                  <a16:creationId xmlns:a16="http://schemas.microsoft.com/office/drawing/2014/main" id="{DBCFBF57-49EB-E05B-4BA9-DEF105D0422D}"/>
                </a:ext>
              </a:extLst>
            </p:cNvPr>
            <p:cNvSpPr/>
            <p:nvPr/>
          </p:nvSpPr>
          <p:spPr>
            <a:xfrm flipH="1">
              <a:off x="1695513" y="1360900"/>
              <a:ext cx="71450" cy="44525"/>
            </a:xfrm>
            <a:custGeom>
              <a:avLst/>
              <a:gdLst/>
              <a:ahLst/>
              <a:cxnLst/>
              <a:rect l="l" t="t" r="r" b="b"/>
              <a:pathLst>
                <a:path w="2858" h="1781" extrusionOk="0">
                  <a:moveTo>
                    <a:pt x="1308" y="1"/>
                  </a:moveTo>
                  <a:cubicBezTo>
                    <a:pt x="973" y="31"/>
                    <a:pt x="700" y="183"/>
                    <a:pt x="396" y="426"/>
                  </a:cubicBezTo>
                  <a:cubicBezTo>
                    <a:pt x="244" y="517"/>
                    <a:pt x="1" y="791"/>
                    <a:pt x="61" y="1004"/>
                  </a:cubicBezTo>
                  <a:cubicBezTo>
                    <a:pt x="141" y="1508"/>
                    <a:pt x="917" y="1781"/>
                    <a:pt x="1436" y="1781"/>
                  </a:cubicBezTo>
                  <a:cubicBezTo>
                    <a:pt x="1511" y="1781"/>
                    <a:pt x="1581" y="1775"/>
                    <a:pt x="1642" y="1763"/>
                  </a:cubicBezTo>
                  <a:cubicBezTo>
                    <a:pt x="1946" y="1672"/>
                    <a:pt x="2250" y="1520"/>
                    <a:pt x="2493" y="1277"/>
                  </a:cubicBezTo>
                  <a:cubicBezTo>
                    <a:pt x="2584" y="1125"/>
                    <a:pt x="2858" y="821"/>
                    <a:pt x="2797" y="608"/>
                  </a:cubicBezTo>
                  <a:cubicBezTo>
                    <a:pt x="2706" y="426"/>
                    <a:pt x="2523" y="304"/>
                    <a:pt x="2371" y="244"/>
                  </a:cubicBezTo>
                  <a:cubicBezTo>
                    <a:pt x="2128" y="122"/>
                    <a:pt x="1824" y="1"/>
                    <a:pt x="1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3" name="Google Shape;23370;p77">
              <a:extLst>
                <a:ext uri="{FF2B5EF4-FFF2-40B4-BE49-F238E27FC236}">
                  <a16:creationId xmlns:a16="http://schemas.microsoft.com/office/drawing/2014/main" id="{31F9D374-9A09-CC2B-49D7-ACDEA0431F51}"/>
                </a:ext>
              </a:extLst>
            </p:cNvPr>
            <p:cNvSpPr/>
            <p:nvPr/>
          </p:nvSpPr>
          <p:spPr>
            <a:xfrm flipH="1">
              <a:off x="2241863" y="2179300"/>
              <a:ext cx="98825" cy="143875"/>
            </a:xfrm>
            <a:custGeom>
              <a:avLst/>
              <a:gdLst/>
              <a:ahLst/>
              <a:cxnLst/>
              <a:rect l="l" t="t" r="r" b="b"/>
              <a:pathLst>
                <a:path w="3953" h="5755" extrusionOk="0">
                  <a:moveTo>
                    <a:pt x="1369" y="1"/>
                  </a:moveTo>
                  <a:cubicBezTo>
                    <a:pt x="1277" y="31"/>
                    <a:pt x="1217" y="31"/>
                    <a:pt x="1156" y="61"/>
                  </a:cubicBezTo>
                  <a:cubicBezTo>
                    <a:pt x="761" y="213"/>
                    <a:pt x="487" y="700"/>
                    <a:pt x="305" y="1034"/>
                  </a:cubicBezTo>
                  <a:cubicBezTo>
                    <a:pt x="1" y="1733"/>
                    <a:pt x="1" y="2493"/>
                    <a:pt x="122" y="3162"/>
                  </a:cubicBezTo>
                  <a:cubicBezTo>
                    <a:pt x="274" y="4043"/>
                    <a:pt x="913" y="4803"/>
                    <a:pt x="1612" y="5289"/>
                  </a:cubicBezTo>
                  <a:cubicBezTo>
                    <a:pt x="1825" y="5441"/>
                    <a:pt x="2098" y="5593"/>
                    <a:pt x="2372" y="5685"/>
                  </a:cubicBezTo>
                  <a:cubicBezTo>
                    <a:pt x="2434" y="5705"/>
                    <a:pt x="2596" y="5754"/>
                    <a:pt x="2740" y="5754"/>
                  </a:cubicBezTo>
                  <a:cubicBezTo>
                    <a:pt x="2807" y="5754"/>
                    <a:pt x="2871" y="5744"/>
                    <a:pt x="2919" y="5715"/>
                  </a:cubicBezTo>
                  <a:cubicBezTo>
                    <a:pt x="3344" y="5441"/>
                    <a:pt x="3588" y="4955"/>
                    <a:pt x="3739" y="4499"/>
                  </a:cubicBezTo>
                  <a:cubicBezTo>
                    <a:pt x="3952" y="3618"/>
                    <a:pt x="3891" y="2675"/>
                    <a:pt x="3496" y="1824"/>
                  </a:cubicBezTo>
                  <a:cubicBezTo>
                    <a:pt x="3192" y="1247"/>
                    <a:pt x="2706" y="730"/>
                    <a:pt x="2159" y="365"/>
                  </a:cubicBezTo>
                  <a:cubicBezTo>
                    <a:pt x="1977" y="213"/>
                    <a:pt x="1642" y="1"/>
                    <a:pt x="1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4" name="Google Shape;23371;p77">
              <a:extLst>
                <a:ext uri="{FF2B5EF4-FFF2-40B4-BE49-F238E27FC236}">
                  <a16:creationId xmlns:a16="http://schemas.microsoft.com/office/drawing/2014/main" id="{374B8D98-4D7F-A2FF-A808-9E534A97C8E7}"/>
                </a:ext>
              </a:extLst>
            </p:cNvPr>
            <p:cNvSpPr/>
            <p:nvPr/>
          </p:nvSpPr>
          <p:spPr>
            <a:xfrm flipH="1">
              <a:off x="2193988" y="2202850"/>
              <a:ext cx="82100" cy="107950"/>
            </a:xfrm>
            <a:custGeom>
              <a:avLst/>
              <a:gdLst/>
              <a:ahLst/>
              <a:cxnLst/>
              <a:rect l="l" t="t" r="r" b="b"/>
              <a:pathLst>
                <a:path w="3284" h="4318" extrusionOk="0">
                  <a:moveTo>
                    <a:pt x="2371" y="1"/>
                  </a:moveTo>
                  <a:cubicBezTo>
                    <a:pt x="2067" y="1"/>
                    <a:pt x="1763" y="92"/>
                    <a:pt x="1520" y="214"/>
                  </a:cubicBezTo>
                  <a:cubicBezTo>
                    <a:pt x="973" y="518"/>
                    <a:pt x="456" y="1065"/>
                    <a:pt x="244" y="1673"/>
                  </a:cubicBezTo>
                  <a:cubicBezTo>
                    <a:pt x="61" y="2189"/>
                    <a:pt x="0" y="2767"/>
                    <a:pt x="122" y="3344"/>
                  </a:cubicBezTo>
                  <a:cubicBezTo>
                    <a:pt x="213" y="3648"/>
                    <a:pt x="426" y="4287"/>
                    <a:pt x="821" y="4317"/>
                  </a:cubicBezTo>
                  <a:cubicBezTo>
                    <a:pt x="836" y="4317"/>
                    <a:pt x="852" y="4318"/>
                    <a:pt x="867" y="4318"/>
                  </a:cubicBezTo>
                  <a:cubicBezTo>
                    <a:pt x="1854" y="4318"/>
                    <a:pt x="2802" y="3361"/>
                    <a:pt x="3101" y="2463"/>
                  </a:cubicBezTo>
                  <a:cubicBezTo>
                    <a:pt x="3253" y="1977"/>
                    <a:pt x="3283" y="1308"/>
                    <a:pt x="3101" y="821"/>
                  </a:cubicBezTo>
                  <a:cubicBezTo>
                    <a:pt x="3010" y="548"/>
                    <a:pt x="2858" y="92"/>
                    <a:pt x="2523" y="31"/>
                  </a:cubicBezTo>
                  <a:cubicBezTo>
                    <a:pt x="2493" y="31"/>
                    <a:pt x="2402" y="1"/>
                    <a:pt x="2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5" name="Google Shape;23372;p77">
              <a:extLst>
                <a:ext uri="{FF2B5EF4-FFF2-40B4-BE49-F238E27FC236}">
                  <a16:creationId xmlns:a16="http://schemas.microsoft.com/office/drawing/2014/main" id="{B10E54E1-A97B-9DEA-7AAF-711289D4F66D}"/>
                </a:ext>
              </a:extLst>
            </p:cNvPr>
            <p:cNvSpPr/>
            <p:nvPr/>
          </p:nvSpPr>
          <p:spPr>
            <a:xfrm flipH="1">
              <a:off x="2182588" y="2285775"/>
              <a:ext cx="71475" cy="44725"/>
            </a:xfrm>
            <a:custGeom>
              <a:avLst/>
              <a:gdLst/>
              <a:ahLst/>
              <a:cxnLst/>
              <a:rect l="l" t="t" r="r" b="b"/>
              <a:pathLst>
                <a:path w="2859" h="1789" extrusionOk="0">
                  <a:moveTo>
                    <a:pt x="1494" y="0"/>
                  </a:moveTo>
                  <a:cubicBezTo>
                    <a:pt x="1440" y="0"/>
                    <a:pt x="1359" y="27"/>
                    <a:pt x="1278" y="27"/>
                  </a:cubicBezTo>
                  <a:cubicBezTo>
                    <a:pt x="943" y="58"/>
                    <a:pt x="670" y="210"/>
                    <a:pt x="396" y="422"/>
                  </a:cubicBezTo>
                  <a:cubicBezTo>
                    <a:pt x="244" y="544"/>
                    <a:pt x="1" y="818"/>
                    <a:pt x="31" y="1000"/>
                  </a:cubicBezTo>
                  <a:cubicBezTo>
                    <a:pt x="134" y="1513"/>
                    <a:pt x="865" y="1788"/>
                    <a:pt x="1383" y="1788"/>
                  </a:cubicBezTo>
                  <a:cubicBezTo>
                    <a:pt x="1478" y="1788"/>
                    <a:pt x="1567" y="1779"/>
                    <a:pt x="1642" y="1760"/>
                  </a:cubicBezTo>
                  <a:cubicBezTo>
                    <a:pt x="1946" y="1699"/>
                    <a:pt x="2250" y="1547"/>
                    <a:pt x="2463" y="1304"/>
                  </a:cubicBezTo>
                  <a:cubicBezTo>
                    <a:pt x="2585" y="1152"/>
                    <a:pt x="2858" y="848"/>
                    <a:pt x="2767" y="605"/>
                  </a:cubicBezTo>
                  <a:cubicBezTo>
                    <a:pt x="2706" y="422"/>
                    <a:pt x="2524" y="301"/>
                    <a:pt x="2372" y="240"/>
                  </a:cubicBezTo>
                  <a:cubicBezTo>
                    <a:pt x="2129" y="119"/>
                    <a:pt x="1825" y="27"/>
                    <a:pt x="1551" y="27"/>
                  </a:cubicBezTo>
                  <a:cubicBezTo>
                    <a:pt x="1541" y="7"/>
                    <a:pt x="1521" y="0"/>
                    <a:pt x="14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6" name="Google Shape;23373;p77">
              <a:extLst>
                <a:ext uri="{FF2B5EF4-FFF2-40B4-BE49-F238E27FC236}">
                  <a16:creationId xmlns:a16="http://schemas.microsoft.com/office/drawing/2014/main" id="{84457C97-CAC1-0082-A646-9BBDA6B4144C}"/>
                </a:ext>
              </a:extLst>
            </p:cNvPr>
            <p:cNvSpPr/>
            <p:nvPr/>
          </p:nvSpPr>
          <p:spPr>
            <a:xfrm flipH="1">
              <a:off x="1107338" y="1192975"/>
              <a:ext cx="98825" cy="143100"/>
            </a:xfrm>
            <a:custGeom>
              <a:avLst/>
              <a:gdLst/>
              <a:ahLst/>
              <a:cxnLst/>
              <a:rect l="l" t="t" r="r" b="b"/>
              <a:pathLst>
                <a:path w="3953" h="5724" extrusionOk="0">
                  <a:moveTo>
                    <a:pt x="1368" y="0"/>
                  </a:moveTo>
                  <a:cubicBezTo>
                    <a:pt x="1247" y="0"/>
                    <a:pt x="1186" y="0"/>
                    <a:pt x="1125" y="30"/>
                  </a:cubicBezTo>
                  <a:cubicBezTo>
                    <a:pt x="761" y="182"/>
                    <a:pt x="487" y="669"/>
                    <a:pt x="305" y="1034"/>
                  </a:cubicBezTo>
                  <a:cubicBezTo>
                    <a:pt x="1" y="1702"/>
                    <a:pt x="1" y="2462"/>
                    <a:pt x="122" y="3161"/>
                  </a:cubicBezTo>
                  <a:cubicBezTo>
                    <a:pt x="274" y="4012"/>
                    <a:pt x="912" y="4772"/>
                    <a:pt x="1581" y="5289"/>
                  </a:cubicBezTo>
                  <a:cubicBezTo>
                    <a:pt x="1824" y="5441"/>
                    <a:pt x="2098" y="5593"/>
                    <a:pt x="2341" y="5654"/>
                  </a:cubicBezTo>
                  <a:cubicBezTo>
                    <a:pt x="2424" y="5674"/>
                    <a:pt x="2592" y="5724"/>
                    <a:pt x="2739" y="5724"/>
                  </a:cubicBezTo>
                  <a:cubicBezTo>
                    <a:pt x="2807" y="5724"/>
                    <a:pt x="2870" y="5713"/>
                    <a:pt x="2919" y="5684"/>
                  </a:cubicBezTo>
                  <a:cubicBezTo>
                    <a:pt x="3344" y="5441"/>
                    <a:pt x="3557" y="4924"/>
                    <a:pt x="3709" y="4468"/>
                  </a:cubicBezTo>
                  <a:cubicBezTo>
                    <a:pt x="3952" y="3617"/>
                    <a:pt x="3861" y="2644"/>
                    <a:pt x="3496" y="1824"/>
                  </a:cubicBezTo>
                  <a:cubicBezTo>
                    <a:pt x="3192" y="1216"/>
                    <a:pt x="2706" y="730"/>
                    <a:pt x="2159" y="334"/>
                  </a:cubicBezTo>
                  <a:cubicBezTo>
                    <a:pt x="1976" y="182"/>
                    <a:pt x="1642" y="0"/>
                    <a:pt x="13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7" name="Google Shape;23374;p77">
              <a:extLst>
                <a:ext uri="{FF2B5EF4-FFF2-40B4-BE49-F238E27FC236}">
                  <a16:creationId xmlns:a16="http://schemas.microsoft.com/office/drawing/2014/main" id="{EC1335FF-C6CD-16AD-BE2C-D491D868B40A}"/>
                </a:ext>
              </a:extLst>
            </p:cNvPr>
            <p:cNvSpPr/>
            <p:nvPr/>
          </p:nvSpPr>
          <p:spPr>
            <a:xfrm flipH="1">
              <a:off x="1060988" y="1215750"/>
              <a:ext cx="81350" cy="108000"/>
            </a:xfrm>
            <a:custGeom>
              <a:avLst/>
              <a:gdLst/>
              <a:ahLst/>
              <a:cxnLst/>
              <a:rect l="l" t="t" r="r" b="b"/>
              <a:pathLst>
                <a:path w="3254" h="4320" extrusionOk="0">
                  <a:moveTo>
                    <a:pt x="2341" y="1"/>
                  </a:moveTo>
                  <a:cubicBezTo>
                    <a:pt x="2068" y="1"/>
                    <a:pt x="1764" y="123"/>
                    <a:pt x="1521" y="214"/>
                  </a:cubicBezTo>
                  <a:cubicBezTo>
                    <a:pt x="943" y="518"/>
                    <a:pt x="457" y="1065"/>
                    <a:pt x="214" y="1673"/>
                  </a:cubicBezTo>
                  <a:cubicBezTo>
                    <a:pt x="31" y="2189"/>
                    <a:pt x="1" y="2767"/>
                    <a:pt x="92" y="3344"/>
                  </a:cubicBezTo>
                  <a:cubicBezTo>
                    <a:pt x="183" y="3648"/>
                    <a:pt x="396" y="4287"/>
                    <a:pt x="791" y="4317"/>
                  </a:cubicBezTo>
                  <a:cubicBezTo>
                    <a:pt x="821" y="4319"/>
                    <a:pt x="851" y="4320"/>
                    <a:pt x="881" y="4320"/>
                  </a:cubicBezTo>
                  <a:cubicBezTo>
                    <a:pt x="1879" y="4320"/>
                    <a:pt x="2776" y="3348"/>
                    <a:pt x="3071" y="2463"/>
                  </a:cubicBezTo>
                  <a:cubicBezTo>
                    <a:pt x="3223" y="1977"/>
                    <a:pt x="3253" y="1338"/>
                    <a:pt x="3071" y="822"/>
                  </a:cubicBezTo>
                  <a:cubicBezTo>
                    <a:pt x="2980" y="578"/>
                    <a:pt x="2828" y="123"/>
                    <a:pt x="2493" y="31"/>
                  </a:cubicBezTo>
                  <a:cubicBezTo>
                    <a:pt x="2463" y="31"/>
                    <a:pt x="2372" y="1"/>
                    <a:pt x="23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8" name="Google Shape;23375;p77">
              <a:extLst>
                <a:ext uri="{FF2B5EF4-FFF2-40B4-BE49-F238E27FC236}">
                  <a16:creationId xmlns:a16="http://schemas.microsoft.com/office/drawing/2014/main" id="{714C3D16-A6BB-A0CB-A24C-C538B8757447}"/>
                </a:ext>
              </a:extLst>
            </p:cNvPr>
            <p:cNvSpPr/>
            <p:nvPr/>
          </p:nvSpPr>
          <p:spPr>
            <a:xfrm flipH="1">
              <a:off x="1048838" y="1298775"/>
              <a:ext cx="70700" cy="44625"/>
            </a:xfrm>
            <a:custGeom>
              <a:avLst/>
              <a:gdLst/>
              <a:ahLst/>
              <a:cxnLst/>
              <a:rect l="l" t="t" r="r" b="b"/>
              <a:pathLst>
                <a:path w="2828" h="1785" extrusionOk="0">
                  <a:moveTo>
                    <a:pt x="1414" y="1"/>
                  </a:moveTo>
                  <a:cubicBezTo>
                    <a:pt x="1369" y="1"/>
                    <a:pt x="1323" y="8"/>
                    <a:pt x="1277" y="23"/>
                  </a:cubicBezTo>
                  <a:cubicBezTo>
                    <a:pt x="943" y="54"/>
                    <a:pt x="669" y="206"/>
                    <a:pt x="365" y="449"/>
                  </a:cubicBezTo>
                  <a:cubicBezTo>
                    <a:pt x="213" y="540"/>
                    <a:pt x="1" y="814"/>
                    <a:pt x="31" y="996"/>
                  </a:cubicBezTo>
                  <a:cubicBezTo>
                    <a:pt x="134" y="1509"/>
                    <a:pt x="843" y="1784"/>
                    <a:pt x="1354" y="1784"/>
                  </a:cubicBezTo>
                  <a:cubicBezTo>
                    <a:pt x="1448" y="1784"/>
                    <a:pt x="1536" y="1775"/>
                    <a:pt x="1612" y="1756"/>
                  </a:cubicBezTo>
                  <a:cubicBezTo>
                    <a:pt x="1916" y="1695"/>
                    <a:pt x="2220" y="1543"/>
                    <a:pt x="2463" y="1300"/>
                  </a:cubicBezTo>
                  <a:cubicBezTo>
                    <a:pt x="2584" y="1148"/>
                    <a:pt x="2828" y="844"/>
                    <a:pt x="2767" y="631"/>
                  </a:cubicBezTo>
                  <a:cubicBezTo>
                    <a:pt x="2676" y="449"/>
                    <a:pt x="2493" y="327"/>
                    <a:pt x="2341" y="236"/>
                  </a:cubicBezTo>
                  <a:cubicBezTo>
                    <a:pt x="2128" y="145"/>
                    <a:pt x="1824" y="23"/>
                    <a:pt x="1551" y="23"/>
                  </a:cubicBezTo>
                  <a:cubicBezTo>
                    <a:pt x="1505" y="8"/>
                    <a:pt x="1460" y="1"/>
                    <a:pt x="14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79" name="Google Shape;23376;p77">
              <a:extLst>
                <a:ext uri="{FF2B5EF4-FFF2-40B4-BE49-F238E27FC236}">
                  <a16:creationId xmlns:a16="http://schemas.microsoft.com/office/drawing/2014/main" id="{D7C2B7F8-5086-DB7F-7612-008C8CBFF1F3}"/>
                </a:ext>
              </a:extLst>
            </p:cNvPr>
            <p:cNvSpPr/>
            <p:nvPr/>
          </p:nvSpPr>
          <p:spPr>
            <a:xfrm flipH="1">
              <a:off x="1554938" y="1988575"/>
              <a:ext cx="98800" cy="143500"/>
            </a:xfrm>
            <a:custGeom>
              <a:avLst/>
              <a:gdLst/>
              <a:ahLst/>
              <a:cxnLst/>
              <a:rect l="l" t="t" r="r" b="b"/>
              <a:pathLst>
                <a:path w="3952" h="5740" extrusionOk="0">
                  <a:moveTo>
                    <a:pt x="1368" y="0"/>
                  </a:moveTo>
                  <a:cubicBezTo>
                    <a:pt x="1308" y="0"/>
                    <a:pt x="1216" y="0"/>
                    <a:pt x="1156" y="61"/>
                  </a:cubicBezTo>
                  <a:cubicBezTo>
                    <a:pt x="760" y="213"/>
                    <a:pt x="487" y="699"/>
                    <a:pt x="304" y="1034"/>
                  </a:cubicBezTo>
                  <a:cubicBezTo>
                    <a:pt x="1" y="1733"/>
                    <a:pt x="1" y="2493"/>
                    <a:pt x="122" y="3161"/>
                  </a:cubicBezTo>
                  <a:cubicBezTo>
                    <a:pt x="274" y="4043"/>
                    <a:pt x="912" y="4803"/>
                    <a:pt x="1581" y="5289"/>
                  </a:cubicBezTo>
                  <a:cubicBezTo>
                    <a:pt x="1824" y="5441"/>
                    <a:pt x="2098" y="5593"/>
                    <a:pt x="2341" y="5654"/>
                  </a:cubicBezTo>
                  <a:cubicBezTo>
                    <a:pt x="2427" y="5697"/>
                    <a:pt x="2604" y="5740"/>
                    <a:pt x="2754" y="5740"/>
                  </a:cubicBezTo>
                  <a:cubicBezTo>
                    <a:pt x="2816" y="5740"/>
                    <a:pt x="2874" y="5732"/>
                    <a:pt x="2919" y="5715"/>
                  </a:cubicBezTo>
                  <a:cubicBezTo>
                    <a:pt x="3344" y="5441"/>
                    <a:pt x="3587" y="4955"/>
                    <a:pt x="3739" y="4499"/>
                  </a:cubicBezTo>
                  <a:cubicBezTo>
                    <a:pt x="3952" y="3617"/>
                    <a:pt x="3861" y="2675"/>
                    <a:pt x="3496" y="1824"/>
                  </a:cubicBezTo>
                  <a:cubicBezTo>
                    <a:pt x="3192" y="1216"/>
                    <a:pt x="2706" y="730"/>
                    <a:pt x="2159" y="335"/>
                  </a:cubicBezTo>
                  <a:cubicBezTo>
                    <a:pt x="1976" y="183"/>
                    <a:pt x="1642" y="0"/>
                    <a:pt x="13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0" name="Google Shape;23377;p77">
              <a:extLst>
                <a:ext uri="{FF2B5EF4-FFF2-40B4-BE49-F238E27FC236}">
                  <a16:creationId xmlns:a16="http://schemas.microsoft.com/office/drawing/2014/main" id="{F5084345-B752-C1B8-BC27-FF176342A38D}"/>
                </a:ext>
              </a:extLst>
            </p:cNvPr>
            <p:cNvSpPr/>
            <p:nvPr/>
          </p:nvSpPr>
          <p:spPr>
            <a:xfrm flipH="1">
              <a:off x="1507063" y="2011375"/>
              <a:ext cx="82075" cy="108700"/>
            </a:xfrm>
            <a:custGeom>
              <a:avLst/>
              <a:gdLst/>
              <a:ahLst/>
              <a:cxnLst/>
              <a:rect l="l" t="t" r="r" b="b"/>
              <a:pathLst>
                <a:path w="3283" h="4348" extrusionOk="0">
                  <a:moveTo>
                    <a:pt x="2371" y="0"/>
                  </a:moveTo>
                  <a:cubicBezTo>
                    <a:pt x="2097" y="0"/>
                    <a:pt x="1794" y="122"/>
                    <a:pt x="1520" y="243"/>
                  </a:cubicBezTo>
                  <a:cubicBezTo>
                    <a:pt x="942" y="547"/>
                    <a:pt x="456" y="1064"/>
                    <a:pt x="243" y="1672"/>
                  </a:cubicBezTo>
                  <a:cubicBezTo>
                    <a:pt x="31" y="2219"/>
                    <a:pt x="0" y="2797"/>
                    <a:pt x="122" y="3344"/>
                  </a:cubicBezTo>
                  <a:cubicBezTo>
                    <a:pt x="183" y="3648"/>
                    <a:pt x="426" y="4316"/>
                    <a:pt x="790" y="4347"/>
                  </a:cubicBezTo>
                  <a:cubicBezTo>
                    <a:pt x="806" y="4347"/>
                    <a:pt x="822" y="4347"/>
                    <a:pt x="838" y="4347"/>
                  </a:cubicBezTo>
                  <a:cubicBezTo>
                    <a:pt x="1853" y="4347"/>
                    <a:pt x="2771" y="3390"/>
                    <a:pt x="3070" y="2493"/>
                  </a:cubicBezTo>
                  <a:cubicBezTo>
                    <a:pt x="3222" y="1976"/>
                    <a:pt x="3283" y="1338"/>
                    <a:pt x="3070" y="851"/>
                  </a:cubicBezTo>
                  <a:cubicBezTo>
                    <a:pt x="3009" y="578"/>
                    <a:pt x="2857" y="122"/>
                    <a:pt x="2523" y="61"/>
                  </a:cubicBezTo>
                  <a:cubicBezTo>
                    <a:pt x="2462" y="61"/>
                    <a:pt x="2401" y="0"/>
                    <a:pt x="2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1" name="Google Shape;23378;p77">
              <a:extLst>
                <a:ext uri="{FF2B5EF4-FFF2-40B4-BE49-F238E27FC236}">
                  <a16:creationId xmlns:a16="http://schemas.microsoft.com/office/drawing/2014/main" id="{D52CF0E7-7F10-55BA-46C3-5A755F9CDC9F}"/>
                </a:ext>
              </a:extLst>
            </p:cNvPr>
            <p:cNvSpPr/>
            <p:nvPr/>
          </p:nvSpPr>
          <p:spPr>
            <a:xfrm flipH="1">
              <a:off x="1495663" y="2094950"/>
              <a:ext cx="71450" cy="44800"/>
            </a:xfrm>
            <a:custGeom>
              <a:avLst/>
              <a:gdLst/>
              <a:ahLst/>
              <a:cxnLst/>
              <a:rect l="l" t="t" r="r" b="b"/>
              <a:pathLst>
                <a:path w="2858" h="1792" extrusionOk="0">
                  <a:moveTo>
                    <a:pt x="1277" y="1"/>
                  </a:moveTo>
                  <a:cubicBezTo>
                    <a:pt x="943" y="61"/>
                    <a:pt x="669" y="213"/>
                    <a:pt x="365" y="426"/>
                  </a:cubicBezTo>
                  <a:cubicBezTo>
                    <a:pt x="213" y="548"/>
                    <a:pt x="1" y="821"/>
                    <a:pt x="31" y="1004"/>
                  </a:cubicBezTo>
                  <a:cubicBezTo>
                    <a:pt x="134" y="1517"/>
                    <a:pt x="843" y="1792"/>
                    <a:pt x="1372" y="1792"/>
                  </a:cubicBezTo>
                  <a:cubicBezTo>
                    <a:pt x="1470" y="1792"/>
                    <a:pt x="1562" y="1783"/>
                    <a:pt x="1642" y="1764"/>
                  </a:cubicBezTo>
                  <a:cubicBezTo>
                    <a:pt x="1946" y="1672"/>
                    <a:pt x="2250" y="1520"/>
                    <a:pt x="2463" y="1308"/>
                  </a:cubicBezTo>
                  <a:cubicBezTo>
                    <a:pt x="2584" y="1156"/>
                    <a:pt x="2858" y="852"/>
                    <a:pt x="2767" y="609"/>
                  </a:cubicBezTo>
                  <a:cubicBezTo>
                    <a:pt x="2706" y="426"/>
                    <a:pt x="2493" y="305"/>
                    <a:pt x="2341" y="244"/>
                  </a:cubicBezTo>
                  <a:cubicBezTo>
                    <a:pt x="2128" y="122"/>
                    <a:pt x="1824" y="1"/>
                    <a:pt x="1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2" name="Google Shape;23379;p77">
              <a:extLst>
                <a:ext uri="{FF2B5EF4-FFF2-40B4-BE49-F238E27FC236}">
                  <a16:creationId xmlns:a16="http://schemas.microsoft.com/office/drawing/2014/main" id="{0BAB7C66-C507-7C35-1C91-DCFED4867A2E}"/>
                </a:ext>
              </a:extLst>
            </p:cNvPr>
            <p:cNvSpPr/>
            <p:nvPr/>
          </p:nvSpPr>
          <p:spPr>
            <a:xfrm flipH="1">
              <a:off x="4569413" y="1190675"/>
              <a:ext cx="98825" cy="143550"/>
            </a:xfrm>
            <a:custGeom>
              <a:avLst/>
              <a:gdLst/>
              <a:ahLst/>
              <a:cxnLst/>
              <a:rect l="l" t="t" r="r" b="b"/>
              <a:pathLst>
                <a:path w="3953" h="5742" extrusionOk="0">
                  <a:moveTo>
                    <a:pt x="1338" y="1"/>
                  </a:moveTo>
                  <a:cubicBezTo>
                    <a:pt x="1247" y="1"/>
                    <a:pt x="1156" y="1"/>
                    <a:pt x="1125" y="62"/>
                  </a:cubicBezTo>
                  <a:cubicBezTo>
                    <a:pt x="761" y="214"/>
                    <a:pt x="487" y="700"/>
                    <a:pt x="305" y="1034"/>
                  </a:cubicBezTo>
                  <a:cubicBezTo>
                    <a:pt x="1" y="1733"/>
                    <a:pt x="1" y="2493"/>
                    <a:pt x="92" y="3162"/>
                  </a:cubicBezTo>
                  <a:cubicBezTo>
                    <a:pt x="244" y="4044"/>
                    <a:pt x="913" y="4803"/>
                    <a:pt x="1581" y="5290"/>
                  </a:cubicBezTo>
                  <a:cubicBezTo>
                    <a:pt x="1825" y="5442"/>
                    <a:pt x="2068" y="5594"/>
                    <a:pt x="2341" y="5685"/>
                  </a:cubicBezTo>
                  <a:cubicBezTo>
                    <a:pt x="2425" y="5706"/>
                    <a:pt x="2596" y="5741"/>
                    <a:pt x="2744" y="5741"/>
                  </a:cubicBezTo>
                  <a:cubicBezTo>
                    <a:pt x="2810" y="5741"/>
                    <a:pt x="2872" y="5734"/>
                    <a:pt x="2919" y="5715"/>
                  </a:cubicBezTo>
                  <a:cubicBezTo>
                    <a:pt x="3344" y="5442"/>
                    <a:pt x="3557" y="4955"/>
                    <a:pt x="3709" y="4499"/>
                  </a:cubicBezTo>
                  <a:cubicBezTo>
                    <a:pt x="3952" y="3618"/>
                    <a:pt x="3861" y="2676"/>
                    <a:pt x="3496" y="1825"/>
                  </a:cubicBezTo>
                  <a:cubicBezTo>
                    <a:pt x="3192" y="1217"/>
                    <a:pt x="2676" y="730"/>
                    <a:pt x="2159" y="366"/>
                  </a:cubicBezTo>
                  <a:cubicBezTo>
                    <a:pt x="1977" y="214"/>
                    <a:pt x="1612" y="1"/>
                    <a:pt x="1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3" name="Google Shape;23380;p77">
              <a:extLst>
                <a:ext uri="{FF2B5EF4-FFF2-40B4-BE49-F238E27FC236}">
                  <a16:creationId xmlns:a16="http://schemas.microsoft.com/office/drawing/2014/main" id="{EC0263EC-4630-C8BD-FB86-CFFA8D1A5E61}"/>
                </a:ext>
              </a:extLst>
            </p:cNvPr>
            <p:cNvSpPr/>
            <p:nvPr/>
          </p:nvSpPr>
          <p:spPr>
            <a:xfrm flipH="1">
              <a:off x="4523063" y="1213475"/>
              <a:ext cx="82100" cy="108725"/>
            </a:xfrm>
            <a:custGeom>
              <a:avLst/>
              <a:gdLst/>
              <a:ahLst/>
              <a:cxnLst/>
              <a:rect l="l" t="t" r="r" b="b"/>
              <a:pathLst>
                <a:path w="3284" h="4349" extrusionOk="0">
                  <a:moveTo>
                    <a:pt x="2371" y="1"/>
                  </a:moveTo>
                  <a:cubicBezTo>
                    <a:pt x="2098" y="1"/>
                    <a:pt x="1794" y="122"/>
                    <a:pt x="1520" y="244"/>
                  </a:cubicBezTo>
                  <a:cubicBezTo>
                    <a:pt x="973" y="548"/>
                    <a:pt x="457" y="1065"/>
                    <a:pt x="244" y="1673"/>
                  </a:cubicBezTo>
                  <a:cubicBezTo>
                    <a:pt x="61" y="2220"/>
                    <a:pt x="1" y="2767"/>
                    <a:pt x="122" y="3344"/>
                  </a:cubicBezTo>
                  <a:cubicBezTo>
                    <a:pt x="213" y="3648"/>
                    <a:pt x="426" y="4287"/>
                    <a:pt x="821" y="4347"/>
                  </a:cubicBezTo>
                  <a:cubicBezTo>
                    <a:pt x="836" y="4348"/>
                    <a:pt x="851" y="4348"/>
                    <a:pt x="866" y="4348"/>
                  </a:cubicBezTo>
                  <a:cubicBezTo>
                    <a:pt x="1853" y="4348"/>
                    <a:pt x="2802" y="3362"/>
                    <a:pt x="3101" y="2493"/>
                  </a:cubicBezTo>
                  <a:cubicBezTo>
                    <a:pt x="3253" y="1976"/>
                    <a:pt x="3283" y="1338"/>
                    <a:pt x="3101" y="852"/>
                  </a:cubicBezTo>
                  <a:cubicBezTo>
                    <a:pt x="3010" y="578"/>
                    <a:pt x="2858" y="122"/>
                    <a:pt x="2523" y="62"/>
                  </a:cubicBezTo>
                  <a:cubicBezTo>
                    <a:pt x="2493" y="62"/>
                    <a:pt x="2402" y="1"/>
                    <a:pt x="2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4" name="Google Shape;23381;p77">
              <a:extLst>
                <a:ext uri="{FF2B5EF4-FFF2-40B4-BE49-F238E27FC236}">
                  <a16:creationId xmlns:a16="http://schemas.microsoft.com/office/drawing/2014/main" id="{FD10A593-45B4-8026-84FD-4E5F1CB3C7CD}"/>
                </a:ext>
              </a:extLst>
            </p:cNvPr>
            <p:cNvSpPr/>
            <p:nvPr/>
          </p:nvSpPr>
          <p:spPr>
            <a:xfrm flipH="1">
              <a:off x="4510913" y="1296725"/>
              <a:ext cx="71450" cy="45150"/>
            </a:xfrm>
            <a:custGeom>
              <a:avLst/>
              <a:gdLst/>
              <a:ahLst/>
              <a:cxnLst/>
              <a:rect l="l" t="t" r="r" b="b"/>
              <a:pathLst>
                <a:path w="2858" h="1806" extrusionOk="0">
                  <a:moveTo>
                    <a:pt x="1483" y="1"/>
                  </a:moveTo>
                  <a:cubicBezTo>
                    <a:pt x="1416" y="1"/>
                    <a:pt x="1348" y="14"/>
                    <a:pt x="1308" y="14"/>
                  </a:cubicBezTo>
                  <a:cubicBezTo>
                    <a:pt x="973" y="75"/>
                    <a:pt x="700" y="227"/>
                    <a:pt x="396" y="440"/>
                  </a:cubicBezTo>
                  <a:cubicBezTo>
                    <a:pt x="244" y="561"/>
                    <a:pt x="1" y="835"/>
                    <a:pt x="61" y="1017"/>
                  </a:cubicBezTo>
                  <a:cubicBezTo>
                    <a:pt x="138" y="1531"/>
                    <a:pt x="865" y="1806"/>
                    <a:pt x="1382" y="1806"/>
                  </a:cubicBezTo>
                  <a:cubicBezTo>
                    <a:pt x="1478" y="1806"/>
                    <a:pt x="1566" y="1796"/>
                    <a:pt x="1642" y="1777"/>
                  </a:cubicBezTo>
                  <a:cubicBezTo>
                    <a:pt x="1946" y="1686"/>
                    <a:pt x="2250" y="1534"/>
                    <a:pt x="2493" y="1321"/>
                  </a:cubicBezTo>
                  <a:cubicBezTo>
                    <a:pt x="2584" y="1169"/>
                    <a:pt x="2858" y="865"/>
                    <a:pt x="2797" y="622"/>
                  </a:cubicBezTo>
                  <a:cubicBezTo>
                    <a:pt x="2706" y="440"/>
                    <a:pt x="2523" y="318"/>
                    <a:pt x="2371" y="257"/>
                  </a:cubicBezTo>
                  <a:cubicBezTo>
                    <a:pt x="2128" y="136"/>
                    <a:pt x="1824" y="14"/>
                    <a:pt x="1581" y="14"/>
                  </a:cubicBezTo>
                  <a:cubicBezTo>
                    <a:pt x="1551" y="4"/>
                    <a:pt x="1517" y="1"/>
                    <a:pt x="1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5" name="Google Shape;23382;p77">
              <a:extLst>
                <a:ext uri="{FF2B5EF4-FFF2-40B4-BE49-F238E27FC236}">
                  <a16:creationId xmlns:a16="http://schemas.microsoft.com/office/drawing/2014/main" id="{2E3BDBFA-24E9-9066-A3E6-419C9E919FFA}"/>
                </a:ext>
              </a:extLst>
            </p:cNvPr>
            <p:cNvSpPr/>
            <p:nvPr/>
          </p:nvSpPr>
          <p:spPr>
            <a:xfrm flipH="1">
              <a:off x="3887788" y="1720325"/>
              <a:ext cx="60075" cy="69950"/>
            </a:xfrm>
            <a:custGeom>
              <a:avLst/>
              <a:gdLst/>
              <a:ahLst/>
              <a:cxnLst/>
              <a:rect l="l" t="t" r="r" b="b"/>
              <a:pathLst>
                <a:path w="2403" h="2798" extrusionOk="0">
                  <a:moveTo>
                    <a:pt x="670" y="1"/>
                  </a:moveTo>
                  <a:cubicBezTo>
                    <a:pt x="1" y="1064"/>
                    <a:pt x="730" y="2615"/>
                    <a:pt x="1946" y="2797"/>
                  </a:cubicBezTo>
                  <a:cubicBezTo>
                    <a:pt x="2037" y="2675"/>
                    <a:pt x="2068" y="2523"/>
                    <a:pt x="2098" y="2432"/>
                  </a:cubicBezTo>
                  <a:cubicBezTo>
                    <a:pt x="2402" y="1429"/>
                    <a:pt x="1673" y="305"/>
                    <a:pt x="670" y="1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6" name="Google Shape;23383;p77">
              <a:extLst>
                <a:ext uri="{FF2B5EF4-FFF2-40B4-BE49-F238E27FC236}">
                  <a16:creationId xmlns:a16="http://schemas.microsoft.com/office/drawing/2014/main" id="{E1B56902-0111-45ED-F37E-A058C1D36A26}"/>
                </a:ext>
              </a:extLst>
            </p:cNvPr>
            <p:cNvSpPr/>
            <p:nvPr/>
          </p:nvSpPr>
          <p:spPr>
            <a:xfrm flipH="1">
              <a:off x="3782938" y="1768150"/>
              <a:ext cx="121600" cy="84000"/>
            </a:xfrm>
            <a:custGeom>
              <a:avLst/>
              <a:gdLst/>
              <a:ahLst/>
              <a:cxnLst/>
              <a:rect l="l" t="t" r="r" b="b"/>
              <a:pathLst>
                <a:path w="4864" h="3360" extrusionOk="0">
                  <a:moveTo>
                    <a:pt x="1897" y="0"/>
                  </a:moveTo>
                  <a:cubicBezTo>
                    <a:pt x="1654" y="0"/>
                    <a:pt x="1414" y="24"/>
                    <a:pt x="1186" y="63"/>
                  </a:cubicBezTo>
                  <a:cubicBezTo>
                    <a:pt x="882" y="94"/>
                    <a:pt x="0" y="306"/>
                    <a:pt x="31" y="823"/>
                  </a:cubicBezTo>
                  <a:cubicBezTo>
                    <a:pt x="61" y="1431"/>
                    <a:pt x="365" y="1917"/>
                    <a:pt x="730" y="2373"/>
                  </a:cubicBezTo>
                  <a:cubicBezTo>
                    <a:pt x="882" y="2556"/>
                    <a:pt x="1156" y="2738"/>
                    <a:pt x="1338" y="2890"/>
                  </a:cubicBezTo>
                  <a:cubicBezTo>
                    <a:pt x="1794" y="3255"/>
                    <a:pt x="2371" y="3316"/>
                    <a:pt x="2949" y="3346"/>
                  </a:cubicBezTo>
                  <a:cubicBezTo>
                    <a:pt x="3021" y="3355"/>
                    <a:pt x="3095" y="3359"/>
                    <a:pt x="3170" y="3359"/>
                  </a:cubicBezTo>
                  <a:cubicBezTo>
                    <a:pt x="3595" y="3359"/>
                    <a:pt x="4041" y="3219"/>
                    <a:pt x="4377" y="3012"/>
                  </a:cubicBezTo>
                  <a:cubicBezTo>
                    <a:pt x="4469" y="2951"/>
                    <a:pt x="4864" y="2708"/>
                    <a:pt x="4864" y="2586"/>
                  </a:cubicBezTo>
                  <a:cubicBezTo>
                    <a:pt x="4803" y="1613"/>
                    <a:pt x="4134" y="854"/>
                    <a:pt x="3344" y="367"/>
                  </a:cubicBezTo>
                  <a:cubicBezTo>
                    <a:pt x="2914" y="101"/>
                    <a:pt x="2400" y="0"/>
                    <a:pt x="18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7" name="Google Shape;23384;p77">
              <a:extLst>
                <a:ext uri="{FF2B5EF4-FFF2-40B4-BE49-F238E27FC236}">
                  <a16:creationId xmlns:a16="http://schemas.microsoft.com/office/drawing/2014/main" id="{67F9F9A8-ACE2-A44F-7A08-F6308CDE60F2}"/>
                </a:ext>
              </a:extLst>
            </p:cNvPr>
            <p:cNvSpPr/>
            <p:nvPr/>
          </p:nvSpPr>
          <p:spPr>
            <a:xfrm flipH="1">
              <a:off x="3809538" y="1667125"/>
              <a:ext cx="95000" cy="122800"/>
            </a:xfrm>
            <a:custGeom>
              <a:avLst/>
              <a:gdLst/>
              <a:ahLst/>
              <a:cxnLst/>
              <a:rect l="l" t="t" r="r" b="b"/>
              <a:pathLst>
                <a:path w="3800" h="4912" extrusionOk="0">
                  <a:moveTo>
                    <a:pt x="3101" y="1"/>
                  </a:moveTo>
                  <a:cubicBezTo>
                    <a:pt x="2645" y="153"/>
                    <a:pt x="2219" y="244"/>
                    <a:pt x="1824" y="487"/>
                  </a:cubicBezTo>
                  <a:cubicBezTo>
                    <a:pt x="1247" y="791"/>
                    <a:pt x="760" y="1278"/>
                    <a:pt x="456" y="1825"/>
                  </a:cubicBezTo>
                  <a:cubicBezTo>
                    <a:pt x="92" y="2372"/>
                    <a:pt x="0" y="3071"/>
                    <a:pt x="0" y="3709"/>
                  </a:cubicBezTo>
                  <a:cubicBezTo>
                    <a:pt x="0" y="3983"/>
                    <a:pt x="61" y="4256"/>
                    <a:pt x="152" y="4469"/>
                  </a:cubicBezTo>
                  <a:cubicBezTo>
                    <a:pt x="183" y="4560"/>
                    <a:pt x="244" y="4803"/>
                    <a:pt x="335" y="4864"/>
                  </a:cubicBezTo>
                  <a:cubicBezTo>
                    <a:pt x="449" y="4898"/>
                    <a:pt x="563" y="4912"/>
                    <a:pt x="676" y="4912"/>
                  </a:cubicBezTo>
                  <a:cubicBezTo>
                    <a:pt x="1076" y="4912"/>
                    <a:pt x="1469" y="4733"/>
                    <a:pt x="1824" y="4591"/>
                  </a:cubicBezTo>
                  <a:cubicBezTo>
                    <a:pt x="2371" y="4317"/>
                    <a:pt x="2918" y="3831"/>
                    <a:pt x="3222" y="3284"/>
                  </a:cubicBezTo>
                  <a:cubicBezTo>
                    <a:pt x="3374" y="3071"/>
                    <a:pt x="3435" y="2797"/>
                    <a:pt x="3526" y="2524"/>
                  </a:cubicBezTo>
                  <a:cubicBezTo>
                    <a:pt x="3800" y="1612"/>
                    <a:pt x="3678" y="639"/>
                    <a:pt x="3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8" name="Google Shape;23385;p77">
              <a:extLst>
                <a:ext uri="{FF2B5EF4-FFF2-40B4-BE49-F238E27FC236}">
                  <a16:creationId xmlns:a16="http://schemas.microsoft.com/office/drawing/2014/main" id="{34154B32-1D54-802A-B271-4560C410EC8B}"/>
                </a:ext>
              </a:extLst>
            </p:cNvPr>
            <p:cNvSpPr/>
            <p:nvPr/>
          </p:nvSpPr>
          <p:spPr>
            <a:xfrm flipH="1">
              <a:off x="3904513" y="1724575"/>
              <a:ext cx="52450" cy="41475"/>
            </a:xfrm>
            <a:custGeom>
              <a:avLst/>
              <a:gdLst/>
              <a:ahLst/>
              <a:cxnLst/>
              <a:rect l="l" t="t" r="r" b="b"/>
              <a:pathLst>
                <a:path w="2098" h="1659" extrusionOk="0">
                  <a:moveTo>
                    <a:pt x="670" y="0"/>
                  </a:moveTo>
                  <a:cubicBezTo>
                    <a:pt x="458" y="0"/>
                    <a:pt x="266" y="59"/>
                    <a:pt x="183" y="226"/>
                  </a:cubicBezTo>
                  <a:cubicBezTo>
                    <a:pt x="0" y="591"/>
                    <a:pt x="304" y="1138"/>
                    <a:pt x="578" y="1350"/>
                  </a:cubicBezTo>
                  <a:cubicBezTo>
                    <a:pt x="800" y="1517"/>
                    <a:pt x="1073" y="1658"/>
                    <a:pt x="1373" y="1658"/>
                  </a:cubicBezTo>
                  <a:cubicBezTo>
                    <a:pt x="1402" y="1658"/>
                    <a:pt x="1430" y="1657"/>
                    <a:pt x="1459" y="1654"/>
                  </a:cubicBezTo>
                  <a:cubicBezTo>
                    <a:pt x="1672" y="1594"/>
                    <a:pt x="1976" y="1533"/>
                    <a:pt x="2006" y="1350"/>
                  </a:cubicBezTo>
                  <a:cubicBezTo>
                    <a:pt x="2097" y="894"/>
                    <a:pt x="1763" y="347"/>
                    <a:pt x="1368" y="165"/>
                  </a:cubicBezTo>
                  <a:cubicBezTo>
                    <a:pt x="1203" y="83"/>
                    <a:pt x="922" y="0"/>
                    <a:pt x="670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89" name="Google Shape;23386;p77">
              <a:extLst>
                <a:ext uri="{FF2B5EF4-FFF2-40B4-BE49-F238E27FC236}">
                  <a16:creationId xmlns:a16="http://schemas.microsoft.com/office/drawing/2014/main" id="{F483324A-C2BE-847F-6856-DAEC3E2EA1D5}"/>
                </a:ext>
              </a:extLst>
            </p:cNvPr>
            <p:cNvSpPr/>
            <p:nvPr/>
          </p:nvSpPr>
          <p:spPr>
            <a:xfrm flipH="1">
              <a:off x="3904513" y="1694000"/>
              <a:ext cx="89700" cy="81925"/>
            </a:xfrm>
            <a:custGeom>
              <a:avLst/>
              <a:gdLst/>
              <a:ahLst/>
              <a:cxnLst/>
              <a:rect l="l" t="t" r="r" b="b"/>
              <a:pathLst>
                <a:path w="3588" h="3277" extrusionOk="0">
                  <a:moveTo>
                    <a:pt x="1060" y="0"/>
                  </a:moveTo>
                  <a:cubicBezTo>
                    <a:pt x="990" y="0"/>
                    <a:pt x="920" y="7"/>
                    <a:pt x="852" y="20"/>
                  </a:cubicBezTo>
                  <a:cubicBezTo>
                    <a:pt x="609" y="51"/>
                    <a:pt x="274" y="81"/>
                    <a:pt x="122" y="294"/>
                  </a:cubicBezTo>
                  <a:cubicBezTo>
                    <a:pt x="1" y="446"/>
                    <a:pt x="1" y="750"/>
                    <a:pt x="1" y="932"/>
                  </a:cubicBezTo>
                  <a:cubicBezTo>
                    <a:pt x="31" y="1358"/>
                    <a:pt x="183" y="1844"/>
                    <a:pt x="457" y="2178"/>
                  </a:cubicBezTo>
                  <a:cubicBezTo>
                    <a:pt x="882" y="2725"/>
                    <a:pt x="1399" y="3121"/>
                    <a:pt x="2098" y="3242"/>
                  </a:cubicBezTo>
                  <a:cubicBezTo>
                    <a:pt x="2221" y="3254"/>
                    <a:pt x="2404" y="3277"/>
                    <a:pt x="2588" y="3277"/>
                  </a:cubicBezTo>
                  <a:cubicBezTo>
                    <a:pt x="2858" y="3277"/>
                    <a:pt x="3132" y="3228"/>
                    <a:pt x="3223" y="3029"/>
                  </a:cubicBezTo>
                  <a:cubicBezTo>
                    <a:pt x="3284" y="2938"/>
                    <a:pt x="3314" y="2817"/>
                    <a:pt x="3344" y="2756"/>
                  </a:cubicBezTo>
                  <a:cubicBezTo>
                    <a:pt x="3587" y="1844"/>
                    <a:pt x="2919" y="780"/>
                    <a:pt x="2220" y="355"/>
                  </a:cubicBezTo>
                  <a:cubicBezTo>
                    <a:pt x="1884" y="199"/>
                    <a:pt x="1460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0" name="Google Shape;23387;p77">
              <a:extLst>
                <a:ext uri="{FF2B5EF4-FFF2-40B4-BE49-F238E27FC236}">
                  <a16:creationId xmlns:a16="http://schemas.microsoft.com/office/drawing/2014/main" id="{BA825AC4-2773-FD4D-48C9-8CB32094DDBF}"/>
                </a:ext>
              </a:extLst>
            </p:cNvPr>
            <p:cNvSpPr/>
            <p:nvPr/>
          </p:nvSpPr>
          <p:spPr>
            <a:xfrm flipH="1">
              <a:off x="3896913" y="1737800"/>
              <a:ext cx="147450" cy="98425"/>
            </a:xfrm>
            <a:custGeom>
              <a:avLst/>
              <a:gdLst/>
              <a:ahLst/>
              <a:cxnLst/>
              <a:rect l="l" t="t" r="r" b="b"/>
              <a:pathLst>
                <a:path w="5898" h="3937" extrusionOk="0">
                  <a:moveTo>
                    <a:pt x="3861" y="1"/>
                  </a:moveTo>
                  <a:cubicBezTo>
                    <a:pt x="3946" y="1"/>
                    <a:pt x="3978" y="1"/>
                    <a:pt x="4057" y="50"/>
                  </a:cubicBezTo>
                  <a:lnTo>
                    <a:pt x="4057" y="50"/>
                  </a:lnTo>
                  <a:cubicBezTo>
                    <a:pt x="3852" y="22"/>
                    <a:pt x="3647" y="5"/>
                    <a:pt x="3443" y="5"/>
                  </a:cubicBezTo>
                  <a:cubicBezTo>
                    <a:pt x="3069" y="5"/>
                    <a:pt x="2699" y="63"/>
                    <a:pt x="2341" y="213"/>
                  </a:cubicBezTo>
                  <a:cubicBezTo>
                    <a:pt x="1794" y="426"/>
                    <a:pt x="1247" y="730"/>
                    <a:pt x="821" y="1217"/>
                  </a:cubicBezTo>
                  <a:cubicBezTo>
                    <a:pt x="457" y="1642"/>
                    <a:pt x="153" y="2128"/>
                    <a:pt x="61" y="2676"/>
                  </a:cubicBezTo>
                  <a:cubicBezTo>
                    <a:pt x="1" y="3162"/>
                    <a:pt x="365" y="3435"/>
                    <a:pt x="791" y="3618"/>
                  </a:cubicBezTo>
                  <a:cubicBezTo>
                    <a:pt x="1293" y="3824"/>
                    <a:pt x="1838" y="3937"/>
                    <a:pt x="2378" y="3937"/>
                  </a:cubicBezTo>
                  <a:cubicBezTo>
                    <a:pt x="3115" y="3937"/>
                    <a:pt x="3842" y="3726"/>
                    <a:pt x="4438" y="3253"/>
                  </a:cubicBezTo>
                  <a:cubicBezTo>
                    <a:pt x="4925" y="2858"/>
                    <a:pt x="5320" y="2493"/>
                    <a:pt x="5624" y="1916"/>
                  </a:cubicBezTo>
                  <a:cubicBezTo>
                    <a:pt x="5685" y="1794"/>
                    <a:pt x="5776" y="1581"/>
                    <a:pt x="5837" y="1338"/>
                  </a:cubicBezTo>
                  <a:cubicBezTo>
                    <a:pt x="5897" y="1156"/>
                    <a:pt x="5897" y="882"/>
                    <a:pt x="5745" y="730"/>
                  </a:cubicBezTo>
                  <a:cubicBezTo>
                    <a:pt x="5320" y="274"/>
                    <a:pt x="4712" y="122"/>
                    <a:pt x="4134" y="62"/>
                  </a:cubicBezTo>
                  <a:cubicBezTo>
                    <a:pt x="4111" y="58"/>
                    <a:pt x="4087" y="54"/>
                    <a:pt x="4063" y="51"/>
                  </a:cubicBezTo>
                  <a:lnTo>
                    <a:pt x="4063" y="51"/>
                  </a:lnTo>
                  <a:cubicBezTo>
                    <a:pt x="4005" y="1"/>
                    <a:pt x="3947" y="1"/>
                    <a:pt x="38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1" name="Google Shape;23388;p77">
              <a:extLst>
                <a:ext uri="{FF2B5EF4-FFF2-40B4-BE49-F238E27FC236}">
                  <a16:creationId xmlns:a16="http://schemas.microsoft.com/office/drawing/2014/main" id="{6F6DE03C-BB18-552B-1298-F53186D3C012}"/>
                </a:ext>
              </a:extLst>
            </p:cNvPr>
            <p:cNvSpPr/>
            <p:nvPr/>
          </p:nvSpPr>
          <p:spPr>
            <a:xfrm flipH="1">
              <a:off x="3880963" y="1788525"/>
              <a:ext cx="91975" cy="134225"/>
            </a:xfrm>
            <a:custGeom>
              <a:avLst/>
              <a:gdLst/>
              <a:ahLst/>
              <a:cxnLst/>
              <a:rect l="l" t="t" r="r" b="b"/>
              <a:pathLst>
                <a:path w="3679" h="5369" extrusionOk="0">
                  <a:moveTo>
                    <a:pt x="2310" y="1"/>
                  </a:moveTo>
                  <a:cubicBezTo>
                    <a:pt x="2280" y="1"/>
                    <a:pt x="2250" y="3"/>
                    <a:pt x="2220" y="8"/>
                  </a:cubicBezTo>
                  <a:cubicBezTo>
                    <a:pt x="913" y="221"/>
                    <a:pt x="1" y="1923"/>
                    <a:pt x="153" y="3200"/>
                  </a:cubicBezTo>
                  <a:cubicBezTo>
                    <a:pt x="214" y="3899"/>
                    <a:pt x="457" y="4598"/>
                    <a:pt x="974" y="5084"/>
                  </a:cubicBezTo>
                  <a:cubicBezTo>
                    <a:pt x="1080" y="5191"/>
                    <a:pt x="1305" y="5369"/>
                    <a:pt x="1481" y="5369"/>
                  </a:cubicBezTo>
                  <a:cubicBezTo>
                    <a:pt x="1506" y="5369"/>
                    <a:pt x="1529" y="5365"/>
                    <a:pt x="1551" y="5358"/>
                  </a:cubicBezTo>
                  <a:lnTo>
                    <a:pt x="1521" y="5358"/>
                  </a:lnTo>
                  <a:cubicBezTo>
                    <a:pt x="2493" y="5115"/>
                    <a:pt x="3101" y="4051"/>
                    <a:pt x="3436" y="3200"/>
                  </a:cubicBezTo>
                  <a:cubicBezTo>
                    <a:pt x="3496" y="3139"/>
                    <a:pt x="3496" y="3078"/>
                    <a:pt x="3496" y="3048"/>
                  </a:cubicBezTo>
                  <a:cubicBezTo>
                    <a:pt x="3679" y="2379"/>
                    <a:pt x="3527" y="1619"/>
                    <a:pt x="3284" y="1072"/>
                  </a:cubicBezTo>
                  <a:cubicBezTo>
                    <a:pt x="3140" y="699"/>
                    <a:pt x="2807" y="1"/>
                    <a:pt x="23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2" name="Google Shape;23389;p77">
              <a:extLst>
                <a:ext uri="{FF2B5EF4-FFF2-40B4-BE49-F238E27FC236}">
                  <a16:creationId xmlns:a16="http://schemas.microsoft.com/office/drawing/2014/main" id="{75762682-AEEB-1B04-273A-8D21C1C58009}"/>
                </a:ext>
              </a:extLst>
            </p:cNvPr>
            <p:cNvSpPr/>
            <p:nvPr/>
          </p:nvSpPr>
          <p:spPr>
            <a:xfrm flipH="1">
              <a:off x="3280638" y="1994650"/>
              <a:ext cx="60050" cy="69925"/>
            </a:xfrm>
            <a:custGeom>
              <a:avLst/>
              <a:gdLst/>
              <a:ahLst/>
              <a:cxnLst/>
              <a:rect l="l" t="t" r="r" b="b"/>
              <a:pathLst>
                <a:path w="2402" h="2797" extrusionOk="0">
                  <a:moveTo>
                    <a:pt x="638" y="0"/>
                  </a:moveTo>
                  <a:cubicBezTo>
                    <a:pt x="0" y="1064"/>
                    <a:pt x="730" y="2614"/>
                    <a:pt x="1945" y="2797"/>
                  </a:cubicBezTo>
                  <a:cubicBezTo>
                    <a:pt x="2006" y="2706"/>
                    <a:pt x="2067" y="2554"/>
                    <a:pt x="2097" y="2432"/>
                  </a:cubicBezTo>
                  <a:cubicBezTo>
                    <a:pt x="2401" y="1399"/>
                    <a:pt x="1672" y="274"/>
                    <a:pt x="638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3" name="Google Shape;23390;p77">
              <a:extLst>
                <a:ext uri="{FF2B5EF4-FFF2-40B4-BE49-F238E27FC236}">
                  <a16:creationId xmlns:a16="http://schemas.microsoft.com/office/drawing/2014/main" id="{5F2D084D-9660-9DE4-C272-F7B21181D04E}"/>
                </a:ext>
              </a:extLst>
            </p:cNvPr>
            <p:cNvSpPr/>
            <p:nvPr/>
          </p:nvSpPr>
          <p:spPr>
            <a:xfrm flipH="1">
              <a:off x="3176538" y="2041425"/>
              <a:ext cx="121600" cy="84050"/>
            </a:xfrm>
            <a:custGeom>
              <a:avLst/>
              <a:gdLst/>
              <a:ahLst/>
              <a:cxnLst/>
              <a:rect l="l" t="t" r="r" b="b"/>
              <a:pathLst>
                <a:path w="4864" h="3362" extrusionOk="0">
                  <a:moveTo>
                    <a:pt x="1864" y="1"/>
                  </a:moveTo>
                  <a:cubicBezTo>
                    <a:pt x="1643" y="1"/>
                    <a:pt x="1424" y="17"/>
                    <a:pt x="1216" y="44"/>
                  </a:cubicBezTo>
                  <a:cubicBezTo>
                    <a:pt x="912" y="105"/>
                    <a:pt x="0" y="318"/>
                    <a:pt x="61" y="804"/>
                  </a:cubicBezTo>
                  <a:cubicBezTo>
                    <a:pt x="91" y="1412"/>
                    <a:pt x="395" y="1929"/>
                    <a:pt x="760" y="2385"/>
                  </a:cubicBezTo>
                  <a:cubicBezTo>
                    <a:pt x="912" y="2567"/>
                    <a:pt x="1186" y="2750"/>
                    <a:pt x="1368" y="2902"/>
                  </a:cubicBezTo>
                  <a:cubicBezTo>
                    <a:pt x="1824" y="3236"/>
                    <a:pt x="2402" y="3327"/>
                    <a:pt x="2979" y="3357"/>
                  </a:cubicBezTo>
                  <a:cubicBezTo>
                    <a:pt x="3021" y="3360"/>
                    <a:pt x="3063" y="3361"/>
                    <a:pt x="3105" y="3361"/>
                  </a:cubicBezTo>
                  <a:cubicBezTo>
                    <a:pt x="3553" y="3361"/>
                    <a:pt x="4019" y="3218"/>
                    <a:pt x="4408" y="3023"/>
                  </a:cubicBezTo>
                  <a:cubicBezTo>
                    <a:pt x="4499" y="2962"/>
                    <a:pt x="4864" y="2750"/>
                    <a:pt x="4864" y="2598"/>
                  </a:cubicBezTo>
                  <a:cubicBezTo>
                    <a:pt x="4833" y="1625"/>
                    <a:pt x="4164" y="865"/>
                    <a:pt x="3344" y="348"/>
                  </a:cubicBezTo>
                  <a:cubicBezTo>
                    <a:pt x="2917" y="92"/>
                    <a:pt x="2385" y="1"/>
                    <a:pt x="18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4" name="Google Shape;23391;p77">
              <a:extLst>
                <a:ext uri="{FF2B5EF4-FFF2-40B4-BE49-F238E27FC236}">
                  <a16:creationId xmlns:a16="http://schemas.microsoft.com/office/drawing/2014/main" id="{59E85BFD-B858-4EFC-1213-220C705587BB}"/>
                </a:ext>
              </a:extLst>
            </p:cNvPr>
            <p:cNvSpPr/>
            <p:nvPr/>
          </p:nvSpPr>
          <p:spPr>
            <a:xfrm flipH="1">
              <a:off x="3203138" y="1940700"/>
              <a:ext cx="95000" cy="122800"/>
            </a:xfrm>
            <a:custGeom>
              <a:avLst/>
              <a:gdLst/>
              <a:ahLst/>
              <a:cxnLst/>
              <a:rect l="l" t="t" r="r" b="b"/>
              <a:pathLst>
                <a:path w="3800" h="4912" extrusionOk="0">
                  <a:moveTo>
                    <a:pt x="3131" y="0"/>
                  </a:moveTo>
                  <a:cubicBezTo>
                    <a:pt x="2675" y="152"/>
                    <a:pt x="2250" y="243"/>
                    <a:pt x="1824" y="487"/>
                  </a:cubicBezTo>
                  <a:cubicBezTo>
                    <a:pt x="1277" y="791"/>
                    <a:pt x="760" y="1277"/>
                    <a:pt x="456" y="1824"/>
                  </a:cubicBezTo>
                  <a:cubicBezTo>
                    <a:pt x="122" y="2371"/>
                    <a:pt x="0" y="3070"/>
                    <a:pt x="0" y="3709"/>
                  </a:cubicBezTo>
                  <a:cubicBezTo>
                    <a:pt x="0" y="3982"/>
                    <a:pt x="91" y="4256"/>
                    <a:pt x="152" y="4468"/>
                  </a:cubicBezTo>
                  <a:cubicBezTo>
                    <a:pt x="213" y="4529"/>
                    <a:pt x="274" y="4803"/>
                    <a:pt x="365" y="4864"/>
                  </a:cubicBezTo>
                  <a:cubicBezTo>
                    <a:pt x="479" y="4897"/>
                    <a:pt x="591" y="4911"/>
                    <a:pt x="702" y="4911"/>
                  </a:cubicBezTo>
                  <a:cubicBezTo>
                    <a:pt x="1095" y="4911"/>
                    <a:pt x="1468" y="4732"/>
                    <a:pt x="1824" y="4590"/>
                  </a:cubicBezTo>
                  <a:cubicBezTo>
                    <a:pt x="2402" y="4317"/>
                    <a:pt x="2918" y="3830"/>
                    <a:pt x="3222" y="3283"/>
                  </a:cubicBezTo>
                  <a:cubicBezTo>
                    <a:pt x="3374" y="3070"/>
                    <a:pt x="3465" y="2797"/>
                    <a:pt x="3526" y="2523"/>
                  </a:cubicBezTo>
                  <a:cubicBezTo>
                    <a:pt x="3800" y="1611"/>
                    <a:pt x="3709" y="639"/>
                    <a:pt x="3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5" name="Google Shape;23392;p77">
              <a:extLst>
                <a:ext uri="{FF2B5EF4-FFF2-40B4-BE49-F238E27FC236}">
                  <a16:creationId xmlns:a16="http://schemas.microsoft.com/office/drawing/2014/main" id="{5352AC61-EBE0-BA3A-437A-AFCDDF7BAFFE}"/>
                </a:ext>
              </a:extLst>
            </p:cNvPr>
            <p:cNvSpPr/>
            <p:nvPr/>
          </p:nvSpPr>
          <p:spPr>
            <a:xfrm flipH="1">
              <a:off x="3298113" y="1998125"/>
              <a:ext cx="51700" cy="41475"/>
            </a:xfrm>
            <a:custGeom>
              <a:avLst/>
              <a:gdLst/>
              <a:ahLst/>
              <a:cxnLst/>
              <a:rect l="l" t="t" r="r" b="b"/>
              <a:pathLst>
                <a:path w="2068" h="1659" extrusionOk="0">
                  <a:moveTo>
                    <a:pt x="670" y="1"/>
                  </a:moveTo>
                  <a:cubicBezTo>
                    <a:pt x="458" y="1"/>
                    <a:pt x="266" y="59"/>
                    <a:pt x="183" y="226"/>
                  </a:cubicBezTo>
                  <a:cubicBezTo>
                    <a:pt x="0" y="591"/>
                    <a:pt x="304" y="1138"/>
                    <a:pt x="547" y="1351"/>
                  </a:cubicBezTo>
                  <a:cubicBezTo>
                    <a:pt x="797" y="1517"/>
                    <a:pt x="1073" y="1659"/>
                    <a:pt x="1373" y="1659"/>
                  </a:cubicBezTo>
                  <a:cubicBezTo>
                    <a:pt x="1402" y="1659"/>
                    <a:pt x="1430" y="1657"/>
                    <a:pt x="1459" y="1655"/>
                  </a:cubicBezTo>
                  <a:cubicBezTo>
                    <a:pt x="1672" y="1594"/>
                    <a:pt x="1976" y="1564"/>
                    <a:pt x="2006" y="1351"/>
                  </a:cubicBezTo>
                  <a:cubicBezTo>
                    <a:pt x="2067" y="895"/>
                    <a:pt x="1763" y="348"/>
                    <a:pt x="1368" y="165"/>
                  </a:cubicBezTo>
                  <a:cubicBezTo>
                    <a:pt x="1203" y="83"/>
                    <a:pt x="922" y="1"/>
                    <a:pt x="670" y="1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6" name="Google Shape;23393;p77">
              <a:extLst>
                <a:ext uri="{FF2B5EF4-FFF2-40B4-BE49-F238E27FC236}">
                  <a16:creationId xmlns:a16="http://schemas.microsoft.com/office/drawing/2014/main" id="{7E7FE3C7-2720-9021-ED6E-4181788BA570}"/>
                </a:ext>
              </a:extLst>
            </p:cNvPr>
            <p:cNvSpPr/>
            <p:nvPr/>
          </p:nvSpPr>
          <p:spPr>
            <a:xfrm flipH="1">
              <a:off x="3298113" y="1967550"/>
              <a:ext cx="88950" cy="81950"/>
            </a:xfrm>
            <a:custGeom>
              <a:avLst/>
              <a:gdLst/>
              <a:ahLst/>
              <a:cxnLst/>
              <a:rect l="l" t="t" r="r" b="b"/>
              <a:pathLst>
                <a:path w="3558" h="3278" extrusionOk="0">
                  <a:moveTo>
                    <a:pt x="1031" y="1"/>
                  </a:moveTo>
                  <a:cubicBezTo>
                    <a:pt x="960" y="1"/>
                    <a:pt x="890" y="7"/>
                    <a:pt x="822" y="21"/>
                  </a:cubicBezTo>
                  <a:cubicBezTo>
                    <a:pt x="609" y="51"/>
                    <a:pt x="244" y="81"/>
                    <a:pt x="123" y="294"/>
                  </a:cubicBezTo>
                  <a:cubicBezTo>
                    <a:pt x="1" y="416"/>
                    <a:pt x="1" y="750"/>
                    <a:pt x="1" y="932"/>
                  </a:cubicBezTo>
                  <a:cubicBezTo>
                    <a:pt x="31" y="1358"/>
                    <a:pt x="183" y="1844"/>
                    <a:pt x="457" y="2179"/>
                  </a:cubicBezTo>
                  <a:cubicBezTo>
                    <a:pt x="882" y="2726"/>
                    <a:pt x="1399" y="3121"/>
                    <a:pt x="2098" y="3243"/>
                  </a:cubicBezTo>
                  <a:cubicBezTo>
                    <a:pt x="2221" y="3255"/>
                    <a:pt x="2404" y="3277"/>
                    <a:pt x="2588" y="3277"/>
                  </a:cubicBezTo>
                  <a:cubicBezTo>
                    <a:pt x="2859" y="3277"/>
                    <a:pt x="3132" y="3229"/>
                    <a:pt x="3223" y="3030"/>
                  </a:cubicBezTo>
                  <a:cubicBezTo>
                    <a:pt x="3253" y="2939"/>
                    <a:pt x="3284" y="2817"/>
                    <a:pt x="3344" y="2756"/>
                  </a:cubicBezTo>
                  <a:cubicBezTo>
                    <a:pt x="3557" y="1875"/>
                    <a:pt x="2919" y="780"/>
                    <a:pt x="2189" y="355"/>
                  </a:cubicBezTo>
                  <a:cubicBezTo>
                    <a:pt x="1879" y="200"/>
                    <a:pt x="1437" y="1"/>
                    <a:pt x="10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7" name="Google Shape;23394;p77">
              <a:extLst>
                <a:ext uri="{FF2B5EF4-FFF2-40B4-BE49-F238E27FC236}">
                  <a16:creationId xmlns:a16="http://schemas.microsoft.com/office/drawing/2014/main" id="{22C5EEC2-1854-3824-9A02-78FFEC3A639E}"/>
                </a:ext>
              </a:extLst>
            </p:cNvPr>
            <p:cNvSpPr/>
            <p:nvPr/>
          </p:nvSpPr>
          <p:spPr>
            <a:xfrm flipH="1">
              <a:off x="3290513" y="2011250"/>
              <a:ext cx="146700" cy="98475"/>
            </a:xfrm>
            <a:custGeom>
              <a:avLst/>
              <a:gdLst/>
              <a:ahLst/>
              <a:cxnLst/>
              <a:rect l="l" t="t" r="r" b="b"/>
              <a:pathLst>
                <a:path w="5868" h="3939" extrusionOk="0">
                  <a:moveTo>
                    <a:pt x="3501" y="1"/>
                  </a:moveTo>
                  <a:cubicBezTo>
                    <a:pt x="3107" y="1"/>
                    <a:pt x="2718" y="49"/>
                    <a:pt x="2341" y="187"/>
                  </a:cubicBezTo>
                  <a:cubicBezTo>
                    <a:pt x="1764" y="431"/>
                    <a:pt x="1247" y="735"/>
                    <a:pt x="822" y="1221"/>
                  </a:cubicBezTo>
                  <a:cubicBezTo>
                    <a:pt x="457" y="1646"/>
                    <a:pt x="153" y="2133"/>
                    <a:pt x="62" y="2680"/>
                  </a:cubicBezTo>
                  <a:cubicBezTo>
                    <a:pt x="1" y="3166"/>
                    <a:pt x="366" y="3440"/>
                    <a:pt x="791" y="3622"/>
                  </a:cubicBezTo>
                  <a:cubicBezTo>
                    <a:pt x="1288" y="3826"/>
                    <a:pt x="1827" y="3939"/>
                    <a:pt x="2362" y="3939"/>
                  </a:cubicBezTo>
                  <a:cubicBezTo>
                    <a:pt x="3104" y="3939"/>
                    <a:pt x="3838" y="3722"/>
                    <a:pt x="4439" y="3227"/>
                  </a:cubicBezTo>
                  <a:cubicBezTo>
                    <a:pt x="4925" y="2862"/>
                    <a:pt x="5320" y="2467"/>
                    <a:pt x="5624" y="1920"/>
                  </a:cubicBezTo>
                  <a:cubicBezTo>
                    <a:pt x="5685" y="1798"/>
                    <a:pt x="5776" y="1555"/>
                    <a:pt x="5837" y="1343"/>
                  </a:cubicBezTo>
                  <a:cubicBezTo>
                    <a:pt x="5867" y="1160"/>
                    <a:pt x="5867" y="887"/>
                    <a:pt x="5715" y="735"/>
                  </a:cubicBezTo>
                  <a:cubicBezTo>
                    <a:pt x="5290" y="279"/>
                    <a:pt x="4712" y="127"/>
                    <a:pt x="4135" y="36"/>
                  </a:cubicBezTo>
                  <a:cubicBezTo>
                    <a:pt x="4097" y="32"/>
                    <a:pt x="4058" y="28"/>
                    <a:pt x="4020" y="25"/>
                  </a:cubicBezTo>
                  <a:lnTo>
                    <a:pt x="4020" y="25"/>
                  </a:lnTo>
                  <a:cubicBezTo>
                    <a:pt x="4028" y="28"/>
                    <a:pt x="4035" y="31"/>
                    <a:pt x="4043" y="36"/>
                  </a:cubicBezTo>
                  <a:cubicBezTo>
                    <a:pt x="4037" y="42"/>
                    <a:pt x="4030" y="44"/>
                    <a:pt x="4022" y="44"/>
                  </a:cubicBezTo>
                  <a:cubicBezTo>
                    <a:pt x="4001" y="44"/>
                    <a:pt x="3973" y="29"/>
                    <a:pt x="3937" y="18"/>
                  </a:cubicBezTo>
                  <a:lnTo>
                    <a:pt x="3937" y="18"/>
                  </a:lnTo>
                  <a:cubicBezTo>
                    <a:pt x="3965" y="20"/>
                    <a:pt x="3993" y="22"/>
                    <a:pt x="4020" y="25"/>
                  </a:cubicBezTo>
                  <a:lnTo>
                    <a:pt x="4020" y="25"/>
                  </a:lnTo>
                  <a:cubicBezTo>
                    <a:pt x="3973" y="5"/>
                    <a:pt x="3940" y="5"/>
                    <a:pt x="3861" y="5"/>
                  </a:cubicBezTo>
                  <a:cubicBezTo>
                    <a:pt x="3889" y="5"/>
                    <a:pt x="3915" y="11"/>
                    <a:pt x="3937" y="18"/>
                  </a:cubicBezTo>
                  <a:lnTo>
                    <a:pt x="3937" y="18"/>
                  </a:lnTo>
                  <a:cubicBezTo>
                    <a:pt x="3791" y="7"/>
                    <a:pt x="3646" y="1"/>
                    <a:pt x="3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8" name="Google Shape;23395;p77">
              <a:extLst>
                <a:ext uri="{FF2B5EF4-FFF2-40B4-BE49-F238E27FC236}">
                  <a16:creationId xmlns:a16="http://schemas.microsoft.com/office/drawing/2014/main" id="{1BDFA117-3813-F62E-33EE-5F2F62CE7DFF}"/>
                </a:ext>
              </a:extLst>
            </p:cNvPr>
            <p:cNvSpPr/>
            <p:nvPr/>
          </p:nvSpPr>
          <p:spPr>
            <a:xfrm flipH="1">
              <a:off x="3273813" y="2062100"/>
              <a:ext cx="92725" cy="134200"/>
            </a:xfrm>
            <a:custGeom>
              <a:avLst/>
              <a:gdLst/>
              <a:ahLst/>
              <a:cxnLst/>
              <a:rect l="l" t="t" r="r" b="b"/>
              <a:pathLst>
                <a:path w="3709" h="5368" extrusionOk="0">
                  <a:moveTo>
                    <a:pt x="2340" y="0"/>
                  </a:moveTo>
                  <a:cubicBezTo>
                    <a:pt x="2310" y="0"/>
                    <a:pt x="2280" y="3"/>
                    <a:pt x="2250" y="8"/>
                  </a:cubicBezTo>
                  <a:cubicBezTo>
                    <a:pt x="912" y="220"/>
                    <a:pt x="1" y="1923"/>
                    <a:pt x="153" y="3199"/>
                  </a:cubicBezTo>
                  <a:cubicBezTo>
                    <a:pt x="244" y="3898"/>
                    <a:pt x="457" y="4597"/>
                    <a:pt x="1004" y="5084"/>
                  </a:cubicBezTo>
                  <a:cubicBezTo>
                    <a:pt x="1111" y="5191"/>
                    <a:pt x="1311" y="5368"/>
                    <a:pt x="1503" y="5368"/>
                  </a:cubicBezTo>
                  <a:cubicBezTo>
                    <a:pt x="1529" y="5368"/>
                    <a:pt x="1555" y="5365"/>
                    <a:pt x="1581" y="5357"/>
                  </a:cubicBezTo>
                  <a:lnTo>
                    <a:pt x="1520" y="5357"/>
                  </a:lnTo>
                  <a:cubicBezTo>
                    <a:pt x="2523" y="5114"/>
                    <a:pt x="3131" y="4050"/>
                    <a:pt x="3466" y="3199"/>
                  </a:cubicBezTo>
                  <a:cubicBezTo>
                    <a:pt x="3496" y="3138"/>
                    <a:pt x="3496" y="3078"/>
                    <a:pt x="3496" y="3047"/>
                  </a:cubicBezTo>
                  <a:cubicBezTo>
                    <a:pt x="3709" y="2439"/>
                    <a:pt x="3557" y="1619"/>
                    <a:pt x="3314" y="1071"/>
                  </a:cubicBezTo>
                  <a:cubicBezTo>
                    <a:pt x="3170" y="698"/>
                    <a:pt x="2837" y="0"/>
                    <a:pt x="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99" name="Google Shape;23396;p77">
              <a:extLst>
                <a:ext uri="{FF2B5EF4-FFF2-40B4-BE49-F238E27FC236}">
                  <a16:creationId xmlns:a16="http://schemas.microsoft.com/office/drawing/2014/main" id="{6C409945-195C-1A7C-B752-8CC67DD6AEE1}"/>
                </a:ext>
              </a:extLst>
            </p:cNvPr>
            <p:cNvSpPr/>
            <p:nvPr/>
          </p:nvSpPr>
          <p:spPr>
            <a:xfrm flipH="1">
              <a:off x="1332288" y="1903450"/>
              <a:ext cx="76000" cy="112075"/>
            </a:xfrm>
            <a:custGeom>
              <a:avLst/>
              <a:gdLst/>
              <a:ahLst/>
              <a:cxnLst/>
              <a:rect l="l" t="t" r="r" b="b"/>
              <a:pathLst>
                <a:path w="3040" h="4483" extrusionOk="0">
                  <a:moveTo>
                    <a:pt x="1095" y="1"/>
                  </a:moveTo>
                  <a:cubicBezTo>
                    <a:pt x="1064" y="1"/>
                    <a:pt x="973" y="31"/>
                    <a:pt x="912" y="31"/>
                  </a:cubicBezTo>
                  <a:cubicBezTo>
                    <a:pt x="517" y="214"/>
                    <a:pt x="304" y="730"/>
                    <a:pt x="183" y="1095"/>
                  </a:cubicBezTo>
                  <a:cubicBezTo>
                    <a:pt x="0" y="1703"/>
                    <a:pt x="31" y="2402"/>
                    <a:pt x="244" y="2980"/>
                  </a:cubicBezTo>
                  <a:cubicBezTo>
                    <a:pt x="487" y="3527"/>
                    <a:pt x="851" y="3952"/>
                    <a:pt x="1307" y="4256"/>
                  </a:cubicBezTo>
                  <a:cubicBezTo>
                    <a:pt x="1489" y="4370"/>
                    <a:pt x="1737" y="4483"/>
                    <a:pt x="1953" y="4483"/>
                  </a:cubicBezTo>
                  <a:cubicBezTo>
                    <a:pt x="2027" y="4483"/>
                    <a:pt x="2097" y="4470"/>
                    <a:pt x="2158" y="4439"/>
                  </a:cubicBezTo>
                  <a:cubicBezTo>
                    <a:pt x="2462" y="4287"/>
                    <a:pt x="2645" y="3922"/>
                    <a:pt x="2766" y="3648"/>
                  </a:cubicBezTo>
                  <a:cubicBezTo>
                    <a:pt x="2979" y="3101"/>
                    <a:pt x="3040" y="2463"/>
                    <a:pt x="2918" y="1885"/>
                  </a:cubicBezTo>
                  <a:cubicBezTo>
                    <a:pt x="2766" y="1278"/>
                    <a:pt x="2371" y="761"/>
                    <a:pt x="1885" y="366"/>
                  </a:cubicBezTo>
                  <a:cubicBezTo>
                    <a:pt x="1703" y="214"/>
                    <a:pt x="1368" y="1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0" name="Google Shape;23397;p77">
              <a:extLst>
                <a:ext uri="{FF2B5EF4-FFF2-40B4-BE49-F238E27FC236}">
                  <a16:creationId xmlns:a16="http://schemas.microsoft.com/office/drawing/2014/main" id="{26DE208C-5D72-6CD5-15A9-AA069170EB0F}"/>
                </a:ext>
              </a:extLst>
            </p:cNvPr>
            <p:cNvSpPr/>
            <p:nvPr/>
          </p:nvSpPr>
          <p:spPr>
            <a:xfrm flipH="1">
              <a:off x="1284413" y="1902700"/>
              <a:ext cx="100325" cy="96775"/>
            </a:xfrm>
            <a:custGeom>
              <a:avLst/>
              <a:gdLst/>
              <a:ahLst/>
              <a:cxnLst/>
              <a:rect l="l" t="t" r="r" b="b"/>
              <a:pathLst>
                <a:path w="4013" h="3871" extrusionOk="0">
                  <a:moveTo>
                    <a:pt x="1095" y="1"/>
                  </a:moveTo>
                  <a:cubicBezTo>
                    <a:pt x="791" y="1"/>
                    <a:pt x="426" y="31"/>
                    <a:pt x="213" y="244"/>
                  </a:cubicBezTo>
                  <a:cubicBezTo>
                    <a:pt x="1" y="608"/>
                    <a:pt x="31" y="1125"/>
                    <a:pt x="122" y="1551"/>
                  </a:cubicBezTo>
                  <a:cubicBezTo>
                    <a:pt x="213" y="2219"/>
                    <a:pt x="669" y="2888"/>
                    <a:pt x="1216" y="3283"/>
                  </a:cubicBezTo>
                  <a:cubicBezTo>
                    <a:pt x="1642" y="3587"/>
                    <a:pt x="2159" y="3800"/>
                    <a:pt x="2706" y="3861"/>
                  </a:cubicBezTo>
                  <a:cubicBezTo>
                    <a:pt x="2769" y="3867"/>
                    <a:pt x="2840" y="3870"/>
                    <a:pt x="2916" y="3870"/>
                  </a:cubicBezTo>
                  <a:cubicBezTo>
                    <a:pt x="3245" y="3870"/>
                    <a:pt x="3658" y="3804"/>
                    <a:pt x="3830" y="3557"/>
                  </a:cubicBezTo>
                  <a:cubicBezTo>
                    <a:pt x="4013" y="3253"/>
                    <a:pt x="3982" y="2767"/>
                    <a:pt x="3922" y="2432"/>
                  </a:cubicBezTo>
                  <a:cubicBezTo>
                    <a:pt x="3830" y="1885"/>
                    <a:pt x="3527" y="1399"/>
                    <a:pt x="3192" y="973"/>
                  </a:cubicBezTo>
                  <a:cubicBezTo>
                    <a:pt x="2736" y="456"/>
                    <a:pt x="2037" y="153"/>
                    <a:pt x="1368" y="31"/>
                  </a:cubicBezTo>
                  <a:cubicBezTo>
                    <a:pt x="1277" y="31"/>
                    <a:pt x="1186" y="1"/>
                    <a:pt x="10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1" name="Google Shape;23398;p77">
              <a:extLst>
                <a:ext uri="{FF2B5EF4-FFF2-40B4-BE49-F238E27FC236}">
                  <a16:creationId xmlns:a16="http://schemas.microsoft.com/office/drawing/2014/main" id="{4D10E4A8-8EB6-D35D-6CC8-7EECDABA3E2F}"/>
                </a:ext>
              </a:extLst>
            </p:cNvPr>
            <p:cNvSpPr/>
            <p:nvPr/>
          </p:nvSpPr>
          <p:spPr>
            <a:xfrm flipH="1">
              <a:off x="1311763" y="1847700"/>
              <a:ext cx="62325" cy="72225"/>
            </a:xfrm>
            <a:custGeom>
              <a:avLst/>
              <a:gdLst/>
              <a:ahLst/>
              <a:cxnLst/>
              <a:rect l="l" t="t" r="r" b="b"/>
              <a:pathLst>
                <a:path w="2493" h="2889" extrusionOk="0">
                  <a:moveTo>
                    <a:pt x="1830" y="0"/>
                  </a:moveTo>
                  <a:cubicBezTo>
                    <a:pt x="1742" y="0"/>
                    <a:pt x="1631" y="28"/>
                    <a:pt x="1520" y="73"/>
                  </a:cubicBezTo>
                  <a:cubicBezTo>
                    <a:pt x="1064" y="164"/>
                    <a:pt x="669" y="468"/>
                    <a:pt x="365" y="833"/>
                  </a:cubicBezTo>
                  <a:cubicBezTo>
                    <a:pt x="91" y="1137"/>
                    <a:pt x="0" y="1623"/>
                    <a:pt x="0" y="1988"/>
                  </a:cubicBezTo>
                  <a:cubicBezTo>
                    <a:pt x="0" y="2261"/>
                    <a:pt x="31" y="2656"/>
                    <a:pt x="243" y="2778"/>
                  </a:cubicBezTo>
                  <a:cubicBezTo>
                    <a:pt x="358" y="2860"/>
                    <a:pt x="515" y="2889"/>
                    <a:pt x="675" y="2889"/>
                  </a:cubicBezTo>
                  <a:cubicBezTo>
                    <a:pt x="813" y="2889"/>
                    <a:pt x="951" y="2867"/>
                    <a:pt x="1064" y="2839"/>
                  </a:cubicBezTo>
                  <a:cubicBezTo>
                    <a:pt x="1520" y="2717"/>
                    <a:pt x="1885" y="2413"/>
                    <a:pt x="2158" y="2018"/>
                  </a:cubicBezTo>
                  <a:cubicBezTo>
                    <a:pt x="2371" y="1714"/>
                    <a:pt x="2493" y="1258"/>
                    <a:pt x="2493" y="894"/>
                  </a:cubicBezTo>
                  <a:cubicBezTo>
                    <a:pt x="2493" y="650"/>
                    <a:pt x="2462" y="316"/>
                    <a:pt x="2280" y="134"/>
                  </a:cubicBezTo>
                  <a:cubicBezTo>
                    <a:pt x="2189" y="42"/>
                    <a:pt x="2037" y="12"/>
                    <a:pt x="1915" y="12"/>
                  </a:cubicBezTo>
                  <a:cubicBezTo>
                    <a:pt x="1891" y="4"/>
                    <a:pt x="1862" y="0"/>
                    <a:pt x="18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2" name="Google Shape;23399;p77">
              <a:extLst>
                <a:ext uri="{FF2B5EF4-FFF2-40B4-BE49-F238E27FC236}">
                  <a16:creationId xmlns:a16="http://schemas.microsoft.com/office/drawing/2014/main" id="{0D7B9819-499F-7C9E-1194-3379555F734F}"/>
                </a:ext>
              </a:extLst>
            </p:cNvPr>
            <p:cNvSpPr/>
            <p:nvPr/>
          </p:nvSpPr>
          <p:spPr>
            <a:xfrm flipH="1">
              <a:off x="1348988" y="1854075"/>
              <a:ext cx="125425" cy="82050"/>
            </a:xfrm>
            <a:custGeom>
              <a:avLst/>
              <a:gdLst/>
              <a:ahLst/>
              <a:cxnLst/>
              <a:rect l="l" t="t" r="r" b="b"/>
              <a:pathLst>
                <a:path w="5017" h="3282" extrusionOk="0">
                  <a:moveTo>
                    <a:pt x="2281" y="0"/>
                  </a:moveTo>
                  <a:cubicBezTo>
                    <a:pt x="2037" y="31"/>
                    <a:pt x="1642" y="31"/>
                    <a:pt x="1338" y="122"/>
                  </a:cubicBezTo>
                  <a:cubicBezTo>
                    <a:pt x="913" y="183"/>
                    <a:pt x="578" y="365"/>
                    <a:pt x="244" y="639"/>
                  </a:cubicBezTo>
                  <a:lnTo>
                    <a:pt x="214" y="639"/>
                  </a:lnTo>
                  <a:cubicBezTo>
                    <a:pt x="153" y="669"/>
                    <a:pt x="123" y="730"/>
                    <a:pt x="92" y="791"/>
                  </a:cubicBezTo>
                  <a:cubicBezTo>
                    <a:pt x="1" y="1246"/>
                    <a:pt x="274" y="1702"/>
                    <a:pt x="548" y="2037"/>
                  </a:cubicBezTo>
                  <a:cubicBezTo>
                    <a:pt x="913" y="2553"/>
                    <a:pt x="1490" y="2949"/>
                    <a:pt x="2098" y="3161"/>
                  </a:cubicBezTo>
                  <a:cubicBezTo>
                    <a:pt x="2367" y="3242"/>
                    <a:pt x="2642" y="3281"/>
                    <a:pt x="2918" y="3281"/>
                  </a:cubicBezTo>
                  <a:cubicBezTo>
                    <a:pt x="3265" y="3281"/>
                    <a:pt x="3614" y="3219"/>
                    <a:pt x="3952" y="3101"/>
                  </a:cubicBezTo>
                  <a:cubicBezTo>
                    <a:pt x="4317" y="3009"/>
                    <a:pt x="5016" y="2736"/>
                    <a:pt x="4986" y="2280"/>
                  </a:cubicBezTo>
                  <a:cubicBezTo>
                    <a:pt x="4925" y="1246"/>
                    <a:pt x="3952" y="578"/>
                    <a:pt x="3101" y="183"/>
                  </a:cubicBezTo>
                  <a:cubicBezTo>
                    <a:pt x="2858" y="61"/>
                    <a:pt x="2554" y="31"/>
                    <a:pt x="2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3" name="Google Shape;23400;p77">
              <a:extLst>
                <a:ext uri="{FF2B5EF4-FFF2-40B4-BE49-F238E27FC236}">
                  <a16:creationId xmlns:a16="http://schemas.microsoft.com/office/drawing/2014/main" id="{811799B6-A38F-0640-A1D8-56F075CAE3A3}"/>
                </a:ext>
              </a:extLst>
            </p:cNvPr>
            <p:cNvSpPr/>
            <p:nvPr/>
          </p:nvSpPr>
          <p:spPr>
            <a:xfrm flipH="1">
              <a:off x="1353563" y="1813025"/>
              <a:ext cx="64600" cy="114775"/>
            </a:xfrm>
            <a:custGeom>
              <a:avLst/>
              <a:gdLst/>
              <a:ahLst/>
              <a:cxnLst/>
              <a:rect l="l" t="t" r="r" b="b"/>
              <a:pathLst>
                <a:path w="2584" h="4591" extrusionOk="0">
                  <a:moveTo>
                    <a:pt x="639" y="1"/>
                  </a:moveTo>
                  <a:cubicBezTo>
                    <a:pt x="122" y="730"/>
                    <a:pt x="0" y="1642"/>
                    <a:pt x="152" y="2524"/>
                  </a:cubicBezTo>
                  <a:cubicBezTo>
                    <a:pt x="304" y="3436"/>
                    <a:pt x="1094" y="4317"/>
                    <a:pt x="2006" y="4591"/>
                  </a:cubicBezTo>
                  <a:cubicBezTo>
                    <a:pt x="2523" y="3861"/>
                    <a:pt x="2584" y="2858"/>
                    <a:pt x="2371" y="2007"/>
                  </a:cubicBezTo>
                  <a:cubicBezTo>
                    <a:pt x="2098" y="1156"/>
                    <a:pt x="1459" y="457"/>
                    <a:pt x="6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4" name="Google Shape;23401;p77">
              <a:extLst>
                <a:ext uri="{FF2B5EF4-FFF2-40B4-BE49-F238E27FC236}">
                  <a16:creationId xmlns:a16="http://schemas.microsoft.com/office/drawing/2014/main" id="{966F6E59-2A68-3D42-D0E9-5729CCDC447A}"/>
                </a:ext>
              </a:extLst>
            </p:cNvPr>
            <p:cNvSpPr/>
            <p:nvPr/>
          </p:nvSpPr>
          <p:spPr>
            <a:xfrm flipH="1">
              <a:off x="3379438" y="2223375"/>
              <a:ext cx="76000" cy="112075"/>
            </a:xfrm>
            <a:custGeom>
              <a:avLst/>
              <a:gdLst/>
              <a:ahLst/>
              <a:cxnLst/>
              <a:rect l="l" t="t" r="r" b="b"/>
              <a:pathLst>
                <a:path w="3040" h="4483" extrusionOk="0">
                  <a:moveTo>
                    <a:pt x="1095" y="0"/>
                  </a:moveTo>
                  <a:cubicBezTo>
                    <a:pt x="1064" y="0"/>
                    <a:pt x="973" y="0"/>
                    <a:pt x="912" y="31"/>
                  </a:cubicBezTo>
                  <a:cubicBezTo>
                    <a:pt x="517" y="244"/>
                    <a:pt x="304" y="730"/>
                    <a:pt x="183" y="1095"/>
                  </a:cubicBezTo>
                  <a:cubicBezTo>
                    <a:pt x="0" y="1703"/>
                    <a:pt x="31" y="2402"/>
                    <a:pt x="274" y="3010"/>
                  </a:cubicBezTo>
                  <a:cubicBezTo>
                    <a:pt x="487" y="3526"/>
                    <a:pt x="882" y="3952"/>
                    <a:pt x="1338" y="4256"/>
                  </a:cubicBezTo>
                  <a:cubicBezTo>
                    <a:pt x="1496" y="4369"/>
                    <a:pt x="1756" y="4482"/>
                    <a:pt x="1966" y="4482"/>
                  </a:cubicBezTo>
                  <a:cubicBezTo>
                    <a:pt x="2038" y="4482"/>
                    <a:pt x="2104" y="4469"/>
                    <a:pt x="2158" y="4438"/>
                  </a:cubicBezTo>
                  <a:cubicBezTo>
                    <a:pt x="2462" y="4286"/>
                    <a:pt x="2645" y="3922"/>
                    <a:pt x="2766" y="3648"/>
                  </a:cubicBezTo>
                  <a:cubicBezTo>
                    <a:pt x="3010" y="3131"/>
                    <a:pt x="3040" y="2463"/>
                    <a:pt x="2918" y="1915"/>
                  </a:cubicBezTo>
                  <a:cubicBezTo>
                    <a:pt x="2766" y="1307"/>
                    <a:pt x="2402" y="760"/>
                    <a:pt x="1885" y="396"/>
                  </a:cubicBezTo>
                  <a:cubicBezTo>
                    <a:pt x="1702" y="244"/>
                    <a:pt x="1368" y="0"/>
                    <a:pt x="10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5" name="Google Shape;23402;p77">
              <a:extLst>
                <a:ext uri="{FF2B5EF4-FFF2-40B4-BE49-F238E27FC236}">
                  <a16:creationId xmlns:a16="http://schemas.microsoft.com/office/drawing/2014/main" id="{28EACE11-D6EA-9E34-73AB-B2186A92102E}"/>
                </a:ext>
              </a:extLst>
            </p:cNvPr>
            <p:cNvSpPr/>
            <p:nvPr/>
          </p:nvSpPr>
          <p:spPr>
            <a:xfrm flipH="1">
              <a:off x="3331563" y="2222625"/>
              <a:ext cx="100325" cy="97050"/>
            </a:xfrm>
            <a:custGeom>
              <a:avLst/>
              <a:gdLst/>
              <a:ahLst/>
              <a:cxnLst/>
              <a:rect l="l" t="t" r="r" b="b"/>
              <a:pathLst>
                <a:path w="4013" h="3882" extrusionOk="0">
                  <a:moveTo>
                    <a:pt x="1095" y="0"/>
                  </a:moveTo>
                  <a:cubicBezTo>
                    <a:pt x="791" y="0"/>
                    <a:pt x="396" y="30"/>
                    <a:pt x="244" y="274"/>
                  </a:cubicBezTo>
                  <a:cubicBezTo>
                    <a:pt x="1" y="608"/>
                    <a:pt x="31" y="1125"/>
                    <a:pt x="122" y="1550"/>
                  </a:cubicBezTo>
                  <a:cubicBezTo>
                    <a:pt x="244" y="2249"/>
                    <a:pt x="700" y="2888"/>
                    <a:pt x="1216" y="3313"/>
                  </a:cubicBezTo>
                  <a:cubicBezTo>
                    <a:pt x="1642" y="3617"/>
                    <a:pt x="2159" y="3800"/>
                    <a:pt x="2706" y="3860"/>
                  </a:cubicBezTo>
                  <a:cubicBezTo>
                    <a:pt x="2781" y="3874"/>
                    <a:pt x="2868" y="3882"/>
                    <a:pt x="2961" y="3882"/>
                  </a:cubicBezTo>
                  <a:cubicBezTo>
                    <a:pt x="3281" y="3882"/>
                    <a:pt x="3666" y="3792"/>
                    <a:pt x="3830" y="3556"/>
                  </a:cubicBezTo>
                  <a:cubicBezTo>
                    <a:pt x="4013" y="3252"/>
                    <a:pt x="3982" y="2766"/>
                    <a:pt x="3922" y="2432"/>
                  </a:cubicBezTo>
                  <a:cubicBezTo>
                    <a:pt x="3830" y="1885"/>
                    <a:pt x="3526" y="1398"/>
                    <a:pt x="3192" y="973"/>
                  </a:cubicBezTo>
                  <a:cubicBezTo>
                    <a:pt x="2736" y="456"/>
                    <a:pt x="2037" y="152"/>
                    <a:pt x="1368" y="30"/>
                  </a:cubicBezTo>
                  <a:cubicBezTo>
                    <a:pt x="1277" y="30"/>
                    <a:pt x="1186" y="0"/>
                    <a:pt x="10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6" name="Google Shape;23403;p77">
              <a:extLst>
                <a:ext uri="{FF2B5EF4-FFF2-40B4-BE49-F238E27FC236}">
                  <a16:creationId xmlns:a16="http://schemas.microsoft.com/office/drawing/2014/main" id="{6EA34990-260F-AF55-658D-CA672EE8EF4B}"/>
                </a:ext>
              </a:extLst>
            </p:cNvPr>
            <p:cNvSpPr/>
            <p:nvPr/>
          </p:nvSpPr>
          <p:spPr>
            <a:xfrm flipH="1">
              <a:off x="3358913" y="2167150"/>
              <a:ext cx="62325" cy="71925"/>
            </a:xfrm>
            <a:custGeom>
              <a:avLst/>
              <a:gdLst/>
              <a:ahLst/>
              <a:cxnLst/>
              <a:rect l="l" t="t" r="r" b="b"/>
              <a:pathLst>
                <a:path w="2493" h="2877" extrusionOk="0">
                  <a:moveTo>
                    <a:pt x="1945" y="0"/>
                  </a:moveTo>
                  <a:cubicBezTo>
                    <a:pt x="1824" y="0"/>
                    <a:pt x="1672" y="0"/>
                    <a:pt x="1520" y="31"/>
                  </a:cubicBezTo>
                  <a:cubicBezTo>
                    <a:pt x="1064" y="152"/>
                    <a:pt x="669" y="456"/>
                    <a:pt x="365" y="790"/>
                  </a:cubicBezTo>
                  <a:cubicBezTo>
                    <a:pt x="122" y="1125"/>
                    <a:pt x="0" y="1611"/>
                    <a:pt x="0" y="1976"/>
                  </a:cubicBezTo>
                  <a:cubicBezTo>
                    <a:pt x="0" y="2249"/>
                    <a:pt x="31" y="2614"/>
                    <a:pt x="274" y="2766"/>
                  </a:cubicBezTo>
                  <a:cubicBezTo>
                    <a:pt x="372" y="2848"/>
                    <a:pt x="522" y="2877"/>
                    <a:pt x="678" y="2877"/>
                  </a:cubicBezTo>
                  <a:cubicBezTo>
                    <a:pt x="813" y="2877"/>
                    <a:pt x="951" y="2855"/>
                    <a:pt x="1064" y="2827"/>
                  </a:cubicBezTo>
                  <a:cubicBezTo>
                    <a:pt x="1520" y="2705"/>
                    <a:pt x="1885" y="2401"/>
                    <a:pt x="2158" y="2006"/>
                  </a:cubicBezTo>
                  <a:cubicBezTo>
                    <a:pt x="2401" y="1702"/>
                    <a:pt x="2493" y="1246"/>
                    <a:pt x="2493" y="882"/>
                  </a:cubicBezTo>
                  <a:cubicBezTo>
                    <a:pt x="2493" y="639"/>
                    <a:pt x="2462" y="304"/>
                    <a:pt x="2280" y="122"/>
                  </a:cubicBezTo>
                  <a:cubicBezTo>
                    <a:pt x="2189" y="31"/>
                    <a:pt x="2037" y="0"/>
                    <a:pt x="19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7" name="Google Shape;23404;p77">
              <a:extLst>
                <a:ext uri="{FF2B5EF4-FFF2-40B4-BE49-F238E27FC236}">
                  <a16:creationId xmlns:a16="http://schemas.microsoft.com/office/drawing/2014/main" id="{C2A8E84D-223A-EB52-77DA-2387C51B1B26}"/>
                </a:ext>
              </a:extLst>
            </p:cNvPr>
            <p:cNvSpPr/>
            <p:nvPr/>
          </p:nvSpPr>
          <p:spPr>
            <a:xfrm flipH="1">
              <a:off x="3395388" y="2173225"/>
              <a:ext cx="125400" cy="82050"/>
            </a:xfrm>
            <a:custGeom>
              <a:avLst/>
              <a:gdLst/>
              <a:ahLst/>
              <a:cxnLst/>
              <a:rect l="l" t="t" r="r" b="b"/>
              <a:pathLst>
                <a:path w="5016" h="3282" extrusionOk="0">
                  <a:moveTo>
                    <a:pt x="2250" y="0"/>
                  </a:moveTo>
                  <a:cubicBezTo>
                    <a:pt x="1976" y="31"/>
                    <a:pt x="1611" y="61"/>
                    <a:pt x="1307" y="122"/>
                  </a:cubicBezTo>
                  <a:cubicBezTo>
                    <a:pt x="912" y="183"/>
                    <a:pt x="547" y="365"/>
                    <a:pt x="213" y="639"/>
                  </a:cubicBezTo>
                  <a:lnTo>
                    <a:pt x="183" y="639"/>
                  </a:lnTo>
                  <a:cubicBezTo>
                    <a:pt x="152" y="669"/>
                    <a:pt x="91" y="730"/>
                    <a:pt x="61" y="791"/>
                  </a:cubicBezTo>
                  <a:cubicBezTo>
                    <a:pt x="0" y="1247"/>
                    <a:pt x="243" y="1703"/>
                    <a:pt x="517" y="2037"/>
                  </a:cubicBezTo>
                  <a:cubicBezTo>
                    <a:pt x="912" y="2554"/>
                    <a:pt x="1459" y="2949"/>
                    <a:pt x="2067" y="3162"/>
                  </a:cubicBezTo>
                  <a:cubicBezTo>
                    <a:pt x="2336" y="3242"/>
                    <a:pt x="2617" y="3281"/>
                    <a:pt x="2900" y="3281"/>
                  </a:cubicBezTo>
                  <a:cubicBezTo>
                    <a:pt x="3255" y="3281"/>
                    <a:pt x="3613" y="3219"/>
                    <a:pt x="3952" y="3101"/>
                  </a:cubicBezTo>
                  <a:cubicBezTo>
                    <a:pt x="4286" y="3010"/>
                    <a:pt x="5016" y="2736"/>
                    <a:pt x="4955" y="2280"/>
                  </a:cubicBezTo>
                  <a:cubicBezTo>
                    <a:pt x="4894" y="1247"/>
                    <a:pt x="3952" y="578"/>
                    <a:pt x="3070" y="183"/>
                  </a:cubicBezTo>
                  <a:cubicBezTo>
                    <a:pt x="2827" y="61"/>
                    <a:pt x="2523" y="31"/>
                    <a:pt x="22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8" name="Google Shape;23405;p77">
              <a:extLst>
                <a:ext uri="{FF2B5EF4-FFF2-40B4-BE49-F238E27FC236}">
                  <a16:creationId xmlns:a16="http://schemas.microsoft.com/office/drawing/2014/main" id="{ABBAE477-6B90-B5E6-612E-98C035B56F63}"/>
                </a:ext>
              </a:extLst>
            </p:cNvPr>
            <p:cNvSpPr/>
            <p:nvPr/>
          </p:nvSpPr>
          <p:spPr>
            <a:xfrm flipH="1">
              <a:off x="3400713" y="2132200"/>
              <a:ext cx="64600" cy="114750"/>
            </a:xfrm>
            <a:custGeom>
              <a:avLst/>
              <a:gdLst/>
              <a:ahLst/>
              <a:cxnLst/>
              <a:rect l="l" t="t" r="r" b="b"/>
              <a:pathLst>
                <a:path w="2584" h="4590" extrusionOk="0">
                  <a:moveTo>
                    <a:pt x="669" y="0"/>
                  </a:moveTo>
                  <a:cubicBezTo>
                    <a:pt x="122" y="730"/>
                    <a:pt x="0" y="1641"/>
                    <a:pt x="152" y="2523"/>
                  </a:cubicBezTo>
                  <a:cubicBezTo>
                    <a:pt x="304" y="3435"/>
                    <a:pt x="1125" y="4347"/>
                    <a:pt x="2037" y="4590"/>
                  </a:cubicBezTo>
                  <a:cubicBezTo>
                    <a:pt x="2523" y="3891"/>
                    <a:pt x="2584" y="2857"/>
                    <a:pt x="2371" y="2006"/>
                  </a:cubicBezTo>
                  <a:cubicBezTo>
                    <a:pt x="2097" y="1185"/>
                    <a:pt x="1429" y="456"/>
                    <a:pt x="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09" name="Google Shape;23406;p77">
              <a:extLst>
                <a:ext uri="{FF2B5EF4-FFF2-40B4-BE49-F238E27FC236}">
                  <a16:creationId xmlns:a16="http://schemas.microsoft.com/office/drawing/2014/main" id="{DB790AD5-9DB3-DC72-C211-1DEBBA43CE46}"/>
                </a:ext>
              </a:extLst>
            </p:cNvPr>
            <p:cNvSpPr/>
            <p:nvPr/>
          </p:nvSpPr>
          <p:spPr>
            <a:xfrm flipH="1">
              <a:off x="2068613" y="1781825"/>
              <a:ext cx="106400" cy="77600"/>
            </a:xfrm>
            <a:custGeom>
              <a:avLst/>
              <a:gdLst/>
              <a:ahLst/>
              <a:cxnLst/>
              <a:rect l="l" t="t" r="r" b="b"/>
              <a:pathLst>
                <a:path w="4256" h="3104" extrusionOk="0">
                  <a:moveTo>
                    <a:pt x="2840" y="0"/>
                  </a:moveTo>
                  <a:cubicBezTo>
                    <a:pt x="2226" y="0"/>
                    <a:pt x="1521" y="239"/>
                    <a:pt x="1034" y="641"/>
                  </a:cubicBezTo>
                  <a:cubicBezTo>
                    <a:pt x="638" y="945"/>
                    <a:pt x="334" y="1401"/>
                    <a:pt x="182" y="1857"/>
                  </a:cubicBezTo>
                  <a:cubicBezTo>
                    <a:pt x="91" y="2039"/>
                    <a:pt x="0" y="2556"/>
                    <a:pt x="152" y="2738"/>
                  </a:cubicBezTo>
                  <a:cubicBezTo>
                    <a:pt x="334" y="2951"/>
                    <a:pt x="760" y="3042"/>
                    <a:pt x="1003" y="3073"/>
                  </a:cubicBezTo>
                  <a:cubicBezTo>
                    <a:pt x="1131" y="3094"/>
                    <a:pt x="1261" y="3104"/>
                    <a:pt x="1390" y="3104"/>
                  </a:cubicBezTo>
                  <a:cubicBezTo>
                    <a:pt x="1814" y="3104"/>
                    <a:pt x="2234" y="3000"/>
                    <a:pt x="2584" y="2860"/>
                  </a:cubicBezTo>
                  <a:cubicBezTo>
                    <a:pt x="3192" y="2586"/>
                    <a:pt x="3648" y="2009"/>
                    <a:pt x="3891" y="1431"/>
                  </a:cubicBezTo>
                  <a:cubicBezTo>
                    <a:pt x="4012" y="1188"/>
                    <a:pt x="4255" y="580"/>
                    <a:pt x="3952" y="337"/>
                  </a:cubicBezTo>
                  <a:cubicBezTo>
                    <a:pt x="3648" y="124"/>
                    <a:pt x="3283" y="33"/>
                    <a:pt x="2948" y="3"/>
                  </a:cubicBezTo>
                  <a:cubicBezTo>
                    <a:pt x="2913" y="1"/>
                    <a:pt x="2876" y="0"/>
                    <a:pt x="28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0" name="Google Shape;23407;p77">
              <a:extLst>
                <a:ext uri="{FF2B5EF4-FFF2-40B4-BE49-F238E27FC236}">
                  <a16:creationId xmlns:a16="http://schemas.microsoft.com/office/drawing/2014/main" id="{49D78606-9DCF-422F-2D9E-F333FB9E3CD5}"/>
                </a:ext>
              </a:extLst>
            </p:cNvPr>
            <p:cNvSpPr/>
            <p:nvPr/>
          </p:nvSpPr>
          <p:spPr>
            <a:xfrm flipH="1">
              <a:off x="2051888" y="1805425"/>
              <a:ext cx="68425" cy="103375"/>
            </a:xfrm>
            <a:custGeom>
              <a:avLst/>
              <a:gdLst/>
              <a:ahLst/>
              <a:cxnLst/>
              <a:rect l="l" t="t" r="r" b="b"/>
              <a:pathLst>
                <a:path w="2737" h="4135" extrusionOk="0">
                  <a:moveTo>
                    <a:pt x="1642" y="1"/>
                  </a:moveTo>
                  <a:cubicBezTo>
                    <a:pt x="1581" y="31"/>
                    <a:pt x="1520" y="31"/>
                    <a:pt x="1520" y="31"/>
                  </a:cubicBezTo>
                  <a:cubicBezTo>
                    <a:pt x="1125" y="122"/>
                    <a:pt x="821" y="457"/>
                    <a:pt x="548" y="761"/>
                  </a:cubicBezTo>
                  <a:cubicBezTo>
                    <a:pt x="122" y="1217"/>
                    <a:pt x="1" y="1946"/>
                    <a:pt x="92" y="2554"/>
                  </a:cubicBezTo>
                  <a:cubicBezTo>
                    <a:pt x="153" y="3010"/>
                    <a:pt x="365" y="3436"/>
                    <a:pt x="608" y="3770"/>
                  </a:cubicBezTo>
                  <a:cubicBezTo>
                    <a:pt x="730" y="3922"/>
                    <a:pt x="943" y="4135"/>
                    <a:pt x="1186" y="4135"/>
                  </a:cubicBezTo>
                  <a:cubicBezTo>
                    <a:pt x="1460" y="4135"/>
                    <a:pt x="1703" y="3952"/>
                    <a:pt x="1916" y="3770"/>
                  </a:cubicBezTo>
                  <a:cubicBezTo>
                    <a:pt x="2311" y="3375"/>
                    <a:pt x="2675" y="2737"/>
                    <a:pt x="2706" y="2159"/>
                  </a:cubicBezTo>
                  <a:cubicBezTo>
                    <a:pt x="2736" y="1673"/>
                    <a:pt x="2615" y="1186"/>
                    <a:pt x="2402" y="730"/>
                  </a:cubicBezTo>
                  <a:cubicBezTo>
                    <a:pt x="2280" y="487"/>
                    <a:pt x="1946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1" name="Google Shape;23408;p77">
              <a:extLst>
                <a:ext uri="{FF2B5EF4-FFF2-40B4-BE49-F238E27FC236}">
                  <a16:creationId xmlns:a16="http://schemas.microsoft.com/office/drawing/2014/main" id="{0C56445E-9AC9-63EA-0011-1B2063E8702B}"/>
                </a:ext>
              </a:extLst>
            </p:cNvPr>
            <p:cNvSpPr/>
            <p:nvPr/>
          </p:nvSpPr>
          <p:spPr>
            <a:xfrm flipH="1">
              <a:off x="1979713" y="1782450"/>
              <a:ext cx="96525" cy="64375"/>
            </a:xfrm>
            <a:custGeom>
              <a:avLst/>
              <a:gdLst/>
              <a:ahLst/>
              <a:cxnLst/>
              <a:rect l="l" t="t" r="r" b="b"/>
              <a:pathLst>
                <a:path w="3861" h="2575" extrusionOk="0">
                  <a:moveTo>
                    <a:pt x="1645" y="0"/>
                  </a:moveTo>
                  <a:cubicBezTo>
                    <a:pt x="1365" y="0"/>
                    <a:pt x="1082" y="55"/>
                    <a:pt x="882" y="130"/>
                  </a:cubicBezTo>
                  <a:cubicBezTo>
                    <a:pt x="608" y="190"/>
                    <a:pt x="1" y="464"/>
                    <a:pt x="1" y="798"/>
                  </a:cubicBezTo>
                  <a:cubicBezTo>
                    <a:pt x="1" y="1193"/>
                    <a:pt x="183" y="1497"/>
                    <a:pt x="456" y="1801"/>
                  </a:cubicBezTo>
                  <a:cubicBezTo>
                    <a:pt x="821" y="2257"/>
                    <a:pt x="1399" y="2440"/>
                    <a:pt x="1976" y="2561"/>
                  </a:cubicBezTo>
                  <a:cubicBezTo>
                    <a:pt x="2042" y="2571"/>
                    <a:pt x="2109" y="2575"/>
                    <a:pt x="2176" y="2575"/>
                  </a:cubicBezTo>
                  <a:cubicBezTo>
                    <a:pt x="2541" y="2575"/>
                    <a:pt x="2914" y="2447"/>
                    <a:pt x="3222" y="2318"/>
                  </a:cubicBezTo>
                  <a:cubicBezTo>
                    <a:pt x="3405" y="2257"/>
                    <a:pt x="3800" y="2014"/>
                    <a:pt x="3830" y="1801"/>
                  </a:cubicBezTo>
                  <a:cubicBezTo>
                    <a:pt x="3861" y="1497"/>
                    <a:pt x="3678" y="1193"/>
                    <a:pt x="3496" y="920"/>
                  </a:cubicBezTo>
                  <a:cubicBezTo>
                    <a:pt x="3222" y="555"/>
                    <a:pt x="2767" y="251"/>
                    <a:pt x="2311" y="99"/>
                  </a:cubicBezTo>
                  <a:cubicBezTo>
                    <a:pt x="2159" y="38"/>
                    <a:pt x="1976" y="8"/>
                    <a:pt x="1824" y="8"/>
                  </a:cubicBezTo>
                  <a:cubicBezTo>
                    <a:pt x="1765" y="3"/>
                    <a:pt x="1705" y="0"/>
                    <a:pt x="16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2" name="Google Shape;23409;p77">
              <a:extLst>
                <a:ext uri="{FF2B5EF4-FFF2-40B4-BE49-F238E27FC236}">
                  <a16:creationId xmlns:a16="http://schemas.microsoft.com/office/drawing/2014/main" id="{A93CCE66-39BF-49BA-4AF1-55F7B46D7DEF}"/>
                </a:ext>
              </a:extLst>
            </p:cNvPr>
            <p:cNvSpPr/>
            <p:nvPr/>
          </p:nvSpPr>
          <p:spPr>
            <a:xfrm flipH="1">
              <a:off x="2070138" y="1722375"/>
              <a:ext cx="94250" cy="92075"/>
            </a:xfrm>
            <a:custGeom>
              <a:avLst/>
              <a:gdLst/>
              <a:ahLst/>
              <a:cxnLst/>
              <a:rect l="l" t="t" r="r" b="b"/>
              <a:pathLst>
                <a:path w="3770" h="3683" extrusionOk="0">
                  <a:moveTo>
                    <a:pt x="851" y="0"/>
                  </a:moveTo>
                  <a:cubicBezTo>
                    <a:pt x="619" y="0"/>
                    <a:pt x="299" y="58"/>
                    <a:pt x="153" y="253"/>
                  </a:cubicBezTo>
                  <a:cubicBezTo>
                    <a:pt x="1" y="466"/>
                    <a:pt x="61" y="922"/>
                    <a:pt x="61" y="1165"/>
                  </a:cubicBezTo>
                  <a:cubicBezTo>
                    <a:pt x="92" y="1742"/>
                    <a:pt x="487" y="2381"/>
                    <a:pt x="852" y="2806"/>
                  </a:cubicBezTo>
                  <a:cubicBezTo>
                    <a:pt x="1247" y="3171"/>
                    <a:pt x="1764" y="3475"/>
                    <a:pt x="2311" y="3596"/>
                  </a:cubicBezTo>
                  <a:cubicBezTo>
                    <a:pt x="2526" y="3639"/>
                    <a:pt x="2725" y="3682"/>
                    <a:pt x="2921" y="3682"/>
                  </a:cubicBezTo>
                  <a:cubicBezTo>
                    <a:pt x="3002" y="3682"/>
                    <a:pt x="3082" y="3675"/>
                    <a:pt x="3162" y="3657"/>
                  </a:cubicBezTo>
                  <a:cubicBezTo>
                    <a:pt x="3283" y="3657"/>
                    <a:pt x="3435" y="3627"/>
                    <a:pt x="3527" y="3566"/>
                  </a:cubicBezTo>
                  <a:cubicBezTo>
                    <a:pt x="3770" y="3201"/>
                    <a:pt x="3739" y="2654"/>
                    <a:pt x="3679" y="2259"/>
                  </a:cubicBezTo>
                  <a:cubicBezTo>
                    <a:pt x="3557" y="1621"/>
                    <a:pt x="3131" y="982"/>
                    <a:pt x="2615" y="587"/>
                  </a:cubicBezTo>
                  <a:cubicBezTo>
                    <a:pt x="2159" y="253"/>
                    <a:pt x="1612" y="71"/>
                    <a:pt x="1034" y="10"/>
                  </a:cubicBezTo>
                  <a:lnTo>
                    <a:pt x="1004" y="10"/>
                  </a:lnTo>
                  <a:cubicBezTo>
                    <a:pt x="961" y="4"/>
                    <a:pt x="909" y="0"/>
                    <a:pt x="8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3" name="Google Shape;23410;p77">
              <a:extLst>
                <a:ext uri="{FF2B5EF4-FFF2-40B4-BE49-F238E27FC236}">
                  <a16:creationId xmlns:a16="http://schemas.microsoft.com/office/drawing/2014/main" id="{9C401366-8CF9-5EF6-E41F-BB5F5B451C24}"/>
                </a:ext>
              </a:extLst>
            </p:cNvPr>
            <p:cNvSpPr/>
            <p:nvPr/>
          </p:nvSpPr>
          <p:spPr>
            <a:xfrm flipH="1">
              <a:off x="2038213" y="1735525"/>
              <a:ext cx="53975" cy="73775"/>
            </a:xfrm>
            <a:custGeom>
              <a:avLst/>
              <a:gdLst/>
              <a:ahLst/>
              <a:cxnLst/>
              <a:rect l="l" t="t" r="r" b="b"/>
              <a:pathLst>
                <a:path w="2159" h="2951" extrusionOk="0">
                  <a:moveTo>
                    <a:pt x="1398" y="1"/>
                  </a:moveTo>
                  <a:cubicBezTo>
                    <a:pt x="1216" y="1"/>
                    <a:pt x="1003" y="61"/>
                    <a:pt x="882" y="153"/>
                  </a:cubicBezTo>
                  <a:cubicBezTo>
                    <a:pt x="517" y="365"/>
                    <a:pt x="243" y="700"/>
                    <a:pt x="91" y="1125"/>
                  </a:cubicBezTo>
                  <a:cubicBezTo>
                    <a:pt x="0" y="1460"/>
                    <a:pt x="0" y="1885"/>
                    <a:pt x="91" y="2219"/>
                  </a:cubicBezTo>
                  <a:cubicBezTo>
                    <a:pt x="180" y="2456"/>
                    <a:pt x="355" y="2950"/>
                    <a:pt x="671" y="2950"/>
                  </a:cubicBezTo>
                  <a:cubicBezTo>
                    <a:pt x="680" y="2950"/>
                    <a:pt x="690" y="2950"/>
                    <a:pt x="699" y="2949"/>
                  </a:cubicBezTo>
                  <a:cubicBezTo>
                    <a:pt x="1459" y="2918"/>
                    <a:pt x="1946" y="2128"/>
                    <a:pt x="2067" y="1460"/>
                  </a:cubicBezTo>
                  <a:cubicBezTo>
                    <a:pt x="2158" y="1064"/>
                    <a:pt x="2006" y="61"/>
                    <a:pt x="14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4" name="Google Shape;23411;p77">
              <a:extLst>
                <a:ext uri="{FF2B5EF4-FFF2-40B4-BE49-F238E27FC236}">
                  <a16:creationId xmlns:a16="http://schemas.microsoft.com/office/drawing/2014/main" id="{AE11156C-C59D-7816-61A0-ABF111A20FB9}"/>
                </a:ext>
              </a:extLst>
            </p:cNvPr>
            <p:cNvSpPr/>
            <p:nvPr/>
          </p:nvSpPr>
          <p:spPr>
            <a:xfrm flipH="1">
              <a:off x="2348263" y="2039275"/>
              <a:ext cx="106400" cy="77450"/>
            </a:xfrm>
            <a:custGeom>
              <a:avLst/>
              <a:gdLst/>
              <a:ahLst/>
              <a:cxnLst/>
              <a:rect l="l" t="t" r="r" b="b"/>
              <a:pathLst>
                <a:path w="4256" h="3098" extrusionOk="0">
                  <a:moveTo>
                    <a:pt x="2798" y="0"/>
                  </a:moveTo>
                  <a:cubicBezTo>
                    <a:pt x="2201" y="0"/>
                    <a:pt x="1530" y="261"/>
                    <a:pt x="1034" y="647"/>
                  </a:cubicBezTo>
                  <a:cubicBezTo>
                    <a:pt x="669" y="951"/>
                    <a:pt x="365" y="1407"/>
                    <a:pt x="183" y="1863"/>
                  </a:cubicBezTo>
                  <a:cubicBezTo>
                    <a:pt x="122" y="2045"/>
                    <a:pt x="0" y="2532"/>
                    <a:pt x="152" y="2744"/>
                  </a:cubicBezTo>
                  <a:cubicBezTo>
                    <a:pt x="335" y="2957"/>
                    <a:pt x="760" y="3048"/>
                    <a:pt x="1034" y="3079"/>
                  </a:cubicBezTo>
                  <a:cubicBezTo>
                    <a:pt x="1139" y="3091"/>
                    <a:pt x="1247" y="3097"/>
                    <a:pt x="1356" y="3097"/>
                  </a:cubicBezTo>
                  <a:cubicBezTo>
                    <a:pt x="1781" y="3097"/>
                    <a:pt x="2221" y="3005"/>
                    <a:pt x="2584" y="2836"/>
                  </a:cubicBezTo>
                  <a:cubicBezTo>
                    <a:pt x="3192" y="2592"/>
                    <a:pt x="3648" y="2015"/>
                    <a:pt x="3922" y="1437"/>
                  </a:cubicBezTo>
                  <a:cubicBezTo>
                    <a:pt x="4043" y="1164"/>
                    <a:pt x="4256" y="556"/>
                    <a:pt x="3952" y="343"/>
                  </a:cubicBezTo>
                  <a:cubicBezTo>
                    <a:pt x="3648" y="100"/>
                    <a:pt x="3314" y="39"/>
                    <a:pt x="2979" y="9"/>
                  </a:cubicBezTo>
                  <a:cubicBezTo>
                    <a:pt x="2920" y="3"/>
                    <a:pt x="2859" y="0"/>
                    <a:pt x="2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5" name="Google Shape;23412;p77">
              <a:extLst>
                <a:ext uri="{FF2B5EF4-FFF2-40B4-BE49-F238E27FC236}">
                  <a16:creationId xmlns:a16="http://schemas.microsoft.com/office/drawing/2014/main" id="{E9D63725-60B3-5B26-D8CE-380642816624}"/>
                </a:ext>
              </a:extLst>
            </p:cNvPr>
            <p:cNvSpPr/>
            <p:nvPr/>
          </p:nvSpPr>
          <p:spPr>
            <a:xfrm flipH="1">
              <a:off x="2330788" y="2063800"/>
              <a:ext cx="68400" cy="103375"/>
            </a:xfrm>
            <a:custGeom>
              <a:avLst/>
              <a:gdLst/>
              <a:ahLst/>
              <a:cxnLst/>
              <a:rect l="l" t="t" r="r" b="b"/>
              <a:pathLst>
                <a:path w="2736" h="4135" extrusionOk="0">
                  <a:moveTo>
                    <a:pt x="1642" y="0"/>
                  </a:moveTo>
                  <a:cubicBezTo>
                    <a:pt x="1551" y="0"/>
                    <a:pt x="1520" y="0"/>
                    <a:pt x="1520" y="31"/>
                  </a:cubicBezTo>
                  <a:cubicBezTo>
                    <a:pt x="1095" y="122"/>
                    <a:pt x="791" y="456"/>
                    <a:pt x="517" y="760"/>
                  </a:cubicBezTo>
                  <a:cubicBezTo>
                    <a:pt x="122" y="1216"/>
                    <a:pt x="0" y="1946"/>
                    <a:pt x="61" y="2554"/>
                  </a:cubicBezTo>
                  <a:cubicBezTo>
                    <a:pt x="152" y="3010"/>
                    <a:pt x="335" y="3435"/>
                    <a:pt x="608" y="3769"/>
                  </a:cubicBezTo>
                  <a:cubicBezTo>
                    <a:pt x="699" y="3921"/>
                    <a:pt x="943" y="4134"/>
                    <a:pt x="1155" y="4134"/>
                  </a:cubicBezTo>
                  <a:cubicBezTo>
                    <a:pt x="1429" y="4134"/>
                    <a:pt x="1703" y="3952"/>
                    <a:pt x="1885" y="3769"/>
                  </a:cubicBezTo>
                  <a:cubicBezTo>
                    <a:pt x="2310" y="3374"/>
                    <a:pt x="2645" y="2736"/>
                    <a:pt x="2675" y="2159"/>
                  </a:cubicBezTo>
                  <a:cubicBezTo>
                    <a:pt x="2736" y="1672"/>
                    <a:pt x="2614" y="1186"/>
                    <a:pt x="2402" y="730"/>
                  </a:cubicBezTo>
                  <a:cubicBezTo>
                    <a:pt x="2280" y="487"/>
                    <a:pt x="1915" y="0"/>
                    <a:pt x="16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6" name="Google Shape;23413;p77">
              <a:extLst>
                <a:ext uri="{FF2B5EF4-FFF2-40B4-BE49-F238E27FC236}">
                  <a16:creationId xmlns:a16="http://schemas.microsoft.com/office/drawing/2014/main" id="{179BCD7F-6C9F-90DF-BEE7-E5F25C55F941}"/>
                </a:ext>
              </a:extLst>
            </p:cNvPr>
            <p:cNvSpPr/>
            <p:nvPr/>
          </p:nvSpPr>
          <p:spPr>
            <a:xfrm flipH="1">
              <a:off x="2258588" y="2040250"/>
              <a:ext cx="97300" cy="64200"/>
            </a:xfrm>
            <a:custGeom>
              <a:avLst/>
              <a:gdLst/>
              <a:ahLst/>
              <a:cxnLst/>
              <a:rect l="l" t="t" r="r" b="b"/>
              <a:pathLst>
                <a:path w="3892" h="2568" extrusionOk="0">
                  <a:moveTo>
                    <a:pt x="1825" y="0"/>
                  </a:moveTo>
                  <a:cubicBezTo>
                    <a:pt x="1490" y="0"/>
                    <a:pt x="1156" y="31"/>
                    <a:pt x="882" y="122"/>
                  </a:cubicBezTo>
                  <a:cubicBezTo>
                    <a:pt x="609" y="183"/>
                    <a:pt x="1" y="456"/>
                    <a:pt x="1" y="790"/>
                  </a:cubicBezTo>
                  <a:cubicBezTo>
                    <a:pt x="1" y="1186"/>
                    <a:pt x="214" y="1490"/>
                    <a:pt x="457" y="1793"/>
                  </a:cubicBezTo>
                  <a:cubicBezTo>
                    <a:pt x="852" y="2249"/>
                    <a:pt x="1430" y="2432"/>
                    <a:pt x="1977" y="2553"/>
                  </a:cubicBezTo>
                  <a:cubicBezTo>
                    <a:pt x="2043" y="2563"/>
                    <a:pt x="2109" y="2567"/>
                    <a:pt x="2176" y="2567"/>
                  </a:cubicBezTo>
                  <a:cubicBezTo>
                    <a:pt x="2542" y="2567"/>
                    <a:pt x="2919" y="2439"/>
                    <a:pt x="3253" y="2310"/>
                  </a:cubicBezTo>
                  <a:cubicBezTo>
                    <a:pt x="3436" y="2249"/>
                    <a:pt x="3800" y="2006"/>
                    <a:pt x="3861" y="1793"/>
                  </a:cubicBezTo>
                  <a:cubicBezTo>
                    <a:pt x="3892" y="1490"/>
                    <a:pt x="3709" y="1186"/>
                    <a:pt x="3496" y="912"/>
                  </a:cubicBezTo>
                  <a:cubicBezTo>
                    <a:pt x="3253" y="517"/>
                    <a:pt x="2797" y="213"/>
                    <a:pt x="2341" y="61"/>
                  </a:cubicBezTo>
                  <a:cubicBezTo>
                    <a:pt x="2189" y="31"/>
                    <a:pt x="1977" y="0"/>
                    <a:pt x="18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7" name="Google Shape;23414;p77">
              <a:extLst>
                <a:ext uri="{FF2B5EF4-FFF2-40B4-BE49-F238E27FC236}">
                  <a16:creationId xmlns:a16="http://schemas.microsoft.com/office/drawing/2014/main" id="{2084FDC4-3869-EC16-744F-901A233C32AC}"/>
                </a:ext>
              </a:extLst>
            </p:cNvPr>
            <p:cNvSpPr/>
            <p:nvPr/>
          </p:nvSpPr>
          <p:spPr>
            <a:xfrm flipH="1">
              <a:off x="2349013" y="1980200"/>
              <a:ext cx="95000" cy="91525"/>
            </a:xfrm>
            <a:custGeom>
              <a:avLst/>
              <a:gdLst/>
              <a:ahLst/>
              <a:cxnLst/>
              <a:rect l="l" t="t" r="r" b="b"/>
              <a:pathLst>
                <a:path w="3800" h="3661" extrusionOk="0">
                  <a:moveTo>
                    <a:pt x="1033" y="1"/>
                  </a:moveTo>
                  <a:cubicBezTo>
                    <a:pt x="790" y="1"/>
                    <a:pt x="304" y="1"/>
                    <a:pt x="152" y="244"/>
                  </a:cubicBezTo>
                  <a:cubicBezTo>
                    <a:pt x="0" y="457"/>
                    <a:pt x="61" y="913"/>
                    <a:pt x="61" y="1156"/>
                  </a:cubicBezTo>
                  <a:cubicBezTo>
                    <a:pt x="122" y="1703"/>
                    <a:pt x="486" y="2372"/>
                    <a:pt x="881" y="2767"/>
                  </a:cubicBezTo>
                  <a:cubicBezTo>
                    <a:pt x="1246" y="3162"/>
                    <a:pt x="1793" y="3466"/>
                    <a:pt x="2310" y="3588"/>
                  </a:cubicBezTo>
                  <a:cubicBezTo>
                    <a:pt x="2533" y="3632"/>
                    <a:pt x="2739" y="3660"/>
                    <a:pt x="2953" y="3660"/>
                  </a:cubicBezTo>
                  <a:cubicBezTo>
                    <a:pt x="3031" y="3660"/>
                    <a:pt x="3110" y="3657"/>
                    <a:pt x="3192" y="3648"/>
                  </a:cubicBezTo>
                  <a:cubicBezTo>
                    <a:pt x="3313" y="3648"/>
                    <a:pt x="3465" y="3618"/>
                    <a:pt x="3526" y="3527"/>
                  </a:cubicBezTo>
                  <a:cubicBezTo>
                    <a:pt x="3799" y="3192"/>
                    <a:pt x="3769" y="2615"/>
                    <a:pt x="3678" y="2250"/>
                  </a:cubicBezTo>
                  <a:cubicBezTo>
                    <a:pt x="3556" y="1612"/>
                    <a:pt x="3161" y="943"/>
                    <a:pt x="2614" y="578"/>
                  </a:cubicBezTo>
                  <a:cubicBezTo>
                    <a:pt x="2158" y="214"/>
                    <a:pt x="1641" y="31"/>
                    <a:pt x="10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8" name="Google Shape;23415;p77">
              <a:extLst>
                <a:ext uri="{FF2B5EF4-FFF2-40B4-BE49-F238E27FC236}">
                  <a16:creationId xmlns:a16="http://schemas.microsoft.com/office/drawing/2014/main" id="{BE82E5DB-82B0-A387-E4AC-2EDECD6FC2D3}"/>
                </a:ext>
              </a:extLst>
            </p:cNvPr>
            <p:cNvSpPr/>
            <p:nvPr/>
          </p:nvSpPr>
          <p:spPr>
            <a:xfrm flipH="1">
              <a:off x="2317863" y="1992375"/>
              <a:ext cx="53975" cy="74525"/>
            </a:xfrm>
            <a:custGeom>
              <a:avLst/>
              <a:gdLst/>
              <a:ahLst/>
              <a:cxnLst/>
              <a:rect l="l" t="t" r="r" b="b"/>
              <a:pathLst>
                <a:path w="2159" h="2981" extrusionOk="0">
                  <a:moveTo>
                    <a:pt x="1399" y="0"/>
                  </a:moveTo>
                  <a:cubicBezTo>
                    <a:pt x="1216" y="0"/>
                    <a:pt x="1034" y="91"/>
                    <a:pt x="912" y="152"/>
                  </a:cubicBezTo>
                  <a:cubicBezTo>
                    <a:pt x="548" y="395"/>
                    <a:pt x="274" y="730"/>
                    <a:pt x="122" y="1155"/>
                  </a:cubicBezTo>
                  <a:cubicBezTo>
                    <a:pt x="1" y="1490"/>
                    <a:pt x="1" y="1915"/>
                    <a:pt x="122" y="2250"/>
                  </a:cubicBezTo>
                  <a:cubicBezTo>
                    <a:pt x="181" y="2457"/>
                    <a:pt x="384" y="2980"/>
                    <a:pt x="703" y="2980"/>
                  </a:cubicBezTo>
                  <a:cubicBezTo>
                    <a:pt x="712" y="2980"/>
                    <a:pt x="721" y="2980"/>
                    <a:pt x="730" y="2979"/>
                  </a:cubicBezTo>
                  <a:cubicBezTo>
                    <a:pt x="1490" y="2949"/>
                    <a:pt x="1976" y="2128"/>
                    <a:pt x="2098" y="1490"/>
                  </a:cubicBezTo>
                  <a:cubicBezTo>
                    <a:pt x="2159" y="1064"/>
                    <a:pt x="2007" y="91"/>
                    <a:pt x="14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19" name="Google Shape;23416;p77">
              <a:extLst>
                <a:ext uri="{FF2B5EF4-FFF2-40B4-BE49-F238E27FC236}">
                  <a16:creationId xmlns:a16="http://schemas.microsoft.com/office/drawing/2014/main" id="{3A5C3C6B-3FE6-4AC2-4405-BC2DCBF33A68}"/>
                </a:ext>
              </a:extLst>
            </p:cNvPr>
            <p:cNvSpPr/>
            <p:nvPr/>
          </p:nvSpPr>
          <p:spPr>
            <a:xfrm flipH="1">
              <a:off x="2785963" y="1840400"/>
              <a:ext cx="139825" cy="85125"/>
            </a:xfrm>
            <a:custGeom>
              <a:avLst/>
              <a:gdLst/>
              <a:ahLst/>
              <a:cxnLst/>
              <a:rect l="l" t="t" r="r" b="b"/>
              <a:pathLst>
                <a:path w="5593" h="3405" extrusionOk="0">
                  <a:moveTo>
                    <a:pt x="3070" y="0"/>
                  </a:moveTo>
                  <a:cubicBezTo>
                    <a:pt x="3040" y="61"/>
                    <a:pt x="3009" y="61"/>
                    <a:pt x="2949" y="61"/>
                  </a:cubicBezTo>
                  <a:cubicBezTo>
                    <a:pt x="2645" y="61"/>
                    <a:pt x="2310" y="122"/>
                    <a:pt x="2037" y="213"/>
                  </a:cubicBezTo>
                  <a:cubicBezTo>
                    <a:pt x="1459" y="365"/>
                    <a:pt x="882" y="760"/>
                    <a:pt x="517" y="1216"/>
                  </a:cubicBezTo>
                  <a:cubicBezTo>
                    <a:pt x="365" y="1429"/>
                    <a:pt x="0" y="1885"/>
                    <a:pt x="122" y="2128"/>
                  </a:cubicBezTo>
                  <a:cubicBezTo>
                    <a:pt x="243" y="2401"/>
                    <a:pt x="456" y="2645"/>
                    <a:pt x="699" y="2797"/>
                  </a:cubicBezTo>
                  <a:cubicBezTo>
                    <a:pt x="1368" y="3252"/>
                    <a:pt x="2097" y="3404"/>
                    <a:pt x="2949" y="3404"/>
                  </a:cubicBezTo>
                  <a:cubicBezTo>
                    <a:pt x="3587" y="3404"/>
                    <a:pt x="4316" y="3009"/>
                    <a:pt x="4742" y="2645"/>
                  </a:cubicBezTo>
                  <a:cubicBezTo>
                    <a:pt x="5015" y="2401"/>
                    <a:pt x="5228" y="2189"/>
                    <a:pt x="5411" y="1885"/>
                  </a:cubicBezTo>
                  <a:cubicBezTo>
                    <a:pt x="5471" y="1763"/>
                    <a:pt x="5593" y="1459"/>
                    <a:pt x="5502" y="1307"/>
                  </a:cubicBezTo>
                  <a:cubicBezTo>
                    <a:pt x="5289" y="821"/>
                    <a:pt x="4863" y="547"/>
                    <a:pt x="4377" y="304"/>
                  </a:cubicBezTo>
                  <a:cubicBezTo>
                    <a:pt x="3952" y="122"/>
                    <a:pt x="3526" y="61"/>
                    <a:pt x="30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0" name="Google Shape;23417;p77">
              <a:extLst>
                <a:ext uri="{FF2B5EF4-FFF2-40B4-BE49-F238E27FC236}">
                  <a16:creationId xmlns:a16="http://schemas.microsoft.com/office/drawing/2014/main" id="{0640160F-2FE7-EFC6-66A6-235B7DB23901}"/>
                </a:ext>
              </a:extLst>
            </p:cNvPr>
            <p:cNvSpPr/>
            <p:nvPr/>
          </p:nvSpPr>
          <p:spPr>
            <a:xfrm flipH="1">
              <a:off x="2781388" y="1874425"/>
              <a:ext cx="88175" cy="119550"/>
            </a:xfrm>
            <a:custGeom>
              <a:avLst/>
              <a:gdLst/>
              <a:ahLst/>
              <a:cxnLst/>
              <a:rect l="l" t="t" r="r" b="b"/>
              <a:pathLst>
                <a:path w="3527" h="4782" extrusionOk="0">
                  <a:moveTo>
                    <a:pt x="2979" y="1"/>
                  </a:moveTo>
                  <a:cubicBezTo>
                    <a:pt x="1909" y="1"/>
                    <a:pt x="890" y="901"/>
                    <a:pt x="426" y="1800"/>
                  </a:cubicBezTo>
                  <a:cubicBezTo>
                    <a:pt x="122" y="2408"/>
                    <a:pt x="0" y="3168"/>
                    <a:pt x="122" y="3867"/>
                  </a:cubicBezTo>
                  <a:cubicBezTo>
                    <a:pt x="152" y="4110"/>
                    <a:pt x="244" y="4353"/>
                    <a:pt x="396" y="4566"/>
                  </a:cubicBezTo>
                  <a:cubicBezTo>
                    <a:pt x="426" y="4627"/>
                    <a:pt x="487" y="4779"/>
                    <a:pt x="548" y="4779"/>
                  </a:cubicBezTo>
                  <a:cubicBezTo>
                    <a:pt x="580" y="4781"/>
                    <a:pt x="613" y="4782"/>
                    <a:pt x="646" y="4782"/>
                  </a:cubicBezTo>
                  <a:cubicBezTo>
                    <a:pt x="1703" y="4782"/>
                    <a:pt x="2690" y="3841"/>
                    <a:pt x="3162" y="2986"/>
                  </a:cubicBezTo>
                  <a:cubicBezTo>
                    <a:pt x="3344" y="2651"/>
                    <a:pt x="3466" y="2195"/>
                    <a:pt x="3496" y="1800"/>
                  </a:cubicBezTo>
                  <a:cubicBezTo>
                    <a:pt x="3526" y="1496"/>
                    <a:pt x="3526" y="1192"/>
                    <a:pt x="3526" y="919"/>
                  </a:cubicBezTo>
                  <a:cubicBezTo>
                    <a:pt x="3526" y="706"/>
                    <a:pt x="3496" y="524"/>
                    <a:pt x="3435" y="311"/>
                  </a:cubicBezTo>
                  <a:cubicBezTo>
                    <a:pt x="3435" y="280"/>
                    <a:pt x="3344" y="68"/>
                    <a:pt x="3314" y="68"/>
                  </a:cubicBezTo>
                  <a:cubicBezTo>
                    <a:pt x="3222" y="68"/>
                    <a:pt x="3192" y="68"/>
                    <a:pt x="3131" y="7"/>
                  </a:cubicBezTo>
                  <a:cubicBezTo>
                    <a:pt x="3080" y="3"/>
                    <a:pt x="3030" y="1"/>
                    <a:pt x="29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1" name="Google Shape;23418;p77">
              <a:extLst>
                <a:ext uri="{FF2B5EF4-FFF2-40B4-BE49-F238E27FC236}">
                  <a16:creationId xmlns:a16="http://schemas.microsoft.com/office/drawing/2014/main" id="{6D93E151-2A21-8B03-8A7B-26C3B88A907A}"/>
                </a:ext>
              </a:extLst>
            </p:cNvPr>
            <p:cNvSpPr/>
            <p:nvPr/>
          </p:nvSpPr>
          <p:spPr>
            <a:xfrm flipH="1">
              <a:off x="2727438" y="1885225"/>
              <a:ext cx="77525" cy="91925"/>
            </a:xfrm>
            <a:custGeom>
              <a:avLst/>
              <a:gdLst/>
              <a:ahLst/>
              <a:cxnLst/>
              <a:rect l="l" t="t" r="r" b="b"/>
              <a:pathLst>
                <a:path w="3101" h="3677" extrusionOk="0">
                  <a:moveTo>
                    <a:pt x="790" y="0"/>
                  </a:moveTo>
                  <a:cubicBezTo>
                    <a:pt x="578" y="0"/>
                    <a:pt x="395" y="31"/>
                    <a:pt x="274" y="183"/>
                  </a:cubicBezTo>
                  <a:cubicBezTo>
                    <a:pt x="30" y="456"/>
                    <a:pt x="0" y="882"/>
                    <a:pt x="0" y="1216"/>
                  </a:cubicBezTo>
                  <a:cubicBezTo>
                    <a:pt x="0" y="1763"/>
                    <a:pt x="152" y="2371"/>
                    <a:pt x="517" y="2766"/>
                  </a:cubicBezTo>
                  <a:cubicBezTo>
                    <a:pt x="912" y="3222"/>
                    <a:pt x="1398" y="3526"/>
                    <a:pt x="1976" y="3648"/>
                  </a:cubicBezTo>
                  <a:cubicBezTo>
                    <a:pt x="2059" y="3666"/>
                    <a:pt x="2153" y="3676"/>
                    <a:pt x="2249" y="3676"/>
                  </a:cubicBezTo>
                  <a:cubicBezTo>
                    <a:pt x="2472" y="3676"/>
                    <a:pt x="2709" y="3623"/>
                    <a:pt x="2857" y="3496"/>
                  </a:cubicBezTo>
                  <a:cubicBezTo>
                    <a:pt x="3040" y="3314"/>
                    <a:pt x="3040" y="2888"/>
                    <a:pt x="3070" y="2614"/>
                  </a:cubicBezTo>
                  <a:cubicBezTo>
                    <a:pt x="3100" y="2067"/>
                    <a:pt x="2888" y="1490"/>
                    <a:pt x="2584" y="1034"/>
                  </a:cubicBezTo>
                  <a:cubicBezTo>
                    <a:pt x="2280" y="639"/>
                    <a:pt x="1854" y="304"/>
                    <a:pt x="1398" y="152"/>
                  </a:cubicBezTo>
                  <a:cubicBezTo>
                    <a:pt x="1246" y="122"/>
                    <a:pt x="1034" y="31"/>
                    <a:pt x="7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2" name="Google Shape;23419;p77">
              <a:extLst>
                <a:ext uri="{FF2B5EF4-FFF2-40B4-BE49-F238E27FC236}">
                  <a16:creationId xmlns:a16="http://schemas.microsoft.com/office/drawing/2014/main" id="{2169443E-3565-1CAB-5479-7F674AD6BCE3}"/>
                </a:ext>
              </a:extLst>
            </p:cNvPr>
            <p:cNvSpPr/>
            <p:nvPr/>
          </p:nvSpPr>
          <p:spPr>
            <a:xfrm flipH="1">
              <a:off x="2782913" y="1798600"/>
              <a:ext cx="61575" cy="81100"/>
            </a:xfrm>
            <a:custGeom>
              <a:avLst/>
              <a:gdLst/>
              <a:ahLst/>
              <a:cxnLst/>
              <a:rect l="l" t="t" r="r" b="b"/>
              <a:pathLst>
                <a:path w="2463" h="3244" extrusionOk="0">
                  <a:moveTo>
                    <a:pt x="730" y="0"/>
                  </a:moveTo>
                  <a:cubicBezTo>
                    <a:pt x="669" y="0"/>
                    <a:pt x="548" y="61"/>
                    <a:pt x="487" y="92"/>
                  </a:cubicBezTo>
                  <a:cubicBezTo>
                    <a:pt x="244" y="213"/>
                    <a:pt x="152" y="517"/>
                    <a:pt x="92" y="730"/>
                  </a:cubicBezTo>
                  <a:cubicBezTo>
                    <a:pt x="0" y="1186"/>
                    <a:pt x="31" y="1672"/>
                    <a:pt x="213" y="2098"/>
                  </a:cubicBezTo>
                  <a:cubicBezTo>
                    <a:pt x="456" y="2584"/>
                    <a:pt x="973" y="3101"/>
                    <a:pt x="1490" y="3192"/>
                  </a:cubicBezTo>
                  <a:cubicBezTo>
                    <a:pt x="1581" y="3218"/>
                    <a:pt x="1721" y="3244"/>
                    <a:pt x="1862" y="3244"/>
                  </a:cubicBezTo>
                  <a:cubicBezTo>
                    <a:pt x="2051" y="3244"/>
                    <a:pt x="2241" y="3197"/>
                    <a:pt x="2311" y="3040"/>
                  </a:cubicBezTo>
                  <a:cubicBezTo>
                    <a:pt x="2463" y="2706"/>
                    <a:pt x="2402" y="2341"/>
                    <a:pt x="2402" y="1976"/>
                  </a:cubicBezTo>
                  <a:cubicBezTo>
                    <a:pt x="2371" y="1368"/>
                    <a:pt x="2037" y="821"/>
                    <a:pt x="1581" y="426"/>
                  </a:cubicBezTo>
                  <a:cubicBezTo>
                    <a:pt x="1399" y="274"/>
                    <a:pt x="1034" y="61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3" name="Google Shape;23420;p77">
              <a:extLst>
                <a:ext uri="{FF2B5EF4-FFF2-40B4-BE49-F238E27FC236}">
                  <a16:creationId xmlns:a16="http://schemas.microsoft.com/office/drawing/2014/main" id="{DD8AD7F8-386E-1CC3-242E-D9B760313778}"/>
                </a:ext>
              </a:extLst>
            </p:cNvPr>
            <p:cNvSpPr/>
            <p:nvPr/>
          </p:nvSpPr>
          <p:spPr>
            <a:xfrm flipH="1">
              <a:off x="2699313" y="1813800"/>
              <a:ext cx="93500" cy="73775"/>
            </a:xfrm>
            <a:custGeom>
              <a:avLst/>
              <a:gdLst/>
              <a:ahLst/>
              <a:cxnLst/>
              <a:rect l="l" t="t" r="r" b="b"/>
              <a:pathLst>
                <a:path w="3740" h="2951" extrusionOk="0">
                  <a:moveTo>
                    <a:pt x="3739" y="0"/>
                  </a:moveTo>
                  <a:lnTo>
                    <a:pt x="3739" y="0"/>
                  </a:lnTo>
                  <a:cubicBezTo>
                    <a:pt x="2949" y="61"/>
                    <a:pt x="2189" y="243"/>
                    <a:pt x="1490" y="669"/>
                  </a:cubicBezTo>
                  <a:cubicBezTo>
                    <a:pt x="1125" y="882"/>
                    <a:pt x="821" y="1216"/>
                    <a:pt x="578" y="1611"/>
                  </a:cubicBezTo>
                  <a:cubicBezTo>
                    <a:pt x="304" y="2006"/>
                    <a:pt x="92" y="2432"/>
                    <a:pt x="0" y="2949"/>
                  </a:cubicBezTo>
                  <a:cubicBezTo>
                    <a:pt x="42" y="2950"/>
                    <a:pt x="84" y="2951"/>
                    <a:pt x="125" y="2951"/>
                  </a:cubicBezTo>
                  <a:cubicBezTo>
                    <a:pt x="1082" y="2951"/>
                    <a:pt x="1976" y="2616"/>
                    <a:pt x="2675" y="1946"/>
                  </a:cubicBezTo>
                  <a:cubicBezTo>
                    <a:pt x="3192" y="1459"/>
                    <a:pt x="3557" y="730"/>
                    <a:pt x="37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4" name="Google Shape;23421;p77">
              <a:extLst>
                <a:ext uri="{FF2B5EF4-FFF2-40B4-BE49-F238E27FC236}">
                  <a16:creationId xmlns:a16="http://schemas.microsoft.com/office/drawing/2014/main" id="{B5BDB091-1C84-FD07-BE98-C67FFE9E38EC}"/>
                </a:ext>
              </a:extLst>
            </p:cNvPr>
            <p:cNvSpPr/>
            <p:nvPr/>
          </p:nvSpPr>
          <p:spPr>
            <a:xfrm flipH="1">
              <a:off x="4127163" y="2104825"/>
              <a:ext cx="139850" cy="84375"/>
            </a:xfrm>
            <a:custGeom>
              <a:avLst/>
              <a:gdLst/>
              <a:ahLst/>
              <a:cxnLst/>
              <a:rect l="l" t="t" r="r" b="b"/>
              <a:pathLst>
                <a:path w="5594" h="3375" extrusionOk="0">
                  <a:moveTo>
                    <a:pt x="3101" y="1"/>
                  </a:moveTo>
                  <a:cubicBezTo>
                    <a:pt x="3101" y="31"/>
                    <a:pt x="3010" y="31"/>
                    <a:pt x="2949" y="31"/>
                  </a:cubicBezTo>
                  <a:cubicBezTo>
                    <a:pt x="2645" y="31"/>
                    <a:pt x="2341" y="92"/>
                    <a:pt x="2037" y="183"/>
                  </a:cubicBezTo>
                  <a:cubicBezTo>
                    <a:pt x="1460" y="335"/>
                    <a:pt x="882" y="761"/>
                    <a:pt x="517" y="1217"/>
                  </a:cubicBezTo>
                  <a:cubicBezTo>
                    <a:pt x="365" y="1399"/>
                    <a:pt x="1" y="1855"/>
                    <a:pt x="122" y="2128"/>
                  </a:cubicBezTo>
                  <a:cubicBezTo>
                    <a:pt x="244" y="2372"/>
                    <a:pt x="457" y="2615"/>
                    <a:pt x="700" y="2767"/>
                  </a:cubicBezTo>
                  <a:cubicBezTo>
                    <a:pt x="1369" y="3223"/>
                    <a:pt x="2098" y="3375"/>
                    <a:pt x="2949" y="3375"/>
                  </a:cubicBezTo>
                  <a:cubicBezTo>
                    <a:pt x="3587" y="3375"/>
                    <a:pt x="4317" y="2980"/>
                    <a:pt x="4773" y="2615"/>
                  </a:cubicBezTo>
                  <a:cubicBezTo>
                    <a:pt x="5016" y="2372"/>
                    <a:pt x="5229" y="2159"/>
                    <a:pt x="5411" y="1855"/>
                  </a:cubicBezTo>
                  <a:cubicBezTo>
                    <a:pt x="5472" y="1733"/>
                    <a:pt x="5594" y="1429"/>
                    <a:pt x="5533" y="1277"/>
                  </a:cubicBezTo>
                  <a:cubicBezTo>
                    <a:pt x="5290" y="791"/>
                    <a:pt x="4864" y="518"/>
                    <a:pt x="4378" y="305"/>
                  </a:cubicBezTo>
                  <a:cubicBezTo>
                    <a:pt x="3952" y="92"/>
                    <a:pt x="3557" y="31"/>
                    <a:pt x="3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5" name="Google Shape;23422;p77">
              <a:extLst>
                <a:ext uri="{FF2B5EF4-FFF2-40B4-BE49-F238E27FC236}">
                  <a16:creationId xmlns:a16="http://schemas.microsoft.com/office/drawing/2014/main" id="{AA623392-EDE3-0F11-7C87-B2E1466B96D1}"/>
                </a:ext>
              </a:extLst>
            </p:cNvPr>
            <p:cNvSpPr/>
            <p:nvPr/>
          </p:nvSpPr>
          <p:spPr>
            <a:xfrm flipH="1">
              <a:off x="4121838" y="2138750"/>
              <a:ext cx="88175" cy="119000"/>
            </a:xfrm>
            <a:custGeom>
              <a:avLst/>
              <a:gdLst/>
              <a:ahLst/>
              <a:cxnLst/>
              <a:rect l="l" t="t" r="r" b="b"/>
              <a:pathLst>
                <a:path w="3527" h="4760" extrusionOk="0">
                  <a:moveTo>
                    <a:pt x="2938" y="1"/>
                  </a:moveTo>
                  <a:cubicBezTo>
                    <a:pt x="1903" y="1"/>
                    <a:pt x="855" y="889"/>
                    <a:pt x="426" y="1805"/>
                  </a:cubicBezTo>
                  <a:cubicBezTo>
                    <a:pt x="122" y="2413"/>
                    <a:pt x="0" y="3173"/>
                    <a:pt x="122" y="3841"/>
                  </a:cubicBezTo>
                  <a:cubicBezTo>
                    <a:pt x="152" y="4115"/>
                    <a:pt x="244" y="4328"/>
                    <a:pt x="396" y="4571"/>
                  </a:cubicBezTo>
                  <a:cubicBezTo>
                    <a:pt x="426" y="4601"/>
                    <a:pt x="517" y="4753"/>
                    <a:pt x="548" y="4753"/>
                  </a:cubicBezTo>
                  <a:cubicBezTo>
                    <a:pt x="594" y="4757"/>
                    <a:pt x="641" y="4759"/>
                    <a:pt x="687" y="4759"/>
                  </a:cubicBezTo>
                  <a:cubicBezTo>
                    <a:pt x="1729" y="4759"/>
                    <a:pt x="2696" y="3804"/>
                    <a:pt x="3162" y="2960"/>
                  </a:cubicBezTo>
                  <a:cubicBezTo>
                    <a:pt x="3344" y="2626"/>
                    <a:pt x="3466" y="2170"/>
                    <a:pt x="3496" y="1805"/>
                  </a:cubicBezTo>
                  <a:cubicBezTo>
                    <a:pt x="3526" y="1501"/>
                    <a:pt x="3526" y="1197"/>
                    <a:pt x="3526" y="923"/>
                  </a:cubicBezTo>
                  <a:cubicBezTo>
                    <a:pt x="3526" y="680"/>
                    <a:pt x="3496" y="498"/>
                    <a:pt x="3435" y="316"/>
                  </a:cubicBezTo>
                  <a:cubicBezTo>
                    <a:pt x="3435" y="285"/>
                    <a:pt x="3344" y="42"/>
                    <a:pt x="3314" y="42"/>
                  </a:cubicBezTo>
                  <a:cubicBezTo>
                    <a:pt x="3222" y="42"/>
                    <a:pt x="3192" y="42"/>
                    <a:pt x="3131" y="12"/>
                  </a:cubicBezTo>
                  <a:cubicBezTo>
                    <a:pt x="3067" y="4"/>
                    <a:pt x="3002" y="1"/>
                    <a:pt x="29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6" name="Google Shape;23423;p77">
              <a:extLst>
                <a:ext uri="{FF2B5EF4-FFF2-40B4-BE49-F238E27FC236}">
                  <a16:creationId xmlns:a16="http://schemas.microsoft.com/office/drawing/2014/main" id="{4B444D4D-20C3-A659-481C-05484CE97F09}"/>
                </a:ext>
              </a:extLst>
            </p:cNvPr>
            <p:cNvSpPr/>
            <p:nvPr/>
          </p:nvSpPr>
          <p:spPr>
            <a:xfrm flipH="1">
              <a:off x="4067888" y="2148900"/>
              <a:ext cx="78300" cy="92425"/>
            </a:xfrm>
            <a:custGeom>
              <a:avLst/>
              <a:gdLst/>
              <a:ahLst/>
              <a:cxnLst/>
              <a:rect l="l" t="t" r="r" b="b"/>
              <a:pathLst>
                <a:path w="3132" h="3697" extrusionOk="0">
                  <a:moveTo>
                    <a:pt x="791" y="1"/>
                  </a:moveTo>
                  <a:cubicBezTo>
                    <a:pt x="609" y="1"/>
                    <a:pt x="426" y="62"/>
                    <a:pt x="274" y="213"/>
                  </a:cubicBezTo>
                  <a:cubicBezTo>
                    <a:pt x="31" y="457"/>
                    <a:pt x="1" y="882"/>
                    <a:pt x="1" y="1217"/>
                  </a:cubicBezTo>
                  <a:cubicBezTo>
                    <a:pt x="1" y="1764"/>
                    <a:pt x="153" y="2372"/>
                    <a:pt x="548" y="2797"/>
                  </a:cubicBezTo>
                  <a:cubicBezTo>
                    <a:pt x="913" y="3253"/>
                    <a:pt x="1399" y="3557"/>
                    <a:pt x="1976" y="3648"/>
                  </a:cubicBezTo>
                  <a:cubicBezTo>
                    <a:pt x="2071" y="3680"/>
                    <a:pt x="2183" y="3697"/>
                    <a:pt x="2298" y="3697"/>
                  </a:cubicBezTo>
                  <a:cubicBezTo>
                    <a:pt x="2515" y="3697"/>
                    <a:pt x="2738" y="3636"/>
                    <a:pt x="2858" y="3496"/>
                  </a:cubicBezTo>
                  <a:cubicBezTo>
                    <a:pt x="3040" y="3314"/>
                    <a:pt x="3040" y="2888"/>
                    <a:pt x="3071" y="2645"/>
                  </a:cubicBezTo>
                  <a:cubicBezTo>
                    <a:pt x="3131" y="2068"/>
                    <a:pt x="2888" y="1490"/>
                    <a:pt x="2584" y="1034"/>
                  </a:cubicBezTo>
                  <a:cubicBezTo>
                    <a:pt x="2280" y="669"/>
                    <a:pt x="1855" y="305"/>
                    <a:pt x="1399" y="153"/>
                  </a:cubicBezTo>
                  <a:cubicBezTo>
                    <a:pt x="1247" y="122"/>
                    <a:pt x="1034" y="62"/>
                    <a:pt x="7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7" name="Google Shape;23424;p77">
              <a:extLst>
                <a:ext uri="{FF2B5EF4-FFF2-40B4-BE49-F238E27FC236}">
                  <a16:creationId xmlns:a16="http://schemas.microsoft.com/office/drawing/2014/main" id="{C4933312-CA71-697B-94E2-FFA3D9255AB3}"/>
                </a:ext>
              </a:extLst>
            </p:cNvPr>
            <p:cNvSpPr/>
            <p:nvPr/>
          </p:nvSpPr>
          <p:spPr>
            <a:xfrm flipH="1">
              <a:off x="4123363" y="2063050"/>
              <a:ext cx="61575" cy="80775"/>
            </a:xfrm>
            <a:custGeom>
              <a:avLst/>
              <a:gdLst/>
              <a:ahLst/>
              <a:cxnLst/>
              <a:rect l="l" t="t" r="r" b="b"/>
              <a:pathLst>
                <a:path w="2463" h="3231" extrusionOk="0">
                  <a:moveTo>
                    <a:pt x="760" y="0"/>
                  </a:moveTo>
                  <a:cubicBezTo>
                    <a:pt x="639" y="0"/>
                    <a:pt x="578" y="30"/>
                    <a:pt x="487" y="61"/>
                  </a:cubicBezTo>
                  <a:cubicBezTo>
                    <a:pt x="244" y="182"/>
                    <a:pt x="152" y="486"/>
                    <a:pt x="122" y="730"/>
                  </a:cubicBezTo>
                  <a:cubicBezTo>
                    <a:pt x="0" y="1155"/>
                    <a:pt x="31" y="1672"/>
                    <a:pt x="213" y="2097"/>
                  </a:cubicBezTo>
                  <a:cubicBezTo>
                    <a:pt x="456" y="2584"/>
                    <a:pt x="973" y="3070"/>
                    <a:pt x="1520" y="3192"/>
                  </a:cubicBezTo>
                  <a:cubicBezTo>
                    <a:pt x="1602" y="3205"/>
                    <a:pt x="1743" y="3231"/>
                    <a:pt x="1886" y="3231"/>
                  </a:cubicBezTo>
                  <a:cubicBezTo>
                    <a:pt x="2064" y="3231"/>
                    <a:pt x="2243" y="3191"/>
                    <a:pt x="2311" y="3040"/>
                  </a:cubicBezTo>
                  <a:cubicBezTo>
                    <a:pt x="2463" y="2675"/>
                    <a:pt x="2432" y="2310"/>
                    <a:pt x="2432" y="1976"/>
                  </a:cubicBezTo>
                  <a:cubicBezTo>
                    <a:pt x="2402" y="1368"/>
                    <a:pt x="2037" y="790"/>
                    <a:pt x="1581" y="395"/>
                  </a:cubicBezTo>
                  <a:cubicBezTo>
                    <a:pt x="1399" y="243"/>
                    <a:pt x="1064" y="30"/>
                    <a:pt x="7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8" name="Google Shape;23425;p77">
              <a:extLst>
                <a:ext uri="{FF2B5EF4-FFF2-40B4-BE49-F238E27FC236}">
                  <a16:creationId xmlns:a16="http://schemas.microsoft.com/office/drawing/2014/main" id="{7164C1FF-42BC-C756-E6E5-97D1AFAFD294}"/>
                </a:ext>
              </a:extLst>
            </p:cNvPr>
            <p:cNvSpPr/>
            <p:nvPr/>
          </p:nvSpPr>
          <p:spPr>
            <a:xfrm flipH="1">
              <a:off x="4039763" y="2078225"/>
              <a:ext cx="92750" cy="73025"/>
            </a:xfrm>
            <a:custGeom>
              <a:avLst/>
              <a:gdLst/>
              <a:ahLst/>
              <a:cxnLst/>
              <a:rect l="l" t="t" r="r" b="b"/>
              <a:pathLst>
                <a:path w="3710" h="2921" extrusionOk="0">
                  <a:moveTo>
                    <a:pt x="3709" y="1"/>
                  </a:moveTo>
                  <a:cubicBezTo>
                    <a:pt x="2919" y="31"/>
                    <a:pt x="2159" y="214"/>
                    <a:pt x="1460" y="639"/>
                  </a:cubicBezTo>
                  <a:cubicBezTo>
                    <a:pt x="1095" y="882"/>
                    <a:pt x="791" y="1217"/>
                    <a:pt x="548" y="1582"/>
                  </a:cubicBezTo>
                  <a:cubicBezTo>
                    <a:pt x="305" y="2007"/>
                    <a:pt x="62" y="2433"/>
                    <a:pt x="1" y="2919"/>
                  </a:cubicBezTo>
                  <a:cubicBezTo>
                    <a:pt x="41" y="2920"/>
                    <a:pt x="82" y="2921"/>
                    <a:pt x="122" y="2921"/>
                  </a:cubicBezTo>
                  <a:cubicBezTo>
                    <a:pt x="1052" y="2921"/>
                    <a:pt x="1946" y="2587"/>
                    <a:pt x="2645" y="1946"/>
                  </a:cubicBezTo>
                  <a:cubicBezTo>
                    <a:pt x="3192" y="1430"/>
                    <a:pt x="3527" y="730"/>
                    <a:pt x="3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29" name="Google Shape;23426;p77">
              <a:extLst>
                <a:ext uri="{FF2B5EF4-FFF2-40B4-BE49-F238E27FC236}">
                  <a16:creationId xmlns:a16="http://schemas.microsoft.com/office/drawing/2014/main" id="{3B9D0090-0A29-44D6-89E8-84E8A3EC9D1E}"/>
                </a:ext>
              </a:extLst>
            </p:cNvPr>
            <p:cNvSpPr/>
            <p:nvPr/>
          </p:nvSpPr>
          <p:spPr>
            <a:xfrm flipH="1">
              <a:off x="3526838" y="1863950"/>
              <a:ext cx="84375" cy="110475"/>
            </a:xfrm>
            <a:custGeom>
              <a:avLst/>
              <a:gdLst/>
              <a:ahLst/>
              <a:cxnLst/>
              <a:rect l="l" t="t" r="r" b="b"/>
              <a:pathLst>
                <a:path w="3375" h="4419" extrusionOk="0">
                  <a:moveTo>
                    <a:pt x="1490" y="0"/>
                  </a:moveTo>
                  <a:cubicBezTo>
                    <a:pt x="1368" y="61"/>
                    <a:pt x="1277" y="61"/>
                    <a:pt x="1186" y="92"/>
                  </a:cubicBezTo>
                  <a:cubicBezTo>
                    <a:pt x="274" y="547"/>
                    <a:pt x="0" y="2098"/>
                    <a:pt x="426" y="2949"/>
                  </a:cubicBezTo>
                  <a:cubicBezTo>
                    <a:pt x="760" y="3587"/>
                    <a:pt x="1186" y="4013"/>
                    <a:pt x="1824" y="4317"/>
                  </a:cubicBezTo>
                  <a:cubicBezTo>
                    <a:pt x="1954" y="4381"/>
                    <a:pt x="2117" y="4419"/>
                    <a:pt x="2280" y="4419"/>
                  </a:cubicBezTo>
                  <a:cubicBezTo>
                    <a:pt x="2499" y="4419"/>
                    <a:pt x="2718" y="4352"/>
                    <a:pt x="2857" y="4195"/>
                  </a:cubicBezTo>
                  <a:cubicBezTo>
                    <a:pt x="3161" y="3861"/>
                    <a:pt x="3192" y="3374"/>
                    <a:pt x="3253" y="2918"/>
                  </a:cubicBezTo>
                  <a:cubicBezTo>
                    <a:pt x="3374" y="2098"/>
                    <a:pt x="3009" y="1399"/>
                    <a:pt x="2553" y="730"/>
                  </a:cubicBezTo>
                  <a:cubicBezTo>
                    <a:pt x="2341" y="426"/>
                    <a:pt x="1885" y="61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0" name="Google Shape;23427;p77">
              <a:extLst>
                <a:ext uri="{FF2B5EF4-FFF2-40B4-BE49-F238E27FC236}">
                  <a16:creationId xmlns:a16="http://schemas.microsoft.com/office/drawing/2014/main" id="{D1AE1F60-A709-0B8C-075D-5258FBD5C46F}"/>
                </a:ext>
              </a:extLst>
            </p:cNvPr>
            <p:cNvSpPr/>
            <p:nvPr/>
          </p:nvSpPr>
          <p:spPr>
            <a:xfrm flipH="1">
              <a:off x="3553438" y="1946775"/>
              <a:ext cx="136800" cy="85400"/>
            </a:xfrm>
            <a:custGeom>
              <a:avLst/>
              <a:gdLst/>
              <a:ahLst/>
              <a:cxnLst/>
              <a:rect l="l" t="t" r="r" b="b"/>
              <a:pathLst>
                <a:path w="5472" h="3416" extrusionOk="0">
                  <a:moveTo>
                    <a:pt x="2918" y="0"/>
                  </a:moveTo>
                  <a:cubicBezTo>
                    <a:pt x="2097" y="0"/>
                    <a:pt x="1246" y="304"/>
                    <a:pt x="578" y="760"/>
                  </a:cubicBezTo>
                  <a:cubicBezTo>
                    <a:pt x="426" y="882"/>
                    <a:pt x="274" y="1034"/>
                    <a:pt x="152" y="1186"/>
                  </a:cubicBezTo>
                  <a:cubicBezTo>
                    <a:pt x="0" y="1368"/>
                    <a:pt x="152" y="1733"/>
                    <a:pt x="182" y="1915"/>
                  </a:cubicBezTo>
                  <a:cubicBezTo>
                    <a:pt x="486" y="2736"/>
                    <a:pt x="1459" y="3314"/>
                    <a:pt x="2280" y="3405"/>
                  </a:cubicBezTo>
                  <a:cubicBezTo>
                    <a:pt x="2364" y="3412"/>
                    <a:pt x="2446" y="3415"/>
                    <a:pt x="2527" y="3415"/>
                  </a:cubicBezTo>
                  <a:cubicBezTo>
                    <a:pt x="3508" y="3415"/>
                    <a:pt x="4304" y="2919"/>
                    <a:pt x="4894" y="2189"/>
                  </a:cubicBezTo>
                  <a:cubicBezTo>
                    <a:pt x="5137" y="1915"/>
                    <a:pt x="5471" y="1277"/>
                    <a:pt x="5289" y="912"/>
                  </a:cubicBezTo>
                  <a:cubicBezTo>
                    <a:pt x="4955" y="274"/>
                    <a:pt x="4012" y="61"/>
                    <a:pt x="3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1" name="Google Shape;23428;p77">
              <a:extLst>
                <a:ext uri="{FF2B5EF4-FFF2-40B4-BE49-F238E27FC236}">
                  <a16:creationId xmlns:a16="http://schemas.microsoft.com/office/drawing/2014/main" id="{718DD9EA-403C-4D41-BB5C-DF807474CA52}"/>
                </a:ext>
              </a:extLst>
            </p:cNvPr>
            <p:cNvSpPr/>
            <p:nvPr/>
          </p:nvSpPr>
          <p:spPr>
            <a:xfrm flipH="1">
              <a:off x="3513938" y="1964250"/>
              <a:ext cx="95750" cy="144400"/>
            </a:xfrm>
            <a:custGeom>
              <a:avLst/>
              <a:gdLst/>
              <a:ahLst/>
              <a:cxnLst/>
              <a:rect l="l" t="t" r="r" b="b"/>
              <a:pathLst>
                <a:path w="3830" h="5776" extrusionOk="0">
                  <a:moveTo>
                    <a:pt x="2128" y="1"/>
                  </a:moveTo>
                  <a:cubicBezTo>
                    <a:pt x="851" y="365"/>
                    <a:pt x="0" y="1855"/>
                    <a:pt x="91" y="3162"/>
                  </a:cubicBezTo>
                  <a:cubicBezTo>
                    <a:pt x="122" y="3922"/>
                    <a:pt x="304" y="4621"/>
                    <a:pt x="760" y="5229"/>
                  </a:cubicBezTo>
                  <a:cubicBezTo>
                    <a:pt x="912" y="5472"/>
                    <a:pt x="1185" y="5776"/>
                    <a:pt x="1489" y="5776"/>
                  </a:cubicBezTo>
                  <a:cubicBezTo>
                    <a:pt x="1915" y="5776"/>
                    <a:pt x="2280" y="5472"/>
                    <a:pt x="2584" y="5229"/>
                  </a:cubicBezTo>
                  <a:cubicBezTo>
                    <a:pt x="3192" y="4712"/>
                    <a:pt x="3556" y="3922"/>
                    <a:pt x="3708" y="3162"/>
                  </a:cubicBezTo>
                  <a:cubicBezTo>
                    <a:pt x="3830" y="2432"/>
                    <a:pt x="3647" y="1733"/>
                    <a:pt x="3404" y="1095"/>
                  </a:cubicBezTo>
                  <a:cubicBezTo>
                    <a:pt x="3283" y="791"/>
                    <a:pt x="2736" y="1"/>
                    <a:pt x="2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2" name="Google Shape;23429;p77">
              <a:extLst>
                <a:ext uri="{FF2B5EF4-FFF2-40B4-BE49-F238E27FC236}">
                  <a16:creationId xmlns:a16="http://schemas.microsoft.com/office/drawing/2014/main" id="{596875E8-3CC4-D2F2-8624-A090845FE7B3}"/>
                </a:ext>
              </a:extLst>
            </p:cNvPr>
            <p:cNvSpPr/>
            <p:nvPr/>
          </p:nvSpPr>
          <p:spPr>
            <a:xfrm flipH="1">
              <a:off x="3424263" y="1958175"/>
              <a:ext cx="133775" cy="106975"/>
            </a:xfrm>
            <a:custGeom>
              <a:avLst/>
              <a:gdLst/>
              <a:ahLst/>
              <a:cxnLst/>
              <a:rect l="l" t="t" r="r" b="b"/>
              <a:pathLst>
                <a:path w="5351" h="4279" extrusionOk="0">
                  <a:moveTo>
                    <a:pt x="1703" y="0"/>
                  </a:moveTo>
                  <a:cubicBezTo>
                    <a:pt x="1278" y="0"/>
                    <a:pt x="457" y="31"/>
                    <a:pt x="274" y="517"/>
                  </a:cubicBezTo>
                  <a:cubicBezTo>
                    <a:pt x="1" y="1034"/>
                    <a:pt x="274" y="1672"/>
                    <a:pt x="457" y="2219"/>
                  </a:cubicBezTo>
                  <a:cubicBezTo>
                    <a:pt x="761" y="3010"/>
                    <a:pt x="1521" y="3648"/>
                    <a:pt x="2281" y="3982"/>
                  </a:cubicBezTo>
                  <a:cubicBezTo>
                    <a:pt x="2711" y="4176"/>
                    <a:pt x="3172" y="4278"/>
                    <a:pt x="3642" y="4278"/>
                  </a:cubicBezTo>
                  <a:cubicBezTo>
                    <a:pt x="3836" y="4278"/>
                    <a:pt x="4031" y="4261"/>
                    <a:pt x="4226" y="4225"/>
                  </a:cubicBezTo>
                  <a:cubicBezTo>
                    <a:pt x="4530" y="4195"/>
                    <a:pt x="5077" y="3982"/>
                    <a:pt x="5229" y="3648"/>
                  </a:cubicBezTo>
                  <a:cubicBezTo>
                    <a:pt x="5351" y="3344"/>
                    <a:pt x="5290" y="3010"/>
                    <a:pt x="5199" y="2706"/>
                  </a:cubicBezTo>
                  <a:cubicBezTo>
                    <a:pt x="4986" y="1946"/>
                    <a:pt x="4530" y="1247"/>
                    <a:pt x="3861" y="760"/>
                  </a:cubicBezTo>
                  <a:cubicBezTo>
                    <a:pt x="3314" y="304"/>
                    <a:pt x="2554" y="92"/>
                    <a:pt x="1825" y="31"/>
                  </a:cubicBezTo>
                  <a:cubicBezTo>
                    <a:pt x="1794" y="0"/>
                    <a:pt x="1733" y="0"/>
                    <a:pt x="1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3" name="Google Shape;23430;p77">
              <a:extLst>
                <a:ext uri="{FF2B5EF4-FFF2-40B4-BE49-F238E27FC236}">
                  <a16:creationId xmlns:a16="http://schemas.microsoft.com/office/drawing/2014/main" id="{9493EAEC-AD2E-BC93-4EF2-63F83B922A01}"/>
                </a:ext>
              </a:extLst>
            </p:cNvPr>
            <p:cNvSpPr/>
            <p:nvPr/>
          </p:nvSpPr>
          <p:spPr>
            <a:xfrm flipH="1">
              <a:off x="3456938" y="1887000"/>
              <a:ext cx="99575" cy="105650"/>
            </a:xfrm>
            <a:custGeom>
              <a:avLst/>
              <a:gdLst/>
              <a:ahLst/>
              <a:cxnLst/>
              <a:rect l="l" t="t" r="r" b="b"/>
              <a:pathLst>
                <a:path w="3983" h="4226" extrusionOk="0">
                  <a:moveTo>
                    <a:pt x="2946" y="1"/>
                  </a:moveTo>
                  <a:cubicBezTo>
                    <a:pt x="2854" y="1"/>
                    <a:pt x="2749" y="21"/>
                    <a:pt x="2645" y="21"/>
                  </a:cubicBezTo>
                  <a:cubicBezTo>
                    <a:pt x="2068" y="51"/>
                    <a:pt x="1460" y="416"/>
                    <a:pt x="1034" y="811"/>
                  </a:cubicBezTo>
                  <a:cubicBezTo>
                    <a:pt x="457" y="1297"/>
                    <a:pt x="244" y="2027"/>
                    <a:pt x="92" y="2726"/>
                  </a:cubicBezTo>
                  <a:cubicBezTo>
                    <a:pt x="1" y="3091"/>
                    <a:pt x="92" y="3850"/>
                    <a:pt x="426" y="4063"/>
                  </a:cubicBezTo>
                  <a:cubicBezTo>
                    <a:pt x="603" y="4181"/>
                    <a:pt x="821" y="4226"/>
                    <a:pt x="1046" y="4226"/>
                  </a:cubicBezTo>
                  <a:cubicBezTo>
                    <a:pt x="1402" y="4226"/>
                    <a:pt x="1777" y="4114"/>
                    <a:pt x="2037" y="4002"/>
                  </a:cubicBezTo>
                  <a:cubicBezTo>
                    <a:pt x="2645" y="3759"/>
                    <a:pt x="3162" y="3303"/>
                    <a:pt x="3496" y="2787"/>
                  </a:cubicBezTo>
                  <a:cubicBezTo>
                    <a:pt x="3770" y="2331"/>
                    <a:pt x="3983" y="1723"/>
                    <a:pt x="3952" y="1176"/>
                  </a:cubicBezTo>
                  <a:cubicBezTo>
                    <a:pt x="3952" y="872"/>
                    <a:pt x="3922" y="385"/>
                    <a:pt x="3648" y="203"/>
                  </a:cubicBezTo>
                  <a:cubicBezTo>
                    <a:pt x="3496" y="81"/>
                    <a:pt x="3314" y="51"/>
                    <a:pt x="3131" y="51"/>
                  </a:cubicBezTo>
                  <a:cubicBezTo>
                    <a:pt x="3079" y="12"/>
                    <a:pt x="3016" y="1"/>
                    <a:pt x="29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4" name="Google Shape;23431;p77">
              <a:extLst>
                <a:ext uri="{FF2B5EF4-FFF2-40B4-BE49-F238E27FC236}">
                  <a16:creationId xmlns:a16="http://schemas.microsoft.com/office/drawing/2014/main" id="{A83C792A-81F2-7C69-8345-B695A82BF280}"/>
                </a:ext>
              </a:extLst>
            </p:cNvPr>
            <p:cNvSpPr/>
            <p:nvPr/>
          </p:nvSpPr>
          <p:spPr>
            <a:xfrm flipH="1">
              <a:off x="3541288" y="1922450"/>
              <a:ext cx="34975" cy="54825"/>
            </a:xfrm>
            <a:custGeom>
              <a:avLst/>
              <a:gdLst/>
              <a:ahLst/>
              <a:cxnLst/>
              <a:rect l="l" t="t" r="r" b="b"/>
              <a:pathLst>
                <a:path w="1399" h="2193" extrusionOk="0">
                  <a:moveTo>
                    <a:pt x="426" y="1"/>
                  </a:moveTo>
                  <a:cubicBezTo>
                    <a:pt x="122" y="305"/>
                    <a:pt x="0" y="791"/>
                    <a:pt x="92" y="1217"/>
                  </a:cubicBezTo>
                  <a:cubicBezTo>
                    <a:pt x="152" y="1551"/>
                    <a:pt x="335" y="1794"/>
                    <a:pt x="578" y="2007"/>
                  </a:cubicBezTo>
                  <a:cubicBezTo>
                    <a:pt x="606" y="2035"/>
                    <a:pt x="841" y="2193"/>
                    <a:pt x="925" y="2193"/>
                  </a:cubicBezTo>
                  <a:cubicBezTo>
                    <a:pt x="932" y="2193"/>
                    <a:pt x="938" y="2192"/>
                    <a:pt x="943" y="2189"/>
                  </a:cubicBezTo>
                  <a:cubicBezTo>
                    <a:pt x="1307" y="1946"/>
                    <a:pt x="1399" y="1399"/>
                    <a:pt x="1307" y="973"/>
                  </a:cubicBezTo>
                  <a:cubicBezTo>
                    <a:pt x="1186" y="518"/>
                    <a:pt x="882" y="122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5" name="Google Shape;23432;p77">
              <a:extLst>
                <a:ext uri="{FF2B5EF4-FFF2-40B4-BE49-F238E27FC236}">
                  <a16:creationId xmlns:a16="http://schemas.microsoft.com/office/drawing/2014/main" id="{42A8DD9B-0F17-BECF-FD53-A61D664E14E8}"/>
                </a:ext>
              </a:extLst>
            </p:cNvPr>
            <p:cNvSpPr/>
            <p:nvPr/>
          </p:nvSpPr>
          <p:spPr>
            <a:xfrm flipH="1">
              <a:off x="3551163" y="1961125"/>
              <a:ext cx="75250" cy="48850"/>
            </a:xfrm>
            <a:custGeom>
              <a:avLst/>
              <a:gdLst/>
              <a:ahLst/>
              <a:cxnLst/>
              <a:rect l="l" t="t" r="r" b="b"/>
              <a:pathLst>
                <a:path w="3010" h="1954" extrusionOk="0">
                  <a:moveTo>
                    <a:pt x="1365" y="0"/>
                  </a:moveTo>
                  <a:cubicBezTo>
                    <a:pt x="1032" y="0"/>
                    <a:pt x="704" y="141"/>
                    <a:pt x="426" y="308"/>
                  </a:cubicBezTo>
                  <a:cubicBezTo>
                    <a:pt x="274" y="399"/>
                    <a:pt x="0" y="642"/>
                    <a:pt x="31" y="855"/>
                  </a:cubicBezTo>
                  <a:cubicBezTo>
                    <a:pt x="152" y="1433"/>
                    <a:pt x="882" y="1858"/>
                    <a:pt x="1490" y="1949"/>
                  </a:cubicBezTo>
                  <a:cubicBezTo>
                    <a:pt x="1527" y="1952"/>
                    <a:pt x="1565" y="1954"/>
                    <a:pt x="1603" y="1954"/>
                  </a:cubicBezTo>
                  <a:cubicBezTo>
                    <a:pt x="1940" y="1954"/>
                    <a:pt x="2311" y="1836"/>
                    <a:pt x="2584" y="1645"/>
                  </a:cubicBezTo>
                  <a:cubicBezTo>
                    <a:pt x="2766" y="1524"/>
                    <a:pt x="3009" y="1281"/>
                    <a:pt x="2949" y="1068"/>
                  </a:cubicBezTo>
                  <a:cubicBezTo>
                    <a:pt x="2918" y="430"/>
                    <a:pt x="2128" y="95"/>
                    <a:pt x="1581" y="4"/>
                  </a:cubicBezTo>
                  <a:lnTo>
                    <a:pt x="1459" y="4"/>
                  </a:lnTo>
                  <a:cubicBezTo>
                    <a:pt x="1428" y="1"/>
                    <a:pt x="1396" y="0"/>
                    <a:pt x="1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6" name="Google Shape;23433;p77">
              <a:extLst>
                <a:ext uri="{FF2B5EF4-FFF2-40B4-BE49-F238E27FC236}">
                  <a16:creationId xmlns:a16="http://schemas.microsoft.com/office/drawing/2014/main" id="{13272335-8C23-AE57-A8E8-2B5E125363D5}"/>
                </a:ext>
              </a:extLst>
            </p:cNvPr>
            <p:cNvSpPr/>
            <p:nvPr/>
          </p:nvSpPr>
          <p:spPr>
            <a:xfrm flipH="1">
              <a:off x="3527613" y="1975650"/>
              <a:ext cx="79050" cy="140600"/>
            </a:xfrm>
            <a:custGeom>
              <a:avLst/>
              <a:gdLst/>
              <a:ahLst/>
              <a:cxnLst/>
              <a:rect l="l" t="t" r="r" b="b"/>
              <a:pathLst>
                <a:path w="3162" h="5624" extrusionOk="0">
                  <a:moveTo>
                    <a:pt x="2128" y="1"/>
                  </a:moveTo>
                  <a:cubicBezTo>
                    <a:pt x="1004" y="487"/>
                    <a:pt x="153" y="1703"/>
                    <a:pt x="92" y="2949"/>
                  </a:cubicBezTo>
                  <a:cubicBezTo>
                    <a:pt x="1" y="3922"/>
                    <a:pt x="274" y="4864"/>
                    <a:pt x="852" y="5624"/>
                  </a:cubicBezTo>
                  <a:cubicBezTo>
                    <a:pt x="1672" y="5198"/>
                    <a:pt x="2311" y="4469"/>
                    <a:pt x="2706" y="3618"/>
                  </a:cubicBezTo>
                  <a:cubicBezTo>
                    <a:pt x="3162" y="2463"/>
                    <a:pt x="2919" y="943"/>
                    <a:pt x="2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7" name="Google Shape;23434;p77">
              <a:extLst>
                <a:ext uri="{FF2B5EF4-FFF2-40B4-BE49-F238E27FC236}">
                  <a16:creationId xmlns:a16="http://schemas.microsoft.com/office/drawing/2014/main" id="{5A713D9F-4659-99E5-F66B-53FE75969AF7}"/>
                </a:ext>
              </a:extLst>
            </p:cNvPr>
            <p:cNvSpPr/>
            <p:nvPr/>
          </p:nvSpPr>
          <p:spPr>
            <a:xfrm flipH="1">
              <a:off x="3463013" y="1976400"/>
              <a:ext cx="95025" cy="72025"/>
            </a:xfrm>
            <a:custGeom>
              <a:avLst/>
              <a:gdLst/>
              <a:ahLst/>
              <a:cxnLst/>
              <a:rect l="l" t="t" r="r" b="b"/>
              <a:pathLst>
                <a:path w="3801" h="2881" extrusionOk="0">
                  <a:moveTo>
                    <a:pt x="1095" y="1"/>
                  </a:moveTo>
                  <a:cubicBezTo>
                    <a:pt x="913" y="1"/>
                    <a:pt x="730" y="1"/>
                    <a:pt x="518" y="62"/>
                  </a:cubicBezTo>
                  <a:cubicBezTo>
                    <a:pt x="457" y="62"/>
                    <a:pt x="183" y="153"/>
                    <a:pt x="183" y="244"/>
                  </a:cubicBezTo>
                  <a:cubicBezTo>
                    <a:pt x="1" y="1247"/>
                    <a:pt x="882" y="2250"/>
                    <a:pt x="1733" y="2676"/>
                  </a:cubicBezTo>
                  <a:cubicBezTo>
                    <a:pt x="2075" y="2813"/>
                    <a:pt x="2452" y="2881"/>
                    <a:pt x="2823" y="2881"/>
                  </a:cubicBezTo>
                  <a:cubicBezTo>
                    <a:pt x="2947" y="2881"/>
                    <a:pt x="3071" y="2873"/>
                    <a:pt x="3192" y="2858"/>
                  </a:cubicBezTo>
                  <a:cubicBezTo>
                    <a:pt x="3253" y="2858"/>
                    <a:pt x="3770" y="2767"/>
                    <a:pt x="3770" y="2676"/>
                  </a:cubicBezTo>
                  <a:cubicBezTo>
                    <a:pt x="3800" y="1825"/>
                    <a:pt x="3344" y="1034"/>
                    <a:pt x="2706" y="548"/>
                  </a:cubicBezTo>
                  <a:cubicBezTo>
                    <a:pt x="2311" y="244"/>
                    <a:pt x="1733" y="31"/>
                    <a:pt x="1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8" name="Google Shape;23435;p77">
              <a:extLst>
                <a:ext uri="{FF2B5EF4-FFF2-40B4-BE49-F238E27FC236}">
                  <a16:creationId xmlns:a16="http://schemas.microsoft.com/office/drawing/2014/main" id="{D357D44C-BD7E-E71F-1643-E7D252D0E272}"/>
                </a:ext>
              </a:extLst>
            </p:cNvPr>
            <p:cNvSpPr/>
            <p:nvPr/>
          </p:nvSpPr>
          <p:spPr>
            <a:xfrm flipH="1">
              <a:off x="3526838" y="1946025"/>
              <a:ext cx="30425" cy="36500"/>
            </a:xfrm>
            <a:custGeom>
              <a:avLst/>
              <a:gdLst/>
              <a:ahLst/>
              <a:cxnLst/>
              <a:rect l="l" t="t" r="r" b="b"/>
              <a:pathLst>
                <a:path w="1217" h="1460" extrusionOk="0">
                  <a:moveTo>
                    <a:pt x="1095" y="0"/>
                  </a:moveTo>
                  <a:lnTo>
                    <a:pt x="1095" y="0"/>
                  </a:lnTo>
                  <a:cubicBezTo>
                    <a:pt x="426" y="152"/>
                    <a:pt x="0" y="760"/>
                    <a:pt x="122" y="1459"/>
                  </a:cubicBezTo>
                  <a:cubicBezTo>
                    <a:pt x="791" y="1277"/>
                    <a:pt x="1216" y="638"/>
                    <a:pt x="10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39" name="Google Shape;23436;p77">
              <a:extLst>
                <a:ext uri="{FF2B5EF4-FFF2-40B4-BE49-F238E27FC236}">
                  <a16:creationId xmlns:a16="http://schemas.microsoft.com/office/drawing/2014/main" id="{345A76C5-963E-C462-0C9E-6BBB0E87ED61}"/>
                </a:ext>
              </a:extLst>
            </p:cNvPr>
            <p:cNvSpPr/>
            <p:nvPr/>
          </p:nvSpPr>
          <p:spPr>
            <a:xfrm flipH="1">
              <a:off x="2915138" y="1946025"/>
              <a:ext cx="84375" cy="109700"/>
            </a:xfrm>
            <a:custGeom>
              <a:avLst/>
              <a:gdLst/>
              <a:ahLst/>
              <a:cxnLst/>
              <a:rect l="l" t="t" r="r" b="b"/>
              <a:pathLst>
                <a:path w="3375" h="4388" extrusionOk="0">
                  <a:moveTo>
                    <a:pt x="1490" y="0"/>
                  </a:moveTo>
                  <a:cubicBezTo>
                    <a:pt x="1369" y="0"/>
                    <a:pt x="1277" y="30"/>
                    <a:pt x="1186" y="91"/>
                  </a:cubicBezTo>
                  <a:cubicBezTo>
                    <a:pt x="274" y="547"/>
                    <a:pt x="1" y="2097"/>
                    <a:pt x="426" y="2918"/>
                  </a:cubicBezTo>
                  <a:cubicBezTo>
                    <a:pt x="761" y="3556"/>
                    <a:pt x="1186" y="3982"/>
                    <a:pt x="1824" y="4286"/>
                  </a:cubicBezTo>
                  <a:cubicBezTo>
                    <a:pt x="1954" y="4351"/>
                    <a:pt x="2117" y="4388"/>
                    <a:pt x="2281" y="4388"/>
                  </a:cubicBezTo>
                  <a:cubicBezTo>
                    <a:pt x="2499" y="4388"/>
                    <a:pt x="2719" y="4321"/>
                    <a:pt x="2858" y="4164"/>
                  </a:cubicBezTo>
                  <a:cubicBezTo>
                    <a:pt x="3162" y="3830"/>
                    <a:pt x="3192" y="3344"/>
                    <a:pt x="3253" y="2888"/>
                  </a:cubicBezTo>
                  <a:cubicBezTo>
                    <a:pt x="3375" y="2097"/>
                    <a:pt x="3010" y="1368"/>
                    <a:pt x="2554" y="730"/>
                  </a:cubicBezTo>
                  <a:cubicBezTo>
                    <a:pt x="2341" y="426"/>
                    <a:pt x="1885" y="30"/>
                    <a:pt x="1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0" name="Google Shape;23437;p77">
              <a:extLst>
                <a:ext uri="{FF2B5EF4-FFF2-40B4-BE49-F238E27FC236}">
                  <a16:creationId xmlns:a16="http://schemas.microsoft.com/office/drawing/2014/main" id="{1A799D2B-A057-8F94-9BE3-B6FFF03CE958}"/>
                </a:ext>
              </a:extLst>
            </p:cNvPr>
            <p:cNvSpPr/>
            <p:nvPr/>
          </p:nvSpPr>
          <p:spPr>
            <a:xfrm flipH="1">
              <a:off x="2941738" y="2028500"/>
              <a:ext cx="136800" cy="85150"/>
            </a:xfrm>
            <a:custGeom>
              <a:avLst/>
              <a:gdLst/>
              <a:ahLst/>
              <a:cxnLst/>
              <a:rect l="l" t="t" r="r" b="b"/>
              <a:pathLst>
                <a:path w="5472" h="3406" extrusionOk="0">
                  <a:moveTo>
                    <a:pt x="3048" y="1"/>
                  </a:moveTo>
                  <a:cubicBezTo>
                    <a:pt x="3003" y="1"/>
                    <a:pt x="2959" y="4"/>
                    <a:pt x="2919" y="14"/>
                  </a:cubicBezTo>
                  <a:cubicBezTo>
                    <a:pt x="2098" y="14"/>
                    <a:pt x="1247" y="318"/>
                    <a:pt x="578" y="774"/>
                  </a:cubicBezTo>
                  <a:cubicBezTo>
                    <a:pt x="426" y="896"/>
                    <a:pt x="274" y="1017"/>
                    <a:pt x="153" y="1200"/>
                  </a:cubicBezTo>
                  <a:cubicBezTo>
                    <a:pt x="1" y="1382"/>
                    <a:pt x="153" y="1716"/>
                    <a:pt x="183" y="1899"/>
                  </a:cubicBezTo>
                  <a:cubicBezTo>
                    <a:pt x="487" y="2750"/>
                    <a:pt x="1460" y="3297"/>
                    <a:pt x="2280" y="3388"/>
                  </a:cubicBezTo>
                  <a:cubicBezTo>
                    <a:pt x="2383" y="3400"/>
                    <a:pt x="2483" y="3405"/>
                    <a:pt x="2582" y="3405"/>
                  </a:cubicBezTo>
                  <a:cubicBezTo>
                    <a:pt x="3538" y="3405"/>
                    <a:pt x="4316" y="2889"/>
                    <a:pt x="4894" y="2172"/>
                  </a:cubicBezTo>
                  <a:cubicBezTo>
                    <a:pt x="5137" y="1899"/>
                    <a:pt x="5472" y="1260"/>
                    <a:pt x="5289" y="926"/>
                  </a:cubicBezTo>
                  <a:cubicBezTo>
                    <a:pt x="4955" y="288"/>
                    <a:pt x="4043" y="45"/>
                    <a:pt x="3314" y="14"/>
                  </a:cubicBezTo>
                  <a:cubicBezTo>
                    <a:pt x="3233" y="14"/>
                    <a:pt x="3138" y="1"/>
                    <a:pt x="30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1" name="Google Shape;23438;p77">
              <a:extLst>
                <a:ext uri="{FF2B5EF4-FFF2-40B4-BE49-F238E27FC236}">
                  <a16:creationId xmlns:a16="http://schemas.microsoft.com/office/drawing/2014/main" id="{1B6810F3-CC69-5F54-1102-8E6ED7F8A978}"/>
                </a:ext>
              </a:extLst>
            </p:cNvPr>
            <p:cNvSpPr/>
            <p:nvPr/>
          </p:nvSpPr>
          <p:spPr>
            <a:xfrm flipH="1">
              <a:off x="2902213" y="2045225"/>
              <a:ext cx="95775" cy="144750"/>
            </a:xfrm>
            <a:custGeom>
              <a:avLst/>
              <a:gdLst/>
              <a:ahLst/>
              <a:cxnLst/>
              <a:rect l="l" t="t" r="r" b="b"/>
              <a:pathLst>
                <a:path w="3831" h="5790" extrusionOk="0">
                  <a:moveTo>
                    <a:pt x="2227" y="0"/>
                  </a:moveTo>
                  <a:cubicBezTo>
                    <a:pt x="2196" y="0"/>
                    <a:pt x="2169" y="14"/>
                    <a:pt x="2128" y="14"/>
                  </a:cubicBezTo>
                  <a:cubicBezTo>
                    <a:pt x="852" y="409"/>
                    <a:pt x="1" y="1898"/>
                    <a:pt x="92" y="3175"/>
                  </a:cubicBezTo>
                  <a:cubicBezTo>
                    <a:pt x="122" y="3935"/>
                    <a:pt x="305" y="4664"/>
                    <a:pt x="760" y="5272"/>
                  </a:cubicBezTo>
                  <a:cubicBezTo>
                    <a:pt x="912" y="5485"/>
                    <a:pt x="1186" y="5789"/>
                    <a:pt x="1490" y="5789"/>
                  </a:cubicBezTo>
                  <a:cubicBezTo>
                    <a:pt x="1915" y="5789"/>
                    <a:pt x="2280" y="5485"/>
                    <a:pt x="2584" y="5272"/>
                  </a:cubicBezTo>
                  <a:cubicBezTo>
                    <a:pt x="3192" y="4725"/>
                    <a:pt x="3557" y="3935"/>
                    <a:pt x="3678" y="3175"/>
                  </a:cubicBezTo>
                  <a:cubicBezTo>
                    <a:pt x="3830" y="2446"/>
                    <a:pt x="3648" y="1777"/>
                    <a:pt x="3374" y="1139"/>
                  </a:cubicBezTo>
                  <a:cubicBezTo>
                    <a:pt x="3283" y="835"/>
                    <a:pt x="2736" y="14"/>
                    <a:pt x="2280" y="14"/>
                  </a:cubicBezTo>
                  <a:cubicBezTo>
                    <a:pt x="2260" y="4"/>
                    <a:pt x="2243" y="0"/>
                    <a:pt x="2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2" name="Google Shape;23439;p77">
              <a:extLst>
                <a:ext uri="{FF2B5EF4-FFF2-40B4-BE49-F238E27FC236}">
                  <a16:creationId xmlns:a16="http://schemas.microsoft.com/office/drawing/2014/main" id="{2950698C-1CC0-49AE-7BB1-C76603728547}"/>
                </a:ext>
              </a:extLst>
            </p:cNvPr>
            <p:cNvSpPr/>
            <p:nvPr/>
          </p:nvSpPr>
          <p:spPr>
            <a:xfrm flipH="1">
              <a:off x="2812538" y="2039475"/>
              <a:ext cx="133775" cy="106225"/>
            </a:xfrm>
            <a:custGeom>
              <a:avLst/>
              <a:gdLst/>
              <a:ahLst/>
              <a:cxnLst/>
              <a:rect l="l" t="t" r="r" b="b"/>
              <a:pathLst>
                <a:path w="5351" h="4249" extrusionOk="0">
                  <a:moveTo>
                    <a:pt x="1703" y="1"/>
                  </a:moveTo>
                  <a:cubicBezTo>
                    <a:pt x="1277" y="1"/>
                    <a:pt x="456" y="31"/>
                    <a:pt x="274" y="487"/>
                  </a:cubicBezTo>
                  <a:cubicBezTo>
                    <a:pt x="0" y="1004"/>
                    <a:pt x="274" y="1673"/>
                    <a:pt x="456" y="2189"/>
                  </a:cubicBezTo>
                  <a:cubicBezTo>
                    <a:pt x="760" y="2980"/>
                    <a:pt x="1520" y="3648"/>
                    <a:pt x="2280" y="3983"/>
                  </a:cubicBezTo>
                  <a:cubicBezTo>
                    <a:pt x="2707" y="4153"/>
                    <a:pt x="3163" y="4249"/>
                    <a:pt x="3628" y="4249"/>
                  </a:cubicBezTo>
                  <a:cubicBezTo>
                    <a:pt x="3826" y="4249"/>
                    <a:pt x="4026" y="4232"/>
                    <a:pt x="4225" y="4195"/>
                  </a:cubicBezTo>
                  <a:cubicBezTo>
                    <a:pt x="4529" y="4165"/>
                    <a:pt x="5077" y="3983"/>
                    <a:pt x="5229" y="3618"/>
                  </a:cubicBezTo>
                  <a:cubicBezTo>
                    <a:pt x="5350" y="3314"/>
                    <a:pt x="5289" y="2980"/>
                    <a:pt x="5198" y="2676"/>
                  </a:cubicBezTo>
                  <a:cubicBezTo>
                    <a:pt x="4985" y="1916"/>
                    <a:pt x="4529" y="1247"/>
                    <a:pt x="3861" y="761"/>
                  </a:cubicBezTo>
                  <a:cubicBezTo>
                    <a:pt x="3314" y="305"/>
                    <a:pt x="2554" y="62"/>
                    <a:pt x="1824" y="31"/>
                  </a:cubicBezTo>
                  <a:cubicBezTo>
                    <a:pt x="1794" y="1"/>
                    <a:pt x="1733" y="1"/>
                    <a:pt x="17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3" name="Google Shape;23440;p77">
              <a:extLst>
                <a:ext uri="{FF2B5EF4-FFF2-40B4-BE49-F238E27FC236}">
                  <a16:creationId xmlns:a16="http://schemas.microsoft.com/office/drawing/2014/main" id="{BC74803E-EA8F-D257-D318-59B39953146A}"/>
                </a:ext>
              </a:extLst>
            </p:cNvPr>
            <p:cNvSpPr/>
            <p:nvPr/>
          </p:nvSpPr>
          <p:spPr>
            <a:xfrm flipH="1">
              <a:off x="2845213" y="1968625"/>
              <a:ext cx="99575" cy="106050"/>
            </a:xfrm>
            <a:custGeom>
              <a:avLst/>
              <a:gdLst/>
              <a:ahLst/>
              <a:cxnLst/>
              <a:rect l="l" t="t" r="r" b="b"/>
              <a:pathLst>
                <a:path w="3983" h="4242" extrusionOk="0">
                  <a:moveTo>
                    <a:pt x="2911" y="0"/>
                  </a:moveTo>
                  <a:cubicBezTo>
                    <a:pt x="2827" y="0"/>
                    <a:pt x="2736" y="8"/>
                    <a:pt x="2645" y="8"/>
                  </a:cubicBezTo>
                  <a:cubicBezTo>
                    <a:pt x="2067" y="38"/>
                    <a:pt x="1459" y="434"/>
                    <a:pt x="1034" y="798"/>
                  </a:cubicBezTo>
                  <a:cubicBezTo>
                    <a:pt x="456" y="1315"/>
                    <a:pt x="243" y="2014"/>
                    <a:pt x="91" y="2744"/>
                  </a:cubicBezTo>
                  <a:cubicBezTo>
                    <a:pt x="0" y="3078"/>
                    <a:pt x="91" y="3838"/>
                    <a:pt x="426" y="4081"/>
                  </a:cubicBezTo>
                  <a:cubicBezTo>
                    <a:pt x="599" y="4197"/>
                    <a:pt x="812" y="4242"/>
                    <a:pt x="1033" y="4242"/>
                  </a:cubicBezTo>
                  <a:cubicBezTo>
                    <a:pt x="1393" y="4242"/>
                    <a:pt x="1773" y="4122"/>
                    <a:pt x="2037" y="3990"/>
                  </a:cubicBezTo>
                  <a:cubicBezTo>
                    <a:pt x="2645" y="3777"/>
                    <a:pt x="3161" y="3321"/>
                    <a:pt x="3496" y="2774"/>
                  </a:cubicBezTo>
                  <a:cubicBezTo>
                    <a:pt x="3769" y="2318"/>
                    <a:pt x="3982" y="1710"/>
                    <a:pt x="3952" y="1193"/>
                  </a:cubicBezTo>
                  <a:cubicBezTo>
                    <a:pt x="3952" y="889"/>
                    <a:pt x="3921" y="403"/>
                    <a:pt x="3648" y="190"/>
                  </a:cubicBezTo>
                  <a:cubicBezTo>
                    <a:pt x="3496" y="99"/>
                    <a:pt x="3313" y="38"/>
                    <a:pt x="3131" y="38"/>
                  </a:cubicBezTo>
                  <a:cubicBezTo>
                    <a:pt x="3070" y="8"/>
                    <a:pt x="2994" y="0"/>
                    <a:pt x="2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4" name="Google Shape;23441;p77">
              <a:extLst>
                <a:ext uri="{FF2B5EF4-FFF2-40B4-BE49-F238E27FC236}">
                  <a16:creationId xmlns:a16="http://schemas.microsoft.com/office/drawing/2014/main" id="{12A72990-4F9A-1DAC-0E52-535B880383B1}"/>
                </a:ext>
              </a:extLst>
            </p:cNvPr>
            <p:cNvSpPr/>
            <p:nvPr/>
          </p:nvSpPr>
          <p:spPr>
            <a:xfrm flipH="1">
              <a:off x="2929563" y="2003000"/>
              <a:ext cx="35000" cy="55575"/>
            </a:xfrm>
            <a:custGeom>
              <a:avLst/>
              <a:gdLst/>
              <a:ahLst/>
              <a:cxnLst/>
              <a:rect l="l" t="t" r="r" b="b"/>
              <a:pathLst>
                <a:path w="1400" h="2223" extrusionOk="0">
                  <a:moveTo>
                    <a:pt x="426" y="1"/>
                  </a:moveTo>
                  <a:cubicBezTo>
                    <a:pt x="123" y="305"/>
                    <a:pt x="1" y="791"/>
                    <a:pt x="92" y="1217"/>
                  </a:cubicBezTo>
                  <a:cubicBezTo>
                    <a:pt x="153" y="1551"/>
                    <a:pt x="335" y="1794"/>
                    <a:pt x="578" y="2007"/>
                  </a:cubicBezTo>
                  <a:cubicBezTo>
                    <a:pt x="607" y="2035"/>
                    <a:pt x="847" y="2223"/>
                    <a:pt x="928" y="2223"/>
                  </a:cubicBezTo>
                  <a:cubicBezTo>
                    <a:pt x="934" y="2223"/>
                    <a:pt x="939" y="2222"/>
                    <a:pt x="943" y="2220"/>
                  </a:cubicBezTo>
                  <a:cubicBezTo>
                    <a:pt x="1308" y="1946"/>
                    <a:pt x="1399" y="1399"/>
                    <a:pt x="1308" y="1004"/>
                  </a:cubicBezTo>
                  <a:cubicBezTo>
                    <a:pt x="1156" y="578"/>
                    <a:pt x="852" y="153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5" name="Google Shape;23442;p77">
              <a:extLst>
                <a:ext uri="{FF2B5EF4-FFF2-40B4-BE49-F238E27FC236}">
                  <a16:creationId xmlns:a16="http://schemas.microsoft.com/office/drawing/2014/main" id="{31DFCC92-4C90-A3FD-2585-A86BF56DB1FA}"/>
                </a:ext>
              </a:extLst>
            </p:cNvPr>
            <p:cNvSpPr/>
            <p:nvPr/>
          </p:nvSpPr>
          <p:spPr>
            <a:xfrm flipH="1">
              <a:off x="2939463" y="2041675"/>
              <a:ext cx="75250" cy="48875"/>
            </a:xfrm>
            <a:custGeom>
              <a:avLst/>
              <a:gdLst/>
              <a:ahLst/>
              <a:cxnLst/>
              <a:rect l="l" t="t" r="r" b="b"/>
              <a:pathLst>
                <a:path w="3010" h="1955" extrusionOk="0">
                  <a:moveTo>
                    <a:pt x="1365" y="0"/>
                  </a:moveTo>
                  <a:cubicBezTo>
                    <a:pt x="1032" y="0"/>
                    <a:pt x="704" y="141"/>
                    <a:pt x="426" y="308"/>
                  </a:cubicBezTo>
                  <a:cubicBezTo>
                    <a:pt x="274" y="399"/>
                    <a:pt x="1" y="673"/>
                    <a:pt x="31" y="855"/>
                  </a:cubicBezTo>
                  <a:cubicBezTo>
                    <a:pt x="153" y="1463"/>
                    <a:pt x="882" y="1858"/>
                    <a:pt x="1490" y="1949"/>
                  </a:cubicBezTo>
                  <a:cubicBezTo>
                    <a:pt x="1535" y="1953"/>
                    <a:pt x="1581" y="1955"/>
                    <a:pt x="1627" y="1955"/>
                  </a:cubicBezTo>
                  <a:cubicBezTo>
                    <a:pt x="1958" y="1955"/>
                    <a:pt x="2318" y="1859"/>
                    <a:pt x="2584" y="1645"/>
                  </a:cubicBezTo>
                  <a:cubicBezTo>
                    <a:pt x="2767" y="1524"/>
                    <a:pt x="3010" y="1311"/>
                    <a:pt x="2949" y="1068"/>
                  </a:cubicBezTo>
                  <a:cubicBezTo>
                    <a:pt x="2919" y="429"/>
                    <a:pt x="2129" y="95"/>
                    <a:pt x="1581" y="4"/>
                  </a:cubicBezTo>
                  <a:lnTo>
                    <a:pt x="1460" y="4"/>
                  </a:lnTo>
                  <a:cubicBezTo>
                    <a:pt x="1428" y="1"/>
                    <a:pt x="1397" y="0"/>
                    <a:pt x="13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6" name="Google Shape;23443;p77">
              <a:extLst>
                <a:ext uri="{FF2B5EF4-FFF2-40B4-BE49-F238E27FC236}">
                  <a16:creationId xmlns:a16="http://schemas.microsoft.com/office/drawing/2014/main" id="{F899F3BC-46BB-15B7-B337-77A9BE0AFE60}"/>
                </a:ext>
              </a:extLst>
            </p:cNvPr>
            <p:cNvSpPr/>
            <p:nvPr/>
          </p:nvSpPr>
          <p:spPr>
            <a:xfrm flipH="1">
              <a:off x="2916663" y="2056950"/>
              <a:ext cx="79050" cy="140625"/>
            </a:xfrm>
            <a:custGeom>
              <a:avLst/>
              <a:gdLst/>
              <a:ahLst/>
              <a:cxnLst/>
              <a:rect l="l" t="t" r="r" b="b"/>
              <a:pathLst>
                <a:path w="3162" h="5625" extrusionOk="0">
                  <a:moveTo>
                    <a:pt x="2128" y="1"/>
                  </a:moveTo>
                  <a:cubicBezTo>
                    <a:pt x="973" y="518"/>
                    <a:pt x="153" y="1733"/>
                    <a:pt x="62" y="2980"/>
                  </a:cubicBezTo>
                  <a:cubicBezTo>
                    <a:pt x="1" y="3922"/>
                    <a:pt x="274" y="4864"/>
                    <a:pt x="821" y="5624"/>
                  </a:cubicBezTo>
                  <a:cubicBezTo>
                    <a:pt x="1672" y="5229"/>
                    <a:pt x="2311" y="4499"/>
                    <a:pt x="2706" y="3618"/>
                  </a:cubicBezTo>
                  <a:cubicBezTo>
                    <a:pt x="3162" y="2493"/>
                    <a:pt x="2949" y="974"/>
                    <a:pt x="2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7" name="Google Shape;23444;p77">
              <a:extLst>
                <a:ext uri="{FF2B5EF4-FFF2-40B4-BE49-F238E27FC236}">
                  <a16:creationId xmlns:a16="http://schemas.microsoft.com/office/drawing/2014/main" id="{33A6B10F-D636-D819-18C0-00A9C07AB8B3}"/>
                </a:ext>
              </a:extLst>
            </p:cNvPr>
            <p:cNvSpPr/>
            <p:nvPr/>
          </p:nvSpPr>
          <p:spPr>
            <a:xfrm flipH="1">
              <a:off x="2851313" y="2058475"/>
              <a:ext cx="95000" cy="71600"/>
            </a:xfrm>
            <a:custGeom>
              <a:avLst/>
              <a:gdLst/>
              <a:ahLst/>
              <a:cxnLst/>
              <a:rect l="l" t="t" r="r" b="b"/>
              <a:pathLst>
                <a:path w="3800" h="2864" extrusionOk="0">
                  <a:moveTo>
                    <a:pt x="1095" y="1"/>
                  </a:moveTo>
                  <a:cubicBezTo>
                    <a:pt x="912" y="1"/>
                    <a:pt x="730" y="1"/>
                    <a:pt x="517" y="61"/>
                  </a:cubicBezTo>
                  <a:cubicBezTo>
                    <a:pt x="456" y="61"/>
                    <a:pt x="183" y="122"/>
                    <a:pt x="183" y="213"/>
                  </a:cubicBezTo>
                  <a:cubicBezTo>
                    <a:pt x="0" y="1247"/>
                    <a:pt x="882" y="2220"/>
                    <a:pt x="1733" y="2645"/>
                  </a:cubicBezTo>
                  <a:cubicBezTo>
                    <a:pt x="2067" y="2779"/>
                    <a:pt x="2433" y="2863"/>
                    <a:pt x="2796" y="2863"/>
                  </a:cubicBezTo>
                  <a:cubicBezTo>
                    <a:pt x="2929" y="2863"/>
                    <a:pt x="3062" y="2852"/>
                    <a:pt x="3192" y="2827"/>
                  </a:cubicBezTo>
                  <a:cubicBezTo>
                    <a:pt x="3253" y="2827"/>
                    <a:pt x="3770" y="2767"/>
                    <a:pt x="3770" y="2645"/>
                  </a:cubicBezTo>
                  <a:cubicBezTo>
                    <a:pt x="3800" y="1824"/>
                    <a:pt x="3344" y="1004"/>
                    <a:pt x="2706" y="517"/>
                  </a:cubicBezTo>
                  <a:cubicBezTo>
                    <a:pt x="2311" y="213"/>
                    <a:pt x="1733" y="31"/>
                    <a:pt x="1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8" name="Google Shape;23445;p77">
              <a:extLst>
                <a:ext uri="{FF2B5EF4-FFF2-40B4-BE49-F238E27FC236}">
                  <a16:creationId xmlns:a16="http://schemas.microsoft.com/office/drawing/2014/main" id="{C7717BD5-C795-A293-A8F9-62350C7FF014}"/>
                </a:ext>
              </a:extLst>
            </p:cNvPr>
            <p:cNvSpPr/>
            <p:nvPr/>
          </p:nvSpPr>
          <p:spPr>
            <a:xfrm flipH="1">
              <a:off x="2915888" y="2027325"/>
              <a:ext cx="30425" cy="36500"/>
            </a:xfrm>
            <a:custGeom>
              <a:avLst/>
              <a:gdLst/>
              <a:ahLst/>
              <a:cxnLst/>
              <a:rect l="l" t="t" r="r" b="b"/>
              <a:pathLst>
                <a:path w="1217" h="1460" extrusionOk="0">
                  <a:moveTo>
                    <a:pt x="1095" y="0"/>
                  </a:moveTo>
                  <a:cubicBezTo>
                    <a:pt x="456" y="183"/>
                    <a:pt x="0" y="791"/>
                    <a:pt x="122" y="1459"/>
                  </a:cubicBezTo>
                  <a:cubicBezTo>
                    <a:pt x="791" y="1307"/>
                    <a:pt x="1216" y="669"/>
                    <a:pt x="10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49" name="Google Shape;23446;p77">
              <a:extLst>
                <a:ext uri="{FF2B5EF4-FFF2-40B4-BE49-F238E27FC236}">
                  <a16:creationId xmlns:a16="http://schemas.microsoft.com/office/drawing/2014/main" id="{AC1DAC6E-F0AD-00DF-80C5-21961B9186EB}"/>
                </a:ext>
              </a:extLst>
            </p:cNvPr>
            <p:cNvSpPr/>
            <p:nvPr/>
          </p:nvSpPr>
          <p:spPr>
            <a:xfrm flipH="1">
              <a:off x="1624088" y="1750325"/>
              <a:ext cx="88150" cy="99975"/>
            </a:xfrm>
            <a:custGeom>
              <a:avLst/>
              <a:gdLst/>
              <a:ahLst/>
              <a:cxnLst/>
              <a:rect l="l" t="t" r="r" b="b"/>
              <a:pathLst>
                <a:path w="3526" h="3999" extrusionOk="0">
                  <a:moveTo>
                    <a:pt x="2461" y="0"/>
                  </a:moveTo>
                  <a:cubicBezTo>
                    <a:pt x="1590" y="0"/>
                    <a:pt x="631" y="632"/>
                    <a:pt x="334" y="1323"/>
                  </a:cubicBezTo>
                  <a:cubicBezTo>
                    <a:pt x="30" y="1992"/>
                    <a:pt x="0" y="2600"/>
                    <a:pt x="122" y="3269"/>
                  </a:cubicBezTo>
                  <a:cubicBezTo>
                    <a:pt x="213" y="3573"/>
                    <a:pt x="486" y="3998"/>
                    <a:pt x="851" y="3998"/>
                  </a:cubicBezTo>
                  <a:cubicBezTo>
                    <a:pt x="1307" y="3998"/>
                    <a:pt x="1733" y="3725"/>
                    <a:pt x="2097" y="3512"/>
                  </a:cubicBezTo>
                  <a:cubicBezTo>
                    <a:pt x="2796" y="3086"/>
                    <a:pt x="3131" y="2326"/>
                    <a:pt x="3374" y="1597"/>
                  </a:cubicBezTo>
                  <a:cubicBezTo>
                    <a:pt x="3465" y="1263"/>
                    <a:pt x="3526" y="655"/>
                    <a:pt x="3283" y="320"/>
                  </a:cubicBezTo>
                  <a:cubicBezTo>
                    <a:pt x="3222" y="229"/>
                    <a:pt x="3131" y="168"/>
                    <a:pt x="3040" y="108"/>
                  </a:cubicBezTo>
                  <a:cubicBezTo>
                    <a:pt x="2858" y="34"/>
                    <a:pt x="2662" y="0"/>
                    <a:pt x="2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0" name="Google Shape;23447;p77">
              <a:extLst>
                <a:ext uri="{FF2B5EF4-FFF2-40B4-BE49-F238E27FC236}">
                  <a16:creationId xmlns:a16="http://schemas.microsoft.com/office/drawing/2014/main" id="{81A3886B-4FEA-928E-E26A-2514A0BD36C6}"/>
                </a:ext>
              </a:extLst>
            </p:cNvPr>
            <p:cNvSpPr/>
            <p:nvPr/>
          </p:nvSpPr>
          <p:spPr>
            <a:xfrm flipH="1">
              <a:off x="1693238" y="1740075"/>
              <a:ext cx="119325" cy="109450"/>
            </a:xfrm>
            <a:custGeom>
              <a:avLst/>
              <a:gdLst/>
              <a:ahLst/>
              <a:cxnLst/>
              <a:rect l="l" t="t" r="r" b="b"/>
              <a:pathLst>
                <a:path w="4773" h="4378" extrusionOk="0">
                  <a:moveTo>
                    <a:pt x="1004" y="1"/>
                  </a:moveTo>
                  <a:cubicBezTo>
                    <a:pt x="761" y="1"/>
                    <a:pt x="578" y="305"/>
                    <a:pt x="457" y="487"/>
                  </a:cubicBezTo>
                  <a:cubicBezTo>
                    <a:pt x="1" y="1247"/>
                    <a:pt x="153" y="2341"/>
                    <a:pt x="609" y="3071"/>
                  </a:cubicBezTo>
                  <a:cubicBezTo>
                    <a:pt x="1186" y="4013"/>
                    <a:pt x="2189" y="4378"/>
                    <a:pt x="3253" y="4378"/>
                  </a:cubicBezTo>
                  <a:cubicBezTo>
                    <a:pt x="3588" y="4378"/>
                    <a:pt x="4287" y="4226"/>
                    <a:pt x="4469" y="3861"/>
                  </a:cubicBezTo>
                  <a:cubicBezTo>
                    <a:pt x="4773" y="3192"/>
                    <a:pt x="4347" y="2341"/>
                    <a:pt x="3922" y="1733"/>
                  </a:cubicBezTo>
                  <a:cubicBezTo>
                    <a:pt x="3861" y="1673"/>
                    <a:pt x="3770" y="1551"/>
                    <a:pt x="3648" y="1429"/>
                  </a:cubicBezTo>
                  <a:cubicBezTo>
                    <a:pt x="3132" y="791"/>
                    <a:pt x="2372" y="305"/>
                    <a:pt x="1581" y="62"/>
                  </a:cubicBezTo>
                  <a:cubicBezTo>
                    <a:pt x="1369" y="31"/>
                    <a:pt x="1186" y="1"/>
                    <a:pt x="1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1" name="Google Shape;23448;p77">
              <a:extLst>
                <a:ext uri="{FF2B5EF4-FFF2-40B4-BE49-F238E27FC236}">
                  <a16:creationId xmlns:a16="http://schemas.microsoft.com/office/drawing/2014/main" id="{BE8ACB3E-4670-E9D2-2A1D-DFE5E213EA04}"/>
                </a:ext>
              </a:extLst>
            </p:cNvPr>
            <p:cNvSpPr/>
            <p:nvPr/>
          </p:nvSpPr>
          <p:spPr>
            <a:xfrm flipH="1">
              <a:off x="1687138" y="1823950"/>
              <a:ext cx="136825" cy="104325"/>
            </a:xfrm>
            <a:custGeom>
              <a:avLst/>
              <a:gdLst/>
              <a:ahLst/>
              <a:cxnLst/>
              <a:rect l="l" t="t" r="r" b="b"/>
              <a:pathLst>
                <a:path w="5473" h="4173" extrusionOk="0">
                  <a:moveTo>
                    <a:pt x="3582" y="0"/>
                  </a:moveTo>
                  <a:cubicBezTo>
                    <a:pt x="2773" y="0"/>
                    <a:pt x="1937" y="302"/>
                    <a:pt x="1338" y="810"/>
                  </a:cubicBezTo>
                  <a:cubicBezTo>
                    <a:pt x="761" y="1327"/>
                    <a:pt x="305" y="1935"/>
                    <a:pt x="153" y="2695"/>
                  </a:cubicBezTo>
                  <a:cubicBezTo>
                    <a:pt x="92" y="2938"/>
                    <a:pt x="1" y="3333"/>
                    <a:pt x="214" y="3606"/>
                  </a:cubicBezTo>
                  <a:cubicBezTo>
                    <a:pt x="426" y="3941"/>
                    <a:pt x="913" y="4062"/>
                    <a:pt x="1308" y="4123"/>
                  </a:cubicBezTo>
                  <a:cubicBezTo>
                    <a:pt x="1482" y="4157"/>
                    <a:pt x="1659" y="4172"/>
                    <a:pt x="1837" y="4172"/>
                  </a:cubicBezTo>
                  <a:cubicBezTo>
                    <a:pt x="2465" y="4172"/>
                    <a:pt x="3097" y="3975"/>
                    <a:pt x="3618" y="3667"/>
                  </a:cubicBezTo>
                  <a:cubicBezTo>
                    <a:pt x="4256" y="3333"/>
                    <a:pt x="4682" y="2755"/>
                    <a:pt x="5016" y="2147"/>
                  </a:cubicBezTo>
                  <a:cubicBezTo>
                    <a:pt x="5168" y="1844"/>
                    <a:pt x="5472" y="962"/>
                    <a:pt x="5229" y="597"/>
                  </a:cubicBezTo>
                  <a:cubicBezTo>
                    <a:pt x="5168" y="476"/>
                    <a:pt x="5138" y="445"/>
                    <a:pt x="5107" y="445"/>
                  </a:cubicBezTo>
                  <a:cubicBezTo>
                    <a:pt x="4666" y="139"/>
                    <a:pt x="4130" y="0"/>
                    <a:pt x="35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2" name="Google Shape;23449;p77">
              <a:extLst>
                <a:ext uri="{FF2B5EF4-FFF2-40B4-BE49-F238E27FC236}">
                  <a16:creationId xmlns:a16="http://schemas.microsoft.com/office/drawing/2014/main" id="{C70AAF64-A3B4-1B41-B5EC-28282CDC2A76}"/>
                </a:ext>
              </a:extLst>
            </p:cNvPr>
            <p:cNvSpPr/>
            <p:nvPr/>
          </p:nvSpPr>
          <p:spPr>
            <a:xfrm flipH="1">
              <a:off x="1646113" y="1841525"/>
              <a:ext cx="95000" cy="147000"/>
            </a:xfrm>
            <a:custGeom>
              <a:avLst/>
              <a:gdLst/>
              <a:ahLst/>
              <a:cxnLst/>
              <a:rect l="l" t="t" r="r" b="b"/>
              <a:pathLst>
                <a:path w="3800" h="5880" extrusionOk="0">
                  <a:moveTo>
                    <a:pt x="1828" y="1"/>
                  </a:moveTo>
                  <a:cubicBezTo>
                    <a:pt x="1786" y="1"/>
                    <a:pt x="1744" y="6"/>
                    <a:pt x="1702" y="16"/>
                  </a:cubicBezTo>
                  <a:cubicBezTo>
                    <a:pt x="1155" y="168"/>
                    <a:pt x="760" y="715"/>
                    <a:pt x="486" y="1232"/>
                  </a:cubicBezTo>
                  <a:cubicBezTo>
                    <a:pt x="30" y="1931"/>
                    <a:pt x="0" y="2964"/>
                    <a:pt x="213" y="3755"/>
                  </a:cubicBezTo>
                  <a:cubicBezTo>
                    <a:pt x="426" y="4423"/>
                    <a:pt x="790" y="4970"/>
                    <a:pt x="1277" y="5426"/>
                  </a:cubicBezTo>
                  <a:cubicBezTo>
                    <a:pt x="1482" y="5631"/>
                    <a:pt x="1860" y="5880"/>
                    <a:pt x="2210" y="5880"/>
                  </a:cubicBezTo>
                  <a:cubicBezTo>
                    <a:pt x="2275" y="5880"/>
                    <a:pt x="2339" y="5871"/>
                    <a:pt x="2401" y="5852"/>
                  </a:cubicBezTo>
                  <a:cubicBezTo>
                    <a:pt x="2705" y="5730"/>
                    <a:pt x="2918" y="5457"/>
                    <a:pt x="3100" y="5244"/>
                  </a:cubicBezTo>
                  <a:cubicBezTo>
                    <a:pt x="3556" y="4606"/>
                    <a:pt x="3799" y="3815"/>
                    <a:pt x="3799" y="2995"/>
                  </a:cubicBezTo>
                  <a:cubicBezTo>
                    <a:pt x="3799" y="2265"/>
                    <a:pt x="3496" y="1505"/>
                    <a:pt x="3070" y="958"/>
                  </a:cubicBezTo>
                  <a:cubicBezTo>
                    <a:pt x="3040" y="867"/>
                    <a:pt x="3040" y="867"/>
                    <a:pt x="3009" y="837"/>
                  </a:cubicBezTo>
                  <a:cubicBezTo>
                    <a:pt x="2787" y="559"/>
                    <a:pt x="2285" y="1"/>
                    <a:pt x="18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3" name="Google Shape;23450;p77">
              <a:extLst>
                <a:ext uri="{FF2B5EF4-FFF2-40B4-BE49-F238E27FC236}">
                  <a16:creationId xmlns:a16="http://schemas.microsoft.com/office/drawing/2014/main" id="{627503E2-7C67-0EB7-3F73-1E7052A8E76C}"/>
                </a:ext>
              </a:extLst>
            </p:cNvPr>
            <p:cNvSpPr/>
            <p:nvPr/>
          </p:nvSpPr>
          <p:spPr>
            <a:xfrm flipH="1">
              <a:off x="1580013" y="1817975"/>
              <a:ext cx="129200" cy="81600"/>
            </a:xfrm>
            <a:custGeom>
              <a:avLst/>
              <a:gdLst/>
              <a:ahLst/>
              <a:cxnLst/>
              <a:rect l="l" t="t" r="r" b="b"/>
              <a:pathLst>
                <a:path w="5168" h="3264" extrusionOk="0">
                  <a:moveTo>
                    <a:pt x="2519" y="0"/>
                  </a:moveTo>
                  <a:cubicBezTo>
                    <a:pt x="1935" y="0"/>
                    <a:pt x="1389" y="218"/>
                    <a:pt x="882" y="532"/>
                  </a:cubicBezTo>
                  <a:cubicBezTo>
                    <a:pt x="578" y="715"/>
                    <a:pt x="1" y="1201"/>
                    <a:pt x="61" y="1627"/>
                  </a:cubicBezTo>
                  <a:cubicBezTo>
                    <a:pt x="92" y="2174"/>
                    <a:pt x="700" y="2630"/>
                    <a:pt x="1125" y="2842"/>
                  </a:cubicBezTo>
                  <a:cubicBezTo>
                    <a:pt x="1567" y="3113"/>
                    <a:pt x="2109" y="3264"/>
                    <a:pt x="2637" y="3264"/>
                  </a:cubicBezTo>
                  <a:cubicBezTo>
                    <a:pt x="2762" y="3264"/>
                    <a:pt x="2887" y="3255"/>
                    <a:pt x="3010" y="3238"/>
                  </a:cubicBezTo>
                  <a:cubicBezTo>
                    <a:pt x="3557" y="3146"/>
                    <a:pt x="4165" y="2934"/>
                    <a:pt x="4560" y="2569"/>
                  </a:cubicBezTo>
                  <a:cubicBezTo>
                    <a:pt x="4803" y="2386"/>
                    <a:pt x="5168" y="2052"/>
                    <a:pt x="5138" y="1718"/>
                  </a:cubicBezTo>
                  <a:cubicBezTo>
                    <a:pt x="5138" y="1505"/>
                    <a:pt x="5077" y="1353"/>
                    <a:pt x="4955" y="1201"/>
                  </a:cubicBezTo>
                  <a:cubicBezTo>
                    <a:pt x="4803" y="1049"/>
                    <a:pt x="4682" y="897"/>
                    <a:pt x="4560" y="806"/>
                  </a:cubicBezTo>
                  <a:cubicBezTo>
                    <a:pt x="4165" y="380"/>
                    <a:pt x="3527" y="137"/>
                    <a:pt x="2979" y="46"/>
                  </a:cubicBezTo>
                  <a:cubicBezTo>
                    <a:pt x="2823" y="15"/>
                    <a:pt x="2670" y="0"/>
                    <a:pt x="25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4" name="Google Shape;23451;p77">
              <a:extLst>
                <a:ext uri="{FF2B5EF4-FFF2-40B4-BE49-F238E27FC236}">
                  <a16:creationId xmlns:a16="http://schemas.microsoft.com/office/drawing/2014/main" id="{0182B759-B656-1059-3110-0535F8670A03}"/>
                </a:ext>
              </a:extLst>
            </p:cNvPr>
            <p:cNvSpPr/>
            <p:nvPr/>
          </p:nvSpPr>
          <p:spPr>
            <a:xfrm flipH="1">
              <a:off x="1665113" y="1800800"/>
              <a:ext cx="41825" cy="44900"/>
            </a:xfrm>
            <a:custGeom>
              <a:avLst/>
              <a:gdLst/>
              <a:ahLst/>
              <a:cxnLst/>
              <a:rect l="l" t="t" r="r" b="b"/>
              <a:pathLst>
                <a:path w="1673" h="1796" extrusionOk="0">
                  <a:moveTo>
                    <a:pt x="1398" y="0"/>
                  </a:moveTo>
                  <a:cubicBezTo>
                    <a:pt x="1000" y="0"/>
                    <a:pt x="589" y="180"/>
                    <a:pt x="335" y="490"/>
                  </a:cubicBezTo>
                  <a:cubicBezTo>
                    <a:pt x="122" y="763"/>
                    <a:pt x="31" y="1067"/>
                    <a:pt x="1" y="1371"/>
                  </a:cubicBezTo>
                  <a:cubicBezTo>
                    <a:pt x="1" y="1432"/>
                    <a:pt x="1" y="1736"/>
                    <a:pt x="92" y="1766"/>
                  </a:cubicBezTo>
                  <a:cubicBezTo>
                    <a:pt x="157" y="1787"/>
                    <a:pt x="226" y="1796"/>
                    <a:pt x="296" y="1796"/>
                  </a:cubicBezTo>
                  <a:cubicBezTo>
                    <a:pt x="650" y="1796"/>
                    <a:pt x="1039" y="1559"/>
                    <a:pt x="1217" y="1280"/>
                  </a:cubicBezTo>
                  <a:cubicBezTo>
                    <a:pt x="1521" y="915"/>
                    <a:pt x="1673" y="429"/>
                    <a:pt x="1490" y="4"/>
                  </a:cubicBezTo>
                  <a:cubicBezTo>
                    <a:pt x="1460" y="1"/>
                    <a:pt x="1429" y="0"/>
                    <a:pt x="1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5" name="Google Shape;23452;p77">
              <a:extLst>
                <a:ext uri="{FF2B5EF4-FFF2-40B4-BE49-F238E27FC236}">
                  <a16:creationId xmlns:a16="http://schemas.microsoft.com/office/drawing/2014/main" id="{9616C34D-41A9-E856-DCCD-DE4F419C4EF7}"/>
                </a:ext>
              </a:extLst>
            </p:cNvPr>
            <p:cNvSpPr/>
            <p:nvPr/>
          </p:nvSpPr>
          <p:spPr>
            <a:xfrm flipH="1">
              <a:off x="1702338" y="1788875"/>
              <a:ext cx="62350" cy="65700"/>
            </a:xfrm>
            <a:custGeom>
              <a:avLst/>
              <a:gdLst/>
              <a:ahLst/>
              <a:cxnLst/>
              <a:rect l="l" t="t" r="r" b="b"/>
              <a:pathLst>
                <a:path w="2494" h="2628" extrusionOk="0">
                  <a:moveTo>
                    <a:pt x="703" y="0"/>
                  </a:moveTo>
                  <a:cubicBezTo>
                    <a:pt x="594" y="0"/>
                    <a:pt x="491" y="21"/>
                    <a:pt x="426" y="85"/>
                  </a:cubicBezTo>
                  <a:cubicBezTo>
                    <a:pt x="1" y="602"/>
                    <a:pt x="153" y="1392"/>
                    <a:pt x="457" y="1879"/>
                  </a:cubicBezTo>
                  <a:cubicBezTo>
                    <a:pt x="669" y="2213"/>
                    <a:pt x="1034" y="2456"/>
                    <a:pt x="1369" y="2578"/>
                  </a:cubicBezTo>
                  <a:cubicBezTo>
                    <a:pt x="1453" y="2606"/>
                    <a:pt x="1564" y="2628"/>
                    <a:pt x="1676" y="2628"/>
                  </a:cubicBezTo>
                  <a:cubicBezTo>
                    <a:pt x="1807" y="2628"/>
                    <a:pt x="1939" y="2599"/>
                    <a:pt x="2037" y="2517"/>
                  </a:cubicBezTo>
                  <a:cubicBezTo>
                    <a:pt x="2493" y="2122"/>
                    <a:pt x="2311" y="1240"/>
                    <a:pt x="2037" y="784"/>
                  </a:cubicBezTo>
                  <a:cubicBezTo>
                    <a:pt x="2037" y="754"/>
                    <a:pt x="2007" y="693"/>
                    <a:pt x="1976" y="693"/>
                  </a:cubicBezTo>
                  <a:cubicBezTo>
                    <a:pt x="1794" y="359"/>
                    <a:pt x="1429" y="177"/>
                    <a:pt x="1095" y="55"/>
                  </a:cubicBezTo>
                  <a:cubicBezTo>
                    <a:pt x="1008" y="38"/>
                    <a:pt x="850" y="0"/>
                    <a:pt x="7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6" name="Google Shape;23453;p77">
              <a:extLst>
                <a:ext uri="{FF2B5EF4-FFF2-40B4-BE49-F238E27FC236}">
                  <a16:creationId xmlns:a16="http://schemas.microsoft.com/office/drawing/2014/main" id="{526D97B3-4F25-C376-0E30-F2390D97966B}"/>
                </a:ext>
              </a:extLst>
            </p:cNvPr>
            <p:cNvSpPr/>
            <p:nvPr/>
          </p:nvSpPr>
          <p:spPr>
            <a:xfrm flipH="1">
              <a:off x="1703863" y="1834250"/>
              <a:ext cx="129200" cy="79900"/>
            </a:xfrm>
            <a:custGeom>
              <a:avLst/>
              <a:gdLst/>
              <a:ahLst/>
              <a:cxnLst/>
              <a:rect l="l" t="t" r="r" b="b"/>
              <a:pathLst>
                <a:path w="5168" h="3196" extrusionOk="0">
                  <a:moveTo>
                    <a:pt x="3610" y="1"/>
                  </a:moveTo>
                  <a:cubicBezTo>
                    <a:pt x="2885" y="1"/>
                    <a:pt x="2153" y="212"/>
                    <a:pt x="1581" y="611"/>
                  </a:cubicBezTo>
                  <a:cubicBezTo>
                    <a:pt x="790" y="1128"/>
                    <a:pt x="213" y="1918"/>
                    <a:pt x="0" y="2830"/>
                  </a:cubicBezTo>
                  <a:cubicBezTo>
                    <a:pt x="486" y="3082"/>
                    <a:pt x="1037" y="3195"/>
                    <a:pt x="1594" y="3195"/>
                  </a:cubicBezTo>
                  <a:cubicBezTo>
                    <a:pt x="1977" y="3195"/>
                    <a:pt x="2364" y="3142"/>
                    <a:pt x="2736" y="3043"/>
                  </a:cubicBezTo>
                  <a:cubicBezTo>
                    <a:pt x="3921" y="2678"/>
                    <a:pt x="4924" y="1584"/>
                    <a:pt x="5167" y="368"/>
                  </a:cubicBezTo>
                  <a:cubicBezTo>
                    <a:pt x="4698" y="120"/>
                    <a:pt x="4156" y="1"/>
                    <a:pt x="36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7" name="Google Shape;23454;p77">
              <a:extLst>
                <a:ext uri="{FF2B5EF4-FFF2-40B4-BE49-F238E27FC236}">
                  <a16:creationId xmlns:a16="http://schemas.microsoft.com/office/drawing/2014/main" id="{8EA350B3-2D15-E92F-7DAF-E86A45B3D927}"/>
                </a:ext>
              </a:extLst>
            </p:cNvPr>
            <p:cNvSpPr/>
            <p:nvPr/>
          </p:nvSpPr>
          <p:spPr>
            <a:xfrm flipH="1">
              <a:off x="1675738" y="1846375"/>
              <a:ext cx="61575" cy="108225"/>
            </a:xfrm>
            <a:custGeom>
              <a:avLst/>
              <a:gdLst/>
              <a:ahLst/>
              <a:cxnLst/>
              <a:rect l="l" t="t" r="r" b="b"/>
              <a:pathLst>
                <a:path w="2463" h="4329" extrusionOk="0">
                  <a:moveTo>
                    <a:pt x="1148" y="1"/>
                  </a:moveTo>
                  <a:cubicBezTo>
                    <a:pt x="1139" y="1"/>
                    <a:pt x="1132" y="2"/>
                    <a:pt x="1125" y="4"/>
                  </a:cubicBezTo>
                  <a:cubicBezTo>
                    <a:pt x="243" y="491"/>
                    <a:pt x="0" y="1798"/>
                    <a:pt x="243" y="2740"/>
                  </a:cubicBezTo>
                  <a:cubicBezTo>
                    <a:pt x="334" y="3196"/>
                    <a:pt x="638" y="3652"/>
                    <a:pt x="942" y="3986"/>
                  </a:cubicBezTo>
                  <a:cubicBezTo>
                    <a:pt x="1025" y="4069"/>
                    <a:pt x="1310" y="4328"/>
                    <a:pt x="1452" y="4328"/>
                  </a:cubicBezTo>
                  <a:cubicBezTo>
                    <a:pt x="1466" y="4328"/>
                    <a:pt x="1478" y="4326"/>
                    <a:pt x="1489" y="4320"/>
                  </a:cubicBezTo>
                  <a:cubicBezTo>
                    <a:pt x="2158" y="3834"/>
                    <a:pt x="2462" y="3013"/>
                    <a:pt x="2462" y="2162"/>
                  </a:cubicBezTo>
                  <a:cubicBezTo>
                    <a:pt x="2462" y="1676"/>
                    <a:pt x="2249" y="1129"/>
                    <a:pt x="1976" y="734"/>
                  </a:cubicBezTo>
                  <a:cubicBezTo>
                    <a:pt x="1945" y="673"/>
                    <a:pt x="1885" y="643"/>
                    <a:pt x="1885" y="612"/>
                  </a:cubicBezTo>
                  <a:cubicBezTo>
                    <a:pt x="1793" y="460"/>
                    <a:pt x="1672" y="339"/>
                    <a:pt x="1489" y="187"/>
                  </a:cubicBezTo>
                  <a:cubicBezTo>
                    <a:pt x="1433" y="159"/>
                    <a:pt x="1247" y="1"/>
                    <a:pt x="11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8" name="Google Shape;23455;p77">
              <a:extLst>
                <a:ext uri="{FF2B5EF4-FFF2-40B4-BE49-F238E27FC236}">
                  <a16:creationId xmlns:a16="http://schemas.microsoft.com/office/drawing/2014/main" id="{DB2EB150-93BC-B531-3778-22ED07A568E4}"/>
                </a:ext>
              </a:extLst>
            </p:cNvPr>
            <p:cNvSpPr/>
            <p:nvPr/>
          </p:nvSpPr>
          <p:spPr>
            <a:xfrm flipH="1">
              <a:off x="1665863" y="1836325"/>
              <a:ext cx="44100" cy="17275"/>
            </a:xfrm>
            <a:custGeom>
              <a:avLst/>
              <a:gdLst/>
              <a:ahLst/>
              <a:cxnLst/>
              <a:rect l="l" t="t" r="r" b="b"/>
              <a:pathLst>
                <a:path w="1764" h="691" extrusionOk="0">
                  <a:moveTo>
                    <a:pt x="942" y="0"/>
                  </a:moveTo>
                  <a:cubicBezTo>
                    <a:pt x="594" y="0"/>
                    <a:pt x="251" y="139"/>
                    <a:pt x="0" y="406"/>
                  </a:cubicBezTo>
                  <a:cubicBezTo>
                    <a:pt x="247" y="598"/>
                    <a:pt x="536" y="691"/>
                    <a:pt x="821" y="691"/>
                  </a:cubicBezTo>
                  <a:cubicBezTo>
                    <a:pt x="1170" y="691"/>
                    <a:pt x="1513" y="552"/>
                    <a:pt x="1763" y="285"/>
                  </a:cubicBezTo>
                  <a:cubicBezTo>
                    <a:pt x="1517" y="93"/>
                    <a:pt x="1228" y="0"/>
                    <a:pt x="9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59" name="Google Shape;23456;p77">
              <a:extLst>
                <a:ext uri="{FF2B5EF4-FFF2-40B4-BE49-F238E27FC236}">
                  <a16:creationId xmlns:a16="http://schemas.microsoft.com/office/drawing/2014/main" id="{7D92A0AB-D49E-B236-D58D-FEE99896EC8A}"/>
                </a:ext>
              </a:extLst>
            </p:cNvPr>
            <p:cNvSpPr/>
            <p:nvPr/>
          </p:nvSpPr>
          <p:spPr>
            <a:xfrm flipH="1">
              <a:off x="5054988" y="1268950"/>
              <a:ext cx="77525" cy="112900"/>
            </a:xfrm>
            <a:custGeom>
              <a:avLst/>
              <a:gdLst/>
              <a:ahLst/>
              <a:cxnLst/>
              <a:rect l="l" t="t" r="r" b="b"/>
              <a:pathLst>
                <a:path w="3101" h="4516" extrusionOk="0">
                  <a:moveTo>
                    <a:pt x="1945" y="1"/>
                  </a:moveTo>
                  <a:cubicBezTo>
                    <a:pt x="942" y="31"/>
                    <a:pt x="0" y="1368"/>
                    <a:pt x="91" y="2311"/>
                  </a:cubicBezTo>
                  <a:cubicBezTo>
                    <a:pt x="122" y="3040"/>
                    <a:pt x="365" y="3557"/>
                    <a:pt x="821" y="4134"/>
                  </a:cubicBezTo>
                  <a:cubicBezTo>
                    <a:pt x="988" y="4325"/>
                    <a:pt x="1285" y="4516"/>
                    <a:pt x="1553" y="4516"/>
                  </a:cubicBezTo>
                  <a:cubicBezTo>
                    <a:pt x="1626" y="4516"/>
                    <a:pt x="1697" y="4502"/>
                    <a:pt x="1763" y="4469"/>
                  </a:cubicBezTo>
                  <a:cubicBezTo>
                    <a:pt x="2189" y="4286"/>
                    <a:pt x="2462" y="3861"/>
                    <a:pt x="2675" y="3496"/>
                  </a:cubicBezTo>
                  <a:cubicBezTo>
                    <a:pt x="3100" y="2797"/>
                    <a:pt x="3040" y="1976"/>
                    <a:pt x="2948" y="1216"/>
                  </a:cubicBezTo>
                  <a:cubicBezTo>
                    <a:pt x="2857" y="882"/>
                    <a:pt x="2644" y="305"/>
                    <a:pt x="2280" y="122"/>
                  </a:cubicBezTo>
                  <a:cubicBezTo>
                    <a:pt x="2189" y="1"/>
                    <a:pt x="2067" y="1"/>
                    <a:pt x="19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0" name="Google Shape;23457;p77">
              <a:extLst>
                <a:ext uri="{FF2B5EF4-FFF2-40B4-BE49-F238E27FC236}">
                  <a16:creationId xmlns:a16="http://schemas.microsoft.com/office/drawing/2014/main" id="{F919FBD4-3782-3350-7EAC-9A48F2AEB67A}"/>
                </a:ext>
              </a:extLst>
            </p:cNvPr>
            <p:cNvSpPr/>
            <p:nvPr/>
          </p:nvSpPr>
          <p:spPr>
            <a:xfrm flipH="1">
              <a:off x="5102863" y="1318075"/>
              <a:ext cx="129200" cy="90225"/>
            </a:xfrm>
            <a:custGeom>
              <a:avLst/>
              <a:gdLst/>
              <a:ahLst/>
              <a:cxnLst/>
              <a:rect l="l" t="t" r="r" b="b"/>
              <a:pathLst>
                <a:path w="5168" h="3609" extrusionOk="0">
                  <a:moveTo>
                    <a:pt x="1650" y="1"/>
                  </a:moveTo>
                  <a:cubicBezTo>
                    <a:pt x="1387" y="1"/>
                    <a:pt x="1129" y="25"/>
                    <a:pt x="882" y="72"/>
                  </a:cubicBezTo>
                  <a:cubicBezTo>
                    <a:pt x="699" y="133"/>
                    <a:pt x="517" y="194"/>
                    <a:pt x="365" y="315"/>
                  </a:cubicBezTo>
                  <a:cubicBezTo>
                    <a:pt x="152" y="437"/>
                    <a:pt x="122" y="771"/>
                    <a:pt x="91" y="984"/>
                  </a:cubicBezTo>
                  <a:cubicBezTo>
                    <a:pt x="0" y="1865"/>
                    <a:pt x="669" y="2777"/>
                    <a:pt x="1368" y="3233"/>
                  </a:cubicBezTo>
                  <a:cubicBezTo>
                    <a:pt x="1812" y="3497"/>
                    <a:pt x="2263" y="3609"/>
                    <a:pt x="2714" y="3609"/>
                  </a:cubicBezTo>
                  <a:cubicBezTo>
                    <a:pt x="3250" y="3609"/>
                    <a:pt x="3788" y="3451"/>
                    <a:pt x="4316" y="3203"/>
                  </a:cubicBezTo>
                  <a:cubicBezTo>
                    <a:pt x="4620" y="3051"/>
                    <a:pt x="5167" y="2595"/>
                    <a:pt x="5167" y="2200"/>
                  </a:cubicBezTo>
                  <a:cubicBezTo>
                    <a:pt x="5137" y="1501"/>
                    <a:pt x="4377" y="923"/>
                    <a:pt x="3739" y="589"/>
                  </a:cubicBezTo>
                  <a:cubicBezTo>
                    <a:pt x="3587" y="467"/>
                    <a:pt x="3465" y="437"/>
                    <a:pt x="3344" y="346"/>
                  </a:cubicBezTo>
                  <a:cubicBezTo>
                    <a:pt x="2821" y="116"/>
                    <a:pt x="2227" y="1"/>
                    <a:pt x="16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1" name="Google Shape;23458;p77">
              <a:extLst>
                <a:ext uri="{FF2B5EF4-FFF2-40B4-BE49-F238E27FC236}">
                  <a16:creationId xmlns:a16="http://schemas.microsoft.com/office/drawing/2014/main" id="{08500B96-A2FA-2009-6EF0-F34C5A1D209A}"/>
                </a:ext>
              </a:extLst>
            </p:cNvPr>
            <p:cNvSpPr/>
            <p:nvPr/>
          </p:nvSpPr>
          <p:spPr>
            <a:xfrm flipH="1">
              <a:off x="5083113" y="1367200"/>
              <a:ext cx="105650" cy="128300"/>
            </a:xfrm>
            <a:custGeom>
              <a:avLst/>
              <a:gdLst/>
              <a:ahLst/>
              <a:cxnLst/>
              <a:rect l="l" t="t" r="r" b="b"/>
              <a:pathLst>
                <a:path w="4226" h="5132" extrusionOk="0">
                  <a:moveTo>
                    <a:pt x="3238" y="1"/>
                  </a:moveTo>
                  <a:cubicBezTo>
                    <a:pt x="2007" y="1"/>
                    <a:pt x="813" y="937"/>
                    <a:pt x="365" y="2028"/>
                  </a:cubicBezTo>
                  <a:cubicBezTo>
                    <a:pt x="92" y="2727"/>
                    <a:pt x="1" y="3487"/>
                    <a:pt x="153" y="4247"/>
                  </a:cubicBezTo>
                  <a:cubicBezTo>
                    <a:pt x="214" y="4490"/>
                    <a:pt x="335" y="4885"/>
                    <a:pt x="609" y="5037"/>
                  </a:cubicBezTo>
                  <a:cubicBezTo>
                    <a:pt x="735" y="5106"/>
                    <a:pt x="884" y="5132"/>
                    <a:pt x="1041" y="5132"/>
                  </a:cubicBezTo>
                  <a:cubicBezTo>
                    <a:pt x="1299" y="5132"/>
                    <a:pt x="1579" y="5064"/>
                    <a:pt x="1824" y="5007"/>
                  </a:cubicBezTo>
                  <a:cubicBezTo>
                    <a:pt x="2615" y="4764"/>
                    <a:pt x="3223" y="4186"/>
                    <a:pt x="3679" y="3548"/>
                  </a:cubicBezTo>
                  <a:cubicBezTo>
                    <a:pt x="4104" y="2940"/>
                    <a:pt x="4195" y="2271"/>
                    <a:pt x="4226" y="1542"/>
                  </a:cubicBezTo>
                  <a:cubicBezTo>
                    <a:pt x="4226" y="1207"/>
                    <a:pt x="4135" y="296"/>
                    <a:pt x="3709" y="52"/>
                  </a:cubicBezTo>
                  <a:cubicBezTo>
                    <a:pt x="3648" y="52"/>
                    <a:pt x="3587" y="52"/>
                    <a:pt x="3557" y="22"/>
                  </a:cubicBezTo>
                  <a:cubicBezTo>
                    <a:pt x="3451" y="8"/>
                    <a:pt x="3344" y="1"/>
                    <a:pt x="3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2" name="Google Shape;23459;p77">
              <a:extLst>
                <a:ext uri="{FF2B5EF4-FFF2-40B4-BE49-F238E27FC236}">
                  <a16:creationId xmlns:a16="http://schemas.microsoft.com/office/drawing/2014/main" id="{3B5BECE5-2C91-E021-710E-D5F832F3762A}"/>
                </a:ext>
              </a:extLst>
            </p:cNvPr>
            <p:cNvSpPr/>
            <p:nvPr/>
          </p:nvSpPr>
          <p:spPr>
            <a:xfrm flipH="1">
              <a:off x="5005588" y="1371775"/>
              <a:ext cx="107175" cy="129450"/>
            </a:xfrm>
            <a:custGeom>
              <a:avLst/>
              <a:gdLst/>
              <a:ahLst/>
              <a:cxnLst/>
              <a:rect l="l" t="t" r="r" b="b"/>
              <a:pathLst>
                <a:path w="4287" h="5178" extrusionOk="0">
                  <a:moveTo>
                    <a:pt x="1091" y="0"/>
                  </a:moveTo>
                  <a:cubicBezTo>
                    <a:pt x="904" y="0"/>
                    <a:pt x="732" y="40"/>
                    <a:pt x="608" y="143"/>
                  </a:cubicBezTo>
                  <a:cubicBezTo>
                    <a:pt x="152" y="508"/>
                    <a:pt x="91" y="1207"/>
                    <a:pt x="61" y="1754"/>
                  </a:cubicBezTo>
                  <a:cubicBezTo>
                    <a:pt x="0" y="2605"/>
                    <a:pt x="395" y="3517"/>
                    <a:pt x="973" y="4125"/>
                  </a:cubicBezTo>
                  <a:cubicBezTo>
                    <a:pt x="1429" y="4611"/>
                    <a:pt x="2006" y="4946"/>
                    <a:pt x="2645" y="5098"/>
                  </a:cubicBezTo>
                  <a:cubicBezTo>
                    <a:pt x="2790" y="5141"/>
                    <a:pt x="3004" y="5178"/>
                    <a:pt x="3218" y="5178"/>
                  </a:cubicBezTo>
                  <a:cubicBezTo>
                    <a:pt x="3452" y="5178"/>
                    <a:pt x="3687" y="5134"/>
                    <a:pt x="3830" y="5006"/>
                  </a:cubicBezTo>
                  <a:cubicBezTo>
                    <a:pt x="4043" y="4763"/>
                    <a:pt x="4134" y="4429"/>
                    <a:pt x="4165" y="4125"/>
                  </a:cubicBezTo>
                  <a:cubicBezTo>
                    <a:pt x="4286" y="3335"/>
                    <a:pt x="4134" y="2514"/>
                    <a:pt x="3739" y="1815"/>
                  </a:cubicBezTo>
                  <a:cubicBezTo>
                    <a:pt x="3405" y="1146"/>
                    <a:pt x="2827" y="629"/>
                    <a:pt x="2189" y="295"/>
                  </a:cubicBezTo>
                  <a:cubicBezTo>
                    <a:pt x="2179" y="305"/>
                    <a:pt x="2169" y="309"/>
                    <a:pt x="2160" y="309"/>
                  </a:cubicBezTo>
                  <a:cubicBezTo>
                    <a:pt x="2142" y="309"/>
                    <a:pt x="2128" y="295"/>
                    <a:pt x="2128" y="295"/>
                  </a:cubicBezTo>
                  <a:cubicBezTo>
                    <a:pt x="1887" y="154"/>
                    <a:pt x="1459" y="0"/>
                    <a:pt x="10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3" name="Google Shape;23460;p77">
              <a:extLst>
                <a:ext uri="{FF2B5EF4-FFF2-40B4-BE49-F238E27FC236}">
                  <a16:creationId xmlns:a16="http://schemas.microsoft.com/office/drawing/2014/main" id="{F40F6DEF-018A-FB70-18FE-CFC09036937B}"/>
                </a:ext>
              </a:extLst>
            </p:cNvPr>
            <p:cNvSpPr/>
            <p:nvPr/>
          </p:nvSpPr>
          <p:spPr>
            <a:xfrm flipH="1">
              <a:off x="4981288" y="1322050"/>
              <a:ext cx="123125" cy="87600"/>
            </a:xfrm>
            <a:custGeom>
              <a:avLst/>
              <a:gdLst/>
              <a:ahLst/>
              <a:cxnLst/>
              <a:rect l="l" t="t" r="r" b="b"/>
              <a:pathLst>
                <a:path w="4925" h="3504" extrusionOk="0">
                  <a:moveTo>
                    <a:pt x="3106" y="1"/>
                  </a:moveTo>
                  <a:cubicBezTo>
                    <a:pt x="2752" y="1"/>
                    <a:pt x="2384" y="68"/>
                    <a:pt x="2068" y="156"/>
                  </a:cubicBezTo>
                  <a:cubicBezTo>
                    <a:pt x="1368" y="369"/>
                    <a:pt x="821" y="916"/>
                    <a:pt x="457" y="1524"/>
                  </a:cubicBezTo>
                  <a:cubicBezTo>
                    <a:pt x="244" y="1828"/>
                    <a:pt x="1" y="2497"/>
                    <a:pt x="183" y="2892"/>
                  </a:cubicBezTo>
                  <a:cubicBezTo>
                    <a:pt x="457" y="3348"/>
                    <a:pt x="1216" y="3469"/>
                    <a:pt x="1672" y="3500"/>
                  </a:cubicBezTo>
                  <a:cubicBezTo>
                    <a:pt x="1718" y="3502"/>
                    <a:pt x="1765" y="3503"/>
                    <a:pt x="1811" y="3503"/>
                  </a:cubicBezTo>
                  <a:cubicBezTo>
                    <a:pt x="2407" y="3503"/>
                    <a:pt x="3019" y="3324"/>
                    <a:pt x="3527" y="3013"/>
                  </a:cubicBezTo>
                  <a:cubicBezTo>
                    <a:pt x="3982" y="2710"/>
                    <a:pt x="4408" y="2254"/>
                    <a:pt x="4621" y="1706"/>
                  </a:cubicBezTo>
                  <a:cubicBezTo>
                    <a:pt x="4742" y="1403"/>
                    <a:pt x="4925" y="977"/>
                    <a:pt x="4742" y="673"/>
                  </a:cubicBezTo>
                  <a:cubicBezTo>
                    <a:pt x="4651" y="521"/>
                    <a:pt x="4499" y="430"/>
                    <a:pt x="4317" y="308"/>
                  </a:cubicBezTo>
                  <a:cubicBezTo>
                    <a:pt x="4165" y="217"/>
                    <a:pt x="3982" y="187"/>
                    <a:pt x="3831" y="126"/>
                  </a:cubicBezTo>
                  <a:cubicBezTo>
                    <a:pt x="3613" y="36"/>
                    <a:pt x="3363" y="1"/>
                    <a:pt x="3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4" name="Google Shape;23461;p77">
              <a:extLst>
                <a:ext uri="{FF2B5EF4-FFF2-40B4-BE49-F238E27FC236}">
                  <a16:creationId xmlns:a16="http://schemas.microsoft.com/office/drawing/2014/main" id="{E288CAA1-3314-52E8-4A6C-8E3476DBAD56}"/>
                </a:ext>
              </a:extLst>
            </p:cNvPr>
            <p:cNvSpPr/>
            <p:nvPr/>
          </p:nvSpPr>
          <p:spPr>
            <a:xfrm flipH="1">
              <a:off x="5080838" y="1325175"/>
              <a:ext cx="32700" cy="54825"/>
            </a:xfrm>
            <a:custGeom>
              <a:avLst/>
              <a:gdLst/>
              <a:ahLst/>
              <a:cxnLst/>
              <a:rect l="l" t="t" r="r" b="b"/>
              <a:pathLst>
                <a:path w="1308" h="2193" extrusionOk="0">
                  <a:moveTo>
                    <a:pt x="882" y="1"/>
                  </a:moveTo>
                  <a:cubicBezTo>
                    <a:pt x="518" y="153"/>
                    <a:pt x="183" y="518"/>
                    <a:pt x="92" y="943"/>
                  </a:cubicBezTo>
                  <a:cubicBezTo>
                    <a:pt x="1" y="1278"/>
                    <a:pt x="92" y="1581"/>
                    <a:pt x="214" y="1885"/>
                  </a:cubicBezTo>
                  <a:cubicBezTo>
                    <a:pt x="242" y="1971"/>
                    <a:pt x="379" y="2192"/>
                    <a:pt x="445" y="2192"/>
                  </a:cubicBezTo>
                  <a:cubicBezTo>
                    <a:pt x="449" y="2192"/>
                    <a:pt x="453" y="2191"/>
                    <a:pt x="457" y="2189"/>
                  </a:cubicBezTo>
                  <a:cubicBezTo>
                    <a:pt x="882" y="2068"/>
                    <a:pt x="1186" y="1612"/>
                    <a:pt x="1278" y="1247"/>
                  </a:cubicBezTo>
                  <a:cubicBezTo>
                    <a:pt x="1308" y="822"/>
                    <a:pt x="1247" y="335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5" name="Google Shape;23462;p77">
              <a:extLst>
                <a:ext uri="{FF2B5EF4-FFF2-40B4-BE49-F238E27FC236}">
                  <a16:creationId xmlns:a16="http://schemas.microsoft.com/office/drawing/2014/main" id="{CBB456EA-9A22-3F8C-3E24-55A716FD483E}"/>
                </a:ext>
              </a:extLst>
            </p:cNvPr>
            <p:cNvSpPr/>
            <p:nvPr/>
          </p:nvSpPr>
          <p:spPr>
            <a:xfrm flipH="1">
              <a:off x="5100588" y="1346200"/>
              <a:ext cx="74500" cy="53725"/>
            </a:xfrm>
            <a:custGeom>
              <a:avLst/>
              <a:gdLst/>
              <a:ahLst/>
              <a:cxnLst/>
              <a:rect l="l" t="t" r="r" b="b"/>
              <a:pathLst>
                <a:path w="2980" h="2149" extrusionOk="0">
                  <a:moveTo>
                    <a:pt x="982" y="1"/>
                  </a:moveTo>
                  <a:cubicBezTo>
                    <a:pt x="899" y="1"/>
                    <a:pt x="815" y="4"/>
                    <a:pt x="730" y="11"/>
                  </a:cubicBezTo>
                  <a:cubicBezTo>
                    <a:pt x="578" y="72"/>
                    <a:pt x="214" y="133"/>
                    <a:pt x="153" y="376"/>
                  </a:cubicBezTo>
                  <a:cubicBezTo>
                    <a:pt x="1" y="984"/>
                    <a:pt x="518" y="1652"/>
                    <a:pt x="1004" y="1956"/>
                  </a:cubicBezTo>
                  <a:cubicBezTo>
                    <a:pt x="1266" y="2099"/>
                    <a:pt x="1585" y="2149"/>
                    <a:pt x="1886" y="2149"/>
                  </a:cubicBezTo>
                  <a:cubicBezTo>
                    <a:pt x="1969" y="2149"/>
                    <a:pt x="2050" y="2145"/>
                    <a:pt x="2129" y="2139"/>
                  </a:cubicBezTo>
                  <a:cubicBezTo>
                    <a:pt x="2372" y="2108"/>
                    <a:pt x="2645" y="2047"/>
                    <a:pt x="2736" y="1804"/>
                  </a:cubicBezTo>
                  <a:cubicBezTo>
                    <a:pt x="2980" y="1196"/>
                    <a:pt x="2402" y="558"/>
                    <a:pt x="1946" y="254"/>
                  </a:cubicBezTo>
                  <a:cubicBezTo>
                    <a:pt x="1916" y="193"/>
                    <a:pt x="1885" y="193"/>
                    <a:pt x="1885" y="193"/>
                  </a:cubicBezTo>
                  <a:cubicBezTo>
                    <a:pt x="1575" y="50"/>
                    <a:pt x="1284" y="1"/>
                    <a:pt x="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6" name="Google Shape;23463;p77">
              <a:extLst>
                <a:ext uri="{FF2B5EF4-FFF2-40B4-BE49-F238E27FC236}">
                  <a16:creationId xmlns:a16="http://schemas.microsoft.com/office/drawing/2014/main" id="{E77C4100-459B-FD39-6285-A72986A84475}"/>
                </a:ext>
              </a:extLst>
            </p:cNvPr>
            <p:cNvSpPr/>
            <p:nvPr/>
          </p:nvSpPr>
          <p:spPr>
            <a:xfrm flipH="1">
              <a:off x="5094513" y="1379125"/>
              <a:ext cx="100325" cy="114025"/>
            </a:xfrm>
            <a:custGeom>
              <a:avLst/>
              <a:gdLst/>
              <a:ahLst/>
              <a:cxnLst/>
              <a:rect l="l" t="t" r="r" b="b"/>
              <a:pathLst>
                <a:path w="4013" h="4561" extrusionOk="0">
                  <a:moveTo>
                    <a:pt x="3610" y="0"/>
                  </a:moveTo>
                  <a:cubicBezTo>
                    <a:pt x="2415" y="0"/>
                    <a:pt x="1175" y="781"/>
                    <a:pt x="608" y="1825"/>
                  </a:cubicBezTo>
                  <a:cubicBezTo>
                    <a:pt x="153" y="2645"/>
                    <a:pt x="1" y="3588"/>
                    <a:pt x="183" y="4560"/>
                  </a:cubicBezTo>
                  <a:cubicBezTo>
                    <a:pt x="1125" y="4560"/>
                    <a:pt x="2007" y="4135"/>
                    <a:pt x="2706" y="3496"/>
                  </a:cubicBezTo>
                  <a:cubicBezTo>
                    <a:pt x="3618" y="2645"/>
                    <a:pt x="4013" y="1217"/>
                    <a:pt x="3678" y="1"/>
                  </a:cubicBezTo>
                  <a:cubicBezTo>
                    <a:pt x="3656" y="0"/>
                    <a:pt x="3633" y="0"/>
                    <a:pt x="36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7" name="Google Shape;23464;p77">
              <a:extLst>
                <a:ext uri="{FF2B5EF4-FFF2-40B4-BE49-F238E27FC236}">
                  <a16:creationId xmlns:a16="http://schemas.microsoft.com/office/drawing/2014/main" id="{D9F2EB43-7625-6A27-54A1-2236D39A878E}"/>
                </a:ext>
              </a:extLst>
            </p:cNvPr>
            <p:cNvSpPr/>
            <p:nvPr/>
          </p:nvSpPr>
          <p:spPr>
            <a:xfrm flipH="1">
              <a:off x="5039788" y="1383775"/>
              <a:ext cx="80575" cy="93825"/>
            </a:xfrm>
            <a:custGeom>
              <a:avLst/>
              <a:gdLst/>
              <a:ahLst/>
              <a:cxnLst/>
              <a:rect l="l" t="t" r="r" b="b"/>
              <a:pathLst>
                <a:path w="3223" h="3753" extrusionOk="0">
                  <a:moveTo>
                    <a:pt x="703" y="1"/>
                  </a:moveTo>
                  <a:cubicBezTo>
                    <a:pt x="656" y="1"/>
                    <a:pt x="618" y="8"/>
                    <a:pt x="608" y="28"/>
                  </a:cubicBezTo>
                  <a:cubicBezTo>
                    <a:pt x="0" y="879"/>
                    <a:pt x="365" y="2155"/>
                    <a:pt x="1003" y="2885"/>
                  </a:cubicBezTo>
                  <a:cubicBezTo>
                    <a:pt x="1307" y="3280"/>
                    <a:pt x="1763" y="3493"/>
                    <a:pt x="2219" y="3645"/>
                  </a:cubicBezTo>
                  <a:cubicBezTo>
                    <a:pt x="2293" y="3669"/>
                    <a:pt x="2622" y="3753"/>
                    <a:pt x="2764" y="3753"/>
                  </a:cubicBezTo>
                  <a:cubicBezTo>
                    <a:pt x="2798" y="3753"/>
                    <a:pt x="2821" y="3748"/>
                    <a:pt x="2827" y="3736"/>
                  </a:cubicBezTo>
                  <a:cubicBezTo>
                    <a:pt x="3222" y="3007"/>
                    <a:pt x="3131" y="2095"/>
                    <a:pt x="2766" y="1365"/>
                  </a:cubicBezTo>
                  <a:cubicBezTo>
                    <a:pt x="2523" y="909"/>
                    <a:pt x="2128" y="544"/>
                    <a:pt x="1672" y="301"/>
                  </a:cubicBezTo>
                  <a:cubicBezTo>
                    <a:pt x="1611" y="271"/>
                    <a:pt x="1551" y="241"/>
                    <a:pt x="1520" y="241"/>
                  </a:cubicBezTo>
                  <a:cubicBezTo>
                    <a:pt x="1307" y="149"/>
                    <a:pt x="1155" y="89"/>
                    <a:pt x="973" y="28"/>
                  </a:cubicBezTo>
                  <a:cubicBezTo>
                    <a:pt x="932" y="28"/>
                    <a:pt x="797" y="1"/>
                    <a:pt x="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8" name="Google Shape;23465;p77">
              <a:extLst>
                <a:ext uri="{FF2B5EF4-FFF2-40B4-BE49-F238E27FC236}">
                  <a16:creationId xmlns:a16="http://schemas.microsoft.com/office/drawing/2014/main" id="{A4A4BED0-1AC6-215C-81F9-04C2A910F5F4}"/>
                </a:ext>
              </a:extLst>
            </p:cNvPr>
            <p:cNvSpPr/>
            <p:nvPr/>
          </p:nvSpPr>
          <p:spPr>
            <a:xfrm flipH="1">
              <a:off x="5068663" y="1361325"/>
              <a:ext cx="38025" cy="23975"/>
            </a:xfrm>
            <a:custGeom>
              <a:avLst/>
              <a:gdLst/>
              <a:ahLst/>
              <a:cxnLst/>
              <a:rect l="l" t="t" r="r" b="b"/>
              <a:pathLst>
                <a:path w="1521" h="959" extrusionOk="0">
                  <a:moveTo>
                    <a:pt x="1317" y="0"/>
                  </a:moveTo>
                  <a:cubicBezTo>
                    <a:pt x="726" y="0"/>
                    <a:pt x="192" y="353"/>
                    <a:pt x="0" y="926"/>
                  </a:cubicBezTo>
                  <a:cubicBezTo>
                    <a:pt x="101" y="948"/>
                    <a:pt x="201" y="958"/>
                    <a:pt x="298" y="958"/>
                  </a:cubicBezTo>
                  <a:cubicBezTo>
                    <a:pt x="874" y="958"/>
                    <a:pt x="1364" y="586"/>
                    <a:pt x="1520" y="14"/>
                  </a:cubicBezTo>
                  <a:cubicBezTo>
                    <a:pt x="1452" y="5"/>
                    <a:pt x="1384" y="0"/>
                    <a:pt x="13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69" name="Google Shape;23466;p77">
              <a:extLst>
                <a:ext uri="{FF2B5EF4-FFF2-40B4-BE49-F238E27FC236}">
                  <a16:creationId xmlns:a16="http://schemas.microsoft.com/office/drawing/2014/main" id="{86EC2F0F-C076-8684-986A-14B517924580}"/>
                </a:ext>
              </a:extLst>
            </p:cNvPr>
            <p:cNvSpPr/>
            <p:nvPr/>
          </p:nvSpPr>
          <p:spPr>
            <a:xfrm flipH="1">
              <a:off x="3876388" y="1534150"/>
              <a:ext cx="69175" cy="91750"/>
            </a:xfrm>
            <a:custGeom>
              <a:avLst/>
              <a:gdLst/>
              <a:ahLst/>
              <a:cxnLst/>
              <a:rect l="l" t="t" r="r" b="b"/>
              <a:pathLst>
                <a:path w="2767" h="3670" extrusionOk="0">
                  <a:moveTo>
                    <a:pt x="1246" y="1"/>
                  </a:moveTo>
                  <a:cubicBezTo>
                    <a:pt x="912" y="61"/>
                    <a:pt x="608" y="457"/>
                    <a:pt x="486" y="700"/>
                  </a:cubicBezTo>
                  <a:cubicBezTo>
                    <a:pt x="213" y="1277"/>
                    <a:pt x="0" y="1916"/>
                    <a:pt x="182" y="2584"/>
                  </a:cubicBezTo>
                  <a:cubicBezTo>
                    <a:pt x="304" y="2919"/>
                    <a:pt x="426" y="3283"/>
                    <a:pt x="669" y="3557"/>
                  </a:cubicBezTo>
                  <a:cubicBezTo>
                    <a:pt x="774" y="3636"/>
                    <a:pt x="903" y="3669"/>
                    <a:pt x="1034" y="3669"/>
                  </a:cubicBezTo>
                  <a:cubicBezTo>
                    <a:pt x="1206" y="3669"/>
                    <a:pt x="1382" y="3613"/>
                    <a:pt x="1520" y="3527"/>
                  </a:cubicBezTo>
                  <a:cubicBezTo>
                    <a:pt x="2006" y="3192"/>
                    <a:pt x="2310" y="2797"/>
                    <a:pt x="2493" y="2220"/>
                  </a:cubicBezTo>
                  <a:cubicBezTo>
                    <a:pt x="2766" y="1520"/>
                    <a:pt x="2341" y="244"/>
                    <a:pt x="1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0" name="Google Shape;23467;p77">
              <a:extLst>
                <a:ext uri="{FF2B5EF4-FFF2-40B4-BE49-F238E27FC236}">
                  <a16:creationId xmlns:a16="http://schemas.microsoft.com/office/drawing/2014/main" id="{4AEDB1A6-2638-86BD-9643-F3F96B1BB7C8}"/>
                </a:ext>
              </a:extLst>
            </p:cNvPr>
            <p:cNvSpPr/>
            <p:nvPr/>
          </p:nvSpPr>
          <p:spPr>
            <a:xfrm flipH="1">
              <a:off x="3804213" y="1594650"/>
              <a:ext cx="113250" cy="70325"/>
            </a:xfrm>
            <a:custGeom>
              <a:avLst/>
              <a:gdLst/>
              <a:ahLst/>
              <a:cxnLst/>
              <a:rect l="l" t="t" r="r" b="b"/>
              <a:pathLst>
                <a:path w="4530" h="2813" extrusionOk="0">
                  <a:moveTo>
                    <a:pt x="2471" y="1"/>
                  </a:moveTo>
                  <a:cubicBezTo>
                    <a:pt x="2306" y="1"/>
                    <a:pt x="2140" y="14"/>
                    <a:pt x="1976" y="43"/>
                  </a:cubicBezTo>
                  <a:cubicBezTo>
                    <a:pt x="1885" y="43"/>
                    <a:pt x="1764" y="43"/>
                    <a:pt x="1642" y="73"/>
                  </a:cubicBezTo>
                  <a:cubicBezTo>
                    <a:pt x="1034" y="225"/>
                    <a:pt x="305" y="499"/>
                    <a:pt x="122" y="1076"/>
                  </a:cubicBezTo>
                  <a:cubicBezTo>
                    <a:pt x="1" y="1380"/>
                    <a:pt x="396" y="1866"/>
                    <a:pt x="578" y="2049"/>
                  </a:cubicBezTo>
                  <a:cubicBezTo>
                    <a:pt x="1085" y="2507"/>
                    <a:pt x="1706" y="2812"/>
                    <a:pt x="2367" y="2812"/>
                  </a:cubicBezTo>
                  <a:cubicBezTo>
                    <a:pt x="2539" y="2812"/>
                    <a:pt x="2713" y="2792"/>
                    <a:pt x="2888" y="2748"/>
                  </a:cubicBezTo>
                  <a:cubicBezTo>
                    <a:pt x="3557" y="2535"/>
                    <a:pt x="4256" y="1988"/>
                    <a:pt x="4408" y="1259"/>
                  </a:cubicBezTo>
                  <a:cubicBezTo>
                    <a:pt x="4469" y="1107"/>
                    <a:pt x="4530" y="833"/>
                    <a:pt x="4378" y="681"/>
                  </a:cubicBezTo>
                  <a:cubicBezTo>
                    <a:pt x="4256" y="529"/>
                    <a:pt x="4165" y="468"/>
                    <a:pt x="4013" y="377"/>
                  </a:cubicBezTo>
                  <a:cubicBezTo>
                    <a:pt x="3548" y="144"/>
                    <a:pt x="3011" y="1"/>
                    <a:pt x="2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1" name="Google Shape;23468;p77">
              <a:extLst>
                <a:ext uri="{FF2B5EF4-FFF2-40B4-BE49-F238E27FC236}">
                  <a16:creationId xmlns:a16="http://schemas.microsoft.com/office/drawing/2014/main" id="{238893DD-E323-6039-4D09-95547D890EA2}"/>
                </a:ext>
              </a:extLst>
            </p:cNvPr>
            <p:cNvSpPr/>
            <p:nvPr/>
          </p:nvSpPr>
          <p:spPr>
            <a:xfrm flipH="1">
              <a:off x="3861963" y="1616225"/>
              <a:ext cx="79800" cy="116550"/>
            </a:xfrm>
            <a:custGeom>
              <a:avLst/>
              <a:gdLst/>
              <a:ahLst/>
              <a:cxnLst/>
              <a:rect l="l" t="t" r="r" b="b"/>
              <a:pathLst>
                <a:path w="3192" h="4662" extrusionOk="0">
                  <a:moveTo>
                    <a:pt x="942" y="0"/>
                  </a:moveTo>
                  <a:cubicBezTo>
                    <a:pt x="578" y="122"/>
                    <a:pt x="274" y="821"/>
                    <a:pt x="182" y="1064"/>
                  </a:cubicBezTo>
                  <a:cubicBezTo>
                    <a:pt x="61" y="1642"/>
                    <a:pt x="0" y="2219"/>
                    <a:pt x="182" y="2797"/>
                  </a:cubicBezTo>
                  <a:cubicBezTo>
                    <a:pt x="365" y="3405"/>
                    <a:pt x="760" y="4013"/>
                    <a:pt x="1337" y="4347"/>
                  </a:cubicBezTo>
                  <a:cubicBezTo>
                    <a:pt x="1552" y="4481"/>
                    <a:pt x="1860" y="4662"/>
                    <a:pt x="2158" y="4662"/>
                  </a:cubicBezTo>
                  <a:cubicBezTo>
                    <a:pt x="2199" y="4662"/>
                    <a:pt x="2240" y="4658"/>
                    <a:pt x="2280" y="4651"/>
                  </a:cubicBezTo>
                  <a:cubicBezTo>
                    <a:pt x="2493" y="4590"/>
                    <a:pt x="2675" y="4317"/>
                    <a:pt x="2796" y="4104"/>
                  </a:cubicBezTo>
                  <a:cubicBezTo>
                    <a:pt x="3100" y="3587"/>
                    <a:pt x="3192" y="2918"/>
                    <a:pt x="3100" y="2310"/>
                  </a:cubicBezTo>
                  <a:cubicBezTo>
                    <a:pt x="3009" y="1277"/>
                    <a:pt x="2158" y="152"/>
                    <a:pt x="10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2" name="Google Shape;23469;p77">
              <a:extLst>
                <a:ext uri="{FF2B5EF4-FFF2-40B4-BE49-F238E27FC236}">
                  <a16:creationId xmlns:a16="http://schemas.microsoft.com/office/drawing/2014/main" id="{EBE4DD6F-90DA-FD13-D1D2-6BC31330A671}"/>
                </a:ext>
              </a:extLst>
            </p:cNvPr>
            <p:cNvSpPr/>
            <p:nvPr/>
          </p:nvSpPr>
          <p:spPr>
            <a:xfrm flipH="1">
              <a:off x="3911363" y="1615275"/>
              <a:ext cx="101075" cy="94450"/>
            </a:xfrm>
            <a:custGeom>
              <a:avLst/>
              <a:gdLst/>
              <a:ahLst/>
              <a:cxnLst/>
              <a:rect l="l" t="t" r="r" b="b"/>
              <a:pathLst>
                <a:path w="4043" h="3778" extrusionOk="0">
                  <a:moveTo>
                    <a:pt x="2965" y="0"/>
                  </a:moveTo>
                  <a:cubicBezTo>
                    <a:pt x="2797" y="0"/>
                    <a:pt x="2639" y="17"/>
                    <a:pt x="2523" y="38"/>
                  </a:cubicBezTo>
                  <a:cubicBezTo>
                    <a:pt x="2499" y="38"/>
                    <a:pt x="2494" y="77"/>
                    <a:pt x="2477" y="77"/>
                  </a:cubicBezTo>
                  <a:cubicBezTo>
                    <a:pt x="2473" y="77"/>
                    <a:pt x="2468" y="75"/>
                    <a:pt x="2462" y="69"/>
                  </a:cubicBezTo>
                  <a:cubicBezTo>
                    <a:pt x="1885" y="190"/>
                    <a:pt x="1307" y="494"/>
                    <a:pt x="882" y="920"/>
                  </a:cubicBezTo>
                  <a:cubicBezTo>
                    <a:pt x="426" y="1406"/>
                    <a:pt x="152" y="2014"/>
                    <a:pt x="61" y="2652"/>
                  </a:cubicBezTo>
                  <a:cubicBezTo>
                    <a:pt x="0" y="2896"/>
                    <a:pt x="0" y="3200"/>
                    <a:pt x="122" y="3412"/>
                  </a:cubicBezTo>
                  <a:cubicBezTo>
                    <a:pt x="274" y="3686"/>
                    <a:pt x="760" y="3777"/>
                    <a:pt x="1034" y="3777"/>
                  </a:cubicBezTo>
                  <a:cubicBezTo>
                    <a:pt x="1581" y="3777"/>
                    <a:pt x="2128" y="3655"/>
                    <a:pt x="2584" y="3352"/>
                  </a:cubicBezTo>
                  <a:cubicBezTo>
                    <a:pt x="3161" y="3017"/>
                    <a:pt x="3709" y="2348"/>
                    <a:pt x="3861" y="1680"/>
                  </a:cubicBezTo>
                  <a:cubicBezTo>
                    <a:pt x="3921" y="1224"/>
                    <a:pt x="4043" y="677"/>
                    <a:pt x="3769" y="282"/>
                  </a:cubicBezTo>
                  <a:cubicBezTo>
                    <a:pt x="3630" y="63"/>
                    <a:pt x="3282" y="0"/>
                    <a:pt x="29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3" name="Google Shape;23470;p77">
              <a:extLst>
                <a:ext uri="{FF2B5EF4-FFF2-40B4-BE49-F238E27FC236}">
                  <a16:creationId xmlns:a16="http://schemas.microsoft.com/office/drawing/2014/main" id="{3D5E4864-3F75-1157-0B45-E9DE6B290501}"/>
                </a:ext>
              </a:extLst>
            </p:cNvPr>
            <p:cNvSpPr/>
            <p:nvPr/>
          </p:nvSpPr>
          <p:spPr>
            <a:xfrm flipH="1">
              <a:off x="3914388" y="1562200"/>
              <a:ext cx="90450" cy="81750"/>
            </a:xfrm>
            <a:custGeom>
              <a:avLst/>
              <a:gdLst/>
              <a:ahLst/>
              <a:cxnLst/>
              <a:rect l="l" t="t" r="r" b="b"/>
              <a:pathLst>
                <a:path w="3618" h="3270" extrusionOk="0">
                  <a:moveTo>
                    <a:pt x="1163" y="0"/>
                  </a:moveTo>
                  <a:cubicBezTo>
                    <a:pt x="1130" y="0"/>
                    <a:pt x="1097" y="1"/>
                    <a:pt x="1064" y="3"/>
                  </a:cubicBezTo>
                  <a:cubicBezTo>
                    <a:pt x="912" y="3"/>
                    <a:pt x="760" y="3"/>
                    <a:pt x="608" y="95"/>
                  </a:cubicBezTo>
                  <a:cubicBezTo>
                    <a:pt x="456" y="125"/>
                    <a:pt x="304" y="155"/>
                    <a:pt x="213" y="277"/>
                  </a:cubicBezTo>
                  <a:cubicBezTo>
                    <a:pt x="0" y="459"/>
                    <a:pt x="31" y="854"/>
                    <a:pt x="91" y="1098"/>
                  </a:cubicBezTo>
                  <a:cubicBezTo>
                    <a:pt x="122" y="1554"/>
                    <a:pt x="335" y="2009"/>
                    <a:pt x="639" y="2374"/>
                  </a:cubicBezTo>
                  <a:cubicBezTo>
                    <a:pt x="1003" y="2769"/>
                    <a:pt x="1490" y="3073"/>
                    <a:pt x="2037" y="3195"/>
                  </a:cubicBezTo>
                  <a:cubicBezTo>
                    <a:pt x="2197" y="3235"/>
                    <a:pt x="2404" y="3269"/>
                    <a:pt x="2614" y="3269"/>
                  </a:cubicBezTo>
                  <a:cubicBezTo>
                    <a:pt x="2883" y="3269"/>
                    <a:pt x="3156" y="3213"/>
                    <a:pt x="3344" y="3043"/>
                  </a:cubicBezTo>
                  <a:cubicBezTo>
                    <a:pt x="3617" y="2769"/>
                    <a:pt x="3557" y="2161"/>
                    <a:pt x="3465" y="1918"/>
                  </a:cubicBezTo>
                  <a:cubicBezTo>
                    <a:pt x="3283" y="1341"/>
                    <a:pt x="3009" y="794"/>
                    <a:pt x="2493" y="459"/>
                  </a:cubicBezTo>
                  <a:cubicBezTo>
                    <a:pt x="2094" y="203"/>
                    <a:pt x="1643" y="0"/>
                    <a:pt x="11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4" name="Google Shape;23471;p77">
              <a:extLst>
                <a:ext uri="{FF2B5EF4-FFF2-40B4-BE49-F238E27FC236}">
                  <a16:creationId xmlns:a16="http://schemas.microsoft.com/office/drawing/2014/main" id="{1AC3CD4E-43D0-07C7-BCB4-A23005BFF68B}"/>
                </a:ext>
              </a:extLst>
            </p:cNvPr>
            <p:cNvSpPr/>
            <p:nvPr/>
          </p:nvSpPr>
          <p:spPr>
            <a:xfrm flipH="1">
              <a:off x="3900713" y="1581275"/>
              <a:ext cx="26625" cy="46650"/>
            </a:xfrm>
            <a:custGeom>
              <a:avLst/>
              <a:gdLst/>
              <a:ahLst/>
              <a:cxnLst/>
              <a:rect l="l" t="t" r="r" b="b"/>
              <a:pathLst>
                <a:path w="1065" h="1866" extrusionOk="0">
                  <a:moveTo>
                    <a:pt x="609" y="0"/>
                  </a:moveTo>
                  <a:cubicBezTo>
                    <a:pt x="244" y="152"/>
                    <a:pt x="61" y="547"/>
                    <a:pt x="31" y="912"/>
                  </a:cubicBezTo>
                  <a:cubicBezTo>
                    <a:pt x="1" y="1246"/>
                    <a:pt x="153" y="1702"/>
                    <a:pt x="457" y="1854"/>
                  </a:cubicBezTo>
                  <a:cubicBezTo>
                    <a:pt x="460" y="1862"/>
                    <a:pt x="466" y="1865"/>
                    <a:pt x="474" y="1865"/>
                  </a:cubicBezTo>
                  <a:cubicBezTo>
                    <a:pt x="530" y="1865"/>
                    <a:pt x="673" y="1699"/>
                    <a:pt x="700" y="1672"/>
                  </a:cubicBezTo>
                  <a:cubicBezTo>
                    <a:pt x="912" y="1459"/>
                    <a:pt x="1004" y="1216"/>
                    <a:pt x="1004" y="942"/>
                  </a:cubicBezTo>
                  <a:cubicBezTo>
                    <a:pt x="1064" y="608"/>
                    <a:pt x="852" y="183"/>
                    <a:pt x="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5" name="Google Shape;23472;p77">
              <a:extLst>
                <a:ext uri="{FF2B5EF4-FFF2-40B4-BE49-F238E27FC236}">
                  <a16:creationId xmlns:a16="http://schemas.microsoft.com/office/drawing/2014/main" id="{A8695D1B-F6E6-6D93-A898-681FC3B55C2C}"/>
                </a:ext>
              </a:extLst>
            </p:cNvPr>
            <p:cNvSpPr/>
            <p:nvPr/>
          </p:nvSpPr>
          <p:spPr>
            <a:xfrm flipH="1">
              <a:off x="3856638" y="1607875"/>
              <a:ext cx="59300" cy="41775"/>
            </a:xfrm>
            <a:custGeom>
              <a:avLst/>
              <a:gdLst/>
              <a:ahLst/>
              <a:cxnLst/>
              <a:rect l="l" t="t" r="r" b="b"/>
              <a:pathLst>
                <a:path w="2372" h="1671" extrusionOk="0">
                  <a:moveTo>
                    <a:pt x="1095" y="0"/>
                  </a:moveTo>
                  <a:cubicBezTo>
                    <a:pt x="1095" y="30"/>
                    <a:pt x="1064" y="30"/>
                    <a:pt x="1004" y="30"/>
                  </a:cubicBezTo>
                  <a:cubicBezTo>
                    <a:pt x="608" y="182"/>
                    <a:pt x="1" y="578"/>
                    <a:pt x="31" y="1094"/>
                  </a:cubicBezTo>
                  <a:cubicBezTo>
                    <a:pt x="31" y="1307"/>
                    <a:pt x="244" y="1459"/>
                    <a:pt x="396" y="1520"/>
                  </a:cubicBezTo>
                  <a:cubicBezTo>
                    <a:pt x="603" y="1624"/>
                    <a:pt x="840" y="1671"/>
                    <a:pt x="1065" y="1671"/>
                  </a:cubicBezTo>
                  <a:cubicBezTo>
                    <a:pt x="1170" y="1671"/>
                    <a:pt x="1272" y="1661"/>
                    <a:pt x="1368" y="1641"/>
                  </a:cubicBezTo>
                  <a:cubicBezTo>
                    <a:pt x="1824" y="1520"/>
                    <a:pt x="2341" y="1094"/>
                    <a:pt x="2371" y="578"/>
                  </a:cubicBezTo>
                  <a:cubicBezTo>
                    <a:pt x="2371" y="426"/>
                    <a:pt x="2128" y="243"/>
                    <a:pt x="2007" y="182"/>
                  </a:cubicBezTo>
                  <a:cubicBezTo>
                    <a:pt x="1733" y="91"/>
                    <a:pt x="1399" y="0"/>
                    <a:pt x="10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6" name="Google Shape;23473;p77">
              <a:extLst>
                <a:ext uri="{FF2B5EF4-FFF2-40B4-BE49-F238E27FC236}">
                  <a16:creationId xmlns:a16="http://schemas.microsoft.com/office/drawing/2014/main" id="{C3C0BB04-FD35-4BCF-C84C-6CD7F405C766}"/>
                </a:ext>
              </a:extLst>
            </p:cNvPr>
            <p:cNvSpPr/>
            <p:nvPr/>
          </p:nvSpPr>
          <p:spPr>
            <a:xfrm flipH="1">
              <a:off x="3858913" y="1626100"/>
              <a:ext cx="70700" cy="110975"/>
            </a:xfrm>
            <a:custGeom>
              <a:avLst/>
              <a:gdLst/>
              <a:ahLst/>
              <a:cxnLst/>
              <a:rect l="l" t="t" r="r" b="b"/>
              <a:pathLst>
                <a:path w="2828" h="4439" extrusionOk="0">
                  <a:moveTo>
                    <a:pt x="578" y="1"/>
                  </a:moveTo>
                  <a:lnTo>
                    <a:pt x="578" y="1"/>
                  </a:lnTo>
                  <a:cubicBezTo>
                    <a:pt x="0" y="882"/>
                    <a:pt x="31" y="2128"/>
                    <a:pt x="608" y="3040"/>
                  </a:cubicBezTo>
                  <a:cubicBezTo>
                    <a:pt x="1003" y="3709"/>
                    <a:pt x="1611" y="4226"/>
                    <a:pt x="2371" y="4438"/>
                  </a:cubicBezTo>
                  <a:cubicBezTo>
                    <a:pt x="2706" y="3709"/>
                    <a:pt x="2827" y="2919"/>
                    <a:pt x="2614" y="2159"/>
                  </a:cubicBezTo>
                  <a:cubicBezTo>
                    <a:pt x="2402" y="1156"/>
                    <a:pt x="1551" y="274"/>
                    <a:pt x="5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7" name="Google Shape;23474;p77">
              <a:extLst>
                <a:ext uri="{FF2B5EF4-FFF2-40B4-BE49-F238E27FC236}">
                  <a16:creationId xmlns:a16="http://schemas.microsoft.com/office/drawing/2014/main" id="{BFC3452A-E8ED-B0E0-8A5F-8B0FC90F54A4}"/>
                </a:ext>
              </a:extLst>
            </p:cNvPr>
            <p:cNvSpPr/>
            <p:nvPr/>
          </p:nvSpPr>
          <p:spPr>
            <a:xfrm flipH="1">
              <a:off x="3908313" y="1629150"/>
              <a:ext cx="75250" cy="64600"/>
            </a:xfrm>
            <a:custGeom>
              <a:avLst/>
              <a:gdLst/>
              <a:ahLst/>
              <a:cxnLst/>
              <a:rect l="l" t="t" r="r" b="b"/>
              <a:pathLst>
                <a:path w="3010" h="2584" extrusionOk="0">
                  <a:moveTo>
                    <a:pt x="2432" y="0"/>
                  </a:moveTo>
                  <a:cubicBezTo>
                    <a:pt x="2280" y="0"/>
                    <a:pt x="2128" y="0"/>
                    <a:pt x="1976" y="31"/>
                  </a:cubicBezTo>
                  <a:lnTo>
                    <a:pt x="1854" y="31"/>
                  </a:lnTo>
                  <a:cubicBezTo>
                    <a:pt x="1490" y="91"/>
                    <a:pt x="1034" y="334"/>
                    <a:pt x="760" y="638"/>
                  </a:cubicBezTo>
                  <a:cubicBezTo>
                    <a:pt x="304" y="1125"/>
                    <a:pt x="0" y="1824"/>
                    <a:pt x="152" y="2493"/>
                  </a:cubicBezTo>
                  <a:cubicBezTo>
                    <a:pt x="152" y="2584"/>
                    <a:pt x="578" y="2584"/>
                    <a:pt x="639" y="2584"/>
                  </a:cubicBezTo>
                  <a:cubicBezTo>
                    <a:pt x="1034" y="2523"/>
                    <a:pt x="1429" y="2462"/>
                    <a:pt x="1794" y="2219"/>
                  </a:cubicBezTo>
                  <a:cubicBezTo>
                    <a:pt x="2432" y="1824"/>
                    <a:pt x="3009" y="851"/>
                    <a:pt x="2736" y="61"/>
                  </a:cubicBezTo>
                  <a:cubicBezTo>
                    <a:pt x="2736" y="31"/>
                    <a:pt x="2462" y="0"/>
                    <a:pt x="24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8" name="Google Shape;23475;p77">
              <a:extLst>
                <a:ext uri="{FF2B5EF4-FFF2-40B4-BE49-F238E27FC236}">
                  <a16:creationId xmlns:a16="http://schemas.microsoft.com/office/drawing/2014/main" id="{E2F79213-750A-8F77-1BB6-8DC0B2D36D17}"/>
                </a:ext>
              </a:extLst>
            </p:cNvPr>
            <p:cNvSpPr/>
            <p:nvPr/>
          </p:nvSpPr>
          <p:spPr>
            <a:xfrm flipH="1">
              <a:off x="3914388" y="1604825"/>
              <a:ext cx="24350" cy="26625"/>
            </a:xfrm>
            <a:custGeom>
              <a:avLst/>
              <a:gdLst/>
              <a:ahLst/>
              <a:cxnLst/>
              <a:rect l="l" t="t" r="r" b="b"/>
              <a:pathLst>
                <a:path w="974" h="1065" extrusionOk="0">
                  <a:moveTo>
                    <a:pt x="1" y="0"/>
                  </a:moveTo>
                  <a:cubicBezTo>
                    <a:pt x="1" y="578"/>
                    <a:pt x="396" y="1034"/>
                    <a:pt x="973" y="1064"/>
                  </a:cubicBezTo>
                  <a:cubicBezTo>
                    <a:pt x="973" y="517"/>
                    <a:pt x="548" y="6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79" name="Google Shape;23476;p77">
              <a:extLst>
                <a:ext uri="{FF2B5EF4-FFF2-40B4-BE49-F238E27FC236}">
                  <a16:creationId xmlns:a16="http://schemas.microsoft.com/office/drawing/2014/main" id="{58E51EDA-7A75-F335-4A12-388DA28DBD2B}"/>
                </a:ext>
              </a:extLst>
            </p:cNvPr>
            <p:cNvSpPr/>
            <p:nvPr/>
          </p:nvSpPr>
          <p:spPr>
            <a:xfrm flipH="1">
              <a:off x="2698563" y="2211225"/>
              <a:ext cx="52450" cy="72200"/>
            </a:xfrm>
            <a:custGeom>
              <a:avLst/>
              <a:gdLst/>
              <a:ahLst/>
              <a:cxnLst/>
              <a:rect l="l" t="t" r="r" b="b"/>
              <a:pathLst>
                <a:path w="2098" h="2888" extrusionOk="0">
                  <a:moveTo>
                    <a:pt x="851" y="0"/>
                  </a:moveTo>
                  <a:lnTo>
                    <a:pt x="851" y="0"/>
                  </a:lnTo>
                  <a:cubicBezTo>
                    <a:pt x="0" y="821"/>
                    <a:pt x="365" y="2401"/>
                    <a:pt x="1398" y="2888"/>
                  </a:cubicBezTo>
                  <a:cubicBezTo>
                    <a:pt x="1490" y="2766"/>
                    <a:pt x="1550" y="2675"/>
                    <a:pt x="1642" y="2584"/>
                  </a:cubicBezTo>
                  <a:cubicBezTo>
                    <a:pt x="2097" y="1702"/>
                    <a:pt x="1733" y="486"/>
                    <a:pt x="851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0" name="Google Shape;23477;p77">
              <a:extLst>
                <a:ext uri="{FF2B5EF4-FFF2-40B4-BE49-F238E27FC236}">
                  <a16:creationId xmlns:a16="http://schemas.microsoft.com/office/drawing/2014/main" id="{E27553D0-FDDD-80F8-4CB7-BCC19A91A249}"/>
                </a:ext>
              </a:extLst>
            </p:cNvPr>
            <p:cNvSpPr/>
            <p:nvPr/>
          </p:nvSpPr>
          <p:spPr>
            <a:xfrm flipH="1">
              <a:off x="2614213" y="2268750"/>
              <a:ext cx="107925" cy="87175"/>
            </a:xfrm>
            <a:custGeom>
              <a:avLst/>
              <a:gdLst/>
              <a:ahLst/>
              <a:cxnLst/>
              <a:rect l="l" t="t" r="r" b="b"/>
              <a:pathLst>
                <a:path w="4317" h="3487" extrusionOk="0">
                  <a:moveTo>
                    <a:pt x="1169" y="1"/>
                  </a:moveTo>
                  <a:cubicBezTo>
                    <a:pt x="788" y="1"/>
                    <a:pt x="172" y="82"/>
                    <a:pt x="122" y="435"/>
                  </a:cubicBezTo>
                  <a:cubicBezTo>
                    <a:pt x="0" y="982"/>
                    <a:pt x="183" y="1529"/>
                    <a:pt x="426" y="2015"/>
                  </a:cubicBezTo>
                  <a:cubicBezTo>
                    <a:pt x="517" y="2258"/>
                    <a:pt x="730" y="2471"/>
                    <a:pt x="882" y="2623"/>
                  </a:cubicBezTo>
                  <a:cubicBezTo>
                    <a:pt x="1246" y="3049"/>
                    <a:pt x="1702" y="3231"/>
                    <a:pt x="2249" y="3383"/>
                  </a:cubicBezTo>
                  <a:cubicBezTo>
                    <a:pt x="2465" y="3455"/>
                    <a:pt x="2694" y="3486"/>
                    <a:pt x="2920" y="3486"/>
                  </a:cubicBezTo>
                  <a:cubicBezTo>
                    <a:pt x="3173" y="3486"/>
                    <a:pt x="3423" y="3447"/>
                    <a:pt x="3648" y="3383"/>
                  </a:cubicBezTo>
                  <a:cubicBezTo>
                    <a:pt x="3678" y="3383"/>
                    <a:pt x="4043" y="3292"/>
                    <a:pt x="4134" y="3170"/>
                  </a:cubicBezTo>
                  <a:cubicBezTo>
                    <a:pt x="4316" y="2258"/>
                    <a:pt x="3860" y="1377"/>
                    <a:pt x="3253" y="769"/>
                  </a:cubicBezTo>
                  <a:cubicBezTo>
                    <a:pt x="2797" y="283"/>
                    <a:pt x="2037" y="40"/>
                    <a:pt x="1368" y="9"/>
                  </a:cubicBezTo>
                  <a:cubicBezTo>
                    <a:pt x="1316" y="4"/>
                    <a:pt x="1248" y="1"/>
                    <a:pt x="1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1" name="Google Shape;23478;p77">
              <a:extLst>
                <a:ext uri="{FF2B5EF4-FFF2-40B4-BE49-F238E27FC236}">
                  <a16:creationId xmlns:a16="http://schemas.microsoft.com/office/drawing/2014/main" id="{DAAC8131-43F9-5F66-314B-1D241AF0983C}"/>
                </a:ext>
              </a:extLst>
            </p:cNvPr>
            <p:cNvSpPr/>
            <p:nvPr/>
          </p:nvSpPr>
          <p:spPr>
            <a:xfrm flipH="1">
              <a:off x="2612688" y="2185375"/>
              <a:ext cx="103375" cy="99000"/>
            </a:xfrm>
            <a:custGeom>
              <a:avLst/>
              <a:gdLst/>
              <a:ahLst/>
              <a:cxnLst/>
              <a:rect l="l" t="t" r="r" b="b"/>
              <a:pathLst>
                <a:path w="4135" h="3960" extrusionOk="0">
                  <a:moveTo>
                    <a:pt x="3769" y="1"/>
                  </a:moveTo>
                  <a:lnTo>
                    <a:pt x="3769" y="1"/>
                  </a:lnTo>
                  <a:cubicBezTo>
                    <a:pt x="3313" y="31"/>
                    <a:pt x="2949" y="31"/>
                    <a:pt x="2493" y="153"/>
                  </a:cubicBezTo>
                  <a:cubicBezTo>
                    <a:pt x="1915" y="305"/>
                    <a:pt x="1338" y="639"/>
                    <a:pt x="943" y="1065"/>
                  </a:cubicBezTo>
                  <a:cubicBezTo>
                    <a:pt x="517" y="1520"/>
                    <a:pt x="213" y="2128"/>
                    <a:pt x="92" y="2706"/>
                  </a:cubicBezTo>
                  <a:cubicBezTo>
                    <a:pt x="61" y="2919"/>
                    <a:pt x="0" y="3192"/>
                    <a:pt x="61" y="3435"/>
                  </a:cubicBezTo>
                  <a:cubicBezTo>
                    <a:pt x="61" y="3496"/>
                    <a:pt x="92" y="3770"/>
                    <a:pt x="152" y="3800"/>
                  </a:cubicBezTo>
                  <a:cubicBezTo>
                    <a:pt x="395" y="3922"/>
                    <a:pt x="639" y="3960"/>
                    <a:pt x="878" y="3960"/>
                  </a:cubicBezTo>
                  <a:cubicBezTo>
                    <a:pt x="1117" y="3960"/>
                    <a:pt x="1353" y="3922"/>
                    <a:pt x="1581" y="3891"/>
                  </a:cubicBezTo>
                  <a:cubicBezTo>
                    <a:pt x="2158" y="3770"/>
                    <a:pt x="2766" y="3435"/>
                    <a:pt x="3162" y="3010"/>
                  </a:cubicBezTo>
                  <a:cubicBezTo>
                    <a:pt x="3374" y="2827"/>
                    <a:pt x="3526" y="2584"/>
                    <a:pt x="3617" y="2372"/>
                  </a:cubicBezTo>
                  <a:cubicBezTo>
                    <a:pt x="4013" y="1672"/>
                    <a:pt x="4134" y="730"/>
                    <a:pt x="37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2" name="Google Shape;23479;p77">
              <a:extLst>
                <a:ext uri="{FF2B5EF4-FFF2-40B4-BE49-F238E27FC236}">
                  <a16:creationId xmlns:a16="http://schemas.microsoft.com/office/drawing/2014/main" id="{A3B60344-18E2-87D7-8CBA-21908CCA3097}"/>
                </a:ext>
              </a:extLst>
            </p:cNvPr>
            <p:cNvSpPr/>
            <p:nvPr/>
          </p:nvSpPr>
          <p:spPr>
            <a:xfrm flipH="1">
              <a:off x="2710713" y="2211525"/>
              <a:ext cx="46400" cy="43725"/>
            </a:xfrm>
            <a:custGeom>
              <a:avLst/>
              <a:gdLst/>
              <a:ahLst/>
              <a:cxnLst/>
              <a:rect l="l" t="t" r="r" b="b"/>
              <a:pathLst>
                <a:path w="1856" h="1749" extrusionOk="0">
                  <a:moveTo>
                    <a:pt x="545" y="0"/>
                  </a:moveTo>
                  <a:cubicBezTo>
                    <a:pt x="428" y="0"/>
                    <a:pt x="323" y="31"/>
                    <a:pt x="244" y="110"/>
                  </a:cubicBezTo>
                  <a:cubicBezTo>
                    <a:pt x="1" y="353"/>
                    <a:pt x="183" y="930"/>
                    <a:pt x="366" y="1204"/>
                  </a:cubicBezTo>
                  <a:cubicBezTo>
                    <a:pt x="548" y="1478"/>
                    <a:pt x="822" y="1630"/>
                    <a:pt x="1126" y="1690"/>
                  </a:cubicBezTo>
                  <a:cubicBezTo>
                    <a:pt x="1186" y="1726"/>
                    <a:pt x="1270" y="1748"/>
                    <a:pt x="1353" y="1748"/>
                  </a:cubicBezTo>
                  <a:cubicBezTo>
                    <a:pt x="1480" y="1748"/>
                    <a:pt x="1606" y="1697"/>
                    <a:pt x="1642" y="1569"/>
                  </a:cubicBezTo>
                  <a:cubicBezTo>
                    <a:pt x="1855" y="1174"/>
                    <a:pt x="1703" y="626"/>
                    <a:pt x="1369" y="323"/>
                  </a:cubicBezTo>
                  <a:cubicBezTo>
                    <a:pt x="1195" y="192"/>
                    <a:pt x="836" y="0"/>
                    <a:pt x="545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3" name="Google Shape;23480;p77">
              <a:extLst>
                <a:ext uri="{FF2B5EF4-FFF2-40B4-BE49-F238E27FC236}">
                  <a16:creationId xmlns:a16="http://schemas.microsoft.com/office/drawing/2014/main" id="{D42F9638-E3BF-9CD9-8164-5F0012157F74}"/>
                </a:ext>
              </a:extLst>
            </p:cNvPr>
            <p:cNvSpPr/>
            <p:nvPr/>
          </p:nvSpPr>
          <p:spPr>
            <a:xfrm flipH="1">
              <a:off x="2709963" y="2177150"/>
              <a:ext cx="78300" cy="86400"/>
            </a:xfrm>
            <a:custGeom>
              <a:avLst/>
              <a:gdLst/>
              <a:ahLst/>
              <a:cxnLst/>
              <a:rect l="l" t="t" r="r" b="b"/>
              <a:pathLst>
                <a:path w="3132" h="3456" extrusionOk="0">
                  <a:moveTo>
                    <a:pt x="743" y="1"/>
                  </a:moveTo>
                  <a:cubicBezTo>
                    <a:pt x="594" y="1"/>
                    <a:pt x="443" y="27"/>
                    <a:pt x="335" y="117"/>
                  </a:cubicBezTo>
                  <a:cubicBezTo>
                    <a:pt x="183" y="208"/>
                    <a:pt x="92" y="482"/>
                    <a:pt x="92" y="664"/>
                  </a:cubicBezTo>
                  <a:cubicBezTo>
                    <a:pt x="1" y="1090"/>
                    <a:pt x="62" y="1546"/>
                    <a:pt x="214" y="1941"/>
                  </a:cubicBezTo>
                  <a:cubicBezTo>
                    <a:pt x="487" y="2549"/>
                    <a:pt x="882" y="3035"/>
                    <a:pt x="1490" y="3248"/>
                  </a:cubicBezTo>
                  <a:cubicBezTo>
                    <a:pt x="1667" y="3326"/>
                    <a:pt x="1982" y="3455"/>
                    <a:pt x="2241" y="3455"/>
                  </a:cubicBezTo>
                  <a:cubicBezTo>
                    <a:pt x="2384" y="3455"/>
                    <a:pt x="2509" y="3416"/>
                    <a:pt x="2584" y="3308"/>
                  </a:cubicBezTo>
                  <a:cubicBezTo>
                    <a:pt x="2676" y="3217"/>
                    <a:pt x="2706" y="3156"/>
                    <a:pt x="2736" y="3065"/>
                  </a:cubicBezTo>
                  <a:cubicBezTo>
                    <a:pt x="3132" y="2336"/>
                    <a:pt x="2797" y="1211"/>
                    <a:pt x="2220" y="634"/>
                  </a:cubicBezTo>
                  <a:cubicBezTo>
                    <a:pt x="1916" y="360"/>
                    <a:pt x="1460" y="56"/>
                    <a:pt x="1034" y="26"/>
                  </a:cubicBezTo>
                  <a:cubicBezTo>
                    <a:pt x="947" y="13"/>
                    <a:pt x="845" y="1"/>
                    <a:pt x="7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4" name="Google Shape;23481;p77">
              <a:extLst>
                <a:ext uri="{FF2B5EF4-FFF2-40B4-BE49-F238E27FC236}">
                  <a16:creationId xmlns:a16="http://schemas.microsoft.com/office/drawing/2014/main" id="{4CFF9BD8-CD35-DB61-C5F3-F8C262E96D5F}"/>
                </a:ext>
              </a:extLst>
            </p:cNvPr>
            <p:cNvSpPr/>
            <p:nvPr/>
          </p:nvSpPr>
          <p:spPr>
            <a:xfrm flipH="1">
              <a:off x="2706913" y="2219225"/>
              <a:ext cx="148975" cy="89350"/>
            </a:xfrm>
            <a:custGeom>
              <a:avLst/>
              <a:gdLst/>
              <a:ahLst/>
              <a:cxnLst/>
              <a:rect l="l" t="t" r="r" b="b"/>
              <a:pathLst>
                <a:path w="5959" h="3574" extrusionOk="0">
                  <a:moveTo>
                    <a:pt x="4287" y="167"/>
                  </a:moveTo>
                  <a:lnTo>
                    <a:pt x="4287" y="167"/>
                  </a:lnTo>
                  <a:cubicBezTo>
                    <a:pt x="4348" y="197"/>
                    <a:pt x="4438" y="227"/>
                    <a:pt x="4469" y="227"/>
                  </a:cubicBezTo>
                  <a:cubicBezTo>
                    <a:pt x="4378" y="197"/>
                    <a:pt x="4347" y="197"/>
                    <a:pt x="4287" y="167"/>
                  </a:cubicBezTo>
                  <a:close/>
                  <a:moveTo>
                    <a:pt x="4469" y="227"/>
                  </a:moveTo>
                  <a:cubicBezTo>
                    <a:pt x="4493" y="244"/>
                    <a:pt x="4515" y="255"/>
                    <a:pt x="4536" y="265"/>
                  </a:cubicBezTo>
                  <a:lnTo>
                    <a:pt x="4536" y="265"/>
                  </a:lnTo>
                  <a:cubicBezTo>
                    <a:pt x="4498" y="227"/>
                    <a:pt x="4495" y="227"/>
                    <a:pt x="4469" y="227"/>
                  </a:cubicBezTo>
                  <a:close/>
                  <a:moveTo>
                    <a:pt x="4536" y="265"/>
                  </a:moveTo>
                  <a:cubicBezTo>
                    <a:pt x="4543" y="271"/>
                    <a:pt x="4551" y="279"/>
                    <a:pt x="4560" y="288"/>
                  </a:cubicBezTo>
                  <a:cubicBezTo>
                    <a:pt x="4590" y="288"/>
                    <a:pt x="4651" y="318"/>
                    <a:pt x="4712" y="318"/>
                  </a:cubicBezTo>
                  <a:cubicBezTo>
                    <a:pt x="4645" y="296"/>
                    <a:pt x="4595" y="290"/>
                    <a:pt x="4536" y="265"/>
                  </a:cubicBezTo>
                  <a:close/>
                  <a:moveTo>
                    <a:pt x="3092" y="1"/>
                  </a:moveTo>
                  <a:cubicBezTo>
                    <a:pt x="3004" y="1"/>
                    <a:pt x="2916" y="5"/>
                    <a:pt x="2827" y="15"/>
                  </a:cubicBezTo>
                  <a:cubicBezTo>
                    <a:pt x="2280" y="106"/>
                    <a:pt x="1703" y="288"/>
                    <a:pt x="1216" y="622"/>
                  </a:cubicBezTo>
                  <a:cubicBezTo>
                    <a:pt x="791" y="926"/>
                    <a:pt x="365" y="1322"/>
                    <a:pt x="183" y="1808"/>
                  </a:cubicBezTo>
                  <a:cubicBezTo>
                    <a:pt x="1" y="2264"/>
                    <a:pt x="244" y="2598"/>
                    <a:pt x="639" y="2841"/>
                  </a:cubicBezTo>
                  <a:cubicBezTo>
                    <a:pt x="1275" y="3298"/>
                    <a:pt x="2053" y="3573"/>
                    <a:pt x="2830" y="3573"/>
                  </a:cubicBezTo>
                  <a:cubicBezTo>
                    <a:pt x="3242" y="3573"/>
                    <a:pt x="3654" y="3496"/>
                    <a:pt x="4043" y="3328"/>
                  </a:cubicBezTo>
                  <a:cubicBezTo>
                    <a:pt x="4590" y="3084"/>
                    <a:pt x="5046" y="2841"/>
                    <a:pt x="5411" y="2385"/>
                  </a:cubicBezTo>
                  <a:cubicBezTo>
                    <a:pt x="5502" y="2264"/>
                    <a:pt x="5654" y="2112"/>
                    <a:pt x="5776" y="1929"/>
                  </a:cubicBezTo>
                  <a:cubicBezTo>
                    <a:pt x="5867" y="1686"/>
                    <a:pt x="5958" y="1413"/>
                    <a:pt x="5837" y="1261"/>
                  </a:cubicBezTo>
                  <a:cubicBezTo>
                    <a:pt x="5563" y="774"/>
                    <a:pt x="5046" y="470"/>
                    <a:pt x="4499" y="288"/>
                  </a:cubicBezTo>
                  <a:cubicBezTo>
                    <a:pt x="4061" y="134"/>
                    <a:pt x="3580" y="1"/>
                    <a:pt x="30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5" name="Google Shape;23482;p77">
              <a:extLst>
                <a:ext uri="{FF2B5EF4-FFF2-40B4-BE49-F238E27FC236}">
                  <a16:creationId xmlns:a16="http://schemas.microsoft.com/office/drawing/2014/main" id="{45135F76-5DC3-B2C2-0D0D-D908553A46C4}"/>
                </a:ext>
              </a:extLst>
            </p:cNvPr>
            <p:cNvSpPr/>
            <p:nvPr/>
          </p:nvSpPr>
          <p:spPr>
            <a:xfrm flipH="1">
              <a:off x="2711488" y="2276525"/>
              <a:ext cx="88925" cy="118800"/>
            </a:xfrm>
            <a:custGeom>
              <a:avLst/>
              <a:gdLst/>
              <a:ahLst/>
              <a:cxnLst/>
              <a:rect l="l" t="t" r="r" b="b"/>
              <a:pathLst>
                <a:path w="3557" h="4752" extrusionOk="0">
                  <a:moveTo>
                    <a:pt x="2652" y="0"/>
                  </a:moveTo>
                  <a:cubicBezTo>
                    <a:pt x="1434" y="0"/>
                    <a:pt x="240" y="1275"/>
                    <a:pt x="92" y="2434"/>
                  </a:cubicBezTo>
                  <a:cubicBezTo>
                    <a:pt x="0" y="3133"/>
                    <a:pt x="61" y="3771"/>
                    <a:pt x="426" y="4379"/>
                  </a:cubicBezTo>
                  <a:cubicBezTo>
                    <a:pt x="509" y="4490"/>
                    <a:pt x="668" y="4752"/>
                    <a:pt x="833" y="4752"/>
                  </a:cubicBezTo>
                  <a:cubicBezTo>
                    <a:pt x="848" y="4752"/>
                    <a:pt x="863" y="4750"/>
                    <a:pt x="877" y="4745"/>
                  </a:cubicBezTo>
                  <a:lnTo>
                    <a:pt x="877" y="4745"/>
                  </a:lnTo>
                  <a:cubicBezTo>
                    <a:pt x="902" y="4746"/>
                    <a:pt x="926" y="4747"/>
                    <a:pt x="950" y="4747"/>
                  </a:cubicBezTo>
                  <a:cubicBezTo>
                    <a:pt x="1880" y="4747"/>
                    <a:pt x="2661" y="3928"/>
                    <a:pt x="3131" y="3194"/>
                  </a:cubicBezTo>
                  <a:cubicBezTo>
                    <a:pt x="3162" y="3163"/>
                    <a:pt x="3192" y="3133"/>
                    <a:pt x="3192" y="3042"/>
                  </a:cubicBezTo>
                  <a:cubicBezTo>
                    <a:pt x="3496" y="2555"/>
                    <a:pt x="3557" y="1796"/>
                    <a:pt x="3466" y="1218"/>
                  </a:cubicBezTo>
                  <a:cubicBezTo>
                    <a:pt x="3374" y="853"/>
                    <a:pt x="3253" y="33"/>
                    <a:pt x="2736" y="2"/>
                  </a:cubicBezTo>
                  <a:cubicBezTo>
                    <a:pt x="2708" y="1"/>
                    <a:pt x="2680" y="0"/>
                    <a:pt x="26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6" name="Google Shape;23483;p77">
              <a:extLst>
                <a:ext uri="{FF2B5EF4-FFF2-40B4-BE49-F238E27FC236}">
                  <a16:creationId xmlns:a16="http://schemas.microsoft.com/office/drawing/2014/main" id="{B8D57DC9-6138-99D4-DC14-2FEBE6A6F13C}"/>
                </a:ext>
              </a:extLst>
            </p:cNvPr>
            <p:cNvSpPr/>
            <p:nvPr/>
          </p:nvSpPr>
          <p:spPr>
            <a:xfrm flipH="1">
              <a:off x="5054988" y="1853300"/>
              <a:ext cx="215075" cy="118475"/>
            </a:xfrm>
            <a:custGeom>
              <a:avLst/>
              <a:gdLst/>
              <a:ahLst/>
              <a:cxnLst/>
              <a:rect l="l" t="t" r="r" b="b"/>
              <a:pathLst>
                <a:path w="8603" h="4739" extrusionOk="0">
                  <a:moveTo>
                    <a:pt x="5532" y="1"/>
                  </a:moveTo>
                  <a:cubicBezTo>
                    <a:pt x="4681" y="62"/>
                    <a:pt x="3861" y="183"/>
                    <a:pt x="3131" y="518"/>
                  </a:cubicBezTo>
                  <a:cubicBezTo>
                    <a:pt x="1642" y="1247"/>
                    <a:pt x="213" y="2615"/>
                    <a:pt x="0" y="4347"/>
                  </a:cubicBezTo>
                  <a:cubicBezTo>
                    <a:pt x="122" y="4408"/>
                    <a:pt x="244" y="4439"/>
                    <a:pt x="304" y="4439"/>
                  </a:cubicBezTo>
                  <a:cubicBezTo>
                    <a:pt x="821" y="4591"/>
                    <a:pt x="1338" y="4651"/>
                    <a:pt x="1885" y="4712"/>
                  </a:cubicBezTo>
                  <a:cubicBezTo>
                    <a:pt x="2079" y="4730"/>
                    <a:pt x="2275" y="4739"/>
                    <a:pt x="2472" y="4739"/>
                  </a:cubicBezTo>
                  <a:cubicBezTo>
                    <a:pt x="3258" y="4739"/>
                    <a:pt x="4055" y="4603"/>
                    <a:pt x="4833" y="4408"/>
                  </a:cubicBezTo>
                  <a:cubicBezTo>
                    <a:pt x="5016" y="4347"/>
                    <a:pt x="5228" y="4256"/>
                    <a:pt x="5411" y="4165"/>
                  </a:cubicBezTo>
                  <a:cubicBezTo>
                    <a:pt x="5928" y="3891"/>
                    <a:pt x="6444" y="3588"/>
                    <a:pt x="6839" y="3223"/>
                  </a:cubicBezTo>
                  <a:cubicBezTo>
                    <a:pt x="7599" y="2584"/>
                    <a:pt x="8268" y="1764"/>
                    <a:pt x="8602" y="822"/>
                  </a:cubicBezTo>
                  <a:cubicBezTo>
                    <a:pt x="7842" y="335"/>
                    <a:pt x="6961" y="92"/>
                    <a:pt x="6080" y="31"/>
                  </a:cubicBezTo>
                  <a:cubicBezTo>
                    <a:pt x="5897" y="31"/>
                    <a:pt x="5715" y="1"/>
                    <a:pt x="55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7" name="Google Shape;23484;p77">
              <a:extLst>
                <a:ext uri="{FF2B5EF4-FFF2-40B4-BE49-F238E27FC236}">
                  <a16:creationId xmlns:a16="http://schemas.microsoft.com/office/drawing/2014/main" id="{A8EB6E72-44C4-56E3-7750-082219560179}"/>
                </a:ext>
              </a:extLst>
            </p:cNvPr>
            <p:cNvSpPr/>
            <p:nvPr/>
          </p:nvSpPr>
          <p:spPr>
            <a:xfrm flipH="1">
              <a:off x="844438" y="2072150"/>
              <a:ext cx="100325" cy="162650"/>
            </a:xfrm>
            <a:custGeom>
              <a:avLst/>
              <a:gdLst/>
              <a:ahLst/>
              <a:cxnLst/>
              <a:rect l="l" t="t" r="r" b="b"/>
              <a:pathLst>
                <a:path w="4013" h="6506" extrusionOk="0">
                  <a:moveTo>
                    <a:pt x="3739" y="1"/>
                  </a:moveTo>
                  <a:cubicBezTo>
                    <a:pt x="2463" y="517"/>
                    <a:pt x="1308" y="1490"/>
                    <a:pt x="639" y="2736"/>
                  </a:cubicBezTo>
                  <a:cubicBezTo>
                    <a:pt x="335" y="3314"/>
                    <a:pt x="153" y="4013"/>
                    <a:pt x="62" y="4682"/>
                  </a:cubicBezTo>
                  <a:cubicBezTo>
                    <a:pt x="1" y="5290"/>
                    <a:pt x="1" y="5898"/>
                    <a:pt x="62" y="6505"/>
                  </a:cubicBezTo>
                  <a:cubicBezTo>
                    <a:pt x="1217" y="6080"/>
                    <a:pt x="2280" y="5290"/>
                    <a:pt x="2949" y="4317"/>
                  </a:cubicBezTo>
                  <a:cubicBezTo>
                    <a:pt x="3800" y="3101"/>
                    <a:pt x="4013" y="1460"/>
                    <a:pt x="37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88" name="Google Shape;23487;p77">
              <a:extLst>
                <a:ext uri="{FF2B5EF4-FFF2-40B4-BE49-F238E27FC236}">
                  <a16:creationId xmlns:a16="http://schemas.microsoft.com/office/drawing/2014/main" id="{C037A311-C206-CD2B-52B3-C3257EA7C659}"/>
                </a:ext>
              </a:extLst>
            </p:cNvPr>
            <p:cNvSpPr/>
            <p:nvPr/>
          </p:nvSpPr>
          <p:spPr>
            <a:xfrm flipH="1">
              <a:off x="2607388" y="1317575"/>
              <a:ext cx="96525" cy="108700"/>
            </a:xfrm>
            <a:custGeom>
              <a:avLst/>
              <a:gdLst/>
              <a:ahLst/>
              <a:cxnLst/>
              <a:rect l="l" t="t" r="r" b="b"/>
              <a:pathLst>
                <a:path w="3861" h="4348" extrusionOk="0">
                  <a:moveTo>
                    <a:pt x="3861" y="1"/>
                  </a:moveTo>
                  <a:lnTo>
                    <a:pt x="3861" y="1"/>
                  </a:lnTo>
                  <a:cubicBezTo>
                    <a:pt x="3314" y="62"/>
                    <a:pt x="2797" y="214"/>
                    <a:pt x="2311" y="487"/>
                  </a:cubicBezTo>
                  <a:cubicBezTo>
                    <a:pt x="1764" y="761"/>
                    <a:pt x="1277" y="1126"/>
                    <a:pt x="913" y="1612"/>
                  </a:cubicBezTo>
                  <a:cubicBezTo>
                    <a:pt x="609" y="2037"/>
                    <a:pt x="365" y="2493"/>
                    <a:pt x="213" y="2980"/>
                  </a:cubicBezTo>
                  <a:cubicBezTo>
                    <a:pt x="61" y="3436"/>
                    <a:pt x="1" y="3892"/>
                    <a:pt x="1" y="4348"/>
                  </a:cubicBezTo>
                  <a:cubicBezTo>
                    <a:pt x="852" y="4135"/>
                    <a:pt x="1703" y="3740"/>
                    <a:pt x="2341" y="3132"/>
                  </a:cubicBezTo>
                  <a:cubicBezTo>
                    <a:pt x="2615" y="2919"/>
                    <a:pt x="2827" y="2645"/>
                    <a:pt x="3040" y="2341"/>
                  </a:cubicBezTo>
                  <a:cubicBezTo>
                    <a:pt x="3192" y="2129"/>
                    <a:pt x="3283" y="1885"/>
                    <a:pt x="3405" y="1673"/>
                  </a:cubicBezTo>
                  <a:cubicBezTo>
                    <a:pt x="3679" y="1126"/>
                    <a:pt x="3831" y="548"/>
                    <a:pt x="38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289" name="Group 14288">
            <a:extLst>
              <a:ext uri="{FF2B5EF4-FFF2-40B4-BE49-F238E27FC236}">
                <a16:creationId xmlns:a16="http://schemas.microsoft.com/office/drawing/2014/main" id="{2DC2ADF9-FF13-927F-9BD2-FEE5C98DBE5D}"/>
              </a:ext>
            </a:extLst>
          </p:cNvPr>
          <p:cNvGrpSpPr/>
          <p:nvPr/>
        </p:nvGrpSpPr>
        <p:grpSpPr>
          <a:xfrm rot="18728237">
            <a:off x="7139516" y="2857977"/>
            <a:ext cx="3453750" cy="2622100"/>
            <a:chOff x="222063" y="2530675"/>
            <a:chExt cx="3453750" cy="2622100"/>
          </a:xfrm>
        </p:grpSpPr>
        <p:sp>
          <p:nvSpPr>
            <p:cNvPr id="14290" name="Google Shape;22806;p77">
              <a:extLst>
                <a:ext uri="{FF2B5EF4-FFF2-40B4-BE49-F238E27FC236}">
                  <a16:creationId xmlns:a16="http://schemas.microsoft.com/office/drawing/2014/main" id="{194FA1B6-C73D-C0CD-037F-84BBB3C56AD3}"/>
                </a:ext>
              </a:extLst>
            </p:cNvPr>
            <p:cNvSpPr/>
            <p:nvPr/>
          </p:nvSpPr>
          <p:spPr>
            <a:xfrm flipH="1">
              <a:off x="3105863" y="2873850"/>
              <a:ext cx="135300" cy="180700"/>
            </a:xfrm>
            <a:custGeom>
              <a:avLst/>
              <a:gdLst/>
              <a:ahLst/>
              <a:cxnLst/>
              <a:rect l="l" t="t" r="r" b="b"/>
              <a:pathLst>
                <a:path w="5412" h="7228" extrusionOk="0">
                  <a:moveTo>
                    <a:pt x="3624" y="0"/>
                  </a:moveTo>
                  <a:cubicBezTo>
                    <a:pt x="3012" y="0"/>
                    <a:pt x="2340" y="489"/>
                    <a:pt x="1946" y="760"/>
                  </a:cubicBezTo>
                  <a:cubicBezTo>
                    <a:pt x="1217" y="1338"/>
                    <a:pt x="548" y="2189"/>
                    <a:pt x="305" y="3100"/>
                  </a:cubicBezTo>
                  <a:cubicBezTo>
                    <a:pt x="92" y="3921"/>
                    <a:pt x="1" y="4955"/>
                    <a:pt x="305" y="5775"/>
                  </a:cubicBezTo>
                  <a:cubicBezTo>
                    <a:pt x="457" y="6231"/>
                    <a:pt x="670" y="6900"/>
                    <a:pt x="1126" y="7113"/>
                  </a:cubicBezTo>
                  <a:cubicBezTo>
                    <a:pt x="1271" y="7195"/>
                    <a:pt x="1439" y="7228"/>
                    <a:pt x="1614" y="7228"/>
                  </a:cubicBezTo>
                  <a:cubicBezTo>
                    <a:pt x="2022" y="7228"/>
                    <a:pt x="2469" y="7049"/>
                    <a:pt x="2767" y="6900"/>
                  </a:cubicBezTo>
                  <a:cubicBezTo>
                    <a:pt x="3618" y="6474"/>
                    <a:pt x="4256" y="5775"/>
                    <a:pt x="4712" y="4985"/>
                  </a:cubicBezTo>
                  <a:cubicBezTo>
                    <a:pt x="5229" y="4073"/>
                    <a:pt x="5411" y="2827"/>
                    <a:pt x="5107" y="1824"/>
                  </a:cubicBezTo>
                  <a:cubicBezTo>
                    <a:pt x="5016" y="1520"/>
                    <a:pt x="4925" y="1155"/>
                    <a:pt x="4712" y="821"/>
                  </a:cubicBezTo>
                  <a:cubicBezTo>
                    <a:pt x="4560" y="517"/>
                    <a:pt x="4348" y="243"/>
                    <a:pt x="4044" y="91"/>
                  </a:cubicBezTo>
                  <a:cubicBezTo>
                    <a:pt x="3910" y="27"/>
                    <a:pt x="3769" y="0"/>
                    <a:pt x="362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1" name="Google Shape;22807;p77">
              <a:extLst>
                <a:ext uri="{FF2B5EF4-FFF2-40B4-BE49-F238E27FC236}">
                  <a16:creationId xmlns:a16="http://schemas.microsoft.com/office/drawing/2014/main" id="{F77B299D-25F0-2AE1-16BE-EF8EEB859779}"/>
                </a:ext>
              </a:extLst>
            </p:cNvPr>
            <p:cNvSpPr/>
            <p:nvPr/>
          </p:nvSpPr>
          <p:spPr>
            <a:xfrm flipH="1">
              <a:off x="3158288" y="2878800"/>
              <a:ext cx="140625" cy="107600"/>
            </a:xfrm>
            <a:custGeom>
              <a:avLst/>
              <a:gdLst/>
              <a:ahLst/>
              <a:cxnLst/>
              <a:rect l="l" t="t" r="r" b="b"/>
              <a:pathLst>
                <a:path w="5625" h="4304" extrusionOk="0">
                  <a:moveTo>
                    <a:pt x="3980" y="0"/>
                  </a:moveTo>
                  <a:cubicBezTo>
                    <a:pt x="3896" y="0"/>
                    <a:pt x="3815" y="5"/>
                    <a:pt x="3740" y="15"/>
                  </a:cubicBezTo>
                  <a:cubicBezTo>
                    <a:pt x="2888" y="106"/>
                    <a:pt x="2159" y="319"/>
                    <a:pt x="1490" y="836"/>
                  </a:cubicBezTo>
                  <a:cubicBezTo>
                    <a:pt x="761" y="1413"/>
                    <a:pt x="1" y="2659"/>
                    <a:pt x="305" y="3602"/>
                  </a:cubicBezTo>
                  <a:cubicBezTo>
                    <a:pt x="426" y="3997"/>
                    <a:pt x="943" y="4179"/>
                    <a:pt x="1308" y="4270"/>
                  </a:cubicBezTo>
                  <a:cubicBezTo>
                    <a:pt x="1494" y="4293"/>
                    <a:pt x="1677" y="4304"/>
                    <a:pt x="1856" y="4304"/>
                  </a:cubicBezTo>
                  <a:cubicBezTo>
                    <a:pt x="2410" y="4304"/>
                    <a:pt x="2938" y="4196"/>
                    <a:pt x="3466" y="3966"/>
                  </a:cubicBezTo>
                  <a:cubicBezTo>
                    <a:pt x="4439" y="3510"/>
                    <a:pt x="5624" y="1930"/>
                    <a:pt x="5199" y="714"/>
                  </a:cubicBezTo>
                  <a:cubicBezTo>
                    <a:pt x="5168" y="684"/>
                    <a:pt x="5168" y="653"/>
                    <a:pt x="5199" y="562"/>
                  </a:cubicBezTo>
                  <a:cubicBezTo>
                    <a:pt x="4993" y="151"/>
                    <a:pt x="4440" y="0"/>
                    <a:pt x="398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2" name="Google Shape;22808;p77">
              <a:extLst>
                <a:ext uri="{FF2B5EF4-FFF2-40B4-BE49-F238E27FC236}">
                  <a16:creationId xmlns:a16="http://schemas.microsoft.com/office/drawing/2014/main" id="{A2486EC8-543E-BF93-08F5-D006282B222E}"/>
                </a:ext>
              </a:extLst>
            </p:cNvPr>
            <p:cNvSpPr/>
            <p:nvPr/>
          </p:nvSpPr>
          <p:spPr>
            <a:xfrm flipH="1">
              <a:off x="3155263" y="2806975"/>
              <a:ext cx="151250" cy="97000"/>
            </a:xfrm>
            <a:custGeom>
              <a:avLst/>
              <a:gdLst/>
              <a:ahLst/>
              <a:cxnLst/>
              <a:rect l="l" t="t" r="r" b="b"/>
              <a:pathLst>
                <a:path w="6050" h="3880" extrusionOk="0">
                  <a:moveTo>
                    <a:pt x="2737" y="0"/>
                  </a:moveTo>
                  <a:cubicBezTo>
                    <a:pt x="2068" y="0"/>
                    <a:pt x="791" y="183"/>
                    <a:pt x="457" y="912"/>
                  </a:cubicBezTo>
                  <a:cubicBezTo>
                    <a:pt x="1" y="1763"/>
                    <a:pt x="1156" y="2827"/>
                    <a:pt x="1764" y="3283"/>
                  </a:cubicBezTo>
                  <a:cubicBezTo>
                    <a:pt x="2234" y="3649"/>
                    <a:pt x="2883" y="3880"/>
                    <a:pt x="3500" y="3880"/>
                  </a:cubicBezTo>
                  <a:cubicBezTo>
                    <a:pt x="3602" y="3880"/>
                    <a:pt x="3702" y="3873"/>
                    <a:pt x="3800" y="3861"/>
                  </a:cubicBezTo>
                  <a:cubicBezTo>
                    <a:pt x="4439" y="3800"/>
                    <a:pt x="5472" y="3648"/>
                    <a:pt x="5806" y="2979"/>
                  </a:cubicBezTo>
                  <a:cubicBezTo>
                    <a:pt x="6050" y="2614"/>
                    <a:pt x="5898" y="2128"/>
                    <a:pt x="5654" y="1733"/>
                  </a:cubicBezTo>
                  <a:cubicBezTo>
                    <a:pt x="5472" y="1429"/>
                    <a:pt x="5259" y="1155"/>
                    <a:pt x="5047" y="973"/>
                  </a:cubicBezTo>
                  <a:cubicBezTo>
                    <a:pt x="4408" y="365"/>
                    <a:pt x="3648" y="0"/>
                    <a:pt x="2737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3" name="Google Shape;22813;p77">
              <a:extLst>
                <a:ext uri="{FF2B5EF4-FFF2-40B4-BE49-F238E27FC236}">
                  <a16:creationId xmlns:a16="http://schemas.microsoft.com/office/drawing/2014/main" id="{63EB0E27-B38F-0BF0-4D5E-041F0A7179C1}"/>
                </a:ext>
              </a:extLst>
            </p:cNvPr>
            <p:cNvSpPr/>
            <p:nvPr/>
          </p:nvSpPr>
          <p:spPr>
            <a:xfrm flipH="1">
              <a:off x="3200863" y="2552900"/>
              <a:ext cx="145150" cy="102725"/>
            </a:xfrm>
            <a:custGeom>
              <a:avLst/>
              <a:gdLst/>
              <a:ahLst/>
              <a:cxnLst/>
              <a:rect l="l" t="t" r="r" b="b"/>
              <a:pathLst>
                <a:path w="5806" h="4109" extrusionOk="0">
                  <a:moveTo>
                    <a:pt x="2164" y="0"/>
                  </a:moveTo>
                  <a:cubicBezTo>
                    <a:pt x="1840" y="0"/>
                    <a:pt x="1521" y="41"/>
                    <a:pt x="1247" y="133"/>
                  </a:cubicBezTo>
                  <a:cubicBezTo>
                    <a:pt x="943" y="224"/>
                    <a:pt x="456" y="376"/>
                    <a:pt x="243" y="680"/>
                  </a:cubicBezTo>
                  <a:cubicBezTo>
                    <a:pt x="0" y="1105"/>
                    <a:pt x="213" y="1713"/>
                    <a:pt x="395" y="2139"/>
                  </a:cubicBezTo>
                  <a:cubicBezTo>
                    <a:pt x="669" y="2747"/>
                    <a:pt x="1247" y="3385"/>
                    <a:pt x="1854" y="3659"/>
                  </a:cubicBezTo>
                  <a:cubicBezTo>
                    <a:pt x="2280" y="3871"/>
                    <a:pt x="2736" y="3993"/>
                    <a:pt x="3131" y="4054"/>
                  </a:cubicBezTo>
                  <a:cubicBezTo>
                    <a:pt x="3297" y="4092"/>
                    <a:pt x="3467" y="4109"/>
                    <a:pt x="3637" y="4109"/>
                  </a:cubicBezTo>
                  <a:cubicBezTo>
                    <a:pt x="3872" y="4109"/>
                    <a:pt x="4105" y="4076"/>
                    <a:pt x="4317" y="4023"/>
                  </a:cubicBezTo>
                  <a:cubicBezTo>
                    <a:pt x="4772" y="3902"/>
                    <a:pt x="5380" y="3719"/>
                    <a:pt x="5624" y="3263"/>
                  </a:cubicBezTo>
                  <a:cubicBezTo>
                    <a:pt x="5806" y="2808"/>
                    <a:pt x="5532" y="2139"/>
                    <a:pt x="5259" y="1744"/>
                  </a:cubicBezTo>
                  <a:cubicBezTo>
                    <a:pt x="4772" y="1014"/>
                    <a:pt x="4195" y="497"/>
                    <a:pt x="3374" y="194"/>
                  </a:cubicBezTo>
                  <a:cubicBezTo>
                    <a:pt x="3028" y="72"/>
                    <a:pt x="2592" y="0"/>
                    <a:pt x="216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4" name="Google Shape;22872;p77">
              <a:extLst>
                <a:ext uri="{FF2B5EF4-FFF2-40B4-BE49-F238E27FC236}">
                  <a16:creationId xmlns:a16="http://schemas.microsoft.com/office/drawing/2014/main" id="{BE07E8E8-41CE-E970-2EEA-7F9837E3D3D2}"/>
                </a:ext>
              </a:extLst>
            </p:cNvPr>
            <p:cNvSpPr/>
            <p:nvPr/>
          </p:nvSpPr>
          <p:spPr>
            <a:xfrm flipH="1">
              <a:off x="2809513" y="2530675"/>
              <a:ext cx="79050" cy="111375"/>
            </a:xfrm>
            <a:custGeom>
              <a:avLst/>
              <a:gdLst/>
              <a:ahLst/>
              <a:cxnLst/>
              <a:rect l="l" t="t" r="r" b="b"/>
              <a:pathLst>
                <a:path w="3162" h="4455" extrusionOk="0">
                  <a:moveTo>
                    <a:pt x="1063" y="1"/>
                  </a:moveTo>
                  <a:cubicBezTo>
                    <a:pt x="993" y="1"/>
                    <a:pt x="922" y="7"/>
                    <a:pt x="852" y="19"/>
                  </a:cubicBezTo>
                  <a:cubicBezTo>
                    <a:pt x="426" y="79"/>
                    <a:pt x="153" y="839"/>
                    <a:pt x="122" y="1143"/>
                  </a:cubicBezTo>
                  <a:cubicBezTo>
                    <a:pt x="1" y="1842"/>
                    <a:pt x="1" y="2572"/>
                    <a:pt x="396" y="3180"/>
                  </a:cubicBezTo>
                  <a:cubicBezTo>
                    <a:pt x="639" y="3636"/>
                    <a:pt x="1034" y="4092"/>
                    <a:pt x="1520" y="4274"/>
                  </a:cubicBezTo>
                  <a:cubicBezTo>
                    <a:pt x="1663" y="4345"/>
                    <a:pt x="1918" y="4454"/>
                    <a:pt x="2138" y="4454"/>
                  </a:cubicBezTo>
                  <a:cubicBezTo>
                    <a:pt x="2199" y="4454"/>
                    <a:pt x="2258" y="4446"/>
                    <a:pt x="2311" y="4426"/>
                  </a:cubicBezTo>
                  <a:cubicBezTo>
                    <a:pt x="2554" y="4365"/>
                    <a:pt x="2736" y="4061"/>
                    <a:pt x="2827" y="3849"/>
                  </a:cubicBezTo>
                  <a:cubicBezTo>
                    <a:pt x="2888" y="3697"/>
                    <a:pt x="2979" y="3514"/>
                    <a:pt x="3040" y="3393"/>
                  </a:cubicBezTo>
                  <a:cubicBezTo>
                    <a:pt x="3162" y="2937"/>
                    <a:pt x="3162" y="2481"/>
                    <a:pt x="3070" y="2025"/>
                  </a:cubicBezTo>
                  <a:cubicBezTo>
                    <a:pt x="2929" y="1145"/>
                    <a:pt x="2045" y="1"/>
                    <a:pt x="106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5" name="Google Shape;22873;p77">
              <a:extLst>
                <a:ext uri="{FF2B5EF4-FFF2-40B4-BE49-F238E27FC236}">
                  <a16:creationId xmlns:a16="http://schemas.microsoft.com/office/drawing/2014/main" id="{83950B8F-FEBC-A999-B5FE-FDEC77C3E73A}"/>
                </a:ext>
              </a:extLst>
            </p:cNvPr>
            <p:cNvSpPr/>
            <p:nvPr/>
          </p:nvSpPr>
          <p:spPr>
            <a:xfrm flipH="1">
              <a:off x="2836113" y="2534925"/>
              <a:ext cx="154275" cy="160900"/>
            </a:xfrm>
            <a:custGeom>
              <a:avLst/>
              <a:gdLst/>
              <a:ahLst/>
              <a:cxnLst/>
              <a:rect l="l" t="t" r="r" b="b"/>
              <a:pathLst>
                <a:path w="6171" h="6436" extrusionOk="0">
                  <a:moveTo>
                    <a:pt x="4833" y="1"/>
                  </a:moveTo>
                  <a:cubicBezTo>
                    <a:pt x="4377" y="31"/>
                    <a:pt x="3922" y="122"/>
                    <a:pt x="3496" y="274"/>
                  </a:cubicBezTo>
                  <a:cubicBezTo>
                    <a:pt x="2432" y="639"/>
                    <a:pt x="1308" y="1460"/>
                    <a:pt x="821" y="2554"/>
                  </a:cubicBezTo>
                  <a:cubicBezTo>
                    <a:pt x="335" y="3527"/>
                    <a:pt x="1" y="4560"/>
                    <a:pt x="213" y="5624"/>
                  </a:cubicBezTo>
                  <a:cubicBezTo>
                    <a:pt x="213" y="5745"/>
                    <a:pt x="274" y="6232"/>
                    <a:pt x="426" y="6262"/>
                  </a:cubicBezTo>
                  <a:cubicBezTo>
                    <a:pt x="738" y="6383"/>
                    <a:pt x="1039" y="6435"/>
                    <a:pt x="1348" y="6435"/>
                  </a:cubicBezTo>
                  <a:cubicBezTo>
                    <a:pt x="1581" y="6435"/>
                    <a:pt x="1819" y="6406"/>
                    <a:pt x="2067" y="6353"/>
                  </a:cubicBezTo>
                  <a:cubicBezTo>
                    <a:pt x="2979" y="6201"/>
                    <a:pt x="3952" y="5715"/>
                    <a:pt x="4621" y="4986"/>
                  </a:cubicBezTo>
                  <a:cubicBezTo>
                    <a:pt x="5137" y="4378"/>
                    <a:pt x="5593" y="3618"/>
                    <a:pt x="5867" y="2858"/>
                  </a:cubicBezTo>
                  <a:cubicBezTo>
                    <a:pt x="5897" y="2706"/>
                    <a:pt x="5897" y="2584"/>
                    <a:pt x="5928" y="2432"/>
                  </a:cubicBezTo>
                  <a:cubicBezTo>
                    <a:pt x="6049" y="1703"/>
                    <a:pt x="6171" y="852"/>
                    <a:pt x="5745" y="183"/>
                  </a:cubicBezTo>
                  <a:cubicBezTo>
                    <a:pt x="5593" y="1"/>
                    <a:pt x="5016" y="1"/>
                    <a:pt x="483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6" name="Google Shape;22878;p77">
              <a:extLst>
                <a:ext uri="{FF2B5EF4-FFF2-40B4-BE49-F238E27FC236}">
                  <a16:creationId xmlns:a16="http://schemas.microsoft.com/office/drawing/2014/main" id="{78351B47-A3A8-1ED3-4F1F-315757DC9456}"/>
                </a:ext>
              </a:extLst>
            </p:cNvPr>
            <p:cNvSpPr/>
            <p:nvPr/>
          </p:nvSpPr>
          <p:spPr>
            <a:xfrm flipH="1">
              <a:off x="2823188" y="2538425"/>
              <a:ext cx="54725" cy="132825"/>
            </a:xfrm>
            <a:custGeom>
              <a:avLst/>
              <a:gdLst/>
              <a:ahLst/>
              <a:cxnLst/>
              <a:rect l="l" t="t" r="r" b="b"/>
              <a:pathLst>
                <a:path w="2189" h="5313" extrusionOk="0">
                  <a:moveTo>
                    <a:pt x="248" y="0"/>
                  </a:moveTo>
                  <a:cubicBezTo>
                    <a:pt x="231" y="0"/>
                    <a:pt x="209" y="4"/>
                    <a:pt x="182" y="13"/>
                  </a:cubicBezTo>
                  <a:cubicBezTo>
                    <a:pt x="152" y="13"/>
                    <a:pt x="61" y="43"/>
                    <a:pt x="61" y="43"/>
                  </a:cubicBezTo>
                  <a:cubicBezTo>
                    <a:pt x="30" y="73"/>
                    <a:pt x="0" y="134"/>
                    <a:pt x="0" y="195"/>
                  </a:cubicBezTo>
                  <a:cubicBezTo>
                    <a:pt x="30" y="408"/>
                    <a:pt x="30" y="621"/>
                    <a:pt x="61" y="803"/>
                  </a:cubicBezTo>
                  <a:cubicBezTo>
                    <a:pt x="122" y="1046"/>
                    <a:pt x="152" y="1259"/>
                    <a:pt x="274" y="1441"/>
                  </a:cubicBezTo>
                  <a:lnTo>
                    <a:pt x="486" y="2019"/>
                  </a:lnTo>
                  <a:cubicBezTo>
                    <a:pt x="578" y="2171"/>
                    <a:pt x="608" y="2292"/>
                    <a:pt x="669" y="2444"/>
                  </a:cubicBezTo>
                  <a:lnTo>
                    <a:pt x="1125" y="3478"/>
                  </a:lnTo>
                  <a:cubicBezTo>
                    <a:pt x="1398" y="4025"/>
                    <a:pt x="1672" y="4633"/>
                    <a:pt x="1976" y="5210"/>
                  </a:cubicBezTo>
                  <a:cubicBezTo>
                    <a:pt x="1930" y="5279"/>
                    <a:pt x="1987" y="5313"/>
                    <a:pt x="2057" y="5313"/>
                  </a:cubicBezTo>
                  <a:cubicBezTo>
                    <a:pt x="2080" y="5313"/>
                    <a:pt x="2105" y="5309"/>
                    <a:pt x="2128" y="5301"/>
                  </a:cubicBezTo>
                  <a:cubicBezTo>
                    <a:pt x="2158" y="5271"/>
                    <a:pt x="2189" y="5210"/>
                    <a:pt x="2189" y="5180"/>
                  </a:cubicBezTo>
                  <a:lnTo>
                    <a:pt x="2189" y="5028"/>
                  </a:lnTo>
                  <a:cubicBezTo>
                    <a:pt x="1705" y="3880"/>
                    <a:pt x="1162" y="2793"/>
                    <a:pt x="738" y="1676"/>
                  </a:cubicBezTo>
                  <a:lnTo>
                    <a:pt x="738" y="1676"/>
                  </a:lnTo>
                  <a:cubicBezTo>
                    <a:pt x="742" y="1681"/>
                    <a:pt x="749" y="1684"/>
                    <a:pt x="760" y="1684"/>
                  </a:cubicBezTo>
                  <a:cubicBezTo>
                    <a:pt x="669" y="1502"/>
                    <a:pt x="608" y="1259"/>
                    <a:pt x="517" y="1046"/>
                  </a:cubicBezTo>
                  <a:cubicBezTo>
                    <a:pt x="486" y="833"/>
                    <a:pt x="456" y="621"/>
                    <a:pt x="426" y="438"/>
                  </a:cubicBezTo>
                  <a:cubicBezTo>
                    <a:pt x="426" y="347"/>
                    <a:pt x="426" y="286"/>
                    <a:pt x="365" y="195"/>
                  </a:cubicBezTo>
                  <a:cubicBezTo>
                    <a:pt x="365" y="165"/>
                    <a:pt x="365" y="73"/>
                    <a:pt x="334" y="43"/>
                  </a:cubicBezTo>
                  <a:cubicBezTo>
                    <a:pt x="313" y="22"/>
                    <a:pt x="291" y="0"/>
                    <a:pt x="24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7" name="Google Shape;22893;p77">
              <a:extLst>
                <a:ext uri="{FF2B5EF4-FFF2-40B4-BE49-F238E27FC236}">
                  <a16:creationId xmlns:a16="http://schemas.microsoft.com/office/drawing/2014/main" id="{36B5C6DE-DC9E-39B2-88DB-F3B5945FC5E1}"/>
                </a:ext>
              </a:extLst>
            </p:cNvPr>
            <p:cNvSpPr/>
            <p:nvPr/>
          </p:nvSpPr>
          <p:spPr>
            <a:xfrm flipH="1">
              <a:off x="3014688" y="2790775"/>
              <a:ext cx="100325" cy="142700"/>
            </a:xfrm>
            <a:custGeom>
              <a:avLst/>
              <a:gdLst/>
              <a:ahLst/>
              <a:cxnLst/>
              <a:rect l="l" t="t" r="r" b="b"/>
              <a:pathLst>
                <a:path w="4013" h="5708" extrusionOk="0">
                  <a:moveTo>
                    <a:pt x="2831" y="1"/>
                  </a:moveTo>
                  <a:cubicBezTo>
                    <a:pt x="2686" y="1"/>
                    <a:pt x="2525" y="50"/>
                    <a:pt x="2463" y="71"/>
                  </a:cubicBezTo>
                  <a:cubicBezTo>
                    <a:pt x="2189" y="192"/>
                    <a:pt x="1916" y="284"/>
                    <a:pt x="1703" y="436"/>
                  </a:cubicBezTo>
                  <a:cubicBezTo>
                    <a:pt x="1004" y="952"/>
                    <a:pt x="365" y="1712"/>
                    <a:pt x="183" y="2563"/>
                  </a:cubicBezTo>
                  <a:cubicBezTo>
                    <a:pt x="1" y="3262"/>
                    <a:pt x="1" y="4022"/>
                    <a:pt x="335" y="4691"/>
                  </a:cubicBezTo>
                  <a:cubicBezTo>
                    <a:pt x="487" y="5056"/>
                    <a:pt x="730" y="5542"/>
                    <a:pt x="1125" y="5694"/>
                  </a:cubicBezTo>
                  <a:cubicBezTo>
                    <a:pt x="1146" y="5694"/>
                    <a:pt x="1193" y="5707"/>
                    <a:pt x="1267" y="5707"/>
                  </a:cubicBezTo>
                  <a:cubicBezTo>
                    <a:pt x="1304" y="5707"/>
                    <a:pt x="1348" y="5704"/>
                    <a:pt x="1399" y="5694"/>
                  </a:cubicBezTo>
                  <a:cubicBezTo>
                    <a:pt x="1642" y="5694"/>
                    <a:pt x="2007" y="5512"/>
                    <a:pt x="2189" y="5360"/>
                  </a:cubicBezTo>
                  <a:cubicBezTo>
                    <a:pt x="2706" y="4995"/>
                    <a:pt x="3223" y="4478"/>
                    <a:pt x="3527" y="3901"/>
                  </a:cubicBezTo>
                  <a:cubicBezTo>
                    <a:pt x="3922" y="3080"/>
                    <a:pt x="4013" y="2107"/>
                    <a:pt x="3770" y="1256"/>
                  </a:cubicBezTo>
                  <a:cubicBezTo>
                    <a:pt x="3678" y="800"/>
                    <a:pt x="3435" y="284"/>
                    <a:pt x="3010" y="40"/>
                  </a:cubicBezTo>
                  <a:cubicBezTo>
                    <a:pt x="2962" y="11"/>
                    <a:pt x="2898" y="1"/>
                    <a:pt x="283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8" name="Google Shape;22894;p77">
              <a:extLst>
                <a:ext uri="{FF2B5EF4-FFF2-40B4-BE49-F238E27FC236}">
                  <a16:creationId xmlns:a16="http://schemas.microsoft.com/office/drawing/2014/main" id="{203A671E-F4AB-8A82-DAAF-7629BFC7532D}"/>
                </a:ext>
              </a:extLst>
            </p:cNvPr>
            <p:cNvSpPr/>
            <p:nvPr/>
          </p:nvSpPr>
          <p:spPr>
            <a:xfrm flipH="1">
              <a:off x="2970613" y="2803100"/>
              <a:ext cx="79050" cy="108750"/>
            </a:xfrm>
            <a:custGeom>
              <a:avLst/>
              <a:gdLst/>
              <a:ahLst/>
              <a:cxnLst/>
              <a:rect l="l" t="t" r="r" b="b"/>
              <a:pathLst>
                <a:path w="3162" h="4350" extrusionOk="0">
                  <a:moveTo>
                    <a:pt x="881" y="1"/>
                  </a:moveTo>
                  <a:cubicBezTo>
                    <a:pt x="851" y="1"/>
                    <a:pt x="821" y="2"/>
                    <a:pt x="791" y="3"/>
                  </a:cubicBezTo>
                  <a:cubicBezTo>
                    <a:pt x="396" y="34"/>
                    <a:pt x="183" y="672"/>
                    <a:pt x="92" y="976"/>
                  </a:cubicBezTo>
                  <a:cubicBezTo>
                    <a:pt x="1" y="1553"/>
                    <a:pt x="31" y="2131"/>
                    <a:pt x="213" y="2648"/>
                  </a:cubicBezTo>
                  <a:cubicBezTo>
                    <a:pt x="396" y="3256"/>
                    <a:pt x="913" y="3803"/>
                    <a:pt x="1460" y="4107"/>
                  </a:cubicBezTo>
                  <a:cubicBezTo>
                    <a:pt x="1703" y="4259"/>
                    <a:pt x="2007" y="4350"/>
                    <a:pt x="2311" y="4350"/>
                  </a:cubicBezTo>
                  <a:cubicBezTo>
                    <a:pt x="2341" y="4350"/>
                    <a:pt x="2402" y="4319"/>
                    <a:pt x="2463" y="4319"/>
                  </a:cubicBezTo>
                  <a:cubicBezTo>
                    <a:pt x="2797" y="4259"/>
                    <a:pt x="2949" y="3803"/>
                    <a:pt x="3040" y="3529"/>
                  </a:cubicBezTo>
                  <a:cubicBezTo>
                    <a:pt x="3162" y="3043"/>
                    <a:pt x="3162" y="2374"/>
                    <a:pt x="3040" y="1888"/>
                  </a:cubicBezTo>
                  <a:cubicBezTo>
                    <a:pt x="2775" y="973"/>
                    <a:pt x="1878" y="1"/>
                    <a:pt x="88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99" name="Google Shape;22895;p77">
              <a:extLst>
                <a:ext uri="{FF2B5EF4-FFF2-40B4-BE49-F238E27FC236}">
                  <a16:creationId xmlns:a16="http://schemas.microsoft.com/office/drawing/2014/main" id="{63329269-6830-DAFE-4ECB-391E12E24DD8}"/>
                </a:ext>
              </a:extLst>
            </p:cNvPr>
            <p:cNvSpPr/>
            <p:nvPr/>
          </p:nvSpPr>
          <p:spPr>
            <a:xfrm flipH="1">
              <a:off x="2954638" y="2784650"/>
              <a:ext cx="72225" cy="45150"/>
            </a:xfrm>
            <a:custGeom>
              <a:avLst/>
              <a:gdLst/>
              <a:ahLst/>
              <a:cxnLst/>
              <a:rect l="l" t="t" r="r" b="b"/>
              <a:pathLst>
                <a:path w="2889" h="1806" extrusionOk="0">
                  <a:moveTo>
                    <a:pt x="1352" y="1"/>
                  </a:moveTo>
                  <a:cubicBezTo>
                    <a:pt x="829" y="1"/>
                    <a:pt x="161" y="275"/>
                    <a:pt x="61" y="772"/>
                  </a:cubicBezTo>
                  <a:cubicBezTo>
                    <a:pt x="1" y="954"/>
                    <a:pt x="213" y="1228"/>
                    <a:pt x="365" y="1349"/>
                  </a:cubicBezTo>
                  <a:cubicBezTo>
                    <a:pt x="639" y="1532"/>
                    <a:pt x="912" y="1684"/>
                    <a:pt x="1247" y="1744"/>
                  </a:cubicBezTo>
                  <a:cubicBezTo>
                    <a:pt x="1368" y="1744"/>
                    <a:pt x="1460" y="1744"/>
                    <a:pt x="1581" y="1805"/>
                  </a:cubicBezTo>
                  <a:cubicBezTo>
                    <a:pt x="1855" y="1805"/>
                    <a:pt x="2159" y="1684"/>
                    <a:pt x="2371" y="1562"/>
                  </a:cubicBezTo>
                  <a:cubicBezTo>
                    <a:pt x="2523" y="1501"/>
                    <a:pt x="2736" y="1380"/>
                    <a:pt x="2797" y="1197"/>
                  </a:cubicBezTo>
                  <a:cubicBezTo>
                    <a:pt x="2888" y="954"/>
                    <a:pt x="2615" y="650"/>
                    <a:pt x="2493" y="498"/>
                  </a:cubicBezTo>
                  <a:cubicBezTo>
                    <a:pt x="2280" y="285"/>
                    <a:pt x="1976" y="103"/>
                    <a:pt x="1672" y="42"/>
                  </a:cubicBezTo>
                  <a:cubicBezTo>
                    <a:pt x="1578" y="15"/>
                    <a:pt x="1469" y="1"/>
                    <a:pt x="135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0" name="Google Shape;22896;p77">
              <a:extLst>
                <a:ext uri="{FF2B5EF4-FFF2-40B4-BE49-F238E27FC236}">
                  <a16:creationId xmlns:a16="http://schemas.microsoft.com/office/drawing/2014/main" id="{EC2CDC9F-2167-B884-7842-D7E7E5260991}"/>
                </a:ext>
              </a:extLst>
            </p:cNvPr>
            <p:cNvSpPr/>
            <p:nvPr/>
          </p:nvSpPr>
          <p:spPr>
            <a:xfrm flipH="1">
              <a:off x="3038238" y="2837775"/>
              <a:ext cx="26625" cy="68775"/>
            </a:xfrm>
            <a:custGeom>
              <a:avLst/>
              <a:gdLst/>
              <a:ahLst/>
              <a:cxnLst/>
              <a:rect l="l" t="t" r="r" b="b"/>
              <a:pathLst>
                <a:path w="1065" h="2751" extrusionOk="0">
                  <a:moveTo>
                    <a:pt x="919" y="1"/>
                  </a:moveTo>
                  <a:cubicBezTo>
                    <a:pt x="906" y="1"/>
                    <a:pt x="892" y="15"/>
                    <a:pt x="852" y="15"/>
                  </a:cubicBezTo>
                  <a:cubicBezTo>
                    <a:pt x="852" y="45"/>
                    <a:pt x="821" y="45"/>
                    <a:pt x="821" y="75"/>
                  </a:cubicBezTo>
                  <a:cubicBezTo>
                    <a:pt x="669" y="531"/>
                    <a:pt x="487" y="1018"/>
                    <a:pt x="335" y="1534"/>
                  </a:cubicBezTo>
                  <a:cubicBezTo>
                    <a:pt x="305" y="1717"/>
                    <a:pt x="213" y="1869"/>
                    <a:pt x="183" y="2051"/>
                  </a:cubicBezTo>
                  <a:cubicBezTo>
                    <a:pt x="153" y="2264"/>
                    <a:pt x="62" y="2446"/>
                    <a:pt x="31" y="2629"/>
                  </a:cubicBezTo>
                  <a:cubicBezTo>
                    <a:pt x="1" y="2659"/>
                    <a:pt x="62" y="2750"/>
                    <a:pt x="92" y="2750"/>
                  </a:cubicBezTo>
                  <a:cubicBezTo>
                    <a:pt x="183" y="2750"/>
                    <a:pt x="213" y="2720"/>
                    <a:pt x="183" y="2659"/>
                  </a:cubicBezTo>
                  <a:cubicBezTo>
                    <a:pt x="244" y="2446"/>
                    <a:pt x="305" y="2264"/>
                    <a:pt x="365" y="2051"/>
                  </a:cubicBezTo>
                  <a:cubicBezTo>
                    <a:pt x="396" y="1899"/>
                    <a:pt x="457" y="1717"/>
                    <a:pt x="517" y="1565"/>
                  </a:cubicBezTo>
                  <a:cubicBezTo>
                    <a:pt x="669" y="1078"/>
                    <a:pt x="852" y="622"/>
                    <a:pt x="1004" y="106"/>
                  </a:cubicBezTo>
                  <a:cubicBezTo>
                    <a:pt x="1065" y="75"/>
                    <a:pt x="1004" y="75"/>
                    <a:pt x="1004" y="45"/>
                  </a:cubicBezTo>
                  <a:cubicBezTo>
                    <a:pt x="973" y="45"/>
                    <a:pt x="973" y="15"/>
                    <a:pt x="943" y="15"/>
                  </a:cubicBezTo>
                  <a:cubicBezTo>
                    <a:pt x="933" y="4"/>
                    <a:pt x="926" y="1"/>
                    <a:pt x="91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1" name="Google Shape;22897;p77">
              <a:extLst>
                <a:ext uri="{FF2B5EF4-FFF2-40B4-BE49-F238E27FC236}">
                  <a16:creationId xmlns:a16="http://schemas.microsoft.com/office/drawing/2014/main" id="{ED478DBC-32A5-91F4-B1A6-4ABD0B6C5312}"/>
                </a:ext>
              </a:extLst>
            </p:cNvPr>
            <p:cNvSpPr/>
            <p:nvPr/>
          </p:nvSpPr>
          <p:spPr>
            <a:xfrm flipH="1">
              <a:off x="3025313" y="2844200"/>
              <a:ext cx="12200" cy="54750"/>
            </a:xfrm>
            <a:custGeom>
              <a:avLst/>
              <a:gdLst/>
              <a:ahLst/>
              <a:cxnLst/>
              <a:rect l="l" t="t" r="r" b="b"/>
              <a:pathLst>
                <a:path w="488" h="2190" extrusionOk="0">
                  <a:moveTo>
                    <a:pt x="92" y="1"/>
                  </a:moveTo>
                  <a:cubicBezTo>
                    <a:pt x="31" y="1"/>
                    <a:pt x="1" y="61"/>
                    <a:pt x="1" y="122"/>
                  </a:cubicBezTo>
                  <a:cubicBezTo>
                    <a:pt x="31" y="487"/>
                    <a:pt x="62" y="821"/>
                    <a:pt x="92" y="1186"/>
                  </a:cubicBezTo>
                  <a:cubicBezTo>
                    <a:pt x="92" y="1338"/>
                    <a:pt x="153" y="1490"/>
                    <a:pt x="153" y="1642"/>
                  </a:cubicBezTo>
                  <a:cubicBezTo>
                    <a:pt x="183" y="1733"/>
                    <a:pt x="183" y="1764"/>
                    <a:pt x="183" y="1855"/>
                  </a:cubicBezTo>
                  <a:lnTo>
                    <a:pt x="183" y="1946"/>
                  </a:lnTo>
                  <a:lnTo>
                    <a:pt x="183" y="2007"/>
                  </a:lnTo>
                  <a:cubicBezTo>
                    <a:pt x="183" y="2037"/>
                    <a:pt x="183" y="2068"/>
                    <a:pt x="214" y="2098"/>
                  </a:cubicBezTo>
                  <a:cubicBezTo>
                    <a:pt x="214" y="2159"/>
                    <a:pt x="214" y="2189"/>
                    <a:pt x="275" y="2189"/>
                  </a:cubicBezTo>
                  <a:cubicBezTo>
                    <a:pt x="275" y="2189"/>
                    <a:pt x="305" y="2189"/>
                    <a:pt x="366" y="2128"/>
                  </a:cubicBezTo>
                  <a:lnTo>
                    <a:pt x="427" y="2128"/>
                  </a:lnTo>
                  <a:cubicBezTo>
                    <a:pt x="457" y="2128"/>
                    <a:pt x="487" y="2128"/>
                    <a:pt x="487" y="2098"/>
                  </a:cubicBezTo>
                  <a:lnTo>
                    <a:pt x="487" y="2037"/>
                  </a:lnTo>
                  <a:cubicBezTo>
                    <a:pt x="457" y="1976"/>
                    <a:pt x="457" y="1946"/>
                    <a:pt x="457" y="1916"/>
                  </a:cubicBezTo>
                  <a:cubicBezTo>
                    <a:pt x="366" y="1642"/>
                    <a:pt x="366" y="1368"/>
                    <a:pt x="335" y="1125"/>
                  </a:cubicBezTo>
                  <a:cubicBezTo>
                    <a:pt x="305" y="761"/>
                    <a:pt x="275" y="487"/>
                    <a:pt x="214" y="122"/>
                  </a:cubicBezTo>
                  <a:cubicBezTo>
                    <a:pt x="214" y="61"/>
                    <a:pt x="183" y="1"/>
                    <a:pt x="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2" name="Google Shape;22898;p77">
              <a:extLst>
                <a:ext uri="{FF2B5EF4-FFF2-40B4-BE49-F238E27FC236}">
                  <a16:creationId xmlns:a16="http://schemas.microsoft.com/office/drawing/2014/main" id="{F14FC843-1C81-A208-CEF4-0C3E56B5A1B0}"/>
                </a:ext>
              </a:extLst>
            </p:cNvPr>
            <p:cNvSpPr/>
            <p:nvPr/>
          </p:nvSpPr>
          <p:spPr>
            <a:xfrm flipH="1">
              <a:off x="3005563" y="2837775"/>
              <a:ext cx="22050" cy="36750"/>
            </a:xfrm>
            <a:custGeom>
              <a:avLst/>
              <a:gdLst/>
              <a:ahLst/>
              <a:cxnLst/>
              <a:rect l="l" t="t" r="r" b="b"/>
              <a:pathLst>
                <a:path w="882" h="1470" extrusionOk="0">
                  <a:moveTo>
                    <a:pt x="166" y="1"/>
                  </a:moveTo>
                  <a:cubicBezTo>
                    <a:pt x="145" y="1"/>
                    <a:pt x="112" y="15"/>
                    <a:pt x="91" y="15"/>
                  </a:cubicBezTo>
                  <a:cubicBezTo>
                    <a:pt x="91" y="45"/>
                    <a:pt x="61" y="45"/>
                    <a:pt x="61" y="75"/>
                  </a:cubicBezTo>
                  <a:cubicBezTo>
                    <a:pt x="0" y="136"/>
                    <a:pt x="61" y="136"/>
                    <a:pt x="61" y="166"/>
                  </a:cubicBezTo>
                  <a:cubicBezTo>
                    <a:pt x="122" y="379"/>
                    <a:pt x="243" y="592"/>
                    <a:pt x="365" y="805"/>
                  </a:cubicBezTo>
                  <a:cubicBezTo>
                    <a:pt x="426" y="987"/>
                    <a:pt x="547" y="1230"/>
                    <a:pt x="669" y="1413"/>
                  </a:cubicBezTo>
                  <a:cubicBezTo>
                    <a:pt x="690" y="1434"/>
                    <a:pt x="711" y="1469"/>
                    <a:pt x="732" y="1469"/>
                  </a:cubicBezTo>
                  <a:cubicBezTo>
                    <a:pt x="741" y="1469"/>
                    <a:pt x="751" y="1462"/>
                    <a:pt x="760" y="1443"/>
                  </a:cubicBezTo>
                  <a:lnTo>
                    <a:pt x="821" y="1443"/>
                  </a:lnTo>
                  <a:cubicBezTo>
                    <a:pt x="882" y="1413"/>
                    <a:pt x="882" y="1352"/>
                    <a:pt x="851" y="1291"/>
                  </a:cubicBezTo>
                  <a:cubicBezTo>
                    <a:pt x="730" y="1109"/>
                    <a:pt x="669" y="896"/>
                    <a:pt x="547" y="683"/>
                  </a:cubicBezTo>
                  <a:cubicBezTo>
                    <a:pt x="486" y="470"/>
                    <a:pt x="365" y="288"/>
                    <a:pt x="243" y="45"/>
                  </a:cubicBezTo>
                  <a:cubicBezTo>
                    <a:pt x="243" y="45"/>
                    <a:pt x="213" y="15"/>
                    <a:pt x="182" y="15"/>
                  </a:cubicBezTo>
                  <a:cubicBezTo>
                    <a:pt x="182" y="4"/>
                    <a:pt x="176" y="1"/>
                    <a:pt x="16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3" name="Google Shape;22985;p77">
              <a:extLst>
                <a:ext uri="{FF2B5EF4-FFF2-40B4-BE49-F238E27FC236}">
                  <a16:creationId xmlns:a16="http://schemas.microsoft.com/office/drawing/2014/main" id="{26635977-B3E3-B029-CA69-7A5EFA0C3D58}"/>
                </a:ext>
              </a:extLst>
            </p:cNvPr>
            <p:cNvSpPr/>
            <p:nvPr/>
          </p:nvSpPr>
          <p:spPr>
            <a:xfrm flipH="1">
              <a:off x="3501013" y="2739675"/>
              <a:ext cx="76000" cy="111400"/>
            </a:xfrm>
            <a:custGeom>
              <a:avLst/>
              <a:gdLst/>
              <a:ahLst/>
              <a:cxnLst/>
              <a:rect l="l" t="t" r="r" b="b"/>
              <a:pathLst>
                <a:path w="3040" h="4456" extrusionOk="0">
                  <a:moveTo>
                    <a:pt x="1523" y="0"/>
                  </a:moveTo>
                  <a:cubicBezTo>
                    <a:pt x="1264" y="0"/>
                    <a:pt x="980" y="185"/>
                    <a:pt x="790" y="352"/>
                  </a:cubicBezTo>
                  <a:cubicBezTo>
                    <a:pt x="304" y="899"/>
                    <a:pt x="61" y="1416"/>
                    <a:pt x="30" y="2145"/>
                  </a:cubicBezTo>
                  <a:cubicBezTo>
                    <a:pt x="0" y="3087"/>
                    <a:pt x="881" y="4425"/>
                    <a:pt x="1885" y="4455"/>
                  </a:cubicBezTo>
                  <a:cubicBezTo>
                    <a:pt x="2006" y="4455"/>
                    <a:pt x="2128" y="4425"/>
                    <a:pt x="2158" y="4425"/>
                  </a:cubicBezTo>
                  <a:cubicBezTo>
                    <a:pt x="2553" y="4242"/>
                    <a:pt x="2766" y="3665"/>
                    <a:pt x="2857" y="3331"/>
                  </a:cubicBezTo>
                  <a:cubicBezTo>
                    <a:pt x="3009" y="2571"/>
                    <a:pt x="3040" y="1780"/>
                    <a:pt x="2614" y="1051"/>
                  </a:cubicBezTo>
                  <a:cubicBezTo>
                    <a:pt x="2401" y="656"/>
                    <a:pt x="2158" y="261"/>
                    <a:pt x="1733" y="48"/>
                  </a:cubicBezTo>
                  <a:cubicBezTo>
                    <a:pt x="1666" y="15"/>
                    <a:pt x="1596" y="0"/>
                    <a:pt x="152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4" name="Google Shape;22986;p77">
              <a:extLst>
                <a:ext uri="{FF2B5EF4-FFF2-40B4-BE49-F238E27FC236}">
                  <a16:creationId xmlns:a16="http://schemas.microsoft.com/office/drawing/2014/main" id="{12956467-DEB4-2417-16CB-C1D2451E3232}"/>
                </a:ext>
              </a:extLst>
            </p:cNvPr>
            <p:cNvSpPr/>
            <p:nvPr/>
          </p:nvSpPr>
          <p:spPr>
            <a:xfrm flipH="1">
              <a:off x="3546613" y="2710275"/>
              <a:ext cx="129200" cy="89375"/>
            </a:xfrm>
            <a:custGeom>
              <a:avLst/>
              <a:gdLst/>
              <a:ahLst/>
              <a:cxnLst/>
              <a:rect l="l" t="t" r="r" b="b"/>
              <a:pathLst>
                <a:path w="5168" h="3575" extrusionOk="0">
                  <a:moveTo>
                    <a:pt x="2709" y="0"/>
                  </a:moveTo>
                  <a:cubicBezTo>
                    <a:pt x="2267" y="0"/>
                    <a:pt x="1824" y="112"/>
                    <a:pt x="1399" y="373"/>
                  </a:cubicBezTo>
                  <a:cubicBezTo>
                    <a:pt x="669" y="768"/>
                    <a:pt x="1" y="1680"/>
                    <a:pt x="61" y="2561"/>
                  </a:cubicBezTo>
                  <a:cubicBezTo>
                    <a:pt x="61" y="2744"/>
                    <a:pt x="122" y="3139"/>
                    <a:pt x="305" y="3260"/>
                  </a:cubicBezTo>
                  <a:cubicBezTo>
                    <a:pt x="457" y="3352"/>
                    <a:pt x="639" y="3443"/>
                    <a:pt x="821" y="3473"/>
                  </a:cubicBezTo>
                  <a:cubicBezTo>
                    <a:pt x="1122" y="3540"/>
                    <a:pt x="1435" y="3574"/>
                    <a:pt x="1749" y="3574"/>
                  </a:cubicBezTo>
                  <a:cubicBezTo>
                    <a:pt x="2290" y="3574"/>
                    <a:pt x="2832" y="3472"/>
                    <a:pt x="3314" y="3260"/>
                  </a:cubicBezTo>
                  <a:cubicBezTo>
                    <a:pt x="3405" y="3200"/>
                    <a:pt x="3526" y="3139"/>
                    <a:pt x="3648" y="3078"/>
                  </a:cubicBezTo>
                  <a:cubicBezTo>
                    <a:pt x="4317" y="2744"/>
                    <a:pt x="5077" y="2166"/>
                    <a:pt x="5137" y="1467"/>
                  </a:cubicBezTo>
                  <a:cubicBezTo>
                    <a:pt x="5168" y="1041"/>
                    <a:pt x="4590" y="586"/>
                    <a:pt x="4286" y="434"/>
                  </a:cubicBezTo>
                  <a:cubicBezTo>
                    <a:pt x="3786" y="167"/>
                    <a:pt x="3248" y="0"/>
                    <a:pt x="270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5" name="Google Shape;22987;p77">
              <a:extLst>
                <a:ext uri="{FF2B5EF4-FFF2-40B4-BE49-F238E27FC236}">
                  <a16:creationId xmlns:a16="http://schemas.microsoft.com/office/drawing/2014/main" id="{5164D410-F4BF-E619-CBD7-96195EBAF60B}"/>
                </a:ext>
              </a:extLst>
            </p:cNvPr>
            <p:cNvSpPr/>
            <p:nvPr/>
          </p:nvSpPr>
          <p:spPr>
            <a:xfrm flipH="1">
              <a:off x="3526838" y="2623175"/>
              <a:ext cx="106425" cy="128850"/>
            </a:xfrm>
            <a:custGeom>
              <a:avLst/>
              <a:gdLst/>
              <a:ahLst/>
              <a:cxnLst/>
              <a:rect l="l" t="t" r="r" b="b"/>
              <a:pathLst>
                <a:path w="4257" h="5154" extrusionOk="0">
                  <a:moveTo>
                    <a:pt x="1071" y="1"/>
                  </a:moveTo>
                  <a:cubicBezTo>
                    <a:pt x="924" y="1"/>
                    <a:pt x="778" y="24"/>
                    <a:pt x="639" y="88"/>
                  </a:cubicBezTo>
                  <a:cubicBezTo>
                    <a:pt x="396" y="240"/>
                    <a:pt x="274" y="604"/>
                    <a:pt x="183" y="878"/>
                  </a:cubicBezTo>
                  <a:cubicBezTo>
                    <a:pt x="1" y="1638"/>
                    <a:pt x="122" y="2367"/>
                    <a:pt x="396" y="3097"/>
                  </a:cubicBezTo>
                  <a:cubicBezTo>
                    <a:pt x="817" y="4164"/>
                    <a:pt x="2017" y="5154"/>
                    <a:pt x="3229" y="5154"/>
                  </a:cubicBezTo>
                  <a:cubicBezTo>
                    <a:pt x="3328" y="5154"/>
                    <a:pt x="3428" y="5147"/>
                    <a:pt x="3527" y="5133"/>
                  </a:cubicBezTo>
                  <a:cubicBezTo>
                    <a:pt x="3587" y="5133"/>
                    <a:pt x="3618" y="5103"/>
                    <a:pt x="3679" y="5103"/>
                  </a:cubicBezTo>
                  <a:cubicBezTo>
                    <a:pt x="4104" y="4860"/>
                    <a:pt x="4256" y="3948"/>
                    <a:pt x="4256" y="3614"/>
                  </a:cubicBezTo>
                  <a:cubicBezTo>
                    <a:pt x="4256" y="2884"/>
                    <a:pt x="4135" y="2215"/>
                    <a:pt x="3709" y="1608"/>
                  </a:cubicBezTo>
                  <a:cubicBezTo>
                    <a:pt x="3253" y="939"/>
                    <a:pt x="2615" y="331"/>
                    <a:pt x="1855" y="118"/>
                  </a:cubicBezTo>
                  <a:cubicBezTo>
                    <a:pt x="1618" y="79"/>
                    <a:pt x="1343" y="1"/>
                    <a:pt x="107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6" name="Google Shape;22988;p77">
              <a:extLst>
                <a:ext uri="{FF2B5EF4-FFF2-40B4-BE49-F238E27FC236}">
                  <a16:creationId xmlns:a16="http://schemas.microsoft.com/office/drawing/2014/main" id="{AEA1B0C6-AD44-E81E-2D8F-51F668B2740A}"/>
                </a:ext>
              </a:extLst>
            </p:cNvPr>
            <p:cNvSpPr/>
            <p:nvPr/>
          </p:nvSpPr>
          <p:spPr>
            <a:xfrm flipH="1">
              <a:off x="3448588" y="2616975"/>
              <a:ext cx="109450" cy="130125"/>
            </a:xfrm>
            <a:custGeom>
              <a:avLst/>
              <a:gdLst/>
              <a:ahLst/>
              <a:cxnLst/>
              <a:rect l="l" t="t" r="r" b="b"/>
              <a:pathLst>
                <a:path w="4378" h="5205" extrusionOk="0">
                  <a:moveTo>
                    <a:pt x="3282" y="0"/>
                  </a:moveTo>
                  <a:cubicBezTo>
                    <a:pt x="3077" y="0"/>
                    <a:pt x="2875" y="34"/>
                    <a:pt x="2737" y="62"/>
                  </a:cubicBezTo>
                  <a:cubicBezTo>
                    <a:pt x="2098" y="214"/>
                    <a:pt x="1490" y="549"/>
                    <a:pt x="1034" y="1065"/>
                  </a:cubicBezTo>
                  <a:cubicBezTo>
                    <a:pt x="457" y="1673"/>
                    <a:pt x="1" y="2585"/>
                    <a:pt x="62" y="3406"/>
                  </a:cubicBezTo>
                  <a:cubicBezTo>
                    <a:pt x="122" y="3953"/>
                    <a:pt x="153" y="4652"/>
                    <a:pt x="609" y="5047"/>
                  </a:cubicBezTo>
                  <a:cubicBezTo>
                    <a:pt x="734" y="5162"/>
                    <a:pt x="905" y="5205"/>
                    <a:pt x="1092" y="5205"/>
                  </a:cubicBezTo>
                  <a:cubicBezTo>
                    <a:pt x="1451" y="5205"/>
                    <a:pt x="1869" y="5045"/>
                    <a:pt x="2129" y="4925"/>
                  </a:cubicBezTo>
                  <a:cubicBezTo>
                    <a:pt x="2159" y="4925"/>
                    <a:pt x="2159" y="4925"/>
                    <a:pt x="2250" y="4865"/>
                  </a:cubicBezTo>
                  <a:cubicBezTo>
                    <a:pt x="2889" y="4561"/>
                    <a:pt x="3496" y="4014"/>
                    <a:pt x="3831" y="3375"/>
                  </a:cubicBezTo>
                  <a:cubicBezTo>
                    <a:pt x="4165" y="2676"/>
                    <a:pt x="4378" y="1886"/>
                    <a:pt x="4256" y="1096"/>
                  </a:cubicBezTo>
                  <a:cubicBezTo>
                    <a:pt x="4226" y="792"/>
                    <a:pt x="4135" y="457"/>
                    <a:pt x="3922" y="214"/>
                  </a:cubicBezTo>
                  <a:cubicBezTo>
                    <a:pt x="3773" y="49"/>
                    <a:pt x="3525" y="0"/>
                    <a:pt x="328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7" name="Google Shape;22989;p77">
              <a:extLst>
                <a:ext uri="{FF2B5EF4-FFF2-40B4-BE49-F238E27FC236}">
                  <a16:creationId xmlns:a16="http://schemas.microsoft.com/office/drawing/2014/main" id="{39ABFCA8-DE03-41AA-1089-911D64464F20}"/>
                </a:ext>
              </a:extLst>
            </p:cNvPr>
            <p:cNvSpPr/>
            <p:nvPr/>
          </p:nvSpPr>
          <p:spPr>
            <a:xfrm flipH="1">
              <a:off x="3425013" y="2709625"/>
              <a:ext cx="124650" cy="88250"/>
            </a:xfrm>
            <a:custGeom>
              <a:avLst/>
              <a:gdLst/>
              <a:ahLst/>
              <a:cxnLst/>
              <a:rect l="l" t="t" r="r" b="b"/>
              <a:pathLst>
                <a:path w="4986" h="3530" extrusionOk="0">
                  <a:moveTo>
                    <a:pt x="1900" y="0"/>
                  </a:moveTo>
                  <a:cubicBezTo>
                    <a:pt x="1855" y="0"/>
                    <a:pt x="1809" y="1"/>
                    <a:pt x="1763" y="4"/>
                  </a:cubicBezTo>
                  <a:cubicBezTo>
                    <a:pt x="1246" y="4"/>
                    <a:pt x="487" y="125"/>
                    <a:pt x="243" y="581"/>
                  </a:cubicBezTo>
                  <a:cubicBezTo>
                    <a:pt x="0" y="946"/>
                    <a:pt x="274" y="1645"/>
                    <a:pt x="456" y="1949"/>
                  </a:cubicBezTo>
                  <a:cubicBezTo>
                    <a:pt x="882" y="2557"/>
                    <a:pt x="1368" y="3134"/>
                    <a:pt x="2098" y="3347"/>
                  </a:cubicBezTo>
                  <a:cubicBezTo>
                    <a:pt x="2430" y="3445"/>
                    <a:pt x="2837" y="3530"/>
                    <a:pt x="3223" y="3530"/>
                  </a:cubicBezTo>
                  <a:cubicBezTo>
                    <a:pt x="3437" y="3530"/>
                    <a:pt x="3645" y="3504"/>
                    <a:pt x="3830" y="3438"/>
                  </a:cubicBezTo>
                  <a:cubicBezTo>
                    <a:pt x="3982" y="3378"/>
                    <a:pt x="4195" y="3317"/>
                    <a:pt x="4377" y="3226"/>
                  </a:cubicBezTo>
                  <a:cubicBezTo>
                    <a:pt x="4560" y="3134"/>
                    <a:pt x="4712" y="3013"/>
                    <a:pt x="4803" y="2861"/>
                  </a:cubicBezTo>
                  <a:cubicBezTo>
                    <a:pt x="4985" y="2557"/>
                    <a:pt x="4803" y="2131"/>
                    <a:pt x="4681" y="1827"/>
                  </a:cubicBezTo>
                  <a:cubicBezTo>
                    <a:pt x="4468" y="1311"/>
                    <a:pt x="4073" y="855"/>
                    <a:pt x="3617" y="551"/>
                  </a:cubicBezTo>
                  <a:cubicBezTo>
                    <a:pt x="3109" y="184"/>
                    <a:pt x="2496" y="0"/>
                    <a:pt x="190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8" name="Google Shape;22990;p77">
              <a:extLst>
                <a:ext uri="{FF2B5EF4-FFF2-40B4-BE49-F238E27FC236}">
                  <a16:creationId xmlns:a16="http://schemas.microsoft.com/office/drawing/2014/main" id="{3B390B06-C28B-F451-DF8E-F2561EB3B222}"/>
                </a:ext>
              </a:extLst>
            </p:cNvPr>
            <p:cNvSpPr/>
            <p:nvPr/>
          </p:nvSpPr>
          <p:spPr>
            <a:xfrm flipH="1">
              <a:off x="3526088" y="2739275"/>
              <a:ext cx="32700" cy="54800"/>
            </a:xfrm>
            <a:custGeom>
              <a:avLst/>
              <a:gdLst/>
              <a:ahLst/>
              <a:cxnLst/>
              <a:rect l="l" t="t" r="r" b="b"/>
              <a:pathLst>
                <a:path w="1308" h="2192" extrusionOk="0">
                  <a:moveTo>
                    <a:pt x="440" y="0"/>
                  </a:moveTo>
                  <a:cubicBezTo>
                    <a:pt x="348" y="0"/>
                    <a:pt x="212" y="221"/>
                    <a:pt x="183" y="307"/>
                  </a:cubicBezTo>
                  <a:cubicBezTo>
                    <a:pt x="61" y="611"/>
                    <a:pt x="1" y="915"/>
                    <a:pt x="61" y="1249"/>
                  </a:cubicBezTo>
                  <a:cubicBezTo>
                    <a:pt x="152" y="1644"/>
                    <a:pt x="487" y="2040"/>
                    <a:pt x="852" y="2192"/>
                  </a:cubicBezTo>
                  <a:cubicBezTo>
                    <a:pt x="1216" y="1888"/>
                    <a:pt x="1308" y="1371"/>
                    <a:pt x="1247" y="945"/>
                  </a:cubicBezTo>
                  <a:cubicBezTo>
                    <a:pt x="1156" y="581"/>
                    <a:pt x="852" y="125"/>
                    <a:pt x="456" y="3"/>
                  </a:cubicBezTo>
                  <a:cubicBezTo>
                    <a:pt x="451" y="1"/>
                    <a:pt x="446" y="0"/>
                    <a:pt x="44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09" name="Google Shape;22991;p77">
              <a:extLst>
                <a:ext uri="{FF2B5EF4-FFF2-40B4-BE49-F238E27FC236}">
                  <a16:creationId xmlns:a16="http://schemas.microsoft.com/office/drawing/2014/main" id="{C92E3DBE-85B7-39AC-35F0-9F7F503617E0}"/>
                </a:ext>
              </a:extLst>
            </p:cNvPr>
            <p:cNvSpPr/>
            <p:nvPr/>
          </p:nvSpPr>
          <p:spPr>
            <a:xfrm flipH="1">
              <a:off x="3545838" y="2719000"/>
              <a:ext cx="73750" cy="53150"/>
            </a:xfrm>
            <a:custGeom>
              <a:avLst/>
              <a:gdLst/>
              <a:ahLst/>
              <a:cxnLst/>
              <a:rect l="l" t="t" r="r" b="b"/>
              <a:pathLst>
                <a:path w="2950" h="2126" extrusionOk="0">
                  <a:moveTo>
                    <a:pt x="1863" y="1"/>
                  </a:moveTo>
                  <a:cubicBezTo>
                    <a:pt x="1568" y="1"/>
                    <a:pt x="1277" y="69"/>
                    <a:pt x="1004" y="206"/>
                  </a:cubicBezTo>
                  <a:cubicBezTo>
                    <a:pt x="487" y="449"/>
                    <a:pt x="1" y="1148"/>
                    <a:pt x="153" y="1756"/>
                  </a:cubicBezTo>
                  <a:cubicBezTo>
                    <a:pt x="183" y="1939"/>
                    <a:pt x="548" y="2060"/>
                    <a:pt x="700" y="2091"/>
                  </a:cubicBezTo>
                  <a:cubicBezTo>
                    <a:pt x="827" y="2112"/>
                    <a:pt x="958" y="2126"/>
                    <a:pt x="1090" y="2126"/>
                  </a:cubicBezTo>
                  <a:cubicBezTo>
                    <a:pt x="1336" y="2126"/>
                    <a:pt x="1587" y="2077"/>
                    <a:pt x="1825" y="1939"/>
                  </a:cubicBezTo>
                  <a:cubicBezTo>
                    <a:pt x="1825" y="1939"/>
                    <a:pt x="1855" y="1939"/>
                    <a:pt x="1885" y="1908"/>
                  </a:cubicBezTo>
                  <a:cubicBezTo>
                    <a:pt x="2341" y="1604"/>
                    <a:pt x="2949" y="966"/>
                    <a:pt x="2736" y="358"/>
                  </a:cubicBezTo>
                  <a:cubicBezTo>
                    <a:pt x="2645" y="115"/>
                    <a:pt x="2372" y="54"/>
                    <a:pt x="2159" y="24"/>
                  </a:cubicBezTo>
                  <a:cubicBezTo>
                    <a:pt x="2060" y="9"/>
                    <a:pt x="1961" y="1"/>
                    <a:pt x="186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0" name="Google Shape;22992;p77">
              <a:extLst>
                <a:ext uri="{FF2B5EF4-FFF2-40B4-BE49-F238E27FC236}">
                  <a16:creationId xmlns:a16="http://schemas.microsoft.com/office/drawing/2014/main" id="{BAC7E027-BB63-8D21-150D-944C4E1994B7}"/>
                </a:ext>
              </a:extLst>
            </p:cNvPr>
            <p:cNvSpPr/>
            <p:nvPr/>
          </p:nvSpPr>
          <p:spPr>
            <a:xfrm flipH="1">
              <a:off x="3538238" y="2625350"/>
              <a:ext cx="101850" cy="114775"/>
            </a:xfrm>
            <a:custGeom>
              <a:avLst/>
              <a:gdLst/>
              <a:ahLst/>
              <a:cxnLst/>
              <a:rect l="l" t="t" r="r" b="b"/>
              <a:pathLst>
                <a:path w="4074" h="4591" extrusionOk="0">
                  <a:moveTo>
                    <a:pt x="243" y="1"/>
                  </a:moveTo>
                  <a:lnTo>
                    <a:pt x="243" y="1"/>
                  </a:lnTo>
                  <a:cubicBezTo>
                    <a:pt x="0" y="913"/>
                    <a:pt x="152" y="1885"/>
                    <a:pt x="608" y="2736"/>
                  </a:cubicBezTo>
                  <a:cubicBezTo>
                    <a:pt x="1216" y="3800"/>
                    <a:pt x="2493" y="4590"/>
                    <a:pt x="3708" y="4590"/>
                  </a:cubicBezTo>
                  <a:cubicBezTo>
                    <a:pt x="4073" y="3375"/>
                    <a:pt x="3648" y="1946"/>
                    <a:pt x="2736" y="1095"/>
                  </a:cubicBezTo>
                  <a:cubicBezTo>
                    <a:pt x="2067" y="426"/>
                    <a:pt x="1186" y="31"/>
                    <a:pt x="24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1" name="Google Shape;22993;p77">
              <a:extLst>
                <a:ext uri="{FF2B5EF4-FFF2-40B4-BE49-F238E27FC236}">
                  <a16:creationId xmlns:a16="http://schemas.microsoft.com/office/drawing/2014/main" id="{B84F16E2-E364-72A9-7941-B13BB7F24DF5}"/>
                </a:ext>
              </a:extLst>
            </p:cNvPr>
            <p:cNvSpPr/>
            <p:nvPr/>
          </p:nvSpPr>
          <p:spPr>
            <a:xfrm flipH="1">
              <a:off x="3482763" y="2642275"/>
              <a:ext cx="81350" cy="93200"/>
            </a:xfrm>
            <a:custGeom>
              <a:avLst/>
              <a:gdLst/>
              <a:ahLst/>
              <a:cxnLst/>
              <a:rect l="l" t="t" r="r" b="b"/>
              <a:pathLst>
                <a:path w="3254" h="3728" extrusionOk="0">
                  <a:moveTo>
                    <a:pt x="2716" y="0"/>
                  </a:moveTo>
                  <a:cubicBezTo>
                    <a:pt x="2556" y="0"/>
                    <a:pt x="2312" y="63"/>
                    <a:pt x="2250" y="84"/>
                  </a:cubicBezTo>
                  <a:cubicBezTo>
                    <a:pt x="1794" y="236"/>
                    <a:pt x="1338" y="448"/>
                    <a:pt x="1034" y="844"/>
                  </a:cubicBezTo>
                  <a:cubicBezTo>
                    <a:pt x="396" y="1573"/>
                    <a:pt x="1" y="2819"/>
                    <a:pt x="578" y="3701"/>
                  </a:cubicBezTo>
                  <a:cubicBezTo>
                    <a:pt x="588" y="3721"/>
                    <a:pt x="626" y="3728"/>
                    <a:pt x="674" y="3728"/>
                  </a:cubicBezTo>
                  <a:cubicBezTo>
                    <a:pt x="771" y="3728"/>
                    <a:pt x="913" y="3701"/>
                    <a:pt x="973" y="3701"/>
                  </a:cubicBezTo>
                  <a:cubicBezTo>
                    <a:pt x="1156" y="3640"/>
                    <a:pt x="1308" y="3579"/>
                    <a:pt x="1490" y="3488"/>
                  </a:cubicBezTo>
                  <a:cubicBezTo>
                    <a:pt x="1521" y="3488"/>
                    <a:pt x="1581" y="3458"/>
                    <a:pt x="1642" y="3458"/>
                  </a:cubicBezTo>
                  <a:cubicBezTo>
                    <a:pt x="2068" y="3245"/>
                    <a:pt x="2524" y="2850"/>
                    <a:pt x="2736" y="2394"/>
                  </a:cubicBezTo>
                  <a:cubicBezTo>
                    <a:pt x="3132" y="1664"/>
                    <a:pt x="3253" y="813"/>
                    <a:pt x="2858" y="53"/>
                  </a:cubicBezTo>
                  <a:cubicBezTo>
                    <a:pt x="2848" y="14"/>
                    <a:pt x="2792" y="0"/>
                    <a:pt x="271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2" name="Google Shape;22994;p77">
              <a:extLst>
                <a:ext uri="{FF2B5EF4-FFF2-40B4-BE49-F238E27FC236}">
                  <a16:creationId xmlns:a16="http://schemas.microsoft.com/office/drawing/2014/main" id="{6DB6A840-EAC6-5D66-D249-9BF2E92ECD01}"/>
                </a:ext>
              </a:extLst>
            </p:cNvPr>
            <p:cNvSpPr/>
            <p:nvPr/>
          </p:nvSpPr>
          <p:spPr>
            <a:xfrm flipH="1">
              <a:off x="3514688" y="2733975"/>
              <a:ext cx="36500" cy="24400"/>
            </a:xfrm>
            <a:custGeom>
              <a:avLst/>
              <a:gdLst/>
              <a:ahLst/>
              <a:cxnLst/>
              <a:rect l="l" t="t" r="r" b="b"/>
              <a:pathLst>
                <a:path w="1460" h="976" extrusionOk="0">
                  <a:moveTo>
                    <a:pt x="286" y="0"/>
                  </a:moveTo>
                  <a:cubicBezTo>
                    <a:pt x="193" y="0"/>
                    <a:pt x="97" y="11"/>
                    <a:pt x="0" y="33"/>
                  </a:cubicBezTo>
                  <a:cubicBezTo>
                    <a:pt x="158" y="583"/>
                    <a:pt x="654" y="975"/>
                    <a:pt x="1197" y="975"/>
                  </a:cubicBezTo>
                  <a:cubicBezTo>
                    <a:pt x="1284" y="975"/>
                    <a:pt x="1372" y="965"/>
                    <a:pt x="1459" y="945"/>
                  </a:cubicBezTo>
                  <a:cubicBezTo>
                    <a:pt x="1329" y="372"/>
                    <a:pt x="843" y="0"/>
                    <a:pt x="28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3" name="Google Shape;22995;p77">
              <a:extLst>
                <a:ext uri="{FF2B5EF4-FFF2-40B4-BE49-F238E27FC236}">
                  <a16:creationId xmlns:a16="http://schemas.microsoft.com/office/drawing/2014/main" id="{E9135AEA-F020-7B99-FDBB-D375BF470CA5}"/>
                </a:ext>
              </a:extLst>
            </p:cNvPr>
            <p:cNvSpPr/>
            <p:nvPr/>
          </p:nvSpPr>
          <p:spPr>
            <a:xfrm flipH="1">
              <a:off x="3542038" y="2718075"/>
              <a:ext cx="46375" cy="48650"/>
            </a:xfrm>
            <a:custGeom>
              <a:avLst/>
              <a:gdLst/>
              <a:ahLst/>
              <a:cxnLst/>
              <a:rect l="l" t="t" r="r" b="b"/>
              <a:pathLst>
                <a:path w="1855" h="1946" extrusionOk="0">
                  <a:moveTo>
                    <a:pt x="1672" y="0"/>
                  </a:moveTo>
                  <a:cubicBezTo>
                    <a:pt x="1641" y="0"/>
                    <a:pt x="1581" y="61"/>
                    <a:pt x="1581" y="91"/>
                  </a:cubicBezTo>
                  <a:lnTo>
                    <a:pt x="1489" y="304"/>
                  </a:lnTo>
                  <a:cubicBezTo>
                    <a:pt x="1429" y="334"/>
                    <a:pt x="1429" y="395"/>
                    <a:pt x="1398" y="426"/>
                  </a:cubicBezTo>
                  <a:cubicBezTo>
                    <a:pt x="1277" y="578"/>
                    <a:pt x="1125" y="760"/>
                    <a:pt x="973" y="912"/>
                  </a:cubicBezTo>
                  <a:lnTo>
                    <a:pt x="730" y="1185"/>
                  </a:lnTo>
                  <a:cubicBezTo>
                    <a:pt x="517" y="1368"/>
                    <a:pt x="334" y="1581"/>
                    <a:pt x="122" y="1763"/>
                  </a:cubicBezTo>
                  <a:cubicBezTo>
                    <a:pt x="0" y="1763"/>
                    <a:pt x="0" y="1824"/>
                    <a:pt x="61" y="1915"/>
                  </a:cubicBezTo>
                  <a:cubicBezTo>
                    <a:pt x="122" y="1945"/>
                    <a:pt x="182" y="1945"/>
                    <a:pt x="213" y="1945"/>
                  </a:cubicBezTo>
                  <a:cubicBezTo>
                    <a:pt x="213" y="1945"/>
                    <a:pt x="274" y="1945"/>
                    <a:pt x="274" y="1915"/>
                  </a:cubicBezTo>
                  <a:cubicBezTo>
                    <a:pt x="365" y="1793"/>
                    <a:pt x="517" y="1672"/>
                    <a:pt x="638" y="1581"/>
                  </a:cubicBezTo>
                  <a:lnTo>
                    <a:pt x="790" y="1429"/>
                  </a:lnTo>
                  <a:lnTo>
                    <a:pt x="942" y="1246"/>
                  </a:lnTo>
                  <a:cubicBezTo>
                    <a:pt x="1064" y="1155"/>
                    <a:pt x="1186" y="1033"/>
                    <a:pt x="1277" y="881"/>
                  </a:cubicBezTo>
                  <a:cubicBezTo>
                    <a:pt x="1398" y="760"/>
                    <a:pt x="1459" y="669"/>
                    <a:pt x="1581" y="547"/>
                  </a:cubicBezTo>
                  <a:cubicBezTo>
                    <a:pt x="1672" y="426"/>
                    <a:pt x="1733" y="274"/>
                    <a:pt x="1824" y="152"/>
                  </a:cubicBezTo>
                  <a:cubicBezTo>
                    <a:pt x="1824" y="122"/>
                    <a:pt x="1854" y="91"/>
                    <a:pt x="1824" y="91"/>
                  </a:cubicBezTo>
                  <a:cubicBezTo>
                    <a:pt x="1824" y="61"/>
                    <a:pt x="1793" y="0"/>
                    <a:pt x="173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4" name="Google Shape;22996;p77">
              <a:extLst>
                <a:ext uri="{FF2B5EF4-FFF2-40B4-BE49-F238E27FC236}">
                  <a16:creationId xmlns:a16="http://schemas.microsoft.com/office/drawing/2014/main" id="{C58C70F2-992B-5D87-37DF-A83CCAF6FAD9}"/>
                </a:ext>
              </a:extLst>
            </p:cNvPr>
            <p:cNvSpPr/>
            <p:nvPr/>
          </p:nvSpPr>
          <p:spPr>
            <a:xfrm flipH="1">
              <a:off x="3553438" y="2711475"/>
              <a:ext cx="45625" cy="21250"/>
            </a:xfrm>
            <a:custGeom>
              <a:avLst/>
              <a:gdLst/>
              <a:ahLst/>
              <a:cxnLst/>
              <a:rect l="l" t="t" r="r" b="b"/>
              <a:pathLst>
                <a:path w="1825" h="850" extrusionOk="0">
                  <a:moveTo>
                    <a:pt x="1732" y="0"/>
                  </a:moveTo>
                  <a:cubicBezTo>
                    <a:pt x="1714" y="0"/>
                    <a:pt x="1694" y="6"/>
                    <a:pt x="1672" y="21"/>
                  </a:cubicBezTo>
                  <a:lnTo>
                    <a:pt x="760" y="355"/>
                  </a:lnTo>
                  <a:cubicBezTo>
                    <a:pt x="548" y="416"/>
                    <a:pt x="305" y="538"/>
                    <a:pt x="92" y="629"/>
                  </a:cubicBezTo>
                  <a:cubicBezTo>
                    <a:pt x="31" y="659"/>
                    <a:pt x="1" y="659"/>
                    <a:pt x="1" y="690"/>
                  </a:cubicBezTo>
                  <a:lnTo>
                    <a:pt x="1" y="781"/>
                  </a:lnTo>
                  <a:cubicBezTo>
                    <a:pt x="1" y="805"/>
                    <a:pt x="60" y="850"/>
                    <a:pt x="115" y="850"/>
                  </a:cubicBezTo>
                  <a:cubicBezTo>
                    <a:pt x="128" y="850"/>
                    <a:pt x="141" y="847"/>
                    <a:pt x="153" y="842"/>
                  </a:cubicBezTo>
                  <a:cubicBezTo>
                    <a:pt x="396" y="781"/>
                    <a:pt x="608" y="659"/>
                    <a:pt x="852" y="568"/>
                  </a:cubicBezTo>
                  <a:cubicBezTo>
                    <a:pt x="1125" y="416"/>
                    <a:pt x="1460" y="325"/>
                    <a:pt x="1763" y="203"/>
                  </a:cubicBezTo>
                  <a:cubicBezTo>
                    <a:pt x="1794" y="173"/>
                    <a:pt x="1794" y="173"/>
                    <a:pt x="1824" y="173"/>
                  </a:cubicBezTo>
                  <a:lnTo>
                    <a:pt x="1824" y="82"/>
                  </a:lnTo>
                  <a:cubicBezTo>
                    <a:pt x="1824" y="59"/>
                    <a:pt x="1789" y="0"/>
                    <a:pt x="173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5" name="Google Shape;22997;p77">
              <a:extLst>
                <a:ext uri="{FF2B5EF4-FFF2-40B4-BE49-F238E27FC236}">
                  <a16:creationId xmlns:a16="http://schemas.microsoft.com/office/drawing/2014/main" id="{81BE6854-E491-B24A-DC11-1CC63FD004F4}"/>
                </a:ext>
              </a:extLst>
            </p:cNvPr>
            <p:cNvSpPr/>
            <p:nvPr/>
          </p:nvSpPr>
          <p:spPr>
            <a:xfrm flipH="1">
              <a:off x="3558763" y="2692225"/>
              <a:ext cx="29650" cy="8375"/>
            </a:xfrm>
            <a:custGeom>
              <a:avLst/>
              <a:gdLst/>
              <a:ahLst/>
              <a:cxnLst/>
              <a:rect l="l" t="t" r="r" b="b"/>
              <a:pathLst>
                <a:path w="1186" h="335" extrusionOk="0">
                  <a:moveTo>
                    <a:pt x="122" y="1"/>
                  </a:moveTo>
                  <a:cubicBezTo>
                    <a:pt x="30" y="1"/>
                    <a:pt x="0" y="61"/>
                    <a:pt x="0" y="122"/>
                  </a:cubicBezTo>
                  <a:cubicBezTo>
                    <a:pt x="0" y="213"/>
                    <a:pt x="30" y="244"/>
                    <a:pt x="122" y="244"/>
                  </a:cubicBezTo>
                  <a:cubicBezTo>
                    <a:pt x="213" y="244"/>
                    <a:pt x="334" y="274"/>
                    <a:pt x="456" y="274"/>
                  </a:cubicBezTo>
                  <a:cubicBezTo>
                    <a:pt x="517" y="335"/>
                    <a:pt x="638" y="335"/>
                    <a:pt x="730" y="335"/>
                  </a:cubicBezTo>
                  <a:cubicBezTo>
                    <a:pt x="790" y="335"/>
                    <a:pt x="912" y="274"/>
                    <a:pt x="1034" y="274"/>
                  </a:cubicBezTo>
                  <a:cubicBezTo>
                    <a:pt x="1064" y="274"/>
                    <a:pt x="1094" y="244"/>
                    <a:pt x="1186" y="213"/>
                  </a:cubicBezTo>
                  <a:lnTo>
                    <a:pt x="1186" y="122"/>
                  </a:lnTo>
                  <a:cubicBezTo>
                    <a:pt x="1125" y="92"/>
                    <a:pt x="1125" y="61"/>
                    <a:pt x="1094" y="61"/>
                  </a:cubicBezTo>
                  <a:lnTo>
                    <a:pt x="456" y="61"/>
                  </a:lnTo>
                  <a:cubicBezTo>
                    <a:pt x="334" y="1"/>
                    <a:pt x="213" y="1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6" name="Google Shape;22998;p77">
              <a:extLst>
                <a:ext uri="{FF2B5EF4-FFF2-40B4-BE49-F238E27FC236}">
                  <a16:creationId xmlns:a16="http://schemas.microsoft.com/office/drawing/2014/main" id="{36716187-477E-D39B-1931-BD4110A8883E}"/>
                </a:ext>
              </a:extLst>
            </p:cNvPr>
            <p:cNvSpPr/>
            <p:nvPr/>
          </p:nvSpPr>
          <p:spPr>
            <a:xfrm flipH="1">
              <a:off x="3529888" y="2728375"/>
              <a:ext cx="23575" cy="33025"/>
            </a:xfrm>
            <a:custGeom>
              <a:avLst/>
              <a:gdLst/>
              <a:ahLst/>
              <a:cxnLst/>
              <a:rect l="l" t="t" r="r" b="b"/>
              <a:pathLst>
                <a:path w="943" h="1321" extrusionOk="0">
                  <a:moveTo>
                    <a:pt x="809" y="1"/>
                  </a:moveTo>
                  <a:cubicBezTo>
                    <a:pt x="758" y="1"/>
                    <a:pt x="721" y="22"/>
                    <a:pt x="699" y="44"/>
                  </a:cubicBezTo>
                  <a:cubicBezTo>
                    <a:pt x="639" y="166"/>
                    <a:pt x="578" y="287"/>
                    <a:pt x="487" y="409"/>
                  </a:cubicBezTo>
                  <a:cubicBezTo>
                    <a:pt x="426" y="500"/>
                    <a:pt x="335" y="591"/>
                    <a:pt x="304" y="713"/>
                  </a:cubicBezTo>
                  <a:cubicBezTo>
                    <a:pt x="243" y="804"/>
                    <a:pt x="122" y="925"/>
                    <a:pt x="31" y="1077"/>
                  </a:cubicBezTo>
                  <a:cubicBezTo>
                    <a:pt x="0" y="1169"/>
                    <a:pt x="0" y="1229"/>
                    <a:pt x="31" y="1260"/>
                  </a:cubicBezTo>
                  <a:cubicBezTo>
                    <a:pt x="91" y="1321"/>
                    <a:pt x="152" y="1321"/>
                    <a:pt x="183" y="1321"/>
                  </a:cubicBezTo>
                  <a:cubicBezTo>
                    <a:pt x="183" y="1321"/>
                    <a:pt x="243" y="1321"/>
                    <a:pt x="243" y="1260"/>
                  </a:cubicBezTo>
                  <a:cubicBezTo>
                    <a:pt x="335" y="1169"/>
                    <a:pt x="426" y="1047"/>
                    <a:pt x="487" y="925"/>
                  </a:cubicBezTo>
                  <a:cubicBezTo>
                    <a:pt x="578" y="865"/>
                    <a:pt x="639" y="743"/>
                    <a:pt x="699" y="621"/>
                  </a:cubicBezTo>
                  <a:cubicBezTo>
                    <a:pt x="760" y="500"/>
                    <a:pt x="821" y="348"/>
                    <a:pt x="912" y="196"/>
                  </a:cubicBezTo>
                  <a:cubicBezTo>
                    <a:pt x="943" y="135"/>
                    <a:pt x="912" y="44"/>
                    <a:pt x="882" y="14"/>
                  </a:cubicBezTo>
                  <a:cubicBezTo>
                    <a:pt x="855" y="5"/>
                    <a:pt x="831" y="1"/>
                    <a:pt x="80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7" name="Google Shape;22999;p77">
              <a:extLst>
                <a:ext uri="{FF2B5EF4-FFF2-40B4-BE49-F238E27FC236}">
                  <a16:creationId xmlns:a16="http://schemas.microsoft.com/office/drawing/2014/main" id="{2EE2A353-AA6A-6DD2-0249-8BB15318A94E}"/>
                </a:ext>
              </a:extLst>
            </p:cNvPr>
            <p:cNvSpPr/>
            <p:nvPr/>
          </p:nvSpPr>
          <p:spPr>
            <a:xfrm flipH="1">
              <a:off x="3557238" y="2667150"/>
              <a:ext cx="29675" cy="23575"/>
            </a:xfrm>
            <a:custGeom>
              <a:avLst/>
              <a:gdLst/>
              <a:ahLst/>
              <a:cxnLst/>
              <a:rect l="l" t="t" r="r" b="b"/>
              <a:pathLst>
                <a:path w="1187" h="943" extrusionOk="0">
                  <a:moveTo>
                    <a:pt x="122" y="1"/>
                  </a:moveTo>
                  <a:cubicBezTo>
                    <a:pt x="92" y="1"/>
                    <a:pt x="62" y="31"/>
                    <a:pt x="62" y="61"/>
                  </a:cubicBezTo>
                  <a:cubicBezTo>
                    <a:pt x="62" y="92"/>
                    <a:pt x="1" y="152"/>
                    <a:pt x="62" y="152"/>
                  </a:cubicBezTo>
                  <a:cubicBezTo>
                    <a:pt x="62" y="183"/>
                    <a:pt x="92" y="213"/>
                    <a:pt x="122" y="213"/>
                  </a:cubicBezTo>
                  <a:lnTo>
                    <a:pt x="153" y="244"/>
                  </a:lnTo>
                  <a:cubicBezTo>
                    <a:pt x="457" y="487"/>
                    <a:pt x="730" y="700"/>
                    <a:pt x="1034" y="943"/>
                  </a:cubicBezTo>
                  <a:cubicBezTo>
                    <a:pt x="1034" y="933"/>
                    <a:pt x="1034" y="929"/>
                    <a:pt x="1035" y="929"/>
                  </a:cubicBezTo>
                  <a:cubicBezTo>
                    <a:pt x="1038" y="929"/>
                    <a:pt x="1044" y="943"/>
                    <a:pt x="1065" y="943"/>
                  </a:cubicBezTo>
                  <a:lnTo>
                    <a:pt x="1126" y="943"/>
                  </a:lnTo>
                  <a:cubicBezTo>
                    <a:pt x="1126" y="943"/>
                    <a:pt x="1156" y="943"/>
                    <a:pt x="1156" y="912"/>
                  </a:cubicBezTo>
                  <a:cubicBezTo>
                    <a:pt x="1186" y="882"/>
                    <a:pt x="1186" y="760"/>
                    <a:pt x="1156" y="730"/>
                  </a:cubicBezTo>
                  <a:cubicBezTo>
                    <a:pt x="852" y="456"/>
                    <a:pt x="548" y="213"/>
                    <a:pt x="21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8" name="Google Shape;23031;p77">
              <a:extLst>
                <a:ext uri="{FF2B5EF4-FFF2-40B4-BE49-F238E27FC236}">
                  <a16:creationId xmlns:a16="http://schemas.microsoft.com/office/drawing/2014/main" id="{A85BF033-47F0-6E5E-5743-E8FC6184951D}"/>
                </a:ext>
              </a:extLst>
            </p:cNvPr>
            <p:cNvSpPr/>
            <p:nvPr/>
          </p:nvSpPr>
          <p:spPr>
            <a:xfrm flipH="1">
              <a:off x="539713" y="3912850"/>
              <a:ext cx="93500" cy="72875"/>
            </a:xfrm>
            <a:custGeom>
              <a:avLst/>
              <a:gdLst/>
              <a:ahLst/>
              <a:cxnLst/>
              <a:rect l="l" t="t" r="r" b="b"/>
              <a:pathLst>
                <a:path w="3740" h="2915" extrusionOk="0">
                  <a:moveTo>
                    <a:pt x="1351" y="1"/>
                  </a:moveTo>
                  <a:cubicBezTo>
                    <a:pt x="1101" y="1"/>
                    <a:pt x="855" y="47"/>
                    <a:pt x="609" y="143"/>
                  </a:cubicBezTo>
                  <a:cubicBezTo>
                    <a:pt x="335" y="204"/>
                    <a:pt x="1" y="477"/>
                    <a:pt x="1" y="781"/>
                  </a:cubicBezTo>
                  <a:cubicBezTo>
                    <a:pt x="1" y="1146"/>
                    <a:pt x="244" y="1541"/>
                    <a:pt x="457" y="1845"/>
                  </a:cubicBezTo>
                  <a:cubicBezTo>
                    <a:pt x="852" y="2453"/>
                    <a:pt x="1521" y="2666"/>
                    <a:pt x="2159" y="2878"/>
                  </a:cubicBezTo>
                  <a:cubicBezTo>
                    <a:pt x="2270" y="2901"/>
                    <a:pt x="2406" y="2915"/>
                    <a:pt x="2548" y="2915"/>
                  </a:cubicBezTo>
                  <a:cubicBezTo>
                    <a:pt x="2795" y="2915"/>
                    <a:pt x="3061" y="2872"/>
                    <a:pt x="3253" y="2757"/>
                  </a:cubicBezTo>
                  <a:cubicBezTo>
                    <a:pt x="3345" y="2666"/>
                    <a:pt x="3405" y="2605"/>
                    <a:pt x="3405" y="2514"/>
                  </a:cubicBezTo>
                  <a:cubicBezTo>
                    <a:pt x="3740" y="1693"/>
                    <a:pt x="3041" y="508"/>
                    <a:pt x="2281" y="204"/>
                  </a:cubicBezTo>
                  <a:cubicBezTo>
                    <a:pt x="1963" y="70"/>
                    <a:pt x="1655" y="1"/>
                    <a:pt x="135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19" name="Google Shape;23032;p77">
              <a:extLst>
                <a:ext uri="{FF2B5EF4-FFF2-40B4-BE49-F238E27FC236}">
                  <a16:creationId xmlns:a16="http://schemas.microsoft.com/office/drawing/2014/main" id="{515CD2F9-C507-D0C1-8F3B-CDA9C37FB15F}"/>
                </a:ext>
              </a:extLst>
            </p:cNvPr>
            <p:cNvSpPr/>
            <p:nvPr/>
          </p:nvSpPr>
          <p:spPr>
            <a:xfrm flipH="1">
              <a:off x="541988" y="3829125"/>
              <a:ext cx="94250" cy="96475"/>
            </a:xfrm>
            <a:custGeom>
              <a:avLst/>
              <a:gdLst/>
              <a:ahLst/>
              <a:cxnLst/>
              <a:rect l="l" t="t" r="r" b="b"/>
              <a:pathLst>
                <a:path w="3770" h="3859" extrusionOk="0">
                  <a:moveTo>
                    <a:pt x="2469" y="0"/>
                  </a:moveTo>
                  <a:cubicBezTo>
                    <a:pt x="1964" y="0"/>
                    <a:pt x="1448" y="184"/>
                    <a:pt x="1064" y="452"/>
                  </a:cubicBezTo>
                  <a:cubicBezTo>
                    <a:pt x="274" y="969"/>
                    <a:pt x="0" y="1850"/>
                    <a:pt x="31" y="2762"/>
                  </a:cubicBezTo>
                  <a:cubicBezTo>
                    <a:pt x="31" y="3066"/>
                    <a:pt x="183" y="3674"/>
                    <a:pt x="517" y="3796"/>
                  </a:cubicBezTo>
                  <a:cubicBezTo>
                    <a:pt x="640" y="3839"/>
                    <a:pt x="767" y="3858"/>
                    <a:pt x="896" y="3858"/>
                  </a:cubicBezTo>
                  <a:cubicBezTo>
                    <a:pt x="1401" y="3858"/>
                    <a:pt x="1929" y="3558"/>
                    <a:pt x="2341" y="3218"/>
                  </a:cubicBezTo>
                  <a:cubicBezTo>
                    <a:pt x="2462" y="3127"/>
                    <a:pt x="2554" y="3066"/>
                    <a:pt x="2614" y="2975"/>
                  </a:cubicBezTo>
                  <a:cubicBezTo>
                    <a:pt x="3162" y="2489"/>
                    <a:pt x="3557" y="1850"/>
                    <a:pt x="3709" y="1121"/>
                  </a:cubicBezTo>
                  <a:cubicBezTo>
                    <a:pt x="3769" y="969"/>
                    <a:pt x="3769" y="787"/>
                    <a:pt x="3769" y="635"/>
                  </a:cubicBezTo>
                  <a:cubicBezTo>
                    <a:pt x="3769" y="452"/>
                    <a:pt x="3466" y="300"/>
                    <a:pt x="3314" y="209"/>
                  </a:cubicBezTo>
                  <a:cubicBezTo>
                    <a:pt x="3055" y="63"/>
                    <a:pt x="2764" y="0"/>
                    <a:pt x="246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0" name="Google Shape;23033;p77">
              <a:extLst>
                <a:ext uri="{FF2B5EF4-FFF2-40B4-BE49-F238E27FC236}">
                  <a16:creationId xmlns:a16="http://schemas.microsoft.com/office/drawing/2014/main" id="{7463DBB8-6267-C6C3-D057-0C01DF76C1C4}"/>
                </a:ext>
              </a:extLst>
            </p:cNvPr>
            <p:cNvSpPr/>
            <p:nvPr/>
          </p:nvSpPr>
          <p:spPr>
            <a:xfrm flipH="1">
              <a:off x="604313" y="3821225"/>
              <a:ext cx="101075" cy="110725"/>
            </a:xfrm>
            <a:custGeom>
              <a:avLst/>
              <a:gdLst/>
              <a:ahLst/>
              <a:cxnLst/>
              <a:rect l="l" t="t" r="r" b="b"/>
              <a:pathLst>
                <a:path w="4043" h="4429" extrusionOk="0">
                  <a:moveTo>
                    <a:pt x="924" y="1"/>
                  </a:moveTo>
                  <a:cubicBezTo>
                    <a:pt x="783" y="1"/>
                    <a:pt x="639" y="24"/>
                    <a:pt x="517" y="100"/>
                  </a:cubicBezTo>
                  <a:cubicBezTo>
                    <a:pt x="244" y="343"/>
                    <a:pt x="183" y="768"/>
                    <a:pt x="92" y="1103"/>
                  </a:cubicBezTo>
                  <a:cubicBezTo>
                    <a:pt x="0" y="1771"/>
                    <a:pt x="213" y="2501"/>
                    <a:pt x="578" y="3078"/>
                  </a:cubicBezTo>
                  <a:cubicBezTo>
                    <a:pt x="882" y="3595"/>
                    <a:pt x="1429" y="3960"/>
                    <a:pt x="1946" y="4203"/>
                  </a:cubicBezTo>
                  <a:cubicBezTo>
                    <a:pt x="2134" y="4287"/>
                    <a:pt x="2555" y="4429"/>
                    <a:pt x="2917" y="4429"/>
                  </a:cubicBezTo>
                  <a:cubicBezTo>
                    <a:pt x="3080" y="4429"/>
                    <a:pt x="3231" y="4400"/>
                    <a:pt x="3344" y="4325"/>
                  </a:cubicBezTo>
                  <a:cubicBezTo>
                    <a:pt x="3374" y="4294"/>
                    <a:pt x="3405" y="4264"/>
                    <a:pt x="3405" y="4203"/>
                  </a:cubicBezTo>
                  <a:cubicBezTo>
                    <a:pt x="4043" y="3261"/>
                    <a:pt x="3709" y="1771"/>
                    <a:pt x="2949" y="981"/>
                  </a:cubicBezTo>
                  <a:cubicBezTo>
                    <a:pt x="2493" y="495"/>
                    <a:pt x="1946" y="160"/>
                    <a:pt x="1307" y="39"/>
                  </a:cubicBezTo>
                  <a:cubicBezTo>
                    <a:pt x="1201" y="24"/>
                    <a:pt x="1064" y="1"/>
                    <a:pt x="92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1" name="Google Shape;23034;p77">
              <a:extLst>
                <a:ext uri="{FF2B5EF4-FFF2-40B4-BE49-F238E27FC236}">
                  <a16:creationId xmlns:a16="http://schemas.microsoft.com/office/drawing/2014/main" id="{05291A47-D156-BF5C-466F-EE3A6A0EFAF0}"/>
                </a:ext>
              </a:extLst>
            </p:cNvPr>
            <p:cNvSpPr/>
            <p:nvPr/>
          </p:nvSpPr>
          <p:spPr>
            <a:xfrm flipH="1">
              <a:off x="623288" y="3892825"/>
              <a:ext cx="133025" cy="80700"/>
            </a:xfrm>
            <a:custGeom>
              <a:avLst/>
              <a:gdLst/>
              <a:ahLst/>
              <a:cxnLst/>
              <a:rect l="l" t="t" r="r" b="b"/>
              <a:pathLst>
                <a:path w="5321" h="3228" extrusionOk="0">
                  <a:moveTo>
                    <a:pt x="2933" y="1"/>
                  </a:moveTo>
                  <a:cubicBezTo>
                    <a:pt x="2568" y="1"/>
                    <a:pt x="2203" y="68"/>
                    <a:pt x="1885" y="184"/>
                  </a:cubicBezTo>
                  <a:cubicBezTo>
                    <a:pt x="1338" y="366"/>
                    <a:pt x="852" y="701"/>
                    <a:pt x="457" y="1157"/>
                  </a:cubicBezTo>
                  <a:cubicBezTo>
                    <a:pt x="274" y="1400"/>
                    <a:pt x="1" y="1795"/>
                    <a:pt x="153" y="2099"/>
                  </a:cubicBezTo>
                  <a:cubicBezTo>
                    <a:pt x="274" y="2372"/>
                    <a:pt x="518" y="2555"/>
                    <a:pt x="730" y="2707"/>
                  </a:cubicBezTo>
                  <a:cubicBezTo>
                    <a:pt x="1288" y="3069"/>
                    <a:pt x="1872" y="3227"/>
                    <a:pt x="2528" y="3227"/>
                  </a:cubicBezTo>
                  <a:cubicBezTo>
                    <a:pt x="2587" y="3227"/>
                    <a:pt x="2646" y="3226"/>
                    <a:pt x="2706" y="3223"/>
                  </a:cubicBezTo>
                  <a:cubicBezTo>
                    <a:pt x="3314" y="3163"/>
                    <a:pt x="3952" y="2920"/>
                    <a:pt x="4469" y="2524"/>
                  </a:cubicBezTo>
                  <a:lnTo>
                    <a:pt x="4530" y="2464"/>
                  </a:lnTo>
                  <a:cubicBezTo>
                    <a:pt x="4803" y="2220"/>
                    <a:pt x="5320" y="1704"/>
                    <a:pt x="5168" y="1309"/>
                  </a:cubicBezTo>
                  <a:cubicBezTo>
                    <a:pt x="5016" y="822"/>
                    <a:pt x="4499" y="518"/>
                    <a:pt x="4074" y="275"/>
                  </a:cubicBezTo>
                  <a:cubicBezTo>
                    <a:pt x="3739" y="84"/>
                    <a:pt x="3336" y="1"/>
                    <a:pt x="293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2" name="Google Shape;23035;p77">
              <a:extLst>
                <a:ext uri="{FF2B5EF4-FFF2-40B4-BE49-F238E27FC236}">
                  <a16:creationId xmlns:a16="http://schemas.microsoft.com/office/drawing/2014/main" id="{6F9C3DD5-D977-D018-FFFB-437A2C1F754C}"/>
                </a:ext>
              </a:extLst>
            </p:cNvPr>
            <p:cNvSpPr/>
            <p:nvPr/>
          </p:nvSpPr>
          <p:spPr>
            <a:xfrm flipH="1">
              <a:off x="602013" y="3917125"/>
              <a:ext cx="74500" cy="110250"/>
            </a:xfrm>
            <a:custGeom>
              <a:avLst/>
              <a:gdLst/>
              <a:ahLst/>
              <a:cxnLst/>
              <a:rect l="l" t="t" r="r" b="b"/>
              <a:pathLst>
                <a:path w="2980" h="4410" extrusionOk="0">
                  <a:moveTo>
                    <a:pt x="1464" y="1"/>
                  </a:moveTo>
                  <a:cubicBezTo>
                    <a:pt x="1452" y="1"/>
                    <a:pt x="1441" y="1"/>
                    <a:pt x="1429" y="2"/>
                  </a:cubicBezTo>
                  <a:cubicBezTo>
                    <a:pt x="973" y="33"/>
                    <a:pt x="608" y="610"/>
                    <a:pt x="396" y="944"/>
                  </a:cubicBezTo>
                  <a:cubicBezTo>
                    <a:pt x="122" y="1431"/>
                    <a:pt x="0" y="2039"/>
                    <a:pt x="122" y="2586"/>
                  </a:cubicBezTo>
                  <a:cubicBezTo>
                    <a:pt x="213" y="3042"/>
                    <a:pt x="426" y="3559"/>
                    <a:pt x="730" y="3923"/>
                  </a:cubicBezTo>
                  <a:cubicBezTo>
                    <a:pt x="912" y="4106"/>
                    <a:pt x="1186" y="4410"/>
                    <a:pt x="1490" y="4410"/>
                  </a:cubicBezTo>
                  <a:cubicBezTo>
                    <a:pt x="1642" y="4410"/>
                    <a:pt x="1794" y="4318"/>
                    <a:pt x="1915" y="4227"/>
                  </a:cubicBezTo>
                  <a:cubicBezTo>
                    <a:pt x="2098" y="4106"/>
                    <a:pt x="2219" y="3984"/>
                    <a:pt x="2280" y="3862"/>
                  </a:cubicBezTo>
                  <a:cubicBezTo>
                    <a:pt x="2645" y="3498"/>
                    <a:pt x="2827" y="2920"/>
                    <a:pt x="2888" y="2464"/>
                  </a:cubicBezTo>
                  <a:cubicBezTo>
                    <a:pt x="2979" y="1826"/>
                    <a:pt x="2736" y="1218"/>
                    <a:pt x="2402" y="671"/>
                  </a:cubicBezTo>
                  <a:cubicBezTo>
                    <a:pt x="2255" y="436"/>
                    <a:pt x="1823" y="1"/>
                    <a:pt x="146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3" name="Google Shape;23036;p77">
              <a:extLst>
                <a:ext uri="{FF2B5EF4-FFF2-40B4-BE49-F238E27FC236}">
                  <a16:creationId xmlns:a16="http://schemas.microsoft.com/office/drawing/2014/main" id="{F8A17529-D60E-96FA-0D43-D9072431278C}"/>
                </a:ext>
              </a:extLst>
            </p:cNvPr>
            <p:cNvSpPr/>
            <p:nvPr/>
          </p:nvSpPr>
          <p:spPr>
            <a:xfrm flipH="1">
              <a:off x="589113" y="3917175"/>
              <a:ext cx="41800" cy="33550"/>
            </a:xfrm>
            <a:custGeom>
              <a:avLst/>
              <a:gdLst/>
              <a:ahLst/>
              <a:cxnLst/>
              <a:rect l="l" t="t" r="r" b="b"/>
              <a:pathLst>
                <a:path w="1672" h="1342" extrusionOk="0">
                  <a:moveTo>
                    <a:pt x="426" y="0"/>
                  </a:moveTo>
                  <a:cubicBezTo>
                    <a:pt x="365" y="0"/>
                    <a:pt x="91" y="0"/>
                    <a:pt x="91" y="61"/>
                  </a:cubicBezTo>
                  <a:cubicBezTo>
                    <a:pt x="0" y="426"/>
                    <a:pt x="274" y="882"/>
                    <a:pt x="547" y="1064"/>
                  </a:cubicBezTo>
                  <a:cubicBezTo>
                    <a:pt x="744" y="1241"/>
                    <a:pt x="1003" y="1341"/>
                    <a:pt x="1253" y="1341"/>
                  </a:cubicBezTo>
                  <a:cubicBezTo>
                    <a:pt x="1389" y="1341"/>
                    <a:pt x="1523" y="1311"/>
                    <a:pt x="1642" y="1246"/>
                  </a:cubicBezTo>
                  <a:cubicBezTo>
                    <a:pt x="1672" y="912"/>
                    <a:pt x="1459" y="487"/>
                    <a:pt x="1186" y="274"/>
                  </a:cubicBezTo>
                  <a:cubicBezTo>
                    <a:pt x="973" y="61"/>
                    <a:pt x="699" y="31"/>
                    <a:pt x="42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4" name="Google Shape;23037;p77">
              <a:extLst>
                <a:ext uri="{FF2B5EF4-FFF2-40B4-BE49-F238E27FC236}">
                  <a16:creationId xmlns:a16="http://schemas.microsoft.com/office/drawing/2014/main" id="{7E14AA7A-74A4-9EE2-5F8A-1844771DE938}"/>
                </a:ext>
              </a:extLst>
            </p:cNvPr>
            <p:cNvSpPr/>
            <p:nvPr/>
          </p:nvSpPr>
          <p:spPr>
            <a:xfrm flipH="1">
              <a:off x="581513" y="3870425"/>
              <a:ext cx="57775" cy="49200"/>
            </a:xfrm>
            <a:custGeom>
              <a:avLst/>
              <a:gdLst/>
              <a:ahLst/>
              <a:cxnLst/>
              <a:rect l="l" t="t" r="r" b="b"/>
              <a:pathLst>
                <a:path w="2311" h="1968" extrusionOk="0">
                  <a:moveTo>
                    <a:pt x="1582" y="0"/>
                  </a:moveTo>
                  <a:cubicBezTo>
                    <a:pt x="1245" y="0"/>
                    <a:pt x="889" y="123"/>
                    <a:pt x="639" y="320"/>
                  </a:cubicBezTo>
                  <a:cubicBezTo>
                    <a:pt x="366" y="502"/>
                    <a:pt x="183" y="806"/>
                    <a:pt x="62" y="1141"/>
                  </a:cubicBezTo>
                  <a:cubicBezTo>
                    <a:pt x="31" y="1323"/>
                    <a:pt x="1" y="1597"/>
                    <a:pt x="153" y="1749"/>
                  </a:cubicBezTo>
                  <a:cubicBezTo>
                    <a:pt x="311" y="1907"/>
                    <a:pt x="519" y="1968"/>
                    <a:pt x="739" y="1968"/>
                  </a:cubicBezTo>
                  <a:cubicBezTo>
                    <a:pt x="1065" y="1968"/>
                    <a:pt x="1418" y="1833"/>
                    <a:pt x="1673" y="1688"/>
                  </a:cubicBezTo>
                  <a:cubicBezTo>
                    <a:pt x="1703" y="1688"/>
                    <a:pt x="1703" y="1627"/>
                    <a:pt x="1764" y="1627"/>
                  </a:cubicBezTo>
                  <a:cubicBezTo>
                    <a:pt x="1977" y="1384"/>
                    <a:pt x="2129" y="1080"/>
                    <a:pt x="2250" y="776"/>
                  </a:cubicBezTo>
                  <a:cubicBezTo>
                    <a:pt x="2280" y="624"/>
                    <a:pt x="2311" y="320"/>
                    <a:pt x="2220" y="198"/>
                  </a:cubicBezTo>
                  <a:cubicBezTo>
                    <a:pt x="2044" y="61"/>
                    <a:pt x="1818" y="0"/>
                    <a:pt x="158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5" name="Google Shape;23038;p77">
              <a:extLst>
                <a:ext uri="{FF2B5EF4-FFF2-40B4-BE49-F238E27FC236}">
                  <a16:creationId xmlns:a16="http://schemas.microsoft.com/office/drawing/2014/main" id="{8859AF89-4266-1384-1A5D-4AEEA3E4B3B0}"/>
                </a:ext>
              </a:extLst>
            </p:cNvPr>
            <p:cNvSpPr/>
            <p:nvPr/>
          </p:nvSpPr>
          <p:spPr>
            <a:xfrm flipH="1">
              <a:off x="616463" y="3810775"/>
              <a:ext cx="79050" cy="110225"/>
            </a:xfrm>
            <a:custGeom>
              <a:avLst/>
              <a:gdLst/>
              <a:ahLst/>
              <a:cxnLst/>
              <a:rect l="l" t="t" r="r" b="b"/>
              <a:pathLst>
                <a:path w="3162" h="4409" extrusionOk="0">
                  <a:moveTo>
                    <a:pt x="365" y="1"/>
                  </a:moveTo>
                  <a:cubicBezTo>
                    <a:pt x="1" y="761"/>
                    <a:pt x="1" y="1581"/>
                    <a:pt x="274" y="2341"/>
                  </a:cubicBezTo>
                  <a:cubicBezTo>
                    <a:pt x="608" y="3375"/>
                    <a:pt x="1642" y="4256"/>
                    <a:pt x="2706" y="4408"/>
                  </a:cubicBezTo>
                  <a:cubicBezTo>
                    <a:pt x="3162" y="3466"/>
                    <a:pt x="3010" y="2159"/>
                    <a:pt x="2371" y="1277"/>
                  </a:cubicBezTo>
                  <a:cubicBezTo>
                    <a:pt x="1885" y="609"/>
                    <a:pt x="1156" y="153"/>
                    <a:pt x="36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6" name="Google Shape;23039;p77">
              <a:extLst>
                <a:ext uri="{FF2B5EF4-FFF2-40B4-BE49-F238E27FC236}">
                  <a16:creationId xmlns:a16="http://schemas.microsoft.com/office/drawing/2014/main" id="{1832E4C9-7628-4DD8-ACEB-AA03BF5090A2}"/>
                </a:ext>
              </a:extLst>
            </p:cNvPr>
            <p:cNvSpPr/>
            <p:nvPr/>
          </p:nvSpPr>
          <p:spPr>
            <a:xfrm flipH="1">
              <a:off x="629388" y="3895775"/>
              <a:ext cx="95000" cy="51100"/>
            </a:xfrm>
            <a:custGeom>
              <a:avLst/>
              <a:gdLst/>
              <a:ahLst/>
              <a:cxnLst/>
              <a:rect l="l" t="t" r="r" b="b"/>
              <a:pathLst>
                <a:path w="3800" h="2044" extrusionOk="0">
                  <a:moveTo>
                    <a:pt x="2035" y="1"/>
                  </a:moveTo>
                  <a:cubicBezTo>
                    <a:pt x="1802" y="1"/>
                    <a:pt x="1574" y="33"/>
                    <a:pt x="1368" y="96"/>
                  </a:cubicBezTo>
                  <a:cubicBezTo>
                    <a:pt x="943" y="218"/>
                    <a:pt x="608" y="461"/>
                    <a:pt x="304" y="765"/>
                  </a:cubicBezTo>
                  <a:cubicBezTo>
                    <a:pt x="244" y="856"/>
                    <a:pt x="0" y="1160"/>
                    <a:pt x="31" y="1221"/>
                  </a:cubicBezTo>
                  <a:cubicBezTo>
                    <a:pt x="464" y="1770"/>
                    <a:pt x="1144" y="2044"/>
                    <a:pt x="1810" y="2044"/>
                  </a:cubicBezTo>
                  <a:cubicBezTo>
                    <a:pt x="1845" y="2044"/>
                    <a:pt x="1880" y="2043"/>
                    <a:pt x="1915" y="2042"/>
                  </a:cubicBezTo>
                  <a:cubicBezTo>
                    <a:pt x="2341" y="2042"/>
                    <a:pt x="2827" y="1798"/>
                    <a:pt x="3192" y="1525"/>
                  </a:cubicBezTo>
                  <a:cubicBezTo>
                    <a:pt x="3192" y="1525"/>
                    <a:pt x="3222" y="1525"/>
                    <a:pt x="3253" y="1495"/>
                  </a:cubicBezTo>
                  <a:cubicBezTo>
                    <a:pt x="3405" y="1373"/>
                    <a:pt x="3496" y="1282"/>
                    <a:pt x="3587" y="1130"/>
                  </a:cubicBezTo>
                  <a:cubicBezTo>
                    <a:pt x="3648" y="1069"/>
                    <a:pt x="3800" y="887"/>
                    <a:pt x="3739" y="826"/>
                  </a:cubicBezTo>
                  <a:cubicBezTo>
                    <a:pt x="3402" y="263"/>
                    <a:pt x="2698" y="1"/>
                    <a:pt x="203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7" name="Google Shape;23040;p77">
              <a:extLst>
                <a:ext uri="{FF2B5EF4-FFF2-40B4-BE49-F238E27FC236}">
                  <a16:creationId xmlns:a16="http://schemas.microsoft.com/office/drawing/2014/main" id="{C5268C1A-E721-B336-65CA-68BA06543938}"/>
                </a:ext>
              </a:extLst>
            </p:cNvPr>
            <p:cNvSpPr/>
            <p:nvPr/>
          </p:nvSpPr>
          <p:spPr>
            <a:xfrm flipH="1">
              <a:off x="617988" y="3916400"/>
              <a:ext cx="22050" cy="38025"/>
            </a:xfrm>
            <a:custGeom>
              <a:avLst/>
              <a:gdLst/>
              <a:ahLst/>
              <a:cxnLst/>
              <a:rect l="l" t="t" r="r" b="b"/>
              <a:pathLst>
                <a:path w="882" h="1521" extrusionOk="0">
                  <a:moveTo>
                    <a:pt x="335" y="1"/>
                  </a:moveTo>
                  <a:cubicBezTo>
                    <a:pt x="0" y="487"/>
                    <a:pt x="61" y="1125"/>
                    <a:pt x="517" y="1521"/>
                  </a:cubicBezTo>
                  <a:cubicBezTo>
                    <a:pt x="882" y="1004"/>
                    <a:pt x="821" y="366"/>
                    <a:pt x="33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8" name="Google Shape;23041;p77">
              <a:extLst>
                <a:ext uri="{FF2B5EF4-FFF2-40B4-BE49-F238E27FC236}">
                  <a16:creationId xmlns:a16="http://schemas.microsoft.com/office/drawing/2014/main" id="{757C2829-4EB1-4637-E138-C4260DD5CF2B}"/>
                </a:ext>
              </a:extLst>
            </p:cNvPr>
            <p:cNvSpPr/>
            <p:nvPr/>
          </p:nvSpPr>
          <p:spPr>
            <a:xfrm flipH="1">
              <a:off x="592913" y="3897400"/>
              <a:ext cx="53200" cy="19025"/>
            </a:xfrm>
            <a:custGeom>
              <a:avLst/>
              <a:gdLst/>
              <a:ahLst/>
              <a:cxnLst/>
              <a:rect l="l" t="t" r="r" b="b"/>
              <a:pathLst>
                <a:path w="2128" h="761" extrusionOk="0">
                  <a:moveTo>
                    <a:pt x="1946" y="1"/>
                  </a:moveTo>
                  <a:cubicBezTo>
                    <a:pt x="1733" y="92"/>
                    <a:pt x="1490" y="183"/>
                    <a:pt x="1277" y="244"/>
                  </a:cubicBezTo>
                  <a:cubicBezTo>
                    <a:pt x="1155" y="305"/>
                    <a:pt x="1034" y="335"/>
                    <a:pt x="973" y="366"/>
                  </a:cubicBezTo>
                  <a:cubicBezTo>
                    <a:pt x="760" y="457"/>
                    <a:pt x="608" y="487"/>
                    <a:pt x="426" y="518"/>
                  </a:cubicBezTo>
                  <a:lnTo>
                    <a:pt x="122" y="518"/>
                  </a:lnTo>
                  <a:cubicBezTo>
                    <a:pt x="91" y="518"/>
                    <a:pt x="61" y="518"/>
                    <a:pt x="61" y="548"/>
                  </a:cubicBezTo>
                  <a:cubicBezTo>
                    <a:pt x="61" y="609"/>
                    <a:pt x="0" y="609"/>
                    <a:pt x="0" y="639"/>
                  </a:cubicBezTo>
                  <a:cubicBezTo>
                    <a:pt x="0" y="670"/>
                    <a:pt x="0" y="670"/>
                    <a:pt x="61" y="700"/>
                  </a:cubicBezTo>
                  <a:cubicBezTo>
                    <a:pt x="91" y="761"/>
                    <a:pt x="91" y="761"/>
                    <a:pt x="122" y="761"/>
                  </a:cubicBezTo>
                  <a:cubicBezTo>
                    <a:pt x="243" y="761"/>
                    <a:pt x="395" y="761"/>
                    <a:pt x="517" y="700"/>
                  </a:cubicBezTo>
                  <a:cubicBezTo>
                    <a:pt x="608" y="670"/>
                    <a:pt x="760" y="639"/>
                    <a:pt x="882" y="578"/>
                  </a:cubicBezTo>
                  <a:cubicBezTo>
                    <a:pt x="1034" y="548"/>
                    <a:pt x="1155" y="518"/>
                    <a:pt x="1307" y="457"/>
                  </a:cubicBezTo>
                  <a:cubicBezTo>
                    <a:pt x="1338" y="396"/>
                    <a:pt x="1429" y="396"/>
                    <a:pt x="1459" y="366"/>
                  </a:cubicBezTo>
                  <a:cubicBezTo>
                    <a:pt x="1490" y="366"/>
                    <a:pt x="1581" y="335"/>
                    <a:pt x="1611" y="335"/>
                  </a:cubicBezTo>
                  <a:cubicBezTo>
                    <a:pt x="1763" y="275"/>
                    <a:pt x="1885" y="214"/>
                    <a:pt x="2037" y="183"/>
                  </a:cubicBezTo>
                  <a:lnTo>
                    <a:pt x="2067" y="183"/>
                  </a:lnTo>
                  <a:cubicBezTo>
                    <a:pt x="2098" y="153"/>
                    <a:pt x="2128" y="92"/>
                    <a:pt x="2098" y="62"/>
                  </a:cubicBezTo>
                  <a:cubicBezTo>
                    <a:pt x="2098" y="31"/>
                    <a:pt x="2037" y="1"/>
                    <a:pt x="194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29" name="Google Shape;23042;p77">
              <a:extLst>
                <a:ext uri="{FF2B5EF4-FFF2-40B4-BE49-F238E27FC236}">
                  <a16:creationId xmlns:a16="http://schemas.microsoft.com/office/drawing/2014/main" id="{EE6D0F7B-6223-B28F-3B6A-B4BFF9955B26}"/>
                </a:ext>
              </a:extLst>
            </p:cNvPr>
            <p:cNvSpPr/>
            <p:nvPr/>
          </p:nvSpPr>
          <p:spPr>
            <a:xfrm flipH="1">
              <a:off x="615688" y="3874625"/>
              <a:ext cx="33475" cy="31925"/>
            </a:xfrm>
            <a:custGeom>
              <a:avLst/>
              <a:gdLst/>
              <a:ahLst/>
              <a:cxnLst/>
              <a:rect l="l" t="t" r="r" b="b"/>
              <a:pathLst>
                <a:path w="1339" h="1277" extrusionOk="0">
                  <a:moveTo>
                    <a:pt x="1216" y="0"/>
                  </a:moveTo>
                  <a:cubicBezTo>
                    <a:pt x="1186" y="0"/>
                    <a:pt x="1186" y="0"/>
                    <a:pt x="1156" y="30"/>
                  </a:cubicBezTo>
                  <a:cubicBezTo>
                    <a:pt x="1004" y="182"/>
                    <a:pt x="852" y="334"/>
                    <a:pt x="669" y="486"/>
                  </a:cubicBezTo>
                  <a:cubicBezTo>
                    <a:pt x="457" y="669"/>
                    <a:pt x="244" y="851"/>
                    <a:pt x="61" y="1094"/>
                  </a:cubicBezTo>
                  <a:cubicBezTo>
                    <a:pt x="1" y="1125"/>
                    <a:pt x="1" y="1216"/>
                    <a:pt x="61" y="1246"/>
                  </a:cubicBezTo>
                  <a:cubicBezTo>
                    <a:pt x="92" y="1246"/>
                    <a:pt x="92" y="1277"/>
                    <a:pt x="122" y="1277"/>
                  </a:cubicBezTo>
                  <a:cubicBezTo>
                    <a:pt x="183" y="1277"/>
                    <a:pt x="183" y="1277"/>
                    <a:pt x="213" y="1246"/>
                  </a:cubicBezTo>
                  <a:cubicBezTo>
                    <a:pt x="396" y="1064"/>
                    <a:pt x="639" y="851"/>
                    <a:pt x="821" y="638"/>
                  </a:cubicBezTo>
                  <a:cubicBezTo>
                    <a:pt x="973" y="486"/>
                    <a:pt x="1125" y="334"/>
                    <a:pt x="1308" y="182"/>
                  </a:cubicBezTo>
                  <a:cubicBezTo>
                    <a:pt x="1338" y="152"/>
                    <a:pt x="1338" y="61"/>
                    <a:pt x="1308" y="30"/>
                  </a:cubicBezTo>
                  <a:cubicBezTo>
                    <a:pt x="1277" y="30"/>
                    <a:pt x="1277" y="0"/>
                    <a:pt x="121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0" name="Google Shape;23043;p77">
              <a:extLst>
                <a:ext uri="{FF2B5EF4-FFF2-40B4-BE49-F238E27FC236}">
                  <a16:creationId xmlns:a16="http://schemas.microsoft.com/office/drawing/2014/main" id="{5C80C186-DBBA-7677-A2F4-BEA653815CE7}"/>
                </a:ext>
              </a:extLst>
            </p:cNvPr>
            <p:cNvSpPr/>
            <p:nvPr/>
          </p:nvSpPr>
          <p:spPr>
            <a:xfrm flipH="1">
              <a:off x="643813" y="3869750"/>
              <a:ext cx="13700" cy="24650"/>
            </a:xfrm>
            <a:custGeom>
              <a:avLst/>
              <a:gdLst/>
              <a:ahLst/>
              <a:cxnLst/>
              <a:rect l="l" t="t" r="r" b="b"/>
              <a:pathLst>
                <a:path w="548" h="986" extrusionOk="0">
                  <a:moveTo>
                    <a:pt x="426" y="1"/>
                  </a:moveTo>
                  <a:cubicBezTo>
                    <a:pt x="393" y="1"/>
                    <a:pt x="349" y="29"/>
                    <a:pt x="304" y="73"/>
                  </a:cubicBezTo>
                  <a:cubicBezTo>
                    <a:pt x="274" y="134"/>
                    <a:pt x="243" y="256"/>
                    <a:pt x="213" y="347"/>
                  </a:cubicBezTo>
                  <a:cubicBezTo>
                    <a:pt x="213" y="377"/>
                    <a:pt x="152" y="408"/>
                    <a:pt x="152" y="438"/>
                  </a:cubicBezTo>
                  <a:cubicBezTo>
                    <a:pt x="152" y="499"/>
                    <a:pt x="122" y="529"/>
                    <a:pt x="122" y="560"/>
                  </a:cubicBezTo>
                  <a:cubicBezTo>
                    <a:pt x="92" y="651"/>
                    <a:pt x="92" y="681"/>
                    <a:pt x="31" y="742"/>
                  </a:cubicBezTo>
                  <a:lnTo>
                    <a:pt x="31" y="803"/>
                  </a:lnTo>
                  <a:cubicBezTo>
                    <a:pt x="31" y="833"/>
                    <a:pt x="0" y="833"/>
                    <a:pt x="0" y="864"/>
                  </a:cubicBezTo>
                  <a:cubicBezTo>
                    <a:pt x="0" y="894"/>
                    <a:pt x="0" y="894"/>
                    <a:pt x="31" y="955"/>
                  </a:cubicBezTo>
                  <a:cubicBezTo>
                    <a:pt x="83" y="955"/>
                    <a:pt x="90" y="977"/>
                    <a:pt x="110" y="984"/>
                  </a:cubicBezTo>
                  <a:lnTo>
                    <a:pt x="110" y="984"/>
                  </a:lnTo>
                  <a:cubicBezTo>
                    <a:pt x="115" y="981"/>
                    <a:pt x="134" y="974"/>
                    <a:pt x="152" y="955"/>
                  </a:cubicBezTo>
                  <a:cubicBezTo>
                    <a:pt x="213" y="864"/>
                    <a:pt x="274" y="803"/>
                    <a:pt x="304" y="712"/>
                  </a:cubicBezTo>
                  <a:cubicBezTo>
                    <a:pt x="365" y="651"/>
                    <a:pt x="395" y="560"/>
                    <a:pt x="395" y="499"/>
                  </a:cubicBezTo>
                  <a:cubicBezTo>
                    <a:pt x="426" y="377"/>
                    <a:pt x="456" y="286"/>
                    <a:pt x="517" y="165"/>
                  </a:cubicBezTo>
                  <a:cubicBezTo>
                    <a:pt x="547" y="134"/>
                    <a:pt x="517" y="73"/>
                    <a:pt x="456" y="13"/>
                  </a:cubicBezTo>
                  <a:cubicBezTo>
                    <a:pt x="448" y="5"/>
                    <a:pt x="438" y="1"/>
                    <a:pt x="426" y="1"/>
                  </a:cubicBezTo>
                  <a:close/>
                  <a:moveTo>
                    <a:pt x="110" y="984"/>
                  </a:moveTo>
                  <a:lnTo>
                    <a:pt x="110" y="984"/>
                  </a:lnTo>
                  <a:cubicBezTo>
                    <a:pt x="108" y="985"/>
                    <a:pt x="110" y="985"/>
                    <a:pt x="122" y="985"/>
                  </a:cubicBezTo>
                  <a:cubicBezTo>
                    <a:pt x="118" y="985"/>
                    <a:pt x="114" y="985"/>
                    <a:pt x="110" y="984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1" name="Google Shape;23044;p77">
              <a:extLst>
                <a:ext uri="{FF2B5EF4-FFF2-40B4-BE49-F238E27FC236}">
                  <a16:creationId xmlns:a16="http://schemas.microsoft.com/office/drawing/2014/main" id="{64ACD862-1BE5-7C26-86FC-389A5326D10D}"/>
                </a:ext>
              </a:extLst>
            </p:cNvPr>
            <p:cNvSpPr/>
            <p:nvPr/>
          </p:nvSpPr>
          <p:spPr>
            <a:xfrm flipH="1">
              <a:off x="609613" y="3922475"/>
              <a:ext cx="33475" cy="9925"/>
            </a:xfrm>
            <a:custGeom>
              <a:avLst/>
              <a:gdLst/>
              <a:ahLst/>
              <a:cxnLst/>
              <a:rect l="l" t="t" r="r" b="b"/>
              <a:pathLst>
                <a:path w="1339" h="397" extrusionOk="0">
                  <a:moveTo>
                    <a:pt x="1156" y="1"/>
                  </a:moveTo>
                  <a:cubicBezTo>
                    <a:pt x="1034" y="62"/>
                    <a:pt x="882" y="92"/>
                    <a:pt x="761" y="92"/>
                  </a:cubicBezTo>
                  <a:cubicBezTo>
                    <a:pt x="639" y="92"/>
                    <a:pt x="578" y="123"/>
                    <a:pt x="457" y="123"/>
                  </a:cubicBezTo>
                  <a:cubicBezTo>
                    <a:pt x="335" y="123"/>
                    <a:pt x="244" y="123"/>
                    <a:pt x="122" y="153"/>
                  </a:cubicBezTo>
                  <a:cubicBezTo>
                    <a:pt x="31" y="153"/>
                    <a:pt x="1" y="244"/>
                    <a:pt x="1" y="275"/>
                  </a:cubicBezTo>
                  <a:cubicBezTo>
                    <a:pt x="1" y="366"/>
                    <a:pt x="92" y="396"/>
                    <a:pt x="122" y="396"/>
                  </a:cubicBezTo>
                  <a:cubicBezTo>
                    <a:pt x="244" y="396"/>
                    <a:pt x="396" y="396"/>
                    <a:pt x="487" y="366"/>
                  </a:cubicBezTo>
                  <a:cubicBezTo>
                    <a:pt x="609" y="366"/>
                    <a:pt x="700" y="305"/>
                    <a:pt x="791" y="305"/>
                  </a:cubicBezTo>
                  <a:cubicBezTo>
                    <a:pt x="913" y="275"/>
                    <a:pt x="1065" y="275"/>
                    <a:pt x="1186" y="244"/>
                  </a:cubicBezTo>
                  <a:lnTo>
                    <a:pt x="1217" y="244"/>
                  </a:lnTo>
                  <a:cubicBezTo>
                    <a:pt x="1308" y="153"/>
                    <a:pt x="1338" y="123"/>
                    <a:pt x="1308" y="92"/>
                  </a:cubicBezTo>
                  <a:cubicBezTo>
                    <a:pt x="1247" y="1"/>
                    <a:pt x="1217" y="1"/>
                    <a:pt x="115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2" name="Google Shape;23045;p77">
              <a:extLst>
                <a:ext uri="{FF2B5EF4-FFF2-40B4-BE49-F238E27FC236}">
                  <a16:creationId xmlns:a16="http://schemas.microsoft.com/office/drawing/2014/main" id="{C6B56752-BBB9-3267-9EEC-30146C90DCC8}"/>
                </a:ext>
              </a:extLst>
            </p:cNvPr>
            <p:cNvSpPr/>
            <p:nvPr/>
          </p:nvSpPr>
          <p:spPr>
            <a:xfrm flipH="1">
              <a:off x="662063" y="3863975"/>
              <a:ext cx="11400" cy="29650"/>
            </a:xfrm>
            <a:custGeom>
              <a:avLst/>
              <a:gdLst/>
              <a:ahLst/>
              <a:cxnLst/>
              <a:rect l="l" t="t" r="r" b="b"/>
              <a:pathLst>
                <a:path w="456" h="1186" extrusionOk="0">
                  <a:moveTo>
                    <a:pt x="122" y="1"/>
                  </a:moveTo>
                  <a:cubicBezTo>
                    <a:pt x="61" y="1"/>
                    <a:pt x="61" y="1"/>
                    <a:pt x="30" y="31"/>
                  </a:cubicBezTo>
                  <a:cubicBezTo>
                    <a:pt x="30" y="31"/>
                    <a:pt x="0" y="61"/>
                    <a:pt x="0" y="122"/>
                  </a:cubicBezTo>
                  <a:cubicBezTo>
                    <a:pt x="61" y="456"/>
                    <a:pt x="152" y="791"/>
                    <a:pt x="213" y="1095"/>
                  </a:cubicBezTo>
                  <a:cubicBezTo>
                    <a:pt x="213" y="1186"/>
                    <a:pt x="304" y="1186"/>
                    <a:pt x="365" y="1186"/>
                  </a:cubicBezTo>
                  <a:lnTo>
                    <a:pt x="426" y="1186"/>
                  </a:lnTo>
                  <a:lnTo>
                    <a:pt x="456" y="1125"/>
                  </a:lnTo>
                  <a:lnTo>
                    <a:pt x="456" y="1064"/>
                  </a:lnTo>
                  <a:lnTo>
                    <a:pt x="243" y="153"/>
                  </a:lnTo>
                  <a:lnTo>
                    <a:pt x="243" y="122"/>
                  </a:lnTo>
                  <a:cubicBezTo>
                    <a:pt x="243" y="61"/>
                    <a:pt x="243" y="61"/>
                    <a:pt x="182" y="31"/>
                  </a:cubicBezTo>
                  <a:cubicBezTo>
                    <a:pt x="152" y="31"/>
                    <a:pt x="152" y="1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3" name="Google Shape;23046;p77">
              <a:extLst>
                <a:ext uri="{FF2B5EF4-FFF2-40B4-BE49-F238E27FC236}">
                  <a16:creationId xmlns:a16="http://schemas.microsoft.com/office/drawing/2014/main" id="{399C127D-7248-ABC1-21AF-D3663269D0BF}"/>
                </a:ext>
              </a:extLst>
            </p:cNvPr>
            <p:cNvSpPr/>
            <p:nvPr/>
          </p:nvSpPr>
          <p:spPr>
            <a:xfrm flipH="1">
              <a:off x="827713" y="3371925"/>
              <a:ext cx="145150" cy="113650"/>
            </a:xfrm>
            <a:custGeom>
              <a:avLst/>
              <a:gdLst/>
              <a:ahLst/>
              <a:cxnLst/>
              <a:rect l="l" t="t" r="r" b="b"/>
              <a:pathLst>
                <a:path w="5806" h="4546" extrusionOk="0">
                  <a:moveTo>
                    <a:pt x="3900" y="0"/>
                  </a:moveTo>
                  <a:cubicBezTo>
                    <a:pt x="3110" y="0"/>
                    <a:pt x="2367" y="284"/>
                    <a:pt x="1672" y="685"/>
                  </a:cubicBezTo>
                  <a:cubicBezTo>
                    <a:pt x="1064" y="1020"/>
                    <a:pt x="578" y="1810"/>
                    <a:pt x="304" y="2418"/>
                  </a:cubicBezTo>
                  <a:cubicBezTo>
                    <a:pt x="122" y="2874"/>
                    <a:pt x="0" y="3482"/>
                    <a:pt x="243" y="3938"/>
                  </a:cubicBezTo>
                  <a:cubicBezTo>
                    <a:pt x="578" y="4546"/>
                    <a:pt x="1702" y="4546"/>
                    <a:pt x="2249" y="4546"/>
                  </a:cubicBezTo>
                  <a:cubicBezTo>
                    <a:pt x="2979" y="4546"/>
                    <a:pt x="3769" y="4211"/>
                    <a:pt x="4286" y="3786"/>
                  </a:cubicBezTo>
                  <a:cubicBezTo>
                    <a:pt x="4347" y="3755"/>
                    <a:pt x="4377" y="3755"/>
                    <a:pt x="4407" y="3725"/>
                  </a:cubicBezTo>
                  <a:cubicBezTo>
                    <a:pt x="5076" y="3178"/>
                    <a:pt x="5532" y="2509"/>
                    <a:pt x="5714" y="1688"/>
                  </a:cubicBezTo>
                  <a:cubicBezTo>
                    <a:pt x="5775" y="1354"/>
                    <a:pt x="5806" y="928"/>
                    <a:pt x="5623" y="625"/>
                  </a:cubicBezTo>
                  <a:cubicBezTo>
                    <a:pt x="5319" y="229"/>
                    <a:pt x="4681" y="77"/>
                    <a:pt x="4225" y="17"/>
                  </a:cubicBezTo>
                  <a:cubicBezTo>
                    <a:pt x="4116" y="6"/>
                    <a:pt x="4007" y="0"/>
                    <a:pt x="390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4" name="Google Shape;23047;p77">
              <a:extLst>
                <a:ext uri="{FF2B5EF4-FFF2-40B4-BE49-F238E27FC236}">
                  <a16:creationId xmlns:a16="http://schemas.microsoft.com/office/drawing/2014/main" id="{3888AB1E-E6AF-CB42-92A0-751894F6AD06}"/>
                </a:ext>
              </a:extLst>
            </p:cNvPr>
            <p:cNvSpPr/>
            <p:nvPr/>
          </p:nvSpPr>
          <p:spPr>
            <a:xfrm flipH="1">
              <a:off x="921188" y="3288250"/>
              <a:ext cx="125400" cy="185550"/>
            </a:xfrm>
            <a:custGeom>
              <a:avLst/>
              <a:gdLst/>
              <a:ahLst/>
              <a:cxnLst/>
              <a:rect l="l" t="t" r="r" b="b"/>
              <a:pathLst>
                <a:path w="5016" h="7422" extrusionOk="0">
                  <a:moveTo>
                    <a:pt x="2371" y="1"/>
                  </a:moveTo>
                  <a:cubicBezTo>
                    <a:pt x="2256" y="1"/>
                    <a:pt x="2144" y="25"/>
                    <a:pt x="2037" y="81"/>
                  </a:cubicBezTo>
                  <a:cubicBezTo>
                    <a:pt x="457" y="871"/>
                    <a:pt x="1" y="3212"/>
                    <a:pt x="487" y="4823"/>
                  </a:cubicBezTo>
                  <a:cubicBezTo>
                    <a:pt x="669" y="5430"/>
                    <a:pt x="1034" y="6038"/>
                    <a:pt x="1490" y="6494"/>
                  </a:cubicBezTo>
                  <a:cubicBezTo>
                    <a:pt x="1781" y="6785"/>
                    <a:pt x="2394" y="7422"/>
                    <a:pt x="2949" y="7422"/>
                  </a:cubicBezTo>
                  <a:cubicBezTo>
                    <a:pt x="3032" y="7422"/>
                    <a:pt x="3113" y="7407"/>
                    <a:pt x="3192" y="7376"/>
                  </a:cubicBezTo>
                  <a:cubicBezTo>
                    <a:pt x="3375" y="7285"/>
                    <a:pt x="3557" y="7163"/>
                    <a:pt x="3709" y="7072"/>
                  </a:cubicBezTo>
                  <a:cubicBezTo>
                    <a:pt x="4712" y="6312"/>
                    <a:pt x="5016" y="4792"/>
                    <a:pt x="5016" y="3516"/>
                  </a:cubicBezTo>
                  <a:cubicBezTo>
                    <a:pt x="5016" y="2695"/>
                    <a:pt x="4530" y="1783"/>
                    <a:pt x="4013" y="1145"/>
                  </a:cubicBezTo>
                  <a:cubicBezTo>
                    <a:pt x="3730" y="758"/>
                    <a:pt x="3010" y="1"/>
                    <a:pt x="237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5" name="Google Shape;23048;p77">
              <a:extLst>
                <a:ext uri="{FF2B5EF4-FFF2-40B4-BE49-F238E27FC236}">
                  <a16:creationId xmlns:a16="http://schemas.microsoft.com/office/drawing/2014/main" id="{B16E1709-C3C4-5F71-F564-C4290151DC53}"/>
                </a:ext>
              </a:extLst>
            </p:cNvPr>
            <p:cNvSpPr/>
            <p:nvPr/>
          </p:nvSpPr>
          <p:spPr>
            <a:xfrm flipH="1">
              <a:off x="982738" y="3364225"/>
              <a:ext cx="145925" cy="126450"/>
            </a:xfrm>
            <a:custGeom>
              <a:avLst/>
              <a:gdLst/>
              <a:ahLst/>
              <a:cxnLst/>
              <a:rect l="l" t="t" r="r" b="b"/>
              <a:pathLst>
                <a:path w="5837" h="5058" extrusionOk="0">
                  <a:moveTo>
                    <a:pt x="1891" y="1"/>
                  </a:moveTo>
                  <a:cubicBezTo>
                    <a:pt x="1330" y="1"/>
                    <a:pt x="787" y="141"/>
                    <a:pt x="518" y="537"/>
                  </a:cubicBezTo>
                  <a:cubicBezTo>
                    <a:pt x="1" y="1236"/>
                    <a:pt x="578" y="2513"/>
                    <a:pt x="974" y="3151"/>
                  </a:cubicBezTo>
                  <a:cubicBezTo>
                    <a:pt x="1460" y="3972"/>
                    <a:pt x="2250" y="4519"/>
                    <a:pt x="3162" y="4823"/>
                  </a:cubicBezTo>
                  <a:cubicBezTo>
                    <a:pt x="3444" y="4917"/>
                    <a:pt x="3947" y="5058"/>
                    <a:pt x="4405" y="5058"/>
                  </a:cubicBezTo>
                  <a:cubicBezTo>
                    <a:pt x="4687" y="5058"/>
                    <a:pt x="4952" y="5004"/>
                    <a:pt x="5138" y="4854"/>
                  </a:cubicBezTo>
                  <a:lnTo>
                    <a:pt x="5229" y="4793"/>
                  </a:lnTo>
                  <a:cubicBezTo>
                    <a:pt x="5837" y="4063"/>
                    <a:pt x="5594" y="3030"/>
                    <a:pt x="5320" y="2240"/>
                  </a:cubicBezTo>
                  <a:cubicBezTo>
                    <a:pt x="4986" y="1328"/>
                    <a:pt x="4165" y="598"/>
                    <a:pt x="3284" y="264"/>
                  </a:cubicBezTo>
                  <a:cubicBezTo>
                    <a:pt x="2935" y="118"/>
                    <a:pt x="2405" y="1"/>
                    <a:pt x="189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6" name="Google Shape;23049;p77">
              <a:extLst>
                <a:ext uri="{FF2B5EF4-FFF2-40B4-BE49-F238E27FC236}">
                  <a16:creationId xmlns:a16="http://schemas.microsoft.com/office/drawing/2014/main" id="{76674F21-4817-AA6C-ABED-DCE9D1C7E9F5}"/>
                </a:ext>
              </a:extLst>
            </p:cNvPr>
            <p:cNvSpPr/>
            <p:nvPr/>
          </p:nvSpPr>
          <p:spPr>
            <a:xfrm flipH="1">
              <a:off x="1712213" y="3732625"/>
              <a:ext cx="161125" cy="143600"/>
            </a:xfrm>
            <a:custGeom>
              <a:avLst/>
              <a:gdLst/>
              <a:ahLst/>
              <a:cxnLst/>
              <a:rect l="l" t="t" r="r" b="b"/>
              <a:pathLst>
                <a:path w="6445" h="5744" extrusionOk="0">
                  <a:moveTo>
                    <a:pt x="1984" y="1"/>
                  </a:moveTo>
                  <a:cubicBezTo>
                    <a:pt x="1451" y="1"/>
                    <a:pt x="793" y="112"/>
                    <a:pt x="608" y="574"/>
                  </a:cubicBezTo>
                  <a:cubicBezTo>
                    <a:pt x="0" y="2063"/>
                    <a:pt x="973" y="3826"/>
                    <a:pt x="2037" y="4799"/>
                  </a:cubicBezTo>
                  <a:cubicBezTo>
                    <a:pt x="2584" y="5285"/>
                    <a:pt x="3435" y="5589"/>
                    <a:pt x="4104" y="5710"/>
                  </a:cubicBezTo>
                  <a:cubicBezTo>
                    <a:pt x="4230" y="5730"/>
                    <a:pt x="4382" y="5743"/>
                    <a:pt x="4540" y="5743"/>
                  </a:cubicBezTo>
                  <a:cubicBezTo>
                    <a:pt x="4877" y="5743"/>
                    <a:pt x="5244" y="5684"/>
                    <a:pt x="5471" y="5498"/>
                  </a:cubicBezTo>
                  <a:cubicBezTo>
                    <a:pt x="5563" y="5437"/>
                    <a:pt x="5623" y="5407"/>
                    <a:pt x="5684" y="5315"/>
                  </a:cubicBezTo>
                  <a:cubicBezTo>
                    <a:pt x="6444" y="3978"/>
                    <a:pt x="5684" y="2093"/>
                    <a:pt x="4651" y="1090"/>
                  </a:cubicBezTo>
                  <a:cubicBezTo>
                    <a:pt x="4043" y="543"/>
                    <a:pt x="3283" y="178"/>
                    <a:pt x="2432" y="26"/>
                  </a:cubicBezTo>
                  <a:cubicBezTo>
                    <a:pt x="2308" y="12"/>
                    <a:pt x="2152" y="1"/>
                    <a:pt x="198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7" name="Google Shape;23050;p77">
              <a:extLst>
                <a:ext uri="{FF2B5EF4-FFF2-40B4-BE49-F238E27FC236}">
                  <a16:creationId xmlns:a16="http://schemas.microsoft.com/office/drawing/2014/main" id="{6FFD337F-7A8D-3A1C-9898-AA182A7F46F5}"/>
                </a:ext>
              </a:extLst>
            </p:cNvPr>
            <p:cNvSpPr/>
            <p:nvPr/>
          </p:nvSpPr>
          <p:spPr>
            <a:xfrm flipH="1">
              <a:off x="2055688" y="3918625"/>
              <a:ext cx="128450" cy="120450"/>
            </a:xfrm>
            <a:custGeom>
              <a:avLst/>
              <a:gdLst/>
              <a:ahLst/>
              <a:cxnLst/>
              <a:rect l="l" t="t" r="r" b="b"/>
              <a:pathLst>
                <a:path w="5138" h="4818" extrusionOk="0">
                  <a:moveTo>
                    <a:pt x="1255" y="1"/>
                  </a:moveTo>
                  <a:cubicBezTo>
                    <a:pt x="877" y="1"/>
                    <a:pt x="479" y="101"/>
                    <a:pt x="274" y="368"/>
                  </a:cubicBezTo>
                  <a:cubicBezTo>
                    <a:pt x="0" y="702"/>
                    <a:pt x="61" y="1219"/>
                    <a:pt x="61" y="1644"/>
                  </a:cubicBezTo>
                  <a:cubicBezTo>
                    <a:pt x="92" y="2283"/>
                    <a:pt x="395" y="2951"/>
                    <a:pt x="760" y="3468"/>
                  </a:cubicBezTo>
                  <a:cubicBezTo>
                    <a:pt x="1247" y="4106"/>
                    <a:pt x="2037" y="4532"/>
                    <a:pt x="2797" y="4714"/>
                  </a:cubicBezTo>
                  <a:cubicBezTo>
                    <a:pt x="2986" y="4762"/>
                    <a:pt x="3273" y="4817"/>
                    <a:pt x="3553" y="4817"/>
                  </a:cubicBezTo>
                  <a:cubicBezTo>
                    <a:pt x="3812" y="4817"/>
                    <a:pt x="4064" y="4769"/>
                    <a:pt x="4225" y="4623"/>
                  </a:cubicBezTo>
                  <a:cubicBezTo>
                    <a:pt x="4317" y="4562"/>
                    <a:pt x="4347" y="4532"/>
                    <a:pt x="4377" y="4502"/>
                  </a:cubicBezTo>
                  <a:cubicBezTo>
                    <a:pt x="5137" y="3438"/>
                    <a:pt x="4377" y="1644"/>
                    <a:pt x="3526" y="884"/>
                  </a:cubicBezTo>
                  <a:cubicBezTo>
                    <a:pt x="3010" y="459"/>
                    <a:pt x="2402" y="216"/>
                    <a:pt x="1763" y="64"/>
                  </a:cubicBezTo>
                  <a:cubicBezTo>
                    <a:pt x="1615" y="24"/>
                    <a:pt x="1437" y="1"/>
                    <a:pt x="1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8" name="Google Shape;23051;p77">
              <a:extLst>
                <a:ext uri="{FF2B5EF4-FFF2-40B4-BE49-F238E27FC236}">
                  <a16:creationId xmlns:a16="http://schemas.microsoft.com/office/drawing/2014/main" id="{8CFCCB9C-EFEF-1965-A472-4F8BDDBD7002}"/>
                </a:ext>
              </a:extLst>
            </p:cNvPr>
            <p:cNvSpPr/>
            <p:nvPr/>
          </p:nvSpPr>
          <p:spPr>
            <a:xfrm flipH="1">
              <a:off x="2076213" y="4002275"/>
              <a:ext cx="144400" cy="87325"/>
            </a:xfrm>
            <a:custGeom>
              <a:avLst/>
              <a:gdLst/>
              <a:ahLst/>
              <a:cxnLst/>
              <a:rect l="l" t="t" r="r" b="b"/>
              <a:pathLst>
                <a:path w="5776" h="3493" extrusionOk="0">
                  <a:moveTo>
                    <a:pt x="3070" y="1"/>
                  </a:moveTo>
                  <a:cubicBezTo>
                    <a:pt x="2037" y="1"/>
                    <a:pt x="1095" y="396"/>
                    <a:pt x="395" y="1186"/>
                  </a:cubicBezTo>
                  <a:cubicBezTo>
                    <a:pt x="213" y="1429"/>
                    <a:pt x="0" y="1794"/>
                    <a:pt x="31" y="2098"/>
                  </a:cubicBezTo>
                  <a:cubicBezTo>
                    <a:pt x="31" y="2128"/>
                    <a:pt x="61" y="2219"/>
                    <a:pt x="61" y="2250"/>
                  </a:cubicBezTo>
                  <a:cubicBezTo>
                    <a:pt x="61" y="2280"/>
                    <a:pt x="92" y="2311"/>
                    <a:pt x="152" y="2371"/>
                  </a:cubicBezTo>
                  <a:cubicBezTo>
                    <a:pt x="152" y="2402"/>
                    <a:pt x="183" y="2402"/>
                    <a:pt x="183" y="2402"/>
                  </a:cubicBezTo>
                  <a:cubicBezTo>
                    <a:pt x="274" y="2554"/>
                    <a:pt x="426" y="2675"/>
                    <a:pt x="517" y="2797"/>
                  </a:cubicBezTo>
                  <a:cubicBezTo>
                    <a:pt x="1011" y="3270"/>
                    <a:pt x="1784" y="3493"/>
                    <a:pt x="2524" y="3493"/>
                  </a:cubicBezTo>
                  <a:cubicBezTo>
                    <a:pt x="2877" y="3493"/>
                    <a:pt x="3222" y="3442"/>
                    <a:pt x="3526" y="3344"/>
                  </a:cubicBezTo>
                  <a:cubicBezTo>
                    <a:pt x="3861" y="3222"/>
                    <a:pt x="4165" y="3101"/>
                    <a:pt x="4438" y="2858"/>
                  </a:cubicBezTo>
                  <a:cubicBezTo>
                    <a:pt x="4590" y="2827"/>
                    <a:pt x="4742" y="2675"/>
                    <a:pt x="4894" y="2523"/>
                  </a:cubicBezTo>
                  <a:cubicBezTo>
                    <a:pt x="5259" y="2189"/>
                    <a:pt x="5776" y="1216"/>
                    <a:pt x="5228" y="760"/>
                  </a:cubicBezTo>
                  <a:cubicBezTo>
                    <a:pt x="4620" y="244"/>
                    <a:pt x="3830" y="61"/>
                    <a:pt x="30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39" name="Google Shape;23052;p77">
              <a:extLst>
                <a:ext uri="{FF2B5EF4-FFF2-40B4-BE49-F238E27FC236}">
                  <a16:creationId xmlns:a16="http://schemas.microsoft.com/office/drawing/2014/main" id="{84AE55AA-B24C-F2DA-9151-2572335654DF}"/>
                </a:ext>
              </a:extLst>
            </p:cNvPr>
            <p:cNvSpPr/>
            <p:nvPr/>
          </p:nvSpPr>
          <p:spPr>
            <a:xfrm flipH="1">
              <a:off x="2079263" y="4053150"/>
              <a:ext cx="100325" cy="131250"/>
            </a:xfrm>
            <a:custGeom>
              <a:avLst/>
              <a:gdLst/>
              <a:ahLst/>
              <a:cxnLst/>
              <a:rect l="l" t="t" r="r" b="b"/>
              <a:pathLst>
                <a:path w="4013" h="5250" extrusionOk="0">
                  <a:moveTo>
                    <a:pt x="2855" y="0"/>
                  </a:moveTo>
                  <a:cubicBezTo>
                    <a:pt x="1477" y="0"/>
                    <a:pt x="509" y="1306"/>
                    <a:pt x="153" y="2525"/>
                  </a:cubicBezTo>
                  <a:cubicBezTo>
                    <a:pt x="1" y="3102"/>
                    <a:pt x="92" y="3862"/>
                    <a:pt x="335" y="4379"/>
                  </a:cubicBezTo>
                  <a:cubicBezTo>
                    <a:pt x="457" y="4683"/>
                    <a:pt x="700" y="5139"/>
                    <a:pt x="1065" y="5230"/>
                  </a:cubicBezTo>
                  <a:cubicBezTo>
                    <a:pt x="1125" y="5243"/>
                    <a:pt x="1189" y="5249"/>
                    <a:pt x="1256" y="5249"/>
                  </a:cubicBezTo>
                  <a:cubicBezTo>
                    <a:pt x="1494" y="5249"/>
                    <a:pt x="1763" y="5173"/>
                    <a:pt x="1976" y="5078"/>
                  </a:cubicBezTo>
                  <a:cubicBezTo>
                    <a:pt x="2189" y="4957"/>
                    <a:pt x="2432" y="4835"/>
                    <a:pt x="2615" y="4683"/>
                  </a:cubicBezTo>
                  <a:cubicBezTo>
                    <a:pt x="3071" y="4349"/>
                    <a:pt x="3405" y="3893"/>
                    <a:pt x="3679" y="3376"/>
                  </a:cubicBezTo>
                  <a:cubicBezTo>
                    <a:pt x="3983" y="2829"/>
                    <a:pt x="4013" y="2008"/>
                    <a:pt x="3891" y="1431"/>
                  </a:cubicBezTo>
                  <a:cubicBezTo>
                    <a:pt x="3831" y="1005"/>
                    <a:pt x="3557" y="2"/>
                    <a:pt x="2949" y="2"/>
                  </a:cubicBezTo>
                  <a:cubicBezTo>
                    <a:pt x="2918" y="1"/>
                    <a:pt x="2886" y="0"/>
                    <a:pt x="28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0" name="Google Shape;23053;p77">
              <a:extLst>
                <a:ext uri="{FF2B5EF4-FFF2-40B4-BE49-F238E27FC236}">
                  <a16:creationId xmlns:a16="http://schemas.microsoft.com/office/drawing/2014/main" id="{31483666-FFD8-C3E5-C855-D5A6A15D43FB}"/>
                </a:ext>
              </a:extLst>
            </p:cNvPr>
            <p:cNvSpPr/>
            <p:nvPr/>
          </p:nvSpPr>
          <p:spPr>
            <a:xfrm flipH="1">
              <a:off x="1924238" y="4018425"/>
              <a:ext cx="164925" cy="157375"/>
            </a:xfrm>
            <a:custGeom>
              <a:avLst/>
              <a:gdLst/>
              <a:ahLst/>
              <a:cxnLst/>
              <a:rect l="l" t="t" r="r" b="b"/>
              <a:pathLst>
                <a:path w="6597" h="6295" extrusionOk="0">
                  <a:moveTo>
                    <a:pt x="1477" y="0"/>
                  </a:moveTo>
                  <a:cubicBezTo>
                    <a:pt x="1020" y="0"/>
                    <a:pt x="528" y="99"/>
                    <a:pt x="396" y="418"/>
                  </a:cubicBezTo>
                  <a:cubicBezTo>
                    <a:pt x="1" y="1239"/>
                    <a:pt x="122" y="2181"/>
                    <a:pt x="366" y="2972"/>
                  </a:cubicBezTo>
                  <a:cubicBezTo>
                    <a:pt x="700" y="4187"/>
                    <a:pt x="1581" y="5130"/>
                    <a:pt x="2676" y="5738"/>
                  </a:cubicBezTo>
                  <a:cubicBezTo>
                    <a:pt x="3323" y="6088"/>
                    <a:pt x="4041" y="6295"/>
                    <a:pt x="4747" y="6295"/>
                  </a:cubicBezTo>
                  <a:cubicBezTo>
                    <a:pt x="4837" y="6295"/>
                    <a:pt x="4927" y="6292"/>
                    <a:pt x="5016" y="6285"/>
                  </a:cubicBezTo>
                  <a:cubicBezTo>
                    <a:pt x="5229" y="6285"/>
                    <a:pt x="5776" y="6194"/>
                    <a:pt x="6019" y="6042"/>
                  </a:cubicBezTo>
                  <a:cubicBezTo>
                    <a:pt x="6050" y="6011"/>
                    <a:pt x="6080" y="5981"/>
                    <a:pt x="6080" y="5890"/>
                  </a:cubicBezTo>
                  <a:cubicBezTo>
                    <a:pt x="6597" y="4157"/>
                    <a:pt x="5867" y="2364"/>
                    <a:pt x="4499" y="1148"/>
                  </a:cubicBezTo>
                  <a:cubicBezTo>
                    <a:pt x="3861" y="570"/>
                    <a:pt x="2980" y="266"/>
                    <a:pt x="2189" y="84"/>
                  </a:cubicBezTo>
                  <a:cubicBezTo>
                    <a:pt x="2027" y="38"/>
                    <a:pt x="1758" y="0"/>
                    <a:pt x="1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1" name="Google Shape;23054;p77">
              <a:extLst>
                <a:ext uri="{FF2B5EF4-FFF2-40B4-BE49-F238E27FC236}">
                  <a16:creationId xmlns:a16="http://schemas.microsoft.com/office/drawing/2014/main" id="{5502C5EE-66B3-0A6E-6BF0-CAF7688FFE4A}"/>
                </a:ext>
              </a:extLst>
            </p:cNvPr>
            <p:cNvSpPr/>
            <p:nvPr/>
          </p:nvSpPr>
          <p:spPr>
            <a:xfrm flipH="1">
              <a:off x="1950063" y="3915450"/>
              <a:ext cx="137575" cy="138625"/>
            </a:xfrm>
            <a:custGeom>
              <a:avLst/>
              <a:gdLst/>
              <a:ahLst/>
              <a:cxnLst/>
              <a:rect l="l" t="t" r="r" b="b"/>
              <a:pathLst>
                <a:path w="5503" h="5545" extrusionOk="0">
                  <a:moveTo>
                    <a:pt x="4059" y="1"/>
                  </a:moveTo>
                  <a:cubicBezTo>
                    <a:pt x="3169" y="1"/>
                    <a:pt x="2184" y="438"/>
                    <a:pt x="1581" y="890"/>
                  </a:cubicBezTo>
                  <a:cubicBezTo>
                    <a:pt x="760" y="1559"/>
                    <a:pt x="183" y="2622"/>
                    <a:pt x="61" y="3686"/>
                  </a:cubicBezTo>
                  <a:cubicBezTo>
                    <a:pt x="1" y="4173"/>
                    <a:pt x="1" y="5054"/>
                    <a:pt x="517" y="5297"/>
                  </a:cubicBezTo>
                  <a:cubicBezTo>
                    <a:pt x="841" y="5469"/>
                    <a:pt x="1204" y="5545"/>
                    <a:pt x="1581" y="5545"/>
                  </a:cubicBezTo>
                  <a:cubicBezTo>
                    <a:pt x="2405" y="5545"/>
                    <a:pt x="3294" y="5181"/>
                    <a:pt x="3982" y="4659"/>
                  </a:cubicBezTo>
                  <a:cubicBezTo>
                    <a:pt x="4256" y="4385"/>
                    <a:pt x="4499" y="4142"/>
                    <a:pt x="4712" y="3869"/>
                  </a:cubicBezTo>
                  <a:cubicBezTo>
                    <a:pt x="5198" y="3109"/>
                    <a:pt x="5502" y="2258"/>
                    <a:pt x="5502" y="1346"/>
                  </a:cubicBezTo>
                  <a:cubicBezTo>
                    <a:pt x="5502" y="1011"/>
                    <a:pt x="5411" y="434"/>
                    <a:pt x="5077" y="252"/>
                  </a:cubicBezTo>
                  <a:cubicBezTo>
                    <a:pt x="4776" y="74"/>
                    <a:pt x="4425" y="1"/>
                    <a:pt x="4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2" name="Google Shape;23055;p77">
              <a:extLst>
                <a:ext uri="{FF2B5EF4-FFF2-40B4-BE49-F238E27FC236}">
                  <a16:creationId xmlns:a16="http://schemas.microsoft.com/office/drawing/2014/main" id="{F88B5A46-2B2E-5C4E-A707-0AA2045C9741}"/>
                </a:ext>
              </a:extLst>
            </p:cNvPr>
            <p:cNvSpPr/>
            <p:nvPr/>
          </p:nvSpPr>
          <p:spPr>
            <a:xfrm flipH="1">
              <a:off x="973613" y="4400975"/>
              <a:ext cx="177825" cy="134300"/>
            </a:xfrm>
            <a:custGeom>
              <a:avLst/>
              <a:gdLst/>
              <a:ahLst/>
              <a:cxnLst/>
              <a:rect l="l" t="t" r="r" b="b"/>
              <a:pathLst>
                <a:path w="7113" h="5372" extrusionOk="0">
                  <a:moveTo>
                    <a:pt x="4624" y="0"/>
                  </a:moveTo>
                  <a:cubicBezTo>
                    <a:pt x="3634" y="0"/>
                    <a:pt x="2588" y="360"/>
                    <a:pt x="1915" y="831"/>
                  </a:cubicBezTo>
                  <a:cubicBezTo>
                    <a:pt x="1034" y="1378"/>
                    <a:pt x="456" y="2290"/>
                    <a:pt x="182" y="3293"/>
                  </a:cubicBezTo>
                  <a:cubicBezTo>
                    <a:pt x="91" y="3749"/>
                    <a:pt x="0" y="4418"/>
                    <a:pt x="304" y="4813"/>
                  </a:cubicBezTo>
                  <a:cubicBezTo>
                    <a:pt x="578" y="5147"/>
                    <a:pt x="1094" y="5238"/>
                    <a:pt x="1489" y="5299"/>
                  </a:cubicBezTo>
                  <a:cubicBezTo>
                    <a:pt x="1732" y="5349"/>
                    <a:pt x="1982" y="5372"/>
                    <a:pt x="2232" y="5372"/>
                  </a:cubicBezTo>
                  <a:cubicBezTo>
                    <a:pt x="2893" y="5372"/>
                    <a:pt x="3561" y="5215"/>
                    <a:pt x="4134" y="4995"/>
                  </a:cubicBezTo>
                  <a:cubicBezTo>
                    <a:pt x="4499" y="4843"/>
                    <a:pt x="4803" y="4691"/>
                    <a:pt x="5046" y="4478"/>
                  </a:cubicBezTo>
                  <a:cubicBezTo>
                    <a:pt x="5593" y="4022"/>
                    <a:pt x="6018" y="3475"/>
                    <a:pt x="6383" y="2867"/>
                  </a:cubicBezTo>
                  <a:cubicBezTo>
                    <a:pt x="6657" y="2442"/>
                    <a:pt x="7113" y="1317"/>
                    <a:pt x="6687" y="831"/>
                  </a:cubicBezTo>
                  <a:cubicBezTo>
                    <a:pt x="6185" y="234"/>
                    <a:pt x="5423" y="0"/>
                    <a:pt x="462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3" name="Google Shape;23056;p77">
              <a:extLst>
                <a:ext uri="{FF2B5EF4-FFF2-40B4-BE49-F238E27FC236}">
                  <a16:creationId xmlns:a16="http://schemas.microsoft.com/office/drawing/2014/main" id="{A4D7F28B-DE41-E8A6-C31B-6C94DA04429B}"/>
                </a:ext>
              </a:extLst>
            </p:cNvPr>
            <p:cNvSpPr/>
            <p:nvPr/>
          </p:nvSpPr>
          <p:spPr>
            <a:xfrm flipH="1">
              <a:off x="1564038" y="4053925"/>
              <a:ext cx="115525" cy="105075"/>
            </a:xfrm>
            <a:custGeom>
              <a:avLst/>
              <a:gdLst/>
              <a:ahLst/>
              <a:cxnLst/>
              <a:rect l="l" t="t" r="r" b="b"/>
              <a:pathLst>
                <a:path w="4621" h="4203" extrusionOk="0">
                  <a:moveTo>
                    <a:pt x="1413" y="1"/>
                  </a:moveTo>
                  <a:cubicBezTo>
                    <a:pt x="1111" y="1"/>
                    <a:pt x="769" y="71"/>
                    <a:pt x="578" y="305"/>
                  </a:cubicBezTo>
                  <a:cubicBezTo>
                    <a:pt x="0" y="1065"/>
                    <a:pt x="456" y="2494"/>
                    <a:pt x="1034" y="3163"/>
                  </a:cubicBezTo>
                  <a:cubicBezTo>
                    <a:pt x="1459" y="3649"/>
                    <a:pt x="2037" y="4014"/>
                    <a:pt x="2675" y="4135"/>
                  </a:cubicBezTo>
                  <a:cubicBezTo>
                    <a:pt x="2805" y="4174"/>
                    <a:pt x="2969" y="4202"/>
                    <a:pt x="3137" y="4202"/>
                  </a:cubicBezTo>
                  <a:cubicBezTo>
                    <a:pt x="3362" y="4202"/>
                    <a:pt x="3595" y="4153"/>
                    <a:pt x="3769" y="4014"/>
                  </a:cubicBezTo>
                  <a:cubicBezTo>
                    <a:pt x="3800" y="4014"/>
                    <a:pt x="3800" y="4014"/>
                    <a:pt x="3860" y="3983"/>
                  </a:cubicBezTo>
                  <a:cubicBezTo>
                    <a:pt x="4620" y="3071"/>
                    <a:pt x="3952" y="1521"/>
                    <a:pt x="3252" y="792"/>
                  </a:cubicBezTo>
                  <a:cubicBezTo>
                    <a:pt x="2827" y="427"/>
                    <a:pt x="2341" y="153"/>
                    <a:pt x="1763" y="32"/>
                  </a:cubicBezTo>
                  <a:cubicBezTo>
                    <a:pt x="1663" y="14"/>
                    <a:pt x="1541" y="1"/>
                    <a:pt x="1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4" name="Google Shape;23057;p77">
              <a:extLst>
                <a:ext uri="{FF2B5EF4-FFF2-40B4-BE49-F238E27FC236}">
                  <a16:creationId xmlns:a16="http://schemas.microsoft.com/office/drawing/2014/main" id="{4575AABC-54F6-5346-D868-2B094445B811}"/>
                </a:ext>
              </a:extLst>
            </p:cNvPr>
            <p:cNvSpPr/>
            <p:nvPr/>
          </p:nvSpPr>
          <p:spPr>
            <a:xfrm flipH="1">
              <a:off x="1589113" y="4142850"/>
              <a:ext cx="105650" cy="70125"/>
            </a:xfrm>
            <a:custGeom>
              <a:avLst/>
              <a:gdLst/>
              <a:ahLst/>
              <a:cxnLst/>
              <a:rect l="l" t="t" r="r" b="b"/>
              <a:pathLst>
                <a:path w="4226" h="2805" extrusionOk="0">
                  <a:moveTo>
                    <a:pt x="2681" y="0"/>
                  </a:moveTo>
                  <a:cubicBezTo>
                    <a:pt x="2183" y="0"/>
                    <a:pt x="1666" y="162"/>
                    <a:pt x="1277" y="396"/>
                  </a:cubicBezTo>
                  <a:cubicBezTo>
                    <a:pt x="760" y="700"/>
                    <a:pt x="0" y="1612"/>
                    <a:pt x="365" y="2250"/>
                  </a:cubicBezTo>
                  <a:cubicBezTo>
                    <a:pt x="596" y="2674"/>
                    <a:pt x="1146" y="2805"/>
                    <a:pt x="1680" y="2805"/>
                  </a:cubicBezTo>
                  <a:cubicBezTo>
                    <a:pt x="1987" y="2805"/>
                    <a:pt x="2290" y="2761"/>
                    <a:pt x="2523" y="2706"/>
                  </a:cubicBezTo>
                  <a:cubicBezTo>
                    <a:pt x="2736" y="2676"/>
                    <a:pt x="2949" y="2524"/>
                    <a:pt x="3131" y="2402"/>
                  </a:cubicBezTo>
                  <a:cubicBezTo>
                    <a:pt x="3344" y="2189"/>
                    <a:pt x="3556" y="1976"/>
                    <a:pt x="3708" y="1764"/>
                  </a:cubicBezTo>
                  <a:cubicBezTo>
                    <a:pt x="3891" y="1460"/>
                    <a:pt x="4225" y="852"/>
                    <a:pt x="3921" y="517"/>
                  </a:cubicBezTo>
                  <a:cubicBezTo>
                    <a:pt x="3610" y="147"/>
                    <a:pt x="3154" y="0"/>
                    <a:pt x="2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5" name="Google Shape;23058;p77">
              <a:extLst>
                <a:ext uri="{FF2B5EF4-FFF2-40B4-BE49-F238E27FC236}">
                  <a16:creationId xmlns:a16="http://schemas.microsoft.com/office/drawing/2014/main" id="{86FDCBF5-CCA5-F856-4AE4-0DA9988A2506}"/>
                </a:ext>
              </a:extLst>
            </p:cNvPr>
            <p:cNvSpPr/>
            <p:nvPr/>
          </p:nvSpPr>
          <p:spPr>
            <a:xfrm flipH="1">
              <a:off x="1466788" y="4076200"/>
              <a:ext cx="144400" cy="100700"/>
            </a:xfrm>
            <a:custGeom>
              <a:avLst/>
              <a:gdLst/>
              <a:ahLst/>
              <a:cxnLst/>
              <a:rect l="l" t="t" r="r" b="b"/>
              <a:pathLst>
                <a:path w="5776" h="4028" extrusionOk="0">
                  <a:moveTo>
                    <a:pt x="3816" y="1"/>
                  </a:moveTo>
                  <a:cubicBezTo>
                    <a:pt x="3625" y="1"/>
                    <a:pt x="3435" y="18"/>
                    <a:pt x="3253" y="53"/>
                  </a:cubicBezTo>
                  <a:cubicBezTo>
                    <a:pt x="2280" y="205"/>
                    <a:pt x="1490" y="691"/>
                    <a:pt x="913" y="1512"/>
                  </a:cubicBezTo>
                  <a:cubicBezTo>
                    <a:pt x="639" y="1876"/>
                    <a:pt x="1" y="3062"/>
                    <a:pt x="548" y="3487"/>
                  </a:cubicBezTo>
                  <a:cubicBezTo>
                    <a:pt x="1013" y="3865"/>
                    <a:pt x="1618" y="4028"/>
                    <a:pt x="2231" y="4028"/>
                  </a:cubicBezTo>
                  <a:cubicBezTo>
                    <a:pt x="2901" y="4028"/>
                    <a:pt x="3581" y="3835"/>
                    <a:pt x="4104" y="3518"/>
                  </a:cubicBezTo>
                  <a:cubicBezTo>
                    <a:pt x="4195" y="3487"/>
                    <a:pt x="4317" y="3396"/>
                    <a:pt x="4378" y="3335"/>
                  </a:cubicBezTo>
                  <a:cubicBezTo>
                    <a:pt x="5077" y="2728"/>
                    <a:pt x="5776" y="1724"/>
                    <a:pt x="5685" y="843"/>
                  </a:cubicBezTo>
                  <a:cubicBezTo>
                    <a:pt x="5776" y="661"/>
                    <a:pt x="5259" y="357"/>
                    <a:pt x="5168" y="326"/>
                  </a:cubicBezTo>
                  <a:cubicBezTo>
                    <a:pt x="4777" y="109"/>
                    <a:pt x="4293" y="1"/>
                    <a:pt x="3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6" name="Google Shape;23059;p77">
              <a:extLst>
                <a:ext uri="{FF2B5EF4-FFF2-40B4-BE49-F238E27FC236}">
                  <a16:creationId xmlns:a16="http://schemas.microsoft.com/office/drawing/2014/main" id="{F34D25E9-C0B4-D5FA-750C-50E66BB374E9}"/>
                </a:ext>
              </a:extLst>
            </p:cNvPr>
            <p:cNvSpPr/>
            <p:nvPr/>
          </p:nvSpPr>
          <p:spPr>
            <a:xfrm flipH="1">
              <a:off x="1516163" y="4129750"/>
              <a:ext cx="93500" cy="82050"/>
            </a:xfrm>
            <a:custGeom>
              <a:avLst/>
              <a:gdLst/>
              <a:ahLst/>
              <a:cxnLst/>
              <a:rect l="l" t="t" r="r" b="b"/>
              <a:pathLst>
                <a:path w="3740" h="3282" extrusionOk="0">
                  <a:moveTo>
                    <a:pt x="1136" y="1"/>
                  </a:moveTo>
                  <a:cubicBezTo>
                    <a:pt x="729" y="1"/>
                    <a:pt x="267" y="95"/>
                    <a:pt x="183" y="494"/>
                  </a:cubicBezTo>
                  <a:cubicBezTo>
                    <a:pt x="0" y="1589"/>
                    <a:pt x="791" y="2774"/>
                    <a:pt x="1824" y="3108"/>
                  </a:cubicBezTo>
                  <a:cubicBezTo>
                    <a:pt x="2030" y="3183"/>
                    <a:pt x="2399" y="3281"/>
                    <a:pt x="2736" y="3281"/>
                  </a:cubicBezTo>
                  <a:cubicBezTo>
                    <a:pt x="2946" y="3281"/>
                    <a:pt x="3143" y="3244"/>
                    <a:pt x="3283" y="3139"/>
                  </a:cubicBezTo>
                  <a:lnTo>
                    <a:pt x="3405" y="3048"/>
                  </a:lnTo>
                  <a:cubicBezTo>
                    <a:pt x="3739" y="2409"/>
                    <a:pt x="3435" y="1589"/>
                    <a:pt x="3101" y="1041"/>
                  </a:cubicBezTo>
                  <a:cubicBezTo>
                    <a:pt x="2827" y="525"/>
                    <a:pt x="2159" y="160"/>
                    <a:pt x="1611" y="38"/>
                  </a:cubicBezTo>
                  <a:cubicBezTo>
                    <a:pt x="1490" y="20"/>
                    <a:pt x="1318" y="1"/>
                    <a:pt x="11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7" name="Google Shape;23060;p77">
              <a:extLst>
                <a:ext uri="{FF2B5EF4-FFF2-40B4-BE49-F238E27FC236}">
                  <a16:creationId xmlns:a16="http://schemas.microsoft.com/office/drawing/2014/main" id="{D91EB9FA-C25D-ABC9-23E4-E2600D7972A8}"/>
                </a:ext>
              </a:extLst>
            </p:cNvPr>
            <p:cNvSpPr/>
            <p:nvPr/>
          </p:nvSpPr>
          <p:spPr>
            <a:xfrm flipH="1">
              <a:off x="1566313" y="4160325"/>
              <a:ext cx="60825" cy="86650"/>
            </a:xfrm>
            <a:custGeom>
              <a:avLst/>
              <a:gdLst/>
              <a:ahLst/>
              <a:cxnLst/>
              <a:rect l="l" t="t" r="r" b="b"/>
              <a:pathLst>
                <a:path w="2433" h="3466" extrusionOk="0">
                  <a:moveTo>
                    <a:pt x="1520" y="1"/>
                  </a:moveTo>
                  <a:cubicBezTo>
                    <a:pt x="183" y="578"/>
                    <a:pt x="0" y="2402"/>
                    <a:pt x="851" y="3466"/>
                  </a:cubicBezTo>
                  <a:cubicBezTo>
                    <a:pt x="912" y="3405"/>
                    <a:pt x="1034" y="3344"/>
                    <a:pt x="1095" y="3253"/>
                  </a:cubicBezTo>
                  <a:cubicBezTo>
                    <a:pt x="2037" y="2554"/>
                    <a:pt x="2432" y="973"/>
                    <a:pt x="15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8" name="Google Shape;23061;p77">
              <a:extLst>
                <a:ext uri="{FF2B5EF4-FFF2-40B4-BE49-F238E27FC236}">
                  <a16:creationId xmlns:a16="http://schemas.microsoft.com/office/drawing/2014/main" id="{C98F6AD3-0EF9-5B91-5D2C-D520EBFE964E}"/>
                </a:ext>
              </a:extLst>
            </p:cNvPr>
            <p:cNvSpPr/>
            <p:nvPr/>
          </p:nvSpPr>
          <p:spPr>
            <a:xfrm flipH="1">
              <a:off x="1513888" y="4264450"/>
              <a:ext cx="117800" cy="84650"/>
            </a:xfrm>
            <a:custGeom>
              <a:avLst/>
              <a:gdLst/>
              <a:ahLst/>
              <a:cxnLst/>
              <a:rect l="l" t="t" r="r" b="b"/>
              <a:pathLst>
                <a:path w="4712" h="3386" extrusionOk="0">
                  <a:moveTo>
                    <a:pt x="2765" y="1"/>
                  </a:moveTo>
                  <a:cubicBezTo>
                    <a:pt x="2345" y="1"/>
                    <a:pt x="1925" y="95"/>
                    <a:pt x="1581" y="274"/>
                  </a:cubicBezTo>
                  <a:cubicBezTo>
                    <a:pt x="1064" y="547"/>
                    <a:pt x="578" y="1003"/>
                    <a:pt x="334" y="1581"/>
                  </a:cubicBezTo>
                  <a:cubicBezTo>
                    <a:pt x="182" y="1915"/>
                    <a:pt x="0" y="2432"/>
                    <a:pt x="213" y="2827"/>
                  </a:cubicBezTo>
                  <a:cubicBezTo>
                    <a:pt x="475" y="3243"/>
                    <a:pt x="1010" y="3385"/>
                    <a:pt x="1565" y="3385"/>
                  </a:cubicBezTo>
                  <a:cubicBezTo>
                    <a:pt x="2105" y="3385"/>
                    <a:pt x="2664" y="3250"/>
                    <a:pt x="3009" y="3100"/>
                  </a:cubicBezTo>
                  <a:cubicBezTo>
                    <a:pt x="3192" y="3009"/>
                    <a:pt x="3344" y="2888"/>
                    <a:pt x="3496" y="2796"/>
                  </a:cubicBezTo>
                  <a:cubicBezTo>
                    <a:pt x="3799" y="2553"/>
                    <a:pt x="4012" y="2249"/>
                    <a:pt x="4255" y="1945"/>
                  </a:cubicBezTo>
                  <a:cubicBezTo>
                    <a:pt x="4407" y="1733"/>
                    <a:pt x="4711" y="1033"/>
                    <a:pt x="4468" y="729"/>
                  </a:cubicBezTo>
                  <a:cubicBezTo>
                    <a:pt x="4080" y="230"/>
                    <a:pt x="3421" y="1"/>
                    <a:pt x="27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49" name="Google Shape;23062;p77">
              <a:extLst>
                <a:ext uri="{FF2B5EF4-FFF2-40B4-BE49-F238E27FC236}">
                  <a16:creationId xmlns:a16="http://schemas.microsoft.com/office/drawing/2014/main" id="{48FD4FA4-E56B-8518-0889-671C5E511BB0}"/>
                </a:ext>
              </a:extLst>
            </p:cNvPr>
            <p:cNvSpPr/>
            <p:nvPr/>
          </p:nvSpPr>
          <p:spPr>
            <a:xfrm flipH="1">
              <a:off x="1499538" y="4288575"/>
              <a:ext cx="71350" cy="97575"/>
            </a:xfrm>
            <a:custGeom>
              <a:avLst/>
              <a:gdLst/>
              <a:ahLst/>
              <a:cxnLst/>
              <a:rect l="l" t="t" r="r" b="b"/>
              <a:pathLst>
                <a:path w="2854" h="3903" extrusionOk="0">
                  <a:moveTo>
                    <a:pt x="1771" y="0"/>
                  </a:moveTo>
                  <a:cubicBezTo>
                    <a:pt x="1738" y="0"/>
                    <a:pt x="1705" y="3"/>
                    <a:pt x="1671" y="8"/>
                  </a:cubicBezTo>
                  <a:cubicBezTo>
                    <a:pt x="760" y="99"/>
                    <a:pt x="121" y="1223"/>
                    <a:pt x="30" y="2044"/>
                  </a:cubicBezTo>
                  <a:cubicBezTo>
                    <a:pt x="1" y="2545"/>
                    <a:pt x="257" y="3902"/>
                    <a:pt x="964" y="3902"/>
                  </a:cubicBezTo>
                  <a:cubicBezTo>
                    <a:pt x="987" y="3902"/>
                    <a:pt x="1010" y="3901"/>
                    <a:pt x="1033" y="3898"/>
                  </a:cubicBezTo>
                  <a:cubicBezTo>
                    <a:pt x="1337" y="3898"/>
                    <a:pt x="1580" y="3746"/>
                    <a:pt x="1823" y="3594"/>
                  </a:cubicBezTo>
                  <a:cubicBezTo>
                    <a:pt x="2340" y="3230"/>
                    <a:pt x="2705" y="2500"/>
                    <a:pt x="2766" y="1892"/>
                  </a:cubicBezTo>
                  <a:cubicBezTo>
                    <a:pt x="2853" y="1309"/>
                    <a:pt x="2521" y="0"/>
                    <a:pt x="17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0" name="Google Shape;23063;p77">
              <a:extLst>
                <a:ext uri="{FF2B5EF4-FFF2-40B4-BE49-F238E27FC236}">
                  <a16:creationId xmlns:a16="http://schemas.microsoft.com/office/drawing/2014/main" id="{14179307-108B-AD43-1B20-AACAAFAB6382}"/>
                </a:ext>
              </a:extLst>
            </p:cNvPr>
            <p:cNvSpPr/>
            <p:nvPr/>
          </p:nvSpPr>
          <p:spPr>
            <a:xfrm flipH="1">
              <a:off x="1516938" y="4225850"/>
              <a:ext cx="77525" cy="64900"/>
            </a:xfrm>
            <a:custGeom>
              <a:avLst/>
              <a:gdLst/>
              <a:ahLst/>
              <a:cxnLst/>
              <a:rect l="l" t="t" r="r" b="b"/>
              <a:pathLst>
                <a:path w="3101" h="2596" extrusionOk="0">
                  <a:moveTo>
                    <a:pt x="852" y="0"/>
                  </a:moveTo>
                  <a:cubicBezTo>
                    <a:pt x="625" y="0"/>
                    <a:pt x="432" y="73"/>
                    <a:pt x="335" y="267"/>
                  </a:cubicBezTo>
                  <a:cubicBezTo>
                    <a:pt x="0" y="997"/>
                    <a:pt x="456" y="1787"/>
                    <a:pt x="1003" y="2243"/>
                  </a:cubicBezTo>
                  <a:cubicBezTo>
                    <a:pt x="1257" y="2438"/>
                    <a:pt x="1647" y="2595"/>
                    <a:pt x="2015" y="2595"/>
                  </a:cubicBezTo>
                  <a:cubicBezTo>
                    <a:pt x="2221" y="2595"/>
                    <a:pt x="2420" y="2546"/>
                    <a:pt x="2584" y="2425"/>
                  </a:cubicBezTo>
                  <a:cubicBezTo>
                    <a:pt x="3101" y="1970"/>
                    <a:pt x="2584" y="906"/>
                    <a:pt x="2189" y="541"/>
                  </a:cubicBezTo>
                  <a:cubicBezTo>
                    <a:pt x="1982" y="334"/>
                    <a:pt x="1338" y="0"/>
                    <a:pt x="8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1" name="Google Shape;23064;p77">
              <a:extLst>
                <a:ext uri="{FF2B5EF4-FFF2-40B4-BE49-F238E27FC236}">
                  <a16:creationId xmlns:a16="http://schemas.microsoft.com/office/drawing/2014/main" id="{1BFA7782-3DA6-4520-A4BB-5047508F5E41}"/>
                </a:ext>
              </a:extLst>
            </p:cNvPr>
            <p:cNvSpPr/>
            <p:nvPr/>
          </p:nvSpPr>
          <p:spPr>
            <a:xfrm flipH="1">
              <a:off x="908263" y="4222100"/>
              <a:ext cx="87400" cy="75600"/>
            </a:xfrm>
            <a:custGeom>
              <a:avLst/>
              <a:gdLst/>
              <a:ahLst/>
              <a:cxnLst/>
              <a:rect l="l" t="t" r="r" b="b"/>
              <a:pathLst>
                <a:path w="3496" h="3024" extrusionOk="0">
                  <a:moveTo>
                    <a:pt x="1052" y="0"/>
                  </a:moveTo>
                  <a:cubicBezTo>
                    <a:pt x="805" y="0"/>
                    <a:pt x="585" y="72"/>
                    <a:pt x="456" y="265"/>
                  </a:cubicBezTo>
                  <a:cubicBezTo>
                    <a:pt x="0" y="904"/>
                    <a:pt x="517" y="1907"/>
                    <a:pt x="912" y="2393"/>
                  </a:cubicBezTo>
                  <a:cubicBezTo>
                    <a:pt x="1186" y="2727"/>
                    <a:pt x="1672" y="2910"/>
                    <a:pt x="2098" y="3001"/>
                  </a:cubicBezTo>
                  <a:cubicBezTo>
                    <a:pt x="2189" y="3013"/>
                    <a:pt x="2312" y="3024"/>
                    <a:pt x="2440" y="3024"/>
                  </a:cubicBezTo>
                  <a:cubicBezTo>
                    <a:pt x="2651" y="3024"/>
                    <a:pt x="2877" y="2993"/>
                    <a:pt x="3009" y="2879"/>
                  </a:cubicBezTo>
                  <a:cubicBezTo>
                    <a:pt x="3009" y="2849"/>
                    <a:pt x="3040" y="2819"/>
                    <a:pt x="3101" y="2758"/>
                  </a:cubicBezTo>
                  <a:cubicBezTo>
                    <a:pt x="3496" y="1937"/>
                    <a:pt x="3009" y="904"/>
                    <a:pt x="2280" y="417"/>
                  </a:cubicBezTo>
                  <a:cubicBezTo>
                    <a:pt x="2044" y="241"/>
                    <a:pt x="1503" y="0"/>
                    <a:pt x="105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2" name="Google Shape;23065;p77">
              <a:extLst>
                <a:ext uri="{FF2B5EF4-FFF2-40B4-BE49-F238E27FC236}">
                  <a16:creationId xmlns:a16="http://schemas.microsoft.com/office/drawing/2014/main" id="{A2E06514-AA4D-170C-7AF3-300AB161D9F8}"/>
                </a:ext>
              </a:extLst>
            </p:cNvPr>
            <p:cNvSpPr/>
            <p:nvPr/>
          </p:nvSpPr>
          <p:spPr>
            <a:xfrm flipH="1">
              <a:off x="918138" y="4277650"/>
              <a:ext cx="100325" cy="65975"/>
            </a:xfrm>
            <a:custGeom>
              <a:avLst/>
              <a:gdLst/>
              <a:ahLst/>
              <a:cxnLst/>
              <a:rect l="l" t="t" r="r" b="b"/>
              <a:pathLst>
                <a:path w="4013" h="2639" extrusionOk="0">
                  <a:moveTo>
                    <a:pt x="2489" y="1"/>
                  </a:moveTo>
                  <a:cubicBezTo>
                    <a:pt x="2110" y="1"/>
                    <a:pt x="1732" y="100"/>
                    <a:pt x="1429" y="293"/>
                  </a:cubicBezTo>
                  <a:cubicBezTo>
                    <a:pt x="1003" y="505"/>
                    <a:pt x="0" y="1509"/>
                    <a:pt x="426" y="2116"/>
                  </a:cubicBezTo>
                  <a:cubicBezTo>
                    <a:pt x="706" y="2476"/>
                    <a:pt x="1222" y="2639"/>
                    <a:pt x="1707" y="2639"/>
                  </a:cubicBezTo>
                  <a:cubicBezTo>
                    <a:pt x="1960" y="2639"/>
                    <a:pt x="2204" y="2595"/>
                    <a:pt x="2402" y="2512"/>
                  </a:cubicBezTo>
                  <a:cubicBezTo>
                    <a:pt x="2645" y="2451"/>
                    <a:pt x="2858" y="2299"/>
                    <a:pt x="3040" y="2147"/>
                  </a:cubicBezTo>
                  <a:cubicBezTo>
                    <a:pt x="3313" y="1995"/>
                    <a:pt x="3557" y="1752"/>
                    <a:pt x="3709" y="1448"/>
                  </a:cubicBezTo>
                  <a:cubicBezTo>
                    <a:pt x="3861" y="1205"/>
                    <a:pt x="4013" y="657"/>
                    <a:pt x="3739" y="445"/>
                  </a:cubicBezTo>
                  <a:cubicBezTo>
                    <a:pt x="3406" y="145"/>
                    <a:pt x="2947" y="1"/>
                    <a:pt x="248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3" name="Google Shape;23066;p77">
              <a:extLst>
                <a:ext uri="{FF2B5EF4-FFF2-40B4-BE49-F238E27FC236}">
                  <a16:creationId xmlns:a16="http://schemas.microsoft.com/office/drawing/2014/main" id="{97994C26-82DA-C07E-D97B-5E9081DCC0D1}"/>
                </a:ext>
              </a:extLst>
            </p:cNvPr>
            <p:cNvSpPr/>
            <p:nvPr/>
          </p:nvSpPr>
          <p:spPr>
            <a:xfrm flipH="1">
              <a:off x="957663" y="4246275"/>
              <a:ext cx="99550" cy="64375"/>
            </a:xfrm>
            <a:custGeom>
              <a:avLst/>
              <a:gdLst/>
              <a:ahLst/>
              <a:cxnLst/>
              <a:rect l="l" t="t" r="r" b="b"/>
              <a:pathLst>
                <a:path w="3982" h="2575" extrusionOk="0">
                  <a:moveTo>
                    <a:pt x="1448" y="1"/>
                  </a:moveTo>
                  <a:cubicBezTo>
                    <a:pt x="1211" y="1"/>
                    <a:pt x="975" y="31"/>
                    <a:pt x="760" y="89"/>
                  </a:cubicBezTo>
                  <a:cubicBezTo>
                    <a:pt x="578" y="119"/>
                    <a:pt x="152" y="271"/>
                    <a:pt x="91" y="514"/>
                  </a:cubicBezTo>
                  <a:cubicBezTo>
                    <a:pt x="0" y="727"/>
                    <a:pt x="183" y="1153"/>
                    <a:pt x="304" y="1335"/>
                  </a:cubicBezTo>
                  <a:cubicBezTo>
                    <a:pt x="547" y="1760"/>
                    <a:pt x="942" y="2156"/>
                    <a:pt x="1368" y="2338"/>
                  </a:cubicBezTo>
                  <a:cubicBezTo>
                    <a:pt x="1715" y="2511"/>
                    <a:pt x="2049" y="2575"/>
                    <a:pt x="2395" y="2575"/>
                  </a:cubicBezTo>
                  <a:cubicBezTo>
                    <a:pt x="2595" y="2575"/>
                    <a:pt x="2798" y="2554"/>
                    <a:pt x="3009" y="2520"/>
                  </a:cubicBezTo>
                  <a:cubicBezTo>
                    <a:pt x="3161" y="2490"/>
                    <a:pt x="3526" y="2399"/>
                    <a:pt x="3739" y="2247"/>
                  </a:cubicBezTo>
                  <a:cubicBezTo>
                    <a:pt x="3800" y="2186"/>
                    <a:pt x="3830" y="2156"/>
                    <a:pt x="3830" y="2095"/>
                  </a:cubicBezTo>
                  <a:cubicBezTo>
                    <a:pt x="3982" y="1183"/>
                    <a:pt x="2918" y="393"/>
                    <a:pt x="2219" y="119"/>
                  </a:cubicBezTo>
                  <a:cubicBezTo>
                    <a:pt x="1978" y="39"/>
                    <a:pt x="1712" y="1"/>
                    <a:pt x="144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4" name="Google Shape;23067;p77">
              <a:extLst>
                <a:ext uri="{FF2B5EF4-FFF2-40B4-BE49-F238E27FC236}">
                  <a16:creationId xmlns:a16="http://schemas.microsoft.com/office/drawing/2014/main" id="{392A18E6-8D0F-6E2B-0FA2-F7C02C023D3B}"/>
                </a:ext>
              </a:extLst>
            </p:cNvPr>
            <p:cNvSpPr/>
            <p:nvPr/>
          </p:nvSpPr>
          <p:spPr>
            <a:xfrm flipH="1">
              <a:off x="2089888" y="3981750"/>
              <a:ext cx="83625" cy="56375"/>
            </a:xfrm>
            <a:custGeom>
              <a:avLst/>
              <a:gdLst/>
              <a:ahLst/>
              <a:cxnLst/>
              <a:rect l="l" t="t" r="r" b="b"/>
              <a:pathLst>
                <a:path w="3345" h="2255" extrusionOk="0">
                  <a:moveTo>
                    <a:pt x="214" y="1"/>
                  </a:moveTo>
                  <a:cubicBezTo>
                    <a:pt x="153" y="1"/>
                    <a:pt x="92" y="31"/>
                    <a:pt x="92" y="62"/>
                  </a:cubicBezTo>
                  <a:cubicBezTo>
                    <a:pt x="1" y="153"/>
                    <a:pt x="62" y="274"/>
                    <a:pt x="122" y="335"/>
                  </a:cubicBezTo>
                  <a:cubicBezTo>
                    <a:pt x="1065" y="943"/>
                    <a:pt x="2037" y="1551"/>
                    <a:pt x="3010" y="2189"/>
                  </a:cubicBezTo>
                  <a:cubicBezTo>
                    <a:pt x="3052" y="2232"/>
                    <a:pt x="3088" y="2254"/>
                    <a:pt x="3126" y="2254"/>
                  </a:cubicBezTo>
                  <a:cubicBezTo>
                    <a:pt x="3171" y="2254"/>
                    <a:pt x="3218" y="2224"/>
                    <a:pt x="3284" y="2159"/>
                  </a:cubicBezTo>
                  <a:lnTo>
                    <a:pt x="3284" y="2159"/>
                  </a:lnTo>
                  <a:cubicBezTo>
                    <a:pt x="3268" y="2174"/>
                    <a:pt x="3268" y="2182"/>
                    <a:pt x="3272" y="2182"/>
                  </a:cubicBezTo>
                  <a:cubicBezTo>
                    <a:pt x="3276" y="2182"/>
                    <a:pt x="3284" y="2174"/>
                    <a:pt x="3284" y="2159"/>
                  </a:cubicBezTo>
                  <a:lnTo>
                    <a:pt x="3284" y="2159"/>
                  </a:lnTo>
                  <a:cubicBezTo>
                    <a:pt x="3284" y="2159"/>
                    <a:pt x="3284" y="2159"/>
                    <a:pt x="3284" y="2159"/>
                  </a:cubicBezTo>
                  <a:cubicBezTo>
                    <a:pt x="3344" y="2098"/>
                    <a:pt x="3314" y="1977"/>
                    <a:pt x="3253" y="1885"/>
                  </a:cubicBezTo>
                  <a:cubicBezTo>
                    <a:pt x="2281" y="1277"/>
                    <a:pt x="1338" y="639"/>
                    <a:pt x="335" y="31"/>
                  </a:cubicBezTo>
                  <a:cubicBezTo>
                    <a:pt x="305" y="1"/>
                    <a:pt x="274" y="1"/>
                    <a:pt x="21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5" name="Google Shape;23068;p77">
              <a:extLst>
                <a:ext uri="{FF2B5EF4-FFF2-40B4-BE49-F238E27FC236}">
                  <a16:creationId xmlns:a16="http://schemas.microsoft.com/office/drawing/2014/main" id="{5A988239-EBE9-6255-4052-DA8F760B25BD}"/>
                </a:ext>
              </a:extLst>
            </p:cNvPr>
            <p:cNvSpPr/>
            <p:nvPr/>
          </p:nvSpPr>
          <p:spPr>
            <a:xfrm flipH="1">
              <a:off x="2092163" y="4031725"/>
              <a:ext cx="53975" cy="14775"/>
            </a:xfrm>
            <a:custGeom>
              <a:avLst/>
              <a:gdLst/>
              <a:ahLst/>
              <a:cxnLst/>
              <a:rect l="l" t="t" r="r" b="b"/>
              <a:pathLst>
                <a:path w="2159" h="591" extrusionOk="0">
                  <a:moveTo>
                    <a:pt x="1962" y="0"/>
                  </a:moveTo>
                  <a:cubicBezTo>
                    <a:pt x="1946" y="0"/>
                    <a:pt x="1931" y="3"/>
                    <a:pt x="1915" y="8"/>
                  </a:cubicBezTo>
                  <a:lnTo>
                    <a:pt x="213" y="251"/>
                  </a:lnTo>
                  <a:cubicBezTo>
                    <a:pt x="91" y="251"/>
                    <a:pt x="0" y="342"/>
                    <a:pt x="61" y="433"/>
                  </a:cubicBezTo>
                  <a:cubicBezTo>
                    <a:pt x="88" y="488"/>
                    <a:pt x="139" y="590"/>
                    <a:pt x="215" y="590"/>
                  </a:cubicBezTo>
                  <a:cubicBezTo>
                    <a:pt x="224" y="590"/>
                    <a:pt x="233" y="589"/>
                    <a:pt x="243" y="585"/>
                  </a:cubicBezTo>
                  <a:lnTo>
                    <a:pt x="1945" y="342"/>
                  </a:lnTo>
                  <a:cubicBezTo>
                    <a:pt x="2006" y="342"/>
                    <a:pt x="2037" y="342"/>
                    <a:pt x="2037" y="312"/>
                  </a:cubicBezTo>
                  <a:cubicBezTo>
                    <a:pt x="2097" y="312"/>
                    <a:pt x="2158" y="251"/>
                    <a:pt x="2097" y="160"/>
                  </a:cubicBezTo>
                  <a:cubicBezTo>
                    <a:pt x="2097" y="59"/>
                    <a:pt x="2035" y="0"/>
                    <a:pt x="196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6" name="Google Shape;23069;p77">
              <a:extLst>
                <a:ext uri="{FF2B5EF4-FFF2-40B4-BE49-F238E27FC236}">
                  <a16:creationId xmlns:a16="http://schemas.microsoft.com/office/drawing/2014/main" id="{3A5DE0DB-FEC2-65F6-0E5B-B01432EC5D2C}"/>
                </a:ext>
              </a:extLst>
            </p:cNvPr>
            <p:cNvSpPr/>
            <p:nvPr/>
          </p:nvSpPr>
          <p:spPr>
            <a:xfrm flipH="1">
              <a:off x="2086088" y="4044925"/>
              <a:ext cx="69175" cy="25200"/>
            </a:xfrm>
            <a:custGeom>
              <a:avLst/>
              <a:gdLst/>
              <a:ahLst/>
              <a:cxnLst/>
              <a:rect l="l" t="t" r="r" b="b"/>
              <a:pathLst>
                <a:path w="2767" h="1008" extrusionOk="0">
                  <a:moveTo>
                    <a:pt x="2622" y="0"/>
                  </a:moveTo>
                  <a:cubicBezTo>
                    <a:pt x="2591" y="0"/>
                    <a:pt x="2564" y="27"/>
                    <a:pt x="2523" y="27"/>
                  </a:cubicBezTo>
                  <a:cubicBezTo>
                    <a:pt x="1855" y="209"/>
                    <a:pt x="1186" y="392"/>
                    <a:pt x="487" y="574"/>
                  </a:cubicBezTo>
                  <a:lnTo>
                    <a:pt x="548" y="574"/>
                  </a:lnTo>
                  <a:cubicBezTo>
                    <a:pt x="426" y="635"/>
                    <a:pt x="304" y="635"/>
                    <a:pt x="183" y="665"/>
                  </a:cubicBezTo>
                  <a:cubicBezTo>
                    <a:pt x="92" y="665"/>
                    <a:pt x="0" y="787"/>
                    <a:pt x="31" y="848"/>
                  </a:cubicBezTo>
                  <a:cubicBezTo>
                    <a:pt x="31" y="948"/>
                    <a:pt x="114" y="1007"/>
                    <a:pt x="212" y="1007"/>
                  </a:cubicBezTo>
                  <a:cubicBezTo>
                    <a:pt x="232" y="1007"/>
                    <a:pt x="253" y="1005"/>
                    <a:pt x="274" y="1000"/>
                  </a:cubicBezTo>
                  <a:cubicBezTo>
                    <a:pt x="639" y="939"/>
                    <a:pt x="1034" y="817"/>
                    <a:pt x="1368" y="696"/>
                  </a:cubicBezTo>
                  <a:lnTo>
                    <a:pt x="2614" y="361"/>
                  </a:lnTo>
                  <a:cubicBezTo>
                    <a:pt x="2614" y="361"/>
                    <a:pt x="2675" y="361"/>
                    <a:pt x="2675" y="331"/>
                  </a:cubicBezTo>
                  <a:cubicBezTo>
                    <a:pt x="2691" y="339"/>
                    <a:pt x="2706" y="343"/>
                    <a:pt x="2718" y="343"/>
                  </a:cubicBezTo>
                  <a:cubicBezTo>
                    <a:pt x="2750" y="343"/>
                    <a:pt x="2766" y="315"/>
                    <a:pt x="2766" y="270"/>
                  </a:cubicBezTo>
                  <a:lnTo>
                    <a:pt x="2766" y="118"/>
                  </a:lnTo>
                  <a:cubicBezTo>
                    <a:pt x="2766" y="88"/>
                    <a:pt x="2736" y="57"/>
                    <a:pt x="2675" y="27"/>
                  </a:cubicBezTo>
                  <a:cubicBezTo>
                    <a:pt x="2655" y="7"/>
                    <a:pt x="2638" y="0"/>
                    <a:pt x="262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7" name="Google Shape;23070;p77">
              <a:extLst>
                <a:ext uri="{FF2B5EF4-FFF2-40B4-BE49-F238E27FC236}">
                  <a16:creationId xmlns:a16="http://schemas.microsoft.com/office/drawing/2014/main" id="{A90E3339-2813-F62F-CEB6-1F498935AFA5}"/>
                </a:ext>
              </a:extLst>
            </p:cNvPr>
            <p:cNvSpPr/>
            <p:nvPr/>
          </p:nvSpPr>
          <p:spPr>
            <a:xfrm flipH="1">
              <a:off x="2076963" y="3985500"/>
              <a:ext cx="50175" cy="40450"/>
            </a:xfrm>
            <a:custGeom>
              <a:avLst/>
              <a:gdLst/>
              <a:ahLst/>
              <a:cxnLst/>
              <a:rect l="l" t="t" r="r" b="b"/>
              <a:pathLst>
                <a:path w="2007" h="1618" extrusionOk="0">
                  <a:moveTo>
                    <a:pt x="252" y="0"/>
                  </a:moveTo>
                  <a:cubicBezTo>
                    <a:pt x="190" y="0"/>
                    <a:pt x="129" y="26"/>
                    <a:pt x="91" y="64"/>
                  </a:cubicBezTo>
                  <a:cubicBezTo>
                    <a:pt x="0" y="155"/>
                    <a:pt x="61" y="276"/>
                    <a:pt x="122" y="337"/>
                  </a:cubicBezTo>
                  <a:cubicBezTo>
                    <a:pt x="608" y="763"/>
                    <a:pt x="1155" y="1127"/>
                    <a:pt x="1641" y="1553"/>
                  </a:cubicBezTo>
                  <a:cubicBezTo>
                    <a:pt x="1684" y="1595"/>
                    <a:pt x="1733" y="1618"/>
                    <a:pt x="1779" y="1618"/>
                  </a:cubicBezTo>
                  <a:cubicBezTo>
                    <a:pt x="1832" y="1618"/>
                    <a:pt x="1882" y="1588"/>
                    <a:pt x="1915" y="1523"/>
                  </a:cubicBezTo>
                  <a:cubicBezTo>
                    <a:pt x="2006" y="1431"/>
                    <a:pt x="1945" y="1340"/>
                    <a:pt x="1885" y="1249"/>
                  </a:cubicBezTo>
                  <a:cubicBezTo>
                    <a:pt x="1398" y="824"/>
                    <a:pt x="851" y="459"/>
                    <a:pt x="365" y="33"/>
                  </a:cubicBezTo>
                  <a:cubicBezTo>
                    <a:pt x="330" y="10"/>
                    <a:pt x="291" y="0"/>
                    <a:pt x="25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8" name="Google Shape;23071;p77">
              <a:extLst>
                <a:ext uri="{FF2B5EF4-FFF2-40B4-BE49-F238E27FC236}">
                  <a16:creationId xmlns:a16="http://schemas.microsoft.com/office/drawing/2014/main" id="{01F14A3A-097D-77CE-1557-E591FD9C802A}"/>
                </a:ext>
              </a:extLst>
            </p:cNvPr>
            <p:cNvSpPr/>
            <p:nvPr/>
          </p:nvSpPr>
          <p:spPr>
            <a:xfrm flipH="1">
              <a:off x="1577713" y="4107875"/>
              <a:ext cx="56275" cy="45825"/>
            </a:xfrm>
            <a:custGeom>
              <a:avLst/>
              <a:gdLst/>
              <a:ahLst/>
              <a:cxnLst/>
              <a:rect l="l" t="t" r="r" b="b"/>
              <a:pathLst>
                <a:path w="2251" h="1833" extrusionOk="0">
                  <a:moveTo>
                    <a:pt x="253" y="0"/>
                  </a:moveTo>
                  <a:cubicBezTo>
                    <a:pt x="196" y="0"/>
                    <a:pt x="131" y="34"/>
                    <a:pt x="92" y="93"/>
                  </a:cubicBezTo>
                  <a:cubicBezTo>
                    <a:pt x="1" y="153"/>
                    <a:pt x="31" y="275"/>
                    <a:pt x="122" y="336"/>
                  </a:cubicBezTo>
                  <a:cubicBezTo>
                    <a:pt x="730" y="853"/>
                    <a:pt x="1308" y="1309"/>
                    <a:pt x="1916" y="1764"/>
                  </a:cubicBezTo>
                  <a:cubicBezTo>
                    <a:pt x="1946" y="1810"/>
                    <a:pt x="1984" y="1833"/>
                    <a:pt x="2030" y="1833"/>
                  </a:cubicBezTo>
                  <a:cubicBezTo>
                    <a:pt x="2069" y="1833"/>
                    <a:pt x="2113" y="1816"/>
                    <a:pt x="2163" y="1783"/>
                  </a:cubicBezTo>
                  <a:lnTo>
                    <a:pt x="2163" y="1783"/>
                  </a:lnTo>
                  <a:cubicBezTo>
                    <a:pt x="2162" y="1786"/>
                    <a:pt x="2163" y="1787"/>
                    <a:pt x="2167" y="1787"/>
                  </a:cubicBezTo>
                  <a:cubicBezTo>
                    <a:pt x="2174" y="1787"/>
                    <a:pt x="2189" y="1780"/>
                    <a:pt x="2189" y="1764"/>
                  </a:cubicBezTo>
                  <a:lnTo>
                    <a:pt x="2189" y="1764"/>
                  </a:lnTo>
                  <a:cubicBezTo>
                    <a:pt x="2189" y="1764"/>
                    <a:pt x="2189" y="1764"/>
                    <a:pt x="2189" y="1764"/>
                  </a:cubicBezTo>
                  <a:cubicBezTo>
                    <a:pt x="2250" y="1673"/>
                    <a:pt x="2220" y="1552"/>
                    <a:pt x="2129" y="1491"/>
                  </a:cubicBezTo>
                  <a:cubicBezTo>
                    <a:pt x="1521" y="1035"/>
                    <a:pt x="913" y="549"/>
                    <a:pt x="335" y="32"/>
                  </a:cubicBezTo>
                  <a:cubicBezTo>
                    <a:pt x="314" y="10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59" name="Google Shape;23072;p77">
              <a:extLst>
                <a:ext uri="{FF2B5EF4-FFF2-40B4-BE49-F238E27FC236}">
                  <a16:creationId xmlns:a16="http://schemas.microsoft.com/office/drawing/2014/main" id="{51CE16F2-B800-F343-4B7F-868F84083872}"/>
                </a:ext>
              </a:extLst>
            </p:cNvPr>
            <p:cNvSpPr/>
            <p:nvPr/>
          </p:nvSpPr>
          <p:spPr>
            <a:xfrm flipH="1">
              <a:off x="1583038" y="4145900"/>
              <a:ext cx="41075" cy="10650"/>
            </a:xfrm>
            <a:custGeom>
              <a:avLst/>
              <a:gdLst/>
              <a:ahLst/>
              <a:cxnLst/>
              <a:rect l="l" t="t" r="r" b="b"/>
              <a:pathLst>
                <a:path w="1643" h="426" extrusionOk="0">
                  <a:moveTo>
                    <a:pt x="214" y="0"/>
                  </a:moveTo>
                  <a:cubicBezTo>
                    <a:pt x="123" y="0"/>
                    <a:pt x="31" y="31"/>
                    <a:pt x="1" y="152"/>
                  </a:cubicBezTo>
                  <a:cubicBezTo>
                    <a:pt x="1" y="274"/>
                    <a:pt x="31" y="335"/>
                    <a:pt x="153" y="395"/>
                  </a:cubicBezTo>
                  <a:cubicBezTo>
                    <a:pt x="335" y="426"/>
                    <a:pt x="518" y="426"/>
                    <a:pt x="700" y="426"/>
                  </a:cubicBezTo>
                  <a:lnTo>
                    <a:pt x="1399" y="426"/>
                  </a:lnTo>
                  <a:cubicBezTo>
                    <a:pt x="1430" y="426"/>
                    <a:pt x="1490" y="426"/>
                    <a:pt x="1490" y="395"/>
                  </a:cubicBezTo>
                  <a:cubicBezTo>
                    <a:pt x="1582" y="304"/>
                    <a:pt x="1642" y="243"/>
                    <a:pt x="1582" y="183"/>
                  </a:cubicBezTo>
                  <a:cubicBezTo>
                    <a:pt x="1582" y="104"/>
                    <a:pt x="1513" y="25"/>
                    <a:pt x="1436" y="25"/>
                  </a:cubicBezTo>
                  <a:cubicBezTo>
                    <a:pt x="1424" y="25"/>
                    <a:pt x="1411" y="27"/>
                    <a:pt x="1399" y="31"/>
                  </a:cubicBezTo>
                  <a:lnTo>
                    <a:pt x="1034" y="31"/>
                  </a:lnTo>
                  <a:cubicBezTo>
                    <a:pt x="761" y="31"/>
                    <a:pt x="487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0" name="Google Shape;23073;p77">
              <a:extLst>
                <a:ext uri="{FF2B5EF4-FFF2-40B4-BE49-F238E27FC236}">
                  <a16:creationId xmlns:a16="http://schemas.microsoft.com/office/drawing/2014/main" id="{3ACA9DDE-34E1-10D5-B94C-6C78E0BC7494}"/>
                </a:ext>
              </a:extLst>
            </p:cNvPr>
            <p:cNvSpPr/>
            <p:nvPr/>
          </p:nvSpPr>
          <p:spPr>
            <a:xfrm flipH="1">
              <a:off x="1588363" y="4161100"/>
              <a:ext cx="51700" cy="10650"/>
            </a:xfrm>
            <a:custGeom>
              <a:avLst/>
              <a:gdLst/>
              <a:ahLst/>
              <a:cxnLst/>
              <a:rect l="l" t="t" r="r" b="b"/>
              <a:pathLst>
                <a:path w="2068" h="426" extrusionOk="0">
                  <a:moveTo>
                    <a:pt x="354" y="46"/>
                  </a:moveTo>
                  <a:cubicBezTo>
                    <a:pt x="358" y="46"/>
                    <a:pt x="365" y="61"/>
                    <a:pt x="365" y="91"/>
                  </a:cubicBezTo>
                  <a:cubicBezTo>
                    <a:pt x="350" y="61"/>
                    <a:pt x="350" y="46"/>
                    <a:pt x="354" y="46"/>
                  </a:cubicBezTo>
                  <a:close/>
                  <a:moveTo>
                    <a:pt x="1855" y="0"/>
                  </a:moveTo>
                  <a:cubicBezTo>
                    <a:pt x="1368" y="31"/>
                    <a:pt x="821" y="31"/>
                    <a:pt x="335" y="31"/>
                  </a:cubicBezTo>
                  <a:lnTo>
                    <a:pt x="213" y="31"/>
                  </a:lnTo>
                  <a:cubicBezTo>
                    <a:pt x="183" y="31"/>
                    <a:pt x="92" y="31"/>
                    <a:pt x="61" y="91"/>
                  </a:cubicBezTo>
                  <a:cubicBezTo>
                    <a:pt x="31" y="122"/>
                    <a:pt x="1" y="152"/>
                    <a:pt x="1" y="183"/>
                  </a:cubicBezTo>
                  <a:cubicBezTo>
                    <a:pt x="1" y="243"/>
                    <a:pt x="1" y="304"/>
                    <a:pt x="31" y="335"/>
                  </a:cubicBezTo>
                  <a:cubicBezTo>
                    <a:pt x="61" y="395"/>
                    <a:pt x="92" y="426"/>
                    <a:pt x="153" y="426"/>
                  </a:cubicBezTo>
                  <a:lnTo>
                    <a:pt x="943" y="426"/>
                  </a:lnTo>
                  <a:cubicBezTo>
                    <a:pt x="1247" y="426"/>
                    <a:pt x="1551" y="395"/>
                    <a:pt x="1885" y="395"/>
                  </a:cubicBezTo>
                  <a:cubicBezTo>
                    <a:pt x="1916" y="395"/>
                    <a:pt x="1976" y="395"/>
                    <a:pt x="1976" y="335"/>
                  </a:cubicBezTo>
                  <a:cubicBezTo>
                    <a:pt x="2037" y="304"/>
                    <a:pt x="2068" y="243"/>
                    <a:pt x="2037" y="152"/>
                  </a:cubicBezTo>
                  <a:cubicBezTo>
                    <a:pt x="2037" y="31"/>
                    <a:pt x="1916" y="0"/>
                    <a:pt x="18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1" name="Google Shape;23074;p77">
              <a:extLst>
                <a:ext uri="{FF2B5EF4-FFF2-40B4-BE49-F238E27FC236}">
                  <a16:creationId xmlns:a16="http://schemas.microsoft.com/office/drawing/2014/main" id="{BDE6432F-62AB-4EC8-BED2-07A28C8B16FF}"/>
                </a:ext>
              </a:extLst>
            </p:cNvPr>
            <p:cNvSpPr/>
            <p:nvPr/>
          </p:nvSpPr>
          <p:spPr>
            <a:xfrm flipH="1">
              <a:off x="1574688" y="4103900"/>
              <a:ext cx="25100" cy="38425"/>
            </a:xfrm>
            <a:custGeom>
              <a:avLst/>
              <a:gdLst/>
              <a:ahLst/>
              <a:cxnLst/>
              <a:rect l="l" t="t" r="r" b="b"/>
              <a:pathLst>
                <a:path w="1004" h="1537" extrusionOk="0">
                  <a:moveTo>
                    <a:pt x="201" y="1"/>
                  </a:moveTo>
                  <a:cubicBezTo>
                    <a:pt x="185" y="1"/>
                    <a:pt x="169" y="3"/>
                    <a:pt x="153" y="9"/>
                  </a:cubicBezTo>
                  <a:cubicBezTo>
                    <a:pt x="92" y="39"/>
                    <a:pt x="1" y="161"/>
                    <a:pt x="61" y="252"/>
                  </a:cubicBezTo>
                  <a:cubicBezTo>
                    <a:pt x="183" y="647"/>
                    <a:pt x="426" y="1042"/>
                    <a:pt x="609" y="1407"/>
                  </a:cubicBezTo>
                  <a:cubicBezTo>
                    <a:pt x="659" y="1482"/>
                    <a:pt x="729" y="1536"/>
                    <a:pt x="803" y="1536"/>
                  </a:cubicBezTo>
                  <a:cubicBezTo>
                    <a:pt x="819" y="1536"/>
                    <a:pt x="836" y="1534"/>
                    <a:pt x="852" y="1528"/>
                  </a:cubicBezTo>
                  <a:cubicBezTo>
                    <a:pt x="852" y="1528"/>
                    <a:pt x="882" y="1528"/>
                    <a:pt x="882" y="1498"/>
                  </a:cubicBezTo>
                  <a:cubicBezTo>
                    <a:pt x="943" y="1498"/>
                    <a:pt x="1004" y="1407"/>
                    <a:pt x="943" y="1316"/>
                  </a:cubicBezTo>
                  <a:cubicBezTo>
                    <a:pt x="761" y="920"/>
                    <a:pt x="578" y="556"/>
                    <a:pt x="396" y="130"/>
                  </a:cubicBezTo>
                  <a:cubicBezTo>
                    <a:pt x="346" y="55"/>
                    <a:pt x="275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2" name="Google Shape;23075;p77">
              <a:extLst>
                <a:ext uri="{FF2B5EF4-FFF2-40B4-BE49-F238E27FC236}">
                  <a16:creationId xmlns:a16="http://schemas.microsoft.com/office/drawing/2014/main" id="{32A5DF65-03E1-985C-6288-76E832BB2622}"/>
                </a:ext>
              </a:extLst>
            </p:cNvPr>
            <p:cNvSpPr/>
            <p:nvPr/>
          </p:nvSpPr>
          <p:spPr>
            <a:xfrm flipH="1">
              <a:off x="1570888" y="4331300"/>
              <a:ext cx="28900" cy="20550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004" y="1"/>
                  </a:moveTo>
                  <a:cubicBezTo>
                    <a:pt x="943" y="1"/>
                    <a:pt x="882" y="1"/>
                    <a:pt x="852" y="31"/>
                  </a:cubicBezTo>
                  <a:cubicBezTo>
                    <a:pt x="578" y="183"/>
                    <a:pt x="365" y="335"/>
                    <a:pt x="92" y="487"/>
                  </a:cubicBezTo>
                  <a:cubicBezTo>
                    <a:pt x="1" y="518"/>
                    <a:pt x="1" y="670"/>
                    <a:pt x="61" y="761"/>
                  </a:cubicBezTo>
                  <a:cubicBezTo>
                    <a:pt x="92" y="791"/>
                    <a:pt x="122" y="821"/>
                    <a:pt x="153" y="821"/>
                  </a:cubicBezTo>
                  <a:cubicBezTo>
                    <a:pt x="183" y="821"/>
                    <a:pt x="274" y="821"/>
                    <a:pt x="305" y="791"/>
                  </a:cubicBezTo>
                  <a:cubicBezTo>
                    <a:pt x="578" y="639"/>
                    <a:pt x="791" y="487"/>
                    <a:pt x="1064" y="335"/>
                  </a:cubicBezTo>
                  <a:cubicBezTo>
                    <a:pt x="1125" y="335"/>
                    <a:pt x="1125" y="274"/>
                    <a:pt x="1156" y="214"/>
                  </a:cubicBezTo>
                  <a:cubicBezTo>
                    <a:pt x="1156" y="183"/>
                    <a:pt x="1156" y="122"/>
                    <a:pt x="1095" y="62"/>
                  </a:cubicBezTo>
                  <a:cubicBezTo>
                    <a:pt x="1064" y="31"/>
                    <a:pt x="1034" y="1"/>
                    <a:pt x="10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3" name="Google Shape;23076;p77">
              <a:extLst>
                <a:ext uri="{FF2B5EF4-FFF2-40B4-BE49-F238E27FC236}">
                  <a16:creationId xmlns:a16="http://schemas.microsoft.com/office/drawing/2014/main" id="{387A0C00-B55D-25FB-031C-4FCCDFD25249}"/>
                </a:ext>
              </a:extLst>
            </p:cNvPr>
            <p:cNvSpPr/>
            <p:nvPr/>
          </p:nvSpPr>
          <p:spPr>
            <a:xfrm flipH="1">
              <a:off x="1589113" y="4269150"/>
              <a:ext cx="22825" cy="13875"/>
            </a:xfrm>
            <a:custGeom>
              <a:avLst/>
              <a:gdLst/>
              <a:ahLst/>
              <a:cxnLst/>
              <a:rect l="l" t="t" r="r" b="b"/>
              <a:pathLst>
                <a:path w="913" h="555" extrusionOk="0">
                  <a:moveTo>
                    <a:pt x="185" y="0"/>
                  </a:moveTo>
                  <a:cubicBezTo>
                    <a:pt x="118" y="0"/>
                    <a:pt x="75" y="50"/>
                    <a:pt x="31" y="116"/>
                  </a:cubicBezTo>
                  <a:cubicBezTo>
                    <a:pt x="0" y="207"/>
                    <a:pt x="31" y="359"/>
                    <a:pt x="152" y="359"/>
                  </a:cubicBezTo>
                  <a:cubicBezTo>
                    <a:pt x="335" y="420"/>
                    <a:pt x="487" y="481"/>
                    <a:pt x="639" y="541"/>
                  </a:cubicBezTo>
                  <a:cubicBezTo>
                    <a:pt x="665" y="550"/>
                    <a:pt x="689" y="554"/>
                    <a:pt x="711" y="554"/>
                  </a:cubicBezTo>
                  <a:cubicBezTo>
                    <a:pt x="763" y="554"/>
                    <a:pt x="799" y="533"/>
                    <a:pt x="821" y="511"/>
                  </a:cubicBezTo>
                  <a:cubicBezTo>
                    <a:pt x="851" y="511"/>
                    <a:pt x="851" y="481"/>
                    <a:pt x="882" y="420"/>
                  </a:cubicBezTo>
                  <a:cubicBezTo>
                    <a:pt x="912" y="359"/>
                    <a:pt x="882" y="238"/>
                    <a:pt x="760" y="207"/>
                  </a:cubicBezTo>
                  <a:cubicBezTo>
                    <a:pt x="608" y="116"/>
                    <a:pt x="426" y="55"/>
                    <a:pt x="274" y="25"/>
                  </a:cubicBezTo>
                  <a:cubicBezTo>
                    <a:pt x="240" y="8"/>
                    <a:pt x="211" y="0"/>
                    <a:pt x="18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4" name="Google Shape;23077;p77">
              <a:extLst>
                <a:ext uri="{FF2B5EF4-FFF2-40B4-BE49-F238E27FC236}">
                  <a16:creationId xmlns:a16="http://schemas.microsoft.com/office/drawing/2014/main" id="{2DDB946F-2A57-3261-7FD0-7056B2325D10}"/>
                </a:ext>
              </a:extLst>
            </p:cNvPr>
            <p:cNvSpPr/>
            <p:nvPr/>
          </p:nvSpPr>
          <p:spPr>
            <a:xfrm flipH="1">
              <a:off x="1614963" y="4285725"/>
              <a:ext cx="20525" cy="11400"/>
            </a:xfrm>
            <a:custGeom>
              <a:avLst/>
              <a:gdLst/>
              <a:ahLst/>
              <a:cxnLst/>
              <a:rect l="l" t="t" r="r" b="b"/>
              <a:pathLst>
                <a:path w="821" h="456" extrusionOk="0">
                  <a:moveTo>
                    <a:pt x="213" y="0"/>
                  </a:moveTo>
                  <a:cubicBezTo>
                    <a:pt x="122" y="0"/>
                    <a:pt x="30" y="30"/>
                    <a:pt x="0" y="152"/>
                  </a:cubicBezTo>
                  <a:cubicBezTo>
                    <a:pt x="0" y="274"/>
                    <a:pt x="61" y="334"/>
                    <a:pt x="152" y="365"/>
                  </a:cubicBezTo>
                  <a:cubicBezTo>
                    <a:pt x="304" y="426"/>
                    <a:pt x="456" y="426"/>
                    <a:pt x="608" y="456"/>
                  </a:cubicBezTo>
                  <a:cubicBezTo>
                    <a:pt x="638" y="456"/>
                    <a:pt x="730" y="456"/>
                    <a:pt x="760" y="426"/>
                  </a:cubicBezTo>
                  <a:cubicBezTo>
                    <a:pt x="790" y="426"/>
                    <a:pt x="790" y="334"/>
                    <a:pt x="821" y="304"/>
                  </a:cubicBezTo>
                  <a:cubicBezTo>
                    <a:pt x="821" y="243"/>
                    <a:pt x="821" y="182"/>
                    <a:pt x="790" y="152"/>
                  </a:cubicBezTo>
                  <a:cubicBezTo>
                    <a:pt x="760" y="122"/>
                    <a:pt x="730" y="61"/>
                    <a:pt x="669" y="61"/>
                  </a:cubicBezTo>
                  <a:cubicBezTo>
                    <a:pt x="517" y="30"/>
                    <a:pt x="365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5" name="Google Shape;23078;p77">
              <a:extLst>
                <a:ext uri="{FF2B5EF4-FFF2-40B4-BE49-F238E27FC236}">
                  <a16:creationId xmlns:a16="http://schemas.microsoft.com/office/drawing/2014/main" id="{B1DFAACB-58EC-F3B9-F59F-0D23FFCBDFBB}"/>
                </a:ext>
              </a:extLst>
            </p:cNvPr>
            <p:cNvSpPr/>
            <p:nvPr/>
          </p:nvSpPr>
          <p:spPr>
            <a:xfrm flipH="1">
              <a:off x="1060238" y="2933875"/>
              <a:ext cx="84375" cy="54725"/>
            </a:xfrm>
            <a:custGeom>
              <a:avLst/>
              <a:gdLst/>
              <a:ahLst/>
              <a:cxnLst/>
              <a:rect l="l" t="t" r="r" b="b"/>
              <a:pathLst>
                <a:path w="3375" h="2189" extrusionOk="0">
                  <a:moveTo>
                    <a:pt x="2280" y="0"/>
                  </a:moveTo>
                  <a:cubicBezTo>
                    <a:pt x="1703" y="0"/>
                    <a:pt x="1156" y="92"/>
                    <a:pt x="700" y="456"/>
                  </a:cubicBezTo>
                  <a:cubicBezTo>
                    <a:pt x="457" y="639"/>
                    <a:pt x="153" y="912"/>
                    <a:pt x="92" y="1216"/>
                  </a:cubicBezTo>
                  <a:cubicBezTo>
                    <a:pt x="1" y="1459"/>
                    <a:pt x="244" y="1733"/>
                    <a:pt x="426" y="1854"/>
                  </a:cubicBezTo>
                  <a:cubicBezTo>
                    <a:pt x="781" y="2068"/>
                    <a:pt x="1118" y="2188"/>
                    <a:pt x="1493" y="2188"/>
                  </a:cubicBezTo>
                  <a:cubicBezTo>
                    <a:pt x="1600" y="2188"/>
                    <a:pt x="1710" y="2179"/>
                    <a:pt x="1824" y="2158"/>
                  </a:cubicBezTo>
                  <a:cubicBezTo>
                    <a:pt x="2524" y="2098"/>
                    <a:pt x="3375" y="1307"/>
                    <a:pt x="3283" y="547"/>
                  </a:cubicBezTo>
                  <a:cubicBezTo>
                    <a:pt x="3283" y="426"/>
                    <a:pt x="3223" y="395"/>
                    <a:pt x="3162" y="335"/>
                  </a:cubicBezTo>
                  <a:cubicBezTo>
                    <a:pt x="2979" y="122"/>
                    <a:pt x="2554" y="0"/>
                    <a:pt x="228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6" name="Google Shape;23079;p77">
              <a:extLst>
                <a:ext uri="{FF2B5EF4-FFF2-40B4-BE49-F238E27FC236}">
                  <a16:creationId xmlns:a16="http://schemas.microsoft.com/office/drawing/2014/main" id="{538A7025-F813-F0BB-D149-32D3702538F7}"/>
                </a:ext>
              </a:extLst>
            </p:cNvPr>
            <p:cNvSpPr/>
            <p:nvPr/>
          </p:nvSpPr>
          <p:spPr>
            <a:xfrm flipH="1">
              <a:off x="1084563" y="2972600"/>
              <a:ext cx="71450" cy="89825"/>
            </a:xfrm>
            <a:custGeom>
              <a:avLst/>
              <a:gdLst/>
              <a:ahLst/>
              <a:cxnLst/>
              <a:rect l="l" t="t" r="r" b="b"/>
              <a:pathLst>
                <a:path w="2858" h="3593" extrusionOk="0">
                  <a:moveTo>
                    <a:pt x="843" y="0"/>
                  </a:moveTo>
                  <a:cubicBezTo>
                    <a:pt x="826" y="0"/>
                    <a:pt x="808" y="1"/>
                    <a:pt x="791" y="2"/>
                  </a:cubicBezTo>
                  <a:cubicBezTo>
                    <a:pt x="517" y="32"/>
                    <a:pt x="274" y="549"/>
                    <a:pt x="183" y="761"/>
                  </a:cubicBezTo>
                  <a:cubicBezTo>
                    <a:pt x="1" y="1491"/>
                    <a:pt x="1" y="2251"/>
                    <a:pt x="517" y="2859"/>
                  </a:cubicBezTo>
                  <a:cubicBezTo>
                    <a:pt x="876" y="3269"/>
                    <a:pt x="1452" y="3593"/>
                    <a:pt x="2006" y="3593"/>
                  </a:cubicBezTo>
                  <a:cubicBezTo>
                    <a:pt x="2109" y="3593"/>
                    <a:pt x="2211" y="3582"/>
                    <a:pt x="2311" y="3558"/>
                  </a:cubicBezTo>
                  <a:cubicBezTo>
                    <a:pt x="2463" y="3497"/>
                    <a:pt x="2706" y="3436"/>
                    <a:pt x="2767" y="3284"/>
                  </a:cubicBezTo>
                  <a:cubicBezTo>
                    <a:pt x="2828" y="3132"/>
                    <a:pt x="2858" y="3011"/>
                    <a:pt x="2858" y="2859"/>
                  </a:cubicBezTo>
                  <a:cubicBezTo>
                    <a:pt x="2858" y="2251"/>
                    <a:pt x="2706" y="1612"/>
                    <a:pt x="2372" y="1126"/>
                  </a:cubicBezTo>
                  <a:cubicBezTo>
                    <a:pt x="2280" y="1035"/>
                    <a:pt x="2250" y="974"/>
                    <a:pt x="2159" y="853"/>
                  </a:cubicBezTo>
                  <a:cubicBezTo>
                    <a:pt x="1835" y="441"/>
                    <a:pt x="1369" y="0"/>
                    <a:pt x="843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7" name="Google Shape;23080;p77">
              <a:extLst>
                <a:ext uri="{FF2B5EF4-FFF2-40B4-BE49-F238E27FC236}">
                  <a16:creationId xmlns:a16="http://schemas.microsoft.com/office/drawing/2014/main" id="{53A95500-613B-C185-D07D-11F6B0E5E460}"/>
                </a:ext>
              </a:extLst>
            </p:cNvPr>
            <p:cNvSpPr/>
            <p:nvPr/>
          </p:nvSpPr>
          <p:spPr>
            <a:xfrm flipH="1">
              <a:off x="1124838" y="2962850"/>
              <a:ext cx="92725" cy="82100"/>
            </a:xfrm>
            <a:custGeom>
              <a:avLst/>
              <a:gdLst/>
              <a:ahLst/>
              <a:cxnLst/>
              <a:rect l="l" t="t" r="r" b="b"/>
              <a:pathLst>
                <a:path w="3709" h="3284" extrusionOk="0">
                  <a:moveTo>
                    <a:pt x="2660" y="1"/>
                  </a:moveTo>
                  <a:cubicBezTo>
                    <a:pt x="2500" y="1"/>
                    <a:pt x="2358" y="16"/>
                    <a:pt x="2280" y="27"/>
                  </a:cubicBezTo>
                  <a:cubicBezTo>
                    <a:pt x="1794" y="118"/>
                    <a:pt x="1277" y="270"/>
                    <a:pt x="913" y="665"/>
                  </a:cubicBezTo>
                  <a:cubicBezTo>
                    <a:pt x="487" y="1091"/>
                    <a:pt x="153" y="1577"/>
                    <a:pt x="61" y="2185"/>
                  </a:cubicBezTo>
                  <a:cubicBezTo>
                    <a:pt x="31" y="2458"/>
                    <a:pt x="1" y="2823"/>
                    <a:pt x="183" y="3066"/>
                  </a:cubicBezTo>
                  <a:cubicBezTo>
                    <a:pt x="305" y="3249"/>
                    <a:pt x="609" y="3279"/>
                    <a:pt x="791" y="3279"/>
                  </a:cubicBezTo>
                  <a:cubicBezTo>
                    <a:pt x="848" y="3282"/>
                    <a:pt x="904" y="3284"/>
                    <a:pt x="959" y="3284"/>
                  </a:cubicBezTo>
                  <a:cubicBezTo>
                    <a:pt x="1469" y="3284"/>
                    <a:pt x="1930" y="3155"/>
                    <a:pt x="2341" y="2854"/>
                  </a:cubicBezTo>
                  <a:cubicBezTo>
                    <a:pt x="3162" y="2367"/>
                    <a:pt x="3709" y="1243"/>
                    <a:pt x="3405" y="331"/>
                  </a:cubicBezTo>
                  <a:cubicBezTo>
                    <a:pt x="3375" y="300"/>
                    <a:pt x="3375" y="240"/>
                    <a:pt x="3405" y="240"/>
                  </a:cubicBezTo>
                  <a:cubicBezTo>
                    <a:pt x="3270" y="46"/>
                    <a:pt x="2938" y="1"/>
                    <a:pt x="266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8" name="Google Shape;23081;p77">
              <a:extLst>
                <a:ext uri="{FF2B5EF4-FFF2-40B4-BE49-F238E27FC236}">
                  <a16:creationId xmlns:a16="http://schemas.microsoft.com/office/drawing/2014/main" id="{BF99F978-7A08-4306-4C86-6F7D3284E733}"/>
                </a:ext>
              </a:extLst>
            </p:cNvPr>
            <p:cNvSpPr/>
            <p:nvPr/>
          </p:nvSpPr>
          <p:spPr>
            <a:xfrm flipH="1">
              <a:off x="1133188" y="2914775"/>
              <a:ext cx="106400" cy="70625"/>
            </a:xfrm>
            <a:custGeom>
              <a:avLst/>
              <a:gdLst/>
              <a:ahLst/>
              <a:cxnLst/>
              <a:rect l="l" t="t" r="r" b="b"/>
              <a:pathLst>
                <a:path w="4256" h="2825" extrusionOk="0">
                  <a:moveTo>
                    <a:pt x="1618" y="0"/>
                  </a:moveTo>
                  <a:cubicBezTo>
                    <a:pt x="1342" y="0"/>
                    <a:pt x="1066" y="39"/>
                    <a:pt x="790" y="126"/>
                  </a:cubicBezTo>
                  <a:cubicBezTo>
                    <a:pt x="578" y="156"/>
                    <a:pt x="335" y="278"/>
                    <a:pt x="183" y="460"/>
                  </a:cubicBezTo>
                  <a:cubicBezTo>
                    <a:pt x="0" y="643"/>
                    <a:pt x="152" y="1068"/>
                    <a:pt x="243" y="1311"/>
                  </a:cubicBezTo>
                  <a:cubicBezTo>
                    <a:pt x="426" y="1767"/>
                    <a:pt x="730" y="2132"/>
                    <a:pt x="1155" y="2406"/>
                  </a:cubicBezTo>
                  <a:cubicBezTo>
                    <a:pt x="1523" y="2659"/>
                    <a:pt x="2030" y="2825"/>
                    <a:pt x="2519" y="2825"/>
                  </a:cubicBezTo>
                  <a:cubicBezTo>
                    <a:pt x="2676" y="2825"/>
                    <a:pt x="2831" y="2807"/>
                    <a:pt x="2979" y="2770"/>
                  </a:cubicBezTo>
                  <a:cubicBezTo>
                    <a:pt x="3344" y="2710"/>
                    <a:pt x="3830" y="2588"/>
                    <a:pt x="4073" y="2223"/>
                  </a:cubicBezTo>
                  <a:cubicBezTo>
                    <a:pt x="4256" y="1919"/>
                    <a:pt x="3952" y="1372"/>
                    <a:pt x="3769" y="1159"/>
                  </a:cubicBezTo>
                  <a:cubicBezTo>
                    <a:pt x="3769" y="1159"/>
                    <a:pt x="3739" y="1099"/>
                    <a:pt x="3800" y="1068"/>
                  </a:cubicBezTo>
                  <a:cubicBezTo>
                    <a:pt x="3465" y="643"/>
                    <a:pt x="3009" y="278"/>
                    <a:pt x="2523" y="126"/>
                  </a:cubicBezTo>
                  <a:cubicBezTo>
                    <a:pt x="2221" y="47"/>
                    <a:pt x="1919" y="0"/>
                    <a:pt x="1618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69" name="Google Shape;23082;p77">
              <a:extLst>
                <a:ext uri="{FF2B5EF4-FFF2-40B4-BE49-F238E27FC236}">
                  <a16:creationId xmlns:a16="http://schemas.microsoft.com/office/drawing/2014/main" id="{1C603A95-ABB4-021A-32A5-7E543C1D6E35}"/>
                </a:ext>
              </a:extLst>
            </p:cNvPr>
            <p:cNvSpPr/>
            <p:nvPr/>
          </p:nvSpPr>
          <p:spPr>
            <a:xfrm flipH="1">
              <a:off x="1107338" y="2884925"/>
              <a:ext cx="63100" cy="90500"/>
            </a:xfrm>
            <a:custGeom>
              <a:avLst/>
              <a:gdLst/>
              <a:ahLst/>
              <a:cxnLst/>
              <a:rect l="l" t="t" r="r" b="b"/>
              <a:pathLst>
                <a:path w="2524" h="3620" extrusionOk="0">
                  <a:moveTo>
                    <a:pt x="1692" y="1"/>
                  </a:moveTo>
                  <a:cubicBezTo>
                    <a:pt x="1477" y="1"/>
                    <a:pt x="1248" y="151"/>
                    <a:pt x="1064" y="256"/>
                  </a:cubicBezTo>
                  <a:cubicBezTo>
                    <a:pt x="730" y="469"/>
                    <a:pt x="426" y="834"/>
                    <a:pt x="274" y="1198"/>
                  </a:cubicBezTo>
                  <a:cubicBezTo>
                    <a:pt x="31" y="1624"/>
                    <a:pt x="0" y="2141"/>
                    <a:pt x="122" y="2597"/>
                  </a:cubicBezTo>
                  <a:cubicBezTo>
                    <a:pt x="213" y="2961"/>
                    <a:pt x="365" y="3448"/>
                    <a:pt x="730" y="3600"/>
                  </a:cubicBezTo>
                  <a:cubicBezTo>
                    <a:pt x="775" y="3613"/>
                    <a:pt x="824" y="3620"/>
                    <a:pt x="875" y="3620"/>
                  </a:cubicBezTo>
                  <a:cubicBezTo>
                    <a:pt x="1164" y="3620"/>
                    <a:pt x="1517" y="3420"/>
                    <a:pt x="1672" y="3265"/>
                  </a:cubicBezTo>
                  <a:cubicBezTo>
                    <a:pt x="2067" y="2870"/>
                    <a:pt x="2401" y="2445"/>
                    <a:pt x="2493" y="1898"/>
                  </a:cubicBezTo>
                  <a:cubicBezTo>
                    <a:pt x="2523" y="1472"/>
                    <a:pt x="2493" y="986"/>
                    <a:pt x="2280" y="591"/>
                  </a:cubicBezTo>
                  <a:cubicBezTo>
                    <a:pt x="2249" y="469"/>
                    <a:pt x="2189" y="378"/>
                    <a:pt x="2098" y="287"/>
                  </a:cubicBezTo>
                  <a:cubicBezTo>
                    <a:pt x="2037" y="165"/>
                    <a:pt x="1915" y="74"/>
                    <a:pt x="1794" y="13"/>
                  </a:cubicBezTo>
                  <a:cubicBezTo>
                    <a:pt x="1760" y="5"/>
                    <a:pt x="1727" y="1"/>
                    <a:pt x="16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0" name="Google Shape;23083;p77">
              <a:extLst>
                <a:ext uri="{FF2B5EF4-FFF2-40B4-BE49-F238E27FC236}">
                  <a16:creationId xmlns:a16="http://schemas.microsoft.com/office/drawing/2014/main" id="{59D9B3C0-C570-F499-4D14-C898B96B63E0}"/>
                </a:ext>
              </a:extLst>
            </p:cNvPr>
            <p:cNvSpPr/>
            <p:nvPr/>
          </p:nvSpPr>
          <p:spPr>
            <a:xfrm flipH="1">
              <a:off x="1102788" y="2954675"/>
              <a:ext cx="38025" cy="23750"/>
            </a:xfrm>
            <a:custGeom>
              <a:avLst/>
              <a:gdLst/>
              <a:ahLst/>
              <a:cxnLst/>
              <a:rect l="l" t="t" r="r" b="b"/>
              <a:pathLst>
                <a:path w="1521" h="950" extrusionOk="0">
                  <a:moveTo>
                    <a:pt x="976" y="0"/>
                  </a:moveTo>
                  <a:cubicBezTo>
                    <a:pt x="840" y="0"/>
                    <a:pt x="704" y="30"/>
                    <a:pt x="578" y="80"/>
                  </a:cubicBezTo>
                  <a:cubicBezTo>
                    <a:pt x="305" y="171"/>
                    <a:pt x="31" y="475"/>
                    <a:pt x="1" y="779"/>
                  </a:cubicBezTo>
                  <a:cubicBezTo>
                    <a:pt x="1" y="840"/>
                    <a:pt x="244" y="931"/>
                    <a:pt x="274" y="931"/>
                  </a:cubicBezTo>
                  <a:cubicBezTo>
                    <a:pt x="352" y="942"/>
                    <a:pt x="434" y="949"/>
                    <a:pt x="517" y="949"/>
                  </a:cubicBezTo>
                  <a:cubicBezTo>
                    <a:pt x="661" y="949"/>
                    <a:pt x="808" y="928"/>
                    <a:pt x="943" y="870"/>
                  </a:cubicBezTo>
                  <a:cubicBezTo>
                    <a:pt x="1216" y="779"/>
                    <a:pt x="1490" y="506"/>
                    <a:pt x="1520" y="202"/>
                  </a:cubicBezTo>
                  <a:cubicBezTo>
                    <a:pt x="1360" y="59"/>
                    <a:pt x="1169" y="0"/>
                    <a:pt x="97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1" name="Google Shape;23084;p77">
              <a:extLst>
                <a:ext uri="{FF2B5EF4-FFF2-40B4-BE49-F238E27FC236}">
                  <a16:creationId xmlns:a16="http://schemas.microsoft.com/office/drawing/2014/main" id="{2433050A-3D1C-A7C7-54D6-22E9749179B1}"/>
                </a:ext>
              </a:extLst>
            </p:cNvPr>
            <p:cNvSpPr/>
            <p:nvPr/>
          </p:nvSpPr>
          <p:spPr>
            <a:xfrm flipH="1">
              <a:off x="1110388" y="2976700"/>
              <a:ext cx="41825" cy="45275"/>
            </a:xfrm>
            <a:custGeom>
              <a:avLst/>
              <a:gdLst/>
              <a:ahLst/>
              <a:cxnLst/>
              <a:rect l="l" t="t" r="r" b="b"/>
              <a:pathLst>
                <a:path w="1673" h="1811" extrusionOk="0">
                  <a:moveTo>
                    <a:pt x="494" y="0"/>
                  </a:moveTo>
                  <a:cubicBezTo>
                    <a:pt x="387" y="0"/>
                    <a:pt x="282" y="24"/>
                    <a:pt x="183" y="81"/>
                  </a:cubicBezTo>
                  <a:cubicBezTo>
                    <a:pt x="31" y="141"/>
                    <a:pt x="1" y="385"/>
                    <a:pt x="1" y="537"/>
                  </a:cubicBezTo>
                  <a:cubicBezTo>
                    <a:pt x="1" y="841"/>
                    <a:pt x="92" y="1114"/>
                    <a:pt x="274" y="1327"/>
                  </a:cubicBezTo>
                  <a:cubicBezTo>
                    <a:pt x="487" y="1587"/>
                    <a:pt x="866" y="1811"/>
                    <a:pt x="1225" y="1811"/>
                  </a:cubicBezTo>
                  <a:cubicBezTo>
                    <a:pt x="1326" y="1811"/>
                    <a:pt x="1426" y="1793"/>
                    <a:pt x="1520" y="1752"/>
                  </a:cubicBezTo>
                  <a:cubicBezTo>
                    <a:pt x="1642" y="1661"/>
                    <a:pt x="1672" y="1418"/>
                    <a:pt x="1672" y="1297"/>
                  </a:cubicBezTo>
                  <a:cubicBezTo>
                    <a:pt x="1642" y="1023"/>
                    <a:pt x="1612" y="749"/>
                    <a:pt x="1460" y="537"/>
                  </a:cubicBezTo>
                  <a:cubicBezTo>
                    <a:pt x="1460" y="506"/>
                    <a:pt x="1399" y="506"/>
                    <a:pt x="1399" y="445"/>
                  </a:cubicBezTo>
                  <a:cubicBezTo>
                    <a:pt x="1212" y="259"/>
                    <a:pt x="847" y="0"/>
                    <a:pt x="49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2" name="Google Shape;23085;p77">
              <a:extLst>
                <a:ext uri="{FF2B5EF4-FFF2-40B4-BE49-F238E27FC236}">
                  <a16:creationId xmlns:a16="http://schemas.microsoft.com/office/drawing/2014/main" id="{7F348109-BDB3-4B0D-9E03-19EADD21E45F}"/>
                </a:ext>
              </a:extLst>
            </p:cNvPr>
            <p:cNvSpPr/>
            <p:nvPr/>
          </p:nvSpPr>
          <p:spPr>
            <a:xfrm flipH="1">
              <a:off x="1136988" y="2974425"/>
              <a:ext cx="79050" cy="77250"/>
            </a:xfrm>
            <a:custGeom>
              <a:avLst/>
              <a:gdLst/>
              <a:ahLst/>
              <a:cxnLst/>
              <a:rect l="l" t="t" r="r" b="b"/>
              <a:pathLst>
                <a:path w="3162" h="3090" extrusionOk="0">
                  <a:moveTo>
                    <a:pt x="2714" y="0"/>
                  </a:moveTo>
                  <a:cubicBezTo>
                    <a:pt x="1893" y="0"/>
                    <a:pt x="1066" y="439"/>
                    <a:pt x="578" y="1144"/>
                  </a:cubicBezTo>
                  <a:cubicBezTo>
                    <a:pt x="213" y="1722"/>
                    <a:pt x="0" y="2391"/>
                    <a:pt x="122" y="3090"/>
                  </a:cubicBezTo>
                  <a:cubicBezTo>
                    <a:pt x="852" y="3090"/>
                    <a:pt x="1520" y="2907"/>
                    <a:pt x="2067" y="2451"/>
                  </a:cubicBezTo>
                  <a:cubicBezTo>
                    <a:pt x="2736" y="1904"/>
                    <a:pt x="3162" y="901"/>
                    <a:pt x="3010" y="20"/>
                  </a:cubicBezTo>
                  <a:cubicBezTo>
                    <a:pt x="2911" y="7"/>
                    <a:pt x="2813" y="0"/>
                    <a:pt x="2714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3" name="Google Shape;23086;p77">
              <a:extLst>
                <a:ext uri="{FF2B5EF4-FFF2-40B4-BE49-F238E27FC236}">
                  <a16:creationId xmlns:a16="http://schemas.microsoft.com/office/drawing/2014/main" id="{CF0EF75C-1B8C-CFA2-21B9-7AC2F6A03314}"/>
                </a:ext>
              </a:extLst>
            </p:cNvPr>
            <p:cNvSpPr/>
            <p:nvPr/>
          </p:nvSpPr>
          <p:spPr>
            <a:xfrm flipH="1">
              <a:off x="1143813" y="2938775"/>
              <a:ext cx="76025" cy="46900"/>
            </a:xfrm>
            <a:custGeom>
              <a:avLst/>
              <a:gdLst/>
              <a:ahLst/>
              <a:cxnLst/>
              <a:rect l="l" t="t" r="r" b="b"/>
              <a:pathLst>
                <a:path w="3041" h="1876" extrusionOk="0">
                  <a:moveTo>
                    <a:pt x="1125" y="1"/>
                  </a:moveTo>
                  <a:cubicBezTo>
                    <a:pt x="756" y="1"/>
                    <a:pt x="394" y="106"/>
                    <a:pt x="92" y="351"/>
                  </a:cubicBezTo>
                  <a:cubicBezTo>
                    <a:pt x="0" y="382"/>
                    <a:pt x="152" y="686"/>
                    <a:pt x="213" y="747"/>
                  </a:cubicBezTo>
                  <a:cubicBezTo>
                    <a:pt x="396" y="1051"/>
                    <a:pt x="608" y="1355"/>
                    <a:pt x="912" y="1537"/>
                  </a:cubicBezTo>
                  <a:cubicBezTo>
                    <a:pt x="1215" y="1744"/>
                    <a:pt x="1634" y="1876"/>
                    <a:pt x="2039" y="1876"/>
                  </a:cubicBezTo>
                  <a:cubicBezTo>
                    <a:pt x="2407" y="1876"/>
                    <a:pt x="2764" y="1767"/>
                    <a:pt x="3010" y="1506"/>
                  </a:cubicBezTo>
                  <a:cubicBezTo>
                    <a:pt x="3040" y="1476"/>
                    <a:pt x="2979" y="1294"/>
                    <a:pt x="2979" y="1263"/>
                  </a:cubicBezTo>
                  <a:cubicBezTo>
                    <a:pt x="2949" y="1111"/>
                    <a:pt x="2858" y="990"/>
                    <a:pt x="2797" y="868"/>
                  </a:cubicBezTo>
                  <a:cubicBezTo>
                    <a:pt x="2797" y="838"/>
                    <a:pt x="2736" y="838"/>
                    <a:pt x="2706" y="807"/>
                  </a:cubicBezTo>
                  <a:cubicBezTo>
                    <a:pt x="2493" y="503"/>
                    <a:pt x="2128" y="230"/>
                    <a:pt x="1794" y="108"/>
                  </a:cubicBezTo>
                  <a:cubicBezTo>
                    <a:pt x="1576" y="39"/>
                    <a:pt x="1349" y="1"/>
                    <a:pt x="112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4" name="Google Shape;23087;p77">
              <a:extLst>
                <a:ext uri="{FF2B5EF4-FFF2-40B4-BE49-F238E27FC236}">
                  <a16:creationId xmlns:a16="http://schemas.microsoft.com/office/drawing/2014/main" id="{D23C7FDD-E3B3-98D9-429D-C234FAFA8785}"/>
                </a:ext>
              </a:extLst>
            </p:cNvPr>
            <p:cNvSpPr/>
            <p:nvPr/>
          </p:nvSpPr>
          <p:spPr>
            <a:xfrm flipH="1">
              <a:off x="1127113" y="2948300"/>
              <a:ext cx="22050" cy="29675"/>
            </a:xfrm>
            <a:custGeom>
              <a:avLst/>
              <a:gdLst/>
              <a:ahLst/>
              <a:cxnLst/>
              <a:rect l="l" t="t" r="r" b="b"/>
              <a:pathLst>
                <a:path w="882" h="1187" extrusionOk="0">
                  <a:moveTo>
                    <a:pt x="639" y="1"/>
                  </a:moveTo>
                  <a:lnTo>
                    <a:pt x="639" y="1"/>
                  </a:lnTo>
                  <a:cubicBezTo>
                    <a:pt x="213" y="183"/>
                    <a:pt x="0" y="730"/>
                    <a:pt x="183" y="1186"/>
                  </a:cubicBezTo>
                  <a:cubicBezTo>
                    <a:pt x="669" y="943"/>
                    <a:pt x="882" y="457"/>
                    <a:pt x="63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5" name="Google Shape;23088;p77">
              <a:extLst>
                <a:ext uri="{FF2B5EF4-FFF2-40B4-BE49-F238E27FC236}">
                  <a16:creationId xmlns:a16="http://schemas.microsoft.com/office/drawing/2014/main" id="{F9EB0501-44B1-7C5E-E3CC-54E6BAB8AB98}"/>
                </a:ext>
              </a:extLst>
            </p:cNvPr>
            <p:cNvSpPr/>
            <p:nvPr/>
          </p:nvSpPr>
          <p:spPr>
            <a:xfrm flipH="1">
              <a:off x="1115713" y="2974900"/>
              <a:ext cx="41050" cy="25400"/>
            </a:xfrm>
            <a:custGeom>
              <a:avLst/>
              <a:gdLst/>
              <a:ahLst/>
              <a:cxnLst/>
              <a:rect l="l" t="t" r="r" b="b"/>
              <a:pathLst>
                <a:path w="1642" h="1016" extrusionOk="0">
                  <a:moveTo>
                    <a:pt x="31" y="1"/>
                  </a:moveTo>
                  <a:cubicBezTo>
                    <a:pt x="0" y="1"/>
                    <a:pt x="0" y="31"/>
                    <a:pt x="0" y="31"/>
                  </a:cubicBezTo>
                  <a:lnTo>
                    <a:pt x="0" y="92"/>
                  </a:lnTo>
                  <a:cubicBezTo>
                    <a:pt x="0" y="153"/>
                    <a:pt x="31" y="153"/>
                    <a:pt x="31" y="153"/>
                  </a:cubicBezTo>
                  <a:cubicBezTo>
                    <a:pt x="61" y="153"/>
                    <a:pt x="152" y="183"/>
                    <a:pt x="183" y="183"/>
                  </a:cubicBezTo>
                  <a:cubicBezTo>
                    <a:pt x="213" y="183"/>
                    <a:pt x="274" y="213"/>
                    <a:pt x="304" y="213"/>
                  </a:cubicBezTo>
                  <a:cubicBezTo>
                    <a:pt x="456" y="305"/>
                    <a:pt x="578" y="365"/>
                    <a:pt x="669" y="457"/>
                  </a:cubicBezTo>
                  <a:cubicBezTo>
                    <a:pt x="760" y="487"/>
                    <a:pt x="821" y="548"/>
                    <a:pt x="912" y="609"/>
                  </a:cubicBezTo>
                  <a:cubicBezTo>
                    <a:pt x="1064" y="700"/>
                    <a:pt x="1247" y="821"/>
                    <a:pt x="1399" y="943"/>
                  </a:cubicBezTo>
                  <a:cubicBezTo>
                    <a:pt x="1465" y="993"/>
                    <a:pt x="1505" y="1016"/>
                    <a:pt x="1532" y="1016"/>
                  </a:cubicBezTo>
                  <a:cubicBezTo>
                    <a:pt x="1554" y="1016"/>
                    <a:pt x="1567" y="1001"/>
                    <a:pt x="1581" y="973"/>
                  </a:cubicBezTo>
                  <a:cubicBezTo>
                    <a:pt x="1642" y="943"/>
                    <a:pt x="1581" y="913"/>
                    <a:pt x="1581" y="852"/>
                  </a:cubicBezTo>
                  <a:lnTo>
                    <a:pt x="1551" y="821"/>
                  </a:lnTo>
                  <a:cubicBezTo>
                    <a:pt x="1429" y="761"/>
                    <a:pt x="1368" y="669"/>
                    <a:pt x="1247" y="609"/>
                  </a:cubicBezTo>
                  <a:cubicBezTo>
                    <a:pt x="1216" y="578"/>
                    <a:pt x="1186" y="578"/>
                    <a:pt x="1125" y="517"/>
                  </a:cubicBezTo>
                  <a:cubicBezTo>
                    <a:pt x="1095" y="487"/>
                    <a:pt x="1064" y="457"/>
                    <a:pt x="1034" y="457"/>
                  </a:cubicBezTo>
                  <a:cubicBezTo>
                    <a:pt x="912" y="365"/>
                    <a:pt x="821" y="305"/>
                    <a:pt x="730" y="274"/>
                  </a:cubicBezTo>
                  <a:cubicBezTo>
                    <a:pt x="639" y="183"/>
                    <a:pt x="517" y="153"/>
                    <a:pt x="426" y="122"/>
                  </a:cubicBezTo>
                  <a:cubicBezTo>
                    <a:pt x="304" y="61"/>
                    <a:pt x="213" y="31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6" name="Google Shape;23089;p77">
              <a:extLst>
                <a:ext uri="{FF2B5EF4-FFF2-40B4-BE49-F238E27FC236}">
                  <a16:creationId xmlns:a16="http://schemas.microsoft.com/office/drawing/2014/main" id="{BC91180D-968B-B850-2B73-7DB54068EEF8}"/>
                </a:ext>
              </a:extLst>
            </p:cNvPr>
            <p:cNvSpPr/>
            <p:nvPr/>
          </p:nvSpPr>
          <p:spPr>
            <a:xfrm flipH="1">
              <a:off x="1138513" y="2982500"/>
              <a:ext cx="23575" cy="30425"/>
            </a:xfrm>
            <a:custGeom>
              <a:avLst/>
              <a:gdLst/>
              <a:ahLst/>
              <a:cxnLst/>
              <a:rect l="l" t="t" r="r" b="b"/>
              <a:pathLst>
                <a:path w="943" h="1217" extrusionOk="0">
                  <a:moveTo>
                    <a:pt x="92" y="1"/>
                  </a:moveTo>
                  <a:cubicBezTo>
                    <a:pt x="61" y="1"/>
                    <a:pt x="1" y="61"/>
                    <a:pt x="61" y="122"/>
                  </a:cubicBezTo>
                  <a:cubicBezTo>
                    <a:pt x="153" y="305"/>
                    <a:pt x="335" y="517"/>
                    <a:pt x="426" y="730"/>
                  </a:cubicBezTo>
                  <a:cubicBezTo>
                    <a:pt x="548" y="882"/>
                    <a:pt x="669" y="1034"/>
                    <a:pt x="730" y="1186"/>
                  </a:cubicBezTo>
                  <a:cubicBezTo>
                    <a:pt x="730" y="1186"/>
                    <a:pt x="730" y="1216"/>
                    <a:pt x="760" y="1216"/>
                  </a:cubicBezTo>
                  <a:lnTo>
                    <a:pt x="852" y="1216"/>
                  </a:lnTo>
                  <a:cubicBezTo>
                    <a:pt x="882" y="1216"/>
                    <a:pt x="943" y="1125"/>
                    <a:pt x="882" y="1095"/>
                  </a:cubicBezTo>
                  <a:cubicBezTo>
                    <a:pt x="791" y="943"/>
                    <a:pt x="700" y="791"/>
                    <a:pt x="578" y="639"/>
                  </a:cubicBezTo>
                  <a:cubicBezTo>
                    <a:pt x="487" y="457"/>
                    <a:pt x="335" y="213"/>
                    <a:pt x="213" y="31"/>
                  </a:cubicBezTo>
                  <a:cubicBezTo>
                    <a:pt x="213" y="1"/>
                    <a:pt x="213" y="1"/>
                    <a:pt x="18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7" name="Google Shape;23090;p77">
              <a:extLst>
                <a:ext uri="{FF2B5EF4-FFF2-40B4-BE49-F238E27FC236}">
                  <a16:creationId xmlns:a16="http://schemas.microsoft.com/office/drawing/2014/main" id="{2C727DB5-92FD-8BD9-CEF8-EF1316475489}"/>
                </a:ext>
              </a:extLst>
            </p:cNvPr>
            <p:cNvSpPr/>
            <p:nvPr/>
          </p:nvSpPr>
          <p:spPr>
            <a:xfrm flipH="1">
              <a:off x="1163588" y="2990100"/>
              <a:ext cx="6850" cy="20550"/>
            </a:xfrm>
            <a:custGeom>
              <a:avLst/>
              <a:gdLst/>
              <a:ahLst/>
              <a:cxnLst/>
              <a:rect l="l" t="t" r="r" b="b"/>
              <a:pathLst>
                <a:path w="274" h="822" extrusionOk="0">
                  <a:moveTo>
                    <a:pt x="61" y="1"/>
                  </a:moveTo>
                  <a:cubicBezTo>
                    <a:pt x="61" y="1"/>
                    <a:pt x="0" y="1"/>
                    <a:pt x="0" y="31"/>
                  </a:cubicBezTo>
                  <a:lnTo>
                    <a:pt x="0" y="122"/>
                  </a:lnTo>
                  <a:lnTo>
                    <a:pt x="0" y="153"/>
                  </a:lnTo>
                  <a:cubicBezTo>
                    <a:pt x="0" y="183"/>
                    <a:pt x="61" y="274"/>
                    <a:pt x="61" y="305"/>
                  </a:cubicBezTo>
                  <a:lnTo>
                    <a:pt x="61" y="426"/>
                  </a:lnTo>
                  <a:lnTo>
                    <a:pt x="61" y="517"/>
                  </a:lnTo>
                  <a:cubicBezTo>
                    <a:pt x="91" y="609"/>
                    <a:pt x="91" y="669"/>
                    <a:pt x="91" y="761"/>
                  </a:cubicBezTo>
                  <a:cubicBezTo>
                    <a:pt x="91" y="791"/>
                    <a:pt x="152" y="821"/>
                    <a:pt x="213" y="821"/>
                  </a:cubicBezTo>
                  <a:cubicBezTo>
                    <a:pt x="243" y="821"/>
                    <a:pt x="274" y="761"/>
                    <a:pt x="274" y="730"/>
                  </a:cubicBezTo>
                  <a:cubicBezTo>
                    <a:pt x="243" y="639"/>
                    <a:pt x="243" y="517"/>
                    <a:pt x="243" y="457"/>
                  </a:cubicBezTo>
                  <a:cubicBezTo>
                    <a:pt x="213" y="426"/>
                    <a:pt x="213" y="335"/>
                    <a:pt x="213" y="274"/>
                  </a:cubicBezTo>
                  <a:cubicBezTo>
                    <a:pt x="152" y="183"/>
                    <a:pt x="152" y="122"/>
                    <a:pt x="122" y="31"/>
                  </a:cubicBezTo>
                  <a:cubicBezTo>
                    <a:pt x="91" y="1"/>
                    <a:pt x="91" y="1"/>
                    <a:pt x="12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8" name="Google Shape;23091;p77">
              <a:extLst>
                <a:ext uri="{FF2B5EF4-FFF2-40B4-BE49-F238E27FC236}">
                  <a16:creationId xmlns:a16="http://schemas.microsoft.com/office/drawing/2014/main" id="{ADAD3F60-3263-6931-9FD9-F3B1F530CB82}"/>
                </a:ext>
              </a:extLst>
            </p:cNvPr>
            <p:cNvSpPr/>
            <p:nvPr/>
          </p:nvSpPr>
          <p:spPr>
            <a:xfrm flipH="1">
              <a:off x="1124838" y="2961225"/>
              <a:ext cx="25100" cy="14575"/>
            </a:xfrm>
            <a:custGeom>
              <a:avLst/>
              <a:gdLst/>
              <a:ahLst/>
              <a:cxnLst/>
              <a:rect l="l" t="t" r="r" b="b"/>
              <a:pathLst>
                <a:path w="1004" h="583" extrusionOk="0">
                  <a:moveTo>
                    <a:pt x="92" y="1"/>
                  </a:moveTo>
                  <a:cubicBezTo>
                    <a:pt x="62" y="1"/>
                    <a:pt x="1" y="1"/>
                    <a:pt x="1" y="92"/>
                  </a:cubicBezTo>
                  <a:cubicBezTo>
                    <a:pt x="1" y="122"/>
                    <a:pt x="1" y="183"/>
                    <a:pt x="62" y="183"/>
                  </a:cubicBezTo>
                  <a:cubicBezTo>
                    <a:pt x="153" y="244"/>
                    <a:pt x="244" y="244"/>
                    <a:pt x="335" y="274"/>
                  </a:cubicBezTo>
                  <a:lnTo>
                    <a:pt x="548" y="396"/>
                  </a:lnTo>
                  <a:cubicBezTo>
                    <a:pt x="670" y="426"/>
                    <a:pt x="761" y="487"/>
                    <a:pt x="852" y="548"/>
                  </a:cubicBezTo>
                  <a:cubicBezTo>
                    <a:pt x="878" y="573"/>
                    <a:pt x="898" y="583"/>
                    <a:pt x="915" y="583"/>
                  </a:cubicBezTo>
                  <a:cubicBezTo>
                    <a:pt x="938" y="583"/>
                    <a:pt x="956" y="565"/>
                    <a:pt x="974" y="548"/>
                  </a:cubicBezTo>
                  <a:cubicBezTo>
                    <a:pt x="1004" y="517"/>
                    <a:pt x="1004" y="457"/>
                    <a:pt x="974" y="426"/>
                  </a:cubicBezTo>
                  <a:lnTo>
                    <a:pt x="943" y="396"/>
                  </a:lnTo>
                  <a:cubicBezTo>
                    <a:pt x="822" y="365"/>
                    <a:pt x="761" y="274"/>
                    <a:pt x="639" y="244"/>
                  </a:cubicBezTo>
                  <a:lnTo>
                    <a:pt x="396" y="122"/>
                  </a:lnTo>
                  <a:cubicBezTo>
                    <a:pt x="305" y="92"/>
                    <a:pt x="183" y="61"/>
                    <a:pt x="9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79" name="Google Shape;23092;p77">
              <a:extLst>
                <a:ext uri="{FF2B5EF4-FFF2-40B4-BE49-F238E27FC236}">
                  <a16:creationId xmlns:a16="http://schemas.microsoft.com/office/drawing/2014/main" id="{05226CF2-56E7-5A36-FCA2-E185E123D465}"/>
                </a:ext>
              </a:extLst>
            </p:cNvPr>
            <p:cNvSpPr/>
            <p:nvPr/>
          </p:nvSpPr>
          <p:spPr>
            <a:xfrm flipH="1">
              <a:off x="1174438" y="2986575"/>
              <a:ext cx="15000" cy="23300"/>
            </a:xfrm>
            <a:custGeom>
              <a:avLst/>
              <a:gdLst/>
              <a:ahLst/>
              <a:cxnLst/>
              <a:rect l="l" t="t" r="r" b="b"/>
              <a:pathLst>
                <a:path w="600" h="932" extrusionOk="0">
                  <a:moveTo>
                    <a:pt x="489" y="0"/>
                  </a:moveTo>
                  <a:cubicBezTo>
                    <a:pt x="457" y="0"/>
                    <a:pt x="426" y="15"/>
                    <a:pt x="426" y="50"/>
                  </a:cubicBezTo>
                  <a:cubicBezTo>
                    <a:pt x="274" y="324"/>
                    <a:pt x="152" y="567"/>
                    <a:pt x="0" y="810"/>
                  </a:cubicBezTo>
                  <a:lnTo>
                    <a:pt x="0" y="902"/>
                  </a:lnTo>
                  <a:cubicBezTo>
                    <a:pt x="0" y="932"/>
                    <a:pt x="61" y="932"/>
                    <a:pt x="61" y="932"/>
                  </a:cubicBezTo>
                  <a:lnTo>
                    <a:pt x="122" y="932"/>
                  </a:lnTo>
                  <a:cubicBezTo>
                    <a:pt x="152" y="932"/>
                    <a:pt x="152" y="902"/>
                    <a:pt x="152" y="902"/>
                  </a:cubicBezTo>
                  <a:lnTo>
                    <a:pt x="152" y="871"/>
                  </a:lnTo>
                  <a:cubicBezTo>
                    <a:pt x="274" y="628"/>
                    <a:pt x="395" y="415"/>
                    <a:pt x="547" y="142"/>
                  </a:cubicBezTo>
                  <a:cubicBezTo>
                    <a:pt x="556" y="151"/>
                    <a:pt x="565" y="154"/>
                    <a:pt x="573" y="154"/>
                  </a:cubicBezTo>
                  <a:cubicBezTo>
                    <a:pt x="590" y="154"/>
                    <a:pt x="599" y="133"/>
                    <a:pt x="578" y="111"/>
                  </a:cubicBezTo>
                  <a:cubicBezTo>
                    <a:pt x="547" y="50"/>
                    <a:pt x="547" y="50"/>
                    <a:pt x="547" y="20"/>
                  </a:cubicBezTo>
                  <a:cubicBezTo>
                    <a:pt x="535" y="7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0" name="Google Shape;23095;p77">
              <a:extLst>
                <a:ext uri="{FF2B5EF4-FFF2-40B4-BE49-F238E27FC236}">
                  <a16:creationId xmlns:a16="http://schemas.microsoft.com/office/drawing/2014/main" id="{09DB1F24-B57C-6FD5-4E01-A1703620B662}"/>
                </a:ext>
              </a:extLst>
            </p:cNvPr>
            <p:cNvSpPr/>
            <p:nvPr/>
          </p:nvSpPr>
          <p:spPr>
            <a:xfrm flipH="1">
              <a:off x="663563" y="2561850"/>
              <a:ext cx="101850" cy="101100"/>
            </a:xfrm>
            <a:custGeom>
              <a:avLst/>
              <a:gdLst/>
              <a:ahLst/>
              <a:cxnLst/>
              <a:rect l="l" t="t" r="r" b="b"/>
              <a:pathLst>
                <a:path w="4074" h="4044" extrusionOk="0">
                  <a:moveTo>
                    <a:pt x="2931" y="1"/>
                  </a:moveTo>
                  <a:cubicBezTo>
                    <a:pt x="2039" y="1"/>
                    <a:pt x="1104" y="526"/>
                    <a:pt x="608" y="1234"/>
                  </a:cubicBezTo>
                  <a:cubicBezTo>
                    <a:pt x="213" y="1781"/>
                    <a:pt x="0" y="2389"/>
                    <a:pt x="0" y="3057"/>
                  </a:cubicBezTo>
                  <a:cubicBezTo>
                    <a:pt x="0" y="3301"/>
                    <a:pt x="31" y="3635"/>
                    <a:pt x="213" y="3817"/>
                  </a:cubicBezTo>
                  <a:cubicBezTo>
                    <a:pt x="415" y="3997"/>
                    <a:pt x="717" y="4044"/>
                    <a:pt x="983" y="4044"/>
                  </a:cubicBezTo>
                  <a:cubicBezTo>
                    <a:pt x="1077" y="4044"/>
                    <a:pt x="1167" y="4038"/>
                    <a:pt x="1246" y="4030"/>
                  </a:cubicBezTo>
                  <a:cubicBezTo>
                    <a:pt x="1945" y="3969"/>
                    <a:pt x="2584" y="3605"/>
                    <a:pt x="3100" y="3149"/>
                  </a:cubicBezTo>
                  <a:cubicBezTo>
                    <a:pt x="3556" y="2723"/>
                    <a:pt x="3800" y="2146"/>
                    <a:pt x="3952" y="1538"/>
                  </a:cubicBezTo>
                  <a:cubicBezTo>
                    <a:pt x="4012" y="1295"/>
                    <a:pt x="4073" y="474"/>
                    <a:pt x="3769" y="231"/>
                  </a:cubicBezTo>
                  <a:lnTo>
                    <a:pt x="3678" y="139"/>
                  </a:lnTo>
                  <a:cubicBezTo>
                    <a:pt x="3440" y="44"/>
                    <a:pt x="3187" y="1"/>
                    <a:pt x="2931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1" name="Google Shape;23096;p77">
              <a:extLst>
                <a:ext uri="{FF2B5EF4-FFF2-40B4-BE49-F238E27FC236}">
                  <a16:creationId xmlns:a16="http://schemas.microsoft.com/office/drawing/2014/main" id="{5CEC52C7-7662-6FB8-9E2C-13706C56EBA4}"/>
                </a:ext>
              </a:extLst>
            </p:cNvPr>
            <p:cNvSpPr/>
            <p:nvPr/>
          </p:nvSpPr>
          <p:spPr>
            <a:xfrm flipH="1">
              <a:off x="609613" y="2570925"/>
              <a:ext cx="88175" cy="120975"/>
            </a:xfrm>
            <a:custGeom>
              <a:avLst/>
              <a:gdLst/>
              <a:ahLst/>
              <a:cxnLst/>
              <a:rect l="l" t="t" r="r" b="b"/>
              <a:pathLst>
                <a:path w="3527" h="4839" extrusionOk="0">
                  <a:moveTo>
                    <a:pt x="1215" y="1"/>
                  </a:moveTo>
                  <a:cubicBezTo>
                    <a:pt x="1129" y="1"/>
                    <a:pt x="1047" y="16"/>
                    <a:pt x="973" y="50"/>
                  </a:cubicBezTo>
                  <a:cubicBezTo>
                    <a:pt x="517" y="263"/>
                    <a:pt x="365" y="871"/>
                    <a:pt x="213" y="1296"/>
                  </a:cubicBezTo>
                  <a:cubicBezTo>
                    <a:pt x="0" y="2026"/>
                    <a:pt x="183" y="2846"/>
                    <a:pt x="547" y="3454"/>
                  </a:cubicBezTo>
                  <a:cubicBezTo>
                    <a:pt x="851" y="3971"/>
                    <a:pt x="1277" y="4366"/>
                    <a:pt x="1824" y="4640"/>
                  </a:cubicBezTo>
                  <a:cubicBezTo>
                    <a:pt x="1972" y="4724"/>
                    <a:pt x="2253" y="4839"/>
                    <a:pt x="2502" y="4839"/>
                  </a:cubicBezTo>
                  <a:cubicBezTo>
                    <a:pt x="2611" y="4839"/>
                    <a:pt x="2714" y="4817"/>
                    <a:pt x="2797" y="4761"/>
                  </a:cubicBezTo>
                  <a:cubicBezTo>
                    <a:pt x="3040" y="4609"/>
                    <a:pt x="3192" y="4336"/>
                    <a:pt x="3253" y="4062"/>
                  </a:cubicBezTo>
                  <a:cubicBezTo>
                    <a:pt x="3496" y="3424"/>
                    <a:pt x="3526" y="2755"/>
                    <a:pt x="3344" y="2056"/>
                  </a:cubicBezTo>
                  <a:cubicBezTo>
                    <a:pt x="3192" y="1448"/>
                    <a:pt x="2766" y="871"/>
                    <a:pt x="2310" y="506"/>
                  </a:cubicBezTo>
                  <a:cubicBezTo>
                    <a:pt x="2280" y="506"/>
                    <a:pt x="2219" y="476"/>
                    <a:pt x="2219" y="476"/>
                  </a:cubicBezTo>
                  <a:cubicBezTo>
                    <a:pt x="2022" y="278"/>
                    <a:pt x="1584" y="1"/>
                    <a:pt x="121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2" name="Google Shape;23100;p77">
              <a:extLst>
                <a:ext uri="{FF2B5EF4-FFF2-40B4-BE49-F238E27FC236}">
                  <a16:creationId xmlns:a16="http://schemas.microsoft.com/office/drawing/2014/main" id="{F36731DA-9886-10BC-B573-832059A28335}"/>
                </a:ext>
              </a:extLst>
            </p:cNvPr>
            <p:cNvSpPr/>
            <p:nvPr/>
          </p:nvSpPr>
          <p:spPr>
            <a:xfrm flipH="1">
              <a:off x="676488" y="2572050"/>
              <a:ext cx="97300" cy="84400"/>
            </a:xfrm>
            <a:custGeom>
              <a:avLst/>
              <a:gdLst/>
              <a:ahLst/>
              <a:cxnLst/>
              <a:rect l="l" t="t" r="r" b="b"/>
              <a:pathLst>
                <a:path w="3892" h="3376" extrusionOk="0">
                  <a:moveTo>
                    <a:pt x="3250" y="0"/>
                  </a:moveTo>
                  <a:cubicBezTo>
                    <a:pt x="2369" y="0"/>
                    <a:pt x="1448" y="423"/>
                    <a:pt x="852" y="1069"/>
                  </a:cubicBezTo>
                  <a:cubicBezTo>
                    <a:pt x="335" y="1677"/>
                    <a:pt x="31" y="2467"/>
                    <a:pt x="1" y="3318"/>
                  </a:cubicBezTo>
                  <a:cubicBezTo>
                    <a:pt x="201" y="3357"/>
                    <a:pt x="403" y="3376"/>
                    <a:pt x="604" y="3376"/>
                  </a:cubicBezTo>
                  <a:cubicBezTo>
                    <a:pt x="1199" y="3376"/>
                    <a:pt x="1789" y="3210"/>
                    <a:pt x="2311" y="2893"/>
                  </a:cubicBezTo>
                  <a:cubicBezTo>
                    <a:pt x="3253" y="2315"/>
                    <a:pt x="3891" y="1190"/>
                    <a:pt x="3831" y="66"/>
                  </a:cubicBezTo>
                  <a:cubicBezTo>
                    <a:pt x="3642" y="21"/>
                    <a:pt x="3447" y="0"/>
                    <a:pt x="325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3" name="Google Shape;23101;p77">
              <a:extLst>
                <a:ext uri="{FF2B5EF4-FFF2-40B4-BE49-F238E27FC236}">
                  <a16:creationId xmlns:a16="http://schemas.microsoft.com/office/drawing/2014/main" id="{F7471200-D9A8-0683-30A1-FE24DF3D7A6C}"/>
                </a:ext>
              </a:extLst>
            </p:cNvPr>
            <p:cNvSpPr/>
            <p:nvPr/>
          </p:nvSpPr>
          <p:spPr>
            <a:xfrm flipH="1">
              <a:off x="638488" y="2577325"/>
              <a:ext cx="59300" cy="88200"/>
            </a:xfrm>
            <a:custGeom>
              <a:avLst/>
              <a:gdLst/>
              <a:ahLst/>
              <a:cxnLst/>
              <a:rect l="l" t="t" r="r" b="b"/>
              <a:pathLst>
                <a:path w="2372" h="3528" extrusionOk="0">
                  <a:moveTo>
                    <a:pt x="674" y="1"/>
                  </a:moveTo>
                  <a:cubicBezTo>
                    <a:pt x="659" y="1"/>
                    <a:pt x="647" y="3"/>
                    <a:pt x="639" y="7"/>
                  </a:cubicBezTo>
                  <a:cubicBezTo>
                    <a:pt x="0" y="615"/>
                    <a:pt x="61" y="1770"/>
                    <a:pt x="456" y="2499"/>
                  </a:cubicBezTo>
                  <a:cubicBezTo>
                    <a:pt x="639" y="2864"/>
                    <a:pt x="973" y="3168"/>
                    <a:pt x="1307" y="3350"/>
                  </a:cubicBezTo>
                  <a:cubicBezTo>
                    <a:pt x="1381" y="3399"/>
                    <a:pt x="1632" y="3527"/>
                    <a:pt x="1743" y="3527"/>
                  </a:cubicBezTo>
                  <a:cubicBezTo>
                    <a:pt x="1769" y="3527"/>
                    <a:pt x="1788" y="3520"/>
                    <a:pt x="1794" y="3502"/>
                  </a:cubicBezTo>
                  <a:cubicBezTo>
                    <a:pt x="2280" y="2955"/>
                    <a:pt x="2371" y="2195"/>
                    <a:pt x="2189" y="1496"/>
                  </a:cubicBezTo>
                  <a:cubicBezTo>
                    <a:pt x="2067" y="1071"/>
                    <a:pt x="1763" y="676"/>
                    <a:pt x="1459" y="402"/>
                  </a:cubicBezTo>
                  <a:cubicBezTo>
                    <a:pt x="1459" y="411"/>
                    <a:pt x="1457" y="415"/>
                    <a:pt x="1452" y="415"/>
                  </a:cubicBezTo>
                  <a:cubicBezTo>
                    <a:pt x="1442" y="415"/>
                    <a:pt x="1420" y="393"/>
                    <a:pt x="1399" y="372"/>
                  </a:cubicBezTo>
                  <a:cubicBezTo>
                    <a:pt x="1247" y="250"/>
                    <a:pt x="1125" y="159"/>
                    <a:pt x="973" y="98"/>
                  </a:cubicBezTo>
                  <a:cubicBezTo>
                    <a:pt x="947" y="72"/>
                    <a:pt x="763" y="1"/>
                    <a:pt x="67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4" name="Google Shape;23108;p77">
              <a:extLst>
                <a:ext uri="{FF2B5EF4-FFF2-40B4-BE49-F238E27FC236}">
                  <a16:creationId xmlns:a16="http://schemas.microsoft.com/office/drawing/2014/main" id="{7612007F-66F4-02E1-C5CD-F01487F76803}"/>
                </a:ext>
              </a:extLst>
            </p:cNvPr>
            <p:cNvSpPr/>
            <p:nvPr/>
          </p:nvSpPr>
          <p:spPr>
            <a:xfrm flipH="1">
              <a:off x="1415113" y="3262200"/>
              <a:ext cx="106400" cy="107925"/>
            </a:xfrm>
            <a:custGeom>
              <a:avLst/>
              <a:gdLst/>
              <a:ahLst/>
              <a:cxnLst/>
              <a:rect l="l" t="t" r="r" b="b"/>
              <a:pathLst>
                <a:path w="4256" h="4317" extrusionOk="0">
                  <a:moveTo>
                    <a:pt x="1038" y="1"/>
                  </a:moveTo>
                  <a:cubicBezTo>
                    <a:pt x="754" y="1"/>
                    <a:pt x="485" y="61"/>
                    <a:pt x="304" y="241"/>
                  </a:cubicBezTo>
                  <a:cubicBezTo>
                    <a:pt x="0" y="576"/>
                    <a:pt x="0" y="1092"/>
                    <a:pt x="31" y="1488"/>
                  </a:cubicBezTo>
                  <a:cubicBezTo>
                    <a:pt x="122" y="2065"/>
                    <a:pt x="335" y="2795"/>
                    <a:pt x="760" y="3220"/>
                  </a:cubicBezTo>
                  <a:cubicBezTo>
                    <a:pt x="1277" y="3737"/>
                    <a:pt x="1885" y="4162"/>
                    <a:pt x="2706" y="4284"/>
                  </a:cubicBezTo>
                  <a:cubicBezTo>
                    <a:pt x="2822" y="4303"/>
                    <a:pt x="2958" y="4317"/>
                    <a:pt x="3099" y="4317"/>
                  </a:cubicBezTo>
                  <a:cubicBezTo>
                    <a:pt x="3399" y="4317"/>
                    <a:pt x="3725" y="4257"/>
                    <a:pt x="3952" y="4071"/>
                  </a:cubicBezTo>
                  <a:cubicBezTo>
                    <a:pt x="4225" y="3889"/>
                    <a:pt x="4256" y="3555"/>
                    <a:pt x="4256" y="3251"/>
                  </a:cubicBezTo>
                  <a:cubicBezTo>
                    <a:pt x="4256" y="2521"/>
                    <a:pt x="4073" y="1883"/>
                    <a:pt x="3648" y="1305"/>
                  </a:cubicBezTo>
                  <a:cubicBezTo>
                    <a:pt x="3648" y="1275"/>
                    <a:pt x="3617" y="1244"/>
                    <a:pt x="3617" y="1244"/>
                  </a:cubicBezTo>
                  <a:cubicBezTo>
                    <a:pt x="3222" y="789"/>
                    <a:pt x="2645" y="333"/>
                    <a:pt x="2098" y="181"/>
                  </a:cubicBezTo>
                  <a:cubicBezTo>
                    <a:pt x="1835" y="111"/>
                    <a:pt x="1422" y="1"/>
                    <a:pt x="103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5" name="Google Shape;23109;p77">
              <a:extLst>
                <a:ext uri="{FF2B5EF4-FFF2-40B4-BE49-F238E27FC236}">
                  <a16:creationId xmlns:a16="http://schemas.microsoft.com/office/drawing/2014/main" id="{AFDAC53F-DF2D-C4C0-05B6-963E39E91D32}"/>
                </a:ext>
              </a:extLst>
            </p:cNvPr>
            <p:cNvSpPr/>
            <p:nvPr/>
          </p:nvSpPr>
          <p:spPr>
            <a:xfrm flipH="1">
              <a:off x="1488063" y="3261550"/>
              <a:ext cx="117800" cy="149975"/>
            </a:xfrm>
            <a:custGeom>
              <a:avLst/>
              <a:gdLst/>
              <a:ahLst/>
              <a:cxnLst/>
              <a:rect l="l" t="t" r="r" b="b"/>
              <a:pathLst>
                <a:path w="4712" h="5999" extrusionOk="0">
                  <a:moveTo>
                    <a:pt x="3260" y="1"/>
                  </a:moveTo>
                  <a:cubicBezTo>
                    <a:pt x="2819" y="1"/>
                    <a:pt x="2290" y="312"/>
                    <a:pt x="2037" y="450"/>
                  </a:cubicBezTo>
                  <a:cubicBezTo>
                    <a:pt x="1551" y="754"/>
                    <a:pt x="1156" y="1179"/>
                    <a:pt x="852" y="1635"/>
                  </a:cubicBezTo>
                  <a:cubicBezTo>
                    <a:pt x="152" y="2821"/>
                    <a:pt x="0" y="4796"/>
                    <a:pt x="1125" y="5830"/>
                  </a:cubicBezTo>
                  <a:cubicBezTo>
                    <a:pt x="1254" y="5951"/>
                    <a:pt x="1419" y="5999"/>
                    <a:pt x="1599" y="5999"/>
                  </a:cubicBezTo>
                  <a:cubicBezTo>
                    <a:pt x="2098" y="5999"/>
                    <a:pt x="2711" y="5628"/>
                    <a:pt x="2979" y="5404"/>
                  </a:cubicBezTo>
                  <a:cubicBezTo>
                    <a:pt x="3557" y="5009"/>
                    <a:pt x="4134" y="4371"/>
                    <a:pt x="4317" y="3702"/>
                  </a:cubicBezTo>
                  <a:cubicBezTo>
                    <a:pt x="4590" y="2669"/>
                    <a:pt x="4712" y="1362"/>
                    <a:pt x="3982" y="511"/>
                  </a:cubicBezTo>
                  <a:cubicBezTo>
                    <a:pt x="3891" y="359"/>
                    <a:pt x="3800" y="237"/>
                    <a:pt x="3648" y="115"/>
                  </a:cubicBezTo>
                  <a:cubicBezTo>
                    <a:pt x="3536" y="34"/>
                    <a:pt x="3403" y="1"/>
                    <a:pt x="3260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6" name="Google Shape;23110;p77">
              <a:extLst>
                <a:ext uri="{FF2B5EF4-FFF2-40B4-BE49-F238E27FC236}">
                  <a16:creationId xmlns:a16="http://schemas.microsoft.com/office/drawing/2014/main" id="{E3769407-3B08-BC6C-D73E-A4DCB21998F0}"/>
                </a:ext>
              </a:extLst>
            </p:cNvPr>
            <p:cNvSpPr/>
            <p:nvPr/>
          </p:nvSpPr>
          <p:spPr>
            <a:xfrm flipH="1">
              <a:off x="1528338" y="3236775"/>
              <a:ext cx="135275" cy="94850"/>
            </a:xfrm>
            <a:custGeom>
              <a:avLst/>
              <a:gdLst/>
              <a:ahLst/>
              <a:cxnLst/>
              <a:rect l="l" t="t" r="r" b="b"/>
              <a:pathLst>
                <a:path w="5411" h="3794" extrusionOk="0">
                  <a:moveTo>
                    <a:pt x="3732" y="0"/>
                  </a:moveTo>
                  <a:cubicBezTo>
                    <a:pt x="3610" y="0"/>
                    <a:pt x="3497" y="6"/>
                    <a:pt x="3405" y="12"/>
                  </a:cubicBezTo>
                  <a:cubicBezTo>
                    <a:pt x="2554" y="43"/>
                    <a:pt x="1855" y="316"/>
                    <a:pt x="1216" y="894"/>
                  </a:cubicBezTo>
                  <a:cubicBezTo>
                    <a:pt x="760" y="1350"/>
                    <a:pt x="0" y="2261"/>
                    <a:pt x="274" y="2930"/>
                  </a:cubicBezTo>
                  <a:cubicBezTo>
                    <a:pt x="513" y="3593"/>
                    <a:pt x="1514" y="3793"/>
                    <a:pt x="2210" y="3793"/>
                  </a:cubicBezTo>
                  <a:cubicBezTo>
                    <a:pt x="2312" y="3793"/>
                    <a:pt x="2407" y="3789"/>
                    <a:pt x="2493" y="3781"/>
                  </a:cubicBezTo>
                  <a:cubicBezTo>
                    <a:pt x="3283" y="3660"/>
                    <a:pt x="4165" y="3265"/>
                    <a:pt x="4621" y="2596"/>
                  </a:cubicBezTo>
                  <a:cubicBezTo>
                    <a:pt x="4985" y="2018"/>
                    <a:pt x="5411" y="1228"/>
                    <a:pt x="5076" y="499"/>
                  </a:cubicBezTo>
                  <a:cubicBezTo>
                    <a:pt x="5016" y="499"/>
                    <a:pt x="5016" y="468"/>
                    <a:pt x="5016" y="377"/>
                  </a:cubicBezTo>
                  <a:cubicBezTo>
                    <a:pt x="4754" y="68"/>
                    <a:pt x="4175" y="0"/>
                    <a:pt x="3732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7" name="Google Shape;23111;p77">
              <a:extLst>
                <a:ext uri="{FF2B5EF4-FFF2-40B4-BE49-F238E27FC236}">
                  <a16:creationId xmlns:a16="http://schemas.microsoft.com/office/drawing/2014/main" id="{F749CC4F-B44C-01D6-3EF3-28150D10E452}"/>
                </a:ext>
              </a:extLst>
            </p:cNvPr>
            <p:cNvSpPr/>
            <p:nvPr/>
          </p:nvSpPr>
          <p:spPr>
            <a:xfrm flipH="1">
              <a:off x="2042788" y="2761950"/>
              <a:ext cx="142125" cy="108100"/>
            </a:xfrm>
            <a:custGeom>
              <a:avLst/>
              <a:gdLst/>
              <a:ahLst/>
              <a:cxnLst/>
              <a:rect l="l" t="t" r="r" b="b"/>
              <a:pathLst>
                <a:path w="5685" h="4324" extrusionOk="0">
                  <a:moveTo>
                    <a:pt x="3882" y="1"/>
                  </a:moveTo>
                  <a:cubicBezTo>
                    <a:pt x="3340" y="1"/>
                    <a:pt x="2740" y="80"/>
                    <a:pt x="2250" y="312"/>
                  </a:cubicBezTo>
                  <a:cubicBezTo>
                    <a:pt x="1186" y="889"/>
                    <a:pt x="1" y="2136"/>
                    <a:pt x="214" y="3473"/>
                  </a:cubicBezTo>
                  <a:cubicBezTo>
                    <a:pt x="275" y="4020"/>
                    <a:pt x="1126" y="4263"/>
                    <a:pt x="1582" y="4294"/>
                  </a:cubicBezTo>
                  <a:cubicBezTo>
                    <a:pt x="1725" y="4313"/>
                    <a:pt x="1871" y="4323"/>
                    <a:pt x="2018" y="4323"/>
                  </a:cubicBezTo>
                  <a:cubicBezTo>
                    <a:pt x="2557" y="4323"/>
                    <a:pt x="3110" y="4192"/>
                    <a:pt x="3588" y="3929"/>
                  </a:cubicBezTo>
                  <a:cubicBezTo>
                    <a:pt x="4621" y="3351"/>
                    <a:pt x="5685" y="1984"/>
                    <a:pt x="5320" y="737"/>
                  </a:cubicBezTo>
                  <a:cubicBezTo>
                    <a:pt x="5320" y="646"/>
                    <a:pt x="5290" y="585"/>
                    <a:pt x="5229" y="464"/>
                  </a:cubicBezTo>
                  <a:cubicBezTo>
                    <a:pt x="4986" y="160"/>
                    <a:pt x="4500" y="38"/>
                    <a:pt x="4165" y="8"/>
                  </a:cubicBezTo>
                  <a:cubicBezTo>
                    <a:pt x="4073" y="3"/>
                    <a:pt x="3978" y="1"/>
                    <a:pt x="3882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8" name="Google Shape;23112;p77">
              <a:extLst>
                <a:ext uri="{FF2B5EF4-FFF2-40B4-BE49-F238E27FC236}">
                  <a16:creationId xmlns:a16="http://schemas.microsoft.com/office/drawing/2014/main" id="{D47BFA27-F3A0-2AA4-4674-9A8253F596F1}"/>
                </a:ext>
              </a:extLst>
            </p:cNvPr>
            <p:cNvSpPr/>
            <p:nvPr/>
          </p:nvSpPr>
          <p:spPr>
            <a:xfrm flipH="1">
              <a:off x="2284413" y="2558400"/>
              <a:ext cx="120850" cy="89775"/>
            </a:xfrm>
            <a:custGeom>
              <a:avLst/>
              <a:gdLst/>
              <a:ahLst/>
              <a:cxnLst/>
              <a:rect l="l" t="t" r="r" b="b"/>
              <a:pathLst>
                <a:path w="4834" h="3591" extrusionOk="0">
                  <a:moveTo>
                    <a:pt x="3048" y="1"/>
                  </a:moveTo>
                  <a:cubicBezTo>
                    <a:pt x="2420" y="1"/>
                    <a:pt x="1755" y="186"/>
                    <a:pt x="1246" y="581"/>
                  </a:cubicBezTo>
                  <a:cubicBezTo>
                    <a:pt x="851" y="916"/>
                    <a:pt x="456" y="1433"/>
                    <a:pt x="274" y="1919"/>
                  </a:cubicBezTo>
                  <a:cubicBezTo>
                    <a:pt x="152" y="2223"/>
                    <a:pt x="0" y="2679"/>
                    <a:pt x="152" y="3013"/>
                  </a:cubicBezTo>
                  <a:cubicBezTo>
                    <a:pt x="304" y="3408"/>
                    <a:pt x="912" y="3591"/>
                    <a:pt x="1307" y="3591"/>
                  </a:cubicBezTo>
                  <a:cubicBezTo>
                    <a:pt x="1885" y="3591"/>
                    <a:pt x="2401" y="3499"/>
                    <a:pt x="2888" y="3287"/>
                  </a:cubicBezTo>
                  <a:cubicBezTo>
                    <a:pt x="3769" y="2831"/>
                    <a:pt x="4833" y="1585"/>
                    <a:pt x="4408" y="521"/>
                  </a:cubicBezTo>
                  <a:cubicBezTo>
                    <a:pt x="4408" y="460"/>
                    <a:pt x="4377" y="429"/>
                    <a:pt x="4377" y="429"/>
                  </a:cubicBezTo>
                  <a:cubicBezTo>
                    <a:pt x="4104" y="95"/>
                    <a:pt x="3496" y="4"/>
                    <a:pt x="3192" y="4"/>
                  </a:cubicBezTo>
                  <a:cubicBezTo>
                    <a:pt x="3144" y="2"/>
                    <a:pt x="3096" y="1"/>
                    <a:pt x="3048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89" name="Google Shape;23116;p77">
              <a:extLst>
                <a:ext uri="{FF2B5EF4-FFF2-40B4-BE49-F238E27FC236}">
                  <a16:creationId xmlns:a16="http://schemas.microsoft.com/office/drawing/2014/main" id="{247F0619-A066-DFD1-39DB-50D51C3B3D85}"/>
                </a:ext>
              </a:extLst>
            </p:cNvPr>
            <p:cNvSpPr/>
            <p:nvPr/>
          </p:nvSpPr>
          <p:spPr>
            <a:xfrm flipH="1">
              <a:off x="2206163" y="2555750"/>
              <a:ext cx="105650" cy="130750"/>
            </a:xfrm>
            <a:custGeom>
              <a:avLst/>
              <a:gdLst/>
              <a:ahLst/>
              <a:cxnLst/>
              <a:rect l="l" t="t" r="r" b="b"/>
              <a:pathLst>
                <a:path w="4226" h="5230" extrusionOk="0">
                  <a:moveTo>
                    <a:pt x="1219" y="0"/>
                  </a:moveTo>
                  <a:cubicBezTo>
                    <a:pt x="1084" y="0"/>
                    <a:pt x="951" y="16"/>
                    <a:pt x="822" y="49"/>
                  </a:cubicBezTo>
                  <a:cubicBezTo>
                    <a:pt x="366" y="140"/>
                    <a:pt x="153" y="870"/>
                    <a:pt x="92" y="1295"/>
                  </a:cubicBezTo>
                  <a:cubicBezTo>
                    <a:pt x="1" y="2207"/>
                    <a:pt x="214" y="3149"/>
                    <a:pt x="761" y="3879"/>
                  </a:cubicBezTo>
                  <a:cubicBezTo>
                    <a:pt x="1214" y="4519"/>
                    <a:pt x="2183" y="5230"/>
                    <a:pt x="3091" y="5230"/>
                  </a:cubicBezTo>
                  <a:cubicBezTo>
                    <a:pt x="3218" y="5230"/>
                    <a:pt x="3343" y="5216"/>
                    <a:pt x="3466" y="5186"/>
                  </a:cubicBezTo>
                  <a:cubicBezTo>
                    <a:pt x="3740" y="5095"/>
                    <a:pt x="3952" y="4639"/>
                    <a:pt x="4013" y="4365"/>
                  </a:cubicBezTo>
                  <a:cubicBezTo>
                    <a:pt x="4226" y="3605"/>
                    <a:pt x="4135" y="2846"/>
                    <a:pt x="3922" y="2146"/>
                  </a:cubicBezTo>
                  <a:cubicBezTo>
                    <a:pt x="3831" y="1873"/>
                    <a:pt x="3679" y="1599"/>
                    <a:pt x="3496" y="1295"/>
                  </a:cubicBezTo>
                  <a:cubicBezTo>
                    <a:pt x="2972" y="614"/>
                    <a:pt x="2063" y="0"/>
                    <a:pt x="1219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0" name="Google Shape;23118;p77">
              <a:extLst>
                <a:ext uri="{FF2B5EF4-FFF2-40B4-BE49-F238E27FC236}">
                  <a16:creationId xmlns:a16="http://schemas.microsoft.com/office/drawing/2014/main" id="{B2390B25-7CA1-3D77-9384-BFDB5CEC9C58}"/>
                </a:ext>
              </a:extLst>
            </p:cNvPr>
            <p:cNvSpPr/>
            <p:nvPr/>
          </p:nvSpPr>
          <p:spPr>
            <a:xfrm flipH="1">
              <a:off x="1858113" y="2568275"/>
              <a:ext cx="103375" cy="79150"/>
            </a:xfrm>
            <a:custGeom>
              <a:avLst/>
              <a:gdLst/>
              <a:ahLst/>
              <a:cxnLst/>
              <a:rect l="l" t="t" r="r" b="b"/>
              <a:pathLst>
                <a:path w="4135" h="3166" extrusionOk="0">
                  <a:moveTo>
                    <a:pt x="2733" y="1"/>
                  </a:moveTo>
                  <a:cubicBezTo>
                    <a:pt x="2205" y="1"/>
                    <a:pt x="1730" y="178"/>
                    <a:pt x="1307" y="460"/>
                  </a:cubicBezTo>
                  <a:cubicBezTo>
                    <a:pt x="699" y="886"/>
                    <a:pt x="0" y="1949"/>
                    <a:pt x="304" y="2709"/>
                  </a:cubicBezTo>
                  <a:cubicBezTo>
                    <a:pt x="426" y="3013"/>
                    <a:pt x="882" y="3165"/>
                    <a:pt x="1186" y="3165"/>
                  </a:cubicBezTo>
                  <a:cubicBezTo>
                    <a:pt x="1672" y="3165"/>
                    <a:pt x="2128" y="3074"/>
                    <a:pt x="2554" y="2861"/>
                  </a:cubicBezTo>
                  <a:cubicBezTo>
                    <a:pt x="3253" y="2436"/>
                    <a:pt x="4134" y="1281"/>
                    <a:pt x="3739" y="369"/>
                  </a:cubicBezTo>
                  <a:cubicBezTo>
                    <a:pt x="3739" y="338"/>
                    <a:pt x="3678" y="308"/>
                    <a:pt x="3739" y="308"/>
                  </a:cubicBezTo>
                  <a:cubicBezTo>
                    <a:pt x="3526" y="65"/>
                    <a:pt x="3131" y="4"/>
                    <a:pt x="2857" y="4"/>
                  </a:cubicBezTo>
                  <a:cubicBezTo>
                    <a:pt x="2816" y="2"/>
                    <a:pt x="2774" y="1"/>
                    <a:pt x="273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1" name="Google Shape;23120;p77">
              <a:extLst>
                <a:ext uri="{FF2B5EF4-FFF2-40B4-BE49-F238E27FC236}">
                  <a16:creationId xmlns:a16="http://schemas.microsoft.com/office/drawing/2014/main" id="{BD5458B7-5EA0-FB23-B333-172FD2762D39}"/>
                </a:ext>
              </a:extLst>
            </p:cNvPr>
            <p:cNvSpPr/>
            <p:nvPr/>
          </p:nvSpPr>
          <p:spPr>
            <a:xfrm flipH="1">
              <a:off x="1779863" y="2563175"/>
              <a:ext cx="110950" cy="94725"/>
            </a:xfrm>
            <a:custGeom>
              <a:avLst/>
              <a:gdLst/>
              <a:ahLst/>
              <a:cxnLst/>
              <a:rect l="l" t="t" r="r" b="b"/>
              <a:pathLst>
                <a:path w="4438" h="3789" extrusionOk="0">
                  <a:moveTo>
                    <a:pt x="1336" y="1"/>
                  </a:moveTo>
                  <a:cubicBezTo>
                    <a:pt x="1050" y="1"/>
                    <a:pt x="770" y="55"/>
                    <a:pt x="517" y="178"/>
                  </a:cubicBezTo>
                  <a:cubicBezTo>
                    <a:pt x="0" y="421"/>
                    <a:pt x="243" y="1485"/>
                    <a:pt x="395" y="1880"/>
                  </a:cubicBezTo>
                  <a:cubicBezTo>
                    <a:pt x="669" y="2640"/>
                    <a:pt x="1246" y="3217"/>
                    <a:pt x="1976" y="3552"/>
                  </a:cubicBezTo>
                  <a:cubicBezTo>
                    <a:pt x="2313" y="3699"/>
                    <a:pt x="2710" y="3788"/>
                    <a:pt x="3093" y="3788"/>
                  </a:cubicBezTo>
                  <a:cubicBezTo>
                    <a:pt x="3262" y="3788"/>
                    <a:pt x="3429" y="3771"/>
                    <a:pt x="3587" y="3734"/>
                  </a:cubicBezTo>
                  <a:cubicBezTo>
                    <a:pt x="3678" y="3704"/>
                    <a:pt x="4164" y="3552"/>
                    <a:pt x="4134" y="3400"/>
                  </a:cubicBezTo>
                  <a:cubicBezTo>
                    <a:pt x="4438" y="2670"/>
                    <a:pt x="4043" y="1728"/>
                    <a:pt x="3648" y="1150"/>
                  </a:cubicBezTo>
                  <a:cubicBezTo>
                    <a:pt x="3556" y="1090"/>
                    <a:pt x="3526" y="998"/>
                    <a:pt x="3435" y="938"/>
                  </a:cubicBezTo>
                  <a:cubicBezTo>
                    <a:pt x="2946" y="404"/>
                    <a:pt x="2115" y="1"/>
                    <a:pt x="133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2" name="Google Shape;23123;p77">
              <a:extLst>
                <a:ext uri="{FF2B5EF4-FFF2-40B4-BE49-F238E27FC236}">
                  <a16:creationId xmlns:a16="http://schemas.microsoft.com/office/drawing/2014/main" id="{2D101E6A-E040-E740-2F8B-414997642C6F}"/>
                </a:ext>
              </a:extLst>
            </p:cNvPr>
            <p:cNvSpPr/>
            <p:nvPr/>
          </p:nvSpPr>
          <p:spPr>
            <a:xfrm flipH="1">
              <a:off x="842138" y="2636750"/>
              <a:ext cx="51700" cy="79050"/>
            </a:xfrm>
            <a:custGeom>
              <a:avLst/>
              <a:gdLst/>
              <a:ahLst/>
              <a:cxnLst/>
              <a:rect l="l" t="t" r="r" b="b"/>
              <a:pathLst>
                <a:path w="2068" h="3162" extrusionOk="0">
                  <a:moveTo>
                    <a:pt x="395" y="1"/>
                  </a:moveTo>
                  <a:cubicBezTo>
                    <a:pt x="274" y="1"/>
                    <a:pt x="122" y="426"/>
                    <a:pt x="122" y="487"/>
                  </a:cubicBezTo>
                  <a:cubicBezTo>
                    <a:pt x="0" y="882"/>
                    <a:pt x="0" y="1277"/>
                    <a:pt x="91" y="1642"/>
                  </a:cubicBezTo>
                  <a:cubicBezTo>
                    <a:pt x="243" y="2341"/>
                    <a:pt x="882" y="3101"/>
                    <a:pt x="1672" y="3162"/>
                  </a:cubicBezTo>
                  <a:cubicBezTo>
                    <a:pt x="1794" y="3162"/>
                    <a:pt x="1976" y="2584"/>
                    <a:pt x="1976" y="2493"/>
                  </a:cubicBezTo>
                  <a:cubicBezTo>
                    <a:pt x="2067" y="2128"/>
                    <a:pt x="2067" y="1733"/>
                    <a:pt x="1946" y="1368"/>
                  </a:cubicBezTo>
                  <a:cubicBezTo>
                    <a:pt x="1854" y="1125"/>
                    <a:pt x="1763" y="913"/>
                    <a:pt x="1642" y="700"/>
                  </a:cubicBezTo>
                  <a:cubicBezTo>
                    <a:pt x="1338" y="335"/>
                    <a:pt x="882" y="1"/>
                    <a:pt x="395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3" name="Google Shape;23124;p77">
              <a:extLst>
                <a:ext uri="{FF2B5EF4-FFF2-40B4-BE49-F238E27FC236}">
                  <a16:creationId xmlns:a16="http://schemas.microsoft.com/office/drawing/2014/main" id="{EC080397-F184-49CC-2F84-3BA361E447A9}"/>
                </a:ext>
              </a:extLst>
            </p:cNvPr>
            <p:cNvSpPr/>
            <p:nvPr/>
          </p:nvSpPr>
          <p:spPr>
            <a:xfrm flipH="1">
              <a:off x="837588" y="2677200"/>
              <a:ext cx="94250" cy="96275"/>
            </a:xfrm>
            <a:custGeom>
              <a:avLst/>
              <a:gdLst/>
              <a:ahLst/>
              <a:cxnLst/>
              <a:rect l="l" t="t" r="r" b="b"/>
              <a:pathLst>
                <a:path w="3770" h="3851" extrusionOk="0">
                  <a:moveTo>
                    <a:pt x="2947" y="1"/>
                  </a:moveTo>
                  <a:cubicBezTo>
                    <a:pt x="2713" y="1"/>
                    <a:pt x="2363" y="131"/>
                    <a:pt x="2250" y="176"/>
                  </a:cubicBezTo>
                  <a:cubicBezTo>
                    <a:pt x="1763" y="358"/>
                    <a:pt x="1216" y="662"/>
                    <a:pt x="882" y="1088"/>
                  </a:cubicBezTo>
                  <a:cubicBezTo>
                    <a:pt x="487" y="1483"/>
                    <a:pt x="152" y="2091"/>
                    <a:pt x="92" y="2668"/>
                  </a:cubicBezTo>
                  <a:cubicBezTo>
                    <a:pt x="31" y="2851"/>
                    <a:pt x="0" y="3094"/>
                    <a:pt x="31" y="3276"/>
                  </a:cubicBezTo>
                  <a:cubicBezTo>
                    <a:pt x="31" y="3307"/>
                    <a:pt x="31" y="3550"/>
                    <a:pt x="92" y="3580"/>
                  </a:cubicBezTo>
                  <a:cubicBezTo>
                    <a:pt x="328" y="3771"/>
                    <a:pt x="615" y="3850"/>
                    <a:pt x="917" y="3850"/>
                  </a:cubicBezTo>
                  <a:cubicBezTo>
                    <a:pt x="1628" y="3850"/>
                    <a:pt x="2422" y="3411"/>
                    <a:pt x="2827" y="2942"/>
                  </a:cubicBezTo>
                  <a:cubicBezTo>
                    <a:pt x="3374" y="2243"/>
                    <a:pt x="3770" y="936"/>
                    <a:pt x="3162" y="85"/>
                  </a:cubicBezTo>
                  <a:lnTo>
                    <a:pt x="3131" y="54"/>
                  </a:lnTo>
                  <a:cubicBezTo>
                    <a:pt x="3093" y="16"/>
                    <a:pt x="3027" y="1"/>
                    <a:pt x="294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4" name="Google Shape;23125;p77">
              <a:extLst>
                <a:ext uri="{FF2B5EF4-FFF2-40B4-BE49-F238E27FC236}">
                  <a16:creationId xmlns:a16="http://schemas.microsoft.com/office/drawing/2014/main" id="{A0EB45C5-B851-1E13-38CE-3532756E43C2}"/>
                </a:ext>
              </a:extLst>
            </p:cNvPr>
            <p:cNvSpPr/>
            <p:nvPr/>
          </p:nvSpPr>
          <p:spPr>
            <a:xfrm flipH="1">
              <a:off x="807963" y="2700575"/>
              <a:ext cx="55475" cy="73925"/>
            </a:xfrm>
            <a:custGeom>
              <a:avLst/>
              <a:gdLst/>
              <a:ahLst/>
              <a:cxnLst/>
              <a:rect l="l" t="t" r="r" b="b"/>
              <a:pathLst>
                <a:path w="2219" h="2957" extrusionOk="0">
                  <a:moveTo>
                    <a:pt x="304" y="1"/>
                  </a:moveTo>
                  <a:cubicBezTo>
                    <a:pt x="30" y="487"/>
                    <a:pt x="0" y="1186"/>
                    <a:pt x="243" y="1733"/>
                  </a:cubicBezTo>
                  <a:cubicBezTo>
                    <a:pt x="439" y="2296"/>
                    <a:pt x="1067" y="2956"/>
                    <a:pt x="1732" y="2956"/>
                  </a:cubicBezTo>
                  <a:cubicBezTo>
                    <a:pt x="1894" y="2956"/>
                    <a:pt x="2058" y="2917"/>
                    <a:pt x="2219" y="2828"/>
                  </a:cubicBezTo>
                  <a:cubicBezTo>
                    <a:pt x="2067" y="2493"/>
                    <a:pt x="2097" y="2068"/>
                    <a:pt x="1976" y="1703"/>
                  </a:cubicBezTo>
                  <a:cubicBezTo>
                    <a:pt x="1915" y="1429"/>
                    <a:pt x="1824" y="1156"/>
                    <a:pt x="1641" y="943"/>
                  </a:cubicBezTo>
                  <a:cubicBezTo>
                    <a:pt x="1307" y="518"/>
                    <a:pt x="882" y="92"/>
                    <a:pt x="304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5" name="Google Shape;23126;p77">
              <a:extLst>
                <a:ext uri="{FF2B5EF4-FFF2-40B4-BE49-F238E27FC236}">
                  <a16:creationId xmlns:a16="http://schemas.microsoft.com/office/drawing/2014/main" id="{ED94DACF-818C-3C98-CB6F-FA00EAABBE02}"/>
                </a:ext>
              </a:extLst>
            </p:cNvPr>
            <p:cNvSpPr/>
            <p:nvPr/>
          </p:nvSpPr>
          <p:spPr>
            <a:xfrm flipH="1">
              <a:off x="791988" y="2685825"/>
              <a:ext cx="71450" cy="35775"/>
            </a:xfrm>
            <a:custGeom>
              <a:avLst/>
              <a:gdLst/>
              <a:ahLst/>
              <a:cxnLst/>
              <a:rect l="l" t="t" r="r" b="b"/>
              <a:pathLst>
                <a:path w="2858" h="1431" extrusionOk="0">
                  <a:moveTo>
                    <a:pt x="1963" y="1"/>
                  </a:moveTo>
                  <a:cubicBezTo>
                    <a:pt x="1866" y="1"/>
                    <a:pt x="1769" y="14"/>
                    <a:pt x="1672" y="44"/>
                  </a:cubicBezTo>
                  <a:cubicBezTo>
                    <a:pt x="1034" y="135"/>
                    <a:pt x="426" y="378"/>
                    <a:pt x="0" y="895"/>
                  </a:cubicBezTo>
                  <a:cubicBezTo>
                    <a:pt x="280" y="1255"/>
                    <a:pt x="732" y="1431"/>
                    <a:pt x="1181" y="1431"/>
                  </a:cubicBezTo>
                  <a:cubicBezTo>
                    <a:pt x="1414" y="1431"/>
                    <a:pt x="1647" y="1383"/>
                    <a:pt x="1854" y="1290"/>
                  </a:cubicBezTo>
                  <a:cubicBezTo>
                    <a:pt x="2310" y="1077"/>
                    <a:pt x="2675" y="743"/>
                    <a:pt x="2857" y="287"/>
                  </a:cubicBezTo>
                  <a:cubicBezTo>
                    <a:pt x="2559" y="126"/>
                    <a:pt x="2261" y="1"/>
                    <a:pt x="1963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6" name="Google Shape;23127;p77">
              <a:extLst>
                <a:ext uri="{FF2B5EF4-FFF2-40B4-BE49-F238E27FC236}">
                  <a16:creationId xmlns:a16="http://schemas.microsoft.com/office/drawing/2014/main" id="{02661214-179A-76D9-0058-B7345400DF5F}"/>
                </a:ext>
              </a:extLst>
            </p:cNvPr>
            <p:cNvSpPr/>
            <p:nvPr/>
          </p:nvSpPr>
          <p:spPr>
            <a:xfrm flipH="1">
              <a:off x="871788" y="2668225"/>
              <a:ext cx="99575" cy="62825"/>
            </a:xfrm>
            <a:custGeom>
              <a:avLst/>
              <a:gdLst/>
              <a:ahLst/>
              <a:cxnLst/>
              <a:rect l="l" t="t" r="r" b="b"/>
              <a:pathLst>
                <a:path w="3983" h="2513" extrusionOk="0">
                  <a:moveTo>
                    <a:pt x="1896" y="0"/>
                  </a:moveTo>
                  <a:cubicBezTo>
                    <a:pt x="1240" y="0"/>
                    <a:pt x="504" y="251"/>
                    <a:pt x="183" y="778"/>
                  </a:cubicBezTo>
                  <a:cubicBezTo>
                    <a:pt x="1" y="1173"/>
                    <a:pt x="366" y="1690"/>
                    <a:pt x="639" y="1933"/>
                  </a:cubicBezTo>
                  <a:cubicBezTo>
                    <a:pt x="1065" y="2237"/>
                    <a:pt x="1460" y="2450"/>
                    <a:pt x="2007" y="2511"/>
                  </a:cubicBezTo>
                  <a:cubicBezTo>
                    <a:pt x="2034" y="2512"/>
                    <a:pt x="2061" y="2513"/>
                    <a:pt x="2088" y="2513"/>
                  </a:cubicBezTo>
                  <a:cubicBezTo>
                    <a:pt x="2723" y="2513"/>
                    <a:pt x="3599" y="2179"/>
                    <a:pt x="3861" y="1538"/>
                  </a:cubicBezTo>
                  <a:cubicBezTo>
                    <a:pt x="3983" y="1295"/>
                    <a:pt x="3892" y="1052"/>
                    <a:pt x="3709" y="869"/>
                  </a:cubicBezTo>
                  <a:cubicBezTo>
                    <a:pt x="3436" y="444"/>
                    <a:pt x="2828" y="170"/>
                    <a:pt x="2493" y="79"/>
                  </a:cubicBezTo>
                  <a:cubicBezTo>
                    <a:pt x="2314" y="27"/>
                    <a:pt x="2109" y="0"/>
                    <a:pt x="1896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7" name="Google Shape;23128;p77">
              <a:extLst>
                <a:ext uri="{FF2B5EF4-FFF2-40B4-BE49-F238E27FC236}">
                  <a16:creationId xmlns:a16="http://schemas.microsoft.com/office/drawing/2014/main" id="{D507D17B-0509-283E-ACD0-15E564FE6C16}"/>
                </a:ext>
              </a:extLst>
            </p:cNvPr>
            <p:cNvSpPr/>
            <p:nvPr/>
          </p:nvSpPr>
          <p:spPr>
            <a:xfrm flipH="1">
              <a:off x="956138" y="3097600"/>
              <a:ext cx="79800" cy="99375"/>
            </a:xfrm>
            <a:custGeom>
              <a:avLst/>
              <a:gdLst/>
              <a:ahLst/>
              <a:cxnLst/>
              <a:rect l="l" t="t" r="r" b="b"/>
              <a:pathLst>
                <a:path w="3192" h="3975" extrusionOk="0">
                  <a:moveTo>
                    <a:pt x="1959" y="1"/>
                  </a:moveTo>
                  <a:cubicBezTo>
                    <a:pt x="1334" y="1"/>
                    <a:pt x="643" y="798"/>
                    <a:pt x="395" y="1293"/>
                  </a:cubicBezTo>
                  <a:cubicBezTo>
                    <a:pt x="61" y="1962"/>
                    <a:pt x="0" y="3300"/>
                    <a:pt x="669" y="3816"/>
                  </a:cubicBezTo>
                  <a:cubicBezTo>
                    <a:pt x="811" y="3928"/>
                    <a:pt x="969" y="3975"/>
                    <a:pt x="1132" y="3975"/>
                  </a:cubicBezTo>
                  <a:cubicBezTo>
                    <a:pt x="1767" y="3975"/>
                    <a:pt x="2481" y="3255"/>
                    <a:pt x="2675" y="2844"/>
                  </a:cubicBezTo>
                  <a:cubicBezTo>
                    <a:pt x="3040" y="2205"/>
                    <a:pt x="3192" y="1050"/>
                    <a:pt x="2645" y="382"/>
                  </a:cubicBezTo>
                  <a:cubicBezTo>
                    <a:pt x="2584" y="290"/>
                    <a:pt x="2493" y="230"/>
                    <a:pt x="2371" y="138"/>
                  </a:cubicBezTo>
                  <a:cubicBezTo>
                    <a:pt x="2241" y="42"/>
                    <a:pt x="2102" y="1"/>
                    <a:pt x="1959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8" name="Google Shape;23132;p77">
              <a:extLst>
                <a:ext uri="{FF2B5EF4-FFF2-40B4-BE49-F238E27FC236}">
                  <a16:creationId xmlns:a16="http://schemas.microsoft.com/office/drawing/2014/main" id="{D95E123C-F348-0C84-B225-A642D5E068D1}"/>
                </a:ext>
              </a:extLst>
            </p:cNvPr>
            <p:cNvSpPr/>
            <p:nvPr/>
          </p:nvSpPr>
          <p:spPr>
            <a:xfrm flipH="1">
              <a:off x="1293513" y="2598300"/>
              <a:ext cx="76775" cy="57025"/>
            </a:xfrm>
            <a:custGeom>
              <a:avLst/>
              <a:gdLst/>
              <a:ahLst/>
              <a:cxnLst/>
              <a:rect l="l" t="t" r="r" b="b"/>
              <a:pathLst>
                <a:path w="3071" h="2281" extrusionOk="0">
                  <a:moveTo>
                    <a:pt x="1935" y="0"/>
                  </a:moveTo>
                  <a:cubicBezTo>
                    <a:pt x="1640" y="0"/>
                    <a:pt x="1305" y="87"/>
                    <a:pt x="1064" y="232"/>
                  </a:cubicBezTo>
                  <a:cubicBezTo>
                    <a:pt x="608" y="566"/>
                    <a:pt x="0" y="1235"/>
                    <a:pt x="213" y="1873"/>
                  </a:cubicBezTo>
                  <a:cubicBezTo>
                    <a:pt x="318" y="2187"/>
                    <a:pt x="682" y="2281"/>
                    <a:pt x="1043" y="2281"/>
                  </a:cubicBezTo>
                  <a:cubicBezTo>
                    <a:pt x="1311" y="2281"/>
                    <a:pt x="1577" y="2229"/>
                    <a:pt x="1733" y="2177"/>
                  </a:cubicBezTo>
                  <a:cubicBezTo>
                    <a:pt x="2432" y="1964"/>
                    <a:pt x="3070" y="1204"/>
                    <a:pt x="2918" y="444"/>
                  </a:cubicBezTo>
                  <a:cubicBezTo>
                    <a:pt x="2918" y="384"/>
                    <a:pt x="2888" y="353"/>
                    <a:pt x="2888" y="262"/>
                  </a:cubicBezTo>
                  <a:cubicBezTo>
                    <a:pt x="2736" y="80"/>
                    <a:pt x="2341" y="49"/>
                    <a:pt x="2158" y="19"/>
                  </a:cubicBezTo>
                  <a:cubicBezTo>
                    <a:pt x="2088" y="6"/>
                    <a:pt x="2013" y="0"/>
                    <a:pt x="1935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99" name="Google Shape;23135;p77">
              <a:extLst>
                <a:ext uri="{FF2B5EF4-FFF2-40B4-BE49-F238E27FC236}">
                  <a16:creationId xmlns:a16="http://schemas.microsoft.com/office/drawing/2014/main" id="{6BAABCAE-A372-B889-19D4-BECFEDEED5E9}"/>
                </a:ext>
              </a:extLst>
            </p:cNvPr>
            <p:cNvSpPr/>
            <p:nvPr/>
          </p:nvSpPr>
          <p:spPr>
            <a:xfrm flipH="1">
              <a:off x="864188" y="2966300"/>
              <a:ext cx="48650" cy="49175"/>
            </a:xfrm>
            <a:custGeom>
              <a:avLst/>
              <a:gdLst/>
              <a:ahLst/>
              <a:cxnLst/>
              <a:rect l="l" t="t" r="r" b="b"/>
              <a:pathLst>
                <a:path w="1946" h="1967" extrusionOk="0">
                  <a:moveTo>
                    <a:pt x="707" y="1"/>
                  </a:moveTo>
                  <a:cubicBezTo>
                    <a:pt x="633" y="1"/>
                    <a:pt x="559" y="13"/>
                    <a:pt x="487" y="41"/>
                  </a:cubicBezTo>
                  <a:cubicBezTo>
                    <a:pt x="0" y="254"/>
                    <a:pt x="183" y="1105"/>
                    <a:pt x="426" y="1409"/>
                  </a:cubicBezTo>
                  <a:cubicBezTo>
                    <a:pt x="595" y="1650"/>
                    <a:pt x="993" y="1967"/>
                    <a:pt x="1362" y="1967"/>
                  </a:cubicBezTo>
                  <a:cubicBezTo>
                    <a:pt x="1459" y="1967"/>
                    <a:pt x="1554" y="1945"/>
                    <a:pt x="1642" y="1895"/>
                  </a:cubicBezTo>
                  <a:cubicBezTo>
                    <a:pt x="1946" y="1743"/>
                    <a:pt x="1854" y="1165"/>
                    <a:pt x="1794" y="922"/>
                  </a:cubicBezTo>
                  <a:cubicBezTo>
                    <a:pt x="1763" y="801"/>
                    <a:pt x="1672" y="679"/>
                    <a:pt x="1611" y="527"/>
                  </a:cubicBezTo>
                  <a:cubicBezTo>
                    <a:pt x="1388" y="254"/>
                    <a:pt x="1042" y="1"/>
                    <a:pt x="707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0" name="Google Shape;23136;p77">
              <a:extLst>
                <a:ext uri="{FF2B5EF4-FFF2-40B4-BE49-F238E27FC236}">
                  <a16:creationId xmlns:a16="http://schemas.microsoft.com/office/drawing/2014/main" id="{A4741B96-0A12-C614-C4E2-77F7B93E8FA9}"/>
                </a:ext>
              </a:extLst>
            </p:cNvPr>
            <p:cNvSpPr/>
            <p:nvPr/>
          </p:nvSpPr>
          <p:spPr>
            <a:xfrm flipH="1">
              <a:off x="872538" y="2977950"/>
              <a:ext cx="55500" cy="72975"/>
            </a:xfrm>
            <a:custGeom>
              <a:avLst/>
              <a:gdLst/>
              <a:ahLst/>
              <a:cxnLst/>
              <a:rect l="l" t="t" r="r" b="b"/>
              <a:pathLst>
                <a:path w="2220" h="2919" extrusionOk="0">
                  <a:moveTo>
                    <a:pt x="760" y="0"/>
                  </a:moveTo>
                  <a:lnTo>
                    <a:pt x="760" y="0"/>
                  </a:lnTo>
                  <a:cubicBezTo>
                    <a:pt x="0" y="1064"/>
                    <a:pt x="700" y="2432"/>
                    <a:pt x="1763" y="2918"/>
                  </a:cubicBezTo>
                  <a:cubicBezTo>
                    <a:pt x="2219" y="2219"/>
                    <a:pt x="2159" y="1247"/>
                    <a:pt x="1642" y="608"/>
                  </a:cubicBezTo>
                  <a:cubicBezTo>
                    <a:pt x="1459" y="304"/>
                    <a:pt x="1155" y="91"/>
                    <a:pt x="760" y="0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1" name="Google Shape;23137;p77">
              <a:extLst>
                <a:ext uri="{FF2B5EF4-FFF2-40B4-BE49-F238E27FC236}">
                  <a16:creationId xmlns:a16="http://schemas.microsoft.com/office/drawing/2014/main" id="{38C240B0-3680-D8A1-5403-2C0C94B394D8}"/>
                </a:ext>
              </a:extLst>
            </p:cNvPr>
            <p:cNvSpPr/>
            <p:nvPr/>
          </p:nvSpPr>
          <p:spPr>
            <a:xfrm flipH="1">
              <a:off x="848238" y="2956000"/>
              <a:ext cx="58525" cy="32150"/>
            </a:xfrm>
            <a:custGeom>
              <a:avLst/>
              <a:gdLst/>
              <a:ahLst/>
              <a:cxnLst/>
              <a:rect l="l" t="t" r="r" b="b"/>
              <a:pathLst>
                <a:path w="2341" h="1286" extrusionOk="0">
                  <a:moveTo>
                    <a:pt x="1316" y="1"/>
                  </a:moveTo>
                  <a:cubicBezTo>
                    <a:pt x="731" y="1"/>
                    <a:pt x="148" y="289"/>
                    <a:pt x="1" y="878"/>
                  </a:cubicBezTo>
                  <a:cubicBezTo>
                    <a:pt x="1" y="969"/>
                    <a:pt x="244" y="1091"/>
                    <a:pt x="335" y="1121"/>
                  </a:cubicBezTo>
                  <a:cubicBezTo>
                    <a:pt x="541" y="1225"/>
                    <a:pt x="776" y="1286"/>
                    <a:pt x="1001" y="1286"/>
                  </a:cubicBezTo>
                  <a:cubicBezTo>
                    <a:pt x="1106" y="1286"/>
                    <a:pt x="1210" y="1272"/>
                    <a:pt x="1308" y="1243"/>
                  </a:cubicBezTo>
                  <a:cubicBezTo>
                    <a:pt x="1763" y="1121"/>
                    <a:pt x="2159" y="787"/>
                    <a:pt x="2341" y="362"/>
                  </a:cubicBezTo>
                  <a:cubicBezTo>
                    <a:pt x="2078" y="122"/>
                    <a:pt x="1696" y="1"/>
                    <a:pt x="1316" y="1"/>
                  </a:cubicBezTo>
                  <a:close/>
                </a:path>
              </a:pathLst>
            </a:custGeom>
            <a:solidFill>
              <a:srgbClr val="F9E4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2" name="Google Shape;23152;p77">
              <a:extLst>
                <a:ext uri="{FF2B5EF4-FFF2-40B4-BE49-F238E27FC236}">
                  <a16:creationId xmlns:a16="http://schemas.microsoft.com/office/drawing/2014/main" id="{6E312B5A-310E-EA51-C5C1-DBBD4E5A1017}"/>
                </a:ext>
              </a:extLst>
            </p:cNvPr>
            <p:cNvSpPr/>
            <p:nvPr/>
          </p:nvSpPr>
          <p:spPr>
            <a:xfrm flipH="1">
              <a:off x="1646113" y="4824475"/>
              <a:ext cx="52450" cy="72225"/>
            </a:xfrm>
            <a:custGeom>
              <a:avLst/>
              <a:gdLst/>
              <a:ahLst/>
              <a:cxnLst/>
              <a:rect l="l" t="t" r="r" b="b"/>
              <a:pathLst>
                <a:path w="2098" h="2889" extrusionOk="0">
                  <a:moveTo>
                    <a:pt x="851" y="1"/>
                  </a:moveTo>
                  <a:lnTo>
                    <a:pt x="851" y="1"/>
                  </a:lnTo>
                  <a:cubicBezTo>
                    <a:pt x="0" y="821"/>
                    <a:pt x="365" y="2371"/>
                    <a:pt x="1429" y="2888"/>
                  </a:cubicBezTo>
                  <a:cubicBezTo>
                    <a:pt x="1490" y="2767"/>
                    <a:pt x="1581" y="2675"/>
                    <a:pt x="1642" y="2584"/>
                  </a:cubicBezTo>
                  <a:cubicBezTo>
                    <a:pt x="2097" y="1672"/>
                    <a:pt x="1672" y="487"/>
                    <a:pt x="851" y="1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3" name="Google Shape;23153;p77">
              <a:extLst>
                <a:ext uri="{FF2B5EF4-FFF2-40B4-BE49-F238E27FC236}">
                  <a16:creationId xmlns:a16="http://schemas.microsoft.com/office/drawing/2014/main" id="{E762F55A-0959-2501-16AE-69CD90F0F00A}"/>
                </a:ext>
              </a:extLst>
            </p:cNvPr>
            <p:cNvSpPr/>
            <p:nvPr/>
          </p:nvSpPr>
          <p:spPr>
            <a:xfrm flipH="1">
              <a:off x="1562513" y="4881725"/>
              <a:ext cx="107950" cy="87450"/>
            </a:xfrm>
            <a:custGeom>
              <a:avLst/>
              <a:gdLst/>
              <a:ahLst/>
              <a:cxnLst/>
              <a:rect l="l" t="t" r="r" b="b"/>
              <a:pathLst>
                <a:path w="4318" h="3498" extrusionOk="0">
                  <a:moveTo>
                    <a:pt x="1118" y="1"/>
                  </a:moveTo>
                  <a:cubicBezTo>
                    <a:pt x="733" y="1"/>
                    <a:pt x="164" y="109"/>
                    <a:pt x="92" y="446"/>
                  </a:cubicBezTo>
                  <a:cubicBezTo>
                    <a:pt x="1" y="993"/>
                    <a:pt x="183" y="1540"/>
                    <a:pt x="396" y="2027"/>
                  </a:cubicBezTo>
                  <a:cubicBezTo>
                    <a:pt x="518" y="2270"/>
                    <a:pt x="700" y="2483"/>
                    <a:pt x="852" y="2635"/>
                  </a:cubicBezTo>
                  <a:cubicBezTo>
                    <a:pt x="1247" y="3060"/>
                    <a:pt x="1703" y="3243"/>
                    <a:pt x="2220" y="3395"/>
                  </a:cubicBezTo>
                  <a:cubicBezTo>
                    <a:pt x="2435" y="3466"/>
                    <a:pt x="2671" y="3497"/>
                    <a:pt x="2905" y="3497"/>
                  </a:cubicBezTo>
                  <a:cubicBezTo>
                    <a:pt x="3166" y="3497"/>
                    <a:pt x="3424" y="3459"/>
                    <a:pt x="3648" y="3395"/>
                  </a:cubicBezTo>
                  <a:cubicBezTo>
                    <a:pt x="3709" y="3395"/>
                    <a:pt x="4043" y="3273"/>
                    <a:pt x="4135" y="3182"/>
                  </a:cubicBezTo>
                  <a:cubicBezTo>
                    <a:pt x="4317" y="2270"/>
                    <a:pt x="3861" y="1388"/>
                    <a:pt x="3253" y="780"/>
                  </a:cubicBezTo>
                  <a:cubicBezTo>
                    <a:pt x="2797" y="294"/>
                    <a:pt x="2037" y="51"/>
                    <a:pt x="1369" y="21"/>
                  </a:cubicBezTo>
                  <a:cubicBezTo>
                    <a:pt x="1306" y="8"/>
                    <a:pt x="1218" y="1"/>
                    <a:pt x="1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4" name="Google Shape;23154;p77">
              <a:extLst>
                <a:ext uri="{FF2B5EF4-FFF2-40B4-BE49-F238E27FC236}">
                  <a16:creationId xmlns:a16="http://schemas.microsoft.com/office/drawing/2014/main" id="{766C5F04-9E8F-F130-30C8-EA09AD74C1DE}"/>
                </a:ext>
              </a:extLst>
            </p:cNvPr>
            <p:cNvSpPr/>
            <p:nvPr/>
          </p:nvSpPr>
          <p:spPr>
            <a:xfrm flipH="1">
              <a:off x="1560238" y="4798650"/>
              <a:ext cx="104125" cy="98600"/>
            </a:xfrm>
            <a:custGeom>
              <a:avLst/>
              <a:gdLst/>
              <a:ahLst/>
              <a:cxnLst/>
              <a:rect l="l" t="t" r="r" b="b"/>
              <a:pathLst>
                <a:path w="4165" h="3944" extrusionOk="0">
                  <a:moveTo>
                    <a:pt x="3769" y="0"/>
                  </a:moveTo>
                  <a:lnTo>
                    <a:pt x="3769" y="0"/>
                  </a:lnTo>
                  <a:cubicBezTo>
                    <a:pt x="3313" y="30"/>
                    <a:pt x="2918" y="30"/>
                    <a:pt x="2492" y="152"/>
                  </a:cubicBezTo>
                  <a:cubicBezTo>
                    <a:pt x="1915" y="304"/>
                    <a:pt x="1337" y="638"/>
                    <a:pt x="912" y="1064"/>
                  </a:cubicBezTo>
                  <a:cubicBezTo>
                    <a:pt x="486" y="1520"/>
                    <a:pt x="213" y="2128"/>
                    <a:pt x="91" y="2705"/>
                  </a:cubicBezTo>
                  <a:cubicBezTo>
                    <a:pt x="30" y="2918"/>
                    <a:pt x="0" y="3192"/>
                    <a:pt x="30" y="3404"/>
                  </a:cubicBezTo>
                  <a:cubicBezTo>
                    <a:pt x="30" y="3496"/>
                    <a:pt x="91" y="3739"/>
                    <a:pt x="152" y="3800"/>
                  </a:cubicBezTo>
                  <a:cubicBezTo>
                    <a:pt x="380" y="3906"/>
                    <a:pt x="616" y="3944"/>
                    <a:pt x="851" y="3944"/>
                  </a:cubicBezTo>
                  <a:cubicBezTo>
                    <a:pt x="1087" y="3944"/>
                    <a:pt x="1322" y="3906"/>
                    <a:pt x="1550" y="3860"/>
                  </a:cubicBezTo>
                  <a:cubicBezTo>
                    <a:pt x="2128" y="3739"/>
                    <a:pt x="2736" y="3404"/>
                    <a:pt x="3161" y="2979"/>
                  </a:cubicBezTo>
                  <a:cubicBezTo>
                    <a:pt x="3344" y="2796"/>
                    <a:pt x="3496" y="2584"/>
                    <a:pt x="3617" y="2341"/>
                  </a:cubicBezTo>
                  <a:cubicBezTo>
                    <a:pt x="4043" y="1641"/>
                    <a:pt x="4164" y="730"/>
                    <a:pt x="37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5" name="Google Shape;23155;p77">
              <a:extLst>
                <a:ext uri="{FF2B5EF4-FFF2-40B4-BE49-F238E27FC236}">
                  <a16:creationId xmlns:a16="http://schemas.microsoft.com/office/drawing/2014/main" id="{E33B4A0F-B941-0EAB-52EC-3AE0A2FA2A60}"/>
                </a:ext>
              </a:extLst>
            </p:cNvPr>
            <p:cNvSpPr/>
            <p:nvPr/>
          </p:nvSpPr>
          <p:spPr>
            <a:xfrm flipH="1">
              <a:off x="1658263" y="4824500"/>
              <a:ext cx="46375" cy="42950"/>
            </a:xfrm>
            <a:custGeom>
              <a:avLst/>
              <a:gdLst/>
              <a:ahLst/>
              <a:cxnLst/>
              <a:rect l="l" t="t" r="r" b="b"/>
              <a:pathLst>
                <a:path w="1855" h="1718" extrusionOk="0">
                  <a:moveTo>
                    <a:pt x="518" y="0"/>
                  </a:moveTo>
                  <a:cubicBezTo>
                    <a:pt x="412" y="0"/>
                    <a:pt x="316" y="26"/>
                    <a:pt x="243" y="91"/>
                  </a:cubicBezTo>
                  <a:cubicBezTo>
                    <a:pt x="0" y="364"/>
                    <a:pt x="182" y="942"/>
                    <a:pt x="365" y="1185"/>
                  </a:cubicBezTo>
                  <a:cubicBezTo>
                    <a:pt x="547" y="1459"/>
                    <a:pt x="821" y="1611"/>
                    <a:pt x="1125" y="1702"/>
                  </a:cubicBezTo>
                  <a:cubicBezTo>
                    <a:pt x="1172" y="1711"/>
                    <a:pt x="1230" y="1718"/>
                    <a:pt x="1292" y="1718"/>
                  </a:cubicBezTo>
                  <a:cubicBezTo>
                    <a:pt x="1431" y="1718"/>
                    <a:pt x="1588" y="1685"/>
                    <a:pt x="1672" y="1580"/>
                  </a:cubicBezTo>
                  <a:cubicBezTo>
                    <a:pt x="1854" y="1155"/>
                    <a:pt x="1702" y="638"/>
                    <a:pt x="1368" y="334"/>
                  </a:cubicBezTo>
                  <a:cubicBezTo>
                    <a:pt x="1189" y="200"/>
                    <a:pt x="814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6" name="Google Shape;23156;p77">
              <a:extLst>
                <a:ext uri="{FF2B5EF4-FFF2-40B4-BE49-F238E27FC236}">
                  <a16:creationId xmlns:a16="http://schemas.microsoft.com/office/drawing/2014/main" id="{D9F67FFC-235C-6263-5E7A-B65B5DD52518}"/>
                </a:ext>
              </a:extLst>
            </p:cNvPr>
            <p:cNvSpPr/>
            <p:nvPr/>
          </p:nvSpPr>
          <p:spPr>
            <a:xfrm flipH="1">
              <a:off x="1637738" y="4817350"/>
              <a:ext cx="79050" cy="86475"/>
            </a:xfrm>
            <a:custGeom>
              <a:avLst/>
              <a:gdLst/>
              <a:ahLst/>
              <a:cxnLst/>
              <a:rect l="l" t="t" r="r" b="b"/>
              <a:pathLst>
                <a:path w="3162" h="3459" extrusionOk="0">
                  <a:moveTo>
                    <a:pt x="698" y="0"/>
                  </a:moveTo>
                  <a:cubicBezTo>
                    <a:pt x="559" y="0"/>
                    <a:pt x="419" y="29"/>
                    <a:pt x="304" y="111"/>
                  </a:cubicBezTo>
                  <a:cubicBezTo>
                    <a:pt x="152" y="233"/>
                    <a:pt x="92" y="506"/>
                    <a:pt x="92" y="688"/>
                  </a:cubicBezTo>
                  <a:cubicBezTo>
                    <a:pt x="0" y="1114"/>
                    <a:pt x="61" y="1570"/>
                    <a:pt x="213" y="1935"/>
                  </a:cubicBezTo>
                  <a:cubicBezTo>
                    <a:pt x="456" y="2543"/>
                    <a:pt x="882" y="3029"/>
                    <a:pt x="1490" y="3272"/>
                  </a:cubicBezTo>
                  <a:cubicBezTo>
                    <a:pt x="1660" y="3348"/>
                    <a:pt x="1959" y="3458"/>
                    <a:pt x="2212" y="3458"/>
                  </a:cubicBezTo>
                  <a:cubicBezTo>
                    <a:pt x="2367" y="3458"/>
                    <a:pt x="2504" y="3417"/>
                    <a:pt x="2584" y="3302"/>
                  </a:cubicBezTo>
                  <a:cubicBezTo>
                    <a:pt x="2675" y="3242"/>
                    <a:pt x="2706" y="3150"/>
                    <a:pt x="2736" y="3090"/>
                  </a:cubicBezTo>
                  <a:cubicBezTo>
                    <a:pt x="3162" y="2330"/>
                    <a:pt x="2797" y="1175"/>
                    <a:pt x="2219" y="658"/>
                  </a:cubicBezTo>
                  <a:cubicBezTo>
                    <a:pt x="1915" y="384"/>
                    <a:pt x="1459" y="81"/>
                    <a:pt x="1034" y="50"/>
                  </a:cubicBezTo>
                  <a:cubicBezTo>
                    <a:pt x="935" y="22"/>
                    <a:pt x="817" y="0"/>
                    <a:pt x="6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7" name="Google Shape;23157;p77">
              <a:extLst>
                <a:ext uri="{FF2B5EF4-FFF2-40B4-BE49-F238E27FC236}">
                  <a16:creationId xmlns:a16="http://schemas.microsoft.com/office/drawing/2014/main" id="{61A7ECF5-B05B-F4C5-57CF-A47B1DC3A85A}"/>
                </a:ext>
              </a:extLst>
            </p:cNvPr>
            <p:cNvSpPr/>
            <p:nvPr/>
          </p:nvSpPr>
          <p:spPr>
            <a:xfrm flipH="1">
              <a:off x="1664725" y="4860525"/>
              <a:ext cx="148200" cy="89425"/>
            </a:xfrm>
            <a:custGeom>
              <a:avLst/>
              <a:gdLst/>
              <a:ahLst/>
              <a:cxnLst/>
              <a:rect l="l" t="t" r="r" b="b"/>
              <a:pathLst>
                <a:path w="5928" h="3577" extrusionOk="0">
                  <a:moveTo>
                    <a:pt x="4469" y="271"/>
                  </a:moveTo>
                  <a:cubicBezTo>
                    <a:pt x="4487" y="271"/>
                    <a:pt x="4494" y="271"/>
                    <a:pt x="4511" y="284"/>
                  </a:cubicBezTo>
                  <a:lnTo>
                    <a:pt x="4511" y="284"/>
                  </a:lnTo>
                  <a:cubicBezTo>
                    <a:pt x="4492" y="276"/>
                    <a:pt x="4478" y="271"/>
                    <a:pt x="4469" y="271"/>
                  </a:cubicBezTo>
                  <a:close/>
                  <a:moveTo>
                    <a:pt x="3184" y="0"/>
                  </a:moveTo>
                  <a:cubicBezTo>
                    <a:pt x="3065" y="0"/>
                    <a:pt x="2946" y="9"/>
                    <a:pt x="2827" y="27"/>
                  </a:cubicBezTo>
                  <a:cubicBezTo>
                    <a:pt x="2280" y="88"/>
                    <a:pt x="1703" y="271"/>
                    <a:pt x="1216" y="635"/>
                  </a:cubicBezTo>
                  <a:cubicBezTo>
                    <a:pt x="791" y="939"/>
                    <a:pt x="365" y="1304"/>
                    <a:pt x="183" y="1790"/>
                  </a:cubicBezTo>
                  <a:cubicBezTo>
                    <a:pt x="1" y="2246"/>
                    <a:pt x="244" y="2611"/>
                    <a:pt x="639" y="2824"/>
                  </a:cubicBezTo>
                  <a:cubicBezTo>
                    <a:pt x="1268" y="3296"/>
                    <a:pt x="2037" y="3577"/>
                    <a:pt x="2806" y="3577"/>
                  </a:cubicBezTo>
                  <a:cubicBezTo>
                    <a:pt x="3226" y="3577"/>
                    <a:pt x="3646" y="3493"/>
                    <a:pt x="4043" y="3310"/>
                  </a:cubicBezTo>
                  <a:cubicBezTo>
                    <a:pt x="4590" y="3097"/>
                    <a:pt x="5046" y="2824"/>
                    <a:pt x="5411" y="2368"/>
                  </a:cubicBezTo>
                  <a:cubicBezTo>
                    <a:pt x="5502" y="2246"/>
                    <a:pt x="5654" y="2094"/>
                    <a:pt x="5776" y="1912"/>
                  </a:cubicBezTo>
                  <a:cubicBezTo>
                    <a:pt x="5837" y="1699"/>
                    <a:pt x="5928" y="1456"/>
                    <a:pt x="5837" y="1274"/>
                  </a:cubicBezTo>
                  <a:cubicBezTo>
                    <a:pt x="5563" y="787"/>
                    <a:pt x="5046" y="453"/>
                    <a:pt x="4499" y="271"/>
                  </a:cubicBezTo>
                  <a:cubicBezTo>
                    <a:pt x="4089" y="126"/>
                    <a:pt x="3640" y="0"/>
                    <a:pt x="3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8" name="Google Shape;23158;p77">
              <a:extLst>
                <a:ext uri="{FF2B5EF4-FFF2-40B4-BE49-F238E27FC236}">
                  <a16:creationId xmlns:a16="http://schemas.microsoft.com/office/drawing/2014/main" id="{B0B5502C-A73D-2FAF-369F-9A455307DE02}"/>
                </a:ext>
              </a:extLst>
            </p:cNvPr>
            <p:cNvSpPr/>
            <p:nvPr/>
          </p:nvSpPr>
          <p:spPr>
            <a:xfrm flipH="1">
              <a:off x="1659038" y="4889725"/>
              <a:ext cx="89675" cy="118725"/>
            </a:xfrm>
            <a:custGeom>
              <a:avLst/>
              <a:gdLst/>
              <a:ahLst/>
              <a:cxnLst/>
              <a:rect l="l" t="t" r="r" b="b"/>
              <a:pathLst>
                <a:path w="3587" h="4749" extrusionOk="0">
                  <a:moveTo>
                    <a:pt x="2614" y="0"/>
                  </a:moveTo>
                  <a:cubicBezTo>
                    <a:pt x="1410" y="0"/>
                    <a:pt x="238" y="1289"/>
                    <a:pt x="91" y="2436"/>
                  </a:cubicBezTo>
                  <a:cubicBezTo>
                    <a:pt x="0" y="3105"/>
                    <a:pt x="30" y="3774"/>
                    <a:pt x="426" y="4382"/>
                  </a:cubicBezTo>
                  <a:cubicBezTo>
                    <a:pt x="484" y="4468"/>
                    <a:pt x="679" y="4748"/>
                    <a:pt x="856" y="4748"/>
                  </a:cubicBezTo>
                  <a:cubicBezTo>
                    <a:pt x="863" y="4748"/>
                    <a:pt x="870" y="4748"/>
                    <a:pt x="878" y="4747"/>
                  </a:cubicBezTo>
                  <a:lnTo>
                    <a:pt x="878" y="4747"/>
                  </a:lnTo>
                  <a:cubicBezTo>
                    <a:pt x="886" y="4747"/>
                    <a:pt x="895" y="4747"/>
                    <a:pt x="904" y="4747"/>
                  </a:cubicBezTo>
                  <a:cubicBezTo>
                    <a:pt x="1852" y="4747"/>
                    <a:pt x="2623" y="3942"/>
                    <a:pt x="3131" y="3196"/>
                  </a:cubicBezTo>
                  <a:cubicBezTo>
                    <a:pt x="3161" y="3135"/>
                    <a:pt x="3192" y="3105"/>
                    <a:pt x="3192" y="3044"/>
                  </a:cubicBezTo>
                  <a:cubicBezTo>
                    <a:pt x="3496" y="2497"/>
                    <a:pt x="3587" y="1737"/>
                    <a:pt x="3465" y="1220"/>
                  </a:cubicBezTo>
                  <a:cubicBezTo>
                    <a:pt x="3374" y="825"/>
                    <a:pt x="3222" y="35"/>
                    <a:pt x="2736" y="5"/>
                  </a:cubicBezTo>
                  <a:cubicBezTo>
                    <a:pt x="2695" y="2"/>
                    <a:pt x="2655" y="0"/>
                    <a:pt x="26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09" name="Google Shape;23159;p77">
              <a:extLst>
                <a:ext uri="{FF2B5EF4-FFF2-40B4-BE49-F238E27FC236}">
                  <a16:creationId xmlns:a16="http://schemas.microsoft.com/office/drawing/2014/main" id="{8A1E1E03-D823-7F35-BCAC-6407CDEE823A}"/>
                </a:ext>
              </a:extLst>
            </p:cNvPr>
            <p:cNvSpPr/>
            <p:nvPr/>
          </p:nvSpPr>
          <p:spPr>
            <a:xfrm flipH="1">
              <a:off x="2220588" y="2573675"/>
              <a:ext cx="128450" cy="85150"/>
            </a:xfrm>
            <a:custGeom>
              <a:avLst/>
              <a:gdLst/>
              <a:ahLst/>
              <a:cxnLst/>
              <a:rect l="l" t="t" r="r" b="b"/>
              <a:pathLst>
                <a:path w="5138" h="3406" extrusionOk="0">
                  <a:moveTo>
                    <a:pt x="3010" y="1"/>
                  </a:moveTo>
                  <a:cubicBezTo>
                    <a:pt x="2615" y="62"/>
                    <a:pt x="2250" y="122"/>
                    <a:pt x="1855" y="244"/>
                  </a:cubicBezTo>
                  <a:cubicBezTo>
                    <a:pt x="1338" y="426"/>
                    <a:pt x="760" y="882"/>
                    <a:pt x="456" y="1369"/>
                  </a:cubicBezTo>
                  <a:cubicBezTo>
                    <a:pt x="274" y="1733"/>
                    <a:pt x="0" y="2220"/>
                    <a:pt x="152" y="2584"/>
                  </a:cubicBezTo>
                  <a:cubicBezTo>
                    <a:pt x="274" y="2888"/>
                    <a:pt x="669" y="3040"/>
                    <a:pt x="943" y="3162"/>
                  </a:cubicBezTo>
                  <a:cubicBezTo>
                    <a:pt x="1307" y="3324"/>
                    <a:pt x="1740" y="3405"/>
                    <a:pt x="2159" y="3405"/>
                  </a:cubicBezTo>
                  <a:cubicBezTo>
                    <a:pt x="2368" y="3405"/>
                    <a:pt x="2574" y="3385"/>
                    <a:pt x="2766" y="3344"/>
                  </a:cubicBezTo>
                  <a:cubicBezTo>
                    <a:pt x="3496" y="3192"/>
                    <a:pt x="4073" y="2797"/>
                    <a:pt x="4560" y="2250"/>
                  </a:cubicBezTo>
                  <a:cubicBezTo>
                    <a:pt x="4833" y="1946"/>
                    <a:pt x="5137" y="1429"/>
                    <a:pt x="5016" y="1004"/>
                  </a:cubicBezTo>
                  <a:cubicBezTo>
                    <a:pt x="4864" y="609"/>
                    <a:pt x="4377" y="366"/>
                    <a:pt x="3982" y="183"/>
                  </a:cubicBezTo>
                  <a:cubicBezTo>
                    <a:pt x="3648" y="92"/>
                    <a:pt x="3344" y="1"/>
                    <a:pt x="30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0" name="Google Shape;23160;p77">
              <a:extLst>
                <a:ext uri="{FF2B5EF4-FFF2-40B4-BE49-F238E27FC236}">
                  <a16:creationId xmlns:a16="http://schemas.microsoft.com/office/drawing/2014/main" id="{F65B4C0A-79A1-A762-941E-9B69605B9C32}"/>
                </a:ext>
              </a:extLst>
            </p:cNvPr>
            <p:cNvSpPr/>
            <p:nvPr/>
          </p:nvSpPr>
          <p:spPr>
            <a:xfrm flipH="1">
              <a:off x="3165888" y="4518325"/>
              <a:ext cx="68425" cy="81325"/>
            </a:xfrm>
            <a:custGeom>
              <a:avLst/>
              <a:gdLst/>
              <a:ahLst/>
              <a:cxnLst/>
              <a:rect l="l" t="t" r="r" b="b"/>
              <a:pathLst>
                <a:path w="2737" h="3253" extrusionOk="0">
                  <a:moveTo>
                    <a:pt x="680" y="1"/>
                  </a:moveTo>
                  <a:cubicBezTo>
                    <a:pt x="523" y="1"/>
                    <a:pt x="375" y="32"/>
                    <a:pt x="274" y="119"/>
                  </a:cubicBezTo>
                  <a:cubicBezTo>
                    <a:pt x="92" y="271"/>
                    <a:pt x="31" y="575"/>
                    <a:pt x="31" y="787"/>
                  </a:cubicBezTo>
                  <a:cubicBezTo>
                    <a:pt x="0" y="1213"/>
                    <a:pt x="92" y="1760"/>
                    <a:pt x="304" y="2094"/>
                  </a:cubicBezTo>
                  <a:cubicBezTo>
                    <a:pt x="578" y="2550"/>
                    <a:pt x="943" y="2885"/>
                    <a:pt x="1459" y="3128"/>
                  </a:cubicBezTo>
                  <a:cubicBezTo>
                    <a:pt x="1610" y="3184"/>
                    <a:pt x="1832" y="3253"/>
                    <a:pt x="2043" y="3253"/>
                  </a:cubicBezTo>
                  <a:cubicBezTo>
                    <a:pt x="2173" y="3253"/>
                    <a:pt x="2298" y="3227"/>
                    <a:pt x="2402" y="3158"/>
                  </a:cubicBezTo>
                  <a:cubicBezTo>
                    <a:pt x="2615" y="2976"/>
                    <a:pt x="2706" y="2581"/>
                    <a:pt x="2736" y="2307"/>
                  </a:cubicBezTo>
                  <a:cubicBezTo>
                    <a:pt x="2736" y="2064"/>
                    <a:pt x="2736" y="1821"/>
                    <a:pt x="2675" y="1608"/>
                  </a:cubicBezTo>
                  <a:cubicBezTo>
                    <a:pt x="2554" y="1304"/>
                    <a:pt x="2432" y="1031"/>
                    <a:pt x="2250" y="787"/>
                  </a:cubicBezTo>
                  <a:cubicBezTo>
                    <a:pt x="2007" y="453"/>
                    <a:pt x="1551" y="149"/>
                    <a:pt x="1186" y="88"/>
                  </a:cubicBezTo>
                  <a:cubicBezTo>
                    <a:pt x="1042" y="40"/>
                    <a:pt x="855" y="1"/>
                    <a:pt x="6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1" name="Google Shape;23161;p77">
              <a:extLst>
                <a:ext uri="{FF2B5EF4-FFF2-40B4-BE49-F238E27FC236}">
                  <a16:creationId xmlns:a16="http://schemas.microsoft.com/office/drawing/2014/main" id="{90C36057-17A4-ADED-3AD5-077BF4F375ED}"/>
                </a:ext>
              </a:extLst>
            </p:cNvPr>
            <p:cNvSpPr/>
            <p:nvPr/>
          </p:nvSpPr>
          <p:spPr>
            <a:xfrm flipH="1">
              <a:off x="3173488" y="4555675"/>
              <a:ext cx="91975" cy="60775"/>
            </a:xfrm>
            <a:custGeom>
              <a:avLst/>
              <a:gdLst/>
              <a:ahLst/>
              <a:cxnLst/>
              <a:rect l="l" t="t" r="r" b="b"/>
              <a:pathLst>
                <a:path w="3679" h="2431" extrusionOk="0">
                  <a:moveTo>
                    <a:pt x="1641" y="1"/>
                  </a:moveTo>
                  <a:cubicBezTo>
                    <a:pt x="1291" y="1"/>
                    <a:pt x="894" y="80"/>
                    <a:pt x="639" y="266"/>
                  </a:cubicBezTo>
                  <a:cubicBezTo>
                    <a:pt x="426" y="418"/>
                    <a:pt x="61" y="600"/>
                    <a:pt x="31" y="935"/>
                  </a:cubicBezTo>
                  <a:cubicBezTo>
                    <a:pt x="0" y="1178"/>
                    <a:pt x="183" y="1421"/>
                    <a:pt x="335" y="1573"/>
                  </a:cubicBezTo>
                  <a:cubicBezTo>
                    <a:pt x="578" y="1938"/>
                    <a:pt x="1034" y="2242"/>
                    <a:pt x="1398" y="2333"/>
                  </a:cubicBezTo>
                  <a:cubicBezTo>
                    <a:pt x="1635" y="2399"/>
                    <a:pt x="1860" y="2430"/>
                    <a:pt x="2079" y="2430"/>
                  </a:cubicBezTo>
                  <a:cubicBezTo>
                    <a:pt x="2366" y="2430"/>
                    <a:pt x="2642" y="2376"/>
                    <a:pt x="2918" y="2272"/>
                  </a:cubicBezTo>
                  <a:cubicBezTo>
                    <a:pt x="3192" y="2181"/>
                    <a:pt x="3557" y="1968"/>
                    <a:pt x="3648" y="1634"/>
                  </a:cubicBezTo>
                  <a:cubicBezTo>
                    <a:pt x="3678" y="1330"/>
                    <a:pt x="3465" y="965"/>
                    <a:pt x="3313" y="783"/>
                  </a:cubicBezTo>
                  <a:cubicBezTo>
                    <a:pt x="3161" y="600"/>
                    <a:pt x="2949" y="448"/>
                    <a:pt x="2736" y="327"/>
                  </a:cubicBezTo>
                  <a:cubicBezTo>
                    <a:pt x="2462" y="175"/>
                    <a:pt x="2189" y="114"/>
                    <a:pt x="1946" y="23"/>
                  </a:cubicBezTo>
                  <a:cubicBezTo>
                    <a:pt x="1852" y="9"/>
                    <a:pt x="1749" y="1"/>
                    <a:pt x="16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2" name="Google Shape;23162;p77">
              <a:extLst>
                <a:ext uri="{FF2B5EF4-FFF2-40B4-BE49-F238E27FC236}">
                  <a16:creationId xmlns:a16="http://schemas.microsoft.com/office/drawing/2014/main" id="{A717FACF-02A4-6F15-83CE-97A13F66BD5B}"/>
                </a:ext>
              </a:extLst>
            </p:cNvPr>
            <p:cNvSpPr/>
            <p:nvPr/>
          </p:nvSpPr>
          <p:spPr>
            <a:xfrm flipH="1">
              <a:off x="3129413" y="4506750"/>
              <a:ext cx="63875" cy="90050"/>
            </a:xfrm>
            <a:custGeom>
              <a:avLst/>
              <a:gdLst/>
              <a:ahLst/>
              <a:cxnLst/>
              <a:rect l="l" t="t" r="r" b="b"/>
              <a:pathLst>
                <a:path w="2555" h="3602" extrusionOk="0">
                  <a:moveTo>
                    <a:pt x="1587" y="1"/>
                  </a:moveTo>
                  <a:cubicBezTo>
                    <a:pt x="1359" y="1"/>
                    <a:pt x="1114" y="165"/>
                    <a:pt x="974" y="278"/>
                  </a:cubicBezTo>
                  <a:cubicBezTo>
                    <a:pt x="639" y="491"/>
                    <a:pt x="305" y="916"/>
                    <a:pt x="183" y="1311"/>
                  </a:cubicBezTo>
                  <a:cubicBezTo>
                    <a:pt x="1" y="1798"/>
                    <a:pt x="31" y="2314"/>
                    <a:pt x="183" y="2831"/>
                  </a:cubicBezTo>
                  <a:cubicBezTo>
                    <a:pt x="274" y="3074"/>
                    <a:pt x="487" y="3500"/>
                    <a:pt x="791" y="3591"/>
                  </a:cubicBezTo>
                  <a:cubicBezTo>
                    <a:pt x="828" y="3598"/>
                    <a:pt x="864" y="3602"/>
                    <a:pt x="902" y="3602"/>
                  </a:cubicBezTo>
                  <a:cubicBezTo>
                    <a:pt x="1174" y="3602"/>
                    <a:pt x="1459" y="3421"/>
                    <a:pt x="1673" y="3287"/>
                  </a:cubicBezTo>
                  <a:cubicBezTo>
                    <a:pt x="1855" y="3135"/>
                    <a:pt x="2007" y="2922"/>
                    <a:pt x="2159" y="2740"/>
                  </a:cubicBezTo>
                  <a:cubicBezTo>
                    <a:pt x="2250" y="2466"/>
                    <a:pt x="2341" y="2253"/>
                    <a:pt x="2433" y="1950"/>
                  </a:cubicBezTo>
                  <a:cubicBezTo>
                    <a:pt x="2554" y="1554"/>
                    <a:pt x="2463" y="1007"/>
                    <a:pt x="2281" y="642"/>
                  </a:cubicBezTo>
                  <a:cubicBezTo>
                    <a:pt x="2159" y="399"/>
                    <a:pt x="1946" y="35"/>
                    <a:pt x="1642" y="4"/>
                  </a:cubicBezTo>
                  <a:cubicBezTo>
                    <a:pt x="1624" y="2"/>
                    <a:pt x="1606" y="1"/>
                    <a:pt x="1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3" name="Google Shape;23163;p77">
              <a:extLst>
                <a:ext uri="{FF2B5EF4-FFF2-40B4-BE49-F238E27FC236}">
                  <a16:creationId xmlns:a16="http://schemas.microsoft.com/office/drawing/2014/main" id="{81F86F1B-2D16-19FE-B4F0-31356B9C4ABD}"/>
                </a:ext>
              </a:extLst>
            </p:cNvPr>
            <p:cNvSpPr/>
            <p:nvPr/>
          </p:nvSpPr>
          <p:spPr>
            <a:xfrm flipH="1">
              <a:off x="1595213" y="312765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4" name="Google Shape;23164;p77">
              <a:extLst>
                <a:ext uri="{FF2B5EF4-FFF2-40B4-BE49-F238E27FC236}">
                  <a16:creationId xmlns:a16="http://schemas.microsoft.com/office/drawing/2014/main" id="{09E9E8D0-CA82-F42B-3B96-E8B9F0E9951E}"/>
                </a:ext>
              </a:extLst>
            </p:cNvPr>
            <p:cNvSpPr/>
            <p:nvPr/>
          </p:nvSpPr>
          <p:spPr>
            <a:xfrm flipH="1">
              <a:off x="222063" y="2579775"/>
              <a:ext cx="2981850" cy="1493200"/>
            </a:xfrm>
            <a:custGeom>
              <a:avLst/>
              <a:gdLst/>
              <a:ahLst/>
              <a:cxnLst/>
              <a:rect l="l" t="t" r="r" b="b"/>
              <a:pathLst>
                <a:path w="119274" h="59728" extrusionOk="0">
                  <a:moveTo>
                    <a:pt x="24885" y="11562"/>
                  </a:moveTo>
                  <a:lnTo>
                    <a:pt x="24885" y="11562"/>
                  </a:lnTo>
                  <a:cubicBezTo>
                    <a:pt x="24888" y="11568"/>
                    <a:pt x="24891" y="11574"/>
                    <a:pt x="24894" y="11581"/>
                  </a:cubicBezTo>
                  <a:cubicBezTo>
                    <a:pt x="24894" y="11573"/>
                    <a:pt x="24890" y="11567"/>
                    <a:pt x="24885" y="11562"/>
                  </a:cubicBezTo>
                  <a:close/>
                  <a:moveTo>
                    <a:pt x="73381" y="32828"/>
                  </a:moveTo>
                  <a:lnTo>
                    <a:pt x="73381" y="32828"/>
                  </a:lnTo>
                  <a:cubicBezTo>
                    <a:pt x="73390" y="32830"/>
                    <a:pt x="73399" y="32833"/>
                    <a:pt x="73408" y="32835"/>
                  </a:cubicBezTo>
                  <a:lnTo>
                    <a:pt x="73408" y="32835"/>
                  </a:lnTo>
                  <a:cubicBezTo>
                    <a:pt x="73398" y="32832"/>
                    <a:pt x="73390" y="32828"/>
                    <a:pt x="73381" y="32828"/>
                  </a:cubicBezTo>
                  <a:close/>
                  <a:moveTo>
                    <a:pt x="45411" y="33648"/>
                  </a:moveTo>
                  <a:cubicBezTo>
                    <a:pt x="45411" y="33648"/>
                    <a:pt x="45356" y="33648"/>
                    <a:pt x="45351" y="33675"/>
                  </a:cubicBezTo>
                  <a:lnTo>
                    <a:pt x="45351" y="33675"/>
                  </a:lnTo>
                  <a:lnTo>
                    <a:pt x="45411" y="33648"/>
                  </a:lnTo>
                  <a:close/>
                  <a:moveTo>
                    <a:pt x="24955" y="0"/>
                  </a:moveTo>
                  <a:lnTo>
                    <a:pt x="24955" y="0"/>
                  </a:lnTo>
                  <a:cubicBezTo>
                    <a:pt x="25046" y="334"/>
                    <a:pt x="24986" y="669"/>
                    <a:pt x="24986" y="1003"/>
                  </a:cubicBezTo>
                  <a:lnTo>
                    <a:pt x="24986" y="1459"/>
                  </a:lnTo>
                  <a:cubicBezTo>
                    <a:pt x="24986" y="1581"/>
                    <a:pt x="25046" y="1733"/>
                    <a:pt x="25046" y="1885"/>
                  </a:cubicBezTo>
                  <a:lnTo>
                    <a:pt x="25138" y="2796"/>
                  </a:lnTo>
                  <a:cubicBezTo>
                    <a:pt x="25198" y="3131"/>
                    <a:pt x="25259" y="3435"/>
                    <a:pt x="25290" y="3739"/>
                  </a:cubicBezTo>
                  <a:lnTo>
                    <a:pt x="25290" y="3708"/>
                  </a:lnTo>
                  <a:cubicBezTo>
                    <a:pt x="25381" y="4164"/>
                    <a:pt x="25442" y="4590"/>
                    <a:pt x="25502" y="5046"/>
                  </a:cubicBezTo>
                  <a:cubicBezTo>
                    <a:pt x="25563" y="5866"/>
                    <a:pt x="25563" y="6748"/>
                    <a:pt x="25654" y="7599"/>
                  </a:cubicBezTo>
                  <a:cubicBezTo>
                    <a:pt x="25715" y="8511"/>
                    <a:pt x="25806" y="9362"/>
                    <a:pt x="25837" y="10243"/>
                  </a:cubicBezTo>
                  <a:cubicBezTo>
                    <a:pt x="25837" y="10699"/>
                    <a:pt x="25837" y="11125"/>
                    <a:pt x="25806" y="11581"/>
                  </a:cubicBezTo>
                  <a:cubicBezTo>
                    <a:pt x="25806" y="11854"/>
                    <a:pt x="25745" y="12067"/>
                    <a:pt x="25745" y="12310"/>
                  </a:cubicBezTo>
                  <a:cubicBezTo>
                    <a:pt x="25715" y="12523"/>
                    <a:pt x="25715" y="12766"/>
                    <a:pt x="25745" y="12949"/>
                  </a:cubicBezTo>
                  <a:lnTo>
                    <a:pt x="25745" y="12979"/>
                  </a:lnTo>
                  <a:cubicBezTo>
                    <a:pt x="25593" y="12766"/>
                    <a:pt x="25442" y="12553"/>
                    <a:pt x="25350" y="12341"/>
                  </a:cubicBezTo>
                  <a:cubicBezTo>
                    <a:pt x="25150" y="12084"/>
                    <a:pt x="25004" y="11827"/>
                    <a:pt x="24861" y="11544"/>
                  </a:cubicBezTo>
                  <a:lnTo>
                    <a:pt x="24861" y="11544"/>
                  </a:lnTo>
                  <a:cubicBezTo>
                    <a:pt x="24870" y="11551"/>
                    <a:pt x="24878" y="11556"/>
                    <a:pt x="24885" y="11562"/>
                  </a:cubicBezTo>
                  <a:lnTo>
                    <a:pt x="24885" y="11562"/>
                  </a:lnTo>
                  <a:cubicBezTo>
                    <a:pt x="24127" y="10110"/>
                    <a:pt x="23310" y="8718"/>
                    <a:pt x="22402" y="7386"/>
                  </a:cubicBezTo>
                  <a:lnTo>
                    <a:pt x="21733" y="6383"/>
                  </a:lnTo>
                  <a:cubicBezTo>
                    <a:pt x="21460" y="5988"/>
                    <a:pt x="21247" y="5562"/>
                    <a:pt x="20973" y="5198"/>
                  </a:cubicBezTo>
                  <a:cubicBezTo>
                    <a:pt x="20791" y="4863"/>
                    <a:pt x="20548" y="4499"/>
                    <a:pt x="20365" y="4164"/>
                  </a:cubicBezTo>
                  <a:cubicBezTo>
                    <a:pt x="20274" y="4043"/>
                    <a:pt x="20213" y="3891"/>
                    <a:pt x="20122" y="3739"/>
                  </a:cubicBezTo>
                  <a:cubicBezTo>
                    <a:pt x="20031" y="3556"/>
                    <a:pt x="19940" y="3404"/>
                    <a:pt x="19818" y="3222"/>
                  </a:cubicBezTo>
                  <a:cubicBezTo>
                    <a:pt x="19636" y="2888"/>
                    <a:pt x="19484" y="2523"/>
                    <a:pt x="19302" y="2188"/>
                  </a:cubicBezTo>
                  <a:cubicBezTo>
                    <a:pt x="19058" y="1824"/>
                    <a:pt x="18815" y="1429"/>
                    <a:pt x="18511" y="1094"/>
                  </a:cubicBezTo>
                  <a:lnTo>
                    <a:pt x="18511" y="1094"/>
                  </a:lnTo>
                  <a:cubicBezTo>
                    <a:pt x="18572" y="1581"/>
                    <a:pt x="18694" y="2037"/>
                    <a:pt x="18876" y="2492"/>
                  </a:cubicBezTo>
                  <a:cubicBezTo>
                    <a:pt x="18998" y="2766"/>
                    <a:pt x="19119" y="2979"/>
                    <a:pt x="19210" y="3252"/>
                  </a:cubicBezTo>
                  <a:lnTo>
                    <a:pt x="19454" y="3708"/>
                  </a:lnTo>
                  <a:cubicBezTo>
                    <a:pt x="19575" y="3951"/>
                    <a:pt x="19727" y="4195"/>
                    <a:pt x="19818" y="4438"/>
                  </a:cubicBezTo>
                  <a:lnTo>
                    <a:pt x="20183" y="5015"/>
                  </a:lnTo>
                  <a:lnTo>
                    <a:pt x="20852" y="6140"/>
                  </a:lnTo>
                  <a:cubicBezTo>
                    <a:pt x="21338" y="6930"/>
                    <a:pt x="21916" y="7690"/>
                    <a:pt x="22402" y="8511"/>
                  </a:cubicBezTo>
                  <a:cubicBezTo>
                    <a:pt x="22676" y="8876"/>
                    <a:pt x="22858" y="9271"/>
                    <a:pt x="23101" y="9635"/>
                  </a:cubicBezTo>
                  <a:cubicBezTo>
                    <a:pt x="23314" y="10031"/>
                    <a:pt x="23527" y="10395"/>
                    <a:pt x="23739" y="10790"/>
                  </a:cubicBezTo>
                  <a:cubicBezTo>
                    <a:pt x="24134" y="11490"/>
                    <a:pt x="24499" y="12249"/>
                    <a:pt x="24894" y="13009"/>
                  </a:cubicBezTo>
                  <a:cubicBezTo>
                    <a:pt x="25077" y="13374"/>
                    <a:pt x="25290" y="13739"/>
                    <a:pt x="25533" y="14073"/>
                  </a:cubicBezTo>
                  <a:cubicBezTo>
                    <a:pt x="25745" y="14377"/>
                    <a:pt x="25989" y="14742"/>
                    <a:pt x="26171" y="15076"/>
                  </a:cubicBezTo>
                  <a:cubicBezTo>
                    <a:pt x="26475" y="15806"/>
                    <a:pt x="26749" y="16505"/>
                    <a:pt x="27022" y="17265"/>
                  </a:cubicBezTo>
                  <a:cubicBezTo>
                    <a:pt x="27174" y="17690"/>
                    <a:pt x="27326" y="18116"/>
                    <a:pt x="27478" y="18481"/>
                  </a:cubicBezTo>
                  <a:cubicBezTo>
                    <a:pt x="27508" y="18602"/>
                    <a:pt x="27600" y="18754"/>
                    <a:pt x="27630" y="18876"/>
                  </a:cubicBezTo>
                  <a:cubicBezTo>
                    <a:pt x="27660" y="18997"/>
                    <a:pt x="27691" y="19058"/>
                    <a:pt x="27752" y="19149"/>
                  </a:cubicBezTo>
                  <a:cubicBezTo>
                    <a:pt x="27812" y="19332"/>
                    <a:pt x="27934" y="19484"/>
                    <a:pt x="27995" y="19666"/>
                  </a:cubicBezTo>
                  <a:cubicBezTo>
                    <a:pt x="28208" y="20091"/>
                    <a:pt x="28451" y="20456"/>
                    <a:pt x="28724" y="20851"/>
                  </a:cubicBezTo>
                  <a:cubicBezTo>
                    <a:pt x="28967" y="21186"/>
                    <a:pt x="29211" y="21520"/>
                    <a:pt x="29454" y="21885"/>
                  </a:cubicBezTo>
                  <a:cubicBezTo>
                    <a:pt x="29667" y="22219"/>
                    <a:pt x="29940" y="22554"/>
                    <a:pt x="30153" y="22857"/>
                  </a:cubicBezTo>
                  <a:cubicBezTo>
                    <a:pt x="30426" y="23192"/>
                    <a:pt x="30700" y="23496"/>
                    <a:pt x="30974" y="23800"/>
                  </a:cubicBezTo>
                  <a:cubicBezTo>
                    <a:pt x="31247" y="24073"/>
                    <a:pt x="31460" y="24377"/>
                    <a:pt x="31733" y="24651"/>
                  </a:cubicBezTo>
                  <a:lnTo>
                    <a:pt x="31034" y="24195"/>
                  </a:lnTo>
                  <a:cubicBezTo>
                    <a:pt x="30974" y="24164"/>
                    <a:pt x="30882" y="24073"/>
                    <a:pt x="30822" y="24043"/>
                  </a:cubicBezTo>
                  <a:cubicBezTo>
                    <a:pt x="30700" y="23952"/>
                    <a:pt x="30578" y="23861"/>
                    <a:pt x="30487" y="23769"/>
                  </a:cubicBezTo>
                  <a:cubicBezTo>
                    <a:pt x="30274" y="23648"/>
                    <a:pt x="30122" y="23496"/>
                    <a:pt x="29970" y="23405"/>
                  </a:cubicBezTo>
                  <a:cubicBezTo>
                    <a:pt x="29940" y="23313"/>
                    <a:pt x="29879" y="23283"/>
                    <a:pt x="29818" y="23253"/>
                  </a:cubicBezTo>
                  <a:cubicBezTo>
                    <a:pt x="29484" y="22949"/>
                    <a:pt x="29211" y="22584"/>
                    <a:pt x="28967" y="22250"/>
                  </a:cubicBezTo>
                  <a:cubicBezTo>
                    <a:pt x="28694" y="21915"/>
                    <a:pt x="28451" y="21581"/>
                    <a:pt x="28208" y="21186"/>
                  </a:cubicBezTo>
                  <a:cubicBezTo>
                    <a:pt x="27934" y="20760"/>
                    <a:pt x="27660" y="20395"/>
                    <a:pt x="27356" y="20000"/>
                  </a:cubicBezTo>
                  <a:cubicBezTo>
                    <a:pt x="27083" y="19666"/>
                    <a:pt x="26779" y="19332"/>
                    <a:pt x="26445" y="19028"/>
                  </a:cubicBezTo>
                  <a:cubicBezTo>
                    <a:pt x="26262" y="18845"/>
                    <a:pt x="26019" y="18693"/>
                    <a:pt x="25837" y="18481"/>
                  </a:cubicBezTo>
                  <a:cubicBezTo>
                    <a:pt x="25502" y="18177"/>
                    <a:pt x="25168" y="17933"/>
                    <a:pt x="24773" y="17660"/>
                  </a:cubicBezTo>
                  <a:cubicBezTo>
                    <a:pt x="24438" y="17417"/>
                    <a:pt x="24043" y="17174"/>
                    <a:pt x="23679" y="16930"/>
                  </a:cubicBezTo>
                  <a:cubicBezTo>
                    <a:pt x="22888" y="16444"/>
                    <a:pt x="22068" y="15988"/>
                    <a:pt x="21277" y="15502"/>
                  </a:cubicBezTo>
                  <a:cubicBezTo>
                    <a:pt x="20913" y="15259"/>
                    <a:pt x="20548" y="15046"/>
                    <a:pt x="20183" y="14803"/>
                  </a:cubicBezTo>
                  <a:lnTo>
                    <a:pt x="20153" y="14803"/>
                  </a:lnTo>
                  <a:cubicBezTo>
                    <a:pt x="20061" y="14620"/>
                    <a:pt x="19940" y="14377"/>
                    <a:pt x="19849" y="14195"/>
                  </a:cubicBezTo>
                  <a:cubicBezTo>
                    <a:pt x="19727" y="14012"/>
                    <a:pt x="19606" y="13860"/>
                    <a:pt x="19484" y="13678"/>
                  </a:cubicBezTo>
                  <a:cubicBezTo>
                    <a:pt x="19271" y="13283"/>
                    <a:pt x="19089" y="12918"/>
                    <a:pt x="18846" y="12523"/>
                  </a:cubicBezTo>
                  <a:cubicBezTo>
                    <a:pt x="18724" y="12341"/>
                    <a:pt x="18633" y="12097"/>
                    <a:pt x="18511" y="11915"/>
                  </a:cubicBezTo>
                  <a:cubicBezTo>
                    <a:pt x="18481" y="11854"/>
                    <a:pt x="18390" y="11733"/>
                    <a:pt x="18359" y="11642"/>
                  </a:cubicBezTo>
                  <a:cubicBezTo>
                    <a:pt x="18329" y="11581"/>
                    <a:pt x="18238" y="11459"/>
                    <a:pt x="18207" y="11338"/>
                  </a:cubicBezTo>
                  <a:cubicBezTo>
                    <a:pt x="18086" y="11155"/>
                    <a:pt x="17964" y="10942"/>
                    <a:pt x="17903" y="10730"/>
                  </a:cubicBezTo>
                  <a:cubicBezTo>
                    <a:pt x="17812" y="10517"/>
                    <a:pt x="17721" y="10335"/>
                    <a:pt x="17630" y="10091"/>
                  </a:cubicBezTo>
                  <a:cubicBezTo>
                    <a:pt x="17569" y="9879"/>
                    <a:pt x="17508" y="9666"/>
                    <a:pt x="17447" y="9453"/>
                  </a:cubicBezTo>
                  <a:cubicBezTo>
                    <a:pt x="17295" y="8997"/>
                    <a:pt x="17174" y="8572"/>
                    <a:pt x="17022" y="8116"/>
                  </a:cubicBezTo>
                  <a:cubicBezTo>
                    <a:pt x="16961" y="7903"/>
                    <a:pt x="16870" y="7690"/>
                    <a:pt x="16809" y="7477"/>
                  </a:cubicBezTo>
                  <a:cubicBezTo>
                    <a:pt x="16748" y="7356"/>
                    <a:pt x="16718" y="7204"/>
                    <a:pt x="16657" y="7082"/>
                  </a:cubicBezTo>
                  <a:cubicBezTo>
                    <a:pt x="16536" y="6900"/>
                    <a:pt x="16414" y="6687"/>
                    <a:pt x="16292" y="6474"/>
                  </a:cubicBezTo>
                  <a:cubicBezTo>
                    <a:pt x="16049" y="6079"/>
                    <a:pt x="15776" y="5654"/>
                    <a:pt x="15441" y="5258"/>
                  </a:cubicBezTo>
                  <a:cubicBezTo>
                    <a:pt x="15289" y="5106"/>
                    <a:pt x="15137" y="5015"/>
                    <a:pt x="14985" y="4863"/>
                  </a:cubicBezTo>
                  <a:cubicBezTo>
                    <a:pt x="14894" y="4772"/>
                    <a:pt x="14833" y="4711"/>
                    <a:pt x="14712" y="4620"/>
                  </a:cubicBezTo>
                  <a:cubicBezTo>
                    <a:pt x="14621" y="4559"/>
                    <a:pt x="14529" y="4468"/>
                    <a:pt x="14408" y="4407"/>
                  </a:cubicBezTo>
                  <a:lnTo>
                    <a:pt x="14408" y="4407"/>
                  </a:lnTo>
                  <a:cubicBezTo>
                    <a:pt x="14469" y="4468"/>
                    <a:pt x="14529" y="4590"/>
                    <a:pt x="14590" y="4651"/>
                  </a:cubicBezTo>
                  <a:cubicBezTo>
                    <a:pt x="14742" y="4924"/>
                    <a:pt x="14894" y="5167"/>
                    <a:pt x="15046" y="5410"/>
                  </a:cubicBezTo>
                  <a:cubicBezTo>
                    <a:pt x="15168" y="5562"/>
                    <a:pt x="15229" y="5684"/>
                    <a:pt x="15350" y="5836"/>
                  </a:cubicBezTo>
                  <a:cubicBezTo>
                    <a:pt x="15472" y="5958"/>
                    <a:pt x="15533" y="6110"/>
                    <a:pt x="15624" y="6231"/>
                  </a:cubicBezTo>
                  <a:cubicBezTo>
                    <a:pt x="15684" y="6322"/>
                    <a:pt x="15745" y="6444"/>
                    <a:pt x="15806" y="6565"/>
                  </a:cubicBezTo>
                  <a:cubicBezTo>
                    <a:pt x="15928" y="6778"/>
                    <a:pt x="16049" y="6991"/>
                    <a:pt x="16140" y="7204"/>
                  </a:cubicBezTo>
                  <a:cubicBezTo>
                    <a:pt x="16232" y="7356"/>
                    <a:pt x="16262" y="7538"/>
                    <a:pt x="16353" y="7690"/>
                  </a:cubicBezTo>
                  <a:cubicBezTo>
                    <a:pt x="16536" y="8268"/>
                    <a:pt x="16688" y="8815"/>
                    <a:pt x="16840" y="9362"/>
                  </a:cubicBezTo>
                  <a:cubicBezTo>
                    <a:pt x="16870" y="9483"/>
                    <a:pt x="16900" y="9635"/>
                    <a:pt x="16961" y="9787"/>
                  </a:cubicBezTo>
                  <a:cubicBezTo>
                    <a:pt x="16992" y="9939"/>
                    <a:pt x="17022" y="10061"/>
                    <a:pt x="17052" y="10213"/>
                  </a:cubicBezTo>
                  <a:cubicBezTo>
                    <a:pt x="17174" y="10486"/>
                    <a:pt x="17295" y="10790"/>
                    <a:pt x="17417" y="11034"/>
                  </a:cubicBezTo>
                  <a:cubicBezTo>
                    <a:pt x="17599" y="11459"/>
                    <a:pt x="17782" y="11885"/>
                    <a:pt x="18025" y="12249"/>
                  </a:cubicBezTo>
                  <a:cubicBezTo>
                    <a:pt x="18238" y="12645"/>
                    <a:pt x="18481" y="13070"/>
                    <a:pt x="18694" y="13435"/>
                  </a:cubicBezTo>
                  <a:lnTo>
                    <a:pt x="19028" y="14012"/>
                  </a:lnTo>
                  <a:cubicBezTo>
                    <a:pt x="19089" y="14043"/>
                    <a:pt x="19119" y="14134"/>
                    <a:pt x="19150" y="14164"/>
                  </a:cubicBezTo>
                  <a:cubicBezTo>
                    <a:pt x="19119" y="14164"/>
                    <a:pt x="19119" y="14134"/>
                    <a:pt x="19089" y="14134"/>
                  </a:cubicBezTo>
                  <a:cubicBezTo>
                    <a:pt x="18268" y="13678"/>
                    <a:pt x="17478" y="13222"/>
                    <a:pt x="16596" y="12827"/>
                  </a:cubicBezTo>
                  <a:cubicBezTo>
                    <a:pt x="15776" y="12493"/>
                    <a:pt x="14925" y="12189"/>
                    <a:pt x="14074" y="11915"/>
                  </a:cubicBezTo>
                  <a:cubicBezTo>
                    <a:pt x="13830" y="11854"/>
                    <a:pt x="13648" y="11763"/>
                    <a:pt x="13405" y="11702"/>
                  </a:cubicBezTo>
                  <a:cubicBezTo>
                    <a:pt x="13192" y="11611"/>
                    <a:pt x="12979" y="11550"/>
                    <a:pt x="12797" y="11459"/>
                  </a:cubicBezTo>
                  <a:cubicBezTo>
                    <a:pt x="12584" y="11398"/>
                    <a:pt x="12371" y="11307"/>
                    <a:pt x="12189" y="11246"/>
                  </a:cubicBezTo>
                  <a:cubicBezTo>
                    <a:pt x="12007" y="11155"/>
                    <a:pt x="11824" y="11034"/>
                    <a:pt x="11611" y="10973"/>
                  </a:cubicBezTo>
                  <a:cubicBezTo>
                    <a:pt x="11399" y="10821"/>
                    <a:pt x="11156" y="10699"/>
                    <a:pt x="10943" y="10578"/>
                  </a:cubicBezTo>
                  <a:cubicBezTo>
                    <a:pt x="10517" y="10365"/>
                    <a:pt x="10152" y="10122"/>
                    <a:pt x="9727" y="9909"/>
                  </a:cubicBezTo>
                  <a:cubicBezTo>
                    <a:pt x="9301" y="9727"/>
                    <a:pt x="8876" y="9483"/>
                    <a:pt x="8420" y="9301"/>
                  </a:cubicBezTo>
                  <a:cubicBezTo>
                    <a:pt x="8025" y="9119"/>
                    <a:pt x="7599" y="8967"/>
                    <a:pt x="7174" y="8754"/>
                  </a:cubicBezTo>
                  <a:cubicBezTo>
                    <a:pt x="6748" y="8602"/>
                    <a:pt x="6383" y="8420"/>
                    <a:pt x="5958" y="8237"/>
                  </a:cubicBezTo>
                  <a:cubicBezTo>
                    <a:pt x="5745" y="8116"/>
                    <a:pt x="5532" y="7994"/>
                    <a:pt x="5320" y="7903"/>
                  </a:cubicBezTo>
                  <a:cubicBezTo>
                    <a:pt x="5137" y="7812"/>
                    <a:pt x="4924" y="7690"/>
                    <a:pt x="4742" y="7629"/>
                  </a:cubicBezTo>
                  <a:cubicBezTo>
                    <a:pt x="4560" y="7538"/>
                    <a:pt x="4377" y="7447"/>
                    <a:pt x="4165" y="7356"/>
                  </a:cubicBezTo>
                  <a:cubicBezTo>
                    <a:pt x="3709" y="7143"/>
                    <a:pt x="3253" y="6930"/>
                    <a:pt x="2797" y="6748"/>
                  </a:cubicBezTo>
                  <a:cubicBezTo>
                    <a:pt x="2402" y="6565"/>
                    <a:pt x="2006" y="6413"/>
                    <a:pt x="1581" y="6261"/>
                  </a:cubicBezTo>
                  <a:cubicBezTo>
                    <a:pt x="1095" y="6079"/>
                    <a:pt x="517" y="5958"/>
                    <a:pt x="0" y="5866"/>
                  </a:cubicBezTo>
                  <a:lnTo>
                    <a:pt x="0" y="5866"/>
                  </a:lnTo>
                  <a:cubicBezTo>
                    <a:pt x="274" y="6079"/>
                    <a:pt x="517" y="6261"/>
                    <a:pt x="791" y="6413"/>
                  </a:cubicBezTo>
                  <a:cubicBezTo>
                    <a:pt x="1064" y="6565"/>
                    <a:pt x="1277" y="6687"/>
                    <a:pt x="1550" y="6778"/>
                  </a:cubicBezTo>
                  <a:cubicBezTo>
                    <a:pt x="1824" y="6900"/>
                    <a:pt x="2037" y="7021"/>
                    <a:pt x="2310" y="7143"/>
                  </a:cubicBezTo>
                  <a:cubicBezTo>
                    <a:pt x="2584" y="7234"/>
                    <a:pt x="2858" y="7386"/>
                    <a:pt x="3131" y="7508"/>
                  </a:cubicBezTo>
                  <a:cubicBezTo>
                    <a:pt x="3070" y="7508"/>
                    <a:pt x="3070" y="7477"/>
                    <a:pt x="3040" y="7477"/>
                  </a:cubicBezTo>
                  <a:cubicBezTo>
                    <a:pt x="3313" y="7629"/>
                    <a:pt x="3617" y="7781"/>
                    <a:pt x="3921" y="7933"/>
                  </a:cubicBezTo>
                  <a:cubicBezTo>
                    <a:pt x="4286" y="8146"/>
                    <a:pt x="4712" y="8359"/>
                    <a:pt x="5107" y="8572"/>
                  </a:cubicBezTo>
                  <a:cubicBezTo>
                    <a:pt x="5502" y="8815"/>
                    <a:pt x="5927" y="9058"/>
                    <a:pt x="6383" y="9271"/>
                  </a:cubicBezTo>
                  <a:cubicBezTo>
                    <a:pt x="7234" y="9666"/>
                    <a:pt x="8055" y="10061"/>
                    <a:pt x="8906" y="10426"/>
                  </a:cubicBezTo>
                  <a:cubicBezTo>
                    <a:pt x="9089" y="10547"/>
                    <a:pt x="9301" y="10669"/>
                    <a:pt x="9545" y="10790"/>
                  </a:cubicBezTo>
                  <a:cubicBezTo>
                    <a:pt x="9757" y="10882"/>
                    <a:pt x="9970" y="11003"/>
                    <a:pt x="10152" y="11125"/>
                  </a:cubicBezTo>
                  <a:cubicBezTo>
                    <a:pt x="10608" y="11398"/>
                    <a:pt x="11095" y="11611"/>
                    <a:pt x="11551" y="11854"/>
                  </a:cubicBezTo>
                  <a:cubicBezTo>
                    <a:pt x="11946" y="12037"/>
                    <a:pt x="12311" y="12219"/>
                    <a:pt x="12736" y="12371"/>
                  </a:cubicBezTo>
                  <a:cubicBezTo>
                    <a:pt x="13162" y="12523"/>
                    <a:pt x="13526" y="12675"/>
                    <a:pt x="13952" y="12827"/>
                  </a:cubicBezTo>
                  <a:cubicBezTo>
                    <a:pt x="14377" y="12979"/>
                    <a:pt x="14833" y="13131"/>
                    <a:pt x="15229" y="13283"/>
                  </a:cubicBezTo>
                  <a:cubicBezTo>
                    <a:pt x="15654" y="13465"/>
                    <a:pt x="16080" y="13617"/>
                    <a:pt x="16475" y="13830"/>
                  </a:cubicBezTo>
                  <a:cubicBezTo>
                    <a:pt x="16870" y="14012"/>
                    <a:pt x="17235" y="14195"/>
                    <a:pt x="17599" y="14438"/>
                  </a:cubicBezTo>
                  <a:cubicBezTo>
                    <a:pt x="17934" y="14651"/>
                    <a:pt x="18299" y="14894"/>
                    <a:pt x="18694" y="15107"/>
                  </a:cubicBezTo>
                  <a:cubicBezTo>
                    <a:pt x="19454" y="15593"/>
                    <a:pt x="20183" y="16110"/>
                    <a:pt x="20943" y="16596"/>
                  </a:cubicBezTo>
                  <a:cubicBezTo>
                    <a:pt x="21308" y="16870"/>
                    <a:pt x="21703" y="17082"/>
                    <a:pt x="22068" y="17325"/>
                  </a:cubicBezTo>
                  <a:cubicBezTo>
                    <a:pt x="22463" y="17538"/>
                    <a:pt x="22797" y="17781"/>
                    <a:pt x="23162" y="17994"/>
                  </a:cubicBezTo>
                  <a:cubicBezTo>
                    <a:pt x="23557" y="18268"/>
                    <a:pt x="23922" y="18481"/>
                    <a:pt x="24286" y="18754"/>
                  </a:cubicBezTo>
                  <a:cubicBezTo>
                    <a:pt x="24499" y="18906"/>
                    <a:pt x="24682" y="19058"/>
                    <a:pt x="24894" y="19210"/>
                  </a:cubicBezTo>
                  <a:cubicBezTo>
                    <a:pt x="25046" y="19332"/>
                    <a:pt x="25198" y="19484"/>
                    <a:pt x="25350" y="19605"/>
                  </a:cubicBezTo>
                  <a:cubicBezTo>
                    <a:pt x="25411" y="19666"/>
                    <a:pt x="25502" y="19696"/>
                    <a:pt x="25563" y="19788"/>
                  </a:cubicBezTo>
                  <a:cubicBezTo>
                    <a:pt x="25381" y="19666"/>
                    <a:pt x="25138" y="19544"/>
                    <a:pt x="24955" y="19484"/>
                  </a:cubicBezTo>
                  <a:cubicBezTo>
                    <a:pt x="24499" y="19301"/>
                    <a:pt x="24074" y="19149"/>
                    <a:pt x="23618" y="18936"/>
                  </a:cubicBezTo>
                  <a:lnTo>
                    <a:pt x="23283" y="18845"/>
                  </a:lnTo>
                  <a:cubicBezTo>
                    <a:pt x="23223" y="18784"/>
                    <a:pt x="23131" y="18784"/>
                    <a:pt x="23071" y="18754"/>
                  </a:cubicBezTo>
                  <a:cubicBezTo>
                    <a:pt x="22827" y="18693"/>
                    <a:pt x="22615" y="18632"/>
                    <a:pt x="22372" y="18572"/>
                  </a:cubicBezTo>
                  <a:cubicBezTo>
                    <a:pt x="22159" y="18541"/>
                    <a:pt x="21916" y="18450"/>
                    <a:pt x="21703" y="18420"/>
                  </a:cubicBezTo>
                  <a:lnTo>
                    <a:pt x="21004" y="18298"/>
                  </a:lnTo>
                  <a:cubicBezTo>
                    <a:pt x="20791" y="18268"/>
                    <a:pt x="20517" y="18268"/>
                    <a:pt x="20305" y="18237"/>
                  </a:cubicBezTo>
                  <a:cubicBezTo>
                    <a:pt x="20061" y="18237"/>
                    <a:pt x="19849" y="18177"/>
                    <a:pt x="19606" y="18177"/>
                  </a:cubicBezTo>
                  <a:cubicBezTo>
                    <a:pt x="19119" y="18177"/>
                    <a:pt x="18572" y="18146"/>
                    <a:pt x="18086" y="18146"/>
                  </a:cubicBezTo>
                  <a:cubicBezTo>
                    <a:pt x="17660" y="18146"/>
                    <a:pt x="17295" y="18116"/>
                    <a:pt x="16870" y="18116"/>
                  </a:cubicBezTo>
                  <a:cubicBezTo>
                    <a:pt x="16384" y="18116"/>
                    <a:pt x="15928" y="18116"/>
                    <a:pt x="15472" y="18085"/>
                  </a:cubicBezTo>
                  <a:cubicBezTo>
                    <a:pt x="15046" y="18085"/>
                    <a:pt x="14590" y="18025"/>
                    <a:pt x="14134" y="17994"/>
                  </a:cubicBezTo>
                  <a:cubicBezTo>
                    <a:pt x="13526" y="17933"/>
                    <a:pt x="12888" y="17842"/>
                    <a:pt x="12280" y="17781"/>
                  </a:cubicBezTo>
                  <a:cubicBezTo>
                    <a:pt x="11946" y="17690"/>
                    <a:pt x="11581" y="17660"/>
                    <a:pt x="11247" y="17660"/>
                  </a:cubicBezTo>
                  <a:cubicBezTo>
                    <a:pt x="10882" y="17660"/>
                    <a:pt x="10487" y="17690"/>
                    <a:pt x="10122" y="17781"/>
                  </a:cubicBezTo>
                  <a:cubicBezTo>
                    <a:pt x="10456" y="17964"/>
                    <a:pt x="10882" y="18085"/>
                    <a:pt x="11247" y="18177"/>
                  </a:cubicBezTo>
                  <a:cubicBezTo>
                    <a:pt x="11551" y="18268"/>
                    <a:pt x="11855" y="18298"/>
                    <a:pt x="12159" y="18329"/>
                  </a:cubicBezTo>
                  <a:cubicBezTo>
                    <a:pt x="12827" y="18420"/>
                    <a:pt x="13526" y="18541"/>
                    <a:pt x="14195" y="18602"/>
                  </a:cubicBezTo>
                  <a:cubicBezTo>
                    <a:pt x="15168" y="18724"/>
                    <a:pt x="16110" y="18754"/>
                    <a:pt x="17052" y="18784"/>
                  </a:cubicBezTo>
                  <a:cubicBezTo>
                    <a:pt x="17478" y="18845"/>
                    <a:pt x="17903" y="18845"/>
                    <a:pt x="18299" y="18876"/>
                  </a:cubicBezTo>
                  <a:cubicBezTo>
                    <a:pt x="18754" y="18876"/>
                    <a:pt x="19210" y="18906"/>
                    <a:pt x="19666" y="18936"/>
                  </a:cubicBezTo>
                  <a:cubicBezTo>
                    <a:pt x="19970" y="18997"/>
                    <a:pt x="20244" y="19028"/>
                    <a:pt x="20548" y="19058"/>
                  </a:cubicBezTo>
                  <a:cubicBezTo>
                    <a:pt x="20700" y="19088"/>
                    <a:pt x="20882" y="19149"/>
                    <a:pt x="21095" y="19180"/>
                  </a:cubicBezTo>
                  <a:cubicBezTo>
                    <a:pt x="21247" y="19210"/>
                    <a:pt x="21429" y="19240"/>
                    <a:pt x="21581" y="19301"/>
                  </a:cubicBezTo>
                  <a:cubicBezTo>
                    <a:pt x="21855" y="19332"/>
                    <a:pt x="22159" y="19453"/>
                    <a:pt x="22402" y="19514"/>
                  </a:cubicBezTo>
                  <a:cubicBezTo>
                    <a:pt x="22706" y="19605"/>
                    <a:pt x="23010" y="19696"/>
                    <a:pt x="23314" y="19818"/>
                  </a:cubicBezTo>
                  <a:cubicBezTo>
                    <a:pt x="23983" y="20091"/>
                    <a:pt x="24621" y="20395"/>
                    <a:pt x="25229" y="20699"/>
                  </a:cubicBezTo>
                  <a:cubicBezTo>
                    <a:pt x="25533" y="20851"/>
                    <a:pt x="25806" y="21003"/>
                    <a:pt x="26110" y="21186"/>
                  </a:cubicBezTo>
                  <a:cubicBezTo>
                    <a:pt x="26414" y="21368"/>
                    <a:pt x="26749" y="21520"/>
                    <a:pt x="27083" y="21642"/>
                  </a:cubicBezTo>
                  <a:cubicBezTo>
                    <a:pt x="27478" y="22128"/>
                    <a:pt x="27812" y="22645"/>
                    <a:pt x="28177" y="23131"/>
                  </a:cubicBezTo>
                  <a:cubicBezTo>
                    <a:pt x="28268" y="23192"/>
                    <a:pt x="28329" y="23313"/>
                    <a:pt x="28420" y="23405"/>
                  </a:cubicBezTo>
                  <a:cubicBezTo>
                    <a:pt x="28481" y="23465"/>
                    <a:pt x="28542" y="23557"/>
                    <a:pt x="28603" y="23617"/>
                  </a:cubicBezTo>
                  <a:cubicBezTo>
                    <a:pt x="28755" y="23800"/>
                    <a:pt x="28937" y="24013"/>
                    <a:pt x="29150" y="24164"/>
                  </a:cubicBezTo>
                  <a:cubicBezTo>
                    <a:pt x="29332" y="24316"/>
                    <a:pt x="29484" y="24468"/>
                    <a:pt x="29667" y="24620"/>
                  </a:cubicBezTo>
                  <a:cubicBezTo>
                    <a:pt x="29849" y="24772"/>
                    <a:pt x="30062" y="24864"/>
                    <a:pt x="30244" y="25016"/>
                  </a:cubicBezTo>
                  <a:cubicBezTo>
                    <a:pt x="30396" y="25137"/>
                    <a:pt x="30578" y="25259"/>
                    <a:pt x="30730" y="25380"/>
                  </a:cubicBezTo>
                  <a:cubicBezTo>
                    <a:pt x="30882" y="25441"/>
                    <a:pt x="31004" y="25563"/>
                    <a:pt x="31156" y="25623"/>
                  </a:cubicBezTo>
                  <a:cubicBezTo>
                    <a:pt x="31217" y="25684"/>
                    <a:pt x="31277" y="25715"/>
                    <a:pt x="31338" y="25745"/>
                  </a:cubicBezTo>
                  <a:cubicBezTo>
                    <a:pt x="31764" y="25988"/>
                    <a:pt x="32129" y="26201"/>
                    <a:pt x="32554" y="26444"/>
                  </a:cubicBezTo>
                  <a:cubicBezTo>
                    <a:pt x="32736" y="26535"/>
                    <a:pt x="32888" y="26627"/>
                    <a:pt x="33101" y="26748"/>
                  </a:cubicBezTo>
                  <a:cubicBezTo>
                    <a:pt x="33284" y="26839"/>
                    <a:pt x="33466" y="26930"/>
                    <a:pt x="33648" y="27052"/>
                  </a:cubicBezTo>
                  <a:cubicBezTo>
                    <a:pt x="33770" y="27113"/>
                    <a:pt x="33861" y="27143"/>
                    <a:pt x="33952" y="27204"/>
                  </a:cubicBezTo>
                  <a:cubicBezTo>
                    <a:pt x="34013" y="27204"/>
                    <a:pt x="34043" y="27234"/>
                    <a:pt x="34074" y="27234"/>
                  </a:cubicBezTo>
                  <a:lnTo>
                    <a:pt x="34104" y="27265"/>
                  </a:lnTo>
                  <a:cubicBezTo>
                    <a:pt x="34469" y="27599"/>
                    <a:pt x="34834" y="27873"/>
                    <a:pt x="35229" y="28146"/>
                  </a:cubicBezTo>
                  <a:lnTo>
                    <a:pt x="37600" y="29848"/>
                  </a:lnTo>
                  <a:cubicBezTo>
                    <a:pt x="38025" y="30152"/>
                    <a:pt x="38481" y="30426"/>
                    <a:pt x="38937" y="30700"/>
                  </a:cubicBezTo>
                  <a:lnTo>
                    <a:pt x="40183" y="31368"/>
                  </a:lnTo>
                  <a:cubicBezTo>
                    <a:pt x="40244" y="31368"/>
                    <a:pt x="40244" y="31399"/>
                    <a:pt x="40275" y="31399"/>
                  </a:cubicBezTo>
                  <a:cubicBezTo>
                    <a:pt x="40700" y="31642"/>
                    <a:pt x="41095" y="31794"/>
                    <a:pt x="41521" y="31976"/>
                  </a:cubicBezTo>
                  <a:cubicBezTo>
                    <a:pt x="42007" y="32159"/>
                    <a:pt x="42463" y="32371"/>
                    <a:pt x="42980" y="32523"/>
                  </a:cubicBezTo>
                  <a:cubicBezTo>
                    <a:pt x="43922" y="32858"/>
                    <a:pt x="44895" y="33070"/>
                    <a:pt x="45928" y="33222"/>
                  </a:cubicBezTo>
                  <a:cubicBezTo>
                    <a:pt x="46019" y="33222"/>
                    <a:pt x="46080" y="33283"/>
                    <a:pt x="46171" y="33283"/>
                  </a:cubicBezTo>
                  <a:lnTo>
                    <a:pt x="46111" y="33314"/>
                  </a:lnTo>
                  <a:cubicBezTo>
                    <a:pt x="46019" y="33374"/>
                    <a:pt x="45867" y="33435"/>
                    <a:pt x="45746" y="33496"/>
                  </a:cubicBezTo>
                  <a:cubicBezTo>
                    <a:pt x="45624" y="33587"/>
                    <a:pt x="45472" y="33618"/>
                    <a:pt x="45351" y="33678"/>
                  </a:cubicBezTo>
                  <a:cubicBezTo>
                    <a:pt x="45351" y="33677"/>
                    <a:pt x="45351" y="33676"/>
                    <a:pt x="45351" y="33675"/>
                  </a:cubicBezTo>
                  <a:lnTo>
                    <a:pt x="45351" y="33675"/>
                  </a:lnTo>
                  <a:lnTo>
                    <a:pt x="44378" y="34104"/>
                  </a:lnTo>
                  <a:lnTo>
                    <a:pt x="43132" y="34681"/>
                  </a:lnTo>
                  <a:cubicBezTo>
                    <a:pt x="42737" y="34864"/>
                    <a:pt x="42372" y="35046"/>
                    <a:pt x="42007" y="35289"/>
                  </a:cubicBezTo>
                  <a:cubicBezTo>
                    <a:pt x="41642" y="35502"/>
                    <a:pt x="41308" y="35776"/>
                    <a:pt x="40943" y="36019"/>
                  </a:cubicBezTo>
                  <a:cubicBezTo>
                    <a:pt x="40761" y="36110"/>
                    <a:pt x="40609" y="36232"/>
                    <a:pt x="40427" y="36353"/>
                  </a:cubicBezTo>
                  <a:cubicBezTo>
                    <a:pt x="40244" y="36475"/>
                    <a:pt x="40031" y="36566"/>
                    <a:pt x="39849" y="36657"/>
                  </a:cubicBezTo>
                  <a:cubicBezTo>
                    <a:pt x="39545" y="36779"/>
                    <a:pt x="39272" y="36870"/>
                    <a:pt x="38968" y="36961"/>
                  </a:cubicBezTo>
                  <a:cubicBezTo>
                    <a:pt x="38664" y="37083"/>
                    <a:pt x="38360" y="37143"/>
                    <a:pt x="38056" y="37235"/>
                  </a:cubicBezTo>
                  <a:cubicBezTo>
                    <a:pt x="37752" y="37295"/>
                    <a:pt x="37509" y="37387"/>
                    <a:pt x="37205" y="37447"/>
                  </a:cubicBezTo>
                  <a:cubicBezTo>
                    <a:pt x="36901" y="37478"/>
                    <a:pt x="36627" y="37569"/>
                    <a:pt x="36323" y="37599"/>
                  </a:cubicBezTo>
                  <a:cubicBezTo>
                    <a:pt x="36141" y="37599"/>
                    <a:pt x="35928" y="37630"/>
                    <a:pt x="35746" y="37630"/>
                  </a:cubicBezTo>
                  <a:lnTo>
                    <a:pt x="34043" y="37630"/>
                  </a:lnTo>
                  <a:cubicBezTo>
                    <a:pt x="33284" y="37630"/>
                    <a:pt x="32524" y="37721"/>
                    <a:pt x="31764" y="37751"/>
                  </a:cubicBezTo>
                  <a:cubicBezTo>
                    <a:pt x="31521" y="37751"/>
                    <a:pt x="31338" y="37782"/>
                    <a:pt x="31126" y="37782"/>
                  </a:cubicBezTo>
                  <a:cubicBezTo>
                    <a:pt x="30882" y="37843"/>
                    <a:pt x="30700" y="37843"/>
                    <a:pt x="30457" y="37843"/>
                  </a:cubicBezTo>
                  <a:cubicBezTo>
                    <a:pt x="30062" y="37843"/>
                    <a:pt x="29606" y="37873"/>
                    <a:pt x="29180" y="37873"/>
                  </a:cubicBezTo>
                  <a:lnTo>
                    <a:pt x="27782" y="37873"/>
                  </a:lnTo>
                  <a:cubicBezTo>
                    <a:pt x="27539" y="37873"/>
                    <a:pt x="27326" y="37873"/>
                    <a:pt x="27083" y="37903"/>
                  </a:cubicBezTo>
                  <a:cubicBezTo>
                    <a:pt x="27022" y="37903"/>
                    <a:pt x="26901" y="37934"/>
                    <a:pt x="26779" y="37934"/>
                  </a:cubicBezTo>
                  <a:cubicBezTo>
                    <a:pt x="26627" y="37934"/>
                    <a:pt x="26505" y="37994"/>
                    <a:pt x="26353" y="37994"/>
                  </a:cubicBezTo>
                  <a:cubicBezTo>
                    <a:pt x="26566" y="38055"/>
                    <a:pt x="26749" y="38086"/>
                    <a:pt x="26931" y="38146"/>
                  </a:cubicBezTo>
                  <a:cubicBezTo>
                    <a:pt x="27083" y="38177"/>
                    <a:pt x="27265" y="38177"/>
                    <a:pt x="27417" y="38207"/>
                  </a:cubicBezTo>
                  <a:cubicBezTo>
                    <a:pt x="27812" y="38238"/>
                    <a:pt x="28147" y="38298"/>
                    <a:pt x="28542" y="38298"/>
                  </a:cubicBezTo>
                  <a:lnTo>
                    <a:pt x="29818" y="38298"/>
                  </a:lnTo>
                  <a:cubicBezTo>
                    <a:pt x="30274" y="38298"/>
                    <a:pt x="30730" y="38298"/>
                    <a:pt x="31186" y="38238"/>
                  </a:cubicBezTo>
                  <a:cubicBezTo>
                    <a:pt x="32068" y="38207"/>
                    <a:pt x="32888" y="38177"/>
                    <a:pt x="33770" y="38177"/>
                  </a:cubicBezTo>
                  <a:lnTo>
                    <a:pt x="35746" y="38177"/>
                  </a:lnTo>
                  <a:cubicBezTo>
                    <a:pt x="35928" y="38146"/>
                    <a:pt x="36171" y="38146"/>
                    <a:pt x="36354" y="38086"/>
                  </a:cubicBezTo>
                  <a:cubicBezTo>
                    <a:pt x="36810" y="38025"/>
                    <a:pt x="37265" y="37903"/>
                    <a:pt x="37691" y="37782"/>
                  </a:cubicBezTo>
                  <a:cubicBezTo>
                    <a:pt x="38056" y="37691"/>
                    <a:pt x="38481" y="37569"/>
                    <a:pt x="38907" y="37447"/>
                  </a:cubicBezTo>
                  <a:cubicBezTo>
                    <a:pt x="39089" y="37417"/>
                    <a:pt x="39332" y="37326"/>
                    <a:pt x="39515" y="37265"/>
                  </a:cubicBezTo>
                  <a:cubicBezTo>
                    <a:pt x="39727" y="37174"/>
                    <a:pt x="39940" y="37083"/>
                    <a:pt x="40153" y="36991"/>
                  </a:cubicBezTo>
                  <a:cubicBezTo>
                    <a:pt x="40548" y="36809"/>
                    <a:pt x="40913" y="36627"/>
                    <a:pt x="41308" y="36384"/>
                  </a:cubicBezTo>
                  <a:cubicBezTo>
                    <a:pt x="41490" y="36292"/>
                    <a:pt x="41642" y="36171"/>
                    <a:pt x="41825" y="36049"/>
                  </a:cubicBezTo>
                  <a:lnTo>
                    <a:pt x="42402" y="35715"/>
                  </a:lnTo>
                  <a:cubicBezTo>
                    <a:pt x="42767" y="35472"/>
                    <a:pt x="43162" y="35320"/>
                    <a:pt x="43527" y="35137"/>
                  </a:cubicBezTo>
                  <a:cubicBezTo>
                    <a:pt x="43831" y="34985"/>
                    <a:pt x="44135" y="34864"/>
                    <a:pt x="44439" y="34712"/>
                  </a:cubicBezTo>
                  <a:lnTo>
                    <a:pt x="44408" y="34712"/>
                  </a:lnTo>
                  <a:cubicBezTo>
                    <a:pt x="44408" y="34681"/>
                    <a:pt x="44439" y="34681"/>
                    <a:pt x="44439" y="34681"/>
                  </a:cubicBezTo>
                  <a:cubicBezTo>
                    <a:pt x="44895" y="34499"/>
                    <a:pt x="45351" y="34286"/>
                    <a:pt x="45776" y="34104"/>
                  </a:cubicBezTo>
                  <a:cubicBezTo>
                    <a:pt x="45867" y="34104"/>
                    <a:pt x="45898" y="34073"/>
                    <a:pt x="45959" y="34043"/>
                  </a:cubicBezTo>
                  <a:lnTo>
                    <a:pt x="46658" y="33709"/>
                  </a:lnTo>
                  <a:cubicBezTo>
                    <a:pt x="46779" y="33618"/>
                    <a:pt x="46840" y="33587"/>
                    <a:pt x="46962" y="33496"/>
                  </a:cubicBezTo>
                  <a:lnTo>
                    <a:pt x="47174" y="33374"/>
                  </a:lnTo>
                  <a:cubicBezTo>
                    <a:pt x="47266" y="33344"/>
                    <a:pt x="47296" y="33314"/>
                    <a:pt x="47387" y="33314"/>
                  </a:cubicBezTo>
                  <a:cubicBezTo>
                    <a:pt x="47448" y="33314"/>
                    <a:pt x="47570" y="33283"/>
                    <a:pt x="47630" y="33283"/>
                  </a:cubicBezTo>
                  <a:cubicBezTo>
                    <a:pt x="48147" y="33344"/>
                    <a:pt x="48633" y="33374"/>
                    <a:pt x="49120" y="33466"/>
                  </a:cubicBezTo>
                  <a:cubicBezTo>
                    <a:pt x="50062" y="33587"/>
                    <a:pt x="51035" y="33648"/>
                    <a:pt x="51977" y="33739"/>
                  </a:cubicBezTo>
                  <a:cubicBezTo>
                    <a:pt x="53071" y="33800"/>
                    <a:pt x="54135" y="33891"/>
                    <a:pt x="55229" y="33982"/>
                  </a:cubicBezTo>
                  <a:cubicBezTo>
                    <a:pt x="55776" y="34043"/>
                    <a:pt x="56293" y="34104"/>
                    <a:pt x="56840" y="34134"/>
                  </a:cubicBezTo>
                  <a:cubicBezTo>
                    <a:pt x="57327" y="34195"/>
                    <a:pt x="57813" y="34256"/>
                    <a:pt x="58330" y="34347"/>
                  </a:cubicBezTo>
                  <a:cubicBezTo>
                    <a:pt x="58725" y="34377"/>
                    <a:pt x="59181" y="34438"/>
                    <a:pt x="59637" y="34529"/>
                  </a:cubicBezTo>
                  <a:cubicBezTo>
                    <a:pt x="60153" y="34590"/>
                    <a:pt x="60670" y="34681"/>
                    <a:pt x="61156" y="34742"/>
                  </a:cubicBezTo>
                  <a:cubicBezTo>
                    <a:pt x="62281" y="34894"/>
                    <a:pt x="63345" y="35046"/>
                    <a:pt x="64439" y="35198"/>
                  </a:cubicBezTo>
                  <a:cubicBezTo>
                    <a:pt x="64956" y="35289"/>
                    <a:pt x="65473" y="35350"/>
                    <a:pt x="65989" y="35441"/>
                  </a:cubicBezTo>
                  <a:cubicBezTo>
                    <a:pt x="66233" y="35472"/>
                    <a:pt x="66415" y="35472"/>
                    <a:pt x="66628" y="35502"/>
                  </a:cubicBezTo>
                  <a:lnTo>
                    <a:pt x="67448" y="35624"/>
                  </a:lnTo>
                  <a:cubicBezTo>
                    <a:pt x="67904" y="35654"/>
                    <a:pt x="68391" y="35715"/>
                    <a:pt x="68877" y="35745"/>
                  </a:cubicBezTo>
                  <a:cubicBezTo>
                    <a:pt x="69454" y="35776"/>
                    <a:pt x="70062" y="35806"/>
                    <a:pt x="70640" y="35867"/>
                  </a:cubicBezTo>
                  <a:cubicBezTo>
                    <a:pt x="70917" y="35875"/>
                    <a:pt x="71192" y="35879"/>
                    <a:pt x="71465" y="35879"/>
                  </a:cubicBezTo>
                  <a:cubicBezTo>
                    <a:pt x="72213" y="35879"/>
                    <a:pt x="72953" y="35850"/>
                    <a:pt x="73710" y="35806"/>
                  </a:cubicBezTo>
                  <a:cubicBezTo>
                    <a:pt x="74196" y="35776"/>
                    <a:pt x="74713" y="35776"/>
                    <a:pt x="75199" y="35776"/>
                  </a:cubicBezTo>
                  <a:cubicBezTo>
                    <a:pt x="75655" y="35776"/>
                    <a:pt x="76111" y="35745"/>
                    <a:pt x="76567" y="35745"/>
                  </a:cubicBezTo>
                  <a:cubicBezTo>
                    <a:pt x="77175" y="35776"/>
                    <a:pt x="77783" y="35806"/>
                    <a:pt x="78360" y="35958"/>
                  </a:cubicBezTo>
                  <a:cubicBezTo>
                    <a:pt x="78968" y="36110"/>
                    <a:pt x="79607" y="36262"/>
                    <a:pt x="80215" y="36475"/>
                  </a:cubicBezTo>
                  <a:cubicBezTo>
                    <a:pt x="80336" y="36505"/>
                    <a:pt x="80488" y="36535"/>
                    <a:pt x="80579" y="36566"/>
                  </a:cubicBezTo>
                  <a:cubicBezTo>
                    <a:pt x="81491" y="36870"/>
                    <a:pt x="82403" y="37174"/>
                    <a:pt x="83315" y="37569"/>
                  </a:cubicBezTo>
                  <a:cubicBezTo>
                    <a:pt x="83771" y="37721"/>
                    <a:pt x="84227" y="37934"/>
                    <a:pt x="84652" y="38146"/>
                  </a:cubicBezTo>
                  <a:cubicBezTo>
                    <a:pt x="85139" y="38359"/>
                    <a:pt x="85595" y="38602"/>
                    <a:pt x="86111" y="38815"/>
                  </a:cubicBezTo>
                  <a:cubicBezTo>
                    <a:pt x="87023" y="39241"/>
                    <a:pt x="87874" y="39788"/>
                    <a:pt x="88756" y="40305"/>
                  </a:cubicBezTo>
                  <a:cubicBezTo>
                    <a:pt x="89151" y="40578"/>
                    <a:pt x="89516" y="40791"/>
                    <a:pt x="89911" y="41034"/>
                  </a:cubicBezTo>
                  <a:cubicBezTo>
                    <a:pt x="90002" y="41125"/>
                    <a:pt x="90154" y="41247"/>
                    <a:pt x="90276" y="41368"/>
                  </a:cubicBezTo>
                  <a:cubicBezTo>
                    <a:pt x="90883" y="41855"/>
                    <a:pt x="91522" y="42341"/>
                    <a:pt x="92130" y="42858"/>
                  </a:cubicBezTo>
                  <a:cubicBezTo>
                    <a:pt x="92525" y="43192"/>
                    <a:pt x="92950" y="43496"/>
                    <a:pt x="93315" y="43800"/>
                  </a:cubicBezTo>
                  <a:cubicBezTo>
                    <a:pt x="93619" y="44013"/>
                    <a:pt x="93893" y="44286"/>
                    <a:pt x="94166" y="44530"/>
                  </a:cubicBezTo>
                  <a:cubicBezTo>
                    <a:pt x="94409" y="44773"/>
                    <a:pt x="94713" y="45016"/>
                    <a:pt x="94987" y="45229"/>
                  </a:cubicBezTo>
                  <a:cubicBezTo>
                    <a:pt x="95260" y="45472"/>
                    <a:pt x="95564" y="45685"/>
                    <a:pt x="95838" y="45928"/>
                  </a:cubicBezTo>
                  <a:cubicBezTo>
                    <a:pt x="96233" y="46262"/>
                    <a:pt x="96689" y="46657"/>
                    <a:pt x="97115" y="46992"/>
                  </a:cubicBezTo>
                  <a:cubicBezTo>
                    <a:pt x="97510" y="47296"/>
                    <a:pt x="97844" y="47630"/>
                    <a:pt x="98209" y="47934"/>
                  </a:cubicBezTo>
                  <a:cubicBezTo>
                    <a:pt x="98513" y="48207"/>
                    <a:pt x="98878" y="48511"/>
                    <a:pt x="99181" y="48785"/>
                  </a:cubicBezTo>
                  <a:lnTo>
                    <a:pt x="98817" y="48785"/>
                  </a:lnTo>
                  <a:cubicBezTo>
                    <a:pt x="98604" y="48785"/>
                    <a:pt x="98361" y="48724"/>
                    <a:pt x="98148" y="48724"/>
                  </a:cubicBezTo>
                  <a:cubicBezTo>
                    <a:pt x="97996" y="48694"/>
                    <a:pt x="97814" y="48694"/>
                    <a:pt x="97662" y="48663"/>
                  </a:cubicBezTo>
                  <a:cubicBezTo>
                    <a:pt x="97054" y="48542"/>
                    <a:pt x="96446" y="48481"/>
                    <a:pt x="95838" y="48390"/>
                  </a:cubicBezTo>
                  <a:cubicBezTo>
                    <a:pt x="94531" y="48238"/>
                    <a:pt x="93254" y="48025"/>
                    <a:pt x="91947" y="47721"/>
                  </a:cubicBezTo>
                  <a:lnTo>
                    <a:pt x="90002" y="47265"/>
                  </a:lnTo>
                  <a:cubicBezTo>
                    <a:pt x="89789" y="47204"/>
                    <a:pt x="89546" y="47144"/>
                    <a:pt x="89333" y="47113"/>
                  </a:cubicBezTo>
                  <a:cubicBezTo>
                    <a:pt x="88999" y="46992"/>
                    <a:pt x="88695" y="46870"/>
                    <a:pt x="88391" y="46718"/>
                  </a:cubicBezTo>
                  <a:cubicBezTo>
                    <a:pt x="88026" y="46566"/>
                    <a:pt x="87662" y="46414"/>
                    <a:pt x="87266" y="46292"/>
                  </a:cubicBezTo>
                  <a:cubicBezTo>
                    <a:pt x="86810" y="46201"/>
                    <a:pt x="86355" y="46049"/>
                    <a:pt x="85899" y="45897"/>
                  </a:cubicBezTo>
                  <a:cubicBezTo>
                    <a:pt x="85412" y="45745"/>
                    <a:pt x="84956" y="45593"/>
                    <a:pt x="84470" y="45441"/>
                  </a:cubicBezTo>
                  <a:cubicBezTo>
                    <a:pt x="84044" y="45320"/>
                    <a:pt x="83588" y="45137"/>
                    <a:pt x="83163" y="44985"/>
                  </a:cubicBezTo>
                  <a:cubicBezTo>
                    <a:pt x="82768" y="44773"/>
                    <a:pt x="82312" y="44590"/>
                    <a:pt x="81856" y="44408"/>
                  </a:cubicBezTo>
                  <a:cubicBezTo>
                    <a:pt x="81734" y="44317"/>
                    <a:pt x="81582" y="44256"/>
                    <a:pt x="81461" y="44165"/>
                  </a:cubicBezTo>
                  <a:cubicBezTo>
                    <a:pt x="81278" y="44074"/>
                    <a:pt x="81126" y="43952"/>
                    <a:pt x="80974" y="43830"/>
                  </a:cubicBezTo>
                  <a:cubicBezTo>
                    <a:pt x="80671" y="43618"/>
                    <a:pt x="80367" y="43374"/>
                    <a:pt x="80063" y="43101"/>
                  </a:cubicBezTo>
                  <a:cubicBezTo>
                    <a:pt x="79759" y="42858"/>
                    <a:pt x="79455" y="42615"/>
                    <a:pt x="79151" y="42402"/>
                  </a:cubicBezTo>
                  <a:cubicBezTo>
                    <a:pt x="78847" y="42159"/>
                    <a:pt x="78543" y="41946"/>
                    <a:pt x="78208" y="41703"/>
                  </a:cubicBezTo>
                  <a:cubicBezTo>
                    <a:pt x="77965" y="41581"/>
                    <a:pt x="77783" y="41429"/>
                    <a:pt x="77540" y="41338"/>
                  </a:cubicBezTo>
                  <a:cubicBezTo>
                    <a:pt x="77327" y="41216"/>
                    <a:pt x="77084" y="41064"/>
                    <a:pt x="76841" y="40943"/>
                  </a:cubicBezTo>
                  <a:cubicBezTo>
                    <a:pt x="76415" y="40730"/>
                    <a:pt x="75990" y="40609"/>
                    <a:pt x="75534" y="40487"/>
                  </a:cubicBezTo>
                  <a:cubicBezTo>
                    <a:pt x="75260" y="40426"/>
                    <a:pt x="75047" y="40335"/>
                    <a:pt x="74774" y="40305"/>
                  </a:cubicBezTo>
                  <a:cubicBezTo>
                    <a:pt x="74470" y="40274"/>
                    <a:pt x="74196" y="40183"/>
                    <a:pt x="73953" y="40153"/>
                  </a:cubicBezTo>
                  <a:cubicBezTo>
                    <a:pt x="73752" y="40119"/>
                    <a:pt x="73555" y="40106"/>
                    <a:pt x="73359" y="40106"/>
                  </a:cubicBezTo>
                  <a:cubicBezTo>
                    <a:pt x="73022" y="40106"/>
                    <a:pt x="72688" y="40145"/>
                    <a:pt x="72342" y="40183"/>
                  </a:cubicBezTo>
                  <a:cubicBezTo>
                    <a:pt x="72737" y="40426"/>
                    <a:pt x="73102" y="40609"/>
                    <a:pt x="73528" y="40730"/>
                  </a:cubicBezTo>
                  <a:cubicBezTo>
                    <a:pt x="73862" y="40821"/>
                    <a:pt x="74196" y="40912"/>
                    <a:pt x="74561" y="40973"/>
                  </a:cubicBezTo>
                  <a:cubicBezTo>
                    <a:pt x="74895" y="41095"/>
                    <a:pt x="75199" y="41186"/>
                    <a:pt x="75534" y="41277"/>
                  </a:cubicBezTo>
                  <a:cubicBezTo>
                    <a:pt x="75716" y="41368"/>
                    <a:pt x="75868" y="41399"/>
                    <a:pt x="76081" y="41490"/>
                  </a:cubicBezTo>
                  <a:cubicBezTo>
                    <a:pt x="76233" y="41520"/>
                    <a:pt x="76385" y="41581"/>
                    <a:pt x="76537" y="41672"/>
                  </a:cubicBezTo>
                  <a:cubicBezTo>
                    <a:pt x="76628" y="41703"/>
                    <a:pt x="76719" y="41733"/>
                    <a:pt x="76841" y="41824"/>
                  </a:cubicBezTo>
                  <a:cubicBezTo>
                    <a:pt x="77236" y="42098"/>
                    <a:pt x="77661" y="42311"/>
                    <a:pt x="78056" y="42615"/>
                  </a:cubicBezTo>
                  <a:cubicBezTo>
                    <a:pt x="78269" y="42767"/>
                    <a:pt x="78452" y="42919"/>
                    <a:pt x="78664" y="43071"/>
                  </a:cubicBezTo>
                  <a:cubicBezTo>
                    <a:pt x="78816" y="43223"/>
                    <a:pt x="78999" y="43344"/>
                    <a:pt x="79181" y="43496"/>
                  </a:cubicBezTo>
                  <a:cubicBezTo>
                    <a:pt x="79515" y="43800"/>
                    <a:pt x="79880" y="44104"/>
                    <a:pt x="80245" y="44378"/>
                  </a:cubicBezTo>
                  <a:cubicBezTo>
                    <a:pt x="80640" y="44621"/>
                    <a:pt x="80974" y="44894"/>
                    <a:pt x="81400" y="45137"/>
                  </a:cubicBezTo>
                  <a:cubicBezTo>
                    <a:pt x="81400" y="45137"/>
                    <a:pt x="81430" y="45168"/>
                    <a:pt x="81461" y="45168"/>
                  </a:cubicBezTo>
                  <a:cubicBezTo>
                    <a:pt x="81886" y="45350"/>
                    <a:pt x="82342" y="45533"/>
                    <a:pt x="82798" y="45745"/>
                  </a:cubicBezTo>
                  <a:cubicBezTo>
                    <a:pt x="83254" y="45897"/>
                    <a:pt x="83710" y="46080"/>
                    <a:pt x="84166" y="46232"/>
                  </a:cubicBezTo>
                  <a:cubicBezTo>
                    <a:pt x="84348" y="46292"/>
                    <a:pt x="84531" y="46353"/>
                    <a:pt x="84744" y="46414"/>
                  </a:cubicBezTo>
                  <a:cubicBezTo>
                    <a:pt x="84440" y="46384"/>
                    <a:pt x="84166" y="46384"/>
                    <a:pt x="83862" y="46384"/>
                  </a:cubicBezTo>
                  <a:cubicBezTo>
                    <a:pt x="83254" y="46384"/>
                    <a:pt x="82646" y="46505"/>
                    <a:pt x="82038" y="46627"/>
                  </a:cubicBezTo>
                  <a:cubicBezTo>
                    <a:pt x="81704" y="46688"/>
                    <a:pt x="81400" y="46718"/>
                    <a:pt x="81096" y="46748"/>
                  </a:cubicBezTo>
                  <a:cubicBezTo>
                    <a:pt x="80731" y="46809"/>
                    <a:pt x="80397" y="46809"/>
                    <a:pt x="80063" y="46809"/>
                  </a:cubicBezTo>
                  <a:cubicBezTo>
                    <a:pt x="79607" y="46809"/>
                    <a:pt x="79181" y="46779"/>
                    <a:pt x="78725" y="46718"/>
                  </a:cubicBezTo>
                  <a:cubicBezTo>
                    <a:pt x="78269" y="46688"/>
                    <a:pt x="77783" y="46627"/>
                    <a:pt x="77327" y="46566"/>
                  </a:cubicBezTo>
                  <a:cubicBezTo>
                    <a:pt x="75959" y="46414"/>
                    <a:pt x="74591" y="46323"/>
                    <a:pt x="73224" y="46323"/>
                  </a:cubicBezTo>
                  <a:lnTo>
                    <a:pt x="69454" y="46323"/>
                  </a:lnTo>
                  <a:cubicBezTo>
                    <a:pt x="69090" y="46323"/>
                    <a:pt x="68695" y="46262"/>
                    <a:pt x="68330" y="46262"/>
                  </a:cubicBezTo>
                  <a:lnTo>
                    <a:pt x="68087" y="46262"/>
                  </a:lnTo>
                  <a:lnTo>
                    <a:pt x="67418" y="45806"/>
                  </a:lnTo>
                  <a:cubicBezTo>
                    <a:pt x="67175" y="45654"/>
                    <a:pt x="66992" y="45563"/>
                    <a:pt x="66749" y="45441"/>
                  </a:cubicBezTo>
                  <a:cubicBezTo>
                    <a:pt x="66537" y="45320"/>
                    <a:pt x="66293" y="45168"/>
                    <a:pt x="66111" y="45046"/>
                  </a:cubicBezTo>
                  <a:cubicBezTo>
                    <a:pt x="65685" y="44773"/>
                    <a:pt x="65321" y="44530"/>
                    <a:pt x="64895" y="44256"/>
                  </a:cubicBezTo>
                  <a:cubicBezTo>
                    <a:pt x="64591" y="44013"/>
                    <a:pt x="64318" y="43830"/>
                    <a:pt x="64014" y="43648"/>
                  </a:cubicBezTo>
                  <a:cubicBezTo>
                    <a:pt x="63710" y="43435"/>
                    <a:pt x="63467" y="43192"/>
                    <a:pt x="63163" y="43010"/>
                  </a:cubicBezTo>
                  <a:cubicBezTo>
                    <a:pt x="62859" y="42827"/>
                    <a:pt x="62585" y="42615"/>
                    <a:pt x="62281" y="42402"/>
                  </a:cubicBezTo>
                  <a:lnTo>
                    <a:pt x="61126" y="41581"/>
                  </a:lnTo>
                  <a:cubicBezTo>
                    <a:pt x="60761" y="41338"/>
                    <a:pt x="60336" y="41064"/>
                    <a:pt x="59971" y="40791"/>
                  </a:cubicBezTo>
                  <a:cubicBezTo>
                    <a:pt x="59576" y="40578"/>
                    <a:pt x="59242" y="40305"/>
                    <a:pt x="58846" y="40061"/>
                  </a:cubicBezTo>
                  <a:cubicBezTo>
                    <a:pt x="58482" y="39818"/>
                    <a:pt x="58086" y="39575"/>
                    <a:pt x="57691" y="39362"/>
                  </a:cubicBezTo>
                  <a:cubicBezTo>
                    <a:pt x="57296" y="39150"/>
                    <a:pt x="56871" y="38937"/>
                    <a:pt x="56506" y="38754"/>
                  </a:cubicBezTo>
                  <a:cubicBezTo>
                    <a:pt x="56080" y="38542"/>
                    <a:pt x="55716" y="38359"/>
                    <a:pt x="55290" y="38177"/>
                  </a:cubicBezTo>
                  <a:cubicBezTo>
                    <a:pt x="54865" y="37994"/>
                    <a:pt x="54500" y="37782"/>
                    <a:pt x="54074" y="37599"/>
                  </a:cubicBezTo>
                  <a:cubicBezTo>
                    <a:pt x="53892" y="37539"/>
                    <a:pt x="53679" y="37417"/>
                    <a:pt x="53497" y="37326"/>
                  </a:cubicBezTo>
                  <a:lnTo>
                    <a:pt x="52706" y="36991"/>
                  </a:lnTo>
                  <a:cubicBezTo>
                    <a:pt x="52311" y="36839"/>
                    <a:pt x="51977" y="36687"/>
                    <a:pt x="51612" y="36535"/>
                  </a:cubicBezTo>
                  <a:cubicBezTo>
                    <a:pt x="51369" y="36414"/>
                    <a:pt x="51095" y="36353"/>
                    <a:pt x="50852" y="36232"/>
                  </a:cubicBezTo>
                  <a:cubicBezTo>
                    <a:pt x="50761" y="36201"/>
                    <a:pt x="50731" y="36201"/>
                    <a:pt x="50640" y="36171"/>
                  </a:cubicBezTo>
                  <a:cubicBezTo>
                    <a:pt x="50548" y="36140"/>
                    <a:pt x="50396" y="36049"/>
                    <a:pt x="50244" y="36019"/>
                  </a:cubicBezTo>
                  <a:cubicBezTo>
                    <a:pt x="50123" y="36140"/>
                    <a:pt x="49971" y="36201"/>
                    <a:pt x="49849" y="36323"/>
                  </a:cubicBezTo>
                  <a:lnTo>
                    <a:pt x="50184" y="36444"/>
                  </a:lnTo>
                  <a:cubicBezTo>
                    <a:pt x="50396" y="36505"/>
                    <a:pt x="50579" y="36535"/>
                    <a:pt x="50761" y="36627"/>
                  </a:cubicBezTo>
                  <a:cubicBezTo>
                    <a:pt x="51035" y="36748"/>
                    <a:pt x="51247" y="36809"/>
                    <a:pt x="51521" y="36931"/>
                  </a:cubicBezTo>
                  <a:cubicBezTo>
                    <a:pt x="51764" y="36991"/>
                    <a:pt x="51947" y="37113"/>
                    <a:pt x="52159" y="37204"/>
                  </a:cubicBezTo>
                  <a:cubicBezTo>
                    <a:pt x="52585" y="37387"/>
                    <a:pt x="53010" y="37539"/>
                    <a:pt x="53436" y="37721"/>
                  </a:cubicBezTo>
                  <a:cubicBezTo>
                    <a:pt x="53649" y="37843"/>
                    <a:pt x="53892" y="37903"/>
                    <a:pt x="54105" y="38025"/>
                  </a:cubicBezTo>
                  <a:cubicBezTo>
                    <a:pt x="54287" y="38116"/>
                    <a:pt x="54500" y="38207"/>
                    <a:pt x="54682" y="38298"/>
                  </a:cubicBezTo>
                  <a:cubicBezTo>
                    <a:pt x="55047" y="38450"/>
                    <a:pt x="55472" y="38633"/>
                    <a:pt x="55868" y="38815"/>
                  </a:cubicBezTo>
                  <a:cubicBezTo>
                    <a:pt x="56263" y="39028"/>
                    <a:pt x="56658" y="39210"/>
                    <a:pt x="57083" y="39423"/>
                  </a:cubicBezTo>
                  <a:lnTo>
                    <a:pt x="58208" y="40122"/>
                  </a:lnTo>
                  <a:lnTo>
                    <a:pt x="58178" y="40122"/>
                  </a:lnTo>
                  <a:cubicBezTo>
                    <a:pt x="58816" y="40548"/>
                    <a:pt x="59424" y="40943"/>
                    <a:pt x="60032" y="41399"/>
                  </a:cubicBezTo>
                  <a:cubicBezTo>
                    <a:pt x="60670" y="41855"/>
                    <a:pt x="61339" y="42371"/>
                    <a:pt x="61977" y="42827"/>
                  </a:cubicBezTo>
                  <a:cubicBezTo>
                    <a:pt x="62281" y="43071"/>
                    <a:pt x="62615" y="43314"/>
                    <a:pt x="62950" y="43587"/>
                  </a:cubicBezTo>
                  <a:cubicBezTo>
                    <a:pt x="63315" y="43830"/>
                    <a:pt x="63649" y="44104"/>
                    <a:pt x="64014" y="44378"/>
                  </a:cubicBezTo>
                  <a:cubicBezTo>
                    <a:pt x="64439" y="44682"/>
                    <a:pt x="64865" y="44955"/>
                    <a:pt x="65290" y="45259"/>
                  </a:cubicBezTo>
                  <a:cubicBezTo>
                    <a:pt x="65442" y="45350"/>
                    <a:pt x="65625" y="45472"/>
                    <a:pt x="65777" y="45593"/>
                  </a:cubicBezTo>
                  <a:cubicBezTo>
                    <a:pt x="66034" y="45765"/>
                    <a:pt x="66265" y="45937"/>
                    <a:pt x="66545" y="46083"/>
                  </a:cubicBezTo>
                  <a:lnTo>
                    <a:pt x="66545" y="46083"/>
                  </a:lnTo>
                  <a:cubicBezTo>
                    <a:pt x="66347" y="46039"/>
                    <a:pt x="66164" y="46009"/>
                    <a:pt x="65959" y="45958"/>
                  </a:cubicBezTo>
                  <a:cubicBezTo>
                    <a:pt x="65625" y="45897"/>
                    <a:pt x="65321" y="45776"/>
                    <a:pt x="64986" y="45715"/>
                  </a:cubicBezTo>
                  <a:cubicBezTo>
                    <a:pt x="64591" y="45593"/>
                    <a:pt x="64257" y="45472"/>
                    <a:pt x="63922" y="45350"/>
                  </a:cubicBezTo>
                  <a:cubicBezTo>
                    <a:pt x="63254" y="45137"/>
                    <a:pt x="62615" y="44955"/>
                    <a:pt x="61977" y="44682"/>
                  </a:cubicBezTo>
                  <a:cubicBezTo>
                    <a:pt x="61673" y="44560"/>
                    <a:pt x="61339" y="44408"/>
                    <a:pt x="61035" y="44286"/>
                  </a:cubicBezTo>
                  <a:cubicBezTo>
                    <a:pt x="60731" y="44195"/>
                    <a:pt x="60427" y="44043"/>
                    <a:pt x="60123" y="43922"/>
                  </a:cubicBezTo>
                  <a:cubicBezTo>
                    <a:pt x="59758" y="43770"/>
                    <a:pt x="59424" y="43648"/>
                    <a:pt x="59090" y="43526"/>
                  </a:cubicBezTo>
                  <a:cubicBezTo>
                    <a:pt x="58755" y="43435"/>
                    <a:pt x="58390" y="43314"/>
                    <a:pt x="58056" y="43223"/>
                  </a:cubicBezTo>
                  <a:cubicBezTo>
                    <a:pt x="57874" y="43192"/>
                    <a:pt x="57722" y="43162"/>
                    <a:pt x="57539" y="43131"/>
                  </a:cubicBezTo>
                  <a:cubicBezTo>
                    <a:pt x="57327" y="43131"/>
                    <a:pt x="57175" y="43071"/>
                    <a:pt x="56992" y="43071"/>
                  </a:cubicBezTo>
                  <a:cubicBezTo>
                    <a:pt x="56628" y="43071"/>
                    <a:pt x="56232" y="43131"/>
                    <a:pt x="55868" y="43192"/>
                  </a:cubicBezTo>
                  <a:cubicBezTo>
                    <a:pt x="56080" y="43344"/>
                    <a:pt x="56354" y="43496"/>
                    <a:pt x="56628" y="43648"/>
                  </a:cubicBezTo>
                  <a:cubicBezTo>
                    <a:pt x="56840" y="43770"/>
                    <a:pt x="57083" y="43891"/>
                    <a:pt x="57327" y="43952"/>
                  </a:cubicBezTo>
                  <a:cubicBezTo>
                    <a:pt x="57600" y="44043"/>
                    <a:pt x="57904" y="44104"/>
                    <a:pt x="58178" y="44195"/>
                  </a:cubicBezTo>
                  <a:lnTo>
                    <a:pt x="58968" y="44408"/>
                  </a:lnTo>
                  <a:cubicBezTo>
                    <a:pt x="59272" y="44499"/>
                    <a:pt x="59576" y="44590"/>
                    <a:pt x="59880" y="44712"/>
                  </a:cubicBezTo>
                  <a:cubicBezTo>
                    <a:pt x="60184" y="44864"/>
                    <a:pt x="60518" y="44985"/>
                    <a:pt x="60822" y="45107"/>
                  </a:cubicBezTo>
                  <a:lnTo>
                    <a:pt x="62767" y="45776"/>
                  </a:lnTo>
                  <a:cubicBezTo>
                    <a:pt x="63102" y="45897"/>
                    <a:pt x="63406" y="46019"/>
                    <a:pt x="63770" y="46110"/>
                  </a:cubicBezTo>
                  <a:cubicBezTo>
                    <a:pt x="64105" y="46232"/>
                    <a:pt x="64470" y="46384"/>
                    <a:pt x="64834" y="46475"/>
                  </a:cubicBezTo>
                  <a:cubicBezTo>
                    <a:pt x="65473" y="46657"/>
                    <a:pt x="66111" y="46809"/>
                    <a:pt x="66810" y="46931"/>
                  </a:cubicBezTo>
                  <a:cubicBezTo>
                    <a:pt x="67175" y="46992"/>
                    <a:pt x="67509" y="47022"/>
                    <a:pt x="67904" y="47052"/>
                  </a:cubicBezTo>
                  <a:cubicBezTo>
                    <a:pt x="68208" y="47052"/>
                    <a:pt x="68512" y="47113"/>
                    <a:pt x="68816" y="47113"/>
                  </a:cubicBezTo>
                  <a:cubicBezTo>
                    <a:pt x="69454" y="47144"/>
                    <a:pt x="70154" y="47174"/>
                    <a:pt x="70792" y="47174"/>
                  </a:cubicBezTo>
                  <a:cubicBezTo>
                    <a:pt x="71704" y="47235"/>
                    <a:pt x="72585" y="47265"/>
                    <a:pt x="73497" y="47296"/>
                  </a:cubicBezTo>
                  <a:cubicBezTo>
                    <a:pt x="73892" y="47296"/>
                    <a:pt x="74318" y="47326"/>
                    <a:pt x="74743" y="47387"/>
                  </a:cubicBezTo>
                  <a:cubicBezTo>
                    <a:pt x="75169" y="47448"/>
                    <a:pt x="75625" y="47478"/>
                    <a:pt x="76020" y="47569"/>
                  </a:cubicBezTo>
                  <a:lnTo>
                    <a:pt x="77965" y="47903"/>
                  </a:lnTo>
                  <a:cubicBezTo>
                    <a:pt x="78300" y="47934"/>
                    <a:pt x="78604" y="48025"/>
                    <a:pt x="78968" y="48055"/>
                  </a:cubicBezTo>
                  <a:cubicBezTo>
                    <a:pt x="79303" y="48086"/>
                    <a:pt x="79637" y="48177"/>
                    <a:pt x="79971" y="48177"/>
                  </a:cubicBezTo>
                  <a:cubicBezTo>
                    <a:pt x="80367" y="48207"/>
                    <a:pt x="80792" y="48207"/>
                    <a:pt x="81157" y="48207"/>
                  </a:cubicBezTo>
                  <a:cubicBezTo>
                    <a:pt x="81461" y="48207"/>
                    <a:pt x="81795" y="48177"/>
                    <a:pt x="82099" y="48147"/>
                  </a:cubicBezTo>
                  <a:cubicBezTo>
                    <a:pt x="82707" y="48086"/>
                    <a:pt x="83315" y="48055"/>
                    <a:pt x="83923" y="48055"/>
                  </a:cubicBezTo>
                  <a:cubicBezTo>
                    <a:pt x="84926" y="48086"/>
                    <a:pt x="85899" y="48238"/>
                    <a:pt x="86902" y="48390"/>
                  </a:cubicBezTo>
                  <a:cubicBezTo>
                    <a:pt x="88239" y="48572"/>
                    <a:pt x="89516" y="48906"/>
                    <a:pt x="90823" y="49210"/>
                  </a:cubicBezTo>
                  <a:cubicBezTo>
                    <a:pt x="91491" y="49362"/>
                    <a:pt x="92130" y="49514"/>
                    <a:pt x="92829" y="49606"/>
                  </a:cubicBezTo>
                  <a:cubicBezTo>
                    <a:pt x="93467" y="49727"/>
                    <a:pt x="94105" y="49849"/>
                    <a:pt x="94774" y="49910"/>
                  </a:cubicBezTo>
                  <a:cubicBezTo>
                    <a:pt x="96051" y="50122"/>
                    <a:pt x="97388" y="50183"/>
                    <a:pt x="98726" y="50426"/>
                  </a:cubicBezTo>
                  <a:cubicBezTo>
                    <a:pt x="98969" y="50639"/>
                    <a:pt x="99273" y="50791"/>
                    <a:pt x="99577" y="50943"/>
                  </a:cubicBezTo>
                  <a:cubicBezTo>
                    <a:pt x="100093" y="51186"/>
                    <a:pt x="100701" y="51247"/>
                    <a:pt x="101218" y="51399"/>
                  </a:cubicBezTo>
                  <a:cubicBezTo>
                    <a:pt x="101613" y="51490"/>
                    <a:pt x="101978" y="51581"/>
                    <a:pt x="102373" y="51703"/>
                  </a:cubicBezTo>
                  <a:cubicBezTo>
                    <a:pt x="102586" y="51946"/>
                    <a:pt x="102859" y="52128"/>
                    <a:pt x="103072" y="52341"/>
                  </a:cubicBezTo>
                  <a:cubicBezTo>
                    <a:pt x="103315" y="52554"/>
                    <a:pt x="103498" y="52736"/>
                    <a:pt x="103680" y="52919"/>
                  </a:cubicBezTo>
                  <a:cubicBezTo>
                    <a:pt x="103923" y="53162"/>
                    <a:pt x="104197" y="53344"/>
                    <a:pt x="104501" y="53496"/>
                  </a:cubicBezTo>
                  <a:cubicBezTo>
                    <a:pt x="104562" y="53527"/>
                    <a:pt x="104592" y="53527"/>
                    <a:pt x="104653" y="53557"/>
                  </a:cubicBezTo>
                  <a:cubicBezTo>
                    <a:pt x="105042" y="53752"/>
                    <a:pt x="105528" y="53888"/>
                    <a:pt x="106003" y="53888"/>
                  </a:cubicBezTo>
                  <a:cubicBezTo>
                    <a:pt x="106121" y="53888"/>
                    <a:pt x="106239" y="53879"/>
                    <a:pt x="106355" y="53861"/>
                  </a:cubicBezTo>
                  <a:cubicBezTo>
                    <a:pt x="106811" y="54226"/>
                    <a:pt x="107297" y="54530"/>
                    <a:pt x="107844" y="54773"/>
                  </a:cubicBezTo>
                  <a:cubicBezTo>
                    <a:pt x="108027" y="54894"/>
                    <a:pt x="108239" y="54986"/>
                    <a:pt x="108452" y="55077"/>
                  </a:cubicBezTo>
                  <a:cubicBezTo>
                    <a:pt x="108604" y="55198"/>
                    <a:pt x="108787" y="55290"/>
                    <a:pt x="108969" y="55381"/>
                  </a:cubicBezTo>
                  <a:cubicBezTo>
                    <a:pt x="108999" y="55381"/>
                    <a:pt x="108999" y="55442"/>
                    <a:pt x="109060" y="55442"/>
                  </a:cubicBezTo>
                  <a:lnTo>
                    <a:pt x="109121" y="55502"/>
                  </a:lnTo>
                  <a:cubicBezTo>
                    <a:pt x="109425" y="55806"/>
                    <a:pt x="109729" y="56141"/>
                    <a:pt x="110063" y="56445"/>
                  </a:cubicBezTo>
                  <a:cubicBezTo>
                    <a:pt x="110458" y="56809"/>
                    <a:pt x="110914" y="57174"/>
                    <a:pt x="111370" y="57448"/>
                  </a:cubicBezTo>
                  <a:cubicBezTo>
                    <a:pt x="111644" y="57600"/>
                    <a:pt x="111887" y="57721"/>
                    <a:pt x="112160" y="57873"/>
                  </a:cubicBezTo>
                  <a:cubicBezTo>
                    <a:pt x="112860" y="58208"/>
                    <a:pt x="113498" y="58511"/>
                    <a:pt x="114167" y="58815"/>
                  </a:cubicBezTo>
                  <a:cubicBezTo>
                    <a:pt x="114592" y="58998"/>
                    <a:pt x="115048" y="59180"/>
                    <a:pt x="115474" y="59332"/>
                  </a:cubicBezTo>
                  <a:cubicBezTo>
                    <a:pt x="115686" y="59454"/>
                    <a:pt x="115930" y="59545"/>
                    <a:pt x="116203" y="59575"/>
                  </a:cubicBezTo>
                  <a:cubicBezTo>
                    <a:pt x="116507" y="59636"/>
                    <a:pt x="116811" y="59727"/>
                    <a:pt x="117115" y="59727"/>
                  </a:cubicBezTo>
                  <a:cubicBezTo>
                    <a:pt x="117571" y="59727"/>
                    <a:pt x="117936" y="59636"/>
                    <a:pt x="118361" y="59484"/>
                  </a:cubicBezTo>
                  <a:cubicBezTo>
                    <a:pt x="118513" y="59454"/>
                    <a:pt x="118665" y="59393"/>
                    <a:pt x="118787" y="59302"/>
                  </a:cubicBezTo>
                  <a:cubicBezTo>
                    <a:pt x="118787" y="58998"/>
                    <a:pt x="118817" y="58724"/>
                    <a:pt x="118817" y="58420"/>
                  </a:cubicBezTo>
                  <a:cubicBezTo>
                    <a:pt x="118848" y="58329"/>
                    <a:pt x="118848" y="58177"/>
                    <a:pt x="118848" y="58025"/>
                  </a:cubicBezTo>
                  <a:cubicBezTo>
                    <a:pt x="118878" y="57721"/>
                    <a:pt x="118878" y="57448"/>
                    <a:pt x="118999" y="57083"/>
                  </a:cubicBezTo>
                  <a:lnTo>
                    <a:pt x="119121" y="55837"/>
                  </a:lnTo>
                  <a:cubicBezTo>
                    <a:pt x="119151" y="55350"/>
                    <a:pt x="119243" y="54803"/>
                    <a:pt x="119273" y="54317"/>
                  </a:cubicBezTo>
                  <a:lnTo>
                    <a:pt x="119273" y="54317"/>
                  </a:lnTo>
                  <a:cubicBezTo>
                    <a:pt x="119030" y="54347"/>
                    <a:pt x="118817" y="54469"/>
                    <a:pt x="118696" y="54712"/>
                  </a:cubicBezTo>
                  <a:lnTo>
                    <a:pt x="118665" y="54712"/>
                  </a:lnTo>
                  <a:cubicBezTo>
                    <a:pt x="118513" y="54712"/>
                    <a:pt x="118392" y="54742"/>
                    <a:pt x="118270" y="54864"/>
                  </a:cubicBezTo>
                  <a:cubicBezTo>
                    <a:pt x="118209" y="54925"/>
                    <a:pt x="118179" y="55046"/>
                    <a:pt x="118118" y="55168"/>
                  </a:cubicBezTo>
                  <a:cubicBezTo>
                    <a:pt x="117966" y="55077"/>
                    <a:pt x="117814" y="55016"/>
                    <a:pt x="117662" y="54955"/>
                  </a:cubicBezTo>
                  <a:cubicBezTo>
                    <a:pt x="117358" y="54894"/>
                    <a:pt x="117115" y="54803"/>
                    <a:pt x="116811" y="54742"/>
                  </a:cubicBezTo>
                  <a:cubicBezTo>
                    <a:pt x="116294" y="54590"/>
                    <a:pt x="115808" y="54469"/>
                    <a:pt x="115352" y="54317"/>
                  </a:cubicBezTo>
                  <a:cubicBezTo>
                    <a:pt x="115078" y="54195"/>
                    <a:pt x="114835" y="54165"/>
                    <a:pt x="114592" y="54043"/>
                  </a:cubicBezTo>
                  <a:cubicBezTo>
                    <a:pt x="114379" y="53952"/>
                    <a:pt x="114106" y="53861"/>
                    <a:pt x="113863" y="53739"/>
                  </a:cubicBezTo>
                  <a:lnTo>
                    <a:pt x="113832" y="53709"/>
                  </a:lnTo>
                  <a:cubicBezTo>
                    <a:pt x="113498" y="53557"/>
                    <a:pt x="113164" y="53375"/>
                    <a:pt x="112799" y="53131"/>
                  </a:cubicBezTo>
                  <a:cubicBezTo>
                    <a:pt x="112404" y="52888"/>
                    <a:pt x="112008" y="52615"/>
                    <a:pt x="111644" y="52311"/>
                  </a:cubicBezTo>
                  <a:cubicBezTo>
                    <a:pt x="111249" y="52037"/>
                    <a:pt x="110914" y="51764"/>
                    <a:pt x="110519" y="51521"/>
                  </a:cubicBezTo>
                  <a:cubicBezTo>
                    <a:pt x="109759" y="50973"/>
                    <a:pt x="108999" y="50517"/>
                    <a:pt x="108300" y="49940"/>
                  </a:cubicBezTo>
                  <a:cubicBezTo>
                    <a:pt x="107571" y="49423"/>
                    <a:pt x="106932" y="48815"/>
                    <a:pt x="106203" y="48329"/>
                  </a:cubicBezTo>
                  <a:cubicBezTo>
                    <a:pt x="105869" y="48055"/>
                    <a:pt x="105473" y="47812"/>
                    <a:pt x="105139" y="47569"/>
                  </a:cubicBezTo>
                  <a:cubicBezTo>
                    <a:pt x="104805" y="47296"/>
                    <a:pt x="104440" y="47022"/>
                    <a:pt x="104075" y="46748"/>
                  </a:cubicBezTo>
                  <a:cubicBezTo>
                    <a:pt x="103346" y="46232"/>
                    <a:pt x="102616" y="45685"/>
                    <a:pt x="101856" y="45198"/>
                  </a:cubicBezTo>
                  <a:cubicBezTo>
                    <a:pt x="101066" y="44712"/>
                    <a:pt x="100276" y="44256"/>
                    <a:pt x="99485" y="43800"/>
                  </a:cubicBezTo>
                  <a:cubicBezTo>
                    <a:pt x="98665" y="43344"/>
                    <a:pt x="97905" y="42919"/>
                    <a:pt x="97145" y="42493"/>
                  </a:cubicBezTo>
                  <a:cubicBezTo>
                    <a:pt x="96355" y="42098"/>
                    <a:pt x="95534" y="41703"/>
                    <a:pt x="94683" y="41277"/>
                  </a:cubicBezTo>
                  <a:cubicBezTo>
                    <a:pt x="94227" y="41095"/>
                    <a:pt x="93801" y="40882"/>
                    <a:pt x="93406" y="40639"/>
                  </a:cubicBezTo>
                  <a:cubicBezTo>
                    <a:pt x="92950" y="40365"/>
                    <a:pt x="92494" y="40153"/>
                    <a:pt x="92039" y="39879"/>
                  </a:cubicBezTo>
                  <a:cubicBezTo>
                    <a:pt x="91613" y="39666"/>
                    <a:pt x="91157" y="39362"/>
                    <a:pt x="90701" y="39150"/>
                  </a:cubicBezTo>
                  <a:cubicBezTo>
                    <a:pt x="90458" y="39089"/>
                    <a:pt x="90245" y="38998"/>
                    <a:pt x="89972" y="38967"/>
                  </a:cubicBezTo>
                  <a:cubicBezTo>
                    <a:pt x="89820" y="38815"/>
                    <a:pt x="89668" y="38663"/>
                    <a:pt x="89516" y="38542"/>
                  </a:cubicBezTo>
                  <a:cubicBezTo>
                    <a:pt x="89364" y="38450"/>
                    <a:pt x="89212" y="38329"/>
                    <a:pt x="89060" y="38238"/>
                  </a:cubicBezTo>
                  <a:lnTo>
                    <a:pt x="88391" y="37782"/>
                  </a:lnTo>
                  <a:cubicBezTo>
                    <a:pt x="88117" y="37630"/>
                    <a:pt x="87814" y="37447"/>
                    <a:pt x="87540" y="37295"/>
                  </a:cubicBezTo>
                  <a:cubicBezTo>
                    <a:pt x="87206" y="37113"/>
                    <a:pt x="86902" y="36931"/>
                    <a:pt x="86567" y="36718"/>
                  </a:cubicBezTo>
                  <a:cubicBezTo>
                    <a:pt x="86324" y="36566"/>
                    <a:pt x="86051" y="36475"/>
                    <a:pt x="85838" y="36323"/>
                  </a:cubicBezTo>
                  <a:cubicBezTo>
                    <a:pt x="85595" y="36171"/>
                    <a:pt x="85382" y="36049"/>
                    <a:pt x="85108" y="35897"/>
                  </a:cubicBezTo>
                  <a:cubicBezTo>
                    <a:pt x="84622" y="35624"/>
                    <a:pt x="84136" y="35350"/>
                    <a:pt x="83588" y="35168"/>
                  </a:cubicBezTo>
                  <a:cubicBezTo>
                    <a:pt x="83315" y="35107"/>
                    <a:pt x="83072" y="34985"/>
                    <a:pt x="82798" y="34894"/>
                  </a:cubicBezTo>
                  <a:cubicBezTo>
                    <a:pt x="82494" y="34803"/>
                    <a:pt x="82190" y="34712"/>
                    <a:pt x="81886" y="34681"/>
                  </a:cubicBezTo>
                  <a:lnTo>
                    <a:pt x="81795" y="34681"/>
                  </a:lnTo>
                  <a:cubicBezTo>
                    <a:pt x="81643" y="34651"/>
                    <a:pt x="81491" y="34560"/>
                    <a:pt x="81339" y="34529"/>
                  </a:cubicBezTo>
                  <a:cubicBezTo>
                    <a:pt x="80822" y="34347"/>
                    <a:pt x="80275" y="34134"/>
                    <a:pt x="79759" y="34043"/>
                  </a:cubicBezTo>
                  <a:cubicBezTo>
                    <a:pt x="79212" y="33921"/>
                    <a:pt x="78725" y="33830"/>
                    <a:pt x="78208" y="33769"/>
                  </a:cubicBezTo>
                  <a:cubicBezTo>
                    <a:pt x="77631" y="33678"/>
                    <a:pt x="77084" y="33587"/>
                    <a:pt x="76567" y="33466"/>
                  </a:cubicBezTo>
                  <a:cubicBezTo>
                    <a:pt x="76020" y="33374"/>
                    <a:pt x="75503" y="33314"/>
                    <a:pt x="75017" y="33192"/>
                  </a:cubicBezTo>
                  <a:cubicBezTo>
                    <a:pt x="74478" y="33078"/>
                    <a:pt x="73965" y="32991"/>
                    <a:pt x="73479" y="32857"/>
                  </a:cubicBezTo>
                  <a:lnTo>
                    <a:pt x="73479" y="32857"/>
                  </a:lnTo>
                  <a:cubicBezTo>
                    <a:pt x="73484" y="32857"/>
                    <a:pt x="73491" y="32858"/>
                    <a:pt x="73497" y="32858"/>
                  </a:cubicBezTo>
                  <a:cubicBezTo>
                    <a:pt x="73469" y="32852"/>
                    <a:pt x="73439" y="32844"/>
                    <a:pt x="73408" y="32835"/>
                  </a:cubicBezTo>
                  <a:lnTo>
                    <a:pt x="73408" y="32835"/>
                  </a:lnTo>
                  <a:cubicBezTo>
                    <a:pt x="73411" y="32837"/>
                    <a:pt x="73414" y="32838"/>
                    <a:pt x="73418" y="32839"/>
                  </a:cubicBezTo>
                  <a:lnTo>
                    <a:pt x="73418" y="32839"/>
                  </a:lnTo>
                  <a:cubicBezTo>
                    <a:pt x="73404" y="32835"/>
                    <a:pt x="73390" y="32831"/>
                    <a:pt x="73376" y="32827"/>
                  </a:cubicBezTo>
                  <a:cubicBezTo>
                    <a:pt x="73377" y="32827"/>
                    <a:pt x="73379" y="32827"/>
                    <a:pt x="73381" y="32828"/>
                  </a:cubicBezTo>
                  <a:lnTo>
                    <a:pt x="73381" y="32828"/>
                  </a:lnTo>
                  <a:cubicBezTo>
                    <a:pt x="73248" y="32788"/>
                    <a:pt x="73096" y="32729"/>
                    <a:pt x="72980" y="32706"/>
                  </a:cubicBezTo>
                  <a:cubicBezTo>
                    <a:pt x="72768" y="32614"/>
                    <a:pt x="72494" y="32554"/>
                    <a:pt x="72281" y="32432"/>
                  </a:cubicBezTo>
                  <a:lnTo>
                    <a:pt x="71582" y="32098"/>
                  </a:lnTo>
                  <a:cubicBezTo>
                    <a:pt x="71278" y="31946"/>
                    <a:pt x="70974" y="31763"/>
                    <a:pt x="70670" y="31551"/>
                  </a:cubicBezTo>
                  <a:cubicBezTo>
                    <a:pt x="70397" y="31399"/>
                    <a:pt x="70184" y="31216"/>
                    <a:pt x="69941" y="31064"/>
                  </a:cubicBezTo>
                  <a:cubicBezTo>
                    <a:pt x="69789" y="31003"/>
                    <a:pt x="69698" y="30882"/>
                    <a:pt x="69576" y="30791"/>
                  </a:cubicBezTo>
                  <a:cubicBezTo>
                    <a:pt x="69576" y="30791"/>
                    <a:pt x="69546" y="30760"/>
                    <a:pt x="69546" y="30730"/>
                  </a:cubicBezTo>
                  <a:cubicBezTo>
                    <a:pt x="69454" y="30487"/>
                    <a:pt x="69394" y="30304"/>
                    <a:pt x="69272" y="30122"/>
                  </a:cubicBezTo>
                  <a:cubicBezTo>
                    <a:pt x="69181" y="30000"/>
                    <a:pt x="69120" y="29848"/>
                    <a:pt x="69029" y="29696"/>
                  </a:cubicBezTo>
                  <a:cubicBezTo>
                    <a:pt x="68968" y="29575"/>
                    <a:pt x="68877" y="29423"/>
                    <a:pt x="68816" y="29332"/>
                  </a:cubicBezTo>
                  <a:cubicBezTo>
                    <a:pt x="68664" y="29058"/>
                    <a:pt x="68512" y="28815"/>
                    <a:pt x="68360" y="28572"/>
                  </a:cubicBezTo>
                  <a:cubicBezTo>
                    <a:pt x="68056" y="28116"/>
                    <a:pt x="67752" y="27660"/>
                    <a:pt x="67479" y="27143"/>
                  </a:cubicBezTo>
                  <a:cubicBezTo>
                    <a:pt x="67418" y="26991"/>
                    <a:pt x="67327" y="26809"/>
                    <a:pt x="67266" y="26657"/>
                  </a:cubicBezTo>
                  <a:cubicBezTo>
                    <a:pt x="67175" y="26475"/>
                    <a:pt x="67114" y="26292"/>
                    <a:pt x="67023" y="26140"/>
                  </a:cubicBezTo>
                  <a:lnTo>
                    <a:pt x="66445" y="25107"/>
                  </a:lnTo>
                  <a:cubicBezTo>
                    <a:pt x="66385" y="24955"/>
                    <a:pt x="66263" y="24803"/>
                    <a:pt x="66141" y="24651"/>
                  </a:cubicBezTo>
                  <a:cubicBezTo>
                    <a:pt x="66050" y="24499"/>
                    <a:pt x="65959" y="24377"/>
                    <a:pt x="65837" y="24225"/>
                  </a:cubicBezTo>
                  <a:cubicBezTo>
                    <a:pt x="65655" y="23952"/>
                    <a:pt x="65473" y="23709"/>
                    <a:pt x="65321" y="23405"/>
                  </a:cubicBezTo>
                  <a:cubicBezTo>
                    <a:pt x="65199" y="23161"/>
                    <a:pt x="65138" y="22949"/>
                    <a:pt x="65047" y="22706"/>
                  </a:cubicBezTo>
                  <a:cubicBezTo>
                    <a:pt x="64986" y="22493"/>
                    <a:pt x="64926" y="22250"/>
                    <a:pt x="64865" y="22037"/>
                  </a:cubicBezTo>
                  <a:cubicBezTo>
                    <a:pt x="64713" y="21611"/>
                    <a:pt x="64561" y="21155"/>
                    <a:pt x="64378" y="20730"/>
                  </a:cubicBezTo>
                  <a:cubicBezTo>
                    <a:pt x="64166" y="20304"/>
                    <a:pt x="64014" y="19909"/>
                    <a:pt x="63922" y="19484"/>
                  </a:cubicBezTo>
                  <a:cubicBezTo>
                    <a:pt x="63770" y="19058"/>
                    <a:pt x="63649" y="18602"/>
                    <a:pt x="63467" y="18177"/>
                  </a:cubicBezTo>
                  <a:cubicBezTo>
                    <a:pt x="63375" y="18025"/>
                    <a:pt x="63315" y="17812"/>
                    <a:pt x="63193" y="17660"/>
                  </a:cubicBezTo>
                  <a:cubicBezTo>
                    <a:pt x="63071" y="17508"/>
                    <a:pt x="63011" y="17386"/>
                    <a:pt x="62889" y="17265"/>
                  </a:cubicBezTo>
                  <a:cubicBezTo>
                    <a:pt x="62859" y="17204"/>
                    <a:pt x="62767" y="17113"/>
                    <a:pt x="62707" y="17052"/>
                  </a:cubicBezTo>
                  <a:cubicBezTo>
                    <a:pt x="62585" y="16900"/>
                    <a:pt x="62433" y="16748"/>
                    <a:pt x="62281" y="16626"/>
                  </a:cubicBezTo>
                  <a:cubicBezTo>
                    <a:pt x="62099" y="16474"/>
                    <a:pt x="61856" y="16322"/>
                    <a:pt x="61673" y="16170"/>
                  </a:cubicBezTo>
                  <a:lnTo>
                    <a:pt x="61673" y="16170"/>
                  </a:lnTo>
                  <a:cubicBezTo>
                    <a:pt x="61886" y="16505"/>
                    <a:pt x="62160" y="16809"/>
                    <a:pt x="62403" y="17113"/>
                  </a:cubicBezTo>
                  <a:cubicBezTo>
                    <a:pt x="62494" y="17265"/>
                    <a:pt x="62615" y="17386"/>
                    <a:pt x="62737" y="17538"/>
                  </a:cubicBezTo>
                  <a:cubicBezTo>
                    <a:pt x="62859" y="17629"/>
                    <a:pt x="62919" y="17721"/>
                    <a:pt x="63011" y="17842"/>
                  </a:cubicBezTo>
                  <a:cubicBezTo>
                    <a:pt x="63041" y="17933"/>
                    <a:pt x="63071" y="17964"/>
                    <a:pt x="63102" y="18025"/>
                  </a:cubicBezTo>
                  <a:cubicBezTo>
                    <a:pt x="63467" y="18693"/>
                    <a:pt x="63619" y="19362"/>
                    <a:pt x="63801" y="20061"/>
                  </a:cubicBezTo>
                  <a:cubicBezTo>
                    <a:pt x="63862" y="20395"/>
                    <a:pt x="63983" y="20730"/>
                    <a:pt x="64105" y="21064"/>
                  </a:cubicBezTo>
                  <a:cubicBezTo>
                    <a:pt x="64226" y="21338"/>
                    <a:pt x="64287" y="21642"/>
                    <a:pt x="64378" y="21946"/>
                  </a:cubicBezTo>
                  <a:lnTo>
                    <a:pt x="64378" y="21976"/>
                  </a:lnTo>
                  <a:lnTo>
                    <a:pt x="64378" y="22037"/>
                  </a:lnTo>
                  <a:lnTo>
                    <a:pt x="64470" y="22493"/>
                  </a:lnTo>
                  <a:cubicBezTo>
                    <a:pt x="64470" y="22645"/>
                    <a:pt x="64530" y="22797"/>
                    <a:pt x="64561" y="22949"/>
                  </a:cubicBezTo>
                  <a:cubicBezTo>
                    <a:pt x="64622" y="23283"/>
                    <a:pt x="64713" y="23617"/>
                    <a:pt x="64865" y="23921"/>
                  </a:cubicBezTo>
                  <a:cubicBezTo>
                    <a:pt x="65017" y="24225"/>
                    <a:pt x="65169" y="24529"/>
                    <a:pt x="65351" y="24803"/>
                  </a:cubicBezTo>
                  <a:cubicBezTo>
                    <a:pt x="65473" y="24924"/>
                    <a:pt x="65533" y="25076"/>
                    <a:pt x="65625" y="25168"/>
                  </a:cubicBezTo>
                  <a:cubicBezTo>
                    <a:pt x="65655" y="25289"/>
                    <a:pt x="65746" y="25441"/>
                    <a:pt x="65807" y="25563"/>
                  </a:cubicBezTo>
                  <a:cubicBezTo>
                    <a:pt x="65929" y="25775"/>
                    <a:pt x="66081" y="26019"/>
                    <a:pt x="66141" y="26231"/>
                  </a:cubicBezTo>
                  <a:cubicBezTo>
                    <a:pt x="66263" y="26475"/>
                    <a:pt x="66354" y="26748"/>
                    <a:pt x="66415" y="26961"/>
                  </a:cubicBezTo>
                  <a:cubicBezTo>
                    <a:pt x="66506" y="27113"/>
                    <a:pt x="66537" y="27234"/>
                    <a:pt x="66567" y="27356"/>
                  </a:cubicBezTo>
                  <a:cubicBezTo>
                    <a:pt x="66597" y="27447"/>
                    <a:pt x="66658" y="27538"/>
                    <a:pt x="66688" y="27660"/>
                  </a:cubicBezTo>
                  <a:cubicBezTo>
                    <a:pt x="66688" y="27690"/>
                    <a:pt x="66719" y="27751"/>
                    <a:pt x="66749" y="27812"/>
                  </a:cubicBezTo>
                  <a:cubicBezTo>
                    <a:pt x="66810" y="27873"/>
                    <a:pt x="66840" y="27903"/>
                    <a:pt x="66871" y="27994"/>
                  </a:cubicBezTo>
                  <a:cubicBezTo>
                    <a:pt x="66962" y="28116"/>
                    <a:pt x="66992" y="28177"/>
                    <a:pt x="67053" y="28298"/>
                  </a:cubicBezTo>
                  <a:cubicBezTo>
                    <a:pt x="67114" y="28359"/>
                    <a:pt x="67175" y="28481"/>
                    <a:pt x="67266" y="28602"/>
                  </a:cubicBezTo>
                  <a:cubicBezTo>
                    <a:pt x="67296" y="28663"/>
                    <a:pt x="67357" y="28785"/>
                    <a:pt x="67418" y="28876"/>
                  </a:cubicBezTo>
                  <a:cubicBezTo>
                    <a:pt x="67499" y="29011"/>
                    <a:pt x="67580" y="29170"/>
                    <a:pt x="67683" y="29311"/>
                  </a:cubicBezTo>
                  <a:lnTo>
                    <a:pt x="67683" y="29311"/>
                  </a:lnTo>
                  <a:cubicBezTo>
                    <a:pt x="67636" y="29258"/>
                    <a:pt x="67594" y="29234"/>
                    <a:pt x="67570" y="29210"/>
                  </a:cubicBezTo>
                  <a:cubicBezTo>
                    <a:pt x="67357" y="29028"/>
                    <a:pt x="67175" y="28876"/>
                    <a:pt x="66992" y="28663"/>
                  </a:cubicBezTo>
                  <a:cubicBezTo>
                    <a:pt x="66537" y="28298"/>
                    <a:pt x="66111" y="27873"/>
                    <a:pt x="65655" y="27508"/>
                  </a:cubicBezTo>
                  <a:cubicBezTo>
                    <a:pt x="64834" y="26779"/>
                    <a:pt x="64014" y="26079"/>
                    <a:pt x="63193" y="25411"/>
                  </a:cubicBezTo>
                  <a:cubicBezTo>
                    <a:pt x="62767" y="25016"/>
                    <a:pt x="62311" y="24681"/>
                    <a:pt x="61886" y="24347"/>
                  </a:cubicBezTo>
                  <a:cubicBezTo>
                    <a:pt x="61673" y="24164"/>
                    <a:pt x="61491" y="24013"/>
                    <a:pt x="61278" y="23861"/>
                  </a:cubicBezTo>
                  <a:cubicBezTo>
                    <a:pt x="61065" y="23709"/>
                    <a:pt x="60883" y="23496"/>
                    <a:pt x="60670" y="23313"/>
                  </a:cubicBezTo>
                  <a:cubicBezTo>
                    <a:pt x="60275" y="22949"/>
                    <a:pt x="59880" y="22554"/>
                    <a:pt x="59454" y="22189"/>
                  </a:cubicBezTo>
                  <a:cubicBezTo>
                    <a:pt x="59090" y="21824"/>
                    <a:pt x="58694" y="21459"/>
                    <a:pt x="58330" y="21064"/>
                  </a:cubicBezTo>
                  <a:cubicBezTo>
                    <a:pt x="58178" y="20882"/>
                    <a:pt x="58026" y="20730"/>
                    <a:pt x="57874" y="20547"/>
                  </a:cubicBezTo>
                  <a:cubicBezTo>
                    <a:pt x="57752" y="20365"/>
                    <a:pt x="57600" y="20213"/>
                    <a:pt x="57448" y="20000"/>
                  </a:cubicBezTo>
                  <a:cubicBezTo>
                    <a:pt x="57114" y="19544"/>
                    <a:pt x="56719" y="19149"/>
                    <a:pt x="56293" y="18754"/>
                  </a:cubicBezTo>
                  <a:cubicBezTo>
                    <a:pt x="56111" y="18572"/>
                    <a:pt x="55898" y="18420"/>
                    <a:pt x="55655" y="18237"/>
                  </a:cubicBezTo>
                  <a:cubicBezTo>
                    <a:pt x="55381" y="18025"/>
                    <a:pt x="55169" y="17873"/>
                    <a:pt x="54895" y="17721"/>
                  </a:cubicBezTo>
                  <a:cubicBezTo>
                    <a:pt x="54409" y="17417"/>
                    <a:pt x="53922" y="17204"/>
                    <a:pt x="53375" y="16930"/>
                  </a:cubicBezTo>
                  <a:cubicBezTo>
                    <a:pt x="52919" y="16718"/>
                    <a:pt x="52403" y="16566"/>
                    <a:pt x="51886" y="16353"/>
                  </a:cubicBezTo>
                  <a:lnTo>
                    <a:pt x="50305" y="15806"/>
                  </a:lnTo>
                  <a:cubicBezTo>
                    <a:pt x="50184" y="15745"/>
                    <a:pt x="50032" y="15715"/>
                    <a:pt x="49880" y="15654"/>
                  </a:cubicBezTo>
                  <a:cubicBezTo>
                    <a:pt x="49728" y="15563"/>
                    <a:pt x="49576" y="15532"/>
                    <a:pt x="49424" y="15441"/>
                  </a:cubicBezTo>
                  <a:cubicBezTo>
                    <a:pt x="49211" y="15380"/>
                    <a:pt x="48968" y="15259"/>
                    <a:pt x="48755" y="15137"/>
                  </a:cubicBezTo>
                  <a:cubicBezTo>
                    <a:pt x="48238" y="14924"/>
                    <a:pt x="47752" y="14681"/>
                    <a:pt x="47266" y="14438"/>
                  </a:cubicBezTo>
                  <a:cubicBezTo>
                    <a:pt x="46992" y="14286"/>
                    <a:pt x="46719" y="14164"/>
                    <a:pt x="46415" y="14073"/>
                  </a:cubicBezTo>
                  <a:cubicBezTo>
                    <a:pt x="46111" y="13982"/>
                    <a:pt x="45776" y="13891"/>
                    <a:pt x="45472" y="13860"/>
                  </a:cubicBezTo>
                  <a:lnTo>
                    <a:pt x="45472" y="13860"/>
                  </a:lnTo>
                  <a:cubicBezTo>
                    <a:pt x="45898" y="14225"/>
                    <a:pt x="46354" y="14620"/>
                    <a:pt x="46870" y="14894"/>
                  </a:cubicBezTo>
                  <a:cubicBezTo>
                    <a:pt x="47326" y="15107"/>
                    <a:pt x="47782" y="15380"/>
                    <a:pt x="48238" y="15593"/>
                  </a:cubicBezTo>
                  <a:cubicBezTo>
                    <a:pt x="48755" y="15866"/>
                    <a:pt x="49241" y="16140"/>
                    <a:pt x="49758" y="16322"/>
                  </a:cubicBezTo>
                  <a:cubicBezTo>
                    <a:pt x="50275" y="16505"/>
                    <a:pt x="50792" y="16718"/>
                    <a:pt x="51339" y="16900"/>
                  </a:cubicBezTo>
                  <a:lnTo>
                    <a:pt x="52251" y="17234"/>
                  </a:lnTo>
                  <a:cubicBezTo>
                    <a:pt x="52494" y="17325"/>
                    <a:pt x="52737" y="17417"/>
                    <a:pt x="53010" y="17538"/>
                  </a:cubicBezTo>
                  <a:cubicBezTo>
                    <a:pt x="53102" y="17569"/>
                    <a:pt x="53193" y="17660"/>
                    <a:pt x="53314" y="17690"/>
                  </a:cubicBezTo>
                  <a:cubicBezTo>
                    <a:pt x="53345" y="17721"/>
                    <a:pt x="53375" y="17721"/>
                    <a:pt x="53406" y="17781"/>
                  </a:cubicBezTo>
                  <a:cubicBezTo>
                    <a:pt x="53527" y="17812"/>
                    <a:pt x="53618" y="17873"/>
                    <a:pt x="53710" y="17933"/>
                  </a:cubicBezTo>
                  <a:cubicBezTo>
                    <a:pt x="53953" y="18085"/>
                    <a:pt x="54226" y="18177"/>
                    <a:pt x="54439" y="18329"/>
                  </a:cubicBezTo>
                  <a:cubicBezTo>
                    <a:pt x="54591" y="18420"/>
                    <a:pt x="54713" y="18481"/>
                    <a:pt x="54834" y="18572"/>
                  </a:cubicBezTo>
                  <a:cubicBezTo>
                    <a:pt x="54986" y="18693"/>
                    <a:pt x="55077" y="18784"/>
                    <a:pt x="55229" y="18906"/>
                  </a:cubicBezTo>
                  <a:cubicBezTo>
                    <a:pt x="55472" y="19088"/>
                    <a:pt x="55746" y="19332"/>
                    <a:pt x="55959" y="19544"/>
                  </a:cubicBezTo>
                  <a:cubicBezTo>
                    <a:pt x="56141" y="19788"/>
                    <a:pt x="56384" y="20000"/>
                    <a:pt x="56567" y="20274"/>
                  </a:cubicBezTo>
                  <a:cubicBezTo>
                    <a:pt x="56810" y="20547"/>
                    <a:pt x="56992" y="20821"/>
                    <a:pt x="57175" y="21064"/>
                  </a:cubicBezTo>
                  <a:cubicBezTo>
                    <a:pt x="57813" y="21946"/>
                    <a:pt x="58634" y="22706"/>
                    <a:pt x="59424" y="23465"/>
                  </a:cubicBezTo>
                  <a:cubicBezTo>
                    <a:pt x="59849" y="23861"/>
                    <a:pt x="60214" y="24225"/>
                    <a:pt x="60640" y="24620"/>
                  </a:cubicBezTo>
                  <a:cubicBezTo>
                    <a:pt x="60832" y="24786"/>
                    <a:pt x="61050" y="24976"/>
                    <a:pt x="61292" y="25168"/>
                  </a:cubicBezTo>
                  <a:lnTo>
                    <a:pt x="61292" y="25168"/>
                  </a:lnTo>
                  <a:cubicBezTo>
                    <a:pt x="61288" y="25168"/>
                    <a:pt x="61284" y="25168"/>
                    <a:pt x="61278" y="25168"/>
                  </a:cubicBezTo>
                  <a:cubicBezTo>
                    <a:pt x="60974" y="25107"/>
                    <a:pt x="60701" y="25016"/>
                    <a:pt x="60397" y="24955"/>
                  </a:cubicBezTo>
                  <a:cubicBezTo>
                    <a:pt x="60062" y="24833"/>
                    <a:pt x="59758" y="24772"/>
                    <a:pt x="59424" y="24681"/>
                  </a:cubicBezTo>
                  <a:cubicBezTo>
                    <a:pt x="58573" y="24468"/>
                    <a:pt x="57752" y="24256"/>
                    <a:pt x="56901" y="24043"/>
                  </a:cubicBezTo>
                  <a:cubicBezTo>
                    <a:pt x="56415" y="23921"/>
                    <a:pt x="55928" y="23769"/>
                    <a:pt x="55442" y="23648"/>
                  </a:cubicBezTo>
                  <a:lnTo>
                    <a:pt x="54165" y="23313"/>
                  </a:lnTo>
                  <a:lnTo>
                    <a:pt x="54165" y="23313"/>
                  </a:lnTo>
                  <a:cubicBezTo>
                    <a:pt x="54180" y="23321"/>
                    <a:pt x="54191" y="23326"/>
                    <a:pt x="54200" y="23330"/>
                  </a:cubicBezTo>
                  <a:lnTo>
                    <a:pt x="54200" y="23330"/>
                  </a:lnTo>
                  <a:cubicBezTo>
                    <a:pt x="53826" y="23241"/>
                    <a:pt x="53478" y="23124"/>
                    <a:pt x="53102" y="22979"/>
                  </a:cubicBezTo>
                  <a:cubicBezTo>
                    <a:pt x="52858" y="22888"/>
                    <a:pt x="52615" y="22797"/>
                    <a:pt x="52403" y="22706"/>
                  </a:cubicBezTo>
                  <a:cubicBezTo>
                    <a:pt x="52190" y="22584"/>
                    <a:pt x="51977" y="22523"/>
                    <a:pt x="51795" y="22432"/>
                  </a:cubicBezTo>
                  <a:cubicBezTo>
                    <a:pt x="51035" y="22128"/>
                    <a:pt x="50305" y="21824"/>
                    <a:pt x="49545" y="21490"/>
                  </a:cubicBezTo>
                  <a:cubicBezTo>
                    <a:pt x="48664" y="21125"/>
                    <a:pt x="47843" y="20730"/>
                    <a:pt x="46962" y="20365"/>
                  </a:cubicBezTo>
                  <a:cubicBezTo>
                    <a:pt x="46536" y="20213"/>
                    <a:pt x="46171" y="20000"/>
                    <a:pt x="45776" y="19818"/>
                  </a:cubicBezTo>
                  <a:cubicBezTo>
                    <a:pt x="45563" y="19696"/>
                    <a:pt x="45351" y="19636"/>
                    <a:pt x="45168" y="19514"/>
                  </a:cubicBezTo>
                  <a:cubicBezTo>
                    <a:pt x="44986" y="19392"/>
                    <a:pt x="44743" y="19332"/>
                    <a:pt x="44560" y="19210"/>
                  </a:cubicBezTo>
                  <a:lnTo>
                    <a:pt x="43892" y="18876"/>
                  </a:lnTo>
                  <a:cubicBezTo>
                    <a:pt x="43770" y="18845"/>
                    <a:pt x="43679" y="18754"/>
                    <a:pt x="43618" y="18724"/>
                  </a:cubicBezTo>
                  <a:cubicBezTo>
                    <a:pt x="43497" y="18632"/>
                    <a:pt x="43345" y="18572"/>
                    <a:pt x="43223" y="18481"/>
                  </a:cubicBezTo>
                  <a:cubicBezTo>
                    <a:pt x="42858" y="18268"/>
                    <a:pt x="42524" y="18025"/>
                    <a:pt x="42159" y="17842"/>
                  </a:cubicBezTo>
                  <a:cubicBezTo>
                    <a:pt x="41764" y="17629"/>
                    <a:pt x="41338" y="17356"/>
                    <a:pt x="40883" y="17113"/>
                  </a:cubicBezTo>
                  <a:cubicBezTo>
                    <a:pt x="40427" y="16900"/>
                    <a:pt x="39971" y="16718"/>
                    <a:pt x="39484" y="16566"/>
                  </a:cubicBezTo>
                  <a:lnTo>
                    <a:pt x="39484" y="16566"/>
                  </a:lnTo>
                  <a:cubicBezTo>
                    <a:pt x="39879" y="16900"/>
                    <a:pt x="40335" y="17234"/>
                    <a:pt x="40791" y="17508"/>
                  </a:cubicBezTo>
                  <a:cubicBezTo>
                    <a:pt x="41004" y="17660"/>
                    <a:pt x="41217" y="17781"/>
                    <a:pt x="41460" y="17873"/>
                  </a:cubicBezTo>
                  <a:cubicBezTo>
                    <a:pt x="41673" y="17994"/>
                    <a:pt x="41946" y="18146"/>
                    <a:pt x="42159" y="18298"/>
                  </a:cubicBezTo>
                  <a:cubicBezTo>
                    <a:pt x="42372" y="18420"/>
                    <a:pt x="42585" y="18572"/>
                    <a:pt x="42767" y="18693"/>
                  </a:cubicBezTo>
                  <a:cubicBezTo>
                    <a:pt x="42980" y="18784"/>
                    <a:pt x="43132" y="18876"/>
                    <a:pt x="43314" y="18997"/>
                  </a:cubicBezTo>
                  <a:cubicBezTo>
                    <a:pt x="43649" y="19180"/>
                    <a:pt x="44044" y="19392"/>
                    <a:pt x="44408" y="19605"/>
                  </a:cubicBezTo>
                  <a:cubicBezTo>
                    <a:pt x="44408" y="19636"/>
                    <a:pt x="44439" y="19636"/>
                    <a:pt x="44439" y="19636"/>
                  </a:cubicBezTo>
                  <a:cubicBezTo>
                    <a:pt x="44834" y="19848"/>
                    <a:pt x="45260" y="20091"/>
                    <a:pt x="45655" y="20274"/>
                  </a:cubicBezTo>
                  <a:cubicBezTo>
                    <a:pt x="45867" y="20395"/>
                    <a:pt x="46080" y="20456"/>
                    <a:pt x="46263" y="20578"/>
                  </a:cubicBezTo>
                  <a:cubicBezTo>
                    <a:pt x="46506" y="20699"/>
                    <a:pt x="46688" y="20760"/>
                    <a:pt x="46931" y="20882"/>
                  </a:cubicBezTo>
                  <a:cubicBezTo>
                    <a:pt x="47722" y="21277"/>
                    <a:pt x="48542" y="21642"/>
                    <a:pt x="49363" y="22037"/>
                  </a:cubicBezTo>
                  <a:lnTo>
                    <a:pt x="50609" y="22584"/>
                  </a:lnTo>
                  <a:cubicBezTo>
                    <a:pt x="50822" y="22706"/>
                    <a:pt x="51065" y="22797"/>
                    <a:pt x="51278" y="22888"/>
                  </a:cubicBezTo>
                  <a:cubicBezTo>
                    <a:pt x="51339" y="22949"/>
                    <a:pt x="51399" y="22949"/>
                    <a:pt x="51430" y="22979"/>
                  </a:cubicBezTo>
                  <a:cubicBezTo>
                    <a:pt x="51339" y="22949"/>
                    <a:pt x="51217" y="22888"/>
                    <a:pt x="51095" y="22888"/>
                  </a:cubicBezTo>
                  <a:cubicBezTo>
                    <a:pt x="50761" y="22857"/>
                    <a:pt x="50427" y="22857"/>
                    <a:pt x="50062" y="22857"/>
                  </a:cubicBezTo>
                  <a:cubicBezTo>
                    <a:pt x="49849" y="22857"/>
                    <a:pt x="49667" y="22797"/>
                    <a:pt x="49454" y="22736"/>
                  </a:cubicBezTo>
                  <a:cubicBezTo>
                    <a:pt x="49302" y="22706"/>
                    <a:pt x="49211" y="22675"/>
                    <a:pt x="49059" y="22645"/>
                  </a:cubicBezTo>
                  <a:cubicBezTo>
                    <a:pt x="48755" y="22554"/>
                    <a:pt x="48451" y="22432"/>
                    <a:pt x="48147" y="22371"/>
                  </a:cubicBezTo>
                  <a:cubicBezTo>
                    <a:pt x="47934" y="22280"/>
                    <a:pt x="47722" y="22250"/>
                    <a:pt x="47539" y="22219"/>
                  </a:cubicBezTo>
                  <a:cubicBezTo>
                    <a:pt x="47296" y="22128"/>
                    <a:pt x="47114" y="22098"/>
                    <a:pt x="46870" y="22067"/>
                  </a:cubicBezTo>
                  <a:cubicBezTo>
                    <a:pt x="46688" y="22037"/>
                    <a:pt x="46506" y="21976"/>
                    <a:pt x="46263" y="21946"/>
                  </a:cubicBezTo>
                  <a:cubicBezTo>
                    <a:pt x="46050" y="21915"/>
                    <a:pt x="45807" y="21915"/>
                    <a:pt x="45594" y="21885"/>
                  </a:cubicBezTo>
                  <a:cubicBezTo>
                    <a:pt x="45411" y="21824"/>
                    <a:pt x="45168" y="21824"/>
                    <a:pt x="44956" y="21794"/>
                  </a:cubicBezTo>
                  <a:cubicBezTo>
                    <a:pt x="44834" y="21794"/>
                    <a:pt x="44712" y="21763"/>
                    <a:pt x="44591" y="21763"/>
                  </a:cubicBezTo>
                  <a:cubicBezTo>
                    <a:pt x="44444" y="21742"/>
                    <a:pt x="44283" y="21707"/>
                    <a:pt x="44127" y="21707"/>
                  </a:cubicBezTo>
                  <a:cubicBezTo>
                    <a:pt x="44057" y="21707"/>
                    <a:pt x="43988" y="21714"/>
                    <a:pt x="43922" y="21733"/>
                  </a:cubicBezTo>
                  <a:cubicBezTo>
                    <a:pt x="43436" y="21763"/>
                    <a:pt x="42980" y="21946"/>
                    <a:pt x="42524" y="22128"/>
                  </a:cubicBezTo>
                  <a:cubicBezTo>
                    <a:pt x="42767" y="22189"/>
                    <a:pt x="43041" y="22219"/>
                    <a:pt x="43314" y="22219"/>
                  </a:cubicBezTo>
                  <a:lnTo>
                    <a:pt x="44226" y="22219"/>
                  </a:lnTo>
                  <a:cubicBezTo>
                    <a:pt x="44652" y="22219"/>
                    <a:pt x="45016" y="22250"/>
                    <a:pt x="45442" y="22280"/>
                  </a:cubicBezTo>
                  <a:cubicBezTo>
                    <a:pt x="45776" y="22341"/>
                    <a:pt x="46171" y="22371"/>
                    <a:pt x="46506" y="22402"/>
                  </a:cubicBezTo>
                  <a:cubicBezTo>
                    <a:pt x="47174" y="22523"/>
                    <a:pt x="47874" y="22645"/>
                    <a:pt x="48542" y="22827"/>
                  </a:cubicBezTo>
                  <a:cubicBezTo>
                    <a:pt x="48816" y="22888"/>
                    <a:pt x="49059" y="22979"/>
                    <a:pt x="49302" y="23040"/>
                  </a:cubicBezTo>
                  <a:cubicBezTo>
                    <a:pt x="49454" y="23101"/>
                    <a:pt x="49576" y="23131"/>
                    <a:pt x="49728" y="23161"/>
                  </a:cubicBezTo>
                  <a:cubicBezTo>
                    <a:pt x="49849" y="23192"/>
                    <a:pt x="49971" y="23253"/>
                    <a:pt x="50123" y="23253"/>
                  </a:cubicBezTo>
                  <a:lnTo>
                    <a:pt x="50336" y="23253"/>
                  </a:lnTo>
                  <a:cubicBezTo>
                    <a:pt x="50488" y="23268"/>
                    <a:pt x="50647" y="23275"/>
                    <a:pt x="50814" y="23275"/>
                  </a:cubicBezTo>
                  <a:cubicBezTo>
                    <a:pt x="50982" y="23275"/>
                    <a:pt x="51156" y="23268"/>
                    <a:pt x="51339" y="23253"/>
                  </a:cubicBezTo>
                  <a:cubicBezTo>
                    <a:pt x="51582" y="23192"/>
                    <a:pt x="51855" y="23161"/>
                    <a:pt x="52129" y="23101"/>
                  </a:cubicBezTo>
                  <a:cubicBezTo>
                    <a:pt x="52281" y="23161"/>
                    <a:pt x="52463" y="23192"/>
                    <a:pt x="52615" y="23283"/>
                  </a:cubicBezTo>
                  <a:cubicBezTo>
                    <a:pt x="52798" y="23344"/>
                    <a:pt x="52950" y="23405"/>
                    <a:pt x="53162" y="23465"/>
                  </a:cubicBezTo>
                  <a:cubicBezTo>
                    <a:pt x="53375" y="23557"/>
                    <a:pt x="53649" y="23648"/>
                    <a:pt x="53922" y="23739"/>
                  </a:cubicBezTo>
                  <a:cubicBezTo>
                    <a:pt x="54013" y="23769"/>
                    <a:pt x="54105" y="23769"/>
                    <a:pt x="54165" y="23800"/>
                  </a:cubicBezTo>
                  <a:lnTo>
                    <a:pt x="54621" y="23921"/>
                  </a:lnTo>
                  <a:cubicBezTo>
                    <a:pt x="55047" y="24043"/>
                    <a:pt x="55503" y="24164"/>
                    <a:pt x="55959" y="24256"/>
                  </a:cubicBezTo>
                  <a:cubicBezTo>
                    <a:pt x="56354" y="24377"/>
                    <a:pt x="56749" y="24468"/>
                    <a:pt x="57144" y="24560"/>
                  </a:cubicBezTo>
                  <a:cubicBezTo>
                    <a:pt x="58086" y="24803"/>
                    <a:pt x="59090" y="25076"/>
                    <a:pt x="60032" y="25289"/>
                  </a:cubicBezTo>
                  <a:cubicBezTo>
                    <a:pt x="60488" y="25411"/>
                    <a:pt x="60913" y="25532"/>
                    <a:pt x="61308" y="25623"/>
                  </a:cubicBezTo>
                  <a:cubicBezTo>
                    <a:pt x="61552" y="25684"/>
                    <a:pt x="61764" y="25715"/>
                    <a:pt x="62038" y="25745"/>
                  </a:cubicBezTo>
                  <a:cubicBezTo>
                    <a:pt x="62798" y="26353"/>
                    <a:pt x="63527" y="26961"/>
                    <a:pt x="64257" y="27599"/>
                  </a:cubicBezTo>
                  <a:cubicBezTo>
                    <a:pt x="65078" y="28329"/>
                    <a:pt x="65868" y="29089"/>
                    <a:pt x="66719" y="29818"/>
                  </a:cubicBezTo>
                  <a:cubicBezTo>
                    <a:pt x="66932" y="30031"/>
                    <a:pt x="67175" y="30244"/>
                    <a:pt x="67388" y="30426"/>
                  </a:cubicBezTo>
                  <a:cubicBezTo>
                    <a:pt x="67661" y="30639"/>
                    <a:pt x="67935" y="30852"/>
                    <a:pt x="68208" y="31064"/>
                  </a:cubicBezTo>
                  <a:cubicBezTo>
                    <a:pt x="68391" y="31247"/>
                    <a:pt x="68603" y="31399"/>
                    <a:pt x="68847" y="31551"/>
                  </a:cubicBezTo>
                  <a:cubicBezTo>
                    <a:pt x="69059" y="31703"/>
                    <a:pt x="69272" y="31855"/>
                    <a:pt x="69485" y="32007"/>
                  </a:cubicBezTo>
                  <a:cubicBezTo>
                    <a:pt x="69728" y="32219"/>
                    <a:pt x="69941" y="32371"/>
                    <a:pt x="70214" y="32523"/>
                  </a:cubicBezTo>
                  <a:cubicBezTo>
                    <a:pt x="70549" y="32706"/>
                    <a:pt x="70853" y="32888"/>
                    <a:pt x="71157" y="33070"/>
                  </a:cubicBezTo>
                  <a:lnTo>
                    <a:pt x="71400" y="33192"/>
                  </a:lnTo>
                  <a:cubicBezTo>
                    <a:pt x="71704" y="33344"/>
                    <a:pt x="72008" y="33466"/>
                    <a:pt x="72312" y="33587"/>
                  </a:cubicBezTo>
                  <a:cubicBezTo>
                    <a:pt x="72494" y="33648"/>
                    <a:pt x="72707" y="33678"/>
                    <a:pt x="72920" y="33769"/>
                  </a:cubicBezTo>
                  <a:cubicBezTo>
                    <a:pt x="73132" y="33830"/>
                    <a:pt x="73376" y="33891"/>
                    <a:pt x="73619" y="33952"/>
                  </a:cubicBezTo>
                  <a:cubicBezTo>
                    <a:pt x="74196" y="34073"/>
                    <a:pt x="74743" y="34225"/>
                    <a:pt x="75290" y="34286"/>
                  </a:cubicBezTo>
                  <a:cubicBezTo>
                    <a:pt x="75655" y="34377"/>
                    <a:pt x="75990" y="34408"/>
                    <a:pt x="76324" y="34499"/>
                  </a:cubicBezTo>
                  <a:lnTo>
                    <a:pt x="70792" y="34499"/>
                  </a:lnTo>
                  <a:cubicBezTo>
                    <a:pt x="70336" y="34438"/>
                    <a:pt x="69880" y="34438"/>
                    <a:pt x="69424" y="34408"/>
                  </a:cubicBezTo>
                  <a:cubicBezTo>
                    <a:pt x="68877" y="34377"/>
                    <a:pt x="68391" y="34347"/>
                    <a:pt x="67844" y="34286"/>
                  </a:cubicBezTo>
                  <a:cubicBezTo>
                    <a:pt x="66840" y="34225"/>
                    <a:pt x="65837" y="34073"/>
                    <a:pt x="64865" y="33921"/>
                  </a:cubicBezTo>
                  <a:cubicBezTo>
                    <a:pt x="63862" y="33769"/>
                    <a:pt x="62889" y="33648"/>
                    <a:pt x="61886" y="33496"/>
                  </a:cubicBezTo>
                  <a:cubicBezTo>
                    <a:pt x="60822" y="33344"/>
                    <a:pt x="59728" y="33192"/>
                    <a:pt x="58664" y="33040"/>
                  </a:cubicBezTo>
                  <a:cubicBezTo>
                    <a:pt x="57661" y="32888"/>
                    <a:pt x="56719" y="32766"/>
                    <a:pt x="55746" y="32706"/>
                  </a:cubicBezTo>
                  <a:cubicBezTo>
                    <a:pt x="54713" y="32584"/>
                    <a:pt x="53710" y="32523"/>
                    <a:pt x="52706" y="32432"/>
                  </a:cubicBezTo>
                  <a:cubicBezTo>
                    <a:pt x="52129" y="32402"/>
                    <a:pt x="51582" y="32371"/>
                    <a:pt x="51035" y="32311"/>
                  </a:cubicBezTo>
                  <a:cubicBezTo>
                    <a:pt x="50488" y="32280"/>
                    <a:pt x="49971" y="32219"/>
                    <a:pt x="49454" y="32159"/>
                  </a:cubicBezTo>
                  <a:cubicBezTo>
                    <a:pt x="48998" y="32128"/>
                    <a:pt x="48512" y="32067"/>
                    <a:pt x="48026" y="31976"/>
                  </a:cubicBezTo>
                  <a:cubicBezTo>
                    <a:pt x="47570" y="31946"/>
                    <a:pt x="47114" y="31915"/>
                    <a:pt x="46658" y="31824"/>
                  </a:cubicBezTo>
                  <a:lnTo>
                    <a:pt x="45867" y="31703"/>
                  </a:lnTo>
                  <a:cubicBezTo>
                    <a:pt x="45624" y="31642"/>
                    <a:pt x="45351" y="31642"/>
                    <a:pt x="45108" y="31551"/>
                  </a:cubicBezTo>
                  <a:cubicBezTo>
                    <a:pt x="44864" y="31490"/>
                    <a:pt x="44591" y="31459"/>
                    <a:pt x="44348" y="31368"/>
                  </a:cubicBezTo>
                  <a:cubicBezTo>
                    <a:pt x="44135" y="31338"/>
                    <a:pt x="43952" y="31247"/>
                    <a:pt x="43770" y="31216"/>
                  </a:cubicBezTo>
                  <a:cubicBezTo>
                    <a:pt x="43345" y="31095"/>
                    <a:pt x="42980" y="30943"/>
                    <a:pt x="42554" y="30791"/>
                  </a:cubicBezTo>
                  <a:cubicBezTo>
                    <a:pt x="42372" y="30730"/>
                    <a:pt x="42129" y="30608"/>
                    <a:pt x="41946" y="30548"/>
                  </a:cubicBezTo>
                  <a:lnTo>
                    <a:pt x="41369" y="30304"/>
                  </a:lnTo>
                  <a:cubicBezTo>
                    <a:pt x="41004" y="30122"/>
                    <a:pt x="40609" y="29940"/>
                    <a:pt x="40275" y="29727"/>
                  </a:cubicBezTo>
                  <a:lnTo>
                    <a:pt x="39120" y="29058"/>
                  </a:lnTo>
                  <a:cubicBezTo>
                    <a:pt x="38876" y="28906"/>
                    <a:pt x="38633" y="28754"/>
                    <a:pt x="38420" y="28602"/>
                  </a:cubicBezTo>
                  <a:cubicBezTo>
                    <a:pt x="38147" y="28420"/>
                    <a:pt x="37873" y="28177"/>
                    <a:pt x="37600" y="27994"/>
                  </a:cubicBezTo>
                  <a:lnTo>
                    <a:pt x="36141" y="26839"/>
                  </a:lnTo>
                  <a:cubicBezTo>
                    <a:pt x="35867" y="26657"/>
                    <a:pt x="35594" y="26475"/>
                    <a:pt x="35381" y="26231"/>
                  </a:cubicBezTo>
                  <a:cubicBezTo>
                    <a:pt x="35138" y="26049"/>
                    <a:pt x="34955" y="25867"/>
                    <a:pt x="34773" y="25684"/>
                  </a:cubicBezTo>
                  <a:cubicBezTo>
                    <a:pt x="34347" y="25289"/>
                    <a:pt x="33952" y="24833"/>
                    <a:pt x="33557" y="24408"/>
                  </a:cubicBezTo>
                  <a:cubicBezTo>
                    <a:pt x="32736" y="23557"/>
                    <a:pt x="31916" y="22645"/>
                    <a:pt x="31156" y="21672"/>
                  </a:cubicBezTo>
                  <a:cubicBezTo>
                    <a:pt x="30761" y="21155"/>
                    <a:pt x="30366" y="20608"/>
                    <a:pt x="29970" y="20091"/>
                  </a:cubicBezTo>
                  <a:cubicBezTo>
                    <a:pt x="29818" y="19848"/>
                    <a:pt x="29636" y="19636"/>
                    <a:pt x="29484" y="19392"/>
                  </a:cubicBezTo>
                  <a:cubicBezTo>
                    <a:pt x="29393" y="19240"/>
                    <a:pt x="29302" y="19149"/>
                    <a:pt x="29211" y="18997"/>
                  </a:cubicBezTo>
                  <a:cubicBezTo>
                    <a:pt x="29150" y="18876"/>
                    <a:pt x="29059" y="18724"/>
                    <a:pt x="28998" y="18602"/>
                  </a:cubicBezTo>
                  <a:cubicBezTo>
                    <a:pt x="28694" y="17964"/>
                    <a:pt x="28390" y="17356"/>
                    <a:pt x="28116" y="16718"/>
                  </a:cubicBezTo>
                  <a:cubicBezTo>
                    <a:pt x="27812" y="16018"/>
                    <a:pt x="27508" y="15350"/>
                    <a:pt x="27113" y="14742"/>
                  </a:cubicBezTo>
                  <a:cubicBezTo>
                    <a:pt x="27083" y="14681"/>
                    <a:pt x="27052" y="14620"/>
                    <a:pt x="27022" y="14590"/>
                  </a:cubicBezTo>
                  <a:cubicBezTo>
                    <a:pt x="27022" y="14529"/>
                    <a:pt x="26961" y="14468"/>
                    <a:pt x="26961" y="14438"/>
                  </a:cubicBezTo>
                  <a:cubicBezTo>
                    <a:pt x="26870" y="13982"/>
                    <a:pt x="26627" y="13556"/>
                    <a:pt x="26566" y="13101"/>
                  </a:cubicBezTo>
                  <a:cubicBezTo>
                    <a:pt x="26566" y="12949"/>
                    <a:pt x="26505" y="12797"/>
                    <a:pt x="26505" y="12645"/>
                  </a:cubicBezTo>
                  <a:lnTo>
                    <a:pt x="26505" y="12249"/>
                  </a:lnTo>
                  <a:cubicBezTo>
                    <a:pt x="26505" y="12037"/>
                    <a:pt x="26566" y="11793"/>
                    <a:pt x="26566" y="11581"/>
                  </a:cubicBezTo>
                  <a:cubicBezTo>
                    <a:pt x="26597" y="11094"/>
                    <a:pt x="26597" y="10578"/>
                    <a:pt x="26597" y="10091"/>
                  </a:cubicBezTo>
                  <a:cubicBezTo>
                    <a:pt x="26597" y="9210"/>
                    <a:pt x="26475" y="8359"/>
                    <a:pt x="26445" y="7477"/>
                  </a:cubicBezTo>
                  <a:cubicBezTo>
                    <a:pt x="26414" y="6626"/>
                    <a:pt x="26414" y="5806"/>
                    <a:pt x="26323" y="4954"/>
                  </a:cubicBezTo>
                  <a:cubicBezTo>
                    <a:pt x="26293" y="4499"/>
                    <a:pt x="26262" y="4103"/>
                    <a:pt x="26171" y="3678"/>
                  </a:cubicBezTo>
                  <a:cubicBezTo>
                    <a:pt x="26141" y="3252"/>
                    <a:pt x="26049" y="2796"/>
                    <a:pt x="26019" y="2371"/>
                  </a:cubicBezTo>
                  <a:cubicBezTo>
                    <a:pt x="25989" y="2188"/>
                    <a:pt x="25989" y="2006"/>
                    <a:pt x="25958" y="1824"/>
                  </a:cubicBezTo>
                  <a:cubicBezTo>
                    <a:pt x="25897" y="1581"/>
                    <a:pt x="25867" y="1368"/>
                    <a:pt x="25806" y="1125"/>
                  </a:cubicBezTo>
                  <a:cubicBezTo>
                    <a:pt x="25685" y="942"/>
                    <a:pt x="25593" y="699"/>
                    <a:pt x="25442" y="517"/>
                  </a:cubicBezTo>
                  <a:cubicBezTo>
                    <a:pt x="25290" y="334"/>
                    <a:pt x="25138" y="152"/>
                    <a:pt x="249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5" name="Google Shape;23165;p77">
              <a:extLst>
                <a:ext uri="{FF2B5EF4-FFF2-40B4-BE49-F238E27FC236}">
                  <a16:creationId xmlns:a16="http://schemas.microsoft.com/office/drawing/2014/main" id="{9E682EC5-97AA-293D-D6EE-697ABCE82341}"/>
                </a:ext>
              </a:extLst>
            </p:cNvPr>
            <p:cNvSpPr/>
            <p:nvPr/>
          </p:nvSpPr>
          <p:spPr>
            <a:xfrm flipH="1">
              <a:off x="2839913" y="26945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1"/>
                  </a:moveTo>
                  <a:cubicBezTo>
                    <a:pt x="1" y="31"/>
                    <a:pt x="1" y="1"/>
                    <a:pt x="1" y="31"/>
                  </a:cubicBezTo>
                  <a:cubicBezTo>
                    <a:pt x="1" y="1"/>
                    <a:pt x="1" y="1"/>
                    <a:pt x="1" y="31"/>
                  </a:cubicBezTo>
                  <a:cubicBezTo>
                    <a:pt x="1" y="1"/>
                    <a:pt x="1" y="31"/>
                    <a:pt x="1" y="31"/>
                  </a:cubicBez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6" name="Google Shape;23166;p77">
              <a:extLst>
                <a:ext uri="{FF2B5EF4-FFF2-40B4-BE49-F238E27FC236}">
                  <a16:creationId xmlns:a16="http://schemas.microsoft.com/office/drawing/2014/main" id="{16D442F9-9A34-4A5F-233A-DC3A3864ED21}"/>
                </a:ext>
              </a:extLst>
            </p:cNvPr>
            <p:cNvSpPr/>
            <p:nvPr/>
          </p:nvSpPr>
          <p:spPr>
            <a:xfrm flipH="1">
              <a:off x="2827738" y="2713500"/>
              <a:ext cx="800" cy="800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1" y="1"/>
                  </a:moveTo>
                  <a:cubicBezTo>
                    <a:pt x="1" y="1"/>
                    <a:pt x="31" y="1"/>
                    <a:pt x="1" y="1"/>
                  </a:cubicBezTo>
                  <a:lnTo>
                    <a:pt x="31" y="31"/>
                  </a:ln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7" name="Google Shape;23167;p77">
              <a:extLst>
                <a:ext uri="{FF2B5EF4-FFF2-40B4-BE49-F238E27FC236}">
                  <a16:creationId xmlns:a16="http://schemas.microsoft.com/office/drawing/2014/main" id="{40797552-024B-EF5D-6325-29788D80EC87}"/>
                </a:ext>
              </a:extLst>
            </p:cNvPr>
            <p:cNvSpPr/>
            <p:nvPr/>
          </p:nvSpPr>
          <p:spPr>
            <a:xfrm flipH="1">
              <a:off x="2093688" y="344602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0" y="1"/>
                  </a:moveTo>
                  <a:cubicBezTo>
                    <a:pt x="0" y="31"/>
                    <a:pt x="0" y="31"/>
                    <a:pt x="0" y="1"/>
                  </a:cubicBezTo>
                  <a:cubicBezTo>
                    <a:pt x="0" y="31"/>
                    <a:pt x="0" y="31"/>
                    <a:pt x="0" y="1"/>
                  </a:cubicBezTo>
                  <a:cubicBezTo>
                    <a:pt x="0" y="31"/>
                    <a:pt x="0" y="31"/>
                    <a:pt x="0" y="1"/>
                  </a:cubicBez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8" name="Google Shape;23168;p77">
              <a:extLst>
                <a:ext uri="{FF2B5EF4-FFF2-40B4-BE49-F238E27FC236}">
                  <a16:creationId xmlns:a16="http://schemas.microsoft.com/office/drawing/2014/main" id="{04F075BE-1C1A-422F-0AB3-CD066C4B50B0}"/>
                </a:ext>
              </a:extLst>
            </p:cNvPr>
            <p:cNvSpPr/>
            <p:nvPr/>
          </p:nvSpPr>
          <p:spPr>
            <a:xfrm flipH="1">
              <a:off x="2054188" y="3430075"/>
              <a:ext cx="2300" cy="800"/>
            </a:xfrm>
            <a:custGeom>
              <a:avLst/>
              <a:gdLst/>
              <a:ahLst/>
              <a:cxnLst/>
              <a:rect l="l" t="t" r="r" b="b"/>
              <a:pathLst>
                <a:path w="92" h="32" extrusionOk="0">
                  <a:moveTo>
                    <a:pt x="92" y="1"/>
                  </a:moveTo>
                  <a:cubicBezTo>
                    <a:pt x="71" y="1"/>
                    <a:pt x="53" y="4"/>
                    <a:pt x="40" y="9"/>
                  </a:cubicBezTo>
                  <a:lnTo>
                    <a:pt x="40" y="9"/>
                  </a:lnTo>
                  <a:cubicBezTo>
                    <a:pt x="66" y="1"/>
                    <a:pt x="92" y="1"/>
                    <a:pt x="92" y="1"/>
                  </a:cubicBezTo>
                  <a:close/>
                  <a:moveTo>
                    <a:pt x="40" y="9"/>
                  </a:moveTo>
                  <a:cubicBezTo>
                    <a:pt x="26" y="14"/>
                    <a:pt x="11" y="20"/>
                    <a:pt x="1" y="31"/>
                  </a:cubicBezTo>
                  <a:lnTo>
                    <a:pt x="1" y="31"/>
                  </a:lnTo>
                  <a:cubicBezTo>
                    <a:pt x="1" y="31"/>
                    <a:pt x="14" y="18"/>
                    <a:pt x="40" y="9"/>
                  </a:cubicBezTo>
                  <a:close/>
                </a:path>
              </a:pathLst>
            </a:custGeom>
            <a:solidFill>
              <a:srgbClr val="7363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19" name="Google Shape;23169;p77">
              <a:extLst>
                <a:ext uri="{FF2B5EF4-FFF2-40B4-BE49-F238E27FC236}">
                  <a16:creationId xmlns:a16="http://schemas.microsoft.com/office/drawing/2014/main" id="{767695E7-F05F-C0A9-08E7-D992517E0980}"/>
                </a:ext>
              </a:extLst>
            </p:cNvPr>
            <p:cNvSpPr/>
            <p:nvPr/>
          </p:nvSpPr>
          <p:spPr>
            <a:xfrm flipH="1">
              <a:off x="1352788" y="3516025"/>
              <a:ext cx="126925" cy="97275"/>
            </a:xfrm>
            <a:custGeom>
              <a:avLst/>
              <a:gdLst/>
              <a:ahLst/>
              <a:cxnLst/>
              <a:rect l="l" t="t" r="r" b="b"/>
              <a:pathLst>
                <a:path w="5077" h="3891" extrusionOk="0">
                  <a:moveTo>
                    <a:pt x="1930" y="1"/>
                  </a:moveTo>
                  <a:cubicBezTo>
                    <a:pt x="1591" y="1"/>
                    <a:pt x="1242" y="55"/>
                    <a:pt x="942" y="149"/>
                  </a:cubicBezTo>
                  <a:cubicBezTo>
                    <a:pt x="760" y="241"/>
                    <a:pt x="335" y="393"/>
                    <a:pt x="274" y="605"/>
                  </a:cubicBezTo>
                  <a:cubicBezTo>
                    <a:pt x="0" y="1456"/>
                    <a:pt x="638" y="2520"/>
                    <a:pt x="1246" y="3037"/>
                  </a:cubicBezTo>
                  <a:cubicBezTo>
                    <a:pt x="1856" y="3588"/>
                    <a:pt x="2631" y="3890"/>
                    <a:pt x="3440" y="3890"/>
                  </a:cubicBezTo>
                  <a:cubicBezTo>
                    <a:pt x="3479" y="3890"/>
                    <a:pt x="3518" y="3889"/>
                    <a:pt x="3556" y="3888"/>
                  </a:cubicBezTo>
                  <a:cubicBezTo>
                    <a:pt x="3952" y="3888"/>
                    <a:pt x="4529" y="3797"/>
                    <a:pt x="4833" y="3493"/>
                  </a:cubicBezTo>
                  <a:cubicBezTo>
                    <a:pt x="4833" y="3432"/>
                    <a:pt x="4863" y="3341"/>
                    <a:pt x="4894" y="3280"/>
                  </a:cubicBezTo>
                  <a:cubicBezTo>
                    <a:pt x="5076" y="2824"/>
                    <a:pt x="4803" y="2216"/>
                    <a:pt x="4681" y="1791"/>
                  </a:cubicBezTo>
                  <a:cubicBezTo>
                    <a:pt x="4316" y="1000"/>
                    <a:pt x="3556" y="453"/>
                    <a:pt x="2797" y="149"/>
                  </a:cubicBezTo>
                  <a:cubicBezTo>
                    <a:pt x="2548" y="47"/>
                    <a:pt x="2243" y="1"/>
                    <a:pt x="19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0" name="Google Shape;23170;p77">
              <a:extLst>
                <a:ext uri="{FF2B5EF4-FFF2-40B4-BE49-F238E27FC236}">
                  <a16:creationId xmlns:a16="http://schemas.microsoft.com/office/drawing/2014/main" id="{33DDAE6F-80A5-40C9-A7EB-34FF4A5931CE}"/>
                </a:ext>
              </a:extLst>
            </p:cNvPr>
            <p:cNvSpPr/>
            <p:nvPr/>
          </p:nvSpPr>
          <p:spPr>
            <a:xfrm flipH="1">
              <a:off x="1365713" y="3589425"/>
              <a:ext cx="69925" cy="48675"/>
            </a:xfrm>
            <a:custGeom>
              <a:avLst/>
              <a:gdLst/>
              <a:ahLst/>
              <a:cxnLst/>
              <a:rect l="l" t="t" r="r" b="b"/>
              <a:pathLst>
                <a:path w="2797" h="1947" extrusionOk="0">
                  <a:moveTo>
                    <a:pt x="1795" y="1"/>
                  </a:moveTo>
                  <a:cubicBezTo>
                    <a:pt x="1389" y="1"/>
                    <a:pt x="950" y="215"/>
                    <a:pt x="669" y="496"/>
                  </a:cubicBezTo>
                  <a:cubicBezTo>
                    <a:pt x="486" y="709"/>
                    <a:pt x="0" y="1438"/>
                    <a:pt x="334" y="1742"/>
                  </a:cubicBezTo>
                  <a:cubicBezTo>
                    <a:pt x="502" y="1887"/>
                    <a:pt x="715" y="1946"/>
                    <a:pt x="935" y="1946"/>
                  </a:cubicBezTo>
                  <a:cubicBezTo>
                    <a:pt x="1314" y="1946"/>
                    <a:pt x="1715" y="1771"/>
                    <a:pt x="1945" y="1560"/>
                  </a:cubicBezTo>
                  <a:lnTo>
                    <a:pt x="2006" y="1530"/>
                  </a:lnTo>
                  <a:cubicBezTo>
                    <a:pt x="2341" y="1286"/>
                    <a:pt x="2797" y="496"/>
                    <a:pt x="2371" y="192"/>
                  </a:cubicBezTo>
                  <a:cubicBezTo>
                    <a:pt x="2206" y="58"/>
                    <a:pt x="2005" y="1"/>
                    <a:pt x="17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1" name="Google Shape;23171;p77">
              <a:extLst>
                <a:ext uri="{FF2B5EF4-FFF2-40B4-BE49-F238E27FC236}">
                  <a16:creationId xmlns:a16="http://schemas.microsoft.com/office/drawing/2014/main" id="{F51196EC-8101-5D84-B4AA-C921558E1903}"/>
                </a:ext>
              </a:extLst>
            </p:cNvPr>
            <p:cNvSpPr/>
            <p:nvPr/>
          </p:nvSpPr>
          <p:spPr>
            <a:xfrm flipH="1">
              <a:off x="1346713" y="3502525"/>
              <a:ext cx="53975" cy="84325"/>
            </a:xfrm>
            <a:custGeom>
              <a:avLst/>
              <a:gdLst/>
              <a:ahLst/>
              <a:cxnLst/>
              <a:rect l="l" t="t" r="r" b="b"/>
              <a:pathLst>
                <a:path w="2159" h="3373" extrusionOk="0">
                  <a:moveTo>
                    <a:pt x="709" y="0"/>
                  </a:moveTo>
                  <a:cubicBezTo>
                    <a:pt x="681" y="0"/>
                    <a:pt x="657" y="7"/>
                    <a:pt x="639" y="21"/>
                  </a:cubicBezTo>
                  <a:cubicBezTo>
                    <a:pt x="31" y="355"/>
                    <a:pt x="0" y="1267"/>
                    <a:pt x="61" y="1875"/>
                  </a:cubicBezTo>
                  <a:cubicBezTo>
                    <a:pt x="92" y="2300"/>
                    <a:pt x="456" y="2756"/>
                    <a:pt x="760" y="2999"/>
                  </a:cubicBezTo>
                  <a:cubicBezTo>
                    <a:pt x="871" y="3110"/>
                    <a:pt x="1209" y="3372"/>
                    <a:pt x="1406" y="3372"/>
                  </a:cubicBezTo>
                  <a:cubicBezTo>
                    <a:pt x="1425" y="3372"/>
                    <a:pt x="1443" y="3370"/>
                    <a:pt x="1459" y="3364"/>
                  </a:cubicBezTo>
                  <a:cubicBezTo>
                    <a:pt x="1551" y="3303"/>
                    <a:pt x="1611" y="3273"/>
                    <a:pt x="1702" y="3212"/>
                  </a:cubicBezTo>
                  <a:cubicBezTo>
                    <a:pt x="2128" y="2787"/>
                    <a:pt x="2158" y="1844"/>
                    <a:pt x="2006" y="1358"/>
                  </a:cubicBezTo>
                  <a:cubicBezTo>
                    <a:pt x="1854" y="902"/>
                    <a:pt x="1581" y="507"/>
                    <a:pt x="1216" y="233"/>
                  </a:cubicBezTo>
                  <a:cubicBezTo>
                    <a:pt x="1113" y="182"/>
                    <a:pt x="859" y="0"/>
                    <a:pt x="7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2" name="Google Shape;23172;p77">
              <a:extLst>
                <a:ext uri="{FF2B5EF4-FFF2-40B4-BE49-F238E27FC236}">
                  <a16:creationId xmlns:a16="http://schemas.microsoft.com/office/drawing/2014/main" id="{C54A5828-63A7-62F6-A2E8-04732CA8F067}"/>
                </a:ext>
              </a:extLst>
            </p:cNvPr>
            <p:cNvSpPr/>
            <p:nvPr/>
          </p:nvSpPr>
          <p:spPr>
            <a:xfrm flipH="1">
              <a:off x="2026063" y="2930075"/>
              <a:ext cx="64600" cy="36875"/>
            </a:xfrm>
            <a:custGeom>
              <a:avLst/>
              <a:gdLst/>
              <a:ahLst/>
              <a:cxnLst/>
              <a:rect l="l" t="t" r="r" b="b"/>
              <a:pathLst>
                <a:path w="2584" h="1475" extrusionOk="0">
                  <a:moveTo>
                    <a:pt x="1246" y="0"/>
                  </a:moveTo>
                  <a:cubicBezTo>
                    <a:pt x="881" y="0"/>
                    <a:pt x="456" y="244"/>
                    <a:pt x="213" y="547"/>
                  </a:cubicBezTo>
                  <a:cubicBezTo>
                    <a:pt x="122" y="608"/>
                    <a:pt x="61" y="699"/>
                    <a:pt x="61" y="730"/>
                  </a:cubicBezTo>
                  <a:cubicBezTo>
                    <a:pt x="0" y="882"/>
                    <a:pt x="182" y="1034"/>
                    <a:pt x="304" y="1095"/>
                  </a:cubicBezTo>
                  <a:cubicBezTo>
                    <a:pt x="486" y="1307"/>
                    <a:pt x="790" y="1399"/>
                    <a:pt x="1064" y="1459"/>
                  </a:cubicBezTo>
                  <a:cubicBezTo>
                    <a:pt x="1133" y="1470"/>
                    <a:pt x="1201" y="1475"/>
                    <a:pt x="1268" y="1475"/>
                  </a:cubicBezTo>
                  <a:cubicBezTo>
                    <a:pt x="1584" y="1475"/>
                    <a:pt x="1877" y="1361"/>
                    <a:pt x="2128" y="1186"/>
                  </a:cubicBezTo>
                  <a:cubicBezTo>
                    <a:pt x="2249" y="1095"/>
                    <a:pt x="2584" y="851"/>
                    <a:pt x="2553" y="639"/>
                  </a:cubicBezTo>
                  <a:cubicBezTo>
                    <a:pt x="2492" y="456"/>
                    <a:pt x="2280" y="274"/>
                    <a:pt x="2097" y="183"/>
                  </a:cubicBezTo>
                  <a:cubicBezTo>
                    <a:pt x="1824" y="31"/>
                    <a:pt x="1550" y="0"/>
                    <a:pt x="12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3" name="Google Shape;23173;p77">
              <a:extLst>
                <a:ext uri="{FF2B5EF4-FFF2-40B4-BE49-F238E27FC236}">
                  <a16:creationId xmlns:a16="http://schemas.microsoft.com/office/drawing/2014/main" id="{CDCEB157-E8F1-A4D7-A3DD-ABA565E6E73D}"/>
                </a:ext>
              </a:extLst>
            </p:cNvPr>
            <p:cNvSpPr/>
            <p:nvPr/>
          </p:nvSpPr>
          <p:spPr>
            <a:xfrm flipH="1">
              <a:off x="2032888" y="2891025"/>
              <a:ext cx="72225" cy="56650"/>
            </a:xfrm>
            <a:custGeom>
              <a:avLst/>
              <a:gdLst/>
              <a:ahLst/>
              <a:cxnLst/>
              <a:rect l="l" t="t" r="r" b="b"/>
              <a:pathLst>
                <a:path w="2889" h="2266" extrusionOk="0">
                  <a:moveTo>
                    <a:pt x="566" y="0"/>
                  </a:moveTo>
                  <a:cubicBezTo>
                    <a:pt x="433" y="0"/>
                    <a:pt x="219" y="28"/>
                    <a:pt x="152" y="73"/>
                  </a:cubicBezTo>
                  <a:cubicBezTo>
                    <a:pt x="0" y="772"/>
                    <a:pt x="396" y="1502"/>
                    <a:pt x="912" y="1866"/>
                  </a:cubicBezTo>
                  <a:cubicBezTo>
                    <a:pt x="1246" y="2117"/>
                    <a:pt x="1657" y="2265"/>
                    <a:pt x="2050" y="2265"/>
                  </a:cubicBezTo>
                  <a:cubicBezTo>
                    <a:pt x="2086" y="2265"/>
                    <a:pt x="2123" y="2264"/>
                    <a:pt x="2159" y="2261"/>
                  </a:cubicBezTo>
                  <a:cubicBezTo>
                    <a:pt x="2311" y="2261"/>
                    <a:pt x="2463" y="2201"/>
                    <a:pt x="2645" y="2170"/>
                  </a:cubicBezTo>
                  <a:cubicBezTo>
                    <a:pt x="2675" y="2170"/>
                    <a:pt x="2827" y="2109"/>
                    <a:pt x="2827" y="2049"/>
                  </a:cubicBezTo>
                  <a:cubicBezTo>
                    <a:pt x="2888" y="1745"/>
                    <a:pt x="2827" y="1410"/>
                    <a:pt x="2675" y="1167"/>
                  </a:cubicBezTo>
                  <a:cubicBezTo>
                    <a:pt x="2432" y="742"/>
                    <a:pt x="2098" y="347"/>
                    <a:pt x="1611" y="164"/>
                  </a:cubicBezTo>
                  <a:cubicBezTo>
                    <a:pt x="1360" y="63"/>
                    <a:pt x="1087" y="4"/>
                    <a:pt x="828" y="4"/>
                  </a:cubicBezTo>
                  <a:cubicBezTo>
                    <a:pt x="774" y="4"/>
                    <a:pt x="721" y="7"/>
                    <a:pt x="669" y="12"/>
                  </a:cubicBezTo>
                  <a:cubicBezTo>
                    <a:pt x="653" y="4"/>
                    <a:pt x="615" y="0"/>
                    <a:pt x="5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4" name="Google Shape;23174;p77">
              <a:extLst>
                <a:ext uri="{FF2B5EF4-FFF2-40B4-BE49-F238E27FC236}">
                  <a16:creationId xmlns:a16="http://schemas.microsoft.com/office/drawing/2014/main" id="{BE052DF0-7721-5E2A-8CFF-0604FCEB292D}"/>
                </a:ext>
              </a:extLst>
            </p:cNvPr>
            <p:cNvSpPr/>
            <p:nvPr/>
          </p:nvSpPr>
          <p:spPr>
            <a:xfrm flipH="1">
              <a:off x="2013138" y="2863950"/>
              <a:ext cx="40300" cy="76025"/>
            </a:xfrm>
            <a:custGeom>
              <a:avLst/>
              <a:gdLst/>
              <a:ahLst/>
              <a:cxnLst/>
              <a:rect l="l" t="t" r="r" b="b"/>
              <a:pathLst>
                <a:path w="1612" h="3041" extrusionOk="0">
                  <a:moveTo>
                    <a:pt x="882" y="1"/>
                  </a:moveTo>
                  <a:lnTo>
                    <a:pt x="639" y="214"/>
                  </a:lnTo>
                  <a:cubicBezTo>
                    <a:pt x="0" y="1004"/>
                    <a:pt x="92" y="2341"/>
                    <a:pt x="943" y="3041"/>
                  </a:cubicBezTo>
                  <a:cubicBezTo>
                    <a:pt x="1399" y="2645"/>
                    <a:pt x="1611" y="2007"/>
                    <a:pt x="1581" y="1399"/>
                  </a:cubicBezTo>
                  <a:cubicBezTo>
                    <a:pt x="1551" y="852"/>
                    <a:pt x="1277" y="366"/>
                    <a:pt x="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5" name="Google Shape;23175;p77">
              <a:extLst>
                <a:ext uri="{FF2B5EF4-FFF2-40B4-BE49-F238E27FC236}">
                  <a16:creationId xmlns:a16="http://schemas.microsoft.com/office/drawing/2014/main" id="{A1BBADD0-AC70-1829-2063-FE08C2415B44}"/>
                </a:ext>
              </a:extLst>
            </p:cNvPr>
            <p:cNvSpPr/>
            <p:nvPr/>
          </p:nvSpPr>
          <p:spPr>
            <a:xfrm flipH="1">
              <a:off x="2475913" y="3458200"/>
              <a:ext cx="66150" cy="61075"/>
            </a:xfrm>
            <a:custGeom>
              <a:avLst/>
              <a:gdLst/>
              <a:ahLst/>
              <a:cxnLst/>
              <a:rect l="l" t="t" r="r" b="b"/>
              <a:pathLst>
                <a:path w="2646" h="2443" extrusionOk="0">
                  <a:moveTo>
                    <a:pt x="730" y="0"/>
                  </a:moveTo>
                  <a:cubicBezTo>
                    <a:pt x="578" y="0"/>
                    <a:pt x="275" y="0"/>
                    <a:pt x="153" y="152"/>
                  </a:cubicBezTo>
                  <a:cubicBezTo>
                    <a:pt x="1" y="304"/>
                    <a:pt x="92" y="639"/>
                    <a:pt x="92" y="851"/>
                  </a:cubicBezTo>
                  <a:cubicBezTo>
                    <a:pt x="123" y="1186"/>
                    <a:pt x="305" y="1520"/>
                    <a:pt x="548" y="1824"/>
                  </a:cubicBezTo>
                  <a:cubicBezTo>
                    <a:pt x="852" y="2219"/>
                    <a:pt x="1338" y="2402"/>
                    <a:pt x="1794" y="2432"/>
                  </a:cubicBezTo>
                  <a:cubicBezTo>
                    <a:pt x="1834" y="2438"/>
                    <a:pt x="1884" y="2442"/>
                    <a:pt x="1940" y="2442"/>
                  </a:cubicBezTo>
                  <a:cubicBezTo>
                    <a:pt x="2143" y="2442"/>
                    <a:pt x="2415" y="2393"/>
                    <a:pt x="2463" y="2250"/>
                  </a:cubicBezTo>
                  <a:cubicBezTo>
                    <a:pt x="2554" y="2098"/>
                    <a:pt x="2554" y="1976"/>
                    <a:pt x="2554" y="1824"/>
                  </a:cubicBezTo>
                  <a:cubicBezTo>
                    <a:pt x="2645" y="1216"/>
                    <a:pt x="2220" y="578"/>
                    <a:pt x="1764" y="304"/>
                  </a:cubicBezTo>
                  <a:cubicBezTo>
                    <a:pt x="1460" y="122"/>
                    <a:pt x="1065" y="0"/>
                    <a:pt x="7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6" name="Google Shape;23176;p77">
              <a:extLst>
                <a:ext uri="{FF2B5EF4-FFF2-40B4-BE49-F238E27FC236}">
                  <a16:creationId xmlns:a16="http://schemas.microsoft.com/office/drawing/2014/main" id="{7DFE72AD-99F9-DC30-D3CB-BD22B07936ED}"/>
                </a:ext>
              </a:extLst>
            </p:cNvPr>
            <p:cNvSpPr/>
            <p:nvPr/>
          </p:nvSpPr>
          <p:spPr>
            <a:xfrm flipH="1">
              <a:off x="2492638" y="3484200"/>
              <a:ext cx="97275" cy="61100"/>
            </a:xfrm>
            <a:custGeom>
              <a:avLst/>
              <a:gdLst/>
              <a:ahLst/>
              <a:cxnLst/>
              <a:rect l="l" t="t" r="r" b="b"/>
              <a:pathLst>
                <a:path w="3891" h="2444" extrusionOk="0">
                  <a:moveTo>
                    <a:pt x="1998" y="1"/>
                  </a:moveTo>
                  <a:cubicBezTo>
                    <a:pt x="1813" y="1"/>
                    <a:pt x="1631" y="19"/>
                    <a:pt x="1459" y="55"/>
                  </a:cubicBezTo>
                  <a:cubicBezTo>
                    <a:pt x="1064" y="146"/>
                    <a:pt x="608" y="389"/>
                    <a:pt x="304" y="754"/>
                  </a:cubicBezTo>
                  <a:cubicBezTo>
                    <a:pt x="152" y="936"/>
                    <a:pt x="0" y="1118"/>
                    <a:pt x="30" y="1362"/>
                  </a:cubicBezTo>
                  <a:cubicBezTo>
                    <a:pt x="61" y="1666"/>
                    <a:pt x="456" y="1939"/>
                    <a:pt x="669" y="2091"/>
                  </a:cubicBezTo>
                  <a:cubicBezTo>
                    <a:pt x="1037" y="2336"/>
                    <a:pt x="1504" y="2443"/>
                    <a:pt x="1974" y="2443"/>
                  </a:cubicBezTo>
                  <a:cubicBezTo>
                    <a:pt x="2087" y="2443"/>
                    <a:pt x="2199" y="2437"/>
                    <a:pt x="2310" y="2425"/>
                  </a:cubicBezTo>
                  <a:cubicBezTo>
                    <a:pt x="2766" y="2334"/>
                    <a:pt x="3131" y="2121"/>
                    <a:pt x="3496" y="1848"/>
                  </a:cubicBezTo>
                  <a:cubicBezTo>
                    <a:pt x="3678" y="1696"/>
                    <a:pt x="3891" y="1392"/>
                    <a:pt x="3891" y="1118"/>
                  </a:cubicBezTo>
                  <a:cubicBezTo>
                    <a:pt x="3891" y="1118"/>
                    <a:pt x="3891" y="1058"/>
                    <a:pt x="3860" y="997"/>
                  </a:cubicBezTo>
                  <a:cubicBezTo>
                    <a:pt x="3567" y="312"/>
                    <a:pt x="2761" y="1"/>
                    <a:pt x="19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7" name="Google Shape;23177;p77">
              <a:extLst>
                <a:ext uri="{FF2B5EF4-FFF2-40B4-BE49-F238E27FC236}">
                  <a16:creationId xmlns:a16="http://schemas.microsoft.com/office/drawing/2014/main" id="{CE17DAAC-09A0-C6F0-EDD4-7A3586D0DDA7}"/>
                </a:ext>
              </a:extLst>
            </p:cNvPr>
            <p:cNvSpPr/>
            <p:nvPr/>
          </p:nvSpPr>
          <p:spPr>
            <a:xfrm flipH="1">
              <a:off x="2486563" y="3511750"/>
              <a:ext cx="67650" cy="87275"/>
            </a:xfrm>
            <a:custGeom>
              <a:avLst/>
              <a:gdLst/>
              <a:ahLst/>
              <a:cxnLst/>
              <a:rect l="l" t="t" r="r" b="b"/>
              <a:pathLst>
                <a:path w="2706" h="3491" extrusionOk="0">
                  <a:moveTo>
                    <a:pt x="1993" y="1"/>
                  </a:moveTo>
                  <a:cubicBezTo>
                    <a:pt x="1687" y="1"/>
                    <a:pt x="1375" y="109"/>
                    <a:pt x="1125" y="260"/>
                  </a:cubicBezTo>
                  <a:cubicBezTo>
                    <a:pt x="669" y="533"/>
                    <a:pt x="335" y="928"/>
                    <a:pt x="153" y="1445"/>
                  </a:cubicBezTo>
                  <a:cubicBezTo>
                    <a:pt x="1" y="1840"/>
                    <a:pt x="1" y="2357"/>
                    <a:pt x="61" y="2752"/>
                  </a:cubicBezTo>
                  <a:cubicBezTo>
                    <a:pt x="122" y="2995"/>
                    <a:pt x="274" y="3360"/>
                    <a:pt x="487" y="3451"/>
                  </a:cubicBezTo>
                  <a:cubicBezTo>
                    <a:pt x="575" y="3478"/>
                    <a:pt x="665" y="3490"/>
                    <a:pt x="756" y="3490"/>
                  </a:cubicBezTo>
                  <a:cubicBezTo>
                    <a:pt x="1385" y="3490"/>
                    <a:pt x="2049" y="2896"/>
                    <a:pt x="2341" y="2418"/>
                  </a:cubicBezTo>
                  <a:cubicBezTo>
                    <a:pt x="2584" y="2083"/>
                    <a:pt x="2706" y="1627"/>
                    <a:pt x="2706" y="1202"/>
                  </a:cubicBezTo>
                  <a:cubicBezTo>
                    <a:pt x="2706" y="1080"/>
                    <a:pt x="2706" y="989"/>
                    <a:pt x="2645" y="867"/>
                  </a:cubicBezTo>
                  <a:cubicBezTo>
                    <a:pt x="2615" y="624"/>
                    <a:pt x="2523" y="108"/>
                    <a:pt x="2189" y="16"/>
                  </a:cubicBezTo>
                  <a:cubicBezTo>
                    <a:pt x="2125" y="6"/>
                    <a:pt x="2059" y="1"/>
                    <a:pt x="19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8" name="Google Shape;23178;p77">
              <a:extLst>
                <a:ext uri="{FF2B5EF4-FFF2-40B4-BE49-F238E27FC236}">
                  <a16:creationId xmlns:a16="http://schemas.microsoft.com/office/drawing/2014/main" id="{51217A50-4E8C-4F02-4F28-BF7C9B69D5A0}"/>
                </a:ext>
              </a:extLst>
            </p:cNvPr>
            <p:cNvSpPr/>
            <p:nvPr/>
          </p:nvSpPr>
          <p:spPr>
            <a:xfrm flipH="1">
              <a:off x="2220588" y="3502900"/>
              <a:ext cx="122375" cy="90375"/>
            </a:xfrm>
            <a:custGeom>
              <a:avLst/>
              <a:gdLst/>
              <a:ahLst/>
              <a:cxnLst/>
              <a:rect l="l" t="t" r="r" b="b"/>
              <a:pathLst>
                <a:path w="4895" h="3615" extrusionOk="0">
                  <a:moveTo>
                    <a:pt x="3078" y="1"/>
                  </a:moveTo>
                  <a:cubicBezTo>
                    <a:pt x="2879" y="1"/>
                    <a:pt x="2686" y="18"/>
                    <a:pt x="2493" y="36"/>
                  </a:cubicBezTo>
                  <a:cubicBezTo>
                    <a:pt x="2159" y="158"/>
                    <a:pt x="1794" y="310"/>
                    <a:pt x="1460" y="492"/>
                  </a:cubicBezTo>
                  <a:cubicBezTo>
                    <a:pt x="973" y="766"/>
                    <a:pt x="487" y="1343"/>
                    <a:pt x="274" y="1860"/>
                  </a:cubicBezTo>
                  <a:cubicBezTo>
                    <a:pt x="153" y="2255"/>
                    <a:pt x="1" y="2772"/>
                    <a:pt x="213" y="3106"/>
                  </a:cubicBezTo>
                  <a:cubicBezTo>
                    <a:pt x="396" y="3380"/>
                    <a:pt x="821" y="3501"/>
                    <a:pt x="1095" y="3532"/>
                  </a:cubicBezTo>
                  <a:cubicBezTo>
                    <a:pt x="1296" y="3587"/>
                    <a:pt x="1521" y="3614"/>
                    <a:pt x="1752" y="3614"/>
                  </a:cubicBezTo>
                  <a:cubicBezTo>
                    <a:pt x="2153" y="3614"/>
                    <a:pt x="2572" y="3534"/>
                    <a:pt x="2919" y="3380"/>
                  </a:cubicBezTo>
                  <a:cubicBezTo>
                    <a:pt x="3587" y="3076"/>
                    <a:pt x="4074" y="2589"/>
                    <a:pt x="4469" y="1951"/>
                  </a:cubicBezTo>
                  <a:cubicBezTo>
                    <a:pt x="4651" y="1586"/>
                    <a:pt x="4894" y="978"/>
                    <a:pt x="4651" y="614"/>
                  </a:cubicBezTo>
                  <a:cubicBezTo>
                    <a:pt x="4438" y="218"/>
                    <a:pt x="3891" y="66"/>
                    <a:pt x="3527" y="36"/>
                  </a:cubicBezTo>
                  <a:cubicBezTo>
                    <a:pt x="3372" y="10"/>
                    <a:pt x="3224" y="1"/>
                    <a:pt x="30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29" name="Google Shape;23179;p77">
              <a:extLst>
                <a:ext uri="{FF2B5EF4-FFF2-40B4-BE49-F238E27FC236}">
                  <a16:creationId xmlns:a16="http://schemas.microsoft.com/office/drawing/2014/main" id="{FBC9541D-4AFC-F2CC-5205-241283612EFC}"/>
                </a:ext>
              </a:extLst>
            </p:cNvPr>
            <p:cNvSpPr/>
            <p:nvPr/>
          </p:nvSpPr>
          <p:spPr>
            <a:xfrm flipH="1">
              <a:off x="2147638" y="2956725"/>
              <a:ext cx="126175" cy="86550"/>
            </a:xfrm>
            <a:custGeom>
              <a:avLst/>
              <a:gdLst/>
              <a:ahLst/>
              <a:cxnLst/>
              <a:rect l="l" t="t" r="r" b="b"/>
              <a:pathLst>
                <a:path w="5047" h="3462" extrusionOk="0">
                  <a:moveTo>
                    <a:pt x="2076" y="0"/>
                  </a:moveTo>
                  <a:cubicBezTo>
                    <a:pt x="1716" y="0"/>
                    <a:pt x="1353" y="62"/>
                    <a:pt x="1064" y="181"/>
                  </a:cubicBezTo>
                  <a:cubicBezTo>
                    <a:pt x="669" y="333"/>
                    <a:pt x="183" y="576"/>
                    <a:pt x="61" y="1001"/>
                  </a:cubicBezTo>
                  <a:cubicBezTo>
                    <a:pt x="1" y="1305"/>
                    <a:pt x="213" y="1670"/>
                    <a:pt x="335" y="1944"/>
                  </a:cubicBezTo>
                  <a:cubicBezTo>
                    <a:pt x="609" y="2430"/>
                    <a:pt x="1186" y="2916"/>
                    <a:pt x="1703" y="3190"/>
                  </a:cubicBezTo>
                  <a:cubicBezTo>
                    <a:pt x="2136" y="3378"/>
                    <a:pt x="2569" y="3461"/>
                    <a:pt x="3009" y="3461"/>
                  </a:cubicBezTo>
                  <a:cubicBezTo>
                    <a:pt x="3280" y="3461"/>
                    <a:pt x="3553" y="3430"/>
                    <a:pt x="3831" y="3372"/>
                  </a:cubicBezTo>
                  <a:cubicBezTo>
                    <a:pt x="4226" y="3311"/>
                    <a:pt x="4834" y="3038"/>
                    <a:pt x="4925" y="2673"/>
                  </a:cubicBezTo>
                  <a:cubicBezTo>
                    <a:pt x="5046" y="2247"/>
                    <a:pt x="4834" y="1761"/>
                    <a:pt x="4590" y="1457"/>
                  </a:cubicBezTo>
                  <a:cubicBezTo>
                    <a:pt x="4408" y="1153"/>
                    <a:pt x="4165" y="910"/>
                    <a:pt x="3922" y="697"/>
                  </a:cubicBezTo>
                  <a:cubicBezTo>
                    <a:pt x="3587" y="424"/>
                    <a:pt x="3253" y="241"/>
                    <a:pt x="2888" y="120"/>
                  </a:cubicBezTo>
                  <a:cubicBezTo>
                    <a:pt x="2646" y="39"/>
                    <a:pt x="2362" y="0"/>
                    <a:pt x="2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0" name="Google Shape;23180;p77">
              <a:extLst>
                <a:ext uri="{FF2B5EF4-FFF2-40B4-BE49-F238E27FC236}">
                  <a16:creationId xmlns:a16="http://schemas.microsoft.com/office/drawing/2014/main" id="{78EB1B6B-CE53-C37F-1AC6-0F67E119987E}"/>
                </a:ext>
              </a:extLst>
            </p:cNvPr>
            <p:cNvSpPr/>
            <p:nvPr/>
          </p:nvSpPr>
          <p:spPr>
            <a:xfrm flipH="1">
              <a:off x="2144613" y="3004150"/>
              <a:ext cx="126150" cy="87825"/>
            </a:xfrm>
            <a:custGeom>
              <a:avLst/>
              <a:gdLst/>
              <a:ahLst/>
              <a:cxnLst/>
              <a:rect l="l" t="t" r="r" b="b"/>
              <a:pathLst>
                <a:path w="5046" h="3513" extrusionOk="0">
                  <a:moveTo>
                    <a:pt x="3097" y="0"/>
                  </a:moveTo>
                  <a:cubicBezTo>
                    <a:pt x="2969" y="0"/>
                    <a:pt x="2840" y="13"/>
                    <a:pt x="2705" y="47"/>
                  </a:cubicBezTo>
                  <a:cubicBezTo>
                    <a:pt x="2341" y="77"/>
                    <a:pt x="1946" y="199"/>
                    <a:pt x="1581" y="350"/>
                  </a:cubicBezTo>
                  <a:cubicBezTo>
                    <a:pt x="1094" y="563"/>
                    <a:pt x="547" y="1141"/>
                    <a:pt x="335" y="1627"/>
                  </a:cubicBezTo>
                  <a:cubicBezTo>
                    <a:pt x="183" y="1992"/>
                    <a:pt x="0" y="2509"/>
                    <a:pt x="183" y="2904"/>
                  </a:cubicBezTo>
                  <a:cubicBezTo>
                    <a:pt x="335" y="3147"/>
                    <a:pt x="760" y="3299"/>
                    <a:pt x="1064" y="3390"/>
                  </a:cubicBezTo>
                  <a:cubicBezTo>
                    <a:pt x="1315" y="3474"/>
                    <a:pt x="1604" y="3513"/>
                    <a:pt x="1894" y="3513"/>
                  </a:cubicBezTo>
                  <a:cubicBezTo>
                    <a:pt x="2236" y="3513"/>
                    <a:pt x="2578" y="3458"/>
                    <a:pt x="2857" y="3360"/>
                  </a:cubicBezTo>
                  <a:cubicBezTo>
                    <a:pt x="3587" y="3086"/>
                    <a:pt x="4104" y="2630"/>
                    <a:pt x="4529" y="2022"/>
                  </a:cubicBezTo>
                  <a:cubicBezTo>
                    <a:pt x="4772" y="1718"/>
                    <a:pt x="5046" y="1110"/>
                    <a:pt x="4833" y="715"/>
                  </a:cubicBezTo>
                  <a:cubicBezTo>
                    <a:pt x="4651" y="350"/>
                    <a:pt x="4134" y="168"/>
                    <a:pt x="3739" y="77"/>
                  </a:cubicBezTo>
                  <a:cubicBezTo>
                    <a:pt x="3527" y="38"/>
                    <a:pt x="3316" y="0"/>
                    <a:pt x="30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1" name="Google Shape;23181;p77">
              <a:extLst>
                <a:ext uri="{FF2B5EF4-FFF2-40B4-BE49-F238E27FC236}">
                  <a16:creationId xmlns:a16="http://schemas.microsoft.com/office/drawing/2014/main" id="{048F2A0F-3E60-B059-E114-9AFE7DC9F1CA}"/>
                </a:ext>
              </a:extLst>
            </p:cNvPr>
            <p:cNvSpPr/>
            <p:nvPr/>
          </p:nvSpPr>
          <p:spPr>
            <a:xfrm flipH="1">
              <a:off x="2129413" y="2902025"/>
              <a:ext cx="88175" cy="121825"/>
            </a:xfrm>
            <a:custGeom>
              <a:avLst/>
              <a:gdLst/>
              <a:ahLst/>
              <a:cxnLst/>
              <a:rect l="l" t="t" r="r" b="b"/>
              <a:pathLst>
                <a:path w="3527" h="4873" extrusionOk="0">
                  <a:moveTo>
                    <a:pt x="1072" y="1"/>
                  </a:moveTo>
                  <a:cubicBezTo>
                    <a:pt x="942" y="1"/>
                    <a:pt x="816" y="27"/>
                    <a:pt x="700" y="89"/>
                  </a:cubicBezTo>
                  <a:cubicBezTo>
                    <a:pt x="396" y="241"/>
                    <a:pt x="305" y="666"/>
                    <a:pt x="183" y="940"/>
                  </a:cubicBezTo>
                  <a:cubicBezTo>
                    <a:pt x="1" y="1457"/>
                    <a:pt x="1" y="2217"/>
                    <a:pt x="153" y="2764"/>
                  </a:cubicBezTo>
                  <a:cubicBezTo>
                    <a:pt x="366" y="3493"/>
                    <a:pt x="791" y="4010"/>
                    <a:pt x="1399" y="4466"/>
                  </a:cubicBezTo>
                  <a:cubicBezTo>
                    <a:pt x="1631" y="4651"/>
                    <a:pt x="2022" y="4872"/>
                    <a:pt x="2370" y="4872"/>
                  </a:cubicBezTo>
                  <a:cubicBezTo>
                    <a:pt x="2478" y="4872"/>
                    <a:pt x="2582" y="4851"/>
                    <a:pt x="2676" y="4800"/>
                  </a:cubicBezTo>
                  <a:cubicBezTo>
                    <a:pt x="3071" y="4648"/>
                    <a:pt x="3284" y="4132"/>
                    <a:pt x="3405" y="3736"/>
                  </a:cubicBezTo>
                  <a:cubicBezTo>
                    <a:pt x="3527" y="3402"/>
                    <a:pt x="3527" y="3068"/>
                    <a:pt x="3527" y="2733"/>
                  </a:cubicBezTo>
                  <a:cubicBezTo>
                    <a:pt x="3496" y="2338"/>
                    <a:pt x="3375" y="1973"/>
                    <a:pt x="3223" y="1609"/>
                  </a:cubicBezTo>
                  <a:cubicBezTo>
                    <a:pt x="2980" y="1092"/>
                    <a:pt x="2493" y="545"/>
                    <a:pt x="1977" y="302"/>
                  </a:cubicBezTo>
                  <a:cubicBezTo>
                    <a:pt x="1719" y="151"/>
                    <a:pt x="1385" y="1"/>
                    <a:pt x="10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2" name="Google Shape;23182;p77">
              <a:extLst>
                <a:ext uri="{FF2B5EF4-FFF2-40B4-BE49-F238E27FC236}">
                  <a16:creationId xmlns:a16="http://schemas.microsoft.com/office/drawing/2014/main" id="{FCB6C19D-290A-3356-080C-7A0CAFD55EC9}"/>
                </a:ext>
              </a:extLst>
            </p:cNvPr>
            <p:cNvSpPr/>
            <p:nvPr/>
          </p:nvSpPr>
          <p:spPr>
            <a:xfrm flipH="1">
              <a:off x="1627113" y="2944175"/>
              <a:ext cx="73725" cy="74975"/>
            </a:xfrm>
            <a:custGeom>
              <a:avLst/>
              <a:gdLst/>
              <a:ahLst/>
              <a:cxnLst/>
              <a:rect l="l" t="t" r="r" b="b"/>
              <a:pathLst>
                <a:path w="2949" h="2999" extrusionOk="0">
                  <a:moveTo>
                    <a:pt x="770" y="0"/>
                  </a:moveTo>
                  <a:cubicBezTo>
                    <a:pt x="538" y="0"/>
                    <a:pt x="287" y="47"/>
                    <a:pt x="152" y="227"/>
                  </a:cubicBezTo>
                  <a:cubicBezTo>
                    <a:pt x="0" y="439"/>
                    <a:pt x="30" y="743"/>
                    <a:pt x="30" y="926"/>
                  </a:cubicBezTo>
                  <a:cubicBezTo>
                    <a:pt x="61" y="1351"/>
                    <a:pt x="243" y="1838"/>
                    <a:pt x="517" y="2142"/>
                  </a:cubicBezTo>
                  <a:cubicBezTo>
                    <a:pt x="851" y="2567"/>
                    <a:pt x="1307" y="2780"/>
                    <a:pt x="1824" y="2932"/>
                  </a:cubicBezTo>
                  <a:cubicBezTo>
                    <a:pt x="1928" y="2971"/>
                    <a:pt x="2071" y="2999"/>
                    <a:pt x="2220" y="2999"/>
                  </a:cubicBezTo>
                  <a:cubicBezTo>
                    <a:pt x="2419" y="2999"/>
                    <a:pt x="2627" y="2949"/>
                    <a:pt x="2766" y="2810"/>
                  </a:cubicBezTo>
                  <a:cubicBezTo>
                    <a:pt x="2948" y="2598"/>
                    <a:pt x="2948" y="2202"/>
                    <a:pt x="2918" y="1898"/>
                  </a:cubicBezTo>
                  <a:cubicBezTo>
                    <a:pt x="2857" y="1655"/>
                    <a:pt x="2796" y="1412"/>
                    <a:pt x="2675" y="1230"/>
                  </a:cubicBezTo>
                  <a:cubicBezTo>
                    <a:pt x="2584" y="956"/>
                    <a:pt x="2432" y="743"/>
                    <a:pt x="2188" y="531"/>
                  </a:cubicBezTo>
                  <a:cubicBezTo>
                    <a:pt x="1885" y="287"/>
                    <a:pt x="1398" y="44"/>
                    <a:pt x="1003" y="14"/>
                  </a:cubicBezTo>
                  <a:cubicBezTo>
                    <a:pt x="932" y="6"/>
                    <a:pt x="852" y="0"/>
                    <a:pt x="7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3" name="Google Shape;23183;p77">
              <a:extLst>
                <a:ext uri="{FF2B5EF4-FFF2-40B4-BE49-F238E27FC236}">
                  <a16:creationId xmlns:a16="http://schemas.microsoft.com/office/drawing/2014/main" id="{246780EF-4745-3C7C-59ED-7015F2608EC3}"/>
                </a:ext>
              </a:extLst>
            </p:cNvPr>
            <p:cNvSpPr/>
            <p:nvPr/>
          </p:nvSpPr>
          <p:spPr>
            <a:xfrm flipH="1">
              <a:off x="1630913" y="2983275"/>
              <a:ext cx="92725" cy="58425"/>
            </a:xfrm>
            <a:custGeom>
              <a:avLst/>
              <a:gdLst/>
              <a:ahLst/>
              <a:cxnLst/>
              <a:rect l="l" t="t" r="r" b="b"/>
              <a:pathLst>
                <a:path w="3709" h="2337" extrusionOk="0">
                  <a:moveTo>
                    <a:pt x="1702" y="0"/>
                  </a:moveTo>
                  <a:cubicBezTo>
                    <a:pt x="1277" y="0"/>
                    <a:pt x="790" y="182"/>
                    <a:pt x="486" y="456"/>
                  </a:cubicBezTo>
                  <a:cubicBezTo>
                    <a:pt x="243" y="638"/>
                    <a:pt x="0" y="912"/>
                    <a:pt x="0" y="1216"/>
                  </a:cubicBezTo>
                  <a:cubicBezTo>
                    <a:pt x="0" y="1459"/>
                    <a:pt x="243" y="1672"/>
                    <a:pt x="395" y="1793"/>
                  </a:cubicBezTo>
                  <a:cubicBezTo>
                    <a:pt x="699" y="2097"/>
                    <a:pt x="1216" y="2280"/>
                    <a:pt x="1611" y="2310"/>
                  </a:cubicBezTo>
                  <a:cubicBezTo>
                    <a:pt x="1719" y="2328"/>
                    <a:pt x="1825" y="2337"/>
                    <a:pt x="1928" y="2337"/>
                  </a:cubicBezTo>
                  <a:cubicBezTo>
                    <a:pt x="2349" y="2337"/>
                    <a:pt x="2734" y="2195"/>
                    <a:pt x="3100" y="1976"/>
                  </a:cubicBezTo>
                  <a:cubicBezTo>
                    <a:pt x="3344" y="1824"/>
                    <a:pt x="3708" y="1520"/>
                    <a:pt x="3708" y="1216"/>
                  </a:cubicBezTo>
                  <a:cubicBezTo>
                    <a:pt x="3708" y="912"/>
                    <a:pt x="3404" y="608"/>
                    <a:pt x="3222" y="456"/>
                  </a:cubicBezTo>
                  <a:cubicBezTo>
                    <a:pt x="3040" y="304"/>
                    <a:pt x="2797" y="182"/>
                    <a:pt x="2584" y="122"/>
                  </a:cubicBezTo>
                  <a:cubicBezTo>
                    <a:pt x="2280" y="30"/>
                    <a:pt x="1976" y="0"/>
                    <a:pt x="17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4" name="Google Shape;23184;p77">
              <a:extLst>
                <a:ext uri="{FF2B5EF4-FFF2-40B4-BE49-F238E27FC236}">
                  <a16:creationId xmlns:a16="http://schemas.microsoft.com/office/drawing/2014/main" id="{25843FBE-A111-18F0-5E25-35C5D9A23BBD}"/>
                </a:ext>
              </a:extLst>
            </p:cNvPr>
            <p:cNvSpPr/>
            <p:nvPr/>
          </p:nvSpPr>
          <p:spPr>
            <a:xfrm flipH="1">
              <a:off x="1597488" y="2922475"/>
              <a:ext cx="62325" cy="91975"/>
            </a:xfrm>
            <a:custGeom>
              <a:avLst/>
              <a:gdLst/>
              <a:ahLst/>
              <a:cxnLst/>
              <a:rect l="l" t="t" r="r" b="b"/>
              <a:pathLst>
                <a:path w="2493" h="3679" extrusionOk="0">
                  <a:moveTo>
                    <a:pt x="1307" y="0"/>
                  </a:moveTo>
                  <a:cubicBezTo>
                    <a:pt x="1064" y="0"/>
                    <a:pt x="851" y="244"/>
                    <a:pt x="699" y="396"/>
                  </a:cubicBezTo>
                  <a:cubicBezTo>
                    <a:pt x="396" y="700"/>
                    <a:pt x="183" y="1155"/>
                    <a:pt x="92" y="1551"/>
                  </a:cubicBezTo>
                  <a:cubicBezTo>
                    <a:pt x="0" y="2098"/>
                    <a:pt x="122" y="2584"/>
                    <a:pt x="365" y="3040"/>
                  </a:cubicBezTo>
                  <a:cubicBezTo>
                    <a:pt x="456" y="3314"/>
                    <a:pt x="791" y="3648"/>
                    <a:pt x="1064" y="3678"/>
                  </a:cubicBezTo>
                  <a:cubicBezTo>
                    <a:pt x="1368" y="3678"/>
                    <a:pt x="1703" y="3435"/>
                    <a:pt x="1885" y="3222"/>
                  </a:cubicBezTo>
                  <a:cubicBezTo>
                    <a:pt x="2037" y="3040"/>
                    <a:pt x="2189" y="2858"/>
                    <a:pt x="2250" y="2614"/>
                  </a:cubicBezTo>
                  <a:cubicBezTo>
                    <a:pt x="2371" y="2310"/>
                    <a:pt x="2462" y="2067"/>
                    <a:pt x="2462" y="1794"/>
                  </a:cubicBezTo>
                  <a:cubicBezTo>
                    <a:pt x="2493" y="1368"/>
                    <a:pt x="2310" y="882"/>
                    <a:pt x="2067" y="548"/>
                  </a:cubicBezTo>
                  <a:cubicBezTo>
                    <a:pt x="1915" y="304"/>
                    <a:pt x="1642" y="0"/>
                    <a:pt x="1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5" name="Google Shape;23185;p77">
              <a:extLst>
                <a:ext uri="{FF2B5EF4-FFF2-40B4-BE49-F238E27FC236}">
                  <a16:creationId xmlns:a16="http://schemas.microsoft.com/office/drawing/2014/main" id="{EAB0C589-45B4-8A6D-6D50-F24C0B6ACCFE}"/>
                </a:ext>
              </a:extLst>
            </p:cNvPr>
            <p:cNvSpPr/>
            <p:nvPr/>
          </p:nvSpPr>
          <p:spPr>
            <a:xfrm flipH="1">
              <a:off x="1480463" y="3315475"/>
              <a:ext cx="37250" cy="51725"/>
            </a:xfrm>
            <a:custGeom>
              <a:avLst/>
              <a:gdLst/>
              <a:ahLst/>
              <a:cxnLst/>
              <a:rect l="l" t="t" r="r" b="b"/>
              <a:pathLst>
                <a:path w="1490" h="2069" extrusionOk="0">
                  <a:moveTo>
                    <a:pt x="347" y="1"/>
                  </a:moveTo>
                  <a:cubicBezTo>
                    <a:pt x="289" y="1"/>
                    <a:pt x="234" y="8"/>
                    <a:pt x="183" y="25"/>
                  </a:cubicBezTo>
                  <a:cubicBezTo>
                    <a:pt x="183" y="25"/>
                    <a:pt x="122" y="56"/>
                    <a:pt x="0" y="86"/>
                  </a:cubicBezTo>
                  <a:cubicBezTo>
                    <a:pt x="0" y="147"/>
                    <a:pt x="31" y="268"/>
                    <a:pt x="31" y="360"/>
                  </a:cubicBezTo>
                  <a:lnTo>
                    <a:pt x="31" y="390"/>
                  </a:lnTo>
                  <a:lnTo>
                    <a:pt x="31" y="420"/>
                  </a:lnTo>
                  <a:lnTo>
                    <a:pt x="31" y="512"/>
                  </a:lnTo>
                  <a:lnTo>
                    <a:pt x="31" y="572"/>
                  </a:lnTo>
                  <a:lnTo>
                    <a:pt x="31" y="633"/>
                  </a:lnTo>
                  <a:lnTo>
                    <a:pt x="31" y="664"/>
                  </a:lnTo>
                  <a:cubicBezTo>
                    <a:pt x="61" y="1028"/>
                    <a:pt x="183" y="1393"/>
                    <a:pt x="456" y="1636"/>
                  </a:cubicBezTo>
                  <a:cubicBezTo>
                    <a:pt x="608" y="1788"/>
                    <a:pt x="760" y="1910"/>
                    <a:pt x="943" y="2001"/>
                  </a:cubicBezTo>
                  <a:cubicBezTo>
                    <a:pt x="969" y="2001"/>
                    <a:pt x="1151" y="2068"/>
                    <a:pt x="1222" y="2068"/>
                  </a:cubicBezTo>
                  <a:cubicBezTo>
                    <a:pt x="1234" y="2068"/>
                    <a:pt x="1242" y="2066"/>
                    <a:pt x="1247" y="2062"/>
                  </a:cubicBezTo>
                  <a:cubicBezTo>
                    <a:pt x="1490" y="1788"/>
                    <a:pt x="1490" y="1424"/>
                    <a:pt x="1429" y="1120"/>
                  </a:cubicBezTo>
                  <a:cubicBezTo>
                    <a:pt x="1399" y="694"/>
                    <a:pt x="1155" y="329"/>
                    <a:pt x="791" y="117"/>
                  </a:cubicBezTo>
                  <a:cubicBezTo>
                    <a:pt x="659" y="51"/>
                    <a:pt x="496" y="1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6" name="Google Shape;23186;p77">
              <a:extLst>
                <a:ext uri="{FF2B5EF4-FFF2-40B4-BE49-F238E27FC236}">
                  <a16:creationId xmlns:a16="http://schemas.microsoft.com/office/drawing/2014/main" id="{99259666-DAD7-1C1F-EDF4-8EF3F7A7F976}"/>
                </a:ext>
              </a:extLst>
            </p:cNvPr>
            <p:cNvSpPr/>
            <p:nvPr/>
          </p:nvSpPr>
          <p:spPr>
            <a:xfrm flipH="1">
              <a:off x="1485013" y="3359950"/>
              <a:ext cx="50175" cy="29125"/>
            </a:xfrm>
            <a:custGeom>
              <a:avLst/>
              <a:gdLst/>
              <a:ahLst/>
              <a:cxnLst/>
              <a:rect l="l" t="t" r="r" b="b"/>
              <a:pathLst>
                <a:path w="2007" h="1165" extrusionOk="0">
                  <a:moveTo>
                    <a:pt x="956" y="1"/>
                  </a:moveTo>
                  <a:cubicBezTo>
                    <a:pt x="878" y="1"/>
                    <a:pt x="802" y="4"/>
                    <a:pt x="730" y="9"/>
                  </a:cubicBezTo>
                  <a:lnTo>
                    <a:pt x="699" y="9"/>
                  </a:lnTo>
                  <a:cubicBezTo>
                    <a:pt x="456" y="70"/>
                    <a:pt x="274" y="222"/>
                    <a:pt x="91" y="374"/>
                  </a:cubicBezTo>
                  <a:cubicBezTo>
                    <a:pt x="31" y="374"/>
                    <a:pt x="31" y="404"/>
                    <a:pt x="31" y="404"/>
                  </a:cubicBezTo>
                  <a:cubicBezTo>
                    <a:pt x="0" y="708"/>
                    <a:pt x="304" y="982"/>
                    <a:pt x="578" y="1073"/>
                  </a:cubicBezTo>
                  <a:cubicBezTo>
                    <a:pt x="720" y="1133"/>
                    <a:pt x="872" y="1164"/>
                    <a:pt x="1023" y="1164"/>
                  </a:cubicBezTo>
                  <a:cubicBezTo>
                    <a:pt x="1257" y="1164"/>
                    <a:pt x="1487" y="1088"/>
                    <a:pt x="1672" y="921"/>
                  </a:cubicBezTo>
                  <a:cubicBezTo>
                    <a:pt x="1763" y="860"/>
                    <a:pt x="2006" y="587"/>
                    <a:pt x="1946" y="435"/>
                  </a:cubicBezTo>
                  <a:cubicBezTo>
                    <a:pt x="1744" y="82"/>
                    <a:pt x="1333" y="1"/>
                    <a:pt x="9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7" name="Google Shape;23187;p77">
              <a:extLst>
                <a:ext uri="{FF2B5EF4-FFF2-40B4-BE49-F238E27FC236}">
                  <a16:creationId xmlns:a16="http://schemas.microsoft.com/office/drawing/2014/main" id="{7AA1B43B-49A9-98E1-6AFF-9A7B4E9222CC}"/>
                </a:ext>
              </a:extLst>
            </p:cNvPr>
            <p:cNvSpPr/>
            <p:nvPr/>
          </p:nvSpPr>
          <p:spPr>
            <a:xfrm flipH="1">
              <a:off x="1440938" y="3325225"/>
              <a:ext cx="39550" cy="49900"/>
            </a:xfrm>
            <a:custGeom>
              <a:avLst/>
              <a:gdLst/>
              <a:ahLst/>
              <a:cxnLst/>
              <a:rect l="l" t="t" r="r" b="b"/>
              <a:pathLst>
                <a:path w="1582" h="1996" extrusionOk="0">
                  <a:moveTo>
                    <a:pt x="1247" y="0"/>
                  </a:moveTo>
                  <a:cubicBezTo>
                    <a:pt x="1004" y="152"/>
                    <a:pt x="791" y="243"/>
                    <a:pt x="548" y="426"/>
                  </a:cubicBezTo>
                  <a:cubicBezTo>
                    <a:pt x="335" y="608"/>
                    <a:pt x="214" y="851"/>
                    <a:pt x="92" y="1094"/>
                  </a:cubicBezTo>
                  <a:cubicBezTo>
                    <a:pt x="31" y="1307"/>
                    <a:pt x="31" y="1489"/>
                    <a:pt x="1" y="1672"/>
                  </a:cubicBezTo>
                  <a:cubicBezTo>
                    <a:pt x="1" y="1702"/>
                    <a:pt x="1" y="1854"/>
                    <a:pt x="31" y="1915"/>
                  </a:cubicBezTo>
                  <a:cubicBezTo>
                    <a:pt x="124" y="1971"/>
                    <a:pt x="235" y="1995"/>
                    <a:pt x="350" y="1995"/>
                  </a:cubicBezTo>
                  <a:cubicBezTo>
                    <a:pt x="611" y="1995"/>
                    <a:pt x="896" y="1871"/>
                    <a:pt x="1065" y="1702"/>
                  </a:cubicBezTo>
                  <a:cubicBezTo>
                    <a:pt x="1308" y="1489"/>
                    <a:pt x="1429" y="1216"/>
                    <a:pt x="1521" y="882"/>
                  </a:cubicBezTo>
                  <a:cubicBezTo>
                    <a:pt x="1581" y="486"/>
                    <a:pt x="1460" y="243"/>
                    <a:pt x="1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8" name="Google Shape;23188;p77">
              <a:extLst>
                <a:ext uri="{FF2B5EF4-FFF2-40B4-BE49-F238E27FC236}">
                  <a16:creationId xmlns:a16="http://schemas.microsoft.com/office/drawing/2014/main" id="{E157D21E-D1EF-D8D0-9B51-B5D919080A25}"/>
                </a:ext>
              </a:extLst>
            </p:cNvPr>
            <p:cNvSpPr/>
            <p:nvPr/>
          </p:nvSpPr>
          <p:spPr>
            <a:xfrm flipH="1">
              <a:off x="1472088" y="3371575"/>
              <a:ext cx="48675" cy="71450"/>
            </a:xfrm>
            <a:custGeom>
              <a:avLst/>
              <a:gdLst/>
              <a:ahLst/>
              <a:cxnLst/>
              <a:rect l="l" t="t" r="r" b="b"/>
              <a:pathLst>
                <a:path w="1947" h="2858" extrusionOk="0">
                  <a:moveTo>
                    <a:pt x="1186" y="0"/>
                  </a:moveTo>
                  <a:cubicBezTo>
                    <a:pt x="1034" y="0"/>
                    <a:pt x="791" y="152"/>
                    <a:pt x="700" y="274"/>
                  </a:cubicBezTo>
                  <a:cubicBezTo>
                    <a:pt x="244" y="699"/>
                    <a:pt x="1" y="1338"/>
                    <a:pt x="183" y="1946"/>
                  </a:cubicBezTo>
                  <a:cubicBezTo>
                    <a:pt x="335" y="2371"/>
                    <a:pt x="700" y="2827"/>
                    <a:pt x="1156" y="2857"/>
                  </a:cubicBezTo>
                  <a:cubicBezTo>
                    <a:pt x="1247" y="2857"/>
                    <a:pt x="1460" y="2827"/>
                    <a:pt x="1460" y="2705"/>
                  </a:cubicBezTo>
                  <a:cubicBezTo>
                    <a:pt x="1551" y="2523"/>
                    <a:pt x="1673" y="2371"/>
                    <a:pt x="1764" y="2189"/>
                  </a:cubicBezTo>
                  <a:cubicBezTo>
                    <a:pt x="1855" y="1885"/>
                    <a:pt x="1946" y="1520"/>
                    <a:pt x="1885" y="1186"/>
                  </a:cubicBezTo>
                  <a:cubicBezTo>
                    <a:pt x="1855" y="882"/>
                    <a:pt x="1794" y="608"/>
                    <a:pt x="1673" y="304"/>
                  </a:cubicBezTo>
                  <a:cubicBezTo>
                    <a:pt x="1642" y="243"/>
                    <a:pt x="1551" y="91"/>
                    <a:pt x="1490" y="61"/>
                  </a:cubicBezTo>
                  <a:cubicBezTo>
                    <a:pt x="1399" y="0"/>
                    <a:pt x="1277" y="0"/>
                    <a:pt x="11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9" name="Google Shape;23189;p77">
              <a:extLst>
                <a:ext uri="{FF2B5EF4-FFF2-40B4-BE49-F238E27FC236}">
                  <a16:creationId xmlns:a16="http://schemas.microsoft.com/office/drawing/2014/main" id="{AB317A65-8382-0DB6-DF0D-23620E405BD8}"/>
                </a:ext>
              </a:extLst>
            </p:cNvPr>
            <p:cNvSpPr/>
            <p:nvPr/>
          </p:nvSpPr>
          <p:spPr>
            <a:xfrm flipH="1">
              <a:off x="1429538" y="3372750"/>
              <a:ext cx="56275" cy="43675"/>
            </a:xfrm>
            <a:custGeom>
              <a:avLst/>
              <a:gdLst/>
              <a:ahLst/>
              <a:cxnLst/>
              <a:rect l="l" t="t" r="r" b="b"/>
              <a:pathLst>
                <a:path w="2251" h="1747" extrusionOk="0">
                  <a:moveTo>
                    <a:pt x="357" y="1"/>
                  </a:moveTo>
                  <a:cubicBezTo>
                    <a:pt x="289" y="1"/>
                    <a:pt x="221" y="5"/>
                    <a:pt x="153" y="14"/>
                  </a:cubicBezTo>
                  <a:cubicBezTo>
                    <a:pt x="1" y="500"/>
                    <a:pt x="305" y="1169"/>
                    <a:pt x="730" y="1443"/>
                  </a:cubicBezTo>
                  <a:cubicBezTo>
                    <a:pt x="1010" y="1629"/>
                    <a:pt x="1336" y="1747"/>
                    <a:pt x="1658" y="1747"/>
                  </a:cubicBezTo>
                  <a:cubicBezTo>
                    <a:pt x="1861" y="1747"/>
                    <a:pt x="2062" y="1700"/>
                    <a:pt x="2250" y="1595"/>
                  </a:cubicBezTo>
                  <a:cubicBezTo>
                    <a:pt x="2068" y="1139"/>
                    <a:pt x="1886" y="652"/>
                    <a:pt x="1430" y="348"/>
                  </a:cubicBezTo>
                  <a:cubicBezTo>
                    <a:pt x="1119" y="141"/>
                    <a:pt x="743" y="1"/>
                    <a:pt x="3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0" name="Google Shape;23190;p77">
              <a:extLst>
                <a:ext uri="{FF2B5EF4-FFF2-40B4-BE49-F238E27FC236}">
                  <a16:creationId xmlns:a16="http://schemas.microsoft.com/office/drawing/2014/main" id="{6DA2272F-0948-EA21-645B-9138C0823737}"/>
                </a:ext>
              </a:extLst>
            </p:cNvPr>
            <p:cNvSpPr/>
            <p:nvPr/>
          </p:nvSpPr>
          <p:spPr>
            <a:xfrm flipH="1">
              <a:off x="1570113" y="3431975"/>
              <a:ext cx="99575" cy="63325"/>
            </a:xfrm>
            <a:custGeom>
              <a:avLst/>
              <a:gdLst/>
              <a:ahLst/>
              <a:cxnLst/>
              <a:rect l="l" t="t" r="r" b="b"/>
              <a:pathLst>
                <a:path w="3983" h="2533" extrusionOk="0">
                  <a:moveTo>
                    <a:pt x="1586" y="0"/>
                  </a:moveTo>
                  <a:cubicBezTo>
                    <a:pt x="1494" y="0"/>
                    <a:pt x="1401" y="5"/>
                    <a:pt x="1307" y="16"/>
                  </a:cubicBezTo>
                  <a:cubicBezTo>
                    <a:pt x="1216" y="46"/>
                    <a:pt x="1186" y="46"/>
                    <a:pt x="1125" y="46"/>
                  </a:cubicBezTo>
                  <a:cubicBezTo>
                    <a:pt x="760" y="168"/>
                    <a:pt x="0" y="411"/>
                    <a:pt x="31" y="928"/>
                  </a:cubicBezTo>
                  <a:cubicBezTo>
                    <a:pt x="61" y="1505"/>
                    <a:pt x="639" y="1992"/>
                    <a:pt x="1094" y="2265"/>
                  </a:cubicBezTo>
                  <a:cubicBezTo>
                    <a:pt x="1403" y="2448"/>
                    <a:pt x="1751" y="2533"/>
                    <a:pt x="2102" y="2533"/>
                  </a:cubicBezTo>
                  <a:cubicBezTo>
                    <a:pt x="2510" y="2533"/>
                    <a:pt x="2923" y="2417"/>
                    <a:pt x="3283" y="2204"/>
                  </a:cubicBezTo>
                  <a:cubicBezTo>
                    <a:pt x="3557" y="2052"/>
                    <a:pt x="3982" y="1657"/>
                    <a:pt x="3860" y="1292"/>
                  </a:cubicBezTo>
                  <a:cubicBezTo>
                    <a:pt x="3709" y="867"/>
                    <a:pt x="3253" y="533"/>
                    <a:pt x="2888" y="320"/>
                  </a:cubicBezTo>
                  <a:cubicBezTo>
                    <a:pt x="2460" y="118"/>
                    <a:pt x="2032" y="0"/>
                    <a:pt x="15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1" name="Google Shape;23191;p77">
              <a:extLst>
                <a:ext uri="{FF2B5EF4-FFF2-40B4-BE49-F238E27FC236}">
                  <a16:creationId xmlns:a16="http://schemas.microsoft.com/office/drawing/2014/main" id="{3A65D884-C468-A7B3-275D-F5DAE0E08888}"/>
                </a:ext>
              </a:extLst>
            </p:cNvPr>
            <p:cNvSpPr/>
            <p:nvPr/>
          </p:nvSpPr>
          <p:spPr>
            <a:xfrm flipH="1">
              <a:off x="1567838" y="3477200"/>
              <a:ext cx="49425" cy="88175"/>
            </a:xfrm>
            <a:custGeom>
              <a:avLst/>
              <a:gdLst/>
              <a:ahLst/>
              <a:cxnLst/>
              <a:rect l="l" t="t" r="r" b="b"/>
              <a:pathLst>
                <a:path w="1977" h="3527" extrusionOk="0">
                  <a:moveTo>
                    <a:pt x="1429" y="0"/>
                  </a:moveTo>
                  <a:cubicBezTo>
                    <a:pt x="760" y="335"/>
                    <a:pt x="213" y="1034"/>
                    <a:pt x="92" y="1824"/>
                  </a:cubicBezTo>
                  <a:cubicBezTo>
                    <a:pt x="1" y="2401"/>
                    <a:pt x="153" y="3040"/>
                    <a:pt x="456" y="3526"/>
                  </a:cubicBezTo>
                  <a:cubicBezTo>
                    <a:pt x="973" y="3222"/>
                    <a:pt x="1368" y="2827"/>
                    <a:pt x="1612" y="2249"/>
                  </a:cubicBezTo>
                  <a:cubicBezTo>
                    <a:pt x="1976" y="1550"/>
                    <a:pt x="1855" y="638"/>
                    <a:pt x="14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2" name="Google Shape;23192;p77">
              <a:extLst>
                <a:ext uri="{FF2B5EF4-FFF2-40B4-BE49-F238E27FC236}">
                  <a16:creationId xmlns:a16="http://schemas.microsoft.com/office/drawing/2014/main" id="{C5831A70-6A3B-83F1-FE2E-2E0967EF1C3A}"/>
                </a:ext>
              </a:extLst>
            </p:cNvPr>
            <p:cNvSpPr/>
            <p:nvPr/>
          </p:nvSpPr>
          <p:spPr>
            <a:xfrm flipH="1">
              <a:off x="1551888" y="3374800"/>
              <a:ext cx="63850" cy="88850"/>
            </a:xfrm>
            <a:custGeom>
              <a:avLst/>
              <a:gdLst/>
              <a:ahLst/>
              <a:cxnLst/>
              <a:rect l="l" t="t" r="r" b="b"/>
              <a:pathLst>
                <a:path w="2554" h="3554" extrusionOk="0">
                  <a:moveTo>
                    <a:pt x="745" y="0"/>
                  </a:moveTo>
                  <a:cubicBezTo>
                    <a:pt x="737" y="0"/>
                    <a:pt x="730" y="8"/>
                    <a:pt x="730" y="23"/>
                  </a:cubicBezTo>
                  <a:cubicBezTo>
                    <a:pt x="456" y="145"/>
                    <a:pt x="274" y="479"/>
                    <a:pt x="183" y="722"/>
                  </a:cubicBezTo>
                  <a:cubicBezTo>
                    <a:pt x="0" y="1178"/>
                    <a:pt x="0" y="1786"/>
                    <a:pt x="152" y="2272"/>
                  </a:cubicBezTo>
                  <a:cubicBezTo>
                    <a:pt x="304" y="2668"/>
                    <a:pt x="578" y="3002"/>
                    <a:pt x="912" y="3276"/>
                  </a:cubicBezTo>
                  <a:cubicBezTo>
                    <a:pt x="1048" y="3389"/>
                    <a:pt x="1354" y="3553"/>
                    <a:pt x="1601" y="3553"/>
                  </a:cubicBezTo>
                  <a:cubicBezTo>
                    <a:pt x="1685" y="3553"/>
                    <a:pt x="1762" y="3534"/>
                    <a:pt x="1824" y="3488"/>
                  </a:cubicBezTo>
                  <a:cubicBezTo>
                    <a:pt x="2493" y="2972"/>
                    <a:pt x="2554" y="1908"/>
                    <a:pt x="2219" y="1148"/>
                  </a:cubicBezTo>
                  <a:cubicBezTo>
                    <a:pt x="2006" y="722"/>
                    <a:pt x="1672" y="388"/>
                    <a:pt x="1247" y="145"/>
                  </a:cubicBezTo>
                  <a:cubicBezTo>
                    <a:pt x="1115" y="92"/>
                    <a:pt x="984" y="17"/>
                    <a:pt x="833" y="17"/>
                  </a:cubicBezTo>
                  <a:cubicBezTo>
                    <a:pt x="810" y="17"/>
                    <a:pt x="785" y="19"/>
                    <a:pt x="760" y="23"/>
                  </a:cubicBezTo>
                  <a:cubicBezTo>
                    <a:pt x="760" y="8"/>
                    <a:pt x="753" y="0"/>
                    <a:pt x="7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3" name="Google Shape;23193;p77">
              <a:extLst>
                <a:ext uri="{FF2B5EF4-FFF2-40B4-BE49-F238E27FC236}">
                  <a16:creationId xmlns:a16="http://schemas.microsoft.com/office/drawing/2014/main" id="{57A1E5B8-C4EF-8151-135C-1AB31D2F2962}"/>
                </a:ext>
              </a:extLst>
            </p:cNvPr>
            <p:cNvSpPr/>
            <p:nvPr/>
          </p:nvSpPr>
          <p:spPr>
            <a:xfrm flipH="1">
              <a:off x="1521488" y="3474150"/>
              <a:ext cx="57775" cy="79450"/>
            </a:xfrm>
            <a:custGeom>
              <a:avLst/>
              <a:gdLst/>
              <a:ahLst/>
              <a:cxnLst/>
              <a:rect l="l" t="t" r="r" b="b"/>
              <a:pathLst>
                <a:path w="2311" h="3178" extrusionOk="0">
                  <a:moveTo>
                    <a:pt x="304" y="1"/>
                  </a:moveTo>
                  <a:cubicBezTo>
                    <a:pt x="61" y="244"/>
                    <a:pt x="0" y="578"/>
                    <a:pt x="0" y="882"/>
                  </a:cubicBezTo>
                  <a:cubicBezTo>
                    <a:pt x="0" y="1368"/>
                    <a:pt x="92" y="1885"/>
                    <a:pt x="365" y="2280"/>
                  </a:cubicBezTo>
                  <a:cubicBezTo>
                    <a:pt x="608" y="2615"/>
                    <a:pt x="973" y="2888"/>
                    <a:pt x="1368" y="3040"/>
                  </a:cubicBezTo>
                  <a:cubicBezTo>
                    <a:pt x="1479" y="3084"/>
                    <a:pt x="1703" y="3177"/>
                    <a:pt x="1875" y="3177"/>
                  </a:cubicBezTo>
                  <a:cubicBezTo>
                    <a:pt x="1939" y="3177"/>
                    <a:pt x="1996" y="3164"/>
                    <a:pt x="2037" y="3131"/>
                  </a:cubicBezTo>
                  <a:cubicBezTo>
                    <a:pt x="2067" y="3071"/>
                    <a:pt x="2158" y="2919"/>
                    <a:pt x="2158" y="2888"/>
                  </a:cubicBezTo>
                  <a:cubicBezTo>
                    <a:pt x="2219" y="2736"/>
                    <a:pt x="2280" y="2584"/>
                    <a:pt x="2280" y="2432"/>
                  </a:cubicBezTo>
                  <a:cubicBezTo>
                    <a:pt x="2310" y="2068"/>
                    <a:pt x="2280" y="1612"/>
                    <a:pt x="2128" y="1247"/>
                  </a:cubicBezTo>
                  <a:cubicBezTo>
                    <a:pt x="1885" y="760"/>
                    <a:pt x="1459" y="396"/>
                    <a:pt x="1003" y="153"/>
                  </a:cubicBezTo>
                  <a:cubicBezTo>
                    <a:pt x="851" y="92"/>
                    <a:pt x="699" y="31"/>
                    <a:pt x="547" y="31"/>
                  </a:cubicBezTo>
                  <a:lnTo>
                    <a:pt x="335" y="31"/>
                  </a:lnTo>
                  <a:cubicBezTo>
                    <a:pt x="335" y="1"/>
                    <a:pt x="304" y="1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4" name="Google Shape;23194;p77">
              <a:extLst>
                <a:ext uri="{FF2B5EF4-FFF2-40B4-BE49-F238E27FC236}">
                  <a16:creationId xmlns:a16="http://schemas.microsoft.com/office/drawing/2014/main" id="{62743DC8-AB1A-69F2-58A2-8F5990C5A526}"/>
                </a:ext>
              </a:extLst>
            </p:cNvPr>
            <p:cNvSpPr/>
            <p:nvPr/>
          </p:nvSpPr>
          <p:spPr>
            <a:xfrm flipH="1">
              <a:off x="1499463" y="3437300"/>
              <a:ext cx="79800" cy="51625"/>
            </a:xfrm>
            <a:custGeom>
              <a:avLst/>
              <a:gdLst/>
              <a:ahLst/>
              <a:cxnLst/>
              <a:rect l="l" t="t" r="r" b="b"/>
              <a:pathLst>
                <a:path w="3192" h="2065" extrusionOk="0">
                  <a:moveTo>
                    <a:pt x="1611" y="0"/>
                  </a:moveTo>
                  <a:cubicBezTo>
                    <a:pt x="1497" y="0"/>
                    <a:pt x="1383" y="16"/>
                    <a:pt x="1277" y="46"/>
                  </a:cubicBezTo>
                  <a:cubicBezTo>
                    <a:pt x="1064" y="107"/>
                    <a:pt x="851" y="198"/>
                    <a:pt x="669" y="259"/>
                  </a:cubicBezTo>
                  <a:cubicBezTo>
                    <a:pt x="395" y="411"/>
                    <a:pt x="0" y="684"/>
                    <a:pt x="31" y="1079"/>
                  </a:cubicBezTo>
                  <a:cubicBezTo>
                    <a:pt x="31" y="1383"/>
                    <a:pt x="365" y="1627"/>
                    <a:pt x="608" y="1748"/>
                  </a:cubicBezTo>
                  <a:cubicBezTo>
                    <a:pt x="908" y="1933"/>
                    <a:pt x="1225" y="2065"/>
                    <a:pt x="1573" y="2065"/>
                  </a:cubicBezTo>
                  <a:cubicBezTo>
                    <a:pt x="1684" y="2065"/>
                    <a:pt x="1798" y="2051"/>
                    <a:pt x="1915" y="2022"/>
                  </a:cubicBezTo>
                  <a:cubicBezTo>
                    <a:pt x="2341" y="1931"/>
                    <a:pt x="2675" y="1748"/>
                    <a:pt x="2979" y="1414"/>
                  </a:cubicBezTo>
                  <a:cubicBezTo>
                    <a:pt x="3070" y="1323"/>
                    <a:pt x="3192" y="1140"/>
                    <a:pt x="3192" y="1019"/>
                  </a:cubicBezTo>
                  <a:cubicBezTo>
                    <a:pt x="3070" y="502"/>
                    <a:pt x="2462" y="168"/>
                    <a:pt x="1946" y="46"/>
                  </a:cubicBezTo>
                  <a:cubicBezTo>
                    <a:pt x="1839" y="16"/>
                    <a:pt x="1725" y="0"/>
                    <a:pt x="16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5" name="Google Shape;23195;p77">
              <a:extLst>
                <a:ext uri="{FF2B5EF4-FFF2-40B4-BE49-F238E27FC236}">
                  <a16:creationId xmlns:a16="http://schemas.microsoft.com/office/drawing/2014/main" id="{A948832D-5533-F646-9A1F-BC6AE44CDB61}"/>
                </a:ext>
              </a:extLst>
            </p:cNvPr>
            <p:cNvSpPr/>
            <p:nvPr/>
          </p:nvSpPr>
          <p:spPr>
            <a:xfrm flipH="1">
              <a:off x="2662088" y="2714000"/>
              <a:ext cx="37250" cy="52075"/>
            </a:xfrm>
            <a:custGeom>
              <a:avLst/>
              <a:gdLst/>
              <a:ahLst/>
              <a:cxnLst/>
              <a:rect l="l" t="t" r="r" b="b"/>
              <a:pathLst>
                <a:path w="1490" h="2083" extrusionOk="0">
                  <a:moveTo>
                    <a:pt x="320" y="0"/>
                  </a:moveTo>
                  <a:cubicBezTo>
                    <a:pt x="272" y="0"/>
                    <a:pt x="225" y="4"/>
                    <a:pt x="182" y="11"/>
                  </a:cubicBezTo>
                  <a:cubicBezTo>
                    <a:pt x="182" y="11"/>
                    <a:pt x="61" y="72"/>
                    <a:pt x="0" y="102"/>
                  </a:cubicBezTo>
                  <a:cubicBezTo>
                    <a:pt x="0" y="163"/>
                    <a:pt x="30" y="285"/>
                    <a:pt x="30" y="376"/>
                  </a:cubicBezTo>
                  <a:lnTo>
                    <a:pt x="30" y="406"/>
                  </a:lnTo>
                  <a:lnTo>
                    <a:pt x="30" y="437"/>
                  </a:lnTo>
                  <a:lnTo>
                    <a:pt x="30" y="497"/>
                  </a:lnTo>
                  <a:lnTo>
                    <a:pt x="30" y="589"/>
                  </a:lnTo>
                  <a:lnTo>
                    <a:pt x="30" y="619"/>
                  </a:lnTo>
                  <a:lnTo>
                    <a:pt x="30" y="649"/>
                  </a:lnTo>
                  <a:cubicBezTo>
                    <a:pt x="61" y="1044"/>
                    <a:pt x="182" y="1379"/>
                    <a:pt x="456" y="1652"/>
                  </a:cubicBezTo>
                  <a:cubicBezTo>
                    <a:pt x="608" y="1804"/>
                    <a:pt x="760" y="1926"/>
                    <a:pt x="942" y="1987"/>
                  </a:cubicBezTo>
                  <a:cubicBezTo>
                    <a:pt x="969" y="1987"/>
                    <a:pt x="1164" y="2083"/>
                    <a:pt x="1229" y="2083"/>
                  </a:cubicBezTo>
                  <a:cubicBezTo>
                    <a:pt x="1237" y="2083"/>
                    <a:pt x="1243" y="2081"/>
                    <a:pt x="1246" y="2078"/>
                  </a:cubicBezTo>
                  <a:cubicBezTo>
                    <a:pt x="1489" y="1804"/>
                    <a:pt x="1489" y="1409"/>
                    <a:pt x="1429" y="1105"/>
                  </a:cubicBezTo>
                  <a:cubicBezTo>
                    <a:pt x="1398" y="710"/>
                    <a:pt x="1155" y="315"/>
                    <a:pt x="790" y="133"/>
                  </a:cubicBezTo>
                  <a:cubicBezTo>
                    <a:pt x="651" y="40"/>
                    <a:pt x="476" y="0"/>
                    <a:pt x="3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6" name="Google Shape;23196;p77">
              <a:extLst>
                <a:ext uri="{FF2B5EF4-FFF2-40B4-BE49-F238E27FC236}">
                  <a16:creationId xmlns:a16="http://schemas.microsoft.com/office/drawing/2014/main" id="{DEFF725A-A340-4671-8CFF-CE320422CEFE}"/>
                </a:ext>
              </a:extLst>
            </p:cNvPr>
            <p:cNvSpPr/>
            <p:nvPr/>
          </p:nvSpPr>
          <p:spPr>
            <a:xfrm flipH="1">
              <a:off x="2666638" y="2758125"/>
              <a:ext cx="50200" cy="29100"/>
            </a:xfrm>
            <a:custGeom>
              <a:avLst/>
              <a:gdLst/>
              <a:ahLst/>
              <a:cxnLst/>
              <a:rect l="l" t="t" r="r" b="b"/>
              <a:pathLst>
                <a:path w="2008" h="1164" extrusionOk="0">
                  <a:moveTo>
                    <a:pt x="962" y="0"/>
                  </a:moveTo>
                  <a:cubicBezTo>
                    <a:pt x="882" y="0"/>
                    <a:pt x="805" y="4"/>
                    <a:pt x="730" y="9"/>
                  </a:cubicBezTo>
                  <a:lnTo>
                    <a:pt x="700" y="9"/>
                  </a:lnTo>
                  <a:cubicBezTo>
                    <a:pt x="457" y="70"/>
                    <a:pt x="275" y="191"/>
                    <a:pt x="92" y="343"/>
                  </a:cubicBezTo>
                  <a:cubicBezTo>
                    <a:pt x="31" y="343"/>
                    <a:pt x="31" y="374"/>
                    <a:pt x="31" y="374"/>
                  </a:cubicBezTo>
                  <a:cubicBezTo>
                    <a:pt x="1" y="678"/>
                    <a:pt x="305" y="951"/>
                    <a:pt x="578" y="1073"/>
                  </a:cubicBezTo>
                  <a:cubicBezTo>
                    <a:pt x="721" y="1132"/>
                    <a:pt x="873" y="1164"/>
                    <a:pt x="1023" y="1164"/>
                  </a:cubicBezTo>
                  <a:cubicBezTo>
                    <a:pt x="1258" y="1164"/>
                    <a:pt x="1488" y="1087"/>
                    <a:pt x="1673" y="921"/>
                  </a:cubicBezTo>
                  <a:cubicBezTo>
                    <a:pt x="1764" y="830"/>
                    <a:pt x="2007" y="586"/>
                    <a:pt x="1946" y="404"/>
                  </a:cubicBezTo>
                  <a:cubicBezTo>
                    <a:pt x="1745" y="78"/>
                    <a:pt x="1337" y="0"/>
                    <a:pt x="9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7" name="Google Shape;23197;p77">
              <a:extLst>
                <a:ext uri="{FF2B5EF4-FFF2-40B4-BE49-F238E27FC236}">
                  <a16:creationId xmlns:a16="http://schemas.microsoft.com/office/drawing/2014/main" id="{8B77E583-501B-D207-CEB4-658C335E353F}"/>
                </a:ext>
              </a:extLst>
            </p:cNvPr>
            <p:cNvSpPr/>
            <p:nvPr/>
          </p:nvSpPr>
          <p:spPr>
            <a:xfrm flipH="1">
              <a:off x="2622563" y="2724150"/>
              <a:ext cx="39550" cy="49675"/>
            </a:xfrm>
            <a:custGeom>
              <a:avLst/>
              <a:gdLst/>
              <a:ahLst/>
              <a:cxnLst/>
              <a:rect l="l" t="t" r="r" b="b"/>
              <a:pathLst>
                <a:path w="1582" h="1987" extrusionOk="0">
                  <a:moveTo>
                    <a:pt x="1247" y="0"/>
                  </a:moveTo>
                  <a:cubicBezTo>
                    <a:pt x="1004" y="152"/>
                    <a:pt x="791" y="213"/>
                    <a:pt x="548" y="426"/>
                  </a:cubicBezTo>
                  <a:cubicBezTo>
                    <a:pt x="335" y="608"/>
                    <a:pt x="213" y="821"/>
                    <a:pt x="92" y="1094"/>
                  </a:cubicBezTo>
                  <a:cubicBezTo>
                    <a:pt x="31" y="1277"/>
                    <a:pt x="31" y="1490"/>
                    <a:pt x="0" y="1672"/>
                  </a:cubicBezTo>
                  <a:cubicBezTo>
                    <a:pt x="0" y="1702"/>
                    <a:pt x="0" y="1854"/>
                    <a:pt x="31" y="1885"/>
                  </a:cubicBezTo>
                  <a:cubicBezTo>
                    <a:pt x="132" y="1956"/>
                    <a:pt x="254" y="1986"/>
                    <a:pt x="380" y="1986"/>
                  </a:cubicBezTo>
                  <a:cubicBezTo>
                    <a:pt x="632" y="1986"/>
                    <a:pt x="902" y="1864"/>
                    <a:pt x="1064" y="1702"/>
                  </a:cubicBezTo>
                  <a:cubicBezTo>
                    <a:pt x="1307" y="1490"/>
                    <a:pt x="1429" y="1216"/>
                    <a:pt x="1520" y="882"/>
                  </a:cubicBezTo>
                  <a:cubicBezTo>
                    <a:pt x="1581" y="486"/>
                    <a:pt x="1459" y="213"/>
                    <a:pt x="1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8" name="Google Shape;23198;p77">
              <a:extLst>
                <a:ext uri="{FF2B5EF4-FFF2-40B4-BE49-F238E27FC236}">
                  <a16:creationId xmlns:a16="http://schemas.microsoft.com/office/drawing/2014/main" id="{FE5B866D-3DE5-E149-A8D1-DDA0D2CD5593}"/>
                </a:ext>
              </a:extLst>
            </p:cNvPr>
            <p:cNvSpPr/>
            <p:nvPr/>
          </p:nvSpPr>
          <p:spPr>
            <a:xfrm flipH="1">
              <a:off x="2655263" y="2770500"/>
              <a:ext cx="47875" cy="71450"/>
            </a:xfrm>
            <a:custGeom>
              <a:avLst/>
              <a:gdLst/>
              <a:ahLst/>
              <a:cxnLst/>
              <a:rect l="l" t="t" r="r" b="b"/>
              <a:pathLst>
                <a:path w="1915" h="2858" extrusionOk="0">
                  <a:moveTo>
                    <a:pt x="1155" y="0"/>
                  </a:moveTo>
                  <a:cubicBezTo>
                    <a:pt x="1003" y="0"/>
                    <a:pt x="821" y="122"/>
                    <a:pt x="669" y="274"/>
                  </a:cubicBezTo>
                  <a:cubicBezTo>
                    <a:pt x="213" y="699"/>
                    <a:pt x="0" y="1338"/>
                    <a:pt x="182" y="1946"/>
                  </a:cubicBezTo>
                  <a:cubicBezTo>
                    <a:pt x="334" y="2371"/>
                    <a:pt x="669" y="2827"/>
                    <a:pt x="1125" y="2857"/>
                  </a:cubicBezTo>
                  <a:cubicBezTo>
                    <a:pt x="1246" y="2857"/>
                    <a:pt x="1429" y="2827"/>
                    <a:pt x="1429" y="2706"/>
                  </a:cubicBezTo>
                  <a:cubicBezTo>
                    <a:pt x="1550" y="2523"/>
                    <a:pt x="1672" y="2371"/>
                    <a:pt x="1733" y="2158"/>
                  </a:cubicBezTo>
                  <a:cubicBezTo>
                    <a:pt x="1854" y="1854"/>
                    <a:pt x="1915" y="1520"/>
                    <a:pt x="1885" y="1186"/>
                  </a:cubicBezTo>
                  <a:cubicBezTo>
                    <a:pt x="1854" y="882"/>
                    <a:pt x="1763" y="608"/>
                    <a:pt x="1672" y="304"/>
                  </a:cubicBezTo>
                  <a:cubicBezTo>
                    <a:pt x="1611" y="243"/>
                    <a:pt x="1550" y="91"/>
                    <a:pt x="1459" y="31"/>
                  </a:cubicBezTo>
                  <a:cubicBezTo>
                    <a:pt x="1398" y="0"/>
                    <a:pt x="1277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9" name="Google Shape;23199;p77">
              <a:extLst>
                <a:ext uri="{FF2B5EF4-FFF2-40B4-BE49-F238E27FC236}">
                  <a16:creationId xmlns:a16="http://schemas.microsoft.com/office/drawing/2014/main" id="{E3790737-E31C-1804-83FF-562B1B24EC3A}"/>
                </a:ext>
              </a:extLst>
            </p:cNvPr>
            <p:cNvSpPr/>
            <p:nvPr/>
          </p:nvSpPr>
          <p:spPr>
            <a:xfrm flipH="1">
              <a:off x="2611188" y="2770950"/>
              <a:ext cx="56250" cy="44425"/>
            </a:xfrm>
            <a:custGeom>
              <a:avLst/>
              <a:gdLst/>
              <a:ahLst/>
              <a:cxnLst/>
              <a:rect l="l" t="t" r="r" b="b"/>
              <a:pathLst>
                <a:path w="2250" h="1777" extrusionOk="0">
                  <a:moveTo>
                    <a:pt x="331" y="1"/>
                  </a:moveTo>
                  <a:cubicBezTo>
                    <a:pt x="272" y="1"/>
                    <a:pt x="213" y="5"/>
                    <a:pt x="153" y="13"/>
                  </a:cubicBezTo>
                  <a:cubicBezTo>
                    <a:pt x="1" y="529"/>
                    <a:pt x="305" y="1198"/>
                    <a:pt x="730" y="1472"/>
                  </a:cubicBezTo>
                  <a:cubicBezTo>
                    <a:pt x="1010" y="1658"/>
                    <a:pt x="1336" y="1776"/>
                    <a:pt x="1658" y="1776"/>
                  </a:cubicBezTo>
                  <a:cubicBezTo>
                    <a:pt x="1861" y="1776"/>
                    <a:pt x="2062" y="1729"/>
                    <a:pt x="2250" y="1624"/>
                  </a:cubicBezTo>
                  <a:cubicBezTo>
                    <a:pt x="2068" y="1168"/>
                    <a:pt x="1855" y="681"/>
                    <a:pt x="1399" y="377"/>
                  </a:cubicBezTo>
                  <a:cubicBezTo>
                    <a:pt x="1082" y="166"/>
                    <a:pt x="719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0" name="Google Shape;23200;p77">
              <a:extLst>
                <a:ext uri="{FF2B5EF4-FFF2-40B4-BE49-F238E27FC236}">
                  <a16:creationId xmlns:a16="http://schemas.microsoft.com/office/drawing/2014/main" id="{66E8E4EC-DD0F-8191-B180-89A309E33973}"/>
                </a:ext>
              </a:extLst>
            </p:cNvPr>
            <p:cNvSpPr/>
            <p:nvPr/>
          </p:nvSpPr>
          <p:spPr>
            <a:xfrm flipH="1">
              <a:off x="2752513" y="2830825"/>
              <a:ext cx="99575" cy="63025"/>
            </a:xfrm>
            <a:custGeom>
              <a:avLst/>
              <a:gdLst/>
              <a:ahLst/>
              <a:cxnLst/>
              <a:rect l="l" t="t" r="r" b="b"/>
              <a:pathLst>
                <a:path w="3983" h="2521" extrusionOk="0">
                  <a:moveTo>
                    <a:pt x="1626" y="1"/>
                  </a:moveTo>
                  <a:cubicBezTo>
                    <a:pt x="1521" y="1"/>
                    <a:pt x="1415" y="7"/>
                    <a:pt x="1308" y="19"/>
                  </a:cubicBezTo>
                  <a:cubicBezTo>
                    <a:pt x="1247" y="49"/>
                    <a:pt x="1216" y="49"/>
                    <a:pt x="1125" y="49"/>
                  </a:cubicBezTo>
                  <a:cubicBezTo>
                    <a:pt x="760" y="171"/>
                    <a:pt x="1" y="414"/>
                    <a:pt x="31" y="931"/>
                  </a:cubicBezTo>
                  <a:cubicBezTo>
                    <a:pt x="61" y="1508"/>
                    <a:pt x="639" y="1995"/>
                    <a:pt x="1095" y="2268"/>
                  </a:cubicBezTo>
                  <a:cubicBezTo>
                    <a:pt x="1403" y="2437"/>
                    <a:pt x="1751" y="2521"/>
                    <a:pt x="2101" y="2521"/>
                  </a:cubicBezTo>
                  <a:cubicBezTo>
                    <a:pt x="2510" y="2521"/>
                    <a:pt x="2923" y="2406"/>
                    <a:pt x="3283" y="2177"/>
                  </a:cubicBezTo>
                  <a:cubicBezTo>
                    <a:pt x="3557" y="2025"/>
                    <a:pt x="3982" y="1660"/>
                    <a:pt x="3861" y="1265"/>
                  </a:cubicBezTo>
                  <a:cubicBezTo>
                    <a:pt x="3709" y="870"/>
                    <a:pt x="3253" y="505"/>
                    <a:pt x="2858" y="323"/>
                  </a:cubicBezTo>
                  <a:cubicBezTo>
                    <a:pt x="2467" y="103"/>
                    <a:pt x="2056" y="1"/>
                    <a:pt x="16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1" name="Google Shape;23201;p77">
              <a:extLst>
                <a:ext uri="{FF2B5EF4-FFF2-40B4-BE49-F238E27FC236}">
                  <a16:creationId xmlns:a16="http://schemas.microsoft.com/office/drawing/2014/main" id="{F02C6F37-C096-F9E5-3148-790D6D215335}"/>
                </a:ext>
              </a:extLst>
            </p:cNvPr>
            <p:cNvSpPr/>
            <p:nvPr/>
          </p:nvSpPr>
          <p:spPr>
            <a:xfrm flipH="1">
              <a:off x="2750988" y="2876125"/>
              <a:ext cx="47900" cy="88175"/>
            </a:xfrm>
            <a:custGeom>
              <a:avLst/>
              <a:gdLst/>
              <a:ahLst/>
              <a:cxnLst/>
              <a:rect l="l" t="t" r="r" b="b"/>
              <a:pathLst>
                <a:path w="1916" h="3527" extrusionOk="0">
                  <a:moveTo>
                    <a:pt x="1429" y="0"/>
                  </a:moveTo>
                  <a:cubicBezTo>
                    <a:pt x="760" y="335"/>
                    <a:pt x="213" y="1003"/>
                    <a:pt x="91" y="1824"/>
                  </a:cubicBezTo>
                  <a:cubicBezTo>
                    <a:pt x="0" y="2402"/>
                    <a:pt x="152" y="3040"/>
                    <a:pt x="426" y="3526"/>
                  </a:cubicBezTo>
                  <a:cubicBezTo>
                    <a:pt x="973" y="3222"/>
                    <a:pt x="1338" y="2797"/>
                    <a:pt x="1611" y="2250"/>
                  </a:cubicBezTo>
                  <a:cubicBezTo>
                    <a:pt x="1915" y="1550"/>
                    <a:pt x="1794" y="639"/>
                    <a:pt x="14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2" name="Google Shape;23202;p77">
              <a:extLst>
                <a:ext uri="{FF2B5EF4-FFF2-40B4-BE49-F238E27FC236}">
                  <a16:creationId xmlns:a16="http://schemas.microsoft.com/office/drawing/2014/main" id="{7295DAC4-84CF-8E09-4636-AAB6D9DE1165}"/>
                </a:ext>
              </a:extLst>
            </p:cNvPr>
            <p:cNvSpPr/>
            <p:nvPr/>
          </p:nvSpPr>
          <p:spPr>
            <a:xfrm flipH="1">
              <a:off x="2735038" y="2773325"/>
              <a:ext cx="63100" cy="88375"/>
            </a:xfrm>
            <a:custGeom>
              <a:avLst/>
              <a:gdLst/>
              <a:ahLst/>
              <a:cxnLst/>
              <a:rect l="l" t="t" r="r" b="b"/>
              <a:pathLst>
                <a:path w="2524" h="3535" extrusionOk="0">
                  <a:moveTo>
                    <a:pt x="855" y="1"/>
                  </a:moveTo>
                  <a:cubicBezTo>
                    <a:pt x="824" y="1"/>
                    <a:pt x="793" y="3"/>
                    <a:pt x="761" y="9"/>
                  </a:cubicBezTo>
                  <a:lnTo>
                    <a:pt x="730" y="9"/>
                  </a:lnTo>
                  <a:cubicBezTo>
                    <a:pt x="457" y="130"/>
                    <a:pt x="244" y="465"/>
                    <a:pt x="183" y="678"/>
                  </a:cubicBezTo>
                  <a:cubicBezTo>
                    <a:pt x="1" y="1134"/>
                    <a:pt x="1" y="1741"/>
                    <a:pt x="153" y="2258"/>
                  </a:cubicBezTo>
                  <a:cubicBezTo>
                    <a:pt x="305" y="2623"/>
                    <a:pt x="578" y="2957"/>
                    <a:pt x="912" y="3231"/>
                  </a:cubicBezTo>
                  <a:cubicBezTo>
                    <a:pt x="1052" y="3347"/>
                    <a:pt x="1369" y="3535"/>
                    <a:pt x="1620" y="3535"/>
                  </a:cubicBezTo>
                  <a:cubicBezTo>
                    <a:pt x="1697" y="3535"/>
                    <a:pt x="1767" y="3517"/>
                    <a:pt x="1824" y="3474"/>
                  </a:cubicBezTo>
                  <a:cubicBezTo>
                    <a:pt x="2493" y="2927"/>
                    <a:pt x="2523" y="1863"/>
                    <a:pt x="2189" y="1103"/>
                  </a:cubicBezTo>
                  <a:cubicBezTo>
                    <a:pt x="2007" y="678"/>
                    <a:pt x="1672" y="343"/>
                    <a:pt x="1247" y="130"/>
                  </a:cubicBezTo>
                  <a:cubicBezTo>
                    <a:pt x="1122" y="55"/>
                    <a:pt x="997" y="1"/>
                    <a:pt x="8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3" name="Google Shape;23203;p77">
              <a:extLst>
                <a:ext uri="{FF2B5EF4-FFF2-40B4-BE49-F238E27FC236}">
                  <a16:creationId xmlns:a16="http://schemas.microsoft.com/office/drawing/2014/main" id="{05BD79B0-2BC8-23A7-EC69-CA0B870216FF}"/>
                </a:ext>
              </a:extLst>
            </p:cNvPr>
            <p:cNvSpPr/>
            <p:nvPr/>
          </p:nvSpPr>
          <p:spPr>
            <a:xfrm flipH="1">
              <a:off x="2703113" y="2873075"/>
              <a:ext cx="57775" cy="79025"/>
            </a:xfrm>
            <a:custGeom>
              <a:avLst/>
              <a:gdLst/>
              <a:ahLst/>
              <a:cxnLst/>
              <a:rect l="l" t="t" r="r" b="b"/>
              <a:pathLst>
                <a:path w="2311" h="3161" extrusionOk="0">
                  <a:moveTo>
                    <a:pt x="274" y="1"/>
                  </a:moveTo>
                  <a:cubicBezTo>
                    <a:pt x="61" y="244"/>
                    <a:pt x="0" y="578"/>
                    <a:pt x="0" y="882"/>
                  </a:cubicBezTo>
                  <a:cubicBezTo>
                    <a:pt x="0" y="1369"/>
                    <a:pt x="91" y="1855"/>
                    <a:pt x="365" y="2280"/>
                  </a:cubicBezTo>
                  <a:cubicBezTo>
                    <a:pt x="608" y="2615"/>
                    <a:pt x="973" y="2888"/>
                    <a:pt x="1368" y="3040"/>
                  </a:cubicBezTo>
                  <a:cubicBezTo>
                    <a:pt x="1485" y="3064"/>
                    <a:pt x="1731" y="3160"/>
                    <a:pt x="1906" y="3160"/>
                  </a:cubicBezTo>
                  <a:cubicBezTo>
                    <a:pt x="1957" y="3160"/>
                    <a:pt x="2002" y="3152"/>
                    <a:pt x="2037" y="3131"/>
                  </a:cubicBezTo>
                  <a:cubicBezTo>
                    <a:pt x="2067" y="3071"/>
                    <a:pt x="2158" y="2919"/>
                    <a:pt x="2158" y="2888"/>
                  </a:cubicBezTo>
                  <a:cubicBezTo>
                    <a:pt x="2219" y="2736"/>
                    <a:pt x="2249" y="2584"/>
                    <a:pt x="2249" y="2432"/>
                  </a:cubicBezTo>
                  <a:cubicBezTo>
                    <a:pt x="2310" y="2068"/>
                    <a:pt x="2249" y="1612"/>
                    <a:pt x="2097" y="1247"/>
                  </a:cubicBezTo>
                  <a:cubicBezTo>
                    <a:pt x="1885" y="761"/>
                    <a:pt x="1459" y="396"/>
                    <a:pt x="1003" y="153"/>
                  </a:cubicBezTo>
                  <a:cubicBezTo>
                    <a:pt x="851" y="92"/>
                    <a:pt x="699" y="31"/>
                    <a:pt x="547" y="31"/>
                  </a:cubicBezTo>
                  <a:lnTo>
                    <a:pt x="334" y="3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4" name="Google Shape;23204;p77">
              <a:extLst>
                <a:ext uri="{FF2B5EF4-FFF2-40B4-BE49-F238E27FC236}">
                  <a16:creationId xmlns:a16="http://schemas.microsoft.com/office/drawing/2014/main" id="{00576130-C34D-208B-7D88-6E0ADB6C6FE0}"/>
                </a:ext>
              </a:extLst>
            </p:cNvPr>
            <p:cNvSpPr/>
            <p:nvPr/>
          </p:nvSpPr>
          <p:spPr>
            <a:xfrm flipH="1">
              <a:off x="2681838" y="2836225"/>
              <a:ext cx="79050" cy="51225"/>
            </a:xfrm>
            <a:custGeom>
              <a:avLst/>
              <a:gdLst/>
              <a:ahLst/>
              <a:cxnLst/>
              <a:rect l="l" t="t" r="r" b="b"/>
              <a:pathLst>
                <a:path w="3162" h="2049" extrusionOk="0">
                  <a:moveTo>
                    <a:pt x="1611" y="1"/>
                  </a:moveTo>
                  <a:cubicBezTo>
                    <a:pt x="1497" y="1"/>
                    <a:pt x="1383" y="16"/>
                    <a:pt x="1277" y="46"/>
                  </a:cubicBezTo>
                  <a:cubicBezTo>
                    <a:pt x="1033" y="107"/>
                    <a:pt x="851" y="137"/>
                    <a:pt x="669" y="259"/>
                  </a:cubicBezTo>
                  <a:cubicBezTo>
                    <a:pt x="395" y="411"/>
                    <a:pt x="0" y="684"/>
                    <a:pt x="30" y="1049"/>
                  </a:cubicBezTo>
                  <a:cubicBezTo>
                    <a:pt x="30" y="1353"/>
                    <a:pt x="365" y="1627"/>
                    <a:pt x="578" y="1748"/>
                  </a:cubicBezTo>
                  <a:cubicBezTo>
                    <a:pt x="917" y="1918"/>
                    <a:pt x="1256" y="2049"/>
                    <a:pt x="1626" y="2049"/>
                  </a:cubicBezTo>
                  <a:cubicBezTo>
                    <a:pt x="1720" y="2049"/>
                    <a:pt x="1816" y="2040"/>
                    <a:pt x="1915" y="2022"/>
                  </a:cubicBezTo>
                  <a:cubicBezTo>
                    <a:pt x="2340" y="1931"/>
                    <a:pt x="2675" y="1748"/>
                    <a:pt x="2979" y="1414"/>
                  </a:cubicBezTo>
                  <a:cubicBezTo>
                    <a:pt x="3070" y="1323"/>
                    <a:pt x="3161" y="1140"/>
                    <a:pt x="3161" y="1019"/>
                  </a:cubicBezTo>
                  <a:cubicBezTo>
                    <a:pt x="3070" y="502"/>
                    <a:pt x="2462" y="137"/>
                    <a:pt x="1945" y="46"/>
                  </a:cubicBezTo>
                  <a:cubicBezTo>
                    <a:pt x="1839" y="16"/>
                    <a:pt x="1725" y="1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5" name="Google Shape;23205;p77">
              <a:extLst>
                <a:ext uri="{FF2B5EF4-FFF2-40B4-BE49-F238E27FC236}">
                  <a16:creationId xmlns:a16="http://schemas.microsoft.com/office/drawing/2014/main" id="{30CD621E-770E-7187-DE90-26E893DC769A}"/>
                </a:ext>
              </a:extLst>
            </p:cNvPr>
            <p:cNvSpPr/>
            <p:nvPr/>
          </p:nvSpPr>
          <p:spPr>
            <a:xfrm flipH="1">
              <a:off x="931813" y="3473325"/>
              <a:ext cx="73725" cy="109550"/>
            </a:xfrm>
            <a:custGeom>
              <a:avLst/>
              <a:gdLst/>
              <a:ahLst/>
              <a:cxnLst/>
              <a:rect l="l" t="t" r="r" b="b"/>
              <a:pathLst>
                <a:path w="2949" h="4382" extrusionOk="0">
                  <a:moveTo>
                    <a:pt x="1680" y="0"/>
                  </a:moveTo>
                  <a:cubicBezTo>
                    <a:pt x="1428" y="0"/>
                    <a:pt x="1202" y="195"/>
                    <a:pt x="1003" y="338"/>
                  </a:cubicBezTo>
                  <a:cubicBezTo>
                    <a:pt x="638" y="642"/>
                    <a:pt x="334" y="1128"/>
                    <a:pt x="182" y="1584"/>
                  </a:cubicBezTo>
                  <a:cubicBezTo>
                    <a:pt x="0" y="2252"/>
                    <a:pt x="91" y="2891"/>
                    <a:pt x="365" y="3499"/>
                  </a:cubicBezTo>
                  <a:cubicBezTo>
                    <a:pt x="484" y="3766"/>
                    <a:pt x="892" y="4381"/>
                    <a:pt x="1251" y="4381"/>
                  </a:cubicBezTo>
                  <a:cubicBezTo>
                    <a:pt x="1260" y="4381"/>
                    <a:pt x="1268" y="4381"/>
                    <a:pt x="1277" y="4380"/>
                  </a:cubicBezTo>
                  <a:cubicBezTo>
                    <a:pt x="2280" y="4319"/>
                    <a:pt x="2948" y="2952"/>
                    <a:pt x="2918" y="2040"/>
                  </a:cubicBezTo>
                  <a:cubicBezTo>
                    <a:pt x="2857" y="1645"/>
                    <a:pt x="2796" y="1219"/>
                    <a:pt x="2553" y="824"/>
                  </a:cubicBezTo>
                  <a:cubicBezTo>
                    <a:pt x="2493" y="672"/>
                    <a:pt x="2432" y="581"/>
                    <a:pt x="2310" y="429"/>
                  </a:cubicBezTo>
                  <a:cubicBezTo>
                    <a:pt x="2189" y="277"/>
                    <a:pt x="1976" y="34"/>
                    <a:pt x="1733" y="3"/>
                  </a:cubicBezTo>
                  <a:cubicBezTo>
                    <a:pt x="1715" y="1"/>
                    <a:pt x="1697" y="0"/>
                    <a:pt x="16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6" name="Google Shape;23206;p77">
              <a:extLst>
                <a:ext uri="{FF2B5EF4-FFF2-40B4-BE49-F238E27FC236}">
                  <a16:creationId xmlns:a16="http://schemas.microsoft.com/office/drawing/2014/main" id="{430AF67A-C714-5B40-5019-8D37DBA7090A}"/>
                </a:ext>
              </a:extLst>
            </p:cNvPr>
            <p:cNvSpPr/>
            <p:nvPr/>
          </p:nvSpPr>
          <p:spPr>
            <a:xfrm flipH="1">
              <a:off x="948538" y="3449775"/>
              <a:ext cx="163400" cy="130525"/>
            </a:xfrm>
            <a:custGeom>
              <a:avLst/>
              <a:gdLst/>
              <a:ahLst/>
              <a:cxnLst/>
              <a:rect l="l" t="t" r="r" b="b"/>
              <a:pathLst>
                <a:path w="6536" h="5221" extrusionOk="0">
                  <a:moveTo>
                    <a:pt x="1729" y="0"/>
                  </a:moveTo>
                  <a:cubicBezTo>
                    <a:pt x="1680" y="0"/>
                    <a:pt x="1630" y="1"/>
                    <a:pt x="1581" y="3"/>
                  </a:cubicBezTo>
                  <a:cubicBezTo>
                    <a:pt x="1065" y="3"/>
                    <a:pt x="548" y="155"/>
                    <a:pt x="92" y="428"/>
                  </a:cubicBezTo>
                  <a:cubicBezTo>
                    <a:pt x="1" y="489"/>
                    <a:pt x="31" y="945"/>
                    <a:pt x="31" y="1067"/>
                  </a:cubicBezTo>
                  <a:cubicBezTo>
                    <a:pt x="61" y="2100"/>
                    <a:pt x="609" y="2951"/>
                    <a:pt x="1247" y="3711"/>
                  </a:cubicBezTo>
                  <a:cubicBezTo>
                    <a:pt x="1916" y="4593"/>
                    <a:pt x="3131" y="5079"/>
                    <a:pt x="4195" y="5201"/>
                  </a:cubicBezTo>
                  <a:cubicBezTo>
                    <a:pt x="4372" y="5213"/>
                    <a:pt x="4548" y="5221"/>
                    <a:pt x="4724" y="5221"/>
                  </a:cubicBezTo>
                  <a:cubicBezTo>
                    <a:pt x="4973" y="5221"/>
                    <a:pt x="5223" y="5206"/>
                    <a:pt x="5472" y="5170"/>
                  </a:cubicBezTo>
                  <a:cubicBezTo>
                    <a:pt x="5624" y="5109"/>
                    <a:pt x="6171" y="5018"/>
                    <a:pt x="6262" y="4836"/>
                  </a:cubicBezTo>
                  <a:cubicBezTo>
                    <a:pt x="6536" y="4137"/>
                    <a:pt x="6232" y="3377"/>
                    <a:pt x="5958" y="2739"/>
                  </a:cubicBezTo>
                  <a:cubicBezTo>
                    <a:pt x="5928" y="2617"/>
                    <a:pt x="5837" y="2495"/>
                    <a:pt x="5806" y="2404"/>
                  </a:cubicBezTo>
                  <a:cubicBezTo>
                    <a:pt x="5411" y="1705"/>
                    <a:pt x="4803" y="1128"/>
                    <a:pt x="4195" y="732"/>
                  </a:cubicBezTo>
                  <a:cubicBezTo>
                    <a:pt x="3535" y="244"/>
                    <a:pt x="2577" y="0"/>
                    <a:pt x="17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7" name="Google Shape;23207;p77">
              <a:extLst>
                <a:ext uri="{FF2B5EF4-FFF2-40B4-BE49-F238E27FC236}">
                  <a16:creationId xmlns:a16="http://schemas.microsoft.com/office/drawing/2014/main" id="{4E1FD54F-B420-315C-A9BE-C7D97D3362FE}"/>
                </a:ext>
              </a:extLst>
            </p:cNvPr>
            <p:cNvSpPr/>
            <p:nvPr/>
          </p:nvSpPr>
          <p:spPr>
            <a:xfrm flipH="1">
              <a:off x="981963" y="3572300"/>
              <a:ext cx="92725" cy="60450"/>
            </a:xfrm>
            <a:custGeom>
              <a:avLst/>
              <a:gdLst/>
              <a:ahLst/>
              <a:cxnLst/>
              <a:rect l="l" t="t" r="r" b="b"/>
              <a:pathLst>
                <a:path w="3709" h="2418" extrusionOk="0">
                  <a:moveTo>
                    <a:pt x="2847" y="0"/>
                  </a:moveTo>
                  <a:cubicBezTo>
                    <a:pt x="2344" y="0"/>
                    <a:pt x="1841" y="141"/>
                    <a:pt x="1398" y="391"/>
                  </a:cubicBezTo>
                  <a:cubicBezTo>
                    <a:pt x="699" y="756"/>
                    <a:pt x="243" y="1485"/>
                    <a:pt x="0" y="2215"/>
                  </a:cubicBezTo>
                  <a:cubicBezTo>
                    <a:pt x="333" y="2353"/>
                    <a:pt x="674" y="2417"/>
                    <a:pt x="1008" y="2417"/>
                  </a:cubicBezTo>
                  <a:cubicBezTo>
                    <a:pt x="2289" y="2417"/>
                    <a:pt x="3467" y="1474"/>
                    <a:pt x="3708" y="148"/>
                  </a:cubicBezTo>
                  <a:cubicBezTo>
                    <a:pt x="3430" y="47"/>
                    <a:pt x="3139" y="0"/>
                    <a:pt x="28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8" name="Google Shape;23208;p77">
              <a:extLst>
                <a:ext uri="{FF2B5EF4-FFF2-40B4-BE49-F238E27FC236}">
                  <a16:creationId xmlns:a16="http://schemas.microsoft.com/office/drawing/2014/main" id="{0A4D9663-740D-9663-8A7C-89DBE09DA93C}"/>
                </a:ext>
              </a:extLst>
            </p:cNvPr>
            <p:cNvSpPr/>
            <p:nvPr/>
          </p:nvSpPr>
          <p:spPr>
            <a:xfrm flipH="1">
              <a:off x="928763" y="3579025"/>
              <a:ext cx="70700" cy="119325"/>
            </a:xfrm>
            <a:custGeom>
              <a:avLst/>
              <a:gdLst/>
              <a:ahLst/>
              <a:cxnLst/>
              <a:rect l="l" t="t" r="r" b="b"/>
              <a:pathLst>
                <a:path w="2828" h="4773" extrusionOk="0">
                  <a:moveTo>
                    <a:pt x="1520" y="0"/>
                  </a:moveTo>
                  <a:cubicBezTo>
                    <a:pt x="578" y="456"/>
                    <a:pt x="0" y="1581"/>
                    <a:pt x="61" y="2614"/>
                  </a:cubicBezTo>
                  <a:cubicBezTo>
                    <a:pt x="91" y="3344"/>
                    <a:pt x="365" y="4195"/>
                    <a:pt x="912" y="4712"/>
                  </a:cubicBezTo>
                  <a:lnTo>
                    <a:pt x="882" y="4651"/>
                  </a:lnTo>
                  <a:lnTo>
                    <a:pt x="882" y="4651"/>
                  </a:lnTo>
                  <a:cubicBezTo>
                    <a:pt x="912" y="4712"/>
                    <a:pt x="973" y="4742"/>
                    <a:pt x="1034" y="4772"/>
                  </a:cubicBezTo>
                  <a:cubicBezTo>
                    <a:pt x="1064" y="4742"/>
                    <a:pt x="1155" y="4712"/>
                    <a:pt x="1186" y="4651"/>
                  </a:cubicBezTo>
                  <a:lnTo>
                    <a:pt x="1155" y="4651"/>
                  </a:lnTo>
                  <a:cubicBezTo>
                    <a:pt x="1155" y="4651"/>
                    <a:pt x="1186" y="4651"/>
                    <a:pt x="1186" y="4620"/>
                  </a:cubicBezTo>
                  <a:lnTo>
                    <a:pt x="1216" y="4620"/>
                  </a:lnTo>
                  <a:cubicBezTo>
                    <a:pt x="2402" y="3800"/>
                    <a:pt x="2827" y="2006"/>
                    <a:pt x="2128" y="699"/>
                  </a:cubicBezTo>
                  <a:cubicBezTo>
                    <a:pt x="1946" y="456"/>
                    <a:pt x="1763" y="213"/>
                    <a:pt x="1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9" name="Google Shape;23209;p77">
              <a:extLst>
                <a:ext uri="{FF2B5EF4-FFF2-40B4-BE49-F238E27FC236}">
                  <a16:creationId xmlns:a16="http://schemas.microsoft.com/office/drawing/2014/main" id="{40B05315-46D8-CC88-8E53-96BC0C181406}"/>
                </a:ext>
              </a:extLst>
            </p:cNvPr>
            <p:cNvSpPr/>
            <p:nvPr/>
          </p:nvSpPr>
          <p:spPr>
            <a:xfrm flipH="1">
              <a:off x="836838" y="3552500"/>
              <a:ext cx="120825" cy="112625"/>
            </a:xfrm>
            <a:custGeom>
              <a:avLst/>
              <a:gdLst/>
              <a:ahLst/>
              <a:cxnLst/>
              <a:rect l="l" t="t" r="r" b="b"/>
              <a:pathLst>
                <a:path w="4833" h="4505" extrusionOk="0">
                  <a:moveTo>
                    <a:pt x="580" y="0"/>
                  </a:moveTo>
                  <a:cubicBezTo>
                    <a:pt x="425" y="0"/>
                    <a:pt x="272" y="9"/>
                    <a:pt x="122" y="28"/>
                  </a:cubicBezTo>
                  <a:cubicBezTo>
                    <a:pt x="0" y="1426"/>
                    <a:pt x="730" y="2794"/>
                    <a:pt x="1824" y="3675"/>
                  </a:cubicBezTo>
                  <a:cubicBezTo>
                    <a:pt x="2504" y="4205"/>
                    <a:pt x="3457" y="4504"/>
                    <a:pt x="4317" y="4504"/>
                  </a:cubicBezTo>
                  <a:cubicBezTo>
                    <a:pt x="4494" y="4504"/>
                    <a:pt x="4667" y="4491"/>
                    <a:pt x="4833" y="4465"/>
                  </a:cubicBezTo>
                  <a:cubicBezTo>
                    <a:pt x="4833" y="3675"/>
                    <a:pt x="4620" y="2915"/>
                    <a:pt x="4255" y="2277"/>
                  </a:cubicBezTo>
                  <a:cubicBezTo>
                    <a:pt x="4103" y="1973"/>
                    <a:pt x="3891" y="1669"/>
                    <a:pt x="3647" y="1365"/>
                  </a:cubicBezTo>
                  <a:cubicBezTo>
                    <a:pt x="2926" y="483"/>
                    <a:pt x="1710" y="0"/>
                    <a:pt x="5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0" name="Google Shape;23210;p77">
              <a:extLst>
                <a:ext uri="{FF2B5EF4-FFF2-40B4-BE49-F238E27FC236}">
                  <a16:creationId xmlns:a16="http://schemas.microsoft.com/office/drawing/2014/main" id="{7E9D49E5-CFE7-03DD-0EE8-4A6917A7A6DA}"/>
                </a:ext>
              </a:extLst>
            </p:cNvPr>
            <p:cNvSpPr/>
            <p:nvPr/>
          </p:nvSpPr>
          <p:spPr>
            <a:xfrm flipH="1">
              <a:off x="867213" y="3469875"/>
              <a:ext cx="117825" cy="100525"/>
            </a:xfrm>
            <a:custGeom>
              <a:avLst/>
              <a:gdLst/>
              <a:ahLst/>
              <a:cxnLst/>
              <a:rect l="l" t="t" r="r" b="b"/>
              <a:pathLst>
                <a:path w="4713" h="4021" extrusionOk="0">
                  <a:moveTo>
                    <a:pt x="3498" y="1"/>
                  </a:moveTo>
                  <a:cubicBezTo>
                    <a:pt x="2844" y="1"/>
                    <a:pt x="2127" y="244"/>
                    <a:pt x="1703" y="476"/>
                  </a:cubicBezTo>
                  <a:cubicBezTo>
                    <a:pt x="1065" y="871"/>
                    <a:pt x="609" y="1479"/>
                    <a:pt x="335" y="2208"/>
                  </a:cubicBezTo>
                  <a:cubicBezTo>
                    <a:pt x="183" y="2573"/>
                    <a:pt x="1" y="3363"/>
                    <a:pt x="396" y="3667"/>
                  </a:cubicBezTo>
                  <a:cubicBezTo>
                    <a:pt x="724" y="3934"/>
                    <a:pt x="1122" y="4021"/>
                    <a:pt x="1533" y="4021"/>
                  </a:cubicBezTo>
                  <a:cubicBezTo>
                    <a:pt x="1731" y="4021"/>
                    <a:pt x="1931" y="4001"/>
                    <a:pt x="2128" y="3971"/>
                  </a:cubicBezTo>
                  <a:cubicBezTo>
                    <a:pt x="2767" y="3910"/>
                    <a:pt x="3466" y="3546"/>
                    <a:pt x="3891" y="3059"/>
                  </a:cubicBezTo>
                  <a:cubicBezTo>
                    <a:pt x="4378" y="2542"/>
                    <a:pt x="4682" y="1904"/>
                    <a:pt x="4712" y="1144"/>
                  </a:cubicBezTo>
                  <a:cubicBezTo>
                    <a:pt x="4712" y="931"/>
                    <a:pt x="4712" y="597"/>
                    <a:pt x="4591" y="415"/>
                  </a:cubicBezTo>
                  <a:lnTo>
                    <a:pt x="4499" y="293"/>
                  </a:lnTo>
                  <a:cubicBezTo>
                    <a:pt x="4232" y="82"/>
                    <a:pt x="3876" y="1"/>
                    <a:pt x="3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1" name="Google Shape;23211;p77">
              <a:extLst>
                <a:ext uri="{FF2B5EF4-FFF2-40B4-BE49-F238E27FC236}">
                  <a16:creationId xmlns:a16="http://schemas.microsoft.com/office/drawing/2014/main" id="{22907976-3FB0-92BF-E667-7C68D646D13A}"/>
                </a:ext>
              </a:extLst>
            </p:cNvPr>
            <p:cNvSpPr/>
            <p:nvPr/>
          </p:nvSpPr>
          <p:spPr>
            <a:xfrm flipH="1">
              <a:off x="2544313" y="2815975"/>
              <a:ext cx="102600" cy="124750"/>
            </a:xfrm>
            <a:custGeom>
              <a:avLst/>
              <a:gdLst/>
              <a:ahLst/>
              <a:cxnLst/>
              <a:rect l="l" t="t" r="r" b="b"/>
              <a:pathLst>
                <a:path w="4104" h="4990" extrusionOk="0">
                  <a:moveTo>
                    <a:pt x="942" y="0"/>
                  </a:moveTo>
                  <a:cubicBezTo>
                    <a:pt x="911" y="0"/>
                    <a:pt x="881" y="2"/>
                    <a:pt x="851" y="5"/>
                  </a:cubicBezTo>
                  <a:cubicBezTo>
                    <a:pt x="760" y="127"/>
                    <a:pt x="699" y="127"/>
                    <a:pt x="639" y="157"/>
                  </a:cubicBezTo>
                  <a:cubicBezTo>
                    <a:pt x="304" y="400"/>
                    <a:pt x="183" y="887"/>
                    <a:pt x="92" y="1251"/>
                  </a:cubicBezTo>
                  <a:cubicBezTo>
                    <a:pt x="0" y="1950"/>
                    <a:pt x="152" y="2619"/>
                    <a:pt x="456" y="3227"/>
                  </a:cubicBezTo>
                  <a:cubicBezTo>
                    <a:pt x="791" y="3987"/>
                    <a:pt x="1551" y="4534"/>
                    <a:pt x="2310" y="4838"/>
                  </a:cubicBezTo>
                  <a:cubicBezTo>
                    <a:pt x="2523" y="4960"/>
                    <a:pt x="2797" y="4990"/>
                    <a:pt x="3070" y="4990"/>
                  </a:cubicBezTo>
                  <a:cubicBezTo>
                    <a:pt x="3192" y="4990"/>
                    <a:pt x="3496" y="4990"/>
                    <a:pt x="3587" y="4868"/>
                  </a:cubicBezTo>
                  <a:cubicBezTo>
                    <a:pt x="3891" y="4534"/>
                    <a:pt x="4013" y="4048"/>
                    <a:pt x="4043" y="3592"/>
                  </a:cubicBezTo>
                  <a:cubicBezTo>
                    <a:pt x="4104" y="2710"/>
                    <a:pt x="3800" y="1859"/>
                    <a:pt x="3222" y="1221"/>
                  </a:cubicBezTo>
                  <a:cubicBezTo>
                    <a:pt x="2827" y="765"/>
                    <a:pt x="2219" y="400"/>
                    <a:pt x="1672" y="157"/>
                  </a:cubicBezTo>
                  <a:cubicBezTo>
                    <a:pt x="1482" y="103"/>
                    <a:pt x="1196" y="0"/>
                    <a:pt x="9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2" name="Google Shape;23212;p77">
              <a:extLst>
                <a:ext uri="{FF2B5EF4-FFF2-40B4-BE49-F238E27FC236}">
                  <a16:creationId xmlns:a16="http://schemas.microsoft.com/office/drawing/2014/main" id="{FCE9B3C4-E88D-1155-BF70-BE3DCFDF1ED7}"/>
                </a:ext>
              </a:extLst>
            </p:cNvPr>
            <p:cNvSpPr/>
            <p:nvPr/>
          </p:nvSpPr>
          <p:spPr>
            <a:xfrm flipH="1">
              <a:off x="2508588" y="2819900"/>
              <a:ext cx="71450" cy="107275"/>
            </a:xfrm>
            <a:custGeom>
              <a:avLst/>
              <a:gdLst/>
              <a:ahLst/>
              <a:cxnLst/>
              <a:rect l="l" t="t" r="r" b="b"/>
              <a:pathLst>
                <a:path w="2858" h="4291" extrusionOk="0">
                  <a:moveTo>
                    <a:pt x="1611" y="0"/>
                  </a:moveTo>
                  <a:cubicBezTo>
                    <a:pt x="1368" y="0"/>
                    <a:pt x="1125" y="182"/>
                    <a:pt x="912" y="395"/>
                  </a:cubicBezTo>
                  <a:cubicBezTo>
                    <a:pt x="456" y="760"/>
                    <a:pt x="152" y="1398"/>
                    <a:pt x="91" y="1976"/>
                  </a:cubicBezTo>
                  <a:cubicBezTo>
                    <a:pt x="0" y="2523"/>
                    <a:pt x="122" y="3040"/>
                    <a:pt x="365" y="3526"/>
                  </a:cubicBezTo>
                  <a:cubicBezTo>
                    <a:pt x="451" y="3785"/>
                    <a:pt x="811" y="4290"/>
                    <a:pt x="1133" y="4290"/>
                  </a:cubicBezTo>
                  <a:cubicBezTo>
                    <a:pt x="1151" y="4290"/>
                    <a:pt x="1168" y="4289"/>
                    <a:pt x="1186" y="4286"/>
                  </a:cubicBezTo>
                  <a:cubicBezTo>
                    <a:pt x="2128" y="4103"/>
                    <a:pt x="2797" y="3009"/>
                    <a:pt x="2827" y="2097"/>
                  </a:cubicBezTo>
                  <a:cubicBezTo>
                    <a:pt x="2857" y="1581"/>
                    <a:pt x="2705" y="1033"/>
                    <a:pt x="2432" y="608"/>
                  </a:cubicBezTo>
                  <a:cubicBezTo>
                    <a:pt x="2280" y="395"/>
                    <a:pt x="2067" y="0"/>
                    <a:pt x="17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3" name="Google Shape;23213;p77">
              <a:extLst>
                <a:ext uri="{FF2B5EF4-FFF2-40B4-BE49-F238E27FC236}">
                  <a16:creationId xmlns:a16="http://schemas.microsoft.com/office/drawing/2014/main" id="{4D8D8A10-5415-BBD1-A88F-A5F4C6F6AAB6}"/>
                </a:ext>
              </a:extLst>
            </p:cNvPr>
            <p:cNvSpPr/>
            <p:nvPr/>
          </p:nvSpPr>
          <p:spPr>
            <a:xfrm flipH="1">
              <a:off x="2481988" y="2892375"/>
              <a:ext cx="67650" cy="44100"/>
            </a:xfrm>
            <a:custGeom>
              <a:avLst/>
              <a:gdLst/>
              <a:ahLst/>
              <a:cxnLst/>
              <a:rect l="l" t="t" r="r" b="b"/>
              <a:pathLst>
                <a:path w="2706" h="1764" extrusionOk="0">
                  <a:moveTo>
                    <a:pt x="1593" y="1"/>
                  </a:moveTo>
                  <a:cubicBezTo>
                    <a:pt x="1501" y="1"/>
                    <a:pt x="1415" y="8"/>
                    <a:pt x="1337" y="19"/>
                  </a:cubicBezTo>
                  <a:cubicBezTo>
                    <a:pt x="1185" y="80"/>
                    <a:pt x="1125" y="110"/>
                    <a:pt x="1003" y="141"/>
                  </a:cubicBezTo>
                  <a:cubicBezTo>
                    <a:pt x="699" y="262"/>
                    <a:pt x="456" y="475"/>
                    <a:pt x="274" y="718"/>
                  </a:cubicBezTo>
                  <a:cubicBezTo>
                    <a:pt x="152" y="840"/>
                    <a:pt x="0" y="1144"/>
                    <a:pt x="122" y="1326"/>
                  </a:cubicBezTo>
                  <a:cubicBezTo>
                    <a:pt x="270" y="1641"/>
                    <a:pt x="677" y="1764"/>
                    <a:pt x="1076" y="1764"/>
                  </a:cubicBezTo>
                  <a:cubicBezTo>
                    <a:pt x="1332" y="1764"/>
                    <a:pt x="1585" y="1713"/>
                    <a:pt x="1763" y="1630"/>
                  </a:cubicBezTo>
                  <a:cubicBezTo>
                    <a:pt x="2037" y="1478"/>
                    <a:pt x="2280" y="1296"/>
                    <a:pt x="2432" y="1022"/>
                  </a:cubicBezTo>
                  <a:cubicBezTo>
                    <a:pt x="2523" y="870"/>
                    <a:pt x="2705" y="536"/>
                    <a:pt x="2553" y="323"/>
                  </a:cubicBezTo>
                  <a:cubicBezTo>
                    <a:pt x="2462" y="171"/>
                    <a:pt x="2249" y="110"/>
                    <a:pt x="2097" y="80"/>
                  </a:cubicBezTo>
                  <a:cubicBezTo>
                    <a:pt x="1924" y="22"/>
                    <a:pt x="1750" y="1"/>
                    <a:pt x="15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4" name="Google Shape;23214;p77">
              <a:extLst>
                <a:ext uri="{FF2B5EF4-FFF2-40B4-BE49-F238E27FC236}">
                  <a16:creationId xmlns:a16="http://schemas.microsoft.com/office/drawing/2014/main" id="{3508188F-C702-7E6E-831D-519690AFF530}"/>
                </a:ext>
              </a:extLst>
            </p:cNvPr>
            <p:cNvSpPr/>
            <p:nvPr/>
          </p:nvSpPr>
          <p:spPr>
            <a:xfrm flipH="1">
              <a:off x="2489838" y="3100275"/>
              <a:ext cx="57525" cy="56400"/>
            </a:xfrm>
            <a:custGeom>
              <a:avLst/>
              <a:gdLst/>
              <a:ahLst/>
              <a:cxnLst/>
              <a:rect l="l" t="t" r="r" b="b"/>
              <a:pathLst>
                <a:path w="2301" h="2256" extrusionOk="0">
                  <a:moveTo>
                    <a:pt x="2037" y="1"/>
                  </a:moveTo>
                  <a:cubicBezTo>
                    <a:pt x="1885" y="1"/>
                    <a:pt x="1763" y="1"/>
                    <a:pt x="1672" y="31"/>
                  </a:cubicBezTo>
                  <a:cubicBezTo>
                    <a:pt x="669" y="214"/>
                    <a:pt x="0" y="1247"/>
                    <a:pt x="152" y="2250"/>
                  </a:cubicBezTo>
                  <a:cubicBezTo>
                    <a:pt x="192" y="2253"/>
                    <a:pt x="232" y="2255"/>
                    <a:pt x="272" y="2255"/>
                  </a:cubicBezTo>
                  <a:cubicBezTo>
                    <a:pt x="1349" y="2255"/>
                    <a:pt x="2301" y="1086"/>
                    <a:pt x="2037" y="1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5" name="Google Shape;23215;p77">
              <a:extLst>
                <a:ext uri="{FF2B5EF4-FFF2-40B4-BE49-F238E27FC236}">
                  <a16:creationId xmlns:a16="http://schemas.microsoft.com/office/drawing/2014/main" id="{4D067D9C-2FCD-F661-E2C8-3C18912D211D}"/>
                </a:ext>
              </a:extLst>
            </p:cNvPr>
            <p:cNvSpPr/>
            <p:nvPr/>
          </p:nvSpPr>
          <p:spPr>
            <a:xfrm flipH="1">
              <a:off x="2465288" y="2985300"/>
              <a:ext cx="76775" cy="122650"/>
            </a:xfrm>
            <a:custGeom>
              <a:avLst/>
              <a:gdLst/>
              <a:ahLst/>
              <a:cxnLst/>
              <a:rect l="l" t="t" r="r" b="b"/>
              <a:pathLst>
                <a:path w="3071" h="4906" extrusionOk="0">
                  <a:moveTo>
                    <a:pt x="1447" y="1"/>
                  </a:moveTo>
                  <a:cubicBezTo>
                    <a:pt x="1429" y="1"/>
                    <a:pt x="1412" y="4"/>
                    <a:pt x="1399" y="10"/>
                  </a:cubicBezTo>
                  <a:cubicBezTo>
                    <a:pt x="578" y="405"/>
                    <a:pt x="244" y="1317"/>
                    <a:pt x="92" y="2199"/>
                  </a:cubicBezTo>
                  <a:cubicBezTo>
                    <a:pt x="1" y="2898"/>
                    <a:pt x="305" y="3597"/>
                    <a:pt x="639" y="4144"/>
                  </a:cubicBezTo>
                  <a:cubicBezTo>
                    <a:pt x="773" y="4384"/>
                    <a:pt x="1234" y="4906"/>
                    <a:pt x="1612" y="4906"/>
                  </a:cubicBezTo>
                  <a:cubicBezTo>
                    <a:pt x="1665" y="4906"/>
                    <a:pt x="1716" y="4896"/>
                    <a:pt x="1764" y="4874"/>
                  </a:cubicBezTo>
                  <a:cubicBezTo>
                    <a:pt x="2281" y="4600"/>
                    <a:pt x="2554" y="4144"/>
                    <a:pt x="2828" y="3597"/>
                  </a:cubicBezTo>
                  <a:cubicBezTo>
                    <a:pt x="2919" y="3384"/>
                    <a:pt x="2980" y="3111"/>
                    <a:pt x="3010" y="2898"/>
                  </a:cubicBezTo>
                  <a:cubicBezTo>
                    <a:pt x="3071" y="2351"/>
                    <a:pt x="2919" y="1864"/>
                    <a:pt x="2767" y="1378"/>
                  </a:cubicBezTo>
                  <a:cubicBezTo>
                    <a:pt x="2615" y="953"/>
                    <a:pt x="2250" y="527"/>
                    <a:pt x="1916" y="253"/>
                  </a:cubicBezTo>
                  <a:cubicBezTo>
                    <a:pt x="1889" y="199"/>
                    <a:pt x="1597" y="1"/>
                    <a:pt x="14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6" name="Google Shape;23216;p77">
              <a:extLst>
                <a:ext uri="{FF2B5EF4-FFF2-40B4-BE49-F238E27FC236}">
                  <a16:creationId xmlns:a16="http://schemas.microsoft.com/office/drawing/2014/main" id="{FF49CB12-2D2E-69AA-6EEC-7B449A68C855}"/>
                </a:ext>
              </a:extLst>
            </p:cNvPr>
            <p:cNvSpPr/>
            <p:nvPr/>
          </p:nvSpPr>
          <p:spPr>
            <a:xfrm flipH="1">
              <a:off x="2500238" y="3054050"/>
              <a:ext cx="129950" cy="73900"/>
            </a:xfrm>
            <a:custGeom>
              <a:avLst/>
              <a:gdLst/>
              <a:ahLst/>
              <a:cxnLst/>
              <a:rect l="l" t="t" r="r" b="b"/>
              <a:pathLst>
                <a:path w="5198" h="2956" extrusionOk="0">
                  <a:moveTo>
                    <a:pt x="2451" y="0"/>
                  </a:moveTo>
                  <a:cubicBezTo>
                    <a:pt x="2262" y="0"/>
                    <a:pt x="2073" y="36"/>
                    <a:pt x="1885" y="57"/>
                  </a:cubicBezTo>
                  <a:cubicBezTo>
                    <a:pt x="1094" y="178"/>
                    <a:pt x="304" y="634"/>
                    <a:pt x="0" y="1394"/>
                  </a:cubicBezTo>
                  <a:cubicBezTo>
                    <a:pt x="304" y="1698"/>
                    <a:pt x="578" y="2032"/>
                    <a:pt x="912" y="2306"/>
                  </a:cubicBezTo>
                  <a:cubicBezTo>
                    <a:pt x="1368" y="2640"/>
                    <a:pt x="2006" y="2883"/>
                    <a:pt x="2584" y="2944"/>
                  </a:cubicBezTo>
                  <a:cubicBezTo>
                    <a:pt x="2664" y="2952"/>
                    <a:pt x="2744" y="2956"/>
                    <a:pt x="2825" y="2956"/>
                  </a:cubicBezTo>
                  <a:cubicBezTo>
                    <a:pt x="3358" y="2956"/>
                    <a:pt x="3902" y="2791"/>
                    <a:pt x="4377" y="2579"/>
                  </a:cubicBezTo>
                  <a:cubicBezTo>
                    <a:pt x="4590" y="2458"/>
                    <a:pt x="4803" y="2306"/>
                    <a:pt x="4985" y="2154"/>
                  </a:cubicBezTo>
                  <a:cubicBezTo>
                    <a:pt x="5015" y="2124"/>
                    <a:pt x="5198" y="1911"/>
                    <a:pt x="5198" y="1850"/>
                  </a:cubicBezTo>
                  <a:cubicBezTo>
                    <a:pt x="5137" y="1333"/>
                    <a:pt x="4742" y="999"/>
                    <a:pt x="4377" y="695"/>
                  </a:cubicBezTo>
                  <a:cubicBezTo>
                    <a:pt x="3921" y="330"/>
                    <a:pt x="3283" y="87"/>
                    <a:pt x="2705" y="26"/>
                  </a:cubicBezTo>
                  <a:cubicBezTo>
                    <a:pt x="2620" y="7"/>
                    <a:pt x="2536" y="0"/>
                    <a:pt x="2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7" name="Google Shape;23217;p77">
              <a:extLst>
                <a:ext uri="{FF2B5EF4-FFF2-40B4-BE49-F238E27FC236}">
                  <a16:creationId xmlns:a16="http://schemas.microsoft.com/office/drawing/2014/main" id="{C24A19D8-CC00-5B35-167D-C4B7473F0578}"/>
                </a:ext>
              </a:extLst>
            </p:cNvPr>
            <p:cNvSpPr/>
            <p:nvPr/>
          </p:nvSpPr>
          <p:spPr>
            <a:xfrm flipH="1">
              <a:off x="2505563" y="3119975"/>
              <a:ext cx="34975" cy="50375"/>
            </a:xfrm>
            <a:custGeom>
              <a:avLst/>
              <a:gdLst/>
              <a:ahLst/>
              <a:cxnLst/>
              <a:rect l="l" t="t" r="r" b="b"/>
              <a:pathLst>
                <a:path w="1399" h="2015" extrusionOk="0">
                  <a:moveTo>
                    <a:pt x="801" y="0"/>
                  </a:moveTo>
                  <a:cubicBezTo>
                    <a:pt x="788" y="0"/>
                    <a:pt x="775" y="1"/>
                    <a:pt x="761" y="3"/>
                  </a:cubicBezTo>
                  <a:cubicBezTo>
                    <a:pt x="335" y="125"/>
                    <a:pt x="1" y="581"/>
                    <a:pt x="1" y="1037"/>
                  </a:cubicBezTo>
                  <a:cubicBezTo>
                    <a:pt x="1" y="1341"/>
                    <a:pt x="92" y="1979"/>
                    <a:pt x="517" y="2009"/>
                  </a:cubicBezTo>
                  <a:cubicBezTo>
                    <a:pt x="539" y="2013"/>
                    <a:pt x="561" y="2014"/>
                    <a:pt x="582" y="2014"/>
                  </a:cubicBezTo>
                  <a:cubicBezTo>
                    <a:pt x="948" y="2014"/>
                    <a:pt x="1250" y="1537"/>
                    <a:pt x="1308" y="1249"/>
                  </a:cubicBezTo>
                  <a:cubicBezTo>
                    <a:pt x="1399" y="946"/>
                    <a:pt x="1369" y="611"/>
                    <a:pt x="1217" y="338"/>
                  </a:cubicBezTo>
                  <a:cubicBezTo>
                    <a:pt x="1131" y="196"/>
                    <a:pt x="993" y="0"/>
                    <a:pt x="801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8" name="Google Shape;23218;p77">
              <a:extLst>
                <a:ext uri="{FF2B5EF4-FFF2-40B4-BE49-F238E27FC236}">
                  <a16:creationId xmlns:a16="http://schemas.microsoft.com/office/drawing/2014/main" id="{3F8AB2C1-1E65-D7A3-E209-37C61A71520D}"/>
                </a:ext>
              </a:extLst>
            </p:cNvPr>
            <p:cNvSpPr/>
            <p:nvPr/>
          </p:nvSpPr>
          <p:spPr>
            <a:xfrm flipH="1">
              <a:off x="2488838" y="3121575"/>
              <a:ext cx="66900" cy="94400"/>
            </a:xfrm>
            <a:custGeom>
              <a:avLst/>
              <a:gdLst/>
              <a:ahLst/>
              <a:cxnLst/>
              <a:rect l="l" t="t" r="r" b="b"/>
              <a:pathLst>
                <a:path w="2676" h="3776" extrusionOk="0">
                  <a:moveTo>
                    <a:pt x="1855" y="0"/>
                  </a:moveTo>
                  <a:cubicBezTo>
                    <a:pt x="1764" y="0"/>
                    <a:pt x="1673" y="0"/>
                    <a:pt x="1581" y="61"/>
                  </a:cubicBezTo>
                  <a:cubicBezTo>
                    <a:pt x="761" y="182"/>
                    <a:pt x="62" y="1155"/>
                    <a:pt x="31" y="1945"/>
                  </a:cubicBezTo>
                  <a:cubicBezTo>
                    <a:pt x="1" y="2341"/>
                    <a:pt x="62" y="2918"/>
                    <a:pt x="244" y="3252"/>
                  </a:cubicBezTo>
                  <a:cubicBezTo>
                    <a:pt x="366" y="3435"/>
                    <a:pt x="548" y="3708"/>
                    <a:pt x="791" y="3769"/>
                  </a:cubicBezTo>
                  <a:cubicBezTo>
                    <a:pt x="816" y="3773"/>
                    <a:pt x="841" y="3775"/>
                    <a:pt x="867" y="3775"/>
                  </a:cubicBezTo>
                  <a:cubicBezTo>
                    <a:pt x="1037" y="3775"/>
                    <a:pt x="1237" y="3696"/>
                    <a:pt x="1369" y="3617"/>
                  </a:cubicBezTo>
                  <a:cubicBezTo>
                    <a:pt x="1703" y="3435"/>
                    <a:pt x="2037" y="3131"/>
                    <a:pt x="2281" y="2736"/>
                  </a:cubicBezTo>
                  <a:cubicBezTo>
                    <a:pt x="2584" y="2189"/>
                    <a:pt x="2676" y="1581"/>
                    <a:pt x="2493" y="912"/>
                  </a:cubicBezTo>
                  <a:cubicBezTo>
                    <a:pt x="2432" y="669"/>
                    <a:pt x="2189" y="61"/>
                    <a:pt x="1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9" name="Google Shape;23219;p77">
              <a:extLst>
                <a:ext uri="{FF2B5EF4-FFF2-40B4-BE49-F238E27FC236}">
                  <a16:creationId xmlns:a16="http://schemas.microsoft.com/office/drawing/2014/main" id="{255E3F4B-FBEA-7F02-3AD3-C286F4959FE7}"/>
                </a:ext>
              </a:extLst>
            </p:cNvPr>
            <p:cNvSpPr/>
            <p:nvPr/>
          </p:nvSpPr>
          <p:spPr>
            <a:xfrm flipH="1">
              <a:off x="2414363" y="3107875"/>
              <a:ext cx="117050" cy="112175"/>
            </a:xfrm>
            <a:custGeom>
              <a:avLst/>
              <a:gdLst/>
              <a:ahLst/>
              <a:cxnLst/>
              <a:rect l="l" t="t" r="r" b="b"/>
              <a:pathLst>
                <a:path w="4682" h="4487" extrusionOk="0">
                  <a:moveTo>
                    <a:pt x="1338" y="1"/>
                  </a:moveTo>
                  <a:cubicBezTo>
                    <a:pt x="1186" y="1"/>
                    <a:pt x="973" y="1"/>
                    <a:pt x="760" y="31"/>
                  </a:cubicBezTo>
                  <a:cubicBezTo>
                    <a:pt x="548" y="31"/>
                    <a:pt x="304" y="153"/>
                    <a:pt x="213" y="335"/>
                  </a:cubicBezTo>
                  <a:cubicBezTo>
                    <a:pt x="1" y="882"/>
                    <a:pt x="122" y="1430"/>
                    <a:pt x="274" y="1977"/>
                  </a:cubicBezTo>
                  <a:cubicBezTo>
                    <a:pt x="456" y="2493"/>
                    <a:pt x="700" y="3040"/>
                    <a:pt x="1095" y="3405"/>
                  </a:cubicBezTo>
                  <a:cubicBezTo>
                    <a:pt x="1520" y="3831"/>
                    <a:pt x="2007" y="4135"/>
                    <a:pt x="2584" y="4317"/>
                  </a:cubicBezTo>
                  <a:cubicBezTo>
                    <a:pt x="2895" y="4414"/>
                    <a:pt x="3230" y="4486"/>
                    <a:pt x="3566" y="4486"/>
                  </a:cubicBezTo>
                  <a:cubicBezTo>
                    <a:pt x="3757" y="4486"/>
                    <a:pt x="3948" y="4463"/>
                    <a:pt x="4134" y="4408"/>
                  </a:cubicBezTo>
                  <a:cubicBezTo>
                    <a:pt x="4590" y="4256"/>
                    <a:pt x="4681" y="3831"/>
                    <a:pt x="4681" y="3405"/>
                  </a:cubicBezTo>
                  <a:cubicBezTo>
                    <a:pt x="4590" y="2189"/>
                    <a:pt x="4013" y="1004"/>
                    <a:pt x="2918" y="457"/>
                  </a:cubicBezTo>
                  <a:cubicBezTo>
                    <a:pt x="2432" y="183"/>
                    <a:pt x="1946" y="1"/>
                    <a:pt x="13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0" name="Google Shape;23220;p77">
              <a:extLst>
                <a:ext uri="{FF2B5EF4-FFF2-40B4-BE49-F238E27FC236}">
                  <a16:creationId xmlns:a16="http://schemas.microsoft.com/office/drawing/2014/main" id="{063C846C-8D44-A0CB-9644-4D04B6315A20}"/>
                </a:ext>
              </a:extLst>
            </p:cNvPr>
            <p:cNvSpPr/>
            <p:nvPr/>
          </p:nvSpPr>
          <p:spPr>
            <a:xfrm flipH="1">
              <a:off x="2367263" y="3058875"/>
              <a:ext cx="130725" cy="80275"/>
            </a:xfrm>
            <a:custGeom>
              <a:avLst/>
              <a:gdLst/>
              <a:ahLst/>
              <a:cxnLst/>
              <a:rect l="l" t="t" r="r" b="b"/>
              <a:pathLst>
                <a:path w="5229" h="3211" extrusionOk="0">
                  <a:moveTo>
                    <a:pt x="2928" y="0"/>
                  </a:moveTo>
                  <a:cubicBezTo>
                    <a:pt x="2778" y="0"/>
                    <a:pt x="2632" y="6"/>
                    <a:pt x="2493" y="16"/>
                  </a:cubicBezTo>
                  <a:cubicBezTo>
                    <a:pt x="2463" y="16"/>
                    <a:pt x="2402" y="16"/>
                    <a:pt x="2341" y="46"/>
                  </a:cubicBezTo>
                  <a:cubicBezTo>
                    <a:pt x="1733" y="168"/>
                    <a:pt x="1126" y="593"/>
                    <a:pt x="761" y="1019"/>
                  </a:cubicBezTo>
                  <a:cubicBezTo>
                    <a:pt x="487" y="1262"/>
                    <a:pt x="1" y="1931"/>
                    <a:pt x="274" y="2295"/>
                  </a:cubicBezTo>
                  <a:cubicBezTo>
                    <a:pt x="696" y="2918"/>
                    <a:pt x="1527" y="3210"/>
                    <a:pt x="2340" y="3210"/>
                  </a:cubicBezTo>
                  <a:cubicBezTo>
                    <a:pt x="2875" y="3210"/>
                    <a:pt x="3402" y="3084"/>
                    <a:pt x="3800" y="2842"/>
                  </a:cubicBezTo>
                  <a:cubicBezTo>
                    <a:pt x="4378" y="2478"/>
                    <a:pt x="4864" y="2022"/>
                    <a:pt x="5077" y="1383"/>
                  </a:cubicBezTo>
                  <a:cubicBezTo>
                    <a:pt x="5138" y="1262"/>
                    <a:pt x="5229" y="927"/>
                    <a:pt x="5077" y="806"/>
                  </a:cubicBezTo>
                  <a:lnTo>
                    <a:pt x="5138" y="806"/>
                  </a:lnTo>
                  <a:cubicBezTo>
                    <a:pt x="4626" y="166"/>
                    <a:pt x="3726" y="0"/>
                    <a:pt x="2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1" name="Google Shape;23221;p77">
              <a:extLst>
                <a:ext uri="{FF2B5EF4-FFF2-40B4-BE49-F238E27FC236}">
                  <a16:creationId xmlns:a16="http://schemas.microsoft.com/office/drawing/2014/main" id="{0EE23EE7-6B69-431B-BEC6-61A261852A5C}"/>
                </a:ext>
              </a:extLst>
            </p:cNvPr>
            <p:cNvSpPr/>
            <p:nvPr/>
          </p:nvSpPr>
          <p:spPr>
            <a:xfrm flipH="1">
              <a:off x="1786188" y="3665650"/>
              <a:ext cx="41575" cy="39700"/>
            </a:xfrm>
            <a:custGeom>
              <a:avLst/>
              <a:gdLst/>
              <a:ahLst/>
              <a:cxnLst/>
              <a:rect l="l" t="t" r="r" b="b"/>
              <a:pathLst>
                <a:path w="1663" h="1588" extrusionOk="0">
                  <a:moveTo>
                    <a:pt x="1186" y="0"/>
                  </a:moveTo>
                  <a:cubicBezTo>
                    <a:pt x="518" y="152"/>
                    <a:pt x="1" y="912"/>
                    <a:pt x="123" y="1581"/>
                  </a:cubicBezTo>
                  <a:cubicBezTo>
                    <a:pt x="163" y="1585"/>
                    <a:pt x="204" y="1587"/>
                    <a:pt x="244" y="1587"/>
                  </a:cubicBezTo>
                  <a:cubicBezTo>
                    <a:pt x="1039" y="1587"/>
                    <a:pt x="1662" y="753"/>
                    <a:pt x="1460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2" name="Google Shape;23222;p77">
              <a:extLst>
                <a:ext uri="{FF2B5EF4-FFF2-40B4-BE49-F238E27FC236}">
                  <a16:creationId xmlns:a16="http://schemas.microsoft.com/office/drawing/2014/main" id="{DA1E1957-4039-AD96-0460-74B7141CB080}"/>
                </a:ext>
              </a:extLst>
            </p:cNvPr>
            <p:cNvSpPr/>
            <p:nvPr/>
          </p:nvSpPr>
          <p:spPr>
            <a:xfrm flipH="1">
              <a:off x="1767688" y="3583475"/>
              <a:ext cx="57025" cy="87525"/>
            </a:xfrm>
            <a:custGeom>
              <a:avLst/>
              <a:gdLst/>
              <a:ahLst/>
              <a:cxnLst/>
              <a:rect l="l" t="t" r="r" b="b"/>
              <a:pathLst>
                <a:path w="2281" h="3501" extrusionOk="0">
                  <a:moveTo>
                    <a:pt x="1069" y="1"/>
                  </a:moveTo>
                  <a:cubicBezTo>
                    <a:pt x="1057" y="1"/>
                    <a:pt x="1045" y="2"/>
                    <a:pt x="1034" y="5"/>
                  </a:cubicBezTo>
                  <a:cubicBezTo>
                    <a:pt x="426" y="309"/>
                    <a:pt x="183" y="947"/>
                    <a:pt x="61" y="1555"/>
                  </a:cubicBezTo>
                  <a:cubicBezTo>
                    <a:pt x="1" y="2071"/>
                    <a:pt x="213" y="2558"/>
                    <a:pt x="487" y="2983"/>
                  </a:cubicBezTo>
                  <a:cubicBezTo>
                    <a:pt x="592" y="3140"/>
                    <a:pt x="922" y="3500"/>
                    <a:pt x="1186" y="3500"/>
                  </a:cubicBezTo>
                  <a:cubicBezTo>
                    <a:pt x="1229" y="3500"/>
                    <a:pt x="1269" y="3491"/>
                    <a:pt x="1308" y="3470"/>
                  </a:cubicBezTo>
                  <a:cubicBezTo>
                    <a:pt x="1672" y="3287"/>
                    <a:pt x="1855" y="2923"/>
                    <a:pt x="2067" y="2588"/>
                  </a:cubicBezTo>
                  <a:cubicBezTo>
                    <a:pt x="2128" y="2436"/>
                    <a:pt x="2159" y="2254"/>
                    <a:pt x="2219" y="2071"/>
                  </a:cubicBezTo>
                  <a:cubicBezTo>
                    <a:pt x="2280" y="1676"/>
                    <a:pt x="2159" y="1342"/>
                    <a:pt x="2007" y="947"/>
                  </a:cubicBezTo>
                  <a:cubicBezTo>
                    <a:pt x="1915" y="643"/>
                    <a:pt x="1642" y="339"/>
                    <a:pt x="1399" y="157"/>
                  </a:cubicBezTo>
                  <a:cubicBezTo>
                    <a:pt x="1371" y="129"/>
                    <a:pt x="1192" y="1"/>
                    <a:pt x="10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3" name="Google Shape;23223;p77">
              <a:extLst>
                <a:ext uri="{FF2B5EF4-FFF2-40B4-BE49-F238E27FC236}">
                  <a16:creationId xmlns:a16="http://schemas.microsoft.com/office/drawing/2014/main" id="{9BD5F05D-FBC1-590A-5E13-8DC2886DCA56}"/>
                </a:ext>
              </a:extLst>
            </p:cNvPr>
            <p:cNvSpPr/>
            <p:nvPr/>
          </p:nvSpPr>
          <p:spPr>
            <a:xfrm flipH="1">
              <a:off x="1794288" y="3630700"/>
              <a:ext cx="92725" cy="53600"/>
            </a:xfrm>
            <a:custGeom>
              <a:avLst/>
              <a:gdLst/>
              <a:ahLst/>
              <a:cxnLst/>
              <a:rect l="l" t="t" r="r" b="b"/>
              <a:pathLst>
                <a:path w="3709" h="2144" extrusionOk="0">
                  <a:moveTo>
                    <a:pt x="1915" y="0"/>
                  </a:moveTo>
                  <a:cubicBezTo>
                    <a:pt x="1733" y="0"/>
                    <a:pt x="1550" y="0"/>
                    <a:pt x="1368" y="61"/>
                  </a:cubicBezTo>
                  <a:cubicBezTo>
                    <a:pt x="821" y="182"/>
                    <a:pt x="243" y="517"/>
                    <a:pt x="0" y="1034"/>
                  </a:cubicBezTo>
                  <a:cubicBezTo>
                    <a:pt x="213" y="1277"/>
                    <a:pt x="395" y="1489"/>
                    <a:pt x="638" y="1672"/>
                  </a:cubicBezTo>
                  <a:cubicBezTo>
                    <a:pt x="973" y="1945"/>
                    <a:pt x="1398" y="2097"/>
                    <a:pt x="1824" y="2128"/>
                  </a:cubicBezTo>
                  <a:cubicBezTo>
                    <a:pt x="1894" y="2139"/>
                    <a:pt x="1968" y="2144"/>
                    <a:pt x="2044" y="2144"/>
                  </a:cubicBezTo>
                  <a:cubicBezTo>
                    <a:pt x="2397" y="2144"/>
                    <a:pt x="2800" y="2035"/>
                    <a:pt x="3100" y="1885"/>
                  </a:cubicBezTo>
                  <a:cubicBezTo>
                    <a:pt x="3252" y="1793"/>
                    <a:pt x="3404" y="1672"/>
                    <a:pt x="3526" y="1581"/>
                  </a:cubicBezTo>
                  <a:cubicBezTo>
                    <a:pt x="3556" y="1520"/>
                    <a:pt x="3708" y="1429"/>
                    <a:pt x="3678" y="1337"/>
                  </a:cubicBezTo>
                  <a:cubicBezTo>
                    <a:pt x="3587" y="1003"/>
                    <a:pt x="3344" y="730"/>
                    <a:pt x="3100" y="517"/>
                  </a:cubicBezTo>
                  <a:cubicBezTo>
                    <a:pt x="2796" y="243"/>
                    <a:pt x="2341" y="61"/>
                    <a:pt x="19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4" name="Google Shape;23224;p77">
              <a:extLst>
                <a:ext uri="{FF2B5EF4-FFF2-40B4-BE49-F238E27FC236}">
                  <a16:creationId xmlns:a16="http://schemas.microsoft.com/office/drawing/2014/main" id="{8EBEA026-0348-8C8B-FEF3-0D0E2D0166BA}"/>
                </a:ext>
              </a:extLst>
            </p:cNvPr>
            <p:cNvSpPr/>
            <p:nvPr/>
          </p:nvSpPr>
          <p:spPr>
            <a:xfrm flipH="1">
              <a:off x="1798088" y="3679225"/>
              <a:ext cx="24350" cy="36600"/>
            </a:xfrm>
            <a:custGeom>
              <a:avLst/>
              <a:gdLst/>
              <a:ahLst/>
              <a:cxnLst/>
              <a:rect l="l" t="t" r="r" b="b"/>
              <a:pathLst>
                <a:path w="974" h="1464" extrusionOk="0">
                  <a:moveTo>
                    <a:pt x="556" y="0"/>
                  </a:moveTo>
                  <a:cubicBezTo>
                    <a:pt x="544" y="0"/>
                    <a:pt x="531" y="2"/>
                    <a:pt x="517" y="4"/>
                  </a:cubicBezTo>
                  <a:cubicBezTo>
                    <a:pt x="213" y="96"/>
                    <a:pt x="1" y="430"/>
                    <a:pt x="1" y="734"/>
                  </a:cubicBezTo>
                  <a:cubicBezTo>
                    <a:pt x="1" y="977"/>
                    <a:pt x="61" y="1433"/>
                    <a:pt x="365" y="1463"/>
                  </a:cubicBezTo>
                  <a:cubicBezTo>
                    <a:pt x="639" y="1463"/>
                    <a:pt x="852" y="1129"/>
                    <a:pt x="943" y="916"/>
                  </a:cubicBezTo>
                  <a:cubicBezTo>
                    <a:pt x="973" y="704"/>
                    <a:pt x="973" y="460"/>
                    <a:pt x="852" y="278"/>
                  </a:cubicBezTo>
                  <a:cubicBezTo>
                    <a:pt x="796" y="139"/>
                    <a:pt x="690" y="0"/>
                    <a:pt x="556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5" name="Google Shape;23225;p77">
              <a:extLst>
                <a:ext uri="{FF2B5EF4-FFF2-40B4-BE49-F238E27FC236}">
                  <a16:creationId xmlns:a16="http://schemas.microsoft.com/office/drawing/2014/main" id="{5AB23AA4-4D84-338D-C420-D71200D04CF5}"/>
                </a:ext>
              </a:extLst>
            </p:cNvPr>
            <p:cNvSpPr/>
            <p:nvPr/>
          </p:nvSpPr>
          <p:spPr>
            <a:xfrm flipH="1">
              <a:off x="1784413" y="3680075"/>
              <a:ext cx="49425" cy="67050"/>
            </a:xfrm>
            <a:custGeom>
              <a:avLst/>
              <a:gdLst/>
              <a:ahLst/>
              <a:cxnLst/>
              <a:rect l="l" t="t" r="r" b="b"/>
              <a:pathLst>
                <a:path w="1977" h="2682" extrusionOk="0">
                  <a:moveTo>
                    <a:pt x="1217" y="1"/>
                  </a:moveTo>
                  <a:cubicBezTo>
                    <a:pt x="517" y="122"/>
                    <a:pt x="62" y="852"/>
                    <a:pt x="31" y="1399"/>
                  </a:cubicBezTo>
                  <a:cubicBezTo>
                    <a:pt x="1" y="1642"/>
                    <a:pt x="31" y="2068"/>
                    <a:pt x="214" y="2280"/>
                  </a:cubicBezTo>
                  <a:cubicBezTo>
                    <a:pt x="305" y="2402"/>
                    <a:pt x="396" y="2645"/>
                    <a:pt x="609" y="2676"/>
                  </a:cubicBezTo>
                  <a:cubicBezTo>
                    <a:pt x="621" y="2680"/>
                    <a:pt x="636" y="2682"/>
                    <a:pt x="652" y="2682"/>
                  </a:cubicBezTo>
                  <a:cubicBezTo>
                    <a:pt x="756" y="2682"/>
                    <a:pt x="925" y="2607"/>
                    <a:pt x="1004" y="2554"/>
                  </a:cubicBezTo>
                  <a:cubicBezTo>
                    <a:pt x="1277" y="2402"/>
                    <a:pt x="1521" y="2189"/>
                    <a:pt x="1673" y="1946"/>
                  </a:cubicBezTo>
                  <a:cubicBezTo>
                    <a:pt x="1885" y="1521"/>
                    <a:pt x="1976" y="1125"/>
                    <a:pt x="1855" y="670"/>
                  </a:cubicBezTo>
                  <a:cubicBezTo>
                    <a:pt x="1764" y="457"/>
                    <a:pt x="1673" y="1"/>
                    <a:pt x="1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6" name="Google Shape;23226;p77">
              <a:extLst>
                <a:ext uri="{FF2B5EF4-FFF2-40B4-BE49-F238E27FC236}">
                  <a16:creationId xmlns:a16="http://schemas.microsoft.com/office/drawing/2014/main" id="{2E21B4E4-C395-4D2D-5245-70147E707807}"/>
                </a:ext>
              </a:extLst>
            </p:cNvPr>
            <p:cNvSpPr/>
            <p:nvPr/>
          </p:nvSpPr>
          <p:spPr>
            <a:xfrm flipH="1">
              <a:off x="1732738" y="3669450"/>
              <a:ext cx="83625" cy="81125"/>
            </a:xfrm>
            <a:custGeom>
              <a:avLst/>
              <a:gdLst/>
              <a:ahLst/>
              <a:cxnLst/>
              <a:rect l="l" t="t" r="r" b="b"/>
              <a:pathLst>
                <a:path w="3345" h="3245" extrusionOk="0">
                  <a:moveTo>
                    <a:pt x="974" y="0"/>
                  </a:moveTo>
                  <a:cubicBezTo>
                    <a:pt x="852" y="0"/>
                    <a:pt x="700" y="0"/>
                    <a:pt x="548" y="31"/>
                  </a:cubicBezTo>
                  <a:cubicBezTo>
                    <a:pt x="396" y="91"/>
                    <a:pt x="244" y="152"/>
                    <a:pt x="153" y="304"/>
                  </a:cubicBezTo>
                  <a:cubicBezTo>
                    <a:pt x="1" y="669"/>
                    <a:pt x="92" y="1095"/>
                    <a:pt x="214" y="1459"/>
                  </a:cubicBezTo>
                  <a:cubicBezTo>
                    <a:pt x="305" y="1854"/>
                    <a:pt x="487" y="2219"/>
                    <a:pt x="822" y="2493"/>
                  </a:cubicBezTo>
                  <a:cubicBezTo>
                    <a:pt x="1126" y="2797"/>
                    <a:pt x="1460" y="3040"/>
                    <a:pt x="1885" y="3131"/>
                  </a:cubicBezTo>
                  <a:cubicBezTo>
                    <a:pt x="2088" y="3205"/>
                    <a:pt x="2324" y="3245"/>
                    <a:pt x="2553" y="3245"/>
                  </a:cubicBezTo>
                  <a:cubicBezTo>
                    <a:pt x="2702" y="3245"/>
                    <a:pt x="2848" y="3228"/>
                    <a:pt x="2980" y="3192"/>
                  </a:cubicBezTo>
                  <a:cubicBezTo>
                    <a:pt x="3284" y="3070"/>
                    <a:pt x="3344" y="2797"/>
                    <a:pt x="3344" y="2462"/>
                  </a:cubicBezTo>
                  <a:cubicBezTo>
                    <a:pt x="3314" y="1581"/>
                    <a:pt x="2888" y="760"/>
                    <a:pt x="2098" y="335"/>
                  </a:cubicBezTo>
                  <a:cubicBezTo>
                    <a:pt x="1733" y="152"/>
                    <a:pt x="1369" y="31"/>
                    <a:pt x="9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7" name="Google Shape;23227;p77">
              <a:extLst>
                <a:ext uri="{FF2B5EF4-FFF2-40B4-BE49-F238E27FC236}">
                  <a16:creationId xmlns:a16="http://schemas.microsoft.com/office/drawing/2014/main" id="{63CBA418-E4CA-5F3A-1658-629548022AFE}"/>
                </a:ext>
              </a:extLst>
            </p:cNvPr>
            <p:cNvSpPr/>
            <p:nvPr/>
          </p:nvSpPr>
          <p:spPr>
            <a:xfrm flipH="1">
              <a:off x="1699313" y="3636600"/>
              <a:ext cx="92725" cy="57325"/>
            </a:xfrm>
            <a:custGeom>
              <a:avLst/>
              <a:gdLst/>
              <a:ahLst/>
              <a:cxnLst/>
              <a:rect l="l" t="t" r="r" b="b"/>
              <a:pathLst>
                <a:path w="3709" h="2293" extrusionOk="0">
                  <a:moveTo>
                    <a:pt x="1981" y="1"/>
                  </a:moveTo>
                  <a:cubicBezTo>
                    <a:pt x="1895" y="1"/>
                    <a:pt x="1812" y="3"/>
                    <a:pt x="1733" y="7"/>
                  </a:cubicBezTo>
                  <a:lnTo>
                    <a:pt x="1611" y="7"/>
                  </a:lnTo>
                  <a:cubicBezTo>
                    <a:pt x="1247" y="98"/>
                    <a:pt x="791" y="402"/>
                    <a:pt x="517" y="706"/>
                  </a:cubicBezTo>
                  <a:cubicBezTo>
                    <a:pt x="335" y="889"/>
                    <a:pt x="1" y="1345"/>
                    <a:pt x="183" y="1649"/>
                  </a:cubicBezTo>
                  <a:cubicBezTo>
                    <a:pt x="491" y="2084"/>
                    <a:pt x="1081" y="2292"/>
                    <a:pt x="1649" y="2292"/>
                  </a:cubicBezTo>
                  <a:cubicBezTo>
                    <a:pt x="2032" y="2292"/>
                    <a:pt x="2406" y="2197"/>
                    <a:pt x="2675" y="2013"/>
                  </a:cubicBezTo>
                  <a:cubicBezTo>
                    <a:pt x="3101" y="1770"/>
                    <a:pt x="3435" y="1466"/>
                    <a:pt x="3587" y="1010"/>
                  </a:cubicBezTo>
                  <a:cubicBezTo>
                    <a:pt x="3648" y="919"/>
                    <a:pt x="3709" y="646"/>
                    <a:pt x="3587" y="585"/>
                  </a:cubicBezTo>
                  <a:cubicBezTo>
                    <a:pt x="3243" y="109"/>
                    <a:pt x="2555" y="1"/>
                    <a:pt x="19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8" name="Google Shape;23228;p77">
              <a:extLst>
                <a:ext uri="{FF2B5EF4-FFF2-40B4-BE49-F238E27FC236}">
                  <a16:creationId xmlns:a16="http://schemas.microsoft.com/office/drawing/2014/main" id="{A0F16CD5-A811-F524-642D-1780A55F4EA4}"/>
                </a:ext>
              </a:extLst>
            </p:cNvPr>
            <p:cNvSpPr/>
            <p:nvPr/>
          </p:nvSpPr>
          <p:spPr>
            <a:xfrm flipH="1">
              <a:off x="1323163" y="3346500"/>
              <a:ext cx="56050" cy="57050"/>
            </a:xfrm>
            <a:custGeom>
              <a:avLst/>
              <a:gdLst/>
              <a:ahLst/>
              <a:cxnLst/>
              <a:rect l="l" t="t" r="r" b="b"/>
              <a:pathLst>
                <a:path w="2242" h="2282" extrusionOk="0">
                  <a:moveTo>
                    <a:pt x="357" y="0"/>
                  </a:moveTo>
                  <a:lnTo>
                    <a:pt x="357" y="0"/>
                  </a:lnTo>
                  <a:cubicBezTo>
                    <a:pt x="1" y="1069"/>
                    <a:pt x="978" y="2282"/>
                    <a:pt x="2099" y="2282"/>
                  </a:cubicBezTo>
                  <a:cubicBezTo>
                    <a:pt x="2127" y="2282"/>
                    <a:pt x="2154" y="2281"/>
                    <a:pt x="2181" y="2280"/>
                  </a:cubicBezTo>
                  <a:cubicBezTo>
                    <a:pt x="2211" y="2158"/>
                    <a:pt x="2211" y="2006"/>
                    <a:pt x="2211" y="1885"/>
                  </a:cubicBezTo>
                  <a:cubicBezTo>
                    <a:pt x="2242" y="912"/>
                    <a:pt x="1330" y="31"/>
                    <a:pt x="357" y="0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9" name="Google Shape;23229;p77">
              <a:extLst>
                <a:ext uri="{FF2B5EF4-FFF2-40B4-BE49-F238E27FC236}">
                  <a16:creationId xmlns:a16="http://schemas.microsoft.com/office/drawing/2014/main" id="{48F532BF-FDC2-C9AE-EAA4-642F7773D240}"/>
                </a:ext>
              </a:extLst>
            </p:cNvPr>
            <p:cNvSpPr/>
            <p:nvPr/>
          </p:nvSpPr>
          <p:spPr>
            <a:xfrm flipH="1">
              <a:off x="1209938" y="3370050"/>
              <a:ext cx="123875" cy="74400"/>
            </a:xfrm>
            <a:custGeom>
              <a:avLst/>
              <a:gdLst/>
              <a:ahLst/>
              <a:cxnLst/>
              <a:rect l="l" t="t" r="r" b="b"/>
              <a:pathLst>
                <a:path w="4955" h="2976" extrusionOk="0">
                  <a:moveTo>
                    <a:pt x="2336" y="0"/>
                  </a:moveTo>
                  <a:cubicBezTo>
                    <a:pt x="1888" y="0"/>
                    <a:pt x="1429" y="127"/>
                    <a:pt x="1034" y="304"/>
                  </a:cubicBezTo>
                  <a:cubicBezTo>
                    <a:pt x="760" y="426"/>
                    <a:pt x="0" y="821"/>
                    <a:pt x="122" y="1247"/>
                  </a:cubicBezTo>
                  <a:cubicBezTo>
                    <a:pt x="274" y="1824"/>
                    <a:pt x="699" y="2158"/>
                    <a:pt x="1155" y="2493"/>
                  </a:cubicBezTo>
                  <a:cubicBezTo>
                    <a:pt x="1338" y="2645"/>
                    <a:pt x="1611" y="2766"/>
                    <a:pt x="1824" y="2858"/>
                  </a:cubicBezTo>
                  <a:cubicBezTo>
                    <a:pt x="2068" y="2944"/>
                    <a:pt x="2312" y="2976"/>
                    <a:pt x="2560" y="2976"/>
                  </a:cubicBezTo>
                  <a:cubicBezTo>
                    <a:pt x="2836" y="2976"/>
                    <a:pt x="3116" y="2936"/>
                    <a:pt x="3404" y="2888"/>
                  </a:cubicBezTo>
                  <a:cubicBezTo>
                    <a:pt x="3860" y="2797"/>
                    <a:pt x="4316" y="2554"/>
                    <a:pt x="4651" y="2250"/>
                  </a:cubicBezTo>
                  <a:cubicBezTo>
                    <a:pt x="4681" y="2189"/>
                    <a:pt x="4955" y="1946"/>
                    <a:pt x="4955" y="1824"/>
                  </a:cubicBezTo>
                  <a:cubicBezTo>
                    <a:pt x="4711" y="943"/>
                    <a:pt x="3891" y="365"/>
                    <a:pt x="3040" y="122"/>
                  </a:cubicBezTo>
                  <a:cubicBezTo>
                    <a:pt x="2816" y="37"/>
                    <a:pt x="2578" y="0"/>
                    <a:pt x="23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0" name="Google Shape;23230;p77">
              <a:extLst>
                <a:ext uri="{FF2B5EF4-FFF2-40B4-BE49-F238E27FC236}">
                  <a16:creationId xmlns:a16="http://schemas.microsoft.com/office/drawing/2014/main" id="{AAF81FA3-5113-3BDA-BBF0-52EC14071942}"/>
                </a:ext>
              </a:extLst>
            </p:cNvPr>
            <p:cNvSpPr/>
            <p:nvPr/>
          </p:nvSpPr>
          <p:spPr>
            <a:xfrm flipH="1">
              <a:off x="1263138" y="3274300"/>
              <a:ext cx="79050" cy="126175"/>
            </a:xfrm>
            <a:custGeom>
              <a:avLst/>
              <a:gdLst/>
              <a:ahLst/>
              <a:cxnLst/>
              <a:rect l="l" t="t" r="r" b="b"/>
              <a:pathLst>
                <a:path w="3162" h="5047" extrusionOk="0">
                  <a:moveTo>
                    <a:pt x="2220" y="1"/>
                  </a:moveTo>
                  <a:cubicBezTo>
                    <a:pt x="1825" y="213"/>
                    <a:pt x="1490" y="396"/>
                    <a:pt x="1156" y="700"/>
                  </a:cubicBezTo>
                  <a:cubicBezTo>
                    <a:pt x="700" y="1095"/>
                    <a:pt x="335" y="1672"/>
                    <a:pt x="183" y="2219"/>
                  </a:cubicBezTo>
                  <a:cubicBezTo>
                    <a:pt x="1" y="2797"/>
                    <a:pt x="31" y="3496"/>
                    <a:pt x="183" y="4043"/>
                  </a:cubicBezTo>
                  <a:cubicBezTo>
                    <a:pt x="274" y="4286"/>
                    <a:pt x="396" y="4499"/>
                    <a:pt x="487" y="4742"/>
                  </a:cubicBezTo>
                  <a:cubicBezTo>
                    <a:pt x="548" y="4803"/>
                    <a:pt x="700" y="5046"/>
                    <a:pt x="761" y="5046"/>
                  </a:cubicBezTo>
                  <a:cubicBezTo>
                    <a:pt x="1247" y="5046"/>
                    <a:pt x="1673" y="4742"/>
                    <a:pt x="2068" y="4438"/>
                  </a:cubicBezTo>
                  <a:cubicBezTo>
                    <a:pt x="2524" y="4104"/>
                    <a:pt x="2888" y="3496"/>
                    <a:pt x="3040" y="2919"/>
                  </a:cubicBezTo>
                  <a:cubicBezTo>
                    <a:pt x="3132" y="2675"/>
                    <a:pt x="3162" y="2432"/>
                    <a:pt x="3162" y="2159"/>
                  </a:cubicBezTo>
                  <a:cubicBezTo>
                    <a:pt x="3162" y="1308"/>
                    <a:pt x="2858" y="456"/>
                    <a:pt x="2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1" name="Google Shape;23231;p77">
              <a:extLst>
                <a:ext uri="{FF2B5EF4-FFF2-40B4-BE49-F238E27FC236}">
                  <a16:creationId xmlns:a16="http://schemas.microsoft.com/office/drawing/2014/main" id="{E23E0145-B5C8-34D3-1AF6-729475245C06}"/>
                </a:ext>
              </a:extLst>
            </p:cNvPr>
            <p:cNvSpPr/>
            <p:nvPr/>
          </p:nvSpPr>
          <p:spPr>
            <a:xfrm flipH="1">
              <a:off x="1339113" y="3349825"/>
              <a:ext cx="49425" cy="35250"/>
            </a:xfrm>
            <a:custGeom>
              <a:avLst/>
              <a:gdLst/>
              <a:ahLst/>
              <a:cxnLst/>
              <a:rect l="l" t="t" r="r" b="b"/>
              <a:pathLst>
                <a:path w="1977" h="1410" extrusionOk="0">
                  <a:moveTo>
                    <a:pt x="757" y="1"/>
                  </a:moveTo>
                  <a:cubicBezTo>
                    <a:pt x="456" y="1"/>
                    <a:pt x="124" y="93"/>
                    <a:pt x="61" y="384"/>
                  </a:cubicBezTo>
                  <a:cubicBezTo>
                    <a:pt x="1" y="749"/>
                    <a:pt x="365" y="1174"/>
                    <a:pt x="669" y="1296"/>
                  </a:cubicBezTo>
                  <a:cubicBezTo>
                    <a:pt x="853" y="1369"/>
                    <a:pt x="1037" y="1410"/>
                    <a:pt x="1222" y="1410"/>
                  </a:cubicBezTo>
                  <a:cubicBezTo>
                    <a:pt x="1341" y="1410"/>
                    <a:pt x="1461" y="1392"/>
                    <a:pt x="1581" y="1357"/>
                  </a:cubicBezTo>
                  <a:cubicBezTo>
                    <a:pt x="1703" y="1326"/>
                    <a:pt x="1976" y="1174"/>
                    <a:pt x="1976" y="992"/>
                  </a:cubicBezTo>
                  <a:cubicBezTo>
                    <a:pt x="1946" y="536"/>
                    <a:pt x="1551" y="171"/>
                    <a:pt x="1125" y="50"/>
                  </a:cubicBezTo>
                  <a:cubicBezTo>
                    <a:pt x="1029" y="21"/>
                    <a:pt x="896" y="1"/>
                    <a:pt x="757" y="1"/>
                  </a:cubicBezTo>
                  <a:close/>
                </a:path>
              </a:pathLst>
            </a:custGeom>
            <a:solidFill>
              <a:srgbClr val="FCB5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2" name="Google Shape;23232;p77">
              <a:extLst>
                <a:ext uri="{FF2B5EF4-FFF2-40B4-BE49-F238E27FC236}">
                  <a16:creationId xmlns:a16="http://schemas.microsoft.com/office/drawing/2014/main" id="{4F966708-AE32-0520-390D-EDCCFB88F100}"/>
                </a:ext>
              </a:extLst>
            </p:cNvPr>
            <p:cNvSpPr/>
            <p:nvPr/>
          </p:nvSpPr>
          <p:spPr>
            <a:xfrm flipH="1">
              <a:off x="1342163" y="3329475"/>
              <a:ext cx="88925" cy="69200"/>
            </a:xfrm>
            <a:custGeom>
              <a:avLst/>
              <a:gdLst/>
              <a:ahLst/>
              <a:cxnLst/>
              <a:rect l="l" t="t" r="r" b="b"/>
              <a:pathLst>
                <a:path w="3557" h="2768" extrusionOk="0">
                  <a:moveTo>
                    <a:pt x="1261" y="1"/>
                  </a:moveTo>
                  <a:cubicBezTo>
                    <a:pt x="1039" y="1"/>
                    <a:pt x="827" y="32"/>
                    <a:pt x="669" y="104"/>
                  </a:cubicBezTo>
                  <a:cubicBezTo>
                    <a:pt x="487" y="164"/>
                    <a:pt x="152" y="286"/>
                    <a:pt x="61" y="529"/>
                  </a:cubicBezTo>
                  <a:cubicBezTo>
                    <a:pt x="0" y="681"/>
                    <a:pt x="61" y="985"/>
                    <a:pt x="92" y="1137"/>
                  </a:cubicBezTo>
                  <a:cubicBezTo>
                    <a:pt x="213" y="1502"/>
                    <a:pt x="487" y="1927"/>
                    <a:pt x="791" y="2201"/>
                  </a:cubicBezTo>
                  <a:cubicBezTo>
                    <a:pt x="1208" y="2540"/>
                    <a:pt x="1715" y="2767"/>
                    <a:pt x="2254" y="2767"/>
                  </a:cubicBezTo>
                  <a:cubicBezTo>
                    <a:pt x="2343" y="2767"/>
                    <a:pt x="2433" y="2761"/>
                    <a:pt x="2523" y="2748"/>
                  </a:cubicBezTo>
                  <a:cubicBezTo>
                    <a:pt x="2827" y="2718"/>
                    <a:pt x="3435" y="2657"/>
                    <a:pt x="3526" y="2292"/>
                  </a:cubicBezTo>
                  <a:cubicBezTo>
                    <a:pt x="3557" y="2231"/>
                    <a:pt x="3557" y="2110"/>
                    <a:pt x="3557" y="2049"/>
                  </a:cubicBezTo>
                  <a:cubicBezTo>
                    <a:pt x="3557" y="1167"/>
                    <a:pt x="2736" y="316"/>
                    <a:pt x="1976" y="104"/>
                  </a:cubicBezTo>
                  <a:cubicBezTo>
                    <a:pt x="1768" y="39"/>
                    <a:pt x="1509" y="1"/>
                    <a:pt x="1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3" name="Google Shape;23233;p77">
              <a:extLst>
                <a:ext uri="{FF2B5EF4-FFF2-40B4-BE49-F238E27FC236}">
                  <a16:creationId xmlns:a16="http://schemas.microsoft.com/office/drawing/2014/main" id="{D3E0557B-3C1C-BA41-EF44-A5C5DA304A3E}"/>
                </a:ext>
              </a:extLst>
            </p:cNvPr>
            <p:cNvSpPr/>
            <p:nvPr/>
          </p:nvSpPr>
          <p:spPr>
            <a:xfrm flipH="1">
              <a:off x="1328488" y="3363975"/>
              <a:ext cx="126150" cy="103725"/>
            </a:xfrm>
            <a:custGeom>
              <a:avLst/>
              <a:gdLst/>
              <a:ahLst/>
              <a:cxnLst/>
              <a:rect l="l" t="t" r="r" b="b"/>
              <a:pathLst>
                <a:path w="5046" h="4149" extrusionOk="0">
                  <a:moveTo>
                    <a:pt x="3131" y="61"/>
                  </a:moveTo>
                  <a:lnTo>
                    <a:pt x="3131" y="61"/>
                  </a:lnTo>
                  <a:cubicBezTo>
                    <a:pt x="3109" y="68"/>
                    <a:pt x="3091" y="74"/>
                    <a:pt x="3075" y="78"/>
                  </a:cubicBezTo>
                  <a:lnTo>
                    <a:pt x="3075" y="78"/>
                  </a:lnTo>
                  <a:cubicBezTo>
                    <a:pt x="3081" y="77"/>
                    <a:pt x="3086" y="77"/>
                    <a:pt x="3091" y="76"/>
                  </a:cubicBezTo>
                  <a:lnTo>
                    <a:pt x="3091" y="76"/>
                  </a:lnTo>
                  <a:cubicBezTo>
                    <a:pt x="3105" y="72"/>
                    <a:pt x="3119" y="67"/>
                    <a:pt x="3131" y="61"/>
                  </a:cubicBezTo>
                  <a:close/>
                  <a:moveTo>
                    <a:pt x="3374" y="0"/>
                  </a:moveTo>
                  <a:lnTo>
                    <a:pt x="3374" y="0"/>
                  </a:lnTo>
                  <a:cubicBezTo>
                    <a:pt x="3283" y="61"/>
                    <a:pt x="3222" y="61"/>
                    <a:pt x="3131" y="61"/>
                  </a:cubicBezTo>
                  <a:lnTo>
                    <a:pt x="3222" y="61"/>
                  </a:lnTo>
                  <a:cubicBezTo>
                    <a:pt x="3179" y="66"/>
                    <a:pt x="3135" y="71"/>
                    <a:pt x="3091" y="76"/>
                  </a:cubicBezTo>
                  <a:lnTo>
                    <a:pt x="3091" y="76"/>
                  </a:lnTo>
                  <a:cubicBezTo>
                    <a:pt x="3071" y="82"/>
                    <a:pt x="3049" y="85"/>
                    <a:pt x="3028" y="88"/>
                  </a:cubicBezTo>
                  <a:lnTo>
                    <a:pt x="3028" y="88"/>
                  </a:lnTo>
                  <a:cubicBezTo>
                    <a:pt x="3042" y="86"/>
                    <a:pt x="3057" y="83"/>
                    <a:pt x="3075" y="78"/>
                  </a:cubicBezTo>
                  <a:lnTo>
                    <a:pt x="3075" y="78"/>
                  </a:lnTo>
                  <a:cubicBezTo>
                    <a:pt x="3042" y="82"/>
                    <a:pt x="3009" y="86"/>
                    <a:pt x="2976" y="91"/>
                  </a:cubicBezTo>
                  <a:lnTo>
                    <a:pt x="2976" y="91"/>
                  </a:lnTo>
                  <a:cubicBezTo>
                    <a:pt x="2965" y="91"/>
                    <a:pt x="2955" y="91"/>
                    <a:pt x="2949" y="91"/>
                  </a:cubicBezTo>
                  <a:cubicBezTo>
                    <a:pt x="2958" y="91"/>
                    <a:pt x="2966" y="91"/>
                    <a:pt x="2975" y="91"/>
                  </a:cubicBezTo>
                  <a:lnTo>
                    <a:pt x="2975" y="91"/>
                  </a:lnTo>
                  <a:cubicBezTo>
                    <a:pt x="2482" y="161"/>
                    <a:pt x="2002" y="291"/>
                    <a:pt x="1611" y="578"/>
                  </a:cubicBezTo>
                  <a:cubicBezTo>
                    <a:pt x="1125" y="912"/>
                    <a:pt x="730" y="1338"/>
                    <a:pt x="426" y="1854"/>
                  </a:cubicBezTo>
                  <a:cubicBezTo>
                    <a:pt x="213" y="2310"/>
                    <a:pt x="0" y="2857"/>
                    <a:pt x="61" y="3374"/>
                  </a:cubicBezTo>
                  <a:cubicBezTo>
                    <a:pt x="91" y="3830"/>
                    <a:pt x="517" y="4043"/>
                    <a:pt x="912" y="4104"/>
                  </a:cubicBezTo>
                  <a:cubicBezTo>
                    <a:pt x="1117" y="4134"/>
                    <a:pt x="1322" y="4149"/>
                    <a:pt x="1525" y="4149"/>
                  </a:cubicBezTo>
                  <a:cubicBezTo>
                    <a:pt x="2556" y="4149"/>
                    <a:pt x="3534" y="3756"/>
                    <a:pt x="4195" y="2918"/>
                  </a:cubicBezTo>
                  <a:cubicBezTo>
                    <a:pt x="4529" y="2462"/>
                    <a:pt x="4833" y="2006"/>
                    <a:pt x="4955" y="1459"/>
                  </a:cubicBezTo>
                  <a:cubicBezTo>
                    <a:pt x="4985" y="1307"/>
                    <a:pt x="5046" y="1094"/>
                    <a:pt x="5046" y="882"/>
                  </a:cubicBezTo>
                  <a:cubicBezTo>
                    <a:pt x="5046" y="669"/>
                    <a:pt x="4955" y="426"/>
                    <a:pt x="4803" y="304"/>
                  </a:cubicBezTo>
                  <a:cubicBezTo>
                    <a:pt x="4469" y="96"/>
                    <a:pt x="4092" y="16"/>
                    <a:pt x="3721" y="16"/>
                  </a:cubicBezTo>
                  <a:cubicBezTo>
                    <a:pt x="3580" y="16"/>
                    <a:pt x="3440" y="27"/>
                    <a:pt x="3303" y="48"/>
                  </a:cubicBezTo>
                  <a:lnTo>
                    <a:pt x="3303" y="48"/>
                  </a:lnTo>
                  <a:cubicBezTo>
                    <a:pt x="3326" y="39"/>
                    <a:pt x="3350" y="24"/>
                    <a:pt x="3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4" name="Google Shape;23234;p77">
              <a:extLst>
                <a:ext uri="{FF2B5EF4-FFF2-40B4-BE49-F238E27FC236}">
                  <a16:creationId xmlns:a16="http://schemas.microsoft.com/office/drawing/2014/main" id="{BD7E7F64-DCBD-5E19-8E58-03C93F7E9925}"/>
                </a:ext>
              </a:extLst>
            </p:cNvPr>
            <p:cNvSpPr/>
            <p:nvPr/>
          </p:nvSpPr>
          <p:spPr>
            <a:xfrm flipH="1">
              <a:off x="1295813" y="3404175"/>
              <a:ext cx="85875" cy="128150"/>
            </a:xfrm>
            <a:custGeom>
              <a:avLst/>
              <a:gdLst/>
              <a:ahLst/>
              <a:cxnLst/>
              <a:rect l="l" t="t" r="r" b="b"/>
              <a:pathLst>
                <a:path w="3435" h="5126" extrusionOk="0">
                  <a:moveTo>
                    <a:pt x="1786" y="0"/>
                  </a:moveTo>
                  <a:cubicBezTo>
                    <a:pt x="1727" y="0"/>
                    <a:pt x="1669" y="11"/>
                    <a:pt x="1611" y="34"/>
                  </a:cubicBezTo>
                  <a:cubicBezTo>
                    <a:pt x="487" y="581"/>
                    <a:pt x="0" y="2313"/>
                    <a:pt x="456" y="3408"/>
                  </a:cubicBezTo>
                  <a:cubicBezTo>
                    <a:pt x="669" y="4015"/>
                    <a:pt x="1064" y="4623"/>
                    <a:pt x="1611" y="4988"/>
                  </a:cubicBezTo>
                  <a:cubicBezTo>
                    <a:pt x="1700" y="5032"/>
                    <a:pt x="1885" y="5125"/>
                    <a:pt x="2038" y="5125"/>
                  </a:cubicBezTo>
                  <a:cubicBezTo>
                    <a:pt x="2095" y="5125"/>
                    <a:pt x="2147" y="5112"/>
                    <a:pt x="2189" y="5079"/>
                  </a:cubicBezTo>
                  <a:lnTo>
                    <a:pt x="2158" y="5079"/>
                  </a:lnTo>
                  <a:cubicBezTo>
                    <a:pt x="3040" y="4684"/>
                    <a:pt x="3344" y="3559"/>
                    <a:pt x="3435" y="2648"/>
                  </a:cubicBezTo>
                  <a:lnTo>
                    <a:pt x="3435" y="2496"/>
                  </a:lnTo>
                  <a:cubicBezTo>
                    <a:pt x="3435" y="1918"/>
                    <a:pt x="3131" y="1219"/>
                    <a:pt x="2797" y="763"/>
                  </a:cubicBezTo>
                  <a:cubicBezTo>
                    <a:pt x="2611" y="498"/>
                    <a:pt x="2193" y="0"/>
                    <a:pt x="17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5" name="Google Shape;23235;p77">
              <a:extLst>
                <a:ext uri="{FF2B5EF4-FFF2-40B4-BE49-F238E27FC236}">
                  <a16:creationId xmlns:a16="http://schemas.microsoft.com/office/drawing/2014/main" id="{E1E08A46-2728-4BC0-DF34-65D482506EEE}"/>
                </a:ext>
              </a:extLst>
            </p:cNvPr>
            <p:cNvSpPr/>
            <p:nvPr/>
          </p:nvSpPr>
          <p:spPr>
            <a:xfrm flipH="1">
              <a:off x="2026063" y="3338850"/>
              <a:ext cx="65375" cy="61800"/>
            </a:xfrm>
            <a:custGeom>
              <a:avLst/>
              <a:gdLst/>
              <a:ahLst/>
              <a:cxnLst/>
              <a:rect l="l" t="t" r="r" b="b"/>
              <a:pathLst>
                <a:path w="2615" h="2472" extrusionOk="0">
                  <a:moveTo>
                    <a:pt x="718" y="0"/>
                  </a:moveTo>
                  <a:cubicBezTo>
                    <a:pt x="641" y="0"/>
                    <a:pt x="563" y="10"/>
                    <a:pt x="487" y="33"/>
                  </a:cubicBezTo>
                  <a:cubicBezTo>
                    <a:pt x="426" y="33"/>
                    <a:pt x="335" y="63"/>
                    <a:pt x="274" y="154"/>
                  </a:cubicBezTo>
                  <a:cubicBezTo>
                    <a:pt x="1" y="458"/>
                    <a:pt x="122" y="1005"/>
                    <a:pt x="213" y="1309"/>
                  </a:cubicBezTo>
                  <a:cubicBezTo>
                    <a:pt x="365" y="1735"/>
                    <a:pt x="730" y="2130"/>
                    <a:pt x="1095" y="2312"/>
                  </a:cubicBezTo>
                  <a:cubicBezTo>
                    <a:pt x="1321" y="2413"/>
                    <a:pt x="1569" y="2472"/>
                    <a:pt x="1820" y="2472"/>
                  </a:cubicBezTo>
                  <a:cubicBezTo>
                    <a:pt x="1872" y="2472"/>
                    <a:pt x="1924" y="2469"/>
                    <a:pt x="1976" y="2464"/>
                  </a:cubicBezTo>
                  <a:cubicBezTo>
                    <a:pt x="2128" y="2464"/>
                    <a:pt x="2311" y="2373"/>
                    <a:pt x="2371" y="2221"/>
                  </a:cubicBezTo>
                  <a:cubicBezTo>
                    <a:pt x="2615" y="1765"/>
                    <a:pt x="2341" y="1157"/>
                    <a:pt x="2128" y="762"/>
                  </a:cubicBezTo>
                  <a:cubicBezTo>
                    <a:pt x="1916" y="489"/>
                    <a:pt x="1612" y="245"/>
                    <a:pt x="1308" y="154"/>
                  </a:cubicBezTo>
                  <a:cubicBezTo>
                    <a:pt x="1171" y="86"/>
                    <a:pt x="949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6" name="Google Shape;23236;p77">
              <a:extLst>
                <a:ext uri="{FF2B5EF4-FFF2-40B4-BE49-F238E27FC236}">
                  <a16:creationId xmlns:a16="http://schemas.microsoft.com/office/drawing/2014/main" id="{C80EACD4-0DA7-E361-091F-0EC2E70FCC60}"/>
                </a:ext>
              </a:extLst>
            </p:cNvPr>
            <p:cNvSpPr/>
            <p:nvPr/>
          </p:nvSpPr>
          <p:spPr>
            <a:xfrm flipH="1">
              <a:off x="2038963" y="3368038"/>
              <a:ext cx="76775" cy="49425"/>
            </a:xfrm>
            <a:custGeom>
              <a:avLst/>
              <a:gdLst/>
              <a:ahLst/>
              <a:cxnLst/>
              <a:rect l="l" t="t" r="r" b="b"/>
              <a:pathLst>
                <a:path w="3071" h="1977" extrusionOk="0">
                  <a:moveTo>
                    <a:pt x="1794" y="0"/>
                  </a:moveTo>
                  <a:cubicBezTo>
                    <a:pt x="1692" y="0"/>
                    <a:pt x="1590" y="8"/>
                    <a:pt x="1490" y="22"/>
                  </a:cubicBezTo>
                  <a:cubicBezTo>
                    <a:pt x="1216" y="144"/>
                    <a:pt x="912" y="265"/>
                    <a:pt x="669" y="478"/>
                  </a:cubicBezTo>
                  <a:cubicBezTo>
                    <a:pt x="426" y="721"/>
                    <a:pt x="0" y="1238"/>
                    <a:pt x="213" y="1633"/>
                  </a:cubicBezTo>
                  <a:cubicBezTo>
                    <a:pt x="387" y="1906"/>
                    <a:pt x="865" y="1977"/>
                    <a:pt x="1217" y="1977"/>
                  </a:cubicBezTo>
                  <a:cubicBezTo>
                    <a:pt x="1295" y="1977"/>
                    <a:pt x="1368" y="1973"/>
                    <a:pt x="1429" y="1967"/>
                  </a:cubicBezTo>
                  <a:cubicBezTo>
                    <a:pt x="1854" y="1937"/>
                    <a:pt x="2219" y="1694"/>
                    <a:pt x="2493" y="1360"/>
                  </a:cubicBezTo>
                  <a:cubicBezTo>
                    <a:pt x="2675" y="1177"/>
                    <a:pt x="3070" y="448"/>
                    <a:pt x="2706" y="265"/>
                  </a:cubicBezTo>
                  <a:cubicBezTo>
                    <a:pt x="2450" y="80"/>
                    <a:pt x="2124" y="0"/>
                    <a:pt x="17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7" name="Google Shape;23237;p77">
              <a:extLst>
                <a:ext uri="{FF2B5EF4-FFF2-40B4-BE49-F238E27FC236}">
                  <a16:creationId xmlns:a16="http://schemas.microsoft.com/office/drawing/2014/main" id="{51F6C966-2F4F-979D-4260-04E15FD85F43}"/>
                </a:ext>
              </a:extLst>
            </p:cNvPr>
            <p:cNvSpPr/>
            <p:nvPr/>
          </p:nvSpPr>
          <p:spPr>
            <a:xfrm flipH="1">
              <a:off x="2022263" y="3389300"/>
              <a:ext cx="84375" cy="110075"/>
            </a:xfrm>
            <a:custGeom>
              <a:avLst/>
              <a:gdLst/>
              <a:ahLst/>
              <a:cxnLst/>
              <a:rect l="l" t="t" r="r" b="b"/>
              <a:pathLst>
                <a:path w="3375" h="4403" extrusionOk="0">
                  <a:moveTo>
                    <a:pt x="3095" y="780"/>
                  </a:moveTo>
                  <a:cubicBezTo>
                    <a:pt x="3099" y="792"/>
                    <a:pt x="3101" y="803"/>
                    <a:pt x="3101" y="811"/>
                  </a:cubicBezTo>
                  <a:cubicBezTo>
                    <a:pt x="3099" y="801"/>
                    <a:pt x="3098" y="791"/>
                    <a:pt x="3095" y="780"/>
                  </a:cubicBezTo>
                  <a:close/>
                  <a:moveTo>
                    <a:pt x="2481" y="1"/>
                  </a:moveTo>
                  <a:cubicBezTo>
                    <a:pt x="2411" y="1"/>
                    <a:pt x="2343" y="8"/>
                    <a:pt x="2280" y="21"/>
                  </a:cubicBezTo>
                  <a:cubicBezTo>
                    <a:pt x="2159" y="112"/>
                    <a:pt x="2037" y="142"/>
                    <a:pt x="1976" y="142"/>
                  </a:cubicBezTo>
                  <a:cubicBezTo>
                    <a:pt x="1520" y="294"/>
                    <a:pt x="1095" y="629"/>
                    <a:pt x="761" y="963"/>
                  </a:cubicBezTo>
                  <a:cubicBezTo>
                    <a:pt x="305" y="1419"/>
                    <a:pt x="61" y="2088"/>
                    <a:pt x="31" y="2726"/>
                  </a:cubicBezTo>
                  <a:cubicBezTo>
                    <a:pt x="1" y="3151"/>
                    <a:pt x="31" y="3638"/>
                    <a:pt x="274" y="4003"/>
                  </a:cubicBezTo>
                  <a:cubicBezTo>
                    <a:pt x="439" y="4276"/>
                    <a:pt x="554" y="4402"/>
                    <a:pt x="841" y="4402"/>
                  </a:cubicBezTo>
                  <a:cubicBezTo>
                    <a:pt x="873" y="4402"/>
                    <a:pt x="907" y="4401"/>
                    <a:pt x="943" y="4398"/>
                  </a:cubicBezTo>
                  <a:cubicBezTo>
                    <a:pt x="1369" y="4367"/>
                    <a:pt x="1733" y="4124"/>
                    <a:pt x="2037" y="3851"/>
                  </a:cubicBezTo>
                  <a:cubicBezTo>
                    <a:pt x="3040" y="3151"/>
                    <a:pt x="3375" y="1844"/>
                    <a:pt x="3071" y="659"/>
                  </a:cubicBezTo>
                  <a:lnTo>
                    <a:pt x="3071" y="659"/>
                  </a:lnTo>
                  <a:cubicBezTo>
                    <a:pt x="3071" y="662"/>
                    <a:pt x="3071" y="665"/>
                    <a:pt x="3071" y="669"/>
                  </a:cubicBezTo>
                  <a:lnTo>
                    <a:pt x="3071" y="669"/>
                  </a:lnTo>
                  <a:cubicBezTo>
                    <a:pt x="3018" y="455"/>
                    <a:pt x="2911" y="148"/>
                    <a:pt x="2767" y="51"/>
                  </a:cubicBezTo>
                  <a:cubicBezTo>
                    <a:pt x="2678" y="15"/>
                    <a:pt x="2578" y="1"/>
                    <a:pt x="24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8" name="Google Shape;23238;p77">
              <a:extLst>
                <a:ext uri="{FF2B5EF4-FFF2-40B4-BE49-F238E27FC236}">
                  <a16:creationId xmlns:a16="http://schemas.microsoft.com/office/drawing/2014/main" id="{E52EBDCB-AB21-DC30-55C2-AD31DAF5E8FD}"/>
                </a:ext>
              </a:extLst>
            </p:cNvPr>
            <p:cNvSpPr/>
            <p:nvPr/>
          </p:nvSpPr>
          <p:spPr>
            <a:xfrm flipH="1">
              <a:off x="2058363" y="3369150"/>
              <a:ext cx="110975" cy="66100"/>
            </a:xfrm>
            <a:custGeom>
              <a:avLst/>
              <a:gdLst/>
              <a:ahLst/>
              <a:cxnLst/>
              <a:rect l="l" t="t" r="r" b="b"/>
              <a:pathLst>
                <a:path w="4439" h="2644" extrusionOk="0">
                  <a:moveTo>
                    <a:pt x="2431" y="1"/>
                  </a:moveTo>
                  <a:cubicBezTo>
                    <a:pt x="2237" y="1"/>
                    <a:pt x="2042" y="18"/>
                    <a:pt x="1855" y="50"/>
                  </a:cubicBezTo>
                  <a:cubicBezTo>
                    <a:pt x="1703" y="50"/>
                    <a:pt x="1551" y="81"/>
                    <a:pt x="1399" y="172"/>
                  </a:cubicBezTo>
                  <a:cubicBezTo>
                    <a:pt x="1003" y="324"/>
                    <a:pt x="578" y="658"/>
                    <a:pt x="304" y="993"/>
                  </a:cubicBezTo>
                  <a:cubicBezTo>
                    <a:pt x="152" y="1175"/>
                    <a:pt x="0" y="1479"/>
                    <a:pt x="92" y="1753"/>
                  </a:cubicBezTo>
                  <a:cubicBezTo>
                    <a:pt x="183" y="2056"/>
                    <a:pt x="608" y="2269"/>
                    <a:pt x="852" y="2391"/>
                  </a:cubicBezTo>
                  <a:cubicBezTo>
                    <a:pt x="1216" y="2585"/>
                    <a:pt x="1620" y="2644"/>
                    <a:pt x="2016" y="2644"/>
                  </a:cubicBezTo>
                  <a:cubicBezTo>
                    <a:pt x="2115" y="2644"/>
                    <a:pt x="2213" y="2640"/>
                    <a:pt x="2310" y="2634"/>
                  </a:cubicBezTo>
                  <a:cubicBezTo>
                    <a:pt x="2918" y="2604"/>
                    <a:pt x="3526" y="2208"/>
                    <a:pt x="3921" y="1753"/>
                  </a:cubicBezTo>
                  <a:cubicBezTo>
                    <a:pt x="4104" y="1570"/>
                    <a:pt x="4438" y="1084"/>
                    <a:pt x="4256" y="810"/>
                  </a:cubicBezTo>
                  <a:cubicBezTo>
                    <a:pt x="3873" y="236"/>
                    <a:pt x="3151" y="1"/>
                    <a:pt x="24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9" name="Google Shape;23239;p77">
              <a:extLst>
                <a:ext uri="{FF2B5EF4-FFF2-40B4-BE49-F238E27FC236}">
                  <a16:creationId xmlns:a16="http://schemas.microsoft.com/office/drawing/2014/main" id="{87DEEB1E-E83F-27F6-E316-45E44F63B97B}"/>
                </a:ext>
              </a:extLst>
            </p:cNvPr>
            <p:cNvSpPr/>
            <p:nvPr/>
          </p:nvSpPr>
          <p:spPr>
            <a:xfrm flipH="1">
              <a:off x="1985013" y="3329200"/>
              <a:ext cx="63100" cy="76300"/>
            </a:xfrm>
            <a:custGeom>
              <a:avLst/>
              <a:gdLst/>
              <a:ahLst/>
              <a:cxnLst/>
              <a:rect l="l" t="t" r="r" b="b"/>
              <a:pathLst>
                <a:path w="2524" h="3052" extrusionOk="0">
                  <a:moveTo>
                    <a:pt x="2056" y="1"/>
                  </a:moveTo>
                  <a:cubicBezTo>
                    <a:pt x="1976" y="1"/>
                    <a:pt x="1900" y="8"/>
                    <a:pt x="1824" y="23"/>
                  </a:cubicBezTo>
                  <a:cubicBezTo>
                    <a:pt x="1338" y="145"/>
                    <a:pt x="882" y="540"/>
                    <a:pt x="517" y="905"/>
                  </a:cubicBezTo>
                  <a:cubicBezTo>
                    <a:pt x="213" y="1209"/>
                    <a:pt x="31" y="1756"/>
                    <a:pt x="0" y="2151"/>
                  </a:cubicBezTo>
                  <a:lnTo>
                    <a:pt x="0" y="2607"/>
                  </a:lnTo>
                  <a:cubicBezTo>
                    <a:pt x="0" y="2668"/>
                    <a:pt x="91" y="3002"/>
                    <a:pt x="122" y="3002"/>
                  </a:cubicBezTo>
                  <a:cubicBezTo>
                    <a:pt x="232" y="3036"/>
                    <a:pt x="340" y="3051"/>
                    <a:pt x="446" y="3051"/>
                  </a:cubicBezTo>
                  <a:cubicBezTo>
                    <a:pt x="718" y="3051"/>
                    <a:pt x="975" y="2951"/>
                    <a:pt x="1216" y="2820"/>
                  </a:cubicBezTo>
                  <a:cubicBezTo>
                    <a:pt x="1702" y="2577"/>
                    <a:pt x="2067" y="2212"/>
                    <a:pt x="2280" y="1695"/>
                  </a:cubicBezTo>
                  <a:cubicBezTo>
                    <a:pt x="2432" y="1361"/>
                    <a:pt x="2523" y="935"/>
                    <a:pt x="2462" y="601"/>
                  </a:cubicBezTo>
                  <a:cubicBezTo>
                    <a:pt x="2462" y="540"/>
                    <a:pt x="2401" y="84"/>
                    <a:pt x="2310" y="23"/>
                  </a:cubicBezTo>
                  <a:cubicBezTo>
                    <a:pt x="2219" y="8"/>
                    <a:pt x="2135" y="1"/>
                    <a:pt x="20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0" name="Google Shape;23240;p77">
              <a:extLst>
                <a:ext uri="{FF2B5EF4-FFF2-40B4-BE49-F238E27FC236}">
                  <a16:creationId xmlns:a16="http://schemas.microsoft.com/office/drawing/2014/main" id="{BBB406DA-93BF-13CE-7410-AC8F0D1CCB43}"/>
                </a:ext>
              </a:extLst>
            </p:cNvPr>
            <p:cNvSpPr/>
            <p:nvPr/>
          </p:nvSpPr>
          <p:spPr>
            <a:xfrm flipH="1">
              <a:off x="1949313" y="3386425"/>
              <a:ext cx="89700" cy="81025"/>
            </a:xfrm>
            <a:custGeom>
              <a:avLst/>
              <a:gdLst/>
              <a:ahLst/>
              <a:cxnLst/>
              <a:rect l="l" t="t" r="r" b="b"/>
              <a:pathLst>
                <a:path w="3588" h="3241" extrusionOk="0">
                  <a:moveTo>
                    <a:pt x="951" y="1"/>
                  </a:moveTo>
                  <a:cubicBezTo>
                    <a:pt x="838" y="1"/>
                    <a:pt x="730" y="14"/>
                    <a:pt x="609" y="14"/>
                  </a:cubicBezTo>
                  <a:cubicBezTo>
                    <a:pt x="548" y="14"/>
                    <a:pt x="487" y="14"/>
                    <a:pt x="396" y="75"/>
                  </a:cubicBezTo>
                  <a:cubicBezTo>
                    <a:pt x="358" y="56"/>
                    <a:pt x="324" y="49"/>
                    <a:pt x="294" y="49"/>
                  </a:cubicBezTo>
                  <a:cubicBezTo>
                    <a:pt x="227" y="49"/>
                    <a:pt x="183" y="84"/>
                    <a:pt x="183" y="105"/>
                  </a:cubicBezTo>
                  <a:cubicBezTo>
                    <a:pt x="1" y="592"/>
                    <a:pt x="153" y="1169"/>
                    <a:pt x="335" y="1625"/>
                  </a:cubicBezTo>
                  <a:cubicBezTo>
                    <a:pt x="609" y="2233"/>
                    <a:pt x="1034" y="2689"/>
                    <a:pt x="1673" y="2993"/>
                  </a:cubicBezTo>
                  <a:cubicBezTo>
                    <a:pt x="2009" y="3150"/>
                    <a:pt x="2379" y="3241"/>
                    <a:pt x="2746" y="3241"/>
                  </a:cubicBezTo>
                  <a:cubicBezTo>
                    <a:pt x="2875" y="3241"/>
                    <a:pt x="3005" y="3229"/>
                    <a:pt x="3132" y="3206"/>
                  </a:cubicBezTo>
                  <a:cubicBezTo>
                    <a:pt x="3192" y="3206"/>
                    <a:pt x="3588" y="3114"/>
                    <a:pt x="3557" y="3023"/>
                  </a:cubicBezTo>
                  <a:lnTo>
                    <a:pt x="3557" y="2993"/>
                  </a:lnTo>
                  <a:cubicBezTo>
                    <a:pt x="3588" y="2233"/>
                    <a:pt x="3375" y="1503"/>
                    <a:pt x="2889" y="926"/>
                  </a:cubicBezTo>
                  <a:cubicBezTo>
                    <a:pt x="2433" y="440"/>
                    <a:pt x="1825" y="105"/>
                    <a:pt x="1126" y="14"/>
                  </a:cubicBezTo>
                  <a:cubicBezTo>
                    <a:pt x="1065" y="4"/>
                    <a:pt x="1007" y="1"/>
                    <a:pt x="9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1" name="Google Shape;23241;p77">
              <a:extLst>
                <a:ext uri="{FF2B5EF4-FFF2-40B4-BE49-F238E27FC236}">
                  <a16:creationId xmlns:a16="http://schemas.microsoft.com/office/drawing/2014/main" id="{7594131D-64BE-C046-DB81-DDEBB6030395}"/>
                </a:ext>
              </a:extLst>
            </p:cNvPr>
            <p:cNvSpPr/>
            <p:nvPr/>
          </p:nvSpPr>
          <p:spPr>
            <a:xfrm flipH="1">
              <a:off x="1614963" y="3172475"/>
              <a:ext cx="85875" cy="80625"/>
            </a:xfrm>
            <a:custGeom>
              <a:avLst/>
              <a:gdLst/>
              <a:ahLst/>
              <a:cxnLst/>
              <a:rect l="l" t="t" r="r" b="b"/>
              <a:pathLst>
                <a:path w="3435" h="3225" extrusionOk="0">
                  <a:moveTo>
                    <a:pt x="2491" y="1"/>
                  </a:moveTo>
                  <a:cubicBezTo>
                    <a:pt x="2381" y="1"/>
                    <a:pt x="2270" y="11"/>
                    <a:pt x="2158" y="31"/>
                  </a:cubicBezTo>
                  <a:cubicBezTo>
                    <a:pt x="1520" y="61"/>
                    <a:pt x="912" y="517"/>
                    <a:pt x="517" y="1034"/>
                  </a:cubicBezTo>
                  <a:cubicBezTo>
                    <a:pt x="243" y="1368"/>
                    <a:pt x="61" y="1855"/>
                    <a:pt x="30" y="2311"/>
                  </a:cubicBezTo>
                  <a:cubicBezTo>
                    <a:pt x="30" y="2493"/>
                    <a:pt x="0" y="2949"/>
                    <a:pt x="182" y="3101"/>
                  </a:cubicBezTo>
                  <a:cubicBezTo>
                    <a:pt x="334" y="3209"/>
                    <a:pt x="579" y="3225"/>
                    <a:pt x="807" y="3225"/>
                  </a:cubicBezTo>
                  <a:cubicBezTo>
                    <a:pt x="898" y="3225"/>
                    <a:pt x="986" y="3222"/>
                    <a:pt x="1064" y="3222"/>
                  </a:cubicBezTo>
                  <a:cubicBezTo>
                    <a:pt x="1550" y="3192"/>
                    <a:pt x="2037" y="2949"/>
                    <a:pt x="2432" y="2645"/>
                  </a:cubicBezTo>
                  <a:cubicBezTo>
                    <a:pt x="2918" y="2280"/>
                    <a:pt x="3192" y="1672"/>
                    <a:pt x="3344" y="1095"/>
                  </a:cubicBezTo>
                  <a:cubicBezTo>
                    <a:pt x="3404" y="821"/>
                    <a:pt x="3435" y="213"/>
                    <a:pt x="3131" y="122"/>
                  </a:cubicBezTo>
                  <a:cubicBezTo>
                    <a:pt x="2928" y="41"/>
                    <a:pt x="2712" y="1"/>
                    <a:pt x="24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2" name="Google Shape;23242;p77">
              <a:extLst>
                <a:ext uri="{FF2B5EF4-FFF2-40B4-BE49-F238E27FC236}">
                  <a16:creationId xmlns:a16="http://schemas.microsoft.com/office/drawing/2014/main" id="{2491AAD0-95A8-B502-6509-6A663B511A41}"/>
                </a:ext>
              </a:extLst>
            </p:cNvPr>
            <p:cNvSpPr/>
            <p:nvPr/>
          </p:nvSpPr>
          <p:spPr>
            <a:xfrm flipH="1">
              <a:off x="1583038" y="3189150"/>
              <a:ext cx="66900" cy="97425"/>
            </a:xfrm>
            <a:custGeom>
              <a:avLst/>
              <a:gdLst/>
              <a:ahLst/>
              <a:cxnLst/>
              <a:rect l="l" t="t" r="r" b="b"/>
              <a:pathLst>
                <a:path w="2676" h="3897" extrusionOk="0">
                  <a:moveTo>
                    <a:pt x="1135" y="0"/>
                  </a:moveTo>
                  <a:cubicBezTo>
                    <a:pt x="1121" y="0"/>
                    <a:pt x="1108" y="1"/>
                    <a:pt x="1095" y="2"/>
                  </a:cubicBezTo>
                  <a:cubicBezTo>
                    <a:pt x="1064" y="63"/>
                    <a:pt x="1034" y="63"/>
                    <a:pt x="1034" y="63"/>
                  </a:cubicBezTo>
                  <a:cubicBezTo>
                    <a:pt x="639" y="215"/>
                    <a:pt x="456" y="580"/>
                    <a:pt x="274" y="914"/>
                  </a:cubicBezTo>
                  <a:cubicBezTo>
                    <a:pt x="1" y="1461"/>
                    <a:pt x="31" y="2130"/>
                    <a:pt x="274" y="2677"/>
                  </a:cubicBezTo>
                  <a:cubicBezTo>
                    <a:pt x="426" y="3103"/>
                    <a:pt x="700" y="3407"/>
                    <a:pt x="1034" y="3650"/>
                  </a:cubicBezTo>
                  <a:cubicBezTo>
                    <a:pt x="1173" y="3761"/>
                    <a:pt x="1412" y="3897"/>
                    <a:pt x="1592" y="3897"/>
                  </a:cubicBezTo>
                  <a:cubicBezTo>
                    <a:pt x="1609" y="3897"/>
                    <a:pt x="1626" y="3896"/>
                    <a:pt x="1642" y="3893"/>
                  </a:cubicBezTo>
                  <a:cubicBezTo>
                    <a:pt x="1915" y="3802"/>
                    <a:pt x="2098" y="3589"/>
                    <a:pt x="2219" y="3407"/>
                  </a:cubicBezTo>
                  <a:cubicBezTo>
                    <a:pt x="2523" y="2981"/>
                    <a:pt x="2675" y="2282"/>
                    <a:pt x="2584" y="1765"/>
                  </a:cubicBezTo>
                  <a:cubicBezTo>
                    <a:pt x="2523" y="1309"/>
                    <a:pt x="2311" y="884"/>
                    <a:pt x="1976" y="519"/>
                  </a:cubicBezTo>
                  <a:cubicBezTo>
                    <a:pt x="1831" y="315"/>
                    <a:pt x="1435" y="0"/>
                    <a:pt x="1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3" name="Google Shape;23243;p77">
              <a:extLst>
                <a:ext uri="{FF2B5EF4-FFF2-40B4-BE49-F238E27FC236}">
                  <a16:creationId xmlns:a16="http://schemas.microsoft.com/office/drawing/2014/main" id="{A5D9DC7A-CB75-E39E-FF61-52F0979912F8}"/>
                </a:ext>
              </a:extLst>
            </p:cNvPr>
            <p:cNvSpPr/>
            <p:nvPr/>
          </p:nvSpPr>
          <p:spPr>
            <a:xfrm flipH="1">
              <a:off x="1527563" y="3155000"/>
              <a:ext cx="95025" cy="59525"/>
            </a:xfrm>
            <a:custGeom>
              <a:avLst/>
              <a:gdLst/>
              <a:ahLst/>
              <a:cxnLst/>
              <a:rect l="l" t="t" r="r" b="b"/>
              <a:pathLst>
                <a:path w="3801" h="2381" extrusionOk="0">
                  <a:moveTo>
                    <a:pt x="2037" y="0"/>
                  </a:moveTo>
                  <a:cubicBezTo>
                    <a:pt x="1885" y="0"/>
                    <a:pt x="1733" y="0"/>
                    <a:pt x="1521" y="31"/>
                  </a:cubicBezTo>
                  <a:cubicBezTo>
                    <a:pt x="1217" y="122"/>
                    <a:pt x="973" y="244"/>
                    <a:pt x="730" y="396"/>
                  </a:cubicBezTo>
                  <a:cubicBezTo>
                    <a:pt x="487" y="548"/>
                    <a:pt x="1" y="882"/>
                    <a:pt x="92" y="1216"/>
                  </a:cubicBezTo>
                  <a:cubicBezTo>
                    <a:pt x="153" y="1581"/>
                    <a:pt x="426" y="1794"/>
                    <a:pt x="700" y="2007"/>
                  </a:cubicBezTo>
                  <a:cubicBezTo>
                    <a:pt x="1074" y="2306"/>
                    <a:pt x="1531" y="2380"/>
                    <a:pt x="1969" y="2380"/>
                  </a:cubicBezTo>
                  <a:cubicBezTo>
                    <a:pt x="2064" y="2380"/>
                    <a:pt x="2158" y="2377"/>
                    <a:pt x="2250" y="2371"/>
                  </a:cubicBezTo>
                  <a:cubicBezTo>
                    <a:pt x="2615" y="2311"/>
                    <a:pt x="3040" y="2098"/>
                    <a:pt x="3344" y="1855"/>
                  </a:cubicBezTo>
                  <a:cubicBezTo>
                    <a:pt x="3496" y="1763"/>
                    <a:pt x="3800" y="1459"/>
                    <a:pt x="3770" y="1216"/>
                  </a:cubicBezTo>
                  <a:cubicBezTo>
                    <a:pt x="3739" y="912"/>
                    <a:pt x="3496" y="700"/>
                    <a:pt x="3284" y="487"/>
                  </a:cubicBezTo>
                  <a:cubicBezTo>
                    <a:pt x="2949" y="183"/>
                    <a:pt x="2493" y="31"/>
                    <a:pt x="20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4" name="Google Shape;23244;p77">
              <a:extLst>
                <a:ext uri="{FF2B5EF4-FFF2-40B4-BE49-F238E27FC236}">
                  <a16:creationId xmlns:a16="http://schemas.microsoft.com/office/drawing/2014/main" id="{9E52426B-5CD2-7E55-7975-CC6D665D13BF}"/>
                </a:ext>
              </a:extLst>
            </p:cNvPr>
            <p:cNvSpPr/>
            <p:nvPr/>
          </p:nvSpPr>
          <p:spPr>
            <a:xfrm flipH="1">
              <a:off x="1612688" y="3124575"/>
              <a:ext cx="103350" cy="76050"/>
            </a:xfrm>
            <a:custGeom>
              <a:avLst/>
              <a:gdLst/>
              <a:ahLst/>
              <a:cxnLst/>
              <a:rect l="l" t="t" r="r" b="b"/>
              <a:pathLst>
                <a:path w="4134" h="3042" extrusionOk="0">
                  <a:moveTo>
                    <a:pt x="1451" y="0"/>
                  </a:moveTo>
                  <a:cubicBezTo>
                    <a:pt x="1270" y="0"/>
                    <a:pt x="1089" y="21"/>
                    <a:pt x="912" y="62"/>
                  </a:cubicBezTo>
                  <a:lnTo>
                    <a:pt x="851" y="62"/>
                  </a:lnTo>
                  <a:cubicBezTo>
                    <a:pt x="638" y="123"/>
                    <a:pt x="182" y="245"/>
                    <a:pt x="91" y="458"/>
                  </a:cubicBezTo>
                  <a:cubicBezTo>
                    <a:pt x="0" y="701"/>
                    <a:pt x="182" y="1126"/>
                    <a:pt x="243" y="1309"/>
                  </a:cubicBezTo>
                  <a:cubicBezTo>
                    <a:pt x="426" y="1825"/>
                    <a:pt x="912" y="2312"/>
                    <a:pt x="1338" y="2646"/>
                  </a:cubicBezTo>
                  <a:cubicBezTo>
                    <a:pt x="1763" y="2889"/>
                    <a:pt x="2341" y="3041"/>
                    <a:pt x="2827" y="3041"/>
                  </a:cubicBezTo>
                  <a:cubicBezTo>
                    <a:pt x="3131" y="3041"/>
                    <a:pt x="3404" y="3011"/>
                    <a:pt x="3678" y="2889"/>
                  </a:cubicBezTo>
                  <a:cubicBezTo>
                    <a:pt x="3739" y="2859"/>
                    <a:pt x="3891" y="2828"/>
                    <a:pt x="3952" y="2707"/>
                  </a:cubicBezTo>
                  <a:cubicBezTo>
                    <a:pt x="4134" y="2342"/>
                    <a:pt x="3952" y="1825"/>
                    <a:pt x="3800" y="1491"/>
                  </a:cubicBezTo>
                  <a:cubicBezTo>
                    <a:pt x="3526" y="914"/>
                    <a:pt x="3040" y="427"/>
                    <a:pt x="2462" y="214"/>
                  </a:cubicBezTo>
                  <a:cubicBezTo>
                    <a:pt x="2143" y="75"/>
                    <a:pt x="1797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5" name="Google Shape;23245;p77">
              <a:extLst>
                <a:ext uri="{FF2B5EF4-FFF2-40B4-BE49-F238E27FC236}">
                  <a16:creationId xmlns:a16="http://schemas.microsoft.com/office/drawing/2014/main" id="{70FBEA59-FFA8-074E-2EFD-82ECA796C1D3}"/>
                </a:ext>
              </a:extLst>
            </p:cNvPr>
            <p:cNvSpPr/>
            <p:nvPr/>
          </p:nvSpPr>
          <p:spPr>
            <a:xfrm flipH="1">
              <a:off x="1594438" y="3120025"/>
              <a:ext cx="48650" cy="72550"/>
            </a:xfrm>
            <a:custGeom>
              <a:avLst/>
              <a:gdLst/>
              <a:ahLst/>
              <a:cxnLst/>
              <a:rect l="l" t="t" r="r" b="b"/>
              <a:pathLst>
                <a:path w="1946" h="2902" extrusionOk="0">
                  <a:moveTo>
                    <a:pt x="1002" y="0"/>
                  </a:moveTo>
                  <a:cubicBezTo>
                    <a:pt x="992" y="0"/>
                    <a:pt x="983" y="1"/>
                    <a:pt x="973" y="1"/>
                  </a:cubicBezTo>
                  <a:lnTo>
                    <a:pt x="942" y="1"/>
                  </a:lnTo>
                  <a:cubicBezTo>
                    <a:pt x="821" y="32"/>
                    <a:pt x="669" y="153"/>
                    <a:pt x="578" y="244"/>
                  </a:cubicBezTo>
                  <a:cubicBezTo>
                    <a:pt x="274" y="548"/>
                    <a:pt x="122" y="913"/>
                    <a:pt x="30" y="1339"/>
                  </a:cubicBezTo>
                  <a:cubicBezTo>
                    <a:pt x="0" y="1673"/>
                    <a:pt x="122" y="2068"/>
                    <a:pt x="274" y="2372"/>
                  </a:cubicBezTo>
                  <a:cubicBezTo>
                    <a:pt x="356" y="2537"/>
                    <a:pt x="613" y="2901"/>
                    <a:pt x="886" y="2901"/>
                  </a:cubicBezTo>
                  <a:cubicBezTo>
                    <a:pt x="915" y="2901"/>
                    <a:pt x="944" y="2897"/>
                    <a:pt x="973" y="2889"/>
                  </a:cubicBezTo>
                  <a:cubicBezTo>
                    <a:pt x="1672" y="2706"/>
                    <a:pt x="1945" y="1855"/>
                    <a:pt x="1885" y="1217"/>
                  </a:cubicBezTo>
                  <a:cubicBezTo>
                    <a:pt x="1855" y="799"/>
                    <a:pt x="1532" y="0"/>
                    <a:pt x="10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6" name="Google Shape;23246;p77">
              <a:extLst>
                <a:ext uri="{FF2B5EF4-FFF2-40B4-BE49-F238E27FC236}">
                  <a16:creationId xmlns:a16="http://schemas.microsoft.com/office/drawing/2014/main" id="{FA92B750-CFE7-AE79-A3AF-BE62680DC84E}"/>
                </a:ext>
              </a:extLst>
            </p:cNvPr>
            <p:cNvSpPr/>
            <p:nvPr/>
          </p:nvSpPr>
          <p:spPr>
            <a:xfrm flipH="1">
              <a:off x="744888" y="3779075"/>
              <a:ext cx="85875" cy="81200"/>
            </a:xfrm>
            <a:custGeom>
              <a:avLst/>
              <a:gdLst/>
              <a:ahLst/>
              <a:cxnLst/>
              <a:rect l="l" t="t" r="r" b="b"/>
              <a:pathLst>
                <a:path w="3435" h="3248" extrusionOk="0">
                  <a:moveTo>
                    <a:pt x="2552" y="0"/>
                  </a:moveTo>
                  <a:cubicBezTo>
                    <a:pt x="2422" y="0"/>
                    <a:pt x="2290" y="17"/>
                    <a:pt x="2158" y="53"/>
                  </a:cubicBezTo>
                  <a:cubicBezTo>
                    <a:pt x="1520" y="83"/>
                    <a:pt x="851" y="509"/>
                    <a:pt x="517" y="1026"/>
                  </a:cubicBezTo>
                  <a:cubicBezTo>
                    <a:pt x="243" y="1360"/>
                    <a:pt x="61" y="1877"/>
                    <a:pt x="30" y="2333"/>
                  </a:cubicBezTo>
                  <a:cubicBezTo>
                    <a:pt x="30" y="2515"/>
                    <a:pt x="0" y="2971"/>
                    <a:pt x="182" y="3123"/>
                  </a:cubicBezTo>
                  <a:cubicBezTo>
                    <a:pt x="334" y="3232"/>
                    <a:pt x="579" y="3247"/>
                    <a:pt x="807" y="3247"/>
                  </a:cubicBezTo>
                  <a:cubicBezTo>
                    <a:pt x="898" y="3247"/>
                    <a:pt x="986" y="3245"/>
                    <a:pt x="1064" y="3245"/>
                  </a:cubicBezTo>
                  <a:cubicBezTo>
                    <a:pt x="1550" y="3214"/>
                    <a:pt x="2037" y="2971"/>
                    <a:pt x="2432" y="2667"/>
                  </a:cubicBezTo>
                  <a:cubicBezTo>
                    <a:pt x="2918" y="2302"/>
                    <a:pt x="3192" y="1694"/>
                    <a:pt x="3344" y="1117"/>
                  </a:cubicBezTo>
                  <a:cubicBezTo>
                    <a:pt x="3404" y="843"/>
                    <a:pt x="3435" y="235"/>
                    <a:pt x="3131" y="114"/>
                  </a:cubicBezTo>
                  <a:cubicBezTo>
                    <a:pt x="2947" y="40"/>
                    <a:pt x="2752" y="0"/>
                    <a:pt x="25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7" name="Google Shape;23247;p77">
              <a:extLst>
                <a:ext uri="{FF2B5EF4-FFF2-40B4-BE49-F238E27FC236}">
                  <a16:creationId xmlns:a16="http://schemas.microsoft.com/office/drawing/2014/main" id="{B5E8746E-0738-A4B4-B061-6446C9B6777C}"/>
                </a:ext>
              </a:extLst>
            </p:cNvPr>
            <p:cNvSpPr/>
            <p:nvPr/>
          </p:nvSpPr>
          <p:spPr>
            <a:xfrm flipH="1">
              <a:off x="714488" y="3796300"/>
              <a:ext cx="66125" cy="97425"/>
            </a:xfrm>
            <a:custGeom>
              <a:avLst/>
              <a:gdLst/>
              <a:ahLst/>
              <a:cxnLst/>
              <a:rect l="l" t="t" r="r" b="b"/>
              <a:pathLst>
                <a:path w="2645" h="3897" extrusionOk="0">
                  <a:moveTo>
                    <a:pt x="1134" y="0"/>
                  </a:moveTo>
                  <a:cubicBezTo>
                    <a:pt x="1121" y="0"/>
                    <a:pt x="1108" y="1"/>
                    <a:pt x="1094" y="2"/>
                  </a:cubicBezTo>
                  <a:cubicBezTo>
                    <a:pt x="1064" y="33"/>
                    <a:pt x="1064" y="33"/>
                    <a:pt x="1034" y="33"/>
                  </a:cubicBezTo>
                  <a:cubicBezTo>
                    <a:pt x="639" y="185"/>
                    <a:pt x="456" y="580"/>
                    <a:pt x="274" y="914"/>
                  </a:cubicBezTo>
                  <a:cubicBezTo>
                    <a:pt x="0" y="1431"/>
                    <a:pt x="31" y="2130"/>
                    <a:pt x="274" y="2677"/>
                  </a:cubicBezTo>
                  <a:cubicBezTo>
                    <a:pt x="426" y="3072"/>
                    <a:pt x="669" y="3376"/>
                    <a:pt x="1034" y="3650"/>
                  </a:cubicBezTo>
                  <a:cubicBezTo>
                    <a:pt x="1172" y="3761"/>
                    <a:pt x="1387" y="3897"/>
                    <a:pt x="1585" y="3897"/>
                  </a:cubicBezTo>
                  <a:cubicBezTo>
                    <a:pt x="1604" y="3897"/>
                    <a:pt x="1623" y="3896"/>
                    <a:pt x="1642" y="3893"/>
                  </a:cubicBezTo>
                  <a:cubicBezTo>
                    <a:pt x="1885" y="3802"/>
                    <a:pt x="2098" y="3589"/>
                    <a:pt x="2189" y="3376"/>
                  </a:cubicBezTo>
                  <a:cubicBezTo>
                    <a:pt x="2493" y="2981"/>
                    <a:pt x="2645" y="2282"/>
                    <a:pt x="2584" y="1765"/>
                  </a:cubicBezTo>
                  <a:cubicBezTo>
                    <a:pt x="2493" y="1309"/>
                    <a:pt x="2310" y="884"/>
                    <a:pt x="1976" y="489"/>
                  </a:cubicBezTo>
                  <a:cubicBezTo>
                    <a:pt x="1830" y="314"/>
                    <a:pt x="1434" y="0"/>
                    <a:pt x="1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8" name="Google Shape;23248;p77">
              <a:extLst>
                <a:ext uri="{FF2B5EF4-FFF2-40B4-BE49-F238E27FC236}">
                  <a16:creationId xmlns:a16="http://schemas.microsoft.com/office/drawing/2014/main" id="{139F2A5F-BA29-4E54-F43C-164041F1B7F7}"/>
                </a:ext>
              </a:extLst>
            </p:cNvPr>
            <p:cNvSpPr/>
            <p:nvPr/>
          </p:nvSpPr>
          <p:spPr>
            <a:xfrm flipH="1">
              <a:off x="657488" y="3762150"/>
              <a:ext cx="95025" cy="59525"/>
            </a:xfrm>
            <a:custGeom>
              <a:avLst/>
              <a:gdLst/>
              <a:ahLst/>
              <a:cxnLst/>
              <a:rect l="l" t="t" r="r" b="b"/>
              <a:pathLst>
                <a:path w="3801" h="2381" extrusionOk="0">
                  <a:moveTo>
                    <a:pt x="2037" y="1"/>
                  </a:moveTo>
                  <a:cubicBezTo>
                    <a:pt x="1885" y="1"/>
                    <a:pt x="1733" y="1"/>
                    <a:pt x="1521" y="31"/>
                  </a:cubicBezTo>
                  <a:cubicBezTo>
                    <a:pt x="1217" y="122"/>
                    <a:pt x="974" y="244"/>
                    <a:pt x="730" y="396"/>
                  </a:cubicBezTo>
                  <a:cubicBezTo>
                    <a:pt x="518" y="517"/>
                    <a:pt x="1" y="882"/>
                    <a:pt x="92" y="1216"/>
                  </a:cubicBezTo>
                  <a:cubicBezTo>
                    <a:pt x="153" y="1551"/>
                    <a:pt x="426" y="1794"/>
                    <a:pt x="700" y="2007"/>
                  </a:cubicBezTo>
                  <a:cubicBezTo>
                    <a:pt x="1075" y="2306"/>
                    <a:pt x="1531" y="2380"/>
                    <a:pt x="1969" y="2380"/>
                  </a:cubicBezTo>
                  <a:cubicBezTo>
                    <a:pt x="2064" y="2380"/>
                    <a:pt x="2158" y="2377"/>
                    <a:pt x="2250" y="2371"/>
                  </a:cubicBezTo>
                  <a:cubicBezTo>
                    <a:pt x="2645" y="2311"/>
                    <a:pt x="3040" y="2098"/>
                    <a:pt x="3344" y="1855"/>
                  </a:cubicBezTo>
                  <a:cubicBezTo>
                    <a:pt x="3496" y="1733"/>
                    <a:pt x="3800" y="1429"/>
                    <a:pt x="3770" y="1216"/>
                  </a:cubicBezTo>
                  <a:cubicBezTo>
                    <a:pt x="3740" y="912"/>
                    <a:pt x="3496" y="700"/>
                    <a:pt x="3284" y="487"/>
                  </a:cubicBezTo>
                  <a:cubicBezTo>
                    <a:pt x="2949" y="183"/>
                    <a:pt x="2493" y="31"/>
                    <a:pt x="20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9" name="Google Shape;23249;p77">
              <a:extLst>
                <a:ext uri="{FF2B5EF4-FFF2-40B4-BE49-F238E27FC236}">
                  <a16:creationId xmlns:a16="http://schemas.microsoft.com/office/drawing/2014/main" id="{F9F309BF-4ED6-DA60-12C9-0A14EE21E038}"/>
                </a:ext>
              </a:extLst>
            </p:cNvPr>
            <p:cNvSpPr/>
            <p:nvPr/>
          </p:nvSpPr>
          <p:spPr>
            <a:xfrm flipH="1">
              <a:off x="743363" y="3731475"/>
              <a:ext cx="104125" cy="76300"/>
            </a:xfrm>
            <a:custGeom>
              <a:avLst/>
              <a:gdLst/>
              <a:ahLst/>
              <a:cxnLst/>
              <a:rect l="l" t="t" r="r" b="b"/>
              <a:pathLst>
                <a:path w="4165" h="3052" extrusionOk="0">
                  <a:moveTo>
                    <a:pt x="1413" y="0"/>
                  </a:moveTo>
                  <a:cubicBezTo>
                    <a:pt x="1248" y="0"/>
                    <a:pt x="1082" y="14"/>
                    <a:pt x="912" y="42"/>
                  </a:cubicBezTo>
                  <a:lnTo>
                    <a:pt x="882" y="42"/>
                  </a:lnTo>
                  <a:cubicBezTo>
                    <a:pt x="669" y="133"/>
                    <a:pt x="244" y="224"/>
                    <a:pt x="122" y="468"/>
                  </a:cubicBezTo>
                  <a:cubicBezTo>
                    <a:pt x="0" y="711"/>
                    <a:pt x="213" y="1106"/>
                    <a:pt x="274" y="1319"/>
                  </a:cubicBezTo>
                  <a:cubicBezTo>
                    <a:pt x="456" y="1835"/>
                    <a:pt x="912" y="2322"/>
                    <a:pt x="1368" y="2626"/>
                  </a:cubicBezTo>
                  <a:cubicBezTo>
                    <a:pt x="1794" y="2899"/>
                    <a:pt x="2371" y="3051"/>
                    <a:pt x="2858" y="3051"/>
                  </a:cubicBezTo>
                  <a:cubicBezTo>
                    <a:pt x="3162" y="3051"/>
                    <a:pt x="3435" y="3021"/>
                    <a:pt x="3709" y="2899"/>
                  </a:cubicBezTo>
                  <a:cubicBezTo>
                    <a:pt x="3769" y="2869"/>
                    <a:pt x="3921" y="2838"/>
                    <a:pt x="3952" y="2717"/>
                  </a:cubicBezTo>
                  <a:cubicBezTo>
                    <a:pt x="4165" y="2322"/>
                    <a:pt x="3952" y="1835"/>
                    <a:pt x="3800" y="1501"/>
                  </a:cubicBezTo>
                  <a:cubicBezTo>
                    <a:pt x="3557" y="924"/>
                    <a:pt x="3040" y="437"/>
                    <a:pt x="2493" y="194"/>
                  </a:cubicBezTo>
                  <a:cubicBezTo>
                    <a:pt x="2136" y="68"/>
                    <a:pt x="1779" y="0"/>
                    <a:pt x="14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0" name="Google Shape;23250;p77">
              <a:extLst>
                <a:ext uri="{FF2B5EF4-FFF2-40B4-BE49-F238E27FC236}">
                  <a16:creationId xmlns:a16="http://schemas.microsoft.com/office/drawing/2014/main" id="{B84B14E7-D449-7279-88CF-3DD6F5982685}"/>
                </a:ext>
              </a:extLst>
            </p:cNvPr>
            <p:cNvSpPr/>
            <p:nvPr/>
          </p:nvSpPr>
          <p:spPr>
            <a:xfrm flipH="1">
              <a:off x="724363" y="3727125"/>
              <a:ext cx="48650" cy="72425"/>
            </a:xfrm>
            <a:custGeom>
              <a:avLst/>
              <a:gdLst/>
              <a:ahLst/>
              <a:cxnLst/>
              <a:rect l="l" t="t" r="r" b="b"/>
              <a:pathLst>
                <a:path w="1946" h="2897" extrusionOk="0">
                  <a:moveTo>
                    <a:pt x="1028" y="0"/>
                  </a:moveTo>
                  <a:cubicBezTo>
                    <a:pt x="1010" y="0"/>
                    <a:pt x="992" y="1"/>
                    <a:pt x="973" y="3"/>
                  </a:cubicBezTo>
                  <a:lnTo>
                    <a:pt x="942" y="3"/>
                  </a:lnTo>
                  <a:cubicBezTo>
                    <a:pt x="821" y="34"/>
                    <a:pt x="669" y="125"/>
                    <a:pt x="578" y="216"/>
                  </a:cubicBezTo>
                  <a:cubicBezTo>
                    <a:pt x="274" y="520"/>
                    <a:pt x="91" y="915"/>
                    <a:pt x="31" y="1310"/>
                  </a:cubicBezTo>
                  <a:cubicBezTo>
                    <a:pt x="0" y="1675"/>
                    <a:pt x="122" y="2040"/>
                    <a:pt x="274" y="2344"/>
                  </a:cubicBezTo>
                  <a:cubicBezTo>
                    <a:pt x="359" y="2514"/>
                    <a:pt x="630" y="2897"/>
                    <a:pt x="913" y="2897"/>
                  </a:cubicBezTo>
                  <a:cubicBezTo>
                    <a:pt x="933" y="2897"/>
                    <a:pt x="953" y="2895"/>
                    <a:pt x="973" y="2891"/>
                  </a:cubicBezTo>
                  <a:cubicBezTo>
                    <a:pt x="1672" y="2678"/>
                    <a:pt x="1945" y="1857"/>
                    <a:pt x="1885" y="1219"/>
                  </a:cubicBezTo>
                  <a:cubicBezTo>
                    <a:pt x="1855" y="808"/>
                    <a:pt x="1542" y="0"/>
                    <a:pt x="10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1" name="Google Shape;23251;p77">
              <a:extLst>
                <a:ext uri="{FF2B5EF4-FFF2-40B4-BE49-F238E27FC236}">
                  <a16:creationId xmlns:a16="http://schemas.microsoft.com/office/drawing/2014/main" id="{80E1CF3B-22AE-F7E7-F481-3FECFEB940D3}"/>
                </a:ext>
              </a:extLst>
            </p:cNvPr>
            <p:cNvSpPr/>
            <p:nvPr/>
          </p:nvSpPr>
          <p:spPr>
            <a:xfrm flipH="1">
              <a:off x="2925763" y="2986300"/>
              <a:ext cx="85900" cy="80650"/>
            </a:xfrm>
            <a:custGeom>
              <a:avLst/>
              <a:gdLst/>
              <a:ahLst/>
              <a:cxnLst/>
              <a:rect l="l" t="t" r="r" b="b"/>
              <a:pathLst>
                <a:path w="3436" h="3226" extrusionOk="0">
                  <a:moveTo>
                    <a:pt x="2492" y="1"/>
                  </a:moveTo>
                  <a:cubicBezTo>
                    <a:pt x="2381" y="1"/>
                    <a:pt x="2270" y="11"/>
                    <a:pt x="2159" y="31"/>
                  </a:cubicBezTo>
                  <a:cubicBezTo>
                    <a:pt x="1520" y="61"/>
                    <a:pt x="852" y="487"/>
                    <a:pt x="517" y="1034"/>
                  </a:cubicBezTo>
                  <a:cubicBezTo>
                    <a:pt x="244" y="1368"/>
                    <a:pt x="61" y="1855"/>
                    <a:pt x="31" y="2311"/>
                  </a:cubicBezTo>
                  <a:cubicBezTo>
                    <a:pt x="31" y="2493"/>
                    <a:pt x="0" y="2949"/>
                    <a:pt x="183" y="3101"/>
                  </a:cubicBezTo>
                  <a:cubicBezTo>
                    <a:pt x="335" y="3210"/>
                    <a:pt x="580" y="3225"/>
                    <a:pt x="807" y="3225"/>
                  </a:cubicBezTo>
                  <a:cubicBezTo>
                    <a:pt x="898" y="3225"/>
                    <a:pt x="986" y="3223"/>
                    <a:pt x="1064" y="3223"/>
                  </a:cubicBezTo>
                  <a:cubicBezTo>
                    <a:pt x="1551" y="3192"/>
                    <a:pt x="2037" y="2949"/>
                    <a:pt x="2432" y="2645"/>
                  </a:cubicBezTo>
                  <a:cubicBezTo>
                    <a:pt x="2918" y="2280"/>
                    <a:pt x="3192" y="1672"/>
                    <a:pt x="3344" y="1095"/>
                  </a:cubicBezTo>
                  <a:cubicBezTo>
                    <a:pt x="3405" y="821"/>
                    <a:pt x="3435" y="213"/>
                    <a:pt x="3131" y="122"/>
                  </a:cubicBezTo>
                  <a:cubicBezTo>
                    <a:pt x="2929" y="41"/>
                    <a:pt x="2712" y="1"/>
                    <a:pt x="2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2" name="Google Shape;23252;p77">
              <a:extLst>
                <a:ext uri="{FF2B5EF4-FFF2-40B4-BE49-F238E27FC236}">
                  <a16:creationId xmlns:a16="http://schemas.microsoft.com/office/drawing/2014/main" id="{1D963FF5-0DA2-1F64-49B7-6A6489A7DE8C}"/>
                </a:ext>
              </a:extLst>
            </p:cNvPr>
            <p:cNvSpPr/>
            <p:nvPr/>
          </p:nvSpPr>
          <p:spPr>
            <a:xfrm flipH="1">
              <a:off x="2895388" y="3002975"/>
              <a:ext cx="66125" cy="97425"/>
            </a:xfrm>
            <a:custGeom>
              <a:avLst/>
              <a:gdLst/>
              <a:ahLst/>
              <a:cxnLst/>
              <a:rect l="l" t="t" r="r" b="b"/>
              <a:pathLst>
                <a:path w="2645" h="3897" extrusionOk="0">
                  <a:moveTo>
                    <a:pt x="1135" y="0"/>
                  </a:moveTo>
                  <a:cubicBezTo>
                    <a:pt x="1121" y="0"/>
                    <a:pt x="1108" y="1"/>
                    <a:pt x="1095" y="2"/>
                  </a:cubicBezTo>
                  <a:cubicBezTo>
                    <a:pt x="1064" y="63"/>
                    <a:pt x="1064" y="63"/>
                    <a:pt x="1034" y="63"/>
                  </a:cubicBezTo>
                  <a:cubicBezTo>
                    <a:pt x="639" y="215"/>
                    <a:pt x="456" y="580"/>
                    <a:pt x="274" y="914"/>
                  </a:cubicBezTo>
                  <a:cubicBezTo>
                    <a:pt x="1" y="1461"/>
                    <a:pt x="31" y="2130"/>
                    <a:pt x="274" y="2677"/>
                  </a:cubicBezTo>
                  <a:cubicBezTo>
                    <a:pt x="426" y="3103"/>
                    <a:pt x="669" y="3407"/>
                    <a:pt x="1034" y="3650"/>
                  </a:cubicBezTo>
                  <a:cubicBezTo>
                    <a:pt x="1173" y="3761"/>
                    <a:pt x="1387" y="3897"/>
                    <a:pt x="1585" y="3897"/>
                  </a:cubicBezTo>
                  <a:cubicBezTo>
                    <a:pt x="1604" y="3897"/>
                    <a:pt x="1623" y="3896"/>
                    <a:pt x="1642" y="3893"/>
                  </a:cubicBezTo>
                  <a:cubicBezTo>
                    <a:pt x="1885" y="3802"/>
                    <a:pt x="2098" y="3589"/>
                    <a:pt x="2189" y="3376"/>
                  </a:cubicBezTo>
                  <a:cubicBezTo>
                    <a:pt x="2493" y="2981"/>
                    <a:pt x="2645" y="2282"/>
                    <a:pt x="2584" y="1765"/>
                  </a:cubicBezTo>
                  <a:cubicBezTo>
                    <a:pt x="2493" y="1309"/>
                    <a:pt x="2311" y="884"/>
                    <a:pt x="1976" y="489"/>
                  </a:cubicBezTo>
                  <a:cubicBezTo>
                    <a:pt x="1831" y="314"/>
                    <a:pt x="1435" y="0"/>
                    <a:pt x="1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3" name="Google Shape;23253;p77">
              <a:extLst>
                <a:ext uri="{FF2B5EF4-FFF2-40B4-BE49-F238E27FC236}">
                  <a16:creationId xmlns:a16="http://schemas.microsoft.com/office/drawing/2014/main" id="{5422DFCC-C83D-F83A-71C3-7901AB8E842E}"/>
                </a:ext>
              </a:extLst>
            </p:cNvPr>
            <p:cNvSpPr/>
            <p:nvPr/>
          </p:nvSpPr>
          <p:spPr>
            <a:xfrm flipH="1">
              <a:off x="2839138" y="2968825"/>
              <a:ext cx="95025" cy="59525"/>
            </a:xfrm>
            <a:custGeom>
              <a:avLst/>
              <a:gdLst/>
              <a:ahLst/>
              <a:cxnLst/>
              <a:rect l="l" t="t" r="r" b="b"/>
              <a:pathLst>
                <a:path w="3801" h="2381" extrusionOk="0">
                  <a:moveTo>
                    <a:pt x="2007" y="1"/>
                  </a:moveTo>
                  <a:cubicBezTo>
                    <a:pt x="1855" y="1"/>
                    <a:pt x="1703" y="1"/>
                    <a:pt x="1521" y="31"/>
                  </a:cubicBezTo>
                  <a:cubicBezTo>
                    <a:pt x="1247" y="122"/>
                    <a:pt x="943" y="244"/>
                    <a:pt x="730" y="396"/>
                  </a:cubicBezTo>
                  <a:cubicBezTo>
                    <a:pt x="487" y="548"/>
                    <a:pt x="1" y="882"/>
                    <a:pt x="92" y="1216"/>
                  </a:cubicBezTo>
                  <a:cubicBezTo>
                    <a:pt x="153" y="1581"/>
                    <a:pt x="426" y="1794"/>
                    <a:pt x="700" y="2037"/>
                  </a:cubicBezTo>
                  <a:cubicBezTo>
                    <a:pt x="1072" y="2310"/>
                    <a:pt x="1506" y="2380"/>
                    <a:pt x="1950" y="2380"/>
                  </a:cubicBezTo>
                  <a:cubicBezTo>
                    <a:pt x="2050" y="2380"/>
                    <a:pt x="2150" y="2377"/>
                    <a:pt x="2250" y="2371"/>
                  </a:cubicBezTo>
                  <a:cubicBezTo>
                    <a:pt x="2615" y="2341"/>
                    <a:pt x="3040" y="2098"/>
                    <a:pt x="3344" y="1855"/>
                  </a:cubicBezTo>
                  <a:cubicBezTo>
                    <a:pt x="3496" y="1763"/>
                    <a:pt x="3800" y="1460"/>
                    <a:pt x="3770" y="1216"/>
                  </a:cubicBezTo>
                  <a:cubicBezTo>
                    <a:pt x="3739" y="912"/>
                    <a:pt x="3496" y="700"/>
                    <a:pt x="3284" y="517"/>
                  </a:cubicBezTo>
                  <a:cubicBezTo>
                    <a:pt x="2919" y="183"/>
                    <a:pt x="2463" y="61"/>
                    <a:pt x="20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4" name="Google Shape;23254;p77">
              <a:extLst>
                <a:ext uri="{FF2B5EF4-FFF2-40B4-BE49-F238E27FC236}">
                  <a16:creationId xmlns:a16="http://schemas.microsoft.com/office/drawing/2014/main" id="{8407BB6E-5026-FF80-EE91-871A5238124F}"/>
                </a:ext>
              </a:extLst>
            </p:cNvPr>
            <p:cNvSpPr/>
            <p:nvPr/>
          </p:nvSpPr>
          <p:spPr>
            <a:xfrm flipH="1">
              <a:off x="2925013" y="2938175"/>
              <a:ext cx="103375" cy="76275"/>
            </a:xfrm>
            <a:custGeom>
              <a:avLst/>
              <a:gdLst/>
              <a:ahLst/>
              <a:cxnLst/>
              <a:rect l="l" t="t" r="r" b="b"/>
              <a:pathLst>
                <a:path w="4135" h="3051" extrusionOk="0">
                  <a:moveTo>
                    <a:pt x="1397" y="0"/>
                  </a:moveTo>
                  <a:cubicBezTo>
                    <a:pt x="1238" y="0"/>
                    <a:pt x="1077" y="14"/>
                    <a:pt x="913" y="41"/>
                  </a:cubicBezTo>
                  <a:lnTo>
                    <a:pt x="882" y="41"/>
                  </a:lnTo>
                  <a:cubicBezTo>
                    <a:pt x="669" y="132"/>
                    <a:pt x="244" y="254"/>
                    <a:pt x="122" y="467"/>
                  </a:cubicBezTo>
                  <a:cubicBezTo>
                    <a:pt x="1" y="710"/>
                    <a:pt x="213" y="1135"/>
                    <a:pt x="274" y="1318"/>
                  </a:cubicBezTo>
                  <a:cubicBezTo>
                    <a:pt x="457" y="1834"/>
                    <a:pt x="913" y="2321"/>
                    <a:pt x="1369" y="2655"/>
                  </a:cubicBezTo>
                  <a:cubicBezTo>
                    <a:pt x="1794" y="2898"/>
                    <a:pt x="2372" y="3050"/>
                    <a:pt x="2858" y="3050"/>
                  </a:cubicBezTo>
                  <a:cubicBezTo>
                    <a:pt x="3162" y="3050"/>
                    <a:pt x="3435" y="3020"/>
                    <a:pt x="3679" y="2898"/>
                  </a:cubicBezTo>
                  <a:cubicBezTo>
                    <a:pt x="3770" y="2868"/>
                    <a:pt x="3922" y="2838"/>
                    <a:pt x="3952" y="2716"/>
                  </a:cubicBezTo>
                  <a:cubicBezTo>
                    <a:pt x="4135" y="2321"/>
                    <a:pt x="3952" y="1834"/>
                    <a:pt x="3800" y="1500"/>
                  </a:cubicBezTo>
                  <a:cubicBezTo>
                    <a:pt x="3527" y="923"/>
                    <a:pt x="3040" y="436"/>
                    <a:pt x="2463" y="223"/>
                  </a:cubicBezTo>
                  <a:cubicBezTo>
                    <a:pt x="2122" y="75"/>
                    <a:pt x="1767" y="0"/>
                    <a:pt x="13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5" name="Google Shape;23255;p77">
              <a:extLst>
                <a:ext uri="{FF2B5EF4-FFF2-40B4-BE49-F238E27FC236}">
                  <a16:creationId xmlns:a16="http://schemas.microsoft.com/office/drawing/2014/main" id="{3F96189F-1A0C-182D-2E12-D6BE1F48F598}"/>
                </a:ext>
              </a:extLst>
            </p:cNvPr>
            <p:cNvSpPr/>
            <p:nvPr/>
          </p:nvSpPr>
          <p:spPr>
            <a:xfrm flipH="1">
              <a:off x="2905263" y="2933850"/>
              <a:ext cx="48650" cy="72550"/>
            </a:xfrm>
            <a:custGeom>
              <a:avLst/>
              <a:gdLst/>
              <a:ahLst/>
              <a:cxnLst/>
              <a:rect l="l" t="t" r="r" b="b"/>
              <a:pathLst>
                <a:path w="1946" h="2902" extrusionOk="0">
                  <a:moveTo>
                    <a:pt x="1003" y="1"/>
                  </a:moveTo>
                  <a:cubicBezTo>
                    <a:pt x="993" y="1"/>
                    <a:pt x="983" y="1"/>
                    <a:pt x="973" y="1"/>
                  </a:cubicBezTo>
                  <a:lnTo>
                    <a:pt x="943" y="1"/>
                  </a:lnTo>
                  <a:cubicBezTo>
                    <a:pt x="821" y="32"/>
                    <a:pt x="639" y="153"/>
                    <a:pt x="578" y="245"/>
                  </a:cubicBezTo>
                  <a:cubicBezTo>
                    <a:pt x="274" y="548"/>
                    <a:pt x="122" y="913"/>
                    <a:pt x="31" y="1339"/>
                  </a:cubicBezTo>
                  <a:cubicBezTo>
                    <a:pt x="0" y="1673"/>
                    <a:pt x="122" y="2068"/>
                    <a:pt x="274" y="2372"/>
                  </a:cubicBezTo>
                  <a:cubicBezTo>
                    <a:pt x="357" y="2537"/>
                    <a:pt x="613" y="2902"/>
                    <a:pt x="887" y="2902"/>
                  </a:cubicBezTo>
                  <a:cubicBezTo>
                    <a:pt x="915" y="2902"/>
                    <a:pt x="944" y="2898"/>
                    <a:pt x="973" y="2889"/>
                  </a:cubicBezTo>
                  <a:cubicBezTo>
                    <a:pt x="1672" y="2707"/>
                    <a:pt x="1946" y="1855"/>
                    <a:pt x="1885" y="1217"/>
                  </a:cubicBezTo>
                  <a:cubicBezTo>
                    <a:pt x="1855" y="799"/>
                    <a:pt x="1532" y="1"/>
                    <a:pt x="10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6" name="Google Shape;23256;p77">
              <a:extLst>
                <a:ext uri="{FF2B5EF4-FFF2-40B4-BE49-F238E27FC236}">
                  <a16:creationId xmlns:a16="http://schemas.microsoft.com/office/drawing/2014/main" id="{A8EA905F-8F6A-98AB-B2F9-E6D16CD4B99B}"/>
                </a:ext>
              </a:extLst>
            </p:cNvPr>
            <p:cNvSpPr/>
            <p:nvPr/>
          </p:nvSpPr>
          <p:spPr>
            <a:xfrm flipH="1">
              <a:off x="2637763" y="2967250"/>
              <a:ext cx="125425" cy="81975"/>
            </a:xfrm>
            <a:custGeom>
              <a:avLst/>
              <a:gdLst/>
              <a:ahLst/>
              <a:cxnLst/>
              <a:rect l="l" t="t" r="r" b="b"/>
              <a:pathLst>
                <a:path w="5017" h="3279" extrusionOk="0">
                  <a:moveTo>
                    <a:pt x="3214" y="0"/>
                  </a:moveTo>
                  <a:cubicBezTo>
                    <a:pt x="2958" y="0"/>
                    <a:pt x="2695" y="26"/>
                    <a:pt x="2432" y="64"/>
                  </a:cubicBezTo>
                  <a:cubicBezTo>
                    <a:pt x="2417" y="48"/>
                    <a:pt x="2402" y="41"/>
                    <a:pt x="2379" y="41"/>
                  </a:cubicBezTo>
                  <a:cubicBezTo>
                    <a:pt x="2356" y="41"/>
                    <a:pt x="2326" y="48"/>
                    <a:pt x="2280" y="64"/>
                  </a:cubicBezTo>
                  <a:cubicBezTo>
                    <a:pt x="1977" y="155"/>
                    <a:pt x="1764" y="276"/>
                    <a:pt x="1490" y="428"/>
                  </a:cubicBezTo>
                  <a:cubicBezTo>
                    <a:pt x="1004" y="671"/>
                    <a:pt x="578" y="1219"/>
                    <a:pt x="305" y="1705"/>
                  </a:cubicBezTo>
                  <a:cubicBezTo>
                    <a:pt x="183" y="1887"/>
                    <a:pt x="1" y="2434"/>
                    <a:pt x="183" y="2617"/>
                  </a:cubicBezTo>
                  <a:cubicBezTo>
                    <a:pt x="335" y="2860"/>
                    <a:pt x="609" y="3012"/>
                    <a:pt x="882" y="3073"/>
                  </a:cubicBezTo>
                  <a:cubicBezTo>
                    <a:pt x="1257" y="3219"/>
                    <a:pt x="1641" y="3279"/>
                    <a:pt x="2029" y="3279"/>
                  </a:cubicBezTo>
                  <a:cubicBezTo>
                    <a:pt x="2364" y="3279"/>
                    <a:pt x="2702" y="3234"/>
                    <a:pt x="3040" y="3164"/>
                  </a:cubicBezTo>
                  <a:cubicBezTo>
                    <a:pt x="3618" y="3012"/>
                    <a:pt x="4165" y="2495"/>
                    <a:pt x="4530" y="2039"/>
                  </a:cubicBezTo>
                  <a:cubicBezTo>
                    <a:pt x="4712" y="1796"/>
                    <a:pt x="4834" y="1523"/>
                    <a:pt x="4925" y="1219"/>
                  </a:cubicBezTo>
                  <a:cubicBezTo>
                    <a:pt x="4986" y="1067"/>
                    <a:pt x="5016" y="793"/>
                    <a:pt x="4925" y="671"/>
                  </a:cubicBezTo>
                  <a:cubicBezTo>
                    <a:pt x="4651" y="307"/>
                    <a:pt x="4165" y="124"/>
                    <a:pt x="3679" y="33"/>
                  </a:cubicBezTo>
                  <a:cubicBezTo>
                    <a:pt x="3528" y="10"/>
                    <a:pt x="3372" y="0"/>
                    <a:pt x="3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7" name="Google Shape;23257;p77">
              <a:extLst>
                <a:ext uri="{FF2B5EF4-FFF2-40B4-BE49-F238E27FC236}">
                  <a16:creationId xmlns:a16="http://schemas.microsoft.com/office/drawing/2014/main" id="{35888EA6-6CBC-F6F7-2053-E186B266C446}"/>
                </a:ext>
              </a:extLst>
            </p:cNvPr>
            <p:cNvSpPr/>
            <p:nvPr/>
          </p:nvSpPr>
          <p:spPr>
            <a:xfrm flipH="1">
              <a:off x="2622563" y="2982500"/>
              <a:ext cx="75275" cy="125400"/>
            </a:xfrm>
            <a:custGeom>
              <a:avLst/>
              <a:gdLst/>
              <a:ahLst/>
              <a:cxnLst/>
              <a:rect l="l" t="t" r="r" b="b"/>
              <a:pathLst>
                <a:path w="3011" h="5016" extrusionOk="0">
                  <a:moveTo>
                    <a:pt x="2372" y="1"/>
                  </a:moveTo>
                  <a:cubicBezTo>
                    <a:pt x="2281" y="1"/>
                    <a:pt x="2250" y="1"/>
                    <a:pt x="2189" y="31"/>
                  </a:cubicBezTo>
                  <a:cubicBezTo>
                    <a:pt x="1186" y="274"/>
                    <a:pt x="366" y="1368"/>
                    <a:pt x="153" y="2311"/>
                  </a:cubicBezTo>
                  <a:cubicBezTo>
                    <a:pt x="1" y="2919"/>
                    <a:pt x="92" y="3679"/>
                    <a:pt x="366" y="4256"/>
                  </a:cubicBezTo>
                  <a:cubicBezTo>
                    <a:pt x="457" y="4469"/>
                    <a:pt x="578" y="4682"/>
                    <a:pt x="730" y="4864"/>
                  </a:cubicBezTo>
                  <a:cubicBezTo>
                    <a:pt x="761" y="4894"/>
                    <a:pt x="882" y="5016"/>
                    <a:pt x="913" y="5016"/>
                  </a:cubicBezTo>
                  <a:cubicBezTo>
                    <a:pt x="1946" y="4834"/>
                    <a:pt x="2645" y="3709"/>
                    <a:pt x="2888" y="2767"/>
                  </a:cubicBezTo>
                  <a:cubicBezTo>
                    <a:pt x="3010" y="2402"/>
                    <a:pt x="2980" y="1976"/>
                    <a:pt x="2949" y="1581"/>
                  </a:cubicBezTo>
                  <a:cubicBezTo>
                    <a:pt x="2888" y="1338"/>
                    <a:pt x="2858" y="1034"/>
                    <a:pt x="2736" y="761"/>
                  </a:cubicBezTo>
                  <a:cubicBezTo>
                    <a:pt x="2676" y="578"/>
                    <a:pt x="2584" y="365"/>
                    <a:pt x="2524" y="213"/>
                  </a:cubicBezTo>
                  <a:cubicBezTo>
                    <a:pt x="2524" y="183"/>
                    <a:pt x="2402" y="1"/>
                    <a:pt x="2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8" name="Google Shape;23258;p77">
              <a:extLst>
                <a:ext uri="{FF2B5EF4-FFF2-40B4-BE49-F238E27FC236}">
                  <a16:creationId xmlns:a16="http://schemas.microsoft.com/office/drawing/2014/main" id="{40300644-64EF-AF35-3B4D-CBADA7352F87}"/>
                </a:ext>
              </a:extLst>
            </p:cNvPr>
            <p:cNvSpPr/>
            <p:nvPr/>
          </p:nvSpPr>
          <p:spPr>
            <a:xfrm flipH="1">
              <a:off x="2563313" y="2993575"/>
              <a:ext cx="85875" cy="76350"/>
            </a:xfrm>
            <a:custGeom>
              <a:avLst/>
              <a:gdLst/>
              <a:ahLst/>
              <a:cxnLst/>
              <a:rect l="l" t="t" r="r" b="b"/>
              <a:pathLst>
                <a:path w="3435" h="3054" extrusionOk="0">
                  <a:moveTo>
                    <a:pt x="805" y="0"/>
                  </a:moveTo>
                  <a:cubicBezTo>
                    <a:pt x="736" y="0"/>
                    <a:pt x="669" y="3"/>
                    <a:pt x="608" y="14"/>
                  </a:cubicBezTo>
                  <a:cubicBezTo>
                    <a:pt x="365" y="44"/>
                    <a:pt x="243" y="135"/>
                    <a:pt x="152" y="287"/>
                  </a:cubicBezTo>
                  <a:cubicBezTo>
                    <a:pt x="0" y="591"/>
                    <a:pt x="91" y="956"/>
                    <a:pt x="152" y="1260"/>
                  </a:cubicBezTo>
                  <a:cubicBezTo>
                    <a:pt x="274" y="1746"/>
                    <a:pt x="578" y="2263"/>
                    <a:pt x="1003" y="2567"/>
                  </a:cubicBezTo>
                  <a:cubicBezTo>
                    <a:pt x="1459" y="2871"/>
                    <a:pt x="1945" y="3053"/>
                    <a:pt x="2523" y="3053"/>
                  </a:cubicBezTo>
                  <a:cubicBezTo>
                    <a:pt x="2766" y="3053"/>
                    <a:pt x="3131" y="2932"/>
                    <a:pt x="3283" y="2719"/>
                  </a:cubicBezTo>
                  <a:cubicBezTo>
                    <a:pt x="3435" y="2476"/>
                    <a:pt x="3313" y="2141"/>
                    <a:pt x="3283" y="1868"/>
                  </a:cubicBezTo>
                  <a:cubicBezTo>
                    <a:pt x="3161" y="1381"/>
                    <a:pt x="2857" y="895"/>
                    <a:pt x="2462" y="530"/>
                  </a:cubicBezTo>
                  <a:cubicBezTo>
                    <a:pt x="2128" y="226"/>
                    <a:pt x="1642" y="44"/>
                    <a:pt x="1186" y="14"/>
                  </a:cubicBezTo>
                  <a:cubicBezTo>
                    <a:pt x="1084" y="14"/>
                    <a:pt x="942" y="0"/>
                    <a:pt x="8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9" name="Google Shape;23259;p77">
              <a:extLst>
                <a:ext uri="{FF2B5EF4-FFF2-40B4-BE49-F238E27FC236}">
                  <a16:creationId xmlns:a16="http://schemas.microsoft.com/office/drawing/2014/main" id="{FC903A3C-7D74-3718-5288-923856C96BCE}"/>
                </a:ext>
              </a:extLst>
            </p:cNvPr>
            <p:cNvSpPr/>
            <p:nvPr/>
          </p:nvSpPr>
          <p:spPr>
            <a:xfrm flipH="1">
              <a:off x="2636263" y="2924350"/>
              <a:ext cx="66125" cy="67500"/>
            </a:xfrm>
            <a:custGeom>
              <a:avLst/>
              <a:gdLst/>
              <a:ahLst/>
              <a:cxnLst/>
              <a:rect l="l" t="t" r="r" b="b"/>
              <a:pathLst>
                <a:path w="2645" h="2700" extrusionOk="0">
                  <a:moveTo>
                    <a:pt x="615" y="0"/>
                  </a:moveTo>
                  <a:cubicBezTo>
                    <a:pt x="560" y="0"/>
                    <a:pt x="507" y="5"/>
                    <a:pt x="456" y="17"/>
                  </a:cubicBezTo>
                  <a:cubicBezTo>
                    <a:pt x="396" y="17"/>
                    <a:pt x="304" y="47"/>
                    <a:pt x="213" y="77"/>
                  </a:cubicBezTo>
                  <a:cubicBezTo>
                    <a:pt x="31" y="229"/>
                    <a:pt x="31" y="533"/>
                    <a:pt x="0" y="776"/>
                  </a:cubicBezTo>
                  <a:cubicBezTo>
                    <a:pt x="0" y="1232"/>
                    <a:pt x="152" y="1628"/>
                    <a:pt x="426" y="2023"/>
                  </a:cubicBezTo>
                  <a:cubicBezTo>
                    <a:pt x="704" y="2412"/>
                    <a:pt x="1236" y="2699"/>
                    <a:pt x="1720" y="2699"/>
                  </a:cubicBezTo>
                  <a:cubicBezTo>
                    <a:pt x="1765" y="2699"/>
                    <a:pt x="1810" y="2697"/>
                    <a:pt x="1855" y="2691"/>
                  </a:cubicBezTo>
                  <a:cubicBezTo>
                    <a:pt x="2037" y="2691"/>
                    <a:pt x="2493" y="2631"/>
                    <a:pt x="2584" y="2387"/>
                  </a:cubicBezTo>
                  <a:cubicBezTo>
                    <a:pt x="2645" y="2053"/>
                    <a:pt x="2554" y="1719"/>
                    <a:pt x="2432" y="1415"/>
                  </a:cubicBezTo>
                  <a:cubicBezTo>
                    <a:pt x="2250" y="868"/>
                    <a:pt x="1824" y="412"/>
                    <a:pt x="1277" y="199"/>
                  </a:cubicBezTo>
                  <a:cubicBezTo>
                    <a:pt x="1128" y="100"/>
                    <a:pt x="858" y="0"/>
                    <a:pt x="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0" name="Google Shape;23260;p77">
              <a:extLst>
                <a:ext uri="{FF2B5EF4-FFF2-40B4-BE49-F238E27FC236}">
                  <a16:creationId xmlns:a16="http://schemas.microsoft.com/office/drawing/2014/main" id="{A72122F6-300F-8C8C-2114-C29D124C5148}"/>
                </a:ext>
              </a:extLst>
            </p:cNvPr>
            <p:cNvSpPr/>
            <p:nvPr/>
          </p:nvSpPr>
          <p:spPr>
            <a:xfrm flipH="1">
              <a:off x="2572413" y="2909550"/>
              <a:ext cx="68425" cy="87425"/>
            </a:xfrm>
            <a:custGeom>
              <a:avLst/>
              <a:gdLst/>
              <a:ahLst/>
              <a:cxnLst/>
              <a:rect l="l" t="t" r="r" b="b"/>
              <a:pathLst>
                <a:path w="2737" h="3497" extrusionOk="0">
                  <a:moveTo>
                    <a:pt x="2736" y="1"/>
                  </a:moveTo>
                  <a:lnTo>
                    <a:pt x="2736" y="1"/>
                  </a:lnTo>
                  <a:cubicBezTo>
                    <a:pt x="2037" y="183"/>
                    <a:pt x="1368" y="517"/>
                    <a:pt x="852" y="1065"/>
                  </a:cubicBezTo>
                  <a:cubicBezTo>
                    <a:pt x="548" y="1368"/>
                    <a:pt x="365" y="1733"/>
                    <a:pt x="244" y="2128"/>
                  </a:cubicBezTo>
                  <a:cubicBezTo>
                    <a:pt x="92" y="2584"/>
                    <a:pt x="1" y="2979"/>
                    <a:pt x="1" y="3496"/>
                  </a:cubicBezTo>
                  <a:cubicBezTo>
                    <a:pt x="912" y="3283"/>
                    <a:pt x="1703" y="2767"/>
                    <a:pt x="2219" y="2007"/>
                  </a:cubicBezTo>
                  <a:cubicBezTo>
                    <a:pt x="2584" y="1429"/>
                    <a:pt x="2736" y="669"/>
                    <a:pt x="27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1" name="Google Shape;23261;p77">
              <a:extLst>
                <a:ext uri="{FF2B5EF4-FFF2-40B4-BE49-F238E27FC236}">
                  <a16:creationId xmlns:a16="http://schemas.microsoft.com/office/drawing/2014/main" id="{CBDF8E25-E398-719F-CF9E-9C9345E9E787}"/>
                </a:ext>
              </a:extLst>
            </p:cNvPr>
            <p:cNvSpPr/>
            <p:nvPr/>
          </p:nvSpPr>
          <p:spPr>
            <a:xfrm flipH="1">
              <a:off x="1092163" y="3780000"/>
              <a:ext cx="90450" cy="124325"/>
            </a:xfrm>
            <a:custGeom>
              <a:avLst/>
              <a:gdLst/>
              <a:ahLst/>
              <a:cxnLst/>
              <a:rect l="l" t="t" r="r" b="b"/>
              <a:pathLst>
                <a:path w="3618" h="4973" extrusionOk="0">
                  <a:moveTo>
                    <a:pt x="1440" y="1"/>
                  </a:moveTo>
                  <a:cubicBezTo>
                    <a:pt x="1394" y="1"/>
                    <a:pt x="1350" y="6"/>
                    <a:pt x="1308" y="16"/>
                  </a:cubicBezTo>
                  <a:cubicBezTo>
                    <a:pt x="1247" y="16"/>
                    <a:pt x="1217" y="16"/>
                    <a:pt x="1156" y="46"/>
                  </a:cubicBezTo>
                  <a:cubicBezTo>
                    <a:pt x="122" y="563"/>
                    <a:pt x="1" y="2296"/>
                    <a:pt x="396" y="3238"/>
                  </a:cubicBezTo>
                  <a:cubicBezTo>
                    <a:pt x="609" y="3755"/>
                    <a:pt x="943" y="4241"/>
                    <a:pt x="1399" y="4575"/>
                  </a:cubicBezTo>
                  <a:cubicBezTo>
                    <a:pt x="1630" y="4783"/>
                    <a:pt x="2018" y="4973"/>
                    <a:pt x="2377" y="4973"/>
                  </a:cubicBezTo>
                  <a:cubicBezTo>
                    <a:pt x="2492" y="4973"/>
                    <a:pt x="2603" y="4954"/>
                    <a:pt x="2706" y="4910"/>
                  </a:cubicBezTo>
                  <a:cubicBezTo>
                    <a:pt x="3040" y="4758"/>
                    <a:pt x="3284" y="4302"/>
                    <a:pt x="3375" y="3998"/>
                  </a:cubicBezTo>
                  <a:cubicBezTo>
                    <a:pt x="3618" y="3481"/>
                    <a:pt x="3618" y="2812"/>
                    <a:pt x="3527" y="2296"/>
                  </a:cubicBezTo>
                  <a:cubicBezTo>
                    <a:pt x="3436" y="1597"/>
                    <a:pt x="3010" y="958"/>
                    <a:pt x="2463" y="502"/>
                  </a:cubicBezTo>
                  <a:cubicBezTo>
                    <a:pt x="2248" y="287"/>
                    <a:pt x="1795" y="1"/>
                    <a:pt x="1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2" name="Google Shape;23262;p77">
              <a:extLst>
                <a:ext uri="{FF2B5EF4-FFF2-40B4-BE49-F238E27FC236}">
                  <a16:creationId xmlns:a16="http://schemas.microsoft.com/office/drawing/2014/main" id="{8CBED093-63BA-23EC-5149-D55316606485}"/>
                </a:ext>
              </a:extLst>
            </p:cNvPr>
            <p:cNvSpPr/>
            <p:nvPr/>
          </p:nvSpPr>
          <p:spPr>
            <a:xfrm flipH="1">
              <a:off x="1028313" y="3760325"/>
              <a:ext cx="123125" cy="80175"/>
            </a:xfrm>
            <a:custGeom>
              <a:avLst/>
              <a:gdLst/>
              <a:ahLst/>
              <a:cxnLst/>
              <a:rect l="l" t="t" r="r" b="b"/>
              <a:pathLst>
                <a:path w="4925" h="3207" extrusionOk="0">
                  <a:moveTo>
                    <a:pt x="1459" y="2688"/>
                  </a:moveTo>
                  <a:lnTo>
                    <a:pt x="1459" y="2688"/>
                  </a:lnTo>
                  <a:cubicBezTo>
                    <a:pt x="1490" y="2748"/>
                    <a:pt x="1581" y="2779"/>
                    <a:pt x="1641" y="2809"/>
                  </a:cubicBezTo>
                  <a:cubicBezTo>
                    <a:pt x="1550" y="2779"/>
                    <a:pt x="1490" y="2748"/>
                    <a:pt x="1459" y="2688"/>
                  </a:cubicBezTo>
                  <a:close/>
                  <a:moveTo>
                    <a:pt x="2265" y="1"/>
                  </a:moveTo>
                  <a:cubicBezTo>
                    <a:pt x="2098" y="1"/>
                    <a:pt x="1930" y="23"/>
                    <a:pt x="1763" y="74"/>
                  </a:cubicBezTo>
                  <a:cubicBezTo>
                    <a:pt x="1717" y="66"/>
                    <a:pt x="1670" y="62"/>
                    <a:pt x="1622" y="62"/>
                  </a:cubicBezTo>
                  <a:cubicBezTo>
                    <a:pt x="1476" y="62"/>
                    <a:pt x="1322" y="96"/>
                    <a:pt x="1186" y="165"/>
                  </a:cubicBezTo>
                  <a:cubicBezTo>
                    <a:pt x="760" y="256"/>
                    <a:pt x="0" y="833"/>
                    <a:pt x="213" y="1350"/>
                  </a:cubicBezTo>
                  <a:cubicBezTo>
                    <a:pt x="456" y="2049"/>
                    <a:pt x="1003" y="2505"/>
                    <a:pt x="1611" y="2840"/>
                  </a:cubicBezTo>
                  <a:cubicBezTo>
                    <a:pt x="2061" y="3082"/>
                    <a:pt x="2551" y="3206"/>
                    <a:pt x="3052" y="3206"/>
                  </a:cubicBezTo>
                  <a:cubicBezTo>
                    <a:pt x="3431" y="3206"/>
                    <a:pt x="3816" y="3135"/>
                    <a:pt x="4195" y="2992"/>
                  </a:cubicBezTo>
                  <a:cubicBezTo>
                    <a:pt x="4468" y="2870"/>
                    <a:pt x="4772" y="2688"/>
                    <a:pt x="4863" y="2414"/>
                  </a:cubicBezTo>
                  <a:cubicBezTo>
                    <a:pt x="4863" y="2384"/>
                    <a:pt x="4924" y="2323"/>
                    <a:pt x="4924" y="2262"/>
                  </a:cubicBezTo>
                  <a:lnTo>
                    <a:pt x="4924" y="2171"/>
                  </a:lnTo>
                  <a:lnTo>
                    <a:pt x="4924" y="2110"/>
                  </a:lnTo>
                  <a:cubicBezTo>
                    <a:pt x="4924" y="1958"/>
                    <a:pt x="4833" y="1806"/>
                    <a:pt x="4803" y="1715"/>
                  </a:cubicBezTo>
                  <a:cubicBezTo>
                    <a:pt x="4529" y="833"/>
                    <a:pt x="3556" y="195"/>
                    <a:pt x="2675" y="43"/>
                  </a:cubicBezTo>
                  <a:cubicBezTo>
                    <a:pt x="2538" y="16"/>
                    <a:pt x="2402" y="1"/>
                    <a:pt x="2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3" name="Google Shape;23263;p77">
              <a:extLst>
                <a:ext uri="{FF2B5EF4-FFF2-40B4-BE49-F238E27FC236}">
                  <a16:creationId xmlns:a16="http://schemas.microsoft.com/office/drawing/2014/main" id="{750FF862-FE77-B846-F0E6-1CC3142EFE58}"/>
                </a:ext>
              </a:extLst>
            </p:cNvPr>
            <p:cNvSpPr/>
            <p:nvPr/>
          </p:nvSpPr>
          <p:spPr>
            <a:xfrm flipH="1">
              <a:off x="1023013" y="3686150"/>
              <a:ext cx="107925" cy="96675"/>
            </a:xfrm>
            <a:custGeom>
              <a:avLst/>
              <a:gdLst/>
              <a:ahLst/>
              <a:cxnLst/>
              <a:rect l="l" t="t" r="r" b="b"/>
              <a:pathLst>
                <a:path w="4317" h="3867" extrusionOk="0">
                  <a:moveTo>
                    <a:pt x="3253" y="1"/>
                  </a:moveTo>
                  <a:cubicBezTo>
                    <a:pt x="3010" y="1"/>
                    <a:pt x="2797" y="1"/>
                    <a:pt x="2584" y="31"/>
                  </a:cubicBezTo>
                  <a:cubicBezTo>
                    <a:pt x="2128" y="153"/>
                    <a:pt x="1673" y="396"/>
                    <a:pt x="1247" y="639"/>
                  </a:cubicBezTo>
                  <a:cubicBezTo>
                    <a:pt x="791" y="943"/>
                    <a:pt x="457" y="1612"/>
                    <a:pt x="305" y="2098"/>
                  </a:cubicBezTo>
                  <a:cubicBezTo>
                    <a:pt x="183" y="2433"/>
                    <a:pt x="1" y="3344"/>
                    <a:pt x="457" y="3618"/>
                  </a:cubicBezTo>
                  <a:cubicBezTo>
                    <a:pt x="763" y="3792"/>
                    <a:pt x="1083" y="3867"/>
                    <a:pt x="1402" y="3867"/>
                  </a:cubicBezTo>
                  <a:cubicBezTo>
                    <a:pt x="2255" y="3867"/>
                    <a:pt x="3104" y="3334"/>
                    <a:pt x="3679" y="2737"/>
                  </a:cubicBezTo>
                  <a:cubicBezTo>
                    <a:pt x="4013" y="2372"/>
                    <a:pt x="4256" y="1703"/>
                    <a:pt x="4287" y="1217"/>
                  </a:cubicBezTo>
                  <a:cubicBezTo>
                    <a:pt x="4317" y="943"/>
                    <a:pt x="4287" y="487"/>
                    <a:pt x="4043" y="275"/>
                  </a:cubicBezTo>
                  <a:cubicBezTo>
                    <a:pt x="3861" y="92"/>
                    <a:pt x="3527" y="31"/>
                    <a:pt x="3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4" name="Google Shape;23264;p77">
              <a:extLst>
                <a:ext uri="{FF2B5EF4-FFF2-40B4-BE49-F238E27FC236}">
                  <a16:creationId xmlns:a16="http://schemas.microsoft.com/office/drawing/2014/main" id="{33B2D297-8D41-D871-3E3F-6B47D2CD2A85}"/>
                </a:ext>
              </a:extLst>
            </p:cNvPr>
            <p:cNvSpPr/>
            <p:nvPr/>
          </p:nvSpPr>
          <p:spPr>
            <a:xfrm flipH="1">
              <a:off x="1115713" y="3616925"/>
              <a:ext cx="121600" cy="169700"/>
            </a:xfrm>
            <a:custGeom>
              <a:avLst/>
              <a:gdLst/>
              <a:ahLst/>
              <a:cxnLst/>
              <a:rect l="l" t="t" r="r" b="b"/>
              <a:pathLst>
                <a:path w="4864" h="6788" extrusionOk="0">
                  <a:moveTo>
                    <a:pt x="1494" y="1"/>
                  </a:moveTo>
                  <a:cubicBezTo>
                    <a:pt x="1472" y="1"/>
                    <a:pt x="1450" y="2"/>
                    <a:pt x="1429" y="4"/>
                  </a:cubicBezTo>
                  <a:cubicBezTo>
                    <a:pt x="1307" y="34"/>
                    <a:pt x="1247" y="34"/>
                    <a:pt x="1247" y="126"/>
                  </a:cubicBezTo>
                  <a:cubicBezTo>
                    <a:pt x="152" y="1281"/>
                    <a:pt x="0" y="2952"/>
                    <a:pt x="608" y="4472"/>
                  </a:cubicBezTo>
                  <a:cubicBezTo>
                    <a:pt x="851" y="5171"/>
                    <a:pt x="1429" y="5779"/>
                    <a:pt x="2007" y="6235"/>
                  </a:cubicBezTo>
                  <a:cubicBezTo>
                    <a:pt x="2242" y="6447"/>
                    <a:pt x="2789" y="6788"/>
                    <a:pt x="3221" y="6788"/>
                  </a:cubicBezTo>
                  <a:cubicBezTo>
                    <a:pt x="3346" y="6788"/>
                    <a:pt x="3461" y="6759"/>
                    <a:pt x="3557" y="6691"/>
                  </a:cubicBezTo>
                  <a:cubicBezTo>
                    <a:pt x="4195" y="6235"/>
                    <a:pt x="4469" y="5445"/>
                    <a:pt x="4621" y="4715"/>
                  </a:cubicBezTo>
                  <a:cubicBezTo>
                    <a:pt x="4864" y="3621"/>
                    <a:pt x="4560" y="2496"/>
                    <a:pt x="3952" y="1585"/>
                  </a:cubicBezTo>
                  <a:cubicBezTo>
                    <a:pt x="3557" y="977"/>
                    <a:pt x="2949" y="490"/>
                    <a:pt x="2310" y="217"/>
                  </a:cubicBezTo>
                  <a:cubicBezTo>
                    <a:pt x="2170" y="161"/>
                    <a:pt x="1770" y="1"/>
                    <a:pt x="14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5" name="Google Shape;23265;p77">
              <a:extLst>
                <a:ext uri="{FF2B5EF4-FFF2-40B4-BE49-F238E27FC236}">
                  <a16:creationId xmlns:a16="http://schemas.microsoft.com/office/drawing/2014/main" id="{C2F8213D-E108-2465-FAB6-C44A6221015E}"/>
                </a:ext>
              </a:extLst>
            </p:cNvPr>
            <p:cNvSpPr/>
            <p:nvPr/>
          </p:nvSpPr>
          <p:spPr>
            <a:xfrm flipH="1">
              <a:off x="1138513" y="3743700"/>
              <a:ext cx="153525" cy="101300"/>
            </a:xfrm>
            <a:custGeom>
              <a:avLst/>
              <a:gdLst/>
              <a:ahLst/>
              <a:cxnLst/>
              <a:rect l="l" t="t" r="r" b="b"/>
              <a:pathLst>
                <a:path w="6141" h="4052" extrusionOk="0">
                  <a:moveTo>
                    <a:pt x="3575" y="1"/>
                  </a:moveTo>
                  <a:cubicBezTo>
                    <a:pt x="3330" y="1"/>
                    <a:pt x="3088" y="24"/>
                    <a:pt x="2858" y="70"/>
                  </a:cubicBezTo>
                  <a:cubicBezTo>
                    <a:pt x="2524" y="161"/>
                    <a:pt x="2220" y="252"/>
                    <a:pt x="1946" y="404"/>
                  </a:cubicBezTo>
                  <a:cubicBezTo>
                    <a:pt x="1278" y="830"/>
                    <a:pt x="670" y="1316"/>
                    <a:pt x="305" y="2076"/>
                  </a:cubicBezTo>
                  <a:cubicBezTo>
                    <a:pt x="153" y="2349"/>
                    <a:pt x="1" y="2836"/>
                    <a:pt x="214" y="3109"/>
                  </a:cubicBezTo>
                  <a:cubicBezTo>
                    <a:pt x="642" y="3776"/>
                    <a:pt x="1650" y="4051"/>
                    <a:pt x="2519" y="4051"/>
                  </a:cubicBezTo>
                  <a:cubicBezTo>
                    <a:pt x="2759" y="4051"/>
                    <a:pt x="2989" y="4030"/>
                    <a:pt x="3192" y="3991"/>
                  </a:cubicBezTo>
                  <a:cubicBezTo>
                    <a:pt x="4165" y="3808"/>
                    <a:pt x="4986" y="3231"/>
                    <a:pt x="5533" y="2441"/>
                  </a:cubicBezTo>
                  <a:cubicBezTo>
                    <a:pt x="5776" y="2076"/>
                    <a:pt x="6141" y="1377"/>
                    <a:pt x="5837" y="951"/>
                  </a:cubicBezTo>
                  <a:cubicBezTo>
                    <a:pt x="5384" y="308"/>
                    <a:pt x="4464" y="1"/>
                    <a:pt x="35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6" name="Google Shape;23266;p77">
              <a:extLst>
                <a:ext uri="{FF2B5EF4-FFF2-40B4-BE49-F238E27FC236}">
                  <a16:creationId xmlns:a16="http://schemas.microsoft.com/office/drawing/2014/main" id="{903FC25E-4DAD-8F43-FB23-57B2DE985E85}"/>
                </a:ext>
              </a:extLst>
            </p:cNvPr>
            <p:cNvSpPr/>
            <p:nvPr/>
          </p:nvSpPr>
          <p:spPr>
            <a:xfrm flipH="1">
              <a:off x="2774563" y="2640550"/>
              <a:ext cx="50925" cy="79100"/>
            </a:xfrm>
            <a:custGeom>
              <a:avLst/>
              <a:gdLst/>
              <a:ahLst/>
              <a:cxnLst/>
              <a:rect l="l" t="t" r="r" b="b"/>
              <a:pathLst>
                <a:path w="2037" h="3164" extrusionOk="0">
                  <a:moveTo>
                    <a:pt x="1216" y="1"/>
                  </a:moveTo>
                  <a:cubicBezTo>
                    <a:pt x="973" y="1"/>
                    <a:pt x="730" y="213"/>
                    <a:pt x="639" y="335"/>
                  </a:cubicBezTo>
                  <a:cubicBezTo>
                    <a:pt x="365" y="578"/>
                    <a:pt x="213" y="943"/>
                    <a:pt x="92" y="1277"/>
                  </a:cubicBezTo>
                  <a:cubicBezTo>
                    <a:pt x="0" y="1733"/>
                    <a:pt x="152" y="2280"/>
                    <a:pt x="335" y="2706"/>
                  </a:cubicBezTo>
                  <a:cubicBezTo>
                    <a:pt x="451" y="2880"/>
                    <a:pt x="649" y="3164"/>
                    <a:pt x="878" y="3164"/>
                  </a:cubicBezTo>
                  <a:cubicBezTo>
                    <a:pt x="889" y="3164"/>
                    <a:pt x="901" y="3163"/>
                    <a:pt x="912" y="3162"/>
                  </a:cubicBezTo>
                  <a:cubicBezTo>
                    <a:pt x="1064" y="3101"/>
                    <a:pt x="1155" y="3071"/>
                    <a:pt x="1307" y="2949"/>
                  </a:cubicBezTo>
                  <a:cubicBezTo>
                    <a:pt x="1763" y="2615"/>
                    <a:pt x="2037" y="1885"/>
                    <a:pt x="2006" y="1399"/>
                  </a:cubicBezTo>
                  <a:cubicBezTo>
                    <a:pt x="2006" y="1065"/>
                    <a:pt x="1885" y="669"/>
                    <a:pt x="1672" y="365"/>
                  </a:cubicBezTo>
                  <a:cubicBezTo>
                    <a:pt x="1581" y="274"/>
                    <a:pt x="1399" y="31"/>
                    <a:pt x="1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7" name="Google Shape;23267;p77">
              <a:extLst>
                <a:ext uri="{FF2B5EF4-FFF2-40B4-BE49-F238E27FC236}">
                  <a16:creationId xmlns:a16="http://schemas.microsoft.com/office/drawing/2014/main" id="{E7528BB4-52E0-4813-3914-04901EBF04FE}"/>
                </a:ext>
              </a:extLst>
            </p:cNvPr>
            <p:cNvSpPr/>
            <p:nvPr/>
          </p:nvSpPr>
          <p:spPr>
            <a:xfrm flipH="1">
              <a:off x="2796588" y="2629100"/>
              <a:ext cx="80575" cy="82950"/>
            </a:xfrm>
            <a:custGeom>
              <a:avLst/>
              <a:gdLst/>
              <a:ahLst/>
              <a:cxnLst/>
              <a:rect l="l" t="t" r="r" b="b"/>
              <a:pathLst>
                <a:path w="3223" h="3318" extrusionOk="0">
                  <a:moveTo>
                    <a:pt x="744" y="1"/>
                  </a:moveTo>
                  <a:cubicBezTo>
                    <a:pt x="568" y="1"/>
                    <a:pt x="380" y="18"/>
                    <a:pt x="244" y="155"/>
                  </a:cubicBezTo>
                  <a:cubicBezTo>
                    <a:pt x="0" y="367"/>
                    <a:pt x="0" y="793"/>
                    <a:pt x="0" y="1097"/>
                  </a:cubicBezTo>
                  <a:cubicBezTo>
                    <a:pt x="0" y="1674"/>
                    <a:pt x="304" y="2252"/>
                    <a:pt x="700" y="2617"/>
                  </a:cubicBezTo>
                  <a:cubicBezTo>
                    <a:pt x="1004" y="2921"/>
                    <a:pt x="1399" y="3103"/>
                    <a:pt x="1824" y="3255"/>
                  </a:cubicBezTo>
                  <a:cubicBezTo>
                    <a:pt x="1930" y="3295"/>
                    <a:pt x="2060" y="3317"/>
                    <a:pt x="2192" y="3317"/>
                  </a:cubicBezTo>
                  <a:cubicBezTo>
                    <a:pt x="2363" y="3317"/>
                    <a:pt x="2538" y="3280"/>
                    <a:pt x="2675" y="3194"/>
                  </a:cubicBezTo>
                  <a:cubicBezTo>
                    <a:pt x="2706" y="3103"/>
                    <a:pt x="2736" y="3073"/>
                    <a:pt x="2766" y="3042"/>
                  </a:cubicBezTo>
                  <a:cubicBezTo>
                    <a:pt x="3222" y="2191"/>
                    <a:pt x="2827" y="1127"/>
                    <a:pt x="2159" y="519"/>
                  </a:cubicBezTo>
                  <a:cubicBezTo>
                    <a:pt x="1855" y="215"/>
                    <a:pt x="1368" y="33"/>
                    <a:pt x="912" y="3"/>
                  </a:cubicBezTo>
                  <a:cubicBezTo>
                    <a:pt x="859" y="3"/>
                    <a:pt x="802" y="1"/>
                    <a:pt x="7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8" name="Google Shape;23268;p77">
              <a:extLst>
                <a:ext uri="{FF2B5EF4-FFF2-40B4-BE49-F238E27FC236}">
                  <a16:creationId xmlns:a16="http://schemas.microsoft.com/office/drawing/2014/main" id="{7C4378EA-3338-7669-14F5-55E8858AC22F}"/>
                </a:ext>
              </a:extLst>
            </p:cNvPr>
            <p:cNvSpPr/>
            <p:nvPr/>
          </p:nvSpPr>
          <p:spPr>
            <a:xfrm flipH="1">
              <a:off x="2811038" y="2678825"/>
              <a:ext cx="99550" cy="61300"/>
            </a:xfrm>
            <a:custGeom>
              <a:avLst/>
              <a:gdLst/>
              <a:ahLst/>
              <a:cxnLst/>
              <a:rect l="l" t="t" r="r" b="b"/>
              <a:pathLst>
                <a:path w="3982" h="2452" extrusionOk="0">
                  <a:moveTo>
                    <a:pt x="2053" y="0"/>
                  </a:moveTo>
                  <a:cubicBezTo>
                    <a:pt x="1864" y="0"/>
                    <a:pt x="1675" y="17"/>
                    <a:pt x="1489" y="50"/>
                  </a:cubicBezTo>
                  <a:cubicBezTo>
                    <a:pt x="1064" y="172"/>
                    <a:pt x="638" y="476"/>
                    <a:pt x="395" y="780"/>
                  </a:cubicBezTo>
                  <a:cubicBezTo>
                    <a:pt x="243" y="932"/>
                    <a:pt x="0" y="1266"/>
                    <a:pt x="91" y="1540"/>
                  </a:cubicBezTo>
                  <a:cubicBezTo>
                    <a:pt x="304" y="2239"/>
                    <a:pt x="1368" y="2451"/>
                    <a:pt x="1976" y="2451"/>
                  </a:cubicBezTo>
                  <a:cubicBezTo>
                    <a:pt x="2401" y="2421"/>
                    <a:pt x="2827" y="2269"/>
                    <a:pt x="3161" y="1996"/>
                  </a:cubicBezTo>
                  <a:cubicBezTo>
                    <a:pt x="3313" y="1965"/>
                    <a:pt x="3404" y="1874"/>
                    <a:pt x="3465" y="1783"/>
                  </a:cubicBezTo>
                  <a:cubicBezTo>
                    <a:pt x="3648" y="1631"/>
                    <a:pt x="3982" y="1175"/>
                    <a:pt x="3891" y="901"/>
                  </a:cubicBezTo>
                  <a:cubicBezTo>
                    <a:pt x="3739" y="537"/>
                    <a:pt x="3404" y="324"/>
                    <a:pt x="3040" y="172"/>
                  </a:cubicBezTo>
                  <a:cubicBezTo>
                    <a:pt x="2728" y="55"/>
                    <a:pt x="2391" y="0"/>
                    <a:pt x="20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9" name="Google Shape;23485;p77">
              <a:extLst>
                <a:ext uri="{FF2B5EF4-FFF2-40B4-BE49-F238E27FC236}">
                  <a16:creationId xmlns:a16="http://schemas.microsoft.com/office/drawing/2014/main" id="{9D334640-BA34-69E0-0EFF-93C86FB73DF4}"/>
                </a:ext>
              </a:extLst>
            </p:cNvPr>
            <p:cNvSpPr/>
            <p:nvPr/>
          </p:nvSpPr>
          <p:spPr>
            <a:xfrm flipH="1">
              <a:off x="2382438" y="4123850"/>
              <a:ext cx="182400" cy="202925"/>
            </a:xfrm>
            <a:custGeom>
              <a:avLst/>
              <a:gdLst/>
              <a:ahLst/>
              <a:cxnLst/>
              <a:rect l="l" t="t" r="r" b="b"/>
              <a:pathLst>
                <a:path w="7296" h="8117" extrusionOk="0">
                  <a:moveTo>
                    <a:pt x="7295" y="1"/>
                  </a:moveTo>
                  <a:lnTo>
                    <a:pt x="7295" y="1"/>
                  </a:lnTo>
                  <a:cubicBezTo>
                    <a:pt x="6231" y="122"/>
                    <a:pt x="5259" y="426"/>
                    <a:pt x="4316" y="913"/>
                  </a:cubicBezTo>
                  <a:cubicBezTo>
                    <a:pt x="3313" y="1460"/>
                    <a:pt x="2401" y="2129"/>
                    <a:pt x="1733" y="3010"/>
                  </a:cubicBezTo>
                  <a:cubicBezTo>
                    <a:pt x="1155" y="3770"/>
                    <a:pt x="730" y="4651"/>
                    <a:pt x="426" y="5563"/>
                  </a:cubicBezTo>
                  <a:cubicBezTo>
                    <a:pt x="152" y="6384"/>
                    <a:pt x="0" y="7235"/>
                    <a:pt x="0" y="8116"/>
                  </a:cubicBezTo>
                  <a:cubicBezTo>
                    <a:pt x="1641" y="7691"/>
                    <a:pt x="3161" y="6961"/>
                    <a:pt x="4407" y="5867"/>
                  </a:cubicBezTo>
                  <a:cubicBezTo>
                    <a:pt x="4924" y="5411"/>
                    <a:pt x="5319" y="4955"/>
                    <a:pt x="5714" y="4378"/>
                  </a:cubicBezTo>
                  <a:cubicBezTo>
                    <a:pt x="5988" y="3952"/>
                    <a:pt x="6201" y="3557"/>
                    <a:pt x="6444" y="3132"/>
                  </a:cubicBezTo>
                  <a:cubicBezTo>
                    <a:pt x="6930" y="2129"/>
                    <a:pt x="7204" y="1065"/>
                    <a:pt x="7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0" name="Google Shape;23486;p77">
              <a:extLst>
                <a:ext uri="{FF2B5EF4-FFF2-40B4-BE49-F238E27FC236}">
                  <a16:creationId xmlns:a16="http://schemas.microsoft.com/office/drawing/2014/main" id="{321237FD-2B34-1400-4CBE-6E370B503E4F}"/>
                </a:ext>
              </a:extLst>
            </p:cNvPr>
            <p:cNvSpPr/>
            <p:nvPr/>
          </p:nvSpPr>
          <p:spPr>
            <a:xfrm flipH="1">
              <a:off x="3330038" y="3610175"/>
              <a:ext cx="97300" cy="109450"/>
            </a:xfrm>
            <a:custGeom>
              <a:avLst/>
              <a:gdLst/>
              <a:ahLst/>
              <a:cxnLst/>
              <a:rect l="l" t="t" r="r" b="b"/>
              <a:pathLst>
                <a:path w="3892" h="4378" extrusionOk="0">
                  <a:moveTo>
                    <a:pt x="3892" y="0"/>
                  </a:moveTo>
                  <a:lnTo>
                    <a:pt x="3892" y="0"/>
                  </a:lnTo>
                  <a:cubicBezTo>
                    <a:pt x="3405" y="31"/>
                    <a:pt x="2858" y="244"/>
                    <a:pt x="2341" y="487"/>
                  </a:cubicBezTo>
                  <a:cubicBezTo>
                    <a:pt x="1794" y="760"/>
                    <a:pt x="1308" y="1155"/>
                    <a:pt x="913" y="1642"/>
                  </a:cubicBezTo>
                  <a:cubicBezTo>
                    <a:pt x="609" y="2067"/>
                    <a:pt x="396" y="2523"/>
                    <a:pt x="244" y="3010"/>
                  </a:cubicBezTo>
                  <a:cubicBezTo>
                    <a:pt x="92" y="3466"/>
                    <a:pt x="1" y="3921"/>
                    <a:pt x="1" y="4377"/>
                  </a:cubicBezTo>
                  <a:cubicBezTo>
                    <a:pt x="882" y="4134"/>
                    <a:pt x="1734" y="3769"/>
                    <a:pt x="2372" y="3162"/>
                  </a:cubicBezTo>
                  <a:cubicBezTo>
                    <a:pt x="2615" y="2918"/>
                    <a:pt x="2858" y="2675"/>
                    <a:pt x="3041" y="2371"/>
                  </a:cubicBezTo>
                  <a:cubicBezTo>
                    <a:pt x="3193" y="2128"/>
                    <a:pt x="3314" y="1915"/>
                    <a:pt x="3436" y="1672"/>
                  </a:cubicBezTo>
                  <a:cubicBezTo>
                    <a:pt x="3709" y="1155"/>
                    <a:pt x="3861" y="578"/>
                    <a:pt x="38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1" name="Google Shape;23488;p77">
              <a:extLst>
                <a:ext uri="{FF2B5EF4-FFF2-40B4-BE49-F238E27FC236}">
                  <a16:creationId xmlns:a16="http://schemas.microsoft.com/office/drawing/2014/main" id="{98807723-F400-ADFF-5C73-F5CA4E71D92D}"/>
                </a:ext>
              </a:extLst>
            </p:cNvPr>
            <p:cNvSpPr/>
            <p:nvPr/>
          </p:nvSpPr>
          <p:spPr>
            <a:xfrm flipH="1">
              <a:off x="750963" y="4662625"/>
              <a:ext cx="97300" cy="109450"/>
            </a:xfrm>
            <a:custGeom>
              <a:avLst/>
              <a:gdLst/>
              <a:ahLst/>
              <a:cxnLst/>
              <a:rect l="l" t="t" r="r" b="b"/>
              <a:pathLst>
                <a:path w="3892" h="4378" extrusionOk="0">
                  <a:moveTo>
                    <a:pt x="3892" y="0"/>
                  </a:moveTo>
                  <a:lnTo>
                    <a:pt x="3892" y="0"/>
                  </a:lnTo>
                  <a:cubicBezTo>
                    <a:pt x="3375" y="91"/>
                    <a:pt x="2828" y="243"/>
                    <a:pt x="2311" y="487"/>
                  </a:cubicBezTo>
                  <a:cubicBezTo>
                    <a:pt x="1794" y="760"/>
                    <a:pt x="1308" y="1155"/>
                    <a:pt x="913" y="1642"/>
                  </a:cubicBezTo>
                  <a:cubicBezTo>
                    <a:pt x="609" y="2067"/>
                    <a:pt x="396" y="2523"/>
                    <a:pt x="244" y="3009"/>
                  </a:cubicBezTo>
                  <a:cubicBezTo>
                    <a:pt x="92" y="3465"/>
                    <a:pt x="1" y="3921"/>
                    <a:pt x="1" y="4377"/>
                  </a:cubicBezTo>
                  <a:cubicBezTo>
                    <a:pt x="882" y="4134"/>
                    <a:pt x="1703" y="3769"/>
                    <a:pt x="2372" y="3161"/>
                  </a:cubicBezTo>
                  <a:cubicBezTo>
                    <a:pt x="2615" y="2918"/>
                    <a:pt x="2858" y="2675"/>
                    <a:pt x="3041" y="2371"/>
                  </a:cubicBezTo>
                  <a:cubicBezTo>
                    <a:pt x="3193" y="2128"/>
                    <a:pt x="3314" y="1915"/>
                    <a:pt x="3436" y="1672"/>
                  </a:cubicBezTo>
                  <a:cubicBezTo>
                    <a:pt x="3679" y="1155"/>
                    <a:pt x="3831" y="578"/>
                    <a:pt x="38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2" name="Google Shape;23489;p77">
              <a:extLst>
                <a:ext uri="{FF2B5EF4-FFF2-40B4-BE49-F238E27FC236}">
                  <a16:creationId xmlns:a16="http://schemas.microsoft.com/office/drawing/2014/main" id="{76A3E256-D2A3-C92A-744D-9CC711E546BC}"/>
                </a:ext>
              </a:extLst>
            </p:cNvPr>
            <p:cNvSpPr/>
            <p:nvPr/>
          </p:nvSpPr>
          <p:spPr>
            <a:xfrm flipH="1">
              <a:off x="1216013" y="2629150"/>
              <a:ext cx="103375" cy="159600"/>
            </a:xfrm>
            <a:custGeom>
              <a:avLst/>
              <a:gdLst/>
              <a:ahLst/>
              <a:cxnLst/>
              <a:rect l="l" t="t" r="r" b="b"/>
              <a:pathLst>
                <a:path w="4135" h="6384" extrusionOk="0">
                  <a:moveTo>
                    <a:pt x="3587" y="1"/>
                  </a:moveTo>
                  <a:cubicBezTo>
                    <a:pt x="2220" y="426"/>
                    <a:pt x="1034" y="1490"/>
                    <a:pt x="426" y="2767"/>
                  </a:cubicBezTo>
                  <a:cubicBezTo>
                    <a:pt x="153" y="3375"/>
                    <a:pt x="1" y="4104"/>
                    <a:pt x="1" y="4742"/>
                  </a:cubicBezTo>
                  <a:cubicBezTo>
                    <a:pt x="1" y="5320"/>
                    <a:pt x="31" y="5837"/>
                    <a:pt x="244" y="6384"/>
                  </a:cubicBezTo>
                  <a:cubicBezTo>
                    <a:pt x="1368" y="6080"/>
                    <a:pt x="2402" y="5350"/>
                    <a:pt x="3071" y="4378"/>
                  </a:cubicBezTo>
                  <a:cubicBezTo>
                    <a:pt x="3952" y="3101"/>
                    <a:pt x="4134" y="1399"/>
                    <a:pt x="35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3" name="Google Shape;23490;p77">
              <a:extLst>
                <a:ext uri="{FF2B5EF4-FFF2-40B4-BE49-F238E27FC236}">
                  <a16:creationId xmlns:a16="http://schemas.microsoft.com/office/drawing/2014/main" id="{4E9DE787-DCB0-B5BD-3A2B-0C994AB073EA}"/>
                </a:ext>
              </a:extLst>
            </p:cNvPr>
            <p:cNvSpPr/>
            <p:nvPr/>
          </p:nvSpPr>
          <p:spPr>
            <a:xfrm flipH="1">
              <a:off x="2649163" y="4993175"/>
              <a:ext cx="103375" cy="159600"/>
            </a:xfrm>
            <a:custGeom>
              <a:avLst/>
              <a:gdLst/>
              <a:ahLst/>
              <a:cxnLst/>
              <a:rect l="l" t="t" r="r" b="b"/>
              <a:pathLst>
                <a:path w="4135" h="6384" extrusionOk="0">
                  <a:moveTo>
                    <a:pt x="3557" y="0"/>
                  </a:moveTo>
                  <a:cubicBezTo>
                    <a:pt x="2189" y="396"/>
                    <a:pt x="1034" y="1459"/>
                    <a:pt x="426" y="2766"/>
                  </a:cubicBezTo>
                  <a:cubicBezTo>
                    <a:pt x="152" y="3374"/>
                    <a:pt x="0" y="4104"/>
                    <a:pt x="0" y="4742"/>
                  </a:cubicBezTo>
                  <a:cubicBezTo>
                    <a:pt x="0" y="5320"/>
                    <a:pt x="31" y="5836"/>
                    <a:pt x="213" y="6383"/>
                  </a:cubicBezTo>
                  <a:cubicBezTo>
                    <a:pt x="1368" y="6079"/>
                    <a:pt x="2402" y="5350"/>
                    <a:pt x="3070" y="4377"/>
                  </a:cubicBezTo>
                  <a:cubicBezTo>
                    <a:pt x="3952" y="3101"/>
                    <a:pt x="4134" y="1399"/>
                    <a:pt x="35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2" name="Video cuối chủ đề">
            <a:hlinkClick r:id="" action="ppaction://media"/>
            <a:extLst>
              <a:ext uri="{FF2B5EF4-FFF2-40B4-BE49-F238E27FC236}">
                <a16:creationId xmlns:a16="http://schemas.microsoft.com/office/drawing/2014/main" id="{891CF339-C45B-A5DF-10EE-30F5C4A021C4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39736" y="95328"/>
            <a:ext cx="8836237" cy="4970383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726032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5387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Picture 2">
            <a:extLst>
              <a:ext uri="{FF2B5EF4-FFF2-40B4-BE49-F238E27FC236}">
                <a16:creationId xmlns:a16="http://schemas.microsoft.com/office/drawing/2014/main" id="{58E25F76-78E9-5224-DCFE-00628469AF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"/>
            <a:ext cx="9144000" cy="55935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3" name="Picture 3">
            <a:extLst>
              <a:ext uri="{FF2B5EF4-FFF2-40B4-BE49-F238E27FC236}">
                <a16:creationId xmlns:a16="http://schemas.microsoft.com/office/drawing/2014/main" id="{7A8574CC-88F2-9A59-A271-FD84352037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944" y="3806428"/>
            <a:ext cx="4260056" cy="12227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6DA825B-203D-7023-29AB-58F7B6D1A99F}"/>
              </a:ext>
            </a:extLst>
          </p:cNvPr>
          <p:cNvSpPr txBox="1"/>
          <p:nvPr/>
        </p:nvSpPr>
        <p:spPr>
          <a:xfrm>
            <a:off x="1458255" y="3648373"/>
            <a:ext cx="5826209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685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GB" sz="4400" b="0" i="0" u="none" strike="noStrike" kern="1200" cap="none" spc="0" normalizeH="0" baseline="0" noProof="0" dirty="0">
                <a:ln>
                  <a:noFill/>
                </a:ln>
                <a:solidFill>
                  <a:srgbClr val="FFE8D2">
                    <a:lumMod val="90000"/>
                  </a:srgbClr>
                </a:solidFill>
                <a:effectLst/>
                <a:uLnTx/>
                <a:uFillTx/>
                <a:latin typeface="Dancing Script medium" pitchFamily="2" charset="0"/>
                <a:ea typeface="+mn-ea"/>
                <a:cs typeface="Arial"/>
                <a:sym typeface="Arial"/>
              </a:rPr>
              <a:t>CHÚC MỪNG NĂM MỚI</a:t>
            </a:r>
          </a:p>
        </p:txBody>
      </p:sp>
    </p:spTree>
    <p:extLst>
      <p:ext uri="{BB962C8B-B14F-4D97-AF65-F5344CB8AC3E}">
        <p14:creationId xmlns:p14="http://schemas.microsoft.com/office/powerpoint/2010/main" val="137629453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32" name="Google Shape;14432;p54"/>
          <p:cNvGrpSpPr/>
          <p:nvPr/>
        </p:nvGrpSpPr>
        <p:grpSpPr>
          <a:xfrm>
            <a:off x="1956218" y="-31945"/>
            <a:ext cx="5231548" cy="5207390"/>
            <a:chOff x="1342650" y="395025"/>
            <a:chExt cx="4834625" cy="4812300"/>
          </a:xfrm>
        </p:grpSpPr>
        <p:sp>
          <p:nvSpPr>
            <p:cNvPr id="14433" name="Google Shape;14433;p54"/>
            <p:cNvSpPr/>
            <p:nvPr/>
          </p:nvSpPr>
          <p:spPr>
            <a:xfrm>
              <a:off x="1385900" y="572850"/>
              <a:ext cx="4551800" cy="4409800"/>
            </a:xfrm>
            <a:custGeom>
              <a:avLst/>
              <a:gdLst/>
              <a:ahLst/>
              <a:cxnLst/>
              <a:rect l="l" t="t" r="r" b="b"/>
              <a:pathLst>
                <a:path w="182072" h="176392" extrusionOk="0">
                  <a:moveTo>
                    <a:pt x="104466" y="12678"/>
                  </a:moveTo>
                  <a:cubicBezTo>
                    <a:pt x="106329" y="12678"/>
                    <a:pt x="108188" y="12930"/>
                    <a:pt x="110069" y="13420"/>
                  </a:cubicBezTo>
                  <a:cubicBezTo>
                    <a:pt x="113514" y="14327"/>
                    <a:pt x="116862" y="15610"/>
                    <a:pt x="120237" y="16712"/>
                  </a:cubicBezTo>
                  <a:cubicBezTo>
                    <a:pt x="119292" y="16849"/>
                    <a:pt x="118324" y="17086"/>
                    <a:pt x="117363" y="17086"/>
                  </a:cubicBezTo>
                  <a:cubicBezTo>
                    <a:pt x="117247" y="17086"/>
                    <a:pt x="117131" y="17082"/>
                    <a:pt x="117015" y="17075"/>
                  </a:cubicBezTo>
                  <a:cubicBezTo>
                    <a:pt x="116222" y="17031"/>
                    <a:pt x="115423" y="17009"/>
                    <a:pt x="114622" y="17009"/>
                  </a:cubicBezTo>
                  <a:cubicBezTo>
                    <a:pt x="114142" y="17009"/>
                    <a:pt x="113660" y="17017"/>
                    <a:pt x="113179" y="17033"/>
                  </a:cubicBezTo>
                  <a:cubicBezTo>
                    <a:pt x="113061" y="17038"/>
                    <a:pt x="112955" y="17041"/>
                    <a:pt x="112858" y="17041"/>
                  </a:cubicBezTo>
                  <a:cubicBezTo>
                    <a:pt x="112450" y="17041"/>
                    <a:pt x="112193" y="16992"/>
                    <a:pt x="111798" y="16879"/>
                  </a:cubicBezTo>
                  <a:cubicBezTo>
                    <a:pt x="111185" y="16712"/>
                    <a:pt x="110585" y="16614"/>
                    <a:pt x="109929" y="16545"/>
                  </a:cubicBezTo>
                  <a:cubicBezTo>
                    <a:pt x="107684" y="16322"/>
                    <a:pt x="105424" y="16308"/>
                    <a:pt x="103164" y="16140"/>
                  </a:cubicBezTo>
                  <a:cubicBezTo>
                    <a:pt x="102048" y="16057"/>
                    <a:pt x="100821" y="15568"/>
                    <a:pt x="99705" y="15261"/>
                  </a:cubicBezTo>
                  <a:cubicBezTo>
                    <a:pt x="98770" y="14996"/>
                    <a:pt x="97919" y="14313"/>
                    <a:pt x="96957" y="13950"/>
                  </a:cubicBezTo>
                  <a:cubicBezTo>
                    <a:pt x="97780" y="13741"/>
                    <a:pt x="98561" y="13518"/>
                    <a:pt x="99370" y="13309"/>
                  </a:cubicBezTo>
                  <a:cubicBezTo>
                    <a:pt x="101087" y="12884"/>
                    <a:pt x="102779" y="12678"/>
                    <a:pt x="104466" y="12678"/>
                  </a:cubicBezTo>
                  <a:close/>
                  <a:moveTo>
                    <a:pt x="155430" y="31791"/>
                  </a:moveTo>
                  <a:cubicBezTo>
                    <a:pt x="155333" y="32189"/>
                    <a:pt x="155715" y="32788"/>
                    <a:pt x="156185" y="33345"/>
                  </a:cubicBezTo>
                  <a:lnTo>
                    <a:pt x="156185" y="33345"/>
                  </a:lnTo>
                  <a:cubicBezTo>
                    <a:pt x="155869" y="32873"/>
                    <a:pt x="155609" y="32360"/>
                    <a:pt x="155430" y="31791"/>
                  </a:cubicBezTo>
                  <a:close/>
                  <a:moveTo>
                    <a:pt x="21816" y="51458"/>
                  </a:moveTo>
                  <a:lnTo>
                    <a:pt x="21816" y="51458"/>
                  </a:lnTo>
                  <a:cubicBezTo>
                    <a:pt x="21766" y="51521"/>
                    <a:pt x="21792" y="51791"/>
                    <a:pt x="21835" y="52086"/>
                  </a:cubicBezTo>
                  <a:lnTo>
                    <a:pt x="21835" y="52086"/>
                  </a:lnTo>
                  <a:cubicBezTo>
                    <a:pt x="21833" y="51877"/>
                    <a:pt x="21827" y="51668"/>
                    <a:pt x="21816" y="51458"/>
                  </a:cubicBezTo>
                  <a:close/>
                  <a:moveTo>
                    <a:pt x="18179" y="75577"/>
                  </a:moveTo>
                  <a:lnTo>
                    <a:pt x="18179" y="75577"/>
                  </a:lnTo>
                  <a:cubicBezTo>
                    <a:pt x="17988" y="76009"/>
                    <a:pt x="17796" y="76441"/>
                    <a:pt x="17603" y="76872"/>
                  </a:cubicBezTo>
                  <a:cubicBezTo>
                    <a:pt x="17810" y="76757"/>
                    <a:pt x="18016" y="76138"/>
                    <a:pt x="18179" y="75577"/>
                  </a:cubicBezTo>
                  <a:close/>
                  <a:moveTo>
                    <a:pt x="21913" y="116263"/>
                  </a:moveTo>
                  <a:lnTo>
                    <a:pt x="21913" y="116263"/>
                  </a:lnTo>
                  <a:cubicBezTo>
                    <a:pt x="21998" y="116470"/>
                    <a:pt x="22061" y="116621"/>
                    <a:pt x="22104" y="116727"/>
                  </a:cubicBezTo>
                  <a:lnTo>
                    <a:pt x="22104" y="116727"/>
                  </a:lnTo>
                  <a:cubicBezTo>
                    <a:pt x="22039" y="116571"/>
                    <a:pt x="21976" y="116416"/>
                    <a:pt x="21913" y="116263"/>
                  </a:cubicBezTo>
                  <a:close/>
                  <a:moveTo>
                    <a:pt x="176255" y="107308"/>
                  </a:moveTo>
                  <a:cubicBezTo>
                    <a:pt x="176450" y="107559"/>
                    <a:pt x="176632" y="107824"/>
                    <a:pt x="176799" y="108103"/>
                  </a:cubicBezTo>
                  <a:cubicBezTo>
                    <a:pt x="177943" y="109917"/>
                    <a:pt x="180077" y="111925"/>
                    <a:pt x="179463" y="114338"/>
                  </a:cubicBezTo>
                  <a:cubicBezTo>
                    <a:pt x="179184" y="115426"/>
                    <a:pt x="178375" y="116542"/>
                    <a:pt x="177831" y="117519"/>
                  </a:cubicBezTo>
                  <a:cubicBezTo>
                    <a:pt x="177343" y="118370"/>
                    <a:pt x="176366" y="118872"/>
                    <a:pt x="175669" y="119681"/>
                  </a:cubicBezTo>
                  <a:cubicBezTo>
                    <a:pt x="175753" y="118844"/>
                    <a:pt x="175530" y="118119"/>
                    <a:pt x="175502" y="117282"/>
                  </a:cubicBezTo>
                  <a:cubicBezTo>
                    <a:pt x="175474" y="116235"/>
                    <a:pt x="175613" y="115161"/>
                    <a:pt x="175697" y="114143"/>
                  </a:cubicBezTo>
                  <a:cubicBezTo>
                    <a:pt x="175892" y="111856"/>
                    <a:pt x="176101" y="109582"/>
                    <a:pt x="176255" y="107308"/>
                  </a:cubicBezTo>
                  <a:close/>
                  <a:moveTo>
                    <a:pt x="20700" y="112762"/>
                  </a:moveTo>
                  <a:lnTo>
                    <a:pt x="20700" y="112762"/>
                  </a:lnTo>
                  <a:cubicBezTo>
                    <a:pt x="22360" y="115078"/>
                    <a:pt x="23434" y="118007"/>
                    <a:pt x="24424" y="120643"/>
                  </a:cubicBezTo>
                  <a:cubicBezTo>
                    <a:pt x="23424" y="119631"/>
                    <a:pt x="22736" y="118223"/>
                    <a:pt x="22172" y="116887"/>
                  </a:cubicBezTo>
                  <a:lnTo>
                    <a:pt x="22172" y="116887"/>
                  </a:lnTo>
                  <a:cubicBezTo>
                    <a:pt x="22185" y="116919"/>
                    <a:pt x="22192" y="116938"/>
                    <a:pt x="22192" y="116938"/>
                  </a:cubicBezTo>
                  <a:cubicBezTo>
                    <a:pt x="22192" y="116938"/>
                    <a:pt x="22167" y="116878"/>
                    <a:pt x="22104" y="116727"/>
                  </a:cubicBezTo>
                  <a:lnTo>
                    <a:pt x="22104" y="116727"/>
                  </a:lnTo>
                  <a:cubicBezTo>
                    <a:pt x="22127" y="116780"/>
                    <a:pt x="22149" y="116833"/>
                    <a:pt x="22172" y="116887"/>
                  </a:cubicBezTo>
                  <a:lnTo>
                    <a:pt x="22172" y="116887"/>
                  </a:lnTo>
                  <a:cubicBezTo>
                    <a:pt x="22102" y="116716"/>
                    <a:pt x="21879" y="116170"/>
                    <a:pt x="21826" y="116044"/>
                  </a:cubicBezTo>
                  <a:lnTo>
                    <a:pt x="21826" y="116044"/>
                  </a:lnTo>
                  <a:cubicBezTo>
                    <a:pt x="21855" y="116117"/>
                    <a:pt x="21884" y="116190"/>
                    <a:pt x="21913" y="116263"/>
                  </a:cubicBezTo>
                  <a:cubicBezTo>
                    <a:pt x="21842" y="116086"/>
                    <a:pt x="21814" y="116017"/>
                    <a:pt x="21815" y="116017"/>
                  </a:cubicBezTo>
                  <a:lnTo>
                    <a:pt x="21815" y="116017"/>
                  </a:lnTo>
                  <a:cubicBezTo>
                    <a:pt x="21815" y="116017"/>
                    <a:pt x="21819" y="116026"/>
                    <a:pt x="21826" y="116044"/>
                  </a:cubicBezTo>
                  <a:lnTo>
                    <a:pt x="21826" y="116044"/>
                  </a:lnTo>
                  <a:cubicBezTo>
                    <a:pt x="21402" y="114970"/>
                    <a:pt x="21026" y="113872"/>
                    <a:pt x="20700" y="112762"/>
                  </a:cubicBezTo>
                  <a:close/>
                  <a:moveTo>
                    <a:pt x="155792" y="143644"/>
                  </a:moveTo>
                  <a:cubicBezTo>
                    <a:pt x="155744" y="143747"/>
                    <a:pt x="155696" y="143848"/>
                    <a:pt x="155648" y="143950"/>
                  </a:cubicBezTo>
                  <a:lnTo>
                    <a:pt x="155648" y="143950"/>
                  </a:lnTo>
                  <a:cubicBezTo>
                    <a:pt x="155687" y="143868"/>
                    <a:pt x="155734" y="143767"/>
                    <a:pt x="155792" y="143644"/>
                  </a:cubicBezTo>
                  <a:close/>
                  <a:moveTo>
                    <a:pt x="40535" y="147285"/>
                  </a:moveTo>
                  <a:lnTo>
                    <a:pt x="40912" y="147704"/>
                  </a:lnTo>
                  <a:cubicBezTo>
                    <a:pt x="40800" y="147634"/>
                    <a:pt x="40702" y="147550"/>
                    <a:pt x="40591" y="147480"/>
                  </a:cubicBezTo>
                  <a:lnTo>
                    <a:pt x="40591" y="147480"/>
                  </a:lnTo>
                  <a:cubicBezTo>
                    <a:pt x="40605" y="147484"/>
                    <a:pt x="40616" y="147486"/>
                    <a:pt x="40623" y="147486"/>
                  </a:cubicBezTo>
                  <a:cubicBezTo>
                    <a:pt x="40656" y="147486"/>
                    <a:pt x="40623" y="147455"/>
                    <a:pt x="40603" y="147455"/>
                  </a:cubicBezTo>
                  <a:cubicBezTo>
                    <a:pt x="40594" y="147455"/>
                    <a:pt x="40587" y="147461"/>
                    <a:pt x="40591" y="147480"/>
                  </a:cubicBezTo>
                  <a:cubicBezTo>
                    <a:pt x="40577" y="147411"/>
                    <a:pt x="40563" y="147341"/>
                    <a:pt x="40535" y="147285"/>
                  </a:cubicBezTo>
                  <a:close/>
                  <a:moveTo>
                    <a:pt x="76718" y="164358"/>
                  </a:moveTo>
                  <a:cubicBezTo>
                    <a:pt x="84138" y="164456"/>
                    <a:pt x="91936" y="164846"/>
                    <a:pt x="98422" y="168891"/>
                  </a:cubicBezTo>
                  <a:cubicBezTo>
                    <a:pt x="97375" y="168864"/>
                    <a:pt x="96357" y="168822"/>
                    <a:pt x="95311" y="168738"/>
                  </a:cubicBezTo>
                  <a:cubicBezTo>
                    <a:pt x="91587" y="168445"/>
                    <a:pt x="87876" y="168431"/>
                    <a:pt x="84166" y="168124"/>
                  </a:cubicBezTo>
                  <a:cubicBezTo>
                    <a:pt x="83050" y="168013"/>
                    <a:pt x="82813" y="167776"/>
                    <a:pt x="81948" y="167148"/>
                  </a:cubicBezTo>
                  <a:cubicBezTo>
                    <a:pt x="81446" y="166771"/>
                    <a:pt x="80874" y="166548"/>
                    <a:pt x="80274" y="166339"/>
                  </a:cubicBezTo>
                  <a:cubicBezTo>
                    <a:pt x="79744" y="166144"/>
                    <a:pt x="79256" y="165990"/>
                    <a:pt x="78768" y="165725"/>
                  </a:cubicBezTo>
                  <a:cubicBezTo>
                    <a:pt x="78419" y="165544"/>
                    <a:pt x="78057" y="165362"/>
                    <a:pt x="77722" y="165139"/>
                  </a:cubicBezTo>
                  <a:cubicBezTo>
                    <a:pt x="77359" y="164888"/>
                    <a:pt x="77122" y="164595"/>
                    <a:pt x="76718" y="164358"/>
                  </a:cubicBezTo>
                  <a:close/>
                  <a:moveTo>
                    <a:pt x="92769" y="15178"/>
                  </a:moveTo>
                  <a:cubicBezTo>
                    <a:pt x="92962" y="15178"/>
                    <a:pt x="93166" y="15214"/>
                    <a:pt x="93428" y="15303"/>
                  </a:cubicBezTo>
                  <a:cubicBezTo>
                    <a:pt x="93860" y="15443"/>
                    <a:pt x="94293" y="15694"/>
                    <a:pt x="94711" y="15861"/>
                  </a:cubicBezTo>
                  <a:cubicBezTo>
                    <a:pt x="95883" y="16349"/>
                    <a:pt x="97069" y="16810"/>
                    <a:pt x="98254" y="17228"/>
                  </a:cubicBezTo>
                  <a:cubicBezTo>
                    <a:pt x="100472" y="17995"/>
                    <a:pt x="102732" y="18651"/>
                    <a:pt x="105047" y="18986"/>
                  </a:cubicBezTo>
                  <a:cubicBezTo>
                    <a:pt x="106173" y="19153"/>
                    <a:pt x="107287" y="19220"/>
                    <a:pt x="108394" y="19220"/>
                  </a:cubicBezTo>
                  <a:cubicBezTo>
                    <a:pt x="111803" y="19220"/>
                    <a:pt x="115152" y="18586"/>
                    <a:pt x="118605" y="18302"/>
                  </a:cubicBezTo>
                  <a:cubicBezTo>
                    <a:pt x="119833" y="18205"/>
                    <a:pt x="121074" y="18163"/>
                    <a:pt x="122316" y="18149"/>
                  </a:cubicBezTo>
                  <a:cubicBezTo>
                    <a:pt x="122785" y="18143"/>
                    <a:pt x="123277" y="18109"/>
                    <a:pt x="123765" y="18109"/>
                  </a:cubicBezTo>
                  <a:cubicBezTo>
                    <a:pt x="124510" y="18109"/>
                    <a:pt x="125246" y="18188"/>
                    <a:pt x="125886" y="18567"/>
                  </a:cubicBezTo>
                  <a:cubicBezTo>
                    <a:pt x="126486" y="18916"/>
                    <a:pt x="126765" y="19320"/>
                    <a:pt x="127421" y="19586"/>
                  </a:cubicBezTo>
                  <a:cubicBezTo>
                    <a:pt x="128802" y="20143"/>
                    <a:pt x="130169" y="20715"/>
                    <a:pt x="131550" y="21329"/>
                  </a:cubicBezTo>
                  <a:cubicBezTo>
                    <a:pt x="132345" y="21678"/>
                    <a:pt x="132568" y="22319"/>
                    <a:pt x="133126" y="22975"/>
                  </a:cubicBezTo>
                  <a:cubicBezTo>
                    <a:pt x="133991" y="23993"/>
                    <a:pt x="134995" y="24886"/>
                    <a:pt x="135860" y="25876"/>
                  </a:cubicBezTo>
                  <a:cubicBezTo>
                    <a:pt x="137408" y="27634"/>
                    <a:pt x="138761" y="29656"/>
                    <a:pt x="139947" y="31679"/>
                  </a:cubicBezTo>
                  <a:cubicBezTo>
                    <a:pt x="141174" y="33785"/>
                    <a:pt x="142485" y="35766"/>
                    <a:pt x="144871" y="36631"/>
                  </a:cubicBezTo>
                  <a:cubicBezTo>
                    <a:pt x="146600" y="37258"/>
                    <a:pt x="151412" y="37733"/>
                    <a:pt x="151468" y="40229"/>
                  </a:cubicBezTo>
                  <a:cubicBezTo>
                    <a:pt x="151622" y="39044"/>
                    <a:pt x="150366" y="38249"/>
                    <a:pt x="149460" y="37816"/>
                  </a:cubicBezTo>
                  <a:cubicBezTo>
                    <a:pt x="148553" y="37384"/>
                    <a:pt x="147590" y="36910"/>
                    <a:pt x="146656" y="36575"/>
                  </a:cubicBezTo>
                  <a:cubicBezTo>
                    <a:pt x="145540" y="36184"/>
                    <a:pt x="144354" y="35919"/>
                    <a:pt x="143420" y="35096"/>
                  </a:cubicBezTo>
                  <a:cubicBezTo>
                    <a:pt x="142555" y="34315"/>
                    <a:pt x="142025" y="33297"/>
                    <a:pt x="141467" y="32293"/>
                  </a:cubicBezTo>
                  <a:cubicBezTo>
                    <a:pt x="140532" y="30605"/>
                    <a:pt x="139124" y="29322"/>
                    <a:pt x="138384" y="27494"/>
                  </a:cubicBezTo>
                  <a:cubicBezTo>
                    <a:pt x="138036" y="26644"/>
                    <a:pt x="137840" y="25876"/>
                    <a:pt x="137171" y="25123"/>
                  </a:cubicBezTo>
                  <a:cubicBezTo>
                    <a:pt x="136822" y="24747"/>
                    <a:pt x="136418" y="24495"/>
                    <a:pt x="136027" y="24161"/>
                  </a:cubicBezTo>
                  <a:cubicBezTo>
                    <a:pt x="135609" y="23812"/>
                    <a:pt x="135232" y="23366"/>
                    <a:pt x="134800" y="23003"/>
                  </a:cubicBezTo>
                  <a:lnTo>
                    <a:pt x="134800" y="23003"/>
                  </a:lnTo>
                  <a:cubicBezTo>
                    <a:pt x="139291" y="25904"/>
                    <a:pt x="142653" y="30256"/>
                    <a:pt x="146907" y="33492"/>
                  </a:cubicBezTo>
                  <a:cubicBezTo>
                    <a:pt x="151426" y="36924"/>
                    <a:pt x="157885" y="38653"/>
                    <a:pt x="160563" y="44023"/>
                  </a:cubicBezTo>
                  <a:cubicBezTo>
                    <a:pt x="161944" y="46757"/>
                    <a:pt x="163046" y="49617"/>
                    <a:pt x="164468" y="52337"/>
                  </a:cubicBezTo>
                  <a:cubicBezTo>
                    <a:pt x="165249" y="53829"/>
                    <a:pt x="166142" y="55238"/>
                    <a:pt x="167091" y="56619"/>
                  </a:cubicBezTo>
                  <a:cubicBezTo>
                    <a:pt x="167537" y="57261"/>
                    <a:pt x="167997" y="57916"/>
                    <a:pt x="168444" y="58544"/>
                  </a:cubicBezTo>
                  <a:cubicBezTo>
                    <a:pt x="168862" y="59144"/>
                    <a:pt x="169490" y="59730"/>
                    <a:pt x="169629" y="60427"/>
                  </a:cubicBezTo>
                  <a:cubicBezTo>
                    <a:pt x="169908" y="61724"/>
                    <a:pt x="169783" y="63217"/>
                    <a:pt x="169880" y="64542"/>
                  </a:cubicBezTo>
                  <a:cubicBezTo>
                    <a:pt x="169964" y="66104"/>
                    <a:pt x="170048" y="67652"/>
                    <a:pt x="170159" y="69201"/>
                  </a:cubicBezTo>
                  <a:cubicBezTo>
                    <a:pt x="170383" y="73120"/>
                    <a:pt x="171205" y="76956"/>
                    <a:pt x="171861" y="80820"/>
                  </a:cubicBezTo>
                  <a:cubicBezTo>
                    <a:pt x="172991" y="87418"/>
                    <a:pt x="172684" y="94001"/>
                    <a:pt x="172321" y="100655"/>
                  </a:cubicBezTo>
                  <a:cubicBezTo>
                    <a:pt x="170243" y="98646"/>
                    <a:pt x="168151" y="96512"/>
                    <a:pt x="166770" y="93946"/>
                  </a:cubicBezTo>
                  <a:cubicBezTo>
                    <a:pt x="166142" y="92774"/>
                    <a:pt x="165696" y="91532"/>
                    <a:pt x="165584" y="90207"/>
                  </a:cubicBezTo>
                  <a:cubicBezTo>
                    <a:pt x="165487" y="88812"/>
                    <a:pt x="165626" y="87404"/>
                    <a:pt x="164719" y="86232"/>
                  </a:cubicBezTo>
                  <a:lnTo>
                    <a:pt x="164719" y="86232"/>
                  </a:lnTo>
                  <a:cubicBezTo>
                    <a:pt x="165361" y="87334"/>
                    <a:pt x="165249" y="88534"/>
                    <a:pt x="165235" y="89761"/>
                  </a:cubicBezTo>
                  <a:cubicBezTo>
                    <a:pt x="165208" y="91351"/>
                    <a:pt x="165584" y="92830"/>
                    <a:pt x="166296" y="94252"/>
                  </a:cubicBezTo>
                  <a:cubicBezTo>
                    <a:pt x="166547" y="94769"/>
                    <a:pt x="166965" y="95229"/>
                    <a:pt x="167188" y="95745"/>
                  </a:cubicBezTo>
                  <a:cubicBezTo>
                    <a:pt x="167258" y="95926"/>
                    <a:pt x="167300" y="96414"/>
                    <a:pt x="167439" y="96693"/>
                  </a:cubicBezTo>
                  <a:cubicBezTo>
                    <a:pt x="168109" y="98060"/>
                    <a:pt x="169281" y="99204"/>
                    <a:pt x="170313" y="100306"/>
                  </a:cubicBezTo>
                  <a:cubicBezTo>
                    <a:pt x="170815" y="100850"/>
                    <a:pt x="171484" y="101408"/>
                    <a:pt x="171903" y="102022"/>
                  </a:cubicBezTo>
                  <a:cubicBezTo>
                    <a:pt x="172210" y="102468"/>
                    <a:pt x="172210" y="102482"/>
                    <a:pt x="172154" y="103040"/>
                  </a:cubicBezTo>
                  <a:cubicBezTo>
                    <a:pt x="172126" y="103431"/>
                    <a:pt x="172112" y="103807"/>
                    <a:pt x="172070" y="104198"/>
                  </a:cubicBezTo>
                  <a:cubicBezTo>
                    <a:pt x="171945" y="105830"/>
                    <a:pt x="171777" y="107462"/>
                    <a:pt x="171568" y="109080"/>
                  </a:cubicBezTo>
                  <a:cubicBezTo>
                    <a:pt x="171219" y="111688"/>
                    <a:pt x="170731" y="114269"/>
                    <a:pt x="170020" y="116807"/>
                  </a:cubicBezTo>
                  <a:cubicBezTo>
                    <a:pt x="168988" y="120434"/>
                    <a:pt x="167453" y="123851"/>
                    <a:pt x="165445" y="127032"/>
                  </a:cubicBezTo>
                  <a:cubicBezTo>
                    <a:pt x="164036" y="129305"/>
                    <a:pt x="162432" y="131760"/>
                    <a:pt x="160632" y="133755"/>
                  </a:cubicBezTo>
                  <a:cubicBezTo>
                    <a:pt x="159796" y="134676"/>
                    <a:pt x="158470" y="135261"/>
                    <a:pt x="157564" y="136238"/>
                  </a:cubicBezTo>
                  <a:cubicBezTo>
                    <a:pt x="156573" y="137326"/>
                    <a:pt x="155611" y="138511"/>
                    <a:pt x="154844" y="139767"/>
                  </a:cubicBezTo>
                  <a:cubicBezTo>
                    <a:pt x="154091" y="141036"/>
                    <a:pt x="153463" y="142152"/>
                    <a:pt x="152249" y="143045"/>
                  </a:cubicBezTo>
                  <a:cubicBezTo>
                    <a:pt x="151064" y="143910"/>
                    <a:pt x="149669" y="144398"/>
                    <a:pt x="148427" y="145165"/>
                  </a:cubicBezTo>
                  <a:cubicBezTo>
                    <a:pt x="145652" y="146895"/>
                    <a:pt x="143476" y="149336"/>
                    <a:pt x="140979" y="151414"/>
                  </a:cubicBezTo>
                  <a:cubicBezTo>
                    <a:pt x="142206" y="150926"/>
                    <a:pt x="143336" y="149935"/>
                    <a:pt x="144327" y="149112"/>
                  </a:cubicBezTo>
                  <a:cubicBezTo>
                    <a:pt x="144522" y="148959"/>
                    <a:pt x="144773" y="148652"/>
                    <a:pt x="144996" y="148554"/>
                  </a:cubicBezTo>
                  <a:cubicBezTo>
                    <a:pt x="145068" y="148619"/>
                    <a:pt x="145143" y="148650"/>
                    <a:pt x="145224" y="148650"/>
                  </a:cubicBezTo>
                  <a:cubicBezTo>
                    <a:pt x="145301" y="148650"/>
                    <a:pt x="145382" y="148622"/>
                    <a:pt x="145470" y="148568"/>
                  </a:cubicBezTo>
                  <a:cubicBezTo>
                    <a:pt x="145721" y="148471"/>
                    <a:pt x="145959" y="148345"/>
                    <a:pt x="146182" y="148164"/>
                  </a:cubicBezTo>
                  <a:cubicBezTo>
                    <a:pt x="147088" y="147578"/>
                    <a:pt x="147883" y="146895"/>
                    <a:pt x="148888" y="146420"/>
                  </a:cubicBezTo>
                  <a:cubicBezTo>
                    <a:pt x="150520" y="145625"/>
                    <a:pt x="152668" y="145611"/>
                    <a:pt x="153798" y="144021"/>
                  </a:cubicBezTo>
                  <a:cubicBezTo>
                    <a:pt x="154188" y="143491"/>
                    <a:pt x="154397" y="142752"/>
                    <a:pt x="154816" y="142278"/>
                  </a:cubicBezTo>
                  <a:cubicBezTo>
                    <a:pt x="155109" y="141943"/>
                    <a:pt x="155653" y="141706"/>
                    <a:pt x="155974" y="141371"/>
                  </a:cubicBezTo>
                  <a:cubicBezTo>
                    <a:pt x="156169" y="141176"/>
                    <a:pt x="156350" y="140980"/>
                    <a:pt x="156518" y="140771"/>
                  </a:cubicBezTo>
                  <a:cubicBezTo>
                    <a:pt x="156612" y="140818"/>
                    <a:pt x="156706" y="140843"/>
                    <a:pt x="156799" y="140843"/>
                  </a:cubicBezTo>
                  <a:cubicBezTo>
                    <a:pt x="156898" y="140843"/>
                    <a:pt x="156996" y="140815"/>
                    <a:pt x="157090" y="140757"/>
                  </a:cubicBezTo>
                  <a:lnTo>
                    <a:pt x="157090" y="140757"/>
                  </a:lnTo>
                  <a:cubicBezTo>
                    <a:pt x="156629" y="141789"/>
                    <a:pt x="156211" y="142710"/>
                    <a:pt x="155792" y="143644"/>
                  </a:cubicBezTo>
                  <a:cubicBezTo>
                    <a:pt x="155857" y="143499"/>
                    <a:pt x="155882" y="143442"/>
                    <a:pt x="155880" y="143442"/>
                  </a:cubicBezTo>
                  <a:lnTo>
                    <a:pt x="155880" y="143442"/>
                  </a:lnTo>
                  <a:cubicBezTo>
                    <a:pt x="155874" y="143442"/>
                    <a:pt x="155501" y="144245"/>
                    <a:pt x="155498" y="144261"/>
                  </a:cubicBezTo>
                  <a:lnTo>
                    <a:pt x="155498" y="144261"/>
                  </a:lnTo>
                  <a:cubicBezTo>
                    <a:pt x="155548" y="144157"/>
                    <a:pt x="155598" y="144054"/>
                    <a:pt x="155648" y="143950"/>
                  </a:cubicBezTo>
                  <a:lnTo>
                    <a:pt x="155648" y="143950"/>
                  </a:lnTo>
                  <a:cubicBezTo>
                    <a:pt x="155540" y="144176"/>
                    <a:pt x="155499" y="144261"/>
                    <a:pt x="155498" y="144261"/>
                  </a:cubicBezTo>
                  <a:cubicBezTo>
                    <a:pt x="155498" y="144261"/>
                    <a:pt x="155498" y="144261"/>
                    <a:pt x="155498" y="144261"/>
                  </a:cubicBezTo>
                  <a:lnTo>
                    <a:pt x="155498" y="144261"/>
                  </a:lnTo>
                  <a:cubicBezTo>
                    <a:pt x="154074" y="147179"/>
                    <a:pt x="152332" y="149880"/>
                    <a:pt x="149725" y="151874"/>
                  </a:cubicBezTo>
                  <a:cubicBezTo>
                    <a:pt x="147939" y="153227"/>
                    <a:pt x="145959" y="154287"/>
                    <a:pt x="143992" y="155333"/>
                  </a:cubicBezTo>
                  <a:cubicBezTo>
                    <a:pt x="143266" y="155724"/>
                    <a:pt x="142890" y="155850"/>
                    <a:pt x="142137" y="155989"/>
                  </a:cubicBezTo>
                  <a:cubicBezTo>
                    <a:pt x="141314" y="156142"/>
                    <a:pt x="140588" y="156617"/>
                    <a:pt x="139835" y="157007"/>
                  </a:cubicBezTo>
                  <a:cubicBezTo>
                    <a:pt x="137269" y="158402"/>
                    <a:pt x="135106" y="160146"/>
                    <a:pt x="132875" y="161959"/>
                  </a:cubicBezTo>
                  <a:cubicBezTo>
                    <a:pt x="131410" y="163173"/>
                    <a:pt x="130280" y="163270"/>
                    <a:pt x="128439" y="163424"/>
                  </a:cubicBezTo>
                  <a:cubicBezTo>
                    <a:pt x="126984" y="163552"/>
                    <a:pt x="125536" y="163614"/>
                    <a:pt x="124081" y="163614"/>
                  </a:cubicBezTo>
                  <a:cubicBezTo>
                    <a:pt x="123318" y="163614"/>
                    <a:pt x="122553" y="163597"/>
                    <a:pt x="121786" y="163563"/>
                  </a:cubicBezTo>
                  <a:cubicBezTo>
                    <a:pt x="120739" y="163535"/>
                    <a:pt x="120558" y="163382"/>
                    <a:pt x="119916" y="162587"/>
                  </a:cubicBezTo>
                  <a:cubicBezTo>
                    <a:pt x="119261" y="161736"/>
                    <a:pt x="118284" y="161066"/>
                    <a:pt x="117378" y="160494"/>
                  </a:cubicBezTo>
                  <a:cubicBezTo>
                    <a:pt x="116318" y="159825"/>
                    <a:pt x="115704" y="158737"/>
                    <a:pt x="114853" y="157830"/>
                  </a:cubicBezTo>
                  <a:cubicBezTo>
                    <a:pt x="113988" y="156910"/>
                    <a:pt x="113012" y="156059"/>
                    <a:pt x="112314" y="154985"/>
                  </a:cubicBezTo>
                  <a:lnTo>
                    <a:pt x="112314" y="154985"/>
                  </a:lnTo>
                  <a:cubicBezTo>
                    <a:pt x="112482" y="155529"/>
                    <a:pt x="112858" y="155947"/>
                    <a:pt x="113151" y="156421"/>
                  </a:cubicBezTo>
                  <a:cubicBezTo>
                    <a:pt x="113347" y="156728"/>
                    <a:pt x="113416" y="156938"/>
                    <a:pt x="113598" y="157258"/>
                  </a:cubicBezTo>
                  <a:cubicBezTo>
                    <a:pt x="113891" y="157747"/>
                    <a:pt x="114365" y="158123"/>
                    <a:pt x="114672" y="158611"/>
                  </a:cubicBezTo>
                  <a:cubicBezTo>
                    <a:pt x="114951" y="159058"/>
                    <a:pt x="115132" y="159630"/>
                    <a:pt x="115453" y="160034"/>
                  </a:cubicBezTo>
                  <a:cubicBezTo>
                    <a:pt x="115983" y="160620"/>
                    <a:pt x="116750" y="160732"/>
                    <a:pt x="117183" y="161471"/>
                  </a:cubicBezTo>
                  <a:cubicBezTo>
                    <a:pt x="117378" y="161820"/>
                    <a:pt x="117266" y="162210"/>
                    <a:pt x="117782" y="162489"/>
                  </a:cubicBezTo>
                  <a:cubicBezTo>
                    <a:pt x="118354" y="162810"/>
                    <a:pt x="118591" y="162810"/>
                    <a:pt x="118926" y="163424"/>
                  </a:cubicBezTo>
                  <a:cubicBezTo>
                    <a:pt x="115788" y="163159"/>
                    <a:pt x="112705" y="161903"/>
                    <a:pt x="109734" y="160955"/>
                  </a:cubicBezTo>
                  <a:cubicBezTo>
                    <a:pt x="106596" y="159936"/>
                    <a:pt x="103443" y="158835"/>
                    <a:pt x="100458" y="157426"/>
                  </a:cubicBezTo>
                  <a:lnTo>
                    <a:pt x="100458" y="157426"/>
                  </a:lnTo>
                  <a:cubicBezTo>
                    <a:pt x="101630" y="158165"/>
                    <a:pt x="102927" y="158737"/>
                    <a:pt x="104182" y="159281"/>
                  </a:cubicBezTo>
                  <a:cubicBezTo>
                    <a:pt x="105229" y="159713"/>
                    <a:pt x="106107" y="160271"/>
                    <a:pt x="107153" y="160676"/>
                  </a:cubicBezTo>
                  <a:cubicBezTo>
                    <a:pt x="108646" y="161234"/>
                    <a:pt x="110138" y="161736"/>
                    <a:pt x="111617" y="162294"/>
                  </a:cubicBezTo>
                  <a:cubicBezTo>
                    <a:pt x="112928" y="162796"/>
                    <a:pt x="114239" y="163479"/>
                    <a:pt x="115620" y="163758"/>
                  </a:cubicBezTo>
                  <a:cubicBezTo>
                    <a:pt x="116750" y="163982"/>
                    <a:pt x="117922" y="163926"/>
                    <a:pt x="119052" y="164135"/>
                  </a:cubicBezTo>
                  <a:cubicBezTo>
                    <a:pt x="119400" y="164205"/>
                    <a:pt x="119777" y="164400"/>
                    <a:pt x="120098" y="164456"/>
                  </a:cubicBezTo>
                  <a:cubicBezTo>
                    <a:pt x="120146" y="164466"/>
                    <a:pt x="120184" y="164470"/>
                    <a:pt x="120213" y="164470"/>
                  </a:cubicBezTo>
                  <a:cubicBezTo>
                    <a:pt x="120334" y="164470"/>
                    <a:pt x="120314" y="164399"/>
                    <a:pt x="120376" y="164399"/>
                  </a:cubicBezTo>
                  <a:cubicBezTo>
                    <a:pt x="120381" y="164399"/>
                    <a:pt x="120386" y="164399"/>
                    <a:pt x="120391" y="164400"/>
                  </a:cubicBezTo>
                  <a:cubicBezTo>
                    <a:pt x="121074" y="164512"/>
                    <a:pt x="121479" y="164735"/>
                    <a:pt x="122134" y="164888"/>
                  </a:cubicBezTo>
                  <a:cubicBezTo>
                    <a:pt x="122591" y="164991"/>
                    <a:pt x="123028" y="165029"/>
                    <a:pt x="123459" y="165029"/>
                  </a:cubicBezTo>
                  <a:cubicBezTo>
                    <a:pt x="124199" y="165029"/>
                    <a:pt x="124919" y="164915"/>
                    <a:pt x="125677" y="164818"/>
                  </a:cubicBezTo>
                  <a:cubicBezTo>
                    <a:pt x="126082" y="164767"/>
                    <a:pt x="126486" y="164755"/>
                    <a:pt x="126890" y="164755"/>
                  </a:cubicBezTo>
                  <a:cubicBezTo>
                    <a:pt x="127270" y="164755"/>
                    <a:pt x="127650" y="164766"/>
                    <a:pt x="128029" y="164766"/>
                  </a:cubicBezTo>
                  <a:cubicBezTo>
                    <a:pt x="128455" y="164766"/>
                    <a:pt x="128880" y="164752"/>
                    <a:pt x="129304" y="164693"/>
                  </a:cubicBezTo>
                  <a:lnTo>
                    <a:pt x="129304" y="164693"/>
                  </a:lnTo>
                  <a:cubicBezTo>
                    <a:pt x="125691" y="167273"/>
                    <a:pt x="121660" y="169603"/>
                    <a:pt x="117252" y="170384"/>
                  </a:cubicBezTo>
                  <a:cubicBezTo>
                    <a:pt x="115827" y="170634"/>
                    <a:pt x="114367" y="170755"/>
                    <a:pt x="112914" y="170755"/>
                  </a:cubicBezTo>
                  <a:cubicBezTo>
                    <a:pt x="111935" y="170755"/>
                    <a:pt x="110959" y="170700"/>
                    <a:pt x="109999" y="170593"/>
                  </a:cubicBezTo>
                  <a:cubicBezTo>
                    <a:pt x="108172" y="170384"/>
                    <a:pt x="106484" y="169812"/>
                    <a:pt x="104685" y="169422"/>
                  </a:cubicBezTo>
                  <a:cubicBezTo>
                    <a:pt x="103583" y="169184"/>
                    <a:pt x="102481" y="169059"/>
                    <a:pt x="101365" y="168989"/>
                  </a:cubicBezTo>
                  <a:cubicBezTo>
                    <a:pt x="101192" y="168973"/>
                    <a:pt x="101012" y="168971"/>
                    <a:pt x="100829" y="168971"/>
                  </a:cubicBezTo>
                  <a:cubicBezTo>
                    <a:pt x="100768" y="168971"/>
                    <a:pt x="100707" y="168972"/>
                    <a:pt x="100646" y="168972"/>
                  </a:cubicBezTo>
                  <a:cubicBezTo>
                    <a:pt x="100402" y="168972"/>
                    <a:pt x="100158" y="168968"/>
                    <a:pt x="99928" y="168933"/>
                  </a:cubicBezTo>
                  <a:cubicBezTo>
                    <a:pt x="99245" y="168836"/>
                    <a:pt x="98826" y="168361"/>
                    <a:pt x="98254" y="167929"/>
                  </a:cubicBezTo>
                  <a:cubicBezTo>
                    <a:pt x="96399" y="166534"/>
                    <a:pt x="94418" y="165307"/>
                    <a:pt x="92228" y="164512"/>
                  </a:cubicBezTo>
                  <a:cubicBezTo>
                    <a:pt x="87793" y="162838"/>
                    <a:pt x="82953" y="162768"/>
                    <a:pt x="78280" y="162364"/>
                  </a:cubicBezTo>
                  <a:cubicBezTo>
                    <a:pt x="73175" y="161945"/>
                    <a:pt x="67958" y="161359"/>
                    <a:pt x="63215" y="159295"/>
                  </a:cubicBezTo>
                  <a:cubicBezTo>
                    <a:pt x="66730" y="159225"/>
                    <a:pt x="69980" y="158876"/>
                    <a:pt x="73426" y="158137"/>
                  </a:cubicBezTo>
                  <a:cubicBezTo>
                    <a:pt x="74687" y="157866"/>
                    <a:pt x="75962" y="157762"/>
                    <a:pt x="77241" y="157762"/>
                  </a:cubicBezTo>
                  <a:cubicBezTo>
                    <a:pt x="79653" y="157762"/>
                    <a:pt x="82080" y="158135"/>
                    <a:pt x="84459" y="158472"/>
                  </a:cubicBezTo>
                  <a:cubicBezTo>
                    <a:pt x="83008" y="157844"/>
                    <a:pt x="81307" y="157551"/>
                    <a:pt x="79730" y="157328"/>
                  </a:cubicBezTo>
                  <a:cubicBezTo>
                    <a:pt x="79438" y="157286"/>
                    <a:pt x="79033" y="157328"/>
                    <a:pt x="78768" y="157216"/>
                  </a:cubicBezTo>
                  <a:cubicBezTo>
                    <a:pt x="78601" y="157147"/>
                    <a:pt x="78517" y="156993"/>
                    <a:pt x="78280" y="156868"/>
                  </a:cubicBezTo>
                  <a:cubicBezTo>
                    <a:pt x="77852" y="156654"/>
                    <a:pt x="77333" y="156605"/>
                    <a:pt x="76828" y="156605"/>
                  </a:cubicBezTo>
                  <a:cubicBezTo>
                    <a:pt x="76543" y="156605"/>
                    <a:pt x="76263" y="156621"/>
                    <a:pt x="76006" y="156631"/>
                  </a:cubicBezTo>
                  <a:cubicBezTo>
                    <a:pt x="74207" y="156645"/>
                    <a:pt x="72449" y="156951"/>
                    <a:pt x="70664" y="157063"/>
                  </a:cubicBezTo>
                  <a:cubicBezTo>
                    <a:pt x="69269" y="157133"/>
                    <a:pt x="68083" y="157077"/>
                    <a:pt x="66730" y="157509"/>
                  </a:cubicBezTo>
                  <a:cubicBezTo>
                    <a:pt x="66211" y="157683"/>
                    <a:pt x="65513" y="157958"/>
                    <a:pt x="64953" y="157958"/>
                  </a:cubicBezTo>
                  <a:cubicBezTo>
                    <a:pt x="64927" y="157958"/>
                    <a:pt x="64901" y="157957"/>
                    <a:pt x="64875" y="157956"/>
                  </a:cubicBezTo>
                  <a:cubicBezTo>
                    <a:pt x="64527" y="157914"/>
                    <a:pt x="64024" y="157677"/>
                    <a:pt x="63690" y="157579"/>
                  </a:cubicBezTo>
                  <a:cubicBezTo>
                    <a:pt x="63397" y="157495"/>
                    <a:pt x="62588" y="157440"/>
                    <a:pt x="62351" y="157286"/>
                  </a:cubicBezTo>
                  <a:cubicBezTo>
                    <a:pt x="62337" y="157286"/>
                    <a:pt x="62030" y="156798"/>
                    <a:pt x="62002" y="156770"/>
                  </a:cubicBezTo>
                  <a:cubicBezTo>
                    <a:pt x="61751" y="156533"/>
                    <a:pt x="61318" y="156366"/>
                    <a:pt x="61025" y="156240"/>
                  </a:cubicBezTo>
                  <a:cubicBezTo>
                    <a:pt x="60394" y="155977"/>
                    <a:pt x="59614" y="155763"/>
                    <a:pt x="58918" y="155763"/>
                  </a:cubicBezTo>
                  <a:cubicBezTo>
                    <a:pt x="58876" y="155763"/>
                    <a:pt x="58835" y="155764"/>
                    <a:pt x="58794" y="155766"/>
                  </a:cubicBezTo>
                  <a:cubicBezTo>
                    <a:pt x="58673" y="155771"/>
                    <a:pt x="58567" y="155773"/>
                    <a:pt x="58471" y="155773"/>
                  </a:cubicBezTo>
                  <a:cubicBezTo>
                    <a:pt x="58014" y="155773"/>
                    <a:pt x="57780" y="155711"/>
                    <a:pt x="57203" y="155515"/>
                  </a:cubicBezTo>
                  <a:cubicBezTo>
                    <a:pt x="56966" y="155417"/>
                    <a:pt x="56492" y="155389"/>
                    <a:pt x="56283" y="155250"/>
                  </a:cubicBezTo>
                  <a:cubicBezTo>
                    <a:pt x="56171" y="155166"/>
                    <a:pt x="55990" y="154817"/>
                    <a:pt x="55850" y="154678"/>
                  </a:cubicBezTo>
                  <a:cubicBezTo>
                    <a:pt x="55265" y="154134"/>
                    <a:pt x="54344" y="153869"/>
                    <a:pt x="53647" y="153520"/>
                  </a:cubicBezTo>
                  <a:cubicBezTo>
                    <a:pt x="53019" y="153185"/>
                    <a:pt x="52321" y="152892"/>
                    <a:pt x="51750" y="152488"/>
                  </a:cubicBezTo>
                  <a:cubicBezTo>
                    <a:pt x="51708" y="152599"/>
                    <a:pt x="51596" y="152669"/>
                    <a:pt x="51554" y="152767"/>
                  </a:cubicBezTo>
                  <a:cubicBezTo>
                    <a:pt x="49044" y="150981"/>
                    <a:pt x="46100" y="148987"/>
                    <a:pt x="44719" y="146127"/>
                  </a:cubicBezTo>
                  <a:cubicBezTo>
                    <a:pt x="43464" y="143533"/>
                    <a:pt x="41693" y="141120"/>
                    <a:pt x="39921" y="138846"/>
                  </a:cubicBezTo>
                  <a:lnTo>
                    <a:pt x="39921" y="138846"/>
                  </a:lnTo>
                  <a:cubicBezTo>
                    <a:pt x="43060" y="139418"/>
                    <a:pt x="45975" y="140534"/>
                    <a:pt x="49183" y="140729"/>
                  </a:cubicBezTo>
                  <a:cubicBezTo>
                    <a:pt x="52726" y="140938"/>
                    <a:pt x="55934" y="141636"/>
                    <a:pt x="59003" y="143519"/>
                  </a:cubicBezTo>
                  <a:cubicBezTo>
                    <a:pt x="58166" y="142626"/>
                    <a:pt x="56994" y="141957"/>
                    <a:pt x="55920" y="141441"/>
                  </a:cubicBezTo>
                  <a:cubicBezTo>
                    <a:pt x="55432" y="141190"/>
                    <a:pt x="54832" y="141092"/>
                    <a:pt x="54358" y="140827"/>
                  </a:cubicBezTo>
                  <a:cubicBezTo>
                    <a:pt x="53995" y="140632"/>
                    <a:pt x="53842" y="140394"/>
                    <a:pt x="53409" y="140185"/>
                  </a:cubicBezTo>
                  <a:cubicBezTo>
                    <a:pt x="52294" y="139627"/>
                    <a:pt x="50731" y="139655"/>
                    <a:pt x="49532" y="139474"/>
                  </a:cubicBezTo>
                  <a:cubicBezTo>
                    <a:pt x="48262" y="139279"/>
                    <a:pt x="46993" y="139027"/>
                    <a:pt x="45807" y="138511"/>
                  </a:cubicBezTo>
                  <a:cubicBezTo>
                    <a:pt x="47091" y="138218"/>
                    <a:pt x="48276" y="137772"/>
                    <a:pt x="49504" y="137270"/>
                  </a:cubicBezTo>
                  <a:cubicBezTo>
                    <a:pt x="50829" y="136726"/>
                    <a:pt x="52224" y="136503"/>
                    <a:pt x="53619" y="136238"/>
                  </a:cubicBezTo>
                  <a:cubicBezTo>
                    <a:pt x="55507" y="135890"/>
                    <a:pt x="57446" y="135429"/>
                    <a:pt x="59372" y="135429"/>
                  </a:cubicBezTo>
                  <a:cubicBezTo>
                    <a:pt x="60305" y="135429"/>
                    <a:pt x="61235" y="135537"/>
                    <a:pt x="62155" y="135819"/>
                  </a:cubicBezTo>
                  <a:cubicBezTo>
                    <a:pt x="61001" y="135220"/>
                    <a:pt x="59700" y="135036"/>
                    <a:pt x="58386" y="135036"/>
                  </a:cubicBezTo>
                  <a:cubicBezTo>
                    <a:pt x="57160" y="135036"/>
                    <a:pt x="55921" y="135196"/>
                    <a:pt x="54776" y="135331"/>
                  </a:cubicBezTo>
                  <a:cubicBezTo>
                    <a:pt x="53521" y="135471"/>
                    <a:pt x="52196" y="135387"/>
                    <a:pt x="51010" y="135875"/>
                  </a:cubicBezTo>
                  <a:cubicBezTo>
                    <a:pt x="50104" y="136266"/>
                    <a:pt x="49476" y="136628"/>
                    <a:pt x="48458" y="136712"/>
                  </a:cubicBezTo>
                  <a:cubicBezTo>
                    <a:pt x="48339" y="136722"/>
                    <a:pt x="48224" y="136726"/>
                    <a:pt x="48110" y="136726"/>
                  </a:cubicBezTo>
                  <a:cubicBezTo>
                    <a:pt x="47883" y="136726"/>
                    <a:pt x="47660" y="136712"/>
                    <a:pt x="47426" y="136712"/>
                  </a:cubicBezTo>
                  <a:cubicBezTo>
                    <a:pt x="47309" y="136712"/>
                    <a:pt x="47188" y="136716"/>
                    <a:pt x="47063" y="136726"/>
                  </a:cubicBezTo>
                  <a:cubicBezTo>
                    <a:pt x="46324" y="136824"/>
                    <a:pt x="45821" y="137214"/>
                    <a:pt x="45180" y="137423"/>
                  </a:cubicBezTo>
                  <a:cubicBezTo>
                    <a:pt x="44632" y="137608"/>
                    <a:pt x="44004" y="137655"/>
                    <a:pt x="43367" y="137655"/>
                  </a:cubicBezTo>
                  <a:cubicBezTo>
                    <a:pt x="42707" y="137655"/>
                    <a:pt x="42038" y="137605"/>
                    <a:pt x="41442" y="137605"/>
                  </a:cubicBezTo>
                  <a:cubicBezTo>
                    <a:pt x="40800" y="137605"/>
                    <a:pt x="40716" y="137591"/>
                    <a:pt x="40130" y="137270"/>
                  </a:cubicBezTo>
                  <a:cubicBezTo>
                    <a:pt x="39782" y="137075"/>
                    <a:pt x="39363" y="136963"/>
                    <a:pt x="39042" y="136726"/>
                  </a:cubicBezTo>
                  <a:cubicBezTo>
                    <a:pt x="38275" y="136210"/>
                    <a:pt x="38973" y="136642"/>
                    <a:pt x="38568" y="136196"/>
                  </a:cubicBezTo>
                  <a:cubicBezTo>
                    <a:pt x="37592" y="135122"/>
                    <a:pt x="36281" y="134662"/>
                    <a:pt x="35304" y="133629"/>
                  </a:cubicBezTo>
                  <a:cubicBezTo>
                    <a:pt x="33072" y="131286"/>
                    <a:pt x="31161" y="128943"/>
                    <a:pt x="29348" y="126292"/>
                  </a:cubicBezTo>
                  <a:cubicBezTo>
                    <a:pt x="28539" y="125135"/>
                    <a:pt x="27716" y="124005"/>
                    <a:pt x="26879" y="122889"/>
                  </a:cubicBezTo>
                  <a:cubicBezTo>
                    <a:pt x="25973" y="121689"/>
                    <a:pt x="25694" y="120113"/>
                    <a:pt x="25317" y="118663"/>
                  </a:cubicBezTo>
                  <a:cubicBezTo>
                    <a:pt x="24466" y="115412"/>
                    <a:pt x="23350" y="112274"/>
                    <a:pt x="20574" y="110154"/>
                  </a:cubicBezTo>
                  <a:cubicBezTo>
                    <a:pt x="19821" y="109582"/>
                    <a:pt x="19807" y="109233"/>
                    <a:pt x="19584" y="108299"/>
                  </a:cubicBezTo>
                  <a:cubicBezTo>
                    <a:pt x="19375" y="107392"/>
                    <a:pt x="19166" y="106499"/>
                    <a:pt x="18956" y="105593"/>
                  </a:cubicBezTo>
                  <a:cubicBezTo>
                    <a:pt x="18608" y="104072"/>
                    <a:pt x="19235" y="102343"/>
                    <a:pt x="19724" y="100906"/>
                  </a:cubicBezTo>
                  <a:cubicBezTo>
                    <a:pt x="20240" y="99372"/>
                    <a:pt x="20881" y="97907"/>
                    <a:pt x="21467" y="96401"/>
                  </a:cubicBezTo>
                  <a:cubicBezTo>
                    <a:pt x="22137" y="94657"/>
                    <a:pt x="22667" y="92927"/>
                    <a:pt x="23532" y="91281"/>
                  </a:cubicBezTo>
                  <a:cubicBezTo>
                    <a:pt x="24341" y="89747"/>
                    <a:pt x="25805" y="88603"/>
                    <a:pt x="26977" y="87348"/>
                  </a:cubicBezTo>
                  <a:cubicBezTo>
                    <a:pt x="28121" y="86120"/>
                    <a:pt x="29292" y="84726"/>
                    <a:pt x="30771" y="83847"/>
                  </a:cubicBezTo>
                  <a:lnTo>
                    <a:pt x="30771" y="83847"/>
                  </a:lnTo>
                  <a:cubicBezTo>
                    <a:pt x="29864" y="84112"/>
                    <a:pt x="29237" y="84837"/>
                    <a:pt x="28483" y="85353"/>
                  </a:cubicBezTo>
                  <a:cubicBezTo>
                    <a:pt x="27842" y="85800"/>
                    <a:pt x="27270" y="86232"/>
                    <a:pt x="26642" y="86832"/>
                  </a:cubicBezTo>
                  <a:cubicBezTo>
                    <a:pt x="25456" y="87948"/>
                    <a:pt x="24117" y="88603"/>
                    <a:pt x="23392" y="90124"/>
                  </a:cubicBezTo>
                  <a:cubicBezTo>
                    <a:pt x="24285" y="86093"/>
                    <a:pt x="24020" y="82243"/>
                    <a:pt x="23099" y="78267"/>
                  </a:cubicBezTo>
                  <a:lnTo>
                    <a:pt x="23099" y="78267"/>
                  </a:lnTo>
                  <a:cubicBezTo>
                    <a:pt x="23141" y="80081"/>
                    <a:pt x="23490" y="81880"/>
                    <a:pt x="23490" y="83693"/>
                  </a:cubicBezTo>
                  <a:cubicBezTo>
                    <a:pt x="23490" y="84182"/>
                    <a:pt x="23462" y="84670"/>
                    <a:pt x="23448" y="85144"/>
                  </a:cubicBezTo>
                  <a:cubicBezTo>
                    <a:pt x="23434" y="85660"/>
                    <a:pt x="23350" y="85883"/>
                    <a:pt x="23183" y="86274"/>
                  </a:cubicBezTo>
                  <a:cubicBezTo>
                    <a:pt x="22792" y="87208"/>
                    <a:pt x="22667" y="88227"/>
                    <a:pt x="22457" y="89203"/>
                  </a:cubicBezTo>
                  <a:cubicBezTo>
                    <a:pt x="22025" y="91184"/>
                    <a:pt x="21202" y="93067"/>
                    <a:pt x="20309" y="94810"/>
                  </a:cubicBezTo>
                  <a:cubicBezTo>
                    <a:pt x="19765" y="95843"/>
                    <a:pt x="19263" y="96958"/>
                    <a:pt x="18747" y="98019"/>
                  </a:cubicBezTo>
                  <a:cubicBezTo>
                    <a:pt x="18287" y="98911"/>
                    <a:pt x="18050" y="99888"/>
                    <a:pt x="17924" y="100864"/>
                  </a:cubicBezTo>
                  <a:cubicBezTo>
                    <a:pt x="17297" y="97879"/>
                    <a:pt x="16529" y="94810"/>
                    <a:pt x="16376" y="91770"/>
                  </a:cubicBezTo>
                  <a:cubicBezTo>
                    <a:pt x="16278" y="90054"/>
                    <a:pt x="16446" y="88352"/>
                    <a:pt x="16557" y="86650"/>
                  </a:cubicBezTo>
                  <a:cubicBezTo>
                    <a:pt x="16669" y="85283"/>
                    <a:pt x="16739" y="83958"/>
                    <a:pt x="16808" y="82564"/>
                  </a:cubicBezTo>
                  <a:cubicBezTo>
                    <a:pt x="16962" y="79230"/>
                    <a:pt x="17004" y="75882"/>
                    <a:pt x="17352" y="72548"/>
                  </a:cubicBezTo>
                  <a:cubicBezTo>
                    <a:pt x="17422" y="71921"/>
                    <a:pt x="17394" y="71098"/>
                    <a:pt x="17603" y="70512"/>
                  </a:cubicBezTo>
                  <a:cubicBezTo>
                    <a:pt x="17854" y="69828"/>
                    <a:pt x="18468" y="69145"/>
                    <a:pt x="18901" y="68587"/>
                  </a:cubicBezTo>
                  <a:cubicBezTo>
                    <a:pt x="19835" y="67401"/>
                    <a:pt x="20812" y="66188"/>
                    <a:pt x="22039" y="65295"/>
                  </a:cubicBezTo>
                  <a:lnTo>
                    <a:pt x="22039" y="65295"/>
                  </a:lnTo>
                  <a:cubicBezTo>
                    <a:pt x="21258" y="67401"/>
                    <a:pt x="20505" y="69494"/>
                    <a:pt x="19682" y="71586"/>
                  </a:cubicBezTo>
                  <a:cubicBezTo>
                    <a:pt x="19277" y="72618"/>
                    <a:pt x="18859" y="73650"/>
                    <a:pt x="18440" y="74683"/>
                  </a:cubicBezTo>
                  <a:cubicBezTo>
                    <a:pt x="18383" y="74831"/>
                    <a:pt x="18292" y="75190"/>
                    <a:pt x="18179" y="75577"/>
                  </a:cubicBezTo>
                  <a:lnTo>
                    <a:pt x="18179" y="75577"/>
                  </a:lnTo>
                  <a:cubicBezTo>
                    <a:pt x="19682" y="72189"/>
                    <a:pt x="21157" y="68804"/>
                    <a:pt x="22555" y="65365"/>
                  </a:cubicBezTo>
                  <a:cubicBezTo>
                    <a:pt x="22932" y="64472"/>
                    <a:pt x="23699" y="64221"/>
                    <a:pt x="24508" y="63747"/>
                  </a:cubicBezTo>
                  <a:cubicBezTo>
                    <a:pt x="25484" y="63203"/>
                    <a:pt x="26461" y="62645"/>
                    <a:pt x="27423" y="62073"/>
                  </a:cubicBezTo>
                  <a:cubicBezTo>
                    <a:pt x="29488" y="60846"/>
                    <a:pt x="31538" y="59632"/>
                    <a:pt x="33575" y="58363"/>
                  </a:cubicBezTo>
                  <a:lnTo>
                    <a:pt x="33575" y="58363"/>
                  </a:lnTo>
                  <a:cubicBezTo>
                    <a:pt x="32654" y="58739"/>
                    <a:pt x="31761" y="59241"/>
                    <a:pt x="30896" y="59730"/>
                  </a:cubicBezTo>
                  <a:cubicBezTo>
                    <a:pt x="30185" y="60120"/>
                    <a:pt x="29585" y="60315"/>
                    <a:pt x="28874" y="60622"/>
                  </a:cubicBezTo>
                  <a:cubicBezTo>
                    <a:pt x="27019" y="61445"/>
                    <a:pt x="25331" y="62547"/>
                    <a:pt x="23448" y="63287"/>
                  </a:cubicBezTo>
                  <a:cubicBezTo>
                    <a:pt x="25261" y="59227"/>
                    <a:pt x="27116" y="55168"/>
                    <a:pt x="29390" y="51347"/>
                  </a:cubicBezTo>
                  <a:cubicBezTo>
                    <a:pt x="31608" y="47650"/>
                    <a:pt x="34342" y="44205"/>
                    <a:pt x="37062" y="40857"/>
                  </a:cubicBezTo>
                  <a:cubicBezTo>
                    <a:pt x="42334" y="34371"/>
                    <a:pt x="48765" y="29154"/>
                    <a:pt x="56492" y="25932"/>
                  </a:cubicBezTo>
                  <a:lnTo>
                    <a:pt x="56492" y="25932"/>
                  </a:lnTo>
                  <a:cubicBezTo>
                    <a:pt x="55404" y="27397"/>
                    <a:pt x="54693" y="29043"/>
                    <a:pt x="53507" y="30438"/>
                  </a:cubicBezTo>
                  <a:cubicBezTo>
                    <a:pt x="52321" y="31832"/>
                    <a:pt x="50968" y="33074"/>
                    <a:pt x="49671" y="34371"/>
                  </a:cubicBezTo>
                  <a:cubicBezTo>
                    <a:pt x="46854" y="37189"/>
                    <a:pt x="44343" y="40508"/>
                    <a:pt x="41232" y="43033"/>
                  </a:cubicBezTo>
                  <a:cubicBezTo>
                    <a:pt x="42251" y="42601"/>
                    <a:pt x="43129" y="41764"/>
                    <a:pt x="43938" y="41038"/>
                  </a:cubicBezTo>
                  <a:cubicBezTo>
                    <a:pt x="44441" y="40606"/>
                    <a:pt x="44901" y="40118"/>
                    <a:pt x="45389" y="39685"/>
                  </a:cubicBezTo>
                  <a:cubicBezTo>
                    <a:pt x="45766" y="39337"/>
                    <a:pt x="45807" y="39420"/>
                    <a:pt x="46240" y="39211"/>
                  </a:cubicBezTo>
                  <a:cubicBezTo>
                    <a:pt x="47286" y="38723"/>
                    <a:pt x="48081" y="37537"/>
                    <a:pt x="48918" y="36770"/>
                  </a:cubicBezTo>
                  <a:cubicBezTo>
                    <a:pt x="49992" y="35808"/>
                    <a:pt x="51122" y="34929"/>
                    <a:pt x="52266" y="34092"/>
                  </a:cubicBezTo>
                  <a:lnTo>
                    <a:pt x="52266" y="34092"/>
                  </a:lnTo>
                  <a:cubicBezTo>
                    <a:pt x="52154" y="35222"/>
                    <a:pt x="51750" y="36156"/>
                    <a:pt x="51540" y="37258"/>
                  </a:cubicBezTo>
                  <a:cubicBezTo>
                    <a:pt x="51317" y="38458"/>
                    <a:pt x="51457" y="39741"/>
                    <a:pt x="51694" y="40927"/>
                  </a:cubicBezTo>
                  <a:cubicBezTo>
                    <a:pt x="51819" y="40467"/>
                    <a:pt x="51680" y="39978"/>
                    <a:pt x="51750" y="39504"/>
                  </a:cubicBezTo>
                  <a:cubicBezTo>
                    <a:pt x="51819" y="39044"/>
                    <a:pt x="51917" y="38584"/>
                    <a:pt x="52029" y="38040"/>
                  </a:cubicBezTo>
                  <a:cubicBezTo>
                    <a:pt x="52126" y="37509"/>
                    <a:pt x="52391" y="37091"/>
                    <a:pt x="52614" y="36603"/>
                  </a:cubicBezTo>
                  <a:cubicBezTo>
                    <a:pt x="52893" y="35989"/>
                    <a:pt x="52782" y="35794"/>
                    <a:pt x="52852" y="35180"/>
                  </a:cubicBezTo>
                  <a:cubicBezTo>
                    <a:pt x="52865" y="34999"/>
                    <a:pt x="52949" y="34901"/>
                    <a:pt x="53061" y="34734"/>
                  </a:cubicBezTo>
                  <a:cubicBezTo>
                    <a:pt x="53312" y="34246"/>
                    <a:pt x="53354" y="34511"/>
                    <a:pt x="53577" y="34134"/>
                  </a:cubicBezTo>
                  <a:cubicBezTo>
                    <a:pt x="53800" y="33757"/>
                    <a:pt x="53633" y="33367"/>
                    <a:pt x="53730" y="33074"/>
                  </a:cubicBezTo>
                  <a:cubicBezTo>
                    <a:pt x="53940" y="32432"/>
                    <a:pt x="54665" y="31749"/>
                    <a:pt x="54986" y="31093"/>
                  </a:cubicBezTo>
                  <a:cubicBezTo>
                    <a:pt x="55223" y="30633"/>
                    <a:pt x="55390" y="30005"/>
                    <a:pt x="55711" y="29601"/>
                  </a:cubicBezTo>
                  <a:cubicBezTo>
                    <a:pt x="56060" y="29154"/>
                    <a:pt x="56659" y="28792"/>
                    <a:pt x="57064" y="28345"/>
                  </a:cubicBezTo>
                  <a:cubicBezTo>
                    <a:pt x="57203" y="28206"/>
                    <a:pt x="57455" y="27829"/>
                    <a:pt x="57594" y="27745"/>
                  </a:cubicBezTo>
                  <a:cubicBezTo>
                    <a:pt x="57664" y="27704"/>
                    <a:pt x="58054" y="27718"/>
                    <a:pt x="58222" y="27676"/>
                  </a:cubicBezTo>
                  <a:cubicBezTo>
                    <a:pt x="59310" y="27299"/>
                    <a:pt x="60147" y="26002"/>
                    <a:pt x="60677" y="25039"/>
                  </a:cubicBezTo>
                  <a:cubicBezTo>
                    <a:pt x="60872" y="24691"/>
                    <a:pt x="60886" y="24495"/>
                    <a:pt x="61263" y="24258"/>
                  </a:cubicBezTo>
                  <a:cubicBezTo>
                    <a:pt x="61946" y="23812"/>
                    <a:pt x="62783" y="23631"/>
                    <a:pt x="63550" y="23366"/>
                  </a:cubicBezTo>
                  <a:cubicBezTo>
                    <a:pt x="69283" y="21510"/>
                    <a:pt x="75058" y="19558"/>
                    <a:pt x="80902" y="18051"/>
                  </a:cubicBezTo>
                  <a:cubicBezTo>
                    <a:pt x="82423" y="17647"/>
                    <a:pt x="83929" y="17284"/>
                    <a:pt x="85449" y="16907"/>
                  </a:cubicBezTo>
                  <a:cubicBezTo>
                    <a:pt x="86598" y="16639"/>
                    <a:pt x="88079" y="16016"/>
                    <a:pt x="89310" y="16016"/>
                  </a:cubicBezTo>
                  <a:cubicBezTo>
                    <a:pt x="89484" y="16016"/>
                    <a:pt x="89653" y="16029"/>
                    <a:pt x="89815" y="16057"/>
                  </a:cubicBezTo>
                  <a:cubicBezTo>
                    <a:pt x="92368" y="16517"/>
                    <a:pt x="95144" y="17772"/>
                    <a:pt x="97417" y="19042"/>
                  </a:cubicBezTo>
                  <a:cubicBezTo>
                    <a:pt x="100165" y="20590"/>
                    <a:pt x="102369" y="22961"/>
                    <a:pt x="105131" y="24537"/>
                  </a:cubicBezTo>
                  <a:cubicBezTo>
                    <a:pt x="108060" y="26183"/>
                    <a:pt x="111185" y="27132"/>
                    <a:pt x="114476" y="27676"/>
                  </a:cubicBezTo>
                  <a:cubicBezTo>
                    <a:pt x="112566" y="27076"/>
                    <a:pt x="110431" y="26783"/>
                    <a:pt x="108744" y="25737"/>
                  </a:cubicBezTo>
                  <a:cubicBezTo>
                    <a:pt x="107697" y="25095"/>
                    <a:pt x="106512" y="24649"/>
                    <a:pt x="105466" y="24007"/>
                  </a:cubicBezTo>
                  <a:cubicBezTo>
                    <a:pt x="104350" y="23324"/>
                    <a:pt x="103304" y="22529"/>
                    <a:pt x="102341" y="21650"/>
                  </a:cubicBezTo>
                  <a:cubicBezTo>
                    <a:pt x="101560" y="20925"/>
                    <a:pt x="100835" y="20227"/>
                    <a:pt x="99900" y="19669"/>
                  </a:cubicBezTo>
                  <a:cubicBezTo>
                    <a:pt x="99035" y="19139"/>
                    <a:pt x="98143" y="18707"/>
                    <a:pt x="97320" y="18121"/>
                  </a:cubicBezTo>
                  <a:cubicBezTo>
                    <a:pt x="96887" y="17800"/>
                    <a:pt x="96343" y="17577"/>
                    <a:pt x="95925" y="17242"/>
                  </a:cubicBezTo>
                  <a:cubicBezTo>
                    <a:pt x="95646" y="17019"/>
                    <a:pt x="95423" y="16726"/>
                    <a:pt x="95088" y="16489"/>
                  </a:cubicBezTo>
                  <a:cubicBezTo>
                    <a:pt x="94230" y="15917"/>
                    <a:pt x="92959" y="15358"/>
                    <a:pt x="91900" y="15358"/>
                  </a:cubicBezTo>
                  <a:cubicBezTo>
                    <a:pt x="91875" y="15358"/>
                    <a:pt x="91849" y="15358"/>
                    <a:pt x="91824" y="15359"/>
                  </a:cubicBezTo>
                  <a:cubicBezTo>
                    <a:pt x="92217" y="15259"/>
                    <a:pt x="92480" y="15178"/>
                    <a:pt x="92769" y="15178"/>
                  </a:cubicBezTo>
                  <a:close/>
                  <a:moveTo>
                    <a:pt x="106539" y="1"/>
                  </a:moveTo>
                  <a:cubicBezTo>
                    <a:pt x="105864" y="1"/>
                    <a:pt x="105198" y="80"/>
                    <a:pt x="104615" y="183"/>
                  </a:cubicBezTo>
                  <a:cubicBezTo>
                    <a:pt x="103624" y="350"/>
                    <a:pt x="102606" y="964"/>
                    <a:pt x="101727" y="1410"/>
                  </a:cubicBezTo>
                  <a:cubicBezTo>
                    <a:pt x="100779" y="1885"/>
                    <a:pt x="99789" y="2345"/>
                    <a:pt x="98882" y="2861"/>
                  </a:cubicBezTo>
                  <a:cubicBezTo>
                    <a:pt x="97836" y="3461"/>
                    <a:pt x="97236" y="4437"/>
                    <a:pt x="96329" y="5163"/>
                  </a:cubicBezTo>
                  <a:cubicBezTo>
                    <a:pt x="95660" y="5707"/>
                    <a:pt x="94976" y="6014"/>
                    <a:pt x="94223" y="6348"/>
                  </a:cubicBezTo>
                  <a:cubicBezTo>
                    <a:pt x="93316" y="6739"/>
                    <a:pt x="92870" y="7478"/>
                    <a:pt x="92187" y="8078"/>
                  </a:cubicBezTo>
                  <a:cubicBezTo>
                    <a:pt x="91475" y="8692"/>
                    <a:pt x="90722" y="8775"/>
                    <a:pt x="89913" y="9124"/>
                  </a:cubicBezTo>
                  <a:cubicBezTo>
                    <a:pt x="88964" y="9556"/>
                    <a:pt x="88239" y="9780"/>
                    <a:pt x="87179" y="9905"/>
                  </a:cubicBezTo>
                  <a:cubicBezTo>
                    <a:pt x="85129" y="10128"/>
                    <a:pt x="83106" y="10589"/>
                    <a:pt x="81111" y="11175"/>
                  </a:cubicBezTo>
                  <a:cubicBezTo>
                    <a:pt x="79452" y="11663"/>
                    <a:pt x="77820" y="12207"/>
                    <a:pt x="76480" y="13323"/>
                  </a:cubicBezTo>
                  <a:cubicBezTo>
                    <a:pt x="75783" y="13922"/>
                    <a:pt x="75100" y="14369"/>
                    <a:pt x="74179" y="14383"/>
                  </a:cubicBezTo>
                  <a:cubicBezTo>
                    <a:pt x="73917" y="14383"/>
                    <a:pt x="73638" y="14460"/>
                    <a:pt x="73368" y="14460"/>
                  </a:cubicBezTo>
                  <a:cubicBezTo>
                    <a:pt x="73294" y="14460"/>
                    <a:pt x="73220" y="14454"/>
                    <a:pt x="73147" y="14438"/>
                  </a:cubicBezTo>
                  <a:cubicBezTo>
                    <a:pt x="72728" y="14355"/>
                    <a:pt x="72324" y="14104"/>
                    <a:pt x="71877" y="14020"/>
                  </a:cubicBezTo>
                  <a:cubicBezTo>
                    <a:pt x="71268" y="13903"/>
                    <a:pt x="70648" y="13852"/>
                    <a:pt x="70023" y="13852"/>
                  </a:cubicBezTo>
                  <a:cubicBezTo>
                    <a:pt x="68043" y="13852"/>
                    <a:pt x="66019" y="14359"/>
                    <a:pt x="64164" y="14857"/>
                  </a:cubicBezTo>
                  <a:cubicBezTo>
                    <a:pt x="61695" y="15540"/>
                    <a:pt x="59463" y="16824"/>
                    <a:pt x="56925" y="17382"/>
                  </a:cubicBezTo>
                  <a:cubicBezTo>
                    <a:pt x="57231" y="16949"/>
                    <a:pt x="54344" y="15987"/>
                    <a:pt x="53828" y="15889"/>
                  </a:cubicBezTo>
                  <a:cubicBezTo>
                    <a:pt x="52042" y="15485"/>
                    <a:pt x="50062" y="15778"/>
                    <a:pt x="48374" y="15206"/>
                  </a:cubicBezTo>
                  <a:cubicBezTo>
                    <a:pt x="46868" y="14704"/>
                    <a:pt x="45696" y="13462"/>
                    <a:pt x="44552" y="12416"/>
                  </a:cubicBezTo>
                  <a:cubicBezTo>
                    <a:pt x="43283" y="11244"/>
                    <a:pt x="41999" y="10045"/>
                    <a:pt x="40451" y="9222"/>
                  </a:cubicBezTo>
                  <a:lnTo>
                    <a:pt x="40451" y="9222"/>
                  </a:lnTo>
                  <a:cubicBezTo>
                    <a:pt x="41051" y="9752"/>
                    <a:pt x="41679" y="10226"/>
                    <a:pt x="42265" y="10742"/>
                  </a:cubicBezTo>
                  <a:cubicBezTo>
                    <a:pt x="42864" y="11272"/>
                    <a:pt x="43157" y="11844"/>
                    <a:pt x="43729" y="12416"/>
                  </a:cubicBezTo>
                  <a:cubicBezTo>
                    <a:pt x="44747" y="13434"/>
                    <a:pt x="45891" y="15248"/>
                    <a:pt x="47272" y="15750"/>
                  </a:cubicBezTo>
                  <a:cubicBezTo>
                    <a:pt x="47816" y="15945"/>
                    <a:pt x="48388" y="15889"/>
                    <a:pt x="48932" y="16015"/>
                  </a:cubicBezTo>
                  <a:cubicBezTo>
                    <a:pt x="49699" y="16196"/>
                    <a:pt x="50299" y="16656"/>
                    <a:pt x="50996" y="16893"/>
                  </a:cubicBezTo>
                  <a:cubicBezTo>
                    <a:pt x="51284" y="16994"/>
                    <a:pt x="51565" y="17021"/>
                    <a:pt x="51843" y="17021"/>
                  </a:cubicBezTo>
                  <a:cubicBezTo>
                    <a:pt x="52173" y="17021"/>
                    <a:pt x="52498" y="16983"/>
                    <a:pt x="52822" y="16983"/>
                  </a:cubicBezTo>
                  <a:cubicBezTo>
                    <a:pt x="53060" y="16983"/>
                    <a:pt x="53297" y="17003"/>
                    <a:pt x="53535" y="17075"/>
                  </a:cubicBezTo>
                  <a:cubicBezTo>
                    <a:pt x="54037" y="17228"/>
                    <a:pt x="54762" y="17437"/>
                    <a:pt x="55279" y="17702"/>
                  </a:cubicBezTo>
                  <a:cubicBezTo>
                    <a:pt x="52391" y="18121"/>
                    <a:pt x="49574" y="18693"/>
                    <a:pt x="46700" y="19153"/>
                  </a:cubicBezTo>
                  <a:cubicBezTo>
                    <a:pt x="45489" y="19343"/>
                    <a:pt x="44200" y="19505"/>
                    <a:pt x="42921" y="19505"/>
                  </a:cubicBezTo>
                  <a:cubicBezTo>
                    <a:pt x="41194" y="19505"/>
                    <a:pt x="39485" y="19210"/>
                    <a:pt x="38010" y="18288"/>
                  </a:cubicBezTo>
                  <a:lnTo>
                    <a:pt x="38010" y="18288"/>
                  </a:lnTo>
                  <a:cubicBezTo>
                    <a:pt x="39098" y="19320"/>
                    <a:pt x="40660" y="19795"/>
                    <a:pt x="42111" y="19962"/>
                  </a:cubicBezTo>
                  <a:cubicBezTo>
                    <a:pt x="42305" y="19991"/>
                    <a:pt x="42507" y="19999"/>
                    <a:pt x="42711" y="19999"/>
                  </a:cubicBezTo>
                  <a:cubicBezTo>
                    <a:pt x="42971" y="19999"/>
                    <a:pt x="43236" y="19986"/>
                    <a:pt x="43493" y="19986"/>
                  </a:cubicBezTo>
                  <a:cubicBezTo>
                    <a:pt x="43714" y="19986"/>
                    <a:pt x="43930" y="19996"/>
                    <a:pt x="44134" y="20032"/>
                  </a:cubicBezTo>
                  <a:cubicBezTo>
                    <a:pt x="44609" y="20127"/>
                    <a:pt x="45071" y="20367"/>
                    <a:pt x="45686" y="20367"/>
                  </a:cubicBezTo>
                  <a:cubicBezTo>
                    <a:pt x="45703" y="20367"/>
                    <a:pt x="45720" y="20367"/>
                    <a:pt x="45738" y="20367"/>
                  </a:cubicBezTo>
                  <a:cubicBezTo>
                    <a:pt x="47509" y="20311"/>
                    <a:pt x="49309" y="19878"/>
                    <a:pt x="51094" y="19725"/>
                  </a:cubicBezTo>
                  <a:cubicBezTo>
                    <a:pt x="51542" y="19682"/>
                    <a:pt x="51992" y="19671"/>
                    <a:pt x="52443" y="19671"/>
                  </a:cubicBezTo>
                  <a:cubicBezTo>
                    <a:pt x="52957" y="19671"/>
                    <a:pt x="53472" y="19686"/>
                    <a:pt x="53985" y="19686"/>
                  </a:cubicBezTo>
                  <a:cubicBezTo>
                    <a:pt x="54494" y="19686"/>
                    <a:pt x="55000" y="19671"/>
                    <a:pt x="55502" y="19613"/>
                  </a:cubicBezTo>
                  <a:cubicBezTo>
                    <a:pt x="56715" y="19474"/>
                    <a:pt x="57761" y="18902"/>
                    <a:pt x="58849" y="18344"/>
                  </a:cubicBezTo>
                  <a:cubicBezTo>
                    <a:pt x="59477" y="18037"/>
                    <a:pt x="59770" y="17940"/>
                    <a:pt x="60467" y="17856"/>
                  </a:cubicBezTo>
                  <a:cubicBezTo>
                    <a:pt x="61101" y="17778"/>
                    <a:pt x="61926" y="17473"/>
                    <a:pt x="62532" y="17473"/>
                  </a:cubicBezTo>
                  <a:cubicBezTo>
                    <a:pt x="62580" y="17473"/>
                    <a:pt x="62626" y="17475"/>
                    <a:pt x="62671" y="17479"/>
                  </a:cubicBezTo>
                  <a:cubicBezTo>
                    <a:pt x="63084" y="17505"/>
                    <a:pt x="63508" y="17721"/>
                    <a:pt x="64009" y="17721"/>
                  </a:cubicBezTo>
                  <a:cubicBezTo>
                    <a:pt x="64051" y="17721"/>
                    <a:pt x="64093" y="17720"/>
                    <a:pt x="64136" y="17716"/>
                  </a:cubicBezTo>
                  <a:cubicBezTo>
                    <a:pt x="64973" y="17661"/>
                    <a:pt x="65838" y="17451"/>
                    <a:pt x="66605" y="17145"/>
                  </a:cubicBezTo>
                  <a:cubicBezTo>
                    <a:pt x="67288" y="16866"/>
                    <a:pt x="67512" y="16573"/>
                    <a:pt x="68265" y="16503"/>
                  </a:cubicBezTo>
                  <a:cubicBezTo>
                    <a:pt x="68558" y="16461"/>
                    <a:pt x="68851" y="16391"/>
                    <a:pt x="69157" y="16377"/>
                  </a:cubicBezTo>
                  <a:cubicBezTo>
                    <a:pt x="69285" y="16366"/>
                    <a:pt x="69375" y="16360"/>
                    <a:pt x="69447" y="16360"/>
                  </a:cubicBezTo>
                  <a:cubicBezTo>
                    <a:pt x="69637" y="16360"/>
                    <a:pt x="69706" y="16402"/>
                    <a:pt x="70008" y="16503"/>
                  </a:cubicBezTo>
                  <a:cubicBezTo>
                    <a:pt x="62881" y="19237"/>
                    <a:pt x="55530" y="21190"/>
                    <a:pt x="49211" y="25653"/>
                  </a:cubicBezTo>
                  <a:cubicBezTo>
                    <a:pt x="46463" y="27592"/>
                    <a:pt x="44189" y="29921"/>
                    <a:pt x="41790" y="32237"/>
                  </a:cubicBezTo>
                  <a:cubicBezTo>
                    <a:pt x="40326" y="33660"/>
                    <a:pt x="38777" y="34999"/>
                    <a:pt x="37299" y="36408"/>
                  </a:cubicBezTo>
                  <a:cubicBezTo>
                    <a:pt x="36978" y="36728"/>
                    <a:pt x="36615" y="37231"/>
                    <a:pt x="36253" y="37454"/>
                  </a:cubicBezTo>
                  <a:cubicBezTo>
                    <a:pt x="35862" y="37705"/>
                    <a:pt x="35653" y="37649"/>
                    <a:pt x="35165" y="37733"/>
                  </a:cubicBezTo>
                  <a:cubicBezTo>
                    <a:pt x="34188" y="37914"/>
                    <a:pt x="33198" y="38556"/>
                    <a:pt x="32403" y="39128"/>
                  </a:cubicBezTo>
                  <a:cubicBezTo>
                    <a:pt x="31594" y="39699"/>
                    <a:pt x="31078" y="40536"/>
                    <a:pt x="30115" y="40871"/>
                  </a:cubicBezTo>
                  <a:cubicBezTo>
                    <a:pt x="29264" y="41150"/>
                    <a:pt x="28358" y="41122"/>
                    <a:pt x="27479" y="41359"/>
                  </a:cubicBezTo>
                  <a:cubicBezTo>
                    <a:pt x="25470" y="41959"/>
                    <a:pt x="23936" y="43159"/>
                    <a:pt x="22653" y="44777"/>
                  </a:cubicBezTo>
                  <a:cubicBezTo>
                    <a:pt x="23420" y="44470"/>
                    <a:pt x="23978" y="43633"/>
                    <a:pt x="24759" y="43354"/>
                  </a:cubicBezTo>
                  <a:cubicBezTo>
                    <a:pt x="24906" y="43303"/>
                    <a:pt x="25024" y="43293"/>
                    <a:pt x="25148" y="43293"/>
                  </a:cubicBezTo>
                  <a:cubicBezTo>
                    <a:pt x="25230" y="43293"/>
                    <a:pt x="25315" y="43297"/>
                    <a:pt x="25413" y="43297"/>
                  </a:cubicBezTo>
                  <a:cubicBezTo>
                    <a:pt x="25492" y="43297"/>
                    <a:pt x="25579" y="43294"/>
                    <a:pt x="25680" y="43284"/>
                  </a:cubicBezTo>
                  <a:cubicBezTo>
                    <a:pt x="26098" y="43228"/>
                    <a:pt x="26558" y="42880"/>
                    <a:pt x="26991" y="42768"/>
                  </a:cubicBezTo>
                  <a:cubicBezTo>
                    <a:pt x="27292" y="42699"/>
                    <a:pt x="27583" y="42676"/>
                    <a:pt x="27865" y="42676"/>
                  </a:cubicBezTo>
                  <a:cubicBezTo>
                    <a:pt x="28383" y="42676"/>
                    <a:pt x="28872" y="42752"/>
                    <a:pt x="29339" y="42752"/>
                  </a:cubicBezTo>
                  <a:cubicBezTo>
                    <a:pt x="29948" y="42752"/>
                    <a:pt x="30522" y="42623"/>
                    <a:pt x="31078" y="42029"/>
                  </a:cubicBezTo>
                  <a:cubicBezTo>
                    <a:pt x="31524" y="41541"/>
                    <a:pt x="31524" y="41638"/>
                    <a:pt x="32138" y="41485"/>
                  </a:cubicBezTo>
                  <a:cubicBezTo>
                    <a:pt x="32287" y="41445"/>
                    <a:pt x="32548" y="41258"/>
                    <a:pt x="32737" y="41258"/>
                  </a:cubicBezTo>
                  <a:cubicBezTo>
                    <a:pt x="32814" y="41258"/>
                    <a:pt x="32879" y="41289"/>
                    <a:pt x="32919" y="41373"/>
                  </a:cubicBezTo>
                  <a:cubicBezTo>
                    <a:pt x="32989" y="41555"/>
                    <a:pt x="31259" y="43814"/>
                    <a:pt x="31106" y="44079"/>
                  </a:cubicBezTo>
                  <a:cubicBezTo>
                    <a:pt x="30059" y="45767"/>
                    <a:pt x="29153" y="47539"/>
                    <a:pt x="28330" y="49352"/>
                  </a:cubicBezTo>
                  <a:cubicBezTo>
                    <a:pt x="26656" y="53076"/>
                    <a:pt x="25331" y="56926"/>
                    <a:pt x="23824" y="60734"/>
                  </a:cubicBezTo>
                  <a:cubicBezTo>
                    <a:pt x="23490" y="61585"/>
                    <a:pt x="23197" y="62505"/>
                    <a:pt x="22750" y="63314"/>
                  </a:cubicBezTo>
                  <a:cubicBezTo>
                    <a:pt x="22430" y="63900"/>
                    <a:pt x="21774" y="64347"/>
                    <a:pt x="21272" y="64849"/>
                  </a:cubicBezTo>
                  <a:cubicBezTo>
                    <a:pt x="20756" y="65393"/>
                    <a:pt x="20198" y="65741"/>
                    <a:pt x="19612" y="66230"/>
                  </a:cubicBezTo>
                  <a:cubicBezTo>
                    <a:pt x="19110" y="66648"/>
                    <a:pt x="18594" y="66816"/>
                    <a:pt x="18106" y="67248"/>
                  </a:cubicBezTo>
                  <a:cubicBezTo>
                    <a:pt x="18733" y="64584"/>
                    <a:pt x="19947" y="62157"/>
                    <a:pt x="20756" y="59548"/>
                  </a:cubicBezTo>
                  <a:cubicBezTo>
                    <a:pt x="21202" y="58042"/>
                    <a:pt x="21607" y="56507"/>
                    <a:pt x="21816" y="54959"/>
                  </a:cubicBezTo>
                  <a:cubicBezTo>
                    <a:pt x="21900" y="54304"/>
                    <a:pt x="21969" y="53620"/>
                    <a:pt x="21969" y="52951"/>
                  </a:cubicBezTo>
                  <a:cubicBezTo>
                    <a:pt x="21969" y="52851"/>
                    <a:pt x="21889" y="52449"/>
                    <a:pt x="21835" y="52086"/>
                  </a:cubicBezTo>
                  <a:lnTo>
                    <a:pt x="21835" y="52086"/>
                  </a:lnTo>
                  <a:cubicBezTo>
                    <a:pt x="21874" y="56818"/>
                    <a:pt x="19538" y="61134"/>
                    <a:pt x="17854" y="65463"/>
                  </a:cubicBezTo>
                  <a:cubicBezTo>
                    <a:pt x="17213" y="67150"/>
                    <a:pt x="16892" y="69187"/>
                    <a:pt x="15985" y="70707"/>
                  </a:cubicBezTo>
                  <a:cubicBezTo>
                    <a:pt x="15455" y="71614"/>
                    <a:pt x="15107" y="72534"/>
                    <a:pt x="15009" y="73636"/>
                  </a:cubicBezTo>
                  <a:cubicBezTo>
                    <a:pt x="14911" y="74836"/>
                    <a:pt x="14730" y="75868"/>
                    <a:pt x="14479" y="77110"/>
                  </a:cubicBezTo>
                  <a:cubicBezTo>
                    <a:pt x="13056" y="74766"/>
                    <a:pt x="13461" y="72451"/>
                    <a:pt x="13544" y="69856"/>
                  </a:cubicBezTo>
                  <a:cubicBezTo>
                    <a:pt x="13670" y="66732"/>
                    <a:pt x="13614" y="63454"/>
                    <a:pt x="14618" y="60455"/>
                  </a:cubicBezTo>
                  <a:lnTo>
                    <a:pt x="14618" y="60455"/>
                  </a:lnTo>
                  <a:cubicBezTo>
                    <a:pt x="14074" y="61180"/>
                    <a:pt x="13795" y="62199"/>
                    <a:pt x="13572" y="63063"/>
                  </a:cubicBezTo>
                  <a:cubicBezTo>
                    <a:pt x="13447" y="63552"/>
                    <a:pt x="13391" y="64068"/>
                    <a:pt x="13265" y="64556"/>
                  </a:cubicBezTo>
                  <a:cubicBezTo>
                    <a:pt x="13251" y="64723"/>
                    <a:pt x="13224" y="64905"/>
                    <a:pt x="13224" y="65072"/>
                  </a:cubicBezTo>
                  <a:cubicBezTo>
                    <a:pt x="13042" y="65086"/>
                    <a:pt x="12917" y="65184"/>
                    <a:pt x="12875" y="65365"/>
                  </a:cubicBezTo>
                  <a:cubicBezTo>
                    <a:pt x="12470" y="66244"/>
                    <a:pt x="12554" y="67346"/>
                    <a:pt x="12428" y="68280"/>
                  </a:cubicBezTo>
                  <a:cubicBezTo>
                    <a:pt x="12289" y="69382"/>
                    <a:pt x="12122" y="70484"/>
                    <a:pt x="11857" y="71558"/>
                  </a:cubicBezTo>
                  <a:cubicBezTo>
                    <a:pt x="11438" y="73316"/>
                    <a:pt x="11480" y="74320"/>
                    <a:pt x="12414" y="75924"/>
                  </a:cubicBezTo>
                  <a:cubicBezTo>
                    <a:pt x="12805" y="76566"/>
                    <a:pt x="12749" y="77179"/>
                    <a:pt x="12945" y="77905"/>
                  </a:cubicBezTo>
                  <a:cubicBezTo>
                    <a:pt x="13014" y="78156"/>
                    <a:pt x="13084" y="78407"/>
                    <a:pt x="13168" y="78658"/>
                  </a:cubicBezTo>
                  <a:cubicBezTo>
                    <a:pt x="13028" y="78728"/>
                    <a:pt x="12958" y="78853"/>
                    <a:pt x="12917" y="78979"/>
                  </a:cubicBezTo>
                  <a:cubicBezTo>
                    <a:pt x="12847" y="79495"/>
                    <a:pt x="12875" y="79941"/>
                    <a:pt x="12986" y="80443"/>
                  </a:cubicBezTo>
                  <a:cubicBezTo>
                    <a:pt x="13126" y="80932"/>
                    <a:pt x="13405" y="81322"/>
                    <a:pt x="13600" y="81768"/>
                  </a:cubicBezTo>
                  <a:cubicBezTo>
                    <a:pt x="13809" y="82298"/>
                    <a:pt x="13740" y="82801"/>
                    <a:pt x="13726" y="83428"/>
                  </a:cubicBezTo>
                  <a:cubicBezTo>
                    <a:pt x="13684" y="84474"/>
                    <a:pt x="13684" y="85521"/>
                    <a:pt x="13684" y="86553"/>
                  </a:cubicBezTo>
                  <a:cubicBezTo>
                    <a:pt x="13684" y="88575"/>
                    <a:pt x="13684" y="90612"/>
                    <a:pt x="13740" y="92648"/>
                  </a:cubicBezTo>
                  <a:cubicBezTo>
                    <a:pt x="13851" y="97461"/>
                    <a:pt x="14158" y="102301"/>
                    <a:pt x="14897" y="107057"/>
                  </a:cubicBezTo>
                  <a:cubicBezTo>
                    <a:pt x="13712" y="106137"/>
                    <a:pt x="12149" y="106067"/>
                    <a:pt x="10922" y="105188"/>
                  </a:cubicBezTo>
                  <a:cubicBezTo>
                    <a:pt x="9611" y="104268"/>
                    <a:pt x="8509" y="103124"/>
                    <a:pt x="7519" y="101896"/>
                  </a:cubicBezTo>
                  <a:cubicBezTo>
                    <a:pt x="5440" y="99344"/>
                    <a:pt x="3683" y="96652"/>
                    <a:pt x="1032" y="94629"/>
                  </a:cubicBezTo>
                  <a:lnTo>
                    <a:pt x="1032" y="94629"/>
                  </a:lnTo>
                  <a:cubicBezTo>
                    <a:pt x="2860" y="96512"/>
                    <a:pt x="4380" y="98493"/>
                    <a:pt x="5900" y="100655"/>
                  </a:cubicBezTo>
                  <a:cubicBezTo>
                    <a:pt x="6486" y="101506"/>
                    <a:pt x="7379" y="102357"/>
                    <a:pt x="7867" y="103235"/>
                  </a:cubicBezTo>
                  <a:cubicBezTo>
                    <a:pt x="7993" y="103459"/>
                    <a:pt x="8076" y="103933"/>
                    <a:pt x="8300" y="104226"/>
                  </a:cubicBezTo>
                  <a:cubicBezTo>
                    <a:pt x="8690" y="104770"/>
                    <a:pt x="9151" y="105230"/>
                    <a:pt x="9667" y="105648"/>
                  </a:cubicBezTo>
                  <a:cubicBezTo>
                    <a:pt x="8104" y="105593"/>
                    <a:pt x="6640" y="105077"/>
                    <a:pt x="5091" y="105035"/>
                  </a:cubicBezTo>
                  <a:cubicBezTo>
                    <a:pt x="4964" y="105032"/>
                    <a:pt x="4837" y="105030"/>
                    <a:pt x="4710" y="105030"/>
                  </a:cubicBezTo>
                  <a:cubicBezTo>
                    <a:pt x="3135" y="105030"/>
                    <a:pt x="1562" y="105259"/>
                    <a:pt x="0" y="105439"/>
                  </a:cubicBezTo>
                  <a:cubicBezTo>
                    <a:pt x="197" y="105472"/>
                    <a:pt x="397" y="105484"/>
                    <a:pt x="598" y="105484"/>
                  </a:cubicBezTo>
                  <a:cubicBezTo>
                    <a:pt x="1136" y="105484"/>
                    <a:pt x="1684" y="105398"/>
                    <a:pt x="2225" y="105398"/>
                  </a:cubicBezTo>
                  <a:cubicBezTo>
                    <a:pt x="2339" y="105398"/>
                    <a:pt x="2453" y="105402"/>
                    <a:pt x="2567" y="105411"/>
                  </a:cubicBezTo>
                  <a:cubicBezTo>
                    <a:pt x="3153" y="105467"/>
                    <a:pt x="3766" y="105551"/>
                    <a:pt x="4408" y="105593"/>
                  </a:cubicBezTo>
                  <a:cubicBezTo>
                    <a:pt x="5245" y="105621"/>
                    <a:pt x="6054" y="105788"/>
                    <a:pt x="6835" y="106039"/>
                  </a:cubicBezTo>
                  <a:cubicBezTo>
                    <a:pt x="7658" y="106318"/>
                    <a:pt x="8160" y="106262"/>
                    <a:pt x="8997" y="106290"/>
                  </a:cubicBezTo>
                  <a:cubicBezTo>
                    <a:pt x="9611" y="106304"/>
                    <a:pt x="10169" y="106555"/>
                    <a:pt x="10615" y="106792"/>
                  </a:cubicBezTo>
                  <a:cubicBezTo>
                    <a:pt x="11173" y="107085"/>
                    <a:pt x="11661" y="107155"/>
                    <a:pt x="12247" y="107364"/>
                  </a:cubicBezTo>
                  <a:cubicBezTo>
                    <a:pt x="12847" y="107573"/>
                    <a:pt x="13461" y="107992"/>
                    <a:pt x="14033" y="108271"/>
                  </a:cubicBezTo>
                  <a:cubicBezTo>
                    <a:pt x="14270" y="108382"/>
                    <a:pt x="14995" y="108620"/>
                    <a:pt x="15176" y="108815"/>
                  </a:cubicBezTo>
                  <a:cubicBezTo>
                    <a:pt x="15358" y="109038"/>
                    <a:pt x="15358" y="109847"/>
                    <a:pt x="15427" y="110182"/>
                  </a:cubicBezTo>
                  <a:cubicBezTo>
                    <a:pt x="15623" y="111172"/>
                    <a:pt x="15832" y="112149"/>
                    <a:pt x="16083" y="113139"/>
                  </a:cubicBezTo>
                  <a:cubicBezTo>
                    <a:pt x="16515" y="114966"/>
                    <a:pt x="17031" y="116779"/>
                    <a:pt x="17631" y="118565"/>
                  </a:cubicBezTo>
                  <a:cubicBezTo>
                    <a:pt x="18845" y="122247"/>
                    <a:pt x="20491" y="125818"/>
                    <a:pt x="22750" y="128971"/>
                  </a:cubicBezTo>
                  <a:cubicBezTo>
                    <a:pt x="22304" y="129319"/>
                    <a:pt x="23364" y="130226"/>
                    <a:pt x="23573" y="130589"/>
                  </a:cubicBezTo>
                  <a:cubicBezTo>
                    <a:pt x="24062" y="131523"/>
                    <a:pt x="24410" y="132541"/>
                    <a:pt x="24912" y="133490"/>
                  </a:cubicBezTo>
                  <a:cubicBezTo>
                    <a:pt x="25959" y="135401"/>
                    <a:pt x="27144" y="137465"/>
                    <a:pt x="27730" y="139571"/>
                  </a:cubicBezTo>
                  <a:cubicBezTo>
                    <a:pt x="28330" y="141789"/>
                    <a:pt x="28427" y="143965"/>
                    <a:pt x="29432" y="146072"/>
                  </a:cubicBezTo>
                  <a:cubicBezTo>
                    <a:pt x="30562" y="148443"/>
                    <a:pt x="32263" y="150396"/>
                    <a:pt x="34160" y="152195"/>
                  </a:cubicBezTo>
                  <a:cubicBezTo>
                    <a:pt x="33547" y="151358"/>
                    <a:pt x="32821" y="150605"/>
                    <a:pt x="32194" y="149810"/>
                  </a:cubicBezTo>
                  <a:cubicBezTo>
                    <a:pt x="31636" y="149070"/>
                    <a:pt x="31385" y="148471"/>
                    <a:pt x="30952" y="147704"/>
                  </a:cubicBezTo>
                  <a:cubicBezTo>
                    <a:pt x="30450" y="146769"/>
                    <a:pt x="29934" y="145890"/>
                    <a:pt x="29627" y="144872"/>
                  </a:cubicBezTo>
                  <a:cubicBezTo>
                    <a:pt x="29278" y="143756"/>
                    <a:pt x="29237" y="142654"/>
                    <a:pt x="29069" y="141524"/>
                  </a:cubicBezTo>
                  <a:cubicBezTo>
                    <a:pt x="28860" y="140074"/>
                    <a:pt x="28176" y="138707"/>
                    <a:pt x="27814" y="137270"/>
                  </a:cubicBezTo>
                  <a:cubicBezTo>
                    <a:pt x="27618" y="136489"/>
                    <a:pt x="27660" y="135750"/>
                    <a:pt x="27284" y="134954"/>
                  </a:cubicBezTo>
                  <a:cubicBezTo>
                    <a:pt x="26907" y="134104"/>
                    <a:pt x="26279" y="133364"/>
                    <a:pt x="25791" y="132583"/>
                  </a:cubicBezTo>
                  <a:lnTo>
                    <a:pt x="25791" y="132583"/>
                  </a:lnTo>
                  <a:cubicBezTo>
                    <a:pt x="28818" y="135680"/>
                    <a:pt x="32584" y="137981"/>
                    <a:pt x="35541" y="141176"/>
                  </a:cubicBezTo>
                  <a:cubicBezTo>
                    <a:pt x="36211" y="141929"/>
                    <a:pt x="36880" y="142501"/>
                    <a:pt x="37006" y="143491"/>
                  </a:cubicBezTo>
                  <a:cubicBezTo>
                    <a:pt x="37104" y="144384"/>
                    <a:pt x="37257" y="145221"/>
                    <a:pt x="37522" y="146099"/>
                  </a:cubicBezTo>
                  <a:cubicBezTo>
                    <a:pt x="38150" y="148150"/>
                    <a:pt x="38987" y="150186"/>
                    <a:pt x="39977" y="152097"/>
                  </a:cubicBezTo>
                  <a:cubicBezTo>
                    <a:pt x="40995" y="154050"/>
                    <a:pt x="42348" y="155794"/>
                    <a:pt x="43380" y="157747"/>
                  </a:cubicBezTo>
                  <a:cubicBezTo>
                    <a:pt x="44329" y="159532"/>
                    <a:pt x="45277" y="161276"/>
                    <a:pt x="46812" y="162642"/>
                  </a:cubicBezTo>
                  <a:cubicBezTo>
                    <a:pt x="50048" y="165488"/>
                    <a:pt x="54344" y="166534"/>
                    <a:pt x="58180" y="168250"/>
                  </a:cubicBezTo>
                  <a:cubicBezTo>
                    <a:pt x="57203" y="167469"/>
                    <a:pt x="55976" y="166953"/>
                    <a:pt x="54860" y="166409"/>
                  </a:cubicBezTo>
                  <a:cubicBezTo>
                    <a:pt x="54302" y="166130"/>
                    <a:pt x="53716" y="165865"/>
                    <a:pt x="53144" y="165600"/>
                  </a:cubicBezTo>
                  <a:cubicBezTo>
                    <a:pt x="52600" y="165362"/>
                    <a:pt x="52656" y="165223"/>
                    <a:pt x="52238" y="164805"/>
                  </a:cubicBezTo>
                  <a:cubicBezTo>
                    <a:pt x="51345" y="163926"/>
                    <a:pt x="49936" y="163493"/>
                    <a:pt x="48932" y="162712"/>
                  </a:cubicBezTo>
                  <a:cubicBezTo>
                    <a:pt x="47858" y="161875"/>
                    <a:pt x="46951" y="160857"/>
                    <a:pt x="46365" y="159644"/>
                  </a:cubicBezTo>
                  <a:cubicBezTo>
                    <a:pt x="45891" y="158667"/>
                    <a:pt x="45654" y="157691"/>
                    <a:pt x="44971" y="156812"/>
                  </a:cubicBezTo>
                  <a:cubicBezTo>
                    <a:pt x="44357" y="156031"/>
                    <a:pt x="43450" y="155347"/>
                    <a:pt x="43046" y="154427"/>
                  </a:cubicBezTo>
                  <a:cubicBezTo>
                    <a:pt x="42809" y="153855"/>
                    <a:pt x="42557" y="153102"/>
                    <a:pt x="42390" y="152488"/>
                  </a:cubicBezTo>
                  <a:cubicBezTo>
                    <a:pt x="42306" y="152209"/>
                    <a:pt x="42265" y="152069"/>
                    <a:pt x="42265" y="151888"/>
                  </a:cubicBezTo>
                  <a:cubicBezTo>
                    <a:pt x="42265" y="151763"/>
                    <a:pt x="42348" y="151609"/>
                    <a:pt x="42348" y="151484"/>
                  </a:cubicBezTo>
                  <a:cubicBezTo>
                    <a:pt x="42404" y="150298"/>
                    <a:pt x="41776" y="148917"/>
                    <a:pt x="41079" y="147996"/>
                  </a:cubicBezTo>
                  <a:lnTo>
                    <a:pt x="41079" y="147996"/>
                  </a:lnTo>
                  <a:cubicBezTo>
                    <a:pt x="42488" y="149587"/>
                    <a:pt x="44078" y="151023"/>
                    <a:pt x="45696" y="152404"/>
                  </a:cubicBezTo>
                  <a:cubicBezTo>
                    <a:pt x="46449" y="153046"/>
                    <a:pt x="47481" y="153632"/>
                    <a:pt x="48137" y="154371"/>
                  </a:cubicBezTo>
                  <a:cubicBezTo>
                    <a:pt x="48374" y="154636"/>
                    <a:pt x="48416" y="155040"/>
                    <a:pt x="48653" y="155306"/>
                  </a:cubicBezTo>
                  <a:cubicBezTo>
                    <a:pt x="48904" y="155612"/>
                    <a:pt x="49364" y="155877"/>
                    <a:pt x="49699" y="156115"/>
                  </a:cubicBezTo>
                  <a:cubicBezTo>
                    <a:pt x="52252" y="158067"/>
                    <a:pt x="55028" y="159853"/>
                    <a:pt x="57943" y="161234"/>
                  </a:cubicBezTo>
                  <a:cubicBezTo>
                    <a:pt x="61765" y="163019"/>
                    <a:pt x="65907" y="163842"/>
                    <a:pt x="70092" y="164163"/>
                  </a:cubicBezTo>
                  <a:cubicBezTo>
                    <a:pt x="71138" y="164233"/>
                    <a:pt x="72129" y="164233"/>
                    <a:pt x="73147" y="164540"/>
                  </a:cubicBezTo>
                  <a:cubicBezTo>
                    <a:pt x="74109" y="164860"/>
                    <a:pt x="75044" y="165181"/>
                    <a:pt x="75992" y="165530"/>
                  </a:cubicBezTo>
                  <a:cubicBezTo>
                    <a:pt x="77833" y="166227"/>
                    <a:pt x="79563" y="166827"/>
                    <a:pt x="81251" y="167887"/>
                  </a:cubicBezTo>
                  <a:cubicBezTo>
                    <a:pt x="77875" y="167552"/>
                    <a:pt x="74500" y="167190"/>
                    <a:pt x="71124" y="166981"/>
                  </a:cubicBezTo>
                  <a:lnTo>
                    <a:pt x="71124" y="166981"/>
                  </a:lnTo>
                  <a:cubicBezTo>
                    <a:pt x="73035" y="167176"/>
                    <a:pt x="74946" y="167441"/>
                    <a:pt x="76843" y="167734"/>
                  </a:cubicBezTo>
                  <a:cubicBezTo>
                    <a:pt x="77778" y="167887"/>
                    <a:pt x="78726" y="168041"/>
                    <a:pt x="79689" y="168208"/>
                  </a:cubicBezTo>
                  <a:cubicBezTo>
                    <a:pt x="80567" y="168361"/>
                    <a:pt x="81669" y="168375"/>
                    <a:pt x="82506" y="168696"/>
                  </a:cubicBezTo>
                  <a:cubicBezTo>
                    <a:pt x="83985" y="169268"/>
                    <a:pt x="85352" y="170649"/>
                    <a:pt x="86677" y="171528"/>
                  </a:cubicBezTo>
                  <a:cubicBezTo>
                    <a:pt x="88072" y="172462"/>
                    <a:pt x="89620" y="173383"/>
                    <a:pt x="91336" y="173522"/>
                  </a:cubicBezTo>
                  <a:cubicBezTo>
                    <a:pt x="90025" y="173062"/>
                    <a:pt x="88504" y="172644"/>
                    <a:pt x="87444" y="171695"/>
                  </a:cubicBezTo>
                  <a:cubicBezTo>
                    <a:pt x="86426" y="170788"/>
                    <a:pt x="85310" y="169854"/>
                    <a:pt x="84194" y="169003"/>
                  </a:cubicBezTo>
                  <a:lnTo>
                    <a:pt x="84194" y="169003"/>
                  </a:lnTo>
                  <a:cubicBezTo>
                    <a:pt x="87793" y="169631"/>
                    <a:pt x="91405" y="170203"/>
                    <a:pt x="95046" y="170523"/>
                  </a:cubicBezTo>
                  <a:cubicBezTo>
                    <a:pt x="96804" y="170663"/>
                    <a:pt x="98561" y="170649"/>
                    <a:pt x="100333" y="170719"/>
                  </a:cubicBezTo>
                  <a:cubicBezTo>
                    <a:pt x="101337" y="170747"/>
                    <a:pt x="102048" y="171514"/>
                    <a:pt x="102843" y="172114"/>
                  </a:cubicBezTo>
                  <a:cubicBezTo>
                    <a:pt x="103708" y="172769"/>
                    <a:pt x="104587" y="173439"/>
                    <a:pt x="105494" y="174080"/>
                  </a:cubicBezTo>
                  <a:cubicBezTo>
                    <a:pt x="104168" y="173034"/>
                    <a:pt x="102885" y="171904"/>
                    <a:pt x="101616" y="170802"/>
                  </a:cubicBezTo>
                  <a:lnTo>
                    <a:pt x="101616" y="170802"/>
                  </a:lnTo>
                  <a:cubicBezTo>
                    <a:pt x="104601" y="171067"/>
                    <a:pt x="107321" y="172337"/>
                    <a:pt x="110264" y="172769"/>
                  </a:cubicBezTo>
                  <a:cubicBezTo>
                    <a:pt x="107795" y="173969"/>
                    <a:pt x="105089" y="174345"/>
                    <a:pt x="102425" y="174917"/>
                  </a:cubicBezTo>
                  <a:cubicBezTo>
                    <a:pt x="99454" y="175573"/>
                    <a:pt x="96469" y="176256"/>
                    <a:pt x="93428" y="176312"/>
                  </a:cubicBezTo>
                  <a:cubicBezTo>
                    <a:pt x="93866" y="176370"/>
                    <a:pt x="94311" y="176392"/>
                    <a:pt x="94757" y="176392"/>
                  </a:cubicBezTo>
                  <a:cubicBezTo>
                    <a:pt x="95391" y="176392"/>
                    <a:pt x="96028" y="176347"/>
                    <a:pt x="96650" y="176298"/>
                  </a:cubicBezTo>
                  <a:cubicBezTo>
                    <a:pt x="97682" y="176201"/>
                    <a:pt x="98659" y="176242"/>
                    <a:pt x="99649" y="176089"/>
                  </a:cubicBezTo>
                  <a:cubicBezTo>
                    <a:pt x="100904" y="175880"/>
                    <a:pt x="102146" y="175615"/>
                    <a:pt x="103415" y="175433"/>
                  </a:cubicBezTo>
                  <a:cubicBezTo>
                    <a:pt x="104587" y="175266"/>
                    <a:pt x="105814" y="175280"/>
                    <a:pt x="106958" y="174945"/>
                  </a:cubicBezTo>
                  <a:cubicBezTo>
                    <a:pt x="107809" y="174708"/>
                    <a:pt x="108534" y="174220"/>
                    <a:pt x="109357" y="173899"/>
                  </a:cubicBezTo>
                  <a:cubicBezTo>
                    <a:pt x="110320" y="173536"/>
                    <a:pt x="111296" y="173411"/>
                    <a:pt x="112259" y="173299"/>
                  </a:cubicBezTo>
                  <a:cubicBezTo>
                    <a:pt x="114518" y="173034"/>
                    <a:pt x="116834" y="173188"/>
                    <a:pt x="119121" y="172825"/>
                  </a:cubicBezTo>
                  <a:cubicBezTo>
                    <a:pt x="119554" y="172755"/>
                    <a:pt x="120070" y="172755"/>
                    <a:pt x="120460" y="172699"/>
                  </a:cubicBezTo>
                  <a:cubicBezTo>
                    <a:pt x="120767" y="172644"/>
                    <a:pt x="121018" y="172434"/>
                    <a:pt x="121479" y="172337"/>
                  </a:cubicBezTo>
                  <a:cubicBezTo>
                    <a:pt x="122860" y="171988"/>
                    <a:pt x="124199" y="171528"/>
                    <a:pt x="125524" y="170998"/>
                  </a:cubicBezTo>
                  <a:cubicBezTo>
                    <a:pt x="127686" y="170119"/>
                    <a:pt x="129778" y="169045"/>
                    <a:pt x="131717" y="167734"/>
                  </a:cubicBezTo>
                  <a:cubicBezTo>
                    <a:pt x="133949" y="166213"/>
                    <a:pt x="135916" y="164386"/>
                    <a:pt x="138036" y="162726"/>
                  </a:cubicBezTo>
                  <a:cubicBezTo>
                    <a:pt x="140226" y="161038"/>
                    <a:pt x="142681" y="159741"/>
                    <a:pt x="145108" y="158458"/>
                  </a:cubicBezTo>
                  <a:cubicBezTo>
                    <a:pt x="147577" y="157133"/>
                    <a:pt x="149962" y="155682"/>
                    <a:pt x="152389" y="154273"/>
                  </a:cubicBezTo>
                  <a:cubicBezTo>
                    <a:pt x="154676" y="152948"/>
                    <a:pt x="156378" y="151512"/>
                    <a:pt x="157871" y="149308"/>
                  </a:cubicBezTo>
                  <a:lnTo>
                    <a:pt x="157871" y="149308"/>
                  </a:lnTo>
                  <a:cubicBezTo>
                    <a:pt x="155597" y="155459"/>
                    <a:pt x="153268" y="161750"/>
                    <a:pt x="146781" y="164470"/>
                  </a:cubicBezTo>
                  <a:cubicBezTo>
                    <a:pt x="148274" y="164191"/>
                    <a:pt x="149711" y="163438"/>
                    <a:pt x="150938" y="162573"/>
                  </a:cubicBezTo>
                  <a:cubicBezTo>
                    <a:pt x="151482" y="162182"/>
                    <a:pt x="151942" y="161555"/>
                    <a:pt x="152473" y="161234"/>
                  </a:cubicBezTo>
                  <a:cubicBezTo>
                    <a:pt x="152584" y="161164"/>
                    <a:pt x="152961" y="161164"/>
                    <a:pt x="153156" y="161038"/>
                  </a:cubicBezTo>
                  <a:cubicBezTo>
                    <a:pt x="153505" y="160815"/>
                    <a:pt x="153798" y="160439"/>
                    <a:pt x="154063" y="160132"/>
                  </a:cubicBezTo>
                  <a:cubicBezTo>
                    <a:pt x="155220" y="158723"/>
                    <a:pt x="156099" y="157049"/>
                    <a:pt x="156978" y="155459"/>
                  </a:cubicBezTo>
                  <a:cubicBezTo>
                    <a:pt x="157745" y="154078"/>
                    <a:pt x="158749" y="152683"/>
                    <a:pt x="159168" y="151149"/>
                  </a:cubicBezTo>
                  <a:cubicBezTo>
                    <a:pt x="159489" y="150019"/>
                    <a:pt x="159335" y="148722"/>
                    <a:pt x="159712" y="147648"/>
                  </a:cubicBezTo>
                  <a:cubicBezTo>
                    <a:pt x="159963" y="146950"/>
                    <a:pt x="160479" y="146030"/>
                    <a:pt x="160842" y="145374"/>
                  </a:cubicBezTo>
                  <a:cubicBezTo>
                    <a:pt x="161121" y="144914"/>
                    <a:pt x="161637" y="144649"/>
                    <a:pt x="161985" y="144105"/>
                  </a:cubicBezTo>
                  <a:cubicBezTo>
                    <a:pt x="162404" y="143463"/>
                    <a:pt x="162697" y="142710"/>
                    <a:pt x="162906" y="141957"/>
                  </a:cubicBezTo>
                  <a:cubicBezTo>
                    <a:pt x="163060" y="141357"/>
                    <a:pt x="162976" y="140673"/>
                    <a:pt x="163101" y="140115"/>
                  </a:cubicBezTo>
                  <a:cubicBezTo>
                    <a:pt x="163450" y="138581"/>
                    <a:pt x="164594" y="137214"/>
                    <a:pt x="165640" y="136098"/>
                  </a:cubicBezTo>
                  <a:cubicBezTo>
                    <a:pt x="168011" y="133588"/>
                    <a:pt x="170494" y="131077"/>
                    <a:pt x="172377" y="128175"/>
                  </a:cubicBezTo>
                  <a:cubicBezTo>
                    <a:pt x="173354" y="126669"/>
                    <a:pt x="174707" y="125455"/>
                    <a:pt x="175836" y="124061"/>
                  </a:cubicBezTo>
                  <a:cubicBezTo>
                    <a:pt x="177022" y="122596"/>
                    <a:pt x="178138" y="121062"/>
                    <a:pt x="179003" y="119388"/>
                  </a:cubicBezTo>
                  <a:cubicBezTo>
                    <a:pt x="180426" y="116570"/>
                    <a:pt x="181527" y="112985"/>
                    <a:pt x="180161" y="109973"/>
                  </a:cubicBezTo>
                  <a:cubicBezTo>
                    <a:pt x="179393" y="108271"/>
                    <a:pt x="178110" y="106862"/>
                    <a:pt x="176869" y="105523"/>
                  </a:cubicBezTo>
                  <a:cubicBezTo>
                    <a:pt x="176590" y="105202"/>
                    <a:pt x="176380" y="105049"/>
                    <a:pt x="176297" y="104672"/>
                  </a:cubicBezTo>
                  <a:cubicBezTo>
                    <a:pt x="176213" y="104268"/>
                    <a:pt x="176353" y="103710"/>
                    <a:pt x="176366" y="103291"/>
                  </a:cubicBezTo>
                  <a:cubicBezTo>
                    <a:pt x="176394" y="102301"/>
                    <a:pt x="176436" y="101324"/>
                    <a:pt x="176450" y="100320"/>
                  </a:cubicBezTo>
                  <a:cubicBezTo>
                    <a:pt x="176464" y="98130"/>
                    <a:pt x="176422" y="95926"/>
                    <a:pt x="176297" y="93750"/>
                  </a:cubicBezTo>
                  <a:cubicBezTo>
                    <a:pt x="176185" y="91979"/>
                    <a:pt x="175613" y="89677"/>
                    <a:pt x="176171" y="88017"/>
                  </a:cubicBezTo>
                  <a:cubicBezTo>
                    <a:pt x="176771" y="86288"/>
                    <a:pt x="177022" y="84265"/>
                    <a:pt x="176924" y="82452"/>
                  </a:cubicBezTo>
                  <a:cubicBezTo>
                    <a:pt x="176910" y="80053"/>
                    <a:pt x="177747" y="78407"/>
                    <a:pt x="178654" y="76315"/>
                  </a:cubicBezTo>
                  <a:cubicBezTo>
                    <a:pt x="179923" y="73664"/>
                    <a:pt x="181458" y="71056"/>
                    <a:pt x="182071" y="68155"/>
                  </a:cubicBezTo>
                  <a:lnTo>
                    <a:pt x="182071" y="68155"/>
                  </a:lnTo>
                  <a:cubicBezTo>
                    <a:pt x="181318" y="69243"/>
                    <a:pt x="181067" y="70805"/>
                    <a:pt x="180202" y="71823"/>
                  </a:cubicBezTo>
                  <a:cubicBezTo>
                    <a:pt x="179895" y="72172"/>
                    <a:pt x="179435" y="72367"/>
                    <a:pt x="179100" y="72925"/>
                  </a:cubicBezTo>
                  <a:cubicBezTo>
                    <a:pt x="178668" y="73650"/>
                    <a:pt x="178250" y="74404"/>
                    <a:pt x="177775" y="75129"/>
                  </a:cubicBezTo>
                  <a:cubicBezTo>
                    <a:pt x="177008" y="76301"/>
                    <a:pt x="175669" y="77528"/>
                    <a:pt x="175599" y="78965"/>
                  </a:cubicBezTo>
                  <a:cubicBezTo>
                    <a:pt x="175557" y="79523"/>
                    <a:pt x="175753" y="80081"/>
                    <a:pt x="175725" y="80639"/>
                  </a:cubicBezTo>
                  <a:cubicBezTo>
                    <a:pt x="175683" y="81183"/>
                    <a:pt x="175446" y="81824"/>
                    <a:pt x="175237" y="82368"/>
                  </a:cubicBezTo>
                  <a:cubicBezTo>
                    <a:pt x="175133" y="82620"/>
                    <a:pt x="175124" y="82785"/>
                    <a:pt x="175094" y="82785"/>
                  </a:cubicBezTo>
                  <a:cubicBezTo>
                    <a:pt x="175068" y="82785"/>
                    <a:pt x="175026" y="82655"/>
                    <a:pt x="174888" y="82340"/>
                  </a:cubicBezTo>
                  <a:cubicBezTo>
                    <a:pt x="174748" y="82020"/>
                    <a:pt x="174693" y="81601"/>
                    <a:pt x="174609" y="81266"/>
                  </a:cubicBezTo>
                  <a:cubicBezTo>
                    <a:pt x="174428" y="80625"/>
                    <a:pt x="174260" y="79983"/>
                    <a:pt x="174093" y="79327"/>
                  </a:cubicBezTo>
                  <a:cubicBezTo>
                    <a:pt x="173674" y="77640"/>
                    <a:pt x="173368" y="75910"/>
                    <a:pt x="173172" y="74194"/>
                  </a:cubicBezTo>
                  <a:cubicBezTo>
                    <a:pt x="172865" y="71251"/>
                    <a:pt x="172559" y="68001"/>
                    <a:pt x="172907" y="65072"/>
                  </a:cubicBezTo>
                  <a:lnTo>
                    <a:pt x="172907" y="65072"/>
                  </a:lnTo>
                  <a:cubicBezTo>
                    <a:pt x="174163" y="67122"/>
                    <a:pt x="175348" y="69536"/>
                    <a:pt x="175181" y="72004"/>
                  </a:cubicBezTo>
                  <a:cubicBezTo>
                    <a:pt x="175376" y="70414"/>
                    <a:pt x="174930" y="68768"/>
                    <a:pt x="174358" y="67290"/>
                  </a:cubicBezTo>
                  <a:cubicBezTo>
                    <a:pt x="173884" y="66048"/>
                    <a:pt x="172935" y="64877"/>
                    <a:pt x="173033" y="63552"/>
                  </a:cubicBezTo>
                  <a:cubicBezTo>
                    <a:pt x="173228" y="61306"/>
                    <a:pt x="173716" y="59158"/>
                    <a:pt x="174009" y="56954"/>
                  </a:cubicBezTo>
                  <a:cubicBezTo>
                    <a:pt x="174414" y="54066"/>
                    <a:pt x="174023" y="51054"/>
                    <a:pt x="174539" y="48180"/>
                  </a:cubicBezTo>
                  <a:cubicBezTo>
                    <a:pt x="174790" y="46702"/>
                    <a:pt x="175278" y="45237"/>
                    <a:pt x="175613" y="43745"/>
                  </a:cubicBezTo>
                  <a:cubicBezTo>
                    <a:pt x="175948" y="42238"/>
                    <a:pt x="176255" y="40704"/>
                    <a:pt x="176813" y="39253"/>
                  </a:cubicBezTo>
                  <a:lnTo>
                    <a:pt x="176813" y="39253"/>
                  </a:lnTo>
                  <a:cubicBezTo>
                    <a:pt x="176241" y="40104"/>
                    <a:pt x="176101" y="41108"/>
                    <a:pt x="175697" y="42043"/>
                  </a:cubicBezTo>
                  <a:cubicBezTo>
                    <a:pt x="175599" y="42280"/>
                    <a:pt x="175376" y="42489"/>
                    <a:pt x="175265" y="42810"/>
                  </a:cubicBezTo>
                  <a:cubicBezTo>
                    <a:pt x="175097" y="43326"/>
                    <a:pt x="175000" y="43870"/>
                    <a:pt x="174846" y="44400"/>
                  </a:cubicBezTo>
                  <a:cubicBezTo>
                    <a:pt x="174581" y="45209"/>
                    <a:pt x="174190" y="45962"/>
                    <a:pt x="173912" y="46771"/>
                  </a:cubicBezTo>
                  <a:cubicBezTo>
                    <a:pt x="173647" y="47566"/>
                    <a:pt x="173953" y="48403"/>
                    <a:pt x="173702" y="49184"/>
                  </a:cubicBezTo>
                  <a:cubicBezTo>
                    <a:pt x="173158" y="46395"/>
                    <a:pt x="172182" y="43884"/>
                    <a:pt x="170536" y="41555"/>
                  </a:cubicBezTo>
                  <a:cubicBezTo>
                    <a:pt x="168695" y="38932"/>
                    <a:pt x="166351" y="36700"/>
                    <a:pt x="164594" y="34022"/>
                  </a:cubicBezTo>
                  <a:lnTo>
                    <a:pt x="164594" y="34022"/>
                  </a:lnTo>
                  <a:cubicBezTo>
                    <a:pt x="164943" y="34957"/>
                    <a:pt x="165514" y="35850"/>
                    <a:pt x="166072" y="36673"/>
                  </a:cubicBezTo>
                  <a:cubicBezTo>
                    <a:pt x="166672" y="37537"/>
                    <a:pt x="167690" y="38458"/>
                    <a:pt x="168123" y="39406"/>
                  </a:cubicBezTo>
                  <a:cubicBezTo>
                    <a:pt x="168262" y="39699"/>
                    <a:pt x="168262" y="40160"/>
                    <a:pt x="168486" y="40536"/>
                  </a:cubicBezTo>
                  <a:cubicBezTo>
                    <a:pt x="168764" y="41025"/>
                    <a:pt x="169113" y="41457"/>
                    <a:pt x="169420" y="41931"/>
                  </a:cubicBezTo>
                  <a:cubicBezTo>
                    <a:pt x="170173" y="43033"/>
                    <a:pt x="170787" y="44233"/>
                    <a:pt x="171178" y="45502"/>
                  </a:cubicBezTo>
                  <a:cubicBezTo>
                    <a:pt x="171833" y="47552"/>
                    <a:pt x="171694" y="49673"/>
                    <a:pt x="172391" y="51723"/>
                  </a:cubicBezTo>
                  <a:cubicBezTo>
                    <a:pt x="172559" y="52211"/>
                    <a:pt x="172865" y="52909"/>
                    <a:pt x="172824" y="53439"/>
                  </a:cubicBezTo>
                  <a:cubicBezTo>
                    <a:pt x="172796" y="53843"/>
                    <a:pt x="172600" y="54401"/>
                    <a:pt x="172517" y="54820"/>
                  </a:cubicBezTo>
                  <a:cubicBezTo>
                    <a:pt x="172419" y="55224"/>
                    <a:pt x="172335" y="55782"/>
                    <a:pt x="172168" y="56145"/>
                  </a:cubicBezTo>
                  <a:cubicBezTo>
                    <a:pt x="171931" y="56605"/>
                    <a:pt x="171540" y="56828"/>
                    <a:pt x="171233" y="57344"/>
                  </a:cubicBezTo>
                  <a:cubicBezTo>
                    <a:pt x="169950" y="52476"/>
                    <a:pt x="167983" y="48013"/>
                    <a:pt x="165487" y="43675"/>
                  </a:cubicBezTo>
                  <a:cubicBezTo>
                    <a:pt x="164245" y="41527"/>
                    <a:pt x="162906" y="39434"/>
                    <a:pt x="161121" y="37677"/>
                  </a:cubicBezTo>
                  <a:cubicBezTo>
                    <a:pt x="160005" y="36561"/>
                    <a:pt x="158652" y="35724"/>
                    <a:pt x="157494" y="34664"/>
                  </a:cubicBezTo>
                  <a:cubicBezTo>
                    <a:pt x="157246" y="34445"/>
                    <a:pt x="156669" y="33917"/>
                    <a:pt x="156185" y="33345"/>
                  </a:cubicBezTo>
                  <a:lnTo>
                    <a:pt x="156185" y="33345"/>
                  </a:lnTo>
                  <a:cubicBezTo>
                    <a:pt x="157225" y="34896"/>
                    <a:pt x="158873" y="36010"/>
                    <a:pt x="160242" y="37272"/>
                  </a:cubicBezTo>
                  <a:cubicBezTo>
                    <a:pt x="161790" y="38723"/>
                    <a:pt x="163046" y="40606"/>
                    <a:pt x="164147" y="42419"/>
                  </a:cubicBezTo>
                  <a:cubicBezTo>
                    <a:pt x="167049" y="47287"/>
                    <a:pt x="168709" y="52560"/>
                    <a:pt x="169322" y="58181"/>
                  </a:cubicBezTo>
                  <a:cubicBezTo>
                    <a:pt x="167188" y="54485"/>
                    <a:pt x="165403" y="50607"/>
                    <a:pt x="163617" y="46716"/>
                  </a:cubicBezTo>
                  <a:cubicBezTo>
                    <a:pt x="162794" y="44916"/>
                    <a:pt x="162069" y="42963"/>
                    <a:pt x="160939" y="41345"/>
                  </a:cubicBezTo>
                  <a:cubicBezTo>
                    <a:pt x="159726" y="39616"/>
                    <a:pt x="158150" y="38235"/>
                    <a:pt x="156476" y="36979"/>
                  </a:cubicBezTo>
                  <a:cubicBezTo>
                    <a:pt x="153644" y="34873"/>
                    <a:pt x="150548" y="33144"/>
                    <a:pt x="147995" y="30689"/>
                  </a:cubicBezTo>
                  <a:cubicBezTo>
                    <a:pt x="144996" y="27801"/>
                    <a:pt x="142611" y="24342"/>
                    <a:pt x="139361" y="21706"/>
                  </a:cubicBezTo>
                  <a:cubicBezTo>
                    <a:pt x="137589" y="20255"/>
                    <a:pt x="135664" y="19055"/>
                    <a:pt x="133558" y="18135"/>
                  </a:cubicBezTo>
                  <a:cubicBezTo>
                    <a:pt x="133622" y="18134"/>
                    <a:pt x="133685" y="18134"/>
                    <a:pt x="133748" y="18134"/>
                  </a:cubicBezTo>
                  <a:cubicBezTo>
                    <a:pt x="137914" y="18134"/>
                    <a:pt x="141705" y="19040"/>
                    <a:pt x="145470" y="20799"/>
                  </a:cubicBezTo>
                  <a:cubicBezTo>
                    <a:pt x="149111" y="22529"/>
                    <a:pt x="152612" y="24663"/>
                    <a:pt x="156573" y="25611"/>
                  </a:cubicBezTo>
                  <a:cubicBezTo>
                    <a:pt x="154565" y="24774"/>
                    <a:pt x="152612" y="23965"/>
                    <a:pt x="150715" y="22919"/>
                  </a:cubicBezTo>
                  <a:cubicBezTo>
                    <a:pt x="149055" y="22013"/>
                    <a:pt x="146949" y="21120"/>
                    <a:pt x="145568" y="19976"/>
                  </a:cubicBezTo>
                  <a:cubicBezTo>
                    <a:pt x="142346" y="17312"/>
                    <a:pt x="137241" y="16866"/>
                    <a:pt x="133223" y="16670"/>
                  </a:cubicBezTo>
                  <a:cubicBezTo>
                    <a:pt x="132108" y="16614"/>
                    <a:pt x="130950" y="16670"/>
                    <a:pt x="129834" y="16517"/>
                  </a:cubicBezTo>
                  <a:cubicBezTo>
                    <a:pt x="128718" y="16349"/>
                    <a:pt x="127602" y="15791"/>
                    <a:pt x="126528" y="15429"/>
                  </a:cubicBezTo>
                  <a:cubicBezTo>
                    <a:pt x="124408" y="14704"/>
                    <a:pt x="122232" y="14048"/>
                    <a:pt x="120140" y="13225"/>
                  </a:cubicBezTo>
                  <a:cubicBezTo>
                    <a:pt x="118563" y="12597"/>
                    <a:pt x="117224" y="11621"/>
                    <a:pt x="115718" y="10868"/>
                  </a:cubicBezTo>
                  <a:cubicBezTo>
                    <a:pt x="113835" y="9919"/>
                    <a:pt x="111840" y="9194"/>
                    <a:pt x="109790" y="8664"/>
                  </a:cubicBezTo>
                  <a:cubicBezTo>
                    <a:pt x="112203" y="7785"/>
                    <a:pt x="114979" y="8008"/>
                    <a:pt x="117503" y="7827"/>
                  </a:cubicBezTo>
                  <a:cubicBezTo>
                    <a:pt x="120181" y="7646"/>
                    <a:pt x="122860" y="7436"/>
                    <a:pt x="125538" y="7115"/>
                  </a:cubicBezTo>
                  <a:cubicBezTo>
                    <a:pt x="125138" y="7037"/>
                    <a:pt x="124730" y="7012"/>
                    <a:pt x="124319" y="7012"/>
                  </a:cubicBezTo>
                  <a:cubicBezTo>
                    <a:pt x="123561" y="7012"/>
                    <a:pt x="122790" y="7098"/>
                    <a:pt x="122033" y="7098"/>
                  </a:cubicBezTo>
                  <a:cubicBezTo>
                    <a:pt x="121667" y="7098"/>
                    <a:pt x="121305" y="7078"/>
                    <a:pt x="120949" y="7018"/>
                  </a:cubicBezTo>
                  <a:cubicBezTo>
                    <a:pt x="120403" y="6922"/>
                    <a:pt x="119884" y="6627"/>
                    <a:pt x="119183" y="6627"/>
                  </a:cubicBezTo>
                  <a:cubicBezTo>
                    <a:pt x="119167" y="6627"/>
                    <a:pt x="119151" y="6627"/>
                    <a:pt x="119135" y="6627"/>
                  </a:cubicBezTo>
                  <a:cubicBezTo>
                    <a:pt x="118618" y="6636"/>
                    <a:pt x="118101" y="6649"/>
                    <a:pt x="117584" y="6649"/>
                  </a:cubicBezTo>
                  <a:cubicBezTo>
                    <a:pt x="117250" y="6649"/>
                    <a:pt x="116917" y="6644"/>
                    <a:pt x="116583" y="6627"/>
                  </a:cubicBezTo>
                  <a:cubicBezTo>
                    <a:pt x="115371" y="6568"/>
                    <a:pt x="114058" y="6215"/>
                    <a:pt x="112834" y="6215"/>
                  </a:cubicBezTo>
                  <a:cubicBezTo>
                    <a:pt x="112621" y="6215"/>
                    <a:pt x="112410" y="6226"/>
                    <a:pt x="112203" y="6251"/>
                  </a:cubicBezTo>
                  <a:cubicBezTo>
                    <a:pt x="111045" y="6362"/>
                    <a:pt x="110236" y="7297"/>
                    <a:pt x="109162" y="7520"/>
                  </a:cubicBezTo>
                  <a:cubicBezTo>
                    <a:pt x="108749" y="7608"/>
                    <a:pt x="107820" y="7807"/>
                    <a:pt x="107321" y="7807"/>
                  </a:cubicBezTo>
                  <a:cubicBezTo>
                    <a:pt x="107264" y="7807"/>
                    <a:pt x="107212" y="7805"/>
                    <a:pt x="107167" y="7799"/>
                  </a:cubicBezTo>
                  <a:cubicBezTo>
                    <a:pt x="107070" y="7785"/>
                    <a:pt x="106749" y="7506"/>
                    <a:pt x="106568" y="7450"/>
                  </a:cubicBezTo>
                  <a:cubicBezTo>
                    <a:pt x="106432" y="7407"/>
                    <a:pt x="106281" y="7391"/>
                    <a:pt x="106127" y="7391"/>
                  </a:cubicBezTo>
                  <a:cubicBezTo>
                    <a:pt x="105886" y="7391"/>
                    <a:pt x="105637" y="7430"/>
                    <a:pt x="105424" y="7464"/>
                  </a:cubicBezTo>
                  <a:cubicBezTo>
                    <a:pt x="105005" y="7534"/>
                    <a:pt x="104629" y="7757"/>
                    <a:pt x="104238" y="7827"/>
                  </a:cubicBezTo>
                  <a:cubicBezTo>
                    <a:pt x="104147" y="7843"/>
                    <a:pt x="104041" y="7848"/>
                    <a:pt x="103930" y="7848"/>
                  </a:cubicBezTo>
                  <a:cubicBezTo>
                    <a:pt x="103651" y="7848"/>
                    <a:pt x="103334" y="7813"/>
                    <a:pt x="103094" y="7813"/>
                  </a:cubicBezTo>
                  <a:cubicBezTo>
                    <a:pt x="102216" y="7813"/>
                    <a:pt x="101323" y="7869"/>
                    <a:pt x="100444" y="7952"/>
                  </a:cubicBezTo>
                  <a:cubicBezTo>
                    <a:pt x="100137" y="7990"/>
                    <a:pt x="99880" y="8008"/>
                    <a:pt x="99602" y="8008"/>
                  </a:cubicBezTo>
                  <a:cubicBezTo>
                    <a:pt x="99463" y="8008"/>
                    <a:pt x="99319" y="8004"/>
                    <a:pt x="99161" y="7994"/>
                  </a:cubicBezTo>
                  <a:cubicBezTo>
                    <a:pt x="98899" y="7961"/>
                    <a:pt x="98509" y="7835"/>
                    <a:pt x="98211" y="7835"/>
                  </a:cubicBezTo>
                  <a:cubicBezTo>
                    <a:pt x="98128" y="7835"/>
                    <a:pt x="98053" y="7844"/>
                    <a:pt x="97989" y="7869"/>
                  </a:cubicBezTo>
                  <a:cubicBezTo>
                    <a:pt x="97906" y="7897"/>
                    <a:pt x="97961" y="8245"/>
                    <a:pt x="97892" y="8287"/>
                  </a:cubicBezTo>
                  <a:cubicBezTo>
                    <a:pt x="97724" y="8357"/>
                    <a:pt x="97473" y="8357"/>
                    <a:pt x="97306" y="8371"/>
                  </a:cubicBezTo>
                  <a:cubicBezTo>
                    <a:pt x="95757" y="8636"/>
                    <a:pt x="94223" y="8901"/>
                    <a:pt x="92675" y="9152"/>
                  </a:cubicBezTo>
                  <a:cubicBezTo>
                    <a:pt x="95465" y="7311"/>
                    <a:pt x="97613" y="4758"/>
                    <a:pt x="100430" y="2973"/>
                  </a:cubicBezTo>
                  <a:cubicBezTo>
                    <a:pt x="102442" y="1701"/>
                    <a:pt x="104719" y="274"/>
                    <a:pt x="107079" y="274"/>
                  </a:cubicBezTo>
                  <a:cubicBezTo>
                    <a:pt x="107878" y="274"/>
                    <a:pt x="108686" y="437"/>
                    <a:pt x="109497" y="825"/>
                  </a:cubicBezTo>
                  <a:cubicBezTo>
                    <a:pt x="108693" y="200"/>
                    <a:pt x="107606" y="1"/>
                    <a:pt x="10653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54"/>
            <p:cNvSpPr/>
            <p:nvPr/>
          </p:nvSpPr>
          <p:spPr>
            <a:xfrm>
              <a:off x="1519800" y="2511725"/>
              <a:ext cx="469750" cy="482650"/>
            </a:xfrm>
            <a:custGeom>
              <a:avLst/>
              <a:gdLst/>
              <a:ahLst/>
              <a:cxnLst/>
              <a:rect l="l" t="t" r="r" b="b"/>
              <a:pathLst>
                <a:path w="18790" h="19306" extrusionOk="0">
                  <a:moveTo>
                    <a:pt x="12540" y="629"/>
                  </a:moveTo>
                  <a:cubicBezTo>
                    <a:pt x="12498" y="615"/>
                    <a:pt x="12471" y="629"/>
                    <a:pt x="12429" y="643"/>
                  </a:cubicBezTo>
                  <a:lnTo>
                    <a:pt x="11355" y="1201"/>
                  </a:lnTo>
                  <a:cubicBezTo>
                    <a:pt x="11173" y="1298"/>
                    <a:pt x="10964" y="1242"/>
                    <a:pt x="10866" y="1061"/>
                  </a:cubicBezTo>
                  <a:lnTo>
                    <a:pt x="10267" y="126"/>
                  </a:lnTo>
                  <a:cubicBezTo>
                    <a:pt x="10239" y="71"/>
                    <a:pt x="10183" y="43"/>
                    <a:pt x="10127" y="15"/>
                  </a:cubicBezTo>
                  <a:cubicBezTo>
                    <a:pt x="10099" y="1"/>
                    <a:pt x="10043" y="1"/>
                    <a:pt x="10002" y="15"/>
                  </a:cubicBezTo>
                  <a:cubicBezTo>
                    <a:pt x="8788" y="419"/>
                    <a:pt x="7686" y="1717"/>
                    <a:pt x="7254" y="3404"/>
                  </a:cubicBezTo>
                  <a:cubicBezTo>
                    <a:pt x="7100" y="4032"/>
                    <a:pt x="7045" y="4646"/>
                    <a:pt x="7072" y="5218"/>
                  </a:cubicBezTo>
                  <a:cubicBezTo>
                    <a:pt x="6710" y="4799"/>
                    <a:pt x="6277" y="4395"/>
                    <a:pt x="5747" y="4088"/>
                  </a:cubicBezTo>
                  <a:cubicBezTo>
                    <a:pt x="4255" y="3139"/>
                    <a:pt x="2595" y="2930"/>
                    <a:pt x="1423" y="3488"/>
                  </a:cubicBezTo>
                  <a:cubicBezTo>
                    <a:pt x="1409" y="3502"/>
                    <a:pt x="1381" y="3530"/>
                    <a:pt x="1354" y="3544"/>
                  </a:cubicBezTo>
                  <a:cubicBezTo>
                    <a:pt x="1340" y="3572"/>
                    <a:pt x="1326" y="3614"/>
                    <a:pt x="1340" y="3642"/>
                  </a:cubicBezTo>
                  <a:lnTo>
                    <a:pt x="1535" y="4855"/>
                  </a:lnTo>
                  <a:cubicBezTo>
                    <a:pt x="1563" y="5036"/>
                    <a:pt x="1451" y="5218"/>
                    <a:pt x="1256" y="5274"/>
                  </a:cubicBezTo>
                  <a:lnTo>
                    <a:pt x="168" y="5553"/>
                  </a:lnTo>
                  <a:cubicBezTo>
                    <a:pt x="126" y="5566"/>
                    <a:pt x="70" y="5594"/>
                    <a:pt x="28" y="5650"/>
                  </a:cubicBezTo>
                  <a:cubicBezTo>
                    <a:pt x="14" y="5692"/>
                    <a:pt x="0" y="5734"/>
                    <a:pt x="0" y="5776"/>
                  </a:cubicBezTo>
                  <a:cubicBezTo>
                    <a:pt x="0" y="7059"/>
                    <a:pt x="893" y="8510"/>
                    <a:pt x="2372" y="9430"/>
                  </a:cubicBezTo>
                  <a:cubicBezTo>
                    <a:pt x="2916" y="9779"/>
                    <a:pt x="3488" y="10016"/>
                    <a:pt x="4046" y="10169"/>
                  </a:cubicBezTo>
                  <a:cubicBezTo>
                    <a:pt x="3543" y="10379"/>
                    <a:pt x="3027" y="10672"/>
                    <a:pt x="2567" y="11076"/>
                  </a:cubicBezTo>
                  <a:cubicBezTo>
                    <a:pt x="1200" y="12206"/>
                    <a:pt x="503" y="13726"/>
                    <a:pt x="656" y="15010"/>
                  </a:cubicBezTo>
                  <a:cubicBezTo>
                    <a:pt x="656" y="15052"/>
                    <a:pt x="670" y="15065"/>
                    <a:pt x="698" y="15079"/>
                  </a:cubicBezTo>
                  <a:cubicBezTo>
                    <a:pt x="712" y="15121"/>
                    <a:pt x="754" y="15135"/>
                    <a:pt x="782" y="15135"/>
                  </a:cubicBezTo>
                  <a:lnTo>
                    <a:pt x="1981" y="15330"/>
                  </a:lnTo>
                  <a:cubicBezTo>
                    <a:pt x="2176" y="15358"/>
                    <a:pt x="2316" y="15540"/>
                    <a:pt x="2302" y="15735"/>
                  </a:cubicBezTo>
                  <a:lnTo>
                    <a:pt x="2232" y="16851"/>
                  </a:lnTo>
                  <a:cubicBezTo>
                    <a:pt x="2232" y="16893"/>
                    <a:pt x="2246" y="16962"/>
                    <a:pt x="2288" y="17004"/>
                  </a:cubicBezTo>
                  <a:cubicBezTo>
                    <a:pt x="2316" y="17032"/>
                    <a:pt x="2358" y="17060"/>
                    <a:pt x="2386" y="17074"/>
                  </a:cubicBezTo>
                  <a:cubicBezTo>
                    <a:pt x="3599" y="17451"/>
                    <a:pt x="5259" y="17074"/>
                    <a:pt x="6612" y="15958"/>
                  </a:cubicBezTo>
                  <a:cubicBezTo>
                    <a:pt x="7086" y="15540"/>
                    <a:pt x="7519" y="15079"/>
                    <a:pt x="7812" y="14591"/>
                  </a:cubicBezTo>
                  <a:cubicBezTo>
                    <a:pt x="7840" y="15149"/>
                    <a:pt x="7979" y="15735"/>
                    <a:pt x="8216" y="16293"/>
                  </a:cubicBezTo>
                  <a:cubicBezTo>
                    <a:pt x="8858" y="17925"/>
                    <a:pt x="10099" y="19083"/>
                    <a:pt x="11369" y="19306"/>
                  </a:cubicBezTo>
                  <a:lnTo>
                    <a:pt x="11452" y="19306"/>
                  </a:lnTo>
                  <a:cubicBezTo>
                    <a:pt x="11480" y="19292"/>
                    <a:pt x="11522" y="19264"/>
                    <a:pt x="11522" y="19236"/>
                  </a:cubicBezTo>
                  <a:lnTo>
                    <a:pt x="12080" y="18148"/>
                  </a:lnTo>
                  <a:cubicBezTo>
                    <a:pt x="12164" y="17981"/>
                    <a:pt x="12373" y="17911"/>
                    <a:pt x="12554" y="17981"/>
                  </a:cubicBezTo>
                  <a:lnTo>
                    <a:pt x="13572" y="18399"/>
                  </a:lnTo>
                  <a:cubicBezTo>
                    <a:pt x="13628" y="18413"/>
                    <a:pt x="13698" y="18413"/>
                    <a:pt x="13754" y="18399"/>
                  </a:cubicBezTo>
                  <a:lnTo>
                    <a:pt x="13754" y="18399"/>
                  </a:lnTo>
                  <a:cubicBezTo>
                    <a:pt x="13782" y="18385"/>
                    <a:pt x="13824" y="18357"/>
                    <a:pt x="13851" y="18329"/>
                  </a:cubicBezTo>
                  <a:cubicBezTo>
                    <a:pt x="14605" y="17283"/>
                    <a:pt x="14744" y="15609"/>
                    <a:pt x="14103" y="13964"/>
                  </a:cubicBezTo>
                  <a:cubicBezTo>
                    <a:pt x="13851" y="13378"/>
                    <a:pt x="13545" y="12834"/>
                    <a:pt x="13182" y="12401"/>
                  </a:cubicBezTo>
                  <a:cubicBezTo>
                    <a:pt x="13712" y="12541"/>
                    <a:pt x="14312" y="12597"/>
                    <a:pt x="14926" y="12541"/>
                  </a:cubicBezTo>
                  <a:cubicBezTo>
                    <a:pt x="16683" y="12429"/>
                    <a:pt x="18148" y="11592"/>
                    <a:pt x="18775" y="10462"/>
                  </a:cubicBezTo>
                  <a:cubicBezTo>
                    <a:pt x="18789" y="10448"/>
                    <a:pt x="18789" y="10407"/>
                    <a:pt x="18789" y="10379"/>
                  </a:cubicBezTo>
                  <a:cubicBezTo>
                    <a:pt x="18789" y="10337"/>
                    <a:pt x="18775" y="10309"/>
                    <a:pt x="18761" y="10267"/>
                  </a:cubicBezTo>
                  <a:lnTo>
                    <a:pt x="17897" y="9416"/>
                  </a:lnTo>
                  <a:cubicBezTo>
                    <a:pt x="17757" y="9277"/>
                    <a:pt x="17757" y="9068"/>
                    <a:pt x="17883" y="8914"/>
                  </a:cubicBezTo>
                  <a:lnTo>
                    <a:pt x="18594" y="8063"/>
                  </a:lnTo>
                  <a:cubicBezTo>
                    <a:pt x="18636" y="8007"/>
                    <a:pt x="18650" y="7952"/>
                    <a:pt x="18650" y="7896"/>
                  </a:cubicBezTo>
                  <a:cubicBezTo>
                    <a:pt x="18650" y="7868"/>
                    <a:pt x="18636" y="7812"/>
                    <a:pt x="18622" y="7784"/>
                  </a:cubicBezTo>
                  <a:cubicBezTo>
                    <a:pt x="17855" y="6738"/>
                    <a:pt x="16292" y="6083"/>
                    <a:pt x="14549" y="6194"/>
                  </a:cubicBezTo>
                  <a:cubicBezTo>
                    <a:pt x="13907" y="6222"/>
                    <a:pt x="13321" y="6362"/>
                    <a:pt x="12777" y="6599"/>
                  </a:cubicBezTo>
                  <a:cubicBezTo>
                    <a:pt x="13070" y="6124"/>
                    <a:pt x="13294" y="5580"/>
                    <a:pt x="13461" y="4995"/>
                  </a:cubicBezTo>
                  <a:cubicBezTo>
                    <a:pt x="13893" y="3279"/>
                    <a:pt x="13559" y="1619"/>
                    <a:pt x="12666" y="684"/>
                  </a:cubicBezTo>
                  <a:cubicBezTo>
                    <a:pt x="12582" y="643"/>
                    <a:pt x="12568" y="643"/>
                    <a:pt x="12540" y="6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54"/>
            <p:cNvSpPr/>
            <p:nvPr/>
          </p:nvSpPr>
          <p:spPr>
            <a:xfrm>
              <a:off x="1684400" y="2701775"/>
              <a:ext cx="110900" cy="113025"/>
            </a:xfrm>
            <a:custGeom>
              <a:avLst/>
              <a:gdLst/>
              <a:ahLst/>
              <a:cxnLst/>
              <a:rect l="l" t="t" r="r" b="b"/>
              <a:pathLst>
                <a:path w="4436" h="4521" extrusionOk="0">
                  <a:moveTo>
                    <a:pt x="1451" y="1"/>
                  </a:moveTo>
                  <a:cubicBezTo>
                    <a:pt x="1451" y="531"/>
                    <a:pt x="1325" y="1019"/>
                    <a:pt x="1046" y="1452"/>
                  </a:cubicBezTo>
                  <a:cubicBezTo>
                    <a:pt x="809" y="1856"/>
                    <a:pt x="447" y="2163"/>
                    <a:pt x="0" y="2386"/>
                  </a:cubicBezTo>
                  <a:cubicBezTo>
                    <a:pt x="488" y="2554"/>
                    <a:pt x="935" y="2833"/>
                    <a:pt x="1256" y="3223"/>
                  </a:cubicBezTo>
                  <a:cubicBezTo>
                    <a:pt x="1576" y="3600"/>
                    <a:pt x="1772" y="4032"/>
                    <a:pt x="1841" y="4520"/>
                  </a:cubicBezTo>
                  <a:cubicBezTo>
                    <a:pt x="2148" y="4102"/>
                    <a:pt x="2553" y="3767"/>
                    <a:pt x="3027" y="3572"/>
                  </a:cubicBezTo>
                  <a:cubicBezTo>
                    <a:pt x="3339" y="3445"/>
                    <a:pt x="3665" y="3386"/>
                    <a:pt x="3999" y="3386"/>
                  </a:cubicBezTo>
                  <a:cubicBezTo>
                    <a:pt x="4143" y="3386"/>
                    <a:pt x="4289" y="3397"/>
                    <a:pt x="4436" y="3418"/>
                  </a:cubicBezTo>
                  <a:cubicBezTo>
                    <a:pt x="4143" y="3000"/>
                    <a:pt x="3948" y="2526"/>
                    <a:pt x="3906" y="2010"/>
                  </a:cubicBezTo>
                  <a:cubicBezTo>
                    <a:pt x="3878" y="1535"/>
                    <a:pt x="3976" y="1061"/>
                    <a:pt x="4171" y="643"/>
                  </a:cubicBezTo>
                  <a:lnTo>
                    <a:pt x="4171" y="643"/>
                  </a:lnTo>
                  <a:cubicBezTo>
                    <a:pt x="3893" y="746"/>
                    <a:pt x="3611" y="795"/>
                    <a:pt x="3327" y="795"/>
                  </a:cubicBezTo>
                  <a:cubicBezTo>
                    <a:pt x="3112" y="795"/>
                    <a:pt x="2895" y="766"/>
                    <a:pt x="2678" y="712"/>
                  </a:cubicBezTo>
                  <a:cubicBezTo>
                    <a:pt x="2218" y="601"/>
                    <a:pt x="1800" y="350"/>
                    <a:pt x="14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54"/>
            <p:cNvSpPr/>
            <p:nvPr/>
          </p:nvSpPr>
          <p:spPr>
            <a:xfrm>
              <a:off x="1694500" y="2688175"/>
              <a:ext cx="32450" cy="39450"/>
            </a:xfrm>
            <a:custGeom>
              <a:avLst/>
              <a:gdLst/>
              <a:ahLst/>
              <a:cxnLst/>
              <a:rect l="l" t="t" r="r" b="b"/>
              <a:pathLst>
                <a:path w="1298" h="1578" extrusionOk="0">
                  <a:moveTo>
                    <a:pt x="70" y="1"/>
                  </a:moveTo>
                  <a:cubicBezTo>
                    <a:pt x="43" y="1"/>
                    <a:pt x="15" y="1"/>
                    <a:pt x="1" y="43"/>
                  </a:cubicBezTo>
                  <a:cubicBezTo>
                    <a:pt x="1" y="71"/>
                    <a:pt x="1" y="99"/>
                    <a:pt x="43" y="113"/>
                  </a:cubicBezTo>
                  <a:cubicBezTo>
                    <a:pt x="1033" y="475"/>
                    <a:pt x="1186" y="1507"/>
                    <a:pt x="1186" y="1521"/>
                  </a:cubicBezTo>
                  <a:cubicBezTo>
                    <a:pt x="1186" y="1563"/>
                    <a:pt x="1200" y="1577"/>
                    <a:pt x="1242" y="1577"/>
                  </a:cubicBezTo>
                  <a:cubicBezTo>
                    <a:pt x="1256" y="1577"/>
                    <a:pt x="1270" y="1577"/>
                    <a:pt x="1270" y="1563"/>
                  </a:cubicBezTo>
                  <a:cubicBezTo>
                    <a:pt x="1298" y="1563"/>
                    <a:pt x="1298" y="1535"/>
                    <a:pt x="1298" y="1507"/>
                  </a:cubicBezTo>
                  <a:cubicBezTo>
                    <a:pt x="1298" y="1493"/>
                    <a:pt x="1131" y="392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54"/>
            <p:cNvSpPr/>
            <p:nvPr/>
          </p:nvSpPr>
          <p:spPr>
            <a:xfrm>
              <a:off x="1689625" y="26833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54"/>
            <p:cNvSpPr/>
            <p:nvPr/>
          </p:nvSpPr>
          <p:spPr>
            <a:xfrm>
              <a:off x="1740200" y="2669800"/>
              <a:ext cx="25125" cy="54475"/>
            </a:xfrm>
            <a:custGeom>
              <a:avLst/>
              <a:gdLst/>
              <a:ahLst/>
              <a:cxnLst/>
              <a:rect l="l" t="t" r="r" b="b"/>
              <a:pathLst>
                <a:path w="1005" h="2179" extrusionOk="0">
                  <a:moveTo>
                    <a:pt x="58" y="0"/>
                  </a:moveTo>
                  <a:cubicBezTo>
                    <a:pt x="45" y="0"/>
                    <a:pt x="35" y="4"/>
                    <a:pt x="28" y="11"/>
                  </a:cubicBezTo>
                  <a:cubicBezTo>
                    <a:pt x="0" y="25"/>
                    <a:pt x="0" y="66"/>
                    <a:pt x="28" y="80"/>
                  </a:cubicBezTo>
                  <a:cubicBezTo>
                    <a:pt x="893" y="1071"/>
                    <a:pt x="265" y="2061"/>
                    <a:pt x="237" y="2103"/>
                  </a:cubicBezTo>
                  <a:cubicBezTo>
                    <a:pt x="209" y="2117"/>
                    <a:pt x="237" y="2159"/>
                    <a:pt x="251" y="2173"/>
                  </a:cubicBezTo>
                  <a:cubicBezTo>
                    <a:pt x="255" y="2177"/>
                    <a:pt x="262" y="2178"/>
                    <a:pt x="269" y="2178"/>
                  </a:cubicBezTo>
                  <a:cubicBezTo>
                    <a:pt x="287" y="2178"/>
                    <a:pt x="311" y="2169"/>
                    <a:pt x="321" y="2159"/>
                  </a:cubicBezTo>
                  <a:cubicBezTo>
                    <a:pt x="349" y="2075"/>
                    <a:pt x="1004" y="1015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54"/>
            <p:cNvSpPr/>
            <p:nvPr/>
          </p:nvSpPr>
          <p:spPr>
            <a:xfrm>
              <a:off x="1734600" y="2663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54"/>
            <p:cNvSpPr/>
            <p:nvPr/>
          </p:nvSpPr>
          <p:spPr>
            <a:xfrm>
              <a:off x="1720300" y="26857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54"/>
            <p:cNvSpPr/>
            <p:nvPr/>
          </p:nvSpPr>
          <p:spPr>
            <a:xfrm>
              <a:off x="1725900" y="2691525"/>
              <a:ext cx="16750" cy="31000"/>
            </a:xfrm>
            <a:custGeom>
              <a:avLst/>
              <a:gdLst/>
              <a:ahLst/>
              <a:cxnLst/>
              <a:rect l="l" t="t" r="r" b="b"/>
              <a:pathLst>
                <a:path w="670" h="1240" extrusionOk="0">
                  <a:moveTo>
                    <a:pt x="70" y="1"/>
                  </a:moveTo>
                  <a:cubicBezTo>
                    <a:pt x="55" y="1"/>
                    <a:pt x="34" y="14"/>
                    <a:pt x="14" y="34"/>
                  </a:cubicBezTo>
                  <a:cubicBezTo>
                    <a:pt x="0" y="48"/>
                    <a:pt x="14" y="76"/>
                    <a:pt x="42" y="104"/>
                  </a:cubicBezTo>
                  <a:cubicBezTo>
                    <a:pt x="544" y="397"/>
                    <a:pt x="405" y="1178"/>
                    <a:pt x="405" y="1178"/>
                  </a:cubicBezTo>
                  <a:cubicBezTo>
                    <a:pt x="391" y="1192"/>
                    <a:pt x="405" y="1234"/>
                    <a:pt x="433" y="1234"/>
                  </a:cubicBezTo>
                  <a:cubicBezTo>
                    <a:pt x="440" y="1238"/>
                    <a:pt x="446" y="1239"/>
                    <a:pt x="452" y="1239"/>
                  </a:cubicBezTo>
                  <a:cubicBezTo>
                    <a:pt x="468" y="1239"/>
                    <a:pt x="478" y="1226"/>
                    <a:pt x="488" y="1206"/>
                  </a:cubicBezTo>
                  <a:lnTo>
                    <a:pt x="502" y="1192"/>
                  </a:lnTo>
                  <a:cubicBezTo>
                    <a:pt x="502" y="1164"/>
                    <a:pt x="670" y="327"/>
                    <a:pt x="84" y="6"/>
                  </a:cubicBezTo>
                  <a:cubicBezTo>
                    <a:pt x="80" y="3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54"/>
            <p:cNvSpPr/>
            <p:nvPr/>
          </p:nvSpPr>
          <p:spPr>
            <a:xfrm>
              <a:off x="1758675" y="2684000"/>
              <a:ext cx="24075" cy="44600"/>
            </a:xfrm>
            <a:custGeom>
              <a:avLst/>
              <a:gdLst/>
              <a:ahLst/>
              <a:cxnLst/>
              <a:rect l="l" t="t" r="r" b="b"/>
              <a:pathLst>
                <a:path w="963" h="1784" extrusionOk="0">
                  <a:moveTo>
                    <a:pt x="865" y="1"/>
                  </a:moveTo>
                  <a:cubicBezTo>
                    <a:pt x="837" y="1"/>
                    <a:pt x="823" y="15"/>
                    <a:pt x="823" y="56"/>
                  </a:cubicBezTo>
                  <a:cubicBezTo>
                    <a:pt x="921" y="1116"/>
                    <a:pt x="56" y="1688"/>
                    <a:pt x="28" y="1688"/>
                  </a:cubicBezTo>
                  <a:cubicBezTo>
                    <a:pt x="14" y="1702"/>
                    <a:pt x="0" y="1744"/>
                    <a:pt x="14" y="1758"/>
                  </a:cubicBezTo>
                  <a:cubicBezTo>
                    <a:pt x="24" y="1768"/>
                    <a:pt x="47" y="1784"/>
                    <a:pt x="65" y="1784"/>
                  </a:cubicBezTo>
                  <a:cubicBezTo>
                    <a:pt x="73" y="1784"/>
                    <a:pt x="80" y="1781"/>
                    <a:pt x="84" y="1772"/>
                  </a:cubicBezTo>
                  <a:cubicBezTo>
                    <a:pt x="98" y="1772"/>
                    <a:pt x="405" y="1563"/>
                    <a:pt x="642" y="1186"/>
                  </a:cubicBezTo>
                  <a:cubicBezTo>
                    <a:pt x="823" y="907"/>
                    <a:pt x="963" y="503"/>
                    <a:pt x="921" y="56"/>
                  </a:cubicBezTo>
                  <a:cubicBezTo>
                    <a:pt x="921" y="15"/>
                    <a:pt x="907" y="1"/>
                    <a:pt x="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54"/>
            <p:cNvSpPr/>
            <p:nvPr/>
          </p:nvSpPr>
          <p:spPr>
            <a:xfrm>
              <a:off x="1773325" y="26791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54"/>
            <p:cNvSpPr/>
            <p:nvPr/>
          </p:nvSpPr>
          <p:spPr>
            <a:xfrm>
              <a:off x="1770875" y="2716775"/>
              <a:ext cx="47450" cy="29850"/>
            </a:xfrm>
            <a:custGeom>
              <a:avLst/>
              <a:gdLst/>
              <a:ahLst/>
              <a:cxnLst/>
              <a:rect l="l" t="t" r="r" b="b"/>
              <a:pathLst>
                <a:path w="1898" h="1194" extrusionOk="0">
                  <a:moveTo>
                    <a:pt x="1856" y="1"/>
                  </a:moveTo>
                  <a:cubicBezTo>
                    <a:pt x="1828" y="1"/>
                    <a:pt x="1814" y="15"/>
                    <a:pt x="1786" y="29"/>
                  </a:cubicBezTo>
                  <a:cubicBezTo>
                    <a:pt x="1375" y="984"/>
                    <a:pt x="548" y="1081"/>
                    <a:pt x="200" y="1081"/>
                  </a:cubicBezTo>
                  <a:cubicBezTo>
                    <a:pt x="111" y="1081"/>
                    <a:pt x="54" y="1075"/>
                    <a:pt x="42" y="1075"/>
                  </a:cubicBezTo>
                  <a:cubicBezTo>
                    <a:pt x="28" y="1075"/>
                    <a:pt x="0" y="1089"/>
                    <a:pt x="0" y="1131"/>
                  </a:cubicBezTo>
                  <a:cubicBezTo>
                    <a:pt x="0" y="1145"/>
                    <a:pt x="14" y="1186"/>
                    <a:pt x="42" y="1186"/>
                  </a:cubicBezTo>
                  <a:cubicBezTo>
                    <a:pt x="49" y="1186"/>
                    <a:pt x="108" y="1193"/>
                    <a:pt x="203" y="1193"/>
                  </a:cubicBezTo>
                  <a:cubicBezTo>
                    <a:pt x="530" y="1193"/>
                    <a:pt x="1282" y="1110"/>
                    <a:pt x="1758" y="363"/>
                  </a:cubicBezTo>
                  <a:cubicBezTo>
                    <a:pt x="1828" y="280"/>
                    <a:pt x="1870" y="182"/>
                    <a:pt x="1898" y="70"/>
                  </a:cubicBezTo>
                  <a:cubicBezTo>
                    <a:pt x="1898" y="29"/>
                    <a:pt x="1898" y="15"/>
                    <a:pt x="18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54"/>
            <p:cNvSpPr/>
            <p:nvPr/>
          </p:nvSpPr>
          <p:spPr>
            <a:xfrm>
              <a:off x="1810625" y="2711200"/>
              <a:ext cx="13975" cy="14325"/>
            </a:xfrm>
            <a:custGeom>
              <a:avLst/>
              <a:gdLst/>
              <a:ahLst/>
              <a:cxnLst/>
              <a:rect l="l" t="t" r="r" b="b"/>
              <a:pathLst>
                <a:path w="559" h="573" extrusionOk="0">
                  <a:moveTo>
                    <a:pt x="280" y="1"/>
                  </a:moveTo>
                  <a:cubicBezTo>
                    <a:pt x="112" y="1"/>
                    <a:pt x="1" y="126"/>
                    <a:pt x="1" y="293"/>
                  </a:cubicBezTo>
                  <a:cubicBezTo>
                    <a:pt x="1" y="447"/>
                    <a:pt x="112" y="572"/>
                    <a:pt x="280" y="572"/>
                  </a:cubicBezTo>
                  <a:cubicBezTo>
                    <a:pt x="433" y="572"/>
                    <a:pt x="559" y="447"/>
                    <a:pt x="559" y="293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54"/>
            <p:cNvSpPr/>
            <p:nvPr/>
          </p:nvSpPr>
          <p:spPr>
            <a:xfrm>
              <a:off x="1784475" y="27080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12" y="0"/>
                    <a:pt x="0" y="112"/>
                    <a:pt x="0" y="279"/>
                  </a:cubicBezTo>
                  <a:cubicBezTo>
                    <a:pt x="0" y="432"/>
                    <a:pt x="112" y="558"/>
                    <a:pt x="279" y="558"/>
                  </a:cubicBezTo>
                  <a:cubicBezTo>
                    <a:pt x="433" y="558"/>
                    <a:pt x="558" y="432"/>
                    <a:pt x="558" y="279"/>
                  </a:cubicBezTo>
                  <a:cubicBezTo>
                    <a:pt x="558" y="112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54"/>
            <p:cNvSpPr/>
            <p:nvPr/>
          </p:nvSpPr>
          <p:spPr>
            <a:xfrm>
              <a:off x="1768775" y="2713650"/>
              <a:ext cx="23750" cy="23375"/>
            </a:xfrm>
            <a:custGeom>
              <a:avLst/>
              <a:gdLst/>
              <a:ahLst/>
              <a:cxnLst/>
              <a:rect l="l" t="t" r="r" b="b"/>
              <a:pathLst>
                <a:path w="950" h="935" extrusionOk="0">
                  <a:moveTo>
                    <a:pt x="894" y="0"/>
                  </a:moveTo>
                  <a:cubicBezTo>
                    <a:pt x="880" y="0"/>
                    <a:pt x="852" y="14"/>
                    <a:pt x="852" y="42"/>
                  </a:cubicBezTo>
                  <a:cubicBezTo>
                    <a:pt x="796" y="628"/>
                    <a:pt x="29" y="837"/>
                    <a:pt x="29" y="837"/>
                  </a:cubicBezTo>
                  <a:cubicBezTo>
                    <a:pt x="15" y="851"/>
                    <a:pt x="1" y="865"/>
                    <a:pt x="1" y="907"/>
                  </a:cubicBezTo>
                  <a:cubicBezTo>
                    <a:pt x="15" y="921"/>
                    <a:pt x="29" y="935"/>
                    <a:pt x="71" y="935"/>
                  </a:cubicBezTo>
                  <a:cubicBezTo>
                    <a:pt x="84" y="921"/>
                    <a:pt x="587" y="795"/>
                    <a:pt x="838" y="419"/>
                  </a:cubicBezTo>
                  <a:cubicBezTo>
                    <a:pt x="907" y="307"/>
                    <a:pt x="949" y="195"/>
                    <a:pt x="949" y="42"/>
                  </a:cubicBezTo>
                  <a:cubicBezTo>
                    <a:pt x="949" y="28"/>
                    <a:pt x="935" y="0"/>
                    <a:pt x="8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54"/>
            <p:cNvSpPr/>
            <p:nvPr/>
          </p:nvSpPr>
          <p:spPr>
            <a:xfrm>
              <a:off x="1772625" y="2757800"/>
              <a:ext cx="49525" cy="9050"/>
            </a:xfrm>
            <a:custGeom>
              <a:avLst/>
              <a:gdLst/>
              <a:ahLst/>
              <a:cxnLst/>
              <a:rect l="l" t="t" r="r" b="b"/>
              <a:pathLst>
                <a:path w="1981" h="362" extrusionOk="0">
                  <a:moveTo>
                    <a:pt x="68" y="0"/>
                  </a:moveTo>
                  <a:cubicBezTo>
                    <a:pt x="50" y="0"/>
                    <a:pt x="24" y="13"/>
                    <a:pt x="14" y="34"/>
                  </a:cubicBezTo>
                  <a:cubicBezTo>
                    <a:pt x="0" y="48"/>
                    <a:pt x="14" y="75"/>
                    <a:pt x="28" y="103"/>
                  </a:cubicBezTo>
                  <a:cubicBezTo>
                    <a:pt x="47" y="103"/>
                    <a:pt x="475" y="362"/>
                    <a:pt x="1051" y="362"/>
                  </a:cubicBezTo>
                  <a:cubicBezTo>
                    <a:pt x="1331" y="362"/>
                    <a:pt x="1647" y="300"/>
                    <a:pt x="1967" y="117"/>
                  </a:cubicBezTo>
                  <a:lnTo>
                    <a:pt x="1981" y="103"/>
                  </a:lnTo>
                  <a:lnTo>
                    <a:pt x="1981" y="48"/>
                  </a:lnTo>
                  <a:cubicBezTo>
                    <a:pt x="1971" y="38"/>
                    <a:pt x="1955" y="22"/>
                    <a:pt x="1937" y="22"/>
                  </a:cubicBezTo>
                  <a:cubicBezTo>
                    <a:pt x="1928" y="22"/>
                    <a:pt x="1920" y="25"/>
                    <a:pt x="1911" y="34"/>
                  </a:cubicBezTo>
                  <a:cubicBezTo>
                    <a:pt x="1615" y="204"/>
                    <a:pt x="1321" y="262"/>
                    <a:pt x="1059" y="262"/>
                  </a:cubicBezTo>
                  <a:cubicBezTo>
                    <a:pt x="507" y="262"/>
                    <a:pt x="93" y="6"/>
                    <a:pt x="84" y="6"/>
                  </a:cubicBezTo>
                  <a:cubicBezTo>
                    <a:pt x="80" y="2"/>
                    <a:pt x="74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54"/>
            <p:cNvSpPr/>
            <p:nvPr/>
          </p:nvSpPr>
          <p:spPr>
            <a:xfrm>
              <a:off x="1813075" y="27530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7"/>
                    <a:pt x="126" y="558"/>
                    <a:pt x="279" y="558"/>
                  </a:cubicBezTo>
                  <a:cubicBezTo>
                    <a:pt x="433" y="558"/>
                    <a:pt x="558" y="447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54"/>
            <p:cNvSpPr/>
            <p:nvPr/>
          </p:nvSpPr>
          <p:spPr>
            <a:xfrm>
              <a:off x="1680200" y="27188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54"/>
            <p:cNvSpPr/>
            <p:nvPr/>
          </p:nvSpPr>
          <p:spPr>
            <a:xfrm>
              <a:off x="1685100" y="2723275"/>
              <a:ext cx="31400" cy="14550"/>
            </a:xfrm>
            <a:custGeom>
              <a:avLst/>
              <a:gdLst/>
              <a:ahLst/>
              <a:cxnLst/>
              <a:rect l="l" t="t" r="r" b="b"/>
              <a:pathLst>
                <a:path w="1256" h="582" extrusionOk="0">
                  <a:moveTo>
                    <a:pt x="308" y="1"/>
                  </a:moveTo>
                  <a:cubicBezTo>
                    <a:pt x="222" y="1"/>
                    <a:pt x="133" y="15"/>
                    <a:pt x="42" y="48"/>
                  </a:cubicBezTo>
                  <a:cubicBezTo>
                    <a:pt x="14" y="62"/>
                    <a:pt x="0" y="76"/>
                    <a:pt x="14" y="117"/>
                  </a:cubicBezTo>
                  <a:cubicBezTo>
                    <a:pt x="25" y="149"/>
                    <a:pt x="35" y="164"/>
                    <a:pt x="57" y="164"/>
                  </a:cubicBezTo>
                  <a:cubicBezTo>
                    <a:pt x="65" y="164"/>
                    <a:pt x="73" y="163"/>
                    <a:pt x="84" y="159"/>
                  </a:cubicBezTo>
                  <a:cubicBezTo>
                    <a:pt x="170" y="125"/>
                    <a:pt x="254" y="110"/>
                    <a:pt x="336" y="110"/>
                  </a:cubicBezTo>
                  <a:cubicBezTo>
                    <a:pt x="784" y="110"/>
                    <a:pt x="1144" y="550"/>
                    <a:pt x="1144" y="550"/>
                  </a:cubicBezTo>
                  <a:cubicBezTo>
                    <a:pt x="1151" y="571"/>
                    <a:pt x="1165" y="581"/>
                    <a:pt x="1181" y="581"/>
                  </a:cubicBezTo>
                  <a:cubicBezTo>
                    <a:pt x="1196" y="581"/>
                    <a:pt x="1214" y="571"/>
                    <a:pt x="1228" y="550"/>
                  </a:cubicBezTo>
                  <a:cubicBezTo>
                    <a:pt x="1256" y="536"/>
                    <a:pt x="1256" y="522"/>
                    <a:pt x="1214" y="480"/>
                  </a:cubicBezTo>
                  <a:cubicBezTo>
                    <a:pt x="1202" y="468"/>
                    <a:pt x="805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54"/>
            <p:cNvSpPr/>
            <p:nvPr/>
          </p:nvSpPr>
          <p:spPr>
            <a:xfrm>
              <a:off x="1661375" y="2740225"/>
              <a:ext cx="48850" cy="15600"/>
            </a:xfrm>
            <a:custGeom>
              <a:avLst/>
              <a:gdLst/>
              <a:ahLst/>
              <a:cxnLst/>
              <a:rect l="l" t="t" r="r" b="b"/>
              <a:pathLst>
                <a:path w="1954" h="624" extrusionOk="0">
                  <a:moveTo>
                    <a:pt x="49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39"/>
                    <a:pt x="1" y="67"/>
                    <a:pt x="15" y="81"/>
                  </a:cubicBezTo>
                  <a:cubicBezTo>
                    <a:pt x="465" y="524"/>
                    <a:pt x="982" y="624"/>
                    <a:pt x="1360" y="624"/>
                  </a:cubicBezTo>
                  <a:cubicBezTo>
                    <a:pt x="1673" y="624"/>
                    <a:pt x="1891" y="555"/>
                    <a:pt x="1898" y="555"/>
                  </a:cubicBezTo>
                  <a:cubicBezTo>
                    <a:pt x="1926" y="555"/>
                    <a:pt x="1939" y="555"/>
                    <a:pt x="1939" y="541"/>
                  </a:cubicBezTo>
                  <a:cubicBezTo>
                    <a:pt x="1953" y="527"/>
                    <a:pt x="1953" y="499"/>
                    <a:pt x="1939" y="485"/>
                  </a:cubicBezTo>
                  <a:cubicBezTo>
                    <a:pt x="1926" y="458"/>
                    <a:pt x="1898" y="458"/>
                    <a:pt x="1870" y="458"/>
                  </a:cubicBezTo>
                  <a:cubicBezTo>
                    <a:pt x="1863" y="458"/>
                    <a:pt x="1658" y="519"/>
                    <a:pt x="1363" y="519"/>
                  </a:cubicBezTo>
                  <a:cubicBezTo>
                    <a:pt x="1002" y="519"/>
                    <a:pt x="507" y="426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54"/>
            <p:cNvSpPr/>
            <p:nvPr/>
          </p:nvSpPr>
          <p:spPr>
            <a:xfrm>
              <a:off x="1656850" y="27352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47" y="558"/>
                    <a:pt x="558" y="432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54"/>
            <p:cNvSpPr/>
            <p:nvPr/>
          </p:nvSpPr>
          <p:spPr>
            <a:xfrm>
              <a:off x="1663475" y="2772775"/>
              <a:ext cx="52325" cy="21950"/>
            </a:xfrm>
            <a:custGeom>
              <a:avLst/>
              <a:gdLst/>
              <a:ahLst/>
              <a:cxnLst/>
              <a:rect l="l" t="t" r="r" b="b"/>
              <a:pathLst>
                <a:path w="2093" h="878" extrusionOk="0">
                  <a:moveTo>
                    <a:pt x="2061" y="1"/>
                  </a:moveTo>
                  <a:cubicBezTo>
                    <a:pt x="2043" y="1"/>
                    <a:pt x="2019" y="11"/>
                    <a:pt x="2009" y="20"/>
                  </a:cubicBezTo>
                  <a:cubicBezTo>
                    <a:pt x="1997" y="32"/>
                    <a:pt x="1541" y="781"/>
                    <a:pt x="624" y="781"/>
                  </a:cubicBezTo>
                  <a:cubicBezTo>
                    <a:pt x="463" y="781"/>
                    <a:pt x="287" y="758"/>
                    <a:pt x="98" y="704"/>
                  </a:cubicBezTo>
                  <a:cubicBezTo>
                    <a:pt x="87" y="700"/>
                    <a:pt x="77" y="698"/>
                    <a:pt x="68" y="698"/>
                  </a:cubicBezTo>
                  <a:cubicBezTo>
                    <a:pt x="43" y="698"/>
                    <a:pt x="28" y="711"/>
                    <a:pt x="28" y="732"/>
                  </a:cubicBezTo>
                  <a:cubicBezTo>
                    <a:pt x="0" y="774"/>
                    <a:pt x="28" y="802"/>
                    <a:pt x="56" y="802"/>
                  </a:cubicBezTo>
                  <a:cubicBezTo>
                    <a:pt x="249" y="855"/>
                    <a:pt x="429" y="878"/>
                    <a:pt x="595" y="878"/>
                  </a:cubicBezTo>
                  <a:cubicBezTo>
                    <a:pt x="1554" y="878"/>
                    <a:pt x="2055" y="112"/>
                    <a:pt x="2079" y="76"/>
                  </a:cubicBezTo>
                  <a:cubicBezTo>
                    <a:pt x="2093" y="34"/>
                    <a:pt x="2093" y="20"/>
                    <a:pt x="2079" y="6"/>
                  </a:cubicBezTo>
                  <a:cubicBezTo>
                    <a:pt x="2075" y="2"/>
                    <a:pt x="2068" y="1"/>
                    <a:pt x="20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54"/>
            <p:cNvSpPr/>
            <p:nvPr/>
          </p:nvSpPr>
          <p:spPr>
            <a:xfrm>
              <a:off x="1658250" y="2784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2" y="559"/>
                    <a:pt x="558" y="447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54"/>
            <p:cNvSpPr/>
            <p:nvPr/>
          </p:nvSpPr>
          <p:spPr>
            <a:xfrm>
              <a:off x="1672200" y="2761775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6"/>
                    <a:pt x="126" y="558"/>
                    <a:pt x="279" y="558"/>
                  </a:cubicBezTo>
                  <a:cubicBezTo>
                    <a:pt x="432" y="558"/>
                    <a:pt x="558" y="446"/>
                    <a:pt x="558" y="279"/>
                  </a:cubicBezTo>
                  <a:cubicBezTo>
                    <a:pt x="558" y="126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54"/>
            <p:cNvSpPr/>
            <p:nvPr/>
          </p:nvSpPr>
          <p:spPr>
            <a:xfrm>
              <a:off x="1677425" y="2764675"/>
              <a:ext cx="32800" cy="9250"/>
            </a:xfrm>
            <a:custGeom>
              <a:avLst/>
              <a:gdLst/>
              <a:ahLst/>
              <a:cxnLst/>
              <a:rect l="l" t="t" r="r" b="b"/>
              <a:pathLst>
                <a:path w="1312" h="370" extrusionOk="0">
                  <a:moveTo>
                    <a:pt x="1255" y="0"/>
                  </a:moveTo>
                  <a:cubicBezTo>
                    <a:pt x="1244" y="0"/>
                    <a:pt x="1234" y="4"/>
                    <a:pt x="1228" y="10"/>
                  </a:cubicBezTo>
                  <a:cubicBezTo>
                    <a:pt x="1218" y="10"/>
                    <a:pt x="862" y="257"/>
                    <a:pt x="492" y="257"/>
                  </a:cubicBezTo>
                  <a:cubicBezTo>
                    <a:pt x="357" y="257"/>
                    <a:pt x="221" y="224"/>
                    <a:pt x="98" y="135"/>
                  </a:cubicBezTo>
                  <a:cubicBezTo>
                    <a:pt x="90" y="131"/>
                    <a:pt x="82" y="129"/>
                    <a:pt x="74" y="129"/>
                  </a:cubicBezTo>
                  <a:cubicBezTo>
                    <a:pt x="55" y="129"/>
                    <a:pt x="38" y="139"/>
                    <a:pt x="28" y="149"/>
                  </a:cubicBezTo>
                  <a:cubicBezTo>
                    <a:pt x="0" y="177"/>
                    <a:pt x="28" y="205"/>
                    <a:pt x="42" y="219"/>
                  </a:cubicBezTo>
                  <a:cubicBezTo>
                    <a:pt x="188" y="329"/>
                    <a:pt x="348" y="369"/>
                    <a:pt x="504" y="369"/>
                  </a:cubicBezTo>
                  <a:cubicBezTo>
                    <a:pt x="900" y="369"/>
                    <a:pt x="1267" y="109"/>
                    <a:pt x="1297" y="79"/>
                  </a:cubicBezTo>
                  <a:cubicBezTo>
                    <a:pt x="1311" y="65"/>
                    <a:pt x="1311" y="24"/>
                    <a:pt x="1297" y="24"/>
                  </a:cubicBezTo>
                  <a:cubicBezTo>
                    <a:pt x="1289" y="7"/>
                    <a:pt x="1272" y="0"/>
                    <a:pt x="12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54"/>
            <p:cNvSpPr/>
            <p:nvPr/>
          </p:nvSpPr>
          <p:spPr>
            <a:xfrm>
              <a:off x="1692775" y="2782350"/>
              <a:ext cx="32800" cy="39550"/>
            </a:xfrm>
            <a:custGeom>
              <a:avLst/>
              <a:gdLst/>
              <a:ahLst/>
              <a:cxnLst/>
              <a:rect l="l" t="t" r="r" b="b"/>
              <a:pathLst>
                <a:path w="1312" h="1582" extrusionOk="0">
                  <a:moveTo>
                    <a:pt x="1255" y="0"/>
                  </a:moveTo>
                  <a:cubicBezTo>
                    <a:pt x="1241" y="0"/>
                    <a:pt x="1200" y="14"/>
                    <a:pt x="1200" y="56"/>
                  </a:cubicBezTo>
                  <a:cubicBezTo>
                    <a:pt x="1200" y="56"/>
                    <a:pt x="1046" y="1102"/>
                    <a:pt x="56" y="1465"/>
                  </a:cubicBezTo>
                  <a:cubicBezTo>
                    <a:pt x="14" y="1479"/>
                    <a:pt x="0" y="1507"/>
                    <a:pt x="14" y="1534"/>
                  </a:cubicBezTo>
                  <a:cubicBezTo>
                    <a:pt x="35" y="1566"/>
                    <a:pt x="48" y="1582"/>
                    <a:pt x="65" y="1582"/>
                  </a:cubicBezTo>
                  <a:cubicBezTo>
                    <a:pt x="71" y="1582"/>
                    <a:pt x="77" y="1580"/>
                    <a:pt x="84" y="1576"/>
                  </a:cubicBezTo>
                  <a:cubicBezTo>
                    <a:pt x="544" y="1395"/>
                    <a:pt x="837" y="1102"/>
                    <a:pt x="1018" y="823"/>
                  </a:cubicBezTo>
                  <a:cubicBezTo>
                    <a:pt x="1255" y="446"/>
                    <a:pt x="1311" y="70"/>
                    <a:pt x="1311" y="56"/>
                  </a:cubicBezTo>
                  <a:cubicBezTo>
                    <a:pt x="1311" y="42"/>
                    <a:pt x="1297" y="0"/>
                    <a:pt x="12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54"/>
            <p:cNvSpPr/>
            <p:nvPr/>
          </p:nvSpPr>
          <p:spPr>
            <a:xfrm>
              <a:off x="1688925" y="28130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54"/>
            <p:cNvSpPr/>
            <p:nvPr/>
          </p:nvSpPr>
          <p:spPr>
            <a:xfrm>
              <a:off x="1739500" y="2786050"/>
              <a:ext cx="22325" cy="54800"/>
            </a:xfrm>
            <a:custGeom>
              <a:avLst/>
              <a:gdLst/>
              <a:ahLst/>
              <a:cxnLst/>
              <a:rect l="l" t="t" r="r" b="b"/>
              <a:pathLst>
                <a:path w="893" h="2192" extrusionOk="0">
                  <a:moveTo>
                    <a:pt x="254" y="0"/>
                  </a:moveTo>
                  <a:cubicBezTo>
                    <a:pt x="241" y="0"/>
                    <a:pt x="230" y="7"/>
                    <a:pt x="223" y="19"/>
                  </a:cubicBezTo>
                  <a:cubicBezTo>
                    <a:pt x="195" y="33"/>
                    <a:pt x="195" y="61"/>
                    <a:pt x="209" y="89"/>
                  </a:cubicBezTo>
                  <a:cubicBezTo>
                    <a:pt x="209" y="103"/>
                    <a:pt x="865" y="1107"/>
                    <a:pt x="14" y="2112"/>
                  </a:cubicBezTo>
                  <a:cubicBezTo>
                    <a:pt x="0" y="2126"/>
                    <a:pt x="0" y="2154"/>
                    <a:pt x="14" y="2181"/>
                  </a:cubicBezTo>
                  <a:cubicBezTo>
                    <a:pt x="21" y="2188"/>
                    <a:pt x="35" y="2192"/>
                    <a:pt x="49" y="2192"/>
                  </a:cubicBezTo>
                  <a:cubicBezTo>
                    <a:pt x="63" y="2192"/>
                    <a:pt x="77" y="2188"/>
                    <a:pt x="84" y="2181"/>
                  </a:cubicBezTo>
                  <a:cubicBezTo>
                    <a:pt x="154" y="2084"/>
                    <a:pt x="223" y="2000"/>
                    <a:pt x="279" y="1916"/>
                  </a:cubicBezTo>
                  <a:cubicBezTo>
                    <a:pt x="893" y="954"/>
                    <a:pt x="293" y="33"/>
                    <a:pt x="293" y="33"/>
                  </a:cubicBezTo>
                  <a:cubicBezTo>
                    <a:pt x="285" y="10"/>
                    <a:pt x="269" y="0"/>
                    <a:pt x="2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54"/>
            <p:cNvSpPr/>
            <p:nvPr/>
          </p:nvSpPr>
          <p:spPr>
            <a:xfrm>
              <a:off x="1733550" y="28325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7" y="1"/>
                    <a:pt x="1" y="126"/>
                    <a:pt x="1" y="280"/>
                  </a:cubicBezTo>
                  <a:cubicBezTo>
                    <a:pt x="1" y="433"/>
                    <a:pt x="127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26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54"/>
            <p:cNvSpPr/>
            <p:nvPr/>
          </p:nvSpPr>
          <p:spPr>
            <a:xfrm>
              <a:off x="1719275" y="2810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54"/>
            <p:cNvSpPr/>
            <p:nvPr/>
          </p:nvSpPr>
          <p:spPr>
            <a:xfrm>
              <a:off x="1724500" y="2788275"/>
              <a:ext cx="15375" cy="30500"/>
            </a:xfrm>
            <a:custGeom>
              <a:avLst/>
              <a:gdLst/>
              <a:ahLst/>
              <a:cxnLst/>
              <a:rect l="l" t="t" r="r" b="b"/>
              <a:pathLst>
                <a:path w="615" h="1220" extrusionOk="0">
                  <a:moveTo>
                    <a:pt x="433" y="0"/>
                  </a:moveTo>
                  <a:cubicBezTo>
                    <a:pt x="419" y="0"/>
                    <a:pt x="405" y="14"/>
                    <a:pt x="405" y="42"/>
                  </a:cubicBezTo>
                  <a:cubicBezTo>
                    <a:pt x="405" y="70"/>
                    <a:pt x="544" y="851"/>
                    <a:pt x="42" y="1130"/>
                  </a:cubicBezTo>
                  <a:cubicBezTo>
                    <a:pt x="28" y="1144"/>
                    <a:pt x="0" y="1172"/>
                    <a:pt x="28" y="1200"/>
                  </a:cubicBezTo>
                  <a:cubicBezTo>
                    <a:pt x="38" y="1210"/>
                    <a:pt x="55" y="1220"/>
                    <a:pt x="74" y="1220"/>
                  </a:cubicBezTo>
                  <a:cubicBezTo>
                    <a:pt x="82" y="1220"/>
                    <a:pt x="90" y="1218"/>
                    <a:pt x="98" y="1214"/>
                  </a:cubicBezTo>
                  <a:cubicBezTo>
                    <a:pt x="210" y="1144"/>
                    <a:pt x="293" y="1060"/>
                    <a:pt x="377" y="949"/>
                  </a:cubicBezTo>
                  <a:cubicBezTo>
                    <a:pt x="614" y="572"/>
                    <a:pt x="516" y="70"/>
                    <a:pt x="516" y="28"/>
                  </a:cubicBezTo>
                  <a:cubicBezTo>
                    <a:pt x="489" y="14"/>
                    <a:pt x="475" y="0"/>
                    <a:pt x="4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54"/>
            <p:cNvSpPr/>
            <p:nvPr/>
          </p:nvSpPr>
          <p:spPr>
            <a:xfrm>
              <a:off x="1756925" y="2781850"/>
              <a:ext cx="25825" cy="44800"/>
            </a:xfrm>
            <a:custGeom>
              <a:avLst/>
              <a:gdLst/>
              <a:ahLst/>
              <a:cxnLst/>
              <a:rect l="l" t="t" r="r" b="b"/>
              <a:pathLst>
                <a:path w="1033" h="1792" extrusionOk="0">
                  <a:moveTo>
                    <a:pt x="66" y="0"/>
                  </a:moveTo>
                  <a:cubicBezTo>
                    <a:pt x="48" y="0"/>
                    <a:pt x="24" y="10"/>
                    <a:pt x="14" y="20"/>
                  </a:cubicBezTo>
                  <a:cubicBezTo>
                    <a:pt x="1" y="48"/>
                    <a:pt x="14" y="76"/>
                    <a:pt x="28" y="90"/>
                  </a:cubicBezTo>
                  <a:cubicBezTo>
                    <a:pt x="42" y="90"/>
                    <a:pt x="921" y="676"/>
                    <a:pt x="837" y="1736"/>
                  </a:cubicBezTo>
                  <a:cubicBezTo>
                    <a:pt x="837" y="1750"/>
                    <a:pt x="851" y="1792"/>
                    <a:pt x="893" y="1792"/>
                  </a:cubicBezTo>
                  <a:cubicBezTo>
                    <a:pt x="907" y="1792"/>
                    <a:pt x="921" y="1792"/>
                    <a:pt x="935" y="1764"/>
                  </a:cubicBezTo>
                  <a:cubicBezTo>
                    <a:pt x="963" y="1750"/>
                    <a:pt x="963" y="1750"/>
                    <a:pt x="935" y="1750"/>
                  </a:cubicBezTo>
                  <a:cubicBezTo>
                    <a:pt x="1033" y="620"/>
                    <a:pt x="98" y="6"/>
                    <a:pt x="84" y="6"/>
                  </a:cubicBezTo>
                  <a:cubicBezTo>
                    <a:pt x="80" y="2"/>
                    <a:pt x="74" y="0"/>
                    <a:pt x="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54"/>
            <p:cNvSpPr/>
            <p:nvPr/>
          </p:nvSpPr>
          <p:spPr>
            <a:xfrm>
              <a:off x="1772625" y="2817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54"/>
            <p:cNvSpPr/>
            <p:nvPr/>
          </p:nvSpPr>
          <p:spPr>
            <a:xfrm>
              <a:off x="1783425" y="27879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47"/>
                    <a:pt x="126" y="558"/>
                    <a:pt x="280" y="558"/>
                  </a:cubicBezTo>
                  <a:cubicBezTo>
                    <a:pt x="433" y="558"/>
                    <a:pt x="559" y="447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54"/>
            <p:cNvSpPr/>
            <p:nvPr/>
          </p:nvSpPr>
          <p:spPr>
            <a:xfrm>
              <a:off x="1767400" y="2772775"/>
              <a:ext cx="24775" cy="23550"/>
            </a:xfrm>
            <a:custGeom>
              <a:avLst/>
              <a:gdLst/>
              <a:ahLst/>
              <a:cxnLst/>
              <a:rect l="l" t="t" r="r" b="b"/>
              <a:pathLst>
                <a:path w="991" h="942" extrusionOk="0">
                  <a:moveTo>
                    <a:pt x="59" y="1"/>
                  </a:moveTo>
                  <a:cubicBezTo>
                    <a:pt x="36" y="1"/>
                    <a:pt x="14" y="14"/>
                    <a:pt x="14" y="34"/>
                  </a:cubicBezTo>
                  <a:cubicBezTo>
                    <a:pt x="0" y="76"/>
                    <a:pt x="14" y="104"/>
                    <a:pt x="56" y="104"/>
                  </a:cubicBezTo>
                  <a:cubicBezTo>
                    <a:pt x="56" y="104"/>
                    <a:pt x="823" y="313"/>
                    <a:pt x="865" y="899"/>
                  </a:cubicBezTo>
                  <a:cubicBezTo>
                    <a:pt x="865" y="927"/>
                    <a:pt x="893" y="941"/>
                    <a:pt x="921" y="941"/>
                  </a:cubicBezTo>
                  <a:cubicBezTo>
                    <a:pt x="935" y="941"/>
                    <a:pt x="962" y="941"/>
                    <a:pt x="962" y="927"/>
                  </a:cubicBezTo>
                  <a:cubicBezTo>
                    <a:pt x="976" y="913"/>
                    <a:pt x="976" y="913"/>
                    <a:pt x="990" y="871"/>
                  </a:cubicBezTo>
                  <a:cubicBezTo>
                    <a:pt x="935" y="230"/>
                    <a:pt x="126" y="6"/>
                    <a:pt x="84" y="6"/>
                  </a:cubicBezTo>
                  <a:cubicBezTo>
                    <a:pt x="76" y="3"/>
                    <a:pt x="68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54"/>
            <p:cNvSpPr/>
            <p:nvPr/>
          </p:nvSpPr>
          <p:spPr>
            <a:xfrm>
              <a:off x="1437500" y="3275425"/>
              <a:ext cx="462775" cy="461725"/>
            </a:xfrm>
            <a:custGeom>
              <a:avLst/>
              <a:gdLst/>
              <a:ahLst/>
              <a:cxnLst/>
              <a:rect l="l" t="t" r="r" b="b"/>
              <a:pathLst>
                <a:path w="18511" h="18469" extrusionOk="0">
                  <a:moveTo>
                    <a:pt x="16976" y="3069"/>
                  </a:moveTo>
                  <a:cubicBezTo>
                    <a:pt x="16962" y="3055"/>
                    <a:pt x="16920" y="3041"/>
                    <a:pt x="16892" y="3041"/>
                  </a:cubicBezTo>
                  <a:lnTo>
                    <a:pt x="15721" y="2971"/>
                  </a:lnTo>
                  <a:cubicBezTo>
                    <a:pt x="15525" y="2944"/>
                    <a:pt x="15386" y="2804"/>
                    <a:pt x="15386" y="2623"/>
                  </a:cubicBezTo>
                  <a:lnTo>
                    <a:pt x="15358" y="1535"/>
                  </a:lnTo>
                  <a:cubicBezTo>
                    <a:pt x="15358" y="1479"/>
                    <a:pt x="15344" y="1423"/>
                    <a:pt x="15288" y="1381"/>
                  </a:cubicBezTo>
                  <a:cubicBezTo>
                    <a:pt x="15246" y="1339"/>
                    <a:pt x="15219" y="1326"/>
                    <a:pt x="15177" y="1326"/>
                  </a:cubicBezTo>
                  <a:cubicBezTo>
                    <a:pt x="13963" y="1061"/>
                    <a:pt x="12429" y="1591"/>
                    <a:pt x="11229" y="2790"/>
                  </a:cubicBezTo>
                  <a:cubicBezTo>
                    <a:pt x="10783" y="3223"/>
                    <a:pt x="10434" y="3711"/>
                    <a:pt x="10197" y="4227"/>
                  </a:cubicBezTo>
                  <a:cubicBezTo>
                    <a:pt x="10113" y="3697"/>
                    <a:pt x="9932" y="3153"/>
                    <a:pt x="9653" y="2623"/>
                  </a:cubicBezTo>
                  <a:cubicBezTo>
                    <a:pt x="8872" y="1102"/>
                    <a:pt x="7575" y="112"/>
                    <a:pt x="6347" y="0"/>
                  </a:cubicBezTo>
                  <a:cubicBezTo>
                    <a:pt x="6305" y="0"/>
                    <a:pt x="6291" y="0"/>
                    <a:pt x="6250" y="14"/>
                  </a:cubicBezTo>
                  <a:cubicBezTo>
                    <a:pt x="6222" y="42"/>
                    <a:pt x="6208" y="56"/>
                    <a:pt x="6180" y="84"/>
                  </a:cubicBezTo>
                  <a:lnTo>
                    <a:pt x="5747" y="1186"/>
                  </a:lnTo>
                  <a:cubicBezTo>
                    <a:pt x="5678" y="1353"/>
                    <a:pt x="5482" y="1451"/>
                    <a:pt x="5315" y="1395"/>
                  </a:cubicBezTo>
                  <a:lnTo>
                    <a:pt x="4283" y="1102"/>
                  </a:lnTo>
                  <a:cubicBezTo>
                    <a:pt x="4227" y="1074"/>
                    <a:pt x="4185" y="1074"/>
                    <a:pt x="4129" y="1116"/>
                  </a:cubicBezTo>
                  <a:cubicBezTo>
                    <a:pt x="4088" y="1130"/>
                    <a:pt x="4060" y="1172"/>
                    <a:pt x="4046" y="1200"/>
                  </a:cubicBezTo>
                  <a:cubicBezTo>
                    <a:pt x="3418" y="2288"/>
                    <a:pt x="3432" y="3906"/>
                    <a:pt x="4199" y="5426"/>
                  </a:cubicBezTo>
                  <a:cubicBezTo>
                    <a:pt x="4478" y="5984"/>
                    <a:pt x="4841" y="6459"/>
                    <a:pt x="5231" y="6849"/>
                  </a:cubicBezTo>
                  <a:cubicBezTo>
                    <a:pt x="4701" y="6779"/>
                    <a:pt x="4129" y="6779"/>
                    <a:pt x="3530" y="6877"/>
                  </a:cubicBezTo>
                  <a:cubicBezTo>
                    <a:pt x="1842" y="7128"/>
                    <a:pt x="517" y="8063"/>
                    <a:pt x="15" y="9207"/>
                  </a:cubicBezTo>
                  <a:cubicBezTo>
                    <a:pt x="1" y="9220"/>
                    <a:pt x="1" y="9262"/>
                    <a:pt x="1" y="9290"/>
                  </a:cubicBezTo>
                  <a:cubicBezTo>
                    <a:pt x="1" y="9332"/>
                    <a:pt x="15" y="9360"/>
                    <a:pt x="42" y="9388"/>
                  </a:cubicBezTo>
                  <a:lnTo>
                    <a:pt x="949" y="10127"/>
                  </a:lnTo>
                  <a:cubicBezTo>
                    <a:pt x="1089" y="10253"/>
                    <a:pt x="1130" y="10462"/>
                    <a:pt x="1019" y="10615"/>
                  </a:cubicBezTo>
                  <a:lnTo>
                    <a:pt x="419" y="11508"/>
                  </a:lnTo>
                  <a:cubicBezTo>
                    <a:pt x="377" y="11564"/>
                    <a:pt x="363" y="11620"/>
                    <a:pt x="377" y="11661"/>
                  </a:cubicBezTo>
                  <a:cubicBezTo>
                    <a:pt x="377" y="11703"/>
                    <a:pt x="391" y="11759"/>
                    <a:pt x="433" y="11773"/>
                  </a:cubicBezTo>
                  <a:cubicBezTo>
                    <a:pt x="1256" y="12694"/>
                    <a:pt x="2818" y="13182"/>
                    <a:pt x="4492" y="12917"/>
                  </a:cubicBezTo>
                  <a:cubicBezTo>
                    <a:pt x="5106" y="12819"/>
                    <a:pt x="5678" y="12624"/>
                    <a:pt x="6166" y="12387"/>
                  </a:cubicBezTo>
                  <a:cubicBezTo>
                    <a:pt x="5915" y="12861"/>
                    <a:pt x="5747" y="13405"/>
                    <a:pt x="5664" y="13991"/>
                  </a:cubicBezTo>
                  <a:cubicBezTo>
                    <a:pt x="5399" y="15679"/>
                    <a:pt x="5873" y="17227"/>
                    <a:pt x="6808" y="18050"/>
                  </a:cubicBezTo>
                  <a:cubicBezTo>
                    <a:pt x="6821" y="18064"/>
                    <a:pt x="6863" y="18078"/>
                    <a:pt x="6877" y="18078"/>
                  </a:cubicBezTo>
                  <a:cubicBezTo>
                    <a:pt x="6919" y="18078"/>
                    <a:pt x="6947" y="18078"/>
                    <a:pt x="6989" y="18064"/>
                  </a:cubicBezTo>
                  <a:lnTo>
                    <a:pt x="7979" y="17436"/>
                  </a:lnTo>
                  <a:cubicBezTo>
                    <a:pt x="8133" y="17339"/>
                    <a:pt x="8342" y="17366"/>
                    <a:pt x="8467" y="17520"/>
                  </a:cubicBezTo>
                  <a:lnTo>
                    <a:pt x="9123" y="18385"/>
                  </a:lnTo>
                  <a:cubicBezTo>
                    <a:pt x="9165" y="18427"/>
                    <a:pt x="9221" y="18440"/>
                    <a:pt x="9262" y="18468"/>
                  </a:cubicBezTo>
                  <a:lnTo>
                    <a:pt x="9262" y="18468"/>
                  </a:lnTo>
                  <a:cubicBezTo>
                    <a:pt x="9304" y="18468"/>
                    <a:pt x="9360" y="18468"/>
                    <a:pt x="9388" y="18440"/>
                  </a:cubicBezTo>
                  <a:cubicBezTo>
                    <a:pt x="10518" y="17938"/>
                    <a:pt x="11480" y="16613"/>
                    <a:pt x="11745" y="14939"/>
                  </a:cubicBezTo>
                  <a:cubicBezTo>
                    <a:pt x="11843" y="14326"/>
                    <a:pt x="11829" y="13740"/>
                    <a:pt x="11745" y="13182"/>
                  </a:cubicBezTo>
                  <a:cubicBezTo>
                    <a:pt x="12122" y="13545"/>
                    <a:pt x="12582" y="13893"/>
                    <a:pt x="13126" y="14158"/>
                  </a:cubicBezTo>
                  <a:cubicBezTo>
                    <a:pt x="14633" y="14925"/>
                    <a:pt x="16279" y="14981"/>
                    <a:pt x="17339" y="14326"/>
                  </a:cubicBezTo>
                  <a:lnTo>
                    <a:pt x="17395" y="14284"/>
                  </a:lnTo>
                  <a:cubicBezTo>
                    <a:pt x="17408" y="14242"/>
                    <a:pt x="17408" y="14214"/>
                    <a:pt x="17408" y="14172"/>
                  </a:cubicBezTo>
                  <a:lnTo>
                    <a:pt x="17116" y="13042"/>
                  </a:lnTo>
                  <a:cubicBezTo>
                    <a:pt x="17060" y="12861"/>
                    <a:pt x="17171" y="12680"/>
                    <a:pt x="17339" y="12610"/>
                  </a:cubicBezTo>
                  <a:lnTo>
                    <a:pt x="18357" y="12233"/>
                  </a:lnTo>
                  <a:cubicBezTo>
                    <a:pt x="18413" y="12219"/>
                    <a:pt x="18455" y="12192"/>
                    <a:pt x="18483" y="12136"/>
                  </a:cubicBezTo>
                  <a:cubicBezTo>
                    <a:pt x="18496" y="12094"/>
                    <a:pt x="18510" y="12052"/>
                    <a:pt x="18496" y="12010"/>
                  </a:cubicBezTo>
                  <a:cubicBezTo>
                    <a:pt x="18371" y="10769"/>
                    <a:pt x="17395" y="9472"/>
                    <a:pt x="15874" y="8704"/>
                  </a:cubicBezTo>
                  <a:cubicBezTo>
                    <a:pt x="15316" y="8425"/>
                    <a:pt x="14758" y="8244"/>
                    <a:pt x="14200" y="8160"/>
                  </a:cubicBezTo>
                  <a:cubicBezTo>
                    <a:pt x="14675" y="7909"/>
                    <a:pt x="15149" y="7561"/>
                    <a:pt x="15567" y="7142"/>
                  </a:cubicBezTo>
                  <a:cubicBezTo>
                    <a:pt x="16767" y="5943"/>
                    <a:pt x="17311" y="4408"/>
                    <a:pt x="17032" y="3195"/>
                  </a:cubicBezTo>
                  <a:cubicBezTo>
                    <a:pt x="17004" y="3111"/>
                    <a:pt x="17004" y="3083"/>
                    <a:pt x="16976" y="306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54"/>
            <p:cNvSpPr/>
            <p:nvPr/>
          </p:nvSpPr>
          <p:spPr>
            <a:xfrm>
              <a:off x="1623025" y="3441075"/>
              <a:ext cx="109175" cy="108475"/>
            </a:xfrm>
            <a:custGeom>
              <a:avLst/>
              <a:gdLst/>
              <a:ahLst/>
              <a:cxnLst/>
              <a:rect l="l" t="t" r="r" b="b"/>
              <a:pathLst>
                <a:path w="4367" h="4339" extrusionOk="0">
                  <a:moveTo>
                    <a:pt x="2385" y="0"/>
                  </a:moveTo>
                  <a:cubicBezTo>
                    <a:pt x="2148" y="432"/>
                    <a:pt x="1786" y="781"/>
                    <a:pt x="1339" y="1018"/>
                  </a:cubicBezTo>
                  <a:cubicBezTo>
                    <a:pt x="972" y="1214"/>
                    <a:pt x="584" y="1302"/>
                    <a:pt x="174" y="1302"/>
                  </a:cubicBezTo>
                  <a:cubicBezTo>
                    <a:pt x="117" y="1302"/>
                    <a:pt x="59" y="1301"/>
                    <a:pt x="0" y="1297"/>
                  </a:cubicBezTo>
                  <a:lnTo>
                    <a:pt x="0" y="1297"/>
                  </a:lnTo>
                  <a:cubicBezTo>
                    <a:pt x="335" y="1660"/>
                    <a:pt x="544" y="2106"/>
                    <a:pt x="628" y="2594"/>
                  </a:cubicBezTo>
                  <a:cubicBezTo>
                    <a:pt x="698" y="3055"/>
                    <a:pt x="642" y="3529"/>
                    <a:pt x="475" y="3961"/>
                  </a:cubicBezTo>
                  <a:cubicBezTo>
                    <a:pt x="829" y="3816"/>
                    <a:pt x="1191" y="3740"/>
                    <a:pt x="1555" y="3740"/>
                  </a:cubicBezTo>
                  <a:cubicBezTo>
                    <a:pt x="1678" y="3740"/>
                    <a:pt x="1802" y="3748"/>
                    <a:pt x="1925" y="3766"/>
                  </a:cubicBezTo>
                  <a:cubicBezTo>
                    <a:pt x="2385" y="3836"/>
                    <a:pt x="2804" y="4045"/>
                    <a:pt x="3181" y="4338"/>
                  </a:cubicBezTo>
                  <a:cubicBezTo>
                    <a:pt x="3125" y="3850"/>
                    <a:pt x="3208" y="3362"/>
                    <a:pt x="3432" y="2915"/>
                  </a:cubicBezTo>
                  <a:cubicBezTo>
                    <a:pt x="3641" y="2497"/>
                    <a:pt x="3976" y="2162"/>
                    <a:pt x="4366" y="1897"/>
                  </a:cubicBezTo>
                  <a:cubicBezTo>
                    <a:pt x="3878" y="1785"/>
                    <a:pt x="3418" y="1548"/>
                    <a:pt x="3069" y="1200"/>
                  </a:cubicBezTo>
                  <a:cubicBezTo>
                    <a:pt x="2734" y="879"/>
                    <a:pt x="2511" y="460"/>
                    <a:pt x="2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54"/>
            <p:cNvSpPr/>
            <p:nvPr/>
          </p:nvSpPr>
          <p:spPr>
            <a:xfrm>
              <a:off x="1666250" y="3418475"/>
              <a:ext cx="19575" cy="47375"/>
            </a:xfrm>
            <a:custGeom>
              <a:avLst/>
              <a:gdLst/>
              <a:ahLst/>
              <a:cxnLst/>
              <a:rect l="l" t="t" r="r" b="b"/>
              <a:pathLst>
                <a:path w="783" h="1895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39"/>
                    <a:pt x="1" y="67"/>
                    <a:pt x="15" y="81"/>
                  </a:cubicBezTo>
                  <a:cubicBezTo>
                    <a:pt x="656" y="890"/>
                    <a:pt x="280" y="1811"/>
                    <a:pt x="280" y="1825"/>
                  </a:cubicBezTo>
                  <a:cubicBezTo>
                    <a:pt x="280" y="1866"/>
                    <a:pt x="294" y="1880"/>
                    <a:pt x="308" y="1894"/>
                  </a:cubicBezTo>
                  <a:lnTo>
                    <a:pt x="350" y="1894"/>
                  </a:lnTo>
                  <a:cubicBezTo>
                    <a:pt x="364" y="1880"/>
                    <a:pt x="364" y="1880"/>
                    <a:pt x="364" y="1866"/>
                  </a:cubicBezTo>
                  <a:cubicBezTo>
                    <a:pt x="364" y="1853"/>
                    <a:pt x="782" y="876"/>
                    <a:pt x="85" y="11"/>
                  </a:cubicBezTo>
                  <a:cubicBezTo>
                    <a:pt x="78" y="4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54"/>
            <p:cNvSpPr/>
            <p:nvPr/>
          </p:nvSpPr>
          <p:spPr>
            <a:xfrm>
              <a:off x="1661725" y="34138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18"/>
                    <a:pt x="126" y="530"/>
                    <a:pt x="266" y="530"/>
                  </a:cubicBezTo>
                  <a:cubicBezTo>
                    <a:pt x="405" y="530"/>
                    <a:pt x="531" y="418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54"/>
            <p:cNvSpPr/>
            <p:nvPr/>
          </p:nvSpPr>
          <p:spPr>
            <a:xfrm>
              <a:off x="1692775" y="3425375"/>
              <a:ext cx="30000" cy="48275"/>
            </a:xfrm>
            <a:custGeom>
              <a:avLst/>
              <a:gdLst/>
              <a:ahLst/>
              <a:cxnLst/>
              <a:rect l="l" t="t" r="r" b="b"/>
              <a:pathLst>
                <a:path w="1200" h="1931" extrusionOk="0">
                  <a:moveTo>
                    <a:pt x="893" y="0"/>
                  </a:moveTo>
                  <a:cubicBezTo>
                    <a:pt x="865" y="0"/>
                    <a:pt x="851" y="14"/>
                    <a:pt x="851" y="56"/>
                  </a:cubicBezTo>
                  <a:cubicBezTo>
                    <a:pt x="1102" y="1298"/>
                    <a:pt x="70" y="1814"/>
                    <a:pt x="42" y="1828"/>
                  </a:cubicBezTo>
                  <a:cubicBezTo>
                    <a:pt x="14" y="1855"/>
                    <a:pt x="0" y="1883"/>
                    <a:pt x="14" y="1897"/>
                  </a:cubicBezTo>
                  <a:cubicBezTo>
                    <a:pt x="34" y="1918"/>
                    <a:pt x="47" y="1931"/>
                    <a:pt x="64" y="1931"/>
                  </a:cubicBezTo>
                  <a:cubicBezTo>
                    <a:pt x="70" y="1931"/>
                    <a:pt x="76" y="1929"/>
                    <a:pt x="84" y="1925"/>
                  </a:cubicBezTo>
                  <a:cubicBezTo>
                    <a:pt x="139" y="1883"/>
                    <a:pt x="1200" y="1325"/>
                    <a:pt x="949" y="42"/>
                  </a:cubicBezTo>
                  <a:cubicBezTo>
                    <a:pt x="949" y="14"/>
                    <a:pt x="921" y="0"/>
                    <a:pt x="8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54"/>
            <p:cNvSpPr/>
            <p:nvPr/>
          </p:nvSpPr>
          <p:spPr>
            <a:xfrm>
              <a:off x="1708800" y="34198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54"/>
            <p:cNvSpPr/>
            <p:nvPr/>
          </p:nvSpPr>
          <p:spPr>
            <a:xfrm>
              <a:off x="1686125" y="3430950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1"/>
                  </a:moveTo>
                  <a:cubicBezTo>
                    <a:pt x="127" y="1"/>
                    <a:pt x="1" y="126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54"/>
            <p:cNvSpPr/>
            <p:nvPr/>
          </p:nvSpPr>
          <p:spPr>
            <a:xfrm>
              <a:off x="1685800" y="3436575"/>
              <a:ext cx="15800" cy="30825"/>
            </a:xfrm>
            <a:custGeom>
              <a:avLst/>
              <a:gdLst/>
              <a:ahLst/>
              <a:cxnLst/>
              <a:rect l="l" t="t" r="r" b="b"/>
              <a:pathLst>
                <a:path w="632" h="1233" extrusionOk="0">
                  <a:moveTo>
                    <a:pt x="75" y="1219"/>
                  </a:moveTo>
                  <a:cubicBezTo>
                    <a:pt x="73" y="1222"/>
                    <a:pt x="71" y="1224"/>
                    <a:pt x="70" y="1226"/>
                  </a:cubicBezTo>
                  <a:cubicBezTo>
                    <a:pt x="73" y="1223"/>
                    <a:pt x="75" y="1221"/>
                    <a:pt x="75" y="1219"/>
                  </a:cubicBezTo>
                  <a:close/>
                  <a:moveTo>
                    <a:pt x="284" y="1"/>
                  </a:moveTo>
                  <a:cubicBezTo>
                    <a:pt x="276" y="1"/>
                    <a:pt x="269" y="4"/>
                    <a:pt x="265" y="13"/>
                  </a:cubicBezTo>
                  <a:cubicBezTo>
                    <a:pt x="251" y="27"/>
                    <a:pt x="223" y="54"/>
                    <a:pt x="251" y="82"/>
                  </a:cubicBezTo>
                  <a:cubicBezTo>
                    <a:pt x="530" y="571"/>
                    <a:pt x="14" y="1156"/>
                    <a:pt x="14" y="1156"/>
                  </a:cubicBezTo>
                  <a:cubicBezTo>
                    <a:pt x="0" y="1170"/>
                    <a:pt x="0" y="1212"/>
                    <a:pt x="14" y="1226"/>
                  </a:cubicBezTo>
                  <a:cubicBezTo>
                    <a:pt x="33" y="1226"/>
                    <a:pt x="45" y="1232"/>
                    <a:pt x="55" y="1232"/>
                  </a:cubicBezTo>
                  <a:cubicBezTo>
                    <a:pt x="60" y="1232"/>
                    <a:pt x="65" y="1231"/>
                    <a:pt x="70" y="1226"/>
                  </a:cubicBezTo>
                  <a:cubicBezTo>
                    <a:pt x="70" y="1219"/>
                    <a:pt x="73" y="1216"/>
                    <a:pt x="75" y="1216"/>
                  </a:cubicBezTo>
                  <a:cubicBezTo>
                    <a:pt x="76" y="1216"/>
                    <a:pt x="76" y="1217"/>
                    <a:pt x="75" y="1219"/>
                  </a:cubicBezTo>
                  <a:lnTo>
                    <a:pt x="75" y="1219"/>
                  </a:lnTo>
                  <a:cubicBezTo>
                    <a:pt x="145" y="1131"/>
                    <a:pt x="632" y="553"/>
                    <a:pt x="335" y="27"/>
                  </a:cubicBezTo>
                  <a:cubicBezTo>
                    <a:pt x="325" y="17"/>
                    <a:pt x="302" y="1"/>
                    <a:pt x="2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54"/>
            <p:cNvSpPr/>
            <p:nvPr/>
          </p:nvSpPr>
          <p:spPr>
            <a:xfrm>
              <a:off x="1701825" y="3455750"/>
              <a:ext cx="40825" cy="27525"/>
            </a:xfrm>
            <a:custGeom>
              <a:avLst/>
              <a:gdLst/>
              <a:ahLst/>
              <a:cxnLst/>
              <a:rect l="l" t="t" r="r" b="b"/>
              <a:pathLst>
                <a:path w="1633" h="1101" extrusionOk="0">
                  <a:moveTo>
                    <a:pt x="1565" y="1"/>
                  </a:moveTo>
                  <a:cubicBezTo>
                    <a:pt x="1547" y="1"/>
                    <a:pt x="1531" y="17"/>
                    <a:pt x="1521" y="27"/>
                  </a:cubicBezTo>
                  <a:cubicBezTo>
                    <a:pt x="1089" y="947"/>
                    <a:pt x="70" y="1003"/>
                    <a:pt x="56" y="1003"/>
                  </a:cubicBezTo>
                  <a:cubicBezTo>
                    <a:pt x="29" y="1003"/>
                    <a:pt x="1" y="1017"/>
                    <a:pt x="1" y="1059"/>
                  </a:cubicBezTo>
                  <a:cubicBezTo>
                    <a:pt x="1" y="1087"/>
                    <a:pt x="29" y="1101"/>
                    <a:pt x="56" y="1101"/>
                  </a:cubicBezTo>
                  <a:cubicBezTo>
                    <a:pt x="56" y="1101"/>
                    <a:pt x="419" y="1087"/>
                    <a:pt x="810" y="892"/>
                  </a:cubicBezTo>
                  <a:cubicBezTo>
                    <a:pt x="1089" y="752"/>
                    <a:pt x="1396" y="501"/>
                    <a:pt x="1605" y="83"/>
                  </a:cubicBezTo>
                  <a:cubicBezTo>
                    <a:pt x="1633" y="41"/>
                    <a:pt x="1605" y="27"/>
                    <a:pt x="1591" y="13"/>
                  </a:cubicBezTo>
                  <a:cubicBezTo>
                    <a:pt x="1582" y="4"/>
                    <a:pt x="1574" y="1"/>
                    <a:pt x="1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54"/>
            <p:cNvSpPr/>
            <p:nvPr/>
          </p:nvSpPr>
          <p:spPr>
            <a:xfrm>
              <a:off x="1733550" y="345152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0"/>
                  </a:moveTo>
                  <a:cubicBezTo>
                    <a:pt x="127" y="0"/>
                    <a:pt x="1" y="112"/>
                    <a:pt x="1" y="265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19" y="531"/>
                    <a:pt x="531" y="405"/>
                    <a:pt x="531" y="265"/>
                  </a:cubicBezTo>
                  <a:cubicBezTo>
                    <a:pt x="531" y="112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54"/>
            <p:cNvSpPr/>
            <p:nvPr/>
          </p:nvSpPr>
          <p:spPr>
            <a:xfrm>
              <a:off x="1703225" y="3502175"/>
              <a:ext cx="53725" cy="10875"/>
            </a:xfrm>
            <a:custGeom>
              <a:avLst/>
              <a:gdLst/>
              <a:ahLst/>
              <a:cxnLst/>
              <a:rect l="l" t="t" r="r" b="b"/>
              <a:pathLst>
                <a:path w="2149" h="435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25" y="81"/>
                    <a:pt x="477" y="435"/>
                    <a:pt x="1094" y="435"/>
                  </a:cubicBezTo>
                  <a:cubicBezTo>
                    <a:pt x="1325" y="435"/>
                    <a:pt x="1579" y="385"/>
                    <a:pt x="1842" y="248"/>
                  </a:cubicBezTo>
                  <a:cubicBezTo>
                    <a:pt x="1939" y="206"/>
                    <a:pt x="2023" y="150"/>
                    <a:pt x="2107" y="109"/>
                  </a:cubicBezTo>
                  <a:cubicBezTo>
                    <a:pt x="2149" y="81"/>
                    <a:pt x="2149" y="53"/>
                    <a:pt x="2135" y="39"/>
                  </a:cubicBezTo>
                  <a:cubicBezTo>
                    <a:pt x="2117" y="12"/>
                    <a:pt x="2099" y="3"/>
                    <a:pt x="2085" y="3"/>
                  </a:cubicBezTo>
                  <a:cubicBezTo>
                    <a:pt x="2077" y="3"/>
                    <a:pt x="2070" y="6"/>
                    <a:pt x="2065" y="11"/>
                  </a:cubicBezTo>
                  <a:cubicBezTo>
                    <a:pt x="1711" y="264"/>
                    <a:pt x="1372" y="349"/>
                    <a:pt x="1077" y="349"/>
                  </a:cubicBezTo>
                  <a:cubicBezTo>
                    <a:pt x="513" y="349"/>
                    <a:pt x="112" y="38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54"/>
            <p:cNvSpPr/>
            <p:nvPr/>
          </p:nvSpPr>
          <p:spPr>
            <a:xfrm>
              <a:off x="1748550" y="34968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54"/>
            <p:cNvSpPr/>
            <p:nvPr/>
          </p:nvSpPr>
          <p:spPr>
            <a:xfrm>
              <a:off x="1728675" y="34808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16"/>
                    <a:pt x="252" y="516"/>
                  </a:cubicBezTo>
                  <a:cubicBezTo>
                    <a:pt x="405" y="516"/>
                    <a:pt x="517" y="405"/>
                    <a:pt x="517" y="265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54"/>
            <p:cNvSpPr/>
            <p:nvPr/>
          </p:nvSpPr>
          <p:spPr>
            <a:xfrm>
              <a:off x="1705675" y="3486250"/>
              <a:ext cx="31050" cy="10525"/>
            </a:xfrm>
            <a:custGeom>
              <a:avLst/>
              <a:gdLst/>
              <a:ahLst/>
              <a:cxnLst/>
              <a:rect l="l" t="t" r="r" b="b"/>
              <a:pathLst>
                <a:path w="1242" h="421" extrusionOk="0">
                  <a:moveTo>
                    <a:pt x="1189" y="1"/>
                  </a:moveTo>
                  <a:cubicBezTo>
                    <a:pt x="1171" y="1"/>
                    <a:pt x="1154" y="10"/>
                    <a:pt x="1144" y="20"/>
                  </a:cubicBezTo>
                  <a:cubicBezTo>
                    <a:pt x="976" y="261"/>
                    <a:pt x="693" y="319"/>
                    <a:pt x="462" y="319"/>
                  </a:cubicBezTo>
                  <a:cubicBezTo>
                    <a:pt x="251" y="319"/>
                    <a:pt x="84" y="271"/>
                    <a:pt x="84" y="271"/>
                  </a:cubicBezTo>
                  <a:cubicBezTo>
                    <a:pt x="42" y="271"/>
                    <a:pt x="0" y="271"/>
                    <a:pt x="0" y="299"/>
                  </a:cubicBezTo>
                  <a:cubicBezTo>
                    <a:pt x="0" y="341"/>
                    <a:pt x="0" y="369"/>
                    <a:pt x="42" y="369"/>
                  </a:cubicBezTo>
                  <a:cubicBezTo>
                    <a:pt x="67" y="369"/>
                    <a:pt x="257" y="420"/>
                    <a:pt x="486" y="420"/>
                  </a:cubicBezTo>
                  <a:cubicBezTo>
                    <a:pt x="635" y="420"/>
                    <a:pt x="800" y="399"/>
                    <a:pt x="949" y="327"/>
                  </a:cubicBezTo>
                  <a:cubicBezTo>
                    <a:pt x="1060" y="271"/>
                    <a:pt x="1144" y="188"/>
                    <a:pt x="1228" y="76"/>
                  </a:cubicBezTo>
                  <a:cubicBezTo>
                    <a:pt x="1242" y="62"/>
                    <a:pt x="1228" y="20"/>
                    <a:pt x="1214" y="6"/>
                  </a:cubicBezTo>
                  <a:cubicBezTo>
                    <a:pt x="1205" y="2"/>
                    <a:pt x="1197" y="1"/>
                    <a:pt x="11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54"/>
            <p:cNvSpPr/>
            <p:nvPr/>
          </p:nvSpPr>
          <p:spPr>
            <a:xfrm>
              <a:off x="1697650" y="3514150"/>
              <a:ext cx="41525" cy="26325"/>
            </a:xfrm>
            <a:custGeom>
              <a:avLst/>
              <a:gdLst/>
              <a:ahLst/>
              <a:cxnLst/>
              <a:rect l="l" t="t" r="r" b="b"/>
              <a:pathLst>
                <a:path w="1661" h="1053" extrusionOk="0">
                  <a:moveTo>
                    <a:pt x="52" y="0"/>
                  </a:moveTo>
                  <a:cubicBezTo>
                    <a:pt x="45" y="0"/>
                    <a:pt x="36" y="2"/>
                    <a:pt x="28" y="6"/>
                  </a:cubicBezTo>
                  <a:cubicBezTo>
                    <a:pt x="14" y="20"/>
                    <a:pt x="0" y="62"/>
                    <a:pt x="14" y="76"/>
                  </a:cubicBezTo>
                  <a:cubicBezTo>
                    <a:pt x="28" y="90"/>
                    <a:pt x="516" y="1038"/>
                    <a:pt x="1618" y="1052"/>
                  </a:cubicBezTo>
                  <a:lnTo>
                    <a:pt x="1632" y="1052"/>
                  </a:lnTo>
                  <a:cubicBezTo>
                    <a:pt x="1660" y="1038"/>
                    <a:pt x="1660" y="1024"/>
                    <a:pt x="1660" y="997"/>
                  </a:cubicBezTo>
                  <a:cubicBezTo>
                    <a:pt x="1660" y="969"/>
                    <a:pt x="1632" y="955"/>
                    <a:pt x="1604" y="955"/>
                  </a:cubicBezTo>
                  <a:cubicBezTo>
                    <a:pt x="572" y="927"/>
                    <a:pt x="98" y="48"/>
                    <a:pt x="98" y="20"/>
                  </a:cubicBezTo>
                  <a:cubicBezTo>
                    <a:pt x="88" y="10"/>
                    <a:pt x="71" y="0"/>
                    <a:pt x="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54"/>
            <p:cNvSpPr/>
            <p:nvPr/>
          </p:nvSpPr>
          <p:spPr>
            <a:xfrm>
              <a:off x="1730425" y="35324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19"/>
                    <a:pt x="112" y="531"/>
                    <a:pt x="252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54"/>
            <p:cNvSpPr/>
            <p:nvPr/>
          </p:nvSpPr>
          <p:spPr>
            <a:xfrm>
              <a:off x="1636625" y="34389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5" y="0"/>
                  </a:moveTo>
                  <a:cubicBezTo>
                    <a:pt x="112" y="0"/>
                    <a:pt x="0" y="112"/>
                    <a:pt x="0" y="251"/>
                  </a:cubicBezTo>
                  <a:cubicBezTo>
                    <a:pt x="0" y="405"/>
                    <a:pt x="112" y="516"/>
                    <a:pt x="265" y="516"/>
                  </a:cubicBezTo>
                  <a:cubicBezTo>
                    <a:pt x="405" y="516"/>
                    <a:pt x="516" y="405"/>
                    <a:pt x="516" y="251"/>
                  </a:cubicBezTo>
                  <a:cubicBezTo>
                    <a:pt x="516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54"/>
            <p:cNvSpPr/>
            <p:nvPr/>
          </p:nvSpPr>
          <p:spPr>
            <a:xfrm>
              <a:off x="1641500" y="3444425"/>
              <a:ext cx="20600" cy="24650"/>
            </a:xfrm>
            <a:custGeom>
              <a:avLst/>
              <a:gdLst/>
              <a:ahLst/>
              <a:cxnLst/>
              <a:rect l="l" t="t" r="r" b="b"/>
              <a:pathLst>
                <a:path w="824" h="986" extrusionOk="0">
                  <a:moveTo>
                    <a:pt x="44" y="0"/>
                  </a:moveTo>
                  <a:cubicBezTo>
                    <a:pt x="30" y="0"/>
                    <a:pt x="15" y="16"/>
                    <a:pt x="15" y="47"/>
                  </a:cubicBezTo>
                  <a:cubicBezTo>
                    <a:pt x="1" y="61"/>
                    <a:pt x="15" y="89"/>
                    <a:pt x="42" y="89"/>
                  </a:cubicBezTo>
                  <a:cubicBezTo>
                    <a:pt x="600" y="187"/>
                    <a:pt x="726" y="954"/>
                    <a:pt x="726" y="954"/>
                  </a:cubicBezTo>
                  <a:cubicBezTo>
                    <a:pt x="726" y="965"/>
                    <a:pt x="753" y="986"/>
                    <a:pt x="779" y="986"/>
                  </a:cubicBezTo>
                  <a:cubicBezTo>
                    <a:pt x="784" y="986"/>
                    <a:pt x="790" y="985"/>
                    <a:pt x="796" y="982"/>
                  </a:cubicBezTo>
                  <a:lnTo>
                    <a:pt x="824" y="954"/>
                  </a:lnTo>
                  <a:cubicBezTo>
                    <a:pt x="810" y="912"/>
                    <a:pt x="684" y="117"/>
                    <a:pt x="56" y="5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54"/>
            <p:cNvSpPr/>
            <p:nvPr/>
          </p:nvSpPr>
          <p:spPr>
            <a:xfrm>
              <a:off x="1614300" y="3444900"/>
              <a:ext cx="35250" cy="34550"/>
            </a:xfrm>
            <a:custGeom>
              <a:avLst/>
              <a:gdLst/>
              <a:ahLst/>
              <a:cxnLst/>
              <a:rect l="l" t="t" r="r" b="b"/>
              <a:pathLst>
                <a:path w="1410" h="1382" extrusionOk="0">
                  <a:moveTo>
                    <a:pt x="42" y="0"/>
                  </a:moveTo>
                  <a:cubicBezTo>
                    <a:pt x="15" y="28"/>
                    <a:pt x="1" y="42"/>
                    <a:pt x="1" y="70"/>
                  </a:cubicBezTo>
                  <a:cubicBezTo>
                    <a:pt x="280" y="1116"/>
                    <a:pt x="1312" y="1381"/>
                    <a:pt x="1326" y="1381"/>
                  </a:cubicBezTo>
                  <a:lnTo>
                    <a:pt x="1368" y="1381"/>
                  </a:lnTo>
                  <a:cubicBezTo>
                    <a:pt x="1368" y="1381"/>
                    <a:pt x="1381" y="1367"/>
                    <a:pt x="1395" y="1326"/>
                  </a:cubicBezTo>
                  <a:cubicBezTo>
                    <a:pt x="1409" y="1312"/>
                    <a:pt x="1395" y="1284"/>
                    <a:pt x="1368" y="1284"/>
                  </a:cubicBezTo>
                  <a:cubicBezTo>
                    <a:pt x="1368" y="1284"/>
                    <a:pt x="363" y="1033"/>
                    <a:pt x="112" y="42"/>
                  </a:cubicBezTo>
                  <a:cubicBezTo>
                    <a:pt x="84" y="28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54"/>
            <p:cNvSpPr/>
            <p:nvPr/>
          </p:nvSpPr>
          <p:spPr>
            <a:xfrm>
              <a:off x="1609075" y="34410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65" y="516"/>
                  </a:cubicBezTo>
                  <a:cubicBezTo>
                    <a:pt x="405" y="516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54"/>
            <p:cNvSpPr/>
            <p:nvPr/>
          </p:nvSpPr>
          <p:spPr>
            <a:xfrm>
              <a:off x="1591275" y="3487875"/>
              <a:ext cx="52350" cy="16400"/>
            </a:xfrm>
            <a:custGeom>
              <a:avLst/>
              <a:gdLst/>
              <a:ahLst/>
              <a:cxnLst/>
              <a:rect l="l" t="t" r="r" b="b"/>
              <a:pathLst>
                <a:path w="2094" h="656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441" y="533"/>
                    <a:pt x="907" y="656"/>
                    <a:pt x="1286" y="656"/>
                  </a:cubicBezTo>
                  <a:cubicBezTo>
                    <a:pt x="1713" y="656"/>
                    <a:pt x="2029" y="500"/>
                    <a:pt x="2051" y="485"/>
                  </a:cubicBezTo>
                  <a:cubicBezTo>
                    <a:pt x="2093" y="471"/>
                    <a:pt x="2093" y="430"/>
                    <a:pt x="2093" y="402"/>
                  </a:cubicBezTo>
                  <a:cubicBezTo>
                    <a:pt x="2083" y="381"/>
                    <a:pt x="2058" y="368"/>
                    <a:pt x="2040" y="368"/>
                  </a:cubicBezTo>
                  <a:cubicBezTo>
                    <a:pt x="2033" y="368"/>
                    <a:pt x="2027" y="370"/>
                    <a:pt x="2024" y="374"/>
                  </a:cubicBezTo>
                  <a:cubicBezTo>
                    <a:pt x="2016" y="389"/>
                    <a:pt x="1707" y="551"/>
                    <a:pt x="1285" y="551"/>
                  </a:cubicBezTo>
                  <a:cubicBezTo>
                    <a:pt x="927" y="551"/>
                    <a:pt x="488" y="434"/>
                    <a:pt x="85" y="11"/>
                  </a:cubicBezTo>
                  <a:cubicBezTo>
                    <a:pt x="78" y="4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54"/>
            <p:cNvSpPr/>
            <p:nvPr/>
          </p:nvSpPr>
          <p:spPr>
            <a:xfrm>
              <a:off x="1586050" y="34825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54"/>
            <p:cNvSpPr/>
            <p:nvPr/>
          </p:nvSpPr>
          <p:spPr>
            <a:xfrm>
              <a:off x="1608725" y="34707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16" y="405"/>
                    <a:pt x="516" y="266"/>
                  </a:cubicBezTo>
                  <a:cubicBezTo>
                    <a:pt x="516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54"/>
            <p:cNvSpPr/>
            <p:nvPr/>
          </p:nvSpPr>
          <p:spPr>
            <a:xfrm>
              <a:off x="1613600" y="3475800"/>
              <a:ext cx="28975" cy="14525"/>
            </a:xfrm>
            <a:custGeom>
              <a:avLst/>
              <a:gdLst/>
              <a:ahLst/>
              <a:cxnLst/>
              <a:rect l="l" t="t" r="r" b="b"/>
              <a:pathLst>
                <a:path w="1159" h="581" extrusionOk="0">
                  <a:moveTo>
                    <a:pt x="47" y="0"/>
                  </a:moveTo>
                  <a:cubicBezTo>
                    <a:pt x="39" y="0"/>
                    <a:pt x="33" y="2"/>
                    <a:pt x="29" y="6"/>
                  </a:cubicBezTo>
                  <a:cubicBezTo>
                    <a:pt x="15" y="20"/>
                    <a:pt x="1" y="62"/>
                    <a:pt x="15" y="76"/>
                  </a:cubicBezTo>
                  <a:cubicBezTo>
                    <a:pt x="228" y="535"/>
                    <a:pt x="783" y="580"/>
                    <a:pt x="1015" y="580"/>
                  </a:cubicBezTo>
                  <a:cubicBezTo>
                    <a:pt x="1071" y="580"/>
                    <a:pt x="1108" y="578"/>
                    <a:pt x="1117" y="578"/>
                  </a:cubicBezTo>
                  <a:lnTo>
                    <a:pt x="1131" y="578"/>
                  </a:lnTo>
                  <a:cubicBezTo>
                    <a:pt x="1144" y="578"/>
                    <a:pt x="1158" y="550"/>
                    <a:pt x="1144" y="536"/>
                  </a:cubicBezTo>
                  <a:cubicBezTo>
                    <a:pt x="1144" y="494"/>
                    <a:pt x="1131" y="480"/>
                    <a:pt x="1089" y="480"/>
                  </a:cubicBezTo>
                  <a:cubicBezTo>
                    <a:pt x="1089" y="480"/>
                    <a:pt x="1055" y="483"/>
                    <a:pt x="1001" y="483"/>
                  </a:cubicBezTo>
                  <a:cubicBezTo>
                    <a:pt x="793" y="483"/>
                    <a:pt x="275" y="439"/>
                    <a:pt x="98" y="20"/>
                  </a:cubicBezTo>
                  <a:cubicBezTo>
                    <a:pt x="88" y="10"/>
                    <a:pt x="65" y="0"/>
                    <a:pt x="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54"/>
            <p:cNvSpPr/>
            <p:nvPr/>
          </p:nvSpPr>
          <p:spPr>
            <a:xfrm>
              <a:off x="1601400" y="3511325"/>
              <a:ext cx="45350" cy="18700"/>
            </a:xfrm>
            <a:custGeom>
              <a:avLst/>
              <a:gdLst/>
              <a:ahLst/>
              <a:cxnLst/>
              <a:rect l="l" t="t" r="r" b="b"/>
              <a:pathLst>
                <a:path w="1814" h="748" extrusionOk="0">
                  <a:moveTo>
                    <a:pt x="1751" y="1"/>
                  </a:moveTo>
                  <a:cubicBezTo>
                    <a:pt x="1737" y="1"/>
                    <a:pt x="1723" y="8"/>
                    <a:pt x="1716" y="22"/>
                  </a:cubicBezTo>
                  <a:cubicBezTo>
                    <a:pt x="1704" y="22"/>
                    <a:pt x="1198" y="649"/>
                    <a:pt x="371" y="649"/>
                  </a:cubicBezTo>
                  <a:cubicBezTo>
                    <a:pt x="275" y="649"/>
                    <a:pt x="175" y="640"/>
                    <a:pt x="70" y="621"/>
                  </a:cubicBezTo>
                  <a:cubicBezTo>
                    <a:pt x="63" y="618"/>
                    <a:pt x="56" y="616"/>
                    <a:pt x="50" y="616"/>
                  </a:cubicBezTo>
                  <a:cubicBezTo>
                    <a:pt x="30" y="616"/>
                    <a:pt x="14" y="632"/>
                    <a:pt x="14" y="663"/>
                  </a:cubicBezTo>
                  <a:cubicBezTo>
                    <a:pt x="0" y="677"/>
                    <a:pt x="14" y="719"/>
                    <a:pt x="42" y="719"/>
                  </a:cubicBezTo>
                  <a:cubicBezTo>
                    <a:pt x="151" y="739"/>
                    <a:pt x="255" y="748"/>
                    <a:pt x="355" y="748"/>
                  </a:cubicBezTo>
                  <a:cubicBezTo>
                    <a:pt x="677" y="748"/>
                    <a:pt x="952" y="655"/>
                    <a:pt x="1186" y="538"/>
                  </a:cubicBezTo>
                  <a:cubicBezTo>
                    <a:pt x="1537" y="343"/>
                    <a:pt x="1755" y="87"/>
                    <a:pt x="1805" y="87"/>
                  </a:cubicBezTo>
                  <a:cubicBezTo>
                    <a:pt x="1809" y="87"/>
                    <a:pt x="1812" y="88"/>
                    <a:pt x="1814" y="91"/>
                  </a:cubicBezTo>
                  <a:cubicBezTo>
                    <a:pt x="1814" y="63"/>
                    <a:pt x="1814" y="36"/>
                    <a:pt x="1786" y="22"/>
                  </a:cubicBezTo>
                  <a:cubicBezTo>
                    <a:pt x="1779" y="8"/>
                    <a:pt x="1765" y="1"/>
                    <a:pt x="1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54"/>
            <p:cNvSpPr/>
            <p:nvPr/>
          </p:nvSpPr>
          <p:spPr>
            <a:xfrm>
              <a:off x="1597225" y="35212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05" y="530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54"/>
            <p:cNvSpPr/>
            <p:nvPr/>
          </p:nvSpPr>
          <p:spPr>
            <a:xfrm>
              <a:off x="1630000" y="3524400"/>
              <a:ext cx="33500" cy="43750"/>
            </a:xfrm>
            <a:custGeom>
              <a:avLst/>
              <a:gdLst/>
              <a:ahLst/>
              <a:cxnLst/>
              <a:rect l="l" t="t" r="r" b="b"/>
              <a:pathLst>
                <a:path w="1340" h="1750" extrusionOk="0">
                  <a:moveTo>
                    <a:pt x="1256" y="1"/>
                  </a:moveTo>
                  <a:cubicBezTo>
                    <a:pt x="1228" y="1"/>
                    <a:pt x="1200" y="15"/>
                    <a:pt x="1200" y="57"/>
                  </a:cubicBezTo>
                  <a:cubicBezTo>
                    <a:pt x="1200" y="57"/>
                    <a:pt x="1256" y="1242"/>
                    <a:pt x="56" y="1633"/>
                  </a:cubicBezTo>
                  <a:cubicBezTo>
                    <a:pt x="14" y="1661"/>
                    <a:pt x="0" y="1675"/>
                    <a:pt x="14" y="1702"/>
                  </a:cubicBezTo>
                  <a:cubicBezTo>
                    <a:pt x="35" y="1734"/>
                    <a:pt x="48" y="1750"/>
                    <a:pt x="65" y="1750"/>
                  </a:cubicBezTo>
                  <a:cubicBezTo>
                    <a:pt x="71" y="1750"/>
                    <a:pt x="77" y="1748"/>
                    <a:pt x="84" y="1744"/>
                  </a:cubicBezTo>
                  <a:cubicBezTo>
                    <a:pt x="196" y="1702"/>
                    <a:pt x="279" y="1675"/>
                    <a:pt x="363" y="1619"/>
                  </a:cubicBezTo>
                  <a:cubicBezTo>
                    <a:pt x="1339" y="1117"/>
                    <a:pt x="1311" y="57"/>
                    <a:pt x="1311" y="57"/>
                  </a:cubicBezTo>
                  <a:cubicBezTo>
                    <a:pt x="1311" y="15"/>
                    <a:pt x="1297" y="1"/>
                    <a:pt x="1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54"/>
            <p:cNvSpPr/>
            <p:nvPr/>
          </p:nvSpPr>
          <p:spPr>
            <a:xfrm>
              <a:off x="1625100" y="355997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0"/>
                  </a:moveTo>
                  <a:cubicBezTo>
                    <a:pt x="127" y="0"/>
                    <a:pt x="1" y="126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54"/>
            <p:cNvSpPr/>
            <p:nvPr/>
          </p:nvSpPr>
          <p:spPr>
            <a:xfrm>
              <a:off x="1624075" y="35345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0"/>
                  </a:moveTo>
                  <a:cubicBezTo>
                    <a:pt x="112" y="0"/>
                    <a:pt x="0" y="112"/>
                    <a:pt x="0" y="251"/>
                  </a:cubicBezTo>
                  <a:cubicBezTo>
                    <a:pt x="0" y="405"/>
                    <a:pt x="112" y="516"/>
                    <a:pt x="251" y="516"/>
                  </a:cubicBezTo>
                  <a:cubicBezTo>
                    <a:pt x="405" y="516"/>
                    <a:pt x="516" y="405"/>
                    <a:pt x="516" y="251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54"/>
            <p:cNvSpPr/>
            <p:nvPr/>
          </p:nvSpPr>
          <p:spPr>
            <a:xfrm>
              <a:off x="1628600" y="3520925"/>
              <a:ext cx="25125" cy="21300"/>
            </a:xfrm>
            <a:custGeom>
              <a:avLst/>
              <a:gdLst/>
              <a:ahLst/>
              <a:cxnLst/>
              <a:rect l="l" t="t" r="r" b="b"/>
              <a:pathLst>
                <a:path w="1005" h="852" extrusionOk="0">
                  <a:moveTo>
                    <a:pt x="963" y="0"/>
                  </a:moveTo>
                  <a:cubicBezTo>
                    <a:pt x="935" y="0"/>
                    <a:pt x="907" y="14"/>
                    <a:pt x="893" y="28"/>
                  </a:cubicBezTo>
                  <a:cubicBezTo>
                    <a:pt x="879" y="28"/>
                    <a:pt x="619" y="754"/>
                    <a:pt x="72" y="754"/>
                  </a:cubicBezTo>
                  <a:cubicBezTo>
                    <a:pt x="67" y="754"/>
                    <a:pt x="61" y="754"/>
                    <a:pt x="56" y="753"/>
                  </a:cubicBezTo>
                  <a:cubicBezTo>
                    <a:pt x="28" y="753"/>
                    <a:pt x="0" y="767"/>
                    <a:pt x="0" y="795"/>
                  </a:cubicBezTo>
                  <a:cubicBezTo>
                    <a:pt x="0" y="837"/>
                    <a:pt x="28" y="851"/>
                    <a:pt x="56" y="851"/>
                  </a:cubicBezTo>
                  <a:cubicBezTo>
                    <a:pt x="196" y="851"/>
                    <a:pt x="321" y="823"/>
                    <a:pt x="419" y="767"/>
                  </a:cubicBezTo>
                  <a:cubicBezTo>
                    <a:pt x="823" y="572"/>
                    <a:pt x="1005" y="84"/>
                    <a:pt x="1005" y="70"/>
                  </a:cubicBezTo>
                  <a:cubicBezTo>
                    <a:pt x="1005" y="28"/>
                    <a:pt x="1005" y="14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54"/>
            <p:cNvSpPr/>
            <p:nvPr/>
          </p:nvSpPr>
          <p:spPr>
            <a:xfrm>
              <a:off x="1669400" y="3526700"/>
              <a:ext cx="18150" cy="47950"/>
            </a:xfrm>
            <a:custGeom>
              <a:avLst/>
              <a:gdLst/>
              <a:ahLst/>
              <a:cxnLst/>
              <a:rect l="l" t="t" r="r" b="b"/>
              <a:pathLst>
                <a:path w="726" h="1918" extrusionOk="0">
                  <a:moveTo>
                    <a:pt x="184" y="1"/>
                  </a:moveTo>
                  <a:cubicBezTo>
                    <a:pt x="177" y="1"/>
                    <a:pt x="172" y="3"/>
                    <a:pt x="168" y="6"/>
                  </a:cubicBezTo>
                  <a:cubicBezTo>
                    <a:pt x="154" y="34"/>
                    <a:pt x="140" y="62"/>
                    <a:pt x="154" y="76"/>
                  </a:cubicBezTo>
                  <a:cubicBezTo>
                    <a:pt x="154" y="104"/>
                    <a:pt x="600" y="983"/>
                    <a:pt x="14" y="1848"/>
                  </a:cubicBezTo>
                  <a:cubicBezTo>
                    <a:pt x="0" y="1862"/>
                    <a:pt x="14" y="1889"/>
                    <a:pt x="28" y="1917"/>
                  </a:cubicBezTo>
                  <a:lnTo>
                    <a:pt x="84" y="1917"/>
                  </a:lnTo>
                  <a:cubicBezTo>
                    <a:pt x="98" y="1917"/>
                    <a:pt x="98" y="1917"/>
                    <a:pt x="98" y="1889"/>
                  </a:cubicBezTo>
                  <a:cubicBezTo>
                    <a:pt x="726" y="1011"/>
                    <a:pt x="238" y="48"/>
                    <a:pt x="238" y="34"/>
                  </a:cubicBezTo>
                  <a:cubicBezTo>
                    <a:pt x="227" y="14"/>
                    <a:pt x="202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54"/>
            <p:cNvSpPr/>
            <p:nvPr/>
          </p:nvSpPr>
          <p:spPr>
            <a:xfrm>
              <a:off x="1664875" y="35662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54"/>
            <p:cNvSpPr/>
            <p:nvPr/>
          </p:nvSpPr>
          <p:spPr>
            <a:xfrm>
              <a:off x="1687875" y="35474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54"/>
            <p:cNvSpPr/>
            <p:nvPr/>
          </p:nvSpPr>
          <p:spPr>
            <a:xfrm>
              <a:off x="1685800" y="3524850"/>
              <a:ext cx="17100" cy="29925"/>
            </a:xfrm>
            <a:custGeom>
              <a:avLst/>
              <a:gdLst/>
              <a:ahLst/>
              <a:cxnLst/>
              <a:rect l="l" t="t" r="r" b="b"/>
              <a:pathLst>
                <a:path w="684" h="1197" extrusionOk="0">
                  <a:moveTo>
                    <a:pt x="54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39"/>
                    <a:pt x="0" y="66"/>
                    <a:pt x="14" y="80"/>
                  </a:cubicBezTo>
                  <a:cubicBezTo>
                    <a:pt x="14" y="80"/>
                    <a:pt x="558" y="624"/>
                    <a:pt x="321" y="1127"/>
                  </a:cubicBezTo>
                  <a:cubicBezTo>
                    <a:pt x="293" y="1168"/>
                    <a:pt x="321" y="1182"/>
                    <a:pt x="335" y="1196"/>
                  </a:cubicBezTo>
                  <a:lnTo>
                    <a:pt x="391" y="1196"/>
                  </a:lnTo>
                  <a:cubicBezTo>
                    <a:pt x="391" y="1196"/>
                    <a:pt x="405" y="1196"/>
                    <a:pt x="405" y="1182"/>
                  </a:cubicBezTo>
                  <a:cubicBezTo>
                    <a:pt x="684" y="610"/>
                    <a:pt x="112" y="39"/>
                    <a:pt x="84" y="11"/>
                  </a:cubicBezTo>
                  <a:cubicBezTo>
                    <a:pt x="77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54"/>
            <p:cNvSpPr/>
            <p:nvPr/>
          </p:nvSpPr>
          <p:spPr>
            <a:xfrm>
              <a:off x="1748200" y="3309950"/>
              <a:ext cx="699550" cy="687000"/>
            </a:xfrm>
            <a:custGeom>
              <a:avLst/>
              <a:gdLst/>
              <a:ahLst/>
              <a:cxnLst/>
              <a:rect l="l" t="t" r="r" b="b"/>
              <a:pathLst>
                <a:path w="27982" h="27480" extrusionOk="0">
                  <a:moveTo>
                    <a:pt x="27954" y="10197"/>
                  </a:moveTo>
                  <a:cubicBezTo>
                    <a:pt x="27926" y="10141"/>
                    <a:pt x="27898" y="10113"/>
                    <a:pt x="27842" y="10099"/>
                  </a:cubicBezTo>
                  <a:lnTo>
                    <a:pt x="26238" y="9346"/>
                  </a:lnTo>
                  <a:cubicBezTo>
                    <a:pt x="25973" y="9220"/>
                    <a:pt x="25862" y="8927"/>
                    <a:pt x="25959" y="8662"/>
                  </a:cubicBezTo>
                  <a:lnTo>
                    <a:pt x="26517" y="7142"/>
                  </a:lnTo>
                  <a:cubicBezTo>
                    <a:pt x="26545" y="7058"/>
                    <a:pt x="26545" y="6975"/>
                    <a:pt x="26517" y="6905"/>
                  </a:cubicBezTo>
                  <a:cubicBezTo>
                    <a:pt x="26503" y="6849"/>
                    <a:pt x="26447" y="6793"/>
                    <a:pt x="26392" y="6765"/>
                  </a:cubicBezTo>
                  <a:cubicBezTo>
                    <a:pt x="24843" y="5719"/>
                    <a:pt x="22388" y="5594"/>
                    <a:pt x="20045" y="6612"/>
                  </a:cubicBezTo>
                  <a:cubicBezTo>
                    <a:pt x="19194" y="6975"/>
                    <a:pt x="18441" y="7463"/>
                    <a:pt x="17813" y="8035"/>
                  </a:cubicBezTo>
                  <a:cubicBezTo>
                    <a:pt x="17967" y="7254"/>
                    <a:pt x="18022" y="6403"/>
                    <a:pt x="17953" y="5510"/>
                  </a:cubicBezTo>
                  <a:cubicBezTo>
                    <a:pt x="17716" y="2957"/>
                    <a:pt x="16460" y="851"/>
                    <a:pt x="14758" y="14"/>
                  </a:cubicBezTo>
                  <a:cubicBezTo>
                    <a:pt x="14731" y="0"/>
                    <a:pt x="14689" y="0"/>
                    <a:pt x="14647" y="0"/>
                  </a:cubicBezTo>
                  <a:cubicBezTo>
                    <a:pt x="14591" y="0"/>
                    <a:pt x="14535" y="28"/>
                    <a:pt x="14507" y="70"/>
                  </a:cubicBezTo>
                  <a:lnTo>
                    <a:pt x="13294" y="1353"/>
                  </a:lnTo>
                  <a:cubicBezTo>
                    <a:pt x="13113" y="1563"/>
                    <a:pt x="12792" y="1590"/>
                    <a:pt x="12569" y="1409"/>
                  </a:cubicBezTo>
                  <a:lnTo>
                    <a:pt x="11299" y="419"/>
                  </a:lnTo>
                  <a:cubicBezTo>
                    <a:pt x="11229" y="363"/>
                    <a:pt x="11132" y="349"/>
                    <a:pt x="11048" y="349"/>
                  </a:cubicBezTo>
                  <a:cubicBezTo>
                    <a:pt x="10978" y="349"/>
                    <a:pt x="10923" y="377"/>
                    <a:pt x="10881" y="419"/>
                  </a:cubicBezTo>
                  <a:cubicBezTo>
                    <a:pt x="9416" y="1563"/>
                    <a:pt x="8523" y="3864"/>
                    <a:pt x="8761" y="6403"/>
                  </a:cubicBezTo>
                  <a:cubicBezTo>
                    <a:pt x="8858" y="7323"/>
                    <a:pt x="9081" y="8188"/>
                    <a:pt x="9430" y="8955"/>
                  </a:cubicBezTo>
                  <a:cubicBezTo>
                    <a:pt x="8733" y="8565"/>
                    <a:pt x="7924" y="8244"/>
                    <a:pt x="7059" y="8049"/>
                  </a:cubicBezTo>
                  <a:cubicBezTo>
                    <a:pt x="4548" y="7491"/>
                    <a:pt x="2177" y="8049"/>
                    <a:pt x="852" y="9374"/>
                  </a:cubicBezTo>
                  <a:cubicBezTo>
                    <a:pt x="810" y="9416"/>
                    <a:pt x="796" y="9444"/>
                    <a:pt x="796" y="9485"/>
                  </a:cubicBezTo>
                  <a:cubicBezTo>
                    <a:pt x="782" y="9541"/>
                    <a:pt x="796" y="9583"/>
                    <a:pt x="810" y="9639"/>
                  </a:cubicBezTo>
                  <a:lnTo>
                    <a:pt x="1675" y="11187"/>
                  </a:lnTo>
                  <a:cubicBezTo>
                    <a:pt x="1814" y="11438"/>
                    <a:pt x="1717" y="11745"/>
                    <a:pt x="1493" y="11912"/>
                  </a:cubicBezTo>
                  <a:lnTo>
                    <a:pt x="154" y="12819"/>
                  </a:lnTo>
                  <a:cubicBezTo>
                    <a:pt x="85" y="12861"/>
                    <a:pt x="29" y="12931"/>
                    <a:pt x="15" y="13028"/>
                  </a:cubicBezTo>
                  <a:cubicBezTo>
                    <a:pt x="1" y="13098"/>
                    <a:pt x="1" y="13140"/>
                    <a:pt x="29" y="13210"/>
                  </a:cubicBezTo>
                  <a:cubicBezTo>
                    <a:pt x="670" y="14981"/>
                    <a:pt x="2581" y="16515"/>
                    <a:pt x="5064" y="17073"/>
                  </a:cubicBezTo>
                  <a:cubicBezTo>
                    <a:pt x="5971" y="17283"/>
                    <a:pt x="6878" y="17311"/>
                    <a:pt x="7714" y="17227"/>
                  </a:cubicBezTo>
                  <a:cubicBezTo>
                    <a:pt x="7129" y="17771"/>
                    <a:pt x="6585" y="18426"/>
                    <a:pt x="6138" y="19194"/>
                  </a:cubicBezTo>
                  <a:cubicBezTo>
                    <a:pt x="4827" y="21411"/>
                    <a:pt x="4618" y="23839"/>
                    <a:pt x="5483" y="25512"/>
                  </a:cubicBezTo>
                  <a:cubicBezTo>
                    <a:pt x="5511" y="25540"/>
                    <a:pt x="5538" y="25582"/>
                    <a:pt x="5580" y="25596"/>
                  </a:cubicBezTo>
                  <a:cubicBezTo>
                    <a:pt x="5622" y="25624"/>
                    <a:pt x="5678" y="25624"/>
                    <a:pt x="5734" y="25624"/>
                  </a:cubicBezTo>
                  <a:lnTo>
                    <a:pt x="7463" y="25303"/>
                  </a:lnTo>
                  <a:cubicBezTo>
                    <a:pt x="7742" y="25247"/>
                    <a:pt x="8007" y="25415"/>
                    <a:pt x="8091" y="25680"/>
                  </a:cubicBezTo>
                  <a:lnTo>
                    <a:pt x="8537" y="27228"/>
                  </a:lnTo>
                  <a:cubicBezTo>
                    <a:pt x="8551" y="27326"/>
                    <a:pt x="8607" y="27395"/>
                    <a:pt x="8705" y="27423"/>
                  </a:cubicBezTo>
                  <a:lnTo>
                    <a:pt x="8705" y="27423"/>
                  </a:lnTo>
                  <a:cubicBezTo>
                    <a:pt x="8747" y="27465"/>
                    <a:pt x="8816" y="27479"/>
                    <a:pt x="8872" y="27479"/>
                  </a:cubicBezTo>
                  <a:cubicBezTo>
                    <a:pt x="10741" y="27409"/>
                    <a:pt x="12792" y="26070"/>
                    <a:pt x="14089" y="23866"/>
                  </a:cubicBezTo>
                  <a:cubicBezTo>
                    <a:pt x="14549" y="23071"/>
                    <a:pt x="14884" y="22234"/>
                    <a:pt x="15065" y="21411"/>
                  </a:cubicBezTo>
                  <a:cubicBezTo>
                    <a:pt x="15400" y="22137"/>
                    <a:pt x="15846" y="22876"/>
                    <a:pt x="16446" y="23532"/>
                  </a:cubicBezTo>
                  <a:cubicBezTo>
                    <a:pt x="18134" y="25457"/>
                    <a:pt x="20394" y="26419"/>
                    <a:pt x="22249" y="26098"/>
                  </a:cubicBezTo>
                  <a:cubicBezTo>
                    <a:pt x="22277" y="26098"/>
                    <a:pt x="22319" y="26084"/>
                    <a:pt x="22347" y="26042"/>
                  </a:cubicBezTo>
                  <a:cubicBezTo>
                    <a:pt x="22388" y="26014"/>
                    <a:pt x="22416" y="25959"/>
                    <a:pt x="22416" y="25903"/>
                  </a:cubicBezTo>
                  <a:lnTo>
                    <a:pt x="22653" y="24159"/>
                  </a:lnTo>
                  <a:cubicBezTo>
                    <a:pt x="22681" y="23880"/>
                    <a:pt x="22932" y="23671"/>
                    <a:pt x="23211" y="23699"/>
                  </a:cubicBezTo>
                  <a:lnTo>
                    <a:pt x="24829" y="23741"/>
                  </a:lnTo>
                  <a:cubicBezTo>
                    <a:pt x="24913" y="23741"/>
                    <a:pt x="24997" y="23713"/>
                    <a:pt x="25053" y="23657"/>
                  </a:cubicBezTo>
                  <a:cubicBezTo>
                    <a:pt x="25108" y="23629"/>
                    <a:pt x="25136" y="23573"/>
                    <a:pt x="25164" y="23504"/>
                  </a:cubicBezTo>
                  <a:cubicBezTo>
                    <a:pt x="25666" y="21704"/>
                    <a:pt x="25039" y="19333"/>
                    <a:pt x="23351" y="17436"/>
                  </a:cubicBezTo>
                  <a:cubicBezTo>
                    <a:pt x="22737" y="16739"/>
                    <a:pt x="22026" y="16167"/>
                    <a:pt x="21300" y="15748"/>
                  </a:cubicBezTo>
                  <a:cubicBezTo>
                    <a:pt x="22109" y="15651"/>
                    <a:pt x="22932" y="15441"/>
                    <a:pt x="23741" y="15079"/>
                  </a:cubicBezTo>
                  <a:cubicBezTo>
                    <a:pt x="26099" y="14047"/>
                    <a:pt x="27703" y="12205"/>
                    <a:pt x="27982" y="10350"/>
                  </a:cubicBezTo>
                  <a:cubicBezTo>
                    <a:pt x="27982" y="10280"/>
                    <a:pt x="27968" y="10239"/>
                    <a:pt x="27954" y="1019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54"/>
            <p:cNvSpPr/>
            <p:nvPr/>
          </p:nvSpPr>
          <p:spPr>
            <a:xfrm>
              <a:off x="2026125" y="3592050"/>
              <a:ext cx="163925" cy="161150"/>
            </a:xfrm>
            <a:custGeom>
              <a:avLst/>
              <a:gdLst/>
              <a:ahLst/>
              <a:cxnLst/>
              <a:rect l="l" t="t" r="r" b="b"/>
              <a:pathLst>
                <a:path w="6557" h="6446" extrusionOk="0">
                  <a:moveTo>
                    <a:pt x="4869" y="1"/>
                  </a:moveTo>
                  <a:lnTo>
                    <a:pt x="4869" y="1"/>
                  </a:lnTo>
                  <a:cubicBezTo>
                    <a:pt x="4283" y="447"/>
                    <a:pt x="3600" y="740"/>
                    <a:pt x="2846" y="810"/>
                  </a:cubicBezTo>
                  <a:cubicBezTo>
                    <a:pt x="2727" y="822"/>
                    <a:pt x="2609" y="827"/>
                    <a:pt x="2491" y="827"/>
                  </a:cubicBezTo>
                  <a:cubicBezTo>
                    <a:pt x="1917" y="827"/>
                    <a:pt x="1356" y="690"/>
                    <a:pt x="824" y="447"/>
                  </a:cubicBezTo>
                  <a:lnTo>
                    <a:pt x="824" y="447"/>
                  </a:lnTo>
                  <a:cubicBezTo>
                    <a:pt x="1075" y="1145"/>
                    <a:pt x="1145" y="1898"/>
                    <a:pt x="977" y="2623"/>
                  </a:cubicBezTo>
                  <a:cubicBezTo>
                    <a:pt x="824" y="3307"/>
                    <a:pt x="489" y="3920"/>
                    <a:pt x="1" y="4436"/>
                  </a:cubicBezTo>
                  <a:cubicBezTo>
                    <a:pt x="32" y="4436"/>
                    <a:pt x="63" y="4436"/>
                    <a:pt x="94" y="4436"/>
                  </a:cubicBezTo>
                  <a:cubicBezTo>
                    <a:pt x="815" y="4436"/>
                    <a:pt x="1520" y="4592"/>
                    <a:pt x="2135" y="4966"/>
                  </a:cubicBezTo>
                  <a:cubicBezTo>
                    <a:pt x="2749" y="5315"/>
                    <a:pt x="3209" y="5831"/>
                    <a:pt x="3558" y="6445"/>
                  </a:cubicBezTo>
                  <a:cubicBezTo>
                    <a:pt x="3767" y="5720"/>
                    <a:pt x="4158" y="5064"/>
                    <a:pt x="4716" y="4576"/>
                  </a:cubicBezTo>
                  <a:cubicBezTo>
                    <a:pt x="5232" y="4116"/>
                    <a:pt x="5859" y="3809"/>
                    <a:pt x="6557" y="3711"/>
                  </a:cubicBezTo>
                  <a:cubicBezTo>
                    <a:pt x="5929" y="3293"/>
                    <a:pt x="5441" y="2721"/>
                    <a:pt x="5148" y="2037"/>
                  </a:cubicBezTo>
                  <a:cubicBezTo>
                    <a:pt x="4869" y="1396"/>
                    <a:pt x="4785" y="698"/>
                    <a:pt x="48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54"/>
            <p:cNvSpPr/>
            <p:nvPr/>
          </p:nvSpPr>
          <p:spPr>
            <a:xfrm>
              <a:off x="2120975" y="3550475"/>
              <a:ext cx="31775" cy="69850"/>
            </a:xfrm>
            <a:custGeom>
              <a:avLst/>
              <a:gdLst/>
              <a:ahLst/>
              <a:cxnLst/>
              <a:rect l="l" t="t" r="r" b="b"/>
              <a:pathLst>
                <a:path w="1271" h="2794" extrusionOk="0">
                  <a:moveTo>
                    <a:pt x="694" y="0"/>
                  </a:moveTo>
                  <a:cubicBezTo>
                    <a:pt x="686" y="0"/>
                    <a:pt x="678" y="1"/>
                    <a:pt x="670" y="4"/>
                  </a:cubicBezTo>
                  <a:cubicBezTo>
                    <a:pt x="643" y="4"/>
                    <a:pt x="601" y="60"/>
                    <a:pt x="629" y="88"/>
                  </a:cubicBezTo>
                  <a:cubicBezTo>
                    <a:pt x="1089" y="1552"/>
                    <a:pt x="43" y="2654"/>
                    <a:pt x="29" y="2668"/>
                  </a:cubicBezTo>
                  <a:cubicBezTo>
                    <a:pt x="1" y="2710"/>
                    <a:pt x="1" y="2738"/>
                    <a:pt x="29" y="2780"/>
                  </a:cubicBezTo>
                  <a:cubicBezTo>
                    <a:pt x="29" y="2794"/>
                    <a:pt x="71" y="2794"/>
                    <a:pt x="85" y="2794"/>
                  </a:cubicBezTo>
                  <a:lnTo>
                    <a:pt x="140" y="2794"/>
                  </a:lnTo>
                  <a:cubicBezTo>
                    <a:pt x="154" y="2780"/>
                    <a:pt x="1270" y="1622"/>
                    <a:pt x="768" y="60"/>
                  </a:cubicBezTo>
                  <a:cubicBezTo>
                    <a:pt x="768" y="25"/>
                    <a:pt x="730" y="0"/>
                    <a:pt x="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54"/>
            <p:cNvSpPr/>
            <p:nvPr/>
          </p:nvSpPr>
          <p:spPr>
            <a:xfrm>
              <a:off x="2128300" y="3543575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391" y="1"/>
                  </a:moveTo>
                  <a:cubicBezTo>
                    <a:pt x="182" y="1"/>
                    <a:pt x="1" y="182"/>
                    <a:pt x="1" y="391"/>
                  </a:cubicBezTo>
                  <a:cubicBezTo>
                    <a:pt x="1" y="615"/>
                    <a:pt x="182" y="796"/>
                    <a:pt x="391" y="796"/>
                  </a:cubicBezTo>
                  <a:cubicBezTo>
                    <a:pt x="615" y="796"/>
                    <a:pt x="796" y="615"/>
                    <a:pt x="796" y="391"/>
                  </a:cubicBezTo>
                  <a:cubicBezTo>
                    <a:pt x="796" y="182"/>
                    <a:pt x="615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54"/>
            <p:cNvSpPr/>
            <p:nvPr/>
          </p:nvSpPr>
          <p:spPr>
            <a:xfrm>
              <a:off x="2144350" y="3585350"/>
              <a:ext cx="59300" cy="56250"/>
            </a:xfrm>
            <a:custGeom>
              <a:avLst/>
              <a:gdLst/>
              <a:ahLst/>
              <a:cxnLst/>
              <a:rect l="l" t="t" r="r" b="b"/>
              <a:pathLst>
                <a:path w="2372" h="2250" extrusionOk="0">
                  <a:moveTo>
                    <a:pt x="2285" y="0"/>
                  </a:moveTo>
                  <a:cubicBezTo>
                    <a:pt x="2256" y="0"/>
                    <a:pt x="2218" y="25"/>
                    <a:pt x="2218" y="60"/>
                  </a:cubicBezTo>
                  <a:cubicBezTo>
                    <a:pt x="1856" y="1943"/>
                    <a:pt x="140" y="2096"/>
                    <a:pt x="70" y="2096"/>
                  </a:cubicBezTo>
                  <a:cubicBezTo>
                    <a:pt x="42" y="2110"/>
                    <a:pt x="0" y="2152"/>
                    <a:pt x="0" y="2180"/>
                  </a:cubicBezTo>
                  <a:cubicBezTo>
                    <a:pt x="0" y="2208"/>
                    <a:pt x="42" y="2249"/>
                    <a:pt x="84" y="2249"/>
                  </a:cubicBezTo>
                  <a:cubicBezTo>
                    <a:pt x="182" y="2249"/>
                    <a:pt x="1995" y="2040"/>
                    <a:pt x="2358" y="87"/>
                  </a:cubicBezTo>
                  <a:cubicBezTo>
                    <a:pt x="2372" y="60"/>
                    <a:pt x="2344" y="4"/>
                    <a:pt x="2302" y="4"/>
                  </a:cubicBezTo>
                  <a:cubicBezTo>
                    <a:pt x="2297" y="1"/>
                    <a:pt x="2291" y="0"/>
                    <a:pt x="22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54"/>
            <p:cNvSpPr/>
            <p:nvPr/>
          </p:nvSpPr>
          <p:spPr>
            <a:xfrm>
              <a:off x="2191425" y="3577400"/>
              <a:ext cx="19900" cy="20250"/>
            </a:xfrm>
            <a:custGeom>
              <a:avLst/>
              <a:gdLst/>
              <a:ahLst/>
              <a:cxnLst/>
              <a:rect l="l" t="t" r="r" b="b"/>
              <a:pathLst>
                <a:path w="796" h="810" extrusionOk="0">
                  <a:moveTo>
                    <a:pt x="405" y="1"/>
                  </a:moveTo>
                  <a:cubicBezTo>
                    <a:pt x="182" y="1"/>
                    <a:pt x="1" y="182"/>
                    <a:pt x="1" y="405"/>
                  </a:cubicBezTo>
                  <a:cubicBezTo>
                    <a:pt x="1" y="629"/>
                    <a:pt x="182" y="810"/>
                    <a:pt x="405" y="810"/>
                  </a:cubicBezTo>
                  <a:cubicBezTo>
                    <a:pt x="628" y="810"/>
                    <a:pt x="796" y="629"/>
                    <a:pt x="796" y="405"/>
                  </a:cubicBezTo>
                  <a:cubicBezTo>
                    <a:pt x="796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54"/>
            <p:cNvSpPr/>
            <p:nvPr/>
          </p:nvSpPr>
          <p:spPr>
            <a:xfrm>
              <a:off x="2153075" y="358055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0"/>
                  </a:moveTo>
                  <a:cubicBezTo>
                    <a:pt x="182" y="0"/>
                    <a:pt x="0" y="182"/>
                    <a:pt x="0" y="405"/>
                  </a:cubicBezTo>
                  <a:cubicBezTo>
                    <a:pt x="0" y="628"/>
                    <a:pt x="182" y="796"/>
                    <a:pt x="405" y="796"/>
                  </a:cubicBezTo>
                  <a:cubicBezTo>
                    <a:pt x="628" y="796"/>
                    <a:pt x="809" y="628"/>
                    <a:pt x="809" y="405"/>
                  </a:cubicBezTo>
                  <a:cubicBezTo>
                    <a:pt x="809" y="182"/>
                    <a:pt x="628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54"/>
            <p:cNvSpPr/>
            <p:nvPr/>
          </p:nvSpPr>
          <p:spPr>
            <a:xfrm>
              <a:off x="2137375" y="3588700"/>
              <a:ext cx="31400" cy="40350"/>
            </a:xfrm>
            <a:custGeom>
              <a:avLst/>
              <a:gdLst/>
              <a:ahLst/>
              <a:cxnLst/>
              <a:rect l="l" t="t" r="r" b="b"/>
              <a:pathLst>
                <a:path w="1256" h="1614" extrusionOk="0">
                  <a:moveTo>
                    <a:pt x="1054" y="0"/>
                  </a:moveTo>
                  <a:cubicBezTo>
                    <a:pt x="1046" y="0"/>
                    <a:pt x="1039" y="3"/>
                    <a:pt x="1033" y="9"/>
                  </a:cubicBezTo>
                  <a:cubicBezTo>
                    <a:pt x="977" y="9"/>
                    <a:pt x="963" y="51"/>
                    <a:pt x="963" y="93"/>
                  </a:cubicBezTo>
                  <a:cubicBezTo>
                    <a:pt x="1075" y="930"/>
                    <a:pt x="70" y="1474"/>
                    <a:pt x="56" y="1474"/>
                  </a:cubicBezTo>
                  <a:cubicBezTo>
                    <a:pt x="14" y="1488"/>
                    <a:pt x="0" y="1544"/>
                    <a:pt x="14" y="1571"/>
                  </a:cubicBezTo>
                  <a:cubicBezTo>
                    <a:pt x="28" y="1599"/>
                    <a:pt x="56" y="1613"/>
                    <a:pt x="84" y="1613"/>
                  </a:cubicBezTo>
                  <a:lnTo>
                    <a:pt x="140" y="1613"/>
                  </a:lnTo>
                  <a:cubicBezTo>
                    <a:pt x="168" y="1599"/>
                    <a:pt x="1256" y="1014"/>
                    <a:pt x="1116" y="79"/>
                  </a:cubicBezTo>
                  <a:cubicBezTo>
                    <a:pt x="1116" y="35"/>
                    <a:pt x="1082" y="0"/>
                    <a:pt x="10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54"/>
            <p:cNvSpPr/>
            <p:nvPr/>
          </p:nvSpPr>
          <p:spPr>
            <a:xfrm>
              <a:off x="2150975" y="3642175"/>
              <a:ext cx="71150" cy="21800"/>
            </a:xfrm>
            <a:custGeom>
              <a:avLst/>
              <a:gdLst/>
              <a:ahLst/>
              <a:cxnLst/>
              <a:rect l="l" t="t" r="r" b="b"/>
              <a:pathLst>
                <a:path w="2846" h="872" extrusionOk="0">
                  <a:moveTo>
                    <a:pt x="2761" y="1"/>
                  </a:moveTo>
                  <a:cubicBezTo>
                    <a:pt x="2741" y="1"/>
                    <a:pt x="2720" y="11"/>
                    <a:pt x="2707" y="32"/>
                  </a:cubicBezTo>
                  <a:cubicBezTo>
                    <a:pt x="2108" y="573"/>
                    <a:pt x="1438" y="704"/>
                    <a:pt x="927" y="704"/>
                  </a:cubicBezTo>
                  <a:cubicBezTo>
                    <a:pt x="450" y="704"/>
                    <a:pt x="112" y="590"/>
                    <a:pt x="98" y="590"/>
                  </a:cubicBezTo>
                  <a:cubicBezTo>
                    <a:pt x="56" y="590"/>
                    <a:pt x="14" y="604"/>
                    <a:pt x="0" y="632"/>
                  </a:cubicBezTo>
                  <a:cubicBezTo>
                    <a:pt x="0" y="688"/>
                    <a:pt x="14" y="730"/>
                    <a:pt x="56" y="744"/>
                  </a:cubicBezTo>
                  <a:cubicBezTo>
                    <a:pt x="56" y="744"/>
                    <a:pt x="410" y="871"/>
                    <a:pt x="910" y="871"/>
                  </a:cubicBezTo>
                  <a:cubicBezTo>
                    <a:pt x="1007" y="871"/>
                    <a:pt x="1108" y="866"/>
                    <a:pt x="1214" y="855"/>
                  </a:cubicBezTo>
                  <a:cubicBezTo>
                    <a:pt x="1702" y="813"/>
                    <a:pt x="2288" y="618"/>
                    <a:pt x="2804" y="130"/>
                  </a:cubicBezTo>
                  <a:cubicBezTo>
                    <a:pt x="2846" y="116"/>
                    <a:pt x="2846" y="60"/>
                    <a:pt x="2804" y="32"/>
                  </a:cubicBezTo>
                  <a:cubicBezTo>
                    <a:pt x="2797" y="11"/>
                    <a:pt x="2780" y="1"/>
                    <a:pt x="27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54"/>
            <p:cNvSpPr/>
            <p:nvPr/>
          </p:nvSpPr>
          <p:spPr>
            <a:xfrm>
              <a:off x="2208525" y="3635650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405" y="0"/>
                  </a:moveTo>
                  <a:cubicBezTo>
                    <a:pt x="181" y="0"/>
                    <a:pt x="0" y="168"/>
                    <a:pt x="0" y="391"/>
                  </a:cubicBezTo>
                  <a:cubicBezTo>
                    <a:pt x="0" y="614"/>
                    <a:pt x="181" y="795"/>
                    <a:pt x="405" y="795"/>
                  </a:cubicBezTo>
                  <a:cubicBezTo>
                    <a:pt x="614" y="795"/>
                    <a:pt x="795" y="614"/>
                    <a:pt x="795" y="391"/>
                  </a:cubicBezTo>
                  <a:cubicBezTo>
                    <a:pt x="795" y="168"/>
                    <a:pt x="614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54"/>
            <p:cNvSpPr/>
            <p:nvPr/>
          </p:nvSpPr>
          <p:spPr>
            <a:xfrm>
              <a:off x="2141200" y="3687125"/>
              <a:ext cx="75700" cy="34275"/>
            </a:xfrm>
            <a:custGeom>
              <a:avLst/>
              <a:gdLst/>
              <a:ahLst/>
              <a:cxnLst/>
              <a:rect l="l" t="t" r="r" b="b"/>
              <a:pathLst>
                <a:path w="3028" h="1371" extrusionOk="0">
                  <a:moveTo>
                    <a:pt x="88" y="0"/>
                  </a:moveTo>
                  <a:cubicBezTo>
                    <a:pt x="78" y="0"/>
                    <a:pt x="67" y="2"/>
                    <a:pt x="57" y="6"/>
                  </a:cubicBezTo>
                  <a:cubicBezTo>
                    <a:pt x="29" y="34"/>
                    <a:pt x="1" y="75"/>
                    <a:pt x="29" y="117"/>
                  </a:cubicBezTo>
                  <a:cubicBezTo>
                    <a:pt x="29" y="131"/>
                    <a:pt x="742" y="1371"/>
                    <a:pt x="2229" y="1371"/>
                  </a:cubicBezTo>
                  <a:cubicBezTo>
                    <a:pt x="2311" y="1371"/>
                    <a:pt x="2396" y="1367"/>
                    <a:pt x="2484" y="1359"/>
                  </a:cubicBezTo>
                  <a:cubicBezTo>
                    <a:pt x="2623" y="1331"/>
                    <a:pt x="2777" y="1317"/>
                    <a:pt x="2958" y="1261"/>
                  </a:cubicBezTo>
                  <a:cubicBezTo>
                    <a:pt x="2986" y="1261"/>
                    <a:pt x="3028" y="1219"/>
                    <a:pt x="3000" y="1177"/>
                  </a:cubicBezTo>
                  <a:cubicBezTo>
                    <a:pt x="3000" y="1153"/>
                    <a:pt x="2969" y="1119"/>
                    <a:pt x="2933" y="1119"/>
                  </a:cubicBezTo>
                  <a:cubicBezTo>
                    <a:pt x="2928" y="1119"/>
                    <a:pt x="2922" y="1120"/>
                    <a:pt x="2916" y="1122"/>
                  </a:cubicBezTo>
                  <a:cubicBezTo>
                    <a:pt x="2663" y="1187"/>
                    <a:pt x="2427" y="1215"/>
                    <a:pt x="2210" y="1215"/>
                  </a:cubicBezTo>
                  <a:cubicBezTo>
                    <a:pt x="849" y="1215"/>
                    <a:pt x="192" y="108"/>
                    <a:pt x="168" y="48"/>
                  </a:cubicBezTo>
                  <a:cubicBezTo>
                    <a:pt x="147" y="16"/>
                    <a:pt x="119" y="0"/>
                    <a:pt x="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54"/>
            <p:cNvSpPr/>
            <p:nvPr/>
          </p:nvSpPr>
          <p:spPr>
            <a:xfrm>
              <a:off x="2203975" y="3706775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1" y="182"/>
                    <a:pt x="1" y="405"/>
                  </a:cubicBezTo>
                  <a:cubicBezTo>
                    <a:pt x="1" y="629"/>
                    <a:pt x="182" y="810"/>
                    <a:pt x="405" y="810"/>
                  </a:cubicBezTo>
                  <a:cubicBezTo>
                    <a:pt x="628" y="810"/>
                    <a:pt x="810" y="629"/>
                    <a:pt x="810" y="405"/>
                  </a:cubicBezTo>
                  <a:cubicBezTo>
                    <a:pt x="810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54"/>
            <p:cNvSpPr/>
            <p:nvPr/>
          </p:nvSpPr>
          <p:spPr>
            <a:xfrm>
              <a:off x="2184800" y="367400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1"/>
                  </a:moveTo>
                  <a:cubicBezTo>
                    <a:pt x="182" y="1"/>
                    <a:pt x="0" y="168"/>
                    <a:pt x="0" y="391"/>
                  </a:cubicBezTo>
                  <a:cubicBezTo>
                    <a:pt x="0" y="614"/>
                    <a:pt x="182" y="796"/>
                    <a:pt x="405" y="796"/>
                  </a:cubicBezTo>
                  <a:cubicBezTo>
                    <a:pt x="628" y="796"/>
                    <a:pt x="810" y="614"/>
                    <a:pt x="810" y="391"/>
                  </a:cubicBezTo>
                  <a:cubicBezTo>
                    <a:pt x="810" y="168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54"/>
            <p:cNvSpPr/>
            <p:nvPr/>
          </p:nvSpPr>
          <p:spPr>
            <a:xfrm>
              <a:off x="2149925" y="3675600"/>
              <a:ext cx="47100" cy="14650"/>
            </a:xfrm>
            <a:custGeom>
              <a:avLst/>
              <a:gdLst/>
              <a:ahLst/>
              <a:cxnLst/>
              <a:rect l="l" t="t" r="r" b="b"/>
              <a:pathLst>
                <a:path w="1884" h="586" extrusionOk="0">
                  <a:moveTo>
                    <a:pt x="78" y="1"/>
                  </a:moveTo>
                  <a:cubicBezTo>
                    <a:pt x="57" y="1"/>
                    <a:pt x="36" y="11"/>
                    <a:pt x="29" y="34"/>
                  </a:cubicBezTo>
                  <a:cubicBezTo>
                    <a:pt x="1" y="76"/>
                    <a:pt x="1" y="118"/>
                    <a:pt x="42" y="146"/>
                  </a:cubicBezTo>
                  <a:cubicBezTo>
                    <a:pt x="68" y="172"/>
                    <a:pt x="603" y="585"/>
                    <a:pt x="1195" y="585"/>
                  </a:cubicBezTo>
                  <a:cubicBezTo>
                    <a:pt x="1238" y="585"/>
                    <a:pt x="1282" y="583"/>
                    <a:pt x="1326" y="578"/>
                  </a:cubicBezTo>
                  <a:cubicBezTo>
                    <a:pt x="1507" y="564"/>
                    <a:pt x="1674" y="509"/>
                    <a:pt x="1856" y="383"/>
                  </a:cubicBezTo>
                  <a:cubicBezTo>
                    <a:pt x="1884" y="369"/>
                    <a:pt x="1884" y="313"/>
                    <a:pt x="1870" y="285"/>
                  </a:cubicBezTo>
                  <a:cubicBezTo>
                    <a:pt x="1861" y="259"/>
                    <a:pt x="1835" y="249"/>
                    <a:pt x="1811" y="249"/>
                  </a:cubicBezTo>
                  <a:cubicBezTo>
                    <a:pt x="1796" y="249"/>
                    <a:pt x="1782" y="252"/>
                    <a:pt x="1772" y="258"/>
                  </a:cubicBezTo>
                  <a:cubicBezTo>
                    <a:pt x="1592" y="372"/>
                    <a:pt x="1401" y="415"/>
                    <a:pt x="1215" y="415"/>
                  </a:cubicBezTo>
                  <a:cubicBezTo>
                    <a:pt x="652" y="415"/>
                    <a:pt x="137" y="20"/>
                    <a:pt x="126" y="20"/>
                  </a:cubicBezTo>
                  <a:cubicBezTo>
                    <a:pt x="114" y="8"/>
                    <a:pt x="95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54"/>
            <p:cNvSpPr/>
            <p:nvPr/>
          </p:nvSpPr>
          <p:spPr>
            <a:xfrm>
              <a:off x="2126925" y="3701900"/>
              <a:ext cx="45350" cy="57925"/>
            </a:xfrm>
            <a:custGeom>
              <a:avLst/>
              <a:gdLst/>
              <a:ahLst/>
              <a:cxnLst/>
              <a:rect l="l" t="t" r="r" b="b"/>
              <a:pathLst>
                <a:path w="1814" h="2317" extrusionOk="0">
                  <a:moveTo>
                    <a:pt x="70" y="1"/>
                  </a:moveTo>
                  <a:cubicBezTo>
                    <a:pt x="42" y="15"/>
                    <a:pt x="0" y="42"/>
                    <a:pt x="0" y="84"/>
                  </a:cubicBezTo>
                  <a:cubicBezTo>
                    <a:pt x="0" y="84"/>
                    <a:pt x="181" y="1688"/>
                    <a:pt x="1688" y="2316"/>
                  </a:cubicBezTo>
                  <a:lnTo>
                    <a:pt x="1730" y="2316"/>
                  </a:lnTo>
                  <a:cubicBezTo>
                    <a:pt x="1758" y="2316"/>
                    <a:pt x="1785" y="2302"/>
                    <a:pt x="1799" y="2274"/>
                  </a:cubicBezTo>
                  <a:cubicBezTo>
                    <a:pt x="1813" y="2232"/>
                    <a:pt x="1799" y="2191"/>
                    <a:pt x="1758" y="2177"/>
                  </a:cubicBezTo>
                  <a:cubicBezTo>
                    <a:pt x="335" y="1605"/>
                    <a:pt x="153" y="84"/>
                    <a:pt x="153" y="70"/>
                  </a:cubicBezTo>
                  <a:cubicBezTo>
                    <a:pt x="140" y="28"/>
                    <a:pt x="112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54"/>
            <p:cNvSpPr/>
            <p:nvPr/>
          </p:nvSpPr>
          <p:spPr>
            <a:xfrm>
              <a:off x="2158650" y="3746875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0" y="182"/>
                    <a:pt x="0" y="405"/>
                  </a:cubicBezTo>
                  <a:cubicBezTo>
                    <a:pt x="0" y="629"/>
                    <a:pt x="182" y="810"/>
                    <a:pt x="405" y="810"/>
                  </a:cubicBezTo>
                  <a:cubicBezTo>
                    <a:pt x="628" y="810"/>
                    <a:pt x="809" y="629"/>
                    <a:pt x="809" y="405"/>
                  </a:cubicBezTo>
                  <a:cubicBezTo>
                    <a:pt x="809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54"/>
            <p:cNvSpPr/>
            <p:nvPr/>
          </p:nvSpPr>
          <p:spPr>
            <a:xfrm>
              <a:off x="2079500" y="3563800"/>
              <a:ext cx="19900" cy="20250"/>
            </a:xfrm>
            <a:custGeom>
              <a:avLst/>
              <a:gdLst/>
              <a:ahLst/>
              <a:cxnLst/>
              <a:rect l="l" t="t" r="r" b="b"/>
              <a:pathLst>
                <a:path w="796" h="810" extrusionOk="0">
                  <a:moveTo>
                    <a:pt x="391" y="1"/>
                  </a:moveTo>
                  <a:cubicBezTo>
                    <a:pt x="181" y="1"/>
                    <a:pt x="0" y="182"/>
                    <a:pt x="0" y="405"/>
                  </a:cubicBezTo>
                  <a:cubicBezTo>
                    <a:pt x="0" y="629"/>
                    <a:pt x="181" y="810"/>
                    <a:pt x="391" y="810"/>
                  </a:cubicBezTo>
                  <a:cubicBezTo>
                    <a:pt x="614" y="810"/>
                    <a:pt x="795" y="629"/>
                    <a:pt x="795" y="405"/>
                  </a:cubicBezTo>
                  <a:cubicBezTo>
                    <a:pt x="795" y="182"/>
                    <a:pt x="614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54"/>
            <p:cNvSpPr/>
            <p:nvPr/>
          </p:nvSpPr>
          <p:spPr>
            <a:xfrm>
              <a:off x="2087150" y="3571825"/>
              <a:ext cx="24100" cy="45375"/>
            </a:xfrm>
            <a:custGeom>
              <a:avLst/>
              <a:gdLst/>
              <a:ahLst/>
              <a:cxnLst/>
              <a:rect l="l" t="t" r="r" b="b"/>
              <a:pathLst>
                <a:path w="964" h="1815" extrusionOk="0">
                  <a:moveTo>
                    <a:pt x="103" y="0"/>
                  </a:moveTo>
                  <a:cubicBezTo>
                    <a:pt x="78" y="0"/>
                    <a:pt x="52" y="16"/>
                    <a:pt x="43" y="43"/>
                  </a:cubicBezTo>
                  <a:cubicBezTo>
                    <a:pt x="1" y="70"/>
                    <a:pt x="29" y="126"/>
                    <a:pt x="57" y="140"/>
                  </a:cubicBezTo>
                  <a:cubicBezTo>
                    <a:pt x="768" y="601"/>
                    <a:pt x="531" y="1716"/>
                    <a:pt x="531" y="1730"/>
                  </a:cubicBezTo>
                  <a:cubicBezTo>
                    <a:pt x="517" y="1758"/>
                    <a:pt x="545" y="1800"/>
                    <a:pt x="587" y="1814"/>
                  </a:cubicBezTo>
                  <a:lnTo>
                    <a:pt x="601" y="1814"/>
                  </a:lnTo>
                  <a:cubicBezTo>
                    <a:pt x="629" y="1814"/>
                    <a:pt x="670" y="1800"/>
                    <a:pt x="684" y="1758"/>
                  </a:cubicBezTo>
                  <a:cubicBezTo>
                    <a:pt x="698" y="1716"/>
                    <a:pt x="963" y="531"/>
                    <a:pt x="140" y="15"/>
                  </a:cubicBezTo>
                  <a:cubicBezTo>
                    <a:pt x="130" y="5"/>
                    <a:pt x="117" y="0"/>
                    <a:pt x="1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54"/>
            <p:cNvSpPr/>
            <p:nvPr/>
          </p:nvSpPr>
          <p:spPr>
            <a:xfrm>
              <a:off x="2043225" y="3558225"/>
              <a:ext cx="36625" cy="66275"/>
            </a:xfrm>
            <a:custGeom>
              <a:avLst/>
              <a:gdLst/>
              <a:ahLst/>
              <a:cxnLst/>
              <a:rect l="l" t="t" r="r" b="b"/>
              <a:pathLst>
                <a:path w="1465" h="2651" extrusionOk="0">
                  <a:moveTo>
                    <a:pt x="279" y="1"/>
                  </a:moveTo>
                  <a:cubicBezTo>
                    <a:pt x="224" y="1"/>
                    <a:pt x="196" y="43"/>
                    <a:pt x="196" y="70"/>
                  </a:cubicBezTo>
                  <a:cubicBezTo>
                    <a:pt x="0" y="1702"/>
                    <a:pt x="1312" y="2623"/>
                    <a:pt x="1325" y="2637"/>
                  </a:cubicBezTo>
                  <a:cubicBezTo>
                    <a:pt x="1339" y="2651"/>
                    <a:pt x="1367" y="2651"/>
                    <a:pt x="1381" y="2651"/>
                  </a:cubicBezTo>
                  <a:cubicBezTo>
                    <a:pt x="1409" y="2651"/>
                    <a:pt x="1437" y="2651"/>
                    <a:pt x="1451" y="2623"/>
                  </a:cubicBezTo>
                  <a:cubicBezTo>
                    <a:pt x="1465" y="2581"/>
                    <a:pt x="1465" y="2539"/>
                    <a:pt x="1437" y="2511"/>
                  </a:cubicBezTo>
                  <a:cubicBezTo>
                    <a:pt x="1409" y="2511"/>
                    <a:pt x="182" y="1619"/>
                    <a:pt x="349" y="98"/>
                  </a:cubicBezTo>
                  <a:cubicBezTo>
                    <a:pt x="349" y="43"/>
                    <a:pt x="307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54"/>
            <p:cNvSpPr/>
            <p:nvPr/>
          </p:nvSpPr>
          <p:spPr>
            <a:xfrm>
              <a:off x="2039725" y="355195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1"/>
                  </a:moveTo>
                  <a:cubicBezTo>
                    <a:pt x="182" y="1"/>
                    <a:pt x="1" y="168"/>
                    <a:pt x="1" y="391"/>
                  </a:cubicBezTo>
                  <a:cubicBezTo>
                    <a:pt x="1" y="614"/>
                    <a:pt x="182" y="796"/>
                    <a:pt x="405" y="796"/>
                  </a:cubicBezTo>
                  <a:cubicBezTo>
                    <a:pt x="629" y="796"/>
                    <a:pt x="810" y="614"/>
                    <a:pt x="810" y="391"/>
                  </a:cubicBezTo>
                  <a:cubicBezTo>
                    <a:pt x="810" y="168"/>
                    <a:pt x="629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54"/>
            <p:cNvSpPr/>
            <p:nvPr/>
          </p:nvSpPr>
          <p:spPr>
            <a:xfrm>
              <a:off x="1992300" y="3605175"/>
              <a:ext cx="68375" cy="45325"/>
            </a:xfrm>
            <a:custGeom>
              <a:avLst/>
              <a:gdLst/>
              <a:ahLst/>
              <a:cxnLst/>
              <a:rect l="l" t="t" r="r" b="b"/>
              <a:pathLst>
                <a:path w="2735" h="1813" extrusionOk="0">
                  <a:moveTo>
                    <a:pt x="82" y="1"/>
                  </a:moveTo>
                  <a:cubicBezTo>
                    <a:pt x="72" y="1"/>
                    <a:pt x="64" y="2"/>
                    <a:pt x="57" y="6"/>
                  </a:cubicBezTo>
                  <a:cubicBezTo>
                    <a:pt x="15" y="20"/>
                    <a:pt x="1" y="76"/>
                    <a:pt x="15" y="117"/>
                  </a:cubicBezTo>
                  <a:cubicBezTo>
                    <a:pt x="647" y="1663"/>
                    <a:pt x="2027" y="1813"/>
                    <a:pt x="2503" y="1813"/>
                  </a:cubicBezTo>
                  <a:cubicBezTo>
                    <a:pt x="2594" y="1813"/>
                    <a:pt x="2652" y="1807"/>
                    <a:pt x="2665" y="1805"/>
                  </a:cubicBezTo>
                  <a:cubicBezTo>
                    <a:pt x="2707" y="1791"/>
                    <a:pt x="2735" y="1749"/>
                    <a:pt x="2735" y="1708"/>
                  </a:cubicBezTo>
                  <a:cubicBezTo>
                    <a:pt x="2735" y="1652"/>
                    <a:pt x="2679" y="1638"/>
                    <a:pt x="2651" y="1638"/>
                  </a:cubicBezTo>
                  <a:cubicBezTo>
                    <a:pt x="2646" y="1638"/>
                    <a:pt x="2592" y="1643"/>
                    <a:pt x="2501" y="1643"/>
                  </a:cubicBezTo>
                  <a:cubicBezTo>
                    <a:pt x="2056" y="1643"/>
                    <a:pt x="745" y="1518"/>
                    <a:pt x="154" y="48"/>
                  </a:cubicBezTo>
                  <a:cubicBezTo>
                    <a:pt x="144" y="16"/>
                    <a:pt x="110" y="1"/>
                    <a:pt x="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54"/>
            <p:cNvSpPr/>
            <p:nvPr/>
          </p:nvSpPr>
          <p:spPr>
            <a:xfrm>
              <a:off x="1984300" y="3597275"/>
              <a:ext cx="20250" cy="19925"/>
            </a:xfrm>
            <a:custGeom>
              <a:avLst/>
              <a:gdLst/>
              <a:ahLst/>
              <a:cxnLst/>
              <a:rect l="l" t="t" r="r" b="b"/>
              <a:pathLst>
                <a:path w="810" h="797" extrusionOk="0">
                  <a:moveTo>
                    <a:pt x="405" y="1"/>
                  </a:moveTo>
                  <a:cubicBezTo>
                    <a:pt x="181" y="1"/>
                    <a:pt x="0" y="168"/>
                    <a:pt x="0" y="392"/>
                  </a:cubicBezTo>
                  <a:cubicBezTo>
                    <a:pt x="0" y="615"/>
                    <a:pt x="181" y="796"/>
                    <a:pt x="405" y="796"/>
                  </a:cubicBezTo>
                  <a:cubicBezTo>
                    <a:pt x="628" y="796"/>
                    <a:pt x="809" y="615"/>
                    <a:pt x="809" y="392"/>
                  </a:cubicBezTo>
                  <a:cubicBezTo>
                    <a:pt x="809" y="168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54"/>
            <p:cNvSpPr/>
            <p:nvPr/>
          </p:nvSpPr>
          <p:spPr>
            <a:xfrm>
              <a:off x="2022650" y="3593100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0" y="182"/>
                    <a:pt x="0" y="405"/>
                  </a:cubicBezTo>
                  <a:cubicBezTo>
                    <a:pt x="0" y="628"/>
                    <a:pt x="182" y="810"/>
                    <a:pt x="405" y="810"/>
                  </a:cubicBezTo>
                  <a:cubicBezTo>
                    <a:pt x="628" y="810"/>
                    <a:pt x="809" y="628"/>
                    <a:pt x="809" y="405"/>
                  </a:cubicBezTo>
                  <a:cubicBezTo>
                    <a:pt x="809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54"/>
            <p:cNvSpPr/>
            <p:nvPr/>
          </p:nvSpPr>
          <p:spPr>
            <a:xfrm>
              <a:off x="2030675" y="3601125"/>
              <a:ext cx="34550" cy="35250"/>
            </a:xfrm>
            <a:custGeom>
              <a:avLst/>
              <a:gdLst/>
              <a:ahLst/>
              <a:cxnLst/>
              <a:rect l="l" t="t" r="r" b="b"/>
              <a:pathLst>
                <a:path w="1382" h="1410" extrusionOk="0">
                  <a:moveTo>
                    <a:pt x="70" y="0"/>
                  </a:moveTo>
                  <a:cubicBezTo>
                    <a:pt x="28" y="0"/>
                    <a:pt x="0" y="56"/>
                    <a:pt x="0" y="84"/>
                  </a:cubicBezTo>
                  <a:cubicBezTo>
                    <a:pt x="28" y="1047"/>
                    <a:pt x="1200" y="1395"/>
                    <a:pt x="1256" y="1409"/>
                  </a:cubicBezTo>
                  <a:lnTo>
                    <a:pt x="1283" y="1409"/>
                  </a:lnTo>
                  <a:cubicBezTo>
                    <a:pt x="1325" y="1409"/>
                    <a:pt x="1353" y="1395"/>
                    <a:pt x="1353" y="1339"/>
                  </a:cubicBezTo>
                  <a:cubicBezTo>
                    <a:pt x="1381" y="1298"/>
                    <a:pt x="1339" y="1270"/>
                    <a:pt x="1311" y="1256"/>
                  </a:cubicBezTo>
                  <a:cubicBezTo>
                    <a:pt x="1283" y="1242"/>
                    <a:pt x="195" y="921"/>
                    <a:pt x="154" y="70"/>
                  </a:cubicBezTo>
                  <a:cubicBezTo>
                    <a:pt x="140" y="28"/>
                    <a:pt x="98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54"/>
            <p:cNvSpPr/>
            <p:nvPr/>
          </p:nvSpPr>
          <p:spPr>
            <a:xfrm>
              <a:off x="1985325" y="3665100"/>
              <a:ext cx="72575" cy="13550"/>
            </a:xfrm>
            <a:custGeom>
              <a:avLst/>
              <a:gdLst/>
              <a:ahLst/>
              <a:cxnLst/>
              <a:rect l="l" t="t" r="r" b="b"/>
              <a:pathLst>
                <a:path w="2903" h="542" extrusionOk="0">
                  <a:moveTo>
                    <a:pt x="95" y="1"/>
                  </a:moveTo>
                  <a:cubicBezTo>
                    <a:pt x="70" y="1"/>
                    <a:pt x="46" y="18"/>
                    <a:pt x="29" y="36"/>
                  </a:cubicBezTo>
                  <a:cubicBezTo>
                    <a:pt x="1" y="78"/>
                    <a:pt x="15" y="120"/>
                    <a:pt x="57" y="147"/>
                  </a:cubicBezTo>
                  <a:cubicBezTo>
                    <a:pt x="527" y="439"/>
                    <a:pt x="998" y="541"/>
                    <a:pt x="1425" y="541"/>
                  </a:cubicBezTo>
                  <a:cubicBezTo>
                    <a:pt x="1530" y="541"/>
                    <a:pt x="1632" y="535"/>
                    <a:pt x="1731" y="524"/>
                  </a:cubicBezTo>
                  <a:cubicBezTo>
                    <a:pt x="2354" y="458"/>
                    <a:pt x="2813" y="215"/>
                    <a:pt x="2857" y="215"/>
                  </a:cubicBezTo>
                  <a:cubicBezTo>
                    <a:pt x="2859" y="215"/>
                    <a:pt x="2860" y="216"/>
                    <a:pt x="2860" y="217"/>
                  </a:cubicBezTo>
                  <a:cubicBezTo>
                    <a:pt x="2902" y="189"/>
                    <a:pt x="2902" y="147"/>
                    <a:pt x="2888" y="106"/>
                  </a:cubicBezTo>
                  <a:cubicBezTo>
                    <a:pt x="2879" y="68"/>
                    <a:pt x="2851" y="56"/>
                    <a:pt x="2825" y="56"/>
                  </a:cubicBezTo>
                  <a:cubicBezTo>
                    <a:pt x="2812" y="56"/>
                    <a:pt x="2800" y="59"/>
                    <a:pt x="2791" y="64"/>
                  </a:cubicBezTo>
                  <a:cubicBezTo>
                    <a:pt x="2781" y="64"/>
                    <a:pt x="2216" y="399"/>
                    <a:pt x="1454" y="399"/>
                  </a:cubicBezTo>
                  <a:cubicBezTo>
                    <a:pt x="1053" y="399"/>
                    <a:pt x="598" y="306"/>
                    <a:pt x="140" y="22"/>
                  </a:cubicBezTo>
                  <a:cubicBezTo>
                    <a:pt x="125" y="7"/>
                    <a:pt x="110" y="1"/>
                    <a:pt x="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54"/>
            <p:cNvSpPr/>
            <p:nvPr/>
          </p:nvSpPr>
          <p:spPr>
            <a:xfrm>
              <a:off x="1978700" y="3657625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0"/>
                  </a:moveTo>
                  <a:cubicBezTo>
                    <a:pt x="182" y="0"/>
                    <a:pt x="1" y="181"/>
                    <a:pt x="1" y="405"/>
                  </a:cubicBezTo>
                  <a:cubicBezTo>
                    <a:pt x="1" y="628"/>
                    <a:pt x="182" y="809"/>
                    <a:pt x="405" y="809"/>
                  </a:cubicBezTo>
                  <a:cubicBezTo>
                    <a:pt x="629" y="809"/>
                    <a:pt x="810" y="628"/>
                    <a:pt x="810" y="405"/>
                  </a:cubicBezTo>
                  <a:cubicBezTo>
                    <a:pt x="810" y="181"/>
                    <a:pt x="629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54"/>
            <p:cNvSpPr/>
            <p:nvPr/>
          </p:nvSpPr>
          <p:spPr>
            <a:xfrm>
              <a:off x="2004525" y="3693875"/>
              <a:ext cx="68025" cy="45275"/>
            </a:xfrm>
            <a:custGeom>
              <a:avLst/>
              <a:gdLst/>
              <a:ahLst/>
              <a:cxnLst/>
              <a:rect l="l" t="t" r="r" b="b"/>
              <a:pathLst>
                <a:path w="2721" h="1811" extrusionOk="0">
                  <a:moveTo>
                    <a:pt x="2664" y="1"/>
                  </a:moveTo>
                  <a:cubicBezTo>
                    <a:pt x="2636" y="1"/>
                    <a:pt x="2595" y="15"/>
                    <a:pt x="2581" y="57"/>
                  </a:cubicBezTo>
                  <a:cubicBezTo>
                    <a:pt x="2581" y="70"/>
                    <a:pt x="2014" y="1651"/>
                    <a:pt x="242" y="1651"/>
                  </a:cubicBezTo>
                  <a:cubicBezTo>
                    <a:pt x="190" y="1651"/>
                    <a:pt x="138" y="1649"/>
                    <a:pt x="84" y="1647"/>
                  </a:cubicBezTo>
                  <a:cubicBezTo>
                    <a:pt x="28" y="1647"/>
                    <a:pt x="0" y="1675"/>
                    <a:pt x="0" y="1716"/>
                  </a:cubicBezTo>
                  <a:cubicBezTo>
                    <a:pt x="0" y="1758"/>
                    <a:pt x="28" y="1800"/>
                    <a:pt x="70" y="1800"/>
                  </a:cubicBezTo>
                  <a:cubicBezTo>
                    <a:pt x="153" y="1807"/>
                    <a:pt x="237" y="1811"/>
                    <a:pt x="317" y="1811"/>
                  </a:cubicBezTo>
                  <a:cubicBezTo>
                    <a:pt x="398" y="1811"/>
                    <a:pt x="474" y="1807"/>
                    <a:pt x="544" y="1800"/>
                  </a:cubicBezTo>
                  <a:cubicBezTo>
                    <a:pt x="2190" y="1647"/>
                    <a:pt x="2720" y="126"/>
                    <a:pt x="2720" y="84"/>
                  </a:cubicBezTo>
                  <a:cubicBezTo>
                    <a:pt x="2720" y="57"/>
                    <a:pt x="2706" y="15"/>
                    <a:pt x="26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54"/>
            <p:cNvSpPr/>
            <p:nvPr/>
          </p:nvSpPr>
          <p:spPr>
            <a:xfrm>
              <a:off x="1996500" y="3727000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0" y="182"/>
                    <a:pt x="0" y="405"/>
                  </a:cubicBezTo>
                  <a:cubicBezTo>
                    <a:pt x="0" y="629"/>
                    <a:pt x="182" y="810"/>
                    <a:pt x="405" y="810"/>
                  </a:cubicBezTo>
                  <a:cubicBezTo>
                    <a:pt x="628" y="810"/>
                    <a:pt x="809" y="629"/>
                    <a:pt x="809" y="405"/>
                  </a:cubicBezTo>
                  <a:cubicBezTo>
                    <a:pt x="809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54"/>
            <p:cNvSpPr/>
            <p:nvPr/>
          </p:nvSpPr>
          <p:spPr>
            <a:xfrm>
              <a:off x="2009400" y="3690750"/>
              <a:ext cx="19900" cy="20250"/>
            </a:xfrm>
            <a:custGeom>
              <a:avLst/>
              <a:gdLst/>
              <a:ahLst/>
              <a:cxnLst/>
              <a:rect l="l" t="t" r="r" b="b"/>
              <a:pathLst>
                <a:path w="796" h="810" extrusionOk="0">
                  <a:moveTo>
                    <a:pt x="391" y="0"/>
                  </a:moveTo>
                  <a:cubicBezTo>
                    <a:pt x="168" y="0"/>
                    <a:pt x="0" y="182"/>
                    <a:pt x="0" y="405"/>
                  </a:cubicBezTo>
                  <a:cubicBezTo>
                    <a:pt x="0" y="628"/>
                    <a:pt x="168" y="809"/>
                    <a:pt x="391" y="809"/>
                  </a:cubicBezTo>
                  <a:cubicBezTo>
                    <a:pt x="614" y="809"/>
                    <a:pt x="795" y="628"/>
                    <a:pt x="795" y="405"/>
                  </a:cubicBezTo>
                  <a:cubicBezTo>
                    <a:pt x="795" y="182"/>
                    <a:pt x="614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54"/>
            <p:cNvSpPr/>
            <p:nvPr/>
          </p:nvSpPr>
          <p:spPr>
            <a:xfrm>
              <a:off x="2017075" y="3684375"/>
              <a:ext cx="45350" cy="20100"/>
            </a:xfrm>
            <a:custGeom>
              <a:avLst/>
              <a:gdLst/>
              <a:ahLst/>
              <a:cxnLst/>
              <a:rect l="l" t="t" r="r" b="b"/>
              <a:pathLst>
                <a:path w="1814" h="804" extrusionOk="0">
                  <a:moveTo>
                    <a:pt x="1730" y="1"/>
                  </a:moveTo>
                  <a:cubicBezTo>
                    <a:pt x="1712" y="1"/>
                    <a:pt x="1695" y="11"/>
                    <a:pt x="1674" y="32"/>
                  </a:cubicBezTo>
                  <a:cubicBezTo>
                    <a:pt x="1674" y="32"/>
                    <a:pt x="1133" y="652"/>
                    <a:pt x="497" y="652"/>
                  </a:cubicBezTo>
                  <a:cubicBezTo>
                    <a:pt x="375" y="652"/>
                    <a:pt x="251" y="630"/>
                    <a:pt x="126" y="576"/>
                  </a:cubicBezTo>
                  <a:cubicBezTo>
                    <a:pt x="111" y="572"/>
                    <a:pt x="98" y="571"/>
                    <a:pt x="86" y="571"/>
                  </a:cubicBezTo>
                  <a:cubicBezTo>
                    <a:pt x="55" y="571"/>
                    <a:pt x="35" y="584"/>
                    <a:pt x="14" y="604"/>
                  </a:cubicBezTo>
                  <a:cubicBezTo>
                    <a:pt x="0" y="660"/>
                    <a:pt x="14" y="702"/>
                    <a:pt x="56" y="716"/>
                  </a:cubicBezTo>
                  <a:cubicBezTo>
                    <a:pt x="187" y="781"/>
                    <a:pt x="336" y="804"/>
                    <a:pt x="481" y="804"/>
                  </a:cubicBezTo>
                  <a:cubicBezTo>
                    <a:pt x="521" y="804"/>
                    <a:pt x="561" y="802"/>
                    <a:pt x="600" y="799"/>
                  </a:cubicBezTo>
                  <a:cubicBezTo>
                    <a:pt x="1242" y="743"/>
                    <a:pt x="1744" y="172"/>
                    <a:pt x="1786" y="144"/>
                  </a:cubicBezTo>
                  <a:cubicBezTo>
                    <a:pt x="1814" y="102"/>
                    <a:pt x="1814" y="74"/>
                    <a:pt x="1786" y="32"/>
                  </a:cubicBezTo>
                  <a:cubicBezTo>
                    <a:pt x="1765" y="11"/>
                    <a:pt x="1747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54"/>
            <p:cNvSpPr/>
            <p:nvPr/>
          </p:nvSpPr>
          <p:spPr>
            <a:xfrm>
              <a:off x="2055775" y="3705050"/>
              <a:ext cx="37675" cy="65575"/>
            </a:xfrm>
            <a:custGeom>
              <a:avLst/>
              <a:gdLst/>
              <a:ahLst/>
              <a:cxnLst/>
              <a:rect l="l" t="t" r="r" b="b"/>
              <a:pathLst>
                <a:path w="1507" h="2623" extrusionOk="0">
                  <a:moveTo>
                    <a:pt x="1284" y="0"/>
                  </a:moveTo>
                  <a:cubicBezTo>
                    <a:pt x="1242" y="0"/>
                    <a:pt x="1200" y="56"/>
                    <a:pt x="1200" y="98"/>
                  </a:cubicBezTo>
                  <a:cubicBezTo>
                    <a:pt x="1200" y="112"/>
                    <a:pt x="1326" y="1632"/>
                    <a:pt x="42" y="2483"/>
                  </a:cubicBezTo>
                  <a:cubicBezTo>
                    <a:pt x="1" y="2497"/>
                    <a:pt x="1" y="2553"/>
                    <a:pt x="28" y="2595"/>
                  </a:cubicBezTo>
                  <a:cubicBezTo>
                    <a:pt x="42" y="2609"/>
                    <a:pt x="56" y="2622"/>
                    <a:pt x="98" y="2622"/>
                  </a:cubicBezTo>
                  <a:cubicBezTo>
                    <a:pt x="98" y="2609"/>
                    <a:pt x="112" y="2609"/>
                    <a:pt x="126" y="2609"/>
                  </a:cubicBezTo>
                  <a:cubicBezTo>
                    <a:pt x="1507" y="1702"/>
                    <a:pt x="1367" y="98"/>
                    <a:pt x="1367" y="70"/>
                  </a:cubicBezTo>
                  <a:cubicBezTo>
                    <a:pt x="1354" y="42"/>
                    <a:pt x="1312" y="0"/>
                    <a:pt x="12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54"/>
            <p:cNvSpPr/>
            <p:nvPr/>
          </p:nvSpPr>
          <p:spPr>
            <a:xfrm>
              <a:off x="2048800" y="375770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0"/>
                  </a:moveTo>
                  <a:cubicBezTo>
                    <a:pt x="182" y="0"/>
                    <a:pt x="1" y="168"/>
                    <a:pt x="1" y="391"/>
                  </a:cubicBezTo>
                  <a:cubicBezTo>
                    <a:pt x="1" y="614"/>
                    <a:pt x="182" y="795"/>
                    <a:pt x="405" y="795"/>
                  </a:cubicBezTo>
                  <a:cubicBezTo>
                    <a:pt x="628" y="795"/>
                    <a:pt x="810" y="614"/>
                    <a:pt x="810" y="391"/>
                  </a:cubicBezTo>
                  <a:cubicBezTo>
                    <a:pt x="810" y="168"/>
                    <a:pt x="628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54"/>
            <p:cNvSpPr/>
            <p:nvPr/>
          </p:nvSpPr>
          <p:spPr>
            <a:xfrm>
              <a:off x="2091700" y="3744100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405" y="0"/>
                  </a:moveTo>
                  <a:cubicBezTo>
                    <a:pt x="182" y="0"/>
                    <a:pt x="0" y="182"/>
                    <a:pt x="0" y="391"/>
                  </a:cubicBezTo>
                  <a:cubicBezTo>
                    <a:pt x="0" y="614"/>
                    <a:pt x="182" y="795"/>
                    <a:pt x="405" y="795"/>
                  </a:cubicBezTo>
                  <a:cubicBezTo>
                    <a:pt x="614" y="795"/>
                    <a:pt x="795" y="614"/>
                    <a:pt x="795" y="391"/>
                  </a:cubicBezTo>
                  <a:cubicBezTo>
                    <a:pt x="795" y="182"/>
                    <a:pt x="614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54"/>
            <p:cNvSpPr/>
            <p:nvPr/>
          </p:nvSpPr>
          <p:spPr>
            <a:xfrm>
              <a:off x="2099025" y="3709450"/>
              <a:ext cx="20950" cy="46875"/>
            </a:xfrm>
            <a:custGeom>
              <a:avLst/>
              <a:gdLst/>
              <a:ahLst/>
              <a:cxnLst/>
              <a:rect l="l" t="t" r="r" b="b"/>
              <a:pathLst>
                <a:path w="838" h="1875" extrusionOk="0">
                  <a:moveTo>
                    <a:pt x="256" y="0"/>
                  </a:moveTo>
                  <a:cubicBezTo>
                    <a:pt x="245" y="0"/>
                    <a:pt x="234" y="2"/>
                    <a:pt x="223" y="5"/>
                  </a:cubicBezTo>
                  <a:cubicBezTo>
                    <a:pt x="195" y="19"/>
                    <a:pt x="181" y="75"/>
                    <a:pt x="195" y="117"/>
                  </a:cubicBezTo>
                  <a:cubicBezTo>
                    <a:pt x="209" y="131"/>
                    <a:pt x="670" y="1177"/>
                    <a:pt x="42" y="1749"/>
                  </a:cubicBezTo>
                  <a:cubicBezTo>
                    <a:pt x="14" y="1763"/>
                    <a:pt x="0" y="1819"/>
                    <a:pt x="42" y="1861"/>
                  </a:cubicBezTo>
                  <a:cubicBezTo>
                    <a:pt x="56" y="1875"/>
                    <a:pt x="84" y="1875"/>
                    <a:pt x="112" y="1875"/>
                  </a:cubicBezTo>
                  <a:cubicBezTo>
                    <a:pt x="126" y="1875"/>
                    <a:pt x="140" y="1861"/>
                    <a:pt x="126" y="1861"/>
                  </a:cubicBezTo>
                  <a:cubicBezTo>
                    <a:pt x="837" y="1205"/>
                    <a:pt x="349" y="89"/>
                    <a:pt x="335" y="47"/>
                  </a:cubicBezTo>
                  <a:cubicBezTo>
                    <a:pt x="324" y="16"/>
                    <a:pt x="290" y="0"/>
                    <a:pt x="2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54"/>
            <p:cNvSpPr/>
            <p:nvPr/>
          </p:nvSpPr>
          <p:spPr>
            <a:xfrm>
              <a:off x="2109475" y="4068750"/>
              <a:ext cx="507750" cy="512975"/>
            </a:xfrm>
            <a:custGeom>
              <a:avLst/>
              <a:gdLst/>
              <a:ahLst/>
              <a:cxnLst/>
              <a:rect l="l" t="t" r="r" b="b"/>
              <a:pathLst>
                <a:path w="20310" h="20519" extrusionOk="0">
                  <a:moveTo>
                    <a:pt x="9946" y="1"/>
                  </a:moveTo>
                  <a:cubicBezTo>
                    <a:pt x="9904" y="1"/>
                    <a:pt x="9876" y="42"/>
                    <a:pt x="9834" y="56"/>
                  </a:cubicBezTo>
                  <a:lnTo>
                    <a:pt x="9025" y="1061"/>
                  </a:lnTo>
                  <a:cubicBezTo>
                    <a:pt x="8914" y="1214"/>
                    <a:pt x="8663" y="1256"/>
                    <a:pt x="8495" y="1144"/>
                  </a:cubicBezTo>
                  <a:lnTo>
                    <a:pt x="7491" y="503"/>
                  </a:lnTo>
                  <a:cubicBezTo>
                    <a:pt x="7449" y="475"/>
                    <a:pt x="7379" y="447"/>
                    <a:pt x="7324" y="475"/>
                  </a:cubicBezTo>
                  <a:cubicBezTo>
                    <a:pt x="7268" y="475"/>
                    <a:pt x="7240" y="503"/>
                    <a:pt x="7198" y="517"/>
                  </a:cubicBezTo>
                  <a:cubicBezTo>
                    <a:pt x="6194" y="1465"/>
                    <a:pt x="5678" y="3195"/>
                    <a:pt x="6012" y="5036"/>
                  </a:cubicBezTo>
                  <a:cubicBezTo>
                    <a:pt x="6138" y="5719"/>
                    <a:pt x="6361" y="6333"/>
                    <a:pt x="6654" y="6891"/>
                  </a:cubicBezTo>
                  <a:cubicBezTo>
                    <a:pt x="6124" y="6640"/>
                    <a:pt x="5524" y="6445"/>
                    <a:pt x="4869" y="6361"/>
                  </a:cubicBezTo>
                  <a:cubicBezTo>
                    <a:pt x="3000" y="6096"/>
                    <a:pt x="1284" y="6654"/>
                    <a:pt x="405" y="7728"/>
                  </a:cubicBezTo>
                  <a:cubicBezTo>
                    <a:pt x="377" y="7742"/>
                    <a:pt x="363" y="7770"/>
                    <a:pt x="363" y="7812"/>
                  </a:cubicBezTo>
                  <a:cubicBezTo>
                    <a:pt x="363" y="7840"/>
                    <a:pt x="363" y="7881"/>
                    <a:pt x="377" y="7909"/>
                  </a:cubicBezTo>
                  <a:lnTo>
                    <a:pt x="1103" y="8997"/>
                  </a:lnTo>
                  <a:cubicBezTo>
                    <a:pt x="1214" y="9165"/>
                    <a:pt x="1172" y="9402"/>
                    <a:pt x="1005" y="9541"/>
                  </a:cubicBezTo>
                  <a:lnTo>
                    <a:pt x="84" y="10281"/>
                  </a:lnTo>
                  <a:cubicBezTo>
                    <a:pt x="28" y="10322"/>
                    <a:pt x="1" y="10392"/>
                    <a:pt x="1" y="10448"/>
                  </a:cubicBezTo>
                  <a:cubicBezTo>
                    <a:pt x="1" y="10490"/>
                    <a:pt x="1" y="10532"/>
                    <a:pt x="15" y="10588"/>
                  </a:cubicBezTo>
                  <a:cubicBezTo>
                    <a:pt x="586" y="11843"/>
                    <a:pt x="2093" y="12847"/>
                    <a:pt x="3934" y="13098"/>
                  </a:cubicBezTo>
                  <a:cubicBezTo>
                    <a:pt x="4618" y="13182"/>
                    <a:pt x="5287" y="13168"/>
                    <a:pt x="5887" y="13056"/>
                  </a:cubicBezTo>
                  <a:cubicBezTo>
                    <a:pt x="5496" y="13489"/>
                    <a:pt x="5120" y="14019"/>
                    <a:pt x="4841" y="14591"/>
                  </a:cubicBezTo>
                  <a:cubicBezTo>
                    <a:pt x="4032" y="16279"/>
                    <a:pt x="4032" y="18092"/>
                    <a:pt x="4757" y="19264"/>
                  </a:cubicBezTo>
                  <a:cubicBezTo>
                    <a:pt x="4771" y="19277"/>
                    <a:pt x="4799" y="19319"/>
                    <a:pt x="4827" y="19319"/>
                  </a:cubicBezTo>
                  <a:cubicBezTo>
                    <a:pt x="4869" y="19333"/>
                    <a:pt x="4897" y="19333"/>
                    <a:pt x="4938" y="19333"/>
                  </a:cubicBezTo>
                  <a:lnTo>
                    <a:pt x="6194" y="18985"/>
                  </a:lnTo>
                  <a:cubicBezTo>
                    <a:pt x="6375" y="18929"/>
                    <a:pt x="6584" y="19040"/>
                    <a:pt x="6682" y="19236"/>
                  </a:cubicBezTo>
                  <a:lnTo>
                    <a:pt x="7100" y="20352"/>
                  </a:lnTo>
                  <a:cubicBezTo>
                    <a:pt x="7114" y="20393"/>
                    <a:pt x="7170" y="20449"/>
                    <a:pt x="7212" y="20491"/>
                  </a:cubicBezTo>
                  <a:cubicBezTo>
                    <a:pt x="7254" y="20505"/>
                    <a:pt x="7310" y="20519"/>
                    <a:pt x="7352" y="20505"/>
                  </a:cubicBezTo>
                  <a:cubicBezTo>
                    <a:pt x="8718" y="20352"/>
                    <a:pt x="10141" y="19236"/>
                    <a:pt x="10964" y="17534"/>
                  </a:cubicBezTo>
                  <a:cubicBezTo>
                    <a:pt x="11257" y="16906"/>
                    <a:pt x="11452" y="16279"/>
                    <a:pt x="11522" y="15679"/>
                  </a:cubicBezTo>
                  <a:cubicBezTo>
                    <a:pt x="11801" y="16195"/>
                    <a:pt x="12192" y="16683"/>
                    <a:pt x="12652" y="17143"/>
                  </a:cubicBezTo>
                  <a:cubicBezTo>
                    <a:pt x="14019" y="18441"/>
                    <a:pt x="15721" y="18999"/>
                    <a:pt x="17074" y="18678"/>
                  </a:cubicBezTo>
                  <a:cubicBezTo>
                    <a:pt x="17102" y="18678"/>
                    <a:pt x="17116" y="18650"/>
                    <a:pt x="17143" y="18622"/>
                  </a:cubicBezTo>
                  <a:cubicBezTo>
                    <a:pt x="17171" y="18580"/>
                    <a:pt x="17171" y="18552"/>
                    <a:pt x="17185" y="18510"/>
                  </a:cubicBezTo>
                  <a:lnTo>
                    <a:pt x="17241" y="17227"/>
                  </a:lnTo>
                  <a:cubicBezTo>
                    <a:pt x="17255" y="17018"/>
                    <a:pt x="17422" y="16864"/>
                    <a:pt x="17632" y="16836"/>
                  </a:cubicBezTo>
                  <a:lnTo>
                    <a:pt x="18817" y="16795"/>
                  </a:lnTo>
                  <a:cubicBezTo>
                    <a:pt x="18887" y="16795"/>
                    <a:pt x="18929" y="16753"/>
                    <a:pt x="18971" y="16725"/>
                  </a:cubicBezTo>
                  <a:lnTo>
                    <a:pt x="18971" y="16725"/>
                  </a:lnTo>
                  <a:cubicBezTo>
                    <a:pt x="18999" y="16683"/>
                    <a:pt x="19027" y="16655"/>
                    <a:pt x="19040" y="16599"/>
                  </a:cubicBezTo>
                  <a:cubicBezTo>
                    <a:pt x="19305" y="15260"/>
                    <a:pt x="18692" y="13545"/>
                    <a:pt x="17325" y="12261"/>
                  </a:cubicBezTo>
                  <a:cubicBezTo>
                    <a:pt x="16837" y="11787"/>
                    <a:pt x="16279" y="11397"/>
                    <a:pt x="15721" y="11145"/>
                  </a:cubicBezTo>
                  <a:cubicBezTo>
                    <a:pt x="16307" y="11034"/>
                    <a:pt x="16892" y="10825"/>
                    <a:pt x="17492" y="10518"/>
                  </a:cubicBezTo>
                  <a:cubicBezTo>
                    <a:pt x="19138" y="9625"/>
                    <a:pt x="20212" y="8160"/>
                    <a:pt x="20310" y="6780"/>
                  </a:cubicBezTo>
                  <a:cubicBezTo>
                    <a:pt x="20310" y="6752"/>
                    <a:pt x="20310" y="6724"/>
                    <a:pt x="20296" y="6696"/>
                  </a:cubicBezTo>
                  <a:cubicBezTo>
                    <a:pt x="20282" y="6654"/>
                    <a:pt x="20240" y="6640"/>
                    <a:pt x="20212" y="6626"/>
                  </a:cubicBezTo>
                  <a:lnTo>
                    <a:pt x="18985" y="6166"/>
                  </a:lnTo>
                  <a:cubicBezTo>
                    <a:pt x="18789" y="6096"/>
                    <a:pt x="18692" y="5887"/>
                    <a:pt x="18748" y="5678"/>
                  </a:cubicBezTo>
                  <a:lnTo>
                    <a:pt x="19054" y="4534"/>
                  </a:lnTo>
                  <a:cubicBezTo>
                    <a:pt x="19068" y="4478"/>
                    <a:pt x="19068" y="4408"/>
                    <a:pt x="19040" y="4352"/>
                  </a:cubicBezTo>
                  <a:cubicBezTo>
                    <a:pt x="19027" y="4325"/>
                    <a:pt x="18985" y="4283"/>
                    <a:pt x="18957" y="4255"/>
                  </a:cubicBezTo>
                  <a:cubicBezTo>
                    <a:pt x="17743" y="3585"/>
                    <a:pt x="15958" y="3641"/>
                    <a:pt x="14298" y="4534"/>
                  </a:cubicBezTo>
                  <a:cubicBezTo>
                    <a:pt x="13684" y="4869"/>
                    <a:pt x="13168" y="5259"/>
                    <a:pt x="12750" y="5719"/>
                  </a:cubicBezTo>
                  <a:cubicBezTo>
                    <a:pt x="12819" y="5120"/>
                    <a:pt x="12791" y="4492"/>
                    <a:pt x="12694" y="3850"/>
                  </a:cubicBezTo>
                  <a:cubicBezTo>
                    <a:pt x="12359" y="2009"/>
                    <a:pt x="11299" y="545"/>
                    <a:pt x="10030" y="14"/>
                  </a:cubicBezTo>
                  <a:cubicBezTo>
                    <a:pt x="10016" y="1"/>
                    <a:pt x="9974" y="1"/>
                    <a:pt x="99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54"/>
            <p:cNvSpPr/>
            <p:nvPr/>
          </p:nvSpPr>
          <p:spPr>
            <a:xfrm>
              <a:off x="2317300" y="4272050"/>
              <a:ext cx="119300" cy="121025"/>
            </a:xfrm>
            <a:custGeom>
              <a:avLst/>
              <a:gdLst/>
              <a:ahLst/>
              <a:cxnLst/>
              <a:rect l="l" t="t" r="r" b="b"/>
              <a:pathLst>
                <a:path w="4772" h="4841" extrusionOk="0">
                  <a:moveTo>
                    <a:pt x="3321" y="1"/>
                  </a:moveTo>
                  <a:cubicBezTo>
                    <a:pt x="2916" y="377"/>
                    <a:pt x="2428" y="628"/>
                    <a:pt x="1884" y="726"/>
                  </a:cubicBezTo>
                  <a:cubicBezTo>
                    <a:pt x="1715" y="763"/>
                    <a:pt x="1547" y="780"/>
                    <a:pt x="1380" y="780"/>
                  </a:cubicBezTo>
                  <a:cubicBezTo>
                    <a:pt x="1040" y="780"/>
                    <a:pt x="705" y="708"/>
                    <a:pt x="378" y="586"/>
                  </a:cubicBezTo>
                  <a:lnTo>
                    <a:pt x="378" y="586"/>
                  </a:lnTo>
                  <a:cubicBezTo>
                    <a:pt x="601" y="1089"/>
                    <a:pt x="684" y="1633"/>
                    <a:pt x="615" y="2177"/>
                  </a:cubicBezTo>
                  <a:cubicBezTo>
                    <a:pt x="545" y="2693"/>
                    <a:pt x="322" y="3167"/>
                    <a:pt x="1" y="3571"/>
                  </a:cubicBezTo>
                  <a:cubicBezTo>
                    <a:pt x="116" y="3560"/>
                    <a:pt x="232" y="3553"/>
                    <a:pt x="348" y="3553"/>
                  </a:cubicBezTo>
                  <a:cubicBezTo>
                    <a:pt x="779" y="3553"/>
                    <a:pt x="1207" y="3639"/>
                    <a:pt x="1591" y="3836"/>
                  </a:cubicBezTo>
                  <a:cubicBezTo>
                    <a:pt x="2065" y="4060"/>
                    <a:pt x="2428" y="4408"/>
                    <a:pt x="2721" y="4841"/>
                  </a:cubicBezTo>
                  <a:cubicBezTo>
                    <a:pt x="2833" y="4297"/>
                    <a:pt x="3070" y="3809"/>
                    <a:pt x="3460" y="3418"/>
                  </a:cubicBezTo>
                  <a:cubicBezTo>
                    <a:pt x="3823" y="3041"/>
                    <a:pt x="4255" y="2790"/>
                    <a:pt x="4771" y="2651"/>
                  </a:cubicBezTo>
                  <a:cubicBezTo>
                    <a:pt x="4297" y="2386"/>
                    <a:pt x="3893" y="1995"/>
                    <a:pt x="3628" y="1507"/>
                  </a:cubicBezTo>
                  <a:cubicBezTo>
                    <a:pt x="3390" y="1061"/>
                    <a:pt x="3279" y="558"/>
                    <a:pt x="33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54"/>
            <p:cNvSpPr/>
            <p:nvPr/>
          </p:nvSpPr>
          <p:spPr>
            <a:xfrm>
              <a:off x="2296050" y="4286575"/>
              <a:ext cx="47450" cy="24700"/>
            </a:xfrm>
            <a:custGeom>
              <a:avLst/>
              <a:gdLst/>
              <a:ahLst/>
              <a:cxnLst/>
              <a:rect l="l" t="t" r="r" b="b"/>
              <a:pathLst>
                <a:path w="1898" h="988" extrusionOk="0">
                  <a:moveTo>
                    <a:pt x="199" y="0"/>
                  </a:moveTo>
                  <a:cubicBezTo>
                    <a:pt x="152" y="0"/>
                    <a:pt x="105" y="2"/>
                    <a:pt x="56" y="5"/>
                  </a:cubicBezTo>
                  <a:cubicBezTo>
                    <a:pt x="14" y="5"/>
                    <a:pt x="0" y="19"/>
                    <a:pt x="0" y="61"/>
                  </a:cubicBezTo>
                  <a:cubicBezTo>
                    <a:pt x="0" y="89"/>
                    <a:pt x="14" y="117"/>
                    <a:pt x="56" y="117"/>
                  </a:cubicBezTo>
                  <a:cubicBezTo>
                    <a:pt x="112" y="112"/>
                    <a:pt x="167" y="110"/>
                    <a:pt x="220" y="110"/>
                  </a:cubicBezTo>
                  <a:cubicBezTo>
                    <a:pt x="1245" y="110"/>
                    <a:pt x="1799" y="955"/>
                    <a:pt x="1799" y="968"/>
                  </a:cubicBezTo>
                  <a:cubicBezTo>
                    <a:pt x="1809" y="978"/>
                    <a:pt x="1826" y="988"/>
                    <a:pt x="1845" y="988"/>
                  </a:cubicBezTo>
                  <a:cubicBezTo>
                    <a:pt x="1853" y="988"/>
                    <a:pt x="1861" y="986"/>
                    <a:pt x="1869" y="982"/>
                  </a:cubicBezTo>
                  <a:cubicBezTo>
                    <a:pt x="1869" y="982"/>
                    <a:pt x="1883" y="968"/>
                    <a:pt x="1883" y="954"/>
                  </a:cubicBezTo>
                  <a:cubicBezTo>
                    <a:pt x="1883" y="926"/>
                    <a:pt x="1883" y="926"/>
                    <a:pt x="1897" y="912"/>
                  </a:cubicBezTo>
                  <a:cubicBezTo>
                    <a:pt x="1897" y="912"/>
                    <a:pt x="1306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54"/>
            <p:cNvSpPr/>
            <p:nvPr/>
          </p:nvSpPr>
          <p:spPr>
            <a:xfrm>
              <a:off x="2290450" y="42804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7" y="461"/>
                    <a:pt x="587" y="307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54"/>
            <p:cNvSpPr/>
            <p:nvPr/>
          </p:nvSpPr>
          <p:spPr>
            <a:xfrm>
              <a:off x="2330900" y="4246950"/>
              <a:ext cx="35950" cy="51625"/>
            </a:xfrm>
            <a:custGeom>
              <a:avLst/>
              <a:gdLst/>
              <a:ahLst/>
              <a:cxnLst/>
              <a:rect l="l" t="t" r="r" b="b"/>
              <a:pathLst>
                <a:path w="1438" h="2065" extrusionOk="0">
                  <a:moveTo>
                    <a:pt x="71" y="0"/>
                  </a:moveTo>
                  <a:cubicBezTo>
                    <a:pt x="57" y="0"/>
                    <a:pt x="15" y="0"/>
                    <a:pt x="1" y="42"/>
                  </a:cubicBezTo>
                  <a:cubicBezTo>
                    <a:pt x="1" y="56"/>
                    <a:pt x="1" y="98"/>
                    <a:pt x="43" y="112"/>
                  </a:cubicBezTo>
                  <a:cubicBezTo>
                    <a:pt x="1326" y="684"/>
                    <a:pt x="1131" y="1939"/>
                    <a:pt x="1131" y="1995"/>
                  </a:cubicBezTo>
                  <a:cubicBezTo>
                    <a:pt x="1131" y="2023"/>
                    <a:pt x="1159" y="2065"/>
                    <a:pt x="1187" y="2065"/>
                  </a:cubicBezTo>
                  <a:cubicBezTo>
                    <a:pt x="1228" y="2065"/>
                    <a:pt x="1256" y="2051"/>
                    <a:pt x="1256" y="2009"/>
                  </a:cubicBezTo>
                  <a:cubicBezTo>
                    <a:pt x="1256" y="1939"/>
                    <a:pt x="1438" y="614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54"/>
            <p:cNvSpPr/>
            <p:nvPr/>
          </p:nvSpPr>
          <p:spPr>
            <a:xfrm>
              <a:off x="2325325" y="4241025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4" y="0"/>
                  </a:moveTo>
                  <a:cubicBezTo>
                    <a:pt x="126" y="0"/>
                    <a:pt x="1" y="126"/>
                    <a:pt x="1" y="293"/>
                  </a:cubicBezTo>
                  <a:cubicBezTo>
                    <a:pt x="1" y="460"/>
                    <a:pt x="126" y="586"/>
                    <a:pt x="294" y="586"/>
                  </a:cubicBezTo>
                  <a:cubicBezTo>
                    <a:pt x="461" y="586"/>
                    <a:pt x="587" y="460"/>
                    <a:pt x="587" y="293"/>
                  </a:cubicBezTo>
                  <a:cubicBezTo>
                    <a:pt x="587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54"/>
            <p:cNvSpPr/>
            <p:nvPr/>
          </p:nvSpPr>
          <p:spPr>
            <a:xfrm>
              <a:off x="2321500" y="42692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294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7" y="601"/>
                    <a:pt x="586" y="461"/>
                    <a:pt x="586" y="294"/>
                  </a:cubicBezTo>
                  <a:cubicBezTo>
                    <a:pt x="586" y="140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54"/>
            <p:cNvSpPr/>
            <p:nvPr/>
          </p:nvSpPr>
          <p:spPr>
            <a:xfrm>
              <a:off x="2327425" y="4275875"/>
              <a:ext cx="24775" cy="25150"/>
            </a:xfrm>
            <a:custGeom>
              <a:avLst/>
              <a:gdLst/>
              <a:ahLst/>
              <a:cxnLst/>
              <a:rect l="l" t="t" r="r" b="b"/>
              <a:pathLst>
                <a:path w="991" h="1006" extrusionOk="0">
                  <a:moveTo>
                    <a:pt x="56" y="1"/>
                  </a:moveTo>
                  <a:cubicBezTo>
                    <a:pt x="42" y="1"/>
                    <a:pt x="0" y="15"/>
                    <a:pt x="0" y="43"/>
                  </a:cubicBezTo>
                  <a:cubicBezTo>
                    <a:pt x="0" y="71"/>
                    <a:pt x="14" y="99"/>
                    <a:pt x="56" y="99"/>
                  </a:cubicBezTo>
                  <a:cubicBezTo>
                    <a:pt x="684" y="140"/>
                    <a:pt x="893" y="977"/>
                    <a:pt x="893" y="977"/>
                  </a:cubicBezTo>
                  <a:cubicBezTo>
                    <a:pt x="907" y="991"/>
                    <a:pt x="921" y="1005"/>
                    <a:pt x="963" y="1005"/>
                  </a:cubicBezTo>
                  <a:cubicBezTo>
                    <a:pt x="977" y="991"/>
                    <a:pt x="991" y="977"/>
                    <a:pt x="991" y="963"/>
                  </a:cubicBezTo>
                  <a:cubicBezTo>
                    <a:pt x="977" y="922"/>
                    <a:pt x="754" y="43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54"/>
            <p:cNvSpPr/>
            <p:nvPr/>
          </p:nvSpPr>
          <p:spPr>
            <a:xfrm>
              <a:off x="2374150" y="4244350"/>
              <a:ext cx="15025" cy="52625"/>
            </a:xfrm>
            <a:custGeom>
              <a:avLst/>
              <a:gdLst/>
              <a:ahLst/>
              <a:cxnLst/>
              <a:rect l="l" t="t" r="r" b="b"/>
              <a:pathLst>
                <a:path w="601" h="2105" extrusionOk="0">
                  <a:moveTo>
                    <a:pt x="94" y="1"/>
                  </a:moveTo>
                  <a:cubicBezTo>
                    <a:pt x="87" y="1"/>
                    <a:pt x="79" y="3"/>
                    <a:pt x="70" y="7"/>
                  </a:cubicBezTo>
                  <a:cubicBezTo>
                    <a:pt x="42" y="21"/>
                    <a:pt x="28" y="35"/>
                    <a:pt x="42" y="76"/>
                  </a:cubicBezTo>
                  <a:cubicBezTo>
                    <a:pt x="600" y="1067"/>
                    <a:pt x="15" y="2015"/>
                    <a:pt x="15" y="2029"/>
                  </a:cubicBezTo>
                  <a:cubicBezTo>
                    <a:pt x="1" y="2043"/>
                    <a:pt x="15" y="2085"/>
                    <a:pt x="28" y="2099"/>
                  </a:cubicBezTo>
                  <a:cubicBezTo>
                    <a:pt x="33" y="2103"/>
                    <a:pt x="39" y="2105"/>
                    <a:pt x="47" y="2105"/>
                  </a:cubicBezTo>
                  <a:cubicBezTo>
                    <a:pt x="65" y="2105"/>
                    <a:pt x="88" y="2095"/>
                    <a:pt x="98" y="2085"/>
                  </a:cubicBezTo>
                  <a:cubicBezTo>
                    <a:pt x="98" y="2085"/>
                    <a:pt x="307" y="1750"/>
                    <a:pt x="377" y="1262"/>
                  </a:cubicBezTo>
                  <a:cubicBezTo>
                    <a:pt x="433" y="899"/>
                    <a:pt x="405" y="453"/>
                    <a:pt x="140" y="21"/>
                  </a:cubicBezTo>
                  <a:cubicBezTo>
                    <a:pt x="130" y="11"/>
                    <a:pt x="113" y="1"/>
                    <a:pt x="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54"/>
            <p:cNvSpPr/>
            <p:nvPr/>
          </p:nvSpPr>
          <p:spPr>
            <a:xfrm>
              <a:off x="2369625" y="42385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1" y="600"/>
                    <a:pt x="600" y="461"/>
                    <a:pt x="600" y="307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54"/>
            <p:cNvSpPr/>
            <p:nvPr/>
          </p:nvSpPr>
          <p:spPr>
            <a:xfrm>
              <a:off x="2394025" y="4260200"/>
              <a:ext cx="34900" cy="48500"/>
            </a:xfrm>
            <a:custGeom>
              <a:avLst/>
              <a:gdLst/>
              <a:ahLst/>
              <a:cxnLst/>
              <a:rect l="l" t="t" r="r" b="b"/>
              <a:pathLst>
                <a:path w="1396" h="1940" extrusionOk="0">
                  <a:moveTo>
                    <a:pt x="1354" y="0"/>
                  </a:moveTo>
                  <a:cubicBezTo>
                    <a:pt x="1312" y="0"/>
                    <a:pt x="1298" y="14"/>
                    <a:pt x="1298" y="42"/>
                  </a:cubicBezTo>
                  <a:cubicBezTo>
                    <a:pt x="1312" y="1437"/>
                    <a:pt x="112" y="1814"/>
                    <a:pt x="56" y="1828"/>
                  </a:cubicBezTo>
                  <a:cubicBezTo>
                    <a:pt x="29" y="1842"/>
                    <a:pt x="1" y="1855"/>
                    <a:pt x="29" y="1897"/>
                  </a:cubicBezTo>
                  <a:cubicBezTo>
                    <a:pt x="43" y="1939"/>
                    <a:pt x="56" y="1939"/>
                    <a:pt x="98" y="1939"/>
                  </a:cubicBezTo>
                  <a:cubicBezTo>
                    <a:pt x="98" y="1939"/>
                    <a:pt x="1228" y="1590"/>
                    <a:pt x="1382" y="377"/>
                  </a:cubicBezTo>
                  <a:cubicBezTo>
                    <a:pt x="1396" y="279"/>
                    <a:pt x="1396" y="154"/>
                    <a:pt x="1396" y="42"/>
                  </a:cubicBezTo>
                  <a:cubicBezTo>
                    <a:pt x="1396" y="14"/>
                    <a:pt x="1382" y="0"/>
                    <a:pt x="13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54"/>
            <p:cNvSpPr/>
            <p:nvPr/>
          </p:nvSpPr>
          <p:spPr>
            <a:xfrm>
              <a:off x="2420175" y="42535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293"/>
                  </a:cubicBezTo>
                  <a:cubicBezTo>
                    <a:pt x="601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54"/>
            <p:cNvSpPr/>
            <p:nvPr/>
          </p:nvSpPr>
          <p:spPr>
            <a:xfrm>
              <a:off x="2393325" y="4261950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4" y="0"/>
                  </a:moveTo>
                  <a:cubicBezTo>
                    <a:pt x="126" y="0"/>
                    <a:pt x="1" y="126"/>
                    <a:pt x="1" y="293"/>
                  </a:cubicBezTo>
                  <a:cubicBezTo>
                    <a:pt x="1" y="460"/>
                    <a:pt x="126" y="586"/>
                    <a:pt x="294" y="586"/>
                  </a:cubicBezTo>
                  <a:cubicBezTo>
                    <a:pt x="461" y="586"/>
                    <a:pt x="587" y="460"/>
                    <a:pt x="587" y="293"/>
                  </a:cubicBezTo>
                  <a:cubicBezTo>
                    <a:pt x="587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54"/>
            <p:cNvSpPr/>
            <p:nvPr/>
          </p:nvSpPr>
          <p:spPr>
            <a:xfrm>
              <a:off x="2388100" y="4268275"/>
              <a:ext cx="17125" cy="32300"/>
            </a:xfrm>
            <a:custGeom>
              <a:avLst/>
              <a:gdLst/>
              <a:ahLst/>
              <a:cxnLst/>
              <a:rect l="l" t="t" r="r" b="b"/>
              <a:pathLst>
                <a:path w="685" h="1292" extrusionOk="0">
                  <a:moveTo>
                    <a:pt x="533" y="1"/>
                  </a:moveTo>
                  <a:cubicBezTo>
                    <a:pt x="525" y="1"/>
                    <a:pt x="515" y="4"/>
                    <a:pt x="503" y="12"/>
                  </a:cubicBezTo>
                  <a:cubicBezTo>
                    <a:pt x="475" y="26"/>
                    <a:pt x="447" y="40"/>
                    <a:pt x="475" y="82"/>
                  </a:cubicBezTo>
                  <a:cubicBezTo>
                    <a:pt x="684" y="668"/>
                    <a:pt x="14" y="1212"/>
                    <a:pt x="14" y="1212"/>
                  </a:cubicBezTo>
                  <a:cubicBezTo>
                    <a:pt x="1" y="1226"/>
                    <a:pt x="1" y="1267"/>
                    <a:pt x="14" y="1281"/>
                  </a:cubicBezTo>
                  <a:cubicBezTo>
                    <a:pt x="21" y="1288"/>
                    <a:pt x="35" y="1292"/>
                    <a:pt x="49" y="1292"/>
                  </a:cubicBezTo>
                  <a:cubicBezTo>
                    <a:pt x="63" y="1292"/>
                    <a:pt x="77" y="1288"/>
                    <a:pt x="84" y="1281"/>
                  </a:cubicBezTo>
                  <a:cubicBezTo>
                    <a:pt x="98" y="1267"/>
                    <a:pt x="545" y="891"/>
                    <a:pt x="614" y="431"/>
                  </a:cubicBezTo>
                  <a:cubicBezTo>
                    <a:pt x="628" y="305"/>
                    <a:pt x="614" y="166"/>
                    <a:pt x="572" y="40"/>
                  </a:cubicBezTo>
                  <a:cubicBezTo>
                    <a:pt x="563" y="20"/>
                    <a:pt x="553" y="1"/>
                    <a:pt x="5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54"/>
            <p:cNvSpPr/>
            <p:nvPr/>
          </p:nvSpPr>
          <p:spPr>
            <a:xfrm>
              <a:off x="2402050" y="4297900"/>
              <a:ext cx="48850" cy="23525"/>
            </a:xfrm>
            <a:custGeom>
              <a:avLst/>
              <a:gdLst/>
              <a:ahLst/>
              <a:cxnLst/>
              <a:rect l="l" t="t" r="r" b="b"/>
              <a:pathLst>
                <a:path w="1954" h="941" extrusionOk="0">
                  <a:moveTo>
                    <a:pt x="1892" y="1"/>
                  </a:moveTo>
                  <a:cubicBezTo>
                    <a:pt x="1874" y="1"/>
                    <a:pt x="1851" y="17"/>
                    <a:pt x="1842" y="27"/>
                  </a:cubicBezTo>
                  <a:cubicBezTo>
                    <a:pt x="1339" y="733"/>
                    <a:pt x="573" y="815"/>
                    <a:pt x="237" y="815"/>
                  </a:cubicBezTo>
                  <a:cubicBezTo>
                    <a:pt x="136" y="815"/>
                    <a:pt x="73" y="808"/>
                    <a:pt x="70" y="808"/>
                  </a:cubicBezTo>
                  <a:cubicBezTo>
                    <a:pt x="28" y="808"/>
                    <a:pt x="0" y="822"/>
                    <a:pt x="0" y="864"/>
                  </a:cubicBezTo>
                  <a:cubicBezTo>
                    <a:pt x="0" y="891"/>
                    <a:pt x="14" y="933"/>
                    <a:pt x="56" y="933"/>
                  </a:cubicBezTo>
                  <a:cubicBezTo>
                    <a:pt x="56" y="933"/>
                    <a:pt x="115" y="940"/>
                    <a:pt x="214" y="940"/>
                  </a:cubicBezTo>
                  <a:cubicBezTo>
                    <a:pt x="559" y="940"/>
                    <a:pt x="1397" y="856"/>
                    <a:pt x="1939" y="96"/>
                  </a:cubicBezTo>
                  <a:cubicBezTo>
                    <a:pt x="1953" y="96"/>
                    <a:pt x="1953" y="82"/>
                    <a:pt x="1953" y="82"/>
                  </a:cubicBezTo>
                  <a:cubicBezTo>
                    <a:pt x="1953" y="55"/>
                    <a:pt x="1953" y="41"/>
                    <a:pt x="1911" y="13"/>
                  </a:cubicBezTo>
                  <a:cubicBezTo>
                    <a:pt x="1907" y="4"/>
                    <a:pt x="1900" y="1"/>
                    <a:pt x="18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54"/>
            <p:cNvSpPr/>
            <p:nvPr/>
          </p:nvSpPr>
          <p:spPr>
            <a:xfrm>
              <a:off x="2441100" y="429332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26"/>
                    <a:pt x="1" y="293"/>
                  </a:cubicBezTo>
                  <a:cubicBezTo>
                    <a:pt x="1" y="461"/>
                    <a:pt x="140" y="586"/>
                    <a:pt x="308" y="586"/>
                  </a:cubicBezTo>
                  <a:cubicBezTo>
                    <a:pt x="461" y="586"/>
                    <a:pt x="601" y="461"/>
                    <a:pt x="601" y="293"/>
                  </a:cubicBezTo>
                  <a:cubicBezTo>
                    <a:pt x="601" y="126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54"/>
            <p:cNvSpPr/>
            <p:nvPr/>
          </p:nvSpPr>
          <p:spPr>
            <a:xfrm>
              <a:off x="2296750" y="4319125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1"/>
                  </a:moveTo>
                  <a:cubicBezTo>
                    <a:pt x="139" y="1"/>
                    <a:pt x="0" y="126"/>
                    <a:pt x="0" y="294"/>
                  </a:cubicBezTo>
                  <a:cubicBezTo>
                    <a:pt x="0" y="447"/>
                    <a:pt x="139" y="586"/>
                    <a:pt x="307" y="586"/>
                  </a:cubicBezTo>
                  <a:cubicBezTo>
                    <a:pt x="460" y="586"/>
                    <a:pt x="600" y="447"/>
                    <a:pt x="600" y="294"/>
                  </a:cubicBezTo>
                  <a:cubicBezTo>
                    <a:pt x="600" y="126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54"/>
            <p:cNvSpPr/>
            <p:nvPr/>
          </p:nvSpPr>
          <p:spPr>
            <a:xfrm>
              <a:off x="2302675" y="4318775"/>
              <a:ext cx="34875" cy="8925"/>
            </a:xfrm>
            <a:custGeom>
              <a:avLst/>
              <a:gdLst/>
              <a:ahLst/>
              <a:cxnLst/>
              <a:rect l="l" t="t" r="r" b="b"/>
              <a:pathLst>
                <a:path w="1395" h="357" extrusionOk="0">
                  <a:moveTo>
                    <a:pt x="655" y="1"/>
                  </a:moveTo>
                  <a:cubicBezTo>
                    <a:pt x="434" y="1"/>
                    <a:pt x="200" y="61"/>
                    <a:pt x="14" y="252"/>
                  </a:cubicBezTo>
                  <a:cubicBezTo>
                    <a:pt x="0" y="294"/>
                    <a:pt x="0" y="321"/>
                    <a:pt x="14" y="335"/>
                  </a:cubicBezTo>
                  <a:cubicBezTo>
                    <a:pt x="35" y="349"/>
                    <a:pt x="52" y="356"/>
                    <a:pt x="66" y="356"/>
                  </a:cubicBezTo>
                  <a:cubicBezTo>
                    <a:pt x="80" y="356"/>
                    <a:pt x="91" y="349"/>
                    <a:pt x="98" y="335"/>
                  </a:cubicBezTo>
                  <a:cubicBezTo>
                    <a:pt x="264" y="174"/>
                    <a:pt x="476" y="123"/>
                    <a:pt x="675" y="123"/>
                  </a:cubicBezTo>
                  <a:cubicBezTo>
                    <a:pt x="1010" y="123"/>
                    <a:pt x="1311" y="266"/>
                    <a:pt x="1311" y="266"/>
                  </a:cubicBezTo>
                  <a:cubicBezTo>
                    <a:pt x="1323" y="277"/>
                    <a:pt x="1337" y="284"/>
                    <a:pt x="1350" y="284"/>
                  </a:cubicBezTo>
                  <a:cubicBezTo>
                    <a:pt x="1369" y="284"/>
                    <a:pt x="1387" y="270"/>
                    <a:pt x="1395" y="238"/>
                  </a:cubicBezTo>
                  <a:cubicBezTo>
                    <a:pt x="1395" y="196"/>
                    <a:pt x="1381" y="182"/>
                    <a:pt x="1353" y="168"/>
                  </a:cubicBezTo>
                  <a:cubicBezTo>
                    <a:pt x="1336" y="159"/>
                    <a:pt x="1013" y="1"/>
                    <a:pt x="6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54"/>
            <p:cNvSpPr/>
            <p:nvPr/>
          </p:nvSpPr>
          <p:spPr>
            <a:xfrm>
              <a:off x="2286275" y="4341875"/>
              <a:ext cx="52325" cy="15150"/>
            </a:xfrm>
            <a:custGeom>
              <a:avLst/>
              <a:gdLst/>
              <a:ahLst/>
              <a:cxnLst/>
              <a:rect l="l" t="t" r="r" b="b"/>
              <a:pathLst>
                <a:path w="2093" h="606" extrusionOk="0">
                  <a:moveTo>
                    <a:pt x="2051" y="1"/>
                  </a:moveTo>
                  <a:cubicBezTo>
                    <a:pt x="2037" y="1"/>
                    <a:pt x="2023" y="4"/>
                    <a:pt x="2009" y="11"/>
                  </a:cubicBezTo>
                  <a:cubicBezTo>
                    <a:pt x="2009" y="22"/>
                    <a:pt x="1485" y="488"/>
                    <a:pt x="734" y="488"/>
                  </a:cubicBezTo>
                  <a:cubicBezTo>
                    <a:pt x="536" y="488"/>
                    <a:pt x="322" y="455"/>
                    <a:pt x="98" y="374"/>
                  </a:cubicBezTo>
                  <a:cubicBezTo>
                    <a:pt x="88" y="370"/>
                    <a:pt x="79" y="369"/>
                    <a:pt x="72" y="369"/>
                  </a:cubicBezTo>
                  <a:cubicBezTo>
                    <a:pt x="49" y="369"/>
                    <a:pt x="39" y="384"/>
                    <a:pt x="28" y="416"/>
                  </a:cubicBezTo>
                  <a:cubicBezTo>
                    <a:pt x="1" y="444"/>
                    <a:pt x="28" y="458"/>
                    <a:pt x="56" y="485"/>
                  </a:cubicBezTo>
                  <a:cubicBezTo>
                    <a:pt x="288" y="571"/>
                    <a:pt x="510" y="606"/>
                    <a:pt x="716" y="606"/>
                  </a:cubicBezTo>
                  <a:cubicBezTo>
                    <a:pt x="1511" y="606"/>
                    <a:pt x="2068" y="95"/>
                    <a:pt x="2079" y="95"/>
                  </a:cubicBezTo>
                  <a:cubicBezTo>
                    <a:pt x="2093" y="81"/>
                    <a:pt x="2093" y="81"/>
                    <a:pt x="2093" y="67"/>
                  </a:cubicBezTo>
                  <a:cubicBezTo>
                    <a:pt x="2093" y="39"/>
                    <a:pt x="2079" y="25"/>
                    <a:pt x="2093" y="11"/>
                  </a:cubicBezTo>
                  <a:cubicBezTo>
                    <a:pt x="2079" y="4"/>
                    <a:pt x="2065" y="1"/>
                    <a:pt x="20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54"/>
            <p:cNvSpPr/>
            <p:nvPr/>
          </p:nvSpPr>
          <p:spPr>
            <a:xfrm>
              <a:off x="2281750" y="434562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1"/>
                  </a:moveTo>
                  <a:cubicBezTo>
                    <a:pt x="126" y="1"/>
                    <a:pt x="0" y="126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54"/>
            <p:cNvSpPr/>
            <p:nvPr/>
          </p:nvSpPr>
          <p:spPr>
            <a:xfrm>
              <a:off x="2310325" y="4359225"/>
              <a:ext cx="43275" cy="42225"/>
            </a:xfrm>
            <a:custGeom>
              <a:avLst/>
              <a:gdLst/>
              <a:ahLst/>
              <a:cxnLst/>
              <a:rect l="l" t="t" r="r" b="b"/>
              <a:pathLst>
                <a:path w="1731" h="1689" extrusionOk="0">
                  <a:moveTo>
                    <a:pt x="1675" y="1"/>
                  </a:moveTo>
                  <a:cubicBezTo>
                    <a:pt x="1647" y="1"/>
                    <a:pt x="1605" y="15"/>
                    <a:pt x="1605" y="43"/>
                  </a:cubicBezTo>
                  <a:cubicBezTo>
                    <a:pt x="1605" y="70"/>
                    <a:pt x="1452" y="1354"/>
                    <a:pt x="57" y="1563"/>
                  </a:cubicBezTo>
                  <a:cubicBezTo>
                    <a:pt x="29" y="1577"/>
                    <a:pt x="1" y="1605"/>
                    <a:pt x="1" y="1633"/>
                  </a:cubicBezTo>
                  <a:cubicBezTo>
                    <a:pt x="29" y="1675"/>
                    <a:pt x="43" y="1688"/>
                    <a:pt x="71" y="1688"/>
                  </a:cubicBezTo>
                  <a:cubicBezTo>
                    <a:pt x="1521" y="1479"/>
                    <a:pt x="1717" y="154"/>
                    <a:pt x="1731" y="84"/>
                  </a:cubicBezTo>
                  <a:cubicBezTo>
                    <a:pt x="1731" y="43"/>
                    <a:pt x="1717" y="15"/>
                    <a:pt x="16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54"/>
            <p:cNvSpPr/>
            <p:nvPr/>
          </p:nvSpPr>
          <p:spPr>
            <a:xfrm>
              <a:off x="2304750" y="43927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61"/>
                    <a:pt x="140" y="587"/>
                    <a:pt x="294" y="587"/>
                  </a:cubicBezTo>
                  <a:cubicBezTo>
                    <a:pt x="461" y="587"/>
                    <a:pt x="587" y="461"/>
                    <a:pt x="587" y="294"/>
                  </a:cubicBezTo>
                  <a:cubicBezTo>
                    <a:pt x="587" y="126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54"/>
            <p:cNvSpPr/>
            <p:nvPr/>
          </p:nvSpPr>
          <p:spPr>
            <a:xfrm>
              <a:off x="2308250" y="43648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54"/>
            <p:cNvSpPr/>
            <p:nvPr/>
          </p:nvSpPr>
          <p:spPr>
            <a:xfrm>
              <a:off x="2314175" y="4354125"/>
              <a:ext cx="30350" cy="19850"/>
            </a:xfrm>
            <a:custGeom>
              <a:avLst/>
              <a:gdLst/>
              <a:ahLst/>
              <a:cxnLst/>
              <a:rect l="l" t="t" r="r" b="b"/>
              <a:pathLst>
                <a:path w="1214" h="794" extrusionOk="0">
                  <a:moveTo>
                    <a:pt x="1163" y="0"/>
                  </a:moveTo>
                  <a:cubicBezTo>
                    <a:pt x="1149" y="0"/>
                    <a:pt x="1133" y="7"/>
                    <a:pt x="1116" y="23"/>
                  </a:cubicBezTo>
                  <a:cubicBezTo>
                    <a:pt x="1103" y="36"/>
                    <a:pt x="747" y="665"/>
                    <a:pt x="210" y="665"/>
                  </a:cubicBezTo>
                  <a:cubicBezTo>
                    <a:pt x="165" y="665"/>
                    <a:pt x="118" y="661"/>
                    <a:pt x="70" y="651"/>
                  </a:cubicBezTo>
                  <a:cubicBezTo>
                    <a:pt x="42" y="651"/>
                    <a:pt x="0" y="665"/>
                    <a:pt x="0" y="707"/>
                  </a:cubicBezTo>
                  <a:cubicBezTo>
                    <a:pt x="0" y="735"/>
                    <a:pt x="28" y="777"/>
                    <a:pt x="56" y="777"/>
                  </a:cubicBezTo>
                  <a:cubicBezTo>
                    <a:pt x="112" y="788"/>
                    <a:pt x="166" y="793"/>
                    <a:pt x="219" y="793"/>
                  </a:cubicBezTo>
                  <a:cubicBezTo>
                    <a:pt x="810" y="793"/>
                    <a:pt x="1188" y="132"/>
                    <a:pt x="1214" y="93"/>
                  </a:cubicBezTo>
                  <a:lnTo>
                    <a:pt x="1214" y="79"/>
                  </a:lnTo>
                  <a:cubicBezTo>
                    <a:pt x="1214" y="37"/>
                    <a:pt x="1214" y="23"/>
                    <a:pt x="1186" y="9"/>
                  </a:cubicBezTo>
                  <a:cubicBezTo>
                    <a:pt x="1180" y="4"/>
                    <a:pt x="1172" y="0"/>
                    <a:pt x="1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54"/>
            <p:cNvSpPr/>
            <p:nvPr/>
          </p:nvSpPr>
          <p:spPr>
            <a:xfrm>
              <a:off x="2351825" y="4364675"/>
              <a:ext cx="20600" cy="51325"/>
            </a:xfrm>
            <a:custGeom>
              <a:avLst/>
              <a:gdLst/>
              <a:ahLst/>
              <a:cxnLst/>
              <a:rect l="l" t="t" r="r" b="b"/>
              <a:pathLst>
                <a:path w="824" h="2053" extrusionOk="0">
                  <a:moveTo>
                    <a:pt x="567" y="0"/>
                  </a:moveTo>
                  <a:cubicBezTo>
                    <a:pt x="560" y="0"/>
                    <a:pt x="552" y="2"/>
                    <a:pt x="545" y="6"/>
                  </a:cubicBezTo>
                  <a:cubicBezTo>
                    <a:pt x="503" y="20"/>
                    <a:pt x="489" y="34"/>
                    <a:pt x="503" y="76"/>
                  </a:cubicBezTo>
                  <a:cubicBezTo>
                    <a:pt x="503" y="76"/>
                    <a:pt x="824" y="1150"/>
                    <a:pt x="15" y="1959"/>
                  </a:cubicBezTo>
                  <a:cubicBezTo>
                    <a:pt x="1" y="1987"/>
                    <a:pt x="1" y="2028"/>
                    <a:pt x="15" y="2042"/>
                  </a:cubicBezTo>
                  <a:cubicBezTo>
                    <a:pt x="36" y="2049"/>
                    <a:pt x="53" y="2053"/>
                    <a:pt x="69" y="2053"/>
                  </a:cubicBezTo>
                  <a:cubicBezTo>
                    <a:pt x="85" y="2053"/>
                    <a:pt x="99" y="2049"/>
                    <a:pt x="112" y="2042"/>
                  </a:cubicBezTo>
                  <a:cubicBezTo>
                    <a:pt x="475" y="1680"/>
                    <a:pt x="615" y="1275"/>
                    <a:pt x="670" y="913"/>
                  </a:cubicBezTo>
                  <a:cubicBezTo>
                    <a:pt x="740" y="438"/>
                    <a:pt x="629" y="62"/>
                    <a:pt x="615" y="34"/>
                  </a:cubicBezTo>
                  <a:cubicBezTo>
                    <a:pt x="604" y="13"/>
                    <a:pt x="587" y="0"/>
                    <a:pt x="5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54"/>
            <p:cNvSpPr/>
            <p:nvPr/>
          </p:nvSpPr>
          <p:spPr>
            <a:xfrm>
              <a:off x="2346950" y="44070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54"/>
            <p:cNvSpPr/>
            <p:nvPr/>
          </p:nvSpPr>
          <p:spPr>
            <a:xfrm>
              <a:off x="2387050" y="4358925"/>
              <a:ext cx="28975" cy="55725"/>
            </a:xfrm>
            <a:custGeom>
              <a:avLst/>
              <a:gdLst/>
              <a:ahLst/>
              <a:cxnLst/>
              <a:rect l="l" t="t" r="r" b="b"/>
              <a:pathLst>
                <a:path w="1159" h="2229" extrusionOk="0">
                  <a:moveTo>
                    <a:pt x="73" y="1"/>
                  </a:moveTo>
                  <a:cubicBezTo>
                    <a:pt x="54" y="1"/>
                    <a:pt x="38" y="17"/>
                    <a:pt x="29" y="27"/>
                  </a:cubicBezTo>
                  <a:cubicBezTo>
                    <a:pt x="1" y="41"/>
                    <a:pt x="29" y="82"/>
                    <a:pt x="43" y="96"/>
                  </a:cubicBezTo>
                  <a:cubicBezTo>
                    <a:pt x="56" y="110"/>
                    <a:pt x="1158" y="808"/>
                    <a:pt x="754" y="2147"/>
                  </a:cubicBezTo>
                  <a:cubicBezTo>
                    <a:pt x="740" y="2189"/>
                    <a:pt x="754" y="2217"/>
                    <a:pt x="796" y="2217"/>
                  </a:cubicBezTo>
                  <a:cubicBezTo>
                    <a:pt x="804" y="2225"/>
                    <a:pt x="813" y="2228"/>
                    <a:pt x="822" y="2228"/>
                  </a:cubicBezTo>
                  <a:cubicBezTo>
                    <a:pt x="845" y="2228"/>
                    <a:pt x="866" y="2208"/>
                    <a:pt x="866" y="2189"/>
                  </a:cubicBezTo>
                  <a:cubicBezTo>
                    <a:pt x="893" y="2077"/>
                    <a:pt x="907" y="1966"/>
                    <a:pt x="935" y="1854"/>
                  </a:cubicBezTo>
                  <a:cubicBezTo>
                    <a:pt x="1089" y="654"/>
                    <a:pt x="98" y="27"/>
                    <a:pt x="98" y="13"/>
                  </a:cubicBezTo>
                  <a:cubicBezTo>
                    <a:pt x="90" y="4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54"/>
            <p:cNvSpPr/>
            <p:nvPr/>
          </p:nvSpPr>
          <p:spPr>
            <a:xfrm>
              <a:off x="2399950" y="44056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47" y="601"/>
                    <a:pt x="587" y="461"/>
                    <a:pt x="587" y="294"/>
                  </a:cubicBezTo>
                  <a:cubicBezTo>
                    <a:pt x="587" y="140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54"/>
            <p:cNvSpPr/>
            <p:nvPr/>
          </p:nvSpPr>
          <p:spPr>
            <a:xfrm>
              <a:off x="2375900" y="4390975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0"/>
                    <a:pt x="126" y="586"/>
                    <a:pt x="293" y="586"/>
                  </a:cubicBezTo>
                  <a:cubicBezTo>
                    <a:pt x="461" y="586"/>
                    <a:pt x="586" y="460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54"/>
            <p:cNvSpPr/>
            <p:nvPr/>
          </p:nvSpPr>
          <p:spPr>
            <a:xfrm>
              <a:off x="2378325" y="4365725"/>
              <a:ext cx="12950" cy="34125"/>
            </a:xfrm>
            <a:custGeom>
              <a:avLst/>
              <a:gdLst/>
              <a:ahLst/>
              <a:cxnLst/>
              <a:rect l="l" t="t" r="r" b="b"/>
              <a:pathLst>
                <a:path w="518" h="1365" extrusionOk="0">
                  <a:moveTo>
                    <a:pt x="73" y="0"/>
                  </a:moveTo>
                  <a:cubicBezTo>
                    <a:pt x="61" y="0"/>
                    <a:pt x="49" y="7"/>
                    <a:pt x="43" y="20"/>
                  </a:cubicBezTo>
                  <a:cubicBezTo>
                    <a:pt x="1" y="34"/>
                    <a:pt x="1" y="62"/>
                    <a:pt x="29" y="89"/>
                  </a:cubicBezTo>
                  <a:cubicBezTo>
                    <a:pt x="29" y="89"/>
                    <a:pt x="517" y="787"/>
                    <a:pt x="140" y="1289"/>
                  </a:cubicBezTo>
                  <a:cubicBezTo>
                    <a:pt x="127" y="1303"/>
                    <a:pt x="140" y="1345"/>
                    <a:pt x="168" y="1359"/>
                  </a:cubicBezTo>
                  <a:cubicBezTo>
                    <a:pt x="172" y="1363"/>
                    <a:pt x="178" y="1365"/>
                    <a:pt x="184" y="1365"/>
                  </a:cubicBezTo>
                  <a:cubicBezTo>
                    <a:pt x="199" y="1365"/>
                    <a:pt x="218" y="1355"/>
                    <a:pt x="238" y="1345"/>
                  </a:cubicBezTo>
                  <a:cubicBezTo>
                    <a:pt x="322" y="1219"/>
                    <a:pt x="364" y="1080"/>
                    <a:pt x="392" y="954"/>
                  </a:cubicBezTo>
                  <a:cubicBezTo>
                    <a:pt x="460" y="487"/>
                    <a:pt x="136" y="33"/>
                    <a:pt x="113" y="33"/>
                  </a:cubicBezTo>
                  <a:cubicBezTo>
                    <a:pt x="113" y="33"/>
                    <a:pt x="113" y="33"/>
                    <a:pt x="113" y="34"/>
                  </a:cubicBezTo>
                  <a:cubicBezTo>
                    <a:pt x="105" y="11"/>
                    <a:pt x="89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54"/>
            <p:cNvSpPr/>
            <p:nvPr/>
          </p:nvSpPr>
          <p:spPr>
            <a:xfrm>
              <a:off x="2397525" y="4348775"/>
              <a:ext cx="41850" cy="35025"/>
            </a:xfrm>
            <a:custGeom>
              <a:avLst/>
              <a:gdLst/>
              <a:ahLst/>
              <a:cxnLst/>
              <a:rect l="l" t="t" r="r" b="b"/>
              <a:pathLst>
                <a:path w="1674" h="1401" extrusionOk="0">
                  <a:moveTo>
                    <a:pt x="70" y="0"/>
                  </a:moveTo>
                  <a:cubicBezTo>
                    <a:pt x="42" y="0"/>
                    <a:pt x="0" y="14"/>
                    <a:pt x="0" y="42"/>
                  </a:cubicBezTo>
                  <a:cubicBezTo>
                    <a:pt x="0" y="84"/>
                    <a:pt x="28" y="112"/>
                    <a:pt x="56" y="112"/>
                  </a:cubicBezTo>
                  <a:cubicBezTo>
                    <a:pt x="70" y="112"/>
                    <a:pt x="1172" y="265"/>
                    <a:pt x="1576" y="1353"/>
                  </a:cubicBezTo>
                  <a:cubicBezTo>
                    <a:pt x="1587" y="1385"/>
                    <a:pt x="1597" y="1400"/>
                    <a:pt x="1619" y="1400"/>
                  </a:cubicBezTo>
                  <a:cubicBezTo>
                    <a:pt x="1627" y="1400"/>
                    <a:pt x="1636" y="1399"/>
                    <a:pt x="1646" y="1395"/>
                  </a:cubicBezTo>
                  <a:cubicBezTo>
                    <a:pt x="1660" y="1367"/>
                    <a:pt x="1674" y="1353"/>
                    <a:pt x="1674" y="1339"/>
                  </a:cubicBezTo>
                  <a:lnTo>
                    <a:pt x="1674" y="1297"/>
                  </a:lnTo>
                  <a:cubicBezTo>
                    <a:pt x="1256" y="168"/>
                    <a:pt x="98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54"/>
            <p:cNvSpPr/>
            <p:nvPr/>
          </p:nvSpPr>
          <p:spPr>
            <a:xfrm>
              <a:off x="2430300" y="437352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6"/>
                    <a:pt x="293" y="586"/>
                  </a:cubicBezTo>
                  <a:cubicBezTo>
                    <a:pt x="461" y="586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54"/>
            <p:cNvSpPr/>
            <p:nvPr/>
          </p:nvSpPr>
          <p:spPr>
            <a:xfrm>
              <a:off x="2428200" y="43407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293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54"/>
            <p:cNvSpPr/>
            <p:nvPr/>
          </p:nvSpPr>
          <p:spPr>
            <a:xfrm>
              <a:off x="2403800" y="4335100"/>
              <a:ext cx="33150" cy="14175"/>
            </a:xfrm>
            <a:custGeom>
              <a:avLst/>
              <a:gdLst/>
              <a:ahLst/>
              <a:cxnLst/>
              <a:rect l="l" t="t" r="r" b="b"/>
              <a:pathLst>
                <a:path w="1326" h="567" extrusionOk="0">
                  <a:moveTo>
                    <a:pt x="319" y="0"/>
                  </a:moveTo>
                  <a:cubicBezTo>
                    <a:pt x="171" y="0"/>
                    <a:pt x="65" y="17"/>
                    <a:pt x="56" y="17"/>
                  </a:cubicBezTo>
                  <a:cubicBezTo>
                    <a:pt x="14" y="31"/>
                    <a:pt x="0" y="59"/>
                    <a:pt x="0" y="87"/>
                  </a:cubicBezTo>
                  <a:cubicBezTo>
                    <a:pt x="14" y="129"/>
                    <a:pt x="28" y="143"/>
                    <a:pt x="70" y="143"/>
                  </a:cubicBezTo>
                  <a:cubicBezTo>
                    <a:pt x="75" y="143"/>
                    <a:pt x="174" y="127"/>
                    <a:pt x="315" y="127"/>
                  </a:cubicBezTo>
                  <a:cubicBezTo>
                    <a:pt x="589" y="127"/>
                    <a:pt x="1020" y="188"/>
                    <a:pt x="1214" y="547"/>
                  </a:cubicBezTo>
                  <a:cubicBezTo>
                    <a:pt x="1224" y="557"/>
                    <a:pt x="1240" y="567"/>
                    <a:pt x="1259" y="567"/>
                  </a:cubicBezTo>
                  <a:cubicBezTo>
                    <a:pt x="1267" y="567"/>
                    <a:pt x="1275" y="565"/>
                    <a:pt x="1283" y="561"/>
                  </a:cubicBezTo>
                  <a:cubicBezTo>
                    <a:pt x="1297" y="561"/>
                    <a:pt x="1325" y="547"/>
                    <a:pt x="1325" y="519"/>
                  </a:cubicBezTo>
                  <a:cubicBezTo>
                    <a:pt x="1325" y="519"/>
                    <a:pt x="1325" y="505"/>
                    <a:pt x="1311" y="478"/>
                  </a:cubicBezTo>
                  <a:cubicBezTo>
                    <a:pt x="1088" y="68"/>
                    <a:pt x="617" y="0"/>
                    <a:pt x="3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54"/>
            <p:cNvSpPr/>
            <p:nvPr/>
          </p:nvSpPr>
          <p:spPr>
            <a:xfrm>
              <a:off x="2398900" y="3711325"/>
              <a:ext cx="633300" cy="621075"/>
            </a:xfrm>
            <a:custGeom>
              <a:avLst/>
              <a:gdLst/>
              <a:ahLst/>
              <a:cxnLst/>
              <a:rect l="l" t="t" r="r" b="b"/>
              <a:pathLst>
                <a:path w="25332" h="24843" extrusionOk="0">
                  <a:moveTo>
                    <a:pt x="25318" y="11773"/>
                  </a:moveTo>
                  <a:cubicBezTo>
                    <a:pt x="25304" y="11717"/>
                    <a:pt x="25290" y="11689"/>
                    <a:pt x="25248" y="11647"/>
                  </a:cubicBezTo>
                  <a:lnTo>
                    <a:pt x="23965" y="10685"/>
                  </a:lnTo>
                  <a:cubicBezTo>
                    <a:pt x="23755" y="10531"/>
                    <a:pt x="23700" y="10252"/>
                    <a:pt x="23839" y="10043"/>
                  </a:cubicBezTo>
                  <a:lnTo>
                    <a:pt x="24592" y="8788"/>
                  </a:lnTo>
                  <a:cubicBezTo>
                    <a:pt x="24620" y="8718"/>
                    <a:pt x="24634" y="8648"/>
                    <a:pt x="24620" y="8565"/>
                  </a:cubicBezTo>
                  <a:cubicBezTo>
                    <a:pt x="24606" y="8509"/>
                    <a:pt x="24592" y="8453"/>
                    <a:pt x="24537" y="8425"/>
                  </a:cubicBezTo>
                  <a:cubicBezTo>
                    <a:pt x="23337" y="7226"/>
                    <a:pt x="21189" y="6682"/>
                    <a:pt x="18915" y="7170"/>
                  </a:cubicBezTo>
                  <a:cubicBezTo>
                    <a:pt x="18106" y="7337"/>
                    <a:pt x="17339" y="7658"/>
                    <a:pt x="16683" y="8035"/>
                  </a:cubicBezTo>
                  <a:cubicBezTo>
                    <a:pt x="16962" y="7379"/>
                    <a:pt x="17172" y="6612"/>
                    <a:pt x="17241" y="5803"/>
                  </a:cubicBezTo>
                  <a:cubicBezTo>
                    <a:pt x="17479" y="3487"/>
                    <a:pt x="16725" y="1409"/>
                    <a:pt x="15386" y="363"/>
                  </a:cubicBezTo>
                  <a:cubicBezTo>
                    <a:pt x="15344" y="349"/>
                    <a:pt x="15317" y="335"/>
                    <a:pt x="15275" y="335"/>
                  </a:cubicBezTo>
                  <a:cubicBezTo>
                    <a:pt x="15219" y="335"/>
                    <a:pt x="15191" y="335"/>
                    <a:pt x="15135" y="363"/>
                  </a:cubicBezTo>
                  <a:lnTo>
                    <a:pt x="13824" y="1283"/>
                  </a:lnTo>
                  <a:cubicBezTo>
                    <a:pt x="13615" y="1451"/>
                    <a:pt x="13336" y="1409"/>
                    <a:pt x="13168" y="1200"/>
                  </a:cubicBezTo>
                  <a:lnTo>
                    <a:pt x="12206" y="98"/>
                  </a:lnTo>
                  <a:cubicBezTo>
                    <a:pt x="12150" y="56"/>
                    <a:pt x="12080" y="14"/>
                    <a:pt x="12011" y="0"/>
                  </a:cubicBezTo>
                  <a:cubicBezTo>
                    <a:pt x="11955" y="0"/>
                    <a:pt x="11899" y="0"/>
                    <a:pt x="11857" y="28"/>
                  </a:cubicBezTo>
                  <a:cubicBezTo>
                    <a:pt x="10337" y="795"/>
                    <a:pt x="9179" y="2692"/>
                    <a:pt x="8942" y="4980"/>
                  </a:cubicBezTo>
                  <a:cubicBezTo>
                    <a:pt x="8858" y="5817"/>
                    <a:pt x="8914" y="6640"/>
                    <a:pt x="9081" y="7393"/>
                  </a:cubicBezTo>
                  <a:cubicBezTo>
                    <a:pt x="8524" y="6919"/>
                    <a:pt x="7882" y="6500"/>
                    <a:pt x="7157" y="6165"/>
                  </a:cubicBezTo>
                  <a:cubicBezTo>
                    <a:pt x="5022" y="5245"/>
                    <a:pt x="2805" y="5315"/>
                    <a:pt x="1396" y="6277"/>
                  </a:cubicBezTo>
                  <a:cubicBezTo>
                    <a:pt x="1368" y="6291"/>
                    <a:pt x="1340" y="6333"/>
                    <a:pt x="1326" y="6361"/>
                  </a:cubicBezTo>
                  <a:cubicBezTo>
                    <a:pt x="1312" y="6417"/>
                    <a:pt x="1312" y="6444"/>
                    <a:pt x="1326" y="6500"/>
                  </a:cubicBezTo>
                  <a:lnTo>
                    <a:pt x="1814" y="8021"/>
                  </a:lnTo>
                  <a:cubicBezTo>
                    <a:pt x="1884" y="8258"/>
                    <a:pt x="1758" y="8523"/>
                    <a:pt x="1535" y="8634"/>
                  </a:cubicBezTo>
                  <a:lnTo>
                    <a:pt x="196" y="9206"/>
                  </a:lnTo>
                  <a:cubicBezTo>
                    <a:pt x="126" y="9234"/>
                    <a:pt x="71" y="9290"/>
                    <a:pt x="43" y="9360"/>
                  </a:cubicBezTo>
                  <a:cubicBezTo>
                    <a:pt x="15" y="9415"/>
                    <a:pt x="1" y="9471"/>
                    <a:pt x="15" y="9513"/>
                  </a:cubicBezTo>
                  <a:cubicBezTo>
                    <a:pt x="280" y="11187"/>
                    <a:pt x="1717" y="12903"/>
                    <a:pt x="3823" y="13823"/>
                  </a:cubicBezTo>
                  <a:cubicBezTo>
                    <a:pt x="4590" y="14158"/>
                    <a:pt x="5385" y="14367"/>
                    <a:pt x="6138" y="14437"/>
                  </a:cubicBezTo>
                  <a:cubicBezTo>
                    <a:pt x="5511" y="14814"/>
                    <a:pt x="4925" y="15302"/>
                    <a:pt x="4381" y="15902"/>
                  </a:cubicBezTo>
                  <a:cubicBezTo>
                    <a:pt x="2833" y="17645"/>
                    <a:pt x="2219" y="19765"/>
                    <a:pt x="2693" y="21397"/>
                  </a:cubicBezTo>
                  <a:cubicBezTo>
                    <a:pt x="2707" y="21425"/>
                    <a:pt x="2721" y="21467"/>
                    <a:pt x="2735" y="21481"/>
                  </a:cubicBezTo>
                  <a:cubicBezTo>
                    <a:pt x="2777" y="21509"/>
                    <a:pt x="2833" y="21537"/>
                    <a:pt x="2860" y="21537"/>
                  </a:cubicBezTo>
                  <a:lnTo>
                    <a:pt x="4465" y="21551"/>
                  </a:lnTo>
                  <a:cubicBezTo>
                    <a:pt x="4730" y="21551"/>
                    <a:pt x="4939" y="21746"/>
                    <a:pt x="4953" y="21997"/>
                  </a:cubicBezTo>
                  <a:lnTo>
                    <a:pt x="5078" y="23462"/>
                  </a:lnTo>
                  <a:cubicBezTo>
                    <a:pt x="5078" y="23531"/>
                    <a:pt x="5106" y="23629"/>
                    <a:pt x="5176" y="23657"/>
                  </a:cubicBezTo>
                  <a:lnTo>
                    <a:pt x="5176" y="23657"/>
                  </a:lnTo>
                  <a:cubicBezTo>
                    <a:pt x="5218" y="23699"/>
                    <a:pt x="5274" y="23727"/>
                    <a:pt x="5343" y="23727"/>
                  </a:cubicBezTo>
                  <a:cubicBezTo>
                    <a:pt x="7017" y="23992"/>
                    <a:pt x="9068" y="23169"/>
                    <a:pt x="10602" y="21439"/>
                  </a:cubicBezTo>
                  <a:cubicBezTo>
                    <a:pt x="11160" y="20812"/>
                    <a:pt x="11592" y="20114"/>
                    <a:pt x="11899" y="19417"/>
                  </a:cubicBezTo>
                  <a:cubicBezTo>
                    <a:pt x="12053" y="20142"/>
                    <a:pt x="12345" y="20853"/>
                    <a:pt x="12750" y="21551"/>
                  </a:cubicBezTo>
                  <a:cubicBezTo>
                    <a:pt x="13908" y="23559"/>
                    <a:pt x="15763" y="24787"/>
                    <a:pt x="17451" y="24843"/>
                  </a:cubicBezTo>
                  <a:cubicBezTo>
                    <a:pt x="17493" y="24843"/>
                    <a:pt x="17520" y="24843"/>
                    <a:pt x="17562" y="24815"/>
                  </a:cubicBezTo>
                  <a:cubicBezTo>
                    <a:pt x="17590" y="24787"/>
                    <a:pt x="17632" y="24745"/>
                    <a:pt x="17646" y="24703"/>
                  </a:cubicBezTo>
                  <a:lnTo>
                    <a:pt x="18148" y="23183"/>
                  </a:lnTo>
                  <a:cubicBezTo>
                    <a:pt x="18232" y="22946"/>
                    <a:pt x="18483" y="22806"/>
                    <a:pt x="18734" y="22862"/>
                  </a:cubicBezTo>
                  <a:lnTo>
                    <a:pt x="20157" y="23183"/>
                  </a:lnTo>
                  <a:cubicBezTo>
                    <a:pt x="20226" y="23211"/>
                    <a:pt x="20310" y="23183"/>
                    <a:pt x="20380" y="23155"/>
                  </a:cubicBezTo>
                  <a:cubicBezTo>
                    <a:pt x="20436" y="23113"/>
                    <a:pt x="20478" y="23085"/>
                    <a:pt x="20505" y="23029"/>
                  </a:cubicBezTo>
                  <a:cubicBezTo>
                    <a:pt x="21273" y="21509"/>
                    <a:pt x="21133" y="19305"/>
                    <a:pt x="19961" y="17310"/>
                  </a:cubicBezTo>
                  <a:cubicBezTo>
                    <a:pt x="19529" y="16585"/>
                    <a:pt x="19027" y="15957"/>
                    <a:pt x="18441" y="15441"/>
                  </a:cubicBezTo>
                  <a:cubicBezTo>
                    <a:pt x="19180" y="15511"/>
                    <a:pt x="19947" y="15469"/>
                    <a:pt x="20729" y="15288"/>
                  </a:cubicBezTo>
                  <a:cubicBezTo>
                    <a:pt x="23002" y="14800"/>
                    <a:pt x="24760" y="13419"/>
                    <a:pt x="25332" y="11843"/>
                  </a:cubicBezTo>
                  <a:cubicBezTo>
                    <a:pt x="25318" y="11843"/>
                    <a:pt x="25318" y="11801"/>
                    <a:pt x="25318" y="1177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54"/>
            <p:cNvSpPr/>
            <p:nvPr/>
          </p:nvSpPr>
          <p:spPr>
            <a:xfrm>
              <a:off x="2632900" y="3968675"/>
              <a:ext cx="149625" cy="145425"/>
            </a:xfrm>
            <a:custGeom>
              <a:avLst/>
              <a:gdLst/>
              <a:ahLst/>
              <a:cxnLst/>
              <a:rect l="l" t="t" r="r" b="b"/>
              <a:pathLst>
                <a:path w="5985" h="5817" extrusionOk="0">
                  <a:moveTo>
                    <a:pt x="1437" y="0"/>
                  </a:moveTo>
                  <a:lnTo>
                    <a:pt x="1437" y="0"/>
                  </a:lnTo>
                  <a:cubicBezTo>
                    <a:pt x="1535" y="670"/>
                    <a:pt x="1465" y="1339"/>
                    <a:pt x="1186" y="1967"/>
                  </a:cubicBezTo>
                  <a:cubicBezTo>
                    <a:pt x="935" y="2553"/>
                    <a:pt x="531" y="3027"/>
                    <a:pt x="0" y="3418"/>
                  </a:cubicBezTo>
                  <a:cubicBezTo>
                    <a:pt x="670" y="3515"/>
                    <a:pt x="1298" y="3794"/>
                    <a:pt x="1800" y="4255"/>
                  </a:cubicBezTo>
                  <a:cubicBezTo>
                    <a:pt x="2288" y="4659"/>
                    <a:pt x="2623" y="5203"/>
                    <a:pt x="2818" y="5817"/>
                  </a:cubicBezTo>
                  <a:cubicBezTo>
                    <a:pt x="3125" y="5203"/>
                    <a:pt x="3585" y="4715"/>
                    <a:pt x="4171" y="4366"/>
                  </a:cubicBezTo>
                  <a:cubicBezTo>
                    <a:pt x="4729" y="4059"/>
                    <a:pt x="5343" y="3906"/>
                    <a:pt x="5984" y="3906"/>
                  </a:cubicBezTo>
                  <a:cubicBezTo>
                    <a:pt x="5510" y="3418"/>
                    <a:pt x="5161" y="2818"/>
                    <a:pt x="5022" y="2162"/>
                  </a:cubicBezTo>
                  <a:cubicBezTo>
                    <a:pt x="4882" y="1535"/>
                    <a:pt x="4938" y="907"/>
                    <a:pt x="5134" y="293"/>
                  </a:cubicBezTo>
                  <a:lnTo>
                    <a:pt x="5134" y="293"/>
                  </a:lnTo>
                  <a:cubicBezTo>
                    <a:pt x="4624" y="548"/>
                    <a:pt x="4076" y="687"/>
                    <a:pt x="3521" y="687"/>
                  </a:cubicBezTo>
                  <a:cubicBezTo>
                    <a:pt x="3408" y="687"/>
                    <a:pt x="3294" y="682"/>
                    <a:pt x="3181" y="670"/>
                  </a:cubicBezTo>
                  <a:cubicBezTo>
                    <a:pt x="2539" y="600"/>
                    <a:pt x="1953" y="377"/>
                    <a:pt x="14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54"/>
            <p:cNvSpPr/>
            <p:nvPr/>
          </p:nvSpPr>
          <p:spPr>
            <a:xfrm>
              <a:off x="2731925" y="3938325"/>
              <a:ext cx="32825" cy="60000"/>
            </a:xfrm>
            <a:custGeom>
              <a:avLst/>
              <a:gdLst/>
              <a:ahLst/>
              <a:cxnLst/>
              <a:rect l="l" t="t" r="r" b="b"/>
              <a:pathLst>
                <a:path w="1313" h="2400" extrusionOk="0">
                  <a:moveTo>
                    <a:pt x="1061" y="1"/>
                  </a:moveTo>
                  <a:cubicBezTo>
                    <a:pt x="1033" y="1"/>
                    <a:pt x="1019" y="43"/>
                    <a:pt x="1019" y="70"/>
                  </a:cubicBezTo>
                  <a:cubicBezTo>
                    <a:pt x="1173" y="1465"/>
                    <a:pt x="57" y="2274"/>
                    <a:pt x="43" y="2274"/>
                  </a:cubicBezTo>
                  <a:cubicBezTo>
                    <a:pt x="1" y="2288"/>
                    <a:pt x="1" y="2330"/>
                    <a:pt x="15" y="2358"/>
                  </a:cubicBezTo>
                  <a:cubicBezTo>
                    <a:pt x="43" y="2372"/>
                    <a:pt x="57" y="2400"/>
                    <a:pt x="71" y="2400"/>
                  </a:cubicBezTo>
                  <a:cubicBezTo>
                    <a:pt x="85" y="2400"/>
                    <a:pt x="112" y="2372"/>
                    <a:pt x="85" y="2372"/>
                  </a:cubicBezTo>
                  <a:cubicBezTo>
                    <a:pt x="112" y="2372"/>
                    <a:pt x="1312" y="1535"/>
                    <a:pt x="1131" y="57"/>
                  </a:cubicBezTo>
                  <a:cubicBezTo>
                    <a:pt x="1131" y="29"/>
                    <a:pt x="1103" y="1"/>
                    <a:pt x="10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54"/>
            <p:cNvSpPr/>
            <p:nvPr/>
          </p:nvSpPr>
          <p:spPr>
            <a:xfrm>
              <a:off x="2750075" y="393205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1"/>
                  </a:moveTo>
                  <a:cubicBezTo>
                    <a:pt x="168" y="1"/>
                    <a:pt x="0" y="154"/>
                    <a:pt x="0" y="363"/>
                  </a:cubicBezTo>
                  <a:cubicBezTo>
                    <a:pt x="0" y="559"/>
                    <a:pt x="168" y="726"/>
                    <a:pt x="377" y="726"/>
                  </a:cubicBezTo>
                  <a:cubicBezTo>
                    <a:pt x="572" y="726"/>
                    <a:pt x="739" y="559"/>
                    <a:pt x="739" y="363"/>
                  </a:cubicBezTo>
                  <a:cubicBezTo>
                    <a:pt x="739" y="154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54"/>
            <p:cNvSpPr/>
            <p:nvPr/>
          </p:nvSpPr>
          <p:spPr>
            <a:xfrm>
              <a:off x="2749025" y="3981075"/>
              <a:ext cx="61750" cy="40150"/>
            </a:xfrm>
            <a:custGeom>
              <a:avLst/>
              <a:gdLst/>
              <a:ahLst/>
              <a:cxnLst/>
              <a:rect l="l" t="t" r="r" b="b"/>
              <a:pathLst>
                <a:path w="2470" h="1606" extrusionOk="0">
                  <a:moveTo>
                    <a:pt x="2397" y="1"/>
                  </a:moveTo>
                  <a:cubicBezTo>
                    <a:pt x="2371" y="1"/>
                    <a:pt x="2350" y="14"/>
                    <a:pt x="2330" y="34"/>
                  </a:cubicBezTo>
                  <a:cubicBezTo>
                    <a:pt x="1787" y="1361"/>
                    <a:pt x="643" y="1476"/>
                    <a:pt x="225" y="1476"/>
                  </a:cubicBezTo>
                  <a:cubicBezTo>
                    <a:pt x="138" y="1476"/>
                    <a:pt x="82" y="1471"/>
                    <a:pt x="70" y="1471"/>
                  </a:cubicBezTo>
                  <a:cubicBezTo>
                    <a:pt x="28" y="1471"/>
                    <a:pt x="0" y="1485"/>
                    <a:pt x="0" y="1527"/>
                  </a:cubicBezTo>
                  <a:cubicBezTo>
                    <a:pt x="0" y="1555"/>
                    <a:pt x="28" y="1597"/>
                    <a:pt x="70" y="1597"/>
                  </a:cubicBezTo>
                  <a:cubicBezTo>
                    <a:pt x="85" y="1599"/>
                    <a:pt x="145" y="1605"/>
                    <a:pt x="240" y="1605"/>
                  </a:cubicBezTo>
                  <a:cubicBezTo>
                    <a:pt x="692" y="1605"/>
                    <a:pt x="1913" y="1464"/>
                    <a:pt x="2455" y="90"/>
                  </a:cubicBezTo>
                  <a:cubicBezTo>
                    <a:pt x="2469" y="48"/>
                    <a:pt x="2455" y="20"/>
                    <a:pt x="2427" y="6"/>
                  </a:cubicBezTo>
                  <a:cubicBezTo>
                    <a:pt x="2416" y="3"/>
                    <a:pt x="2406" y="1"/>
                    <a:pt x="23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54"/>
            <p:cNvSpPr/>
            <p:nvPr/>
          </p:nvSpPr>
          <p:spPr>
            <a:xfrm>
              <a:off x="2799925" y="3973200"/>
              <a:ext cx="18175" cy="18500"/>
            </a:xfrm>
            <a:custGeom>
              <a:avLst/>
              <a:gdLst/>
              <a:ahLst/>
              <a:cxnLst/>
              <a:rect l="l" t="t" r="r" b="b"/>
              <a:pathLst>
                <a:path w="727" h="740" extrusionOk="0">
                  <a:moveTo>
                    <a:pt x="364" y="1"/>
                  </a:moveTo>
                  <a:cubicBezTo>
                    <a:pt x="168" y="1"/>
                    <a:pt x="1" y="168"/>
                    <a:pt x="1" y="377"/>
                  </a:cubicBezTo>
                  <a:cubicBezTo>
                    <a:pt x="1" y="572"/>
                    <a:pt x="168" y="740"/>
                    <a:pt x="364" y="740"/>
                  </a:cubicBezTo>
                  <a:cubicBezTo>
                    <a:pt x="573" y="740"/>
                    <a:pt x="726" y="572"/>
                    <a:pt x="726" y="377"/>
                  </a:cubicBezTo>
                  <a:cubicBezTo>
                    <a:pt x="726" y="168"/>
                    <a:pt x="573" y="1"/>
                    <a:pt x="3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54"/>
            <p:cNvSpPr/>
            <p:nvPr/>
          </p:nvSpPr>
          <p:spPr>
            <a:xfrm>
              <a:off x="2765400" y="3969375"/>
              <a:ext cx="18525" cy="18150"/>
            </a:xfrm>
            <a:custGeom>
              <a:avLst/>
              <a:gdLst/>
              <a:ahLst/>
              <a:cxnLst/>
              <a:rect l="l" t="t" r="r" b="b"/>
              <a:pathLst>
                <a:path w="741" h="726" extrusionOk="0">
                  <a:moveTo>
                    <a:pt x="364" y="0"/>
                  </a:moveTo>
                  <a:cubicBezTo>
                    <a:pt x="168" y="0"/>
                    <a:pt x="1" y="168"/>
                    <a:pt x="1" y="363"/>
                  </a:cubicBezTo>
                  <a:cubicBezTo>
                    <a:pt x="1" y="572"/>
                    <a:pt x="168" y="725"/>
                    <a:pt x="364" y="725"/>
                  </a:cubicBezTo>
                  <a:cubicBezTo>
                    <a:pt x="573" y="725"/>
                    <a:pt x="740" y="572"/>
                    <a:pt x="740" y="363"/>
                  </a:cubicBezTo>
                  <a:cubicBezTo>
                    <a:pt x="740" y="168"/>
                    <a:pt x="573" y="0"/>
                    <a:pt x="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54"/>
            <p:cNvSpPr/>
            <p:nvPr/>
          </p:nvSpPr>
          <p:spPr>
            <a:xfrm>
              <a:off x="2745525" y="3976700"/>
              <a:ext cx="31425" cy="32100"/>
            </a:xfrm>
            <a:custGeom>
              <a:avLst/>
              <a:gdLst/>
              <a:ahLst/>
              <a:cxnLst/>
              <a:rect l="l" t="t" r="r" b="b"/>
              <a:pathLst>
                <a:path w="1257" h="1284" extrusionOk="0">
                  <a:moveTo>
                    <a:pt x="1186" y="0"/>
                  </a:moveTo>
                  <a:cubicBezTo>
                    <a:pt x="1145" y="0"/>
                    <a:pt x="1117" y="42"/>
                    <a:pt x="1117" y="70"/>
                  </a:cubicBezTo>
                  <a:cubicBezTo>
                    <a:pt x="1075" y="837"/>
                    <a:pt x="85" y="1144"/>
                    <a:pt x="71" y="1144"/>
                  </a:cubicBezTo>
                  <a:cubicBezTo>
                    <a:pt x="29" y="1158"/>
                    <a:pt x="1" y="1186"/>
                    <a:pt x="15" y="1228"/>
                  </a:cubicBezTo>
                  <a:cubicBezTo>
                    <a:pt x="15" y="1255"/>
                    <a:pt x="29" y="1283"/>
                    <a:pt x="71" y="1283"/>
                  </a:cubicBezTo>
                  <a:cubicBezTo>
                    <a:pt x="71" y="1283"/>
                    <a:pt x="85" y="1283"/>
                    <a:pt x="99" y="1255"/>
                  </a:cubicBezTo>
                  <a:cubicBezTo>
                    <a:pt x="154" y="1255"/>
                    <a:pt x="1214" y="949"/>
                    <a:pt x="1256" y="70"/>
                  </a:cubicBezTo>
                  <a:cubicBezTo>
                    <a:pt x="1256" y="42"/>
                    <a:pt x="1214" y="0"/>
                    <a:pt x="11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54"/>
            <p:cNvSpPr/>
            <p:nvPr/>
          </p:nvSpPr>
          <p:spPr>
            <a:xfrm>
              <a:off x="2752150" y="4035400"/>
              <a:ext cx="65250" cy="11500"/>
            </a:xfrm>
            <a:custGeom>
              <a:avLst/>
              <a:gdLst/>
              <a:ahLst/>
              <a:cxnLst/>
              <a:rect l="l" t="t" r="r" b="b"/>
              <a:pathLst>
                <a:path w="2610" h="460" extrusionOk="0">
                  <a:moveTo>
                    <a:pt x="2546" y="0"/>
                  </a:moveTo>
                  <a:cubicBezTo>
                    <a:pt x="2535" y="0"/>
                    <a:pt x="2523" y="4"/>
                    <a:pt x="2512" y="9"/>
                  </a:cubicBezTo>
                  <a:cubicBezTo>
                    <a:pt x="2091" y="265"/>
                    <a:pt x="1674" y="349"/>
                    <a:pt x="1308" y="349"/>
                  </a:cubicBezTo>
                  <a:cubicBezTo>
                    <a:pt x="617" y="349"/>
                    <a:pt x="108" y="51"/>
                    <a:pt x="99" y="51"/>
                  </a:cubicBezTo>
                  <a:cubicBezTo>
                    <a:pt x="92" y="39"/>
                    <a:pt x="78" y="32"/>
                    <a:pt x="62" y="32"/>
                  </a:cubicBezTo>
                  <a:cubicBezTo>
                    <a:pt x="43" y="32"/>
                    <a:pt x="23" y="42"/>
                    <a:pt x="15" y="65"/>
                  </a:cubicBezTo>
                  <a:cubicBezTo>
                    <a:pt x="1" y="79"/>
                    <a:pt x="1" y="135"/>
                    <a:pt x="29" y="149"/>
                  </a:cubicBezTo>
                  <a:cubicBezTo>
                    <a:pt x="29" y="149"/>
                    <a:pt x="447" y="400"/>
                    <a:pt x="1047" y="442"/>
                  </a:cubicBezTo>
                  <a:cubicBezTo>
                    <a:pt x="1135" y="453"/>
                    <a:pt x="1228" y="459"/>
                    <a:pt x="1324" y="459"/>
                  </a:cubicBezTo>
                  <a:cubicBezTo>
                    <a:pt x="1701" y="459"/>
                    <a:pt x="2134" y="365"/>
                    <a:pt x="2567" y="121"/>
                  </a:cubicBezTo>
                  <a:cubicBezTo>
                    <a:pt x="2609" y="93"/>
                    <a:pt x="2609" y="65"/>
                    <a:pt x="2595" y="23"/>
                  </a:cubicBezTo>
                  <a:cubicBezTo>
                    <a:pt x="2579" y="7"/>
                    <a:pt x="2563" y="0"/>
                    <a:pt x="25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54"/>
            <p:cNvSpPr/>
            <p:nvPr/>
          </p:nvSpPr>
          <p:spPr>
            <a:xfrm>
              <a:off x="2805175" y="40283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7" y="0"/>
                    <a:pt x="0" y="168"/>
                    <a:pt x="0" y="363"/>
                  </a:cubicBezTo>
                  <a:cubicBezTo>
                    <a:pt x="0" y="558"/>
                    <a:pt x="167" y="726"/>
                    <a:pt x="363" y="726"/>
                  </a:cubicBezTo>
                  <a:cubicBezTo>
                    <a:pt x="572" y="726"/>
                    <a:pt x="725" y="558"/>
                    <a:pt x="725" y="363"/>
                  </a:cubicBezTo>
                  <a:cubicBezTo>
                    <a:pt x="725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54"/>
            <p:cNvSpPr/>
            <p:nvPr/>
          </p:nvSpPr>
          <p:spPr>
            <a:xfrm>
              <a:off x="2737850" y="4060800"/>
              <a:ext cx="61750" cy="41025"/>
            </a:xfrm>
            <a:custGeom>
              <a:avLst/>
              <a:gdLst/>
              <a:ahLst/>
              <a:cxnLst/>
              <a:rect l="l" t="t" r="r" b="b"/>
              <a:pathLst>
                <a:path w="2470" h="1641" extrusionOk="0">
                  <a:moveTo>
                    <a:pt x="90" y="0"/>
                  </a:moveTo>
                  <a:cubicBezTo>
                    <a:pt x="80" y="0"/>
                    <a:pt x="69" y="3"/>
                    <a:pt x="57" y="12"/>
                  </a:cubicBezTo>
                  <a:cubicBezTo>
                    <a:pt x="29" y="26"/>
                    <a:pt x="1" y="53"/>
                    <a:pt x="29" y="95"/>
                  </a:cubicBezTo>
                  <a:cubicBezTo>
                    <a:pt x="29" y="109"/>
                    <a:pt x="489" y="1476"/>
                    <a:pt x="1996" y="1630"/>
                  </a:cubicBezTo>
                  <a:cubicBezTo>
                    <a:pt x="2058" y="1637"/>
                    <a:pt x="2125" y="1640"/>
                    <a:pt x="2193" y="1640"/>
                  </a:cubicBezTo>
                  <a:cubicBezTo>
                    <a:pt x="2261" y="1640"/>
                    <a:pt x="2330" y="1637"/>
                    <a:pt x="2400" y="1630"/>
                  </a:cubicBezTo>
                  <a:cubicBezTo>
                    <a:pt x="2428" y="1630"/>
                    <a:pt x="2470" y="1588"/>
                    <a:pt x="2470" y="1560"/>
                  </a:cubicBezTo>
                  <a:cubicBezTo>
                    <a:pt x="2470" y="1518"/>
                    <a:pt x="2428" y="1490"/>
                    <a:pt x="2400" y="1490"/>
                  </a:cubicBezTo>
                  <a:cubicBezTo>
                    <a:pt x="2352" y="1493"/>
                    <a:pt x="2305" y="1494"/>
                    <a:pt x="2259" y="1494"/>
                  </a:cubicBezTo>
                  <a:cubicBezTo>
                    <a:pt x="643" y="1494"/>
                    <a:pt x="168" y="107"/>
                    <a:pt x="140" y="40"/>
                  </a:cubicBezTo>
                  <a:cubicBezTo>
                    <a:pt x="131" y="20"/>
                    <a:pt x="114" y="0"/>
                    <a:pt x="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54"/>
            <p:cNvSpPr/>
            <p:nvPr/>
          </p:nvSpPr>
          <p:spPr>
            <a:xfrm>
              <a:off x="2788775" y="40907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54" y="0"/>
                    <a:pt x="0" y="154"/>
                    <a:pt x="0" y="363"/>
                  </a:cubicBezTo>
                  <a:cubicBezTo>
                    <a:pt x="0" y="558"/>
                    <a:pt x="154" y="726"/>
                    <a:pt x="363" y="726"/>
                  </a:cubicBezTo>
                  <a:cubicBezTo>
                    <a:pt x="558" y="726"/>
                    <a:pt x="726" y="558"/>
                    <a:pt x="726" y="363"/>
                  </a:cubicBezTo>
                  <a:cubicBezTo>
                    <a:pt x="726" y="154"/>
                    <a:pt x="55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54"/>
            <p:cNvSpPr/>
            <p:nvPr/>
          </p:nvSpPr>
          <p:spPr>
            <a:xfrm>
              <a:off x="2777625" y="405795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0"/>
                  </a:moveTo>
                  <a:cubicBezTo>
                    <a:pt x="168" y="0"/>
                    <a:pt x="0" y="167"/>
                    <a:pt x="0" y="363"/>
                  </a:cubicBezTo>
                  <a:cubicBezTo>
                    <a:pt x="0" y="558"/>
                    <a:pt x="168" y="725"/>
                    <a:pt x="377" y="725"/>
                  </a:cubicBezTo>
                  <a:cubicBezTo>
                    <a:pt x="572" y="725"/>
                    <a:pt x="739" y="558"/>
                    <a:pt x="739" y="363"/>
                  </a:cubicBezTo>
                  <a:cubicBezTo>
                    <a:pt x="739" y="167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54"/>
            <p:cNvSpPr/>
            <p:nvPr/>
          </p:nvSpPr>
          <p:spPr>
            <a:xfrm>
              <a:off x="2747975" y="4052450"/>
              <a:ext cx="41175" cy="18175"/>
            </a:xfrm>
            <a:custGeom>
              <a:avLst/>
              <a:gdLst/>
              <a:ahLst/>
              <a:cxnLst/>
              <a:rect l="l" t="t" r="r" b="b"/>
              <a:pathLst>
                <a:path w="1647" h="727" extrusionOk="0">
                  <a:moveTo>
                    <a:pt x="72" y="0"/>
                  </a:moveTo>
                  <a:cubicBezTo>
                    <a:pt x="56" y="0"/>
                    <a:pt x="42" y="4"/>
                    <a:pt x="28" y="11"/>
                  </a:cubicBezTo>
                  <a:cubicBezTo>
                    <a:pt x="1" y="39"/>
                    <a:pt x="1" y="81"/>
                    <a:pt x="28" y="109"/>
                  </a:cubicBezTo>
                  <a:cubicBezTo>
                    <a:pt x="42" y="150"/>
                    <a:pt x="489" y="666"/>
                    <a:pt x="1088" y="722"/>
                  </a:cubicBezTo>
                  <a:cubicBezTo>
                    <a:pt x="1120" y="725"/>
                    <a:pt x="1153" y="727"/>
                    <a:pt x="1187" y="727"/>
                  </a:cubicBezTo>
                  <a:cubicBezTo>
                    <a:pt x="1316" y="727"/>
                    <a:pt x="1458" y="702"/>
                    <a:pt x="1591" y="625"/>
                  </a:cubicBezTo>
                  <a:cubicBezTo>
                    <a:pt x="1632" y="597"/>
                    <a:pt x="1646" y="569"/>
                    <a:pt x="1632" y="527"/>
                  </a:cubicBezTo>
                  <a:cubicBezTo>
                    <a:pt x="1612" y="507"/>
                    <a:pt x="1592" y="494"/>
                    <a:pt x="1566" y="494"/>
                  </a:cubicBezTo>
                  <a:cubicBezTo>
                    <a:pt x="1556" y="494"/>
                    <a:pt x="1546" y="495"/>
                    <a:pt x="1535" y="499"/>
                  </a:cubicBezTo>
                  <a:cubicBezTo>
                    <a:pt x="1423" y="545"/>
                    <a:pt x="1311" y="565"/>
                    <a:pt x="1202" y="565"/>
                  </a:cubicBezTo>
                  <a:cubicBezTo>
                    <a:pt x="621" y="565"/>
                    <a:pt x="126" y="11"/>
                    <a:pt x="126" y="11"/>
                  </a:cubicBezTo>
                  <a:cubicBezTo>
                    <a:pt x="105" y="4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54"/>
            <p:cNvSpPr/>
            <p:nvPr/>
          </p:nvSpPr>
          <p:spPr>
            <a:xfrm>
              <a:off x="2719725" y="4070850"/>
              <a:ext cx="33500" cy="59300"/>
            </a:xfrm>
            <a:custGeom>
              <a:avLst/>
              <a:gdLst/>
              <a:ahLst/>
              <a:cxnLst/>
              <a:rect l="l" t="t" r="r" b="b"/>
              <a:pathLst>
                <a:path w="1340" h="2372" extrusionOk="0">
                  <a:moveTo>
                    <a:pt x="196" y="0"/>
                  </a:moveTo>
                  <a:cubicBezTo>
                    <a:pt x="154" y="0"/>
                    <a:pt x="126" y="42"/>
                    <a:pt x="126" y="70"/>
                  </a:cubicBezTo>
                  <a:cubicBezTo>
                    <a:pt x="126" y="98"/>
                    <a:pt x="1" y="1535"/>
                    <a:pt x="1242" y="2358"/>
                  </a:cubicBezTo>
                  <a:cubicBezTo>
                    <a:pt x="1256" y="2371"/>
                    <a:pt x="1256" y="2371"/>
                    <a:pt x="1270" y="2371"/>
                  </a:cubicBezTo>
                  <a:cubicBezTo>
                    <a:pt x="1298" y="2371"/>
                    <a:pt x="1326" y="2358"/>
                    <a:pt x="1326" y="2316"/>
                  </a:cubicBezTo>
                  <a:cubicBezTo>
                    <a:pt x="1340" y="2302"/>
                    <a:pt x="1340" y="2260"/>
                    <a:pt x="1312" y="2232"/>
                  </a:cubicBezTo>
                  <a:cubicBezTo>
                    <a:pt x="140" y="1451"/>
                    <a:pt x="266" y="98"/>
                    <a:pt x="266" y="70"/>
                  </a:cubicBezTo>
                  <a:cubicBezTo>
                    <a:pt x="266" y="42"/>
                    <a:pt x="224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54"/>
            <p:cNvSpPr/>
            <p:nvPr/>
          </p:nvSpPr>
          <p:spPr>
            <a:xfrm>
              <a:off x="2741000" y="41182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63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572"/>
                    <a:pt x="168" y="739"/>
                    <a:pt x="363" y="739"/>
                  </a:cubicBezTo>
                  <a:cubicBezTo>
                    <a:pt x="572" y="739"/>
                    <a:pt x="740" y="572"/>
                    <a:pt x="740" y="377"/>
                  </a:cubicBezTo>
                  <a:cubicBezTo>
                    <a:pt x="740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54"/>
            <p:cNvSpPr/>
            <p:nvPr/>
          </p:nvSpPr>
          <p:spPr>
            <a:xfrm>
              <a:off x="2702650" y="39414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77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72"/>
                    <a:pt x="168" y="740"/>
                    <a:pt x="377" y="740"/>
                  </a:cubicBezTo>
                  <a:cubicBezTo>
                    <a:pt x="572" y="740"/>
                    <a:pt x="739" y="572"/>
                    <a:pt x="739" y="363"/>
                  </a:cubicBezTo>
                  <a:cubicBezTo>
                    <a:pt x="739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54"/>
            <p:cNvSpPr/>
            <p:nvPr/>
          </p:nvSpPr>
          <p:spPr>
            <a:xfrm>
              <a:off x="2710325" y="3949050"/>
              <a:ext cx="19550" cy="42650"/>
            </a:xfrm>
            <a:custGeom>
              <a:avLst/>
              <a:gdLst/>
              <a:ahLst/>
              <a:cxnLst/>
              <a:rect l="l" t="t" r="r" b="b"/>
              <a:pathLst>
                <a:path w="782" h="1706" extrusionOk="0">
                  <a:moveTo>
                    <a:pt x="73" y="1"/>
                  </a:moveTo>
                  <a:cubicBezTo>
                    <a:pt x="52" y="1"/>
                    <a:pt x="35" y="11"/>
                    <a:pt x="28" y="32"/>
                  </a:cubicBezTo>
                  <a:cubicBezTo>
                    <a:pt x="0" y="60"/>
                    <a:pt x="0" y="116"/>
                    <a:pt x="28" y="130"/>
                  </a:cubicBezTo>
                  <a:cubicBezTo>
                    <a:pt x="586" y="660"/>
                    <a:pt x="167" y="1594"/>
                    <a:pt x="167" y="1622"/>
                  </a:cubicBezTo>
                  <a:cubicBezTo>
                    <a:pt x="153" y="1650"/>
                    <a:pt x="167" y="1692"/>
                    <a:pt x="195" y="1706"/>
                  </a:cubicBezTo>
                  <a:lnTo>
                    <a:pt x="223" y="1706"/>
                  </a:lnTo>
                  <a:cubicBezTo>
                    <a:pt x="251" y="1706"/>
                    <a:pt x="293" y="1692"/>
                    <a:pt x="307" y="1664"/>
                  </a:cubicBezTo>
                  <a:cubicBezTo>
                    <a:pt x="321" y="1636"/>
                    <a:pt x="781" y="618"/>
                    <a:pt x="140" y="32"/>
                  </a:cubicBezTo>
                  <a:cubicBezTo>
                    <a:pt x="119" y="11"/>
                    <a:pt x="94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54"/>
            <p:cNvSpPr/>
            <p:nvPr/>
          </p:nvSpPr>
          <p:spPr>
            <a:xfrm>
              <a:off x="2666725" y="3930300"/>
              <a:ext cx="28625" cy="63500"/>
            </a:xfrm>
            <a:custGeom>
              <a:avLst/>
              <a:gdLst/>
              <a:ahLst/>
              <a:cxnLst/>
              <a:rect l="l" t="t" r="r" b="b"/>
              <a:pathLst>
                <a:path w="1145" h="2540" extrusionOk="0">
                  <a:moveTo>
                    <a:pt x="531" y="1"/>
                  </a:moveTo>
                  <a:cubicBezTo>
                    <a:pt x="503" y="1"/>
                    <a:pt x="461" y="15"/>
                    <a:pt x="447" y="43"/>
                  </a:cubicBezTo>
                  <a:cubicBezTo>
                    <a:pt x="0" y="1466"/>
                    <a:pt x="991" y="2512"/>
                    <a:pt x="1005" y="2526"/>
                  </a:cubicBezTo>
                  <a:cubicBezTo>
                    <a:pt x="1005" y="2540"/>
                    <a:pt x="1019" y="2540"/>
                    <a:pt x="1047" y="2540"/>
                  </a:cubicBezTo>
                  <a:cubicBezTo>
                    <a:pt x="1075" y="2540"/>
                    <a:pt x="1088" y="2540"/>
                    <a:pt x="1116" y="2526"/>
                  </a:cubicBezTo>
                  <a:cubicBezTo>
                    <a:pt x="1130" y="2484"/>
                    <a:pt x="1144" y="2456"/>
                    <a:pt x="1116" y="2414"/>
                  </a:cubicBezTo>
                  <a:cubicBezTo>
                    <a:pt x="1116" y="2414"/>
                    <a:pt x="154" y="1424"/>
                    <a:pt x="586" y="85"/>
                  </a:cubicBezTo>
                  <a:cubicBezTo>
                    <a:pt x="586" y="43"/>
                    <a:pt x="572" y="15"/>
                    <a:pt x="53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54"/>
            <p:cNvSpPr/>
            <p:nvPr/>
          </p:nvSpPr>
          <p:spPr>
            <a:xfrm>
              <a:off x="2670200" y="3924025"/>
              <a:ext cx="18175" cy="18525"/>
            </a:xfrm>
            <a:custGeom>
              <a:avLst/>
              <a:gdLst/>
              <a:ahLst/>
              <a:cxnLst/>
              <a:rect l="l" t="t" r="r" b="b"/>
              <a:pathLst>
                <a:path w="727" h="741" extrusionOk="0">
                  <a:moveTo>
                    <a:pt x="364" y="1"/>
                  </a:moveTo>
                  <a:cubicBezTo>
                    <a:pt x="154" y="1"/>
                    <a:pt x="1" y="168"/>
                    <a:pt x="1" y="364"/>
                  </a:cubicBezTo>
                  <a:cubicBezTo>
                    <a:pt x="1" y="573"/>
                    <a:pt x="154" y="740"/>
                    <a:pt x="364" y="740"/>
                  </a:cubicBezTo>
                  <a:cubicBezTo>
                    <a:pt x="559" y="740"/>
                    <a:pt x="726" y="573"/>
                    <a:pt x="726" y="364"/>
                  </a:cubicBezTo>
                  <a:cubicBezTo>
                    <a:pt x="726" y="168"/>
                    <a:pt x="559" y="1"/>
                    <a:pt x="36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54"/>
            <p:cNvSpPr/>
            <p:nvPr/>
          </p:nvSpPr>
          <p:spPr>
            <a:xfrm>
              <a:off x="2620350" y="3962050"/>
              <a:ext cx="53725" cy="51025"/>
            </a:xfrm>
            <a:custGeom>
              <a:avLst/>
              <a:gdLst/>
              <a:ahLst/>
              <a:cxnLst/>
              <a:rect l="l" t="t" r="r" b="b"/>
              <a:pathLst>
                <a:path w="2149" h="2041" extrusionOk="0">
                  <a:moveTo>
                    <a:pt x="56" y="0"/>
                  </a:moveTo>
                  <a:cubicBezTo>
                    <a:pt x="14" y="14"/>
                    <a:pt x="0" y="42"/>
                    <a:pt x="0" y="84"/>
                  </a:cubicBezTo>
                  <a:cubicBezTo>
                    <a:pt x="335" y="1841"/>
                    <a:pt x="1967" y="2037"/>
                    <a:pt x="2065" y="2037"/>
                  </a:cubicBezTo>
                  <a:cubicBezTo>
                    <a:pt x="2069" y="2039"/>
                    <a:pt x="2075" y="2040"/>
                    <a:pt x="2080" y="2040"/>
                  </a:cubicBezTo>
                  <a:cubicBezTo>
                    <a:pt x="2106" y="2040"/>
                    <a:pt x="2137" y="2013"/>
                    <a:pt x="2148" y="1967"/>
                  </a:cubicBezTo>
                  <a:cubicBezTo>
                    <a:pt x="2148" y="1939"/>
                    <a:pt x="2107" y="1897"/>
                    <a:pt x="2079" y="1897"/>
                  </a:cubicBezTo>
                  <a:cubicBezTo>
                    <a:pt x="2065" y="1897"/>
                    <a:pt x="461" y="1758"/>
                    <a:pt x="140" y="42"/>
                  </a:cubicBezTo>
                  <a:cubicBezTo>
                    <a:pt x="126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54"/>
            <p:cNvSpPr/>
            <p:nvPr/>
          </p:nvSpPr>
          <p:spPr>
            <a:xfrm>
              <a:off x="2613025" y="39547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8" y="0"/>
                    <a:pt x="0" y="154"/>
                    <a:pt x="0" y="363"/>
                  </a:cubicBezTo>
                  <a:cubicBezTo>
                    <a:pt x="0" y="558"/>
                    <a:pt x="168" y="726"/>
                    <a:pt x="363" y="726"/>
                  </a:cubicBezTo>
                  <a:cubicBezTo>
                    <a:pt x="558" y="726"/>
                    <a:pt x="726" y="558"/>
                    <a:pt x="726" y="363"/>
                  </a:cubicBezTo>
                  <a:cubicBezTo>
                    <a:pt x="726" y="154"/>
                    <a:pt x="558" y="0"/>
                    <a:pt x="36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54"/>
            <p:cNvSpPr/>
            <p:nvPr/>
          </p:nvSpPr>
          <p:spPr>
            <a:xfrm>
              <a:off x="2647200" y="3957500"/>
              <a:ext cx="18500" cy="18525"/>
            </a:xfrm>
            <a:custGeom>
              <a:avLst/>
              <a:gdLst/>
              <a:ahLst/>
              <a:cxnLst/>
              <a:rect l="l" t="t" r="r" b="b"/>
              <a:pathLst>
                <a:path w="740" h="741" extrusionOk="0">
                  <a:moveTo>
                    <a:pt x="377" y="1"/>
                  </a:moveTo>
                  <a:cubicBezTo>
                    <a:pt x="168" y="1"/>
                    <a:pt x="0" y="168"/>
                    <a:pt x="0" y="378"/>
                  </a:cubicBezTo>
                  <a:cubicBezTo>
                    <a:pt x="0" y="573"/>
                    <a:pt x="168" y="740"/>
                    <a:pt x="377" y="740"/>
                  </a:cubicBezTo>
                  <a:cubicBezTo>
                    <a:pt x="572" y="740"/>
                    <a:pt x="740" y="573"/>
                    <a:pt x="740" y="378"/>
                  </a:cubicBezTo>
                  <a:cubicBezTo>
                    <a:pt x="740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54"/>
            <p:cNvSpPr/>
            <p:nvPr/>
          </p:nvSpPr>
          <p:spPr>
            <a:xfrm>
              <a:off x="2651375" y="3965450"/>
              <a:ext cx="28275" cy="36375"/>
            </a:xfrm>
            <a:custGeom>
              <a:avLst/>
              <a:gdLst/>
              <a:ahLst/>
              <a:cxnLst/>
              <a:rect l="l" t="t" r="r" b="b"/>
              <a:pathLst>
                <a:path w="1131" h="1455" extrusionOk="0">
                  <a:moveTo>
                    <a:pt x="189" y="0"/>
                  </a:moveTo>
                  <a:cubicBezTo>
                    <a:pt x="159" y="0"/>
                    <a:pt x="140" y="25"/>
                    <a:pt x="140" y="60"/>
                  </a:cubicBezTo>
                  <a:cubicBezTo>
                    <a:pt x="1" y="910"/>
                    <a:pt x="991" y="1426"/>
                    <a:pt x="1033" y="1454"/>
                  </a:cubicBezTo>
                  <a:lnTo>
                    <a:pt x="1047" y="1454"/>
                  </a:lnTo>
                  <a:cubicBezTo>
                    <a:pt x="1075" y="1454"/>
                    <a:pt x="1117" y="1454"/>
                    <a:pt x="1117" y="1413"/>
                  </a:cubicBezTo>
                  <a:cubicBezTo>
                    <a:pt x="1131" y="1385"/>
                    <a:pt x="1117" y="1343"/>
                    <a:pt x="1075" y="1329"/>
                  </a:cubicBezTo>
                  <a:cubicBezTo>
                    <a:pt x="1061" y="1315"/>
                    <a:pt x="140" y="841"/>
                    <a:pt x="266" y="73"/>
                  </a:cubicBezTo>
                  <a:cubicBezTo>
                    <a:pt x="280" y="32"/>
                    <a:pt x="238" y="4"/>
                    <a:pt x="210" y="4"/>
                  </a:cubicBezTo>
                  <a:cubicBezTo>
                    <a:pt x="203" y="1"/>
                    <a:pt x="196" y="0"/>
                    <a:pt x="1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54"/>
            <p:cNvSpPr/>
            <p:nvPr/>
          </p:nvSpPr>
          <p:spPr>
            <a:xfrm>
              <a:off x="2603250" y="4013575"/>
              <a:ext cx="65250" cy="19800"/>
            </a:xfrm>
            <a:custGeom>
              <a:avLst/>
              <a:gdLst/>
              <a:ahLst/>
              <a:cxnLst/>
              <a:rect l="l" t="t" r="r" b="b"/>
              <a:pathLst>
                <a:path w="2610" h="792" extrusionOk="0">
                  <a:moveTo>
                    <a:pt x="86" y="0"/>
                  </a:moveTo>
                  <a:cubicBezTo>
                    <a:pt x="67" y="0"/>
                    <a:pt x="50" y="11"/>
                    <a:pt x="43" y="32"/>
                  </a:cubicBezTo>
                  <a:cubicBezTo>
                    <a:pt x="1" y="59"/>
                    <a:pt x="1" y="115"/>
                    <a:pt x="43" y="129"/>
                  </a:cubicBezTo>
                  <a:cubicBezTo>
                    <a:pt x="517" y="576"/>
                    <a:pt x="1033" y="729"/>
                    <a:pt x="1465" y="785"/>
                  </a:cubicBezTo>
                  <a:cubicBezTo>
                    <a:pt x="1537" y="790"/>
                    <a:pt x="1606" y="792"/>
                    <a:pt x="1673" y="792"/>
                  </a:cubicBezTo>
                  <a:cubicBezTo>
                    <a:pt x="2166" y="792"/>
                    <a:pt x="2517" y="671"/>
                    <a:pt x="2553" y="659"/>
                  </a:cubicBezTo>
                  <a:cubicBezTo>
                    <a:pt x="2581" y="645"/>
                    <a:pt x="2609" y="603"/>
                    <a:pt x="2581" y="576"/>
                  </a:cubicBezTo>
                  <a:cubicBezTo>
                    <a:pt x="2571" y="544"/>
                    <a:pt x="2553" y="528"/>
                    <a:pt x="2526" y="528"/>
                  </a:cubicBezTo>
                  <a:cubicBezTo>
                    <a:pt x="2518" y="528"/>
                    <a:pt x="2508" y="530"/>
                    <a:pt x="2498" y="534"/>
                  </a:cubicBezTo>
                  <a:cubicBezTo>
                    <a:pt x="2491" y="540"/>
                    <a:pt x="2179" y="649"/>
                    <a:pt x="1741" y="649"/>
                  </a:cubicBezTo>
                  <a:cubicBezTo>
                    <a:pt x="1277" y="649"/>
                    <a:pt x="672" y="527"/>
                    <a:pt x="140" y="32"/>
                  </a:cubicBezTo>
                  <a:cubicBezTo>
                    <a:pt x="126" y="11"/>
                    <a:pt x="105" y="0"/>
                    <a:pt x="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54"/>
            <p:cNvSpPr/>
            <p:nvPr/>
          </p:nvSpPr>
          <p:spPr>
            <a:xfrm>
              <a:off x="2597325" y="4007375"/>
              <a:ext cx="18175" cy="18150"/>
            </a:xfrm>
            <a:custGeom>
              <a:avLst/>
              <a:gdLst/>
              <a:ahLst/>
              <a:cxnLst/>
              <a:rect l="l" t="t" r="r" b="b"/>
              <a:pathLst>
                <a:path w="727" h="726" extrusionOk="0">
                  <a:moveTo>
                    <a:pt x="363" y="1"/>
                  </a:moveTo>
                  <a:cubicBezTo>
                    <a:pt x="168" y="1"/>
                    <a:pt x="1" y="168"/>
                    <a:pt x="1" y="363"/>
                  </a:cubicBezTo>
                  <a:cubicBezTo>
                    <a:pt x="1" y="559"/>
                    <a:pt x="168" y="726"/>
                    <a:pt x="363" y="726"/>
                  </a:cubicBezTo>
                  <a:cubicBezTo>
                    <a:pt x="559" y="726"/>
                    <a:pt x="726" y="559"/>
                    <a:pt x="726" y="363"/>
                  </a:cubicBezTo>
                  <a:cubicBezTo>
                    <a:pt x="726" y="168"/>
                    <a:pt x="559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54"/>
            <p:cNvSpPr/>
            <p:nvPr/>
          </p:nvSpPr>
          <p:spPr>
            <a:xfrm>
              <a:off x="2608150" y="4054425"/>
              <a:ext cx="68025" cy="30675"/>
            </a:xfrm>
            <a:custGeom>
              <a:avLst/>
              <a:gdLst/>
              <a:ahLst/>
              <a:cxnLst/>
              <a:rect l="l" t="t" r="r" b="b"/>
              <a:pathLst>
                <a:path w="2721" h="1227" extrusionOk="0">
                  <a:moveTo>
                    <a:pt x="2629" y="0"/>
                  </a:moveTo>
                  <a:cubicBezTo>
                    <a:pt x="2609" y="0"/>
                    <a:pt x="2589" y="12"/>
                    <a:pt x="2581" y="30"/>
                  </a:cubicBezTo>
                  <a:cubicBezTo>
                    <a:pt x="2581" y="54"/>
                    <a:pt x="1961" y="1085"/>
                    <a:pt x="705" y="1085"/>
                  </a:cubicBezTo>
                  <a:cubicBezTo>
                    <a:pt x="513" y="1085"/>
                    <a:pt x="306" y="1061"/>
                    <a:pt x="84" y="1006"/>
                  </a:cubicBezTo>
                  <a:cubicBezTo>
                    <a:pt x="56" y="1006"/>
                    <a:pt x="14" y="1034"/>
                    <a:pt x="0" y="1062"/>
                  </a:cubicBezTo>
                  <a:cubicBezTo>
                    <a:pt x="0" y="1104"/>
                    <a:pt x="14" y="1131"/>
                    <a:pt x="56" y="1145"/>
                  </a:cubicBezTo>
                  <a:cubicBezTo>
                    <a:pt x="195" y="1187"/>
                    <a:pt x="335" y="1201"/>
                    <a:pt x="474" y="1215"/>
                  </a:cubicBezTo>
                  <a:cubicBezTo>
                    <a:pt x="555" y="1223"/>
                    <a:pt x="633" y="1226"/>
                    <a:pt x="708" y="1226"/>
                  </a:cubicBezTo>
                  <a:cubicBezTo>
                    <a:pt x="2043" y="1226"/>
                    <a:pt x="2692" y="126"/>
                    <a:pt x="2692" y="99"/>
                  </a:cubicBezTo>
                  <a:cubicBezTo>
                    <a:pt x="2720" y="71"/>
                    <a:pt x="2706" y="30"/>
                    <a:pt x="2664" y="16"/>
                  </a:cubicBezTo>
                  <a:cubicBezTo>
                    <a:pt x="2654" y="5"/>
                    <a:pt x="2641" y="0"/>
                    <a:pt x="26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54"/>
            <p:cNvSpPr/>
            <p:nvPr/>
          </p:nvSpPr>
          <p:spPr>
            <a:xfrm>
              <a:off x="2600825" y="4072225"/>
              <a:ext cx="18150" cy="18525"/>
            </a:xfrm>
            <a:custGeom>
              <a:avLst/>
              <a:gdLst/>
              <a:ahLst/>
              <a:cxnLst/>
              <a:rect l="l" t="t" r="r" b="b"/>
              <a:pathLst>
                <a:path w="726" h="741" extrusionOk="0">
                  <a:moveTo>
                    <a:pt x="363" y="1"/>
                  </a:moveTo>
                  <a:cubicBezTo>
                    <a:pt x="168" y="1"/>
                    <a:pt x="0" y="168"/>
                    <a:pt x="0" y="364"/>
                  </a:cubicBezTo>
                  <a:cubicBezTo>
                    <a:pt x="0" y="573"/>
                    <a:pt x="168" y="740"/>
                    <a:pt x="363" y="740"/>
                  </a:cubicBezTo>
                  <a:cubicBezTo>
                    <a:pt x="558" y="740"/>
                    <a:pt x="726" y="573"/>
                    <a:pt x="726" y="364"/>
                  </a:cubicBezTo>
                  <a:cubicBezTo>
                    <a:pt x="726" y="168"/>
                    <a:pt x="55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54"/>
            <p:cNvSpPr/>
            <p:nvPr/>
          </p:nvSpPr>
          <p:spPr>
            <a:xfrm>
              <a:off x="2618250" y="40422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8" y="0"/>
                    <a:pt x="1" y="168"/>
                    <a:pt x="1" y="363"/>
                  </a:cubicBezTo>
                  <a:cubicBezTo>
                    <a:pt x="1" y="558"/>
                    <a:pt x="168" y="726"/>
                    <a:pt x="363" y="726"/>
                  </a:cubicBezTo>
                  <a:cubicBezTo>
                    <a:pt x="559" y="726"/>
                    <a:pt x="726" y="558"/>
                    <a:pt x="726" y="363"/>
                  </a:cubicBezTo>
                  <a:cubicBezTo>
                    <a:pt x="726" y="168"/>
                    <a:pt x="559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54"/>
            <p:cNvSpPr/>
            <p:nvPr/>
          </p:nvSpPr>
          <p:spPr>
            <a:xfrm>
              <a:off x="2625575" y="4044475"/>
              <a:ext cx="42925" cy="12575"/>
            </a:xfrm>
            <a:custGeom>
              <a:avLst/>
              <a:gdLst/>
              <a:ahLst/>
              <a:cxnLst/>
              <a:rect l="l" t="t" r="r" b="b"/>
              <a:pathLst>
                <a:path w="1717" h="503" extrusionOk="0">
                  <a:moveTo>
                    <a:pt x="1626" y="1"/>
                  </a:moveTo>
                  <a:cubicBezTo>
                    <a:pt x="1613" y="1"/>
                    <a:pt x="1601" y="4"/>
                    <a:pt x="1591" y="9"/>
                  </a:cubicBezTo>
                  <a:cubicBezTo>
                    <a:pt x="1580" y="9"/>
                    <a:pt x="1115" y="362"/>
                    <a:pt x="612" y="362"/>
                  </a:cubicBezTo>
                  <a:cubicBezTo>
                    <a:pt x="444" y="362"/>
                    <a:pt x="273" y="323"/>
                    <a:pt x="112" y="218"/>
                  </a:cubicBezTo>
                  <a:cubicBezTo>
                    <a:pt x="102" y="213"/>
                    <a:pt x="90" y="210"/>
                    <a:pt x="77" y="210"/>
                  </a:cubicBezTo>
                  <a:cubicBezTo>
                    <a:pt x="55" y="210"/>
                    <a:pt x="32" y="220"/>
                    <a:pt x="14" y="246"/>
                  </a:cubicBezTo>
                  <a:cubicBezTo>
                    <a:pt x="1" y="260"/>
                    <a:pt x="1" y="316"/>
                    <a:pt x="42" y="330"/>
                  </a:cubicBezTo>
                  <a:cubicBezTo>
                    <a:pt x="196" y="428"/>
                    <a:pt x="349" y="483"/>
                    <a:pt x="503" y="497"/>
                  </a:cubicBezTo>
                  <a:cubicBezTo>
                    <a:pt x="539" y="501"/>
                    <a:pt x="576" y="502"/>
                    <a:pt x="612" y="502"/>
                  </a:cubicBezTo>
                  <a:cubicBezTo>
                    <a:pt x="1156" y="502"/>
                    <a:pt x="1648" y="135"/>
                    <a:pt x="1674" y="135"/>
                  </a:cubicBezTo>
                  <a:cubicBezTo>
                    <a:pt x="1716" y="107"/>
                    <a:pt x="1716" y="65"/>
                    <a:pt x="1688" y="37"/>
                  </a:cubicBezTo>
                  <a:cubicBezTo>
                    <a:pt x="1671" y="10"/>
                    <a:pt x="1647" y="1"/>
                    <a:pt x="16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54"/>
            <p:cNvSpPr/>
            <p:nvPr/>
          </p:nvSpPr>
          <p:spPr>
            <a:xfrm>
              <a:off x="2647900" y="4067000"/>
              <a:ext cx="40825" cy="52675"/>
            </a:xfrm>
            <a:custGeom>
              <a:avLst/>
              <a:gdLst/>
              <a:ahLst/>
              <a:cxnLst/>
              <a:rect l="l" t="t" r="r" b="b"/>
              <a:pathLst>
                <a:path w="1633" h="2107" extrusionOk="0">
                  <a:moveTo>
                    <a:pt x="1562" y="1"/>
                  </a:moveTo>
                  <a:cubicBezTo>
                    <a:pt x="1535" y="1"/>
                    <a:pt x="1493" y="29"/>
                    <a:pt x="1493" y="71"/>
                  </a:cubicBezTo>
                  <a:cubicBezTo>
                    <a:pt x="1493" y="84"/>
                    <a:pt x="1353" y="1465"/>
                    <a:pt x="56" y="1995"/>
                  </a:cubicBezTo>
                  <a:cubicBezTo>
                    <a:pt x="14" y="2009"/>
                    <a:pt x="0" y="2037"/>
                    <a:pt x="14" y="2079"/>
                  </a:cubicBezTo>
                  <a:cubicBezTo>
                    <a:pt x="14" y="2093"/>
                    <a:pt x="56" y="2107"/>
                    <a:pt x="70" y="2107"/>
                  </a:cubicBezTo>
                  <a:cubicBezTo>
                    <a:pt x="84" y="2107"/>
                    <a:pt x="84" y="2107"/>
                    <a:pt x="98" y="2093"/>
                  </a:cubicBezTo>
                  <a:cubicBezTo>
                    <a:pt x="1479" y="1535"/>
                    <a:pt x="1632" y="84"/>
                    <a:pt x="1632" y="71"/>
                  </a:cubicBezTo>
                  <a:cubicBezTo>
                    <a:pt x="1632" y="43"/>
                    <a:pt x="1604" y="1"/>
                    <a:pt x="15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54"/>
            <p:cNvSpPr/>
            <p:nvPr/>
          </p:nvSpPr>
          <p:spPr>
            <a:xfrm>
              <a:off x="2641625" y="410850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1"/>
                  </a:moveTo>
                  <a:cubicBezTo>
                    <a:pt x="168" y="1"/>
                    <a:pt x="0" y="168"/>
                    <a:pt x="0" y="363"/>
                  </a:cubicBezTo>
                  <a:cubicBezTo>
                    <a:pt x="0" y="559"/>
                    <a:pt x="168" y="726"/>
                    <a:pt x="377" y="726"/>
                  </a:cubicBezTo>
                  <a:cubicBezTo>
                    <a:pt x="572" y="726"/>
                    <a:pt x="739" y="559"/>
                    <a:pt x="739" y="363"/>
                  </a:cubicBezTo>
                  <a:cubicBezTo>
                    <a:pt x="739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54"/>
            <p:cNvSpPr/>
            <p:nvPr/>
          </p:nvSpPr>
          <p:spPr>
            <a:xfrm>
              <a:off x="2682075" y="41039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77" y="0"/>
                  </a:moveTo>
                  <a:cubicBezTo>
                    <a:pt x="168" y="0"/>
                    <a:pt x="0" y="168"/>
                    <a:pt x="0" y="377"/>
                  </a:cubicBezTo>
                  <a:cubicBezTo>
                    <a:pt x="0" y="572"/>
                    <a:pt x="168" y="740"/>
                    <a:pt x="377" y="740"/>
                  </a:cubicBezTo>
                  <a:cubicBezTo>
                    <a:pt x="572" y="740"/>
                    <a:pt x="739" y="572"/>
                    <a:pt x="739" y="377"/>
                  </a:cubicBezTo>
                  <a:cubicBezTo>
                    <a:pt x="739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54"/>
            <p:cNvSpPr/>
            <p:nvPr/>
          </p:nvSpPr>
          <p:spPr>
            <a:xfrm>
              <a:off x="2689050" y="4073975"/>
              <a:ext cx="21625" cy="41175"/>
            </a:xfrm>
            <a:custGeom>
              <a:avLst/>
              <a:gdLst/>
              <a:ahLst/>
              <a:cxnLst/>
              <a:rect l="l" t="t" r="r" b="b"/>
              <a:pathLst>
                <a:path w="865" h="1647" extrusionOk="0">
                  <a:moveTo>
                    <a:pt x="530" y="1"/>
                  </a:moveTo>
                  <a:cubicBezTo>
                    <a:pt x="502" y="15"/>
                    <a:pt x="474" y="57"/>
                    <a:pt x="474" y="84"/>
                  </a:cubicBezTo>
                  <a:cubicBezTo>
                    <a:pt x="474" y="98"/>
                    <a:pt x="712" y="1117"/>
                    <a:pt x="42" y="1521"/>
                  </a:cubicBezTo>
                  <a:cubicBezTo>
                    <a:pt x="0" y="1535"/>
                    <a:pt x="0" y="1563"/>
                    <a:pt x="28" y="1605"/>
                  </a:cubicBezTo>
                  <a:cubicBezTo>
                    <a:pt x="42" y="1619"/>
                    <a:pt x="56" y="1647"/>
                    <a:pt x="84" y="1647"/>
                  </a:cubicBezTo>
                  <a:cubicBezTo>
                    <a:pt x="98" y="1647"/>
                    <a:pt x="112" y="1647"/>
                    <a:pt x="126" y="1619"/>
                  </a:cubicBezTo>
                  <a:cubicBezTo>
                    <a:pt x="865" y="1186"/>
                    <a:pt x="642" y="98"/>
                    <a:pt x="614" y="57"/>
                  </a:cubicBezTo>
                  <a:cubicBezTo>
                    <a:pt x="600" y="15"/>
                    <a:pt x="572" y="1"/>
                    <a:pt x="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54"/>
            <p:cNvSpPr/>
            <p:nvPr/>
          </p:nvSpPr>
          <p:spPr>
            <a:xfrm>
              <a:off x="2939775" y="4475350"/>
              <a:ext cx="444625" cy="432425"/>
            </a:xfrm>
            <a:custGeom>
              <a:avLst/>
              <a:gdLst/>
              <a:ahLst/>
              <a:cxnLst/>
              <a:rect l="l" t="t" r="r" b="b"/>
              <a:pathLst>
                <a:path w="17785" h="17297" extrusionOk="0">
                  <a:moveTo>
                    <a:pt x="17785" y="8077"/>
                  </a:moveTo>
                  <a:cubicBezTo>
                    <a:pt x="17785" y="8049"/>
                    <a:pt x="17757" y="8007"/>
                    <a:pt x="17743" y="7993"/>
                  </a:cubicBezTo>
                  <a:lnTo>
                    <a:pt x="16836" y="7352"/>
                  </a:lnTo>
                  <a:cubicBezTo>
                    <a:pt x="16697" y="7240"/>
                    <a:pt x="16641" y="7045"/>
                    <a:pt x="16725" y="6891"/>
                  </a:cubicBezTo>
                  <a:lnTo>
                    <a:pt x="17255" y="5998"/>
                  </a:lnTo>
                  <a:cubicBezTo>
                    <a:pt x="17283" y="5957"/>
                    <a:pt x="17283" y="5901"/>
                    <a:pt x="17269" y="5845"/>
                  </a:cubicBezTo>
                  <a:lnTo>
                    <a:pt x="17213" y="5733"/>
                  </a:lnTo>
                  <a:cubicBezTo>
                    <a:pt x="16362" y="4924"/>
                    <a:pt x="14842" y="4562"/>
                    <a:pt x="13279" y="4938"/>
                  </a:cubicBezTo>
                  <a:cubicBezTo>
                    <a:pt x="12693" y="5078"/>
                    <a:pt x="12177" y="5301"/>
                    <a:pt x="11717" y="5580"/>
                  </a:cubicBezTo>
                  <a:cubicBezTo>
                    <a:pt x="11912" y="5106"/>
                    <a:pt x="12038" y="4590"/>
                    <a:pt x="12094" y="4018"/>
                  </a:cubicBezTo>
                  <a:cubicBezTo>
                    <a:pt x="12233" y="2400"/>
                    <a:pt x="11675" y="949"/>
                    <a:pt x="10713" y="224"/>
                  </a:cubicBezTo>
                  <a:cubicBezTo>
                    <a:pt x="10699" y="210"/>
                    <a:pt x="10657" y="210"/>
                    <a:pt x="10643" y="196"/>
                  </a:cubicBezTo>
                  <a:cubicBezTo>
                    <a:pt x="10601" y="196"/>
                    <a:pt x="10573" y="196"/>
                    <a:pt x="10559" y="224"/>
                  </a:cubicBezTo>
                  <a:lnTo>
                    <a:pt x="9653" y="893"/>
                  </a:lnTo>
                  <a:cubicBezTo>
                    <a:pt x="9513" y="991"/>
                    <a:pt x="9304" y="977"/>
                    <a:pt x="9178" y="838"/>
                  </a:cubicBezTo>
                  <a:lnTo>
                    <a:pt x="8495" y="70"/>
                  </a:lnTo>
                  <a:cubicBezTo>
                    <a:pt x="8467" y="42"/>
                    <a:pt x="8411" y="1"/>
                    <a:pt x="8355" y="1"/>
                  </a:cubicBezTo>
                  <a:cubicBezTo>
                    <a:pt x="8328" y="1"/>
                    <a:pt x="8272" y="1"/>
                    <a:pt x="8230" y="28"/>
                  </a:cubicBezTo>
                  <a:cubicBezTo>
                    <a:pt x="7184" y="586"/>
                    <a:pt x="6389" y="1898"/>
                    <a:pt x="6249" y="3530"/>
                  </a:cubicBezTo>
                  <a:cubicBezTo>
                    <a:pt x="6193" y="4115"/>
                    <a:pt x="6249" y="4701"/>
                    <a:pt x="6375" y="5203"/>
                  </a:cubicBezTo>
                  <a:cubicBezTo>
                    <a:pt x="5984" y="4869"/>
                    <a:pt x="5510" y="4590"/>
                    <a:pt x="4994" y="4367"/>
                  </a:cubicBezTo>
                  <a:cubicBezTo>
                    <a:pt x="3487" y="3739"/>
                    <a:pt x="1939" y="3823"/>
                    <a:pt x="963" y="4506"/>
                  </a:cubicBezTo>
                  <a:lnTo>
                    <a:pt x="907" y="4562"/>
                  </a:lnTo>
                  <a:cubicBezTo>
                    <a:pt x="893" y="4590"/>
                    <a:pt x="893" y="4618"/>
                    <a:pt x="907" y="4659"/>
                  </a:cubicBezTo>
                  <a:lnTo>
                    <a:pt x="1256" y="5720"/>
                  </a:lnTo>
                  <a:cubicBezTo>
                    <a:pt x="1311" y="5901"/>
                    <a:pt x="1242" y="6068"/>
                    <a:pt x="1074" y="6138"/>
                  </a:cubicBezTo>
                  <a:lnTo>
                    <a:pt x="126" y="6556"/>
                  </a:lnTo>
                  <a:cubicBezTo>
                    <a:pt x="70" y="6584"/>
                    <a:pt x="42" y="6626"/>
                    <a:pt x="28" y="6668"/>
                  </a:cubicBezTo>
                  <a:cubicBezTo>
                    <a:pt x="0" y="6696"/>
                    <a:pt x="0" y="6738"/>
                    <a:pt x="0" y="6794"/>
                  </a:cubicBezTo>
                  <a:cubicBezTo>
                    <a:pt x="209" y="7951"/>
                    <a:pt x="1228" y="9137"/>
                    <a:pt x="2720" y="9751"/>
                  </a:cubicBezTo>
                  <a:cubicBezTo>
                    <a:pt x="3264" y="9974"/>
                    <a:pt x="3822" y="10113"/>
                    <a:pt x="4366" y="10155"/>
                  </a:cubicBezTo>
                  <a:cubicBezTo>
                    <a:pt x="3934" y="10434"/>
                    <a:pt x="3515" y="10783"/>
                    <a:pt x="3139" y="11201"/>
                  </a:cubicBezTo>
                  <a:cubicBezTo>
                    <a:pt x="2079" y="12429"/>
                    <a:pt x="1674" y="13935"/>
                    <a:pt x="2023" y="15065"/>
                  </a:cubicBezTo>
                  <a:cubicBezTo>
                    <a:pt x="2023" y="15079"/>
                    <a:pt x="2051" y="15121"/>
                    <a:pt x="2065" y="15135"/>
                  </a:cubicBezTo>
                  <a:cubicBezTo>
                    <a:pt x="2079" y="15163"/>
                    <a:pt x="2120" y="15177"/>
                    <a:pt x="2148" y="15177"/>
                  </a:cubicBezTo>
                  <a:lnTo>
                    <a:pt x="3264" y="15163"/>
                  </a:lnTo>
                  <a:cubicBezTo>
                    <a:pt x="3446" y="15163"/>
                    <a:pt x="3599" y="15302"/>
                    <a:pt x="3613" y="15470"/>
                  </a:cubicBezTo>
                  <a:lnTo>
                    <a:pt x="3725" y="16488"/>
                  </a:lnTo>
                  <a:cubicBezTo>
                    <a:pt x="3725" y="16530"/>
                    <a:pt x="3752" y="16585"/>
                    <a:pt x="3794" y="16627"/>
                  </a:cubicBezTo>
                  <a:lnTo>
                    <a:pt x="3794" y="16627"/>
                  </a:lnTo>
                  <a:lnTo>
                    <a:pt x="3892" y="16669"/>
                  </a:lnTo>
                  <a:cubicBezTo>
                    <a:pt x="5064" y="16851"/>
                    <a:pt x="6514" y="16237"/>
                    <a:pt x="7560" y="14995"/>
                  </a:cubicBezTo>
                  <a:cubicBezTo>
                    <a:pt x="7937" y="14549"/>
                    <a:pt x="8230" y="14061"/>
                    <a:pt x="8439" y="13573"/>
                  </a:cubicBezTo>
                  <a:cubicBezTo>
                    <a:pt x="8565" y="14061"/>
                    <a:pt x="8774" y="14563"/>
                    <a:pt x="9067" y="15051"/>
                  </a:cubicBezTo>
                  <a:cubicBezTo>
                    <a:pt x="9932" y="16446"/>
                    <a:pt x="11215" y="17283"/>
                    <a:pt x="12415" y="17297"/>
                  </a:cubicBezTo>
                  <a:cubicBezTo>
                    <a:pt x="12442" y="17297"/>
                    <a:pt x="12470" y="17297"/>
                    <a:pt x="12484" y="17283"/>
                  </a:cubicBezTo>
                  <a:cubicBezTo>
                    <a:pt x="12526" y="17269"/>
                    <a:pt x="12540" y="17227"/>
                    <a:pt x="12540" y="17213"/>
                  </a:cubicBezTo>
                  <a:lnTo>
                    <a:pt x="12875" y="16153"/>
                  </a:lnTo>
                  <a:cubicBezTo>
                    <a:pt x="12931" y="15972"/>
                    <a:pt x="13098" y="15874"/>
                    <a:pt x="13279" y="15930"/>
                  </a:cubicBezTo>
                  <a:lnTo>
                    <a:pt x="14270" y="16139"/>
                  </a:lnTo>
                  <a:cubicBezTo>
                    <a:pt x="14325" y="16153"/>
                    <a:pt x="14367" y="16139"/>
                    <a:pt x="14423" y="16097"/>
                  </a:cubicBezTo>
                  <a:cubicBezTo>
                    <a:pt x="14465" y="16083"/>
                    <a:pt x="14493" y="16041"/>
                    <a:pt x="14507" y="16014"/>
                  </a:cubicBezTo>
                  <a:cubicBezTo>
                    <a:pt x="15037" y="14954"/>
                    <a:pt x="14897" y="13391"/>
                    <a:pt x="14060" y="12024"/>
                  </a:cubicBezTo>
                  <a:cubicBezTo>
                    <a:pt x="13740" y="11508"/>
                    <a:pt x="13377" y="11076"/>
                    <a:pt x="12972" y="10727"/>
                  </a:cubicBezTo>
                  <a:cubicBezTo>
                    <a:pt x="13489" y="10769"/>
                    <a:pt x="14019" y="10727"/>
                    <a:pt x="14577" y="10588"/>
                  </a:cubicBezTo>
                  <a:cubicBezTo>
                    <a:pt x="16167" y="10211"/>
                    <a:pt x="17366" y="9249"/>
                    <a:pt x="17757" y="8119"/>
                  </a:cubicBezTo>
                  <a:cubicBezTo>
                    <a:pt x="17785" y="8133"/>
                    <a:pt x="17785" y="8119"/>
                    <a:pt x="17785" y="807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54"/>
            <p:cNvSpPr/>
            <p:nvPr/>
          </p:nvSpPr>
          <p:spPr>
            <a:xfrm>
              <a:off x="3106100" y="4656325"/>
              <a:ext cx="104650" cy="101175"/>
            </a:xfrm>
            <a:custGeom>
              <a:avLst/>
              <a:gdLst/>
              <a:ahLst/>
              <a:cxnLst/>
              <a:rect l="l" t="t" r="r" b="b"/>
              <a:pathLst>
                <a:path w="4186" h="4047" extrusionOk="0">
                  <a:moveTo>
                    <a:pt x="949" y="1"/>
                  </a:moveTo>
                  <a:cubicBezTo>
                    <a:pt x="1047" y="475"/>
                    <a:pt x="1005" y="949"/>
                    <a:pt x="810" y="1382"/>
                  </a:cubicBezTo>
                  <a:cubicBezTo>
                    <a:pt x="642" y="1800"/>
                    <a:pt x="363" y="2149"/>
                    <a:pt x="1" y="2414"/>
                  </a:cubicBezTo>
                  <a:cubicBezTo>
                    <a:pt x="461" y="2484"/>
                    <a:pt x="907" y="2651"/>
                    <a:pt x="1270" y="2972"/>
                  </a:cubicBezTo>
                  <a:cubicBezTo>
                    <a:pt x="1619" y="3251"/>
                    <a:pt x="1856" y="3628"/>
                    <a:pt x="1995" y="4046"/>
                  </a:cubicBezTo>
                  <a:cubicBezTo>
                    <a:pt x="2205" y="3628"/>
                    <a:pt x="2525" y="3265"/>
                    <a:pt x="2930" y="3014"/>
                  </a:cubicBezTo>
                  <a:cubicBezTo>
                    <a:pt x="3307" y="2791"/>
                    <a:pt x="3725" y="2665"/>
                    <a:pt x="4185" y="2665"/>
                  </a:cubicBezTo>
                  <a:cubicBezTo>
                    <a:pt x="3837" y="2344"/>
                    <a:pt x="3586" y="1940"/>
                    <a:pt x="3488" y="1466"/>
                  </a:cubicBezTo>
                  <a:cubicBezTo>
                    <a:pt x="3376" y="1033"/>
                    <a:pt x="3390" y="601"/>
                    <a:pt x="3530" y="154"/>
                  </a:cubicBezTo>
                  <a:lnTo>
                    <a:pt x="3530" y="154"/>
                  </a:lnTo>
                  <a:cubicBezTo>
                    <a:pt x="3157" y="365"/>
                    <a:pt x="2752" y="466"/>
                    <a:pt x="2333" y="466"/>
                  </a:cubicBezTo>
                  <a:cubicBezTo>
                    <a:pt x="2281" y="466"/>
                    <a:pt x="2229" y="464"/>
                    <a:pt x="2177" y="461"/>
                  </a:cubicBezTo>
                  <a:cubicBezTo>
                    <a:pt x="1744" y="419"/>
                    <a:pt x="1326" y="266"/>
                    <a:pt x="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54"/>
            <p:cNvSpPr/>
            <p:nvPr/>
          </p:nvSpPr>
          <p:spPr>
            <a:xfrm>
              <a:off x="3174450" y="4633325"/>
              <a:ext cx="23050" cy="42225"/>
            </a:xfrm>
            <a:custGeom>
              <a:avLst/>
              <a:gdLst/>
              <a:ahLst/>
              <a:cxnLst/>
              <a:rect l="l" t="t" r="r" b="b"/>
              <a:pathLst>
                <a:path w="922" h="1689" extrusionOk="0">
                  <a:moveTo>
                    <a:pt x="726" y="0"/>
                  </a:moveTo>
                  <a:cubicBezTo>
                    <a:pt x="712" y="0"/>
                    <a:pt x="698" y="14"/>
                    <a:pt x="698" y="56"/>
                  </a:cubicBezTo>
                  <a:cubicBezTo>
                    <a:pt x="824" y="1033"/>
                    <a:pt x="29" y="1604"/>
                    <a:pt x="29" y="1604"/>
                  </a:cubicBezTo>
                  <a:cubicBezTo>
                    <a:pt x="1" y="1618"/>
                    <a:pt x="1" y="1660"/>
                    <a:pt x="15" y="1674"/>
                  </a:cubicBezTo>
                  <a:cubicBezTo>
                    <a:pt x="15" y="1688"/>
                    <a:pt x="29" y="1688"/>
                    <a:pt x="56" y="1688"/>
                  </a:cubicBezTo>
                  <a:cubicBezTo>
                    <a:pt x="56" y="1688"/>
                    <a:pt x="70" y="1688"/>
                    <a:pt x="84" y="1674"/>
                  </a:cubicBezTo>
                  <a:cubicBezTo>
                    <a:pt x="84" y="1674"/>
                    <a:pt x="921" y="1060"/>
                    <a:pt x="782" y="28"/>
                  </a:cubicBezTo>
                  <a:cubicBezTo>
                    <a:pt x="782" y="14"/>
                    <a:pt x="76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54"/>
            <p:cNvSpPr/>
            <p:nvPr/>
          </p:nvSpPr>
          <p:spPr>
            <a:xfrm>
              <a:off x="3185950" y="4628775"/>
              <a:ext cx="13300" cy="13300"/>
            </a:xfrm>
            <a:custGeom>
              <a:avLst/>
              <a:gdLst/>
              <a:ahLst/>
              <a:cxnLst/>
              <a:rect l="l" t="t" r="r" b="b"/>
              <a:pathLst>
                <a:path w="532" h="532" extrusionOk="0">
                  <a:moveTo>
                    <a:pt x="266" y="1"/>
                  </a:moveTo>
                  <a:cubicBezTo>
                    <a:pt x="127" y="1"/>
                    <a:pt x="1" y="127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7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54"/>
            <p:cNvSpPr/>
            <p:nvPr/>
          </p:nvSpPr>
          <p:spPr>
            <a:xfrm>
              <a:off x="3186650" y="4662950"/>
              <a:ext cx="42925" cy="28675"/>
            </a:xfrm>
            <a:custGeom>
              <a:avLst/>
              <a:gdLst/>
              <a:ahLst/>
              <a:cxnLst/>
              <a:rect l="l" t="t" r="r" b="b"/>
              <a:pathLst>
                <a:path w="1717" h="1147" extrusionOk="0">
                  <a:moveTo>
                    <a:pt x="1689" y="1"/>
                  </a:moveTo>
                  <a:cubicBezTo>
                    <a:pt x="1661" y="1"/>
                    <a:pt x="1633" y="15"/>
                    <a:pt x="1619" y="29"/>
                  </a:cubicBezTo>
                  <a:cubicBezTo>
                    <a:pt x="1257" y="986"/>
                    <a:pt x="436" y="1064"/>
                    <a:pt x="153" y="1064"/>
                  </a:cubicBezTo>
                  <a:cubicBezTo>
                    <a:pt x="98" y="1064"/>
                    <a:pt x="63" y="1061"/>
                    <a:pt x="57" y="1061"/>
                  </a:cubicBezTo>
                  <a:cubicBezTo>
                    <a:pt x="15" y="1061"/>
                    <a:pt x="1" y="1061"/>
                    <a:pt x="1" y="1103"/>
                  </a:cubicBezTo>
                  <a:cubicBezTo>
                    <a:pt x="1" y="1117"/>
                    <a:pt x="15" y="1145"/>
                    <a:pt x="57" y="1145"/>
                  </a:cubicBezTo>
                  <a:cubicBezTo>
                    <a:pt x="63" y="1145"/>
                    <a:pt x="91" y="1147"/>
                    <a:pt x="138" y="1147"/>
                  </a:cubicBezTo>
                  <a:cubicBezTo>
                    <a:pt x="415" y="1147"/>
                    <a:pt x="1322" y="1075"/>
                    <a:pt x="1717" y="71"/>
                  </a:cubicBezTo>
                  <a:cubicBezTo>
                    <a:pt x="1717" y="29"/>
                    <a:pt x="1703" y="15"/>
                    <a:pt x="16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54"/>
            <p:cNvSpPr/>
            <p:nvPr/>
          </p:nvSpPr>
          <p:spPr>
            <a:xfrm>
              <a:off x="3221875" y="46570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19"/>
                    <a:pt x="112" y="531"/>
                    <a:pt x="266" y="531"/>
                  </a:cubicBezTo>
                  <a:cubicBezTo>
                    <a:pt x="405" y="531"/>
                    <a:pt x="531" y="419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54"/>
            <p:cNvSpPr/>
            <p:nvPr/>
          </p:nvSpPr>
          <p:spPr>
            <a:xfrm>
              <a:off x="3197475" y="46549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65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54"/>
            <p:cNvSpPr/>
            <p:nvPr/>
          </p:nvSpPr>
          <p:spPr>
            <a:xfrm>
              <a:off x="3184575" y="4660175"/>
              <a:ext cx="21300" cy="22700"/>
            </a:xfrm>
            <a:custGeom>
              <a:avLst/>
              <a:gdLst/>
              <a:ahLst/>
              <a:cxnLst/>
              <a:rect l="l" t="t" r="r" b="b"/>
              <a:pathLst>
                <a:path w="852" h="908" extrusionOk="0">
                  <a:moveTo>
                    <a:pt x="795" y="0"/>
                  </a:moveTo>
                  <a:cubicBezTo>
                    <a:pt x="767" y="0"/>
                    <a:pt x="739" y="28"/>
                    <a:pt x="739" y="56"/>
                  </a:cubicBezTo>
                  <a:cubicBezTo>
                    <a:pt x="725" y="600"/>
                    <a:pt x="28" y="823"/>
                    <a:pt x="28" y="823"/>
                  </a:cubicBezTo>
                  <a:cubicBezTo>
                    <a:pt x="0" y="823"/>
                    <a:pt x="0" y="865"/>
                    <a:pt x="0" y="879"/>
                  </a:cubicBezTo>
                  <a:cubicBezTo>
                    <a:pt x="0" y="893"/>
                    <a:pt x="14" y="907"/>
                    <a:pt x="28" y="907"/>
                  </a:cubicBezTo>
                  <a:lnTo>
                    <a:pt x="70" y="907"/>
                  </a:lnTo>
                  <a:cubicBezTo>
                    <a:pt x="98" y="893"/>
                    <a:pt x="837" y="670"/>
                    <a:pt x="851" y="56"/>
                  </a:cubicBezTo>
                  <a:cubicBezTo>
                    <a:pt x="851" y="28"/>
                    <a:pt x="809" y="0"/>
                    <a:pt x="7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54"/>
            <p:cNvSpPr/>
            <p:nvPr/>
          </p:nvSpPr>
          <p:spPr>
            <a:xfrm>
              <a:off x="3188750" y="4700125"/>
              <a:ext cx="46750" cy="9200"/>
            </a:xfrm>
            <a:custGeom>
              <a:avLst/>
              <a:gdLst/>
              <a:ahLst/>
              <a:cxnLst/>
              <a:rect l="l" t="t" r="r" b="b"/>
              <a:pathLst>
                <a:path w="1870" h="368" extrusionOk="0">
                  <a:moveTo>
                    <a:pt x="1794" y="1"/>
                  </a:moveTo>
                  <a:cubicBezTo>
                    <a:pt x="1787" y="1"/>
                    <a:pt x="1780" y="3"/>
                    <a:pt x="1772" y="6"/>
                  </a:cubicBezTo>
                  <a:cubicBezTo>
                    <a:pt x="1472" y="196"/>
                    <a:pt x="1170" y="257"/>
                    <a:pt x="906" y="257"/>
                  </a:cubicBezTo>
                  <a:cubicBezTo>
                    <a:pt x="434" y="257"/>
                    <a:pt x="84" y="62"/>
                    <a:pt x="84" y="62"/>
                  </a:cubicBezTo>
                  <a:cubicBezTo>
                    <a:pt x="76" y="58"/>
                    <a:pt x="69" y="56"/>
                    <a:pt x="63" y="56"/>
                  </a:cubicBezTo>
                  <a:cubicBezTo>
                    <a:pt x="47" y="56"/>
                    <a:pt x="34" y="66"/>
                    <a:pt x="15" y="76"/>
                  </a:cubicBezTo>
                  <a:cubicBezTo>
                    <a:pt x="1" y="118"/>
                    <a:pt x="15" y="132"/>
                    <a:pt x="42" y="146"/>
                  </a:cubicBezTo>
                  <a:cubicBezTo>
                    <a:pt x="42" y="174"/>
                    <a:pt x="335" y="327"/>
                    <a:pt x="754" y="355"/>
                  </a:cubicBezTo>
                  <a:cubicBezTo>
                    <a:pt x="812" y="363"/>
                    <a:pt x="873" y="368"/>
                    <a:pt x="938" y="368"/>
                  </a:cubicBezTo>
                  <a:cubicBezTo>
                    <a:pt x="1201" y="368"/>
                    <a:pt x="1514" y="294"/>
                    <a:pt x="1828" y="104"/>
                  </a:cubicBezTo>
                  <a:cubicBezTo>
                    <a:pt x="1842" y="76"/>
                    <a:pt x="1870" y="48"/>
                    <a:pt x="1842" y="34"/>
                  </a:cubicBezTo>
                  <a:cubicBezTo>
                    <a:pt x="1832" y="14"/>
                    <a:pt x="1814" y="1"/>
                    <a:pt x="17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54"/>
            <p:cNvSpPr/>
            <p:nvPr/>
          </p:nvSpPr>
          <p:spPr>
            <a:xfrm>
              <a:off x="3225725" y="46954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19"/>
                    <a:pt x="126" y="530"/>
                    <a:pt x="265" y="530"/>
                  </a:cubicBezTo>
                  <a:cubicBezTo>
                    <a:pt x="405" y="530"/>
                    <a:pt x="530" y="419"/>
                    <a:pt x="530" y="265"/>
                  </a:cubicBezTo>
                  <a:cubicBezTo>
                    <a:pt x="530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54"/>
            <p:cNvSpPr/>
            <p:nvPr/>
          </p:nvSpPr>
          <p:spPr>
            <a:xfrm>
              <a:off x="3179325" y="4719325"/>
              <a:ext cx="44325" cy="28300"/>
            </a:xfrm>
            <a:custGeom>
              <a:avLst/>
              <a:gdLst/>
              <a:ahLst/>
              <a:cxnLst/>
              <a:rect l="l" t="t" r="r" b="b"/>
              <a:pathLst>
                <a:path w="1773" h="1132" extrusionOk="0">
                  <a:moveTo>
                    <a:pt x="63" y="0"/>
                  </a:moveTo>
                  <a:cubicBezTo>
                    <a:pt x="57" y="0"/>
                    <a:pt x="50" y="2"/>
                    <a:pt x="43" y="6"/>
                  </a:cubicBezTo>
                  <a:cubicBezTo>
                    <a:pt x="15" y="34"/>
                    <a:pt x="1" y="61"/>
                    <a:pt x="15" y="75"/>
                  </a:cubicBezTo>
                  <a:cubicBezTo>
                    <a:pt x="15" y="89"/>
                    <a:pt x="364" y="1038"/>
                    <a:pt x="1410" y="1122"/>
                  </a:cubicBezTo>
                  <a:cubicBezTo>
                    <a:pt x="1452" y="1128"/>
                    <a:pt x="1500" y="1132"/>
                    <a:pt x="1553" y="1132"/>
                  </a:cubicBezTo>
                  <a:cubicBezTo>
                    <a:pt x="1605" y="1132"/>
                    <a:pt x="1661" y="1128"/>
                    <a:pt x="1717" y="1122"/>
                  </a:cubicBezTo>
                  <a:cubicBezTo>
                    <a:pt x="1758" y="1122"/>
                    <a:pt x="1772" y="1108"/>
                    <a:pt x="1772" y="1066"/>
                  </a:cubicBezTo>
                  <a:cubicBezTo>
                    <a:pt x="1772" y="1038"/>
                    <a:pt x="1758" y="1024"/>
                    <a:pt x="1717" y="1024"/>
                  </a:cubicBezTo>
                  <a:cubicBezTo>
                    <a:pt x="1669" y="1027"/>
                    <a:pt x="1623" y="1029"/>
                    <a:pt x="1579" y="1029"/>
                  </a:cubicBezTo>
                  <a:cubicBezTo>
                    <a:pt x="475" y="1029"/>
                    <a:pt x="139" y="74"/>
                    <a:pt x="113" y="47"/>
                  </a:cubicBezTo>
                  <a:cubicBezTo>
                    <a:pt x="102" y="16"/>
                    <a:pt x="84" y="0"/>
                    <a:pt x="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54"/>
            <p:cNvSpPr/>
            <p:nvPr/>
          </p:nvSpPr>
          <p:spPr>
            <a:xfrm>
              <a:off x="3215250" y="47396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54"/>
            <p:cNvSpPr/>
            <p:nvPr/>
          </p:nvSpPr>
          <p:spPr>
            <a:xfrm>
              <a:off x="3207225" y="47170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52" y="1"/>
                  </a:moveTo>
                  <a:cubicBezTo>
                    <a:pt x="112" y="1"/>
                    <a:pt x="1" y="113"/>
                    <a:pt x="1" y="266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66"/>
                  </a:cubicBezTo>
                  <a:cubicBezTo>
                    <a:pt x="517" y="113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54"/>
            <p:cNvSpPr/>
            <p:nvPr/>
          </p:nvSpPr>
          <p:spPr>
            <a:xfrm>
              <a:off x="3185950" y="4713600"/>
              <a:ext cx="29325" cy="12500"/>
            </a:xfrm>
            <a:custGeom>
              <a:avLst/>
              <a:gdLst/>
              <a:ahLst/>
              <a:cxnLst/>
              <a:rect l="l" t="t" r="r" b="b"/>
              <a:pathLst>
                <a:path w="1173" h="500" extrusionOk="0">
                  <a:moveTo>
                    <a:pt x="64" y="1"/>
                  </a:moveTo>
                  <a:cubicBezTo>
                    <a:pt x="50" y="1"/>
                    <a:pt x="36" y="4"/>
                    <a:pt x="29" y="11"/>
                  </a:cubicBezTo>
                  <a:cubicBezTo>
                    <a:pt x="1" y="25"/>
                    <a:pt x="1" y="67"/>
                    <a:pt x="29" y="81"/>
                  </a:cubicBezTo>
                  <a:cubicBezTo>
                    <a:pt x="43" y="109"/>
                    <a:pt x="364" y="458"/>
                    <a:pt x="782" y="500"/>
                  </a:cubicBezTo>
                  <a:cubicBezTo>
                    <a:pt x="894" y="500"/>
                    <a:pt x="1005" y="486"/>
                    <a:pt x="1145" y="430"/>
                  </a:cubicBezTo>
                  <a:cubicBezTo>
                    <a:pt x="1159" y="416"/>
                    <a:pt x="1173" y="374"/>
                    <a:pt x="1159" y="360"/>
                  </a:cubicBezTo>
                  <a:cubicBezTo>
                    <a:pt x="1149" y="351"/>
                    <a:pt x="1126" y="334"/>
                    <a:pt x="1108" y="334"/>
                  </a:cubicBezTo>
                  <a:cubicBezTo>
                    <a:pt x="1100" y="334"/>
                    <a:pt x="1093" y="338"/>
                    <a:pt x="1089" y="346"/>
                  </a:cubicBezTo>
                  <a:cubicBezTo>
                    <a:pt x="1010" y="380"/>
                    <a:pt x="931" y="394"/>
                    <a:pt x="854" y="394"/>
                  </a:cubicBezTo>
                  <a:cubicBezTo>
                    <a:pt x="452" y="394"/>
                    <a:pt x="99" y="11"/>
                    <a:pt x="99" y="11"/>
                  </a:cubicBezTo>
                  <a:cubicBezTo>
                    <a:pt x="92" y="4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54"/>
            <p:cNvSpPr/>
            <p:nvPr/>
          </p:nvSpPr>
          <p:spPr>
            <a:xfrm>
              <a:off x="3167475" y="4727125"/>
              <a:ext cx="24450" cy="40825"/>
            </a:xfrm>
            <a:custGeom>
              <a:avLst/>
              <a:gdLst/>
              <a:ahLst/>
              <a:cxnLst/>
              <a:rect l="l" t="t" r="r" b="b"/>
              <a:pathLst>
                <a:path w="978" h="1633" extrusionOk="0">
                  <a:moveTo>
                    <a:pt x="126" y="0"/>
                  </a:moveTo>
                  <a:cubicBezTo>
                    <a:pt x="84" y="0"/>
                    <a:pt x="70" y="14"/>
                    <a:pt x="70" y="42"/>
                  </a:cubicBezTo>
                  <a:cubicBezTo>
                    <a:pt x="70" y="42"/>
                    <a:pt x="1" y="1075"/>
                    <a:pt x="866" y="1632"/>
                  </a:cubicBezTo>
                  <a:lnTo>
                    <a:pt x="893" y="1632"/>
                  </a:lnTo>
                  <a:cubicBezTo>
                    <a:pt x="907" y="1632"/>
                    <a:pt x="921" y="1632"/>
                    <a:pt x="963" y="1619"/>
                  </a:cubicBezTo>
                  <a:cubicBezTo>
                    <a:pt x="977" y="1605"/>
                    <a:pt x="963" y="1563"/>
                    <a:pt x="935" y="1549"/>
                  </a:cubicBezTo>
                  <a:cubicBezTo>
                    <a:pt x="98" y="1019"/>
                    <a:pt x="168" y="70"/>
                    <a:pt x="168" y="42"/>
                  </a:cubicBezTo>
                  <a:cubicBezTo>
                    <a:pt x="168" y="14"/>
                    <a:pt x="154" y="0"/>
                    <a:pt x="1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54"/>
            <p:cNvSpPr/>
            <p:nvPr/>
          </p:nvSpPr>
          <p:spPr>
            <a:xfrm>
              <a:off x="3182125" y="47595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54"/>
            <p:cNvSpPr/>
            <p:nvPr/>
          </p:nvSpPr>
          <p:spPr>
            <a:xfrm>
              <a:off x="3153525" y="46364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54"/>
            <p:cNvSpPr/>
            <p:nvPr/>
          </p:nvSpPr>
          <p:spPr>
            <a:xfrm>
              <a:off x="3158750" y="4641775"/>
              <a:ext cx="13625" cy="29925"/>
            </a:xfrm>
            <a:custGeom>
              <a:avLst/>
              <a:gdLst/>
              <a:ahLst/>
              <a:cxnLst/>
              <a:rect l="l" t="t" r="r" b="b"/>
              <a:pathLst>
                <a:path w="545" h="1197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419" y="443"/>
                    <a:pt x="140" y="1127"/>
                    <a:pt x="140" y="1127"/>
                  </a:cubicBezTo>
                  <a:cubicBezTo>
                    <a:pt x="127" y="1155"/>
                    <a:pt x="140" y="1183"/>
                    <a:pt x="168" y="1197"/>
                  </a:cubicBezTo>
                  <a:cubicBezTo>
                    <a:pt x="196" y="1197"/>
                    <a:pt x="210" y="1183"/>
                    <a:pt x="224" y="1155"/>
                  </a:cubicBezTo>
                  <a:cubicBezTo>
                    <a:pt x="238" y="1127"/>
                    <a:pt x="545" y="416"/>
                    <a:pt x="85" y="11"/>
                  </a:cubicBezTo>
                  <a:cubicBezTo>
                    <a:pt x="78" y="4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54"/>
            <p:cNvSpPr/>
            <p:nvPr/>
          </p:nvSpPr>
          <p:spPr>
            <a:xfrm>
              <a:off x="3127725" y="4628775"/>
              <a:ext cx="20600" cy="44675"/>
            </a:xfrm>
            <a:custGeom>
              <a:avLst/>
              <a:gdLst/>
              <a:ahLst/>
              <a:cxnLst/>
              <a:rect l="l" t="t" r="r" b="b"/>
              <a:pathLst>
                <a:path w="824" h="1787" extrusionOk="0">
                  <a:moveTo>
                    <a:pt x="363" y="1"/>
                  </a:moveTo>
                  <a:cubicBezTo>
                    <a:pt x="349" y="1"/>
                    <a:pt x="321" y="29"/>
                    <a:pt x="321" y="43"/>
                  </a:cubicBezTo>
                  <a:cubicBezTo>
                    <a:pt x="1" y="1033"/>
                    <a:pt x="740" y="1772"/>
                    <a:pt x="740" y="1772"/>
                  </a:cubicBezTo>
                  <a:cubicBezTo>
                    <a:pt x="754" y="1786"/>
                    <a:pt x="754" y="1786"/>
                    <a:pt x="768" y="1786"/>
                  </a:cubicBezTo>
                  <a:cubicBezTo>
                    <a:pt x="782" y="1786"/>
                    <a:pt x="810" y="1786"/>
                    <a:pt x="810" y="1759"/>
                  </a:cubicBezTo>
                  <a:cubicBezTo>
                    <a:pt x="824" y="1745"/>
                    <a:pt x="824" y="1717"/>
                    <a:pt x="810" y="1689"/>
                  </a:cubicBezTo>
                  <a:cubicBezTo>
                    <a:pt x="810" y="1675"/>
                    <a:pt x="126" y="991"/>
                    <a:pt x="405" y="57"/>
                  </a:cubicBezTo>
                  <a:cubicBezTo>
                    <a:pt x="405" y="43"/>
                    <a:pt x="391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54"/>
            <p:cNvSpPr/>
            <p:nvPr/>
          </p:nvSpPr>
          <p:spPr>
            <a:xfrm>
              <a:off x="3129825" y="46246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52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52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54"/>
            <p:cNvSpPr/>
            <p:nvPr/>
          </p:nvSpPr>
          <p:spPr>
            <a:xfrm>
              <a:off x="3095650" y="4652500"/>
              <a:ext cx="37675" cy="34900"/>
            </a:xfrm>
            <a:custGeom>
              <a:avLst/>
              <a:gdLst/>
              <a:ahLst/>
              <a:cxnLst/>
              <a:rect l="l" t="t" r="r" b="b"/>
              <a:pathLst>
                <a:path w="1507" h="1396" extrusionOk="0">
                  <a:moveTo>
                    <a:pt x="28" y="0"/>
                  </a:moveTo>
                  <a:cubicBezTo>
                    <a:pt x="14" y="0"/>
                    <a:pt x="0" y="28"/>
                    <a:pt x="0" y="56"/>
                  </a:cubicBezTo>
                  <a:cubicBezTo>
                    <a:pt x="251" y="1270"/>
                    <a:pt x="1409" y="1395"/>
                    <a:pt x="1465" y="1395"/>
                  </a:cubicBezTo>
                  <a:cubicBezTo>
                    <a:pt x="1493" y="1395"/>
                    <a:pt x="1507" y="1354"/>
                    <a:pt x="1507" y="1354"/>
                  </a:cubicBezTo>
                  <a:cubicBezTo>
                    <a:pt x="1507" y="1326"/>
                    <a:pt x="1493" y="1312"/>
                    <a:pt x="1465" y="1312"/>
                  </a:cubicBezTo>
                  <a:cubicBezTo>
                    <a:pt x="1437" y="1312"/>
                    <a:pt x="321" y="1214"/>
                    <a:pt x="84" y="28"/>
                  </a:cubicBezTo>
                  <a:cubicBezTo>
                    <a:pt x="84" y="14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54"/>
            <p:cNvSpPr/>
            <p:nvPr/>
          </p:nvSpPr>
          <p:spPr>
            <a:xfrm>
              <a:off x="3090075" y="46469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19" y="516"/>
                    <a:pt x="530" y="405"/>
                    <a:pt x="530" y="251"/>
                  </a:cubicBezTo>
                  <a:cubicBezTo>
                    <a:pt x="530" y="112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54"/>
            <p:cNvSpPr/>
            <p:nvPr/>
          </p:nvSpPr>
          <p:spPr>
            <a:xfrm>
              <a:off x="3114475" y="46483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19"/>
                    <a:pt x="126" y="530"/>
                    <a:pt x="266" y="530"/>
                  </a:cubicBezTo>
                  <a:cubicBezTo>
                    <a:pt x="419" y="530"/>
                    <a:pt x="531" y="419"/>
                    <a:pt x="531" y="265"/>
                  </a:cubicBezTo>
                  <a:cubicBezTo>
                    <a:pt x="531" y="126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54"/>
            <p:cNvSpPr/>
            <p:nvPr/>
          </p:nvSpPr>
          <p:spPr>
            <a:xfrm>
              <a:off x="3118300" y="4653425"/>
              <a:ext cx="19575" cy="25600"/>
            </a:xfrm>
            <a:custGeom>
              <a:avLst/>
              <a:gdLst/>
              <a:ahLst/>
              <a:cxnLst/>
              <a:rect l="l" t="t" r="r" b="b"/>
              <a:pathLst>
                <a:path w="783" h="1024" extrusionOk="0">
                  <a:moveTo>
                    <a:pt x="100" y="0"/>
                  </a:moveTo>
                  <a:cubicBezTo>
                    <a:pt x="86" y="0"/>
                    <a:pt x="71" y="16"/>
                    <a:pt x="71" y="47"/>
                  </a:cubicBezTo>
                  <a:cubicBezTo>
                    <a:pt x="1" y="661"/>
                    <a:pt x="670" y="1010"/>
                    <a:pt x="726" y="1024"/>
                  </a:cubicBezTo>
                  <a:cubicBezTo>
                    <a:pt x="740" y="1024"/>
                    <a:pt x="768" y="1010"/>
                    <a:pt x="768" y="1010"/>
                  </a:cubicBezTo>
                  <a:cubicBezTo>
                    <a:pt x="782" y="968"/>
                    <a:pt x="768" y="954"/>
                    <a:pt x="740" y="940"/>
                  </a:cubicBezTo>
                  <a:cubicBezTo>
                    <a:pt x="726" y="912"/>
                    <a:pt x="85" y="605"/>
                    <a:pt x="154" y="61"/>
                  </a:cubicBezTo>
                  <a:cubicBezTo>
                    <a:pt x="168" y="47"/>
                    <a:pt x="154" y="5"/>
                    <a:pt x="113" y="5"/>
                  </a:cubicBezTo>
                  <a:cubicBezTo>
                    <a:pt x="109" y="2"/>
                    <a:pt x="105" y="0"/>
                    <a:pt x="1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54"/>
            <p:cNvSpPr/>
            <p:nvPr/>
          </p:nvSpPr>
          <p:spPr>
            <a:xfrm>
              <a:off x="3084475" y="4688250"/>
              <a:ext cx="45725" cy="13200"/>
            </a:xfrm>
            <a:custGeom>
              <a:avLst/>
              <a:gdLst/>
              <a:ahLst/>
              <a:cxnLst/>
              <a:rect l="l" t="t" r="r" b="b"/>
              <a:pathLst>
                <a:path w="1829" h="528" extrusionOk="0">
                  <a:moveTo>
                    <a:pt x="57" y="0"/>
                  </a:moveTo>
                  <a:cubicBezTo>
                    <a:pt x="46" y="0"/>
                    <a:pt x="36" y="7"/>
                    <a:pt x="29" y="21"/>
                  </a:cubicBezTo>
                  <a:cubicBezTo>
                    <a:pt x="1" y="35"/>
                    <a:pt x="1" y="63"/>
                    <a:pt x="29" y="91"/>
                  </a:cubicBezTo>
                  <a:cubicBezTo>
                    <a:pt x="350" y="384"/>
                    <a:pt x="726" y="509"/>
                    <a:pt x="1033" y="523"/>
                  </a:cubicBezTo>
                  <a:cubicBezTo>
                    <a:pt x="1080" y="526"/>
                    <a:pt x="1126" y="528"/>
                    <a:pt x="1170" y="528"/>
                  </a:cubicBezTo>
                  <a:cubicBezTo>
                    <a:pt x="1496" y="528"/>
                    <a:pt x="1740" y="452"/>
                    <a:pt x="1781" y="452"/>
                  </a:cubicBezTo>
                  <a:cubicBezTo>
                    <a:pt x="1784" y="452"/>
                    <a:pt x="1786" y="453"/>
                    <a:pt x="1786" y="454"/>
                  </a:cubicBezTo>
                  <a:cubicBezTo>
                    <a:pt x="1814" y="440"/>
                    <a:pt x="1828" y="398"/>
                    <a:pt x="1814" y="384"/>
                  </a:cubicBezTo>
                  <a:cubicBezTo>
                    <a:pt x="1804" y="352"/>
                    <a:pt x="1785" y="337"/>
                    <a:pt x="1765" y="337"/>
                  </a:cubicBezTo>
                  <a:cubicBezTo>
                    <a:pt x="1758" y="337"/>
                    <a:pt x="1751" y="338"/>
                    <a:pt x="1744" y="342"/>
                  </a:cubicBezTo>
                  <a:cubicBezTo>
                    <a:pt x="1737" y="342"/>
                    <a:pt x="1502" y="427"/>
                    <a:pt x="1176" y="427"/>
                  </a:cubicBezTo>
                  <a:cubicBezTo>
                    <a:pt x="857" y="427"/>
                    <a:pt x="450" y="345"/>
                    <a:pt x="85" y="21"/>
                  </a:cubicBezTo>
                  <a:cubicBezTo>
                    <a:pt x="78" y="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54"/>
            <p:cNvSpPr/>
            <p:nvPr/>
          </p:nvSpPr>
          <p:spPr>
            <a:xfrm>
              <a:off x="3079600" y="46838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66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66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54"/>
            <p:cNvSpPr/>
            <p:nvPr/>
          </p:nvSpPr>
          <p:spPr>
            <a:xfrm>
              <a:off x="3088675" y="4715825"/>
              <a:ext cx="47450" cy="22275"/>
            </a:xfrm>
            <a:custGeom>
              <a:avLst/>
              <a:gdLst/>
              <a:ahLst/>
              <a:cxnLst/>
              <a:rect l="l" t="t" r="r" b="b"/>
              <a:pathLst>
                <a:path w="1898" h="891" extrusionOk="0">
                  <a:moveTo>
                    <a:pt x="1836" y="1"/>
                  </a:moveTo>
                  <a:cubicBezTo>
                    <a:pt x="1819" y="1"/>
                    <a:pt x="1806" y="14"/>
                    <a:pt x="1786" y="34"/>
                  </a:cubicBezTo>
                  <a:cubicBezTo>
                    <a:pt x="1774" y="46"/>
                    <a:pt x="1355" y="796"/>
                    <a:pt x="457" y="796"/>
                  </a:cubicBezTo>
                  <a:cubicBezTo>
                    <a:pt x="328" y="796"/>
                    <a:pt x="190" y="780"/>
                    <a:pt x="42" y="745"/>
                  </a:cubicBezTo>
                  <a:cubicBezTo>
                    <a:pt x="28" y="745"/>
                    <a:pt x="0" y="759"/>
                    <a:pt x="0" y="773"/>
                  </a:cubicBezTo>
                  <a:cubicBezTo>
                    <a:pt x="0" y="801"/>
                    <a:pt x="14" y="829"/>
                    <a:pt x="28" y="829"/>
                  </a:cubicBezTo>
                  <a:cubicBezTo>
                    <a:pt x="140" y="871"/>
                    <a:pt x="237" y="885"/>
                    <a:pt x="321" y="885"/>
                  </a:cubicBezTo>
                  <a:cubicBezTo>
                    <a:pt x="368" y="889"/>
                    <a:pt x="414" y="890"/>
                    <a:pt x="458" y="890"/>
                  </a:cubicBezTo>
                  <a:cubicBezTo>
                    <a:pt x="1412" y="890"/>
                    <a:pt x="1883" y="76"/>
                    <a:pt x="1883" y="76"/>
                  </a:cubicBezTo>
                  <a:cubicBezTo>
                    <a:pt x="1897" y="48"/>
                    <a:pt x="1883" y="34"/>
                    <a:pt x="1855" y="6"/>
                  </a:cubicBezTo>
                  <a:cubicBezTo>
                    <a:pt x="1848" y="2"/>
                    <a:pt x="1842" y="1"/>
                    <a:pt x="1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54"/>
            <p:cNvSpPr/>
            <p:nvPr/>
          </p:nvSpPr>
          <p:spPr>
            <a:xfrm>
              <a:off x="3083450" y="47292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51" y="516"/>
                  </a:cubicBezTo>
                  <a:cubicBezTo>
                    <a:pt x="405" y="516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54"/>
            <p:cNvSpPr/>
            <p:nvPr/>
          </p:nvSpPr>
          <p:spPr>
            <a:xfrm>
              <a:off x="3094950" y="47079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05" y="516"/>
                    <a:pt x="530" y="405"/>
                    <a:pt x="530" y="251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54"/>
            <p:cNvSpPr/>
            <p:nvPr/>
          </p:nvSpPr>
          <p:spPr>
            <a:xfrm>
              <a:off x="3100175" y="4708725"/>
              <a:ext cx="30025" cy="9750"/>
            </a:xfrm>
            <a:custGeom>
              <a:avLst/>
              <a:gdLst/>
              <a:ahLst/>
              <a:cxnLst/>
              <a:rect l="l" t="t" r="r" b="b"/>
              <a:pathLst>
                <a:path w="1201" h="390" extrusionOk="0">
                  <a:moveTo>
                    <a:pt x="1157" y="1"/>
                  </a:moveTo>
                  <a:cubicBezTo>
                    <a:pt x="1144" y="1"/>
                    <a:pt x="1130" y="4"/>
                    <a:pt x="1116" y="11"/>
                  </a:cubicBezTo>
                  <a:cubicBezTo>
                    <a:pt x="1116" y="32"/>
                    <a:pt x="791" y="292"/>
                    <a:pt x="439" y="292"/>
                  </a:cubicBezTo>
                  <a:cubicBezTo>
                    <a:pt x="325" y="292"/>
                    <a:pt x="208" y="264"/>
                    <a:pt x="98" y="192"/>
                  </a:cubicBezTo>
                  <a:cubicBezTo>
                    <a:pt x="90" y="184"/>
                    <a:pt x="81" y="181"/>
                    <a:pt x="73" y="181"/>
                  </a:cubicBezTo>
                  <a:cubicBezTo>
                    <a:pt x="54" y="181"/>
                    <a:pt x="38" y="197"/>
                    <a:pt x="29" y="206"/>
                  </a:cubicBezTo>
                  <a:cubicBezTo>
                    <a:pt x="1" y="220"/>
                    <a:pt x="29" y="262"/>
                    <a:pt x="42" y="276"/>
                  </a:cubicBezTo>
                  <a:cubicBezTo>
                    <a:pt x="140" y="346"/>
                    <a:pt x="266" y="360"/>
                    <a:pt x="377" y="388"/>
                  </a:cubicBezTo>
                  <a:cubicBezTo>
                    <a:pt x="394" y="389"/>
                    <a:pt x="411" y="390"/>
                    <a:pt x="428" y="390"/>
                  </a:cubicBezTo>
                  <a:cubicBezTo>
                    <a:pt x="801" y="390"/>
                    <a:pt x="1160" y="108"/>
                    <a:pt x="1186" y="81"/>
                  </a:cubicBezTo>
                  <a:cubicBezTo>
                    <a:pt x="1200" y="67"/>
                    <a:pt x="1200" y="39"/>
                    <a:pt x="1186" y="11"/>
                  </a:cubicBezTo>
                  <a:cubicBezTo>
                    <a:pt x="1179" y="4"/>
                    <a:pt x="1169" y="1"/>
                    <a:pt x="11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54"/>
            <p:cNvSpPr/>
            <p:nvPr/>
          </p:nvSpPr>
          <p:spPr>
            <a:xfrm>
              <a:off x="3116925" y="4724325"/>
              <a:ext cx="28250" cy="38050"/>
            </a:xfrm>
            <a:custGeom>
              <a:avLst/>
              <a:gdLst/>
              <a:ahLst/>
              <a:cxnLst/>
              <a:rect l="l" t="t" r="r" b="b"/>
              <a:pathLst>
                <a:path w="1130" h="1522" extrusionOk="0">
                  <a:moveTo>
                    <a:pt x="1074" y="1"/>
                  </a:moveTo>
                  <a:cubicBezTo>
                    <a:pt x="1046" y="1"/>
                    <a:pt x="1032" y="15"/>
                    <a:pt x="1032" y="57"/>
                  </a:cubicBezTo>
                  <a:cubicBezTo>
                    <a:pt x="1032" y="71"/>
                    <a:pt x="935" y="1033"/>
                    <a:pt x="28" y="1410"/>
                  </a:cubicBezTo>
                  <a:cubicBezTo>
                    <a:pt x="14" y="1438"/>
                    <a:pt x="0" y="1466"/>
                    <a:pt x="14" y="1479"/>
                  </a:cubicBezTo>
                  <a:cubicBezTo>
                    <a:pt x="14" y="1507"/>
                    <a:pt x="28" y="1521"/>
                    <a:pt x="56" y="1521"/>
                  </a:cubicBezTo>
                  <a:cubicBezTo>
                    <a:pt x="56" y="1521"/>
                    <a:pt x="70" y="1521"/>
                    <a:pt x="84" y="1479"/>
                  </a:cubicBezTo>
                  <a:cubicBezTo>
                    <a:pt x="1046" y="1089"/>
                    <a:pt x="1130" y="71"/>
                    <a:pt x="1130" y="57"/>
                  </a:cubicBezTo>
                  <a:cubicBezTo>
                    <a:pt x="1130" y="15"/>
                    <a:pt x="1116" y="1"/>
                    <a:pt x="10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54"/>
            <p:cNvSpPr/>
            <p:nvPr/>
          </p:nvSpPr>
          <p:spPr>
            <a:xfrm>
              <a:off x="3112375" y="47539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12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54"/>
            <p:cNvSpPr/>
            <p:nvPr/>
          </p:nvSpPr>
          <p:spPr>
            <a:xfrm>
              <a:off x="3140625" y="4750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19" y="516"/>
                    <a:pt x="531" y="405"/>
                    <a:pt x="531" y="265"/>
                  </a:cubicBezTo>
                  <a:cubicBezTo>
                    <a:pt x="531" y="112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54"/>
            <p:cNvSpPr/>
            <p:nvPr/>
          </p:nvSpPr>
          <p:spPr>
            <a:xfrm>
              <a:off x="3146200" y="4729575"/>
              <a:ext cx="14675" cy="28950"/>
            </a:xfrm>
            <a:custGeom>
              <a:avLst/>
              <a:gdLst/>
              <a:ahLst/>
              <a:cxnLst/>
              <a:rect l="l" t="t" r="r" b="b"/>
              <a:pathLst>
                <a:path w="587" h="1158" extrusionOk="0">
                  <a:moveTo>
                    <a:pt x="350" y="0"/>
                  </a:moveTo>
                  <a:cubicBezTo>
                    <a:pt x="322" y="0"/>
                    <a:pt x="308" y="42"/>
                    <a:pt x="308" y="56"/>
                  </a:cubicBezTo>
                  <a:cubicBezTo>
                    <a:pt x="322" y="70"/>
                    <a:pt x="489" y="781"/>
                    <a:pt x="29" y="1060"/>
                  </a:cubicBezTo>
                  <a:cubicBezTo>
                    <a:pt x="15" y="1088"/>
                    <a:pt x="1" y="1116"/>
                    <a:pt x="15" y="1130"/>
                  </a:cubicBezTo>
                  <a:cubicBezTo>
                    <a:pt x="15" y="1130"/>
                    <a:pt x="29" y="1158"/>
                    <a:pt x="43" y="1158"/>
                  </a:cubicBezTo>
                  <a:lnTo>
                    <a:pt x="71" y="1158"/>
                  </a:lnTo>
                  <a:cubicBezTo>
                    <a:pt x="587" y="823"/>
                    <a:pt x="391" y="70"/>
                    <a:pt x="391" y="42"/>
                  </a:cubicBezTo>
                  <a:cubicBezTo>
                    <a:pt x="391" y="14"/>
                    <a:pt x="363" y="0"/>
                    <a:pt x="3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54"/>
            <p:cNvSpPr/>
            <p:nvPr/>
          </p:nvSpPr>
          <p:spPr>
            <a:xfrm>
              <a:off x="2414600" y="4606825"/>
              <a:ext cx="403850" cy="387800"/>
            </a:xfrm>
            <a:custGeom>
              <a:avLst/>
              <a:gdLst/>
              <a:ahLst/>
              <a:cxnLst/>
              <a:rect l="l" t="t" r="r" b="b"/>
              <a:pathLst>
                <a:path w="16154" h="15512" extrusionOk="0">
                  <a:moveTo>
                    <a:pt x="15553" y="10615"/>
                  </a:moveTo>
                  <a:lnTo>
                    <a:pt x="15553" y="10517"/>
                  </a:lnTo>
                  <a:lnTo>
                    <a:pt x="15121" y="9597"/>
                  </a:lnTo>
                  <a:cubicBezTo>
                    <a:pt x="15051" y="9457"/>
                    <a:pt x="15107" y="9290"/>
                    <a:pt x="15246" y="9206"/>
                  </a:cubicBezTo>
                  <a:lnTo>
                    <a:pt x="16042" y="8732"/>
                  </a:lnTo>
                  <a:cubicBezTo>
                    <a:pt x="16083" y="8718"/>
                    <a:pt x="16111" y="8662"/>
                    <a:pt x="16125" y="8620"/>
                  </a:cubicBezTo>
                  <a:cubicBezTo>
                    <a:pt x="16153" y="8593"/>
                    <a:pt x="16153" y="8551"/>
                    <a:pt x="16125" y="8523"/>
                  </a:cubicBezTo>
                  <a:cubicBezTo>
                    <a:pt x="15832" y="7491"/>
                    <a:pt x="14786" y="6528"/>
                    <a:pt x="13391" y="6138"/>
                  </a:cubicBezTo>
                  <a:cubicBezTo>
                    <a:pt x="12889" y="5970"/>
                    <a:pt x="12359" y="5928"/>
                    <a:pt x="11899" y="5942"/>
                  </a:cubicBezTo>
                  <a:cubicBezTo>
                    <a:pt x="12261" y="5663"/>
                    <a:pt x="12596" y="5301"/>
                    <a:pt x="12875" y="4882"/>
                  </a:cubicBezTo>
                  <a:cubicBezTo>
                    <a:pt x="13684" y="3655"/>
                    <a:pt x="13893" y="2274"/>
                    <a:pt x="13475" y="1283"/>
                  </a:cubicBezTo>
                  <a:cubicBezTo>
                    <a:pt x="13461" y="1270"/>
                    <a:pt x="13461" y="1256"/>
                    <a:pt x="13433" y="1228"/>
                  </a:cubicBezTo>
                  <a:cubicBezTo>
                    <a:pt x="13405" y="1214"/>
                    <a:pt x="13377" y="1214"/>
                    <a:pt x="13336" y="1214"/>
                  </a:cubicBezTo>
                  <a:lnTo>
                    <a:pt x="12331" y="1339"/>
                  </a:lnTo>
                  <a:cubicBezTo>
                    <a:pt x="12178" y="1353"/>
                    <a:pt x="12010" y="1256"/>
                    <a:pt x="11982" y="1088"/>
                  </a:cubicBezTo>
                  <a:lnTo>
                    <a:pt x="11787" y="182"/>
                  </a:lnTo>
                  <a:cubicBezTo>
                    <a:pt x="11773" y="140"/>
                    <a:pt x="11759" y="98"/>
                    <a:pt x="11704" y="70"/>
                  </a:cubicBezTo>
                  <a:cubicBezTo>
                    <a:pt x="11662" y="42"/>
                    <a:pt x="11634" y="28"/>
                    <a:pt x="11592" y="28"/>
                  </a:cubicBezTo>
                  <a:cubicBezTo>
                    <a:pt x="10532" y="0"/>
                    <a:pt x="9290" y="698"/>
                    <a:pt x="8481" y="1897"/>
                  </a:cubicBezTo>
                  <a:cubicBezTo>
                    <a:pt x="8175" y="2330"/>
                    <a:pt x="7951" y="2804"/>
                    <a:pt x="7826" y="3278"/>
                  </a:cubicBezTo>
                  <a:cubicBezTo>
                    <a:pt x="7672" y="2832"/>
                    <a:pt x="7421" y="2413"/>
                    <a:pt x="7114" y="1995"/>
                  </a:cubicBezTo>
                  <a:cubicBezTo>
                    <a:pt x="6208" y="837"/>
                    <a:pt x="4952" y="209"/>
                    <a:pt x="3892" y="321"/>
                  </a:cubicBezTo>
                  <a:cubicBezTo>
                    <a:pt x="3864" y="321"/>
                    <a:pt x="3837" y="349"/>
                    <a:pt x="3823" y="349"/>
                  </a:cubicBezTo>
                  <a:cubicBezTo>
                    <a:pt x="3795" y="363"/>
                    <a:pt x="3781" y="391"/>
                    <a:pt x="3767" y="419"/>
                  </a:cubicBezTo>
                  <a:lnTo>
                    <a:pt x="3571" y="1409"/>
                  </a:lnTo>
                  <a:cubicBezTo>
                    <a:pt x="3544" y="1562"/>
                    <a:pt x="3404" y="1674"/>
                    <a:pt x="3237" y="1646"/>
                  </a:cubicBezTo>
                  <a:lnTo>
                    <a:pt x="2316" y="1562"/>
                  </a:lnTo>
                  <a:cubicBezTo>
                    <a:pt x="2260" y="1562"/>
                    <a:pt x="2218" y="1576"/>
                    <a:pt x="2177" y="1604"/>
                  </a:cubicBezTo>
                  <a:cubicBezTo>
                    <a:pt x="2149" y="1618"/>
                    <a:pt x="2121" y="1646"/>
                    <a:pt x="2107" y="1688"/>
                  </a:cubicBezTo>
                  <a:cubicBezTo>
                    <a:pt x="1744" y="2692"/>
                    <a:pt x="2023" y="4073"/>
                    <a:pt x="2930" y="5231"/>
                  </a:cubicBezTo>
                  <a:cubicBezTo>
                    <a:pt x="3265" y="5649"/>
                    <a:pt x="3641" y="5998"/>
                    <a:pt x="4032" y="6277"/>
                  </a:cubicBezTo>
                  <a:cubicBezTo>
                    <a:pt x="3571" y="6291"/>
                    <a:pt x="3083" y="6375"/>
                    <a:pt x="2595" y="6556"/>
                  </a:cubicBezTo>
                  <a:cubicBezTo>
                    <a:pt x="1228" y="7058"/>
                    <a:pt x="224" y="8049"/>
                    <a:pt x="1" y="9095"/>
                  </a:cubicBezTo>
                  <a:lnTo>
                    <a:pt x="1" y="9164"/>
                  </a:lnTo>
                  <a:cubicBezTo>
                    <a:pt x="15" y="9206"/>
                    <a:pt x="42" y="9220"/>
                    <a:pt x="56" y="9234"/>
                  </a:cubicBezTo>
                  <a:lnTo>
                    <a:pt x="949" y="9722"/>
                  </a:lnTo>
                  <a:cubicBezTo>
                    <a:pt x="1089" y="9792"/>
                    <a:pt x="1130" y="9973"/>
                    <a:pt x="1089" y="10127"/>
                  </a:cubicBezTo>
                  <a:lnTo>
                    <a:pt x="712" y="10978"/>
                  </a:lnTo>
                  <a:cubicBezTo>
                    <a:pt x="698" y="11034"/>
                    <a:pt x="698" y="11061"/>
                    <a:pt x="712" y="11117"/>
                  </a:cubicBezTo>
                  <a:lnTo>
                    <a:pt x="712" y="11117"/>
                  </a:lnTo>
                  <a:cubicBezTo>
                    <a:pt x="740" y="11159"/>
                    <a:pt x="754" y="11187"/>
                    <a:pt x="782" y="11201"/>
                  </a:cubicBezTo>
                  <a:cubicBezTo>
                    <a:pt x="1647" y="11857"/>
                    <a:pt x="3041" y="12024"/>
                    <a:pt x="4408" y="11522"/>
                  </a:cubicBezTo>
                  <a:cubicBezTo>
                    <a:pt x="4924" y="11340"/>
                    <a:pt x="5371" y="11089"/>
                    <a:pt x="5734" y="10782"/>
                  </a:cubicBezTo>
                  <a:cubicBezTo>
                    <a:pt x="5622" y="11229"/>
                    <a:pt x="5552" y="11717"/>
                    <a:pt x="5566" y="12233"/>
                  </a:cubicBezTo>
                  <a:cubicBezTo>
                    <a:pt x="5622" y="13698"/>
                    <a:pt x="6264" y="14953"/>
                    <a:pt x="7184" y="15497"/>
                  </a:cubicBezTo>
                  <a:cubicBezTo>
                    <a:pt x="7198" y="15511"/>
                    <a:pt x="7240" y="15511"/>
                    <a:pt x="7254" y="15511"/>
                  </a:cubicBezTo>
                  <a:cubicBezTo>
                    <a:pt x="7296" y="15511"/>
                    <a:pt x="7310" y="15497"/>
                    <a:pt x="7338" y="15483"/>
                  </a:cubicBezTo>
                  <a:lnTo>
                    <a:pt x="8077" y="14786"/>
                  </a:lnTo>
                  <a:cubicBezTo>
                    <a:pt x="8202" y="14674"/>
                    <a:pt x="8370" y="14674"/>
                    <a:pt x="8495" y="14786"/>
                  </a:cubicBezTo>
                  <a:lnTo>
                    <a:pt x="9193" y="15386"/>
                  </a:lnTo>
                  <a:cubicBezTo>
                    <a:pt x="9221" y="15427"/>
                    <a:pt x="9276" y="15441"/>
                    <a:pt x="9332" y="15441"/>
                  </a:cubicBezTo>
                  <a:cubicBezTo>
                    <a:pt x="9360" y="15441"/>
                    <a:pt x="9402" y="15427"/>
                    <a:pt x="9430" y="15399"/>
                  </a:cubicBezTo>
                  <a:cubicBezTo>
                    <a:pt x="10323" y="14800"/>
                    <a:pt x="10894" y="13530"/>
                    <a:pt x="10867" y="12052"/>
                  </a:cubicBezTo>
                  <a:cubicBezTo>
                    <a:pt x="10853" y="11522"/>
                    <a:pt x="10741" y="11006"/>
                    <a:pt x="10588" y="10559"/>
                  </a:cubicBezTo>
                  <a:cubicBezTo>
                    <a:pt x="10964" y="10824"/>
                    <a:pt x="11425" y="11034"/>
                    <a:pt x="11913" y="11173"/>
                  </a:cubicBezTo>
                  <a:cubicBezTo>
                    <a:pt x="13322" y="11564"/>
                    <a:pt x="14702" y="11340"/>
                    <a:pt x="15498" y="10629"/>
                  </a:cubicBezTo>
                  <a:cubicBezTo>
                    <a:pt x="15539" y="10643"/>
                    <a:pt x="15553" y="10629"/>
                    <a:pt x="15553" y="106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54"/>
            <p:cNvSpPr/>
            <p:nvPr/>
          </p:nvSpPr>
          <p:spPr>
            <a:xfrm>
              <a:off x="2567700" y="4741425"/>
              <a:ext cx="94875" cy="92075"/>
            </a:xfrm>
            <a:custGeom>
              <a:avLst/>
              <a:gdLst/>
              <a:ahLst/>
              <a:cxnLst/>
              <a:rect l="l" t="t" r="r" b="b"/>
              <a:pathLst>
                <a:path w="3795" h="3683" extrusionOk="0">
                  <a:moveTo>
                    <a:pt x="1827" y="0"/>
                  </a:moveTo>
                  <a:cubicBezTo>
                    <a:pt x="1674" y="419"/>
                    <a:pt x="1423" y="768"/>
                    <a:pt x="1102" y="1033"/>
                  </a:cubicBezTo>
                  <a:cubicBezTo>
                    <a:pt x="767" y="1284"/>
                    <a:pt x="405" y="1423"/>
                    <a:pt x="0" y="1479"/>
                  </a:cubicBezTo>
                  <a:cubicBezTo>
                    <a:pt x="349" y="1744"/>
                    <a:pt x="600" y="2093"/>
                    <a:pt x="753" y="2497"/>
                  </a:cubicBezTo>
                  <a:cubicBezTo>
                    <a:pt x="893" y="2874"/>
                    <a:pt x="907" y="3278"/>
                    <a:pt x="837" y="3683"/>
                  </a:cubicBezTo>
                  <a:cubicBezTo>
                    <a:pt x="1186" y="3432"/>
                    <a:pt x="1590" y="3292"/>
                    <a:pt x="2023" y="3278"/>
                  </a:cubicBezTo>
                  <a:cubicBezTo>
                    <a:pt x="2048" y="3277"/>
                    <a:pt x="2073" y="3277"/>
                    <a:pt x="2098" y="3277"/>
                  </a:cubicBezTo>
                  <a:cubicBezTo>
                    <a:pt x="2474" y="3277"/>
                    <a:pt x="2827" y="3374"/>
                    <a:pt x="3180" y="3557"/>
                  </a:cubicBezTo>
                  <a:cubicBezTo>
                    <a:pt x="3069" y="3139"/>
                    <a:pt x="3041" y="2720"/>
                    <a:pt x="3166" y="2302"/>
                  </a:cubicBezTo>
                  <a:cubicBezTo>
                    <a:pt x="3292" y="1897"/>
                    <a:pt x="3501" y="1563"/>
                    <a:pt x="3794" y="1284"/>
                  </a:cubicBezTo>
                  <a:cubicBezTo>
                    <a:pt x="3362" y="1270"/>
                    <a:pt x="2943" y="1144"/>
                    <a:pt x="2595" y="907"/>
                  </a:cubicBezTo>
                  <a:cubicBezTo>
                    <a:pt x="2260" y="684"/>
                    <a:pt x="1995" y="363"/>
                    <a:pt x="1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54"/>
            <p:cNvSpPr/>
            <p:nvPr/>
          </p:nvSpPr>
          <p:spPr>
            <a:xfrm>
              <a:off x="2639875" y="4752100"/>
              <a:ext cx="33150" cy="25950"/>
            </a:xfrm>
            <a:custGeom>
              <a:avLst/>
              <a:gdLst/>
              <a:ahLst/>
              <a:cxnLst/>
              <a:rect l="l" t="t" r="r" b="b"/>
              <a:pathLst>
                <a:path w="1326" h="1038" extrusionOk="0">
                  <a:moveTo>
                    <a:pt x="1276" y="0"/>
                  </a:moveTo>
                  <a:cubicBezTo>
                    <a:pt x="1262" y="0"/>
                    <a:pt x="1252" y="10"/>
                    <a:pt x="1242" y="20"/>
                  </a:cubicBezTo>
                  <a:cubicBezTo>
                    <a:pt x="907" y="843"/>
                    <a:pt x="42" y="954"/>
                    <a:pt x="42" y="954"/>
                  </a:cubicBezTo>
                  <a:cubicBezTo>
                    <a:pt x="28" y="954"/>
                    <a:pt x="0" y="982"/>
                    <a:pt x="0" y="996"/>
                  </a:cubicBezTo>
                  <a:cubicBezTo>
                    <a:pt x="0" y="1024"/>
                    <a:pt x="0" y="1038"/>
                    <a:pt x="28" y="1038"/>
                  </a:cubicBezTo>
                  <a:lnTo>
                    <a:pt x="42" y="1038"/>
                  </a:lnTo>
                  <a:cubicBezTo>
                    <a:pt x="42" y="1038"/>
                    <a:pt x="963" y="926"/>
                    <a:pt x="1312" y="62"/>
                  </a:cubicBezTo>
                  <a:cubicBezTo>
                    <a:pt x="1326" y="48"/>
                    <a:pt x="1312" y="20"/>
                    <a:pt x="1298" y="6"/>
                  </a:cubicBezTo>
                  <a:cubicBezTo>
                    <a:pt x="1289" y="2"/>
                    <a:pt x="1283" y="0"/>
                    <a:pt x="1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54"/>
            <p:cNvSpPr/>
            <p:nvPr/>
          </p:nvSpPr>
          <p:spPr>
            <a:xfrm>
              <a:off x="2666025" y="47484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54"/>
            <p:cNvSpPr/>
            <p:nvPr/>
          </p:nvSpPr>
          <p:spPr>
            <a:xfrm>
              <a:off x="2642675" y="4790325"/>
              <a:ext cx="45350" cy="11475"/>
            </a:xfrm>
            <a:custGeom>
              <a:avLst/>
              <a:gdLst/>
              <a:ahLst/>
              <a:cxnLst/>
              <a:rect l="l" t="t" r="r" b="b"/>
              <a:pathLst>
                <a:path w="1814" h="459" extrusionOk="0">
                  <a:moveTo>
                    <a:pt x="1777" y="1"/>
                  </a:moveTo>
                  <a:cubicBezTo>
                    <a:pt x="1765" y="1"/>
                    <a:pt x="1751" y="4"/>
                    <a:pt x="1744" y="11"/>
                  </a:cubicBezTo>
                  <a:cubicBezTo>
                    <a:pt x="1418" y="278"/>
                    <a:pt x="1098" y="361"/>
                    <a:pt x="826" y="361"/>
                  </a:cubicBezTo>
                  <a:cubicBezTo>
                    <a:pt x="388" y="361"/>
                    <a:pt x="73" y="145"/>
                    <a:pt x="56" y="137"/>
                  </a:cubicBezTo>
                  <a:cubicBezTo>
                    <a:pt x="28" y="137"/>
                    <a:pt x="14" y="137"/>
                    <a:pt x="0" y="151"/>
                  </a:cubicBezTo>
                  <a:cubicBezTo>
                    <a:pt x="0" y="179"/>
                    <a:pt x="0" y="206"/>
                    <a:pt x="14" y="220"/>
                  </a:cubicBezTo>
                  <a:cubicBezTo>
                    <a:pt x="39" y="246"/>
                    <a:pt x="364" y="458"/>
                    <a:pt x="810" y="458"/>
                  </a:cubicBezTo>
                  <a:cubicBezTo>
                    <a:pt x="1104" y="458"/>
                    <a:pt x="1450" y="366"/>
                    <a:pt x="1799" y="67"/>
                  </a:cubicBezTo>
                  <a:cubicBezTo>
                    <a:pt x="1813" y="67"/>
                    <a:pt x="1813" y="25"/>
                    <a:pt x="1799" y="11"/>
                  </a:cubicBezTo>
                  <a:cubicBezTo>
                    <a:pt x="1799" y="4"/>
                    <a:pt x="1789" y="1"/>
                    <a:pt x="1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54"/>
            <p:cNvSpPr/>
            <p:nvPr/>
          </p:nvSpPr>
          <p:spPr>
            <a:xfrm>
              <a:off x="2681375" y="47860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54"/>
            <p:cNvSpPr/>
            <p:nvPr/>
          </p:nvSpPr>
          <p:spPr>
            <a:xfrm>
              <a:off x="2663225" y="47735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54"/>
            <p:cNvSpPr/>
            <p:nvPr/>
          </p:nvSpPr>
          <p:spPr>
            <a:xfrm>
              <a:off x="2644400" y="4777900"/>
              <a:ext cx="26175" cy="10675"/>
            </a:xfrm>
            <a:custGeom>
              <a:avLst/>
              <a:gdLst/>
              <a:ahLst/>
              <a:cxnLst/>
              <a:rect l="l" t="t" r="r" b="b"/>
              <a:pathLst>
                <a:path w="1047" h="427" extrusionOk="0">
                  <a:moveTo>
                    <a:pt x="993" y="0"/>
                  </a:moveTo>
                  <a:cubicBezTo>
                    <a:pt x="983" y="0"/>
                    <a:pt x="973" y="10"/>
                    <a:pt x="963" y="20"/>
                  </a:cubicBezTo>
                  <a:cubicBezTo>
                    <a:pt x="804" y="271"/>
                    <a:pt x="510" y="321"/>
                    <a:pt x="299" y="321"/>
                  </a:cubicBezTo>
                  <a:cubicBezTo>
                    <a:pt x="159" y="321"/>
                    <a:pt x="57" y="299"/>
                    <a:pt x="57" y="299"/>
                  </a:cubicBezTo>
                  <a:cubicBezTo>
                    <a:pt x="29" y="299"/>
                    <a:pt x="1" y="313"/>
                    <a:pt x="1" y="341"/>
                  </a:cubicBezTo>
                  <a:cubicBezTo>
                    <a:pt x="1" y="355"/>
                    <a:pt x="1" y="369"/>
                    <a:pt x="15" y="383"/>
                  </a:cubicBezTo>
                  <a:cubicBezTo>
                    <a:pt x="32" y="394"/>
                    <a:pt x="154" y="426"/>
                    <a:pt x="313" y="426"/>
                  </a:cubicBezTo>
                  <a:cubicBezTo>
                    <a:pt x="543" y="426"/>
                    <a:pt x="852" y="359"/>
                    <a:pt x="1033" y="62"/>
                  </a:cubicBezTo>
                  <a:cubicBezTo>
                    <a:pt x="1047" y="34"/>
                    <a:pt x="1033" y="20"/>
                    <a:pt x="1005" y="6"/>
                  </a:cubicBezTo>
                  <a:cubicBezTo>
                    <a:pt x="1001" y="2"/>
                    <a:pt x="997" y="0"/>
                    <a:pt x="9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54"/>
            <p:cNvSpPr/>
            <p:nvPr/>
          </p:nvSpPr>
          <p:spPr>
            <a:xfrm>
              <a:off x="2638125" y="4804750"/>
              <a:ext cx="37350" cy="20425"/>
            </a:xfrm>
            <a:custGeom>
              <a:avLst/>
              <a:gdLst/>
              <a:ahLst/>
              <a:cxnLst/>
              <a:rect l="l" t="t" r="r" b="b"/>
              <a:pathLst>
                <a:path w="1494" h="817" extrusionOk="0">
                  <a:moveTo>
                    <a:pt x="58" y="1"/>
                  </a:moveTo>
                  <a:cubicBezTo>
                    <a:pt x="52" y="1"/>
                    <a:pt x="46" y="2"/>
                    <a:pt x="43" y="6"/>
                  </a:cubicBezTo>
                  <a:cubicBezTo>
                    <a:pt x="29" y="6"/>
                    <a:pt x="1" y="48"/>
                    <a:pt x="29" y="62"/>
                  </a:cubicBezTo>
                  <a:cubicBezTo>
                    <a:pt x="29" y="62"/>
                    <a:pt x="182" y="327"/>
                    <a:pt x="489" y="536"/>
                  </a:cubicBezTo>
                  <a:cubicBezTo>
                    <a:pt x="715" y="682"/>
                    <a:pt x="1005" y="816"/>
                    <a:pt x="1394" y="816"/>
                  </a:cubicBezTo>
                  <a:cubicBezTo>
                    <a:pt x="1413" y="816"/>
                    <a:pt x="1432" y="816"/>
                    <a:pt x="1451" y="815"/>
                  </a:cubicBezTo>
                  <a:cubicBezTo>
                    <a:pt x="1465" y="815"/>
                    <a:pt x="1493" y="773"/>
                    <a:pt x="1493" y="759"/>
                  </a:cubicBezTo>
                  <a:cubicBezTo>
                    <a:pt x="1493" y="745"/>
                    <a:pt x="1451" y="731"/>
                    <a:pt x="1437" y="731"/>
                  </a:cubicBezTo>
                  <a:cubicBezTo>
                    <a:pt x="1413" y="733"/>
                    <a:pt x="1389" y="733"/>
                    <a:pt x="1365" y="733"/>
                  </a:cubicBezTo>
                  <a:cubicBezTo>
                    <a:pt x="520" y="733"/>
                    <a:pt x="98" y="34"/>
                    <a:pt x="98" y="34"/>
                  </a:cubicBezTo>
                  <a:cubicBezTo>
                    <a:pt x="98" y="14"/>
                    <a:pt x="76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54"/>
            <p:cNvSpPr/>
            <p:nvPr/>
          </p:nvSpPr>
          <p:spPr>
            <a:xfrm>
              <a:off x="2667425" y="48181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4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54"/>
            <p:cNvSpPr/>
            <p:nvPr/>
          </p:nvSpPr>
          <p:spPr>
            <a:xfrm>
              <a:off x="2619650" y="4814650"/>
              <a:ext cx="27225" cy="40275"/>
            </a:xfrm>
            <a:custGeom>
              <a:avLst/>
              <a:gdLst/>
              <a:ahLst/>
              <a:cxnLst/>
              <a:rect l="l" t="t" r="r" b="b"/>
              <a:pathLst>
                <a:path w="1089" h="1611" extrusionOk="0">
                  <a:moveTo>
                    <a:pt x="210" y="1"/>
                  </a:moveTo>
                  <a:cubicBezTo>
                    <a:pt x="182" y="1"/>
                    <a:pt x="154" y="15"/>
                    <a:pt x="154" y="28"/>
                  </a:cubicBezTo>
                  <a:cubicBezTo>
                    <a:pt x="154" y="56"/>
                    <a:pt x="0" y="935"/>
                    <a:pt x="782" y="1479"/>
                  </a:cubicBezTo>
                  <a:cubicBezTo>
                    <a:pt x="851" y="1507"/>
                    <a:pt x="921" y="1563"/>
                    <a:pt x="1019" y="1605"/>
                  </a:cubicBezTo>
                  <a:cubicBezTo>
                    <a:pt x="1027" y="1609"/>
                    <a:pt x="1034" y="1610"/>
                    <a:pt x="1040" y="1610"/>
                  </a:cubicBezTo>
                  <a:cubicBezTo>
                    <a:pt x="1055" y="1610"/>
                    <a:pt x="1065" y="1601"/>
                    <a:pt x="1074" y="1591"/>
                  </a:cubicBezTo>
                  <a:cubicBezTo>
                    <a:pt x="1088" y="1563"/>
                    <a:pt x="1074" y="1549"/>
                    <a:pt x="1061" y="1535"/>
                  </a:cubicBezTo>
                  <a:cubicBezTo>
                    <a:pt x="70" y="1061"/>
                    <a:pt x="238" y="84"/>
                    <a:pt x="238" y="56"/>
                  </a:cubicBezTo>
                  <a:cubicBezTo>
                    <a:pt x="238" y="28"/>
                    <a:pt x="224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54"/>
            <p:cNvSpPr/>
            <p:nvPr/>
          </p:nvSpPr>
          <p:spPr>
            <a:xfrm>
              <a:off x="2639525" y="48481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54"/>
            <p:cNvSpPr/>
            <p:nvPr/>
          </p:nvSpPr>
          <p:spPr>
            <a:xfrm>
              <a:off x="2643350" y="48265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3" y="1"/>
                    <a:pt x="1" y="98"/>
                    <a:pt x="1" y="224"/>
                  </a:cubicBezTo>
                  <a:cubicBezTo>
                    <a:pt x="1" y="350"/>
                    <a:pt x="113" y="447"/>
                    <a:pt x="238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54"/>
            <p:cNvSpPr/>
            <p:nvPr/>
          </p:nvSpPr>
          <p:spPr>
            <a:xfrm>
              <a:off x="2630800" y="4812900"/>
              <a:ext cx="18850" cy="20600"/>
            </a:xfrm>
            <a:custGeom>
              <a:avLst/>
              <a:gdLst/>
              <a:ahLst/>
              <a:cxnLst/>
              <a:rect l="l" t="t" r="r" b="b"/>
              <a:pathLst>
                <a:path w="754" h="824" extrusionOk="0">
                  <a:moveTo>
                    <a:pt x="43" y="1"/>
                  </a:moveTo>
                  <a:cubicBezTo>
                    <a:pt x="15" y="1"/>
                    <a:pt x="1" y="29"/>
                    <a:pt x="1" y="57"/>
                  </a:cubicBezTo>
                  <a:cubicBezTo>
                    <a:pt x="15" y="71"/>
                    <a:pt x="112" y="503"/>
                    <a:pt x="419" y="712"/>
                  </a:cubicBezTo>
                  <a:cubicBezTo>
                    <a:pt x="503" y="768"/>
                    <a:pt x="615" y="796"/>
                    <a:pt x="698" y="824"/>
                  </a:cubicBezTo>
                  <a:cubicBezTo>
                    <a:pt x="740" y="824"/>
                    <a:pt x="754" y="796"/>
                    <a:pt x="754" y="782"/>
                  </a:cubicBezTo>
                  <a:cubicBezTo>
                    <a:pt x="754" y="754"/>
                    <a:pt x="740" y="726"/>
                    <a:pt x="712" y="726"/>
                  </a:cubicBezTo>
                  <a:cubicBezTo>
                    <a:pt x="252" y="684"/>
                    <a:pt x="84" y="29"/>
                    <a:pt x="84" y="29"/>
                  </a:cubicBezTo>
                  <a:cubicBezTo>
                    <a:pt x="84" y="1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54"/>
            <p:cNvSpPr/>
            <p:nvPr/>
          </p:nvSpPr>
          <p:spPr>
            <a:xfrm>
              <a:off x="2599075" y="4815350"/>
              <a:ext cx="14325" cy="41400"/>
            </a:xfrm>
            <a:custGeom>
              <a:avLst/>
              <a:gdLst/>
              <a:ahLst/>
              <a:cxnLst/>
              <a:rect l="l" t="t" r="r" b="b"/>
              <a:pathLst>
                <a:path w="573" h="1656" extrusionOk="0">
                  <a:moveTo>
                    <a:pt x="558" y="0"/>
                  </a:moveTo>
                  <a:cubicBezTo>
                    <a:pt x="544" y="0"/>
                    <a:pt x="517" y="0"/>
                    <a:pt x="503" y="28"/>
                  </a:cubicBezTo>
                  <a:cubicBezTo>
                    <a:pt x="503" y="28"/>
                    <a:pt x="0" y="782"/>
                    <a:pt x="447" y="1646"/>
                  </a:cubicBezTo>
                  <a:cubicBezTo>
                    <a:pt x="458" y="1652"/>
                    <a:pt x="468" y="1656"/>
                    <a:pt x="474" y="1656"/>
                  </a:cubicBezTo>
                  <a:cubicBezTo>
                    <a:pt x="484" y="1656"/>
                    <a:pt x="489" y="1649"/>
                    <a:pt x="489" y="1632"/>
                  </a:cubicBezTo>
                  <a:cubicBezTo>
                    <a:pt x="503" y="1632"/>
                    <a:pt x="517" y="1591"/>
                    <a:pt x="503" y="1577"/>
                  </a:cubicBezTo>
                  <a:cubicBezTo>
                    <a:pt x="84" y="796"/>
                    <a:pt x="572" y="56"/>
                    <a:pt x="572" y="56"/>
                  </a:cubicBezTo>
                  <a:cubicBezTo>
                    <a:pt x="572" y="42"/>
                    <a:pt x="572" y="28"/>
                    <a:pt x="5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54"/>
            <p:cNvSpPr/>
            <p:nvPr/>
          </p:nvSpPr>
          <p:spPr>
            <a:xfrm>
              <a:off x="2604650" y="48488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54"/>
            <p:cNvSpPr/>
            <p:nvPr/>
          </p:nvSpPr>
          <p:spPr>
            <a:xfrm>
              <a:off x="2637075" y="473932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54"/>
            <p:cNvSpPr/>
            <p:nvPr/>
          </p:nvSpPr>
          <p:spPr>
            <a:xfrm>
              <a:off x="2632200" y="4743875"/>
              <a:ext cx="16075" cy="25375"/>
            </a:xfrm>
            <a:custGeom>
              <a:avLst/>
              <a:gdLst/>
              <a:ahLst/>
              <a:cxnLst/>
              <a:rect l="l" t="t" r="r" b="b"/>
              <a:pathLst>
                <a:path w="643" h="1015" extrusionOk="0">
                  <a:moveTo>
                    <a:pt x="419" y="0"/>
                  </a:moveTo>
                  <a:cubicBezTo>
                    <a:pt x="377" y="0"/>
                    <a:pt x="377" y="42"/>
                    <a:pt x="377" y="56"/>
                  </a:cubicBezTo>
                  <a:cubicBezTo>
                    <a:pt x="545" y="502"/>
                    <a:pt x="15" y="935"/>
                    <a:pt x="15" y="935"/>
                  </a:cubicBezTo>
                  <a:cubicBezTo>
                    <a:pt x="1" y="949"/>
                    <a:pt x="1" y="962"/>
                    <a:pt x="15" y="1004"/>
                  </a:cubicBezTo>
                  <a:cubicBezTo>
                    <a:pt x="15" y="1011"/>
                    <a:pt x="25" y="1015"/>
                    <a:pt x="37" y="1015"/>
                  </a:cubicBezTo>
                  <a:cubicBezTo>
                    <a:pt x="49" y="1015"/>
                    <a:pt x="63" y="1011"/>
                    <a:pt x="70" y="1004"/>
                  </a:cubicBezTo>
                  <a:cubicBezTo>
                    <a:pt x="98" y="976"/>
                    <a:pt x="642" y="558"/>
                    <a:pt x="475" y="42"/>
                  </a:cubicBezTo>
                  <a:cubicBezTo>
                    <a:pt x="475" y="0"/>
                    <a:pt x="433" y="0"/>
                    <a:pt x="4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54"/>
            <p:cNvSpPr/>
            <p:nvPr/>
          </p:nvSpPr>
          <p:spPr>
            <a:xfrm>
              <a:off x="2612675" y="4723725"/>
              <a:ext cx="19200" cy="40050"/>
            </a:xfrm>
            <a:custGeom>
              <a:avLst/>
              <a:gdLst/>
              <a:ahLst/>
              <a:cxnLst/>
              <a:rect l="l" t="t" r="r" b="b"/>
              <a:pathLst>
                <a:path w="768" h="1602" extrusionOk="0">
                  <a:moveTo>
                    <a:pt x="710" y="0"/>
                  </a:moveTo>
                  <a:cubicBezTo>
                    <a:pt x="698" y="0"/>
                    <a:pt x="684" y="4"/>
                    <a:pt x="670" y="11"/>
                  </a:cubicBezTo>
                  <a:cubicBezTo>
                    <a:pt x="0" y="653"/>
                    <a:pt x="238" y="1545"/>
                    <a:pt x="238" y="1559"/>
                  </a:cubicBezTo>
                  <a:lnTo>
                    <a:pt x="252" y="1573"/>
                  </a:lnTo>
                  <a:cubicBezTo>
                    <a:pt x="252" y="1601"/>
                    <a:pt x="279" y="1601"/>
                    <a:pt x="293" y="1601"/>
                  </a:cubicBezTo>
                  <a:cubicBezTo>
                    <a:pt x="321" y="1601"/>
                    <a:pt x="321" y="1559"/>
                    <a:pt x="321" y="1545"/>
                  </a:cubicBezTo>
                  <a:cubicBezTo>
                    <a:pt x="321" y="1531"/>
                    <a:pt x="98" y="694"/>
                    <a:pt x="740" y="81"/>
                  </a:cubicBezTo>
                  <a:cubicBezTo>
                    <a:pt x="768" y="53"/>
                    <a:pt x="768" y="25"/>
                    <a:pt x="740" y="11"/>
                  </a:cubicBezTo>
                  <a:cubicBezTo>
                    <a:pt x="733" y="4"/>
                    <a:pt x="722" y="0"/>
                    <a:pt x="7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54"/>
            <p:cNvSpPr/>
            <p:nvPr/>
          </p:nvSpPr>
          <p:spPr>
            <a:xfrm>
              <a:off x="2623825" y="47194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61" y="349"/>
                    <a:pt x="461" y="238"/>
                  </a:cubicBezTo>
                  <a:cubicBezTo>
                    <a:pt x="461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54"/>
            <p:cNvSpPr/>
            <p:nvPr/>
          </p:nvSpPr>
          <p:spPr>
            <a:xfrm>
              <a:off x="2578850" y="4723975"/>
              <a:ext cx="24075" cy="43750"/>
            </a:xfrm>
            <a:custGeom>
              <a:avLst/>
              <a:gdLst/>
              <a:ahLst/>
              <a:cxnLst/>
              <a:rect l="l" t="t" r="r" b="b"/>
              <a:pathLst>
                <a:path w="963" h="1750" extrusionOk="0">
                  <a:moveTo>
                    <a:pt x="391" y="1"/>
                  </a:moveTo>
                  <a:cubicBezTo>
                    <a:pt x="377" y="1"/>
                    <a:pt x="335" y="15"/>
                    <a:pt x="335" y="29"/>
                  </a:cubicBezTo>
                  <a:cubicBezTo>
                    <a:pt x="0" y="1117"/>
                    <a:pt x="837" y="1703"/>
                    <a:pt x="893" y="1745"/>
                  </a:cubicBezTo>
                  <a:cubicBezTo>
                    <a:pt x="897" y="1748"/>
                    <a:pt x="902" y="1750"/>
                    <a:pt x="908" y="1750"/>
                  </a:cubicBezTo>
                  <a:cubicBezTo>
                    <a:pt x="926" y="1750"/>
                    <a:pt x="952" y="1734"/>
                    <a:pt x="963" y="1703"/>
                  </a:cubicBezTo>
                  <a:cubicBezTo>
                    <a:pt x="963" y="1689"/>
                    <a:pt x="963" y="1675"/>
                    <a:pt x="949" y="1647"/>
                  </a:cubicBezTo>
                  <a:cubicBezTo>
                    <a:pt x="935" y="1647"/>
                    <a:pt x="98" y="1089"/>
                    <a:pt x="419" y="43"/>
                  </a:cubicBezTo>
                  <a:cubicBezTo>
                    <a:pt x="419" y="29"/>
                    <a:pt x="405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54"/>
            <p:cNvSpPr/>
            <p:nvPr/>
          </p:nvSpPr>
          <p:spPr>
            <a:xfrm>
              <a:off x="2583025" y="47194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54"/>
            <p:cNvSpPr/>
            <p:nvPr/>
          </p:nvSpPr>
          <p:spPr>
            <a:xfrm>
              <a:off x="2601175" y="47316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24"/>
                  </a:cubicBezTo>
                  <a:cubicBezTo>
                    <a:pt x="0" y="350"/>
                    <a:pt x="98" y="461"/>
                    <a:pt x="223" y="461"/>
                  </a:cubicBezTo>
                  <a:cubicBezTo>
                    <a:pt x="349" y="461"/>
                    <a:pt x="446" y="350"/>
                    <a:pt x="446" y="224"/>
                  </a:cubicBezTo>
                  <a:cubicBezTo>
                    <a:pt x="446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54"/>
            <p:cNvSpPr/>
            <p:nvPr/>
          </p:nvSpPr>
          <p:spPr>
            <a:xfrm>
              <a:off x="2598000" y="4736625"/>
              <a:ext cx="11550" cy="26450"/>
            </a:xfrm>
            <a:custGeom>
              <a:avLst/>
              <a:gdLst/>
              <a:ahLst/>
              <a:cxnLst/>
              <a:rect l="l" t="t" r="r" b="b"/>
              <a:pathLst>
                <a:path w="462" h="1058" extrusionOk="0">
                  <a:moveTo>
                    <a:pt x="401" y="1052"/>
                  </a:moveTo>
                  <a:cubicBezTo>
                    <a:pt x="402" y="1053"/>
                    <a:pt x="404" y="1055"/>
                    <a:pt x="406" y="1057"/>
                  </a:cubicBezTo>
                  <a:cubicBezTo>
                    <a:pt x="405" y="1056"/>
                    <a:pt x="403" y="1054"/>
                    <a:pt x="401" y="1052"/>
                  </a:cubicBezTo>
                  <a:close/>
                  <a:moveTo>
                    <a:pt x="345" y="1"/>
                  </a:moveTo>
                  <a:cubicBezTo>
                    <a:pt x="336" y="1"/>
                    <a:pt x="329" y="4"/>
                    <a:pt x="322" y="11"/>
                  </a:cubicBezTo>
                  <a:cubicBezTo>
                    <a:pt x="0" y="427"/>
                    <a:pt x="350" y="985"/>
                    <a:pt x="401" y="1052"/>
                  </a:cubicBezTo>
                  <a:lnTo>
                    <a:pt x="401" y="1052"/>
                  </a:lnTo>
                  <a:cubicBezTo>
                    <a:pt x="399" y="1048"/>
                    <a:pt x="400" y="1047"/>
                    <a:pt x="401" y="1047"/>
                  </a:cubicBezTo>
                  <a:cubicBezTo>
                    <a:pt x="403" y="1047"/>
                    <a:pt x="406" y="1050"/>
                    <a:pt x="406" y="1057"/>
                  </a:cubicBezTo>
                  <a:lnTo>
                    <a:pt x="420" y="1057"/>
                  </a:lnTo>
                  <a:cubicBezTo>
                    <a:pt x="434" y="1057"/>
                    <a:pt x="462" y="1029"/>
                    <a:pt x="434" y="1015"/>
                  </a:cubicBezTo>
                  <a:cubicBezTo>
                    <a:pt x="434" y="1015"/>
                    <a:pt x="71" y="443"/>
                    <a:pt x="378" y="67"/>
                  </a:cubicBezTo>
                  <a:cubicBezTo>
                    <a:pt x="392" y="53"/>
                    <a:pt x="392" y="25"/>
                    <a:pt x="378" y="11"/>
                  </a:cubicBezTo>
                  <a:cubicBezTo>
                    <a:pt x="364" y="4"/>
                    <a:pt x="354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54"/>
            <p:cNvSpPr/>
            <p:nvPr/>
          </p:nvSpPr>
          <p:spPr>
            <a:xfrm>
              <a:off x="2562800" y="4748050"/>
              <a:ext cx="31775" cy="27925"/>
            </a:xfrm>
            <a:custGeom>
              <a:avLst/>
              <a:gdLst/>
              <a:ahLst/>
              <a:cxnLst/>
              <a:rect l="l" t="t" r="r" b="b"/>
              <a:pathLst>
                <a:path w="1271" h="1117" extrusionOk="0">
                  <a:moveTo>
                    <a:pt x="43" y="0"/>
                  </a:moveTo>
                  <a:cubicBezTo>
                    <a:pt x="1" y="0"/>
                    <a:pt x="1" y="28"/>
                    <a:pt x="1" y="42"/>
                  </a:cubicBezTo>
                  <a:cubicBezTo>
                    <a:pt x="126" y="433"/>
                    <a:pt x="363" y="670"/>
                    <a:pt x="601" y="837"/>
                  </a:cubicBezTo>
                  <a:cubicBezTo>
                    <a:pt x="907" y="1033"/>
                    <a:pt x="1200" y="1088"/>
                    <a:pt x="1228" y="1116"/>
                  </a:cubicBezTo>
                  <a:cubicBezTo>
                    <a:pt x="1256" y="1116"/>
                    <a:pt x="1270" y="1088"/>
                    <a:pt x="1270" y="1074"/>
                  </a:cubicBezTo>
                  <a:cubicBezTo>
                    <a:pt x="1270" y="1061"/>
                    <a:pt x="1256" y="1019"/>
                    <a:pt x="1242" y="1019"/>
                  </a:cubicBezTo>
                  <a:cubicBezTo>
                    <a:pt x="1242" y="1019"/>
                    <a:pt x="363" y="865"/>
                    <a:pt x="84" y="28"/>
                  </a:cubicBezTo>
                  <a:cubicBezTo>
                    <a:pt x="84" y="0"/>
                    <a:pt x="57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54"/>
            <p:cNvSpPr/>
            <p:nvPr/>
          </p:nvSpPr>
          <p:spPr>
            <a:xfrm>
              <a:off x="2558625" y="47438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54"/>
            <p:cNvSpPr/>
            <p:nvPr/>
          </p:nvSpPr>
          <p:spPr>
            <a:xfrm>
              <a:off x="2545375" y="4785100"/>
              <a:ext cx="45700" cy="12800"/>
            </a:xfrm>
            <a:custGeom>
              <a:avLst/>
              <a:gdLst/>
              <a:ahLst/>
              <a:cxnLst/>
              <a:rect l="l" t="t" r="r" b="b"/>
              <a:pathLst>
                <a:path w="1828" h="512" extrusionOk="0">
                  <a:moveTo>
                    <a:pt x="49" y="0"/>
                  </a:moveTo>
                  <a:cubicBezTo>
                    <a:pt x="39" y="0"/>
                    <a:pt x="28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84" y="150"/>
                    <a:pt x="154" y="206"/>
                    <a:pt x="224" y="248"/>
                  </a:cubicBezTo>
                  <a:cubicBezTo>
                    <a:pt x="514" y="447"/>
                    <a:pt x="801" y="512"/>
                    <a:pt x="1049" y="512"/>
                  </a:cubicBezTo>
                  <a:cubicBezTo>
                    <a:pt x="1479" y="512"/>
                    <a:pt x="1791" y="316"/>
                    <a:pt x="1800" y="290"/>
                  </a:cubicBezTo>
                  <a:cubicBezTo>
                    <a:pt x="1814" y="290"/>
                    <a:pt x="1828" y="248"/>
                    <a:pt x="1814" y="234"/>
                  </a:cubicBezTo>
                  <a:cubicBezTo>
                    <a:pt x="1814" y="224"/>
                    <a:pt x="1800" y="214"/>
                    <a:pt x="1782" y="214"/>
                  </a:cubicBezTo>
                  <a:cubicBezTo>
                    <a:pt x="1774" y="214"/>
                    <a:pt x="1766" y="216"/>
                    <a:pt x="1758" y="220"/>
                  </a:cubicBezTo>
                  <a:cubicBezTo>
                    <a:pt x="1758" y="220"/>
                    <a:pt x="1456" y="410"/>
                    <a:pt x="1042" y="410"/>
                  </a:cubicBezTo>
                  <a:cubicBezTo>
                    <a:pt x="755" y="410"/>
                    <a:pt x="415" y="319"/>
                    <a:pt x="84" y="11"/>
                  </a:cubicBezTo>
                  <a:cubicBezTo>
                    <a:pt x="70" y="4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54"/>
            <p:cNvSpPr/>
            <p:nvPr/>
          </p:nvSpPr>
          <p:spPr>
            <a:xfrm>
              <a:off x="2540500" y="47811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0" y="349"/>
                    <a:pt x="460" y="224"/>
                  </a:cubicBezTo>
                  <a:cubicBezTo>
                    <a:pt x="460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54"/>
            <p:cNvSpPr/>
            <p:nvPr/>
          </p:nvSpPr>
          <p:spPr>
            <a:xfrm>
              <a:off x="2559325" y="47696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7" y="349"/>
                    <a:pt x="447" y="223"/>
                  </a:cubicBezTo>
                  <a:cubicBezTo>
                    <a:pt x="447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54"/>
            <p:cNvSpPr/>
            <p:nvPr/>
          </p:nvSpPr>
          <p:spPr>
            <a:xfrm>
              <a:off x="2563850" y="4773725"/>
              <a:ext cx="25475" cy="11750"/>
            </a:xfrm>
            <a:custGeom>
              <a:avLst/>
              <a:gdLst/>
              <a:ahLst/>
              <a:cxnLst/>
              <a:rect l="l" t="t" r="r" b="b"/>
              <a:pathLst>
                <a:path w="1019" h="470" extrusionOk="0">
                  <a:moveTo>
                    <a:pt x="44" y="0"/>
                  </a:moveTo>
                  <a:cubicBezTo>
                    <a:pt x="38" y="0"/>
                    <a:pt x="32" y="2"/>
                    <a:pt x="29" y="6"/>
                  </a:cubicBezTo>
                  <a:cubicBezTo>
                    <a:pt x="15" y="6"/>
                    <a:pt x="1" y="47"/>
                    <a:pt x="15" y="61"/>
                  </a:cubicBezTo>
                  <a:cubicBezTo>
                    <a:pt x="70" y="173"/>
                    <a:pt x="140" y="257"/>
                    <a:pt x="224" y="312"/>
                  </a:cubicBezTo>
                  <a:cubicBezTo>
                    <a:pt x="411" y="440"/>
                    <a:pt x="651" y="469"/>
                    <a:pt x="812" y="469"/>
                  </a:cubicBezTo>
                  <a:cubicBezTo>
                    <a:pt x="915" y="469"/>
                    <a:pt x="986" y="457"/>
                    <a:pt x="991" y="452"/>
                  </a:cubicBezTo>
                  <a:cubicBezTo>
                    <a:pt x="1005" y="452"/>
                    <a:pt x="1019" y="410"/>
                    <a:pt x="1019" y="396"/>
                  </a:cubicBezTo>
                  <a:cubicBezTo>
                    <a:pt x="1019" y="382"/>
                    <a:pt x="991" y="354"/>
                    <a:pt x="977" y="354"/>
                  </a:cubicBezTo>
                  <a:cubicBezTo>
                    <a:pt x="968" y="354"/>
                    <a:pt x="887" y="367"/>
                    <a:pt x="776" y="367"/>
                  </a:cubicBezTo>
                  <a:cubicBezTo>
                    <a:pt x="561" y="367"/>
                    <a:pt x="232" y="319"/>
                    <a:pt x="84" y="34"/>
                  </a:cubicBezTo>
                  <a:cubicBezTo>
                    <a:pt x="84" y="13"/>
                    <a:pt x="62" y="0"/>
                    <a:pt x="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54"/>
            <p:cNvSpPr/>
            <p:nvPr/>
          </p:nvSpPr>
          <p:spPr>
            <a:xfrm>
              <a:off x="2556175" y="4802450"/>
              <a:ext cx="37700" cy="18075"/>
            </a:xfrm>
            <a:custGeom>
              <a:avLst/>
              <a:gdLst/>
              <a:ahLst/>
              <a:cxnLst/>
              <a:rect l="l" t="t" r="r" b="b"/>
              <a:pathLst>
                <a:path w="1508" h="723" extrusionOk="0">
                  <a:moveTo>
                    <a:pt x="1479" y="0"/>
                  </a:moveTo>
                  <a:cubicBezTo>
                    <a:pt x="1465" y="0"/>
                    <a:pt x="1451" y="0"/>
                    <a:pt x="1437" y="14"/>
                  </a:cubicBezTo>
                  <a:cubicBezTo>
                    <a:pt x="1437" y="27"/>
                    <a:pt x="1010" y="651"/>
                    <a:pt x="223" y="651"/>
                  </a:cubicBezTo>
                  <a:cubicBezTo>
                    <a:pt x="169" y="651"/>
                    <a:pt x="114" y="648"/>
                    <a:pt x="57" y="642"/>
                  </a:cubicBezTo>
                  <a:cubicBezTo>
                    <a:pt x="15" y="642"/>
                    <a:pt x="1" y="656"/>
                    <a:pt x="1" y="684"/>
                  </a:cubicBezTo>
                  <a:cubicBezTo>
                    <a:pt x="1" y="698"/>
                    <a:pt x="1" y="698"/>
                    <a:pt x="15" y="712"/>
                  </a:cubicBezTo>
                  <a:lnTo>
                    <a:pt x="43" y="712"/>
                  </a:lnTo>
                  <a:cubicBezTo>
                    <a:pt x="106" y="719"/>
                    <a:pt x="167" y="723"/>
                    <a:pt x="227" y="723"/>
                  </a:cubicBezTo>
                  <a:cubicBezTo>
                    <a:pt x="1047" y="723"/>
                    <a:pt x="1507" y="56"/>
                    <a:pt x="1507" y="56"/>
                  </a:cubicBezTo>
                  <a:cubicBezTo>
                    <a:pt x="1507" y="28"/>
                    <a:pt x="1507" y="14"/>
                    <a:pt x="14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54"/>
            <p:cNvSpPr/>
            <p:nvPr/>
          </p:nvSpPr>
          <p:spPr>
            <a:xfrm>
              <a:off x="2552700" y="4813600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3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49"/>
                    <a:pt x="112" y="461"/>
                    <a:pt x="223" y="461"/>
                  </a:cubicBezTo>
                  <a:cubicBezTo>
                    <a:pt x="349" y="461"/>
                    <a:pt x="461" y="349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54"/>
            <p:cNvSpPr/>
            <p:nvPr/>
          </p:nvSpPr>
          <p:spPr>
            <a:xfrm>
              <a:off x="2576400" y="48233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54"/>
            <p:cNvSpPr/>
            <p:nvPr/>
          </p:nvSpPr>
          <p:spPr>
            <a:xfrm>
              <a:off x="2581300" y="4810125"/>
              <a:ext cx="19900" cy="20150"/>
            </a:xfrm>
            <a:custGeom>
              <a:avLst/>
              <a:gdLst/>
              <a:ahLst/>
              <a:cxnLst/>
              <a:rect l="l" t="t" r="r" b="b"/>
              <a:pathLst>
                <a:path w="796" h="806" extrusionOk="0">
                  <a:moveTo>
                    <a:pt x="753" y="0"/>
                  </a:moveTo>
                  <a:cubicBezTo>
                    <a:pt x="739" y="0"/>
                    <a:pt x="711" y="28"/>
                    <a:pt x="711" y="42"/>
                  </a:cubicBezTo>
                  <a:cubicBezTo>
                    <a:pt x="697" y="42"/>
                    <a:pt x="516" y="684"/>
                    <a:pt x="28" y="698"/>
                  </a:cubicBezTo>
                  <a:cubicBezTo>
                    <a:pt x="14" y="698"/>
                    <a:pt x="0" y="740"/>
                    <a:pt x="0" y="753"/>
                  </a:cubicBezTo>
                  <a:cubicBezTo>
                    <a:pt x="0" y="767"/>
                    <a:pt x="0" y="795"/>
                    <a:pt x="14" y="795"/>
                  </a:cubicBezTo>
                  <a:cubicBezTo>
                    <a:pt x="14" y="802"/>
                    <a:pt x="18" y="806"/>
                    <a:pt x="23" y="806"/>
                  </a:cubicBezTo>
                  <a:cubicBezTo>
                    <a:pt x="28" y="806"/>
                    <a:pt x="35" y="802"/>
                    <a:pt x="42" y="795"/>
                  </a:cubicBezTo>
                  <a:cubicBezTo>
                    <a:pt x="586" y="753"/>
                    <a:pt x="795" y="98"/>
                    <a:pt x="795" y="56"/>
                  </a:cubicBezTo>
                  <a:cubicBezTo>
                    <a:pt x="795" y="42"/>
                    <a:pt x="781" y="0"/>
                    <a:pt x="7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54"/>
            <p:cNvSpPr/>
            <p:nvPr/>
          </p:nvSpPr>
          <p:spPr>
            <a:xfrm>
              <a:off x="3715650" y="4683875"/>
              <a:ext cx="402450" cy="392000"/>
            </a:xfrm>
            <a:custGeom>
              <a:avLst/>
              <a:gdLst/>
              <a:ahLst/>
              <a:cxnLst/>
              <a:rect l="l" t="t" r="r" b="b"/>
              <a:pathLst>
                <a:path w="16098" h="15680" extrusionOk="0">
                  <a:moveTo>
                    <a:pt x="14298" y="2107"/>
                  </a:moveTo>
                  <a:cubicBezTo>
                    <a:pt x="14284" y="2093"/>
                    <a:pt x="14256" y="2079"/>
                    <a:pt x="14215" y="2079"/>
                  </a:cubicBezTo>
                  <a:lnTo>
                    <a:pt x="13210" y="2079"/>
                  </a:lnTo>
                  <a:cubicBezTo>
                    <a:pt x="13043" y="2079"/>
                    <a:pt x="12903" y="1954"/>
                    <a:pt x="12889" y="1800"/>
                  </a:cubicBezTo>
                  <a:lnTo>
                    <a:pt x="12806" y="866"/>
                  </a:lnTo>
                  <a:cubicBezTo>
                    <a:pt x="12806" y="824"/>
                    <a:pt x="12764" y="782"/>
                    <a:pt x="12736" y="754"/>
                  </a:cubicBezTo>
                  <a:cubicBezTo>
                    <a:pt x="12694" y="726"/>
                    <a:pt x="12680" y="712"/>
                    <a:pt x="12652" y="698"/>
                  </a:cubicBezTo>
                  <a:cubicBezTo>
                    <a:pt x="11578" y="517"/>
                    <a:pt x="10295" y="1061"/>
                    <a:pt x="9319" y="2149"/>
                  </a:cubicBezTo>
                  <a:cubicBezTo>
                    <a:pt x="8970" y="2540"/>
                    <a:pt x="8691" y="2986"/>
                    <a:pt x="8496" y="3418"/>
                  </a:cubicBezTo>
                  <a:cubicBezTo>
                    <a:pt x="8398" y="2958"/>
                    <a:pt x="8217" y="2512"/>
                    <a:pt x="7952" y="2079"/>
                  </a:cubicBezTo>
                  <a:cubicBezTo>
                    <a:pt x="7212" y="796"/>
                    <a:pt x="6055" y="15"/>
                    <a:pt x="4967" y="1"/>
                  </a:cubicBezTo>
                  <a:cubicBezTo>
                    <a:pt x="4953" y="1"/>
                    <a:pt x="4925" y="1"/>
                    <a:pt x="4911" y="15"/>
                  </a:cubicBezTo>
                  <a:cubicBezTo>
                    <a:pt x="4883" y="29"/>
                    <a:pt x="4855" y="57"/>
                    <a:pt x="4855" y="85"/>
                  </a:cubicBezTo>
                  <a:lnTo>
                    <a:pt x="4534" y="1047"/>
                  </a:lnTo>
                  <a:cubicBezTo>
                    <a:pt x="4492" y="1200"/>
                    <a:pt x="4325" y="1284"/>
                    <a:pt x="4172" y="1256"/>
                  </a:cubicBezTo>
                  <a:lnTo>
                    <a:pt x="3265" y="1047"/>
                  </a:lnTo>
                  <a:cubicBezTo>
                    <a:pt x="3209" y="1033"/>
                    <a:pt x="3167" y="1047"/>
                    <a:pt x="3125" y="1061"/>
                  </a:cubicBezTo>
                  <a:cubicBezTo>
                    <a:pt x="3098" y="1075"/>
                    <a:pt x="3070" y="1117"/>
                    <a:pt x="3056" y="1131"/>
                  </a:cubicBezTo>
                  <a:cubicBezTo>
                    <a:pt x="2567" y="2093"/>
                    <a:pt x="2679" y="3488"/>
                    <a:pt x="3404" y="4743"/>
                  </a:cubicBezTo>
                  <a:cubicBezTo>
                    <a:pt x="3683" y="5190"/>
                    <a:pt x="4018" y="5594"/>
                    <a:pt x="4367" y="5915"/>
                  </a:cubicBezTo>
                  <a:cubicBezTo>
                    <a:pt x="3907" y="5873"/>
                    <a:pt x="3418" y="5887"/>
                    <a:pt x="2916" y="6013"/>
                  </a:cubicBezTo>
                  <a:cubicBezTo>
                    <a:pt x="1493" y="6334"/>
                    <a:pt x="378" y="7198"/>
                    <a:pt x="29" y="8217"/>
                  </a:cubicBezTo>
                  <a:cubicBezTo>
                    <a:pt x="29" y="8231"/>
                    <a:pt x="1" y="8258"/>
                    <a:pt x="29" y="8286"/>
                  </a:cubicBezTo>
                  <a:cubicBezTo>
                    <a:pt x="29" y="8314"/>
                    <a:pt x="43" y="8328"/>
                    <a:pt x="71" y="8356"/>
                  </a:cubicBezTo>
                  <a:lnTo>
                    <a:pt x="894" y="8942"/>
                  </a:lnTo>
                  <a:cubicBezTo>
                    <a:pt x="1019" y="9026"/>
                    <a:pt x="1075" y="9221"/>
                    <a:pt x="977" y="9360"/>
                  </a:cubicBezTo>
                  <a:lnTo>
                    <a:pt x="517" y="10142"/>
                  </a:lnTo>
                  <a:cubicBezTo>
                    <a:pt x="489" y="10183"/>
                    <a:pt x="475" y="10239"/>
                    <a:pt x="489" y="10281"/>
                  </a:cubicBezTo>
                  <a:cubicBezTo>
                    <a:pt x="489" y="10323"/>
                    <a:pt x="517" y="10351"/>
                    <a:pt x="545" y="10379"/>
                  </a:cubicBezTo>
                  <a:cubicBezTo>
                    <a:pt x="1312" y="11118"/>
                    <a:pt x="2679" y="11467"/>
                    <a:pt x="4102" y="11160"/>
                  </a:cubicBezTo>
                  <a:cubicBezTo>
                    <a:pt x="4618" y="11034"/>
                    <a:pt x="5092" y="10839"/>
                    <a:pt x="5511" y="10602"/>
                  </a:cubicBezTo>
                  <a:cubicBezTo>
                    <a:pt x="5343" y="11020"/>
                    <a:pt x="5218" y="11508"/>
                    <a:pt x="5162" y="12011"/>
                  </a:cubicBezTo>
                  <a:cubicBezTo>
                    <a:pt x="5022" y="13475"/>
                    <a:pt x="5497" y="14786"/>
                    <a:pt x="6348" y="15442"/>
                  </a:cubicBezTo>
                  <a:cubicBezTo>
                    <a:pt x="6361" y="15470"/>
                    <a:pt x="6389" y="15470"/>
                    <a:pt x="6417" y="15470"/>
                  </a:cubicBezTo>
                  <a:cubicBezTo>
                    <a:pt x="6459" y="15470"/>
                    <a:pt x="6473" y="15470"/>
                    <a:pt x="6501" y="15442"/>
                  </a:cubicBezTo>
                  <a:lnTo>
                    <a:pt x="7324" y="14856"/>
                  </a:lnTo>
                  <a:cubicBezTo>
                    <a:pt x="7463" y="14772"/>
                    <a:pt x="7645" y="14786"/>
                    <a:pt x="7742" y="14912"/>
                  </a:cubicBezTo>
                  <a:lnTo>
                    <a:pt x="8356" y="15609"/>
                  </a:lnTo>
                  <a:cubicBezTo>
                    <a:pt x="8398" y="15637"/>
                    <a:pt x="8426" y="15651"/>
                    <a:pt x="8482" y="15679"/>
                  </a:cubicBezTo>
                  <a:lnTo>
                    <a:pt x="8482" y="15679"/>
                  </a:lnTo>
                  <a:cubicBezTo>
                    <a:pt x="8510" y="15679"/>
                    <a:pt x="8551" y="15679"/>
                    <a:pt x="8579" y="15651"/>
                  </a:cubicBezTo>
                  <a:cubicBezTo>
                    <a:pt x="9542" y="15163"/>
                    <a:pt x="10281" y="13977"/>
                    <a:pt x="10421" y="12513"/>
                  </a:cubicBezTo>
                  <a:cubicBezTo>
                    <a:pt x="10462" y="11983"/>
                    <a:pt x="10434" y="11467"/>
                    <a:pt x="10323" y="11006"/>
                  </a:cubicBezTo>
                  <a:cubicBezTo>
                    <a:pt x="10672" y="11299"/>
                    <a:pt x="11090" y="11564"/>
                    <a:pt x="11564" y="11773"/>
                  </a:cubicBezTo>
                  <a:cubicBezTo>
                    <a:pt x="12903" y="12359"/>
                    <a:pt x="14326" y="12304"/>
                    <a:pt x="15205" y="11704"/>
                  </a:cubicBezTo>
                  <a:lnTo>
                    <a:pt x="15261" y="11648"/>
                  </a:lnTo>
                  <a:cubicBezTo>
                    <a:pt x="15275" y="11606"/>
                    <a:pt x="15275" y="11592"/>
                    <a:pt x="15261" y="11564"/>
                  </a:cubicBezTo>
                  <a:lnTo>
                    <a:pt x="14954" y="10602"/>
                  </a:lnTo>
                  <a:cubicBezTo>
                    <a:pt x="14898" y="10448"/>
                    <a:pt x="14982" y="10281"/>
                    <a:pt x="15121" y="10211"/>
                  </a:cubicBezTo>
                  <a:lnTo>
                    <a:pt x="15972" y="9849"/>
                  </a:lnTo>
                  <a:cubicBezTo>
                    <a:pt x="16028" y="9835"/>
                    <a:pt x="16070" y="9793"/>
                    <a:pt x="16084" y="9751"/>
                  </a:cubicBezTo>
                  <a:cubicBezTo>
                    <a:pt x="16098" y="9709"/>
                    <a:pt x="16098" y="9681"/>
                    <a:pt x="16098" y="9639"/>
                  </a:cubicBezTo>
                  <a:cubicBezTo>
                    <a:pt x="15930" y="8579"/>
                    <a:pt x="15024" y="7519"/>
                    <a:pt x="13698" y="6919"/>
                  </a:cubicBezTo>
                  <a:cubicBezTo>
                    <a:pt x="13210" y="6710"/>
                    <a:pt x="12694" y="6585"/>
                    <a:pt x="12234" y="6543"/>
                  </a:cubicBezTo>
                  <a:cubicBezTo>
                    <a:pt x="12624" y="6292"/>
                    <a:pt x="13001" y="5985"/>
                    <a:pt x="13350" y="5608"/>
                  </a:cubicBezTo>
                  <a:cubicBezTo>
                    <a:pt x="14326" y="4520"/>
                    <a:pt x="14703" y="3167"/>
                    <a:pt x="14410" y="2121"/>
                  </a:cubicBezTo>
                  <a:cubicBezTo>
                    <a:pt x="14340" y="2149"/>
                    <a:pt x="14326" y="2107"/>
                    <a:pt x="14298" y="210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54"/>
            <p:cNvSpPr/>
            <p:nvPr/>
          </p:nvSpPr>
          <p:spPr>
            <a:xfrm>
              <a:off x="3873975" y="4823025"/>
              <a:ext cx="94175" cy="91725"/>
            </a:xfrm>
            <a:custGeom>
              <a:avLst/>
              <a:gdLst/>
              <a:ahLst/>
              <a:cxnLst/>
              <a:rect l="l" t="t" r="r" b="b"/>
              <a:pathLst>
                <a:path w="3767" h="3669" extrusionOk="0">
                  <a:moveTo>
                    <a:pt x="1995" y="0"/>
                  </a:moveTo>
                  <a:cubicBezTo>
                    <a:pt x="1800" y="377"/>
                    <a:pt x="1507" y="712"/>
                    <a:pt x="1130" y="921"/>
                  </a:cubicBezTo>
                  <a:cubicBezTo>
                    <a:pt x="810" y="1116"/>
                    <a:pt x="405" y="1214"/>
                    <a:pt x="1" y="1214"/>
                  </a:cubicBezTo>
                  <a:cubicBezTo>
                    <a:pt x="293" y="1535"/>
                    <a:pt x="531" y="1897"/>
                    <a:pt x="614" y="2316"/>
                  </a:cubicBezTo>
                  <a:cubicBezTo>
                    <a:pt x="698" y="2720"/>
                    <a:pt x="670" y="3111"/>
                    <a:pt x="545" y="3501"/>
                  </a:cubicBezTo>
                  <a:cubicBezTo>
                    <a:pt x="899" y="3331"/>
                    <a:pt x="1242" y="3245"/>
                    <a:pt x="1621" y="3245"/>
                  </a:cubicBezTo>
                  <a:cubicBezTo>
                    <a:pt x="1675" y="3245"/>
                    <a:pt x="1730" y="3247"/>
                    <a:pt x="1786" y="3250"/>
                  </a:cubicBezTo>
                  <a:cubicBezTo>
                    <a:pt x="2177" y="3292"/>
                    <a:pt x="2553" y="3432"/>
                    <a:pt x="2874" y="3669"/>
                  </a:cubicBezTo>
                  <a:cubicBezTo>
                    <a:pt x="2818" y="3236"/>
                    <a:pt x="2860" y="2818"/>
                    <a:pt x="3041" y="2413"/>
                  </a:cubicBezTo>
                  <a:cubicBezTo>
                    <a:pt x="3209" y="2037"/>
                    <a:pt x="3460" y="1744"/>
                    <a:pt x="3767" y="1507"/>
                  </a:cubicBezTo>
                  <a:cubicBezTo>
                    <a:pt x="3348" y="1437"/>
                    <a:pt x="2944" y="1270"/>
                    <a:pt x="2637" y="991"/>
                  </a:cubicBezTo>
                  <a:cubicBezTo>
                    <a:pt x="2316" y="726"/>
                    <a:pt x="2107" y="377"/>
                    <a:pt x="19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54"/>
            <p:cNvSpPr/>
            <p:nvPr/>
          </p:nvSpPr>
          <p:spPr>
            <a:xfrm>
              <a:off x="3908500" y="4803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95"/>
                  </a:cubicBezTo>
                  <a:cubicBezTo>
                    <a:pt x="600" y="737"/>
                    <a:pt x="321" y="1573"/>
                    <a:pt x="321" y="1573"/>
                  </a:cubicBezTo>
                  <a:cubicBezTo>
                    <a:pt x="321" y="1587"/>
                    <a:pt x="349" y="1615"/>
                    <a:pt x="363" y="1615"/>
                  </a:cubicBezTo>
                  <a:lnTo>
                    <a:pt x="391" y="1615"/>
                  </a:lnTo>
                  <a:cubicBezTo>
                    <a:pt x="391" y="1601"/>
                    <a:pt x="419" y="1601"/>
                    <a:pt x="419" y="1587"/>
                  </a:cubicBezTo>
                  <a:cubicBezTo>
                    <a:pt x="419" y="1587"/>
                    <a:pt x="726" y="709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54"/>
            <p:cNvSpPr/>
            <p:nvPr/>
          </p:nvSpPr>
          <p:spPr>
            <a:xfrm>
              <a:off x="3904675" y="47993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54"/>
            <p:cNvSpPr/>
            <p:nvPr/>
          </p:nvSpPr>
          <p:spPr>
            <a:xfrm>
              <a:off x="3934300" y="4806625"/>
              <a:ext cx="24800" cy="42700"/>
            </a:xfrm>
            <a:custGeom>
              <a:avLst/>
              <a:gdLst/>
              <a:ahLst/>
              <a:cxnLst/>
              <a:rect l="l" t="t" r="r" b="b"/>
              <a:pathLst>
                <a:path w="992" h="1708" extrusionOk="0">
                  <a:moveTo>
                    <a:pt x="670" y="1"/>
                  </a:moveTo>
                  <a:cubicBezTo>
                    <a:pt x="642" y="1"/>
                    <a:pt x="642" y="43"/>
                    <a:pt x="642" y="57"/>
                  </a:cubicBezTo>
                  <a:cubicBezTo>
                    <a:pt x="907" y="1103"/>
                    <a:pt x="43" y="1605"/>
                    <a:pt x="15" y="1633"/>
                  </a:cubicBezTo>
                  <a:cubicBezTo>
                    <a:pt x="1" y="1633"/>
                    <a:pt x="1" y="1661"/>
                    <a:pt x="1" y="1675"/>
                  </a:cubicBezTo>
                  <a:cubicBezTo>
                    <a:pt x="1" y="1695"/>
                    <a:pt x="16" y="1708"/>
                    <a:pt x="29" y="1708"/>
                  </a:cubicBezTo>
                  <a:cubicBezTo>
                    <a:pt x="34" y="1708"/>
                    <a:pt x="39" y="1706"/>
                    <a:pt x="43" y="1703"/>
                  </a:cubicBezTo>
                  <a:cubicBezTo>
                    <a:pt x="98" y="1661"/>
                    <a:pt x="991" y="1117"/>
                    <a:pt x="726" y="43"/>
                  </a:cubicBezTo>
                  <a:cubicBezTo>
                    <a:pt x="726" y="1"/>
                    <a:pt x="698" y="1"/>
                    <a:pt x="670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54"/>
            <p:cNvSpPr/>
            <p:nvPr/>
          </p:nvSpPr>
          <p:spPr>
            <a:xfrm>
              <a:off x="3945475" y="48021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54"/>
            <p:cNvSpPr/>
            <p:nvPr/>
          </p:nvSpPr>
          <p:spPr>
            <a:xfrm>
              <a:off x="3926275" y="48129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50"/>
                    <a:pt x="99" y="447"/>
                    <a:pt x="224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54"/>
            <p:cNvSpPr/>
            <p:nvPr/>
          </p:nvSpPr>
          <p:spPr>
            <a:xfrm>
              <a:off x="3927675" y="4818000"/>
              <a:ext cx="12925" cy="26475"/>
            </a:xfrm>
            <a:custGeom>
              <a:avLst/>
              <a:gdLst/>
              <a:ahLst/>
              <a:cxnLst/>
              <a:rect l="l" t="t" r="r" b="b"/>
              <a:pathLst>
                <a:path w="517" h="1059" extrusionOk="0">
                  <a:moveTo>
                    <a:pt x="192" y="0"/>
                  </a:moveTo>
                  <a:cubicBezTo>
                    <a:pt x="184" y="0"/>
                    <a:pt x="176" y="2"/>
                    <a:pt x="168" y="6"/>
                  </a:cubicBezTo>
                  <a:cubicBezTo>
                    <a:pt x="154" y="6"/>
                    <a:pt x="140" y="34"/>
                    <a:pt x="154" y="62"/>
                  </a:cubicBezTo>
                  <a:cubicBezTo>
                    <a:pt x="419" y="480"/>
                    <a:pt x="15" y="996"/>
                    <a:pt x="15" y="996"/>
                  </a:cubicBezTo>
                  <a:cubicBezTo>
                    <a:pt x="1" y="1010"/>
                    <a:pt x="1" y="1038"/>
                    <a:pt x="15" y="1052"/>
                  </a:cubicBezTo>
                  <a:cubicBezTo>
                    <a:pt x="24" y="1052"/>
                    <a:pt x="33" y="1058"/>
                    <a:pt x="47" y="1058"/>
                  </a:cubicBezTo>
                  <a:cubicBezTo>
                    <a:pt x="53" y="1058"/>
                    <a:pt x="61" y="1057"/>
                    <a:pt x="70" y="1052"/>
                  </a:cubicBezTo>
                  <a:cubicBezTo>
                    <a:pt x="84" y="1010"/>
                    <a:pt x="517" y="452"/>
                    <a:pt x="224" y="20"/>
                  </a:cubicBezTo>
                  <a:cubicBezTo>
                    <a:pt x="224" y="10"/>
                    <a:pt x="210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54"/>
            <p:cNvSpPr/>
            <p:nvPr/>
          </p:nvSpPr>
          <p:spPr>
            <a:xfrm>
              <a:off x="3941975" y="4831950"/>
              <a:ext cx="33500" cy="25975"/>
            </a:xfrm>
            <a:custGeom>
              <a:avLst/>
              <a:gdLst/>
              <a:ahLst/>
              <a:cxnLst/>
              <a:rect l="l" t="t" r="r" b="b"/>
              <a:pathLst>
                <a:path w="1340" h="1039" extrusionOk="0">
                  <a:moveTo>
                    <a:pt x="1297" y="0"/>
                  </a:moveTo>
                  <a:cubicBezTo>
                    <a:pt x="1283" y="0"/>
                    <a:pt x="1266" y="10"/>
                    <a:pt x="1256" y="20"/>
                  </a:cubicBezTo>
                  <a:cubicBezTo>
                    <a:pt x="907" y="857"/>
                    <a:pt x="42" y="941"/>
                    <a:pt x="42" y="941"/>
                  </a:cubicBezTo>
                  <a:cubicBezTo>
                    <a:pt x="15" y="941"/>
                    <a:pt x="1" y="982"/>
                    <a:pt x="1" y="996"/>
                  </a:cubicBezTo>
                  <a:cubicBezTo>
                    <a:pt x="1" y="1010"/>
                    <a:pt x="42" y="1038"/>
                    <a:pt x="56" y="1038"/>
                  </a:cubicBezTo>
                  <a:cubicBezTo>
                    <a:pt x="56" y="1038"/>
                    <a:pt x="349" y="996"/>
                    <a:pt x="684" y="801"/>
                  </a:cubicBezTo>
                  <a:cubicBezTo>
                    <a:pt x="921" y="648"/>
                    <a:pt x="1186" y="424"/>
                    <a:pt x="1326" y="62"/>
                  </a:cubicBezTo>
                  <a:cubicBezTo>
                    <a:pt x="1340" y="34"/>
                    <a:pt x="1326" y="20"/>
                    <a:pt x="1312" y="6"/>
                  </a:cubicBezTo>
                  <a:cubicBezTo>
                    <a:pt x="1308" y="2"/>
                    <a:pt x="1302" y="0"/>
                    <a:pt x="129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54"/>
            <p:cNvSpPr/>
            <p:nvPr/>
          </p:nvSpPr>
          <p:spPr>
            <a:xfrm>
              <a:off x="3968475" y="48282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54"/>
            <p:cNvSpPr/>
            <p:nvPr/>
          </p:nvSpPr>
          <p:spPr>
            <a:xfrm>
              <a:off x="3944425" y="4870525"/>
              <a:ext cx="45350" cy="11100"/>
            </a:xfrm>
            <a:custGeom>
              <a:avLst/>
              <a:gdLst/>
              <a:ahLst/>
              <a:cxnLst/>
              <a:rect l="l" t="t" r="r" b="b"/>
              <a:pathLst>
                <a:path w="1814" h="444" extrusionOk="0">
                  <a:moveTo>
                    <a:pt x="1782" y="1"/>
                  </a:moveTo>
                  <a:cubicBezTo>
                    <a:pt x="1772" y="1"/>
                    <a:pt x="1758" y="4"/>
                    <a:pt x="1744" y="11"/>
                  </a:cubicBezTo>
                  <a:cubicBezTo>
                    <a:pt x="1423" y="274"/>
                    <a:pt x="1110" y="357"/>
                    <a:pt x="842" y="357"/>
                  </a:cubicBezTo>
                  <a:cubicBezTo>
                    <a:pt x="400" y="357"/>
                    <a:pt x="82" y="132"/>
                    <a:pt x="56" y="123"/>
                  </a:cubicBezTo>
                  <a:cubicBezTo>
                    <a:pt x="42" y="123"/>
                    <a:pt x="28" y="123"/>
                    <a:pt x="0" y="137"/>
                  </a:cubicBezTo>
                  <a:cubicBezTo>
                    <a:pt x="0" y="151"/>
                    <a:pt x="0" y="165"/>
                    <a:pt x="28" y="193"/>
                  </a:cubicBezTo>
                  <a:cubicBezTo>
                    <a:pt x="28" y="202"/>
                    <a:pt x="370" y="444"/>
                    <a:pt x="848" y="444"/>
                  </a:cubicBezTo>
                  <a:cubicBezTo>
                    <a:pt x="1073" y="444"/>
                    <a:pt x="1327" y="391"/>
                    <a:pt x="1590" y="234"/>
                  </a:cubicBezTo>
                  <a:cubicBezTo>
                    <a:pt x="1660" y="193"/>
                    <a:pt x="1744" y="137"/>
                    <a:pt x="1800" y="67"/>
                  </a:cubicBezTo>
                  <a:cubicBezTo>
                    <a:pt x="1814" y="67"/>
                    <a:pt x="1814" y="25"/>
                    <a:pt x="1800" y="11"/>
                  </a:cubicBezTo>
                  <a:cubicBezTo>
                    <a:pt x="1800" y="4"/>
                    <a:pt x="1793" y="1"/>
                    <a:pt x="17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54"/>
            <p:cNvSpPr/>
            <p:nvPr/>
          </p:nvSpPr>
          <p:spPr>
            <a:xfrm>
              <a:off x="3983475" y="48659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54"/>
            <p:cNvSpPr/>
            <p:nvPr/>
          </p:nvSpPr>
          <p:spPr>
            <a:xfrm>
              <a:off x="3965700" y="48533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54"/>
            <p:cNvSpPr/>
            <p:nvPr/>
          </p:nvSpPr>
          <p:spPr>
            <a:xfrm>
              <a:off x="3946150" y="4857600"/>
              <a:ext cx="26200" cy="10400"/>
            </a:xfrm>
            <a:custGeom>
              <a:avLst/>
              <a:gdLst/>
              <a:ahLst/>
              <a:cxnLst/>
              <a:rect l="l" t="t" r="r" b="b"/>
              <a:pathLst>
                <a:path w="1048" h="416" extrusionOk="0">
                  <a:moveTo>
                    <a:pt x="1003" y="0"/>
                  </a:moveTo>
                  <a:cubicBezTo>
                    <a:pt x="989" y="0"/>
                    <a:pt x="973" y="17"/>
                    <a:pt x="963" y="26"/>
                  </a:cubicBezTo>
                  <a:cubicBezTo>
                    <a:pt x="804" y="277"/>
                    <a:pt x="510" y="327"/>
                    <a:pt x="300" y="327"/>
                  </a:cubicBezTo>
                  <a:cubicBezTo>
                    <a:pt x="159" y="327"/>
                    <a:pt x="57" y="305"/>
                    <a:pt x="57" y="305"/>
                  </a:cubicBezTo>
                  <a:cubicBezTo>
                    <a:pt x="43" y="305"/>
                    <a:pt x="1" y="319"/>
                    <a:pt x="1" y="333"/>
                  </a:cubicBezTo>
                  <a:cubicBezTo>
                    <a:pt x="1" y="361"/>
                    <a:pt x="29" y="389"/>
                    <a:pt x="43" y="389"/>
                  </a:cubicBezTo>
                  <a:cubicBezTo>
                    <a:pt x="50" y="389"/>
                    <a:pt x="174" y="415"/>
                    <a:pt x="334" y="415"/>
                  </a:cubicBezTo>
                  <a:cubicBezTo>
                    <a:pt x="482" y="415"/>
                    <a:pt x="662" y="392"/>
                    <a:pt x="810" y="305"/>
                  </a:cubicBezTo>
                  <a:cubicBezTo>
                    <a:pt x="894" y="249"/>
                    <a:pt x="977" y="180"/>
                    <a:pt x="1033" y="54"/>
                  </a:cubicBezTo>
                  <a:cubicBezTo>
                    <a:pt x="1047" y="40"/>
                    <a:pt x="1033" y="26"/>
                    <a:pt x="1019" y="12"/>
                  </a:cubicBezTo>
                  <a:cubicBezTo>
                    <a:pt x="1015" y="4"/>
                    <a:pt x="1009" y="0"/>
                    <a:pt x="100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54"/>
            <p:cNvSpPr/>
            <p:nvPr/>
          </p:nvSpPr>
          <p:spPr>
            <a:xfrm>
              <a:off x="3939875" y="4884250"/>
              <a:ext cx="37350" cy="20075"/>
            </a:xfrm>
            <a:custGeom>
              <a:avLst/>
              <a:gdLst/>
              <a:ahLst/>
              <a:cxnLst/>
              <a:rect l="l" t="t" r="r" b="b"/>
              <a:pathLst>
                <a:path w="1494" h="803" extrusionOk="0">
                  <a:moveTo>
                    <a:pt x="53" y="1"/>
                  </a:moveTo>
                  <a:cubicBezTo>
                    <a:pt x="45" y="1"/>
                    <a:pt x="37" y="2"/>
                    <a:pt x="29" y="6"/>
                  </a:cubicBezTo>
                  <a:cubicBezTo>
                    <a:pt x="15" y="6"/>
                    <a:pt x="1" y="34"/>
                    <a:pt x="15" y="62"/>
                  </a:cubicBezTo>
                  <a:cubicBezTo>
                    <a:pt x="28" y="62"/>
                    <a:pt x="479" y="803"/>
                    <a:pt x="1378" y="803"/>
                  </a:cubicBezTo>
                  <a:cubicBezTo>
                    <a:pt x="1402" y="803"/>
                    <a:pt x="1427" y="802"/>
                    <a:pt x="1452" y="801"/>
                  </a:cubicBezTo>
                  <a:lnTo>
                    <a:pt x="1465" y="801"/>
                  </a:lnTo>
                  <a:cubicBezTo>
                    <a:pt x="1479" y="801"/>
                    <a:pt x="1493" y="787"/>
                    <a:pt x="1479" y="773"/>
                  </a:cubicBezTo>
                  <a:cubicBezTo>
                    <a:pt x="1479" y="746"/>
                    <a:pt x="1452" y="732"/>
                    <a:pt x="1424" y="732"/>
                  </a:cubicBezTo>
                  <a:cubicBezTo>
                    <a:pt x="1399" y="733"/>
                    <a:pt x="1376" y="733"/>
                    <a:pt x="1352" y="733"/>
                  </a:cubicBezTo>
                  <a:cubicBezTo>
                    <a:pt x="507" y="733"/>
                    <a:pt x="85" y="20"/>
                    <a:pt x="85" y="20"/>
                  </a:cubicBezTo>
                  <a:cubicBezTo>
                    <a:pt x="85" y="10"/>
                    <a:pt x="71" y="1"/>
                    <a:pt x="5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54"/>
            <p:cNvSpPr/>
            <p:nvPr/>
          </p:nvSpPr>
          <p:spPr>
            <a:xfrm>
              <a:off x="3969525" y="48980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54"/>
            <p:cNvSpPr/>
            <p:nvPr/>
          </p:nvSpPr>
          <p:spPr>
            <a:xfrm>
              <a:off x="3884100" y="48219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54"/>
            <p:cNvSpPr/>
            <p:nvPr/>
          </p:nvSpPr>
          <p:spPr>
            <a:xfrm>
              <a:off x="3888275" y="4826150"/>
              <a:ext cx="19200" cy="20750"/>
            </a:xfrm>
            <a:custGeom>
              <a:avLst/>
              <a:gdLst/>
              <a:ahLst/>
              <a:cxnLst/>
              <a:rect l="l" t="t" r="r" b="b"/>
              <a:pathLst>
                <a:path w="768" h="830" extrusionOk="0">
                  <a:moveTo>
                    <a:pt x="56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0" y="85"/>
                    <a:pt x="28" y="99"/>
                    <a:pt x="42" y="99"/>
                  </a:cubicBezTo>
                  <a:cubicBezTo>
                    <a:pt x="531" y="140"/>
                    <a:pt x="670" y="796"/>
                    <a:pt x="670" y="796"/>
                  </a:cubicBezTo>
                  <a:cubicBezTo>
                    <a:pt x="680" y="816"/>
                    <a:pt x="690" y="829"/>
                    <a:pt x="712" y="829"/>
                  </a:cubicBezTo>
                  <a:cubicBezTo>
                    <a:pt x="719" y="829"/>
                    <a:pt x="729" y="828"/>
                    <a:pt x="740" y="824"/>
                  </a:cubicBezTo>
                  <a:cubicBezTo>
                    <a:pt x="754" y="824"/>
                    <a:pt x="768" y="810"/>
                    <a:pt x="754" y="782"/>
                  </a:cubicBezTo>
                  <a:cubicBezTo>
                    <a:pt x="754" y="754"/>
                    <a:pt x="600" y="57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54"/>
            <p:cNvSpPr/>
            <p:nvPr/>
          </p:nvSpPr>
          <p:spPr>
            <a:xfrm>
              <a:off x="3864550" y="4828950"/>
              <a:ext cx="31775" cy="27925"/>
            </a:xfrm>
            <a:custGeom>
              <a:avLst/>
              <a:gdLst/>
              <a:ahLst/>
              <a:cxnLst/>
              <a:rect l="l" t="t" r="r" b="b"/>
              <a:pathLst>
                <a:path w="1271" h="1117" extrusionOk="0">
                  <a:moveTo>
                    <a:pt x="29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294" y="963"/>
                    <a:pt x="1201" y="1116"/>
                    <a:pt x="1214" y="1116"/>
                  </a:cubicBezTo>
                  <a:lnTo>
                    <a:pt x="1256" y="1116"/>
                  </a:lnTo>
                  <a:cubicBezTo>
                    <a:pt x="1270" y="1116"/>
                    <a:pt x="1270" y="1102"/>
                    <a:pt x="1270" y="1088"/>
                  </a:cubicBezTo>
                  <a:cubicBezTo>
                    <a:pt x="1270" y="1061"/>
                    <a:pt x="1256" y="1033"/>
                    <a:pt x="1228" y="1033"/>
                  </a:cubicBezTo>
                  <a:cubicBezTo>
                    <a:pt x="1214" y="1033"/>
                    <a:pt x="364" y="879"/>
                    <a:pt x="85" y="42"/>
                  </a:cubicBezTo>
                  <a:cubicBezTo>
                    <a:pt x="85" y="0"/>
                    <a:pt x="43" y="0"/>
                    <a:pt x="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54"/>
            <p:cNvSpPr/>
            <p:nvPr/>
          </p:nvSpPr>
          <p:spPr>
            <a:xfrm>
              <a:off x="3860375" y="48254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6"/>
                    <a:pt x="224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54"/>
            <p:cNvSpPr/>
            <p:nvPr/>
          </p:nvSpPr>
          <p:spPr>
            <a:xfrm>
              <a:off x="3847475" y="4867050"/>
              <a:ext cx="45700" cy="12600"/>
            </a:xfrm>
            <a:custGeom>
              <a:avLst/>
              <a:gdLst/>
              <a:ahLst/>
              <a:cxnLst/>
              <a:rect l="l" t="t" r="r" b="b"/>
              <a:pathLst>
                <a:path w="1828" h="504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365" y="407"/>
                    <a:pt x="730" y="504"/>
                    <a:pt x="1038" y="504"/>
                  </a:cubicBezTo>
                  <a:cubicBezTo>
                    <a:pt x="1453" y="504"/>
                    <a:pt x="1762" y="328"/>
                    <a:pt x="1786" y="304"/>
                  </a:cubicBezTo>
                  <a:cubicBezTo>
                    <a:pt x="1814" y="290"/>
                    <a:pt x="1828" y="262"/>
                    <a:pt x="1814" y="248"/>
                  </a:cubicBezTo>
                  <a:cubicBezTo>
                    <a:pt x="1814" y="238"/>
                    <a:pt x="1793" y="228"/>
                    <a:pt x="1776" y="228"/>
                  </a:cubicBezTo>
                  <a:cubicBezTo>
                    <a:pt x="1769" y="228"/>
                    <a:pt x="1762" y="230"/>
                    <a:pt x="1758" y="234"/>
                  </a:cubicBezTo>
                  <a:cubicBezTo>
                    <a:pt x="1758" y="234"/>
                    <a:pt x="1458" y="415"/>
                    <a:pt x="1049" y="415"/>
                  </a:cubicBezTo>
                  <a:cubicBezTo>
                    <a:pt x="759" y="415"/>
                    <a:pt x="414" y="324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54"/>
            <p:cNvSpPr/>
            <p:nvPr/>
          </p:nvSpPr>
          <p:spPr>
            <a:xfrm>
              <a:off x="3842600" y="48620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54"/>
            <p:cNvSpPr/>
            <p:nvPr/>
          </p:nvSpPr>
          <p:spPr>
            <a:xfrm>
              <a:off x="3861775" y="48509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54"/>
            <p:cNvSpPr/>
            <p:nvPr/>
          </p:nvSpPr>
          <p:spPr>
            <a:xfrm>
              <a:off x="3865600" y="4855850"/>
              <a:ext cx="26175" cy="11150"/>
            </a:xfrm>
            <a:custGeom>
              <a:avLst/>
              <a:gdLst/>
              <a:ahLst/>
              <a:cxnLst/>
              <a:rect l="l" t="t" r="r" b="b"/>
              <a:pathLst>
                <a:path w="1047" h="446" extrusionOk="0">
                  <a:moveTo>
                    <a:pt x="58" y="1"/>
                  </a:moveTo>
                  <a:cubicBezTo>
                    <a:pt x="53" y="1"/>
                    <a:pt x="47" y="4"/>
                    <a:pt x="43" y="12"/>
                  </a:cubicBezTo>
                  <a:cubicBezTo>
                    <a:pt x="15" y="12"/>
                    <a:pt x="1" y="40"/>
                    <a:pt x="15" y="54"/>
                  </a:cubicBezTo>
                  <a:cubicBezTo>
                    <a:pt x="201" y="388"/>
                    <a:pt x="594" y="445"/>
                    <a:pt x="831" y="445"/>
                  </a:cubicBezTo>
                  <a:cubicBezTo>
                    <a:pt x="931" y="445"/>
                    <a:pt x="1002" y="435"/>
                    <a:pt x="1019" y="431"/>
                  </a:cubicBezTo>
                  <a:cubicBezTo>
                    <a:pt x="1033" y="431"/>
                    <a:pt x="1047" y="403"/>
                    <a:pt x="1033" y="389"/>
                  </a:cubicBezTo>
                  <a:cubicBezTo>
                    <a:pt x="1033" y="375"/>
                    <a:pt x="1005" y="361"/>
                    <a:pt x="977" y="361"/>
                  </a:cubicBezTo>
                  <a:cubicBezTo>
                    <a:pt x="973" y="361"/>
                    <a:pt x="908" y="371"/>
                    <a:pt x="813" y="371"/>
                  </a:cubicBezTo>
                  <a:cubicBezTo>
                    <a:pt x="603" y="371"/>
                    <a:pt x="248" y="324"/>
                    <a:pt x="85" y="26"/>
                  </a:cubicBezTo>
                  <a:cubicBezTo>
                    <a:pt x="85" y="17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54"/>
            <p:cNvSpPr/>
            <p:nvPr/>
          </p:nvSpPr>
          <p:spPr>
            <a:xfrm>
              <a:off x="3858275" y="4884050"/>
              <a:ext cx="38050" cy="18150"/>
            </a:xfrm>
            <a:custGeom>
              <a:avLst/>
              <a:gdLst/>
              <a:ahLst/>
              <a:cxnLst/>
              <a:rect l="l" t="t" r="r" b="b"/>
              <a:pathLst>
                <a:path w="1522" h="726" extrusionOk="0">
                  <a:moveTo>
                    <a:pt x="1493" y="0"/>
                  </a:moveTo>
                  <a:cubicBezTo>
                    <a:pt x="1479" y="0"/>
                    <a:pt x="1465" y="0"/>
                    <a:pt x="1452" y="14"/>
                  </a:cubicBezTo>
                  <a:cubicBezTo>
                    <a:pt x="1425" y="14"/>
                    <a:pt x="1008" y="637"/>
                    <a:pt x="223" y="637"/>
                  </a:cubicBezTo>
                  <a:cubicBezTo>
                    <a:pt x="170" y="637"/>
                    <a:pt x="114" y="634"/>
                    <a:pt x="57" y="628"/>
                  </a:cubicBezTo>
                  <a:cubicBezTo>
                    <a:pt x="15" y="628"/>
                    <a:pt x="1" y="642"/>
                    <a:pt x="1" y="656"/>
                  </a:cubicBezTo>
                  <a:cubicBezTo>
                    <a:pt x="1" y="698"/>
                    <a:pt x="15" y="712"/>
                    <a:pt x="43" y="712"/>
                  </a:cubicBezTo>
                  <a:cubicBezTo>
                    <a:pt x="106" y="721"/>
                    <a:pt x="167" y="725"/>
                    <a:pt x="227" y="725"/>
                  </a:cubicBezTo>
                  <a:cubicBezTo>
                    <a:pt x="528" y="725"/>
                    <a:pt x="794" y="619"/>
                    <a:pt x="991" y="503"/>
                  </a:cubicBezTo>
                  <a:cubicBezTo>
                    <a:pt x="1326" y="307"/>
                    <a:pt x="1507" y="70"/>
                    <a:pt x="1521" y="42"/>
                  </a:cubicBezTo>
                  <a:cubicBezTo>
                    <a:pt x="1521" y="28"/>
                    <a:pt x="1521" y="14"/>
                    <a:pt x="14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54"/>
            <p:cNvSpPr/>
            <p:nvPr/>
          </p:nvSpPr>
          <p:spPr>
            <a:xfrm>
              <a:off x="3854450" y="48952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54"/>
            <p:cNvSpPr/>
            <p:nvPr/>
          </p:nvSpPr>
          <p:spPr>
            <a:xfrm>
              <a:off x="3884775" y="4894850"/>
              <a:ext cx="28625" cy="38875"/>
            </a:xfrm>
            <a:custGeom>
              <a:avLst/>
              <a:gdLst/>
              <a:ahLst/>
              <a:cxnLst/>
              <a:rect l="l" t="t" r="r" b="b"/>
              <a:pathLst>
                <a:path w="1145" h="1555" extrusionOk="0">
                  <a:moveTo>
                    <a:pt x="977" y="1"/>
                  </a:moveTo>
                  <a:cubicBezTo>
                    <a:pt x="963" y="1"/>
                    <a:pt x="949" y="29"/>
                    <a:pt x="949" y="57"/>
                  </a:cubicBezTo>
                  <a:cubicBezTo>
                    <a:pt x="949" y="71"/>
                    <a:pt x="1047" y="1075"/>
                    <a:pt x="43" y="1479"/>
                  </a:cubicBezTo>
                  <a:cubicBezTo>
                    <a:pt x="29" y="1479"/>
                    <a:pt x="1" y="1521"/>
                    <a:pt x="29" y="1535"/>
                  </a:cubicBezTo>
                  <a:cubicBezTo>
                    <a:pt x="29" y="1545"/>
                    <a:pt x="43" y="1555"/>
                    <a:pt x="56" y="1555"/>
                  </a:cubicBezTo>
                  <a:cubicBezTo>
                    <a:pt x="61" y="1555"/>
                    <a:pt x="67" y="1553"/>
                    <a:pt x="71" y="1549"/>
                  </a:cubicBezTo>
                  <a:cubicBezTo>
                    <a:pt x="168" y="1521"/>
                    <a:pt x="252" y="1465"/>
                    <a:pt x="322" y="1424"/>
                  </a:cubicBezTo>
                  <a:cubicBezTo>
                    <a:pt x="1145" y="935"/>
                    <a:pt x="1033" y="29"/>
                    <a:pt x="1033" y="29"/>
                  </a:cubicBezTo>
                  <a:cubicBezTo>
                    <a:pt x="1033" y="15"/>
                    <a:pt x="1005" y="1"/>
                    <a:pt x="97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54"/>
            <p:cNvSpPr/>
            <p:nvPr/>
          </p:nvSpPr>
          <p:spPr>
            <a:xfrm>
              <a:off x="3880600" y="4926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54"/>
            <p:cNvSpPr/>
            <p:nvPr/>
          </p:nvSpPr>
          <p:spPr>
            <a:xfrm>
              <a:off x="3878500" y="49049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3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54"/>
            <p:cNvSpPr/>
            <p:nvPr/>
          </p:nvSpPr>
          <p:spPr>
            <a:xfrm>
              <a:off x="3882700" y="4891725"/>
              <a:ext cx="20250" cy="19550"/>
            </a:xfrm>
            <a:custGeom>
              <a:avLst/>
              <a:gdLst/>
              <a:ahLst/>
              <a:cxnLst/>
              <a:rect l="l" t="t" r="r" b="b"/>
              <a:pathLst>
                <a:path w="810" h="782" extrusionOk="0">
                  <a:moveTo>
                    <a:pt x="767" y="0"/>
                  </a:moveTo>
                  <a:cubicBezTo>
                    <a:pt x="754" y="0"/>
                    <a:pt x="712" y="14"/>
                    <a:pt x="712" y="42"/>
                  </a:cubicBezTo>
                  <a:cubicBezTo>
                    <a:pt x="712" y="56"/>
                    <a:pt x="530" y="684"/>
                    <a:pt x="42" y="698"/>
                  </a:cubicBezTo>
                  <a:cubicBezTo>
                    <a:pt x="14" y="698"/>
                    <a:pt x="0" y="740"/>
                    <a:pt x="0" y="753"/>
                  </a:cubicBezTo>
                  <a:cubicBezTo>
                    <a:pt x="0" y="767"/>
                    <a:pt x="28" y="781"/>
                    <a:pt x="56" y="781"/>
                  </a:cubicBezTo>
                  <a:cubicBezTo>
                    <a:pt x="154" y="781"/>
                    <a:pt x="265" y="753"/>
                    <a:pt x="349" y="698"/>
                  </a:cubicBezTo>
                  <a:cubicBezTo>
                    <a:pt x="670" y="516"/>
                    <a:pt x="809" y="84"/>
                    <a:pt x="809" y="56"/>
                  </a:cubicBezTo>
                  <a:cubicBezTo>
                    <a:pt x="809" y="42"/>
                    <a:pt x="781" y="0"/>
                    <a:pt x="76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54"/>
            <p:cNvSpPr/>
            <p:nvPr/>
          </p:nvSpPr>
          <p:spPr>
            <a:xfrm>
              <a:off x="3918950" y="4896800"/>
              <a:ext cx="14575" cy="40625"/>
            </a:xfrm>
            <a:custGeom>
              <a:avLst/>
              <a:gdLst/>
              <a:ahLst/>
              <a:cxnLst/>
              <a:rect l="l" t="t" r="r" b="b"/>
              <a:pathLst>
                <a:path w="583" h="1625" extrusionOk="0">
                  <a:moveTo>
                    <a:pt x="88" y="1"/>
                  </a:moveTo>
                  <a:cubicBezTo>
                    <a:pt x="81" y="1"/>
                    <a:pt x="75" y="2"/>
                    <a:pt x="71" y="6"/>
                  </a:cubicBezTo>
                  <a:cubicBezTo>
                    <a:pt x="57" y="6"/>
                    <a:pt x="29" y="48"/>
                    <a:pt x="57" y="62"/>
                  </a:cubicBezTo>
                  <a:cubicBezTo>
                    <a:pt x="57" y="62"/>
                    <a:pt x="489" y="829"/>
                    <a:pt x="15" y="1583"/>
                  </a:cubicBezTo>
                  <a:cubicBezTo>
                    <a:pt x="1" y="1597"/>
                    <a:pt x="15" y="1611"/>
                    <a:pt x="29" y="1625"/>
                  </a:cubicBezTo>
                  <a:lnTo>
                    <a:pt x="85" y="1625"/>
                  </a:lnTo>
                  <a:cubicBezTo>
                    <a:pt x="583" y="822"/>
                    <a:pt x="134" y="20"/>
                    <a:pt x="127" y="20"/>
                  </a:cubicBezTo>
                  <a:lnTo>
                    <a:pt x="127" y="20"/>
                  </a:lnTo>
                  <a:cubicBezTo>
                    <a:pt x="127" y="20"/>
                    <a:pt x="126" y="20"/>
                    <a:pt x="126" y="20"/>
                  </a:cubicBezTo>
                  <a:cubicBezTo>
                    <a:pt x="126" y="11"/>
                    <a:pt x="106" y="1"/>
                    <a:pt x="8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54"/>
            <p:cNvSpPr/>
            <p:nvPr/>
          </p:nvSpPr>
          <p:spPr>
            <a:xfrm>
              <a:off x="3914775" y="49300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54"/>
            <p:cNvSpPr/>
            <p:nvPr/>
          </p:nvSpPr>
          <p:spPr>
            <a:xfrm>
              <a:off x="3934300" y="491265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54"/>
            <p:cNvSpPr/>
            <p:nvPr/>
          </p:nvSpPr>
          <p:spPr>
            <a:xfrm>
              <a:off x="3930475" y="4893550"/>
              <a:ext cx="15700" cy="25750"/>
            </a:xfrm>
            <a:custGeom>
              <a:avLst/>
              <a:gdLst/>
              <a:ahLst/>
              <a:cxnLst/>
              <a:rect l="l" t="t" r="r" b="b"/>
              <a:pathLst>
                <a:path w="628" h="1030" extrusionOk="0">
                  <a:moveTo>
                    <a:pt x="53" y="0"/>
                  </a:moveTo>
                  <a:cubicBezTo>
                    <a:pt x="42" y="0"/>
                    <a:pt x="35" y="4"/>
                    <a:pt x="28" y="11"/>
                  </a:cubicBezTo>
                  <a:cubicBezTo>
                    <a:pt x="0" y="53"/>
                    <a:pt x="0" y="67"/>
                    <a:pt x="28" y="81"/>
                  </a:cubicBezTo>
                  <a:cubicBezTo>
                    <a:pt x="28" y="81"/>
                    <a:pt x="530" y="527"/>
                    <a:pt x="335" y="973"/>
                  </a:cubicBezTo>
                  <a:cubicBezTo>
                    <a:pt x="321" y="987"/>
                    <a:pt x="335" y="1015"/>
                    <a:pt x="349" y="1029"/>
                  </a:cubicBezTo>
                  <a:lnTo>
                    <a:pt x="391" y="1029"/>
                  </a:lnTo>
                  <a:cubicBezTo>
                    <a:pt x="391" y="1029"/>
                    <a:pt x="405" y="1015"/>
                    <a:pt x="419" y="1015"/>
                  </a:cubicBezTo>
                  <a:cubicBezTo>
                    <a:pt x="628" y="499"/>
                    <a:pt x="112" y="39"/>
                    <a:pt x="98" y="11"/>
                  </a:cubicBezTo>
                  <a:cubicBezTo>
                    <a:pt x="77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54"/>
            <p:cNvSpPr/>
            <p:nvPr/>
          </p:nvSpPr>
          <p:spPr>
            <a:xfrm>
              <a:off x="1690675" y="3858825"/>
              <a:ext cx="398950" cy="396525"/>
            </a:xfrm>
            <a:custGeom>
              <a:avLst/>
              <a:gdLst/>
              <a:ahLst/>
              <a:cxnLst/>
              <a:rect l="l" t="t" r="r" b="b"/>
              <a:pathLst>
                <a:path w="15958" h="15861" extrusionOk="0">
                  <a:moveTo>
                    <a:pt x="8091" y="14"/>
                  </a:moveTo>
                  <a:cubicBezTo>
                    <a:pt x="8049" y="14"/>
                    <a:pt x="8035" y="28"/>
                    <a:pt x="8021" y="42"/>
                  </a:cubicBezTo>
                  <a:lnTo>
                    <a:pt x="7351" y="809"/>
                  </a:lnTo>
                  <a:cubicBezTo>
                    <a:pt x="7254" y="935"/>
                    <a:pt x="7072" y="949"/>
                    <a:pt x="6933" y="865"/>
                  </a:cubicBezTo>
                  <a:lnTo>
                    <a:pt x="6180" y="321"/>
                  </a:lnTo>
                  <a:cubicBezTo>
                    <a:pt x="6152" y="293"/>
                    <a:pt x="6096" y="293"/>
                    <a:pt x="6040" y="293"/>
                  </a:cubicBezTo>
                  <a:cubicBezTo>
                    <a:pt x="6012" y="293"/>
                    <a:pt x="5970" y="307"/>
                    <a:pt x="5942" y="321"/>
                  </a:cubicBezTo>
                  <a:cubicBezTo>
                    <a:pt x="5119" y="1019"/>
                    <a:pt x="4673" y="2344"/>
                    <a:pt x="4854" y="3794"/>
                  </a:cubicBezTo>
                  <a:cubicBezTo>
                    <a:pt x="4924" y="4325"/>
                    <a:pt x="5092" y="4827"/>
                    <a:pt x="5301" y="5259"/>
                  </a:cubicBezTo>
                  <a:cubicBezTo>
                    <a:pt x="4896" y="5050"/>
                    <a:pt x="4422" y="4869"/>
                    <a:pt x="3920" y="4785"/>
                  </a:cubicBezTo>
                  <a:cubicBezTo>
                    <a:pt x="2469" y="4520"/>
                    <a:pt x="1130" y="4896"/>
                    <a:pt x="391" y="5678"/>
                  </a:cubicBezTo>
                  <a:cubicBezTo>
                    <a:pt x="377" y="5691"/>
                    <a:pt x="363" y="5719"/>
                    <a:pt x="363" y="5747"/>
                  </a:cubicBezTo>
                  <a:cubicBezTo>
                    <a:pt x="363" y="5789"/>
                    <a:pt x="363" y="5803"/>
                    <a:pt x="377" y="5831"/>
                  </a:cubicBezTo>
                  <a:lnTo>
                    <a:pt x="907" y="6710"/>
                  </a:lnTo>
                  <a:cubicBezTo>
                    <a:pt x="991" y="6849"/>
                    <a:pt x="949" y="7017"/>
                    <a:pt x="809" y="7128"/>
                  </a:cubicBezTo>
                  <a:lnTo>
                    <a:pt x="70" y="7658"/>
                  </a:lnTo>
                  <a:cubicBezTo>
                    <a:pt x="28" y="7700"/>
                    <a:pt x="0" y="7728"/>
                    <a:pt x="0" y="7784"/>
                  </a:cubicBezTo>
                  <a:cubicBezTo>
                    <a:pt x="0" y="7826"/>
                    <a:pt x="0" y="7854"/>
                    <a:pt x="14" y="7895"/>
                  </a:cubicBezTo>
                  <a:cubicBezTo>
                    <a:pt x="419" y="8886"/>
                    <a:pt x="1549" y="9723"/>
                    <a:pt x="2971" y="9988"/>
                  </a:cubicBezTo>
                  <a:cubicBezTo>
                    <a:pt x="3501" y="10085"/>
                    <a:pt x="4018" y="10085"/>
                    <a:pt x="4492" y="10016"/>
                  </a:cubicBezTo>
                  <a:cubicBezTo>
                    <a:pt x="4157" y="10336"/>
                    <a:pt x="3864" y="10741"/>
                    <a:pt x="3627" y="11187"/>
                  </a:cubicBezTo>
                  <a:cubicBezTo>
                    <a:pt x="2930" y="12484"/>
                    <a:pt x="2860" y="13879"/>
                    <a:pt x="3376" y="14814"/>
                  </a:cubicBezTo>
                  <a:lnTo>
                    <a:pt x="3432" y="14870"/>
                  </a:lnTo>
                  <a:cubicBezTo>
                    <a:pt x="3460" y="14884"/>
                    <a:pt x="3487" y="14884"/>
                    <a:pt x="3515" y="14884"/>
                  </a:cubicBezTo>
                  <a:lnTo>
                    <a:pt x="4506" y="14660"/>
                  </a:lnTo>
                  <a:cubicBezTo>
                    <a:pt x="4673" y="14619"/>
                    <a:pt x="4827" y="14716"/>
                    <a:pt x="4882" y="14870"/>
                  </a:cubicBezTo>
                  <a:lnTo>
                    <a:pt x="5175" y="15734"/>
                  </a:lnTo>
                  <a:cubicBezTo>
                    <a:pt x="5189" y="15790"/>
                    <a:pt x="5231" y="15832"/>
                    <a:pt x="5259" y="15846"/>
                  </a:cubicBezTo>
                  <a:cubicBezTo>
                    <a:pt x="5301" y="15860"/>
                    <a:pt x="5329" y="15860"/>
                    <a:pt x="5371" y="15860"/>
                  </a:cubicBezTo>
                  <a:cubicBezTo>
                    <a:pt x="6431" y="15790"/>
                    <a:pt x="7574" y="14967"/>
                    <a:pt x="8272" y="13684"/>
                  </a:cubicBezTo>
                  <a:cubicBezTo>
                    <a:pt x="8537" y="13210"/>
                    <a:pt x="8690" y="12722"/>
                    <a:pt x="8788" y="12247"/>
                  </a:cubicBezTo>
                  <a:cubicBezTo>
                    <a:pt x="8997" y="12666"/>
                    <a:pt x="9276" y="13070"/>
                    <a:pt x="9625" y="13433"/>
                  </a:cubicBezTo>
                  <a:cubicBezTo>
                    <a:pt x="10629" y="14507"/>
                    <a:pt x="11940" y="15009"/>
                    <a:pt x="13000" y="14786"/>
                  </a:cubicBezTo>
                  <a:cubicBezTo>
                    <a:pt x="13014" y="14786"/>
                    <a:pt x="13056" y="14758"/>
                    <a:pt x="13070" y="14744"/>
                  </a:cubicBezTo>
                  <a:cubicBezTo>
                    <a:pt x="13084" y="14730"/>
                    <a:pt x="13112" y="14688"/>
                    <a:pt x="13112" y="14660"/>
                  </a:cubicBezTo>
                  <a:lnTo>
                    <a:pt x="13196" y="13642"/>
                  </a:lnTo>
                  <a:cubicBezTo>
                    <a:pt x="13210" y="13489"/>
                    <a:pt x="13349" y="13363"/>
                    <a:pt x="13503" y="13363"/>
                  </a:cubicBezTo>
                  <a:lnTo>
                    <a:pt x="14437" y="13363"/>
                  </a:lnTo>
                  <a:cubicBezTo>
                    <a:pt x="14479" y="13363"/>
                    <a:pt x="14521" y="13349"/>
                    <a:pt x="14577" y="13321"/>
                  </a:cubicBezTo>
                  <a:lnTo>
                    <a:pt x="14577" y="13321"/>
                  </a:lnTo>
                  <a:cubicBezTo>
                    <a:pt x="14591" y="13293"/>
                    <a:pt x="14618" y="13266"/>
                    <a:pt x="14618" y="13224"/>
                  </a:cubicBezTo>
                  <a:cubicBezTo>
                    <a:pt x="14883" y="12178"/>
                    <a:pt x="14465" y="10839"/>
                    <a:pt x="13461" y="9792"/>
                  </a:cubicBezTo>
                  <a:cubicBezTo>
                    <a:pt x="13098" y="9416"/>
                    <a:pt x="12666" y="9095"/>
                    <a:pt x="12247" y="8872"/>
                  </a:cubicBezTo>
                  <a:cubicBezTo>
                    <a:pt x="12707" y="8802"/>
                    <a:pt x="13182" y="8663"/>
                    <a:pt x="13628" y="8453"/>
                  </a:cubicBezTo>
                  <a:cubicBezTo>
                    <a:pt x="14953" y="7826"/>
                    <a:pt x="15832" y="6724"/>
                    <a:pt x="15958" y="5664"/>
                  </a:cubicBezTo>
                  <a:cubicBezTo>
                    <a:pt x="15958" y="5650"/>
                    <a:pt x="15958" y="5608"/>
                    <a:pt x="15930" y="5594"/>
                  </a:cubicBezTo>
                  <a:cubicBezTo>
                    <a:pt x="15916" y="5552"/>
                    <a:pt x="15902" y="5538"/>
                    <a:pt x="15860" y="5538"/>
                  </a:cubicBezTo>
                  <a:lnTo>
                    <a:pt x="14939" y="5134"/>
                  </a:lnTo>
                  <a:cubicBezTo>
                    <a:pt x="14786" y="5064"/>
                    <a:pt x="14716" y="4910"/>
                    <a:pt x="14758" y="4757"/>
                  </a:cubicBezTo>
                  <a:lnTo>
                    <a:pt x="15037" y="3878"/>
                  </a:lnTo>
                  <a:cubicBezTo>
                    <a:pt x="15065" y="3836"/>
                    <a:pt x="15065" y="3781"/>
                    <a:pt x="15023" y="3739"/>
                  </a:cubicBezTo>
                  <a:cubicBezTo>
                    <a:pt x="15009" y="3711"/>
                    <a:pt x="14995" y="3697"/>
                    <a:pt x="14953" y="3655"/>
                  </a:cubicBezTo>
                  <a:cubicBezTo>
                    <a:pt x="14047" y="3097"/>
                    <a:pt x="12638" y="3069"/>
                    <a:pt x="11327" y="3711"/>
                  </a:cubicBezTo>
                  <a:cubicBezTo>
                    <a:pt x="10838" y="3934"/>
                    <a:pt x="10420" y="4227"/>
                    <a:pt x="10071" y="4562"/>
                  </a:cubicBezTo>
                  <a:cubicBezTo>
                    <a:pt x="10141" y="4115"/>
                    <a:pt x="10155" y="3627"/>
                    <a:pt x="10085" y="3111"/>
                  </a:cubicBezTo>
                  <a:cubicBezTo>
                    <a:pt x="9904" y="1674"/>
                    <a:pt x="9137" y="489"/>
                    <a:pt x="8160" y="42"/>
                  </a:cubicBezTo>
                  <a:cubicBezTo>
                    <a:pt x="8146" y="14"/>
                    <a:pt x="8104" y="0"/>
                    <a:pt x="8091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54"/>
            <p:cNvSpPr/>
            <p:nvPr/>
          </p:nvSpPr>
          <p:spPr>
            <a:xfrm>
              <a:off x="1850025" y="4018875"/>
              <a:ext cx="94175" cy="93850"/>
            </a:xfrm>
            <a:custGeom>
              <a:avLst/>
              <a:gdLst/>
              <a:ahLst/>
              <a:cxnLst/>
              <a:rect l="l" t="t" r="r" b="b"/>
              <a:pathLst>
                <a:path w="3767" h="3754" extrusionOk="0">
                  <a:moveTo>
                    <a:pt x="2707" y="1"/>
                  </a:moveTo>
                  <a:lnTo>
                    <a:pt x="2707" y="1"/>
                  </a:lnTo>
                  <a:cubicBezTo>
                    <a:pt x="2372" y="280"/>
                    <a:pt x="1982" y="475"/>
                    <a:pt x="1549" y="531"/>
                  </a:cubicBezTo>
                  <a:cubicBezTo>
                    <a:pt x="1460" y="544"/>
                    <a:pt x="1370" y="550"/>
                    <a:pt x="1280" y="550"/>
                  </a:cubicBezTo>
                  <a:cubicBezTo>
                    <a:pt x="976" y="550"/>
                    <a:pt x="671" y="479"/>
                    <a:pt x="391" y="350"/>
                  </a:cubicBezTo>
                  <a:lnTo>
                    <a:pt x="391" y="350"/>
                  </a:lnTo>
                  <a:cubicBezTo>
                    <a:pt x="545" y="754"/>
                    <a:pt x="601" y="1200"/>
                    <a:pt x="531" y="1605"/>
                  </a:cubicBezTo>
                  <a:cubicBezTo>
                    <a:pt x="461" y="2009"/>
                    <a:pt x="266" y="2358"/>
                    <a:pt x="1" y="2679"/>
                  </a:cubicBezTo>
                  <a:cubicBezTo>
                    <a:pt x="62" y="2675"/>
                    <a:pt x="123" y="2673"/>
                    <a:pt x="183" y="2673"/>
                  </a:cubicBezTo>
                  <a:cubicBezTo>
                    <a:pt x="561" y="2673"/>
                    <a:pt x="917" y="2752"/>
                    <a:pt x="1242" y="2944"/>
                  </a:cubicBezTo>
                  <a:cubicBezTo>
                    <a:pt x="1605" y="3125"/>
                    <a:pt x="1884" y="3404"/>
                    <a:pt x="2093" y="3753"/>
                  </a:cubicBezTo>
                  <a:cubicBezTo>
                    <a:pt x="2205" y="3321"/>
                    <a:pt x="2414" y="2958"/>
                    <a:pt x="2721" y="2665"/>
                  </a:cubicBezTo>
                  <a:cubicBezTo>
                    <a:pt x="3028" y="2386"/>
                    <a:pt x="3376" y="2191"/>
                    <a:pt x="3767" y="2107"/>
                  </a:cubicBezTo>
                  <a:cubicBezTo>
                    <a:pt x="3404" y="1870"/>
                    <a:pt x="3125" y="1563"/>
                    <a:pt x="2930" y="1173"/>
                  </a:cubicBezTo>
                  <a:cubicBezTo>
                    <a:pt x="2763" y="810"/>
                    <a:pt x="2693" y="405"/>
                    <a:pt x="27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54"/>
            <p:cNvSpPr/>
            <p:nvPr/>
          </p:nvSpPr>
          <p:spPr>
            <a:xfrm>
              <a:off x="1836075" y="4026175"/>
              <a:ext cx="36650" cy="21125"/>
            </a:xfrm>
            <a:custGeom>
              <a:avLst/>
              <a:gdLst/>
              <a:ahLst/>
              <a:cxnLst/>
              <a:rect l="l" t="t" r="r" b="b"/>
              <a:pathLst>
                <a:path w="1466" h="845" extrusionOk="0">
                  <a:moveTo>
                    <a:pt x="113" y="0"/>
                  </a:moveTo>
                  <a:cubicBezTo>
                    <a:pt x="90" y="0"/>
                    <a:pt x="66" y="1"/>
                    <a:pt x="43" y="2"/>
                  </a:cubicBezTo>
                  <a:cubicBezTo>
                    <a:pt x="15" y="2"/>
                    <a:pt x="1" y="30"/>
                    <a:pt x="1" y="44"/>
                  </a:cubicBezTo>
                  <a:cubicBezTo>
                    <a:pt x="1" y="72"/>
                    <a:pt x="43" y="85"/>
                    <a:pt x="57" y="85"/>
                  </a:cubicBezTo>
                  <a:cubicBezTo>
                    <a:pt x="80" y="84"/>
                    <a:pt x="104" y="84"/>
                    <a:pt x="127" y="84"/>
                  </a:cubicBezTo>
                  <a:cubicBezTo>
                    <a:pt x="972" y="84"/>
                    <a:pt x="1382" y="811"/>
                    <a:pt x="1382" y="811"/>
                  </a:cubicBezTo>
                  <a:cubicBezTo>
                    <a:pt x="1382" y="831"/>
                    <a:pt x="1404" y="844"/>
                    <a:pt x="1422" y="844"/>
                  </a:cubicBezTo>
                  <a:cubicBezTo>
                    <a:pt x="1428" y="844"/>
                    <a:pt x="1434" y="842"/>
                    <a:pt x="1438" y="839"/>
                  </a:cubicBezTo>
                  <a:cubicBezTo>
                    <a:pt x="1438" y="811"/>
                    <a:pt x="1452" y="811"/>
                    <a:pt x="1452" y="797"/>
                  </a:cubicBezTo>
                  <a:cubicBezTo>
                    <a:pt x="1465" y="797"/>
                    <a:pt x="1452" y="783"/>
                    <a:pt x="1452" y="769"/>
                  </a:cubicBezTo>
                  <a:cubicBezTo>
                    <a:pt x="1452" y="769"/>
                    <a:pt x="1001" y="0"/>
                    <a:pt x="1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54"/>
            <p:cNvSpPr/>
            <p:nvPr/>
          </p:nvSpPr>
          <p:spPr>
            <a:xfrm>
              <a:off x="1832250" y="40216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54"/>
            <p:cNvSpPr/>
            <p:nvPr/>
          </p:nvSpPr>
          <p:spPr>
            <a:xfrm>
              <a:off x="1865375" y="3996775"/>
              <a:ext cx="27225" cy="40625"/>
            </a:xfrm>
            <a:custGeom>
              <a:avLst/>
              <a:gdLst/>
              <a:ahLst/>
              <a:cxnLst/>
              <a:rect l="l" t="t" r="r" b="b"/>
              <a:pathLst>
                <a:path w="1089" h="1625" extrusionOk="0">
                  <a:moveTo>
                    <a:pt x="58" y="0"/>
                  </a:moveTo>
                  <a:cubicBezTo>
                    <a:pt x="47" y="0"/>
                    <a:pt x="34" y="10"/>
                    <a:pt x="15" y="20"/>
                  </a:cubicBezTo>
                  <a:cubicBezTo>
                    <a:pt x="1" y="34"/>
                    <a:pt x="15" y="62"/>
                    <a:pt x="42" y="76"/>
                  </a:cubicBezTo>
                  <a:cubicBezTo>
                    <a:pt x="1019" y="564"/>
                    <a:pt x="824" y="1540"/>
                    <a:pt x="824" y="1568"/>
                  </a:cubicBezTo>
                  <a:cubicBezTo>
                    <a:pt x="824" y="1596"/>
                    <a:pt x="837" y="1624"/>
                    <a:pt x="851" y="1624"/>
                  </a:cubicBezTo>
                  <a:cubicBezTo>
                    <a:pt x="879" y="1624"/>
                    <a:pt x="907" y="1610"/>
                    <a:pt x="907" y="1596"/>
                  </a:cubicBezTo>
                  <a:cubicBezTo>
                    <a:pt x="907" y="1540"/>
                    <a:pt x="1089" y="508"/>
                    <a:pt x="70" y="6"/>
                  </a:cubicBezTo>
                  <a:cubicBezTo>
                    <a:pt x="66" y="2"/>
                    <a:pt x="62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54"/>
            <p:cNvSpPr/>
            <p:nvPr/>
          </p:nvSpPr>
          <p:spPr>
            <a:xfrm>
              <a:off x="1861200" y="39920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54"/>
            <p:cNvSpPr/>
            <p:nvPr/>
          </p:nvSpPr>
          <p:spPr>
            <a:xfrm>
              <a:off x="1856650" y="4014000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54"/>
            <p:cNvSpPr/>
            <p:nvPr/>
          </p:nvSpPr>
          <p:spPr>
            <a:xfrm>
              <a:off x="1861550" y="4018175"/>
              <a:ext cx="18150" cy="20950"/>
            </a:xfrm>
            <a:custGeom>
              <a:avLst/>
              <a:gdLst/>
              <a:ahLst/>
              <a:cxnLst/>
              <a:rect l="l" t="t" r="r" b="b"/>
              <a:pathLst>
                <a:path w="726" h="838" extrusionOk="0">
                  <a:moveTo>
                    <a:pt x="56" y="1"/>
                  </a:moveTo>
                  <a:cubicBezTo>
                    <a:pt x="14" y="1"/>
                    <a:pt x="0" y="15"/>
                    <a:pt x="0" y="43"/>
                  </a:cubicBezTo>
                  <a:cubicBezTo>
                    <a:pt x="0" y="71"/>
                    <a:pt x="14" y="85"/>
                    <a:pt x="28" y="85"/>
                  </a:cubicBezTo>
                  <a:cubicBezTo>
                    <a:pt x="502" y="154"/>
                    <a:pt x="642" y="810"/>
                    <a:pt x="642" y="810"/>
                  </a:cubicBezTo>
                  <a:cubicBezTo>
                    <a:pt x="642" y="824"/>
                    <a:pt x="684" y="838"/>
                    <a:pt x="698" y="838"/>
                  </a:cubicBezTo>
                  <a:cubicBezTo>
                    <a:pt x="712" y="838"/>
                    <a:pt x="725" y="824"/>
                    <a:pt x="725" y="810"/>
                  </a:cubicBezTo>
                  <a:cubicBezTo>
                    <a:pt x="725" y="768"/>
                    <a:pt x="586" y="7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54"/>
            <p:cNvSpPr/>
            <p:nvPr/>
          </p:nvSpPr>
          <p:spPr>
            <a:xfrm>
              <a:off x="1897450" y="3996275"/>
              <a:ext cx="12925" cy="40775"/>
            </a:xfrm>
            <a:custGeom>
              <a:avLst/>
              <a:gdLst/>
              <a:ahLst/>
              <a:cxnLst/>
              <a:rect l="l" t="t" r="r" b="b"/>
              <a:pathLst>
                <a:path w="517" h="1631" extrusionOk="0">
                  <a:moveTo>
                    <a:pt x="145" y="0"/>
                  </a:moveTo>
                  <a:cubicBezTo>
                    <a:pt x="138" y="0"/>
                    <a:pt x="131" y="3"/>
                    <a:pt x="126" y="12"/>
                  </a:cubicBezTo>
                  <a:cubicBezTo>
                    <a:pt x="112" y="12"/>
                    <a:pt x="98" y="40"/>
                    <a:pt x="112" y="54"/>
                  </a:cubicBezTo>
                  <a:cubicBezTo>
                    <a:pt x="517" y="863"/>
                    <a:pt x="1" y="1574"/>
                    <a:pt x="1" y="1574"/>
                  </a:cubicBezTo>
                  <a:cubicBezTo>
                    <a:pt x="1" y="1588"/>
                    <a:pt x="1" y="1616"/>
                    <a:pt x="29" y="1630"/>
                  </a:cubicBezTo>
                  <a:cubicBezTo>
                    <a:pt x="43" y="1630"/>
                    <a:pt x="57" y="1630"/>
                    <a:pt x="85" y="1616"/>
                  </a:cubicBezTo>
                  <a:cubicBezTo>
                    <a:pt x="85" y="1616"/>
                    <a:pt x="252" y="1351"/>
                    <a:pt x="322" y="989"/>
                  </a:cubicBezTo>
                  <a:cubicBezTo>
                    <a:pt x="377" y="710"/>
                    <a:pt x="364" y="361"/>
                    <a:pt x="182" y="26"/>
                  </a:cubicBezTo>
                  <a:cubicBezTo>
                    <a:pt x="182" y="16"/>
                    <a:pt x="162" y="0"/>
                    <a:pt x="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54"/>
            <p:cNvSpPr/>
            <p:nvPr/>
          </p:nvSpPr>
          <p:spPr>
            <a:xfrm>
              <a:off x="1896075" y="39920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54"/>
            <p:cNvSpPr/>
            <p:nvPr/>
          </p:nvSpPr>
          <p:spPr>
            <a:xfrm>
              <a:off x="1912450" y="4010525"/>
              <a:ext cx="28975" cy="36625"/>
            </a:xfrm>
            <a:custGeom>
              <a:avLst/>
              <a:gdLst/>
              <a:ahLst/>
              <a:cxnLst/>
              <a:rect l="l" t="t" r="r" b="b"/>
              <a:pathLst>
                <a:path w="1159" h="1465" extrusionOk="0">
                  <a:moveTo>
                    <a:pt x="1117" y="0"/>
                  </a:moveTo>
                  <a:cubicBezTo>
                    <a:pt x="1089" y="0"/>
                    <a:pt x="1061" y="14"/>
                    <a:pt x="1061" y="28"/>
                  </a:cubicBezTo>
                  <a:cubicBezTo>
                    <a:pt x="1033" y="1116"/>
                    <a:pt x="70" y="1353"/>
                    <a:pt x="42" y="1367"/>
                  </a:cubicBezTo>
                  <a:cubicBezTo>
                    <a:pt x="15" y="1367"/>
                    <a:pt x="1" y="1409"/>
                    <a:pt x="1" y="1423"/>
                  </a:cubicBezTo>
                  <a:cubicBezTo>
                    <a:pt x="1" y="1465"/>
                    <a:pt x="42" y="1465"/>
                    <a:pt x="56" y="1465"/>
                  </a:cubicBezTo>
                  <a:cubicBezTo>
                    <a:pt x="56" y="1437"/>
                    <a:pt x="949" y="1228"/>
                    <a:pt x="1117" y="293"/>
                  </a:cubicBezTo>
                  <a:cubicBezTo>
                    <a:pt x="1130" y="209"/>
                    <a:pt x="1158" y="112"/>
                    <a:pt x="1158" y="42"/>
                  </a:cubicBezTo>
                  <a:cubicBezTo>
                    <a:pt x="1158" y="14"/>
                    <a:pt x="1130" y="0"/>
                    <a:pt x="11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54"/>
            <p:cNvSpPr/>
            <p:nvPr/>
          </p:nvSpPr>
          <p:spPr>
            <a:xfrm>
              <a:off x="1934075" y="40056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50"/>
                    <a:pt x="112" y="447"/>
                    <a:pt x="238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54"/>
            <p:cNvSpPr/>
            <p:nvPr/>
          </p:nvSpPr>
          <p:spPr>
            <a:xfrm>
              <a:off x="1913500" y="40108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54"/>
            <p:cNvSpPr/>
            <p:nvPr/>
          </p:nvSpPr>
          <p:spPr>
            <a:xfrm>
              <a:off x="1907575" y="4015750"/>
              <a:ext cx="14675" cy="24650"/>
            </a:xfrm>
            <a:custGeom>
              <a:avLst/>
              <a:gdLst/>
              <a:ahLst/>
              <a:cxnLst/>
              <a:rect l="l" t="t" r="r" b="b"/>
              <a:pathLst>
                <a:path w="587" h="986" extrusionOk="0">
                  <a:moveTo>
                    <a:pt x="461" y="0"/>
                  </a:moveTo>
                  <a:cubicBezTo>
                    <a:pt x="419" y="0"/>
                    <a:pt x="419" y="28"/>
                    <a:pt x="419" y="42"/>
                  </a:cubicBezTo>
                  <a:cubicBezTo>
                    <a:pt x="586" y="502"/>
                    <a:pt x="42" y="907"/>
                    <a:pt x="42" y="907"/>
                  </a:cubicBezTo>
                  <a:cubicBezTo>
                    <a:pt x="0" y="907"/>
                    <a:pt x="0" y="935"/>
                    <a:pt x="28" y="949"/>
                  </a:cubicBezTo>
                  <a:cubicBezTo>
                    <a:pt x="28" y="975"/>
                    <a:pt x="39" y="985"/>
                    <a:pt x="51" y="985"/>
                  </a:cubicBezTo>
                  <a:cubicBezTo>
                    <a:pt x="58" y="985"/>
                    <a:pt x="65" y="982"/>
                    <a:pt x="70" y="977"/>
                  </a:cubicBezTo>
                  <a:cubicBezTo>
                    <a:pt x="98" y="949"/>
                    <a:pt x="447" y="698"/>
                    <a:pt x="516" y="321"/>
                  </a:cubicBezTo>
                  <a:cubicBezTo>
                    <a:pt x="530" y="237"/>
                    <a:pt x="530" y="140"/>
                    <a:pt x="503" y="28"/>
                  </a:cubicBezTo>
                  <a:cubicBezTo>
                    <a:pt x="503" y="0"/>
                    <a:pt x="475" y="0"/>
                    <a:pt x="4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54"/>
            <p:cNvSpPr/>
            <p:nvPr/>
          </p:nvSpPr>
          <p:spPr>
            <a:xfrm>
              <a:off x="1918025" y="4040600"/>
              <a:ext cx="39100" cy="16725"/>
            </a:xfrm>
            <a:custGeom>
              <a:avLst/>
              <a:gdLst/>
              <a:ahLst/>
              <a:cxnLst/>
              <a:rect l="l" t="t" r="r" b="b"/>
              <a:pathLst>
                <a:path w="1564" h="669" extrusionOk="0">
                  <a:moveTo>
                    <a:pt x="1499" y="0"/>
                  </a:moveTo>
                  <a:cubicBezTo>
                    <a:pt x="1490" y="0"/>
                    <a:pt x="1479" y="4"/>
                    <a:pt x="1465" y="11"/>
                  </a:cubicBezTo>
                  <a:cubicBezTo>
                    <a:pt x="1087" y="509"/>
                    <a:pt x="530" y="580"/>
                    <a:pt x="243" y="580"/>
                  </a:cubicBezTo>
                  <a:cubicBezTo>
                    <a:pt x="128" y="580"/>
                    <a:pt x="57" y="569"/>
                    <a:pt x="57" y="569"/>
                  </a:cubicBezTo>
                  <a:cubicBezTo>
                    <a:pt x="43" y="569"/>
                    <a:pt x="1" y="583"/>
                    <a:pt x="1" y="610"/>
                  </a:cubicBezTo>
                  <a:cubicBezTo>
                    <a:pt x="1" y="624"/>
                    <a:pt x="29" y="652"/>
                    <a:pt x="43" y="652"/>
                  </a:cubicBezTo>
                  <a:cubicBezTo>
                    <a:pt x="43" y="652"/>
                    <a:pt x="132" y="669"/>
                    <a:pt x="273" y="669"/>
                  </a:cubicBezTo>
                  <a:cubicBezTo>
                    <a:pt x="583" y="669"/>
                    <a:pt x="1142" y="589"/>
                    <a:pt x="1535" y="80"/>
                  </a:cubicBezTo>
                  <a:lnTo>
                    <a:pt x="1535" y="66"/>
                  </a:lnTo>
                  <a:cubicBezTo>
                    <a:pt x="1563" y="52"/>
                    <a:pt x="1535" y="25"/>
                    <a:pt x="1521" y="11"/>
                  </a:cubicBezTo>
                  <a:cubicBezTo>
                    <a:pt x="1514" y="4"/>
                    <a:pt x="1507" y="0"/>
                    <a:pt x="14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54"/>
            <p:cNvSpPr/>
            <p:nvPr/>
          </p:nvSpPr>
          <p:spPr>
            <a:xfrm>
              <a:off x="1949425" y="40370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23" y="447"/>
                  </a:cubicBezTo>
                  <a:cubicBezTo>
                    <a:pt x="349" y="447"/>
                    <a:pt x="460" y="349"/>
                    <a:pt x="460" y="223"/>
                  </a:cubicBezTo>
                  <a:cubicBezTo>
                    <a:pt x="460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54"/>
            <p:cNvSpPr/>
            <p:nvPr/>
          </p:nvSpPr>
          <p:spPr>
            <a:xfrm>
              <a:off x="1836075" y="40516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0"/>
                    <a:pt x="224" y="460"/>
                  </a:cubicBezTo>
                  <a:cubicBezTo>
                    <a:pt x="350" y="460"/>
                    <a:pt x="461" y="349"/>
                    <a:pt x="461" y="237"/>
                  </a:cubicBezTo>
                  <a:cubicBezTo>
                    <a:pt x="461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54"/>
            <p:cNvSpPr/>
            <p:nvPr/>
          </p:nvSpPr>
          <p:spPr>
            <a:xfrm>
              <a:off x="1840275" y="4052350"/>
              <a:ext cx="27225" cy="6225"/>
            </a:xfrm>
            <a:custGeom>
              <a:avLst/>
              <a:gdLst/>
              <a:ahLst/>
              <a:cxnLst/>
              <a:rect l="l" t="t" r="r" b="b"/>
              <a:pathLst>
                <a:path w="1089" h="249" extrusionOk="0">
                  <a:moveTo>
                    <a:pt x="477" y="0"/>
                  </a:moveTo>
                  <a:cubicBezTo>
                    <a:pt x="320" y="0"/>
                    <a:pt x="155" y="42"/>
                    <a:pt x="14" y="168"/>
                  </a:cubicBezTo>
                  <a:cubicBezTo>
                    <a:pt x="0" y="182"/>
                    <a:pt x="0" y="224"/>
                    <a:pt x="14" y="238"/>
                  </a:cubicBezTo>
                  <a:cubicBezTo>
                    <a:pt x="21" y="245"/>
                    <a:pt x="35" y="249"/>
                    <a:pt x="49" y="249"/>
                  </a:cubicBezTo>
                  <a:cubicBezTo>
                    <a:pt x="63" y="249"/>
                    <a:pt x="77" y="245"/>
                    <a:pt x="84" y="238"/>
                  </a:cubicBezTo>
                  <a:cubicBezTo>
                    <a:pt x="204" y="123"/>
                    <a:pt x="351" y="86"/>
                    <a:pt x="493" y="86"/>
                  </a:cubicBezTo>
                  <a:cubicBezTo>
                    <a:pt x="766" y="86"/>
                    <a:pt x="1019" y="224"/>
                    <a:pt x="1019" y="224"/>
                  </a:cubicBezTo>
                  <a:cubicBezTo>
                    <a:pt x="1060" y="224"/>
                    <a:pt x="1074" y="224"/>
                    <a:pt x="1088" y="182"/>
                  </a:cubicBezTo>
                  <a:cubicBezTo>
                    <a:pt x="1088" y="168"/>
                    <a:pt x="1088" y="154"/>
                    <a:pt x="1060" y="154"/>
                  </a:cubicBezTo>
                  <a:cubicBezTo>
                    <a:pt x="1033" y="145"/>
                    <a:pt x="769" y="0"/>
                    <a:pt x="4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54"/>
            <p:cNvSpPr/>
            <p:nvPr/>
          </p:nvSpPr>
          <p:spPr>
            <a:xfrm>
              <a:off x="1827025" y="4070575"/>
              <a:ext cx="41175" cy="10375"/>
            </a:xfrm>
            <a:custGeom>
              <a:avLst/>
              <a:gdLst/>
              <a:ahLst/>
              <a:cxnLst/>
              <a:rect l="l" t="t" r="r" b="b"/>
              <a:pathLst>
                <a:path w="1647" h="415" extrusionOk="0">
                  <a:moveTo>
                    <a:pt x="1603" y="1"/>
                  </a:moveTo>
                  <a:cubicBezTo>
                    <a:pt x="1594" y="1"/>
                    <a:pt x="1583" y="4"/>
                    <a:pt x="1576" y="11"/>
                  </a:cubicBezTo>
                  <a:cubicBezTo>
                    <a:pt x="1576" y="11"/>
                    <a:pt x="1180" y="335"/>
                    <a:pt x="627" y="335"/>
                  </a:cubicBezTo>
                  <a:cubicBezTo>
                    <a:pt x="454" y="335"/>
                    <a:pt x="266" y="303"/>
                    <a:pt x="70" y="220"/>
                  </a:cubicBezTo>
                  <a:cubicBezTo>
                    <a:pt x="66" y="217"/>
                    <a:pt x="62" y="215"/>
                    <a:pt x="58" y="215"/>
                  </a:cubicBezTo>
                  <a:cubicBezTo>
                    <a:pt x="48" y="215"/>
                    <a:pt x="35" y="228"/>
                    <a:pt x="14" y="248"/>
                  </a:cubicBezTo>
                  <a:cubicBezTo>
                    <a:pt x="0" y="262"/>
                    <a:pt x="14" y="276"/>
                    <a:pt x="42" y="290"/>
                  </a:cubicBezTo>
                  <a:cubicBezTo>
                    <a:pt x="245" y="380"/>
                    <a:pt x="442" y="414"/>
                    <a:pt x="622" y="414"/>
                  </a:cubicBezTo>
                  <a:cubicBezTo>
                    <a:pt x="1198" y="414"/>
                    <a:pt x="1618" y="67"/>
                    <a:pt x="1618" y="67"/>
                  </a:cubicBezTo>
                  <a:cubicBezTo>
                    <a:pt x="1646" y="67"/>
                    <a:pt x="1646" y="67"/>
                    <a:pt x="1646" y="53"/>
                  </a:cubicBezTo>
                  <a:cubicBezTo>
                    <a:pt x="1646" y="39"/>
                    <a:pt x="1646" y="39"/>
                    <a:pt x="1618" y="11"/>
                  </a:cubicBezTo>
                  <a:cubicBezTo>
                    <a:pt x="1618" y="4"/>
                    <a:pt x="1611" y="1"/>
                    <a:pt x="16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54"/>
            <p:cNvSpPr/>
            <p:nvPr/>
          </p:nvSpPr>
          <p:spPr>
            <a:xfrm>
              <a:off x="1823175" y="40719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54"/>
            <p:cNvSpPr/>
            <p:nvPr/>
          </p:nvSpPr>
          <p:spPr>
            <a:xfrm>
              <a:off x="1844100" y="4084800"/>
              <a:ext cx="34900" cy="31050"/>
            </a:xfrm>
            <a:custGeom>
              <a:avLst/>
              <a:gdLst/>
              <a:ahLst/>
              <a:cxnLst/>
              <a:rect l="l" t="t" r="r" b="b"/>
              <a:pathLst>
                <a:path w="1396" h="1242" extrusionOk="0">
                  <a:moveTo>
                    <a:pt x="1354" y="0"/>
                  </a:moveTo>
                  <a:cubicBezTo>
                    <a:pt x="1340" y="0"/>
                    <a:pt x="1312" y="14"/>
                    <a:pt x="1312" y="42"/>
                  </a:cubicBezTo>
                  <a:cubicBezTo>
                    <a:pt x="1312" y="42"/>
                    <a:pt x="1117" y="1032"/>
                    <a:pt x="29" y="1158"/>
                  </a:cubicBezTo>
                  <a:cubicBezTo>
                    <a:pt x="15" y="1158"/>
                    <a:pt x="1" y="1186"/>
                    <a:pt x="1" y="1200"/>
                  </a:cubicBezTo>
                  <a:cubicBezTo>
                    <a:pt x="1" y="1228"/>
                    <a:pt x="29" y="1242"/>
                    <a:pt x="56" y="1242"/>
                  </a:cubicBezTo>
                  <a:cubicBezTo>
                    <a:pt x="1186" y="1144"/>
                    <a:pt x="1382" y="112"/>
                    <a:pt x="1396" y="56"/>
                  </a:cubicBezTo>
                  <a:cubicBezTo>
                    <a:pt x="1396" y="42"/>
                    <a:pt x="1382" y="0"/>
                    <a:pt x="13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54"/>
            <p:cNvSpPr/>
            <p:nvPr/>
          </p:nvSpPr>
          <p:spPr>
            <a:xfrm>
              <a:off x="1839575" y="41092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49"/>
                    <a:pt x="112" y="461"/>
                    <a:pt x="224" y="461"/>
                  </a:cubicBezTo>
                  <a:cubicBezTo>
                    <a:pt x="349" y="461"/>
                    <a:pt x="461" y="349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54"/>
            <p:cNvSpPr/>
            <p:nvPr/>
          </p:nvSpPr>
          <p:spPr>
            <a:xfrm>
              <a:off x="1843050" y="408757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54"/>
            <p:cNvSpPr/>
            <p:nvPr/>
          </p:nvSpPr>
          <p:spPr>
            <a:xfrm>
              <a:off x="1847950" y="4080300"/>
              <a:ext cx="24075" cy="14700"/>
            </a:xfrm>
            <a:custGeom>
              <a:avLst/>
              <a:gdLst/>
              <a:ahLst/>
              <a:cxnLst/>
              <a:rect l="l" t="t" r="r" b="b"/>
              <a:pathLst>
                <a:path w="963" h="588" extrusionOk="0">
                  <a:moveTo>
                    <a:pt x="926" y="1"/>
                  </a:moveTo>
                  <a:cubicBezTo>
                    <a:pt x="912" y="1"/>
                    <a:pt x="902" y="17"/>
                    <a:pt x="893" y="27"/>
                  </a:cubicBezTo>
                  <a:cubicBezTo>
                    <a:pt x="880" y="39"/>
                    <a:pt x="591" y="502"/>
                    <a:pt x="182" y="502"/>
                  </a:cubicBezTo>
                  <a:cubicBezTo>
                    <a:pt x="141" y="502"/>
                    <a:pt x="99" y="497"/>
                    <a:pt x="56" y="487"/>
                  </a:cubicBezTo>
                  <a:cubicBezTo>
                    <a:pt x="42" y="487"/>
                    <a:pt x="0" y="501"/>
                    <a:pt x="0" y="515"/>
                  </a:cubicBezTo>
                  <a:cubicBezTo>
                    <a:pt x="0" y="529"/>
                    <a:pt x="14" y="571"/>
                    <a:pt x="42" y="571"/>
                  </a:cubicBezTo>
                  <a:cubicBezTo>
                    <a:pt x="91" y="583"/>
                    <a:pt x="138" y="588"/>
                    <a:pt x="185" y="588"/>
                  </a:cubicBezTo>
                  <a:cubicBezTo>
                    <a:pt x="629" y="588"/>
                    <a:pt x="950" y="94"/>
                    <a:pt x="963" y="69"/>
                  </a:cubicBezTo>
                  <a:cubicBezTo>
                    <a:pt x="963" y="41"/>
                    <a:pt x="963" y="27"/>
                    <a:pt x="949" y="13"/>
                  </a:cubicBezTo>
                  <a:cubicBezTo>
                    <a:pt x="940" y="4"/>
                    <a:pt x="933" y="1"/>
                    <a:pt x="9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54"/>
            <p:cNvSpPr/>
            <p:nvPr/>
          </p:nvSpPr>
          <p:spPr>
            <a:xfrm>
              <a:off x="1875850" y="4089675"/>
              <a:ext cx="17100" cy="39700"/>
            </a:xfrm>
            <a:custGeom>
              <a:avLst/>
              <a:gdLst/>
              <a:ahLst/>
              <a:cxnLst/>
              <a:rect l="l" t="t" r="r" b="b"/>
              <a:pathLst>
                <a:path w="684" h="1588" extrusionOk="0">
                  <a:moveTo>
                    <a:pt x="502" y="0"/>
                  </a:moveTo>
                  <a:cubicBezTo>
                    <a:pt x="474" y="0"/>
                    <a:pt x="474" y="42"/>
                    <a:pt x="474" y="56"/>
                  </a:cubicBezTo>
                  <a:cubicBezTo>
                    <a:pt x="474" y="56"/>
                    <a:pt x="684" y="907"/>
                    <a:pt x="14" y="1507"/>
                  </a:cubicBezTo>
                  <a:cubicBezTo>
                    <a:pt x="0" y="1521"/>
                    <a:pt x="0" y="1549"/>
                    <a:pt x="14" y="1577"/>
                  </a:cubicBezTo>
                  <a:cubicBezTo>
                    <a:pt x="28" y="1584"/>
                    <a:pt x="42" y="1587"/>
                    <a:pt x="54" y="1587"/>
                  </a:cubicBezTo>
                  <a:cubicBezTo>
                    <a:pt x="66" y="1587"/>
                    <a:pt x="77" y="1584"/>
                    <a:pt x="84" y="1577"/>
                  </a:cubicBezTo>
                  <a:cubicBezTo>
                    <a:pt x="391" y="1298"/>
                    <a:pt x="502" y="977"/>
                    <a:pt x="558" y="698"/>
                  </a:cubicBezTo>
                  <a:cubicBezTo>
                    <a:pt x="614" y="335"/>
                    <a:pt x="544" y="42"/>
                    <a:pt x="558" y="42"/>
                  </a:cubicBezTo>
                  <a:cubicBezTo>
                    <a:pt x="558" y="0"/>
                    <a:pt x="516" y="0"/>
                    <a:pt x="5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54"/>
            <p:cNvSpPr/>
            <p:nvPr/>
          </p:nvSpPr>
          <p:spPr>
            <a:xfrm>
              <a:off x="1872000" y="41217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54"/>
            <p:cNvSpPr/>
            <p:nvPr/>
          </p:nvSpPr>
          <p:spPr>
            <a:xfrm>
              <a:off x="1904425" y="4086175"/>
              <a:ext cx="21650" cy="43625"/>
            </a:xfrm>
            <a:custGeom>
              <a:avLst/>
              <a:gdLst/>
              <a:ahLst/>
              <a:cxnLst/>
              <a:rect l="l" t="t" r="r" b="b"/>
              <a:pathLst>
                <a:path w="866" h="1745" extrusionOk="0">
                  <a:moveTo>
                    <a:pt x="57" y="1"/>
                  </a:moveTo>
                  <a:cubicBezTo>
                    <a:pt x="43" y="1"/>
                    <a:pt x="29" y="1"/>
                    <a:pt x="1" y="15"/>
                  </a:cubicBezTo>
                  <a:cubicBezTo>
                    <a:pt x="1" y="43"/>
                    <a:pt x="1" y="57"/>
                    <a:pt x="29" y="71"/>
                  </a:cubicBezTo>
                  <a:cubicBezTo>
                    <a:pt x="43" y="71"/>
                    <a:pt x="866" y="670"/>
                    <a:pt x="517" y="1689"/>
                  </a:cubicBezTo>
                  <a:cubicBezTo>
                    <a:pt x="517" y="1717"/>
                    <a:pt x="531" y="1745"/>
                    <a:pt x="545" y="1745"/>
                  </a:cubicBezTo>
                  <a:cubicBezTo>
                    <a:pt x="573" y="1745"/>
                    <a:pt x="601" y="1731"/>
                    <a:pt x="601" y="1717"/>
                  </a:cubicBezTo>
                  <a:cubicBezTo>
                    <a:pt x="642" y="1619"/>
                    <a:pt x="656" y="1535"/>
                    <a:pt x="670" y="1452"/>
                  </a:cubicBezTo>
                  <a:cubicBezTo>
                    <a:pt x="852" y="531"/>
                    <a:pt x="98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54"/>
            <p:cNvSpPr/>
            <p:nvPr/>
          </p:nvSpPr>
          <p:spPr>
            <a:xfrm>
              <a:off x="1912800" y="41228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54"/>
            <p:cNvSpPr/>
            <p:nvPr/>
          </p:nvSpPr>
          <p:spPr>
            <a:xfrm>
              <a:off x="1895025" y="4110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54"/>
            <p:cNvSpPr/>
            <p:nvPr/>
          </p:nvSpPr>
          <p:spPr>
            <a:xfrm>
              <a:off x="1898500" y="4090925"/>
              <a:ext cx="9100" cy="26575"/>
            </a:xfrm>
            <a:custGeom>
              <a:avLst/>
              <a:gdLst/>
              <a:ahLst/>
              <a:cxnLst/>
              <a:rect l="l" t="t" r="r" b="b"/>
              <a:pathLst>
                <a:path w="364" h="1063" extrusionOk="0">
                  <a:moveTo>
                    <a:pt x="57" y="0"/>
                  </a:moveTo>
                  <a:cubicBezTo>
                    <a:pt x="52" y="0"/>
                    <a:pt x="47" y="2"/>
                    <a:pt x="43" y="6"/>
                  </a:cubicBezTo>
                  <a:cubicBezTo>
                    <a:pt x="15" y="6"/>
                    <a:pt x="1" y="34"/>
                    <a:pt x="15" y="62"/>
                  </a:cubicBezTo>
                  <a:cubicBezTo>
                    <a:pt x="15" y="62"/>
                    <a:pt x="363" y="620"/>
                    <a:pt x="70" y="997"/>
                  </a:cubicBezTo>
                  <a:cubicBezTo>
                    <a:pt x="56" y="1011"/>
                    <a:pt x="56" y="1038"/>
                    <a:pt x="70" y="1052"/>
                  </a:cubicBezTo>
                  <a:cubicBezTo>
                    <a:pt x="77" y="1059"/>
                    <a:pt x="88" y="1063"/>
                    <a:pt x="98" y="1063"/>
                  </a:cubicBezTo>
                  <a:cubicBezTo>
                    <a:pt x="109" y="1063"/>
                    <a:pt x="119" y="1059"/>
                    <a:pt x="126" y="1052"/>
                  </a:cubicBezTo>
                  <a:cubicBezTo>
                    <a:pt x="196" y="941"/>
                    <a:pt x="224" y="857"/>
                    <a:pt x="252" y="759"/>
                  </a:cubicBezTo>
                  <a:cubicBezTo>
                    <a:pt x="320" y="390"/>
                    <a:pt x="79" y="20"/>
                    <a:pt x="84" y="20"/>
                  </a:cubicBezTo>
                  <a:lnTo>
                    <a:pt x="84" y="20"/>
                  </a:lnTo>
                  <a:cubicBezTo>
                    <a:pt x="84" y="20"/>
                    <a:pt x="84" y="20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54"/>
            <p:cNvSpPr/>
            <p:nvPr/>
          </p:nvSpPr>
          <p:spPr>
            <a:xfrm>
              <a:off x="1913850" y="4078525"/>
              <a:ext cx="31400" cy="28250"/>
            </a:xfrm>
            <a:custGeom>
              <a:avLst/>
              <a:gdLst/>
              <a:ahLst/>
              <a:cxnLst/>
              <a:rect l="l" t="t" r="r" b="b"/>
              <a:pathLst>
                <a:path w="1256" h="1130" extrusionOk="0">
                  <a:moveTo>
                    <a:pt x="56" y="0"/>
                  </a:moveTo>
                  <a:cubicBezTo>
                    <a:pt x="28" y="0"/>
                    <a:pt x="0" y="14"/>
                    <a:pt x="0" y="28"/>
                  </a:cubicBezTo>
                  <a:cubicBezTo>
                    <a:pt x="0" y="42"/>
                    <a:pt x="14" y="84"/>
                    <a:pt x="28" y="84"/>
                  </a:cubicBezTo>
                  <a:cubicBezTo>
                    <a:pt x="56" y="84"/>
                    <a:pt x="907" y="237"/>
                    <a:pt x="1172" y="1088"/>
                  </a:cubicBezTo>
                  <a:cubicBezTo>
                    <a:pt x="1172" y="1130"/>
                    <a:pt x="1200" y="1130"/>
                    <a:pt x="1214" y="1130"/>
                  </a:cubicBezTo>
                  <a:cubicBezTo>
                    <a:pt x="1242" y="1130"/>
                    <a:pt x="1256" y="1116"/>
                    <a:pt x="1256" y="1088"/>
                  </a:cubicBezTo>
                  <a:lnTo>
                    <a:pt x="1256" y="1074"/>
                  </a:lnTo>
                  <a:cubicBezTo>
                    <a:pt x="963" y="167"/>
                    <a:pt x="70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54"/>
            <p:cNvSpPr/>
            <p:nvPr/>
          </p:nvSpPr>
          <p:spPr>
            <a:xfrm>
              <a:off x="1938250" y="40987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7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50" y="460"/>
                    <a:pt x="447" y="349"/>
                    <a:pt x="447" y="237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54"/>
            <p:cNvSpPr/>
            <p:nvPr/>
          </p:nvSpPr>
          <p:spPr>
            <a:xfrm>
              <a:off x="1937200" y="407362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3" y="1"/>
                    <a:pt x="1" y="98"/>
                    <a:pt x="1" y="224"/>
                  </a:cubicBezTo>
                  <a:cubicBezTo>
                    <a:pt x="1" y="350"/>
                    <a:pt x="113" y="447"/>
                    <a:pt x="238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54"/>
            <p:cNvSpPr/>
            <p:nvPr/>
          </p:nvSpPr>
          <p:spPr>
            <a:xfrm>
              <a:off x="1919075" y="4068625"/>
              <a:ext cx="24775" cy="11800"/>
            </a:xfrm>
            <a:custGeom>
              <a:avLst/>
              <a:gdLst/>
              <a:ahLst/>
              <a:cxnLst/>
              <a:rect l="l" t="t" r="r" b="b"/>
              <a:pathLst>
                <a:path w="991" h="472" extrusionOk="0">
                  <a:moveTo>
                    <a:pt x="166" y="0"/>
                  </a:moveTo>
                  <a:cubicBezTo>
                    <a:pt x="91" y="0"/>
                    <a:pt x="39" y="6"/>
                    <a:pt x="29" y="6"/>
                  </a:cubicBezTo>
                  <a:cubicBezTo>
                    <a:pt x="15" y="6"/>
                    <a:pt x="1" y="47"/>
                    <a:pt x="1" y="61"/>
                  </a:cubicBezTo>
                  <a:cubicBezTo>
                    <a:pt x="1" y="75"/>
                    <a:pt x="29" y="89"/>
                    <a:pt x="56" y="89"/>
                  </a:cubicBezTo>
                  <a:cubicBezTo>
                    <a:pt x="56" y="89"/>
                    <a:pt x="108" y="83"/>
                    <a:pt x="186" y="83"/>
                  </a:cubicBezTo>
                  <a:cubicBezTo>
                    <a:pt x="388" y="83"/>
                    <a:pt x="770" y="126"/>
                    <a:pt x="921" y="438"/>
                  </a:cubicBezTo>
                  <a:cubicBezTo>
                    <a:pt x="921" y="458"/>
                    <a:pt x="944" y="471"/>
                    <a:pt x="961" y="471"/>
                  </a:cubicBezTo>
                  <a:cubicBezTo>
                    <a:pt x="968" y="471"/>
                    <a:pt x="973" y="470"/>
                    <a:pt x="977" y="466"/>
                  </a:cubicBezTo>
                  <a:cubicBezTo>
                    <a:pt x="977" y="438"/>
                    <a:pt x="991" y="438"/>
                    <a:pt x="991" y="424"/>
                  </a:cubicBezTo>
                  <a:lnTo>
                    <a:pt x="991" y="410"/>
                  </a:lnTo>
                  <a:cubicBezTo>
                    <a:pt x="804" y="46"/>
                    <a:pt x="385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54"/>
            <p:cNvSpPr/>
            <p:nvPr/>
          </p:nvSpPr>
          <p:spPr>
            <a:xfrm>
              <a:off x="1723100" y="1863631"/>
              <a:ext cx="403150" cy="386050"/>
            </a:xfrm>
            <a:custGeom>
              <a:avLst/>
              <a:gdLst/>
              <a:ahLst/>
              <a:cxnLst/>
              <a:rect l="l" t="t" r="r" b="b"/>
              <a:pathLst>
                <a:path w="16126" h="15442" extrusionOk="0">
                  <a:moveTo>
                    <a:pt x="15400" y="11006"/>
                  </a:moveTo>
                  <a:cubicBezTo>
                    <a:pt x="15428" y="10978"/>
                    <a:pt x="15428" y="10950"/>
                    <a:pt x="15400" y="10923"/>
                  </a:cubicBezTo>
                  <a:lnTo>
                    <a:pt x="15037" y="9974"/>
                  </a:lnTo>
                  <a:cubicBezTo>
                    <a:pt x="14981" y="9821"/>
                    <a:pt x="15037" y="9667"/>
                    <a:pt x="15191" y="9583"/>
                  </a:cubicBezTo>
                  <a:lnTo>
                    <a:pt x="16014" y="9165"/>
                  </a:lnTo>
                  <a:cubicBezTo>
                    <a:pt x="16069" y="9137"/>
                    <a:pt x="16083" y="9109"/>
                    <a:pt x="16097" y="9053"/>
                  </a:cubicBezTo>
                  <a:cubicBezTo>
                    <a:pt x="16125" y="9025"/>
                    <a:pt x="16125" y="8984"/>
                    <a:pt x="16097" y="8956"/>
                  </a:cubicBezTo>
                  <a:cubicBezTo>
                    <a:pt x="15860" y="7910"/>
                    <a:pt x="14898" y="6891"/>
                    <a:pt x="13517" y="6403"/>
                  </a:cubicBezTo>
                  <a:cubicBezTo>
                    <a:pt x="13015" y="6236"/>
                    <a:pt x="12512" y="6124"/>
                    <a:pt x="12024" y="6124"/>
                  </a:cubicBezTo>
                  <a:cubicBezTo>
                    <a:pt x="12401" y="5859"/>
                    <a:pt x="12750" y="5538"/>
                    <a:pt x="13070" y="5106"/>
                  </a:cubicBezTo>
                  <a:cubicBezTo>
                    <a:pt x="13977" y="3948"/>
                    <a:pt x="14270" y="2581"/>
                    <a:pt x="13893" y="1577"/>
                  </a:cubicBezTo>
                  <a:cubicBezTo>
                    <a:pt x="13893" y="1549"/>
                    <a:pt x="13865" y="1535"/>
                    <a:pt x="13852" y="1521"/>
                  </a:cubicBezTo>
                  <a:cubicBezTo>
                    <a:pt x="13838" y="1507"/>
                    <a:pt x="13796" y="1479"/>
                    <a:pt x="13768" y="1507"/>
                  </a:cubicBezTo>
                  <a:lnTo>
                    <a:pt x="12750" y="1549"/>
                  </a:lnTo>
                  <a:cubicBezTo>
                    <a:pt x="12596" y="1577"/>
                    <a:pt x="12457" y="1451"/>
                    <a:pt x="12415" y="1298"/>
                  </a:cubicBezTo>
                  <a:lnTo>
                    <a:pt x="12275" y="391"/>
                  </a:lnTo>
                  <a:cubicBezTo>
                    <a:pt x="12275" y="336"/>
                    <a:pt x="12247" y="294"/>
                    <a:pt x="12206" y="266"/>
                  </a:cubicBezTo>
                  <a:cubicBezTo>
                    <a:pt x="12178" y="252"/>
                    <a:pt x="12136" y="224"/>
                    <a:pt x="12108" y="224"/>
                  </a:cubicBezTo>
                  <a:cubicBezTo>
                    <a:pt x="11048" y="126"/>
                    <a:pt x="9765" y="754"/>
                    <a:pt x="8886" y="1912"/>
                  </a:cubicBezTo>
                  <a:cubicBezTo>
                    <a:pt x="8551" y="2316"/>
                    <a:pt x="8300" y="2777"/>
                    <a:pt x="8147" y="3237"/>
                  </a:cubicBezTo>
                  <a:cubicBezTo>
                    <a:pt x="8007" y="2790"/>
                    <a:pt x="7798" y="2344"/>
                    <a:pt x="7519" y="1926"/>
                  </a:cubicBezTo>
                  <a:cubicBezTo>
                    <a:pt x="6710" y="698"/>
                    <a:pt x="5482" y="1"/>
                    <a:pt x="4394" y="43"/>
                  </a:cubicBezTo>
                  <a:cubicBezTo>
                    <a:pt x="4380" y="43"/>
                    <a:pt x="4353" y="43"/>
                    <a:pt x="4325" y="57"/>
                  </a:cubicBezTo>
                  <a:cubicBezTo>
                    <a:pt x="4311" y="70"/>
                    <a:pt x="4297" y="98"/>
                    <a:pt x="4283" y="126"/>
                  </a:cubicBezTo>
                  <a:lnTo>
                    <a:pt x="4018" y="1103"/>
                  </a:lnTo>
                  <a:cubicBezTo>
                    <a:pt x="3976" y="1256"/>
                    <a:pt x="3822" y="1368"/>
                    <a:pt x="3669" y="1326"/>
                  </a:cubicBezTo>
                  <a:lnTo>
                    <a:pt x="2762" y="1172"/>
                  </a:lnTo>
                  <a:cubicBezTo>
                    <a:pt x="2707" y="1172"/>
                    <a:pt x="2651" y="1172"/>
                    <a:pt x="2623" y="1214"/>
                  </a:cubicBezTo>
                  <a:cubicBezTo>
                    <a:pt x="2581" y="1228"/>
                    <a:pt x="2567" y="1256"/>
                    <a:pt x="2553" y="1298"/>
                  </a:cubicBezTo>
                  <a:cubicBezTo>
                    <a:pt x="2135" y="2274"/>
                    <a:pt x="2330" y="3669"/>
                    <a:pt x="3139" y="4883"/>
                  </a:cubicBezTo>
                  <a:cubicBezTo>
                    <a:pt x="3446" y="5329"/>
                    <a:pt x="3809" y="5706"/>
                    <a:pt x="4185" y="5999"/>
                  </a:cubicBezTo>
                  <a:cubicBezTo>
                    <a:pt x="3739" y="5985"/>
                    <a:pt x="3251" y="6054"/>
                    <a:pt x="2762" y="6194"/>
                  </a:cubicBezTo>
                  <a:cubicBezTo>
                    <a:pt x="1354" y="6612"/>
                    <a:pt x="307" y="7533"/>
                    <a:pt x="1" y="8565"/>
                  </a:cubicBezTo>
                  <a:lnTo>
                    <a:pt x="1" y="8635"/>
                  </a:lnTo>
                  <a:cubicBezTo>
                    <a:pt x="1" y="8677"/>
                    <a:pt x="42" y="8691"/>
                    <a:pt x="56" y="8705"/>
                  </a:cubicBezTo>
                  <a:lnTo>
                    <a:pt x="907" y="9249"/>
                  </a:lnTo>
                  <a:cubicBezTo>
                    <a:pt x="1047" y="9332"/>
                    <a:pt x="1102" y="9514"/>
                    <a:pt x="1019" y="9653"/>
                  </a:cubicBezTo>
                  <a:lnTo>
                    <a:pt x="600" y="10462"/>
                  </a:lnTo>
                  <a:cubicBezTo>
                    <a:pt x="586" y="10504"/>
                    <a:pt x="558" y="10560"/>
                    <a:pt x="586" y="10602"/>
                  </a:cubicBezTo>
                  <a:lnTo>
                    <a:pt x="586" y="10602"/>
                  </a:lnTo>
                  <a:cubicBezTo>
                    <a:pt x="600" y="10644"/>
                    <a:pt x="614" y="10671"/>
                    <a:pt x="628" y="10699"/>
                  </a:cubicBezTo>
                  <a:cubicBezTo>
                    <a:pt x="1437" y="11397"/>
                    <a:pt x="2832" y="11648"/>
                    <a:pt x="4227" y="11229"/>
                  </a:cubicBezTo>
                  <a:cubicBezTo>
                    <a:pt x="4729" y="11076"/>
                    <a:pt x="5203" y="10867"/>
                    <a:pt x="5608" y="10588"/>
                  </a:cubicBezTo>
                  <a:cubicBezTo>
                    <a:pt x="5440" y="11020"/>
                    <a:pt x="5357" y="11508"/>
                    <a:pt x="5343" y="12024"/>
                  </a:cubicBezTo>
                  <a:cubicBezTo>
                    <a:pt x="5287" y="13489"/>
                    <a:pt x="5859" y="14772"/>
                    <a:pt x="6752" y="15372"/>
                  </a:cubicBezTo>
                  <a:cubicBezTo>
                    <a:pt x="6766" y="15386"/>
                    <a:pt x="6794" y="15386"/>
                    <a:pt x="6821" y="15386"/>
                  </a:cubicBezTo>
                  <a:cubicBezTo>
                    <a:pt x="6863" y="15386"/>
                    <a:pt x="6877" y="15372"/>
                    <a:pt x="6905" y="15344"/>
                  </a:cubicBezTo>
                  <a:lnTo>
                    <a:pt x="7700" y="14703"/>
                  </a:lnTo>
                  <a:cubicBezTo>
                    <a:pt x="7812" y="14605"/>
                    <a:pt x="8007" y="14619"/>
                    <a:pt x="8119" y="14717"/>
                  </a:cubicBezTo>
                  <a:lnTo>
                    <a:pt x="8760" y="15386"/>
                  </a:lnTo>
                  <a:cubicBezTo>
                    <a:pt x="8788" y="15414"/>
                    <a:pt x="8844" y="15442"/>
                    <a:pt x="8886" y="15442"/>
                  </a:cubicBezTo>
                  <a:cubicBezTo>
                    <a:pt x="8914" y="15442"/>
                    <a:pt x="8956" y="15442"/>
                    <a:pt x="8983" y="15414"/>
                  </a:cubicBezTo>
                  <a:cubicBezTo>
                    <a:pt x="9904" y="14884"/>
                    <a:pt x="10574" y="13629"/>
                    <a:pt x="10601" y="12178"/>
                  </a:cubicBezTo>
                  <a:cubicBezTo>
                    <a:pt x="10629" y="11634"/>
                    <a:pt x="10560" y="11132"/>
                    <a:pt x="10420" y="10671"/>
                  </a:cubicBezTo>
                  <a:cubicBezTo>
                    <a:pt x="10783" y="10950"/>
                    <a:pt x="11215" y="11188"/>
                    <a:pt x="11689" y="11355"/>
                  </a:cubicBezTo>
                  <a:cubicBezTo>
                    <a:pt x="13070" y="11843"/>
                    <a:pt x="14465" y="11704"/>
                    <a:pt x="15316" y="11048"/>
                  </a:cubicBezTo>
                  <a:cubicBezTo>
                    <a:pt x="15386" y="11062"/>
                    <a:pt x="15400" y="11048"/>
                    <a:pt x="15400" y="110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54"/>
            <p:cNvSpPr/>
            <p:nvPr/>
          </p:nvSpPr>
          <p:spPr>
            <a:xfrm>
              <a:off x="1877925" y="1995300"/>
              <a:ext cx="94175" cy="89975"/>
            </a:xfrm>
            <a:custGeom>
              <a:avLst/>
              <a:gdLst/>
              <a:ahLst/>
              <a:cxnLst/>
              <a:rect l="l" t="t" r="r" b="b"/>
              <a:pathLst>
                <a:path w="3767" h="3599" extrusionOk="0">
                  <a:moveTo>
                    <a:pt x="1912" y="0"/>
                  </a:moveTo>
                  <a:cubicBezTo>
                    <a:pt x="1730" y="405"/>
                    <a:pt x="1465" y="725"/>
                    <a:pt x="1117" y="976"/>
                  </a:cubicBezTo>
                  <a:cubicBezTo>
                    <a:pt x="782" y="1200"/>
                    <a:pt x="405" y="1325"/>
                    <a:pt x="1" y="1353"/>
                  </a:cubicBezTo>
                  <a:cubicBezTo>
                    <a:pt x="322" y="1632"/>
                    <a:pt x="559" y="1981"/>
                    <a:pt x="684" y="2399"/>
                  </a:cubicBezTo>
                  <a:cubicBezTo>
                    <a:pt x="810" y="2804"/>
                    <a:pt x="810" y="3194"/>
                    <a:pt x="698" y="3585"/>
                  </a:cubicBezTo>
                  <a:cubicBezTo>
                    <a:pt x="1053" y="3382"/>
                    <a:pt x="1419" y="3260"/>
                    <a:pt x="1806" y="3260"/>
                  </a:cubicBezTo>
                  <a:cubicBezTo>
                    <a:pt x="1846" y="3260"/>
                    <a:pt x="1886" y="3261"/>
                    <a:pt x="1926" y="3264"/>
                  </a:cubicBezTo>
                  <a:cubicBezTo>
                    <a:pt x="2344" y="3278"/>
                    <a:pt x="2707" y="3404"/>
                    <a:pt x="3014" y="3599"/>
                  </a:cubicBezTo>
                  <a:cubicBezTo>
                    <a:pt x="2930" y="3194"/>
                    <a:pt x="2944" y="2748"/>
                    <a:pt x="3083" y="2357"/>
                  </a:cubicBezTo>
                  <a:cubicBezTo>
                    <a:pt x="3237" y="1967"/>
                    <a:pt x="3460" y="1660"/>
                    <a:pt x="3767" y="1395"/>
                  </a:cubicBezTo>
                  <a:cubicBezTo>
                    <a:pt x="3334" y="1353"/>
                    <a:pt x="2930" y="1200"/>
                    <a:pt x="2609" y="935"/>
                  </a:cubicBezTo>
                  <a:cubicBezTo>
                    <a:pt x="2288" y="697"/>
                    <a:pt x="2065" y="377"/>
                    <a:pt x="19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54"/>
            <p:cNvSpPr/>
            <p:nvPr/>
          </p:nvSpPr>
          <p:spPr>
            <a:xfrm>
              <a:off x="1950800" y="2010506"/>
              <a:ext cx="34550" cy="24500"/>
            </a:xfrm>
            <a:custGeom>
              <a:avLst/>
              <a:gdLst/>
              <a:ahLst/>
              <a:cxnLst/>
              <a:rect l="l" t="t" r="r" b="b"/>
              <a:pathLst>
                <a:path w="1382" h="980" extrusionOk="0">
                  <a:moveTo>
                    <a:pt x="1327" y="0"/>
                  </a:moveTo>
                  <a:cubicBezTo>
                    <a:pt x="1317" y="0"/>
                    <a:pt x="1308" y="16"/>
                    <a:pt x="1298" y="26"/>
                  </a:cubicBezTo>
                  <a:cubicBezTo>
                    <a:pt x="908" y="821"/>
                    <a:pt x="57" y="877"/>
                    <a:pt x="43" y="877"/>
                  </a:cubicBezTo>
                  <a:cubicBezTo>
                    <a:pt x="15" y="877"/>
                    <a:pt x="1" y="919"/>
                    <a:pt x="1" y="933"/>
                  </a:cubicBezTo>
                  <a:cubicBezTo>
                    <a:pt x="1" y="947"/>
                    <a:pt x="1" y="961"/>
                    <a:pt x="15" y="961"/>
                  </a:cubicBezTo>
                  <a:cubicBezTo>
                    <a:pt x="15" y="973"/>
                    <a:pt x="21" y="980"/>
                    <a:pt x="24" y="980"/>
                  </a:cubicBezTo>
                  <a:cubicBezTo>
                    <a:pt x="29" y="980"/>
                    <a:pt x="30" y="970"/>
                    <a:pt x="15" y="947"/>
                  </a:cubicBezTo>
                  <a:cubicBezTo>
                    <a:pt x="43" y="947"/>
                    <a:pt x="963" y="919"/>
                    <a:pt x="1368" y="54"/>
                  </a:cubicBezTo>
                  <a:cubicBezTo>
                    <a:pt x="1382" y="40"/>
                    <a:pt x="1368" y="26"/>
                    <a:pt x="1340" y="12"/>
                  </a:cubicBezTo>
                  <a:cubicBezTo>
                    <a:pt x="1336" y="3"/>
                    <a:pt x="1331" y="0"/>
                    <a:pt x="13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54"/>
            <p:cNvSpPr/>
            <p:nvPr/>
          </p:nvSpPr>
          <p:spPr>
            <a:xfrm>
              <a:off x="1978350" y="20054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54"/>
            <p:cNvSpPr/>
            <p:nvPr/>
          </p:nvSpPr>
          <p:spPr>
            <a:xfrm>
              <a:off x="1952200" y="2050981"/>
              <a:ext cx="45725" cy="9475"/>
            </a:xfrm>
            <a:custGeom>
              <a:avLst/>
              <a:gdLst/>
              <a:ahLst/>
              <a:cxnLst/>
              <a:rect l="l" t="t" r="r" b="b"/>
              <a:pathLst>
                <a:path w="1829" h="379" extrusionOk="0">
                  <a:moveTo>
                    <a:pt x="43" y="1"/>
                  </a:moveTo>
                  <a:cubicBezTo>
                    <a:pt x="32" y="1"/>
                    <a:pt x="22" y="4"/>
                    <a:pt x="15" y="11"/>
                  </a:cubicBezTo>
                  <a:cubicBezTo>
                    <a:pt x="1" y="39"/>
                    <a:pt x="1" y="53"/>
                    <a:pt x="15" y="81"/>
                  </a:cubicBezTo>
                  <a:cubicBezTo>
                    <a:pt x="52" y="99"/>
                    <a:pt x="422" y="379"/>
                    <a:pt x="930" y="379"/>
                  </a:cubicBezTo>
                  <a:cubicBezTo>
                    <a:pt x="1192" y="379"/>
                    <a:pt x="1491" y="304"/>
                    <a:pt x="1800" y="81"/>
                  </a:cubicBezTo>
                  <a:cubicBezTo>
                    <a:pt x="1828" y="81"/>
                    <a:pt x="1828" y="39"/>
                    <a:pt x="1814" y="25"/>
                  </a:cubicBezTo>
                  <a:cubicBezTo>
                    <a:pt x="1814" y="9"/>
                    <a:pt x="1800" y="2"/>
                    <a:pt x="1785" y="2"/>
                  </a:cubicBezTo>
                  <a:cubicBezTo>
                    <a:pt x="1775" y="2"/>
                    <a:pt x="1764" y="5"/>
                    <a:pt x="1758" y="11"/>
                  </a:cubicBezTo>
                  <a:cubicBezTo>
                    <a:pt x="1457" y="223"/>
                    <a:pt x="1171" y="293"/>
                    <a:pt x="922" y="293"/>
                  </a:cubicBezTo>
                  <a:cubicBezTo>
                    <a:pt x="432" y="293"/>
                    <a:pt x="89" y="20"/>
                    <a:pt x="71" y="11"/>
                  </a:cubicBezTo>
                  <a:cubicBezTo>
                    <a:pt x="64" y="4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54"/>
            <p:cNvSpPr/>
            <p:nvPr/>
          </p:nvSpPr>
          <p:spPr>
            <a:xfrm>
              <a:off x="1991275" y="20441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0" y="350"/>
                    <a:pt x="460" y="224"/>
                  </a:cubicBezTo>
                  <a:cubicBezTo>
                    <a:pt x="460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54"/>
            <p:cNvSpPr/>
            <p:nvPr/>
          </p:nvSpPr>
          <p:spPr>
            <a:xfrm>
              <a:off x="1973825" y="20305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1" y="99"/>
                    <a:pt x="1" y="224"/>
                  </a:cubicBezTo>
                  <a:cubicBezTo>
                    <a:pt x="1" y="350"/>
                    <a:pt x="112" y="447"/>
                    <a:pt x="238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54"/>
            <p:cNvSpPr/>
            <p:nvPr/>
          </p:nvSpPr>
          <p:spPr>
            <a:xfrm>
              <a:off x="1954300" y="2036956"/>
              <a:ext cx="26175" cy="9325"/>
            </a:xfrm>
            <a:custGeom>
              <a:avLst/>
              <a:gdLst/>
              <a:ahLst/>
              <a:cxnLst/>
              <a:rect l="l" t="t" r="r" b="b"/>
              <a:pathLst>
                <a:path w="1047" h="373" extrusionOk="0">
                  <a:moveTo>
                    <a:pt x="1033" y="0"/>
                  </a:moveTo>
                  <a:cubicBezTo>
                    <a:pt x="1019" y="0"/>
                    <a:pt x="991" y="0"/>
                    <a:pt x="977" y="14"/>
                  </a:cubicBezTo>
                  <a:cubicBezTo>
                    <a:pt x="830" y="227"/>
                    <a:pt x="582" y="278"/>
                    <a:pt x="380" y="278"/>
                  </a:cubicBezTo>
                  <a:cubicBezTo>
                    <a:pt x="200" y="278"/>
                    <a:pt x="56" y="237"/>
                    <a:pt x="56" y="237"/>
                  </a:cubicBezTo>
                  <a:cubicBezTo>
                    <a:pt x="42" y="237"/>
                    <a:pt x="0" y="251"/>
                    <a:pt x="0" y="279"/>
                  </a:cubicBezTo>
                  <a:cubicBezTo>
                    <a:pt x="0" y="293"/>
                    <a:pt x="0" y="307"/>
                    <a:pt x="14" y="321"/>
                  </a:cubicBezTo>
                  <a:cubicBezTo>
                    <a:pt x="39" y="333"/>
                    <a:pt x="181" y="372"/>
                    <a:pt x="360" y="372"/>
                  </a:cubicBezTo>
                  <a:cubicBezTo>
                    <a:pt x="588" y="372"/>
                    <a:pt x="874" y="308"/>
                    <a:pt x="1047" y="42"/>
                  </a:cubicBezTo>
                  <a:cubicBezTo>
                    <a:pt x="1047" y="28"/>
                    <a:pt x="1047" y="14"/>
                    <a:pt x="10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54"/>
            <p:cNvSpPr/>
            <p:nvPr/>
          </p:nvSpPr>
          <p:spPr>
            <a:xfrm>
              <a:off x="1947325" y="2061556"/>
              <a:ext cx="35950" cy="22500"/>
            </a:xfrm>
            <a:custGeom>
              <a:avLst/>
              <a:gdLst/>
              <a:ahLst/>
              <a:cxnLst/>
              <a:rect l="l" t="t" r="r" b="b"/>
              <a:pathLst>
                <a:path w="1438" h="900" extrusionOk="0">
                  <a:moveTo>
                    <a:pt x="57" y="1"/>
                  </a:moveTo>
                  <a:cubicBezTo>
                    <a:pt x="52" y="1"/>
                    <a:pt x="46" y="2"/>
                    <a:pt x="42" y="7"/>
                  </a:cubicBezTo>
                  <a:cubicBezTo>
                    <a:pt x="14" y="7"/>
                    <a:pt x="0" y="34"/>
                    <a:pt x="14" y="62"/>
                  </a:cubicBezTo>
                  <a:cubicBezTo>
                    <a:pt x="14" y="62"/>
                    <a:pt x="154" y="341"/>
                    <a:pt x="461" y="564"/>
                  </a:cubicBezTo>
                  <a:cubicBezTo>
                    <a:pt x="684" y="732"/>
                    <a:pt x="991" y="899"/>
                    <a:pt x="1381" y="899"/>
                  </a:cubicBezTo>
                  <a:cubicBezTo>
                    <a:pt x="1409" y="899"/>
                    <a:pt x="1437" y="871"/>
                    <a:pt x="1437" y="857"/>
                  </a:cubicBezTo>
                  <a:cubicBezTo>
                    <a:pt x="1437" y="830"/>
                    <a:pt x="1409" y="802"/>
                    <a:pt x="1395" y="802"/>
                  </a:cubicBezTo>
                  <a:cubicBezTo>
                    <a:pt x="503" y="802"/>
                    <a:pt x="84" y="21"/>
                    <a:pt x="84" y="21"/>
                  </a:cubicBezTo>
                  <a:cubicBezTo>
                    <a:pt x="84" y="11"/>
                    <a:pt x="70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54"/>
            <p:cNvSpPr/>
            <p:nvPr/>
          </p:nvSpPr>
          <p:spPr>
            <a:xfrm>
              <a:off x="1975575" y="20755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54"/>
            <p:cNvSpPr/>
            <p:nvPr/>
          </p:nvSpPr>
          <p:spPr>
            <a:xfrm>
              <a:off x="1926400" y="2068525"/>
              <a:ext cx="26175" cy="41650"/>
            </a:xfrm>
            <a:custGeom>
              <a:avLst/>
              <a:gdLst/>
              <a:ahLst/>
              <a:cxnLst/>
              <a:rect l="l" t="t" r="r" b="b"/>
              <a:pathLst>
                <a:path w="1047" h="1666" extrusionOk="0">
                  <a:moveTo>
                    <a:pt x="266" y="0"/>
                  </a:moveTo>
                  <a:cubicBezTo>
                    <a:pt x="252" y="0"/>
                    <a:pt x="210" y="14"/>
                    <a:pt x="210" y="28"/>
                  </a:cubicBezTo>
                  <a:cubicBezTo>
                    <a:pt x="210" y="56"/>
                    <a:pt x="1" y="935"/>
                    <a:pt x="754" y="1521"/>
                  </a:cubicBezTo>
                  <a:cubicBezTo>
                    <a:pt x="824" y="1563"/>
                    <a:pt x="893" y="1618"/>
                    <a:pt x="977" y="1660"/>
                  </a:cubicBezTo>
                  <a:cubicBezTo>
                    <a:pt x="981" y="1664"/>
                    <a:pt x="985" y="1666"/>
                    <a:pt x="991" y="1666"/>
                  </a:cubicBezTo>
                  <a:cubicBezTo>
                    <a:pt x="1005" y="1666"/>
                    <a:pt x="1023" y="1653"/>
                    <a:pt x="1033" y="1632"/>
                  </a:cubicBezTo>
                  <a:cubicBezTo>
                    <a:pt x="1047" y="1618"/>
                    <a:pt x="1033" y="1604"/>
                    <a:pt x="1019" y="1590"/>
                  </a:cubicBezTo>
                  <a:cubicBezTo>
                    <a:pt x="70" y="1046"/>
                    <a:pt x="280" y="84"/>
                    <a:pt x="293" y="56"/>
                  </a:cubicBezTo>
                  <a:cubicBezTo>
                    <a:pt x="293" y="28"/>
                    <a:pt x="280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54"/>
            <p:cNvSpPr/>
            <p:nvPr/>
          </p:nvSpPr>
          <p:spPr>
            <a:xfrm>
              <a:off x="1945575" y="2105306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54"/>
            <p:cNvSpPr/>
            <p:nvPr/>
          </p:nvSpPr>
          <p:spPr>
            <a:xfrm>
              <a:off x="1950800" y="208177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37"/>
                  </a:cubicBezTo>
                  <a:cubicBezTo>
                    <a:pt x="1" y="363"/>
                    <a:pt x="99" y="461"/>
                    <a:pt x="224" y="461"/>
                  </a:cubicBezTo>
                  <a:cubicBezTo>
                    <a:pt x="350" y="461"/>
                    <a:pt x="447" y="363"/>
                    <a:pt x="447" y="237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54"/>
            <p:cNvSpPr/>
            <p:nvPr/>
          </p:nvSpPr>
          <p:spPr>
            <a:xfrm>
              <a:off x="1940000" y="2069031"/>
              <a:ext cx="17800" cy="21300"/>
            </a:xfrm>
            <a:custGeom>
              <a:avLst/>
              <a:gdLst/>
              <a:ahLst/>
              <a:cxnLst/>
              <a:rect l="l" t="t" r="r" b="b"/>
              <a:pathLst>
                <a:path w="712" h="852" extrusionOk="0">
                  <a:moveTo>
                    <a:pt x="28" y="0"/>
                  </a:moveTo>
                  <a:cubicBezTo>
                    <a:pt x="15" y="0"/>
                    <a:pt x="1" y="42"/>
                    <a:pt x="1" y="56"/>
                  </a:cubicBezTo>
                  <a:cubicBezTo>
                    <a:pt x="1" y="70"/>
                    <a:pt x="70" y="503"/>
                    <a:pt x="363" y="740"/>
                  </a:cubicBezTo>
                  <a:cubicBezTo>
                    <a:pt x="433" y="809"/>
                    <a:pt x="545" y="837"/>
                    <a:pt x="656" y="851"/>
                  </a:cubicBezTo>
                  <a:cubicBezTo>
                    <a:pt x="684" y="851"/>
                    <a:pt x="712" y="837"/>
                    <a:pt x="712" y="823"/>
                  </a:cubicBezTo>
                  <a:cubicBezTo>
                    <a:pt x="712" y="809"/>
                    <a:pt x="698" y="768"/>
                    <a:pt x="684" y="768"/>
                  </a:cubicBezTo>
                  <a:cubicBezTo>
                    <a:pt x="196" y="698"/>
                    <a:pt x="84" y="42"/>
                    <a:pt x="84" y="42"/>
                  </a:cubicBezTo>
                  <a:cubicBezTo>
                    <a:pt x="84" y="14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54"/>
            <p:cNvSpPr/>
            <p:nvPr/>
          </p:nvSpPr>
          <p:spPr>
            <a:xfrm>
              <a:off x="1906525" y="2068600"/>
              <a:ext cx="15725" cy="41275"/>
            </a:xfrm>
            <a:custGeom>
              <a:avLst/>
              <a:gdLst/>
              <a:ahLst/>
              <a:cxnLst/>
              <a:rect l="l" t="t" r="r" b="b"/>
              <a:pathLst>
                <a:path w="629" h="1651" extrusionOk="0">
                  <a:moveTo>
                    <a:pt x="579" y="1"/>
                  </a:moveTo>
                  <a:cubicBezTo>
                    <a:pt x="572" y="1"/>
                    <a:pt x="565" y="4"/>
                    <a:pt x="558" y="11"/>
                  </a:cubicBezTo>
                  <a:cubicBezTo>
                    <a:pt x="558" y="25"/>
                    <a:pt x="1" y="764"/>
                    <a:pt x="391" y="1629"/>
                  </a:cubicBezTo>
                  <a:cubicBezTo>
                    <a:pt x="405" y="1643"/>
                    <a:pt x="415" y="1650"/>
                    <a:pt x="422" y="1650"/>
                  </a:cubicBezTo>
                  <a:cubicBezTo>
                    <a:pt x="429" y="1650"/>
                    <a:pt x="433" y="1643"/>
                    <a:pt x="433" y="1629"/>
                  </a:cubicBezTo>
                  <a:cubicBezTo>
                    <a:pt x="447" y="1629"/>
                    <a:pt x="461" y="1601"/>
                    <a:pt x="447" y="1587"/>
                  </a:cubicBezTo>
                  <a:cubicBezTo>
                    <a:pt x="84" y="764"/>
                    <a:pt x="600" y="67"/>
                    <a:pt x="600" y="67"/>
                  </a:cubicBezTo>
                  <a:cubicBezTo>
                    <a:pt x="628" y="53"/>
                    <a:pt x="628" y="25"/>
                    <a:pt x="600" y="11"/>
                  </a:cubicBezTo>
                  <a:cubicBezTo>
                    <a:pt x="593" y="4"/>
                    <a:pt x="586" y="1"/>
                    <a:pt x="5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54"/>
            <p:cNvSpPr/>
            <p:nvPr/>
          </p:nvSpPr>
          <p:spPr>
            <a:xfrm>
              <a:off x="1911050" y="2102000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0"/>
                    <a:pt x="23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54"/>
            <p:cNvSpPr/>
            <p:nvPr/>
          </p:nvSpPr>
          <p:spPr>
            <a:xfrm>
              <a:off x="1950125" y="1994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3" y="460"/>
                  </a:cubicBezTo>
                  <a:cubicBezTo>
                    <a:pt x="349" y="460"/>
                    <a:pt x="446" y="363"/>
                    <a:pt x="446" y="237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54"/>
            <p:cNvSpPr/>
            <p:nvPr/>
          </p:nvSpPr>
          <p:spPr>
            <a:xfrm>
              <a:off x="1943500" y="2001381"/>
              <a:ext cx="16400" cy="24425"/>
            </a:xfrm>
            <a:custGeom>
              <a:avLst/>
              <a:gdLst/>
              <a:ahLst/>
              <a:cxnLst/>
              <a:rect l="l" t="t" r="r" b="b"/>
              <a:pathLst>
                <a:path w="656" h="977" extrusionOk="0">
                  <a:moveTo>
                    <a:pt x="474" y="0"/>
                  </a:moveTo>
                  <a:cubicBezTo>
                    <a:pt x="432" y="0"/>
                    <a:pt x="432" y="42"/>
                    <a:pt x="432" y="56"/>
                  </a:cubicBezTo>
                  <a:cubicBezTo>
                    <a:pt x="572" y="517"/>
                    <a:pt x="14" y="893"/>
                    <a:pt x="14" y="893"/>
                  </a:cubicBezTo>
                  <a:cubicBezTo>
                    <a:pt x="0" y="907"/>
                    <a:pt x="0" y="935"/>
                    <a:pt x="14" y="963"/>
                  </a:cubicBezTo>
                  <a:cubicBezTo>
                    <a:pt x="28" y="963"/>
                    <a:pt x="56" y="977"/>
                    <a:pt x="70" y="977"/>
                  </a:cubicBezTo>
                  <a:cubicBezTo>
                    <a:pt x="84" y="963"/>
                    <a:pt x="656" y="558"/>
                    <a:pt x="516" y="42"/>
                  </a:cubicBezTo>
                  <a:cubicBezTo>
                    <a:pt x="516" y="0"/>
                    <a:pt x="488" y="0"/>
                    <a:pt x="4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54"/>
            <p:cNvSpPr/>
            <p:nvPr/>
          </p:nvSpPr>
          <p:spPr>
            <a:xfrm>
              <a:off x="1925700" y="1980206"/>
              <a:ext cx="19900" cy="38950"/>
            </a:xfrm>
            <a:custGeom>
              <a:avLst/>
              <a:gdLst/>
              <a:ahLst/>
              <a:cxnLst/>
              <a:rect l="l" t="t" r="r" b="b"/>
              <a:pathLst>
                <a:path w="796" h="1558" extrusionOk="0">
                  <a:moveTo>
                    <a:pt x="759" y="0"/>
                  </a:moveTo>
                  <a:cubicBezTo>
                    <a:pt x="747" y="0"/>
                    <a:pt x="733" y="4"/>
                    <a:pt x="726" y="11"/>
                  </a:cubicBezTo>
                  <a:cubicBezTo>
                    <a:pt x="1" y="624"/>
                    <a:pt x="182" y="1517"/>
                    <a:pt x="182" y="1531"/>
                  </a:cubicBezTo>
                  <a:lnTo>
                    <a:pt x="210" y="1545"/>
                  </a:lnTo>
                  <a:cubicBezTo>
                    <a:pt x="210" y="1545"/>
                    <a:pt x="216" y="1557"/>
                    <a:pt x="224" y="1557"/>
                  </a:cubicBezTo>
                  <a:cubicBezTo>
                    <a:pt x="229" y="1557"/>
                    <a:pt x="233" y="1554"/>
                    <a:pt x="238" y="1545"/>
                  </a:cubicBezTo>
                  <a:cubicBezTo>
                    <a:pt x="252" y="1545"/>
                    <a:pt x="280" y="1517"/>
                    <a:pt x="280" y="1503"/>
                  </a:cubicBezTo>
                  <a:cubicBezTo>
                    <a:pt x="280" y="1503"/>
                    <a:pt x="98" y="638"/>
                    <a:pt x="782" y="66"/>
                  </a:cubicBezTo>
                  <a:cubicBezTo>
                    <a:pt x="796" y="66"/>
                    <a:pt x="796" y="38"/>
                    <a:pt x="782" y="11"/>
                  </a:cubicBezTo>
                  <a:cubicBezTo>
                    <a:pt x="782" y="4"/>
                    <a:pt x="771" y="0"/>
                    <a:pt x="7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54"/>
            <p:cNvSpPr/>
            <p:nvPr/>
          </p:nvSpPr>
          <p:spPr>
            <a:xfrm>
              <a:off x="1938250" y="19743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54"/>
            <p:cNvSpPr/>
            <p:nvPr/>
          </p:nvSpPr>
          <p:spPr>
            <a:xfrm>
              <a:off x="1891525" y="1977881"/>
              <a:ext cx="23050" cy="44325"/>
            </a:xfrm>
            <a:custGeom>
              <a:avLst/>
              <a:gdLst/>
              <a:ahLst/>
              <a:cxnLst/>
              <a:rect l="l" t="t" r="r" b="b"/>
              <a:pathLst>
                <a:path w="922" h="1773" extrusionOk="0">
                  <a:moveTo>
                    <a:pt x="451" y="0"/>
                  </a:moveTo>
                  <a:cubicBezTo>
                    <a:pt x="433" y="0"/>
                    <a:pt x="419" y="10"/>
                    <a:pt x="419" y="20"/>
                  </a:cubicBezTo>
                  <a:cubicBezTo>
                    <a:pt x="1" y="1080"/>
                    <a:pt x="824" y="1736"/>
                    <a:pt x="852" y="1763"/>
                  </a:cubicBezTo>
                  <a:cubicBezTo>
                    <a:pt x="863" y="1769"/>
                    <a:pt x="875" y="1773"/>
                    <a:pt x="885" y="1773"/>
                  </a:cubicBezTo>
                  <a:cubicBezTo>
                    <a:pt x="900" y="1773"/>
                    <a:pt x="913" y="1766"/>
                    <a:pt x="921" y="1749"/>
                  </a:cubicBezTo>
                  <a:cubicBezTo>
                    <a:pt x="921" y="1736"/>
                    <a:pt x="921" y="1708"/>
                    <a:pt x="907" y="1694"/>
                  </a:cubicBezTo>
                  <a:cubicBezTo>
                    <a:pt x="893" y="1694"/>
                    <a:pt x="84" y="1066"/>
                    <a:pt x="489" y="62"/>
                  </a:cubicBezTo>
                  <a:cubicBezTo>
                    <a:pt x="503" y="34"/>
                    <a:pt x="489" y="20"/>
                    <a:pt x="475" y="6"/>
                  </a:cubicBezTo>
                  <a:cubicBezTo>
                    <a:pt x="467" y="2"/>
                    <a:pt x="459" y="0"/>
                    <a:pt x="4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54"/>
            <p:cNvSpPr/>
            <p:nvPr/>
          </p:nvSpPr>
          <p:spPr>
            <a:xfrm>
              <a:off x="1897100" y="19712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54"/>
            <p:cNvSpPr/>
            <p:nvPr/>
          </p:nvSpPr>
          <p:spPr>
            <a:xfrm>
              <a:off x="1914550" y="19848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54"/>
            <p:cNvSpPr/>
            <p:nvPr/>
          </p:nvSpPr>
          <p:spPr>
            <a:xfrm>
              <a:off x="1910350" y="1991006"/>
              <a:ext cx="11900" cy="27125"/>
            </a:xfrm>
            <a:custGeom>
              <a:avLst/>
              <a:gdLst/>
              <a:ahLst/>
              <a:cxnLst/>
              <a:rect l="l" t="t" r="r" b="b"/>
              <a:pathLst>
                <a:path w="476" h="1085" extrusionOk="0">
                  <a:moveTo>
                    <a:pt x="398" y="0"/>
                  </a:moveTo>
                  <a:cubicBezTo>
                    <a:pt x="385" y="0"/>
                    <a:pt x="371" y="4"/>
                    <a:pt x="364" y="11"/>
                  </a:cubicBezTo>
                  <a:cubicBezTo>
                    <a:pt x="1" y="443"/>
                    <a:pt x="364" y="1043"/>
                    <a:pt x="378" y="1085"/>
                  </a:cubicBezTo>
                  <a:lnTo>
                    <a:pt x="433" y="1085"/>
                  </a:lnTo>
                  <a:cubicBezTo>
                    <a:pt x="447" y="1085"/>
                    <a:pt x="475" y="1043"/>
                    <a:pt x="447" y="1029"/>
                  </a:cubicBezTo>
                  <a:cubicBezTo>
                    <a:pt x="447" y="1029"/>
                    <a:pt x="126" y="457"/>
                    <a:pt x="433" y="81"/>
                  </a:cubicBezTo>
                  <a:cubicBezTo>
                    <a:pt x="447" y="53"/>
                    <a:pt x="447" y="39"/>
                    <a:pt x="433" y="11"/>
                  </a:cubicBezTo>
                  <a:cubicBezTo>
                    <a:pt x="426" y="4"/>
                    <a:pt x="412" y="0"/>
                    <a:pt x="3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54"/>
            <p:cNvSpPr/>
            <p:nvPr/>
          </p:nvSpPr>
          <p:spPr>
            <a:xfrm>
              <a:off x="1875500" y="2000331"/>
              <a:ext cx="30000" cy="29675"/>
            </a:xfrm>
            <a:custGeom>
              <a:avLst/>
              <a:gdLst/>
              <a:ahLst/>
              <a:cxnLst/>
              <a:rect l="l" t="t" r="r" b="b"/>
              <a:pathLst>
                <a:path w="1200" h="1187" extrusionOk="0">
                  <a:moveTo>
                    <a:pt x="28" y="1"/>
                  </a:moveTo>
                  <a:cubicBezTo>
                    <a:pt x="0" y="1"/>
                    <a:pt x="0" y="28"/>
                    <a:pt x="0" y="42"/>
                  </a:cubicBezTo>
                  <a:cubicBezTo>
                    <a:pt x="98" y="433"/>
                    <a:pt x="335" y="698"/>
                    <a:pt x="558" y="865"/>
                  </a:cubicBezTo>
                  <a:cubicBezTo>
                    <a:pt x="851" y="1089"/>
                    <a:pt x="1144" y="1158"/>
                    <a:pt x="1144" y="1186"/>
                  </a:cubicBezTo>
                  <a:cubicBezTo>
                    <a:pt x="1172" y="1186"/>
                    <a:pt x="1200" y="1158"/>
                    <a:pt x="1200" y="1144"/>
                  </a:cubicBezTo>
                  <a:cubicBezTo>
                    <a:pt x="1200" y="1130"/>
                    <a:pt x="1186" y="1089"/>
                    <a:pt x="1172" y="1089"/>
                  </a:cubicBezTo>
                  <a:cubicBezTo>
                    <a:pt x="1172" y="1089"/>
                    <a:pt x="307" y="879"/>
                    <a:pt x="84" y="28"/>
                  </a:cubicBezTo>
                  <a:cubicBezTo>
                    <a:pt x="84" y="1"/>
                    <a:pt x="56" y="1"/>
                    <a:pt x="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54"/>
            <p:cNvSpPr/>
            <p:nvPr/>
          </p:nvSpPr>
          <p:spPr>
            <a:xfrm>
              <a:off x="1870950" y="19942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49" y="461"/>
                    <a:pt x="461" y="349"/>
                    <a:pt x="461" y="237"/>
                  </a:cubicBezTo>
                  <a:cubicBezTo>
                    <a:pt x="461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54"/>
            <p:cNvSpPr/>
            <p:nvPr/>
          </p:nvSpPr>
          <p:spPr>
            <a:xfrm>
              <a:off x="1855950" y="2036431"/>
              <a:ext cx="45375" cy="14275"/>
            </a:xfrm>
            <a:custGeom>
              <a:avLst/>
              <a:gdLst/>
              <a:ahLst/>
              <a:cxnLst/>
              <a:rect l="l" t="t" r="r" b="b"/>
              <a:pathLst>
                <a:path w="1815" h="571" extrusionOk="0">
                  <a:moveTo>
                    <a:pt x="50" y="0"/>
                  </a:moveTo>
                  <a:cubicBezTo>
                    <a:pt x="36" y="0"/>
                    <a:pt x="22" y="7"/>
                    <a:pt x="15" y="21"/>
                  </a:cubicBezTo>
                  <a:cubicBezTo>
                    <a:pt x="1" y="35"/>
                    <a:pt x="1" y="63"/>
                    <a:pt x="15" y="91"/>
                  </a:cubicBezTo>
                  <a:cubicBezTo>
                    <a:pt x="71" y="161"/>
                    <a:pt x="140" y="203"/>
                    <a:pt x="210" y="258"/>
                  </a:cubicBezTo>
                  <a:cubicBezTo>
                    <a:pt x="505" y="498"/>
                    <a:pt x="814" y="571"/>
                    <a:pt x="1078" y="571"/>
                  </a:cubicBezTo>
                  <a:cubicBezTo>
                    <a:pt x="1476" y="571"/>
                    <a:pt x="1772" y="406"/>
                    <a:pt x="1772" y="398"/>
                  </a:cubicBezTo>
                  <a:cubicBezTo>
                    <a:pt x="1786" y="398"/>
                    <a:pt x="1814" y="370"/>
                    <a:pt x="1786" y="342"/>
                  </a:cubicBezTo>
                  <a:cubicBezTo>
                    <a:pt x="1786" y="332"/>
                    <a:pt x="1772" y="322"/>
                    <a:pt x="1759" y="322"/>
                  </a:cubicBezTo>
                  <a:cubicBezTo>
                    <a:pt x="1754" y="322"/>
                    <a:pt x="1749" y="324"/>
                    <a:pt x="1745" y="328"/>
                  </a:cubicBezTo>
                  <a:cubicBezTo>
                    <a:pt x="1745" y="328"/>
                    <a:pt x="1472" y="471"/>
                    <a:pt x="1101" y="471"/>
                  </a:cubicBezTo>
                  <a:cubicBezTo>
                    <a:pt x="796" y="471"/>
                    <a:pt x="425" y="374"/>
                    <a:pt x="85" y="21"/>
                  </a:cubicBezTo>
                  <a:cubicBezTo>
                    <a:pt x="78" y="7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54"/>
            <p:cNvSpPr/>
            <p:nvPr/>
          </p:nvSpPr>
          <p:spPr>
            <a:xfrm>
              <a:off x="1851425" y="20301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54"/>
            <p:cNvSpPr/>
            <p:nvPr/>
          </p:nvSpPr>
          <p:spPr>
            <a:xfrm>
              <a:off x="1870600" y="20200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54"/>
            <p:cNvSpPr/>
            <p:nvPr/>
          </p:nvSpPr>
          <p:spPr>
            <a:xfrm>
              <a:off x="1875150" y="2026681"/>
              <a:ext cx="24775" cy="12425"/>
            </a:xfrm>
            <a:custGeom>
              <a:avLst/>
              <a:gdLst/>
              <a:ahLst/>
              <a:cxnLst/>
              <a:rect l="l" t="t" r="r" b="b"/>
              <a:pathLst>
                <a:path w="991" h="497" extrusionOk="0">
                  <a:moveTo>
                    <a:pt x="46" y="1"/>
                  </a:moveTo>
                  <a:cubicBezTo>
                    <a:pt x="39" y="1"/>
                    <a:pt x="32" y="3"/>
                    <a:pt x="28" y="7"/>
                  </a:cubicBezTo>
                  <a:cubicBezTo>
                    <a:pt x="14" y="7"/>
                    <a:pt x="0" y="35"/>
                    <a:pt x="14" y="62"/>
                  </a:cubicBezTo>
                  <a:cubicBezTo>
                    <a:pt x="56" y="160"/>
                    <a:pt x="112" y="230"/>
                    <a:pt x="195" y="300"/>
                  </a:cubicBezTo>
                  <a:cubicBezTo>
                    <a:pt x="441" y="478"/>
                    <a:pt x="767" y="496"/>
                    <a:pt x="894" y="496"/>
                  </a:cubicBezTo>
                  <a:cubicBezTo>
                    <a:pt x="926" y="496"/>
                    <a:pt x="946" y="495"/>
                    <a:pt x="949" y="495"/>
                  </a:cubicBezTo>
                  <a:cubicBezTo>
                    <a:pt x="977" y="495"/>
                    <a:pt x="990" y="453"/>
                    <a:pt x="990" y="439"/>
                  </a:cubicBezTo>
                  <a:cubicBezTo>
                    <a:pt x="990" y="425"/>
                    <a:pt x="949" y="411"/>
                    <a:pt x="935" y="411"/>
                  </a:cubicBezTo>
                  <a:cubicBezTo>
                    <a:pt x="935" y="411"/>
                    <a:pt x="917" y="412"/>
                    <a:pt x="888" y="412"/>
                  </a:cubicBezTo>
                  <a:cubicBezTo>
                    <a:pt x="734" y="412"/>
                    <a:pt x="247" y="383"/>
                    <a:pt x="84" y="21"/>
                  </a:cubicBezTo>
                  <a:cubicBezTo>
                    <a:pt x="84" y="11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54"/>
            <p:cNvSpPr/>
            <p:nvPr/>
          </p:nvSpPr>
          <p:spPr>
            <a:xfrm>
              <a:off x="1865025" y="2054300"/>
              <a:ext cx="38725" cy="16525"/>
            </a:xfrm>
            <a:custGeom>
              <a:avLst/>
              <a:gdLst/>
              <a:ahLst/>
              <a:cxnLst/>
              <a:rect l="l" t="t" r="r" b="b"/>
              <a:pathLst>
                <a:path w="1549" h="661" extrusionOk="0">
                  <a:moveTo>
                    <a:pt x="1507" y="1"/>
                  </a:moveTo>
                  <a:cubicBezTo>
                    <a:pt x="1497" y="1"/>
                    <a:pt x="1486" y="4"/>
                    <a:pt x="1479" y="11"/>
                  </a:cubicBezTo>
                  <a:cubicBezTo>
                    <a:pt x="1467" y="24"/>
                    <a:pt x="1026" y="578"/>
                    <a:pt x="308" y="578"/>
                  </a:cubicBezTo>
                  <a:cubicBezTo>
                    <a:pt x="228" y="578"/>
                    <a:pt x="144" y="571"/>
                    <a:pt x="56" y="555"/>
                  </a:cubicBezTo>
                  <a:cubicBezTo>
                    <a:pt x="29" y="555"/>
                    <a:pt x="1" y="569"/>
                    <a:pt x="1" y="583"/>
                  </a:cubicBezTo>
                  <a:cubicBezTo>
                    <a:pt x="1" y="597"/>
                    <a:pt x="1" y="597"/>
                    <a:pt x="15" y="625"/>
                  </a:cubicBezTo>
                  <a:cubicBezTo>
                    <a:pt x="15" y="639"/>
                    <a:pt x="15" y="639"/>
                    <a:pt x="29" y="639"/>
                  </a:cubicBezTo>
                  <a:cubicBezTo>
                    <a:pt x="118" y="654"/>
                    <a:pt x="204" y="660"/>
                    <a:pt x="287" y="660"/>
                  </a:cubicBezTo>
                  <a:cubicBezTo>
                    <a:pt x="1067" y="660"/>
                    <a:pt x="1535" y="67"/>
                    <a:pt x="1535" y="67"/>
                  </a:cubicBezTo>
                  <a:cubicBezTo>
                    <a:pt x="1549" y="39"/>
                    <a:pt x="1549" y="25"/>
                    <a:pt x="1535" y="11"/>
                  </a:cubicBezTo>
                  <a:cubicBezTo>
                    <a:pt x="1528" y="4"/>
                    <a:pt x="1518" y="1"/>
                    <a:pt x="150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54"/>
            <p:cNvSpPr/>
            <p:nvPr/>
          </p:nvSpPr>
          <p:spPr>
            <a:xfrm>
              <a:off x="1861200" y="2063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61"/>
                    <a:pt x="223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54"/>
            <p:cNvSpPr/>
            <p:nvPr/>
          </p:nvSpPr>
          <p:spPr>
            <a:xfrm>
              <a:off x="1884200" y="20744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54"/>
            <p:cNvSpPr/>
            <p:nvPr/>
          </p:nvSpPr>
          <p:spPr>
            <a:xfrm>
              <a:off x="1888400" y="2062950"/>
              <a:ext cx="21625" cy="18400"/>
            </a:xfrm>
            <a:custGeom>
              <a:avLst/>
              <a:gdLst/>
              <a:ahLst/>
              <a:cxnLst/>
              <a:rect l="l" t="t" r="r" b="b"/>
              <a:pathLst>
                <a:path w="865" h="736" extrusionOk="0">
                  <a:moveTo>
                    <a:pt x="823" y="0"/>
                  </a:moveTo>
                  <a:cubicBezTo>
                    <a:pt x="809" y="0"/>
                    <a:pt x="767" y="14"/>
                    <a:pt x="767" y="28"/>
                  </a:cubicBezTo>
                  <a:cubicBezTo>
                    <a:pt x="767" y="42"/>
                    <a:pt x="544" y="656"/>
                    <a:pt x="56" y="656"/>
                  </a:cubicBezTo>
                  <a:cubicBezTo>
                    <a:pt x="14" y="656"/>
                    <a:pt x="0" y="670"/>
                    <a:pt x="0" y="698"/>
                  </a:cubicBezTo>
                  <a:cubicBezTo>
                    <a:pt x="0" y="711"/>
                    <a:pt x="0" y="725"/>
                    <a:pt x="14" y="725"/>
                  </a:cubicBezTo>
                  <a:cubicBezTo>
                    <a:pt x="28" y="732"/>
                    <a:pt x="35" y="736"/>
                    <a:pt x="40" y="736"/>
                  </a:cubicBezTo>
                  <a:cubicBezTo>
                    <a:pt x="46" y="736"/>
                    <a:pt x="49" y="732"/>
                    <a:pt x="56" y="725"/>
                  </a:cubicBezTo>
                  <a:cubicBezTo>
                    <a:pt x="614" y="725"/>
                    <a:pt x="837" y="84"/>
                    <a:pt x="865" y="42"/>
                  </a:cubicBezTo>
                  <a:cubicBezTo>
                    <a:pt x="865" y="28"/>
                    <a:pt x="837" y="0"/>
                    <a:pt x="8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54"/>
            <p:cNvSpPr/>
            <p:nvPr/>
          </p:nvSpPr>
          <p:spPr>
            <a:xfrm>
              <a:off x="1868525" y="1084800"/>
              <a:ext cx="471475" cy="476700"/>
            </a:xfrm>
            <a:custGeom>
              <a:avLst/>
              <a:gdLst/>
              <a:ahLst/>
              <a:cxnLst/>
              <a:rect l="l" t="t" r="r" b="b"/>
              <a:pathLst>
                <a:path w="18859" h="19068" extrusionOk="0">
                  <a:moveTo>
                    <a:pt x="14228" y="1060"/>
                  </a:moveTo>
                  <a:cubicBezTo>
                    <a:pt x="14186" y="1046"/>
                    <a:pt x="14158" y="1046"/>
                    <a:pt x="14116" y="1060"/>
                  </a:cubicBezTo>
                  <a:lnTo>
                    <a:pt x="12972" y="1395"/>
                  </a:lnTo>
                  <a:cubicBezTo>
                    <a:pt x="12777" y="1437"/>
                    <a:pt x="12582" y="1353"/>
                    <a:pt x="12512" y="1158"/>
                  </a:cubicBezTo>
                  <a:lnTo>
                    <a:pt x="12121" y="140"/>
                  </a:lnTo>
                  <a:cubicBezTo>
                    <a:pt x="12094" y="84"/>
                    <a:pt x="12052" y="28"/>
                    <a:pt x="11996" y="14"/>
                  </a:cubicBezTo>
                  <a:cubicBezTo>
                    <a:pt x="11954" y="0"/>
                    <a:pt x="11912" y="0"/>
                    <a:pt x="11870" y="0"/>
                  </a:cubicBezTo>
                  <a:cubicBezTo>
                    <a:pt x="10601" y="168"/>
                    <a:pt x="9290" y="1214"/>
                    <a:pt x="8565" y="2804"/>
                  </a:cubicBezTo>
                  <a:cubicBezTo>
                    <a:pt x="8300" y="3376"/>
                    <a:pt x="8118" y="3976"/>
                    <a:pt x="8048" y="4547"/>
                  </a:cubicBezTo>
                  <a:cubicBezTo>
                    <a:pt x="7769" y="4073"/>
                    <a:pt x="7421" y="3599"/>
                    <a:pt x="6974" y="3181"/>
                  </a:cubicBezTo>
                  <a:cubicBezTo>
                    <a:pt x="5677" y="1995"/>
                    <a:pt x="4101" y="1493"/>
                    <a:pt x="2846" y="1828"/>
                  </a:cubicBezTo>
                  <a:cubicBezTo>
                    <a:pt x="2804" y="1828"/>
                    <a:pt x="2790" y="1841"/>
                    <a:pt x="2776" y="1855"/>
                  </a:cubicBezTo>
                  <a:cubicBezTo>
                    <a:pt x="2748" y="1897"/>
                    <a:pt x="2734" y="1925"/>
                    <a:pt x="2734" y="1967"/>
                  </a:cubicBezTo>
                  <a:lnTo>
                    <a:pt x="2706" y="3167"/>
                  </a:lnTo>
                  <a:cubicBezTo>
                    <a:pt x="2706" y="3362"/>
                    <a:pt x="2539" y="3515"/>
                    <a:pt x="2357" y="3529"/>
                  </a:cubicBezTo>
                  <a:lnTo>
                    <a:pt x="1255" y="3599"/>
                  </a:lnTo>
                  <a:cubicBezTo>
                    <a:pt x="1200" y="3599"/>
                    <a:pt x="1144" y="3641"/>
                    <a:pt x="1102" y="3669"/>
                  </a:cubicBezTo>
                  <a:cubicBezTo>
                    <a:pt x="1060" y="3711"/>
                    <a:pt x="1046" y="3738"/>
                    <a:pt x="1046" y="3780"/>
                  </a:cubicBezTo>
                  <a:cubicBezTo>
                    <a:pt x="823" y="5036"/>
                    <a:pt x="1409" y="6598"/>
                    <a:pt x="2678" y="7784"/>
                  </a:cubicBezTo>
                  <a:cubicBezTo>
                    <a:pt x="3152" y="8216"/>
                    <a:pt x="3655" y="8551"/>
                    <a:pt x="4185" y="8802"/>
                  </a:cubicBezTo>
                  <a:cubicBezTo>
                    <a:pt x="3641" y="8899"/>
                    <a:pt x="3083" y="9109"/>
                    <a:pt x="2567" y="9416"/>
                  </a:cubicBezTo>
                  <a:cubicBezTo>
                    <a:pt x="1032" y="10266"/>
                    <a:pt x="70" y="11619"/>
                    <a:pt x="0" y="12917"/>
                  </a:cubicBezTo>
                  <a:cubicBezTo>
                    <a:pt x="0" y="12945"/>
                    <a:pt x="0" y="12972"/>
                    <a:pt x="14" y="13000"/>
                  </a:cubicBezTo>
                  <a:cubicBezTo>
                    <a:pt x="28" y="13042"/>
                    <a:pt x="70" y="13056"/>
                    <a:pt x="98" y="13070"/>
                  </a:cubicBezTo>
                  <a:lnTo>
                    <a:pt x="1242" y="13475"/>
                  </a:lnTo>
                  <a:cubicBezTo>
                    <a:pt x="1409" y="13544"/>
                    <a:pt x="1521" y="13740"/>
                    <a:pt x="1479" y="13907"/>
                  </a:cubicBezTo>
                  <a:lnTo>
                    <a:pt x="1200" y="14967"/>
                  </a:lnTo>
                  <a:cubicBezTo>
                    <a:pt x="1186" y="15023"/>
                    <a:pt x="1200" y="15093"/>
                    <a:pt x="1214" y="15148"/>
                  </a:cubicBezTo>
                  <a:cubicBezTo>
                    <a:pt x="1242" y="15176"/>
                    <a:pt x="1269" y="15218"/>
                    <a:pt x="1311" y="15232"/>
                  </a:cubicBezTo>
                  <a:cubicBezTo>
                    <a:pt x="2441" y="15846"/>
                    <a:pt x="4115" y="15762"/>
                    <a:pt x="5635" y="14925"/>
                  </a:cubicBezTo>
                  <a:cubicBezTo>
                    <a:pt x="6193" y="14604"/>
                    <a:pt x="6681" y="14228"/>
                    <a:pt x="7058" y="13809"/>
                  </a:cubicBezTo>
                  <a:cubicBezTo>
                    <a:pt x="7002" y="14339"/>
                    <a:pt x="7030" y="14939"/>
                    <a:pt x="7142" y="15525"/>
                  </a:cubicBezTo>
                  <a:cubicBezTo>
                    <a:pt x="7477" y="17255"/>
                    <a:pt x="8495" y="18594"/>
                    <a:pt x="9694" y="19054"/>
                  </a:cubicBezTo>
                  <a:cubicBezTo>
                    <a:pt x="9722" y="19068"/>
                    <a:pt x="9750" y="19068"/>
                    <a:pt x="9778" y="19054"/>
                  </a:cubicBezTo>
                  <a:cubicBezTo>
                    <a:pt x="9820" y="19054"/>
                    <a:pt x="9848" y="19012"/>
                    <a:pt x="9862" y="18998"/>
                  </a:cubicBezTo>
                  <a:lnTo>
                    <a:pt x="10601" y="18036"/>
                  </a:lnTo>
                  <a:cubicBezTo>
                    <a:pt x="10727" y="17882"/>
                    <a:pt x="10936" y="17841"/>
                    <a:pt x="11089" y="17952"/>
                  </a:cubicBezTo>
                  <a:lnTo>
                    <a:pt x="12024" y="18538"/>
                  </a:lnTo>
                  <a:cubicBezTo>
                    <a:pt x="12080" y="18580"/>
                    <a:pt x="12135" y="18580"/>
                    <a:pt x="12205" y="18580"/>
                  </a:cubicBezTo>
                  <a:lnTo>
                    <a:pt x="12205" y="18580"/>
                  </a:lnTo>
                  <a:cubicBezTo>
                    <a:pt x="12233" y="18580"/>
                    <a:pt x="12289" y="18538"/>
                    <a:pt x="12303" y="18524"/>
                  </a:cubicBezTo>
                  <a:cubicBezTo>
                    <a:pt x="13237" y="17631"/>
                    <a:pt x="13684" y="16013"/>
                    <a:pt x="13335" y="14312"/>
                  </a:cubicBezTo>
                  <a:cubicBezTo>
                    <a:pt x="13209" y="13684"/>
                    <a:pt x="13000" y="13098"/>
                    <a:pt x="12707" y="12596"/>
                  </a:cubicBezTo>
                  <a:cubicBezTo>
                    <a:pt x="13209" y="12819"/>
                    <a:pt x="13767" y="12986"/>
                    <a:pt x="14381" y="13056"/>
                  </a:cubicBezTo>
                  <a:cubicBezTo>
                    <a:pt x="16125" y="13265"/>
                    <a:pt x="17715" y="12721"/>
                    <a:pt x="18510" y="11731"/>
                  </a:cubicBezTo>
                  <a:cubicBezTo>
                    <a:pt x="18538" y="11703"/>
                    <a:pt x="18552" y="11675"/>
                    <a:pt x="18552" y="11661"/>
                  </a:cubicBezTo>
                  <a:cubicBezTo>
                    <a:pt x="18552" y="11619"/>
                    <a:pt x="18552" y="11592"/>
                    <a:pt x="18538" y="11550"/>
                  </a:cubicBezTo>
                  <a:lnTo>
                    <a:pt x="17854" y="10559"/>
                  </a:lnTo>
                  <a:cubicBezTo>
                    <a:pt x="17743" y="10406"/>
                    <a:pt x="17785" y="10197"/>
                    <a:pt x="17924" y="10057"/>
                  </a:cubicBezTo>
                  <a:lnTo>
                    <a:pt x="18775" y="9360"/>
                  </a:lnTo>
                  <a:cubicBezTo>
                    <a:pt x="18831" y="9318"/>
                    <a:pt x="18845" y="9262"/>
                    <a:pt x="18859" y="9192"/>
                  </a:cubicBezTo>
                  <a:cubicBezTo>
                    <a:pt x="18859" y="9164"/>
                    <a:pt x="18859" y="9109"/>
                    <a:pt x="18845" y="9081"/>
                  </a:cubicBezTo>
                  <a:cubicBezTo>
                    <a:pt x="18287" y="7923"/>
                    <a:pt x="16892" y="7002"/>
                    <a:pt x="15148" y="6793"/>
                  </a:cubicBezTo>
                  <a:cubicBezTo>
                    <a:pt x="14521" y="6723"/>
                    <a:pt x="13893" y="6737"/>
                    <a:pt x="13335" y="6863"/>
                  </a:cubicBezTo>
                  <a:cubicBezTo>
                    <a:pt x="13698" y="6458"/>
                    <a:pt x="14032" y="5970"/>
                    <a:pt x="14297" y="5412"/>
                  </a:cubicBezTo>
                  <a:cubicBezTo>
                    <a:pt x="15023" y="3822"/>
                    <a:pt x="15009" y="2148"/>
                    <a:pt x="14311" y="1074"/>
                  </a:cubicBezTo>
                  <a:cubicBezTo>
                    <a:pt x="14283" y="1088"/>
                    <a:pt x="14256" y="1074"/>
                    <a:pt x="14228" y="10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54"/>
            <p:cNvSpPr/>
            <p:nvPr/>
          </p:nvSpPr>
          <p:spPr>
            <a:xfrm>
              <a:off x="2036250" y="1260900"/>
              <a:ext cx="110225" cy="112300"/>
            </a:xfrm>
            <a:custGeom>
              <a:avLst/>
              <a:gdLst/>
              <a:ahLst/>
              <a:cxnLst/>
              <a:rect l="l" t="t" r="r" b="b"/>
              <a:pathLst>
                <a:path w="4409" h="4492" extrusionOk="0">
                  <a:moveTo>
                    <a:pt x="1870" y="0"/>
                  </a:moveTo>
                  <a:cubicBezTo>
                    <a:pt x="1786" y="502"/>
                    <a:pt x="1549" y="949"/>
                    <a:pt x="1200" y="1339"/>
                  </a:cubicBezTo>
                  <a:cubicBezTo>
                    <a:pt x="879" y="1688"/>
                    <a:pt x="475" y="1925"/>
                    <a:pt x="0" y="2065"/>
                  </a:cubicBezTo>
                  <a:cubicBezTo>
                    <a:pt x="461" y="2316"/>
                    <a:pt x="837" y="2664"/>
                    <a:pt x="1088" y="3111"/>
                  </a:cubicBezTo>
                  <a:cubicBezTo>
                    <a:pt x="1326" y="3529"/>
                    <a:pt x="1437" y="4004"/>
                    <a:pt x="1409" y="4492"/>
                  </a:cubicBezTo>
                  <a:cubicBezTo>
                    <a:pt x="1786" y="4143"/>
                    <a:pt x="2232" y="3906"/>
                    <a:pt x="2734" y="3794"/>
                  </a:cubicBezTo>
                  <a:cubicBezTo>
                    <a:pt x="2903" y="3760"/>
                    <a:pt x="3074" y="3742"/>
                    <a:pt x="3245" y="3742"/>
                  </a:cubicBezTo>
                  <a:cubicBezTo>
                    <a:pt x="3553" y="3742"/>
                    <a:pt x="3861" y="3798"/>
                    <a:pt x="4157" y="3906"/>
                  </a:cubicBezTo>
                  <a:cubicBezTo>
                    <a:pt x="3920" y="3432"/>
                    <a:pt x="3822" y="2929"/>
                    <a:pt x="3892" y="2413"/>
                  </a:cubicBezTo>
                  <a:cubicBezTo>
                    <a:pt x="3948" y="1953"/>
                    <a:pt x="4129" y="1507"/>
                    <a:pt x="4408" y="1130"/>
                  </a:cubicBezTo>
                  <a:lnTo>
                    <a:pt x="4408" y="1130"/>
                  </a:lnTo>
                  <a:cubicBezTo>
                    <a:pt x="4283" y="1148"/>
                    <a:pt x="4157" y="1156"/>
                    <a:pt x="4032" y="1156"/>
                  </a:cubicBezTo>
                  <a:cubicBezTo>
                    <a:pt x="3657" y="1156"/>
                    <a:pt x="3285" y="1078"/>
                    <a:pt x="2930" y="921"/>
                  </a:cubicBezTo>
                  <a:cubicBezTo>
                    <a:pt x="2497" y="712"/>
                    <a:pt x="2148" y="391"/>
                    <a:pt x="18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54"/>
            <p:cNvSpPr/>
            <p:nvPr/>
          </p:nvSpPr>
          <p:spPr>
            <a:xfrm>
              <a:off x="2058575" y="1244000"/>
              <a:ext cx="26175" cy="43425"/>
            </a:xfrm>
            <a:custGeom>
              <a:avLst/>
              <a:gdLst/>
              <a:ahLst/>
              <a:cxnLst/>
              <a:rect l="l" t="t" r="r" b="b"/>
              <a:pathLst>
                <a:path w="1047" h="1737" extrusionOk="0">
                  <a:moveTo>
                    <a:pt x="66" y="1"/>
                  </a:moveTo>
                  <a:cubicBezTo>
                    <a:pt x="48" y="1"/>
                    <a:pt x="24" y="11"/>
                    <a:pt x="14" y="21"/>
                  </a:cubicBezTo>
                  <a:cubicBezTo>
                    <a:pt x="0" y="35"/>
                    <a:pt x="14" y="76"/>
                    <a:pt x="28" y="90"/>
                  </a:cubicBezTo>
                  <a:cubicBezTo>
                    <a:pt x="935" y="634"/>
                    <a:pt x="907" y="1667"/>
                    <a:pt x="907" y="1681"/>
                  </a:cubicBezTo>
                  <a:cubicBezTo>
                    <a:pt x="907" y="1722"/>
                    <a:pt x="921" y="1736"/>
                    <a:pt x="963" y="1736"/>
                  </a:cubicBezTo>
                  <a:cubicBezTo>
                    <a:pt x="977" y="1736"/>
                    <a:pt x="977" y="1736"/>
                    <a:pt x="990" y="1722"/>
                  </a:cubicBezTo>
                  <a:cubicBezTo>
                    <a:pt x="1004" y="1722"/>
                    <a:pt x="1004" y="1695"/>
                    <a:pt x="1004" y="1695"/>
                  </a:cubicBezTo>
                  <a:cubicBezTo>
                    <a:pt x="1004" y="1681"/>
                    <a:pt x="1046" y="579"/>
                    <a:pt x="84" y="7"/>
                  </a:cubicBezTo>
                  <a:cubicBezTo>
                    <a:pt x="80" y="3"/>
                    <a:pt x="73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54"/>
            <p:cNvSpPr/>
            <p:nvPr/>
          </p:nvSpPr>
          <p:spPr>
            <a:xfrm>
              <a:off x="2054025" y="1238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54"/>
            <p:cNvSpPr/>
            <p:nvPr/>
          </p:nvSpPr>
          <p:spPr>
            <a:xfrm>
              <a:off x="2102850" y="1233200"/>
              <a:ext cx="24100" cy="54475"/>
            </a:xfrm>
            <a:custGeom>
              <a:avLst/>
              <a:gdLst/>
              <a:ahLst/>
              <a:cxnLst/>
              <a:rect l="l" t="t" r="r" b="b"/>
              <a:pathLst>
                <a:path w="964" h="2179" extrusionOk="0">
                  <a:moveTo>
                    <a:pt x="234" y="1"/>
                  </a:moveTo>
                  <a:cubicBezTo>
                    <a:pt x="226" y="1"/>
                    <a:pt x="218" y="2"/>
                    <a:pt x="210" y="6"/>
                  </a:cubicBezTo>
                  <a:cubicBezTo>
                    <a:pt x="196" y="20"/>
                    <a:pt x="182" y="62"/>
                    <a:pt x="196" y="76"/>
                  </a:cubicBezTo>
                  <a:cubicBezTo>
                    <a:pt x="865" y="1206"/>
                    <a:pt x="56" y="2057"/>
                    <a:pt x="28" y="2099"/>
                  </a:cubicBezTo>
                  <a:cubicBezTo>
                    <a:pt x="1" y="2113"/>
                    <a:pt x="1" y="2154"/>
                    <a:pt x="28" y="2168"/>
                  </a:cubicBezTo>
                  <a:cubicBezTo>
                    <a:pt x="35" y="2175"/>
                    <a:pt x="46" y="2179"/>
                    <a:pt x="58" y="2179"/>
                  </a:cubicBezTo>
                  <a:cubicBezTo>
                    <a:pt x="70" y="2179"/>
                    <a:pt x="84" y="2175"/>
                    <a:pt x="98" y="2168"/>
                  </a:cubicBezTo>
                  <a:cubicBezTo>
                    <a:pt x="140" y="2113"/>
                    <a:pt x="963" y="1192"/>
                    <a:pt x="280" y="20"/>
                  </a:cubicBezTo>
                  <a:cubicBezTo>
                    <a:pt x="270" y="10"/>
                    <a:pt x="253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54"/>
            <p:cNvSpPr/>
            <p:nvPr/>
          </p:nvSpPr>
          <p:spPr>
            <a:xfrm>
              <a:off x="2101800" y="12277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12" y="0"/>
                    <a:pt x="1" y="112"/>
                    <a:pt x="1" y="279"/>
                  </a:cubicBezTo>
                  <a:cubicBezTo>
                    <a:pt x="1" y="433"/>
                    <a:pt x="112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54"/>
            <p:cNvSpPr/>
            <p:nvPr/>
          </p:nvSpPr>
          <p:spPr>
            <a:xfrm>
              <a:off x="2083675" y="12462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54"/>
            <p:cNvSpPr/>
            <p:nvPr/>
          </p:nvSpPr>
          <p:spPr>
            <a:xfrm>
              <a:off x="2089600" y="1252625"/>
              <a:ext cx="14675" cy="31650"/>
            </a:xfrm>
            <a:custGeom>
              <a:avLst/>
              <a:gdLst/>
              <a:ahLst/>
              <a:cxnLst/>
              <a:rect l="l" t="t" r="r" b="b"/>
              <a:pathLst>
                <a:path w="587" h="1266" extrusionOk="0">
                  <a:moveTo>
                    <a:pt x="49" y="0"/>
                  </a:moveTo>
                  <a:cubicBezTo>
                    <a:pt x="35" y="0"/>
                    <a:pt x="21" y="3"/>
                    <a:pt x="14" y="10"/>
                  </a:cubicBezTo>
                  <a:cubicBezTo>
                    <a:pt x="1" y="24"/>
                    <a:pt x="1" y="66"/>
                    <a:pt x="14" y="80"/>
                  </a:cubicBezTo>
                  <a:cubicBezTo>
                    <a:pt x="447" y="443"/>
                    <a:pt x="168" y="1196"/>
                    <a:pt x="168" y="1196"/>
                  </a:cubicBezTo>
                  <a:cubicBezTo>
                    <a:pt x="168" y="1238"/>
                    <a:pt x="168" y="1252"/>
                    <a:pt x="196" y="1266"/>
                  </a:cubicBezTo>
                  <a:cubicBezTo>
                    <a:pt x="224" y="1266"/>
                    <a:pt x="238" y="1266"/>
                    <a:pt x="252" y="1252"/>
                  </a:cubicBezTo>
                  <a:cubicBezTo>
                    <a:pt x="293" y="1196"/>
                    <a:pt x="586" y="415"/>
                    <a:pt x="84" y="10"/>
                  </a:cubicBezTo>
                  <a:cubicBezTo>
                    <a:pt x="77" y="3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54"/>
            <p:cNvSpPr/>
            <p:nvPr/>
          </p:nvSpPr>
          <p:spPr>
            <a:xfrm>
              <a:off x="2114700" y="1253575"/>
              <a:ext cx="31075" cy="40950"/>
            </a:xfrm>
            <a:custGeom>
              <a:avLst/>
              <a:gdLst/>
              <a:ahLst/>
              <a:cxnLst/>
              <a:rect l="l" t="t" r="r" b="b"/>
              <a:pathLst>
                <a:path w="1243" h="1638" extrusionOk="0">
                  <a:moveTo>
                    <a:pt x="1186" y="0"/>
                  </a:moveTo>
                  <a:cubicBezTo>
                    <a:pt x="1173" y="0"/>
                    <a:pt x="1131" y="28"/>
                    <a:pt x="1131" y="56"/>
                  </a:cubicBezTo>
                  <a:cubicBezTo>
                    <a:pt x="1033" y="1116"/>
                    <a:pt x="71" y="1521"/>
                    <a:pt x="57" y="1521"/>
                  </a:cubicBezTo>
                  <a:cubicBezTo>
                    <a:pt x="15" y="1549"/>
                    <a:pt x="1" y="1563"/>
                    <a:pt x="15" y="1591"/>
                  </a:cubicBezTo>
                  <a:cubicBezTo>
                    <a:pt x="36" y="1622"/>
                    <a:pt x="49" y="1638"/>
                    <a:pt x="66" y="1638"/>
                  </a:cubicBezTo>
                  <a:cubicBezTo>
                    <a:pt x="71" y="1638"/>
                    <a:pt x="78" y="1636"/>
                    <a:pt x="85" y="1632"/>
                  </a:cubicBezTo>
                  <a:cubicBezTo>
                    <a:pt x="85" y="1632"/>
                    <a:pt x="419" y="1493"/>
                    <a:pt x="740" y="1158"/>
                  </a:cubicBezTo>
                  <a:cubicBezTo>
                    <a:pt x="963" y="921"/>
                    <a:pt x="1173" y="572"/>
                    <a:pt x="1242" y="56"/>
                  </a:cubicBezTo>
                  <a:cubicBezTo>
                    <a:pt x="1242" y="42"/>
                    <a:pt x="1214" y="0"/>
                    <a:pt x="11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54"/>
            <p:cNvSpPr/>
            <p:nvPr/>
          </p:nvSpPr>
          <p:spPr>
            <a:xfrm>
              <a:off x="2137025" y="1249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7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54"/>
            <p:cNvSpPr/>
            <p:nvPr/>
          </p:nvSpPr>
          <p:spPr>
            <a:xfrm>
              <a:off x="2124475" y="1293200"/>
              <a:ext cx="51625" cy="22525"/>
            </a:xfrm>
            <a:custGeom>
              <a:avLst/>
              <a:gdLst/>
              <a:ahLst/>
              <a:cxnLst/>
              <a:rect l="l" t="t" r="r" b="b"/>
              <a:pathLst>
                <a:path w="2065" h="901" extrusionOk="0">
                  <a:moveTo>
                    <a:pt x="2021" y="0"/>
                  </a:moveTo>
                  <a:cubicBezTo>
                    <a:pt x="2003" y="0"/>
                    <a:pt x="1977" y="13"/>
                    <a:pt x="1967" y="33"/>
                  </a:cubicBezTo>
                  <a:cubicBezTo>
                    <a:pt x="1531" y="667"/>
                    <a:pt x="963" y="801"/>
                    <a:pt x="563" y="801"/>
                  </a:cubicBezTo>
                  <a:cubicBezTo>
                    <a:pt x="285" y="801"/>
                    <a:pt x="87" y="737"/>
                    <a:pt x="70" y="731"/>
                  </a:cubicBezTo>
                  <a:cubicBezTo>
                    <a:pt x="28" y="731"/>
                    <a:pt x="14" y="731"/>
                    <a:pt x="0" y="759"/>
                  </a:cubicBezTo>
                  <a:cubicBezTo>
                    <a:pt x="0" y="801"/>
                    <a:pt x="0" y="815"/>
                    <a:pt x="28" y="828"/>
                  </a:cubicBezTo>
                  <a:cubicBezTo>
                    <a:pt x="28" y="828"/>
                    <a:pt x="244" y="901"/>
                    <a:pt x="552" y="901"/>
                  </a:cubicBezTo>
                  <a:cubicBezTo>
                    <a:pt x="922" y="901"/>
                    <a:pt x="1423" y="797"/>
                    <a:pt x="1842" y="340"/>
                  </a:cubicBezTo>
                  <a:cubicBezTo>
                    <a:pt x="1897" y="271"/>
                    <a:pt x="1967" y="187"/>
                    <a:pt x="2051" y="75"/>
                  </a:cubicBezTo>
                  <a:cubicBezTo>
                    <a:pt x="2065" y="61"/>
                    <a:pt x="2051" y="33"/>
                    <a:pt x="2037" y="6"/>
                  </a:cubicBezTo>
                  <a:cubicBezTo>
                    <a:pt x="2033" y="2"/>
                    <a:pt x="2027" y="0"/>
                    <a:pt x="2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54"/>
            <p:cNvSpPr/>
            <p:nvPr/>
          </p:nvSpPr>
          <p:spPr>
            <a:xfrm>
              <a:off x="2167025" y="12877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54"/>
            <p:cNvSpPr/>
            <p:nvPr/>
          </p:nvSpPr>
          <p:spPr>
            <a:xfrm>
              <a:off x="2142250" y="1279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54"/>
            <p:cNvSpPr/>
            <p:nvPr/>
          </p:nvSpPr>
          <p:spPr>
            <a:xfrm>
              <a:off x="2123425" y="1285025"/>
              <a:ext cx="27925" cy="19475"/>
            </a:xfrm>
            <a:custGeom>
              <a:avLst/>
              <a:gdLst/>
              <a:ahLst/>
              <a:cxnLst/>
              <a:rect l="l" t="t" r="r" b="b"/>
              <a:pathLst>
                <a:path w="1117" h="779" extrusionOk="0">
                  <a:moveTo>
                    <a:pt x="1034" y="0"/>
                  </a:moveTo>
                  <a:cubicBezTo>
                    <a:pt x="1012" y="0"/>
                    <a:pt x="991" y="20"/>
                    <a:pt x="991" y="40"/>
                  </a:cubicBezTo>
                  <a:cubicBezTo>
                    <a:pt x="851" y="611"/>
                    <a:pt x="56" y="667"/>
                    <a:pt x="56" y="667"/>
                  </a:cubicBezTo>
                  <a:cubicBezTo>
                    <a:pt x="14" y="667"/>
                    <a:pt x="1" y="681"/>
                    <a:pt x="1" y="723"/>
                  </a:cubicBezTo>
                  <a:cubicBezTo>
                    <a:pt x="1" y="751"/>
                    <a:pt x="14" y="779"/>
                    <a:pt x="56" y="779"/>
                  </a:cubicBezTo>
                  <a:cubicBezTo>
                    <a:pt x="84" y="779"/>
                    <a:pt x="614" y="737"/>
                    <a:pt x="907" y="402"/>
                  </a:cubicBezTo>
                  <a:cubicBezTo>
                    <a:pt x="977" y="319"/>
                    <a:pt x="1047" y="221"/>
                    <a:pt x="1102" y="81"/>
                  </a:cubicBezTo>
                  <a:cubicBezTo>
                    <a:pt x="1116" y="40"/>
                    <a:pt x="1102" y="12"/>
                    <a:pt x="1061" y="12"/>
                  </a:cubicBezTo>
                  <a:cubicBezTo>
                    <a:pt x="1052" y="4"/>
                    <a:pt x="1043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54"/>
            <p:cNvSpPr/>
            <p:nvPr/>
          </p:nvSpPr>
          <p:spPr>
            <a:xfrm>
              <a:off x="2123075" y="1325500"/>
              <a:ext cx="48500" cy="14100"/>
            </a:xfrm>
            <a:custGeom>
              <a:avLst/>
              <a:gdLst/>
              <a:ahLst/>
              <a:cxnLst/>
              <a:rect l="l" t="t" r="r" b="b"/>
              <a:pathLst>
                <a:path w="1940" h="564" extrusionOk="0">
                  <a:moveTo>
                    <a:pt x="49" y="0"/>
                  </a:moveTo>
                  <a:cubicBezTo>
                    <a:pt x="35" y="0"/>
                    <a:pt x="22" y="4"/>
                    <a:pt x="15" y="11"/>
                  </a:cubicBezTo>
                  <a:cubicBezTo>
                    <a:pt x="1" y="25"/>
                    <a:pt x="1" y="67"/>
                    <a:pt x="15" y="80"/>
                  </a:cubicBezTo>
                  <a:cubicBezTo>
                    <a:pt x="15" y="92"/>
                    <a:pt x="538" y="564"/>
                    <a:pt x="1287" y="564"/>
                  </a:cubicBezTo>
                  <a:cubicBezTo>
                    <a:pt x="1478" y="564"/>
                    <a:pt x="1683" y="533"/>
                    <a:pt x="1898" y="457"/>
                  </a:cubicBezTo>
                  <a:lnTo>
                    <a:pt x="1912" y="443"/>
                  </a:lnTo>
                  <a:cubicBezTo>
                    <a:pt x="1939" y="429"/>
                    <a:pt x="1939" y="415"/>
                    <a:pt x="1939" y="387"/>
                  </a:cubicBezTo>
                  <a:cubicBezTo>
                    <a:pt x="1919" y="367"/>
                    <a:pt x="1906" y="354"/>
                    <a:pt x="1890" y="354"/>
                  </a:cubicBezTo>
                  <a:cubicBezTo>
                    <a:pt x="1884" y="354"/>
                    <a:pt x="1877" y="356"/>
                    <a:pt x="1870" y="359"/>
                  </a:cubicBezTo>
                  <a:cubicBezTo>
                    <a:pt x="1669" y="429"/>
                    <a:pt x="1477" y="457"/>
                    <a:pt x="1298" y="457"/>
                  </a:cubicBezTo>
                  <a:cubicBezTo>
                    <a:pt x="584" y="457"/>
                    <a:pt x="84" y="1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54"/>
            <p:cNvSpPr/>
            <p:nvPr/>
          </p:nvSpPr>
          <p:spPr>
            <a:xfrm>
              <a:off x="2162125" y="13292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54"/>
            <p:cNvSpPr/>
            <p:nvPr/>
          </p:nvSpPr>
          <p:spPr>
            <a:xfrm>
              <a:off x="2038350" y="12717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54"/>
            <p:cNvSpPr/>
            <p:nvPr/>
          </p:nvSpPr>
          <p:spPr>
            <a:xfrm>
              <a:off x="2044275" y="1276925"/>
              <a:ext cx="27925" cy="18050"/>
            </a:xfrm>
            <a:custGeom>
              <a:avLst/>
              <a:gdLst/>
              <a:ahLst/>
              <a:cxnLst/>
              <a:rect l="l" t="t" r="r" b="b"/>
              <a:pathLst>
                <a:path w="1117" h="722" extrusionOk="0">
                  <a:moveTo>
                    <a:pt x="174" y="1"/>
                  </a:moveTo>
                  <a:cubicBezTo>
                    <a:pt x="127" y="1"/>
                    <a:pt x="78" y="5"/>
                    <a:pt x="28" y="15"/>
                  </a:cubicBezTo>
                  <a:cubicBezTo>
                    <a:pt x="14" y="15"/>
                    <a:pt x="0" y="29"/>
                    <a:pt x="0" y="71"/>
                  </a:cubicBezTo>
                  <a:cubicBezTo>
                    <a:pt x="0" y="85"/>
                    <a:pt x="14" y="99"/>
                    <a:pt x="42" y="99"/>
                  </a:cubicBezTo>
                  <a:cubicBezTo>
                    <a:pt x="80" y="92"/>
                    <a:pt x="118" y="89"/>
                    <a:pt x="154" y="89"/>
                  </a:cubicBezTo>
                  <a:cubicBezTo>
                    <a:pt x="676" y="89"/>
                    <a:pt x="1005" y="698"/>
                    <a:pt x="1005" y="698"/>
                  </a:cubicBezTo>
                  <a:cubicBezTo>
                    <a:pt x="1013" y="715"/>
                    <a:pt x="1030" y="721"/>
                    <a:pt x="1049" y="721"/>
                  </a:cubicBezTo>
                  <a:cubicBezTo>
                    <a:pt x="1063" y="721"/>
                    <a:pt x="1077" y="718"/>
                    <a:pt x="1088" y="712"/>
                  </a:cubicBezTo>
                  <a:cubicBezTo>
                    <a:pt x="1116" y="698"/>
                    <a:pt x="1116" y="684"/>
                    <a:pt x="1088" y="657"/>
                  </a:cubicBezTo>
                  <a:cubicBezTo>
                    <a:pt x="1075" y="631"/>
                    <a:pt x="731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54"/>
            <p:cNvSpPr/>
            <p:nvPr/>
          </p:nvSpPr>
          <p:spPr>
            <a:xfrm>
              <a:off x="2017425" y="1287875"/>
              <a:ext cx="45350" cy="22350"/>
            </a:xfrm>
            <a:custGeom>
              <a:avLst/>
              <a:gdLst/>
              <a:ahLst/>
              <a:cxnLst/>
              <a:rect l="l" t="t" r="r" b="b"/>
              <a:pathLst>
                <a:path w="1814" h="894" extrusionOk="0">
                  <a:moveTo>
                    <a:pt x="66" y="1"/>
                  </a:moveTo>
                  <a:cubicBezTo>
                    <a:pt x="56" y="1"/>
                    <a:pt x="47" y="4"/>
                    <a:pt x="42" y="9"/>
                  </a:cubicBezTo>
                  <a:cubicBezTo>
                    <a:pt x="0" y="37"/>
                    <a:pt x="0" y="65"/>
                    <a:pt x="28" y="79"/>
                  </a:cubicBezTo>
                  <a:cubicBezTo>
                    <a:pt x="534" y="816"/>
                    <a:pt x="1308" y="894"/>
                    <a:pt x="1627" y="894"/>
                  </a:cubicBezTo>
                  <a:cubicBezTo>
                    <a:pt x="1713" y="894"/>
                    <a:pt x="1766" y="888"/>
                    <a:pt x="1772" y="888"/>
                  </a:cubicBezTo>
                  <a:cubicBezTo>
                    <a:pt x="1786" y="888"/>
                    <a:pt x="1800" y="874"/>
                    <a:pt x="1800" y="874"/>
                  </a:cubicBezTo>
                  <a:cubicBezTo>
                    <a:pt x="1813" y="874"/>
                    <a:pt x="1813" y="846"/>
                    <a:pt x="1813" y="832"/>
                  </a:cubicBezTo>
                  <a:cubicBezTo>
                    <a:pt x="1813" y="804"/>
                    <a:pt x="1800" y="776"/>
                    <a:pt x="1772" y="776"/>
                  </a:cubicBezTo>
                  <a:cubicBezTo>
                    <a:pt x="1765" y="776"/>
                    <a:pt x="1709" y="783"/>
                    <a:pt x="1618" y="783"/>
                  </a:cubicBezTo>
                  <a:cubicBezTo>
                    <a:pt x="1306" y="783"/>
                    <a:pt x="587" y="707"/>
                    <a:pt x="112" y="37"/>
                  </a:cubicBezTo>
                  <a:cubicBezTo>
                    <a:pt x="103" y="11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54"/>
            <p:cNvSpPr/>
            <p:nvPr/>
          </p:nvSpPr>
          <p:spPr>
            <a:xfrm>
              <a:off x="2012525" y="1283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7"/>
                    <a:pt x="1" y="280"/>
                  </a:cubicBezTo>
                  <a:cubicBezTo>
                    <a:pt x="1" y="447"/>
                    <a:pt x="126" y="559"/>
                    <a:pt x="280" y="559"/>
                  </a:cubicBezTo>
                  <a:cubicBezTo>
                    <a:pt x="447" y="559"/>
                    <a:pt x="559" y="447"/>
                    <a:pt x="559" y="280"/>
                  </a:cubicBezTo>
                  <a:cubicBezTo>
                    <a:pt x="559" y="127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54"/>
            <p:cNvSpPr/>
            <p:nvPr/>
          </p:nvSpPr>
          <p:spPr>
            <a:xfrm>
              <a:off x="2010450" y="1329675"/>
              <a:ext cx="54075" cy="15575"/>
            </a:xfrm>
            <a:custGeom>
              <a:avLst/>
              <a:gdLst/>
              <a:ahLst/>
              <a:cxnLst/>
              <a:rect l="l" t="t" r="r" b="b"/>
              <a:pathLst>
                <a:path w="2163" h="623" extrusionOk="0">
                  <a:moveTo>
                    <a:pt x="2113" y="1"/>
                  </a:moveTo>
                  <a:cubicBezTo>
                    <a:pt x="2099" y="1"/>
                    <a:pt x="2086" y="4"/>
                    <a:pt x="2079" y="11"/>
                  </a:cubicBezTo>
                  <a:cubicBezTo>
                    <a:pt x="2079" y="11"/>
                    <a:pt x="1606" y="523"/>
                    <a:pt x="874" y="523"/>
                  </a:cubicBezTo>
                  <a:cubicBezTo>
                    <a:pt x="640" y="523"/>
                    <a:pt x="379" y="471"/>
                    <a:pt x="98" y="332"/>
                  </a:cubicBezTo>
                  <a:cubicBezTo>
                    <a:pt x="90" y="328"/>
                    <a:pt x="81" y="326"/>
                    <a:pt x="74" y="326"/>
                  </a:cubicBezTo>
                  <a:cubicBezTo>
                    <a:pt x="55" y="326"/>
                    <a:pt x="38" y="336"/>
                    <a:pt x="28" y="346"/>
                  </a:cubicBezTo>
                  <a:cubicBezTo>
                    <a:pt x="0" y="360"/>
                    <a:pt x="28" y="402"/>
                    <a:pt x="42" y="416"/>
                  </a:cubicBezTo>
                  <a:cubicBezTo>
                    <a:pt x="341" y="565"/>
                    <a:pt x="619" y="622"/>
                    <a:pt x="868" y="622"/>
                  </a:cubicBezTo>
                  <a:cubicBezTo>
                    <a:pt x="1617" y="622"/>
                    <a:pt x="2106" y="109"/>
                    <a:pt x="2148" y="67"/>
                  </a:cubicBezTo>
                  <a:cubicBezTo>
                    <a:pt x="2162" y="53"/>
                    <a:pt x="2162" y="11"/>
                    <a:pt x="2148" y="11"/>
                  </a:cubicBezTo>
                  <a:cubicBezTo>
                    <a:pt x="2141" y="4"/>
                    <a:pt x="2127" y="1"/>
                    <a:pt x="2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54"/>
            <p:cNvSpPr/>
            <p:nvPr/>
          </p:nvSpPr>
          <p:spPr>
            <a:xfrm>
              <a:off x="2004875" y="1331675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54"/>
            <p:cNvSpPr/>
            <p:nvPr/>
          </p:nvSpPr>
          <p:spPr>
            <a:xfrm>
              <a:off x="2022650" y="13121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54"/>
            <p:cNvSpPr/>
            <p:nvPr/>
          </p:nvSpPr>
          <p:spPr>
            <a:xfrm>
              <a:off x="2028575" y="1318525"/>
              <a:ext cx="32100" cy="8175"/>
            </a:xfrm>
            <a:custGeom>
              <a:avLst/>
              <a:gdLst/>
              <a:ahLst/>
              <a:cxnLst/>
              <a:rect l="l" t="t" r="r" b="b"/>
              <a:pathLst>
                <a:path w="1284" h="327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1" y="25"/>
                    <a:pt x="1" y="67"/>
                    <a:pt x="14" y="80"/>
                  </a:cubicBezTo>
                  <a:cubicBezTo>
                    <a:pt x="191" y="268"/>
                    <a:pt x="416" y="327"/>
                    <a:pt x="626" y="327"/>
                  </a:cubicBezTo>
                  <a:cubicBezTo>
                    <a:pt x="948" y="327"/>
                    <a:pt x="1236" y="189"/>
                    <a:pt x="1270" y="164"/>
                  </a:cubicBezTo>
                  <a:cubicBezTo>
                    <a:pt x="1284" y="150"/>
                    <a:pt x="1284" y="108"/>
                    <a:pt x="1284" y="108"/>
                  </a:cubicBezTo>
                  <a:cubicBezTo>
                    <a:pt x="1274" y="99"/>
                    <a:pt x="1250" y="89"/>
                    <a:pt x="1232" y="89"/>
                  </a:cubicBezTo>
                  <a:cubicBezTo>
                    <a:pt x="1225" y="89"/>
                    <a:pt x="1218" y="90"/>
                    <a:pt x="1214" y="94"/>
                  </a:cubicBezTo>
                  <a:cubicBezTo>
                    <a:pt x="1205" y="94"/>
                    <a:pt x="933" y="221"/>
                    <a:pt x="630" y="221"/>
                  </a:cubicBezTo>
                  <a:cubicBezTo>
                    <a:pt x="441" y="221"/>
                    <a:pt x="240" y="172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54"/>
            <p:cNvSpPr/>
            <p:nvPr/>
          </p:nvSpPr>
          <p:spPr>
            <a:xfrm>
              <a:off x="2034500" y="1341100"/>
              <a:ext cx="38050" cy="32450"/>
            </a:xfrm>
            <a:custGeom>
              <a:avLst/>
              <a:gdLst/>
              <a:ahLst/>
              <a:cxnLst/>
              <a:rect l="l" t="t" r="r" b="b"/>
              <a:pathLst>
                <a:path w="1522" h="1298" extrusionOk="0">
                  <a:moveTo>
                    <a:pt x="1479" y="0"/>
                  </a:moveTo>
                  <a:cubicBezTo>
                    <a:pt x="1451" y="0"/>
                    <a:pt x="1437" y="0"/>
                    <a:pt x="1409" y="28"/>
                  </a:cubicBezTo>
                  <a:cubicBezTo>
                    <a:pt x="1409" y="42"/>
                    <a:pt x="1089" y="1019"/>
                    <a:pt x="42" y="1214"/>
                  </a:cubicBezTo>
                  <a:cubicBezTo>
                    <a:pt x="15" y="1214"/>
                    <a:pt x="1" y="1228"/>
                    <a:pt x="1" y="1270"/>
                  </a:cubicBezTo>
                  <a:cubicBezTo>
                    <a:pt x="1" y="1284"/>
                    <a:pt x="15" y="1298"/>
                    <a:pt x="56" y="1298"/>
                  </a:cubicBezTo>
                  <a:cubicBezTo>
                    <a:pt x="531" y="1214"/>
                    <a:pt x="852" y="963"/>
                    <a:pt x="1089" y="726"/>
                  </a:cubicBezTo>
                  <a:cubicBezTo>
                    <a:pt x="1396" y="391"/>
                    <a:pt x="1507" y="70"/>
                    <a:pt x="1521" y="70"/>
                  </a:cubicBezTo>
                  <a:cubicBezTo>
                    <a:pt x="1521" y="28"/>
                    <a:pt x="1521" y="14"/>
                    <a:pt x="14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54"/>
            <p:cNvSpPr/>
            <p:nvPr/>
          </p:nvSpPr>
          <p:spPr>
            <a:xfrm>
              <a:off x="2029275" y="1365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12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12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54"/>
            <p:cNvSpPr/>
            <p:nvPr/>
          </p:nvSpPr>
          <p:spPr>
            <a:xfrm>
              <a:off x="2076000" y="1348275"/>
              <a:ext cx="26875" cy="52300"/>
            </a:xfrm>
            <a:custGeom>
              <a:avLst/>
              <a:gdLst/>
              <a:ahLst/>
              <a:cxnLst/>
              <a:rect l="l" t="t" r="r" b="b"/>
              <a:pathLst>
                <a:path w="1075" h="2092" extrusionOk="0">
                  <a:moveTo>
                    <a:pt x="628" y="1"/>
                  </a:moveTo>
                  <a:cubicBezTo>
                    <a:pt x="621" y="1"/>
                    <a:pt x="612" y="3"/>
                    <a:pt x="600" y="6"/>
                  </a:cubicBezTo>
                  <a:cubicBezTo>
                    <a:pt x="572" y="20"/>
                    <a:pt x="558" y="34"/>
                    <a:pt x="572" y="76"/>
                  </a:cubicBezTo>
                  <a:cubicBezTo>
                    <a:pt x="572" y="76"/>
                    <a:pt x="1047" y="1192"/>
                    <a:pt x="14" y="2015"/>
                  </a:cubicBezTo>
                  <a:cubicBezTo>
                    <a:pt x="1" y="2029"/>
                    <a:pt x="1" y="2057"/>
                    <a:pt x="14" y="2071"/>
                  </a:cubicBezTo>
                  <a:cubicBezTo>
                    <a:pt x="21" y="2085"/>
                    <a:pt x="35" y="2092"/>
                    <a:pt x="49" y="2092"/>
                  </a:cubicBezTo>
                  <a:cubicBezTo>
                    <a:pt x="63" y="2092"/>
                    <a:pt x="77" y="2085"/>
                    <a:pt x="84" y="2071"/>
                  </a:cubicBezTo>
                  <a:cubicBezTo>
                    <a:pt x="168" y="2015"/>
                    <a:pt x="238" y="1931"/>
                    <a:pt x="307" y="1862"/>
                  </a:cubicBezTo>
                  <a:cubicBezTo>
                    <a:pt x="1075" y="1053"/>
                    <a:pt x="656" y="34"/>
                    <a:pt x="670" y="34"/>
                  </a:cubicBezTo>
                  <a:cubicBezTo>
                    <a:pt x="660" y="14"/>
                    <a:pt x="650" y="1"/>
                    <a:pt x="62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54"/>
            <p:cNvSpPr/>
            <p:nvPr/>
          </p:nvSpPr>
          <p:spPr>
            <a:xfrm>
              <a:off x="2070075" y="13923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47" y="559"/>
                    <a:pt x="558" y="433"/>
                    <a:pt x="558" y="280"/>
                  </a:cubicBezTo>
                  <a:cubicBezTo>
                    <a:pt x="558" y="126"/>
                    <a:pt x="447" y="1"/>
                    <a:pt x="2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54"/>
            <p:cNvSpPr/>
            <p:nvPr/>
          </p:nvSpPr>
          <p:spPr>
            <a:xfrm>
              <a:off x="2059600" y="1368300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4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94" y="558"/>
                  </a:cubicBezTo>
                  <a:cubicBezTo>
                    <a:pt x="447" y="558"/>
                    <a:pt x="573" y="433"/>
                    <a:pt x="573" y="279"/>
                  </a:cubicBezTo>
                  <a:cubicBezTo>
                    <a:pt x="573" y="126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54"/>
            <p:cNvSpPr/>
            <p:nvPr/>
          </p:nvSpPr>
          <p:spPr>
            <a:xfrm>
              <a:off x="2065200" y="1348075"/>
              <a:ext cx="17800" cy="28750"/>
            </a:xfrm>
            <a:custGeom>
              <a:avLst/>
              <a:gdLst/>
              <a:ahLst/>
              <a:cxnLst/>
              <a:rect l="l" t="t" r="r" b="b"/>
              <a:pathLst>
                <a:path w="712" h="1150" extrusionOk="0">
                  <a:moveTo>
                    <a:pt x="642" y="0"/>
                  </a:moveTo>
                  <a:cubicBezTo>
                    <a:pt x="600" y="0"/>
                    <a:pt x="586" y="14"/>
                    <a:pt x="586" y="42"/>
                  </a:cubicBezTo>
                  <a:cubicBezTo>
                    <a:pt x="586" y="70"/>
                    <a:pt x="586" y="851"/>
                    <a:pt x="42" y="1047"/>
                  </a:cubicBezTo>
                  <a:cubicBezTo>
                    <a:pt x="14" y="1061"/>
                    <a:pt x="0" y="1074"/>
                    <a:pt x="14" y="1116"/>
                  </a:cubicBezTo>
                  <a:cubicBezTo>
                    <a:pt x="24" y="1137"/>
                    <a:pt x="34" y="1150"/>
                    <a:pt x="56" y="1150"/>
                  </a:cubicBezTo>
                  <a:cubicBezTo>
                    <a:pt x="63" y="1150"/>
                    <a:pt x="73" y="1148"/>
                    <a:pt x="84" y="1144"/>
                  </a:cubicBezTo>
                  <a:cubicBezTo>
                    <a:pt x="209" y="1088"/>
                    <a:pt x="307" y="1019"/>
                    <a:pt x="391" y="935"/>
                  </a:cubicBezTo>
                  <a:cubicBezTo>
                    <a:pt x="712" y="600"/>
                    <a:pt x="712" y="84"/>
                    <a:pt x="698" y="42"/>
                  </a:cubicBezTo>
                  <a:cubicBezTo>
                    <a:pt x="698" y="14"/>
                    <a:pt x="670" y="0"/>
                    <a:pt x="6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54"/>
            <p:cNvSpPr/>
            <p:nvPr/>
          </p:nvSpPr>
          <p:spPr>
            <a:xfrm>
              <a:off x="2103900" y="1346425"/>
              <a:ext cx="22350" cy="47350"/>
            </a:xfrm>
            <a:custGeom>
              <a:avLst/>
              <a:gdLst/>
              <a:ahLst/>
              <a:cxnLst/>
              <a:rect l="l" t="t" r="r" b="b"/>
              <a:pathLst>
                <a:path w="894" h="1894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6"/>
                    <a:pt x="14" y="80"/>
                  </a:cubicBezTo>
                  <a:cubicBezTo>
                    <a:pt x="28" y="80"/>
                    <a:pt x="782" y="792"/>
                    <a:pt x="503" y="1824"/>
                  </a:cubicBezTo>
                  <a:cubicBezTo>
                    <a:pt x="489" y="1852"/>
                    <a:pt x="503" y="1894"/>
                    <a:pt x="544" y="1894"/>
                  </a:cubicBezTo>
                  <a:cubicBezTo>
                    <a:pt x="558" y="1894"/>
                    <a:pt x="572" y="1894"/>
                    <a:pt x="586" y="1880"/>
                  </a:cubicBezTo>
                  <a:cubicBezTo>
                    <a:pt x="586" y="1880"/>
                    <a:pt x="586" y="1852"/>
                    <a:pt x="614" y="1852"/>
                  </a:cubicBezTo>
                  <a:cubicBezTo>
                    <a:pt x="893" y="778"/>
                    <a:pt x="84" y="1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54"/>
            <p:cNvSpPr/>
            <p:nvPr/>
          </p:nvSpPr>
          <p:spPr>
            <a:xfrm>
              <a:off x="2110875" y="1384700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26" y="0"/>
                    <a:pt x="0" y="112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33" y="558"/>
                    <a:pt x="558" y="432"/>
                    <a:pt x="558" y="279"/>
                  </a:cubicBezTo>
                  <a:cubicBezTo>
                    <a:pt x="558" y="112"/>
                    <a:pt x="433" y="0"/>
                    <a:pt x="27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54"/>
            <p:cNvSpPr/>
            <p:nvPr/>
          </p:nvSpPr>
          <p:spPr>
            <a:xfrm>
              <a:off x="2126575" y="13585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12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12"/>
                    <a:pt x="432" y="1"/>
                    <a:pt x="2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54"/>
            <p:cNvSpPr/>
            <p:nvPr/>
          </p:nvSpPr>
          <p:spPr>
            <a:xfrm>
              <a:off x="2114700" y="1340275"/>
              <a:ext cx="22000" cy="26300"/>
            </a:xfrm>
            <a:custGeom>
              <a:avLst/>
              <a:gdLst/>
              <a:ahLst/>
              <a:cxnLst/>
              <a:rect l="l" t="t" r="r" b="b"/>
              <a:pathLst>
                <a:path w="880" h="1052" extrusionOk="0">
                  <a:moveTo>
                    <a:pt x="65" y="0"/>
                  </a:moveTo>
                  <a:cubicBezTo>
                    <a:pt x="48" y="0"/>
                    <a:pt x="35" y="13"/>
                    <a:pt x="15" y="33"/>
                  </a:cubicBezTo>
                  <a:cubicBezTo>
                    <a:pt x="1" y="61"/>
                    <a:pt x="15" y="75"/>
                    <a:pt x="43" y="103"/>
                  </a:cubicBezTo>
                  <a:cubicBezTo>
                    <a:pt x="57" y="103"/>
                    <a:pt x="754" y="424"/>
                    <a:pt x="698" y="1010"/>
                  </a:cubicBezTo>
                  <a:cubicBezTo>
                    <a:pt x="698" y="1024"/>
                    <a:pt x="712" y="1052"/>
                    <a:pt x="754" y="1052"/>
                  </a:cubicBezTo>
                  <a:cubicBezTo>
                    <a:pt x="754" y="1052"/>
                    <a:pt x="768" y="1052"/>
                    <a:pt x="782" y="1038"/>
                  </a:cubicBezTo>
                  <a:lnTo>
                    <a:pt x="810" y="1024"/>
                  </a:lnTo>
                  <a:cubicBezTo>
                    <a:pt x="880" y="382"/>
                    <a:pt x="126" y="33"/>
                    <a:pt x="85" y="6"/>
                  </a:cubicBezTo>
                  <a:cubicBezTo>
                    <a:pt x="77" y="2"/>
                    <a:pt x="71" y="0"/>
                    <a:pt x="65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54"/>
            <p:cNvSpPr/>
            <p:nvPr/>
          </p:nvSpPr>
          <p:spPr>
            <a:xfrm>
              <a:off x="2447025" y="619250"/>
              <a:ext cx="386050" cy="403150"/>
            </a:xfrm>
            <a:custGeom>
              <a:avLst/>
              <a:gdLst/>
              <a:ahLst/>
              <a:cxnLst/>
              <a:rect l="l" t="t" r="r" b="b"/>
              <a:pathLst>
                <a:path w="15442" h="16126" extrusionOk="0">
                  <a:moveTo>
                    <a:pt x="15386" y="9305"/>
                  </a:moveTo>
                  <a:cubicBezTo>
                    <a:pt x="15386" y="9277"/>
                    <a:pt x="15372" y="9249"/>
                    <a:pt x="15358" y="9221"/>
                  </a:cubicBezTo>
                  <a:lnTo>
                    <a:pt x="14717" y="8440"/>
                  </a:lnTo>
                  <a:cubicBezTo>
                    <a:pt x="14605" y="8314"/>
                    <a:pt x="14619" y="8119"/>
                    <a:pt x="14731" y="8021"/>
                  </a:cubicBezTo>
                  <a:lnTo>
                    <a:pt x="15386" y="7366"/>
                  </a:lnTo>
                  <a:cubicBezTo>
                    <a:pt x="15428" y="7338"/>
                    <a:pt x="15442" y="7282"/>
                    <a:pt x="15442" y="7254"/>
                  </a:cubicBezTo>
                  <a:cubicBezTo>
                    <a:pt x="15442" y="7212"/>
                    <a:pt x="15442" y="7184"/>
                    <a:pt x="15428" y="7143"/>
                  </a:cubicBezTo>
                  <a:cubicBezTo>
                    <a:pt x="14884" y="6222"/>
                    <a:pt x="13643" y="5538"/>
                    <a:pt x="12178" y="5483"/>
                  </a:cubicBezTo>
                  <a:cubicBezTo>
                    <a:pt x="11648" y="5469"/>
                    <a:pt x="11132" y="5538"/>
                    <a:pt x="10685" y="5664"/>
                  </a:cubicBezTo>
                  <a:cubicBezTo>
                    <a:pt x="10964" y="5301"/>
                    <a:pt x="11202" y="4855"/>
                    <a:pt x="11383" y="4395"/>
                  </a:cubicBezTo>
                  <a:cubicBezTo>
                    <a:pt x="11885" y="3014"/>
                    <a:pt x="11746" y="1619"/>
                    <a:pt x="11104" y="768"/>
                  </a:cubicBezTo>
                  <a:cubicBezTo>
                    <a:pt x="11076" y="740"/>
                    <a:pt x="11062" y="726"/>
                    <a:pt x="11048" y="726"/>
                  </a:cubicBezTo>
                  <a:cubicBezTo>
                    <a:pt x="11020" y="712"/>
                    <a:pt x="10992" y="712"/>
                    <a:pt x="10964" y="726"/>
                  </a:cubicBezTo>
                  <a:lnTo>
                    <a:pt x="10016" y="1089"/>
                  </a:lnTo>
                  <a:cubicBezTo>
                    <a:pt x="9863" y="1145"/>
                    <a:pt x="9709" y="1089"/>
                    <a:pt x="9639" y="935"/>
                  </a:cubicBezTo>
                  <a:lnTo>
                    <a:pt x="9221" y="98"/>
                  </a:lnTo>
                  <a:cubicBezTo>
                    <a:pt x="9207" y="43"/>
                    <a:pt x="9165" y="29"/>
                    <a:pt x="9109" y="15"/>
                  </a:cubicBezTo>
                  <a:cubicBezTo>
                    <a:pt x="9081" y="1"/>
                    <a:pt x="9040" y="1"/>
                    <a:pt x="9012" y="15"/>
                  </a:cubicBezTo>
                  <a:cubicBezTo>
                    <a:pt x="7966" y="238"/>
                    <a:pt x="6933" y="1214"/>
                    <a:pt x="6445" y="2581"/>
                  </a:cubicBezTo>
                  <a:cubicBezTo>
                    <a:pt x="6250" y="3083"/>
                    <a:pt x="6166" y="3586"/>
                    <a:pt x="6152" y="4060"/>
                  </a:cubicBezTo>
                  <a:cubicBezTo>
                    <a:pt x="5887" y="3669"/>
                    <a:pt x="5552" y="3321"/>
                    <a:pt x="5162" y="3014"/>
                  </a:cubicBezTo>
                  <a:cubicBezTo>
                    <a:pt x="4004" y="2107"/>
                    <a:pt x="2623" y="1786"/>
                    <a:pt x="1619" y="2163"/>
                  </a:cubicBezTo>
                  <a:cubicBezTo>
                    <a:pt x="1591" y="2163"/>
                    <a:pt x="1577" y="2177"/>
                    <a:pt x="1563" y="2191"/>
                  </a:cubicBezTo>
                  <a:cubicBezTo>
                    <a:pt x="1549" y="2205"/>
                    <a:pt x="1535" y="2247"/>
                    <a:pt x="1535" y="2274"/>
                  </a:cubicBezTo>
                  <a:lnTo>
                    <a:pt x="1577" y="3293"/>
                  </a:lnTo>
                  <a:cubicBezTo>
                    <a:pt x="1577" y="3446"/>
                    <a:pt x="1479" y="3586"/>
                    <a:pt x="1326" y="3627"/>
                  </a:cubicBezTo>
                  <a:lnTo>
                    <a:pt x="419" y="3767"/>
                  </a:lnTo>
                  <a:cubicBezTo>
                    <a:pt x="364" y="3767"/>
                    <a:pt x="322" y="3795"/>
                    <a:pt x="294" y="3837"/>
                  </a:cubicBezTo>
                  <a:cubicBezTo>
                    <a:pt x="280" y="3865"/>
                    <a:pt x="252" y="3906"/>
                    <a:pt x="252" y="3934"/>
                  </a:cubicBezTo>
                  <a:cubicBezTo>
                    <a:pt x="154" y="4994"/>
                    <a:pt x="768" y="6278"/>
                    <a:pt x="1912" y="7184"/>
                  </a:cubicBezTo>
                  <a:cubicBezTo>
                    <a:pt x="2330" y="7505"/>
                    <a:pt x="2791" y="7756"/>
                    <a:pt x="3237" y="7924"/>
                  </a:cubicBezTo>
                  <a:cubicBezTo>
                    <a:pt x="2805" y="8063"/>
                    <a:pt x="2344" y="8258"/>
                    <a:pt x="1926" y="8551"/>
                  </a:cubicBezTo>
                  <a:cubicBezTo>
                    <a:pt x="712" y="9374"/>
                    <a:pt x="1" y="10574"/>
                    <a:pt x="29" y="11662"/>
                  </a:cubicBezTo>
                  <a:cubicBezTo>
                    <a:pt x="29" y="11676"/>
                    <a:pt x="29" y="11718"/>
                    <a:pt x="43" y="11732"/>
                  </a:cubicBezTo>
                  <a:cubicBezTo>
                    <a:pt x="71" y="11746"/>
                    <a:pt x="85" y="11760"/>
                    <a:pt x="112" y="11787"/>
                  </a:cubicBezTo>
                  <a:lnTo>
                    <a:pt x="1089" y="12038"/>
                  </a:lnTo>
                  <a:cubicBezTo>
                    <a:pt x="1256" y="12080"/>
                    <a:pt x="1354" y="12234"/>
                    <a:pt x="1326" y="12387"/>
                  </a:cubicBezTo>
                  <a:lnTo>
                    <a:pt x="1159" y="13294"/>
                  </a:lnTo>
                  <a:cubicBezTo>
                    <a:pt x="1159" y="13350"/>
                    <a:pt x="1159" y="13405"/>
                    <a:pt x="1200" y="13433"/>
                  </a:cubicBezTo>
                  <a:lnTo>
                    <a:pt x="1200" y="13433"/>
                  </a:lnTo>
                  <a:cubicBezTo>
                    <a:pt x="1214" y="13475"/>
                    <a:pt x="1256" y="13489"/>
                    <a:pt x="1284" y="13503"/>
                  </a:cubicBezTo>
                  <a:cubicBezTo>
                    <a:pt x="2261" y="13949"/>
                    <a:pt x="3655" y="13754"/>
                    <a:pt x="4883" y="12945"/>
                  </a:cubicBezTo>
                  <a:cubicBezTo>
                    <a:pt x="5315" y="12652"/>
                    <a:pt x="5692" y="12304"/>
                    <a:pt x="5999" y="11927"/>
                  </a:cubicBezTo>
                  <a:cubicBezTo>
                    <a:pt x="5971" y="12373"/>
                    <a:pt x="6041" y="12861"/>
                    <a:pt x="6180" y="13350"/>
                  </a:cubicBezTo>
                  <a:cubicBezTo>
                    <a:pt x="6585" y="14758"/>
                    <a:pt x="7505" y="15805"/>
                    <a:pt x="8537" y="16125"/>
                  </a:cubicBezTo>
                  <a:lnTo>
                    <a:pt x="8607" y="16125"/>
                  </a:lnTo>
                  <a:cubicBezTo>
                    <a:pt x="8649" y="16125"/>
                    <a:pt x="8663" y="16084"/>
                    <a:pt x="8677" y="16070"/>
                  </a:cubicBezTo>
                  <a:lnTo>
                    <a:pt x="9235" y="15219"/>
                  </a:lnTo>
                  <a:cubicBezTo>
                    <a:pt x="9319" y="15079"/>
                    <a:pt x="9500" y="15037"/>
                    <a:pt x="9639" y="15107"/>
                  </a:cubicBezTo>
                  <a:lnTo>
                    <a:pt x="10462" y="15554"/>
                  </a:lnTo>
                  <a:cubicBezTo>
                    <a:pt x="10490" y="15567"/>
                    <a:pt x="10546" y="15581"/>
                    <a:pt x="10602" y="15567"/>
                  </a:cubicBezTo>
                  <a:cubicBezTo>
                    <a:pt x="10630" y="15554"/>
                    <a:pt x="10672" y="15526"/>
                    <a:pt x="10685" y="15512"/>
                  </a:cubicBezTo>
                  <a:cubicBezTo>
                    <a:pt x="11397" y="14717"/>
                    <a:pt x="11662" y="13336"/>
                    <a:pt x="11257" y="11927"/>
                  </a:cubicBezTo>
                  <a:cubicBezTo>
                    <a:pt x="11118" y="11397"/>
                    <a:pt x="10895" y="10950"/>
                    <a:pt x="10616" y="10546"/>
                  </a:cubicBezTo>
                  <a:cubicBezTo>
                    <a:pt x="11048" y="10699"/>
                    <a:pt x="11536" y="10783"/>
                    <a:pt x="12039" y="10811"/>
                  </a:cubicBezTo>
                  <a:cubicBezTo>
                    <a:pt x="13503" y="10853"/>
                    <a:pt x="14800" y="10295"/>
                    <a:pt x="15414" y="9416"/>
                  </a:cubicBezTo>
                  <a:cubicBezTo>
                    <a:pt x="15372" y="9346"/>
                    <a:pt x="15386" y="9319"/>
                    <a:pt x="15386" y="930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54"/>
            <p:cNvSpPr/>
            <p:nvPr/>
          </p:nvSpPr>
          <p:spPr>
            <a:xfrm>
              <a:off x="2579900" y="772000"/>
              <a:ext cx="90675" cy="94875"/>
            </a:xfrm>
            <a:custGeom>
              <a:avLst/>
              <a:gdLst/>
              <a:ahLst/>
              <a:cxnLst/>
              <a:rect l="l" t="t" r="r" b="b"/>
              <a:pathLst>
                <a:path w="3627" h="3795" extrusionOk="0">
                  <a:moveTo>
                    <a:pt x="1409" y="0"/>
                  </a:moveTo>
                  <a:cubicBezTo>
                    <a:pt x="1367" y="447"/>
                    <a:pt x="1214" y="837"/>
                    <a:pt x="949" y="1172"/>
                  </a:cubicBezTo>
                  <a:cubicBezTo>
                    <a:pt x="698" y="1493"/>
                    <a:pt x="377" y="1730"/>
                    <a:pt x="0" y="1869"/>
                  </a:cubicBezTo>
                  <a:cubicBezTo>
                    <a:pt x="391" y="2051"/>
                    <a:pt x="726" y="2330"/>
                    <a:pt x="977" y="2678"/>
                  </a:cubicBezTo>
                  <a:cubicBezTo>
                    <a:pt x="1200" y="2999"/>
                    <a:pt x="1325" y="3390"/>
                    <a:pt x="1339" y="3794"/>
                  </a:cubicBezTo>
                  <a:cubicBezTo>
                    <a:pt x="1632" y="3460"/>
                    <a:pt x="1981" y="3236"/>
                    <a:pt x="2399" y="3111"/>
                  </a:cubicBezTo>
                  <a:cubicBezTo>
                    <a:pt x="2595" y="3055"/>
                    <a:pt x="2793" y="3027"/>
                    <a:pt x="2991" y="3027"/>
                  </a:cubicBezTo>
                  <a:cubicBezTo>
                    <a:pt x="3188" y="3027"/>
                    <a:pt x="3383" y="3055"/>
                    <a:pt x="3571" y="3111"/>
                  </a:cubicBezTo>
                  <a:cubicBezTo>
                    <a:pt x="3362" y="2720"/>
                    <a:pt x="3236" y="2330"/>
                    <a:pt x="3250" y="1883"/>
                  </a:cubicBezTo>
                  <a:cubicBezTo>
                    <a:pt x="3278" y="1493"/>
                    <a:pt x="3390" y="1116"/>
                    <a:pt x="3627" y="767"/>
                  </a:cubicBezTo>
                  <a:lnTo>
                    <a:pt x="3627" y="767"/>
                  </a:lnTo>
                  <a:cubicBezTo>
                    <a:pt x="3463" y="811"/>
                    <a:pt x="3297" y="831"/>
                    <a:pt x="3132" y="831"/>
                  </a:cubicBezTo>
                  <a:cubicBezTo>
                    <a:pt x="2874" y="831"/>
                    <a:pt x="2618" y="783"/>
                    <a:pt x="2372" y="698"/>
                  </a:cubicBezTo>
                  <a:cubicBezTo>
                    <a:pt x="1981" y="558"/>
                    <a:pt x="1674" y="321"/>
                    <a:pt x="14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54"/>
            <p:cNvSpPr/>
            <p:nvPr/>
          </p:nvSpPr>
          <p:spPr>
            <a:xfrm>
              <a:off x="2649975" y="767800"/>
              <a:ext cx="26200" cy="32825"/>
            </a:xfrm>
            <a:custGeom>
              <a:avLst/>
              <a:gdLst/>
              <a:ahLst/>
              <a:cxnLst/>
              <a:rect l="l" t="t" r="r" b="b"/>
              <a:pathLst>
                <a:path w="1048" h="1313" extrusionOk="0">
                  <a:moveTo>
                    <a:pt x="1019" y="1"/>
                  </a:moveTo>
                  <a:cubicBezTo>
                    <a:pt x="977" y="1"/>
                    <a:pt x="963" y="15"/>
                    <a:pt x="963" y="29"/>
                  </a:cubicBezTo>
                  <a:cubicBezTo>
                    <a:pt x="838" y="908"/>
                    <a:pt x="15" y="1214"/>
                    <a:pt x="15" y="1214"/>
                  </a:cubicBezTo>
                  <a:cubicBezTo>
                    <a:pt x="1" y="1214"/>
                    <a:pt x="1" y="1256"/>
                    <a:pt x="1" y="1270"/>
                  </a:cubicBezTo>
                  <a:cubicBezTo>
                    <a:pt x="1" y="1270"/>
                    <a:pt x="1" y="1284"/>
                    <a:pt x="15" y="1284"/>
                  </a:cubicBezTo>
                  <a:cubicBezTo>
                    <a:pt x="43" y="1284"/>
                    <a:pt x="43" y="1284"/>
                    <a:pt x="29" y="1312"/>
                  </a:cubicBezTo>
                  <a:cubicBezTo>
                    <a:pt x="57" y="1312"/>
                    <a:pt x="908" y="977"/>
                    <a:pt x="1047" y="57"/>
                  </a:cubicBezTo>
                  <a:cubicBezTo>
                    <a:pt x="1047" y="15"/>
                    <a:pt x="1033" y="1"/>
                    <a:pt x="10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54"/>
            <p:cNvSpPr/>
            <p:nvPr/>
          </p:nvSpPr>
          <p:spPr>
            <a:xfrm>
              <a:off x="2669525" y="7639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0" y="349"/>
                    <a:pt x="460" y="224"/>
                  </a:cubicBezTo>
                  <a:cubicBezTo>
                    <a:pt x="460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54"/>
            <p:cNvSpPr/>
            <p:nvPr/>
          </p:nvSpPr>
          <p:spPr>
            <a:xfrm>
              <a:off x="2656600" y="801625"/>
              <a:ext cx="43275" cy="17175"/>
            </a:xfrm>
            <a:custGeom>
              <a:avLst/>
              <a:gdLst/>
              <a:ahLst/>
              <a:cxnLst/>
              <a:rect l="l" t="t" r="r" b="b"/>
              <a:pathLst>
                <a:path w="1731" h="687" extrusionOk="0">
                  <a:moveTo>
                    <a:pt x="1703" y="1"/>
                  </a:moveTo>
                  <a:cubicBezTo>
                    <a:pt x="1689" y="1"/>
                    <a:pt x="1675" y="1"/>
                    <a:pt x="1661" y="29"/>
                  </a:cubicBezTo>
                  <a:cubicBezTo>
                    <a:pt x="1299" y="514"/>
                    <a:pt x="857" y="625"/>
                    <a:pt x="529" y="625"/>
                  </a:cubicBezTo>
                  <a:cubicBezTo>
                    <a:pt x="261" y="625"/>
                    <a:pt x="69" y="551"/>
                    <a:pt x="57" y="545"/>
                  </a:cubicBezTo>
                  <a:cubicBezTo>
                    <a:pt x="49" y="541"/>
                    <a:pt x="40" y="539"/>
                    <a:pt x="33" y="539"/>
                  </a:cubicBezTo>
                  <a:cubicBezTo>
                    <a:pt x="15" y="539"/>
                    <a:pt x="1" y="549"/>
                    <a:pt x="1" y="559"/>
                  </a:cubicBezTo>
                  <a:cubicBezTo>
                    <a:pt x="1" y="587"/>
                    <a:pt x="15" y="601"/>
                    <a:pt x="29" y="615"/>
                  </a:cubicBezTo>
                  <a:cubicBezTo>
                    <a:pt x="53" y="621"/>
                    <a:pt x="248" y="686"/>
                    <a:pt x="517" y="686"/>
                  </a:cubicBezTo>
                  <a:cubicBezTo>
                    <a:pt x="870" y="686"/>
                    <a:pt x="1350" y="572"/>
                    <a:pt x="1731" y="57"/>
                  </a:cubicBezTo>
                  <a:cubicBezTo>
                    <a:pt x="1731" y="43"/>
                    <a:pt x="1731" y="29"/>
                    <a:pt x="1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54"/>
            <p:cNvSpPr/>
            <p:nvPr/>
          </p:nvSpPr>
          <p:spPr>
            <a:xfrm>
              <a:off x="2693575" y="7971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54"/>
            <p:cNvSpPr/>
            <p:nvPr/>
          </p:nvSpPr>
          <p:spPr>
            <a:xfrm>
              <a:off x="2673000" y="7890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50"/>
                    <a:pt x="112" y="447"/>
                    <a:pt x="224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54"/>
            <p:cNvSpPr/>
            <p:nvPr/>
          </p:nvSpPr>
          <p:spPr>
            <a:xfrm>
              <a:off x="2656275" y="793625"/>
              <a:ext cx="23025" cy="15000"/>
            </a:xfrm>
            <a:custGeom>
              <a:avLst/>
              <a:gdLst/>
              <a:ahLst/>
              <a:cxnLst/>
              <a:rect l="l" t="t" r="r" b="b"/>
              <a:pathLst>
                <a:path w="921" h="600" extrusionOk="0">
                  <a:moveTo>
                    <a:pt x="879" y="0"/>
                  </a:moveTo>
                  <a:cubicBezTo>
                    <a:pt x="865" y="0"/>
                    <a:pt x="837" y="14"/>
                    <a:pt x="837" y="28"/>
                  </a:cubicBezTo>
                  <a:cubicBezTo>
                    <a:pt x="697" y="502"/>
                    <a:pt x="28" y="516"/>
                    <a:pt x="28" y="516"/>
                  </a:cubicBezTo>
                  <a:cubicBezTo>
                    <a:pt x="14" y="516"/>
                    <a:pt x="0" y="558"/>
                    <a:pt x="0" y="572"/>
                  </a:cubicBezTo>
                  <a:cubicBezTo>
                    <a:pt x="0" y="586"/>
                    <a:pt x="14" y="600"/>
                    <a:pt x="28" y="600"/>
                  </a:cubicBezTo>
                  <a:cubicBezTo>
                    <a:pt x="84" y="600"/>
                    <a:pt x="781" y="586"/>
                    <a:pt x="921" y="42"/>
                  </a:cubicBezTo>
                  <a:cubicBezTo>
                    <a:pt x="921" y="28"/>
                    <a:pt x="907" y="0"/>
                    <a:pt x="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54"/>
            <p:cNvSpPr/>
            <p:nvPr/>
          </p:nvSpPr>
          <p:spPr>
            <a:xfrm>
              <a:off x="2655225" y="825775"/>
              <a:ext cx="40475" cy="13375"/>
            </a:xfrm>
            <a:custGeom>
              <a:avLst/>
              <a:gdLst/>
              <a:ahLst/>
              <a:cxnLst/>
              <a:rect l="l" t="t" r="r" b="b"/>
              <a:pathLst>
                <a:path w="1619" h="535" extrusionOk="0">
                  <a:moveTo>
                    <a:pt x="54" y="1"/>
                  </a:moveTo>
                  <a:cubicBezTo>
                    <a:pt x="42" y="1"/>
                    <a:pt x="28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14" y="81"/>
                    <a:pt x="251" y="318"/>
                    <a:pt x="600" y="430"/>
                  </a:cubicBezTo>
                  <a:cubicBezTo>
                    <a:pt x="743" y="494"/>
                    <a:pt x="919" y="535"/>
                    <a:pt x="1116" y="535"/>
                  </a:cubicBezTo>
                  <a:cubicBezTo>
                    <a:pt x="1263" y="535"/>
                    <a:pt x="1423" y="512"/>
                    <a:pt x="1590" y="458"/>
                  </a:cubicBezTo>
                  <a:cubicBezTo>
                    <a:pt x="1618" y="458"/>
                    <a:pt x="1618" y="416"/>
                    <a:pt x="1618" y="402"/>
                  </a:cubicBezTo>
                  <a:cubicBezTo>
                    <a:pt x="1618" y="360"/>
                    <a:pt x="1590" y="360"/>
                    <a:pt x="1562" y="360"/>
                  </a:cubicBezTo>
                  <a:cubicBezTo>
                    <a:pt x="1411" y="407"/>
                    <a:pt x="1267" y="426"/>
                    <a:pt x="1133" y="426"/>
                  </a:cubicBezTo>
                  <a:cubicBezTo>
                    <a:pt x="508" y="426"/>
                    <a:pt x="84" y="11"/>
                    <a:pt x="84" y="11"/>
                  </a:cubicBezTo>
                  <a:cubicBezTo>
                    <a:pt x="77" y="4"/>
                    <a:pt x="66" y="1"/>
                    <a:pt x="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54"/>
            <p:cNvSpPr/>
            <p:nvPr/>
          </p:nvSpPr>
          <p:spPr>
            <a:xfrm>
              <a:off x="2688000" y="8309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54"/>
            <p:cNvSpPr/>
            <p:nvPr/>
          </p:nvSpPr>
          <p:spPr>
            <a:xfrm>
              <a:off x="2643000" y="839300"/>
              <a:ext cx="31775" cy="33850"/>
            </a:xfrm>
            <a:custGeom>
              <a:avLst/>
              <a:gdLst/>
              <a:ahLst/>
              <a:cxnLst/>
              <a:rect l="l" t="t" r="r" b="b"/>
              <a:pathLst>
                <a:path w="1271" h="1354" extrusionOk="0">
                  <a:moveTo>
                    <a:pt x="43" y="0"/>
                  </a:moveTo>
                  <a:cubicBezTo>
                    <a:pt x="15" y="0"/>
                    <a:pt x="1" y="28"/>
                    <a:pt x="1" y="56"/>
                  </a:cubicBezTo>
                  <a:cubicBezTo>
                    <a:pt x="1" y="70"/>
                    <a:pt x="71" y="977"/>
                    <a:pt x="963" y="1312"/>
                  </a:cubicBezTo>
                  <a:cubicBezTo>
                    <a:pt x="1047" y="1326"/>
                    <a:pt x="1131" y="1353"/>
                    <a:pt x="1228" y="1353"/>
                  </a:cubicBezTo>
                  <a:cubicBezTo>
                    <a:pt x="1242" y="1353"/>
                    <a:pt x="1270" y="1339"/>
                    <a:pt x="1270" y="1326"/>
                  </a:cubicBezTo>
                  <a:cubicBezTo>
                    <a:pt x="1270" y="1298"/>
                    <a:pt x="1256" y="1270"/>
                    <a:pt x="1242" y="1270"/>
                  </a:cubicBezTo>
                  <a:cubicBezTo>
                    <a:pt x="182" y="1061"/>
                    <a:pt x="85" y="70"/>
                    <a:pt x="85" y="28"/>
                  </a:cubicBezTo>
                  <a:cubicBezTo>
                    <a:pt x="85" y="14"/>
                    <a:pt x="57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54"/>
            <p:cNvSpPr/>
            <p:nvPr/>
          </p:nvSpPr>
          <p:spPr>
            <a:xfrm>
              <a:off x="2667775" y="8672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3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54"/>
            <p:cNvSpPr/>
            <p:nvPr/>
          </p:nvSpPr>
          <p:spPr>
            <a:xfrm>
              <a:off x="2666375" y="8448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54"/>
            <p:cNvSpPr/>
            <p:nvPr/>
          </p:nvSpPr>
          <p:spPr>
            <a:xfrm>
              <a:off x="2649975" y="836025"/>
              <a:ext cx="23050" cy="16000"/>
            </a:xfrm>
            <a:custGeom>
              <a:avLst/>
              <a:gdLst/>
              <a:ahLst/>
              <a:cxnLst/>
              <a:rect l="l" t="t" r="r" b="b"/>
              <a:pathLst>
                <a:path w="922" h="640" extrusionOk="0">
                  <a:moveTo>
                    <a:pt x="58" y="0"/>
                  </a:moveTo>
                  <a:cubicBezTo>
                    <a:pt x="52" y="0"/>
                    <a:pt x="47" y="2"/>
                    <a:pt x="43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43" y="76"/>
                    <a:pt x="224" y="480"/>
                    <a:pt x="573" y="606"/>
                  </a:cubicBezTo>
                  <a:cubicBezTo>
                    <a:pt x="644" y="626"/>
                    <a:pt x="716" y="639"/>
                    <a:pt x="798" y="639"/>
                  </a:cubicBezTo>
                  <a:cubicBezTo>
                    <a:pt x="828" y="639"/>
                    <a:pt x="860" y="637"/>
                    <a:pt x="894" y="634"/>
                  </a:cubicBezTo>
                  <a:cubicBezTo>
                    <a:pt x="908" y="634"/>
                    <a:pt x="922" y="592"/>
                    <a:pt x="922" y="578"/>
                  </a:cubicBezTo>
                  <a:cubicBezTo>
                    <a:pt x="922" y="564"/>
                    <a:pt x="894" y="550"/>
                    <a:pt x="880" y="550"/>
                  </a:cubicBezTo>
                  <a:cubicBezTo>
                    <a:pt x="853" y="554"/>
                    <a:pt x="827" y="556"/>
                    <a:pt x="801" y="556"/>
                  </a:cubicBezTo>
                  <a:cubicBezTo>
                    <a:pt x="359" y="556"/>
                    <a:pt x="85" y="20"/>
                    <a:pt x="85" y="20"/>
                  </a:cubicBezTo>
                  <a:cubicBezTo>
                    <a:pt x="85" y="10"/>
                    <a:pt x="71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54"/>
            <p:cNvSpPr/>
            <p:nvPr/>
          </p:nvSpPr>
          <p:spPr>
            <a:xfrm>
              <a:off x="2624175" y="843350"/>
              <a:ext cx="17475" cy="40250"/>
            </a:xfrm>
            <a:custGeom>
              <a:avLst/>
              <a:gdLst/>
              <a:ahLst/>
              <a:cxnLst/>
              <a:rect l="l" t="t" r="r" b="b"/>
              <a:pathLst>
                <a:path w="699" h="1610" extrusionOk="0">
                  <a:moveTo>
                    <a:pt x="355" y="0"/>
                  </a:moveTo>
                  <a:cubicBezTo>
                    <a:pt x="337" y="0"/>
                    <a:pt x="322" y="13"/>
                    <a:pt x="322" y="34"/>
                  </a:cubicBezTo>
                  <a:cubicBezTo>
                    <a:pt x="322" y="34"/>
                    <a:pt x="1" y="899"/>
                    <a:pt x="656" y="1610"/>
                  </a:cubicBezTo>
                  <a:lnTo>
                    <a:pt x="684" y="1610"/>
                  </a:lnTo>
                  <a:cubicBezTo>
                    <a:pt x="698" y="1596"/>
                    <a:pt x="698" y="1568"/>
                    <a:pt x="684" y="1540"/>
                  </a:cubicBezTo>
                  <a:cubicBezTo>
                    <a:pt x="98" y="899"/>
                    <a:pt x="391" y="62"/>
                    <a:pt x="391" y="62"/>
                  </a:cubicBezTo>
                  <a:cubicBezTo>
                    <a:pt x="405" y="48"/>
                    <a:pt x="391" y="6"/>
                    <a:pt x="377" y="6"/>
                  </a:cubicBezTo>
                  <a:cubicBezTo>
                    <a:pt x="370" y="2"/>
                    <a:pt x="362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54"/>
            <p:cNvSpPr/>
            <p:nvPr/>
          </p:nvSpPr>
          <p:spPr>
            <a:xfrm>
              <a:off x="2634650" y="8762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54"/>
            <p:cNvSpPr/>
            <p:nvPr/>
          </p:nvSpPr>
          <p:spPr>
            <a:xfrm>
              <a:off x="2639175" y="762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54"/>
            <p:cNvSpPr/>
            <p:nvPr/>
          </p:nvSpPr>
          <p:spPr>
            <a:xfrm>
              <a:off x="2639875" y="767175"/>
              <a:ext cx="13275" cy="26475"/>
            </a:xfrm>
            <a:custGeom>
              <a:avLst/>
              <a:gdLst/>
              <a:ahLst/>
              <a:cxnLst/>
              <a:rect l="l" t="t" r="r" b="b"/>
              <a:pathLst>
                <a:path w="531" h="1059" extrusionOk="0">
                  <a:moveTo>
                    <a:pt x="201" y="0"/>
                  </a:moveTo>
                  <a:cubicBezTo>
                    <a:pt x="193" y="0"/>
                    <a:pt x="186" y="3"/>
                    <a:pt x="182" y="12"/>
                  </a:cubicBezTo>
                  <a:cubicBezTo>
                    <a:pt x="168" y="12"/>
                    <a:pt x="140" y="40"/>
                    <a:pt x="168" y="54"/>
                  </a:cubicBezTo>
                  <a:cubicBezTo>
                    <a:pt x="433" y="458"/>
                    <a:pt x="28" y="988"/>
                    <a:pt x="28" y="988"/>
                  </a:cubicBezTo>
                  <a:cubicBezTo>
                    <a:pt x="3" y="1001"/>
                    <a:pt x="1" y="1026"/>
                    <a:pt x="33" y="1051"/>
                  </a:cubicBezTo>
                  <a:lnTo>
                    <a:pt x="33" y="1051"/>
                  </a:lnTo>
                  <a:cubicBezTo>
                    <a:pt x="34" y="1054"/>
                    <a:pt x="37" y="1058"/>
                    <a:pt x="42" y="1058"/>
                  </a:cubicBezTo>
                  <a:lnTo>
                    <a:pt x="70" y="1058"/>
                  </a:lnTo>
                  <a:cubicBezTo>
                    <a:pt x="98" y="1030"/>
                    <a:pt x="530" y="472"/>
                    <a:pt x="238" y="26"/>
                  </a:cubicBezTo>
                  <a:cubicBezTo>
                    <a:pt x="238" y="16"/>
                    <a:pt x="218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54"/>
            <p:cNvSpPr/>
            <p:nvPr/>
          </p:nvSpPr>
          <p:spPr>
            <a:xfrm>
              <a:off x="2614075" y="750225"/>
              <a:ext cx="15025" cy="40975"/>
            </a:xfrm>
            <a:custGeom>
              <a:avLst/>
              <a:gdLst/>
              <a:ahLst/>
              <a:cxnLst/>
              <a:rect l="l" t="t" r="r" b="b"/>
              <a:pathLst>
                <a:path w="601" h="1639" extrusionOk="0">
                  <a:moveTo>
                    <a:pt x="551" y="1"/>
                  </a:moveTo>
                  <a:cubicBezTo>
                    <a:pt x="536" y="1"/>
                    <a:pt x="526" y="11"/>
                    <a:pt x="516" y="20"/>
                  </a:cubicBezTo>
                  <a:cubicBezTo>
                    <a:pt x="0" y="802"/>
                    <a:pt x="461" y="1625"/>
                    <a:pt x="461" y="1625"/>
                  </a:cubicBezTo>
                  <a:cubicBezTo>
                    <a:pt x="461" y="1625"/>
                    <a:pt x="461" y="1638"/>
                    <a:pt x="474" y="1638"/>
                  </a:cubicBezTo>
                  <a:cubicBezTo>
                    <a:pt x="502" y="1638"/>
                    <a:pt x="516" y="1638"/>
                    <a:pt x="516" y="1625"/>
                  </a:cubicBezTo>
                  <a:cubicBezTo>
                    <a:pt x="530" y="1625"/>
                    <a:pt x="544" y="1597"/>
                    <a:pt x="530" y="1569"/>
                  </a:cubicBezTo>
                  <a:cubicBezTo>
                    <a:pt x="530" y="1569"/>
                    <a:pt x="112" y="802"/>
                    <a:pt x="586" y="62"/>
                  </a:cubicBezTo>
                  <a:cubicBezTo>
                    <a:pt x="600" y="34"/>
                    <a:pt x="586" y="20"/>
                    <a:pt x="572" y="7"/>
                  </a:cubicBezTo>
                  <a:cubicBezTo>
                    <a:pt x="564" y="2"/>
                    <a:pt x="557" y="1"/>
                    <a:pt x="5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54"/>
            <p:cNvSpPr/>
            <p:nvPr/>
          </p:nvSpPr>
          <p:spPr>
            <a:xfrm>
              <a:off x="2621750" y="7458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3" y="460"/>
                  </a:cubicBezTo>
                  <a:cubicBezTo>
                    <a:pt x="349" y="460"/>
                    <a:pt x="446" y="349"/>
                    <a:pt x="446" y="237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54"/>
            <p:cNvSpPr/>
            <p:nvPr/>
          </p:nvSpPr>
          <p:spPr>
            <a:xfrm>
              <a:off x="2584075" y="760825"/>
              <a:ext cx="27575" cy="38750"/>
            </a:xfrm>
            <a:custGeom>
              <a:avLst/>
              <a:gdLst/>
              <a:ahLst/>
              <a:cxnLst/>
              <a:rect l="l" t="t" r="r" b="b"/>
              <a:pathLst>
                <a:path w="1103" h="1550" extrusionOk="0">
                  <a:moveTo>
                    <a:pt x="140" y="1"/>
                  </a:moveTo>
                  <a:cubicBezTo>
                    <a:pt x="112" y="1"/>
                    <a:pt x="98" y="15"/>
                    <a:pt x="98" y="29"/>
                  </a:cubicBezTo>
                  <a:cubicBezTo>
                    <a:pt x="1" y="1173"/>
                    <a:pt x="977" y="1535"/>
                    <a:pt x="1033" y="1549"/>
                  </a:cubicBezTo>
                  <a:cubicBezTo>
                    <a:pt x="1075" y="1549"/>
                    <a:pt x="1089" y="1549"/>
                    <a:pt x="1103" y="1535"/>
                  </a:cubicBezTo>
                  <a:cubicBezTo>
                    <a:pt x="1103" y="1521"/>
                    <a:pt x="1089" y="1480"/>
                    <a:pt x="1075" y="1480"/>
                  </a:cubicBezTo>
                  <a:cubicBezTo>
                    <a:pt x="1075" y="1480"/>
                    <a:pt x="112" y="1145"/>
                    <a:pt x="182" y="57"/>
                  </a:cubicBezTo>
                  <a:cubicBezTo>
                    <a:pt x="182" y="15"/>
                    <a:pt x="168" y="1"/>
                    <a:pt x="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54"/>
            <p:cNvSpPr/>
            <p:nvPr/>
          </p:nvSpPr>
          <p:spPr>
            <a:xfrm>
              <a:off x="2581975" y="755950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54"/>
            <p:cNvSpPr/>
            <p:nvPr/>
          </p:nvSpPr>
          <p:spPr>
            <a:xfrm>
              <a:off x="2602550" y="76292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54"/>
            <p:cNvSpPr/>
            <p:nvPr/>
          </p:nvSpPr>
          <p:spPr>
            <a:xfrm>
              <a:off x="2601525" y="768025"/>
              <a:ext cx="15350" cy="25625"/>
            </a:xfrm>
            <a:custGeom>
              <a:avLst/>
              <a:gdLst/>
              <a:ahLst/>
              <a:cxnLst/>
              <a:rect l="l" t="t" r="r" b="b"/>
              <a:pathLst>
                <a:path w="614" h="1025" extrusionOk="0">
                  <a:moveTo>
                    <a:pt x="267" y="0"/>
                  </a:moveTo>
                  <a:cubicBezTo>
                    <a:pt x="257" y="0"/>
                    <a:pt x="247" y="10"/>
                    <a:pt x="237" y="20"/>
                  </a:cubicBezTo>
                  <a:cubicBezTo>
                    <a:pt x="0" y="508"/>
                    <a:pt x="530" y="982"/>
                    <a:pt x="558" y="1024"/>
                  </a:cubicBezTo>
                  <a:lnTo>
                    <a:pt x="600" y="1024"/>
                  </a:lnTo>
                  <a:cubicBezTo>
                    <a:pt x="614" y="982"/>
                    <a:pt x="614" y="968"/>
                    <a:pt x="600" y="954"/>
                  </a:cubicBezTo>
                  <a:cubicBezTo>
                    <a:pt x="600" y="954"/>
                    <a:pt x="112" y="508"/>
                    <a:pt x="307" y="62"/>
                  </a:cubicBezTo>
                  <a:cubicBezTo>
                    <a:pt x="321" y="48"/>
                    <a:pt x="307" y="20"/>
                    <a:pt x="279" y="6"/>
                  </a:cubicBezTo>
                  <a:cubicBezTo>
                    <a:pt x="275" y="2"/>
                    <a:pt x="271" y="0"/>
                    <a:pt x="2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54"/>
            <p:cNvSpPr/>
            <p:nvPr/>
          </p:nvSpPr>
          <p:spPr>
            <a:xfrm>
              <a:off x="2568050" y="789825"/>
              <a:ext cx="37675" cy="19850"/>
            </a:xfrm>
            <a:custGeom>
              <a:avLst/>
              <a:gdLst/>
              <a:ahLst/>
              <a:cxnLst/>
              <a:rect l="l" t="t" r="r" b="b"/>
              <a:pathLst>
                <a:path w="1507" h="794" extrusionOk="0">
                  <a:moveTo>
                    <a:pt x="58" y="1"/>
                  </a:moveTo>
                  <a:cubicBezTo>
                    <a:pt x="52" y="1"/>
                    <a:pt x="46" y="4"/>
                    <a:pt x="42" y="13"/>
                  </a:cubicBezTo>
                  <a:cubicBezTo>
                    <a:pt x="14" y="13"/>
                    <a:pt x="0" y="41"/>
                    <a:pt x="14" y="54"/>
                  </a:cubicBezTo>
                  <a:cubicBezTo>
                    <a:pt x="223" y="389"/>
                    <a:pt x="530" y="571"/>
                    <a:pt x="781" y="668"/>
                  </a:cubicBezTo>
                  <a:cubicBezTo>
                    <a:pt x="1130" y="794"/>
                    <a:pt x="1437" y="780"/>
                    <a:pt x="1465" y="794"/>
                  </a:cubicBezTo>
                  <a:cubicBezTo>
                    <a:pt x="1479" y="794"/>
                    <a:pt x="1506" y="752"/>
                    <a:pt x="1506" y="738"/>
                  </a:cubicBezTo>
                  <a:cubicBezTo>
                    <a:pt x="1506" y="724"/>
                    <a:pt x="1465" y="710"/>
                    <a:pt x="1451" y="710"/>
                  </a:cubicBezTo>
                  <a:cubicBezTo>
                    <a:pt x="1448" y="710"/>
                    <a:pt x="1426" y="712"/>
                    <a:pt x="1387" y="712"/>
                  </a:cubicBezTo>
                  <a:cubicBezTo>
                    <a:pt x="1176" y="712"/>
                    <a:pt x="496" y="662"/>
                    <a:pt x="84" y="27"/>
                  </a:cubicBezTo>
                  <a:cubicBezTo>
                    <a:pt x="84" y="17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54"/>
            <p:cNvSpPr/>
            <p:nvPr/>
          </p:nvSpPr>
          <p:spPr>
            <a:xfrm>
              <a:off x="2563500" y="7856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63" y="461"/>
                    <a:pt x="461" y="349"/>
                    <a:pt x="461" y="223"/>
                  </a:cubicBezTo>
                  <a:cubicBezTo>
                    <a:pt x="461" y="98"/>
                    <a:pt x="363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54"/>
            <p:cNvSpPr/>
            <p:nvPr/>
          </p:nvSpPr>
          <p:spPr>
            <a:xfrm>
              <a:off x="2560375" y="825425"/>
              <a:ext cx="45700" cy="12150"/>
            </a:xfrm>
            <a:custGeom>
              <a:avLst/>
              <a:gdLst/>
              <a:ahLst/>
              <a:cxnLst/>
              <a:rect l="l" t="t" r="r" b="b"/>
              <a:pathLst>
                <a:path w="1828" h="486" extrusionOk="0">
                  <a:moveTo>
                    <a:pt x="1773" y="1"/>
                  </a:moveTo>
                  <a:cubicBezTo>
                    <a:pt x="1761" y="1"/>
                    <a:pt x="1751" y="4"/>
                    <a:pt x="1744" y="11"/>
                  </a:cubicBezTo>
                  <a:cubicBezTo>
                    <a:pt x="1744" y="22"/>
                    <a:pt x="1354" y="414"/>
                    <a:pt x="772" y="414"/>
                  </a:cubicBezTo>
                  <a:cubicBezTo>
                    <a:pt x="560" y="414"/>
                    <a:pt x="323" y="362"/>
                    <a:pt x="70" y="221"/>
                  </a:cubicBezTo>
                  <a:cubicBezTo>
                    <a:pt x="62" y="217"/>
                    <a:pt x="55" y="215"/>
                    <a:pt x="49" y="215"/>
                  </a:cubicBezTo>
                  <a:cubicBezTo>
                    <a:pt x="34" y="215"/>
                    <a:pt x="24" y="225"/>
                    <a:pt x="14" y="235"/>
                  </a:cubicBezTo>
                  <a:cubicBezTo>
                    <a:pt x="0" y="262"/>
                    <a:pt x="14" y="276"/>
                    <a:pt x="28" y="290"/>
                  </a:cubicBezTo>
                  <a:cubicBezTo>
                    <a:pt x="112" y="332"/>
                    <a:pt x="181" y="360"/>
                    <a:pt x="279" y="402"/>
                  </a:cubicBezTo>
                  <a:cubicBezTo>
                    <a:pt x="449" y="461"/>
                    <a:pt x="611" y="485"/>
                    <a:pt x="761" y="485"/>
                  </a:cubicBezTo>
                  <a:cubicBezTo>
                    <a:pt x="1379" y="485"/>
                    <a:pt x="1802" y="81"/>
                    <a:pt x="1813" y="81"/>
                  </a:cubicBezTo>
                  <a:cubicBezTo>
                    <a:pt x="1813" y="81"/>
                    <a:pt x="1813" y="81"/>
                    <a:pt x="1813" y="81"/>
                  </a:cubicBezTo>
                  <a:cubicBezTo>
                    <a:pt x="1827" y="67"/>
                    <a:pt x="1827" y="25"/>
                    <a:pt x="1813" y="11"/>
                  </a:cubicBezTo>
                  <a:cubicBezTo>
                    <a:pt x="1800" y="4"/>
                    <a:pt x="1786" y="1"/>
                    <a:pt x="17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54"/>
            <p:cNvSpPr/>
            <p:nvPr/>
          </p:nvSpPr>
          <p:spPr>
            <a:xfrm>
              <a:off x="2555825" y="8257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47" y="349"/>
                    <a:pt x="447" y="224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54"/>
            <p:cNvSpPr/>
            <p:nvPr/>
          </p:nvSpPr>
          <p:spPr>
            <a:xfrm>
              <a:off x="2571175" y="8100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54"/>
            <p:cNvSpPr/>
            <p:nvPr/>
          </p:nvSpPr>
          <p:spPr>
            <a:xfrm>
              <a:off x="2575700" y="814375"/>
              <a:ext cx="27575" cy="7675"/>
            </a:xfrm>
            <a:custGeom>
              <a:avLst/>
              <a:gdLst/>
              <a:ahLst/>
              <a:cxnLst/>
              <a:rect l="l" t="t" r="r" b="b"/>
              <a:pathLst>
                <a:path w="1103" h="307" extrusionOk="0">
                  <a:moveTo>
                    <a:pt x="64" y="0"/>
                  </a:moveTo>
                  <a:cubicBezTo>
                    <a:pt x="50" y="0"/>
                    <a:pt x="36" y="7"/>
                    <a:pt x="29" y="21"/>
                  </a:cubicBezTo>
                  <a:cubicBezTo>
                    <a:pt x="1" y="35"/>
                    <a:pt x="1" y="77"/>
                    <a:pt x="29" y="91"/>
                  </a:cubicBezTo>
                  <a:cubicBezTo>
                    <a:pt x="99" y="174"/>
                    <a:pt x="196" y="230"/>
                    <a:pt x="280" y="258"/>
                  </a:cubicBezTo>
                  <a:cubicBezTo>
                    <a:pt x="377" y="293"/>
                    <a:pt x="479" y="307"/>
                    <a:pt x="577" y="307"/>
                  </a:cubicBezTo>
                  <a:cubicBezTo>
                    <a:pt x="827" y="307"/>
                    <a:pt x="1045" y="219"/>
                    <a:pt x="1075" y="188"/>
                  </a:cubicBezTo>
                  <a:cubicBezTo>
                    <a:pt x="1089" y="188"/>
                    <a:pt x="1103" y="160"/>
                    <a:pt x="1089" y="133"/>
                  </a:cubicBezTo>
                  <a:cubicBezTo>
                    <a:pt x="1089" y="123"/>
                    <a:pt x="1068" y="113"/>
                    <a:pt x="1051" y="113"/>
                  </a:cubicBezTo>
                  <a:cubicBezTo>
                    <a:pt x="1044" y="113"/>
                    <a:pt x="1037" y="115"/>
                    <a:pt x="1033" y="119"/>
                  </a:cubicBezTo>
                  <a:cubicBezTo>
                    <a:pt x="1025" y="119"/>
                    <a:pt x="810" y="212"/>
                    <a:pt x="570" y="212"/>
                  </a:cubicBezTo>
                  <a:cubicBezTo>
                    <a:pt x="405" y="212"/>
                    <a:pt x="229" y="168"/>
                    <a:pt x="99" y="21"/>
                  </a:cubicBezTo>
                  <a:cubicBezTo>
                    <a:pt x="92" y="7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54"/>
            <p:cNvSpPr/>
            <p:nvPr/>
          </p:nvSpPr>
          <p:spPr>
            <a:xfrm>
              <a:off x="2578850" y="835175"/>
              <a:ext cx="32800" cy="26475"/>
            </a:xfrm>
            <a:custGeom>
              <a:avLst/>
              <a:gdLst/>
              <a:ahLst/>
              <a:cxnLst/>
              <a:rect l="l" t="t" r="r" b="b"/>
              <a:pathLst>
                <a:path w="1312" h="1059" extrusionOk="0">
                  <a:moveTo>
                    <a:pt x="1259" y="0"/>
                  </a:moveTo>
                  <a:cubicBezTo>
                    <a:pt x="1241" y="0"/>
                    <a:pt x="1228" y="16"/>
                    <a:pt x="1228" y="26"/>
                  </a:cubicBezTo>
                  <a:cubicBezTo>
                    <a:pt x="1228" y="40"/>
                    <a:pt x="935" y="849"/>
                    <a:pt x="42" y="960"/>
                  </a:cubicBezTo>
                  <a:cubicBezTo>
                    <a:pt x="28" y="960"/>
                    <a:pt x="0" y="1002"/>
                    <a:pt x="0" y="1016"/>
                  </a:cubicBezTo>
                  <a:cubicBezTo>
                    <a:pt x="14" y="1030"/>
                    <a:pt x="14" y="1058"/>
                    <a:pt x="42" y="1058"/>
                  </a:cubicBezTo>
                  <a:cubicBezTo>
                    <a:pt x="963" y="933"/>
                    <a:pt x="1298" y="54"/>
                    <a:pt x="1298" y="54"/>
                  </a:cubicBezTo>
                  <a:cubicBezTo>
                    <a:pt x="1312" y="40"/>
                    <a:pt x="1298" y="12"/>
                    <a:pt x="1284" y="12"/>
                  </a:cubicBezTo>
                  <a:cubicBezTo>
                    <a:pt x="1275" y="3"/>
                    <a:pt x="1266" y="0"/>
                    <a:pt x="1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54"/>
            <p:cNvSpPr/>
            <p:nvPr/>
          </p:nvSpPr>
          <p:spPr>
            <a:xfrm>
              <a:off x="2575350" y="85430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38" y="0"/>
                  </a:moveTo>
                  <a:cubicBezTo>
                    <a:pt x="113" y="0"/>
                    <a:pt x="1" y="112"/>
                    <a:pt x="1" y="237"/>
                  </a:cubicBezTo>
                  <a:cubicBezTo>
                    <a:pt x="1" y="363"/>
                    <a:pt x="113" y="461"/>
                    <a:pt x="238" y="461"/>
                  </a:cubicBezTo>
                  <a:cubicBezTo>
                    <a:pt x="350" y="461"/>
                    <a:pt x="461" y="363"/>
                    <a:pt x="461" y="237"/>
                  </a:cubicBezTo>
                  <a:cubicBezTo>
                    <a:pt x="461" y="112"/>
                    <a:pt x="350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54"/>
            <p:cNvSpPr/>
            <p:nvPr/>
          </p:nvSpPr>
          <p:spPr>
            <a:xfrm>
              <a:off x="2600825" y="8584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54"/>
            <p:cNvSpPr/>
            <p:nvPr/>
          </p:nvSpPr>
          <p:spPr>
            <a:xfrm>
              <a:off x="2605000" y="841750"/>
              <a:ext cx="15375" cy="23725"/>
            </a:xfrm>
            <a:custGeom>
              <a:avLst/>
              <a:gdLst/>
              <a:ahLst/>
              <a:cxnLst/>
              <a:rect l="l" t="t" r="r" b="b"/>
              <a:pathLst>
                <a:path w="615" h="949" extrusionOk="0">
                  <a:moveTo>
                    <a:pt x="586" y="0"/>
                  </a:moveTo>
                  <a:cubicBezTo>
                    <a:pt x="545" y="0"/>
                    <a:pt x="531" y="28"/>
                    <a:pt x="531" y="42"/>
                  </a:cubicBezTo>
                  <a:cubicBezTo>
                    <a:pt x="531" y="42"/>
                    <a:pt x="503" y="697"/>
                    <a:pt x="42" y="837"/>
                  </a:cubicBezTo>
                  <a:cubicBezTo>
                    <a:pt x="1" y="837"/>
                    <a:pt x="1" y="879"/>
                    <a:pt x="1" y="893"/>
                  </a:cubicBezTo>
                  <a:cubicBezTo>
                    <a:pt x="15" y="907"/>
                    <a:pt x="15" y="935"/>
                    <a:pt x="42" y="935"/>
                  </a:cubicBezTo>
                  <a:cubicBezTo>
                    <a:pt x="42" y="935"/>
                    <a:pt x="56" y="935"/>
                    <a:pt x="56" y="949"/>
                  </a:cubicBezTo>
                  <a:cubicBezTo>
                    <a:pt x="586" y="795"/>
                    <a:pt x="614" y="98"/>
                    <a:pt x="614" y="56"/>
                  </a:cubicBezTo>
                  <a:cubicBezTo>
                    <a:pt x="614" y="28"/>
                    <a:pt x="600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54"/>
            <p:cNvSpPr/>
            <p:nvPr/>
          </p:nvSpPr>
          <p:spPr>
            <a:xfrm>
              <a:off x="2540850" y="909050"/>
              <a:ext cx="519250" cy="508800"/>
            </a:xfrm>
            <a:custGeom>
              <a:avLst/>
              <a:gdLst/>
              <a:ahLst/>
              <a:cxnLst/>
              <a:rect l="l" t="t" r="r" b="b"/>
              <a:pathLst>
                <a:path w="20770" h="20352" extrusionOk="0">
                  <a:moveTo>
                    <a:pt x="20756" y="9639"/>
                  </a:moveTo>
                  <a:cubicBezTo>
                    <a:pt x="20756" y="9611"/>
                    <a:pt x="20728" y="9569"/>
                    <a:pt x="20686" y="9555"/>
                  </a:cubicBezTo>
                  <a:lnTo>
                    <a:pt x="19640" y="8774"/>
                  </a:lnTo>
                  <a:cubicBezTo>
                    <a:pt x="19472" y="8648"/>
                    <a:pt x="19430" y="8425"/>
                    <a:pt x="19542" y="8230"/>
                  </a:cubicBezTo>
                  <a:lnTo>
                    <a:pt x="20170" y="7198"/>
                  </a:lnTo>
                  <a:cubicBezTo>
                    <a:pt x="20198" y="7142"/>
                    <a:pt x="20212" y="7072"/>
                    <a:pt x="20198" y="7030"/>
                  </a:cubicBezTo>
                  <a:cubicBezTo>
                    <a:pt x="20184" y="6974"/>
                    <a:pt x="20170" y="6933"/>
                    <a:pt x="20128" y="6905"/>
                  </a:cubicBezTo>
                  <a:cubicBezTo>
                    <a:pt x="19151" y="5928"/>
                    <a:pt x="17394" y="5468"/>
                    <a:pt x="15539" y="5872"/>
                  </a:cubicBezTo>
                  <a:cubicBezTo>
                    <a:pt x="14869" y="6012"/>
                    <a:pt x="14256" y="6277"/>
                    <a:pt x="13712" y="6584"/>
                  </a:cubicBezTo>
                  <a:cubicBezTo>
                    <a:pt x="13935" y="6026"/>
                    <a:pt x="14116" y="5426"/>
                    <a:pt x="14186" y="4771"/>
                  </a:cubicBezTo>
                  <a:cubicBezTo>
                    <a:pt x="14381" y="2874"/>
                    <a:pt x="13767" y="1172"/>
                    <a:pt x="12665" y="307"/>
                  </a:cubicBezTo>
                  <a:cubicBezTo>
                    <a:pt x="12651" y="293"/>
                    <a:pt x="12610" y="279"/>
                    <a:pt x="12582" y="279"/>
                  </a:cubicBezTo>
                  <a:cubicBezTo>
                    <a:pt x="12540" y="279"/>
                    <a:pt x="12512" y="279"/>
                    <a:pt x="12470" y="307"/>
                  </a:cubicBezTo>
                  <a:lnTo>
                    <a:pt x="11382" y="1060"/>
                  </a:lnTo>
                  <a:cubicBezTo>
                    <a:pt x="11201" y="1186"/>
                    <a:pt x="10978" y="1144"/>
                    <a:pt x="10838" y="990"/>
                  </a:cubicBezTo>
                  <a:lnTo>
                    <a:pt x="10057" y="84"/>
                  </a:lnTo>
                  <a:cubicBezTo>
                    <a:pt x="10015" y="28"/>
                    <a:pt x="9945" y="14"/>
                    <a:pt x="9890" y="0"/>
                  </a:cubicBezTo>
                  <a:cubicBezTo>
                    <a:pt x="9848" y="0"/>
                    <a:pt x="9806" y="0"/>
                    <a:pt x="9750" y="14"/>
                  </a:cubicBezTo>
                  <a:cubicBezTo>
                    <a:pt x="8523" y="642"/>
                    <a:pt x="7546" y="2176"/>
                    <a:pt x="7351" y="4059"/>
                  </a:cubicBezTo>
                  <a:cubicBezTo>
                    <a:pt x="7281" y="4757"/>
                    <a:pt x="7309" y="5426"/>
                    <a:pt x="7449" y="6026"/>
                  </a:cubicBezTo>
                  <a:cubicBezTo>
                    <a:pt x="7002" y="5635"/>
                    <a:pt x="6472" y="5301"/>
                    <a:pt x="5872" y="5022"/>
                  </a:cubicBezTo>
                  <a:cubicBezTo>
                    <a:pt x="4129" y="4254"/>
                    <a:pt x="2315" y="4310"/>
                    <a:pt x="1158" y="5091"/>
                  </a:cubicBezTo>
                  <a:cubicBezTo>
                    <a:pt x="1144" y="5105"/>
                    <a:pt x="1102" y="5119"/>
                    <a:pt x="1102" y="5161"/>
                  </a:cubicBezTo>
                  <a:cubicBezTo>
                    <a:pt x="1088" y="5189"/>
                    <a:pt x="1088" y="5231"/>
                    <a:pt x="1102" y="5287"/>
                  </a:cubicBezTo>
                  <a:lnTo>
                    <a:pt x="1493" y="6528"/>
                  </a:lnTo>
                  <a:cubicBezTo>
                    <a:pt x="1562" y="6723"/>
                    <a:pt x="1451" y="6960"/>
                    <a:pt x="1255" y="7030"/>
                  </a:cubicBezTo>
                  <a:lnTo>
                    <a:pt x="167" y="7491"/>
                  </a:lnTo>
                  <a:cubicBezTo>
                    <a:pt x="112" y="7504"/>
                    <a:pt x="56" y="7560"/>
                    <a:pt x="28" y="7616"/>
                  </a:cubicBezTo>
                  <a:cubicBezTo>
                    <a:pt x="0" y="7644"/>
                    <a:pt x="0" y="7700"/>
                    <a:pt x="0" y="7756"/>
                  </a:cubicBezTo>
                  <a:cubicBezTo>
                    <a:pt x="209" y="9136"/>
                    <a:pt x="1381" y="10531"/>
                    <a:pt x="3111" y="11299"/>
                  </a:cubicBezTo>
                  <a:cubicBezTo>
                    <a:pt x="3738" y="11577"/>
                    <a:pt x="4380" y="11745"/>
                    <a:pt x="5008" y="11801"/>
                  </a:cubicBezTo>
                  <a:cubicBezTo>
                    <a:pt x="4505" y="12121"/>
                    <a:pt x="4003" y="12512"/>
                    <a:pt x="3557" y="13000"/>
                  </a:cubicBezTo>
                  <a:cubicBezTo>
                    <a:pt x="2288" y="14423"/>
                    <a:pt x="1785" y="16167"/>
                    <a:pt x="2162" y="17506"/>
                  </a:cubicBezTo>
                  <a:cubicBezTo>
                    <a:pt x="2162" y="17534"/>
                    <a:pt x="2190" y="17561"/>
                    <a:pt x="2218" y="17575"/>
                  </a:cubicBezTo>
                  <a:cubicBezTo>
                    <a:pt x="2260" y="17603"/>
                    <a:pt x="2288" y="17603"/>
                    <a:pt x="2329" y="17603"/>
                  </a:cubicBezTo>
                  <a:lnTo>
                    <a:pt x="3627" y="17631"/>
                  </a:lnTo>
                  <a:cubicBezTo>
                    <a:pt x="3836" y="17631"/>
                    <a:pt x="4017" y="17785"/>
                    <a:pt x="4031" y="17994"/>
                  </a:cubicBezTo>
                  <a:lnTo>
                    <a:pt x="4143" y="19193"/>
                  </a:lnTo>
                  <a:cubicBezTo>
                    <a:pt x="4143" y="19263"/>
                    <a:pt x="4171" y="19319"/>
                    <a:pt x="4226" y="19347"/>
                  </a:cubicBezTo>
                  <a:lnTo>
                    <a:pt x="4226" y="19347"/>
                  </a:lnTo>
                  <a:cubicBezTo>
                    <a:pt x="4254" y="19389"/>
                    <a:pt x="4296" y="19403"/>
                    <a:pt x="4352" y="19403"/>
                  </a:cubicBezTo>
                  <a:cubicBezTo>
                    <a:pt x="5719" y="19626"/>
                    <a:pt x="7421" y="18942"/>
                    <a:pt x="8676" y="17534"/>
                  </a:cubicBezTo>
                  <a:cubicBezTo>
                    <a:pt x="9136" y="17017"/>
                    <a:pt x="9485" y="16459"/>
                    <a:pt x="9736" y="15888"/>
                  </a:cubicBezTo>
                  <a:cubicBezTo>
                    <a:pt x="9876" y="16459"/>
                    <a:pt x="10099" y="17045"/>
                    <a:pt x="10434" y="17631"/>
                  </a:cubicBezTo>
                  <a:cubicBezTo>
                    <a:pt x="11396" y="19263"/>
                    <a:pt x="12889" y="20295"/>
                    <a:pt x="14283" y="20351"/>
                  </a:cubicBezTo>
                  <a:cubicBezTo>
                    <a:pt x="14325" y="20351"/>
                    <a:pt x="14339" y="20351"/>
                    <a:pt x="14381" y="20323"/>
                  </a:cubicBezTo>
                  <a:cubicBezTo>
                    <a:pt x="14409" y="20309"/>
                    <a:pt x="14423" y="20281"/>
                    <a:pt x="14451" y="20240"/>
                  </a:cubicBezTo>
                  <a:lnTo>
                    <a:pt x="14855" y="18998"/>
                  </a:lnTo>
                  <a:cubicBezTo>
                    <a:pt x="14925" y="18803"/>
                    <a:pt x="15148" y="18691"/>
                    <a:pt x="15330" y="18733"/>
                  </a:cubicBezTo>
                  <a:lnTo>
                    <a:pt x="16501" y="19026"/>
                  </a:lnTo>
                  <a:cubicBezTo>
                    <a:pt x="16571" y="19040"/>
                    <a:pt x="16627" y="19026"/>
                    <a:pt x="16669" y="18984"/>
                  </a:cubicBezTo>
                  <a:cubicBezTo>
                    <a:pt x="16710" y="18970"/>
                    <a:pt x="16738" y="18928"/>
                    <a:pt x="16766" y="18887"/>
                  </a:cubicBezTo>
                  <a:cubicBezTo>
                    <a:pt x="17394" y="17645"/>
                    <a:pt x="17282" y="15832"/>
                    <a:pt x="16320" y="14186"/>
                  </a:cubicBezTo>
                  <a:cubicBezTo>
                    <a:pt x="15971" y="13600"/>
                    <a:pt x="15553" y="13070"/>
                    <a:pt x="15092" y="12652"/>
                  </a:cubicBezTo>
                  <a:cubicBezTo>
                    <a:pt x="15678" y="12707"/>
                    <a:pt x="16320" y="12665"/>
                    <a:pt x="16975" y="12540"/>
                  </a:cubicBezTo>
                  <a:cubicBezTo>
                    <a:pt x="18831" y="12135"/>
                    <a:pt x="20267" y="11020"/>
                    <a:pt x="20742" y="9708"/>
                  </a:cubicBezTo>
                  <a:cubicBezTo>
                    <a:pt x="20770" y="9708"/>
                    <a:pt x="20770" y="9680"/>
                    <a:pt x="20756" y="96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54"/>
            <p:cNvSpPr/>
            <p:nvPr/>
          </p:nvSpPr>
          <p:spPr>
            <a:xfrm>
              <a:off x="2732975" y="1118975"/>
              <a:ext cx="122775" cy="119975"/>
            </a:xfrm>
            <a:custGeom>
              <a:avLst/>
              <a:gdLst/>
              <a:ahLst/>
              <a:cxnLst/>
              <a:rect l="l" t="t" r="r" b="b"/>
              <a:pathLst>
                <a:path w="4911" h="4799" extrusionOk="0">
                  <a:moveTo>
                    <a:pt x="1186" y="0"/>
                  </a:moveTo>
                  <a:lnTo>
                    <a:pt x="1186" y="0"/>
                  </a:lnTo>
                  <a:cubicBezTo>
                    <a:pt x="1256" y="558"/>
                    <a:pt x="1200" y="1116"/>
                    <a:pt x="977" y="1632"/>
                  </a:cubicBezTo>
                  <a:cubicBezTo>
                    <a:pt x="768" y="2120"/>
                    <a:pt x="419" y="2497"/>
                    <a:pt x="1" y="2818"/>
                  </a:cubicBezTo>
                  <a:cubicBezTo>
                    <a:pt x="559" y="2915"/>
                    <a:pt x="1061" y="3139"/>
                    <a:pt x="1479" y="3515"/>
                  </a:cubicBezTo>
                  <a:cubicBezTo>
                    <a:pt x="1856" y="3864"/>
                    <a:pt x="2135" y="4296"/>
                    <a:pt x="2302" y="4799"/>
                  </a:cubicBezTo>
                  <a:cubicBezTo>
                    <a:pt x="2553" y="4310"/>
                    <a:pt x="2930" y="3892"/>
                    <a:pt x="3418" y="3613"/>
                  </a:cubicBezTo>
                  <a:cubicBezTo>
                    <a:pt x="3864" y="3334"/>
                    <a:pt x="4367" y="3208"/>
                    <a:pt x="4911" y="3208"/>
                  </a:cubicBezTo>
                  <a:cubicBezTo>
                    <a:pt x="4534" y="2818"/>
                    <a:pt x="4255" y="2316"/>
                    <a:pt x="4130" y="1786"/>
                  </a:cubicBezTo>
                  <a:cubicBezTo>
                    <a:pt x="4004" y="1256"/>
                    <a:pt x="4060" y="753"/>
                    <a:pt x="4213" y="251"/>
                  </a:cubicBezTo>
                  <a:lnTo>
                    <a:pt x="4213" y="251"/>
                  </a:lnTo>
                  <a:cubicBezTo>
                    <a:pt x="3796" y="460"/>
                    <a:pt x="3350" y="572"/>
                    <a:pt x="2891" y="572"/>
                  </a:cubicBezTo>
                  <a:cubicBezTo>
                    <a:pt x="2797" y="572"/>
                    <a:pt x="2703" y="568"/>
                    <a:pt x="2609" y="558"/>
                  </a:cubicBezTo>
                  <a:cubicBezTo>
                    <a:pt x="2093" y="516"/>
                    <a:pt x="1605" y="321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54"/>
            <p:cNvSpPr/>
            <p:nvPr/>
          </p:nvSpPr>
          <p:spPr>
            <a:xfrm>
              <a:off x="2814225" y="1094550"/>
              <a:ext cx="27575" cy="48850"/>
            </a:xfrm>
            <a:custGeom>
              <a:avLst/>
              <a:gdLst/>
              <a:ahLst/>
              <a:cxnLst/>
              <a:rect l="l" t="t" r="r" b="b"/>
              <a:pathLst>
                <a:path w="1103" h="1954" extrusionOk="0">
                  <a:moveTo>
                    <a:pt x="893" y="1"/>
                  </a:moveTo>
                  <a:cubicBezTo>
                    <a:pt x="866" y="15"/>
                    <a:pt x="838" y="43"/>
                    <a:pt x="838" y="71"/>
                  </a:cubicBezTo>
                  <a:cubicBezTo>
                    <a:pt x="977" y="1228"/>
                    <a:pt x="57" y="1870"/>
                    <a:pt x="43" y="1870"/>
                  </a:cubicBezTo>
                  <a:cubicBezTo>
                    <a:pt x="1" y="1884"/>
                    <a:pt x="1" y="1926"/>
                    <a:pt x="29" y="1940"/>
                  </a:cubicBezTo>
                  <a:cubicBezTo>
                    <a:pt x="29" y="1940"/>
                    <a:pt x="43" y="1954"/>
                    <a:pt x="57" y="1954"/>
                  </a:cubicBezTo>
                  <a:lnTo>
                    <a:pt x="112" y="1954"/>
                  </a:lnTo>
                  <a:cubicBezTo>
                    <a:pt x="126" y="1954"/>
                    <a:pt x="1103" y="1284"/>
                    <a:pt x="963" y="57"/>
                  </a:cubicBezTo>
                  <a:cubicBezTo>
                    <a:pt x="949" y="15"/>
                    <a:pt x="935" y="1"/>
                    <a:pt x="8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54"/>
            <p:cNvSpPr/>
            <p:nvPr/>
          </p:nvSpPr>
          <p:spPr>
            <a:xfrm>
              <a:off x="2829225" y="10893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1" y="140"/>
                    <a:pt x="1" y="307"/>
                  </a:cubicBezTo>
                  <a:cubicBezTo>
                    <a:pt x="1" y="461"/>
                    <a:pt x="126" y="600"/>
                    <a:pt x="293" y="600"/>
                  </a:cubicBezTo>
                  <a:cubicBezTo>
                    <a:pt x="461" y="600"/>
                    <a:pt x="586" y="461"/>
                    <a:pt x="586" y="307"/>
                  </a:cubicBezTo>
                  <a:cubicBezTo>
                    <a:pt x="586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54"/>
            <p:cNvSpPr/>
            <p:nvPr/>
          </p:nvSpPr>
          <p:spPr>
            <a:xfrm>
              <a:off x="2828175" y="1129075"/>
              <a:ext cx="50600" cy="33350"/>
            </a:xfrm>
            <a:custGeom>
              <a:avLst/>
              <a:gdLst/>
              <a:ahLst/>
              <a:cxnLst/>
              <a:rect l="l" t="t" r="r" b="b"/>
              <a:pathLst>
                <a:path w="2024" h="1334" extrusionOk="0">
                  <a:moveTo>
                    <a:pt x="1995" y="1"/>
                  </a:moveTo>
                  <a:cubicBezTo>
                    <a:pt x="1981" y="1"/>
                    <a:pt x="1940" y="1"/>
                    <a:pt x="1926" y="43"/>
                  </a:cubicBezTo>
                  <a:cubicBezTo>
                    <a:pt x="1489" y="1110"/>
                    <a:pt x="552" y="1205"/>
                    <a:pt x="203" y="1205"/>
                  </a:cubicBezTo>
                  <a:cubicBezTo>
                    <a:pt x="128" y="1205"/>
                    <a:pt x="80" y="1200"/>
                    <a:pt x="70" y="1200"/>
                  </a:cubicBezTo>
                  <a:cubicBezTo>
                    <a:pt x="43" y="1200"/>
                    <a:pt x="1" y="1214"/>
                    <a:pt x="1" y="1256"/>
                  </a:cubicBezTo>
                  <a:cubicBezTo>
                    <a:pt x="1" y="1298"/>
                    <a:pt x="29" y="1326"/>
                    <a:pt x="56" y="1326"/>
                  </a:cubicBezTo>
                  <a:cubicBezTo>
                    <a:pt x="69" y="1328"/>
                    <a:pt x="119" y="1334"/>
                    <a:pt x="197" y="1334"/>
                  </a:cubicBezTo>
                  <a:cubicBezTo>
                    <a:pt x="567" y="1334"/>
                    <a:pt x="1562" y="1212"/>
                    <a:pt x="2023" y="70"/>
                  </a:cubicBezTo>
                  <a:cubicBezTo>
                    <a:pt x="2023" y="57"/>
                    <a:pt x="2023" y="15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54"/>
            <p:cNvSpPr/>
            <p:nvPr/>
          </p:nvSpPr>
          <p:spPr>
            <a:xfrm>
              <a:off x="2870025" y="11235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1" y="126"/>
                    <a:pt x="1" y="293"/>
                  </a:cubicBezTo>
                  <a:cubicBezTo>
                    <a:pt x="1" y="461"/>
                    <a:pt x="140" y="586"/>
                    <a:pt x="307" y="586"/>
                  </a:cubicBezTo>
                  <a:cubicBezTo>
                    <a:pt x="461" y="586"/>
                    <a:pt x="600" y="461"/>
                    <a:pt x="600" y="293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54"/>
            <p:cNvSpPr/>
            <p:nvPr/>
          </p:nvSpPr>
          <p:spPr>
            <a:xfrm>
              <a:off x="2841775" y="11203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600" y="461"/>
                    <a:pt x="600" y="294"/>
                  </a:cubicBezTo>
                  <a:cubicBezTo>
                    <a:pt x="600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54"/>
            <p:cNvSpPr/>
            <p:nvPr/>
          </p:nvSpPr>
          <p:spPr>
            <a:xfrm>
              <a:off x="2825400" y="1126650"/>
              <a:ext cx="24775" cy="25475"/>
            </a:xfrm>
            <a:custGeom>
              <a:avLst/>
              <a:gdLst/>
              <a:ahLst/>
              <a:cxnLst/>
              <a:rect l="l" t="t" r="r" b="b"/>
              <a:pathLst>
                <a:path w="991" h="1019" extrusionOk="0">
                  <a:moveTo>
                    <a:pt x="935" y="0"/>
                  </a:moveTo>
                  <a:cubicBezTo>
                    <a:pt x="921" y="0"/>
                    <a:pt x="879" y="14"/>
                    <a:pt x="879" y="42"/>
                  </a:cubicBezTo>
                  <a:cubicBezTo>
                    <a:pt x="865" y="670"/>
                    <a:pt x="28" y="921"/>
                    <a:pt x="28" y="921"/>
                  </a:cubicBezTo>
                  <a:cubicBezTo>
                    <a:pt x="14" y="935"/>
                    <a:pt x="0" y="949"/>
                    <a:pt x="0" y="990"/>
                  </a:cubicBezTo>
                  <a:cubicBezTo>
                    <a:pt x="14" y="1004"/>
                    <a:pt x="28" y="1018"/>
                    <a:pt x="42" y="1018"/>
                  </a:cubicBezTo>
                  <a:cubicBezTo>
                    <a:pt x="84" y="1004"/>
                    <a:pt x="949" y="767"/>
                    <a:pt x="990" y="42"/>
                  </a:cubicBezTo>
                  <a:cubicBezTo>
                    <a:pt x="990" y="28"/>
                    <a:pt x="977" y="0"/>
                    <a:pt x="9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54"/>
            <p:cNvSpPr/>
            <p:nvPr/>
          </p:nvSpPr>
          <p:spPr>
            <a:xfrm>
              <a:off x="2830625" y="1173925"/>
              <a:ext cx="53375" cy="9725"/>
            </a:xfrm>
            <a:custGeom>
              <a:avLst/>
              <a:gdLst/>
              <a:ahLst/>
              <a:cxnLst/>
              <a:rect l="l" t="t" r="r" b="b"/>
              <a:pathLst>
                <a:path w="2135" h="389" extrusionOk="0">
                  <a:moveTo>
                    <a:pt x="2075" y="0"/>
                  </a:moveTo>
                  <a:cubicBezTo>
                    <a:pt x="2067" y="0"/>
                    <a:pt x="2059" y="2"/>
                    <a:pt x="2051" y="6"/>
                  </a:cubicBezTo>
                  <a:cubicBezTo>
                    <a:pt x="1715" y="217"/>
                    <a:pt x="1379" y="286"/>
                    <a:pt x="1083" y="286"/>
                  </a:cubicBezTo>
                  <a:cubicBezTo>
                    <a:pt x="517" y="286"/>
                    <a:pt x="93" y="34"/>
                    <a:pt x="84" y="34"/>
                  </a:cubicBezTo>
                  <a:cubicBezTo>
                    <a:pt x="79" y="29"/>
                    <a:pt x="70" y="26"/>
                    <a:pt x="60" y="26"/>
                  </a:cubicBezTo>
                  <a:cubicBezTo>
                    <a:pt x="43" y="26"/>
                    <a:pt x="23" y="35"/>
                    <a:pt x="14" y="62"/>
                  </a:cubicBezTo>
                  <a:cubicBezTo>
                    <a:pt x="0" y="76"/>
                    <a:pt x="0" y="104"/>
                    <a:pt x="28" y="132"/>
                  </a:cubicBezTo>
                  <a:cubicBezTo>
                    <a:pt x="28" y="132"/>
                    <a:pt x="377" y="313"/>
                    <a:pt x="865" y="369"/>
                  </a:cubicBezTo>
                  <a:cubicBezTo>
                    <a:pt x="944" y="381"/>
                    <a:pt x="1028" y="388"/>
                    <a:pt x="1116" y="388"/>
                  </a:cubicBezTo>
                  <a:cubicBezTo>
                    <a:pt x="1419" y="388"/>
                    <a:pt x="1771" y="306"/>
                    <a:pt x="2107" y="90"/>
                  </a:cubicBezTo>
                  <a:cubicBezTo>
                    <a:pt x="2121" y="76"/>
                    <a:pt x="2134" y="62"/>
                    <a:pt x="2121" y="20"/>
                  </a:cubicBezTo>
                  <a:cubicBezTo>
                    <a:pt x="2111" y="10"/>
                    <a:pt x="2094" y="0"/>
                    <a:pt x="20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54"/>
            <p:cNvSpPr/>
            <p:nvPr/>
          </p:nvSpPr>
          <p:spPr>
            <a:xfrm>
              <a:off x="2873850" y="11684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47"/>
                    <a:pt x="140" y="587"/>
                    <a:pt x="308" y="587"/>
                  </a:cubicBezTo>
                  <a:cubicBezTo>
                    <a:pt x="461" y="587"/>
                    <a:pt x="601" y="447"/>
                    <a:pt x="601" y="294"/>
                  </a:cubicBezTo>
                  <a:cubicBezTo>
                    <a:pt x="601" y="126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54"/>
            <p:cNvSpPr/>
            <p:nvPr/>
          </p:nvSpPr>
          <p:spPr>
            <a:xfrm>
              <a:off x="2819125" y="1195200"/>
              <a:ext cx="50575" cy="33300"/>
            </a:xfrm>
            <a:custGeom>
              <a:avLst/>
              <a:gdLst/>
              <a:ahLst/>
              <a:cxnLst/>
              <a:rect l="l" t="t" r="r" b="b"/>
              <a:pathLst>
                <a:path w="2023" h="1332" extrusionOk="0">
                  <a:moveTo>
                    <a:pt x="78" y="1"/>
                  </a:moveTo>
                  <a:cubicBezTo>
                    <a:pt x="71" y="1"/>
                    <a:pt x="63" y="2"/>
                    <a:pt x="56" y="6"/>
                  </a:cubicBezTo>
                  <a:cubicBezTo>
                    <a:pt x="14" y="6"/>
                    <a:pt x="0" y="48"/>
                    <a:pt x="14" y="76"/>
                  </a:cubicBezTo>
                  <a:cubicBezTo>
                    <a:pt x="14" y="90"/>
                    <a:pt x="405" y="1206"/>
                    <a:pt x="1618" y="1331"/>
                  </a:cubicBezTo>
                  <a:lnTo>
                    <a:pt x="1967" y="1331"/>
                  </a:lnTo>
                  <a:cubicBezTo>
                    <a:pt x="2009" y="1331"/>
                    <a:pt x="2023" y="1317"/>
                    <a:pt x="2023" y="1275"/>
                  </a:cubicBezTo>
                  <a:cubicBezTo>
                    <a:pt x="2023" y="1247"/>
                    <a:pt x="2009" y="1233"/>
                    <a:pt x="1967" y="1233"/>
                  </a:cubicBezTo>
                  <a:cubicBezTo>
                    <a:pt x="1935" y="1235"/>
                    <a:pt x="1903" y="1235"/>
                    <a:pt x="1872" y="1235"/>
                  </a:cubicBezTo>
                  <a:cubicBezTo>
                    <a:pt x="539" y="1235"/>
                    <a:pt x="139" y="89"/>
                    <a:pt x="126" y="48"/>
                  </a:cubicBezTo>
                  <a:cubicBezTo>
                    <a:pt x="126" y="16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54"/>
            <p:cNvSpPr/>
            <p:nvPr/>
          </p:nvSpPr>
          <p:spPr>
            <a:xfrm>
              <a:off x="2860950" y="12197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294" y="586"/>
                  </a:cubicBezTo>
                  <a:cubicBezTo>
                    <a:pt x="461" y="586"/>
                    <a:pt x="587" y="461"/>
                    <a:pt x="587" y="293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54"/>
            <p:cNvSpPr/>
            <p:nvPr/>
          </p:nvSpPr>
          <p:spPr>
            <a:xfrm>
              <a:off x="2851900" y="11925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0"/>
                  </a:moveTo>
                  <a:cubicBezTo>
                    <a:pt x="126" y="0"/>
                    <a:pt x="0" y="140"/>
                    <a:pt x="0" y="307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0" y="600"/>
                    <a:pt x="586" y="461"/>
                    <a:pt x="586" y="307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54"/>
            <p:cNvSpPr/>
            <p:nvPr/>
          </p:nvSpPr>
          <p:spPr>
            <a:xfrm>
              <a:off x="2827475" y="1187750"/>
              <a:ext cx="33500" cy="15200"/>
            </a:xfrm>
            <a:custGeom>
              <a:avLst/>
              <a:gdLst/>
              <a:ahLst/>
              <a:cxnLst/>
              <a:rect l="l" t="t" r="r" b="b"/>
              <a:pathLst>
                <a:path w="1340" h="608" extrusionOk="0">
                  <a:moveTo>
                    <a:pt x="51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39"/>
                    <a:pt x="1" y="81"/>
                    <a:pt x="15" y="95"/>
                  </a:cubicBezTo>
                  <a:cubicBezTo>
                    <a:pt x="29" y="137"/>
                    <a:pt x="419" y="555"/>
                    <a:pt x="894" y="597"/>
                  </a:cubicBezTo>
                  <a:cubicBezTo>
                    <a:pt x="921" y="604"/>
                    <a:pt x="951" y="607"/>
                    <a:pt x="982" y="607"/>
                  </a:cubicBezTo>
                  <a:cubicBezTo>
                    <a:pt x="1075" y="607"/>
                    <a:pt x="1179" y="576"/>
                    <a:pt x="1284" y="513"/>
                  </a:cubicBezTo>
                  <a:cubicBezTo>
                    <a:pt x="1326" y="513"/>
                    <a:pt x="1340" y="485"/>
                    <a:pt x="1326" y="443"/>
                  </a:cubicBezTo>
                  <a:cubicBezTo>
                    <a:pt x="1326" y="424"/>
                    <a:pt x="1305" y="404"/>
                    <a:pt x="1283" y="404"/>
                  </a:cubicBezTo>
                  <a:cubicBezTo>
                    <a:pt x="1274" y="404"/>
                    <a:pt x="1264" y="407"/>
                    <a:pt x="1256" y="416"/>
                  </a:cubicBezTo>
                  <a:cubicBezTo>
                    <a:pt x="1167" y="453"/>
                    <a:pt x="1077" y="468"/>
                    <a:pt x="990" y="468"/>
                  </a:cubicBezTo>
                  <a:cubicBezTo>
                    <a:pt x="516" y="468"/>
                    <a:pt x="98" y="11"/>
                    <a:pt x="98" y="11"/>
                  </a:cubicBezTo>
                  <a:cubicBezTo>
                    <a:pt x="84" y="4"/>
                    <a:pt x="67" y="1"/>
                    <a:pt x="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54"/>
            <p:cNvSpPr/>
            <p:nvPr/>
          </p:nvSpPr>
          <p:spPr>
            <a:xfrm>
              <a:off x="2804475" y="1202650"/>
              <a:ext cx="27925" cy="48850"/>
            </a:xfrm>
            <a:custGeom>
              <a:avLst/>
              <a:gdLst/>
              <a:ahLst/>
              <a:cxnLst/>
              <a:rect l="l" t="t" r="r" b="b"/>
              <a:pathLst>
                <a:path w="1117" h="1954" extrusionOk="0">
                  <a:moveTo>
                    <a:pt x="168" y="1"/>
                  </a:moveTo>
                  <a:cubicBezTo>
                    <a:pt x="140" y="1"/>
                    <a:pt x="98" y="29"/>
                    <a:pt x="98" y="57"/>
                  </a:cubicBezTo>
                  <a:cubicBezTo>
                    <a:pt x="98" y="71"/>
                    <a:pt x="0" y="1256"/>
                    <a:pt x="1004" y="1940"/>
                  </a:cubicBezTo>
                  <a:cubicBezTo>
                    <a:pt x="1004" y="1954"/>
                    <a:pt x="1004" y="1954"/>
                    <a:pt x="1018" y="1954"/>
                  </a:cubicBezTo>
                  <a:cubicBezTo>
                    <a:pt x="1046" y="1954"/>
                    <a:pt x="1060" y="1954"/>
                    <a:pt x="1088" y="1926"/>
                  </a:cubicBezTo>
                  <a:cubicBezTo>
                    <a:pt x="1116" y="1912"/>
                    <a:pt x="1088" y="1870"/>
                    <a:pt x="1074" y="1856"/>
                  </a:cubicBezTo>
                  <a:cubicBezTo>
                    <a:pt x="112" y="1214"/>
                    <a:pt x="223" y="99"/>
                    <a:pt x="223" y="71"/>
                  </a:cubicBezTo>
                  <a:cubicBezTo>
                    <a:pt x="223" y="43"/>
                    <a:pt x="209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54"/>
            <p:cNvSpPr/>
            <p:nvPr/>
          </p:nvSpPr>
          <p:spPr>
            <a:xfrm>
              <a:off x="2821550" y="12424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39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0" y="460"/>
                    <a:pt x="600" y="293"/>
                  </a:cubicBezTo>
                  <a:cubicBezTo>
                    <a:pt x="600" y="139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54"/>
            <p:cNvSpPr/>
            <p:nvPr/>
          </p:nvSpPr>
          <p:spPr>
            <a:xfrm>
              <a:off x="2790875" y="10973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1"/>
                    <a:pt x="126" y="586"/>
                    <a:pt x="293" y="586"/>
                  </a:cubicBezTo>
                  <a:cubicBezTo>
                    <a:pt x="460" y="586"/>
                    <a:pt x="586" y="461"/>
                    <a:pt x="586" y="293"/>
                  </a:cubicBezTo>
                  <a:cubicBezTo>
                    <a:pt x="586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54"/>
            <p:cNvSpPr/>
            <p:nvPr/>
          </p:nvSpPr>
          <p:spPr>
            <a:xfrm>
              <a:off x="2796450" y="1103025"/>
              <a:ext cx="15725" cy="35150"/>
            </a:xfrm>
            <a:custGeom>
              <a:avLst/>
              <a:gdLst/>
              <a:ahLst/>
              <a:cxnLst/>
              <a:rect l="l" t="t" r="r" b="b"/>
              <a:pathLst>
                <a:path w="629" h="1406" extrusionOk="0">
                  <a:moveTo>
                    <a:pt x="58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52"/>
                    <a:pt x="0" y="80"/>
                    <a:pt x="14" y="108"/>
                  </a:cubicBezTo>
                  <a:cubicBezTo>
                    <a:pt x="489" y="541"/>
                    <a:pt x="140" y="1322"/>
                    <a:pt x="140" y="1322"/>
                  </a:cubicBezTo>
                  <a:cubicBezTo>
                    <a:pt x="140" y="1364"/>
                    <a:pt x="140" y="1391"/>
                    <a:pt x="196" y="1405"/>
                  </a:cubicBezTo>
                  <a:cubicBezTo>
                    <a:pt x="210" y="1405"/>
                    <a:pt x="224" y="1391"/>
                    <a:pt x="251" y="1364"/>
                  </a:cubicBezTo>
                  <a:cubicBezTo>
                    <a:pt x="265" y="1322"/>
                    <a:pt x="628" y="499"/>
                    <a:pt x="112" y="11"/>
                  </a:cubicBezTo>
                  <a:cubicBezTo>
                    <a:pt x="91" y="4"/>
                    <a:pt x="74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54"/>
            <p:cNvSpPr/>
            <p:nvPr/>
          </p:nvSpPr>
          <p:spPr>
            <a:xfrm>
              <a:off x="2760175" y="1087450"/>
              <a:ext cx="23750" cy="52475"/>
            </a:xfrm>
            <a:custGeom>
              <a:avLst/>
              <a:gdLst/>
              <a:ahLst/>
              <a:cxnLst/>
              <a:rect l="l" t="t" r="r" b="b"/>
              <a:pathLst>
                <a:path w="950" h="2099" extrusionOk="0">
                  <a:moveTo>
                    <a:pt x="434" y="1"/>
                  </a:moveTo>
                  <a:cubicBezTo>
                    <a:pt x="412" y="1"/>
                    <a:pt x="402" y="16"/>
                    <a:pt x="391" y="48"/>
                  </a:cubicBezTo>
                  <a:cubicBezTo>
                    <a:pt x="1" y="1219"/>
                    <a:pt x="838" y="2084"/>
                    <a:pt x="838" y="2084"/>
                  </a:cubicBezTo>
                  <a:cubicBezTo>
                    <a:pt x="866" y="2098"/>
                    <a:pt x="866" y="2098"/>
                    <a:pt x="879" y="2098"/>
                  </a:cubicBezTo>
                  <a:cubicBezTo>
                    <a:pt x="893" y="2098"/>
                    <a:pt x="907" y="2098"/>
                    <a:pt x="935" y="2084"/>
                  </a:cubicBezTo>
                  <a:cubicBezTo>
                    <a:pt x="949" y="2056"/>
                    <a:pt x="949" y="2014"/>
                    <a:pt x="935" y="2000"/>
                  </a:cubicBezTo>
                  <a:cubicBezTo>
                    <a:pt x="907" y="2000"/>
                    <a:pt x="140" y="1178"/>
                    <a:pt x="489" y="76"/>
                  </a:cubicBezTo>
                  <a:cubicBezTo>
                    <a:pt x="517" y="48"/>
                    <a:pt x="489" y="34"/>
                    <a:pt x="461" y="6"/>
                  </a:cubicBezTo>
                  <a:cubicBezTo>
                    <a:pt x="451" y="2"/>
                    <a:pt x="442" y="1"/>
                    <a:pt x="4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54"/>
            <p:cNvSpPr/>
            <p:nvPr/>
          </p:nvSpPr>
          <p:spPr>
            <a:xfrm>
              <a:off x="2763675" y="10827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0" y="600"/>
                    <a:pt x="600" y="461"/>
                    <a:pt x="600" y="307"/>
                  </a:cubicBezTo>
                  <a:cubicBezTo>
                    <a:pt x="600" y="140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54"/>
            <p:cNvSpPr/>
            <p:nvPr/>
          </p:nvSpPr>
          <p:spPr>
            <a:xfrm>
              <a:off x="2722875" y="1113725"/>
              <a:ext cx="43950" cy="41875"/>
            </a:xfrm>
            <a:custGeom>
              <a:avLst/>
              <a:gdLst/>
              <a:ahLst/>
              <a:cxnLst/>
              <a:rect l="l" t="t" r="r" b="b"/>
              <a:pathLst>
                <a:path w="1758" h="1675" extrusionOk="0">
                  <a:moveTo>
                    <a:pt x="56" y="1"/>
                  </a:moveTo>
                  <a:cubicBezTo>
                    <a:pt x="14" y="29"/>
                    <a:pt x="0" y="43"/>
                    <a:pt x="0" y="71"/>
                  </a:cubicBezTo>
                  <a:cubicBezTo>
                    <a:pt x="265" y="1521"/>
                    <a:pt x="1604" y="1675"/>
                    <a:pt x="1674" y="1675"/>
                  </a:cubicBezTo>
                  <a:cubicBezTo>
                    <a:pt x="1702" y="1675"/>
                    <a:pt x="1744" y="1661"/>
                    <a:pt x="1758" y="1633"/>
                  </a:cubicBezTo>
                  <a:cubicBezTo>
                    <a:pt x="1758" y="1605"/>
                    <a:pt x="1744" y="1577"/>
                    <a:pt x="1702" y="1577"/>
                  </a:cubicBezTo>
                  <a:cubicBezTo>
                    <a:pt x="1688" y="1577"/>
                    <a:pt x="377" y="1452"/>
                    <a:pt x="126" y="57"/>
                  </a:cubicBezTo>
                  <a:cubicBezTo>
                    <a:pt x="98" y="29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54"/>
            <p:cNvSpPr/>
            <p:nvPr/>
          </p:nvSpPr>
          <p:spPr>
            <a:xfrm>
              <a:off x="2716600" y="110780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0" y="587"/>
                    <a:pt x="600" y="461"/>
                    <a:pt x="600" y="294"/>
                  </a:cubicBezTo>
                  <a:cubicBezTo>
                    <a:pt x="600" y="126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54"/>
            <p:cNvSpPr/>
            <p:nvPr/>
          </p:nvSpPr>
          <p:spPr>
            <a:xfrm>
              <a:off x="2744825" y="11102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54"/>
            <p:cNvSpPr/>
            <p:nvPr/>
          </p:nvSpPr>
          <p:spPr>
            <a:xfrm>
              <a:off x="2748675" y="1116525"/>
              <a:ext cx="23050" cy="30025"/>
            </a:xfrm>
            <a:custGeom>
              <a:avLst/>
              <a:gdLst/>
              <a:ahLst/>
              <a:cxnLst/>
              <a:rect l="l" t="t" r="r" b="b"/>
              <a:pathLst>
                <a:path w="922" h="1201" extrusionOk="0">
                  <a:moveTo>
                    <a:pt x="168" y="1"/>
                  </a:moveTo>
                  <a:cubicBezTo>
                    <a:pt x="140" y="1"/>
                    <a:pt x="98" y="15"/>
                    <a:pt x="98" y="56"/>
                  </a:cubicBezTo>
                  <a:cubicBezTo>
                    <a:pt x="0" y="768"/>
                    <a:pt x="795" y="1186"/>
                    <a:pt x="837" y="1200"/>
                  </a:cubicBezTo>
                  <a:lnTo>
                    <a:pt x="851" y="1200"/>
                  </a:lnTo>
                  <a:cubicBezTo>
                    <a:pt x="865" y="1200"/>
                    <a:pt x="879" y="1186"/>
                    <a:pt x="907" y="1172"/>
                  </a:cubicBezTo>
                  <a:cubicBezTo>
                    <a:pt x="921" y="1144"/>
                    <a:pt x="921" y="1116"/>
                    <a:pt x="879" y="1102"/>
                  </a:cubicBezTo>
                  <a:cubicBezTo>
                    <a:pt x="879" y="1102"/>
                    <a:pt x="112" y="698"/>
                    <a:pt x="224" y="70"/>
                  </a:cubicBezTo>
                  <a:cubicBezTo>
                    <a:pt x="224" y="28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54"/>
            <p:cNvSpPr/>
            <p:nvPr/>
          </p:nvSpPr>
          <p:spPr>
            <a:xfrm>
              <a:off x="2708925" y="1156375"/>
              <a:ext cx="52675" cy="15850"/>
            </a:xfrm>
            <a:custGeom>
              <a:avLst/>
              <a:gdLst/>
              <a:ahLst/>
              <a:cxnLst/>
              <a:rect l="l" t="t" r="r" b="b"/>
              <a:pathLst>
                <a:path w="2107" h="634" extrusionOk="0">
                  <a:moveTo>
                    <a:pt x="51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39"/>
                    <a:pt x="0" y="80"/>
                    <a:pt x="14" y="94"/>
                  </a:cubicBezTo>
                  <a:cubicBezTo>
                    <a:pt x="405" y="443"/>
                    <a:pt x="823" y="583"/>
                    <a:pt x="1186" y="624"/>
                  </a:cubicBezTo>
                  <a:cubicBezTo>
                    <a:pt x="1262" y="631"/>
                    <a:pt x="1334" y="634"/>
                    <a:pt x="1404" y="634"/>
                  </a:cubicBezTo>
                  <a:cubicBezTo>
                    <a:pt x="1782" y="634"/>
                    <a:pt x="2051" y="550"/>
                    <a:pt x="2051" y="527"/>
                  </a:cubicBezTo>
                  <a:cubicBezTo>
                    <a:pt x="2093" y="527"/>
                    <a:pt x="2107" y="499"/>
                    <a:pt x="2093" y="457"/>
                  </a:cubicBezTo>
                  <a:cubicBezTo>
                    <a:pt x="2093" y="437"/>
                    <a:pt x="2070" y="424"/>
                    <a:pt x="2047" y="424"/>
                  </a:cubicBezTo>
                  <a:cubicBezTo>
                    <a:pt x="2039" y="424"/>
                    <a:pt x="2030" y="425"/>
                    <a:pt x="2023" y="429"/>
                  </a:cubicBezTo>
                  <a:cubicBezTo>
                    <a:pt x="2023" y="429"/>
                    <a:pt x="1771" y="513"/>
                    <a:pt x="1416" y="513"/>
                  </a:cubicBezTo>
                  <a:cubicBezTo>
                    <a:pt x="1033" y="513"/>
                    <a:pt x="532" y="416"/>
                    <a:pt x="98" y="11"/>
                  </a:cubicBezTo>
                  <a:cubicBezTo>
                    <a:pt x="84" y="4"/>
                    <a:pt x="67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54"/>
            <p:cNvSpPr/>
            <p:nvPr/>
          </p:nvSpPr>
          <p:spPr>
            <a:xfrm>
              <a:off x="2703700" y="11510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47"/>
                    <a:pt x="126" y="586"/>
                    <a:pt x="293" y="586"/>
                  </a:cubicBezTo>
                  <a:cubicBezTo>
                    <a:pt x="460" y="586"/>
                    <a:pt x="586" y="447"/>
                    <a:pt x="586" y="293"/>
                  </a:cubicBezTo>
                  <a:cubicBezTo>
                    <a:pt x="586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54"/>
            <p:cNvSpPr/>
            <p:nvPr/>
          </p:nvSpPr>
          <p:spPr>
            <a:xfrm>
              <a:off x="2712750" y="1189875"/>
              <a:ext cx="55825" cy="24925"/>
            </a:xfrm>
            <a:custGeom>
              <a:avLst/>
              <a:gdLst/>
              <a:ahLst/>
              <a:cxnLst/>
              <a:rect l="l" t="t" r="r" b="b"/>
              <a:pathLst>
                <a:path w="2233" h="997" extrusionOk="0">
                  <a:moveTo>
                    <a:pt x="2168" y="1"/>
                  </a:moveTo>
                  <a:cubicBezTo>
                    <a:pt x="2156" y="1"/>
                    <a:pt x="2143" y="7"/>
                    <a:pt x="2135" y="24"/>
                  </a:cubicBezTo>
                  <a:cubicBezTo>
                    <a:pt x="2135" y="24"/>
                    <a:pt x="1631" y="885"/>
                    <a:pt x="595" y="885"/>
                  </a:cubicBezTo>
                  <a:cubicBezTo>
                    <a:pt x="437" y="885"/>
                    <a:pt x="267" y="865"/>
                    <a:pt x="84" y="819"/>
                  </a:cubicBezTo>
                  <a:cubicBezTo>
                    <a:pt x="76" y="811"/>
                    <a:pt x="67" y="807"/>
                    <a:pt x="58" y="807"/>
                  </a:cubicBezTo>
                  <a:cubicBezTo>
                    <a:pt x="36" y="807"/>
                    <a:pt x="15" y="827"/>
                    <a:pt x="15" y="847"/>
                  </a:cubicBezTo>
                  <a:cubicBezTo>
                    <a:pt x="1" y="888"/>
                    <a:pt x="15" y="916"/>
                    <a:pt x="56" y="916"/>
                  </a:cubicBezTo>
                  <a:cubicBezTo>
                    <a:pt x="154" y="958"/>
                    <a:pt x="280" y="972"/>
                    <a:pt x="391" y="986"/>
                  </a:cubicBezTo>
                  <a:cubicBezTo>
                    <a:pt x="461" y="993"/>
                    <a:pt x="528" y="997"/>
                    <a:pt x="594" y="997"/>
                  </a:cubicBezTo>
                  <a:cubicBezTo>
                    <a:pt x="1672" y="997"/>
                    <a:pt x="2205" y="79"/>
                    <a:pt x="2219" y="79"/>
                  </a:cubicBezTo>
                  <a:cubicBezTo>
                    <a:pt x="2232" y="66"/>
                    <a:pt x="2232" y="24"/>
                    <a:pt x="2191" y="10"/>
                  </a:cubicBezTo>
                  <a:cubicBezTo>
                    <a:pt x="2185" y="4"/>
                    <a:pt x="2177" y="1"/>
                    <a:pt x="2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54"/>
            <p:cNvSpPr/>
            <p:nvPr/>
          </p:nvSpPr>
          <p:spPr>
            <a:xfrm>
              <a:off x="2706475" y="12040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0"/>
                    <a:pt x="307" y="600"/>
                  </a:cubicBezTo>
                  <a:cubicBezTo>
                    <a:pt x="461" y="600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54"/>
            <p:cNvSpPr/>
            <p:nvPr/>
          </p:nvSpPr>
          <p:spPr>
            <a:xfrm>
              <a:off x="2721125" y="11796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1"/>
                    <a:pt x="126" y="586"/>
                    <a:pt x="293" y="586"/>
                  </a:cubicBezTo>
                  <a:cubicBezTo>
                    <a:pt x="461" y="586"/>
                    <a:pt x="586" y="461"/>
                    <a:pt x="586" y="293"/>
                  </a:cubicBezTo>
                  <a:cubicBezTo>
                    <a:pt x="586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54"/>
            <p:cNvSpPr/>
            <p:nvPr/>
          </p:nvSpPr>
          <p:spPr>
            <a:xfrm>
              <a:off x="2726700" y="1181150"/>
              <a:ext cx="34900" cy="10525"/>
            </a:xfrm>
            <a:custGeom>
              <a:avLst/>
              <a:gdLst/>
              <a:ahLst/>
              <a:cxnLst/>
              <a:rect l="l" t="t" r="r" b="b"/>
              <a:pathLst>
                <a:path w="1396" h="421" extrusionOk="0">
                  <a:moveTo>
                    <a:pt x="1320" y="1"/>
                  </a:moveTo>
                  <a:cubicBezTo>
                    <a:pt x="1307" y="1"/>
                    <a:pt x="1295" y="4"/>
                    <a:pt x="1284" y="10"/>
                  </a:cubicBezTo>
                  <a:cubicBezTo>
                    <a:pt x="1284" y="20"/>
                    <a:pt x="914" y="300"/>
                    <a:pt x="507" y="300"/>
                  </a:cubicBezTo>
                  <a:cubicBezTo>
                    <a:pt x="366" y="300"/>
                    <a:pt x="220" y="267"/>
                    <a:pt x="84" y="177"/>
                  </a:cubicBezTo>
                  <a:cubicBezTo>
                    <a:pt x="81" y="174"/>
                    <a:pt x="76" y="172"/>
                    <a:pt x="70" y="172"/>
                  </a:cubicBezTo>
                  <a:cubicBezTo>
                    <a:pt x="55" y="172"/>
                    <a:pt x="35" y="185"/>
                    <a:pt x="15" y="205"/>
                  </a:cubicBezTo>
                  <a:cubicBezTo>
                    <a:pt x="1" y="219"/>
                    <a:pt x="15" y="261"/>
                    <a:pt x="42" y="275"/>
                  </a:cubicBezTo>
                  <a:cubicBezTo>
                    <a:pt x="154" y="359"/>
                    <a:pt x="294" y="401"/>
                    <a:pt x="419" y="415"/>
                  </a:cubicBezTo>
                  <a:cubicBezTo>
                    <a:pt x="455" y="419"/>
                    <a:pt x="491" y="421"/>
                    <a:pt x="527" y="421"/>
                  </a:cubicBezTo>
                  <a:cubicBezTo>
                    <a:pt x="973" y="421"/>
                    <a:pt x="1367" y="121"/>
                    <a:pt x="1354" y="108"/>
                  </a:cubicBezTo>
                  <a:cubicBezTo>
                    <a:pt x="1396" y="80"/>
                    <a:pt x="1396" y="38"/>
                    <a:pt x="1382" y="24"/>
                  </a:cubicBezTo>
                  <a:cubicBezTo>
                    <a:pt x="1357" y="8"/>
                    <a:pt x="1337" y="1"/>
                    <a:pt x="13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54"/>
            <p:cNvSpPr/>
            <p:nvPr/>
          </p:nvSpPr>
          <p:spPr>
            <a:xfrm>
              <a:off x="2745175" y="1200225"/>
              <a:ext cx="34200" cy="43250"/>
            </a:xfrm>
            <a:custGeom>
              <a:avLst/>
              <a:gdLst/>
              <a:ahLst/>
              <a:cxnLst/>
              <a:rect l="l" t="t" r="r" b="b"/>
              <a:pathLst>
                <a:path w="1368" h="1730" extrusionOk="0">
                  <a:moveTo>
                    <a:pt x="1312" y="0"/>
                  </a:moveTo>
                  <a:cubicBezTo>
                    <a:pt x="1284" y="0"/>
                    <a:pt x="1242" y="14"/>
                    <a:pt x="1242" y="56"/>
                  </a:cubicBezTo>
                  <a:cubicBezTo>
                    <a:pt x="1242" y="70"/>
                    <a:pt x="1117" y="1186"/>
                    <a:pt x="43" y="1618"/>
                  </a:cubicBezTo>
                  <a:cubicBezTo>
                    <a:pt x="15" y="1618"/>
                    <a:pt x="1" y="1660"/>
                    <a:pt x="15" y="1688"/>
                  </a:cubicBezTo>
                  <a:cubicBezTo>
                    <a:pt x="29" y="1702"/>
                    <a:pt x="43" y="1730"/>
                    <a:pt x="71" y="1730"/>
                  </a:cubicBezTo>
                  <a:lnTo>
                    <a:pt x="99" y="1730"/>
                  </a:lnTo>
                  <a:cubicBezTo>
                    <a:pt x="1228" y="1270"/>
                    <a:pt x="1368" y="84"/>
                    <a:pt x="1368" y="70"/>
                  </a:cubicBezTo>
                  <a:cubicBezTo>
                    <a:pt x="1368" y="28"/>
                    <a:pt x="1354" y="0"/>
                    <a:pt x="13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54"/>
            <p:cNvSpPr/>
            <p:nvPr/>
          </p:nvSpPr>
          <p:spPr>
            <a:xfrm>
              <a:off x="2740300" y="12340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293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54"/>
            <p:cNvSpPr/>
            <p:nvPr/>
          </p:nvSpPr>
          <p:spPr>
            <a:xfrm>
              <a:off x="2773425" y="12302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61" y="601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54"/>
            <p:cNvSpPr/>
            <p:nvPr/>
          </p:nvSpPr>
          <p:spPr>
            <a:xfrm>
              <a:off x="2779350" y="1205800"/>
              <a:ext cx="17475" cy="33500"/>
            </a:xfrm>
            <a:custGeom>
              <a:avLst/>
              <a:gdLst/>
              <a:ahLst/>
              <a:cxnLst/>
              <a:rect l="l" t="t" r="r" b="b"/>
              <a:pathLst>
                <a:path w="699" h="1340" extrusionOk="0">
                  <a:moveTo>
                    <a:pt x="447" y="0"/>
                  </a:moveTo>
                  <a:cubicBezTo>
                    <a:pt x="419" y="14"/>
                    <a:pt x="405" y="42"/>
                    <a:pt x="405" y="70"/>
                  </a:cubicBezTo>
                  <a:cubicBezTo>
                    <a:pt x="405" y="70"/>
                    <a:pt x="587" y="907"/>
                    <a:pt x="43" y="1242"/>
                  </a:cubicBezTo>
                  <a:cubicBezTo>
                    <a:pt x="29" y="1242"/>
                    <a:pt x="1" y="1270"/>
                    <a:pt x="29" y="1312"/>
                  </a:cubicBezTo>
                  <a:cubicBezTo>
                    <a:pt x="29" y="1326"/>
                    <a:pt x="43" y="1339"/>
                    <a:pt x="57" y="1339"/>
                  </a:cubicBezTo>
                  <a:cubicBezTo>
                    <a:pt x="57" y="1339"/>
                    <a:pt x="71" y="1339"/>
                    <a:pt x="99" y="1326"/>
                  </a:cubicBezTo>
                  <a:cubicBezTo>
                    <a:pt x="698" y="963"/>
                    <a:pt x="517" y="70"/>
                    <a:pt x="517" y="42"/>
                  </a:cubicBezTo>
                  <a:cubicBezTo>
                    <a:pt x="489" y="14"/>
                    <a:pt x="475" y="0"/>
                    <a:pt x="4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54"/>
            <p:cNvSpPr/>
            <p:nvPr/>
          </p:nvSpPr>
          <p:spPr>
            <a:xfrm>
              <a:off x="2254900" y="1093850"/>
              <a:ext cx="390925" cy="401050"/>
            </a:xfrm>
            <a:custGeom>
              <a:avLst/>
              <a:gdLst/>
              <a:ahLst/>
              <a:cxnLst/>
              <a:rect l="l" t="t" r="r" b="b"/>
              <a:pathLst>
                <a:path w="15637" h="16042" extrusionOk="0">
                  <a:moveTo>
                    <a:pt x="15609" y="4674"/>
                  </a:moveTo>
                  <a:cubicBezTo>
                    <a:pt x="15595" y="4660"/>
                    <a:pt x="15581" y="4618"/>
                    <a:pt x="15539" y="4618"/>
                  </a:cubicBezTo>
                  <a:lnTo>
                    <a:pt x="14563" y="4325"/>
                  </a:lnTo>
                  <a:cubicBezTo>
                    <a:pt x="14409" y="4269"/>
                    <a:pt x="14325" y="4116"/>
                    <a:pt x="14353" y="3962"/>
                  </a:cubicBezTo>
                  <a:lnTo>
                    <a:pt x="14535" y="3056"/>
                  </a:lnTo>
                  <a:cubicBezTo>
                    <a:pt x="14549" y="3000"/>
                    <a:pt x="14535" y="2944"/>
                    <a:pt x="14507" y="2916"/>
                  </a:cubicBezTo>
                  <a:cubicBezTo>
                    <a:pt x="14493" y="2874"/>
                    <a:pt x="14465" y="2860"/>
                    <a:pt x="14423" y="2846"/>
                  </a:cubicBezTo>
                  <a:cubicBezTo>
                    <a:pt x="13447" y="2386"/>
                    <a:pt x="12052" y="2526"/>
                    <a:pt x="10824" y="3293"/>
                  </a:cubicBezTo>
                  <a:cubicBezTo>
                    <a:pt x="10364" y="3572"/>
                    <a:pt x="9973" y="3920"/>
                    <a:pt x="9667" y="4283"/>
                  </a:cubicBezTo>
                  <a:cubicBezTo>
                    <a:pt x="9681" y="3837"/>
                    <a:pt x="9653" y="3349"/>
                    <a:pt x="9527" y="2832"/>
                  </a:cubicBezTo>
                  <a:cubicBezTo>
                    <a:pt x="9164" y="1410"/>
                    <a:pt x="8272" y="322"/>
                    <a:pt x="7239" y="1"/>
                  </a:cubicBezTo>
                  <a:lnTo>
                    <a:pt x="7170" y="1"/>
                  </a:lnTo>
                  <a:cubicBezTo>
                    <a:pt x="7142" y="1"/>
                    <a:pt x="7114" y="15"/>
                    <a:pt x="7100" y="43"/>
                  </a:cubicBezTo>
                  <a:lnTo>
                    <a:pt x="6528" y="880"/>
                  </a:lnTo>
                  <a:cubicBezTo>
                    <a:pt x="6444" y="1033"/>
                    <a:pt x="6263" y="1061"/>
                    <a:pt x="6110" y="977"/>
                  </a:cubicBezTo>
                  <a:lnTo>
                    <a:pt x="5301" y="517"/>
                  </a:lnTo>
                  <a:cubicBezTo>
                    <a:pt x="5273" y="503"/>
                    <a:pt x="5217" y="489"/>
                    <a:pt x="5161" y="503"/>
                  </a:cubicBezTo>
                  <a:cubicBezTo>
                    <a:pt x="5133" y="517"/>
                    <a:pt x="5091" y="531"/>
                    <a:pt x="5077" y="559"/>
                  </a:cubicBezTo>
                  <a:cubicBezTo>
                    <a:pt x="4352" y="1340"/>
                    <a:pt x="4045" y="2721"/>
                    <a:pt x="4394" y="4130"/>
                  </a:cubicBezTo>
                  <a:cubicBezTo>
                    <a:pt x="4520" y="4660"/>
                    <a:pt x="4729" y="5120"/>
                    <a:pt x="4994" y="5525"/>
                  </a:cubicBezTo>
                  <a:cubicBezTo>
                    <a:pt x="4561" y="5357"/>
                    <a:pt x="4087" y="5246"/>
                    <a:pt x="3585" y="5218"/>
                  </a:cubicBezTo>
                  <a:cubicBezTo>
                    <a:pt x="2120" y="5106"/>
                    <a:pt x="809" y="5636"/>
                    <a:pt x="182" y="6501"/>
                  </a:cubicBezTo>
                  <a:cubicBezTo>
                    <a:pt x="168" y="6515"/>
                    <a:pt x="168" y="6543"/>
                    <a:pt x="168" y="6571"/>
                  </a:cubicBezTo>
                  <a:cubicBezTo>
                    <a:pt x="168" y="6613"/>
                    <a:pt x="168" y="6626"/>
                    <a:pt x="182" y="6654"/>
                  </a:cubicBezTo>
                  <a:lnTo>
                    <a:pt x="795" y="7463"/>
                  </a:lnTo>
                  <a:cubicBezTo>
                    <a:pt x="893" y="7589"/>
                    <a:pt x="879" y="7770"/>
                    <a:pt x="753" y="7882"/>
                  </a:cubicBezTo>
                  <a:lnTo>
                    <a:pt x="70" y="8510"/>
                  </a:lnTo>
                  <a:cubicBezTo>
                    <a:pt x="42" y="8537"/>
                    <a:pt x="28" y="8593"/>
                    <a:pt x="0" y="8635"/>
                  </a:cubicBezTo>
                  <a:cubicBezTo>
                    <a:pt x="0" y="8663"/>
                    <a:pt x="0" y="8705"/>
                    <a:pt x="28" y="8733"/>
                  </a:cubicBezTo>
                  <a:cubicBezTo>
                    <a:pt x="544" y="9681"/>
                    <a:pt x="1744" y="10393"/>
                    <a:pt x="3208" y="10476"/>
                  </a:cubicBezTo>
                  <a:cubicBezTo>
                    <a:pt x="3752" y="10504"/>
                    <a:pt x="4254" y="10462"/>
                    <a:pt x="4729" y="10337"/>
                  </a:cubicBezTo>
                  <a:cubicBezTo>
                    <a:pt x="4436" y="10686"/>
                    <a:pt x="4185" y="11118"/>
                    <a:pt x="4003" y="11592"/>
                  </a:cubicBezTo>
                  <a:cubicBezTo>
                    <a:pt x="3459" y="12945"/>
                    <a:pt x="3543" y="14340"/>
                    <a:pt x="4171" y="15219"/>
                  </a:cubicBezTo>
                  <a:cubicBezTo>
                    <a:pt x="4185" y="15233"/>
                    <a:pt x="4213" y="15247"/>
                    <a:pt x="4227" y="15247"/>
                  </a:cubicBezTo>
                  <a:cubicBezTo>
                    <a:pt x="4254" y="15275"/>
                    <a:pt x="4282" y="15275"/>
                    <a:pt x="4310" y="15247"/>
                  </a:cubicBezTo>
                  <a:lnTo>
                    <a:pt x="5273" y="14926"/>
                  </a:lnTo>
                  <a:cubicBezTo>
                    <a:pt x="5426" y="14870"/>
                    <a:pt x="5580" y="14940"/>
                    <a:pt x="5649" y="15079"/>
                  </a:cubicBezTo>
                  <a:lnTo>
                    <a:pt x="6040" y="15916"/>
                  </a:lnTo>
                  <a:cubicBezTo>
                    <a:pt x="6054" y="15972"/>
                    <a:pt x="6096" y="16000"/>
                    <a:pt x="6138" y="16028"/>
                  </a:cubicBezTo>
                  <a:lnTo>
                    <a:pt x="6138" y="16028"/>
                  </a:lnTo>
                  <a:cubicBezTo>
                    <a:pt x="6179" y="16042"/>
                    <a:pt x="6207" y="16042"/>
                    <a:pt x="6249" y="16042"/>
                  </a:cubicBezTo>
                  <a:cubicBezTo>
                    <a:pt x="7295" y="15847"/>
                    <a:pt x="8355" y="14912"/>
                    <a:pt x="8899" y="13545"/>
                  </a:cubicBezTo>
                  <a:cubicBezTo>
                    <a:pt x="9095" y="13057"/>
                    <a:pt x="9206" y="12555"/>
                    <a:pt x="9234" y="12066"/>
                  </a:cubicBezTo>
                  <a:cubicBezTo>
                    <a:pt x="9471" y="12443"/>
                    <a:pt x="9806" y="12820"/>
                    <a:pt x="10183" y="13140"/>
                  </a:cubicBezTo>
                  <a:cubicBezTo>
                    <a:pt x="11326" y="14089"/>
                    <a:pt x="12679" y="14438"/>
                    <a:pt x="13698" y="14103"/>
                  </a:cubicBezTo>
                  <a:cubicBezTo>
                    <a:pt x="13712" y="14103"/>
                    <a:pt x="13726" y="14089"/>
                    <a:pt x="13740" y="14075"/>
                  </a:cubicBezTo>
                  <a:cubicBezTo>
                    <a:pt x="13767" y="14047"/>
                    <a:pt x="13781" y="14019"/>
                    <a:pt x="13781" y="13977"/>
                  </a:cubicBezTo>
                  <a:lnTo>
                    <a:pt x="13767" y="12973"/>
                  </a:lnTo>
                  <a:cubicBezTo>
                    <a:pt x="13767" y="12820"/>
                    <a:pt x="13879" y="12680"/>
                    <a:pt x="14046" y="12652"/>
                  </a:cubicBezTo>
                  <a:lnTo>
                    <a:pt x="14967" y="12555"/>
                  </a:lnTo>
                  <a:cubicBezTo>
                    <a:pt x="15023" y="12555"/>
                    <a:pt x="15051" y="12513"/>
                    <a:pt x="15093" y="12485"/>
                  </a:cubicBezTo>
                  <a:cubicBezTo>
                    <a:pt x="15107" y="12443"/>
                    <a:pt x="15120" y="12429"/>
                    <a:pt x="15120" y="12373"/>
                  </a:cubicBezTo>
                  <a:cubicBezTo>
                    <a:pt x="15260" y="11313"/>
                    <a:pt x="14688" y="10016"/>
                    <a:pt x="13572" y="9095"/>
                  </a:cubicBezTo>
                  <a:cubicBezTo>
                    <a:pt x="13154" y="8747"/>
                    <a:pt x="12721" y="8482"/>
                    <a:pt x="12261" y="8314"/>
                  </a:cubicBezTo>
                  <a:cubicBezTo>
                    <a:pt x="12721" y="8189"/>
                    <a:pt x="13154" y="7993"/>
                    <a:pt x="13586" y="7742"/>
                  </a:cubicBezTo>
                  <a:cubicBezTo>
                    <a:pt x="14828" y="6947"/>
                    <a:pt x="15581" y="5762"/>
                    <a:pt x="15581" y="4702"/>
                  </a:cubicBezTo>
                  <a:cubicBezTo>
                    <a:pt x="15637" y="4729"/>
                    <a:pt x="15637" y="4688"/>
                    <a:pt x="15609" y="46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54"/>
            <p:cNvSpPr/>
            <p:nvPr/>
          </p:nvSpPr>
          <p:spPr>
            <a:xfrm>
              <a:off x="2418450" y="1251125"/>
              <a:ext cx="91725" cy="94525"/>
            </a:xfrm>
            <a:custGeom>
              <a:avLst/>
              <a:gdLst/>
              <a:ahLst/>
              <a:cxnLst/>
              <a:rect l="l" t="t" r="r" b="b"/>
              <a:pathLst>
                <a:path w="3669" h="3781" extrusionOk="0">
                  <a:moveTo>
                    <a:pt x="2399" y="1"/>
                  </a:moveTo>
                  <a:cubicBezTo>
                    <a:pt x="2092" y="322"/>
                    <a:pt x="1730" y="545"/>
                    <a:pt x="1311" y="642"/>
                  </a:cubicBezTo>
                  <a:cubicBezTo>
                    <a:pt x="1122" y="688"/>
                    <a:pt x="935" y="712"/>
                    <a:pt x="750" y="712"/>
                  </a:cubicBezTo>
                  <a:cubicBezTo>
                    <a:pt x="541" y="712"/>
                    <a:pt x="333" y="681"/>
                    <a:pt x="126" y="614"/>
                  </a:cubicBezTo>
                  <a:lnTo>
                    <a:pt x="126" y="614"/>
                  </a:lnTo>
                  <a:cubicBezTo>
                    <a:pt x="335" y="991"/>
                    <a:pt x="446" y="1396"/>
                    <a:pt x="405" y="1828"/>
                  </a:cubicBezTo>
                  <a:cubicBezTo>
                    <a:pt x="377" y="2232"/>
                    <a:pt x="237" y="2623"/>
                    <a:pt x="0" y="2944"/>
                  </a:cubicBezTo>
                  <a:cubicBezTo>
                    <a:pt x="140" y="2922"/>
                    <a:pt x="276" y="2911"/>
                    <a:pt x="410" y="2911"/>
                  </a:cubicBezTo>
                  <a:cubicBezTo>
                    <a:pt x="705" y="2911"/>
                    <a:pt x="987" y="2964"/>
                    <a:pt x="1255" y="3069"/>
                  </a:cubicBezTo>
                  <a:cubicBezTo>
                    <a:pt x="1646" y="3209"/>
                    <a:pt x="1953" y="3474"/>
                    <a:pt x="2204" y="3781"/>
                  </a:cubicBezTo>
                  <a:cubicBezTo>
                    <a:pt x="2260" y="3362"/>
                    <a:pt x="2413" y="2972"/>
                    <a:pt x="2692" y="2637"/>
                  </a:cubicBezTo>
                  <a:cubicBezTo>
                    <a:pt x="2957" y="2316"/>
                    <a:pt x="3278" y="2107"/>
                    <a:pt x="3669" y="1954"/>
                  </a:cubicBezTo>
                  <a:cubicBezTo>
                    <a:pt x="3278" y="1786"/>
                    <a:pt x="2957" y="1507"/>
                    <a:pt x="2720" y="1131"/>
                  </a:cubicBezTo>
                  <a:cubicBezTo>
                    <a:pt x="2511" y="782"/>
                    <a:pt x="2413" y="405"/>
                    <a:pt x="23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54"/>
            <p:cNvSpPr/>
            <p:nvPr/>
          </p:nvSpPr>
          <p:spPr>
            <a:xfrm>
              <a:off x="2465175" y="1229025"/>
              <a:ext cx="15000" cy="40950"/>
            </a:xfrm>
            <a:custGeom>
              <a:avLst/>
              <a:gdLst/>
              <a:ahLst/>
              <a:cxnLst/>
              <a:rect l="l" t="t" r="r" b="b"/>
              <a:pathLst>
                <a:path w="600" h="1638" extrusionOk="0">
                  <a:moveTo>
                    <a:pt x="142" y="0"/>
                  </a:moveTo>
                  <a:cubicBezTo>
                    <a:pt x="135" y="0"/>
                    <a:pt x="129" y="2"/>
                    <a:pt x="126" y="6"/>
                  </a:cubicBezTo>
                  <a:cubicBezTo>
                    <a:pt x="112" y="6"/>
                    <a:pt x="84" y="48"/>
                    <a:pt x="112" y="62"/>
                  </a:cubicBezTo>
                  <a:cubicBezTo>
                    <a:pt x="502" y="871"/>
                    <a:pt x="0" y="1582"/>
                    <a:pt x="0" y="1582"/>
                  </a:cubicBezTo>
                  <a:cubicBezTo>
                    <a:pt x="0" y="1596"/>
                    <a:pt x="0" y="1624"/>
                    <a:pt x="14" y="1638"/>
                  </a:cubicBezTo>
                  <a:lnTo>
                    <a:pt x="56" y="1638"/>
                  </a:lnTo>
                  <a:cubicBezTo>
                    <a:pt x="56" y="1638"/>
                    <a:pt x="600" y="871"/>
                    <a:pt x="182" y="34"/>
                  </a:cubicBezTo>
                  <a:cubicBezTo>
                    <a:pt x="182" y="13"/>
                    <a:pt x="159" y="0"/>
                    <a:pt x="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54"/>
            <p:cNvSpPr/>
            <p:nvPr/>
          </p:nvSpPr>
          <p:spPr>
            <a:xfrm>
              <a:off x="2463775" y="12249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54"/>
            <p:cNvSpPr/>
            <p:nvPr/>
          </p:nvSpPr>
          <p:spPr>
            <a:xfrm>
              <a:off x="2480150" y="1243450"/>
              <a:ext cx="28975" cy="36650"/>
            </a:xfrm>
            <a:custGeom>
              <a:avLst/>
              <a:gdLst/>
              <a:ahLst/>
              <a:cxnLst/>
              <a:rect l="l" t="t" r="r" b="b"/>
              <a:pathLst>
                <a:path w="1159" h="1466" extrusionOk="0">
                  <a:moveTo>
                    <a:pt x="1131" y="1"/>
                  </a:moveTo>
                  <a:cubicBezTo>
                    <a:pt x="1089" y="1"/>
                    <a:pt x="1075" y="15"/>
                    <a:pt x="1075" y="29"/>
                  </a:cubicBezTo>
                  <a:cubicBezTo>
                    <a:pt x="1019" y="1131"/>
                    <a:pt x="71" y="1354"/>
                    <a:pt x="29" y="1368"/>
                  </a:cubicBezTo>
                  <a:cubicBezTo>
                    <a:pt x="15" y="1396"/>
                    <a:pt x="1" y="1410"/>
                    <a:pt x="1" y="1424"/>
                  </a:cubicBezTo>
                  <a:cubicBezTo>
                    <a:pt x="1" y="1465"/>
                    <a:pt x="29" y="1465"/>
                    <a:pt x="43" y="1465"/>
                  </a:cubicBezTo>
                  <a:cubicBezTo>
                    <a:pt x="99" y="1465"/>
                    <a:pt x="1117" y="1186"/>
                    <a:pt x="1159" y="43"/>
                  </a:cubicBezTo>
                  <a:cubicBezTo>
                    <a:pt x="1159" y="15"/>
                    <a:pt x="1145" y="1"/>
                    <a:pt x="1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54"/>
            <p:cNvSpPr/>
            <p:nvPr/>
          </p:nvSpPr>
          <p:spPr>
            <a:xfrm>
              <a:off x="2502125" y="12389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54"/>
            <p:cNvSpPr/>
            <p:nvPr/>
          </p:nvSpPr>
          <p:spPr>
            <a:xfrm>
              <a:off x="2480850" y="1244150"/>
              <a:ext cx="11200" cy="11550"/>
            </a:xfrm>
            <a:custGeom>
              <a:avLst/>
              <a:gdLst/>
              <a:ahLst/>
              <a:cxnLst/>
              <a:rect l="l" t="t" r="r" b="b"/>
              <a:pathLst>
                <a:path w="448" h="462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54"/>
            <p:cNvSpPr/>
            <p:nvPr/>
          </p:nvSpPr>
          <p:spPr>
            <a:xfrm>
              <a:off x="2474575" y="1248900"/>
              <a:ext cx="17125" cy="24575"/>
            </a:xfrm>
            <a:custGeom>
              <a:avLst/>
              <a:gdLst/>
              <a:ahLst/>
              <a:cxnLst/>
              <a:rect l="l" t="t" r="r" b="b"/>
              <a:pathLst>
                <a:path w="685" h="983" extrusionOk="0">
                  <a:moveTo>
                    <a:pt x="497" y="1"/>
                  </a:moveTo>
                  <a:cubicBezTo>
                    <a:pt x="490" y="1"/>
                    <a:pt x="483" y="2"/>
                    <a:pt x="475" y="6"/>
                  </a:cubicBezTo>
                  <a:cubicBezTo>
                    <a:pt x="447" y="6"/>
                    <a:pt x="447" y="34"/>
                    <a:pt x="447" y="62"/>
                  </a:cubicBezTo>
                  <a:cubicBezTo>
                    <a:pt x="587" y="508"/>
                    <a:pt x="43" y="913"/>
                    <a:pt x="43" y="913"/>
                  </a:cubicBezTo>
                  <a:cubicBezTo>
                    <a:pt x="1" y="913"/>
                    <a:pt x="1" y="941"/>
                    <a:pt x="29" y="968"/>
                  </a:cubicBezTo>
                  <a:cubicBezTo>
                    <a:pt x="43" y="982"/>
                    <a:pt x="57" y="982"/>
                    <a:pt x="84" y="982"/>
                  </a:cubicBezTo>
                  <a:cubicBezTo>
                    <a:pt x="126" y="968"/>
                    <a:pt x="684" y="550"/>
                    <a:pt x="531" y="34"/>
                  </a:cubicBezTo>
                  <a:cubicBezTo>
                    <a:pt x="531" y="14"/>
                    <a:pt x="516" y="1"/>
                    <a:pt x="4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54"/>
            <p:cNvSpPr/>
            <p:nvPr/>
          </p:nvSpPr>
          <p:spPr>
            <a:xfrm>
              <a:off x="2485400" y="1274325"/>
              <a:ext cx="38725" cy="16350"/>
            </a:xfrm>
            <a:custGeom>
              <a:avLst/>
              <a:gdLst/>
              <a:ahLst/>
              <a:cxnLst/>
              <a:rect l="l" t="t" r="r" b="b"/>
              <a:pathLst>
                <a:path w="1549" h="654" extrusionOk="0">
                  <a:moveTo>
                    <a:pt x="1501" y="0"/>
                  </a:moveTo>
                  <a:cubicBezTo>
                    <a:pt x="1493" y="0"/>
                    <a:pt x="1486" y="7"/>
                    <a:pt x="1479" y="21"/>
                  </a:cubicBezTo>
                  <a:cubicBezTo>
                    <a:pt x="1102" y="492"/>
                    <a:pt x="578" y="569"/>
                    <a:pt x="278" y="569"/>
                  </a:cubicBezTo>
                  <a:cubicBezTo>
                    <a:pt x="134" y="569"/>
                    <a:pt x="42" y="551"/>
                    <a:pt x="42" y="551"/>
                  </a:cubicBezTo>
                  <a:cubicBezTo>
                    <a:pt x="28" y="551"/>
                    <a:pt x="0" y="565"/>
                    <a:pt x="0" y="593"/>
                  </a:cubicBezTo>
                  <a:cubicBezTo>
                    <a:pt x="0" y="607"/>
                    <a:pt x="14" y="635"/>
                    <a:pt x="28" y="635"/>
                  </a:cubicBezTo>
                  <a:cubicBezTo>
                    <a:pt x="36" y="635"/>
                    <a:pt x="140" y="653"/>
                    <a:pt x="295" y="653"/>
                  </a:cubicBezTo>
                  <a:cubicBezTo>
                    <a:pt x="411" y="653"/>
                    <a:pt x="556" y="643"/>
                    <a:pt x="712" y="607"/>
                  </a:cubicBezTo>
                  <a:cubicBezTo>
                    <a:pt x="991" y="537"/>
                    <a:pt x="1297" y="384"/>
                    <a:pt x="1535" y="63"/>
                  </a:cubicBezTo>
                  <a:cubicBezTo>
                    <a:pt x="1548" y="49"/>
                    <a:pt x="1548" y="35"/>
                    <a:pt x="1535" y="21"/>
                  </a:cubicBezTo>
                  <a:cubicBezTo>
                    <a:pt x="1521" y="7"/>
                    <a:pt x="1510" y="0"/>
                    <a:pt x="15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54"/>
            <p:cNvSpPr/>
            <p:nvPr/>
          </p:nvSpPr>
          <p:spPr>
            <a:xfrm>
              <a:off x="2517125" y="127030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54"/>
            <p:cNvSpPr/>
            <p:nvPr/>
          </p:nvSpPr>
          <p:spPr>
            <a:xfrm>
              <a:off x="2482600" y="1306050"/>
              <a:ext cx="45000" cy="15250"/>
            </a:xfrm>
            <a:custGeom>
              <a:avLst/>
              <a:gdLst/>
              <a:ahLst/>
              <a:cxnLst/>
              <a:rect l="l" t="t" r="r" b="b"/>
              <a:pathLst>
                <a:path w="1800" h="610" extrusionOk="0">
                  <a:moveTo>
                    <a:pt x="53" y="1"/>
                  </a:moveTo>
                  <a:cubicBezTo>
                    <a:pt x="42" y="1"/>
                    <a:pt x="29" y="8"/>
                    <a:pt x="15" y="22"/>
                  </a:cubicBezTo>
                  <a:cubicBezTo>
                    <a:pt x="1" y="22"/>
                    <a:pt x="1" y="49"/>
                    <a:pt x="15" y="63"/>
                  </a:cubicBezTo>
                  <a:cubicBezTo>
                    <a:pt x="15" y="87"/>
                    <a:pt x="450" y="610"/>
                    <a:pt x="1161" y="610"/>
                  </a:cubicBezTo>
                  <a:cubicBezTo>
                    <a:pt x="1274" y="610"/>
                    <a:pt x="1394" y="596"/>
                    <a:pt x="1521" y="566"/>
                  </a:cubicBezTo>
                  <a:cubicBezTo>
                    <a:pt x="1605" y="538"/>
                    <a:pt x="1688" y="510"/>
                    <a:pt x="1758" y="468"/>
                  </a:cubicBezTo>
                  <a:cubicBezTo>
                    <a:pt x="1786" y="468"/>
                    <a:pt x="1800" y="440"/>
                    <a:pt x="1786" y="412"/>
                  </a:cubicBezTo>
                  <a:cubicBezTo>
                    <a:pt x="1786" y="402"/>
                    <a:pt x="1765" y="392"/>
                    <a:pt x="1748" y="392"/>
                  </a:cubicBezTo>
                  <a:cubicBezTo>
                    <a:pt x="1741" y="392"/>
                    <a:pt x="1734" y="394"/>
                    <a:pt x="1730" y="398"/>
                  </a:cubicBezTo>
                  <a:cubicBezTo>
                    <a:pt x="1513" y="487"/>
                    <a:pt x="1313" y="523"/>
                    <a:pt x="1134" y="523"/>
                  </a:cubicBezTo>
                  <a:cubicBezTo>
                    <a:pt x="472" y="523"/>
                    <a:pt x="81" y="43"/>
                    <a:pt x="70" y="22"/>
                  </a:cubicBezTo>
                  <a:cubicBezTo>
                    <a:pt x="70" y="8"/>
                    <a:pt x="63" y="1"/>
                    <a:pt x="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54"/>
            <p:cNvSpPr/>
            <p:nvPr/>
          </p:nvSpPr>
          <p:spPr>
            <a:xfrm>
              <a:off x="2520950" y="1311450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50"/>
                    <a:pt x="99" y="447"/>
                    <a:pt x="224" y="447"/>
                  </a:cubicBezTo>
                  <a:cubicBezTo>
                    <a:pt x="350" y="447"/>
                    <a:pt x="447" y="350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54"/>
            <p:cNvSpPr/>
            <p:nvPr/>
          </p:nvSpPr>
          <p:spPr>
            <a:xfrm>
              <a:off x="2507025" y="12943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54"/>
            <p:cNvSpPr/>
            <p:nvPr/>
          </p:nvSpPr>
          <p:spPr>
            <a:xfrm>
              <a:off x="2486450" y="1298650"/>
              <a:ext cx="27550" cy="6350"/>
            </a:xfrm>
            <a:custGeom>
              <a:avLst/>
              <a:gdLst/>
              <a:ahLst/>
              <a:cxnLst/>
              <a:rect l="l" t="t" r="r" b="b"/>
              <a:pathLst>
                <a:path w="1102" h="254" extrusionOk="0">
                  <a:moveTo>
                    <a:pt x="1048" y="0"/>
                  </a:moveTo>
                  <a:cubicBezTo>
                    <a:pt x="1036" y="0"/>
                    <a:pt x="1025" y="4"/>
                    <a:pt x="1018" y="11"/>
                  </a:cubicBezTo>
                  <a:cubicBezTo>
                    <a:pt x="902" y="118"/>
                    <a:pt x="758" y="153"/>
                    <a:pt x="617" y="153"/>
                  </a:cubicBezTo>
                  <a:cubicBezTo>
                    <a:pt x="336" y="153"/>
                    <a:pt x="70" y="11"/>
                    <a:pt x="70" y="11"/>
                  </a:cubicBezTo>
                  <a:cubicBezTo>
                    <a:pt x="66" y="7"/>
                    <a:pt x="62" y="5"/>
                    <a:pt x="58" y="5"/>
                  </a:cubicBezTo>
                  <a:cubicBezTo>
                    <a:pt x="47" y="5"/>
                    <a:pt x="34" y="18"/>
                    <a:pt x="14" y="39"/>
                  </a:cubicBezTo>
                  <a:cubicBezTo>
                    <a:pt x="0" y="53"/>
                    <a:pt x="14" y="66"/>
                    <a:pt x="42" y="94"/>
                  </a:cubicBezTo>
                  <a:cubicBezTo>
                    <a:pt x="54" y="106"/>
                    <a:pt x="318" y="254"/>
                    <a:pt x="623" y="254"/>
                  </a:cubicBezTo>
                  <a:cubicBezTo>
                    <a:pt x="684" y="254"/>
                    <a:pt x="747" y="248"/>
                    <a:pt x="809" y="234"/>
                  </a:cubicBezTo>
                  <a:cubicBezTo>
                    <a:pt x="893" y="206"/>
                    <a:pt x="1004" y="164"/>
                    <a:pt x="1088" y="94"/>
                  </a:cubicBezTo>
                  <a:cubicBezTo>
                    <a:pt x="1102" y="66"/>
                    <a:pt x="1102" y="39"/>
                    <a:pt x="1088" y="11"/>
                  </a:cubicBezTo>
                  <a:cubicBezTo>
                    <a:pt x="1074" y="4"/>
                    <a:pt x="1060" y="0"/>
                    <a:pt x="10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54"/>
            <p:cNvSpPr/>
            <p:nvPr/>
          </p:nvSpPr>
          <p:spPr>
            <a:xfrm>
              <a:off x="2475975" y="1315650"/>
              <a:ext cx="30025" cy="29300"/>
            </a:xfrm>
            <a:custGeom>
              <a:avLst/>
              <a:gdLst/>
              <a:ahLst/>
              <a:cxnLst/>
              <a:rect l="l" t="t" r="r" b="b"/>
              <a:pathLst>
                <a:path w="1201" h="1172" extrusionOk="0">
                  <a:moveTo>
                    <a:pt x="42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1" y="56"/>
                    <a:pt x="252" y="949"/>
                    <a:pt x="1158" y="1172"/>
                  </a:cubicBezTo>
                  <a:lnTo>
                    <a:pt x="1172" y="1172"/>
                  </a:lnTo>
                  <a:cubicBezTo>
                    <a:pt x="1186" y="1172"/>
                    <a:pt x="1186" y="1158"/>
                    <a:pt x="1200" y="1158"/>
                  </a:cubicBezTo>
                  <a:cubicBezTo>
                    <a:pt x="1200" y="1130"/>
                    <a:pt x="1186" y="1102"/>
                    <a:pt x="1172" y="1102"/>
                  </a:cubicBezTo>
                  <a:cubicBezTo>
                    <a:pt x="321" y="893"/>
                    <a:pt x="84" y="28"/>
                    <a:pt x="84" y="28"/>
                  </a:cubicBezTo>
                  <a:cubicBezTo>
                    <a:pt x="84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54"/>
            <p:cNvSpPr/>
            <p:nvPr/>
          </p:nvSpPr>
          <p:spPr>
            <a:xfrm>
              <a:off x="2498300" y="13379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54"/>
            <p:cNvSpPr/>
            <p:nvPr/>
          </p:nvSpPr>
          <p:spPr>
            <a:xfrm>
              <a:off x="2437625" y="12410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112" y="0"/>
                    <a:pt x="0" y="112"/>
                    <a:pt x="0" y="223"/>
                  </a:cubicBezTo>
                  <a:cubicBezTo>
                    <a:pt x="0" y="349"/>
                    <a:pt x="112" y="461"/>
                    <a:pt x="223" y="461"/>
                  </a:cubicBezTo>
                  <a:cubicBezTo>
                    <a:pt x="349" y="461"/>
                    <a:pt x="461" y="349"/>
                    <a:pt x="461" y="223"/>
                  </a:cubicBezTo>
                  <a:cubicBezTo>
                    <a:pt x="461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54"/>
            <p:cNvSpPr/>
            <p:nvPr/>
          </p:nvSpPr>
          <p:spPr>
            <a:xfrm>
              <a:off x="2442150" y="1245250"/>
              <a:ext cx="14325" cy="24725"/>
            </a:xfrm>
            <a:custGeom>
              <a:avLst/>
              <a:gdLst/>
              <a:ahLst/>
              <a:cxnLst/>
              <a:rect l="l" t="t" r="r" b="b"/>
              <a:pathLst>
                <a:path w="573" h="989" extrusionOk="0">
                  <a:moveTo>
                    <a:pt x="48" y="1"/>
                  </a:moveTo>
                  <a:cubicBezTo>
                    <a:pt x="34" y="1"/>
                    <a:pt x="24" y="17"/>
                    <a:pt x="15" y="26"/>
                  </a:cubicBezTo>
                  <a:cubicBezTo>
                    <a:pt x="1" y="40"/>
                    <a:pt x="15" y="54"/>
                    <a:pt x="28" y="82"/>
                  </a:cubicBezTo>
                  <a:cubicBezTo>
                    <a:pt x="461" y="264"/>
                    <a:pt x="433" y="933"/>
                    <a:pt x="433" y="933"/>
                  </a:cubicBezTo>
                  <a:cubicBezTo>
                    <a:pt x="433" y="975"/>
                    <a:pt x="447" y="989"/>
                    <a:pt x="489" y="989"/>
                  </a:cubicBezTo>
                  <a:cubicBezTo>
                    <a:pt x="503" y="989"/>
                    <a:pt x="517" y="975"/>
                    <a:pt x="517" y="947"/>
                  </a:cubicBezTo>
                  <a:cubicBezTo>
                    <a:pt x="517" y="919"/>
                    <a:pt x="572" y="222"/>
                    <a:pt x="70" y="13"/>
                  </a:cubicBezTo>
                  <a:cubicBezTo>
                    <a:pt x="62" y="4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54"/>
            <p:cNvSpPr/>
            <p:nvPr/>
          </p:nvSpPr>
          <p:spPr>
            <a:xfrm>
              <a:off x="2418450" y="1241025"/>
              <a:ext cx="23725" cy="35575"/>
            </a:xfrm>
            <a:custGeom>
              <a:avLst/>
              <a:gdLst/>
              <a:ahLst/>
              <a:cxnLst/>
              <a:rect l="l" t="t" r="r" b="b"/>
              <a:pathLst>
                <a:path w="949" h="1423" extrusionOk="0">
                  <a:moveTo>
                    <a:pt x="42" y="0"/>
                  </a:moveTo>
                  <a:cubicBezTo>
                    <a:pt x="28" y="0"/>
                    <a:pt x="0" y="42"/>
                    <a:pt x="0" y="56"/>
                  </a:cubicBezTo>
                  <a:cubicBezTo>
                    <a:pt x="42" y="1005"/>
                    <a:pt x="879" y="1423"/>
                    <a:pt x="879" y="1423"/>
                  </a:cubicBezTo>
                  <a:lnTo>
                    <a:pt x="907" y="1423"/>
                  </a:lnTo>
                  <a:cubicBezTo>
                    <a:pt x="935" y="1423"/>
                    <a:pt x="935" y="1395"/>
                    <a:pt x="935" y="1367"/>
                  </a:cubicBezTo>
                  <a:cubicBezTo>
                    <a:pt x="949" y="1339"/>
                    <a:pt x="935" y="1325"/>
                    <a:pt x="907" y="1311"/>
                  </a:cubicBezTo>
                  <a:cubicBezTo>
                    <a:pt x="893" y="1311"/>
                    <a:pt x="126" y="921"/>
                    <a:pt x="98" y="42"/>
                  </a:cubicBezTo>
                  <a:cubicBezTo>
                    <a:pt x="98" y="14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54"/>
            <p:cNvSpPr/>
            <p:nvPr/>
          </p:nvSpPr>
          <p:spPr>
            <a:xfrm>
              <a:off x="2414250" y="1237525"/>
              <a:ext cx="11200" cy="11550"/>
            </a:xfrm>
            <a:custGeom>
              <a:avLst/>
              <a:gdLst/>
              <a:ahLst/>
              <a:cxnLst/>
              <a:rect l="l" t="t" r="r" b="b"/>
              <a:pathLst>
                <a:path w="448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54"/>
            <p:cNvSpPr/>
            <p:nvPr/>
          </p:nvSpPr>
          <p:spPr>
            <a:xfrm>
              <a:off x="2390900" y="1272800"/>
              <a:ext cx="42900" cy="20650"/>
            </a:xfrm>
            <a:custGeom>
              <a:avLst/>
              <a:gdLst/>
              <a:ahLst/>
              <a:cxnLst/>
              <a:rect l="l" t="t" r="r" b="b"/>
              <a:pathLst>
                <a:path w="1716" h="826" extrusionOk="0">
                  <a:moveTo>
                    <a:pt x="61" y="1"/>
                  </a:moveTo>
                  <a:cubicBezTo>
                    <a:pt x="53" y="1"/>
                    <a:pt x="46" y="4"/>
                    <a:pt x="42" y="12"/>
                  </a:cubicBezTo>
                  <a:cubicBezTo>
                    <a:pt x="28" y="12"/>
                    <a:pt x="0" y="40"/>
                    <a:pt x="28" y="54"/>
                  </a:cubicBezTo>
                  <a:cubicBezTo>
                    <a:pt x="413" y="711"/>
                    <a:pt x="993" y="825"/>
                    <a:pt x="1349" y="825"/>
                  </a:cubicBezTo>
                  <a:cubicBezTo>
                    <a:pt x="1522" y="825"/>
                    <a:pt x="1642" y="798"/>
                    <a:pt x="1660" y="794"/>
                  </a:cubicBezTo>
                  <a:cubicBezTo>
                    <a:pt x="1702" y="780"/>
                    <a:pt x="1716" y="752"/>
                    <a:pt x="1702" y="738"/>
                  </a:cubicBezTo>
                  <a:cubicBezTo>
                    <a:pt x="1702" y="710"/>
                    <a:pt x="1660" y="710"/>
                    <a:pt x="1646" y="710"/>
                  </a:cubicBezTo>
                  <a:cubicBezTo>
                    <a:pt x="1641" y="715"/>
                    <a:pt x="1519" y="747"/>
                    <a:pt x="1339" y="747"/>
                  </a:cubicBezTo>
                  <a:cubicBezTo>
                    <a:pt x="1002" y="747"/>
                    <a:pt x="461" y="635"/>
                    <a:pt x="98" y="26"/>
                  </a:cubicBezTo>
                  <a:cubicBezTo>
                    <a:pt x="98" y="17"/>
                    <a:pt x="78" y="1"/>
                    <a:pt x="6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54"/>
            <p:cNvSpPr/>
            <p:nvPr/>
          </p:nvSpPr>
          <p:spPr>
            <a:xfrm>
              <a:off x="2386700" y="12682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54"/>
            <p:cNvSpPr/>
            <p:nvPr/>
          </p:nvSpPr>
          <p:spPr>
            <a:xfrm>
              <a:off x="2407975" y="12626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6"/>
                    <a:pt x="238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54"/>
            <p:cNvSpPr/>
            <p:nvPr/>
          </p:nvSpPr>
          <p:spPr>
            <a:xfrm>
              <a:off x="2412850" y="1266825"/>
              <a:ext cx="21650" cy="17450"/>
            </a:xfrm>
            <a:custGeom>
              <a:avLst/>
              <a:gdLst/>
              <a:ahLst/>
              <a:cxnLst/>
              <a:rect l="l" t="t" r="r" b="b"/>
              <a:pathLst>
                <a:path w="866" h="698" extrusionOk="0">
                  <a:moveTo>
                    <a:pt x="29" y="0"/>
                  </a:moveTo>
                  <a:cubicBezTo>
                    <a:pt x="15" y="0"/>
                    <a:pt x="1" y="42"/>
                    <a:pt x="1" y="56"/>
                  </a:cubicBezTo>
                  <a:cubicBezTo>
                    <a:pt x="112" y="600"/>
                    <a:pt x="782" y="698"/>
                    <a:pt x="838" y="698"/>
                  </a:cubicBezTo>
                  <a:cubicBezTo>
                    <a:pt x="852" y="698"/>
                    <a:pt x="866" y="684"/>
                    <a:pt x="866" y="670"/>
                  </a:cubicBezTo>
                  <a:cubicBezTo>
                    <a:pt x="866" y="628"/>
                    <a:pt x="852" y="614"/>
                    <a:pt x="838" y="614"/>
                  </a:cubicBezTo>
                  <a:cubicBezTo>
                    <a:pt x="838" y="614"/>
                    <a:pt x="168" y="503"/>
                    <a:pt x="85" y="42"/>
                  </a:cubicBezTo>
                  <a:cubicBezTo>
                    <a:pt x="85" y="14"/>
                    <a:pt x="57" y="0"/>
                    <a:pt x="2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54"/>
            <p:cNvSpPr/>
            <p:nvPr/>
          </p:nvSpPr>
          <p:spPr>
            <a:xfrm>
              <a:off x="2392275" y="1302225"/>
              <a:ext cx="41175" cy="9925"/>
            </a:xfrm>
            <a:custGeom>
              <a:avLst/>
              <a:gdLst/>
              <a:ahLst/>
              <a:cxnLst/>
              <a:rect l="l" t="t" r="r" b="b"/>
              <a:pathLst>
                <a:path w="1647" h="397" extrusionOk="0">
                  <a:moveTo>
                    <a:pt x="1610" y="0"/>
                  </a:moveTo>
                  <a:cubicBezTo>
                    <a:pt x="1598" y="0"/>
                    <a:pt x="1584" y="7"/>
                    <a:pt x="1577" y="21"/>
                  </a:cubicBezTo>
                  <a:cubicBezTo>
                    <a:pt x="1577" y="21"/>
                    <a:pt x="1190" y="321"/>
                    <a:pt x="648" y="321"/>
                  </a:cubicBezTo>
                  <a:cubicBezTo>
                    <a:pt x="470" y="321"/>
                    <a:pt x="274" y="289"/>
                    <a:pt x="71" y="202"/>
                  </a:cubicBezTo>
                  <a:cubicBezTo>
                    <a:pt x="67" y="198"/>
                    <a:pt x="62" y="197"/>
                    <a:pt x="58" y="197"/>
                  </a:cubicBezTo>
                  <a:cubicBezTo>
                    <a:pt x="49" y="197"/>
                    <a:pt x="39" y="207"/>
                    <a:pt x="29" y="216"/>
                  </a:cubicBezTo>
                  <a:cubicBezTo>
                    <a:pt x="1" y="244"/>
                    <a:pt x="29" y="258"/>
                    <a:pt x="43" y="272"/>
                  </a:cubicBezTo>
                  <a:cubicBezTo>
                    <a:pt x="248" y="363"/>
                    <a:pt x="441" y="397"/>
                    <a:pt x="619" y="397"/>
                  </a:cubicBezTo>
                  <a:cubicBezTo>
                    <a:pt x="768" y="397"/>
                    <a:pt x="906" y="374"/>
                    <a:pt x="1033" y="342"/>
                  </a:cubicBezTo>
                  <a:cubicBezTo>
                    <a:pt x="1396" y="258"/>
                    <a:pt x="1633" y="63"/>
                    <a:pt x="1633" y="63"/>
                  </a:cubicBezTo>
                  <a:cubicBezTo>
                    <a:pt x="1647" y="63"/>
                    <a:pt x="1647" y="35"/>
                    <a:pt x="1633" y="21"/>
                  </a:cubicBezTo>
                  <a:cubicBezTo>
                    <a:pt x="1633" y="7"/>
                    <a:pt x="1622" y="0"/>
                    <a:pt x="1610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54"/>
            <p:cNvSpPr/>
            <p:nvPr/>
          </p:nvSpPr>
          <p:spPr>
            <a:xfrm>
              <a:off x="2388800" y="13027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6"/>
                    <a:pt x="238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54"/>
            <p:cNvSpPr/>
            <p:nvPr/>
          </p:nvSpPr>
          <p:spPr>
            <a:xfrm>
              <a:off x="2409375" y="1316700"/>
              <a:ext cx="34900" cy="30700"/>
            </a:xfrm>
            <a:custGeom>
              <a:avLst/>
              <a:gdLst/>
              <a:ahLst/>
              <a:cxnLst/>
              <a:rect l="l" t="t" r="r" b="b"/>
              <a:pathLst>
                <a:path w="1396" h="1228" extrusionOk="0">
                  <a:moveTo>
                    <a:pt x="1353" y="0"/>
                  </a:moveTo>
                  <a:cubicBezTo>
                    <a:pt x="1339" y="0"/>
                    <a:pt x="1312" y="14"/>
                    <a:pt x="1312" y="28"/>
                  </a:cubicBezTo>
                  <a:cubicBezTo>
                    <a:pt x="1312" y="42"/>
                    <a:pt x="1116" y="1046"/>
                    <a:pt x="28" y="1144"/>
                  </a:cubicBezTo>
                  <a:cubicBezTo>
                    <a:pt x="14" y="1144"/>
                    <a:pt x="0" y="1186"/>
                    <a:pt x="0" y="1200"/>
                  </a:cubicBezTo>
                  <a:cubicBezTo>
                    <a:pt x="0" y="1214"/>
                    <a:pt x="28" y="1228"/>
                    <a:pt x="56" y="1228"/>
                  </a:cubicBezTo>
                  <a:lnTo>
                    <a:pt x="307" y="1186"/>
                  </a:lnTo>
                  <a:cubicBezTo>
                    <a:pt x="1242" y="949"/>
                    <a:pt x="1395" y="42"/>
                    <a:pt x="1395" y="42"/>
                  </a:cubicBezTo>
                  <a:cubicBezTo>
                    <a:pt x="1395" y="28"/>
                    <a:pt x="1381" y="0"/>
                    <a:pt x="1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54"/>
            <p:cNvSpPr/>
            <p:nvPr/>
          </p:nvSpPr>
          <p:spPr>
            <a:xfrm>
              <a:off x="2404850" y="13404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7" y="1"/>
                  </a:moveTo>
                  <a:cubicBezTo>
                    <a:pt x="112" y="1"/>
                    <a:pt x="0" y="112"/>
                    <a:pt x="0" y="224"/>
                  </a:cubicBezTo>
                  <a:cubicBezTo>
                    <a:pt x="0" y="349"/>
                    <a:pt x="112" y="461"/>
                    <a:pt x="237" y="461"/>
                  </a:cubicBezTo>
                  <a:cubicBezTo>
                    <a:pt x="363" y="461"/>
                    <a:pt x="460" y="349"/>
                    <a:pt x="460" y="224"/>
                  </a:cubicBezTo>
                  <a:cubicBezTo>
                    <a:pt x="460" y="112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54"/>
            <p:cNvSpPr/>
            <p:nvPr/>
          </p:nvSpPr>
          <p:spPr>
            <a:xfrm>
              <a:off x="2409025" y="13187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54"/>
            <p:cNvSpPr/>
            <p:nvPr/>
          </p:nvSpPr>
          <p:spPr>
            <a:xfrm>
              <a:off x="2413200" y="1312150"/>
              <a:ext cx="24100" cy="14025"/>
            </a:xfrm>
            <a:custGeom>
              <a:avLst/>
              <a:gdLst/>
              <a:ahLst/>
              <a:cxnLst/>
              <a:rect l="l" t="t" r="r" b="b"/>
              <a:pathLst>
                <a:path w="964" h="561" extrusionOk="0">
                  <a:moveTo>
                    <a:pt x="949" y="1"/>
                  </a:moveTo>
                  <a:cubicBezTo>
                    <a:pt x="935" y="1"/>
                    <a:pt x="907" y="1"/>
                    <a:pt x="894" y="15"/>
                  </a:cubicBezTo>
                  <a:cubicBezTo>
                    <a:pt x="894" y="15"/>
                    <a:pt x="594" y="476"/>
                    <a:pt x="183" y="476"/>
                  </a:cubicBezTo>
                  <a:cubicBezTo>
                    <a:pt x="142" y="476"/>
                    <a:pt x="100" y="471"/>
                    <a:pt x="57" y="461"/>
                  </a:cubicBezTo>
                  <a:cubicBezTo>
                    <a:pt x="43" y="461"/>
                    <a:pt x="1" y="475"/>
                    <a:pt x="1" y="489"/>
                  </a:cubicBezTo>
                  <a:cubicBezTo>
                    <a:pt x="1" y="503"/>
                    <a:pt x="15" y="545"/>
                    <a:pt x="43" y="545"/>
                  </a:cubicBezTo>
                  <a:cubicBezTo>
                    <a:pt x="84" y="557"/>
                    <a:pt x="128" y="561"/>
                    <a:pt x="172" y="561"/>
                  </a:cubicBezTo>
                  <a:cubicBezTo>
                    <a:pt x="232" y="561"/>
                    <a:pt x="293" y="553"/>
                    <a:pt x="350" y="545"/>
                  </a:cubicBezTo>
                  <a:cubicBezTo>
                    <a:pt x="726" y="433"/>
                    <a:pt x="963" y="70"/>
                    <a:pt x="963" y="57"/>
                  </a:cubicBezTo>
                  <a:cubicBezTo>
                    <a:pt x="963" y="43"/>
                    <a:pt x="963" y="15"/>
                    <a:pt x="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54"/>
            <p:cNvSpPr/>
            <p:nvPr/>
          </p:nvSpPr>
          <p:spPr>
            <a:xfrm>
              <a:off x="2441100" y="1320875"/>
              <a:ext cx="19200" cy="39775"/>
            </a:xfrm>
            <a:custGeom>
              <a:avLst/>
              <a:gdLst/>
              <a:ahLst/>
              <a:cxnLst/>
              <a:rect l="l" t="t" r="r" b="b"/>
              <a:pathLst>
                <a:path w="768" h="1591" extrusionOk="0">
                  <a:moveTo>
                    <a:pt x="517" y="0"/>
                  </a:moveTo>
                  <a:cubicBezTo>
                    <a:pt x="475" y="0"/>
                    <a:pt x="475" y="42"/>
                    <a:pt x="475" y="56"/>
                  </a:cubicBezTo>
                  <a:cubicBezTo>
                    <a:pt x="475" y="56"/>
                    <a:pt x="684" y="907"/>
                    <a:pt x="29" y="1507"/>
                  </a:cubicBezTo>
                  <a:cubicBezTo>
                    <a:pt x="1" y="1521"/>
                    <a:pt x="1" y="1549"/>
                    <a:pt x="29" y="1563"/>
                  </a:cubicBezTo>
                  <a:cubicBezTo>
                    <a:pt x="29" y="1591"/>
                    <a:pt x="43" y="1591"/>
                    <a:pt x="57" y="1591"/>
                  </a:cubicBezTo>
                  <a:cubicBezTo>
                    <a:pt x="57" y="1591"/>
                    <a:pt x="70" y="1591"/>
                    <a:pt x="70" y="1563"/>
                  </a:cubicBezTo>
                  <a:cubicBezTo>
                    <a:pt x="768" y="935"/>
                    <a:pt x="559" y="56"/>
                    <a:pt x="559" y="28"/>
                  </a:cubicBezTo>
                  <a:cubicBezTo>
                    <a:pt x="559" y="0"/>
                    <a:pt x="531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54"/>
            <p:cNvSpPr/>
            <p:nvPr/>
          </p:nvSpPr>
          <p:spPr>
            <a:xfrm>
              <a:off x="2437275" y="13533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54"/>
            <p:cNvSpPr/>
            <p:nvPr/>
          </p:nvSpPr>
          <p:spPr>
            <a:xfrm>
              <a:off x="2460275" y="13421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38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50" y="461"/>
                    <a:pt x="461" y="349"/>
                    <a:pt x="461" y="237"/>
                  </a:cubicBezTo>
                  <a:cubicBezTo>
                    <a:pt x="461" y="112"/>
                    <a:pt x="350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54"/>
            <p:cNvSpPr/>
            <p:nvPr/>
          </p:nvSpPr>
          <p:spPr>
            <a:xfrm>
              <a:off x="2463425" y="1322475"/>
              <a:ext cx="11875" cy="26675"/>
            </a:xfrm>
            <a:custGeom>
              <a:avLst/>
              <a:gdLst/>
              <a:ahLst/>
              <a:cxnLst/>
              <a:rect l="l" t="t" r="r" b="b"/>
              <a:pathLst>
                <a:path w="475" h="1067" extrusionOk="0">
                  <a:moveTo>
                    <a:pt x="57" y="0"/>
                  </a:moveTo>
                  <a:cubicBezTo>
                    <a:pt x="52" y="0"/>
                    <a:pt x="46" y="2"/>
                    <a:pt x="42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14" y="62"/>
                    <a:pt x="391" y="620"/>
                    <a:pt x="70" y="997"/>
                  </a:cubicBezTo>
                  <a:cubicBezTo>
                    <a:pt x="56" y="1024"/>
                    <a:pt x="56" y="1038"/>
                    <a:pt x="70" y="1052"/>
                  </a:cubicBezTo>
                  <a:lnTo>
                    <a:pt x="112" y="1052"/>
                  </a:lnTo>
                  <a:cubicBezTo>
                    <a:pt x="126" y="1052"/>
                    <a:pt x="126" y="1052"/>
                    <a:pt x="126" y="1066"/>
                  </a:cubicBezTo>
                  <a:cubicBezTo>
                    <a:pt x="475" y="634"/>
                    <a:pt x="112" y="34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54"/>
            <p:cNvSpPr/>
            <p:nvPr/>
          </p:nvSpPr>
          <p:spPr>
            <a:xfrm>
              <a:off x="2987900" y="561375"/>
              <a:ext cx="521700" cy="499725"/>
            </a:xfrm>
            <a:custGeom>
              <a:avLst/>
              <a:gdLst/>
              <a:ahLst/>
              <a:cxnLst/>
              <a:rect l="l" t="t" r="r" b="b"/>
              <a:pathLst>
                <a:path w="20868" h="19989" extrusionOk="0">
                  <a:moveTo>
                    <a:pt x="20811" y="8495"/>
                  </a:moveTo>
                  <a:cubicBezTo>
                    <a:pt x="20798" y="8467"/>
                    <a:pt x="20784" y="8425"/>
                    <a:pt x="20742" y="8411"/>
                  </a:cubicBezTo>
                  <a:lnTo>
                    <a:pt x="19612" y="7756"/>
                  </a:lnTo>
                  <a:cubicBezTo>
                    <a:pt x="19445" y="7644"/>
                    <a:pt x="19375" y="7421"/>
                    <a:pt x="19458" y="7226"/>
                  </a:cubicBezTo>
                  <a:lnTo>
                    <a:pt x="19975" y="6152"/>
                  </a:lnTo>
                  <a:cubicBezTo>
                    <a:pt x="20016" y="6096"/>
                    <a:pt x="20016" y="6026"/>
                    <a:pt x="20002" y="5970"/>
                  </a:cubicBezTo>
                  <a:cubicBezTo>
                    <a:pt x="19975" y="5915"/>
                    <a:pt x="19961" y="5887"/>
                    <a:pt x="19933" y="5845"/>
                  </a:cubicBezTo>
                  <a:cubicBezTo>
                    <a:pt x="18845" y="4966"/>
                    <a:pt x="17045" y="4701"/>
                    <a:pt x="15260" y="5287"/>
                  </a:cubicBezTo>
                  <a:cubicBezTo>
                    <a:pt x="14590" y="5496"/>
                    <a:pt x="14005" y="5817"/>
                    <a:pt x="13488" y="6180"/>
                  </a:cubicBezTo>
                  <a:cubicBezTo>
                    <a:pt x="13670" y="5608"/>
                    <a:pt x="13767" y="4980"/>
                    <a:pt x="13767" y="4310"/>
                  </a:cubicBezTo>
                  <a:cubicBezTo>
                    <a:pt x="13767" y="2413"/>
                    <a:pt x="12986" y="768"/>
                    <a:pt x="11801" y="28"/>
                  </a:cubicBezTo>
                  <a:cubicBezTo>
                    <a:pt x="11787" y="0"/>
                    <a:pt x="11745" y="0"/>
                    <a:pt x="11717" y="0"/>
                  </a:cubicBezTo>
                  <a:cubicBezTo>
                    <a:pt x="11675" y="0"/>
                    <a:pt x="11647" y="28"/>
                    <a:pt x="11605" y="42"/>
                  </a:cubicBezTo>
                  <a:lnTo>
                    <a:pt x="10615" y="907"/>
                  </a:lnTo>
                  <a:cubicBezTo>
                    <a:pt x="10462" y="1047"/>
                    <a:pt x="10211" y="1047"/>
                    <a:pt x="10071" y="893"/>
                  </a:cubicBezTo>
                  <a:lnTo>
                    <a:pt x="9206" y="70"/>
                  </a:lnTo>
                  <a:cubicBezTo>
                    <a:pt x="9150" y="42"/>
                    <a:pt x="9095" y="0"/>
                    <a:pt x="9025" y="0"/>
                  </a:cubicBezTo>
                  <a:cubicBezTo>
                    <a:pt x="8983" y="0"/>
                    <a:pt x="8941" y="28"/>
                    <a:pt x="8885" y="42"/>
                  </a:cubicBezTo>
                  <a:cubicBezTo>
                    <a:pt x="7728" y="768"/>
                    <a:pt x="6919" y="2413"/>
                    <a:pt x="6919" y="4297"/>
                  </a:cubicBezTo>
                  <a:cubicBezTo>
                    <a:pt x="6919" y="4994"/>
                    <a:pt x="7030" y="5664"/>
                    <a:pt x="7239" y="6235"/>
                  </a:cubicBezTo>
                  <a:cubicBezTo>
                    <a:pt x="6751" y="5887"/>
                    <a:pt x="6193" y="5608"/>
                    <a:pt x="5566" y="5398"/>
                  </a:cubicBezTo>
                  <a:cubicBezTo>
                    <a:pt x="3752" y="4799"/>
                    <a:pt x="1953" y="5050"/>
                    <a:pt x="893" y="5929"/>
                  </a:cubicBezTo>
                  <a:cubicBezTo>
                    <a:pt x="865" y="5956"/>
                    <a:pt x="851" y="5984"/>
                    <a:pt x="837" y="6012"/>
                  </a:cubicBezTo>
                  <a:cubicBezTo>
                    <a:pt x="809" y="6040"/>
                    <a:pt x="809" y="6082"/>
                    <a:pt x="837" y="6124"/>
                  </a:cubicBezTo>
                  <a:lnTo>
                    <a:pt x="1353" y="7337"/>
                  </a:lnTo>
                  <a:cubicBezTo>
                    <a:pt x="1451" y="7519"/>
                    <a:pt x="1353" y="7756"/>
                    <a:pt x="1186" y="7853"/>
                  </a:cubicBezTo>
                  <a:lnTo>
                    <a:pt x="140" y="8425"/>
                  </a:lnTo>
                  <a:cubicBezTo>
                    <a:pt x="84" y="8467"/>
                    <a:pt x="28" y="8523"/>
                    <a:pt x="14" y="8565"/>
                  </a:cubicBezTo>
                  <a:cubicBezTo>
                    <a:pt x="0" y="8621"/>
                    <a:pt x="0" y="8662"/>
                    <a:pt x="14" y="8704"/>
                  </a:cubicBezTo>
                  <a:cubicBezTo>
                    <a:pt x="363" y="10043"/>
                    <a:pt x="1674" y="11327"/>
                    <a:pt x="3473" y="11912"/>
                  </a:cubicBezTo>
                  <a:cubicBezTo>
                    <a:pt x="4129" y="12122"/>
                    <a:pt x="4798" y="12233"/>
                    <a:pt x="5398" y="12233"/>
                  </a:cubicBezTo>
                  <a:cubicBezTo>
                    <a:pt x="4938" y="12582"/>
                    <a:pt x="4478" y="13028"/>
                    <a:pt x="4073" y="13572"/>
                  </a:cubicBezTo>
                  <a:cubicBezTo>
                    <a:pt x="2957" y="15107"/>
                    <a:pt x="2636" y="16906"/>
                    <a:pt x="3153" y="18189"/>
                  </a:cubicBezTo>
                  <a:cubicBezTo>
                    <a:pt x="3166" y="18231"/>
                    <a:pt x="3194" y="18245"/>
                    <a:pt x="3208" y="18259"/>
                  </a:cubicBezTo>
                  <a:cubicBezTo>
                    <a:pt x="3236" y="18287"/>
                    <a:pt x="3278" y="18301"/>
                    <a:pt x="3306" y="18301"/>
                  </a:cubicBezTo>
                  <a:lnTo>
                    <a:pt x="4617" y="18175"/>
                  </a:lnTo>
                  <a:cubicBezTo>
                    <a:pt x="4826" y="18161"/>
                    <a:pt x="5022" y="18301"/>
                    <a:pt x="5050" y="18510"/>
                  </a:cubicBezTo>
                  <a:lnTo>
                    <a:pt x="5287" y="19696"/>
                  </a:lnTo>
                  <a:cubicBezTo>
                    <a:pt x="5301" y="19766"/>
                    <a:pt x="5329" y="19821"/>
                    <a:pt x="5384" y="19849"/>
                  </a:cubicBezTo>
                  <a:lnTo>
                    <a:pt x="5384" y="19849"/>
                  </a:lnTo>
                  <a:cubicBezTo>
                    <a:pt x="5426" y="19891"/>
                    <a:pt x="5468" y="19905"/>
                    <a:pt x="5510" y="19905"/>
                  </a:cubicBezTo>
                  <a:cubicBezTo>
                    <a:pt x="6891" y="19989"/>
                    <a:pt x="8509" y="19138"/>
                    <a:pt x="9625" y="17617"/>
                  </a:cubicBezTo>
                  <a:cubicBezTo>
                    <a:pt x="10029" y="17060"/>
                    <a:pt x="10322" y="16474"/>
                    <a:pt x="10517" y="15860"/>
                  </a:cubicBezTo>
                  <a:cubicBezTo>
                    <a:pt x="10699" y="16418"/>
                    <a:pt x="11006" y="16990"/>
                    <a:pt x="11382" y="17534"/>
                  </a:cubicBezTo>
                  <a:cubicBezTo>
                    <a:pt x="12498" y="19068"/>
                    <a:pt x="14102" y="19933"/>
                    <a:pt x="15497" y="19849"/>
                  </a:cubicBezTo>
                  <a:cubicBezTo>
                    <a:pt x="15539" y="19849"/>
                    <a:pt x="15553" y="19835"/>
                    <a:pt x="15581" y="19821"/>
                  </a:cubicBezTo>
                  <a:cubicBezTo>
                    <a:pt x="15623" y="19793"/>
                    <a:pt x="15637" y="19766"/>
                    <a:pt x="15650" y="19724"/>
                  </a:cubicBezTo>
                  <a:lnTo>
                    <a:pt x="15957" y="18454"/>
                  </a:lnTo>
                  <a:cubicBezTo>
                    <a:pt x="15999" y="18245"/>
                    <a:pt x="16194" y="18120"/>
                    <a:pt x="16404" y="18148"/>
                  </a:cubicBezTo>
                  <a:lnTo>
                    <a:pt x="17589" y="18301"/>
                  </a:lnTo>
                  <a:cubicBezTo>
                    <a:pt x="17659" y="18301"/>
                    <a:pt x="17715" y="18301"/>
                    <a:pt x="17771" y="18245"/>
                  </a:cubicBezTo>
                  <a:cubicBezTo>
                    <a:pt x="17799" y="18217"/>
                    <a:pt x="17840" y="18175"/>
                    <a:pt x="17854" y="18148"/>
                  </a:cubicBezTo>
                  <a:cubicBezTo>
                    <a:pt x="18357" y="16850"/>
                    <a:pt x="18064" y="15051"/>
                    <a:pt x="16948" y="13517"/>
                  </a:cubicBezTo>
                  <a:cubicBezTo>
                    <a:pt x="16543" y="12959"/>
                    <a:pt x="16055" y="12498"/>
                    <a:pt x="15553" y="12122"/>
                  </a:cubicBezTo>
                  <a:cubicBezTo>
                    <a:pt x="16139" y="12122"/>
                    <a:pt x="16766" y="12024"/>
                    <a:pt x="17394" y="11815"/>
                  </a:cubicBezTo>
                  <a:cubicBezTo>
                    <a:pt x="19207" y="11215"/>
                    <a:pt x="20519" y="9960"/>
                    <a:pt x="20867" y="8621"/>
                  </a:cubicBezTo>
                  <a:cubicBezTo>
                    <a:pt x="20811" y="8551"/>
                    <a:pt x="20811" y="8523"/>
                    <a:pt x="20811" y="849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54"/>
            <p:cNvSpPr/>
            <p:nvPr/>
          </p:nvSpPr>
          <p:spPr>
            <a:xfrm>
              <a:off x="3187000" y="771650"/>
              <a:ext cx="122425" cy="117200"/>
            </a:xfrm>
            <a:custGeom>
              <a:avLst/>
              <a:gdLst/>
              <a:ahLst/>
              <a:cxnLst/>
              <a:rect l="l" t="t" r="r" b="b"/>
              <a:pathLst>
                <a:path w="4897" h="4688" extrusionOk="0">
                  <a:moveTo>
                    <a:pt x="3906" y="0"/>
                  </a:moveTo>
                  <a:cubicBezTo>
                    <a:pt x="3432" y="293"/>
                    <a:pt x="2916" y="475"/>
                    <a:pt x="2358" y="475"/>
                  </a:cubicBezTo>
                  <a:cubicBezTo>
                    <a:pt x="1828" y="475"/>
                    <a:pt x="1340" y="321"/>
                    <a:pt x="894" y="56"/>
                  </a:cubicBezTo>
                  <a:lnTo>
                    <a:pt x="894" y="56"/>
                  </a:lnTo>
                  <a:cubicBezTo>
                    <a:pt x="1033" y="600"/>
                    <a:pt x="1033" y="1158"/>
                    <a:pt x="852" y="1674"/>
                  </a:cubicBezTo>
                  <a:cubicBezTo>
                    <a:pt x="684" y="2162"/>
                    <a:pt x="405" y="2595"/>
                    <a:pt x="1" y="2944"/>
                  </a:cubicBezTo>
                  <a:cubicBezTo>
                    <a:pt x="559" y="2985"/>
                    <a:pt x="1089" y="3153"/>
                    <a:pt x="1535" y="3488"/>
                  </a:cubicBezTo>
                  <a:cubicBezTo>
                    <a:pt x="1954" y="3808"/>
                    <a:pt x="2274" y="4199"/>
                    <a:pt x="2484" y="4687"/>
                  </a:cubicBezTo>
                  <a:cubicBezTo>
                    <a:pt x="2693" y="4171"/>
                    <a:pt x="3014" y="3739"/>
                    <a:pt x="3474" y="3404"/>
                  </a:cubicBezTo>
                  <a:cubicBezTo>
                    <a:pt x="3892" y="3083"/>
                    <a:pt x="4395" y="2930"/>
                    <a:pt x="4897" y="2874"/>
                  </a:cubicBezTo>
                  <a:cubicBezTo>
                    <a:pt x="4464" y="2511"/>
                    <a:pt x="4144" y="2065"/>
                    <a:pt x="3976" y="1535"/>
                  </a:cubicBezTo>
                  <a:cubicBezTo>
                    <a:pt x="3795" y="1033"/>
                    <a:pt x="3795" y="503"/>
                    <a:pt x="39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54"/>
            <p:cNvSpPr/>
            <p:nvPr/>
          </p:nvSpPr>
          <p:spPr>
            <a:xfrm>
              <a:off x="3263375" y="739064"/>
              <a:ext cx="25125" cy="51300"/>
            </a:xfrm>
            <a:custGeom>
              <a:avLst/>
              <a:gdLst/>
              <a:ahLst/>
              <a:cxnLst/>
              <a:rect l="l" t="t" r="r" b="b"/>
              <a:pathLst>
                <a:path w="1005" h="2052" extrusionOk="0">
                  <a:moveTo>
                    <a:pt x="684" y="1"/>
                  </a:moveTo>
                  <a:cubicBezTo>
                    <a:pt x="656" y="29"/>
                    <a:pt x="642" y="43"/>
                    <a:pt x="642" y="71"/>
                  </a:cubicBezTo>
                  <a:cubicBezTo>
                    <a:pt x="893" y="1187"/>
                    <a:pt x="15" y="1940"/>
                    <a:pt x="15" y="1940"/>
                  </a:cubicBezTo>
                  <a:cubicBezTo>
                    <a:pt x="1" y="1982"/>
                    <a:pt x="1" y="2010"/>
                    <a:pt x="15" y="2023"/>
                  </a:cubicBezTo>
                  <a:cubicBezTo>
                    <a:pt x="15" y="2051"/>
                    <a:pt x="28" y="2051"/>
                    <a:pt x="56" y="2051"/>
                  </a:cubicBezTo>
                  <a:cubicBezTo>
                    <a:pt x="70" y="2051"/>
                    <a:pt x="70" y="2051"/>
                    <a:pt x="84" y="2010"/>
                  </a:cubicBezTo>
                  <a:cubicBezTo>
                    <a:pt x="98" y="2010"/>
                    <a:pt x="1005" y="1228"/>
                    <a:pt x="754" y="43"/>
                  </a:cubicBezTo>
                  <a:cubicBezTo>
                    <a:pt x="726" y="29"/>
                    <a:pt x="712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54"/>
            <p:cNvSpPr/>
            <p:nvPr/>
          </p:nvSpPr>
          <p:spPr>
            <a:xfrm>
              <a:off x="3273150" y="736075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47"/>
                    <a:pt x="140" y="586"/>
                    <a:pt x="307" y="586"/>
                  </a:cubicBezTo>
                  <a:cubicBezTo>
                    <a:pt x="460" y="586"/>
                    <a:pt x="600" y="447"/>
                    <a:pt x="600" y="294"/>
                  </a:cubicBezTo>
                  <a:cubicBezTo>
                    <a:pt x="600" y="126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54"/>
            <p:cNvSpPr/>
            <p:nvPr/>
          </p:nvSpPr>
          <p:spPr>
            <a:xfrm>
              <a:off x="3279075" y="770339"/>
              <a:ext cx="47450" cy="37450"/>
            </a:xfrm>
            <a:custGeom>
              <a:avLst/>
              <a:gdLst/>
              <a:ahLst/>
              <a:cxnLst/>
              <a:rect l="l" t="t" r="r" b="b"/>
              <a:pathLst>
                <a:path w="1898" h="1498" extrusionOk="0">
                  <a:moveTo>
                    <a:pt x="1823" y="0"/>
                  </a:moveTo>
                  <a:cubicBezTo>
                    <a:pt x="1806" y="0"/>
                    <a:pt x="1793" y="16"/>
                    <a:pt x="1772" y="47"/>
                  </a:cubicBezTo>
                  <a:cubicBezTo>
                    <a:pt x="1381" y="1386"/>
                    <a:pt x="98" y="1386"/>
                    <a:pt x="56" y="1386"/>
                  </a:cubicBezTo>
                  <a:cubicBezTo>
                    <a:pt x="14" y="1386"/>
                    <a:pt x="0" y="1400"/>
                    <a:pt x="0" y="1442"/>
                  </a:cubicBezTo>
                  <a:cubicBezTo>
                    <a:pt x="0" y="1470"/>
                    <a:pt x="14" y="1498"/>
                    <a:pt x="56" y="1498"/>
                  </a:cubicBezTo>
                  <a:cubicBezTo>
                    <a:pt x="126" y="1498"/>
                    <a:pt x="1479" y="1470"/>
                    <a:pt x="1883" y="75"/>
                  </a:cubicBezTo>
                  <a:cubicBezTo>
                    <a:pt x="1897" y="47"/>
                    <a:pt x="1883" y="19"/>
                    <a:pt x="1841" y="5"/>
                  </a:cubicBezTo>
                  <a:cubicBezTo>
                    <a:pt x="1834" y="2"/>
                    <a:pt x="1828" y="0"/>
                    <a:pt x="18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54"/>
            <p:cNvSpPr/>
            <p:nvPr/>
          </p:nvSpPr>
          <p:spPr>
            <a:xfrm>
              <a:off x="3317425" y="7653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307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54"/>
            <p:cNvSpPr/>
            <p:nvPr/>
          </p:nvSpPr>
          <p:spPr>
            <a:xfrm>
              <a:off x="3289175" y="7650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47" y="600"/>
                    <a:pt x="587" y="461"/>
                    <a:pt x="587" y="293"/>
                  </a:cubicBezTo>
                  <a:cubicBezTo>
                    <a:pt x="587" y="140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54"/>
            <p:cNvSpPr/>
            <p:nvPr/>
          </p:nvSpPr>
          <p:spPr>
            <a:xfrm>
              <a:off x="3274525" y="769764"/>
              <a:ext cx="24100" cy="27925"/>
            </a:xfrm>
            <a:custGeom>
              <a:avLst/>
              <a:gdLst/>
              <a:ahLst/>
              <a:cxnLst/>
              <a:rect l="l" t="t" r="r" b="b"/>
              <a:pathLst>
                <a:path w="964" h="1117" extrusionOk="0">
                  <a:moveTo>
                    <a:pt x="880" y="0"/>
                  </a:moveTo>
                  <a:cubicBezTo>
                    <a:pt x="838" y="0"/>
                    <a:pt x="824" y="14"/>
                    <a:pt x="824" y="56"/>
                  </a:cubicBezTo>
                  <a:cubicBezTo>
                    <a:pt x="866" y="670"/>
                    <a:pt x="57" y="1005"/>
                    <a:pt x="57" y="1005"/>
                  </a:cubicBezTo>
                  <a:cubicBezTo>
                    <a:pt x="29" y="1005"/>
                    <a:pt x="1" y="1047"/>
                    <a:pt x="29" y="1074"/>
                  </a:cubicBezTo>
                  <a:cubicBezTo>
                    <a:pt x="43" y="1102"/>
                    <a:pt x="57" y="1116"/>
                    <a:pt x="71" y="1116"/>
                  </a:cubicBezTo>
                  <a:lnTo>
                    <a:pt x="99" y="1116"/>
                  </a:lnTo>
                  <a:cubicBezTo>
                    <a:pt x="126" y="1102"/>
                    <a:pt x="963" y="768"/>
                    <a:pt x="935" y="56"/>
                  </a:cubicBezTo>
                  <a:cubicBezTo>
                    <a:pt x="935" y="14"/>
                    <a:pt x="908" y="0"/>
                    <a:pt x="8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54"/>
            <p:cNvSpPr/>
            <p:nvPr/>
          </p:nvSpPr>
          <p:spPr>
            <a:xfrm>
              <a:off x="3282550" y="813464"/>
              <a:ext cx="53025" cy="12825"/>
            </a:xfrm>
            <a:custGeom>
              <a:avLst/>
              <a:gdLst/>
              <a:ahLst/>
              <a:cxnLst/>
              <a:rect l="l" t="t" r="r" b="b"/>
              <a:pathLst>
                <a:path w="2121" h="513" extrusionOk="0">
                  <a:moveTo>
                    <a:pt x="2052" y="1"/>
                  </a:moveTo>
                  <a:cubicBezTo>
                    <a:pt x="2040" y="1"/>
                    <a:pt x="2029" y="4"/>
                    <a:pt x="2023" y="10"/>
                  </a:cubicBezTo>
                  <a:cubicBezTo>
                    <a:pt x="1639" y="305"/>
                    <a:pt x="1232" y="391"/>
                    <a:pt x="890" y="391"/>
                  </a:cubicBezTo>
                  <a:cubicBezTo>
                    <a:pt x="425" y="391"/>
                    <a:pt x="79" y="233"/>
                    <a:pt x="70" y="233"/>
                  </a:cubicBezTo>
                  <a:cubicBezTo>
                    <a:pt x="57" y="233"/>
                    <a:pt x="15" y="233"/>
                    <a:pt x="1" y="275"/>
                  </a:cubicBezTo>
                  <a:cubicBezTo>
                    <a:pt x="1" y="289"/>
                    <a:pt x="1" y="331"/>
                    <a:pt x="29" y="345"/>
                  </a:cubicBezTo>
                  <a:cubicBezTo>
                    <a:pt x="29" y="359"/>
                    <a:pt x="405" y="512"/>
                    <a:pt x="893" y="512"/>
                  </a:cubicBezTo>
                  <a:cubicBezTo>
                    <a:pt x="1256" y="512"/>
                    <a:pt x="1689" y="414"/>
                    <a:pt x="2093" y="122"/>
                  </a:cubicBezTo>
                  <a:cubicBezTo>
                    <a:pt x="2121" y="80"/>
                    <a:pt x="2121" y="52"/>
                    <a:pt x="2107" y="24"/>
                  </a:cubicBezTo>
                  <a:cubicBezTo>
                    <a:pt x="2091" y="8"/>
                    <a:pt x="2070" y="1"/>
                    <a:pt x="20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54"/>
            <p:cNvSpPr/>
            <p:nvPr/>
          </p:nvSpPr>
          <p:spPr>
            <a:xfrm>
              <a:off x="3326150" y="8096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1"/>
                  </a:moveTo>
                  <a:cubicBezTo>
                    <a:pt x="126" y="1"/>
                    <a:pt x="0" y="126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54"/>
            <p:cNvSpPr/>
            <p:nvPr/>
          </p:nvSpPr>
          <p:spPr>
            <a:xfrm>
              <a:off x="3273500" y="841114"/>
              <a:ext cx="53375" cy="28750"/>
            </a:xfrm>
            <a:custGeom>
              <a:avLst/>
              <a:gdLst/>
              <a:ahLst/>
              <a:cxnLst/>
              <a:rect l="l" t="t" r="r" b="b"/>
              <a:pathLst>
                <a:path w="2135" h="1150" extrusionOk="0">
                  <a:moveTo>
                    <a:pt x="72" y="0"/>
                  </a:moveTo>
                  <a:cubicBezTo>
                    <a:pt x="63" y="0"/>
                    <a:pt x="53" y="2"/>
                    <a:pt x="42" y="6"/>
                  </a:cubicBezTo>
                  <a:cubicBezTo>
                    <a:pt x="14" y="6"/>
                    <a:pt x="0" y="34"/>
                    <a:pt x="14" y="76"/>
                  </a:cubicBezTo>
                  <a:cubicBezTo>
                    <a:pt x="14" y="76"/>
                    <a:pt x="502" y="1150"/>
                    <a:pt x="1744" y="1150"/>
                  </a:cubicBezTo>
                  <a:lnTo>
                    <a:pt x="2078" y="1150"/>
                  </a:lnTo>
                  <a:cubicBezTo>
                    <a:pt x="2120" y="1136"/>
                    <a:pt x="2134" y="1122"/>
                    <a:pt x="2134" y="1080"/>
                  </a:cubicBezTo>
                  <a:cubicBezTo>
                    <a:pt x="2120" y="1052"/>
                    <a:pt x="2106" y="1038"/>
                    <a:pt x="2064" y="1038"/>
                  </a:cubicBezTo>
                  <a:cubicBezTo>
                    <a:pt x="1949" y="1055"/>
                    <a:pt x="1840" y="1063"/>
                    <a:pt x="1736" y="1063"/>
                  </a:cubicBezTo>
                  <a:cubicBezTo>
                    <a:pt x="585" y="1063"/>
                    <a:pt x="137" y="85"/>
                    <a:pt x="112" y="34"/>
                  </a:cubicBezTo>
                  <a:cubicBezTo>
                    <a:pt x="112" y="13"/>
                    <a:pt x="97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54"/>
            <p:cNvSpPr/>
            <p:nvPr/>
          </p:nvSpPr>
          <p:spPr>
            <a:xfrm>
              <a:off x="3317775" y="862325"/>
              <a:ext cx="15025" cy="14650"/>
            </a:xfrm>
            <a:custGeom>
              <a:avLst/>
              <a:gdLst/>
              <a:ahLst/>
              <a:cxnLst/>
              <a:rect l="l" t="t" r="r" b="b"/>
              <a:pathLst>
                <a:path w="601" h="586" extrusionOk="0">
                  <a:moveTo>
                    <a:pt x="293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586"/>
                    <a:pt x="293" y="586"/>
                  </a:cubicBezTo>
                  <a:cubicBezTo>
                    <a:pt x="461" y="586"/>
                    <a:pt x="600" y="460"/>
                    <a:pt x="600" y="293"/>
                  </a:cubicBezTo>
                  <a:cubicBezTo>
                    <a:pt x="600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54"/>
            <p:cNvSpPr/>
            <p:nvPr/>
          </p:nvSpPr>
          <p:spPr>
            <a:xfrm>
              <a:off x="3305925" y="834614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40"/>
                    <a:pt x="0" y="294"/>
                  </a:cubicBezTo>
                  <a:cubicBezTo>
                    <a:pt x="0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54"/>
            <p:cNvSpPr/>
            <p:nvPr/>
          </p:nvSpPr>
          <p:spPr>
            <a:xfrm>
              <a:off x="3280800" y="833414"/>
              <a:ext cx="34550" cy="12750"/>
            </a:xfrm>
            <a:custGeom>
              <a:avLst/>
              <a:gdLst/>
              <a:ahLst/>
              <a:cxnLst/>
              <a:rect l="l" t="t" r="r" b="b"/>
              <a:pathLst>
                <a:path w="1382" h="510" extrusionOk="0">
                  <a:moveTo>
                    <a:pt x="52" y="0"/>
                  </a:moveTo>
                  <a:cubicBezTo>
                    <a:pt x="36" y="0"/>
                    <a:pt x="22" y="7"/>
                    <a:pt x="15" y="21"/>
                  </a:cubicBezTo>
                  <a:cubicBezTo>
                    <a:pt x="1" y="49"/>
                    <a:pt x="1" y="91"/>
                    <a:pt x="15" y="105"/>
                  </a:cubicBezTo>
                  <a:cubicBezTo>
                    <a:pt x="29" y="119"/>
                    <a:pt x="447" y="509"/>
                    <a:pt x="936" y="509"/>
                  </a:cubicBezTo>
                  <a:cubicBezTo>
                    <a:pt x="1061" y="509"/>
                    <a:pt x="1201" y="467"/>
                    <a:pt x="1340" y="398"/>
                  </a:cubicBezTo>
                  <a:cubicBezTo>
                    <a:pt x="1354" y="398"/>
                    <a:pt x="1382" y="356"/>
                    <a:pt x="1354" y="328"/>
                  </a:cubicBezTo>
                  <a:cubicBezTo>
                    <a:pt x="1354" y="318"/>
                    <a:pt x="1340" y="308"/>
                    <a:pt x="1317" y="308"/>
                  </a:cubicBezTo>
                  <a:cubicBezTo>
                    <a:pt x="1308" y="308"/>
                    <a:pt x="1297" y="310"/>
                    <a:pt x="1284" y="314"/>
                  </a:cubicBezTo>
                  <a:cubicBezTo>
                    <a:pt x="1173" y="372"/>
                    <a:pt x="1058" y="396"/>
                    <a:pt x="947" y="396"/>
                  </a:cubicBezTo>
                  <a:cubicBezTo>
                    <a:pt x="500" y="396"/>
                    <a:pt x="99" y="21"/>
                    <a:pt x="99" y="21"/>
                  </a:cubicBezTo>
                  <a:cubicBezTo>
                    <a:pt x="85" y="7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54"/>
            <p:cNvSpPr/>
            <p:nvPr/>
          </p:nvSpPr>
          <p:spPr>
            <a:xfrm>
              <a:off x="3261625" y="850664"/>
              <a:ext cx="29325" cy="46050"/>
            </a:xfrm>
            <a:custGeom>
              <a:avLst/>
              <a:gdLst/>
              <a:ahLst/>
              <a:cxnLst/>
              <a:rect l="l" t="t" r="r" b="b"/>
              <a:pathLst>
                <a:path w="1173" h="1842" extrusionOk="0">
                  <a:moveTo>
                    <a:pt x="57" y="1"/>
                  </a:moveTo>
                  <a:cubicBezTo>
                    <a:pt x="15" y="1"/>
                    <a:pt x="1" y="28"/>
                    <a:pt x="1" y="56"/>
                  </a:cubicBezTo>
                  <a:cubicBezTo>
                    <a:pt x="1" y="70"/>
                    <a:pt x="15" y="1256"/>
                    <a:pt x="1103" y="1842"/>
                  </a:cubicBezTo>
                  <a:lnTo>
                    <a:pt x="1117" y="1842"/>
                  </a:lnTo>
                  <a:cubicBezTo>
                    <a:pt x="1145" y="1842"/>
                    <a:pt x="1172" y="1814"/>
                    <a:pt x="1145" y="1800"/>
                  </a:cubicBezTo>
                  <a:cubicBezTo>
                    <a:pt x="1159" y="1786"/>
                    <a:pt x="1159" y="1744"/>
                    <a:pt x="1131" y="1730"/>
                  </a:cubicBezTo>
                  <a:cubicBezTo>
                    <a:pt x="126" y="1186"/>
                    <a:pt x="98" y="70"/>
                    <a:pt x="98" y="56"/>
                  </a:cubicBezTo>
                  <a:cubicBezTo>
                    <a:pt x="98" y="28"/>
                    <a:pt x="85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54"/>
            <p:cNvSpPr/>
            <p:nvPr/>
          </p:nvSpPr>
          <p:spPr>
            <a:xfrm>
              <a:off x="3281150" y="88847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586"/>
                    <a:pt x="294" y="586"/>
                  </a:cubicBezTo>
                  <a:cubicBezTo>
                    <a:pt x="461" y="586"/>
                    <a:pt x="587" y="460"/>
                    <a:pt x="587" y="293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54"/>
            <p:cNvSpPr/>
            <p:nvPr/>
          </p:nvSpPr>
          <p:spPr>
            <a:xfrm>
              <a:off x="3235825" y="7475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586" y="461"/>
                    <a:pt x="586" y="294"/>
                  </a:cubicBezTo>
                  <a:cubicBezTo>
                    <a:pt x="586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54"/>
            <p:cNvSpPr/>
            <p:nvPr/>
          </p:nvSpPr>
          <p:spPr>
            <a:xfrm>
              <a:off x="3241050" y="751489"/>
              <a:ext cx="17125" cy="34700"/>
            </a:xfrm>
            <a:custGeom>
              <a:avLst/>
              <a:gdLst/>
              <a:ahLst/>
              <a:cxnLst/>
              <a:rect l="l" t="t" r="r" b="b"/>
              <a:pathLst>
                <a:path w="685" h="1388" extrusionOk="0">
                  <a:moveTo>
                    <a:pt x="82" y="1"/>
                  </a:moveTo>
                  <a:cubicBezTo>
                    <a:pt x="56" y="1"/>
                    <a:pt x="35" y="14"/>
                    <a:pt x="15" y="34"/>
                  </a:cubicBezTo>
                  <a:cubicBezTo>
                    <a:pt x="1" y="62"/>
                    <a:pt x="15" y="104"/>
                    <a:pt x="43" y="118"/>
                  </a:cubicBezTo>
                  <a:cubicBezTo>
                    <a:pt x="545" y="494"/>
                    <a:pt x="280" y="1317"/>
                    <a:pt x="280" y="1317"/>
                  </a:cubicBezTo>
                  <a:cubicBezTo>
                    <a:pt x="266" y="1359"/>
                    <a:pt x="280" y="1373"/>
                    <a:pt x="322" y="1387"/>
                  </a:cubicBezTo>
                  <a:lnTo>
                    <a:pt x="336" y="1387"/>
                  </a:lnTo>
                  <a:cubicBezTo>
                    <a:pt x="364" y="1387"/>
                    <a:pt x="391" y="1373"/>
                    <a:pt x="391" y="1331"/>
                  </a:cubicBezTo>
                  <a:cubicBezTo>
                    <a:pt x="405" y="1303"/>
                    <a:pt x="684" y="439"/>
                    <a:pt x="112" y="6"/>
                  </a:cubicBezTo>
                  <a:cubicBezTo>
                    <a:pt x="101" y="2"/>
                    <a:pt x="91" y="1"/>
                    <a:pt x="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54"/>
            <p:cNvSpPr/>
            <p:nvPr/>
          </p:nvSpPr>
          <p:spPr>
            <a:xfrm>
              <a:off x="3207225" y="739489"/>
              <a:ext cx="25500" cy="50875"/>
            </a:xfrm>
            <a:custGeom>
              <a:avLst/>
              <a:gdLst/>
              <a:ahLst/>
              <a:cxnLst/>
              <a:rect l="l" t="t" r="r" b="b"/>
              <a:pathLst>
                <a:path w="1020" h="2035" extrusionOk="0">
                  <a:moveTo>
                    <a:pt x="295" y="0"/>
                  </a:moveTo>
                  <a:cubicBezTo>
                    <a:pt x="273" y="0"/>
                    <a:pt x="252" y="20"/>
                    <a:pt x="252" y="40"/>
                  </a:cubicBezTo>
                  <a:cubicBezTo>
                    <a:pt x="1" y="1225"/>
                    <a:pt x="907" y="2006"/>
                    <a:pt x="921" y="2006"/>
                  </a:cubicBezTo>
                  <a:cubicBezTo>
                    <a:pt x="935" y="2034"/>
                    <a:pt x="935" y="2034"/>
                    <a:pt x="949" y="2034"/>
                  </a:cubicBezTo>
                  <a:lnTo>
                    <a:pt x="991" y="2034"/>
                  </a:lnTo>
                  <a:cubicBezTo>
                    <a:pt x="1019" y="1993"/>
                    <a:pt x="1005" y="1965"/>
                    <a:pt x="991" y="1937"/>
                  </a:cubicBezTo>
                  <a:cubicBezTo>
                    <a:pt x="977" y="1937"/>
                    <a:pt x="112" y="1211"/>
                    <a:pt x="363" y="82"/>
                  </a:cubicBezTo>
                  <a:cubicBezTo>
                    <a:pt x="377" y="40"/>
                    <a:pt x="363" y="12"/>
                    <a:pt x="322" y="12"/>
                  </a:cubicBezTo>
                  <a:cubicBezTo>
                    <a:pt x="313" y="4"/>
                    <a:pt x="304" y="0"/>
                    <a:pt x="2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54"/>
            <p:cNvSpPr/>
            <p:nvPr/>
          </p:nvSpPr>
          <p:spPr>
            <a:xfrm>
              <a:off x="3206875" y="7360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47"/>
                    <a:pt x="140" y="586"/>
                    <a:pt x="308" y="586"/>
                  </a:cubicBezTo>
                  <a:cubicBezTo>
                    <a:pt x="461" y="586"/>
                    <a:pt x="601" y="447"/>
                    <a:pt x="601" y="294"/>
                  </a:cubicBezTo>
                  <a:cubicBezTo>
                    <a:pt x="601" y="126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54"/>
            <p:cNvSpPr/>
            <p:nvPr/>
          </p:nvSpPr>
          <p:spPr>
            <a:xfrm>
              <a:off x="3168525" y="770114"/>
              <a:ext cx="48150" cy="37675"/>
            </a:xfrm>
            <a:custGeom>
              <a:avLst/>
              <a:gdLst/>
              <a:ahLst/>
              <a:cxnLst/>
              <a:rect l="l" t="t" r="r" b="b"/>
              <a:pathLst>
                <a:path w="1926" h="1507" extrusionOk="0">
                  <a:moveTo>
                    <a:pt x="56" y="0"/>
                  </a:moveTo>
                  <a:cubicBezTo>
                    <a:pt x="28" y="14"/>
                    <a:pt x="1" y="42"/>
                    <a:pt x="28" y="70"/>
                  </a:cubicBezTo>
                  <a:cubicBezTo>
                    <a:pt x="447" y="1479"/>
                    <a:pt x="1786" y="1507"/>
                    <a:pt x="1856" y="1507"/>
                  </a:cubicBezTo>
                  <a:cubicBezTo>
                    <a:pt x="1898" y="1507"/>
                    <a:pt x="1925" y="1465"/>
                    <a:pt x="1911" y="1437"/>
                  </a:cubicBezTo>
                  <a:cubicBezTo>
                    <a:pt x="1911" y="1395"/>
                    <a:pt x="1884" y="1381"/>
                    <a:pt x="1856" y="1381"/>
                  </a:cubicBezTo>
                  <a:cubicBezTo>
                    <a:pt x="1854" y="1383"/>
                    <a:pt x="1842" y="1384"/>
                    <a:pt x="1821" y="1384"/>
                  </a:cubicBezTo>
                  <a:cubicBezTo>
                    <a:pt x="1608" y="1384"/>
                    <a:pt x="493" y="1271"/>
                    <a:pt x="126" y="42"/>
                  </a:cubicBezTo>
                  <a:cubicBezTo>
                    <a:pt x="112" y="0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54"/>
            <p:cNvSpPr/>
            <p:nvPr/>
          </p:nvSpPr>
          <p:spPr>
            <a:xfrm>
              <a:off x="3162950" y="7653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1" y="600"/>
                    <a:pt x="600" y="461"/>
                    <a:pt x="600" y="307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54"/>
            <p:cNvSpPr/>
            <p:nvPr/>
          </p:nvSpPr>
          <p:spPr>
            <a:xfrm>
              <a:off x="3191900" y="765025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0" y="600"/>
                    <a:pt x="586" y="461"/>
                    <a:pt x="586" y="293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54"/>
            <p:cNvSpPr/>
            <p:nvPr/>
          </p:nvSpPr>
          <p:spPr>
            <a:xfrm>
              <a:off x="3197125" y="769764"/>
              <a:ext cx="23375" cy="27925"/>
            </a:xfrm>
            <a:custGeom>
              <a:avLst/>
              <a:gdLst/>
              <a:ahLst/>
              <a:cxnLst/>
              <a:rect l="l" t="t" r="r" b="b"/>
              <a:pathLst>
                <a:path w="935" h="1117" extrusionOk="0">
                  <a:moveTo>
                    <a:pt x="84" y="0"/>
                  </a:moveTo>
                  <a:cubicBezTo>
                    <a:pt x="70" y="0"/>
                    <a:pt x="28" y="14"/>
                    <a:pt x="28" y="56"/>
                  </a:cubicBezTo>
                  <a:cubicBezTo>
                    <a:pt x="0" y="768"/>
                    <a:pt x="837" y="1102"/>
                    <a:pt x="865" y="1116"/>
                  </a:cubicBezTo>
                  <a:lnTo>
                    <a:pt x="893" y="1116"/>
                  </a:lnTo>
                  <a:cubicBezTo>
                    <a:pt x="907" y="1116"/>
                    <a:pt x="921" y="1116"/>
                    <a:pt x="935" y="1074"/>
                  </a:cubicBezTo>
                  <a:cubicBezTo>
                    <a:pt x="935" y="1061"/>
                    <a:pt x="935" y="1019"/>
                    <a:pt x="907" y="1005"/>
                  </a:cubicBezTo>
                  <a:cubicBezTo>
                    <a:pt x="893" y="1005"/>
                    <a:pt x="98" y="670"/>
                    <a:pt x="140" y="56"/>
                  </a:cubicBezTo>
                  <a:cubicBezTo>
                    <a:pt x="140" y="28"/>
                    <a:pt x="112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54"/>
            <p:cNvSpPr/>
            <p:nvPr/>
          </p:nvSpPr>
          <p:spPr>
            <a:xfrm>
              <a:off x="3159450" y="813564"/>
              <a:ext cx="53725" cy="12725"/>
            </a:xfrm>
            <a:custGeom>
              <a:avLst/>
              <a:gdLst/>
              <a:ahLst/>
              <a:cxnLst/>
              <a:rect l="l" t="t" r="r" b="b"/>
              <a:pathLst>
                <a:path w="2149" h="509" extrusionOk="0">
                  <a:moveTo>
                    <a:pt x="79" y="0"/>
                  </a:moveTo>
                  <a:cubicBezTo>
                    <a:pt x="54" y="0"/>
                    <a:pt x="35" y="10"/>
                    <a:pt x="15" y="20"/>
                  </a:cubicBezTo>
                  <a:cubicBezTo>
                    <a:pt x="1" y="62"/>
                    <a:pt x="15" y="90"/>
                    <a:pt x="43" y="118"/>
                  </a:cubicBezTo>
                  <a:cubicBezTo>
                    <a:pt x="461" y="424"/>
                    <a:pt x="894" y="508"/>
                    <a:pt x="1256" y="508"/>
                  </a:cubicBezTo>
                  <a:cubicBezTo>
                    <a:pt x="1744" y="508"/>
                    <a:pt x="2093" y="341"/>
                    <a:pt x="2093" y="341"/>
                  </a:cubicBezTo>
                  <a:cubicBezTo>
                    <a:pt x="2135" y="341"/>
                    <a:pt x="2149" y="299"/>
                    <a:pt x="2135" y="271"/>
                  </a:cubicBezTo>
                  <a:cubicBezTo>
                    <a:pt x="2135" y="240"/>
                    <a:pt x="2111" y="224"/>
                    <a:pt x="2088" y="224"/>
                  </a:cubicBezTo>
                  <a:cubicBezTo>
                    <a:pt x="2080" y="224"/>
                    <a:pt x="2072" y="226"/>
                    <a:pt x="2065" y="229"/>
                  </a:cubicBezTo>
                  <a:cubicBezTo>
                    <a:pt x="2065" y="229"/>
                    <a:pt x="1722" y="387"/>
                    <a:pt x="1256" y="387"/>
                  </a:cubicBezTo>
                  <a:cubicBezTo>
                    <a:pt x="913" y="387"/>
                    <a:pt x="503" y="301"/>
                    <a:pt x="112" y="6"/>
                  </a:cubicBezTo>
                  <a:cubicBezTo>
                    <a:pt x="100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54"/>
            <p:cNvSpPr/>
            <p:nvPr/>
          </p:nvSpPr>
          <p:spPr>
            <a:xfrm>
              <a:off x="3154575" y="8096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54"/>
            <p:cNvSpPr/>
            <p:nvPr/>
          </p:nvSpPr>
          <p:spPr>
            <a:xfrm>
              <a:off x="3168875" y="840214"/>
              <a:ext cx="53025" cy="29650"/>
            </a:xfrm>
            <a:custGeom>
              <a:avLst/>
              <a:gdLst/>
              <a:ahLst/>
              <a:cxnLst/>
              <a:rect l="l" t="t" r="r" b="b"/>
              <a:pathLst>
                <a:path w="2121" h="1186" extrusionOk="0">
                  <a:moveTo>
                    <a:pt x="2079" y="0"/>
                  </a:moveTo>
                  <a:cubicBezTo>
                    <a:pt x="2065" y="0"/>
                    <a:pt x="2037" y="0"/>
                    <a:pt x="2023" y="42"/>
                  </a:cubicBezTo>
                  <a:cubicBezTo>
                    <a:pt x="2023" y="55"/>
                    <a:pt x="1552" y="1057"/>
                    <a:pt x="393" y="1057"/>
                  </a:cubicBezTo>
                  <a:cubicBezTo>
                    <a:pt x="291" y="1057"/>
                    <a:pt x="183" y="1049"/>
                    <a:pt x="70" y="1032"/>
                  </a:cubicBezTo>
                  <a:cubicBezTo>
                    <a:pt x="28" y="1032"/>
                    <a:pt x="0" y="1046"/>
                    <a:pt x="0" y="1088"/>
                  </a:cubicBezTo>
                  <a:cubicBezTo>
                    <a:pt x="0" y="1116"/>
                    <a:pt x="14" y="1158"/>
                    <a:pt x="42" y="1158"/>
                  </a:cubicBezTo>
                  <a:cubicBezTo>
                    <a:pt x="168" y="1186"/>
                    <a:pt x="293" y="1186"/>
                    <a:pt x="391" y="1186"/>
                  </a:cubicBezTo>
                  <a:cubicBezTo>
                    <a:pt x="1632" y="1186"/>
                    <a:pt x="2121" y="126"/>
                    <a:pt x="2121" y="70"/>
                  </a:cubicBezTo>
                  <a:cubicBezTo>
                    <a:pt x="2121" y="56"/>
                    <a:pt x="2121" y="28"/>
                    <a:pt x="20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54"/>
            <p:cNvSpPr/>
            <p:nvPr/>
          </p:nvSpPr>
          <p:spPr>
            <a:xfrm>
              <a:off x="3162950" y="862325"/>
              <a:ext cx="15025" cy="14650"/>
            </a:xfrm>
            <a:custGeom>
              <a:avLst/>
              <a:gdLst/>
              <a:ahLst/>
              <a:cxnLst/>
              <a:rect l="l" t="t" r="r" b="b"/>
              <a:pathLst>
                <a:path w="601" h="586" extrusionOk="0">
                  <a:moveTo>
                    <a:pt x="307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0"/>
                    <a:pt x="140" y="586"/>
                    <a:pt x="307" y="586"/>
                  </a:cubicBezTo>
                  <a:cubicBezTo>
                    <a:pt x="461" y="586"/>
                    <a:pt x="600" y="460"/>
                    <a:pt x="600" y="293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54"/>
            <p:cNvSpPr/>
            <p:nvPr/>
          </p:nvSpPr>
          <p:spPr>
            <a:xfrm>
              <a:off x="3174800" y="8361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587"/>
                    <a:pt x="294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54"/>
            <p:cNvSpPr/>
            <p:nvPr/>
          </p:nvSpPr>
          <p:spPr>
            <a:xfrm>
              <a:off x="3180375" y="833414"/>
              <a:ext cx="34550" cy="12750"/>
            </a:xfrm>
            <a:custGeom>
              <a:avLst/>
              <a:gdLst/>
              <a:ahLst/>
              <a:cxnLst/>
              <a:rect l="l" t="t" r="r" b="b"/>
              <a:pathLst>
                <a:path w="1382" h="510" extrusionOk="0">
                  <a:moveTo>
                    <a:pt x="1314" y="0"/>
                  </a:moveTo>
                  <a:cubicBezTo>
                    <a:pt x="1298" y="0"/>
                    <a:pt x="1284" y="7"/>
                    <a:pt x="1270" y="21"/>
                  </a:cubicBezTo>
                  <a:cubicBezTo>
                    <a:pt x="1270" y="32"/>
                    <a:pt x="872" y="397"/>
                    <a:pt x="428" y="397"/>
                  </a:cubicBezTo>
                  <a:cubicBezTo>
                    <a:pt x="314" y="397"/>
                    <a:pt x="198" y="373"/>
                    <a:pt x="84" y="314"/>
                  </a:cubicBezTo>
                  <a:cubicBezTo>
                    <a:pt x="79" y="308"/>
                    <a:pt x="71" y="305"/>
                    <a:pt x="62" y="305"/>
                  </a:cubicBezTo>
                  <a:cubicBezTo>
                    <a:pt x="50" y="305"/>
                    <a:pt x="37" y="312"/>
                    <a:pt x="29" y="328"/>
                  </a:cubicBezTo>
                  <a:cubicBezTo>
                    <a:pt x="1" y="342"/>
                    <a:pt x="1" y="384"/>
                    <a:pt x="43" y="398"/>
                  </a:cubicBezTo>
                  <a:cubicBezTo>
                    <a:pt x="182" y="467"/>
                    <a:pt x="322" y="509"/>
                    <a:pt x="447" y="509"/>
                  </a:cubicBezTo>
                  <a:cubicBezTo>
                    <a:pt x="935" y="509"/>
                    <a:pt x="1354" y="119"/>
                    <a:pt x="1368" y="105"/>
                  </a:cubicBezTo>
                  <a:cubicBezTo>
                    <a:pt x="1382" y="63"/>
                    <a:pt x="1382" y="35"/>
                    <a:pt x="1368" y="21"/>
                  </a:cubicBezTo>
                  <a:cubicBezTo>
                    <a:pt x="1347" y="7"/>
                    <a:pt x="1329" y="0"/>
                    <a:pt x="13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54"/>
            <p:cNvSpPr/>
            <p:nvPr/>
          </p:nvSpPr>
          <p:spPr>
            <a:xfrm>
              <a:off x="3204100" y="850664"/>
              <a:ext cx="29300" cy="46050"/>
            </a:xfrm>
            <a:custGeom>
              <a:avLst/>
              <a:gdLst/>
              <a:ahLst/>
              <a:cxnLst/>
              <a:rect l="l" t="t" r="r" b="b"/>
              <a:pathLst>
                <a:path w="1172" h="1842" extrusionOk="0">
                  <a:moveTo>
                    <a:pt x="1116" y="1"/>
                  </a:moveTo>
                  <a:cubicBezTo>
                    <a:pt x="1074" y="1"/>
                    <a:pt x="1060" y="28"/>
                    <a:pt x="1060" y="56"/>
                  </a:cubicBezTo>
                  <a:cubicBezTo>
                    <a:pt x="1060" y="56"/>
                    <a:pt x="1046" y="1186"/>
                    <a:pt x="28" y="1730"/>
                  </a:cubicBezTo>
                  <a:cubicBezTo>
                    <a:pt x="14" y="1730"/>
                    <a:pt x="0" y="1772"/>
                    <a:pt x="14" y="1800"/>
                  </a:cubicBezTo>
                  <a:cubicBezTo>
                    <a:pt x="28" y="1814"/>
                    <a:pt x="56" y="1842"/>
                    <a:pt x="70" y="1842"/>
                  </a:cubicBezTo>
                  <a:cubicBezTo>
                    <a:pt x="1144" y="1256"/>
                    <a:pt x="1172" y="70"/>
                    <a:pt x="1172" y="56"/>
                  </a:cubicBezTo>
                  <a:cubicBezTo>
                    <a:pt x="1172" y="28"/>
                    <a:pt x="1144" y="1"/>
                    <a:pt x="1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54"/>
            <p:cNvSpPr/>
            <p:nvPr/>
          </p:nvSpPr>
          <p:spPr>
            <a:xfrm>
              <a:off x="3199225" y="888475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293" y="0"/>
                  </a:moveTo>
                  <a:cubicBezTo>
                    <a:pt x="139" y="0"/>
                    <a:pt x="0" y="140"/>
                    <a:pt x="0" y="293"/>
                  </a:cubicBezTo>
                  <a:cubicBezTo>
                    <a:pt x="0" y="460"/>
                    <a:pt x="139" y="586"/>
                    <a:pt x="293" y="586"/>
                  </a:cubicBezTo>
                  <a:cubicBezTo>
                    <a:pt x="460" y="586"/>
                    <a:pt x="600" y="460"/>
                    <a:pt x="600" y="293"/>
                  </a:cubicBezTo>
                  <a:cubicBezTo>
                    <a:pt x="600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54"/>
            <p:cNvSpPr/>
            <p:nvPr/>
          </p:nvSpPr>
          <p:spPr>
            <a:xfrm>
              <a:off x="3232000" y="881500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60" y="600"/>
                    <a:pt x="586" y="460"/>
                    <a:pt x="586" y="293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54"/>
            <p:cNvSpPr/>
            <p:nvPr/>
          </p:nvSpPr>
          <p:spPr>
            <a:xfrm>
              <a:off x="3237575" y="854364"/>
              <a:ext cx="17100" cy="34675"/>
            </a:xfrm>
            <a:custGeom>
              <a:avLst/>
              <a:gdLst/>
              <a:ahLst/>
              <a:cxnLst/>
              <a:rect l="l" t="t" r="r" b="b"/>
              <a:pathLst>
                <a:path w="684" h="1387" extrusionOk="0">
                  <a:moveTo>
                    <a:pt x="342" y="1"/>
                  </a:moveTo>
                  <a:cubicBezTo>
                    <a:pt x="335" y="1"/>
                    <a:pt x="328" y="2"/>
                    <a:pt x="321" y="6"/>
                  </a:cubicBezTo>
                  <a:cubicBezTo>
                    <a:pt x="279" y="6"/>
                    <a:pt x="265" y="48"/>
                    <a:pt x="279" y="76"/>
                  </a:cubicBezTo>
                  <a:cubicBezTo>
                    <a:pt x="279" y="104"/>
                    <a:pt x="544" y="899"/>
                    <a:pt x="42" y="1289"/>
                  </a:cubicBezTo>
                  <a:cubicBezTo>
                    <a:pt x="0" y="1317"/>
                    <a:pt x="0" y="1359"/>
                    <a:pt x="14" y="1373"/>
                  </a:cubicBezTo>
                  <a:cubicBezTo>
                    <a:pt x="42" y="1387"/>
                    <a:pt x="56" y="1387"/>
                    <a:pt x="70" y="1387"/>
                  </a:cubicBezTo>
                  <a:cubicBezTo>
                    <a:pt x="84" y="1387"/>
                    <a:pt x="84" y="1373"/>
                    <a:pt x="98" y="1373"/>
                  </a:cubicBezTo>
                  <a:cubicBezTo>
                    <a:pt x="684" y="954"/>
                    <a:pt x="405" y="76"/>
                    <a:pt x="377" y="48"/>
                  </a:cubicBezTo>
                  <a:cubicBezTo>
                    <a:pt x="377" y="16"/>
                    <a:pt x="361" y="1"/>
                    <a:pt x="3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54"/>
            <p:cNvSpPr/>
            <p:nvPr/>
          </p:nvSpPr>
          <p:spPr>
            <a:xfrm>
              <a:off x="3564675" y="395025"/>
              <a:ext cx="446375" cy="427550"/>
            </a:xfrm>
            <a:custGeom>
              <a:avLst/>
              <a:gdLst/>
              <a:ahLst/>
              <a:cxnLst/>
              <a:rect l="l" t="t" r="r" b="b"/>
              <a:pathLst>
                <a:path w="17855" h="17102" extrusionOk="0">
                  <a:moveTo>
                    <a:pt x="17854" y="7310"/>
                  </a:moveTo>
                  <a:cubicBezTo>
                    <a:pt x="17826" y="7268"/>
                    <a:pt x="17813" y="7254"/>
                    <a:pt x="17799" y="7240"/>
                  </a:cubicBezTo>
                  <a:lnTo>
                    <a:pt x="16836" y="6668"/>
                  </a:lnTo>
                  <a:cubicBezTo>
                    <a:pt x="16683" y="6571"/>
                    <a:pt x="16627" y="6389"/>
                    <a:pt x="16697" y="6208"/>
                  </a:cubicBezTo>
                  <a:lnTo>
                    <a:pt x="17129" y="5287"/>
                  </a:lnTo>
                  <a:cubicBezTo>
                    <a:pt x="17157" y="5232"/>
                    <a:pt x="17171" y="5176"/>
                    <a:pt x="17157" y="5134"/>
                  </a:cubicBezTo>
                  <a:cubicBezTo>
                    <a:pt x="17129" y="5092"/>
                    <a:pt x="17115" y="5064"/>
                    <a:pt x="17087" y="5022"/>
                  </a:cubicBezTo>
                  <a:cubicBezTo>
                    <a:pt x="16153" y="4269"/>
                    <a:pt x="14618" y="4046"/>
                    <a:pt x="13070" y="4534"/>
                  </a:cubicBezTo>
                  <a:cubicBezTo>
                    <a:pt x="12512" y="4729"/>
                    <a:pt x="11996" y="4994"/>
                    <a:pt x="11578" y="5301"/>
                  </a:cubicBezTo>
                  <a:cubicBezTo>
                    <a:pt x="11731" y="4813"/>
                    <a:pt x="11815" y="4269"/>
                    <a:pt x="11815" y="3711"/>
                  </a:cubicBezTo>
                  <a:cubicBezTo>
                    <a:pt x="11815" y="2079"/>
                    <a:pt x="11131" y="684"/>
                    <a:pt x="10127" y="43"/>
                  </a:cubicBezTo>
                  <a:cubicBezTo>
                    <a:pt x="10113" y="15"/>
                    <a:pt x="10071" y="15"/>
                    <a:pt x="10057" y="15"/>
                  </a:cubicBezTo>
                  <a:cubicBezTo>
                    <a:pt x="10015" y="15"/>
                    <a:pt x="9987" y="43"/>
                    <a:pt x="9973" y="57"/>
                  </a:cubicBezTo>
                  <a:lnTo>
                    <a:pt x="9137" y="782"/>
                  </a:lnTo>
                  <a:cubicBezTo>
                    <a:pt x="8997" y="908"/>
                    <a:pt x="8802" y="908"/>
                    <a:pt x="8662" y="768"/>
                  </a:cubicBezTo>
                  <a:lnTo>
                    <a:pt x="7909" y="57"/>
                  </a:lnTo>
                  <a:cubicBezTo>
                    <a:pt x="7881" y="15"/>
                    <a:pt x="7825" y="1"/>
                    <a:pt x="7770" y="1"/>
                  </a:cubicBezTo>
                  <a:cubicBezTo>
                    <a:pt x="7742" y="1"/>
                    <a:pt x="7686" y="15"/>
                    <a:pt x="7672" y="43"/>
                  </a:cubicBezTo>
                  <a:cubicBezTo>
                    <a:pt x="6668" y="684"/>
                    <a:pt x="5970" y="2079"/>
                    <a:pt x="5970" y="3697"/>
                  </a:cubicBezTo>
                  <a:cubicBezTo>
                    <a:pt x="5970" y="4297"/>
                    <a:pt x="6068" y="4855"/>
                    <a:pt x="6235" y="5371"/>
                  </a:cubicBezTo>
                  <a:cubicBezTo>
                    <a:pt x="5817" y="5078"/>
                    <a:pt x="5329" y="4827"/>
                    <a:pt x="4785" y="4660"/>
                  </a:cubicBezTo>
                  <a:cubicBezTo>
                    <a:pt x="3236" y="4158"/>
                    <a:pt x="1688" y="4367"/>
                    <a:pt x="781" y="5134"/>
                  </a:cubicBezTo>
                  <a:cubicBezTo>
                    <a:pt x="767" y="5148"/>
                    <a:pt x="739" y="5162"/>
                    <a:pt x="739" y="5204"/>
                  </a:cubicBezTo>
                  <a:cubicBezTo>
                    <a:pt x="725" y="5232"/>
                    <a:pt x="725" y="5273"/>
                    <a:pt x="739" y="5301"/>
                  </a:cubicBezTo>
                  <a:lnTo>
                    <a:pt x="1186" y="6334"/>
                  </a:lnTo>
                  <a:cubicBezTo>
                    <a:pt x="1256" y="6487"/>
                    <a:pt x="1186" y="6682"/>
                    <a:pt x="1018" y="6766"/>
                  </a:cubicBezTo>
                  <a:lnTo>
                    <a:pt x="112" y="7254"/>
                  </a:lnTo>
                  <a:cubicBezTo>
                    <a:pt x="70" y="7268"/>
                    <a:pt x="28" y="7324"/>
                    <a:pt x="14" y="7380"/>
                  </a:cubicBezTo>
                  <a:cubicBezTo>
                    <a:pt x="0" y="7408"/>
                    <a:pt x="0" y="7463"/>
                    <a:pt x="14" y="7505"/>
                  </a:cubicBezTo>
                  <a:cubicBezTo>
                    <a:pt x="307" y="8649"/>
                    <a:pt x="1423" y="9751"/>
                    <a:pt x="2971" y="10239"/>
                  </a:cubicBezTo>
                  <a:cubicBezTo>
                    <a:pt x="3529" y="10434"/>
                    <a:pt x="4115" y="10504"/>
                    <a:pt x="4645" y="10504"/>
                  </a:cubicBezTo>
                  <a:cubicBezTo>
                    <a:pt x="4227" y="10811"/>
                    <a:pt x="3850" y="11202"/>
                    <a:pt x="3515" y="11648"/>
                  </a:cubicBezTo>
                  <a:cubicBezTo>
                    <a:pt x="2553" y="12973"/>
                    <a:pt x="2274" y="14507"/>
                    <a:pt x="2720" y="15609"/>
                  </a:cubicBezTo>
                  <a:cubicBezTo>
                    <a:pt x="2734" y="15623"/>
                    <a:pt x="2748" y="15665"/>
                    <a:pt x="2762" y="15665"/>
                  </a:cubicBezTo>
                  <a:cubicBezTo>
                    <a:pt x="2804" y="15679"/>
                    <a:pt x="2818" y="15693"/>
                    <a:pt x="2860" y="15679"/>
                  </a:cubicBezTo>
                  <a:lnTo>
                    <a:pt x="3976" y="15568"/>
                  </a:lnTo>
                  <a:cubicBezTo>
                    <a:pt x="4143" y="15554"/>
                    <a:pt x="4296" y="15679"/>
                    <a:pt x="4338" y="15846"/>
                  </a:cubicBezTo>
                  <a:lnTo>
                    <a:pt x="4533" y="16865"/>
                  </a:lnTo>
                  <a:cubicBezTo>
                    <a:pt x="4547" y="16921"/>
                    <a:pt x="4561" y="16962"/>
                    <a:pt x="4617" y="17004"/>
                  </a:cubicBezTo>
                  <a:lnTo>
                    <a:pt x="4617" y="17004"/>
                  </a:lnTo>
                  <a:cubicBezTo>
                    <a:pt x="4645" y="17018"/>
                    <a:pt x="4687" y="17032"/>
                    <a:pt x="4715" y="17032"/>
                  </a:cubicBezTo>
                  <a:cubicBezTo>
                    <a:pt x="5900" y="17102"/>
                    <a:pt x="7295" y="16390"/>
                    <a:pt x="8244" y="15065"/>
                  </a:cubicBezTo>
                  <a:cubicBezTo>
                    <a:pt x="8593" y="14577"/>
                    <a:pt x="8858" y="14075"/>
                    <a:pt x="9011" y="13573"/>
                  </a:cubicBezTo>
                  <a:cubicBezTo>
                    <a:pt x="9164" y="14061"/>
                    <a:pt x="9429" y="14549"/>
                    <a:pt x="9764" y="14996"/>
                  </a:cubicBezTo>
                  <a:cubicBezTo>
                    <a:pt x="10713" y="16321"/>
                    <a:pt x="12094" y="17060"/>
                    <a:pt x="13279" y="16990"/>
                  </a:cubicBezTo>
                  <a:cubicBezTo>
                    <a:pt x="13293" y="16990"/>
                    <a:pt x="13335" y="16962"/>
                    <a:pt x="13349" y="16948"/>
                  </a:cubicBezTo>
                  <a:cubicBezTo>
                    <a:pt x="13391" y="16934"/>
                    <a:pt x="13405" y="16893"/>
                    <a:pt x="13405" y="16865"/>
                  </a:cubicBezTo>
                  <a:lnTo>
                    <a:pt x="13642" y="15763"/>
                  </a:lnTo>
                  <a:cubicBezTo>
                    <a:pt x="13684" y="15595"/>
                    <a:pt x="13851" y="15470"/>
                    <a:pt x="14032" y="15498"/>
                  </a:cubicBezTo>
                  <a:lnTo>
                    <a:pt x="15037" y="15637"/>
                  </a:lnTo>
                  <a:cubicBezTo>
                    <a:pt x="15093" y="15637"/>
                    <a:pt x="15148" y="15637"/>
                    <a:pt x="15190" y="15609"/>
                  </a:cubicBezTo>
                  <a:cubicBezTo>
                    <a:pt x="15232" y="15595"/>
                    <a:pt x="15246" y="15554"/>
                    <a:pt x="15260" y="15526"/>
                  </a:cubicBezTo>
                  <a:cubicBezTo>
                    <a:pt x="15706" y="14410"/>
                    <a:pt x="15441" y="12875"/>
                    <a:pt x="14479" y="11564"/>
                  </a:cubicBezTo>
                  <a:cubicBezTo>
                    <a:pt x="14130" y="11076"/>
                    <a:pt x="13740" y="10672"/>
                    <a:pt x="13293" y="10379"/>
                  </a:cubicBezTo>
                  <a:cubicBezTo>
                    <a:pt x="13795" y="10379"/>
                    <a:pt x="14339" y="10295"/>
                    <a:pt x="14883" y="10114"/>
                  </a:cubicBezTo>
                  <a:cubicBezTo>
                    <a:pt x="16432" y="9611"/>
                    <a:pt x="17575" y="8551"/>
                    <a:pt x="17854" y="73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54"/>
            <p:cNvSpPr/>
            <p:nvPr/>
          </p:nvSpPr>
          <p:spPr>
            <a:xfrm>
              <a:off x="3734850" y="576025"/>
              <a:ext cx="105675" cy="100800"/>
            </a:xfrm>
            <a:custGeom>
              <a:avLst/>
              <a:gdLst/>
              <a:ahLst/>
              <a:cxnLst/>
              <a:rect l="l" t="t" r="r" b="b"/>
              <a:pathLst>
                <a:path w="4227" h="4032" extrusionOk="0">
                  <a:moveTo>
                    <a:pt x="3376" y="0"/>
                  </a:moveTo>
                  <a:lnTo>
                    <a:pt x="3376" y="0"/>
                  </a:lnTo>
                  <a:cubicBezTo>
                    <a:pt x="2957" y="265"/>
                    <a:pt x="2497" y="405"/>
                    <a:pt x="2023" y="405"/>
                  </a:cubicBezTo>
                  <a:cubicBezTo>
                    <a:pt x="1590" y="405"/>
                    <a:pt x="1158" y="279"/>
                    <a:pt x="767" y="56"/>
                  </a:cubicBezTo>
                  <a:lnTo>
                    <a:pt x="767" y="56"/>
                  </a:lnTo>
                  <a:cubicBezTo>
                    <a:pt x="893" y="516"/>
                    <a:pt x="879" y="991"/>
                    <a:pt x="739" y="1451"/>
                  </a:cubicBezTo>
                  <a:cubicBezTo>
                    <a:pt x="600" y="1883"/>
                    <a:pt x="335" y="2246"/>
                    <a:pt x="0" y="2539"/>
                  </a:cubicBezTo>
                  <a:cubicBezTo>
                    <a:pt x="488" y="2567"/>
                    <a:pt x="949" y="2720"/>
                    <a:pt x="1325" y="2999"/>
                  </a:cubicBezTo>
                  <a:cubicBezTo>
                    <a:pt x="1702" y="3264"/>
                    <a:pt x="1981" y="3613"/>
                    <a:pt x="2148" y="4031"/>
                  </a:cubicBezTo>
                  <a:cubicBezTo>
                    <a:pt x="2343" y="3571"/>
                    <a:pt x="2622" y="3194"/>
                    <a:pt x="2999" y="2915"/>
                  </a:cubicBezTo>
                  <a:cubicBezTo>
                    <a:pt x="3376" y="2650"/>
                    <a:pt x="3794" y="2497"/>
                    <a:pt x="4227" y="2455"/>
                  </a:cubicBezTo>
                  <a:cubicBezTo>
                    <a:pt x="3836" y="2148"/>
                    <a:pt x="3557" y="1758"/>
                    <a:pt x="3417" y="1311"/>
                  </a:cubicBezTo>
                  <a:cubicBezTo>
                    <a:pt x="3278" y="893"/>
                    <a:pt x="3264" y="433"/>
                    <a:pt x="33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54"/>
            <p:cNvSpPr/>
            <p:nvPr/>
          </p:nvSpPr>
          <p:spPr>
            <a:xfrm>
              <a:off x="3800750" y="549525"/>
              <a:ext cx="21650" cy="43600"/>
            </a:xfrm>
            <a:custGeom>
              <a:avLst/>
              <a:gdLst/>
              <a:ahLst/>
              <a:cxnLst/>
              <a:rect l="l" t="t" r="r" b="b"/>
              <a:pathLst>
                <a:path w="866" h="1744" extrusionOk="0">
                  <a:moveTo>
                    <a:pt x="600" y="0"/>
                  </a:moveTo>
                  <a:cubicBezTo>
                    <a:pt x="572" y="0"/>
                    <a:pt x="558" y="28"/>
                    <a:pt x="558" y="42"/>
                  </a:cubicBezTo>
                  <a:cubicBezTo>
                    <a:pt x="754" y="1004"/>
                    <a:pt x="14" y="1646"/>
                    <a:pt x="14" y="1646"/>
                  </a:cubicBezTo>
                  <a:cubicBezTo>
                    <a:pt x="0" y="1674"/>
                    <a:pt x="0" y="1702"/>
                    <a:pt x="14" y="1716"/>
                  </a:cubicBezTo>
                  <a:cubicBezTo>
                    <a:pt x="14" y="1744"/>
                    <a:pt x="42" y="1744"/>
                    <a:pt x="56" y="1744"/>
                  </a:cubicBezTo>
                  <a:cubicBezTo>
                    <a:pt x="56" y="1744"/>
                    <a:pt x="70" y="1744"/>
                    <a:pt x="84" y="1716"/>
                  </a:cubicBezTo>
                  <a:cubicBezTo>
                    <a:pt x="84" y="1716"/>
                    <a:pt x="865" y="1060"/>
                    <a:pt x="642" y="28"/>
                  </a:cubicBezTo>
                  <a:cubicBezTo>
                    <a:pt x="642" y="14"/>
                    <a:pt x="628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54"/>
            <p:cNvSpPr/>
            <p:nvPr/>
          </p:nvSpPr>
          <p:spPr>
            <a:xfrm>
              <a:off x="3809475" y="5449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54"/>
            <p:cNvSpPr/>
            <p:nvPr/>
          </p:nvSpPr>
          <p:spPr>
            <a:xfrm>
              <a:off x="3814350" y="575675"/>
              <a:ext cx="40475" cy="32100"/>
            </a:xfrm>
            <a:custGeom>
              <a:avLst/>
              <a:gdLst/>
              <a:ahLst/>
              <a:cxnLst/>
              <a:rect l="l" t="t" r="r" b="b"/>
              <a:pathLst>
                <a:path w="1619" h="1284" extrusionOk="0">
                  <a:moveTo>
                    <a:pt x="1591" y="0"/>
                  </a:moveTo>
                  <a:cubicBezTo>
                    <a:pt x="1563" y="0"/>
                    <a:pt x="1535" y="14"/>
                    <a:pt x="1535" y="28"/>
                  </a:cubicBezTo>
                  <a:cubicBezTo>
                    <a:pt x="1186" y="1186"/>
                    <a:pt x="98" y="1186"/>
                    <a:pt x="56" y="1186"/>
                  </a:cubicBezTo>
                  <a:cubicBezTo>
                    <a:pt x="14" y="1186"/>
                    <a:pt x="0" y="1200"/>
                    <a:pt x="0" y="1228"/>
                  </a:cubicBezTo>
                  <a:cubicBezTo>
                    <a:pt x="0" y="1270"/>
                    <a:pt x="14" y="1284"/>
                    <a:pt x="56" y="1284"/>
                  </a:cubicBezTo>
                  <a:cubicBezTo>
                    <a:pt x="98" y="1284"/>
                    <a:pt x="1270" y="1270"/>
                    <a:pt x="1618" y="42"/>
                  </a:cubicBezTo>
                  <a:cubicBezTo>
                    <a:pt x="1618" y="28"/>
                    <a:pt x="1604" y="0"/>
                    <a:pt x="1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54"/>
            <p:cNvSpPr/>
            <p:nvPr/>
          </p:nvSpPr>
          <p:spPr>
            <a:xfrm>
              <a:off x="3847125" y="570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19"/>
                    <a:pt x="112" y="530"/>
                    <a:pt x="252" y="530"/>
                  </a:cubicBezTo>
                  <a:cubicBezTo>
                    <a:pt x="405" y="530"/>
                    <a:pt x="517" y="419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54"/>
            <p:cNvSpPr/>
            <p:nvPr/>
          </p:nvSpPr>
          <p:spPr>
            <a:xfrm>
              <a:off x="3822375" y="5701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19"/>
                    <a:pt x="126" y="530"/>
                    <a:pt x="265" y="530"/>
                  </a:cubicBezTo>
                  <a:cubicBezTo>
                    <a:pt x="419" y="530"/>
                    <a:pt x="530" y="419"/>
                    <a:pt x="530" y="265"/>
                  </a:cubicBezTo>
                  <a:cubicBezTo>
                    <a:pt x="530" y="126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54"/>
            <p:cNvSpPr/>
            <p:nvPr/>
          </p:nvSpPr>
          <p:spPr>
            <a:xfrm>
              <a:off x="3810500" y="574975"/>
              <a:ext cx="21300" cy="24425"/>
            </a:xfrm>
            <a:custGeom>
              <a:avLst/>
              <a:gdLst/>
              <a:ahLst/>
              <a:cxnLst/>
              <a:rect l="l" t="t" r="r" b="b"/>
              <a:pathLst>
                <a:path w="852" h="977" extrusionOk="0">
                  <a:moveTo>
                    <a:pt x="768" y="0"/>
                  </a:moveTo>
                  <a:cubicBezTo>
                    <a:pt x="726" y="0"/>
                    <a:pt x="712" y="14"/>
                    <a:pt x="712" y="56"/>
                  </a:cubicBezTo>
                  <a:cubicBezTo>
                    <a:pt x="726" y="600"/>
                    <a:pt x="43" y="879"/>
                    <a:pt x="43" y="879"/>
                  </a:cubicBezTo>
                  <a:cubicBezTo>
                    <a:pt x="15" y="893"/>
                    <a:pt x="1" y="935"/>
                    <a:pt x="15" y="949"/>
                  </a:cubicBezTo>
                  <a:cubicBezTo>
                    <a:pt x="29" y="963"/>
                    <a:pt x="43" y="977"/>
                    <a:pt x="71" y="977"/>
                  </a:cubicBezTo>
                  <a:cubicBezTo>
                    <a:pt x="71" y="977"/>
                    <a:pt x="85" y="977"/>
                    <a:pt x="99" y="963"/>
                  </a:cubicBezTo>
                  <a:cubicBezTo>
                    <a:pt x="126" y="963"/>
                    <a:pt x="852" y="670"/>
                    <a:pt x="810" y="56"/>
                  </a:cubicBezTo>
                  <a:cubicBezTo>
                    <a:pt x="810" y="14"/>
                    <a:pt x="782" y="0"/>
                    <a:pt x="7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54"/>
            <p:cNvSpPr/>
            <p:nvPr/>
          </p:nvSpPr>
          <p:spPr>
            <a:xfrm>
              <a:off x="3817125" y="613125"/>
              <a:ext cx="46425" cy="10700"/>
            </a:xfrm>
            <a:custGeom>
              <a:avLst/>
              <a:gdLst/>
              <a:ahLst/>
              <a:cxnLst/>
              <a:rect l="l" t="t" r="r" b="b"/>
              <a:pathLst>
                <a:path w="1857" h="428" extrusionOk="0">
                  <a:moveTo>
                    <a:pt x="1793" y="0"/>
                  </a:moveTo>
                  <a:cubicBezTo>
                    <a:pt x="1785" y="0"/>
                    <a:pt x="1778" y="4"/>
                    <a:pt x="1772" y="9"/>
                  </a:cubicBezTo>
                  <a:cubicBezTo>
                    <a:pt x="1434" y="264"/>
                    <a:pt x="1083" y="337"/>
                    <a:pt x="790" y="337"/>
                  </a:cubicBezTo>
                  <a:cubicBezTo>
                    <a:pt x="395" y="337"/>
                    <a:pt x="107" y="204"/>
                    <a:pt x="99" y="204"/>
                  </a:cubicBezTo>
                  <a:cubicBezTo>
                    <a:pt x="86" y="200"/>
                    <a:pt x="76" y="198"/>
                    <a:pt x="68" y="198"/>
                  </a:cubicBezTo>
                  <a:cubicBezTo>
                    <a:pt x="49" y="198"/>
                    <a:pt x="39" y="208"/>
                    <a:pt x="29" y="218"/>
                  </a:cubicBezTo>
                  <a:cubicBezTo>
                    <a:pt x="1" y="260"/>
                    <a:pt x="29" y="274"/>
                    <a:pt x="43" y="288"/>
                  </a:cubicBezTo>
                  <a:cubicBezTo>
                    <a:pt x="43" y="288"/>
                    <a:pt x="364" y="427"/>
                    <a:pt x="782" y="427"/>
                  </a:cubicBezTo>
                  <a:cubicBezTo>
                    <a:pt x="1089" y="427"/>
                    <a:pt x="1452" y="357"/>
                    <a:pt x="1814" y="106"/>
                  </a:cubicBezTo>
                  <a:cubicBezTo>
                    <a:pt x="1856" y="78"/>
                    <a:pt x="1856" y="51"/>
                    <a:pt x="1842" y="37"/>
                  </a:cubicBezTo>
                  <a:cubicBezTo>
                    <a:pt x="1824" y="10"/>
                    <a:pt x="1807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54"/>
            <p:cNvSpPr/>
            <p:nvPr/>
          </p:nvSpPr>
          <p:spPr>
            <a:xfrm>
              <a:off x="3854450" y="608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0" y="126"/>
                    <a:pt x="0" y="266"/>
                  </a:cubicBezTo>
                  <a:cubicBezTo>
                    <a:pt x="0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54"/>
            <p:cNvSpPr/>
            <p:nvPr/>
          </p:nvSpPr>
          <p:spPr>
            <a:xfrm>
              <a:off x="3809125" y="636400"/>
              <a:ext cx="45700" cy="25075"/>
            </a:xfrm>
            <a:custGeom>
              <a:avLst/>
              <a:gdLst/>
              <a:ahLst/>
              <a:cxnLst/>
              <a:rect l="l" t="t" r="r" b="b"/>
              <a:pathLst>
                <a:path w="1828" h="1003" extrusionOk="0">
                  <a:moveTo>
                    <a:pt x="54" y="0"/>
                  </a:moveTo>
                  <a:cubicBezTo>
                    <a:pt x="45" y="0"/>
                    <a:pt x="37" y="4"/>
                    <a:pt x="28" y="12"/>
                  </a:cubicBezTo>
                  <a:cubicBezTo>
                    <a:pt x="14" y="26"/>
                    <a:pt x="0" y="54"/>
                    <a:pt x="14" y="82"/>
                  </a:cubicBezTo>
                  <a:cubicBezTo>
                    <a:pt x="14" y="82"/>
                    <a:pt x="433" y="1003"/>
                    <a:pt x="1493" y="1003"/>
                  </a:cubicBezTo>
                  <a:cubicBezTo>
                    <a:pt x="1604" y="1003"/>
                    <a:pt x="1688" y="1003"/>
                    <a:pt x="1786" y="961"/>
                  </a:cubicBezTo>
                  <a:cubicBezTo>
                    <a:pt x="1813" y="961"/>
                    <a:pt x="1827" y="947"/>
                    <a:pt x="1827" y="919"/>
                  </a:cubicBezTo>
                  <a:cubicBezTo>
                    <a:pt x="1827" y="891"/>
                    <a:pt x="1813" y="877"/>
                    <a:pt x="1772" y="877"/>
                  </a:cubicBezTo>
                  <a:cubicBezTo>
                    <a:pt x="1672" y="892"/>
                    <a:pt x="1578" y="899"/>
                    <a:pt x="1489" y="899"/>
                  </a:cubicBezTo>
                  <a:cubicBezTo>
                    <a:pt x="501" y="899"/>
                    <a:pt x="123" y="52"/>
                    <a:pt x="98" y="26"/>
                  </a:cubicBezTo>
                  <a:cubicBezTo>
                    <a:pt x="88" y="17"/>
                    <a:pt x="72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54"/>
            <p:cNvSpPr/>
            <p:nvPr/>
          </p:nvSpPr>
          <p:spPr>
            <a:xfrm>
              <a:off x="3847475" y="6530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66" y="517"/>
                  </a:cubicBezTo>
                  <a:cubicBezTo>
                    <a:pt x="405" y="517"/>
                    <a:pt x="517" y="405"/>
                    <a:pt x="517" y="266"/>
                  </a:cubicBezTo>
                  <a:cubicBezTo>
                    <a:pt x="517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54"/>
            <p:cNvSpPr/>
            <p:nvPr/>
          </p:nvSpPr>
          <p:spPr>
            <a:xfrm>
              <a:off x="3837350" y="63077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05"/>
                    <a:pt x="113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54"/>
            <p:cNvSpPr/>
            <p:nvPr/>
          </p:nvSpPr>
          <p:spPr>
            <a:xfrm>
              <a:off x="3815400" y="630150"/>
              <a:ext cx="29650" cy="10750"/>
            </a:xfrm>
            <a:custGeom>
              <a:avLst/>
              <a:gdLst/>
              <a:ahLst/>
              <a:cxnLst/>
              <a:rect l="l" t="t" r="r" b="b"/>
              <a:pathLst>
                <a:path w="1186" h="430" extrusionOk="0">
                  <a:moveTo>
                    <a:pt x="58" y="1"/>
                  </a:moveTo>
                  <a:cubicBezTo>
                    <a:pt x="46" y="1"/>
                    <a:pt x="35" y="4"/>
                    <a:pt x="28" y="11"/>
                  </a:cubicBezTo>
                  <a:cubicBezTo>
                    <a:pt x="0" y="25"/>
                    <a:pt x="0" y="67"/>
                    <a:pt x="28" y="81"/>
                  </a:cubicBezTo>
                  <a:cubicBezTo>
                    <a:pt x="42" y="95"/>
                    <a:pt x="391" y="430"/>
                    <a:pt x="809" y="430"/>
                  </a:cubicBezTo>
                  <a:cubicBezTo>
                    <a:pt x="935" y="430"/>
                    <a:pt x="1060" y="402"/>
                    <a:pt x="1158" y="346"/>
                  </a:cubicBezTo>
                  <a:cubicBezTo>
                    <a:pt x="1172" y="332"/>
                    <a:pt x="1186" y="290"/>
                    <a:pt x="1172" y="276"/>
                  </a:cubicBezTo>
                  <a:cubicBezTo>
                    <a:pt x="1162" y="267"/>
                    <a:pt x="1139" y="250"/>
                    <a:pt x="1122" y="250"/>
                  </a:cubicBezTo>
                  <a:cubicBezTo>
                    <a:pt x="1113" y="250"/>
                    <a:pt x="1106" y="254"/>
                    <a:pt x="1102" y="262"/>
                  </a:cubicBezTo>
                  <a:cubicBezTo>
                    <a:pt x="1007" y="312"/>
                    <a:pt x="910" y="333"/>
                    <a:pt x="816" y="333"/>
                  </a:cubicBezTo>
                  <a:cubicBezTo>
                    <a:pt x="437" y="333"/>
                    <a:pt x="98" y="11"/>
                    <a:pt x="98" y="11"/>
                  </a:cubicBezTo>
                  <a:cubicBezTo>
                    <a:pt x="84" y="4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54"/>
            <p:cNvSpPr/>
            <p:nvPr/>
          </p:nvSpPr>
          <p:spPr>
            <a:xfrm>
              <a:off x="3799350" y="644725"/>
              <a:ext cx="25825" cy="39425"/>
            </a:xfrm>
            <a:custGeom>
              <a:avLst/>
              <a:gdLst/>
              <a:ahLst/>
              <a:cxnLst/>
              <a:rect l="l" t="t" r="r" b="b"/>
              <a:pathLst>
                <a:path w="1033" h="1577" extrusionOk="0">
                  <a:moveTo>
                    <a:pt x="56" y="0"/>
                  </a:moveTo>
                  <a:cubicBezTo>
                    <a:pt x="28" y="0"/>
                    <a:pt x="1" y="28"/>
                    <a:pt x="1" y="56"/>
                  </a:cubicBezTo>
                  <a:cubicBezTo>
                    <a:pt x="1" y="56"/>
                    <a:pt x="28" y="1088"/>
                    <a:pt x="949" y="1576"/>
                  </a:cubicBezTo>
                  <a:lnTo>
                    <a:pt x="963" y="1576"/>
                  </a:lnTo>
                  <a:cubicBezTo>
                    <a:pt x="977" y="1576"/>
                    <a:pt x="1005" y="1576"/>
                    <a:pt x="1019" y="1562"/>
                  </a:cubicBezTo>
                  <a:cubicBezTo>
                    <a:pt x="1033" y="1520"/>
                    <a:pt x="1019" y="1507"/>
                    <a:pt x="991" y="1493"/>
                  </a:cubicBezTo>
                  <a:cubicBezTo>
                    <a:pt x="126" y="1032"/>
                    <a:pt x="112" y="70"/>
                    <a:pt x="112" y="56"/>
                  </a:cubicBezTo>
                  <a:cubicBezTo>
                    <a:pt x="112" y="28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54"/>
            <p:cNvSpPr/>
            <p:nvPr/>
          </p:nvSpPr>
          <p:spPr>
            <a:xfrm>
              <a:off x="3816100" y="6757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51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54"/>
            <p:cNvSpPr/>
            <p:nvPr/>
          </p:nvSpPr>
          <p:spPr>
            <a:xfrm>
              <a:off x="3776675" y="5551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1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51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54"/>
            <p:cNvSpPr/>
            <p:nvPr/>
          </p:nvSpPr>
          <p:spPr>
            <a:xfrm>
              <a:off x="3781925" y="560325"/>
              <a:ext cx="13975" cy="29675"/>
            </a:xfrm>
            <a:custGeom>
              <a:avLst/>
              <a:gdLst/>
              <a:ahLst/>
              <a:cxnLst/>
              <a:rect l="l" t="t" r="r" b="b"/>
              <a:pathLst>
                <a:path w="559" h="1187" extrusionOk="0">
                  <a:moveTo>
                    <a:pt x="70" y="1"/>
                  </a:moveTo>
                  <a:cubicBezTo>
                    <a:pt x="56" y="1"/>
                    <a:pt x="28" y="1"/>
                    <a:pt x="0" y="14"/>
                  </a:cubicBezTo>
                  <a:cubicBezTo>
                    <a:pt x="0" y="28"/>
                    <a:pt x="0" y="70"/>
                    <a:pt x="28" y="84"/>
                  </a:cubicBezTo>
                  <a:cubicBezTo>
                    <a:pt x="460" y="419"/>
                    <a:pt x="237" y="1116"/>
                    <a:pt x="237" y="1116"/>
                  </a:cubicBezTo>
                  <a:cubicBezTo>
                    <a:pt x="237" y="1144"/>
                    <a:pt x="251" y="1172"/>
                    <a:pt x="279" y="1186"/>
                  </a:cubicBezTo>
                  <a:cubicBezTo>
                    <a:pt x="307" y="1186"/>
                    <a:pt x="321" y="1158"/>
                    <a:pt x="321" y="1130"/>
                  </a:cubicBezTo>
                  <a:cubicBezTo>
                    <a:pt x="321" y="1089"/>
                    <a:pt x="558" y="363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54"/>
            <p:cNvSpPr/>
            <p:nvPr/>
          </p:nvSpPr>
          <p:spPr>
            <a:xfrm>
              <a:off x="3752625" y="549525"/>
              <a:ext cx="22000" cy="43600"/>
            </a:xfrm>
            <a:custGeom>
              <a:avLst/>
              <a:gdLst/>
              <a:ahLst/>
              <a:cxnLst/>
              <a:rect l="l" t="t" r="r" b="b"/>
              <a:pathLst>
                <a:path w="880" h="1744" extrusionOk="0">
                  <a:moveTo>
                    <a:pt x="279" y="0"/>
                  </a:moveTo>
                  <a:cubicBezTo>
                    <a:pt x="265" y="0"/>
                    <a:pt x="238" y="14"/>
                    <a:pt x="238" y="28"/>
                  </a:cubicBezTo>
                  <a:cubicBezTo>
                    <a:pt x="0" y="1046"/>
                    <a:pt x="796" y="1716"/>
                    <a:pt x="796" y="1716"/>
                  </a:cubicBezTo>
                  <a:cubicBezTo>
                    <a:pt x="809" y="1744"/>
                    <a:pt x="809" y="1744"/>
                    <a:pt x="823" y="1744"/>
                  </a:cubicBezTo>
                  <a:cubicBezTo>
                    <a:pt x="823" y="1744"/>
                    <a:pt x="851" y="1744"/>
                    <a:pt x="865" y="1716"/>
                  </a:cubicBezTo>
                  <a:cubicBezTo>
                    <a:pt x="879" y="1702"/>
                    <a:pt x="879" y="1674"/>
                    <a:pt x="865" y="1646"/>
                  </a:cubicBezTo>
                  <a:cubicBezTo>
                    <a:pt x="837" y="1646"/>
                    <a:pt x="112" y="1004"/>
                    <a:pt x="321" y="42"/>
                  </a:cubicBezTo>
                  <a:cubicBezTo>
                    <a:pt x="321" y="28"/>
                    <a:pt x="30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54"/>
            <p:cNvSpPr/>
            <p:nvPr/>
          </p:nvSpPr>
          <p:spPr>
            <a:xfrm>
              <a:off x="3752625" y="5449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12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54"/>
            <p:cNvSpPr/>
            <p:nvPr/>
          </p:nvSpPr>
          <p:spPr>
            <a:xfrm>
              <a:off x="3720200" y="576025"/>
              <a:ext cx="40475" cy="31750"/>
            </a:xfrm>
            <a:custGeom>
              <a:avLst/>
              <a:gdLst/>
              <a:ahLst/>
              <a:cxnLst/>
              <a:rect l="l" t="t" r="r" b="b"/>
              <a:pathLst>
                <a:path w="1619" h="1270" extrusionOk="0">
                  <a:moveTo>
                    <a:pt x="28" y="0"/>
                  </a:moveTo>
                  <a:cubicBezTo>
                    <a:pt x="0" y="0"/>
                    <a:pt x="0" y="28"/>
                    <a:pt x="0" y="56"/>
                  </a:cubicBezTo>
                  <a:cubicBezTo>
                    <a:pt x="349" y="1256"/>
                    <a:pt x="1521" y="1270"/>
                    <a:pt x="1562" y="1270"/>
                  </a:cubicBezTo>
                  <a:cubicBezTo>
                    <a:pt x="1604" y="1270"/>
                    <a:pt x="1618" y="1256"/>
                    <a:pt x="1618" y="1242"/>
                  </a:cubicBezTo>
                  <a:cubicBezTo>
                    <a:pt x="1618" y="1200"/>
                    <a:pt x="1604" y="1186"/>
                    <a:pt x="1562" y="1186"/>
                  </a:cubicBezTo>
                  <a:cubicBezTo>
                    <a:pt x="1562" y="1186"/>
                    <a:pt x="1561" y="1186"/>
                    <a:pt x="1560" y="1186"/>
                  </a:cubicBezTo>
                  <a:cubicBezTo>
                    <a:pt x="1497" y="1186"/>
                    <a:pt x="425" y="1173"/>
                    <a:pt x="84" y="28"/>
                  </a:cubicBezTo>
                  <a:cubicBezTo>
                    <a:pt x="84" y="0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54"/>
            <p:cNvSpPr/>
            <p:nvPr/>
          </p:nvSpPr>
          <p:spPr>
            <a:xfrm>
              <a:off x="3714975" y="570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19"/>
                    <a:pt x="112" y="530"/>
                    <a:pt x="251" y="530"/>
                  </a:cubicBezTo>
                  <a:cubicBezTo>
                    <a:pt x="405" y="530"/>
                    <a:pt x="516" y="419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54"/>
            <p:cNvSpPr/>
            <p:nvPr/>
          </p:nvSpPr>
          <p:spPr>
            <a:xfrm>
              <a:off x="3739375" y="570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19"/>
                    <a:pt x="112" y="530"/>
                    <a:pt x="265" y="530"/>
                  </a:cubicBezTo>
                  <a:cubicBezTo>
                    <a:pt x="405" y="530"/>
                    <a:pt x="517" y="419"/>
                    <a:pt x="517" y="265"/>
                  </a:cubicBezTo>
                  <a:cubicBezTo>
                    <a:pt x="517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54"/>
            <p:cNvSpPr/>
            <p:nvPr/>
          </p:nvSpPr>
          <p:spPr>
            <a:xfrm>
              <a:off x="3743550" y="575675"/>
              <a:ext cx="20950" cy="23725"/>
            </a:xfrm>
            <a:custGeom>
              <a:avLst/>
              <a:gdLst/>
              <a:ahLst/>
              <a:cxnLst/>
              <a:rect l="l" t="t" r="r" b="b"/>
              <a:pathLst>
                <a:path w="838" h="949" extrusionOk="0">
                  <a:moveTo>
                    <a:pt x="84" y="0"/>
                  </a:moveTo>
                  <a:cubicBezTo>
                    <a:pt x="57" y="0"/>
                    <a:pt x="43" y="14"/>
                    <a:pt x="43" y="42"/>
                  </a:cubicBezTo>
                  <a:cubicBezTo>
                    <a:pt x="1" y="656"/>
                    <a:pt x="712" y="935"/>
                    <a:pt x="754" y="949"/>
                  </a:cubicBezTo>
                  <a:lnTo>
                    <a:pt x="768" y="949"/>
                  </a:lnTo>
                  <a:cubicBezTo>
                    <a:pt x="796" y="949"/>
                    <a:pt x="824" y="935"/>
                    <a:pt x="838" y="935"/>
                  </a:cubicBezTo>
                  <a:cubicBezTo>
                    <a:pt x="838" y="907"/>
                    <a:pt x="824" y="879"/>
                    <a:pt x="810" y="865"/>
                  </a:cubicBezTo>
                  <a:cubicBezTo>
                    <a:pt x="782" y="865"/>
                    <a:pt x="112" y="586"/>
                    <a:pt x="140" y="42"/>
                  </a:cubicBezTo>
                  <a:cubicBezTo>
                    <a:pt x="140" y="14"/>
                    <a:pt x="126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54"/>
            <p:cNvSpPr/>
            <p:nvPr/>
          </p:nvSpPr>
          <p:spPr>
            <a:xfrm>
              <a:off x="3712175" y="612975"/>
              <a:ext cx="46050" cy="10850"/>
            </a:xfrm>
            <a:custGeom>
              <a:avLst/>
              <a:gdLst/>
              <a:ahLst/>
              <a:cxnLst/>
              <a:rect l="l" t="t" r="r" b="b"/>
              <a:pathLst>
                <a:path w="1842" h="434" extrusionOk="0">
                  <a:moveTo>
                    <a:pt x="70" y="1"/>
                  </a:moveTo>
                  <a:cubicBezTo>
                    <a:pt x="56" y="1"/>
                    <a:pt x="28" y="1"/>
                    <a:pt x="0" y="15"/>
                  </a:cubicBezTo>
                  <a:cubicBezTo>
                    <a:pt x="0" y="43"/>
                    <a:pt x="0" y="71"/>
                    <a:pt x="28" y="84"/>
                  </a:cubicBezTo>
                  <a:cubicBezTo>
                    <a:pt x="391" y="363"/>
                    <a:pt x="754" y="433"/>
                    <a:pt x="1074" y="433"/>
                  </a:cubicBezTo>
                  <a:cubicBezTo>
                    <a:pt x="1493" y="433"/>
                    <a:pt x="1786" y="294"/>
                    <a:pt x="1800" y="280"/>
                  </a:cubicBezTo>
                  <a:cubicBezTo>
                    <a:pt x="1814" y="266"/>
                    <a:pt x="1842" y="224"/>
                    <a:pt x="1814" y="210"/>
                  </a:cubicBezTo>
                  <a:cubicBezTo>
                    <a:pt x="1804" y="200"/>
                    <a:pt x="1787" y="190"/>
                    <a:pt x="1768" y="190"/>
                  </a:cubicBezTo>
                  <a:cubicBezTo>
                    <a:pt x="1760" y="190"/>
                    <a:pt x="1752" y="192"/>
                    <a:pt x="1744" y="196"/>
                  </a:cubicBezTo>
                  <a:cubicBezTo>
                    <a:pt x="1744" y="196"/>
                    <a:pt x="1454" y="329"/>
                    <a:pt x="1057" y="329"/>
                  </a:cubicBezTo>
                  <a:cubicBezTo>
                    <a:pt x="762" y="329"/>
                    <a:pt x="409" y="256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54"/>
            <p:cNvSpPr/>
            <p:nvPr/>
          </p:nvSpPr>
          <p:spPr>
            <a:xfrm>
              <a:off x="3707650" y="608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6"/>
                  </a:cubicBezTo>
                  <a:cubicBezTo>
                    <a:pt x="0" y="405"/>
                    <a:pt x="112" y="531"/>
                    <a:pt x="251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54"/>
            <p:cNvSpPr/>
            <p:nvPr/>
          </p:nvSpPr>
          <p:spPr>
            <a:xfrm>
              <a:off x="3719850" y="636900"/>
              <a:ext cx="46050" cy="24575"/>
            </a:xfrm>
            <a:custGeom>
              <a:avLst/>
              <a:gdLst/>
              <a:ahLst/>
              <a:cxnLst/>
              <a:rect l="l" t="t" r="r" b="b"/>
              <a:pathLst>
                <a:path w="1842" h="983" extrusionOk="0">
                  <a:moveTo>
                    <a:pt x="1778" y="0"/>
                  </a:moveTo>
                  <a:cubicBezTo>
                    <a:pt x="1762" y="0"/>
                    <a:pt x="1750" y="10"/>
                    <a:pt x="1730" y="20"/>
                  </a:cubicBezTo>
                  <a:cubicBezTo>
                    <a:pt x="1730" y="33"/>
                    <a:pt x="1342" y="893"/>
                    <a:pt x="339" y="893"/>
                  </a:cubicBezTo>
                  <a:cubicBezTo>
                    <a:pt x="249" y="893"/>
                    <a:pt x="155" y="886"/>
                    <a:pt x="56" y="871"/>
                  </a:cubicBezTo>
                  <a:cubicBezTo>
                    <a:pt x="53" y="868"/>
                    <a:pt x="48" y="866"/>
                    <a:pt x="44" y="866"/>
                  </a:cubicBezTo>
                  <a:cubicBezTo>
                    <a:pt x="30" y="866"/>
                    <a:pt x="14" y="881"/>
                    <a:pt x="14" y="913"/>
                  </a:cubicBezTo>
                  <a:cubicBezTo>
                    <a:pt x="0" y="927"/>
                    <a:pt x="14" y="969"/>
                    <a:pt x="42" y="969"/>
                  </a:cubicBezTo>
                  <a:cubicBezTo>
                    <a:pt x="154" y="983"/>
                    <a:pt x="251" y="983"/>
                    <a:pt x="349" y="983"/>
                  </a:cubicBezTo>
                  <a:cubicBezTo>
                    <a:pt x="1395" y="983"/>
                    <a:pt x="1828" y="76"/>
                    <a:pt x="1828" y="76"/>
                  </a:cubicBezTo>
                  <a:cubicBezTo>
                    <a:pt x="1842" y="34"/>
                    <a:pt x="1828" y="20"/>
                    <a:pt x="1800" y="6"/>
                  </a:cubicBezTo>
                  <a:cubicBezTo>
                    <a:pt x="1791" y="2"/>
                    <a:pt x="1785" y="0"/>
                    <a:pt x="17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54"/>
            <p:cNvSpPr/>
            <p:nvPr/>
          </p:nvSpPr>
          <p:spPr>
            <a:xfrm>
              <a:off x="3714625" y="6530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51" y="517"/>
                  </a:cubicBezTo>
                  <a:cubicBezTo>
                    <a:pt x="405" y="517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54"/>
            <p:cNvSpPr/>
            <p:nvPr/>
          </p:nvSpPr>
          <p:spPr>
            <a:xfrm>
              <a:off x="3725075" y="6307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05"/>
                    <a:pt x="112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54"/>
            <p:cNvSpPr/>
            <p:nvPr/>
          </p:nvSpPr>
          <p:spPr>
            <a:xfrm>
              <a:off x="3729600" y="630150"/>
              <a:ext cx="29675" cy="10750"/>
            </a:xfrm>
            <a:custGeom>
              <a:avLst/>
              <a:gdLst/>
              <a:ahLst/>
              <a:cxnLst/>
              <a:rect l="l" t="t" r="r" b="b"/>
              <a:pathLst>
                <a:path w="1187" h="430" extrusionOk="0">
                  <a:moveTo>
                    <a:pt x="1138" y="1"/>
                  </a:moveTo>
                  <a:cubicBezTo>
                    <a:pt x="1124" y="1"/>
                    <a:pt x="1110" y="4"/>
                    <a:pt x="1103" y="11"/>
                  </a:cubicBezTo>
                  <a:cubicBezTo>
                    <a:pt x="1103" y="11"/>
                    <a:pt x="755" y="333"/>
                    <a:pt x="380" y="333"/>
                  </a:cubicBezTo>
                  <a:cubicBezTo>
                    <a:pt x="286" y="333"/>
                    <a:pt x="191" y="312"/>
                    <a:pt x="98" y="262"/>
                  </a:cubicBezTo>
                  <a:cubicBezTo>
                    <a:pt x="86" y="254"/>
                    <a:pt x="75" y="250"/>
                    <a:pt x="67" y="250"/>
                  </a:cubicBezTo>
                  <a:cubicBezTo>
                    <a:pt x="48" y="250"/>
                    <a:pt x="38" y="267"/>
                    <a:pt x="29" y="276"/>
                  </a:cubicBezTo>
                  <a:cubicBezTo>
                    <a:pt x="1" y="304"/>
                    <a:pt x="29" y="332"/>
                    <a:pt x="43" y="346"/>
                  </a:cubicBezTo>
                  <a:cubicBezTo>
                    <a:pt x="168" y="416"/>
                    <a:pt x="280" y="430"/>
                    <a:pt x="391" y="430"/>
                  </a:cubicBezTo>
                  <a:cubicBezTo>
                    <a:pt x="810" y="430"/>
                    <a:pt x="1159" y="95"/>
                    <a:pt x="1173" y="81"/>
                  </a:cubicBezTo>
                  <a:cubicBezTo>
                    <a:pt x="1186" y="67"/>
                    <a:pt x="1186" y="25"/>
                    <a:pt x="1173" y="11"/>
                  </a:cubicBezTo>
                  <a:cubicBezTo>
                    <a:pt x="1166" y="4"/>
                    <a:pt x="1152" y="1"/>
                    <a:pt x="1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54"/>
            <p:cNvSpPr/>
            <p:nvPr/>
          </p:nvSpPr>
          <p:spPr>
            <a:xfrm>
              <a:off x="3750175" y="644725"/>
              <a:ext cx="25850" cy="39425"/>
            </a:xfrm>
            <a:custGeom>
              <a:avLst/>
              <a:gdLst/>
              <a:ahLst/>
              <a:cxnLst/>
              <a:rect l="l" t="t" r="r" b="b"/>
              <a:pathLst>
                <a:path w="1034" h="1577" extrusionOk="0">
                  <a:moveTo>
                    <a:pt x="977" y="0"/>
                  </a:moveTo>
                  <a:cubicBezTo>
                    <a:pt x="949" y="0"/>
                    <a:pt x="921" y="28"/>
                    <a:pt x="921" y="56"/>
                  </a:cubicBezTo>
                  <a:cubicBezTo>
                    <a:pt x="921" y="56"/>
                    <a:pt x="907" y="1032"/>
                    <a:pt x="43" y="1493"/>
                  </a:cubicBezTo>
                  <a:cubicBezTo>
                    <a:pt x="15" y="1507"/>
                    <a:pt x="1" y="1534"/>
                    <a:pt x="15" y="1562"/>
                  </a:cubicBezTo>
                  <a:cubicBezTo>
                    <a:pt x="15" y="1562"/>
                    <a:pt x="43" y="1576"/>
                    <a:pt x="57" y="1576"/>
                  </a:cubicBezTo>
                  <a:lnTo>
                    <a:pt x="85" y="1576"/>
                  </a:lnTo>
                  <a:cubicBezTo>
                    <a:pt x="1005" y="1088"/>
                    <a:pt x="1033" y="70"/>
                    <a:pt x="1033" y="56"/>
                  </a:cubicBezTo>
                  <a:cubicBezTo>
                    <a:pt x="1033" y="28"/>
                    <a:pt x="1019" y="0"/>
                    <a:pt x="9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54"/>
            <p:cNvSpPr/>
            <p:nvPr/>
          </p:nvSpPr>
          <p:spPr>
            <a:xfrm>
              <a:off x="3746000" y="6757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54"/>
            <p:cNvSpPr/>
            <p:nvPr/>
          </p:nvSpPr>
          <p:spPr>
            <a:xfrm>
              <a:off x="3773550" y="6701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19" y="516"/>
                    <a:pt x="530" y="405"/>
                    <a:pt x="530" y="251"/>
                  </a:cubicBezTo>
                  <a:cubicBezTo>
                    <a:pt x="530" y="112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54"/>
            <p:cNvSpPr/>
            <p:nvPr/>
          </p:nvSpPr>
          <p:spPr>
            <a:xfrm>
              <a:off x="3778775" y="648200"/>
              <a:ext cx="14675" cy="29325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294" y="1"/>
                  </a:moveTo>
                  <a:cubicBezTo>
                    <a:pt x="252" y="1"/>
                    <a:pt x="252" y="42"/>
                    <a:pt x="252" y="56"/>
                  </a:cubicBezTo>
                  <a:cubicBezTo>
                    <a:pt x="252" y="56"/>
                    <a:pt x="475" y="754"/>
                    <a:pt x="42" y="1089"/>
                  </a:cubicBezTo>
                  <a:cubicBezTo>
                    <a:pt x="1" y="1103"/>
                    <a:pt x="1" y="1144"/>
                    <a:pt x="29" y="1158"/>
                  </a:cubicBezTo>
                  <a:cubicBezTo>
                    <a:pt x="29" y="1172"/>
                    <a:pt x="42" y="1172"/>
                    <a:pt x="56" y="1172"/>
                  </a:cubicBezTo>
                  <a:lnTo>
                    <a:pt x="98" y="1172"/>
                  </a:lnTo>
                  <a:cubicBezTo>
                    <a:pt x="586" y="810"/>
                    <a:pt x="363" y="70"/>
                    <a:pt x="335" y="42"/>
                  </a:cubicBezTo>
                  <a:cubicBezTo>
                    <a:pt x="335" y="1"/>
                    <a:pt x="30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54"/>
            <p:cNvSpPr/>
            <p:nvPr/>
          </p:nvSpPr>
          <p:spPr>
            <a:xfrm>
              <a:off x="3607550" y="780725"/>
              <a:ext cx="403500" cy="385000"/>
            </a:xfrm>
            <a:custGeom>
              <a:avLst/>
              <a:gdLst/>
              <a:ahLst/>
              <a:cxnLst/>
              <a:rect l="l" t="t" r="r" b="b"/>
              <a:pathLst>
                <a:path w="16140" h="15400" extrusionOk="0">
                  <a:moveTo>
                    <a:pt x="16111" y="6570"/>
                  </a:moveTo>
                  <a:cubicBezTo>
                    <a:pt x="16098" y="6542"/>
                    <a:pt x="16084" y="6528"/>
                    <a:pt x="16070" y="6500"/>
                  </a:cubicBezTo>
                  <a:lnTo>
                    <a:pt x="15191" y="5984"/>
                  </a:lnTo>
                  <a:cubicBezTo>
                    <a:pt x="15051" y="5900"/>
                    <a:pt x="14996" y="5719"/>
                    <a:pt x="15065" y="5579"/>
                  </a:cubicBezTo>
                  <a:lnTo>
                    <a:pt x="15470" y="4743"/>
                  </a:lnTo>
                  <a:cubicBezTo>
                    <a:pt x="15484" y="4687"/>
                    <a:pt x="15484" y="4659"/>
                    <a:pt x="15484" y="4603"/>
                  </a:cubicBezTo>
                  <a:cubicBezTo>
                    <a:pt x="15470" y="4575"/>
                    <a:pt x="15456" y="4533"/>
                    <a:pt x="15442" y="4519"/>
                  </a:cubicBezTo>
                  <a:cubicBezTo>
                    <a:pt x="14619" y="3836"/>
                    <a:pt x="13224" y="3627"/>
                    <a:pt x="11829" y="4087"/>
                  </a:cubicBezTo>
                  <a:cubicBezTo>
                    <a:pt x="11327" y="4240"/>
                    <a:pt x="10867" y="4478"/>
                    <a:pt x="10462" y="4757"/>
                  </a:cubicBezTo>
                  <a:cubicBezTo>
                    <a:pt x="10602" y="4324"/>
                    <a:pt x="10672" y="3836"/>
                    <a:pt x="10672" y="3334"/>
                  </a:cubicBezTo>
                  <a:cubicBezTo>
                    <a:pt x="10672" y="1869"/>
                    <a:pt x="10072" y="600"/>
                    <a:pt x="9165" y="14"/>
                  </a:cubicBezTo>
                  <a:cubicBezTo>
                    <a:pt x="9137" y="0"/>
                    <a:pt x="9123" y="0"/>
                    <a:pt x="9095" y="0"/>
                  </a:cubicBezTo>
                  <a:cubicBezTo>
                    <a:pt x="9053" y="0"/>
                    <a:pt x="9040" y="14"/>
                    <a:pt x="8998" y="42"/>
                  </a:cubicBezTo>
                  <a:lnTo>
                    <a:pt x="8231" y="697"/>
                  </a:lnTo>
                  <a:cubicBezTo>
                    <a:pt x="8119" y="809"/>
                    <a:pt x="7938" y="809"/>
                    <a:pt x="7812" y="697"/>
                  </a:cubicBezTo>
                  <a:lnTo>
                    <a:pt x="7143" y="56"/>
                  </a:lnTo>
                  <a:cubicBezTo>
                    <a:pt x="7101" y="14"/>
                    <a:pt x="7045" y="0"/>
                    <a:pt x="7003" y="0"/>
                  </a:cubicBezTo>
                  <a:cubicBezTo>
                    <a:pt x="6961" y="0"/>
                    <a:pt x="6933" y="14"/>
                    <a:pt x="6891" y="42"/>
                  </a:cubicBezTo>
                  <a:cubicBezTo>
                    <a:pt x="5985" y="614"/>
                    <a:pt x="5357" y="1869"/>
                    <a:pt x="5357" y="3334"/>
                  </a:cubicBezTo>
                  <a:cubicBezTo>
                    <a:pt x="5357" y="3878"/>
                    <a:pt x="5441" y="4380"/>
                    <a:pt x="5608" y="4826"/>
                  </a:cubicBezTo>
                  <a:cubicBezTo>
                    <a:pt x="5218" y="4575"/>
                    <a:pt x="4785" y="4338"/>
                    <a:pt x="4311" y="4185"/>
                  </a:cubicBezTo>
                  <a:cubicBezTo>
                    <a:pt x="2916" y="3738"/>
                    <a:pt x="1521" y="3920"/>
                    <a:pt x="698" y="4603"/>
                  </a:cubicBezTo>
                  <a:cubicBezTo>
                    <a:pt x="684" y="4617"/>
                    <a:pt x="670" y="4645"/>
                    <a:pt x="670" y="4659"/>
                  </a:cubicBezTo>
                  <a:cubicBezTo>
                    <a:pt x="656" y="4687"/>
                    <a:pt x="670" y="4715"/>
                    <a:pt x="670" y="4743"/>
                  </a:cubicBezTo>
                  <a:lnTo>
                    <a:pt x="1075" y="5677"/>
                  </a:lnTo>
                  <a:cubicBezTo>
                    <a:pt x="1145" y="5831"/>
                    <a:pt x="1075" y="5984"/>
                    <a:pt x="935" y="6068"/>
                  </a:cubicBezTo>
                  <a:lnTo>
                    <a:pt x="112" y="6514"/>
                  </a:lnTo>
                  <a:cubicBezTo>
                    <a:pt x="71" y="6528"/>
                    <a:pt x="43" y="6584"/>
                    <a:pt x="29" y="6612"/>
                  </a:cubicBezTo>
                  <a:cubicBezTo>
                    <a:pt x="1" y="6654"/>
                    <a:pt x="1" y="6681"/>
                    <a:pt x="29" y="6723"/>
                  </a:cubicBezTo>
                  <a:cubicBezTo>
                    <a:pt x="280" y="7742"/>
                    <a:pt x="1298" y="8746"/>
                    <a:pt x="2693" y="9192"/>
                  </a:cubicBezTo>
                  <a:cubicBezTo>
                    <a:pt x="3195" y="9346"/>
                    <a:pt x="3697" y="9443"/>
                    <a:pt x="4185" y="9443"/>
                  </a:cubicBezTo>
                  <a:cubicBezTo>
                    <a:pt x="3823" y="9722"/>
                    <a:pt x="3474" y="10071"/>
                    <a:pt x="3181" y="10462"/>
                  </a:cubicBezTo>
                  <a:cubicBezTo>
                    <a:pt x="2302" y="11647"/>
                    <a:pt x="2065" y="13028"/>
                    <a:pt x="2470" y="14018"/>
                  </a:cubicBezTo>
                  <a:cubicBezTo>
                    <a:pt x="2484" y="14046"/>
                    <a:pt x="2484" y="14060"/>
                    <a:pt x="2498" y="14074"/>
                  </a:cubicBezTo>
                  <a:cubicBezTo>
                    <a:pt x="2512" y="14088"/>
                    <a:pt x="2553" y="14088"/>
                    <a:pt x="2581" y="14088"/>
                  </a:cubicBezTo>
                  <a:lnTo>
                    <a:pt x="3600" y="14004"/>
                  </a:lnTo>
                  <a:cubicBezTo>
                    <a:pt x="3753" y="13991"/>
                    <a:pt x="3906" y="14088"/>
                    <a:pt x="3934" y="14269"/>
                  </a:cubicBezTo>
                  <a:lnTo>
                    <a:pt x="4102" y="15176"/>
                  </a:lnTo>
                  <a:cubicBezTo>
                    <a:pt x="4116" y="15232"/>
                    <a:pt x="4144" y="15260"/>
                    <a:pt x="4171" y="15302"/>
                  </a:cubicBezTo>
                  <a:lnTo>
                    <a:pt x="4171" y="15302"/>
                  </a:lnTo>
                  <a:cubicBezTo>
                    <a:pt x="4213" y="15316"/>
                    <a:pt x="4241" y="15330"/>
                    <a:pt x="4283" y="15330"/>
                  </a:cubicBezTo>
                  <a:cubicBezTo>
                    <a:pt x="5343" y="15399"/>
                    <a:pt x="6599" y="14730"/>
                    <a:pt x="7449" y="13572"/>
                  </a:cubicBezTo>
                  <a:cubicBezTo>
                    <a:pt x="7770" y="13140"/>
                    <a:pt x="7993" y="12679"/>
                    <a:pt x="8147" y="12205"/>
                  </a:cubicBezTo>
                  <a:cubicBezTo>
                    <a:pt x="8286" y="12637"/>
                    <a:pt x="8509" y="13084"/>
                    <a:pt x="8816" y="13502"/>
                  </a:cubicBezTo>
                  <a:cubicBezTo>
                    <a:pt x="9681" y="14688"/>
                    <a:pt x="10909" y="15344"/>
                    <a:pt x="11983" y="15274"/>
                  </a:cubicBezTo>
                  <a:cubicBezTo>
                    <a:pt x="11997" y="15274"/>
                    <a:pt x="12038" y="15260"/>
                    <a:pt x="12052" y="15260"/>
                  </a:cubicBezTo>
                  <a:cubicBezTo>
                    <a:pt x="12066" y="15246"/>
                    <a:pt x="12094" y="15204"/>
                    <a:pt x="12108" y="15190"/>
                  </a:cubicBezTo>
                  <a:lnTo>
                    <a:pt x="12331" y="14200"/>
                  </a:lnTo>
                  <a:cubicBezTo>
                    <a:pt x="12373" y="14032"/>
                    <a:pt x="12527" y="13935"/>
                    <a:pt x="12680" y="13949"/>
                  </a:cubicBezTo>
                  <a:lnTo>
                    <a:pt x="13601" y="14074"/>
                  </a:lnTo>
                  <a:cubicBezTo>
                    <a:pt x="13657" y="14074"/>
                    <a:pt x="13712" y="14074"/>
                    <a:pt x="13740" y="14032"/>
                  </a:cubicBezTo>
                  <a:cubicBezTo>
                    <a:pt x="13782" y="14018"/>
                    <a:pt x="13796" y="13991"/>
                    <a:pt x="13810" y="13949"/>
                  </a:cubicBezTo>
                  <a:cubicBezTo>
                    <a:pt x="14201" y="12958"/>
                    <a:pt x="13963" y="11563"/>
                    <a:pt x="13113" y="10392"/>
                  </a:cubicBezTo>
                  <a:cubicBezTo>
                    <a:pt x="12806" y="9959"/>
                    <a:pt x="12429" y="9597"/>
                    <a:pt x="12038" y="9318"/>
                  </a:cubicBezTo>
                  <a:cubicBezTo>
                    <a:pt x="12485" y="9318"/>
                    <a:pt x="12973" y="9220"/>
                    <a:pt x="13461" y="9067"/>
                  </a:cubicBezTo>
                  <a:cubicBezTo>
                    <a:pt x="14856" y="8620"/>
                    <a:pt x="15874" y="7658"/>
                    <a:pt x="16125" y="6612"/>
                  </a:cubicBezTo>
                  <a:cubicBezTo>
                    <a:pt x="16139" y="6626"/>
                    <a:pt x="16111" y="6612"/>
                    <a:pt x="16111" y="65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54"/>
            <p:cNvSpPr/>
            <p:nvPr/>
          </p:nvSpPr>
          <p:spPr>
            <a:xfrm>
              <a:off x="3762400" y="943575"/>
              <a:ext cx="94875" cy="90675"/>
            </a:xfrm>
            <a:custGeom>
              <a:avLst/>
              <a:gdLst/>
              <a:ahLst/>
              <a:cxnLst/>
              <a:rect l="l" t="t" r="r" b="b"/>
              <a:pathLst>
                <a:path w="3795" h="3627" extrusionOk="0">
                  <a:moveTo>
                    <a:pt x="3041" y="0"/>
                  </a:moveTo>
                  <a:lnTo>
                    <a:pt x="3041" y="0"/>
                  </a:lnTo>
                  <a:cubicBezTo>
                    <a:pt x="2664" y="237"/>
                    <a:pt x="2274" y="363"/>
                    <a:pt x="1827" y="363"/>
                  </a:cubicBezTo>
                  <a:cubicBezTo>
                    <a:pt x="1437" y="363"/>
                    <a:pt x="1046" y="251"/>
                    <a:pt x="697" y="42"/>
                  </a:cubicBezTo>
                  <a:lnTo>
                    <a:pt x="697" y="42"/>
                  </a:lnTo>
                  <a:cubicBezTo>
                    <a:pt x="795" y="460"/>
                    <a:pt x="795" y="893"/>
                    <a:pt x="656" y="1297"/>
                  </a:cubicBezTo>
                  <a:cubicBezTo>
                    <a:pt x="530" y="1688"/>
                    <a:pt x="293" y="2009"/>
                    <a:pt x="0" y="2274"/>
                  </a:cubicBezTo>
                  <a:cubicBezTo>
                    <a:pt x="432" y="2316"/>
                    <a:pt x="837" y="2455"/>
                    <a:pt x="1186" y="2692"/>
                  </a:cubicBezTo>
                  <a:cubicBezTo>
                    <a:pt x="1520" y="2929"/>
                    <a:pt x="1758" y="3250"/>
                    <a:pt x="1925" y="3627"/>
                  </a:cubicBezTo>
                  <a:cubicBezTo>
                    <a:pt x="2092" y="3222"/>
                    <a:pt x="2343" y="2873"/>
                    <a:pt x="2692" y="2622"/>
                  </a:cubicBezTo>
                  <a:cubicBezTo>
                    <a:pt x="3013" y="2399"/>
                    <a:pt x="3403" y="2260"/>
                    <a:pt x="3794" y="2204"/>
                  </a:cubicBezTo>
                  <a:cubicBezTo>
                    <a:pt x="3473" y="1925"/>
                    <a:pt x="3222" y="1576"/>
                    <a:pt x="3083" y="1186"/>
                  </a:cubicBezTo>
                  <a:cubicBezTo>
                    <a:pt x="2971" y="795"/>
                    <a:pt x="2943" y="391"/>
                    <a:pt x="30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54"/>
            <p:cNvSpPr/>
            <p:nvPr/>
          </p:nvSpPr>
          <p:spPr>
            <a:xfrm>
              <a:off x="3821325" y="919850"/>
              <a:ext cx="19200" cy="39425"/>
            </a:xfrm>
            <a:custGeom>
              <a:avLst/>
              <a:gdLst/>
              <a:ahLst/>
              <a:cxnLst/>
              <a:rect l="l" t="t" r="r" b="b"/>
              <a:pathLst>
                <a:path w="768" h="1577" extrusionOk="0">
                  <a:moveTo>
                    <a:pt x="516" y="1"/>
                  </a:moveTo>
                  <a:cubicBezTo>
                    <a:pt x="502" y="1"/>
                    <a:pt x="489" y="42"/>
                    <a:pt x="489" y="56"/>
                  </a:cubicBezTo>
                  <a:cubicBezTo>
                    <a:pt x="670" y="921"/>
                    <a:pt x="14" y="1507"/>
                    <a:pt x="14" y="1507"/>
                  </a:cubicBezTo>
                  <a:cubicBezTo>
                    <a:pt x="0" y="1507"/>
                    <a:pt x="0" y="1535"/>
                    <a:pt x="14" y="1549"/>
                  </a:cubicBezTo>
                  <a:cubicBezTo>
                    <a:pt x="28" y="1577"/>
                    <a:pt x="28" y="1577"/>
                    <a:pt x="42" y="1577"/>
                  </a:cubicBezTo>
                  <a:lnTo>
                    <a:pt x="70" y="1563"/>
                  </a:lnTo>
                  <a:cubicBezTo>
                    <a:pt x="70" y="1549"/>
                    <a:pt x="768" y="963"/>
                    <a:pt x="572" y="28"/>
                  </a:cubicBezTo>
                  <a:cubicBezTo>
                    <a:pt x="572" y="14"/>
                    <a:pt x="544" y="1"/>
                    <a:pt x="5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54"/>
            <p:cNvSpPr/>
            <p:nvPr/>
          </p:nvSpPr>
          <p:spPr>
            <a:xfrm>
              <a:off x="3829700" y="9160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3" y="446"/>
                  </a:cubicBezTo>
                  <a:cubicBezTo>
                    <a:pt x="349" y="446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54"/>
            <p:cNvSpPr/>
            <p:nvPr/>
          </p:nvSpPr>
          <p:spPr>
            <a:xfrm>
              <a:off x="3833525" y="943575"/>
              <a:ext cx="36650" cy="28950"/>
            </a:xfrm>
            <a:custGeom>
              <a:avLst/>
              <a:gdLst/>
              <a:ahLst/>
              <a:cxnLst/>
              <a:rect l="l" t="t" r="r" b="b"/>
              <a:pathLst>
                <a:path w="1466" h="1158" extrusionOk="0">
                  <a:moveTo>
                    <a:pt x="1423" y="0"/>
                  </a:moveTo>
                  <a:cubicBezTo>
                    <a:pt x="1409" y="0"/>
                    <a:pt x="1381" y="14"/>
                    <a:pt x="1381" y="28"/>
                  </a:cubicBezTo>
                  <a:cubicBezTo>
                    <a:pt x="1075" y="1074"/>
                    <a:pt x="84" y="1074"/>
                    <a:pt x="56" y="1074"/>
                  </a:cubicBezTo>
                  <a:cubicBezTo>
                    <a:pt x="14" y="1074"/>
                    <a:pt x="1" y="1088"/>
                    <a:pt x="1" y="1116"/>
                  </a:cubicBezTo>
                  <a:cubicBezTo>
                    <a:pt x="1" y="1144"/>
                    <a:pt x="28" y="1158"/>
                    <a:pt x="56" y="1158"/>
                  </a:cubicBezTo>
                  <a:cubicBezTo>
                    <a:pt x="98" y="1158"/>
                    <a:pt x="1144" y="1144"/>
                    <a:pt x="1465" y="42"/>
                  </a:cubicBezTo>
                  <a:cubicBezTo>
                    <a:pt x="1465" y="28"/>
                    <a:pt x="1451" y="0"/>
                    <a:pt x="14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54"/>
            <p:cNvSpPr/>
            <p:nvPr/>
          </p:nvSpPr>
          <p:spPr>
            <a:xfrm>
              <a:off x="3863525" y="9390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54"/>
            <p:cNvSpPr/>
            <p:nvPr/>
          </p:nvSpPr>
          <p:spPr>
            <a:xfrm>
              <a:off x="3841200" y="9386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54"/>
            <p:cNvSpPr/>
            <p:nvPr/>
          </p:nvSpPr>
          <p:spPr>
            <a:xfrm>
              <a:off x="3830400" y="942875"/>
              <a:ext cx="18150" cy="21975"/>
            </a:xfrm>
            <a:custGeom>
              <a:avLst/>
              <a:gdLst/>
              <a:ahLst/>
              <a:cxnLst/>
              <a:rect l="l" t="t" r="r" b="b"/>
              <a:pathLst>
                <a:path w="726" h="879" extrusionOk="0">
                  <a:moveTo>
                    <a:pt x="670" y="0"/>
                  </a:moveTo>
                  <a:cubicBezTo>
                    <a:pt x="642" y="0"/>
                    <a:pt x="628" y="42"/>
                    <a:pt x="628" y="56"/>
                  </a:cubicBezTo>
                  <a:cubicBezTo>
                    <a:pt x="642" y="544"/>
                    <a:pt x="28" y="795"/>
                    <a:pt x="28" y="795"/>
                  </a:cubicBezTo>
                  <a:cubicBezTo>
                    <a:pt x="14" y="795"/>
                    <a:pt x="0" y="823"/>
                    <a:pt x="14" y="837"/>
                  </a:cubicBezTo>
                  <a:cubicBezTo>
                    <a:pt x="14" y="865"/>
                    <a:pt x="28" y="879"/>
                    <a:pt x="56" y="879"/>
                  </a:cubicBezTo>
                  <a:cubicBezTo>
                    <a:pt x="84" y="879"/>
                    <a:pt x="725" y="600"/>
                    <a:pt x="711" y="42"/>
                  </a:cubicBezTo>
                  <a:cubicBezTo>
                    <a:pt x="711" y="14"/>
                    <a:pt x="683" y="0"/>
                    <a:pt x="6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54"/>
            <p:cNvSpPr/>
            <p:nvPr/>
          </p:nvSpPr>
          <p:spPr>
            <a:xfrm>
              <a:off x="3835975" y="977475"/>
              <a:ext cx="41525" cy="9700"/>
            </a:xfrm>
            <a:custGeom>
              <a:avLst/>
              <a:gdLst/>
              <a:ahLst/>
              <a:cxnLst/>
              <a:rect l="l" t="t" r="r" b="b"/>
              <a:pathLst>
                <a:path w="1661" h="388" extrusionOk="0">
                  <a:moveTo>
                    <a:pt x="1623" y="1"/>
                  </a:moveTo>
                  <a:cubicBezTo>
                    <a:pt x="1611" y="1"/>
                    <a:pt x="1597" y="4"/>
                    <a:pt x="1590" y="11"/>
                  </a:cubicBezTo>
                  <a:cubicBezTo>
                    <a:pt x="1285" y="244"/>
                    <a:pt x="963" y="311"/>
                    <a:pt x="693" y="311"/>
                  </a:cubicBezTo>
                  <a:cubicBezTo>
                    <a:pt x="334" y="311"/>
                    <a:pt x="70" y="192"/>
                    <a:pt x="70" y="192"/>
                  </a:cubicBezTo>
                  <a:cubicBezTo>
                    <a:pt x="66" y="188"/>
                    <a:pt x="62" y="187"/>
                    <a:pt x="58" y="187"/>
                  </a:cubicBezTo>
                  <a:cubicBezTo>
                    <a:pt x="48" y="187"/>
                    <a:pt x="38" y="196"/>
                    <a:pt x="28" y="206"/>
                  </a:cubicBezTo>
                  <a:cubicBezTo>
                    <a:pt x="0" y="220"/>
                    <a:pt x="28" y="248"/>
                    <a:pt x="42" y="262"/>
                  </a:cubicBezTo>
                  <a:cubicBezTo>
                    <a:pt x="42" y="262"/>
                    <a:pt x="321" y="388"/>
                    <a:pt x="698" y="388"/>
                  </a:cubicBezTo>
                  <a:cubicBezTo>
                    <a:pt x="977" y="388"/>
                    <a:pt x="1311" y="318"/>
                    <a:pt x="1646" y="67"/>
                  </a:cubicBezTo>
                  <a:cubicBezTo>
                    <a:pt x="1660" y="67"/>
                    <a:pt x="1660" y="39"/>
                    <a:pt x="1646" y="11"/>
                  </a:cubicBezTo>
                  <a:cubicBezTo>
                    <a:pt x="1646" y="4"/>
                    <a:pt x="1636" y="1"/>
                    <a:pt x="16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54"/>
            <p:cNvSpPr/>
            <p:nvPr/>
          </p:nvSpPr>
          <p:spPr>
            <a:xfrm>
              <a:off x="3870150" y="9728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6" y="363"/>
                    <a:pt x="446" y="238"/>
                  </a:cubicBezTo>
                  <a:cubicBezTo>
                    <a:pt x="446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54"/>
            <p:cNvSpPr/>
            <p:nvPr/>
          </p:nvSpPr>
          <p:spPr>
            <a:xfrm>
              <a:off x="3828650" y="998525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57" y="0"/>
                  </a:moveTo>
                  <a:cubicBezTo>
                    <a:pt x="51" y="0"/>
                    <a:pt x="46" y="2"/>
                    <a:pt x="42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42" y="62"/>
                    <a:pt x="405" y="899"/>
                    <a:pt x="1367" y="899"/>
                  </a:cubicBezTo>
                  <a:cubicBezTo>
                    <a:pt x="1451" y="899"/>
                    <a:pt x="1535" y="885"/>
                    <a:pt x="1618" y="885"/>
                  </a:cubicBezTo>
                  <a:cubicBezTo>
                    <a:pt x="1632" y="885"/>
                    <a:pt x="1660" y="843"/>
                    <a:pt x="1660" y="829"/>
                  </a:cubicBezTo>
                  <a:cubicBezTo>
                    <a:pt x="1660" y="815"/>
                    <a:pt x="1618" y="787"/>
                    <a:pt x="1604" y="787"/>
                  </a:cubicBezTo>
                  <a:cubicBezTo>
                    <a:pt x="1511" y="801"/>
                    <a:pt x="1423" y="808"/>
                    <a:pt x="1340" y="808"/>
                  </a:cubicBezTo>
                  <a:cubicBezTo>
                    <a:pt x="448" y="808"/>
                    <a:pt x="97" y="58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54"/>
            <p:cNvSpPr/>
            <p:nvPr/>
          </p:nvSpPr>
          <p:spPr>
            <a:xfrm>
              <a:off x="3863525" y="10136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54"/>
            <p:cNvSpPr/>
            <p:nvPr/>
          </p:nvSpPr>
          <p:spPr>
            <a:xfrm>
              <a:off x="3854450" y="9934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54"/>
            <p:cNvSpPr/>
            <p:nvPr/>
          </p:nvSpPr>
          <p:spPr>
            <a:xfrm>
              <a:off x="3834575" y="992475"/>
              <a:ext cx="27225" cy="9700"/>
            </a:xfrm>
            <a:custGeom>
              <a:avLst/>
              <a:gdLst/>
              <a:ahLst/>
              <a:cxnLst/>
              <a:rect l="l" t="t" r="r" b="b"/>
              <a:pathLst>
                <a:path w="1089" h="388" extrusionOk="0">
                  <a:moveTo>
                    <a:pt x="58" y="0"/>
                  </a:moveTo>
                  <a:cubicBezTo>
                    <a:pt x="46" y="0"/>
                    <a:pt x="35" y="4"/>
                    <a:pt x="28" y="11"/>
                  </a:cubicBezTo>
                  <a:cubicBezTo>
                    <a:pt x="0" y="25"/>
                    <a:pt x="0" y="67"/>
                    <a:pt x="28" y="81"/>
                  </a:cubicBezTo>
                  <a:cubicBezTo>
                    <a:pt x="42" y="94"/>
                    <a:pt x="377" y="387"/>
                    <a:pt x="740" y="387"/>
                  </a:cubicBezTo>
                  <a:cubicBezTo>
                    <a:pt x="851" y="387"/>
                    <a:pt x="949" y="360"/>
                    <a:pt x="1047" y="304"/>
                  </a:cubicBezTo>
                  <a:cubicBezTo>
                    <a:pt x="1074" y="304"/>
                    <a:pt x="1088" y="276"/>
                    <a:pt x="1074" y="248"/>
                  </a:cubicBezTo>
                  <a:cubicBezTo>
                    <a:pt x="1074" y="238"/>
                    <a:pt x="1054" y="228"/>
                    <a:pt x="1036" y="228"/>
                  </a:cubicBezTo>
                  <a:cubicBezTo>
                    <a:pt x="1029" y="228"/>
                    <a:pt x="1023" y="230"/>
                    <a:pt x="1019" y="234"/>
                  </a:cubicBezTo>
                  <a:cubicBezTo>
                    <a:pt x="932" y="279"/>
                    <a:pt x="843" y="296"/>
                    <a:pt x="757" y="296"/>
                  </a:cubicBezTo>
                  <a:cubicBezTo>
                    <a:pt x="410" y="296"/>
                    <a:pt x="98" y="11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54"/>
            <p:cNvSpPr/>
            <p:nvPr/>
          </p:nvSpPr>
          <p:spPr>
            <a:xfrm>
              <a:off x="3820275" y="1005625"/>
              <a:ext cx="22700" cy="35600"/>
            </a:xfrm>
            <a:custGeom>
              <a:avLst/>
              <a:gdLst/>
              <a:ahLst/>
              <a:cxnLst/>
              <a:rect l="l" t="t" r="r" b="b"/>
              <a:pathLst>
                <a:path w="908" h="1424" extrusionOk="0">
                  <a:moveTo>
                    <a:pt x="42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0" y="57"/>
                    <a:pt x="0" y="977"/>
                    <a:pt x="837" y="1424"/>
                  </a:cubicBezTo>
                  <a:lnTo>
                    <a:pt x="865" y="1424"/>
                  </a:lnTo>
                  <a:cubicBezTo>
                    <a:pt x="879" y="1424"/>
                    <a:pt x="893" y="1424"/>
                    <a:pt x="893" y="1382"/>
                  </a:cubicBezTo>
                  <a:cubicBezTo>
                    <a:pt x="907" y="1368"/>
                    <a:pt x="893" y="1354"/>
                    <a:pt x="879" y="1326"/>
                  </a:cubicBezTo>
                  <a:cubicBezTo>
                    <a:pt x="98" y="908"/>
                    <a:pt x="70" y="57"/>
                    <a:pt x="70" y="43"/>
                  </a:cubicBezTo>
                  <a:cubicBezTo>
                    <a:pt x="70" y="2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54"/>
            <p:cNvSpPr/>
            <p:nvPr/>
          </p:nvSpPr>
          <p:spPr>
            <a:xfrm>
              <a:off x="3835625" y="103387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54"/>
            <p:cNvSpPr/>
            <p:nvPr/>
          </p:nvSpPr>
          <p:spPr>
            <a:xfrm>
              <a:off x="3800400" y="9250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54"/>
            <p:cNvSpPr/>
            <p:nvPr/>
          </p:nvSpPr>
          <p:spPr>
            <a:xfrm>
              <a:off x="3804575" y="930050"/>
              <a:ext cx="12575" cy="26100"/>
            </a:xfrm>
            <a:custGeom>
              <a:avLst/>
              <a:gdLst/>
              <a:ahLst/>
              <a:cxnLst/>
              <a:rect l="l" t="t" r="r" b="b"/>
              <a:pathLst>
                <a:path w="503" h="1044" extrusionOk="0">
                  <a:moveTo>
                    <a:pt x="48" y="1"/>
                  </a:moveTo>
                  <a:cubicBezTo>
                    <a:pt x="39" y="1"/>
                    <a:pt x="29" y="4"/>
                    <a:pt x="15" y="11"/>
                  </a:cubicBezTo>
                  <a:cubicBezTo>
                    <a:pt x="1" y="25"/>
                    <a:pt x="1" y="39"/>
                    <a:pt x="15" y="67"/>
                  </a:cubicBezTo>
                  <a:cubicBezTo>
                    <a:pt x="419" y="360"/>
                    <a:pt x="210" y="987"/>
                    <a:pt x="210" y="987"/>
                  </a:cubicBezTo>
                  <a:cubicBezTo>
                    <a:pt x="196" y="1001"/>
                    <a:pt x="210" y="1029"/>
                    <a:pt x="252" y="1043"/>
                  </a:cubicBezTo>
                  <a:lnTo>
                    <a:pt x="280" y="1043"/>
                  </a:lnTo>
                  <a:cubicBezTo>
                    <a:pt x="294" y="1001"/>
                    <a:pt x="503" y="346"/>
                    <a:pt x="71" y="11"/>
                  </a:cubicBezTo>
                  <a:cubicBezTo>
                    <a:pt x="64" y="4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54"/>
            <p:cNvSpPr/>
            <p:nvPr/>
          </p:nvSpPr>
          <p:spPr>
            <a:xfrm>
              <a:off x="3777725" y="919500"/>
              <a:ext cx="19550" cy="39775"/>
            </a:xfrm>
            <a:custGeom>
              <a:avLst/>
              <a:gdLst/>
              <a:ahLst/>
              <a:cxnLst/>
              <a:rect l="l" t="t" r="r" b="b"/>
              <a:pathLst>
                <a:path w="782" h="1591" extrusionOk="0">
                  <a:moveTo>
                    <a:pt x="252" y="1"/>
                  </a:moveTo>
                  <a:cubicBezTo>
                    <a:pt x="238" y="1"/>
                    <a:pt x="210" y="15"/>
                    <a:pt x="210" y="28"/>
                  </a:cubicBezTo>
                  <a:cubicBezTo>
                    <a:pt x="1" y="963"/>
                    <a:pt x="712" y="1563"/>
                    <a:pt x="712" y="1563"/>
                  </a:cubicBezTo>
                  <a:cubicBezTo>
                    <a:pt x="726" y="1591"/>
                    <a:pt x="726" y="1591"/>
                    <a:pt x="740" y="1591"/>
                  </a:cubicBezTo>
                  <a:cubicBezTo>
                    <a:pt x="768" y="1591"/>
                    <a:pt x="782" y="1591"/>
                    <a:pt x="768" y="1549"/>
                  </a:cubicBezTo>
                  <a:cubicBezTo>
                    <a:pt x="782" y="1535"/>
                    <a:pt x="782" y="1521"/>
                    <a:pt x="768" y="1493"/>
                  </a:cubicBezTo>
                  <a:cubicBezTo>
                    <a:pt x="768" y="1479"/>
                    <a:pt x="98" y="921"/>
                    <a:pt x="294" y="56"/>
                  </a:cubicBezTo>
                  <a:cubicBezTo>
                    <a:pt x="294" y="28"/>
                    <a:pt x="280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54"/>
            <p:cNvSpPr/>
            <p:nvPr/>
          </p:nvSpPr>
          <p:spPr>
            <a:xfrm>
              <a:off x="3778425" y="9160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6"/>
                    <a:pt x="238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54"/>
            <p:cNvSpPr/>
            <p:nvPr/>
          </p:nvSpPr>
          <p:spPr>
            <a:xfrm>
              <a:off x="3748800" y="943900"/>
              <a:ext cx="36625" cy="28625"/>
            </a:xfrm>
            <a:custGeom>
              <a:avLst/>
              <a:gdLst/>
              <a:ahLst/>
              <a:cxnLst/>
              <a:rect l="l" t="t" r="r" b="b"/>
              <a:pathLst>
                <a:path w="1465" h="1145" extrusionOk="0">
                  <a:moveTo>
                    <a:pt x="42" y="1"/>
                  </a:moveTo>
                  <a:cubicBezTo>
                    <a:pt x="0" y="1"/>
                    <a:pt x="0" y="29"/>
                    <a:pt x="0" y="43"/>
                  </a:cubicBezTo>
                  <a:cubicBezTo>
                    <a:pt x="321" y="1131"/>
                    <a:pt x="1367" y="1145"/>
                    <a:pt x="1423" y="1145"/>
                  </a:cubicBezTo>
                  <a:cubicBezTo>
                    <a:pt x="1451" y="1145"/>
                    <a:pt x="1465" y="1131"/>
                    <a:pt x="1465" y="1117"/>
                  </a:cubicBezTo>
                  <a:cubicBezTo>
                    <a:pt x="1465" y="1089"/>
                    <a:pt x="1437" y="1075"/>
                    <a:pt x="1423" y="1075"/>
                  </a:cubicBezTo>
                  <a:cubicBezTo>
                    <a:pt x="1423" y="1075"/>
                    <a:pt x="405" y="1075"/>
                    <a:pt x="98" y="29"/>
                  </a:cubicBezTo>
                  <a:cubicBezTo>
                    <a:pt x="98" y="1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54"/>
            <p:cNvSpPr/>
            <p:nvPr/>
          </p:nvSpPr>
          <p:spPr>
            <a:xfrm>
              <a:off x="3744600" y="9390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54"/>
            <p:cNvSpPr/>
            <p:nvPr/>
          </p:nvSpPr>
          <p:spPr>
            <a:xfrm>
              <a:off x="3766225" y="9386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54"/>
            <p:cNvSpPr/>
            <p:nvPr/>
          </p:nvSpPr>
          <p:spPr>
            <a:xfrm>
              <a:off x="3769700" y="943325"/>
              <a:ext cx="18875" cy="21525"/>
            </a:xfrm>
            <a:custGeom>
              <a:avLst/>
              <a:gdLst/>
              <a:ahLst/>
              <a:cxnLst/>
              <a:rect l="l" t="t" r="r" b="b"/>
              <a:pathLst>
                <a:path w="755" h="861" extrusionOk="0">
                  <a:moveTo>
                    <a:pt x="73" y="1"/>
                  </a:moveTo>
                  <a:cubicBezTo>
                    <a:pt x="51" y="1"/>
                    <a:pt x="43" y="27"/>
                    <a:pt x="43" y="38"/>
                  </a:cubicBezTo>
                  <a:cubicBezTo>
                    <a:pt x="1" y="582"/>
                    <a:pt x="670" y="847"/>
                    <a:pt x="698" y="861"/>
                  </a:cubicBezTo>
                  <a:cubicBezTo>
                    <a:pt x="712" y="861"/>
                    <a:pt x="740" y="861"/>
                    <a:pt x="740" y="847"/>
                  </a:cubicBezTo>
                  <a:cubicBezTo>
                    <a:pt x="754" y="819"/>
                    <a:pt x="740" y="805"/>
                    <a:pt x="726" y="791"/>
                  </a:cubicBezTo>
                  <a:cubicBezTo>
                    <a:pt x="726" y="791"/>
                    <a:pt x="99" y="540"/>
                    <a:pt x="126" y="52"/>
                  </a:cubicBezTo>
                  <a:cubicBezTo>
                    <a:pt x="126" y="24"/>
                    <a:pt x="113" y="10"/>
                    <a:pt x="99" y="10"/>
                  </a:cubicBezTo>
                  <a:cubicBezTo>
                    <a:pt x="89" y="3"/>
                    <a:pt x="80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54"/>
            <p:cNvSpPr/>
            <p:nvPr/>
          </p:nvSpPr>
          <p:spPr>
            <a:xfrm>
              <a:off x="3741475" y="977475"/>
              <a:ext cx="41500" cy="9700"/>
            </a:xfrm>
            <a:custGeom>
              <a:avLst/>
              <a:gdLst/>
              <a:ahLst/>
              <a:cxnLst/>
              <a:rect l="l" t="t" r="r" b="b"/>
              <a:pathLst>
                <a:path w="1660" h="388" extrusionOk="0">
                  <a:moveTo>
                    <a:pt x="47" y="1"/>
                  </a:moveTo>
                  <a:cubicBezTo>
                    <a:pt x="38" y="1"/>
                    <a:pt x="28" y="4"/>
                    <a:pt x="14" y="11"/>
                  </a:cubicBezTo>
                  <a:cubicBezTo>
                    <a:pt x="0" y="39"/>
                    <a:pt x="0" y="53"/>
                    <a:pt x="14" y="67"/>
                  </a:cubicBezTo>
                  <a:cubicBezTo>
                    <a:pt x="349" y="318"/>
                    <a:pt x="684" y="388"/>
                    <a:pt x="963" y="388"/>
                  </a:cubicBezTo>
                  <a:cubicBezTo>
                    <a:pt x="1339" y="388"/>
                    <a:pt x="1618" y="262"/>
                    <a:pt x="1618" y="262"/>
                  </a:cubicBezTo>
                  <a:cubicBezTo>
                    <a:pt x="1646" y="262"/>
                    <a:pt x="1660" y="220"/>
                    <a:pt x="1646" y="206"/>
                  </a:cubicBezTo>
                  <a:cubicBezTo>
                    <a:pt x="1646" y="196"/>
                    <a:pt x="1625" y="187"/>
                    <a:pt x="1608" y="187"/>
                  </a:cubicBezTo>
                  <a:cubicBezTo>
                    <a:pt x="1601" y="187"/>
                    <a:pt x="1594" y="188"/>
                    <a:pt x="1590" y="192"/>
                  </a:cubicBezTo>
                  <a:cubicBezTo>
                    <a:pt x="1582" y="192"/>
                    <a:pt x="1319" y="311"/>
                    <a:pt x="963" y="311"/>
                  </a:cubicBezTo>
                  <a:cubicBezTo>
                    <a:pt x="695" y="311"/>
                    <a:pt x="375" y="244"/>
                    <a:pt x="70" y="11"/>
                  </a:cubicBezTo>
                  <a:cubicBezTo>
                    <a:pt x="63" y="4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54"/>
            <p:cNvSpPr/>
            <p:nvPr/>
          </p:nvSpPr>
          <p:spPr>
            <a:xfrm>
              <a:off x="3737975" y="972850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54"/>
            <p:cNvSpPr/>
            <p:nvPr/>
          </p:nvSpPr>
          <p:spPr>
            <a:xfrm>
              <a:off x="3748800" y="998525"/>
              <a:ext cx="41500" cy="22475"/>
            </a:xfrm>
            <a:custGeom>
              <a:avLst/>
              <a:gdLst/>
              <a:ahLst/>
              <a:cxnLst/>
              <a:rect l="l" t="t" r="r" b="b"/>
              <a:pathLst>
                <a:path w="1660" h="899" extrusionOk="0">
                  <a:moveTo>
                    <a:pt x="1607" y="0"/>
                  </a:moveTo>
                  <a:cubicBezTo>
                    <a:pt x="1597" y="0"/>
                    <a:pt x="1586" y="13"/>
                    <a:pt x="1576" y="34"/>
                  </a:cubicBezTo>
                  <a:cubicBezTo>
                    <a:pt x="1550" y="47"/>
                    <a:pt x="1205" y="818"/>
                    <a:pt x="298" y="818"/>
                  </a:cubicBezTo>
                  <a:cubicBezTo>
                    <a:pt x="221" y="818"/>
                    <a:pt x="141" y="813"/>
                    <a:pt x="56" y="801"/>
                  </a:cubicBezTo>
                  <a:cubicBezTo>
                    <a:pt x="28" y="801"/>
                    <a:pt x="0" y="815"/>
                    <a:pt x="0" y="829"/>
                  </a:cubicBezTo>
                  <a:cubicBezTo>
                    <a:pt x="0" y="871"/>
                    <a:pt x="28" y="885"/>
                    <a:pt x="42" y="885"/>
                  </a:cubicBezTo>
                  <a:cubicBezTo>
                    <a:pt x="126" y="899"/>
                    <a:pt x="209" y="899"/>
                    <a:pt x="307" y="899"/>
                  </a:cubicBezTo>
                  <a:cubicBezTo>
                    <a:pt x="1241" y="899"/>
                    <a:pt x="1632" y="62"/>
                    <a:pt x="1646" y="62"/>
                  </a:cubicBezTo>
                  <a:cubicBezTo>
                    <a:pt x="1660" y="48"/>
                    <a:pt x="1646" y="34"/>
                    <a:pt x="1618" y="6"/>
                  </a:cubicBezTo>
                  <a:cubicBezTo>
                    <a:pt x="1614" y="2"/>
                    <a:pt x="1611" y="0"/>
                    <a:pt x="16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54"/>
            <p:cNvSpPr/>
            <p:nvPr/>
          </p:nvSpPr>
          <p:spPr>
            <a:xfrm>
              <a:off x="3743900" y="10136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54"/>
            <p:cNvSpPr/>
            <p:nvPr/>
          </p:nvSpPr>
          <p:spPr>
            <a:xfrm>
              <a:off x="3753325" y="9934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54"/>
            <p:cNvSpPr/>
            <p:nvPr/>
          </p:nvSpPr>
          <p:spPr>
            <a:xfrm>
              <a:off x="3757150" y="992825"/>
              <a:ext cx="26875" cy="9350"/>
            </a:xfrm>
            <a:custGeom>
              <a:avLst/>
              <a:gdLst/>
              <a:ahLst/>
              <a:cxnLst/>
              <a:rect l="l" t="t" r="r" b="b"/>
              <a:pathLst>
                <a:path w="1075" h="374" extrusionOk="0">
                  <a:moveTo>
                    <a:pt x="1026" y="0"/>
                  </a:moveTo>
                  <a:cubicBezTo>
                    <a:pt x="1012" y="0"/>
                    <a:pt x="998" y="4"/>
                    <a:pt x="991" y="11"/>
                  </a:cubicBezTo>
                  <a:cubicBezTo>
                    <a:pt x="980" y="11"/>
                    <a:pt x="678" y="302"/>
                    <a:pt x="337" y="302"/>
                  </a:cubicBezTo>
                  <a:cubicBezTo>
                    <a:pt x="249" y="302"/>
                    <a:pt x="159" y="282"/>
                    <a:pt x="71" y="234"/>
                  </a:cubicBezTo>
                  <a:cubicBezTo>
                    <a:pt x="67" y="230"/>
                    <a:pt x="63" y="228"/>
                    <a:pt x="59" y="228"/>
                  </a:cubicBezTo>
                  <a:cubicBezTo>
                    <a:pt x="48" y="228"/>
                    <a:pt x="35" y="241"/>
                    <a:pt x="15" y="262"/>
                  </a:cubicBezTo>
                  <a:cubicBezTo>
                    <a:pt x="1" y="276"/>
                    <a:pt x="15" y="290"/>
                    <a:pt x="43" y="304"/>
                  </a:cubicBezTo>
                  <a:cubicBezTo>
                    <a:pt x="140" y="359"/>
                    <a:pt x="238" y="373"/>
                    <a:pt x="350" y="373"/>
                  </a:cubicBezTo>
                  <a:cubicBezTo>
                    <a:pt x="731" y="373"/>
                    <a:pt x="1033" y="80"/>
                    <a:pt x="1060" y="80"/>
                  </a:cubicBezTo>
                  <a:cubicBezTo>
                    <a:pt x="1060" y="80"/>
                    <a:pt x="1061" y="80"/>
                    <a:pt x="1061" y="80"/>
                  </a:cubicBezTo>
                  <a:cubicBezTo>
                    <a:pt x="1075" y="67"/>
                    <a:pt x="1075" y="25"/>
                    <a:pt x="1061" y="11"/>
                  </a:cubicBezTo>
                  <a:cubicBezTo>
                    <a:pt x="1054" y="4"/>
                    <a:pt x="1040" y="0"/>
                    <a:pt x="1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54"/>
            <p:cNvSpPr/>
            <p:nvPr/>
          </p:nvSpPr>
          <p:spPr>
            <a:xfrm>
              <a:off x="3776000" y="1006325"/>
              <a:ext cx="22675" cy="35250"/>
            </a:xfrm>
            <a:custGeom>
              <a:avLst/>
              <a:gdLst/>
              <a:ahLst/>
              <a:cxnLst/>
              <a:rect l="l" t="t" r="r" b="b"/>
              <a:pathLst>
                <a:path w="907" h="1410" extrusionOk="0">
                  <a:moveTo>
                    <a:pt x="865" y="1"/>
                  </a:moveTo>
                  <a:cubicBezTo>
                    <a:pt x="851" y="1"/>
                    <a:pt x="837" y="15"/>
                    <a:pt x="837" y="29"/>
                  </a:cubicBezTo>
                  <a:cubicBezTo>
                    <a:pt x="837" y="29"/>
                    <a:pt x="809" y="894"/>
                    <a:pt x="28" y="1326"/>
                  </a:cubicBezTo>
                  <a:cubicBezTo>
                    <a:pt x="14" y="1326"/>
                    <a:pt x="0" y="1354"/>
                    <a:pt x="14" y="1368"/>
                  </a:cubicBezTo>
                  <a:cubicBezTo>
                    <a:pt x="14" y="1396"/>
                    <a:pt x="28" y="1396"/>
                    <a:pt x="56" y="1396"/>
                  </a:cubicBezTo>
                  <a:cubicBezTo>
                    <a:pt x="56" y="1396"/>
                    <a:pt x="70" y="1396"/>
                    <a:pt x="70" y="1410"/>
                  </a:cubicBezTo>
                  <a:cubicBezTo>
                    <a:pt x="893" y="949"/>
                    <a:pt x="907" y="43"/>
                    <a:pt x="907" y="29"/>
                  </a:cubicBezTo>
                  <a:cubicBezTo>
                    <a:pt x="907" y="15"/>
                    <a:pt x="893" y="1"/>
                    <a:pt x="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54"/>
            <p:cNvSpPr/>
            <p:nvPr/>
          </p:nvSpPr>
          <p:spPr>
            <a:xfrm>
              <a:off x="3772500" y="103387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54"/>
            <p:cNvSpPr/>
            <p:nvPr/>
          </p:nvSpPr>
          <p:spPr>
            <a:xfrm>
              <a:off x="3797250" y="10283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54"/>
            <p:cNvSpPr/>
            <p:nvPr/>
          </p:nvSpPr>
          <p:spPr>
            <a:xfrm>
              <a:off x="3801450" y="1009125"/>
              <a:ext cx="13275" cy="26525"/>
            </a:xfrm>
            <a:custGeom>
              <a:avLst/>
              <a:gdLst/>
              <a:ahLst/>
              <a:cxnLst/>
              <a:rect l="l" t="t" r="r" b="b"/>
              <a:pathLst>
                <a:path w="531" h="1061" extrusionOk="0">
                  <a:moveTo>
                    <a:pt x="251" y="0"/>
                  </a:moveTo>
                  <a:cubicBezTo>
                    <a:pt x="209" y="0"/>
                    <a:pt x="209" y="42"/>
                    <a:pt x="209" y="56"/>
                  </a:cubicBezTo>
                  <a:cubicBezTo>
                    <a:pt x="209" y="56"/>
                    <a:pt x="405" y="684"/>
                    <a:pt x="28" y="977"/>
                  </a:cubicBezTo>
                  <a:cubicBezTo>
                    <a:pt x="0" y="977"/>
                    <a:pt x="0" y="1019"/>
                    <a:pt x="28" y="1033"/>
                  </a:cubicBezTo>
                  <a:cubicBezTo>
                    <a:pt x="28" y="1047"/>
                    <a:pt x="42" y="1047"/>
                    <a:pt x="56" y="1047"/>
                  </a:cubicBezTo>
                  <a:cubicBezTo>
                    <a:pt x="84" y="1047"/>
                    <a:pt x="84" y="1047"/>
                    <a:pt x="98" y="1060"/>
                  </a:cubicBezTo>
                  <a:cubicBezTo>
                    <a:pt x="530" y="740"/>
                    <a:pt x="321" y="70"/>
                    <a:pt x="307" y="42"/>
                  </a:cubicBezTo>
                  <a:cubicBezTo>
                    <a:pt x="307" y="0"/>
                    <a:pt x="26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54"/>
            <p:cNvSpPr/>
            <p:nvPr/>
          </p:nvSpPr>
          <p:spPr>
            <a:xfrm>
              <a:off x="4178400" y="792925"/>
              <a:ext cx="403150" cy="385000"/>
            </a:xfrm>
            <a:custGeom>
              <a:avLst/>
              <a:gdLst/>
              <a:ahLst/>
              <a:cxnLst/>
              <a:rect l="l" t="t" r="r" b="b"/>
              <a:pathLst>
                <a:path w="16126" h="15400" extrusionOk="0">
                  <a:moveTo>
                    <a:pt x="16111" y="6584"/>
                  </a:moveTo>
                  <a:cubicBezTo>
                    <a:pt x="16083" y="6542"/>
                    <a:pt x="16070" y="6528"/>
                    <a:pt x="16056" y="6514"/>
                  </a:cubicBezTo>
                  <a:lnTo>
                    <a:pt x="15177" y="5984"/>
                  </a:lnTo>
                  <a:cubicBezTo>
                    <a:pt x="15037" y="5901"/>
                    <a:pt x="14995" y="5719"/>
                    <a:pt x="15065" y="5580"/>
                  </a:cubicBezTo>
                  <a:lnTo>
                    <a:pt x="15456" y="4743"/>
                  </a:lnTo>
                  <a:cubicBezTo>
                    <a:pt x="15484" y="4687"/>
                    <a:pt x="15484" y="4659"/>
                    <a:pt x="15484" y="4603"/>
                  </a:cubicBezTo>
                  <a:cubicBezTo>
                    <a:pt x="15456" y="4575"/>
                    <a:pt x="15442" y="4534"/>
                    <a:pt x="15428" y="4520"/>
                  </a:cubicBezTo>
                  <a:cubicBezTo>
                    <a:pt x="14605" y="3836"/>
                    <a:pt x="13210" y="3627"/>
                    <a:pt x="11815" y="4087"/>
                  </a:cubicBezTo>
                  <a:cubicBezTo>
                    <a:pt x="11313" y="4241"/>
                    <a:pt x="10853" y="4478"/>
                    <a:pt x="10462" y="4757"/>
                  </a:cubicBezTo>
                  <a:cubicBezTo>
                    <a:pt x="10602" y="4324"/>
                    <a:pt x="10671" y="3836"/>
                    <a:pt x="10671" y="3334"/>
                  </a:cubicBezTo>
                  <a:cubicBezTo>
                    <a:pt x="10671" y="1869"/>
                    <a:pt x="10058" y="600"/>
                    <a:pt x="9151" y="14"/>
                  </a:cubicBezTo>
                  <a:cubicBezTo>
                    <a:pt x="9137" y="0"/>
                    <a:pt x="9109" y="0"/>
                    <a:pt x="9081" y="0"/>
                  </a:cubicBezTo>
                  <a:cubicBezTo>
                    <a:pt x="9039" y="0"/>
                    <a:pt x="9025" y="14"/>
                    <a:pt x="8998" y="42"/>
                  </a:cubicBezTo>
                  <a:lnTo>
                    <a:pt x="8230" y="698"/>
                  </a:lnTo>
                  <a:cubicBezTo>
                    <a:pt x="8105" y="809"/>
                    <a:pt x="7924" y="809"/>
                    <a:pt x="7812" y="698"/>
                  </a:cubicBezTo>
                  <a:lnTo>
                    <a:pt x="7128" y="56"/>
                  </a:lnTo>
                  <a:cubicBezTo>
                    <a:pt x="7087" y="14"/>
                    <a:pt x="7045" y="0"/>
                    <a:pt x="6989" y="0"/>
                  </a:cubicBezTo>
                  <a:cubicBezTo>
                    <a:pt x="6947" y="0"/>
                    <a:pt x="6919" y="14"/>
                    <a:pt x="6877" y="42"/>
                  </a:cubicBezTo>
                  <a:cubicBezTo>
                    <a:pt x="5971" y="614"/>
                    <a:pt x="5343" y="1869"/>
                    <a:pt x="5343" y="3334"/>
                  </a:cubicBezTo>
                  <a:cubicBezTo>
                    <a:pt x="5343" y="3878"/>
                    <a:pt x="5441" y="4380"/>
                    <a:pt x="5594" y="4826"/>
                  </a:cubicBezTo>
                  <a:cubicBezTo>
                    <a:pt x="5204" y="4575"/>
                    <a:pt x="4771" y="4338"/>
                    <a:pt x="4297" y="4185"/>
                  </a:cubicBezTo>
                  <a:cubicBezTo>
                    <a:pt x="2902" y="3738"/>
                    <a:pt x="1507" y="3920"/>
                    <a:pt x="698" y="4603"/>
                  </a:cubicBezTo>
                  <a:cubicBezTo>
                    <a:pt x="670" y="4617"/>
                    <a:pt x="656" y="4645"/>
                    <a:pt x="656" y="4659"/>
                  </a:cubicBezTo>
                  <a:cubicBezTo>
                    <a:pt x="642" y="4687"/>
                    <a:pt x="656" y="4715"/>
                    <a:pt x="656" y="4743"/>
                  </a:cubicBezTo>
                  <a:lnTo>
                    <a:pt x="1061" y="5677"/>
                  </a:lnTo>
                  <a:cubicBezTo>
                    <a:pt x="1131" y="5831"/>
                    <a:pt x="1061" y="5984"/>
                    <a:pt x="921" y="6068"/>
                  </a:cubicBezTo>
                  <a:lnTo>
                    <a:pt x="98" y="6514"/>
                  </a:lnTo>
                  <a:cubicBezTo>
                    <a:pt x="70" y="6528"/>
                    <a:pt x="29" y="6584"/>
                    <a:pt x="15" y="6612"/>
                  </a:cubicBezTo>
                  <a:cubicBezTo>
                    <a:pt x="1" y="6654"/>
                    <a:pt x="1" y="6682"/>
                    <a:pt x="15" y="6723"/>
                  </a:cubicBezTo>
                  <a:cubicBezTo>
                    <a:pt x="280" y="7742"/>
                    <a:pt x="1284" y="8746"/>
                    <a:pt x="2679" y="9192"/>
                  </a:cubicBezTo>
                  <a:cubicBezTo>
                    <a:pt x="3181" y="9346"/>
                    <a:pt x="3683" y="9443"/>
                    <a:pt x="4185" y="9443"/>
                  </a:cubicBezTo>
                  <a:cubicBezTo>
                    <a:pt x="3809" y="9722"/>
                    <a:pt x="3460" y="10071"/>
                    <a:pt x="3167" y="10462"/>
                  </a:cubicBezTo>
                  <a:cubicBezTo>
                    <a:pt x="2302" y="11647"/>
                    <a:pt x="2051" y="13028"/>
                    <a:pt x="2456" y="14019"/>
                  </a:cubicBezTo>
                  <a:cubicBezTo>
                    <a:pt x="2470" y="14046"/>
                    <a:pt x="2470" y="14060"/>
                    <a:pt x="2484" y="14074"/>
                  </a:cubicBezTo>
                  <a:cubicBezTo>
                    <a:pt x="2511" y="14088"/>
                    <a:pt x="2539" y="14088"/>
                    <a:pt x="2581" y="14088"/>
                  </a:cubicBezTo>
                  <a:lnTo>
                    <a:pt x="3586" y="14005"/>
                  </a:lnTo>
                  <a:cubicBezTo>
                    <a:pt x="3739" y="13991"/>
                    <a:pt x="3906" y="14088"/>
                    <a:pt x="3920" y="14270"/>
                  </a:cubicBezTo>
                  <a:lnTo>
                    <a:pt x="4088" y="15176"/>
                  </a:lnTo>
                  <a:cubicBezTo>
                    <a:pt x="4116" y="15232"/>
                    <a:pt x="4130" y="15260"/>
                    <a:pt x="4157" y="15302"/>
                  </a:cubicBezTo>
                  <a:lnTo>
                    <a:pt x="4157" y="15302"/>
                  </a:lnTo>
                  <a:cubicBezTo>
                    <a:pt x="4199" y="15316"/>
                    <a:pt x="4227" y="15330"/>
                    <a:pt x="4269" y="15330"/>
                  </a:cubicBezTo>
                  <a:cubicBezTo>
                    <a:pt x="5329" y="15400"/>
                    <a:pt x="6584" y="14744"/>
                    <a:pt x="7435" y="13572"/>
                  </a:cubicBezTo>
                  <a:cubicBezTo>
                    <a:pt x="7756" y="13140"/>
                    <a:pt x="7979" y="12680"/>
                    <a:pt x="8133" y="12205"/>
                  </a:cubicBezTo>
                  <a:cubicBezTo>
                    <a:pt x="8272" y="12652"/>
                    <a:pt x="8509" y="13084"/>
                    <a:pt x="8802" y="13503"/>
                  </a:cubicBezTo>
                  <a:cubicBezTo>
                    <a:pt x="9667" y="14688"/>
                    <a:pt x="10895" y="15344"/>
                    <a:pt x="11969" y="15274"/>
                  </a:cubicBezTo>
                  <a:cubicBezTo>
                    <a:pt x="11997" y="15274"/>
                    <a:pt x="12024" y="15260"/>
                    <a:pt x="12038" y="15260"/>
                  </a:cubicBezTo>
                  <a:cubicBezTo>
                    <a:pt x="12066" y="15246"/>
                    <a:pt x="12080" y="15204"/>
                    <a:pt x="12094" y="15190"/>
                  </a:cubicBezTo>
                  <a:lnTo>
                    <a:pt x="12317" y="14200"/>
                  </a:lnTo>
                  <a:cubicBezTo>
                    <a:pt x="12359" y="14046"/>
                    <a:pt x="12513" y="13935"/>
                    <a:pt x="12666" y="13949"/>
                  </a:cubicBezTo>
                  <a:lnTo>
                    <a:pt x="13587" y="14074"/>
                  </a:lnTo>
                  <a:cubicBezTo>
                    <a:pt x="13642" y="14074"/>
                    <a:pt x="13698" y="14074"/>
                    <a:pt x="13726" y="14046"/>
                  </a:cubicBezTo>
                  <a:cubicBezTo>
                    <a:pt x="13768" y="14019"/>
                    <a:pt x="13782" y="13991"/>
                    <a:pt x="13796" y="13949"/>
                  </a:cubicBezTo>
                  <a:cubicBezTo>
                    <a:pt x="14186" y="12959"/>
                    <a:pt x="13963" y="11564"/>
                    <a:pt x="13098" y="10392"/>
                  </a:cubicBezTo>
                  <a:cubicBezTo>
                    <a:pt x="12792" y="9960"/>
                    <a:pt x="12429" y="9597"/>
                    <a:pt x="12024" y="9318"/>
                  </a:cubicBezTo>
                  <a:cubicBezTo>
                    <a:pt x="12471" y="9318"/>
                    <a:pt x="12959" y="9234"/>
                    <a:pt x="13447" y="9067"/>
                  </a:cubicBezTo>
                  <a:cubicBezTo>
                    <a:pt x="14842" y="8620"/>
                    <a:pt x="15860" y="7658"/>
                    <a:pt x="16125" y="6612"/>
                  </a:cubicBezTo>
                  <a:cubicBezTo>
                    <a:pt x="16111" y="6626"/>
                    <a:pt x="16111" y="6612"/>
                    <a:pt x="16111" y="65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54"/>
            <p:cNvSpPr/>
            <p:nvPr/>
          </p:nvSpPr>
          <p:spPr>
            <a:xfrm>
              <a:off x="4332875" y="955775"/>
              <a:ext cx="95225" cy="90325"/>
            </a:xfrm>
            <a:custGeom>
              <a:avLst/>
              <a:gdLst/>
              <a:ahLst/>
              <a:cxnLst/>
              <a:rect l="l" t="t" r="r" b="b"/>
              <a:pathLst>
                <a:path w="3809" h="3613" extrusionOk="0">
                  <a:moveTo>
                    <a:pt x="3042" y="0"/>
                  </a:moveTo>
                  <a:cubicBezTo>
                    <a:pt x="2679" y="237"/>
                    <a:pt x="2275" y="363"/>
                    <a:pt x="1842" y="363"/>
                  </a:cubicBezTo>
                  <a:cubicBezTo>
                    <a:pt x="1438" y="363"/>
                    <a:pt x="1047" y="251"/>
                    <a:pt x="698" y="42"/>
                  </a:cubicBezTo>
                  <a:lnTo>
                    <a:pt x="698" y="42"/>
                  </a:lnTo>
                  <a:cubicBezTo>
                    <a:pt x="810" y="461"/>
                    <a:pt x="810" y="893"/>
                    <a:pt x="670" y="1297"/>
                  </a:cubicBezTo>
                  <a:cubicBezTo>
                    <a:pt x="531" y="1688"/>
                    <a:pt x="308" y="2009"/>
                    <a:pt x="1" y="2274"/>
                  </a:cubicBezTo>
                  <a:cubicBezTo>
                    <a:pt x="447" y="2316"/>
                    <a:pt x="838" y="2455"/>
                    <a:pt x="1187" y="2692"/>
                  </a:cubicBezTo>
                  <a:cubicBezTo>
                    <a:pt x="1521" y="2916"/>
                    <a:pt x="1772" y="3250"/>
                    <a:pt x="1926" y="3613"/>
                  </a:cubicBezTo>
                  <a:cubicBezTo>
                    <a:pt x="2093" y="3222"/>
                    <a:pt x="2344" y="2874"/>
                    <a:pt x="2693" y="2623"/>
                  </a:cubicBezTo>
                  <a:cubicBezTo>
                    <a:pt x="3028" y="2399"/>
                    <a:pt x="3390" y="2260"/>
                    <a:pt x="3809" y="2204"/>
                  </a:cubicBezTo>
                  <a:cubicBezTo>
                    <a:pt x="3474" y="1925"/>
                    <a:pt x="3223" y="1576"/>
                    <a:pt x="3084" y="1186"/>
                  </a:cubicBezTo>
                  <a:cubicBezTo>
                    <a:pt x="2972" y="795"/>
                    <a:pt x="2958" y="391"/>
                    <a:pt x="30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54"/>
            <p:cNvSpPr/>
            <p:nvPr/>
          </p:nvSpPr>
          <p:spPr>
            <a:xfrm>
              <a:off x="4391825" y="932050"/>
              <a:ext cx="19200" cy="39425"/>
            </a:xfrm>
            <a:custGeom>
              <a:avLst/>
              <a:gdLst/>
              <a:ahLst/>
              <a:cxnLst/>
              <a:rect l="l" t="t" r="r" b="b"/>
              <a:pathLst>
                <a:path w="768" h="1577" extrusionOk="0">
                  <a:moveTo>
                    <a:pt x="530" y="1"/>
                  </a:moveTo>
                  <a:cubicBezTo>
                    <a:pt x="502" y="1"/>
                    <a:pt x="488" y="29"/>
                    <a:pt x="488" y="57"/>
                  </a:cubicBezTo>
                  <a:cubicBezTo>
                    <a:pt x="684" y="921"/>
                    <a:pt x="14" y="1507"/>
                    <a:pt x="14" y="1507"/>
                  </a:cubicBezTo>
                  <a:cubicBezTo>
                    <a:pt x="0" y="1507"/>
                    <a:pt x="0" y="1535"/>
                    <a:pt x="14" y="1549"/>
                  </a:cubicBezTo>
                  <a:cubicBezTo>
                    <a:pt x="42" y="1577"/>
                    <a:pt x="42" y="1577"/>
                    <a:pt x="56" y="1577"/>
                  </a:cubicBezTo>
                  <a:lnTo>
                    <a:pt x="70" y="1563"/>
                  </a:lnTo>
                  <a:cubicBezTo>
                    <a:pt x="70" y="1549"/>
                    <a:pt x="767" y="963"/>
                    <a:pt x="572" y="29"/>
                  </a:cubicBezTo>
                  <a:cubicBezTo>
                    <a:pt x="572" y="15"/>
                    <a:pt x="544" y="1"/>
                    <a:pt x="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54"/>
            <p:cNvSpPr/>
            <p:nvPr/>
          </p:nvSpPr>
          <p:spPr>
            <a:xfrm>
              <a:off x="4399850" y="9282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54"/>
            <p:cNvSpPr/>
            <p:nvPr/>
          </p:nvSpPr>
          <p:spPr>
            <a:xfrm>
              <a:off x="4404025" y="955775"/>
              <a:ext cx="36650" cy="28950"/>
            </a:xfrm>
            <a:custGeom>
              <a:avLst/>
              <a:gdLst/>
              <a:ahLst/>
              <a:cxnLst/>
              <a:rect l="l" t="t" r="r" b="b"/>
              <a:pathLst>
                <a:path w="1466" h="1158" extrusionOk="0">
                  <a:moveTo>
                    <a:pt x="1437" y="0"/>
                  </a:moveTo>
                  <a:cubicBezTo>
                    <a:pt x="1409" y="0"/>
                    <a:pt x="1381" y="14"/>
                    <a:pt x="1381" y="28"/>
                  </a:cubicBezTo>
                  <a:cubicBezTo>
                    <a:pt x="1088" y="1074"/>
                    <a:pt x="84" y="1074"/>
                    <a:pt x="56" y="1074"/>
                  </a:cubicBezTo>
                  <a:cubicBezTo>
                    <a:pt x="14" y="1074"/>
                    <a:pt x="0" y="1088"/>
                    <a:pt x="0" y="1116"/>
                  </a:cubicBezTo>
                  <a:cubicBezTo>
                    <a:pt x="0" y="1144"/>
                    <a:pt x="42" y="1158"/>
                    <a:pt x="56" y="1158"/>
                  </a:cubicBezTo>
                  <a:cubicBezTo>
                    <a:pt x="112" y="1158"/>
                    <a:pt x="1130" y="1144"/>
                    <a:pt x="1465" y="42"/>
                  </a:cubicBezTo>
                  <a:cubicBezTo>
                    <a:pt x="1465" y="28"/>
                    <a:pt x="1451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54"/>
            <p:cNvSpPr/>
            <p:nvPr/>
          </p:nvSpPr>
          <p:spPr>
            <a:xfrm>
              <a:off x="4433675" y="951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54"/>
            <p:cNvSpPr/>
            <p:nvPr/>
          </p:nvSpPr>
          <p:spPr>
            <a:xfrm>
              <a:off x="4411700" y="9508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9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54"/>
            <p:cNvSpPr/>
            <p:nvPr/>
          </p:nvSpPr>
          <p:spPr>
            <a:xfrm>
              <a:off x="4400525" y="955075"/>
              <a:ext cx="18875" cy="22000"/>
            </a:xfrm>
            <a:custGeom>
              <a:avLst/>
              <a:gdLst/>
              <a:ahLst/>
              <a:cxnLst/>
              <a:rect l="l" t="t" r="r" b="b"/>
              <a:pathLst>
                <a:path w="755" h="880" extrusionOk="0">
                  <a:moveTo>
                    <a:pt x="671" y="0"/>
                  </a:moveTo>
                  <a:cubicBezTo>
                    <a:pt x="643" y="0"/>
                    <a:pt x="629" y="42"/>
                    <a:pt x="629" y="56"/>
                  </a:cubicBezTo>
                  <a:cubicBezTo>
                    <a:pt x="643" y="544"/>
                    <a:pt x="43" y="795"/>
                    <a:pt x="43" y="795"/>
                  </a:cubicBezTo>
                  <a:cubicBezTo>
                    <a:pt x="15" y="795"/>
                    <a:pt x="1" y="823"/>
                    <a:pt x="15" y="837"/>
                  </a:cubicBezTo>
                  <a:cubicBezTo>
                    <a:pt x="15" y="865"/>
                    <a:pt x="43" y="879"/>
                    <a:pt x="57" y="879"/>
                  </a:cubicBezTo>
                  <a:cubicBezTo>
                    <a:pt x="113" y="879"/>
                    <a:pt x="754" y="614"/>
                    <a:pt x="712" y="42"/>
                  </a:cubicBezTo>
                  <a:cubicBezTo>
                    <a:pt x="712" y="28"/>
                    <a:pt x="684" y="0"/>
                    <a:pt x="6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54"/>
            <p:cNvSpPr/>
            <p:nvPr/>
          </p:nvSpPr>
          <p:spPr>
            <a:xfrm>
              <a:off x="4406825" y="989675"/>
              <a:ext cx="41150" cy="9700"/>
            </a:xfrm>
            <a:custGeom>
              <a:avLst/>
              <a:gdLst/>
              <a:ahLst/>
              <a:cxnLst/>
              <a:rect l="l" t="t" r="r" b="b"/>
              <a:pathLst>
                <a:path w="1646" h="388" extrusionOk="0">
                  <a:moveTo>
                    <a:pt x="1615" y="1"/>
                  </a:moveTo>
                  <a:cubicBezTo>
                    <a:pt x="1604" y="1"/>
                    <a:pt x="1590" y="4"/>
                    <a:pt x="1576" y="11"/>
                  </a:cubicBezTo>
                  <a:cubicBezTo>
                    <a:pt x="1271" y="244"/>
                    <a:pt x="951" y="311"/>
                    <a:pt x="685" y="311"/>
                  </a:cubicBezTo>
                  <a:cubicBezTo>
                    <a:pt x="329" y="311"/>
                    <a:pt x="70" y="193"/>
                    <a:pt x="70" y="193"/>
                  </a:cubicBezTo>
                  <a:cubicBezTo>
                    <a:pt x="62" y="188"/>
                    <a:pt x="55" y="187"/>
                    <a:pt x="49" y="187"/>
                  </a:cubicBezTo>
                  <a:cubicBezTo>
                    <a:pt x="34" y="187"/>
                    <a:pt x="24" y="197"/>
                    <a:pt x="14" y="206"/>
                  </a:cubicBezTo>
                  <a:cubicBezTo>
                    <a:pt x="0" y="220"/>
                    <a:pt x="14" y="248"/>
                    <a:pt x="28" y="262"/>
                  </a:cubicBezTo>
                  <a:cubicBezTo>
                    <a:pt x="28" y="262"/>
                    <a:pt x="307" y="388"/>
                    <a:pt x="697" y="388"/>
                  </a:cubicBezTo>
                  <a:cubicBezTo>
                    <a:pt x="976" y="388"/>
                    <a:pt x="1297" y="318"/>
                    <a:pt x="1632" y="67"/>
                  </a:cubicBezTo>
                  <a:cubicBezTo>
                    <a:pt x="1646" y="67"/>
                    <a:pt x="1646" y="39"/>
                    <a:pt x="1632" y="11"/>
                  </a:cubicBezTo>
                  <a:cubicBezTo>
                    <a:pt x="1632" y="4"/>
                    <a:pt x="1625" y="1"/>
                    <a:pt x="16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54"/>
            <p:cNvSpPr/>
            <p:nvPr/>
          </p:nvSpPr>
          <p:spPr>
            <a:xfrm>
              <a:off x="4440300" y="9850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3"/>
                    <a:pt x="0" y="238"/>
                  </a:cubicBezTo>
                  <a:cubicBezTo>
                    <a:pt x="0" y="364"/>
                    <a:pt x="98" y="461"/>
                    <a:pt x="223" y="461"/>
                  </a:cubicBezTo>
                  <a:cubicBezTo>
                    <a:pt x="349" y="461"/>
                    <a:pt x="446" y="364"/>
                    <a:pt x="446" y="238"/>
                  </a:cubicBezTo>
                  <a:cubicBezTo>
                    <a:pt x="446" y="113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54"/>
            <p:cNvSpPr/>
            <p:nvPr/>
          </p:nvSpPr>
          <p:spPr>
            <a:xfrm>
              <a:off x="4399150" y="1010725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57" y="0"/>
                  </a:moveTo>
                  <a:cubicBezTo>
                    <a:pt x="51" y="0"/>
                    <a:pt x="46" y="2"/>
                    <a:pt x="42" y="6"/>
                  </a:cubicBezTo>
                  <a:cubicBezTo>
                    <a:pt x="28" y="6"/>
                    <a:pt x="0" y="48"/>
                    <a:pt x="28" y="62"/>
                  </a:cubicBezTo>
                  <a:cubicBezTo>
                    <a:pt x="42" y="62"/>
                    <a:pt x="405" y="899"/>
                    <a:pt x="1367" y="899"/>
                  </a:cubicBezTo>
                  <a:cubicBezTo>
                    <a:pt x="1451" y="899"/>
                    <a:pt x="1535" y="885"/>
                    <a:pt x="1618" y="885"/>
                  </a:cubicBezTo>
                  <a:cubicBezTo>
                    <a:pt x="1646" y="885"/>
                    <a:pt x="1660" y="843"/>
                    <a:pt x="1660" y="829"/>
                  </a:cubicBezTo>
                  <a:cubicBezTo>
                    <a:pt x="1660" y="815"/>
                    <a:pt x="1632" y="801"/>
                    <a:pt x="1604" y="801"/>
                  </a:cubicBezTo>
                  <a:cubicBezTo>
                    <a:pt x="1519" y="813"/>
                    <a:pt x="1439" y="819"/>
                    <a:pt x="1362" y="819"/>
                  </a:cubicBezTo>
                  <a:cubicBezTo>
                    <a:pt x="467" y="819"/>
                    <a:pt x="110" y="59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54"/>
            <p:cNvSpPr/>
            <p:nvPr/>
          </p:nvSpPr>
          <p:spPr>
            <a:xfrm>
              <a:off x="4434025" y="10258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0" y="350"/>
                    <a:pt x="460" y="224"/>
                  </a:cubicBezTo>
                  <a:cubicBezTo>
                    <a:pt x="460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54"/>
            <p:cNvSpPr/>
            <p:nvPr/>
          </p:nvSpPr>
          <p:spPr>
            <a:xfrm>
              <a:off x="4424950" y="1005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112"/>
                    <a:pt x="0" y="224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54"/>
            <p:cNvSpPr/>
            <p:nvPr/>
          </p:nvSpPr>
          <p:spPr>
            <a:xfrm>
              <a:off x="4405425" y="1004675"/>
              <a:ext cx="26875" cy="9700"/>
            </a:xfrm>
            <a:custGeom>
              <a:avLst/>
              <a:gdLst/>
              <a:ahLst/>
              <a:cxnLst/>
              <a:rect l="l" t="t" r="r" b="b"/>
              <a:pathLst>
                <a:path w="1075" h="388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28" y="95"/>
                    <a:pt x="363" y="388"/>
                    <a:pt x="726" y="388"/>
                  </a:cubicBezTo>
                  <a:cubicBezTo>
                    <a:pt x="823" y="388"/>
                    <a:pt x="921" y="360"/>
                    <a:pt x="1046" y="304"/>
                  </a:cubicBezTo>
                  <a:cubicBezTo>
                    <a:pt x="1060" y="304"/>
                    <a:pt x="1074" y="262"/>
                    <a:pt x="1060" y="248"/>
                  </a:cubicBezTo>
                  <a:cubicBezTo>
                    <a:pt x="1060" y="238"/>
                    <a:pt x="1046" y="228"/>
                    <a:pt x="1028" y="228"/>
                  </a:cubicBezTo>
                  <a:cubicBezTo>
                    <a:pt x="1021" y="228"/>
                    <a:pt x="1013" y="230"/>
                    <a:pt x="1005" y="234"/>
                  </a:cubicBezTo>
                  <a:cubicBezTo>
                    <a:pt x="918" y="279"/>
                    <a:pt x="829" y="297"/>
                    <a:pt x="743" y="297"/>
                  </a:cubicBezTo>
                  <a:cubicBezTo>
                    <a:pt x="396" y="297"/>
                    <a:pt x="84" y="11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54"/>
            <p:cNvSpPr/>
            <p:nvPr/>
          </p:nvSpPr>
          <p:spPr>
            <a:xfrm>
              <a:off x="4391125" y="1017850"/>
              <a:ext cx="22700" cy="35575"/>
            </a:xfrm>
            <a:custGeom>
              <a:avLst/>
              <a:gdLst/>
              <a:ahLst/>
              <a:cxnLst/>
              <a:rect l="l" t="t" r="r" b="b"/>
              <a:pathLst>
                <a:path w="908" h="1423" extrusionOk="0">
                  <a:moveTo>
                    <a:pt x="28" y="0"/>
                  </a:moveTo>
                  <a:cubicBezTo>
                    <a:pt x="14" y="0"/>
                    <a:pt x="0" y="28"/>
                    <a:pt x="0" y="42"/>
                  </a:cubicBezTo>
                  <a:cubicBezTo>
                    <a:pt x="0" y="56"/>
                    <a:pt x="0" y="977"/>
                    <a:pt x="837" y="1423"/>
                  </a:cubicBezTo>
                  <a:lnTo>
                    <a:pt x="851" y="1423"/>
                  </a:lnTo>
                  <a:cubicBezTo>
                    <a:pt x="865" y="1423"/>
                    <a:pt x="879" y="1423"/>
                    <a:pt x="879" y="1381"/>
                  </a:cubicBezTo>
                  <a:cubicBezTo>
                    <a:pt x="907" y="1367"/>
                    <a:pt x="879" y="1353"/>
                    <a:pt x="865" y="1325"/>
                  </a:cubicBezTo>
                  <a:cubicBezTo>
                    <a:pt x="84" y="907"/>
                    <a:pt x="70" y="56"/>
                    <a:pt x="70" y="42"/>
                  </a:cubicBezTo>
                  <a:cubicBezTo>
                    <a:pt x="70" y="28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54"/>
            <p:cNvSpPr/>
            <p:nvPr/>
          </p:nvSpPr>
          <p:spPr>
            <a:xfrm>
              <a:off x="4405775" y="104607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3" y="1"/>
                  </a:moveTo>
                  <a:cubicBezTo>
                    <a:pt x="98" y="1"/>
                    <a:pt x="0" y="113"/>
                    <a:pt x="0" y="238"/>
                  </a:cubicBezTo>
                  <a:cubicBezTo>
                    <a:pt x="0" y="364"/>
                    <a:pt x="98" y="461"/>
                    <a:pt x="223" y="461"/>
                  </a:cubicBezTo>
                  <a:cubicBezTo>
                    <a:pt x="349" y="461"/>
                    <a:pt x="461" y="364"/>
                    <a:pt x="461" y="238"/>
                  </a:cubicBezTo>
                  <a:cubicBezTo>
                    <a:pt x="461" y="113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54"/>
            <p:cNvSpPr/>
            <p:nvPr/>
          </p:nvSpPr>
          <p:spPr>
            <a:xfrm>
              <a:off x="4370550" y="9372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54"/>
            <p:cNvSpPr/>
            <p:nvPr/>
          </p:nvSpPr>
          <p:spPr>
            <a:xfrm>
              <a:off x="4375075" y="942250"/>
              <a:ext cx="12925" cy="26100"/>
            </a:xfrm>
            <a:custGeom>
              <a:avLst/>
              <a:gdLst/>
              <a:ahLst/>
              <a:cxnLst/>
              <a:rect l="l" t="t" r="r" b="b"/>
              <a:pathLst>
                <a:path w="517" h="1044" extrusionOk="0">
                  <a:moveTo>
                    <a:pt x="50" y="1"/>
                  </a:moveTo>
                  <a:cubicBezTo>
                    <a:pt x="43" y="1"/>
                    <a:pt x="36" y="4"/>
                    <a:pt x="29" y="11"/>
                  </a:cubicBezTo>
                  <a:cubicBezTo>
                    <a:pt x="1" y="25"/>
                    <a:pt x="1" y="39"/>
                    <a:pt x="29" y="67"/>
                  </a:cubicBezTo>
                  <a:cubicBezTo>
                    <a:pt x="433" y="360"/>
                    <a:pt x="224" y="988"/>
                    <a:pt x="224" y="988"/>
                  </a:cubicBezTo>
                  <a:cubicBezTo>
                    <a:pt x="196" y="1002"/>
                    <a:pt x="224" y="1029"/>
                    <a:pt x="252" y="1043"/>
                  </a:cubicBezTo>
                  <a:lnTo>
                    <a:pt x="294" y="1043"/>
                  </a:lnTo>
                  <a:cubicBezTo>
                    <a:pt x="308" y="1002"/>
                    <a:pt x="517" y="346"/>
                    <a:pt x="70" y="11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54"/>
            <p:cNvSpPr/>
            <p:nvPr/>
          </p:nvSpPr>
          <p:spPr>
            <a:xfrm>
              <a:off x="4348225" y="931700"/>
              <a:ext cx="19550" cy="39775"/>
            </a:xfrm>
            <a:custGeom>
              <a:avLst/>
              <a:gdLst/>
              <a:ahLst/>
              <a:cxnLst/>
              <a:rect l="l" t="t" r="r" b="b"/>
              <a:pathLst>
                <a:path w="782" h="1591" extrusionOk="0">
                  <a:moveTo>
                    <a:pt x="266" y="1"/>
                  </a:moveTo>
                  <a:cubicBezTo>
                    <a:pt x="252" y="1"/>
                    <a:pt x="210" y="15"/>
                    <a:pt x="210" y="29"/>
                  </a:cubicBezTo>
                  <a:cubicBezTo>
                    <a:pt x="1" y="963"/>
                    <a:pt x="712" y="1563"/>
                    <a:pt x="712" y="1563"/>
                  </a:cubicBezTo>
                  <a:cubicBezTo>
                    <a:pt x="740" y="1591"/>
                    <a:pt x="740" y="1591"/>
                    <a:pt x="754" y="1591"/>
                  </a:cubicBezTo>
                  <a:cubicBezTo>
                    <a:pt x="768" y="1591"/>
                    <a:pt x="768" y="1591"/>
                    <a:pt x="768" y="1549"/>
                  </a:cubicBezTo>
                  <a:cubicBezTo>
                    <a:pt x="782" y="1535"/>
                    <a:pt x="782" y="1521"/>
                    <a:pt x="768" y="1493"/>
                  </a:cubicBezTo>
                  <a:cubicBezTo>
                    <a:pt x="768" y="1479"/>
                    <a:pt x="112" y="921"/>
                    <a:pt x="294" y="57"/>
                  </a:cubicBezTo>
                  <a:cubicBezTo>
                    <a:pt x="294" y="29"/>
                    <a:pt x="280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54"/>
            <p:cNvSpPr/>
            <p:nvPr/>
          </p:nvSpPr>
          <p:spPr>
            <a:xfrm>
              <a:off x="4348575" y="9282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54"/>
            <p:cNvSpPr/>
            <p:nvPr/>
          </p:nvSpPr>
          <p:spPr>
            <a:xfrm>
              <a:off x="4319625" y="956125"/>
              <a:ext cx="36650" cy="28600"/>
            </a:xfrm>
            <a:custGeom>
              <a:avLst/>
              <a:gdLst/>
              <a:ahLst/>
              <a:cxnLst/>
              <a:rect l="l" t="t" r="r" b="b"/>
              <a:pathLst>
                <a:path w="1466" h="1144" extrusionOk="0">
                  <a:moveTo>
                    <a:pt x="29" y="0"/>
                  </a:moveTo>
                  <a:cubicBezTo>
                    <a:pt x="1" y="0"/>
                    <a:pt x="1" y="28"/>
                    <a:pt x="1" y="56"/>
                  </a:cubicBezTo>
                  <a:cubicBezTo>
                    <a:pt x="308" y="1130"/>
                    <a:pt x="1354" y="1144"/>
                    <a:pt x="1410" y="1144"/>
                  </a:cubicBezTo>
                  <a:cubicBezTo>
                    <a:pt x="1424" y="1144"/>
                    <a:pt x="1466" y="1130"/>
                    <a:pt x="1466" y="1116"/>
                  </a:cubicBezTo>
                  <a:cubicBezTo>
                    <a:pt x="1466" y="1088"/>
                    <a:pt x="1424" y="1074"/>
                    <a:pt x="1410" y="1074"/>
                  </a:cubicBezTo>
                  <a:cubicBezTo>
                    <a:pt x="1410" y="1074"/>
                    <a:pt x="391" y="1074"/>
                    <a:pt x="85" y="28"/>
                  </a:cubicBezTo>
                  <a:cubicBezTo>
                    <a:pt x="85" y="0"/>
                    <a:pt x="43" y="0"/>
                    <a:pt x="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54"/>
            <p:cNvSpPr/>
            <p:nvPr/>
          </p:nvSpPr>
          <p:spPr>
            <a:xfrm>
              <a:off x="4314750" y="951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54"/>
            <p:cNvSpPr/>
            <p:nvPr/>
          </p:nvSpPr>
          <p:spPr>
            <a:xfrm>
              <a:off x="4336725" y="9508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8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9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54"/>
            <p:cNvSpPr/>
            <p:nvPr/>
          </p:nvSpPr>
          <p:spPr>
            <a:xfrm>
              <a:off x="4340550" y="955525"/>
              <a:ext cx="18525" cy="21550"/>
            </a:xfrm>
            <a:custGeom>
              <a:avLst/>
              <a:gdLst/>
              <a:ahLst/>
              <a:cxnLst/>
              <a:rect l="l" t="t" r="r" b="b"/>
              <a:pathLst>
                <a:path w="741" h="862" extrusionOk="0">
                  <a:moveTo>
                    <a:pt x="59" y="1"/>
                  </a:moveTo>
                  <a:cubicBezTo>
                    <a:pt x="37" y="1"/>
                    <a:pt x="29" y="28"/>
                    <a:pt x="29" y="38"/>
                  </a:cubicBezTo>
                  <a:cubicBezTo>
                    <a:pt x="1" y="582"/>
                    <a:pt x="656" y="847"/>
                    <a:pt x="698" y="861"/>
                  </a:cubicBezTo>
                  <a:cubicBezTo>
                    <a:pt x="712" y="861"/>
                    <a:pt x="726" y="861"/>
                    <a:pt x="726" y="847"/>
                  </a:cubicBezTo>
                  <a:cubicBezTo>
                    <a:pt x="740" y="819"/>
                    <a:pt x="726" y="805"/>
                    <a:pt x="712" y="791"/>
                  </a:cubicBezTo>
                  <a:cubicBezTo>
                    <a:pt x="712" y="791"/>
                    <a:pt x="85" y="540"/>
                    <a:pt x="112" y="52"/>
                  </a:cubicBezTo>
                  <a:cubicBezTo>
                    <a:pt x="112" y="24"/>
                    <a:pt x="98" y="10"/>
                    <a:pt x="85" y="10"/>
                  </a:cubicBezTo>
                  <a:cubicBezTo>
                    <a:pt x="74" y="4"/>
                    <a:pt x="66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54"/>
            <p:cNvSpPr/>
            <p:nvPr/>
          </p:nvSpPr>
          <p:spPr>
            <a:xfrm>
              <a:off x="4311975" y="989675"/>
              <a:ext cx="41500" cy="9700"/>
            </a:xfrm>
            <a:custGeom>
              <a:avLst/>
              <a:gdLst/>
              <a:ahLst/>
              <a:cxnLst/>
              <a:rect l="l" t="t" r="r" b="b"/>
              <a:pathLst>
                <a:path w="1660" h="388" extrusionOk="0">
                  <a:moveTo>
                    <a:pt x="49" y="1"/>
                  </a:moveTo>
                  <a:cubicBezTo>
                    <a:pt x="42" y="1"/>
                    <a:pt x="35" y="4"/>
                    <a:pt x="28" y="11"/>
                  </a:cubicBezTo>
                  <a:cubicBezTo>
                    <a:pt x="0" y="39"/>
                    <a:pt x="0" y="53"/>
                    <a:pt x="28" y="67"/>
                  </a:cubicBezTo>
                  <a:cubicBezTo>
                    <a:pt x="349" y="318"/>
                    <a:pt x="684" y="388"/>
                    <a:pt x="962" y="388"/>
                  </a:cubicBezTo>
                  <a:cubicBezTo>
                    <a:pt x="1353" y="388"/>
                    <a:pt x="1604" y="262"/>
                    <a:pt x="1632" y="262"/>
                  </a:cubicBezTo>
                  <a:cubicBezTo>
                    <a:pt x="1646" y="262"/>
                    <a:pt x="1660" y="220"/>
                    <a:pt x="1646" y="206"/>
                  </a:cubicBezTo>
                  <a:cubicBezTo>
                    <a:pt x="1646" y="197"/>
                    <a:pt x="1626" y="181"/>
                    <a:pt x="1609" y="181"/>
                  </a:cubicBezTo>
                  <a:cubicBezTo>
                    <a:pt x="1602" y="181"/>
                    <a:pt x="1595" y="184"/>
                    <a:pt x="1590" y="193"/>
                  </a:cubicBezTo>
                  <a:cubicBezTo>
                    <a:pt x="1582" y="193"/>
                    <a:pt x="1324" y="311"/>
                    <a:pt x="968" y="311"/>
                  </a:cubicBezTo>
                  <a:cubicBezTo>
                    <a:pt x="702" y="311"/>
                    <a:pt x="381" y="244"/>
                    <a:pt x="70" y="11"/>
                  </a:cubicBezTo>
                  <a:cubicBezTo>
                    <a:pt x="63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54"/>
            <p:cNvSpPr/>
            <p:nvPr/>
          </p:nvSpPr>
          <p:spPr>
            <a:xfrm>
              <a:off x="4308125" y="9850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113"/>
                    <a:pt x="1" y="238"/>
                  </a:cubicBezTo>
                  <a:cubicBezTo>
                    <a:pt x="1" y="364"/>
                    <a:pt x="98" y="461"/>
                    <a:pt x="224" y="461"/>
                  </a:cubicBezTo>
                  <a:cubicBezTo>
                    <a:pt x="349" y="461"/>
                    <a:pt x="447" y="364"/>
                    <a:pt x="447" y="238"/>
                  </a:cubicBezTo>
                  <a:cubicBezTo>
                    <a:pt x="447" y="113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54"/>
            <p:cNvSpPr/>
            <p:nvPr/>
          </p:nvSpPr>
          <p:spPr>
            <a:xfrm>
              <a:off x="4319625" y="1010725"/>
              <a:ext cx="41175" cy="22475"/>
            </a:xfrm>
            <a:custGeom>
              <a:avLst/>
              <a:gdLst/>
              <a:ahLst/>
              <a:cxnLst/>
              <a:rect l="l" t="t" r="r" b="b"/>
              <a:pathLst>
                <a:path w="1647" h="899" extrusionOk="0">
                  <a:moveTo>
                    <a:pt x="1605" y="1"/>
                  </a:moveTo>
                  <a:cubicBezTo>
                    <a:pt x="1591" y="1"/>
                    <a:pt x="1573" y="14"/>
                    <a:pt x="1563" y="34"/>
                  </a:cubicBezTo>
                  <a:cubicBezTo>
                    <a:pt x="1550" y="47"/>
                    <a:pt x="1194" y="819"/>
                    <a:pt x="285" y="819"/>
                  </a:cubicBezTo>
                  <a:cubicBezTo>
                    <a:pt x="208" y="819"/>
                    <a:pt x="128" y="813"/>
                    <a:pt x="43" y="801"/>
                  </a:cubicBezTo>
                  <a:cubicBezTo>
                    <a:pt x="15" y="801"/>
                    <a:pt x="1" y="815"/>
                    <a:pt x="1" y="829"/>
                  </a:cubicBezTo>
                  <a:cubicBezTo>
                    <a:pt x="1" y="871"/>
                    <a:pt x="15" y="885"/>
                    <a:pt x="29" y="885"/>
                  </a:cubicBezTo>
                  <a:cubicBezTo>
                    <a:pt x="112" y="899"/>
                    <a:pt x="210" y="899"/>
                    <a:pt x="294" y="899"/>
                  </a:cubicBezTo>
                  <a:cubicBezTo>
                    <a:pt x="1228" y="899"/>
                    <a:pt x="1619" y="62"/>
                    <a:pt x="1633" y="62"/>
                  </a:cubicBezTo>
                  <a:cubicBezTo>
                    <a:pt x="1647" y="48"/>
                    <a:pt x="1633" y="34"/>
                    <a:pt x="1619" y="6"/>
                  </a:cubicBezTo>
                  <a:cubicBezTo>
                    <a:pt x="1615" y="2"/>
                    <a:pt x="1610" y="1"/>
                    <a:pt x="16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54"/>
            <p:cNvSpPr/>
            <p:nvPr/>
          </p:nvSpPr>
          <p:spPr>
            <a:xfrm>
              <a:off x="4314750" y="10258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54"/>
            <p:cNvSpPr/>
            <p:nvPr/>
          </p:nvSpPr>
          <p:spPr>
            <a:xfrm>
              <a:off x="4323825" y="1005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24"/>
                  </a:cubicBezTo>
                  <a:cubicBezTo>
                    <a:pt x="0" y="350"/>
                    <a:pt x="98" y="461"/>
                    <a:pt x="223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54"/>
            <p:cNvSpPr/>
            <p:nvPr/>
          </p:nvSpPr>
          <p:spPr>
            <a:xfrm>
              <a:off x="4327650" y="1005025"/>
              <a:ext cx="27225" cy="9350"/>
            </a:xfrm>
            <a:custGeom>
              <a:avLst/>
              <a:gdLst/>
              <a:ahLst/>
              <a:cxnLst/>
              <a:rect l="l" t="t" r="r" b="b"/>
              <a:pathLst>
                <a:path w="1089" h="374" extrusionOk="0">
                  <a:moveTo>
                    <a:pt x="1035" y="0"/>
                  </a:moveTo>
                  <a:cubicBezTo>
                    <a:pt x="1022" y="0"/>
                    <a:pt x="1012" y="4"/>
                    <a:pt x="1005" y="11"/>
                  </a:cubicBezTo>
                  <a:cubicBezTo>
                    <a:pt x="983" y="11"/>
                    <a:pt x="687" y="302"/>
                    <a:pt x="343" y="302"/>
                  </a:cubicBezTo>
                  <a:cubicBezTo>
                    <a:pt x="254" y="302"/>
                    <a:pt x="162" y="283"/>
                    <a:pt x="70" y="234"/>
                  </a:cubicBezTo>
                  <a:cubicBezTo>
                    <a:pt x="66" y="230"/>
                    <a:pt x="62" y="228"/>
                    <a:pt x="58" y="228"/>
                  </a:cubicBezTo>
                  <a:cubicBezTo>
                    <a:pt x="48" y="228"/>
                    <a:pt x="38" y="238"/>
                    <a:pt x="29" y="248"/>
                  </a:cubicBezTo>
                  <a:cubicBezTo>
                    <a:pt x="1" y="276"/>
                    <a:pt x="29" y="290"/>
                    <a:pt x="43" y="304"/>
                  </a:cubicBezTo>
                  <a:cubicBezTo>
                    <a:pt x="140" y="360"/>
                    <a:pt x="252" y="374"/>
                    <a:pt x="349" y="374"/>
                  </a:cubicBezTo>
                  <a:cubicBezTo>
                    <a:pt x="726" y="374"/>
                    <a:pt x="1047" y="81"/>
                    <a:pt x="1075" y="81"/>
                  </a:cubicBezTo>
                  <a:cubicBezTo>
                    <a:pt x="1089" y="67"/>
                    <a:pt x="1089" y="25"/>
                    <a:pt x="1075" y="11"/>
                  </a:cubicBezTo>
                  <a:cubicBezTo>
                    <a:pt x="1061" y="4"/>
                    <a:pt x="1047" y="0"/>
                    <a:pt x="10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54"/>
            <p:cNvSpPr/>
            <p:nvPr/>
          </p:nvSpPr>
          <p:spPr>
            <a:xfrm>
              <a:off x="4346475" y="1018525"/>
              <a:ext cx="22700" cy="35250"/>
            </a:xfrm>
            <a:custGeom>
              <a:avLst/>
              <a:gdLst/>
              <a:ahLst/>
              <a:cxnLst/>
              <a:rect l="l" t="t" r="r" b="b"/>
              <a:pathLst>
                <a:path w="908" h="1410" extrusionOk="0">
                  <a:moveTo>
                    <a:pt x="880" y="1"/>
                  </a:moveTo>
                  <a:cubicBezTo>
                    <a:pt x="852" y="1"/>
                    <a:pt x="838" y="15"/>
                    <a:pt x="838" y="29"/>
                  </a:cubicBezTo>
                  <a:cubicBezTo>
                    <a:pt x="838" y="29"/>
                    <a:pt x="824" y="908"/>
                    <a:pt x="43" y="1326"/>
                  </a:cubicBezTo>
                  <a:cubicBezTo>
                    <a:pt x="15" y="1326"/>
                    <a:pt x="1" y="1354"/>
                    <a:pt x="15" y="1368"/>
                  </a:cubicBezTo>
                  <a:cubicBezTo>
                    <a:pt x="15" y="1396"/>
                    <a:pt x="43" y="1396"/>
                    <a:pt x="57" y="1396"/>
                  </a:cubicBezTo>
                  <a:lnTo>
                    <a:pt x="71" y="1410"/>
                  </a:lnTo>
                  <a:cubicBezTo>
                    <a:pt x="894" y="950"/>
                    <a:pt x="908" y="43"/>
                    <a:pt x="908" y="29"/>
                  </a:cubicBezTo>
                  <a:cubicBezTo>
                    <a:pt x="908" y="15"/>
                    <a:pt x="894" y="1"/>
                    <a:pt x="8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54"/>
            <p:cNvSpPr/>
            <p:nvPr/>
          </p:nvSpPr>
          <p:spPr>
            <a:xfrm>
              <a:off x="4342650" y="104607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113"/>
                    <a:pt x="1" y="238"/>
                  </a:cubicBezTo>
                  <a:cubicBezTo>
                    <a:pt x="1" y="364"/>
                    <a:pt x="98" y="461"/>
                    <a:pt x="224" y="461"/>
                  </a:cubicBezTo>
                  <a:cubicBezTo>
                    <a:pt x="349" y="461"/>
                    <a:pt x="447" y="364"/>
                    <a:pt x="447" y="238"/>
                  </a:cubicBezTo>
                  <a:cubicBezTo>
                    <a:pt x="447" y="113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54"/>
            <p:cNvSpPr/>
            <p:nvPr/>
          </p:nvSpPr>
          <p:spPr>
            <a:xfrm>
              <a:off x="4367750" y="1040500"/>
              <a:ext cx="11550" cy="11550"/>
            </a:xfrm>
            <a:custGeom>
              <a:avLst/>
              <a:gdLst/>
              <a:ahLst/>
              <a:cxnLst/>
              <a:rect l="l" t="t" r="r" b="b"/>
              <a:pathLst>
                <a:path w="462" h="462" extrusionOk="0">
                  <a:moveTo>
                    <a:pt x="238" y="1"/>
                  </a:moveTo>
                  <a:cubicBezTo>
                    <a:pt x="112" y="1"/>
                    <a:pt x="1" y="112"/>
                    <a:pt x="1" y="224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112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54"/>
            <p:cNvSpPr/>
            <p:nvPr/>
          </p:nvSpPr>
          <p:spPr>
            <a:xfrm>
              <a:off x="4372300" y="1021325"/>
              <a:ext cx="12925" cy="26525"/>
            </a:xfrm>
            <a:custGeom>
              <a:avLst/>
              <a:gdLst/>
              <a:ahLst/>
              <a:cxnLst/>
              <a:rect l="l" t="t" r="r" b="b"/>
              <a:pathLst>
                <a:path w="517" h="1061" extrusionOk="0">
                  <a:moveTo>
                    <a:pt x="237" y="1"/>
                  </a:moveTo>
                  <a:cubicBezTo>
                    <a:pt x="209" y="1"/>
                    <a:pt x="209" y="42"/>
                    <a:pt x="209" y="56"/>
                  </a:cubicBezTo>
                  <a:cubicBezTo>
                    <a:pt x="209" y="56"/>
                    <a:pt x="405" y="684"/>
                    <a:pt x="14" y="977"/>
                  </a:cubicBezTo>
                  <a:cubicBezTo>
                    <a:pt x="0" y="977"/>
                    <a:pt x="0" y="1019"/>
                    <a:pt x="14" y="1033"/>
                  </a:cubicBezTo>
                  <a:cubicBezTo>
                    <a:pt x="14" y="1047"/>
                    <a:pt x="28" y="1047"/>
                    <a:pt x="56" y="1047"/>
                  </a:cubicBezTo>
                  <a:cubicBezTo>
                    <a:pt x="56" y="1047"/>
                    <a:pt x="70" y="1047"/>
                    <a:pt x="84" y="1061"/>
                  </a:cubicBezTo>
                  <a:cubicBezTo>
                    <a:pt x="516" y="740"/>
                    <a:pt x="307" y="70"/>
                    <a:pt x="293" y="42"/>
                  </a:cubicBezTo>
                  <a:cubicBezTo>
                    <a:pt x="293" y="1"/>
                    <a:pt x="265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54"/>
            <p:cNvSpPr/>
            <p:nvPr/>
          </p:nvSpPr>
          <p:spPr>
            <a:xfrm>
              <a:off x="4583275" y="635650"/>
              <a:ext cx="514725" cy="492750"/>
            </a:xfrm>
            <a:custGeom>
              <a:avLst/>
              <a:gdLst/>
              <a:ahLst/>
              <a:cxnLst/>
              <a:rect l="l" t="t" r="r" b="b"/>
              <a:pathLst>
                <a:path w="20589" h="19710" extrusionOk="0">
                  <a:moveTo>
                    <a:pt x="20532" y="8370"/>
                  </a:moveTo>
                  <a:cubicBezTo>
                    <a:pt x="20518" y="8342"/>
                    <a:pt x="20505" y="8300"/>
                    <a:pt x="20463" y="8286"/>
                  </a:cubicBezTo>
                  <a:lnTo>
                    <a:pt x="19347" y="7616"/>
                  </a:lnTo>
                  <a:cubicBezTo>
                    <a:pt x="19179" y="7519"/>
                    <a:pt x="19110" y="7282"/>
                    <a:pt x="19193" y="7114"/>
                  </a:cubicBezTo>
                  <a:lnTo>
                    <a:pt x="19695" y="6054"/>
                  </a:lnTo>
                  <a:cubicBezTo>
                    <a:pt x="19737" y="5998"/>
                    <a:pt x="19737" y="5929"/>
                    <a:pt x="19723" y="5873"/>
                  </a:cubicBezTo>
                  <a:cubicBezTo>
                    <a:pt x="19695" y="5845"/>
                    <a:pt x="19682" y="5789"/>
                    <a:pt x="19654" y="5775"/>
                  </a:cubicBezTo>
                  <a:cubicBezTo>
                    <a:pt x="18580" y="4896"/>
                    <a:pt x="16822" y="4631"/>
                    <a:pt x="15051" y="5217"/>
                  </a:cubicBezTo>
                  <a:cubicBezTo>
                    <a:pt x="14395" y="5426"/>
                    <a:pt x="13809" y="5719"/>
                    <a:pt x="13321" y="6082"/>
                  </a:cubicBezTo>
                  <a:cubicBezTo>
                    <a:pt x="13488" y="5524"/>
                    <a:pt x="13600" y="4896"/>
                    <a:pt x="13600" y="4255"/>
                  </a:cubicBezTo>
                  <a:cubicBezTo>
                    <a:pt x="13600" y="2386"/>
                    <a:pt x="12833" y="768"/>
                    <a:pt x="11661" y="28"/>
                  </a:cubicBezTo>
                  <a:cubicBezTo>
                    <a:pt x="11647" y="14"/>
                    <a:pt x="11605" y="14"/>
                    <a:pt x="11577" y="14"/>
                  </a:cubicBezTo>
                  <a:cubicBezTo>
                    <a:pt x="11536" y="14"/>
                    <a:pt x="11508" y="28"/>
                    <a:pt x="11466" y="56"/>
                  </a:cubicBezTo>
                  <a:lnTo>
                    <a:pt x="10489" y="907"/>
                  </a:lnTo>
                  <a:cubicBezTo>
                    <a:pt x="10336" y="1047"/>
                    <a:pt x="10113" y="1047"/>
                    <a:pt x="9959" y="893"/>
                  </a:cubicBezTo>
                  <a:lnTo>
                    <a:pt x="9095" y="70"/>
                  </a:lnTo>
                  <a:cubicBezTo>
                    <a:pt x="9053" y="42"/>
                    <a:pt x="8997" y="0"/>
                    <a:pt x="8927" y="0"/>
                  </a:cubicBezTo>
                  <a:cubicBezTo>
                    <a:pt x="8871" y="0"/>
                    <a:pt x="8843" y="14"/>
                    <a:pt x="8802" y="42"/>
                  </a:cubicBezTo>
                  <a:cubicBezTo>
                    <a:pt x="7658" y="768"/>
                    <a:pt x="6849" y="2372"/>
                    <a:pt x="6849" y="4241"/>
                  </a:cubicBezTo>
                  <a:cubicBezTo>
                    <a:pt x="6849" y="4924"/>
                    <a:pt x="6960" y="5566"/>
                    <a:pt x="7142" y="6152"/>
                  </a:cubicBezTo>
                  <a:cubicBezTo>
                    <a:pt x="6654" y="5803"/>
                    <a:pt x="6123" y="5524"/>
                    <a:pt x="5496" y="5343"/>
                  </a:cubicBezTo>
                  <a:cubicBezTo>
                    <a:pt x="3710" y="4757"/>
                    <a:pt x="1939" y="4994"/>
                    <a:pt x="893" y="5873"/>
                  </a:cubicBezTo>
                  <a:cubicBezTo>
                    <a:pt x="865" y="5887"/>
                    <a:pt x="851" y="5929"/>
                    <a:pt x="837" y="5943"/>
                  </a:cubicBezTo>
                  <a:cubicBezTo>
                    <a:pt x="823" y="5984"/>
                    <a:pt x="823" y="6012"/>
                    <a:pt x="837" y="6054"/>
                  </a:cubicBezTo>
                  <a:lnTo>
                    <a:pt x="1339" y="7240"/>
                  </a:lnTo>
                  <a:cubicBezTo>
                    <a:pt x="1423" y="7421"/>
                    <a:pt x="1339" y="7644"/>
                    <a:pt x="1172" y="7742"/>
                  </a:cubicBezTo>
                  <a:lnTo>
                    <a:pt x="140" y="8300"/>
                  </a:lnTo>
                  <a:cubicBezTo>
                    <a:pt x="84" y="8328"/>
                    <a:pt x="28" y="8384"/>
                    <a:pt x="14" y="8439"/>
                  </a:cubicBezTo>
                  <a:cubicBezTo>
                    <a:pt x="0" y="8467"/>
                    <a:pt x="0" y="8523"/>
                    <a:pt x="14" y="8579"/>
                  </a:cubicBezTo>
                  <a:cubicBezTo>
                    <a:pt x="363" y="9904"/>
                    <a:pt x="1632" y="11159"/>
                    <a:pt x="3417" y="11731"/>
                  </a:cubicBezTo>
                  <a:cubicBezTo>
                    <a:pt x="4059" y="11940"/>
                    <a:pt x="4701" y="12052"/>
                    <a:pt x="5328" y="12052"/>
                  </a:cubicBezTo>
                  <a:cubicBezTo>
                    <a:pt x="4868" y="12401"/>
                    <a:pt x="4422" y="12847"/>
                    <a:pt x="4045" y="13377"/>
                  </a:cubicBezTo>
                  <a:cubicBezTo>
                    <a:pt x="2943" y="14898"/>
                    <a:pt x="2608" y="16655"/>
                    <a:pt x="3138" y="17924"/>
                  </a:cubicBezTo>
                  <a:cubicBezTo>
                    <a:pt x="3152" y="17966"/>
                    <a:pt x="3166" y="17980"/>
                    <a:pt x="3194" y="17994"/>
                  </a:cubicBezTo>
                  <a:cubicBezTo>
                    <a:pt x="3222" y="18008"/>
                    <a:pt x="3264" y="18036"/>
                    <a:pt x="3292" y="18036"/>
                  </a:cubicBezTo>
                  <a:lnTo>
                    <a:pt x="4589" y="17910"/>
                  </a:lnTo>
                  <a:cubicBezTo>
                    <a:pt x="4798" y="17896"/>
                    <a:pt x="4966" y="18036"/>
                    <a:pt x="5022" y="18245"/>
                  </a:cubicBezTo>
                  <a:lnTo>
                    <a:pt x="5231" y="19403"/>
                  </a:lnTo>
                  <a:cubicBezTo>
                    <a:pt x="5245" y="19473"/>
                    <a:pt x="5287" y="19528"/>
                    <a:pt x="5328" y="19570"/>
                  </a:cubicBezTo>
                  <a:lnTo>
                    <a:pt x="5328" y="19570"/>
                  </a:lnTo>
                  <a:cubicBezTo>
                    <a:pt x="5370" y="19598"/>
                    <a:pt x="5426" y="19598"/>
                    <a:pt x="5454" y="19612"/>
                  </a:cubicBezTo>
                  <a:cubicBezTo>
                    <a:pt x="6821" y="19710"/>
                    <a:pt x="8397" y="18873"/>
                    <a:pt x="9499" y="17366"/>
                  </a:cubicBezTo>
                  <a:cubicBezTo>
                    <a:pt x="9904" y="16808"/>
                    <a:pt x="10196" y="16237"/>
                    <a:pt x="10392" y="15637"/>
                  </a:cubicBezTo>
                  <a:cubicBezTo>
                    <a:pt x="10587" y="16195"/>
                    <a:pt x="10866" y="16753"/>
                    <a:pt x="11243" y="17283"/>
                  </a:cubicBezTo>
                  <a:cubicBezTo>
                    <a:pt x="12345" y="18803"/>
                    <a:pt x="13907" y="19654"/>
                    <a:pt x="15288" y="19542"/>
                  </a:cubicBezTo>
                  <a:cubicBezTo>
                    <a:pt x="15330" y="19542"/>
                    <a:pt x="15344" y="19528"/>
                    <a:pt x="15371" y="19515"/>
                  </a:cubicBezTo>
                  <a:cubicBezTo>
                    <a:pt x="15413" y="19501"/>
                    <a:pt x="15427" y="19459"/>
                    <a:pt x="15441" y="19431"/>
                  </a:cubicBezTo>
                  <a:lnTo>
                    <a:pt x="15720" y="18175"/>
                  </a:lnTo>
                  <a:cubicBezTo>
                    <a:pt x="15776" y="17966"/>
                    <a:pt x="15971" y="17841"/>
                    <a:pt x="16166" y="17855"/>
                  </a:cubicBezTo>
                  <a:lnTo>
                    <a:pt x="17324" y="18008"/>
                  </a:lnTo>
                  <a:cubicBezTo>
                    <a:pt x="17394" y="18008"/>
                    <a:pt x="17450" y="18008"/>
                    <a:pt x="17506" y="17966"/>
                  </a:cubicBezTo>
                  <a:cubicBezTo>
                    <a:pt x="17533" y="17924"/>
                    <a:pt x="17575" y="17896"/>
                    <a:pt x="17589" y="17855"/>
                  </a:cubicBezTo>
                  <a:cubicBezTo>
                    <a:pt x="18091" y="16585"/>
                    <a:pt x="17798" y="14828"/>
                    <a:pt x="16697" y="13307"/>
                  </a:cubicBezTo>
                  <a:cubicBezTo>
                    <a:pt x="16306" y="12749"/>
                    <a:pt x="15832" y="12289"/>
                    <a:pt x="15344" y="11926"/>
                  </a:cubicBezTo>
                  <a:cubicBezTo>
                    <a:pt x="15929" y="11926"/>
                    <a:pt x="16543" y="11829"/>
                    <a:pt x="17171" y="11620"/>
                  </a:cubicBezTo>
                  <a:cubicBezTo>
                    <a:pt x="18956" y="11034"/>
                    <a:pt x="20239" y="9806"/>
                    <a:pt x="20588" y="8481"/>
                  </a:cubicBezTo>
                  <a:cubicBezTo>
                    <a:pt x="20532" y="8439"/>
                    <a:pt x="20532" y="8411"/>
                    <a:pt x="20532" y="83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54"/>
            <p:cNvSpPr/>
            <p:nvPr/>
          </p:nvSpPr>
          <p:spPr>
            <a:xfrm>
              <a:off x="4780300" y="843125"/>
              <a:ext cx="120325" cy="115450"/>
            </a:xfrm>
            <a:custGeom>
              <a:avLst/>
              <a:gdLst/>
              <a:ahLst/>
              <a:cxnLst/>
              <a:rect l="l" t="t" r="r" b="b"/>
              <a:pathLst>
                <a:path w="4813" h="4618" extrusionOk="0">
                  <a:moveTo>
                    <a:pt x="3850" y="1"/>
                  </a:moveTo>
                  <a:lnTo>
                    <a:pt x="3850" y="1"/>
                  </a:lnTo>
                  <a:cubicBezTo>
                    <a:pt x="3376" y="294"/>
                    <a:pt x="2859" y="461"/>
                    <a:pt x="2315" y="461"/>
                  </a:cubicBezTo>
                  <a:cubicBezTo>
                    <a:pt x="1813" y="461"/>
                    <a:pt x="1325" y="322"/>
                    <a:pt x="865" y="57"/>
                  </a:cubicBezTo>
                  <a:lnTo>
                    <a:pt x="865" y="57"/>
                  </a:lnTo>
                  <a:cubicBezTo>
                    <a:pt x="1004" y="601"/>
                    <a:pt x="1004" y="1131"/>
                    <a:pt x="837" y="1661"/>
                  </a:cubicBezTo>
                  <a:cubicBezTo>
                    <a:pt x="684" y="2149"/>
                    <a:pt x="377" y="2567"/>
                    <a:pt x="0" y="2916"/>
                  </a:cubicBezTo>
                  <a:cubicBezTo>
                    <a:pt x="558" y="2944"/>
                    <a:pt x="1074" y="3125"/>
                    <a:pt x="1520" y="3432"/>
                  </a:cubicBezTo>
                  <a:cubicBezTo>
                    <a:pt x="1939" y="3753"/>
                    <a:pt x="2246" y="4158"/>
                    <a:pt x="2455" y="4618"/>
                  </a:cubicBezTo>
                  <a:cubicBezTo>
                    <a:pt x="2664" y="4116"/>
                    <a:pt x="2999" y="3669"/>
                    <a:pt x="3431" y="3349"/>
                  </a:cubicBezTo>
                  <a:cubicBezTo>
                    <a:pt x="3850" y="3028"/>
                    <a:pt x="4338" y="2874"/>
                    <a:pt x="4812" y="2832"/>
                  </a:cubicBezTo>
                  <a:cubicBezTo>
                    <a:pt x="4394" y="2456"/>
                    <a:pt x="4073" y="2023"/>
                    <a:pt x="3906" y="1507"/>
                  </a:cubicBezTo>
                  <a:cubicBezTo>
                    <a:pt x="3738" y="1019"/>
                    <a:pt x="3738" y="503"/>
                    <a:pt x="38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54"/>
            <p:cNvSpPr/>
            <p:nvPr/>
          </p:nvSpPr>
          <p:spPr>
            <a:xfrm>
              <a:off x="4855600" y="813150"/>
              <a:ext cx="24800" cy="49525"/>
            </a:xfrm>
            <a:custGeom>
              <a:avLst/>
              <a:gdLst/>
              <a:ahLst/>
              <a:cxnLst/>
              <a:rect l="l" t="t" r="r" b="b"/>
              <a:pathLst>
                <a:path w="992" h="1981" extrusionOk="0">
                  <a:moveTo>
                    <a:pt x="670" y="0"/>
                  </a:moveTo>
                  <a:cubicBezTo>
                    <a:pt x="643" y="14"/>
                    <a:pt x="629" y="28"/>
                    <a:pt x="629" y="70"/>
                  </a:cubicBezTo>
                  <a:cubicBezTo>
                    <a:pt x="880" y="1172"/>
                    <a:pt x="15" y="1897"/>
                    <a:pt x="15" y="1897"/>
                  </a:cubicBezTo>
                  <a:cubicBezTo>
                    <a:pt x="1" y="1911"/>
                    <a:pt x="1" y="1953"/>
                    <a:pt x="15" y="1967"/>
                  </a:cubicBezTo>
                  <a:cubicBezTo>
                    <a:pt x="15" y="1981"/>
                    <a:pt x="43" y="1981"/>
                    <a:pt x="57" y="1981"/>
                  </a:cubicBezTo>
                  <a:lnTo>
                    <a:pt x="85" y="1981"/>
                  </a:lnTo>
                  <a:cubicBezTo>
                    <a:pt x="85" y="1967"/>
                    <a:pt x="991" y="1200"/>
                    <a:pt x="740" y="28"/>
                  </a:cubicBezTo>
                  <a:cubicBezTo>
                    <a:pt x="712" y="14"/>
                    <a:pt x="698" y="0"/>
                    <a:pt x="6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54"/>
            <p:cNvSpPr/>
            <p:nvPr/>
          </p:nvSpPr>
          <p:spPr>
            <a:xfrm>
              <a:off x="4865725" y="807925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0"/>
                    <a:pt x="126" y="586"/>
                    <a:pt x="293" y="586"/>
                  </a:cubicBezTo>
                  <a:cubicBezTo>
                    <a:pt x="461" y="586"/>
                    <a:pt x="586" y="460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54"/>
            <p:cNvSpPr/>
            <p:nvPr/>
          </p:nvSpPr>
          <p:spPr>
            <a:xfrm>
              <a:off x="4871300" y="843000"/>
              <a:ext cx="46750" cy="36775"/>
            </a:xfrm>
            <a:custGeom>
              <a:avLst/>
              <a:gdLst/>
              <a:ahLst/>
              <a:cxnLst/>
              <a:rect l="l" t="t" r="r" b="b"/>
              <a:pathLst>
                <a:path w="1870" h="1471" extrusionOk="0">
                  <a:moveTo>
                    <a:pt x="1790" y="0"/>
                  </a:moveTo>
                  <a:cubicBezTo>
                    <a:pt x="1767" y="0"/>
                    <a:pt x="1744" y="13"/>
                    <a:pt x="1744" y="34"/>
                  </a:cubicBezTo>
                  <a:cubicBezTo>
                    <a:pt x="1368" y="1359"/>
                    <a:pt x="112" y="1359"/>
                    <a:pt x="56" y="1359"/>
                  </a:cubicBezTo>
                  <a:cubicBezTo>
                    <a:pt x="15" y="1359"/>
                    <a:pt x="1" y="1387"/>
                    <a:pt x="1" y="1415"/>
                  </a:cubicBezTo>
                  <a:cubicBezTo>
                    <a:pt x="1" y="1456"/>
                    <a:pt x="15" y="1470"/>
                    <a:pt x="56" y="1470"/>
                  </a:cubicBezTo>
                  <a:cubicBezTo>
                    <a:pt x="126" y="1470"/>
                    <a:pt x="1451" y="1456"/>
                    <a:pt x="1856" y="76"/>
                  </a:cubicBezTo>
                  <a:cubicBezTo>
                    <a:pt x="1870" y="34"/>
                    <a:pt x="1856" y="6"/>
                    <a:pt x="1814" y="6"/>
                  </a:cubicBezTo>
                  <a:cubicBezTo>
                    <a:pt x="1806" y="2"/>
                    <a:pt x="1798" y="0"/>
                    <a:pt x="17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54"/>
            <p:cNvSpPr/>
            <p:nvPr/>
          </p:nvSpPr>
          <p:spPr>
            <a:xfrm>
              <a:off x="4908975" y="836500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6" y="601"/>
                    <a:pt x="586" y="461"/>
                    <a:pt x="586" y="308"/>
                  </a:cubicBezTo>
                  <a:cubicBezTo>
                    <a:pt x="586" y="140"/>
                    <a:pt x="446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54"/>
            <p:cNvSpPr/>
            <p:nvPr/>
          </p:nvSpPr>
          <p:spPr>
            <a:xfrm>
              <a:off x="4880725" y="8365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54"/>
            <p:cNvSpPr/>
            <p:nvPr/>
          </p:nvSpPr>
          <p:spPr>
            <a:xfrm>
              <a:off x="4867125" y="842775"/>
              <a:ext cx="23375" cy="27575"/>
            </a:xfrm>
            <a:custGeom>
              <a:avLst/>
              <a:gdLst/>
              <a:ahLst/>
              <a:cxnLst/>
              <a:rect l="l" t="t" r="r" b="b"/>
              <a:pathLst>
                <a:path w="935" h="1103" extrusionOk="0">
                  <a:moveTo>
                    <a:pt x="851" y="1"/>
                  </a:moveTo>
                  <a:cubicBezTo>
                    <a:pt x="809" y="1"/>
                    <a:pt x="795" y="15"/>
                    <a:pt x="795" y="57"/>
                  </a:cubicBezTo>
                  <a:cubicBezTo>
                    <a:pt x="837" y="684"/>
                    <a:pt x="42" y="991"/>
                    <a:pt x="42" y="991"/>
                  </a:cubicBezTo>
                  <a:cubicBezTo>
                    <a:pt x="14" y="1005"/>
                    <a:pt x="0" y="1033"/>
                    <a:pt x="14" y="1061"/>
                  </a:cubicBezTo>
                  <a:cubicBezTo>
                    <a:pt x="28" y="1075"/>
                    <a:pt x="42" y="1103"/>
                    <a:pt x="70" y="1103"/>
                  </a:cubicBezTo>
                  <a:lnTo>
                    <a:pt x="84" y="1103"/>
                  </a:lnTo>
                  <a:cubicBezTo>
                    <a:pt x="112" y="1075"/>
                    <a:pt x="935" y="754"/>
                    <a:pt x="893" y="57"/>
                  </a:cubicBezTo>
                  <a:cubicBezTo>
                    <a:pt x="893" y="15"/>
                    <a:pt x="879" y="1"/>
                    <a:pt x="8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54"/>
            <p:cNvSpPr/>
            <p:nvPr/>
          </p:nvSpPr>
          <p:spPr>
            <a:xfrm>
              <a:off x="4874800" y="885550"/>
              <a:ext cx="51975" cy="12700"/>
            </a:xfrm>
            <a:custGeom>
              <a:avLst/>
              <a:gdLst/>
              <a:ahLst/>
              <a:cxnLst/>
              <a:rect l="l" t="t" r="r" b="b"/>
              <a:pathLst>
                <a:path w="2079" h="508" extrusionOk="0">
                  <a:moveTo>
                    <a:pt x="2021" y="0"/>
                  </a:moveTo>
                  <a:cubicBezTo>
                    <a:pt x="2010" y="0"/>
                    <a:pt x="2001" y="7"/>
                    <a:pt x="1995" y="20"/>
                  </a:cubicBezTo>
                  <a:cubicBezTo>
                    <a:pt x="1612" y="306"/>
                    <a:pt x="1207" y="388"/>
                    <a:pt x="867" y="388"/>
                  </a:cubicBezTo>
                  <a:cubicBezTo>
                    <a:pt x="414" y="388"/>
                    <a:pt x="78" y="243"/>
                    <a:pt x="70" y="243"/>
                  </a:cubicBezTo>
                  <a:cubicBezTo>
                    <a:pt x="56" y="243"/>
                    <a:pt x="14" y="243"/>
                    <a:pt x="0" y="271"/>
                  </a:cubicBezTo>
                  <a:cubicBezTo>
                    <a:pt x="0" y="285"/>
                    <a:pt x="0" y="326"/>
                    <a:pt x="42" y="340"/>
                  </a:cubicBezTo>
                  <a:cubicBezTo>
                    <a:pt x="42" y="340"/>
                    <a:pt x="391" y="508"/>
                    <a:pt x="879" y="508"/>
                  </a:cubicBezTo>
                  <a:cubicBezTo>
                    <a:pt x="1228" y="508"/>
                    <a:pt x="1660" y="410"/>
                    <a:pt x="2037" y="103"/>
                  </a:cubicBezTo>
                  <a:cubicBezTo>
                    <a:pt x="2078" y="89"/>
                    <a:pt x="2078" y="47"/>
                    <a:pt x="2064" y="33"/>
                  </a:cubicBezTo>
                  <a:cubicBezTo>
                    <a:pt x="2049" y="10"/>
                    <a:pt x="2034" y="0"/>
                    <a:pt x="2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54"/>
            <p:cNvSpPr/>
            <p:nvPr/>
          </p:nvSpPr>
          <p:spPr>
            <a:xfrm>
              <a:off x="4916975" y="8801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54"/>
            <p:cNvSpPr/>
            <p:nvPr/>
          </p:nvSpPr>
          <p:spPr>
            <a:xfrm>
              <a:off x="4865375" y="912750"/>
              <a:ext cx="52675" cy="28400"/>
            </a:xfrm>
            <a:custGeom>
              <a:avLst/>
              <a:gdLst/>
              <a:ahLst/>
              <a:cxnLst/>
              <a:rect l="l" t="t" r="r" b="b"/>
              <a:pathLst>
                <a:path w="2107" h="1136" extrusionOk="0">
                  <a:moveTo>
                    <a:pt x="69" y="0"/>
                  </a:moveTo>
                  <a:cubicBezTo>
                    <a:pt x="62" y="0"/>
                    <a:pt x="53" y="2"/>
                    <a:pt x="42" y="6"/>
                  </a:cubicBezTo>
                  <a:cubicBezTo>
                    <a:pt x="14" y="20"/>
                    <a:pt x="0" y="47"/>
                    <a:pt x="14" y="75"/>
                  </a:cubicBezTo>
                  <a:cubicBezTo>
                    <a:pt x="28" y="75"/>
                    <a:pt x="503" y="1135"/>
                    <a:pt x="1716" y="1135"/>
                  </a:cubicBezTo>
                  <a:lnTo>
                    <a:pt x="2051" y="1135"/>
                  </a:lnTo>
                  <a:cubicBezTo>
                    <a:pt x="2093" y="1121"/>
                    <a:pt x="2107" y="1108"/>
                    <a:pt x="2107" y="1066"/>
                  </a:cubicBezTo>
                  <a:cubicBezTo>
                    <a:pt x="2093" y="1038"/>
                    <a:pt x="2065" y="1024"/>
                    <a:pt x="2037" y="1024"/>
                  </a:cubicBezTo>
                  <a:cubicBezTo>
                    <a:pt x="1921" y="1041"/>
                    <a:pt x="1812" y="1049"/>
                    <a:pt x="1708" y="1049"/>
                  </a:cubicBezTo>
                  <a:cubicBezTo>
                    <a:pt x="573" y="1049"/>
                    <a:pt x="138" y="86"/>
                    <a:pt x="112" y="47"/>
                  </a:cubicBezTo>
                  <a:cubicBezTo>
                    <a:pt x="102" y="16"/>
                    <a:pt x="91" y="0"/>
                    <a:pt x="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54"/>
            <p:cNvSpPr/>
            <p:nvPr/>
          </p:nvSpPr>
          <p:spPr>
            <a:xfrm>
              <a:off x="4909325" y="9320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26" y="1"/>
                    <a:pt x="0" y="140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0" y="587"/>
                    <a:pt x="586" y="461"/>
                    <a:pt x="586" y="294"/>
                  </a:cubicBezTo>
                  <a:cubicBezTo>
                    <a:pt x="586" y="140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54"/>
            <p:cNvSpPr/>
            <p:nvPr/>
          </p:nvSpPr>
          <p:spPr>
            <a:xfrm>
              <a:off x="4897450" y="9062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587" y="461"/>
                    <a:pt x="587" y="307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54"/>
            <p:cNvSpPr/>
            <p:nvPr/>
          </p:nvSpPr>
          <p:spPr>
            <a:xfrm>
              <a:off x="4872700" y="905650"/>
              <a:ext cx="33500" cy="12125"/>
            </a:xfrm>
            <a:custGeom>
              <a:avLst/>
              <a:gdLst/>
              <a:ahLst/>
              <a:cxnLst/>
              <a:rect l="l" t="t" r="r" b="b"/>
              <a:pathLst>
                <a:path w="1340" h="485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6"/>
                    <a:pt x="14" y="80"/>
                  </a:cubicBezTo>
                  <a:cubicBezTo>
                    <a:pt x="28" y="94"/>
                    <a:pt x="447" y="485"/>
                    <a:pt x="921" y="485"/>
                  </a:cubicBezTo>
                  <a:cubicBezTo>
                    <a:pt x="1060" y="485"/>
                    <a:pt x="1186" y="443"/>
                    <a:pt x="1312" y="373"/>
                  </a:cubicBezTo>
                  <a:cubicBezTo>
                    <a:pt x="1326" y="359"/>
                    <a:pt x="1339" y="345"/>
                    <a:pt x="1326" y="304"/>
                  </a:cubicBezTo>
                  <a:cubicBezTo>
                    <a:pt x="1316" y="294"/>
                    <a:pt x="1299" y="284"/>
                    <a:pt x="1280" y="284"/>
                  </a:cubicBezTo>
                  <a:cubicBezTo>
                    <a:pt x="1272" y="284"/>
                    <a:pt x="1264" y="285"/>
                    <a:pt x="1256" y="290"/>
                  </a:cubicBezTo>
                  <a:cubicBezTo>
                    <a:pt x="1145" y="349"/>
                    <a:pt x="1030" y="373"/>
                    <a:pt x="919" y="373"/>
                  </a:cubicBezTo>
                  <a:cubicBezTo>
                    <a:pt x="482" y="373"/>
                    <a:pt x="84" y="1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54"/>
            <p:cNvSpPr/>
            <p:nvPr/>
          </p:nvSpPr>
          <p:spPr>
            <a:xfrm>
              <a:off x="4854225" y="922650"/>
              <a:ext cx="28950" cy="44650"/>
            </a:xfrm>
            <a:custGeom>
              <a:avLst/>
              <a:gdLst/>
              <a:ahLst/>
              <a:cxnLst/>
              <a:rect l="l" t="t" r="r" b="b"/>
              <a:pathLst>
                <a:path w="1158" h="1786" extrusionOk="0">
                  <a:moveTo>
                    <a:pt x="56" y="0"/>
                  </a:moveTo>
                  <a:cubicBezTo>
                    <a:pt x="14" y="0"/>
                    <a:pt x="0" y="14"/>
                    <a:pt x="0" y="42"/>
                  </a:cubicBezTo>
                  <a:cubicBezTo>
                    <a:pt x="0" y="42"/>
                    <a:pt x="14" y="1228"/>
                    <a:pt x="1088" y="1786"/>
                  </a:cubicBezTo>
                  <a:lnTo>
                    <a:pt x="1102" y="1786"/>
                  </a:lnTo>
                  <a:cubicBezTo>
                    <a:pt x="1116" y="1786"/>
                    <a:pt x="1144" y="1772"/>
                    <a:pt x="1130" y="1772"/>
                  </a:cubicBezTo>
                  <a:cubicBezTo>
                    <a:pt x="1158" y="1758"/>
                    <a:pt x="1158" y="1716"/>
                    <a:pt x="1116" y="1702"/>
                  </a:cubicBezTo>
                  <a:cubicBezTo>
                    <a:pt x="126" y="1158"/>
                    <a:pt x="112" y="70"/>
                    <a:pt x="112" y="42"/>
                  </a:cubicBezTo>
                  <a:cubicBezTo>
                    <a:pt x="112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54"/>
            <p:cNvSpPr/>
            <p:nvPr/>
          </p:nvSpPr>
          <p:spPr>
            <a:xfrm>
              <a:off x="4873050" y="9578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54"/>
            <p:cNvSpPr/>
            <p:nvPr/>
          </p:nvSpPr>
          <p:spPr>
            <a:xfrm>
              <a:off x="4828400" y="8190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54"/>
            <p:cNvSpPr/>
            <p:nvPr/>
          </p:nvSpPr>
          <p:spPr>
            <a:xfrm>
              <a:off x="4834350" y="825200"/>
              <a:ext cx="16050" cy="33650"/>
            </a:xfrm>
            <a:custGeom>
              <a:avLst/>
              <a:gdLst/>
              <a:ahLst/>
              <a:cxnLst/>
              <a:rect l="l" t="t" r="r" b="b"/>
              <a:pathLst>
                <a:path w="642" h="1346" extrusionOk="0">
                  <a:moveTo>
                    <a:pt x="66" y="1"/>
                  </a:moveTo>
                  <a:cubicBezTo>
                    <a:pt x="48" y="1"/>
                    <a:pt x="24" y="11"/>
                    <a:pt x="14" y="20"/>
                  </a:cubicBezTo>
                  <a:cubicBezTo>
                    <a:pt x="0" y="34"/>
                    <a:pt x="14" y="76"/>
                    <a:pt x="28" y="90"/>
                  </a:cubicBezTo>
                  <a:cubicBezTo>
                    <a:pt x="516" y="481"/>
                    <a:pt x="265" y="1276"/>
                    <a:pt x="265" y="1276"/>
                  </a:cubicBezTo>
                  <a:cubicBezTo>
                    <a:pt x="237" y="1318"/>
                    <a:pt x="265" y="1332"/>
                    <a:pt x="307" y="1346"/>
                  </a:cubicBezTo>
                  <a:cubicBezTo>
                    <a:pt x="335" y="1346"/>
                    <a:pt x="363" y="1346"/>
                    <a:pt x="363" y="1304"/>
                  </a:cubicBezTo>
                  <a:cubicBezTo>
                    <a:pt x="363" y="1276"/>
                    <a:pt x="642" y="425"/>
                    <a:pt x="84" y="6"/>
                  </a:cubicBezTo>
                  <a:cubicBezTo>
                    <a:pt x="80" y="2"/>
                    <a:pt x="73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54"/>
            <p:cNvSpPr/>
            <p:nvPr/>
          </p:nvSpPr>
          <p:spPr>
            <a:xfrm>
              <a:off x="4800175" y="812500"/>
              <a:ext cx="25475" cy="50175"/>
            </a:xfrm>
            <a:custGeom>
              <a:avLst/>
              <a:gdLst/>
              <a:ahLst/>
              <a:cxnLst/>
              <a:rect l="l" t="t" r="r" b="b"/>
              <a:pathLst>
                <a:path w="1019" h="2007" extrusionOk="0">
                  <a:moveTo>
                    <a:pt x="308" y="1"/>
                  </a:moveTo>
                  <a:cubicBezTo>
                    <a:pt x="286" y="1"/>
                    <a:pt x="265" y="20"/>
                    <a:pt x="265" y="40"/>
                  </a:cubicBezTo>
                  <a:cubicBezTo>
                    <a:pt x="0" y="1226"/>
                    <a:pt x="893" y="1993"/>
                    <a:pt x="907" y="1993"/>
                  </a:cubicBezTo>
                  <a:cubicBezTo>
                    <a:pt x="935" y="2007"/>
                    <a:pt x="935" y="2007"/>
                    <a:pt x="949" y="2007"/>
                  </a:cubicBezTo>
                  <a:cubicBezTo>
                    <a:pt x="963" y="2007"/>
                    <a:pt x="976" y="1993"/>
                    <a:pt x="976" y="1979"/>
                  </a:cubicBezTo>
                  <a:cubicBezTo>
                    <a:pt x="1018" y="1965"/>
                    <a:pt x="1004" y="1923"/>
                    <a:pt x="976" y="1909"/>
                  </a:cubicBezTo>
                  <a:cubicBezTo>
                    <a:pt x="976" y="1909"/>
                    <a:pt x="126" y="1198"/>
                    <a:pt x="377" y="82"/>
                  </a:cubicBezTo>
                  <a:cubicBezTo>
                    <a:pt x="391" y="40"/>
                    <a:pt x="377" y="12"/>
                    <a:pt x="335" y="12"/>
                  </a:cubicBezTo>
                  <a:cubicBezTo>
                    <a:pt x="327" y="4"/>
                    <a:pt x="317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54"/>
            <p:cNvSpPr/>
            <p:nvPr/>
          </p:nvSpPr>
          <p:spPr>
            <a:xfrm>
              <a:off x="4800175" y="807925"/>
              <a:ext cx="15000" cy="14650"/>
            </a:xfrm>
            <a:custGeom>
              <a:avLst/>
              <a:gdLst/>
              <a:ahLst/>
              <a:cxnLst/>
              <a:rect l="l" t="t" r="r" b="b"/>
              <a:pathLst>
                <a:path w="600" h="586" extrusionOk="0">
                  <a:moveTo>
                    <a:pt x="293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60"/>
                    <a:pt x="140" y="586"/>
                    <a:pt x="293" y="586"/>
                  </a:cubicBezTo>
                  <a:cubicBezTo>
                    <a:pt x="460" y="586"/>
                    <a:pt x="600" y="460"/>
                    <a:pt x="600" y="293"/>
                  </a:cubicBezTo>
                  <a:cubicBezTo>
                    <a:pt x="600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54"/>
            <p:cNvSpPr/>
            <p:nvPr/>
          </p:nvSpPr>
          <p:spPr>
            <a:xfrm>
              <a:off x="4762850" y="842775"/>
              <a:ext cx="47100" cy="37000"/>
            </a:xfrm>
            <a:custGeom>
              <a:avLst/>
              <a:gdLst/>
              <a:ahLst/>
              <a:cxnLst/>
              <a:rect l="l" t="t" r="r" b="b"/>
              <a:pathLst>
                <a:path w="1884" h="1480" extrusionOk="0">
                  <a:moveTo>
                    <a:pt x="28" y="1"/>
                  </a:moveTo>
                  <a:cubicBezTo>
                    <a:pt x="1" y="15"/>
                    <a:pt x="1" y="29"/>
                    <a:pt x="1" y="71"/>
                  </a:cubicBezTo>
                  <a:cubicBezTo>
                    <a:pt x="419" y="1465"/>
                    <a:pt x="1744" y="1479"/>
                    <a:pt x="1814" y="1479"/>
                  </a:cubicBezTo>
                  <a:cubicBezTo>
                    <a:pt x="1842" y="1479"/>
                    <a:pt x="1884" y="1465"/>
                    <a:pt x="1842" y="1410"/>
                  </a:cubicBezTo>
                  <a:cubicBezTo>
                    <a:pt x="1842" y="1368"/>
                    <a:pt x="1828" y="1354"/>
                    <a:pt x="1800" y="1354"/>
                  </a:cubicBezTo>
                  <a:cubicBezTo>
                    <a:pt x="1800" y="1354"/>
                    <a:pt x="1799" y="1354"/>
                    <a:pt x="1798" y="1354"/>
                  </a:cubicBezTo>
                  <a:cubicBezTo>
                    <a:pt x="1747" y="1354"/>
                    <a:pt x="494" y="1341"/>
                    <a:pt x="98" y="29"/>
                  </a:cubicBezTo>
                  <a:cubicBezTo>
                    <a:pt x="84" y="1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54"/>
            <p:cNvSpPr/>
            <p:nvPr/>
          </p:nvSpPr>
          <p:spPr>
            <a:xfrm>
              <a:off x="4757275" y="8365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7" y="601"/>
                    <a:pt x="586" y="461"/>
                    <a:pt x="586" y="308"/>
                  </a:cubicBezTo>
                  <a:cubicBezTo>
                    <a:pt x="586" y="140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54"/>
            <p:cNvSpPr/>
            <p:nvPr/>
          </p:nvSpPr>
          <p:spPr>
            <a:xfrm>
              <a:off x="4784825" y="8365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54"/>
            <p:cNvSpPr/>
            <p:nvPr/>
          </p:nvSpPr>
          <p:spPr>
            <a:xfrm>
              <a:off x="4790400" y="842775"/>
              <a:ext cx="23050" cy="27575"/>
            </a:xfrm>
            <a:custGeom>
              <a:avLst/>
              <a:gdLst/>
              <a:ahLst/>
              <a:cxnLst/>
              <a:rect l="l" t="t" r="r" b="b"/>
              <a:pathLst>
                <a:path w="922" h="1103" extrusionOk="0">
                  <a:moveTo>
                    <a:pt x="84" y="1"/>
                  </a:moveTo>
                  <a:cubicBezTo>
                    <a:pt x="70" y="1"/>
                    <a:pt x="28" y="15"/>
                    <a:pt x="28" y="57"/>
                  </a:cubicBezTo>
                  <a:cubicBezTo>
                    <a:pt x="1" y="754"/>
                    <a:pt x="810" y="1075"/>
                    <a:pt x="851" y="1103"/>
                  </a:cubicBezTo>
                  <a:lnTo>
                    <a:pt x="865" y="1103"/>
                  </a:lnTo>
                  <a:cubicBezTo>
                    <a:pt x="907" y="1103"/>
                    <a:pt x="921" y="1075"/>
                    <a:pt x="921" y="1061"/>
                  </a:cubicBezTo>
                  <a:cubicBezTo>
                    <a:pt x="921" y="1033"/>
                    <a:pt x="921" y="1005"/>
                    <a:pt x="879" y="991"/>
                  </a:cubicBezTo>
                  <a:cubicBezTo>
                    <a:pt x="879" y="991"/>
                    <a:pt x="98" y="656"/>
                    <a:pt x="126" y="57"/>
                  </a:cubicBezTo>
                  <a:cubicBezTo>
                    <a:pt x="126" y="29"/>
                    <a:pt x="112" y="1"/>
                    <a:pt x="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54"/>
            <p:cNvSpPr/>
            <p:nvPr/>
          </p:nvSpPr>
          <p:spPr>
            <a:xfrm>
              <a:off x="4753100" y="885725"/>
              <a:ext cx="52325" cy="12525"/>
            </a:xfrm>
            <a:custGeom>
              <a:avLst/>
              <a:gdLst/>
              <a:ahLst/>
              <a:cxnLst/>
              <a:rect l="l" t="t" r="r" b="b"/>
              <a:pathLst>
                <a:path w="2093" h="501" extrusionOk="0">
                  <a:moveTo>
                    <a:pt x="72" y="1"/>
                  </a:moveTo>
                  <a:cubicBezTo>
                    <a:pt x="54" y="1"/>
                    <a:pt x="38" y="17"/>
                    <a:pt x="28" y="26"/>
                  </a:cubicBezTo>
                  <a:cubicBezTo>
                    <a:pt x="0" y="40"/>
                    <a:pt x="28" y="82"/>
                    <a:pt x="42" y="96"/>
                  </a:cubicBezTo>
                  <a:cubicBezTo>
                    <a:pt x="460" y="403"/>
                    <a:pt x="879" y="501"/>
                    <a:pt x="1241" y="501"/>
                  </a:cubicBezTo>
                  <a:cubicBezTo>
                    <a:pt x="1730" y="501"/>
                    <a:pt x="2078" y="333"/>
                    <a:pt x="2037" y="333"/>
                  </a:cubicBezTo>
                  <a:cubicBezTo>
                    <a:pt x="2078" y="319"/>
                    <a:pt x="2092" y="305"/>
                    <a:pt x="2078" y="264"/>
                  </a:cubicBezTo>
                  <a:cubicBezTo>
                    <a:pt x="2068" y="243"/>
                    <a:pt x="2058" y="230"/>
                    <a:pt x="2037" y="230"/>
                  </a:cubicBezTo>
                  <a:cubicBezTo>
                    <a:pt x="2029" y="230"/>
                    <a:pt x="2020" y="232"/>
                    <a:pt x="2009" y="236"/>
                  </a:cubicBezTo>
                  <a:cubicBezTo>
                    <a:pt x="2009" y="236"/>
                    <a:pt x="1681" y="381"/>
                    <a:pt x="1230" y="381"/>
                  </a:cubicBezTo>
                  <a:cubicBezTo>
                    <a:pt x="893" y="381"/>
                    <a:pt x="486" y="299"/>
                    <a:pt x="98" y="13"/>
                  </a:cubicBezTo>
                  <a:cubicBezTo>
                    <a:pt x="89" y="4"/>
                    <a:pt x="80" y="1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54"/>
            <p:cNvSpPr/>
            <p:nvPr/>
          </p:nvSpPr>
          <p:spPr>
            <a:xfrm>
              <a:off x="4748900" y="8801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307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54"/>
            <p:cNvSpPr/>
            <p:nvPr/>
          </p:nvSpPr>
          <p:spPr>
            <a:xfrm>
              <a:off x="4762850" y="912175"/>
              <a:ext cx="52325" cy="28975"/>
            </a:xfrm>
            <a:custGeom>
              <a:avLst/>
              <a:gdLst/>
              <a:ahLst/>
              <a:cxnLst/>
              <a:rect l="l" t="t" r="r" b="b"/>
              <a:pathLst>
                <a:path w="2093" h="1159" extrusionOk="0">
                  <a:moveTo>
                    <a:pt x="2051" y="1"/>
                  </a:moveTo>
                  <a:cubicBezTo>
                    <a:pt x="2037" y="1"/>
                    <a:pt x="2009" y="1"/>
                    <a:pt x="1981" y="29"/>
                  </a:cubicBezTo>
                  <a:cubicBezTo>
                    <a:pt x="1981" y="41"/>
                    <a:pt x="1535" y="1030"/>
                    <a:pt x="393" y="1030"/>
                  </a:cubicBezTo>
                  <a:cubicBezTo>
                    <a:pt x="291" y="1030"/>
                    <a:pt x="183" y="1022"/>
                    <a:pt x="70" y="1005"/>
                  </a:cubicBezTo>
                  <a:cubicBezTo>
                    <a:pt x="28" y="1005"/>
                    <a:pt x="1" y="1019"/>
                    <a:pt x="1" y="1061"/>
                  </a:cubicBezTo>
                  <a:cubicBezTo>
                    <a:pt x="1" y="1089"/>
                    <a:pt x="15" y="1131"/>
                    <a:pt x="56" y="1131"/>
                  </a:cubicBezTo>
                  <a:cubicBezTo>
                    <a:pt x="154" y="1158"/>
                    <a:pt x="280" y="1158"/>
                    <a:pt x="377" y="1158"/>
                  </a:cubicBezTo>
                  <a:cubicBezTo>
                    <a:pt x="1605" y="1158"/>
                    <a:pt x="2093" y="112"/>
                    <a:pt x="2093" y="70"/>
                  </a:cubicBezTo>
                  <a:cubicBezTo>
                    <a:pt x="2093" y="43"/>
                    <a:pt x="2093" y="15"/>
                    <a:pt x="20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54"/>
            <p:cNvSpPr/>
            <p:nvPr/>
          </p:nvSpPr>
          <p:spPr>
            <a:xfrm>
              <a:off x="4756575" y="9320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54"/>
            <p:cNvSpPr/>
            <p:nvPr/>
          </p:nvSpPr>
          <p:spPr>
            <a:xfrm>
              <a:off x="4768425" y="9062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54"/>
            <p:cNvSpPr/>
            <p:nvPr/>
          </p:nvSpPr>
          <p:spPr>
            <a:xfrm>
              <a:off x="4774700" y="905650"/>
              <a:ext cx="33500" cy="12125"/>
            </a:xfrm>
            <a:custGeom>
              <a:avLst/>
              <a:gdLst/>
              <a:ahLst/>
              <a:cxnLst/>
              <a:rect l="l" t="t" r="r" b="b"/>
              <a:pathLst>
                <a:path w="1340" h="485" extrusionOk="0">
                  <a:moveTo>
                    <a:pt x="1286" y="0"/>
                  </a:moveTo>
                  <a:cubicBezTo>
                    <a:pt x="1274" y="0"/>
                    <a:pt x="1263" y="4"/>
                    <a:pt x="1256" y="11"/>
                  </a:cubicBezTo>
                  <a:cubicBezTo>
                    <a:pt x="1256" y="11"/>
                    <a:pt x="858" y="373"/>
                    <a:pt x="422" y="373"/>
                  </a:cubicBezTo>
                  <a:cubicBezTo>
                    <a:pt x="310" y="373"/>
                    <a:pt x="195" y="349"/>
                    <a:pt x="85" y="290"/>
                  </a:cubicBezTo>
                  <a:cubicBezTo>
                    <a:pt x="73" y="284"/>
                    <a:pt x="61" y="280"/>
                    <a:pt x="51" y="280"/>
                  </a:cubicBezTo>
                  <a:cubicBezTo>
                    <a:pt x="36" y="280"/>
                    <a:pt x="23" y="287"/>
                    <a:pt x="15" y="304"/>
                  </a:cubicBezTo>
                  <a:cubicBezTo>
                    <a:pt x="1" y="331"/>
                    <a:pt x="1" y="359"/>
                    <a:pt x="29" y="373"/>
                  </a:cubicBezTo>
                  <a:cubicBezTo>
                    <a:pt x="154" y="443"/>
                    <a:pt x="294" y="485"/>
                    <a:pt x="419" y="485"/>
                  </a:cubicBezTo>
                  <a:cubicBezTo>
                    <a:pt x="880" y="485"/>
                    <a:pt x="1298" y="94"/>
                    <a:pt x="1326" y="80"/>
                  </a:cubicBezTo>
                  <a:cubicBezTo>
                    <a:pt x="1340" y="66"/>
                    <a:pt x="1340" y="25"/>
                    <a:pt x="1326" y="11"/>
                  </a:cubicBezTo>
                  <a:cubicBezTo>
                    <a:pt x="1312" y="4"/>
                    <a:pt x="1298" y="0"/>
                    <a:pt x="1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54"/>
            <p:cNvSpPr/>
            <p:nvPr/>
          </p:nvSpPr>
          <p:spPr>
            <a:xfrm>
              <a:off x="4797375" y="921950"/>
              <a:ext cx="28625" cy="45350"/>
            </a:xfrm>
            <a:custGeom>
              <a:avLst/>
              <a:gdLst/>
              <a:ahLst/>
              <a:cxnLst/>
              <a:rect l="l" t="t" r="r" b="b"/>
              <a:pathLst>
                <a:path w="1145" h="1814" extrusionOk="0">
                  <a:moveTo>
                    <a:pt x="1088" y="0"/>
                  </a:moveTo>
                  <a:cubicBezTo>
                    <a:pt x="1061" y="0"/>
                    <a:pt x="1047" y="28"/>
                    <a:pt x="1047" y="56"/>
                  </a:cubicBezTo>
                  <a:cubicBezTo>
                    <a:pt x="1047" y="70"/>
                    <a:pt x="1047" y="1186"/>
                    <a:pt x="28" y="1716"/>
                  </a:cubicBezTo>
                  <a:cubicBezTo>
                    <a:pt x="14" y="1730"/>
                    <a:pt x="1" y="1744"/>
                    <a:pt x="14" y="1786"/>
                  </a:cubicBezTo>
                  <a:cubicBezTo>
                    <a:pt x="28" y="1800"/>
                    <a:pt x="42" y="1814"/>
                    <a:pt x="70" y="1814"/>
                  </a:cubicBezTo>
                  <a:cubicBezTo>
                    <a:pt x="84" y="1814"/>
                    <a:pt x="84" y="1814"/>
                    <a:pt x="56" y="1800"/>
                  </a:cubicBezTo>
                  <a:cubicBezTo>
                    <a:pt x="1130" y="1242"/>
                    <a:pt x="1144" y="70"/>
                    <a:pt x="1144" y="56"/>
                  </a:cubicBezTo>
                  <a:cubicBezTo>
                    <a:pt x="1144" y="28"/>
                    <a:pt x="1130" y="0"/>
                    <a:pt x="10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54"/>
            <p:cNvSpPr/>
            <p:nvPr/>
          </p:nvSpPr>
          <p:spPr>
            <a:xfrm>
              <a:off x="4792850" y="9578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0" y="587"/>
                    <a:pt x="586" y="461"/>
                    <a:pt x="586" y="294"/>
                  </a:cubicBezTo>
                  <a:cubicBezTo>
                    <a:pt x="586" y="126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54"/>
            <p:cNvSpPr/>
            <p:nvPr/>
          </p:nvSpPr>
          <p:spPr>
            <a:xfrm>
              <a:off x="4824575" y="95122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294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54"/>
            <p:cNvSpPr/>
            <p:nvPr/>
          </p:nvSpPr>
          <p:spPr>
            <a:xfrm>
              <a:off x="4830500" y="926200"/>
              <a:ext cx="16075" cy="33775"/>
            </a:xfrm>
            <a:custGeom>
              <a:avLst/>
              <a:gdLst/>
              <a:ahLst/>
              <a:cxnLst/>
              <a:rect l="l" t="t" r="r" b="b"/>
              <a:pathLst>
                <a:path w="643" h="1351" extrusionOk="0">
                  <a:moveTo>
                    <a:pt x="318" y="0"/>
                  </a:moveTo>
                  <a:cubicBezTo>
                    <a:pt x="310" y="0"/>
                    <a:pt x="302" y="3"/>
                    <a:pt x="294" y="12"/>
                  </a:cubicBezTo>
                  <a:cubicBezTo>
                    <a:pt x="252" y="26"/>
                    <a:pt x="238" y="39"/>
                    <a:pt x="252" y="81"/>
                  </a:cubicBezTo>
                  <a:cubicBezTo>
                    <a:pt x="280" y="95"/>
                    <a:pt x="517" y="904"/>
                    <a:pt x="29" y="1267"/>
                  </a:cubicBezTo>
                  <a:cubicBezTo>
                    <a:pt x="1" y="1281"/>
                    <a:pt x="1" y="1323"/>
                    <a:pt x="15" y="1337"/>
                  </a:cubicBezTo>
                  <a:cubicBezTo>
                    <a:pt x="29" y="1351"/>
                    <a:pt x="42" y="1351"/>
                    <a:pt x="70" y="1351"/>
                  </a:cubicBezTo>
                  <a:lnTo>
                    <a:pt x="84" y="1351"/>
                  </a:lnTo>
                  <a:cubicBezTo>
                    <a:pt x="642" y="932"/>
                    <a:pt x="377" y="81"/>
                    <a:pt x="363" y="39"/>
                  </a:cubicBezTo>
                  <a:cubicBezTo>
                    <a:pt x="353" y="20"/>
                    <a:pt x="337" y="0"/>
                    <a:pt x="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54"/>
            <p:cNvSpPr/>
            <p:nvPr/>
          </p:nvSpPr>
          <p:spPr>
            <a:xfrm>
              <a:off x="5115400" y="1167800"/>
              <a:ext cx="556575" cy="564225"/>
            </a:xfrm>
            <a:custGeom>
              <a:avLst/>
              <a:gdLst/>
              <a:ahLst/>
              <a:cxnLst/>
              <a:rect l="l" t="t" r="r" b="b"/>
              <a:pathLst>
                <a:path w="22263" h="22569" extrusionOk="0">
                  <a:moveTo>
                    <a:pt x="21900" y="13865"/>
                  </a:moveTo>
                  <a:cubicBezTo>
                    <a:pt x="21900" y="13837"/>
                    <a:pt x="21900" y="13781"/>
                    <a:pt x="21872" y="13739"/>
                  </a:cubicBezTo>
                  <a:lnTo>
                    <a:pt x="21063" y="12554"/>
                  </a:lnTo>
                  <a:cubicBezTo>
                    <a:pt x="20938" y="12372"/>
                    <a:pt x="20979" y="12121"/>
                    <a:pt x="21147" y="11968"/>
                  </a:cubicBezTo>
                  <a:lnTo>
                    <a:pt x="22165" y="11131"/>
                  </a:lnTo>
                  <a:cubicBezTo>
                    <a:pt x="22221" y="11075"/>
                    <a:pt x="22249" y="11019"/>
                    <a:pt x="22263" y="10950"/>
                  </a:cubicBezTo>
                  <a:cubicBezTo>
                    <a:pt x="22263" y="10908"/>
                    <a:pt x="22263" y="10852"/>
                    <a:pt x="22249" y="10810"/>
                  </a:cubicBezTo>
                  <a:cubicBezTo>
                    <a:pt x="21607" y="9457"/>
                    <a:pt x="19947" y="8355"/>
                    <a:pt x="17897" y="8118"/>
                  </a:cubicBezTo>
                  <a:cubicBezTo>
                    <a:pt x="17143" y="8020"/>
                    <a:pt x="16404" y="8062"/>
                    <a:pt x="15749" y="8188"/>
                  </a:cubicBezTo>
                  <a:cubicBezTo>
                    <a:pt x="16181" y="7686"/>
                    <a:pt x="16572" y="7114"/>
                    <a:pt x="16878" y="6472"/>
                  </a:cubicBezTo>
                  <a:cubicBezTo>
                    <a:pt x="17757" y="4589"/>
                    <a:pt x="17729" y="2622"/>
                    <a:pt x="16920" y="1339"/>
                  </a:cubicBezTo>
                  <a:cubicBezTo>
                    <a:pt x="16892" y="1311"/>
                    <a:pt x="16865" y="1297"/>
                    <a:pt x="16851" y="1269"/>
                  </a:cubicBezTo>
                  <a:cubicBezTo>
                    <a:pt x="16809" y="1255"/>
                    <a:pt x="16753" y="1255"/>
                    <a:pt x="16725" y="1255"/>
                  </a:cubicBezTo>
                  <a:lnTo>
                    <a:pt x="15344" y="1660"/>
                  </a:lnTo>
                  <a:cubicBezTo>
                    <a:pt x="15121" y="1730"/>
                    <a:pt x="14898" y="1604"/>
                    <a:pt x="14800" y="1395"/>
                  </a:cubicBezTo>
                  <a:lnTo>
                    <a:pt x="14340" y="181"/>
                  </a:lnTo>
                  <a:cubicBezTo>
                    <a:pt x="14312" y="112"/>
                    <a:pt x="14270" y="56"/>
                    <a:pt x="14200" y="42"/>
                  </a:cubicBezTo>
                  <a:cubicBezTo>
                    <a:pt x="14145" y="14"/>
                    <a:pt x="14089" y="0"/>
                    <a:pt x="14061" y="14"/>
                  </a:cubicBezTo>
                  <a:cubicBezTo>
                    <a:pt x="12554" y="209"/>
                    <a:pt x="11006" y="1451"/>
                    <a:pt x="10127" y="3334"/>
                  </a:cubicBezTo>
                  <a:cubicBezTo>
                    <a:pt x="9820" y="4017"/>
                    <a:pt x="9625" y="4715"/>
                    <a:pt x="9541" y="5398"/>
                  </a:cubicBezTo>
                  <a:cubicBezTo>
                    <a:pt x="9221" y="4840"/>
                    <a:pt x="8788" y="4282"/>
                    <a:pt x="8272" y="3794"/>
                  </a:cubicBezTo>
                  <a:cubicBezTo>
                    <a:pt x="6752" y="2371"/>
                    <a:pt x="4869" y="1785"/>
                    <a:pt x="3404" y="2162"/>
                  </a:cubicBezTo>
                  <a:cubicBezTo>
                    <a:pt x="3362" y="2162"/>
                    <a:pt x="3348" y="2204"/>
                    <a:pt x="3320" y="2218"/>
                  </a:cubicBezTo>
                  <a:cubicBezTo>
                    <a:pt x="3279" y="2260"/>
                    <a:pt x="3265" y="2288"/>
                    <a:pt x="3265" y="2343"/>
                  </a:cubicBezTo>
                  <a:lnTo>
                    <a:pt x="3209" y="3766"/>
                  </a:lnTo>
                  <a:cubicBezTo>
                    <a:pt x="3209" y="4003"/>
                    <a:pt x="3014" y="4185"/>
                    <a:pt x="2790" y="4185"/>
                  </a:cubicBezTo>
                  <a:lnTo>
                    <a:pt x="1479" y="4282"/>
                  </a:lnTo>
                  <a:cubicBezTo>
                    <a:pt x="1409" y="4282"/>
                    <a:pt x="1340" y="4310"/>
                    <a:pt x="1312" y="4366"/>
                  </a:cubicBezTo>
                  <a:cubicBezTo>
                    <a:pt x="1270" y="4394"/>
                    <a:pt x="1256" y="4450"/>
                    <a:pt x="1242" y="4505"/>
                  </a:cubicBezTo>
                  <a:cubicBezTo>
                    <a:pt x="963" y="5984"/>
                    <a:pt x="1661" y="7853"/>
                    <a:pt x="3181" y="9248"/>
                  </a:cubicBezTo>
                  <a:cubicBezTo>
                    <a:pt x="3739" y="9764"/>
                    <a:pt x="4325" y="10169"/>
                    <a:pt x="4952" y="10448"/>
                  </a:cubicBezTo>
                  <a:cubicBezTo>
                    <a:pt x="4311" y="10587"/>
                    <a:pt x="3669" y="10810"/>
                    <a:pt x="3041" y="11159"/>
                  </a:cubicBezTo>
                  <a:cubicBezTo>
                    <a:pt x="1228" y="12177"/>
                    <a:pt x="70" y="13781"/>
                    <a:pt x="1" y="15302"/>
                  </a:cubicBezTo>
                  <a:cubicBezTo>
                    <a:pt x="1" y="15330"/>
                    <a:pt x="1" y="15357"/>
                    <a:pt x="15" y="15385"/>
                  </a:cubicBezTo>
                  <a:cubicBezTo>
                    <a:pt x="42" y="15413"/>
                    <a:pt x="70" y="15455"/>
                    <a:pt x="112" y="15469"/>
                  </a:cubicBezTo>
                  <a:lnTo>
                    <a:pt x="1451" y="15957"/>
                  </a:lnTo>
                  <a:cubicBezTo>
                    <a:pt x="1661" y="16027"/>
                    <a:pt x="1786" y="16250"/>
                    <a:pt x="1730" y="16487"/>
                  </a:cubicBezTo>
                  <a:lnTo>
                    <a:pt x="1395" y="17743"/>
                  </a:lnTo>
                  <a:cubicBezTo>
                    <a:pt x="1382" y="17798"/>
                    <a:pt x="1395" y="17882"/>
                    <a:pt x="1409" y="17924"/>
                  </a:cubicBezTo>
                  <a:lnTo>
                    <a:pt x="1409" y="17924"/>
                  </a:lnTo>
                  <a:cubicBezTo>
                    <a:pt x="1437" y="17980"/>
                    <a:pt x="1465" y="18022"/>
                    <a:pt x="1521" y="18036"/>
                  </a:cubicBezTo>
                  <a:cubicBezTo>
                    <a:pt x="2846" y="18747"/>
                    <a:pt x="4827" y="18663"/>
                    <a:pt x="6626" y="17673"/>
                  </a:cubicBezTo>
                  <a:cubicBezTo>
                    <a:pt x="7296" y="17296"/>
                    <a:pt x="7854" y="16850"/>
                    <a:pt x="8314" y="16348"/>
                  </a:cubicBezTo>
                  <a:cubicBezTo>
                    <a:pt x="8244" y="16989"/>
                    <a:pt x="8272" y="17687"/>
                    <a:pt x="8412" y="18384"/>
                  </a:cubicBezTo>
                  <a:cubicBezTo>
                    <a:pt x="8802" y="20421"/>
                    <a:pt x="9974" y="22011"/>
                    <a:pt x="11383" y="22555"/>
                  </a:cubicBezTo>
                  <a:cubicBezTo>
                    <a:pt x="11425" y="22569"/>
                    <a:pt x="11452" y="22569"/>
                    <a:pt x="11494" y="22555"/>
                  </a:cubicBezTo>
                  <a:cubicBezTo>
                    <a:pt x="11522" y="22555"/>
                    <a:pt x="11578" y="22513"/>
                    <a:pt x="11592" y="22485"/>
                  </a:cubicBezTo>
                  <a:lnTo>
                    <a:pt x="12471" y="21341"/>
                  </a:lnTo>
                  <a:cubicBezTo>
                    <a:pt x="12610" y="21174"/>
                    <a:pt x="12875" y="21118"/>
                    <a:pt x="13057" y="21244"/>
                  </a:cubicBezTo>
                  <a:lnTo>
                    <a:pt x="14158" y="21941"/>
                  </a:lnTo>
                  <a:cubicBezTo>
                    <a:pt x="14214" y="21969"/>
                    <a:pt x="14284" y="21997"/>
                    <a:pt x="14354" y="21969"/>
                  </a:cubicBezTo>
                  <a:cubicBezTo>
                    <a:pt x="14410" y="21955"/>
                    <a:pt x="14451" y="21941"/>
                    <a:pt x="14493" y="21899"/>
                  </a:cubicBezTo>
                  <a:cubicBezTo>
                    <a:pt x="15595" y="20853"/>
                    <a:pt x="16111" y="18956"/>
                    <a:pt x="15707" y="16934"/>
                  </a:cubicBezTo>
                  <a:cubicBezTo>
                    <a:pt x="15567" y="16180"/>
                    <a:pt x="15316" y="15511"/>
                    <a:pt x="14981" y="14911"/>
                  </a:cubicBezTo>
                  <a:cubicBezTo>
                    <a:pt x="15567" y="15176"/>
                    <a:pt x="16237" y="15357"/>
                    <a:pt x="16948" y="15455"/>
                  </a:cubicBezTo>
                  <a:cubicBezTo>
                    <a:pt x="19013" y="15692"/>
                    <a:pt x="20896" y="15065"/>
                    <a:pt x="21830" y="13907"/>
                  </a:cubicBezTo>
                  <a:cubicBezTo>
                    <a:pt x="21886" y="13935"/>
                    <a:pt x="21900" y="13907"/>
                    <a:pt x="21900" y="138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54"/>
            <p:cNvSpPr/>
            <p:nvPr/>
          </p:nvSpPr>
          <p:spPr>
            <a:xfrm>
              <a:off x="5312775" y="1376325"/>
              <a:ext cx="130800" cy="132875"/>
            </a:xfrm>
            <a:custGeom>
              <a:avLst/>
              <a:gdLst/>
              <a:ahLst/>
              <a:cxnLst/>
              <a:rect l="l" t="t" r="r" b="b"/>
              <a:pathLst>
                <a:path w="5232" h="5315" extrusionOk="0">
                  <a:moveTo>
                    <a:pt x="2218" y="0"/>
                  </a:moveTo>
                  <a:cubicBezTo>
                    <a:pt x="2093" y="586"/>
                    <a:pt x="1856" y="1144"/>
                    <a:pt x="1437" y="1576"/>
                  </a:cubicBezTo>
                  <a:cubicBezTo>
                    <a:pt x="1033" y="1995"/>
                    <a:pt x="545" y="2302"/>
                    <a:pt x="1" y="2455"/>
                  </a:cubicBezTo>
                  <a:cubicBezTo>
                    <a:pt x="545" y="2748"/>
                    <a:pt x="977" y="3167"/>
                    <a:pt x="1284" y="3697"/>
                  </a:cubicBezTo>
                  <a:cubicBezTo>
                    <a:pt x="1563" y="4199"/>
                    <a:pt x="1674" y="4743"/>
                    <a:pt x="1660" y="5315"/>
                  </a:cubicBezTo>
                  <a:cubicBezTo>
                    <a:pt x="2121" y="4896"/>
                    <a:pt x="2637" y="4617"/>
                    <a:pt x="3237" y="4492"/>
                  </a:cubicBezTo>
                  <a:cubicBezTo>
                    <a:pt x="3423" y="4459"/>
                    <a:pt x="3609" y="4444"/>
                    <a:pt x="3794" y="4444"/>
                  </a:cubicBezTo>
                  <a:cubicBezTo>
                    <a:pt x="4163" y="4444"/>
                    <a:pt x="4529" y="4506"/>
                    <a:pt x="4883" y="4617"/>
                  </a:cubicBezTo>
                  <a:cubicBezTo>
                    <a:pt x="4631" y="4059"/>
                    <a:pt x="4520" y="3460"/>
                    <a:pt x="4590" y="2874"/>
                  </a:cubicBezTo>
                  <a:cubicBezTo>
                    <a:pt x="4659" y="2316"/>
                    <a:pt x="4883" y="1786"/>
                    <a:pt x="5231" y="1339"/>
                  </a:cubicBezTo>
                  <a:lnTo>
                    <a:pt x="5231" y="1339"/>
                  </a:lnTo>
                  <a:cubicBezTo>
                    <a:pt x="5088" y="1356"/>
                    <a:pt x="4944" y="1365"/>
                    <a:pt x="4801" y="1365"/>
                  </a:cubicBezTo>
                  <a:cubicBezTo>
                    <a:pt x="4343" y="1365"/>
                    <a:pt x="3888" y="1276"/>
                    <a:pt x="3474" y="1074"/>
                  </a:cubicBezTo>
                  <a:cubicBezTo>
                    <a:pt x="2972" y="837"/>
                    <a:pt x="2553" y="461"/>
                    <a:pt x="2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54"/>
            <p:cNvSpPr/>
            <p:nvPr/>
          </p:nvSpPr>
          <p:spPr>
            <a:xfrm>
              <a:off x="5408475" y="1377725"/>
              <a:ext cx="40825" cy="42900"/>
            </a:xfrm>
            <a:custGeom>
              <a:avLst/>
              <a:gdLst/>
              <a:ahLst/>
              <a:cxnLst/>
              <a:rect l="l" t="t" r="r" b="b"/>
              <a:pathLst>
                <a:path w="1633" h="1716" extrusionOk="0">
                  <a:moveTo>
                    <a:pt x="1591" y="0"/>
                  </a:moveTo>
                  <a:cubicBezTo>
                    <a:pt x="1549" y="0"/>
                    <a:pt x="1521" y="14"/>
                    <a:pt x="1521" y="42"/>
                  </a:cubicBezTo>
                  <a:cubicBezTo>
                    <a:pt x="1242" y="1269"/>
                    <a:pt x="70" y="1604"/>
                    <a:pt x="57" y="1604"/>
                  </a:cubicBezTo>
                  <a:cubicBezTo>
                    <a:pt x="29" y="1604"/>
                    <a:pt x="1" y="1632"/>
                    <a:pt x="15" y="1674"/>
                  </a:cubicBezTo>
                  <a:cubicBezTo>
                    <a:pt x="15" y="1688"/>
                    <a:pt x="29" y="1702"/>
                    <a:pt x="57" y="1702"/>
                  </a:cubicBezTo>
                  <a:cubicBezTo>
                    <a:pt x="57" y="1702"/>
                    <a:pt x="70" y="1702"/>
                    <a:pt x="84" y="1716"/>
                  </a:cubicBezTo>
                  <a:cubicBezTo>
                    <a:pt x="84" y="1702"/>
                    <a:pt x="1340" y="1353"/>
                    <a:pt x="1633" y="70"/>
                  </a:cubicBezTo>
                  <a:cubicBezTo>
                    <a:pt x="1633" y="28"/>
                    <a:pt x="1619" y="0"/>
                    <a:pt x="1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54"/>
            <p:cNvSpPr/>
            <p:nvPr/>
          </p:nvSpPr>
          <p:spPr>
            <a:xfrm>
              <a:off x="5439525" y="1371425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21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57"/>
                    <a:pt x="321" y="657"/>
                  </a:cubicBezTo>
                  <a:cubicBezTo>
                    <a:pt x="502" y="657"/>
                    <a:pt x="656" y="517"/>
                    <a:pt x="656" y="336"/>
                  </a:cubicBezTo>
                  <a:cubicBezTo>
                    <a:pt x="656" y="154"/>
                    <a:pt x="502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54"/>
            <p:cNvSpPr/>
            <p:nvPr/>
          </p:nvSpPr>
          <p:spPr>
            <a:xfrm>
              <a:off x="5415800" y="1427625"/>
              <a:ext cx="63850" cy="21550"/>
            </a:xfrm>
            <a:custGeom>
              <a:avLst/>
              <a:gdLst/>
              <a:ahLst/>
              <a:cxnLst/>
              <a:rect l="l" t="t" r="r" b="b"/>
              <a:pathLst>
                <a:path w="2554" h="862" extrusionOk="0">
                  <a:moveTo>
                    <a:pt x="2463" y="0"/>
                  </a:moveTo>
                  <a:cubicBezTo>
                    <a:pt x="2447" y="0"/>
                    <a:pt x="2435" y="11"/>
                    <a:pt x="2428" y="27"/>
                  </a:cubicBezTo>
                  <a:cubicBezTo>
                    <a:pt x="1930" y="585"/>
                    <a:pt x="1377" y="731"/>
                    <a:pt x="935" y="731"/>
                  </a:cubicBezTo>
                  <a:cubicBezTo>
                    <a:pt x="473" y="731"/>
                    <a:pt x="134" y="571"/>
                    <a:pt x="112" y="557"/>
                  </a:cubicBezTo>
                  <a:cubicBezTo>
                    <a:pt x="70" y="557"/>
                    <a:pt x="43" y="557"/>
                    <a:pt x="15" y="599"/>
                  </a:cubicBezTo>
                  <a:cubicBezTo>
                    <a:pt x="1" y="626"/>
                    <a:pt x="15" y="668"/>
                    <a:pt x="56" y="682"/>
                  </a:cubicBezTo>
                  <a:cubicBezTo>
                    <a:pt x="92" y="703"/>
                    <a:pt x="447" y="862"/>
                    <a:pt x="926" y="862"/>
                  </a:cubicBezTo>
                  <a:cubicBezTo>
                    <a:pt x="1399" y="862"/>
                    <a:pt x="1991" y="707"/>
                    <a:pt x="2511" y="110"/>
                  </a:cubicBezTo>
                  <a:cubicBezTo>
                    <a:pt x="2553" y="68"/>
                    <a:pt x="2525" y="41"/>
                    <a:pt x="2511" y="27"/>
                  </a:cubicBezTo>
                  <a:cubicBezTo>
                    <a:pt x="2493" y="8"/>
                    <a:pt x="2476" y="0"/>
                    <a:pt x="2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54"/>
            <p:cNvSpPr/>
            <p:nvPr/>
          </p:nvSpPr>
          <p:spPr>
            <a:xfrm>
              <a:off x="5469500" y="1420950"/>
              <a:ext cx="16425" cy="16775"/>
            </a:xfrm>
            <a:custGeom>
              <a:avLst/>
              <a:gdLst/>
              <a:ahLst/>
              <a:cxnLst/>
              <a:rect l="l" t="t" r="r" b="b"/>
              <a:pathLst>
                <a:path w="657" h="671" extrusionOk="0">
                  <a:moveTo>
                    <a:pt x="322" y="1"/>
                  </a:moveTo>
                  <a:cubicBezTo>
                    <a:pt x="140" y="1"/>
                    <a:pt x="1" y="154"/>
                    <a:pt x="1" y="335"/>
                  </a:cubicBezTo>
                  <a:cubicBezTo>
                    <a:pt x="1" y="517"/>
                    <a:pt x="140" y="670"/>
                    <a:pt x="322" y="670"/>
                  </a:cubicBezTo>
                  <a:cubicBezTo>
                    <a:pt x="517" y="670"/>
                    <a:pt x="656" y="517"/>
                    <a:pt x="656" y="335"/>
                  </a:cubicBezTo>
                  <a:cubicBezTo>
                    <a:pt x="656" y="154"/>
                    <a:pt x="517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54"/>
            <p:cNvSpPr/>
            <p:nvPr/>
          </p:nvSpPr>
          <p:spPr>
            <a:xfrm>
              <a:off x="5441600" y="1407700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36" y="1"/>
                  </a:moveTo>
                  <a:cubicBezTo>
                    <a:pt x="140" y="1"/>
                    <a:pt x="1" y="140"/>
                    <a:pt x="1" y="335"/>
                  </a:cubicBezTo>
                  <a:cubicBezTo>
                    <a:pt x="1" y="517"/>
                    <a:pt x="140" y="656"/>
                    <a:pt x="336" y="656"/>
                  </a:cubicBezTo>
                  <a:cubicBezTo>
                    <a:pt x="517" y="656"/>
                    <a:pt x="656" y="517"/>
                    <a:pt x="656" y="335"/>
                  </a:cubicBezTo>
                  <a:cubicBezTo>
                    <a:pt x="656" y="140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54"/>
            <p:cNvSpPr/>
            <p:nvPr/>
          </p:nvSpPr>
          <p:spPr>
            <a:xfrm>
              <a:off x="5416500" y="1414550"/>
              <a:ext cx="35600" cy="19000"/>
            </a:xfrm>
            <a:custGeom>
              <a:avLst/>
              <a:gdLst/>
              <a:ahLst/>
              <a:cxnLst/>
              <a:rect l="l" t="t" r="r" b="b"/>
              <a:pathLst>
                <a:path w="1424" h="760" extrusionOk="0">
                  <a:moveTo>
                    <a:pt x="1337" y="0"/>
                  </a:moveTo>
                  <a:cubicBezTo>
                    <a:pt x="1312" y="0"/>
                    <a:pt x="1294" y="13"/>
                    <a:pt x="1284" y="34"/>
                  </a:cubicBezTo>
                  <a:cubicBezTo>
                    <a:pt x="1057" y="594"/>
                    <a:pt x="352" y="634"/>
                    <a:pt x="134" y="634"/>
                  </a:cubicBezTo>
                  <a:cubicBezTo>
                    <a:pt x="97" y="634"/>
                    <a:pt x="74" y="633"/>
                    <a:pt x="70" y="633"/>
                  </a:cubicBezTo>
                  <a:cubicBezTo>
                    <a:pt x="42" y="633"/>
                    <a:pt x="1" y="647"/>
                    <a:pt x="1" y="689"/>
                  </a:cubicBezTo>
                  <a:cubicBezTo>
                    <a:pt x="1" y="703"/>
                    <a:pt x="28" y="717"/>
                    <a:pt x="42" y="731"/>
                  </a:cubicBezTo>
                  <a:cubicBezTo>
                    <a:pt x="56" y="759"/>
                    <a:pt x="56" y="759"/>
                    <a:pt x="98" y="759"/>
                  </a:cubicBezTo>
                  <a:cubicBezTo>
                    <a:pt x="101" y="759"/>
                    <a:pt x="115" y="759"/>
                    <a:pt x="137" y="759"/>
                  </a:cubicBezTo>
                  <a:cubicBezTo>
                    <a:pt x="324" y="759"/>
                    <a:pt x="1133" y="726"/>
                    <a:pt x="1395" y="89"/>
                  </a:cubicBezTo>
                  <a:cubicBezTo>
                    <a:pt x="1423" y="61"/>
                    <a:pt x="1395" y="20"/>
                    <a:pt x="1368" y="6"/>
                  </a:cubicBezTo>
                  <a:cubicBezTo>
                    <a:pt x="1356" y="2"/>
                    <a:pt x="1346" y="0"/>
                    <a:pt x="13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54"/>
            <p:cNvSpPr/>
            <p:nvPr/>
          </p:nvSpPr>
          <p:spPr>
            <a:xfrm>
              <a:off x="5413375" y="1458000"/>
              <a:ext cx="55100" cy="21450"/>
            </a:xfrm>
            <a:custGeom>
              <a:avLst/>
              <a:gdLst/>
              <a:ahLst/>
              <a:cxnLst/>
              <a:rect l="l" t="t" r="r" b="b"/>
              <a:pathLst>
                <a:path w="2204" h="858" extrusionOk="0">
                  <a:moveTo>
                    <a:pt x="56" y="1"/>
                  </a:moveTo>
                  <a:cubicBezTo>
                    <a:pt x="38" y="1"/>
                    <a:pt x="21" y="4"/>
                    <a:pt x="14" y="11"/>
                  </a:cubicBezTo>
                  <a:cubicBezTo>
                    <a:pt x="0" y="25"/>
                    <a:pt x="0" y="81"/>
                    <a:pt x="14" y="95"/>
                  </a:cubicBezTo>
                  <a:cubicBezTo>
                    <a:pt x="14" y="95"/>
                    <a:pt x="293" y="430"/>
                    <a:pt x="781" y="653"/>
                  </a:cubicBezTo>
                  <a:cubicBezTo>
                    <a:pt x="1030" y="762"/>
                    <a:pt x="1343" y="858"/>
                    <a:pt x="1704" y="858"/>
                  </a:cubicBezTo>
                  <a:cubicBezTo>
                    <a:pt x="1849" y="858"/>
                    <a:pt x="2002" y="842"/>
                    <a:pt x="2162" y="806"/>
                  </a:cubicBezTo>
                  <a:cubicBezTo>
                    <a:pt x="2190" y="806"/>
                    <a:pt x="2204" y="778"/>
                    <a:pt x="2204" y="737"/>
                  </a:cubicBezTo>
                  <a:cubicBezTo>
                    <a:pt x="2204" y="709"/>
                    <a:pt x="2176" y="695"/>
                    <a:pt x="2134" y="695"/>
                  </a:cubicBezTo>
                  <a:cubicBezTo>
                    <a:pt x="1987" y="725"/>
                    <a:pt x="1846" y="738"/>
                    <a:pt x="1711" y="738"/>
                  </a:cubicBezTo>
                  <a:cubicBezTo>
                    <a:pt x="724" y="738"/>
                    <a:pt x="98" y="23"/>
                    <a:pt x="98" y="11"/>
                  </a:cubicBezTo>
                  <a:cubicBezTo>
                    <a:pt x="91" y="4"/>
                    <a:pt x="73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54"/>
            <p:cNvSpPr/>
            <p:nvPr/>
          </p:nvSpPr>
          <p:spPr>
            <a:xfrm>
              <a:off x="5457650" y="1468725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1"/>
                  </a:moveTo>
                  <a:cubicBezTo>
                    <a:pt x="154" y="1"/>
                    <a:pt x="1" y="140"/>
                    <a:pt x="1" y="335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5"/>
                  </a:cubicBezTo>
                  <a:cubicBezTo>
                    <a:pt x="670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54"/>
            <p:cNvSpPr/>
            <p:nvPr/>
          </p:nvSpPr>
          <p:spPr>
            <a:xfrm>
              <a:off x="5398200" y="1475350"/>
              <a:ext cx="41525" cy="51425"/>
            </a:xfrm>
            <a:custGeom>
              <a:avLst/>
              <a:gdLst/>
              <a:ahLst/>
              <a:cxnLst/>
              <a:rect l="l" t="t" r="r" b="b"/>
              <a:pathLst>
                <a:path w="1661" h="2057" extrusionOk="0">
                  <a:moveTo>
                    <a:pt x="99" y="1"/>
                  </a:moveTo>
                  <a:cubicBezTo>
                    <a:pt x="57" y="1"/>
                    <a:pt x="29" y="15"/>
                    <a:pt x="29" y="43"/>
                  </a:cubicBezTo>
                  <a:cubicBezTo>
                    <a:pt x="29" y="70"/>
                    <a:pt x="1" y="1340"/>
                    <a:pt x="1228" y="1912"/>
                  </a:cubicBezTo>
                  <a:cubicBezTo>
                    <a:pt x="1354" y="1967"/>
                    <a:pt x="1452" y="1995"/>
                    <a:pt x="1577" y="2051"/>
                  </a:cubicBezTo>
                  <a:cubicBezTo>
                    <a:pt x="1584" y="2055"/>
                    <a:pt x="1590" y="2056"/>
                    <a:pt x="1596" y="2056"/>
                  </a:cubicBezTo>
                  <a:cubicBezTo>
                    <a:pt x="1613" y="2056"/>
                    <a:pt x="1626" y="2041"/>
                    <a:pt x="1647" y="2009"/>
                  </a:cubicBezTo>
                  <a:cubicBezTo>
                    <a:pt x="1661" y="1981"/>
                    <a:pt x="1647" y="1967"/>
                    <a:pt x="1605" y="1953"/>
                  </a:cubicBezTo>
                  <a:cubicBezTo>
                    <a:pt x="140" y="1507"/>
                    <a:pt x="140" y="112"/>
                    <a:pt x="140" y="70"/>
                  </a:cubicBezTo>
                  <a:cubicBezTo>
                    <a:pt x="140" y="29"/>
                    <a:pt x="126" y="1"/>
                    <a:pt x="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54"/>
            <p:cNvSpPr/>
            <p:nvPr/>
          </p:nvSpPr>
          <p:spPr>
            <a:xfrm>
              <a:off x="5430300" y="151650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21" y="1"/>
                  </a:moveTo>
                  <a:cubicBezTo>
                    <a:pt x="140" y="1"/>
                    <a:pt x="0" y="154"/>
                    <a:pt x="0" y="335"/>
                  </a:cubicBezTo>
                  <a:cubicBezTo>
                    <a:pt x="0" y="517"/>
                    <a:pt x="140" y="670"/>
                    <a:pt x="321" y="670"/>
                  </a:cubicBezTo>
                  <a:cubicBezTo>
                    <a:pt x="502" y="670"/>
                    <a:pt x="656" y="517"/>
                    <a:pt x="656" y="335"/>
                  </a:cubicBezTo>
                  <a:cubicBezTo>
                    <a:pt x="656" y="154"/>
                    <a:pt x="502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54"/>
            <p:cNvSpPr/>
            <p:nvPr/>
          </p:nvSpPr>
          <p:spPr>
            <a:xfrm>
              <a:off x="5425575" y="1485825"/>
              <a:ext cx="16400" cy="1640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502"/>
                    <a:pt x="140" y="656"/>
                    <a:pt x="321" y="656"/>
                  </a:cubicBezTo>
                  <a:cubicBezTo>
                    <a:pt x="502" y="656"/>
                    <a:pt x="656" y="502"/>
                    <a:pt x="656" y="321"/>
                  </a:cubicBezTo>
                  <a:cubicBezTo>
                    <a:pt x="656" y="140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54"/>
            <p:cNvSpPr/>
            <p:nvPr/>
          </p:nvSpPr>
          <p:spPr>
            <a:xfrm>
              <a:off x="5404650" y="1470700"/>
              <a:ext cx="31400" cy="24900"/>
            </a:xfrm>
            <a:custGeom>
              <a:avLst/>
              <a:gdLst/>
              <a:ahLst/>
              <a:cxnLst/>
              <a:rect l="l" t="t" r="r" b="b"/>
              <a:pathLst>
                <a:path w="1256" h="996" extrusionOk="0">
                  <a:moveTo>
                    <a:pt x="71" y="0"/>
                  </a:moveTo>
                  <a:cubicBezTo>
                    <a:pt x="62" y="0"/>
                    <a:pt x="53" y="2"/>
                    <a:pt x="42" y="5"/>
                  </a:cubicBezTo>
                  <a:cubicBezTo>
                    <a:pt x="14" y="19"/>
                    <a:pt x="0" y="61"/>
                    <a:pt x="14" y="89"/>
                  </a:cubicBezTo>
                  <a:cubicBezTo>
                    <a:pt x="14" y="103"/>
                    <a:pt x="251" y="689"/>
                    <a:pt x="726" y="912"/>
                  </a:cubicBezTo>
                  <a:cubicBezTo>
                    <a:pt x="865" y="968"/>
                    <a:pt x="1005" y="996"/>
                    <a:pt x="1200" y="996"/>
                  </a:cubicBezTo>
                  <a:cubicBezTo>
                    <a:pt x="1228" y="996"/>
                    <a:pt x="1256" y="968"/>
                    <a:pt x="1256" y="926"/>
                  </a:cubicBezTo>
                  <a:cubicBezTo>
                    <a:pt x="1256" y="898"/>
                    <a:pt x="1214" y="884"/>
                    <a:pt x="1186" y="884"/>
                  </a:cubicBezTo>
                  <a:cubicBezTo>
                    <a:pt x="1175" y="885"/>
                    <a:pt x="1164" y="885"/>
                    <a:pt x="1153" y="885"/>
                  </a:cubicBezTo>
                  <a:cubicBezTo>
                    <a:pt x="478" y="885"/>
                    <a:pt x="140" y="47"/>
                    <a:pt x="140" y="47"/>
                  </a:cubicBezTo>
                  <a:cubicBezTo>
                    <a:pt x="119" y="16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54"/>
            <p:cNvSpPr/>
            <p:nvPr/>
          </p:nvSpPr>
          <p:spPr>
            <a:xfrm>
              <a:off x="5369625" y="1478900"/>
              <a:ext cx="23025" cy="57850"/>
            </a:xfrm>
            <a:custGeom>
              <a:avLst/>
              <a:gdLst/>
              <a:ahLst/>
              <a:cxnLst/>
              <a:rect l="l" t="t" r="r" b="b"/>
              <a:pathLst>
                <a:path w="921" h="2314" extrusionOk="0">
                  <a:moveTo>
                    <a:pt x="595" y="1"/>
                  </a:moveTo>
                  <a:cubicBezTo>
                    <a:pt x="571" y="1"/>
                    <a:pt x="554" y="20"/>
                    <a:pt x="544" y="40"/>
                  </a:cubicBezTo>
                  <a:cubicBezTo>
                    <a:pt x="544" y="40"/>
                    <a:pt x="0" y="1226"/>
                    <a:pt x="795" y="2286"/>
                  </a:cubicBezTo>
                  <a:cubicBezTo>
                    <a:pt x="795" y="2286"/>
                    <a:pt x="795" y="2314"/>
                    <a:pt x="823" y="2314"/>
                  </a:cubicBezTo>
                  <a:lnTo>
                    <a:pt x="893" y="2314"/>
                  </a:lnTo>
                  <a:cubicBezTo>
                    <a:pt x="921" y="2286"/>
                    <a:pt x="921" y="2258"/>
                    <a:pt x="907" y="2216"/>
                  </a:cubicBezTo>
                  <a:cubicBezTo>
                    <a:pt x="154" y="1226"/>
                    <a:pt x="656" y="110"/>
                    <a:pt x="656" y="96"/>
                  </a:cubicBezTo>
                  <a:cubicBezTo>
                    <a:pt x="670" y="68"/>
                    <a:pt x="656" y="26"/>
                    <a:pt x="628" y="12"/>
                  </a:cubicBezTo>
                  <a:cubicBezTo>
                    <a:pt x="616" y="4"/>
                    <a:pt x="605" y="1"/>
                    <a:pt x="5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54"/>
            <p:cNvSpPr/>
            <p:nvPr/>
          </p:nvSpPr>
          <p:spPr>
            <a:xfrm>
              <a:off x="5381825" y="1525575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35" y="0"/>
                  </a:moveTo>
                  <a:cubicBezTo>
                    <a:pt x="140" y="0"/>
                    <a:pt x="0" y="154"/>
                    <a:pt x="0" y="335"/>
                  </a:cubicBezTo>
                  <a:cubicBezTo>
                    <a:pt x="0" y="516"/>
                    <a:pt x="140" y="670"/>
                    <a:pt x="335" y="670"/>
                  </a:cubicBezTo>
                  <a:cubicBezTo>
                    <a:pt x="516" y="670"/>
                    <a:pt x="656" y="516"/>
                    <a:pt x="656" y="335"/>
                  </a:cubicBezTo>
                  <a:cubicBezTo>
                    <a:pt x="656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54"/>
            <p:cNvSpPr/>
            <p:nvPr/>
          </p:nvSpPr>
          <p:spPr>
            <a:xfrm>
              <a:off x="5396975" y="1365850"/>
              <a:ext cx="16750" cy="16425"/>
            </a:xfrm>
            <a:custGeom>
              <a:avLst/>
              <a:gdLst/>
              <a:ahLst/>
              <a:cxnLst/>
              <a:rect l="l" t="t" r="r" b="b"/>
              <a:pathLst>
                <a:path w="670" h="657" extrusionOk="0">
                  <a:moveTo>
                    <a:pt x="335" y="1"/>
                  </a:moveTo>
                  <a:cubicBezTo>
                    <a:pt x="154" y="1"/>
                    <a:pt x="0" y="140"/>
                    <a:pt x="0" y="336"/>
                  </a:cubicBezTo>
                  <a:cubicBezTo>
                    <a:pt x="0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6"/>
                  </a:cubicBezTo>
                  <a:cubicBezTo>
                    <a:pt x="670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54"/>
            <p:cNvSpPr/>
            <p:nvPr/>
          </p:nvSpPr>
          <p:spPr>
            <a:xfrm>
              <a:off x="5395925" y="1372175"/>
              <a:ext cx="19900" cy="37500"/>
            </a:xfrm>
            <a:custGeom>
              <a:avLst/>
              <a:gdLst/>
              <a:ahLst/>
              <a:cxnLst/>
              <a:rect l="l" t="t" r="r" b="b"/>
              <a:pathLst>
                <a:path w="796" h="1500" extrusionOk="0">
                  <a:moveTo>
                    <a:pt x="378" y="1"/>
                  </a:moveTo>
                  <a:cubicBezTo>
                    <a:pt x="368" y="1"/>
                    <a:pt x="358" y="4"/>
                    <a:pt x="349" y="13"/>
                  </a:cubicBezTo>
                  <a:cubicBezTo>
                    <a:pt x="321" y="27"/>
                    <a:pt x="307" y="55"/>
                    <a:pt x="321" y="97"/>
                  </a:cubicBezTo>
                  <a:cubicBezTo>
                    <a:pt x="656" y="682"/>
                    <a:pt x="15" y="1380"/>
                    <a:pt x="15" y="1380"/>
                  </a:cubicBezTo>
                  <a:cubicBezTo>
                    <a:pt x="1" y="1422"/>
                    <a:pt x="1" y="1450"/>
                    <a:pt x="28" y="1491"/>
                  </a:cubicBezTo>
                  <a:cubicBezTo>
                    <a:pt x="33" y="1496"/>
                    <a:pt x="39" y="1499"/>
                    <a:pt x="47" y="1499"/>
                  </a:cubicBezTo>
                  <a:cubicBezTo>
                    <a:pt x="61" y="1499"/>
                    <a:pt x="80" y="1487"/>
                    <a:pt x="98" y="1450"/>
                  </a:cubicBezTo>
                  <a:cubicBezTo>
                    <a:pt x="112" y="1436"/>
                    <a:pt x="796" y="710"/>
                    <a:pt x="433" y="27"/>
                  </a:cubicBezTo>
                  <a:cubicBezTo>
                    <a:pt x="423" y="17"/>
                    <a:pt x="400" y="1"/>
                    <a:pt x="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54"/>
            <p:cNvSpPr/>
            <p:nvPr/>
          </p:nvSpPr>
          <p:spPr>
            <a:xfrm>
              <a:off x="5361750" y="1346800"/>
              <a:ext cx="23050" cy="58050"/>
            </a:xfrm>
            <a:custGeom>
              <a:avLst/>
              <a:gdLst/>
              <a:ahLst/>
              <a:cxnLst/>
              <a:rect l="l" t="t" r="r" b="b"/>
              <a:pathLst>
                <a:path w="922" h="2322" extrusionOk="0">
                  <a:moveTo>
                    <a:pt x="848" y="0"/>
                  </a:moveTo>
                  <a:cubicBezTo>
                    <a:pt x="828" y="0"/>
                    <a:pt x="812" y="7"/>
                    <a:pt x="796" y="24"/>
                  </a:cubicBezTo>
                  <a:cubicBezTo>
                    <a:pt x="1" y="1070"/>
                    <a:pt x="545" y="2255"/>
                    <a:pt x="545" y="2283"/>
                  </a:cubicBezTo>
                  <a:cubicBezTo>
                    <a:pt x="559" y="2297"/>
                    <a:pt x="559" y="2311"/>
                    <a:pt x="573" y="2311"/>
                  </a:cubicBezTo>
                  <a:cubicBezTo>
                    <a:pt x="586" y="2318"/>
                    <a:pt x="597" y="2322"/>
                    <a:pt x="606" y="2322"/>
                  </a:cubicBezTo>
                  <a:cubicBezTo>
                    <a:pt x="614" y="2322"/>
                    <a:pt x="621" y="2318"/>
                    <a:pt x="628" y="2311"/>
                  </a:cubicBezTo>
                  <a:cubicBezTo>
                    <a:pt x="670" y="2297"/>
                    <a:pt x="684" y="2255"/>
                    <a:pt x="670" y="2227"/>
                  </a:cubicBezTo>
                  <a:cubicBezTo>
                    <a:pt x="670" y="2227"/>
                    <a:pt x="154" y="1098"/>
                    <a:pt x="907" y="93"/>
                  </a:cubicBezTo>
                  <a:cubicBezTo>
                    <a:pt x="921" y="65"/>
                    <a:pt x="921" y="24"/>
                    <a:pt x="893" y="10"/>
                  </a:cubicBezTo>
                  <a:cubicBezTo>
                    <a:pt x="876" y="4"/>
                    <a:pt x="861" y="0"/>
                    <a:pt x="8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54"/>
            <p:cNvSpPr/>
            <p:nvPr/>
          </p:nvSpPr>
          <p:spPr>
            <a:xfrm>
              <a:off x="5374300" y="1341450"/>
              <a:ext cx="16775" cy="16400"/>
            </a:xfrm>
            <a:custGeom>
              <a:avLst/>
              <a:gdLst/>
              <a:ahLst/>
              <a:cxnLst/>
              <a:rect l="l" t="t" r="r" b="b"/>
              <a:pathLst>
                <a:path w="671" h="656" extrusionOk="0">
                  <a:moveTo>
                    <a:pt x="336" y="0"/>
                  </a:moveTo>
                  <a:cubicBezTo>
                    <a:pt x="154" y="0"/>
                    <a:pt x="1" y="140"/>
                    <a:pt x="1" y="335"/>
                  </a:cubicBezTo>
                  <a:cubicBezTo>
                    <a:pt x="1" y="517"/>
                    <a:pt x="154" y="656"/>
                    <a:pt x="336" y="656"/>
                  </a:cubicBezTo>
                  <a:cubicBezTo>
                    <a:pt x="517" y="656"/>
                    <a:pt x="670" y="517"/>
                    <a:pt x="670" y="335"/>
                  </a:cubicBezTo>
                  <a:cubicBezTo>
                    <a:pt x="670" y="140"/>
                    <a:pt x="517" y="0"/>
                    <a:pt x="3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54"/>
            <p:cNvSpPr/>
            <p:nvPr/>
          </p:nvSpPr>
          <p:spPr>
            <a:xfrm>
              <a:off x="5317825" y="1357150"/>
              <a:ext cx="37325" cy="57700"/>
            </a:xfrm>
            <a:custGeom>
              <a:avLst/>
              <a:gdLst/>
              <a:ahLst/>
              <a:cxnLst/>
              <a:rect l="l" t="t" r="r" b="b"/>
              <a:pathLst>
                <a:path w="1493" h="2308" extrusionOk="0">
                  <a:moveTo>
                    <a:pt x="307" y="0"/>
                  </a:moveTo>
                  <a:cubicBezTo>
                    <a:pt x="279" y="0"/>
                    <a:pt x="237" y="14"/>
                    <a:pt x="237" y="56"/>
                  </a:cubicBezTo>
                  <a:cubicBezTo>
                    <a:pt x="0" y="1618"/>
                    <a:pt x="1325" y="2260"/>
                    <a:pt x="1395" y="2302"/>
                  </a:cubicBezTo>
                  <a:cubicBezTo>
                    <a:pt x="1402" y="2305"/>
                    <a:pt x="1411" y="2307"/>
                    <a:pt x="1420" y="2307"/>
                  </a:cubicBezTo>
                  <a:cubicBezTo>
                    <a:pt x="1443" y="2307"/>
                    <a:pt x="1468" y="2294"/>
                    <a:pt x="1479" y="2274"/>
                  </a:cubicBezTo>
                  <a:cubicBezTo>
                    <a:pt x="1493" y="2246"/>
                    <a:pt x="1479" y="2204"/>
                    <a:pt x="1451" y="2190"/>
                  </a:cubicBezTo>
                  <a:cubicBezTo>
                    <a:pt x="1423" y="2190"/>
                    <a:pt x="140" y="1604"/>
                    <a:pt x="363" y="70"/>
                  </a:cubicBezTo>
                  <a:cubicBezTo>
                    <a:pt x="363" y="28"/>
                    <a:pt x="349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54"/>
            <p:cNvSpPr/>
            <p:nvPr/>
          </p:nvSpPr>
          <p:spPr>
            <a:xfrm>
              <a:off x="5317475" y="1350175"/>
              <a:ext cx="16400" cy="1640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1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16"/>
                    <a:pt x="140" y="656"/>
                    <a:pt x="321" y="656"/>
                  </a:cubicBezTo>
                  <a:cubicBezTo>
                    <a:pt x="502" y="656"/>
                    <a:pt x="656" y="516"/>
                    <a:pt x="656" y="335"/>
                  </a:cubicBezTo>
                  <a:cubicBezTo>
                    <a:pt x="656" y="140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54"/>
            <p:cNvSpPr/>
            <p:nvPr/>
          </p:nvSpPr>
          <p:spPr>
            <a:xfrm>
              <a:off x="5345025" y="1363075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6"/>
                    <a:pt x="154" y="670"/>
                    <a:pt x="335" y="670"/>
                  </a:cubicBezTo>
                  <a:cubicBezTo>
                    <a:pt x="516" y="670"/>
                    <a:pt x="670" y="516"/>
                    <a:pt x="670" y="335"/>
                  </a:cubicBezTo>
                  <a:cubicBezTo>
                    <a:pt x="670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54"/>
            <p:cNvSpPr/>
            <p:nvPr/>
          </p:nvSpPr>
          <p:spPr>
            <a:xfrm>
              <a:off x="5343625" y="1369825"/>
              <a:ext cx="19900" cy="37175"/>
            </a:xfrm>
            <a:custGeom>
              <a:avLst/>
              <a:gdLst/>
              <a:ahLst/>
              <a:cxnLst/>
              <a:rect l="l" t="t" r="r" b="b"/>
              <a:pathLst>
                <a:path w="796" h="1487" extrusionOk="0">
                  <a:moveTo>
                    <a:pt x="412" y="1"/>
                  </a:moveTo>
                  <a:cubicBezTo>
                    <a:pt x="392" y="1"/>
                    <a:pt x="372" y="11"/>
                    <a:pt x="363" y="37"/>
                  </a:cubicBezTo>
                  <a:cubicBezTo>
                    <a:pt x="0" y="707"/>
                    <a:pt x="656" y="1432"/>
                    <a:pt x="698" y="1460"/>
                  </a:cubicBezTo>
                  <a:cubicBezTo>
                    <a:pt x="698" y="1474"/>
                    <a:pt x="712" y="1474"/>
                    <a:pt x="712" y="1474"/>
                  </a:cubicBezTo>
                  <a:cubicBezTo>
                    <a:pt x="716" y="1483"/>
                    <a:pt x="724" y="1486"/>
                    <a:pt x="733" y="1486"/>
                  </a:cubicBezTo>
                  <a:cubicBezTo>
                    <a:pt x="750" y="1486"/>
                    <a:pt x="772" y="1474"/>
                    <a:pt x="781" y="1474"/>
                  </a:cubicBezTo>
                  <a:cubicBezTo>
                    <a:pt x="795" y="1460"/>
                    <a:pt x="795" y="1404"/>
                    <a:pt x="781" y="1390"/>
                  </a:cubicBezTo>
                  <a:cubicBezTo>
                    <a:pt x="781" y="1390"/>
                    <a:pt x="140" y="707"/>
                    <a:pt x="461" y="107"/>
                  </a:cubicBezTo>
                  <a:cubicBezTo>
                    <a:pt x="489" y="65"/>
                    <a:pt x="489" y="37"/>
                    <a:pt x="447" y="9"/>
                  </a:cubicBezTo>
                  <a:cubicBezTo>
                    <a:pt x="436" y="4"/>
                    <a:pt x="424" y="1"/>
                    <a:pt x="4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54"/>
            <p:cNvSpPr/>
            <p:nvPr/>
          </p:nvSpPr>
          <p:spPr>
            <a:xfrm>
              <a:off x="5294800" y="1395200"/>
              <a:ext cx="50600" cy="32150"/>
            </a:xfrm>
            <a:custGeom>
              <a:avLst/>
              <a:gdLst/>
              <a:ahLst/>
              <a:cxnLst/>
              <a:rect l="l" t="t" r="r" b="b"/>
              <a:pathLst>
                <a:path w="2024" h="1286" extrusionOk="0">
                  <a:moveTo>
                    <a:pt x="63" y="1"/>
                  </a:moveTo>
                  <a:cubicBezTo>
                    <a:pt x="53" y="1"/>
                    <a:pt x="41" y="4"/>
                    <a:pt x="28" y="12"/>
                  </a:cubicBezTo>
                  <a:cubicBezTo>
                    <a:pt x="14" y="26"/>
                    <a:pt x="1" y="68"/>
                    <a:pt x="14" y="96"/>
                  </a:cubicBezTo>
                  <a:cubicBezTo>
                    <a:pt x="279" y="598"/>
                    <a:pt x="656" y="877"/>
                    <a:pt x="1019" y="1059"/>
                  </a:cubicBezTo>
                  <a:cubicBezTo>
                    <a:pt x="1416" y="1245"/>
                    <a:pt x="1783" y="1286"/>
                    <a:pt x="1909" y="1286"/>
                  </a:cubicBezTo>
                  <a:cubicBezTo>
                    <a:pt x="1933" y="1286"/>
                    <a:pt x="1949" y="1284"/>
                    <a:pt x="1953" y="1282"/>
                  </a:cubicBezTo>
                  <a:cubicBezTo>
                    <a:pt x="1981" y="1282"/>
                    <a:pt x="2023" y="1240"/>
                    <a:pt x="2023" y="1212"/>
                  </a:cubicBezTo>
                  <a:cubicBezTo>
                    <a:pt x="2023" y="1184"/>
                    <a:pt x="1981" y="1142"/>
                    <a:pt x="1953" y="1142"/>
                  </a:cubicBezTo>
                  <a:cubicBezTo>
                    <a:pt x="1925" y="1142"/>
                    <a:pt x="712" y="1142"/>
                    <a:pt x="112" y="26"/>
                  </a:cubicBezTo>
                  <a:cubicBezTo>
                    <a:pt x="102" y="17"/>
                    <a:pt x="86" y="1"/>
                    <a:pt x="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54"/>
            <p:cNvSpPr/>
            <p:nvPr/>
          </p:nvSpPr>
          <p:spPr>
            <a:xfrm>
              <a:off x="5288525" y="1389925"/>
              <a:ext cx="16400" cy="1640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35" y="0"/>
                  </a:moveTo>
                  <a:cubicBezTo>
                    <a:pt x="154" y="0"/>
                    <a:pt x="0" y="140"/>
                    <a:pt x="0" y="321"/>
                  </a:cubicBezTo>
                  <a:cubicBezTo>
                    <a:pt x="0" y="502"/>
                    <a:pt x="154" y="656"/>
                    <a:pt x="335" y="656"/>
                  </a:cubicBezTo>
                  <a:cubicBezTo>
                    <a:pt x="517" y="656"/>
                    <a:pt x="656" y="502"/>
                    <a:pt x="656" y="321"/>
                  </a:cubicBezTo>
                  <a:cubicBezTo>
                    <a:pt x="656" y="140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54"/>
            <p:cNvSpPr/>
            <p:nvPr/>
          </p:nvSpPr>
          <p:spPr>
            <a:xfrm>
              <a:off x="5279100" y="1449625"/>
              <a:ext cx="64900" cy="15050"/>
            </a:xfrm>
            <a:custGeom>
              <a:avLst/>
              <a:gdLst/>
              <a:ahLst/>
              <a:cxnLst/>
              <a:rect l="l" t="t" r="r" b="b"/>
              <a:pathLst>
                <a:path w="2596" h="602" extrusionOk="0">
                  <a:moveTo>
                    <a:pt x="2532" y="1"/>
                  </a:moveTo>
                  <a:cubicBezTo>
                    <a:pt x="2515" y="1"/>
                    <a:pt x="2498" y="4"/>
                    <a:pt x="2484" y="11"/>
                  </a:cubicBezTo>
                  <a:cubicBezTo>
                    <a:pt x="2474" y="21"/>
                    <a:pt x="1968" y="456"/>
                    <a:pt x="1233" y="456"/>
                  </a:cubicBezTo>
                  <a:cubicBezTo>
                    <a:pt x="894" y="456"/>
                    <a:pt x="507" y="363"/>
                    <a:pt x="98" y="95"/>
                  </a:cubicBezTo>
                  <a:cubicBezTo>
                    <a:pt x="87" y="89"/>
                    <a:pt x="73" y="86"/>
                    <a:pt x="60" y="86"/>
                  </a:cubicBezTo>
                  <a:cubicBezTo>
                    <a:pt x="41" y="86"/>
                    <a:pt x="23" y="93"/>
                    <a:pt x="15" y="109"/>
                  </a:cubicBezTo>
                  <a:cubicBezTo>
                    <a:pt x="1" y="151"/>
                    <a:pt x="1" y="179"/>
                    <a:pt x="29" y="207"/>
                  </a:cubicBezTo>
                  <a:cubicBezTo>
                    <a:pt x="154" y="290"/>
                    <a:pt x="252" y="346"/>
                    <a:pt x="363" y="402"/>
                  </a:cubicBezTo>
                  <a:cubicBezTo>
                    <a:pt x="671" y="547"/>
                    <a:pt x="962" y="601"/>
                    <a:pt x="1228" y="601"/>
                  </a:cubicBezTo>
                  <a:cubicBezTo>
                    <a:pt x="2010" y="601"/>
                    <a:pt x="2560" y="126"/>
                    <a:pt x="2581" y="95"/>
                  </a:cubicBezTo>
                  <a:cubicBezTo>
                    <a:pt x="2595" y="81"/>
                    <a:pt x="2595" y="25"/>
                    <a:pt x="2581" y="11"/>
                  </a:cubicBezTo>
                  <a:cubicBezTo>
                    <a:pt x="2567" y="4"/>
                    <a:pt x="2550" y="1"/>
                    <a:pt x="25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54"/>
            <p:cNvSpPr/>
            <p:nvPr/>
          </p:nvSpPr>
          <p:spPr>
            <a:xfrm>
              <a:off x="5272475" y="1445375"/>
              <a:ext cx="16425" cy="16750"/>
            </a:xfrm>
            <a:custGeom>
              <a:avLst/>
              <a:gdLst/>
              <a:ahLst/>
              <a:cxnLst/>
              <a:rect l="l" t="t" r="r" b="b"/>
              <a:pathLst>
                <a:path w="657" h="670" extrusionOk="0">
                  <a:moveTo>
                    <a:pt x="336" y="0"/>
                  </a:moveTo>
                  <a:cubicBezTo>
                    <a:pt x="140" y="0"/>
                    <a:pt x="1" y="154"/>
                    <a:pt x="1" y="335"/>
                  </a:cubicBezTo>
                  <a:cubicBezTo>
                    <a:pt x="1" y="516"/>
                    <a:pt x="140" y="670"/>
                    <a:pt x="336" y="670"/>
                  </a:cubicBezTo>
                  <a:cubicBezTo>
                    <a:pt x="517" y="670"/>
                    <a:pt x="656" y="516"/>
                    <a:pt x="656" y="335"/>
                  </a:cubicBezTo>
                  <a:cubicBezTo>
                    <a:pt x="656" y="154"/>
                    <a:pt x="517" y="0"/>
                    <a:pt x="3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54"/>
            <p:cNvSpPr/>
            <p:nvPr/>
          </p:nvSpPr>
          <p:spPr>
            <a:xfrm>
              <a:off x="5295850" y="1425150"/>
              <a:ext cx="16750" cy="16400"/>
            </a:xfrm>
            <a:custGeom>
              <a:avLst/>
              <a:gdLst/>
              <a:ahLst/>
              <a:cxnLst/>
              <a:rect l="l" t="t" r="r" b="b"/>
              <a:pathLst>
                <a:path w="670" h="656" extrusionOk="0">
                  <a:moveTo>
                    <a:pt x="335" y="0"/>
                  </a:moveTo>
                  <a:cubicBezTo>
                    <a:pt x="154" y="0"/>
                    <a:pt x="0" y="140"/>
                    <a:pt x="0" y="335"/>
                  </a:cubicBezTo>
                  <a:cubicBezTo>
                    <a:pt x="0" y="516"/>
                    <a:pt x="154" y="656"/>
                    <a:pt x="335" y="656"/>
                  </a:cubicBezTo>
                  <a:cubicBezTo>
                    <a:pt x="516" y="656"/>
                    <a:pt x="670" y="516"/>
                    <a:pt x="670" y="335"/>
                  </a:cubicBezTo>
                  <a:cubicBezTo>
                    <a:pt x="670" y="140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54"/>
            <p:cNvSpPr/>
            <p:nvPr/>
          </p:nvSpPr>
          <p:spPr>
            <a:xfrm>
              <a:off x="5302475" y="1432225"/>
              <a:ext cx="38025" cy="11850"/>
            </a:xfrm>
            <a:custGeom>
              <a:avLst/>
              <a:gdLst/>
              <a:ahLst/>
              <a:cxnLst/>
              <a:rect l="l" t="t" r="r" b="b"/>
              <a:pathLst>
                <a:path w="1521" h="474" extrusionOk="0">
                  <a:moveTo>
                    <a:pt x="81" y="1"/>
                  </a:moveTo>
                  <a:cubicBezTo>
                    <a:pt x="68" y="1"/>
                    <a:pt x="54" y="4"/>
                    <a:pt x="42" y="10"/>
                  </a:cubicBezTo>
                  <a:cubicBezTo>
                    <a:pt x="0" y="24"/>
                    <a:pt x="0" y="66"/>
                    <a:pt x="14" y="94"/>
                  </a:cubicBezTo>
                  <a:cubicBezTo>
                    <a:pt x="126" y="219"/>
                    <a:pt x="251" y="331"/>
                    <a:pt x="363" y="373"/>
                  </a:cubicBezTo>
                  <a:cubicBezTo>
                    <a:pt x="537" y="449"/>
                    <a:pt x="727" y="473"/>
                    <a:pt x="900" y="473"/>
                  </a:cubicBezTo>
                  <a:cubicBezTo>
                    <a:pt x="1200" y="473"/>
                    <a:pt x="1447" y="401"/>
                    <a:pt x="1465" y="401"/>
                  </a:cubicBezTo>
                  <a:cubicBezTo>
                    <a:pt x="1507" y="401"/>
                    <a:pt x="1521" y="359"/>
                    <a:pt x="1507" y="331"/>
                  </a:cubicBezTo>
                  <a:cubicBezTo>
                    <a:pt x="1507" y="299"/>
                    <a:pt x="1483" y="284"/>
                    <a:pt x="1460" y="284"/>
                  </a:cubicBezTo>
                  <a:cubicBezTo>
                    <a:pt x="1452" y="284"/>
                    <a:pt x="1444" y="285"/>
                    <a:pt x="1437" y="289"/>
                  </a:cubicBezTo>
                  <a:cubicBezTo>
                    <a:pt x="1423" y="289"/>
                    <a:pt x="1194" y="360"/>
                    <a:pt x="918" y="360"/>
                  </a:cubicBezTo>
                  <a:cubicBezTo>
                    <a:pt x="648" y="360"/>
                    <a:pt x="332" y="293"/>
                    <a:pt x="126" y="24"/>
                  </a:cubicBezTo>
                  <a:cubicBezTo>
                    <a:pt x="118" y="8"/>
                    <a:pt x="100" y="1"/>
                    <a:pt x="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54"/>
            <p:cNvSpPr/>
            <p:nvPr/>
          </p:nvSpPr>
          <p:spPr>
            <a:xfrm>
              <a:off x="5302125" y="1464075"/>
              <a:ext cx="49550" cy="34225"/>
            </a:xfrm>
            <a:custGeom>
              <a:avLst/>
              <a:gdLst/>
              <a:ahLst/>
              <a:cxnLst/>
              <a:rect l="l" t="t" r="r" b="b"/>
              <a:pathLst>
                <a:path w="1982" h="1369" extrusionOk="0">
                  <a:moveTo>
                    <a:pt x="1902" y="0"/>
                  </a:moveTo>
                  <a:cubicBezTo>
                    <a:pt x="1878" y="0"/>
                    <a:pt x="1852" y="16"/>
                    <a:pt x="1842" y="47"/>
                  </a:cubicBezTo>
                  <a:cubicBezTo>
                    <a:pt x="1828" y="61"/>
                    <a:pt x="1312" y="1163"/>
                    <a:pt x="42" y="1233"/>
                  </a:cubicBezTo>
                  <a:cubicBezTo>
                    <a:pt x="14" y="1233"/>
                    <a:pt x="0" y="1261"/>
                    <a:pt x="0" y="1303"/>
                  </a:cubicBezTo>
                  <a:cubicBezTo>
                    <a:pt x="0" y="1316"/>
                    <a:pt x="14" y="1330"/>
                    <a:pt x="28" y="1358"/>
                  </a:cubicBezTo>
                  <a:cubicBezTo>
                    <a:pt x="28" y="1365"/>
                    <a:pt x="35" y="1369"/>
                    <a:pt x="44" y="1369"/>
                  </a:cubicBezTo>
                  <a:cubicBezTo>
                    <a:pt x="53" y="1369"/>
                    <a:pt x="63" y="1365"/>
                    <a:pt x="70" y="1358"/>
                  </a:cubicBezTo>
                  <a:cubicBezTo>
                    <a:pt x="1395" y="1289"/>
                    <a:pt x="1967" y="117"/>
                    <a:pt x="1967" y="103"/>
                  </a:cubicBezTo>
                  <a:cubicBezTo>
                    <a:pt x="1981" y="61"/>
                    <a:pt x="1967" y="33"/>
                    <a:pt x="1925" y="5"/>
                  </a:cubicBezTo>
                  <a:cubicBezTo>
                    <a:pt x="1918" y="2"/>
                    <a:pt x="1911" y="0"/>
                    <a:pt x="19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54"/>
            <p:cNvSpPr/>
            <p:nvPr/>
          </p:nvSpPr>
          <p:spPr>
            <a:xfrm>
              <a:off x="5296550" y="148825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21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70"/>
                    <a:pt x="321" y="670"/>
                  </a:cubicBezTo>
                  <a:cubicBezTo>
                    <a:pt x="502" y="670"/>
                    <a:pt x="656" y="517"/>
                    <a:pt x="656" y="336"/>
                  </a:cubicBezTo>
                  <a:cubicBezTo>
                    <a:pt x="656" y="154"/>
                    <a:pt x="502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54"/>
            <p:cNvSpPr/>
            <p:nvPr/>
          </p:nvSpPr>
          <p:spPr>
            <a:xfrm>
              <a:off x="5331775" y="1496625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cubicBezTo>
                    <a:pt x="0" y="517"/>
                    <a:pt x="140" y="656"/>
                    <a:pt x="335" y="656"/>
                  </a:cubicBezTo>
                  <a:cubicBezTo>
                    <a:pt x="516" y="656"/>
                    <a:pt x="656" y="517"/>
                    <a:pt x="656" y="335"/>
                  </a:cubicBezTo>
                  <a:cubicBezTo>
                    <a:pt x="656" y="140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54"/>
            <p:cNvSpPr/>
            <p:nvPr/>
          </p:nvSpPr>
          <p:spPr>
            <a:xfrm>
              <a:off x="5342775" y="1475350"/>
              <a:ext cx="24075" cy="31425"/>
            </a:xfrm>
            <a:custGeom>
              <a:avLst/>
              <a:gdLst/>
              <a:ahLst/>
              <a:cxnLst/>
              <a:rect l="l" t="t" r="r" b="b"/>
              <a:pathLst>
                <a:path w="963" h="1257" extrusionOk="0">
                  <a:moveTo>
                    <a:pt x="907" y="1"/>
                  </a:moveTo>
                  <a:cubicBezTo>
                    <a:pt x="879" y="1"/>
                    <a:pt x="837" y="15"/>
                    <a:pt x="837" y="43"/>
                  </a:cubicBezTo>
                  <a:cubicBezTo>
                    <a:pt x="837" y="70"/>
                    <a:pt x="725" y="991"/>
                    <a:pt x="56" y="1131"/>
                  </a:cubicBezTo>
                  <a:cubicBezTo>
                    <a:pt x="28" y="1131"/>
                    <a:pt x="0" y="1158"/>
                    <a:pt x="0" y="1200"/>
                  </a:cubicBezTo>
                  <a:cubicBezTo>
                    <a:pt x="0" y="1214"/>
                    <a:pt x="28" y="1228"/>
                    <a:pt x="42" y="1228"/>
                  </a:cubicBezTo>
                  <a:cubicBezTo>
                    <a:pt x="56" y="1228"/>
                    <a:pt x="84" y="1228"/>
                    <a:pt x="70" y="1256"/>
                  </a:cubicBezTo>
                  <a:cubicBezTo>
                    <a:pt x="837" y="1089"/>
                    <a:pt x="963" y="98"/>
                    <a:pt x="963" y="70"/>
                  </a:cubicBezTo>
                  <a:cubicBezTo>
                    <a:pt x="963" y="29"/>
                    <a:pt x="949" y="1"/>
                    <a:pt x="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54"/>
            <p:cNvSpPr/>
            <p:nvPr/>
          </p:nvSpPr>
          <p:spPr>
            <a:xfrm>
              <a:off x="5633600" y="1547200"/>
              <a:ext cx="440800" cy="457175"/>
            </a:xfrm>
            <a:custGeom>
              <a:avLst/>
              <a:gdLst/>
              <a:ahLst/>
              <a:cxnLst/>
              <a:rect l="l" t="t" r="r" b="b"/>
              <a:pathLst>
                <a:path w="17632" h="18287" extrusionOk="0">
                  <a:moveTo>
                    <a:pt x="17562" y="10531"/>
                  </a:moveTo>
                  <a:cubicBezTo>
                    <a:pt x="17562" y="10489"/>
                    <a:pt x="17548" y="10462"/>
                    <a:pt x="17534" y="10448"/>
                  </a:cubicBezTo>
                  <a:lnTo>
                    <a:pt x="16794" y="9555"/>
                  </a:lnTo>
                  <a:cubicBezTo>
                    <a:pt x="16669" y="9415"/>
                    <a:pt x="16697" y="9206"/>
                    <a:pt x="16808" y="9081"/>
                  </a:cubicBezTo>
                  <a:lnTo>
                    <a:pt x="17562" y="8327"/>
                  </a:lnTo>
                  <a:cubicBezTo>
                    <a:pt x="17589" y="8300"/>
                    <a:pt x="17631" y="8244"/>
                    <a:pt x="17631" y="8188"/>
                  </a:cubicBezTo>
                  <a:cubicBezTo>
                    <a:pt x="17631" y="8160"/>
                    <a:pt x="17631" y="8104"/>
                    <a:pt x="17589" y="8076"/>
                  </a:cubicBezTo>
                  <a:cubicBezTo>
                    <a:pt x="16962" y="7030"/>
                    <a:pt x="15553" y="6277"/>
                    <a:pt x="13893" y="6221"/>
                  </a:cubicBezTo>
                  <a:cubicBezTo>
                    <a:pt x="13293" y="6207"/>
                    <a:pt x="12707" y="6277"/>
                    <a:pt x="12191" y="6430"/>
                  </a:cubicBezTo>
                  <a:cubicBezTo>
                    <a:pt x="12498" y="6012"/>
                    <a:pt x="12777" y="5524"/>
                    <a:pt x="12972" y="4980"/>
                  </a:cubicBezTo>
                  <a:cubicBezTo>
                    <a:pt x="13530" y="3418"/>
                    <a:pt x="13377" y="1827"/>
                    <a:pt x="12624" y="865"/>
                  </a:cubicBezTo>
                  <a:cubicBezTo>
                    <a:pt x="12610" y="851"/>
                    <a:pt x="12596" y="837"/>
                    <a:pt x="12554" y="809"/>
                  </a:cubicBezTo>
                  <a:cubicBezTo>
                    <a:pt x="12526" y="795"/>
                    <a:pt x="12484" y="795"/>
                    <a:pt x="12456" y="809"/>
                  </a:cubicBezTo>
                  <a:lnTo>
                    <a:pt x="11382" y="1228"/>
                  </a:lnTo>
                  <a:cubicBezTo>
                    <a:pt x="11215" y="1297"/>
                    <a:pt x="11020" y="1228"/>
                    <a:pt x="10936" y="1060"/>
                  </a:cubicBezTo>
                  <a:lnTo>
                    <a:pt x="10462" y="112"/>
                  </a:lnTo>
                  <a:cubicBezTo>
                    <a:pt x="10448" y="70"/>
                    <a:pt x="10392" y="28"/>
                    <a:pt x="10336" y="14"/>
                  </a:cubicBezTo>
                  <a:cubicBezTo>
                    <a:pt x="10308" y="0"/>
                    <a:pt x="10253" y="0"/>
                    <a:pt x="10225" y="14"/>
                  </a:cubicBezTo>
                  <a:cubicBezTo>
                    <a:pt x="9039" y="293"/>
                    <a:pt x="7881" y="1395"/>
                    <a:pt x="7309" y="2957"/>
                  </a:cubicBezTo>
                  <a:cubicBezTo>
                    <a:pt x="7100" y="3529"/>
                    <a:pt x="6989" y="4115"/>
                    <a:pt x="6975" y="4645"/>
                  </a:cubicBezTo>
                  <a:cubicBezTo>
                    <a:pt x="6682" y="4213"/>
                    <a:pt x="6291" y="3808"/>
                    <a:pt x="5845" y="3459"/>
                  </a:cubicBezTo>
                  <a:cubicBezTo>
                    <a:pt x="4520" y="2441"/>
                    <a:pt x="2971" y="2106"/>
                    <a:pt x="1814" y="2525"/>
                  </a:cubicBezTo>
                  <a:cubicBezTo>
                    <a:pt x="1800" y="2539"/>
                    <a:pt x="1758" y="2539"/>
                    <a:pt x="1744" y="2581"/>
                  </a:cubicBezTo>
                  <a:cubicBezTo>
                    <a:pt x="1730" y="2608"/>
                    <a:pt x="1716" y="2650"/>
                    <a:pt x="1716" y="2664"/>
                  </a:cubicBezTo>
                  <a:lnTo>
                    <a:pt x="1786" y="3808"/>
                  </a:lnTo>
                  <a:cubicBezTo>
                    <a:pt x="1800" y="4003"/>
                    <a:pt x="1660" y="4157"/>
                    <a:pt x="1479" y="4185"/>
                  </a:cubicBezTo>
                  <a:lnTo>
                    <a:pt x="433" y="4338"/>
                  </a:lnTo>
                  <a:cubicBezTo>
                    <a:pt x="391" y="4338"/>
                    <a:pt x="335" y="4366"/>
                    <a:pt x="293" y="4422"/>
                  </a:cubicBezTo>
                  <a:lnTo>
                    <a:pt x="251" y="4533"/>
                  </a:lnTo>
                  <a:cubicBezTo>
                    <a:pt x="140" y="5747"/>
                    <a:pt x="837" y="7184"/>
                    <a:pt x="2148" y="8202"/>
                  </a:cubicBezTo>
                  <a:cubicBezTo>
                    <a:pt x="2637" y="8578"/>
                    <a:pt x="3139" y="8857"/>
                    <a:pt x="3669" y="9039"/>
                  </a:cubicBezTo>
                  <a:cubicBezTo>
                    <a:pt x="3153" y="9206"/>
                    <a:pt x="2651" y="9429"/>
                    <a:pt x="2190" y="9764"/>
                  </a:cubicBezTo>
                  <a:cubicBezTo>
                    <a:pt x="809" y="10699"/>
                    <a:pt x="0" y="12080"/>
                    <a:pt x="42" y="13307"/>
                  </a:cubicBezTo>
                  <a:cubicBezTo>
                    <a:pt x="42" y="13335"/>
                    <a:pt x="56" y="13349"/>
                    <a:pt x="56" y="13363"/>
                  </a:cubicBezTo>
                  <a:cubicBezTo>
                    <a:pt x="70" y="13405"/>
                    <a:pt x="112" y="13419"/>
                    <a:pt x="140" y="13419"/>
                  </a:cubicBezTo>
                  <a:lnTo>
                    <a:pt x="1256" y="13712"/>
                  </a:lnTo>
                  <a:cubicBezTo>
                    <a:pt x="1437" y="13767"/>
                    <a:pt x="1563" y="13949"/>
                    <a:pt x="1521" y="14116"/>
                  </a:cubicBezTo>
                  <a:lnTo>
                    <a:pt x="1353" y="15162"/>
                  </a:lnTo>
                  <a:cubicBezTo>
                    <a:pt x="1325" y="15218"/>
                    <a:pt x="1353" y="15274"/>
                    <a:pt x="1381" y="15316"/>
                  </a:cubicBezTo>
                  <a:lnTo>
                    <a:pt x="1381" y="15316"/>
                  </a:lnTo>
                  <a:cubicBezTo>
                    <a:pt x="1395" y="15358"/>
                    <a:pt x="1437" y="15371"/>
                    <a:pt x="1465" y="15385"/>
                  </a:cubicBezTo>
                  <a:cubicBezTo>
                    <a:pt x="2581" y="15860"/>
                    <a:pt x="4171" y="15650"/>
                    <a:pt x="5552" y="14716"/>
                  </a:cubicBezTo>
                  <a:cubicBezTo>
                    <a:pt x="6054" y="14367"/>
                    <a:pt x="6472" y="13963"/>
                    <a:pt x="6807" y="13530"/>
                  </a:cubicBezTo>
                  <a:cubicBezTo>
                    <a:pt x="6793" y="14046"/>
                    <a:pt x="6877" y="14604"/>
                    <a:pt x="7030" y="15162"/>
                  </a:cubicBezTo>
                  <a:cubicBezTo>
                    <a:pt x="7505" y="16766"/>
                    <a:pt x="8565" y="17952"/>
                    <a:pt x="9736" y="18287"/>
                  </a:cubicBezTo>
                  <a:lnTo>
                    <a:pt x="9820" y="18287"/>
                  </a:lnTo>
                  <a:cubicBezTo>
                    <a:pt x="9862" y="18273"/>
                    <a:pt x="9890" y="18245"/>
                    <a:pt x="9904" y="18231"/>
                  </a:cubicBezTo>
                  <a:lnTo>
                    <a:pt x="10518" y="17255"/>
                  </a:lnTo>
                  <a:cubicBezTo>
                    <a:pt x="10629" y="17101"/>
                    <a:pt x="10810" y="17045"/>
                    <a:pt x="10992" y="17129"/>
                  </a:cubicBezTo>
                  <a:lnTo>
                    <a:pt x="11926" y="17617"/>
                  </a:lnTo>
                  <a:cubicBezTo>
                    <a:pt x="11982" y="17645"/>
                    <a:pt x="12038" y="17659"/>
                    <a:pt x="12094" y="17645"/>
                  </a:cubicBezTo>
                  <a:cubicBezTo>
                    <a:pt x="12122" y="17617"/>
                    <a:pt x="12163" y="17603"/>
                    <a:pt x="12191" y="17575"/>
                  </a:cubicBezTo>
                  <a:cubicBezTo>
                    <a:pt x="13000" y="16641"/>
                    <a:pt x="13279" y="15079"/>
                    <a:pt x="12805" y="13488"/>
                  </a:cubicBezTo>
                  <a:cubicBezTo>
                    <a:pt x="12624" y="12903"/>
                    <a:pt x="12387" y="12373"/>
                    <a:pt x="12066" y="11926"/>
                  </a:cubicBezTo>
                  <a:cubicBezTo>
                    <a:pt x="12554" y="12094"/>
                    <a:pt x="13112" y="12205"/>
                    <a:pt x="13698" y="12219"/>
                  </a:cubicBezTo>
                  <a:cubicBezTo>
                    <a:pt x="15372" y="12275"/>
                    <a:pt x="16836" y="11619"/>
                    <a:pt x="17506" y="10615"/>
                  </a:cubicBezTo>
                  <a:cubicBezTo>
                    <a:pt x="17548" y="10587"/>
                    <a:pt x="17562" y="10545"/>
                    <a:pt x="17562" y="105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54"/>
            <p:cNvSpPr/>
            <p:nvPr/>
          </p:nvSpPr>
          <p:spPr>
            <a:xfrm>
              <a:off x="5785275" y="1721550"/>
              <a:ext cx="102900" cy="107775"/>
            </a:xfrm>
            <a:custGeom>
              <a:avLst/>
              <a:gdLst/>
              <a:ahLst/>
              <a:cxnLst/>
              <a:rect l="l" t="t" r="r" b="b"/>
              <a:pathLst>
                <a:path w="4116" h="4311" extrusionOk="0">
                  <a:moveTo>
                    <a:pt x="1591" y="0"/>
                  </a:moveTo>
                  <a:cubicBezTo>
                    <a:pt x="1563" y="489"/>
                    <a:pt x="1382" y="935"/>
                    <a:pt x="1089" y="1326"/>
                  </a:cubicBezTo>
                  <a:cubicBezTo>
                    <a:pt x="810" y="1688"/>
                    <a:pt x="433" y="1953"/>
                    <a:pt x="1" y="2121"/>
                  </a:cubicBezTo>
                  <a:cubicBezTo>
                    <a:pt x="461" y="2330"/>
                    <a:pt x="838" y="2637"/>
                    <a:pt x="1117" y="3027"/>
                  </a:cubicBezTo>
                  <a:cubicBezTo>
                    <a:pt x="1382" y="3418"/>
                    <a:pt x="1521" y="3850"/>
                    <a:pt x="1563" y="4311"/>
                  </a:cubicBezTo>
                  <a:cubicBezTo>
                    <a:pt x="1884" y="3920"/>
                    <a:pt x="2288" y="3655"/>
                    <a:pt x="2763" y="3515"/>
                  </a:cubicBezTo>
                  <a:cubicBezTo>
                    <a:pt x="2979" y="3460"/>
                    <a:pt x="3206" y="3432"/>
                    <a:pt x="3431" y="3432"/>
                  </a:cubicBezTo>
                  <a:cubicBezTo>
                    <a:pt x="3655" y="3432"/>
                    <a:pt x="3879" y="3460"/>
                    <a:pt x="4088" y="3515"/>
                  </a:cubicBezTo>
                  <a:cubicBezTo>
                    <a:pt x="3837" y="3097"/>
                    <a:pt x="3697" y="2623"/>
                    <a:pt x="3725" y="2135"/>
                  </a:cubicBezTo>
                  <a:cubicBezTo>
                    <a:pt x="3739" y="1674"/>
                    <a:pt x="3879" y="1228"/>
                    <a:pt x="4116" y="851"/>
                  </a:cubicBezTo>
                  <a:lnTo>
                    <a:pt x="4116" y="851"/>
                  </a:lnTo>
                  <a:cubicBezTo>
                    <a:pt x="3913" y="892"/>
                    <a:pt x="3710" y="913"/>
                    <a:pt x="3510" y="913"/>
                  </a:cubicBezTo>
                  <a:cubicBezTo>
                    <a:pt x="3229" y="913"/>
                    <a:pt x="2954" y="871"/>
                    <a:pt x="2693" y="782"/>
                  </a:cubicBezTo>
                  <a:cubicBezTo>
                    <a:pt x="2261" y="628"/>
                    <a:pt x="1884" y="349"/>
                    <a:pt x="15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54"/>
            <p:cNvSpPr/>
            <p:nvPr/>
          </p:nvSpPr>
          <p:spPr>
            <a:xfrm>
              <a:off x="5864800" y="1715150"/>
              <a:ext cx="30350" cy="38075"/>
            </a:xfrm>
            <a:custGeom>
              <a:avLst/>
              <a:gdLst/>
              <a:ahLst/>
              <a:cxnLst/>
              <a:rect l="l" t="t" r="r" b="b"/>
              <a:pathLst>
                <a:path w="1214" h="1523" extrusionOk="0">
                  <a:moveTo>
                    <a:pt x="1146" y="0"/>
                  </a:moveTo>
                  <a:cubicBezTo>
                    <a:pt x="1132" y="0"/>
                    <a:pt x="1116" y="16"/>
                    <a:pt x="1116" y="47"/>
                  </a:cubicBezTo>
                  <a:cubicBezTo>
                    <a:pt x="991" y="1038"/>
                    <a:pt x="70" y="1400"/>
                    <a:pt x="42" y="1400"/>
                  </a:cubicBezTo>
                  <a:cubicBezTo>
                    <a:pt x="14" y="1428"/>
                    <a:pt x="0" y="1456"/>
                    <a:pt x="14" y="1470"/>
                  </a:cubicBezTo>
                  <a:cubicBezTo>
                    <a:pt x="28" y="1498"/>
                    <a:pt x="28" y="1512"/>
                    <a:pt x="42" y="1512"/>
                  </a:cubicBezTo>
                  <a:cubicBezTo>
                    <a:pt x="42" y="1519"/>
                    <a:pt x="49" y="1522"/>
                    <a:pt x="56" y="1522"/>
                  </a:cubicBezTo>
                  <a:cubicBezTo>
                    <a:pt x="63" y="1522"/>
                    <a:pt x="70" y="1519"/>
                    <a:pt x="70" y="1512"/>
                  </a:cubicBezTo>
                  <a:cubicBezTo>
                    <a:pt x="84" y="1498"/>
                    <a:pt x="1060" y="1121"/>
                    <a:pt x="1200" y="61"/>
                  </a:cubicBezTo>
                  <a:cubicBezTo>
                    <a:pt x="1214" y="47"/>
                    <a:pt x="1200" y="5"/>
                    <a:pt x="1158" y="5"/>
                  </a:cubicBezTo>
                  <a:cubicBezTo>
                    <a:pt x="1154" y="2"/>
                    <a:pt x="1150" y="0"/>
                    <a:pt x="11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54"/>
            <p:cNvSpPr/>
            <p:nvPr/>
          </p:nvSpPr>
          <p:spPr>
            <a:xfrm>
              <a:off x="5887100" y="17114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3" y="1"/>
                    <a:pt x="1" y="112"/>
                    <a:pt x="1" y="266"/>
                  </a:cubicBezTo>
                  <a:cubicBezTo>
                    <a:pt x="1" y="405"/>
                    <a:pt x="113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54"/>
            <p:cNvSpPr/>
            <p:nvPr/>
          </p:nvSpPr>
          <p:spPr>
            <a:xfrm>
              <a:off x="5873150" y="1753500"/>
              <a:ext cx="49900" cy="20650"/>
            </a:xfrm>
            <a:custGeom>
              <a:avLst/>
              <a:gdLst/>
              <a:ahLst/>
              <a:cxnLst/>
              <a:rect l="l" t="t" r="r" b="b"/>
              <a:pathLst>
                <a:path w="1996" h="826" extrusionOk="0">
                  <a:moveTo>
                    <a:pt x="1952" y="0"/>
                  </a:moveTo>
                  <a:cubicBezTo>
                    <a:pt x="1933" y="0"/>
                    <a:pt x="1908" y="13"/>
                    <a:pt x="1898" y="34"/>
                  </a:cubicBezTo>
                  <a:cubicBezTo>
                    <a:pt x="1484" y="596"/>
                    <a:pt x="974" y="725"/>
                    <a:pt x="597" y="725"/>
                  </a:cubicBezTo>
                  <a:cubicBezTo>
                    <a:pt x="302" y="725"/>
                    <a:pt x="89" y="646"/>
                    <a:pt x="71" y="633"/>
                  </a:cubicBezTo>
                  <a:cubicBezTo>
                    <a:pt x="29" y="633"/>
                    <a:pt x="15" y="661"/>
                    <a:pt x="1" y="675"/>
                  </a:cubicBezTo>
                  <a:cubicBezTo>
                    <a:pt x="1" y="703"/>
                    <a:pt x="1" y="717"/>
                    <a:pt x="29" y="745"/>
                  </a:cubicBezTo>
                  <a:cubicBezTo>
                    <a:pt x="53" y="751"/>
                    <a:pt x="272" y="825"/>
                    <a:pt x="576" y="825"/>
                  </a:cubicBezTo>
                  <a:cubicBezTo>
                    <a:pt x="983" y="825"/>
                    <a:pt x="1542" y="691"/>
                    <a:pt x="1982" y="75"/>
                  </a:cubicBezTo>
                  <a:cubicBezTo>
                    <a:pt x="1996" y="61"/>
                    <a:pt x="1982" y="34"/>
                    <a:pt x="1968" y="6"/>
                  </a:cubicBezTo>
                  <a:cubicBezTo>
                    <a:pt x="1964" y="2"/>
                    <a:pt x="1958" y="0"/>
                    <a:pt x="19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54"/>
            <p:cNvSpPr/>
            <p:nvPr/>
          </p:nvSpPr>
          <p:spPr>
            <a:xfrm>
              <a:off x="5915000" y="17491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0"/>
                  </a:moveTo>
                  <a:cubicBezTo>
                    <a:pt x="112" y="0"/>
                    <a:pt x="1" y="112"/>
                    <a:pt x="1" y="251"/>
                  </a:cubicBezTo>
                  <a:cubicBezTo>
                    <a:pt x="1" y="405"/>
                    <a:pt x="112" y="516"/>
                    <a:pt x="252" y="516"/>
                  </a:cubicBezTo>
                  <a:cubicBezTo>
                    <a:pt x="405" y="516"/>
                    <a:pt x="517" y="405"/>
                    <a:pt x="517" y="251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54"/>
            <p:cNvSpPr/>
            <p:nvPr/>
          </p:nvSpPr>
          <p:spPr>
            <a:xfrm>
              <a:off x="5891300" y="17403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52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30" y="405"/>
                    <a:pt x="530" y="252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54"/>
            <p:cNvSpPr/>
            <p:nvPr/>
          </p:nvSpPr>
          <p:spPr>
            <a:xfrm>
              <a:off x="5872475" y="1745600"/>
              <a:ext cx="27225" cy="17475"/>
            </a:xfrm>
            <a:custGeom>
              <a:avLst/>
              <a:gdLst/>
              <a:ahLst/>
              <a:cxnLst/>
              <a:rect l="l" t="t" r="r" b="b"/>
              <a:pathLst>
                <a:path w="1089" h="699" extrusionOk="0">
                  <a:moveTo>
                    <a:pt x="1046" y="1"/>
                  </a:moveTo>
                  <a:cubicBezTo>
                    <a:pt x="1018" y="1"/>
                    <a:pt x="976" y="15"/>
                    <a:pt x="976" y="29"/>
                  </a:cubicBezTo>
                  <a:cubicBezTo>
                    <a:pt x="809" y="559"/>
                    <a:pt x="56" y="587"/>
                    <a:pt x="56" y="587"/>
                  </a:cubicBezTo>
                  <a:cubicBezTo>
                    <a:pt x="14" y="587"/>
                    <a:pt x="0" y="601"/>
                    <a:pt x="0" y="642"/>
                  </a:cubicBezTo>
                  <a:cubicBezTo>
                    <a:pt x="0" y="670"/>
                    <a:pt x="28" y="698"/>
                    <a:pt x="42" y="698"/>
                  </a:cubicBezTo>
                  <a:lnTo>
                    <a:pt x="70" y="698"/>
                  </a:lnTo>
                  <a:cubicBezTo>
                    <a:pt x="112" y="698"/>
                    <a:pt x="907" y="656"/>
                    <a:pt x="1088" y="71"/>
                  </a:cubicBezTo>
                  <a:cubicBezTo>
                    <a:pt x="1088" y="29"/>
                    <a:pt x="1060" y="1"/>
                    <a:pt x="10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54"/>
            <p:cNvSpPr/>
            <p:nvPr/>
          </p:nvSpPr>
          <p:spPr>
            <a:xfrm>
              <a:off x="5871425" y="1783000"/>
              <a:ext cx="46050" cy="14475"/>
            </a:xfrm>
            <a:custGeom>
              <a:avLst/>
              <a:gdLst/>
              <a:ahLst/>
              <a:cxnLst/>
              <a:rect l="l" t="t" r="r" b="b"/>
              <a:pathLst>
                <a:path w="1842" h="579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28" y="81"/>
                    <a:pt x="279" y="332"/>
                    <a:pt x="670" y="472"/>
                  </a:cubicBezTo>
                  <a:cubicBezTo>
                    <a:pt x="873" y="533"/>
                    <a:pt x="1098" y="578"/>
                    <a:pt x="1349" y="578"/>
                  </a:cubicBezTo>
                  <a:cubicBezTo>
                    <a:pt x="1495" y="578"/>
                    <a:pt x="1650" y="563"/>
                    <a:pt x="1814" y="527"/>
                  </a:cubicBezTo>
                  <a:cubicBezTo>
                    <a:pt x="1841" y="500"/>
                    <a:pt x="1841" y="472"/>
                    <a:pt x="1841" y="458"/>
                  </a:cubicBezTo>
                  <a:cubicBezTo>
                    <a:pt x="1827" y="416"/>
                    <a:pt x="1786" y="416"/>
                    <a:pt x="1772" y="416"/>
                  </a:cubicBezTo>
                  <a:cubicBezTo>
                    <a:pt x="1602" y="467"/>
                    <a:pt x="1441" y="488"/>
                    <a:pt x="1290" y="488"/>
                  </a:cubicBezTo>
                  <a:cubicBezTo>
                    <a:pt x="570" y="488"/>
                    <a:pt x="84" y="11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54"/>
            <p:cNvSpPr/>
            <p:nvPr/>
          </p:nvSpPr>
          <p:spPr>
            <a:xfrm>
              <a:off x="5908725" y="17878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54"/>
            <p:cNvSpPr/>
            <p:nvPr/>
          </p:nvSpPr>
          <p:spPr>
            <a:xfrm>
              <a:off x="5857125" y="1797575"/>
              <a:ext cx="37325" cy="38850"/>
            </a:xfrm>
            <a:custGeom>
              <a:avLst/>
              <a:gdLst/>
              <a:ahLst/>
              <a:cxnLst/>
              <a:rect l="l" t="t" r="r" b="b"/>
              <a:pathLst>
                <a:path w="1493" h="1554" extrusionOk="0">
                  <a:moveTo>
                    <a:pt x="56" y="0"/>
                  </a:moveTo>
                  <a:cubicBezTo>
                    <a:pt x="28" y="0"/>
                    <a:pt x="0" y="28"/>
                    <a:pt x="0" y="56"/>
                  </a:cubicBezTo>
                  <a:cubicBezTo>
                    <a:pt x="28" y="84"/>
                    <a:pt x="112" y="1102"/>
                    <a:pt x="1130" y="1479"/>
                  </a:cubicBezTo>
                  <a:cubicBezTo>
                    <a:pt x="1228" y="1507"/>
                    <a:pt x="1312" y="1548"/>
                    <a:pt x="1423" y="1548"/>
                  </a:cubicBezTo>
                  <a:cubicBezTo>
                    <a:pt x="1427" y="1552"/>
                    <a:pt x="1431" y="1554"/>
                    <a:pt x="1436" y="1554"/>
                  </a:cubicBezTo>
                  <a:cubicBezTo>
                    <a:pt x="1449" y="1554"/>
                    <a:pt x="1465" y="1538"/>
                    <a:pt x="1465" y="1507"/>
                  </a:cubicBezTo>
                  <a:cubicBezTo>
                    <a:pt x="1493" y="1493"/>
                    <a:pt x="1465" y="1451"/>
                    <a:pt x="1437" y="1451"/>
                  </a:cubicBezTo>
                  <a:cubicBezTo>
                    <a:pt x="210" y="1228"/>
                    <a:pt x="112" y="112"/>
                    <a:pt x="112" y="56"/>
                  </a:cubicBezTo>
                  <a:cubicBezTo>
                    <a:pt x="112" y="28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54"/>
            <p:cNvSpPr/>
            <p:nvPr/>
          </p:nvSpPr>
          <p:spPr>
            <a:xfrm>
              <a:off x="5886425" y="18286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26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54"/>
            <p:cNvSpPr/>
            <p:nvPr/>
          </p:nvSpPr>
          <p:spPr>
            <a:xfrm>
              <a:off x="5884325" y="18038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65" y="530"/>
                  </a:cubicBezTo>
                  <a:cubicBezTo>
                    <a:pt x="405" y="530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54"/>
            <p:cNvSpPr/>
            <p:nvPr/>
          </p:nvSpPr>
          <p:spPr>
            <a:xfrm>
              <a:off x="5865500" y="1793600"/>
              <a:ext cx="26175" cy="18225"/>
            </a:xfrm>
            <a:custGeom>
              <a:avLst/>
              <a:gdLst/>
              <a:ahLst/>
              <a:cxnLst/>
              <a:rect l="l" t="t" r="r" b="b"/>
              <a:pathLst>
                <a:path w="1047" h="729" extrusionOk="0">
                  <a:moveTo>
                    <a:pt x="56" y="0"/>
                  </a:moveTo>
                  <a:cubicBezTo>
                    <a:pt x="50" y="0"/>
                    <a:pt x="46" y="2"/>
                    <a:pt x="42" y="6"/>
                  </a:cubicBezTo>
                  <a:cubicBezTo>
                    <a:pt x="14" y="34"/>
                    <a:pt x="0" y="62"/>
                    <a:pt x="14" y="76"/>
                  </a:cubicBezTo>
                  <a:cubicBezTo>
                    <a:pt x="42" y="103"/>
                    <a:pt x="265" y="550"/>
                    <a:pt x="670" y="689"/>
                  </a:cubicBezTo>
                  <a:cubicBezTo>
                    <a:pt x="726" y="714"/>
                    <a:pt x="793" y="728"/>
                    <a:pt x="863" y="728"/>
                  </a:cubicBezTo>
                  <a:cubicBezTo>
                    <a:pt x="913" y="728"/>
                    <a:pt x="966" y="721"/>
                    <a:pt x="1018" y="703"/>
                  </a:cubicBezTo>
                  <a:cubicBezTo>
                    <a:pt x="1032" y="703"/>
                    <a:pt x="1046" y="689"/>
                    <a:pt x="1046" y="661"/>
                  </a:cubicBezTo>
                  <a:cubicBezTo>
                    <a:pt x="1046" y="633"/>
                    <a:pt x="1032" y="620"/>
                    <a:pt x="990" y="620"/>
                  </a:cubicBezTo>
                  <a:cubicBezTo>
                    <a:pt x="959" y="624"/>
                    <a:pt x="929" y="627"/>
                    <a:pt x="899" y="627"/>
                  </a:cubicBezTo>
                  <a:cubicBezTo>
                    <a:pt x="421" y="627"/>
                    <a:pt x="112" y="34"/>
                    <a:pt x="112" y="34"/>
                  </a:cubicBezTo>
                  <a:cubicBezTo>
                    <a:pt x="91" y="13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54"/>
            <p:cNvSpPr/>
            <p:nvPr/>
          </p:nvSpPr>
          <p:spPr>
            <a:xfrm>
              <a:off x="5836900" y="1802100"/>
              <a:ext cx="19900" cy="46400"/>
            </a:xfrm>
            <a:custGeom>
              <a:avLst/>
              <a:gdLst/>
              <a:ahLst/>
              <a:cxnLst/>
              <a:rect l="l" t="t" r="r" b="b"/>
              <a:pathLst>
                <a:path w="796" h="1856" extrusionOk="0">
                  <a:moveTo>
                    <a:pt x="405" y="1"/>
                  </a:moveTo>
                  <a:cubicBezTo>
                    <a:pt x="363" y="1"/>
                    <a:pt x="349" y="14"/>
                    <a:pt x="335" y="28"/>
                  </a:cubicBezTo>
                  <a:cubicBezTo>
                    <a:pt x="335" y="56"/>
                    <a:pt x="0" y="1047"/>
                    <a:pt x="712" y="1828"/>
                  </a:cubicBezTo>
                  <a:cubicBezTo>
                    <a:pt x="712" y="1856"/>
                    <a:pt x="726" y="1856"/>
                    <a:pt x="726" y="1856"/>
                  </a:cubicBezTo>
                  <a:cubicBezTo>
                    <a:pt x="754" y="1856"/>
                    <a:pt x="767" y="1856"/>
                    <a:pt x="781" y="1828"/>
                  </a:cubicBezTo>
                  <a:cubicBezTo>
                    <a:pt x="795" y="1814"/>
                    <a:pt x="795" y="1772"/>
                    <a:pt x="781" y="1758"/>
                  </a:cubicBezTo>
                  <a:cubicBezTo>
                    <a:pt x="98" y="1005"/>
                    <a:pt x="433" y="84"/>
                    <a:pt x="433" y="70"/>
                  </a:cubicBezTo>
                  <a:cubicBezTo>
                    <a:pt x="433" y="28"/>
                    <a:pt x="419" y="14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54"/>
            <p:cNvSpPr/>
            <p:nvPr/>
          </p:nvSpPr>
          <p:spPr>
            <a:xfrm>
              <a:off x="5848400" y="1840100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26" y="1"/>
                    <a:pt x="1" y="113"/>
                    <a:pt x="1" y="266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66"/>
                  </a:cubicBezTo>
                  <a:cubicBezTo>
                    <a:pt x="531" y="113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54"/>
            <p:cNvSpPr/>
            <p:nvPr/>
          </p:nvSpPr>
          <p:spPr>
            <a:xfrm>
              <a:off x="5852600" y="17097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65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54"/>
            <p:cNvSpPr/>
            <p:nvPr/>
          </p:nvSpPr>
          <p:spPr>
            <a:xfrm>
              <a:off x="5853975" y="1715125"/>
              <a:ext cx="15025" cy="30500"/>
            </a:xfrm>
            <a:custGeom>
              <a:avLst/>
              <a:gdLst/>
              <a:ahLst/>
              <a:cxnLst/>
              <a:rect l="l" t="t" r="r" b="b"/>
              <a:pathLst>
                <a:path w="601" h="1220" extrusionOk="0">
                  <a:moveTo>
                    <a:pt x="204" y="1"/>
                  </a:moveTo>
                  <a:cubicBezTo>
                    <a:pt x="197" y="1"/>
                    <a:pt x="190" y="3"/>
                    <a:pt x="182" y="6"/>
                  </a:cubicBezTo>
                  <a:cubicBezTo>
                    <a:pt x="168" y="34"/>
                    <a:pt x="154" y="62"/>
                    <a:pt x="168" y="76"/>
                  </a:cubicBezTo>
                  <a:cubicBezTo>
                    <a:pt x="489" y="536"/>
                    <a:pt x="15" y="1150"/>
                    <a:pt x="15" y="1150"/>
                  </a:cubicBezTo>
                  <a:cubicBezTo>
                    <a:pt x="1" y="1164"/>
                    <a:pt x="1" y="1192"/>
                    <a:pt x="29" y="1220"/>
                  </a:cubicBezTo>
                  <a:lnTo>
                    <a:pt x="98" y="1220"/>
                  </a:lnTo>
                  <a:cubicBezTo>
                    <a:pt x="112" y="1178"/>
                    <a:pt x="601" y="550"/>
                    <a:pt x="252" y="34"/>
                  </a:cubicBezTo>
                  <a:cubicBezTo>
                    <a:pt x="242" y="14"/>
                    <a:pt x="224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54"/>
            <p:cNvSpPr/>
            <p:nvPr/>
          </p:nvSpPr>
          <p:spPr>
            <a:xfrm>
              <a:off x="5824700" y="1695950"/>
              <a:ext cx="16400" cy="47150"/>
            </a:xfrm>
            <a:custGeom>
              <a:avLst/>
              <a:gdLst/>
              <a:ahLst/>
              <a:cxnLst/>
              <a:rect l="l" t="t" r="r" b="b"/>
              <a:pathLst>
                <a:path w="656" h="1886" extrusionOk="0">
                  <a:moveTo>
                    <a:pt x="612" y="1"/>
                  </a:moveTo>
                  <a:cubicBezTo>
                    <a:pt x="593" y="1"/>
                    <a:pt x="568" y="14"/>
                    <a:pt x="558" y="34"/>
                  </a:cubicBezTo>
                  <a:cubicBezTo>
                    <a:pt x="0" y="927"/>
                    <a:pt x="516" y="1833"/>
                    <a:pt x="516" y="1861"/>
                  </a:cubicBezTo>
                  <a:cubicBezTo>
                    <a:pt x="516" y="1861"/>
                    <a:pt x="516" y="1875"/>
                    <a:pt x="544" y="1875"/>
                  </a:cubicBezTo>
                  <a:cubicBezTo>
                    <a:pt x="551" y="1882"/>
                    <a:pt x="558" y="1886"/>
                    <a:pt x="565" y="1886"/>
                  </a:cubicBezTo>
                  <a:cubicBezTo>
                    <a:pt x="572" y="1886"/>
                    <a:pt x="579" y="1882"/>
                    <a:pt x="586" y="1875"/>
                  </a:cubicBezTo>
                  <a:cubicBezTo>
                    <a:pt x="614" y="1861"/>
                    <a:pt x="628" y="1819"/>
                    <a:pt x="614" y="1806"/>
                  </a:cubicBezTo>
                  <a:cubicBezTo>
                    <a:pt x="586" y="1806"/>
                    <a:pt x="98" y="927"/>
                    <a:pt x="642" y="76"/>
                  </a:cubicBezTo>
                  <a:cubicBezTo>
                    <a:pt x="656" y="62"/>
                    <a:pt x="642" y="34"/>
                    <a:pt x="628" y="6"/>
                  </a:cubicBezTo>
                  <a:cubicBezTo>
                    <a:pt x="624" y="2"/>
                    <a:pt x="618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54"/>
            <p:cNvSpPr/>
            <p:nvPr/>
          </p:nvSpPr>
          <p:spPr>
            <a:xfrm>
              <a:off x="5832350" y="1691900"/>
              <a:ext cx="13300" cy="12925"/>
            </a:xfrm>
            <a:custGeom>
              <a:avLst/>
              <a:gdLst/>
              <a:ahLst/>
              <a:cxnLst/>
              <a:rect l="l" t="t" r="r" b="b"/>
              <a:pathLst>
                <a:path w="532" h="517" extrusionOk="0">
                  <a:moveTo>
                    <a:pt x="266" y="1"/>
                  </a:moveTo>
                  <a:cubicBezTo>
                    <a:pt x="127" y="1"/>
                    <a:pt x="1" y="112"/>
                    <a:pt x="1" y="266"/>
                  </a:cubicBezTo>
                  <a:cubicBezTo>
                    <a:pt x="1" y="405"/>
                    <a:pt x="127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54"/>
            <p:cNvSpPr/>
            <p:nvPr/>
          </p:nvSpPr>
          <p:spPr>
            <a:xfrm>
              <a:off x="5790525" y="1708300"/>
              <a:ext cx="31050" cy="44650"/>
            </a:xfrm>
            <a:custGeom>
              <a:avLst/>
              <a:gdLst/>
              <a:ahLst/>
              <a:cxnLst/>
              <a:rect l="l" t="t" r="r" b="b"/>
              <a:pathLst>
                <a:path w="1242" h="1786" extrusionOk="0">
                  <a:moveTo>
                    <a:pt x="126" y="0"/>
                  </a:moveTo>
                  <a:cubicBezTo>
                    <a:pt x="98" y="0"/>
                    <a:pt x="70" y="28"/>
                    <a:pt x="70" y="56"/>
                  </a:cubicBezTo>
                  <a:cubicBezTo>
                    <a:pt x="0" y="1353"/>
                    <a:pt x="1116" y="1772"/>
                    <a:pt x="1172" y="1786"/>
                  </a:cubicBezTo>
                  <a:cubicBezTo>
                    <a:pt x="1214" y="1786"/>
                    <a:pt x="1228" y="1772"/>
                    <a:pt x="1242" y="1744"/>
                  </a:cubicBezTo>
                  <a:cubicBezTo>
                    <a:pt x="1242" y="1716"/>
                    <a:pt x="1228" y="1674"/>
                    <a:pt x="1214" y="1674"/>
                  </a:cubicBezTo>
                  <a:cubicBezTo>
                    <a:pt x="1186" y="1674"/>
                    <a:pt x="112" y="1298"/>
                    <a:pt x="181" y="56"/>
                  </a:cubicBezTo>
                  <a:cubicBezTo>
                    <a:pt x="181" y="28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54"/>
            <p:cNvSpPr/>
            <p:nvPr/>
          </p:nvSpPr>
          <p:spPr>
            <a:xfrm>
              <a:off x="5787025" y="17030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05"/>
                    <a:pt x="126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54"/>
            <p:cNvSpPr/>
            <p:nvPr/>
          </p:nvSpPr>
          <p:spPr>
            <a:xfrm>
              <a:off x="5811100" y="17114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54"/>
            <p:cNvSpPr/>
            <p:nvPr/>
          </p:nvSpPr>
          <p:spPr>
            <a:xfrm>
              <a:off x="5810400" y="1716675"/>
              <a:ext cx="17800" cy="29300"/>
            </a:xfrm>
            <a:custGeom>
              <a:avLst/>
              <a:gdLst/>
              <a:ahLst/>
              <a:cxnLst/>
              <a:rect l="l" t="t" r="r" b="b"/>
              <a:pathLst>
                <a:path w="712" h="1172" extrusionOk="0">
                  <a:moveTo>
                    <a:pt x="307" y="0"/>
                  </a:moveTo>
                  <a:cubicBezTo>
                    <a:pt x="279" y="0"/>
                    <a:pt x="251" y="14"/>
                    <a:pt x="237" y="42"/>
                  </a:cubicBezTo>
                  <a:cubicBezTo>
                    <a:pt x="0" y="614"/>
                    <a:pt x="586" y="1130"/>
                    <a:pt x="628" y="1172"/>
                  </a:cubicBezTo>
                  <a:cubicBezTo>
                    <a:pt x="642" y="1172"/>
                    <a:pt x="670" y="1172"/>
                    <a:pt x="698" y="1144"/>
                  </a:cubicBezTo>
                  <a:cubicBezTo>
                    <a:pt x="712" y="1130"/>
                    <a:pt x="712" y="1102"/>
                    <a:pt x="698" y="1088"/>
                  </a:cubicBezTo>
                  <a:cubicBezTo>
                    <a:pt x="698" y="1088"/>
                    <a:pt x="140" y="572"/>
                    <a:pt x="349" y="70"/>
                  </a:cubicBezTo>
                  <a:cubicBezTo>
                    <a:pt x="349" y="42"/>
                    <a:pt x="321" y="14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54"/>
            <p:cNvSpPr/>
            <p:nvPr/>
          </p:nvSpPr>
          <p:spPr>
            <a:xfrm>
              <a:off x="5771325" y="1741275"/>
              <a:ext cx="42925" cy="22600"/>
            </a:xfrm>
            <a:custGeom>
              <a:avLst/>
              <a:gdLst/>
              <a:ahLst/>
              <a:cxnLst/>
              <a:rect l="l" t="t" r="r" b="b"/>
              <a:pathLst>
                <a:path w="1717" h="904" extrusionOk="0">
                  <a:moveTo>
                    <a:pt x="57" y="1"/>
                  </a:moveTo>
                  <a:cubicBezTo>
                    <a:pt x="51" y="1"/>
                    <a:pt x="47" y="3"/>
                    <a:pt x="43" y="6"/>
                  </a:cubicBezTo>
                  <a:cubicBezTo>
                    <a:pt x="29" y="34"/>
                    <a:pt x="1" y="62"/>
                    <a:pt x="29" y="76"/>
                  </a:cubicBezTo>
                  <a:cubicBezTo>
                    <a:pt x="280" y="467"/>
                    <a:pt x="615" y="676"/>
                    <a:pt x="908" y="774"/>
                  </a:cubicBezTo>
                  <a:cubicBezTo>
                    <a:pt x="1187" y="885"/>
                    <a:pt x="1428" y="904"/>
                    <a:pt x="1559" y="904"/>
                  </a:cubicBezTo>
                  <a:cubicBezTo>
                    <a:pt x="1624" y="904"/>
                    <a:pt x="1661" y="899"/>
                    <a:pt x="1661" y="899"/>
                  </a:cubicBezTo>
                  <a:cubicBezTo>
                    <a:pt x="1703" y="899"/>
                    <a:pt x="1717" y="885"/>
                    <a:pt x="1717" y="843"/>
                  </a:cubicBezTo>
                  <a:cubicBezTo>
                    <a:pt x="1717" y="815"/>
                    <a:pt x="1703" y="802"/>
                    <a:pt x="1661" y="802"/>
                  </a:cubicBezTo>
                  <a:cubicBezTo>
                    <a:pt x="1659" y="802"/>
                    <a:pt x="1630" y="804"/>
                    <a:pt x="1582" y="804"/>
                  </a:cubicBezTo>
                  <a:cubicBezTo>
                    <a:pt x="1337" y="804"/>
                    <a:pt x="579" y="745"/>
                    <a:pt x="113" y="34"/>
                  </a:cubicBezTo>
                  <a:cubicBezTo>
                    <a:pt x="92" y="14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54"/>
            <p:cNvSpPr/>
            <p:nvPr/>
          </p:nvSpPr>
          <p:spPr>
            <a:xfrm>
              <a:off x="5767150" y="17372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51"/>
                  </a:cubicBezTo>
                  <a:cubicBezTo>
                    <a:pt x="1" y="405"/>
                    <a:pt x="112" y="516"/>
                    <a:pt x="266" y="516"/>
                  </a:cubicBezTo>
                  <a:cubicBezTo>
                    <a:pt x="405" y="516"/>
                    <a:pt x="517" y="405"/>
                    <a:pt x="517" y="251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54"/>
            <p:cNvSpPr/>
            <p:nvPr/>
          </p:nvSpPr>
          <p:spPr>
            <a:xfrm>
              <a:off x="5763675" y="1782300"/>
              <a:ext cx="52325" cy="14100"/>
            </a:xfrm>
            <a:custGeom>
              <a:avLst/>
              <a:gdLst/>
              <a:ahLst/>
              <a:cxnLst/>
              <a:rect l="l" t="t" r="r" b="b"/>
              <a:pathLst>
                <a:path w="2093" h="564" extrusionOk="0">
                  <a:moveTo>
                    <a:pt x="2038" y="1"/>
                  </a:moveTo>
                  <a:cubicBezTo>
                    <a:pt x="2026" y="1"/>
                    <a:pt x="2016" y="4"/>
                    <a:pt x="2009" y="11"/>
                  </a:cubicBezTo>
                  <a:cubicBezTo>
                    <a:pt x="1988" y="22"/>
                    <a:pt x="1555" y="467"/>
                    <a:pt x="891" y="467"/>
                  </a:cubicBezTo>
                  <a:cubicBezTo>
                    <a:pt x="649" y="467"/>
                    <a:pt x="377" y="408"/>
                    <a:pt x="84" y="249"/>
                  </a:cubicBezTo>
                  <a:cubicBezTo>
                    <a:pt x="76" y="245"/>
                    <a:pt x="69" y="243"/>
                    <a:pt x="62" y="243"/>
                  </a:cubicBezTo>
                  <a:cubicBezTo>
                    <a:pt x="42" y="243"/>
                    <a:pt x="24" y="256"/>
                    <a:pt x="14" y="276"/>
                  </a:cubicBezTo>
                  <a:cubicBezTo>
                    <a:pt x="0" y="304"/>
                    <a:pt x="14" y="318"/>
                    <a:pt x="28" y="346"/>
                  </a:cubicBezTo>
                  <a:cubicBezTo>
                    <a:pt x="140" y="388"/>
                    <a:pt x="223" y="430"/>
                    <a:pt x="307" y="458"/>
                  </a:cubicBezTo>
                  <a:cubicBezTo>
                    <a:pt x="511" y="533"/>
                    <a:pt x="703" y="563"/>
                    <a:pt x="880" y="563"/>
                  </a:cubicBezTo>
                  <a:cubicBezTo>
                    <a:pt x="1587" y="563"/>
                    <a:pt x="2056" y="81"/>
                    <a:pt x="2078" y="81"/>
                  </a:cubicBezTo>
                  <a:cubicBezTo>
                    <a:pt x="2092" y="67"/>
                    <a:pt x="2092" y="25"/>
                    <a:pt x="2078" y="11"/>
                  </a:cubicBezTo>
                  <a:cubicBezTo>
                    <a:pt x="2065" y="4"/>
                    <a:pt x="2051" y="1"/>
                    <a:pt x="20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54"/>
            <p:cNvSpPr/>
            <p:nvPr/>
          </p:nvSpPr>
          <p:spPr>
            <a:xfrm>
              <a:off x="5758425" y="17829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16"/>
                    <a:pt x="266" y="516"/>
                  </a:cubicBezTo>
                  <a:cubicBezTo>
                    <a:pt x="405" y="516"/>
                    <a:pt x="517" y="405"/>
                    <a:pt x="517" y="265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54"/>
            <p:cNvSpPr/>
            <p:nvPr/>
          </p:nvSpPr>
          <p:spPr>
            <a:xfrm>
              <a:off x="5775875" y="1765125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65" y="1"/>
                  </a:moveTo>
                  <a:cubicBezTo>
                    <a:pt x="112" y="1"/>
                    <a:pt x="0" y="113"/>
                    <a:pt x="0" y="252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16" y="405"/>
                    <a:pt x="516" y="252"/>
                  </a:cubicBezTo>
                  <a:cubicBezTo>
                    <a:pt x="516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54"/>
            <p:cNvSpPr/>
            <p:nvPr/>
          </p:nvSpPr>
          <p:spPr>
            <a:xfrm>
              <a:off x="5781100" y="1770450"/>
              <a:ext cx="31050" cy="8175"/>
            </a:xfrm>
            <a:custGeom>
              <a:avLst/>
              <a:gdLst/>
              <a:ahLst/>
              <a:cxnLst/>
              <a:rect l="l" t="t" r="r" b="b"/>
              <a:pathLst>
                <a:path w="1242" h="327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1" y="25"/>
                    <a:pt x="1" y="67"/>
                    <a:pt x="14" y="81"/>
                  </a:cubicBezTo>
                  <a:cubicBezTo>
                    <a:pt x="98" y="165"/>
                    <a:pt x="210" y="234"/>
                    <a:pt x="307" y="276"/>
                  </a:cubicBezTo>
                  <a:cubicBezTo>
                    <a:pt x="413" y="313"/>
                    <a:pt x="522" y="326"/>
                    <a:pt x="627" y="326"/>
                  </a:cubicBezTo>
                  <a:cubicBezTo>
                    <a:pt x="923" y="326"/>
                    <a:pt x="1179" y="217"/>
                    <a:pt x="1200" y="206"/>
                  </a:cubicBezTo>
                  <a:cubicBezTo>
                    <a:pt x="1214" y="192"/>
                    <a:pt x="1242" y="151"/>
                    <a:pt x="1214" y="137"/>
                  </a:cubicBezTo>
                  <a:cubicBezTo>
                    <a:pt x="1204" y="127"/>
                    <a:pt x="1188" y="111"/>
                    <a:pt x="1170" y="111"/>
                  </a:cubicBezTo>
                  <a:cubicBezTo>
                    <a:pt x="1162" y="111"/>
                    <a:pt x="1153" y="114"/>
                    <a:pt x="1144" y="123"/>
                  </a:cubicBezTo>
                  <a:cubicBezTo>
                    <a:pt x="1144" y="131"/>
                    <a:pt x="906" y="229"/>
                    <a:pt x="636" y="229"/>
                  </a:cubicBezTo>
                  <a:cubicBezTo>
                    <a:pt x="444" y="229"/>
                    <a:pt x="235" y="179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54"/>
            <p:cNvSpPr/>
            <p:nvPr/>
          </p:nvSpPr>
          <p:spPr>
            <a:xfrm>
              <a:off x="5784925" y="1793375"/>
              <a:ext cx="37000" cy="30725"/>
            </a:xfrm>
            <a:custGeom>
              <a:avLst/>
              <a:gdLst/>
              <a:ahLst/>
              <a:cxnLst/>
              <a:rect l="l" t="t" r="r" b="b"/>
              <a:pathLst>
                <a:path w="1480" h="1229" extrusionOk="0">
                  <a:moveTo>
                    <a:pt x="1452" y="1"/>
                  </a:moveTo>
                  <a:cubicBezTo>
                    <a:pt x="1410" y="1"/>
                    <a:pt x="1396" y="15"/>
                    <a:pt x="1382" y="43"/>
                  </a:cubicBezTo>
                  <a:cubicBezTo>
                    <a:pt x="1382" y="57"/>
                    <a:pt x="1047" y="977"/>
                    <a:pt x="43" y="1117"/>
                  </a:cubicBezTo>
                  <a:cubicBezTo>
                    <a:pt x="15" y="1117"/>
                    <a:pt x="1" y="1131"/>
                    <a:pt x="1" y="1172"/>
                  </a:cubicBezTo>
                  <a:cubicBezTo>
                    <a:pt x="1" y="1186"/>
                    <a:pt x="15" y="1200"/>
                    <a:pt x="43" y="1200"/>
                  </a:cubicBezTo>
                  <a:cubicBezTo>
                    <a:pt x="57" y="1200"/>
                    <a:pt x="57" y="1200"/>
                    <a:pt x="57" y="1228"/>
                  </a:cubicBezTo>
                  <a:cubicBezTo>
                    <a:pt x="1117" y="1061"/>
                    <a:pt x="1480" y="85"/>
                    <a:pt x="1480" y="71"/>
                  </a:cubicBezTo>
                  <a:cubicBezTo>
                    <a:pt x="1480" y="43"/>
                    <a:pt x="1466" y="15"/>
                    <a:pt x="1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54"/>
            <p:cNvSpPr/>
            <p:nvPr/>
          </p:nvSpPr>
          <p:spPr>
            <a:xfrm>
              <a:off x="5780750" y="18157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54"/>
            <p:cNvSpPr/>
            <p:nvPr/>
          </p:nvSpPr>
          <p:spPr>
            <a:xfrm>
              <a:off x="5809700" y="181952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5" y="1"/>
                  </a:moveTo>
                  <a:cubicBezTo>
                    <a:pt x="126" y="1"/>
                    <a:pt x="0" y="113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54"/>
            <p:cNvSpPr/>
            <p:nvPr/>
          </p:nvSpPr>
          <p:spPr>
            <a:xfrm>
              <a:off x="5814925" y="1800350"/>
              <a:ext cx="17450" cy="27225"/>
            </a:xfrm>
            <a:custGeom>
              <a:avLst/>
              <a:gdLst/>
              <a:ahLst/>
              <a:cxnLst/>
              <a:rect l="l" t="t" r="r" b="b"/>
              <a:pathLst>
                <a:path w="698" h="1089" extrusionOk="0">
                  <a:moveTo>
                    <a:pt x="642" y="1"/>
                  </a:moveTo>
                  <a:cubicBezTo>
                    <a:pt x="614" y="1"/>
                    <a:pt x="600" y="15"/>
                    <a:pt x="600" y="57"/>
                  </a:cubicBezTo>
                  <a:cubicBezTo>
                    <a:pt x="600" y="71"/>
                    <a:pt x="558" y="824"/>
                    <a:pt x="42" y="977"/>
                  </a:cubicBezTo>
                  <a:cubicBezTo>
                    <a:pt x="1" y="991"/>
                    <a:pt x="1" y="1033"/>
                    <a:pt x="1" y="1047"/>
                  </a:cubicBezTo>
                  <a:cubicBezTo>
                    <a:pt x="28" y="1061"/>
                    <a:pt x="28" y="1089"/>
                    <a:pt x="42" y="1089"/>
                  </a:cubicBezTo>
                  <a:cubicBezTo>
                    <a:pt x="42" y="1089"/>
                    <a:pt x="56" y="1089"/>
                    <a:pt x="70" y="1061"/>
                  </a:cubicBezTo>
                  <a:cubicBezTo>
                    <a:pt x="670" y="893"/>
                    <a:pt x="698" y="84"/>
                    <a:pt x="698" y="57"/>
                  </a:cubicBezTo>
                  <a:cubicBezTo>
                    <a:pt x="698" y="15"/>
                    <a:pt x="684" y="1"/>
                    <a:pt x="6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54"/>
            <p:cNvSpPr/>
            <p:nvPr/>
          </p:nvSpPr>
          <p:spPr>
            <a:xfrm>
              <a:off x="5554775" y="2396650"/>
              <a:ext cx="402450" cy="392000"/>
            </a:xfrm>
            <a:custGeom>
              <a:avLst/>
              <a:gdLst/>
              <a:ahLst/>
              <a:cxnLst/>
              <a:rect l="l" t="t" r="r" b="b"/>
              <a:pathLst>
                <a:path w="16098" h="15680" extrusionOk="0">
                  <a:moveTo>
                    <a:pt x="14298" y="2093"/>
                  </a:moveTo>
                  <a:cubicBezTo>
                    <a:pt x="14284" y="2079"/>
                    <a:pt x="14242" y="2065"/>
                    <a:pt x="14215" y="2065"/>
                  </a:cubicBezTo>
                  <a:lnTo>
                    <a:pt x="13196" y="2065"/>
                  </a:lnTo>
                  <a:cubicBezTo>
                    <a:pt x="13043" y="2065"/>
                    <a:pt x="12903" y="1940"/>
                    <a:pt x="12889" y="1786"/>
                  </a:cubicBezTo>
                  <a:lnTo>
                    <a:pt x="12806" y="852"/>
                  </a:lnTo>
                  <a:cubicBezTo>
                    <a:pt x="12806" y="796"/>
                    <a:pt x="12764" y="768"/>
                    <a:pt x="12736" y="740"/>
                  </a:cubicBezTo>
                  <a:cubicBezTo>
                    <a:pt x="12694" y="712"/>
                    <a:pt x="12680" y="698"/>
                    <a:pt x="12638" y="684"/>
                  </a:cubicBezTo>
                  <a:cubicBezTo>
                    <a:pt x="11578" y="531"/>
                    <a:pt x="10295" y="1047"/>
                    <a:pt x="9319" y="2149"/>
                  </a:cubicBezTo>
                  <a:cubicBezTo>
                    <a:pt x="8970" y="2540"/>
                    <a:pt x="8691" y="2986"/>
                    <a:pt x="8496" y="3418"/>
                  </a:cubicBezTo>
                  <a:cubicBezTo>
                    <a:pt x="8384" y="2958"/>
                    <a:pt x="8217" y="2512"/>
                    <a:pt x="7952" y="2079"/>
                  </a:cubicBezTo>
                  <a:cubicBezTo>
                    <a:pt x="7198" y="796"/>
                    <a:pt x="6055" y="43"/>
                    <a:pt x="4967" y="1"/>
                  </a:cubicBezTo>
                  <a:cubicBezTo>
                    <a:pt x="4953" y="1"/>
                    <a:pt x="4925" y="1"/>
                    <a:pt x="4897" y="15"/>
                  </a:cubicBezTo>
                  <a:cubicBezTo>
                    <a:pt x="4883" y="43"/>
                    <a:pt x="4855" y="57"/>
                    <a:pt x="4855" y="85"/>
                  </a:cubicBezTo>
                  <a:lnTo>
                    <a:pt x="4534" y="1047"/>
                  </a:lnTo>
                  <a:cubicBezTo>
                    <a:pt x="4478" y="1200"/>
                    <a:pt x="4325" y="1298"/>
                    <a:pt x="4172" y="1256"/>
                  </a:cubicBezTo>
                  <a:lnTo>
                    <a:pt x="3265" y="1047"/>
                  </a:lnTo>
                  <a:cubicBezTo>
                    <a:pt x="3209" y="1033"/>
                    <a:pt x="3153" y="1047"/>
                    <a:pt x="3125" y="1061"/>
                  </a:cubicBezTo>
                  <a:cubicBezTo>
                    <a:pt x="3084" y="1089"/>
                    <a:pt x="3070" y="1117"/>
                    <a:pt x="3056" y="1131"/>
                  </a:cubicBezTo>
                  <a:cubicBezTo>
                    <a:pt x="2567" y="2093"/>
                    <a:pt x="2665" y="3488"/>
                    <a:pt x="3404" y="4743"/>
                  </a:cubicBezTo>
                  <a:cubicBezTo>
                    <a:pt x="3683" y="5204"/>
                    <a:pt x="4018" y="5594"/>
                    <a:pt x="4367" y="5915"/>
                  </a:cubicBezTo>
                  <a:cubicBezTo>
                    <a:pt x="3906" y="5873"/>
                    <a:pt x="3418" y="5915"/>
                    <a:pt x="2916" y="6013"/>
                  </a:cubicBezTo>
                  <a:cubicBezTo>
                    <a:pt x="1479" y="6334"/>
                    <a:pt x="364" y="7198"/>
                    <a:pt x="15" y="8217"/>
                  </a:cubicBezTo>
                  <a:cubicBezTo>
                    <a:pt x="15" y="8231"/>
                    <a:pt x="1" y="8272"/>
                    <a:pt x="15" y="8286"/>
                  </a:cubicBezTo>
                  <a:cubicBezTo>
                    <a:pt x="15" y="8314"/>
                    <a:pt x="43" y="8342"/>
                    <a:pt x="71" y="8356"/>
                  </a:cubicBezTo>
                  <a:lnTo>
                    <a:pt x="894" y="8942"/>
                  </a:lnTo>
                  <a:cubicBezTo>
                    <a:pt x="1019" y="9040"/>
                    <a:pt x="1061" y="9221"/>
                    <a:pt x="977" y="9360"/>
                  </a:cubicBezTo>
                  <a:lnTo>
                    <a:pt x="503" y="10156"/>
                  </a:lnTo>
                  <a:cubicBezTo>
                    <a:pt x="489" y="10183"/>
                    <a:pt x="475" y="10239"/>
                    <a:pt x="489" y="10281"/>
                  </a:cubicBezTo>
                  <a:cubicBezTo>
                    <a:pt x="489" y="10323"/>
                    <a:pt x="503" y="10351"/>
                    <a:pt x="545" y="10379"/>
                  </a:cubicBezTo>
                  <a:cubicBezTo>
                    <a:pt x="1312" y="11118"/>
                    <a:pt x="2665" y="11467"/>
                    <a:pt x="4102" y="11160"/>
                  </a:cubicBezTo>
                  <a:cubicBezTo>
                    <a:pt x="4618" y="11034"/>
                    <a:pt x="5092" y="10853"/>
                    <a:pt x="5511" y="10602"/>
                  </a:cubicBezTo>
                  <a:cubicBezTo>
                    <a:pt x="5343" y="11020"/>
                    <a:pt x="5218" y="11509"/>
                    <a:pt x="5162" y="12011"/>
                  </a:cubicBezTo>
                  <a:cubicBezTo>
                    <a:pt x="5022" y="13475"/>
                    <a:pt x="5511" y="14786"/>
                    <a:pt x="6348" y="15442"/>
                  </a:cubicBezTo>
                  <a:cubicBezTo>
                    <a:pt x="6361" y="15470"/>
                    <a:pt x="6389" y="15470"/>
                    <a:pt x="6417" y="15470"/>
                  </a:cubicBezTo>
                  <a:cubicBezTo>
                    <a:pt x="6459" y="15470"/>
                    <a:pt x="6473" y="15470"/>
                    <a:pt x="6501" y="15442"/>
                  </a:cubicBezTo>
                  <a:lnTo>
                    <a:pt x="7324" y="14856"/>
                  </a:lnTo>
                  <a:cubicBezTo>
                    <a:pt x="7463" y="14772"/>
                    <a:pt x="7645" y="14786"/>
                    <a:pt x="7742" y="14912"/>
                  </a:cubicBezTo>
                  <a:lnTo>
                    <a:pt x="8356" y="15609"/>
                  </a:lnTo>
                  <a:cubicBezTo>
                    <a:pt x="8384" y="15637"/>
                    <a:pt x="8426" y="15651"/>
                    <a:pt x="8482" y="15679"/>
                  </a:cubicBezTo>
                  <a:lnTo>
                    <a:pt x="8482" y="15679"/>
                  </a:lnTo>
                  <a:cubicBezTo>
                    <a:pt x="8510" y="15679"/>
                    <a:pt x="8551" y="15679"/>
                    <a:pt x="8579" y="15651"/>
                  </a:cubicBezTo>
                  <a:cubicBezTo>
                    <a:pt x="9542" y="15163"/>
                    <a:pt x="10267" y="13977"/>
                    <a:pt x="10407" y="12513"/>
                  </a:cubicBezTo>
                  <a:cubicBezTo>
                    <a:pt x="10462" y="11983"/>
                    <a:pt x="10434" y="11467"/>
                    <a:pt x="10323" y="11006"/>
                  </a:cubicBezTo>
                  <a:cubicBezTo>
                    <a:pt x="10672" y="11299"/>
                    <a:pt x="11090" y="11564"/>
                    <a:pt x="11564" y="11774"/>
                  </a:cubicBezTo>
                  <a:cubicBezTo>
                    <a:pt x="12903" y="12359"/>
                    <a:pt x="14312" y="12304"/>
                    <a:pt x="15205" y="11704"/>
                  </a:cubicBezTo>
                  <a:lnTo>
                    <a:pt x="15261" y="11648"/>
                  </a:lnTo>
                  <a:cubicBezTo>
                    <a:pt x="15275" y="11606"/>
                    <a:pt x="15275" y="11592"/>
                    <a:pt x="15261" y="11564"/>
                  </a:cubicBezTo>
                  <a:lnTo>
                    <a:pt x="14940" y="10602"/>
                  </a:lnTo>
                  <a:cubicBezTo>
                    <a:pt x="14898" y="10448"/>
                    <a:pt x="14982" y="10281"/>
                    <a:pt x="15121" y="10211"/>
                  </a:cubicBezTo>
                  <a:lnTo>
                    <a:pt x="15972" y="9849"/>
                  </a:lnTo>
                  <a:cubicBezTo>
                    <a:pt x="16028" y="9835"/>
                    <a:pt x="16056" y="9793"/>
                    <a:pt x="16084" y="9751"/>
                  </a:cubicBezTo>
                  <a:cubicBezTo>
                    <a:pt x="16098" y="9709"/>
                    <a:pt x="16098" y="9681"/>
                    <a:pt x="16098" y="9639"/>
                  </a:cubicBezTo>
                  <a:cubicBezTo>
                    <a:pt x="15916" y="8579"/>
                    <a:pt x="15010" y="7519"/>
                    <a:pt x="13684" y="6919"/>
                  </a:cubicBezTo>
                  <a:cubicBezTo>
                    <a:pt x="13196" y="6710"/>
                    <a:pt x="12694" y="6585"/>
                    <a:pt x="12220" y="6543"/>
                  </a:cubicBezTo>
                  <a:cubicBezTo>
                    <a:pt x="12624" y="6292"/>
                    <a:pt x="12987" y="5985"/>
                    <a:pt x="13336" y="5608"/>
                  </a:cubicBezTo>
                  <a:cubicBezTo>
                    <a:pt x="14312" y="4520"/>
                    <a:pt x="14703" y="3167"/>
                    <a:pt x="14410" y="2121"/>
                  </a:cubicBezTo>
                  <a:cubicBezTo>
                    <a:pt x="14340" y="2135"/>
                    <a:pt x="14312" y="2107"/>
                    <a:pt x="14298" y="20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54"/>
            <p:cNvSpPr/>
            <p:nvPr/>
          </p:nvSpPr>
          <p:spPr>
            <a:xfrm>
              <a:off x="5713450" y="2535450"/>
              <a:ext cx="94175" cy="91725"/>
            </a:xfrm>
            <a:custGeom>
              <a:avLst/>
              <a:gdLst/>
              <a:ahLst/>
              <a:cxnLst/>
              <a:rect l="l" t="t" r="r" b="b"/>
              <a:pathLst>
                <a:path w="3767" h="3669" extrusionOk="0">
                  <a:moveTo>
                    <a:pt x="1995" y="0"/>
                  </a:moveTo>
                  <a:cubicBezTo>
                    <a:pt x="1800" y="377"/>
                    <a:pt x="1507" y="698"/>
                    <a:pt x="1130" y="921"/>
                  </a:cubicBezTo>
                  <a:cubicBezTo>
                    <a:pt x="810" y="1116"/>
                    <a:pt x="405" y="1214"/>
                    <a:pt x="1" y="1214"/>
                  </a:cubicBezTo>
                  <a:cubicBezTo>
                    <a:pt x="293" y="1535"/>
                    <a:pt x="531" y="1897"/>
                    <a:pt x="614" y="2316"/>
                  </a:cubicBezTo>
                  <a:cubicBezTo>
                    <a:pt x="698" y="2720"/>
                    <a:pt x="670" y="3111"/>
                    <a:pt x="545" y="3502"/>
                  </a:cubicBezTo>
                  <a:cubicBezTo>
                    <a:pt x="898" y="3331"/>
                    <a:pt x="1242" y="3245"/>
                    <a:pt x="1621" y="3245"/>
                  </a:cubicBezTo>
                  <a:cubicBezTo>
                    <a:pt x="1675" y="3245"/>
                    <a:pt x="1730" y="3247"/>
                    <a:pt x="1786" y="3250"/>
                  </a:cubicBezTo>
                  <a:cubicBezTo>
                    <a:pt x="2176" y="3292"/>
                    <a:pt x="2539" y="3432"/>
                    <a:pt x="2874" y="3669"/>
                  </a:cubicBezTo>
                  <a:cubicBezTo>
                    <a:pt x="2832" y="3237"/>
                    <a:pt x="2860" y="2818"/>
                    <a:pt x="3041" y="2414"/>
                  </a:cubicBezTo>
                  <a:cubicBezTo>
                    <a:pt x="3195" y="2051"/>
                    <a:pt x="3460" y="1744"/>
                    <a:pt x="3767" y="1507"/>
                  </a:cubicBezTo>
                  <a:cubicBezTo>
                    <a:pt x="3348" y="1437"/>
                    <a:pt x="2944" y="1270"/>
                    <a:pt x="2637" y="991"/>
                  </a:cubicBezTo>
                  <a:cubicBezTo>
                    <a:pt x="2316" y="726"/>
                    <a:pt x="2107" y="377"/>
                    <a:pt x="19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54"/>
            <p:cNvSpPr/>
            <p:nvPr/>
          </p:nvSpPr>
          <p:spPr>
            <a:xfrm>
              <a:off x="5747625" y="2515750"/>
              <a:ext cx="18150" cy="40300"/>
            </a:xfrm>
            <a:custGeom>
              <a:avLst/>
              <a:gdLst/>
              <a:ahLst/>
              <a:cxnLst/>
              <a:rect l="l" t="t" r="r" b="b"/>
              <a:pathLst>
                <a:path w="726" h="1612" extrusionOk="0">
                  <a:moveTo>
                    <a:pt x="49" y="0"/>
                  </a:moveTo>
                  <a:cubicBezTo>
                    <a:pt x="35" y="0"/>
                    <a:pt x="21" y="7"/>
                    <a:pt x="14" y="21"/>
                  </a:cubicBezTo>
                  <a:cubicBezTo>
                    <a:pt x="0" y="35"/>
                    <a:pt x="0" y="63"/>
                    <a:pt x="14" y="91"/>
                  </a:cubicBezTo>
                  <a:cubicBezTo>
                    <a:pt x="600" y="733"/>
                    <a:pt x="321" y="1570"/>
                    <a:pt x="321" y="1570"/>
                  </a:cubicBezTo>
                  <a:cubicBezTo>
                    <a:pt x="321" y="1584"/>
                    <a:pt x="349" y="1611"/>
                    <a:pt x="363" y="1611"/>
                  </a:cubicBezTo>
                  <a:lnTo>
                    <a:pt x="391" y="1611"/>
                  </a:lnTo>
                  <a:cubicBezTo>
                    <a:pt x="391" y="1611"/>
                    <a:pt x="419" y="1611"/>
                    <a:pt x="419" y="1584"/>
                  </a:cubicBezTo>
                  <a:cubicBezTo>
                    <a:pt x="433" y="1584"/>
                    <a:pt x="726" y="719"/>
                    <a:pt x="84" y="21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54"/>
            <p:cNvSpPr/>
            <p:nvPr/>
          </p:nvSpPr>
          <p:spPr>
            <a:xfrm>
              <a:off x="5743450" y="251207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37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50"/>
                    <a:pt x="112" y="461"/>
                    <a:pt x="237" y="461"/>
                  </a:cubicBezTo>
                  <a:cubicBezTo>
                    <a:pt x="349" y="461"/>
                    <a:pt x="460" y="350"/>
                    <a:pt x="460" y="238"/>
                  </a:cubicBezTo>
                  <a:cubicBezTo>
                    <a:pt x="460" y="112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54"/>
            <p:cNvSpPr/>
            <p:nvPr/>
          </p:nvSpPr>
          <p:spPr>
            <a:xfrm>
              <a:off x="5773075" y="2519750"/>
              <a:ext cx="25150" cy="42375"/>
            </a:xfrm>
            <a:custGeom>
              <a:avLst/>
              <a:gdLst/>
              <a:ahLst/>
              <a:cxnLst/>
              <a:rect l="l" t="t" r="r" b="b"/>
              <a:pathLst>
                <a:path w="1006" h="1695" extrusionOk="0">
                  <a:moveTo>
                    <a:pt x="684" y="1"/>
                  </a:moveTo>
                  <a:cubicBezTo>
                    <a:pt x="656" y="1"/>
                    <a:pt x="656" y="29"/>
                    <a:pt x="656" y="43"/>
                  </a:cubicBezTo>
                  <a:cubicBezTo>
                    <a:pt x="921" y="1089"/>
                    <a:pt x="70" y="1605"/>
                    <a:pt x="43" y="1619"/>
                  </a:cubicBezTo>
                  <a:cubicBezTo>
                    <a:pt x="29" y="1619"/>
                    <a:pt x="1" y="1647"/>
                    <a:pt x="29" y="1675"/>
                  </a:cubicBezTo>
                  <a:cubicBezTo>
                    <a:pt x="29" y="1684"/>
                    <a:pt x="43" y="1694"/>
                    <a:pt x="56" y="1694"/>
                  </a:cubicBezTo>
                  <a:cubicBezTo>
                    <a:pt x="61" y="1694"/>
                    <a:pt x="66" y="1693"/>
                    <a:pt x="70" y="1689"/>
                  </a:cubicBezTo>
                  <a:cubicBezTo>
                    <a:pt x="112" y="1647"/>
                    <a:pt x="1005" y="1103"/>
                    <a:pt x="740" y="29"/>
                  </a:cubicBezTo>
                  <a:cubicBezTo>
                    <a:pt x="740" y="1"/>
                    <a:pt x="69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54"/>
            <p:cNvSpPr/>
            <p:nvPr/>
          </p:nvSpPr>
          <p:spPr>
            <a:xfrm>
              <a:off x="5784600" y="25145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54"/>
            <p:cNvSpPr/>
            <p:nvPr/>
          </p:nvSpPr>
          <p:spPr>
            <a:xfrm>
              <a:off x="5765400" y="252567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50" y="447"/>
                    <a:pt x="447" y="350"/>
                    <a:pt x="447" y="224"/>
                  </a:cubicBezTo>
                  <a:cubicBezTo>
                    <a:pt x="447" y="99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54"/>
            <p:cNvSpPr/>
            <p:nvPr/>
          </p:nvSpPr>
          <p:spPr>
            <a:xfrm>
              <a:off x="5766800" y="2530425"/>
              <a:ext cx="12925" cy="26475"/>
            </a:xfrm>
            <a:custGeom>
              <a:avLst/>
              <a:gdLst/>
              <a:ahLst/>
              <a:cxnLst/>
              <a:rect l="l" t="t" r="r" b="b"/>
              <a:pathLst>
                <a:path w="517" h="1059" extrusionOk="0">
                  <a:moveTo>
                    <a:pt x="186" y="0"/>
                  </a:moveTo>
                  <a:cubicBezTo>
                    <a:pt x="179" y="0"/>
                    <a:pt x="172" y="2"/>
                    <a:pt x="168" y="6"/>
                  </a:cubicBezTo>
                  <a:cubicBezTo>
                    <a:pt x="154" y="6"/>
                    <a:pt x="140" y="34"/>
                    <a:pt x="154" y="62"/>
                  </a:cubicBezTo>
                  <a:cubicBezTo>
                    <a:pt x="419" y="480"/>
                    <a:pt x="15" y="997"/>
                    <a:pt x="15" y="997"/>
                  </a:cubicBezTo>
                  <a:cubicBezTo>
                    <a:pt x="1" y="1010"/>
                    <a:pt x="1" y="1024"/>
                    <a:pt x="15" y="1052"/>
                  </a:cubicBezTo>
                  <a:cubicBezTo>
                    <a:pt x="24" y="1052"/>
                    <a:pt x="33" y="1059"/>
                    <a:pt x="47" y="1059"/>
                  </a:cubicBezTo>
                  <a:cubicBezTo>
                    <a:pt x="53" y="1059"/>
                    <a:pt x="61" y="1057"/>
                    <a:pt x="70" y="1052"/>
                  </a:cubicBezTo>
                  <a:cubicBezTo>
                    <a:pt x="98" y="1010"/>
                    <a:pt x="517" y="453"/>
                    <a:pt x="224" y="20"/>
                  </a:cubicBezTo>
                  <a:cubicBezTo>
                    <a:pt x="224" y="10"/>
                    <a:pt x="203" y="0"/>
                    <a:pt x="1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54"/>
            <p:cNvSpPr/>
            <p:nvPr/>
          </p:nvSpPr>
          <p:spPr>
            <a:xfrm>
              <a:off x="5781450" y="2544375"/>
              <a:ext cx="33150" cy="25975"/>
            </a:xfrm>
            <a:custGeom>
              <a:avLst/>
              <a:gdLst/>
              <a:ahLst/>
              <a:cxnLst/>
              <a:rect l="l" t="t" r="r" b="b"/>
              <a:pathLst>
                <a:path w="1326" h="1039" extrusionOk="0">
                  <a:moveTo>
                    <a:pt x="1276" y="0"/>
                  </a:moveTo>
                  <a:cubicBezTo>
                    <a:pt x="1262" y="0"/>
                    <a:pt x="1252" y="10"/>
                    <a:pt x="1242" y="20"/>
                  </a:cubicBezTo>
                  <a:cubicBezTo>
                    <a:pt x="907" y="857"/>
                    <a:pt x="42" y="941"/>
                    <a:pt x="42" y="941"/>
                  </a:cubicBezTo>
                  <a:cubicBezTo>
                    <a:pt x="14" y="941"/>
                    <a:pt x="0" y="983"/>
                    <a:pt x="0" y="996"/>
                  </a:cubicBezTo>
                  <a:cubicBezTo>
                    <a:pt x="0" y="1010"/>
                    <a:pt x="42" y="1038"/>
                    <a:pt x="56" y="1038"/>
                  </a:cubicBezTo>
                  <a:cubicBezTo>
                    <a:pt x="56" y="1038"/>
                    <a:pt x="349" y="996"/>
                    <a:pt x="684" y="801"/>
                  </a:cubicBezTo>
                  <a:cubicBezTo>
                    <a:pt x="921" y="662"/>
                    <a:pt x="1172" y="439"/>
                    <a:pt x="1312" y="62"/>
                  </a:cubicBezTo>
                  <a:cubicBezTo>
                    <a:pt x="1326" y="34"/>
                    <a:pt x="1312" y="20"/>
                    <a:pt x="1298" y="6"/>
                  </a:cubicBezTo>
                  <a:cubicBezTo>
                    <a:pt x="1290" y="2"/>
                    <a:pt x="1283" y="0"/>
                    <a:pt x="1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54"/>
            <p:cNvSpPr/>
            <p:nvPr/>
          </p:nvSpPr>
          <p:spPr>
            <a:xfrm>
              <a:off x="5807600" y="25406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54"/>
            <p:cNvSpPr/>
            <p:nvPr/>
          </p:nvSpPr>
          <p:spPr>
            <a:xfrm>
              <a:off x="5784250" y="2582950"/>
              <a:ext cx="45350" cy="11125"/>
            </a:xfrm>
            <a:custGeom>
              <a:avLst/>
              <a:gdLst/>
              <a:ahLst/>
              <a:cxnLst/>
              <a:rect l="l" t="t" r="r" b="b"/>
              <a:pathLst>
                <a:path w="1814" h="445" extrusionOk="0">
                  <a:moveTo>
                    <a:pt x="1770" y="1"/>
                  </a:moveTo>
                  <a:cubicBezTo>
                    <a:pt x="1761" y="1"/>
                    <a:pt x="1751" y="4"/>
                    <a:pt x="1744" y="11"/>
                  </a:cubicBezTo>
                  <a:cubicBezTo>
                    <a:pt x="1418" y="274"/>
                    <a:pt x="1101" y="357"/>
                    <a:pt x="832" y="357"/>
                  </a:cubicBezTo>
                  <a:cubicBezTo>
                    <a:pt x="386" y="357"/>
                    <a:pt x="68" y="132"/>
                    <a:pt x="42" y="123"/>
                  </a:cubicBezTo>
                  <a:cubicBezTo>
                    <a:pt x="28" y="123"/>
                    <a:pt x="14" y="123"/>
                    <a:pt x="0" y="137"/>
                  </a:cubicBezTo>
                  <a:cubicBezTo>
                    <a:pt x="0" y="151"/>
                    <a:pt x="0" y="165"/>
                    <a:pt x="14" y="193"/>
                  </a:cubicBezTo>
                  <a:cubicBezTo>
                    <a:pt x="14" y="202"/>
                    <a:pt x="363" y="444"/>
                    <a:pt x="840" y="444"/>
                  </a:cubicBezTo>
                  <a:cubicBezTo>
                    <a:pt x="1065" y="444"/>
                    <a:pt x="1318" y="391"/>
                    <a:pt x="1576" y="235"/>
                  </a:cubicBezTo>
                  <a:cubicBezTo>
                    <a:pt x="1646" y="207"/>
                    <a:pt x="1716" y="151"/>
                    <a:pt x="1785" y="67"/>
                  </a:cubicBezTo>
                  <a:cubicBezTo>
                    <a:pt x="1813" y="67"/>
                    <a:pt x="1813" y="25"/>
                    <a:pt x="1785" y="11"/>
                  </a:cubicBezTo>
                  <a:cubicBezTo>
                    <a:pt x="1785" y="4"/>
                    <a:pt x="1779" y="1"/>
                    <a:pt x="17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54"/>
            <p:cNvSpPr/>
            <p:nvPr/>
          </p:nvSpPr>
          <p:spPr>
            <a:xfrm>
              <a:off x="5822950" y="25787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4" y="460"/>
                  </a:cubicBezTo>
                  <a:cubicBezTo>
                    <a:pt x="349" y="460"/>
                    <a:pt x="447" y="363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54"/>
            <p:cNvSpPr/>
            <p:nvPr/>
          </p:nvSpPr>
          <p:spPr>
            <a:xfrm>
              <a:off x="5804475" y="256612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37" y="1"/>
                  </a:moveTo>
                  <a:cubicBezTo>
                    <a:pt x="112" y="1"/>
                    <a:pt x="0" y="113"/>
                    <a:pt x="0" y="238"/>
                  </a:cubicBezTo>
                  <a:cubicBezTo>
                    <a:pt x="0" y="350"/>
                    <a:pt x="112" y="461"/>
                    <a:pt x="237" y="461"/>
                  </a:cubicBezTo>
                  <a:cubicBezTo>
                    <a:pt x="349" y="461"/>
                    <a:pt x="460" y="350"/>
                    <a:pt x="460" y="238"/>
                  </a:cubicBezTo>
                  <a:cubicBezTo>
                    <a:pt x="460" y="113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54"/>
            <p:cNvSpPr/>
            <p:nvPr/>
          </p:nvSpPr>
          <p:spPr>
            <a:xfrm>
              <a:off x="5785275" y="2570375"/>
              <a:ext cx="26200" cy="10525"/>
            </a:xfrm>
            <a:custGeom>
              <a:avLst/>
              <a:gdLst/>
              <a:ahLst/>
              <a:cxnLst/>
              <a:rect l="l" t="t" r="r" b="b"/>
              <a:pathLst>
                <a:path w="1048" h="421" extrusionOk="0">
                  <a:moveTo>
                    <a:pt x="1003" y="0"/>
                  </a:moveTo>
                  <a:cubicBezTo>
                    <a:pt x="989" y="0"/>
                    <a:pt x="973" y="17"/>
                    <a:pt x="963" y="26"/>
                  </a:cubicBezTo>
                  <a:cubicBezTo>
                    <a:pt x="804" y="277"/>
                    <a:pt x="510" y="328"/>
                    <a:pt x="300" y="328"/>
                  </a:cubicBezTo>
                  <a:cubicBezTo>
                    <a:pt x="159" y="328"/>
                    <a:pt x="57" y="305"/>
                    <a:pt x="57" y="305"/>
                  </a:cubicBezTo>
                  <a:cubicBezTo>
                    <a:pt x="43" y="305"/>
                    <a:pt x="1" y="319"/>
                    <a:pt x="1" y="347"/>
                  </a:cubicBezTo>
                  <a:cubicBezTo>
                    <a:pt x="1" y="361"/>
                    <a:pt x="29" y="389"/>
                    <a:pt x="43" y="389"/>
                  </a:cubicBezTo>
                  <a:cubicBezTo>
                    <a:pt x="50" y="389"/>
                    <a:pt x="177" y="421"/>
                    <a:pt x="342" y="421"/>
                  </a:cubicBezTo>
                  <a:cubicBezTo>
                    <a:pt x="486" y="421"/>
                    <a:pt x="660" y="396"/>
                    <a:pt x="810" y="305"/>
                  </a:cubicBezTo>
                  <a:cubicBezTo>
                    <a:pt x="894" y="249"/>
                    <a:pt x="977" y="180"/>
                    <a:pt x="1033" y="54"/>
                  </a:cubicBezTo>
                  <a:cubicBezTo>
                    <a:pt x="1047" y="40"/>
                    <a:pt x="1033" y="26"/>
                    <a:pt x="1019" y="12"/>
                  </a:cubicBezTo>
                  <a:cubicBezTo>
                    <a:pt x="1015" y="4"/>
                    <a:pt x="1009" y="0"/>
                    <a:pt x="1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54"/>
            <p:cNvSpPr/>
            <p:nvPr/>
          </p:nvSpPr>
          <p:spPr>
            <a:xfrm>
              <a:off x="5779350" y="2597025"/>
              <a:ext cx="37000" cy="20125"/>
            </a:xfrm>
            <a:custGeom>
              <a:avLst/>
              <a:gdLst/>
              <a:ahLst/>
              <a:cxnLst/>
              <a:rect l="l" t="t" r="r" b="b"/>
              <a:pathLst>
                <a:path w="1480" h="805" extrusionOk="0">
                  <a:moveTo>
                    <a:pt x="46" y="1"/>
                  </a:moveTo>
                  <a:cubicBezTo>
                    <a:pt x="39" y="1"/>
                    <a:pt x="33" y="2"/>
                    <a:pt x="29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28" y="62"/>
                    <a:pt x="471" y="804"/>
                    <a:pt x="1357" y="804"/>
                  </a:cubicBezTo>
                  <a:cubicBezTo>
                    <a:pt x="1388" y="804"/>
                    <a:pt x="1419" y="803"/>
                    <a:pt x="1451" y="801"/>
                  </a:cubicBezTo>
                  <a:lnTo>
                    <a:pt x="1465" y="801"/>
                  </a:lnTo>
                  <a:cubicBezTo>
                    <a:pt x="1479" y="787"/>
                    <a:pt x="1479" y="774"/>
                    <a:pt x="1479" y="774"/>
                  </a:cubicBezTo>
                  <a:cubicBezTo>
                    <a:pt x="1479" y="760"/>
                    <a:pt x="1438" y="746"/>
                    <a:pt x="1424" y="746"/>
                  </a:cubicBezTo>
                  <a:cubicBezTo>
                    <a:pt x="1407" y="746"/>
                    <a:pt x="1391" y="746"/>
                    <a:pt x="1375" y="746"/>
                  </a:cubicBezTo>
                  <a:cubicBezTo>
                    <a:pt x="515" y="746"/>
                    <a:pt x="84" y="20"/>
                    <a:pt x="84" y="20"/>
                  </a:cubicBezTo>
                  <a:cubicBezTo>
                    <a:pt x="84" y="10"/>
                    <a:pt x="64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54"/>
            <p:cNvSpPr/>
            <p:nvPr/>
          </p:nvSpPr>
          <p:spPr>
            <a:xfrm>
              <a:off x="5809000" y="26107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54"/>
            <p:cNvSpPr/>
            <p:nvPr/>
          </p:nvSpPr>
          <p:spPr>
            <a:xfrm>
              <a:off x="5722875" y="253475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7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49"/>
                    <a:pt x="112" y="461"/>
                    <a:pt x="237" y="461"/>
                  </a:cubicBezTo>
                  <a:cubicBezTo>
                    <a:pt x="363" y="461"/>
                    <a:pt x="460" y="349"/>
                    <a:pt x="460" y="238"/>
                  </a:cubicBezTo>
                  <a:cubicBezTo>
                    <a:pt x="460" y="112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54"/>
            <p:cNvSpPr/>
            <p:nvPr/>
          </p:nvSpPr>
          <p:spPr>
            <a:xfrm>
              <a:off x="5727750" y="2539275"/>
              <a:ext cx="18850" cy="20750"/>
            </a:xfrm>
            <a:custGeom>
              <a:avLst/>
              <a:gdLst/>
              <a:ahLst/>
              <a:cxnLst/>
              <a:rect l="l" t="t" r="r" b="b"/>
              <a:pathLst>
                <a:path w="754" h="830" extrusionOk="0">
                  <a:moveTo>
                    <a:pt x="56" y="1"/>
                  </a:moveTo>
                  <a:cubicBezTo>
                    <a:pt x="14" y="1"/>
                    <a:pt x="0" y="15"/>
                    <a:pt x="0" y="29"/>
                  </a:cubicBezTo>
                  <a:cubicBezTo>
                    <a:pt x="0" y="71"/>
                    <a:pt x="28" y="85"/>
                    <a:pt x="42" y="85"/>
                  </a:cubicBezTo>
                  <a:cubicBezTo>
                    <a:pt x="530" y="140"/>
                    <a:pt x="670" y="782"/>
                    <a:pt x="670" y="782"/>
                  </a:cubicBezTo>
                  <a:cubicBezTo>
                    <a:pt x="680" y="813"/>
                    <a:pt x="691" y="829"/>
                    <a:pt x="713" y="829"/>
                  </a:cubicBezTo>
                  <a:cubicBezTo>
                    <a:pt x="720" y="829"/>
                    <a:pt x="729" y="827"/>
                    <a:pt x="740" y="824"/>
                  </a:cubicBezTo>
                  <a:cubicBezTo>
                    <a:pt x="754" y="824"/>
                    <a:pt x="754" y="796"/>
                    <a:pt x="754" y="768"/>
                  </a:cubicBezTo>
                  <a:cubicBezTo>
                    <a:pt x="754" y="740"/>
                    <a:pt x="600" y="43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54"/>
            <p:cNvSpPr/>
            <p:nvPr/>
          </p:nvSpPr>
          <p:spPr>
            <a:xfrm>
              <a:off x="5703675" y="2541725"/>
              <a:ext cx="32125" cy="27925"/>
            </a:xfrm>
            <a:custGeom>
              <a:avLst/>
              <a:gdLst/>
              <a:ahLst/>
              <a:cxnLst/>
              <a:rect l="l" t="t" r="r" b="b"/>
              <a:pathLst>
                <a:path w="1285" h="1117" extrusionOk="0">
                  <a:moveTo>
                    <a:pt x="43" y="1"/>
                  </a:moveTo>
                  <a:cubicBezTo>
                    <a:pt x="1" y="1"/>
                    <a:pt x="1" y="42"/>
                    <a:pt x="1" y="56"/>
                  </a:cubicBezTo>
                  <a:cubicBezTo>
                    <a:pt x="308" y="963"/>
                    <a:pt x="1214" y="1116"/>
                    <a:pt x="1228" y="1116"/>
                  </a:cubicBezTo>
                  <a:lnTo>
                    <a:pt x="1256" y="1116"/>
                  </a:lnTo>
                  <a:cubicBezTo>
                    <a:pt x="1256" y="1102"/>
                    <a:pt x="1284" y="1102"/>
                    <a:pt x="1284" y="1089"/>
                  </a:cubicBezTo>
                  <a:cubicBezTo>
                    <a:pt x="1284" y="1075"/>
                    <a:pt x="1256" y="1033"/>
                    <a:pt x="1242" y="1033"/>
                  </a:cubicBezTo>
                  <a:cubicBezTo>
                    <a:pt x="1228" y="1033"/>
                    <a:pt x="378" y="879"/>
                    <a:pt x="99" y="42"/>
                  </a:cubicBezTo>
                  <a:cubicBezTo>
                    <a:pt x="99" y="1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54"/>
            <p:cNvSpPr/>
            <p:nvPr/>
          </p:nvSpPr>
          <p:spPr>
            <a:xfrm>
              <a:off x="5699500" y="25379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54"/>
            <p:cNvSpPr/>
            <p:nvPr/>
          </p:nvSpPr>
          <p:spPr>
            <a:xfrm>
              <a:off x="5686600" y="2579475"/>
              <a:ext cx="45700" cy="12600"/>
            </a:xfrm>
            <a:custGeom>
              <a:avLst/>
              <a:gdLst/>
              <a:ahLst/>
              <a:cxnLst/>
              <a:rect l="l" t="t" r="r" b="b"/>
              <a:pathLst>
                <a:path w="1828" h="504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365" y="407"/>
                    <a:pt x="730" y="504"/>
                    <a:pt x="1038" y="504"/>
                  </a:cubicBezTo>
                  <a:cubicBezTo>
                    <a:pt x="1453" y="504"/>
                    <a:pt x="1762" y="328"/>
                    <a:pt x="1786" y="304"/>
                  </a:cubicBezTo>
                  <a:cubicBezTo>
                    <a:pt x="1814" y="304"/>
                    <a:pt x="1828" y="276"/>
                    <a:pt x="1814" y="262"/>
                  </a:cubicBezTo>
                  <a:cubicBezTo>
                    <a:pt x="1814" y="242"/>
                    <a:pt x="1791" y="229"/>
                    <a:pt x="1774" y="229"/>
                  </a:cubicBezTo>
                  <a:cubicBezTo>
                    <a:pt x="1767" y="229"/>
                    <a:pt x="1762" y="230"/>
                    <a:pt x="1758" y="234"/>
                  </a:cubicBezTo>
                  <a:cubicBezTo>
                    <a:pt x="1758" y="234"/>
                    <a:pt x="1458" y="415"/>
                    <a:pt x="1049" y="415"/>
                  </a:cubicBezTo>
                  <a:cubicBezTo>
                    <a:pt x="759" y="415"/>
                    <a:pt x="414" y="324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54"/>
            <p:cNvSpPr/>
            <p:nvPr/>
          </p:nvSpPr>
          <p:spPr>
            <a:xfrm>
              <a:off x="5682075" y="25748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38"/>
                  </a:cubicBezTo>
                  <a:cubicBezTo>
                    <a:pt x="446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54"/>
            <p:cNvSpPr/>
            <p:nvPr/>
          </p:nvSpPr>
          <p:spPr>
            <a:xfrm>
              <a:off x="5700900" y="25637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54"/>
            <p:cNvSpPr/>
            <p:nvPr/>
          </p:nvSpPr>
          <p:spPr>
            <a:xfrm>
              <a:off x="5705075" y="2568775"/>
              <a:ext cx="25825" cy="11000"/>
            </a:xfrm>
            <a:custGeom>
              <a:avLst/>
              <a:gdLst/>
              <a:ahLst/>
              <a:cxnLst/>
              <a:rect l="l" t="t" r="r" b="b"/>
              <a:pathLst>
                <a:path w="1033" h="440" extrusionOk="0">
                  <a:moveTo>
                    <a:pt x="57" y="1"/>
                  </a:moveTo>
                  <a:cubicBezTo>
                    <a:pt x="52" y="1"/>
                    <a:pt x="47" y="2"/>
                    <a:pt x="43" y="7"/>
                  </a:cubicBezTo>
                  <a:cubicBezTo>
                    <a:pt x="29" y="7"/>
                    <a:pt x="1" y="34"/>
                    <a:pt x="29" y="62"/>
                  </a:cubicBezTo>
                  <a:cubicBezTo>
                    <a:pt x="204" y="383"/>
                    <a:pt x="589" y="440"/>
                    <a:pt x="825" y="440"/>
                  </a:cubicBezTo>
                  <a:cubicBezTo>
                    <a:pt x="928" y="440"/>
                    <a:pt x="1002" y="429"/>
                    <a:pt x="1019" y="425"/>
                  </a:cubicBezTo>
                  <a:cubicBezTo>
                    <a:pt x="1019" y="411"/>
                    <a:pt x="1033" y="383"/>
                    <a:pt x="1033" y="383"/>
                  </a:cubicBezTo>
                  <a:cubicBezTo>
                    <a:pt x="1033" y="369"/>
                    <a:pt x="991" y="355"/>
                    <a:pt x="977" y="355"/>
                  </a:cubicBezTo>
                  <a:cubicBezTo>
                    <a:pt x="973" y="355"/>
                    <a:pt x="908" y="365"/>
                    <a:pt x="813" y="365"/>
                  </a:cubicBezTo>
                  <a:cubicBezTo>
                    <a:pt x="603" y="365"/>
                    <a:pt x="248" y="318"/>
                    <a:pt x="84" y="20"/>
                  </a:cubicBezTo>
                  <a:cubicBezTo>
                    <a:pt x="84" y="11"/>
                    <a:pt x="70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54"/>
            <p:cNvSpPr/>
            <p:nvPr/>
          </p:nvSpPr>
          <p:spPr>
            <a:xfrm>
              <a:off x="5697750" y="2596825"/>
              <a:ext cx="38050" cy="18150"/>
            </a:xfrm>
            <a:custGeom>
              <a:avLst/>
              <a:gdLst/>
              <a:ahLst/>
              <a:cxnLst/>
              <a:rect l="l" t="t" r="r" b="b"/>
              <a:pathLst>
                <a:path w="1522" h="726" extrusionOk="0">
                  <a:moveTo>
                    <a:pt x="1493" y="0"/>
                  </a:moveTo>
                  <a:cubicBezTo>
                    <a:pt x="1479" y="0"/>
                    <a:pt x="1465" y="0"/>
                    <a:pt x="1451" y="14"/>
                  </a:cubicBezTo>
                  <a:cubicBezTo>
                    <a:pt x="1438" y="14"/>
                    <a:pt x="998" y="637"/>
                    <a:pt x="221" y="637"/>
                  </a:cubicBezTo>
                  <a:cubicBezTo>
                    <a:pt x="168" y="637"/>
                    <a:pt x="113" y="634"/>
                    <a:pt x="57" y="628"/>
                  </a:cubicBezTo>
                  <a:cubicBezTo>
                    <a:pt x="15" y="628"/>
                    <a:pt x="1" y="642"/>
                    <a:pt x="1" y="656"/>
                  </a:cubicBezTo>
                  <a:cubicBezTo>
                    <a:pt x="1" y="698"/>
                    <a:pt x="15" y="712"/>
                    <a:pt x="43" y="712"/>
                  </a:cubicBezTo>
                  <a:cubicBezTo>
                    <a:pt x="105" y="721"/>
                    <a:pt x="167" y="725"/>
                    <a:pt x="227" y="725"/>
                  </a:cubicBezTo>
                  <a:cubicBezTo>
                    <a:pt x="528" y="725"/>
                    <a:pt x="794" y="619"/>
                    <a:pt x="991" y="503"/>
                  </a:cubicBezTo>
                  <a:cubicBezTo>
                    <a:pt x="1312" y="307"/>
                    <a:pt x="1493" y="56"/>
                    <a:pt x="1521" y="56"/>
                  </a:cubicBezTo>
                  <a:cubicBezTo>
                    <a:pt x="1521" y="28"/>
                    <a:pt x="1521" y="14"/>
                    <a:pt x="14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54"/>
            <p:cNvSpPr/>
            <p:nvPr/>
          </p:nvSpPr>
          <p:spPr>
            <a:xfrm>
              <a:off x="5693925" y="2607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54"/>
            <p:cNvSpPr/>
            <p:nvPr/>
          </p:nvSpPr>
          <p:spPr>
            <a:xfrm>
              <a:off x="5723900" y="2607275"/>
              <a:ext cx="28275" cy="38875"/>
            </a:xfrm>
            <a:custGeom>
              <a:avLst/>
              <a:gdLst/>
              <a:ahLst/>
              <a:cxnLst/>
              <a:rect l="l" t="t" r="r" b="b"/>
              <a:pathLst>
                <a:path w="1131" h="1555" extrusionOk="0">
                  <a:moveTo>
                    <a:pt x="977" y="1"/>
                  </a:moveTo>
                  <a:cubicBezTo>
                    <a:pt x="963" y="1"/>
                    <a:pt x="936" y="29"/>
                    <a:pt x="936" y="57"/>
                  </a:cubicBezTo>
                  <a:cubicBezTo>
                    <a:pt x="936" y="71"/>
                    <a:pt x="1047" y="1075"/>
                    <a:pt x="29" y="1479"/>
                  </a:cubicBezTo>
                  <a:cubicBezTo>
                    <a:pt x="15" y="1479"/>
                    <a:pt x="1" y="1521"/>
                    <a:pt x="15" y="1535"/>
                  </a:cubicBezTo>
                  <a:cubicBezTo>
                    <a:pt x="15" y="1545"/>
                    <a:pt x="36" y="1555"/>
                    <a:pt x="53" y="1555"/>
                  </a:cubicBezTo>
                  <a:cubicBezTo>
                    <a:pt x="60" y="1555"/>
                    <a:pt x="67" y="1553"/>
                    <a:pt x="71" y="1549"/>
                  </a:cubicBezTo>
                  <a:cubicBezTo>
                    <a:pt x="154" y="1521"/>
                    <a:pt x="238" y="1465"/>
                    <a:pt x="322" y="1424"/>
                  </a:cubicBezTo>
                  <a:cubicBezTo>
                    <a:pt x="1131" y="963"/>
                    <a:pt x="1047" y="43"/>
                    <a:pt x="1033" y="29"/>
                  </a:cubicBezTo>
                  <a:cubicBezTo>
                    <a:pt x="1033" y="15"/>
                    <a:pt x="991" y="1"/>
                    <a:pt x="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54"/>
            <p:cNvSpPr/>
            <p:nvPr/>
          </p:nvSpPr>
          <p:spPr>
            <a:xfrm>
              <a:off x="5719725" y="26393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7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54"/>
            <p:cNvSpPr/>
            <p:nvPr/>
          </p:nvSpPr>
          <p:spPr>
            <a:xfrm>
              <a:off x="5717275" y="2617750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0"/>
                  </a:moveTo>
                  <a:cubicBezTo>
                    <a:pt x="113" y="0"/>
                    <a:pt x="1" y="98"/>
                    <a:pt x="1" y="224"/>
                  </a:cubicBezTo>
                  <a:cubicBezTo>
                    <a:pt x="1" y="349"/>
                    <a:pt x="113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54"/>
            <p:cNvSpPr/>
            <p:nvPr/>
          </p:nvSpPr>
          <p:spPr>
            <a:xfrm>
              <a:off x="5721825" y="2604500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767" y="0"/>
                  </a:moveTo>
                  <a:cubicBezTo>
                    <a:pt x="753" y="0"/>
                    <a:pt x="712" y="28"/>
                    <a:pt x="712" y="42"/>
                  </a:cubicBezTo>
                  <a:cubicBezTo>
                    <a:pt x="712" y="56"/>
                    <a:pt x="516" y="684"/>
                    <a:pt x="28" y="698"/>
                  </a:cubicBezTo>
                  <a:cubicBezTo>
                    <a:pt x="14" y="698"/>
                    <a:pt x="0" y="740"/>
                    <a:pt x="0" y="754"/>
                  </a:cubicBezTo>
                  <a:cubicBezTo>
                    <a:pt x="0" y="767"/>
                    <a:pt x="28" y="795"/>
                    <a:pt x="56" y="795"/>
                  </a:cubicBezTo>
                  <a:cubicBezTo>
                    <a:pt x="154" y="795"/>
                    <a:pt x="265" y="754"/>
                    <a:pt x="349" y="698"/>
                  </a:cubicBezTo>
                  <a:cubicBezTo>
                    <a:pt x="684" y="502"/>
                    <a:pt x="795" y="98"/>
                    <a:pt x="795" y="56"/>
                  </a:cubicBezTo>
                  <a:cubicBezTo>
                    <a:pt x="795" y="42"/>
                    <a:pt x="781" y="0"/>
                    <a:pt x="7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54"/>
            <p:cNvSpPr/>
            <p:nvPr/>
          </p:nvSpPr>
          <p:spPr>
            <a:xfrm>
              <a:off x="5758075" y="2609225"/>
              <a:ext cx="14675" cy="40625"/>
            </a:xfrm>
            <a:custGeom>
              <a:avLst/>
              <a:gdLst/>
              <a:ahLst/>
              <a:cxnLst/>
              <a:rect l="l" t="t" r="r" b="b"/>
              <a:pathLst>
                <a:path w="587" h="1625" extrusionOk="0">
                  <a:moveTo>
                    <a:pt x="85" y="1"/>
                  </a:moveTo>
                  <a:cubicBezTo>
                    <a:pt x="80" y="1"/>
                    <a:pt x="75" y="2"/>
                    <a:pt x="71" y="7"/>
                  </a:cubicBezTo>
                  <a:cubicBezTo>
                    <a:pt x="43" y="7"/>
                    <a:pt x="29" y="34"/>
                    <a:pt x="43" y="62"/>
                  </a:cubicBezTo>
                  <a:cubicBezTo>
                    <a:pt x="43" y="62"/>
                    <a:pt x="489" y="830"/>
                    <a:pt x="15" y="1583"/>
                  </a:cubicBezTo>
                  <a:cubicBezTo>
                    <a:pt x="1" y="1597"/>
                    <a:pt x="15" y="1611"/>
                    <a:pt x="29" y="1625"/>
                  </a:cubicBezTo>
                  <a:lnTo>
                    <a:pt x="85" y="1625"/>
                  </a:lnTo>
                  <a:cubicBezTo>
                    <a:pt x="587" y="816"/>
                    <a:pt x="126" y="21"/>
                    <a:pt x="113" y="21"/>
                  </a:cubicBezTo>
                  <a:cubicBezTo>
                    <a:pt x="113" y="11"/>
                    <a:pt x="99" y="1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54"/>
            <p:cNvSpPr/>
            <p:nvPr/>
          </p:nvSpPr>
          <p:spPr>
            <a:xfrm>
              <a:off x="5754600" y="26425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54"/>
            <p:cNvSpPr/>
            <p:nvPr/>
          </p:nvSpPr>
          <p:spPr>
            <a:xfrm>
              <a:off x="5773075" y="262542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49" y="461"/>
                    <a:pt x="461" y="349"/>
                    <a:pt x="461" y="237"/>
                  </a:cubicBezTo>
                  <a:cubicBezTo>
                    <a:pt x="461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54"/>
            <p:cNvSpPr/>
            <p:nvPr/>
          </p:nvSpPr>
          <p:spPr>
            <a:xfrm>
              <a:off x="5769600" y="2606425"/>
              <a:ext cx="15700" cy="25650"/>
            </a:xfrm>
            <a:custGeom>
              <a:avLst/>
              <a:gdLst/>
              <a:ahLst/>
              <a:cxnLst/>
              <a:rect l="l" t="t" r="r" b="b"/>
              <a:pathLst>
                <a:path w="628" h="1026" extrusionOk="0">
                  <a:moveTo>
                    <a:pt x="53" y="0"/>
                  </a:moveTo>
                  <a:cubicBezTo>
                    <a:pt x="42" y="0"/>
                    <a:pt x="35" y="7"/>
                    <a:pt x="28" y="21"/>
                  </a:cubicBezTo>
                  <a:cubicBezTo>
                    <a:pt x="0" y="49"/>
                    <a:pt x="0" y="63"/>
                    <a:pt x="28" y="91"/>
                  </a:cubicBezTo>
                  <a:cubicBezTo>
                    <a:pt x="28" y="91"/>
                    <a:pt x="530" y="523"/>
                    <a:pt x="335" y="969"/>
                  </a:cubicBezTo>
                  <a:cubicBezTo>
                    <a:pt x="321" y="997"/>
                    <a:pt x="335" y="1011"/>
                    <a:pt x="349" y="1025"/>
                  </a:cubicBezTo>
                  <a:lnTo>
                    <a:pt x="391" y="1025"/>
                  </a:lnTo>
                  <a:cubicBezTo>
                    <a:pt x="405" y="1011"/>
                    <a:pt x="405" y="1011"/>
                    <a:pt x="419" y="1011"/>
                  </a:cubicBezTo>
                  <a:cubicBezTo>
                    <a:pt x="628" y="509"/>
                    <a:pt x="112" y="35"/>
                    <a:pt x="98" y="21"/>
                  </a:cubicBezTo>
                  <a:cubicBezTo>
                    <a:pt x="77" y="7"/>
                    <a:pt x="63" y="0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54"/>
            <p:cNvSpPr/>
            <p:nvPr/>
          </p:nvSpPr>
          <p:spPr>
            <a:xfrm>
              <a:off x="5635350" y="3170800"/>
              <a:ext cx="541925" cy="566350"/>
            </a:xfrm>
            <a:custGeom>
              <a:avLst/>
              <a:gdLst/>
              <a:ahLst/>
              <a:cxnLst/>
              <a:rect l="l" t="t" r="r" b="b"/>
              <a:pathLst>
                <a:path w="21677" h="22654" extrusionOk="0">
                  <a:moveTo>
                    <a:pt x="21620" y="12834"/>
                  </a:moveTo>
                  <a:cubicBezTo>
                    <a:pt x="21620" y="12806"/>
                    <a:pt x="21606" y="12750"/>
                    <a:pt x="21592" y="12708"/>
                  </a:cubicBezTo>
                  <a:lnTo>
                    <a:pt x="20672" y="11634"/>
                  </a:lnTo>
                  <a:cubicBezTo>
                    <a:pt x="20504" y="11453"/>
                    <a:pt x="20532" y="11188"/>
                    <a:pt x="20686" y="11034"/>
                  </a:cubicBezTo>
                  <a:lnTo>
                    <a:pt x="21592" y="10100"/>
                  </a:lnTo>
                  <a:cubicBezTo>
                    <a:pt x="21648" y="10044"/>
                    <a:pt x="21662" y="9974"/>
                    <a:pt x="21662" y="9904"/>
                  </a:cubicBezTo>
                  <a:cubicBezTo>
                    <a:pt x="21662" y="9849"/>
                    <a:pt x="21648" y="9793"/>
                    <a:pt x="21620" y="9765"/>
                  </a:cubicBezTo>
                  <a:cubicBezTo>
                    <a:pt x="20825" y="8496"/>
                    <a:pt x="19040" y="7603"/>
                    <a:pt x="17003" y="7589"/>
                  </a:cubicBezTo>
                  <a:cubicBezTo>
                    <a:pt x="16250" y="7589"/>
                    <a:pt x="15539" y="7687"/>
                    <a:pt x="14897" y="7896"/>
                  </a:cubicBezTo>
                  <a:cubicBezTo>
                    <a:pt x="15274" y="7380"/>
                    <a:pt x="15595" y="6766"/>
                    <a:pt x="15818" y="6068"/>
                  </a:cubicBezTo>
                  <a:cubicBezTo>
                    <a:pt x="16459" y="4102"/>
                    <a:pt x="16222" y="2149"/>
                    <a:pt x="15260" y="977"/>
                  </a:cubicBezTo>
                  <a:cubicBezTo>
                    <a:pt x="15246" y="963"/>
                    <a:pt x="15204" y="921"/>
                    <a:pt x="15176" y="921"/>
                  </a:cubicBezTo>
                  <a:cubicBezTo>
                    <a:pt x="15134" y="907"/>
                    <a:pt x="15092" y="907"/>
                    <a:pt x="15051" y="921"/>
                  </a:cubicBezTo>
                  <a:lnTo>
                    <a:pt x="13739" y="1479"/>
                  </a:lnTo>
                  <a:cubicBezTo>
                    <a:pt x="13530" y="1577"/>
                    <a:pt x="13293" y="1479"/>
                    <a:pt x="13181" y="1298"/>
                  </a:cubicBezTo>
                  <a:lnTo>
                    <a:pt x="12582" y="140"/>
                  </a:lnTo>
                  <a:cubicBezTo>
                    <a:pt x="12540" y="85"/>
                    <a:pt x="12484" y="29"/>
                    <a:pt x="12414" y="15"/>
                  </a:cubicBezTo>
                  <a:cubicBezTo>
                    <a:pt x="12358" y="1"/>
                    <a:pt x="12317" y="1"/>
                    <a:pt x="12261" y="15"/>
                  </a:cubicBezTo>
                  <a:cubicBezTo>
                    <a:pt x="10796" y="377"/>
                    <a:pt x="9401" y="1800"/>
                    <a:pt x="8760" y="3753"/>
                  </a:cubicBezTo>
                  <a:cubicBezTo>
                    <a:pt x="8509" y="4464"/>
                    <a:pt x="8411" y="5176"/>
                    <a:pt x="8411" y="5859"/>
                  </a:cubicBezTo>
                  <a:cubicBezTo>
                    <a:pt x="8020" y="5329"/>
                    <a:pt x="7532" y="4841"/>
                    <a:pt x="6960" y="4423"/>
                  </a:cubicBezTo>
                  <a:cubicBezTo>
                    <a:pt x="5287" y="3209"/>
                    <a:pt x="3348" y="2846"/>
                    <a:pt x="1953" y="3404"/>
                  </a:cubicBezTo>
                  <a:cubicBezTo>
                    <a:pt x="1925" y="3418"/>
                    <a:pt x="1897" y="3432"/>
                    <a:pt x="1883" y="3446"/>
                  </a:cubicBezTo>
                  <a:cubicBezTo>
                    <a:pt x="1869" y="3488"/>
                    <a:pt x="1855" y="3516"/>
                    <a:pt x="1855" y="3572"/>
                  </a:cubicBezTo>
                  <a:lnTo>
                    <a:pt x="1967" y="4980"/>
                  </a:lnTo>
                  <a:cubicBezTo>
                    <a:pt x="1995" y="5218"/>
                    <a:pt x="1827" y="5427"/>
                    <a:pt x="1604" y="5455"/>
                  </a:cubicBezTo>
                  <a:lnTo>
                    <a:pt x="335" y="5678"/>
                  </a:lnTo>
                  <a:cubicBezTo>
                    <a:pt x="265" y="5706"/>
                    <a:pt x="209" y="5734"/>
                    <a:pt x="153" y="5790"/>
                  </a:cubicBezTo>
                  <a:cubicBezTo>
                    <a:pt x="126" y="5831"/>
                    <a:pt x="112" y="5873"/>
                    <a:pt x="112" y="5929"/>
                  </a:cubicBezTo>
                  <a:cubicBezTo>
                    <a:pt x="0" y="7421"/>
                    <a:pt x="907" y="9193"/>
                    <a:pt x="2567" y="10407"/>
                  </a:cubicBezTo>
                  <a:cubicBezTo>
                    <a:pt x="3180" y="10867"/>
                    <a:pt x="3822" y="11174"/>
                    <a:pt x="4464" y="11383"/>
                  </a:cubicBezTo>
                  <a:cubicBezTo>
                    <a:pt x="3864" y="11592"/>
                    <a:pt x="3236" y="11913"/>
                    <a:pt x="2650" y="12331"/>
                  </a:cubicBezTo>
                  <a:cubicBezTo>
                    <a:pt x="976" y="13531"/>
                    <a:pt x="14" y="15261"/>
                    <a:pt x="126" y="16767"/>
                  </a:cubicBezTo>
                  <a:cubicBezTo>
                    <a:pt x="126" y="16809"/>
                    <a:pt x="140" y="16837"/>
                    <a:pt x="153" y="16865"/>
                  </a:cubicBezTo>
                  <a:cubicBezTo>
                    <a:pt x="181" y="16893"/>
                    <a:pt x="223" y="16907"/>
                    <a:pt x="265" y="16934"/>
                  </a:cubicBezTo>
                  <a:lnTo>
                    <a:pt x="1660" y="17241"/>
                  </a:lnTo>
                  <a:cubicBezTo>
                    <a:pt x="1883" y="17297"/>
                    <a:pt x="2023" y="17506"/>
                    <a:pt x="1995" y="17730"/>
                  </a:cubicBezTo>
                  <a:lnTo>
                    <a:pt x="1813" y="19027"/>
                  </a:lnTo>
                  <a:cubicBezTo>
                    <a:pt x="1799" y="19096"/>
                    <a:pt x="1813" y="19166"/>
                    <a:pt x="1869" y="19208"/>
                  </a:cubicBezTo>
                  <a:lnTo>
                    <a:pt x="1869" y="19208"/>
                  </a:lnTo>
                  <a:cubicBezTo>
                    <a:pt x="1897" y="19250"/>
                    <a:pt x="1939" y="19278"/>
                    <a:pt x="1995" y="19306"/>
                  </a:cubicBezTo>
                  <a:cubicBezTo>
                    <a:pt x="3390" y="19864"/>
                    <a:pt x="5342" y="19543"/>
                    <a:pt x="7016" y="18343"/>
                  </a:cubicBezTo>
                  <a:cubicBezTo>
                    <a:pt x="7616" y="17911"/>
                    <a:pt x="8132" y="17381"/>
                    <a:pt x="8523" y="16837"/>
                  </a:cubicBezTo>
                  <a:cubicBezTo>
                    <a:pt x="8523" y="17492"/>
                    <a:pt x="8634" y="18162"/>
                    <a:pt x="8857" y="18859"/>
                  </a:cubicBezTo>
                  <a:cubicBezTo>
                    <a:pt x="9485" y="20840"/>
                    <a:pt x="10852" y="22263"/>
                    <a:pt x="12317" y="22653"/>
                  </a:cubicBezTo>
                  <a:lnTo>
                    <a:pt x="12414" y="22653"/>
                  </a:lnTo>
                  <a:cubicBezTo>
                    <a:pt x="12456" y="22625"/>
                    <a:pt x="12484" y="22612"/>
                    <a:pt x="12526" y="22584"/>
                  </a:cubicBezTo>
                  <a:lnTo>
                    <a:pt x="13251" y="21356"/>
                  </a:lnTo>
                  <a:cubicBezTo>
                    <a:pt x="13377" y="21161"/>
                    <a:pt x="13614" y="21091"/>
                    <a:pt x="13823" y="21189"/>
                  </a:cubicBezTo>
                  <a:lnTo>
                    <a:pt x="14995" y="21747"/>
                  </a:lnTo>
                  <a:cubicBezTo>
                    <a:pt x="15065" y="21775"/>
                    <a:pt x="15134" y="21775"/>
                    <a:pt x="15190" y="21761"/>
                  </a:cubicBezTo>
                  <a:cubicBezTo>
                    <a:pt x="15246" y="21747"/>
                    <a:pt x="15274" y="21719"/>
                    <a:pt x="15316" y="21677"/>
                  </a:cubicBezTo>
                  <a:cubicBezTo>
                    <a:pt x="16264" y="20505"/>
                    <a:pt x="16571" y="18552"/>
                    <a:pt x="15957" y="16600"/>
                  </a:cubicBezTo>
                  <a:cubicBezTo>
                    <a:pt x="15734" y="15888"/>
                    <a:pt x="15399" y="15247"/>
                    <a:pt x="14995" y="14675"/>
                  </a:cubicBezTo>
                  <a:cubicBezTo>
                    <a:pt x="15609" y="14870"/>
                    <a:pt x="16306" y="14996"/>
                    <a:pt x="17017" y="14996"/>
                  </a:cubicBezTo>
                  <a:cubicBezTo>
                    <a:pt x="19096" y="15010"/>
                    <a:pt x="20867" y="14159"/>
                    <a:pt x="21676" y="12889"/>
                  </a:cubicBezTo>
                  <a:cubicBezTo>
                    <a:pt x="21620" y="12903"/>
                    <a:pt x="21620" y="12875"/>
                    <a:pt x="21620" y="128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54"/>
            <p:cNvSpPr/>
            <p:nvPr/>
          </p:nvSpPr>
          <p:spPr>
            <a:xfrm>
              <a:off x="5820150" y="3389100"/>
              <a:ext cx="127325" cy="133575"/>
            </a:xfrm>
            <a:custGeom>
              <a:avLst/>
              <a:gdLst/>
              <a:ahLst/>
              <a:cxnLst/>
              <a:rect l="l" t="t" r="r" b="b"/>
              <a:pathLst>
                <a:path w="5093" h="5343" extrusionOk="0">
                  <a:moveTo>
                    <a:pt x="1912" y="1"/>
                  </a:moveTo>
                  <a:cubicBezTo>
                    <a:pt x="1870" y="600"/>
                    <a:pt x="1675" y="1172"/>
                    <a:pt x="1312" y="1661"/>
                  </a:cubicBezTo>
                  <a:cubicBezTo>
                    <a:pt x="977" y="2135"/>
                    <a:pt x="531" y="2470"/>
                    <a:pt x="1" y="2693"/>
                  </a:cubicBezTo>
                  <a:cubicBezTo>
                    <a:pt x="559" y="2916"/>
                    <a:pt x="1047" y="3279"/>
                    <a:pt x="1396" y="3767"/>
                  </a:cubicBezTo>
                  <a:cubicBezTo>
                    <a:pt x="1730" y="4241"/>
                    <a:pt x="1926" y="4771"/>
                    <a:pt x="1968" y="5343"/>
                  </a:cubicBezTo>
                  <a:cubicBezTo>
                    <a:pt x="2372" y="4883"/>
                    <a:pt x="2860" y="4534"/>
                    <a:pt x="3446" y="4353"/>
                  </a:cubicBezTo>
                  <a:cubicBezTo>
                    <a:pt x="3747" y="4250"/>
                    <a:pt x="4067" y="4201"/>
                    <a:pt x="4384" y="4201"/>
                  </a:cubicBezTo>
                  <a:cubicBezTo>
                    <a:pt x="4624" y="4201"/>
                    <a:pt x="4863" y="4229"/>
                    <a:pt x="5092" y="4283"/>
                  </a:cubicBezTo>
                  <a:cubicBezTo>
                    <a:pt x="4771" y="3767"/>
                    <a:pt x="4590" y="3195"/>
                    <a:pt x="4590" y="2581"/>
                  </a:cubicBezTo>
                  <a:cubicBezTo>
                    <a:pt x="4590" y="2009"/>
                    <a:pt x="4743" y="1465"/>
                    <a:pt x="5050" y="977"/>
                  </a:cubicBezTo>
                  <a:lnTo>
                    <a:pt x="5050" y="977"/>
                  </a:lnTo>
                  <a:cubicBezTo>
                    <a:pt x="4770" y="1042"/>
                    <a:pt x="4493" y="1077"/>
                    <a:pt x="4217" y="1077"/>
                  </a:cubicBezTo>
                  <a:cubicBezTo>
                    <a:pt x="3903" y="1077"/>
                    <a:pt x="3591" y="1032"/>
                    <a:pt x="3279" y="935"/>
                  </a:cubicBezTo>
                  <a:cubicBezTo>
                    <a:pt x="2749" y="754"/>
                    <a:pt x="2288" y="447"/>
                    <a:pt x="1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54"/>
            <p:cNvSpPr/>
            <p:nvPr/>
          </p:nvSpPr>
          <p:spPr>
            <a:xfrm>
              <a:off x="5917450" y="3380375"/>
              <a:ext cx="36300" cy="47100"/>
            </a:xfrm>
            <a:custGeom>
              <a:avLst/>
              <a:gdLst/>
              <a:ahLst/>
              <a:cxnLst/>
              <a:rect l="l" t="t" r="r" b="b"/>
              <a:pathLst>
                <a:path w="1452" h="1884" extrusionOk="0">
                  <a:moveTo>
                    <a:pt x="1395" y="1"/>
                  </a:moveTo>
                  <a:cubicBezTo>
                    <a:pt x="1367" y="1"/>
                    <a:pt x="1326" y="29"/>
                    <a:pt x="1326" y="57"/>
                  </a:cubicBezTo>
                  <a:cubicBezTo>
                    <a:pt x="1200" y="1298"/>
                    <a:pt x="70" y="1772"/>
                    <a:pt x="56" y="1772"/>
                  </a:cubicBezTo>
                  <a:cubicBezTo>
                    <a:pt x="14" y="1786"/>
                    <a:pt x="0" y="1814"/>
                    <a:pt x="14" y="1856"/>
                  </a:cubicBezTo>
                  <a:cubicBezTo>
                    <a:pt x="14" y="1870"/>
                    <a:pt x="42" y="1884"/>
                    <a:pt x="56" y="1884"/>
                  </a:cubicBezTo>
                  <a:lnTo>
                    <a:pt x="84" y="1884"/>
                  </a:lnTo>
                  <a:cubicBezTo>
                    <a:pt x="112" y="1884"/>
                    <a:pt x="1312" y="1396"/>
                    <a:pt x="1451" y="71"/>
                  </a:cubicBezTo>
                  <a:cubicBezTo>
                    <a:pt x="1451" y="43"/>
                    <a:pt x="1437" y="1"/>
                    <a:pt x="1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54"/>
            <p:cNvSpPr/>
            <p:nvPr/>
          </p:nvSpPr>
          <p:spPr>
            <a:xfrm>
              <a:off x="5943600" y="3374800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6"/>
                  </a:cubicBezTo>
                  <a:cubicBezTo>
                    <a:pt x="670" y="154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54"/>
            <p:cNvSpPr/>
            <p:nvPr/>
          </p:nvSpPr>
          <p:spPr>
            <a:xfrm>
              <a:off x="5927900" y="3426875"/>
              <a:ext cx="61400" cy="26050"/>
            </a:xfrm>
            <a:custGeom>
              <a:avLst/>
              <a:gdLst/>
              <a:ahLst/>
              <a:cxnLst/>
              <a:rect l="l" t="t" r="r" b="b"/>
              <a:pathLst>
                <a:path w="2456" h="1042" extrusionOk="0">
                  <a:moveTo>
                    <a:pt x="2383" y="1"/>
                  </a:moveTo>
                  <a:cubicBezTo>
                    <a:pt x="2365" y="1"/>
                    <a:pt x="2352" y="8"/>
                    <a:pt x="2344" y="24"/>
                  </a:cubicBezTo>
                  <a:cubicBezTo>
                    <a:pt x="1821" y="760"/>
                    <a:pt x="1153" y="916"/>
                    <a:pt x="679" y="916"/>
                  </a:cubicBezTo>
                  <a:cubicBezTo>
                    <a:pt x="345" y="916"/>
                    <a:pt x="108" y="839"/>
                    <a:pt x="85" y="833"/>
                  </a:cubicBezTo>
                  <a:cubicBezTo>
                    <a:pt x="77" y="829"/>
                    <a:pt x="70" y="828"/>
                    <a:pt x="62" y="828"/>
                  </a:cubicBezTo>
                  <a:cubicBezTo>
                    <a:pt x="43" y="828"/>
                    <a:pt x="25" y="841"/>
                    <a:pt x="15" y="861"/>
                  </a:cubicBezTo>
                  <a:cubicBezTo>
                    <a:pt x="1" y="903"/>
                    <a:pt x="15" y="931"/>
                    <a:pt x="57" y="959"/>
                  </a:cubicBezTo>
                  <a:cubicBezTo>
                    <a:pt x="85" y="964"/>
                    <a:pt x="334" y="1042"/>
                    <a:pt x="681" y="1042"/>
                  </a:cubicBezTo>
                  <a:cubicBezTo>
                    <a:pt x="1186" y="1042"/>
                    <a:pt x="1897" y="878"/>
                    <a:pt x="2442" y="94"/>
                  </a:cubicBezTo>
                  <a:cubicBezTo>
                    <a:pt x="2456" y="66"/>
                    <a:pt x="2456" y="24"/>
                    <a:pt x="2428" y="10"/>
                  </a:cubicBezTo>
                  <a:cubicBezTo>
                    <a:pt x="2411" y="4"/>
                    <a:pt x="2396" y="1"/>
                    <a:pt x="2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54"/>
            <p:cNvSpPr/>
            <p:nvPr/>
          </p:nvSpPr>
          <p:spPr>
            <a:xfrm>
              <a:off x="5979525" y="3420150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21" y="0"/>
                  </a:moveTo>
                  <a:cubicBezTo>
                    <a:pt x="140" y="0"/>
                    <a:pt x="0" y="154"/>
                    <a:pt x="0" y="335"/>
                  </a:cubicBezTo>
                  <a:cubicBezTo>
                    <a:pt x="0" y="516"/>
                    <a:pt x="140" y="670"/>
                    <a:pt x="321" y="670"/>
                  </a:cubicBezTo>
                  <a:cubicBezTo>
                    <a:pt x="502" y="670"/>
                    <a:pt x="656" y="516"/>
                    <a:pt x="656" y="335"/>
                  </a:cubicBezTo>
                  <a:cubicBezTo>
                    <a:pt x="656" y="154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54"/>
            <p:cNvSpPr/>
            <p:nvPr/>
          </p:nvSpPr>
          <p:spPr>
            <a:xfrm>
              <a:off x="5949525" y="3410025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5" y="1"/>
                  </a:moveTo>
                  <a:cubicBezTo>
                    <a:pt x="154" y="1"/>
                    <a:pt x="1" y="154"/>
                    <a:pt x="1" y="335"/>
                  </a:cubicBezTo>
                  <a:cubicBezTo>
                    <a:pt x="1" y="517"/>
                    <a:pt x="154" y="670"/>
                    <a:pt x="335" y="670"/>
                  </a:cubicBezTo>
                  <a:cubicBezTo>
                    <a:pt x="517" y="670"/>
                    <a:pt x="670" y="517"/>
                    <a:pt x="670" y="335"/>
                  </a:cubicBezTo>
                  <a:cubicBezTo>
                    <a:pt x="670" y="154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54"/>
            <p:cNvSpPr/>
            <p:nvPr/>
          </p:nvSpPr>
          <p:spPr>
            <a:xfrm>
              <a:off x="5927550" y="3417400"/>
              <a:ext cx="32125" cy="22300"/>
            </a:xfrm>
            <a:custGeom>
              <a:avLst/>
              <a:gdLst/>
              <a:ahLst/>
              <a:cxnLst/>
              <a:rect l="l" t="t" r="r" b="b"/>
              <a:pathLst>
                <a:path w="1285" h="892" extrusionOk="0">
                  <a:moveTo>
                    <a:pt x="1212" y="1"/>
                  </a:moveTo>
                  <a:cubicBezTo>
                    <a:pt x="1192" y="1"/>
                    <a:pt x="1183" y="21"/>
                    <a:pt x="1173" y="40"/>
                  </a:cubicBezTo>
                  <a:cubicBezTo>
                    <a:pt x="991" y="682"/>
                    <a:pt x="71" y="752"/>
                    <a:pt x="57" y="752"/>
                  </a:cubicBezTo>
                  <a:cubicBezTo>
                    <a:pt x="15" y="752"/>
                    <a:pt x="1" y="794"/>
                    <a:pt x="1" y="821"/>
                  </a:cubicBezTo>
                  <a:cubicBezTo>
                    <a:pt x="1" y="849"/>
                    <a:pt x="15" y="877"/>
                    <a:pt x="29" y="877"/>
                  </a:cubicBezTo>
                  <a:cubicBezTo>
                    <a:pt x="57" y="877"/>
                    <a:pt x="57" y="877"/>
                    <a:pt x="57" y="891"/>
                  </a:cubicBezTo>
                  <a:cubicBezTo>
                    <a:pt x="85" y="877"/>
                    <a:pt x="1061" y="821"/>
                    <a:pt x="1270" y="82"/>
                  </a:cubicBezTo>
                  <a:cubicBezTo>
                    <a:pt x="1284" y="40"/>
                    <a:pt x="1270" y="12"/>
                    <a:pt x="1242" y="12"/>
                  </a:cubicBezTo>
                  <a:cubicBezTo>
                    <a:pt x="1230" y="4"/>
                    <a:pt x="1220" y="1"/>
                    <a:pt x="12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54"/>
            <p:cNvSpPr/>
            <p:nvPr/>
          </p:nvSpPr>
          <p:spPr>
            <a:xfrm>
              <a:off x="5927225" y="3463825"/>
              <a:ext cx="56850" cy="17075"/>
            </a:xfrm>
            <a:custGeom>
              <a:avLst/>
              <a:gdLst/>
              <a:ahLst/>
              <a:cxnLst/>
              <a:rect l="l" t="t" r="r" b="b"/>
              <a:pathLst>
                <a:path w="2274" h="683" extrusionOk="0">
                  <a:moveTo>
                    <a:pt x="56" y="0"/>
                  </a:moveTo>
                  <a:cubicBezTo>
                    <a:pt x="38" y="0"/>
                    <a:pt x="21" y="4"/>
                    <a:pt x="14" y="11"/>
                  </a:cubicBezTo>
                  <a:cubicBezTo>
                    <a:pt x="0" y="39"/>
                    <a:pt x="0" y="80"/>
                    <a:pt x="14" y="94"/>
                  </a:cubicBezTo>
                  <a:cubicBezTo>
                    <a:pt x="14" y="122"/>
                    <a:pt x="321" y="401"/>
                    <a:pt x="837" y="569"/>
                  </a:cubicBezTo>
                  <a:cubicBezTo>
                    <a:pt x="1037" y="635"/>
                    <a:pt x="1265" y="682"/>
                    <a:pt x="1517" y="682"/>
                  </a:cubicBezTo>
                  <a:cubicBezTo>
                    <a:pt x="1738" y="682"/>
                    <a:pt x="1977" y="646"/>
                    <a:pt x="2232" y="555"/>
                  </a:cubicBezTo>
                  <a:cubicBezTo>
                    <a:pt x="2260" y="555"/>
                    <a:pt x="2274" y="527"/>
                    <a:pt x="2260" y="485"/>
                  </a:cubicBezTo>
                  <a:cubicBezTo>
                    <a:pt x="2260" y="453"/>
                    <a:pt x="2244" y="438"/>
                    <a:pt x="2218" y="438"/>
                  </a:cubicBezTo>
                  <a:cubicBezTo>
                    <a:pt x="2210" y="438"/>
                    <a:pt x="2200" y="440"/>
                    <a:pt x="2190" y="443"/>
                  </a:cubicBezTo>
                  <a:cubicBezTo>
                    <a:pt x="1959" y="522"/>
                    <a:pt x="1740" y="553"/>
                    <a:pt x="1535" y="553"/>
                  </a:cubicBezTo>
                  <a:cubicBezTo>
                    <a:pt x="690" y="553"/>
                    <a:pt x="109" y="11"/>
                    <a:pt x="98" y="11"/>
                  </a:cubicBezTo>
                  <a:cubicBezTo>
                    <a:pt x="91" y="4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54"/>
            <p:cNvSpPr/>
            <p:nvPr/>
          </p:nvSpPr>
          <p:spPr>
            <a:xfrm>
              <a:off x="5972900" y="3468950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35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56"/>
                    <a:pt x="335" y="656"/>
                  </a:cubicBezTo>
                  <a:cubicBezTo>
                    <a:pt x="516" y="656"/>
                    <a:pt x="656" y="517"/>
                    <a:pt x="656" y="336"/>
                  </a:cubicBezTo>
                  <a:cubicBezTo>
                    <a:pt x="656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54"/>
            <p:cNvSpPr/>
            <p:nvPr/>
          </p:nvSpPr>
          <p:spPr>
            <a:xfrm>
              <a:off x="5910125" y="3483250"/>
              <a:ext cx="46050" cy="46750"/>
            </a:xfrm>
            <a:custGeom>
              <a:avLst/>
              <a:gdLst/>
              <a:ahLst/>
              <a:cxnLst/>
              <a:rect l="l" t="t" r="r" b="b"/>
              <a:pathLst>
                <a:path w="1842" h="1870" extrusionOk="0">
                  <a:moveTo>
                    <a:pt x="56" y="1"/>
                  </a:moveTo>
                  <a:cubicBezTo>
                    <a:pt x="14" y="1"/>
                    <a:pt x="1" y="43"/>
                    <a:pt x="1" y="71"/>
                  </a:cubicBezTo>
                  <a:cubicBezTo>
                    <a:pt x="1" y="98"/>
                    <a:pt x="140" y="1368"/>
                    <a:pt x="1409" y="1786"/>
                  </a:cubicBezTo>
                  <a:cubicBezTo>
                    <a:pt x="1535" y="1814"/>
                    <a:pt x="1660" y="1842"/>
                    <a:pt x="1772" y="1870"/>
                  </a:cubicBezTo>
                  <a:cubicBezTo>
                    <a:pt x="1814" y="1870"/>
                    <a:pt x="1842" y="1856"/>
                    <a:pt x="1842" y="1814"/>
                  </a:cubicBezTo>
                  <a:cubicBezTo>
                    <a:pt x="1842" y="1786"/>
                    <a:pt x="1828" y="1744"/>
                    <a:pt x="1800" y="1744"/>
                  </a:cubicBezTo>
                  <a:cubicBezTo>
                    <a:pt x="279" y="1493"/>
                    <a:pt x="126" y="112"/>
                    <a:pt x="126" y="57"/>
                  </a:cubicBezTo>
                  <a:cubicBezTo>
                    <a:pt x="126" y="29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54"/>
            <p:cNvSpPr/>
            <p:nvPr/>
          </p:nvSpPr>
          <p:spPr>
            <a:xfrm>
              <a:off x="5946750" y="3519875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35" y="0"/>
                  </a:moveTo>
                  <a:cubicBezTo>
                    <a:pt x="140" y="0"/>
                    <a:pt x="0" y="154"/>
                    <a:pt x="0" y="335"/>
                  </a:cubicBezTo>
                  <a:cubicBezTo>
                    <a:pt x="0" y="516"/>
                    <a:pt x="140" y="670"/>
                    <a:pt x="335" y="670"/>
                  </a:cubicBezTo>
                  <a:cubicBezTo>
                    <a:pt x="516" y="670"/>
                    <a:pt x="656" y="516"/>
                    <a:pt x="656" y="335"/>
                  </a:cubicBezTo>
                  <a:cubicBezTo>
                    <a:pt x="656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54"/>
            <p:cNvSpPr/>
            <p:nvPr/>
          </p:nvSpPr>
          <p:spPr>
            <a:xfrm>
              <a:off x="5943250" y="3489525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21" y="1"/>
                  </a:moveTo>
                  <a:cubicBezTo>
                    <a:pt x="140" y="1"/>
                    <a:pt x="1" y="140"/>
                    <a:pt x="1" y="322"/>
                  </a:cubicBezTo>
                  <a:cubicBezTo>
                    <a:pt x="1" y="517"/>
                    <a:pt x="140" y="656"/>
                    <a:pt x="321" y="656"/>
                  </a:cubicBezTo>
                  <a:cubicBezTo>
                    <a:pt x="517" y="656"/>
                    <a:pt x="656" y="517"/>
                    <a:pt x="656" y="322"/>
                  </a:cubicBezTo>
                  <a:cubicBezTo>
                    <a:pt x="656" y="140"/>
                    <a:pt x="517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54"/>
            <p:cNvSpPr/>
            <p:nvPr/>
          </p:nvSpPr>
          <p:spPr>
            <a:xfrm>
              <a:off x="5920250" y="3477525"/>
              <a:ext cx="33150" cy="22000"/>
            </a:xfrm>
            <a:custGeom>
              <a:avLst/>
              <a:gdLst/>
              <a:ahLst/>
              <a:cxnLst/>
              <a:rect l="l" t="t" r="r" b="b"/>
              <a:pathLst>
                <a:path w="1326" h="880" extrusionOk="0">
                  <a:moveTo>
                    <a:pt x="61" y="1"/>
                  </a:moveTo>
                  <a:cubicBezTo>
                    <a:pt x="51" y="1"/>
                    <a:pt x="40" y="3"/>
                    <a:pt x="28" y="7"/>
                  </a:cubicBezTo>
                  <a:cubicBezTo>
                    <a:pt x="14" y="21"/>
                    <a:pt x="0" y="62"/>
                    <a:pt x="14" y="90"/>
                  </a:cubicBezTo>
                  <a:cubicBezTo>
                    <a:pt x="14" y="132"/>
                    <a:pt x="321" y="676"/>
                    <a:pt x="809" y="830"/>
                  </a:cubicBezTo>
                  <a:cubicBezTo>
                    <a:pt x="887" y="861"/>
                    <a:pt x="966" y="879"/>
                    <a:pt x="1051" y="879"/>
                  </a:cubicBezTo>
                  <a:cubicBezTo>
                    <a:pt x="1118" y="879"/>
                    <a:pt x="1190" y="868"/>
                    <a:pt x="1269" y="844"/>
                  </a:cubicBezTo>
                  <a:cubicBezTo>
                    <a:pt x="1297" y="844"/>
                    <a:pt x="1325" y="816"/>
                    <a:pt x="1325" y="774"/>
                  </a:cubicBezTo>
                  <a:cubicBezTo>
                    <a:pt x="1325" y="746"/>
                    <a:pt x="1283" y="718"/>
                    <a:pt x="1255" y="718"/>
                  </a:cubicBezTo>
                  <a:cubicBezTo>
                    <a:pt x="1207" y="727"/>
                    <a:pt x="1160" y="731"/>
                    <a:pt x="1114" y="731"/>
                  </a:cubicBezTo>
                  <a:cubicBezTo>
                    <a:pt x="509" y="731"/>
                    <a:pt x="112" y="21"/>
                    <a:pt x="112" y="21"/>
                  </a:cubicBezTo>
                  <a:cubicBezTo>
                    <a:pt x="102" y="11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54"/>
            <p:cNvSpPr/>
            <p:nvPr/>
          </p:nvSpPr>
          <p:spPr>
            <a:xfrm>
              <a:off x="5885375" y="3489400"/>
              <a:ext cx="25125" cy="56300"/>
            </a:xfrm>
            <a:custGeom>
              <a:avLst/>
              <a:gdLst/>
              <a:ahLst/>
              <a:cxnLst/>
              <a:rect l="l" t="t" r="r" b="b"/>
              <a:pathLst>
                <a:path w="1005" h="2252" extrusionOk="0">
                  <a:moveTo>
                    <a:pt x="447" y="0"/>
                  </a:moveTo>
                  <a:cubicBezTo>
                    <a:pt x="432" y="0"/>
                    <a:pt x="411" y="13"/>
                    <a:pt x="391" y="34"/>
                  </a:cubicBezTo>
                  <a:cubicBezTo>
                    <a:pt x="391" y="34"/>
                    <a:pt x="0" y="1275"/>
                    <a:pt x="921" y="2238"/>
                  </a:cubicBezTo>
                  <a:cubicBezTo>
                    <a:pt x="921" y="2252"/>
                    <a:pt x="921" y="2252"/>
                    <a:pt x="935" y="2252"/>
                  </a:cubicBezTo>
                  <a:cubicBezTo>
                    <a:pt x="949" y="2252"/>
                    <a:pt x="963" y="2252"/>
                    <a:pt x="991" y="2238"/>
                  </a:cubicBezTo>
                  <a:cubicBezTo>
                    <a:pt x="1004" y="2210"/>
                    <a:pt x="1004" y="2168"/>
                    <a:pt x="991" y="2140"/>
                  </a:cubicBezTo>
                  <a:cubicBezTo>
                    <a:pt x="140" y="1261"/>
                    <a:pt x="502" y="90"/>
                    <a:pt x="502" y="76"/>
                  </a:cubicBezTo>
                  <a:cubicBezTo>
                    <a:pt x="516" y="48"/>
                    <a:pt x="502" y="20"/>
                    <a:pt x="460" y="6"/>
                  </a:cubicBezTo>
                  <a:cubicBezTo>
                    <a:pt x="457" y="2"/>
                    <a:pt x="452" y="0"/>
                    <a:pt x="4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54"/>
            <p:cNvSpPr/>
            <p:nvPr/>
          </p:nvSpPr>
          <p:spPr>
            <a:xfrm>
              <a:off x="5900025" y="3534875"/>
              <a:ext cx="16750" cy="16400"/>
            </a:xfrm>
            <a:custGeom>
              <a:avLst/>
              <a:gdLst/>
              <a:ahLst/>
              <a:cxnLst/>
              <a:rect l="l" t="t" r="r" b="b"/>
              <a:pathLst>
                <a:path w="670" h="656" extrusionOk="0">
                  <a:moveTo>
                    <a:pt x="335" y="0"/>
                  </a:moveTo>
                  <a:cubicBezTo>
                    <a:pt x="153" y="0"/>
                    <a:pt x="0" y="140"/>
                    <a:pt x="0" y="335"/>
                  </a:cubicBezTo>
                  <a:cubicBezTo>
                    <a:pt x="0" y="516"/>
                    <a:pt x="153" y="656"/>
                    <a:pt x="335" y="656"/>
                  </a:cubicBezTo>
                  <a:cubicBezTo>
                    <a:pt x="516" y="656"/>
                    <a:pt x="670" y="516"/>
                    <a:pt x="670" y="335"/>
                  </a:cubicBezTo>
                  <a:cubicBezTo>
                    <a:pt x="670" y="140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54"/>
            <p:cNvSpPr/>
            <p:nvPr/>
          </p:nvSpPr>
          <p:spPr>
            <a:xfrm>
              <a:off x="5901050" y="3373750"/>
              <a:ext cx="16425" cy="16775"/>
            </a:xfrm>
            <a:custGeom>
              <a:avLst/>
              <a:gdLst/>
              <a:ahLst/>
              <a:cxnLst/>
              <a:rect l="l" t="t" r="r" b="b"/>
              <a:pathLst>
                <a:path w="657" h="671" extrusionOk="0">
                  <a:moveTo>
                    <a:pt x="322" y="1"/>
                  </a:moveTo>
                  <a:cubicBezTo>
                    <a:pt x="140" y="1"/>
                    <a:pt x="1" y="154"/>
                    <a:pt x="1" y="336"/>
                  </a:cubicBezTo>
                  <a:cubicBezTo>
                    <a:pt x="1" y="517"/>
                    <a:pt x="140" y="670"/>
                    <a:pt x="322" y="670"/>
                  </a:cubicBezTo>
                  <a:cubicBezTo>
                    <a:pt x="503" y="670"/>
                    <a:pt x="656" y="517"/>
                    <a:pt x="656" y="336"/>
                  </a:cubicBezTo>
                  <a:cubicBezTo>
                    <a:pt x="656" y="154"/>
                    <a:pt x="503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54"/>
            <p:cNvSpPr/>
            <p:nvPr/>
          </p:nvSpPr>
          <p:spPr>
            <a:xfrm>
              <a:off x="5903500" y="3380600"/>
              <a:ext cx="17800" cy="37825"/>
            </a:xfrm>
            <a:custGeom>
              <a:avLst/>
              <a:gdLst/>
              <a:ahLst/>
              <a:cxnLst/>
              <a:rect l="l" t="t" r="r" b="b"/>
              <a:pathLst>
                <a:path w="712" h="1513" extrusionOk="0">
                  <a:moveTo>
                    <a:pt x="238" y="0"/>
                  </a:moveTo>
                  <a:cubicBezTo>
                    <a:pt x="224" y="0"/>
                    <a:pt x="208" y="7"/>
                    <a:pt x="196" y="20"/>
                  </a:cubicBezTo>
                  <a:cubicBezTo>
                    <a:pt x="154" y="34"/>
                    <a:pt x="154" y="62"/>
                    <a:pt x="182" y="104"/>
                  </a:cubicBezTo>
                  <a:cubicBezTo>
                    <a:pt x="572" y="675"/>
                    <a:pt x="14" y="1429"/>
                    <a:pt x="14" y="1429"/>
                  </a:cubicBezTo>
                  <a:cubicBezTo>
                    <a:pt x="1" y="1443"/>
                    <a:pt x="1" y="1484"/>
                    <a:pt x="56" y="1512"/>
                  </a:cubicBezTo>
                  <a:cubicBezTo>
                    <a:pt x="70" y="1512"/>
                    <a:pt x="112" y="1512"/>
                    <a:pt x="126" y="1498"/>
                  </a:cubicBezTo>
                  <a:cubicBezTo>
                    <a:pt x="140" y="1457"/>
                    <a:pt x="712" y="661"/>
                    <a:pt x="279" y="34"/>
                  </a:cubicBezTo>
                  <a:cubicBezTo>
                    <a:pt x="272" y="11"/>
                    <a:pt x="256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54"/>
            <p:cNvSpPr/>
            <p:nvPr/>
          </p:nvSpPr>
          <p:spPr>
            <a:xfrm>
              <a:off x="5866525" y="3357925"/>
              <a:ext cx="19925" cy="58400"/>
            </a:xfrm>
            <a:custGeom>
              <a:avLst/>
              <a:gdLst/>
              <a:ahLst/>
              <a:cxnLst/>
              <a:rect l="l" t="t" r="r" b="b"/>
              <a:pathLst>
                <a:path w="797" h="2336" extrusionOk="0">
                  <a:moveTo>
                    <a:pt x="719" y="1"/>
                  </a:moveTo>
                  <a:cubicBezTo>
                    <a:pt x="701" y="1"/>
                    <a:pt x="686" y="11"/>
                    <a:pt x="670" y="34"/>
                  </a:cubicBezTo>
                  <a:cubicBezTo>
                    <a:pt x="1" y="1178"/>
                    <a:pt x="670" y="2280"/>
                    <a:pt x="670" y="2294"/>
                  </a:cubicBezTo>
                  <a:cubicBezTo>
                    <a:pt x="698" y="2294"/>
                    <a:pt x="698" y="2322"/>
                    <a:pt x="712" y="2322"/>
                  </a:cubicBezTo>
                  <a:cubicBezTo>
                    <a:pt x="726" y="2336"/>
                    <a:pt x="754" y="2336"/>
                    <a:pt x="768" y="2336"/>
                  </a:cubicBezTo>
                  <a:cubicBezTo>
                    <a:pt x="796" y="2308"/>
                    <a:pt x="796" y="2280"/>
                    <a:pt x="782" y="2238"/>
                  </a:cubicBezTo>
                  <a:cubicBezTo>
                    <a:pt x="782" y="2224"/>
                    <a:pt x="154" y="1178"/>
                    <a:pt x="782" y="104"/>
                  </a:cubicBezTo>
                  <a:cubicBezTo>
                    <a:pt x="796" y="62"/>
                    <a:pt x="796" y="34"/>
                    <a:pt x="768" y="20"/>
                  </a:cubicBezTo>
                  <a:cubicBezTo>
                    <a:pt x="749" y="8"/>
                    <a:pt x="733" y="1"/>
                    <a:pt x="7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54"/>
            <p:cNvSpPr/>
            <p:nvPr/>
          </p:nvSpPr>
          <p:spPr>
            <a:xfrm>
              <a:off x="5875600" y="3352150"/>
              <a:ext cx="16425" cy="16400"/>
            </a:xfrm>
            <a:custGeom>
              <a:avLst/>
              <a:gdLst/>
              <a:ahLst/>
              <a:cxnLst/>
              <a:rect l="l" t="t" r="r" b="b"/>
              <a:pathLst>
                <a:path w="657" h="656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6"/>
                    <a:pt x="154" y="656"/>
                    <a:pt x="335" y="656"/>
                  </a:cubicBezTo>
                  <a:cubicBezTo>
                    <a:pt x="517" y="656"/>
                    <a:pt x="656" y="516"/>
                    <a:pt x="656" y="335"/>
                  </a:cubicBezTo>
                  <a:cubicBezTo>
                    <a:pt x="656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54"/>
            <p:cNvSpPr/>
            <p:nvPr/>
          </p:nvSpPr>
          <p:spPr>
            <a:xfrm>
              <a:off x="5825400" y="3374450"/>
              <a:ext cx="39425" cy="54225"/>
            </a:xfrm>
            <a:custGeom>
              <a:avLst/>
              <a:gdLst/>
              <a:ahLst/>
              <a:cxnLst/>
              <a:rect l="l" t="t" r="r" b="b"/>
              <a:pathLst>
                <a:path w="1577" h="2169" extrusionOk="0">
                  <a:moveTo>
                    <a:pt x="139" y="1"/>
                  </a:moveTo>
                  <a:cubicBezTo>
                    <a:pt x="112" y="1"/>
                    <a:pt x="70" y="15"/>
                    <a:pt x="70" y="57"/>
                  </a:cubicBezTo>
                  <a:cubicBezTo>
                    <a:pt x="0" y="1661"/>
                    <a:pt x="1395" y="2149"/>
                    <a:pt x="1465" y="2163"/>
                  </a:cubicBezTo>
                  <a:cubicBezTo>
                    <a:pt x="1475" y="2166"/>
                    <a:pt x="1485" y="2168"/>
                    <a:pt x="1494" y="2168"/>
                  </a:cubicBezTo>
                  <a:cubicBezTo>
                    <a:pt x="1520" y="2168"/>
                    <a:pt x="1541" y="2152"/>
                    <a:pt x="1562" y="2121"/>
                  </a:cubicBezTo>
                  <a:cubicBezTo>
                    <a:pt x="1576" y="2107"/>
                    <a:pt x="1562" y="2079"/>
                    <a:pt x="1520" y="2051"/>
                  </a:cubicBezTo>
                  <a:cubicBezTo>
                    <a:pt x="1506" y="2037"/>
                    <a:pt x="139" y="1605"/>
                    <a:pt x="195" y="71"/>
                  </a:cubicBezTo>
                  <a:cubicBezTo>
                    <a:pt x="195" y="29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54"/>
            <p:cNvSpPr/>
            <p:nvPr/>
          </p:nvSpPr>
          <p:spPr>
            <a:xfrm>
              <a:off x="5820150" y="3367825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6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54"/>
            <p:cNvSpPr/>
            <p:nvPr/>
          </p:nvSpPr>
          <p:spPr>
            <a:xfrm>
              <a:off x="5849450" y="3376900"/>
              <a:ext cx="16425" cy="16750"/>
            </a:xfrm>
            <a:custGeom>
              <a:avLst/>
              <a:gdLst/>
              <a:ahLst/>
              <a:cxnLst/>
              <a:rect l="l" t="t" r="r" b="b"/>
              <a:pathLst>
                <a:path w="657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7"/>
                    <a:pt x="154" y="670"/>
                    <a:pt x="335" y="670"/>
                  </a:cubicBezTo>
                  <a:cubicBezTo>
                    <a:pt x="517" y="670"/>
                    <a:pt x="656" y="517"/>
                    <a:pt x="656" y="335"/>
                  </a:cubicBezTo>
                  <a:cubicBezTo>
                    <a:pt x="656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54"/>
            <p:cNvSpPr/>
            <p:nvPr/>
          </p:nvSpPr>
          <p:spPr>
            <a:xfrm>
              <a:off x="5849450" y="3383750"/>
              <a:ext cx="22700" cy="36075"/>
            </a:xfrm>
            <a:custGeom>
              <a:avLst/>
              <a:gdLst/>
              <a:ahLst/>
              <a:cxnLst/>
              <a:rect l="l" t="t" r="r" b="b"/>
              <a:pathLst>
                <a:path w="908" h="1443" extrusionOk="0">
                  <a:moveTo>
                    <a:pt x="340" y="0"/>
                  </a:moveTo>
                  <a:cubicBezTo>
                    <a:pt x="316" y="0"/>
                    <a:pt x="290" y="16"/>
                    <a:pt x="279" y="47"/>
                  </a:cubicBezTo>
                  <a:cubicBezTo>
                    <a:pt x="0" y="759"/>
                    <a:pt x="754" y="1386"/>
                    <a:pt x="782" y="1428"/>
                  </a:cubicBezTo>
                  <a:cubicBezTo>
                    <a:pt x="782" y="1442"/>
                    <a:pt x="809" y="1442"/>
                    <a:pt x="809" y="1442"/>
                  </a:cubicBezTo>
                  <a:cubicBezTo>
                    <a:pt x="823" y="1442"/>
                    <a:pt x="851" y="1442"/>
                    <a:pt x="879" y="1428"/>
                  </a:cubicBezTo>
                  <a:cubicBezTo>
                    <a:pt x="907" y="1386"/>
                    <a:pt x="893" y="1358"/>
                    <a:pt x="879" y="1331"/>
                  </a:cubicBezTo>
                  <a:cubicBezTo>
                    <a:pt x="851" y="1331"/>
                    <a:pt x="154" y="745"/>
                    <a:pt x="405" y="103"/>
                  </a:cubicBezTo>
                  <a:cubicBezTo>
                    <a:pt x="419" y="61"/>
                    <a:pt x="405" y="33"/>
                    <a:pt x="363" y="5"/>
                  </a:cubicBezTo>
                  <a:cubicBezTo>
                    <a:pt x="356" y="2"/>
                    <a:pt x="348" y="0"/>
                    <a:pt x="3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54"/>
            <p:cNvSpPr/>
            <p:nvPr/>
          </p:nvSpPr>
          <p:spPr>
            <a:xfrm>
              <a:off x="5802025" y="3416075"/>
              <a:ext cx="53025" cy="26600"/>
            </a:xfrm>
            <a:custGeom>
              <a:avLst/>
              <a:gdLst/>
              <a:ahLst/>
              <a:cxnLst/>
              <a:rect l="l" t="t" r="r" b="b"/>
              <a:pathLst>
                <a:path w="2121" h="1064" extrusionOk="0">
                  <a:moveTo>
                    <a:pt x="73" y="0"/>
                  </a:moveTo>
                  <a:cubicBezTo>
                    <a:pt x="61" y="0"/>
                    <a:pt x="46" y="4"/>
                    <a:pt x="28" y="10"/>
                  </a:cubicBezTo>
                  <a:cubicBezTo>
                    <a:pt x="0" y="24"/>
                    <a:pt x="0" y="65"/>
                    <a:pt x="14" y="93"/>
                  </a:cubicBezTo>
                  <a:cubicBezTo>
                    <a:pt x="335" y="568"/>
                    <a:pt x="754" y="805"/>
                    <a:pt x="1130" y="930"/>
                  </a:cubicBezTo>
                  <a:cubicBezTo>
                    <a:pt x="1441" y="1043"/>
                    <a:pt x="1731" y="1064"/>
                    <a:pt x="1906" y="1064"/>
                  </a:cubicBezTo>
                  <a:cubicBezTo>
                    <a:pt x="2014" y="1064"/>
                    <a:pt x="2079" y="1056"/>
                    <a:pt x="2079" y="1056"/>
                  </a:cubicBezTo>
                  <a:cubicBezTo>
                    <a:pt x="2107" y="1056"/>
                    <a:pt x="2121" y="1014"/>
                    <a:pt x="2121" y="986"/>
                  </a:cubicBezTo>
                  <a:cubicBezTo>
                    <a:pt x="2121" y="944"/>
                    <a:pt x="2093" y="930"/>
                    <a:pt x="2051" y="930"/>
                  </a:cubicBezTo>
                  <a:cubicBezTo>
                    <a:pt x="2051" y="930"/>
                    <a:pt x="2004" y="935"/>
                    <a:pt x="1924" y="935"/>
                  </a:cubicBezTo>
                  <a:cubicBezTo>
                    <a:pt x="1595" y="935"/>
                    <a:pt x="695" y="854"/>
                    <a:pt x="112" y="24"/>
                  </a:cubicBezTo>
                  <a:cubicBezTo>
                    <a:pt x="104" y="7"/>
                    <a:pt x="91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54"/>
            <p:cNvSpPr/>
            <p:nvPr/>
          </p:nvSpPr>
          <p:spPr>
            <a:xfrm>
              <a:off x="5796450" y="3410725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503"/>
                    <a:pt x="140" y="656"/>
                    <a:pt x="321" y="656"/>
                  </a:cubicBezTo>
                  <a:cubicBezTo>
                    <a:pt x="502" y="656"/>
                    <a:pt x="656" y="503"/>
                    <a:pt x="656" y="321"/>
                  </a:cubicBezTo>
                  <a:cubicBezTo>
                    <a:pt x="656" y="140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54"/>
            <p:cNvSpPr/>
            <p:nvPr/>
          </p:nvSpPr>
          <p:spPr>
            <a:xfrm>
              <a:off x="5793650" y="3464575"/>
              <a:ext cx="64200" cy="18925"/>
            </a:xfrm>
            <a:custGeom>
              <a:avLst/>
              <a:gdLst/>
              <a:ahLst/>
              <a:cxnLst/>
              <a:rect l="l" t="t" r="r" b="b"/>
              <a:pathLst>
                <a:path w="2568" h="757" extrusionOk="0">
                  <a:moveTo>
                    <a:pt x="2489" y="0"/>
                  </a:moveTo>
                  <a:cubicBezTo>
                    <a:pt x="2469" y="0"/>
                    <a:pt x="2450" y="14"/>
                    <a:pt x="2442" y="22"/>
                  </a:cubicBezTo>
                  <a:cubicBezTo>
                    <a:pt x="2431" y="33"/>
                    <a:pt x="1887" y="625"/>
                    <a:pt x="1032" y="625"/>
                  </a:cubicBezTo>
                  <a:cubicBezTo>
                    <a:pt x="748" y="625"/>
                    <a:pt x="429" y="559"/>
                    <a:pt x="84" y="385"/>
                  </a:cubicBezTo>
                  <a:cubicBezTo>
                    <a:pt x="56" y="385"/>
                    <a:pt x="15" y="385"/>
                    <a:pt x="1" y="427"/>
                  </a:cubicBezTo>
                  <a:cubicBezTo>
                    <a:pt x="1" y="455"/>
                    <a:pt x="1" y="497"/>
                    <a:pt x="43" y="511"/>
                  </a:cubicBezTo>
                  <a:cubicBezTo>
                    <a:pt x="154" y="566"/>
                    <a:pt x="280" y="608"/>
                    <a:pt x="391" y="650"/>
                  </a:cubicBezTo>
                  <a:cubicBezTo>
                    <a:pt x="618" y="726"/>
                    <a:pt x="832" y="757"/>
                    <a:pt x="1031" y="757"/>
                  </a:cubicBezTo>
                  <a:cubicBezTo>
                    <a:pt x="1935" y="757"/>
                    <a:pt x="2525" y="118"/>
                    <a:pt x="2525" y="106"/>
                  </a:cubicBezTo>
                  <a:cubicBezTo>
                    <a:pt x="2567" y="92"/>
                    <a:pt x="2539" y="36"/>
                    <a:pt x="2525" y="22"/>
                  </a:cubicBezTo>
                  <a:cubicBezTo>
                    <a:pt x="2514" y="6"/>
                    <a:pt x="2501" y="0"/>
                    <a:pt x="24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54"/>
            <p:cNvSpPr/>
            <p:nvPr/>
          </p:nvSpPr>
          <p:spPr>
            <a:xfrm>
              <a:off x="5786675" y="3467225"/>
              <a:ext cx="16775" cy="16750"/>
            </a:xfrm>
            <a:custGeom>
              <a:avLst/>
              <a:gdLst/>
              <a:ahLst/>
              <a:cxnLst/>
              <a:rect l="l" t="t" r="r" b="b"/>
              <a:pathLst>
                <a:path w="671" h="670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6"/>
                    <a:pt x="154" y="670"/>
                    <a:pt x="335" y="670"/>
                  </a:cubicBezTo>
                  <a:cubicBezTo>
                    <a:pt x="517" y="670"/>
                    <a:pt x="670" y="516"/>
                    <a:pt x="670" y="335"/>
                  </a:cubicBezTo>
                  <a:cubicBezTo>
                    <a:pt x="670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54"/>
            <p:cNvSpPr/>
            <p:nvPr/>
          </p:nvSpPr>
          <p:spPr>
            <a:xfrm>
              <a:off x="5807950" y="3444550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5"/>
                  </a:cubicBezTo>
                  <a:cubicBezTo>
                    <a:pt x="670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54"/>
            <p:cNvSpPr/>
            <p:nvPr/>
          </p:nvSpPr>
          <p:spPr>
            <a:xfrm>
              <a:off x="5814575" y="3451275"/>
              <a:ext cx="38375" cy="10075"/>
            </a:xfrm>
            <a:custGeom>
              <a:avLst/>
              <a:gdLst/>
              <a:ahLst/>
              <a:cxnLst/>
              <a:rect l="l" t="t" r="r" b="b"/>
              <a:pathLst>
                <a:path w="1535" h="403" extrusionOk="0">
                  <a:moveTo>
                    <a:pt x="56" y="0"/>
                  </a:moveTo>
                  <a:cubicBezTo>
                    <a:pt x="39" y="0"/>
                    <a:pt x="22" y="3"/>
                    <a:pt x="15" y="10"/>
                  </a:cubicBezTo>
                  <a:cubicBezTo>
                    <a:pt x="1" y="24"/>
                    <a:pt x="1" y="80"/>
                    <a:pt x="15" y="94"/>
                  </a:cubicBezTo>
                  <a:cubicBezTo>
                    <a:pt x="140" y="220"/>
                    <a:pt x="266" y="289"/>
                    <a:pt x="405" y="345"/>
                  </a:cubicBezTo>
                  <a:cubicBezTo>
                    <a:pt x="526" y="387"/>
                    <a:pt x="650" y="402"/>
                    <a:pt x="770" y="402"/>
                  </a:cubicBezTo>
                  <a:cubicBezTo>
                    <a:pt x="1136" y="402"/>
                    <a:pt x="1458" y="255"/>
                    <a:pt x="1479" y="234"/>
                  </a:cubicBezTo>
                  <a:cubicBezTo>
                    <a:pt x="1521" y="220"/>
                    <a:pt x="1535" y="192"/>
                    <a:pt x="1521" y="150"/>
                  </a:cubicBezTo>
                  <a:cubicBezTo>
                    <a:pt x="1501" y="130"/>
                    <a:pt x="1482" y="111"/>
                    <a:pt x="1457" y="111"/>
                  </a:cubicBezTo>
                  <a:cubicBezTo>
                    <a:pt x="1447" y="111"/>
                    <a:pt x="1436" y="114"/>
                    <a:pt x="1423" y="122"/>
                  </a:cubicBezTo>
                  <a:cubicBezTo>
                    <a:pt x="1415" y="122"/>
                    <a:pt x="1103" y="261"/>
                    <a:pt x="754" y="261"/>
                  </a:cubicBezTo>
                  <a:cubicBezTo>
                    <a:pt x="527" y="261"/>
                    <a:pt x="285" y="202"/>
                    <a:pt x="98" y="10"/>
                  </a:cubicBezTo>
                  <a:cubicBezTo>
                    <a:pt x="91" y="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54"/>
            <p:cNvSpPr/>
            <p:nvPr/>
          </p:nvSpPr>
          <p:spPr>
            <a:xfrm>
              <a:off x="5821200" y="3478425"/>
              <a:ext cx="45350" cy="38675"/>
            </a:xfrm>
            <a:custGeom>
              <a:avLst/>
              <a:gdLst/>
              <a:ahLst/>
              <a:cxnLst/>
              <a:rect l="l" t="t" r="r" b="b"/>
              <a:pathLst>
                <a:path w="1814" h="1547" extrusionOk="0">
                  <a:moveTo>
                    <a:pt x="1740" y="1"/>
                  </a:moveTo>
                  <a:cubicBezTo>
                    <a:pt x="1722" y="1"/>
                    <a:pt x="1698" y="21"/>
                    <a:pt x="1688" y="40"/>
                  </a:cubicBezTo>
                  <a:cubicBezTo>
                    <a:pt x="1688" y="54"/>
                    <a:pt x="1284" y="1212"/>
                    <a:pt x="42" y="1421"/>
                  </a:cubicBezTo>
                  <a:cubicBezTo>
                    <a:pt x="15" y="1421"/>
                    <a:pt x="1" y="1449"/>
                    <a:pt x="1" y="1491"/>
                  </a:cubicBezTo>
                  <a:cubicBezTo>
                    <a:pt x="1" y="1519"/>
                    <a:pt x="15" y="1547"/>
                    <a:pt x="29" y="1547"/>
                  </a:cubicBezTo>
                  <a:lnTo>
                    <a:pt x="70" y="1547"/>
                  </a:lnTo>
                  <a:cubicBezTo>
                    <a:pt x="1382" y="1310"/>
                    <a:pt x="1800" y="96"/>
                    <a:pt x="1800" y="82"/>
                  </a:cubicBezTo>
                  <a:cubicBezTo>
                    <a:pt x="1814" y="54"/>
                    <a:pt x="1800" y="26"/>
                    <a:pt x="1758" y="12"/>
                  </a:cubicBezTo>
                  <a:cubicBezTo>
                    <a:pt x="1754" y="4"/>
                    <a:pt x="1748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54"/>
            <p:cNvSpPr/>
            <p:nvPr/>
          </p:nvSpPr>
          <p:spPr>
            <a:xfrm>
              <a:off x="5815625" y="3506975"/>
              <a:ext cx="16425" cy="16400"/>
            </a:xfrm>
            <a:custGeom>
              <a:avLst/>
              <a:gdLst/>
              <a:ahLst/>
              <a:cxnLst/>
              <a:rect l="l" t="t" r="r" b="b"/>
              <a:pathLst>
                <a:path w="657" h="656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516"/>
                    <a:pt x="140" y="656"/>
                    <a:pt x="321" y="656"/>
                  </a:cubicBezTo>
                  <a:cubicBezTo>
                    <a:pt x="503" y="656"/>
                    <a:pt x="656" y="516"/>
                    <a:pt x="656" y="321"/>
                  </a:cubicBezTo>
                  <a:cubicBezTo>
                    <a:pt x="656" y="140"/>
                    <a:pt x="503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54"/>
            <p:cNvSpPr/>
            <p:nvPr/>
          </p:nvSpPr>
          <p:spPr>
            <a:xfrm>
              <a:off x="5851200" y="351080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35" y="1"/>
                  </a:moveTo>
                  <a:cubicBezTo>
                    <a:pt x="154" y="1"/>
                    <a:pt x="0" y="154"/>
                    <a:pt x="0" y="335"/>
                  </a:cubicBezTo>
                  <a:cubicBezTo>
                    <a:pt x="0" y="517"/>
                    <a:pt x="154" y="670"/>
                    <a:pt x="335" y="670"/>
                  </a:cubicBezTo>
                  <a:cubicBezTo>
                    <a:pt x="516" y="670"/>
                    <a:pt x="656" y="517"/>
                    <a:pt x="656" y="335"/>
                  </a:cubicBezTo>
                  <a:cubicBezTo>
                    <a:pt x="656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54"/>
            <p:cNvSpPr/>
            <p:nvPr/>
          </p:nvSpPr>
          <p:spPr>
            <a:xfrm>
              <a:off x="5857825" y="3487800"/>
              <a:ext cx="20950" cy="33150"/>
            </a:xfrm>
            <a:custGeom>
              <a:avLst/>
              <a:gdLst/>
              <a:ahLst/>
              <a:cxnLst/>
              <a:rect l="l" t="t" r="r" b="b"/>
              <a:pathLst>
                <a:path w="838" h="1326" extrusionOk="0">
                  <a:moveTo>
                    <a:pt x="767" y="0"/>
                  </a:moveTo>
                  <a:cubicBezTo>
                    <a:pt x="753" y="14"/>
                    <a:pt x="712" y="28"/>
                    <a:pt x="712" y="70"/>
                  </a:cubicBezTo>
                  <a:cubicBezTo>
                    <a:pt x="712" y="70"/>
                    <a:pt x="698" y="990"/>
                    <a:pt x="56" y="1214"/>
                  </a:cubicBezTo>
                  <a:cubicBezTo>
                    <a:pt x="14" y="1214"/>
                    <a:pt x="0" y="1255"/>
                    <a:pt x="14" y="1283"/>
                  </a:cubicBezTo>
                  <a:cubicBezTo>
                    <a:pt x="14" y="1311"/>
                    <a:pt x="28" y="1325"/>
                    <a:pt x="56" y="1325"/>
                  </a:cubicBezTo>
                  <a:lnTo>
                    <a:pt x="98" y="1325"/>
                  </a:lnTo>
                  <a:cubicBezTo>
                    <a:pt x="837" y="1074"/>
                    <a:pt x="837" y="84"/>
                    <a:pt x="837" y="56"/>
                  </a:cubicBezTo>
                  <a:cubicBezTo>
                    <a:pt x="809" y="28"/>
                    <a:pt x="795" y="0"/>
                    <a:pt x="7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54"/>
            <p:cNvSpPr/>
            <p:nvPr/>
          </p:nvSpPr>
          <p:spPr>
            <a:xfrm>
              <a:off x="5120625" y="3881500"/>
              <a:ext cx="445000" cy="461375"/>
            </a:xfrm>
            <a:custGeom>
              <a:avLst/>
              <a:gdLst/>
              <a:ahLst/>
              <a:cxnLst/>
              <a:rect l="l" t="t" r="r" b="b"/>
              <a:pathLst>
                <a:path w="17800" h="18455" extrusionOk="0">
                  <a:moveTo>
                    <a:pt x="17757" y="10601"/>
                  </a:moveTo>
                  <a:cubicBezTo>
                    <a:pt x="17757" y="10559"/>
                    <a:pt x="17730" y="10531"/>
                    <a:pt x="17716" y="10503"/>
                  </a:cubicBezTo>
                  <a:lnTo>
                    <a:pt x="16962" y="9625"/>
                  </a:lnTo>
                  <a:cubicBezTo>
                    <a:pt x="16851" y="9485"/>
                    <a:pt x="16865" y="9276"/>
                    <a:pt x="16990" y="9136"/>
                  </a:cubicBezTo>
                  <a:lnTo>
                    <a:pt x="17730" y="8383"/>
                  </a:lnTo>
                  <a:cubicBezTo>
                    <a:pt x="17771" y="8341"/>
                    <a:pt x="17799" y="8300"/>
                    <a:pt x="17799" y="8230"/>
                  </a:cubicBezTo>
                  <a:cubicBezTo>
                    <a:pt x="17799" y="8188"/>
                    <a:pt x="17785" y="8132"/>
                    <a:pt x="17771" y="8104"/>
                  </a:cubicBezTo>
                  <a:cubicBezTo>
                    <a:pt x="17116" y="7058"/>
                    <a:pt x="15707" y="6291"/>
                    <a:pt x="14019" y="6249"/>
                  </a:cubicBezTo>
                  <a:cubicBezTo>
                    <a:pt x="13405" y="6235"/>
                    <a:pt x="12820" y="6319"/>
                    <a:pt x="12290" y="6486"/>
                  </a:cubicBezTo>
                  <a:cubicBezTo>
                    <a:pt x="12610" y="6068"/>
                    <a:pt x="12889" y="5552"/>
                    <a:pt x="13071" y="5022"/>
                  </a:cubicBezTo>
                  <a:cubicBezTo>
                    <a:pt x="13643" y="3431"/>
                    <a:pt x="13461" y="1827"/>
                    <a:pt x="12694" y="851"/>
                  </a:cubicBezTo>
                  <a:cubicBezTo>
                    <a:pt x="12680" y="837"/>
                    <a:pt x="12652" y="809"/>
                    <a:pt x="12624" y="795"/>
                  </a:cubicBezTo>
                  <a:cubicBezTo>
                    <a:pt x="12583" y="781"/>
                    <a:pt x="12555" y="781"/>
                    <a:pt x="12513" y="795"/>
                  </a:cubicBezTo>
                  <a:lnTo>
                    <a:pt x="11439" y="1228"/>
                  </a:lnTo>
                  <a:cubicBezTo>
                    <a:pt x="11257" y="1297"/>
                    <a:pt x="11076" y="1228"/>
                    <a:pt x="10978" y="1060"/>
                  </a:cubicBezTo>
                  <a:lnTo>
                    <a:pt x="10490" y="112"/>
                  </a:lnTo>
                  <a:cubicBezTo>
                    <a:pt x="10476" y="70"/>
                    <a:pt x="10420" y="28"/>
                    <a:pt x="10379" y="14"/>
                  </a:cubicBezTo>
                  <a:cubicBezTo>
                    <a:pt x="10337" y="0"/>
                    <a:pt x="10281" y="0"/>
                    <a:pt x="10253" y="14"/>
                  </a:cubicBezTo>
                  <a:cubicBezTo>
                    <a:pt x="9054" y="293"/>
                    <a:pt x="7896" y="1423"/>
                    <a:pt x="7338" y="2999"/>
                  </a:cubicBezTo>
                  <a:cubicBezTo>
                    <a:pt x="7129" y="3571"/>
                    <a:pt x="7031" y="4157"/>
                    <a:pt x="7031" y="4701"/>
                  </a:cubicBezTo>
                  <a:cubicBezTo>
                    <a:pt x="6710" y="4268"/>
                    <a:pt x="6334" y="3864"/>
                    <a:pt x="5873" y="3501"/>
                  </a:cubicBezTo>
                  <a:cubicBezTo>
                    <a:pt x="4534" y="2469"/>
                    <a:pt x="2958" y="2134"/>
                    <a:pt x="1800" y="2581"/>
                  </a:cubicBezTo>
                  <a:cubicBezTo>
                    <a:pt x="1772" y="2595"/>
                    <a:pt x="1744" y="2595"/>
                    <a:pt x="1730" y="2622"/>
                  </a:cubicBezTo>
                  <a:cubicBezTo>
                    <a:pt x="1703" y="2664"/>
                    <a:pt x="1689" y="2692"/>
                    <a:pt x="1689" y="2734"/>
                  </a:cubicBezTo>
                  <a:lnTo>
                    <a:pt x="1758" y="3878"/>
                  </a:lnTo>
                  <a:cubicBezTo>
                    <a:pt x="1772" y="4073"/>
                    <a:pt x="1633" y="4227"/>
                    <a:pt x="1465" y="4268"/>
                  </a:cubicBezTo>
                  <a:lnTo>
                    <a:pt x="419" y="4436"/>
                  </a:lnTo>
                  <a:cubicBezTo>
                    <a:pt x="364" y="4464"/>
                    <a:pt x="308" y="4478"/>
                    <a:pt x="280" y="4533"/>
                  </a:cubicBezTo>
                  <a:lnTo>
                    <a:pt x="224" y="4631"/>
                  </a:lnTo>
                  <a:cubicBezTo>
                    <a:pt x="126" y="5859"/>
                    <a:pt x="838" y="7295"/>
                    <a:pt x="2163" y="8327"/>
                  </a:cubicBezTo>
                  <a:cubicBezTo>
                    <a:pt x="2651" y="8690"/>
                    <a:pt x="3167" y="8969"/>
                    <a:pt x="3697" y="9164"/>
                  </a:cubicBezTo>
                  <a:cubicBezTo>
                    <a:pt x="3195" y="9318"/>
                    <a:pt x="2679" y="9569"/>
                    <a:pt x="2191" y="9904"/>
                  </a:cubicBezTo>
                  <a:cubicBezTo>
                    <a:pt x="796" y="10852"/>
                    <a:pt x="1" y="12247"/>
                    <a:pt x="57" y="13488"/>
                  </a:cubicBezTo>
                  <a:cubicBezTo>
                    <a:pt x="57" y="13530"/>
                    <a:pt x="71" y="13544"/>
                    <a:pt x="71" y="13558"/>
                  </a:cubicBezTo>
                  <a:cubicBezTo>
                    <a:pt x="85" y="13600"/>
                    <a:pt x="126" y="13614"/>
                    <a:pt x="154" y="13614"/>
                  </a:cubicBezTo>
                  <a:lnTo>
                    <a:pt x="1284" y="13893"/>
                  </a:lnTo>
                  <a:cubicBezTo>
                    <a:pt x="1465" y="13949"/>
                    <a:pt x="1591" y="14116"/>
                    <a:pt x="1549" y="14297"/>
                  </a:cubicBezTo>
                  <a:lnTo>
                    <a:pt x="1396" y="15344"/>
                  </a:lnTo>
                  <a:cubicBezTo>
                    <a:pt x="1396" y="15385"/>
                    <a:pt x="1396" y="15441"/>
                    <a:pt x="1424" y="15497"/>
                  </a:cubicBezTo>
                  <a:lnTo>
                    <a:pt x="1424" y="15497"/>
                  </a:lnTo>
                  <a:cubicBezTo>
                    <a:pt x="1452" y="15525"/>
                    <a:pt x="1479" y="15567"/>
                    <a:pt x="1521" y="15567"/>
                  </a:cubicBezTo>
                  <a:cubicBezTo>
                    <a:pt x="2651" y="16041"/>
                    <a:pt x="4255" y="15804"/>
                    <a:pt x="5636" y="14869"/>
                  </a:cubicBezTo>
                  <a:cubicBezTo>
                    <a:pt x="6138" y="14521"/>
                    <a:pt x="6557" y="14102"/>
                    <a:pt x="6905" y="13670"/>
                  </a:cubicBezTo>
                  <a:cubicBezTo>
                    <a:pt x="6905" y="14186"/>
                    <a:pt x="6975" y="14744"/>
                    <a:pt x="7129" y="15316"/>
                  </a:cubicBezTo>
                  <a:cubicBezTo>
                    <a:pt x="7617" y="16948"/>
                    <a:pt x="8705" y="18133"/>
                    <a:pt x="9890" y="18454"/>
                  </a:cubicBezTo>
                  <a:lnTo>
                    <a:pt x="9974" y="18454"/>
                  </a:lnTo>
                  <a:cubicBezTo>
                    <a:pt x="10002" y="18440"/>
                    <a:pt x="10044" y="18426"/>
                    <a:pt x="10058" y="18384"/>
                  </a:cubicBezTo>
                  <a:lnTo>
                    <a:pt x="10672" y="17408"/>
                  </a:lnTo>
                  <a:cubicBezTo>
                    <a:pt x="10769" y="17255"/>
                    <a:pt x="10964" y="17199"/>
                    <a:pt x="11146" y="17296"/>
                  </a:cubicBezTo>
                  <a:lnTo>
                    <a:pt x="12080" y="17785"/>
                  </a:lnTo>
                  <a:cubicBezTo>
                    <a:pt x="12136" y="17799"/>
                    <a:pt x="12192" y="17812"/>
                    <a:pt x="12234" y="17799"/>
                  </a:cubicBezTo>
                  <a:cubicBezTo>
                    <a:pt x="12276" y="17785"/>
                    <a:pt x="12304" y="17757"/>
                    <a:pt x="12345" y="17729"/>
                  </a:cubicBezTo>
                  <a:cubicBezTo>
                    <a:pt x="13140" y="16808"/>
                    <a:pt x="13419" y="15204"/>
                    <a:pt x="12931" y="13600"/>
                  </a:cubicBezTo>
                  <a:cubicBezTo>
                    <a:pt x="12764" y="13000"/>
                    <a:pt x="12499" y="12484"/>
                    <a:pt x="12192" y="12024"/>
                  </a:cubicBezTo>
                  <a:cubicBezTo>
                    <a:pt x="12694" y="12205"/>
                    <a:pt x="13252" y="12303"/>
                    <a:pt x="13824" y="12303"/>
                  </a:cubicBezTo>
                  <a:cubicBezTo>
                    <a:pt x="15512" y="12345"/>
                    <a:pt x="16976" y="11689"/>
                    <a:pt x="17660" y="10671"/>
                  </a:cubicBezTo>
                  <a:cubicBezTo>
                    <a:pt x="17730" y="10643"/>
                    <a:pt x="17757" y="10629"/>
                    <a:pt x="17757" y="106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54"/>
            <p:cNvSpPr/>
            <p:nvPr/>
          </p:nvSpPr>
          <p:spPr>
            <a:xfrm>
              <a:off x="5275125" y="4057600"/>
              <a:ext cx="103575" cy="108825"/>
            </a:xfrm>
            <a:custGeom>
              <a:avLst/>
              <a:gdLst/>
              <a:ahLst/>
              <a:cxnLst/>
              <a:rect l="l" t="t" r="r" b="b"/>
              <a:pathLst>
                <a:path w="4143" h="4353" extrusionOk="0">
                  <a:moveTo>
                    <a:pt x="1576" y="0"/>
                  </a:moveTo>
                  <a:cubicBezTo>
                    <a:pt x="1548" y="488"/>
                    <a:pt x="1367" y="949"/>
                    <a:pt x="1074" y="1339"/>
                  </a:cubicBezTo>
                  <a:cubicBezTo>
                    <a:pt x="795" y="1702"/>
                    <a:pt x="433" y="1981"/>
                    <a:pt x="0" y="2162"/>
                  </a:cubicBezTo>
                  <a:cubicBezTo>
                    <a:pt x="460" y="2344"/>
                    <a:pt x="851" y="2664"/>
                    <a:pt x="1130" y="3069"/>
                  </a:cubicBezTo>
                  <a:cubicBezTo>
                    <a:pt x="1395" y="3445"/>
                    <a:pt x="1534" y="3878"/>
                    <a:pt x="1562" y="4352"/>
                  </a:cubicBezTo>
                  <a:cubicBezTo>
                    <a:pt x="1897" y="3989"/>
                    <a:pt x="2302" y="3710"/>
                    <a:pt x="2762" y="3571"/>
                  </a:cubicBezTo>
                  <a:cubicBezTo>
                    <a:pt x="3008" y="3502"/>
                    <a:pt x="3253" y="3471"/>
                    <a:pt x="3504" y="3471"/>
                  </a:cubicBezTo>
                  <a:cubicBezTo>
                    <a:pt x="3708" y="3471"/>
                    <a:pt x="3916" y="3492"/>
                    <a:pt x="4129" y="3529"/>
                  </a:cubicBezTo>
                  <a:cubicBezTo>
                    <a:pt x="3864" y="3097"/>
                    <a:pt x="3724" y="2622"/>
                    <a:pt x="3738" y="2134"/>
                  </a:cubicBezTo>
                  <a:cubicBezTo>
                    <a:pt x="3752" y="1688"/>
                    <a:pt x="3906" y="1242"/>
                    <a:pt x="4143" y="851"/>
                  </a:cubicBezTo>
                  <a:lnTo>
                    <a:pt x="4143" y="851"/>
                  </a:lnTo>
                  <a:cubicBezTo>
                    <a:pt x="3940" y="892"/>
                    <a:pt x="3737" y="913"/>
                    <a:pt x="3535" y="913"/>
                  </a:cubicBezTo>
                  <a:cubicBezTo>
                    <a:pt x="3251" y="913"/>
                    <a:pt x="2969" y="871"/>
                    <a:pt x="2692" y="781"/>
                  </a:cubicBezTo>
                  <a:cubicBezTo>
                    <a:pt x="2260" y="628"/>
                    <a:pt x="1883" y="349"/>
                    <a:pt x="1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54"/>
            <p:cNvSpPr/>
            <p:nvPr/>
          </p:nvSpPr>
          <p:spPr>
            <a:xfrm>
              <a:off x="5354275" y="4051525"/>
              <a:ext cx="30700" cy="38425"/>
            </a:xfrm>
            <a:custGeom>
              <a:avLst/>
              <a:gdLst/>
              <a:ahLst/>
              <a:cxnLst/>
              <a:rect l="l" t="t" r="r" b="b"/>
              <a:pathLst>
                <a:path w="1228" h="1537" extrusionOk="0">
                  <a:moveTo>
                    <a:pt x="1158" y="1"/>
                  </a:moveTo>
                  <a:cubicBezTo>
                    <a:pt x="1140" y="1"/>
                    <a:pt x="1116" y="16"/>
                    <a:pt x="1116" y="48"/>
                  </a:cubicBezTo>
                  <a:cubicBezTo>
                    <a:pt x="991" y="1052"/>
                    <a:pt x="70" y="1429"/>
                    <a:pt x="56" y="1429"/>
                  </a:cubicBezTo>
                  <a:cubicBezTo>
                    <a:pt x="14" y="1443"/>
                    <a:pt x="0" y="1471"/>
                    <a:pt x="14" y="1499"/>
                  </a:cubicBezTo>
                  <a:cubicBezTo>
                    <a:pt x="42" y="1512"/>
                    <a:pt x="42" y="1526"/>
                    <a:pt x="56" y="1526"/>
                  </a:cubicBezTo>
                  <a:cubicBezTo>
                    <a:pt x="56" y="1533"/>
                    <a:pt x="60" y="1537"/>
                    <a:pt x="63" y="1537"/>
                  </a:cubicBezTo>
                  <a:cubicBezTo>
                    <a:pt x="67" y="1537"/>
                    <a:pt x="70" y="1533"/>
                    <a:pt x="70" y="1526"/>
                  </a:cubicBezTo>
                  <a:cubicBezTo>
                    <a:pt x="84" y="1526"/>
                    <a:pt x="1061" y="1150"/>
                    <a:pt x="1200" y="62"/>
                  </a:cubicBezTo>
                  <a:cubicBezTo>
                    <a:pt x="1228" y="48"/>
                    <a:pt x="1200" y="6"/>
                    <a:pt x="1172" y="6"/>
                  </a:cubicBezTo>
                  <a:cubicBezTo>
                    <a:pt x="1169" y="3"/>
                    <a:pt x="1163" y="1"/>
                    <a:pt x="11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54"/>
            <p:cNvSpPr/>
            <p:nvPr/>
          </p:nvSpPr>
          <p:spPr>
            <a:xfrm>
              <a:off x="5376600" y="40478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51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54"/>
            <p:cNvSpPr/>
            <p:nvPr/>
          </p:nvSpPr>
          <p:spPr>
            <a:xfrm>
              <a:off x="5362650" y="4089875"/>
              <a:ext cx="50575" cy="21275"/>
            </a:xfrm>
            <a:custGeom>
              <a:avLst/>
              <a:gdLst/>
              <a:ahLst/>
              <a:cxnLst/>
              <a:rect l="l" t="t" r="r" b="b"/>
              <a:pathLst>
                <a:path w="2023" h="851" extrusionOk="0">
                  <a:moveTo>
                    <a:pt x="1967" y="1"/>
                  </a:moveTo>
                  <a:cubicBezTo>
                    <a:pt x="1952" y="1"/>
                    <a:pt x="1932" y="14"/>
                    <a:pt x="1911" y="34"/>
                  </a:cubicBezTo>
                  <a:cubicBezTo>
                    <a:pt x="1499" y="614"/>
                    <a:pt x="973" y="741"/>
                    <a:pt x="589" y="741"/>
                  </a:cubicBezTo>
                  <a:cubicBezTo>
                    <a:pt x="298" y="741"/>
                    <a:pt x="88" y="668"/>
                    <a:pt x="70" y="662"/>
                  </a:cubicBezTo>
                  <a:cubicBezTo>
                    <a:pt x="28" y="662"/>
                    <a:pt x="14" y="676"/>
                    <a:pt x="0" y="690"/>
                  </a:cubicBezTo>
                  <a:cubicBezTo>
                    <a:pt x="0" y="732"/>
                    <a:pt x="0" y="746"/>
                    <a:pt x="28" y="760"/>
                  </a:cubicBezTo>
                  <a:cubicBezTo>
                    <a:pt x="57" y="777"/>
                    <a:pt x="275" y="851"/>
                    <a:pt x="573" y="851"/>
                  </a:cubicBezTo>
                  <a:cubicBezTo>
                    <a:pt x="987" y="851"/>
                    <a:pt x="1557" y="709"/>
                    <a:pt x="1995" y="76"/>
                  </a:cubicBezTo>
                  <a:cubicBezTo>
                    <a:pt x="2023" y="62"/>
                    <a:pt x="1995" y="34"/>
                    <a:pt x="1981" y="6"/>
                  </a:cubicBezTo>
                  <a:cubicBezTo>
                    <a:pt x="1977" y="3"/>
                    <a:pt x="1972" y="1"/>
                    <a:pt x="19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54"/>
            <p:cNvSpPr/>
            <p:nvPr/>
          </p:nvSpPr>
          <p:spPr>
            <a:xfrm>
              <a:off x="5404825" y="4085150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66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19"/>
                    <a:pt x="113" y="530"/>
                    <a:pt x="266" y="530"/>
                  </a:cubicBezTo>
                  <a:cubicBezTo>
                    <a:pt x="405" y="530"/>
                    <a:pt x="517" y="419"/>
                    <a:pt x="517" y="265"/>
                  </a:cubicBezTo>
                  <a:cubicBezTo>
                    <a:pt x="517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54"/>
            <p:cNvSpPr/>
            <p:nvPr/>
          </p:nvSpPr>
          <p:spPr>
            <a:xfrm>
              <a:off x="5380775" y="40764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19"/>
                    <a:pt x="126" y="530"/>
                    <a:pt x="266" y="530"/>
                  </a:cubicBezTo>
                  <a:cubicBezTo>
                    <a:pt x="405" y="530"/>
                    <a:pt x="531" y="419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54"/>
            <p:cNvSpPr/>
            <p:nvPr/>
          </p:nvSpPr>
          <p:spPr>
            <a:xfrm>
              <a:off x="5362300" y="4082000"/>
              <a:ext cx="26875" cy="17800"/>
            </a:xfrm>
            <a:custGeom>
              <a:avLst/>
              <a:gdLst/>
              <a:ahLst/>
              <a:cxnLst/>
              <a:rect l="l" t="t" r="r" b="b"/>
              <a:pathLst>
                <a:path w="1075" h="712" extrusionOk="0">
                  <a:moveTo>
                    <a:pt x="1032" y="1"/>
                  </a:moveTo>
                  <a:cubicBezTo>
                    <a:pt x="1005" y="1"/>
                    <a:pt x="963" y="1"/>
                    <a:pt x="963" y="28"/>
                  </a:cubicBezTo>
                  <a:cubicBezTo>
                    <a:pt x="809" y="572"/>
                    <a:pt x="42" y="600"/>
                    <a:pt x="42" y="600"/>
                  </a:cubicBezTo>
                  <a:cubicBezTo>
                    <a:pt x="14" y="600"/>
                    <a:pt x="0" y="628"/>
                    <a:pt x="0" y="656"/>
                  </a:cubicBezTo>
                  <a:cubicBezTo>
                    <a:pt x="0" y="698"/>
                    <a:pt x="14" y="712"/>
                    <a:pt x="28" y="712"/>
                  </a:cubicBezTo>
                  <a:lnTo>
                    <a:pt x="70" y="712"/>
                  </a:lnTo>
                  <a:cubicBezTo>
                    <a:pt x="98" y="712"/>
                    <a:pt x="907" y="670"/>
                    <a:pt x="1074" y="70"/>
                  </a:cubicBezTo>
                  <a:cubicBezTo>
                    <a:pt x="1074" y="28"/>
                    <a:pt x="1074" y="1"/>
                    <a:pt x="10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54"/>
            <p:cNvSpPr/>
            <p:nvPr/>
          </p:nvSpPr>
          <p:spPr>
            <a:xfrm>
              <a:off x="5361250" y="4120175"/>
              <a:ext cx="46750" cy="14550"/>
            </a:xfrm>
            <a:custGeom>
              <a:avLst/>
              <a:gdLst/>
              <a:ahLst/>
              <a:cxnLst/>
              <a:rect l="l" t="t" r="r" b="b"/>
              <a:pathLst>
                <a:path w="1870" h="582" extrusionOk="0">
                  <a:moveTo>
                    <a:pt x="54" y="1"/>
                  </a:moveTo>
                  <a:cubicBezTo>
                    <a:pt x="42" y="1"/>
                    <a:pt x="28" y="8"/>
                    <a:pt x="14" y="22"/>
                  </a:cubicBezTo>
                  <a:cubicBezTo>
                    <a:pt x="0" y="36"/>
                    <a:pt x="0" y="64"/>
                    <a:pt x="14" y="92"/>
                  </a:cubicBezTo>
                  <a:cubicBezTo>
                    <a:pt x="14" y="92"/>
                    <a:pt x="279" y="329"/>
                    <a:pt x="684" y="468"/>
                  </a:cubicBezTo>
                  <a:cubicBezTo>
                    <a:pt x="867" y="535"/>
                    <a:pt x="1081" y="582"/>
                    <a:pt x="1318" y="582"/>
                  </a:cubicBezTo>
                  <a:cubicBezTo>
                    <a:pt x="1478" y="582"/>
                    <a:pt x="1648" y="561"/>
                    <a:pt x="1828" y="510"/>
                  </a:cubicBezTo>
                  <a:cubicBezTo>
                    <a:pt x="1870" y="496"/>
                    <a:pt x="1870" y="468"/>
                    <a:pt x="1870" y="440"/>
                  </a:cubicBezTo>
                  <a:cubicBezTo>
                    <a:pt x="1856" y="398"/>
                    <a:pt x="1828" y="398"/>
                    <a:pt x="1800" y="398"/>
                  </a:cubicBezTo>
                  <a:cubicBezTo>
                    <a:pt x="1617" y="458"/>
                    <a:pt x="1443" y="483"/>
                    <a:pt x="1280" y="483"/>
                  </a:cubicBezTo>
                  <a:cubicBezTo>
                    <a:pt x="573" y="483"/>
                    <a:pt x="84" y="22"/>
                    <a:pt x="84" y="22"/>
                  </a:cubicBezTo>
                  <a:cubicBezTo>
                    <a:pt x="77" y="8"/>
                    <a:pt x="67" y="1"/>
                    <a:pt x="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54"/>
            <p:cNvSpPr/>
            <p:nvPr/>
          </p:nvSpPr>
          <p:spPr>
            <a:xfrm>
              <a:off x="5398900" y="41249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05"/>
                    <a:pt x="112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54"/>
            <p:cNvSpPr/>
            <p:nvPr/>
          </p:nvSpPr>
          <p:spPr>
            <a:xfrm>
              <a:off x="5347300" y="4135350"/>
              <a:ext cx="37675" cy="39225"/>
            </a:xfrm>
            <a:custGeom>
              <a:avLst/>
              <a:gdLst/>
              <a:ahLst/>
              <a:cxnLst/>
              <a:rect l="l" t="t" r="r" b="b"/>
              <a:pathLst>
                <a:path w="1507" h="1569" extrusionOk="0">
                  <a:moveTo>
                    <a:pt x="56" y="1"/>
                  </a:moveTo>
                  <a:cubicBezTo>
                    <a:pt x="14" y="1"/>
                    <a:pt x="0" y="29"/>
                    <a:pt x="0" y="56"/>
                  </a:cubicBezTo>
                  <a:cubicBezTo>
                    <a:pt x="0" y="56"/>
                    <a:pt x="112" y="1103"/>
                    <a:pt x="1130" y="1465"/>
                  </a:cubicBezTo>
                  <a:cubicBezTo>
                    <a:pt x="1228" y="1507"/>
                    <a:pt x="1326" y="1521"/>
                    <a:pt x="1437" y="1563"/>
                  </a:cubicBezTo>
                  <a:cubicBezTo>
                    <a:pt x="1441" y="1566"/>
                    <a:pt x="1445" y="1568"/>
                    <a:pt x="1450" y="1568"/>
                  </a:cubicBezTo>
                  <a:cubicBezTo>
                    <a:pt x="1463" y="1568"/>
                    <a:pt x="1479" y="1552"/>
                    <a:pt x="1479" y="1521"/>
                  </a:cubicBezTo>
                  <a:cubicBezTo>
                    <a:pt x="1507" y="1507"/>
                    <a:pt x="1479" y="1465"/>
                    <a:pt x="1451" y="1465"/>
                  </a:cubicBezTo>
                  <a:cubicBezTo>
                    <a:pt x="210" y="1228"/>
                    <a:pt x="112" y="112"/>
                    <a:pt x="112" y="56"/>
                  </a:cubicBezTo>
                  <a:cubicBezTo>
                    <a:pt x="112" y="29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54"/>
            <p:cNvSpPr/>
            <p:nvPr/>
          </p:nvSpPr>
          <p:spPr>
            <a:xfrm>
              <a:off x="5376600" y="41664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54"/>
            <p:cNvSpPr/>
            <p:nvPr/>
          </p:nvSpPr>
          <p:spPr>
            <a:xfrm>
              <a:off x="5374150" y="41412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52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54"/>
            <p:cNvSpPr/>
            <p:nvPr/>
          </p:nvSpPr>
          <p:spPr>
            <a:xfrm>
              <a:off x="5355675" y="4131025"/>
              <a:ext cx="26525" cy="17975"/>
            </a:xfrm>
            <a:custGeom>
              <a:avLst/>
              <a:gdLst/>
              <a:ahLst/>
              <a:cxnLst/>
              <a:rect l="l" t="t" r="r" b="b"/>
              <a:pathLst>
                <a:path w="1061" h="719" extrusionOk="0">
                  <a:moveTo>
                    <a:pt x="52" y="1"/>
                  </a:moveTo>
                  <a:cubicBezTo>
                    <a:pt x="44" y="1"/>
                    <a:pt x="36" y="2"/>
                    <a:pt x="28" y="6"/>
                  </a:cubicBezTo>
                  <a:cubicBezTo>
                    <a:pt x="14" y="20"/>
                    <a:pt x="0" y="62"/>
                    <a:pt x="14" y="76"/>
                  </a:cubicBezTo>
                  <a:cubicBezTo>
                    <a:pt x="14" y="90"/>
                    <a:pt x="265" y="550"/>
                    <a:pt x="656" y="690"/>
                  </a:cubicBezTo>
                  <a:cubicBezTo>
                    <a:pt x="725" y="707"/>
                    <a:pt x="799" y="719"/>
                    <a:pt x="875" y="719"/>
                  </a:cubicBezTo>
                  <a:cubicBezTo>
                    <a:pt x="923" y="719"/>
                    <a:pt x="971" y="714"/>
                    <a:pt x="1018" y="704"/>
                  </a:cubicBezTo>
                  <a:cubicBezTo>
                    <a:pt x="1046" y="704"/>
                    <a:pt x="1060" y="690"/>
                    <a:pt x="1060" y="648"/>
                  </a:cubicBezTo>
                  <a:cubicBezTo>
                    <a:pt x="1060" y="634"/>
                    <a:pt x="1046" y="620"/>
                    <a:pt x="1005" y="620"/>
                  </a:cubicBezTo>
                  <a:cubicBezTo>
                    <a:pt x="972" y="625"/>
                    <a:pt x="941" y="627"/>
                    <a:pt x="910" y="627"/>
                  </a:cubicBezTo>
                  <a:cubicBezTo>
                    <a:pt x="408" y="627"/>
                    <a:pt x="98" y="20"/>
                    <a:pt x="98" y="20"/>
                  </a:cubicBezTo>
                  <a:cubicBezTo>
                    <a:pt x="88" y="10"/>
                    <a:pt x="71" y="1"/>
                    <a:pt x="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54"/>
            <p:cNvSpPr/>
            <p:nvPr/>
          </p:nvSpPr>
          <p:spPr>
            <a:xfrm>
              <a:off x="5326375" y="4139550"/>
              <a:ext cx="20950" cy="46400"/>
            </a:xfrm>
            <a:custGeom>
              <a:avLst/>
              <a:gdLst/>
              <a:ahLst/>
              <a:cxnLst/>
              <a:rect l="l" t="t" r="r" b="b"/>
              <a:pathLst>
                <a:path w="838" h="1856" extrusionOk="0">
                  <a:moveTo>
                    <a:pt x="419" y="0"/>
                  </a:moveTo>
                  <a:cubicBezTo>
                    <a:pt x="391" y="0"/>
                    <a:pt x="363" y="14"/>
                    <a:pt x="349" y="28"/>
                  </a:cubicBezTo>
                  <a:cubicBezTo>
                    <a:pt x="335" y="42"/>
                    <a:pt x="1" y="1046"/>
                    <a:pt x="740" y="1841"/>
                  </a:cubicBezTo>
                  <a:cubicBezTo>
                    <a:pt x="740" y="1855"/>
                    <a:pt x="754" y="1855"/>
                    <a:pt x="754" y="1855"/>
                  </a:cubicBezTo>
                  <a:cubicBezTo>
                    <a:pt x="768" y="1855"/>
                    <a:pt x="782" y="1855"/>
                    <a:pt x="824" y="1841"/>
                  </a:cubicBezTo>
                  <a:cubicBezTo>
                    <a:pt x="837" y="1827"/>
                    <a:pt x="837" y="1786"/>
                    <a:pt x="824" y="1772"/>
                  </a:cubicBezTo>
                  <a:cubicBezTo>
                    <a:pt x="126" y="1018"/>
                    <a:pt x="461" y="84"/>
                    <a:pt x="461" y="70"/>
                  </a:cubicBezTo>
                  <a:cubicBezTo>
                    <a:pt x="461" y="28"/>
                    <a:pt x="433" y="14"/>
                    <a:pt x="4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54"/>
            <p:cNvSpPr/>
            <p:nvPr/>
          </p:nvSpPr>
          <p:spPr>
            <a:xfrm>
              <a:off x="5338225" y="41775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0"/>
                  </a:moveTo>
                  <a:cubicBezTo>
                    <a:pt x="112" y="0"/>
                    <a:pt x="1" y="126"/>
                    <a:pt x="1" y="266"/>
                  </a:cubicBezTo>
                  <a:cubicBezTo>
                    <a:pt x="1" y="419"/>
                    <a:pt x="112" y="531"/>
                    <a:pt x="266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54"/>
            <p:cNvSpPr/>
            <p:nvPr/>
          </p:nvSpPr>
          <p:spPr>
            <a:xfrm>
              <a:off x="5341725" y="40460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51" y="517"/>
                  </a:cubicBezTo>
                  <a:cubicBezTo>
                    <a:pt x="405" y="517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54"/>
            <p:cNvSpPr/>
            <p:nvPr/>
          </p:nvSpPr>
          <p:spPr>
            <a:xfrm>
              <a:off x="5342775" y="4051450"/>
              <a:ext cx="15350" cy="30925"/>
            </a:xfrm>
            <a:custGeom>
              <a:avLst/>
              <a:gdLst/>
              <a:ahLst/>
              <a:cxnLst/>
              <a:rect l="l" t="t" r="r" b="b"/>
              <a:pathLst>
                <a:path w="614" h="1237" extrusionOk="0">
                  <a:moveTo>
                    <a:pt x="225" y="1"/>
                  </a:moveTo>
                  <a:cubicBezTo>
                    <a:pt x="216" y="1"/>
                    <a:pt x="206" y="4"/>
                    <a:pt x="195" y="9"/>
                  </a:cubicBezTo>
                  <a:cubicBezTo>
                    <a:pt x="168" y="37"/>
                    <a:pt x="168" y="65"/>
                    <a:pt x="181" y="79"/>
                  </a:cubicBezTo>
                  <a:cubicBezTo>
                    <a:pt x="502" y="553"/>
                    <a:pt x="28" y="1167"/>
                    <a:pt x="28" y="1167"/>
                  </a:cubicBezTo>
                  <a:cubicBezTo>
                    <a:pt x="0" y="1181"/>
                    <a:pt x="0" y="1223"/>
                    <a:pt x="42" y="1237"/>
                  </a:cubicBezTo>
                  <a:cubicBezTo>
                    <a:pt x="56" y="1237"/>
                    <a:pt x="98" y="1237"/>
                    <a:pt x="112" y="1223"/>
                  </a:cubicBezTo>
                  <a:cubicBezTo>
                    <a:pt x="126" y="1195"/>
                    <a:pt x="614" y="553"/>
                    <a:pt x="265" y="37"/>
                  </a:cubicBezTo>
                  <a:cubicBezTo>
                    <a:pt x="256" y="10"/>
                    <a:pt x="242" y="1"/>
                    <a:pt x="2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54"/>
            <p:cNvSpPr/>
            <p:nvPr/>
          </p:nvSpPr>
          <p:spPr>
            <a:xfrm>
              <a:off x="5312775" y="4032700"/>
              <a:ext cx="17125" cy="47575"/>
            </a:xfrm>
            <a:custGeom>
              <a:avLst/>
              <a:gdLst/>
              <a:ahLst/>
              <a:cxnLst/>
              <a:rect l="l" t="t" r="r" b="b"/>
              <a:pathLst>
                <a:path w="685" h="1903" extrusionOk="0">
                  <a:moveTo>
                    <a:pt x="634" y="0"/>
                  </a:moveTo>
                  <a:cubicBezTo>
                    <a:pt x="614" y="0"/>
                    <a:pt x="597" y="13"/>
                    <a:pt x="586" y="34"/>
                  </a:cubicBezTo>
                  <a:cubicBezTo>
                    <a:pt x="1" y="954"/>
                    <a:pt x="545" y="1861"/>
                    <a:pt x="545" y="1875"/>
                  </a:cubicBezTo>
                  <a:cubicBezTo>
                    <a:pt x="558" y="1875"/>
                    <a:pt x="558" y="1903"/>
                    <a:pt x="586" y="1903"/>
                  </a:cubicBezTo>
                  <a:lnTo>
                    <a:pt x="614" y="1889"/>
                  </a:lnTo>
                  <a:cubicBezTo>
                    <a:pt x="628" y="1875"/>
                    <a:pt x="656" y="1847"/>
                    <a:pt x="628" y="1819"/>
                  </a:cubicBezTo>
                  <a:cubicBezTo>
                    <a:pt x="628" y="1819"/>
                    <a:pt x="126" y="954"/>
                    <a:pt x="670" y="76"/>
                  </a:cubicBezTo>
                  <a:cubicBezTo>
                    <a:pt x="684" y="62"/>
                    <a:pt x="670" y="34"/>
                    <a:pt x="656" y="6"/>
                  </a:cubicBezTo>
                  <a:cubicBezTo>
                    <a:pt x="649" y="2"/>
                    <a:pt x="641" y="0"/>
                    <a:pt x="6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54"/>
            <p:cNvSpPr/>
            <p:nvPr/>
          </p:nvSpPr>
          <p:spPr>
            <a:xfrm>
              <a:off x="5321500" y="40283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54"/>
            <p:cNvSpPr/>
            <p:nvPr/>
          </p:nvSpPr>
          <p:spPr>
            <a:xfrm>
              <a:off x="5279300" y="4044700"/>
              <a:ext cx="31400" cy="45125"/>
            </a:xfrm>
            <a:custGeom>
              <a:avLst/>
              <a:gdLst/>
              <a:ahLst/>
              <a:cxnLst/>
              <a:rect l="l" t="t" r="r" b="b"/>
              <a:pathLst>
                <a:path w="1256" h="1805" extrusionOk="0">
                  <a:moveTo>
                    <a:pt x="126" y="0"/>
                  </a:moveTo>
                  <a:cubicBezTo>
                    <a:pt x="84" y="0"/>
                    <a:pt x="70" y="28"/>
                    <a:pt x="70" y="56"/>
                  </a:cubicBezTo>
                  <a:cubicBezTo>
                    <a:pt x="0" y="1367"/>
                    <a:pt x="1130" y="1785"/>
                    <a:pt x="1186" y="1799"/>
                  </a:cubicBezTo>
                  <a:cubicBezTo>
                    <a:pt x="1197" y="1803"/>
                    <a:pt x="1207" y="1805"/>
                    <a:pt x="1214" y="1805"/>
                  </a:cubicBezTo>
                  <a:cubicBezTo>
                    <a:pt x="1235" y="1805"/>
                    <a:pt x="1246" y="1792"/>
                    <a:pt x="1256" y="1772"/>
                  </a:cubicBezTo>
                  <a:cubicBezTo>
                    <a:pt x="1256" y="1730"/>
                    <a:pt x="1242" y="1702"/>
                    <a:pt x="1214" y="1702"/>
                  </a:cubicBezTo>
                  <a:cubicBezTo>
                    <a:pt x="1200" y="1702"/>
                    <a:pt x="98" y="1311"/>
                    <a:pt x="168" y="56"/>
                  </a:cubicBezTo>
                  <a:cubicBezTo>
                    <a:pt x="168" y="28"/>
                    <a:pt x="154" y="0"/>
                    <a:pt x="1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54"/>
            <p:cNvSpPr/>
            <p:nvPr/>
          </p:nvSpPr>
          <p:spPr>
            <a:xfrm>
              <a:off x="5275800" y="4040150"/>
              <a:ext cx="13300" cy="12925"/>
            </a:xfrm>
            <a:custGeom>
              <a:avLst/>
              <a:gdLst/>
              <a:ahLst/>
              <a:cxnLst/>
              <a:rect l="l" t="t" r="r" b="b"/>
              <a:pathLst>
                <a:path w="532" h="517" extrusionOk="0">
                  <a:moveTo>
                    <a:pt x="266" y="1"/>
                  </a:moveTo>
                  <a:cubicBezTo>
                    <a:pt x="113" y="1"/>
                    <a:pt x="1" y="112"/>
                    <a:pt x="1" y="252"/>
                  </a:cubicBezTo>
                  <a:cubicBezTo>
                    <a:pt x="1" y="405"/>
                    <a:pt x="113" y="517"/>
                    <a:pt x="266" y="517"/>
                  </a:cubicBezTo>
                  <a:cubicBezTo>
                    <a:pt x="406" y="517"/>
                    <a:pt x="531" y="405"/>
                    <a:pt x="531" y="252"/>
                  </a:cubicBezTo>
                  <a:cubicBezTo>
                    <a:pt x="531" y="112"/>
                    <a:pt x="406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54"/>
            <p:cNvSpPr/>
            <p:nvPr/>
          </p:nvSpPr>
          <p:spPr>
            <a:xfrm>
              <a:off x="5299875" y="40481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54"/>
            <p:cNvSpPr/>
            <p:nvPr/>
          </p:nvSpPr>
          <p:spPr>
            <a:xfrm>
              <a:off x="5298825" y="4053050"/>
              <a:ext cx="18500" cy="29825"/>
            </a:xfrm>
            <a:custGeom>
              <a:avLst/>
              <a:gdLst/>
              <a:ahLst/>
              <a:cxnLst/>
              <a:rect l="l" t="t" r="r" b="b"/>
              <a:pathLst>
                <a:path w="740" h="1193" extrusionOk="0">
                  <a:moveTo>
                    <a:pt x="321" y="1"/>
                  </a:moveTo>
                  <a:cubicBezTo>
                    <a:pt x="280" y="1"/>
                    <a:pt x="266" y="15"/>
                    <a:pt x="252" y="43"/>
                  </a:cubicBezTo>
                  <a:cubicBezTo>
                    <a:pt x="1" y="629"/>
                    <a:pt x="614" y="1159"/>
                    <a:pt x="656" y="1186"/>
                  </a:cubicBezTo>
                  <a:cubicBezTo>
                    <a:pt x="660" y="1191"/>
                    <a:pt x="666" y="1192"/>
                    <a:pt x="672" y="1192"/>
                  </a:cubicBezTo>
                  <a:cubicBezTo>
                    <a:pt x="686" y="1192"/>
                    <a:pt x="706" y="1182"/>
                    <a:pt x="726" y="1173"/>
                  </a:cubicBezTo>
                  <a:cubicBezTo>
                    <a:pt x="740" y="1145"/>
                    <a:pt x="740" y="1117"/>
                    <a:pt x="726" y="1103"/>
                  </a:cubicBezTo>
                  <a:cubicBezTo>
                    <a:pt x="698" y="1075"/>
                    <a:pt x="140" y="587"/>
                    <a:pt x="349" y="71"/>
                  </a:cubicBezTo>
                  <a:cubicBezTo>
                    <a:pt x="349" y="43"/>
                    <a:pt x="335" y="15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54"/>
            <p:cNvSpPr/>
            <p:nvPr/>
          </p:nvSpPr>
          <p:spPr>
            <a:xfrm>
              <a:off x="5260475" y="4079075"/>
              <a:ext cx="43250" cy="22825"/>
            </a:xfrm>
            <a:custGeom>
              <a:avLst/>
              <a:gdLst/>
              <a:ahLst/>
              <a:cxnLst/>
              <a:rect l="l" t="t" r="r" b="b"/>
              <a:pathLst>
                <a:path w="1730" h="913" extrusionOk="0">
                  <a:moveTo>
                    <a:pt x="60" y="0"/>
                  </a:moveTo>
                  <a:cubicBezTo>
                    <a:pt x="53" y="0"/>
                    <a:pt x="46" y="2"/>
                    <a:pt x="42" y="6"/>
                  </a:cubicBezTo>
                  <a:cubicBezTo>
                    <a:pt x="0" y="20"/>
                    <a:pt x="0" y="62"/>
                    <a:pt x="28" y="76"/>
                  </a:cubicBezTo>
                  <a:cubicBezTo>
                    <a:pt x="265" y="466"/>
                    <a:pt x="614" y="676"/>
                    <a:pt x="907" y="773"/>
                  </a:cubicBezTo>
                  <a:cubicBezTo>
                    <a:pt x="1311" y="913"/>
                    <a:pt x="1660" y="885"/>
                    <a:pt x="1674" y="899"/>
                  </a:cubicBezTo>
                  <a:cubicBezTo>
                    <a:pt x="1716" y="899"/>
                    <a:pt x="1730" y="885"/>
                    <a:pt x="1730" y="843"/>
                  </a:cubicBezTo>
                  <a:cubicBezTo>
                    <a:pt x="1730" y="815"/>
                    <a:pt x="1716" y="787"/>
                    <a:pt x="1674" y="787"/>
                  </a:cubicBezTo>
                  <a:cubicBezTo>
                    <a:pt x="1672" y="787"/>
                    <a:pt x="1636" y="790"/>
                    <a:pt x="1576" y="790"/>
                  </a:cubicBezTo>
                  <a:cubicBezTo>
                    <a:pt x="1310" y="790"/>
                    <a:pt x="567" y="725"/>
                    <a:pt x="112" y="20"/>
                  </a:cubicBezTo>
                  <a:cubicBezTo>
                    <a:pt x="102" y="10"/>
                    <a:pt x="78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54"/>
            <p:cNvSpPr/>
            <p:nvPr/>
          </p:nvSpPr>
          <p:spPr>
            <a:xfrm>
              <a:off x="5255575" y="407432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1"/>
                  </a:moveTo>
                  <a:cubicBezTo>
                    <a:pt x="127" y="1"/>
                    <a:pt x="1" y="126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6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54"/>
            <p:cNvSpPr/>
            <p:nvPr/>
          </p:nvSpPr>
          <p:spPr>
            <a:xfrm>
              <a:off x="5252450" y="4119400"/>
              <a:ext cx="52325" cy="14575"/>
            </a:xfrm>
            <a:custGeom>
              <a:avLst/>
              <a:gdLst/>
              <a:ahLst/>
              <a:cxnLst/>
              <a:rect l="l" t="t" r="r" b="b"/>
              <a:pathLst>
                <a:path w="2093" h="583" extrusionOk="0">
                  <a:moveTo>
                    <a:pt x="2035" y="1"/>
                  </a:moveTo>
                  <a:cubicBezTo>
                    <a:pt x="2023" y="1"/>
                    <a:pt x="2009" y="4"/>
                    <a:pt x="1995" y="11"/>
                  </a:cubicBezTo>
                  <a:cubicBezTo>
                    <a:pt x="1995" y="32"/>
                    <a:pt x="1563" y="492"/>
                    <a:pt x="888" y="492"/>
                  </a:cubicBezTo>
                  <a:cubicBezTo>
                    <a:pt x="648" y="492"/>
                    <a:pt x="377" y="434"/>
                    <a:pt x="84" y="276"/>
                  </a:cubicBezTo>
                  <a:cubicBezTo>
                    <a:pt x="72" y="272"/>
                    <a:pt x="62" y="270"/>
                    <a:pt x="54" y="270"/>
                  </a:cubicBezTo>
                  <a:cubicBezTo>
                    <a:pt x="34" y="270"/>
                    <a:pt x="24" y="280"/>
                    <a:pt x="14" y="290"/>
                  </a:cubicBezTo>
                  <a:cubicBezTo>
                    <a:pt x="0" y="332"/>
                    <a:pt x="14" y="346"/>
                    <a:pt x="28" y="360"/>
                  </a:cubicBezTo>
                  <a:cubicBezTo>
                    <a:pt x="112" y="416"/>
                    <a:pt x="224" y="457"/>
                    <a:pt x="307" y="485"/>
                  </a:cubicBezTo>
                  <a:cubicBezTo>
                    <a:pt x="505" y="555"/>
                    <a:pt x="691" y="583"/>
                    <a:pt x="863" y="583"/>
                  </a:cubicBezTo>
                  <a:cubicBezTo>
                    <a:pt x="1590" y="583"/>
                    <a:pt x="2065" y="81"/>
                    <a:pt x="2065" y="81"/>
                  </a:cubicBezTo>
                  <a:cubicBezTo>
                    <a:pt x="2093" y="67"/>
                    <a:pt x="2093" y="39"/>
                    <a:pt x="2065" y="11"/>
                  </a:cubicBezTo>
                  <a:cubicBezTo>
                    <a:pt x="2058" y="4"/>
                    <a:pt x="2047" y="1"/>
                    <a:pt x="2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54"/>
            <p:cNvSpPr/>
            <p:nvPr/>
          </p:nvSpPr>
          <p:spPr>
            <a:xfrm>
              <a:off x="5246875" y="41207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19" y="517"/>
                    <a:pt x="530" y="405"/>
                    <a:pt x="530" y="266"/>
                  </a:cubicBezTo>
                  <a:cubicBezTo>
                    <a:pt x="530" y="112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54"/>
            <p:cNvSpPr/>
            <p:nvPr/>
          </p:nvSpPr>
          <p:spPr>
            <a:xfrm>
              <a:off x="5264300" y="41022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6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54"/>
            <p:cNvSpPr/>
            <p:nvPr/>
          </p:nvSpPr>
          <p:spPr>
            <a:xfrm>
              <a:off x="5270225" y="4108250"/>
              <a:ext cx="31425" cy="8100"/>
            </a:xfrm>
            <a:custGeom>
              <a:avLst/>
              <a:gdLst/>
              <a:ahLst/>
              <a:cxnLst/>
              <a:rect l="l" t="t" r="r" b="b"/>
              <a:pathLst>
                <a:path w="1257" h="324" extrusionOk="0">
                  <a:moveTo>
                    <a:pt x="50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25"/>
                    <a:pt x="1" y="66"/>
                    <a:pt x="15" y="80"/>
                  </a:cubicBezTo>
                  <a:cubicBezTo>
                    <a:pt x="98" y="164"/>
                    <a:pt x="210" y="234"/>
                    <a:pt x="308" y="276"/>
                  </a:cubicBezTo>
                  <a:cubicBezTo>
                    <a:pt x="409" y="311"/>
                    <a:pt x="513" y="324"/>
                    <a:pt x="614" y="324"/>
                  </a:cubicBezTo>
                  <a:cubicBezTo>
                    <a:pt x="916" y="324"/>
                    <a:pt x="1183" y="206"/>
                    <a:pt x="1214" y="206"/>
                  </a:cubicBezTo>
                  <a:cubicBezTo>
                    <a:pt x="1242" y="178"/>
                    <a:pt x="1256" y="150"/>
                    <a:pt x="1242" y="136"/>
                  </a:cubicBezTo>
                  <a:cubicBezTo>
                    <a:pt x="1222" y="116"/>
                    <a:pt x="1201" y="103"/>
                    <a:pt x="1186" y="103"/>
                  </a:cubicBezTo>
                  <a:cubicBezTo>
                    <a:pt x="1181" y="103"/>
                    <a:pt x="1176" y="105"/>
                    <a:pt x="1173" y="108"/>
                  </a:cubicBezTo>
                  <a:cubicBezTo>
                    <a:pt x="1156" y="108"/>
                    <a:pt x="904" y="226"/>
                    <a:pt x="621" y="226"/>
                  </a:cubicBezTo>
                  <a:cubicBezTo>
                    <a:pt x="436" y="226"/>
                    <a:pt x="239" y="176"/>
                    <a:pt x="85" y="11"/>
                  </a:cubicBezTo>
                  <a:cubicBezTo>
                    <a:pt x="78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54"/>
            <p:cNvSpPr/>
            <p:nvPr/>
          </p:nvSpPr>
          <p:spPr>
            <a:xfrm>
              <a:off x="5274075" y="4130825"/>
              <a:ext cx="37675" cy="30700"/>
            </a:xfrm>
            <a:custGeom>
              <a:avLst/>
              <a:gdLst/>
              <a:ahLst/>
              <a:cxnLst/>
              <a:rect l="l" t="t" r="r" b="b"/>
              <a:pathLst>
                <a:path w="1507" h="1228" extrusionOk="0">
                  <a:moveTo>
                    <a:pt x="1465" y="0"/>
                  </a:moveTo>
                  <a:cubicBezTo>
                    <a:pt x="1437" y="0"/>
                    <a:pt x="1409" y="14"/>
                    <a:pt x="1395" y="28"/>
                  </a:cubicBezTo>
                  <a:cubicBezTo>
                    <a:pt x="1395" y="42"/>
                    <a:pt x="1046" y="977"/>
                    <a:pt x="42" y="1130"/>
                  </a:cubicBezTo>
                  <a:cubicBezTo>
                    <a:pt x="14" y="1130"/>
                    <a:pt x="0" y="1144"/>
                    <a:pt x="0" y="1186"/>
                  </a:cubicBezTo>
                  <a:cubicBezTo>
                    <a:pt x="0" y="1200"/>
                    <a:pt x="14" y="1214"/>
                    <a:pt x="42" y="1214"/>
                  </a:cubicBezTo>
                  <a:cubicBezTo>
                    <a:pt x="56" y="1228"/>
                    <a:pt x="56" y="1228"/>
                    <a:pt x="70" y="1228"/>
                  </a:cubicBezTo>
                  <a:cubicBezTo>
                    <a:pt x="1130" y="1074"/>
                    <a:pt x="1507" y="84"/>
                    <a:pt x="1507" y="70"/>
                  </a:cubicBezTo>
                  <a:cubicBezTo>
                    <a:pt x="1507" y="28"/>
                    <a:pt x="1479" y="14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54"/>
            <p:cNvSpPr/>
            <p:nvPr/>
          </p:nvSpPr>
          <p:spPr>
            <a:xfrm>
              <a:off x="5269525" y="4153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1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19" y="516"/>
                    <a:pt x="531" y="405"/>
                    <a:pt x="531" y="251"/>
                  </a:cubicBezTo>
                  <a:cubicBezTo>
                    <a:pt x="531" y="112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54"/>
            <p:cNvSpPr/>
            <p:nvPr/>
          </p:nvSpPr>
          <p:spPr>
            <a:xfrm>
              <a:off x="5298825" y="41573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54"/>
            <p:cNvSpPr/>
            <p:nvPr/>
          </p:nvSpPr>
          <p:spPr>
            <a:xfrm>
              <a:off x="5304050" y="4137800"/>
              <a:ext cx="17475" cy="27225"/>
            </a:xfrm>
            <a:custGeom>
              <a:avLst/>
              <a:gdLst/>
              <a:ahLst/>
              <a:cxnLst/>
              <a:rect l="l" t="t" r="r" b="b"/>
              <a:pathLst>
                <a:path w="699" h="1089" extrusionOk="0">
                  <a:moveTo>
                    <a:pt x="656" y="0"/>
                  </a:moveTo>
                  <a:cubicBezTo>
                    <a:pt x="615" y="0"/>
                    <a:pt x="601" y="14"/>
                    <a:pt x="601" y="42"/>
                  </a:cubicBezTo>
                  <a:cubicBezTo>
                    <a:pt x="601" y="70"/>
                    <a:pt x="587" y="809"/>
                    <a:pt x="43" y="991"/>
                  </a:cubicBezTo>
                  <a:cubicBezTo>
                    <a:pt x="1" y="1005"/>
                    <a:pt x="1" y="1019"/>
                    <a:pt x="1" y="1060"/>
                  </a:cubicBezTo>
                  <a:cubicBezTo>
                    <a:pt x="29" y="1074"/>
                    <a:pt x="29" y="1088"/>
                    <a:pt x="43" y="1088"/>
                  </a:cubicBezTo>
                  <a:cubicBezTo>
                    <a:pt x="57" y="1088"/>
                    <a:pt x="71" y="1088"/>
                    <a:pt x="71" y="1074"/>
                  </a:cubicBezTo>
                  <a:cubicBezTo>
                    <a:pt x="684" y="879"/>
                    <a:pt x="698" y="84"/>
                    <a:pt x="698" y="42"/>
                  </a:cubicBezTo>
                  <a:cubicBezTo>
                    <a:pt x="698" y="14"/>
                    <a:pt x="684" y="0"/>
                    <a:pt x="6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54"/>
            <p:cNvSpPr/>
            <p:nvPr/>
          </p:nvSpPr>
          <p:spPr>
            <a:xfrm>
              <a:off x="4665900" y="4465600"/>
              <a:ext cx="395125" cy="400000"/>
            </a:xfrm>
            <a:custGeom>
              <a:avLst/>
              <a:gdLst/>
              <a:ahLst/>
              <a:cxnLst/>
              <a:rect l="l" t="t" r="r" b="b"/>
              <a:pathLst>
                <a:path w="15805" h="16000" extrusionOk="0">
                  <a:moveTo>
                    <a:pt x="14745" y="12763"/>
                  </a:moveTo>
                  <a:cubicBezTo>
                    <a:pt x="14759" y="12721"/>
                    <a:pt x="14759" y="12707"/>
                    <a:pt x="14759" y="12665"/>
                  </a:cubicBezTo>
                  <a:lnTo>
                    <a:pt x="14563" y="11675"/>
                  </a:lnTo>
                  <a:cubicBezTo>
                    <a:pt x="14521" y="11522"/>
                    <a:pt x="14633" y="11368"/>
                    <a:pt x="14772" y="11312"/>
                  </a:cubicBezTo>
                  <a:lnTo>
                    <a:pt x="15665" y="11047"/>
                  </a:lnTo>
                  <a:cubicBezTo>
                    <a:pt x="15721" y="11033"/>
                    <a:pt x="15749" y="10992"/>
                    <a:pt x="15763" y="10964"/>
                  </a:cubicBezTo>
                  <a:cubicBezTo>
                    <a:pt x="15791" y="10922"/>
                    <a:pt x="15805" y="10894"/>
                    <a:pt x="15791" y="10852"/>
                  </a:cubicBezTo>
                  <a:cubicBezTo>
                    <a:pt x="15735" y="9792"/>
                    <a:pt x="14968" y="8606"/>
                    <a:pt x="13698" y="7895"/>
                  </a:cubicBezTo>
                  <a:cubicBezTo>
                    <a:pt x="13224" y="7630"/>
                    <a:pt x="12750" y="7435"/>
                    <a:pt x="12276" y="7351"/>
                  </a:cubicBezTo>
                  <a:cubicBezTo>
                    <a:pt x="12694" y="7156"/>
                    <a:pt x="13113" y="6905"/>
                    <a:pt x="13489" y="6556"/>
                  </a:cubicBezTo>
                  <a:cubicBezTo>
                    <a:pt x="14577" y="5579"/>
                    <a:pt x="15107" y="4268"/>
                    <a:pt x="14926" y="3208"/>
                  </a:cubicBezTo>
                  <a:cubicBezTo>
                    <a:pt x="14926" y="3180"/>
                    <a:pt x="14912" y="3152"/>
                    <a:pt x="14898" y="3138"/>
                  </a:cubicBezTo>
                  <a:cubicBezTo>
                    <a:pt x="14870" y="3111"/>
                    <a:pt x="14842" y="3097"/>
                    <a:pt x="14828" y="3097"/>
                  </a:cubicBezTo>
                  <a:lnTo>
                    <a:pt x="13810" y="2971"/>
                  </a:lnTo>
                  <a:cubicBezTo>
                    <a:pt x="13657" y="2957"/>
                    <a:pt x="13531" y="2818"/>
                    <a:pt x="13531" y="2664"/>
                  </a:cubicBezTo>
                  <a:lnTo>
                    <a:pt x="13559" y="1744"/>
                  </a:lnTo>
                  <a:cubicBezTo>
                    <a:pt x="13559" y="1688"/>
                    <a:pt x="13531" y="1632"/>
                    <a:pt x="13503" y="1604"/>
                  </a:cubicBezTo>
                  <a:cubicBezTo>
                    <a:pt x="13489" y="1562"/>
                    <a:pt x="13447" y="1548"/>
                    <a:pt x="13419" y="1548"/>
                  </a:cubicBezTo>
                  <a:cubicBezTo>
                    <a:pt x="12387" y="1269"/>
                    <a:pt x="11020" y="1632"/>
                    <a:pt x="9946" y="2608"/>
                  </a:cubicBezTo>
                  <a:cubicBezTo>
                    <a:pt x="9542" y="2971"/>
                    <a:pt x="9235" y="3376"/>
                    <a:pt x="8984" y="3794"/>
                  </a:cubicBezTo>
                  <a:cubicBezTo>
                    <a:pt x="8928" y="3348"/>
                    <a:pt x="8816" y="2873"/>
                    <a:pt x="8607" y="2399"/>
                  </a:cubicBezTo>
                  <a:cubicBezTo>
                    <a:pt x="8007" y="1060"/>
                    <a:pt x="6933" y="153"/>
                    <a:pt x="5859" y="0"/>
                  </a:cubicBezTo>
                  <a:cubicBezTo>
                    <a:pt x="5845" y="0"/>
                    <a:pt x="5817" y="0"/>
                    <a:pt x="5790" y="14"/>
                  </a:cubicBezTo>
                  <a:cubicBezTo>
                    <a:pt x="5762" y="28"/>
                    <a:pt x="5748" y="42"/>
                    <a:pt x="5720" y="84"/>
                  </a:cubicBezTo>
                  <a:lnTo>
                    <a:pt x="5301" y="1004"/>
                  </a:lnTo>
                  <a:cubicBezTo>
                    <a:pt x="5232" y="1144"/>
                    <a:pt x="5064" y="1214"/>
                    <a:pt x="4925" y="1158"/>
                  </a:cubicBezTo>
                  <a:lnTo>
                    <a:pt x="4046" y="851"/>
                  </a:lnTo>
                  <a:cubicBezTo>
                    <a:pt x="4004" y="837"/>
                    <a:pt x="3948" y="837"/>
                    <a:pt x="3906" y="851"/>
                  </a:cubicBezTo>
                  <a:cubicBezTo>
                    <a:pt x="3879" y="865"/>
                    <a:pt x="3837" y="879"/>
                    <a:pt x="3823" y="921"/>
                  </a:cubicBezTo>
                  <a:cubicBezTo>
                    <a:pt x="3237" y="1813"/>
                    <a:pt x="3181" y="3222"/>
                    <a:pt x="3767" y="4547"/>
                  </a:cubicBezTo>
                  <a:cubicBezTo>
                    <a:pt x="3976" y="5035"/>
                    <a:pt x="4283" y="5468"/>
                    <a:pt x="4590" y="5817"/>
                  </a:cubicBezTo>
                  <a:cubicBezTo>
                    <a:pt x="4144" y="5733"/>
                    <a:pt x="3655" y="5691"/>
                    <a:pt x="3139" y="5747"/>
                  </a:cubicBezTo>
                  <a:cubicBezTo>
                    <a:pt x="1675" y="5900"/>
                    <a:pt x="489" y="6640"/>
                    <a:pt x="29" y="7602"/>
                  </a:cubicBezTo>
                  <a:cubicBezTo>
                    <a:pt x="1" y="7616"/>
                    <a:pt x="1" y="7644"/>
                    <a:pt x="1" y="7672"/>
                  </a:cubicBezTo>
                  <a:cubicBezTo>
                    <a:pt x="1" y="7700"/>
                    <a:pt x="29" y="7714"/>
                    <a:pt x="43" y="7755"/>
                  </a:cubicBezTo>
                  <a:lnTo>
                    <a:pt x="796" y="8439"/>
                  </a:lnTo>
                  <a:cubicBezTo>
                    <a:pt x="908" y="8537"/>
                    <a:pt x="935" y="8732"/>
                    <a:pt x="824" y="8857"/>
                  </a:cubicBezTo>
                  <a:lnTo>
                    <a:pt x="266" y="9583"/>
                  </a:lnTo>
                  <a:cubicBezTo>
                    <a:pt x="238" y="9625"/>
                    <a:pt x="238" y="9666"/>
                    <a:pt x="238" y="9722"/>
                  </a:cubicBezTo>
                  <a:lnTo>
                    <a:pt x="238" y="9722"/>
                  </a:lnTo>
                  <a:cubicBezTo>
                    <a:pt x="238" y="9764"/>
                    <a:pt x="252" y="9792"/>
                    <a:pt x="266" y="9820"/>
                  </a:cubicBezTo>
                  <a:cubicBezTo>
                    <a:pt x="935" y="10657"/>
                    <a:pt x="2261" y="11145"/>
                    <a:pt x="3697" y="10992"/>
                  </a:cubicBezTo>
                  <a:cubicBezTo>
                    <a:pt x="4241" y="10936"/>
                    <a:pt x="4729" y="10810"/>
                    <a:pt x="5162" y="10615"/>
                  </a:cubicBezTo>
                  <a:cubicBezTo>
                    <a:pt x="4939" y="11005"/>
                    <a:pt x="4771" y="11466"/>
                    <a:pt x="4660" y="11968"/>
                  </a:cubicBezTo>
                  <a:cubicBezTo>
                    <a:pt x="4367" y="13405"/>
                    <a:pt x="4674" y="14772"/>
                    <a:pt x="5469" y="15525"/>
                  </a:cubicBezTo>
                  <a:cubicBezTo>
                    <a:pt x="5483" y="15539"/>
                    <a:pt x="5497" y="15567"/>
                    <a:pt x="5538" y="15567"/>
                  </a:cubicBezTo>
                  <a:cubicBezTo>
                    <a:pt x="5566" y="15567"/>
                    <a:pt x="5580" y="15567"/>
                    <a:pt x="5622" y="15553"/>
                  </a:cubicBezTo>
                  <a:lnTo>
                    <a:pt x="6515" y="15065"/>
                  </a:lnTo>
                  <a:cubicBezTo>
                    <a:pt x="6654" y="14967"/>
                    <a:pt x="6822" y="15023"/>
                    <a:pt x="6933" y="15148"/>
                  </a:cubicBezTo>
                  <a:lnTo>
                    <a:pt x="7449" y="15915"/>
                  </a:lnTo>
                  <a:cubicBezTo>
                    <a:pt x="7491" y="15943"/>
                    <a:pt x="7519" y="15985"/>
                    <a:pt x="7575" y="15999"/>
                  </a:cubicBezTo>
                  <a:lnTo>
                    <a:pt x="7673" y="15999"/>
                  </a:lnTo>
                  <a:cubicBezTo>
                    <a:pt x="8691" y="15622"/>
                    <a:pt x="9556" y="14521"/>
                    <a:pt x="9863" y="13084"/>
                  </a:cubicBezTo>
                  <a:cubicBezTo>
                    <a:pt x="9960" y="12568"/>
                    <a:pt x="10002" y="12038"/>
                    <a:pt x="9946" y="11577"/>
                  </a:cubicBezTo>
                  <a:cubicBezTo>
                    <a:pt x="10253" y="11898"/>
                    <a:pt x="10644" y="12219"/>
                    <a:pt x="11076" y="12484"/>
                  </a:cubicBezTo>
                  <a:cubicBezTo>
                    <a:pt x="12345" y="13209"/>
                    <a:pt x="13740" y="13321"/>
                    <a:pt x="14703" y="12805"/>
                  </a:cubicBezTo>
                  <a:cubicBezTo>
                    <a:pt x="14703" y="12791"/>
                    <a:pt x="14717" y="12777"/>
                    <a:pt x="14745" y="127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54"/>
            <p:cNvSpPr/>
            <p:nvPr/>
          </p:nvSpPr>
          <p:spPr>
            <a:xfrm>
              <a:off x="4827025" y="4613100"/>
              <a:ext cx="93125" cy="93825"/>
            </a:xfrm>
            <a:custGeom>
              <a:avLst/>
              <a:gdLst/>
              <a:ahLst/>
              <a:cxnLst/>
              <a:rect l="l" t="t" r="r" b="b"/>
              <a:pathLst>
                <a:path w="3725" h="3753" extrusionOk="0">
                  <a:moveTo>
                    <a:pt x="2120" y="0"/>
                  </a:moveTo>
                  <a:cubicBezTo>
                    <a:pt x="1883" y="377"/>
                    <a:pt x="1548" y="656"/>
                    <a:pt x="1158" y="823"/>
                  </a:cubicBezTo>
                  <a:cubicBezTo>
                    <a:pt x="879" y="963"/>
                    <a:pt x="576" y="1020"/>
                    <a:pt x="274" y="1020"/>
                  </a:cubicBezTo>
                  <a:cubicBezTo>
                    <a:pt x="182" y="1020"/>
                    <a:pt x="91" y="1014"/>
                    <a:pt x="0" y="1005"/>
                  </a:cubicBezTo>
                  <a:lnTo>
                    <a:pt x="0" y="1005"/>
                  </a:lnTo>
                  <a:cubicBezTo>
                    <a:pt x="279" y="1325"/>
                    <a:pt x="433" y="1730"/>
                    <a:pt x="488" y="2148"/>
                  </a:cubicBezTo>
                  <a:cubicBezTo>
                    <a:pt x="530" y="2553"/>
                    <a:pt x="460" y="2957"/>
                    <a:pt x="293" y="3320"/>
                  </a:cubicBezTo>
                  <a:cubicBezTo>
                    <a:pt x="569" y="3219"/>
                    <a:pt x="846" y="3166"/>
                    <a:pt x="1122" y="3166"/>
                  </a:cubicBezTo>
                  <a:cubicBezTo>
                    <a:pt x="1264" y="3166"/>
                    <a:pt x="1406" y="3180"/>
                    <a:pt x="1548" y="3208"/>
                  </a:cubicBezTo>
                  <a:cubicBezTo>
                    <a:pt x="1953" y="3278"/>
                    <a:pt x="2302" y="3473"/>
                    <a:pt x="2595" y="3752"/>
                  </a:cubicBezTo>
                  <a:cubicBezTo>
                    <a:pt x="2581" y="3320"/>
                    <a:pt x="2678" y="2902"/>
                    <a:pt x="2887" y="2539"/>
                  </a:cubicBezTo>
                  <a:cubicBezTo>
                    <a:pt x="3083" y="2190"/>
                    <a:pt x="3376" y="1911"/>
                    <a:pt x="3724" y="1716"/>
                  </a:cubicBezTo>
                  <a:cubicBezTo>
                    <a:pt x="3306" y="1604"/>
                    <a:pt x="2929" y="1381"/>
                    <a:pt x="2650" y="1074"/>
                  </a:cubicBezTo>
                  <a:cubicBezTo>
                    <a:pt x="2385" y="754"/>
                    <a:pt x="2204" y="405"/>
                    <a:pt x="2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54"/>
            <p:cNvSpPr/>
            <p:nvPr/>
          </p:nvSpPr>
          <p:spPr>
            <a:xfrm>
              <a:off x="4897800" y="4636800"/>
              <a:ext cx="38050" cy="17725"/>
            </a:xfrm>
            <a:custGeom>
              <a:avLst/>
              <a:gdLst/>
              <a:ahLst/>
              <a:cxnLst/>
              <a:rect l="l" t="t" r="r" b="b"/>
              <a:pathLst>
                <a:path w="1522" h="709" extrusionOk="0">
                  <a:moveTo>
                    <a:pt x="1507" y="1"/>
                  </a:moveTo>
                  <a:cubicBezTo>
                    <a:pt x="1493" y="1"/>
                    <a:pt x="1465" y="1"/>
                    <a:pt x="1451" y="15"/>
                  </a:cubicBezTo>
                  <a:cubicBezTo>
                    <a:pt x="1046" y="573"/>
                    <a:pt x="418" y="633"/>
                    <a:pt x="166" y="633"/>
                  </a:cubicBezTo>
                  <a:cubicBezTo>
                    <a:pt x="97" y="633"/>
                    <a:pt x="56" y="628"/>
                    <a:pt x="56" y="628"/>
                  </a:cubicBezTo>
                  <a:cubicBezTo>
                    <a:pt x="29" y="628"/>
                    <a:pt x="1" y="642"/>
                    <a:pt x="1" y="656"/>
                  </a:cubicBezTo>
                  <a:cubicBezTo>
                    <a:pt x="1" y="684"/>
                    <a:pt x="29" y="684"/>
                    <a:pt x="29" y="698"/>
                  </a:cubicBezTo>
                  <a:cubicBezTo>
                    <a:pt x="29" y="705"/>
                    <a:pt x="32" y="709"/>
                    <a:pt x="36" y="709"/>
                  </a:cubicBezTo>
                  <a:cubicBezTo>
                    <a:pt x="39" y="709"/>
                    <a:pt x="43" y="705"/>
                    <a:pt x="43" y="698"/>
                  </a:cubicBezTo>
                  <a:cubicBezTo>
                    <a:pt x="46" y="698"/>
                    <a:pt x="94" y="704"/>
                    <a:pt x="174" y="704"/>
                  </a:cubicBezTo>
                  <a:cubicBezTo>
                    <a:pt x="447" y="704"/>
                    <a:pt x="1089" y="637"/>
                    <a:pt x="1521" y="43"/>
                  </a:cubicBezTo>
                  <a:cubicBezTo>
                    <a:pt x="1521" y="29"/>
                    <a:pt x="1521" y="15"/>
                    <a:pt x="15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54"/>
            <p:cNvSpPr/>
            <p:nvPr/>
          </p:nvSpPr>
          <p:spPr>
            <a:xfrm>
              <a:off x="4928850" y="46329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60" y="349"/>
                    <a:pt x="460" y="224"/>
                  </a:cubicBezTo>
                  <a:cubicBezTo>
                    <a:pt x="460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54"/>
            <p:cNvSpPr/>
            <p:nvPr/>
          </p:nvSpPr>
          <p:spPr>
            <a:xfrm>
              <a:off x="4896050" y="4670375"/>
              <a:ext cx="46075" cy="13950"/>
            </a:xfrm>
            <a:custGeom>
              <a:avLst/>
              <a:gdLst/>
              <a:ahLst/>
              <a:cxnLst/>
              <a:rect l="l" t="t" r="r" b="b"/>
              <a:pathLst>
                <a:path w="1843" h="558" extrusionOk="0">
                  <a:moveTo>
                    <a:pt x="53" y="0"/>
                  </a:moveTo>
                  <a:cubicBezTo>
                    <a:pt x="43" y="0"/>
                    <a:pt x="36" y="4"/>
                    <a:pt x="29" y="11"/>
                  </a:cubicBezTo>
                  <a:cubicBezTo>
                    <a:pt x="1" y="39"/>
                    <a:pt x="1" y="67"/>
                    <a:pt x="29" y="81"/>
                  </a:cubicBezTo>
                  <a:cubicBezTo>
                    <a:pt x="50" y="112"/>
                    <a:pt x="453" y="557"/>
                    <a:pt x="1099" y="557"/>
                  </a:cubicBezTo>
                  <a:cubicBezTo>
                    <a:pt x="1309" y="557"/>
                    <a:pt x="1544" y="510"/>
                    <a:pt x="1800" y="387"/>
                  </a:cubicBezTo>
                  <a:cubicBezTo>
                    <a:pt x="1814" y="387"/>
                    <a:pt x="1842" y="346"/>
                    <a:pt x="1814" y="332"/>
                  </a:cubicBezTo>
                  <a:cubicBezTo>
                    <a:pt x="1814" y="322"/>
                    <a:pt x="1801" y="306"/>
                    <a:pt x="1788" y="306"/>
                  </a:cubicBezTo>
                  <a:cubicBezTo>
                    <a:pt x="1782" y="306"/>
                    <a:pt x="1777" y="309"/>
                    <a:pt x="1772" y="318"/>
                  </a:cubicBezTo>
                  <a:cubicBezTo>
                    <a:pt x="1532" y="428"/>
                    <a:pt x="1313" y="470"/>
                    <a:pt x="1117" y="470"/>
                  </a:cubicBezTo>
                  <a:cubicBezTo>
                    <a:pt x="496" y="470"/>
                    <a:pt x="120" y="43"/>
                    <a:pt x="99" y="11"/>
                  </a:cubicBezTo>
                  <a:cubicBezTo>
                    <a:pt x="78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54"/>
            <p:cNvSpPr/>
            <p:nvPr/>
          </p:nvSpPr>
          <p:spPr>
            <a:xfrm>
              <a:off x="4934425" y="46734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54"/>
            <p:cNvSpPr/>
            <p:nvPr/>
          </p:nvSpPr>
          <p:spPr>
            <a:xfrm>
              <a:off x="4920125" y="465667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61" y="350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54"/>
            <p:cNvSpPr/>
            <p:nvPr/>
          </p:nvSpPr>
          <p:spPr>
            <a:xfrm>
              <a:off x="4899550" y="4661650"/>
              <a:ext cx="27575" cy="6700"/>
            </a:xfrm>
            <a:custGeom>
              <a:avLst/>
              <a:gdLst/>
              <a:ahLst/>
              <a:cxnLst/>
              <a:rect l="l" t="t" r="r" b="b"/>
              <a:pathLst>
                <a:path w="1103" h="268" extrusionOk="0">
                  <a:moveTo>
                    <a:pt x="1048" y="1"/>
                  </a:moveTo>
                  <a:cubicBezTo>
                    <a:pt x="1036" y="1"/>
                    <a:pt x="1026" y="4"/>
                    <a:pt x="1019" y="11"/>
                  </a:cubicBezTo>
                  <a:cubicBezTo>
                    <a:pt x="889" y="141"/>
                    <a:pt x="724" y="182"/>
                    <a:pt x="568" y="182"/>
                  </a:cubicBezTo>
                  <a:cubicBezTo>
                    <a:pt x="306" y="182"/>
                    <a:pt x="70" y="67"/>
                    <a:pt x="70" y="67"/>
                  </a:cubicBezTo>
                  <a:cubicBezTo>
                    <a:pt x="66" y="63"/>
                    <a:pt x="62" y="61"/>
                    <a:pt x="58" y="61"/>
                  </a:cubicBezTo>
                  <a:cubicBezTo>
                    <a:pt x="48" y="61"/>
                    <a:pt x="38" y="71"/>
                    <a:pt x="28" y="81"/>
                  </a:cubicBezTo>
                  <a:cubicBezTo>
                    <a:pt x="0" y="109"/>
                    <a:pt x="0" y="123"/>
                    <a:pt x="28" y="137"/>
                  </a:cubicBezTo>
                  <a:cubicBezTo>
                    <a:pt x="46" y="145"/>
                    <a:pt x="296" y="268"/>
                    <a:pt x="580" y="268"/>
                  </a:cubicBezTo>
                  <a:cubicBezTo>
                    <a:pt x="752" y="268"/>
                    <a:pt x="936" y="223"/>
                    <a:pt x="1088" y="81"/>
                  </a:cubicBezTo>
                  <a:cubicBezTo>
                    <a:pt x="1102" y="67"/>
                    <a:pt x="1102" y="39"/>
                    <a:pt x="1088" y="11"/>
                  </a:cubicBezTo>
                  <a:cubicBezTo>
                    <a:pt x="1074" y="4"/>
                    <a:pt x="1061" y="1"/>
                    <a:pt x="10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54"/>
            <p:cNvSpPr/>
            <p:nvPr/>
          </p:nvSpPr>
          <p:spPr>
            <a:xfrm>
              <a:off x="4889775" y="4680400"/>
              <a:ext cx="31425" cy="28275"/>
            </a:xfrm>
            <a:custGeom>
              <a:avLst/>
              <a:gdLst/>
              <a:ahLst/>
              <a:cxnLst/>
              <a:rect l="l" t="t" r="r" b="b"/>
              <a:pathLst>
                <a:path w="1257" h="1131" extrusionOk="0">
                  <a:moveTo>
                    <a:pt x="29" y="0"/>
                  </a:moveTo>
                  <a:cubicBezTo>
                    <a:pt x="1" y="0"/>
                    <a:pt x="1" y="28"/>
                    <a:pt x="1" y="56"/>
                  </a:cubicBezTo>
                  <a:cubicBezTo>
                    <a:pt x="1" y="56"/>
                    <a:pt x="85" y="349"/>
                    <a:pt x="350" y="628"/>
                  </a:cubicBezTo>
                  <a:cubicBezTo>
                    <a:pt x="531" y="837"/>
                    <a:pt x="810" y="1033"/>
                    <a:pt x="1200" y="1130"/>
                  </a:cubicBezTo>
                  <a:cubicBezTo>
                    <a:pt x="1214" y="1130"/>
                    <a:pt x="1256" y="1116"/>
                    <a:pt x="1256" y="1102"/>
                  </a:cubicBezTo>
                  <a:cubicBezTo>
                    <a:pt x="1256" y="1074"/>
                    <a:pt x="1228" y="1047"/>
                    <a:pt x="1214" y="1047"/>
                  </a:cubicBezTo>
                  <a:cubicBezTo>
                    <a:pt x="350" y="865"/>
                    <a:pt x="85" y="28"/>
                    <a:pt x="85" y="28"/>
                  </a:cubicBezTo>
                  <a:cubicBezTo>
                    <a:pt x="85" y="0"/>
                    <a:pt x="43" y="0"/>
                    <a:pt x="2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54"/>
            <p:cNvSpPr/>
            <p:nvPr/>
          </p:nvSpPr>
          <p:spPr>
            <a:xfrm>
              <a:off x="4913500" y="47013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54"/>
            <p:cNvSpPr/>
            <p:nvPr/>
          </p:nvSpPr>
          <p:spPr>
            <a:xfrm>
              <a:off x="4863275" y="4686200"/>
              <a:ext cx="22350" cy="44000"/>
            </a:xfrm>
            <a:custGeom>
              <a:avLst/>
              <a:gdLst/>
              <a:ahLst/>
              <a:cxnLst/>
              <a:rect l="l" t="t" r="r" b="b"/>
              <a:pathLst>
                <a:path w="894" h="1760" extrusionOk="0">
                  <a:moveTo>
                    <a:pt x="408" y="0"/>
                  </a:moveTo>
                  <a:cubicBezTo>
                    <a:pt x="398" y="0"/>
                    <a:pt x="388" y="13"/>
                    <a:pt x="377" y="33"/>
                  </a:cubicBezTo>
                  <a:cubicBezTo>
                    <a:pt x="377" y="33"/>
                    <a:pt x="1" y="870"/>
                    <a:pt x="656" y="1582"/>
                  </a:cubicBezTo>
                  <a:cubicBezTo>
                    <a:pt x="712" y="1637"/>
                    <a:pt x="754" y="1707"/>
                    <a:pt x="824" y="1749"/>
                  </a:cubicBezTo>
                  <a:cubicBezTo>
                    <a:pt x="831" y="1756"/>
                    <a:pt x="841" y="1760"/>
                    <a:pt x="852" y="1760"/>
                  </a:cubicBezTo>
                  <a:cubicBezTo>
                    <a:pt x="862" y="1760"/>
                    <a:pt x="873" y="1756"/>
                    <a:pt x="880" y="1749"/>
                  </a:cubicBezTo>
                  <a:cubicBezTo>
                    <a:pt x="894" y="1735"/>
                    <a:pt x="894" y="1721"/>
                    <a:pt x="880" y="1707"/>
                  </a:cubicBezTo>
                  <a:cubicBezTo>
                    <a:pt x="43" y="1010"/>
                    <a:pt x="419" y="103"/>
                    <a:pt x="447" y="61"/>
                  </a:cubicBezTo>
                  <a:cubicBezTo>
                    <a:pt x="461" y="47"/>
                    <a:pt x="447" y="33"/>
                    <a:pt x="419" y="6"/>
                  </a:cubicBezTo>
                  <a:cubicBezTo>
                    <a:pt x="416" y="2"/>
                    <a:pt x="412" y="0"/>
                    <a:pt x="40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54"/>
            <p:cNvSpPr/>
            <p:nvPr/>
          </p:nvSpPr>
          <p:spPr>
            <a:xfrm>
              <a:off x="4879325" y="4723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54"/>
            <p:cNvSpPr/>
            <p:nvPr/>
          </p:nvSpPr>
          <p:spPr>
            <a:xfrm>
              <a:off x="4888050" y="47034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54"/>
            <p:cNvSpPr/>
            <p:nvPr/>
          </p:nvSpPr>
          <p:spPr>
            <a:xfrm>
              <a:off x="4880375" y="4686325"/>
              <a:ext cx="14675" cy="24225"/>
            </a:xfrm>
            <a:custGeom>
              <a:avLst/>
              <a:gdLst/>
              <a:ahLst/>
              <a:cxnLst/>
              <a:rect l="l" t="t" r="r" b="b"/>
              <a:pathLst>
                <a:path w="587" h="969" extrusionOk="0">
                  <a:moveTo>
                    <a:pt x="56" y="1"/>
                  </a:moveTo>
                  <a:cubicBezTo>
                    <a:pt x="28" y="1"/>
                    <a:pt x="0" y="28"/>
                    <a:pt x="0" y="42"/>
                  </a:cubicBezTo>
                  <a:cubicBezTo>
                    <a:pt x="0" y="56"/>
                    <a:pt x="0" y="489"/>
                    <a:pt x="251" y="768"/>
                  </a:cubicBezTo>
                  <a:cubicBezTo>
                    <a:pt x="321" y="865"/>
                    <a:pt x="405" y="907"/>
                    <a:pt x="516" y="963"/>
                  </a:cubicBezTo>
                  <a:cubicBezTo>
                    <a:pt x="520" y="967"/>
                    <a:pt x="526" y="969"/>
                    <a:pt x="531" y="969"/>
                  </a:cubicBezTo>
                  <a:cubicBezTo>
                    <a:pt x="544" y="969"/>
                    <a:pt x="558" y="959"/>
                    <a:pt x="558" y="949"/>
                  </a:cubicBezTo>
                  <a:cubicBezTo>
                    <a:pt x="586" y="935"/>
                    <a:pt x="558" y="893"/>
                    <a:pt x="544" y="893"/>
                  </a:cubicBezTo>
                  <a:cubicBezTo>
                    <a:pt x="70" y="712"/>
                    <a:pt x="98" y="56"/>
                    <a:pt x="98" y="56"/>
                  </a:cubicBezTo>
                  <a:cubicBezTo>
                    <a:pt x="98" y="28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54"/>
            <p:cNvSpPr/>
            <p:nvPr/>
          </p:nvSpPr>
          <p:spPr>
            <a:xfrm>
              <a:off x="4844450" y="4683975"/>
              <a:ext cx="19200" cy="40025"/>
            </a:xfrm>
            <a:custGeom>
              <a:avLst/>
              <a:gdLst/>
              <a:ahLst/>
              <a:cxnLst/>
              <a:rect l="l" t="t" r="r" b="b"/>
              <a:pathLst>
                <a:path w="768" h="1601" extrusionOk="0">
                  <a:moveTo>
                    <a:pt x="710" y="0"/>
                  </a:moveTo>
                  <a:cubicBezTo>
                    <a:pt x="698" y="0"/>
                    <a:pt x="684" y="4"/>
                    <a:pt x="670" y="11"/>
                  </a:cubicBezTo>
                  <a:cubicBezTo>
                    <a:pt x="670" y="25"/>
                    <a:pt x="1" y="652"/>
                    <a:pt x="224" y="1559"/>
                  </a:cubicBezTo>
                  <a:cubicBezTo>
                    <a:pt x="238" y="1559"/>
                    <a:pt x="238" y="1587"/>
                    <a:pt x="238" y="1587"/>
                  </a:cubicBezTo>
                  <a:cubicBezTo>
                    <a:pt x="238" y="1601"/>
                    <a:pt x="252" y="1601"/>
                    <a:pt x="280" y="1601"/>
                  </a:cubicBezTo>
                  <a:cubicBezTo>
                    <a:pt x="307" y="1601"/>
                    <a:pt x="307" y="1559"/>
                    <a:pt x="307" y="1545"/>
                  </a:cubicBezTo>
                  <a:cubicBezTo>
                    <a:pt x="98" y="680"/>
                    <a:pt x="740" y="81"/>
                    <a:pt x="740" y="81"/>
                  </a:cubicBezTo>
                  <a:cubicBezTo>
                    <a:pt x="768" y="67"/>
                    <a:pt x="768" y="25"/>
                    <a:pt x="740" y="11"/>
                  </a:cubicBezTo>
                  <a:cubicBezTo>
                    <a:pt x="733" y="4"/>
                    <a:pt x="722" y="0"/>
                    <a:pt x="710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54"/>
            <p:cNvSpPr/>
            <p:nvPr/>
          </p:nvSpPr>
          <p:spPr>
            <a:xfrm>
              <a:off x="4845150" y="47163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4" y="460"/>
                  </a:cubicBezTo>
                  <a:cubicBezTo>
                    <a:pt x="349" y="460"/>
                    <a:pt x="461" y="363"/>
                    <a:pt x="461" y="237"/>
                  </a:cubicBezTo>
                  <a:cubicBezTo>
                    <a:pt x="461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54"/>
            <p:cNvSpPr/>
            <p:nvPr/>
          </p:nvSpPr>
          <p:spPr>
            <a:xfrm>
              <a:off x="4902675" y="461727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54"/>
            <p:cNvSpPr/>
            <p:nvPr/>
          </p:nvSpPr>
          <p:spPr>
            <a:xfrm>
              <a:off x="4892225" y="4621825"/>
              <a:ext cx="18500" cy="22250"/>
            </a:xfrm>
            <a:custGeom>
              <a:avLst/>
              <a:gdLst/>
              <a:ahLst/>
              <a:cxnLst/>
              <a:rect l="l" t="t" r="r" b="b"/>
              <a:pathLst>
                <a:path w="740" h="890" extrusionOk="0">
                  <a:moveTo>
                    <a:pt x="628" y="0"/>
                  </a:moveTo>
                  <a:cubicBezTo>
                    <a:pt x="614" y="0"/>
                    <a:pt x="600" y="42"/>
                    <a:pt x="600" y="56"/>
                  </a:cubicBezTo>
                  <a:cubicBezTo>
                    <a:pt x="642" y="530"/>
                    <a:pt x="42" y="809"/>
                    <a:pt x="42" y="809"/>
                  </a:cubicBezTo>
                  <a:cubicBezTo>
                    <a:pt x="14" y="823"/>
                    <a:pt x="1" y="837"/>
                    <a:pt x="14" y="879"/>
                  </a:cubicBezTo>
                  <a:cubicBezTo>
                    <a:pt x="28" y="886"/>
                    <a:pt x="39" y="889"/>
                    <a:pt x="48" y="889"/>
                  </a:cubicBezTo>
                  <a:cubicBezTo>
                    <a:pt x="56" y="889"/>
                    <a:pt x="63" y="886"/>
                    <a:pt x="70" y="879"/>
                  </a:cubicBezTo>
                  <a:cubicBezTo>
                    <a:pt x="84" y="879"/>
                    <a:pt x="740" y="586"/>
                    <a:pt x="684" y="42"/>
                  </a:cubicBezTo>
                  <a:cubicBezTo>
                    <a:pt x="684" y="28"/>
                    <a:pt x="642" y="0"/>
                    <a:pt x="6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54"/>
            <p:cNvSpPr/>
            <p:nvPr/>
          </p:nvSpPr>
          <p:spPr>
            <a:xfrm>
              <a:off x="4880025" y="4599000"/>
              <a:ext cx="22350" cy="36425"/>
            </a:xfrm>
            <a:custGeom>
              <a:avLst/>
              <a:gdLst/>
              <a:ahLst/>
              <a:cxnLst/>
              <a:rect l="l" t="t" r="r" b="b"/>
              <a:pathLst>
                <a:path w="894" h="1457" extrusionOk="0">
                  <a:moveTo>
                    <a:pt x="839" y="1"/>
                  </a:moveTo>
                  <a:cubicBezTo>
                    <a:pt x="833" y="1"/>
                    <a:pt x="827" y="3"/>
                    <a:pt x="823" y="6"/>
                  </a:cubicBezTo>
                  <a:cubicBezTo>
                    <a:pt x="0" y="481"/>
                    <a:pt x="14" y="1387"/>
                    <a:pt x="14" y="1401"/>
                  </a:cubicBezTo>
                  <a:cubicBezTo>
                    <a:pt x="14" y="1429"/>
                    <a:pt x="42" y="1443"/>
                    <a:pt x="42" y="1443"/>
                  </a:cubicBezTo>
                  <a:cubicBezTo>
                    <a:pt x="42" y="1443"/>
                    <a:pt x="56" y="1457"/>
                    <a:pt x="70" y="1457"/>
                  </a:cubicBezTo>
                  <a:cubicBezTo>
                    <a:pt x="84" y="1457"/>
                    <a:pt x="112" y="1429"/>
                    <a:pt x="112" y="1401"/>
                  </a:cubicBezTo>
                  <a:cubicBezTo>
                    <a:pt x="112" y="1387"/>
                    <a:pt x="84" y="522"/>
                    <a:pt x="851" y="76"/>
                  </a:cubicBezTo>
                  <a:cubicBezTo>
                    <a:pt x="879" y="76"/>
                    <a:pt x="893" y="48"/>
                    <a:pt x="879" y="34"/>
                  </a:cubicBezTo>
                  <a:cubicBezTo>
                    <a:pt x="879" y="14"/>
                    <a:pt x="857" y="1"/>
                    <a:pt x="83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54"/>
            <p:cNvSpPr/>
            <p:nvPr/>
          </p:nvSpPr>
          <p:spPr>
            <a:xfrm>
              <a:off x="4894325" y="45949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54"/>
            <p:cNvSpPr/>
            <p:nvPr/>
          </p:nvSpPr>
          <p:spPr>
            <a:xfrm>
              <a:off x="4844800" y="4589575"/>
              <a:ext cx="19900" cy="45775"/>
            </a:xfrm>
            <a:custGeom>
              <a:avLst/>
              <a:gdLst/>
              <a:ahLst/>
              <a:cxnLst/>
              <a:rect l="l" t="t" r="r" b="b"/>
              <a:pathLst>
                <a:path w="796" h="1831" extrusionOk="0">
                  <a:moveTo>
                    <a:pt x="630" y="1"/>
                  </a:moveTo>
                  <a:cubicBezTo>
                    <a:pt x="619" y="1"/>
                    <a:pt x="606" y="11"/>
                    <a:pt x="586" y="21"/>
                  </a:cubicBezTo>
                  <a:cubicBezTo>
                    <a:pt x="1" y="997"/>
                    <a:pt x="684" y="1778"/>
                    <a:pt x="712" y="1820"/>
                  </a:cubicBezTo>
                  <a:cubicBezTo>
                    <a:pt x="719" y="1827"/>
                    <a:pt x="733" y="1831"/>
                    <a:pt x="747" y="1831"/>
                  </a:cubicBezTo>
                  <a:cubicBezTo>
                    <a:pt x="761" y="1831"/>
                    <a:pt x="775" y="1827"/>
                    <a:pt x="782" y="1820"/>
                  </a:cubicBezTo>
                  <a:cubicBezTo>
                    <a:pt x="796" y="1806"/>
                    <a:pt x="796" y="1764"/>
                    <a:pt x="782" y="1750"/>
                  </a:cubicBezTo>
                  <a:cubicBezTo>
                    <a:pt x="768" y="1736"/>
                    <a:pt x="84" y="983"/>
                    <a:pt x="656" y="63"/>
                  </a:cubicBezTo>
                  <a:cubicBezTo>
                    <a:pt x="684" y="35"/>
                    <a:pt x="656" y="21"/>
                    <a:pt x="642" y="7"/>
                  </a:cubicBezTo>
                  <a:cubicBezTo>
                    <a:pt x="638" y="3"/>
                    <a:pt x="634" y="1"/>
                    <a:pt x="630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54"/>
            <p:cNvSpPr/>
            <p:nvPr/>
          </p:nvSpPr>
          <p:spPr>
            <a:xfrm>
              <a:off x="4854925" y="45848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54"/>
            <p:cNvSpPr/>
            <p:nvPr/>
          </p:nvSpPr>
          <p:spPr>
            <a:xfrm>
              <a:off x="4869550" y="46012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37"/>
                  </a:cubicBezTo>
                  <a:cubicBezTo>
                    <a:pt x="1" y="363"/>
                    <a:pt x="99" y="460"/>
                    <a:pt x="224" y="460"/>
                  </a:cubicBezTo>
                  <a:cubicBezTo>
                    <a:pt x="350" y="460"/>
                    <a:pt x="447" y="363"/>
                    <a:pt x="447" y="237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54"/>
            <p:cNvSpPr/>
            <p:nvPr/>
          </p:nvSpPr>
          <p:spPr>
            <a:xfrm>
              <a:off x="4863975" y="4605500"/>
              <a:ext cx="12575" cy="26675"/>
            </a:xfrm>
            <a:custGeom>
              <a:avLst/>
              <a:gdLst/>
              <a:ahLst/>
              <a:cxnLst/>
              <a:rect l="l" t="t" r="r" b="b"/>
              <a:pathLst>
                <a:path w="503" h="1067" extrusionOk="0">
                  <a:moveTo>
                    <a:pt x="466" y="1"/>
                  </a:moveTo>
                  <a:cubicBezTo>
                    <a:pt x="454" y="1"/>
                    <a:pt x="440" y="4"/>
                    <a:pt x="433" y="11"/>
                  </a:cubicBezTo>
                  <a:cubicBezTo>
                    <a:pt x="1" y="360"/>
                    <a:pt x="238" y="1030"/>
                    <a:pt x="266" y="1058"/>
                  </a:cubicBezTo>
                  <a:cubicBezTo>
                    <a:pt x="271" y="1063"/>
                    <a:pt x="277" y="1067"/>
                    <a:pt x="283" y="1067"/>
                  </a:cubicBezTo>
                  <a:cubicBezTo>
                    <a:pt x="291" y="1067"/>
                    <a:pt x="299" y="1060"/>
                    <a:pt x="308" y="1044"/>
                  </a:cubicBezTo>
                  <a:cubicBezTo>
                    <a:pt x="335" y="1044"/>
                    <a:pt x="335" y="1002"/>
                    <a:pt x="335" y="988"/>
                  </a:cubicBezTo>
                  <a:cubicBezTo>
                    <a:pt x="335" y="988"/>
                    <a:pt x="98" y="374"/>
                    <a:pt x="489" y="67"/>
                  </a:cubicBezTo>
                  <a:cubicBezTo>
                    <a:pt x="503" y="67"/>
                    <a:pt x="503" y="25"/>
                    <a:pt x="489" y="11"/>
                  </a:cubicBezTo>
                  <a:cubicBezTo>
                    <a:pt x="489" y="4"/>
                    <a:pt x="478" y="1"/>
                    <a:pt x="466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54"/>
            <p:cNvSpPr/>
            <p:nvPr/>
          </p:nvSpPr>
          <p:spPr>
            <a:xfrm>
              <a:off x="4829450" y="4606825"/>
              <a:ext cx="25500" cy="33650"/>
            </a:xfrm>
            <a:custGeom>
              <a:avLst/>
              <a:gdLst/>
              <a:ahLst/>
              <a:cxnLst/>
              <a:rect l="l" t="t" r="r" b="b"/>
              <a:pathLst>
                <a:path w="1020" h="1346" extrusionOk="0">
                  <a:moveTo>
                    <a:pt x="43" y="0"/>
                  </a:moveTo>
                  <a:cubicBezTo>
                    <a:pt x="15" y="0"/>
                    <a:pt x="1" y="28"/>
                    <a:pt x="1" y="42"/>
                  </a:cubicBezTo>
                  <a:cubicBezTo>
                    <a:pt x="43" y="447"/>
                    <a:pt x="210" y="739"/>
                    <a:pt x="405" y="949"/>
                  </a:cubicBezTo>
                  <a:cubicBezTo>
                    <a:pt x="631" y="1214"/>
                    <a:pt x="894" y="1340"/>
                    <a:pt x="943" y="1340"/>
                  </a:cubicBezTo>
                  <a:cubicBezTo>
                    <a:pt x="946" y="1340"/>
                    <a:pt x="948" y="1340"/>
                    <a:pt x="949" y="1339"/>
                  </a:cubicBezTo>
                  <a:cubicBezTo>
                    <a:pt x="953" y="1343"/>
                    <a:pt x="957" y="1345"/>
                    <a:pt x="962" y="1345"/>
                  </a:cubicBezTo>
                  <a:cubicBezTo>
                    <a:pt x="971" y="1345"/>
                    <a:pt x="981" y="1335"/>
                    <a:pt x="991" y="1325"/>
                  </a:cubicBezTo>
                  <a:cubicBezTo>
                    <a:pt x="1019" y="1297"/>
                    <a:pt x="991" y="1283"/>
                    <a:pt x="977" y="1270"/>
                  </a:cubicBezTo>
                  <a:cubicBezTo>
                    <a:pt x="963" y="1270"/>
                    <a:pt x="154" y="921"/>
                    <a:pt x="84" y="28"/>
                  </a:cubicBezTo>
                  <a:cubicBezTo>
                    <a:pt x="84" y="14"/>
                    <a:pt x="57" y="0"/>
                    <a:pt x="4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54"/>
            <p:cNvSpPr/>
            <p:nvPr/>
          </p:nvSpPr>
          <p:spPr>
            <a:xfrm>
              <a:off x="4824925" y="46033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54"/>
            <p:cNvSpPr/>
            <p:nvPr/>
          </p:nvSpPr>
          <p:spPr>
            <a:xfrm>
              <a:off x="4803650" y="4639650"/>
              <a:ext cx="43275" cy="19150"/>
            </a:xfrm>
            <a:custGeom>
              <a:avLst/>
              <a:gdLst/>
              <a:ahLst/>
              <a:cxnLst/>
              <a:rect l="l" t="t" r="r" b="b"/>
              <a:pathLst>
                <a:path w="1731" h="766" extrusionOk="0">
                  <a:moveTo>
                    <a:pt x="61" y="0"/>
                  </a:moveTo>
                  <a:cubicBezTo>
                    <a:pt x="54" y="0"/>
                    <a:pt x="47" y="4"/>
                    <a:pt x="42" y="12"/>
                  </a:cubicBezTo>
                  <a:cubicBezTo>
                    <a:pt x="28" y="12"/>
                    <a:pt x="1" y="40"/>
                    <a:pt x="28" y="54"/>
                  </a:cubicBezTo>
                  <a:lnTo>
                    <a:pt x="182" y="263"/>
                  </a:lnTo>
                  <a:cubicBezTo>
                    <a:pt x="542" y="679"/>
                    <a:pt x="980" y="765"/>
                    <a:pt x="1291" y="765"/>
                  </a:cubicBezTo>
                  <a:cubicBezTo>
                    <a:pt x="1508" y="765"/>
                    <a:pt x="1663" y="723"/>
                    <a:pt x="1686" y="723"/>
                  </a:cubicBezTo>
                  <a:cubicBezTo>
                    <a:pt x="1687" y="723"/>
                    <a:pt x="1688" y="723"/>
                    <a:pt x="1688" y="724"/>
                  </a:cubicBezTo>
                  <a:cubicBezTo>
                    <a:pt x="1730" y="724"/>
                    <a:pt x="1730" y="682"/>
                    <a:pt x="1730" y="668"/>
                  </a:cubicBezTo>
                  <a:cubicBezTo>
                    <a:pt x="1730" y="640"/>
                    <a:pt x="1702" y="640"/>
                    <a:pt x="1674" y="640"/>
                  </a:cubicBezTo>
                  <a:cubicBezTo>
                    <a:pt x="1669" y="640"/>
                    <a:pt x="1517" y="685"/>
                    <a:pt x="1299" y="685"/>
                  </a:cubicBezTo>
                  <a:cubicBezTo>
                    <a:pt x="961" y="685"/>
                    <a:pt x="463" y="577"/>
                    <a:pt x="98" y="26"/>
                  </a:cubicBezTo>
                  <a:cubicBezTo>
                    <a:pt x="98" y="17"/>
                    <a:pt x="78" y="0"/>
                    <a:pt x="61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54"/>
            <p:cNvSpPr/>
            <p:nvPr/>
          </p:nvSpPr>
          <p:spPr>
            <a:xfrm>
              <a:off x="4799475" y="46350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3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54"/>
            <p:cNvSpPr/>
            <p:nvPr/>
          </p:nvSpPr>
          <p:spPr>
            <a:xfrm>
              <a:off x="4820400" y="46281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3" y="446"/>
                  </a:cubicBezTo>
                  <a:cubicBezTo>
                    <a:pt x="349" y="446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54"/>
            <p:cNvSpPr/>
            <p:nvPr/>
          </p:nvSpPr>
          <p:spPr>
            <a:xfrm>
              <a:off x="4824575" y="4632975"/>
              <a:ext cx="22700" cy="16050"/>
            </a:xfrm>
            <a:custGeom>
              <a:avLst/>
              <a:gdLst/>
              <a:ahLst/>
              <a:cxnLst/>
              <a:rect l="l" t="t" r="r" b="b"/>
              <a:pathLst>
                <a:path w="908" h="642" extrusionOk="0">
                  <a:moveTo>
                    <a:pt x="42" y="0"/>
                  </a:moveTo>
                  <a:cubicBezTo>
                    <a:pt x="0" y="0"/>
                    <a:pt x="0" y="28"/>
                    <a:pt x="0" y="42"/>
                  </a:cubicBezTo>
                  <a:cubicBezTo>
                    <a:pt x="42" y="154"/>
                    <a:pt x="98" y="251"/>
                    <a:pt x="168" y="321"/>
                  </a:cubicBezTo>
                  <a:cubicBezTo>
                    <a:pt x="405" y="600"/>
                    <a:pt x="837" y="642"/>
                    <a:pt x="865" y="642"/>
                  </a:cubicBezTo>
                  <a:cubicBezTo>
                    <a:pt x="893" y="642"/>
                    <a:pt x="907" y="628"/>
                    <a:pt x="907" y="600"/>
                  </a:cubicBezTo>
                  <a:cubicBezTo>
                    <a:pt x="907" y="572"/>
                    <a:pt x="893" y="558"/>
                    <a:pt x="879" y="558"/>
                  </a:cubicBezTo>
                  <a:cubicBezTo>
                    <a:pt x="865" y="558"/>
                    <a:pt x="210" y="503"/>
                    <a:pt x="98" y="28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54"/>
            <p:cNvSpPr/>
            <p:nvPr/>
          </p:nvSpPr>
          <p:spPr>
            <a:xfrm>
              <a:off x="4806450" y="4666525"/>
              <a:ext cx="41525" cy="11500"/>
            </a:xfrm>
            <a:custGeom>
              <a:avLst/>
              <a:gdLst/>
              <a:ahLst/>
              <a:cxnLst/>
              <a:rect l="l" t="t" r="r" b="b"/>
              <a:pathLst>
                <a:path w="1661" h="460" extrusionOk="0">
                  <a:moveTo>
                    <a:pt x="1603" y="1"/>
                  </a:moveTo>
                  <a:cubicBezTo>
                    <a:pt x="1590" y="1"/>
                    <a:pt x="1576" y="4"/>
                    <a:pt x="1562" y="11"/>
                  </a:cubicBezTo>
                  <a:cubicBezTo>
                    <a:pt x="1551" y="22"/>
                    <a:pt x="1153" y="386"/>
                    <a:pt x="577" y="386"/>
                  </a:cubicBezTo>
                  <a:cubicBezTo>
                    <a:pt x="420" y="386"/>
                    <a:pt x="249" y="359"/>
                    <a:pt x="70" y="290"/>
                  </a:cubicBezTo>
                  <a:cubicBezTo>
                    <a:pt x="66" y="286"/>
                    <a:pt x="59" y="285"/>
                    <a:pt x="52" y="285"/>
                  </a:cubicBezTo>
                  <a:cubicBezTo>
                    <a:pt x="35" y="285"/>
                    <a:pt x="14" y="294"/>
                    <a:pt x="14" y="304"/>
                  </a:cubicBezTo>
                  <a:cubicBezTo>
                    <a:pt x="0" y="332"/>
                    <a:pt x="0" y="346"/>
                    <a:pt x="14" y="360"/>
                  </a:cubicBezTo>
                  <a:cubicBezTo>
                    <a:pt x="208" y="432"/>
                    <a:pt x="393" y="460"/>
                    <a:pt x="563" y="460"/>
                  </a:cubicBezTo>
                  <a:cubicBezTo>
                    <a:pt x="1188" y="460"/>
                    <a:pt x="1621" y="81"/>
                    <a:pt x="1632" y="81"/>
                  </a:cubicBezTo>
                  <a:cubicBezTo>
                    <a:pt x="1660" y="67"/>
                    <a:pt x="1660" y="25"/>
                    <a:pt x="1632" y="11"/>
                  </a:cubicBezTo>
                  <a:cubicBezTo>
                    <a:pt x="1625" y="4"/>
                    <a:pt x="1615" y="1"/>
                    <a:pt x="160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54"/>
            <p:cNvSpPr/>
            <p:nvPr/>
          </p:nvSpPr>
          <p:spPr>
            <a:xfrm>
              <a:off x="4802950" y="466957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54"/>
            <p:cNvSpPr/>
            <p:nvPr/>
          </p:nvSpPr>
          <p:spPr>
            <a:xfrm>
              <a:off x="4823875" y="4684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54"/>
            <p:cNvSpPr/>
            <p:nvPr/>
          </p:nvSpPr>
          <p:spPr>
            <a:xfrm>
              <a:off x="4828050" y="4676275"/>
              <a:ext cx="24100" cy="14875"/>
            </a:xfrm>
            <a:custGeom>
              <a:avLst/>
              <a:gdLst/>
              <a:ahLst/>
              <a:cxnLst/>
              <a:rect l="l" t="t" r="r" b="b"/>
              <a:pathLst>
                <a:path w="964" h="595" extrusionOk="0">
                  <a:moveTo>
                    <a:pt x="913" y="0"/>
                  </a:moveTo>
                  <a:cubicBezTo>
                    <a:pt x="899" y="0"/>
                    <a:pt x="889" y="16"/>
                    <a:pt x="880" y="26"/>
                  </a:cubicBezTo>
                  <a:cubicBezTo>
                    <a:pt x="867" y="39"/>
                    <a:pt x="576" y="523"/>
                    <a:pt x="154" y="523"/>
                  </a:cubicBezTo>
                  <a:cubicBezTo>
                    <a:pt x="122" y="523"/>
                    <a:pt x="90" y="520"/>
                    <a:pt x="57" y="514"/>
                  </a:cubicBezTo>
                  <a:cubicBezTo>
                    <a:pt x="43" y="514"/>
                    <a:pt x="1" y="528"/>
                    <a:pt x="1" y="542"/>
                  </a:cubicBezTo>
                  <a:cubicBezTo>
                    <a:pt x="1" y="570"/>
                    <a:pt x="1" y="570"/>
                    <a:pt x="29" y="584"/>
                  </a:cubicBezTo>
                  <a:cubicBezTo>
                    <a:pt x="29" y="584"/>
                    <a:pt x="35" y="590"/>
                    <a:pt x="39" y="590"/>
                  </a:cubicBezTo>
                  <a:cubicBezTo>
                    <a:pt x="41" y="590"/>
                    <a:pt x="43" y="588"/>
                    <a:pt x="43" y="584"/>
                  </a:cubicBezTo>
                  <a:cubicBezTo>
                    <a:pt x="83" y="591"/>
                    <a:pt x="122" y="594"/>
                    <a:pt x="160" y="594"/>
                  </a:cubicBezTo>
                  <a:cubicBezTo>
                    <a:pt x="636" y="594"/>
                    <a:pt x="937" y="67"/>
                    <a:pt x="949" y="54"/>
                  </a:cubicBezTo>
                  <a:cubicBezTo>
                    <a:pt x="963" y="40"/>
                    <a:pt x="949" y="26"/>
                    <a:pt x="936" y="12"/>
                  </a:cubicBezTo>
                  <a:cubicBezTo>
                    <a:pt x="927" y="3"/>
                    <a:pt x="920" y="0"/>
                    <a:pt x="91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54"/>
            <p:cNvSpPr/>
            <p:nvPr/>
          </p:nvSpPr>
          <p:spPr>
            <a:xfrm>
              <a:off x="4064725" y="4253575"/>
              <a:ext cx="537050" cy="529725"/>
            </a:xfrm>
            <a:custGeom>
              <a:avLst/>
              <a:gdLst/>
              <a:ahLst/>
              <a:cxnLst/>
              <a:rect l="l" t="t" r="r" b="b"/>
              <a:pathLst>
                <a:path w="21482" h="21189" extrusionOk="0">
                  <a:moveTo>
                    <a:pt x="17311" y="19961"/>
                  </a:moveTo>
                  <a:cubicBezTo>
                    <a:pt x="17339" y="19933"/>
                    <a:pt x="17353" y="19891"/>
                    <a:pt x="17353" y="19863"/>
                  </a:cubicBezTo>
                  <a:lnTo>
                    <a:pt x="17520" y="18524"/>
                  </a:lnTo>
                  <a:cubicBezTo>
                    <a:pt x="17534" y="18315"/>
                    <a:pt x="17729" y="18133"/>
                    <a:pt x="17938" y="18147"/>
                  </a:cubicBezTo>
                  <a:lnTo>
                    <a:pt x="19166" y="18189"/>
                  </a:lnTo>
                  <a:cubicBezTo>
                    <a:pt x="19236" y="18189"/>
                    <a:pt x="19291" y="18175"/>
                    <a:pt x="19347" y="18120"/>
                  </a:cubicBezTo>
                  <a:cubicBezTo>
                    <a:pt x="19375" y="18078"/>
                    <a:pt x="19417" y="18050"/>
                    <a:pt x="19417" y="17994"/>
                  </a:cubicBezTo>
                  <a:cubicBezTo>
                    <a:pt x="19794" y="16599"/>
                    <a:pt x="19291" y="14786"/>
                    <a:pt x="17966" y="13335"/>
                  </a:cubicBezTo>
                  <a:cubicBezTo>
                    <a:pt x="17478" y="12805"/>
                    <a:pt x="16934" y="12387"/>
                    <a:pt x="16376" y="12052"/>
                  </a:cubicBezTo>
                  <a:cubicBezTo>
                    <a:pt x="16990" y="11982"/>
                    <a:pt x="17632" y="11801"/>
                    <a:pt x="18259" y="11522"/>
                  </a:cubicBezTo>
                  <a:cubicBezTo>
                    <a:pt x="20059" y="10727"/>
                    <a:pt x="21272" y="9290"/>
                    <a:pt x="21481" y="7867"/>
                  </a:cubicBezTo>
                  <a:cubicBezTo>
                    <a:pt x="21481" y="7825"/>
                    <a:pt x="21481" y="7798"/>
                    <a:pt x="21467" y="7784"/>
                  </a:cubicBezTo>
                  <a:cubicBezTo>
                    <a:pt x="21453" y="7742"/>
                    <a:pt x="21426" y="7714"/>
                    <a:pt x="21384" y="7686"/>
                  </a:cubicBezTo>
                  <a:lnTo>
                    <a:pt x="20142" y="7114"/>
                  </a:lnTo>
                  <a:cubicBezTo>
                    <a:pt x="19947" y="7030"/>
                    <a:pt x="19849" y="6807"/>
                    <a:pt x="19919" y="6598"/>
                  </a:cubicBezTo>
                  <a:lnTo>
                    <a:pt x="20338" y="5426"/>
                  </a:lnTo>
                  <a:cubicBezTo>
                    <a:pt x="20351" y="5357"/>
                    <a:pt x="20351" y="5301"/>
                    <a:pt x="20338" y="5231"/>
                  </a:cubicBezTo>
                  <a:cubicBezTo>
                    <a:pt x="20324" y="5175"/>
                    <a:pt x="20282" y="5147"/>
                    <a:pt x="20254" y="5133"/>
                  </a:cubicBezTo>
                  <a:cubicBezTo>
                    <a:pt x="19040" y="4338"/>
                    <a:pt x="17157" y="4255"/>
                    <a:pt x="15372" y="5064"/>
                  </a:cubicBezTo>
                  <a:cubicBezTo>
                    <a:pt x="14702" y="5357"/>
                    <a:pt x="14130" y="5733"/>
                    <a:pt x="13656" y="6180"/>
                  </a:cubicBezTo>
                  <a:cubicBezTo>
                    <a:pt x="13782" y="5566"/>
                    <a:pt x="13810" y="4896"/>
                    <a:pt x="13754" y="4227"/>
                  </a:cubicBezTo>
                  <a:cubicBezTo>
                    <a:pt x="13531" y="2274"/>
                    <a:pt x="12568" y="670"/>
                    <a:pt x="11257" y="14"/>
                  </a:cubicBezTo>
                  <a:cubicBezTo>
                    <a:pt x="11215" y="0"/>
                    <a:pt x="11201" y="0"/>
                    <a:pt x="11173" y="0"/>
                  </a:cubicBezTo>
                  <a:cubicBezTo>
                    <a:pt x="11131" y="0"/>
                    <a:pt x="11104" y="14"/>
                    <a:pt x="11062" y="56"/>
                  </a:cubicBezTo>
                  <a:lnTo>
                    <a:pt x="10141" y="1046"/>
                  </a:lnTo>
                  <a:cubicBezTo>
                    <a:pt x="10002" y="1200"/>
                    <a:pt x="9751" y="1228"/>
                    <a:pt x="9583" y="1102"/>
                  </a:cubicBezTo>
                  <a:lnTo>
                    <a:pt x="8579" y="349"/>
                  </a:lnTo>
                  <a:cubicBezTo>
                    <a:pt x="8537" y="307"/>
                    <a:pt x="8467" y="293"/>
                    <a:pt x="8411" y="293"/>
                  </a:cubicBezTo>
                  <a:cubicBezTo>
                    <a:pt x="8356" y="293"/>
                    <a:pt x="8328" y="321"/>
                    <a:pt x="8272" y="349"/>
                  </a:cubicBezTo>
                  <a:cubicBezTo>
                    <a:pt x="7156" y="1256"/>
                    <a:pt x="6487" y="3013"/>
                    <a:pt x="6710" y="4966"/>
                  </a:cubicBezTo>
                  <a:cubicBezTo>
                    <a:pt x="6779" y="5691"/>
                    <a:pt x="6961" y="6347"/>
                    <a:pt x="7226" y="6933"/>
                  </a:cubicBezTo>
                  <a:cubicBezTo>
                    <a:pt x="6682" y="6640"/>
                    <a:pt x="6082" y="6403"/>
                    <a:pt x="5399" y="6263"/>
                  </a:cubicBezTo>
                  <a:cubicBezTo>
                    <a:pt x="3460" y="5859"/>
                    <a:pt x="1632" y="6291"/>
                    <a:pt x="642" y="7323"/>
                  </a:cubicBezTo>
                  <a:cubicBezTo>
                    <a:pt x="614" y="7337"/>
                    <a:pt x="600" y="7379"/>
                    <a:pt x="600" y="7407"/>
                  </a:cubicBezTo>
                  <a:cubicBezTo>
                    <a:pt x="600" y="7449"/>
                    <a:pt x="600" y="7505"/>
                    <a:pt x="614" y="7533"/>
                  </a:cubicBezTo>
                  <a:lnTo>
                    <a:pt x="1284" y="8718"/>
                  </a:lnTo>
                  <a:cubicBezTo>
                    <a:pt x="1381" y="8913"/>
                    <a:pt x="1326" y="9151"/>
                    <a:pt x="1158" y="9276"/>
                  </a:cubicBezTo>
                  <a:lnTo>
                    <a:pt x="126" y="9974"/>
                  </a:lnTo>
                  <a:cubicBezTo>
                    <a:pt x="84" y="10015"/>
                    <a:pt x="42" y="10057"/>
                    <a:pt x="28" y="10127"/>
                  </a:cubicBezTo>
                  <a:lnTo>
                    <a:pt x="28" y="10127"/>
                  </a:lnTo>
                  <a:cubicBezTo>
                    <a:pt x="0" y="10183"/>
                    <a:pt x="28" y="10239"/>
                    <a:pt x="42" y="10266"/>
                  </a:cubicBezTo>
                  <a:cubicBezTo>
                    <a:pt x="544" y="11619"/>
                    <a:pt x="2023" y="12777"/>
                    <a:pt x="3948" y="13196"/>
                  </a:cubicBezTo>
                  <a:cubicBezTo>
                    <a:pt x="4645" y="13349"/>
                    <a:pt x="5343" y="13377"/>
                    <a:pt x="5984" y="13307"/>
                  </a:cubicBezTo>
                  <a:cubicBezTo>
                    <a:pt x="5538" y="13726"/>
                    <a:pt x="5120" y="14228"/>
                    <a:pt x="4785" y="14828"/>
                  </a:cubicBezTo>
                  <a:cubicBezTo>
                    <a:pt x="3808" y="16529"/>
                    <a:pt x="3655" y="18412"/>
                    <a:pt x="4338" y="19682"/>
                  </a:cubicBezTo>
                  <a:cubicBezTo>
                    <a:pt x="4352" y="19724"/>
                    <a:pt x="4366" y="19738"/>
                    <a:pt x="4394" y="19752"/>
                  </a:cubicBezTo>
                  <a:cubicBezTo>
                    <a:pt x="4436" y="19765"/>
                    <a:pt x="4464" y="19793"/>
                    <a:pt x="4520" y="19765"/>
                  </a:cubicBezTo>
                  <a:lnTo>
                    <a:pt x="5845" y="19514"/>
                  </a:lnTo>
                  <a:cubicBezTo>
                    <a:pt x="6054" y="19473"/>
                    <a:pt x="6263" y="19598"/>
                    <a:pt x="6333" y="19807"/>
                  </a:cubicBezTo>
                  <a:lnTo>
                    <a:pt x="6682" y="20993"/>
                  </a:lnTo>
                  <a:cubicBezTo>
                    <a:pt x="6710" y="21063"/>
                    <a:pt x="6738" y="21118"/>
                    <a:pt x="6807" y="21146"/>
                  </a:cubicBezTo>
                  <a:cubicBezTo>
                    <a:pt x="6849" y="21160"/>
                    <a:pt x="6891" y="21188"/>
                    <a:pt x="6947" y="21188"/>
                  </a:cubicBezTo>
                  <a:cubicBezTo>
                    <a:pt x="8384" y="21118"/>
                    <a:pt x="9960" y="20072"/>
                    <a:pt x="10936" y="18385"/>
                  </a:cubicBezTo>
                  <a:cubicBezTo>
                    <a:pt x="11313" y="17757"/>
                    <a:pt x="11536" y="17101"/>
                    <a:pt x="11675" y="16474"/>
                  </a:cubicBezTo>
                  <a:cubicBezTo>
                    <a:pt x="11940" y="17032"/>
                    <a:pt x="12289" y="17589"/>
                    <a:pt x="12750" y="18106"/>
                  </a:cubicBezTo>
                  <a:cubicBezTo>
                    <a:pt x="14075" y="19570"/>
                    <a:pt x="15818" y="20282"/>
                    <a:pt x="17241" y="20030"/>
                  </a:cubicBezTo>
                  <a:cubicBezTo>
                    <a:pt x="17255" y="20003"/>
                    <a:pt x="17283" y="19989"/>
                    <a:pt x="17311" y="1996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54"/>
            <p:cNvSpPr/>
            <p:nvPr/>
          </p:nvSpPr>
          <p:spPr>
            <a:xfrm>
              <a:off x="4278825" y="4469775"/>
              <a:ext cx="126275" cy="124525"/>
            </a:xfrm>
            <a:custGeom>
              <a:avLst/>
              <a:gdLst/>
              <a:ahLst/>
              <a:cxnLst/>
              <a:rect l="l" t="t" r="r" b="b"/>
              <a:pathLst>
                <a:path w="5051" h="4981" extrusionOk="0">
                  <a:moveTo>
                    <a:pt x="3725" y="0"/>
                  </a:moveTo>
                  <a:lnTo>
                    <a:pt x="3725" y="0"/>
                  </a:lnTo>
                  <a:cubicBezTo>
                    <a:pt x="3265" y="349"/>
                    <a:pt x="2749" y="600"/>
                    <a:pt x="2163" y="642"/>
                  </a:cubicBezTo>
                  <a:cubicBezTo>
                    <a:pt x="2058" y="653"/>
                    <a:pt x="1952" y="659"/>
                    <a:pt x="1847" y="659"/>
                  </a:cubicBezTo>
                  <a:cubicBezTo>
                    <a:pt x="1420" y="659"/>
                    <a:pt x="992" y="567"/>
                    <a:pt x="601" y="377"/>
                  </a:cubicBezTo>
                  <a:lnTo>
                    <a:pt x="601" y="377"/>
                  </a:lnTo>
                  <a:cubicBezTo>
                    <a:pt x="810" y="921"/>
                    <a:pt x="866" y="1493"/>
                    <a:pt x="740" y="2051"/>
                  </a:cubicBezTo>
                  <a:cubicBezTo>
                    <a:pt x="629" y="2595"/>
                    <a:pt x="378" y="3069"/>
                    <a:pt x="1" y="3474"/>
                  </a:cubicBezTo>
                  <a:cubicBezTo>
                    <a:pt x="74" y="3468"/>
                    <a:pt x="147" y="3466"/>
                    <a:pt x="219" y="3466"/>
                  </a:cubicBezTo>
                  <a:cubicBezTo>
                    <a:pt x="725" y="3466"/>
                    <a:pt x="1207" y="3594"/>
                    <a:pt x="1647" y="3850"/>
                  </a:cubicBezTo>
                  <a:cubicBezTo>
                    <a:pt x="2121" y="4129"/>
                    <a:pt x="2484" y="4520"/>
                    <a:pt x="2763" y="4980"/>
                  </a:cubicBezTo>
                  <a:cubicBezTo>
                    <a:pt x="2916" y="4422"/>
                    <a:pt x="3195" y="3920"/>
                    <a:pt x="3628" y="3543"/>
                  </a:cubicBezTo>
                  <a:cubicBezTo>
                    <a:pt x="4032" y="3195"/>
                    <a:pt x="4506" y="2944"/>
                    <a:pt x="5050" y="2846"/>
                  </a:cubicBezTo>
                  <a:cubicBezTo>
                    <a:pt x="4562" y="2525"/>
                    <a:pt x="4172" y="2093"/>
                    <a:pt x="3948" y="1563"/>
                  </a:cubicBezTo>
                  <a:cubicBezTo>
                    <a:pt x="3739" y="1074"/>
                    <a:pt x="3669" y="544"/>
                    <a:pt x="37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54"/>
            <p:cNvSpPr/>
            <p:nvPr/>
          </p:nvSpPr>
          <p:spPr>
            <a:xfrm>
              <a:off x="4377525" y="4522225"/>
              <a:ext cx="54775" cy="13000"/>
            </a:xfrm>
            <a:custGeom>
              <a:avLst/>
              <a:gdLst/>
              <a:ahLst/>
              <a:cxnLst/>
              <a:rect l="l" t="t" r="r" b="b"/>
              <a:pathLst>
                <a:path w="2191" h="520" extrusionOk="0">
                  <a:moveTo>
                    <a:pt x="2121" y="0"/>
                  </a:moveTo>
                  <a:cubicBezTo>
                    <a:pt x="2108" y="0"/>
                    <a:pt x="2098" y="4"/>
                    <a:pt x="2093" y="9"/>
                  </a:cubicBezTo>
                  <a:cubicBezTo>
                    <a:pt x="1695" y="308"/>
                    <a:pt x="1284" y="396"/>
                    <a:pt x="937" y="396"/>
                  </a:cubicBezTo>
                  <a:cubicBezTo>
                    <a:pt x="443" y="396"/>
                    <a:pt x="78" y="218"/>
                    <a:pt x="70" y="218"/>
                  </a:cubicBezTo>
                  <a:cubicBezTo>
                    <a:pt x="56" y="218"/>
                    <a:pt x="14" y="218"/>
                    <a:pt x="0" y="260"/>
                  </a:cubicBezTo>
                  <a:lnTo>
                    <a:pt x="0" y="316"/>
                  </a:lnTo>
                  <a:lnTo>
                    <a:pt x="14" y="329"/>
                  </a:lnTo>
                  <a:cubicBezTo>
                    <a:pt x="14" y="329"/>
                    <a:pt x="404" y="519"/>
                    <a:pt x="936" y="519"/>
                  </a:cubicBezTo>
                  <a:cubicBezTo>
                    <a:pt x="1304" y="519"/>
                    <a:pt x="1740" y="428"/>
                    <a:pt x="2162" y="120"/>
                  </a:cubicBezTo>
                  <a:cubicBezTo>
                    <a:pt x="2190" y="106"/>
                    <a:pt x="2190" y="51"/>
                    <a:pt x="2176" y="37"/>
                  </a:cubicBezTo>
                  <a:cubicBezTo>
                    <a:pt x="2168" y="10"/>
                    <a:pt x="2142" y="0"/>
                    <a:pt x="2121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54"/>
            <p:cNvSpPr/>
            <p:nvPr/>
          </p:nvSpPr>
          <p:spPr>
            <a:xfrm>
              <a:off x="4422500" y="45168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8" y="0"/>
                  </a:moveTo>
                  <a:cubicBezTo>
                    <a:pt x="140" y="0"/>
                    <a:pt x="1" y="140"/>
                    <a:pt x="1" y="321"/>
                  </a:cubicBezTo>
                  <a:cubicBezTo>
                    <a:pt x="1" y="489"/>
                    <a:pt x="140" y="628"/>
                    <a:pt x="308" y="628"/>
                  </a:cubicBezTo>
                  <a:cubicBezTo>
                    <a:pt x="475" y="628"/>
                    <a:pt x="628" y="489"/>
                    <a:pt x="628" y="321"/>
                  </a:cubicBezTo>
                  <a:cubicBezTo>
                    <a:pt x="628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54"/>
            <p:cNvSpPr/>
            <p:nvPr/>
          </p:nvSpPr>
          <p:spPr>
            <a:xfrm>
              <a:off x="4367400" y="4549850"/>
              <a:ext cx="55125" cy="31425"/>
            </a:xfrm>
            <a:custGeom>
              <a:avLst/>
              <a:gdLst/>
              <a:ahLst/>
              <a:cxnLst/>
              <a:rect l="l" t="t" r="r" b="b"/>
              <a:pathLst>
                <a:path w="2205" h="1257" extrusionOk="0">
                  <a:moveTo>
                    <a:pt x="77" y="0"/>
                  </a:moveTo>
                  <a:cubicBezTo>
                    <a:pt x="71" y="0"/>
                    <a:pt x="64" y="2"/>
                    <a:pt x="57" y="6"/>
                  </a:cubicBezTo>
                  <a:cubicBezTo>
                    <a:pt x="15" y="20"/>
                    <a:pt x="1" y="61"/>
                    <a:pt x="15" y="89"/>
                  </a:cubicBezTo>
                  <a:cubicBezTo>
                    <a:pt x="54" y="154"/>
                    <a:pt x="546" y="1256"/>
                    <a:pt x="1822" y="1256"/>
                  </a:cubicBezTo>
                  <a:cubicBezTo>
                    <a:pt x="1926" y="1256"/>
                    <a:pt x="2035" y="1249"/>
                    <a:pt x="2149" y="1233"/>
                  </a:cubicBezTo>
                  <a:cubicBezTo>
                    <a:pt x="2177" y="1233"/>
                    <a:pt x="2205" y="1191"/>
                    <a:pt x="2205" y="1163"/>
                  </a:cubicBezTo>
                  <a:cubicBezTo>
                    <a:pt x="2177" y="1121"/>
                    <a:pt x="2163" y="1108"/>
                    <a:pt x="2135" y="1108"/>
                  </a:cubicBezTo>
                  <a:cubicBezTo>
                    <a:pt x="2027" y="1122"/>
                    <a:pt x="1924" y="1129"/>
                    <a:pt x="1826" y="1129"/>
                  </a:cubicBezTo>
                  <a:cubicBezTo>
                    <a:pt x="606" y="1129"/>
                    <a:pt x="139" y="86"/>
                    <a:pt x="126" y="47"/>
                  </a:cubicBezTo>
                  <a:cubicBezTo>
                    <a:pt x="116" y="16"/>
                    <a:pt x="98" y="0"/>
                    <a:pt x="7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54"/>
            <p:cNvSpPr/>
            <p:nvPr/>
          </p:nvSpPr>
          <p:spPr>
            <a:xfrm>
              <a:off x="4412750" y="457125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489"/>
                    <a:pt x="140" y="628"/>
                    <a:pt x="321" y="628"/>
                  </a:cubicBezTo>
                  <a:cubicBezTo>
                    <a:pt x="488" y="628"/>
                    <a:pt x="628" y="489"/>
                    <a:pt x="628" y="321"/>
                  </a:cubicBezTo>
                  <a:cubicBezTo>
                    <a:pt x="628" y="140"/>
                    <a:pt x="488" y="0"/>
                    <a:pt x="321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54"/>
            <p:cNvSpPr/>
            <p:nvPr/>
          </p:nvSpPr>
          <p:spPr>
            <a:xfrm>
              <a:off x="4400875" y="45444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9"/>
                    <a:pt x="140" y="628"/>
                    <a:pt x="322" y="628"/>
                  </a:cubicBezTo>
                  <a:cubicBezTo>
                    <a:pt x="489" y="628"/>
                    <a:pt x="629" y="489"/>
                    <a:pt x="629" y="307"/>
                  </a:cubicBezTo>
                  <a:cubicBezTo>
                    <a:pt x="629" y="140"/>
                    <a:pt x="489" y="0"/>
                    <a:pt x="32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54"/>
            <p:cNvSpPr/>
            <p:nvPr/>
          </p:nvSpPr>
          <p:spPr>
            <a:xfrm>
              <a:off x="4374725" y="4542400"/>
              <a:ext cx="35950" cy="12625"/>
            </a:xfrm>
            <a:custGeom>
              <a:avLst/>
              <a:gdLst/>
              <a:ahLst/>
              <a:cxnLst/>
              <a:rect l="l" t="t" r="r" b="b"/>
              <a:pathLst>
                <a:path w="1438" h="505" extrusionOk="0">
                  <a:moveTo>
                    <a:pt x="79" y="0"/>
                  </a:moveTo>
                  <a:cubicBezTo>
                    <a:pt x="64" y="0"/>
                    <a:pt x="50" y="4"/>
                    <a:pt x="43" y="11"/>
                  </a:cubicBezTo>
                  <a:cubicBezTo>
                    <a:pt x="29" y="25"/>
                    <a:pt x="1" y="66"/>
                    <a:pt x="29" y="80"/>
                  </a:cubicBezTo>
                  <a:cubicBezTo>
                    <a:pt x="29" y="80"/>
                    <a:pt x="32" y="84"/>
                    <a:pt x="36" y="84"/>
                  </a:cubicBezTo>
                  <a:cubicBezTo>
                    <a:pt x="39" y="84"/>
                    <a:pt x="43" y="80"/>
                    <a:pt x="43" y="66"/>
                  </a:cubicBezTo>
                  <a:cubicBezTo>
                    <a:pt x="65" y="89"/>
                    <a:pt x="499" y="505"/>
                    <a:pt x="1008" y="505"/>
                  </a:cubicBezTo>
                  <a:cubicBezTo>
                    <a:pt x="1134" y="505"/>
                    <a:pt x="1265" y="479"/>
                    <a:pt x="1396" y="415"/>
                  </a:cubicBezTo>
                  <a:cubicBezTo>
                    <a:pt x="1424" y="415"/>
                    <a:pt x="1437" y="373"/>
                    <a:pt x="1424" y="345"/>
                  </a:cubicBezTo>
                  <a:cubicBezTo>
                    <a:pt x="1424" y="325"/>
                    <a:pt x="1401" y="312"/>
                    <a:pt x="1378" y="312"/>
                  </a:cubicBezTo>
                  <a:cubicBezTo>
                    <a:pt x="1370" y="312"/>
                    <a:pt x="1361" y="314"/>
                    <a:pt x="1354" y="318"/>
                  </a:cubicBezTo>
                  <a:cubicBezTo>
                    <a:pt x="1235" y="383"/>
                    <a:pt x="1113" y="409"/>
                    <a:pt x="995" y="409"/>
                  </a:cubicBezTo>
                  <a:cubicBezTo>
                    <a:pt x="533" y="409"/>
                    <a:pt x="126" y="11"/>
                    <a:pt x="126" y="11"/>
                  </a:cubicBezTo>
                  <a:cubicBezTo>
                    <a:pt x="112" y="4"/>
                    <a:pt x="95" y="0"/>
                    <a:pt x="7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54"/>
            <p:cNvSpPr/>
            <p:nvPr/>
          </p:nvSpPr>
          <p:spPr>
            <a:xfrm>
              <a:off x="4355200" y="4560100"/>
              <a:ext cx="29675" cy="48275"/>
            </a:xfrm>
            <a:custGeom>
              <a:avLst/>
              <a:gdLst/>
              <a:ahLst/>
              <a:cxnLst/>
              <a:rect l="l" t="t" r="r" b="b"/>
              <a:pathLst>
                <a:path w="1187" h="1931" extrusionOk="0">
                  <a:moveTo>
                    <a:pt x="56" y="0"/>
                  </a:moveTo>
                  <a:cubicBezTo>
                    <a:pt x="43" y="0"/>
                    <a:pt x="1" y="14"/>
                    <a:pt x="1" y="56"/>
                  </a:cubicBezTo>
                  <a:cubicBezTo>
                    <a:pt x="1" y="56"/>
                    <a:pt x="1" y="446"/>
                    <a:pt x="210" y="921"/>
                  </a:cubicBezTo>
                  <a:cubicBezTo>
                    <a:pt x="363" y="1269"/>
                    <a:pt x="628" y="1632"/>
                    <a:pt x="1089" y="1911"/>
                  </a:cubicBezTo>
                  <a:cubicBezTo>
                    <a:pt x="1101" y="1924"/>
                    <a:pt x="1114" y="1931"/>
                    <a:pt x="1126" y="1931"/>
                  </a:cubicBezTo>
                  <a:cubicBezTo>
                    <a:pt x="1142" y="1931"/>
                    <a:pt x="1157" y="1920"/>
                    <a:pt x="1172" y="1897"/>
                  </a:cubicBezTo>
                  <a:cubicBezTo>
                    <a:pt x="1186" y="1869"/>
                    <a:pt x="1186" y="1827"/>
                    <a:pt x="1144" y="1813"/>
                  </a:cubicBezTo>
                  <a:cubicBezTo>
                    <a:pt x="98" y="1228"/>
                    <a:pt x="98" y="70"/>
                    <a:pt x="98" y="56"/>
                  </a:cubicBezTo>
                  <a:cubicBezTo>
                    <a:pt x="98" y="28"/>
                    <a:pt x="84" y="0"/>
                    <a:pt x="56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54"/>
            <p:cNvSpPr/>
            <p:nvPr/>
          </p:nvSpPr>
          <p:spPr>
            <a:xfrm>
              <a:off x="4374725" y="4598100"/>
              <a:ext cx="15725" cy="15375"/>
            </a:xfrm>
            <a:custGeom>
              <a:avLst/>
              <a:gdLst/>
              <a:ahLst/>
              <a:cxnLst/>
              <a:rect l="l" t="t" r="r" b="b"/>
              <a:pathLst>
                <a:path w="629" h="615" extrusionOk="0">
                  <a:moveTo>
                    <a:pt x="322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5"/>
                    <a:pt x="140" y="614"/>
                    <a:pt x="322" y="614"/>
                  </a:cubicBezTo>
                  <a:cubicBezTo>
                    <a:pt x="489" y="614"/>
                    <a:pt x="628" y="475"/>
                    <a:pt x="628" y="307"/>
                  </a:cubicBezTo>
                  <a:cubicBezTo>
                    <a:pt x="628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54"/>
            <p:cNvSpPr/>
            <p:nvPr/>
          </p:nvSpPr>
          <p:spPr>
            <a:xfrm>
              <a:off x="4310925" y="4560525"/>
              <a:ext cx="23025" cy="61800"/>
            </a:xfrm>
            <a:custGeom>
              <a:avLst/>
              <a:gdLst/>
              <a:ahLst/>
              <a:cxnLst/>
              <a:rect l="l" t="t" r="r" b="b"/>
              <a:pathLst>
                <a:path w="921" h="2472" extrusionOk="0">
                  <a:moveTo>
                    <a:pt x="853" y="1"/>
                  </a:moveTo>
                  <a:cubicBezTo>
                    <a:pt x="837" y="1"/>
                    <a:pt x="823" y="4"/>
                    <a:pt x="809" y="11"/>
                  </a:cubicBezTo>
                  <a:cubicBezTo>
                    <a:pt x="809" y="11"/>
                    <a:pt x="0" y="946"/>
                    <a:pt x="516" y="2103"/>
                  </a:cubicBezTo>
                  <a:cubicBezTo>
                    <a:pt x="572" y="2215"/>
                    <a:pt x="628" y="2313"/>
                    <a:pt x="670" y="2438"/>
                  </a:cubicBezTo>
                  <a:cubicBezTo>
                    <a:pt x="685" y="2461"/>
                    <a:pt x="700" y="2471"/>
                    <a:pt x="718" y="2471"/>
                  </a:cubicBezTo>
                  <a:cubicBezTo>
                    <a:pt x="733" y="2471"/>
                    <a:pt x="749" y="2465"/>
                    <a:pt x="767" y="2452"/>
                  </a:cubicBezTo>
                  <a:cubicBezTo>
                    <a:pt x="795" y="2438"/>
                    <a:pt x="795" y="2410"/>
                    <a:pt x="781" y="2368"/>
                  </a:cubicBezTo>
                  <a:cubicBezTo>
                    <a:pt x="0" y="1127"/>
                    <a:pt x="865" y="137"/>
                    <a:pt x="907" y="109"/>
                  </a:cubicBezTo>
                  <a:cubicBezTo>
                    <a:pt x="921" y="67"/>
                    <a:pt x="921" y="39"/>
                    <a:pt x="907" y="11"/>
                  </a:cubicBezTo>
                  <a:cubicBezTo>
                    <a:pt x="886" y="4"/>
                    <a:pt x="868" y="1"/>
                    <a:pt x="85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54"/>
            <p:cNvSpPr/>
            <p:nvPr/>
          </p:nvSpPr>
          <p:spPr>
            <a:xfrm>
              <a:off x="4321725" y="46124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9"/>
                    <a:pt x="140" y="628"/>
                    <a:pt x="307" y="628"/>
                  </a:cubicBezTo>
                  <a:cubicBezTo>
                    <a:pt x="489" y="628"/>
                    <a:pt x="628" y="489"/>
                    <a:pt x="628" y="307"/>
                  </a:cubicBezTo>
                  <a:cubicBezTo>
                    <a:pt x="628" y="140"/>
                    <a:pt x="489" y="0"/>
                    <a:pt x="30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54"/>
            <p:cNvSpPr/>
            <p:nvPr/>
          </p:nvSpPr>
          <p:spPr>
            <a:xfrm>
              <a:off x="4341250" y="45900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8" y="1"/>
                  </a:moveTo>
                  <a:cubicBezTo>
                    <a:pt x="140" y="1"/>
                    <a:pt x="1" y="140"/>
                    <a:pt x="1" y="322"/>
                  </a:cubicBezTo>
                  <a:cubicBezTo>
                    <a:pt x="1" y="489"/>
                    <a:pt x="140" y="628"/>
                    <a:pt x="308" y="628"/>
                  </a:cubicBezTo>
                  <a:cubicBezTo>
                    <a:pt x="489" y="628"/>
                    <a:pt x="628" y="489"/>
                    <a:pt x="628" y="322"/>
                  </a:cubicBezTo>
                  <a:cubicBezTo>
                    <a:pt x="628" y="140"/>
                    <a:pt x="489" y="1"/>
                    <a:pt x="30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54"/>
            <p:cNvSpPr/>
            <p:nvPr/>
          </p:nvSpPr>
          <p:spPr>
            <a:xfrm>
              <a:off x="4336375" y="4563800"/>
              <a:ext cx="14675" cy="36200"/>
            </a:xfrm>
            <a:custGeom>
              <a:avLst/>
              <a:gdLst/>
              <a:ahLst/>
              <a:cxnLst/>
              <a:rect l="l" t="t" r="r" b="b"/>
              <a:pathLst>
                <a:path w="587" h="1448" extrusionOk="0">
                  <a:moveTo>
                    <a:pt x="267" y="0"/>
                  </a:moveTo>
                  <a:cubicBezTo>
                    <a:pt x="252" y="0"/>
                    <a:pt x="231" y="16"/>
                    <a:pt x="210" y="47"/>
                  </a:cubicBezTo>
                  <a:cubicBezTo>
                    <a:pt x="196" y="75"/>
                    <a:pt x="0" y="633"/>
                    <a:pt x="210" y="1094"/>
                  </a:cubicBezTo>
                  <a:cubicBezTo>
                    <a:pt x="265" y="1205"/>
                    <a:pt x="349" y="1317"/>
                    <a:pt x="475" y="1442"/>
                  </a:cubicBezTo>
                  <a:cubicBezTo>
                    <a:pt x="486" y="1446"/>
                    <a:pt x="496" y="1448"/>
                    <a:pt x="505" y="1448"/>
                  </a:cubicBezTo>
                  <a:cubicBezTo>
                    <a:pt x="530" y="1448"/>
                    <a:pt x="548" y="1435"/>
                    <a:pt x="558" y="1414"/>
                  </a:cubicBezTo>
                  <a:cubicBezTo>
                    <a:pt x="586" y="1386"/>
                    <a:pt x="558" y="1345"/>
                    <a:pt x="544" y="1331"/>
                  </a:cubicBezTo>
                  <a:cubicBezTo>
                    <a:pt x="28" y="926"/>
                    <a:pt x="321" y="75"/>
                    <a:pt x="321" y="75"/>
                  </a:cubicBezTo>
                  <a:cubicBezTo>
                    <a:pt x="335" y="61"/>
                    <a:pt x="321" y="19"/>
                    <a:pt x="279" y="6"/>
                  </a:cubicBezTo>
                  <a:cubicBezTo>
                    <a:pt x="276" y="2"/>
                    <a:pt x="272" y="0"/>
                    <a:pt x="26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54"/>
            <p:cNvSpPr/>
            <p:nvPr/>
          </p:nvSpPr>
          <p:spPr>
            <a:xfrm>
              <a:off x="4287550" y="4552825"/>
              <a:ext cx="32800" cy="46350"/>
            </a:xfrm>
            <a:custGeom>
              <a:avLst/>
              <a:gdLst/>
              <a:ahLst/>
              <a:cxnLst/>
              <a:rect l="l" t="t" r="r" b="b"/>
              <a:pathLst>
                <a:path w="1312" h="1854" extrusionOk="0">
                  <a:moveTo>
                    <a:pt x="1255" y="1"/>
                  </a:moveTo>
                  <a:cubicBezTo>
                    <a:pt x="1246" y="1"/>
                    <a:pt x="1236" y="4"/>
                    <a:pt x="1228" y="12"/>
                  </a:cubicBezTo>
                  <a:cubicBezTo>
                    <a:pt x="1214" y="12"/>
                    <a:pt x="98" y="528"/>
                    <a:pt x="1" y="1784"/>
                  </a:cubicBezTo>
                  <a:lnTo>
                    <a:pt x="1" y="1825"/>
                  </a:lnTo>
                  <a:cubicBezTo>
                    <a:pt x="1" y="1839"/>
                    <a:pt x="42" y="1853"/>
                    <a:pt x="42" y="1853"/>
                  </a:cubicBezTo>
                  <a:cubicBezTo>
                    <a:pt x="70" y="1853"/>
                    <a:pt x="112" y="1839"/>
                    <a:pt x="112" y="1812"/>
                  </a:cubicBezTo>
                  <a:cubicBezTo>
                    <a:pt x="196" y="598"/>
                    <a:pt x="1242" y="110"/>
                    <a:pt x="1256" y="110"/>
                  </a:cubicBezTo>
                  <a:cubicBezTo>
                    <a:pt x="1298" y="110"/>
                    <a:pt x="1312" y="82"/>
                    <a:pt x="1298" y="40"/>
                  </a:cubicBezTo>
                  <a:cubicBezTo>
                    <a:pt x="1298" y="20"/>
                    <a:pt x="1277" y="1"/>
                    <a:pt x="1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54"/>
            <p:cNvSpPr/>
            <p:nvPr/>
          </p:nvSpPr>
          <p:spPr>
            <a:xfrm>
              <a:off x="4280925" y="45886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1" y="1"/>
                  </a:moveTo>
                  <a:cubicBezTo>
                    <a:pt x="154" y="1"/>
                    <a:pt x="1" y="140"/>
                    <a:pt x="1" y="322"/>
                  </a:cubicBezTo>
                  <a:cubicBezTo>
                    <a:pt x="1" y="489"/>
                    <a:pt x="154" y="629"/>
                    <a:pt x="321" y="629"/>
                  </a:cubicBezTo>
                  <a:cubicBezTo>
                    <a:pt x="489" y="629"/>
                    <a:pt x="628" y="489"/>
                    <a:pt x="628" y="322"/>
                  </a:cubicBezTo>
                  <a:cubicBezTo>
                    <a:pt x="628" y="140"/>
                    <a:pt x="489" y="1"/>
                    <a:pt x="32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54"/>
            <p:cNvSpPr/>
            <p:nvPr/>
          </p:nvSpPr>
          <p:spPr>
            <a:xfrm>
              <a:off x="4395300" y="44865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75"/>
                    <a:pt x="140" y="629"/>
                    <a:pt x="322" y="629"/>
                  </a:cubicBezTo>
                  <a:cubicBezTo>
                    <a:pt x="489" y="629"/>
                    <a:pt x="628" y="475"/>
                    <a:pt x="628" y="308"/>
                  </a:cubicBezTo>
                  <a:cubicBezTo>
                    <a:pt x="628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54"/>
            <p:cNvSpPr/>
            <p:nvPr/>
          </p:nvSpPr>
          <p:spPr>
            <a:xfrm>
              <a:off x="4374725" y="4492450"/>
              <a:ext cx="30025" cy="22475"/>
            </a:xfrm>
            <a:custGeom>
              <a:avLst/>
              <a:gdLst/>
              <a:ahLst/>
              <a:cxnLst/>
              <a:rect l="l" t="t" r="r" b="b"/>
              <a:pathLst>
                <a:path w="1201" h="899" extrusionOk="0">
                  <a:moveTo>
                    <a:pt x="1159" y="0"/>
                  </a:moveTo>
                  <a:cubicBezTo>
                    <a:pt x="1117" y="0"/>
                    <a:pt x="1089" y="14"/>
                    <a:pt x="1089" y="56"/>
                  </a:cubicBezTo>
                  <a:cubicBezTo>
                    <a:pt x="949" y="684"/>
                    <a:pt x="71" y="781"/>
                    <a:pt x="57" y="781"/>
                  </a:cubicBezTo>
                  <a:cubicBezTo>
                    <a:pt x="29" y="809"/>
                    <a:pt x="1" y="823"/>
                    <a:pt x="1" y="851"/>
                  </a:cubicBezTo>
                  <a:lnTo>
                    <a:pt x="1" y="879"/>
                  </a:lnTo>
                  <a:cubicBezTo>
                    <a:pt x="1" y="889"/>
                    <a:pt x="22" y="899"/>
                    <a:pt x="44" y="899"/>
                  </a:cubicBezTo>
                  <a:cubicBezTo>
                    <a:pt x="53" y="899"/>
                    <a:pt x="62" y="897"/>
                    <a:pt x="71" y="893"/>
                  </a:cubicBezTo>
                  <a:cubicBezTo>
                    <a:pt x="112" y="893"/>
                    <a:pt x="1047" y="781"/>
                    <a:pt x="1200" y="70"/>
                  </a:cubicBezTo>
                  <a:cubicBezTo>
                    <a:pt x="1200" y="42"/>
                    <a:pt x="1186" y="0"/>
                    <a:pt x="11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54"/>
            <p:cNvSpPr/>
            <p:nvPr/>
          </p:nvSpPr>
          <p:spPr>
            <a:xfrm>
              <a:off x="4363575" y="4460700"/>
              <a:ext cx="41525" cy="38525"/>
            </a:xfrm>
            <a:custGeom>
              <a:avLst/>
              <a:gdLst/>
              <a:ahLst/>
              <a:cxnLst/>
              <a:rect l="l" t="t" r="r" b="b"/>
              <a:pathLst>
                <a:path w="1661" h="1541" extrusionOk="0">
                  <a:moveTo>
                    <a:pt x="1591" y="1"/>
                  </a:moveTo>
                  <a:cubicBezTo>
                    <a:pt x="349" y="266"/>
                    <a:pt x="0" y="1437"/>
                    <a:pt x="0" y="1465"/>
                  </a:cubicBezTo>
                  <a:lnTo>
                    <a:pt x="0" y="1493"/>
                  </a:lnTo>
                  <a:cubicBezTo>
                    <a:pt x="0" y="1521"/>
                    <a:pt x="14" y="1535"/>
                    <a:pt x="28" y="1535"/>
                  </a:cubicBezTo>
                  <a:cubicBezTo>
                    <a:pt x="39" y="1539"/>
                    <a:pt x="48" y="1540"/>
                    <a:pt x="55" y="1540"/>
                  </a:cubicBezTo>
                  <a:cubicBezTo>
                    <a:pt x="77" y="1540"/>
                    <a:pt x="88" y="1525"/>
                    <a:pt x="98" y="1493"/>
                  </a:cubicBezTo>
                  <a:cubicBezTo>
                    <a:pt x="98" y="1479"/>
                    <a:pt x="433" y="363"/>
                    <a:pt x="1605" y="112"/>
                  </a:cubicBezTo>
                  <a:cubicBezTo>
                    <a:pt x="1632" y="112"/>
                    <a:pt x="1660" y="84"/>
                    <a:pt x="1660" y="43"/>
                  </a:cubicBezTo>
                  <a:cubicBezTo>
                    <a:pt x="1660" y="15"/>
                    <a:pt x="1618" y="1"/>
                    <a:pt x="15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54"/>
            <p:cNvSpPr/>
            <p:nvPr/>
          </p:nvSpPr>
          <p:spPr>
            <a:xfrm>
              <a:off x="4394250" y="44544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1"/>
                  </a:moveTo>
                  <a:cubicBezTo>
                    <a:pt x="154" y="1"/>
                    <a:pt x="1" y="140"/>
                    <a:pt x="1" y="321"/>
                  </a:cubicBezTo>
                  <a:cubicBezTo>
                    <a:pt x="1" y="489"/>
                    <a:pt x="154" y="628"/>
                    <a:pt x="322" y="628"/>
                  </a:cubicBezTo>
                  <a:cubicBezTo>
                    <a:pt x="489" y="628"/>
                    <a:pt x="629" y="489"/>
                    <a:pt x="629" y="321"/>
                  </a:cubicBezTo>
                  <a:cubicBezTo>
                    <a:pt x="629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54"/>
            <p:cNvSpPr/>
            <p:nvPr/>
          </p:nvSpPr>
          <p:spPr>
            <a:xfrm>
              <a:off x="4325900" y="4431925"/>
              <a:ext cx="31425" cy="59450"/>
            </a:xfrm>
            <a:custGeom>
              <a:avLst/>
              <a:gdLst/>
              <a:ahLst/>
              <a:cxnLst/>
              <a:rect l="l" t="t" r="r" b="b"/>
              <a:pathLst>
                <a:path w="1257" h="2378" extrusionOk="0">
                  <a:moveTo>
                    <a:pt x="1201" y="1"/>
                  </a:moveTo>
                  <a:cubicBezTo>
                    <a:pt x="1183" y="1"/>
                    <a:pt x="1166" y="8"/>
                    <a:pt x="1159" y="22"/>
                  </a:cubicBezTo>
                  <a:cubicBezTo>
                    <a:pt x="1" y="1012"/>
                    <a:pt x="545" y="2282"/>
                    <a:pt x="587" y="2351"/>
                  </a:cubicBezTo>
                  <a:cubicBezTo>
                    <a:pt x="587" y="2361"/>
                    <a:pt x="600" y="2377"/>
                    <a:pt x="617" y="2377"/>
                  </a:cubicBezTo>
                  <a:cubicBezTo>
                    <a:pt x="625" y="2377"/>
                    <a:pt x="634" y="2374"/>
                    <a:pt x="643" y="2365"/>
                  </a:cubicBezTo>
                  <a:cubicBezTo>
                    <a:pt x="684" y="2365"/>
                    <a:pt x="698" y="2337"/>
                    <a:pt x="684" y="2296"/>
                  </a:cubicBezTo>
                  <a:cubicBezTo>
                    <a:pt x="684" y="2296"/>
                    <a:pt x="127" y="1068"/>
                    <a:pt x="1242" y="106"/>
                  </a:cubicBezTo>
                  <a:cubicBezTo>
                    <a:pt x="1256" y="92"/>
                    <a:pt x="1256" y="36"/>
                    <a:pt x="1242" y="22"/>
                  </a:cubicBezTo>
                  <a:cubicBezTo>
                    <a:pt x="1235" y="8"/>
                    <a:pt x="1218" y="1"/>
                    <a:pt x="1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54"/>
            <p:cNvSpPr/>
            <p:nvPr/>
          </p:nvSpPr>
          <p:spPr>
            <a:xfrm>
              <a:off x="4347875" y="44254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8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75"/>
                    <a:pt x="140" y="629"/>
                    <a:pt x="308" y="629"/>
                  </a:cubicBezTo>
                  <a:cubicBezTo>
                    <a:pt x="489" y="629"/>
                    <a:pt x="628" y="475"/>
                    <a:pt x="628" y="308"/>
                  </a:cubicBezTo>
                  <a:cubicBezTo>
                    <a:pt x="628" y="140"/>
                    <a:pt x="489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54"/>
            <p:cNvSpPr/>
            <p:nvPr/>
          </p:nvSpPr>
          <p:spPr>
            <a:xfrm>
              <a:off x="4360075" y="4452000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8"/>
                    <a:pt x="140" y="628"/>
                    <a:pt x="308" y="628"/>
                  </a:cubicBezTo>
                  <a:cubicBezTo>
                    <a:pt x="489" y="628"/>
                    <a:pt x="629" y="488"/>
                    <a:pt x="629" y="307"/>
                  </a:cubicBezTo>
                  <a:cubicBezTo>
                    <a:pt x="629" y="140"/>
                    <a:pt x="489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54"/>
            <p:cNvSpPr/>
            <p:nvPr/>
          </p:nvSpPr>
          <p:spPr>
            <a:xfrm>
              <a:off x="4350325" y="4458825"/>
              <a:ext cx="19200" cy="32250"/>
            </a:xfrm>
            <a:custGeom>
              <a:avLst/>
              <a:gdLst/>
              <a:ahLst/>
              <a:cxnLst/>
              <a:rect l="l" t="t" r="r" b="b"/>
              <a:pathLst>
                <a:path w="768" h="1290" extrusionOk="0">
                  <a:moveTo>
                    <a:pt x="714" y="1"/>
                  </a:moveTo>
                  <a:cubicBezTo>
                    <a:pt x="705" y="1"/>
                    <a:pt x="695" y="2"/>
                    <a:pt x="684" y="6"/>
                  </a:cubicBezTo>
                  <a:cubicBezTo>
                    <a:pt x="0" y="271"/>
                    <a:pt x="42" y="1206"/>
                    <a:pt x="42" y="1247"/>
                  </a:cubicBezTo>
                  <a:lnTo>
                    <a:pt x="42" y="1261"/>
                  </a:lnTo>
                  <a:cubicBezTo>
                    <a:pt x="42" y="1275"/>
                    <a:pt x="70" y="1289"/>
                    <a:pt x="98" y="1289"/>
                  </a:cubicBezTo>
                  <a:cubicBezTo>
                    <a:pt x="126" y="1289"/>
                    <a:pt x="140" y="1275"/>
                    <a:pt x="140" y="1247"/>
                  </a:cubicBezTo>
                  <a:cubicBezTo>
                    <a:pt x="140" y="1220"/>
                    <a:pt x="112" y="341"/>
                    <a:pt x="726" y="104"/>
                  </a:cubicBezTo>
                  <a:cubicBezTo>
                    <a:pt x="754" y="104"/>
                    <a:pt x="768" y="76"/>
                    <a:pt x="754" y="34"/>
                  </a:cubicBezTo>
                  <a:cubicBezTo>
                    <a:pt x="754" y="13"/>
                    <a:pt x="739" y="1"/>
                    <a:pt x="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54"/>
            <p:cNvSpPr/>
            <p:nvPr/>
          </p:nvSpPr>
          <p:spPr>
            <a:xfrm>
              <a:off x="4305000" y="4441400"/>
              <a:ext cx="23375" cy="53350"/>
            </a:xfrm>
            <a:custGeom>
              <a:avLst/>
              <a:gdLst/>
              <a:ahLst/>
              <a:cxnLst/>
              <a:rect l="l" t="t" r="r" b="b"/>
              <a:pathLst>
                <a:path w="935" h="2134" extrusionOk="0">
                  <a:moveTo>
                    <a:pt x="221" y="0"/>
                  </a:moveTo>
                  <a:cubicBezTo>
                    <a:pt x="196" y="0"/>
                    <a:pt x="181" y="13"/>
                    <a:pt x="181" y="33"/>
                  </a:cubicBezTo>
                  <a:cubicBezTo>
                    <a:pt x="56" y="564"/>
                    <a:pt x="140" y="1010"/>
                    <a:pt x="307" y="1359"/>
                  </a:cubicBezTo>
                  <a:cubicBezTo>
                    <a:pt x="488" y="1819"/>
                    <a:pt x="809" y="2098"/>
                    <a:pt x="809" y="2112"/>
                  </a:cubicBezTo>
                  <a:cubicBezTo>
                    <a:pt x="820" y="2128"/>
                    <a:pt x="833" y="2134"/>
                    <a:pt x="846" y="2134"/>
                  </a:cubicBezTo>
                  <a:cubicBezTo>
                    <a:pt x="866" y="2134"/>
                    <a:pt x="884" y="2120"/>
                    <a:pt x="893" y="2112"/>
                  </a:cubicBezTo>
                  <a:cubicBezTo>
                    <a:pt x="935" y="2084"/>
                    <a:pt x="907" y="2042"/>
                    <a:pt x="893" y="2028"/>
                  </a:cubicBezTo>
                  <a:cubicBezTo>
                    <a:pt x="893" y="2014"/>
                    <a:pt x="0" y="1247"/>
                    <a:pt x="279" y="75"/>
                  </a:cubicBezTo>
                  <a:cubicBezTo>
                    <a:pt x="307" y="33"/>
                    <a:pt x="279" y="6"/>
                    <a:pt x="251" y="6"/>
                  </a:cubicBezTo>
                  <a:cubicBezTo>
                    <a:pt x="240" y="2"/>
                    <a:pt x="230" y="0"/>
                    <a:pt x="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54"/>
            <p:cNvSpPr/>
            <p:nvPr/>
          </p:nvSpPr>
          <p:spPr>
            <a:xfrm>
              <a:off x="4302550" y="44356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7" y="0"/>
                  </a:moveTo>
                  <a:cubicBezTo>
                    <a:pt x="140" y="0"/>
                    <a:pt x="0" y="154"/>
                    <a:pt x="0" y="321"/>
                  </a:cubicBezTo>
                  <a:cubicBezTo>
                    <a:pt x="0" y="489"/>
                    <a:pt x="140" y="628"/>
                    <a:pt x="307" y="628"/>
                  </a:cubicBezTo>
                  <a:cubicBezTo>
                    <a:pt x="489" y="628"/>
                    <a:pt x="628" y="489"/>
                    <a:pt x="628" y="321"/>
                  </a:cubicBezTo>
                  <a:cubicBezTo>
                    <a:pt x="628" y="154"/>
                    <a:pt x="489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54"/>
            <p:cNvSpPr/>
            <p:nvPr/>
          </p:nvSpPr>
          <p:spPr>
            <a:xfrm>
              <a:off x="4262800" y="4472575"/>
              <a:ext cx="48150" cy="39125"/>
            </a:xfrm>
            <a:custGeom>
              <a:avLst/>
              <a:gdLst/>
              <a:ahLst/>
              <a:cxnLst/>
              <a:rect l="l" t="t" r="r" b="b"/>
              <a:pathLst>
                <a:path w="1926" h="1565" extrusionOk="0">
                  <a:moveTo>
                    <a:pt x="42" y="0"/>
                  </a:moveTo>
                  <a:cubicBezTo>
                    <a:pt x="14" y="0"/>
                    <a:pt x="0" y="28"/>
                    <a:pt x="0" y="70"/>
                  </a:cubicBezTo>
                  <a:cubicBezTo>
                    <a:pt x="42" y="181"/>
                    <a:pt x="70" y="293"/>
                    <a:pt x="126" y="391"/>
                  </a:cubicBezTo>
                  <a:cubicBezTo>
                    <a:pt x="583" y="1458"/>
                    <a:pt x="1654" y="1565"/>
                    <a:pt x="1841" y="1565"/>
                  </a:cubicBezTo>
                  <a:cubicBezTo>
                    <a:pt x="1860" y="1565"/>
                    <a:pt x="1869" y="1563"/>
                    <a:pt x="1869" y="1562"/>
                  </a:cubicBezTo>
                  <a:cubicBezTo>
                    <a:pt x="1897" y="1562"/>
                    <a:pt x="1925" y="1548"/>
                    <a:pt x="1925" y="1506"/>
                  </a:cubicBezTo>
                  <a:cubicBezTo>
                    <a:pt x="1925" y="1479"/>
                    <a:pt x="1897" y="1465"/>
                    <a:pt x="1869" y="1465"/>
                  </a:cubicBezTo>
                  <a:cubicBezTo>
                    <a:pt x="1855" y="1465"/>
                    <a:pt x="488" y="1437"/>
                    <a:pt x="112" y="28"/>
                  </a:cubicBezTo>
                  <a:cubicBezTo>
                    <a:pt x="112" y="14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54"/>
            <p:cNvSpPr/>
            <p:nvPr/>
          </p:nvSpPr>
          <p:spPr>
            <a:xfrm>
              <a:off x="4256175" y="4465925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21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89"/>
                    <a:pt x="140" y="629"/>
                    <a:pt x="321" y="629"/>
                  </a:cubicBezTo>
                  <a:cubicBezTo>
                    <a:pt x="488" y="629"/>
                    <a:pt x="628" y="489"/>
                    <a:pt x="628" y="308"/>
                  </a:cubicBezTo>
                  <a:cubicBezTo>
                    <a:pt x="628" y="140"/>
                    <a:pt x="488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54"/>
            <p:cNvSpPr/>
            <p:nvPr/>
          </p:nvSpPr>
          <p:spPr>
            <a:xfrm>
              <a:off x="4285800" y="44659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89"/>
                    <a:pt x="140" y="629"/>
                    <a:pt x="322" y="629"/>
                  </a:cubicBezTo>
                  <a:cubicBezTo>
                    <a:pt x="489" y="629"/>
                    <a:pt x="629" y="489"/>
                    <a:pt x="629" y="308"/>
                  </a:cubicBezTo>
                  <a:cubicBezTo>
                    <a:pt x="629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54"/>
            <p:cNvSpPr/>
            <p:nvPr/>
          </p:nvSpPr>
          <p:spPr>
            <a:xfrm>
              <a:off x="4292075" y="4472575"/>
              <a:ext cx="24450" cy="29250"/>
            </a:xfrm>
            <a:custGeom>
              <a:avLst/>
              <a:gdLst/>
              <a:ahLst/>
              <a:cxnLst/>
              <a:rect l="l" t="t" r="r" b="b"/>
              <a:pathLst>
                <a:path w="978" h="1170" extrusionOk="0">
                  <a:moveTo>
                    <a:pt x="85" y="0"/>
                  </a:moveTo>
                  <a:cubicBezTo>
                    <a:pt x="57" y="0"/>
                    <a:pt x="15" y="14"/>
                    <a:pt x="15" y="42"/>
                  </a:cubicBezTo>
                  <a:cubicBezTo>
                    <a:pt x="1" y="209"/>
                    <a:pt x="29" y="349"/>
                    <a:pt x="85" y="460"/>
                  </a:cubicBezTo>
                  <a:cubicBezTo>
                    <a:pt x="280" y="921"/>
                    <a:pt x="824" y="1144"/>
                    <a:pt x="894" y="1158"/>
                  </a:cubicBezTo>
                  <a:cubicBezTo>
                    <a:pt x="898" y="1166"/>
                    <a:pt x="903" y="1169"/>
                    <a:pt x="909" y="1169"/>
                  </a:cubicBezTo>
                  <a:cubicBezTo>
                    <a:pt x="924" y="1169"/>
                    <a:pt x="944" y="1150"/>
                    <a:pt x="963" y="1130"/>
                  </a:cubicBezTo>
                  <a:cubicBezTo>
                    <a:pt x="977" y="1116"/>
                    <a:pt x="963" y="1074"/>
                    <a:pt x="922" y="1060"/>
                  </a:cubicBezTo>
                  <a:cubicBezTo>
                    <a:pt x="908" y="1060"/>
                    <a:pt x="85" y="711"/>
                    <a:pt x="140" y="70"/>
                  </a:cubicBezTo>
                  <a:cubicBezTo>
                    <a:pt x="140" y="28"/>
                    <a:pt x="127" y="0"/>
                    <a:pt x="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54"/>
            <p:cNvSpPr/>
            <p:nvPr/>
          </p:nvSpPr>
          <p:spPr>
            <a:xfrm>
              <a:off x="4252325" y="4517050"/>
              <a:ext cx="55125" cy="13425"/>
            </a:xfrm>
            <a:custGeom>
              <a:avLst/>
              <a:gdLst/>
              <a:ahLst/>
              <a:cxnLst/>
              <a:rect l="l" t="t" r="r" b="b"/>
              <a:pathLst>
                <a:path w="2205" h="537" extrusionOk="0">
                  <a:moveTo>
                    <a:pt x="60" y="1"/>
                  </a:moveTo>
                  <a:cubicBezTo>
                    <a:pt x="36" y="1"/>
                    <a:pt x="11" y="14"/>
                    <a:pt x="1" y="34"/>
                  </a:cubicBezTo>
                  <a:lnTo>
                    <a:pt x="1" y="76"/>
                  </a:lnTo>
                  <a:lnTo>
                    <a:pt x="1" y="104"/>
                  </a:lnTo>
                  <a:cubicBezTo>
                    <a:pt x="437" y="442"/>
                    <a:pt x="899" y="536"/>
                    <a:pt x="1283" y="536"/>
                  </a:cubicBezTo>
                  <a:cubicBezTo>
                    <a:pt x="1772" y="536"/>
                    <a:pt x="2133" y="383"/>
                    <a:pt x="2149" y="383"/>
                  </a:cubicBezTo>
                  <a:cubicBezTo>
                    <a:pt x="2177" y="383"/>
                    <a:pt x="2205" y="341"/>
                    <a:pt x="2177" y="313"/>
                  </a:cubicBezTo>
                  <a:cubicBezTo>
                    <a:pt x="2177" y="282"/>
                    <a:pt x="2161" y="266"/>
                    <a:pt x="2136" y="266"/>
                  </a:cubicBezTo>
                  <a:cubicBezTo>
                    <a:pt x="2127" y="266"/>
                    <a:pt x="2118" y="268"/>
                    <a:pt x="2107" y="271"/>
                  </a:cubicBezTo>
                  <a:cubicBezTo>
                    <a:pt x="2099" y="279"/>
                    <a:pt x="1766" y="426"/>
                    <a:pt x="1309" y="426"/>
                  </a:cubicBezTo>
                  <a:cubicBezTo>
                    <a:pt x="946" y="426"/>
                    <a:pt x="504" y="334"/>
                    <a:pt x="85" y="6"/>
                  </a:cubicBezTo>
                  <a:cubicBezTo>
                    <a:pt x="77" y="3"/>
                    <a:pt x="69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54"/>
            <p:cNvSpPr/>
            <p:nvPr/>
          </p:nvSpPr>
          <p:spPr>
            <a:xfrm>
              <a:off x="4246750" y="45116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08" y="0"/>
                  </a:moveTo>
                  <a:cubicBezTo>
                    <a:pt x="140" y="0"/>
                    <a:pt x="1" y="140"/>
                    <a:pt x="1" y="321"/>
                  </a:cubicBezTo>
                  <a:cubicBezTo>
                    <a:pt x="1" y="488"/>
                    <a:pt x="140" y="628"/>
                    <a:pt x="308" y="628"/>
                  </a:cubicBezTo>
                  <a:cubicBezTo>
                    <a:pt x="489" y="628"/>
                    <a:pt x="628" y="488"/>
                    <a:pt x="628" y="321"/>
                  </a:cubicBezTo>
                  <a:cubicBezTo>
                    <a:pt x="628" y="140"/>
                    <a:pt x="489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54"/>
            <p:cNvSpPr/>
            <p:nvPr/>
          </p:nvSpPr>
          <p:spPr>
            <a:xfrm>
              <a:off x="4266625" y="45395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22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8"/>
                    <a:pt x="140" y="628"/>
                    <a:pt x="322" y="628"/>
                  </a:cubicBezTo>
                  <a:cubicBezTo>
                    <a:pt x="489" y="628"/>
                    <a:pt x="628" y="488"/>
                    <a:pt x="628" y="307"/>
                  </a:cubicBezTo>
                  <a:cubicBezTo>
                    <a:pt x="628" y="140"/>
                    <a:pt x="489" y="0"/>
                    <a:pt x="3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54"/>
            <p:cNvSpPr/>
            <p:nvPr/>
          </p:nvSpPr>
          <p:spPr>
            <a:xfrm>
              <a:off x="4273250" y="4538900"/>
              <a:ext cx="35950" cy="12700"/>
            </a:xfrm>
            <a:custGeom>
              <a:avLst/>
              <a:gdLst/>
              <a:ahLst/>
              <a:cxnLst/>
              <a:rect l="l" t="t" r="r" b="b"/>
              <a:pathLst>
                <a:path w="1438" h="508" extrusionOk="0">
                  <a:moveTo>
                    <a:pt x="1362" y="1"/>
                  </a:moveTo>
                  <a:cubicBezTo>
                    <a:pt x="1347" y="1"/>
                    <a:pt x="1333" y="4"/>
                    <a:pt x="1326" y="11"/>
                  </a:cubicBezTo>
                  <a:cubicBezTo>
                    <a:pt x="1326" y="11"/>
                    <a:pt x="914" y="379"/>
                    <a:pt x="452" y="379"/>
                  </a:cubicBezTo>
                  <a:cubicBezTo>
                    <a:pt x="331" y="379"/>
                    <a:pt x="206" y="354"/>
                    <a:pt x="84" y="290"/>
                  </a:cubicBezTo>
                  <a:cubicBezTo>
                    <a:pt x="73" y="284"/>
                    <a:pt x="59" y="281"/>
                    <a:pt x="46" y="281"/>
                  </a:cubicBezTo>
                  <a:cubicBezTo>
                    <a:pt x="27" y="281"/>
                    <a:pt x="9" y="288"/>
                    <a:pt x="1" y="304"/>
                  </a:cubicBezTo>
                  <a:lnTo>
                    <a:pt x="1" y="360"/>
                  </a:lnTo>
                  <a:lnTo>
                    <a:pt x="43" y="388"/>
                  </a:lnTo>
                  <a:cubicBezTo>
                    <a:pt x="190" y="474"/>
                    <a:pt x="339" y="508"/>
                    <a:pt x="484" y="508"/>
                  </a:cubicBezTo>
                  <a:cubicBezTo>
                    <a:pt x="969" y="508"/>
                    <a:pt x="1388" y="127"/>
                    <a:pt x="1410" y="95"/>
                  </a:cubicBezTo>
                  <a:cubicBezTo>
                    <a:pt x="1437" y="67"/>
                    <a:pt x="1437" y="25"/>
                    <a:pt x="1410" y="11"/>
                  </a:cubicBezTo>
                  <a:cubicBezTo>
                    <a:pt x="1396" y="4"/>
                    <a:pt x="1378" y="1"/>
                    <a:pt x="13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54"/>
            <p:cNvSpPr/>
            <p:nvPr/>
          </p:nvSpPr>
          <p:spPr>
            <a:xfrm>
              <a:off x="5324275" y="3501050"/>
              <a:ext cx="397225" cy="398250"/>
            </a:xfrm>
            <a:custGeom>
              <a:avLst/>
              <a:gdLst/>
              <a:ahLst/>
              <a:cxnLst/>
              <a:rect l="l" t="t" r="r" b="b"/>
              <a:pathLst>
                <a:path w="15889" h="15930" extrusionOk="0">
                  <a:moveTo>
                    <a:pt x="15568" y="10029"/>
                  </a:moveTo>
                  <a:cubicBezTo>
                    <a:pt x="15568" y="10001"/>
                    <a:pt x="15568" y="9987"/>
                    <a:pt x="15554" y="9946"/>
                  </a:cubicBezTo>
                  <a:lnTo>
                    <a:pt x="15010" y="9095"/>
                  </a:lnTo>
                  <a:cubicBezTo>
                    <a:pt x="14926" y="8955"/>
                    <a:pt x="14954" y="8774"/>
                    <a:pt x="15079" y="8676"/>
                  </a:cubicBezTo>
                  <a:lnTo>
                    <a:pt x="15819" y="8118"/>
                  </a:lnTo>
                  <a:cubicBezTo>
                    <a:pt x="15846" y="8076"/>
                    <a:pt x="15888" y="8049"/>
                    <a:pt x="15888" y="7993"/>
                  </a:cubicBezTo>
                  <a:cubicBezTo>
                    <a:pt x="15888" y="7965"/>
                    <a:pt x="15888" y="7923"/>
                    <a:pt x="15860" y="7895"/>
                  </a:cubicBezTo>
                  <a:cubicBezTo>
                    <a:pt x="15442" y="6919"/>
                    <a:pt x="14298" y="6082"/>
                    <a:pt x="12861" y="5845"/>
                  </a:cubicBezTo>
                  <a:cubicBezTo>
                    <a:pt x="12345" y="5761"/>
                    <a:pt x="11815" y="5761"/>
                    <a:pt x="11355" y="5831"/>
                  </a:cubicBezTo>
                  <a:cubicBezTo>
                    <a:pt x="11676" y="5496"/>
                    <a:pt x="11955" y="5119"/>
                    <a:pt x="12206" y="4659"/>
                  </a:cubicBezTo>
                  <a:cubicBezTo>
                    <a:pt x="12889" y="3348"/>
                    <a:pt x="12917" y="1953"/>
                    <a:pt x="12373" y="1032"/>
                  </a:cubicBezTo>
                  <a:lnTo>
                    <a:pt x="12331" y="991"/>
                  </a:lnTo>
                  <a:cubicBezTo>
                    <a:pt x="12290" y="963"/>
                    <a:pt x="12276" y="963"/>
                    <a:pt x="12234" y="963"/>
                  </a:cubicBezTo>
                  <a:lnTo>
                    <a:pt x="11257" y="1214"/>
                  </a:lnTo>
                  <a:cubicBezTo>
                    <a:pt x="11104" y="1242"/>
                    <a:pt x="10951" y="1158"/>
                    <a:pt x="10895" y="1004"/>
                  </a:cubicBezTo>
                  <a:lnTo>
                    <a:pt x="10602" y="126"/>
                  </a:lnTo>
                  <a:cubicBezTo>
                    <a:pt x="10588" y="70"/>
                    <a:pt x="10546" y="42"/>
                    <a:pt x="10518" y="28"/>
                  </a:cubicBezTo>
                  <a:cubicBezTo>
                    <a:pt x="10476" y="0"/>
                    <a:pt x="10448" y="0"/>
                    <a:pt x="10407" y="0"/>
                  </a:cubicBezTo>
                  <a:cubicBezTo>
                    <a:pt x="9346" y="112"/>
                    <a:pt x="8217" y="935"/>
                    <a:pt x="7533" y="2232"/>
                  </a:cubicBezTo>
                  <a:cubicBezTo>
                    <a:pt x="7282" y="2706"/>
                    <a:pt x="7129" y="3194"/>
                    <a:pt x="7045" y="3683"/>
                  </a:cubicBezTo>
                  <a:cubicBezTo>
                    <a:pt x="6836" y="3264"/>
                    <a:pt x="6543" y="2888"/>
                    <a:pt x="6194" y="2511"/>
                  </a:cubicBezTo>
                  <a:cubicBezTo>
                    <a:pt x="5162" y="1465"/>
                    <a:pt x="3837" y="1004"/>
                    <a:pt x="2791" y="1228"/>
                  </a:cubicBezTo>
                  <a:cubicBezTo>
                    <a:pt x="2777" y="1228"/>
                    <a:pt x="2735" y="1242"/>
                    <a:pt x="2735" y="1256"/>
                  </a:cubicBezTo>
                  <a:cubicBezTo>
                    <a:pt x="2721" y="1283"/>
                    <a:pt x="2707" y="1311"/>
                    <a:pt x="2707" y="1353"/>
                  </a:cubicBezTo>
                  <a:lnTo>
                    <a:pt x="2637" y="2357"/>
                  </a:lnTo>
                  <a:cubicBezTo>
                    <a:pt x="2609" y="2511"/>
                    <a:pt x="2498" y="2636"/>
                    <a:pt x="2316" y="2650"/>
                  </a:cubicBezTo>
                  <a:lnTo>
                    <a:pt x="1396" y="2678"/>
                  </a:lnTo>
                  <a:cubicBezTo>
                    <a:pt x="1340" y="2678"/>
                    <a:pt x="1312" y="2692"/>
                    <a:pt x="1270" y="2720"/>
                  </a:cubicBezTo>
                  <a:cubicBezTo>
                    <a:pt x="1256" y="2748"/>
                    <a:pt x="1214" y="2776"/>
                    <a:pt x="1214" y="2818"/>
                  </a:cubicBezTo>
                  <a:cubicBezTo>
                    <a:pt x="977" y="3864"/>
                    <a:pt x="1424" y="5203"/>
                    <a:pt x="2442" y="6235"/>
                  </a:cubicBezTo>
                  <a:cubicBezTo>
                    <a:pt x="2818" y="6612"/>
                    <a:pt x="3223" y="6905"/>
                    <a:pt x="3655" y="7142"/>
                  </a:cubicBezTo>
                  <a:cubicBezTo>
                    <a:pt x="3209" y="7212"/>
                    <a:pt x="2735" y="7365"/>
                    <a:pt x="2288" y="7588"/>
                  </a:cubicBezTo>
                  <a:cubicBezTo>
                    <a:pt x="977" y="8258"/>
                    <a:pt x="98" y="9346"/>
                    <a:pt x="1" y="10434"/>
                  </a:cubicBezTo>
                  <a:cubicBezTo>
                    <a:pt x="1" y="10448"/>
                    <a:pt x="1" y="10490"/>
                    <a:pt x="15" y="10503"/>
                  </a:cubicBezTo>
                  <a:cubicBezTo>
                    <a:pt x="29" y="10531"/>
                    <a:pt x="57" y="10559"/>
                    <a:pt x="85" y="10559"/>
                  </a:cubicBezTo>
                  <a:lnTo>
                    <a:pt x="1033" y="10936"/>
                  </a:lnTo>
                  <a:cubicBezTo>
                    <a:pt x="1186" y="10992"/>
                    <a:pt x="1256" y="11159"/>
                    <a:pt x="1200" y="11326"/>
                  </a:cubicBezTo>
                  <a:lnTo>
                    <a:pt x="935" y="12205"/>
                  </a:lnTo>
                  <a:cubicBezTo>
                    <a:pt x="921" y="12261"/>
                    <a:pt x="921" y="12317"/>
                    <a:pt x="963" y="12345"/>
                  </a:cubicBezTo>
                  <a:lnTo>
                    <a:pt x="963" y="12345"/>
                  </a:lnTo>
                  <a:cubicBezTo>
                    <a:pt x="977" y="12387"/>
                    <a:pt x="991" y="12400"/>
                    <a:pt x="1033" y="12414"/>
                  </a:cubicBezTo>
                  <a:cubicBezTo>
                    <a:pt x="1954" y="12958"/>
                    <a:pt x="3349" y="12958"/>
                    <a:pt x="4660" y="12317"/>
                  </a:cubicBezTo>
                  <a:cubicBezTo>
                    <a:pt x="5120" y="12066"/>
                    <a:pt x="5538" y="11773"/>
                    <a:pt x="5887" y="11424"/>
                  </a:cubicBezTo>
                  <a:cubicBezTo>
                    <a:pt x="5817" y="11884"/>
                    <a:pt x="5817" y="12373"/>
                    <a:pt x="5887" y="12875"/>
                  </a:cubicBezTo>
                  <a:cubicBezTo>
                    <a:pt x="6124" y="14325"/>
                    <a:pt x="6905" y="15483"/>
                    <a:pt x="7882" y="15902"/>
                  </a:cubicBezTo>
                  <a:cubicBezTo>
                    <a:pt x="7896" y="15929"/>
                    <a:pt x="7938" y="15929"/>
                    <a:pt x="7952" y="15902"/>
                  </a:cubicBezTo>
                  <a:cubicBezTo>
                    <a:pt x="7979" y="15902"/>
                    <a:pt x="8007" y="15888"/>
                    <a:pt x="8021" y="15874"/>
                  </a:cubicBezTo>
                  <a:lnTo>
                    <a:pt x="8663" y="15107"/>
                  </a:lnTo>
                  <a:cubicBezTo>
                    <a:pt x="8775" y="14981"/>
                    <a:pt x="8942" y="14967"/>
                    <a:pt x="9081" y="15051"/>
                  </a:cubicBezTo>
                  <a:lnTo>
                    <a:pt x="9849" y="15581"/>
                  </a:lnTo>
                  <a:cubicBezTo>
                    <a:pt x="9890" y="15609"/>
                    <a:pt x="9932" y="15609"/>
                    <a:pt x="9988" y="15609"/>
                  </a:cubicBezTo>
                  <a:cubicBezTo>
                    <a:pt x="10030" y="15609"/>
                    <a:pt x="10058" y="15595"/>
                    <a:pt x="10100" y="15553"/>
                  </a:cubicBezTo>
                  <a:cubicBezTo>
                    <a:pt x="10895" y="14855"/>
                    <a:pt x="11327" y="13516"/>
                    <a:pt x="11104" y="12066"/>
                  </a:cubicBezTo>
                  <a:cubicBezTo>
                    <a:pt x="11020" y="11550"/>
                    <a:pt x="10867" y="11061"/>
                    <a:pt x="10658" y="10629"/>
                  </a:cubicBezTo>
                  <a:cubicBezTo>
                    <a:pt x="11076" y="10838"/>
                    <a:pt x="11522" y="10992"/>
                    <a:pt x="12025" y="11075"/>
                  </a:cubicBezTo>
                  <a:cubicBezTo>
                    <a:pt x="13475" y="11326"/>
                    <a:pt x="14814" y="10922"/>
                    <a:pt x="15540" y="10113"/>
                  </a:cubicBezTo>
                  <a:cubicBezTo>
                    <a:pt x="15554" y="10085"/>
                    <a:pt x="15568" y="10071"/>
                    <a:pt x="15568" y="1002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54"/>
            <p:cNvSpPr/>
            <p:nvPr/>
          </p:nvSpPr>
          <p:spPr>
            <a:xfrm>
              <a:off x="5467950" y="3646100"/>
              <a:ext cx="93475" cy="93150"/>
            </a:xfrm>
            <a:custGeom>
              <a:avLst/>
              <a:gdLst/>
              <a:ahLst/>
              <a:cxnLst/>
              <a:rect l="l" t="t" r="r" b="b"/>
              <a:pathLst>
                <a:path w="3739" h="3726" extrusionOk="0">
                  <a:moveTo>
                    <a:pt x="1647" y="1"/>
                  </a:moveTo>
                  <a:cubicBezTo>
                    <a:pt x="1535" y="419"/>
                    <a:pt x="1354" y="796"/>
                    <a:pt x="1033" y="1089"/>
                  </a:cubicBezTo>
                  <a:cubicBezTo>
                    <a:pt x="754" y="1368"/>
                    <a:pt x="405" y="1563"/>
                    <a:pt x="1" y="1675"/>
                  </a:cubicBezTo>
                  <a:cubicBezTo>
                    <a:pt x="377" y="1884"/>
                    <a:pt x="670" y="2191"/>
                    <a:pt x="865" y="2581"/>
                  </a:cubicBezTo>
                  <a:cubicBezTo>
                    <a:pt x="1047" y="2930"/>
                    <a:pt x="1117" y="3321"/>
                    <a:pt x="1089" y="3725"/>
                  </a:cubicBezTo>
                  <a:cubicBezTo>
                    <a:pt x="1423" y="3446"/>
                    <a:pt x="1800" y="3251"/>
                    <a:pt x="2219" y="3181"/>
                  </a:cubicBezTo>
                  <a:cubicBezTo>
                    <a:pt x="2318" y="3171"/>
                    <a:pt x="2417" y="3166"/>
                    <a:pt x="2515" y="3166"/>
                  </a:cubicBezTo>
                  <a:cubicBezTo>
                    <a:pt x="2819" y="3166"/>
                    <a:pt x="3116" y="3215"/>
                    <a:pt x="3390" y="3321"/>
                  </a:cubicBezTo>
                  <a:cubicBezTo>
                    <a:pt x="3237" y="2944"/>
                    <a:pt x="3167" y="2512"/>
                    <a:pt x="3237" y="2093"/>
                  </a:cubicBezTo>
                  <a:cubicBezTo>
                    <a:pt x="3307" y="1703"/>
                    <a:pt x="3474" y="1340"/>
                    <a:pt x="3739" y="1019"/>
                  </a:cubicBezTo>
                  <a:lnTo>
                    <a:pt x="3739" y="1019"/>
                  </a:lnTo>
                  <a:cubicBezTo>
                    <a:pt x="3659" y="1027"/>
                    <a:pt x="3579" y="1031"/>
                    <a:pt x="3500" y="1031"/>
                  </a:cubicBezTo>
                  <a:cubicBezTo>
                    <a:pt x="3152" y="1031"/>
                    <a:pt x="2816" y="955"/>
                    <a:pt x="2497" y="796"/>
                  </a:cubicBezTo>
                  <a:cubicBezTo>
                    <a:pt x="2149" y="628"/>
                    <a:pt x="1856" y="350"/>
                    <a:pt x="16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54"/>
            <p:cNvSpPr/>
            <p:nvPr/>
          </p:nvSpPr>
          <p:spPr>
            <a:xfrm>
              <a:off x="5540150" y="3648200"/>
              <a:ext cx="30000" cy="29875"/>
            </a:xfrm>
            <a:custGeom>
              <a:avLst/>
              <a:gdLst/>
              <a:ahLst/>
              <a:cxnLst/>
              <a:rect l="l" t="t" r="r" b="b"/>
              <a:pathLst>
                <a:path w="1200" h="1195" extrusionOk="0">
                  <a:moveTo>
                    <a:pt x="1158" y="0"/>
                  </a:moveTo>
                  <a:cubicBezTo>
                    <a:pt x="1144" y="0"/>
                    <a:pt x="1116" y="14"/>
                    <a:pt x="1116" y="28"/>
                  </a:cubicBezTo>
                  <a:cubicBezTo>
                    <a:pt x="879" y="893"/>
                    <a:pt x="28" y="1102"/>
                    <a:pt x="28" y="1102"/>
                  </a:cubicBezTo>
                  <a:cubicBezTo>
                    <a:pt x="14" y="1102"/>
                    <a:pt x="0" y="1130"/>
                    <a:pt x="0" y="1144"/>
                  </a:cubicBezTo>
                  <a:cubicBezTo>
                    <a:pt x="0" y="1172"/>
                    <a:pt x="0" y="1186"/>
                    <a:pt x="14" y="1186"/>
                  </a:cubicBezTo>
                  <a:cubicBezTo>
                    <a:pt x="14" y="1191"/>
                    <a:pt x="16" y="1194"/>
                    <a:pt x="19" y="1194"/>
                  </a:cubicBezTo>
                  <a:cubicBezTo>
                    <a:pt x="24" y="1194"/>
                    <a:pt x="33" y="1185"/>
                    <a:pt x="42" y="1158"/>
                  </a:cubicBezTo>
                  <a:cubicBezTo>
                    <a:pt x="42" y="1158"/>
                    <a:pt x="949" y="963"/>
                    <a:pt x="1200" y="42"/>
                  </a:cubicBezTo>
                  <a:cubicBezTo>
                    <a:pt x="1200" y="28"/>
                    <a:pt x="1186" y="0"/>
                    <a:pt x="11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54"/>
            <p:cNvSpPr/>
            <p:nvPr/>
          </p:nvSpPr>
          <p:spPr>
            <a:xfrm>
              <a:off x="5563150" y="36447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54"/>
            <p:cNvSpPr/>
            <p:nvPr/>
          </p:nvSpPr>
          <p:spPr>
            <a:xfrm>
              <a:off x="5543975" y="3685250"/>
              <a:ext cx="45350" cy="14075"/>
            </a:xfrm>
            <a:custGeom>
              <a:avLst/>
              <a:gdLst/>
              <a:ahLst/>
              <a:cxnLst/>
              <a:rect l="l" t="t" r="r" b="b"/>
              <a:pathLst>
                <a:path w="1814" h="563" extrusionOk="0">
                  <a:moveTo>
                    <a:pt x="1756" y="1"/>
                  </a:moveTo>
                  <a:cubicBezTo>
                    <a:pt x="1744" y="1"/>
                    <a:pt x="1730" y="4"/>
                    <a:pt x="1716" y="11"/>
                  </a:cubicBezTo>
                  <a:cubicBezTo>
                    <a:pt x="1376" y="377"/>
                    <a:pt x="1006" y="477"/>
                    <a:pt x="703" y="477"/>
                  </a:cubicBezTo>
                  <a:cubicBezTo>
                    <a:pt x="348" y="477"/>
                    <a:pt x="85" y="339"/>
                    <a:pt x="70" y="332"/>
                  </a:cubicBezTo>
                  <a:cubicBezTo>
                    <a:pt x="66" y="328"/>
                    <a:pt x="61" y="326"/>
                    <a:pt x="55" y="326"/>
                  </a:cubicBezTo>
                  <a:cubicBezTo>
                    <a:pt x="41" y="326"/>
                    <a:pt x="24" y="336"/>
                    <a:pt x="14" y="346"/>
                  </a:cubicBezTo>
                  <a:cubicBezTo>
                    <a:pt x="0" y="360"/>
                    <a:pt x="14" y="388"/>
                    <a:pt x="28" y="402"/>
                  </a:cubicBezTo>
                  <a:cubicBezTo>
                    <a:pt x="59" y="417"/>
                    <a:pt x="351" y="563"/>
                    <a:pt x="732" y="563"/>
                  </a:cubicBezTo>
                  <a:cubicBezTo>
                    <a:pt x="1054" y="563"/>
                    <a:pt x="1441" y="458"/>
                    <a:pt x="1786" y="81"/>
                  </a:cubicBezTo>
                  <a:cubicBezTo>
                    <a:pt x="1814" y="67"/>
                    <a:pt x="1814" y="39"/>
                    <a:pt x="1786" y="11"/>
                  </a:cubicBezTo>
                  <a:cubicBezTo>
                    <a:pt x="1779" y="4"/>
                    <a:pt x="1768" y="1"/>
                    <a:pt x="17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54"/>
            <p:cNvSpPr/>
            <p:nvPr/>
          </p:nvSpPr>
          <p:spPr>
            <a:xfrm>
              <a:off x="5582675" y="368062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54"/>
            <p:cNvSpPr/>
            <p:nvPr/>
          </p:nvSpPr>
          <p:spPr>
            <a:xfrm>
              <a:off x="5563150" y="36705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54"/>
            <p:cNvSpPr/>
            <p:nvPr/>
          </p:nvSpPr>
          <p:spPr>
            <a:xfrm>
              <a:off x="5545375" y="3675275"/>
              <a:ext cx="25125" cy="12100"/>
            </a:xfrm>
            <a:custGeom>
              <a:avLst/>
              <a:gdLst/>
              <a:ahLst/>
              <a:cxnLst/>
              <a:rect l="l" t="t" r="r" b="b"/>
              <a:pathLst>
                <a:path w="1005" h="484" extrusionOk="0">
                  <a:moveTo>
                    <a:pt x="952" y="0"/>
                  </a:moveTo>
                  <a:cubicBezTo>
                    <a:pt x="941" y="0"/>
                    <a:pt x="931" y="13"/>
                    <a:pt x="921" y="33"/>
                  </a:cubicBezTo>
                  <a:cubicBezTo>
                    <a:pt x="755" y="377"/>
                    <a:pt x="297" y="412"/>
                    <a:pt x="117" y="412"/>
                  </a:cubicBezTo>
                  <a:cubicBezTo>
                    <a:pt x="70" y="412"/>
                    <a:pt x="42" y="410"/>
                    <a:pt x="42" y="410"/>
                  </a:cubicBezTo>
                  <a:cubicBezTo>
                    <a:pt x="14" y="410"/>
                    <a:pt x="0" y="424"/>
                    <a:pt x="0" y="452"/>
                  </a:cubicBezTo>
                  <a:cubicBezTo>
                    <a:pt x="0" y="466"/>
                    <a:pt x="0" y="480"/>
                    <a:pt x="14" y="480"/>
                  </a:cubicBezTo>
                  <a:cubicBezTo>
                    <a:pt x="27" y="480"/>
                    <a:pt x="71" y="483"/>
                    <a:pt x="134" y="483"/>
                  </a:cubicBezTo>
                  <a:cubicBezTo>
                    <a:pt x="357" y="483"/>
                    <a:pt x="817" y="441"/>
                    <a:pt x="991" y="61"/>
                  </a:cubicBezTo>
                  <a:cubicBezTo>
                    <a:pt x="1005" y="47"/>
                    <a:pt x="991" y="5"/>
                    <a:pt x="963" y="5"/>
                  </a:cubicBezTo>
                  <a:cubicBezTo>
                    <a:pt x="959" y="2"/>
                    <a:pt x="955" y="0"/>
                    <a:pt x="9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54"/>
            <p:cNvSpPr/>
            <p:nvPr/>
          </p:nvSpPr>
          <p:spPr>
            <a:xfrm>
              <a:off x="5541175" y="3704875"/>
              <a:ext cx="39100" cy="16500"/>
            </a:xfrm>
            <a:custGeom>
              <a:avLst/>
              <a:gdLst/>
              <a:ahLst/>
              <a:cxnLst/>
              <a:rect l="l" t="t" r="r" b="b"/>
              <a:pathLst>
                <a:path w="1564" h="660" extrusionOk="0">
                  <a:moveTo>
                    <a:pt x="55" y="0"/>
                  </a:moveTo>
                  <a:cubicBezTo>
                    <a:pt x="46" y="0"/>
                    <a:pt x="36" y="7"/>
                    <a:pt x="29" y="21"/>
                  </a:cubicBezTo>
                  <a:cubicBezTo>
                    <a:pt x="1" y="21"/>
                    <a:pt x="1" y="49"/>
                    <a:pt x="29" y="63"/>
                  </a:cubicBezTo>
                  <a:cubicBezTo>
                    <a:pt x="29" y="63"/>
                    <a:pt x="210" y="314"/>
                    <a:pt x="545" y="481"/>
                  </a:cubicBezTo>
                  <a:cubicBezTo>
                    <a:pt x="763" y="585"/>
                    <a:pt x="1028" y="660"/>
                    <a:pt x="1325" y="660"/>
                  </a:cubicBezTo>
                  <a:cubicBezTo>
                    <a:pt x="1389" y="660"/>
                    <a:pt x="1455" y="656"/>
                    <a:pt x="1521" y="649"/>
                  </a:cubicBezTo>
                  <a:cubicBezTo>
                    <a:pt x="1535" y="649"/>
                    <a:pt x="1563" y="607"/>
                    <a:pt x="1563" y="593"/>
                  </a:cubicBezTo>
                  <a:cubicBezTo>
                    <a:pt x="1563" y="579"/>
                    <a:pt x="1521" y="551"/>
                    <a:pt x="1507" y="551"/>
                  </a:cubicBezTo>
                  <a:cubicBezTo>
                    <a:pt x="1412" y="569"/>
                    <a:pt x="1320" y="577"/>
                    <a:pt x="1233" y="577"/>
                  </a:cubicBezTo>
                  <a:cubicBezTo>
                    <a:pt x="504" y="577"/>
                    <a:pt x="71" y="21"/>
                    <a:pt x="71" y="21"/>
                  </a:cubicBezTo>
                  <a:cubicBezTo>
                    <a:pt x="71" y="7"/>
                    <a:pt x="64" y="0"/>
                    <a:pt x="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54"/>
            <p:cNvSpPr/>
            <p:nvPr/>
          </p:nvSpPr>
          <p:spPr>
            <a:xfrm>
              <a:off x="5572575" y="37141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3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3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54"/>
            <p:cNvSpPr/>
            <p:nvPr/>
          </p:nvSpPr>
          <p:spPr>
            <a:xfrm>
              <a:off x="5526875" y="3716200"/>
              <a:ext cx="28975" cy="37675"/>
            </a:xfrm>
            <a:custGeom>
              <a:avLst/>
              <a:gdLst/>
              <a:ahLst/>
              <a:cxnLst/>
              <a:rect l="l" t="t" r="r" b="b"/>
              <a:pathLst>
                <a:path w="1159" h="1507" extrusionOk="0">
                  <a:moveTo>
                    <a:pt x="85" y="0"/>
                  </a:moveTo>
                  <a:cubicBezTo>
                    <a:pt x="57" y="0"/>
                    <a:pt x="43" y="14"/>
                    <a:pt x="43" y="28"/>
                  </a:cubicBezTo>
                  <a:cubicBezTo>
                    <a:pt x="43" y="56"/>
                    <a:pt x="1" y="963"/>
                    <a:pt x="838" y="1395"/>
                  </a:cubicBezTo>
                  <a:cubicBezTo>
                    <a:pt x="908" y="1451"/>
                    <a:pt x="991" y="1479"/>
                    <a:pt x="1103" y="1507"/>
                  </a:cubicBezTo>
                  <a:cubicBezTo>
                    <a:pt x="1117" y="1507"/>
                    <a:pt x="1159" y="1493"/>
                    <a:pt x="1159" y="1479"/>
                  </a:cubicBezTo>
                  <a:cubicBezTo>
                    <a:pt x="1159" y="1465"/>
                    <a:pt x="1131" y="1423"/>
                    <a:pt x="1117" y="1423"/>
                  </a:cubicBezTo>
                  <a:cubicBezTo>
                    <a:pt x="71" y="1075"/>
                    <a:pt x="127" y="84"/>
                    <a:pt x="127" y="56"/>
                  </a:cubicBezTo>
                  <a:cubicBezTo>
                    <a:pt x="127" y="14"/>
                    <a:pt x="113" y="0"/>
                    <a:pt x="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54"/>
            <p:cNvSpPr/>
            <p:nvPr/>
          </p:nvSpPr>
          <p:spPr>
            <a:xfrm>
              <a:off x="5548500" y="3746875"/>
              <a:ext cx="11550" cy="11550"/>
            </a:xfrm>
            <a:custGeom>
              <a:avLst/>
              <a:gdLst/>
              <a:ahLst/>
              <a:cxnLst/>
              <a:rect l="l" t="t" r="r" b="b"/>
              <a:pathLst>
                <a:path w="462" h="462" extrusionOk="0">
                  <a:moveTo>
                    <a:pt x="238" y="1"/>
                  </a:moveTo>
                  <a:cubicBezTo>
                    <a:pt x="112" y="1"/>
                    <a:pt x="1" y="113"/>
                    <a:pt x="1" y="238"/>
                  </a:cubicBezTo>
                  <a:cubicBezTo>
                    <a:pt x="1" y="364"/>
                    <a:pt x="112" y="461"/>
                    <a:pt x="238" y="461"/>
                  </a:cubicBezTo>
                  <a:cubicBezTo>
                    <a:pt x="363" y="461"/>
                    <a:pt x="461" y="364"/>
                    <a:pt x="461" y="238"/>
                  </a:cubicBezTo>
                  <a:cubicBezTo>
                    <a:pt x="461" y="113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54"/>
            <p:cNvSpPr/>
            <p:nvPr/>
          </p:nvSpPr>
          <p:spPr>
            <a:xfrm>
              <a:off x="5549550" y="37252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54"/>
            <p:cNvSpPr/>
            <p:nvPr/>
          </p:nvSpPr>
          <p:spPr>
            <a:xfrm>
              <a:off x="5535250" y="3713400"/>
              <a:ext cx="21300" cy="18875"/>
            </a:xfrm>
            <a:custGeom>
              <a:avLst/>
              <a:gdLst/>
              <a:ahLst/>
              <a:cxnLst/>
              <a:rect l="l" t="t" r="r" b="b"/>
              <a:pathLst>
                <a:path w="852" h="755" extrusionOk="0">
                  <a:moveTo>
                    <a:pt x="29" y="1"/>
                  </a:moveTo>
                  <a:cubicBezTo>
                    <a:pt x="1" y="1"/>
                    <a:pt x="1" y="43"/>
                    <a:pt x="1" y="57"/>
                  </a:cubicBezTo>
                  <a:cubicBezTo>
                    <a:pt x="15" y="99"/>
                    <a:pt x="154" y="489"/>
                    <a:pt x="489" y="670"/>
                  </a:cubicBezTo>
                  <a:cubicBezTo>
                    <a:pt x="587" y="726"/>
                    <a:pt x="684" y="740"/>
                    <a:pt x="824" y="754"/>
                  </a:cubicBezTo>
                  <a:cubicBezTo>
                    <a:pt x="838" y="754"/>
                    <a:pt x="852" y="726"/>
                    <a:pt x="852" y="698"/>
                  </a:cubicBezTo>
                  <a:cubicBezTo>
                    <a:pt x="838" y="684"/>
                    <a:pt x="824" y="670"/>
                    <a:pt x="796" y="670"/>
                  </a:cubicBezTo>
                  <a:cubicBezTo>
                    <a:pt x="308" y="670"/>
                    <a:pt x="84" y="43"/>
                    <a:pt x="84" y="43"/>
                  </a:cubicBezTo>
                  <a:cubicBezTo>
                    <a:pt x="84" y="1"/>
                    <a:pt x="57" y="1"/>
                    <a:pt x="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54"/>
            <p:cNvSpPr/>
            <p:nvPr/>
          </p:nvSpPr>
          <p:spPr>
            <a:xfrm>
              <a:off x="5505975" y="3718500"/>
              <a:ext cx="15350" cy="41325"/>
            </a:xfrm>
            <a:custGeom>
              <a:avLst/>
              <a:gdLst/>
              <a:ahLst/>
              <a:cxnLst/>
              <a:rect l="l" t="t" r="r" b="b"/>
              <a:pathLst>
                <a:path w="614" h="1653" extrusionOk="0">
                  <a:moveTo>
                    <a:pt x="549" y="1646"/>
                  </a:moveTo>
                  <a:cubicBezTo>
                    <a:pt x="546" y="1646"/>
                    <a:pt x="549" y="1652"/>
                    <a:pt x="558" y="1652"/>
                  </a:cubicBezTo>
                  <a:cubicBezTo>
                    <a:pt x="553" y="1647"/>
                    <a:pt x="550" y="1646"/>
                    <a:pt x="549" y="1646"/>
                  </a:cubicBezTo>
                  <a:close/>
                  <a:moveTo>
                    <a:pt x="461" y="1"/>
                  </a:moveTo>
                  <a:cubicBezTo>
                    <a:pt x="446" y="1"/>
                    <a:pt x="429" y="14"/>
                    <a:pt x="419" y="34"/>
                  </a:cubicBezTo>
                  <a:cubicBezTo>
                    <a:pt x="419" y="48"/>
                    <a:pt x="0" y="871"/>
                    <a:pt x="558" y="1652"/>
                  </a:cubicBezTo>
                  <a:cubicBezTo>
                    <a:pt x="558" y="1652"/>
                    <a:pt x="572" y="1652"/>
                    <a:pt x="572" y="1638"/>
                  </a:cubicBezTo>
                  <a:cubicBezTo>
                    <a:pt x="614" y="1638"/>
                    <a:pt x="614" y="1596"/>
                    <a:pt x="600" y="1582"/>
                  </a:cubicBezTo>
                  <a:cubicBezTo>
                    <a:pt x="84" y="843"/>
                    <a:pt x="488" y="62"/>
                    <a:pt x="488" y="62"/>
                  </a:cubicBezTo>
                  <a:cubicBezTo>
                    <a:pt x="502" y="48"/>
                    <a:pt x="488" y="34"/>
                    <a:pt x="474" y="6"/>
                  </a:cubicBezTo>
                  <a:cubicBezTo>
                    <a:pt x="471" y="2"/>
                    <a:pt x="466" y="1"/>
                    <a:pt x="4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54"/>
            <p:cNvSpPr/>
            <p:nvPr/>
          </p:nvSpPr>
          <p:spPr>
            <a:xfrm>
              <a:off x="5514325" y="37524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54"/>
            <p:cNvSpPr/>
            <p:nvPr/>
          </p:nvSpPr>
          <p:spPr>
            <a:xfrm>
              <a:off x="5533175" y="36394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54"/>
            <p:cNvSpPr/>
            <p:nvPr/>
          </p:nvSpPr>
          <p:spPr>
            <a:xfrm>
              <a:off x="5530375" y="3644075"/>
              <a:ext cx="14675" cy="26075"/>
            </a:xfrm>
            <a:custGeom>
              <a:avLst/>
              <a:gdLst/>
              <a:ahLst/>
              <a:cxnLst/>
              <a:rect l="l" t="t" r="r" b="b"/>
              <a:pathLst>
                <a:path w="587" h="1043" extrusionOk="0">
                  <a:moveTo>
                    <a:pt x="319" y="0"/>
                  </a:moveTo>
                  <a:cubicBezTo>
                    <a:pt x="311" y="0"/>
                    <a:pt x="302" y="3"/>
                    <a:pt x="293" y="12"/>
                  </a:cubicBezTo>
                  <a:cubicBezTo>
                    <a:pt x="279" y="12"/>
                    <a:pt x="266" y="40"/>
                    <a:pt x="279" y="54"/>
                  </a:cubicBezTo>
                  <a:cubicBezTo>
                    <a:pt x="489" y="500"/>
                    <a:pt x="14" y="961"/>
                    <a:pt x="14" y="961"/>
                  </a:cubicBezTo>
                  <a:cubicBezTo>
                    <a:pt x="0" y="988"/>
                    <a:pt x="0" y="1016"/>
                    <a:pt x="42" y="1030"/>
                  </a:cubicBezTo>
                  <a:cubicBezTo>
                    <a:pt x="47" y="1040"/>
                    <a:pt x="52" y="1043"/>
                    <a:pt x="56" y="1043"/>
                  </a:cubicBezTo>
                  <a:cubicBezTo>
                    <a:pt x="64" y="1043"/>
                    <a:pt x="70" y="1030"/>
                    <a:pt x="70" y="1030"/>
                  </a:cubicBezTo>
                  <a:cubicBezTo>
                    <a:pt x="84" y="1016"/>
                    <a:pt x="586" y="514"/>
                    <a:pt x="349" y="26"/>
                  </a:cubicBezTo>
                  <a:cubicBezTo>
                    <a:pt x="349" y="16"/>
                    <a:pt x="336" y="0"/>
                    <a:pt x="3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54"/>
            <p:cNvSpPr/>
            <p:nvPr/>
          </p:nvSpPr>
          <p:spPr>
            <a:xfrm>
              <a:off x="5508050" y="3625625"/>
              <a:ext cx="16775" cy="40375"/>
            </a:xfrm>
            <a:custGeom>
              <a:avLst/>
              <a:gdLst/>
              <a:ahLst/>
              <a:cxnLst/>
              <a:rect l="l" t="t" r="r" b="b"/>
              <a:pathLst>
                <a:path w="671" h="1615" extrusionOk="0">
                  <a:moveTo>
                    <a:pt x="623" y="0"/>
                  </a:moveTo>
                  <a:cubicBezTo>
                    <a:pt x="615" y="0"/>
                    <a:pt x="608" y="4"/>
                    <a:pt x="601" y="11"/>
                  </a:cubicBezTo>
                  <a:cubicBezTo>
                    <a:pt x="1" y="722"/>
                    <a:pt x="349" y="1601"/>
                    <a:pt x="349" y="1601"/>
                  </a:cubicBezTo>
                  <a:cubicBezTo>
                    <a:pt x="349" y="1601"/>
                    <a:pt x="349" y="1615"/>
                    <a:pt x="377" y="1615"/>
                  </a:cubicBezTo>
                  <a:lnTo>
                    <a:pt x="391" y="1615"/>
                  </a:lnTo>
                  <a:cubicBezTo>
                    <a:pt x="405" y="1615"/>
                    <a:pt x="419" y="1587"/>
                    <a:pt x="405" y="1559"/>
                  </a:cubicBezTo>
                  <a:cubicBezTo>
                    <a:pt x="405" y="1559"/>
                    <a:pt x="84" y="736"/>
                    <a:pt x="656" y="67"/>
                  </a:cubicBezTo>
                  <a:cubicBezTo>
                    <a:pt x="670" y="53"/>
                    <a:pt x="670" y="25"/>
                    <a:pt x="656" y="11"/>
                  </a:cubicBezTo>
                  <a:cubicBezTo>
                    <a:pt x="642" y="4"/>
                    <a:pt x="632" y="0"/>
                    <a:pt x="6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54"/>
            <p:cNvSpPr/>
            <p:nvPr/>
          </p:nvSpPr>
          <p:spPr>
            <a:xfrm>
              <a:off x="5517825" y="36217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54"/>
            <p:cNvSpPr/>
            <p:nvPr/>
          </p:nvSpPr>
          <p:spPr>
            <a:xfrm>
              <a:off x="5476325" y="3630425"/>
              <a:ext cx="25825" cy="42000"/>
            </a:xfrm>
            <a:custGeom>
              <a:avLst/>
              <a:gdLst/>
              <a:ahLst/>
              <a:cxnLst/>
              <a:rect l="l" t="t" r="r" b="b"/>
              <a:pathLst>
                <a:path w="1033" h="1680" extrusionOk="0">
                  <a:moveTo>
                    <a:pt x="265" y="0"/>
                  </a:moveTo>
                  <a:cubicBezTo>
                    <a:pt x="252" y="0"/>
                    <a:pt x="210" y="14"/>
                    <a:pt x="210" y="28"/>
                  </a:cubicBezTo>
                  <a:cubicBezTo>
                    <a:pt x="0" y="1144"/>
                    <a:pt x="907" y="1646"/>
                    <a:pt x="963" y="1674"/>
                  </a:cubicBezTo>
                  <a:cubicBezTo>
                    <a:pt x="966" y="1677"/>
                    <a:pt x="972" y="1679"/>
                    <a:pt x="978" y="1679"/>
                  </a:cubicBezTo>
                  <a:cubicBezTo>
                    <a:pt x="995" y="1679"/>
                    <a:pt x="1019" y="1663"/>
                    <a:pt x="1019" y="1632"/>
                  </a:cubicBezTo>
                  <a:cubicBezTo>
                    <a:pt x="1033" y="1618"/>
                    <a:pt x="1019" y="1590"/>
                    <a:pt x="991" y="1576"/>
                  </a:cubicBezTo>
                  <a:cubicBezTo>
                    <a:pt x="991" y="1576"/>
                    <a:pt x="84" y="1130"/>
                    <a:pt x="293" y="42"/>
                  </a:cubicBezTo>
                  <a:cubicBezTo>
                    <a:pt x="293" y="28"/>
                    <a:pt x="27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54"/>
            <p:cNvSpPr/>
            <p:nvPr/>
          </p:nvSpPr>
          <p:spPr>
            <a:xfrm>
              <a:off x="5476675" y="36258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54"/>
            <p:cNvSpPr/>
            <p:nvPr/>
          </p:nvSpPr>
          <p:spPr>
            <a:xfrm>
              <a:off x="5496200" y="36360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3"/>
                  </a:cubicBezTo>
                  <a:cubicBezTo>
                    <a:pt x="461" y="98"/>
                    <a:pt x="363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54"/>
            <p:cNvSpPr/>
            <p:nvPr/>
          </p:nvSpPr>
          <p:spPr>
            <a:xfrm>
              <a:off x="5494100" y="3640575"/>
              <a:ext cx="13975" cy="26700"/>
            </a:xfrm>
            <a:custGeom>
              <a:avLst/>
              <a:gdLst/>
              <a:ahLst/>
              <a:cxnLst/>
              <a:rect l="l" t="t" r="r" b="b"/>
              <a:pathLst>
                <a:path w="559" h="1068" extrusionOk="0">
                  <a:moveTo>
                    <a:pt x="322" y="1"/>
                  </a:moveTo>
                  <a:cubicBezTo>
                    <a:pt x="312" y="1"/>
                    <a:pt x="299" y="17"/>
                    <a:pt x="280" y="27"/>
                  </a:cubicBezTo>
                  <a:cubicBezTo>
                    <a:pt x="1" y="501"/>
                    <a:pt x="461" y="1017"/>
                    <a:pt x="489" y="1059"/>
                  </a:cubicBezTo>
                  <a:cubicBezTo>
                    <a:pt x="501" y="1064"/>
                    <a:pt x="510" y="1068"/>
                    <a:pt x="518" y="1068"/>
                  </a:cubicBezTo>
                  <a:cubicBezTo>
                    <a:pt x="528" y="1068"/>
                    <a:pt x="537" y="1061"/>
                    <a:pt x="545" y="1045"/>
                  </a:cubicBezTo>
                  <a:cubicBezTo>
                    <a:pt x="559" y="1031"/>
                    <a:pt x="559" y="1003"/>
                    <a:pt x="545" y="989"/>
                  </a:cubicBezTo>
                  <a:cubicBezTo>
                    <a:pt x="531" y="989"/>
                    <a:pt x="112" y="473"/>
                    <a:pt x="350" y="54"/>
                  </a:cubicBezTo>
                  <a:cubicBezTo>
                    <a:pt x="377" y="40"/>
                    <a:pt x="350" y="27"/>
                    <a:pt x="336" y="13"/>
                  </a:cubicBezTo>
                  <a:cubicBezTo>
                    <a:pt x="331" y="4"/>
                    <a:pt x="327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54"/>
            <p:cNvSpPr/>
            <p:nvPr/>
          </p:nvSpPr>
          <p:spPr>
            <a:xfrm>
              <a:off x="5458900" y="3657125"/>
              <a:ext cx="34525" cy="24225"/>
            </a:xfrm>
            <a:custGeom>
              <a:avLst/>
              <a:gdLst/>
              <a:ahLst/>
              <a:cxnLst/>
              <a:rect l="l" t="t" r="r" b="b"/>
              <a:pathLst>
                <a:path w="1381" h="969" extrusionOk="0">
                  <a:moveTo>
                    <a:pt x="57" y="0"/>
                  </a:moveTo>
                  <a:cubicBezTo>
                    <a:pt x="51" y="0"/>
                    <a:pt x="46" y="2"/>
                    <a:pt x="42" y="6"/>
                  </a:cubicBezTo>
                  <a:cubicBezTo>
                    <a:pt x="14" y="6"/>
                    <a:pt x="0" y="34"/>
                    <a:pt x="14" y="62"/>
                  </a:cubicBezTo>
                  <a:cubicBezTo>
                    <a:pt x="195" y="425"/>
                    <a:pt x="474" y="648"/>
                    <a:pt x="711" y="773"/>
                  </a:cubicBezTo>
                  <a:cubicBezTo>
                    <a:pt x="1060" y="955"/>
                    <a:pt x="1367" y="969"/>
                    <a:pt x="1325" y="969"/>
                  </a:cubicBezTo>
                  <a:cubicBezTo>
                    <a:pt x="1367" y="969"/>
                    <a:pt x="1381" y="955"/>
                    <a:pt x="1381" y="927"/>
                  </a:cubicBezTo>
                  <a:cubicBezTo>
                    <a:pt x="1381" y="899"/>
                    <a:pt x="1367" y="885"/>
                    <a:pt x="1339" y="885"/>
                  </a:cubicBezTo>
                  <a:cubicBezTo>
                    <a:pt x="1339" y="885"/>
                    <a:pt x="474" y="829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54"/>
            <p:cNvSpPr/>
            <p:nvPr/>
          </p:nvSpPr>
          <p:spPr>
            <a:xfrm>
              <a:off x="5455400" y="36534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54"/>
            <p:cNvSpPr/>
            <p:nvPr/>
          </p:nvSpPr>
          <p:spPr>
            <a:xfrm>
              <a:off x="5447025" y="3697025"/>
              <a:ext cx="45375" cy="9350"/>
            </a:xfrm>
            <a:custGeom>
              <a:avLst/>
              <a:gdLst/>
              <a:ahLst/>
              <a:cxnLst/>
              <a:rect l="l" t="t" r="r" b="b"/>
              <a:pathLst>
                <a:path w="1815" h="374" extrusionOk="0">
                  <a:moveTo>
                    <a:pt x="57" y="0"/>
                  </a:moveTo>
                  <a:cubicBezTo>
                    <a:pt x="43" y="0"/>
                    <a:pt x="29" y="0"/>
                    <a:pt x="1" y="14"/>
                  </a:cubicBezTo>
                  <a:cubicBezTo>
                    <a:pt x="1" y="28"/>
                    <a:pt x="1" y="56"/>
                    <a:pt x="29" y="70"/>
                  </a:cubicBezTo>
                  <a:cubicBezTo>
                    <a:pt x="98" y="126"/>
                    <a:pt x="182" y="168"/>
                    <a:pt x="252" y="210"/>
                  </a:cubicBezTo>
                  <a:cubicBezTo>
                    <a:pt x="485" y="330"/>
                    <a:pt x="708" y="373"/>
                    <a:pt x="909" y="373"/>
                  </a:cubicBezTo>
                  <a:cubicBezTo>
                    <a:pt x="1430" y="373"/>
                    <a:pt x="1800" y="80"/>
                    <a:pt x="1800" y="70"/>
                  </a:cubicBezTo>
                  <a:cubicBezTo>
                    <a:pt x="1814" y="70"/>
                    <a:pt x="1814" y="28"/>
                    <a:pt x="1800" y="14"/>
                  </a:cubicBezTo>
                  <a:cubicBezTo>
                    <a:pt x="1800" y="7"/>
                    <a:pt x="1793" y="4"/>
                    <a:pt x="1783" y="4"/>
                  </a:cubicBezTo>
                  <a:cubicBezTo>
                    <a:pt x="1772" y="4"/>
                    <a:pt x="1758" y="7"/>
                    <a:pt x="1744" y="14"/>
                  </a:cubicBezTo>
                  <a:cubicBezTo>
                    <a:pt x="1744" y="14"/>
                    <a:pt x="1396" y="289"/>
                    <a:pt x="902" y="289"/>
                  </a:cubicBezTo>
                  <a:cubicBezTo>
                    <a:pt x="649" y="289"/>
                    <a:pt x="359" y="217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54"/>
            <p:cNvSpPr/>
            <p:nvPr/>
          </p:nvSpPr>
          <p:spPr>
            <a:xfrm>
              <a:off x="5442500" y="36921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54"/>
            <p:cNvSpPr/>
            <p:nvPr/>
          </p:nvSpPr>
          <p:spPr>
            <a:xfrm>
              <a:off x="5459925" y="36785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23"/>
                  </a:cubicBezTo>
                  <a:cubicBezTo>
                    <a:pt x="1" y="349"/>
                    <a:pt x="99" y="460"/>
                    <a:pt x="224" y="460"/>
                  </a:cubicBezTo>
                  <a:cubicBezTo>
                    <a:pt x="350" y="460"/>
                    <a:pt x="447" y="349"/>
                    <a:pt x="447" y="223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54"/>
            <p:cNvSpPr/>
            <p:nvPr/>
          </p:nvSpPr>
          <p:spPr>
            <a:xfrm>
              <a:off x="5463775" y="3683275"/>
              <a:ext cx="26525" cy="9125"/>
            </a:xfrm>
            <a:custGeom>
              <a:avLst/>
              <a:gdLst/>
              <a:ahLst/>
              <a:cxnLst/>
              <a:rect l="l" t="t" r="r" b="b"/>
              <a:pathLst>
                <a:path w="1061" h="365" extrusionOk="0">
                  <a:moveTo>
                    <a:pt x="52" y="1"/>
                  </a:moveTo>
                  <a:cubicBezTo>
                    <a:pt x="45" y="1"/>
                    <a:pt x="36" y="2"/>
                    <a:pt x="28" y="6"/>
                  </a:cubicBezTo>
                  <a:cubicBezTo>
                    <a:pt x="14" y="6"/>
                    <a:pt x="0" y="34"/>
                    <a:pt x="14" y="62"/>
                  </a:cubicBezTo>
                  <a:cubicBezTo>
                    <a:pt x="84" y="160"/>
                    <a:pt x="168" y="216"/>
                    <a:pt x="265" y="271"/>
                  </a:cubicBezTo>
                  <a:cubicBezTo>
                    <a:pt x="407" y="345"/>
                    <a:pt x="567" y="365"/>
                    <a:pt x="704" y="365"/>
                  </a:cubicBezTo>
                  <a:cubicBezTo>
                    <a:pt x="857" y="365"/>
                    <a:pt x="981" y="340"/>
                    <a:pt x="1011" y="340"/>
                  </a:cubicBezTo>
                  <a:cubicBezTo>
                    <a:pt x="1015" y="340"/>
                    <a:pt x="1018" y="340"/>
                    <a:pt x="1019" y="341"/>
                  </a:cubicBezTo>
                  <a:cubicBezTo>
                    <a:pt x="1060" y="341"/>
                    <a:pt x="1060" y="299"/>
                    <a:pt x="1060" y="285"/>
                  </a:cubicBezTo>
                  <a:cubicBezTo>
                    <a:pt x="1060" y="257"/>
                    <a:pt x="1032" y="257"/>
                    <a:pt x="1005" y="257"/>
                  </a:cubicBezTo>
                  <a:cubicBezTo>
                    <a:pt x="998" y="257"/>
                    <a:pt x="866" y="292"/>
                    <a:pt x="697" y="292"/>
                  </a:cubicBezTo>
                  <a:cubicBezTo>
                    <a:pt x="494" y="292"/>
                    <a:pt x="237" y="242"/>
                    <a:pt x="84" y="20"/>
                  </a:cubicBezTo>
                  <a:cubicBezTo>
                    <a:pt x="84" y="10"/>
                    <a:pt x="70" y="1"/>
                    <a:pt x="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54"/>
            <p:cNvSpPr/>
            <p:nvPr/>
          </p:nvSpPr>
          <p:spPr>
            <a:xfrm>
              <a:off x="5462025" y="3707325"/>
              <a:ext cx="35600" cy="22725"/>
            </a:xfrm>
            <a:custGeom>
              <a:avLst/>
              <a:gdLst/>
              <a:ahLst/>
              <a:cxnLst/>
              <a:rect l="l" t="t" r="r" b="b"/>
              <a:pathLst>
                <a:path w="1424" h="909" extrusionOk="0">
                  <a:moveTo>
                    <a:pt x="1380" y="1"/>
                  </a:moveTo>
                  <a:cubicBezTo>
                    <a:pt x="1366" y="1"/>
                    <a:pt x="1349" y="11"/>
                    <a:pt x="1340" y="21"/>
                  </a:cubicBezTo>
                  <a:cubicBezTo>
                    <a:pt x="1326" y="35"/>
                    <a:pt x="921" y="802"/>
                    <a:pt x="28" y="802"/>
                  </a:cubicBezTo>
                  <a:cubicBezTo>
                    <a:pt x="15" y="816"/>
                    <a:pt x="1" y="844"/>
                    <a:pt x="1" y="858"/>
                  </a:cubicBezTo>
                  <a:cubicBezTo>
                    <a:pt x="1" y="872"/>
                    <a:pt x="1" y="899"/>
                    <a:pt x="15" y="899"/>
                  </a:cubicBezTo>
                  <a:cubicBezTo>
                    <a:pt x="15" y="905"/>
                    <a:pt x="17" y="909"/>
                    <a:pt x="20" y="909"/>
                  </a:cubicBezTo>
                  <a:cubicBezTo>
                    <a:pt x="24" y="909"/>
                    <a:pt x="28" y="902"/>
                    <a:pt x="28" y="886"/>
                  </a:cubicBezTo>
                  <a:cubicBezTo>
                    <a:pt x="977" y="872"/>
                    <a:pt x="1409" y="63"/>
                    <a:pt x="1409" y="63"/>
                  </a:cubicBezTo>
                  <a:cubicBezTo>
                    <a:pt x="1423" y="35"/>
                    <a:pt x="1409" y="21"/>
                    <a:pt x="1395" y="7"/>
                  </a:cubicBezTo>
                  <a:cubicBezTo>
                    <a:pt x="1391" y="3"/>
                    <a:pt x="1386" y="1"/>
                    <a:pt x="13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54"/>
            <p:cNvSpPr/>
            <p:nvPr/>
          </p:nvSpPr>
          <p:spPr>
            <a:xfrm>
              <a:off x="5457850" y="37231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63" y="447"/>
                    <a:pt x="460" y="349"/>
                    <a:pt x="460" y="224"/>
                  </a:cubicBezTo>
                  <a:cubicBezTo>
                    <a:pt x="460" y="98"/>
                    <a:pt x="363" y="0"/>
                    <a:pt x="2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54"/>
            <p:cNvSpPr/>
            <p:nvPr/>
          </p:nvSpPr>
          <p:spPr>
            <a:xfrm>
              <a:off x="5482950" y="37301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54"/>
            <p:cNvSpPr/>
            <p:nvPr/>
          </p:nvSpPr>
          <p:spPr>
            <a:xfrm>
              <a:off x="5487125" y="3715150"/>
              <a:ext cx="18175" cy="21650"/>
            </a:xfrm>
            <a:custGeom>
              <a:avLst/>
              <a:gdLst/>
              <a:ahLst/>
              <a:cxnLst/>
              <a:rect l="l" t="t" r="r" b="b"/>
              <a:pathLst>
                <a:path w="727" h="866" extrusionOk="0">
                  <a:moveTo>
                    <a:pt x="684" y="1"/>
                  </a:moveTo>
                  <a:cubicBezTo>
                    <a:pt x="656" y="1"/>
                    <a:pt x="629" y="29"/>
                    <a:pt x="629" y="42"/>
                  </a:cubicBezTo>
                  <a:cubicBezTo>
                    <a:pt x="629" y="42"/>
                    <a:pt x="517" y="684"/>
                    <a:pt x="43" y="768"/>
                  </a:cubicBezTo>
                  <a:cubicBezTo>
                    <a:pt x="29" y="768"/>
                    <a:pt x="1" y="810"/>
                    <a:pt x="1" y="824"/>
                  </a:cubicBezTo>
                  <a:cubicBezTo>
                    <a:pt x="1" y="838"/>
                    <a:pt x="1" y="865"/>
                    <a:pt x="29" y="865"/>
                  </a:cubicBezTo>
                  <a:lnTo>
                    <a:pt x="57" y="851"/>
                  </a:lnTo>
                  <a:cubicBezTo>
                    <a:pt x="601" y="768"/>
                    <a:pt x="726" y="98"/>
                    <a:pt x="726" y="56"/>
                  </a:cubicBezTo>
                  <a:cubicBezTo>
                    <a:pt x="726" y="29"/>
                    <a:pt x="69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54"/>
            <p:cNvSpPr/>
            <p:nvPr/>
          </p:nvSpPr>
          <p:spPr>
            <a:xfrm>
              <a:off x="5575350" y="2752700"/>
              <a:ext cx="488925" cy="509500"/>
            </a:xfrm>
            <a:custGeom>
              <a:avLst/>
              <a:gdLst/>
              <a:ahLst/>
              <a:cxnLst/>
              <a:rect l="l" t="t" r="r" b="b"/>
              <a:pathLst>
                <a:path w="19557" h="20380" extrusionOk="0">
                  <a:moveTo>
                    <a:pt x="19557" y="11299"/>
                  </a:moveTo>
                  <a:cubicBezTo>
                    <a:pt x="19557" y="11271"/>
                    <a:pt x="19543" y="11229"/>
                    <a:pt x="19529" y="11201"/>
                  </a:cubicBezTo>
                  <a:lnTo>
                    <a:pt x="18664" y="10253"/>
                  </a:lnTo>
                  <a:cubicBezTo>
                    <a:pt x="18525" y="10099"/>
                    <a:pt x="18525" y="9876"/>
                    <a:pt x="18664" y="9723"/>
                  </a:cubicBezTo>
                  <a:lnTo>
                    <a:pt x="19459" y="8844"/>
                  </a:lnTo>
                  <a:cubicBezTo>
                    <a:pt x="19487" y="8788"/>
                    <a:pt x="19529" y="8746"/>
                    <a:pt x="19529" y="8676"/>
                  </a:cubicBezTo>
                  <a:cubicBezTo>
                    <a:pt x="19529" y="8621"/>
                    <a:pt x="19515" y="8579"/>
                    <a:pt x="19487" y="8551"/>
                  </a:cubicBezTo>
                  <a:cubicBezTo>
                    <a:pt x="18734" y="7421"/>
                    <a:pt x="17130" y="6668"/>
                    <a:pt x="15289" y="6696"/>
                  </a:cubicBezTo>
                  <a:cubicBezTo>
                    <a:pt x="14605" y="6724"/>
                    <a:pt x="13977" y="6835"/>
                    <a:pt x="13405" y="7031"/>
                  </a:cubicBezTo>
                  <a:cubicBezTo>
                    <a:pt x="13740" y="6542"/>
                    <a:pt x="14005" y="5984"/>
                    <a:pt x="14187" y="5371"/>
                  </a:cubicBezTo>
                  <a:cubicBezTo>
                    <a:pt x="14731" y="3599"/>
                    <a:pt x="14452" y="1856"/>
                    <a:pt x="13559" y="823"/>
                  </a:cubicBezTo>
                  <a:cubicBezTo>
                    <a:pt x="13545" y="809"/>
                    <a:pt x="13517" y="782"/>
                    <a:pt x="13489" y="768"/>
                  </a:cubicBezTo>
                  <a:cubicBezTo>
                    <a:pt x="13461" y="754"/>
                    <a:pt x="13419" y="768"/>
                    <a:pt x="13392" y="768"/>
                  </a:cubicBezTo>
                  <a:lnTo>
                    <a:pt x="12220" y="1298"/>
                  </a:lnTo>
                  <a:cubicBezTo>
                    <a:pt x="12025" y="1381"/>
                    <a:pt x="11815" y="1312"/>
                    <a:pt x="11718" y="1144"/>
                  </a:cubicBezTo>
                  <a:lnTo>
                    <a:pt x="11146" y="126"/>
                  </a:lnTo>
                  <a:cubicBezTo>
                    <a:pt x="11104" y="70"/>
                    <a:pt x="11048" y="42"/>
                    <a:pt x="11006" y="28"/>
                  </a:cubicBezTo>
                  <a:cubicBezTo>
                    <a:pt x="10964" y="0"/>
                    <a:pt x="10909" y="0"/>
                    <a:pt x="10867" y="28"/>
                  </a:cubicBezTo>
                  <a:cubicBezTo>
                    <a:pt x="9556" y="391"/>
                    <a:pt x="8328" y="1674"/>
                    <a:pt x="7812" y="3460"/>
                  </a:cubicBezTo>
                  <a:cubicBezTo>
                    <a:pt x="7617" y="4101"/>
                    <a:pt x="7533" y="4743"/>
                    <a:pt x="7547" y="5357"/>
                  </a:cubicBezTo>
                  <a:cubicBezTo>
                    <a:pt x="7184" y="4910"/>
                    <a:pt x="6752" y="4464"/>
                    <a:pt x="6208" y="4101"/>
                  </a:cubicBezTo>
                  <a:cubicBezTo>
                    <a:pt x="4688" y="3041"/>
                    <a:pt x="2930" y="2762"/>
                    <a:pt x="1675" y="3278"/>
                  </a:cubicBezTo>
                  <a:cubicBezTo>
                    <a:pt x="1633" y="3292"/>
                    <a:pt x="1619" y="3320"/>
                    <a:pt x="1605" y="3334"/>
                  </a:cubicBezTo>
                  <a:cubicBezTo>
                    <a:pt x="1591" y="3362"/>
                    <a:pt x="1563" y="3404"/>
                    <a:pt x="1563" y="3432"/>
                  </a:cubicBezTo>
                  <a:lnTo>
                    <a:pt x="1703" y="4715"/>
                  </a:lnTo>
                  <a:cubicBezTo>
                    <a:pt x="1730" y="4924"/>
                    <a:pt x="1605" y="5092"/>
                    <a:pt x="1396" y="5147"/>
                  </a:cubicBezTo>
                  <a:lnTo>
                    <a:pt x="238" y="5385"/>
                  </a:lnTo>
                  <a:cubicBezTo>
                    <a:pt x="196" y="5413"/>
                    <a:pt x="112" y="5440"/>
                    <a:pt x="85" y="5496"/>
                  </a:cubicBezTo>
                  <a:cubicBezTo>
                    <a:pt x="71" y="5524"/>
                    <a:pt x="57" y="5580"/>
                    <a:pt x="57" y="5622"/>
                  </a:cubicBezTo>
                  <a:cubicBezTo>
                    <a:pt x="1" y="6975"/>
                    <a:pt x="852" y="8523"/>
                    <a:pt x="2372" y="9569"/>
                  </a:cubicBezTo>
                  <a:cubicBezTo>
                    <a:pt x="2930" y="9960"/>
                    <a:pt x="3516" y="10239"/>
                    <a:pt x="4088" y="10406"/>
                  </a:cubicBezTo>
                  <a:cubicBezTo>
                    <a:pt x="3558" y="10601"/>
                    <a:pt x="3000" y="10894"/>
                    <a:pt x="2484" y="11299"/>
                  </a:cubicBezTo>
                  <a:cubicBezTo>
                    <a:pt x="1005" y="12415"/>
                    <a:pt x="210" y="14005"/>
                    <a:pt x="322" y="15358"/>
                  </a:cubicBezTo>
                  <a:cubicBezTo>
                    <a:pt x="322" y="15400"/>
                    <a:pt x="350" y="15414"/>
                    <a:pt x="364" y="15456"/>
                  </a:cubicBezTo>
                  <a:cubicBezTo>
                    <a:pt x="377" y="15483"/>
                    <a:pt x="419" y="15497"/>
                    <a:pt x="447" y="15497"/>
                  </a:cubicBezTo>
                  <a:lnTo>
                    <a:pt x="1703" y="15762"/>
                  </a:lnTo>
                  <a:cubicBezTo>
                    <a:pt x="1898" y="15804"/>
                    <a:pt x="2037" y="15986"/>
                    <a:pt x="2023" y="16195"/>
                  </a:cubicBezTo>
                  <a:lnTo>
                    <a:pt x="1898" y="17366"/>
                  </a:lnTo>
                  <a:cubicBezTo>
                    <a:pt x="1898" y="17436"/>
                    <a:pt x="1912" y="17492"/>
                    <a:pt x="1954" y="17548"/>
                  </a:cubicBezTo>
                  <a:lnTo>
                    <a:pt x="1954" y="17548"/>
                  </a:lnTo>
                  <a:cubicBezTo>
                    <a:pt x="1982" y="17576"/>
                    <a:pt x="2023" y="17618"/>
                    <a:pt x="2051" y="17631"/>
                  </a:cubicBezTo>
                  <a:cubicBezTo>
                    <a:pt x="3321" y="18106"/>
                    <a:pt x="5064" y="17771"/>
                    <a:pt x="6529" y="16655"/>
                  </a:cubicBezTo>
                  <a:cubicBezTo>
                    <a:pt x="7073" y="16251"/>
                    <a:pt x="7533" y="15762"/>
                    <a:pt x="7854" y="15274"/>
                  </a:cubicBezTo>
                  <a:cubicBezTo>
                    <a:pt x="7882" y="15846"/>
                    <a:pt x="7979" y="16460"/>
                    <a:pt x="8203" y="17074"/>
                  </a:cubicBezTo>
                  <a:cubicBezTo>
                    <a:pt x="8816" y="18831"/>
                    <a:pt x="10072" y="20086"/>
                    <a:pt x="11397" y="20379"/>
                  </a:cubicBezTo>
                  <a:lnTo>
                    <a:pt x="11481" y="20379"/>
                  </a:lnTo>
                  <a:cubicBezTo>
                    <a:pt x="11522" y="20365"/>
                    <a:pt x="11550" y="20351"/>
                    <a:pt x="11578" y="20310"/>
                  </a:cubicBezTo>
                  <a:lnTo>
                    <a:pt x="12206" y="19194"/>
                  </a:lnTo>
                  <a:cubicBezTo>
                    <a:pt x="12304" y="19026"/>
                    <a:pt x="12513" y="18957"/>
                    <a:pt x="12708" y="19040"/>
                  </a:cubicBezTo>
                  <a:lnTo>
                    <a:pt x="13768" y="19529"/>
                  </a:lnTo>
                  <a:cubicBezTo>
                    <a:pt x="13824" y="19542"/>
                    <a:pt x="13894" y="19570"/>
                    <a:pt x="13949" y="19529"/>
                  </a:cubicBezTo>
                  <a:cubicBezTo>
                    <a:pt x="13977" y="19515"/>
                    <a:pt x="14033" y="19501"/>
                    <a:pt x="14047" y="19459"/>
                  </a:cubicBezTo>
                  <a:cubicBezTo>
                    <a:pt x="14884" y="18399"/>
                    <a:pt x="15107" y="16641"/>
                    <a:pt x="14507" y="14898"/>
                  </a:cubicBezTo>
                  <a:cubicBezTo>
                    <a:pt x="14270" y="14242"/>
                    <a:pt x="13963" y="13684"/>
                    <a:pt x="13601" y="13196"/>
                  </a:cubicBezTo>
                  <a:cubicBezTo>
                    <a:pt x="14159" y="13363"/>
                    <a:pt x="14758" y="13447"/>
                    <a:pt x="15414" y="13433"/>
                  </a:cubicBezTo>
                  <a:cubicBezTo>
                    <a:pt x="17255" y="13391"/>
                    <a:pt x="18845" y="12596"/>
                    <a:pt x="19543" y="11424"/>
                  </a:cubicBezTo>
                  <a:cubicBezTo>
                    <a:pt x="19543" y="11369"/>
                    <a:pt x="19557" y="11341"/>
                    <a:pt x="19557" y="1129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54"/>
            <p:cNvSpPr/>
            <p:nvPr/>
          </p:nvSpPr>
          <p:spPr>
            <a:xfrm>
              <a:off x="5743800" y="2949725"/>
              <a:ext cx="115100" cy="120325"/>
            </a:xfrm>
            <a:custGeom>
              <a:avLst/>
              <a:gdLst/>
              <a:ahLst/>
              <a:cxnLst/>
              <a:rect l="l" t="t" r="r" b="b"/>
              <a:pathLst>
                <a:path w="4604" h="4813" extrusionOk="0">
                  <a:moveTo>
                    <a:pt x="1646" y="0"/>
                  </a:moveTo>
                  <a:cubicBezTo>
                    <a:pt x="1632" y="558"/>
                    <a:pt x="1465" y="1061"/>
                    <a:pt x="1158" y="1521"/>
                  </a:cubicBezTo>
                  <a:cubicBezTo>
                    <a:pt x="865" y="1953"/>
                    <a:pt x="474" y="2274"/>
                    <a:pt x="0" y="2483"/>
                  </a:cubicBezTo>
                  <a:cubicBezTo>
                    <a:pt x="530" y="2679"/>
                    <a:pt x="962" y="2985"/>
                    <a:pt x="1297" y="3418"/>
                  </a:cubicBezTo>
                  <a:cubicBezTo>
                    <a:pt x="1590" y="3836"/>
                    <a:pt x="1785" y="4311"/>
                    <a:pt x="1841" y="4813"/>
                  </a:cubicBezTo>
                  <a:cubicBezTo>
                    <a:pt x="2190" y="4394"/>
                    <a:pt x="2622" y="4073"/>
                    <a:pt x="3125" y="3892"/>
                  </a:cubicBezTo>
                  <a:cubicBezTo>
                    <a:pt x="3450" y="3780"/>
                    <a:pt x="3788" y="3731"/>
                    <a:pt x="4117" y="3731"/>
                  </a:cubicBezTo>
                  <a:cubicBezTo>
                    <a:pt x="4282" y="3731"/>
                    <a:pt x="4445" y="3743"/>
                    <a:pt x="4603" y="3767"/>
                  </a:cubicBezTo>
                  <a:cubicBezTo>
                    <a:pt x="4310" y="3292"/>
                    <a:pt x="4143" y="2790"/>
                    <a:pt x="4115" y="2246"/>
                  </a:cubicBezTo>
                  <a:cubicBezTo>
                    <a:pt x="4101" y="1744"/>
                    <a:pt x="4240" y="1256"/>
                    <a:pt x="4491" y="809"/>
                  </a:cubicBezTo>
                  <a:lnTo>
                    <a:pt x="4491" y="809"/>
                  </a:lnTo>
                  <a:cubicBezTo>
                    <a:pt x="4226" y="886"/>
                    <a:pt x="3958" y="925"/>
                    <a:pt x="3691" y="925"/>
                  </a:cubicBezTo>
                  <a:cubicBezTo>
                    <a:pt x="3424" y="925"/>
                    <a:pt x="3159" y="886"/>
                    <a:pt x="2901" y="809"/>
                  </a:cubicBezTo>
                  <a:cubicBezTo>
                    <a:pt x="2413" y="670"/>
                    <a:pt x="1995" y="391"/>
                    <a:pt x="1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54"/>
            <p:cNvSpPr/>
            <p:nvPr/>
          </p:nvSpPr>
          <p:spPr>
            <a:xfrm>
              <a:off x="5830275" y="2940300"/>
              <a:ext cx="31400" cy="43400"/>
            </a:xfrm>
            <a:custGeom>
              <a:avLst/>
              <a:gdLst/>
              <a:ahLst/>
              <a:cxnLst/>
              <a:rect l="l" t="t" r="r" b="b"/>
              <a:pathLst>
                <a:path w="1256" h="1736" extrusionOk="0">
                  <a:moveTo>
                    <a:pt x="1200" y="1"/>
                  </a:moveTo>
                  <a:cubicBezTo>
                    <a:pt x="1186" y="1"/>
                    <a:pt x="1158" y="15"/>
                    <a:pt x="1158" y="43"/>
                  </a:cubicBezTo>
                  <a:cubicBezTo>
                    <a:pt x="1060" y="1159"/>
                    <a:pt x="70" y="1619"/>
                    <a:pt x="56" y="1619"/>
                  </a:cubicBezTo>
                  <a:cubicBezTo>
                    <a:pt x="14" y="1633"/>
                    <a:pt x="0" y="1647"/>
                    <a:pt x="14" y="1689"/>
                  </a:cubicBezTo>
                  <a:cubicBezTo>
                    <a:pt x="14" y="1703"/>
                    <a:pt x="42" y="1716"/>
                    <a:pt x="56" y="1716"/>
                  </a:cubicBezTo>
                  <a:cubicBezTo>
                    <a:pt x="62" y="1729"/>
                    <a:pt x="69" y="1736"/>
                    <a:pt x="74" y="1736"/>
                  </a:cubicBezTo>
                  <a:cubicBezTo>
                    <a:pt x="80" y="1736"/>
                    <a:pt x="84" y="1726"/>
                    <a:pt x="84" y="1703"/>
                  </a:cubicBezTo>
                  <a:cubicBezTo>
                    <a:pt x="84" y="1703"/>
                    <a:pt x="1158" y="1228"/>
                    <a:pt x="1256" y="43"/>
                  </a:cubicBezTo>
                  <a:cubicBezTo>
                    <a:pt x="1256" y="29"/>
                    <a:pt x="1242" y="1"/>
                    <a:pt x="12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54"/>
            <p:cNvSpPr/>
            <p:nvPr/>
          </p:nvSpPr>
          <p:spPr>
            <a:xfrm>
              <a:off x="5852925" y="293542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293"/>
                  </a:cubicBezTo>
                  <a:cubicBezTo>
                    <a:pt x="601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54"/>
            <p:cNvSpPr/>
            <p:nvPr/>
          </p:nvSpPr>
          <p:spPr>
            <a:xfrm>
              <a:off x="5840375" y="2982000"/>
              <a:ext cx="54425" cy="24050"/>
            </a:xfrm>
            <a:custGeom>
              <a:avLst/>
              <a:gdLst/>
              <a:ahLst/>
              <a:cxnLst/>
              <a:rect l="l" t="t" r="r" b="b"/>
              <a:pathLst>
                <a:path w="2177" h="962" extrusionOk="0">
                  <a:moveTo>
                    <a:pt x="2125" y="1"/>
                  </a:moveTo>
                  <a:cubicBezTo>
                    <a:pt x="2106" y="1"/>
                    <a:pt x="2089" y="11"/>
                    <a:pt x="2079" y="21"/>
                  </a:cubicBezTo>
                  <a:cubicBezTo>
                    <a:pt x="1628" y="714"/>
                    <a:pt x="1021" y="857"/>
                    <a:pt x="595" y="857"/>
                  </a:cubicBezTo>
                  <a:cubicBezTo>
                    <a:pt x="311" y="857"/>
                    <a:pt x="107" y="793"/>
                    <a:pt x="84" y="788"/>
                  </a:cubicBezTo>
                  <a:cubicBezTo>
                    <a:pt x="57" y="788"/>
                    <a:pt x="29" y="788"/>
                    <a:pt x="15" y="830"/>
                  </a:cubicBezTo>
                  <a:cubicBezTo>
                    <a:pt x="1" y="857"/>
                    <a:pt x="15" y="871"/>
                    <a:pt x="57" y="899"/>
                  </a:cubicBezTo>
                  <a:cubicBezTo>
                    <a:pt x="83" y="905"/>
                    <a:pt x="283" y="961"/>
                    <a:pt x="564" y="961"/>
                  </a:cubicBezTo>
                  <a:cubicBezTo>
                    <a:pt x="1014" y="961"/>
                    <a:pt x="1673" y="815"/>
                    <a:pt x="2163" y="76"/>
                  </a:cubicBezTo>
                  <a:cubicBezTo>
                    <a:pt x="2177" y="48"/>
                    <a:pt x="2163" y="21"/>
                    <a:pt x="2149" y="7"/>
                  </a:cubicBezTo>
                  <a:cubicBezTo>
                    <a:pt x="2141" y="3"/>
                    <a:pt x="2133" y="1"/>
                    <a:pt x="21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54"/>
            <p:cNvSpPr/>
            <p:nvPr/>
          </p:nvSpPr>
          <p:spPr>
            <a:xfrm>
              <a:off x="5886075" y="2975525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293" y="1"/>
                  </a:moveTo>
                  <a:cubicBezTo>
                    <a:pt x="140" y="1"/>
                    <a:pt x="0" y="140"/>
                    <a:pt x="0" y="294"/>
                  </a:cubicBezTo>
                  <a:cubicBezTo>
                    <a:pt x="0" y="461"/>
                    <a:pt x="140" y="600"/>
                    <a:pt x="293" y="600"/>
                  </a:cubicBezTo>
                  <a:cubicBezTo>
                    <a:pt x="460" y="600"/>
                    <a:pt x="600" y="461"/>
                    <a:pt x="600" y="294"/>
                  </a:cubicBezTo>
                  <a:cubicBezTo>
                    <a:pt x="600" y="140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54"/>
            <p:cNvSpPr/>
            <p:nvPr/>
          </p:nvSpPr>
          <p:spPr>
            <a:xfrm>
              <a:off x="5859550" y="29671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7" y="1"/>
                    <a:pt x="1" y="140"/>
                    <a:pt x="1" y="294"/>
                  </a:cubicBezTo>
                  <a:cubicBezTo>
                    <a:pt x="1" y="461"/>
                    <a:pt x="127" y="601"/>
                    <a:pt x="294" y="601"/>
                  </a:cubicBezTo>
                  <a:cubicBezTo>
                    <a:pt x="461" y="601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54"/>
            <p:cNvSpPr/>
            <p:nvPr/>
          </p:nvSpPr>
          <p:spPr>
            <a:xfrm>
              <a:off x="5839675" y="2973300"/>
              <a:ext cx="28975" cy="21075"/>
            </a:xfrm>
            <a:custGeom>
              <a:avLst/>
              <a:gdLst/>
              <a:ahLst/>
              <a:cxnLst/>
              <a:rect l="l" t="t" r="r" b="b"/>
              <a:pathLst>
                <a:path w="1159" h="843" extrusionOk="0">
                  <a:moveTo>
                    <a:pt x="1078" y="0"/>
                  </a:moveTo>
                  <a:cubicBezTo>
                    <a:pt x="1056" y="0"/>
                    <a:pt x="1033" y="13"/>
                    <a:pt x="1033" y="34"/>
                  </a:cubicBezTo>
                  <a:cubicBezTo>
                    <a:pt x="894" y="634"/>
                    <a:pt x="57" y="717"/>
                    <a:pt x="57" y="717"/>
                  </a:cubicBezTo>
                  <a:cubicBezTo>
                    <a:pt x="29" y="717"/>
                    <a:pt x="1" y="731"/>
                    <a:pt x="1" y="773"/>
                  </a:cubicBezTo>
                  <a:cubicBezTo>
                    <a:pt x="1" y="801"/>
                    <a:pt x="29" y="829"/>
                    <a:pt x="43" y="829"/>
                  </a:cubicBezTo>
                  <a:lnTo>
                    <a:pt x="57" y="843"/>
                  </a:lnTo>
                  <a:cubicBezTo>
                    <a:pt x="99" y="829"/>
                    <a:pt x="977" y="759"/>
                    <a:pt x="1145" y="76"/>
                  </a:cubicBezTo>
                  <a:cubicBezTo>
                    <a:pt x="1159" y="34"/>
                    <a:pt x="1145" y="6"/>
                    <a:pt x="1103" y="6"/>
                  </a:cubicBezTo>
                  <a:cubicBezTo>
                    <a:pt x="1095" y="2"/>
                    <a:pt x="1087" y="0"/>
                    <a:pt x="10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54"/>
            <p:cNvSpPr/>
            <p:nvPr/>
          </p:nvSpPr>
          <p:spPr>
            <a:xfrm>
              <a:off x="5840025" y="3016775"/>
              <a:ext cx="51300" cy="14100"/>
            </a:xfrm>
            <a:custGeom>
              <a:avLst/>
              <a:gdLst/>
              <a:ahLst/>
              <a:cxnLst/>
              <a:rect l="l" t="t" r="r" b="b"/>
              <a:pathLst>
                <a:path w="2052" h="564" extrusionOk="0">
                  <a:moveTo>
                    <a:pt x="50" y="0"/>
                  </a:moveTo>
                  <a:cubicBezTo>
                    <a:pt x="36" y="0"/>
                    <a:pt x="22" y="4"/>
                    <a:pt x="15" y="10"/>
                  </a:cubicBezTo>
                  <a:cubicBezTo>
                    <a:pt x="1" y="24"/>
                    <a:pt x="1" y="66"/>
                    <a:pt x="15" y="80"/>
                  </a:cubicBezTo>
                  <a:cubicBezTo>
                    <a:pt x="15" y="94"/>
                    <a:pt x="308" y="345"/>
                    <a:pt x="768" y="485"/>
                  </a:cubicBezTo>
                  <a:cubicBezTo>
                    <a:pt x="947" y="528"/>
                    <a:pt x="1144" y="563"/>
                    <a:pt x="1356" y="563"/>
                  </a:cubicBezTo>
                  <a:cubicBezTo>
                    <a:pt x="1557" y="563"/>
                    <a:pt x="1771" y="531"/>
                    <a:pt x="1996" y="443"/>
                  </a:cubicBezTo>
                  <a:cubicBezTo>
                    <a:pt x="2037" y="429"/>
                    <a:pt x="2051" y="415"/>
                    <a:pt x="2037" y="373"/>
                  </a:cubicBezTo>
                  <a:cubicBezTo>
                    <a:pt x="2027" y="353"/>
                    <a:pt x="2011" y="334"/>
                    <a:pt x="1992" y="334"/>
                  </a:cubicBezTo>
                  <a:cubicBezTo>
                    <a:pt x="1984" y="334"/>
                    <a:pt x="1976" y="337"/>
                    <a:pt x="1968" y="345"/>
                  </a:cubicBezTo>
                  <a:cubicBezTo>
                    <a:pt x="1746" y="428"/>
                    <a:pt x="1533" y="461"/>
                    <a:pt x="1336" y="461"/>
                  </a:cubicBezTo>
                  <a:cubicBezTo>
                    <a:pt x="604" y="461"/>
                    <a:pt x="85" y="10"/>
                    <a:pt x="85" y="10"/>
                  </a:cubicBezTo>
                  <a:cubicBezTo>
                    <a:pt x="78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54"/>
            <p:cNvSpPr/>
            <p:nvPr/>
          </p:nvSpPr>
          <p:spPr>
            <a:xfrm>
              <a:off x="5881175" y="30191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54"/>
            <p:cNvSpPr/>
            <p:nvPr/>
          </p:nvSpPr>
          <p:spPr>
            <a:xfrm>
              <a:off x="5825400" y="3034100"/>
              <a:ext cx="43250" cy="41175"/>
            </a:xfrm>
            <a:custGeom>
              <a:avLst/>
              <a:gdLst/>
              <a:ahLst/>
              <a:cxnLst/>
              <a:rect l="l" t="t" r="r" b="b"/>
              <a:pathLst>
                <a:path w="1730" h="1647" extrusionOk="0">
                  <a:moveTo>
                    <a:pt x="56" y="1"/>
                  </a:moveTo>
                  <a:cubicBezTo>
                    <a:pt x="14" y="15"/>
                    <a:pt x="0" y="29"/>
                    <a:pt x="0" y="57"/>
                  </a:cubicBezTo>
                  <a:cubicBezTo>
                    <a:pt x="0" y="85"/>
                    <a:pt x="167" y="1215"/>
                    <a:pt x="1311" y="1563"/>
                  </a:cubicBezTo>
                  <a:cubicBezTo>
                    <a:pt x="1395" y="1577"/>
                    <a:pt x="1520" y="1619"/>
                    <a:pt x="1660" y="1647"/>
                  </a:cubicBezTo>
                  <a:cubicBezTo>
                    <a:pt x="1702" y="1647"/>
                    <a:pt x="1730" y="1633"/>
                    <a:pt x="1730" y="1591"/>
                  </a:cubicBezTo>
                  <a:cubicBezTo>
                    <a:pt x="1730" y="1563"/>
                    <a:pt x="1716" y="1521"/>
                    <a:pt x="1674" y="1521"/>
                  </a:cubicBezTo>
                  <a:cubicBezTo>
                    <a:pt x="307" y="1340"/>
                    <a:pt x="126" y="99"/>
                    <a:pt x="126" y="43"/>
                  </a:cubicBezTo>
                  <a:cubicBezTo>
                    <a:pt x="112" y="15"/>
                    <a:pt x="98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54"/>
            <p:cNvSpPr/>
            <p:nvPr/>
          </p:nvSpPr>
          <p:spPr>
            <a:xfrm>
              <a:off x="5858875" y="30662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0" y="600"/>
                    <a:pt x="600" y="461"/>
                    <a:pt x="600" y="293"/>
                  </a:cubicBezTo>
                  <a:cubicBezTo>
                    <a:pt x="600" y="140"/>
                    <a:pt x="460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54"/>
            <p:cNvSpPr/>
            <p:nvPr/>
          </p:nvSpPr>
          <p:spPr>
            <a:xfrm>
              <a:off x="5855025" y="30383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308" y="586"/>
                  </a:cubicBezTo>
                  <a:cubicBezTo>
                    <a:pt x="461" y="586"/>
                    <a:pt x="600" y="461"/>
                    <a:pt x="600" y="293"/>
                  </a:cubicBezTo>
                  <a:cubicBezTo>
                    <a:pt x="600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54"/>
            <p:cNvSpPr/>
            <p:nvPr/>
          </p:nvSpPr>
          <p:spPr>
            <a:xfrm>
              <a:off x="5833750" y="3028400"/>
              <a:ext cx="30025" cy="19175"/>
            </a:xfrm>
            <a:custGeom>
              <a:avLst/>
              <a:gdLst/>
              <a:ahLst/>
              <a:cxnLst/>
              <a:rect l="l" t="t" r="r" b="b"/>
              <a:pathLst>
                <a:path w="1201" h="767" extrusionOk="0">
                  <a:moveTo>
                    <a:pt x="57" y="0"/>
                  </a:moveTo>
                  <a:cubicBezTo>
                    <a:pt x="49" y="0"/>
                    <a:pt x="40" y="2"/>
                    <a:pt x="29" y="6"/>
                  </a:cubicBezTo>
                  <a:cubicBezTo>
                    <a:pt x="15" y="34"/>
                    <a:pt x="1" y="48"/>
                    <a:pt x="15" y="76"/>
                  </a:cubicBezTo>
                  <a:cubicBezTo>
                    <a:pt x="29" y="117"/>
                    <a:pt x="322" y="592"/>
                    <a:pt x="768" y="731"/>
                  </a:cubicBezTo>
                  <a:cubicBezTo>
                    <a:pt x="847" y="749"/>
                    <a:pt x="932" y="766"/>
                    <a:pt x="1019" y="766"/>
                  </a:cubicBezTo>
                  <a:cubicBezTo>
                    <a:pt x="1070" y="766"/>
                    <a:pt x="1121" y="760"/>
                    <a:pt x="1172" y="745"/>
                  </a:cubicBezTo>
                  <a:cubicBezTo>
                    <a:pt x="1186" y="731"/>
                    <a:pt x="1200" y="717"/>
                    <a:pt x="1200" y="675"/>
                  </a:cubicBezTo>
                  <a:cubicBezTo>
                    <a:pt x="1186" y="661"/>
                    <a:pt x="1172" y="633"/>
                    <a:pt x="1131" y="633"/>
                  </a:cubicBezTo>
                  <a:cubicBezTo>
                    <a:pt x="1083" y="643"/>
                    <a:pt x="1036" y="648"/>
                    <a:pt x="991" y="648"/>
                  </a:cubicBezTo>
                  <a:cubicBezTo>
                    <a:pt x="467" y="648"/>
                    <a:pt x="112" y="34"/>
                    <a:pt x="112" y="34"/>
                  </a:cubicBezTo>
                  <a:cubicBezTo>
                    <a:pt x="92" y="13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54"/>
            <p:cNvSpPr/>
            <p:nvPr/>
          </p:nvSpPr>
          <p:spPr>
            <a:xfrm>
              <a:off x="5803425" y="3039050"/>
              <a:ext cx="23375" cy="51025"/>
            </a:xfrm>
            <a:custGeom>
              <a:avLst/>
              <a:gdLst/>
              <a:ahLst/>
              <a:cxnLst/>
              <a:rect l="l" t="t" r="r" b="b"/>
              <a:pathLst>
                <a:path w="935" h="2041" extrusionOk="0">
                  <a:moveTo>
                    <a:pt x="364" y="1"/>
                  </a:moveTo>
                  <a:cubicBezTo>
                    <a:pt x="342" y="1"/>
                    <a:pt x="321" y="20"/>
                    <a:pt x="321" y="40"/>
                  </a:cubicBezTo>
                  <a:cubicBezTo>
                    <a:pt x="321" y="54"/>
                    <a:pt x="0" y="1170"/>
                    <a:pt x="851" y="2007"/>
                  </a:cubicBezTo>
                  <a:cubicBezTo>
                    <a:pt x="851" y="2035"/>
                    <a:pt x="865" y="2035"/>
                    <a:pt x="865" y="2035"/>
                  </a:cubicBezTo>
                  <a:cubicBezTo>
                    <a:pt x="876" y="2038"/>
                    <a:pt x="885" y="2040"/>
                    <a:pt x="893" y="2040"/>
                  </a:cubicBezTo>
                  <a:cubicBezTo>
                    <a:pt x="913" y="2040"/>
                    <a:pt x="921" y="2027"/>
                    <a:pt x="921" y="2007"/>
                  </a:cubicBezTo>
                  <a:cubicBezTo>
                    <a:pt x="935" y="1993"/>
                    <a:pt x="935" y="1965"/>
                    <a:pt x="921" y="1937"/>
                  </a:cubicBezTo>
                  <a:cubicBezTo>
                    <a:pt x="112" y="1142"/>
                    <a:pt x="433" y="96"/>
                    <a:pt x="433" y="82"/>
                  </a:cubicBezTo>
                  <a:cubicBezTo>
                    <a:pt x="447" y="40"/>
                    <a:pt x="433" y="26"/>
                    <a:pt x="391" y="12"/>
                  </a:cubicBezTo>
                  <a:cubicBezTo>
                    <a:pt x="383" y="4"/>
                    <a:pt x="373" y="1"/>
                    <a:pt x="3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54"/>
            <p:cNvSpPr/>
            <p:nvPr/>
          </p:nvSpPr>
          <p:spPr>
            <a:xfrm>
              <a:off x="5817725" y="3080500"/>
              <a:ext cx="14650" cy="15000"/>
            </a:xfrm>
            <a:custGeom>
              <a:avLst/>
              <a:gdLst/>
              <a:ahLst/>
              <a:cxnLst/>
              <a:rect l="l" t="t" r="r" b="b"/>
              <a:pathLst>
                <a:path w="586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60" y="600"/>
                    <a:pt x="586" y="460"/>
                    <a:pt x="586" y="293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54"/>
            <p:cNvSpPr/>
            <p:nvPr/>
          </p:nvSpPr>
          <p:spPr>
            <a:xfrm>
              <a:off x="5814575" y="29357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0" y="461"/>
                    <a:pt x="600" y="293"/>
                  </a:cubicBezTo>
                  <a:cubicBezTo>
                    <a:pt x="600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54"/>
            <p:cNvSpPr/>
            <p:nvPr/>
          </p:nvSpPr>
          <p:spPr>
            <a:xfrm>
              <a:off x="5817725" y="2942175"/>
              <a:ext cx="16050" cy="33725"/>
            </a:xfrm>
            <a:custGeom>
              <a:avLst/>
              <a:gdLst/>
              <a:ahLst/>
              <a:cxnLst/>
              <a:rect l="l" t="t" r="r" b="b"/>
              <a:pathLst>
                <a:path w="642" h="1349" extrusionOk="0">
                  <a:moveTo>
                    <a:pt x="181" y="0"/>
                  </a:moveTo>
                  <a:cubicBezTo>
                    <a:pt x="170" y="0"/>
                    <a:pt x="159" y="4"/>
                    <a:pt x="154" y="9"/>
                  </a:cubicBezTo>
                  <a:cubicBezTo>
                    <a:pt x="126" y="23"/>
                    <a:pt x="126" y="65"/>
                    <a:pt x="140" y="79"/>
                  </a:cubicBezTo>
                  <a:cubicBezTo>
                    <a:pt x="488" y="567"/>
                    <a:pt x="14" y="1265"/>
                    <a:pt x="14" y="1265"/>
                  </a:cubicBezTo>
                  <a:cubicBezTo>
                    <a:pt x="0" y="1307"/>
                    <a:pt x="14" y="1335"/>
                    <a:pt x="56" y="1349"/>
                  </a:cubicBezTo>
                  <a:cubicBezTo>
                    <a:pt x="70" y="1349"/>
                    <a:pt x="84" y="1349"/>
                    <a:pt x="98" y="1335"/>
                  </a:cubicBezTo>
                  <a:cubicBezTo>
                    <a:pt x="140" y="1321"/>
                    <a:pt x="642" y="581"/>
                    <a:pt x="223" y="23"/>
                  </a:cubicBezTo>
                  <a:cubicBezTo>
                    <a:pt x="215" y="7"/>
                    <a:pt x="197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54"/>
            <p:cNvSpPr/>
            <p:nvPr/>
          </p:nvSpPr>
          <p:spPr>
            <a:xfrm>
              <a:off x="5783550" y="2921975"/>
              <a:ext cx="18500" cy="52175"/>
            </a:xfrm>
            <a:custGeom>
              <a:avLst/>
              <a:gdLst/>
              <a:ahLst/>
              <a:cxnLst/>
              <a:rect l="l" t="t" r="r" b="b"/>
              <a:pathLst>
                <a:path w="740" h="2087" extrusionOk="0">
                  <a:moveTo>
                    <a:pt x="626" y="0"/>
                  </a:moveTo>
                  <a:cubicBezTo>
                    <a:pt x="609" y="0"/>
                    <a:pt x="595" y="10"/>
                    <a:pt x="586" y="36"/>
                  </a:cubicBezTo>
                  <a:cubicBezTo>
                    <a:pt x="0" y="1083"/>
                    <a:pt x="628" y="2059"/>
                    <a:pt x="628" y="2073"/>
                  </a:cubicBezTo>
                  <a:cubicBezTo>
                    <a:pt x="656" y="2073"/>
                    <a:pt x="656" y="2087"/>
                    <a:pt x="670" y="2087"/>
                  </a:cubicBezTo>
                  <a:cubicBezTo>
                    <a:pt x="684" y="2087"/>
                    <a:pt x="698" y="2087"/>
                    <a:pt x="698" y="2073"/>
                  </a:cubicBezTo>
                  <a:cubicBezTo>
                    <a:pt x="739" y="2059"/>
                    <a:pt x="739" y="2017"/>
                    <a:pt x="726" y="2003"/>
                  </a:cubicBezTo>
                  <a:cubicBezTo>
                    <a:pt x="726" y="2003"/>
                    <a:pt x="126" y="1055"/>
                    <a:pt x="670" y="78"/>
                  </a:cubicBezTo>
                  <a:cubicBezTo>
                    <a:pt x="684" y="64"/>
                    <a:pt x="684" y="36"/>
                    <a:pt x="656" y="8"/>
                  </a:cubicBezTo>
                  <a:cubicBezTo>
                    <a:pt x="646" y="3"/>
                    <a:pt x="635" y="0"/>
                    <a:pt x="6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54"/>
            <p:cNvSpPr/>
            <p:nvPr/>
          </p:nvSpPr>
          <p:spPr>
            <a:xfrm>
              <a:off x="5791550" y="29166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7" y="0"/>
                    <a:pt x="1" y="140"/>
                    <a:pt x="1" y="307"/>
                  </a:cubicBezTo>
                  <a:cubicBezTo>
                    <a:pt x="1" y="461"/>
                    <a:pt x="127" y="600"/>
                    <a:pt x="294" y="600"/>
                  </a:cubicBezTo>
                  <a:cubicBezTo>
                    <a:pt x="461" y="600"/>
                    <a:pt x="587" y="461"/>
                    <a:pt x="587" y="307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54"/>
            <p:cNvSpPr/>
            <p:nvPr/>
          </p:nvSpPr>
          <p:spPr>
            <a:xfrm>
              <a:off x="5747625" y="2938575"/>
              <a:ext cx="35250" cy="47450"/>
            </a:xfrm>
            <a:custGeom>
              <a:avLst/>
              <a:gdLst/>
              <a:ahLst/>
              <a:cxnLst/>
              <a:rect l="l" t="t" r="r" b="b"/>
              <a:pathLst>
                <a:path w="1410" h="1898" extrusionOk="0">
                  <a:moveTo>
                    <a:pt x="70" y="0"/>
                  </a:moveTo>
                  <a:cubicBezTo>
                    <a:pt x="28" y="0"/>
                    <a:pt x="14" y="14"/>
                    <a:pt x="14" y="42"/>
                  </a:cubicBezTo>
                  <a:cubicBezTo>
                    <a:pt x="0" y="1479"/>
                    <a:pt x="1242" y="1883"/>
                    <a:pt x="1326" y="1897"/>
                  </a:cubicBezTo>
                  <a:cubicBezTo>
                    <a:pt x="1353" y="1897"/>
                    <a:pt x="1395" y="1883"/>
                    <a:pt x="1381" y="1855"/>
                  </a:cubicBezTo>
                  <a:cubicBezTo>
                    <a:pt x="1409" y="1827"/>
                    <a:pt x="1381" y="1785"/>
                    <a:pt x="1353" y="1785"/>
                  </a:cubicBezTo>
                  <a:cubicBezTo>
                    <a:pt x="1340" y="1785"/>
                    <a:pt x="98" y="1423"/>
                    <a:pt x="112" y="42"/>
                  </a:cubicBezTo>
                  <a:cubicBezTo>
                    <a:pt x="112" y="14"/>
                    <a:pt x="98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54"/>
            <p:cNvSpPr/>
            <p:nvPr/>
          </p:nvSpPr>
          <p:spPr>
            <a:xfrm>
              <a:off x="5741700" y="2931950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7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0"/>
                    <a:pt x="140" y="600"/>
                    <a:pt x="307" y="600"/>
                  </a:cubicBezTo>
                  <a:cubicBezTo>
                    <a:pt x="461" y="600"/>
                    <a:pt x="600" y="460"/>
                    <a:pt x="600" y="293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54"/>
            <p:cNvSpPr/>
            <p:nvPr/>
          </p:nvSpPr>
          <p:spPr>
            <a:xfrm>
              <a:off x="5768550" y="29396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7" y="601"/>
                    <a:pt x="586" y="461"/>
                    <a:pt x="586" y="308"/>
                  </a:cubicBezTo>
                  <a:cubicBezTo>
                    <a:pt x="586" y="140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54"/>
            <p:cNvSpPr/>
            <p:nvPr/>
          </p:nvSpPr>
          <p:spPr>
            <a:xfrm>
              <a:off x="5768900" y="2945400"/>
              <a:ext cx="20600" cy="32525"/>
            </a:xfrm>
            <a:custGeom>
              <a:avLst/>
              <a:gdLst/>
              <a:ahLst/>
              <a:cxnLst/>
              <a:rect l="l" t="t" r="r" b="b"/>
              <a:pathLst>
                <a:path w="824" h="1301" extrusionOk="0">
                  <a:moveTo>
                    <a:pt x="271" y="1"/>
                  </a:moveTo>
                  <a:cubicBezTo>
                    <a:pt x="251" y="1"/>
                    <a:pt x="234" y="14"/>
                    <a:pt x="224" y="34"/>
                  </a:cubicBezTo>
                  <a:cubicBezTo>
                    <a:pt x="0" y="703"/>
                    <a:pt x="684" y="1261"/>
                    <a:pt x="712" y="1275"/>
                  </a:cubicBezTo>
                  <a:cubicBezTo>
                    <a:pt x="712" y="1289"/>
                    <a:pt x="726" y="1289"/>
                    <a:pt x="726" y="1289"/>
                  </a:cubicBezTo>
                  <a:cubicBezTo>
                    <a:pt x="729" y="1297"/>
                    <a:pt x="735" y="1300"/>
                    <a:pt x="742" y="1300"/>
                  </a:cubicBezTo>
                  <a:cubicBezTo>
                    <a:pt x="760" y="1300"/>
                    <a:pt x="785" y="1274"/>
                    <a:pt x="795" y="1234"/>
                  </a:cubicBezTo>
                  <a:cubicBezTo>
                    <a:pt x="823" y="1220"/>
                    <a:pt x="795" y="1192"/>
                    <a:pt x="781" y="1164"/>
                  </a:cubicBezTo>
                  <a:cubicBezTo>
                    <a:pt x="768" y="1164"/>
                    <a:pt x="126" y="648"/>
                    <a:pt x="335" y="76"/>
                  </a:cubicBezTo>
                  <a:cubicBezTo>
                    <a:pt x="335" y="34"/>
                    <a:pt x="335" y="20"/>
                    <a:pt x="293" y="6"/>
                  </a:cubicBezTo>
                  <a:cubicBezTo>
                    <a:pt x="286" y="2"/>
                    <a:pt x="278" y="1"/>
                    <a:pt x="2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54"/>
            <p:cNvSpPr/>
            <p:nvPr/>
          </p:nvSpPr>
          <p:spPr>
            <a:xfrm>
              <a:off x="5726350" y="2976425"/>
              <a:ext cx="48500" cy="23550"/>
            </a:xfrm>
            <a:custGeom>
              <a:avLst/>
              <a:gdLst/>
              <a:ahLst/>
              <a:cxnLst/>
              <a:rect l="l" t="t" r="r" b="b"/>
              <a:pathLst>
                <a:path w="1940" h="942" extrusionOk="0">
                  <a:moveTo>
                    <a:pt x="73" y="1"/>
                  </a:moveTo>
                  <a:cubicBezTo>
                    <a:pt x="61" y="1"/>
                    <a:pt x="49" y="8"/>
                    <a:pt x="42" y="20"/>
                  </a:cubicBezTo>
                  <a:cubicBezTo>
                    <a:pt x="1" y="34"/>
                    <a:pt x="1" y="62"/>
                    <a:pt x="29" y="90"/>
                  </a:cubicBezTo>
                  <a:cubicBezTo>
                    <a:pt x="335" y="495"/>
                    <a:pt x="698" y="690"/>
                    <a:pt x="1047" y="802"/>
                  </a:cubicBezTo>
                  <a:cubicBezTo>
                    <a:pt x="1507" y="941"/>
                    <a:pt x="1898" y="885"/>
                    <a:pt x="1884" y="927"/>
                  </a:cubicBezTo>
                  <a:cubicBezTo>
                    <a:pt x="1926" y="899"/>
                    <a:pt x="1939" y="885"/>
                    <a:pt x="1939" y="857"/>
                  </a:cubicBezTo>
                  <a:cubicBezTo>
                    <a:pt x="1926" y="815"/>
                    <a:pt x="1912" y="802"/>
                    <a:pt x="1870" y="802"/>
                  </a:cubicBezTo>
                  <a:cubicBezTo>
                    <a:pt x="1870" y="802"/>
                    <a:pt x="1809" y="809"/>
                    <a:pt x="1707" y="809"/>
                  </a:cubicBezTo>
                  <a:cubicBezTo>
                    <a:pt x="1376" y="809"/>
                    <a:pt x="614" y="728"/>
                    <a:pt x="112" y="34"/>
                  </a:cubicBezTo>
                  <a:cubicBezTo>
                    <a:pt x="105" y="11"/>
                    <a:pt x="88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54"/>
            <p:cNvSpPr/>
            <p:nvPr/>
          </p:nvSpPr>
          <p:spPr>
            <a:xfrm>
              <a:off x="5721125" y="29713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47"/>
                    <a:pt x="140" y="586"/>
                    <a:pt x="307" y="586"/>
                  </a:cubicBezTo>
                  <a:cubicBezTo>
                    <a:pt x="461" y="586"/>
                    <a:pt x="600" y="447"/>
                    <a:pt x="600" y="293"/>
                  </a:cubicBezTo>
                  <a:cubicBezTo>
                    <a:pt x="600" y="126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54"/>
            <p:cNvSpPr/>
            <p:nvPr/>
          </p:nvSpPr>
          <p:spPr>
            <a:xfrm>
              <a:off x="5720425" y="3018850"/>
              <a:ext cx="57225" cy="17350"/>
            </a:xfrm>
            <a:custGeom>
              <a:avLst/>
              <a:gdLst/>
              <a:ahLst/>
              <a:cxnLst/>
              <a:rect l="l" t="t" r="r" b="b"/>
              <a:pathLst>
                <a:path w="2289" h="694" extrusionOk="0">
                  <a:moveTo>
                    <a:pt x="2234" y="1"/>
                  </a:moveTo>
                  <a:cubicBezTo>
                    <a:pt x="2222" y="1"/>
                    <a:pt x="2211" y="4"/>
                    <a:pt x="2204" y="11"/>
                  </a:cubicBezTo>
                  <a:cubicBezTo>
                    <a:pt x="2183" y="22"/>
                    <a:pt x="1691" y="584"/>
                    <a:pt x="902" y="584"/>
                  </a:cubicBezTo>
                  <a:cubicBezTo>
                    <a:pt x="656" y="584"/>
                    <a:pt x="382" y="530"/>
                    <a:pt x="84" y="388"/>
                  </a:cubicBezTo>
                  <a:cubicBezTo>
                    <a:pt x="79" y="383"/>
                    <a:pt x="72" y="379"/>
                    <a:pt x="64" y="379"/>
                  </a:cubicBezTo>
                  <a:cubicBezTo>
                    <a:pt x="50" y="379"/>
                    <a:pt x="32" y="389"/>
                    <a:pt x="14" y="416"/>
                  </a:cubicBezTo>
                  <a:cubicBezTo>
                    <a:pt x="0" y="430"/>
                    <a:pt x="0" y="458"/>
                    <a:pt x="42" y="485"/>
                  </a:cubicBezTo>
                  <a:cubicBezTo>
                    <a:pt x="140" y="541"/>
                    <a:pt x="252" y="569"/>
                    <a:pt x="349" y="611"/>
                  </a:cubicBezTo>
                  <a:cubicBezTo>
                    <a:pt x="543" y="669"/>
                    <a:pt x="725" y="694"/>
                    <a:pt x="895" y="694"/>
                  </a:cubicBezTo>
                  <a:cubicBezTo>
                    <a:pt x="1735" y="694"/>
                    <a:pt x="2251" y="93"/>
                    <a:pt x="2274" y="81"/>
                  </a:cubicBezTo>
                  <a:cubicBezTo>
                    <a:pt x="2288" y="67"/>
                    <a:pt x="2288" y="25"/>
                    <a:pt x="2274" y="11"/>
                  </a:cubicBezTo>
                  <a:cubicBezTo>
                    <a:pt x="2260" y="4"/>
                    <a:pt x="2246" y="1"/>
                    <a:pt x="2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54"/>
            <p:cNvSpPr/>
            <p:nvPr/>
          </p:nvSpPr>
          <p:spPr>
            <a:xfrm>
              <a:off x="5714150" y="30222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54"/>
            <p:cNvSpPr/>
            <p:nvPr/>
          </p:nvSpPr>
          <p:spPr>
            <a:xfrm>
              <a:off x="5732625" y="30016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54"/>
            <p:cNvSpPr/>
            <p:nvPr/>
          </p:nvSpPr>
          <p:spPr>
            <a:xfrm>
              <a:off x="5738200" y="3007425"/>
              <a:ext cx="34200" cy="8450"/>
            </a:xfrm>
            <a:custGeom>
              <a:avLst/>
              <a:gdLst/>
              <a:ahLst/>
              <a:cxnLst/>
              <a:rect l="l" t="t" r="r" b="b"/>
              <a:pathLst>
                <a:path w="1368" h="338" extrusionOk="0">
                  <a:moveTo>
                    <a:pt x="58" y="1"/>
                  </a:moveTo>
                  <a:cubicBezTo>
                    <a:pt x="46" y="1"/>
                    <a:pt x="36" y="8"/>
                    <a:pt x="29" y="22"/>
                  </a:cubicBezTo>
                  <a:cubicBezTo>
                    <a:pt x="1" y="36"/>
                    <a:pt x="1" y="64"/>
                    <a:pt x="29" y="78"/>
                  </a:cubicBezTo>
                  <a:cubicBezTo>
                    <a:pt x="126" y="189"/>
                    <a:pt x="252" y="259"/>
                    <a:pt x="377" y="301"/>
                  </a:cubicBezTo>
                  <a:cubicBezTo>
                    <a:pt x="470" y="327"/>
                    <a:pt x="566" y="337"/>
                    <a:pt x="658" y="337"/>
                  </a:cubicBezTo>
                  <a:cubicBezTo>
                    <a:pt x="1011" y="337"/>
                    <a:pt x="1326" y="186"/>
                    <a:pt x="1326" y="175"/>
                  </a:cubicBezTo>
                  <a:cubicBezTo>
                    <a:pt x="1354" y="147"/>
                    <a:pt x="1368" y="133"/>
                    <a:pt x="1354" y="106"/>
                  </a:cubicBezTo>
                  <a:cubicBezTo>
                    <a:pt x="1333" y="85"/>
                    <a:pt x="1321" y="72"/>
                    <a:pt x="1304" y="72"/>
                  </a:cubicBezTo>
                  <a:cubicBezTo>
                    <a:pt x="1298" y="72"/>
                    <a:pt x="1292" y="74"/>
                    <a:pt x="1284" y="78"/>
                  </a:cubicBezTo>
                  <a:cubicBezTo>
                    <a:pt x="1284" y="78"/>
                    <a:pt x="980" y="230"/>
                    <a:pt x="648" y="230"/>
                  </a:cubicBezTo>
                  <a:cubicBezTo>
                    <a:pt x="457" y="230"/>
                    <a:pt x="256" y="180"/>
                    <a:pt x="98" y="22"/>
                  </a:cubicBezTo>
                  <a:cubicBezTo>
                    <a:pt x="85" y="8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54"/>
            <p:cNvSpPr/>
            <p:nvPr/>
          </p:nvSpPr>
          <p:spPr>
            <a:xfrm>
              <a:off x="5746225" y="3030825"/>
              <a:ext cx="39775" cy="35750"/>
            </a:xfrm>
            <a:custGeom>
              <a:avLst/>
              <a:gdLst/>
              <a:ahLst/>
              <a:cxnLst/>
              <a:rect l="l" t="t" r="r" b="b"/>
              <a:pathLst>
                <a:path w="1591" h="1430" extrusionOk="0">
                  <a:moveTo>
                    <a:pt x="1507" y="1"/>
                  </a:moveTo>
                  <a:cubicBezTo>
                    <a:pt x="1486" y="1"/>
                    <a:pt x="1475" y="14"/>
                    <a:pt x="1465" y="34"/>
                  </a:cubicBezTo>
                  <a:cubicBezTo>
                    <a:pt x="1465" y="34"/>
                    <a:pt x="1131" y="1094"/>
                    <a:pt x="29" y="1304"/>
                  </a:cubicBezTo>
                  <a:cubicBezTo>
                    <a:pt x="15" y="1332"/>
                    <a:pt x="1" y="1346"/>
                    <a:pt x="1" y="1373"/>
                  </a:cubicBezTo>
                  <a:cubicBezTo>
                    <a:pt x="1" y="1401"/>
                    <a:pt x="15" y="1415"/>
                    <a:pt x="29" y="1415"/>
                  </a:cubicBezTo>
                  <a:cubicBezTo>
                    <a:pt x="29" y="1415"/>
                    <a:pt x="56" y="1415"/>
                    <a:pt x="56" y="1429"/>
                  </a:cubicBezTo>
                  <a:cubicBezTo>
                    <a:pt x="1214" y="1192"/>
                    <a:pt x="1563" y="90"/>
                    <a:pt x="1563" y="76"/>
                  </a:cubicBezTo>
                  <a:cubicBezTo>
                    <a:pt x="1591" y="34"/>
                    <a:pt x="1563" y="20"/>
                    <a:pt x="1535" y="6"/>
                  </a:cubicBezTo>
                  <a:cubicBezTo>
                    <a:pt x="1524" y="3"/>
                    <a:pt x="1515" y="1"/>
                    <a:pt x="15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54"/>
            <p:cNvSpPr/>
            <p:nvPr/>
          </p:nvSpPr>
          <p:spPr>
            <a:xfrm>
              <a:off x="5741000" y="30574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293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1" y="600"/>
                    <a:pt x="586" y="461"/>
                    <a:pt x="586" y="293"/>
                  </a:cubicBezTo>
                  <a:cubicBezTo>
                    <a:pt x="586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54"/>
            <p:cNvSpPr/>
            <p:nvPr/>
          </p:nvSpPr>
          <p:spPr>
            <a:xfrm>
              <a:off x="5773075" y="30599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54"/>
            <p:cNvSpPr/>
            <p:nvPr/>
          </p:nvSpPr>
          <p:spPr>
            <a:xfrm>
              <a:off x="5779000" y="3038650"/>
              <a:ext cx="18175" cy="30700"/>
            </a:xfrm>
            <a:custGeom>
              <a:avLst/>
              <a:gdLst/>
              <a:ahLst/>
              <a:cxnLst/>
              <a:rect l="l" t="t" r="r" b="b"/>
              <a:pathLst>
                <a:path w="727" h="1228" extrusionOk="0">
                  <a:moveTo>
                    <a:pt x="656" y="0"/>
                  </a:moveTo>
                  <a:cubicBezTo>
                    <a:pt x="629" y="0"/>
                    <a:pt x="601" y="14"/>
                    <a:pt x="601" y="56"/>
                  </a:cubicBezTo>
                  <a:cubicBezTo>
                    <a:pt x="601" y="56"/>
                    <a:pt x="629" y="893"/>
                    <a:pt x="43" y="1102"/>
                  </a:cubicBezTo>
                  <a:cubicBezTo>
                    <a:pt x="15" y="1116"/>
                    <a:pt x="1" y="1130"/>
                    <a:pt x="15" y="1172"/>
                  </a:cubicBezTo>
                  <a:cubicBezTo>
                    <a:pt x="15" y="1186"/>
                    <a:pt x="29" y="1214"/>
                    <a:pt x="43" y="1214"/>
                  </a:cubicBezTo>
                  <a:cubicBezTo>
                    <a:pt x="71" y="1214"/>
                    <a:pt x="85" y="1214"/>
                    <a:pt x="85" y="1228"/>
                  </a:cubicBezTo>
                  <a:cubicBezTo>
                    <a:pt x="726" y="977"/>
                    <a:pt x="712" y="98"/>
                    <a:pt x="712" y="56"/>
                  </a:cubicBezTo>
                  <a:cubicBezTo>
                    <a:pt x="712" y="28"/>
                    <a:pt x="698" y="0"/>
                    <a:pt x="6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54"/>
            <p:cNvSpPr/>
            <p:nvPr/>
          </p:nvSpPr>
          <p:spPr>
            <a:xfrm>
              <a:off x="5155500" y="1500450"/>
              <a:ext cx="437325" cy="453375"/>
            </a:xfrm>
            <a:custGeom>
              <a:avLst/>
              <a:gdLst/>
              <a:ahLst/>
              <a:cxnLst/>
              <a:rect l="l" t="t" r="r" b="b"/>
              <a:pathLst>
                <a:path w="17493" h="18135" extrusionOk="0">
                  <a:moveTo>
                    <a:pt x="17074" y="4241"/>
                  </a:moveTo>
                  <a:cubicBezTo>
                    <a:pt x="17060" y="4200"/>
                    <a:pt x="17018" y="4186"/>
                    <a:pt x="16990" y="4186"/>
                  </a:cubicBezTo>
                  <a:lnTo>
                    <a:pt x="15874" y="3976"/>
                  </a:lnTo>
                  <a:cubicBezTo>
                    <a:pt x="15693" y="3948"/>
                    <a:pt x="15567" y="3781"/>
                    <a:pt x="15595" y="3600"/>
                  </a:cubicBezTo>
                  <a:lnTo>
                    <a:pt x="15693" y="2554"/>
                  </a:lnTo>
                  <a:cubicBezTo>
                    <a:pt x="15693" y="2498"/>
                    <a:pt x="15679" y="2442"/>
                    <a:pt x="15637" y="2386"/>
                  </a:cubicBezTo>
                  <a:cubicBezTo>
                    <a:pt x="15623" y="2358"/>
                    <a:pt x="15595" y="2344"/>
                    <a:pt x="15539" y="2316"/>
                  </a:cubicBezTo>
                  <a:cubicBezTo>
                    <a:pt x="14410" y="1926"/>
                    <a:pt x="12847" y="2233"/>
                    <a:pt x="11550" y="3265"/>
                  </a:cubicBezTo>
                  <a:cubicBezTo>
                    <a:pt x="11076" y="3628"/>
                    <a:pt x="10671" y="4060"/>
                    <a:pt x="10378" y="4520"/>
                  </a:cubicBezTo>
                  <a:cubicBezTo>
                    <a:pt x="10365" y="3990"/>
                    <a:pt x="10253" y="3446"/>
                    <a:pt x="10044" y="2916"/>
                  </a:cubicBezTo>
                  <a:cubicBezTo>
                    <a:pt x="9472" y="1368"/>
                    <a:pt x="8356" y="252"/>
                    <a:pt x="7170" y="1"/>
                  </a:cubicBezTo>
                  <a:lnTo>
                    <a:pt x="7101" y="1"/>
                  </a:lnTo>
                  <a:cubicBezTo>
                    <a:pt x="7059" y="15"/>
                    <a:pt x="7045" y="43"/>
                    <a:pt x="7031" y="71"/>
                  </a:cubicBezTo>
                  <a:lnTo>
                    <a:pt x="6487" y="1061"/>
                  </a:lnTo>
                  <a:cubicBezTo>
                    <a:pt x="6403" y="1215"/>
                    <a:pt x="6208" y="1298"/>
                    <a:pt x="6040" y="1215"/>
                  </a:cubicBezTo>
                  <a:lnTo>
                    <a:pt x="5078" y="810"/>
                  </a:lnTo>
                  <a:cubicBezTo>
                    <a:pt x="5022" y="782"/>
                    <a:pt x="4966" y="782"/>
                    <a:pt x="4925" y="810"/>
                  </a:cubicBezTo>
                  <a:cubicBezTo>
                    <a:pt x="4883" y="824"/>
                    <a:pt x="4855" y="838"/>
                    <a:pt x="4813" y="866"/>
                  </a:cubicBezTo>
                  <a:cubicBezTo>
                    <a:pt x="4088" y="1828"/>
                    <a:pt x="3906" y="3404"/>
                    <a:pt x="4464" y="4953"/>
                  </a:cubicBezTo>
                  <a:cubicBezTo>
                    <a:pt x="4674" y="5525"/>
                    <a:pt x="4952" y="6027"/>
                    <a:pt x="5301" y="6445"/>
                  </a:cubicBezTo>
                  <a:cubicBezTo>
                    <a:pt x="4799" y="6306"/>
                    <a:pt x="4255" y="6236"/>
                    <a:pt x="3683" y="6264"/>
                  </a:cubicBezTo>
                  <a:cubicBezTo>
                    <a:pt x="2023" y="6306"/>
                    <a:pt x="628" y="7045"/>
                    <a:pt x="15" y="8105"/>
                  </a:cubicBezTo>
                  <a:cubicBezTo>
                    <a:pt x="1" y="8133"/>
                    <a:pt x="1" y="8161"/>
                    <a:pt x="1" y="8175"/>
                  </a:cubicBezTo>
                  <a:cubicBezTo>
                    <a:pt x="1" y="8217"/>
                    <a:pt x="15" y="8245"/>
                    <a:pt x="43" y="8259"/>
                  </a:cubicBezTo>
                  <a:lnTo>
                    <a:pt x="824" y="9095"/>
                  </a:lnTo>
                  <a:cubicBezTo>
                    <a:pt x="949" y="9249"/>
                    <a:pt x="949" y="9430"/>
                    <a:pt x="824" y="9570"/>
                  </a:cubicBezTo>
                  <a:lnTo>
                    <a:pt x="126" y="10351"/>
                  </a:lnTo>
                  <a:cubicBezTo>
                    <a:pt x="84" y="10393"/>
                    <a:pt x="70" y="10448"/>
                    <a:pt x="70" y="10518"/>
                  </a:cubicBezTo>
                  <a:cubicBezTo>
                    <a:pt x="70" y="10546"/>
                    <a:pt x="84" y="10602"/>
                    <a:pt x="112" y="10616"/>
                  </a:cubicBezTo>
                  <a:cubicBezTo>
                    <a:pt x="782" y="11606"/>
                    <a:pt x="2233" y="12276"/>
                    <a:pt x="3892" y="12206"/>
                  </a:cubicBezTo>
                  <a:cubicBezTo>
                    <a:pt x="4506" y="12192"/>
                    <a:pt x="5064" y="12067"/>
                    <a:pt x="5566" y="11871"/>
                  </a:cubicBezTo>
                  <a:cubicBezTo>
                    <a:pt x="5287" y="12318"/>
                    <a:pt x="5036" y="12820"/>
                    <a:pt x="4883" y="13364"/>
                  </a:cubicBezTo>
                  <a:cubicBezTo>
                    <a:pt x="4436" y="14940"/>
                    <a:pt x="4687" y="16516"/>
                    <a:pt x="5496" y="17423"/>
                  </a:cubicBezTo>
                  <a:cubicBezTo>
                    <a:pt x="5510" y="17437"/>
                    <a:pt x="5524" y="17451"/>
                    <a:pt x="5566" y="17451"/>
                  </a:cubicBezTo>
                  <a:cubicBezTo>
                    <a:pt x="5594" y="17479"/>
                    <a:pt x="5636" y="17451"/>
                    <a:pt x="5664" y="17451"/>
                  </a:cubicBezTo>
                  <a:lnTo>
                    <a:pt x="6696" y="16962"/>
                  </a:lnTo>
                  <a:cubicBezTo>
                    <a:pt x="6849" y="16893"/>
                    <a:pt x="7059" y="16949"/>
                    <a:pt x="7156" y="17102"/>
                  </a:cubicBezTo>
                  <a:lnTo>
                    <a:pt x="7672" y="18009"/>
                  </a:lnTo>
                  <a:cubicBezTo>
                    <a:pt x="7714" y="18064"/>
                    <a:pt x="7742" y="18106"/>
                    <a:pt x="7798" y="18120"/>
                  </a:cubicBezTo>
                  <a:lnTo>
                    <a:pt x="7798" y="18120"/>
                  </a:lnTo>
                  <a:cubicBezTo>
                    <a:pt x="7826" y="18134"/>
                    <a:pt x="7882" y="18134"/>
                    <a:pt x="7924" y="18120"/>
                  </a:cubicBezTo>
                  <a:cubicBezTo>
                    <a:pt x="9067" y="17772"/>
                    <a:pt x="10155" y="16600"/>
                    <a:pt x="10602" y="15010"/>
                  </a:cubicBezTo>
                  <a:cubicBezTo>
                    <a:pt x="10783" y="14438"/>
                    <a:pt x="10825" y="13866"/>
                    <a:pt x="10811" y="13308"/>
                  </a:cubicBezTo>
                  <a:cubicBezTo>
                    <a:pt x="11146" y="13712"/>
                    <a:pt x="11550" y="14089"/>
                    <a:pt x="12010" y="14410"/>
                  </a:cubicBezTo>
                  <a:cubicBezTo>
                    <a:pt x="13391" y="15331"/>
                    <a:pt x="14968" y="15554"/>
                    <a:pt x="16056" y="15065"/>
                  </a:cubicBezTo>
                  <a:cubicBezTo>
                    <a:pt x="16083" y="15052"/>
                    <a:pt x="16111" y="15038"/>
                    <a:pt x="16111" y="15010"/>
                  </a:cubicBezTo>
                  <a:cubicBezTo>
                    <a:pt x="16125" y="14982"/>
                    <a:pt x="16153" y="14940"/>
                    <a:pt x="16125" y="14912"/>
                  </a:cubicBezTo>
                  <a:lnTo>
                    <a:pt x="15986" y="13782"/>
                  </a:lnTo>
                  <a:cubicBezTo>
                    <a:pt x="15972" y="13601"/>
                    <a:pt x="16083" y="13433"/>
                    <a:pt x="16265" y="13392"/>
                  </a:cubicBezTo>
                  <a:lnTo>
                    <a:pt x="17283" y="13168"/>
                  </a:lnTo>
                  <a:cubicBezTo>
                    <a:pt x="17339" y="13141"/>
                    <a:pt x="17381" y="13113"/>
                    <a:pt x="17423" y="13085"/>
                  </a:cubicBezTo>
                  <a:cubicBezTo>
                    <a:pt x="17436" y="13043"/>
                    <a:pt x="17450" y="13015"/>
                    <a:pt x="17450" y="12973"/>
                  </a:cubicBezTo>
                  <a:cubicBezTo>
                    <a:pt x="17492" y="11774"/>
                    <a:pt x="16711" y="10393"/>
                    <a:pt x="15330" y="9472"/>
                  </a:cubicBezTo>
                  <a:cubicBezTo>
                    <a:pt x="14828" y="9137"/>
                    <a:pt x="14298" y="8886"/>
                    <a:pt x="13782" y="8733"/>
                  </a:cubicBezTo>
                  <a:cubicBezTo>
                    <a:pt x="14270" y="8538"/>
                    <a:pt x="14758" y="8286"/>
                    <a:pt x="15205" y="7938"/>
                  </a:cubicBezTo>
                  <a:cubicBezTo>
                    <a:pt x="16516" y="6906"/>
                    <a:pt x="17213" y="5497"/>
                    <a:pt x="17088" y="4283"/>
                  </a:cubicBezTo>
                  <a:cubicBezTo>
                    <a:pt x="17102" y="4297"/>
                    <a:pt x="17088" y="4269"/>
                    <a:pt x="17074" y="42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54"/>
            <p:cNvSpPr/>
            <p:nvPr/>
          </p:nvSpPr>
          <p:spPr>
            <a:xfrm>
              <a:off x="5338225" y="1671325"/>
              <a:ext cx="102900" cy="106750"/>
            </a:xfrm>
            <a:custGeom>
              <a:avLst/>
              <a:gdLst/>
              <a:ahLst/>
              <a:cxnLst/>
              <a:rect l="l" t="t" r="r" b="b"/>
              <a:pathLst>
                <a:path w="4116" h="4270" extrusionOk="0">
                  <a:moveTo>
                    <a:pt x="2456" y="1"/>
                  </a:moveTo>
                  <a:cubicBezTo>
                    <a:pt x="2163" y="405"/>
                    <a:pt x="1772" y="684"/>
                    <a:pt x="1326" y="852"/>
                  </a:cubicBezTo>
                  <a:cubicBezTo>
                    <a:pt x="1058" y="959"/>
                    <a:pt x="772" y="1009"/>
                    <a:pt x="484" y="1009"/>
                  </a:cubicBezTo>
                  <a:cubicBezTo>
                    <a:pt x="323" y="1009"/>
                    <a:pt x="161" y="993"/>
                    <a:pt x="1" y="963"/>
                  </a:cubicBezTo>
                  <a:lnTo>
                    <a:pt x="1" y="963"/>
                  </a:lnTo>
                  <a:cubicBezTo>
                    <a:pt x="280" y="1368"/>
                    <a:pt x="433" y="1814"/>
                    <a:pt x="447" y="2302"/>
                  </a:cubicBezTo>
                  <a:cubicBezTo>
                    <a:pt x="475" y="2763"/>
                    <a:pt x="350" y="3195"/>
                    <a:pt x="140" y="3600"/>
                  </a:cubicBezTo>
                  <a:cubicBezTo>
                    <a:pt x="401" y="3523"/>
                    <a:pt x="657" y="3480"/>
                    <a:pt x="914" y="3480"/>
                  </a:cubicBezTo>
                  <a:cubicBezTo>
                    <a:pt x="1125" y="3480"/>
                    <a:pt x="1335" y="3509"/>
                    <a:pt x="1549" y="3572"/>
                  </a:cubicBezTo>
                  <a:cubicBezTo>
                    <a:pt x="1982" y="3697"/>
                    <a:pt x="2372" y="3948"/>
                    <a:pt x="2679" y="4269"/>
                  </a:cubicBezTo>
                  <a:cubicBezTo>
                    <a:pt x="2707" y="3781"/>
                    <a:pt x="2818" y="3321"/>
                    <a:pt x="3097" y="2916"/>
                  </a:cubicBezTo>
                  <a:cubicBezTo>
                    <a:pt x="3348" y="2553"/>
                    <a:pt x="3697" y="2247"/>
                    <a:pt x="4116" y="2065"/>
                  </a:cubicBezTo>
                  <a:cubicBezTo>
                    <a:pt x="3655" y="1884"/>
                    <a:pt x="3265" y="1619"/>
                    <a:pt x="2958" y="1242"/>
                  </a:cubicBezTo>
                  <a:cubicBezTo>
                    <a:pt x="2679" y="880"/>
                    <a:pt x="2512" y="461"/>
                    <a:pt x="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54"/>
            <p:cNvSpPr/>
            <p:nvPr/>
          </p:nvSpPr>
          <p:spPr>
            <a:xfrm>
              <a:off x="5385650" y="1647675"/>
              <a:ext cx="16775" cy="46350"/>
            </a:xfrm>
            <a:custGeom>
              <a:avLst/>
              <a:gdLst/>
              <a:ahLst/>
              <a:cxnLst/>
              <a:rect l="l" t="t" r="r" b="b"/>
              <a:pathLst>
                <a:path w="671" h="1854" extrusionOk="0">
                  <a:moveTo>
                    <a:pt x="59" y="0"/>
                  </a:moveTo>
                  <a:cubicBezTo>
                    <a:pt x="53" y="0"/>
                    <a:pt x="47" y="4"/>
                    <a:pt x="43" y="12"/>
                  </a:cubicBezTo>
                  <a:cubicBezTo>
                    <a:pt x="15" y="26"/>
                    <a:pt x="1" y="54"/>
                    <a:pt x="15" y="82"/>
                  </a:cubicBezTo>
                  <a:cubicBezTo>
                    <a:pt x="559" y="919"/>
                    <a:pt x="71" y="1784"/>
                    <a:pt x="71" y="1784"/>
                  </a:cubicBezTo>
                  <a:cubicBezTo>
                    <a:pt x="57" y="1826"/>
                    <a:pt x="71" y="1840"/>
                    <a:pt x="85" y="1853"/>
                  </a:cubicBezTo>
                  <a:lnTo>
                    <a:pt x="126" y="1853"/>
                  </a:lnTo>
                  <a:cubicBezTo>
                    <a:pt x="126" y="1840"/>
                    <a:pt x="140" y="1840"/>
                    <a:pt x="154" y="1840"/>
                  </a:cubicBezTo>
                  <a:cubicBezTo>
                    <a:pt x="154" y="1840"/>
                    <a:pt x="670" y="933"/>
                    <a:pt x="112" y="26"/>
                  </a:cubicBezTo>
                  <a:cubicBezTo>
                    <a:pt x="93" y="17"/>
                    <a:pt x="74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54"/>
            <p:cNvSpPr/>
            <p:nvPr/>
          </p:nvSpPr>
          <p:spPr>
            <a:xfrm>
              <a:off x="5380775" y="16430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26" y="1"/>
                    <a:pt x="1" y="113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54"/>
            <p:cNvSpPr/>
            <p:nvPr/>
          </p:nvSpPr>
          <p:spPr>
            <a:xfrm>
              <a:off x="5404500" y="1659125"/>
              <a:ext cx="31400" cy="44800"/>
            </a:xfrm>
            <a:custGeom>
              <a:avLst/>
              <a:gdLst/>
              <a:ahLst/>
              <a:cxnLst/>
              <a:rect l="l" t="t" r="r" b="b"/>
              <a:pathLst>
                <a:path w="1256" h="1792" extrusionOk="0">
                  <a:moveTo>
                    <a:pt x="1116" y="1"/>
                  </a:moveTo>
                  <a:cubicBezTo>
                    <a:pt x="1074" y="1"/>
                    <a:pt x="1060" y="15"/>
                    <a:pt x="1060" y="56"/>
                  </a:cubicBezTo>
                  <a:cubicBezTo>
                    <a:pt x="1130" y="1298"/>
                    <a:pt x="98" y="1660"/>
                    <a:pt x="56" y="1674"/>
                  </a:cubicBezTo>
                  <a:cubicBezTo>
                    <a:pt x="14" y="1688"/>
                    <a:pt x="0" y="1730"/>
                    <a:pt x="14" y="1744"/>
                  </a:cubicBezTo>
                  <a:cubicBezTo>
                    <a:pt x="24" y="1776"/>
                    <a:pt x="43" y="1791"/>
                    <a:pt x="63" y="1791"/>
                  </a:cubicBezTo>
                  <a:cubicBezTo>
                    <a:pt x="70" y="1791"/>
                    <a:pt x="77" y="1790"/>
                    <a:pt x="84" y="1786"/>
                  </a:cubicBezTo>
                  <a:cubicBezTo>
                    <a:pt x="153" y="1744"/>
                    <a:pt x="1255" y="1326"/>
                    <a:pt x="1172" y="56"/>
                  </a:cubicBezTo>
                  <a:cubicBezTo>
                    <a:pt x="1172" y="15"/>
                    <a:pt x="1144" y="1"/>
                    <a:pt x="1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54"/>
            <p:cNvSpPr/>
            <p:nvPr/>
          </p:nvSpPr>
          <p:spPr>
            <a:xfrm>
              <a:off x="5425750" y="16539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16"/>
                    <a:pt x="266" y="516"/>
                  </a:cubicBezTo>
                  <a:cubicBezTo>
                    <a:pt x="405" y="516"/>
                    <a:pt x="517" y="405"/>
                    <a:pt x="517" y="265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54"/>
            <p:cNvSpPr/>
            <p:nvPr/>
          </p:nvSpPr>
          <p:spPr>
            <a:xfrm>
              <a:off x="5402750" y="16622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51" y="516"/>
                  </a:cubicBezTo>
                  <a:cubicBezTo>
                    <a:pt x="405" y="516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54"/>
            <p:cNvSpPr/>
            <p:nvPr/>
          </p:nvSpPr>
          <p:spPr>
            <a:xfrm>
              <a:off x="5398900" y="1667350"/>
              <a:ext cx="17475" cy="29475"/>
            </a:xfrm>
            <a:custGeom>
              <a:avLst/>
              <a:gdLst/>
              <a:ahLst/>
              <a:cxnLst/>
              <a:rect l="l" t="t" r="r" b="b"/>
              <a:pathLst>
                <a:path w="699" h="1179" extrusionOk="0">
                  <a:moveTo>
                    <a:pt x="396" y="1"/>
                  </a:moveTo>
                  <a:cubicBezTo>
                    <a:pt x="388" y="1"/>
                    <a:pt x="382" y="2"/>
                    <a:pt x="377" y="6"/>
                  </a:cubicBezTo>
                  <a:cubicBezTo>
                    <a:pt x="364" y="20"/>
                    <a:pt x="350" y="62"/>
                    <a:pt x="364" y="76"/>
                  </a:cubicBezTo>
                  <a:cubicBezTo>
                    <a:pt x="573" y="578"/>
                    <a:pt x="15" y="1080"/>
                    <a:pt x="15" y="1080"/>
                  </a:cubicBezTo>
                  <a:cubicBezTo>
                    <a:pt x="1" y="1108"/>
                    <a:pt x="1" y="1136"/>
                    <a:pt x="15" y="1150"/>
                  </a:cubicBezTo>
                  <a:cubicBezTo>
                    <a:pt x="29" y="1178"/>
                    <a:pt x="43" y="1178"/>
                    <a:pt x="71" y="1178"/>
                  </a:cubicBezTo>
                  <a:cubicBezTo>
                    <a:pt x="98" y="1136"/>
                    <a:pt x="698" y="620"/>
                    <a:pt x="447" y="20"/>
                  </a:cubicBezTo>
                  <a:cubicBezTo>
                    <a:pt x="437" y="10"/>
                    <a:pt x="414" y="1"/>
                    <a:pt x="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54"/>
            <p:cNvSpPr/>
            <p:nvPr/>
          </p:nvSpPr>
          <p:spPr>
            <a:xfrm>
              <a:off x="5412150" y="1692100"/>
              <a:ext cx="42575" cy="22500"/>
            </a:xfrm>
            <a:custGeom>
              <a:avLst/>
              <a:gdLst/>
              <a:ahLst/>
              <a:cxnLst/>
              <a:rect l="l" t="t" r="r" b="b"/>
              <a:pathLst>
                <a:path w="1703" h="900" extrusionOk="0">
                  <a:moveTo>
                    <a:pt x="1643" y="1"/>
                  </a:moveTo>
                  <a:cubicBezTo>
                    <a:pt x="1625" y="1"/>
                    <a:pt x="1601" y="11"/>
                    <a:pt x="1591" y="21"/>
                  </a:cubicBezTo>
                  <a:cubicBezTo>
                    <a:pt x="1125" y="738"/>
                    <a:pt x="341" y="789"/>
                    <a:pt x="118" y="789"/>
                  </a:cubicBezTo>
                  <a:cubicBezTo>
                    <a:pt x="80" y="789"/>
                    <a:pt x="59" y="788"/>
                    <a:pt x="57" y="788"/>
                  </a:cubicBezTo>
                  <a:cubicBezTo>
                    <a:pt x="43" y="788"/>
                    <a:pt x="1" y="816"/>
                    <a:pt x="1" y="844"/>
                  </a:cubicBezTo>
                  <a:cubicBezTo>
                    <a:pt x="1" y="885"/>
                    <a:pt x="29" y="899"/>
                    <a:pt x="57" y="899"/>
                  </a:cubicBezTo>
                  <a:cubicBezTo>
                    <a:pt x="57" y="899"/>
                    <a:pt x="66" y="900"/>
                    <a:pt x="84" y="900"/>
                  </a:cubicBezTo>
                  <a:cubicBezTo>
                    <a:pt x="174" y="900"/>
                    <a:pt x="473" y="890"/>
                    <a:pt x="810" y="774"/>
                  </a:cubicBezTo>
                  <a:cubicBezTo>
                    <a:pt x="1103" y="676"/>
                    <a:pt x="1438" y="467"/>
                    <a:pt x="1675" y="76"/>
                  </a:cubicBezTo>
                  <a:cubicBezTo>
                    <a:pt x="1703" y="63"/>
                    <a:pt x="1675" y="21"/>
                    <a:pt x="1661" y="7"/>
                  </a:cubicBezTo>
                  <a:cubicBezTo>
                    <a:pt x="1657" y="3"/>
                    <a:pt x="1650" y="1"/>
                    <a:pt x="16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54"/>
            <p:cNvSpPr/>
            <p:nvPr/>
          </p:nvSpPr>
          <p:spPr>
            <a:xfrm>
              <a:off x="5445975" y="1687375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52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05"/>
                    <a:pt x="113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54"/>
            <p:cNvSpPr/>
            <p:nvPr/>
          </p:nvSpPr>
          <p:spPr>
            <a:xfrm>
              <a:off x="5411475" y="1732450"/>
              <a:ext cx="51975" cy="13950"/>
            </a:xfrm>
            <a:custGeom>
              <a:avLst/>
              <a:gdLst/>
              <a:ahLst/>
              <a:cxnLst/>
              <a:rect l="l" t="t" r="r" b="b"/>
              <a:pathLst>
                <a:path w="2079" h="558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7"/>
                    <a:pt x="14" y="80"/>
                  </a:cubicBezTo>
                  <a:cubicBezTo>
                    <a:pt x="25" y="80"/>
                    <a:pt x="495" y="557"/>
                    <a:pt x="1200" y="557"/>
                  </a:cubicBezTo>
                  <a:cubicBezTo>
                    <a:pt x="1373" y="557"/>
                    <a:pt x="1560" y="529"/>
                    <a:pt x="1758" y="457"/>
                  </a:cubicBezTo>
                  <a:cubicBezTo>
                    <a:pt x="1841" y="415"/>
                    <a:pt x="1939" y="387"/>
                    <a:pt x="2037" y="332"/>
                  </a:cubicBezTo>
                  <a:cubicBezTo>
                    <a:pt x="2050" y="318"/>
                    <a:pt x="2078" y="276"/>
                    <a:pt x="2050" y="262"/>
                  </a:cubicBezTo>
                  <a:cubicBezTo>
                    <a:pt x="2041" y="252"/>
                    <a:pt x="2025" y="236"/>
                    <a:pt x="2006" y="236"/>
                  </a:cubicBezTo>
                  <a:cubicBezTo>
                    <a:pt x="1998" y="236"/>
                    <a:pt x="1989" y="239"/>
                    <a:pt x="1981" y="248"/>
                  </a:cubicBezTo>
                  <a:cubicBezTo>
                    <a:pt x="1690" y="407"/>
                    <a:pt x="1421" y="465"/>
                    <a:pt x="1182" y="465"/>
                  </a:cubicBezTo>
                  <a:cubicBezTo>
                    <a:pt x="538" y="465"/>
                    <a:pt x="114" y="4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54"/>
            <p:cNvSpPr/>
            <p:nvPr/>
          </p:nvSpPr>
          <p:spPr>
            <a:xfrm>
              <a:off x="5455050" y="17327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54"/>
            <p:cNvSpPr/>
            <p:nvPr/>
          </p:nvSpPr>
          <p:spPr>
            <a:xfrm>
              <a:off x="5437625" y="17152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54"/>
            <p:cNvSpPr/>
            <p:nvPr/>
          </p:nvSpPr>
          <p:spPr>
            <a:xfrm>
              <a:off x="5414950" y="1720675"/>
              <a:ext cx="31050" cy="8150"/>
            </a:xfrm>
            <a:custGeom>
              <a:avLst/>
              <a:gdLst/>
              <a:ahLst/>
              <a:cxnLst/>
              <a:rect l="l" t="t" r="r" b="b"/>
              <a:pathLst>
                <a:path w="1242" h="326" extrusionOk="0">
                  <a:moveTo>
                    <a:pt x="1184" y="1"/>
                  </a:moveTo>
                  <a:cubicBezTo>
                    <a:pt x="1172" y="1"/>
                    <a:pt x="1158" y="8"/>
                    <a:pt x="1144" y="21"/>
                  </a:cubicBezTo>
                  <a:cubicBezTo>
                    <a:pt x="997" y="191"/>
                    <a:pt x="795" y="242"/>
                    <a:pt x="607" y="242"/>
                  </a:cubicBezTo>
                  <a:cubicBezTo>
                    <a:pt x="331" y="242"/>
                    <a:pt x="84" y="133"/>
                    <a:pt x="84" y="133"/>
                  </a:cubicBezTo>
                  <a:cubicBezTo>
                    <a:pt x="77" y="129"/>
                    <a:pt x="69" y="128"/>
                    <a:pt x="62" y="128"/>
                  </a:cubicBezTo>
                  <a:cubicBezTo>
                    <a:pt x="42" y="128"/>
                    <a:pt x="25" y="141"/>
                    <a:pt x="14" y="161"/>
                  </a:cubicBezTo>
                  <a:cubicBezTo>
                    <a:pt x="0" y="189"/>
                    <a:pt x="14" y="203"/>
                    <a:pt x="28" y="231"/>
                  </a:cubicBezTo>
                  <a:cubicBezTo>
                    <a:pt x="49" y="231"/>
                    <a:pt x="287" y="325"/>
                    <a:pt x="570" y="325"/>
                  </a:cubicBezTo>
                  <a:cubicBezTo>
                    <a:pt x="679" y="325"/>
                    <a:pt x="795" y="311"/>
                    <a:pt x="907" y="273"/>
                  </a:cubicBezTo>
                  <a:cubicBezTo>
                    <a:pt x="1005" y="245"/>
                    <a:pt x="1116" y="175"/>
                    <a:pt x="1214" y="91"/>
                  </a:cubicBezTo>
                  <a:cubicBezTo>
                    <a:pt x="1242" y="63"/>
                    <a:pt x="1242" y="35"/>
                    <a:pt x="1214" y="21"/>
                  </a:cubicBezTo>
                  <a:cubicBezTo>
                    <a:pt x="1207" y="8"/>
                    <a:pt x="1197" y="1"/>
                    <a:pt x="1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54"/>
            <p:cNvSpPr/>
            <p:nvPr/>
          </p:nvSpPr>
          <p:spPr>
            <a:xfrm>
              <a:off x="5404500" y="1743025"/>
              <a:ext cx="38025" cy="30500"/>
            </a:xfrm>
            <a:custGeom>
              <a:avLst/>
              <a:gdLst/>
              <a:ahLst/>
              <a:cxnLst/>
              <a:rect l="l" t="t" r="r" b="b"/>
              <a:pathLst>
                <a:path w="1521" h="1220" extrusionOk="0">
                  <a:moveTo>
                    <a:pt x="69" y="1"/>
                  </a:moveTo>
                  <a:cubicBezTo>
                    <a:pt x="64" y="1"/>
                    <a:pt x="59" y="3"/>
                    <a:pt x="56" y="6"/>
                  </a:cubicBezTo>
                  <a:cubicBezTo>
                    <a:pt x="14" y="34"/>
                    <a:pt x="0" y="62"/>
                    <a:pt x="14" y="76"/>
                  </a:cubicBezTo>
                  <a:cubicBezTo>
                    <a:pt x="28" y="104"/>
                    <a:pt x="405" y="1080"/>
                    <a:pt x="1451" y="1220"/>
                  </a:cubicBezTo>
                  <a:lnTo>
                    <a:pt x="1465" y="1220"/>
                  </a:lnTo>
                  <a:cubicBezTo>
                    <a:pt x="1479" y="1220"/>
                    <a:pt x="1479" y="1192"/>
                    <a:pt x="1493" y="1164"/>
                  </a:cubicBezTo>
                  <a:cubicBezTo>
                    <a:pt x="1520" y="1150"/>
                    <a:pt x="1493" y="1108"/>
                    <a:pt x="1465" y="1108"/>
                  </a:cubicBezTo>
                  <a:cubicBezTo>
                    <a:pt x="474" y="969"/>
                    <a:pt x="126" y="62"/>
                    <a:pt x="126" y="48"/>
                  </a:cubicBezTo>
                  <a:cubicBezTo>
                    <a:pt x="105" y="17"/>
                    <a:pt x="84" y="1"/>
                    <a:pt x="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54"/>
            <p:cNvSpPr/>
            <p:nvPr/>
          </p:nvSpPr>
          <p:spPr>
            <a:xfrm>
              <a:off x="5432725" y="17654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12" y="1"/>
                    <a:pt x="1" y="113"/>
                    <a:pt x="1" y="266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54"/>
            <p:cNvSpPr/>
            <p:nvPr/>
          </p:nvSpPr>
          <p:spPr>
            <a:xfrm>
              <a:off x="5353575" y="166365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52" y="1"/>
                  </a:moveTo>
                  <a:cubicBezTo>
                    <a:pt x="112" y="1"/>
                    <a:pt x="1" y="113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3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54"/>
            <p:cNvSpPr/>
            <p:nvPr/>
          </p:nvSpPr>
          <p:spPr>
            <a:xfrm>
              <a:off x="5358800" y="1669250"/>
              <a:ext cx="17475" cy="26175"/>
            </a:xfrm>
            <a:custGeom>
              <a:avLst/>
              <a:gdLst/>
              <a:ahLst/>
              <a:cxnLst/>
              <a:rect l="l" t="t" r="r" b="b"/>
              <a:pathLst>
                <a:path w="699" h="1047" extrusionOk="0">
                  <a:moveTo>
                    <a:pt x="43" y="0"/>
                  </a:moveTo>
                  <a:cubicBezTo>
                    <a:pt x="29" y="0"/>
                    <a:pt x="1" y="14"/>
                    <a:pt x="1" y="28"/>
                  </a:cubicBezTo>
                  <a:cubicBezTo>
                    <a:pt x="1" y="56"/>
                    <a:pt x="15" y="84"/>
                    <a:pt x="29" y="84"/>
                  </a:cubicBezTo>
                  <a:cubicBezTo>
                    <a:pt x="559" y="237"/>
                    <a:pt x="587" y="990"/>
                    <a:pt x="587" y="990"/>
                  </a:cubicBezTo>
                  <a:cubicBezTo>
                    <a:pt x="587" y="1032"/>
                    <a:pt x="628" y="1046"/>
                    <a:pt x="656" y="1046"/>
                  </a:cubicBezTo>
                  <a:cubicBezTo>
                    <a:pt x="670" y="1046"/>
                    <a:pt x="698" y="1004"/>
                    <a:pt x="670" y="990"/>
                  </a:cubicBezTo>
                  <a:cubicBezTo>
                    <a:pt x="670" y="963"/>
                    <a:pt x="642" y="167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54"/>
            <p:cNvSpPr/>
            <p:nvPr/>
          </p:nvSpPr>
          <p:spPr>
            <a:xfrm>
              <a:off x="5331950" y="1667150"/>
              <a:ext cx="29675" cy="36975"/>
            </a:xfrm>
            <a:custGeom>
              <a:avLst/>
              <a:gdLst/>
              <a:ahLst/>
              <a:cxnLst/>
              <a:rect l="l" t="t" r="r" b="b"/>
              <a:pathLst>
                <a:path w="1187" h="1479" extrusionOk="0">
                  <a:moveTo>
                    <a:pt x="43" y="0"/>
                  </a:moveTo>
                  <a:cubicBezTo>
                    <a:pt x="29" y="0"/>
                    <a:pt x="1" y="14"/>
                    <a:pt x="1" y="42"/>
                  </a:cubicBezTo>
                  <a:cubicBezTo>
                    <a:pt x="154" y="1116"/>
                    <a:pt x="1117" y="1479"/>
                    <a:pt x="1131" y="1479"/>
                  </a:cubicBezTo>
                  <a:lnTo>
                    <a:pt x="1172" y="1479"/>
                  </a:lnTo>
                  <a:cubicBezTo>
                    <a:pt x="1172" y="1465"/>
                    <a:pt x="1186" y="1465"/>
                    <a:pt x="1186" y="1437"/>
                  </a:cubicBezTo>
                  <a:cubicBezTo>
                    <a:pt x="1186" y="1409"/>
                    <a:pt x="1172" y="1395"/>
                    <a:pt x="1158" y="1367"/>
                  </a:cubicBezTo>
                  <a:cubicBezTo>
                    <a:pt x="1158" y="1367"/>
                    <a:pt x="224" y="1019"/>
                    <a:pt x="84" y="28"/>
                  </a:cubicBezTo>
                  <a:cubicBezTo>
                    <a:pt x="84" y="14"/>
                    <a:pt x="70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54"/>
            <p:cNvSpPr/>
            <p:nvPr/>
          </p:nvSpPr>
          <p:spPr>
            <a:xfrm>
              <a:off x="5326725" y="16626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54"/>
            <p:cNvSpPr/>
            <p:nvPr/>
          </p:nvSpPr>
          <p:spPr>
            <a:xfrm>
              <a:off x="5304750" y="1705025"/>
              <a:ext cx="49550" cy="19925"/>
            </a:xfrm>
            <a:custGeom>
              <a:avLst/>
              <a:gdLst/>
              <a:ahLst/>
              <a:cxnLst/>
              <a:rect l="l" t="t" r="r" b="b"/>
              <a:pathLst>
                <a:path w="1982" h="797" extrusionOk="0">
                  <a:moveTo>
                    <a:pt x="59" y="0"/>
                  </a:moveTo>
                  <a:cubicBezTo>
                    <a:pt x="47" y="0"/>
                    <a:pt x="35" y="7"/>
                    <a:pt x="29" y="20"/>
                  </a:cubicBezTo>
                  <a:cubicBezTo>
                    <a:pt x="1" y="34"/>
                    <a:pt x="1" y="62"/>
                    <a:pt x="15" y="90"/>
                  </a:cubicBezTo>
                  <a:cubicBezTo>
                    <a:pt x="451" y="669"/>
                    <a:pt x="1000" y="797"/>
                    <a:pt x="1403" y="797"/>
                  </a:cubicBezTo>
                  <a:cubicBezTo>
                    <a:pt x="1708" y="797"/>
                    <a:pt x="1929" y="723"/>
                    <a:pt x="1954" y="717"/>
                  </a:cubicBezTo>
                  <a:cubicBezTo>
                    <a:pt x="1981" y="717"/>
                    <a:pt x="1981" y="675"/>
                    <a:pt x="1981" y="661"/>
                  </a:cubicBezTo>
                  <a:cubicBezTo>
                    <a:pt x="1971" y="630"/>
                    <a:pt x="1945" y="614"/>
                    <a:pt x="1927" y="614"/>
                  </a:cubicBezTo>
                  <a:cubicBezTo>
                    <a:pt x="1920" y="614"/>
                    <a:pt x="1915" y="616"/>
                    <a:pt x="1912" y="620"/>
                  </a:cubicBezTo>
                  <a:cubicBezTo>
                    <a:pt x="1905" y="620"/>
                    <a:pt x="1688" y="701"/>
                    <a:pt x="1383" y="701"/>
                  </a:cubicBezTo>
                  <a:cubicBezTo>
                    <a:pt x="1009" y="701"/>
                    <a:pt x="505" y="579"/>
                    <a:pt x="98" y="34"/>
                  </a:cubicBezTo>
                  <a:cubicBezTo>
                    <a:pt x="91" y="11"/>
                    <a:pt x="75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54"/>
            <p:cNvSpPr/>
            <p:nvPr/>
          </p:nvSpPr>
          <p:spPr>
            <a:xfrm>
              <a:off x="5299875" y="16999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19"/>
                    <a:pt x="112" y="531"/>
                    <a:pt x="265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54"/>
            <p:cNvSpPr/>
            <p:nvPr/>
          </p:nvSpPr>
          <p:spPr>
            <a:xfrm>
              <a:off x="5322900" y="16912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19"/>
                    <a:pt x="112" y="531"/>
                    <a:pt x="265" y="531"/>
                  </a:cubicBezTo>
                  <a:cubicBezTo>
                    <a:pt x="405" y="531"/>
                    <a:pt x="530" y="419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54"/>
            <p:cNvSpPr/>
            <p:nvPr/>
          </p:nvSpPr>
          <p:spPr>
            <a:xfrm>
              <a:off x="5328475" y="1696800"/>
              <a:ext cx="26175" cy="16750"/>
            </a:xfrm>
            <a:custGeom>
              <a:avLst/>
              <a:gdLst/>
              <a:ahLst/>
              <a:cxnLst/>
              <a:rect l="l" t="t" r="r" b="b"/>
              <a:pathLst>
                <a:path w="1047" h="670" extrusionOk="0">
                  <a:moveTo>
                    <a:pt x="42" y="0"/>
                  </a:moveTo>
                  <a:cubicBezTo>
                    <a:pt x="0" y="0"/>
                    <a:pt x="0" y="28"/>
                    <a:pt x="0" y="42"/>
                  </a:cubicBezTo>
                  <a:cubicBezTo>
                    <a:pt x="182" y="642"/>
                    <a:pt x="963" y="670"/>
                    <a:pt x="1005" y="670"/>
                  </a:cubicBezTo>
                  <a:lnTo>
                    <a:pt x="1018" y="670"/>
                  </a:lnTo>
                  <a:cubicBezTo>
                    <a:pt x="1032" y="670"/>
                    <a:pt x="1046" y="656"/>
                    <a:pt x="1046" y="642"/>
                  </a:cubicBezTo>
                  <a:cubicBezTo>
                    <a:pt x="1046" y="600"/>
                    <a:pt x="1032" y="586"/>
                    <a:pt x="1005" y="586"/>
                  </a:cubicBezTo>
                  <a:cubicBezTo>
                    <a:pt x="1005" y="586"/>
                    <a:pt x="251" y="544"/>
                    <a:pt x="98" y="28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54"/>
            <p:cNvSpPr/>
            <p:nvPr/>
          </p:nvSpPr>
          <p:spPr>
            <a:xfrm>
              <a:off x="5310325" y="1733500"/>
              <a:ext cx="45725" cy="14650"/>
            </a:xfrm>
            <a:custGeom>
              <a:avLst/>
              <a:gdLst/>
              <a:ahLst/>
              <a:cxnLst/>
              <a:rect l="l" t="t" r="r" b="b"/>
              <a:pathLst>
                <a:path w="1829" h="586" extrusionOk="0">
                  <a:moveTo>
                    <a:pt x="1779" y="0"/>
                  </a:moveTo>
                  <a:cubicBezTo>
                    <a:pt x="1765" y="0"/>
                    <a:pt x="1751" y="4"/>
                    <a:pt x="1744" y="11"/>
                  </a:cubicBezTo>
                  <a:cubicBezTo>
                    <a:pt x="1733" y="22"/>
                    <a:pt x="1258" y="488"/>
                    <a:pt x="552" y="488"/>
                  </a:cubicBezTo>
                  <a:cubicBezTo>
                    <a:pt x="402" y="488"/>
                    <a:pt x="240" y="467"/>
                    <a:pt x="71" y="415"/>
                  </a:cubicBezTo>
                  <a:cubicBezTo>
                    <a:pt x="29" y="415"/>
                    <a:pt x="1" y="429"/>
                    <a:pt x="1" y="443"/>
                  </a:cubicBezTo>
                  <a:cubicBezTo>
                    <a:pt x="1" y="485"/>
                    <a:pt x="15" y="513"/>
                    <a:pt x="29" y="513"/>
                  </a:cubicBezTo>
                  <a:cubicBezTo>
                    <a:pt x="212" y="564"/>
                    <a:pt x="384" y="585"/>
                    <a:pt x="543" y="585"/>
                  </a:cubicBezTo>
                  <a:cubicBezTo>
                    <a:pt x="771" y="585"/>
                    <a:pt x="972" y="542"/>
                    <a:pt x="1145" y="485"/>
                  </a:cubicBezTo>
                  <a:cubicBezTo>
                    <a:pt x="1549" y="317"/>
                    <a:pt x="1800" y="94"/>
                    <a:pt x="1814" y="80"/>
                  </a:cubicBezTo>
                  <a:cubicBezTo>
                    <a:pt x="1828" y="66"/>
                    <a:pt x="1828" y="25"/>
                    <a:pt x="1814" y="11"/>
                  </a:cubicBezTo>
                  <a:cubicBezTo>
                    <a:pt x="1807" y="4"/>
                    <a:pt x="1793" y="0"/>
                    <a:pt x="17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54"/>
            <p:cNvSpPr/>
            <p:nvPr/>
          </p:nvSpPr>
          <p:spPr>
            <a:xfrm>
              <a:off x="5305800" y="17389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54"/>
            <p:cNvSpPr/>
            <p:nvPr/>
          </p:nvSpPr>
          <p:spPr>
            <a:xfrm>
              <a:off x="5333350" y="1748400"/>
              <a:ext cx="36300" cy="38375"/>
            </a:xfrm>
            <a:custGeom>
              <a:avLst/>
              <a:gdLst/>
              <a:ahLst/>
              <a:cxnLst/>
              <a:rect l="l" t="t" r="r" b="b"/>
              <a:pathLst>
                <a:path w="1452" h="1535" extrusionOk="0">
                  <a:moveTo>
                    <a:pt x="1395" y="0"/>
                  </a:moveTo>
                  <a:cubicBezTo>
                    <a:pt x="1367" y="0"/>
                    <a:pt x="1340" y="28"/>
                    <a:pt x="1340" y="56"/>
                  </a:cubicBezTo>
                  <a:cubicBezTo>
                    <a:pt x="1340" y="70"/>
                    <a:pt x="1242" y="1214"/>
                    <a:pt x="42" y="1451"/>
                  </a:cubicBezTo>
                  <a:cubicBezTo>
                    <a:pt x="14" y="1451"/>
                    <a:pt x="1" y="1465"/>
                    <a:pt x="1" y="1507"/>
                  </a:cubicBezTo>
                  <a:cubicBezTo>
                    <a:pt x="1" y="1521"/>
                    <a:pt x="14" y="1535"/>
                    <a:pt x="56" y="1535"/>
                  </a:cubicBezTo>
                  <a:cubicBezTo>
                    <a:pt x="154" y="1507"/>
                    <a:pt x="266" y="1493"/>
                    <a:pt x="349" y="1451"/>
                  </a:cubicBezTo>
                  <a:cubicBezTo>
                    <a:pt x="1367" y="1088"/>
                    <a:pt x="1451" y="70"/>
                    <a:pt x="1451" y="56"/>
                  </a:cubicBezTo>
                  <a:cubicBezTo>
                    <a:pt x="1451" y="28"/>
                    <a:pt x="1437" y="0"/>
                    <a:pt x="1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54"/>
            <p:cNvSpPr/>
            <p:nvPr/>
          </p:nvSpPr>
          <p:spPr>
            <a:xfrm>
              <a:off x="5328125" y="17790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5" y="1"/>
                  </a:moveTo>
                  <a:cubicBezTo>
                    <a:pt x="112" y="1"/>
                    <a:pt x="0" y="113"/>
                    <a:pt x="0" y="266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54"/>
            <p:cNvSpPr/>
            <p:nvPr/>
          </p:nvSpPr>
          <p:spPr>
            <a:xfrm>
              <a:off x="5330200" y="1754675"/>
              <a:ext cx="13300" cy="12925"/>
            </a:xfrm>
            <a:custGeom>
              <a:avLst/>
              <a:gdLst/>
              <a:ahLst/>
              <a:cxnLst/>
              <a:rect l="l" t="t" r="r" b="b"/>
              <a:pathLst>
                <a:path w="532" h="517" extrusionOk="0">
                  <a:moveTo>
                    <a:pt x="266" y="1"/>
                  </a:moveTo>
                  <a:cubicBezTo>
                    <a:pt x="127" y="1"/>
                    <a:pt x="1" y="112"/>
                    <a:pt x="1" y="252"/>
                  </a:cubicBezTo>
                  <a:cubicBezTo>
                    <a:pt x="1" y="405"/>
                    <a:pt x="127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54"/>
            <p:cNvSpPr/>
            <p:nvPr/>
          </p:nvSpPr>
          <p:spPr>
            <a:xfrm>
              <a:off x="5335450" y="1744425"/>
              <a:ext cx="26875" cy="17725"/>
            </a:xfrm>
            <a:custGeom>
              <a:avLst/>
              <a:gdLst/>
              <a:ahLst/>
              <a:cxnLst/>
              <a:rect l="l" t="t" r="r" b="b"/>
              <a:pathLst>
                <a:path w="1075" h="709" extrusionOk="0">
                  <a:moveTo>
                    <a:pt x="1008" y="0"/>
                  </a:moveTo>
                  <a:cubicBezTo>
                    <a:pt x="989" y="0"/>
                    <a:pt x="973" y="10"/>
                    <a:pt x="963" y="20"/>
                  </a:cubicBezTo>
                  <a:cubicBezTo>
                    <a:pt x="963" y="20"/>
                    <a:pt x="648" y="625"/>
                    <a:pt x="149" y="625"/>
                  </a:cubicBezTo>
                  <a:cubicBezTo>
                    <a:pt x="123" y="625"/>
                    <a:pt x="97" y="623"/>
                    <a:pt x="70" y="620"/>
                  </a:cubicBezTo>
                  <a:cubicBezTo>
                    <a:pt x="66" y="612"/>
                    <a:pt x="61" y="608"/>
                    <a:pt x="55" y="608"/>
                  </a:cubicBezTo>
                  <a:cubicBezTo>
                    <a:pt x="42" y="608"/>
                    <a:pt x="28" y="628"/>
                    <a:pt x="28" y="648"/>
                  </a:cubicBezTo>
                  <a:cubicBezTo>
                    <a:pt x="0" y="676"/>
                    <a:pt x="28" y="703"/>
                    <a:pt x="56" y="703"/>
                  </a:cubicBezTo>
                  <a:cubicBezTo>
                    <a:pt x="90" y="707"/>
                    <a:pt x="123" y="709"/>
                    <a:pt x="156" y="709"/>
                  </a:cubicBezTo>
                  <a:cubicBezTo>
                    <a:pt x="247" y="709"/>
                    <a:pt x="333" y="696"/>
                    <a:pt x="405" y="676"/>
                  </a:cubicBezTo>
                  <a:cubicBezTo>
                    <a:pt x="795" y="536"/>
                    <a:pt x="1018" y="90"/>
                    <a:pt x="1046" y="76"/>
                  </a:cubicBezTo>
                  <a:cubicBezTo>
                    <a:pt x="1074" y="34"/>
                    <a:pt x="1046" y="20"/>
                    <a:pt x="1032" y="6"/>
                  </a:cubicBezTo>
                  <a:cubicBezTo>
                    <a:pt x="1024" y="2"/>
                    <a:pt x="1016" y="0"/>
                    <a:pt x="10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54"/>
            <p:cNvSpPr/>
            <p:nvPr/>
          </p:nvSpPr>
          <p:spPr>
            <a:xfrm>
              <a:off x="5370325" y="1752300"/>
              <a:ext cx="20600" cy="46000"/>
            </a:xfrm>
            <a:custGeom>
              <a:avLst/>
              <a:gdLst/>
              <a:ahLst/>
              <a:cxnLst/>
              <a:rect l="l" t="t" r="r" b="b"/>
              <a:pathLst>
                <a:path w="824" h="1840" extrusionOk="0">
                  <a:moveTo>
                    <a:pt x="423" y="0"/>
                  </a:moveTo>
                  <a:cubicBezTo>
                    <a:pt x="415" y="0"/>
                    <a:pt x="409" y="4"/>
                    <a:pt x="405" y="12"/>
                  </a:cubicBezTo>
                  <a:cubicBezTo>
                    <a:pt x="377" y="26"/>
                    <a:pt x="349" y="54"/>
                    <a:pt x="377" y="68"/>
                  </a:cubicBezTo>
                  <a:cubicBezTo>
                    <a:pt x="377" y="68"/>
                    <a:pt x="698" y="1002"/>
                    <a:pt x="28" y="1755"/>
                  </a:cubicBezTo>
                  <a:cubicBezTo>
                    <a:pt x="0" y="1769"/>
                    <a:pt x="0" y="1797"/>
                    <a:pt x="28" y="1811"/>
                  </a:cubicBezTo>
                  <a:cubicBezTo>
                    <a:pt x="42" y="1839"/>
                    <a:pt x="56" y="1839"/>
                    <a:pt x="70" y="1839"/>
                  </a:cubicBezTo>
                  <a:cubicBezTo>
                    <a:pt x="98" y="1839"/>
                    <a:pt x="98" y="1839"/>
                    <a:pt x="112" y="1811"/>
                  </a:cubicBezTo>
                  <a:cubicBezTo>
                    <a:pt x="823" y="1030"/>
                    <a:pt x="474" y="54"/>
                    <a:pt x="474" y="40"/>
                  </a:cubicBezTo>
                  <a:cubicBezTo>
                    <a:pt x="464" y="20"/>
                    <a:pt x="441" y="0"/>
                    <a:pt x="4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54"/>
            <p:cNvSpPr/>
            <p:nvPr/>
          </p:nvSpPr>
          <p:spPr>
            <a:xfrm>
              <a:off x="5366125" y="17899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30"/>
                    <a:pt x="266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54"/>
            <p:cNvSpPr/>
            <p:nvPr/>
          </p:nvSpPr>
          <p:spPr>
            <a:xfrm>
              <a:off x="5390550" y="17745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54"/>
            <p:cNvSpPr/>
            <p:nvPr/>
          </p:nvSpPr>
          <p:spPr>
            <a:xfrm>
              <a:off x="5391925" y="1752050"/>
              <a:ext cx="14675" cy="30200"/>
            </a:xfrm>
            <a:custGeom>
              <a:avLst/>
              <a:gdLst/>
              <a:ahLst/>
              <a:cxnLst/>
              <a:rect l="l" t="t" r="r" b="b"/>
              <a:pathLst>
                <a:path w="587" h="1208" extrusionOk="0">
                  <a:moveTo>
                    <a:pt x="50" y="1"/>
                  </a:moveTo>
                  <a:cubicBezTo>
                    <a:pt x="36" y="1"/>
                    <a:pt x="22" y="8"/>
                    <a:pt x="15" y="22"/>
                  </a:cubicBezTo>
                  <a:cubicBezTo>
                    <a:pt x="1" y="36"/>
                    <a:pt x="1" y="64"/>
                    <a:pt x="15" y="92"/>
                  </a:cubicBezTo>
                  <a:cubicBezTo>
                    <a:pt x="15" y="92"/>
                    <a:pt x="461" y="677"/>
                    <a:pt x="168" y="1138"/>
                  </a:cubicBezTo>
                  <a:cubicBezTo>
                    <a:pt x="154" y="1152"/>
                    <a:pt x="168" y="1180"/>
                    <a:pt x="182" y="1207"/>
                  </a:cubicBezTo>
                  <a:lnTo>
                    <a:pt x="224" y="1207"/>
                  </a:lnTo>
                  <a:cubicBezTo>
                    <a:pt x="238" y="1207"/>
                    <a:pt x="238" y="1207"/>
                    <a:pt x="252" y="1180"/>
                  </a:cubicBezTo>
                  <a:cubicBezTo>
                    <a:pt x="587" y="663"/>
                    <a:pt x="99" y="50"/>
                    <a:pt x="85" y="22"/>
                  </a:cubicBezTo>
                  <a:cubicBezTo>
                    <a:pt x="78" y="8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54"/>
            <p:cNvSpPr/>
            <p:nvPr/>
          </p:nvSpPr>
          <p:spPr>
            <a:xfrm>
              <a:off x="5005200" y="827800"/>
              <a:ext cx="394775" cy="398600"/>
            </a:xfrm>
            <a:custGeom>
              <a:avLst/>
              <a:gdLst/>
              <a:ahLst/>
              <a:cxnLst/>
              <a:rect l="l" t="t" r="r" b="b"/>
              <a:pathLst>
                <a:path w="15791" h="15944" extrusionOk="0">
                  <a:moveTo>
                    <a:pt x="15554" y="9820"/>
                  </a:moveTo>
                  <a:cubicBezTo>
                    <a:pt x="15554" y="9792"/>
                    <a:pt x="15554" y="9764"/>
                    <a:pt x="15540" y="9736"/>
                  </a:cubicBezTo>
                  <a:lnTo>
                    <a:pt x="14954" y="8899"/>
                  </a:lnTo>
                  <a:cubicBezTo>
                    <a:pt x="14870" y="8760"/>
                    <a:pt x="14884" y="8579"/>
                    <a:pt x="15010" y="8481"/>
                  </a:cubicBezTo>
                  <a:lnTo>
                    <a:pt x="15721" y="7881"/>
                  </a:lnTo>
                  <a:cubicBezTo>
                    <a:pt x="15763" y="7853"/>
                    <a:pt x="15791" y="7811"/>
                    <a:pt x="15791" y="7769"/>
                  </a:cubicBezTo>
                  <a:cubicBezTo>
                    <a:pt x="15791" y="7728"/>
                    <a:pt x="15791" y="7686"/>
                    <a:pt x="15777" y="7658"/>
                  </a:cubicBezTo>
                  <a:cubicBezTo>
                    <a:pt x="15303" y="6695"/>
                    <a:pt x="14145" y="5914"/>
                    <a:pt x="12694" y="5761"/>
                  </a:cubicBezTo>
                  <a:cubicBezTo>
                    <a:pt x="12164" y="5691"/>
                    <a:pt x="11648" y="5719"/>
                    <a:pt x="11174" y="5817"/>
                  </a:cubicBezTo>
                  <a:cubicBezTo>
                    <a:pt x="11481" y="5468"/>
                    <a:pt x="11746" y="5063"/>
                    <a:pt x="11969" y="4589"/>
                  </a:cubicBezTo>
                  <a:cubicBezTo>
                    <a:pt x="12583" y="3264"/>
                    <a:pt x="12569" y="1855"/>
                    <a:pt x="11997" y="949"/>
                  </a:cubicBezTo>
                  <a:lnTo>
                    <a:pt x="11941" y="893"/>
                  </a:lnTo>
                  <a:cubicBezTo>
                    <a:pt x="11899" y="879"/>
                    <a:pt x="11885" y="879"/>
                    <a:pt x="11857" y="893"/>
                  </a:cubicBezTo>
                  <a:lnTo>
                    <a:pt x="10881" y="1172"/>
                  </a:lnTo>
                  <a:cubicBezTo>
                    <a:pt x="10713" y="1228"/>
                    <a:pt x="10560" y="1130"/>
                    <a:pt x="10490" y="977"/>
                  </a:cubicBezTo>
                  <a:lnTo>
                    <a:pt x="10142" y="126"/>
                  </a:lnTo>
                  <a:cubicBezTo>
                    <a:pt x="10128" y="70"/>
                    <a:pt x="10086" y="42"/>
                    <a:pt x="10044" y="14"/>
                  </a:cubicBezTo>
                  <a:cubicBezTo>
                    <a:pt x="10002" y="0"/>
                    <a:pt x="9974" y="0"/>
                    <a:pt x="9932" y="0"/>
                  </a:cubicBezTo>
                  <a:cubicBezTo>
                    <a:pt x="8872" y="140"/>
                    <a:pt x="7770" y="1032"/>
                    <a:pt x="7157" y="2357"/>
                  </a:cubicBezTo>
                  <a:cubicBezTo>
                    <a:pt x="6933" y="2846"/>
                    <a:pt x="6794" y="3334"/>
                    <a:pt x="6738" y="3822"/>
                  </a:cubicBezTo>
                  <a:cubicBezTo>
                    <a:pt x="6515" y="3418"/>
                    <a:pt x="6208" y="3041"/>
                    <a:pt x="5831" y="2692"/>
                  </a:cubicBezTo>
                  <a:cubicBezTo>
                    <a:pt x="4757" y="1702"/>
                    <a:pt x="3418" y="1283"/>
                    <a:pt x="2386" y="1548"/>
                  </a:cubicBezTo>
                  <a:cubicBezTo>
                    <a:pt x="2372" y="1548"/>
                    <a:pt x="2344" y="1576"/>
                    <a:pt x="2330" y="1590"/>
                  </a:cubicBezTo>
                  <a:cubicBezTo>
                    <a:pt x="2316" y="1604"/>
                    <a:pt x="2302" y="1646"/>
                    <a:pt x="2302" y="1674"/>
                  </a:cubicBezTo>
                  <a:lnTo>
                    <a:pt x="2261" y="2692"/>
                  </a:lnTo>
                  <a:cubicBezTo>
                    <a:pt x="2261" y="2846"/>
                    <a:pt x="2121" y="2985"/>
                    <a:pt x="1968" y="2985"/>
                  </a:cubicBezTo>
                  <a:lnTo>
                    <a:pt x="1047" y="3041"/>
                  </a:lnTo>
                  <a:cubicBezTo>
                    <a:pt x="991" y="3041"/>
                    <a:pt x="949" y="3055"/>
                    <a:pt x="921" y="3097"/>
                  </a:cubicBezTo>
                  <a:cubicBezTo>
                    <a:pt x="908" y="3125"/>
                    <a:pt x="880" y="3139"/>
                    <a:pt x="866" y="3180"/>
                  </a:cubicBezTo>
                  <a:cubicBezTo>
                    <a:pt x="670" y="4227"/>
                    <a:pt x="1187" y="5552"/>
                    <a:pt x="2247" y="6542"/>
                  </a:cubicBezTo>
                  <a:cubicBezTo>
                    <a:pt x="2651" y="6905"/>
                    <a:pt x="3070" y="7184"/>
                    <a:pt x="3502" y="7393"/>
                  </a:cubicBezTo>
                  <a:cubicBezTo>
                    <a:pt x="3042" y="7491"/>
                    <a:pt x="2595" y="7658"/>
                    <a:pt x="2135" y="7909"/>
                  </a:cubicBezTo>
                  <a:cubicBezTo>
                    <a:pt x="852" y="8620"/>
                    <a:pt x="43" y="9764"/>
                    <a:pt x="1" y="10838"/>
                  </a:cubicBezTo>
                  <a:cubicBezTo>
                    <a:pt x="1" y="10852"/>
                    <a:pt x="1" y="10880"/>
                    <a:pt x="15" y="10908"/>
                  </a:cubicBezTo>
                  <a:cubicBezTo>
                    <a:pt x="29" y="10936"/>
                    <a:pt x="57" y="10950"/>
                    <a:pt x="85" y="10950"/>
                  </a:cubicBezTo>
                  <a:lnTo>
                    <a:pt x="1047" y="11285"/>
                  </a:lnTo>
                  <a:cubicBezTo>
                    <a:pt x="1200" y="11340"/>
                    <a:pt x="1284" y="11494"/>
                    <a:pt x="1242" y="11647"/>
                  </a:cubicBezTo>
                  <a:lnTo>
                    <a:pt x="1005" y="12540"/>
                  </a:lnTo>
                  <a:cubicBezTo>
                    <a:pt x="991" y="12596"/>
                    <a:pt x="1005" y="12651"/>
                    <a:pt x="1033" y="12679"/>
                  </a:cubicBezTo>
                  <a:lnTo>
                    <a:pt x="1033" y="12679"/>
                  </a:lnTo>
                  <a:cubicBezTo>
                    <a:pt x="1047" y="12721"/>
                    <a:pt x="1061" y="12735"/>
                    <a:pt x="1103" y="12749"/>
                  </a:cubicBezTo>
                  <a:cubicBezTo>
                    <a:pt x="2037" y="13251"/>
                    <a:pt x="3446" y="13182"/>
                    <a:pt x="4729" y="12470"/>
                  </a:cubicBezTo>
                  <a:cubicBezTo>
                    <a:pt x="5190" y="12205"/>
                    <a:pt x="5594" y="11898"/>
                    <a:pt x="5929" y="11536"/>
                  </a:cubicBezTo>
                  <a:cubicBezTo>
                    <a:pt x="5873" y="11982"/>
                    <a:pt x="5887" y="12470"/>
                    <a:pt x="5999" y="12972"/>
                  </a:cubicBezTo>
                  <a:cubicBezTo>
                    <a:pt x="6278" y="14423"/>
                    <a:pt x="7115" y="15539"/>
                    <a:pt x="8119" y="15929"/>
                  </a:cubicBezTo>
                  <a:cubicBezTo>
                    <a:pt x="8147" y="15929"/>
                    <a:pt x="8175" y="15943"/>
                    <a:pt x="8189" y="15929"/>
                  </a:cubicBezTo>
                  <a:cubicBezTo>
                    <a:pt x="8231" y="15929"/>
                    <a:pt x="8245" y="15902"/>
                    <a:pt x="8258" y="15874"/>
                  </a:cubicBezTo>
                  <a:lnTo>
                    <a:pt x="8872" y="15065"/>
                  </a:lnTo>
                  <a:cubicBezTo>
                    <a:pt x="8970" y="14953"/>
                    <a:pt x="9151" y="14911"/>
                    <a:pt x="9291" y="14995"/>
                  </a:cubicBezTo>
                  <a:lnTo>
                    <a:pt x="10072" y="15483"/>
                  </a:lnTo>
                  <a:cubicBezTo>
                    <a:pt x="10114" y="15511"/>
                    <a:pt x="10155" y="15525"/>
                    <a:pt x="10211" y="15511"/>
                  </a:cubicBezTo>
                  <a:cubicBezTo>
                    <a:pt x="10253" y="15511"/>
                    <a:pt x="10281" y="15483"/>
                    <a:pt x="10295" y="15455"/>
                  </a:cubicBezTo>
                  <a:cubicBezTo>
                    <a:pt x="11062" y="14702"/>
                    <a:pt x="11453" y="13363"/>
                    <a:pt x="11160" y="11926"/>
                  </a:cubicBezTo>
                  <a:cubicBezTo>
                    <a:pt x="11048" y="11410"/>
                    <a:pt x="10881" y="10922"/>
                    <a:pt x="10630" y="10503"/>
                  </a:cubicBezTo>
                  <a:cubicBezTo>
                    <a:pt x="11048" y="10699"/>
                    <a:pt x="11522" y="10810"/>
                    <a:pt x="12025" y="10880"/>
                  </a:cubicBezTo>
                  <a:cubicBezTo>
                    <a:pt x="13489" y="11061"/>
                    <a:pt x="14814" y="10601"/>
                    <a:pt x="15498" y="9764"/>
                  </a:cubicBezTo>
                  <a:cubicBezTo>
                    <a:pt x="15540" y="9876"/>
                    <a:pt x="15540" y="9834"/>
                    <a:pt x="15554" y="98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54"/>
            <p:cNvSpPr/>
            <p:nvPr/>
          </p:nvSpPr>
          <p:spPr>
            <a:xfrm>
              <a:off x="5145400" y="976700"/>
              <a:ext cx="93125" cy="94175"/>
            </a:xfrm>
            <a:custGeom>
              <a:avLst/>
              <a:gdLst/>
              <a:ahLst/>
              <a:cxnLst/>
              <a:rect l="l" t="t" r="r" b="b"/>
              <a:pathLst>
                <a:path w="3725" h="3767" extrusionOk="0">
                  <a:moveTo>
                    <a:pt x="1576" y="0"/>
                  </a:moveTo>
                  <a:cubicBezTo>
                    <a:pt x="1493" y="433"/>
                    <a:pt x="1311" y="809"/>
                    <a:pt x="1018" y="1130"/>
                  </a:cubicBezTo>
                  <a:cubicBezTo>
                    <a:pt x="739" y="1423"/>
                    <a:pt x="391" y="1618"/>
                    <a:pt x="0" y="1744"/>
                  </a:cubicBezTo>
                  <a:cubicBezTo>
                    <a:pt x="391" y="1953"/>
                    <a:pt x="698" y="2246"/>
                    <a:pt x="907" y="2609"/>
                  </a:cubicBezTo>
                  <a:cubicBezTo>
                    <a:pt x="1102" y="2957"/>
                    <a:pt x="1214" y="3362"/>
                    <a:pt x="1186" y="3766"/>
                  </a:cubicBezTo>
                  <a:cubicBezTo>
                    <a:pt x="1507" y="3459"/>
                    <a:pt x="1883" y="3250"/>
                    <a:pt x="2302" y="3166"/>
                  </a:cubicBezTo>
                  <a:cubicBezTo>
                    <a:pt x="2442" y="3136"/>
                    <a:pt x="2584" y="3121"/>
                    <a:pt x="2726" y="3121"/>
                  </a:cubicBezTo>
                  <a:cubicBezTo>
                    <a:pt x="2979" y="3121"/>
                    <a:pt x="3232" y="3171"/>
                    <a:pt x="3473" y="3278"/>
                  </a:cubicBezTo>
                  <a:cubicBezTo>
                    <a:pt x="3306" y="2888"/>
                    <a:pt x="3208" y="2455"/>
                    <a:pt x="3264" y="2037"/>
                  </a:cubicBezTo>
                  <a:cubicBezTo>
                    <a:pt x="3320" y="1632"/>
                    <a:pt x="3473" y="1256"/>
                    <a:pt x="3724" y="935"/>
                  </a:cubicBezTo>
                  <a:lnTo>
                    <a:pt x="3724" y="935"/>
                  </a:lnTo>
                  <a:cubicBezTo>
                    <a:pt x="3620" y="949"/>
                    <a:pt x="3514" y="956"/>
                    <a:pt x="3407" y="956"/>
                  </a:cubicBezTo>
                  <a:cubicBezTo>
                    <a:pt x="3087" y="956"/>
                    <a:pt x="2766" y="893"/>
                    <a:pt x="2483" y="767"/>
                  </a:cubicBezTo>
                  <a:cubicBezTo>
                    <a:pt x="2120" y="586"/>
                    <a:pt x="1800" y="321"/>
                    <a:pt x="1576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54"/>
            <p:cNvSpPr/>
            <p:nvPr/>
          </p:nvSpPr>
          <p:spPr>
            <a:xfrm>
              <a:off x="5233275" y="1041425"/>
              <a:ext cx="7000" cy="6125"/>
            </a:xfrm>
            <a:custGeom>
              <a:avLst/>
              <a:gdLst/>
              <a:ahLst/>
              <a:cxnLst/>
              <a:rect l="l" t="t" r="r" b="b"/>
              <a:pathLst>
                <a:path w="280" h="245" extrusionOk="0">
                  <a:moveTo>
                    <a:pt x="133" y="1"/>
                  </a:moveTo>
                  <a:cubicBezTo>
                    <a:pt x="81" y="1"/>
                    <a:pt x="36" y="19"/>
                    <a:pt x="14" y="61"/>
                  </a:cubicBezTo>
                  <a:cubicBezTo>
                    <a:pt x="0" y="103"/>
                    <a:pt x="14" y="173"/>
                    <a:pt x="70" y="215"/>
                  </a:cubicBezTo>
                  <a:cubicBezTo>
                    <a:pt x="85" y="235"/>
                    <a:pt x="108" y="245"/>
                    <a:pt x="132" y="245"/>
                  </a:cubicBezTo>
                  <a:cubicBezTo>
                    <a:pt x="174" y="245"/>
                    <a:pt x="220" y="217"/>
                    <a:pt x="237" y="173"/>
                  </a:cubicBezTo>
                  <a:cubicBezTo>
                    <a:pt x="279" y="103"/>
                    <a:pt x="251" y="20"/>
                    <a:pt x="182" y="6"/>
                  </a:cubicBezTo>
                  <a:cubicBezTo>
                    <a:pt x="165" y="2"/>
                    <a:pt x="149" y="1"/>
                    <a:pt x="133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54"/>
            <p:cNvSpPr/>
            <p:nvPr/>
          </p:nvSpPr>
          <p:spPr>
            <a:xfrm>
              <a:off x="5234325" y="1050600"/>
              <a:ext cx="5250" cy="4625"/>
            </a:xfrm>
            <a:custGeom>
              <a:avLst/>
              <a:gdLst/>
              <a:ahLst/>
              <a:cxnLst/>
              <a:rect l="l" t="t" r="r" b="b"/>
              <a:pathLst>
                <a:path w="210" h="185" extrusionOk="0">
                  <a:moveTo>
                    <a:pt x="120" y="1"/>
                  </a:moveTo>
                  <a:cubicBezTo>
                    <a:pt x="90" y="1"/>
                    <a:pt x="60" y="16"/>
                    <a:pt x="42" y="43"/>
                  </a:cubicBezTo>
                  <a:cubicBezTo>
                    <a:pt x="0" y="71"/>
                    <a:pt x="0" y="127"/>
                    <a:pt x="42" y="155"/>
                  </a:cubicBezTo>
                  <a:cubicBezTo>
                    <a:pt x="55" y="174"/>
                    <a:pt x="74" y="185"/>
                    <a:pt x="96" y="185"/>
                  </a:cubicBezTo>
                  <a:cubicBezTo>
                    <a:pt x="122" y="185"/>
                    <a:pt x="152" y="171"/>
                    <a:pt x="181" y="141"/>
                  </a:cubicBezTo>
                  <a:cubicBezTo>
                    <a:pt x="209" y="113"/>
                    <a:pt x="195" y="43"/>
                    <a:pt x="167" y="15"/>
                  </a:cubicBezTo>
                  <a:cubicBezTo>
                    <a:pt x="153" y="5"/>
                    <a:pt x="136" y="1"/>
                    <a:pt x="12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54"/>
            <p:cNvSpPr/>
            <p:nvPr/>
          </p:nvSpPr>
          <p:spPr>
            <a:xfrm>
              <a:off x="5224900" y="1047825"/>
              <a:ext cx="7700" cy="7625"/>
            </a:xfrm>
            <a:custGeom>
              <a:avLst/>
              <a:gdLst/>
              <a:ahLst/>
              <a:cxnLst/>
              <a:rect l="l" t="t" r="r" b="b"/>
              <a:pathLst>
                <a:path w="308" h="305" extrusionOk="0">
                  <a:moveTo>
                    <a:pt x="128" y="1"/>
                  </a:moveTo>
                  <a:cubicBezTo>
                    <a:pt x="91" y="1"/>
                    <a:pt x="56" y="15"/>
                    <a:pt x="28" y="43"/>
                  </a:cubicBezTo>
                  <a:cubicBezTo>
                    <a:pt x="1" y="98"/>
                    <a:pt x="1" y="182"/>
                    <a:pt x="56" y="252"/>
                  </a:cubicBezTo>
                  <a:cubicBezTo>
                    <a:pt x="77" y="287"/>
                    <a:pt x="112" y="304"/>
                    <a:pt x="150" y="304"/>
                  </a:cubicBezTo>
                  <a:cubicBezTo>
                    <a:pt x="189" y="304"/>
                    <a:pt x="231" y="287"/>
                    <a:pt x="266" y="252"/>
                  </a:cubicBezTo>
                  <a:cubicBezTo>
                    <a:pt x="307" y="182"/>
                    <a:pt x="307" y="98"/>
                    <a:pt x="238" y="43"/>
                  </a:cubicBezTo>
                  <a:cubicBezTo>
                    <a:pt x="203" y="15"/>
                    <a:pt x="164" y="1"/>
                    <a:pt x="128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54"/>
            <p:cNvSpPr/>
            <p:nvPr/>
          </p:nvSpPr>
          <p:spPr>
            <a:xfrm>
              <a:off x="5221750" y="1054400"/>
              <a:ext cx="7000" cy="6325"/>
            </a:xfrm>
            <a:custGeom>
              <a:avLst/>
              <a:gdLst/>
              <a:ahLst/>
              <a:cxnLst/>
              <a:rect l="l" t="t" r="r" b="b"/>
              <a:pathLst>
                <a:path w="280" h="253" extrusionOk="0">
                  <a:moveTo>
                    <a:pt x="139" y="1"/>
                  </a:moveTo>
                  <a:cubicBezTo>
                    <a:pt x="112" y="1"/>
                    <a:pt x="83" y="11"/>
                    <a:pt x="57" y="31"/>
                  </a:cubicBezTo>
                  <a:cubicBezTo>
                    <a:pt x="1" y="72"/>
                    <a:pt x="1" y="142"/>
                    <a:pt x="43" y="198"/>
                  </a:cubicBezTo>
                  <a:cubicBezTo>
                    <a:pt x="58" y="235"/>
                    <a:pt x="88" y="252"/>
                    <a:pt x="121" y="252"/>
                  </a:cubicBezTo>
                  <a:cubicBezTo>
                    <a:pt x="151" y="252"/>
                    <a:pt x="184" y="238"/>
                    <a:pt x="210" y="212"/>
                  </a:cubicBezTo>
                  <a:cubicBezTo>
                    <a:pt x="266" y="170"/>
                    <a:pt x="280" y="100"/>
                    <a:pt x="224" y="45"/>
                  </a:cubicBezTo>
                  <a:cubicBezTo>
                    <a:pt x="202" y="15"/>
                    <a:pt x="171" y="1"/>
                    <a:pt x="139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54"/>
            <p:cNvSpPr/>
            <p:nvPr/>
          </p:nvSpPr>
          <p:spPr>
            <a:xfrm>
              <a:off x="5219675" y="1064000"/>
              <a:ext cx="4900" cy="4100"/>
            </a:xfrm>
            <a:custGeom>
              <a:avLst/>
              <a:gdLst/>
              <a:ahLst/>
              <a:cxnLst/>
              <a:rect l="l" t="t" r="r" b="b"/>
              <a:pathLst>
                <a:path w="196" h="164" extrusionOk="0">
                  <a:moveTo>
                    <a:pt x="101" y="0"/>
                  </a:moveTo>
                  <a:cubicBezTo>
                    <a:pt x="84" y="0"/>
                    <a:pt x="68" y="3"/>
                    <a:pt x="56" y="9"/>
                  </a:cubicBezTo>
                  <a:cubicBezTo>
                    <a:pt x="14" y="37"/>
                    <a:pt x="0" y="93"/>
                    <a:pt x="14" y="135"/>
                  </a:cubicBezTo>
                  <a:cubicBezTo>
                    <a:pt x="23" y="152"/>
                    <a:pt x="53" y="164"/>
                    <a:pt x="84" y="164"/>
                  </a:cubicBezTo>
                  <a:cubicBezTo>
                    <a:pt x="104" y="164"/>
                    <a:pt x="124" y="159"/>
                    <a:pt x="140" y="149"/>
                  </a:cubicBezTo>
                  <a:cubicBezTo>
                    <a:pt x="196" y="107"/>
                    <a:pt x="196" y="65"/>
                    <a:pt x="168" y="23"/>
                  </a:cubicBezTo>
                  <a:cubicBezTo>
                    <a:pt x="151" y="7"/>
                    <a:pt x="125" y="0"/>
                    <a:pt x="101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54"/>
            <p:cNvSpPr/>
            <p:nvPr/>
          </p:nvSpPr>
          <p:spPr>
            <a:xfrm>
              <a:off x="5210950" y="1057675"/>
              <a:ext cx="8400" cy="7675"/>
            </a:xfrm>
            <a:custGeom>
              <a:avLst/>
              <a:gdLst/>
              <a:ahLst/>
              <a:cxnLst/>
              <a:rect l="l" t="t" r="r" b="b"/>
              <a:pathLst>
                <a:path w="336" h="307" extrusionOk="0">
                  <a:moveTo>
                    <a:pt x="152" y="0"/>
                  </a:moveTo>
                  <a:cubicBezTo>
                    <a:pt x="134" y="0"/>
                    <a:pt x="116" y="4"/>
                    <a:pt x="98" y="11"/>
                  </a:cubicBezTo>
                  <a:cubicBezTo>
                    <a:pt x="28" y="53"/>
                    <a:pt x="1" y="123"/>
                    <a:pt x="28" y="206"/>
                  </a:cubicBezTo>
                  <a:cubicBezTo>
                    <a:pt x="49" y="268"/>
                    <a:pt x="99" y="307"/>
                    <a:pt x="158" y="307"/>
                  </a:cubicBezTo>
                  <a:cubicBezTo>
                    <a:pt x="179" y="307"/>
                    <a:pt x="201" y="301"/>
                    <a:pt x="224" y="290"/>
                  </a:cubicBezTo>
                  <a:cubicBezTo>
                    <a:pt x="307" y="248"/>
                    <a:pt x="335" y="151"/>
                    <a:pt x="293" y="81"/>
                  </a:cubicBezTo>
                  <a:cubicBezTo>
                    <a:pt x="252" y="29"/>
                    <a:pt x="203" y="0"/>
                    <a:pt x="15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54"/>
            <p:cNvSpPr/>
            <p:nvPr/>
          </p:nvSpPr>
          <p:spPr>
            <a:xfrm>
              <a:off x="5206075" y="1062400"/>
              <a:ext cx="7000" cy="6400"/>
            </a:xfrm>
            <a:custGeom>
              <a:avLst/>
              <a:gdLst/>
              <a:ahLst/>
              <a:cxnLst/>
              <a:rect l="l" t="t" r="r" b="b"/>
              <a:pathLst>
                <a:path w="280" h="256" extrusionOk="0">
                  <a:moveTo>
                    <a:pt x="135" y="0"/>
                  </a:moveTo>
                  <a:cubicBezTo>
                    <a:pt x="127" y="0"/>
                    <a:pt x="119" y="1"/>
                    <a:pt x="112" y="4"/>
                  </a:cubicBezTo>
                  <a:cubicBezTo>
                    <a:pt x="42" y="31"/>
                    <a:pt x="0" y="87"/>
                    <a:pt x="14" y="157"/>
                  </a:cubicBezTo>
                  <a:cubicBezTo>
                    <a:pt x="35" y="210"/>
                    <a:pt x="81" y="255"/>
                    <a:pt x="132" y="255"/>
                  </a:cubicBezTo>
                  <a:cubicBezTo>
                    <a:pt x="148" y="255"/>
                    <a:pt x="165" y="251"/>
                    <a:pt x="182" y="241"/>
                  </a:cubicBezTo>
                  <a:cubicBezTo>
                    <a:pt x="237" y="227"/>
                    <a:pt x="279" y="157"/>
                    <a:pt x="265" y="87"/>
                  </a:cubicBezTo>
                  <a:cubicBezTo>
                    <a:pt x="230" y="29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54"/>
            <p:cNvSpPr/>
            <p:nvPr/>
          </p:nvSpPr>
          <p:spPr>
            <a:xfrm>
              <a:off x="5201175" y="1070150"/>
              <a:ext cx="4925" cy="4550"/>
            </a:xfrm>
            <a:custGeom>
              <a:avLst/>
              <a:gdLst/>
              <a:ahLst/>
              <a:cxnLst/>
              <a:rect l="l" t="t" r="r" b="b"/>
              <a:pathLst>
                <a:path w="197" h="182" extrusionOk="0">
                  <a:moveTo>
                    <a:pt x="99" y="0"/>
                  </a:moveTo>
                  <a:cubicBezTo>
                    <a:pt x="43" y="0"/>
                    <a:pt x="1" y="42"/>
                    <a:pt x="1" y="98"/>
                  </a:cubicBezTo>
                  <a:cubicBezTo>
                    <a:pt x="29" y="140"/>
                    <a:pt x="57" y="182"/>
                    <a:pt x="127" y="182"/>
                  </a:cubicBezTo>
                  <a:cubicBezTo>
                    <a:pt x="182" y="168"/>
                    <a:pt x="196" y="126"/>
                    <a:pt x="196" y="70"/>
                  </a:cubicBezTo>
                  <a:cubicBezTo>
                    <a:pt x="182" y="28"/>
                    <a:pt x="140" y="0"/>
                    <a:pt x="99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54"/>
            <p:cNvSpPr/>
            <p:nvPr/>
          </p:nvSpPr>
          <p:spPr>
            <a:xfrm>
              <a:off x="5195250" y="1061425"/>
              <a:ext cx="7350" cy="7750"/>
            </a:xfrm>
            <a:custGeom>
              <a:avLst/>
              <a:gdLst/>
              <a:ahLst/>
              <a:cxnLst/>
              <a:rect l="l" t="t" r="r" b="b"/>
              <a:pathLst>
                <a:path w="294" h="310" extrusionOk="0">
                  <a:moveTo>
                    <a:pt x="140" y="1"/>
                  </a:moveTo>
                  <a:cubicBezTo>
                    <a:pt x="71" y="1"/>
                    <a:pt x="1" y="70"/>
                    <a:pt x="1" y="168"/>
                  </a:cubicBezTo>
                  <a:cubicBezTo>
                    <a:pt x="1" y="245"/>
                    <a:pt x="47" y="309"/>
                    <a:pt x="119" y="309"/>
                  </a:cubicBezTo>
                  <a:cubicBezTo>
                    <a:pt x="126" y="309"/>
                    <a:pt x="133" y="309"/>
                    <a:pt x="140" y="308"/>
                  </a:cubicBezTo>
                  <a:cubicBezTo>
                    <a:pt x="224" y="308"/>
                    <a:pt x="294" y="238"/>
                    <a:pt x="280" y="140"/>
                  </a:cubicBezTo>
                  <a:cubicBezTo>
                    <a:pt x="280" y="56"/>
                    <a:pt x="210" y="1"/>
                    <a:pt x="14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54"/>
            <p:cNvSpPr/>
            <p:nvPr/>
          </p:nvSpPr>
          <p:spPr>
            <a:xfrm>
              <a:off x="5188625" y="1064225"/>
              <a:ext cx="6650" cy="6650"/>
            </a:xfrm>
            <a:custGeom>
              <a:avLst/>
              <a:gdLst/>
              <a:ahLst/>
              <a:cxnLst/>
              <a:rect l="l" t="t" r="r" b="b"/>
              <a:pathLst>
                <a:path w="266" h="266" extrusionOk="0">
                  <a:moveTo>
                    <a:pt x="154" y="0"/>
                  </a:moveTo>
                  <a:cubicBezTo>
                    <a:pt x="85" y="0"/>
                    <a:pt x="43" y="28"/>
                    <a:pt x="15" y="98"/>
                  </a:cubicBezTo>
                  <a:cubicBezTo>
                    <a:pt x="1" y="168"/>
                    <a:pt x="57" y="237"/>
                    <a:pt x="126" y="265"/>
                  </a:cubicBezTo>
                  <a:cubicBezTo>
                    <a:pt x="196" y="265"/>
                    <a:pt x="266" y="209"/>
                    <a:pt x="266" y="140"/>
                  </a:cubicBezTo>
                  <a:cubicBezTo>
                    <a:pt x="266" y="70"/>
                    <a:pt x="224" y="0"/>
                    <a:pt x="154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54"/>
            <p:cNvSpPr/>
            <p:nvPr/>
          </p:nvSpPr>
          <p:spPr>
            <a:xfrm>
              <a:off x="5181650" y="1069350"/>
              <a:ext cx="4925" cy="4075"/>
            </a:xfrm>
            <a:custGeom>
              <a:avLst/>
              <a:gdLst/>
              <a:ahLst/>
              <a:cxnLst/>
              <a:rect l="l" t="t" r="r" b="b"/>
              <a:pathLst>
                <a:path w="197" h="163" extrusionOk="0">
                  <a:moveTo>
                    <a:pt x="104" y="1"/>
                  </a:moveTo>
                  <a:cubicBezTo>
                    <a:pt x="70" y="1"/>
                    <a:pt x="38" y="26"/>
                    <a:pt x="15" y="60"/>
                  </a:cubicBezTo>
                  <a:cubicBezTo>
                    <a:pt x="1" y="88"/>
                    <a:pt x="43" y="144"/>
                    <a:pt x="85" y="158"/>
                  </a:cubicBezTo>
                  <a:cubicBezTo>
                    <a:pt x="98" y="161"/>
                    <a:pt x="110" y="163"/>
                    <a:pt x="122" y="163"/>
                  </a:cubicBezTo>
                  <a:cubicBezTo>
                    <a:pt x="159" y="163"/>
                    <a:pt x="185" y="145"/>
                    <a:pt x="196" y="102"/>
                  </a:cubicBezTo>
                  <a:cubicBezTo>
                    <a:pt x="196" y="60"/>
                    <a:pt x="182" y="18"/>
                    <a:pt x="126" y="4"/>
                  </a:cubicBezTo>
                  <a:cubicBezTo>
                    <a:pt x="119" y="2"/>
                    <a:pt x="112" y="1"/>
                    <a:pt x="104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54"/>
            <p:cNvSpPr/>
            <p:nvPr/>
          </p:nvSpPr>
          <p:spPr>
            <a:xfrm>
              <a:off x="5178175" y="1059125"/>
              <a:ext cx="8400" cy="7775"/>
            </a:xfrm>
            <a:custGeom>
              <a:avLst/>
              <a:gdLst/>
              <a:ahLst/>
              <a:cxnLst/>
              <a:rect l="l" t="t" r="r" b="b"/>
              <a:pathLst>
                <a:path w="336" h="311" extrusionOk="0">
                  <a:moveTo>
                    <a:pt x="178" y="0"/>
                  </a:moveTo>
                  <a:cubicBezTo>
                    <a:pt x="121" y="0"/>
                    <a:pt x="64" y="38"/>
                    <a:pt x="42" y="93"/>
                  </a:cubicBezTo>
                  <a:cubicBezTo>
                    <a:pt x="0" y="190"/>
                    <a:pt x="42" y="274"/>
                    <a:pt x="126" y="302"/>
                  </a:cubicBezTo>
                  <a:cubicBezTo>
                    <a:pt x="143" y="308"/>
                    <a:pt x="161" y="311"/>
                    <a:pt x="178" y="311"/>
                  </a:cubicBezTo>
                  <a:cubicBezTo>
                    <a:pt x="242" y="311"/>
                    <a:pt x="299" y="270"/>
                    <a:pt x="321" y="204"/>
                  </a:cubicBezTo>
                  <a:cubicBezTo>
                    <a:pt x="335" y="121"/>
                    <a:pt x="293" y="23"/>
                    <a:pt x="224" y="9"/>
                  </a:cubicBezTo>
                  <a:cubicBezTo>
                    <a:pt x="209" y="3"/>
                    <a:pt x="193" y="0"/>
                    <a:pt x="17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54"/>
            <p:cNvSpPr/>
            <p:nvPr/>
          </p:nvSpPr>
          <p:spPr>
            <a:xfrm>
              <a:off x="5171550" y="1059200"/>
              <a:ext cx="6650" cy="6325"/>
            </a:xfrm>
            <a:custGeom>
              <a:avLst/>
              <a:gdLst/>
              <a:ahLst/>
              <a:cxnLst/>
              <a:rect l="l" t="t" r="r" b="b"/>
              <a:pathLst>
                <a:path w="266" h="253" extrusionOk="0">
                  <a:moveTo>
                    <a:pt x="155" y="1"/>
                  </a:moveTo>
                  <a:cubicBezTo>
                    <a:pt x="109" y="1"/>
                    <a:pt x="64" y="19"/>
                    <a:pt x="42" y="62"/>
                  </a:cubicBezTo>
                  <a:cubicBezTo>
                    <a:pt x="0" y="118"/>
                    <a:pt x="28" y="201"/>
                    <a:pt x="70" y="229"/>
                  </a:cubicBezTo>
                  <a:cubicBezTo>
                    <a:pt x="95" y="244"/>
                    <a:pt x="120" y="252"/>
                    <a:pt x="144" y="252"/>
                  </a:cubicBezTo>
                  <a:cubicBezTo>
                    <a:pt x="186" y="252"/>
                    <a:pt x="225" y="227"/>
                    <a:pt x="251" y="173"/>
                  </a:cubicBezTo>
                  <a:cubicBezTo>
                    <a:pt x="265" y="104"/>
                    <a:pt x="251" y="34"/>
                    <a:pt x="196" y="6"/>
                  </a:cubicBezTo>
                  <a:cubicBezTo>
                    <a:pt x="182" y="3"/>
                    <a:pt x="169" y="1"/>
                    <a:pt x="155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54"/>
            <p:cNvSpPr/>
            <p:nvPr/>
          </p:nvSpPr>
          <p:spPr>
            <a:xfrm>
              <a:off x="5164225" y="1060550"/>
              <a:ext cx="4900" cy="4575"/>
            </a:xfrm>
            <a:custGeom>
              <a:avLst/>
              <a:gdLst/>
              <a:ahLst/>
              <a:cxnLst/>
              <a:rect l="l" t="t" r="r" b="b"/>
              <a:pathLst>
                <a:path w="196" h="183" extrusionOk="0">
                  <a:moveTo>
                    <a:pt x="82" y="1"/>
                  </a:moveTo>
                  <a:cubicBezTo>
                    <a:pt x="60" y="1"/>
                    <a:pt x="35" y="8"/>
                    <a:pt x="14" y="22"/>
                  </a:cubicBezTo>
                  <a:cubicBezTo>
                    <a:pt x="0" y="64"/>
                    <a:pt x="0" y="105"/>
                    <a:pt x="42" y="161"/>
                  </a:cubicBezTo>
                  <a:cubicBezTo>
                    <a:pt x="53" y="177"/>
                    <a:pt x="68" y="183"/>
                    <a:pt x="85" y="183"/>
                  </a:cubicBezTo>
                  <a:cubicBezTo>
                    <a:pt x="114" y="183"/>
                    <a:pt x="145" y="165"/>
                    <a:pt x="154" y="147"/>
                  </a:cubicBezTo>
                  <a:cubicBezTo>
                    <a:pt x="196" y="105"/>
                    <a:pt x="182" y="64"/>
                    <a:pt x="140" y="22"/>
                  </a:cubicBezTo>
                  <a:cubicBezTo>
                    <a:pt x="126" y="8"/>
                    <a:pt x="105" y="1"/>
                    <a:pt x="82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54"/>
            <p:cNvSpPr/>
            <p:nvPr/>
          </p:nvSpPr>
          <p:spPr>
            <a:xfrm>
              <a:off x="5163875" y="1050925"/>
              <a:ext cx="8400" cy="7350"/>
            </a:xfrm>
            <a:custGeom>
              <a:avLst/>
              <a:gdLst/>
              <a:ahLst/>
              <a:cxnLst/>
              <a:rect l="l" t="t" r="r" b="b"/>
              <a:pathLst>
                <a:path w="336" h="294" extrusionOk="0">
                  <a:moveTo>
                    <a:pt x="188" y="0"/>
                  </a:moveTo>
                  <a:cubicBezTo>
                    <a:pt x="149" y="0"/>
                    <a:pt x="108" y="14"/>
                    <a:pt x="70" y="44"/>
                  </a:cubicBezTo>
                  <a:cubicBezTo>
                    <a:pt x="0" y="100"/>
                    <a:pt x="0" y="184"/>
                    <a:pt x="70" y="253"/>
                  </a:cubicBezTo>
                  <a:cubicBezTo>
                    <a:pt x="103" y="280"/>
                    <a:pt x="139" y="294"/>
                    <a:pt x="174" y="294"/>
                  </a:cubicBezTo>
                  <a:cubicBezTo>
                    <a:pt x="213" y="294"/>
                    <a:pt x="250" y="276"/>
                    <a:pt x="279" y="239"/>
                  </a:cubicBezTo>
                  <a:cubicBezTo>
                    <a:pt x="335" y="170"/>
                    <a:pt x="335" y="72"/>
                    <a:pt x="279" y="30"/>
                  </a:cubicBezTo>
                  <a:cubicBezTo>
                    <a:pt x="254" y="11"/>
                    <a:pt x="222" y="0"/>
                    <a:pt x="18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54"/>
            <p:cNvSpPr/>
            <p:nvPr/>
          </p:nvSpPr>
          <p:spPr>
            <a:xfrm>
              <a:off x="5158300" y="1047775"/>
              <a:ext cx="7000" cy="6275"/>
            </a:xfrm>
            <a:custGeom>
              <a:avLst/>
              <a:gdLst/>
              <a:ahLst/>
              <a:cxnLst/>
              <a:rect l="l" t="t" r="r" b="b"/>
              <a:pathLst>
                <a:path w="280" h="251" extrusionOk="0">
                  <a:moveTo>
                    <a:pt x="142" y="1"/>
                  </a:moveTo>
                  <a:cubicBezTo>
                    <a:pt x="115" y="1"/>
                    <a:pt x="89" y="11"/>
                    <a:pt x="70" y="31"/>
                  </a:cubicBezTo>
                  <a:cubicBezTo>
                    <a:pt x="14" y="58"/>
                    <a:pt x="0" y="156"/>
                    <a:pt x="42" y="198"/>
                  </a:cubicBezTo>
                  <a:cubicBezTo>
                    <a:pt x="76" y="232"/>
                    <a:pt x="115" y="250"/>
                    <a:pt x="153" y="250"/>
                  </a:cubicBezTo>
                  <a:cubicBezTo>
                    <a:pt x="177" y="250"/>
                    <a:pt x="201" y="242"/>
                    <a:pt x="223" y="226"/>
                  </a:cubicBezTo>
                  <a:cubicBezTo>
                    <a:pt x="279" y="170"/>
                    <a:pt x="279" y="100"/>
                    <a:pt x="237" y="45"/>
                  </a:cubicBezTo>
                  <a:cubicBezTo>
                    <a:pt x="208" y="15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54"/>
            <p:cNvSpPr/>
            <p:nvPr/>
          </p:nvSpPr>
          <p:spPr>
            <a:xfrm>
              <a:off x="5151325" y="104560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76" y="1"/>
                  </a:moveTo>
                  <a:cubicBezTo>
                    <a:pt x="64" y="1"/>
                    <a:pt x="53" y="3"/>
                    <a:pt x="42" y="6"/>
                  </a:cubicBezTo>
                  <a:cubicBezTo>
                    <a:pt x="14" y="48"/>
                    <a:pt x="0" y="104"/>
                    <a:pt x="28" y="132"/>
                  </a:cubicBezTo>
                  <a:cubicBezTo>
                    <a:pt x="56" y="169"/>
                    <a:pt x="84" y="181"/>
                    <a:pt x="112" y="181"/>
                  </a:cubicBezTo>
                  <a:cubicBezTo>
                    <a:pt x="126" y="181"/>
                    <a:pt x="140" y="178"/>
                    <a:pt x="154" y="173"/>
                  </a:cubicBezTo>
                  <a:cubicBezTo>
                    <a:pt x="182" y="132"/>
                    <a:pt x="182" y="76"/>
                    <a:pt x="168" y="48"/>
                  </a:cubicBezTo>
                  <a:cubicBezTo>
                    <a:pt x="147" y="16"/>
                    <a:pt x="110" y="1"/>
                    <a:pt x="76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54"/>
            <p:cNvSpPr/>
            <p:nvPr/>
          </p:nvSpPr>
          <p:spPr>
            <a:xfrm>
              <a:off x="5153750" y="1037300"/>
              <a:ext cx="8750" cy="7275"/>
            </a:xfrm>
            <a:custGeom>
              <a:avLst/>
              <a:gdLst/>
              <a:ahLst/>
              <a:cxnLst/>
              <a:rect l="l" t="t" r="r" b="b"/>
              <a:pathLst>
                <a:path w="350" h="291" extrusionOk="0">
                  <a:moveTo>
                    <a:pt x="192" y="0"/>
                  </a:moveTo>
                  <a:cubicBezTo>
                    <a:pt x="172" y="0"/>
                    <a:pt x="150" y="6"/>
                    <a:pt x="127" y="17"/>
                  </a:cubicBezTo>
                  <a:cubicBezTo>
                    <a:pt x="43" y="31"/>
                    <a:pt x="1" y="115"/>
                    <a:pt x="43" y="199"/>
                  </a:cubicBezTo>
                  <a:cubicBezTo>
                    <a:pt x="70" y="262"/>
                    <a:pt x="122" y="290"/>
                    <a:pt x="173" y="290"/>
                  </a:cubicBezTo>
                  <a:cubicBezTo>
                    <a:pt x="201" y="290"/>
                    <a:pt x="228" y="283"/>
                    <a:pt x="252" y="268"/>
                  </a:cubicBezTo>
                  <a:cubicBezTo>
                    <a:pt x="322" y="226"/>
                    <a:pt x="350" y="157"/>
                    <a:pt x="322" y="87"/>
                  </a:cubicBezTo>
                  <a:cubicBezTo>
                    <a:pt x="291" y="36"/>
                    <a:pt x="246" y="0"/>
                    <a:pt x="19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54"/>
            <p:cNvSpPr/>
            <p:nvPr/>
          </p:nvSpPr>
          <p:spPr>
            <a:xfrm>
              <a:off x="5150275" y="1032275"/>
              <a:ext cx="7000" cy="6250"/>
            </a:xfrm>
            <a:custGeom>
              <a:avLst/>
              <a:gdLst/>
              <a:ahLst/>
              <a:cxnLst/>
              <a:rect l="l" t="t" r="r" b="b"/>
              <a:pathLst>
                <a:path w="280" h="250" extrusionOk="0">
                  <a:moveTo>
                    <a:pt x="153" y="0"/>
                  </a:moveTo>
                  <a:cubicBezTo>
                    <a:pt x="141" y="0"/>
                    <a:pt x="127" y="3"/>
                    <a:pt x="112" y="9"/>
                  </a:cubicBezTo>
                  <a:cubicBezTo>
                    <a:pt x="56" y="23"/>
                    <a:pt x="0" y="93"/>
                    <a:pt x="14" y="162"/>
                  </a:cubicBezTo>
                  <a:cubicBezTo>
                    <a:pt x="38" y="220"/>
                    <a:pt x="90" y="250"/>
                    <a:pt x="147" y="250"/>
                  </a:cubicBezTo>
                  <a:cubicBezTo>
                    <a:pt x="159" y="250"/>
                    <a:pt x="170" y="248"/>
                    <a:pt x="182" y="246"/>
                  </a:cubicBezTo>
                  <a:cubicBezTo>
                    <a:pt x="252" y="204"/>
                    <a:pt x="279" y="148"/>
                    <a:pt x="266" y="93"/>
                  </a:cubicBezTo>
                  <a:cubicBezTo>
                    <a:pt x="233" y="38"/>
                    <a:pt x="200" y="0"/>
                    <a:pt x="153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54"/>
            <p:cNvSpPr/>
            <p:nvPr/>
          </p:nvSpPr>
          <p:spPr>
            <a:xfrm>
              <a:off x="5145050" y="1027250"/>
              <a:ext cx="4550" cy="4575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84" y="1"/>
                  </a:moveTo>
                  <a:cubicBezTo>
                    <a:pt x="42" y="15"/>
                    <a:pt x="0" y="43"/>
                    <a:pt x="0" y="112"/>
                  </a:cubicBezTo>
                  <a:cubicBezTo>
                    <a:pt x="14" y="168"/>
                    <a:pt x="56" y="182"/>
                    <a:pt x="112" y="182"/>
                  </a:cubicBezTo>
                  <a:cubicBezTo>
                    <a:pt x="154" y="168"/>
                    <a:pt x="182" y="140"/>
                    <a:pt x="182" y="84"/>
                  </a:cubicBezTo>
                  <a:cubicBezTo>
                    <a:pt x="182" y="29"/>
                    <a:pt x="140" y="1"/>
                    <a:pt x="84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54"/>
            <p:cNvSpPr/>
            <p:nvPr/>
          </p:nvSpPr>
          <p:spPr>
            <a:xfrm>
              <a:off x="5150275" y="1020975"/>
              <a:ext cx="8050" cy="7050"/>
            </a:xfrm>
            <a:custGeom>
              <a:avLst/>
              <a:gdLst/>
              <a:ahLst/>
              <a:cxnLst/>
              <a:rect l="l" t="t" r="r" b="b"/>
              <a:pathLst>
                <a:path w="322" h="282" extrusionOk="0">
                  <a:moveTo>
                    <a:pt x="154" y="1"/>
                  </a:moveTo>
                  <a:cubicBezTo>
                    <a:pt x="70" y="1"/>
                    <a:pt x="0" y="70"/>
                    <a:pt x="14" y="140"/>
                  </a:cubicBezTo>
                  <a:cubicBezTo>
                    <a:pt x="14" y="217"/>
                    <a:pt x="73" y="281"/>
                    <a:pt x="157" y="281"/>
                  </a:cubicBezTo>
                  <a:cubicBezTo>
                    <a:pt x="165" y="281"/>
                    <a:pt x="173" y="281"/>
                    <a:pt x="182" y="280"/>
                  </a:cubicBezTo>
                  <a:cubicBezTo>
                    <a:pt x="266" y="280"/>
                    <a:pt x="321" y="210"/>
                    <a:pt x="321" y="140"/>
                  </a:cubicBezTo>
                  <a:cubicBezTo>
                    <a:pt x="321" y="70"/>
                    <a:pt x="252" y="1"/>
                    <a:pt x="154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54"/>
            <p:cNvSpPr/>
            <p:nvPr/>
          </p:nvSpPr>
          <p:spPr>
            <a:xfrm>
              <a:off x="5148525" y="1014875"/>
              <a:ext cx="6650" cy="6125"/>
            </a:xfrm>
            <a:custGeom>
              <a:avLst/>
              <a:gdLst/>
              <a:ahLst/>
              <a:cxnLst/>
              <a:rect l="l" t="t" r="r" b="b"/>
              <a:pathLst>
                <a:path w="266" h="245" extrusionOk="0">
                  <a:moveTo>
                    <a:pt x="129" y="0"/>
                  </a:moveTo>
                  <a:cubicBezTo>
                    <a:pt x="88" y="0"/>
                    <a:pt x="35" y="48"/>
                    <a:pt x="1" y="105"/>
                  </a:cubicBezTo>
                  <a:cubicBezTo>
                    <a:pt x="1" y="175"/>
                    <a:pt x="57" y="245"/>
                    <a:pt x="126" y="245"/>
                  </a:cubicBezTo>
                  <a:cubicBezTo>
                    <a:pt x="196" y="245"/>
                    <a:pt x="266" y="217"/>
                    <a:pt x="266" y="147"/>
                  </a:cubicBezTo>
                  <a:cubicBezTo>
                    <a:pt x="266" y="77"/>
                    <a:pt x="224" y="21"/>
                    <a:pt x="154" y="8"/>
                  </a:cubicBezTo>
                  <a:cubicBezTo>
                    <a:pt x="147" y="2"/>
                    <a:pt x="138" y="0"/>
                    <a:pt x="129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54"/>
            <p:cNvSpPr/>
            <p:nvPr/>
          </p:nvSpPr>
          <p:spPr>
            <a:xfrm>
              <a:off x="5146100" y="1007850"/>
              <a:ext cx="4550" cy="4425"/>
            </a:xfrm>
            <a:custGeom>
              <a:avLst/>
              <a:gdLst/>
              <a:ahLst/>
              <a:cxnLst/>
              <a:rect l="l" t="t" r="r" b="b"/>
              <a:pathLst>
                <a:path w="182" h="177" extrusionOk="0">
                  <a:moveTo>
                    <a:pt x="90" y="1"/>
                  </a:moveTo>
                  <a:cubicBezTo>
                    <a:pt x="61" y="1"/>
                    <a:pt x="25" y="36"/>
                    <a:pt x="14" y="79"/>
                  </a:cubicBezTo>
                  <a:cubicBezTo>
                    <a:pt x="0" y="121"/>
                    <a:pt x="14" y="163"/>
                    <a:pt x="70" y="177"/>
                  </a:cubicBezTo>
                  <a:cubicBezTo>
                    <a:pt x="112" y="177"/>
                    <a:pt x="154" y="163"/>
                    <a:pt x="167" y="107"/>
                  </a:cubicBezTo>
                  <a:cubicBezTo>
                    <a:pt x="181" y="79"/>
                    <a:pt x="154" y="23"/>
                    <a:pt x="112" y="10"/>
                  </a:cubicBezTo>
                  <a:cubicBezTo>
                    <a:pt x="106" y="3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54"/>
            <p:cNvSpPr/>
            <p:nvPr/>
          </p:nvSpPr>
          <p:spPr>
            <a:xfrm>
              <a:off x="5152375" y="1004525"/>
              <a:ext cx="8725" cy="7500"/>
            </a:xfrm>
            <a:custGeom>
              <a:avLst/>
              <a:gdLst/>
              <a:ahLst/>
              <a:cxnLst/>
              <a:rect l="l" t="t" r="r" b="b"/>
              <a:pathLst>
                <a:path w="349" h="300" extrusionOk="0">
                  <a:moveTo>
                    <a:pt x="163" y="1"/>
                  </a:moveTo>
                  <a:cubicBezTo>
                    <a:pt x="99" y="1"/>
                    <a:pt x="49" y="39"/>
                    <a:pt x="28" y="101"/>
                  </a:cubicBezTo>
                  <a:cubicBezTo>
                    <a:pt x="0" y="184"/>
                    <a:pt x="42" y="282"/>
                    <a:pt x="126" y="296"/>
                  </a:cubicBezTo>
                  <a:cubicBezTo>
                    <a:pt x="140" y="298"/>
                    <a:pt x="154" y="299"/>
                    <a:pt x="168" y="299"/>
                  </a:cubicBezTo>
                  <a:cubicBezTo>
                    <a:pt x="240" y="299"/>
                    <a:pt x="309" y="270"/>
                    <a:pt x="321" y="212"/>
                  </a:cubicBezTo>
                  <a:cubicBezTo>
                    <a:pt x="349" y="143"/>
                    <a:pt x="307" y="45"/>
                    <a:pt x="237" y="17"/>
                  </a:cubicBezTo>
                  <a:cubicBezTo>
                    <a:pt x="211" y="6"/>
                    <a:pt x="186" y="1"/>
                    <a:pt x="163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54"/>
            <p:cNvSpPr/>
            <p:nvPr/>
          </p:nvSpPr>
          <p:spPr>
            <a:xfrm>
              <a:off x="5153750" y="998075"/>
              <a:ext cx="7000" cy="6125"/>
            </a:xfrm>
            <a:custGeom>
              <a:avLst/>
              <a:gdLst/>
              <a:ahLst/>
              <a:cxnLst/>
              <a:rect l="l" t="t" r="r" b="b"/>
              <a:pathLst>
                <a:path w="280" h="245" extrusionOk="0">
                  <a:moveTo>
                    <a:pt x="140" y="0"/>
                  </a:moveTo>
                  <a:cubicBezTo>
                    <a:pt x="99" y="0"/>
                    <a:pt x="60" y="22"/>
                    <a:pt x="43" y="66"/>
                  </a:cubicBezTo>
                  <a:cubicBezTo>
                    <a:pt x="1" y="136"/>
                    <a:pt x="15" y="205"/>
                    <a:pt x="85" y="233"/>
                  </a:cubicBezTo>
                  <a:cubicBezTo>
                    <a:pt x="104" y="241"/>
                    <a:pt x="124" y="244"/>
                    <a:pt x="142" y="244"/>
                  </a:cubicBezTo>
                  <a:cubicBezTo>
                    <a:pt x="191" y="244"/>
                    <a:pt x="236" y="221"/>
                    <a:pt x="266" y="191"/>
                  </a:cubicBezTo>
                  <a:cubicBezTo>
                    <a:pt x="280" y="136"/>
                    <a:pt x="266" y="66"/>
                    <a:pt x="210" y="24"/>
                  </a:cubicBezTo>
                  <a:cubicBezTo>
                    <a:pt x="189" y="8"/>
                    <a:pt x="164" y="0"/>
                    <a:pt x="14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54"/>
            <p:cNvSpPr/>
            <p:nvPr/>
          </p:nvSpPr>
          <p:spPr>
            <a:xfrm>
              <a:off x="5154100" y="990150"/>
              <a:ext cx="5275" cy="4275"/>
            </a:xfrm>
            <a:custGeom>
              <a:avLst/>
              <a:gdLst/>
              <a:ahLst/>
              <a:cxnLst/>
              <a:rect l="l" t="t" r="r" b="b"/>
              <a:pathLst>
                <a:path w="211" h="171" extrusionOk="0">
                  <a:moveTo>
                    <a:pt x="115" y="1"/>
                  </a:moveTo>
                  <a:cubicBezTo>
                    <a:pt x="86" y="1"/>
                    <a:pt x="58" y="11"/>
                    <a:pt x="43" y="34"/>
                  </a:cubicBezTo>
                  <a:cubicBezTo>
                    <a:pt x="1" y="62"/>
                    <a:pt x="15" y="132"/>
                    <a:pt x="57" y="146"/>
                  </a:cubicBezTo>
                  <a:cubicBezTo>
                    <a:pt x="74" y="163"/>
                    <a:pt x="92" y="171"/>
                    <a:pt x="109" y="171"/>
                  </a:cubicBezTo>
                  <a:cubicBezTo>
                    <a:pt x="134" y="171"/>
                    <a:pt x="158" y="156"/>
                    <a:pt x="182" y="132"/>
                  </a:cubicBezTo>
                  <a:cubicBezTo>
                    <a:pt x="210" y="104"/>
                    <a:pt x="210" y="48"/>
                    <a:pt x="182" y="20"/>
                  </a:cubicBezTo>
                  <a:cubicBezTo>
                    <a:pt x="163" y="8"/>
                    <a:pt x="139" y="1"/>
                    <a:pt x="115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54"/>
            <p:cNvSpPr/>
            <p:nvPr/>
          </p:nvSpPr>
          <p:spPr>
            <a:xfrm>
              <a:off x="5161075" y="990025"/>
              <a:ext cx="8050" cy="7625"/>
            </a:xfrm>
            <a:custGeom>
              <a:avLst/>
              <a:gdLst/>
              <a:ahLst/>
              <a:cxnLst/>
              <a:rect l="l" t="t" r="r" b="b"/>
              <a:pathLst>
                <a:path w="322" h="305" extrusionOk="0">
                  <a:moveTo>
                    <a:pt x="167" y="1"/>
                  </a:moveTo>
                  <a:cubicBezTo>
                    <a:pt x="130" y="1"/>
                    <a:pt x="92" y="18"/>
                    <a:pt x="57" y="53"/>
                  </a:cubicBezTo>
                  <a:cubicBezTo>
                    <a:pt x="1" y="123"/>
                    <a:pt x="1" y="206"/>
                    <a:pt x="71" y="262"/>
                  </a:cubicBezTo>
                  <a:cubicBezTo>
                    <a:pt x="106" y="290"/>
                    <a:pt x="147" y="304"/>
                    <a:pt x="186" y="304"/>
                  </a:cubicBezTo>
                  <a:cubicBezTo>
                    <a:pt x="224" y="304"/>
                    <a:pt x="259" y="290"/>
                    <a:pt x="280" y="262"/>
                  </a:cubicBezTo>
                  <a:cubicBezTo>
                    <a:pt x="322" y="206"/>
                    <a:pt x="322" y="123"/>
                    <a:pt x="266" y="53"/>
                  </a:cubicBezTo>
                  <a:cubicBezTo>
                    <a:pt x="238" y="18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54"/>
            <p:cNvSpPr/>
            <p:nvPr/>
          </p:nvSpPr>
          <p:spPr>
            <a:xfrm>
              <a:off x="5165275" y="984600"/>
              <a:ext cx="7000" cy="6525"/>
            </a:xfrm>
            <a:custGeom>
              <a:avLst/>
              <a:gdLst/>
              <a:ahLst/>
              <a:cxnLst/>
              <a:rect l="l" t="t" r="r" b="b"/>
              <a:pathLst>
                <a:path w="280" h="261" extrusionOk="0">
                  <a:moveTo>
                    <a:pt x="149" y="1"/>
                  </a:moveTo>
                  <a:cubicBezTo>
                    <a:pt x="119" y="1"/>
                    <a:pt x="89" y="15"/>
                    <a:pt x="70" y="47"/>
                  </a:cubicBezTo>
                  <a:cubicBezTo>
                    <a:pt x="14" y="103"/>
                    <a:pt x="0" y="172"/>
                    <a:pt x="42" y="214"/>
                  </a:cubicBezTo>
                  <a:cubicBezTo>
                    <a:pt x="75" y="247"/>
                    <a:pt x="112" y="260"/>
                    <a:pt x="149" y="260"/>
                  </a:cubicBezTo>
                  <a:cubicBezTo>
                    <a:pt x="175" y="260"/>
                    <a:pt x="200" y="254"/>
                    <a:pt x="223" y="242"/>
                  </a:cubicBezTo>
                  <a:cubicBezTo>
                    <a:pt x="279" y="186"/>
                    <a:pt x="279" y="117"/>
                    <a:pt x="237" y="61"/>
                  </a:cubicBezTo>
                  <a:cubicBezTo>
                    <a:pt x="222" y="22"/>
                    <a:pt x="186" y="1"/>
                    <a:pt x="149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54"/>
            <p:cNvSpPr/>
            <p:nvPr/>
          </p:nvSpPr>
          <p:spPr>
            <a:xfrm>
              <a:off x="5169100" y="977375"/>
              <a:ext cx="4900" cy="4350"/>
            </a:xfrm>
            <a:custGeom>
              <a:avLst/>
              <a:gdLst/>
              <a:ahLst/>
              <a:cxnLst/>
              <a:rect l="l" t="t" r="r" b="b"/>
              <a:pathLst>
                <a:path w="196" h="174" extrusionOk="0">
                  <a:moveTo>
                    <a:pt x="104" y="0"/>
                  </a:moveTo>
                  <a:cubicBezTo>
                    <a:pt x="88" y="0"/>
                    <a:pt x="71" y="5"/>
                    <a:pt x="57" y="15"/>
                  </a:cubicBezTo>
                  <a:cubicBezTo>
                    <a:pt x="1" y="57"/>
                    <a:pt x="1" y="113"/>
                    <a:pt x="15" y="141"/>
                  </a:cubicBezTo>
                  <a:cubicBezTo>
                    <a:pt x="38" y="164"/>
                    <a:pt x="61" y="174"/>
                    <a:pt x="84" y="174"/>
                  </a:cubicBezTo>
                  <a:cubicBezTo>
                    <a:pt x="103" y="174"/>
                    <a:pt x="121" y="167"/>
                    <a:pt x="140" y="154"/>
                  </a:cubicBezTo>
                  <a:cubicBezTo>
                    <a:pt x="168" y="127"/>
                    <a:pt x="196" y="71"/>
                    <a:pt x="168" y="43"/>
                  </a:cubicBezTo>
                  <a:cubicBezTo>
                    <a:pt x="159" y="16"/>
                    <a:pt x="133" y="0"/>
                    <a:pt x="104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54"/>
            <p:cNvSpPr/>
            <p:nvPr/>
          </p:nvSpPr>
          <p:spPr>
            <a:xfrm>
              <a:off x="5174675" y="980125"/>
              <a:ext cx="8400" cy="7675"/>
            </a:xfrm>
            <a:custGeom>
              <a:avLst/>
              <a:gdLst/>
              <a:ahLst/>
              <a:cxnLst/>
              <a:rect l="l" t="t" r="r" b="b"/>
              <a:pathLst>
                <a:path w="336" h="307" extrusionOk="0">
                  <a:moveTo>
                    <a:pt x="170" y="0"/>
                  </a:moveTo>
                  <a:cubicBezTo>
                    <a:pt x="151" y="0"/>
                    <a:pt x="131" y="5"/>
                    <a:pt x="112" y="17"/>
                  </a:cubicBezTo>
                  <a:cubicBezTo>
                    <a:pt x="15" y="72"/>
                    <a:pt x="1" y="156"/>
                    <a:pt x="43" y="226"/>
                  </a:cubicBezTo>
                  <a:cubicBezTo>
                    <a:pt x="74" y="278"/>
                    <a:pt x="120" y="306"/>
                    <a:pt x="171" y="306"/>
                  </a:cubicBezTo>
                  <a:cubicBezTo>
                    <a:pt x="188" y="306"/>
                    <a:pt x="206" y="303"/>
                    <a:pt x="224" y="296"/>
                  </a:cubicBezTo>
                  <a:cubicBezTo>
                    <a:pt x="294" y="254"/>
                    <a:pt x="336" y="184"/>
                    <a:pt x="294" y="100"/>
                  </a:cubicBezTo>
                  <a:cubicBezTo>
                    <a:pt x="273" y="39"/>
                    <a:pt x="223" y="0"/>
                    <a:pt x="17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54"/>
            <p:cNvSpPr/>
            <p:nvPr/>
          </p:nvSpPr>
          <p:spPr>
            <a:xfrm>
              <a:off x="5180950" y="976500"/>
              <a:ext cx="7000" cy="6225"/>
            </a:xfrm>
            <a:custGeom>
              <a:avLst/>
              <a:gdLst/>
              <a:ahLst/>
              <a:cxnLst/>
              <a:rect l="l" t="t" r="r" b="b"/>
              <a:pathLst>
                <a:path w="280" h="249" extrusionOk="0">
                  <a:moveTo>
                    <a:pt x="137" y="1"/>
                  </a:moveTo>
                  <a:cubicBezTo>
                    <a:pt x="124" y="1"/>
                    <a:pt x="111" y="3"/>
                    <a:pt x="99" y="8"/>
                  </a:cubicBezTo>
                  <a:cubicBezTo>
                    <a:pt x="29" y="22"/>
                    <a:pt x="1" y="92"/>
                    <a:pt x="15" y="162"/>
                  </a:cubicBezTo>
                  <a:cubicBezTo>
                    <a:pt x="38" y="220"/>
                    <a:pt x="90" y="249"/>
                    <a:pt x="140" y="249"/>
                  </a:cubicBezTo>
                  <a:cubicBezTo>
                    <a:pt x="149" y="249"/>
                    <a:pt x="159" y="248"/>
                    <a:pt x="168" y="245"/>
                  </a:cubicBezTo>
                  <a:cubicBezTo>
                    <a:pt x="238" y="217"/>
                    <a:pt x="280" y="162"/>
                    <a:pt x="252" y="92"/>
                  </a:cubicBezTo>
                  <a:cubicBezTo>
                    <a:pt x="241" y="46"/>
                    <a:pt x="192" y="1"/>
                    <a:pt x="137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54"/>
            <p:cNvSpPr/>
            <p:nvPr/>
          </p:nvSpPr>
          <p:spPr>
            <a:xfrm>
              <a:off x="5187250" y="970775"/>
              <a:ext cx="4900" cy="4550"/>
            </a:xfrm>
            <a:custGeom>
              <a:avLst/>
              <a:gdLst/>
              <a:ahLst/>
              <a:cxnLst/>
              <a:rect l="l" t="t" r="r" b="b"/>
              <a:pathLst>
                <a:path w="196" h="182" extrusionOk="0">
                  <a:moveTo>
                    <a:pt x="70" y="0"/>
                  </a:moveTo>
                  <a:cubicBezTo>
                    <a:pt x="28" y="28"/>
                    <a:pt x="0" y="56"/>
                    <a:pt x="0" y="112"/>
                  </a:cubicBezTo>
                  <a:cubicBezTo>
                    <a:pt x="28" y="167"/>
                    <a:pt x="56" y="181"/>
                    <a:pt x="112" y="181"/>
                  </a:cubicBezTo>
                  <a:cubicBezTo>
                    <a:pt x="167" y="181"/>
                    <a:pt x="195" y="140"/>
                    <a:pt x="195" y="98"/>
                  </a:cubicBezTo>
                  <a:cubicBezTo>
                    <a:pt x="195" y="42"/>
                    <a:pt x="167" y="0"/>
                    <a:pt x="7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54"/>
            <p:cNvSpPr/>
            <p:nvPr/>
          </p:nvSpPr>
          <p:spPr>
            <a:xfrm>
              <a:off x="5191425" y="976300"/>
              <a:ext cx="7350" cy="7750"/>
            </a:xfrm>
            <a:custGeom>
              <a:avLst/>
              <a:gdLst/>
              <a:ahLst/>
              <a:cxnLst/>
              <a:rect l="l" t="t" r="r" b="b"/>
              <a:pathLst>
                <a:path w="294" h="310" extrusionOk="0">
                  <a:moveTo>
                    <a:pt x="172" y="0"/>
                  </a:moveTo>
                  <a:cubicBezTo>
                    <a:pt x="166" y="0"/>
                    <a:pt x="160" y="1"/>
                    <a:pt x="154" y="2"/>
                  </a:cubicBezTo>
                  <a:cubicBezTo>
                    <a:pt x="70" y="2"/>
                    <a:pt x="0" y="86"/>
                    <a:pt x="14" y="170"/>
                  </a:cubicBezTo>
                  <a:cubicBezTo>
                    <a:pt x="14" y="253"/>
                    <a:pt x="84" y="309"/>
                    <a:pt x="154" y="309"/>
                  </a:cubicBezTo>
                  <a:cubicBezTo>
                    <a:pt x="224" y="309"/>
                    <a:pt x="293" y="239"/>
                    <a:pt x="293" y="156"/>
                  </a:cubicBezTo>
                  <a:cubicBezTo>
                    <a:pt x="293" y="66"/>
                    <a:pt x="235" y="0"/>
                    <a:pt x="17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54"/>
            <p:cNvSpPr/>
            <p:nvPr/>
          </p:nvSpPr>
          <p:spPr>
            <a:xfrm>
              <a:off x="5198750" y="974950"/>
              <a:ext cx="6650" cy="6300"/>
            </a:xfrm>
            <a:custGeom>
              <a:avLst/>
              <a:gdLst/>
              <a:ahLst/>
              <a:cxnLst/>
              <a:rect l="l" t="t" r="r" b="b"/>
              <a:pathLst>
                <a:path w="266" h="252" extrusionOk="0">
                  <a:moveTo>
                    <a:pt x="140" y="0"/>
                  </a:moveTo>
                  <a:cubicBezTo>
                    <a:pt x="70" y="0"/>
                    <a:pt x="0" y="42"/>
                    <a:pt x="0" y="112"/>
                  </a:cubicBezTo>
                  <a:cubicBezTo>
                    <a:pt x="0" y="182"/>
                    <a:pt x="28" y="251"/>
                    <a:pt x="98" y="251"/>
                  </a:cubicBezTo>
                  <a:cubicBezTo>
                    <a:pt x="168" y="251"/>
                    <a:pt x="224" y="224"/>
                    <a:pt x="237" y="154"/>
                  </a:cubicBezTo>
                  <a:cubicBezTo>
                    <a:pt x="265" y="84"/>
                    <a:pt x="210" y="14"/>
                    <a:pt x="14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54"/>
            <p:cNvSpPr/>
            <p:nvPr/>
          </p:nvSpPr>
          <p:spPr>
            <a:xfrm>
              <a:off x="5207475" y="972025"/>
              <a:ext cx="4900" cy="4225"/>
            </a:xfrm>
            <a:custGeom>
              <a:avLst/>
              <a:gdLst/>
              <a:ahLst/>
              <a:cxnLst/>
              <a:rect l="l" t="t" r="r" b="b"/>
              <a:pathLst>
                <a:path w="196" h="169" extrusionOk="0">
                  <a:moveTo>
                    <a:pt x="68" y="1"/>
                  </a:moveTo>
                  <a:cubicBezTo>
                    <a:pt x="38" y="1"/>
                    <a:pt x="11" y="19"/>
                    <a:pt x="0" y="62"/>
                  </a:cubicBezTo>
                  <a:cubicBezTo>
                    <a:pt x="0" y="117"/>
                    <a:pt x="14" y="145"/>
                    <a:pt x="70" y="159"/>
                  </a:cubicBezTo>
                  <a:cubicBezTo>
                    <a:pt x="76" y="166"/>
                    <a:pt x="84" y="168"/>
                    <a:pt x="93" y="168"/>
                  </a:cubicBezTo>
                  <a:cubicBezTo>
                    <a:pt x="121" y="168"/>
                    <a:pt x="157" y="139"/>
                    <a:pt x="167" y="117"/>
                  </a:cubicBezTo>
                  <a:cubicBezTo>
                    <a:pt x="195" y="76"/>
                    <a:pt x="154" y="20"/>
                    <a:pt x="98" y="6"/>
                  </a:cubicBezTo>
                  <a:cubicBezTo>
                    <a:pt x="88" y="3"/>
                    <a:pt x="78" y="1"/>
                    <a:pt x="68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54"/>
            <p:cNvSpPr/>
            <p:nvPr/>
          </p:nvSpPr>
          <p:spPr>
            <a:xfrm>
              <a:off x="5207475" y="97870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68" y="0"/>
                  </a:moveTo>
                  <a:cubicBezTo>
                    <a:pt x="96" y="0"/>
                    <a:pt x="26" y="31"/>
                    <a:pt x="14" y="101"/>
                  </a:cubicBezTo>
                  <a:cubicBezTo>
                    <a:pt x="0" y="199"/>
                    <a:pt x="28" y="283"/>
                    <a:pt x="98" y="297"/>
                  </a:cubicBezTo>
                  <a:cubicBezTo>
                    <a:pt x="114" y="307"/>
                    <a:pt x="133" y="311"/>
                    <a:pt x="151" y="311"/>
                  </a:cubicBezTo>
                  <a:cubicBezTo>
                    <a:pt x="210" y="311"/>
                    <a:pt x="272" y="266"/>
                    <a:pt x="293" y="213"/>
                  </a:cubicBezTo>
                  <a:cubicBezTo>
                    <a:pt x="335" y="129"/>
                    <a:pt x="293" y="32"/>
                    <a:pt x="209" y="4"/>
                  </a:cubicBezTo>
                  <a:cubicBezTo>
                    <a:pt x="196" y="2"/>
                    <a:pt x="182" y="0"/>
                    <a:pt x="16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54"/>
            <p:cNvSpPr/>
            <p:nvPr/>
          </p:nvSpPr>
          <p:spPr>
            <a:xfrm>
              <a:off x="5215125" y="980025"/>
              <a:ext cx="6650" cy="6225"/>
            </a:xfrm>
            <a:custGeom>
              <a:avLst/>
              <a:gdLst/>
              <a:ahLst/>
              <a:cxnLst/>
              <a:rect l="l" t="t" r="r" b="b"/>
              <a:pathLst>
                <a:path w="266" h="249" extrusionOk="0">
                  <a:moveTo>
                    <a:pt x="131" y="1"/>
                  </a:moveTo>
                  <a:cubicBezTo>
                    <a:pt x="86" y="1"/>
                    <a:pt x="48" y="29"/>
                    <a:pt x="29" y="76"/>
                  </a:cubicBezTo>
                  <a:cubicBezTo>
                    <a:pt x="1" y="146"/>
                    <a:pt x="29" y="216"/>
                    <a:pt x="71" y="244"/>
                  </a:cubicBezTo>
                  <a:cubicBezTo>
                    <a:pt x="84" y="247"/>
                    <a:pt x="98" y="249"/>
                    <a:pt x="112" y="249"/>
                  </a:cubicBezTo>
                  <a:cubicBezTo>
                    <a:pt x="158" y="249"/>
                    <a:pt x="206" y="231"/>
                    <a:pt x="238" y="188"/>
                  </a:cubicBezTo>
                  <a:cubicBezTo>
                    <a:pt x="266" y="146"/>
                    <a:pt x="252" y="48"/>
                    <a:pt x="196" y="21"/>
                  </a:cubicBezTo>
                  <a:cubicBezTo>
                    <a:pt x="174" y="7"/>
                    <a:pt x="152" y="1"/>
                    <a:pt x="131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54"/>
            <p:cNvSpPr/>
            <p:nvPr/>
          </p:nvSpPr>
          <p:spPr>
            <a:xfrm>
              <a:off x="5224550" y="980500"/>
              <a:ext cx="5250" cy="4400"/>
            </a:xfrm>
            <a:custGeom>
              <a:avLst/>
              <a:gdLst/>
              <a:ahLst/>
              <a:cxnLst/>
              <a:rect l="l" t="t" r="r" b="b"/>
              <a:pathLst>
                <a:path w="210" h="176" extrusionOk="0">
                  <a:moveTo>
                    <a:pt x="98" y="0"/>
                  </a:moveTo>
                  <a:cubicBezTo>
                    <a:pt x="67" y="0"/>
                    <a:pt x="37" y="12"/>
                    <a:pt x="28" y="29"/>
                  </a:cubicBezTo>
                  <a:cubicBezTo>
                    <a:pt x="1" y="71"/>
                    <a:pt x="15" y="127"/>
                    <a:pt x="42" y="155"/>
                  </a:cubicBezTo>
                  <a:cubicBezTo>
                    <a:pt x="63" y="169"/>
                    <a:pt x="88" y="176"/>
                    <a:pt x="110" y="176"/>
                  </a:cubicBezTo>
                  <a:cubicBezTo>
                    <a:pt x="133" y="176"/>
                    <a:pt x="154" y="169"/>
                    <a:pt x="168" y="155"/>
                  </a:cubicBezTo>
                  <a:cubicBezTo>
                    <a:pt x="210" y="127"/>
                    <a:pt x="182" y="71"/>
                    <a:pt x="154" y="16"/>
                  </a:cubicBezTo>
                  <a:cubicBezTo>
                    <a:pt x="138" y="5"/>
                    <a:pt x="118" y="0"/>
                    <a:pt x="9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54"/>
            <p:cNvSpPr/>
            <p:nvPr/>
          </p:nvSpPr>
          <p:spPr>
            <a:xfrm>
              <a:off x="5221750" y="987475"/>
              <a:ext cx="8400" cy="7125"/>
            </a:xfrm>
            <a:custGeom>
              <a:avLst/>
              <a:gdLst/>
              <a:ahLst/>
              <a:cxnLst/>
              <a:rect l="l" t="t" r="r" b="b"/>
              <a:pathLst>
                <a:path w="336" h="285" extrusionOk="0">
                  <a:moveTo>
                    <a:pt x="166" y="1"/>
                  </a:moveTo>
                  <a:cubicBezTo>
                    <a:pt x="122" y="1"/>
                    <a:pt x="80" y="18"/>
                    <a:pt x="57" y="57"/>
                  </a:cubicBezTo>
                  <a:cubicBezTo>
                    <a:pt x="1" y="127"/>
                    <a:pt x="1" y="211"/>
                    <a:pt x="57" y="267"/>
                  </a:cubicBezTo>
                  <a:cubicBezTo>
                    <a:pt x="80" y="278"/>
                    <a:pt x="108" y="285"/>
                    <a:pt x="137" y="285"/>
                  </a:cubicBezTo>
                  <a:cubicBezTo>
                    <a:pt x="179" y="285"/>
                    <a:pt x="225" y="271"/>
                    <a:pt x="266" y="239"/>
                  </a:cubicBezTo>
                  <a:cubicBezTo>
                    <a:pt x="336" y="197"/>
                    <a:pt x="336" y="99"/>
                    <a:pt x="266" y="29"/>
                  </a:cubicBezTo>
                  <a:cubicBezTo>
                    <a:pt x="236" y="11"/>
                    <a:pt x="200" y="1"/>
                    <a:pt x="166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54"/>
            <p:cNvSpPr/>
            <p:nvPr/>
          </p:nvSpPr>
          <p:spPr>
            <a:xfrm>
              <a:off x="5228375" y="991500"/>
              <a:ext cx="7000" cy="6200"/>
            </a:xfrm>
            <a:custGeom>
              <a:avLst/>
              <a:gdLst/>
              <a:ahLst/>
              <a:cxnLst/>
              <a:rect l="l" t="t" r="r" b="b"/>
              <a:pathLst>
                <a:path w="280" h="248" extrusionOk="0">
                  <a:moveTo>
                    <a:pt x="124" y="0"/>
                  </a:moveTo>
                  <a:cubicBezTo>
                    <a:pt x="99" y="0"/>
                    <a:pt x="75" y="11"/>
                    <a:pt x="57" y="36"/>
                  </a:cubicBezTo>
                  <a:cubicBezTo>
                    <a:pt x="1" y="78"/>
                    <a:pt x="1" y="147"/>
                    <a:pt x="29" y="203"/>
                  </a:cubicBezTo>
                  <a:cubicBezTo>
                    <a:pt x="59" y="233"/>
                    <a:pt x="93" y="247"/>
                    <a:pt x="126" y="247"/>
                  </a:cubicBezTo>
                  <a:cubicBezTo>
                    <a:pt x="155" y="247"/>
                    <a:pt x="184" y="237"/>
                    <a:pt x="210" y="217"/>
                  </a:cubicBezTo>
                  <a:cubicBezTo>
                    <a:pt x="280" y="189"/>
                    <a:pt x="280" y="106"/>
                    <a:pt x="224" y="50"/>
                  </a:cubicBezTo>
                  <a:cubicBezTo>
                    <a:pt x="193" y="18"/>
                    <a:pt x="157" y="0"/>
                    <a:pt x="124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2" name="Google Shape;15462;p54"/>
            <p:cNvSpPr/>
            <p:nvPr/>
          </p:nvSpPr>
          <p:spPr>
            <a:xfrm>
              <a:off x="5237450" y="995425"/>
              <a:ext cx="5250" cy="4425"/>
            </a:xfrm>
            <a:custGeom>
              <a:avLst/>
              <a:gdLst/>
              <a:ahLst/>
              <a:cxnLst/>
              <a:rect l="l" t="t" r="r" b="b"/>
              <a:pathLst>
                <a:path w="210" h="177" extrusionOk="0">
                  <a:moveTo>
                    <a:pt x="88" y="0"/>
                  </a:moveTo>
                  <a:cubicBezTo>
                    <a:pt x="70" y="0"/>
                    <a:pt x="54" y="7"/>
                    <a:pt x="42" y="18"/>
                  </a:cubicBezTo>
                  <a:cubicBezTo>
                    <a:pt x="1" y="46"/>
                    <a:pt x="1" y="102"/>
                    <a:pt x="15" y="130"/>
                  </a:cubicBezTo>
                  <a:cubicBezTo>
                    <a:pt x="46" y="161"/>
                    <a:pt x="85" y="177"/>
                    <a:pt x="115" y="177"/>
                  </a:cubicBezTo>
                  <a:cubicBezTo>
                    <a:pt x="124" y="177"/>
                    <a:pt x="133" y="175"/>
                    <a:pt x="140" y="172"/>
                  </a:cubicBezTo>
                  <a:cubicBezTo>
                    <a:pt x="196" y="130"/>
                    <a:pt x="210" y="88"/>
                    <a:pt x="154" y="46"/>
                  </a:cubicBezTo>
                  <a:cubicBezTo>
                    <a:pt x="138" y="14"/>
                    <a:pt x="112" y="0"/>
                    <a:pt x="8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3" name="Google Shape;15463;p54"/>
            <p:cNvSpPr/>
            <p:nvPr/>
          </p:nvSpPr>
          <p:spPr>
            <a:xfrm>
              <a:off x="5231175" y="1000975"/>
              <a:ext cx="9100" cy="7400"/>
            </a:xfrm>
            <a:custGeom>
              <a:avLst/>
              <a:gdLst/>
              <a:ahLst/>
              <a:cxnLst/>
              <a:rect l="l" t="t" r="r" b="b"/>
              <a:pathLst>
                <a:path w="364" h="296" extrusionOk="0">
                  <a:moveTo>
                    <a:pt x="180" y="0"/>
                  </a:moveTo>
                  <a:cubicBezTo>
                    <a:pt x="157" y="0"/>
                    <a:pt x="134" y="7"/>
                    <a:pt x="112" y="20"/>
                  </a:cubicBezTo>
                  <a:cubicBezTo>
                    <a:pt x="42" y="61"/>
                    <a:pt x="1" y="145"/>
                    <a:pt x="42" y="215"/>
                  </a:cubicBezTo>
                  <a:cubicBezTo>
                    <a:pt x="73" y="267"/>
                    <a:pt x="120" y="295"/>
                    <a:pt x="176" y="295"/>
                  </a:cubicBezTo>
                  <a:cubicBezTo>
                    <a:pt x="195" y="295"/>
                    <a:pt x="216" y="292"/>
                    <a:pt x="238" y="285"/>
                  </a:cubicBezTo>
                  <a:cubicBezTo>
                    <a:pt x="321" y="243"/>
                    <a:pt x="363" y="159"/>
                    <a:pt x="321" y="89"/>
                  </a:cubicBezTo>
                  <a:cubicBezTo>
                    <a:pt x="283" y="31"/>
                    <a:pt x="231" y="0"/>
                    <a:pt x="18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4" name="Google Shape;15464;p54"/>
            <p:cNvSpPr/>
            <p:nvPr/>
          </p:nvSpPr>
          <p:spPr>
            <a:xfrm>
              <a:off x="5236050" y="1006950"/>
              <a:ext cx="7700" cy="6450"/>
            </a:xfrm>
            <a:custGeom>
              <a:avLst/>
              <a:gdLst/>
              <a:ahLst/>
              <a:cxnLst/>
              <a:rect l="l" t="t" r="r" b="b"/>
              <a:pathLst>
                <a:path w="308" h="258" extrusionOk="0">
                  <a:moveTo>
                    <a:pt x="147" y="0"/>
                  </a:moveTo>
                  <a:cubicBezTo>
                    <a:pt x="136" y="0"/>
                    <a:pt x="124" y="1"/>
                    <a:pt x="112" y="4"/>
                  </a:cubicBezTo>
                  <a:cubicBezTo>
                    <a:pt x="43" y="46"/>
                    <a:pt x="1" y="115"/>
                    <a:pt x="29" y="157"/>
                  </a:cubicBezTo>
                  <a:cubicBezTo>
                    <a:pt x="53" y="218"/>
                    <a:pt x="98" y="257"/>
                    <a:pt x="156" y="257"/>
                  </a:cubicBezTo>
                  <a:cubicBezTo>
                    <a:pt x="164" y="257"/>
                    <a:pt x="173" y="257"/>
                    <a:pt x="182" y="255"/>
                  </a:cubicBezTo>
                  <a:cubicBezTo>
                    <a:pt x="252" y="227"/>
                    <a:pt x="308" y="157"/>
                    <a:pt x="266" y="87"/>
                  </a:cubicBezTo>
                  <a:cubicBezTo>
                    <a:pt x="254" y="29"/>
                    <a:pt x="204" y="0"/>
                    <a:pt x="147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5" name="Google Shape;15465;p54"/>
            <p:cNvSpPr/>
            <p:nvPr/>
          </p:nvSpPr>
          <p:spPr>
            <a:xfrm>
              <a:off x="5244425" y="1013300"/>
              <a:ext cx="4550" cy="4575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70" y="1"/>
                  </a:moveTo>
                  <a:cubicBezTo>
                    <a:pt x="15" y="15"/>
                    <a:pt x="1" y="43"/>
                    <a:pt x="1" y="98"/>
                  </a:cubicBezTo>
                  <a:cubicBezTo>
                    <a:pt x="1" y="154"/>
                    <a:pt x="42" y="182"/>
                    <a:pt x="84" y="182"/>
                  </a:cubicBezTo>
                  <a:cubicBezTo>
                    <a:pt x="140" y="182"/>
                    <a:pt x="182" y="154"/>
                    <a:pt x="182" y="71"/>
                  </a:cubicBezTo>
                  <a:cubicBezTo>
                    <a:pt x="154" y="15"/>
                    <a:pt x="126" y="1"/>
                    <a:pt x="7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6" name="Google Shape;15466;p54"/>
            <p:cNvSpPr/>
            <p:nvPr/>
          </p:nvSpPr>
          <p:spPr>
            <a:xfrm>
              <a:off x="5235700" y="1017450"/>
              <a:ext cx="8050" cy="7050"/>
            </a:xfrm>
            <a:custGeom>
              <a:avLst/>
              <a:gdLst/>
              <a:ahLst/>
              <a:cxnLst/>
              <a:rect l="l" t="t" r="r" b="b"/>
              <a:pathLst>
                <a:path w="322" h="282" extrusionOk="0">
                  <a:moveTo>
                    <a:pt x="162" y="0"/>
                  </a:moveTo>
                  <a:cubicBezTo>
                    <a:pt x="155" y="0"/>
                    <a:pt x="148" y="1"/>
                    <a:pt x="140" y="2"/>
                  </a:cubicBezTo>
                  <a:cubicBezTo>
                    <a:pt x="57" y="2"/>
                    <a:pt x="1" y="72"/>
                    <a:pt x="1" y="142"/>
                  </a:cubicBezTo>
                  <a:cubicBezTo>
                    <a:pt x="1" y="211"/>
                    <a:pt x="71" y="281"/>
                    <a:pt x="154" y="281"/>
                  </a:cubicBezTo>
                  <a:cubicBezTo>
                    <a:pt x="252" y="281"/>
                    <a:pt x="322" y="211"/>
                    <a:pt x="294" y="142"/>
                  </a:cubicBezTo>
                  <a:cubicBezTo>
                    <a:pt x="294" y="65"/>
                    <a:pt x="236" y="0"/>
                    <a:pt x="16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54"/>
            <p:cNvSpPr/>
            <p:nvPr/>
          </p:nvSpPr>
          <p:spPr>
            <a:xfrm>
              <a:off x="5238500" y="1024475"/>
              <a:ext cx="6300" cy="6350"/>
            </a:xfrm>
            <a:custGeom>
              <a:avLst/>
              <a:gdLst/>
              <a:ahLst/>
              <a:cxnLst/>
              <a:rect l="l" t="t" r="r" b="b"/>
              <a:pathLst>
                <a:path w="252" h="254" extrusionOk="0">
                  <a:moveTo>
                    <a:pt x="140" y="0"/>
                  </a:moveTo>
                  <a:cubicBezTo>
                    <a:pt x="70" y="0"/>
                    <a:pt x="0" y="42"/>
                    <a:pt x="0" y="112"/>
                  </a:cubicBezTo>
                  <a:cubicBezTo>
                    <a:pt x="0" y="181"/>
                    <a:pt x="28" y="223"/>
                    <a:pt x="98" y="251"/>
                  </a:cubicBezTo>
                  <a:cubicBezTo>
                    <a:pt x="105" y="253"/>
                    <a:pt x="113" y="253"/>
                    <a:pt x="120" y="253"/>
                  </a:cubicBezTo>
                  <a:cubicBezTo>
                    <a:pt x="182" y="253"/>
                    <a:pt x="239" y="202"/>
                    <a:pt x="252" y="140"/>
                  </a:cubicBezTo>
                  <a:cubicBezTo>
                    <a:pt x="252" y="70"/>
                    <a:pt x="210" y="0"/>
                    <a:pt x="14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54"/>
            <p:cNvSpPr/>
            <p:nvPr/>
          </p:nvSpPr>
          <p:spPr>
            <a:xfrm>
              <a:off x="5242675" y="1033175"/>
              <a:ext cx="4925" cy="4625"/>
            </a:xfrm>
            <a:custGeom>
              <a:avLst/>
              <a:gdLst/>
              <a:ahLst/>
              <a:cxnLst/>
              <a:rect l="l" t="t" r="r" b="b"/>
              <a:pathLst>
                <a:path w="197" h="185" extrusionOk="0">
                  <a:moveTo>
                    <a:pt x="126" y="1"/>
                  </a:moveTo>
                  <a:cubicBezTo>
                    <a:pt x="71" y="1"/>
                    <a:pt x="43" y="15"/>
                    <a:pt x="15" y="71"/>
                  </a:cubicBezTo>
                  <a:cubicBezTo>
                    <a:pt x="1" y="112"/>
                    <a:pt x="43" y="154"/>
                    <a:pt x="71" y="182"/>
                  </a:cubicBezTo>
                  <a:cubicBezTo>
                    <a:pt x="78" y="184"/>
                    <a:pt x="86" y="185"/>
                    <a:pt x="93" y="185"/>
                  </a:cubicBezTo>
                  <a:cubicBezTo>
                    <a:pt x="140" y="185"/>
                    <a:pt x="182" y="149"/>
                    <a:pt x="182" y="112"/>
                  </a:cubicBezTo>
                  <a:cubicBezTo>
                    <a:pt x="196" y="57"/>
                    <a:pt x="182" y="15"/>
                    <a:pt x="126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54"/>
            <p:cNvSpPr/>
            <p:nvPr/>
          </p:nvSpPr>
          <p:spPr>
            <a:xfrm>
              <a:off x="5232575" y="1033475"/>
              <a:ext cx="8750" cy="7475"/>
            </a:xfrm>
            <a:custGeom>
              <a:avLst/>
              <a:gdLst/>
              <a:ahLst/>
              <a:cxnLst/>
              <a:rect l="l" t="t" r="r" b="b"/>
              <a:pathLst>
                <a:path w="350" h="299" extrusionOk="0">
                  <a:moveTo>
                    <a:pt x="200" y="0"/>
                  </a:moveTo>
                  <a:cubicBezTo>
                    <a:pt x="119" y="0"/>
                    <a:pt x="54" y="40"/>
                    <a:pt x="42" y="100"/>
                  </a:cubicBezTo>
                  <a:cubicBezTo>
                    <a:pt x="0" y="170"/>
                    <a:pt x="56" y="254"/>
                    <a:pt x="126" y="282"/>
                  </a:cubicBezTo>
                  <a:cubicBezTo>
                    <a:pt x="145" y="293"/>
                    <a:pt x="164" y="298"/>
                    <a:pt x="184" y="298"/>
                  </a:cubicBezTo>
                  <a:cubicBezTo>
                    <a:pt x="238" y="298"/>
                    <a:pt x="294" y="259"/>
                    <a:pt x="335" y="198"/>
                  </a:cubicBezTo>
                  <a:cubicBezTo>
                    <a:pt x="349" y="114"/>
                    <a:pt x="321" y="31"/>
                    <a:pt x="237" y="3"/>
                  </a:cubicBezTo>
                  <a:cubicBezTo>
                    <a:pt x="225" y="1"/>
                    <a:pt x="213" y="0"/>
                    <a:pt x="20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54"/>
            <p:cNvSpPr/>
            <p:nvPr/>
          </p:nvSpPr>
          <p:spPr>
            <a:xfrm>
              <a:off x="5214775" y="1032000"/>
              <a:ext cx="3525" cy="3100"/>
            </a:xfrm>
            <a:custGeom>
              <a:avLst/>
              <a:gdLst/>
              <a:ahLst/>
              <a:cxnLst/>
              <a:rect l="l" t="t" r="r" b="b"/>
              <a:pathLst>
                <a:path w="141" h="124" extrusionOk="0">
                  <a:moveTo>
                    <a:pt x="63" y="0"/>
                  </a:moveTo>
                  <a:cubicBezTo>
                    <a:pt x="46" y="0"/>
                    <a:pt x="30" y="11"/>
                    <a:pt x="15" y="34"/>
                  </a:cubicBezTo>
                  <a:cubicBezTo>
                    <a:pt x="1" y="62"/>
                    <a:pt x="1" y="104"/>
                    <a:pt x="43" y="118"/>
                  </a:cubicBezTo>
                  <a:cubicBezTo>
                    <a:pt x="51" y="122"/>
                    <a:pt x="60" y="123"/>
                    <a:pt x="70" y="123"/>
                  </a:cubicBezTo>
                  <a:cubicBezTo>
                    <a:pt x="94" y="123"/>
                    <a:pt x="121" y="113"/>
                    <a:pt x="140" y="104"/>
                  </a:cubicBezTo>
                  <a:cubicBezTo>
                    <a:pt x="140" y="62"/>
                    <a:pt x="140" y="34"/>
                    <a:pt x="113" y="20"/>
                  </a:cubicBezTo>
                  <a:cubicBezTo>
                    <a:pt x="94" y="7"/>
                    <a:pt x="78" y="0"/>
                    <a:pt x="63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54"/>
            <p:cNvSpPr/>
            <p:nvPr/>
          </p:nvSpPr>
          <p:spPr>
            <a:xfrm>
              <a:off x="5215825" y="1037025"/>
              <a:ext cx="2125" cy="2075"/>
            </a:xfrm>
            <a:custGeom>
              <a:avLst/>
              <a:gdLst/>
              <a:ahLst/>
              <a:cxnLst/>
              <a:rect l="l" t="t" r="r" b="b"/>
              <a:pathLst>
                <a:path w="85" h="83" extrusionOk="0">
                  <a:moveTo>
                    <a:pt x="71" y="0"/>
                  </a:moveTo>
                  <a:cubicBezTo>
                    <a:pt x="43" y="0"/>
                    <a:pt x="29" y="0"/>
                    <a:pt x="15" y="14"/>
                  </a:cubicBezTo>
                  <a:cubicBezTo>
                    <a:pt x="1" y="42"/>
                    <a:pt x="1" y="56"/>
                    <a:pt x="15" y="70"/>
                  </a:cubicBezTo>
                  <a:cubicBezTo>
                    <a:pt x="19" y="79"/>
                    <a:pt x="27" y="82"/>
                    <a:pt x="35" y="82"/>
                  </a:cubicBezTo>
                  <a:cubicBezTo>
                    <a:pt x="52" y="82"/>
                    <a:pt x="71" y="70"/>
                    <a:pt x="71" y="70"/>
                  </a:cubicBezTo>
                  <a:cubicBezTo>
                    <a:pt x="85" y="42"/>
                    <a:pt x="85" y="14"/>
                    <a:pt x="71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54"/>
            <p:cNvSpPr/>
            <p:nvPr/>
          </p:nvSpPr>
          <p:spPr>
            <a:xfrm>
              <a:off x="5210600" y="1035200"/>
              <a:ext cx="4200" cy="4025"/>
            </a:xfrm>
            <a:custGeom>
              <a:avLst/>
              <a:gdLst/>
              <a:ahLst/>
              <a:cxnLst/>
              <a:rect l="l" t="t" r="r" b="b"/>
              <a:pathLst>
                <a:path w="168" h="161" extrusionOk="0">
                  <a:moveTo>
                    <a:pt x="74" y="0"/>
                  </a:moveTo>
                  <a:cubicBezTo>
                    <a:pt x="53" y="0"/>
                    <a:pt x="35" y="11"/>
                    <a:pt x="29" y="31"/>
                  </a:cubicBezTo>
                  <a:cubicBezTo>
                    <a:pt x="1" y="59"/>
                    <a:pt x="1" y="101"/>
                    <a:pt x="29" y="129"/>
                  </a:cubicBezTo>
                  <a:cubicBezTo>
                    <a:pt x="49" y="150"/>
                    <a:pt x="70" y="160"/>
                    <a:pt x="91" y="160"/>
                  </a:cubicBezTo>
                  <a:cubicBezTo>
                    <a:pt x="112" y="160"/>
                    <a:pt x="133" y="150"/>
                    <a:pt x="154" y="129"/>
                  </a:cubicBezTo>
                  <a:cubicBezTo>
                    <a:pt x="168" y="101"/>
                    <a:pt x="168" y="45"/>
                    <a:pt x="140" y="31"/>
                  </a:cubicBezTo>
                  <a:cubicBezTo>
                    <a:pt x="119" y="11"/>
                    <a:pt x="95" y="0"/>
                    <a:pt x="74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54"/>
            <p:cNvSpPr/>
            <p:nvPr/>
          </p:nvSpPr>
          <p:spPr>
            <a:xfrm>
              <a:off x="5209200" y="1038550"/>
              <a:ext cx="3525" cy="3250"/>
            </a:xfrm>
            <a:custGeom>
              <a:avLst/>
              <a:gdLst/>
              <a:ahLst/>
              <a:cxnLst/>
              <a:rect l="l" t="t" r="r" b="b"/>
              <a:pathLst>
                <a:path w="141" h="130" extrusionOk="0">
                  <a:moveTo>
                    <a:pt x="64" y="1"/>
                  </a:moveTo>
                  <a:cubicBezTo>
                    <a:pt x="51" y="1"/>
                    <a:pt x="39" y="4"/>
                    <a:pt x="29" y="9"/>
                  </a:cubicBezTo>
                  <a:cubicBezTo>
                    <a:pt x="1" y="37"/>
                    <a:pt x="1" y="65"/>
                    <a:pt x="15" y="107"/>
                  </a:cubicBezTo>
                  <a:cubicBezTo>
                    <a:pt x="39" y="123"/>
                    <a:pt x="59" y="130"/>
                    <a:pt x="80" y="130"/>
                  </a:cubicBezTo>
                  <a:cubicBezTo>
                    <a:pt x="94" y="130"/>
                    <a:pt x="109" y="126"/>
                    <a:pt x="126" y="121"/>
                  </a:cubicBezTo>
                  <a:cubicBezTo>
                    <a:pt x="140" y="107"/>
                    <a:pt x="140" y="51"/>
                    <a:pt x="126" y="37"/>
                  </a:cubicBezTo>
                  <a:cubicBezTo>
                    <a:pt x="109" y="10"/>
                    <a:pt x="85" y="1"/>
                    <a:pt x="6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54"/>
            <p:cNvSpPr/>
            <p:nvPr/>
          </p:nvSpPr>
          <p:spPr>
            <a:xfrm>
              <a:off x="5208150" y="1043500"/>
              <a:ext cx="2825" cy="1925"/>
            </a:xfrm>
            <a:custGeom>
              <a:avLst/>
              <a:gdLst/>
              <a:ahLst/>
              <a:cxnLst/>
              <a:rect l="l" t="t" r="r" b="b"/>
              <a:pathLst>
                <a:path w="113" h="77" extrusionOk="0">
                  <a:moveTo>
                    <a:pt x="60" y="1"/>
                  </a:moveTo>
                  <a:cubicBezTo>
                    <a:pt x="53" y="1"/>
                    <a:pt x="47" y="2"/>
                    <a:pt x="43" y="6"/>
                  </a:cubicBezTo>
                  <a:cubicBezTo>
                    <a:pt x="29" y="6"/>
                    <a:pt x="1" y="48"/>
                    <a:pt x="29" y="62"/>
                  </a:cubicBezTo>
                  <a:cubicBezTo>
                    <a:pt x="29" y="76"/>
                    <a:pt x="57" y="76"/>
                    <a:pt x="71" y="76"/>
                  </a:cubicBezTo>
                  <a:cubicBezTo>
                    <a:pt x="99" y="76"/>
                    <a:pt x="113" y="34"/>
                    <a:pt x="99" y="20"/>
                  </a:cubicBezTo>
                  <a:cubicBezTo>
                    <a:pt x="99" y="10"/>
                    <a:pt x="78" y="1"/>
                    <a:pt x="6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54"/>
            <p:cNvSpPr/>
            <p:nvPr/>
          </p:nvSpPr>
          <p:spPr>
            <a:xfrm>
              <a:off x="5203975" y="1040025"/>
              <a:ext cx="3875" cy="4075"/>
            </a:xfrm>
            <a:custGeom>
              <a:avLst/>
              <a:gdLst/>
              <a:ahLst/>
              <a:cxnLst/>
              <a:rect l="l" t="t" r="r" b="b"/>
              <a:pathLst>
                <a:path w="155" h="163" extrusionOk="0">
                  <a:moveTo>
                    <a:pt x="79" y="1"/>
                  </a:moveTo>
                  <a:cubicBezTo>
                    <a:pt x="71" y="1"/>
                    <a:pt x="63" y="2"/>
                    <a:pt x="56" y="6"/>
                  </a:cubicBezTo>
                  <a:cubicBezTo>
                    <a:pt x="15" y="20"/>
                    <a:pt x="1" y="76"/>
                    <a:pt x="15" y="117"/>
                  </a:cubicBezTo>
                  <a:cubicBezTo>
                    <a:pt x="24" y="137"/>
                    <a:pt x="47" y="163"/>
                    <a:pt x="70" y="163"/>
                  </a:cubicBezTo>
                  <a:cubicBezTo>
                    <a:pt x="80" y="163"/>
                    <a:pt x="90" y="158"/>
                    <a:pt x="98" y="145"/>
                  </a:cubicBezTo>
                  <a:cubicBezTo>
                    <a:pt x="140" y="131"/>
                    <a:pt x="154" y="76"/>
                    <a:pt x="140" y="48"/>
                  </a:cubicBezTo>
                  <a:cubicBezTo>
                    <a:pt x="130" y="16"/>
                    <a:pt x="103" y="1"/>
                    <a:pt x="79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54"/>
            <p:cNvSpPr/>
            <p:nvPr/>
          </p:nvSpPr>
          <p:spPr>
            <a:xfrm>
              <a:off x="5201875" y="1042725"/>
              <a:ext cx="2825" cy="3125"/>
            </a:xfrm>
            <a:custGeom>
              <a:avLst/>
              <a:gdLst/>
              <a:ahLst/>
              <a:cxnLst/>
              <a:rect l="l" t="t" r="r" b="b"/>
              <a:pathLst>
                <a:path w="113" h="125" extrusionOk="0">
                  <a:moveTo>
                    <a:pt x="56" y="0"/>
                  </a:moveTo>
                  <a:cubicBezTo>
                    <a:pt x="48" y="0"/>
                    <a:pt x="39" y="3"/>
                    <a:pt x="29" y="9"/>
                  </a:cubicBezTo>
                  <a:cubicBezTo>
                    <a:pt x="15" y="9"/>
                    <a:pt x="1" y="37"/>
                    <a:pt x="1" y="79"/>
                  </a:cubicBezTo>
                  <a:cubicBezTo>
                    <a:pt x="1" y="99"/>
                    <a:pt x="14" y="125"/>
                    <a:pt x="37" y="125"/>
                  </a:cubicBezTo>
                  <a:cubicBezTo>
                    <a:pt x="46" y="125"/>
                    <a:pt x="58" y="120"/>
                    <a:pt x="71" y="107"/>
                  </a:cubicBezTo>
                  <a:cubicBezTo>
                    <a:pt x="99" y="107"/>
                    <a:pt x="112" y="65"/>
                    <a:pt x="99" y="37"/>
                  </a:cubicBezTo>
                  <a:cubicBezTo>
                    <a:pt x="99" y="27"/>
                    <a:pt x="82" y="0"/>
                    <a:pt x="56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54"/>
            <p:cNvSpPr/>
            <p:nvPr/>
          </p:nvSpPr>
          <p:spPr>
            <a:xfrm>
              <a:off x="5199100" y="1046075"/>
              <a:ext cx="2100" cy="2600"/>
            </a:xfrm>
            <a:custGeom>
              <a:avLst/>
              <a:gdLst/>
              <a:ahLst/>
              <a:cxnLst/>
              <a:rect l="l" t="t" r="r" b="b"/>
              <a:pathLst>
                <a:path w="84" h="104" extrusionOk="0">
                  <a:moveTo>
                    <a:pt x="42" y="1"/>
                  </a:moveTo>
                  <a:cubicBezTo>
                    <a:pt x="14" y="29"/>
                    <a:pt x="0" y="43"/>
                    <a:pt x="0" y="57"/>
                  </a:cubicBezTo>
                  <a:cubicBezTo>
                    <a:pt x="0" y="88"/>
                    <a:pt x="24" y="104"/>
                    <a:pt x="41" y="104"/>
                  </a:cubicBezTo>
                  <a:cubicBezTo>
                    <a:pt x="47" y="104"/>
                    <a:pt x="53" y="102"/>
                    <a:pt x="56" y="99"/>
                  </a:cubicBezTo>
                  <a:cubicBezTo>
                    <a:pt x="70" y="99"/>
                    <a:pt x="84" y="57"/>
                    <a:pt x="84" y="43"/>
                  </a:cubicBezTo>
                  <a:cubicBezTo>
                    <a:pt x="84" y="29"/>
                    <a:pt x="56" y="1"/>
                    <a:pt x="4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54"/>
            <p:cNvSpPr/>
            <p:nvPr/>
          </p:nvSpPr>
          <p:spPr>
            <a:xfrm>
              <a:off x="5195950" y="1042250"/>
              <a:ext cx="3525" cy="4200"/>
            </a:xfrm>
            <a:custGeom>
              <a:avLst/>
              <a:gdLst/>
              <a:ahLst/>
              <a:cxnLst/>
              <a:rect l="l" t="t" r="r" b="b"/>
              <a:pathLst>
                <a:path w="141" h="168" extrusionOk="0">
                  <a:moveTo>
                    <a:pt x="71" y="1"/>
                  </a:moveTo>
                  <a:cubicBezTo>
                    <a:pt x="43" y="1"/>
                    <a:pt x="1" y="42"/>
                    <a:pt x="1" y="70"/>
                  </a:cubicBezTo>
                  <a:cubicBezTo>
                    <a:pt x="1" y="126"/>
                    <a:pt x="43" y="168"/>
                    <a:pt x="71" y="168"/>
                  </a:cubicBezTo>
                  <a:cubicBezTo>
                    <a:pt x="126" y="168"/>
                    <a:pt x="140" y="112"/>
                    <a:pt x="140" y="70"/>
                  </a:cubicBezTo>
                  <a:cubicBezTo>
                    <a:pt x="140" y="42"/>
                    <a:pt x="112" y="1"/>
                    <a:pt x="71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54"/>
            <p:cNvSpPr/>
            <p:nvPr/>
          </p:nvSpPr>
          <p:spPr>
            <a:xfrm>
              <a:off x="5192475" y="1043650"/>
              <a:ext cx="3500" cy="3150"/>
            </a:xfrm>
            <a:custGeom>
              <a:avLst/>
              <a:gdLst/>
              <a:ahLst/>
              <a:cxnLst/>
              <a:rect l="l" t="t" r="r" b="b"/>
              <a:pathLst>
                <a:path w="140" h="126" extrusionOk="0">
                  <a:moveTo>
                    <a:pt x="98" y="0"/>
                  </a:moveTo>
                  <a:cubicBezTo>
                    <a:pt x="56" y="0"/>
                    <a:pt x="28" y="14"/>
                    <a:pt x="28" y="56"/>
                  </a:cubicBezTo>
                  <a:cubicBezTo>
                    <a:pt x="0" y="84"/>
                    <a:pt x="42" y="126"/>
                    <a:pt x="70" y="126"/>
                  </a:cubicBezTo>
                  <a:cubicBezTo>
                    <a:pt x="112" y="126"/>
                    <a:pt x="140" y="98"/>
                    <a:pt x="140" y="70"/>
                  </a:cubicBezTo>
                  <a:cubicBezTo>
                    <a:pt x="140" y="28"/>
                    <a:pt x="126" y="0"/>
                    <a:pt x="98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54"/>
            <p:cNvSpPr/>
            <p:nvPr/>
          </p:nvSpPr>
          <p:spPr>
            <a:xfrm>
              <a:off x="5188975" y="10457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71" y="1"/>
                  </a:moveTo>
                  <a:cubicBezTo>
                    <a:pt x="57" y="1"/>
                    <a:pt x="29" y="29"/>
                    <a:pt x="29" y="43"/>
                  </a:cubicBezTo>
                  <a:cubicBezTo>
                    <a:pt x="1" y="57"/>
                    <a:pt x="29" y="99"/>
                    <a:pt x="57" y="99"/>
                  </a:cubicBezTo>
                  <a:cubicBezTo>
                    <a:pt x="71" y="99"/>
                    <a:pt x="112" y="71"/>
                    <a:pt x="112" y="57"/>
                  </a:cubicBezTo>
                  <a:cubicBezTo>
                    <a:pt x="112" y="43"/>
                    <a:pt x="98" y="1"/>
                    <a:pt x="71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54"/>
            <p:cNvSpPr/>
            <p:nvPr/>
          </p:nvSpPr>
          <p:spPr>
            <a:xfrm>
              <a:off x="5187250" y="1041200"/>
              <a:ext cx="4200" cy="3575"/>
            </a:xfrm>
            <a:custGeom>
              <a:avLst/>
              <a:gdLst/>
              <a:ahLst/>
              <a:cxnLst/>
              <a:rect l="l" t="t" r="r" b="b"/>
              <a:pathLst>
                <a:path w="168" h="143" extrusionOk="0">
                  <a:moveTo>
                    <a:pt x="112" y="1"/>
                  </a:moveTo>
                  <a:cubicBezTo>
                    <a:pt x="70" y="1"/>
                    <a:pt x="42" y="15"/>
                    <a:pt x="28" y="43"/>
                  </a:cubicBezTo>
                  <a:cubicBezTo>
                    <a:pt x="0" y="84"/>
                    <a:pt x="28" y="112"/>
                    <a:pt x="56" y="140"/>
                  </a:cubicBezTo>
                  <a:cubicBezTo>
                    <a:pt x="62" y="142"/>
                    <a:pt x="67" y="143"/>
                    <a:pt x="72" y="143"/>
                  </a:cubicBezTo>
                  <a:cubicBezTo>
                    <a:pt x="105" y="143"/>
                    <a:pt x="127" y="108"/>
                    <a:pt x="140" y="84"/>
                  </a:cubicBezTo>
                  <a:cubicBezTo>
                    <a:pt x="167" y="43"/>
                    <a:pt x="140" y="15"/>
                    <a:pt x="11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54"/>
            <p:cNvSpPr/>
            <p:nvPr/>
          </p:nvSpPr>
          <p:spPr>
            <a:xfrm>
              <a:off x="5184450" y="1040725"/>
              <a:ext cx="3500" cy="3300"/>
            </a:xfrm>
            <a:custGeom>
              <a:avLst/>
              <a:gdLst/>
              <a:ahLst/>
              <a:cxnLst/>
              <a:rect l="l" t="t" r="r" b="b"/>
              <a:pathLst>
                <a:path w="140" h="132" extrusionOk="0">
                  <a:moveTo>
                    <a:pt x="50" y="0"/>
                  </a:moveTo>
                  <a:cubicBezTo>
                    <a:pt x="34" y="0"/>
                    <a:pt x="22" y="11"/>
                    <a:pt x="14" y="34"/>
                  </a:cubicBezTo>
                  <a:cubicBezTo>
                    <a:pt x="0" y="62"/>
                    <a:pt x="0" y="103"/>
                    <a:pt x="28" y="131"/>
                  </a:cubicBezTo>
                  <a:cubicBezTo>
                    <a:pt x="70" y="131"/>
                    <a:pt x="98" y="131"/>
                    <a:pt x="112" y="103"/>
                  </a:cubicBezTo>
                  <a:cubicBezTo>
                    <a:pt x="140" y="62"/>
                    <a:pt x="140" y="34"/>
                    <a:pt x="98" y="20"/>
                  </a:cubicBezTo>
                  <a:cubicBezTo>
                    <a:pt x="79" y="7"/>
                    <a:pt x="63" y="0"/>
                    <a:pt x="50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54"/>
            <p:cNvSpPr/>
            <p:nvPr/>
          </p:nvSpPr>
          <p:spPr>
            <a:xfrm>
              <a:off x="5180275" y="10416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49" y="0"/>
                  </a:moveTo>
                  <a:cubicBezTo>
                    <a:pt x="42" y="0"/>
                    <a:pt x="35" y="4"/>
                    <a:pt x="28" y="11"/>
                  </a:cubicBezTo>
                  <a:cubicBezTo>
                    <a:pt x="0" y="25"/>
                    <a:pt x="0" y="66"/>
                    <a:pt x="28" y="66"/>
                  </a:cubicBezTo>
                  <a:cubicBezTo>
                    <a:pt x="42" y="73"/>
                    <a:pt x="52" y="77"/>
                    <a:pt x="63" y="77"/>
                  </a:cubicBezTo>
                  <a:cubicBezTo>
                    <a:pt x="73" y="77"/>
                    <a:pt x="84" y="73"/>
                    <a:pt x="98" y="66"/>
                  </a:cubicBezTo>
                  <a:cubicBezTo>
                    <a:pt x="98" y="52"/>
                    <a:pt x="98" y="25"/>
                    <a:pt x="70" y="11"/>
                  </a:cubicBezTo>
                  <a:cubicBezTo>
                    <a:pt x="63" y="4"/>
                    <a:pt x="56" y="0"/>
                    <a:pt x="49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54"/>
            <p:cNvSpPr/>
            <p:nvPr/>
          </p:nvSpPr>
          <p:spPr>
            <a:xfrm>
              <a:off x="5180275" y="1036500"/>
              <a:ext cx="4550" cy="3900"/>
            </a:xfrm>
            <a:custGeom>
              <a:avLst/>
              <a:gdLst/>
              <a:ahLst/>
              <a:cxnLst/>
              <a:rect l="l" t="t" r="r" b="b"/>
              <a:pathLst>
                <a:path w="182" h="156" extrusionOk="0">
                  <a:moveTo>
                    <a:pt x="91" y="0"/>
                  </a:moveTo>
                  <a:cubicBezTo>
                    <a:pt x="73" y="0"/>
                    <a:pt x="56" y="7"/>
                    <a:pt x="42" y="21"/>
                  </a:cubicBezTo>
                  <a:cubicBezTo>
                    <a:pt x="0" y="63"/>
                    <a:pt x="0" y="119"/>
                    <a:pt x="42" y="147"/>
                  </a:cubicBezTo>
                  <a:cubicBezTo>
                    <a:pt x="53" y="153"/>
                    <a:pt x="70" y="156"/>
                    <a:pt x="86" y="156"/>
                  </a:cubicBezTo>
                  <a:cubicBezTo>
                    <a:pt x="109" y="156"/>
                    <a:pt x="131" y="149"/>
                    <a:pt x="140" y="133"/>
                  </a:cubicBezTo>
                  <a:cubicBezTo>
                    <a:pt x="181" y="91"/>
                    <a:pt x="181" y="49"/>
                    <a:pt x="140" y="21"/>
                  </a:cubicBezTo>
                  <a:cubicBezTo>
                    <a:pt x="126" y="7"/>
                    <a:pt x="108" y="0"/>
                    <a:pt x="91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54"/>
            <p:cNvSpPr/>
            <p:nvPr/>
          </p:nvSpPr>
          <p:spPr>
            <a:xfrm>
              <a:off x="5177475" y="1035475"/>
              <a:ext cx="3850" cy="3225"/>
            </a:xfrm>
            <a:custGeom>
              <a:avLst/>
              <a:gdLst/>
              <a:ahLst/>
              <a:cxnLst/>
              <a:rect l="l" t="t" r="r" b="b"/>
              <a:pathLst>
                <a:path w="154" h="129" extrusionOk="0">
                  <a:moveTo>
                    <a:pt x="92" y="1"/>
                  </a:moveTo>
                  <a:cubicBezTo>
                    <a:pt x="77" y="1"/>
                    <a:pt x="61" y="8"/>
                    <a:pt x="42" y="20"/>
                  </a:cubicBezTo>
                  <a:cubicBezTo>
                    <a:pt x="14" y="34"/>
                    <a:pt x="0" y="62"/>
                    <a:pt x="28" y="118"/>
                  </a:cubicBezTo>
                  <a:cubicBezTo>
                    <a:pt x="35" y="125"/>
                    <a:pt x="53" y="129"/>
                    <a:pt x="70" y="129"/>
                  </a:cubicBezTo>
                  <a:cubicBezTo>
                    <a:pt x="88" y="129"/>
                    <a:pt x="105" y="125"/>
                    <a:pt x="112" y="118"/>
                  </a:cubicBezTo>
                  <a:cubicBezTo>
                    <a:pt x="154" y="104"/>
                    <a:pt x="154" y="48"/>
                    <a:pt x="140" y="34"/>
                  </a:cubicBezTo>
                  <a:cubicBezTo>
                    <a:pt x="125" y="11"/>
                    <a:pt x="109" y="1"/>
                    <a:pt x="9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54"/>
            <p:cNvSpPr/>
            <p:nvPr/>
          </p:nvSpPr>
          <p:spPr>
            <a:xfrm>
              <a:off x="5174000" y="1034425"/>
              <a:ext cx="2450" cy="2075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6" y="1"/>
                  </a:moveTo>
                  <a:cubicBezTo>
                    <a:pt x="38" y="1"/>
                    <a:pt x="32" y="3"/>
                    <a:pt x="28" y="7"/>
                  </a:cubicBezTo>
                  <a:cubicBezTo>
                    <a:pt x="14" y="7"/>
                    <a:pt x="0" y="35"/>
                    <a:pt x="14" y="62"/>
                  </a:cubicBezTo>
                  <a:cubicBezTo>
                    <a:pt x="14" y="72"/>
                    <a:pt x="28" y="82"/>
                    <a:pt x="46" y="82"/>
                  </a:cubicBezTo>
                  <a:cubicBezTo>
                    <a:pt x="53" y="82"/>
                    <a:pt x="62" y="80"/>
                    <a:pt x="70" y="76"/>
                  </a:cubicBezTo>
                  <a:cubicBezTo>
                    <a:pt x="84" y="76"/>
                    <a:pt x="98" y="35"/>
                    <a:pt x="84" y="21"/>
                  </a:cubicBezTo>
                  <a:cubicBezTo>
                    <a:pt x="84" y="11"/>
                    <a:pt x="63" y="1"/>
                    <a:pt x="4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54"/>
            <p:cNvSpPr/>
            <p:nvPr/>
          </p:nvSpPr>
          <p:spPr>
            <a:xfrm>
              <a:off x="5175025" y="1029925"/>
              <a:ext cx="4925" cy="3425"/>
            </a:xfrm>
            <a:custGeom>
              <a:avLst/>
              <a:gdLst/>
              <a:ahLst/>
              <a:cxnLst/>
              <a:rect l="l" t="t" r="r" b="b"/>
              <a:pathLst>
                <a:path w="197" h="137" extrusionOk="0">
                  <a:moveTo>
                    <a:pt x="104" y="0"/>
                  </a:moveTo>
                  <a:cubicBezTo>
                    <a:pt x="92" y="0"/>
                    <a:pt x="81" y="2"/>
                    <a:pt x="71" y="5"/>
                  </a:cubicBezTo>
                  <a:cubicBezTo>
                    <a:pt x="29" y="33"/>
                    <a:pt x="1" y="61"/>
                    <a:pt x="43" y="103"/>
                  </a:cubicBezTo>
                  <a:cubicBezTo>
                    <a:pt x="53" y="123"/>
                    <a:pt x="86" y="136"/>
                    <a:pt x="113" y="136"/>
                  </a:cubicBezTo>
                  <a:cubicBezTo>
                    <a:pt x="123" y="136"/>
                    <a:pt x="133" y="135"/>
                    <a:pt x="140" y="131"/>
                  </a:cubicBezTo>
                  <a:cubicBezTo>
                    <a:pt x="182" y="117"/>
                    <a:pt x="196" y="75"/>
                    <a:pt x="182" y="47"/>
                  </a:cubicBezTo>
                  <a:cubicBezTo>
                    <a:pt x="172" y="16"/>
                    <a:pt x="138" y="0"/>
                    <a:pt x="104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8" name="Google Shape;15488;p54"/>
            <p:cNvSpPr/>
            <p:nvPr/>
          </p:nvSpPr>
          <p:spPr>
            <a:xfrm>
              <a:off x="5173300" y="1027600"/>
              <a:ext cx="3500" cy="2750"/>
            </a:xfrm>
            <a:custGeom>
              <a:avLst/>
              <a:gdLst/>
              <a:ahLst/>
              <a:cxnLst/>
              <a:rect l="l" t="t" r="r" b="b"/>
              <a:pathLst>
                <a:path w="140" h="110" extrusionOk="0">
                  <a:moveTo>
                    <a:pt x="56" y="1"/>
                  </a:moveTo>
                  <a:cubicBezTo>
                    <a:pt x="42" y="1"/>
                    <a:pt x="0" y="29"/>
                    <a:pt x="28" y="70"/>
                  </a:cubicBezTo>
                  <a:cubicBezTo>
                    <a:pt x="28" y="90"/>
                    <a:pt x="42" y="110"/>
                    <a:pt x="65" y="110"/>
                  </a:cubicBezTo>
                  <a:cubicBezTo>
                    <a:pt x="74" y="110"/>
                    <a:pt x="85" y="106"/>
                    <a:pt x="98" y="98"/>
                  </a:cubicBezTo>
                  <a:cubicBezTo>
                    <a:pt x="112" y="98"/>
                    <a:pt x="140" y="70"/>
                    <a:pt x="126" y="29"/>
                  </a:cubicBezTo>
                  <a:cubicBezTo>
                    <a:pt x="126" y="15"/>
                    <a:pt x="98" y="1"/>
                    <a:pt x="5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9" name="Google Shape;15489;p54"/>
            <p:cNvSpPr/>
            <p:nvPr/>
          </p:nvSpPr>
          <p:spPr>
            <a:xfrm>
              <a:off x="5170850" y="1024825"/>
              <a:ext cx="2125" cy="2450"/>
            </a:xfrm>
            <a:custGeom>
              <a:avLst/>
              <a:gdLst/>
              <a:ahLst/>
              <a:cxnLst/>
              <a:rect l="l" t="t" r="r" b="b"/>
              <a:pathLst>
                <a:path w="85" h="98" extrusionOk="0">
                  <a:moveTo>
                    <a:pt x="28" y="0"/>
                  </a:moveTo>
                  <a:cubicBezTo>
                    <a:pt x="14" y="0"/>
                    <a:pt x="0" y="42"/>
                    <a:pt x="0" y="56"/>
                  </a:cubicBezTo>
                  <a:cubicBezTo>
                    <a:pt x="0" y="70"/>
                    <a:pt x="28" y="98"/>
                    <a:pt x="42" y="98"/>
                  </a:cubicBezTo>
                  <a:cubicBezTo>
                    <a:pt x="70" y="98"/>
                    <a:pt x="84" y="56"/>
                    <a:pt x="84" y="42"/>
                  </a:cubicBezTo>
                  <a:cubicBezTo>
                    <a:pt x="70" y="28"/>
                    <a:pt x="56" y="0"/>
                    <a:pt x="28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54"/>
            <p:cNvSpPr/>
            <p:nvPr/>
          </p:nvSpPr>
          <p:spPr>
            <a:xfrm>
              <a:off x="5173300" y="1022025"/>
              <a:ext cx="4200" cy="3500"/>
            </a:xfrm>
            <a:custGeom>
              <a:avLst/>
              <a:gdLst/>
              <a:ahLst/>
              <a:cxnLst/>
              <a:rect l="l" t="t" r="r" b="b"/>
              <a:pathLst>
                <a:path w="168" h="140" extrusionOk="0">
                  <a:moveTo>
                    <a:pt x="98" y="0"/>
                  </a:moveTo>
                  <a:cubicBezTo>
                    <a:pt x="42" y="0"/>
                    <a:pt x="0" y="28"/>
                    <a:pt x="0" y="70"/>
                  </a:cubicBezTo>
                  <a:cubicBezTo>
                    <a:pt x="0" y="112"/>
                    <a:pt x="56" y="140"/>
                    <a:pt x="98" y="140"/>
                  </a:cubicBezTo>
                  <a:cubicBezTo>
                    <a:pt x="126" y="140"/>
                    <a:pt x="167" y="98"/>
                    <a:pt x="167" y="70"/>
                  </a:cubicBezTo>
                  <a:cubicBezTo>
                    <a:pt x="167" y="28"/>
                    <a:pt x="126" y="0"/>
                    <a:pt x="98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54"/>
            <p:cNvSpPr/>
            <p:nvPr/>
          </p:nvSpPr>
          <p:spPr>
            <a:xfrm>
              <a:off x="5172950" y="101887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70" y="1"/>
                  </a:moveTo>
                  <a:cubicBezTo>
                    <a:pt x="42" y="1"/>
                    <a:pt x="0" y="15"/>
                    <a:pt x="0" y="57"/>
                  </a:cubicBezTo>
                  <a:cubicBezTo>
                    <a:pt x="0" y="85"/>
                    <a:pt x="14" y="126"/>
                    <a:pt x="56" y="126"/>
                  </a:cubicBezTo>
                  <a:cubicBezTo>
                    <a:pt x="84" y="126"/>
                    <a:pt x="126" y="99"/>
                    <a:pt x="126" y="71"/>
                  </a:cubicBezTo>
                  <a:cubicBezTo>
                    <a:pt x="126" y="29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54"/>
            <p:cNvSpPr/>
            <p:nvPr/>
          </p:nvSpPr>
          <p:spPr>
            <a:xfrm>
              <a:off x="5171550" y="1015250"/>
              <a:ext cx="2450" cy="227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40" y="1"/>
                  </a:moveTo>
                  <a:cubicBezTo>
                    <a:pt x="23" y="1"/>
                    <a:pt x="0" y="14"/>
                    <a:pt x="0" y="34"/>
                  </a:cubicBezTo>
                  <a:cubicBezTo>
                    <a:pt x="0" y="62"/>
                    <a:pt x="28" y="90"/>
                    <a:pt x="42" y="90"/>
                  </a:cubicBezTo>
                  <a:cubicBezTo>
                    <a:pt x="56" y="90"/>
                    <a:pt x="98" y="76"/>
                    <a:pt x="98" y="62"/>
                  </a:cubicBezTo>
                  <a:cubicBezTo>
                    <a:pt x="98" y="34"/>
                    <a:pt x="70" y="6"/>
                    <a:pt x="56" y="6"/>
                  </a:cubicBezTo>
                  <a:cubicBezTo>
                    <a:pt x="52" y="3"/>
                    <a:pt x="47" y="1"/>
                    <a:pt x="4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54"/>
            <p:cNvSpPr/>
            <p:nvPr/>
          </p:nvSpPr>
          <p:spPr>
            <a:xfrm>
              <a:off x="5174675" y="1013525"/>
              <a:ext cx="3875" cy="3425"/>
            </a:xfrm>
            <a:custGeom>
              <a:avLst/>
              <a:gdLst/>
              <a:ahLst/>
              <a:cxnLst/>
              <a:rect l="l" t="t" r="r" b="b"/>
              <a:pathLst>
                <a:path w="155" h="137" extrusionOk="0">
                  <a:moveTo>
                    <a:pt x="77" y="0"/>
                  </a:moveTo>
                  <a:cubicBezTo>
                    <a:pt x="45" y="0"/>
                    <a:pt x="15" y="13"/>
                    <a:pt x="15" y="34"/>
                  </a:cubicBezTo>
                  <a:cubicBezTo>
                    <a:pt x="1" y="75"/>
                    <a:pt x="43" y="103"/>
                    <a:pt x="71" y="131"/>
                  </a:cubicBezTo>
                  <a:cubicBezTo>
                    <a:pt x="81" y="135"/>
                    <a:pt x="91" y="136"/>
                    <a:pt x="99" y="136"/>
                  </a:cubicBezTo>
                  <a:cubicBezTo>
                    <a:pt x="126" y="136"/>
                    <a:pt x="144" y="121"/>
                    <a:pt x="154" y="89"/>
                  </a:cubicBezTo>
                  <a:cubicBezTo>
                    <a:pt x="154" y="62"/>
                    <a:pt x="140" y="20"/>
                    <a:pt x="112" y="6"/>
                  </a:cubicBezTo>
                  <a:cubicBezTo>
                    <a:pt x="101" y="2"/>
                    <a:pt x="89" y="0"/>
                    <a:pt x="77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54"/>
            <p:cNvSpPr/>
            <p:nvPr/>
          </p:nvSpPr>
          <p:spPr>
            <a:xfrm>
              <a:off x="5175025" y="1010375"/>
              <a:ext cx="3525" cy="3175"/>
            </a:xfrm>
            <a:custGeom>
              <a:avLst/>
              <a:gdLst/>
              <a:ahLst/>
              <a:cxnLst/>
              <a:rect l="l" t="t" r="r" b="b"/>
              <a:pathLst>
                <a:path w="141" h="127" extrusionOk="0">
                  <a:moveTo>
                    <a:pt x="91" y="0"/>
                  </a:moveTo>
                  <a:cubicBezTo>
                    <a:pt x="67" y="0"/>
                    <a:pt x="30" y="10"/>
                    <a:pt x="1" y="20"/>
                  </a:cubicBezTo>
                  <a:cubicBezTo>
                    <a:pt x="1" y="62"/>
                    <a:pt x="1" y="90"/>
                    <a:pt x="43" y="118"/>
                  </a:cubicBezTo>
                  <a:cubicBezTo>
                    <a:pt x="53" y="123"/>
                    <a:pt x="65" y="126"/>
                    <a:pt x="77" y="126"/>
                  </a:cubicBezTo>
                  <a:cubicBezTo>
                    <a:pt x="97" y="126"/>
                    <a:pt x="118" y="116"/>
                    <a:pt x="126" y="90"/>
                  </a:cubicBezTo>
                  <a:cubicBezTo>
                    <a:pt x="140" y="62"/>
                    <a:pt x="140" y="20"/>
                    <a:pt x="112" y="6"/>
                  </a:cubicBezTo>
                  <a:cubicBezTo>
                    <a:pt x="108" y="2"/>
                    <a:pt x="101" y="0"/>
                    <a:pt x="91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54"/>
            <p:cNvSpPr/>
            <p:nvPr/>
          </p:nvSpPr>
          <p:spPr>
            <a:xfrm>
              <a:off x="5176075" y="1006525"/>
              <a:ext cx="2125" cy="1925"/>
            </a:xfrm>
            <a:custGeom>
              <a:avLst/>
              <a:gdLst/>
              <a:ahLst/>
              <a:cxnLst/>
              <a:rect l="l" t="t" r="r" b="b"/>
              <a:pathLst>
                <a:path w="85" h="77" extrusionOk="0">
                  <a:moveTo>
                    <a:pt x="50" y="1"/>
                  </a:moveTo>
                  <a:cubicBezTo>
                    <a:pt x="33" y="1"/>
                    <a:pt x="15" y="7"/>
                    <a:pt x="15" y="7"/>
                  </a:cubicBezTo>
                  <a:cubicBezTo>
                    <a:pt x="1" y="35"/>
                    <a:pt x="1" y="63"/>
                    <a:pt x="15" y="76"/>
                  </a:cubicBezTo>
                  <a:cubicBezTo>
                    <a:pt x="29" y="76"/>
                    <a:pt x="56" y="76"/>
                    <a:pt x="70" y="63"/>
                  </a:cubicBezTo>
                  <a:cubicBezTo>
                    <a:pt x="84" y="35"/>
                    <a:pt x="84" y="21"/>
                    <a:pt x="70" y="7"/>
                  </a:cubicBezTo>
                  <a:cubicBezTo>
                    <a:pt x="66" y="2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54"/>
            <p:cNvSpPr/>
            <p:nvPr/>
          </p:nvSpPr>
          <p:spPr>
            <a:xfrm>
              <a:off x="5178525" y="1006500"/>
              <a:ext cx="4550" cy="3875"/>
            </a:xfrm>
            <a:custGeom>
              <a:avLst/>
              <a:gdLst/>
              <a:ahLst/>
              <a:cxnLst/>
              <a:rect l="l" t="t" r="r" b="b"/>
              <a:pathLst>
                <a:path w="182" h="155" extrusionOk="0">
                  <a:moveTo>
                    <a:pt x="94" y="1"/>
                  </a:moveTo>
                  <a:cubicBezTo>
                    <a:pt x="74" y="1"/>
                    <a:pt x="49" y="8"/>
                    <a:pt x="28" y="22"/>
                  </a:cubicBezTo>
                  <a:cubicBezTo>
                    <a:pt x="0" y="64"/>
                    <a:pt x="0" y="105"/>
                    <a:pt x="42" y="133"/>
                  </a:cubicBezTo>
                  <a:cubicBezTo>
                    <a:pt x="56" y="147"/>
                    <a:pt x="77" y="154"/>
                    <a:pt x="96" y="154"/>
                  </a:cubicBezTo>
                  <a:cubicBezTo>
                    <a:pt x="115" y="154"/>
                    <a:pt x="133" y="147"/>
                    <a:pt x="140" y="133"/>
                  </a:cubicBezTo>
                  <a:cubicBezTo>
                    <a:pt x="182" y="91"/>
                    <a:pt x="182" y="64"/>
                    <a:pt x="140" y="22"/>
                  </a:cubicBezTo>
                  <a:cubicBezTo>
                    <a:pt x="133" y="8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54"/>
            <p:cNvSpPr/>
            <p:nvPr/>
          </p:nvSpPr>
          <p:spPr>
            <a:xfrm>
              <a:off x="5180950" y="1003675"/>
              <a:ext cx="3525" cy="3250"/>
            </a:xfrm>
            <a:custGeom>
              <a:avLst/>
              <a:gdLst/>
              <a:ahLst/>
              <a:cxnLst/>
              <a:rect l="l" t="t" r="r" b="b"/>
              <a:pathLst>
                <a:path w="141" h="130" extrusionOk="0">
                  <a:moveTo>
                    <a:pt x="66" y="1"/>
                  </a:moveTo>
                  <a:cubicBezTo>
                    <a:pt x="52" y="1"/>
                    <a:pt x="35" y="4"/>
                    <a:pt x="15" y="9"/>
                  </a:cubicBezTo>
                  <a:cubicBezTo>
                    <a:pt x="1" y="37"/>
                    <a:pt x="1" y="79"/>
                    <a:pt x="15" y="107"/>
                  </a:cubicBezTo>
                  <a:cubicBezTo>
                    <a:pt x="23" y="123"/>
                    <a:pt x="46" y="130"/>
                    <a:pt x="66" y="130"/>
                  </a:cubicBezTo>
                  <a:cubicBezTo>
                    <a:pt x="80" y="130"/>
                    <a:pt x="93" y="127"/>
                    <a:pt x="99" y="121"/>
                  </a:cubicBezTo>
                  <a:cubicBezTo>
                    <a:pt x="140" y="107"/>
                    <a:pt x="140" y="65"/>
                    <a:pt x="113" y="37"/>
                  </a:cubicBezTo>
                  <a:cubicBezTo>
                    <a:pt x="104" y="11"/>
                    <a:pt x="89" y="1"/>
                    <a:pt x="6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54"/>
            <p:cNvSpPr/>
            <p:nvPr/>
          </p:nvSpPr>
          <p:spPr>
            <a:xfrm>
              <a:off x="5183050" y="999900"/>
              <a:ext cx="2475" cy="20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50" y="1"/>
                  </a:moveTo>
                  <a:cubicBezTo>
                    <a:pt x="44" y="1"/>
                    <a:pt x="37" y="3"/>
                    <a:pt x="29" y="7"/>
                  </a:cubicBezTo>
                  <a:cubicBezTo>
                    <a:pt x="15" y="7"/>
                    <a:pt x="1" y="49"/>
                    <a:pt x="15" y="63"/>
                  </a:cubicBezTo>
                  <a:cubicBezTo>
                    <a:pt x="15" y="72"/>
                    <a:pt x="36" y="82"/>
                    <a:pt x="53" y="82"/>
                  </a:cubicBezTo>
                  <a:cubicBezTo>
                    <a:pt x="60" y="82"/>
                    <a:pt x="66" y="81"/>
                    <a:pt x="70" y="76"/>
                  </a:cubicBezTo>
                  <a:cubicBezTo>
                    <a:pt x="84" y="76"/>
                    <a:pt x="98" y="49"/>
                    <a:pt x="84" y="21"/>
                  </a:cubicBezTo>
                  <a:cubicBezTo>
                    <a:pt x="74" y="11"/>
                    <a:pt x="65" y="1"/>
                    <a:pt x="5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54"/>
            <p:cNvSpPr/>
            <p:nvPr/>
          </p:nvSpPr>
          <p:spPr>
            <a:xfrm>
              <a:off x="5185850" y="1001450"/>
              <a:ext cx="4200" cy="4000"/>
            </a:xfrm>
            <a:custGeom>
              <a:avLst/>
              <a:gdLst/>
              <a:ahLst/>
              <a:cxnLst/>
              <a:rect l="l" t="t" r="r" b="b"/>
              <a:pathLst>
                <a:path w="168" h="160" extrusionOk="0">
                  <a:moveTo>
                    <a:pt x="94" y="1"/>
                  </a:moveTo>
                  <a:cubicBezTo>
                    <a:pt x="82" y="1"/>
                    <a:pt x="70" y="5"/>
                    <a:pt x="56" y="14"/>
                  </a:cubicBezTo>
                  <a:cubicBezTo>
                    <a:pt x="28" y="28"/>
                    <a:pt x="0" y="84"/>
                    <a:pt x="28" y="126"/>
                  </a:cubicBezTo>
                  <a:cubicBezTo>
                    <a:pt x="38" y="146"/>
                    <a:pt x="56" y="159"/>
                    <a:pt x="81" y="159"/>
                  </a:cubicBezTo>
                  <a:cubicBezTo>
                    <a:pt x="90" y="159"/>
                    <a:pt x="101" y="158"/>
                    <a:pt x="112" y="154"/>
                  </a:cubicBezTo>
                  <a:cubicBezTo>
                    <a:pt x="154" y="140"/>
                    <a:pt x="168" y="84"/>
                    <a:pt x="154" y="56"/>
                  </a:cubicBezTo>
                  <a:cubicBezTo>
                    <a:pt x="135" y="19"/>
                    <a:pt x="116" y="1"/>
                    <a:pt x="9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54"/>
            <p:cNvSpPr/>
            <p:nvPr/>
          </p:nvSpPr>
          <p:spPr>
            <a:xfrm>
              <a:off x="5188975" y="9997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127" h="127" extrusionOk="0">
                  <a:moveTo>
                    <a:pt x="74" y="0"/>
                  </a:moveTo>
                  <a:cubicBezTo>
                    <a:pt x="67" y="0"/>
                    <a:pt x="60" y="4"/>
                    <a:pt x="57" y="12"/>
                  </a:cubicBezTo>
                  <a:cubicBezTo>
                    <a:pt x="29" y="12"/>
                    <a:pt x="1" y="54"/>
                    <a:pt x="29" y="81"/>
                  </a:cubicBezTo>
                  <a:cubicBezTo>
                    <a:pt x="29" y="93"/>
                    <a:pt x="49" y="126"/>
                    <a:pt x="82" y="126"/>
                  </a:cubicBezTo>
                  <a:cubicBezTo>
                    <a:pt x="87" y="126"/>
                    <a:pt x="93" y="125"/>
                    <a:pt x="98" y="123"/>
                  </a:cubicBezTo>
                  <a:cubicBezTo>
                    <a:pt x="112" y="123"/>
                    <a:pt x="126" y="81"/>
                    <a:pt x="126" y="54"/>
                  </a:cubicBezTo>
                  <a:cubicBezTo>
                    <a:pt x="116" y="23"/>
                    <a:pt x="92" y="0"/>
                    <a:pt x="74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54"/>
            <p:cNvSpPr/>
            <p:nvPr/>
          </p:nvSpPr>
          <p:spPr>
            <a:xfrm>
              <a:off x="5192475" y="996775"/>
              <a:ext cx="2450" cy="2600"/>
            </a:xfrm>
            <a:custGeom>
              <a:avLst/>
              <a:gdLst/>
              <a:ahLst/>
              <a:cxnLst/>
              <a:rect l="l" t="t" r="r" b="b"/>
              <a:pathLst>
                <a:path w="98" h="104" extrusionOk="0">
                  <a:moveTo>
                    <a:pt x="57" y="1"/>
                  </a:moveTo>
                  <a:cubicBezTo>
                    <a:pt x="51" y="1"/>
                    <a:pt x="46" y="3"/>
                    <a:pt x="42" y="6"/>
                  </a:cubicBezTo>
                  <a:cubicBezTo>
                    <a:pt x="28" y="6"/>
                    <a:pt x="0" y="48"/>
                    <a:pt x="0" y="62"/>
                  </a:cubicBezTo>
                  <a:cubicBezTo>
                    <a:pt x="0" y="76"/>
                    <a:pt x="42" y="104"/>
                    <a:pt x="56" y="104"/>
                  </a:cubicBezTo>
                  <a:cubicBezTo>
                    <a:pt x="70" y="76"/>
                    <a:pt x="98" y="62"/>
                    <a:pt x="98" y="48"/>
                  </a:cubicBezTo>
                  <a:cubicBezTo>
                    <a:pt x="98" y="17"/>
                    <a:pt x="74" y="1"/>
                    <a:pt x="57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54"/>
            <p:cNvSpPr/>
            <p:nvPr/>
          </p:nvSpPr>
          <p:spPr>
            <a:xfrm>
              <a:off x="5194225" y="999350"/>
              <a:ext cx="3500" cy="3875"/>
            </a:xfrm>
            <a:custGeom>
              <a:avLst/>
              <a:gdLst/>
              <a:ahLst/>
              <a:cxnLst/>
              <a:rect l="l" t="t" r="r" b="b"/>
              <a:pathLst>
                <a:path w="140" h="155" extrusionOk="0">
                  <a:moveTo>
                    <a:pt x="70" y="1"/>
                  </a:moveTo>
                  <a:cubicBezTo>
                    <a:pt x="28" y="1"/>
                    <a:pt x="0" y="43"/>
                    <a:pt x="0" y="85"/>
                  </a:cubicBezTo>
                  <a:cubicBezTo>
                    <a:pt x="0" y="112"/>
                    <a:pt x="42" y="154"/>
                    <a:pt x="70" y="154"/>
                  </a:cubicBezTo>
                  <a:cubicBezTo>
                    <a:pt x="112" y="154"/>
                    <a:pt x="140" y="112"/>
                    <a:pt x="140" y="85"/>
                  </a:cubicBezTo>
                  <a:cubicBezTo>
                    <a:pt x="140" y="29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54"/>
            <p:cNvSpPr/>
            <p:nvPr/>
          </p:nvSpPr>
          <p:spPr>
            <a:xfrm>
              <a:off x="5197700" y="9986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127" h="127" extrusionOk="0">
                  <a:moveTo>
                    <a:pt x="70" y="1"/>
                  </a:moveTo>
                  <a:cubicBezTo>
                    <a:pt x="42" y="1"/>
                    <a:pt x="1" y="29"/>
                    <a:pt x="1" y="57"/>
                  </a:cubicBezTo>
                  <a:cubicBezTo>
                    <a:pt x="1" y="99"/>
                    <a:pt x="28" y="126"/>
                    <a:pt x="56" y="126"/>
                  </a:cubicBezTo>
                  <a:cubicBezTo>
                    <a:pt x="98" y="126"/>
                    <a:pt x="126" y="113"/>
                    <a:pt x="126" y="71"/>
                  </a:cubicBezTo>
                  <a:cubicBezTo>
                    <a:pt x="126" y="43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54"/>
            <p:cNvSpPr/>
            <p:nvPr/>
          </p:nvSpPr>
          <p:spPr>
            <a:xfrm>
              <a:off x="5202225" y="997625"/>
              <a:ext cx="2125" cy="2100"/>
            </a:xfrm>
            <a:custGeom>
              <a:avLst/>
              <a:gdLst/>
              <a:ahLst/>
              <a:cxnLst/>
              <a:rect l="l" t="t" r="r" b="b"/>
              <a:pathLst>
                <a:path w="85" h="84" extrusionOk="0">
                  <a:moveTo>
                    <a:pt x="43" y="0"/>
                  </a:moveTo>
                  <a:cubicBezTo>
                    <a:pt x="29" y="0"/>
                    <a:pt x="1" y="14"/>
                    <a:pt x="1" y="28"/>
                  </a:cubicBezTo>
                  <a:cubicBezTo>
                    <a:pt x="1" y="42"/>
                    <a:pt x="15" y="84"/>
                    <a:pt x="29" y="84"/>
                  </a:cubicBezTo>
                  <a:cubicBezTo>
                    <a:pt x="43" y="84"/>
                    <a:pt x="85" y="70"/>
                    <a:pt x="85" y="42"/>
                  </a:cubicBezTo>
                  <a:cubicBezTo>
                    <a:pt x="85" y="28"/>
                    <a:pt x="85" y="0"/>
                    <a:pt x="43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54"/>
            <p:cNvSpPr/>
            <p:nvPr/>
          </p:nvSpPr>
          <p:spPr>
            <a:xfrm>
              <a:off x="5202575" y="1000875"/>
              <a:ext cx="3875" cy="3750"/>
            </a:xfrm>
            <a:custGeom>
              <a:avLst/>
              <a:gdLst/>
              <a:ahLst/>
              <a:cxnLst/>
              <a:rect l="l" t="t" r="r" b="b"/>
              <a:pathLst>
                <a:path w="155" h="150" extrusionOk="0">
                  <a:moveTo>
                    <a:pt x="85" y="0"/>
                  </a:moveTo>
                  <a:cubicBezTo>
                    <a:pt x="58" y="0"/>
                    <a:pt x="36" y="30"/>
                    <a:pt x="15" y="51"/>
                  </a:cubicBezTo>
                  <a:cubicBezTo>
                    <a:pt x="1" y="93"/>
                    <a:pt x="15" y="121"/>
                    <a:pt x="57" y="149"/>
                  </a:cubicBezTo>
                  <a:cubicBezTo>
                    <a:pt x="84" y="149"/>
                    <a:pt x="126" y="121"/>
                    <a:pt x="140" y="93"/>
                  </a:cubicBezTo>
                  <a:cubicBezTo>
                    <a:pt x="154" y="51"/>
                    <a:pt x="140" y="24"/>
                    <a:pt x="112" y="10"/>
                  </a:cubicBezTo>
                  <a:cubicBezTo>
                    <a:pt x="103" y="3"/>
                    <a:pt x="94" y="0"/>
                    <a:pt x="85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54"/>
            <p:cNvSpPr/>
            <p:nvPr/>
          </p:nvSpPr>
          <p:spPr>
            <a:xfrm>
              <a:off x="5206075" y="1001100"/>
              <a:ext cx="3500" cy="3300"/>
            </a:xfrm>
            <a:custGeom>
              <a:avLst/>
              <a:gdLst/>
              <a:ahLst/>
              <a:cxnLst/>
              <a:rect l="l" t="t" r="r" b="b"/>
              <a:pathLst>
                <a:path w="140" h="132" extrusionOk="0">
                  <a:moveTo>
                    <a:pt x="112" y="1"/>
                  </a:moveTo>
                  <a:cubicBezTo>
                    <a:pt x="70" y="1"/>
                    <a:pt x="42" y="1"/>
                    <a:pt x="14" y="28"/>
                  </a:cubicBezTo>
                  <a:cubicBezTo>
                    <a:pt x="0" y="56"/>
                    <a:pt x="0" y="98"/>
                    <a:pt x="42" y="112"/>
                  </a:cubicBezTo>
                  <a:cubicBezTo>
                    <a:pt x="55" y="125"/>
                    <a:pt x="70" y="132"/>
                    <a:pt x="84" y="132"/>
                  </a:cubicBezTo>
                  <a:cubicBezTo>
                    <a:pt x="102" y="132"/>
                    <a:pt x="118" y="121"/>
                    <a:pt x="126" y="98"/>
                  </a:cubicBezTo>
                  <a:cubicBezTo>
                    <a:pt x="140" y="84"/>
                    <a:pt x="126" y="28"/>
                    <a:pt x="11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54"/>
            <p:cNvSpPr/>
            <p:nvPr/>
          </p:nvSpPr>
          <p:spPr>
            <a:xfrm>
              <a:off x="5211300" y="1001875"/>
              <a:ext cx="2125" cy="1950"/>
            </a:xfrm>
            <a:custGeom>
              <a:avLst/>
              <a:gdLst/>
              <a:ahLst/>
              <a:cxnLst/>
              <a:rect l="l" t="t" r="r" b="b"/>
              <a:pathLst>
                <a:path w="85" h="78" extrusionOk="0">
                  <a:moveTo>
                    <a:pt x="30" y="1"/>
                  </a:moveTo>
                  <a:cubicBezTo>
                    <a:pt x="18" y="1"/>
                    <a:pt x="7" y="4"/>
                    <a:pt x="1" y="11"/>
                  </a:cubicBezTo>
                  <a:cubicBezTo>
                    <a:pt x="1" y="39"/>
                    <a:pt x="1" y="53"/>
                    <a:pt x="14" y="67"/>
                  </a:cubicBezTo>
                  <a:cubicBezTo>
                    <a:pt x="21" y="74"/>
                    <a:pt x="32" y="78"/>
                    <a:pt x="42" y="78"/>
                  </a:cubicBezTo>
                  <a:cubicBezTo>
                    <a:pt x="53" y="78"/>
                    <a:pt x="63" y="74"/>
                    <a:pt x="70" y="67"/>
                  </a:cubicBezTo>
                  <a:cubicBezTo>
                    <a:pt x="84" y="53"/>
                    <a:pt x="70" y="11"/>
                    <a:pt x="70" y="11"/>
                  </a:cubicBezTo>
                  <a:cubicBezTo>
                    <a:pt x="56" y="4"/>
                    <a:pt x="42" y="1"/>
                    <a:pt x="3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54"/>
            <p:cNvSpPr/>
            <p:nvPr/>
          </p:nvSpPr>
          <p:spPr>
            <a:xfrm>
              <a:off x="5209200" y="1004700"/>
              <a:ext cx="4225" cy="3925"/>
            </a:xfrm>
            <a:custGeom>
              <a:avLst/>
              <a:gdLst/>
              <a:ahLst/>
              <a:cxnLst/>
              <a:rect l="l" t="t" r="r" b="b"/>
              <a:pathLst>
                <a:path w="169" h="157" extrusionOk="0">
                  <a:moveTo>
                    <a:pt x="89" y="1"/>
                  </a:moveTo>
                  <a:cubicBezTo>
                    <a:pt x="66" y="1"/>
                    <a:pt x="45" y="8"/>
                    <a:pt x="29" y="24"/>
                  </a:cubicBezTo>
                  <a:cubicBezTo>
                    <a:pt x="1" y="66"/>
                    <a:pt x="1" y="108"/>
                    <a:pt x="29" y="136"/>
                  </a:cubicBezTo>
                  <a:cubicBezTo>
                    <a:pt x="50" y="149"/>
                    <a:pt x="67" y="156"/>
                    <a:pt x="85" y="156"/>
                  </a:cubicBezTo>
                  <a:cubicBezTo>
                    <a:pt x="102" y="156"/>
                    <a:pt x="119" y="149"/>
                    <a:pt x="140" y="136"/>
                  </a:cubicBezTo>
                  <a:cubicBezTo>
                    <a:pt x="168" y="108"/>
                    <a:pt x="168" y="66"/>
                    <a:pt x="140" y="10"/>
                  </a:cubicBezTo>
                  <a:cubicBezTo>
                    <a:pt x="123" y="4"/>
                    <a:pt x="106" y="1"/>
                    <a:pt x="89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54"/>
            <p:cNvSpPr/>
            <p:nvPr/>
          </p:nvSpPr>
          <p:spPr>
            <a:xfrm>
              <a:off x="5212700" y="1006775"/>
              <a:ext cx="3500" cy="3275"/>
            </a:xfrm>
            <a:custGeom>
              <a:avLst/>
              <a:gdLst/>
              <a:ahLst/>
              <a:cxnLst/>
              <a:rect l="l" t="t" r="r" b="b"/>
              <a:pathLst>
                <a:path w="140" h="131" extrusionOk="0">
                  <a:moveTo>
                    <a:pt x="77" y="0"/>
                  </a:moveTo>
                  <a:cubicBezTo>
                    <a:pt x="60" y="0"/>
                    <a:pt x="42" y="4"/>
                    <a:pt x="28" y="11"/>
                  </a:cubicBezTo>
                  <a:cubicBezTo>
                    <a:pt x="0" y="25"/>
                    <a:pt x="0" y="80"/>
                    <a:pt x="14" y="94"/>
                  </a:cubicBezTo>
                  <a:cubicBezTo>
                    <a:pt x="23" y="121"/>
                    <a:pt x="43" y="131"/>
                    <a:pt x="64" y="131"/>
                  </a:cubicBezTo>
                  <a:cubicBezTo>
                    <a:pt x="76" y="131"/>
                    <a:pt x="88" y="127"/>
                    <a:pt x="98" y="122"/>
                  </a:cubicBezTo>
                  <a:cubicBezTo>
                    <a:pt x="140" y="94"/>
                    <a:pt x="140" y="66"/>
                    <a:pt x="126" y="11"/>
                  </a:cubicBezTo>
                  <a:cubicBezTo>
                    <a:pt x="112" y="4"/>
                    <a:pt x="94" y="0"/>
                    <a:pt x="77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54"/>
            <p:cNvSpPr/>
            <p:nvPr/>
          </p:nvSpPr>
          <p:spPr>
            <a:xfrm>
              <a:off x="5217575" y="1008975"/>
              <a:ext cx="2125" cy="2225"/>
            </a:xfrm>
            <a:custGeom>
              <a:avLst/>
              <a:gdLst/>
              <a:ahLst/>
              <a:cxnLst/>
              <a:rect l="l" t="t" r="r" b="b"/>
              <a:pathLst>
                <a:path w="85" h="89" extrusionOk="0">
                  <a:moveTo>
                    <a:pt x="44" y="1"/>
                  </a:moveTo>
                  <a:cubicBezTo>
                    <a:pt x="38" y="1"/>
                    <a:pt x="32" y="3"/>
                    <a:pt x="28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15" y="72"/>
                    <a:pt x="28" y="88"/>
                    <a:pt x="45" y="88"/>
                  </a:cubicBezTo>
                  <a:cubicBezTo>
                    <a:pt x="53" y="88"/>
                    <a:pt x="62" y="85"/>
                    <a:pt x="70" y="76"/>
                  </a:cubicBezTo>
                  <a:cubicBezTo>
                    <a:pt x="84" y="76"/>
                    <a:pt x="84" y="48"/>
                    <a:pt x="84" y="34"/>
                  </a:cubicBezTo>
                  <a:cubicBezTo>
                    <a:pt x="84" y="14"/>
                    <a:pt x="62" y="1"/>
                    <a:pt x="4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1" name="Google Shape;15511;p54"/>
            <p:cNvSpPr/>
            <p:nvPr/>
          </p:nvSpPr>
          <p:spPr>
            <a:xfrm>
              <a:off x="5214100" y="1012125"/>
              <a:ext cx="4200" cy="3425"/>
            </a:xfrm>
            <a:custGeom>
              <a:avLst/>
              <a:gdLst/>
              <a:ahLst/>
              <a:cxnLst/>
              <a:rect l="l" t="t" r="r" b="b"/>
              <a:pathLst>
                <a:path w="168" h="137" extrusionOk="0">
                  <a:moveTo>
                    <a:pt x="75" y="1"/>
                  </a:moveTo>
                  <a:cubicBezTo>
                    <a:pt x="64" y="1"/>
                    <a:pt x="52" y="2"/>
                    <a:pt x="42" y="6"/>
                  </a:cubicBezTo>
                  <a:cubicBezTo>
                    <a:pt x="14" y="20"/>
                    <a:pt x="0" y="62"/>
                    <a:pt x="14" y="90"/>
                  </a:cubicBezTo>
                  <a:cubicBezTo>
                    <a:pt x="25" y="121"/>
                    <a:pt x="59" y="137"/>
                    <a:pt x="87" y="137"/>
                  </a:cubicBezTo>
                  <a:cubicBezTo>
                    <a:pt x="96" y="137"/>
                    <a:pt x="105" y="135"/>
                    <a:pt x="112" y="131"/>
                  </a:cubicBezTo>
                  <a:cubicBezTo>
                    <a:pt x="154" y="118"/>
                    <a:pt x="167" y="76"/>
                    <a:pt x="154" y="48"/>
                  </a:cubicBezTo>
                  <a:cubicBezTo>
                    <a:pt x="143" y="16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2" name="Google Shape;15512;p54"/>
            <p:cNvSpPr/>
            <p:nvPr/>
          </p:nvSpPr>
          <p:spPr>
            <a:xfrm>
              <a:off x="5216525" y="1015250"/>
              <a:ext cx="3875" cy="2625"/>
            </a:xfrm>
            <a:custGeom>
              <a:avLst/>
              <a:gdLst/>
              <a:ahLst/>
              <a:cxnLst/>
              <a:rect l="l" t="t" r="r" b="b"/>
              <a:pathLst>
                <a:path w="155" h="105" extrusionOk="0">
                  <a:moveTo>
                    <a:pt x="81" y="1"/>
                  </a:moveTo>
                  <a:cubicBezTo>
                    <a:pt x="72" y="1"/>
                    <a:pt x="64" y="3"/>
                    <a:pt x="57" y="6"/>
                  </a:cubicBezTo>
                  <a:cubicBezTo>
                    <a:pt x="43" y="6"/>
                    <a:pt x="1" y="34"/>
                    <a:pt x="15" y="76"/>
                  </a:cubicBezTo>
                  <a:cubicBezTo>
                    <a:pt x="15" y="90"/>
                    <a:pt x="57" y="104"/>
                    <a:pt x="84" y="104"/>
                  </a:cubicBezTo>
                  <a:cubicBezTo>
                    <a:pt x="126" y="90"/>
                    <a:pt x="154" y="62"/>
                    <a:pt x="126" y="34"/>
                  </a:cubicBezTo>
                  <a:cubicBezTo>
                    <a:pt x="126" y="14"/>
                    <a:pt x="104" y="1"/>
                    <a:pt x="81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3" name="Google Shape;15513;p54"/>
            <p:cNvSpPr/>
            <p:nvPr/>
          </p:nvSpPr>
          <p:spPr>
            <a:xfrm>
              <a:off x="5220375" y="101852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2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14" y="71"/>
                    <a:pt x="42" y="85"/>
                    <a:pt x="56" y="85"/>
                  </a:cubicBezTo>
                  <a:cubicBezTo>
                    <a:pt x="98" y="85"/>
                    <a:pt x="98" y="43"/>
                    <a:pt x="98" y="29"/>
                  </a:cubicBezTo>
                  <a:cubicBezTo>
                    <a:pt x="98" y="15"/>
                    <a:pt x="56" y="1"/>
                    <a:pt x="4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4" name="Google Shape;15514;p54"/>
            <p:cNvSpPr/>
            <p:nvPr/>
          </p:nvSpPr>
          <p:spPr>
            <a:xfrm>
              <a:off x="5216525" y="1019925"/>
              <a:ext cx="3875" cy="3875"/>
            </a:xfrm>
            <a:custGeom>
              <a:avLst/>
              <a:gdLst/>
              <a:ahLst/>
              <a:cxnLst/>
              <a:rect l="l" t="t" r="r" b="b"/>
              <a:pathLst>
                <a:path w="155" h="155" extrusionOk="0">
                  <a:moveTo>
                    <a:pt x="70" y="1"/>
                  </a:moveTo>
                  <a:cubicBezTo>
                    <a:pt x="43" y="1"/>
                    <a:pt x="1" y="43"/>
                    <a:pt x="1" y="84"/>
                  </a:cubicBezTo>
                  <a:cubicBezTo>
                    <a:pt x="1" y="112"/>
                    <a:pt x="43" y="154"/>
                    <a:pt x="70" y="154"/>
                  </a:cubicBezTo>
                  <a:cubicBezTo>
                    <a:pt x="126" y="154"/>
                    <a:pt x="140" y="112"/>
                    <a:pt x="154" y="84"/>
                  </a:cubicBezTo>
                  <a:cubicBezTo>
                    <a:pt x="154" y="29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5" name="Google Shape;15515;p54"/>
            <p:cNvSpPr/>
            <p:nvPr/>
          </p:nvSpPr>
          <p:spPr>
            <a:xfrm>
              <a:off x="5217925" y="1023775"/>
              <a:ext cx="3175" cy="2800"/>
            </a:xfrm>
            <a:custGeom>
              <a:avLst/>
              <a:gdLst/>
              <a:ahLst/>
              <a:cxnLst/>
              <a:rect l="l" t="t" r="r" b="b"/>
              <a:pathLst>
                <a:path w="127" h="112" extrusionOk="0">
                  <a:moveTo>
                    <a:pt x="70" y="0"/>
                  </a:moveTo>
                  <a:cubicBezTo>
                    <a:pt x="28" y="0"/>
                    <a:pt x="1" y="14"/>
                    <a:pt x="1" y="42"/>
                  </a:cubicBezTo>
                  <a:cubicBezTo>
                    <a:pt x="1" y="84"/>
                    <a:pt x="14" y="112"/>
                    <a:pt x="56" y="112"/>
                  </a:cubicBezTo>
                  <a:cubicBezTo>
                    <a:pt x="84" y="112"/>
                    <a:pt x="126" y="98"/>
                    <a:pt x="126" y="70"/>
                  </a:cubicBezTo>
                  <a:cubicBezTo>
                    <a:pt x="126" y="28"/>
                    <a:pt x="98" y="0"/>
                    <a:pt x="70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54"/>
            <p:cNvSpPr/>
            <p:nvPr/>
          </p:nvSpPr>
          <p:spPr>
            <a:xfrm>
              <a:off x="5220025" y="1027950"/>
              <a:ext cx="2100" cy="2125"/>
            </a:xfrm>
            <a:custGeom>
              <a:avLst/>
              <a:gdLst/>
              <a:ahLst/>
              <a:cxnLst/>
              <a:rect l="l" t="t" r="r" b="b"/>
              <a:pathLst>
                <a:path w="84" h="85" extrusionOk="0">
                  <a:moveTo>
                    <a:pt x="56" y="1"/>
                  </a:moveTo>
                  <a:cubicBezTo>
                    <a:pt x="42" y="1"/>
                    <a:pt x="0" y="15"/>
                    <a:pt x="0" y="29"/>
                  </a:cubicBezTo>
                  <a:cubicBezTo>
                    <a:pt x="0" y="56"/>
                    <a:pt x="14" y="84"/>
                    <a:pt x="42" y="84"/>
                  </a:cubicBezTo>
                  <a:cubicBezTo>
                    <a:pt x="56" y="84"/>
                    <a:pt x="70" y="84"/>
                    <a:pt x="84" y="56"/>
                  </a:cubicBezTo>
                  <a:cubicBezTo>
                    <a:pt x="84" y="29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54"/>
            <p:cNvSpPr/>
            <p:nvPr/>
          </p:nvSpPr>
          <p:spPr>
            <a:xfrm>
              <a:off x="5215125" y="1028700"/>
              <a:ext cx="4225" cy="3400"/>
            </a:xfrm>
            <a:custGeom>
              <a:avLst/>
              <a:gdLst/>
              <a:ahLst/>
              <a:cxnLst/>
              <a:rect l="l" t="t" r="r" b="b"/>
              <a:pathLst>
                <a:path w="169" h="136" extrusionOk="0">
                  <a:moveTo>
                    <a:pt x="65" y="1"/>
                  </a:moveTo>
                  <a:cubicBezTo>
                    <a:pt x="40" y="1"/>
                    <a:pt x="21" y="21"/>
                    <a:pt x="1" y="40"/>
                  </a:cubicBezTo>
                  <a:cubicBezTo>
                    <a:pt x="1" y="82"/>
                    <a:pt x="29" y="110"/>
                    <a:pt x="57" y="124"/>
                  </a:cubicBezTo>
                  <a:cubicBezTo>
                    <a:pt x="69" y="132"/>
                    <a:pt x="80" y="136"/>
                    <a:pt x="90" y="136"/>
                  </a:cubicBezTo>
                  <a:cubicBezTo>
                    <a:pt x="114" y="136"/>
                    <a:pt x="131" y="116"/>
                    <a:pt x="140" y="96"/>
                  </a:cubicBezTo>
                  <a:cubicBezTo>
                    <a:pt x="168" y="54"/>
                    <a:pt x="126" y="26"/>
                    <a:pt x="99" y="12"/>
                  </a:cubicBezTo>
                  <a:cubicBezTo>
                    <a:pt x="86" y="4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54"/>
            <p:cNvSpPr/>
            <p:nvPr/>
          </p:nvSpPr>
          <p:spPr>
            <a:xfrm>
              <a:off x="5216875" y="976000"/>
              <a:ext cx="29325" cy="31050"/>
            </a:xfrm>
            <a:custGeom>
              <a:avLst/>
              <a:gdLst/>
              <a:ahLst/>
              <a:cxnLst/>
              <a:rect l="l" t="t" r="r" b="b"/>
              <a:pathLst>
                <a:path w="1173" h="1242" extrusionOk="0">
                  <a:moveTo>
                    <a:pt x="1144" y="0"/>
                  </a:moveTo>
                  <a:cubicBezTo>
                    <a:pt x="1117" y="0"/>
                    <a:pt x="1089" y="28"/>
                    <a:pt x="1089" y="42"/>
                  </a:cubicBezTo>
                  <a:cubicBezTo>
                    <a:pt x="893" y="907"/>
                    <a:pt x="43" y="1158"/>
                    <a:pt x="43" y="1158"/>
                  </a:cubicBezTo>
                  <a:cubicBezTo>
                    <a:pt x="1" y="1158"/>
                    <a:pt x="1" y="1186"/>
                    <a:pt x="1" y="1214"/>
                  </a:cubicBezTo>
                  <a:cubicBezTo>
                    <a:pt x="1" y="1228"/>
                    <a:pt x="1" y="1242"/>
                    <a:pt x="29" y="1242"/>
                  </a:cubicBezTo>
                  <a:cubicBezTo>
                    <a:pt x="29" y="1242"/>
                    <a:pt x="43" y="1242"/>
                    <a:pt x="70" y="1228"/>
                  </a:cubicBezTo>
                  <a:cubicBezTo>
                    <a:pt x="70" y="1228"/>
                    <a:pt x="963" y="977"/>
                    <a:pt x="1172" y="56"/>
                  </a:cubicBezTo>
                  <a:cubicBezTo>
                    <a:pt x="1172" y="42"/>
                    <a:pt x="1158" y="0"/>
                    <a:pt x="114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54"/>
            <p:cNvSpPr/>
            <p:nvPr/>
          </p:nvSpPr>
          <p:spPr>
            <a:xfrm>
              <a:off x="5238850" y="97250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54"/>
            <p:cNvSpPr/>
            <p:nvPr/>
          </p:nvSpPr>
          <p:spPr>
            <a:xfrm>
              <a:off x="5221750" y="1012775"/>
              <a:ext cx="45025" cy="14725"/>
            </a:xfrm>
            <a:custGeom>
              <a:avLst/>
              <a:gdLst/>
              <a:ahLst/>
              <a:cxnLst/>
              <a:rect l="l" t="t" r="r" b="b"/>
              <a:pathLst>
                <a:path w="1801" h="589" extrusionOk="0">
                  <a:moveTo>
                    <a:pt x="1738" y="1"/>
                  </a:moveTo>
                  <a:cubicBezTo>
                    <a:pt x="1727" y="1"/>
                    <a:pt x="1717" y="8"/>
                    <a:pt x="1703" y="22"/>
                  </a:cubicBezTo>
                  <a:cubicBezTo>
                    <a:pt x="1356" y="416"/>
                    <a:pt x="969" y="519"/>
                    <a:pt x="659" y="519"/>
                  </a:cubicBezTo>
                  <a:cubicBezTo>
                    <a:pt x="333" y="519"/>
                    <a:pt x="92" y="406"/>
                    <a:pt x="71" y="398"/>
                  </a:cubicBezTo>
                  <a:cubicBezTo>
                    <a:pt x="67" y="394"/>
                    <a:pt x="63" y="393"/>
                    <a:pt x="58" y="393"/>
                  </a:cubicBezTo>
                  <a:cubicBezTo>
                    <a:pt x="47" y="393"/>
                    <a:pt x="35" y="402"/>
                    <a:pt x="15" y="412"/>
                  </a:cubicBezTo>
                  <a:cubicBezTo>
                    <a:pt x="1" y="440"/>
                    <a:pt x="15" y="454"/>
                    <a:pt x="43" y="468"/>
                  </a:cubicBezTo>
                  <a:cubicBezTo>
                    <a:pt x="64" y="475"/>
                    <a:pt x="327" y="589"/>
                    <a:pt x="677" y="589"/>
                  </a:cubicBezTo>
                  <a:cubicBezTo>
                    <a:pt x="1009" y="589"/>
                    <a:pt x="1419" y="486"/>
                    <a:pt x="1772" y="92"/>
                  </a:cubicBezTo>
                  <a:cubicBezTo>
                    <a:pt x="1800" y="50"/>
                    <a:pt x="1800" y="36"/>
                    <a:pt x="1772" y="22"/>
                  </a:cubicBezTo>
                  <a:cubicBezTo>
                    <a:pt x="1758" y="8"/>
                    <a:pt x="1748" y="1"/>
                    <a:pt x="17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54"/>
            <p:cNvSpPr/>
            <p:nvPr/>
          </p:nvSpPr>
          <p:spPr>
            <a:xfrm>
              <a:off x="5260125" y="10077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54"/>
            <p:cNvSpPr/>
            <p:nvPr/>
          </p:nvSpPr>
          <p:spPr>
            <a:xfrm>
              <a:off x="5239900" y="9983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9"/>
                    <a:pt x="363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54"/>
            <p:cNvSpPr/>
            <p:nvPr/>
          </p:nvSpPr>
          <p:spPr>
            <a:xfrm>
              <a:off x="5222800" y="1003400"/>
              <a:ext cx="24100" cy="12750"/>
            </a:xfrm>
            <a:custGeom>
              <a:avLst/>
              <a:gdLst/>
              <a:ahLst/>
              <a:cxnLst/>
              <a:rect l="l" t="t" r="r" b="b"/>
              <a:pathLst>
                <a:path w="964" h="510" extrusionOk="0">
                  <a:moveTo>
                    <a:pt x="923" y="0"/>
                  </a:moveTo>
                  <a:cubicBezTo>
                    <a:pt x="912" y="0"/>
                    <a:pt x="899" y="10"/>
                    <a:pt x="880" y="20"/>
                  </a:cubicBezTo>
                  <a:cubicBezTo>
                    <a:pt x="738" y="410"/>
                    <a:pt x="237" y="440"/>
                    <a:pt x="86" y="440"/>
                  </a:cubicBezTo>
                  <a:cubicBezTo>
                    <a:pt x="59" y="440"/>
                    <a:pt x="43" y="439"/>
                    <a:pt x="43" y="439"/>
                  </a:cubicBezTo>
                  <a:cubicBezTo>
                    <a:pt x="15" y="439"/>
                    <a:pt x="1" y="467"/>
                    <a:pt x="1" y="480"/>
                  </a:cubicBezTo>
                  <a:cubicBezTo>
                    <a:pt x="1" y="494"/>
                    <a:pt x="1" y="508"/>
                    <a:pt x="15" y="508"/>
                  </a:cubicBezTo>
                  <a:cubicBezTo>
                    <a:pt x="23" y="508"/>
                    <a:pt x="45" y="509"/>
                    <a:pt x="77" y="509"/>
                  </a:cubicBezTo>
                  <a:cubicBezTo>
                    <a:pt x="264" y="509"/>
                    <a:pt x="795" y="479"/>
                    <a:pt x="949" y="62"/>
                  </a:cubicBezTo>
                  <a:cubicBezTo>
                    <a:pt x="963" y="48"/>
                    <a:pt x="949" y="6"/>
                    <a:pt x="935" y="6"/>
                  </a:cubicBezTo>
                  <a:cubicBezTo>
                    <a:pt x="931" y="2"/>
                    <a:pt x="927" y="0"/>
                    <a:pt x="9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54"/>
            <p:cNvSpPr/>
            <p:nvPr/>
          </p:nvSpPr>
          <p:spPr>
            <a:xfrm>
              <a:off x="5220025" y="1033275"/>
              <a:ext cx="39775" cy="15625"/>
            </a:xfrm>
            <a:custGeom>
              <a:avLst/>
              <a:gdLst/>
              <a:ahLst/>
              <a:cxnLst/>
              <a:rect l="l" t="t" r="r" b="b"/>
              <a:pathLst>
                <a:path w="1591" h="625" extrusionOk="0">
                  <a:moveTo>
                    <a:pt x="54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14" y="108"/>
                    <a:pt x="209" y="332"/>
                    <a:pt x="558" y="485"/>
                  </a:cubicBezTo>
                  <a:cubicBezTo>
                    <a:pt x="721" y="567"/>
                    <a:pt x="926" y="625"/>
                    <a:pt x="1156" y="625"/>
                  </a:cubicBezTo>
                  <a:cubicBezTo>
                    <a:pt x="1280" y="625"/>
                    <a:pt x="1412" y="608"/>
                    <a:pt x="1549" y="569"/>
                  </a:cubicBezTo>
                  <a:cubicBezTo>
                    <a:pt x="1562" y="569"/>
                    <a:pt x="1590" y="541"/>
                    <a:pt x="1590" y="513"/>
                  </a:cubicBezTo>
                  <a:cubicBezTo>
                    <a:pt x="1590" y="499"/>
                    <a:pt x="1549" y="485"/>
                    <a:pt x="1535" y="485"/>
                  </a:cubicBezTo>
                  <a:cubicBezTo>
                    <a:pt x="1425" y="510"/>
                    <a:pt x="1319" y="521"/>
                    <a:pt x="1219" y="521"/>
                  </a:cubicBezTo>
                  <a:cubicBezTo>
                    <a:pt x="530" y="521"/>
                    <a:pt x="84" y="11"/>
                    <a:pt x="84" y="11"/>
                  </a:cubicBezTo>
                  <a:cubicBezTo>
                    <a:pt x="77" y="4"/>
                    <a:pt x="66" y="0"/>
                    <a:pt x="5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54"/>
            <p:cNvSpPr/>
            <p:nvPr/>
          </p:nvSpPr>
          <p:spPr>
            <a:xfrm>
              <a:off x="5251750" y="10415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54"/>
            <p:cNvSpPr/>
            <p:nvPr/>
          </p:nvSpPr>
          <p:spPr>
            <a:xfrm>
              <a:off x="5206075" y="1045725"/>
              <a:ext cx="29650" cy="36650"/>
            </a:xfrm>
            <a:custGeom>
              <a:avLst/>
              <a:gdLst/>
              <a:ahLst/>
              <a:cxnLst/>
              <a:rect l="l" t="t" r="r" b="b"/>
              <a:pathLst>
                <a:path w="1186" h="1466" extrusionOk="0">
                  <a:moveTo>
                    <a:pt x="70" y="1"/>
                  </a:moveTo>
                  <a:cubicBezTo>
                    <a:pt x="42" y="1"/>
                    <a:pt x="14" y="29"/>
                    <a:pt x="14" y="43"/>
                  </a:cubicBezTo>
                  <a:cubicBezTo>
                    <a:pt x="14" y="57"/>
                    <a:pt x="0" y="963"/>
                    <a:pt x="879" y="1368"/>
                  </a:cubicBezTo>
                  <a:lnTo>
                    <a:pt x="1130" y="1466"/>
                  </a:lnTo>
                  <a:cubicBezTo>
                    <a:pt x="1158" y="1466"/>
                    <a:pt x="1186" y="1452"/>
                    <a:pt x="1186" y="1438"/>
                  </a:cubicBezTo>
                  <a:cubicBezTo>
                    <a:pt x="1186" y="1424"/>
                    <a:pt x="1172" y="1382"/>
                    <a:pt x="1158" y="1382"/>
                  </a:cubicBezTo>
                  <a:cubicBezTo>
                    <a:pt x="112" y="1089"/>
                    <a:pt x="112" y="99"/>
                    <a:pt x="112" y="57"/>
                  </a:cubicBezTo>
                  <a:cubicBezTo>
                    <a:pt x="112" y="29"/>
                    <a:pt x="84" y="1"/>
                    <a:pt x="70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54"/>
            <p:cNvSpPr/>
            <p:nvPr/>
          </p:nvSpPr>
          <p:spPr>
            <a:xfrm>
              <a:off x="5229075" y="10753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112" y="1"/>
                    <a:pt x="1" y="112"/>
                    <a:pt x="1" y="224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54"/>
            <p:cNvSpPr/>
            <p:nvPr/>
          </p:nvSpPr>
          <p:spPr>
            <a:xfrm>
              <a:off x="5229075" y="10537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50"/>
                    <a:pt x="112" y="447"/>
                    <a:pt x="224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54"/>
            <p:cNvSpPr/>
            <p:nvPr/>
          </p:nvSpPr>
          <p:spPr>
            <a:xfrm>
              <a:off x="5214100" y="1043150"/>
              <a:ext cx="21625" cy="17600"/>
            </a:xfrm>
            <a:custGeom>
              <a:avLst/>
              <a:gdLst/>
              <a:ahLst/>
              <a:cxnLst/>
              <a:rect l="l" t="t" r="r" b="b"/>
              <a:pathLst>
                <a:path w="865" h="704" extrusionOk="0">
                  <a:moveTo>
                    <a:pt x="46" y="1"/>
                  </a:moveTo>
                  <a:cubicBezTo>
                    <a:pt x="39" y="1"/>
                    <a:pt x="32" y="2"/>
                    <a:pt x="28" y="6"/>
                  </a:cubicBezTo>
                  <a:cubicBezTo>
                    <a:pt x="14" y="6"/>
                    <a:pt x="0" y="34"/>
                    <a:pt x="14" y="62"/>
                  </a:cubicBezTo>
                  <a:cubicBezTo>
                    <a:pt x="14" y="76"/>
                    <a:pt x="181" y="481"/>
                    <a:pt x="516" y="634"/>
                  </a:cubicBezTo>
                  <a:cubicBezTo>
                    <a:pt x="600" y="662"/>
                    <a:pt x="711" y="704"/>
                    <a:pt x="837" y="704"/>
                  </a:cubicBezTo>
                  <a:cubicBezTo>
                    <a:pt x="851" y="704"/>
                    <a:pt x="865" y="662"/>
                    <a:pt x="865" y="648"/>
                  </a:cubicBezTo>
                  <a:cubicBezTo>
                    <a:pt x="865" y="634"/>
                    <a:pt x="837" y="620"/>
                    <a:pt x="809" y="620"/>
                  </a:cubicBezTo>
                  <a:cubicBezTo>
                    <a:pt x="804" y="620"/>
                    <a:pt x="799" y="620"/>
                    <a:pt x="794" y="620"/>
                  </a:cubicBezTo>
                  <a:cubicBezTo>
                    <a:pt x="343" y="620"/>
                    <a:pt x="84" y="20"/>
                    <a:pt x="84" y="20"/>
                  </a:cubicBezTo>
                  <a:cubicBezTo>
                    <a:pt x="84" y="10"/>
                    <a:pt x="63" y="1"/>
                    <a:pt x="46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54"/>
            <p:cNvSpPr/>
            <p:nvPr/>
          </p:nvSpPr>
          <p:spPr>
            <a:xfrm>
              <a:off x="5185500" y="1049100"/>
              <a:ext cx="16400" cy="40950"/>
            </a:xfrm>
            <a:custGeom>
              <a:avLst/>
              <a:gdLst/>
              <a:ahLst/>
              <a:cxnLst/>
              <a:rect l="l" t="t" r="r" b="b"/>
              <a:pathLst>
                <a:path w="656" h="1638" extrusionOk="0">
                  <a:moveTo>
                    <a:pt x="422" y="0"/>
                  </a:moveTo>
                  <a:cubicBezTo>
                    <a:pt x="411" y="0"/>
                    <a:pt x="401" y="13"/>
                    <a:pt x="391" y="33"/>
                  </a:cubicBezTo>
                  <a:cubicBezTo>
                    <a:pt x="391" y="33"/>
                    <a:pt x="0" y="870"/>
                    <a:pt x="600" y="1637"/>
                  </a:cubicBezTo>
                  <a:lnTo>
                    <a:pt x="628" y="1637"/>
                  </a:lnTo>
                  <a:cubicBezTo>
                    <a:pt x="656" y="1637"/>
                    <a:pt x="656" y="1596"/>
                    <a:pt x="628" y="1582"/>
                  </a:cubicBezTo>
                  <a:cubicBezTo>
                    <a:pt x="84" y="870"/>
                    <a:pt x="461" y="61"/>
                    <a:pt x="461" y="61"/>
                  </a:cubicBezTo>
                  <a:cubicBezTo>
                    <a:pt x="475" y="47"/>
                    <a:pt x="461" y="33"/>
                    <a:pt x="433" y="5"/>
                  </a:cubicBezTo>
                  <a:cubicBezTo>
                    <a:pt x="429" y="2"/>
                    <a:pt x="425" y="0"/>
                    <a:pt x="42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54"/>
            <p:cNvSpPr/>
            <p:nvPr/>
          </p:nvSpPr>
          <p:spPr>
            <a:xfrm>
              <a:off x="5194900" y="10823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54"/>
            <p:cNvSpPr/>
            <p:nvPr/>
          </p:nvSpPr>
          <p:spPr>
            <a:xfrm>
              <a:off x="5208500" y="96867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0"/>
                  </a:moveTo>
                  <a:cubicBezTo>
                    <a:pt x="113" y="0"/>
                    <a:pt x="1" y="98"/>
                    <a:pt x="1" y="224"/>
                  </a:cubicBezTo>
                  <a:cubicBezTo>
                    <a:pt x="1" y="349"/>
                    <a:pt x="113" y="447"/>
                    <a:pt x="238" y="447"/>
                  </a:cubicBezTo>
                  <a:cubicBezTo>
                    <a:pt x="364" y="447"/>
                    <a:pt x="461" y="349"/>
                    <a:pt x="461" y="224"/>
                  </a:cubicBezTo>
                  <a:cubicBezTo>
                    <a:pt x="461" y="98"/>
                    <a:pt x="364" y="0"/>
                    <a:pt x="23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3" name="Google Shape;15533;p54"/>
            <p:cNvSpPr/>
            <p:nvPr/>
          </p:nvSpPr>
          <p:spPr>
            <a:xfrm>
              <a:off x="5207475" y="973250"/>
              <a:ext cx="14300" cy="26475"/>
            </a:xfrm>
            <a:custGeom>
              <a:avLst/>
              <a:gdLst/>
              <a:ahLst/>
              <a:cxnLst/>
              <a:rect l="l" t="t" r="r" b="b"/>
              <a:pathLst>
                <a:path w="572" h="1059" extrusionOk="0">
                  <a:moveTo>
                    <a:pt x="281" y="1"/>
                  </a:moveTo>
                  <a:cubicBezTo>
                    <a:pt x="275" y="1"/>
                    <a:pt x="269" y="4"/>
                    <a:pt x="265" y="13"/>
                  </a:cubicBezTo>
                  <a:cubicBezTo>
                    <a:pt x="237" y="13"/>
                    <a:pt x="223" y="41"/>
                    <a:pt x="237" y="54"/>
                  </a:cubicBezTo>
                  <a:cubicBezTo>
                    <a:pt x="474" y="501"/>
                    <a:pt x="14" y="989"/>
                    <a:pt x="14" y="989"/>
                  </a:cubicBezTo>
                  <a:cubicBezTo>
                    <a:pt x="0" y="1003"/>
                    <a:pt x="0" y="1045"/>
                    <a:pt x="28" y="1059"/>
                  </a:cubicBezTo>
                  <a:cubicBezTo>
                    <a:pt x="28" y="1059"/>
                    <a:pt x="70" y="1059"/>
                    <a:pt x="84" y="1031"/>
                  </a:cubicBezTo>
                  <a:cubicBezTo>
                    <a:pt x="98" y="1017"/>
                    <a:pt x="572" y="515"/>
                    <a:pt x="307" y="27"/>
                  </a:cubicBezTo>
                  <a:cubicBezTo>
                    <a:pt x="307" y="17"/>
                    <a:pt x="294" y="1"/>
                    <a:pt x="28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4" name="Google Shape;15534;p54"/>
            <p:cNvSpPr/>
            <p:nvPr/>
          </p:nvSpPr>
          <p:spPr>
            <a:xfrm>
              <a:off x="5183750" y="955250"/>
              <a:ext cx="15725" cy="41000"/>
            </a:xfrm>
            <a:custGeom>
              <a:avLst/>
              <a:gdLst/>
              <a:ahLst/>
              <a:cxnLst/>
              <a:rect l="l" t="t" r="r" b="b"/>
              <a:pathLst>
                <a:path w="629" h="1640" extrusionOk="0">
                  <a:moveTo>
                    <a:pt x="592" y="0"/>
                  </a:moveTo>
                  <a:cubicBezTo>
                    <a:pt x="583" y="0"/>
                    <a:pt x="572" y="7"/>
                    <a:pt x="559" y="21"/>
                  </a:cubicBezTo>
                  <a:cubicBezTo>
                    <a:pt x="1" y="761"/>
                    <a:pt x="391" y="1625"/>
                    <a:pt x="391" y="1625"/>
                  </a:cubicBezTo>
                  <a:cubicBezTo>
                    <a:pt x="391" y="1625"/>
                    <a:pt x="391" y="1639"/>
                    <a:pt x="405" y="1639"/>
                  </a:cubicBezTo>
                  <a:lnTo>
                    <a:pt x="419" y="1639"/>
                  </a:lnTo>
                  <a:cubicBezTo>
                    <a:pt x="433" y="1639"/>
                    <a:pt x="461" y="1597"/>
                    <a:pt x="433" y="1583"/>
                  </a:cubicBezTo>
                  <a:cubicBezTo>
                    <a:pt x="433" y="1570"/>
                    <a:pt x="70" y="788"/>
                    <a:pt x="614" y="63"/>
                  </a:cubicBezTo>
                  <a:cubicBezTo>
                    <a:pt x="628" y="49"/>
                    <a:pt x="628" y="35"/>
                    <a:pt x="614" y="21"/>
                  </a:cubicBezTo>
                  <a:cubicBezTo>
                    <a:pt x="607" y="7"/>
                    <a:pt x="600" y="0"/>
                    <a:pt x="59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54"/>
            <p:cNvSpPr/>
            <p:nvPr/>
          </p:nvSpPr>
          <p:spPr>
            <a:xfrm>
              <a:off x="5192475" y="9512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54"/>
            <p:cNvSpPr/>
            <p:nvPr/>
          </p:nvSpPr>
          <p:spPr>
            <a:xfrm>
              <a:off x="5152375" y="962050"/>
              <a:ext cx="26875" cy="41300"/>
            </a:xfrm>
            <a:custGeom>
              <a:avLst/>
              <a:gdLst/>
              <a:ahLst/>
              <a:cxnLst/>
              <a:rect l="l" t="t" r="r" b="b"/>
              <a:pathLst>
                <a:path w="1075" h="1652" extrusionOk="0">
                  <a:moveTo>
                    <a:pt x="237" y="0"/>
                  </a:moveTo>
                  <a:cubicBezTo>
                    <a:pt x="195" y="0"/>
                    <a:pt x="182" y="28"/>
                    <a:pt x="182" y="42"/>
                  </a:cubicBezTo>
                  <a:cubicBezTo>
                    <a:pt x="0" y="1172"/>
                    <a:pt x="949" y="1632"/>
                    <a:pt x="1004" y="1646"/>
                  </a:cubicBezTo>
                  <a:cubicBezTo>
                    <a:pt x="1008" y="1650"/>
                    <a:pt x="1011" y="1651"/>
                    <a:pt x="1015" y="1651"/>
                  </a:cubicBezTo>
                  <a:cubicBezTo>
                    <a:pt x="1025" y="1651"/>
                    <a:pt x="1036" y="1636"/>
                    <a:pt x="1046" y="1604"/>
                  </a:cubicBezTo>
                  <a:cubicBezTo>
                    <a:pt x="1074" y="1590"/>
                    <a:pt x="1046" y="1577"/>
                    <a:pt x="1032" y="1563"/>
                  </a:cubicBezTo>
                  <a:cubicBezTo>
                    <a:pt x="1032" y="1563"/>
                    <a:pt x="112" y="1144"/>
                    <a:pt x="265" y="56"/>
                  </a:cubicBezTo>
                  <a:cubicBezTo>
                    <a:pt x="265" y="28"/>
                    <a:pt x="251" y="0"/>
                    <a:pt x="23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7" name="Google Shape;15537;p54"/>
            <p:cNvSpPr/>
            <p:nvPr/>
          </p:nvSpPr>
          <p:spPr>
            <a:xfrm>
              <a:off x="5152025" y="9578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8" name="Google Shape;15538;p54"/>
            <p:cNvSpPr/>
            <p:nvPr/>
          </p:nvSpPr>
          <p:spPr>
            <a:xfrm>
              <a:off x="5172250" y="9669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9" name="Google Shape;15539;p54"/>
            <p:cNvSpPr/>
            <p:nvPr/>
          </p:nvSpPr>
          <p:spPr>
            <a:xfrm>
              <a:off x="5170500" y="971675"/>
              <a:ext cx="13975" cy="26325"/>
            </a:xfrm>
            <a:custGeom>
              <a:avLst/>
              <a:gdLst/>
              <a:ahLst/>
              <a:cxnLst/>
              <a:rect l="l" t="t" r="r" b="b"/>
              <a:pathLst>
                <a:path w="559" h="1053" extrusionOk="0">
                  <a:moveTo>
                    <a:pt x="278" y="0"/>
                  </a:moveTo>
                  <a:cubicBezTo>
                    <a:pt x="264" y="0"/>
                    <a:pt x="248" y="10"/>
                    <a:pt x="238" y="20"/>
                  </a:cubicBezTo>
                  <a:cubicBezTo>
                    <a:pt x="1" y="508"/>
                    <a:pt x="461" y="1010"/>
                    <a:pt x="503" y="1052"/>
                  </a:cubicBezTo>
                  <a:lnTo>
                    <a:pt x="531" y="1052"/>
                  </a:lnTo>
                  <a:cubicBezTo>
                    <a:pt x="558" y="1038"/>
                    <a:pt x="558" y="996"/>
                    <a:pt x="531" y="982"/>
                  </a:cubicBezTo>
                  <a:cubicBezTo>
                    <a:pt x="531" y="968"/>
                    <a:pt x="84" y="494"/>
                    <a:pt x="307" y="62"/>
                  </a:cubicBezTo>
                  <a:cubicBezTo>
                    <a:pt x="321" y="34"/>
                    <a:pt x="307" y="20"/>
                    <a:pt x="293" y="6"/>
                  </a:cubicBezTo>
                  <a:cubicBezTo>
                    <a:pt x="289" y="2"/>
                    <a:pt x="284" y="0"/>
                    <a:pt x="27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54"/>
            <p:cNvSpPr/>
            <p:nvPr/>
          </p:nvSpPr>
          <p:spPr>
            <a:xfrm>
              <a:off x="5135975" y="989800"/>
              <a:ext cx="35250" cy="22275"/>
            </a:xfrm>
            <a:custGeom>
              <a:avLst/>
              <a:gdLst/>
              <a:ahLst/>
              <a:cxnLst/>
              <a:rect l="l" t="t" r="r" b="b"/>
              <a:pathLst>
                <a:path w="1410" h="891" extrusionOk="0">
                  <a:moveTo>
                    <a:pt x="52" y="0"/>
                  </a:moveTo>
                  <a:cubicBezTo>
                    <a:pt x="45" y="0"/>
                    <a:pt x="37" y="2"/>
                    <a:pt x="29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210" y="425"/>
                    <a:pt x="475" y="620"/>
                    <a:pt x="726" y="745"/>
                  </a:cubicBezTo>
                  <a:cubicBezTo>
                    <a:pt x="983" y="863"/>
                    <a:pt x="1232" y="891"/>
                    <a:pt x="1327" y="891"/>
                  </a:cubicBezTo>
                  <a:cubicBezTo>
                    <a:pt x="1356" y="891"/>
                    <a:pt x="1371" y="888"/>
                    <a:pt x="1368" y="885"/>
                  </a:cubicBezTo>
                  <a:cubicBezTo>
                    <a:pt x="1395" y="885"/>
                    <a:pt x="1409" y="857"/>
                    <a:pt x="1409" y="843"/>
                  </a:cubicBezTo>
                  <a:cubicBezTo>
                    <a:pt x="1409" y="829"/>
                    <a:pt x="1395" y="815"/>
                    <a:pt x="1368" y="815"/>
                  </a:cubicBezTo>
                  <a:cubicBezTo>
                    <a:pt x="1368" y="815"/>
                    <a:pt x="503" y="815"/>
                    <a:pt x="84" y="20"/>
                  </a:cubicBezTo>
                  <a:cubicBezTo>
                    <a:pt x="84" y="10"/>
                    <a:pt x="70" y="0"/>
                    <a:pt x="5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54"/>
            <p:cNvSpPr/>
            <p:nvPr/>
          </p:nvSpPr>
          <p:spPr>
            <a:xfrm>
              <a:off x="5131450" y="9861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54"/>
            <p:cNvSpPr/>
            <p:nvPr/>
          </p:nvSpPr>
          <p:spPr>
            <a:xfrm>
              <a:off x="5125525" y="1028475"/>
              <a:ext cx="45700" cy="10375"/>
            </a:xfrm>
            <a:custGeom>
              <a:avLst/>
              <a:gdLst/>
              <a:ahLst/>
              <a:cxnLst/>
              <a:rect l="l" t="t" r="r" b="b"/>
              <a:pathLst>
                <a:path w="1828" h="415" extrusionOk="0">
                  <a:moveTo>
                    <a:pt x="1779" y="1"/>
                  </a:moveTo>
                  <a:cubicBezTo>
                    <a:pt x="1765" y="1"/>
                    <a:pt x="1751" y="8"/>
                    <a:pt x="1744" y="21"/>
                  </a:cubicBezTo>
                  <a:cubicBezTo>
                    <a:pt x="1744" y="31"/>
                    <a:pt x="1375" y="344"/>
                    <a:pt x="850" y="344"/>
                  </a:cubicBezTo>
                  <a:cubicBezTo>
                    <a:pt x="611" y="344"/>
                    <a:pt x="340" y="279"/>
                    <a:pt x="56" y="91"/>
                  </a:cubicBezTo>
                  <a:cubicBezTo>
                    <a:pt x="28" y="91"/>
                    <a:pt x="14" y="91"/>
                    <a:pt x="0" y="105"/>
                  </a:cubicBezTo>
                  <a:cubicBezTo>
                    <a:pt x="0" y="119"/>
                    <a:pt x="0" y="133"/>
                    <a:pt x="14" y="161"/>
                  </a:cubicBezTo>
                  <a:cubicBezTo>
                    <a:pt x="84" y="203"/>
                    <a:pt x="168" y="245"/>
                    <a:pt x="237" y="273"/>
                  </a:cubicBezTo>
                  <a:cubicBezTo>
                    <a:pt x="459" y="376"/>
                    <a:pt x="670" y="415"/>
                    <a:pt x="861" y="415"/>
                  </a:cubicBezTo>
                  <a:cubicBezTo>
                    <a:pt x="1415" y="415"/>
                    <a:pt x="1803" y="91"/>
                    <a:pt x="1813" y="91"/>
                  </a:cubicBezTo>
                  <a:cubicBezTo>
                    <a:pt x="1827" y="63"/>
                    <a:pt x="1827" y="35"/>
                    <a:pt x="1813" y="21"/>
                  </a:cubicBezTo>
                  <a:cubicBezTo>
                    <a:pt x="1806" y="8"/>
                    <a:pt x="1793" y="1"/>
                    <a:pt x="17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54"/>
            <p:cNvSpPr/>
            <p:nvPr/>
          </p:nvSpPr>
          <p:spPr>
            <a:xfrm>
              <a:off x="5120625" y="10251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37"/>
                  </a:cubicBezTo>
                  <a:cubicBezTo>
                    <a:pt x="1" y="363"/>
                    <a:pt x="99" y="460"/>
                    <a:pt x="224" y="460"/>
                  </a:cubicBezTo>
                  <a:cubicBezTo>
                    <a:pt x="350" y="460"/>
                    <a:pt x="461" y="363"/>
                    <a:pt x="461" y="237"/>
                  </a:cubicBezTo>
                  <a:cubicBezTo>
                    <a:pt x="461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54"/>
            <p:cNvSpPr/>
            <p:nvPr/>
          </p:nvSpPr>
          <p:spPr>
            <a:xfrm>
              <a:off x="5137375" y="10108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54"/>
            <p:cNvSpPr/>
            <p:nvPr/>
          </p:nvSpPr>
          <p:spPr>
            <a:xfrm>
              <a:off x="5141550" y="1015825"/>
              <a:ext cx="26175" cy="8375"/>
            </a:xfrm>
            <a:custGeom>
              <a:avLst/>
              <a:gdLst/>
              <a:ahLst/>
              <a:cxnLst/>
              <a:rect l="l" t="t" r="r" b="b"/>
              <a:pathLst>
                <a:path w="1047" h="335" extrusionOk="0">
                  <a:moveTo>
                    <a:pt x="53" y="1"/>
                  </a:moveTo>
                  <a:cubicBezTo>
                    <a:pt x="43" y="1"/>
                    <a:pt x="29" y="4"/>
                    <a:pt x="15" y="11"/>
                  </a:cubicBezTo>
                  <a:cubicBezTo>
                    <a:pt x="1" y="11"/>
                    <a:pt x="1" y="53"/>
                    <a:pt x="15" y="67"/>
                  </a:cubicBezTo>
                  <a:cubicBezTo>
                    <a:pt x="84" y="151"/>
                    <a:pt x="182" y="221"/>
                    <a:pt x="266" y="262"/>
                  </a:cubicBezTo>
                  <a:cubicBezTo>
                    <a:pt x="385" y="317"/>
                    <a:pt x="514" y="334"/>
                    <a:pt x="631" y="334"/>
                  </a:cubicBezTo>
                  <a:cubicBezTo>
                    <a:pt x="843" y="334"/>
                    <a:pt x="1014" y="276"/>
                    <a:pt x="1005" y="276"/>
                  </a:cubicBezTo>
                  <a:cubicBezTo>
                    <a:pt x="1047" y="276"/>
                    <a:pt x="1047" y="248"/>
                    <a:pt x="1047" y="221"/>
                  </a:cubicBezTo>
                  <a:cubicBezTo>
                    <a:pt x="1047" y="193"/>
                    <a:pt x="1019" y="193"/>
                    <a:pt x="991" y="193"/>
                  </a:cubicBezTo>
                  <a:cubicBezTo>
                    <a:pt x="991" y="193"/>
                    <a:pt x="823" y="249"/>
                    <a:pt x="621" y="249"/>
                  </a:cubicBezTo>
                  <a:cubicBezTo>
                    <a:pt x="431" y="249"/>
                    <a:pt x="212" y="200"/>
                    <a:pt x="71" y="11"/>
                  </a:cubicBezTo>
                  <a:cubicBezTo>
                    <a:pt x="71" y="4"/>
                    <a:pt x="64" y="1"/>
                    <a:pt x="5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54"/>
            <p:cNvSpPr/>
            <p:nvPr/>
          </p:nvSpPr>
          <p:spPr>
            <a:xfrm>
              <a:off x="5141550" y="1038625"/>
              <a:ext cx="34900" cy="24025"/>
            </a:xfrm>
            <a:custGeom>
              <a:avLst/>
              <a:gdLst/>
              <a:ahLst/>
              <a:cxnLst/>
              <a:rect l="l" t="t" r="r" b="b"/>
              <a:pathLst>
                <a:path w="1396" h="961" extrusionOk="0">
                  <a:moveTo>
                    <a:pt x="1348" y="1"/>
                  </a:moveTo>
                  <a:cubicBezTo>
                    <a:pt x="1332" y="1"/>
                    <a:pt x="1322" y="13"/>
                    <a:pt x="1312" y="34"/>
                  </a:cubicBezTo>
                  <a:cubicBezTo>
                    <a:pt x="1298" y="34"/>
                    <a:pt x="921" y="815"/>
                    <a:pt x="43" y="871"/>
                  </a:cubicBezTo>
                  <a:cubicBezTo>
                    <a:pt x="15" y="871"/>
                    <a:pt x="1" y="899"/>
                    <a:pt x="1" y="913"/>
                  </a:cubicBezTo>
                  <a:cubicBezTo>
                    <a:pt x="1" y="941"/>
                    <a:pt x="1" y="955"/>
                    <a:pt x="15" y="955"/>
                  </a:cubicBezTo>
                  <a:cubicBezTo>
                    <a:pt x="15" y="955"/>
                    <a:pt x="15" y="961"/>
                    <a:pt x="19" y="961"/>
                  </a:cubicBezTo>
                  <a:cubicBezTo>
                    <a:pt x="21" y="961"/>
                    <a:pt x="24" y="959"/>
                    <a:pt x="29" y="955"/>
                  </a:cubicBezTo>
                  <a:cubicBezTo>
                    <a:pt x="977" y="899"/>
                    <a:pt x="1382" y="62"/>
                    <a:pt x="1382" y="62"/>
                  </a:cubicBezTo>
                  <a:cubicBezTo>
                    <a:pt x="1396" y="48"/>
                    <a:pt x="1382" y="34"/>
                    <a:pt x="1368" y="6"/>
                  </a:cubicBezTo>
                  <a:cubicBezTo>
                    <a:pt x="1360" y="2"/>
                    <a:pt x="1354" y="1"/>
                    <a:pt x="134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54"/>
            <p:cNvSpPr/>
            <p:nvPr/>
          </p:nvSpPr>
          <p:spPr>
            <a:xfrm>
              <a:off x="5137725" y="10558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54"/>
            <p:cNvSpPr/>
            <p:nvPr/>
          </p:nvSpPr>
          <p:spPr>
            <a:xfrm>
              <a:off x="5162475" y="106142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54"/>
            <p:cNvSpPr/>
            <p:nvPr/>
          </p:nvSpPr>
          <p:spPr>
            <a:xfrm>
              <a:off x="5167350" y="1045725"/>
              <a:ext cx="17125" cy="22350"/>
            </a:xfrm>
            <a:custGeom>
              <a:avLst/>
              <a:gdLst/>
              <a:ahLst/>
              <a:cxnLst/>
              <a:rect l="l" t="t" r="r" b="b"/>
              <a:pathLst>
                <a:path w="685" h="894" extrusionOk="0">
                  <a:moveTo>
                    <a:pt x="643" y="1"/>
                  </a:moveTo>
                  <a:cubicBezTo>
                    <a:pt x="615" y="1"/>
                    <a:pt x="587" y="29"/>
                    <a:pt x="587" y="43"/>
                  </a:cubicBezTo>
                  <a:cubicBezTo>
                    <a:pt x="587" y="57"/>
                    <a:pt x="503" y="698"/>
                    <a:pt x="29" y="810"/>
                  </a:cubicBezTo>
                  <a:cubicBezTo>
                    <a:pt x="15" y="810"/>
                    <a:pt x="1" y="838"/>
                    <a:pt x="1" y="866"/>
                  </a:cubicBezTo>
                  <a:cubicBezTo>
                    <a:pt x="1" y="880"/>
                    <a:pt x="1" y="894"/>
                    <a:pt x="15" y="894"/>
                  </a:cubicBezTo>
                  <a:lnTo>
                    <a:pt x="57" y="894"/>
                  </a:lnTo>
                  <a:cubicBezTo>
                    <a:pt x="587" y="796"/>
                    <a:pt x="684" y="99"/>
                    <a:pt x="684" y="57"/>
                  </a:cubicBezTo>
                  <a:cubicBezTo>
                    <a:pt x="684" y="29"/>
                    <a:pt x="657" y="1"/>
                    <a:pt x="64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54"/>
            <p:cNvSpPr/>
            <p:nvPr/>
          </p:nvSpPr>
          <p:spPr>
            <a:xfrm>
              <a:off x="5225600" y="868600"/>
              <a:ext cx="40825" cy="94525"/>
            </a:xfrm>
            <a:custGeom>
              <a:avLst/>
              <a:gdLst/>
              <a:ahLst/>
              <a:cxnLst/>
              <a:rect l="l" t="t" r="r" b="b"/>
              <a:pathLst>
                <a:path w="1633" h="3781" extrusionOk="0">
                  <a:moveTo>
                    <a:pt x="1632" y="0"/>
                  </a:moveTo>
                  <a:cubicBezTo>
                    <a:pt x="1632" y="0"/>
                    <a:pt x="1604" y="0"/>
                    <a:pt x="1591" y="14"/>
                  </a:cubicBezTo>
                  <a:cubicBezTo>
                    <a:pt x="1577" y="28"/>
                    <a:pt x="1535" y="42"/>
                    <a:pt x="1493" y="84"/>
                  </a:cubicBezTo>
                  <a:cubicBezTo>
                    <a:pt x="1437" y="112"/>
                    <a:pt x="1381" y="154"/>
                    <a:pt x="1326" y="209"/>
                  </a:cubicBezTo>
                  <a:cubicBezTo>
                    <a:pt x="1312" y="237"/>
                    <a:pt x="1284" y="251"/>
                    <a:pt x="1242" y="293"/>
                  </a:cubicBezTo>
                  <a:lnTo>
                    <a:pt x="1144" y="391"/>
                  </a:lnTo>
                  <a:cubicBezTo>
                    <a:pt x="1074" y="460"/>
                    <a:pt x="1005" y="558"/>
                    <a:pt x="935" y="642"/>
                  </a:cubicBezTo>
                  <a:cubicBezTo>
                    <a:pt x="851" y="725"/>
                    <a:pt x="795" y="837"/>
                    <a:pt x="726" y="935"/>
                  </a:cubicBezTo>
                  <a:cubicBezTo>
                    <a:pt x="642" y="1046"/>
                    <a:pt x="572" y="1158"/>
                    <a:pt x="503" y="1283"/>
                  </a:cubicBezTo>
                  <a:cubicBezTo>
                    <a:pt x="447" y="1409"/>
                    <a:pt x="363" y="1534"/>
                    <a:pt x="321" y="1674"/>
                  </a:cubicBezTo>
                  <a:cubicBezTo>
                    <a:pt x="210" y="1953"/>
                    <a:pt x="126" y="2204"/>
                    <a:pt x="70" y="2469"/>
                  </a:cubicBezTo>
                  <a:cubicBezTo>
                    <a:pt x="56" y="2608"/>
                    <a:pt x="42" y="2720"/>
                    <a:pt x="28" y="2832"/>
                  </a:cubicBezTo>
                  <a:cubicBezTo>
                    <a:pt x="0" y="2943"/>
                    <a:pt x="0" y="3041"/>
                    <a:pt x="0" y="3152"/>
                  </a:cubicBezTo>
                  <a:lnTo>
                    <a:pt x="0" y="3418"/>
                  </a:lnTo>
                  <a:cubicBezTo>
                    <a:pt x="0" y="3487"/>
                    <a:pt x="28" y="3557"/>
                    <a:pt x="28" y="3599"/>
                  </a:cubicBezTo>
                  <a:cubicBezTo>
                    <a:pt x="28" y="3724"/>
                    <a:pt x="42" y="3780"/>
                    <a:pt x="42" y="3780"/>
                  </a:cubicBezTo>
                  <a:cubicBezTo>
                    <a:pt x="42" y="3780"/>
                    <a:pt x="56" y="3724"/>
                    <a:pt x="42" y="3599"/>
                  </a:cubicBezTo>
                  <a:cubicBezTo>
                    <a:pt x="56" y="3557"/>
                    <a:pt x="70" y="3487"/>
                    <a:pt x="98" y="3418"/>
                  </a:cubicBezTo>
                  <a:cubicBezTo>
                    <a:pt x="112" y="3348"/>
                    <a:pt x="126" y="3250"/>
                    <a:pt x="168" y="3166"/>
                  </a:cubicBezTo>
                  <a:cubicBezTo>
                    <a:pt x="182" y="3083"/>
                    <a:pt x="210" y="2971"/>
                    <a:pt x="251" y="2874"/>
                  </a:cubicBezTo>
                  <a:cubicBezTo>
                    <a:pt x="279" y="2762"/>
                    <a:pt x="321" y="2664"/>
                    <a:pt x="349" y="2539"/>
                  </a:cubicBezTo>
                  <a:cubicBezTo>
                    <a:pt x="447" y="2316"/>
                    <a:pt x="530" y="2064"/>
                    <a:pt x="628" y="1813"/>
                  </a:cubicBezTo>
                  <a:cubicBezTo>
                    <a:pt x="684" y="1674"/>
                    <a:pt x="740" y="1548"/>
                    <a:pt x="795" y="1423"/>
                  </a:cubicBezTo>
                  <a:cubicBezTo>
                    <a:pt x="837" y="1297"/>
                    <a:pt x="893" y="1186"/>
                    <a:pt x="949" y="1074"/>
                  </a:cubicBezTo>
                  <a:cubicBezTo>
                    <a:pt x="1047" y="865"/>
                    <a:pt x="1158" y="656"/>
                    <a:pt x="1242" y="502"/>
                  </a:cubicBezTo>
                  <a:cubicBezTo>
                    <a:pt x="1256" y="446"/>
                    <a:pt x="1298" y="419"/>
                    <a:pt x="1312" y="377"/>
                  </a:cubicBezTo>
                  <a:cubicBezTo>
                    <a:pt x="1353" y="349"/>
                    <a:pt x="1367" y="307"/>
                    <a:pt x="1381" y="279"/>
                  </a:cubicBezTo>
                  <a:cubicBezTo>
                    <a:pt x="1437" y="209"/>
                    <a:pt x="1465" y="154"/>
                    <a:pt x="1507" y="112"/>
                  </a:cubicBezTo>
                  <a:lnTo>
                    <a:pt x="1591" y="28"/>
                  </a:lnTo>
                  <a:lnTo>
                    <a:pt x="1632" y="0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54"/>
            <p:cNvSpPr/>
            <p:nvPr/>
          </p:nvSpPr>
          <p:spPr>
            <a:xfrm>
              <a:off x="5200150" y="884625"/>
              <a:ext cx="20600" cy="68025"/>
            </a:xfrm>
            <a:custGeom>
              <a:avLst/>
              <a:gdLst/>
              <a:ahLst/>
              <a:cxnLst/>
              <a:rect l="l" t="t" r="r" b="b"/>
              <a:pathLst>
                <a:path w="824" h="2721" extrusionOk="0">
                  <a:moveTo>
                    <a:pt x="823" y="1"/>
                  </a:moveTo>
                  <a:lnTo>
                    <a:pt x="809" y="15"/>
                  </a:lnTo>
                  <a:cubicBezTo>
                    <a:pt x="823" y="15"/>
                    <a:pt x="823" y="1"/>
                    <a:pt x="823" y="1"/>
                  </a:cubicBezTo>
                  <a:close/>
                  <a:moveTo>
                    <a:pt x="809" y="15"/>
                  </a:moveTo>
                  <a:lnTo>
                    <a:pt x="809" y="15"/>
                  </a:lnTo>
                  <a:cubicBezTo>
                    <a:pt x="802" y="22"/>
                    <a:pt x="795" y="28"/>
                    <a:pt x="789" y="39"/>
                  </a:cubicBezTo>
                  <a:lnTo>
                    <a:pt x="789" y="39"/>
                  </a:lnTo>
                  <a:cubicBezTo>
                    <a:pt x="797" y="30"/>
                    <a:pt x="803" y="21"/>
                    <a:pt x="809" y="15"/>
                  </a:cubicBezTo>
                  <a:close/>
                  <a:moveTo>
                    <a:pt x="789" y="39"/>
                  </a:moveTo>
                  <a:cubicBezTo>
                    <a:pt x="778" y="50"/>
                    <a:pt x="763" y="63"/>
                    <a:pt x="739" y="70"/>
                  </a:cubicBezTo>
                  <a:cubicBezTo>
                    <a:pt x="698" y="126"/>
                    <a:pt x="600" y="196"/>
                    <a:pt x="516" y="294"/>
                  </a:cubicBezTo>
                  <a:cubicBezTo>
                    <a:pt x="349" y="503"/>
                    <a:pt x="154" y="838"/>
                    <a:pt x="70" y="1256"/>
                  </a:cubicBezTo>
                  <a:cubicBezTo>
                    <a:pt x="14" y="1465"/>
                    <a:pt x="0" y="1661"/>
                    <a:pt x="14" y="1842"/>
                  </a:cubicBezTo>
                  <a:cubicBezTo>
                    <a:pt x="14" y="1940"/>
                    <a:pt x="28" y="2023"/>
                    <a:pt x="42" y="2107"/>
                  </a:cubicBezTo>
                  <a:cubicBezTo>
                    <a:pt x="70" y="2191"/>
                    <a:pt x="98" y="2260"/>
                    <a:pt x="112" y="2330"/>
                  </a:cubicBezTo>
                  <a:cubicBezTo>
                    <a:pt x="154" y="2400"/>
                    <a:pt x="168" y="2456"/>
                    <a:pt x="209" y="2511"/>
                  </a:cubicBezTo>
                  <a:cubicBezTo>
                    <a:pt x="237" y="2567"/>
                    <a:pt x="279" y="2595"/>
                    <a:pt x="293" y="2637"/>
                  </a:cubicBezTo>
                  <a:cubicBezTo>
                    <a:pt x="307" y="2665"/>
                    <a:pt x="321" y="2679"/>
                    <a:pt x="349" y="2707"/>
                  </a:cubicBezTo>
                  <a:lnTo>
                    <a:pt x="363" y="2721"/>
                  </a:lnTo>
                  <a:cubicBezTo>
                    <a:pt x="363" y="2721"/>
                    <a:pt x="363" y="2707"/>
                    <a:pt x="307" y="2651"/>
                  </a:cubicBezTo>
                  <a:cubicBezTo>
                    <a:pt x="307" y="2623"/>
                    <a:pt x="293" y="2595"/>
                    <a:pt x="293" y="2553"/>
                  </a:cubicBezTo>
                  <a:cubicBezTo>
                    <a:pt x="293" y="2525"/>
                    <a:pt x="279" y="2498"/>
                    <a:pt x="279" y="2442"/>
                  </a:cubicBezTo>
                  <a:cubicBezTo>
                    <a:pt x="251" y="2386"/>
                    <a:pt x="251" y="2330"/>
                    <a:pt x="251" y="2260"/>
                  </a:cubicBezTo>
                  <a:lnTo>
                    <a:pt x="251" y="2051"/>
                  </a:lnTo>
                  <a:cubicBezTo>
                    <a:pt x="251" y="1981"/>
                    <a:pt x="279" y="1912"/>
                    <a:pt x="279" y="1828"/>
                  </a:cubicBezTo>
                  <a:cubicBezTo>
                    <a:pt x="293" y="1675"/>
                    <a:pt x="321" y="1493"/>
                    <a:pt x="363" y="1298"/>
                  </a:cubicBezTo>
                  <a:cubicBezTo>
                    <a:pt x="433" y="935"/>
                    <a:pt x="530" y="601"/>
                    <a:pt x="628" y="363"/>
                  </a:cubicBezTo>
                  <a:cubicBezTo>
                    <a:pt x="642" y="308"/>
                    <a:pt x="670" y="252"/>
                    <a:pt x="698" y="210"/>
                  </a:cubicBezTo>
                  <a:cubicBezTo>
                    <a:pt x="725" y="154"/>
                    <a:pt x="739" y="112"/>
                    <a:pt x="767" y="84"/>
                  </a:cubicBezTo>
                  <a:cubicBezTo>
                    <a:pt x="774" y="63"/>
                    <a:pt x="781" y="49"/>
                    <a:pt x="789" y="39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2" name="Google Shape;15552;p54"/>
            <p:cNvSpPr/>
            <p:nvPr/>
          </p:nvSpPr>
          <p:spPr>
            <a:xfrm>
              <a:off x="5241300" y="904150"/>
              <a:ext cx="33150" cy="63850"/>
            </a:xfrm>
            <a:custGeom>
              <a:avLst/>
              <a:gdLst/>
              <a:ahLst/>
              <a:cxnLst/>
              <a:rect l="l" t="t" r="r" b="b"/>
              <a:pathLst>
                <a:path w="1326" h="2554" extrusionOk="0">
                  <a:moveTo>
                    <a:pt x="1325" y="1"/>
                  </a:moveTo>
                  <a:lnTo>
                    <a:pt x="1283" y="98"/>
                  </a:lnTo>
                  <a:cubicBezTo>
                    <a:pt x="1242" y="154"/>
                    <a:pt x="1186" y="266"/>
                    <a:pt x="1144" y="377"/>
                  </a:cubicBezTo>
                  <a:cubicBezTo>
                    <a:pt x="1116" y="433"/>
                    <a:pt x="1088" y="503"/>
                    <a:pt x="1046" y="573"/>
                  </a:cubicBezTo>
                  <a:cubicBezTo>
                    <a:pt x="1018" y="642"/>
                    <a:pt x="976" y="712"/>
                    <a:pt x="949" y="796"/>
                  </a:cubicBezTo>
                  <a:cubicBezTo>
                    <a:pt x="907" y="866"/>
                    <a:pt x="879" y="963"/>
                    <a:pt x="837" y="1047"/>
                  </a:cubicBezTo>
                  <a:cubicBezTo>
                    <a:pt x="809" y="1131"/>
                    <a:pt x="753" y="1214"/>
                    <a:pt x="725" y="1312"/>
                  </a:cubicBezTo>
                  <a:cubicBezTo>
                    <a:pt x="684" y="1396"/>
                    <a:pt x="628" y="1479"/>
                    <a:pt x="600" y="1563"/>
                  </a:cubicBezTo>
                  <a:cubicBezTo>
                    <a:pt x="558" y="1661"/>
                    <a:pt x="516" y="1744"/>
                    <a:pt x="474" y="1814"/>
                  </a:cubicBezTo>
                  <a:cubicBezTo>
                    <a:pt x="419" y="1884"/>
                    <a:pt x="391" y="1954"/>
                    <a:pt x="349" y="2023"/>
                  </a:cubicBezTo>
                  <a:lnTo>
                    <a:pt x="307" y="2121"/>
                  </a:lnTo>
                  <a:cubicBezTo>
                    <a:pt x="279" y="2163"/>
                    <a:pt x="265" y="2177"/>
                    <a:pt x="251" y="2219"/>
                  </a:cubicBezTo>
                  <a:cubicBezTo>
                    <a:pt x="209" y="2274"/>
                    <a:pt x="181" y="2316"/>
                    <a:pt x="140" y="2358"/>
                  </a:cubicBezTo>
                  <a:cubicBezTo>
                    <a:pt x="140" y="2372"/>
                    <a:pt x="126" y="2386"/>
                    <a:pt x="112" y="2414"/>
                  </a:cubicBezTo>
                  <a:cubicBezTo>
                    <a:pt x="98" y="2428"/>
                    <a:pt x="98" y="2442"/>
                    <a:pt x="70" y="2456"/>
                  </a:cubicBezTo>
                  <a:cubicBezTo>
                    <a:pt x="42" y="2512"/>
                    <a:pt x="0" y="2553"/>
                    <a:pt x="0" y="2553"/>
                  </a:cubicBezTo>
                  <a:cubicBezTo>
                    <a:pt x="0" y="2553"/>
                    <a:pt x="56" y="2526"/>
                    <a:pt x="70" y="2526"/>
                  </a:cubicBezTo>
                  <a:cubicBezTo>
                    <a:pt x="98" y="2512"/>
                    <a:pt x="112" y="2512"/>
                    <a:pt x="126" y="2498"/>
                  </a:cubicBezTo>
                  <a:cubicBezTo>
                    <a:pt x="140" y="2498"/>
                    <a:pt x="181" y="2470"/>
                    <a:pt x="195" y="2456"/>
                  </a:cubicBezTo>
                  <a:cubicBezTo>
                    <a:pt x="251" y="2442"/>
                    <a:pt x="307" y="2414"/>
                    <a:pt x="349" y="2358"/>
                  </a:cubicBezTo>
                  <a:cubicBezTo>
                    <a:pt x="391" y="2344"/>
                    <a:pt x="405" y="2302"/>
                    <a:pt x="446" y="2288"/>
                  </a:cubicBezTo>
                  <a:lnTo>
                    <a:pt x="530" y="2191"/>
                  </a:lnTo>
                  <a:cubicBezTo>
                    <a:pt x="600" y="2135"/>
                    <a:pt x="656" y="2065"/>
                    <a:pt x="698" y="1996"/>
                  </a:cubicBezTo>
                  <a:cubicBezTo>
                    <a:pt x="753" y="1912"/>
                    <a:pt x="809" y="1828"/>
                    <a:pt x="865" y="1744"/>
                  </a:cubicBezTo>
                  <a:cubicBezTo>
                    <a:pt x="907" y="1661"/>
                    <a:pt x="949" y="1563"/>
                    <a:pt x="1004" y="1465"/>
                  </a:cubicBezTo>
                  <a:cubicBezTo>
                    <a:pt x="1032" y="1382"/>
                    <a:pt x="1074" y="1270"/>
                    <a:pt x="1102" y="1186"/>
                  </a:cubicBezTo>
                  <a:cubicBezTo>
                    <a:pt x="1144" y="1089"/>
                    <a:pt x="1172" y="991"/>
                    <a:pt x="1186" y="908"/>
                  </a:cubicBezTo>
                  <a:cubicBezTo>
                    <a:pt x="1214" y="824"/>
                    <a:pt x="1228" y="754"/>
                    <a:pt x="1242" y="670"/>
                  </a:cubicBezTo>
                  <a:cubicBezTo>
                    <a:pt x="1255" y="573"/>
                    <a:pt x="1255" y="503"/>
                    <a:pt x="1283" y="433"/>
                  </a:cubicBezTo>
                  <a:cubicBezTo>
                    <a:pt x="1297" y="308"/>
                    <a:pt x="1311" y="196"/>
                    <a:pt x="1311" y="126"/>
                  </a:cubicBezTo>
                  <a:cubicBezTo>
                    <a:pt x="1325" y="29"/>
                    <a:pt x="1325" y="1"/>
                    <a:pt x="1325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3" name="Google Shape;15553;p54"/>
            <p:cNvSpPr/>
            <p:nvPr/>
          </p:nvSpPr>
          <p:spPr>
            <a:xfrm>
              <a:off x="5271975" y="1001150"/>
              <a:ext cx="85125" cy="28925"/>
            </a:xfrm>
            <a:custGeom>
              <a:avLst/>
              <a:gdLst/>
              <a:ahLst/>
              <a:cxnLst/>
              <a:rect l="l" t="t" r="r" b="b"/>
              <a:pathLst>
                <a:path w="3405" h="1157" extrusionOk="0">
                  <a:moveTo>
                    <a:pt x="924" y="1"/>
                  </a:moveTo>
                  <a:cubicBezTo>
                    <a:pt x="773" y="1"/>
                    <a:pt x="631" y="21"/>
                    <a:pt x="503" y="40"/>
                  </a:cubicBezTo>
                  <a:cubicBezTo>
                    <a:pt x="419" y="68"/>
                    <a:pt x="349" y="82"/>
                    <a:pt x="280" y="96"/>
                  </a:cubicBezTo>
                  <a:cubicBezTo>
                    <a:pt x="224" y="138"/>
                    <a:pt x="154" y="152"/>
                    <a:pt x="126" y="166"/>
                  </a:cubicBezTo>
                  <a:cubicBezTo>
                    <a:pt x="70" y="180"/>
                    <a:pt x="28" y="180"/>
                    <a:pt x="15" y="208"/>
                  </a:cubicBezTo>
                  <a:lnTo>
                    <a:pt x="1" y="222"/>
                  </a:lnTo>
                  <a:lnTo>
                    <a:pt x="1" y="236"/>
                  </a:lnTo>
                  <a:cubicBezTo>
                    <a:pt x="1" y="222"/>
                    <a:pt x="1" y="222"/>
                    <a:pt x="15" y="222"/>
                  </a:cubicBezTo>
                  <a:lnTo>
                    <a:pt x="126" y="222"/>
                  </a:lnTo>
                  <a:cubicBezTo>
                    <a:pt x="168" y="222"/>
                    <a:pt x="224" y="208"/>
                    <a:pt x="293" y="208"/>
                  </a:cubicBezTo>
                  <a:lnTo>
                    <a:pt x="517" y="208"/>
                  </a:lnTo>
                  <a:cubicBezTo>
                    <a:pt x="684" y="208"/>
                    <a:pt x="865" y="222"/>
                    <a:pt x="1075" y="278"/>
                  </a:cubicBezTo>
                  <a:cubicBezTo>
                    <a:pt x="1284" y="319"/>
                    <a:pt x="1521" y="389"/>
                    <a:pt x="1758" y="459"/>
                  </a:cubicBezTo>
                  <a:cubicBezTo>
                    <a:pt x="2009" y="529"/>
                    <a:pt x="2204" y="626"/>
                    <a:pt x="2428" y="696"/>
                  </a:cubicBezTo>
                  <a:cubicBezTo>
                    <a:pt x="2511" y="724"/>
                    <a:pt x="2609" y="766"/>
                    <a:pt x="2707" y="794"/>
                  </a:cubicBezTo>
                  <a:cubicBezTo>
                    <a:pt x="2790" y="835"/>
                    <a:pt x="2874" y="863"/>
                    <a:pt x="2944" y="905"/>
                  </a:cubicBezTo>
                  <a:cubicBezTo>
                    <a:pt x="3013" y="933"/>
                    <a:pt x="3083" y="975"/>
                    <a:pt x="3139" y="1003"/>
                  </a:cubicBezTo>
                  <a:cubicBezTo>
                    <a:pt x="3181" y="1031"/>
                    <a:pt x="3237" y="1073"/>
                    <a:pt x="3278" y="1087"/>
                  </a:cubicBezTo>
                  <a:cubicBezTo>
                    <a:pt x="3306" y="1114"/>
                    <a:pt x="3348" y="1128"/>
                    <a:pt x="3362" y="1142"/>
                  </a:cubicBezTo>
                  <a:cubicBezTo>
                    <a:pt x="3376" y="1156"/>
                    <a:pt x="3404" y="1156"/>
                    <a:pt x="3404" y="1156"/>
                  </a:cubicBezTo>
                  <a:cubicBezTo>
                    <a:pt x="3404" y="1156"/>
                    <a:pt x="3376" y="1142"/>
                    <a:pt x="3404" y="1128"/>
                  </a:cubicBezTo>
                  <a:cubicBezTo>
                    <a:pt x="3376" y="1114"/>
                    <a:pt x="3362" y="1073"/>
                    <a:pt x="3334" y="1045"/>
                  </a:cubicBezTo>
                  <a:lnTo>
                    <a:pt x="3209" y="919"/>
                  </a:lnTo>
                  <a:cubicBezTo>
                    <a:pt x="3153" y="863"/>
                    <a:pt x="3097" y="808"/>
                    <a:pt x="3027" y="766"/>
                  </a:cubicBezTo>
                  <a:cubicBezTo>
                    <a:pt x="2958" y="696"/>
                    <a:pt x="2888" y="640"/>
                    <a:pt x="2804" y="584"/>
                  </a:cubicBezTo>
                  <a:cubicBezTo>
                    <a:pt x="2721" y="529"/>
                    <a:pt x="2637" y="487"/>
                    <a:pt x="2525" y="431"/>
                  </a:cubicBezTo>
                  <a:cubicBezTo>
                    <a:pt x="2330" y="319"/>
                    <a:pt x="2093" y="222"/>
                    <a:pt x="1842" y="152"/>
                  </a:cubicBezTo>
                  <a:cubicBezTo>
                    <a:pt x="1591" y="82"/>
                    <a:pt x="1340" y="26"/>
                    <a:pt x="1116" y="13"/>
                  </a:cubicBezTo>
                  <a:cubicBezTo>
                    <a:pt x="1051" y="4"/>
                    <a:pt x="987" y="1"/>
                    <a:pt x="924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54"/>
            <p:cNvSpPr/>
            <p:nvPr/>
          </p:nvSpPr>
          <p:spPr>
            <a:xfrm>
              <a:off x="5268500" y="1028650"/>
              <a:ext cx="47450" cy="12575"/>
            </a:xfrm>
            <a:custGeom>
              <a:avLst/>
              <a:gdLst/>
              <a:ahLst/>
              <a:cxnLst/>
              <a:rect l="l" t="t" r="r" b="b"/>
              <a:pathLst>
                <a:path w="1898" h="503" extrusionOk="0">
                  <a:moveTo>
                    <a:pt x="0" y="1"/>
                  </a:moveTo>
                  <a:lnTo>
                    <a:pt x="42" y="56"/>
                  </a:lnTo>
                  <a:cubicBezTo>
                    <a:pt x="70" y="70"/>
                    <a:pt x="84" y="98"/>
                    <a:pt x="112" y="112"/>
                  </a:cubicBezTo>
                  <a:cubicBezTo>
                    <a:pt x="154" y="126"/>
                    <a:pt x="181" y="168"/>
                    <a:pt x="223" y="182"/>
                  </a:cubicBezTo>
                  <a:cubicBezTo>
                    <a:pt x="293" y="238"/>
                    <a:pt x="391" y="279"/>
                    <a:pt x="516" y="321"/>
                  </a:cubicBezTo>
                  <a:cubicBezTo>
                    <a:pt x="586" y="335"/>
                    <a:pt x="642" y="349"/>
                    <a:pt x="711" y="377"/>
                  </a:cubicBezTo>
                  <a:cubicBezTo>
                    <a:pt x="767" y="391"/>
                    <a:pt x="837" y="405"/>
                    <a:pt x="907" y="433"/>
                  </a:cubicBezTo>
                  <a:cubicBezTo>
                    <a:pt x="1186" y="475"/>
                    <a:pt x="1423" y="475"/>
                    <a:pt x="1604" y="503"/>
                  </a:cubicBezTo>
                  <a:lnTo>
                    <a:pt x="1897" y="503"/>
                  </a:lnTo>
                  <a:cubicBezTo>
                    <a:pt x="1897" y="503"/>
                    <a:pt x="1888" y="485"/>
                    <a:pt x="1863" y="485"/>
                  </a:cubicBezTo>
                  <a:cubicBezTo>
                    <a:pt x="1857" y="485"/>
                    <a:pt x="1850" y="486"/>
                    <a:pt x="1841" y="489"/>
                  </a:cubicBezTo>
                  <a:cubicBezTo>
                    <a:pt x="1813" y="475"/>
                    <a:pt x="1799" y="461"/>
                    <a:pt x="1758" y="447"/>
                  </a:cubicBezTo>
                  <a:cubicBezTo>
                    <a:pt x="1744" y="419"/>
                    <a:pt x="1688" y="391"/>
                    <a:pt x="1646" y="377"/>
                  </a:cubicBezTo>
                  <a:cubicBezTo>
                    <a:pt x="1493" y="279"/>
                    <a:pt x="1228" y="196"/>
                    <a:pt x="976" y="140"/>
                  </a:cubicBezTo>
                  <a:cubicBezTo>
                    <a:pt x="907" y="126"/>
                    <a:pt x="851" y="112"/>
                    <a:pt x="781" y="112"/>
                  </a:cubicBezTo>
                  <a:cubicBezTo>
                    <a:pt x="725" y="112"/>
                    <a:pt x="656" y="98"/>
                    <a:pt x="600" y="98"/>
                  </a:cubicBezTo>
                  <a:cubicBezTo>
                    <a:pt x="488" y="70"/>
                    <a:pt x="377" y="70"/>
                    <a:pt x="293" y="56"/>
                  </a:cubicBezTo>
                  <a:cubicBezTo>
                    <a:pt x="237" y="56"/>
                    <a:pt x="209" y="42"/>
                    <a:pt x="167" y="42"/>
                  </a:cubicBezTo>
                  <a:cubicBezTo>
                    <a:pt x="140" y="42"/>
                    <a:pt x="98" y="28"/>
                    <a:pt x="84" y="28"/>
                  </a:cubicBezTo>
                  <a:cubicBezTo>
                    <a:pt x="28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54"/>
            <p:cNvSpPr/>
            <p:nvPr/>
          </p:nvSpPr>
          <p:spPr>
            <a:xfrm>
              <a:off x="5258375" y="1046075"/>
              <a:ext cx="75350" cy="25150"/>
            </a:xfrm>
            <a:custGeom>
              <a:avLst/>
              <a:gdLst/>
              <a:ahLst/>
              <a:cxnLst/>
              <a:rect l="l" t="t" r="r" b="b"/>
              <a:pathLst>
                <a:path w="3014" h="1006" extrusionOk="0">
                  <a:moveTo>
                    <a:pt x="1" y="1"/>
                  </a:moveTo>
                  <a:lnTo>
                    <a:pt x="1" y="43"/>
                  </a:lnTo>
                  <a:cubicBezTo>
                    <a:pt x="15" y="43"/>
                    <a:pt x="15" y="57"/>
                    <a:pt x="15" y="71"/>
                  </a:cubicBezTo>
                  <a:cubicBezTo>
                    <a:pt x="15" y="99"/>
                    <a:pt x="15" y="113"/>
                    <a:pt x="42" y="126"/>
                  </a:cubicBezTo>
                  <a:cubicBezTo>
                    <a:pt x="56" y="140"/>
                    <a:pt x="56" y="182"/>
                    <a:pt x="70" y="196"/>
                  </a:cubicBezTo>
                  <a:cubicBezTo>
                    <a:pt x="84" y="210"/>
                    <a:pt x="112" y="238"/>
                    <a:pt x="126" y="266"/>
                  </a:cubicBezTo>
                  <a:cubicBezTo>
                    <a:pt x="154" y="322"/>
                    <a:pt x="210" y="378"/>
                    <a:pt x="266" y="433"/>
                  </a:cubicBezTo>
                  <a:lnTo>
                    <a:pt x="475" y="587"/>
                  </a:lnTo>
                  <a:cubicBezTo>
                    <a:pt x="559" y="643"/>
                    <a:pt x="642" y="684"/>
                    <a:pt x="740" y="726"/>
                  </a:cubicBezTo>
                  <a:cubicBezTo>
                    <a:pt x="921" y="810"/>
                    <a:pt x="1130" y="880"/>
                    <a:pt x="1368" y="935"/>
                  </a:cubicBezTo>
                  <a:cubicBezTo>
                    <a:pt x="1465" y="949"/>
                    <a:pt x="1591" y="963"/>
                    <a:pt x="1688" y="991"/>
                  </a:cubicBezTo>
                  <a:cubicBezTo>
                    <a:pt x="1800" y="1005"/>
                    <a:pt x="1898" y="1005"/>
                    <a:pt x="2009" y="1005"/>
                  </a:cubicBezTo>
                  <a:cubicBezTo>
                    <a:pt x="2218" y="1005"/>
                    <a:pt x="2386" y="963"/>
                    <a:pt x="2553" y="949"/>
                  </a:cubicBezTo>
                  <a:cubicBezTo>
                    <a:pt x="2679" y="935"/>
                    <a:pt x="2804" y="894"/>
                    <a:pt x="2902" y="880"/>
                  </a:cubicBezTo>
                  <a:cubicBezTo>
                    <a:pt x="2972" y="866"/>
                    <a:pt x="3013" y="852"/>
                    <a:pt x="3013" y="852"/>
                  </a:cubicBezTo>
                  <a:cubicBezTo>
                    <a:pt x="3013" y="852"/>
                    <a:pt x="3004" y="843"/>
                    <a:pt x="2971" y="843"/>
                  </a:cubicBezTo>
                  <a:cubicBezTo>
                    <a:pt x="2945" y="843"/>
                    <a:pt x="2906" y="848"/>
                    <a:pt x="2846" y="866"/>
                  </a:cubicBezTo>
                  <a:cubicBezTo>
                    <a:pt x="2748" y="866"/>
                    <a:pt x="2637" y="852"/>
                    <a:pt x="2497" y="824"/>
                  </a:cubicBezTo>
                  <a:cubicBezTo>
                    <a:pt x="2358" y="810"/>
                    <a:pt x="2177" y="796"/>
                    <a:pt x="1981" y="754"/>
                  </a:cubicBezTo>
                  <a:cubicBezTo>
                    <a:pt x="1884" y="740"/>
                    <a:pt x="1800" y="726"/>
                    <a:pt x="1688" y="712"/>
                  </a:cubicBezTo>
                  <a:lnTo>
                    <a:pt x="1381" y="657"/>
                  </a:lnTo>
                  <a:cubicBezTo>
                    <a:pt x="1172" y="601"/>
                    <a:pt x="963" y="573"/>
                    <a:pt x="782" y="517"/>
                  </a:cubicBezTo>
                  <a:cubicBezTo>
                    <a:pt x="698" y="475"/>
                    <a:pt x="614" y="461"/>
                    <a:pt x="545" y="433"/>
                  </a:cubicBezTo>
                  <a:cubicBezTo>
                    <a:pt x="475" y="391"/>
                    <a:pt x="377" y="350"/>
                    <a:pt x="335" y="322"/>
                  </a:cubicBezTo>
                  <a:lnTo>
                    <a:pt x="168" y="224"/>
                  </a:lnTo>
                  <a:lnTo>
                    <a:pt x="126" y="168"/>
                  </a:lnTo>
                  <a:lnTo>
                    <a:pt x="70" y="113"/>
                  </a:lnTo>
                  <a:cubicBezTo>
                    <a:pt x="56" y="99"/>
                    <a:pt x="42" y="57"/>
                    <a:pt x="15" y="43"/>
                  </a:cubicBezTo>
                  <a:cubicBezTo>
                    <a:pt x="1" y="2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54"/>
            <p:cNvSpPr/>
            <p:nvPr/>
          </p:nvSpPr>
          <p:spPr>
            <a:xfrm>
              <a:off x="5203275" y="1093500"/>
              <a:ext cx="17825" cy="83725"/>
            </a:xfrm>
            <a:custGeom>
              <a:avLst/>
              <a:gdLst/>
              <a:ahLst/>
              <a:cxnLst/>
              <a:rect l="l" t="t" r="r" b="b"/>
              <a:pathLst>
                <a:path w="713" h="3349" extrusionOk="0">
                  <a:moveTo>
                    <a:pt x="461" y="1"/>
                  </a:moveTo>
                  <a:cubicBezTo>
                    <a:pt x="461" y="1"/>
                    <a:pt x="447" y="1"/>
                    <a:pt x="433" y="15"/>
                  </a:cubicBezTo>
                  <a:cubicBezTo>
                    <a:pt x="447" y="15"/>
                    <a:pt x="461" y="1"/>
                    <a:pt x="461" y="1"/>
                  </a:cubicBezTo>
                  <a:close/>
                  <a:moveTo>
                    <a:pt x="433" y="15"/>
                  </a:moveTo>
                  <a:cubicBezTo>
                    <a:pt x="405" y="15"/>
                    <a:pt x="377" y="29"/>
                    <a:pt x="335" y="71"/>
                  </a:cubicBezTo>
                  <a:cubicBezTo>
                    <a:pt x="266" y="140"/>
                    <a:pt x="196" y="252"/>
                    <a:pt x="154" y="419"/>
                  </a:cubicBezTo>
                  <a:cubicBezTo>
                    <a:pt x="98" y="573"/>
                    <a:pt x="43" y="768"/>
                    <a:pt x="29" y="977"/>
                  </a:cubicBezTo>
                  <a:cubicBezTo>
                    <a:pt x="29" y="1075"/>
                    <a:pt x="1" y="1187"/>
                    <a:pt x="1" y="1298"/>
                  </a:cubicBezTo>
                  <a:cubicBezTo>
                    <a:pt x="1" y="1424"/>
                    <a:pt x="1" y="1549"/>
                    <a:pt x="29" y="1675"/>
                  </a:cubicBezTo>
                  <a:cubicBezTo>
                    <a:pt x="43" y="1786"/>
                    <a:pt x="56" y="1912"/>
                    <a:pt x="98" y="2037"/>
                  </a:cubicBezTo>
                  <a:cubicBezTo>
                    <a:pt x="126" y="2163"/>
                    <a:pt x="168" y="2261"/>
                    <a:pt x="196" y="2372"/>
                  </a:cubicBezTo>
                  <a:cubicBezTo>
                    <a:pt x="238" y="2470"/>
                    <a:pt x="294" y="2554"/>
                    <a:pt x="322" y="2651"/>
                  </a:cubicBezTo>
                  <a:cubicBezTo>
                    <a:pt x="377" y="2735"/>
                    <a:pt x="405" y="2819"/>
                    <a:pt x="447" y="2888"/>
                  </a:cubicBezTo>
                  <a:cubicBezTo>
                    <a:pt x="531" y="3028"/>
                    <a:pt x="587" y="3153"/>
                    <a:pt x="642" y="3223"/>
                  </a:cubicBezTo>
                  <a:cubicBezTo>
                    <a:pt x="684" y="3307"/>
                    <a:pt x="712" y="3349"/>
                    <a:pt x="712" y="3349"/>
                  </a:cubicBezTo>
                  <a:cubicBezTo>
                    <a:pt x="712" y="3349"/>
                    <a:pt x="712" y="3293"/>
                    <a:pt x="656" y="3167"/>
                  </a:cubicBezTo>
                  <a:cubicBezTo>
                    <a:pt x="642" y="3084"/>
                    <a:pt x="614" y="2958"/>
                    <a:pt x="587" y="2805"/>
                  </a:cubicBezTo>
                  <a:lnTo>
                    <a:pt x="531" y="2540"/>
                  </a:lnTo>
                  <a:cubicBezTo>
                    <a:pt x="517" y="2456"/>
                    <a:pt x="475" y="2372"/>
                    <a:pt x="461" y="2261"/>
                  </a:cubicBezTo>
                  <a:cubicBezTo>
                    <a:pt x="433" y="2163"/>
                    <a:pt x="405" y="2051"/>
                    <a:pt x="391" y="1954"/>
                  </a:cubicBezTo>
                  <a:cubicBezTo>
                    <a:pt x="377" y="1842"/>
                    <a:pt x="363" y="1745"/>
                    <a:pt x="335" y="1619"/>
                  </a:cubicBezTo>
                  <a:cubicBezTo>
                    <a:pt x="322" y="1507"/>
                    <a:pt x="308" y="1396"/>
                    <a:pt x="308" y="1284"/>
                  </a:cubicBezTo>
                  <a:cubicBezTo>
                    <a:pt x="294" y="1187"/>
                    <a:pt x="294" y="1075"/>
                    <a:pt x="294" y="977"/>
                  </a:cubicBezTo>
                  <a:cubicBezTo>
                    <a:pt x="266" y="768"/>
                    <a:pt x="266" y="587"/>
                    <a:pt x="294" y="433"/>
                  </a:cubicBezTo>
                  <a:cubicBezTo>
                    <a:pt x="308" y="280"/>
                    <a:pt x="335" y="154"/>
                    <a:pt x="377" y="85"/>
                  </a:cubicBezTo>
                  <a:cubicBezTo>
                    <a:pt x="391" y="43"/>
                    <a:pt x="405" y="29"/>
                    <a:pt x="433" y="15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54"/>
            <p:cNvSpPr/>
            <p:nvPr/>
          </p:nvSpPr>
          <p:spPr>
            <a:xfrm>
              <a:off x="5228725" y="1093850"/>
              <a:ext cx="17475" cy="56175"/>
            </a:xfrm>
            <a:custGeom>
              <a:avLst/>
              <a:gdLst/>
              <a:ahLst/>
              <a:cxnLst/>
              <a:rect l="l" t="t" r="r" b="b"/>
              <a:pathLst>
                <a:path w="699" h="2247" extrusionOk="0">
                  <a:moveTo>
                    <a:pt x="1" y="1"/>
                  </a:moveTo>
                  <a:lnTo>
                    <a:pt x="1" y="15"/>
                  </a:lnTo>
                  <a:cubicBezTo>
                    <a:pt x="15" y="29"/>
                    <a:pt x="15" y="57"/>
                    <a:pt x="29" y="85"/>
                  </a:cubicBezTo>
                  <a:cubicBezTo>
                    <a:pt x="57" y="112"/>
                    <a:pt x="57" y="154"/>
                    <a:pt x="71" y="182"/>
                  </a:cubicBezTo>
                  <a:cubicBezTo>
                    <a:pt x="71" y="224"/>
                    <a:pt x="85" y="238"/>
                    <a:pt x="85" y="266"/>
                  </a:cubicBezTo>
                  <a:cubicBezTo>
                    <a:pt x="85" y="280"/>
                    <a:pt x="113" y="308"/>
                    <a:pt x="113" y="336"/>
                  </a:cubicBezTo>
                  <a:cubicBezTo>
                    <a:pt x="126" y="364"/>
                    <a:pt x="140" y="433"/>
                    <a:pt x="154" y="489"/>
                  </a:cubicBezTo>
                  <a:cubicBezTo>
                    <a:pt x="154" y="559"/>
                    <a:pt x="182" y="615"/>
                    <a:pt x="196" y="684"/>
                  </a:cubicBezTo>
                  <a:cubicBezTo>
                    <a:pt x="196" y="740"/>
                    <a:pt x="210" y="810"/>
                    <a:pt x="224" y="880"/>
                  </a:cubicBezTo>
                  <a:cubicBezTo>
                    <a:pt x="224" y="963"/>
                    <a:pt x="252" y="1047"/>
                    <a:pt x="266" y="1117"/>
                  </a:cubicBezTo>
                  <a:cubicBezTo>
                    <a:pt x="280" y="1200"/>
                    <a:pt x="294" y="1270"/>
                    <a:pt x="322" y="1340"/>
                  </a:cubicBezTo>
                  <a:lnTo>
                    <a:pt x="364" y="1549"/>
                  </a:lnTo>
                  <a:cubicBezTo>
                    <a:pt x="405" y="1689"/>
                    <a:pt x="433" y="1814"/>
                    <a:pt x="461" y="1912"/>
                  </a:cubicBezTo>
                  <a:cubicBezTo>
                    <a:pt x="503" y="2107"/>
                    <a:pt x="545" y="2247"/>
                    <a:pt x="545" y="2247"/>
                  </a:cubicBezTo>
                  <a:cubicBezTo>
                    <a:pt x="545" y="2247"/>
                    <a:pt x="545" y="2219"/>
                    <a:pt x="615" y="2191"/>
                  </a:cubicBezTo>
                  <a:cubicBezTo>
                    <a:pt x="629" y="2121"/>
                    <a:pt x="643" y="2037"/>
                    <a:pt x="657" y="1940"/>
                  </a:cubicBezTo>
                  <a:cubicBezTo>
                    <a:pt x="684" y="1703"/>
                    <a:pt x="698" y="1410"/>
                    <a:pt x="629" y="1075"/>
                  </a:cubicBezTo>
                  <a:cubicBezTo>
                    <a:pt x="615" y="991"/>
                    <a:pt x="587" y="908"/>
                    <a:pt x="559" y="838"/>
                  </a:cubicBezTo>
                  <a:cubicBezTo>
                    <a:pt x="517" y="768"/>
                    <a:pt x="503" y="698"/>
                    <a:pt x="475" y="629"/>
                  </a:cubicBezTo>
                  <a:cubicBezTo>
                    <a:pt x="433" y="559"/>
                    <a:pt x="405" y="489"/>
                    <a:pt x="364" y="433"/>
                  </a:cubicBezTo>
                  <a:cubicBezTo>
                    <a:pt x="336" y="364"/>
                    <a:pt x="294" y="336"/>
                    <a:pt x="266" y="280"/>
                  </a:cubicBezTo>
                  <a:cubicBezTo>
                    <a:pt x="238" y="238"/>
                    <a:pt x="224" y="224"/>
                    <a:pt x="210" y="210"/>
                  </a:cubicBezTo>
                  <a:lnTo>
                    <a:pt x="154" y="154"/>
                  </a:lnTo>
                  <a:lnTo>
                    <a:pt x="71" y="71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54"/>
            <p:cNvSpPr/>
            <p:nvPr/>
          </p:nvSpPr>
          <p:spPr>
            <a:xfrm>
              <a:off x="5182700" y="1087925"/>
              <a:ext cx="23400" cy="92800"/>
            </a:xfrm>
            <a:custGeom>
              <a:avLst/>
              <a:gdLst/>
              <a:ahLst/>
              <a:cxnLst/>
              <a:rect l="l" t="t" r="r" b="b"/>
              <a:pathLst>
                <a:path w="936" h="3712" extrusionOk="0">
                  <a:moveTo>
                    <a:pt x="935" y="1"/>
                  </a:moveTo>
                  <a:cubicBezTo>
                    <a:pt x="935" y="1"/>
                    <a:pt x="921" y="1"/>
                    <a:pt x="907" y="29"/>
                  </a:cubicBezTo>
                  <a:cubicBezTo>
                    <a:pt x="879" y="29"/>
                    <a:pt x="866" y="29"/>
                    <a:pt x="852" y="43"/>
                  </a:cubicBezTo>
                  <a:cubicBezTo>
                    <a:pt x="838" y="57"/>
                    <a:pt x="810" y="57"/>
                    <a:pt x="796" y="71"/>
                  </a:cubicBezTo>
                  <a:cubicBezTo>
                    <a:pt x="782" y="98"/>
                    <a:pt x="740" y="112"/>
                    <a:pt x="726" y="126"/>
                  </a:cubicBezTo>
                  <a:cubicBezTo>
                    <a:pt x="698" y="140"/>
                    <a:pt x="670" y="182"/>
                    <a:pt x="642" y="196"/>
                  </a:cubicBezTo>
                  <a:cubicBezTo>
                    <a:pt x="587" y="252"/>
                    <a:pt x="531" y="322"/>
                    <a:pt x="489" y="391"/>
                  </a:cubicBezTo>
                  <a:cubicBezTo>
                    <a:pt x="377" y="531"/>
                    <a:pt x="280" y="740"/>
                    <a:pt x="182" y="963"/>
                  </a:cubicBezTo>
                  <a:cubicBezTo>
                    <a:pt x="154" y="1075"/>
                    <a:pt x="112" y="1214"/>
                    <a:pt x="84" y="1326"/>
                  </a:cubicBezTo>
                  <a:cubicBezTo>
                    <a:pt x="43" y="1451"/>
                    <a:pt x="29" y="1591"/>
                    <a:pt x="15" y="1730"/>
                  </a:cubicBezTo>
                  <a:cubicBezTo>
                    <a:pt x="1" y="1870"/>
                    <a:pt x="1" y="2009"/>
                    <a:pt x="1" y="2149"/>
                  </a:cubicBezTo>
                  <a:cubicBezTo>
                    <a:pt x="1" y="2288"/>
                    <a:pt x="1" y="2414"/>
                    <a:pt x="15" y="2539"/>
                  </a:cubicBezTo>
                  <a:cubicBezTo>
                    <a:pt x="29" y="2651"/>
                    <a:pt x="43" y="2777"/>
                    <a:pt x="84" y="2888"/>
                  </a:cubicBezTo>
                  <a:cubicBezTo>
                    <a:pt x="84" y="2944"/>
                    <a:pt x="98" y="2986"/>
                    <a:pt x="112" y="3042"/>
                  </a:cubicBezTo>
                  <a:cubicBezTo>
                    <a:pt x="140" y="3097"/>
                    <a:pt x="154" y="3153"/>
                    <a:pt x="168" y="3181"/>
                  </a:cubicBezTo>
                  <a:cubicBezTo>
                    <a:pt x="182" y="3209"/>
                    <a:pt x="210" y="3265"/>
                    <a:pt x="224" y="3307"/>
                  </a:cubicBezTo>
                  <a:lnTo>
                    <a:pt x="280" y="3404"/>
                  </a:lnTo>
                  <a:cubicBezTo>
                    <a:pt x="308" y="3460"/>
                    <a:pt x="349" y="3516"/>
                    <a:pt x="363" y="3558"/>
                  </a:cubicBezTo>
                  <a:cubicBezTo>
                    <a:pt x="363" y="3516"/>
                    <a:pt x="349" y="3460"/>
                    <a:pt x="322" y="3390"/>
                  </a:cubicBezTo>
                  <a:cubicBezTo>
                    <a:pt x="322" y="3348"/>
                    <a:pt x="308" y="3321"/>
                    <a:pt x="308" y="3279"/>
                  </a:cubicBezTo>
                  <a:cubicBezTo>
                    <a:pt x="308" y="3251"/>
                    <a:pt x="294" y="3195"/>
                    <a:pt x="294" y="3167"/>
                  </a:cubicBezTo>
                  <a:cubicBezTo>
                    <a:pt x="280" y="3111"/>
                    <a:pt x="280" y="3069"/>
                    <a:pt x="280" y="3028"/>
                  </a:cubicBezTo>
                  <a:cubicBezTo>
                    <a:pt x="252" y="2986"/>
                    <a:pt x="252" y="2930"/>
                    <a:pt x="252" y="2888"/>
                  </a:cubicBezTo>
                  <a:lnTo>
                    <a:pt x="252" y="2553"/>
                  </a:lnTo>
                  <a:cubicBezTo>
                    <a:pt x="252" y="2428"/>
                    <a:pt x="280" y="2302"/>
                    <a:pt x="280" y="2191"/>
                  </a:cubicBezTo>
                  <a:cubicBezTo>
                    <a:pt x="294" y="2065"/>
                    <a:pt x="294" y="1940"/>
                    <a:pt x="308" y="1800"/>
                  </a:cubicBezTo>
                  <a:cubicBezTo>
                    <a:pt x="322" y="1661"/>
                    <a:pt x="349" y="1535"/>
                    <a:pt x="363" y="1424"/>
                  </a:cubicBezTo>
                  <a:cubicBezTo>
                    <a:pt x="377" y="1298"/>
                    <a:pt x="419" y="1172"/>
                    <a:pt x="433" y="1075"/>
                  </a:cubicBezTo>
                  <a:cubicBezTo>
                    <a:pt x="489" y="866"/>
                    <a:pt x="531" y="656"/>
                    <a:pt x="601" y="489"/>
                  </a:cubicBezTo>
                  <a:cubicBezTo>
                    <a:pt x="642" y="405"/>
                    <a:pt x="670" y="336"/>
                    <a:pt x="712" y="280"/>
                  </a:cubicBezTo>
                  <a:cubicBezTo>
                    <a:pt x="726" y="252"/>
                    <a:pt x="740" y="210"/>
                    <a:pt x="768" y="196"/>
                  </a:cubicBezTo>
                  <a:cubicBezTo>
                    <a:pt x="782" y="168"/>
                    <a:pt x="796" y="140"/>
                    <a:pt x="810" y="126"/>
                  </a:cubicBezTo>
                  <a:lnTo>
                    <a:pt x="907" y="43"/>
                  </a:lnTo>
                  <a:lnTo>
                    <a:pt x="935" y="1"/>
                  </a:lnTo>
                  <a:close/>
                  <a:moveTo>
                    <a:pt x="363" y="3558"/>
                  </a:moveTo>
                  <a:lnTo>
                    <a:pt x="363" y="3558"/>
                  </a:lnTo>
                  <a:cubicBezTo>
                    <a:pt x="419" y="3655"/>
                    <a:pt x="447" y="3711"/>
                    <a:pt x="447" y="3711"/>
                  </a:cubicBezTo>
                  <a:cubicBezTo>
                    <a:pt x="447" y="3711"/>
                    <a:pt x="447" y="3655"/>
                    <a:pt x="363" y="3558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54"/>
            <p:cNvSpPr/>
            <p:nvPr/>
          </p:nvSpPr>
          <p:spPr>
            <a:xfrm>
              <a:off x="5062750" y="1054450"/>
              <a:ext cx="80925" cy="46925"/>
            </a:xfrm>
            <a:custGeom>
              <a:avLst/>
              <a:gdLst/>
              <a:ahLst/>
              <a:cxnLst/>
              <a:rect l="l" t="t" r="r" b="b"/>
              <a:pathLst>
                <a:path w="3237" h="1877" extrusionOk="0">
                  <a:moveTo>
                    <a:pt x="3236" y="1"/>
                  </a:moveTo>
                  <a:lnTo>
                    <a:pt x="3139" y="112"/>
                  </a:lnTo>
                  <a:lnTo>
                    <a:pt x="3083" y="168"/>
                  </a:lnTo>
                  <a:lnTo>
                    <a:pt x="3013" y="238"/>
                  </a:lnTo>
                  <a:cubicBezTo>
                    <a:pt x="2958" y="280"/>
                    <a:pt x="2902" y="335"/>
                    <a:pt x="2832" y="391"/>
                  </a:cubicBezTo>
                  <a:cubicBezTo>
                    <a:pt x="2804" y="405"/>
                    <a:pt x="2762" y="447"/>
                    <a:pt x="2734" y="475"/>
                  </a:cubicBezTo>
                  <a:cubicBezTo>
                    <a:pt x="2692" y="489"/>
                    <a:pt x="2665" y="531"/>
                    <a:pt x="2623" y="559"/>
                  </a:cubicBezTo>
                  <a:cubicBezTo>
                    <a:pt x="2553" y="628"/>
                    <a:pt x="2469" y="684"/>
                    <a:pt x="2386" y="754"/>
                  </a:cubicBezTo>
                  <a:cubicBezTo>
                    <a:pt x="2344" y="796"/>
                    <a:pt x="2302" y="824"/>
                    <a:pt x="2246" y="866"/>
                  </a:cubicBezTo>
                  <a:lnTo>
                    <a:pt x="2093" y="963"/>
                  </a:lnTo>
                  <a:cubicBezTo>
                    <a:pt x="1995" y="1033"/>
                    <a:pt x="1883" y="1089"/>
                    <a:pt x="1772" y="1158"/>
                  </a:cubicBezTo>
                  <a:cubicBezTo>
                    <a:pt x="1702" y="1186"/>
                    <a:pt x="1646" y="1214"/>
                    <a:pt x="1604" y="1242"/>
                  </a:cubicBezTo>
                  <a:cubicBezTo>
                    <a:pt x="1549" y="1284"/>
                    <a:pt x="1493" y="1298"/>
                    <a:pt x="1437" y="1326"/>
                  </a:cubicBezTo>
                  <a:cubicBezTo>
                    <a:pt x="1409" y="1326"/>
                    <a:pt x="1395" y="1354"/>
                    <a:pt x="1353" y="1368"/>
                  </a:cubicBezTo>
                  <a:cubicBezTo>
                    <a:pt x="1326" y="1382"/>
                    <a:pt x="1312" y="1382"/>
                    <a:pt x="1270" y="1396"/>
                  </a:cubicBezTo>
                  <a:cubicBezTo>
                    <a:pt x="1214" y="1423"/>
                    <a:pt x="1158" y="1451"/>
                    <a:pt x="1116" y="1465"/>
                  </a:cubicBezTo>
                  <a:cubicBezTo>
                    <a:pt x="1005" y="1521"/>
                    <a:pt x="907" y="1563"/>
                    <a:pt x="809" y="1591"/>
                  </a:cubicBezTo>
                  <a:cubicBezTo>
                    <a:pt x="768" y="1605"/>
                    <a:pt x="726" y="1633"/>
                    <a:pt x="684" y="1647"/>
                  </a:cubicBezTo>
                  <a:cubicBezTo>
                    <a:pt x="642" y="1647"/>
                    <a:pt x="586" y="1661"/>
                    <a:pt x="558" y="1675"/>
                  </a:cubicBezTo>
                  <a:cubicBezTo>
                    <a:pt x="461" y="1716"/>
                    <a:pt x="391" y="1730"/>
                    <a:pt x="335" y="1744"/>
                  </a:cubicBezTo>
                  <a:cubicBezTo>
                    <a:pt x="293" y="1744"/>
                    <a:pt x="279" y="1772"/>
                    <a:pt x="238" y="1772"/>
                  </a:cubicBezTo>
                  <a:cubicBezTo>
                    <a:pt x="210" y="1772"/>
                    <a:pt x="168" y="1786"/>
                    <a:pt x="154" y="1786"/>
                  </a:cubicBezTo>
                  <a:cubicBezTo>
                    <a:pt x="42" y="1800"/>
                    <a:pt x="0" y="1814"/>
                    <a:pt x="0" y="1814"/>
                  </a:cubicBezTo>
                  <a:cubicBezTo>
                    <a:pt x="0" y="1814"/>
                    <a:pt x="56" y="1814"/>
                    <a:pt x="154" y="1870"/>
                  </a:cubicBezTo>
                  <a:lnTo>
                    <a:pt x="349" y="1870"/>
                  </a:lnTo>
                  <a:cubicBezTo>
                    <a:pt x="396" y="1870"/>
                    <a:pt x="448" y="1876"/>
                    <a:pt x="503" y="1876"/>
                  </a:cubicBezTo>
                  <a:cubicBezTo>
                    <a:pt x="530" y="1876"/>
                    <a:pt x="558" y="1874"/>
                    <a:pt x="586" y="1870"/>
                  </a:cubicBezTo>
                  <a:cubicBezTo>
                    <a:pt x="642" y="1856"/>
                    <a:pt x="684" y="1856"/>
                    <a:pt x="726" y="1856"/>
                  </a:cubicBezTo>
                  <a:cubicBezTo>
                    <a:pt x="782" y="1856"/>
                    <a:pt x="837" y="1842"/>
                    <a:pt x="879" y="1842"/>
                  </a:cubicBezTo>
                  <a:cubicBezTo>
                    <a:pt x="991" y="1814"/>
                    <a:pt x="1088" y="1800"/>
                    <a:pt x="1214" y="1772"/>
                  </a:cubicBezTo>
                  <a:cubicBezTo>
                    <a:pt x="1270" y="1744"/>
                    <a:pt x="1339" y="1730"/>
                    <a:pt x="1395" y="1716"/>
                  </a:cubicBezTo>
                  <a:cubicBezTo>
                    <a:pt x="1423" y="1702"/>
                    <a:pt x="1437" y="1702"/>
                    <a:pt x="1479" y="1675"/>
                  </a:cubicBezTo>
                  <a:cubicBezTo>
                    <a:pt x="1507" y="1661"/>
                    <a:pt x="1535" y="1661"/>
                    <a:pt x="1563" y="1647"/>
                  </a:cubicBezTo>
                  <a:cubicBezTo>
                    <a:pt x="1618" y="1605"/>
                    <a:pt x="1688" y="1591"/>
                    <a:pt x="1744" y="1563"/>
                  </a:cubicBezTo>
                  <a:cubicBezTo>
                    <a:pt x="1786" y="1535"/>
                    <a:pt x="1842" y="1507"/>
                    <a:pt x="1911" y="1465"/>
                  </a:cubicBezTo>
                  <a:cubicBezTo>
                    <a:pt x="2023" y="1396"/>
                    <a:pt x="2135" y="1326"/>
                    <a:pt x="2246" y="1242"/>
                  </a:cubicBezTo>
                  <a:cubicBezTo>
                    <a:pt x="2302" y="1214"/>
                    <a:pt x="2344" y="1158"/>
                    <a:pt x="2400" y="1117"/>
                  </a:cubicBezTo>
                  <a:cubicBezTo>
                    <a:pt x="2455" y="1089"/>
                    <a:pt x="2483" y="1033"/>
                    <a:pt x="2539" y="1005"/>
                  </a:cubicBezTo>
                  <a:cubicBezTo>
                    <a:pt x="2609" y="907"/>
                    <a:pt x="2692" y="838"/>
                    <a:pt x="2762" y="754"/>
                  </a:cubicBezTo>
                  <a:cubicBezTo>
                    <a:pt x="2804" y="698"/>
                    <a:pt x="2832" y="670"/>
                    <a:pt x="2874" y="628"/>
                  </a:cubicBezTo>
                  <a:cubicBezTo>
                    <a:pt x="2902" y="587"/>
                    <a:pt x="2930" y="545"/>
                    <a:pt x="2958" y="517"/>
                  </a:cubicBezTo>
                  <a:cubicBezTo>
                    <a:pt x="3013" y="447"/>
                    <a:pt x="3041" y="349"/>
                    <a:pt x="3083" y="308"/>
                  </a:cubicBezTo>
                  <a:cubicBezTo>
                    <a:pt x="3097" y="266"/>
                    <a:pt x="3111" y="252"/>
                    <a:pt x="3139" y="210"/>
                  </a:cubicBezTo>
                  <a:cubicBezTo>
                    <a:pt x="3153" y="196"/>
                    <a:pt x="3153" y="168"/>
                    <a:pt x="3167" y="140"/>
                  </a:cubicBezTo>
                  <a:cubicBezTo>
                    <a:pt x="3223" y="57"/>
                    <a:pt x="3236" y="1"/>
                    <a:pt x="3236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54"/>
            <p:cNvSpPr/>
            <p:nvPr/>
          </p:nvSpPr>
          <p:spPr>
            <a:xfrm>
              <a:off x="5110175" y="1067000"/>
              <a:ext cx="40125" cy="46750"/>
            </a:xfrm>
            <a:custGeom>
              <a:avLst/>
              <a:gdLst/>
              <a:ahLst/>
              <a:cxnLst/>
              <a:rect l="l" t="t" r="r" b="b"/>
              <a:pathLst>
                <a:path w="1605" h="1870" extrusionOk="0">
                  <a:moveTo>
                    <a:pt x="1591" y="1"/>
                  </a:moveTo>
                  <a:cubicBezTo>
                    <a:pt x="1591" y="1"/>
                    <a:pt x="1577" y="1"/>
                    <a:pt x="1577" y="29"/>
                  </a:cubicBezTo>
                  <a:cubicBezTo>
                    <a:pt x="1577" y="43"/>
                    <a:pt x="1577" y="57"/>
                    <a:pt x="1549" y="98"/>
                  </a:cubicBezTo>
                  <a:cubicBezTo>
                    <a:pt x="1549" y="112"/>
                    <a:pt x="1535" y="126"/>
                    <a:pt x="1535" y="140"/>
                  </a:cubicBezTo>
                  <a:cubicBezTo>
                    <a:pt x="1535" y="168"/>
                    <a:pt x="1521" y="182"/>
                    <a:pt x="1521" y="196"/>
                  </a:cubicBezTo>
                  <a:cubicBezTo>
                    <a:pt x="1507" y="252"/>
                    <a:pt x="1479" y="280"/>
                    <a:pt x="1451" y="336"/>
                  </a:cubicBezTo>
                  <a:cubicBezTo>
                    <a:pt x="1451" y="350"/>
                    <a:pt x="1437" y="377"/>
                    <a:pt x="1409" y="405"/>
                  </a:cubicBezTo>
                  <a:cubicBezTo>
                    <a:pt x="1395" y="419"/>
                    <a:pt x="1381" y="447"/>
                    <a:pt x="1367" y="475"/>
                  </a:cubicBezTo>
                  <a:cubicBezTo>
                    <a:pt x="1326" y="531"/>
                    <a:pt x="1270" y="587"/>
                    <a:pt x="1242" y="642"/>
                  </a:cubicBezTo>
                  <a:cubicBezTo>
                    <a:pt x="1186" y="684"/>
                    <a:pt x="1130" y="754"/>
                    <a:pt x="1088" y="810"/>
                  </a:cubicBezTo>
                  <a:lnTo>
                    <a:pt x="907" y="991"/>
                  </a:lnTo>
                  <a:cubicBezTo>
                    <a:pt x="851" y="1061"/>
                    <a:pt x="782" y="1103"/>
                    <a:pt x="740" y="1159"/>
                  </a:cubicBezTo>
                  <a:cubicBezTo>
                    <a:pt x="684" y="1214"/>
                    <a:pt x="614" y="1256"/>
                    <a:pt x="558" y="1312"/>
                  </a:cubicBezTo>
                  <a:cubicBezTo>
                    <a:pt x="503" y="1354"/>
                    <a:pt x="461" y="1410"/>
                    <a:pt x="405" y="1452"/>
                  </a:cubicBezTo>
                  <a:lnTo>
                    <a:pt x="265" y="1591"/>
                  </a:lnTo>
                  <a:cubicBezTo>
                    <a:pt x="112" y="1772"/>
                    <a:pt x="0" y="1870"/>
                    <a:pt x="0" y="1870"/>
                  </a:cubicBezTo>
                  <a:cubicBezTo>
                    <a:pt x="0" y="1870"/>
                    <a:pt x="140" y="1828"/>
                    <a:pt x="349" y="1744"/>
                  </a:cubicBezTo>
                  <a:cubicBezTo>
                    <a:pt x="405" y="1717"/>
                    <a:pt x="461" y="1703"/>
                    <a:pt x="530" y="1661"/>
                  </a:cubicBezTo>
                  <a:cubicBezTo>
                    <a:pt x="572" y="1647"/>
                    <a:pt x="642" y="1591"/>
                    <a:pt x="712" y="1563"/>
                  </a:cubicBezTo>
                  <a:cubicBezTo>
                    <a:pt x="782" y="1521"/>
                    <a:pt x="851" y="1465"/>
                    <a:pt x="921" y="1424"/>
                  </a:cubicBezTo>
                  <a:cubicBezTo>
                    <a:pt x="991" y="1368"/>
                    <a:pt x="1061" y="1312"/>
                    <a:pt x="1130" y="1242"/>
                  </a:cubicBezTo>
                  <a:cubicBezTo>
                    <a:pt x="1186" y="1173"/>
                    <a:pt x="1256" y="1103"/>
                    <a:pt x="1312" y="1033"/>
                  </a:cubicBezTo>
                  <a:cubicBezTo>
                    <a:pt x="1367" y="963"/>
                    <a:pt x="1409" y="894"/>
                    <a:pt x="1451" y="824"/>
                  </a:cubicBezTo>
                  <a:cubicBezTo>
                    <a:pt x="1479" y="754"/>
                    <a:pt x="1521" y="684"/>
                    <a:pt x="1535" y="615"/>
                  </a:cubicBezTo>
                  <a:cubicBezTo>
                    <a:pt x="1549" y="587"/>
                    <a:pt x="1577" y="545"/>
                    <a:pt x="1577" y="517"/>
                  </a:cubicBezTo>
                  <a:cubicBezTo>
                    <a:pt x="1577" y="475"/>
                    <a:pt x="1591" y="447"/>
                    <a:pt x="1591" y="405"/>
                  </a:cubicBezTo>
                  <a:cubicBezTo>
                    <a:pt x="1604" y="336"/>
                    <a:pt x="1604" y="280"/>
                    <a:pt x="1604" y="238"/>
                  </a:cubicBezTo>
                  <a:lnTo>
                    <a:pt x="1604" y="168"/>
                  </a:lnTo>
                  <a:lnTo>
                    <a:pt x="1604" y="112"/>
                  </a:lnTo>
                  <a:cubicBezTo>
                    <a:pt x="1591" y="71"/>
                    <a:pt x="1591" y="57"/>
                    <a:pt x="1591" y="43"/>
                  </a:cubicBezTo>
                  <a:lnTo>
                    <a:pt x="1591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54"/>
            <p:cNvSpPr/>
            <p:nvPr/>
          </p:nvSpPr>
          <p:spPr>
            <a:xfrm>
              <a:off x="5065200" y="1039450"/>
              <a:ext cx="71150" cy="22700"/>
            </a:xfrm>
            <a:custGeom>
              <a:avLst/>
              <a:gdLst/>
              <a:ahLst/>
              <a:cxnLst/>
              <a:rect l="l" t="t" r="r" b="b"/>
              <a:pathLst>
                <a:path w="2846" h="908" extrusionOk="0">
                  <a:moveTo>
                    <a:pt x="1925" y="1"/>
                  </a:moveTo>
                  <a:cubicBezTo>
                    <a:pt x="1841" y="1"/>
                    <a:pt x="1730" y="1"/>
                    <a:pt x="1632" y="15"/>
                  </a:cubicBezTo>
                  <a:cubicBezTo>
                    <a:pt x="1520" y="15"/>
                    <a:pt x="1423" y="43"/>
                    <a:pt x="1311" y="71"/>
                  </a:cubicBezTo>
                  <a:cubicBezTo>
                    <a:pt x="1214" y="99"/>
                    <a:pt x="1102" y="140"/>
                    <a:pt x="1018" y="168"/>
                  </a:cubicBezTo>
                  <a:cubicBezTo>
                    <a:pt x="935" y="196"/>
                    <a:pt x="837" y="252"/>
                    <a:pt x="753" y="294"/>
                  </a:cubicBezTo>
                  <a:cubicBezTo>
                    <a:pt x="670" y="350"/>
                    <a:pt x="600" y="378"/>
                    <a:pt x="530" y="433"/>
                  </a:cubicBezTo>
                  <a:cubicBezTo>
                    <a:pt x="460" y="489"/>
                    <a:pt x="391" y="517"/>
                    <a:pt x="335" y="573"/>
                  </a:cubicBezTo>
                  <a:cubicBezTo>
                    <a:pt x="321" y="601"/>
                    <a:pt x="279" y="629"/>
                    <a:pt x="265" y="643"/>
                  </a:cubicBezTo>
                  <a:lnTo>
                    <a:pt x="195" y="712"/>
                  </a:lnTo>
                  <a:cubicBezTo>
                    <a:pt x="140" y="740"/>
                    <a:pt x="112" y="782"/>
                    <a:pt x="98" y="810"/>
                  </a:cubicBezTo>
                  <a:lnTo>
                    <a:pt x="0" y="908"/>
                  </a:lnTo>
                  <a:cubicBezTo>
                    <a:pt x="0" y="908"/>
                    <a:pt x="56" y="880"/>
                    <a:pt x="181" y="810"/>
                  </a:cubicBezTo>
                  <a:cubicBezTo>
                    <a:pt x="209" y="796"/>
                    <a:pt x="251" y="782"/>
                    <a:pt x="293" y="754"/>
                  </a:cubicBezTo>
                  <a:cubicBezTo>
                    <a:pt x="335" y="740"/>
                    <a:pt x="349" y="740"/>
                    <a:pt x="391" y="726"/>
                  </a:cubicBezTo>
                  <a:cubicBezTo>
                    <a:pt x="405" y="712"/>
                    <a:pt x="432" y="712"/>
                    <a:pt x="474" y="684"/>
                  </a:cubicBezTo>
                  <a:cubicBezTo>
                    <a:pt x="544" y="656"/>
                    <a:pt x="614" y="643"/>
                    <a:pt x="684" y="601"/>
                  </a:cubicBezTo>
                  <a:cubicBezTo>
                    <a:pt x="753" y="573"/>
                    <a:pt x="823" y="545"/>
                    <a:pt x="907" y="517"/>
                  </a:cubicBezTo>
                  <a:cubicBezTo>
                    <a:pt x="990" y="475"/>
                    <a:pt x="1088" y="447"/>
                    <a:pt x="1172" y="433"/>
                  </a:cubicBezTo>
                  <a:cubicBezTo>
                    <a:pt x="1255" y="391"/>
                    <a:pt x="1367" y="378"/>
                    <a:pt x="1451" y="336"/>
                  </a:cubicBezTo>
                  <a:cubicBezTo>
                    <a:pt x="1534" y="322"/>
                    <a:pt x="1646" y="294"/>
                    <a:pt x="1730" y="266"/>
                  </a:cubicBezTo>
                  <a:cubicBezTo>
                    <a:pt x="1813" y="238"/>
                    <a:pt x="1911" y="238"/>
                    <a:pt x="1995" y="224"/>
                  </a:cubicBezTo>
                  <a:cubicBezTo>
                    <a:pt x="2023" y="196"/>
                    <a:pt x="2078" y="196"/>
                    <a:pt x="2120" y="196"/>
                  </a:cubicBezTo>
                  <a:lnTo>
                    <a:pt x="2511" y="196"/>
                  </a:lnTo>
                  <a:cubicBezTo>
                    <a:pt x="2553" y="224"/>
                    <a:pt x="2567" y="224"/>
                    <a:pt x="2608" y="224"/>
                  </a:cubicBezTo>
                  <a:cubicBezTo>
                    <a:pt x="2622" y="238"/>
                    <a:pt x="2650" y="238"/>
                    <a:pt x="2678" y="238"/>
                  </a:cubicBezTo>
                  <a:cubicBezTo>
                    <a:pt x="2692" y="238"/>
                    <a:pt x="2706" y="252"/>
                    <a:pt x="2720" y="252"/>
                  </a:cubicBezTo>
                  <a:cubicBezTo>
                    <a:pt x="2790" y="266"/>
                    <a:pt x="2846" y="294"/>
                    <a:pt x="2846" y="294"/>
                  </a:cubicBezTo>
                  <a:cubicBezTo>
                    <a:pt x="2846" y="294"/>
                    <a:pt x="2804" y="266"/>
                    <a:pt x="2734" y="224"/>
                  </a:cubicBezTo>
                  <a:cubicBezTo>
                    <a:pt x="2720" y="224"/>
                    <a:pt x="2706" y="196"/>
                    <a:pt x="2692" y="182"/>
                  </a:cubicBezTo>
                  <a:cubicBezTo>
                    <a:pt x="2678" y="168"/>
                    <a:pt x="2636" y="168"/>
                    <a:pt x="2622" y="154"/>
                  </a:cubicBezTo>
                  <a:cubicBezTo>
                    <a:pt x="2581" y="154"/>
                    <a:pt x="2567" y="126"/>
                    <a:pt x="2539" y="113"/>
                  </a:cubicBezTo>
                  <a:cubicBezTo>
                    <a:pt x="2497" y="99"/>
                    <a:pt x="2469" y="99"/>
                    <a:pt x="2427" y="85"/>
                  </a:cubicBezTo>
                  <a:cubicBezTo>
                    <a:pt x="2385" y="57"/>
                    <a:pt x="2357" y="57"/>
                    <a:pt x="2329" y="43"/>
                  </a:cubicBezTo>
                  <a:cubicBezTo>
                    <a:pt x="2288" y="43"/>
                    <a:pt x="2232" y="43"/>
                    <a:pt x="2204" y="29"/>
                  </a:cubicBezTo>
                  <a:cubicBezTo>
                    <a:pt x="2162" y="15"/>
                    <a:pt x="2148" y="15"/>
                    <a:pt x="2134" y="15"/>
                  </a:cubicBezTo>
                  <a:lnTo>
                    <a:pt x="2064" y="15"/>
                  </a:lnTo>
                  <a:cubicBezTo>
                    <a:pt x="2009" y="1"/>
                    <a:pt x="1981" y="1"/>
                    <a:pt x="1925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54"/>
            <p:cNvSpPr/>
            <p:nvPr/>
          </p:nvSpPr>
          <p:spPr>
            <a:xfrm>
              <a:off x="5076350" y="939725"/>
              <a:ext cx="51275" cy="40825"/>
            </a:xfrm>
            <a:custGeom>
              <a:avLst/>
              <a:gdLst/>
              <a:ahLst/>
              <a:cxnLst/>
              <a:rect l="l" t="t" r="r" b="b"/>
              <a:pathLst>
                <a:path w="2051" h="1633" extrusionOk="0">
                  <a:moveTo>
                    <a:pt x="98" y="1"/>
                  </a:moveTo>
                  <a:cubicBezTo>
                    <a:pt x="98" y="1"/>
                    <a:pt x="84" y="1"/>
                    <a:pt x="70" y="29"/>
                  </a:cubicBezTo>
                  <a:cubicBezTo>
                    <a:pt x="42" y="42"/>
                    <a:pt x="28" y="56"/>
                    <a:pt x="14" y="98"/>
                  </a:cubicBezTo>
                  <a:cubicBezTo>
                    <a:pt x="0" y="126"/>
                    <a:pt x="0" y="182"/>
                    <a:pt x="0" y="238"/>
                  </a:cubicBezTo>
                  <a:cubicBezTo>
                    <a:pt x="0" y="307"/>
                    <a:pt x="14" y="349"/>
                    <a:pt x="28" y="419"/>
                  </a:cubicBezTo>
                  <a:cubicBezTo>
                    <a:pt x="70" y="573"/>
                    <a:pt x="154" y="698"/>
                    <a:pt x="251" y="851"/>
                  </a:cubicBezTo>
                  <a:cubicBezTo>
                    <a:pt x="293" y="879"/>
                    <a:pt x="307" y="921"/>
                    <a:pt x="349" y="949"/>
                  </a:cubicBezTo>
                  <a:lnTo>
                    <a:pt x="391" y="1005"/>
                  </a:lnTo>
                  <a:lnTo>
                    <a:pt x="447" y="1061"/>
                  </a:lnTo>
                  <a:cubicBezTo>
                    <a:pt x="489" y="1075"/>
                    <a:pt x="530" y="1103"/>
                    <a:pt x="572" y="1144"/>
                  </a:cubicBezTo>
                  <a:cubicBezTo>
                    <a:pt x="600" y="1172"/>
                    <a:pt x="642" y="1200"/>
                    <a:pt x="698" y="1228"/>
                  </a:cubicBezTo>
                  <a:cubicBezTo>
                    <a:pt x="782" y="1284"/>
                    <a:pt x="865" y="1340"/>
                    <a:pt x="949" y="1368"/>
                  </a:cubicBezTo>
                  <a:cubicBezTo>
                    <a:pt x="1047" y="1409"/>
                    <a:pt x="1130" y="1437"/>
                    <a:pt x="1214" y="1451"/>
                  </a:cubicBezTo>
                  <a:cubicBezTo>
                    <a:pt x="1367" y="1507"/>
                    <a:pt x="1535" y="1549"/>
                    <a:pt x="1646" y="1563"/>
                  </a:cubicBezTo>
                  <a:cubicBezTo>
                    <a:pt x="1772" y="1591"/>
                    <a:pt x="1883" y="1591"/>
                    <a:pt x="1953" y="1619"/>
                  </a:cubicBezTo>
                  <a:cubicBezTo>
                    <a:pt x="2023" y="1633"/>
                    <a:pt x="2051" y="1633"/>
                    <a:pt x="2051" y="1633"/>
                  </a:cubicBezTo>
                  <a:cubicBezTo>
                    <a:pt x="2051" y="1633"/>
                    <a:pt x="2023" y="1619"/>
                    <a:pt x="1967" y="1563"/>
                  </a:cubicBezTo>
                  <a:cubicBezTo>
                    <a:pt x="1911" y="1521"/>
                    <a:pt x="1814" y="1465"/>
                    <a:pt x="1702" y="1395"/>
                  </a:cubicBezTo>
                  <a:cubicBezTo>
                    <a:pt x="1591" y="1326"/>
                    <a:pt x="1451" y="1256"/>
                    <a:pt x="1312" y="1186"/>
                  </a:cubicBezTo>
                  <a:cubicBezTo>
                    <a:pt x="1242" y="1158"/>
                    <a:pt x="1158" y="1103"/>
                    <a:pt x="1088" y="1075"/>
                  </a:cubicBezTo>
                  <a:cubicBezTo>
                    <a:pt x="1019" y="1019"/>
                    <a:pt x="935" y="977"/>
                    <a:pt x="865" y="935"/>
                  </a:cubicBezTo>
                  <a:cubicBezTo>
                    <a:pt x="837" y="907"/>
                    <a:pt x="795" y="879"/>
                    <a:pt x="768" y="865"/>
                  </a:cubicBezTo>
                  <a:cubicBezTo>
                    <a:pt x="726" y="838"/>
                    <a:pt x="698" y="810"/>
                    <a:pt x="656" y="796"/>
                  </a:cubicBezTo>
                  <a:cubicBezTo>
                    <a:pt x="642" y="768"/>
                    <a:pt x="628" y="768"/>
                    <a:pt x="600" y="754"/>
                  </a:cubicBezTo>
                  <a:cubicBezTo>
                    <a:pt x="586" y="740"/>
                    <a:pt x="572" y="740"/>
                    <a:pt x="558" y="726"/>
                  </a:cubicBezTo>
                  <a:lnTo>
                    <a:pt x="461" y="628"/>
                  </a:lnTo>
                  <a:cubicBezTo>
                    <a:pt x="349" y="531"/>
                    <a:pt x="238" y="419"/>
                    <a:pt x="168" y="335"/>
                  </a:cubicBezTo>
                  <a:cubicBezTo>
                    <a:pt x="98" y="252"/>
                    <a:pt x="70" y="168"/>
                    <a:pt x="70" y="98"/>
                  </a:cubicBezTo>
                  <a:cubicBezTo>
                    <a:pt x="70" y="56"/>
                    <a:pt x="84" y="42"/>
                    <a:pt x="84" y="29"/>
                  </a:cubicBezTo>
                  <a:lnTo>
                    <a:pt x="98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54"/>
            <p:cNvSpPr/>
            <p:nvPr/>
          </p:nvSpPr>
          <p:spPr>
            <a:xfrm>
              <a:off x="5101100" y="897175"/>
              <a:ext cx="50600" cy="72925"/>
            </a:xfrm>
            <a:custGeom>
              <a:avLst/>
              <a:gdLst/>
              <a:ahLst/>
              <a:cxnLst/>
              <a:rect l="l" t="t" r="r" b="b"/>
              <a:pathLst>
                <a:path w="2024" h="2917" extrusionOk="0">
                  <a:moveTo>
                    <a:pt x="1" y="1"/>
                  </a:moveTo>
                  <a:cubicBezTo>
                    <a:pt x="15" y="1"/>
                    <a:pt x="43" y="15"/>
                    <a:pt x="84" y="57"/>
                  </a:cubicBezTo>
                  <a:cubicBezTo>
                    <a:pt x="98" y="57"/>
                    <a:pt x="140" y="71"/>
                    <a:pt x="154" y="85"/>
                  </a:cubicBezTo>
                  <a:cubicBezTo>
                    <a:pt x="168" y="112"/>
                    <a:pt x="182" y="126"/>
                    <a:pt x="224" y="140"/>
                  </a:cubicBezTo>
                  <a:cubicBezTo>
                    <a:pt x="252" y="154"/>
                    <a:pt x="280" y="196"/>
                    <a:pt x="308" y="210"/>
                  </a:cubicBezTo>
                  <a:cubicBezTo>
                    <a:pt x="322" y="224"/>
                    <a:pt x="363" y="252"/>
                    <a:pt x="391" y="280"/>
                  </a:cubicBezTo>
                  <a:cubicBezTo>
                    <a:pt x="433" y="322"/>
                    <a:pt x="461" y="336"/>
                    <a:pt x="503" y="364"/>
                  </a:cubicBezTo>
                  <a:lnTo>
                    <a:pt x="601" y="475"/>
                  </a:lnTo>
                  <a:lnTo>
                    <a:pt x="656" y="531"/>
                  </a:lnTo>
                  <a:lnTo>
                    <a:pt x="712" y="573"/>
                  </a:lnTo>
                  <a:cubicBezTo>
                    <a:pt x="740" y="615"/>
                    <a:pt x="782" y="670"/>
                    <a:pt x="810" y="698"/>
                  </a:cubicBezTo>
                  <a:cubicBezTo>
                    <a:pt x="880" y="782"/>
                    <a:pt x="949" y="852"/>
                    <a:pt x="1019" y="963"/>
                  </a:cubicBezTo>
                  <a:cubicBezTo>
                    <a:pt x="1089" y="1047"/>
                    <a:pt x="1158" y="1159"/>
                    <a:pt x="1228" y="1256"/>
                  </a:cubicBezTo>
                  <a:cubicBezTo>
                    <a:pt x="1298" y="1368"/>
                    <a:pt x="1368" y="1465"/>
                    <a:pt x="1424" y="1577"/>
                  </a:cubicBezTo>
                  <a:cubicBezTo>
                    <a:pt x="1493" y="1675"/>
                    <a:pt x="1549" y="1786"/>
                    <a:pt x="1605" y="1870"/>
                  </a:cubicBezTo>
                  <a:cubicBezTo>
                    <a:pt x="1619" y="1926"/>
                    <a:pt x="1647" y="1954"/>
                    <a:pt x="1675" y="2009"/>
                  </a:cubicBezTo>
                  <a:cubicBezTo>
                    <a:pt x="1689" y="2023"/>
                    <a:pt x="1689" y="2065"/>
                    <a:pt x="1702" y="2079"/>
                  </a:cubicBezTo>
                  <a:cubicBezTo>
                    <a:pt x="1716" y="2093"/>
                    <a:pt x="1716" y="2135"/>
                    <a:pt x="1744" y="2149"/>
                  </a:cubicBezTo>
                  <a:cubicBezTo>
                    <a:pt x="1758" y="2177"/>
                    <a:pt x="1772" y="2233"/>
                    <a:pt x="1786" y="2275"/>
                  </a:cubicBezTo>
                  <a:cubicBezTo>
                    <a:pt x="1786" y="2302"/>
                    <a:pt x="1814" y="2358"/>
                    <a:pt x="1828" y="2386"/>
                  </a:cubicBezTo>
                  <a:cubicBezTo>
                    <a:pt x="1842" y="2442"/>
                    <a:pt x="1842" y="2484"/>
                    <a:pt x="1856" y="2512"/>
                  </a:cubicBezTo>
                  <a:cubicBezTo>
                    <a:pt x="1884" y="2553"/>
                    <a:pt x="1884" y="2581"/>
                    <a:pt x="1898" y="2623"/>
                  </a:cubicBezTo>
                  <a:cubicBezTo>
                    <a:pt x="1912" y="2651"/>
                    <a:pt x="1940" y="2665"/>
                    <a:pt x="1940" y="2707"/>
                  </a:cubicBezTo>
                  <a:cubicBezTo>
                    <a:pt x="1940" y="2721"/>
                    <a:pt x="1954" y="2763"/>
                    <a:pt x="1954" y="2777"/>
                  </a:cubicBezTo>
                  <a:cubicBezTo>
                    <a:pt x="1967" y="2860"/>
                    <a:pt x="1981" y="2916"/>
                    <a:pt x="1981" y="2916"/>
                  </a:cubicBezTo>
                  <a:cubicBezTo>
                    <a:pt x="1981" y="2916"/>
                    <a:pt x="1981" y="2860"/>
                    <a:pt x="2023" y="2805"/>
                  </a:cubicBezTo>
                  <a:lnTo>
                    <a:pt x="2023" y="2721"/>
                  </a:lnTo>
                  <a:lnTo>
                    <a:pt x="2023" y="2623"/>
                  </a:lnTo>
                  <a:lnTo>
                    <a:pt x="2023" y="2512"/>
                  </a:lnTo>
                  <a:cubicBezTo>
                    <a:pt x="2023" y="2484"/>
                    <a:pt x="1995" y="2442"/>
                    <a:pt x="1995" y="2386"/>
                  </a:cubicBezTo>
                  <a:cubicBezTo>
                    <a:pt x="1995" y="2344"/>
                    <a:pt x="1981" y="2302"/>
                    <a:pt x="1981" y="2247"/>
                  </a:cubicBezTo>
                  <a:cubicBezTo>
                    <a:pt x="1967" y="2219"/>
                    <a:pt x="1967" y="2163"/>
                    <a:pt x="1954" y="2107"/>
                  </a:cubicBezTo>
                  <a:cubicBezTo>
                    <a:pt x="1954" y="2093"/>
                    <a:pt x="1926" y="2079"/>
                    <a:pt x="1926" y="2037"/>
                  </a:cubicBezTo>
                  <a:cubicBezTo>
                    <a:pt x="1926" y="2009"/>
                    <a:pt x="1912" y="1996"/>
                    <a:pt x="1912" y="1954"/>
                  </a:cubicBezTo>
                  <a:lnTo>
                    <a:pt x="1856" y="1800"/>
                  </a:lnTo>
                  <a:cubicBezTo>
                    <a:pt x="1814" y="1689"/>
                    <a:pt x="1772" y="1563"/>
                    <a:pt x="1702" y="1465"/>
                  </a:cubicBezTo>
                  <a:cubicBezTo>
                    <a:pt x="1633" y="1340"/>
                    <a:pt x="1563" y="1242"/>
                    <a:pt x="1493" y="1117"/>
                  </a:cubicBezTo>
                  <a:cubicBezTo>
                    <a:pt x="1424" y="991"/>
                    <a:pt x="1340" y="894"/>
                    <a:pt x="1256" y="796"/>
                  </a:cubicBezTo>
                  <a:cubicBezTo>
                    <a:pt x="1158" y="698"/>
                    <a:pt x="1075" y="629"/>
                    <a:pt x="991" y="545"/>
                  </a:cubicBezTo>
                  <a:cubicBezTo>
                    <a:pt x="935" y="503"/>
                    <a:pt x="880" y="475"/>
                    <a:pt x="852" y="433"/>
                  </a:cubicBezTo>
                  <a:cubicBezTo>
                    <a:pt x="810" y="419"/>
                    <a:pt x="796" y="405"/>
                    <a:pt x="782" y="377"/>
                  </a:cubicBezTo>
                  <a:cubicBezTo>
                    <a:pt x="768" y="364"/>
                    <a:pt x="726" y="350"/>
                    <a:pt x="712" y="336"/>
                  </a:cubicBezTo>
                  <a:cubicBezTo>
                    <a:pt x="670" y="294"/>
                    <a:pt x="628" y="280"/>
                    <a:pt x="587" y="238"/>
                  </a:cubicBezTo>
                  <a:cubicBezTo>
                    <a:pt x="559" y="210"/>
                    <a:pt x="503" y="196"/>
                    <a:pt x="461" y="168"/>
                  </a:cubicBezTo>
                  <a:lnTo>
                    <a:pt x="363" y="126"/>
                  </a:lnTo>
                  <a:cubicBezTo>
                    <a:pt x="322" y="126"/>
                    <a:pt x="294" y="99"/>
                    <a:pt x="252" y="85"/>
                  </a:cubicBezTo>
                  <a:cubicBezTo>
                    <a:pt x="224" y="71"/>
                    <a:pt x="210" y="71"/>
                    <a:pt x="168" y="57"/>
                  </a:cubicBezTo>
                  <a:cubicBezTo>
                    <a:pt x="154" y="57"/>
                    <a:pt x="112" y="29"/>
                    <a:pt x="98" y="29"/>
                  </a:cubicBezTo>
                  <a:cubicBezTo>
                    <a:pt x="43" y="15"/>
                    <a:pt x="15" y="1"/>
                    <a:pt x="1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54"/>
            <p:cNvSpPr/>
            <p:nvPr/>
          </p:nvSpPr>
          <p:spPr>
            <a:xfrm>
              <a:off x="5097275" y="931000"/>
              <a:ext cx="33500" cy="39800"/>
            </a:xfrm>
            <a:custGeom>
              <a:avLst/>
              <a:gdLst/>
              <a:ahLst/>
              <a:cxnLst/>
              <a:rect l="l" t="t" r="r" b="b"/>
              <a:pathLst>
                <a:path w="1340" h="1592" extrusionOk="0">
                  <a:moveTo>
                    <a:pt x="14" y="1"/>
                  </a:moveTo>
                  <a:cubicBezTo>
                    <a:pt x="14" y="1"/>
                    <a:pt x="0" y="43"/>
                    <a:pt x="14" y="99"/>
                  </a:cubicBezTo>
                  <a:cubicBezTo>
                    <a:pt x="28" y="140"/>
                    <a:pt x="42" y="238"/>
                    <a:pt x="98" y="322"/>
                  </a:cubicBezTo>
                  <a:cubicBezTo>
                    <a:pt x="140" y="378"/>
                    <a:pt x="154" y="405"/>
                    <a:pt x="182" y="461"/>
                  </a:cubicBezTo>
                  <a:cubicBezTo>
                    <a:pt x="210" y="517"/>
                    <a:pt x="237" y="559"/>
                    <a:pt x="279" y="615"/>
                  </a:cubicBezTo>
                  <a:cubicBezTo>
                    <a:pt x="349" y="726"/>
                    <a:pt x="433" y="852"/>
                    <a:pt x="516" y="949"/>
                  </a:cubicBezTo>
                  <a:cubicBezTo>
                    <a:pt x="712" y="1159"/>
                    <a:pt x="921" y="1340"/>
                    <a:pt x="1074" y="1438"/>
                  </a:cubicBezTo>
                  <a:cubicBezTo>
                    <a:pt x="1144" y="1493"/>
                    <a:pt x="1214" y="1549"/>
                    <a:pt x="1270" y="1563"/>
                  </a:cubicBezTo>
                  <a:lnTo>
                    <a:pt x="1339" y="1591"/>
                  </a:lnTo>
                  <a:cubicBezTo>
                    <a:pt x="1339" y="1591"/>
                    <a:pt x="1270" y="1493"/>
                    <a:pt x="1200" y="1354"/>
                  </a:cubicBezTo>
                  <a:cubicBezTo>
                    <a:pt x="1088" y="1173"/>
                    <a:pt x="949" y="963"/>
                    <a:pt x="767" y="754"/>
                  </a:cubicBezTo>
                  <a:cubicBezTo>
                    <a:pt x="670" y="629"/>
                    <a:pt x="572" y="545"/>
                    <a:pt x="489" y="461"/>
                  </a:cubicBezTo>
                  <a:cubicBezTo>
                    <a:pt x="433" y="405"/>
                    <a:pt x="377" y="378"/>
                    <a:pt x="349" y="336"/>
                  </a:cubicBezTo>
                  <a:cubicBezTo>
                    <a:pt x="293" y="308"/>
                    <a:pt x="251" y="266"/>
                    <a:pt x="223" y="238"/>
                  </a:cubicBezTo>
                  <a:lnTo>
                    <a:pt x="70" y="71"/>
                  </a:lnTo>
                  <a:cubicBezTo>
                    <a:pt x="42" y="57"/>
                    <a:pt x="28" y="43"/>
                    <a:pt x="28" y="29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54"/>
            <p:cNvSpPr/>
            <p:nvPr/>
          </p:nvSpPr>
          <p:spPr>
            <a:xfrm>
              <a:off x="1775050" y="2916600"/>
              <a:ext cx="453025" cy="470775"/>
            </a:xfrm>
            <a:custGeom>
              <a:avLst/>
              <a:gdLst/>
              <a:ahLst/>
              <a:cxnLst/>
              <a:rect l="l" t="t" r="r" b="b"/>
              <a:pathLst>
                <a:path w="18121" h="18831" extrusionOk="0">
                  <a:moveTo>
                    <a:pt x="18120" y="10462"/>
                  </a:moveTo>
                  <a:cubicBezTo>
                    <a:pt x="18120" y="10434"/>
                    <a:pt x="18106" y="10392"/>
                    <a:pt x="18092" y="10378"/>
                  </a:cubicBezTo>
                  <a:lnTo>
                    <a:pt x="17283" y="9513"/>
                  </a:lnTo>
                  <a:cubicBezTo>
                    <a:pt x="17158" y="9374"/>
                    <a:pt x="17158" y="9165"/>
                    <a:pt x="17283" y="9025"/>
                  </a:cubicBezTo>
                  <a:lnTo>
                    <a:pt x="18022" y="8216"/>
                  </a:lnTo>
                  <a:cubicBezTo>
                    <a:pt x="18050" y="8188"/>
                    <a:pt x="18064" y="8118"/>
                    <a:pt x="18064" y="8063"/>
                  </a:cubicBezTo>
                  <a:cubicBezTo>
                    <a:pt x="18064" y="8021"/>
                    <a:pt x="18050" y="7979"/>
                    <a:pt x="18036" y="7937"/>
                  </a:cubicBezTo>
                  <a:cubicBezTo>
                    <a:pt x="17339" y="6891"/>
                    <a:pt x="15860" y="6193"/>
                    <a:pt x="14145" y="6235"/>
                  </a:cubicBezTo>
                  <a:cubicBezTo>
                    <a:pt x="13517" y="6249"/>
                    <a:pt x="12931" y="6347"/>
                    <a:pt x="12401" y="6542"/>
                  </a:cubicBezTo>
                  <a:cubicBezTo>
                    <a:pt x="12694" y="6096"/>
                    <a:pt x="12959" y="5580"/>
                    <a:pt x="13113" y="5008"/>
                  </a:cubicBezTo>
                  <a:cubicBezTo>
                    <a:pt x="13601" y="3376"/>
                    <a:pt x="13364" y="1744"/>
                    <a:pt x="12541" y="795"/>
                  </a:cubicBezTo>
                  <a:cubicBezTo>
                    <a:pt x="12527" y="767"/>
                    <a:pt x="12513" y="754"/>
                    <a:pt x="12471" y="740"/>
                  </a:cubicBezTo>
                  <a:cubicBezTo>
                    <a:pt x="12443" y="726"/>
                    <a:pt x="12401" y="740"/>
                    <a:pt x="12373" y="740"/>
                  </a:cubicBezTo>
                  <a:lnTo>
                    <a:pt x="11285" y="1228"/>
                  </a:lnTo>
                  <a:cubicBezTo>
                    <a:pt x="11118" y="1298"/>
                    <a:pt x="10923" y="1242"/>
                    <a:pt x="10811" y="1074"/>
                  </a:cubicBezTo>
                  <a:lnTo>
                    <a:pt x="10281" y="126"/>
                  </a:lnTo>
                  <a:cubicBezTo>
                    <a:pt x="10239" y="70"/>
                    <a:pt x="10211" y="42"/>
                    <a:pt x="10155" y="28"/>
                  </a:cubicBezTo>
                  <a:cubicBezTo>
                    <a:pt x="10114" y="0"/>
                    <a:pt x="10072" y="0"/>
                    <a:pt x="10030" y="28"/>
                  </a:cubicBezTo>
                  <a:cubicBezTo>
                    <a:pt x="8830" y="377"/>
                    <a:pt x="7701" y="1563"/>
                    <a:pt x="7212" y="3195"/>
                  </a:cubicBezTo>
                  <a:cubicBezTo>
                    <a:pt x="7031" y="3794"/>
                    <a:pt x="6947" y="4394"/>
                    <a:pt x="6961" y="4952"/>
                  </a:cubicBezTo>
                  <a:cubicBezTo>
                    <a:pt x="6626" y="4534"/>
                    <a:pt x="6208" y="4143"/>
                    <a:pt x="5720" y="3794"/>
                  </a:cubicBezTo>
                  <a:cubicBezTo>
                    <a:pt x="4311" y="2818"/>
                    <a:pt x="2693" y="2553"/>
                    <a:pt x="1535" y="3041"/>
                  </a:cubicBezTo>
                  <a:cubicBezTo>
                    <a:pt x="1521" y="3055"/>
                    <a:pt x="1493" y="3069"/>
                    <a:pt x="1465" y="3097"/>
                  </a:cubicBezTo>
                  <a:cubicBezTo>
                    <a:pt x="1452" y="3125"/>
                    <a:pt x="1438" y="3167"/>
                    <a:pt x="1452" y="3195"/>
                  </a:cubicBezTo>
                  <a:lnTo>
                    <a:pt x="1591" y="4366"/>
                  </a:lnTo>
                  <a:cubicBezTo>
                    <a:pt x="1605" y="4561"/>
                    <a:pt x="1493" y="4729"/>
                    <a:pt x="1298" y="4771"/>
                  </a:cubicBezTo>
                  <a:lnTo>
                    <a:pt x="238" y="4994"/>
                  </a:lnTo>
                  <a:cubicBezTo>
                    <a:pt x="182" y="5008"/>
                    <a:pt x="126" y="5050"/>
                    <a:pt x="99" y="5078"/>
                  </a:cubicBezTo>
                  <a:cubicBezTo>
                    <a:pt x="71" y="5119"/>
                    <a:pt x="57" y="5147"/>
                    <a:pt x="57" y="5203"/>
                  </a:cubicBezTo>
                  <a:cubicBezTo>
                    <a:pt x="1" y="6459"/>
                    <a:pt x="810" y="7881"/>
                    <a:pt x="2205" y="8858"/>
                  </a:cubicBezTo>
                  <a:cubicBezTo>
                    <a:pt x="2707" y="9206"/>
                    <a:pt x="3265" y="9471"/>
                    <a:pt x="3809" y="9625"/>
                  </a:cubicBezTo>
                  <a:cubicBezTo>
                    <a:pt x="3307" y="9820"/>
                    <a:pt x="2791" y="10085"/>
                    <a:pt x="2330" y="10448"/>
                  </a:cubicBezTo>
                  <a:cubicBezTo>
                    <a:pt x="963" y="11494"/>
                    <a:pt x="210" y="12945"/>
                    <a:pt x="322" y="14200"/>
                  </a:cubicBezTo>
                  <a:cubicBezTo>
                    <a:pt x="322" y="14228"/>
                    <a:pt x="336" y="14256"/>
                    <a:pt x="350" y="14270"/>
                  </a:cubicBezTo>
                  <a:cubicBezTo>
                    <a:pt x="377" y="14298"/>
                    <a:pt x="405" y="14326"/>
                    <a:pt x="447" y="14326"/>
                  </a:cubicBezTo>
                  <a:lnTo>
                    <a:pt x="1591" y="14563"/>
                  </a:lnTo>
                  <a:cubicBezTo>
                    <a:pt x="1786" y="14604"/>
                    <a:pt x="1912" y="14772"/>
                    <a:pt x="1884" y="14967"/>
                  </a:cubicBezTo>
                  <a:lnTo>
                    <a:pt x="1772" y="16041"/>
                  </a:lnTo>
                  <a:cubicBezTo>
                    <a:pt x="1772" y="16097"/>
                    <a:pt x="1786" y="16167"/>
                    <a:pt x="1814" y="16209"/>
                  </a:cubicBezTo>
                  <a:lnTo>
                    <a:pt x="1814" y="16209"/>
                  </a:lnTo>
                  <a:cubicBezTo>
                    <a:pt x="1842" y="16236"/>
                    <a:pt x="1870" y="16250"/>
                    <a:pt x="1926" y="16278"/>
                  </a:cubicBezTo>
                  <a:cubicBezTo>
                    <a:pt x="3097" y="16711"/>
                    <a:pt x="4716" y="16390"/>
                    <a:pt x="6069" y="15358"/>
                  </a:cubicBezTo>
                  <a:cubicBezTo>
                    <a:pt x="6585" y="14981"/>
                    <a:pt x="6975" y="14549"/>
                    <a:pt x="7310" y="14088"/>
                  </a:cubicBezTo>
                  <a:cubicBezTo>
                    <a:pt x="7324" y="14632"/>
                    <a:pt x="7435" y="15190"/>
                    <a:pt x="7631" y="15762"/>
                  </a:cubicBezTo>
                  <a:cubicBezTo>
                    <a:pt x="8189" y="17394"/>
                    <a:pt x="9346" y="18552"/>
                    <a:pt x="10574" y="18831"/>
                  </a:cubicBezTo>
                  <a:lnTo>
                    <a:pt x="10658" y="18831"/>
                  </a:lnTo>
                  <a:cubicBezTo>
                    <a:pt x="10699" y="18817"/>
                    <a:pt x="10727" y="18803"/>
                    <a:pt x="10741" y="18761"/>
                  </a:cubicBezTo>
                  <a:lnTo>
                    <a:pt x="11327" y="17743"/>
                  </a:lnTo>
                  <a:cubicBezTo>
                    <a:pt x="11411" y="17576"/>
                    <a:pt x="11620" y="17506"/>
                    <a:pt x="11787" y="17576"/>
                  </a:cubicBezTo>
                  <a:lnTo>
                    <a:pt x="12792" y="18022"/>
                  </a:lnTo>
                  <a:cubicBezTo>
                    <a:pt x="12834" y="18036"/>
                    <a:pt x="12889" y="18036"/>
                    <a:pt x="12945" y="18022"/>
                  </a:cubicBezTo>
                  <a:cubicBezTo>
                    <a:pt x="12973" y="17994"/>
                    <a:pt x="13015" y="17980"/>
                    <a:pt x="13043" y="17952"/>
                  </a:cubicBezTo>
                  <a:cubicBezTo>
                    <a:pt x="13810" y="16976"/>
                    <a:pt x="14019" y="15330"/>
                    <a:pt x="13461" y="13726"/>
                  </a:cubicBezTo>
                  <a:cubicBezTo>
                    <a:pt x="13252" y="13140"/>
                    <a:pt x="12973" y="12610"/>
                    <a:pt x="12624" y="12163"/>
                  </a:cubicBezTo>
                  <a:cubicBezTo>
                    <a:pt x="13154" y="12317"/>
                    <a:pt x="13712" y="12387"/>
                    <a:pt x="14298" y="12373"/>
                  </a:cubicBezTo>
                  <a:cubicBezTo>
                    <a:pt x="16014" y="12331"/>
                    <a:pt x="17478" y="11606"/>
                    <a:pt x="18120" y="10518"/>
                  </a:cubicBezTo>
                  <a:cubicBezTo>
                    <a:pt x="18106" y="10518"/>
                    <a:pt x="18120" y="10490"/>
                    <a:pt x="18120" y="104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54"/>
            <p:cNvSpPr/>
            <p:nvPr/>
          </p:nvSpPr>
          <p:spPr>
            <a:xfrm>
              <a:off x="1931975" y="3099325"/>
              <a:ext cx="106400" cy="110925"/>
            </a:xfrm>
            <a:custGeom>
              <a:avLst/>
              <a:gdLst/>
              <a:ahLst/>
              <a:cxnLst/>
              <a:rect l="l" t="t" r="r" b="b"/>
              <a:pathLst>
                <a:path w="4256" h="4437" extrusionOk="0">
                  <a:moveTo>
                    <a:pt x="1521" y="0"/>
                  </a:moveTo>
                  <a:cubicBezTo>
                    <a:pt x="1507" y="503"/>
                    <a:pt x="1340" y="977"/>
                    <a:pt x="1061" y="1395"/>
                  </a:cubicBezTo>
                  <a:cubicBezTo>
                    <a:pt x="810" y="1786"/>
                    <a:pt x="433" y="2079"/>
                    <a:pt x="1" y="2274"/>
                  </a:cubicBezTo>
                  <a:cubicBezTo>
                    <a:pt x="475" y="2455"/>
                    <a:pt x="893" y="2734"/>
                    <a:pt x="1186" y="3139"/>
                  </a:cubicBezTo>
                  <a:cubicBezTo>
                    <a:pt x="1465" y="3515"/>
                    <a:pt x="1647" y="3962"/>
                    <a:pt x="1702" y="4436"/>
                  </a:cubicBezTo>
                  <a:cubicBezTo>
                    <a:pt x="2009" y="4045"/>
                    <a:pt x="2414" y="3739"/>
                    <a:pt x="2888" y="3571"/>
                  </a:cubicBezTo>
                  <a:cubicBezTo>
                    <a:pt x="3169" y="3475"/>
                    <a:pt x="3461" y="3433"/>
                    <a:pt x="3750" y="3433"/>
                  </a:cubicBezTo>
                  <a:cubicBezTo>
                    <a:pt x="3920" y="3433"/>
                    <a:pt x="4090" y="3448"/>
                    <a:pt x="4255" y="3474"/>
                  </a:cubicBezTo>
                  <a:cubicBezTo>
                    <a:pt x="3976" y="3055"/>
                    <a:pt x="3823" y="2581"/>
                    <a:pt x="3809" y="2079"/>
                  </a:cubicBezTo>
                  <a:cubicBezTo>
                    <a:pt x="3809" y="1604"/>
                    <a:pt x="3920" y="1158"/>
                    <a:pt x="4157" y="740"/>
                  </a:cubicBezTo>
                  <a:lnTo>
                    <a:pt x="4157" y="740"/>
                  </a:lnTo>
                  <a:cubicBezTo>
                    <a:pt x="3913" y="809"/>
                    <a:pt x="3669" y="844"/>
                    <a:pt x="3425" y="844"/>
                  </a:cubicBezTo>
                  <a:cubicBezTo>
                    <a:pt x="3181" y="844"/>
                    <a:pt x="2937" y="809"/>
                    <a:pt x="2693" y="740"/>
                  </a:cubicBezTo>
                  <a:cubicBezTo>
                    <a:pt x="2233" y="614"/>
                    <a:pt x="1828" y="349"/>
                    <a:pt x="15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54"/>
            <p:cNvSpPr/>
            <p:nvPr/>
          </p:nvSpPr>
          <p:spPr>
            <a:xfrm>
              <a:off x="2011825" y="3090250"/>
              <a:ext cx="29675" cy="40125"/>
            </a:xfrm>
            <a:custGeom>
              <a:avLst/>
              <a:gdLst/>
              <a:ahLst/>
              <a:cxnLst/>
              <a:rect l="l" t="t" r="r" b="b"/>
              <a:pathLst>
                <a:path w="1187" h="1605" extrusionOk="0">
                  <a:moveTo>
                    <a:pt x="1131" y="1"/>
                  </a:moveTo>
                  <a:cubicBezTo>
                    <a:pt x="1117" y="1"/>
                    <a:pt x="1089" y="15"/>
                    <a:pt x="1089" y="56"/>
                  </a:cubicBezTo>
                  <a:cubicBezTo>
                    <a:pt x="991" y="1075"/>
                    <a:pt x="71" y="1493"/>
                    <a:pt x="57" y="1493"/>
                  </a:cubicBezTo>
                  <a:cubicBezTo>
                    <a:pt x="15" y="1521"/>
                    <a:pt x="1" y="1549"/>
                    <a:pt x="15" y="1563"/>
                  </a:cubicBezTo>
                  <a:cubicBezTo>
                    <a:pt x="43" y="1591"/>
                    <a:pt x="43" y="1605"/>
                    <a:pt x="57" y="1605"/>
                  </a:cubicBezTo>
                  <a:cubicBezTo>
                    <a:pt x="57" y="1605"/>
                    <a:pt x="71" y="1605"/>
                    <a:pt x="113" y="1591"/>
                  </a:cubicBezTo>
                  <a:cubicBezTo>
                    <a:pt x="113" y="1591"/>
                    <a:pt x="1103" y="1144"/>
                    <a:pt x="1187" y="56"/>
                  </a:cubicBezTo>
                  <a:cubicBezTo>
                    <a:pt x="1187" y="29"/>
                    <a:pt x="1173" y="1"/>
                    <a:pt x="1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54"/>
            <p:cNvSpPr/>
            <p:nvPr/>
          </p:nvSpPr>
          <p:spPr>
            <a:xfrm>
              <a:off x="2032750" y="3085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54"/>
            <p:cNvSpPr/>
            <p:nvPr/>
          </p:nvSpPr>
          <p:spPr>
            <a:xfrm>
              <a:off x="2020900" y="3128325"/>
              <a:ext cx="50600" cy="22675"/>
            </a:xfrm>
            <a:custGeom>
              <a:avLst/>
              <a:gdLst/>
              <a:ahLst/>
              <a:cxnLst/>
              <a:rect l="l" t="t" r="r" b="b"/>
              <a:pathLst>
                <a:path w="2024" h="907" extrusionOk="0">
                  <a:moveTo>
                    <a:pt x="1976" y="0"/>
                  </a:moveTo>
                  <a:cubicBezTo>
                    <a:pt x="1958" y="0"/>
                    <a:pt x="1935" y="16"/>
                    <a:pt x="1926" y="26"/>
                  </a:cubicBezTo>
                  <a:cubicBezTo>
                    <a:pt x="1502" y="670"/>
                    <a:pt x="929" y="804"/>
                    <a:pt x="532" y="804"/>
                  </a:cubicBezTo>
                  <a:cubicBezTo>
                    <a:pt x="275" y="804"/>
                    <a:pt x="92" y="748"/>
                    <a:pt x="70" y="737"/>
                  </a:cubicBezTo>
                  <a:cubicBezTo>
                    <a:pt x="42" y="737"/>
                    <a:pt x="1" y="737"/>
                    <a:pt x="1" y="779"/>
                  </a:cubicBezTo>
                  <a:cubicBezTo>
                    <a:pt x="1" y="807"/>
                    <a:pt x="1" y="835"/>
                    <a:pt x="42" y="849"/>
                  </a:cubicBezTo>
                  <a:cubicBezTo>
                    <a:pt x="69" y="854"/>
                    <a:pt x="257" y="907"/>
                    <a:pt x="520" y="907"/>
                  </a:cubicBezTo>
                  <a:cubicBezTo>
                    <a:pt x="944" y="907"/>
                    <a:pt x="1562" y="771"/>
                    <a:pt x="2009" y="82"/>
                  </a:cubicBezTo>
                  <a:cubicBezTo>
                    <a:pt x="2023" y="54"/>
                    <a:pt x="2009" y="26"/>
                    <a:pt x="1995" y="12"/>
                  </a:cubicBezTo>
                  <a:cubicBezTo>
                    <a:pt x="1991" y="3"/>
                    <a:pt x="1984" y="0"/>
                    <a:pt x="19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54"/>
            <p:cNvSpPr/>
            <p:nvPr/>
          </p:nvSpPr>
          <p:spPr>
            <a:xfrm>
              <a:off x="2062750" y="31223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54"/>
            <p:cNvSpPr/>
            <p:nvPr/>
          </p:nvSpPr>
          <p:spPr>
            <a:xfrm>
              <a:off x="2038350" y="311502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32" y="558"/>
                    <a:pt x="558" y="432"/>
                    <a:pt x="558" y="279"/>
                  </a:cubicBezTo>
                  <a:cubicBezTo>
                    <a:pt x="558" y="126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54"/>
            <p:cNvSpPr/>
            <p:nvPr/>
          </p:nvSpPr>
          <p:spPr>
            <a:xfrm>
              <a:off x="2020200" y="3120475"/>
              <a:ext cx="26875" cy="19325"/>
            </a:xfrm>
            <a:custGeom>
              <a:avLst/>
              <a:gdLst/>
              <a:ahLst/>
              <a:cxnLst/>
              <a:rect l="l" t="t" r="r" b="b"/>
              <a:pathLst>
                <a:path w="1075" h="773" extrusionOk="0">
                  <a:moveTo>
                    <a:pt x="1004" y="0"/>
                  </a:moveTo>
                  <a:cubicBezTo>
                    <a:pt x="979" y="0"/>
                    <a:pt x="963" y="16"/>
                    <a:pt x="963" y="47"/>
                  </a:cubicBezTo>
                  <a:cubicBezTo>
                    <a:pt x="838" y="605"/>
                    <a:pt x="57" y="675"/>
                    <a:pt x="57" y="675"/>
                  </a:cubicBezTo>
                  <a:cubicBezTo>
                    <a:pt x="15" y="675"/>
                    <a:pt x="1" y="689"/>
                    <a:pt x="1" y="731"/>
                  </a:cubicBezTo>
                  <a:cubicBezTo>
                    <a:pt x="1" y="758"/>
                    <a:pt x="15" y="772"/>
                    <a:pt x="29" y="772"/>
                  </a:cubicBezTo>
                  <a:lnTo>
                    <a:pt x="70" y="772"/>
                  </a:lnTo>
                  <a:cubicBezTo>
                    <a:pt x="98" y="772"/>
                    <a:pt x="907" y="703"/>
                    <a:pt x="1061" y="75"/>
                  </a:cubicBezTo>
                  <a:cubicBezTo>
                    <a:pt x="1075" y="47"/>
                    <a:pt x="1061" y="5"/>
                    <a:pt x="1033" y="5"/>
                  </a:cubicBezTo>
                  <a:cubicBezTo>
                    <a:pt x="1022" y="2"/>
                    <a:pt x="1013" y="0"/>
                    <a:pt x="1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54"/>
            <p:cNvSpPr/>
            <p:nvPr/>
          </p:nvSpPr>
          <p:spPr>
            <a:xfrm>
              <a:off x="2020550" y="3160425"/>
              <a:ext cx="48150" cy="13475"/>
            </a:xfrm>
            <a:custGeom>
              <a:avLst/>
              <a:gdLst/>
              <a:ahLst/>
              <a:cxnLst/>
              <a:rect l="l" t="t" r="r" b="b"/>
              <a:pathLst>
                <a:path w="1926" h="539" extrusionOk="0">
                  <a:moveTo>
                    <a:pt x="55" y="1"/>
                  </a:moveTo>
                  <a:cubicBezTo>
                    <a:pt x="43" y="1"/>
                    <a:pt x="29" y="4"/>
                    <a:pt x="15" y="11"/>
                  </a:cubicBezTo>
                  <a:cubicBezTo>
                    <a:pt x="1" y="39"/>
                    <a:pt x="1" y="67"/>
                    <a:pt x="15" y="81"/>
                  </a:cubicBezTo>
                  <a:cubicBezTo>
                    <a:pt x="15" y="81"/>
                    <a:pt x="294" y="332"/>
                    <a:pt x="712" y="458"/>
                  </a:cubicBezTo>
                  <a:cubicBezTo>
                    <a:pt x="881" y="502"/>
                    <a:pt x="1074" y="538"/>
                    <a:pt x="1281" y="538"/>
                  </a:cubicBezTo>
                  <a:cubicBezTo>
                    <a:pt x="1467" y="538"/>
                    <a:pt x="1665" y="509"/>
                    <a:pt x="1870" y="430"/>
                  </a:cubicBezTo>
                  <a:cubicBezTo>
                    <a:pt x="1898" y="416"/>
                    <a:pt x="1926" y="402"/>
                    <a:pt x="1898" y="360"/>
                  </a:cubicBezTo>
                  <a:cubicBezTo>
                    <a:pt x="1888" y="340"/>
                    <a:pt x="1877" y="327"/>
                    <a:pt x="1856" y="327"/>
                  </a:cubicBezTo>
                  <a:cubicBezTo>
                    <a:pt x="1848" y="327"/>
                    <a:pt x="1839" y="328"/>
                    <a:pt x="1828" y="332"/>
                  </a:cubicBezTo>
                  <a:cubicBezTo>
                    <a:pt x="1623" y="408"/>
                    <a:pt x="1428" y="438"/>
                    <a:pt x="1247" y="438"/>
                  </a:cubicBezTo>
                  <a:cubicBezTo>
                    <a:pt x="564" y="438"/>
                    <a:pt x="84" y="11"/>
                    <a:pt x="84" y="11"/>
                  </a:cubicBezTo>
                  <a:cubicBezTo>
                    <a:pt x="77" y="4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54"/>
            <p:cNvSpPr/>
            <p:nvPr/>
          </p:nvSpPr>
          <p:spPr>
            <a:xfrm>
              <a:off x="2058925" y="3162800"/>
              <a:ext cx="13950" cy="13950"/>
            </a:xfrm>
            <a:custGeom>
              <a:avLst/>
              <a:gdLst/>
              <a:ahLst/>
              <a:cxnLst/>
              <a:rect l="l" t="t" r="r" b="b"/>
              <a:pathLst>
                <a:path w="558" h="558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6"/>
                    <a:pt x="126" y="558"/>
                    <a:pt x="279" y="558"/>
                  </a:cubicBezTo>
                  <a:cubicBezTo>
                    <a:pt x="432" y="558"/>
                    <a:pt x="558" y="446"/>
                    <a:pt x="558" y="279"/>
                  </a:cubicBezTo>
                  <a:cubicBezTo>
                    <a:pt x="558" y="126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54"/>
            <p:cNvSpPr/>
            <p:nvPr/>
          </p:nvSpPr>
          <p:spPr>
            <a:xfrm>
              <a:off x="2006950" y="3176400"/>
              <a:ext cx="39775" cy="37800"/>
            </a:xfrm>
            <a:custGeom>
              <a:avLst/>
              <a:gdLst/>
              <a:ahLst/>
              <a:cxnLst/>
              <a:rect l="l" t="t" r="r" b="b"/>
              <a:pathLst>
                <a:path w="1591" h="1512" extrusionOk="0">
                  <a:moveTo>
                    <a:pt x="56" y="0"/>
                  </a:moveTo>
                  <a:cubicBezTo>
                    <a:pt x="15" y="0"/>
                    <a:pt x="1" y="28"/>
                    <a:pt x="1" y="56"/>
                  </a:cubicBezTo>
                  <a:cubicBezTo>
                    <a:pt x="1" y="70"/>
                    <a:pt x="140" y="1144"/>
                    <a:pt x="1214" y="1451"/>
                  </a:cubicBezTo>
                  <a:cubicBezTo>
                    <a:pt x="1312" y="1493"/>
                    <a:pt x="1396" y="1506"/>
                    <a:pt x="1521" y="1506"/>
                  </a:cubicBezTo>
                  <a:cubicBezTo>
                    <a:pt x="1525" y="1510"/>
                    <a:pt x="1530" y="1512"/>
                    <a:pt x="1536" y="1512"/>
                  </a:cubicBezTo>
                  <a:cubicBezTo>
                    <a:pt x="1553" y="1512"/>
                    <a:pt x="1577" y="1496"/>
                    <a:pt x="1577" y="1465"/>
                  </a:cubicBezTo>
                  <a:cubicBezTo>
                    <a:pt x="1591" y="1451"/>
                    <a:pt x="1577" y="1423"/>
                    <a:pt x="1535" y="1423"/>
                  </a:cubicBezTo>
                  <a:cubicBezTo>
                    <a:pt x="280" y="1241"/>
                    <a:pt x="112" y="112"/>
                    <a:pt x="112" y="56"/>
                  </a:cubicBezTo>
                  <a:cubicBezTo>
                    <a:pt x="112" y="28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54"/>
            <p:cNvSpPr/>
            <p:nvPr/>
          </p:nvSpPr>
          <p:spPr>
            <a:xfrm>
              <a:off x="2038000" y="32060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54"/>
            <p:cNvSpPr/>
            <p:nvPr/>
          </p:nvSpPr>
          <p:spPr>
            <a:xfrm>
              <a:off x="2034500" y="31809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54"/>
            <p:cNvSpPr/>
            <p:nvPr/>
          </p:nvSpPr>
          <p:spPr>
            <a:xfrm>
              <a:off x="2014975" y="3172050"/>
              <a:ext cx="27925" cy="17350"/>
            </a:xfrm>
            <a:custGeom>
              <a:avLst/>
              <a:gdLst/>
              <a:ahLst/>
              <a:cxnLst/>
              <a:rect l="l" t="t" r="r" b="b"/>
              <a:pathLst>
                <a:path w="1117" h="694" extrusionOk="0">
                  <a:moveTo>
                    <a:pt x="46" y="1"/>
                  </a:moveTo>
                  <a:cubicBezTo>
                    <a:pt x="39" y="1"/>
                    <a:pt x="33" y="3"/>
                    <a:pt x="28" y="7"/>
                  </a:cubicBezTo>
                  <a:cubicBezTo>
                    <a:pt x="14" y="21"/>
                    <a:pt x="1" y="62"/>
                    <a:pt x="14" y="76"/>
                  </a:cubicBezTo>
                  <a:cubicBezTo>
                    <a:pt x="28" y="90"/>
                    <a:pt x="293" y="551"/>
                    <a:pt x="712" y="662"/>
                  </a:cubicBezTo>
                  <a:cubicBezTo>
                    <a:pt x="768" y="683"/>
                    <a:pt x="823" y="694"/>
                    <a:pt x="883" y="694"/>
                  </a:cubicBezTo>
                  <a:cubicBezTo>
                    <a:pt x="942" y="694"/>
                    <a:pt x="1005" y="683"/>
                    <a:pt x="1075" y="662"/>
                  </a:cubicBezTo>
                  <a:cubicBezTo>
                    <a:pt x="1102" y="662"/>
                    <a:pt x="1116" y="648"/>
                    <a:pt x="1116" y="620"/>
                  </a:cubicBezTo>
                  <a:cubicBezTo>
                    <a:pt x="1116" y="592"/>
                    <a:pt x="1089" y="579"/>
                    <a:pt x="1061" y="579"/>
                  </a:cubicBezTo>
                  <a:cubicBezTo>
                    <a:pt x="1014" y="589"/>
                    <a:pt x="968" y="594"/>
                    <a:pt x="923" y="594"/>
                  </a:cubicBezTo>
                  <a:cubicBezTo>
                    <a:pt x="437" y="594"/>
                    <a:pt x="98" y="21"/>
                    <a:pt x="98" y="21"/>
                  </a:cubicBezTo>
                  <a:cubicBezTo>
                    <a:pt x="88" y="11"/>
                    <a:pt x="64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54"/>
            <p:cNvSpPr/>
            <p:nvPr/>
          </p:nvSpPr>
          <p:spPr>
            <a:xfrm>
              <a:off x="1987075" y="3181625"/>
              <a:ext cx="21650" cy="46750"/>
            </a:xfrm>
            <a:custGeom>
              <a:avLst/>
              <a:gdLst/>
              <a:ahLst/>
              <a:cxnLst/>
              <a:rect l="l" t="t" r="r" b="b"/>
              <a:pathLst>
                <a:path w="866" h="1870" extrusionOk="0">
                  <a:moveTo>
                    <a:pt x="363" y="0"/>
                  </a:moveTo>
                  <a:cubicBezTo>
                    <a:pt x="335" y="0"/>
                    <a:pt x="294" y="0"/>
                    <a:pt x="294" y="42"/>
                  </a:cubicBezTo>
                  <a:cubicBezTo>
                    <a:pt x="294" y="42"/>
                    <a:pt x="1" y="1088"/>
                    <a:pt x="782" y="1855"/>
                  </a:cubicBezTo>
                  <a:cubicBezTo>
                    <a:pt x="782" y="1869"/>
                    <a:pt x="796" y="1869"/>
                    <a:pt x="796" y="1869"/>
                  </a:cubicBezTo>
                  <a:cubicBezTo>
                    <a:pt x="824" y="1869"/>
                    <a:pt x="838" y="1869"/>
                    <a:pt x="851" y="1855"/>
                  </a:cubicBezTo>
                  <a:cubicBezTo>
                    <a:pt x="865" y="1828"/>
                    <a:pt x="865" y="1800"/>
                    <a:pt x="851" y="1786"/>
                  </a:cubicBezTo>
                  <a:cubicBezTo>
                    <a:pt x="126" y="1074"/>
                    <a:pt x="405" y="98"/>
                    <a:pt x="405" y="70"/>
                  </a:cubicBezTo>
                  <a:cubicBezTo>
                    <a:pt x="405" y="42"/>
                    <a:pt x="405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54"/>
            <p:cNvSpPr/>
            <p:nvPr/>
          </p:nvSpPr>
          <p:spPr>
            <a:xfrm>
              <a:off x="1999625" y="32196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54"/>
            <p:cNvSpPr/>
            <p:nvPr/>
          </p:nvSpPr>
          <p:spPr>
            <a:xfrm>
              <a:off x="1997200" y="3085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12" y="0"/>
                    <a:pt x="0" y="126"/>
                    <a:pt x="0" y="279"/>
                  </a:cubicBezTo>
                  <a:cubicBezTo>
                    <a:pt x="0" y="433"/>
                    <a:pt x="112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54"/>
            <p:cNvSpPr/>
            <p:nvPr/>
          </p:nvSpPr>
          <p:spPr>
            <a:xfrm>
              <a:off x="1999975" y="3091775"/>
              <a:ext cx="14675" cy="31450"/>
            </a:xfrm>
            <a:custGeom>
              <a:avLst/>
              <a:gdLst/>
              <a:ahLst/>
              <a:cxnLst/>
              <a:rect l="l" t="t" r="r" b="b"/>
              <a:pathLst>
                <a:path w="587" h="1258" extrusionOk="0">
                  <a:moveTo>
                    <a:pt x="154" y="0"/>
                  </a:moveTo>
                  <a:cubicBezTo>
                    <a:pt x="143" y="0"/>
                    <a:pt x="132" y="4"/>
                    <a:pt x="126" y="9"/>
                  </a:cubicBezTo>
                  <a:cubicBezTo>
                    <a:pt x="98" y="23"/>
                    <a:pt x="98" y="65"/>
                    <a:pt x="112" y="79"/>
                  </a:cubicBezTo>
                  <a:cubicBezTo>
                    <a:pt x="447" y="526"/>
                    <a:pt x="1" y="1181"/>
                    <a:pt x="1" y="1181"/>
                  </a:cubicBezTo>
                  <a:cubicBezTo>
                    <a:pt x="1" y="1195"/>
                    <a:pt x="1" y="1223"/>
                    <a:pt x="43" y="1251"/>
                  </a:cubicBezTo>
                  <a:cubicBezTo>
                    <a:pt x="47" y="1256"/>
                    <a:pt x="52" y="1257"/>
                    <a:pt x="57" y="1257"/>
                  </a:cubicBezTo>
                  <a:cubicBezTo>
                    <a:pt x="67" y="1257"/>
                    <a:pt x="80" y="1251"/>
                    <a:pt x="98" y="1251"/>
                  </a:cubicBezTo>
                  <a:cubicBezTo>
                    <a:pt x="112" y="1209"/>
                    <a:pt x="587" y="553"/>
                    <a:pt x="196" y="23"/>
                  </a:cubicBezTo>
                  <a:cubicBezTo>
                    <a:pt x="188" y="7"/>
                    <a:pt x="170" y="0"/>
                    <a:pt x="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54"/>
            <p:cNvSpPr/>
            <p:nvPr/>
          </p:nvSpPr>
          <p:spPr>
            <a:xfrm>
              <a:off x="1968250" y="3073375"/>
              <a:ext cx="17450" cy="48300"/>
            </a:xfrm>
            <a:custGeom>
              <a:avLst/>
              <a:gdLst/>
              <a:ahLst/>
              <a:cxnLst/>
              <a:rect l="l" t="t" r="r" b="b"/>
              <a:pathLst>
                <a:path w="698" h="1932" extrusionOk="0">
                  <a:moveTo>
                    <a:pt x="598" y="1"/>
                  </a:moveTo>
                  <a:cubicBezTo>
                    <a:pt x="580" y="1"/>
                    <a:pt x="555" y="14"/>
                    <a:pt x="544" y="34"/>
                  </a:cubicBezTo>
                  <a:cubicBezTo>
                    <a:pt x="0" y="983"/>
                    <a:pt x="600" y="1889"/>
                    <a:pt x="600" y="1917"/>
                  </a:cubicBezTo>
                  <a:cubicBezTo>
                    <a:pt x="614" y="1917"/>
                    <a:pt x="614" y="1931"/>
                    <a:pt x="628" y="1931"/>
                  </a:cubicBezTo>
                  <a:lnTo>
                    <a:pt x="670" y="1931"/>
                  </a:lnTo>
                  <a:cubicBezTo>
                    <a:pt x="684" y="1917"/>
                    <a:pt x="698" y="1875"/>
                    <a:pt x="684" y="1861"/>
                  </a:cubicBezTo>
                  <a:cubicBezTo>
                    <a:pt x="684" y="1847"/>
                    <a:pt x="126" y="983"/>
                    <a:pt x="628" y="76"/>
                  </a:cubicBezTo>
                  <a:cubicBezTo>
                    <a:pt x="642" y="62"/>
                    <a:pt x="628" y="34"/>
                    <a:pt x="614" y="6"/>
                  </a:cubicBezTo>
                  <a:cubicBezTo>
                    <a:pt x="610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54"/>
            <p:cNvSpPr/>
            <p:nvPr/>
          </p:nvSpPr>
          <p:spPr>
            <a:xfrm>
              <a:off x="1975575" y="30682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54"/>
            <p:cNvSpPr/>
            <p:nvPr/>
          </p:nvSpPr>
          <p:spPr>
            <a:xfrm>
              <a:off x="1935125" y="3088500"/>
              <a:ext cx="32450" cy="43975"/>
            </a:xfrm>
            <a:custGeom>
              <a:avLst/>
              <a:gdLst/>
              <a:ahLst/>
              <a:cxnLst/>
              <a:rect l="l" t="t" r="r" b="b"/>
              <a:pathLst>
                <a:path w="1298" h="1759" extrusionOk="0">
                  <a:moveTo>
                    <a:pt x="70" y="1"/>
                  </a:moveTo>
                  <a:cubicBezTo>
                    <a:pt x="42" y="1"/>
                    <a:pt x="14" y="15"/>
                    <a:pt x="14" y="57"/>
                  </a:cubicBezTo>
                  <a:cubicBezTo>
                    <a:pt x="0" y="1382"/>
                    <a:pt x="1172" y="1745"/>
                    <a:pt x="1228" y="1758"/>
                  </a:cubicBezTo>
                  <a:cubicBezTo>
                    <a:pt x="1256" y="1758"/>
                    <a:pt x="1270" y="1745"/>
                    <a:pt x="1298" y="1745"/>
                  </a:cubicBezTo>
                  <a:cubicBezTo>
                    <a:pt x="1298" y="1703"/>
                    <a:pt x="1298" y="1675"/>
                    <a:pt x="1256" y="1675"/>
                  </a:cubicBezTo>
                  <a:cubicBezTo>
                    <a:pt x="1256" y="1675"/>
                    <a:pt x="126" y="1326"/>
                    <a:pt x="126" y="57"/>
                  </a:cubicBezTo>
                  <a:cubicBezTo>
                    <a:pt x="126" y="15"/>
                    <a:pt x="112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54"/>
            <p:cNvSpPr/>
            <p:nvPr/>
          </p:nvSpPr>
          <p:spPr>
            <a:xfrm>
              <a:off x="1929900" y="3082225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54"/>
            <p:cNvSpPr/>
            <p:nvPr/>
          </p:nvSpPr>
          <p:spPr>
            <a:xfrm>
              <a:off x="1954300" y="30895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54"/>
            <p:cNvSpPr/>
            <p:nvPr/>
          </p:nvSpPr>
          <p:spPr>
            <a:xfrm>
              <a:off x="1954650" y="3095475"/>
              <a:ext cx="18850" cy="29675"/>
            </a:xfrm>
            <a:custGeom>
              <a:avLst/>
              <a:gdLst/>
              <a:ahLst/>
              <a:cxnLst/>
              <a:rect l="l" t="t" r="r" b="b"/>
              <a:pathLst>
                <a:path w="754" h="1187" extrusionOk="0">
                  <a:moveTo>
                    <a:pt x="279" y="1"/>
                  </a:moveTo>
                  <a:cubicBezTo>
                    <a:pt x="251" y="1"/>
                    <a:pt x="238" y="1"/>
                    <a:pt x="210" y="29"/>
                  </a:cubicBezTo>
                  <a:cubicBezTo>
                    <a:pt x="0" y="643"/>
                    <a:pt x="628" y="1145"/>
                    <a:pt x="684" y="1187"/>
                  </a:cubicBezTo>
                  <a:cubicBezTo>
                    <a:pt x="677" y="1180"/>
                    <a:pt x="677" y="1176"/>
                    <a:pt x="679" y="1176"/>
                  </a:cubicBezTo>
                  <a:cubicBezTo>
                    <a:pt x="680" y="1176"/>
                    <a:pt x="684" y="1180"/>
                    <a:pt x="684" y="1187"/>
                  </a:cubicBezTo>
                  <a:cubicBezTo>
                    <a:pt x="698" y="1187"/>
                    <a:pt x="726" y="1187"/>
                    <a:pt x="740" y="1159"/>
                  </a:cubicBezTo>
                  <a:cubicBezTo>
                    <a:pt x="754" y="1145"/>
                    <a:pt x="754" y="1117"/>
                    <a:pt x="740" y="1089"/>
                  </a:cubicBezTo>
                  <a:cubicBezTo>
                    <a:pt x="726" y="1075"/>
                    <a:pt x="126" y="601"/>
                    <a:pt x="321" y="71"/>
                  </a:cubicBezTo>
                  <a:cubicBezTo>
                    <a:pt x="321" y="29"/>
                    <a:pt x="321" y="15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54"/>
            <p:cNvSpPr/>
            <p:nvPr/>
          </p:nvSpPr>
          <p:spPr>
            <a:xfrm>
              <a:off x="1915950" y="3123500"/>
              <a:ext cx="45000" cy="20825"/>
            </a:xfrm>
            <a:custGeom>
              <a:avLst/>
              <a:gdLst/>
              <a:ahLst/>
              <a:cxnLst/>
              <a:rect l="l" t="t" r="r" b="b"/>
              <a:pathLst>
                <a:path w="1800" h="833" extrusionOk="0">
                  <a:moveTo>
                    <a:pt x="65" y="1"/>
                  </a:moveTo>
                  <a:cubicBezTo>
                    <a:pt x="56" y="1"/>
                    <a:pt x="48" y="4"/>
                    <a:pt x="42" y="10"/>
                  </a:cubicBezTo>
                  <a:cubicBezTo>
                    <a:pt x="0" y="24"/>
                    <a:pt x="0" y="66"/>
                    <a:pt x="14" y="80"/>
                  </a:cubicBezTo>
                  <a:cubicBezTo>
                    <a:pt x="293" y="470"/>
                    <a:pt x="642" y="651"/>
                    <a:pt x="963" y="749"/>
                  </a:cubicBezTo>
                  <a:cubicBezTo>
                    <a:pt x="1211" y="815"/>
                    <a:pt x="1435" y="832"/>
                    <a:pt x="1582" y="832"/>
                  </a:cubicBezTo>
                  <a:cubicBezTo>
                    <a:pt x="1682" y="832"/>
                    <a:pt x="1746" y="824"/>
                    <a:pt x="1758" y="819"/>
                  </a:cubicBezTo>
                  <a:cubicBezTo>
                    <a:pt x="1786" y="819"/>
                    <a:pt x="1799" y="791"/>
                    <a:pt x="1799" y="763"/>
                  </a:cubicBezTo>
                  <a:cubicBezTo>
                    <a:pt x="1799" y="749"/>
                    <a:pt x="1786" y="721"/>
                    <a:pt x="1744" y="721"/>
                  </a:cubicBezTo>
                  <a:cubicBezTo>
                    <a:pt x="1740" y="729"/>
                    <a:pt x="1666" y="742"/>
                    <a:pt x="1548" y="742"/>
                  </a:cubicBezTo>
                  <a:cubicBezTo>
                    <a:pt x="1221" y="742"/>
                    <a:pt x="553" y="639"/>
                    <a:pt x="112" y="24"/>
                  </a:cubicBezTo>
                  <a:cubicBezTo>
                    <a:pt x="95" y="7"/>
                    <a:pt x="79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0" name="Google Shape;15590;p54"/>
            <p:cNvSpPr/>
            <p:nvPr/>
          </p:nvSpPr>
          <p:spPr>
            <a:xfrm>
              <a:off x="1910700" y="3118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1" name="Google Shape;15591;p54"/>
            <p:cNvSpPr/>
            <p:nvPr/>
          </p:nvSpPr>
          <p:spPr>
            <a:xfrm>
              <a:off x="1910000" y="3163225"/>
              <a:ext cx="53050" cy="15650"/>
            </a:xfrm>
            <a:custGeom>
              <a:avLst/>
              <a:gdLst/>
              <a:ahLst/>
              <a:cxnLst/>
              <a:rect l="l" t="t" r="r" b="b"/>
              <a:pathLst>
                <a:path w="2122" h="626" extrusionOk="0">
                  <a:moveTo>
                    <a:pt x="2072" y="0"/>
                  </a:moveTo>
                  <a:cubicBezTo>
                    <a:pt x="2058" y="0"/>
                    <a:pt x="2044" y="4"/>
                    <a:pt x="2037" y="11"/>
                  </a:cubicBezTo>
                  <a:cubicBezTo>
                    <a:pt x="2027" y="11"/>
                    <a:pt x="1557" y="535"/>
                    <a:pt x="823" y="535"/>
                  </a:cubicBezTo>
                  <a:cubicBezTo>
                    <a:pt x="600" y="535"/>
                    <a:pt x="352" y="487"/>
                    <a:pt x="85" y="360"/>
                  </a:cubicBezTo>
                  <a:cubicBezTo>
                    <a:pt x="72" y="356"/>
                    <a:pt x="63" y="354"/>
                    <a:pt x="54" y="354"/>
                  </a:cubicBezTo>
                  <a:cubicBezTo>
                    <a:pt x="35" y="354"/>
                    <a:pt x="25" y="364"/>
                    <a:pt x="15" y="374"/>
                  </a:cubicBezTo>
                  <a:cubicBezTo>
                    <a:pt x="1" y="415"/>
                    <a:pt x="15" y="429"/>
                    <a:pt x="29" y="443"/>
                  </a:cubicBezTo>
                  <a:cubicBezTo>
                    <a:pt x="140" y="485"/>
                    <a:pt x="238" y="513"/>
                    <a:pt x="322" y="555"/>
                  </a:cubicBezTo>
                  <a:cubicBezTo>
                    <a:pt x="496" y="605"/>
                    <a:pt x="660" y="625"/>
                    <a:pt x="813" y="625"/>
                  </a:cubicBezTo>
                  <a:cubicBezTo>
                    <a:pt x="1596" y="625"/>
                    <a:pt x="2085" y="80"/>
                    <a:pt x="2107" y="80"/>
                  </a:cubicBezTo>
                  <a:cubicBezTo>
                    <a:pt x="2107" y="80"/>
                    <a:pt x="2107" y="81"/>
                    <a:pt x="2107" y="81"/>
                  </a:cubicBezTo>
                  <a:cubicBezTo>
                    <a:pt x="2121" y="67"/>
                    <a:pt x="2121" y="25"/>
                    <a:pt x="2107" y="11"/>
                  </a:cubicBezTo>
                  <a:cubicBezTo>
                    <a:pt x="2100" y="4"/>
                    <a:pt x="2086" y="0"/>
                    <a:pt x="20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54"/>
            <p:cNvSpPr/>
            <p:nvPr/>
          </p:nvSpPr>
          <p:spPr>
            <a:xfrm>
              <a:off x="1904075" y="31659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54"/>
            <p:cNvSpPr/>
            <p:nvPr/>
          </p:nvSpPr>
          <p:spPr>
            <a:xfrm>
              <a:off x="1921175" y="31464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54"/>
            <p:cNvSpPr/>
            <p:nvPr/>
          </p:nvSpPr>
          <p:spPr>
            <a:xfrm>
              <a:off x="1926750" y="3152150"/>
              <a:ext cx="32100" cy="7975"/>
            </a:xfrm>
            <a:custGeom>
              <a:avLst/>
              <a:gdLst/>
              <a:ahLst/>
              <a:cxnLst/>
              <a:rect l="l" t="t" r="r" b="b"/>
              <a:pathLst>
                <a:path w="1284" h="319" extrusionOk="0">
                  <a:moveTo>
                    <a:pt x="58" y="1"/>
                  </a:moveTo>
                  <a:cubicBezTo>
                    <a:pt x="46" y="1"/>
                    <a:pt x="35" y="8"/>
                    <a:pt x="28" y="22"/>
                  </a:cubicBezTo>
                  <a:cubicBezTo>
                    <a:pt x="1" y="35"/>
                    <a:pt x="1" y="63"/>
                    <a:pt x="28" y="91"/>
                  </a:cubicBezTo>
                  <a:cubicBezTo>
                    <a:pt x="112" y="189"/>
                    <a:pt x="238" y="245"/>
                    <a:pt x="335" y="273"/>
                  </a:cubicBezTo>
                  <a:cubicBezTo>
                    <a:pt x="433" y="305"/>
                    <a:pt x="535" y="318"/>
                    <a:pt x="632" y="318"/>
                  </a:cubicBezTo>
                  <a:cubicBezTo>
                    <a:pt x="951" y="318"/>
                    <a:pt x="1231" y="182"/>
                    <a:pt x="1242" y="161"/>
                  </a:cubicBezTo>
                  <a:cubicBezTo>
                    <a:pt x="1256" y="133"/>
                    <a:pt x="1284" y="105"/>
                    <a:pt x="1256" y="91"/>
                  </a:cubicBezTo>
                  <a:cubicBezTo>
                    <a:pt x="1246" y="71"/>
                    <a:pt x="1228" y="58"/>
                    <a:pt x="1208" y="58"/>
                  </a:cubicBezTo>
                  <a:cubicBezTo>
                    <a:pt x="1201" y="58"/>
                    <a:pt x="1194" y="60"/>
                    <a:pt x="1186" y="63"/>
                  </a:cubicBezTo>
                  <a:cubicBezTo>
                    <a:pt x="1186" y="81"/>
                    <a:pt x="911" y="214"/>
                    <a:pt x="610" y="214"/>
                  </a:cubicBezTo>
                  <a:cubicBezTo>
                    <a:pt x="432" y="214"/>
                    <a:pt x="244" y="167"/>
                    <a:pt x="98" y="22"/>
                  </a:cubicBezTo>
                  <a:cubicBezTo>
                    <a:pt x="84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54"/>
            <p:cNvSpPr/>
            <p:nvPr/>
          </p:nvSpPr>
          <p:spPr>
            <a:xfrm>
              <a:off x="1933725" y="3173950"/>
              <a:ext cx="36650" cy="33150"/>
            </a:xfrm>
            <a:custGeom>
              <a:avLst/>
              <a:gdLst/>
              <a:ahLst/>
              <a:cxnLst/>
              <a:rect l="l" t="t" r="r" b="b"/>
              <a:pathLst>
                <a:path w="1466" h="1326" extrusionOk="0">
                  <a:moveTo>
                    <a:pt x="1437" y="0"/>
                  </a:moveTo>
                  <a:cubicBezTo>
                    <a:pt x="1395" y="0"/>
                    <a:pt x="1367" y="0"/>
                    <a:pt x="1367" y="28"/>
                  </a:cubicBezTo>
                  <a:cubicBezTo>
                    <a:pt x="1367" y="56"/>
                    <a:pt x="1075" y="1033"/>
                    <a:pt x="42" y="1214"/>
                  </a:cubicBezTo>
                  <a:cubicBezTo>
                    <a:pt x="28" y="1214"/>
                    <a:pt x="0" y="1228"/>
                    <a:pt x="0" y="1270"/>
                  </a:cubicBezTo>
                  <a:cubicBezTo>
                    <a:pt x="0" y="1284"/>
                    <a:pt x="28" y="1312"/>
                    <a:pt x="42" y="1312"/>
                  </a:cubicBezTo>
                  <a:cubicBezTo>
                    <a:pt x="42" y="1312"/>
                    <a:pt x="56" y="1312"/>
                    <a:pt x="56" y="1325"/>
                  </a:cubicBezTo>
                  <a:cubicBezTo>
                    <a:pt x="1130" y="1116"/>
                    <a:pt x="1465" y="84"/>
                    <a:pt x="1465" y="70"/>
                  </a:cubicBezTo>
                  <a:cubicBezTo>
                    <a:pt x="1465" y="28"/>
                    <a:pt x="1465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54"/>
            <p:cNvSpPr/>
            <p:nvPr/>
          </p:nvSpPr>
          <p:spPr>
            <a:xfrm>
              <a:off x="1928850" y="3198350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3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93" y="559"/>
                  </a:cubicBezTo>
                  <a:cubicBezTo>
                    <a:pt x="447" y="559"/>
                    <a:pt x="572" y="433"/>
                    <a:pt x="572" y="280"/>
                  </a:cubicBezTo>
                  <a:cubicBezTo>
                    <a:pt x="572" y="126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54"/>
            <p:cNvSpPr/>
            <p:nvPr/>
          </p:nvSpPr>
          <p:spPr>
            <a:xfrm>
              <a:off x="1958825" y="32008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12" y="0"/>
                    <a:pt x="1" y="126"/>
                    <a:pt x="1" y="279"/>
                  </a:cubicBezTo>
                  <a:cubicBezTo>
                    <a:pt x="1" y="433"/>
                    <a:pt x="112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54"/>
            <p:cNvSpPr/>
            <p:nvPr/>
          </p:nvSpPr>
          <p:spPr>
            <a:xfrm>
              <a:off x="1964400" y="3180575"/>
              <a:ext cx="17475" cy="28500"/>
            </a:xfrm>
            <a:custGeom>
              <a:avLst/>
              <a:gdLst/>
              <a:ahLst/>
              <a:cxnLst/>
              <a:rect l="l" t="t" r="r" b="b"/>
              <a:pathLst>
                <a:path w="699" h="1140" extrusionOk="0">
                  <a:moveTo>
                    <a:pt x="629" y="0"/>
                  </a:moveTo>
                  <a:cubicBezTo>
                    <a:pt x="587" y="0"/>
                    <a:pt x="573" y="14"/>
                    <a:pt x="573" y="42"/>
                  </a:cubicBezTo>
                  <a:cubicBezTo>
                    <a:pt x="573" y="70"/>
                    <a:pt x="587" y="837"/>
                    <a:pt x="57" y="1019"/>
                  </a:cubicBezTo>
                  <a:cubicBezTo>
                    <a:pt x="15" y="1047"/>
                    <a:pt x="1" y="1060"/>
                    <a:pt x="15" y="1088"/>
                  </a:cubicBezTo>
                  <a:cubicBezTo>
                    <a:pt x="15" y="1116"/>
                    <a:pt x="29" y="1130"/>
                    <a:pt x="57" y="1130"/>
                  </a:cubicBezTo>
                  <a:cubicBezTo>
                    <a:pt x="57" y="1136"/>
                    <a:pt x="59" y="1139"/>
                    <a:pt x="63" y="1139"/>
                  </a:cubicBezTo>
                  <a:cubicBezTo>
                    <a:pt x="68" y="1139"/>
                    <a:pt x="76" y="1133"/>
                    <a:pt x="85" y="1116"/>
                  </a:cubicBezTo>
                  <a:cubicBezTo>
                    <a:pt x="698" y="907"/>
                    <a:pt x="684" y="84"/>
                    <a:pt x="684" y="42"/>
                  </a:cubicBezTo>
                  <a:cubicBezTo>
                    <a:pt x="684" y="14"/>
                    <a:pt x="657" y="0"/>
                    <a:pt x="6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54"/>
            <p:cNvSpPr/>
            <p:nvPr/>
          </p:nvSpPr>
          <p:spPr>
            <a:xfrm>
              <a:off x="2058225" y="1174750"/>
              <a:ext cx="387450" cy="403500"/>
            </a:xfrm>
            <a:custGeom>
              <a:avLst/>
              <a:gdLst/>
              <a:ahLst/>
              <a:cxnLst/>
              <a:rect l="l" t="t" r="r" b="b"/>
              <a:pathLst>
                <a:path w="15498" h="16140" extrusionOk="0">
                  <a:moveTo>
                    <a:pt x="15162" y="3865"/>
                  </a:moveTo>
                  <a:cubicBezTo>
                    <a:pt x="15148" y="3837"/>
                    <a:pt x="15106" y="3823"/>
                    <a:pt x="15093" y="3809"/>
                  </a:cubicBezTo>
                  <a:lnTo>
                    <a:pt x="14102" y="3614"/>
                  </a:lnTo>
                  <a:cubicBezTo>
                    <a:pt x="13949" y="3586"/>
                    <a:pt x="13837" y="3446"/>
                    <a:pt x="13851" y="3279"/>
                  </a:cubicBezTo>
                  <a:lnTo>
                    <a:pt x="13949" y="2358"/>
                  </a:lnTo>
                  <a:cubicBezTo>
                    <a:pt x="13949" y="2302"/>
                    <a:pt x="13921" y="2261"/>
                    <a:pt x="13907" y="2219"/>
                  </a:cubicBezTo>
                  <a:cubicBezTo>
                    <a:pt x="13893" y="2177"/>
                    <a:pt x="13851" y="2163"/>
                    <a:pt x="13823" y="2149"/>
                  </a:cubicBezTo>
                  <a:cubicBezTo>
                    <a:pt x="12805" y="1786"/>
                    <a:pt x="11438" y="2065"/>
                    <a:pt x="10280" y="2944"/>
                  </a:cubicBezTo>
                  <a:cubicBezTo>
                    <a:pt x="9862" y="3279"/>
                    <a:pt x="9513" y="3642"/>
                    <a:pt x="9234" y="4046"/>
                  </a:cubicBezTo>
                  <a:cubicBezTo>
                    <a:pt x="9220" y="3600"/>
                    <a:pt x="9136" y="3112"/>
                    <a:pt x="8955" y="2623"/>
                  </a:cubicBezTo>
                  <a:cubicBezTo>
                    <a:pt x="8467" y="1242"/>
                    <a:pt x="7477" y="252"/>
                    <a:pt x="6430" y="1"/>
                  </a:cubicBezTo>
                  <a:lnTo>
                    <a:pt x="6361" y="1"/>
                  </a:lnTo>
                  <a:cubicBezTo>
                    <a:pt x="6319" y="15"/>
                    <a:pt x="6305" y="43"/>
                    <a:pt x="6291" y="57"/>
                  </a:cubicBezTo>
                  <a:lnTo>
                    <a:pt x="5803" y="949"/>
                  </a:lnTo>
                  <a:cubicBezTo>
                    <a:pt x="5719" y="1089"/>
                    <a:pt x="5552" y="1131"/>
                    <a:pt x="5398" y="1089"/>
                  </a:cubicBezTo>
                  <a:lnTo>
                    <a:pt x="4547" y="726"/>
                  </a:lnTo>
                  <a:cubicBezTo>
                    <a:pt x="4492" y="698"/>
                    <a:pt x="4464" y="698"/>
                    <a:pt x="4408" y="726"/>
                  </a:cubicBezTo>
                  <a:cubicBezTo>
                    <a:pt x="4366" y="740"/>
                    <a:pt x="4338" y="754"/>
                    <a:pt x="4324" y="796"/>
                  </a:cubicBezTo>
                  <a:cubicBezTo>
                    <a:pt x="3655" y="1647"/>
                    <a:pt x="3501" y="3042"/>
                    <a:pt x="3989" y="4395"/>
                  </a:cubicBezTo>
                  <a:cubicBezTo>
                    <a:pt x="4157" y="4911"/>
                    <a:pt x="4422" y="5357"/>
                    <a:pt x="4715" y="5748"/>
                  </a:cubicBezTo>
                  <a:cubicBezTo>
                    <a:pt x="4282" y="5622"/>
                    <a:pt x="3794" y="5553"/>
                    <a:pt x="3278" y="5566"/>
                  </a:cubicBezTo>
                  <a:cubicBezTo>
                    <a:pt x="1800" y="5594"/>
                    <a:pt x="558" y="6250"/>
                    <a:pt x="14" y="7171"/>
                  </a:cubicBezTo>
                  <a:cubicBezTo>
                    <a:pt x="0" y="7185"/>
                    <a:pt x="0" y="7212"/>
                    <a:pt x="0" y="7240"/>
                  </a:cubicBezTo>
                  <a:cubicBezTo>
                    <a:pt x="0" y="7268"/>
                    <a:pt x="14" y="7296"/>
                    <a:pt x="28" y="7324"/>
                  </a:cubicBezTo>
                  <a:lnTo>
                    <a:pt x="712" y="8077"/>
                  </a:lnTo>
                  <a:cubicBezTo>
                    <a:pt x="809" y="8203"/>
                    <a:pt x="809" y="8370"/>
                    <a:pt x="712" y="8496"/>
                  </a:cubicBezTo>
                  <a:lnTo>
                    <a:pt x="98" y="9193"/>
                  </a:lnTo>
                  <a:cubicBezTo>
                    <a:pt x="70" y="9221"/>
                    <a:pt x="42" y="9277"/>
                    <a:pt x="42" y="9333"/>
                  </a:cubicBezTo>
                  <a:cubicBezTo>
                    <a:pt x="42" y="9360"/>
                    <a:pt x="56" y="9402"/>
                    <a:pt x="84" y="9444"/>
                  </a:cubicBezTo>
                  <a:cubicBezTo>
                    <a:pt x="684" y="10323"/>
                    <a:pt x="1967" y="10923"/>
                    <a:pt x="3404" y="10867"/>
                  </a:cubicBezTo>
                  <a:cubicBezTo>
                    <a:pt x="3948" y="10853"/>
                    <a:pt x="4450" y="10741"/>
                    <a:pt x="4910" y="10588"/>
                  </a:cubicBezTo>
                  <a:cubicBezTo>
                    <a:pt x="4645" y="10965"/>
                    <a:pt x="4436" y="11411"/>
                    <a:pt x="4296" y="11899"/>
                  </a:cubicBezTo>
                  <a:cubicBezTo>
                    <a:pt x="3878" y="13308"/>
                    <a:pt x="4101" y="14689"/>
                    <a:pt x="4826" y="15484"/>
                  </a:cubicBezTo>
                  <a:cubicBezTo>
                    <a:pt x="4840" y="15512"/>
                    <a:pt x="4854" y="15526"/>
                    <a:pt x="4868" y="15526"/>
                  </a:cubicBezTo>
                  <a:lnTo>
                    <a:pt x="4966" y="15526"/>
                  </a:lnTo>
                  <a:lnTo>
                    <a:pt x="5886" y="15107"/>
                  </a:lnTo>
                  <a:cubicBezTo>
                    <a:pt x="6026" y="15038"/>
                    <a:pt x="6207" y="15079"/>
                    <a:pt x="6291" y="15233"/>
                  </a:cubicBezTo>
                  <a:lnTo>
                    <a:pt x="6765" y="16028"/>
                  </a:lnTo>
                  <a:cubicBezTo>
                    <a:pt x="6779" y="16070"/>
                    <a:pt x="6835" y="16098"/>
                    <a:pt x="6863" y="16112"/>
                  </a:cubicBezTo>
                  <a:lnTo>
                    <a:pt x="6863" y="16112"/>
                  </a:lnTo>
                  <a:cubicBezTo>
                    <a:pt x="6891" y="16140"/>
                    <a:pt x="6933" y="16140"/>
                    <a:pt x="6961" y="16112"/>
                  </a:cubicBezTo>
                  <a:cubicBezTo>
                    <a:pt x="7993" y="15819"/>
                    <a:pt x="8955" y="14787"/>
                    <a:pt x="9360" y="13378"/>
                  </a:cubicBezTo>
                  <a:cubicBezTo>
                    <a:pt x="9513" y="12876"/>
                    <a:pt x="9569" y="12345"/>
                    <a:pt x="9541" y="11885"/>
                  </a:cubicBezTo>
                  <a:cubicBezTo>
                    <a:pt x="9820" y="12248"/>
                    <a:pt x="10197" y="12583"/>
                    <a:pt x="10615" y="12876"/>
                  </a:cubicBezTo>
                  <a:cubicBezTo>
                    <a:pt x="11815" y="13712"/>
                    <a:pt x="13209" y="13922"/>
                    <a:pt x="14200" y="13489"/>
                  </a:cubicBezTo>
                  <a:cubicBezTo>
                    <a:pt x="14228" y="13461"/>
                    <a:pt x="14242" y="13461"/>
                    <a:pt x="14256" y="13433"/>
                  </a:cubicBezTo>
                  <a:cubicBezTo>
                    <a:pt x="14270" y="13406"/>
                    <a:pt x="14270" y="13378"/>
                    <a:pt x="14270" y="13336"/>
                  </a:cubicBezTo>
                  <a:lnTo>
                    <a:pt x="14158" y="12332"/>
                  </a:lnTo>
                  <a:cubicBezTo>
                    <a:pt x="14130" y="12178"/>
                    <a:pt x="14242" y="12011"/>
                    <a:pt x="14395" y="11983"/>
                  </a:cubicBezTo>
                  <a:lnTo>
                    <a:pt x="15302" y="11788"/>
                  </a:lnTo>
                  <a:cubicBezTo>
                    <a:pt x="15358" y="11774"/>
                    <a:pt x="15385" y="11760"/>
                    <a:pt x="15427" y="11704"/>
                  </a:cubicBezTo>
                  <a:cubicBezTo>
                    <a:pt x="15441" y="11662"/>
                    <a:pt x="15455" y="11634"/>
                    <a:pt x="15455" y="11592"/>
                  </a:cubicBezTo>
                  <a:cubicBezTo>
                    <a:pt x="15497" y="10532"/>
                    <a:pt x="14814" y="9291"/>
                    <a:pt x="13614" y="8482"/>
                  </a:cubicBezTo>
                  <a:cubicBezTo>
                    <a:pt x="13168" y="8175"/>
                    <a:pt x="12707" y="7952"/>
                    <a:pt x="12233" y="7826"/>
                  </a:cubicBezTo>
                  <a:cubicBezTo>
                    <a:pt x="12665" y="7673"/>
                    <a:pt x="13112" y="7436"/>
                    <a:pt x="13502" y="7129"/>
                  </a:cubicBezTo>
                  <a:cubicBezTo>
                    <a:pt x="14674" y="6250"/>
                    <a:pt x="15302" y="4995"/>
                    <a:pt x="15204" y="3907"/>
                  </a:cubicBezTo>
                  <a:cubicBezTo>
                    <a:pt x="15176" y="3907"/>
                    <a:pt x="15176" y="3879"/>
                    <a:pt x="15162" y="386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54"/>
            <p:cNvSpPr/>
            <p:nvPr/>
          </p:nvSpPr>
          <p:spPr>
            <a:xfrm>
              <a:off x="2219675" y="1327500"/>
              <a:ext cx="91375" cy="94875"/>
            </a:xfrm>
            <a:custGeom>
              <a:avLst/>
              <a:gdLst/>
              <a:ahLst/>
              <a:cxnLst/>
              <a:rect l="l" t="t" r="r" b="b"/>
              <a:pathLst>
                <a:path w="3655" h="3795" extrusionOk="0">
                  <a:moveTo>
                    <a:pt x="2204" y="0"/>
                  </a:moveTo>
                  <a:cubicBezTo>
                    <a:pt x="1939" y="349"/>
                    <a:pt x="1591" y="600"/>
                    <a:pt x="1186" y="740"/>
                  </a:cubicBezTo>
                  <a:cubicBezTo>
                    <a:pt x="941" y="831"/>
                    <a:pt x="683" y="874"/>
                    <a:pt x="422" y="874"/>
                  </a:cubicBezTo>
                  <a:cubicBezTo>
                    <a:pt x="282" y="874"/>
                    <a:pt x="141" y="862"/>
                    <a:pt x="0" y="837"/>
                  </a:cubicBezTo>
                  <a:lnTo>
                    <a:pt x="0" y="837"/>
                  </a:lnTo>
                  <a:cubicBezTo>
                    <a:pt x="251" y="1186"/>
                    <a:pt x="391" y="1577"/>
                    <a:pt x="405" y="2023"/>
                  </a:cubicBezTo>
                  <a:cubicBezTo>
                    <a:pt x="419" y="2414"/>
                    <a:pt x="321" y="2818"/>
                    <a:pt x="126" y="3167"/>
                  </a:cubicBezTo>
                  <a:cubicBezTo>
                    <a:pt x="348" y="3115"/>
                    <a:pt x="570" y="3083"/>
                    <a:pt x="792" y="3083"/>
                  </a:cubicBezTo>
                  <a:cubicBezTo>
                    <a:pt x="989" y="3083"/>
                    <a:pt x="1185" y="3108"/>
                    <a:pt x="1381" y="3167"/>
                  </a:cubicBezTo>
                  <a:cubicBezTo>
                    <a:pt x="1772" y="3292"/>
                    <a:pt x="2093" y="3502"/>
                    <a:pt x="2372" y="3794"/>
                  </a:cubicBezTo>
                  <a:cubicBezTo>
                    <a:pt x="2400" y="3362"/>
                    <a:pt x="2511" y="2944"/>
                    <a:pt x="2762" y="2595"/>
                  </a:cubicBezTo>
                  <a:cubicBezTo>
                    <a:pt x="2985" y="2260"/>
                    <a:pt x="3306" y="1995"/>
                    <a:pt x="3655" y="1828"/>
                  </a:cubicBezTo>
                  <a:cubicBezTo>
                    <a:pt x="3250" y="1674"/>
                    <a:pt x="2902" y="1437"/>
                    <a:pt x="2637" y="1088"/>
                  </a:cubicBezTo>
                  <a:cubicBezTo>
                    <a:pt x="2400" y="768"/>
                    <a:pt x="2260" y="391"/>
                    <a:pt x="22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54"/>
            <p:cNvSpPr/>
            <p:nvPr/>
          </p:nvSpPr>
          <p:spPr>
            <a:xfrm>
              <a:off x="2262575" y="1306775"/>
              <a:ext cx="14300" cy="40625"/>
            </a:xfrm>
            <a:custGeom>
              <a:avLst/>
              <a:gdLst/>
              <a:ahLst/>
              <a:cxnLst/>
              <a:rect l="l" t="t" r="r" b="b"/>
              <a:pathLst>
                <a:path w="572" h="1625" extrusionOk="0">
                  <a:moveTo>
                    <a:pt x="52" y="1"/>
                  </a:moveTo>
                  <a:cubicBezTo>
                    <a:pt x="44" y="1"/>
                    <a:pt x="36" y="2"/>
                    <a:pt x="28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488" y="816"/>
                    <a:pt x="56" y="1583"/>
                    <a:pt x="56" y="1583"/>
                  </a:cubicBezTo>
                  <a:cubicBezTo>
                    <a:pt x="28" y="1597"/>
                    <a:pt x="56" y="1611"/>
                    <a:pt x="70" y="1625"/>
                  </a:cubicBezTo>
                  <a:lnTo>
                    <a:pt x="98" y="1625"/>
                  </a:lnTo>
                  <a:cubicBezTo>
                    <a:pt x="98" y="1625"/>
                    <a:pt x="110" y="1618"/>
                    <a:pt x="118" y="1618"/>
                  </a:cubicBezTo>
                  <a:cubicBezTo>
                    <a:pt x="122" y="1618"/>
                    <a:pt x="126" y="1620"/>
                    <a:pt x="126" y="1625"/>
                  </a:cubicBezTo>
                  <a:cubicBezTo>
                    <a:pt x="126" y="1625"/>
                    <a:pt x="572" y="829"/>
                    <a:pt x="84" y="20"/>
                  </a:cubicBezTo>
                  <a:cubicBezTo>
                    <a:pt x="84" y="11"/>
                    <a:pt x="70" y="1"/>
                    <a:pt x="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54"/>
            <p:cNvSpPr/>
            <p:nvPr/>
          </p:nvSpPr>
          <p:spPr>
            <a:xfrm>
              <a:off x="2258725" y="13020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23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3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54"/>
            <p:cNvSpPr/>
            <p:nvPr/>
          </p:nvSpPr>
          <p:spPr>
            <a:xfrm>
              <a:off x="2279650" y="1316350"/>
              <a:ext cx="26875" cy="39425"/>
            </a:xfrm>
            <a:custGeom>
              <a:avLst/>
              <a:gdLst/>
              <a:ahLst/>
              <a:cxnLst/>
              <a:rect l="l" t="t" r="r" b="b"/>
              <a:pathLst>
                <a:path w="1075" h="1577" extrusionOk="0">
                  <a:moveTo>
                    <a:pt x="963" y="0"/>
                  </a:moveTo>
                  <a:cubicBezTo>
                    <a:pt x="949" y="0"/>
                    <a:pt x="935" y="42"/>
                    <a:pt x="935" y="56"/>
                  </a:cubicBezTo>
                  <a:cubicBezTo>
                    <a:pt x="991" y="1158"/>
                    <a:pt x="56" y="1479"/>
                    <a:pt x="28" y="1493"/>
                  </a:cubicBezTo>
                  <a:cubicBezTo>
                    <a:pt x="1" y="1493"/>
                    <a:pt x="1" y="1521"/>
                    <a:pt x="1" y="1548"/>
                  </a:cubicBezTo>
                  <a:cubicBezTo>
                    <a:pt x="1" y="1576"/>
                    <a:pt x="28" y="1576"/>
                    <a:pt x="42" y="1576"/>
                  </a:cubicBezTo>
                  <a:cubicBezTo>
                    <a:pt x="98" y="1562"/>
                    <a:pt x="1075" y="1200"/>
                    <a:pt x="1019" y="42"/>
                  </a:cubicBezTo>
                  <a:cubicBezTo>
                    <a:pt x="1019" y="28"/>
                    <a:pt x="991" y="0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54"/>
            <p:cNvSpPr/>
            <p:nvPr/>
          </p:nvSpPr>
          <p:spPr>
            <a:xfrm>
              <a:off x="2298125" y="131250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112" y="1"/>
                    <a:pt x="1" y="112"/>
                    <a:pt x="1" y="238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50" y="461"/>
                    <a:pt x="461" y="349"/>
                    <a:pt x="461" y="238"/>
                  </a:cubicBezTo>
                  <a:cubicBezTo>
                    <a:pt x="461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54"/>
            <p:cNvSpPr/>
            <p:nvPr/>
          </p:nvSpPr>
          <p:spPr>
            <a:xfrm>
              <a:off x="2277200" y="13194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38" y="1"/>
                  </a:moveTo>
                  <a:cubicBezTo>
                    <a:pt x="112" y="1"/>
                    <a:pt x="1" y="112"/>
                    <a:pt x="1" y="224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112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54"/>
            <p:cNvSpPr/>
            <p:nvPr/>
          </p:nvSpPr>
          <p:spPr>
            <a:xfrm>
              <a:off x="2273725" y="1323875"/>
              <a:ext cx="15725" cy="25975"/>
            </a:xfrm>
            <a:custGeom>
              <a:avLst/>
              <a:gdLst/>
              <a:ahLst/>
              <a:cxnLst/>
              <a:rect l="l" t="t" r="r" b="b"/>
              <a:pathLst>
                <a:path w="629" h="1039" extrusionOk="0">
                  <a:moveTo>
                    <a:pt x="373" y="0"/>
                  </a:moveTo>
                  <a:cubicBezTo>
                    <a:pt x="365" y="0"/>
                    <a:pt x="357" y="2"/>
                    <a:pt x="349" y="6"/>
                  </a:cubicBezTo>
                  <a:cubicBezTo>
                    <a:pt x="335" y="6"/>
                    <a:pt x="321" y="34"/>
                    <a:pt x="335" y="62"/>
                  </a:cubicBezTo>
                  <a:cubicBezTo>
                    <a:pt x="530" y="508"/>
                    <a:pt x="28" y="941"/>
                    <a:pt x="28" y="941"/>
                  </a:cubicBezTo>
                  <a:cubicBezTo>
                    <a:pt x="0" y="968"/>
                    <a:pt x="0" y="996"/>
                    <a:pt x="28" y="1010"/>
                  </a:cubicBezTo>
                  <a:cubicBezTo>
                    <a:pt x="42" y="1038"/>
                    <a:pt x="56" y="1038"/>
                    <a:pt x="70" y="1038"/>
                  </a:cubicBezTo>
                  <a:cubicBezTo>
                    <a:pt x="112" y="1010"/>
                    <a:pt x="628" y="550"/>
                    <a:pt x="405" y="20"/>
                  </a:cubicBezTo>
                  <a:cubicBezTo>
                    <a:pt x="405" y="10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54"/>
            <p:cNvSpPr/>
            <p:nvPr/>
          </p:nvSpPr>
          <p:spPr>
            <a:xfrm>
              <a:off x="2285925" y="1346675"/>
              <a:ext cx="37350" cy="19225"/>
            </a:xfrm>
            <a:custGeom>
              <a:avLst/>
              <a:gdLst/>
              <a:ahLst/>
              <a:cxnLst/>
              <a:rect l="l" t="t" r="r" b="b"/>
              <a:pathLst>
                <a:path w="1494" h="769" extrusionOk="0">
                  <a:moveTo>
                    <a:pt x="1465" y="1"/>
                  </a:moveTo>
                  <a:cubicBezTo>
                    <a:pt x="1451" y="1"/>
                    <a:pt x="1437" y="1"/>
                    <a:pt x="1423" y="15"/>
                  </a:cubicBezTo>
                  <a:cubicBezTo>
                    <a:pt x="1013" y="637"/>
                    <a:pt x="326" y="686"/>
                    <a:pt x="118" y="686"/>
                  </a:cubicBezTo>
                  <a:cubicBezTo>
                    <a:pt x="79" y="686"/>
                    <a:pt x="56" y="684"/>
                    <a:pt x="56" y="684"/>
                  </a:cubicBezTo>
                  <a:cubicBezTo>
                    <a:pt x="28" y="684"/>
                    <a:pt x="1" y="698"/>
                    <a:pt x="1" y="712"/>
                  </a:cubicBezTo>
                  <a:cubicBezTo>
                    <a:pt x="1" y="754"/>
                    <a:pt x="28" y="768"/>
                    <a:pt x="42" y="768"/>
                  </a:cubicBezTo>
                  <a:cubicBezTo>
                    <a:pt x="42" y="768"/>
                    <a:pt x="53" y="768"/>
                    <a:pt x="71" y="768"/>
                  </a:cubicBezTo>
                  <a:cubicBezTo>
                    <a:pt x="155" y="768"/>
                    <a:pt x="413" y="759"/>
                    <a:pt x="698" y="656"/>
                  </a:cubicBezTo>
                  <a:cubicBezTo>
                    <a:pt x="963" y="573"/>
                    <a:pt x="1256" y="377"/>
                    <a:pt x="1493" y="56"/>
                  </a:cubicBezTo>
                  <a:cubicBezTo>
                    <a:pt x="1493" y="29"/>
                    <a:pt x="1493" y="15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54"/>
            <p:cNvSpPr/>
            <p:nvPr/>
          </p:nvSpPr>
          <p:spPr>
            <a:xfrm>
              <a:off x="2315575" y="134215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112" y="0"/>
                    <a:pt x="0" y="112"/>
                    <a:pt x="0" y="237"/>
                  </a:cubicBezTo>
                  <a:cubicBezTo>
                    <a:pt x="0" y="349"/>
                    <a:pt x="112" y="461"/>
                    <a:pt x="223" y="461"/>
                  </a:cubicBezTo>
                  <a:cubicBezTo>
                    <a:pt x="349" y="461"/>
                    <a:pt x="461" y="349"/>
                    <a:pt x="461" y="237"/>
                  </a:cubicBezTo>
                  <a:cubicBezTo>
                    <a:pt x="461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54"/>
            <p:cNvSpPr/>
            <p:nvPr/>
          </p:nvSpPr>
          <p:spPr>
            <a:xfrm>
              <a:off x="2284525" y="1381300"/>
              <a:ext cx="46075" cy="12800"/>
            </a:xfrm>
            <a:custGeom>
              <a:avLst/>
              <a:gdLst/>
              <a:ahLst/>
              <a:cxnLst/>
              <a:rect l="l" t="t" r="r" b="b"/>
              <a:pathLst>
                <a:path w="1843" h="512" extrusionOk="0">
                  <a:moveTo>
                    <a:pt x="58" y="0"/>
                  </a:moveTo>
                  <a:cubicBezTo>
                    <a:pt x="46" y="0"/>
                    <a:pt x="36" y="4"/>
                    <a:pt x="29" y="11"/>
                  </a:cubicBezTo>
                  <a:cubicBezTo>
                    <a:pt x="1" y="24"/>
                    <a:pt x="1" y="52"/>
                    <a:pt x="29" y="80"/>
                  </a:cubicBezTo>
                  <a:cubicBezTo>
                    <a:pt x="29" y="92"/>
                    <a:pt x="447" y="512"/>
                    <a:pt x="1078" y="512"/>
                  </a:cubicBezTo>
                  <a:cubicBezTo>
                    <a:pt x="1229" y="512"/>
                    <a:pt x="1391" y="488"/>
                    <a:pt x="1563" y="429"/>
                  </a:cubicBezTo>
                  <a:cubicBezTo>
                    <a:pt x="1647" y="415"/>
                    <a:pt x="1716" y="359"/>
                    <a:pt x="1800" y="289"/>
                  </a:cubicBezTo>
                  <a:cubicBezTo>
                    <a:pt x="1814" y="289"/>
                    <a:pt x="1842" y="248"/>
                    <a:pt x="1814" y="234"/>
                  </a:cubicBezTo>
                  <a:cubicBezTo>
                    <a:pt x="1814" y="224"/>
                    <a:pt x="1801" y="208"/>
                    <a:pt x="1788" y="208"/>
                  </a:cubicBezTo>
                  <a:cubicBezTo>
                    <a:pt x="1782" y="208"/>
                    <a:pt x="1777" y="211"/>
                    <a:pt x="1772" y="220"/>
                  </a:cubicBezTo>
                  <a:cubicBezTo>
                    <a:pt x="1514" y="358"/>
                    <a:pt x="1275" y="409"/>
                    <a:pt x="1064" y="409"/>
                  </a:cubicBezTo>
                  <a:cubicBezTo>
                    <a:pt x="490" y="409"/>
                    <a:pt x="119" y="31"/>
                    <a:pt x="98" y="11"/>
                  </a:cubicBezTo>
                  <a:cubicBezTo>
                    <a:pt x="84" y="4"/>
                    <a:pt x="71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54"/>
            <p:cNvSpPr/>
            <p:nvPr/>
          </p:nvSpPr>
          <p:spPr>
            <a:xfrm>
              <a:off x="2323600" y="1382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6" y="363"/>
                    <a:pt x="446" y="237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54"/>
            <p:cNvSpPr/>
            <p:nvPr/>
          </p:nvSpPr>
          <p:spPr>
            <a:xfrm>
              <a:off x="2308250" y="13669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54"/>
            <p:cNvSpPr/>
            <p:nvPr/>
          </p:nvSpPr>
          <p:spPr>
            <a:xfrm>
              <a:off x="2288375" y="1371875"/>
              <a:ext cx="27225" cy="6675"/>
            </a:xfrm>
            <a:custGeom>
              <a:avLst/>
              <a:gdLst/>
              <a:ahLst/>
              <a:cxnLst/>
              <a:rect l="l" t="t" r="r" b="b"/>
              <a:pathLst>
                <a:path w="1089" h="267" extrusionOk="0">
                  <a:moveTo>
                    <a:pt x="1029" y="0"/>
                  </a:moveTo>
                  <a:cubicBezTo>
                    <a:pt x="1018" y="0"/>
                    <a:pt x="1012" y="4"/>
                    <a:pt x="1005" y="11"/>
                  </a:cubicBezTo>
                  <a:cubicBezTo>
                    <a:pt x="867" y="154"/>
                    <a:pt x="686" y="196"/>
                    <a:pt x="519" y="196"/>
                  </a:cubicBezTo>
                  <a:cubicBezTo>
                    <a:pt x="279" y="196"/>
                    <a:pt x="70" y="109"/>
                    <a:pt x="70" y="109"/>
                  </a:cubicBezTo>
                  <a:cubicBezTo>
                    <a:pt x="61" y="100"/>
                    <a:pt x="54" y="97"/>
                    <a:pt x="48" y="97"/>
                  </a:cubicBezTo>
                  <a:cubicBezTo>
                    <a:pt x="33" y="97"/>
                    <a:pt x="24" y="113"/>
                    <a:pt x="14" y="122"/>
                  </a:cubicBezTo>
                  <a:cubicBezTo>
                    <a:pt x="0" y="136"/>
                    <a:pt x="14" y="150"/>
                    <a:pt x="28" y="178"/>
                  </a:cubicBezTo>
                  <a:cubicBezTo>
                    <a:pt x="38" y="178"/>
                    <a:pt x="255" y="267"/>
                    <a:pt x="507" y="267"/>
                  </a:cubicBezTo>
                  <a:cubicBezTo>
                    <a:pt x="601" y="267"/>
                    <a:pt x="700" y="254"/>
                    <a:pt x="795" y="220"/>
                  </a:cubicBezTo>
                  <a:cubicBezTo>
                    <a:pt x="879" y="192"/>
                    <a:pt x="963" y="136"/>
                    <a:pt x="1074" y="81"/>
                  </a:cubicBezTo>
                  <a:cubicBezTo>
                    <a:pt x="1088" y="53"/>
                    <a:pt x="1088" y="39"/>
                    <a:pt x="1074" y="11"/>
                  </a:cubicBezTo>
                  <a:cubicBezTo>
                    <a:pt x="1053" y="4"/>
                    <a:pt x="1039" y="0"/>
                    <a:pt x="10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54"/>
            <p:cNvSpPr/>
            <p:nvPr/>
          </p:nvSpPr>
          <p:spPr>
            <a:xfrm>
              <a:off x="2278950" y="1391325"/>
              <a:ext cx="32800" cy="26875"/>
            </a:xfrm>
            <a:custGeom>
              <a:avLst/>
              <a:gdLst/>
              <a:ahLst/>
              <a:cxnLst/>
              <a:rect l="l" t="t" r="r" b="b"/>
              <a:pathLst>
                <a:path w="1312" h="1075" extrusionOk="0">
                  <a:moveTo>
                    <a:pt x="42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1" y="84"/>
                    <a:pt x="335" y="935"/>
                    <a:pt x="1256" y="1074"/>
                  </a:cubicBezTo>
                  <a:lnTo>
                    <a:pt x="1284" y="1074"/>
                  </a:lnTo>
                  <a:cubicBezTo>
                    <a:pt x="1284" y="1074"/>
                    <a:pt x="1298" y="1060"/>
                    <a:pt x="1312" y="1046"/>
                  </a:cubicBezTo>
                  <a:cubicBezTo>
                    <a:pt x="1312" y="1018"/>
                    <a:pt x="1298" y="1004"/>
                    <a:pt x="1284" y="1004"/>
                  </a:cubicBezTo>
                  <a:cubicBezTo>
                    <a:pt x="405" y="865"/>
                    <a:pt x="98" y="42"/>
                    <a:pt x="98" y="42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54"/>
            <p:cNvSpPr/>
            <p:nvPr/>
          </p:nvSpPr>
          <p:spPr>
            <a:xfrm>
              <a:off x="2304050" y="14112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3"/>
                  </a:cubicBezTo>
                  <a:cubicBezTo>
                    <a:pt x="1" y="349"/>
                    <a:pt x="99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54"/>
            <p:cNvSpPr/>
            <p:nvPr/>
          </p:nvSpPr>
          <p:spPr>
            <a:xfrm>
              <a:off x="2233975" y="13205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0"/>
                    <a:pt x="2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54"/>
            <p:cNvSpPr/>
            <p:nvPr/>
          </p:nvSpPr>
          <p:spPr>
            <a:xfrm>
              <a:off x="2238500" y="1324700"/>
              <a:ext cx="15375" cy="23750"/>
            </a:xfrm>
            <a:custGeom>
              <a:avLst/>
              <a:gdLst/>
              <a:ahLst/>
              <a:cxnLst/>
              <a:rect l="l" t="t" r="r" b="b"/>
              <a:pathLst>
                <a:path w="615" h="950" extrusionOk="0">
                  <a:moveTo>
                    <a:pt x="56" y="1"/>
                  </a:moveTo>
                  <a:cubicBezTo>
                    <a:pt x="28" y="1"/>
                    <a:pt x="1" y="29"/>
                    <a:pt x="1" y="43"/>
                  </a:cubicBezTo>
                  <a:cubicBezTo>
                    <a:pt x="1" y="57"/>
                    <a:pt x="15" y="99"/>
                    <a:pt x="28" y="99"/>
                  </a:cubicBezTo>
                  <a:cubicBezTo>
                    <a:pt x="503" y="252"/>
                    <a:pt x="517" y="908"/>
                    <a:pt x="517" y="908"/>
                  </a:cubicBezTo>
                  <a:cubicBezTo>
                    <a:pt x="517" y="935"/>
                    <a:pt x="545" y="949"/>
                    <a:pt x="572" y="949"/>
                  </a:cubicBezTo>
                  <a:cubicBezTo>
                    <a:pt x="600" y="949"/>
                    <a:pt x="614" y="935"/>
                    <a:pt x="600" y="894"/>
                  </a:cubicBezTo>
                  <a:cubicBezTo>
                    <a:pt x="600" y="866"/>
                    <a:pt x="572" y="168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54"/>
            <p:cNvSpPr/>
            <p:nvPr/>
          </p:nvSpPr>
          <p:spPr>
            <a:xfrm>
              <a:off x="2214450" y="1322975"/>
              <a:ext cx="26875" cy="33150"/>
            </a:xfrm>
            <a:custGeom>
              <a:avLst/>
              <a:gdLst/>
              <a:ahLst/>
              <a:cxnLst/>
              <a:rect l="l" t="t" r="r" b="b"/>
              <a:pathLst>
                <a:path w="1075" h="1326" extrusionOk="0">
                  <a:moveTo>
                    <a:pt x="42" y="0"/>
                  </a:moveTo>
                  <a:cubicBezTo>
                    <a:pt x="28" y="0"/>
                    <a:pt x="0" y="42"/>
                    <a:pt x="0" y="56"/>
                  </a:cubicBezTo>
                  <a:cubicBezTo>
                    <a:pt x="126" y="1004"/>
                    <a:pt x="1004" y="1325"/>
                    <a:pt x="1004" y="1325"/>
                  </a:cubicBezTo>
                  <a:lnTo>
                    <a:pt x="1032" y="1325"/>
                  </a:lnTo>
                  <a:cubicBezTo>
                    <a:pt x="1046" y="1325"/>
                    <a:pt x="1074" y="1311"/>
                    <a:pt x="1046" y="1297"/>
                  </a:cubicBezTo>
                  <a:cubicBezTo>
                    <a:pt x="1074" y="1283"/>
                    <a:pt x="1046" y="1242"/>
                    <a:pt x="1032" y="1242"/>
                  </a:cubicBezTo>
                  <a:cubicBezTo>
                    <a:pt x="1018" y="1242"/>
                    <a:pt x="209" y="921"/>
                    <a:pt x="98" y="42"/>
                  </a:cubicBezTo>
                  <a:cubicBezTo>
                    <a:pt x="98" y="14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54"/>
            <p:cNvSpPr/>
            <p:nvPr/>
          </p:nvSpPr>
          <p:spPr>
            <a:xfrm>
              <a:off x="2210600" y="131947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61" y="349"/>
                    <a:pt x="461" y="224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54"/>
            <p:cNvSpPr/>
            <p:nvPr/>
          </p:nvSpPr>
          <p:spPr>
            <a:xfrm>
              <a:off x="2190025" y="1357250"/>
              <a:ext cx="44325" cy="17400"/>
            </a:xfrm>
            <a:custGeom>
              <a:avLst/>
              <a:gdLst/>
              <a:ahLst/>
              <a:cxnLst/>
              <a:rect l="l" t="t" r="r" b="b"/>
              <a:pathLst>
                <a:path w="1773" h="696" extrusionOk="0">
                  <a:moveTo>
                    <a:pt x="69" y="1"/>
                  </a:moveTo>
                  <a:cubicBezTo>
                    <a:pt x="59" y="1"/>
                    <a:pt x="48" y="4"/>
                    <a:pt x="43" y="10"/>
                  </a:cubicBezTo>
                  <a:cubicBezTo>
                    <a:pt x="1" y="10"/>
                    <a:pt x="1" y="52"/>
                    <a:pt x="15" y="66"/>
                  </a:cubicBezTo>
                  <a:cubicBezTo>
                    <a:pt x="403" y="581"/>
                    <a:pt x="887" y="696"/>
                    <a:pt x="1242" y="696"/>
                  </a:cubicBezTo>
                  <a:cubicBezTo>
                    <a:pt x="1511" y="696"/>
                    <a:pt x="1706" y="630"/>
                    <a:pt x="1730" y="624"/>
                  </a:cubicBezTo>
                  <a:cubicBezTo>
                    <a:pt x="1772" y="624"/>
                    <a:pt x="1772" y="582"/>
                    <a:pt x="1744" y="582"/>
                  </a:cubicBezTo>
                  <a:cubicBezTo>
                    <a:pt x="1744" y="572"/>
                    <a:pt x="1730" y="562"/>
                    <a:pt x="1712" y="562"/>
                  </a:cubicBezTo>
                  <a:cubicBezTo>
                    <a:pt x="1705" y="562"/>
                    <a:pt x="1697" y="564"/>
                    <a:pt x="1689" y="568"/>
                  </a:cubicBezTo>
                  <a:cubicBezTo>
                    <a:pt x="1682" y="568"/>
                    <a:pt x="1499" y="635"/>
                    <a:pt x="1241" y="635"/>
                  </a:cubicBezTo>
                  <a:cubicBezTo>
                    <a:pt x="911" y="635"/>
                    <a:pt x="459" y="525"/>
                    <a:pt x="98" y="24"/>
                  </a:cubicBezTo>
                  <a:cubicBezTo>
                    <a:pt x="98" y="8"/>
                    <a:pt x="84" y="1"/>
                    <a:pt x="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54"/>
            <p:cNvSpPr/>
            <p:nvPr/>
          </p:nvSpPr>
          <p:spPr>
            <a:xfrm>
              <a:off x="2186200" y="13522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54"/>
            <p:cNvSpPr/>
            <p:nvPr/>
          </p:nvSpPr>
          <p:spPr>
            <a:xfrm>
              <a:off x="2206775" y="13449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54"/>
            <p:cNvSpPr/>
            <p:nvPr/>
          </p:nvSpPr>
          <p:spPr>
            <a:xfrm>
              <a:off x="2210950" y="1349125"/>
              <a:ext cx="23750" cy="15375"/>
            </a:xfrm>
            <a:custGeom>
              <a:avLst/>
              <a:gdLst/>
              <a:ahLst/>
              <a:cxnLst/>
              <a:rect l="l" t="t" r="r" b="b"/>
              <a:pathLst>
                <a:path w="950" h="615" extrusionOk="0">
                  <a:moveTo>
                    <a:pt x="42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168" y="586"/>
                    <a:pt x="865" y="614"/>
                    <a:pt x="907" y="614"/>
                  </a:cubicBezTo>
                  <a:cubicBezTo>
                    <a:pt x="935" y="614"/>
                    <a:pt x="949" y="600"/>
                    <a:pt x="935" y="586"/>
                  </a:cubicBezTo>
                  <a:cubicBezTo>
                    <a:pt x="935" y="544"/>
                    <a:pt x="907" y="530"/>
                    <a:pt x="893" y="530"/>
                  </a:cubicBezTo>
                  <a:cubicBezTo>
                    <a:pt x="893" y="530"/>
                    <a:pt x="238" y="502"/>
                    <a:pt x="98" y="42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54"/>
            <p:cNvSpPr/>
            <p:nvPr/>
          </p:nvSpPr>
          <p:spPr>
            <a:xfrm>
              <a:off x="2194925" y="1381975"/>
              <a:ext cx="40475" cy="13025"/>
            </a:xfrm>
            <a:custGeom>
              <a:avLst/>
              <a:gdLst/>
              <a:ahLst/>
              <a:cxnLst/>
              <a:rect l="l" t="t" r="r" b="b"/>
              <a:pathLst>
                <a:path w="1619" h="521" extrusionOk="0">
                  <a:moveTo>
                    <a:pt x="1569" y="1"/>
                  </a:moveTo>
                  <a:cubicBezTo>
                    <a:pt x="1555" y="1"/>
                    <a:pt x="1541" y="4"/>
                    <a:pt x="1534" y="11"/>
                  </a:cubicBezTo>
                  <a:cubicBezTo>
                    <a:pt x="1534" y="34"/>
                    <a:pt x="1116" y="429"/>
                    <a:pt x="500" y="429"/>
                  </a:cubicBezTo>
                  <a:cubicBezTo>
                    <a:pt x="361" y="429"/>
                    <a:pt x="212" y="409"/>
                    <a:pt x="56" y="360"/>
                  </a:cubicBezTo>
                  <a:cubicBezTo>
                    <a:pt x="42" y="360"/>
                    <a:pt x="0" y="374"/>
                    <a:pt x="0" y="402"/>
                  </a:cubicBezTo>
                  <a:cubicBezTo>
                    <a:pt x="0" y="416"/>
                    <a:pt x="14" y="458"/>
                    <a:pt x="42" y="458"/>
                  </a:cubicBezTo>
                  <a:cubicBezTo>
                    <a:pt x="192" y="502"/>
                    <a:pt x="339" y="520"/>
                    <a:pt x="477" y="520"/>
                  </a:cubicBezTo>
                  <a:cubicBezTo>
                    <a:pt x="684" y="520"/>
                    <a:pt x="873" y="480"/>
                    <a:pt x="1032" y="430"/>
                  </a:cubicBezTo>
                  <a:cubicBezTo>
                    <a:pt x="1381" y="290"/>
                    <a:pt x="1604" y="81"/>
                    <a:pt x="1604" y="81"/>
                  </a:cubicBezTo>
                  <a:cubicBezTo>
                    <a:pt x="1618" y="67"/>
                    <a:pt x="1618" y="39"/>
                    <a:pt x="1604" y="11"/>
                  </a:cubicBezTo>
                  <a:cubicBezTo>
                    <a:pt x="1597" y="4"/>
                    <a:pt x="1583" y="1"/>
                    <a:pt x="15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54"/>
            <p:cNvSpPr/>
            <p:nvPr/>
          </p:nvSpPr>
          <p:spPr>
            <a:xfrm>
              <a:off x="2191425" y="13867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54"/>
            <p:cNvSpPr/>
            <p:nvPr/>
          </p:nvSpPr>
          <p:spPr>
            <a:xfrm>
              <a:off x="2215475" y="1395850"/>
              <a:ext cx="32125" cy="33500"/>
            </a:xfrm>
            <a:custGeom>
              <a:avLst/>
              <a:gdLst/>
              <a:ahLst/>
              <a:cxnLst/>
              <a:rect l="l" t="t" r="r" b="b"/>
              <a:pathLst>
                <a:path w="1285" h="1340" extrusionOk="0">
                  <a:moveTo>
                    <a:pt x="1256" y="0"/>
                  </a:moveTo>
                  <a:cubicBezTo>
                    <a:pt x="1215" y="0"/>
                    <a:pt x="1201" y="14"/>
                    <a:pt x="1201" y="28"/>
                  </a:cubicBezTo>
                  <a:cubicBezTo>
                    <a:pt x="1201" y="28"/>
                    <a:pt x="1117" y="1047"/>
                    <a:pt x="29" y="1256"/>
                  </a:cubicBezTo>
                  <a:cubicBezTo>
                    <a:pt x="15" y="1256"/>
                    <a:pt x="1" y="1284"/>
                    <a:pt x="1" y="1312"/>
                  </a:cubicBezTo>
                  <a:cubicBezTo>
                    <a:pt x="1" y="1326"/>
                    <a:pt x="29" y="1339"/>
                    <a:pt x="57" y="1339"/>
                  </a:cubicBezTo>
                  <a:cubicBezTo>
                    <a:pt x="154" y="1326"/>
                    <a:pt x="224" y="1312"/>
                    <a:pt x="308" y="1270"/>
                  </a:cubicBezTo>
                  <a:cubicBezTo>
                    <a:pt x="1201" y="963"/>
                    <a:pt x="1284" y="56"/>
                    <a:pt x="1284" y="56"/>
                  </a:cubicBezTo>
                  <a:cubicBezTo>
                    <a:pt x="1284" y="14"/>
                    <a:pt x="1270" y="0"/>
                    <a:pt x="12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54"/>
            <p:cNvSpPr/>
            <p:nvPr/>
          </p:nvSpPr>
          <p:spPr>
            <a:xfrm>
              <a:off x="2210950" y="14230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54"/>
            <p:cNvSpPr/>
            <p:nvPr/>
          </p:nvSpPr>
          <p:spPr>
            <a:xfrm>
              <a:off x="2212700" y="14007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54"/>
            <p:cNvSpPr/>
            <p:nvPr/>
          </p:nvSpPr>
          <p:spPr>
            <a:xfrm>
              <a:off x="2217575" y="1391875"/>
              <a:ext cx="23050" cy="15975"/>
            </a:xfrm>
            <a:custGeom>
              <a:avLst/>
              <a:gdLst/>
              <a:ahLst/>
              <a:cxnLst/>
              <a:rect l="l" t="t" r="r" b="b"/>
              <a:pathLst>
                <a:path w="922" h="639" extrusionOk="0">
                  <a:moveTo>
                    <a:pt x="878" y="0"/>
                  </a:moveTo>
                  <a:cubicBezTo>
                    <a:pt x="864" y="0"/>
                    <a:pt x="847" y="10"/>
                    <a:pt x="838" y="20"/>
                  </a:cubicBezTo>
                  <a:cubicBezTo>
                    <a:pt x="838" y="33"/>
                    <a:pt x="564" y="556"/>
                    <a:pt x="135" y="556"/>
                  </a:cubicBezTo>
                  <a:cubicBezTo>
                    <a:pt x="109" y="556"/>
                    <a:pt x="83" y="554"/>
                    <a:pt x="56" y="550"/>
                  </a:cubicBezTo>
                  <a:cubicBezTo>
                    <a:pt x="15" y="550"/>
                    <a:pt x="1" y="564"/>
                    <a:pt x="1" y="578"/>
                  </a:cubicBezTo>
                  <a:cubicBezTo>
                    <a:pt x="1" y="620"/>
                    <a:pt x="15" y="634"/>
                    <a:pt x="43" y="634"/>
                  </a:cubicBezTo>
                  <a:cubicBezTo>
                    <a:pt x="70" y="637"/>
                    <a:pt x="98" y="639"/>
                    <a:pt x="126" y="639"/>
                  </a:cubicBezTo>
                  <a:cubicBezTo>
                    <a:pt x="208" y="639"/>
                    <a:pt x="287" y="623"/>
                    <a:pt x="349" y="592"/>
                  </a:cubicBezTo>
                  <a:cubicBezTo>
                    <a:pt x="698" y="466"/>
                    <a:pt x="893" y="90"/>
                    <a:pt x="907" y="62"/>
                  </a:cubicBezTo>
                  <a:cubicBezTo>
                    <a:pt x="921" y="34"/>
                    <a:pt x="907" y="20"/>
                    <a:pt x="893" y="6"/>
                  </a:cubicBezTo>
                  <a:cubicBezTo>
                    <a:pt x="889" y="2"/>
                    <a:pt x="884" y="0"/>
                    <a:pt x="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54"/>
            <p:cNvSpPr/>
            <p:nvPr/>
          </p:nvSpPr>
          <p:spPr>
            <a:xfrm>
              <a:off x="2248275" y="1399325"/>
              <a:ext cx="17800" cy="40475"/>
            </a:xfrm>
            <a:custGeom>
              <a:avLst/>
              <a:gdLst/>
              <a:ahLst/>
              <a:cxnLst/>
              <a:rect l="l" t="t" r="r" b="b"/>
              <a:pathLst>
                <a:path w="712" h="1619" extrusionOk="0">
                  <a:moveTo>
                    <a:pt x="363" y="1"/>
                  </a:moveTo>
                  <a:cubicBezTo>
                    <a:pt x="321" y="1"/>
                    <a:pt x="321" y="29"/>
                    <a:pt x="321" y="57"/>
                  </a:cubicBezTo>
                  <a:cubicBezTo>
                    <a:pt x="321" y="57"/>
                    <a:pt x="628" y="866"/>
                    <a:pt x="14" y="1535"/>
                  </a:cubicBezTo>
                  <a:cubicBezTo>
                    <a:pt x="0" y="1549"/>
                    <a:pt x="0" y="1591"/>
                    <a:pt x="14" y="1605"/>
                  </a:cubicBezTo>
                  <a:cubicBezTo>
                    <a:pt x="28" y="1619"/>
                    <a:pt x="42" y="1619"/>
                    <a:pt x="70" y="1619"/>
                  </a:cubicBezTo>
                  <a:cubicBezTo>
                    <a:pt x="712" y="908"/>
                    <a:pt x="419" y="43"/>
                    <a:pt x="419" y="29"/>
                  </a:cubicBezTo>
                  <a:cubicBezTo>
                    <a:pt x="419" y="1"/>
                    <a:pt x="377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54"/>
            <p:cNvSpPr/>
            <p:nvPr/>
          </p:nvSpPr>
          <p:spPr>
            <a:xfrm>
              <a:off x="2244075" y="14324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9"/>
                    <a:pt x="1" y="224"/>
                  </a:cubicBezTo>
                  <a:cubicBezTo>
                    <a:pt x="1" y="350"/>
                    <a:pt x="112" y="447"/>
                    <a:pt x="238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54"/>
            <p:cNvSpPr/>
            <p:nvPr/>
          </p:nvSpPr>
          <p:spPr>
            <a:xfrm>
              <a:off x="2266050" y="14188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7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54"/>
            <p:cNvSpPr/>
            <p:nvPr/>
          </p:nvSpPr>
          <p:spPr>
            <a:xfrm>
              <a:off x="2266750" y="1399425"/>
              <a:ext cx="12925" cy="26425"/>
            </a:xfrm>
            <a:custGeom>
              <a:avLst/>
              <a:gdLst/>
              <a:ahLst/>
              <a:cxnLst/>
              <a:rect l="l" t="t" r="r" b="b"/>
              <a:pathLst>
                <a:path w="517" h="1057" extrusionOk="0">
                  <a:moveTo>
                    <a:pt x="54" y="0"/>
                  </a:moveTo>
                  <a:cubicBezTo>
                    <a:pt x="46" y="0"/>
                    <a:pt x="35" y="4"/>
                    <a:pt x="28" y="11"/>
                  </a:cubicBezTo>
                  <a:cubicBezTo>
                    <a:pt x="0" y="11"/>
                    <a:pt x="0" y="53"/>
                    <a:pt x="28" y="67"/>
                  </a:cubicBezTo>
                  <a:cubicBezTo>
                    <a:pt x="28" y="81"/>
                    <a:pt x="419" y="611"/>
                    <a:pt x="168" y="1015"/>
                  </a:cubicBezTo>
                  <a:cubicBezTo>
                    <a:pt x="168" y="1029"/>
                    <a:pt x="168" y="1043"/>
                    <a:pt x="182" y="1057"/>
                  </a:cubicBezTo>
                  <a:lnTo>
                    <a:pt x="210" y="1057"/>
                  </a:lnTo>
                  <a:cubicBezTo>
                    <a:pt x="238" y="1043"/>
                    <a:pt x="238" y="1043"/>
                    <a:pt x="210" y="1043"/>
                  </a:cubicBezTo>
                  <a:cubicBezTo>
                    <a:pt x="517" y="597"/>
                    <a:pt x="98" y="39"/>
                    <a:pt x="70" y="11"/>
                  </a:cubicBezTo>
                  <a:cubicBezTo>
                    <a:pt x="70" y="4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54"/>
            <p:cNvSpPr/>
            <p:nvPr/>
          </p:nvSpPr>
          <p:spPr>
            <a:xfrm>
              <a:off x="2620700" y="551250"/>
              <a:ext cx="469750" cy="474625"/>
            </a:xfrm>
            <a:custGeom>
              <a:avLst/>
              <a:gdLst/>
              <a:ahLst/>
              <a:cxnLst/>
              <a:rect l="l" t="t" r="r" b="b"/>
              <a:pathLst>
                <a:path w="18790" h="18985" extrusionOk="0">
                  <a:moveTo>
                    <a:pt x="18789" y="9709"/>
                  </a:moveTo>
                  <a:cubicBezTo>
                    <a:pt x="18789" y="9667"/>
                    <a:pt x="18761" y="9639"/>
                    <a:pt x="18733" y="9625"/>
                  </a:cubicBezTo>
                  <a:lnTo>
                    <a:pt x="17841" y="8816"/>
                  </a:lnTo>
                  <a:cubicBezTo>
                    <a:pt x="17701" y="8691"/>
                    <a:pt x="17687" y="8468"/>
                    <a:pt x="17785" y="8314"/>
                  </a:cubicBezTo>
                  <a:lnTo>
                    <a:pt x="18454" y="7422"/>
                  </a:lnTo>
                  <a:cubicBezTo>
                    <a:pt x="18482" y="7366"/>
                    <a:pt x="18510" y="7324"/>
                    <a:pt x="18482" y="7268"/>
                  </a:cubicBezTo>
                  <a:cubicBezTo>
                    <a:pt x="18482" y="7226"/>
                    <a:pt x="18468" y="7184"/>
                    <a:pt x="18426" y="7143"/>
                  </a:cubicBezTo>
                  <a:cubicBezTo>
                    <a:pt x="17617" y="6166"/>
                    <a:pt x="16041" y="5608"/>
                    <a:pt x="14312" y="5817"/>
                  </a:cubicBezTo>
                  <a:cubicBezTo>
                    <a:pt x="13684" y="5887"/>
                    <a:pt x="13098" y="6069"/>
                    <a:pt x="12568" y="6306"/>
                  </a:cubicBezTo>
                  <a:cubicBezTo>
                    <a:pt x="12833" y="5817"/>
                    <a:pt x="13028" y="5273"/>
                    <a:pt x="13154" y="4688"/>
                  </a:cubicBezTo>
                  <a:cubicBezTo>
                    <a:pt x="13475" y="2972"/>
                    <a:pt x="13056" y="1354"/>
                    <a:pt x="12136" y="475"/>
                  </a:cubicBezTo>
                  <a:cubicBezTo>
                    <a:pt x="12122" y="461"/>
                    <a:pt x="12080" y="447"/>
                    <a:pt x="12066" y="447"/>
                  </a:cubicBezTo>
                  <a:cubicBezTo>
                    <a:pt x="12038" y="447"/>
                    <a:pt x="11996" y="447"/>
                    <a:pt x="11968" y="461"/>
                  </a:cubicBezTo>
                  <a:lnTo>
                    <a:pt x="10922" y="1075"/>
                  </a:lnTo>
                  <a:cubicBezTo>
                    <a:pt x="10741" y="1173"/>
                    <a:pt x="10531" y="1131"/>
                    <a:pt x="10434" y="963"/>
                  </a:cubicBezTo>
                  <a:lnTo>
                    <a:pt x="9778" y="85"/>
                  </a:lnTo>
                  <a:cubicBezTo>
                    <a:pt x="9750" y="29"/>
                    <a:pt x="9695" y="1"/>
                    <a:pt x="9639" y="1"/>
                  </a:cubicBezTo>
                  <a:cubicBezTo>
                    <a:pt x="9611" y="1"/>
                    <a:pt x="9555" y="1"/>
                    <a:pt x="9527" y="15"/>
                  </a:cubicBezTo>
                  <a:cubicBezTo>
                    <a:pt x="8342" y="475"/>
                    <a:pt x="7323" y="1800"/>
                    <a:pt x="6989" y="3516"/>
                  </a:cubicBezTo>
                  <a:cubicBezTo>
                    <a:pt x="6877" y="4144"/>
                    <a:pt x="6849" y="4757"/>
                    <a:pt x="6919" y="5329"/>
                  </a:cubicBezTo>
                  <a:cubicBezTo>
                    <a:pt x="6542" y="4925"/>
                    <a:pt x="6082" y="4576"/>
                    <a:pt x="5566" y="4283"/>
                  </a:cubicBezTo>
                  <a:cubicBezTo>
                    <a:pt x="4031" y="3432"/>
                    <a:pt x="2372" y="3321"/>
                    <a:pt x="1256" y="3948"/>
                  </a:cubicBezTo>
                  <a:cubicBezTo>
                    <a:pt x="1242" y="3976"/>
                    <a:pt x="1200" y="3990"/>
                    <a:pt x="1200" y="4004"/>
                  </a:cubicBezTo>
                  <a:cubicBezTo>
                    <a:pt x="1186" y="4046"/>
                    <a:pt x="1186" y="4074"/>
                    <a:pt x="1186" y="4116"/>
                  </a:cubicBezTo>
                  <a:lnTo>
                    <a:pt x="1451" y="5273"/>
                  </a:lnTo>
                  <a:cubicBezTo>
                    <a:pt x="1479" y="5469"/>
                    <a:pt x="1381" y="5664"/>
                    <a:pt x="1200" y="5720"/>
                  </a:cubicBezTo>
                  <a:lnTo>
                    <a:pt x="154" y="6041"/>
                  </a:lnTo>
                  <a:cubicBezTo>
                    <a:pt x="112" y="6069"/>
                    <a:pt x="56" y="6096"/>
                    <a:pt x="42" y="6152"/>
                  </a:cubicBezTo>
                  <a:cubicBezTo>
                    <a:pt x="14" y="6180"/>
                    <a:pt x="0" y="6236"/>
                    <a:pt x="0" y="6278"/>
                  </a:cubicBezTo>
                  <a:cubicBezTo>
                    <a:pt x="98" y="7547"/>
                    <a:pt x="1032" y="8928"/>
                    <a:pt x="2553" y="9765"/>
                  </a:cubicBezTo>
                  <a:cubicBezTo>
                    <a:pt x="3111" y="10072"/>
                    <a:pt x="3683" y="10281"/>
                    <a:pt x="4241" y="10393"/>
                  </a:cubicBezTo>
                  <a:cubicBezTo>
                    <a:pt x="3752" y="10630"/>
                    <a:pt x="3264" y="10951"/>
                    <a:pt x="2818" y="11369"/>
                  </a:cubicBezTo>
                  <a:cubicBezTo>
                    <a:pt x="1535" y="12555"/>
                    <a:pt x="935" y="14103"/>
                    <a:pt x="1158" y="15358"/>
                  </a:cubicBezTo>
                  <a:cubicBezTo>
                    <a:pt x="1158" y="15386"/>
                    <a:pt x="1172" y="15414"/>
                    <a:pt x="1186" y="15428"/>
                  </a:cubicBezTo>
                  <a:cubicBezTo>
                    <a:pt x="1214" y="15456"/>
                    <a:pt x="1242" y="15456"/>
                    <a:pt x="1284" y="15484"/>
                  </a:cubicBezTo>
                  <a:lnTo>
                    <a:pt x="2483" y="15595"/>
                  </a:lnTo>
                  <a:cubicBezTo>
                    <a:pt x="2678" y="15623"/>
                    <a:pt x="2804" y="15777"/>
                    <a:pt x="2804" y="15972"/>
                  </a:cubicBezTo>
                  <a:lnTo>
                    <a:pt x="2790" y="17060"/>
                  </a:lnTo>
                  <a:cubicBezTo>
                    <a:pt x="2790" y="17116"/>
                    <a:pt x="2804" y="17186"/>
                    <a:pt x="2846" y="17227"/>
                  </a:cubicBezTo>
                  <a:lnTo>
                    <a:pt x="2846" y="17227"/>
                  </a:lnTo>
                  <a:cubicBezTo>
                    <a:pt x="2874" y="17255"/>
                    <a:pt x="2916" y="17269"/>
                    <a:pt x="2943" y="17297"/>
                  </a:cubicBezTo>
                  <a:cubicBezTo>
                    <a:pt x="4185" y="17604"/>
                    <a:pt x="5789" y="17130"/>
                    <a:pt x="7072" y="15944"/>
                  </a:cubicBezTo>
                  <a:cubicBezTo>
                    <a:pt x="7533" y="15512"/>
                    <a:pt x="7909" y="15024"/>
                    <a:pt x="8174" y="14521"/>
                  </a:cubicBezTo>
                  <a:cubicBezTo>
                    <a:pt x="8244" y="15065"/>
                    <a:pt x="8411" y="15623"/>
                    <a:pt x="8662" y="16181"/>
                  </a:cubicBezTo>
                  <a:cubicBezTo>
                    <a:pt x="9402" y="17757"/>
                    <a:pt x="10699" y="18831"/>
                    <a:pt x="11968" y="18985"/>
                  </a:cubicBezTo>
                  <a:cubicBezTo>
                    <a:pt x="11996" y="18985"/>
                    <a:pt x="12010" y="18985"/>
                    <a:pt x="12052" y="18971"/>
                  </a:cubicBezTo>
                  <a:cubicBezTo>
                    <a:pt x="12080" y="18943"/>
                    <a:pt x="12108" y="18929"/>
                    <a:pt x="12122" y="18901"/>
                  </a:cubicBezTo>
                  <a:lnTo>
                    <a:pt x="12610" y="17799"/>
                  </a:lnTo>
                  <a:cubicBezTo>
                    <a:pt x="12680" y="17618"/>
                    <a:pt x="12889" y="17534"/>
                    <a:pt x="13056" y="17590"/>
                  </a:cubicBezTo>
                  <a:lnTo>
                    <a:pt x="14102" y="17939"/>
                  </a:lnTo>
                  <a:cubicBezTo>
                    <a:pt x="14158" y="17953"/>
                    <a:pt x="14228" y="17953"/>
                    <a:pt x="14284" y="17925"/>
                  </a:cubicBezTo>
                  <a:cubicBezTo>
                    <a:pt x="14312" y="17897"/>
                    <a:pt x="14353" y="17869"/>
                    <a:pt x="14367" y="17827"/>
                  </a:cubicBezTo>
                  <a:cubicBezTo>
                    <a:pt x="15051" y="16753"/>
                    <a:pt x="15107" y="15079"/>
                    <a:pt x="14367" y="13503"/>
                  </a:cubicBezTo>
                  <a:cubicBezTo>
                    <a:pt x="14102" y="12931"/>
                    <a:pt x="13754" y="12429"/>
                    <a:pt x="13363" y="12011"/>
                  </a:cubicBezTo>
                  <a:cubicBezTo>
                    <a:pt x="13893" y="12108"/>
                    <a:pt x="14479" y="12136"/>
                    <a:pt x="15079" y="12066"/>
                  </a:cubicBezTo>
                  <a:cubicBezTo>
                    <a:pt x="16808" y="11857"/>
                    <a:pt x="18217" y="10951"/>
                    <a:pt x="18761" y="9793"/>
                  </a:cubicBezTo>
                  <a:cubicBezTo>
                    <a:pt x="18789" y="9765"/>
                    <a:pt x="18789" y="9723"/>
                    <a:pt x="18789" y="970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54"/>
            <p:cNvSpPr/>
            <p:nvPr/>
          </p:nvSpPr>
          <p:spPr>
            <a:xfrm>
              <a:off x="2788075" y="740275"/>
              <a:ext cx="110925" cy="111600"/>
            </a:xfrm>
            <a:custGeom>
              <a:avLst/>
              <a:gdLst/>
              <a:ahLst/>
              <a:cxnLst/>
              <a:rect l="l" t="t" r="r" b="b"/>
              <a:pathLst>
                <a:path w="4437" h="4464" extrusionOk="0">
                  <a:moveTo>
                    <a:pt x="1312" y="0"/>
                  </a:moveTo>
                  <a:lnTo>
                    <a:pt x="1312" y="0"/>
                  </a:lnTo>
                  <a:cubicBezTo>
                    <a:pt x="1354" y="516"/>
                    <a:pt x="1242" y="1004"/>
                    <a:pt x="1005" y="1465"/>
                  </a:cubicBezTo>
                  <a:cubicBezTo>
                    <a:pt x="754" y="1883"/>
                    <a:pt x="419" y="2218"/>
                    <a:pt x="1" y="2455"/>
                  </a:cubicBezTo>
                  <a:cubicBezTo>
                    <a:pt x="517" y="2580"/>
                    <a:pt x="949" y="2846"/>
                    <a:pt x="1298" y="3208"/>
                  </a:cubicBezTo>
                  <a:cubicBezTo>
                    <a:pt x="1633" y="3571"/>
                    <a:pt x="1842" y="3989"/>
                    <a:pt x="1939" y="4464"/>
                  </a:cubicBezTo>
                  <a:cubicBezTo>
                    <a:pt x="2218" y="4031"/>
                    <a:pt x="2581" y="3682"/>
                    <a:pt x="3055" y="3473"/>
                  </a:cubicBezTo>
                  <a:cubicBezTo>
                    <a:pt x="3392" y="3321"/>
                    <a:pt x="3753" y="3245"/>
                    <a:pt x="4121" y="3245"/>
                  </a:cubicBezTo>
                  <a:cubicBezTo>
                    <a:pt x="4225" y="3245"/>
                    <a:pt x="4331" y="3252"/>
                    <a:pt x="4436" y="3264"/>
                  </a:cubicBezTo>
                  <a:cubicBezTo>
                    <a:pt x="4115" y="2859"/>
                    <a:pt x="3906" y="2385"/>
                    <a:pt x="3836" y="1883"/>
                  </a:cubicBezTo>
                  <a:cubicBezTo>
                    <a:pt x="3767" y="1395"/>
                    <a:pt x="3864" y="921"/>
                    <a:pt x="4046" y="488"/>
                  </a:cubicBezTo>
                  <a:lnTo>
                    <a:pt x="4046" y="488"/>
                  </a:lnTo>
                  <a:cubicBezTo>
                    <a:pt x="3729" y="603"/>
                    <a:pt x="3386" y="672"/>
                    <a:pt x="3039" y="672"/>
                  </a:cubicBezTo>
                  <a:cubicBezTo>
                    <a:pt x="2882" y="672"/>
                    <a:pt x="2724" y="658"/>
                    <a:pt x="2567" y="628"/>
                  </a:cubicBezTo>
                  <a:cubicBezTo>
                    <a:pt x="2093" y="544"/>
                    <a:pt x="1674" y="307"/>
                    <a:pt x="13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54"/>
            <p:cNvSpPr/>
            <p:nvPr/>
          </p:nvSpPr>
          <p:spPr>
            <a:xfrm>
              <a:off x="2866200" y="724225"/>
              <a:ext cx="26175" cy="43250"/>
            </a:xfrm>
            <a:custGeom>
              <a:avLst/>
              <a:gdLst/>
              <a:ahLst/>
              <a:cxnLst/>
              <a:rect l="l" t="t" r="r" b="b"/>
              <a:pathLst>
                <a:path w="1047" h="1730" extrusionOk="0">
                  <a:moveTo>
                    <a:pt x="976" y="0"/>
                  </a:moveTo>
                  <a:cubicBezTo>
                    <a:pt x="949" y="0"/>
                    <a:pt x="921" y="14"/>
                    <a:pt x="921" y="56"/>
                  </a:cubicBezTo>
                  <a:cubicBezTo>
                    <a:pt x="949" y="1102"/>
                    <a:pt x="56" y="1618"/>
                    <a:pt x="42" y="1618"/>
                  </a:cubicBezTo>
                  <a:cubicBezTo>
                    <a:pt x="14" y="1632"/>
                    <a:pt x="0" y="1674"/>
                    <a:pt x="14" y="1688"/>
                  </a:cubicBezTo>
                  <a:cubicBezTo>
                    <a:pt x="14" y="1688"/>
                    <a:pt x="42" y="1702"/>
                    <a:pt x="56" y="1702"/>
                  </a:cubicBezTo>
                  <a:cubicBezTo>
                    <a:pt x="70" y="1702"/>
                    <a:pt x="70" y="1702"/>
                    <a:pt x="84" y="1730"/>
                  </a:cubicBezTo>
                  <a:cubicBezTo>
                    <a:pt x="112" y="1702"/>
                    <a:pt x="1046" y="1172"/>
                    <a:pt x="1032" y="56"/>
                  </a:cubicBezTo>
                  <a:cubicBezTo>
                    <a:pt x="1032" y="14"/>
                    <a:pt x="1018" y="0"/>
                    <a:pt x="9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54"/>
            <p:cNvSpPr/>
            <p:nvPr/>
          </p:nvSpPr>
          <p:spPr>
            <a:xfrm>
              <a:off x="2883625" y="7193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79" y="558"/>
                  </a:cubicBezTo>
                  <a:cubicBezTo>
                    <a:pt x="433" y="558"/>
                    <a:pt x="558" y="432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54"/>
            <p:cNvSpPr/>
            <p:nvPr/>
          </p:nvSpPr>
          <p:spPr>
            <a:xfrm>
              <a:off x="2877700" y="759650"/>
              <a:ext cx="49550" cy="26400"/>
            </a:xfrm>
            <a:custGeom>
              <a:avLst/>
              <a:gdLst/>
              <a:ahLst/>
              <a:cxnLst/>
              <a:rect l="l" t="t" r="r" b="b"/>
              <a:pathLst>
                <a:path w="1982" h="1056" extrusionOk="0">
                  <a:moveTo>
                    <a:pt x="1929" y="0"/>
                  </a:moveTo>
                  <a:cubicBezTo>
                    <a:pt x="1910" y="0"/>
                    <a:pt x="1893" y="10"/>
                    <a:pt x="1883" y="20"/>
                  </a:cubicBezTo>
                  <a:cubicBezTo>
                    <a:pt x="1467" y="824"/>
                    <a:pt x="788" y="962"/>
                    <a:pt x="394" y="962"/>
                  </a:cubicBezTo>
                  <a:cubicBezTo>
                    <a:pt x="220" y="962"/>
                    <a:pt x="101" y="935"/>
                    <a:pt x="84" y="927"/>
                  </a:cubicBezTo>
                  <a:cubicBezTo>
                    <a:pt x="42" y="927"/>
                    <a:pt x="14" y="927"/>
                    <a:pt x="14" y="969"/>
                  </a:cubicBezTo>
                  <a:cubicBezTo>
                    <a:pt x="0" y="1010"/>
                    <a:pt x="14" y="1038"/>
                    <a:pt x="42" y="1038"/>
                  </a:cubicBezTo>
                  <a:cubicBezTo>
                    <a:pt x="57" y="1038"/>
                    <a:pt x="160" y="1055"/>
                    <a:pt x="315" y="1055"/>
                  </a:cubicBezTo>
                  <a:cubicBezTo>
                    <a:pt x="726" y="1055"/>
                    <a:pt x="1501" y="937"/>
                    <a:pt x="1967" y="76"/>
                  </a:cubicBezTo>
                  <a:cubicBezTo>
                    <a:pt x="1981" y="62"/>
                    <a:pt x="1967" y="20"/>
                    <a:pt x="1953" y="6"/>
                  </a:cubicBezTo>
                  <a:cubicBezTo>
                    <a:pt x="1945" y="2"/>
                    <a:pt x="1937" y="0"/>
                    <a:pt x="19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54"/>
            <p:cNvSpPr/>
            <p:nvPr/>
          </p:nvSpPr>
          <p:spPr>
            <a:xfrm>
              <a:off x="2918150" y="7538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54"/>
            <p:cNvSpPr/>
            <p:nvPr/>
          </p:nvSpPr>
          <p:spPr>
            <a:xfrm>
              <a:off x="2892350" y="7486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54"/>
            <p:cNvSpPr/>
            <p:nvPr/>
          </p:nvSpPr>
          <p:spPr>
            <a:xfrm>
              <a:off x="2875950" y="754200"/>
              <a:ext cx="24775" cy="22000"/>
            </a:xfrm>
            <a:custGeom>
              <a:avLst/>
              <a:gdLst/>
              <a:ahLst/>
              <a:cxnLst/>
              <a:rect l="l" t="t" r="r" b="b"/>
              <a:pathLst>
                <a:path w="991" h="880" extrusionOk="0">
                  <a:moveTo>
                    <a:pt x="935" y="1"/>
                  </a:moveTo>
                  <a:cubicBezTo>
                    <a:pt x="921" y="1"/>
                    <a:pt x="879" y="15"/>
                    <a:pt x="879" y="57"/>
                  </a:cubicBezTo>
                  <a:cubicBezTo>
                    <a:pt x="810" y="629"/>
                    <a:pt x="29" y="782"/>
                    <a:pt x="29" y="782"/>
                  </a:cubicBezTo>
                  <a:cubicBezTo>
                    <a:pt x="15" y="782"/>
                    <a:pt x="1" y="810"/>
                    <a:pt x="1" y="838"/>
                  </a:cubicBezTo>
                  <a:cubicBezTo>
                    <a:pt x="1" y="852"/>
                    <a:pt x="15" y="880"/>
                    <a:pt x="29" y="880"/>
                  </a:cubicBezTo>
                  <a:lnTo>
                    <a:pt x="42" y="880"/>
                  </a:lnTo>
                  <a:cubicBezTo>
                    <a:pt x="84" y="852"/>
                    <a:pt x="907" y="698"/>
                    <a:pt x="991" y="57"/>
                  </a:cubicBezTo>
                  <a:cubicBezTo>
                    <a:pt x="991" y="43"/>
                    <a:pt x="977" y="1"/>
                    <a:pt x="9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54"/>
            <p:cNvSpPr/>
            <p:nvPr/>
          </p:nvSpPr>
          <p:spPr>
            <a:xfrm>
              <a:off x="2877700" y="796800"/>
              <a:ext cx="49200" cy="10675"/>
            </a:xfrm>
            <a:custGeom>
              <a:avLst/>
              <a:gdLst/>
              <a:ahLst/>
              <a:cxnLst/>
              <a:rect l="l" t="t" r="r" b="b"/>
              <a:pathLst>
                <a:path w="1968" h="427" extrusionOk="0">
                  <a:moveTo>
                    <a:pt x="65" y="1"/>
                  </a:moveTo>
                  <a:cubicBezTo>
                    <a:pt x="47" y="1"/>
                    <a:pt x="24" y="17"/>
                    <a:pt x="14" y="27"/>
                  </a:cubicBezTo>
                  <a:cubicBezTo>
                    <a:pt x="0" y="41"/>
                    <a:pt x="14" y="82"/>
                    <a:pt x="28" y="96"/>
                  </a:cubicBezTo>
                  <a:cubicBezTo>
                    <a:pt x="42" y="96"/>
                    <a:pt x="349" y="306"/>
                    <a:pt x="782" y="389"/>
                  </a:cubicBezTo>
                  <a:cubicBezTo>
                    <a:pt x="895" y="413"/>
                    <a:pt x="1019" y="427"/>
                    <a:pt x="1147" y="427"/>
                  </a:cubicBezTo>
                  <a:cubicBezTo>
                    <a:pt x="1397" y="427"/>
                    <a:pt x="1667" y="374"/>
                    <a:pt x="1925" y="236"/>
                  </a:cubicBezTo>
                  <a:cubicBezTo>
                    <a:pt x="1939" y="222"/>
                    <a:pt x="1967" y="180"/>
                    <a:pt x="1939" y="166"/>
                  </a:cubicBezTo>
                  <a:cubicBezTo>
                    <a:pt x="1930" y="156"/>
                    <a:pt x="1913" y="140"/>
                    <a:pt x="1895" y="140"/>
                  </a:cubicBezTo>
                  <a:cubicBezTo>
                    <a:pt x="1887" y="140"/>
                    <a:pt x="1878" y="143"/>
                    <a:pt x="1870" y="152"/>
                  </a:cubicBezTo>
                  <a:cubicBezTo>
                    <a:pt x="1610" y="280"/>
                    <a:pt x="1358" y="326"/>
                    <a:pt x="1128" y="326"/>
                  </a:cubicBezTo>
                  <a:cubicBezTo>
                    <a:pt x="528" y="326"/>
                    <a:pt x="84" y="13"/>
                    <a:pt x="84" y="13"/>
                  </a:cubicBezTo>
                  <a:cubicBezTo>
                    <a:pt x="80" y="4"/>
                    <a:pt x="73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54"/>
            <p:cNvSpPr/>
            <p:nvPr/>
          </p:nvSpPr>
          <p:spPr>
            <a:xfrm>
              <a:off x="2918150" y="79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54"/>
            <p:cNvSpPr/>
            <p:nvPr/>
          </p:nvSpPr>
          <p:spPr>
            <a:xfrm>
              <a:off x="2866550" y="814200"/>
              <a:ext cx="43600" cy="34550"/>
            </a:xfrm>
            <a:custGeom>
              <a:avLst/>
              <a:gdLst/>
              <a:ahLst/>
              <a:cxnLst/>
              <a:rect l="l" t="t" r="r" b="b"/>
              <a:pathLst>
                <a:path w="1744" h="1382" extrusionOk="0">
                  <a:moveTo>
                    <a:pt x="42" y="0"/>
                  </a:moveTo>
                  <a:cubicBezTo>
                    <a:pt x="28" y="28"/>
                    <a:pt x="0" y="42"/>
                    <a:pt x="0" y="84"/>
                  </a:cubicBezTo>
                  <a:cubicBezTo>
                    <a:pt x="0" y="98"/>
                    <a:pt x="251" y="1158"/>
                    <a:pt x="1367" y="1367"/>
                  </a:cubicBezTo>
                  <a:cubicBezTo>
                    <a:pt x="1451" y="1381"/>
                    <a:pt x="1562" y="1381"/>
                    <a:pt x="1702" y="1381"/>
                  </a:cubicBezTo>
                  <a:cubicBezTo>
                    <a:pt x="1730" y="1381"/>
                    <a:pt x="1744" y="1367"/>
                    <a:pt x="1744" y="1325"/>
                  </a:cubicBezTo>
                  <a:cubicBezTo>
                    <a:pt x="1744" y="1297"/>
                    <a:pt x="1730" y="1283"/>
                    <a:pt x="1702" y="1283"/>
                  </a:cubicBezTo>
                  <a:cubicBezTo>
                    <a:pt x="405" y="1228"/>
                    <a:pt x="126" y="98"/>
                    <a:pt x="112" y="42"/>
                  </a:cubicBezTo>
                  <a:cubicBezTo>
                    <a:pt x="98" y="28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54"/>
            <p:cNvSpPr/>
            <p:nvPr/>
          </p:nvSpPr>
          <p:spPr>
            <a:xfrm>
              <a:off x="2901400" y="8410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54"/>
            <p:cNvSpPr/>
            <p:nvPr/>
          </p:nvSpPr>
          <p:spPr>
            <a:xfrm>
              <a:off x="2895475" y="8152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54"/>
            <p:cNvSpPr/>
            <p:nvPr/>
          </p:nvSpPr>
          <p:spPr>
            <a:xfrm>
              <a:off x="2874200" y="808825"/>
              <a:ext cx="29675" cy="15950"/>
            </a:xfrm>
            <a:custGeom>
              <a:avLst/>
              <a:gdLst/>
              <a:ahLst/>
              <a:cxnLst/>
              <a:rect l="l" t="t" r="r" b="b"/>
              <a:pathLst>
                <a:path w="1187" h="638" extrusionOk="0">
                  <a:moveTo>
                    <a:pt x="59" y="0"/>
                  </a:moveTo>
                  <a:cubicBezTo>
                    <a:pt x="47" y="0"/>
                    <a:pt x="35" y="7"/>
                    <a:pt x="29" y="20"/>
                  </a:cubicBezTo>
                  <a:cubicBezTo>
                    <a:pt x="1" y="34"/>
                    <a:pt x="1" y="62"/>
                    <a:pt x="15" y="90"/>
                  </a:cubicBezTo>
                  <a:cubicBezTo>
                    <a:pt x="15" y="104"/>
                    <a:pt x="322" y="522"/>
                    <a:pt x="768" y="606"/>
                  </a:cubicBezTo>
                  <a:cubicBezTo>
                    <a:pt x="824" y="627"/>
                    <a:pt x="883" y="637"/>
                    <a:pt x="946" y="637"/>
                  </a:cubicBezTo>
                  <a:cubicBezTo>
                    <a:pt x="1009" y="637"/>
                    <a:pt x="1075" y="627"/>
                    <a:pt x="1145" y="606"/>
                  </a:cubicBezTo>
                  <a:cubicBezTo>
                    <a:pt x="1187" y="592"/>
                    <a:pt x="1187" y="564"/>
                    <a:pt x="1187" y="536"/>
                  </a:cubicBezTo>
                  <a:cubicBezTo>
                    <a:pt x="1159" y="494"/>
                    <a:pt x="1145" y="494"/>
                    <a:pt x="1117" y="494"/>
                  </a:cubicBezTo>
                  <a:cubicBezTo>
                    <a:pt x="1049" y="517"/>
                    <a:pt x="983" y="526"/>
                    <a:pt x="919" y="526"/>
                  </a:cubicBezTo>
                  <a:cubicBezTo>
                    <a:pt x="463" y="526"/>
                    <a:pt x="99" y="34"/>
                    <a:pt x="99" y="34"/>
                  </a:cubicBezTo>
                  <a:cubicBezTo>
                    <a:pt x="91" y="11"/>
                    <a:pt x="75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54"/>
            <p:cNvSpPr/>
            <p:nvPr/>
          </p:nvSpPr>
          <p:spPr>
            <a:xfrm>
              <a:off x="2849100" y="820675"/>
              <a:ext cx="23750" cy="46550"/>
            </a:xfrm>
            <a:custGeom>
              <a:avLst/>
              <a:gdLst/>
              <a:ahLst/>
              <a:cxnLst/>
              <a:rect l="l" t="t" r="r" b="b"/>
              <a:pathLst>
                <a:path w="950" h="1862" extrusionOk="0">
                  <a:moveTo>
                    <a:pt x="251" y="1"/>
                  </a:moveTo>
                  <a:cubicBezTo>
                    <a:pt x="233" y="1"/>
                    <a:pt x="210" y="17"/>
                    <a:pt x="210" y="48"/>
                  </a:cubicBezTo>
                  <a:cubicBezTo>
                    <a:pt x="196" y="62"/>
                    <a:pt x="1" y="1150"/>
                    <a:pt x="879" y="1847"/>
                  </a:cubicBezTo>
                  <a:cubicBezTo>
                    <a:pt x="879" y="1861"/>
                    <a:pt x="893" y="1861"/>
                    <a:pt x="893" y="1861"/>
                  </a:cubicBezTo>
                  <a:cubicBezTo>
                    <a:pt x="907" y="1861"/>
                    <a:pt x="935" y="1861"/>
                    <a:pt x="935" y="1819"/>
                  </a:cubicBezTo>
                  <a:cubicBezTo>
                    <a:pt x="949" y="1806"/>
                    <a:pt x="949" y="1778"/>
                    <a:pt x="935" y="1750"/>
                  </a:cubicBezTo>
                  <a:cubicBezTo>
                    <a:pt x="112" y="1094"/>
                    <a:pt x="307" y="76"/>
                    <a:pt x="307" y="62"/>
                  </a:cubicBezTo>
                  <a:cubicBezTo>
                    <a:pt x="321" y="48"/>
                    <a:pt x="307" y="6"/>
                    <a:pt x="266" y="6"/>
                  </a:cubicBezTo>
                  <a:cubicBezTo>
                    <a:pt x="262" y="3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54"/>
            <p:cNvSpPr/>
            <p:nvPr/>
          </p:nvSpPr>
          <p:spPr>
            <a:xfrm>
              <a:off x="2864100" y="8584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54"/>
            <p:cNvSpPr/>
            <p:nvPr/>
          </p:nvSpPr>
          <p:spPr>
            <a:xfrm>
              <a:off x="2847350" y="7231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54"/>
            <p:cNvSpPr/>
            <p:nvPr/>
          </p:nvSpPr>
          <p:spPr>
            <a:xfrm>
              <a:off x="2853275" y="729200"/>
              <a:ext cx="12950" cy="31800"/>
            </a:xfrm>
            <a:custGeom>
              <a:avLst/>
              <a:gdLst/>
              <a:ahLst/>
              <a:cxnLst/>
              <a:rect l="l" t="t" r="r" b="b"/>
              <a:pathLst>
                <a:path w="518" h="1272" extrusionOk="0">
                  <a:moveTo>
                    <a:pt x="50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25"/>
                    <a:pt x="1" y="66"/>
                    <a:pt x="15" y="80"/>
                  </a:cubicBezTo>
                  <a:cubicBezTo>
                    <a:pt x="392" y="499"/>
                    <a:pt x="15" y="1196"/>
                    <a:pt x="15" y="1196"/>
                  </a:cubicBezTo>
                  <a:cubicBezTo>
                    <a:pt x="1" y="1210"/>
                    <a:pt x="15" y="1252"/>
                    <a:pt x="43" y="1266"/>
                  </a:cubicBezTo>
                  <a:cubicBezTo>
                    <a:pt x="54" y="1270"/>
                    <a:pt x="63" y="1271"/>
                    <a:pt x="71" y="1271"/>
                  </a:cubicBezTo>
                  <a:cubicBezTo>
                    <a:pt x="91" y="1271"/>
                    <a:pt x="99" y="1258"/>
                    <a:pt x="99" y="1238"/>
                  </a:cubicBezTo>
                  <a:cubicBezTo>
                    <a:pt x="113" y="1224"/>
                    <a:pt x="517" y="499"/>
                    <a:pt x="85" y="11"/>
                  </a:cubicBezTo>
                  <a:cubicBezTo>
                    <a:pt x="78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1" name="Google Shape;15651;p54"/>
            <p:cNvSpPr/>
            <p:nvPr/>
          </p:nvSpPr>
          <p:spPr>
            <a:xfrm>
              <a:off x="2819125" y="712375"/>
              <a:ext cx="19550" cy="48825"/>
            </a:xfrm>
            <a:custGeom>
              <a:avLst/>
              <a:gdLst/>
              <a:ahLst/>
              <a:cxnLst/>
              <a:rect l="l" t="t" r="r" b="b"/>
              <a:pathLst>
                <a:path w="782" h="1953" extrusionOk="0">
                  <a:moveTo>
                    <a:pt x="502" y="0"/>
                  </a:moveTo>
                  <a:cubicBezTo>
                    <a:pt x="474" y="0"/>
                    <a:pt x="460" y="14"/>
                    <a:pt x="432" y="42"/>
                  </a:cubicBezTo>
                  <a:cubicBezTo>
                    <a:pt x="0" y="1060"/>
                    <a:pt x="684" y="1939"/>
                    <a:pt x="684" y="1939"/>
                  </a:cubicBezTo>
                  <a:cubicBezTo>
                    <a:pt x="697" y="1953"/>
                    <a:pt x="697" y="1953"/>
                    <a:pt x="711" y="1953"/>
                  </a:cubicBezTo>
                  <a:cubicBezTo>
                    <a:pt x="739" y="1953"/>
                    <a:pt x="753" y="1953"/>
                    <a:pt x="767" y="1939"/>
                  </a:cubicBezTo>
                  <a:cubicBezTo>
                    <a:pt x="781" y="1925"/>
                    <a:pt x="781" y="1883"/>
                    <a:pt x="767" y="1869"/>
                  </a:cubicBezTo>
                  <a:cubicBezTo>
                    <a:pt x="767" y="1855"/>
                    <a:pt x="126" y="1046"/>
                    <a:pt x="544" y="70"/>
                  </a:cubicBezTo>
                  <a:cubicBezTo>
                    <a:pt x="544" y="42"/>
                    <a:pt x="544" y="14"/>
                    <a:pt x="5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2" name="Google Shape;15652;p54"/>
            <p:cNvSpPr/>
            <p:nvPr/>
          </p:nvSpPr>
          <p:spPr>
            <a:xfrm>
              <a:off x="2824000" y="7074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54"/>
            <p:cNvSpPr/>
            <p:nvPr/>
          </p:nvSpPr>
          <p:spPr>
            <a:xfrm>
              <a:off x="2785300" y="731900"/>
              <a:ext cx="36975" cy="42100"/>
            </a:xfrm>
            <a:custGeom>
              <a:avLst/>
              <a:gdLst/>
              <a:ahLst/>
              <a:cxnLst/>
              <a:rect l="l" t="t" r="r" b="b"/>
              <a:pathLst>
                <a:path w="1479" h="1684" extrusionOk="0">
                  <a:moveTo>
                    <a:pt x="42" y="0"/>
                  </a:moveTo>
                  <a:cubicBezTo>
                    <a:pt x="14" y="0"/>
                    <a:pt x="0" y="28"/>
                    <a:pt x="0" y="56"/>
                  </a:cubicBezTo>
                  <a:cubicBezTo>
                    <a:pt x="112" y="1423"/>
                    <a:pt x="1325" y="1660"/>
                    <a:pt x="1395" y="1674"/>
                  </a:cubicBezTo>
                  <a:cubicBezTo>
                    <a:pt x="1398" y="1681"/>
                    <a:pt x="1402" y="1683"/>
                    <a:pt x="1407" y="1683"/>
                  </a:cubicBezTo>
                  <a:cubicBezTo>
                    <a:pt x="1422" y="1683"/>
                    <a:pt x="1443" y="1654"/>
                    <a:pt x="1465" y="1632"/>
                  </a:cubicBezTo>
                  <a:cubicBezTo>
                    <a:pt x="1479" y="1604"/>
                    <a:pt x="1465" y="1576"/>
                    <a:pt x="1423" y="1576"/>
                  </a:cubicBezTo>
                  <a:cubicBezTo>
                    <a:pt x="1409" y="1576"/>
                    <a:pt x="223" y="1353"/>
                    <a:pt x="98" y="56"/>
                  </a:cubicBezTo>
                  <a:cubicBezTo>
                    <a:pt x="98" y="28"/>
                    <a:pt x="84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54"/>
            <p:cNvSpPr/>
            <p:nvPr/>
          </p:nvSpPr>
          <p:spPr>
            <a:xfrm>
              <a:off x="2779000" y="7263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80" y="558"/>
                  </a:cubicBezTo>
                  <a:cubicBezTo>
                    <a:pt x="433" y="558"/>
                    <a:pt x="559" y="432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54"/>
            <p:cNvSpPr/>
            <p:nvPr/>
          </p:nvSpPr>
          <p:spPr>
            <a:xfrm>
              <a:off x="2804825" y="731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54"/>
            <p:cNvSpPr/>
            <p:nvPr/>
          </p:nvSpPr>
          <p:spPr>
            <a:xfrm>
              <a:off x="2806550" y="737525"/>
              <a:ext cx="20950" cy="28575"/>
            </a:xfrm>
            <a:custGeom>
              <a:avLst/>
              <a:gdLst/>
              <a:ahLst/>
              <a:cxnLst/>
              <a:rect l="l" t="t" r="r" b="b"/>
              <a:pathLst>
                <a:path w="838" h="1143" extrusionOk="0">
                  <a:moveTo>
                    <a:pt x="211" y="1"/>
                  </a:moveTo>
                  <a:cubicBezTo>
                    <a:pt x="189" y="1"/>
                    <a:pt x="168" y="21"/>
                    <a:pt x="168" y="40"/>
                  </a:cubicBezTo>
                  <a:cubicBezTo>
                    <a:pt x="1" y="668"/>
                    <a:pt x="698" y="1128"/>
                    <a:pt x="726" y="1142"/>
                  </a:cubicBezTo>
                  <a:lnTo>
                    <a:pt x="754" y="1142"/>
                  </a:lnTo>
                  <a:cubicBezTo>
                    <a:pt x="763" y="1142"/>
                    <a:pt x="773" y="1136"/>
                    <a:pt x="790" y="1136"/>
                  </a:cubicBezTo>
                  <a:cubicBezTo>
                    <a:pt x="799" y="1136"/>
                    <a:pt x="810" y="1138"/>
                    <a:pt x="824" y="1142"/>
                  </a:cubicBezTo>
                  <a:cubicBezTo>
                    <a:pt x="838" y="1128"/>
                    <a:pt x="824" y="1086"/>
                    <a:pt x="796" y="1072"/>
                  </a:cubicBezTo>
                  <a:cubicBezTo>
                    <a:pt x="796" y="1072"/>
                    <a:pt x="140" y="640"/>
                    <a:pt x="280" y="82"/>
                  </a:cubicBezTo>
                  <a:cubicBezTo>
                    <a:pt x="294" y="40"/>
                    <a:pt x="280" y="12"/>
                    <a:pt x="238" y="12"/>
                  </a:cubicBezTo>
                  <a:cubicBezTo>
                    <a:pt x="230" y="4"/>
                    <a:pt x="220" y="1"/>
                    <a:pt x="2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54"/>
            <p:cNvSpPr/>
            <p:nvPr/>
          </p:nvSpPr>
          <p:spPr>
            <a:xfrm>
              <a:off x="2768550" y="770000"/>
              <a:ext cx="47100" cy="17600"/>
            </a:xfrm>
            <a:custGeom>
              <a:avLst/>
              <a:gdLst/>
              <a:ahLst/>
              <a:cxnLst/>
              <a:rect l="l" t="t" r="r" b="b"/>
              <a:pathLst>
                <a:path w="1884" h="704" extrusionOk="0">
                  <a:moveTo>
                    <a:pt x="55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38"/>
                    <a:pt x="0" y="66"/>
                    <a:pt x="14" y="80"/>
                  </a:cubicBezTo>
                  <a:cubicBezTo>
                    <a:pt x="349" y="429"/>
                    <a:pt x="712" y="596"/>
                    <a:pt x="1047" y="666"/>
                  </a:cubicBezTo>
                  <a:cubicBezTo>
                    <a:pt x="1191" y="694"/>
                    <a:pt x="1326" y="703"/>
                    <a:pt x="1442" y="703"/>
                  </a:cubicBezTo>
                  <a:cubicBezTo>
                    <a:pt x="1676" y="703"/>
                    <a:pt x="1837" y="666"/>
                    <a:pt x="1856" y="666"/>
                  </a:cubicBezTo>
                  <a:cubicBezTo>
                    <a:pt x="1870" y="638"/>
                    <a:pt x="1884" y="624"/>
                    <a:pt x="1884" y="596"/>
                  </a:cubicBezTo>
                  <a:cubicBezTo>
                    <a:pt x="1870" y="569"/>
                    <a:pt x="1856" y="555"/>
                    <a:pt x="1814" y="555"/>
                  </a:cubicBezTo>
                  <a:cubicBezTo>
                    <a:pt x="1808" y="560"/>
                    <a:pt x="1655" y="598"/>
                    <a:pt x="1428" y="598"/>
                  </a:cubicBezTo>
                  <a:cubicBezTo>
                    <a:pt x="1064" y="598"/>
                    <a:pt x="513" y="500"/>
                    <a:pt x="84" y="11"/>
                  </a:cubicBezTo>
                  <a:cubicBezTo>
                    <a:pt x="77" y="4"/>
                    <a:pt x="67" y="0"/>
                    <a:pt x="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54"/>
            <p:cNvSpPr/>
            <p:nvPr/>
          </p:nvSpPr>
          <p:spPr>
            <a:xfrm>
              <a:off x="2763675" y="7646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54"/>
            <p:cNvSpPr/>
            <p:nvPr/>
          </p:nvSpPr>
          <p:spPr>
            <a:xfrm>
              <a:off x="2767150" y="804625"/>
              <a:ext cx="52675" cy="20175"/>
            </a:xfrm>
            <a:custGeom>
              <a:avLst/>
              <a:gdLst/>
              <a:ahLst/>
              <a:cxnLst/>
              <a:rect l="l" t="t" r="r" b="b"/>
              <a:pathLst>
                <a:path w="2107" h="807" extrusionOk="0">
                  <a:moveTo>
                    <a:pt x="2061" y="1"/>
                  </a:moveTo>
                  <a:cubicBezTo>
                    <a:pt x="2043" y="1"/>
                    <a:pt x="2019" y="11"/>
                    <a:pt x="2009" y="20"/>
                  </a:cubicBezTo>
                  <a:cubicBezTo>
                    <a:pt x="2009" y="43"/>
                    <a:pt x="1537" y="695"/>
                    <a:pt x="699" y="695"/>
                  </a:cubicBezTo>
                  <a:cubicBezTo>
                    <a:pt x="508" y="695"/>
                    <a:pt x="298" y="661"/>
                    <a:pt x="70" y="578"/>
                  </a:cubicBezTo>
                  <a:cubicBezTo>
                    <a:pt x="43" y="578"/>
                    <a:pt x="29" y="578"/>
                    <a:pt x="1" y="620"/>
                  </a:cubicBezTo>
                  <a:cubicBezTo>
                    <a:pt x="1" y="648"/>
                    <a:pt x="1" y="676"/>
                    <a:pt x="43" y="690"/>
                  </a:cubicBezTo>
                  <a:cubicBezTo>
                    <a:pt x="168" y="718"/>
                    <a:pt x="252" y="760"/>
                    <a:pt x="349" y="774"/>
                  </a:cubicBezTo>
                  <a:cubicBezTo>
                    <a:pt x="470" y="796"/>
                    <a:pt x="584" y="806"/>
                    <a:pt x="693" y="806"/>
                  </a:cubicBezTo>
                  <a:cubicBezTo>
                    <a:pt x="1593" y="806"/>
                    <a:pt x="2093" y="114"/>
                    <a:pt x="2093" y="76"/>
                  </a:cubicBezTo>
                  <a:cubicBezTo>
                    <a:pt x="2107" y="62"/>
                    <a:pt x="2093" y="20"/>
                    <a:pt x="2079" y="6"/>
                  </a:cubicBezTo>
                  <a:cubicBezTo>
                    <a:pt x="2075" y="2"/>
                    <a:pt x="2068" y="1"/>
                    <a:pt x="20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54"/>
            <p:cNvSpPr/>
            <p:nvPr/>
          </p:nvSpPr>
          <p:spPr>
            <a:xfrm>
              <a:off x="2761925" y="813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54"/>
            <p:cNvSpPr/>
            <p:nvPr/>
          </p:nvSpPr>
          <p:spPr>
            <a:xfrm>
              <a:off x="2776925" y="7922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54"/>
            <p:cNvSpPr/>
            <p:nvPr/>
          </p:nvSpPr>
          <p:spPr>
            <a:xfrm>
              <a:off x="2782500" y="797150"/>
              <a:ext cx="32450" cy="7700"/>
            </a:xfrm>
            <a:custGeom>
              <a:avLst/>
              <a:gdLst/>
              <a:ahLst/>
              <a:cxnLst/>
              <a:rect l="l" t="t" r="r" b="b"/>
              <a:pathLst>
                <a:path w="1298" h="308" extrusionOk="0">
                  <a:moveTo>
                    <a:pt x="1226" y="1"/>
                  </a:moveTo>
                  <a:cubicBezTo>
                    <a:pt x="1217" y="1"/>
                    <a:pt x="1209" y="4"/>
                    <a:pt x="1200" y="13"/>
                  </a:cubicBezTo>
                  <a:cubicBezTo>
                    <a:pt x="1200" y="13"/>
                    <a:pt x="881" y="216"/>
                    <a:pt x="532" y="216"/>
                  </a:cubicBezTo>
                  <a:cubicBezTo>
                    <a:pt x="380" y="216"/>
                    <a:pt x="223" y="178"/>
                    <a:pt x="84" y="68"/>
                  </a:cubicBezTo>
                  <a:cubicBezTo>
                    <a:pt x="77" y="54"/>
                    <a:pt x="67" y="47"/>
                    <a:pt x="54" y="47"/>
                  </a:cubicBezTo>
                  <a:cubicBezTo>
                    <a:pt x="42" y="47"/>
                    <a:pt x="28" y="54"/>
                    <a:pt x="14" y="68"/>
                  </a:cubicBezTo>
                  <a:cubicBezTo>
                    <a:pt x="0" y="82"/>
                    <a:pt x="0" y="110"/>
                    <a:pt x="14" y="138"/>
                  </a:cubicBezTo>
                  <a:cubicBezTo>
                    <a:pt x="140" y="222"/>
                    <a:pt x="251" y="278"/>
                    <a:pt x="363" y="292"/>
                  </a:cubicBezTo>
                  <a:cubicBezTo>
                    <a:pt x="421" y="302"/>
                    <a:pt x="479" y="307"/>
                    <a:pt x="536" y="307"/>
                  </a:cubicBezTo>
                  <a:cubicBezTo>
                    <a:pt x="915" y="307"/>
                    <a:pt x="1244" y="96"/>
                    <a:pt x="1256" y="96"/>
                  </a:cubicBezTo>
                  <a:cubicBezTo>
                    <a:pt x="1270" y="82"/>
                    <a:pt x="1298" y="40"/>
                    <a:pt x="1270" y="27"/>
                  </a:cubicBezTo>
                  <a:cubicBezTo>
                    <a:pt x="1260" y="17"/>
                    <a:pt x="1244" y="1"/>
                    <a:pt x="12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54"/>
            <p:cNvSpPr/>
            <p:nvPr/>
          </p:nvSpPr>
          <p:spPr>
            <a:xfrm>
              <a:off x="2795050" y="815450"/>
              <a:ext cx="34200" cy="36775"/>
            </a:xfrm>
            <a:custGeom>
              <a:avLst/>
              <a:gdLst/>
              <a:ahLst/>
              <a:cxnLst/>
              <a:rect l="l" t="t" r="r" b="b"/>
              <a:pathLst>
                <a:path w="1368" h="1471" extrusionOk="0">
                  <a:moveTo>
                    <a:pt x="1297" y="1"/>
                  </a:moveTo>
                  <a:cubicBezTo>
                    <a:pt x="1279" y="1"/>
                    <a:pt x="1256" y="16"/>
                    <a:pt x="1256" y="48"/>
                  </a:cubicBezTo>
                  <a:cubicBezTo>
                    <a:pt x="1256" y="48"/>
                    <a:pt x="1047" y="1052"/>
                    <a:pt x="42" y="1373"/>
                  </a:cubicBezTo>
                  <a:cubicBezTo>
                    <a:pt x="1" y="1387"/>
                    <a:pt x="1" y="1401"/>
                    <a:pt x="1" y="1443"/>
                  </a:cubicBezTo>
                  <a:cubicBezTo>
                    <a:pt x="1" y="1457"/>
                    <a:pt x="28" y="1471"/>
                    <a:pt x="42" y="1471"/>
                  </a:cubicBezTo>
                  <a:lnTo>
                    <a:pt x="56" y="1471"/>
                  </a:lnTo>
                  <a:cubicBezTo>
                    <a:pt x="1116" y="1150"/>
                    <a:pt x="1354" y="76"/>
                    <a:pt x="1354" y="62"/>
                  </a:cubicBezTo>
                  <a:cubicBezTo>
                    <a:pt x="1368" y="48"/>
                    <a:pt x="1354" y="6"/>
                    <a:pt x="1312" y="6"/>
                  </a:cubicBezTo>
                  <a:cubicBezTo>
                    <a:pt x="1308" y="2"/>
                    <a:pt x="1303" y="1"/>
                    <a:pt x="12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54"/>
            <p:cNvSpPr/>
            <p:nvPr/>
          </p:nvSpPr>
          <p:spPr>
            <a:xfrm>
              <a:off x="2789825" y="8441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12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12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54"/>
            <p:cNvSpPr/>
            <p:nvPr/>
          </p:nvSpPr>
          <p:spPr>
            <a:xfrm>
              <a:off x="2820500" y="8431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54"/>
            <p:cNvSpPr/>
            <p:nvPr/>
          </p:nvSpPr>
          <p:spPr>
            <a:xfrm>
              <a:off x="2826075" y="821175"/>
              <a:ext cx="16775" cy="30350"/>
            </a:xfrm>
            <a:custGeom>
              <a:avLst/>
              <a:gdLst/>
              <a:ahLst/>
              <a:cxnLst/>
              <a:rect l="l" t="t" r="r" b="b"/>
              <a:pathLst>
                <a:path w="671" h="1214" extrusionOk="0">
                  <a:moveTo>
                    <a:pt x="503" y="0"/>
                  </a:moveTo>
                  <a:cubicBezTo>
                    <a:pt x="475" y="0"/>
                    <a:pt x="461" y="28"/>
                    <a:pt x="461" y="56"/>
                  </a:cubicBezTo>
                  <a:cubicBezTo>
                    <a:pt x="461" y="70"/>
                    <a:pt x="559" y="865"/>
                    <a:pt x="43" y="1102"/>
                  </a:cubicBezTo>
                  <a:cubicBezTo>
                    <a:pt x="15" y="1116"/>
                    <a:pt x="1" y="1158"/>
                    <a:pt x="15" y="1172"/>
                  </a:cubicBezTo>
                  <a:cubicBezTo>
                    <a:pt x="15" y="1200"/>
                    <a:pt x="43" y="1214"/>
                    <a:pt x="57" y="1214"/>
                  </a:cubicBezTo>
                  <a:lnTo>
                    <a:pt x="71" y="1214"/>
                  </a:lnTo>
                  <a:cubicBezTo>
                    <a:pt x="671" y="921"/>
                    <a:pt x="559" y="98"/>
                    <a:pt x="559" y="56"/>
                  </a:cubicBezTo>
                  <a:cubicBezTo>
                    <a:pt x="559" y="28"/>
                    <a:pt x="545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54"/>
            <p:cNvSpPr/>
            <p:nvPr/>
          </p:nvSpPr>
          <p:spPr>
            <a:xfrm>
              <a:off x="3045425" y="860439"/>
              <a:ext cx="456500" cy="449500"/>
            </a:xfrm>
            <a:custGeom>
              <a:avLst/>
              <a:gdLst/>
              <a:ahLst/>
              <a:cxnLst/>
              <a:rect l="l" t="t" r="r" b="b"/>
              <a:pathLst>
                <a:path w="18260" h="17980" extrusionOk="0">
                  <a:moveTo>
                    <a:pt x="18259" y="8592"/>
                  </a:moveTo>
                  <a:cubicBezTo>
                    <a:pt x="18259" y="8565"/>
                    <a:pt x="18232" y="8523"/>
                    <a:pt x="18204" y="8509"/>
                  </a:cubicBezTo>
                  <a:lnTo>
                    <a:pt x="17283" y="7811"/>
                  </a:lnTo>
                  <a:cubicBezTo>
                    <a:pt x="17144" y="7700"/>
                    <a:pt x="17088" y="7490"/>
                    <a:pt x="17185" y="7337"/>
                  </a:cubicBezTo>
                  <a:lnTo>
                    <a:pt x="17743" y="6444"/>
                  </a:lnTo>
                  <a:cubicBezTo>
                    <a:pt x="17785" y="6402"/>
                    <a:pt x="17785" y="6347"/>
                    <a:pt x="17785" y="6291"/>
                  </a:cubicBezTo>
                  <a:cubicBezTo>
                    <a:pt x="17785" y="6263"/>
                    <a:pt x="17743" y="6221"/>
                    <a:pt x="17729" y="6193"/>
                  </a:cubicBezTo>
                  <a:cubicBezTo>
                    <a:pt x="16878" y="5314"/>
                    <a:pt x="15330" y="4896"/>
                    <a:pt x="13684" y="5231"/>
                  </a:cubicBezTo>
                  <a:cubicBezTo>
                    <a:pt x="13098" y="5356"/>
                    <a:pt x="12540" y="5566"/>
                    <a:pt x="12066" y="5845"/>
                  </a:cubicBezTo>
                  <a:cubicBezTo>
                    <a:pt x="12275" y="5356"/>
                    <a:pt x="12429" y="4812"/>
                    <a:pt x="12499" y="4240"/>
                  </a:cubicBezTo>
                  <a:cubicBezTo>
                    <a:pt x="12694" y="2567"/>
                    <a:pt x="12164" y="1060"/>
                    <a:pt x="11215" y="293"/>
                  </a:cubicBezTo>
                  <a:cubicBezTo>
                    <a:pt x="11187" y="279"/>
                    <a:pt x="11160" y="265"/>
                    <a:pt x="11146" y="265"/>
                  </a:cubicBezTo>
                  <a:cubicBezTo>
                    <a:pt x="11104" y="265"/>
                    <a:pt x="11076" y="265"/>
                    <a:pt x="11034" y="279"/>
                  </a:cubicBezTo>
                  <a:lnTo>
                    <a:pt x="10099" y="935"/>
                  </a:lnTo>
                  <a:cubicBezTo>
                    <a:pt x="9932" y="1046"/>
                    <a:pt x="9723" y="1004"/>
                    <a:pt x="9625" y="865"/>
                  </a:cubicBezTo>
                  <a:lnTo>
                    <a:pt x="8942" y="70"/>
                  </a:lnTo>
                  <a:cubicBezTo>
                    <a:pt x="8914" y="28"/>
                    <a:pt x="8858" y="0"/>
                    <a:pt x="8802" y="0"/>
                  </a:cubicBezTo>
                  <a:cubicBezTo>
                    <a:pt x="8774" y="0"/>
                    <a:pt x="8719" y="0"/>
                    <a:pt x="8677" y="14"/>
                  </a:cubicBezTo>
                  <a:cubicBezTo>
                    <a:pt x="7589" y="558"/>
                    <a:pt x="6710" y="1897"/>
                    <a:pt x="6515" y="3557"/>
                  </a:cubicBezTo>
                  <a:cubicBezTo>
                    <a:pt x="6445" y="4171"/>
                    <a:pt x="6487" y="4757"/>
                    <a:pt x="6584" y="5287"/>
                  </a:cubicBezTo>
                  <a:cubicBezTo>
                    <a:pt x="6208" y="4938"/>
                    <a:pt x="5734" y="4617"/>
                    <a:pt x="5190" y="4380"/>
                  </a:cubicBezTo>
                  <a:cubicBezTo>
                    <a:pt x="3655" y="3683"/>
                    <a:pt x="2079" y="3710"/>
                    <a:pt x="1047" y="4380"/>
                  </a:cubicBezTo>
                  <a:lnTo>
                    <a:pt x="991" y="4422"/>
                  </a:lnTo>
                  <a:cubicBezTo>
                    <a:pt x="977" y="4464"/>
                    <a:pt x="977" y="4492"/>
                    <a:pt x="991" y="4533"/>
                  </a:cubicBezTo>
                  <a:lnTo>
                    <a:pt x="1326" y="5635"/>
                  </a:lnTo>
                  <a:cubicBezTo>
                    <a:pt x="1382" y="5803"/>
                    <a:pt x="1284" y="5998"/>
                    <a:pt x="1117" y="6068"/>
                  </a:cubicBezTo>
                  <a:lnTo>
                    <a:pt x="140" y="6472"/>
                  </a:lnTo>
                  <a:cubicBezTo>
                    <a:pt x="84" y="6486"/>
                    <a:pt x="56" y="6514"/>
                    <a:pt x="15" y="6570"/>
                  </a:cubicBezTo>
                  <a:cubicBezTo>
                    <a:pt x="1" y="6612"/>
                    <a:pt x="1" y="6654"/>
                    <a:pt x="1" y="6695"/>
                  </a:cubicBezTo>
                  <a:cubicBezTo>
                    <a:pt x="168" y="7895"/>
                    <a:pt x="1186" y="9150"/>
                    <a:pt x="2707" y="9848"/>
                  </a:cubicBezTo>
                  <a:cubicBezTo>
                    <a:pt x="3265" y="10113"/>
                    <a:pt x="3823" y="10252"/>
                    <a:pt x="4381" y="10322"/>
                  </a:cubicBezTo>
                  <a:cubicBezTo>
                    <a:pt x="3920" y="10587"/>
                    <a:pt x="3488" y="10936"/>
                    <a:pt x="3083" y="11368"/>
                  </a:cubicBezTo>
                  <a:cubicBezTo>
                    <a:pt x="1953" y="12610"/>
                    <a:pt x="1479" y="14144"/>
                    <a:pt x="1814" y="15330"/>
                  </a:cubicBezTo>
                  <a:cubicBezTo>
                    <a:pt x="1814" y="15344"/>
                    <a:pt x="1828" y="15371"/>
                    <a:pt x="1842" y="15399"/>
                  </a:cubicBezTo>
                  <a:cubicBezTo>
                    <a:pt x="1870" y="15413"/>
                    <a:pt x="1898" y="15427"/>
                    <a:pt x="1940" y="15427"/>
                  </a:cubicBezTo>
                  <a:lnTo>
                    <a:pt x="3083" y="15469"/>
                  </a:lnTo>
                  <a:cubicBezTo>
                    <a:pt x="3279" y="15469"/>
                    <a:pt x="3418" y="15609"/>
                    <a:pt x="3432" y="15790"/>
                  </a:cubicBezTo>
                  <a:lnTo>
                    <a:pt x="3502" y="16836"/>
                  </a:lnTo>
                  <a:cubicBezTo>
                    <a:pt x="3502" y="16892"/>
                    <a:pt x="3544" y="16948"/>
                    <a:pt x="3572" y="16976"/>
                  </a:cubicBezTo>
                  <a:lnTo>
                    <a:pt x="3572" y="16976"/>
                  </a:lnTo>
                  <a:cubicBezTo>
                    <a:pt x="3613" y="17017"/>
                    <a:pt x="3641" y="17031"/>
                    <a:pt x="3683" y="17031"/>
                  </a:cubicBezTo>
                  <a:cubicBezTo>
                    <a:pt x="4883" y="17241"/>
                    <a:pt x="6375" y="16669"/>
                    <a:pt x="7519" y="15427"/>
                  </a:cubicBezTo>
                  <a:cubicBezTo>
                    <a:pt x="7937" y="14981"/>
                    <a:pt x="8244" y="14493"/>
                    <a:pt x="8467" y="13977"/>
                  </a:cubicBezTo>
                  <a:cubicBezTo>
                    <a:pt x="8579" y="14507"/>
                    <a:pt x="8788" y="15023"/>
                    <a:pt x="9067" y="15539"/>
                  </a:cubicBezTo>
                  <a:cubicBezTo>
                    <a:pt x="9890" y="17003"/>
                    <a:pt x="11215" y="17910"/>
                    <a:pt x="12429" y="17980"/>
                  </a:cubicBezTo>
                  <a:cubicBezTo>
                    <a:pt x="12471" y="17980"/>
                    <a:pt x="12485" y="17980"/>
                    <a:pt x="12499" y="17952"/>
                  </a:cubicBezTo>
                  <a:cubicBezTo>
                    <a:pt x="12540" y="17938"/>
                    <a:pt x="12554" y="17910"/>
                    <a:pt x="12568" y="17882"/>
                  </a:cubicBezTo>
                  <a:lnTo>
                    <a:pt x="12959" y="16794"/>
                  </a:lnTo>
                  <a:cubicBezTo>
                    <a:pt x="13001" y="16613"/>
                    <a:pt x="13196" y="16515"/>
                    <a:pt x="13377" y="16557"/>
                  </a:cubicBezTo>
                  <a:lnTo>
                    <a:pt x="14396" y="16822"/>
                  </a:lnTo>
                  <a:cubicBezTo>
                    <a:pt x="14451" y="16836"/>
                    <a:pt x="14507" y="16822"/>
                    <a:pt x="14563" y="16808"/>
                  </a:cubicBezTo>
                  <a:cubicBezTo>
                    <a:pt x="14591" y="16794"/>
                    <a:pt x="14633" y="16752"/>
                    <a:pt x="14647" y="16724"/>
                  </a:cubicBezTo>
                  <a:cubicBezTo>
                    <a:pt x="15219" y="15636"/>
                    <a:pt x="15135" y="14032"/>
                    <a:pt x="14312" y="12582"/>
                  </a:cubicBezTo>
                  <a:cubicBezTo>
                    <a:pt x="14019" y="12052"/>
                    <a:pt x="13656" y="11591"/>
                    <a:pt x="13238" y="11229"/>
                  </a:cubicBezTo>
                  <a:cubicBezTo>
                    <a:pt x="13754" y="11284"/>
                    <a:pt x="14312" y="11257"/>
                    <a:pt x="14884" y="11145"/>
                  </a:cubicBezTo>
                  <a:cubicBezTo>
                    <a:pt x="16530" y="10810"/>
                    <a:pt x="17813" y="9834"/>
                    <a:pt x="18259" y="870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54"/>
            <p:cNvSpPr/>
            <p:nvPr/>
          </p:nvSpPr>
          <p:spPr>
            <a:xfrm>
              <a:off x="3213150" y="1045725"/>
              <a:ext cx="107800" cy="106050"/>
            </a:xfrm>
            <a:custGeom>
              <a:avLst/>
              <a:gdLst/>
              <a:ahLst/>
              <a:cxnLst/>
              <a:rect l="l" t="t" r="r" b="b"/>
              <a:pathLst>
                <a:path w="4312" h="4242" extrusionOk="0">
                  <a:moveTo>
                    <a:pt x="1061" y="1"/>
                  </a:moveTo>
                  <a:lnTo>
                    <a:pt x="1061" y="1"/>
                  </a:lnTo>
                  <a:cubicBezTo>
                    <a:pt x="1131" y="517"/>
                    <a:pt x="1089" y="977"/>
                    <a:pt x="880" y="1438"/>
                  </a:cubicBezTo>
                  <a:cubicBezTo>
                    <a:pt x="684" y="1856"/>
                    <a:pt x="392" y="2205"/>
                    <a:pt x="1" y="2470"/>
                  </a:cubicBezTo>
                  <a:cubicBezTo>
                    <a:pt x="489" y="2554"/>
                    <a:pt x="922" y="2763"/>
                    <a:pt x="1298" y="3098"/>
                  </a:cubicBezTo>
                  <a:cubicBezTo>
                    <a:pt x="1647" y="3404"/>
                    <a:pt x="1870" y="3809"/>
                    <a:pt x="2010" y="4241"/>
                  </a:cubicBezTo>
                  <a:cubicBezTo>
                    <a:pt x="2233" y="3809"/>
                    <a:pt x="2581" y="3460"/>
                    <a:pt x="3000" y="3209"/>
                  </a:cubicBezTo>
                  <a:cubicBezTo>
                    <a:pt x="3404" y="2986"/>
                    <a:pt x="3851" y="2888"/>
                    <a:pt x="4311" y="2860"/>
                  </a:cubicBezTo>
                  <a:cubicBezTo>
                    <a:pt x="3962" y="2498"/>
                    <a:pt x="3739" y="2079"/>
                    <a:pt x="3628" y="1591"/>
                  </a:cubicBezTo>
                  <a:cubicBezTo>
                    <a:pt x="3544" y="1145"/>
                    <a:pt x="3572" y="684"/>
                    <a:pt x="3739" y="252"/>
                  </a:cubicBezTo>
                  <a:lnTo>
                    <a:pt x="3739" y="252"/>
                  </a:lnTo>
                  <a:cubicBezTo>
                    <a:pt x="3355" y="438"/>
                    <a:pt x="2961" y="527"/>
                    <a:pt x="2557" y="527"/>
                  </a:cubicBezTo>
                  <a:cubicBezTo>
                    <a:pt x="2477" y="527"/>
                    <a:pt x="2397" y="524"/>
                    <a:pt x="2316" y="517"/>
                  </a:cubicBezTo>
                  <a:cubicBezTo>
                    <a:pt x="1856" y="461"/>
                    <a:pt x="1438" y="280"/>
                    <a:pt x="10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54"/>
            <p:cNvSpPr/>
            <p:nvPr/>
          </p:nvSpPr>
          <p:spPr>
            <a:xfrm>
              <a:off x="3285000" y="1025500"/>
              <a:ext cx="24425" cy="42925"/>
            </a:xfrm>
            <a:custGeom>
              <a:avLst/>
              <a:gdLst/>
              <a:ahLst/>
              <a:cxnLst/>
              <a:rect l="l" t="t" r="r" b="b"/>
              <a:pathLst>
                <a:path w="977" h="1717" extrusionOk="0">
                  <a:moveTo>
                    <a:pt x="823" y="1"/>
                  </a:moveTo>
                  <a:cubicBezTo>
                    <a:pt x="795" y="1"/>
                    <a:pt x="768" y="15"/>
                    <a:pt x="768" y="43"/>
                  </a:cubicBezTo>
                  <a:cubicBezTo>
                    <a:pt x="879" y="1061"/>
                    <a:pt x="42" y="1619"/>
                    <a:pt x="42" y="1619"/>
                  </a:cubicBezTo>
                  <a:cubicBezTo>
                    <a:pt x="0" y="1633"/>
                    <a:pt x="0" y="1675"/>
                    <a:pt x="28" y="1689"/>
                  </a:cubicBezTo>
                  <a:cubicBezTo>
                    <a:pt x="28" y="1689"/>
                    <a:pt x="42" y="1703"/>
                    <a:pt x="56" y="1703"/>
                  </a:cubicBezTo>
                  <a:cubicBezTo>
                    <a:pt x="70" y="1703"/>
                    <a:pt x="98" y="1703"/>
                    <a:pt x="112" y="1717"/>
                  </a:cubicBezTo>
                  <a:cubicBezTo>
                    <a:pt x="112" y="1703"/>
                    <a:pt x="977" y="1117"/>
                    <a:pt x="879" y="43"/>
                  </a:cubicBezTo>
                  <a:cubicBezTo>
                    <a:pt x="879" y="15"/>
                    <a:pt x="865" y="1"/>
                    <a:pt x="8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54"/>
            <p:cNvSpPr/>
            <p:nvPr/>
          </p:nvSpPr>
          <p:spPr>
            <a:xfrm>
              <a:off x="3298950" y="10209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54"/>
            <p:cNvSpPr/>
            <p:nvPr/>
          </p:nvSpPr>
          <p:spPr>
            <a:xfrm>
              <a:off x="3297200" y="1056900"/>
              <a:ext cx="45000" cy="28375"/>
            </a:xfrm>
            <a:custGeom>
              <a:avLst/>
              <a:gdLst/>
              <a:ahLst/>
              <a:cxnLst/>
              <a:rect l="l" t="t" r="r" b="b"/>
              <a:pathLst>
                <a:path w="1800" h="1135" extrusionOk="0">
                  <a:moveTo>
                    <a:pt x="1772" y="0"/>
                  </a:moveTo>
                  <a:cubicBezTo>
                    <a:pt x="1730" y="0"/>
                    <a:pt x="1716" y="14"/>
                    <a:pt x="1702" y="28"/>
                  </a:cubicBezTo>
                  <a:cubicBezTo>
                    <a:pt x="1320" y="961"/>
                    <a:pt x="521" y="1052"/>
                    <a:pt x="196" y="1052"/>
                  </a:cubicBezTo>
                  <a:cubicBezTo>
                    <a:pt x="118" y="1052"/>
                    <a:pt x="67" y="1046"/>
                    <a:pt x="56" y="1046"/>
                  </a:cubicBezTo>
                  <a:cubicBezTo>
                    <a:pt x="42" y="1046"/>
                    <a:pt x="1" y="1046"/>
                    <a:pt x="1" y="1074"/>
                  </a:cubicBezTo>
                  <a:cubicBezTo>
                    <a:pt x="1" y="1088"/>
                    <a:pt x="28" y="1130"/>
                    <a:pt x="56" y="1130"/>
                  </a:cubicBezTo>
                  <a:cubicBezTo>
                    <a:pt x="69" y="1130"/>
                    <a:pt x="115" y="1134"/>
                    <a:pt x="185" y="1134"/>
                  </a:cubicBezTo>
                  <a:cubicBezTo>
                    <a:pt x="519" y="1134"/>
                    <a:pt x="1397" y="1049"/>
                    <a:pt x="1800" y="70"/>
                  </a:cubicBezTo>
                  <a:cubicBezTo>
                    <a:pt x="1800" y="28"/>
                    <a:pt x="1786" y="14"/>
                    <a:pt x="17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54"/>
            <p:cNvSpPr/>
            <p:nvPr/>
          </p:nvSpPr>
          <p:spPr>
            <a:xfrm>
              <a:off x="3334875" y="10509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54"/>
            <p:cNvSpPr/>
            <p:nvPr/>
          </p:nvSpPr>
          <p:spPr>
            <a:xfrm>
              <a:off x="3310100" y="10481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54"/>
            <p:cNvSpPr/>
            <p:nvPr/>
          </p:nvSpPr>
          <p:spPr>
            <a:xfrm>
              <a:off x="3295100" y="1053050"/>
              <a:ext cx="22700" cy="23050"/>
            </a:xfrm>
            <a:custGeom>
              <a:avLst/>
              <a:gdLst/>
              <a:ahLst/>
              <a:cxnLst/>
              <a:rect l="l" t="t" r="r" b="b"/>
              <a:pathLst>
                <a:path w="908" h="922" extrusionOk="0">
                  <a:moveTo>
                    <a:pt x="852" y="1"/>
                  </a:moveTo>
                  <a:cubicBezTo>
                    <a:pt x="824" y="1"/>
                    <a:pt x="810" y="29"/>
                    <a:pt x="810" y="57"/>
                  </a:cubicBezTo>
                  <a:cubicBezTo>
                    <a:pt x="768" y="615"/>
                    <a:pt x="43" y="824"/>
                    <a:pt x="43" y="824"/>
                  </a:cubicBezTo>
                  <a:cubicBezTo>
                    <a:pt x="1" y="824"/>
                    <a:pt x="1" y="852"/>
                    <a:pt x="1" y="880"/>
                  </a:cubicBezTo>
                  <a:cubicBezTo>
                    <a:pt x="1" y="894"/>
                    <a:pt x="15" y="922"/>
                    <a:pt x="43" y="922"/>
                  </a:cubicBezTo>
                  <a:lnTo>
                    <a:pt x="71" y="922"/>
                  </a:lnTo>
                  <a:cubicBezTo>
                    <a:pt x="112" y="894"/>
                    <a:pt x="880" y="684"/>
                    <a:pt x="908" y="57"/>
                  </a:cubicBezTo>
                  <a:cubicBezTo>
                    <a:pt x="908" y="29"/>
                    <a:pt x="89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54"/>
            <p:cNvSpPr/>
            <p:nvPr/>
          </p:nvSpPr>
          <p:spPr>
            <a:xfrm>
              <a:off x="3298950" y="1095800"/>
              <a:ext cx="48150" cy="8425"/>
            </a:xfrm>
            <a:custGeom>
              <a:avLst/>
              <a:gdLst/>
              <a:ahLst/>
              <a:cxnLst/>
              <a:rect l="l" t="t" r="r" b="b"/>
              <a:pathLst>
                <a:path w="1926" h="337" extrusionOk="0">
                  <a:moveTo>
                    <a:pt x="74" y="1"/>
                  </a:moveTo>
                  <a:cubicBezTo>
                    <a:pt x="55" y="1"/>
                    <a:pt x="38" y="11"/>
                    <a:pt x="28" y="21"/>
                  </a:cubicBezTo>
                  <a:cubicBezTo>
                    <a:pt x="0" y="34"/>
                    <a:pt x="28" y="76"/>
                    <a:pt x="42" y="90"/>
                  </a:cubicBezTo>
                  <a:cubicBezTo>
                    <a:pt x="42" y="90"/>
                    <a:pt x="335" y="272"/>
                    <a:pt x="767" y="327"/>
                  </a:cubicBezTo>
                  <a:cubicBezTo>
                    <a:pt x="831" y="333"/>
                    <a:pt x="897" y="336"/>
                    <a:pt x="966" y="336"/>
                  </a:cubicBezTo>
                  <a:cubicBezTo>
                    <a:pt x="1247" y="336"/>
                    <a:pt x="1570" y="281"/>
                    <a:pt x="1883" y="90"/>
                  </a:cubicBezTo>
                  <a:cubicBezTo>
                    <a:pt x="1911" y="76"/>
                    <a:pt x="1925" y="34"/>
                    <a:pt x="1911" y="21"/>
                  </a:cubicBezTo>
                  <a:cubicBezTo>
                    <a:pt x="1892" y="11"/>
                    <a:pt x="1872" y="1"/>
                    <a:pt x="1857" y="1"/>
                  </a:cubicBezTo>
                  <a:cubicBezTo>
                    <a:pt x="1851" y="1"/>
                    <a:pt x="1846" y="3"/>
                    <a:pt x="1842" y="7"/>
                  </a:cubicBezTo>
                  <a:cubicBezTo>
                    <a:pt x="1544" y="183"/>
                    <a:pt x="1251" y="242"/>
                    <a:pt x="993" y="242"/>
                  </a:cubicBezTo>
                  <a:cubicBezTo>
                    <a:pt x="476" y="242"/>
                    <a:pt x="98" y="7"/>
                    <a:pt x="98" y="7"/>
                  </a:cubicBezTo>
                  <a:cubicBezTo>
                    <a:pt x="90" y="3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54"/>
            <p:cNvSpPr/>
            <p:nvPr/>
          </p:nvSpPr>
          <p:spPr>
            <a:xfrm>
              <a:off x="3338000" y="10907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54"/>
            <p:cNvSpPr/>
            <p:nvPr/>
          </p:nvSpPr>
          <p:spPr>
            <a:xfrm>
              <a:off x="3289175" y="1113725"/>
              <a:ext cx="43975" cy="30375"/>
            </a:xfrm>
            <a:custGeom>
              <a:avLst/>
              <a:gdLst/>
              <a:ahLst/>
              <a:cxnLst/>
              <a:rect l="l" t="t" r="r" b="b"/>
              <a:pathLst>
                <a:path w="1759" h="1215" extrusionOk="0">
                  <a:moveTo>
                    <a:pt x="29" y="1"/>
                  </a:moveTo>
                  <a:cubicBezTo>
                    <a:pt x="1" y="15"/>
                    <a:pt x="1" y="57"/>
                    <a:pt x="1" y="71"/>
                  </a:cubicBezTo>
                  <a:cubicBezTo>
                    <a:pt x="15" y="71"/>
                    <a:pt x="322" y="1075"/>
                    <a:pt x="1410" y="1187"/>
                  </a:cubicBezTo>
                  <a:cubicBezTo>
                    <a:pt x="1507" y="1187"/>
                    <a:pt x="1605" y="1214"/>
                    <a:pt x="1702" y="1214"/>
                  </a:cubicBezTo>
                  <a:cubicBezTo>
                    <a:pt x="1730" y="1214"/>
                    <a:pt x="1758" y="1187"/>
                    <a:pt x="1758" y="1159"/>
                  </a:cubicBezTo>
                  <a:cubicBezTo>
                    <a:pt x="1758" y="1117"/>
                    <a:pt x="1730" y="1103"/>
                    <a:pt x="1702" y="1103"/>
                  </a:cubicBezTo>
                  <a:cubicBezTo>
                    <a:pt x="1671" y="1104"/>
                    <a:pt x="1640" y="1105"/>
                    <a:pt x="1610" y="1105"/>
                  </a:cubicBezTo>
                  <a:cubicBezTo>
                    <a:pt x="444" y="1105"/>
                    <a:pt x="112" y="84"/>
                    <a:pt x="98" y="43"/>
                  </a:cubicBezTo>
                  <a:cubicBezTo>
                    <a:pt x="84" y="1"/>
                    <a:pt x="43" y="1"/>
                    <a:pt x="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54"/>
            <p:cNvSpPr/>
            <p:nvPr/>
          </p:nvSpPr>
          <p:spPr>
            <a:xfrm>
              <a:off x="3325100" y="11360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54"/>
            <p:cNvSpPr/>
            <p:nvPr/>
          </p:nvSpPr>
          <p:spPr>
            <a:xfrm>
              <a:off x="3317775" y="11120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05"/>
                    <a:pt x="112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54"/>
            <p:cNvSpPr/>
            <p:nvPr/>
          </p:nvSpPr>
          <p:spPr>
            <a:xfrm>
              <a:off x="3296150" y="1107550"/>
              <a:ext cx="29675" cy="13475"/>
            </a:xfrm>
            <a:custGeom>
              <a:avLst/>
              <a:gdLst/>
              <a:ahLst/>
              <a:cxnLst/>
              <a:rect l="l" t="t" r="r" b="b"/>
              <a:pathLst>
                <a:path w="1187" h="539" extrusionOk="0">
                  <a:moveTo>
                    <a:pt x="50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29" y="95"/>
                    <a:pt x="363" y="485"/>
                    <a:pt x="782" y="527"/>
                  </a:cubicBezTo>
                  <a:cubicBezTo>
                    <a:pt x="817" y="535"/>
                    <a:pt x="851" y="538"/>
                    <a:pt x="884" y="538"/>
                  </a:cubicBezTo>
                  <a:cubicBezTo>
                    <a:pt x="970" y="538"/>
                    <a:pt x="1050" y="515"/>
                    <a:pt x="1131" y="485"/>
                  </a:cubicBezTo>
                  <a:cubicBezTo>
                    <a:pt x="1158" y="457"/>
                    <a:pt x="1186" y="429"/>
                    <a:pt x="1158" y="415"/>
                  </a:cubicBezTo>
                  <a:cubicBezTo>
                    <a:pt x="1148" y="384"/>
                    <a:pt x="1130" y="368"/>
                    <a:pt x="1109" y="368"/>
                  </a:cubicBezTo>
                  <a:cubicBezTo>
                    <a:pt x="1103" y="368"/>
                    <a:pt x="1096" y="370"/>
                    <a:pt x="1089" y="374"/>
                  </a:cubicBezTo>
                  <a:cubicBezTo>
                    <a:pt x="1009" y="406"/>
                    <a:pt x="930" y="420"/>
                    <a:pt x="853" y="420"/>
                  </a:cubicBezTo>
                  <a:cubicBezTo>
                    <a:pt x="433" y="420"/>
                    <a:pt x="84" y="11"/>
                    <a:pt x="84" y="11"/>
                  </a:cubicBezTo>
                  <a:cubicBezTo>
                    <a:pt x="77" y="4"/>
                    <a:pt x="63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54"/>
            <p:cNvSpPr/>
            <p:nvPr/>
          </p:nvSpPr>
          <p:spPr>
            <a:xfrm>
              <a:off x="3275575" y="1121125"/>
              <a:ext cx="23750" cy="42500"/>
            </a:xfrm>
            <a:custGeom>
              <a:avLst/>
              <a:gdLst/>
              <a:ahLst/>
              <a:cxnLst/>
              <a:rect l="l" t="t" r="r" b="b"/>
              <a:pathLst>
                <a:path w="950" h="1700" extrusionOk="0">
                  <a:moveTo>
                    <a:pt x="137" y="0"/>
                  </a:moveTo>
                  <a:cubicBezTo>
                    <a:pt x="119" y="0"/>
                    <a:pt x="98" y="20"/>
                    <a:pt x="98" y="40"/>
                  </a:cubicBezTo>
                  <a:cubicBezTo>
                    <a:pt x="98" y="40"/>
                    <a:pt x="1" y="1086"/>
                    <a:pt x="893" y="1700"/>
                  </a:cubicBezTo>
                  <a:lnTo>
                    <a:pt x="935" y="1700"/>
                  </a:lnTo>
                  <a:cubicBezTo>
                    <a:pt x="949" y="1686"/>
                    <a:pt x="935" y="1644"/>
                    <a:pt x="921" y="1630"/>
                  </a:cubicBezTo>
                  <a:cubicBezTo>
                    <a:pt x="84" y="1058"/>
                    <a:pt x="196" y="82"/>
                    <a:pt x="196" y="54"/>
                  </a:cubicBezTo>
                  <a:cubicBezTo>
                    <a:pt x="210" y="40"/>
                    <a:pt x="196" y="12"/>
                    <a:pt x="154" y="12"/>
                  </a:cubicBezTo>
                  <a:cubicBezTo>
                    <a:pt x="150" y="4"/>
                    <a:pt x="144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54"/>
            <p:cNvSpPr/>
            <p:nvPr/>
          </p:nvSpPr>
          <p:spPr>
            <a:xfrm>
              <a:off x="3290575" y="11552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66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66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54"/>
            <p:cNvSpPr/>
            <p:nvPr/>
          </p:nvSpPr>
          <p:spPr>
            <a:xfrm>
              <a:off x="3265125" y="10272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1"/>
                  </a:moveTo>
                  <a:cubicBezTo>
                    <a:pt x="112" y="1"/>
                    <a:pt x="0" y="112"/>
                    <a:pt x="0" y="252"/>
                  </a:cubicBezTo>
                  <a:cubicBezTo>
                    <a:pt x="0" y="405"/>
                    <a:pt x="112" y="517"/>
                    <a:pt x="251" y="517"/>
                  </a:cubicBezTo>
                  <a:cubicBezTo>
                    <a:pt x="405" y="517"/>
                    <a:pt x="516" y="405"/>
                    <a:pt x="516" y="252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54"/>
            <p:cNvSpPr/>
            <p:nvPr/>
          </p:nvSpPr>
          <p:spPr>
            <a:xfrm>
              <a:off x="3270350" y="1032575"/>
              <a:ext cx="13625" cy="30625"/>
            </a:xfrm>
            <a:custGeom>
              <a:avLst/>
              <a:gdLst/>
              <a:ahLst/>
              <a:cxnLst/>
              <a:rect l="l" t="t" r="r" b="b"/>
              <a:pathLst>
                <a:path w="545" h="1225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1" y="25"/>
                    <a:pt x="1" y="67"/>
                    <a:pt x="14" y="81"/>
                  </a:cubicBezTo>
                  <a:cubicBezTo>
                    <a:pt x="419" y="457"/>
                    <a:pt x="98" y="1155"/>
                    <a:pt x="98" y="1155"/>
                  </a:cubicBezTo>
                  <a:cubicBezTo>
                    <a:pt x="84" y="1183"/>
                    <a:pt x="98" y="1210"/>
                    <a:pt x="140" y="1224"/>
                  </a:cubicBezTo>
                  <a:cubicBezTo>
                    <a:pt x="154" y="1224"/>
                    <a:pt x="196" y="1224"/>
                    <a:pt x="196" y="1197"/>
                  </a:cubicBezTo>
                  <a:cubicBezTo>
                    <a:pt x="210" y="1155"/>
                    <a:pt x="545" y="443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54"/>
            <p:cNvSpPr/>
            <p:nvPr/>
          </p:nvSpPr>
          <p:spPr>
            <a:xfrm>
              <a:off x="3238625" y="1018525"/>
              <a:ext cx="19900" cy="46200"/>
            </a:xfrm>
            <a:custGeom>
              <a:avLst/>
              <a:gdLst/>
              <a:ahLst/>
              <a:cxnLst/>
              <a:rect l="l" t="t" r="r" b="b"/>
              <a:pathLst>
                <a:path w="796" h="1848" extrusionOk="0">
                  <a:moveTo>
                    <a:pt x="391" y="1"/>
                  </a:moveTo>
                  <a:cubicBezTo>
                    <a:pt x="363" y="1"/>
                    <a:pt x="349" y="15"/>
                    <a:pt x="321" y="29"/>
                  </a:cubicBezTo>
                  <a:cubicBezTo>
                    <a:pt x="0" y="1047"/>
                    <a:pt x="712" y="1828"/>
                    <a:pt x="712" y="1828"/>
                  </a:cubicBezTo>
                  <a:cubicBezTo>
                    <a:pt x="726" y="1842"/>
                    <a:pt x="726" y="1842"/>
                    <a:pt x="739" y="1842"/>
                  </a:cubicBezTo>
                  <a:cubicBezTo>
                    <a:pt x="748" y="1846"/>
                    <a:pt x="755" y="1848"/>
                    <a:pt x="760" y="1848"/>
                  </a:cubicBezTo>
                  <a:cubicBezTo>
                    <a:pt x="774" y="1848"/>
                    <a:pt x="781" y="1838"/>
                    <a:pt x="781" y="1828"/>
                  </a:cubicBezTo>
                  <a:cubicBezTo>
                    <a:pt x="795" y="1814"/>
                    <a:pt x="795" y="1772"/>
                    <a:pt x="781" y="1759"/>
                  </a:cubicBezTo>
                  <a:cubicBezTo>
                    <a:pt x="781" y="1759"/>
                    <a:pt x="98" y="1019"/>
                    <a:pt x="433" y="71"/>
                  </a:cubicBezTo>
                  <a:cubicBezTo>
                    <a:pt x="433" y="29"/>
                    <a:pt x="419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54"/>
            <p:cNvSpPr/>
            <p:nvPr/>
          </p:nvSpPr>
          <p:spPr>
            <a:xfrm>
              <a:off x="3241050" y="10140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31"/>
                    <a:pt x="266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54"/>
            <p:cNvSpPr/>
            <p:nvPr/>
          </p:nvSpPr>
          <p:spPr>
            <a:xfrm>
              <a:off x="3204800" y="1041550"/>
              <a:ext cx="38025" cy="37000"/>
            </a:xfrm>
            <a:custGeom>
              <a:avLst/>
              <a:gdLst/>
              <a:ahLst/>
              <a:cxnLst/>
              <a:rect l="l" t="t" r="r" b="b"/>
              <a:pathLst>
                <a:path w="1521" h="1480" extrusionOk="0">
                  <a:moveTo>
                    <a:pt x="42" y="1"/>
                  </a:moveTo>
                  <a:cubicBezTo>
                    <a:pt x="28" y="1"/>
                    <a:pt x="0" y="15"/>
                    <a:pt x="0" y="56"/>
                  </a:cubicBezTo>
                  <a:cubicBezTo>
                    <a:pt x="237" y="1326"/>
                    <a:pt x="1395" y="1479"/>
                    <a:pt x="1465" y="1479"/>
                  </a:cubicBezTo>
                  <a:cubicBezTo>
                    <a:pt x="1507" y="1479"/>
                    <a:pt x="1521" y="1465"/>
                    <a:pt x="1521" y="1451"/>
                  </a:cubicBezTo>
                  <a:cubicBezTo>
                    <a:pt x="1521" y="1423"/>
                    <a:pt x="1507" y="1395"/>
                    <a:pt x="1465" y="1395"/>
                  </a:cubicBezTo>
                  <a:cubicBezTo>
                    <a:pt x="1451" y="1395"/>
                    <a:pt x="307" y="1270"/>
                    <a:pt x="98" y="29"/>
                  </a:cubicBezTo>
                  <a:cubicBezTo>
                    <a:pt x="98" y="15"/>
                    <a:pt x="70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54"/>
            <p:cNvSpPr/>
            <p:nvPr/>
          </p:nvSpPr>
          <p:spPr>
            <a:xfrm>
              <a:off x="3199550" y="10359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54"/>
            <p:cNvSpPr/>
            <p:nvPr/>
          </p:nvSpPr>
          <p:spPr>
            <a:xfrm>
              <a:off x="3224675" y="10384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54"/>
            <p:cNvSpPr/>
            <p:nvPr/>
          </p:nvSpPr>
          <p:spPr>
            <a:xfrm>
              <a:off x="3227100" y="1043875"/>
              <a:ext cx="20250" cy="26300"/>
            </a:xfrm>
            <a:custGeom>
              <a:avLst/>
              <a:gdLst/>
              <a:ahLst/>
              <a:cxnLst/>
              <a:rect l="l" t="t" r="r" b="b"/>
              <a:pathLst>
                <a:path w="810" h="1052" extrusionOk="0">
                  <a:moveTo>
                    <a:pt x="140" y="0"/>
                  </a:moveTo>
                  <a:cubicBezTo>
                    <a:pt x="122" y="0"/>
                    <a:pt x="99" y="16"/>
                    <a:pt x="99" y="47"/>
                  </a:cubicBezTo>
                  <a:cubicBezTo>
                    <a:pt x="1" y="661"/>
                    <a:pt x="698" y="1037"/>
                    <a:pt x="740" y="1051"/>
                  </a:cubicBezTo>
                  <a:lnTo>
                    <a:pt x="754" y="1051"/>
                  </a:lnTo>
                  <a:cubicBezTo>
                    <a:pt x="782" y="1051"/>
                    <a:pt x="810" y="1051"/>
                    <a:pt x="782" y="1037"/>
                  </a:cubicBezTo>
                  <a:cubicBezTo>
                    <a:pt x="796" y="1010"/>
                    <a:pt x="782" y="982"/>
                    <a:pt x="768" y="968"/>
                  </a:cubicBezTo>
                  <a:cubicBezTo>
                    <a:pt x="768" y="968"/>
                    <a:pt x="99" y="605"/>
                    <a:pt x="196" y="61"/>
                  </a:cubicBezTo>
                  <a:cubicBezTo>
                    <a:pt x="210" y="47"/>
                    <a:pt x="196" y="5"/>
                    <a:pt x="154" y="5"/>
                  </a:cubicBezTo>
                  <a:cubicBezTo>
                    <a:pt x="151" y="2"/>
                    <a:pt x="146" y="0"/>
                    <a:pt x="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54"/>
            <p:cNvSpPr/>
            <p:nvPr/>
          </p:nvSpPr>
          <p:spPr>
            <a:xfrm>
              <a:off x="3192250" y="1078600"/>
              <a:ext cx="46050" cy="14125"/>
            </a:xfrm>
            <a:custGeom>
              <a:avLst/>
              <a:gdLst/>
              <a:ahLst/>
              <a:cxnLst/>
              <a:rect l="l" t="t" r="r" b="b"/>
              <a:pathLst>
                <a:path w="1842" h="565" extrusionOk="0">
                  <a:moveTo>
                    <a:pt x="54" y="1"/>
                  </a:moveTo>
                  <a:cubicBezTo>
                    <a:pt x="42" y="1"/>
                    <a:pt x="28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349" y="402"/>
                    <a:pt x="739" y="527"/>
                    <a:pt x="1046" y="555"/>
                  </a:cubicBezTo>
                  <a:cubicBezTo>
                    <a:pt x="1117" y="562"/>
                    <a:pt x="1184" y="565"/>
                    <a:pt x="1249" y="565"/>
                  </a:cubicBezTo>
                  <a:cubicBezTo>
                    <a:pt x="1515" y="565"/>
                    <a:pt x="1718" y="518"/>
                    <a:pt x="1788" y="518"/>
                  </a:cubicBezTo>
                  <a:cubicBezTo>
                    <a:pt x="1804" y="518"/>
                    <a:pt x="1813" y="520"/>
                    <a:pt x="1813" y="527"/>
                  </a:cubicBezTo>
                  <a:cubicBezTo>
                    <a:pt x="1841" y="499"/>
                    <a:pt x="1841" y="471"/>
                    <a:pt x="1841" y="457"/>
                  </a:cubicBezTo>
                  <a:cubicBezTo>
                    <a:pt x="1827" y="416"/>
                    <a:pt x="1799" y="416"/>
                    <a:pt x="1785" y="416"/>
                  </a:cubicBezTo>
                  <a:cubicBezTo>
                    <a:pt x="1773" y="416"/>
                    <a:pt x="1571" y="477"/>
                    <a:pt x="1285" y="477"/>
                  </a:cubicBezTo>
                  <a:cubicBezTo>
                    <a:pt x="945" y="477"/>
                    <a:pt x="486" y="390"/>
                    <a:pt x="84" y="11"/>
                  </a:cubicBezTo>
                  <a:cubicBezTo>
                    <a:pt x="77" y="4"/>
                    <a:pt x="66" y="1"/>
                    <a:pt x="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54"/>
            <p:cNvSpPr/>
            <p:nvPr/>
          </p:nvSpPr>
          <p:spPr>
            <a:xfrm>
              <a:off x="3188050" y="10736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54"/>
            <p:cNvSpPr/>
            <p:nvPr/>
          </p:nvSpPr>
          <p:spPr>
            <a:xfrm>
              <a:off x="3195375" y="1108375"/>
              <a:ext cx="49200" cy="21375"/>
            </a:xfrm>
            <a:custGeom>
              <a:avLst/>
              <a:gdLst/>
              <a:ahLst/>
              <a:cxnLst/>
              <a:rect l="l" t="t" r="r" b="b"/>
              <a:pathLst>
                <a:path w="1968" h="855" extrusionOk="0">
                  <a:moveTo>
                    <a:pt x="1917" y="0"/>
                  </a:moveTo>
                  <a:cubicBezTo>
                    <a:pt x="1898" y="0"/>
                    <a:pt x="1880" y="13"/>
                    <a:pt x="1870" y="34"/>
                  </a:cubicBezTo>
                  <a:cubicBezTo>
                    <a:pt x="1870" y="46"/>
                    <a:pt x="1420" y="772"/>
                    <a:pt x="539" y="772"/>
                  </a:cubicBezTo>
                  <a:cubicBezTo>
                    <a:pt x="391" y="772"/>
                    <a:pt x="230" y="752"/>
                    <a:pt x="56" y="703"/>
                  </a:cubicBezTo>
                  <a:cubicBezTo>
                    <a:pt x="28" y="703"/>
                    <a:pt x="1" y="703"/>
                    <a:pt x="1" y="745"/>
                  </a:cubicBezTo>
                  <a:cubicBezTo>
                    <a:pt x="1" y="759"/>
                    <a:pt x="1" y="801"/>
                    <a:pt x="28" y="801"/>
                  </a:cubicBezTo>
                  <a:cubicBezTo>
                    <a:pt x="140" y="815"/>
                    <a:pt x="238" y="829"/>
                    <a:pt x="335" y="843"/>
                  </a:cubicBezTo>
                  <a:cubicBezTo>
                    <a:pt x="406" y="851"/>
                    <a:pt x="474" y="855"/>
                    <a:pt x="540" y="855"/>
                  </a:cubicBezTo>
                  <a:cubicBezTo>
                    <a:pt x="1477" y="855"/>
                    <a:pt x="1940" y="75"/>
                    <a:pt x="1953" y="75"/>
                  </a:cubicBezTo>
                  <a:cubicBezTo>
                    <a:pt x="1967" y="62"/>
                    <a:pt x="1953" y="34"/>
                    <a:pt x="1939" y="6"/>
                  </a:cubicBezTo>
                  <a:cubicBezTo>
                    <a:pt x="1932" y="2"/>
                    <a:pt x="1924" y="0"/>
                    <a:pt x="19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54"/>
            <p:cNvSpPr/>
            <p:nvPr/>
          </p:nvSpPr>
          <p:spPr>
            <a:xfrm>
              <a:off x="3189800" y="112035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51" y="1"/>
                  </a:moveTo>
                  <a:cubicBezTo>
                    <a:pt x="112" y="1"/>
                    <a:pt x="0" y="113"/>
                    <a:pt x="0" y="266"/>
                  </a:cubicBezTo>
                  <a:cubicBezTo>
                    <a:pt x="0" y="406"/>
                    <a:pt x="112" y="517"/>
                    <a:pt x="251" y="517"/>
                  </a:cubicBezTo>
                  <a:cubicBezTo>
                    <a:pt x="405" y="517"/>
                    <a:pt x="516" y="406"/>
                    <a:pt x="516" y="266"/>
                  </a:cubicBezTo>
                  <a:cubicBezTo>
                    <a:pt x="516" y="113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54"/>
            <p:cNvSpPr/>
            <p:nvPr/>
          </p:nvSpPr>
          <p:spPr>
            <a:xfrm>
              <a:off x="3202700" y="10991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54"/>
            <p:cNvSpPr/>
            <p:nvPr/>
          </p:nvSpPr>
          <p:spPr>
            <a:xfrm>
              <a:off x="3207925" y="1100600"/>
              <a:ext cx="31075" cy="9150"/>
            </a:xfrm>
            <a:custGeom>
              <a:avLst/>
              <a:gdLst/>
              <a:ahLst/>
              <a:cxnLst/>
              <a:rect l="l" t="t" r="r" b="b"/>
              <a:pathLst>
                <a:path w="1243" h="366" extrusionOk="0">
                  <a:moveTo>
                    <a:pt x="1181" y="1"/>
                  </a:moveTo>
                  <a:cubicBezTo>
                    <a:pt x="1172" y="1"/>
                    <a:pt x="1164" y="4"/>
                    <a:pt x="1158" y="10"/>
                  </a:cubicBezTo>
                  <a:cubicBezTo>
                    <a:pt x="1158" y="10"/>
                    <a:pt x="819" y="257"/>
                    <a:pt x="455" y="257"/>
                  </a:cubicBezTo>
                  <a:cubicBezTo>
                    <a:pt x="330" y="257"/>
                    <a:pt x="202" y="228"/>
                    <a:pt x="84" y="149"/>
                  </a:cubicBezTo>
                  <a:cubicBezTo>
                    <a:pt x="80" y="145"/>
                    <a:pt x="75" y="144"/>
                    <a:pt x="69" y="144"/>
                  </a:cubicBezTo>
                  <a:cubicBezTo>
                    <a:pt x="54" y="144"/>
                    <a:pt x="34" y="153"/>
                    <a:pt x="15" y="163"/>
                  </a:cubicBezTo>
                  <a:cubicBezTo>
                    <a:pt x="1" y="177"/>
                    <a:pt x="15" y="219"/>
                    <a:pt x="43" y="233"/>
                  </a:cubicBezTo>
                  <a:cubicBezTo>
                    <a:pt x="140" y="303"/>
                    <a:pt x="252" y="345"/>
                    <a:pt x="363" y="359"/>
                  </a:cubicBezTo>
                  <a:cubicBezTo>
                    <a:pt x="398" y="363"/>
                    <a:pt x="433" y="365"/>
                    <a:pt x="467" y="365"/>
                  </a:cubicBezTo>
                  <a:cubicBezTo>
                    <a:pt x="846" y="365"/>
                    <a:pt x="1188" y="106"/>
                    <a:pt x="1200" y="94"/>
                  </a:cubicBezTo>
                  <a:cubicBezTo>
                    <a:pt x="1242" y="80"/>
                    <a:pt x="1242" y="38"/>
                    <a:pt x="1214" y="24"/>
                  </a:cubicBezTo>
                  <a:cubicBezTo>
                    <a:pt x="1206" y="7"/>
                    <a:pt x="1193" y="1"/>
                    <a:pt x="1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54"/>
            <p:cNvSpPr/>
            <p:nvPr/>
          </p:nvSpPr>
          <p:spPr>
            <a:xfrm>
              <a:off x="3223275" y="1117625"/>
              <a:ext cx="30350" cy="37625"/>
            </a:xfrm>
            <a:custGeom>
              <a:avLst/>
              <a:gdLst/>
              <a:ahLst/>
              <a:cxnLst/>
              <a:rect l="l" t="t" r="r" b="b"/>
              <a:pathLst>
                <a:path w="1214" h="1505" extrusionOk="0">
                  <a:moveTo>
                    <a:pt x="1148" y="1"/>
                  </a:moveTo>
                  <a:cubicBezTo>
                    <a:pt x="1130" y="1"/>
                    <a:pt x="1116" y="21"/>
                    <a:pt x="1116" y="40"/>
                  </a:cubicBezTo>
                  <a:cubicBezTo>
                    <a:pt x="1116" y="40"/>
                    <a:pt x="991" y="1031"/>
                    <a:pt x="56" y="1407"/>
                  </a:cubicBezTo>
                  <a:cubicBezTo>
                    <a:pt x="14" y="1421"/>
                    <a:pt x="0" y="1449"/>
                    <a:pt x="14" y="1477"/>
                  </a:cubicBezTo>
                  <a:cubicBezTo>
                    <a:pt x="14" y="1491"/>
                    <a:pt x="28" y="1505"/>
                    <a:pt x="56" y="1505"/>
                  </a:cubicBezTo>
                  <a:lnTo>
                    <a:pt x="70" y="1505"/>
                  </a:lnTo>
                  <a:cubicBezTo>
                    <a:pt x="1061" y="1128"/>
                    <a:pt x="1200" y="82"/>
                    <a:pt x="1200" y="54"/>
                  </a:cubicBezTo>
                  <a:cubicBezTo>
                    <a:pt x="1214" y="40"/>
                    <a:pt x="1200" y="12"/>
                    <a:pt x="1172" y="12"/>
                  </a:cubicBezTo>
                  <a:cubicBezTo>
                    <a:pt x="1164" y="4"/>
                    <a:pt x="1156" y="1"/>
                    <a:pt x="11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54"/>
            <p:cNvSpPr/>
            <p:nvPr/>
          </p:nvSpPr>
          <p:spPr>
            <a:xfrm>
              <a:off x="3219100" y="11468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19" y="530"/>
                    <a:pt x="530" y="405"/>
                    <a:pt x="530" y="265"/>
                  </a:cubicBezTo>
                  <a:cubicBezTo>
                    <a:pt x="530" y="126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54"/>
            <p:cNvSpPr/>
            <p:nvPr/>
          </p:nvSpPr>
          <p:spPr>
            <a:xfrm>
              <a:off x="3248025" y="11444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52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54"/>
            <p:cNvSpPr/>
            <p:nvPr/>
          </p:nvSpPr>
          <p:spPr>
            <a:xfrm>
              <a:off x="3253275" y="1122800"/>
              <a:ext cx="15350" cy="29325"/>
            </a:xfrm>
            <a:custGeom>
              <a:avLst/>
              <a:gdLst/>
              <a:ahLst/>
              <a:cxnLst/>
              <a:rect l="l" t="t" r="r" b="b"/>
              <a:pathLst>
                <a:path w="614" h="1173" extrusionOk="0">
                  <a:moveTo>
                    <a:pt x="405" y="1"/>
                  </a:moveTo>
                  <a:cubicBezTo>
                    <a:pt x="391" y="1"/>
                    <a:pt x="363" y="29"/>
                    <a:pt x="363" y="56"/>
                  </a:cubicBezTo>
                  <a:cubicBezTo>
                    <a:pt x="363" y="70"/>
                    <a:pt x="502" y="810"/>
                    <a:pt x="42" y="1089"/>
                  </a:cubicBezTo>
                  <a:cubicBezTo>
                    <a:pt x="14" y="1103"/>
                    <a:pt x="0" y="1144"/>
                    <a:pt x="14" y="1158"/>
                  </a:cubicBezTo>
                  <a:cubicBezTo>
                    <a:pt x="14" y="1158"/>
                    <a:pt x="42" y="1172"/>
                    <a:pt x="56" y="1172"/>
                  </a:cubicBezTo>
                  <a:lnTo>
                    <a:pt x="70" y="1172"/>
                  </a:lnTo>
                  <a:cubicBezTo>
                    <a:pt x="614" y="865"/>
                    <a:pt x="460" y="70"/>
                    <a:pt x="460" y="42"/>
                  </a:cubicBezTo>
                  <a:cubicBezTo>
                    <a:pt x="460" y="29"/>
                    <a:pt x="432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54"/>
            <p:cNvSpPr/>
            <p:nvPr/>
          </p:nvSpPr>
          <p:spPr>
            <a:xfrm>
              <a:off x="4766700" y="1059675"/>
              <a:ext cx="403125" cy="385025"/>
            </a:xfrm>
            <a:custGeom>
              <a:avLst/>
              <a:gdLst/>
              <a:ahLst/>
              <a:cxnLst/>
              <a:rect l="l" t="t" r="r" b="b"/>
              <a:pathLst>
                <a:path w="16125" h="15401" extrusionOk="0">
                  <a:moveTo>
                    <a:pt x="16111" y="6585"/>
                  </a:moveTo>
                  <a:cubicBezTo>
                    <a:pt x="16097" y="6543"/>
                    <a:pt x="16069" y="6529"/>
                    <a:pt x="16055" y="6515"/>
                  </a:cubicBezTo>
                  <a:lnTo>
                    <a:pt x="15190" y="5985"/>
                  </a:lnTo>
                  <a:cubicBezTo>
                    <a:pt x="15051" y="5901"/>
                    <a:pt x="14995" y="5720"/>
                    <a:pt x="15065" y="5580"/>
                  </a:cubicBezTo>
                  <a:lnTo>
                    <a:pt x="15469" y="4743"/>
                  </a:lnTo>
                  <a:cubicBezTo>
                    <a:pt x="15483" y="4688"/>
                    <a:pt x="15483" y="4660"/>
                    <a:pt x="15483" y="4604"/>
                  </a:cubicBezTo>
                  <a:cubicBezTo>
                    <a:pt x="15469" y="4576"/>
                    <a:pt x="15441" y="4534"/>
                    <a:pt x="15427" y="4520"/>
                  </a:cubicBezTo>
                  <a:cubicBezTo>
                    <a:pt x="14618" y="3837"/>
                    <a:pt x="13223" y="3628"/>
                    <a:pt x="11828" y="4088"/>
                  </a:cubicBezTo>
                  <a:cubicBezTo>
                    <a:pt x="11312" y="4241"/>
                    <a:pt x="10866" y="4478"/>
                    <a:pt x="10461" y="4757"/>
                  </a:cubicBezTo>
                  <a:cubicBezTo>
                    <a:pt x="10601" y="4325"/>
                    <a:pt x="10671" y="3837"/>
                    <a:pt x="10671" y="3335"/>
                  </a:cubicBezTo>
                  <a:cubicBezTo>
                    <a:pt x="10671" y="1870"/>
                    <a:pt x="10057" y="601"/>
                    <a:pt x="9150" y="15"/>
                  </a:cubicBezTo>
                  <a:cubicBezTo>
                    <a:pt x="9136" y="1"/>
                    <a:pt x="9122" y="1"/>
                    <a:pt x="9081" y="1"/>
                  </a:cubicBezTo>
                  <a:cubicBezTo>
                    <a:pt x="9053" y="1"/>
                    <a:pt x="9039" y="15"/>
                    <a:pt x="8997" y="43"/>
                  </a:cubicBezTo>
                  <a:lnTo>
                    <a:pt x="8230" y="698"/>
                  </a:lnTo>
                  <a:cubicBezTo>
                    <a:pt x="8104" y="810"/>
                    <a:pt x="7937" y="810"/>
                    <a:pt x="7811" y="698"/>
                  </a:cubicBezTo>
                  <a:lnTo>
                    <a:pt x="7128" y="57"/>
                  </a:lnTo>
                  <a:cubicBezTo>
                    <a:pt x="7100" y="29"/>
                    <a:pt x="7044" y="1"/>
                    <a:pt x="6988" y="1"/>
                  </a:cubicBezTo>
                  <a:cubicBezTo>
                    <a:pt x="6960" y="1"/>
                    <a:pt x="6919" y="15"/>
                    <a:pt x="6891" y="43"/>
                  </a:cubicBezTo>
                  <a:cubicBezTo>
                    <a:pt x="5984" y="615"/>
                    <a:pt x="5356" y="1870"/>
                    <a:pt x="5356" y="3335"/>
                  </a:cubicBezTo>
                  <a:cubicBezTo>
                    <a:pt x="5356" y="3879"/>
                    <a:pt x="5440" y="4381"/>
                    <a:pt x="5593" y="4827"/>
                  </a:cubicBezTo>
                  <a:cubicBezTo>
                    <a:pt x="5217" y="4576"/>
                    <a:pt x="4784" y="4339"/>
                    <a:pt x="4310" y="4186"/>
                  </a:cubicBezTo>
                  <a:cubicBezTo>
                    <a:pt x="2915" y="3739"/>
                    <a:pt x="1520" y="3920"/>
                    <a:pt x="697" y="4604"/>
                  </a:cubicBezTo>
                  <a:cubicBezTo>
                    <a:pt x="684" y="4618"/>
                    <a:pt x="670" y="4646"/>
                    <a:pt x="670" y="4660"/>
                  </a:cubicBezTo>
                  <a:cubicBezTo>
                    <a:pt x="642" y="4688"/>
                    <a:pt x="670" y="4716"/>
                    <a:pt x="670" y="4743"/>
                  </a:cubicBezTo>
                  <a:lnTo>
                    <a:pt x="1060" y="5678"/>
                  </a:lnTo>
                  <a:cubicBezTo>
                    <a:pt x="1130" y="5831"/>
                    <a:pt x="1060" y="5985"/>
                    <a:pt x="921" y="6069"/>
                  </a:cubicBezTo>
                  <a:lnTo>
                    <a:pt x="112" y="6515"/>
                  </a:lnTo>
                  <a:cubicBezTo>
                    <a:pt x="70" y="6529"/>
                    <a:pt x="42" y="6585"/>
                    <a:pt x="14" y="6613"/>
                  </a:cubicBezTo>
                  <a:cubicBezTo>
                    <a:pt x="0" y="6654"/>
                    <a:pt x="0" y="6682"/>
                    <a:pt x="14" y="6724"/>
                  </a:cubicBezTo>
                  <a:cubicBezTo>
                    <a:pt x="279" y="7742"/>
                    <a:pt x="1297" y="8747"/>
                    <a:pt x="2692" y="9193"/>
                  </a:cubicBezTo>
                  <a:cubicBezTo>
                    <a:pt x="3194" y="9347"/>
                    <a:pt x="3696" y="9444"/>
                    <a:pt x="4185" y="9444"/>
                  </a:cubicBezTo>
                  <a:cubicBezTo>
                    <a:pt x="3822" y="9723"/>
                    <a:pt x="3473" y="10072"/>
                    <a:pt x="3180" y="10462"/>
                  </a:cubicBezTo>
                  <a:cubicBezTo>
                    <a:pt x="2302" y="11648"/>
                    <a:pt x="2064" y="13029"/>
                    <a:pt x="2455" y="14019"/>
                  </a:cubicBezTo>
                  <a:cubicBezTo>
                    <a:pt x="2483" y="14047"/>
                    <a:pt x="2483" y="14061"/>
                    <a:pt x="2497" y="14075"/>
                  </a:cubicBezTo>
                  <a:cubicBezTo>
                    <a:pt x="2511" y="14089"/>
                    <a:pt x="2553" y="14089"/>
                    <a:pt x="2581" y="14089"/>
                  </a:cubicBezTo>
                  <a:lnTo>
                    <a:pt x="3599" y="14005"/>
                  </a:lnTo>
                  <a:cubicBezTo>
                    <a:pt x="3752" y="13991"/>
                    <a:pt x="3906" y="14089"/>
                    <a:pt x="3920" y="14270"/>
                  </a:cubicBezTo>
                  <a:lnTo>
                    <a:pt x="4101" y="15177"/>
                  </a:lnTo>
                  <a:cubicBezTo>
                    <a:pt x="4115" y="15233"/>
                    <a:pt x="4129" y="15261"/>
                    <a:pt x="4171" y="15303"/>
                  </a:cubicBezTo>
                  <a:lnTo>
                    <a:pt x="4171" y="15303"/>
                  </a:lnTo>
                  <a:cubicBezTo>
                    <a:pt x="4199" y="15317"/>
                    <a:pt x="4240" y="15330"/>
                    <a:pt x="4268" y="15330"/>
                  </a:cubicBezTo>
                  <a:cubicBezTo>
                    <a:pt x="5342" y="15400"/>
                    <a:pt x="6598" y="14745"/>
                    <a:pt x="7449" y="13573"/>
                  </a:cubicBezTo>
                  <a:cubicBezTo>
                    <a:pt x="7755" y="13127"/>
                    <a:pt x="7993" y="12680"/>
                    <a:pt x="8146" y="12206"/>
                  </a:cubicBezTo>
                  <a:cubicBezTo>
                    <a:pt x="8286" y="12638"/>
                    <a:pt x="8509" y="13085"/>
                    <a:pt x="8802" y="13503"/>
                  </a:cubicBezTo>
                  <a:cubicBezTo>
                    <a:pt x="9680" y="14689"/>
                    <a:pt x="10894" y="15344"/>
                    <a:pt x="11982" y="15275"/>
                  </a:cubicBezTo>
                  <a:cubicBezTo>
                    <a:pt x="11996" y="15275"/>
                    <a:pt x="12038" y="15261"/>
                    <a:pt x="12052" y="15261"/>
                  </a:cubicBezTo>
                  <a:cubicBezTo>
                    <a:pt x="12066" y="15247"/>
                    <a:pt x="12080" y="15205"/>
                    <a:pt x="12107" y="15191"/>
                  </a:cubicBezTo>
                  <a:lnTo>
                    <a:pt x="12331" y="14201"/>
                  </a:lnTo>
                  <a:cubicBezTo>
                    <a:pt x="12358" y="14033"/>
                    <a:pt x="12526" y="13936"/>
                    <a:pt x="12679" y="13950"/>
                  </a:cubicBezTo>
                  <a:lnTo>
                    <a:pt x="13600" y="14075"/>
                  </a:lnTo>
                  <a:cubicBezTo>
                    <a:pt x="13656" y="14075"/>
                    <a:pt x="13698" y="14075"/>
                    <a:pt x="13739" y="14033"/>
                  </a:cubicBezTo>
                  <a:cubicBezTo>
                    <a:pt x="13767" y="14019"/>
                    <a:pt x="13795" y="13991"/>
                    <a:pt x="13809" y="13950"/>
                  </a:cubicBezTo>
                  <a:cubicBezTo>
                    <a:pt x="14186" y="12959"/>
                    <a:pt x="13963" y="11564"/>
                    <a:pt x="13112" y="10393"/>
                  </a:cubicBezTo>
                  <a:cubicBezTo>
                    <a:pt x="12791" y="9960"/>
                    <a:pt x="12428" y="9598"/>
                    <a:pt x="12024" y="9319"/>
                  </a:cubicBezTo>
                  <a:cubicBezTo>
                    <a:pt x="12484" y="9319"/>
                    <a:pt x="12972" y="9221"/>
                    <a:pt x="13460" y="9068"/>
                  </a:cubicBezTo>
                  <a:cubicBezTo>
                    <a:pt x="14855" y="8621"/>
                    <a:pt x="15860" y="7659"/>
                    <a:pt x="16125" y="6613"/>
                  </a:cubicBezTo>
                  <a:cubicBezTo>
                    <a:pt x="16125" y="6627"/>
                    <a:pt x="16125" y="6599"/>
                    <a:pt x="16111" y="65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54"/>
            <p:cNvSpPr/>
            <p:nvPr/>
          </p:nvSpPr>
          <p:spPr>
            <a:xfrm>
              <a:off x="4921875" y="1222525"/>
              <a:ext cx="95225" cy="90700"/>
            </a:xfrm>
            <a:custGeom>
              <a:avLst/>
              <a:gdLst/>
              <a:ahLst/>
              <a:cxnLst/>
              <a:rect l="l" t="t" r="r" b="b"/>
              <a:pathLst>
                <a:path w="3809" h="3628" extrusionOk="0">
                  <a:moveTo>
                    <a:pt x="3041" y="1"/>
                  </a:moveTo>
                  <a:lnTo>
                    <a:pt x="3041" y="1"/>
                  </a:lnTo>
                  <a:cubicBezTo>
                    <a:pt x="2664" y="238"/>
                    <a:pt x="2274" y="364"/>
                    <a:pt x="1827" y="364"/>
                  </a:cubicBezTo>
                  <a:cubicBezTo>
                    <a:pt x="1437" y="364"/>
                    <a:pt x="1046" y="252"/>
                    <a:pt x="698" y="43"/>
                  </a:cubicBezTo>
                  <a:lnTo>
                    <a:pt x="698" y="43"/>
                  </a:lnTo>
                  <a:cubicBezTo>
                    <a:pt x="795" y="461"/>
                    <a:pt x="795" y="894"/>
                    <a:pt x="670" y="1298"/>
                  </a:cubicBezTo>
                  <a:cubicBezTo>
                    <a:pt x="530" y="1689"/>
                    <a:pt x="293" y="2010"/>
                    <a:pt x="0" y="2275"/>
                  </a:cubicBezTo>
                  <a:cubicBezTo>
                    <a:pt x="433" y="2316"/>
                    <a:pt x="837" y="2456"/>
                    <a:pt x="1186" y="2693"/>
                  </a:cubicBezTo>
                  <a:cubicBezTo>
                    <a:pt x="1521" y="2930"/>
                    <a:pt x="1758" y="3251"/>
                    <a:pt x="1925" y="3628"/>
                  </a:cubicBezTo>
                  <a:cubicBezTo>
                    <a:pt x="2092" y="3223"/>
                    <a:pt x="2344" y="2874"/>
                    <a:pt x="2692" y="2623"/>
                  </a:cubicBezTo>
                  <a:cubicBezTo>
                    <a:pt x="2999" y="2386"/>
                    <a:pt x="3390" y="2261"/>
                    <a:pt x="3808" y="2205"/>
                  </a:cubicBezTo>
                  <a:cubicBezTo>
                    <a:pt x="3473" y="1926"/>
                    <a:pt x="3222" y="1577"/>
                    <a:pt x="3083" y="1187"/>
                  </a:cubicBezTo>
                  <a:cubicBezTo>
                    <a:pt x="2971" y="796"/>
                    <a:pt x="2943" y="391"/>
                    <a:pt x="30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54"/>
            <p:cNvSpPr/>
            <p:nvPr/>
          </p:nvSpPr>
          <p:spPr>
            <a:xfrm>
              <a:off x="4980450" y="1198825"/>
              <a:ext cx="19200" cy="39425"/>
            </a:xfrm>
            <a:custGeom>
              <a:avLst/>
              <a:gdLst/>
              <a:ahLst/>
              <a:cxnLst/>
              <a:rect l="l" t="t" r="r" b="b"/>
              <a:pathLst>
                <a:path w="768" h="1577" extrusionOk="0">
                  <a:moveTo>
                    <a:pt x="517" y="0"/>
                  </a:moveTo>
                  <a:cubicBezTo>
                    <a:pt x="503" y="0"/>
                    <a:pt x="489" y="42"/>
                    <a:pt x="489" y="56"/>
                  </a:cubicBezTo>
                  <a:cubicBezTo>
                    <a:pt x="670" y="921"/>
                    <a:pt x="14" y="1507"/>
                    <a:pt x="14" y="1507"/>
                  </a:cubicBezTo>
                  <a:cubicBezTo>
                    <a:pt x="1" y="1507"/>
                    <a:pt x="1" y="1535"/>
                    <a:pt x="14" y="1549"/>
                  </a:cubicBezTo>
                  <a:cubicBezTo>
                    <a:pt x="28" y="1577"/>
                    <a:pt x="28" y="1577"/>
                    <a:pt x="42" y="1577"/>
                  </a:cubicBezTo>
                  <a:lnTo>
                    <a:pt x="70" y="1563"/>
                  </a:lnTo>
                  <a:cubicBezTo>
                    <a:pt x="70" y="1549"/>
                    <a:pt x="768" y="963"/>
                    <a:pt x="572" y="28"/>
                  </a:cubicBezTo>
                  <a:cubicBezTo>
                    <a:pt x="572" y="14"/>
                    <a:pt x="531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54"/>
            <p:cNvSpPr/>
            <p:nvPr/>
          </p:nvSpPr>
          <p:spPr>
            <a:xfrm>
              <a:off x="4988475" y="11949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24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54"/>
            <p:cNvSpPr/>
            <p:nvPr/>
          </p:nvSpPr>
          <p:spPr>
            <a:xfrm>
              <a:off x="4992650" y="1222525"/>
              <a:ext cx="36650" cy="28975"/>
            </a:xfrm>
            <a:custGeom>
              <a:avLst/>
              <a:gdLst/>
              <a:ahLst/>
              <a:cxnLst/>
              <a:rect l="l" t="t" r="r" b="b"/>
              <a:pathLst>
                <a:path w="1466" h="1159" extrusionOk="0">
                  <a:moveTo>
                    <a:pt x="1423" y="1"/>
                  </a:moveTo>
                  <a:cubicBezTo>
                    <a:pt x="1410" y="1"/>
                    <a:pt x="1368" y="15"/>
                    <a:pt x="1368" y="29"/>
                  </a:cubicBezTo>
                  <a:cubicBezTo>
                    <a:pt x="1075" y="1075"/>
                    <a:pt x="84" y="1075"/>
                    <a:pt x="43" y="1075"/>
                  </a:cubicBezTo>
                  <a:cubicBezTo>
                    <a:pt x="15" y="1075"/>
                    <a:pt x="1" y="1089"/>
                    <a:pt x="1" y="1117"/>
                  </a:cubicBezTo>
                  <a:cubicBezTo>
                    <a:pt x="1" y="1145"/>
                    <a:pt x="29" y="1159"/>
                    <a:pt x="43" y="1159"/>
                  </a:cubicBezTo>
                  <a:cubicBezTo>
                    <a:pt x="98" y="1159"/>
                    <a:pt x="1145" y="1145"/>
                    <a:pt x="1465" y="43"/>
                  </a:cubicBezTo>
                  <a:cubicBezTo>
                    <a:pt x="1465" y="29"/>
                    <a:pt x="1437" y="1"/>
                    <a:pt x="14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54"/>
            <p:cNvSpPr/>
            <p:nvPr/>
          </p:nvSpPr>
          <p:spPr>
            <a:xfrm>
              <a:off x="5022650" y="12176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54"/>
            <p:cNvSpPr/>
            <p:nvPr/>
          </p:nvSpPr>
          <p:spPr>
            <a:xfrm>
              <a:off x="5000675" y="12176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54"/>
            <p:cNvSpPr/>
            <p:nvPr/>
          </p:nvSpPr>
          <p:spPr>
            <a:xfrm>
              <a:off x="4989525" y="1221850"/>
              <a:ext cx="18850" cy="21975"/>
            </a:xfrm>
            <a:custGeom>
              <a:avLst/>
              <a:gdLst/>
              <a:ahLst/>
              <a:cxnLst/>
              <a:rect l="l" t="t" r="r" b="b"/>
              <a:pathLst>
                <a:path w="754" h="879" extrusionOk="0">
                  <a:moveTo>
                    <a:pt x="656" y="0"/>
                  </a:moveTo>
                  <a:cubicBezTo>
                    <a:pt x="642" y="0"/>
                    <a:pt x="628" y="42"/>
                    <a:pt x="628" y="56"/>
                  </a:cubicBezTo>
                  <a:cubicBezTo>
                    <a:pt x="642" y="544"/>
                    <a:pt x="28" y="795"/>
                    <a:pt x="28" y="795"/>
                  </a:cubicBezTo>
                  <a:cubicBezTo>
                    <a:pt x="14" y="795"/>
                    <a:pt x="0" y="823"/>
                    <a:pt x="14" y="837"/>
                  </a:cubicBezTo>
                  <a:cubicBezTo>
                    <a:pt x="14" y="865"/>
                    <a:pt x="28" y="879"/>
                    <a:pt x="56" y="879"/>
                  </a:cubicBezTo>
                  <a:cubicBezTo>
                    <a:pt x="98" y="865"/>
                    <a:pt x="753" y="600"/>
                    <a:pt x="712" y="42"/>
                  </a:cubicBezTo>
                  <a:cubicBezTo>
                    <a:pt x="712" y="28"/>
                    <a:pt x="684" y="0"/>
                    <a:pt x="6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54"/>
            <p:cNvSpPr/>
            <p:nvPr/>
          </p:nvSpPr>
          <p:spPr>
            <a:xfrm>
              <a:off x="4995100" y="1256100"/>
              <a:ext cx="41525" cy="9350"/>
            </a:xfrm>
            <a:custGeom>
              <a:avLst/>
              <a:gdLst/>
              <a:ahLst/>
              <a:cxnLst/>
              <a:rect l="l" t="t" r="r" b="b"/>
              <a:pathLst>
                <a:path w="1661" h="374" extrusionOk="0">
                  <a:moveTo>
                    <a:pt x="1624" y="0"/>
                  </a:moveTo>
                  <a:cubicBezTo>
                    <a:pt x="1611" y="0"/>
                    <a:pt x="1597" y="4"/>
                    <a:pt x="1591" y="11"/>
                  </a:cubicBezTo>
                  <a:cubicBezTo>
                    <a:pt x="1286" y="244"/>
                    <a:pt x="963" y="311"/>
                    <a:pt x="693" y="311"/>
                  </a:cubicBezTo>
                  <a:cubicBezTo>
                    <a:pt x="334" y="311"/>
                    <a:pt x="70" y="192"/>
                    <a:pt x="70" y="192"/>
                  </a:cubicBezTo>
                  <a:cubicBezTo>
                    <a:pt x="66" y="184"/>
                    <a:pt x="61" y="180"/>
                    <a:pt x="57" y="180"/>
                  </a:cubicBezTo>
                  <a:cubicBezTo>
                    <a:pt x="46" y="180"/>
                    <a:pt x="34" y="197"/>
                    <a:pt x="14" y="206"/>
                  </a:cubicBezTo>
                  <a:cubicBezTo>
                    <a:pt x="0" y="220"/>
                    <a:pt x="14" y="234"/>
                    <a:pt x="42" y="262"/>
                  </a:cubicBezTo>
                  <a:cubicBezTo>
                    <a:pt x="42" y="262"/>
                    <a:pt x="307" y="374"/>
                    <a:pt x="698" y="374"/>
                  </a:cubicBezTo>
                  <a:cubicBezTo>
                    <a:pt x="977" y="374"/>
                    <a:pt x="1325" y="304"/>
                    <a:pt x="1646" y="67"/>
                  </a:cubicBezTo>
                  <a:cubicBezTo>
                    <a:pt x="1660" y="67"/>
                    <a:pt x="1660" y="25"/>
                    <a:pt x="1646" y="11"/>
                  </a:cubicBezTo>
                  <a:cubicBezTo>
                    <a:pt x="1646" y="4"/>
                    <a:pt x="1636" y="0"/>
                    <a:pt x="16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54"/>
            <p:cNvSpPr/>
            <p:nvPr/>
          </p:nvSpPr>
          <p:spPr>
            <a:xfrm>
              <a:off x="5029275" y="12518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54"/>
            <p:cNvSpPr/>
            <p:nvPr/>
          </p:nvSpPr>
          <p:spPr>
            <a:xfrm>
              <a:off x="4988125" y="1277150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57" y="0"/>
                  </a:moveTo>
                  <a:cubicBezTo>
                    <a:pt x="52" y="0"/>
                    <a:pt x="46" y="2"/>
                    <a:pt x="42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42" y="62"/>
                    <a:pt x="405" y="899"/>
                    <a:pt x="1367" y="899"/>
                  </a:cubicBezTo>
                  <a:cubicBezTo>
                    <a:pt x="1451" y="899"/>
                    <a:pt x="1535" y="899"/>
                    <a:pt x="1618" y="871"/>
                  </a:cubicBezTo>
                  <a:cubicBezTo>
                    <a:pt x="1632" y="871"/>
                    <a:pt x="1660" y="843"/>
                    <a:pt x="1660" y="829"/>
                  </a:cubicBezTo>
                  <a:cubicBezTo>
                    <a:pt x="1660" y="801"/>
                    <a:pt x="1618" y="787"/>
                    <a:pt x="1604" y="787"/>
                  </a:cubicBezTo>
                  <a:cubicBezTo>
                    <a:pt x="1513" y="801"/>
                    <a:pt x="1426" y="808"/>
                    <a:pt x="1343" y="808"/>
                  </a:cubicBezTo>
                  <a:cubicBezTo>
                    <a:pt x="462" y="808"/>
                    <a:pt x="110" y="58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2" name="Google Shape;15712;p54"/>
            <p:cNvSpPr/>
            <p:nvPr/>
          </p:nvSpPr>
          <p:spPr>
            <a:xfrm>
              <a:off x="5023000" y="12926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3" name="Google Shape;15713;p54"/>
            <p:cNvSpPr/>
            <p:nvPr/>
          </p:nvSpPr>
          <p:spPr>
            <a:xfrm>
              <a:off x="5013925" y="12724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4" name="Google Shape;15714;p54"/>
            <p:cNvSpPr/>
            <p:nvPr/>
          </p:nvSpPr>
          <p:spPr>
            <a:xfrm>
              <a:off x="4993700" y="1270750"/>
              <a:ext cx="27225" cy="10050"/>
            </a:xfrm>
            <a:custGeom>
              <a:avLst/>
              <a:gdLst/>
              <a:ahLst/>
              <a:cxnLst/>
              <a:rect l="l" t="t" r="r" b="b"/>
              <a:pathLst>
                <a:path w="1089" h="402" extrusionOk="0">
                  <a:moveTo>
                    <a:pt x="58" y="0"/>
                  </a:moveTo>
                  <a:cubicBezTo>
                    <a:pt x="46" y="0"/>
                    <a:pt x="35" y="4"/>
                    <a:pt x="28" y="11"/>
                  </a:cubicBezTo>
                  <a:cubicBezTo>
                    <a:pt x="1" y="39"/>
                    <a:pt x="1" y="67"/>
                    <a:pt x="28" y="81"/>
                  </a:cubicBezTo>
                  <a:cubicBezTo>
                    <a:pt x="42" y="108"/>
                    <a:pt x="377" y="401"/>
                    <a:pt x="740" y="401"/>
                  </a:cubicBezTo>
                  <a:cubicBezTo>
                    <a:pt x="837" y="401"/>
                    <a:pt x="949" y="387"/>
                    <a:pt x="1047" y="318"/>
                  </a:cubicBezTo>
                  <a:cubicBezTo>
                    <a:pt x="1061" y="318"/>
                    <a:pt x="1089" y="276"/>
                    <a:pt x="1061" y="262"/>
                  </a:cubicBezTo>
                  <a:cubicBezTo>
                    <a:pt x="1061" y="252"/>
                    <a:pt x="1047" y="242"/>
                    <a:pt x="1034" y="242"/>
                  </a:cubicBezTo>
                  <a:cubicBezTo>
                    <a:pt x="1028" y="242"/>
                    <a:pt x="1023" y="244"/>
                    <a:pt x="1019" y="248"/>
                  </a:cubicBezTo>
                  <a:cubicBezTo>
                    <a:pt x="934" y="291"/>
                    <a:pt x="848" y="309"/>
                    <a:pt x="763" y="309"/>
                  </a:cubicBezTo>
                  <a:cubicBezTo>
                    <a:pt x="414" y="309"/>
                    <a:pt x="98" y="11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5" name="Google Shape;15715;p54"/>
            <p:cNvSpPr/>
            <p:nvPr/>
          </p:nvSpPr>
          <p:spPr>
            <a:xfrm>
              <a:off x="4979750" y="1284600"/>
              <a:ext cx="22700" cy="35600"/>
            </a:xfrm>
            <a:custGeom>
              <a:avLst/>
              <a:gdLst/>
              <a:ahLst/>
              <a:cxnLst/>
              <a:rect l="l" t="t" r="r" b="b"/>
              <a:pathLst>
                <a:path w="908" h="1424" extrusionOk="0">
                  <a:moveTo>
                    <a:pt x="42" y="1"/>
                  </a:moveTo>
                  <a:cubicBezTo>
                    <a:pt x="29" y="1"/>
                    <a:pt x="1" y="29"/>
                    <a:pt x="1" y="43"/>
                  </a:cubicBezTo>
                  <a:cubicBezTo>
                    <a:pt x="1" y="57"/>
                    <a:pt x="1" y="977"/>
                    <a:pt x="838" y="1424"/>
                  </a:cubicBezTo>
                  <a:lnTo>
                    <a:pt x="865" y="1424"/>
                  </a:lnTo>
                  <a:cubicBezTo>
                    <a:pt x="879" y="1424"/>
                    <a:pt x="879" y="1396"/>
                    <a:pt x="893" y="1382"/>
                  </a:cubicBezTo>
                  <a:cubicBezTo>
                    <a:pt x="907" y="1368"/>
                    <a:pt x="893" y="1354"/>
                    <a:pt x="879" y="1326"/>
                  </a:cubicBezTo>
                  <a:cubicBezTo>
                    <a:pt x="98" y="907"/>
                    <a:pt x="70" y="57"/>
                    <a:pt x="70" y="43"/>
                  </a:cubicBezTo>
                  <a:cubicBezTo>
                    <a:pt x="70" y="2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6" name="Google Shape;15716;p54"/>
            <p:cNvSpPr/>
            <p:nvPr/>
          </p:nvSpPr>
          <p:spPr>
            <a:xfrm>
              <a:off x="4994750" y="13125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7" name="Google Shape;15717;p54"/>
            <p:cNvSpPr/>
            <p:nvPr/>
          </p:nvSpPr>
          <p:spPr>
            <a:xfrm>
              <a:off x="4959525" y="12040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8" name="Google Shape;15718;p54"/>
            <p:cNvSpPr/>
            <p:nvPr/>
          </p:nvSpPr>
          <p:spPr>
            <a:xfrm>
              <a:off x="4964050" y="1209025"/>
              <a:ext cx="12600" cy="26100"/>
            </a:xfrm>
            <a:custGeom>
              <a:avLst/>
              <a:gdLst/>
              <a:ahLst/>
              <a:cxnLst/>
              <a:rect l="l" t="t" r="r" b="b"/>
              <a:pathLst>
                <a:path w="504" h="1044" extrusionOk="0">
                  <a:moveTo>
                    <a:pt x="50" y="0"/>
                  </a:moveTo>
                  <a:cubicBezTo>
                    <a:pt x="43" y="0"/>
                    <a:pt x="36" y="4"/>
                    <a:pt x="29" y="11"/>
                  </a:cubicBezTo>
                  <a:cubicBezTo>
                    <a:pt x="1" y="25"/>
                    <a:pt x="1" y="39"/>
                    <a:pt x="29" y="67"/>
                  </a:cubicBezTo>
                  <a:cubicBezTo>
                    <a:pt x="419" y="360"/>
                    <a:pt x="210" y="987"/>
                    <a:pt x="210" y="987"/>
                  </a:cubicBezTo>
                  <a:cubicBezTo>
                    <a:pt x="196" y="1001"/>
                    <a:pt x="210" y="1029"/>
                    <a:pt x="252" y="1043"/>
                  </a:cubicBezTo>
                  <a:cubicBezTo>
                    <a:pt x="261" y="1043"/>
                    <a:pt x="271" y="1037"/>
                    <a:pt x="276" y="1037"/>
                  </a:cubicBezTo>
                  <a:cubicBezTo>
                    <a:pt x="278" y="1037"/>
                    <a:pt x="280" y="1038"/>
                    <a:pt x="280" y="1043"/>
                  </a:cubicBezTo>
                  <a:cubicBezTo>
                    <a:pt x="294" y="1001"/>
                    <a:pt x="503" y="346"/>
                    <a:pt x="71" y="11"/>
                  </a:cubicBezTo>
                  <a:cubicBezTo>
                    <a:pt x="64" y="4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9" name="Google Shape;15719;p54"/>
            <p:cNvSpPr/>
            <p:nvPr/>
          </p:nvSpPr>
          <p:spPr>
            <a:xfrm>
              <a:off x="4937200" y="1198475"/>
              <a:ext cx="19575" cy="39775"/>
            </a:xfrm>
            <a:custGeom>
              <a:avLst/>
              <a:gdLst/>
              <a:ahLst/>
              <a:cxnLst/>
              <a:rect l="l" t="t" r="r" b="b"/>
              <a:pathLst>
                <a:path w="783" h="1591" extrusionOk="0">
                  <a:moveTo>
                    <a:pt x="252" y="0"/>
                  </a:moveTo>
                  <a:cubicBezTo>
                    <a:pt x="238" y="0"/>
                    <a:pt x="210" y="14"/>
                    <a:pt x="210" y="28"/>
                  </a:cubicBezTo>
                  <a:cubicBezTo>
                    <a:pt x="1" y="963"/>
                    <a:pt x="712" y="1563"/>
                    <a:pt x="712" y="1563"/>
                  </a:cubicBezTo>
                  <a:cubicBezTo>
                    <a:pt x="726" y="1591"/>
                    <a:pt x="726" y="1591"/>
                    <a:pt x="754" y="1591"/>
                  </a:cubicBezTo>
                  <a:cubicBezTo>
                    <a:pt x="754" y="1591"/>
                    <a:pt x="768" y="1563"/>
                    <a:pt x="768" y="1549"/>
                  </a:cubicBezTo>
                  <a:cubicBezTo>
                    <a:pt x="782" y="1535"/>
                    <a:pt x="782" y="1521"/>
                    <a:pt x="768" y="1493"/>
                  </a:cubicBezTo>
                  <a:cubicBezTo>
                    <a:pt x="768" y="1479"/>
                    <a:pt x="99" y="921"/>
                    <a:pt x="294" y="56"/>
                  </a:cubicBezTo>
                  <a:cubicBezTo>
                    <a:pt x="294" y="28"/>
                    <a:pt x="280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0" name="Google Shape;15720;p54"/>
            <p:cNvSpPr/>
            <p:nvPr/>
          </p:nvSpPr>
          <p:spPr>
            <a:xfrm>
              <a:off x="4937550" y="119497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9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1" name="Google Shape;15721;p54"/>
            <p:cNvSpPr/>
            <p:nvPr/>
          </p:nvSpPr>
          <p:spPr>
            <a:xfrm>
              <a:off x="4908275" y="1222875"/>
              <a:ext cx="36625" cy="28625"/>
            </a:xfrm>
            <a:custGeom>
              <a:avLst/>
              <a:gdLst/>
              <a:ahLst/>
              <a:cxnLst/>
              <a:rect l="l" t="t" r="r" b="b"/>
              <a:pathLst>
                <a:path w="1465" h="1145" extrusionOk="0">
                  <a:moveTo>
                    <a:pt x="42" y="1"/>
                  </a:moveTo>
                  <a:cubicBezTo>
                    <a:pt x="0" y="1"/>
                    <a:pt x="0" y="29"/>
                    <a:pt x="0" y="57"/>
                  </a:cubicBezTo>
                  <a:cubicBezTo>
                    <a:pt x="321" y="1131"/>
                    <a:pt x="1367" y="1145"/>
                    <a:pt x="1423" y="1145"/>
                  </a:cubicBezTo>
                  <a:cubicBezTo>
                    <a:pt x="1437" y="1131"/>
                    <a:pt x="1451" y="1117"/>
                    <a:pt x="1465" y="1117"/>
                  </a:cubicBezTo>
                  <a:cubicBezTo>
                    <a:pt x="1465" y="1089"/>
                    <a:pt x="1437" y="1075"/>
                    <a:pt x="1423" y="1075"/>
                  </a:cubicBezTo>
                  <a:cubicBezTo>
                    <a:pt x="1423" y="1075"/>
                    <a:pt x="405" y="1075"/>
                    <a:pt x="98" y="29"/>
                  </a:cubicBezTo>
                  <a:cubicBezTo>
                    <a:pt x="98" y="1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54"/>
            <p:cNvSpPr/>
            <p:nvPr/>
          </p:nvSpPr>
          <p:spPr>
            <a:xfrm>
              <a:off x="4903375" y="12176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4" y="447"/>
                    <a:pt x="461" y="349"/>
                    <a:pt x="461" y="224"/>
                  </a:cubicBezTo>
                  <a:cubicBezTo>
                    <a:pt x="461" y="98"/>
                    <a:pt x="36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54"/>
            <p:cNvSpPr/>
            <p:nvPr/>
          </p:nvSpPr>
          <p:spPr>
            <a:xfrm>
              <a:off x="4925350" y="12176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54"/>
            <p:cNvSpPr/>
            <p:nvPr/>
          </p:nvSpPr>
          <p:spPr>
            <a:xfrm>
              <a:off x="4929200" y="1222300"/>
              <a:ext cx="18850" cy="21525"/>
            </a:xfrm>
            <a:custGeom>
              <a:avLst/>
              <a:gdLst/>
              <a:ahLst/>
              <a:cxnLst/>
              <a:rect l="l" t="t" r="r" b="b"/>
              <a:pathLst>
                <a:path w="754" h="861" extrusionOk="0">
                  <a:moveTo>
                    <a:pt x="72" y="1"/>
                  </a:moveTo>
                  <a:cubicBezTo>
                    <a:pt x="50" y="1"/>
                    <a:pt x="42" y="27"/>
                    <a:pt x="42" y="38"/>
                  </a:cubicBezTo>
                  <a:cubicBezTo>
                    <a:pt x="0" y="582"/>
                    <a:pt x="670" y="847"/>
                    <a:pt x="698" y="861"/>
                  </a:cubicBezTo>
                  <a:cubicBezTo>
                    <a:pt x="725" y="861"/>
                    <a:pt x="739" y="861"/>
                    <a:pt x="739" y="847"/>
                  </a:cubicBezTo>
                  <a:cubicBezTo>
                    <a:pt x="753" y="819"/>
                    <a:pt x="739" y="805"/>
                    <a:pt x="725" y="791"/>
                  </a:cubicBezTo>
                  <a:cubicBezTo>
                    <a:pt x="725" y="791"/>
                    <a:pt x="98" y="540"/>
                    <a:pt x="126" y="52"/>
                  </a:cubicBezTo>
                  <a:cubicBezTo>
                    <a:pt x="126" y="24"/>
                    <a:pt x="112" y="10"/>
                    <a:pt x="98" y="10"/>
                  </a:cubicBezTo>
                  <a:cubicBezTo>
                    <a:pt x="88" y="3"/>
                    <a:pt x="79" y="1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54"/>
            <p:cNvSpPr/>
            <p:nvPr/>
          </p:nvSpPr>
          <p:spPr>
            <a:xfrm>
              <a:off x="4900950" y="1256100"/>
              <a:ext cx="41525" cy="9350"/>
            </a:xfrm>
            <a:custGeom>
              <a:avLst/>
              <a:gdLst/>
              <a:ahLst/>
              <a:cxnLst/>
              <a:rect l="l" t="t" r="r" b="b"/>
              <a:pathLst>
                <a:path w="1661" h="374" extrusionOk="0">
                  <a:moveTo>
                    <a:pt x="47" y="0"/>
                  </a:moveTo>
                  <a:cubicBezTo>
                    <a:pt x="39" y="0"/>
                    <a:pt x="28" y="4"/>
                    <a:pt x="14" y="11"/>
                  </a:cubicBezTo>
                  <a:cubicBezTo>
                    <a:pt x="0" y="25"/>
                    <a:pt x="0" y="53"/>
                    <a:pt x="14" y="67"/>
                  </a:cubicBezTo>
                  <a:cubicBezTo>
                    <a:pt x="349" y="304"/>
                    <a:pt x="684" y="374"/>
                    <a:pt x="963" y="374"/>
                  </a:cubicBezTo>
                  <a:cubicBezTo>
                    <a:pt x="1325" y="374"/>
                    <a:pt x="1604" y="262"/>
                    <a:pt x="1618" y="248"/>
                  </a:cubicBezTo>
                  <a:cubicBezTo>
                    <a:pt x="1646" y="248"/>
                    <a:pt x="1660" y="220"/>
                    <a:pt x="1646" y="206"/>
                  </a:cubicBezTo>
                  <a:cubicBezTo>
                    <a:pt x="1646" y="186"/>
                    <a:pt x="1624" y="173"/>
                    <a:pt x="1606" y="173"/>
                  </a:cubicBezTo>
                  <a:cubicBezTo>
                    <a:pt x="1600" y="173"/>
                    <a:pt x="1594" y="175"/>
                    <a:pt x="1590" y="178"/>
                  </a:cubicBezTo>
                  <a:cubicBezTo>
                    <a:pt x="1582" y="178"/>
                    <a:pt x="1311" y="305"/>
                    <a:pt x="945" y="305"/>
                  </a:cubicBezTo>
                  <a:cubicBezTo>
                    <a:pt x="681" y="305"/>
                    <a:pt x="368" y="239"/>
                    <a:pt x="70" y="11"/>
                  </a:cubicBezTo>
                  <a:cubicBezTo>
                    <a:pt x="63" y="4"/>
                    <a:pt x="56" y="0"/>
                    <a:pt x="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54"/>
            <p:cNvSpPr/>
            <p:nvPr/>
          </p:nvSpPr>
          <p:spPr>
            <a:xfrm>
              <a:off x="4897100" y="125182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50" y="461"/>
                    <a:pt x="447" y="363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54"/>
            <p:cNvSpPr/>
            <p:nvPr/>
          </p:nvSpPr>
          <p:spPr>
            <a:xfrm>
              <a:off x="4907925" y="1277150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1606" y="0"/>
                  </a:moveTo>
                  <a:cubicBezTo>
                    <a:pt x="1596" y="0"/>
                    <a:pt x="1586" y="10"/>
                    <a:pt x="1576" y="20"/>
                  </a:cubicBezTo>
                  <a:cubicBezTo>
                    <a:pt x="1551" y="45"/>
                    <a:pt x="1198" y="808"/>
                    <a:pt x="314" y="808"/>
                  </a:cubicBezTo>
                  <a:cubicBezTo>
                    <a:pt x="233" y="808"/>
                    <a:pt x="147" y="801"/>
                    <a:pt x="56" y="787"/>
                  </a:cubicBezTo>
                  <a:cubicBezTo>
                    <a:pt x="14" y="787"/>
                    <a:pt x="0" y="815"/>
                    <a:pt x="0" y="829"/>
                  </a:cubicBezTo>
                  <a:cubicBezTo>
                    <a:pt x="0" y="857"/>
                    <a:pt x="14" y="885"/>
                    <a:pt x="42" y="885"/>
                  </a:cubicBezTo>
                  <a:cubicBezTo>
                    <a:pt x="126" y="899"/>
                    <a:pt x="209" y="899"/>
                    <a:pt x="293" y="899"/>
                  </a:cubicBezTo>
                  <a:cubicBezTo>
                    <a:pt x="1256" y="899"/>
                    <a:pt x="1646" y="76"/>
                    <a:pt x="1646" y="62"/>
                  </a:cubicBezTo>
                  <a:cubicBezTo>
                    <a:pt x="1660" y="48"/>
                    <a:pt x="1646" y="20"/>
                    <a:pt x="1618" y="6"/>
                  </a:cubicBezTo>
                  <a:cubicBezTo>
                    <a:pt x="1614" y="2"/>
                    <a:pt x="1610" y="0"/>
                    <a:pt x="1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54"/>
            <p:cNvSpPr/>
            <p:nvPr/>
          </p:nvSpPr>
          <p:spPr>
            <a:xfrm>
              <a:off x="4903025" y="12926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1"/>
                  </a:moveTo>
                  <a:cubicBezTo>
                    <a:pt x="113" y="1"/>
                    <a:pt x="1" y="98"/>
                    <a:pt x="1" y="224"/>
                  </a:cubicBezTo>
                  <a:cubicBezTo>
                    <a:pt x="1" y="349"/>
                    <a:pt x="113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54"/>
            <p:cNvSpPr/>
            <p:nvPr/>
          </p:nvSpPr>
          <p:spPr>
            <a:xfrm>
              <a:off x="4912100" y="12724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8" y="1"/>
                  </a:moveTo>
                  <a:cubicBezTo>
                    <a:pt x="112" y="1"/>
                    <a:pt x="1" y="112"/>
                    <a:pt x="1" y="238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63" y="461"/>
                    <a:pt x="461" y="349"/>
                    <a:pt x="461" y="238"/>
                  </a:cubicBezTo>
                  <a:cubicBezTo>
                    <a:pt x="461" y="112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54"/>
            <p:cNvSpPr/>
            <p:nvPr/>
          </p:nvSpPr>
          <p:spPr>
            <a:xfrm>
              <a:off x="4916625" y="1271175"/>
              <a:ext cx="26875" cy="9625"/>
            </a:xfrm>
            <a:custGeom>
              <a:avLst/>
              <a:gdLst/>
              <a:ahLst/>
              <a:cxnLst/>
              <a:rect l="l" t="t" r="r" b="b"/>
              <a:pathLst>
                <a:path w="1075" h="385" extrusionOk="0">
                  <a:moveTo>
                    <a:pt x="1026" y="1"/>
                  </a:moveTo>
                  <a:cubicBezTo>
                    <a:pt x="1012" y="1"/>
                    <a:pt x="998" y="8"/>
                    <a:pt x="991" y="22"/>
                  </a:cubicBezTo>
                  <a:cubicBezTo>
                    <a:pt x="980" y="22"/>
                    <a:pt x="674" y="307"/>
                    <a:pt x="331" y="307"/>
                  </a:cubicBezTo>
                  <a:cubicBezTo>
                    <a:pt x="245" y="307"/>
                    <a:pt x="157" y="290"/>
                    <a:pt x="71" y="245"/>
                  </a:cubicBezTo>
                  <a:cubicBezTo>
                    <a:pt x="67" y="241"/>
                    <a:pt x="63" y="239"/>
                    <a:pt x="58" y="239"/>
                  </a:cubicBezTo>
                  <a:cubicBezTo>
                    <a:pt x="47" y="239"/>
                    <a:pt x="35" y="249"/>
                    <a:pt x="15" y="259"/>
                  </a:cubicBezTo>
                  <a:cubicBezTo>
                    <a:pt x="1" y="287"/>
                    <a:pt x="15" y="301"/>
                    <a:pt x="43" y="315"/>
                  </a:cubicBezTo>
                  <a:cubicBezTo>
                    <a:pt x="140" y="370"/>
                    <a:pt x="252" y="384"/>
                    <a:pt x="350" y="384"/>
                  </a:cubicBezTo>
                  <a:cubicBezTo>
                    <a:pt x="712" y="384"/>
                    <a:pt x="1033" y="91"/>
                    <a:pt x="1061" y="91"/>
                  </a:cubicBezTo>
                  <a:cubicBezTo>
                    <a:pt x="1075" y="64"/>
                    <a:pt x="1075" y="36"/>
                    <a:pt x="1061" y="22"/>
                  </a:cubicBezTo>
                  <a:cubicBezTo>
                    <a:pt x="1054" y="8"/>
                    <a:pt x="1040" y="1"/>
                    <a:pt x="1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54"/>
            <p:cNvSpPr/>
            <p:nvPr/>
          </p:nvSpPr>
          <p:spPr>
            <a:xfrm>
              <a:off x="4934775" y="1285300"/>
              <a:ext cx="23025" cy="35250"/>
            </a:xfrm>
            <a:custGeom>
              <a:avLst/>
              <a:gdLst/>
              <a:ahLst/>
              <a:cxnLst/>
              <a:rect l="l" t="t" r="r" b="b"/>
              <a:pathLst>
                <a:path w="921" h="1410" extrusionOk="0">
                  <a:moveTo>
                    <a:pt x="879" y="1"/>
                  </a:moveTo>
                  <a:cubicBezTo>
                    <a:pt x="865" y="1"/>
                    <a:pt x="851" y="15"/>
                    <a:pt x="851" y="29"/>
                  </a:cubicBezTo>
                  <a:cubicBezTo>
                    <a:pt x="851" y="29"/>
                    <a:pt x="823" y="893"/>
                    <a:pt x="42" y="1326"/>
                  </a:cubicBezTo>
                  <a:cubicBezTo>
                    <a:pt x="28" y="1326"/>
                    <a:pt x="0" y="1354"/>
                    <a:pt x="28" y="1368"/>
                  </a:cubicBezTo>
                  <a:cubicBezTo>
                    <a:pt x="28" y="1396"/>
                    <a:pt x="42" y="1396"/>
                    <a:pt x="56" y="1396"/>
                  </a:cubicBezTo>
                  <a:cubicBezTo>
                    <a:pt x="84" y="1396"/>
                    <a:pt x="84" y="1396"/>
                    <a:pt x="84" y="1409"/>
                  </a:cubicBezTo>
                  <a:cubicBezTo>
                    <a:pt x="893" y="949"/>
                    <a:pt x="921" y="43"/>
                    <a:pt x="921" y="29"/>
                  </a:cubicBezTo>
                  <a:cubicBezTo>
                    <a:pt x="921" y="15"/>
                    <a:pt x="893" y="1"/>
                    <a:pt x="8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54"/>
            <p:cNvSpPr/>
            <p:nvPr/>
          </p:nvSpPr>
          <p:spPr>
            <a:xfrm>
              <a:off x="4931625" y="13125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54"/>
            <p:cNvSpPr/>
            <p:nvPr/>
          </p:nvSpPr>
          <p:spPr>
            <a:xfrm>
              <a:off x="4956750" y="13072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8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38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54"/>
            <p:cNvSpPr/>
            <p:nvPr/>
          </p:nvSpPr>
          <p:spPr>
            <a:xfrm>
              <a:off x="4960925" y="1288100"/>
              <a:ext cx="13275" cy="26525"/>
            </a:xfrm>
            <a:custGeom>
              <a:avLst/>
              <a:gdLst/>
              <a:ahLst/>
              <a:cxnLst/>
              <a:rect l="l" t="t" r="r" b="b"/>
              <a:pathLst>
                <a:path w="531" h="1061" extrusionOk="0">
                  <a:moveTo>
                    <a:pt x="251" y="0"/>
                  </a:moveTo>
                  <a:cubicBezTo>
                    <a:pt x="224" y="0"/>
                    <a:pt x="224" y="42"/>
                    <a:pt x="224" y="56"/>
                  </a:cubicBezTo>
                  <a:cubicBezTo>
                    <a:pt x="224" y="56"/>
                    <a:pt x="405" y="684"/>
                    <a:pt x="28" y="977"/>
                  </a:cubicBezTo>
                  <a:cubicBezTo>
                    <a:pt x="0" y="977"/>
                    <a:pt x="0" y="1019"/>
                    <a:pt x="28" y="1032"/>
                  </a:cubicBezTo>
                  <a:cubicBezTo>
                    <a:pt x="28" y="1046"/>
                    <a:pt x="42" y="1046"/>
                    <a:pt x="56" y="1046"/>
                  </a:cubicBezTo>
                  <a:cubicBezTo>
                    <a:pt x="56" y="1046"/>
                    <a:pt x="84" y="1046"/>
                    <a:pt x="98" y="1060"/>
                  </a:cubicBezTo>
                  <a:cubicBezTo>
                    <a:pt x="530" y="740"/>
                    <a:pt x="321" y="70"/>
                    <a:pt x="307" y="42"/>
                  </a:cubicBezTo>
                  <a:cubicBezTo>
                    <a:pt x="307" y="0"/>
                    <a:pt x="26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54"/>
            <p:cNvSpPr/>
            <p:nvPr/>
          </p:nvSpPr>
          <p:spPr>
            <a:xfrm>
              <a:off x="4965450" y="655875"/>
              <a:ext cx="578900" cy="553775"/>
            </a:xfrm>
            <a:custGeom>
              <a:avLst/>
              <a:gdLst/>
              <a:ahLst/>
              <a:cxnLst/>
              <a:rect l="l" t="t" r="r" b="b"/>
              <a:pathLst>
                <a:path w="23156" h="22151" extrusionOk="0">
                  <a:moveTo>
                    <a:pt x="23141" y="9444"/>
                  </a:moveTo>
                  <a:cubicBezTo>
                    <a:pt x="23128" y="9416"/>
                    <a:pt x="23100" y="9374"/>
                    <a:pt x="23058" y="9346"/>
                  </a:cubicBezTo>
                  <a:lnTo>
                    <a:pt x="21802" y="8593"/>
                  </a:lnTo>
                  <a:cubicBezTo>
                    <a:pt x="21607" y="8467"/>
                    <a:pt x="21523" y="8230"/>
                    <a:pt x="21621" y="8007"/>
                  </a:cubicBezTo>
                  <a:lnTo>
                    <a:pt x="22193" y="6807"/>
                  </a:lnTo>
                  <a:cubicBezTo>
                    <a:pt x="22235" y="6738"/>
                    <a:pt x="22235" y="6668"/>
                    <a:pt x="22221" y="6598"/>
                  </a:cubicBezTo>
                  <a:cubicBezTo>
                    <a:pt x="22193" y="6542"/>
                    <a:pt x="22165" y="6514"/>
                    <a:pt x="22123" y="6487"/>
                  </a:cubicBezTo>
                  <a:cubicBezTo>
                    <a:pt x="20938" y="5510"/>
                    <a:pt x="18943" y="5203"/>
                    <a:pt x="16934" y="5859"/>
                  </a:cubicBezTo>
                  <a:cubicBezTo>
                    <a:pt x="16195" y="6096"/>
                    <a:pt x="15539" y="6431"/>
                    <a:pt x="14982" y="6849"/>
                  </a:cubicBezTo>
                  <a:cubicBezTo>
                    <a:pt x="15177" y="6222"/>
                    <a:pt x="15288" y="5524"/>
                    <a:pt x="15288" y="4785"/>
                  </a:cubicBezTo>
                  <a:cubicBezTo>
                    <a:pt x="15288" y="2679"/>
                    <a:pt x="14424" y="851"/>
                    <a:pt x="13112" y="28"/>
                  </a:cubicBezTo>
                  <a:cubicBezTo>
                    <a:pt x="13071" y="14"/>
                    <a:pt x="13043" y="0"/>
                    <a:pt x="13029" y="0"/>
                  </a:cubicBezTo>
                  <a:cubicBezTo>
                    <a:pt x="12973" y="0"/>
                    <a:pt x="12945" y="14"/>
                    <a:pt x="12903" y="42"/>
                  </a:cubicBezTo>
                  <a:lnTo>
                    <a:pt x="11801" y="1005"/>
                  </a:lnTo>
                  <a:cubicBezTo>
                    <a:pt x="11634" y="1158"/>
                    <a:pt x="11369" y="1144"/>
                    <a:pt x="11201" y="991"/>
                  </a:cubicBezTo>
                  <a:lnTo>
                    <a:pt x="10239" y="70"/>
                  </a:lnTo>
                  <a:cubicBezTo>
                    <a:pt x="10183" y="14"/>
                    <a:pt x="10113" y="0"/>
                    <a:pt x="10044" y="0"/>
                  </a:cubicBezTo>
                  <a:cubicBezTo>
                    <a:pt x="9988" y="0"/>
                    <a:pt x="9932" y="14"/>
                    <a:pt x="9904" y="28"/>
                  </a:cubicBezTo>
                  <a:cubicBezTo>
                    <a:pt x="8621" y="865"/>
                    <a:pt x="7714" y="2679"/>
                    <a:pt x="7714" y="4771"/>
                  </a:cubicBezTo>
                  <a:cubicBezTo>
                    <a:pt x="7714" y="5538"/>
                    <a:pt x="7826" y="6277"/>
                    <a:pt x="8035" y="6933"/>
                  </a:cubicBezTo>
                  <a:cubicBezTo>
                    <a:pt x="7491" y="6556"/>
                    <a:pt x="6863" y="6235"/>
                    <a:pt x="6166" y="6012"/>
                  </a:cubicBezTo>
                  <a:cubicBezTo>
                    <a:pt x="4171" y="5357"/>
                    <a:pt x="2163" y="5622"/>
                    <a:pt x="977" y="6612"/>
                  </a:cubicBezTo>
                  <a:cubicBezTo>
                    <a:pt x="963" y="6640"/>
                    <a:pt x="921" y="6668"/>
                    <a:pt x="921" y="6710"/>
                  </a:cubicBezTo>
                  <a:cubicBezTo>
                    <a:pt x="907" y="6738"/>
                    <a:pt x="907" y="6793"/>
                    <a:pt x="921" y="6821"/>
                  </a:cubicBezTo>
                  <a:lnTo>
                    <a:pt x="1493" y="8174"/>
                  </a:lnTo>
                  <a:cubicBezTo>
                    <a:pt x="1591" y="8384"/>
                    <a:pt x="1493" y="8621"/>
                    <a:pt x="1312" y="8746"/>
                  </a:cubicBezTo>
                  <a:lnTo>
                    <a:pt x="140" y="9374"/>
                  </a:lnTo>
                  <a:cubicBezTo>
                    <a:pt x="70" y="9402"/>
                    <a:pt x="29" y="9458"/>
                    <a:pt x="15" y="9527"/>
                  </a:cubicBezTo>
                  <a:cubicBezTo>
                    <a:pt x="1" y="9583"/>
                    <a:pt x="1" y="9639"/>
                    <a:pt x="15" y="9681"/>
                  </a:cubicBezTo>
                  <a:cubicBezTo>
                    <a:pt x="405" y="11187"/>
                    <a:pt x="1842" y="12596"/>
                    <a:pt x="3851" y="13252"/>
                  </a:cubicBezTo>
                  <a:cubicBezTo>
                    <a:pt x="4590" y="13489"/>
                    <a:pt x="5315" y="13600"/>
                    <a:pt x="6013" y="13600"/>
                  </a:cubicBezTo>
                  <a:cubicBezTo>
                    <a:pt x="5469" y="13991"/>
                    <a:pt x="4980" y="14479"/>
                    <a:pt x="4548" y="15079"/>
                  </a:cubicBezTo>
                  <a:cubicBezTo>
                    <a:pt x="3307" y="16781"/>
                    <a:pt x="2944" y="18775"/>
                    <a:pt x="3516" y="20198"/>
                  </a:cubicBezTo>
                  <a:cubicBezTo>
                    <a:pt x="3544" y="20240"/>
                    <a:pt x="3558" y="20254"/>
                    <a:pt x="3586" y="20268"/>
                  </a:cubicBezTo>
                  <a:cubicBezTo>
                    <a:pt x="3627" y="20296"/>
                    <a:pt x="3683" y="20310"/>
                    <a:pt x="3711" y="20310"/>
                  </a:cubicBezTo>
                  <a:lnTo>
                    <a:pt x="5162" y="20170"/>
                  </a:lnTo>
                  <a:cubicBezTo>
                    <a:pt x="5385" y="20142"/>
                    <a:pt x="5594" y="20310"/>
                    <a:pt x="5650" y="20533"/>
                  </a:cubicBezTo>
                  <a:lnTo>
                    <a:pt x="5887" y="21844"/>
                  </a:lnTo>
                  <a:cubicBezTo>
                    <a:pt x="5915" y="21914"/>
                    <a:pt x="5943" y="21956"/>
                    <a:pt x="5999" y="22011"/>
                  </a:cubicBezTo>
                  <a:lnTo>
                    <a:pt x="5999" y="22011"/>
                  </a:lnTo>
                  <a:cubicBezTo>
                    <a:pt x="6027" y="22053"/>
                    <a:pt x="6082" y="22067"/>
                    <a:pt x="6138" y="22067"/>
                  </a:cubicBezTo>
                  <a:cubicBezTo>
                    <a:pt x="7672" y="22151"/>
                    <a:pt x="9472" y="21230"/>
                    <a:pt x="10699" y="19528"/>
                  </a:cubicBezTo>
                  <a:cubicBezTo>
                    <a:pt x="11160" y="18901"/>
                    <a:pt x="11494" y="18231"/>
                    <a:pt x="11704" y="17576"/>
                  </a:cubicBezTo>
                  <a:cubicBezTo>
                    <a:pt x="11913" y="18203"/>
                    <a:pt x="12234" y="18831"/>
                    <a:pt x="12652" y="19417"/>
                  </a:cubicBezTo>
                  <a:cubicBezTo>
                    <a:pt x="13894" y="21133"/>
                    <a:pt x="15679" y="22081"/>
                    <a:pt x="17227" y="21983"/>
                  </a:cubicBezTo>
                  <a:cubicBezTo>
                    <a:pt x="17255" y="21983"/>
                    <a:pt x="17297" y="21970"/>
                    <a:pt x="17311" y="21942"/>
                  </a:cubicBezTo>
                  <a:cubicBezTo>
                    <a:pt x="17353" y="21928"/>
                    <a:pt x="17367" y="21872"/>
                    <a:pt x="17381" y="21844"/>
                  </a:cubicBezTo>
                  <a:lnTo>
                    <a:pt x="17702" y="20435"/>
                  </a:lnTo>
                  <a:cubicBezTo>
                    <a:pt x="17743" y="20198"/>
                    <a:pt x="17953" y="20045"/>
                    <a:pt x="18190" y="20086"/>
                  </a:cubicBezTo>
                  <a:lnTo>
                    <a:pt x="19515" y="20254"/>
                  </a:lnTo>
                  <a:cubicBezTo>
                    <a:pt x="19585" y="20268"/>
                    <a:pt x="19654" y="20240"/>
                    <a:pt x="19696" y="20198"/>
                  </a:cubicBezTo>
                  <a:cubicBezTo>
                    <a:pt x="19738" y="20170"/>
                    <a:pt x="19766" y="20128"/>
                    <a:pt x="19794" y="20086"/>
                  </a:cubicBezTo>
                  <a:cubicBezTo>
                    <a:pt x="20352" y="18650"/>
                    <a:pt x="20017" y="16641"/>
                    <a:pt x="18776" y="14953"/>
                  </a:cubicBezTo>
                  <a:cubicBezTo>
                    <a:pt x="18329" y="14326"/>
                    <a:pt x="17799" y="13810"/>
                    <a:pt x="17227" y="13405"/>
                  </a:cubicBezTo>
                  <a:cubicBezTo>
                    <a:pt x="17883" y="13405"/>
                    <a:pt x="18580" y="13280"/>
                    <a:pt x="19278" y="13056"/>
                  </a:cubicBezTo>
                  <a:cubicBezTo>
                    <a:pt x="21286" y="12415"/>
                    <a:pt x="22751" y="11020"/>
                    <a:pt x="23141" y="9513"/>
                  </a:cubicBezTo>
                  <a:cubicBezTo>
                    <a:pt x="23155" y="9513"/>
                    <a:pt x="23155" y="9472"/>
                    <a:pt x="23141" y="94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54"/>
            <p:cNvSpPr/>
            <p:nvPr/>
          </p:nvSpPr>
          <p:spPr>
            <a:xfrm>
              <a:off x="5187250" y="889850"/>
              <a:ext cx="136000" cy="130100"/>
            </a:xfrm>
            <a:custGeom>
              <a:avLst/>
              <a:gdLst/>
              <a:ahLst/>
              <a:cxnLst/>
              <a:rect l="l" t="t" r="r" b="b"/>
              <a:pathLst>
                <a:path w="5440" h="5204" extrusionOk="0">
                  <a:moveTo>
                    <a:pt x="4352" y="1"/>
                  </a:moveTo>
                  <a:cubicBezTo>
                    <a:pt x="3822" y="322"/>
                    <a:pt x="3236" y="517"/>
                    <a:pt x="2622" y="517"/>
                  </a:cubicBezTo>
                  <a:cubicBezTo>
                    <a:pt x="2050" y="517"/>
                    <a:pt x="1493" y="364"/>
                    <a:pt x="976" y="71"/>
                  </a:cubicBezTo>
                  <a:lnTo>
                    <a:pt x="976" y="71"/>
                  </a:lnTo>
                  <a:cubicBezTo>
                    <a:pt x="1144" y="670"/>
                    <a:pt x="1144" y="1284"/>
                    <a:pt x="949" y="1884"/>
                  </a:cubicBezTo>
                  <a:cubicBezTo>
                    <a:pt x="767" y="2442"/>
                    <a:pt x="446" y="2916"/>
                    <a:pt x="0" y="3293"/>
                  </a:cubicBezTo>
                  <a:cubicBezTo>
                    <a:pt x="628" y="3335"/>
                    <a:pt x="1214" y="3516"/>
                    <a:pt x="1716" y="3893"/>
                  </a:cubicBezTo>
                  <a:cubicBezTo>
                    <a:pt x="2190" y="4213"/>
                    <a:pt x="2539" y="4674"/>
                    <a:pt x="2762" y="5204"/>
                  </a:cubicBezTo>
                  <a:cubicBezTo>
                    <a:pt x="2985" y="4632"/>
                    <a:pt x="3348" y="4144"/>
                    <a:pt x="3864" y="3781"/>
                  </a:cubicBezTo>
                  <a:cubicBezTo>
                    <a:pt x="4324" y="3432"/>
                    <a:pt x="4868" y="3237"/>
                    <a:pt x="5440" y="3167"/>
                  </a:cubicBezTo>
                  <a:cubicBezTo>
                    <a:pt x="4980" y="2763"/>
                    <a:pt x="4603" y="2275"/>
                    <a:pt x="4422" y="1689"/>
                  </a:cubicBezTo>
                  <a:cubicBezTo>
                    <a:pt x="4240" y="1145"/>
                    <a:pt x="4226" y="573"/>
                    <a:pt x="43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54"/>
            <p:cNvSpPr/>
            <p:nvPr/>
          </p:nvSpPr>
          <p:spPr>
            <a:xfrm>
              <a:off x="5271975" y="855675"/>
              <a:ext cx="27925" cy="56525"/>
            </a:xfrm>
            <a:custGeom>
              <a:avLst/>
              <a:gdLst/>
              <a:ahLst/>
              <a:cxnLst/>
              <a:rect l="l" t="t" r="r" b="b"/>
              <a:pathLst>
                <a:path w="1117" h="2261" extrusionOk="0">
                  <a:moveTo>
                    <a:pt x="768" y="1"/>
                  </a:moveTo>
                  <a:cubicBezTo>
                    <a:pt x="726" y="1"/>
                    <a:pt x="712" y="43"/>
                    <a:pt x="712" y="71"/>
                  </a:cubicBezTo>
                  <a:cubicBezTo>
                    <a:pt x="977" y="1326"/>
                    <a:pt x="28" y="2149"/>
                    <a:pt x="15" y="2149"/>
                  </a:cubicBezTo>
                  <a:cubicBezTo>
                    <a:pt x="1" y="2163"/>
                    <a:pt x="1" y="2205"/>
                    <a:pt x="15" y="2233"/>
                  </a:cubicBezTo>
                  <a:cubicBezTo>
                    <a:pt x="28" y="2261"/>
                    <a:pt x="56" y="2261"/>
                    <a:pt x="70" y="2261"/>
                  </a:cubicBezTo>
                  <a:lnTo>
                    <a:pt x="98" y="2261"/>
                  </a:lnTo>
                  <a:cubicBezTo>
                    <a:pt x="126" y="2261"/>
                    <a:pt x="1116" y="1382"/>
                    <a:pt x="837" y="57"/>
                  </a:cubicBezTo>
                  <a:cubicBezTo>
                    <a:pt x="837" y="15"/>
                    <a:pt x="796" y="1"/>
                    <a:pt x="7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54"/>
            <p:cNvSpPr/>
            <p:nvPr/>
          </p:nvSpPr>
          <p:spPr>
            <a:xfrm>
              <a:off x="5283125" y="850100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6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54"/>
            <p:cNvSpPr/>
            <p:nvPr/>
          </p:nvSpPr>
          <p:spPr>
            <a:xfrm>
              <a:off x="5289400" y="889225"/>
              <a:ext cx="52700" cy="42150"/>
            </a:xfrm>
            <a:custGeom>
              <a:avLst/>
              <a:gdLst/>
              <a:ahLst/>
              <a:cxnLst/>
              <a:rect l="l" t="t" r="r" b="b"/>
              <a:pathLst>
                <a:path w="2108" h="1686" extrusionOk="0">
                  <a:moveTo>
                    <a:pt x="2036" y="0"/>
                  </a:moveTo>
                  <a:cubicBezTo>
                    <a:pt x="2021" y="0"/>
                    <a:pt x="2001" y="20"/>
                    <a:pt x="1982" y="40"/>
                  </a:cubicBezTo>
                  <a:cubicBezTo>
                    <a:pt x="1549" y="1532"/>
                    <a:pt x="127" y="1532"/>
                    <a:pt x="71" y="1532"/>
                  </a:cubicBezTo>
                  <a:cubicBezTo>
                    <a:pt x="29" y="1560"/>
                    <a:pt x="1" y="1574"/>
                    <a:pt x="1" y="1616"/>
                  </a:cubicBezTo>
                  <a:cubicBezTo>
                    <a:pt x="1" y="1644"/>
                    <a:pt x="29" y="1686"/>
                    <a:pt x="71" y="1686"/>
                  </a:cubicBezTo>
                  <a:cubicBezTo>
                    <a:pt x="140" y="1686"/>
                    <a:pt x="1633" y="1658"/>
                    <a:pt x="2093" y="82"/>
                  </a:cubicBezTo>
                  <a:cubicBezTo>
                    <a:pt x="2107" y="54"/>
                    <a:pt x="2093" y="26"/>
                    <a:pt x="2051" y="12"/>
                  </a:cubicBezTo>
                  <a:cubicBezTo>
                    <a:pt x="2047" y="4"/>
                    <a:pt x="2042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54"/>
            <p:cNvSpPr/>
            <p:nvPr/>
          </p:nvSpPr>
          <p:spPr>
            <a:xfrm>
              <a:off x="5331950" y="882875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1"/>
                  </a:moveTo>
                  <a:cubicBezTo>
                    <a:pt x="154" y="1"/>
                    <a:pt x="1" y="140"/>
                    <a:pt x="1" y="336"/>
                  </a:cubicBezTo>
                  <a:cubicBezTo>
                    <a:pt x="1" y="517"/>
                    <a:pt x="154" y="657"/>
                    <a:pt x="335" y="657"/>
                  </a:cubicBezTo>
                  <a:cubicBezTo>
                    <a:pt x="517" y="657"/>
                    <a:pt x="670" y="517"/>
                    <a:pt x="670" y="336"/>
                  </a:cubicBezTo>
                  <a:cubicBezTo>
                    <a:pt x="670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54"/>
            <p:cNvSpPr/>
            <p:nvPr/>
          </p:nvSpPr>
          <p:spPr>
            <a:xfrm>
              <a:off x="5300575" y="8822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6"/>
                    <a:pt x="154" y="670"/>
                    <a:pt x="335" y="670"/>
                  </a:cubicBezTo>
                  <a:cubicBezTo>
                    <a:pt x="516" y="670"/>
                    <a:pt x="670" y="516"/>
                    <a:pt x="670" y="335"/>
                  </a:cubicBezTo>
                  <a:cubicBezTo>
                    <a:pt x="670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54"/>
            <p:cNvSpPr/>
            <p:nvPr/>
          </p:nvSpPr>
          <p:spPr>
            <a:xfrm>
              <a:off x="5284875" y="888825"/>
              <a:ext cx="26875" cy="31400"/>
            </a:xfrm>
            <a:custGeom>
              <a:avLst/>
              <a:gdLst/>
              <a:ahLst/>
              <a:cxnLst/>
              <a:rect l="l" t="t" r="r" b="b"/>
              <a:pathLst>
                <a:path w="1075" h="1256" extrusionOk="0">
                  <a:moveTo>
                    <a:pt x="963" y="0"/>
                  </a:moveTo>
                  <a:cubicBezTo>
                    <a:pt x="935" y="0"/>
                    <a:pt x="907" y="42"/>
                    <a:pt x="907" y="70"/>
                  </a:cubicBezTo>
                  <a:cubicBezTo>
                    <a:pt x="949" y="767"/>
                    <a:pt x="70" y="1144"/>
                    <a:pt x="56" y="1144"/>
                  </a:cubicBezTo>
                  <a:cubicBezTo>
                    <a:pt x="29" y="1158"/>
                    <a:pt x="1" y="1186"/>
                    <a:pt x="29" y="1228"/>
                  </a:cubicBezTo>
                  <a:cubicBezTo>
                    <a:pt x="29" y="1242"/>
                    <a:pt x="56" y="1255"/>
                    <a:pt x="70" y="1255"/>
                  </a:cubicBezTo>
                  <a:lnTo>
                    <a:pt x="112" y="1242"/>
                  </a:lnTo>
                  <a:cubicBezTo>
                    <a:pt x="140" y="1228"/>
                    <a:pt x="1075" y="837"/>
                    <a:pt x="1033" y="56"/>
                  </a:cubicBezTo>
                  <a:cubicBezTo>
                    <a:pt x="1033" y="28"/>
                    <a:pt x="1005" y="0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54"/>
            <p:cNvSpPr/>
            <p:nvPr/>
          </p:nvSpPr>
          <p:spPr>
            <a:xfrm>
              <a:off x="5293250" y="937850"/>
              <a:ext cx="59650" cy="14450"/>
            </a:xfrm>
            <a:custGeom>
              <a:avLst/>
              <a:gdLst/>
              <a:ahLst/>
              <a:cxnLst/>
              <a:rect l="l" t="t" r="r" b="b"/>
              <a:pathLst>
                <a:path w="2386" h="578" extrusionOk="0">
                  <a:moveTo>
                    <a:pt x="2330" y="0"/>
                  </a:moveTo>
                  <a:cubicBezTo>
                    <a:pt x="2316" y="0"/>
                    <a:pt x="2301" y="7"/>
                    <a:pt x="2288" y="20"/>
                  </a:cubicBezTo>
                  <a:cubicBezTo>
                    <a:pt x="1855" y="342"/>
                    <a:pt x="1404" y="435"/>
                    <a:pt x="1026" y="435"/>
                  </a:cubicBezTo>
                  <a:cubicBezTo>
                    <a:pt x="504" y="435"/>
                    <a:pt x="120" y="257"/>
                    <a:pt x="112" y="257"/>
                  </a:cubicBezTo>
                  <a:cubicBezTo>
                    <a:pt x="102" y="253"/>
                    <a:pt x="92" y="252"/>
                    <a:pt x="83" y="252"/>
                  </a:cubicBezTo>
                  <a:cubicBezTo>
                    <a:pt x="56" y="252"/>
                    <a:pt x="35" y="267"/>
                    <a:pt x="14" y="299"/>
                  </a:cubicBezTo>
                  <a:cubicBezTo>
                    <a:pt x="0" y="327"/>
                    <a:pt x="14" y="369"/>
                    <a:pt x="56" y="382"/>
                  </a:cubicBezTo>
                  <a:cubicBezTo>
                    <a:pt x="56" y="396"/>
                    <a:pt x="461" y="578"/>
                    <a:pt x="991" y="578"/>
                  </a:cubicBezTo>
                  <a:cubicBezTo>
                    <a:pt x="1395" y="578"/>
                    <a:pt x="1883" y="466"/>
                    <a:pt x="2358" y="117"/>
                  </a:cubicBezTo>
                  <a:cubicBezTo>
                    <a:pt x="2386" y="104"/>
                    <a:pt x="2386" y="62"/>
                    <a:pt x="2372" y="34"/>
                  </a:cubicBezTo>
                  <a:cubicBezTo>
                    <a:pt x="2364" y="11"/>
                    <a:pt x="2348" y="0"/>
                    <a:pt x="23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54"/>
            <p:cNvSpPr/>
            <p:nvPr/>
          </p:nvSpPr>
          <p:spPr>
            <a:xfrm>
              <a:off x="5341725" y="93205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35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70"/>
                    <a:pt x="335" y="670"/>
                  </a:cubicBezTo>
                  <a:cubicBezTo>
                    <a:pt x="516" y="670"/>
                    <a:pt x="656" y="517"/>
                    <a:pt x="656" y="336"/>
                  </a:cubicBezTo>
                  <a:cubicBezTo>
                    <a:pt x="656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54"/>
            <p:cNvSpPr/>
            <p:nvPr/>
          </p:nvSpPr>
          <p:spPr>
            <a:xfrm>
              <a:off x="5283125" y="968550"/>
              <a:ext cx="59325" cy="32575"/>
            </a:xfrm>
            <a:custGeom>
              <a:avLst/>
              <a:gdLst/>
              <a:ahLst/>
              <a:cxnLst/>
              <a:rect l="l" t="t" r="r" b="b"/>
              <a:pathLst>
                <a:path w="2373" h="1303" extrusionOk="0">
                  <a:moveTo>
                    <a:pt x="85" y="0"/>
                  </a:moveTo>
                  <a:cubicBezTo>
                    <a:pt x="77" y="0"/>
                    <a:pt x="67" y="2"/>
                    <a:pt x="57" y="5"/>
                  </a:cubicBezTo>
                  <a:cubicBezTo>
                    <a:pt x="29" y="19"/>
                    <a:pt x="1" y="61"/>
                    <a:pt x="29" y="89"/>
                  </a:cubicBezTo>
                  <a:cubicBezTo>
                    <a:pt x="29" y="117"/>
                    <a:pt x="587" y="1303"/>
                    <a:pt x="1940" y="1303"/>
                  </a:cubicBezTo>
                  <a:cubicBezTo>
                    <a:pt x="2065" y="1303"/>
                    <a:pt x="2191" y="1275"/>
                    <a:pt x="2330" y="1261"/>
                  </a:cubicBezTo>
                  <a:cubicBezTo>
                    <a:pt x="2358" y="1261"/>
                    <a:pt x="2372" y="1233"/>
                    <a:pt x="2372" y="1191"/>
                  </a:cubicBezTo>
                  <a:cubicBezTo>
                    <a:pt x="2372" y="1163"/>
                    <a:pt x="2344" y="1135"/>
                    <a:pt x="2302" y="1135"/>
                  </a:cubicBezTo>
                  <a:cubicBezTo>
                    <a:pt x="2166" y="1157"/>
                    <a:pt x="2037" y="1167"/>
                    <a:pt x="1915" y="1167"/>
                  </a:cubicBezTo>
                  <a:cubicBezTo>
                    <a:pt x="655" y="1167"/>
                    <a:pt x="166" y="85"/>
                    <a:pt x="140" y="47"/>
                  </a:cubicBezTo>
                  <a:cubicBezTo>
                    <a:pt x="130" y="16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54"/>
            <p:cNvSpPr/>
            <p:nvPr/>
          </p:nvSpPr>
          <p:spPr>
            <a:xfrm>
              <a:off x="5332300" y="989950"/>
              <a:ext cx="16775" cy="16750"/>
            </a:xfrm>
            <a:custGeom>
              <a:avLst/>
              <a:gdLst/>
              <a:ahLst/>
              <a:cxnLst/>
              <a:rect l="l" t="t" r="r" b="b"/>
              <a:pathLst>
                <a:path w="671" h="670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6"/>
                    <a:pt x="154" y="670"/>
                    <a:pt x="335" y="670"/>
                  </a:cubicBezTo>
                  <a:cubicBezTo>
                    <a:pt x="517" y="670"/>
                    <a:pt x="670" y="516"/>
                    <a:pt x="670" y="335"/>
                  </a:cubicBezTo>
                  <a:cubicBezTo>
                    <a:pt x="670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54"/>
            <p:cNvSpPr/>
            <p:nvPr/>
          </p:nvSpPr>
          <p:spPr>
            <a:xfrm>
              <a:off x="5319400" y="961350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35" y="0"/>
                  </a:moveTo>
                  <a:cubicBezTo>
                    <a:pt x="154" y="0"/>
                    <a:pt x="1" y="140"/>
                    <a:pt x="1" y="335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56" y="517"/>
                    <a:pt x="656" y="335"/>
                  </a:cubicBezTo>
                  <a:cubicBezTo>
                    <a:pt x="656" y="140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54"/>
            <p:cNvSpPr/>
            <p:nvPr/>
          </p:nvSpPr>
          <p:spPr>
            <a:xfrm>
              <a:off x="5290800" y="960050"/>
              <a:ext cx="38750" cy="13875"/>
            </a:xfrm>
            <a:custGeom>
              <a:avLst/>
              <a:gdLst/>
              <a:ahLst/>
              <a:cxnLst/>
              <a:rect l="l" t="t" r="r" b="b"/>
              <a:pathLst>
                <a:path w="1550" h="555" extrusionOk="0">
                  <a:moveTo>
                    <a:pt x="71" y="0"/>
                  </a:moveTo>
                  <a:cubicBezTo>
                    <a:pt x="53" y="0"/>
                    <a:pt x="36" y="4"/>
                    <a:pt x="29" y="11"/>
                  </a:cubicBezTo>
                  <a:cubicBezTo>
                    <a:pt x="1" y="38"/>
                    <a:pt x="15" y="80"/>
                    <a:pt x="29" y="108"/>
                  </a:cubicBezTo>
                  <a:cubicBezTo>
                    <a:pt x="71" y="122"/>
                    <a:pt x="517" y="555"/>
                    <a:pt x="1061" y="555"/>
                  </a:cubicBezTo>
                  <a:cubicBezTo>
                    <a:pt x="1214" y="555"/>
                    <a:pt x="1354" y="527"/>
                    <a:pt x="1507" y="457"/>
                  </a:cubicBezTo>
                  <a:cubicBezTo>
                    <a:pt x="1535" y="429"/>
                    <a:pt x="1549" y="401"/>
                    <a:pt x="1535" y="359"/>
                  </a:cubicBezTo>
                  <a:cubicBezTo>
                    <a:pt x="1515" y="349"/>
                    <a:pt x="1496" y="340"/>
                    <a:pt x="1471" y="340"/>
                  </a:cubicBezTo>
                  <a:cubicBezTo>
                    <a:pt x="1461" y="340"/>
                    <a:pt x="1450" y="341"/>
                    <a:pt x="1437" y="345"/>
                  </a:cubicBezTo>
                  <a:cubicBezTo>
                    <a:pt x="1314" y="408"/>
                    <a:pt x="1188" y="434"/>
                    <a:pt x="1065" y="434"/>
                  </a:cubicBezTo>
                  <a:cubicBezTo>
                    <a:pt x="563" y="434"/>
                    <a:pt x="112" y="11"/>
                    <a:pt x="112" y="11"/>
                  </a:cubicBezTo>
                  <a:cubicBezTo>
                    <a:pt x="105" y="4"/>
                    <a:pt x="88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54"/>
            <p:cNvSpPr/>
            <p:nvPr/>
          </p:nvSpPr>
          <p:spPr>
            <a:xfrm>
              <a:off x="5269875" y="979125"/>
              <a:ext cx="33150" cy="50950"/>
            </a:xfrm>
            <a:custGeom>
              <a:avLst/>
              <a:gdLst/>
              <a:ahLst/>
              <a:cxnLst/>
              <a:rect l="l" t="t" r="r" b="b"/>
              <a:pathLst>
                <a:path w="1326" h="2038" extrusionOk="0">
                  <a:moveTo>
                    <a:pt x="71" y="1"/>
                  </a:moveTo>
                  <a:cubicBezTo>
                    <a:pt x="29" y="1"/>
                    <a:pt x="1" y="43"/>
                    <a:pt x="1" y="71"/>
                  </a:cubicBezTo>
                  <a:cubicBezTo>
                    <a:pt x="1" y="84"/>
                    <a:pt x="15" y="1410"/>
                    <a:pt x="1214" y="2037"/>
                  </a:cubicBezTo>
                  <a:lnTo>
                    <a:pt x="1256" y="2037"/>
                  </a:lnTo>
                  <a:cubicBezTo>
                    <a:pt x="1284" y="2037"/>
                    <a:pt x="1298" y="2023"/>
                    <a:pt x="1298" y="2023"/>
                  </a:cubicBezTo>
                  <a:cubicBezTo>
                    <a:pt x="1326" y="1982"/>
                    <a:pt x="1326" y="1954"/>
                    <a:pt x="1284" y="1940"/>
                  </a:cubicBezTo>
                  <a:cubicBezTo>
                    <a:pt x="154" y="1340"/>
                    <a:pt x="126" y="84"/>
                    <a:pt x="126" y="71"/>
                  </a:cubicBezTo>
                  <a:cubicBezTo>
                    <a:pt x="126" y="29"/>
                    <a:pt x="99" y="1"/>
                    <a:pt x="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54"/>
            <p:cNvSpPr/>
            <p:nvPr/>
          </p:nvSpPr>
          <p:spPr>
            <a:xfrm>
              <a:off x="5291850" y="1019575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5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5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54"/>
            <p:cNvSpPr/>
            <p:nvPr/>
          </p:nvSpPr>
          <p:spPr>
            <a:xfrm>
              <a:off x="5241300" y="862650"/>
              <a:ext cx="16750" cy="16775"/>
            </a:xfrm>
            <a:custGeom>
              <a:avLst/>
              <a:gdLst/>
              <a:ahLst/>
              <a:cxnLst/>
              <a:rect l="l" t="t" r="r" b="b"/>
              <a:pathLst>
                <a:path w="670" h="671" extrusionOk="0">
                  <a:moveTo>
                    <a:pt x="335" y="1"/>
                  </a:moveTo>
                  <a:cubicBezTo>
                    <a:pt x="154" y="1"/>
                    <a:pt x="0" y="154"/>
                    <a:pt x="0" y="336"/>
                  </a:cubicBezTo>
                  <a:cubicBezTo>
                    <a:pt x="0" y="517"/>
                    <a:pt x="154" y="670"/>
                    <a:pt x="335" y="670"/>
                  </a:cubicBezTo>
                  <a:cubicBezTo>
                    <a:pt x="516" y="670"/>
                    <a:pt x="670" y="517"/>
                    <a:pt x="670" y="336"/>
                  </a:cubicBezTo>
                  <a:cubicBezTo>
                    <a:pt x="670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54"/>
            <p:cNvSpPr/>
            <p:nvPr/>
          </p:nvSpPr>
          <p:spPr>
            <a:xfrm>
              <a:off x="5247925" y="869425"/>
              <a:ext cx="18150" cy="38250"/>
            </a:xfrm>
            <a:custGeom>
              <a:avLst/>
              <a:gdLst/>
              <a:ahLst/>
              <a:cxnLst/>
              <a:rect l="l" t="t" r="r" b="b"/>
              <a:pathLst>
                <a:path w="726" h="1530" extrusionOk="0">
                  <a:moveTo>
                    <a:pt x="64" y="1"/>
                  </a:moveTo>
                  <a:cubicBezTo>
                    <a:pt x="43" y="1"/>
                    <a:pt x="23" y="10"/>
                    <a:pt x="14" y="37"/>
                  </a:cubicBezTo>
                  <a:cubicBezTo>
                    <a:pt x="0" y="65"/>
                    <a:pt x="0" y="107"/>
                    <a:pt x="28" y="121"/>
                  </a:cubicBezTo>
                  <a:cubicBezTo>
                    <a:pt x="600" y="539"/>
                    <a:pt x="293" y="1432"/>
                    <a:pt x="293" y="1446"/>
                  </a:cubicBezTo>
                  <a:cubicBezTo>
                    <a:pt x="279" y="1474"/>
                    <a:pt x="293" y="1515"/>
                    <a:pt x="335" y="1529"/>
                  </a:cubicBezTo>
                  <a:lnTo>
                    <a:pt x="349" y="1529"/>
                  </a:lnTo>
                  <a:cubicBezTo>
                    <a:pt x="391" y="1529"/>
                    <a:pt x="405" y="1515"/>
                    <a:pt x="419" y="1474"/>
                  </a:cubicBezTo>
                  <a:cubicBezTo>
                    <a:pt x="419" y="1446"/>
                    <a:pt x="725" y="483"/>
                    <a:pt x="98" y="9"/>
                  </a:cubicBezTo>
                  <a:cubicBezTo>
                    <a:pt x="88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54"/>
            <p:cNvSpPr/>
            <p:nvPr/>
          </p:nvSpPr>
          <p:spPr>
            <a:xfrm>
              <a:off x="5209900" y="855350"/>
              <a:ext cx="28275" cy="56850"/>
            </a:xfrm>
            <a:custGeom>
              <a:avLst/>
              <a:gdLst/>
              <a:ahLst/>
              <a:cxnLst/>
              <a:rect l="l" t="t" r="r" b="b"/>
              <a:pathLst>
                <a:path w="1131" h="2274" extrusionOk="0">
                  <a:moveTo>
                    <a:pt x="349" y="0"/>
                  </a:moveTo>
                  <a:cubicBezTo>
                    <a:pt x="322" y="0"/>
                    <a:pt x="280" y="14"/>
                    <a:pt x="280" y="56"/>
                  </a:cubicBezTo>
                  <a:cubicBezTo>
                    <a:pt x="1" y="1381"/>
                    <a:pt x="1005" y="2246"/>
                    <a:pt x="1019" y="2246"/>
                  </a:cubicBezTo>
                  <a:cubicBezTo>
                    <a:pt x="1019" y="2274"/>
                    <a:pt x="1033" y="2274"/>
                    <a:pt x="1047" y="2274"/>
                  </a:cubicBezTo>
                  <a:cubicBezTo>
                    <a:pt x="1075" y="2274"/>
                    <a:pt x="1089" y="2246"/>
                    <a:pt x="1103" y="2232"/>
                  </a:cubicBezTo>
                  <a:cubicBezTo>
                    <a:pt x="1131" y="2218"/>
                    <a:pt x="1131" y="2162"/>
                    <a:pt x="1103" y="2148"/>
                  </a:cubicBezTo>
                  <a:cubicBezTo>
                    <a:pt x="1089" y="2148"/>
                    <a:pt x="140" y="1325"/>
                    <a:pt x="405" y="70"/>
                  </a:cubicBezTo>
                  <a:cubicBezTo>
                    <a:pt x="405" y="28"/>
                    <a:pt x="391" y="0"/>
                    <a:pt x="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54"/>
            <p:cNvSpPr/>
            <p:nvPr/>
          </p:nvSpPr>
          <p:spPr>
            <a:xfrm>
              <a:off x="5209550" y="850100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6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54"/>
            <p:cNvSpPr/>
            <p:nvPr/>
          </p:nvSpPr>
          <p:spPr>
            <a:xfrm>
              <a:off x="5167350" y="889775"/>
              <a:ext cx="52700" cy="41600"/>
            </a:xfrm>
            <a:custGeom>
              <a:avLst/>
              <a:gdLst/>
              <a:ahLst/>
              <a:cxnLst/>
              <a:rect l="l" t="t" r="r" b="b"/>
              <a:pathLst>
                <a:path w="2108" h="1664" extrusionOk="0">
                  <a:moveTo>
                    <a:pt x="74" y="0"/>
                  </a:moveTo>
                  <a:cubicBezTo>
                    <a:pt x="68" y="0"/>
                    <a:pt x="62" y="1"/>
                    <a:pt x="57" y="4"/>
                  </a:cubicBezTo>
                  <a:cubicBezTo>
                    <a:pt x="29" y="4"/>
                    <a:pt x="1" y="32"/>
                    <a:pt x="15" y="74"/>
                  </a:cubicBezTo>
                  <a:cubicBezTo>
                    <a:pt x="489" y="1636"/>
                    <a:pt x="1982" y="1664"/>
                    <a:pt x="2051" y="1664"/>
                  </a:cubicBezTo>
                  <a:cubicBezTo>
                    <a:pt x="2093" y="1664"/>
                    <a:pt x="2107" y="1636"/>
                    <a:pt x="2107" y="1608"/>
                  </a:cubicBezTo>
                  <a:cubicBezTo>
                    <a:pt x="2107" y="1566"/>
                    <a:pt x="2079" y="1538"/>
                    <a:pt x="2037" y="1538"/>
                  </a:cubicBezTo>
                  <a:cubicBezTo>
                    <a:pt x="2037" y="1538"/>
                    <a:pt x="2037" y="1538"/>
                    <a:pt x="2035" y="1538"/>
                  </a:cubicBezTo>
                  <a:cubicBezTo>
                    <a:pt x="1971" y="1538"/>
                    <a:pt x="551" y="1525"/>
                    <a:pt x="127" y="32"/>
                  </a:cubicBezTo>
                  <a:cubicBezTo>
                    <a:pt x="127" y="21"/>
                    <a:pt x="9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54"/>
            <p:cNvSpPr/>
            <p:nvPr/>
          </p:nvSpPr>
          <p:spPr>
            <a:xfrm>
              <a:off x="5160725" y="882875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6" y="1"/>
                  </a:moveTo>
                  <a:cubicBezTo>
                    <a:pt x="154" y="1"/>
                    <a:pt x="1" y="140"/>
                    <a:pt x="1" y="336"/>
                  </a:cubicBezTo>
                  <a:cubicBezTo>
                    <a:pt x="1" y="517"/>
                    <a:pt x="154" y="657"/>
                    <a:pt x="336" y="657"/>
                  </a:cubicBezTo>
                  <a:cubicBezTo>
                    <a:pt x="517" y="657"/>
                    <a:pt x="670" y="517"/>
                    <a:pt x="670" y="336"/>
                  </a:cubicBezTo>
                  <a:cubicBezTo>
                    <a:pt x="670" y="140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54"/>
            <p:cNvSpPr/>
            <p:nvPr/>
          </p:nvSpPr>
          <p:spPr>
            <a:xfrm>
              <a:off x="5192475" y="8822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6"/>
                    <a:pt x="154" y="670"/>
                    <a:pt x="335" y="670"/>
                  </a:cubicBezTo>
                  <a:cubicBezTo>
                    <a:pt x="516" y="670"/>
                    <a:pt x="670" y="516"/>
                    <a:pt x="670" y="335"/>
                  </a:cubicBezTo>
                  <a:cubicBezTo>
                    <a:pt x="670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54"/>
            <p:cNvSpPr/>
            <p:nvPr/>
          </p:nvSpPr>
          <p:spPr>
            <a:xfrm>
              <a:off x="5198400" y="889100"/>
              <a:ext cx="26875" cy="31125"/>
            </a:xfrm>
            <a:custGeom>
              <a:avLst/>
              <a:gdLst/>
              <a:ahLst/>
              <a:cxnLst/>
              <a:rect l="l" t="t" r="r" b="b"/>
              <a:pathLst>
                <a:path w="1075" h="1245" extrusionOk="0">
                  <a:moveTo>
                    <a:pt x="100" y="0"/>
                  </a:moveTo>
                  <a:cubicBezTo>
                    <a:pt x="73" y="0"/>
                    <a:pt x="42" y="35"/>
                    <a:pt x="42" y="59"/>
                  </a:cubicBezTo>
                  <a:cubicBezTo>
                    <a:pt x="0" y="840"/>
                    <a:pt x="935" y="1231"/>
                    <a:pt x="977" y="1244"/>
                  </a:cubicBezTo>
                  <a:lnTo>
                    <a:pt x="991" y="1244"/>
                  </a:lnTo>
                  <a:cubicBezTo>
                    <a:pt x="1005" y="1244"/>
                    <a:pt x="1047" y="1231"/>
                    <a:pt x="1061" y="1231"/>
                  </a:cubicBezTo>
                  <a:cubicBezTo>
                    <a:pt x="1074" y="1189"/>
                    <a:pt x="1061" y="1161"/>
                    <a:pt x="1019" y="1147"/>
                  </a:cubicBezTo>
                  <a:cubicBezTo>
                    <a:pt x="1005" y="1147"/>
                    <a:pt x="140" y="770"/>
                    <a:pt x="168" y="73"/>
                  </a:cubicBezTo>
                  <a:cubicBezTo>
                    <a:pt x="168" y="45"/>
                    <a:pt x="154" y="3"/>
                    <a:pt x="112" y="3"/>
                  </a:cubicBezTo>
                  <a:cubicBezTo>
                    <a:pt x="108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54"/>
            <p:cNvSpPr/>
            <p:nvPr/>
          </p:nvSpPr>
          <p:spPr>
            <a:xfrm>
              <a:off x="5157250" y="937850"/>
              <a:ext cx="59650" cy="14450"/>
            </a:xfrm>
            <a:custGeom>
              <a:avLst/>
              <a:gdLst/>
              <a:ahLst/>
              <a:cxnLst/>
              <a:rect l="l" t="t" r="r" b="b"/>
              <a:pathLst>
                <a:path w="2386" h="578" extrusionOk="0">
                  <a:moveTo>
                    <a:pt x="60" y="0"/>
                  </a:moveTo>
                  <a:cubicBezTo>
                    <a:pt x="45" y="0"/>
                    <a:pt x="30" y="11"/>
                    <a:pt x="14" y="34"/>
                  </a:cubicBezTo>
                  <a:cubicBezTo>
                    <a:pt x="0" y="62"/>
                    <a:pt x="0" y="104"/>
                    <a:pt x="42" y="117"/>
                  </a:cubicBezTo>
                  <a:cubicBezTo>
                    <a:pt x="489" y="466"/>
                    <a:pt x="977" y="578"/>
                    <a:pt x="1381" y="578"/>
                  </a:cubicBezTo>
                  <a:cubicBezTo>
                    <a:pt x="1925" y="578"/>
                    <a:pt x="2316" y="382"/>
                    <a:pt x="2330" y="382"/>
                  </a:cubicBezTo>
                  <a:cubicBezTo>
                    <a:pt x="2372" y="369"/>
                    <a:pt x="2386" y="327"/>
                    <a:pt x="2372" y="299"/>
                  </a:cubicBezTo>
                  <a:cubicBezTo>
                    <a:pt x="2361" y="267"/>
                    <a:pt x="2335" y="252"/>
                    <a:pt x="2311" y="252"/>
                  </a:cubicBezTo>
                  <a:cubicBezTo>
                    <a:pt x="2303" y="252"/>
                    <a:pt x="2295" y="253"/>
                    <a:pt x="2288" y="257"/>
                  </a:cubicBezTo>
                  <a:cubicBezTo>
                    <a:pt x="2272" y="265"/>
                    <a:pt x="1890" y="440"/>
                    <a:pt x="1372" y="440"/>
                  </a:cubicBezTo>
                  <a:cubicBezTo>
                    <a:pt x="991" y="440"/>
                    <a:pt x="536" y="345"/>
                    <a:pt x="98" y="20"/>
                  </a:cubicBezTo>
                  <a:cubicBezTo>
                    <a:pt x="86" y="7"/>
                    <a:pt x="73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54"/>
            <p:cNvSpPr/>
            <p:nvPr/>
          </p:nvSpPr>
          <p:spPr>
            <a:xfrm>
              <a:off x="5151675" y="93205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21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70"/>
                    <a:pt x="321" y="670"/>
                  </a:cubicBezTo>
                  <a:cubicBezTo>
                    <a:pt x="516" y="670"/>
                    <a:pt x="656" y="517"/>
                    <a:pt x="656" y="336"/>
                  </a:cubicBezTo>
                  <a:cubicBezTo>
                    <a:pt x="656" y="154"/>
                    <a:pt x="516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54"/>
            <p:cNvSpPr/>
            <p:nvPr/>
          </p:nvSpPr>
          <p:spPr>
            <a:xfrm>
              <a:off x="5167350" y="968550"/>
              <a:ext cx="59325" cy="32575"/>
            </a:xfrm>
            <a:custGeom>
              <a:avLst/>
              <a:gdLst/>
              <a:ahLst/>
              <a:cxnLst/>
              <a:rect l="l" t="t" r="r" b="b"/>
              <a:pathLst>
                <a:path w="2373" h="1303" extrusionOk="0">
                  <a:moveTo>
                    <a:pt x="2288" y="0"/>
                  </a:moveTo>
                  <a:cubicBezTo>
                    <a:pt x="2262" y="0"/>
                    <a:pt x="2243" y="16"/>
                    <a:pt x="2233" y="47"/>
                  </a:cubicBezTo>
                  <a:cubicBezTo>
                    <a:pt x="2233" y="47"/>
                    <a:pt x="1720" y="1167"/>
                    <a:pt x="448" y="1167"/>
                  </a:cubicBezTo>
                  <a:cubicBezTo>
                    <a:pt x="329" y="1167"/>
                    <a:pt x="203" y="1157"/>
                    <a:pt x="71" y="1135"/>
                  </a:cubicBezTo>
                  <a:cubicBezTo>
                    <a:pt x="29" y="1135"/>
                    <a:pt x="1" y="1163"/>
                    <a:pt x="1" y="1191"/>
                  </a:cubicBezTo>
                  <a:cubicBezTo>
                    <a:pt x="1" y="1233"/>
                    <a:pt x="15" y="1261"/>
                    <a:pt x="43" y="1261"/>
                  </a:cubicBezTo>
                  <a:cubicBezTo>
                    <a:pt x="196" y="1275"/>
                    <a:pt x="308" y="1303"/>
                    <a:pt x="433" y="1303"/>
                  </a:cubicBezTo>
                  <a:cubicBezTo>
                    <a:pt x="1800" y="1303"/>
                    <a:pt x="2358" y="89"/>
                    <a:pt x="2358" y="89"/>
                  </a:cubicBezTo>
                  <a:cubicBezTo>
                    <a:pt x="2372" y="61"/>
                    <a:pt x="2358" y="19"/>
                    <a:pt x="2316" y="5"/>
                  </a:cubicBezTo>
                  <a:cubicBezTo>
                    <a:pt x="2306" y="2"/>
                    <a:pt x="2296" y="0"/>
                    <a:pt x="22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54"/>
            <p:cNvSpPr/>
            <p:nvPr/>
          </p:nvSpPr>
          <p:spPr>
            <a:xfrm>
              <a:off x="5160400" y="989950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21" y="0"/>
                  </a:moveTo>
                  <a:cubicBezTo>
                    <a:pt x="139" y="0"/>
                    <a:pt x="0" y="154"/>
                    <a:pt x="0" y="335"/>
                  </a:cubicBezTo>
                  <a:cubicBezTo>
                    <a:pt x="0" y="516"/>
                    <a:pt x="139" y="670"/>
                    <a:pt x="321" y="670"/>
                  </a:cubicBezTo>
                  <a:cubicBezTo>
                    <a:pt x="516" y="670"/>
                    <a:pt x="656" y="516"/>
                    <a:pt x="656" y="335"/>
                  </a:cubicBezTo>
                  <a:cubicBezTo>
                    <a:pt x="656" y="154"/>
                    <a:pt x="516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54"/>
            <p:cNvSpPr/>
            <p:nvPr/>
          </p:nvSpPr>
          <p:spPr>
            <a:xfrm>
              <a:off x="5173300" y="961350"/>
              <a:ext cx="16750" cy="16425"/>
            </a:xfrm>
            <a:custGeom>
              <a:avLst/>
              <a:gdLst/>
              <a:ahLst/>
              <a:cxnLst/>
              <a:rect l="l" t="t" r="r" b="b"/>
              <a:pathLst>
                <a:path w="670" h="657" extrusionOk="0">
                  <a:moveTo>
                    <a:pt x="335" y="0"/>
                  </a:moveTo>
                  <a:cubicBezTo>
                    <a:pt x="154" y="0"/>
                    <a:pt x="0" y="140"/>
                    <a:pt x="0" y="335"/>
                  </a:cubicBezTo>
                  <a:cubicBezTo>
                    <a:pt x="0" y="517"/>
                    <a:pt x="154" y="656"/>
                    <a:pt x="335" y="656"/>
                  </a:cubicBezTo>
                  <a:cubicBezTo>
                    <a:pt x="516" y="656"/>
                    <a:pt x="670" y="517"/>
                    <a:pt x="670" y="335"/>
                  </a:cubicBezTo>
                  <a:cubicBezTo>
                    <a:pt x="670" y="140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54"/>
            <p:cNvSpPr/>
            <p:nvPr/>
          </p:nvSpPr>
          <p:spPr>
            <a:xfrm>
              <a:off x="5180275" y="960050"/>
              <a:ext cx="38375" cy="13875"/>
            </a:xfrm>
            <a:custGeom>
              <a:avLst/>
              <a:gdLst/>
              <a:ahLst/>
              <a:cxnLst/>
              <a:rect l="l" t="t" r="r" b="b"/>
              <a:pathLst>
                <a:path w="1535" h="555" extrusionOk="0">
                  <a:moveTo>
                    <a:pt x="1479" y="0"/>
                  </a:moveTo>
                  <a:cubicBezTo>
                    <a:pt x="1461" y="0"/>
                    <a:pt x="1444" y="4"/>
                    <a:pt x="1437" y="11"/>
                  </a:cubicBezTo>
                  <a:cubicBezTo>
                    <a:pt x="1426" y="33"/>
                    <a:pt x="984" y="442"/>
                    <a:pt x="495" y="442"/>
                  </a:cubicBezTo>
                  <a:cubicBezTo>
                    <a:pt x="368" y="442"/>
                    <a:pt x="238" y="414"/>
                    <a:pt x="112" y="345"/>
                  </a:cubicBezTo>
                  <a:cubicBezTo>
                    <a:pt x="94" y="340"/>
                    <a:pt x="79" y="336"/>
                    <a:pt x="67" y="336"/>
                  </a:cubicBezTo>
                  <a:cubicBezTo>
                    <a:pt x="49" y="336"/>
                    <a:pt x="36" y="343"/>
                    <a:pt x="28" y="359"/>
                  </a:cubicBezTo>
                  <a:cubicBezTo>
                    <a:pt x="0" y="401"/>
                    <a:pt x="0" y="429"/>
                    <a:pt x="42" y="457"/>
                  </a:cubicBezTo>
                  <a:cubicBezTo>
                    <a:pt x="181" y="527"/>
                    <a:pt x="335" y="555"/>
                    <a:pt x="474" y="555"/>
                  </a:cubicBezTo>
                  <a:cubicBezTo>
                    <a:pt x="1018" y="555"/>
                    <a:pt x="1465" y="122"/>
                    <a:pt x="1520" y="108"/>
                  </a:cubicBezTo>
                  <a:cubicBezTo>
                    <a:pt x="1534" y="80"/>
                    <a:pt x="1534" y="38"/>
                    <a:pt x="1520" y="11"/>
                  </a:cubicBezTo>
                  <a:cubicBezTo>
                    <a:pt x="1514" y="4"/>
                    <a:pt x="1496" y="0"/>
                    <a:pt x="14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54"/>
            <p:cNvSpPr/>
            <p:nvPr/>
          </p:nvSpPr>
          <p:spPr>
            <a:xfrm>
              <a:off x="5206425" y="978775"/>
              <a:ext cx="33150" cy="51300"/>
            </a:xfrm>
            <a:custGeom>
              <a:avLst/>
              <a:gdLst/>
              <a:ahLst/>
              <a:cxnLst/>
              <a:rect l="l" t="t" r="r" b="b"/>
              <a:pathLst>
                <a:path w="1326" h="2052" extrusionOk="0">
                  <a:moveTo>
                    <a:pt x="1256" y="1"/>
                  </a:moveTo>
                  <a:cubicBezTo>
                    <a:pt x="1228" y="1"/>
                    <a:pt x="1186" y="29"/>
                    <a:pt x="1186" y="71"/>
                  </a:cubicBezTo>
                  <a:cubicBezTo>
                    <a:pt x="1186" y="85"/>
                    <a:pt x="1172" y="1340"/>
                    <a:pt x="42" y="1940"/>
                  </a:cubicBezTo>
                  <a:cubicBezTo>
                    <a:pt x="28" y="1954"/>
                    <a:pt x="0" y="1982"/>
                    <a:pt x="28" y="2023"/>
                  </a:cubicBezTo>
                  <a:cubicBezTo>
                    <a:pt x="28" y="2037"/>
                    <a:pt x="56" y="2051"/>
                    <a:pt x="70" y="2051"/>
                  </a:cubicBezTo>
                  <a:cubicBezTo>
                    <a:pt x="70" y="2051"/>
                    <a:pt x="98" y="2037"/>
                    <a:pt x="112" y="2037"/>
                  </a:cubicBezTo>
                  <a:cubicBezTo>
                    <a:pt x="1311" y="1410"/>
                    <a:pt x="1325" y="85"/>
                    <a:pt x="1325" y="71"/>
                  </a:cubicBezTo>
                  <a:cubicBezTo>
                    <a:pt x="1325" y="29"/>
                    <a:pt x="1297" y="1"/>
                    <a:pt x="1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54"/>
            <p:cNvSpPr/>
            <p:nvPr/>
          </p:nvSpPr>
          <p:spPr>
            <a:xfrm>
              <a:off x="5200850" y="1019575"/>
              <a:ext cx="16750" cy="16775"/>
            </a:xfrm>
            <a:custGeom>
              <a:avLst/>
              <a:gdLst/>
              <a:ahLst/>
              <a:cxnLst/>
              <a:rect l="l" t="t" r="r" b="b"/>
              <a:pathLst>
                <a:path w="670" h="671" extrusionOk="0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cubicBezTo>
                    <a:pt x="0" y="517"/>
                    <a:pt x="153" y="670"/>
                    <a:pt x="335" y="670"/>
                  </a:cubicBezTo>
                  <a:cubicBezTo>
                    <a:pt x="516" y="670"/>
                    <a:pt x="670" y="517"/>
                    <a:pt x="670" y="336"/>
                  </a:cubicBezTo>
                  <a:cubicBezTo>
                    <a:pt x="670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54"/>
            <p:cNvSpPr/>
            <p:nvPr/>
          </p:nvSpPr>
          <p:spPr>
            <a:xfrm>
              <a:off x="5237100" y="1011900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35" y="1"/>
                  </a:moveTo>
                  <a:cubicBezTo>
                    <a:pt x="140" y="1"/>
                    <a:pt x="1" y="140"/>
                    <a:pt x="1" y="322"/>
                  </a:cubicBezTo>
                  <a:cubicBezTo>
                    <a:pt x="1" y="517"/>
                    <a:pt x="140" y="657"/>
                    <a:pt x="335" y="657"/>
                  </a:cubicBezTo>
                  <a:cubicBezTo>
                    <a:pt x="517" y="657"/>
                    <a:pt x="656" y="517"/>
                    <a:pt x="656" y="322"/>
                  </a:cubicBezTo>
                  <a:cubicBezTo>
                    <a:pt x="656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54"/>
            <p:cNvSpPr/>
            <p:nvPr/>
          </p:nvSpPr>
          <p:spPr>
            <a:xfrm>
              <a:off x="5243725" y="983875"/>
              <a:ext cx="18175" cy="38175"/>
            </a:xfrm>
            <a:custGeom>
              <a:avLst/>
              <a:gdLst/>
              <a:ahLst/>
              <a:cxnLst/>
              <a:rect l="l" t="t" r="r" b="b"/>
              <a:pathLst>
                <a:path w="727" h="1527" extrusionOk="0">
                  <a:moveTo>
                    <a:pt x="352" y="1"/>
                  </a:moveTo>
                  <a:cubicBezTo>
                    <a:pt x="343" y="1"/>
                    <a:pt x="333" y="2"/>
                    <a:pt x="322" y="6"/>
                  </a:cubicBezTo>
                  <a:cubicBezTo>
                    <a:pt x="294" y="20"/>
                    <a:pt x="280" y="62"/>
                    <a:pt x="294" y="90"/>
                  </a:cubicBezTo>
                  <a:cubicBezTo>
                    <a:pt x="294" y="90"/>
                    <a:pt x="587" y="996"/>
                    <a:pt x="29" y="1415"/>
                  </a:cubicBezTo>
                  <a:cubicBezTo>
                    <a:pt x="1" y="1429"/>
                    <a:pt x="1" y="1471"/>
                    <a:pt x="15" y="1499"/>
                  </a:cubicBezTo>
                  <a:cubicBezTo>
                    <a:pt x="29" y="1526"/>
                    <a:pt x="43" y="1526"/>
                    <a:pt x="70" y="1526"/>
                  </a:cubicBezTo>
                  <a:cubicBezTo>
                    <a:pt x="84" y="1526"/>
                    <a:pt x="98" y="1499"/>
                    <a:pt x="98" y="1499"/>
                  </a:cubicBezTo>
                  <a:cubicBezTo>
                    <a:pt x="726" y="1038"/>
                    <a:pt x="433" y="76"/>
                    <a:pt x="419" y="34"/>
                  </a:cubicBezTo>
                  <a:cubicBezTo>
                    <a:pt x="399" y="14"/>
                    <a:pt x="378" y="1"/>
                    <a:pt x="3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54"/>
            <p:cNvSpPr/>
            <p:nvPr/>
          </p:nvSpPr>
          <p:spPr>
            <a:xfrm>
              <a:off x="5533525" y="1879875"/>
              <a:ext cx="487525" cy="466250"/>
            </a:xfrm>
            <a:custGeom>
              <a:avLst/>
              <a:gdLst/>
              <a:ahLst/>
              <a:cxnLst/>
              <a:rect l="l" t="t" r="r" b="b"/>
              <a:pathLst>
                <a:path w="19501" h="18650" extrusionOk="0">
                  <a:moveTo>
                    <a:pt x="19444" y="7923"/>
                  </a:moveTo>
                  <a:cubicBezTo>
                    <a:pt x="19416" y="7895"/>
                    <a:pt x="19403" y="7853"/>
                    <a:pt x="19361" y="7839"/>
                  </a:cubicBezTo>
                  <a:lnTo>
                    <a:pt x="18315" y="7212"/>
                  </a:lnTo>
                  <a:cubicBezTo>
                    <a:pt x="18147" y="7114"/>
                    <a:pt x="18091" y="6905"/>
                    <a:pt x="18175" y="6723"/>
                  </a:cubicBezTo>
                  <a:lnTo>
                    <a:pt x="18663" y="5719"/>
                  </a:lnTo>
                  <a:cubicBezTo>
                    <a:pt x="18691" y="5663"/>
                    <a:pt x="18705" y="5593"/>
                    <a:pt x="18691" y="5538"/>
                  </a:cubicBezTo>
                  <a:cubicBezTo>
                    <a:pt x="18663" y="5510"/>
                    <a:pt x="18649" y="5468"/>
                    <a:pt x="18621" y="5426"/>
                  </a:cubicBezTo>
                  <a:cubicBezTo>
                    <a:pt x="17617" y="4617"/>
                    <a:pt x="15929" y="4366"/>
                    <a:pt x="14256" y="4910"/>
                  </a:cubicBezTo>
                  <a:cubicBezTo>
                    <a:pt x="13642" y="5105"/>
                    <a:pt x="13084" y="5398"/>
                    <a:pt x="12624" y="5747"/>
                  </a:cubicBezTo>
                  <a:cubicBezTo>
                    <a:pt x="12791" y="5203"/>
                    <a:pt x="12875" y="4631"/>
                    <a:pt x="12875" y="4017"/>
                  </a:cubicBezTo>
                  <a:cubicBezTo>
                    <a:pt x="12875" y="2246"/>
                    <a:pt x="12149" y="711"/>
                    <a:pt x="11047" y="28"/>
                  </a:cubicBezTo>
                  <a:cubicBezTo>
                    <a:pt x="11033" y="14"/>
                    <a:pt x="10992" y="14"/>
                    <a:pt x="10964" y="14"/>
                  </a:cubicBezTo>
                  <a:cubicBezTo>
                    <a:pt x="10922" y="14"/>
                    <a:pt x="10894" y="28"/>
                    <a:pt x="10852" y="42"/>
                  </a:cubicBezTo>
                  <a:lnTo>
                    <a:pt x="9931" y="851"/>
                  </a:lnTo>
                  <a:cubicBezTo>
                    <a:pt x="9792" y="976"/>
                    <a:pt x="9569" y="976"/>
                    <a:pt x="9429" y="837"/>
                  </a:cubicBezTo>
                  <a:lnTo>
                    <a:pt x="8606" y="70"/>
                  </a:lnTo>
                  <a:cubicBezTo>
                    <a:pt x="8578" y="28"/>
                    <a:pt x="8509" y="0"/>
                    <a:pt x="8453" y="0"/>
                  </a:cubicBezTo>
                  <a:cubicBezTo>
                    <a:pt x="8411" y="0"/>
                    <a:pt x="8369" y="14"/>
                    <a:pt x="8327" y="28"/>
                  </a:cubicBezTo>
                  <a:cubicBezTo>
                    <a:pt x="7225" y="725"/>
                    <a:pt x="6486" y="2246"/>
                    <a:pt x="6486" y="4017"/>
                  </a:cubicBezTo>
                  <a:cubicBezTo>
                    <a:pt x="6486" y="4673"/>
                    <a:pt x="6584" y="5273"/>
                    <a:pt x="6765" y="5831"/>
                  </a:cubicBezTo>
                  <a:cubicBezTo>
                    <a:pt x="6305" y="5510"/>
                    <a:pt x="5789" y="5245"/>
                    <a:pt x="5189" y="5049"/>
                  </a:cubicBezTo>
                  <a:cubicBezTo>
                    <a:pt x="3501" y="4505"/>
                    <a:pt x="1827" y="4715"/>
                    <a:pt x="837" y="5552"/>
                  </a:cubicBezTo>
                  <a:cubicBezTo>
                    <a:pt x="809" y="5580"/>
                    <a:pt x="795" y="5593"/>
                    <a:pt x="781" y="5621"/>
                  </a:cubicBezTo>
                  <a:cubicBezTo>
                    <a:pt x="767" y="5663"/>
                    <a:pt x="767" y="5691"/>
                    <a:pt x="781" y="5733"/>
                  </a:cubicBezTo>
                  <a:lnTo>
                    <a:pt x="1269" y="6849"/>
                  </a:lnTo>
                  <a:cubicBezTo>
                    <a:pt x="1339" y="7016"/>
                    <a:pt x="1269" y="7225"/>
                    <a:pt x="1088" y="7337"/>
                  </a:cubicBezTo>
                  <a:lnTo>
                    <a:pt x="112" y="7867"/>
                  </a:lnTo>
                  <a:cubicBezTo>
                    <a:pt x="70" y="7909"/>
                    <a:pt x="28" y="7937"/>
                    <a:pt x="14" y="8021"/>
                  </a:cubicBezTo>
                  <a:cubicBezTo>
                    <a:pt x="0" y="8048"/>
                    <a:pt x="0" y="8104"/>
                    <a:pt x="14" y="8132"/>
                  </a:cubicBezTo>
                  <a:cubicBezTo>
                    <a:pt x="349" y="9387"/>
                    <a:pt x="1548" y="10573"/>
                    <a:pt x="3236" y="11117"/>
                  </a:cubicBezTo>
                  <a:cubicBezTo>
                    <a:pt x="3850" y="11312"/>
                    <a:pt x="4478" y="11410"/>
                    <a:pt x="5049" y="11410"/>
                  </a:cubicBezTo>
                  <a:cubicBezTo>
                    <a:pt x="4603" y="11745"/>
                    <a:pt x="4185" y="12163"/>
                    <a:pt x="3836" y="12665"/>
                  </a:cubicBezTo>
                  <a:cubicBezTo>
                    <a:pt x="2790" y="14102"/>
                    <a:pt x="2483" y="15776"/>
                    <a:pt x="2957" y="16976"/>
                  </a:cubicBezTo>
                  <a:cubicBezTo>
                    <a:pt x="2971" y="17003"/>
                    <a:pt x="2999" y="17031"/>
                    <a:pt x="3013" y="17045"/>
                  </a:cubicBezTo>
                  <a:cubicBezTo>
                    <a:pt x="3041" y="17059"/>
                    <a:pt x="3083" y="17073"/>
                    <a:pt x="3111" y="17073"/>
                  </a:cubicBezTo>
                  <a:lnTo>
                    <a:pt x="4338" y="16976"/>
                  </a:lnTo>
                  <a:cubicBezTo>
                    <a:pt x="4533" y="16962"/>
                    <a:pt x="4701" y="17101"/>
                    <a:pt x="4743" y="17282"/>
                  </a:cubicBezTo>
                  <a:lnTo>
                    <a:pt x="4952" y="18384"/>
                  </a:lnTo>
                  <a:cubicBezTo>
                    <a:pt x="4966" y="18440"/>
                    <a:pt x="4980" y="18496"/>
                    <a:pt x="5035" y="18524"/>
                  </a:cubicBezTo>
                  <a:lnTo>
                    <a:pt x="5035" y="18524"/>
                  </a:lnTo>
                  <a:cubicBezTo>
                    <a:pt x="5063" y="18538"/>
                    <a:pt x="5105" y="18566"/>
                    <a:pt x="5161" y="18580"/>
                  </a:cubicBezTo>
                  <a:cubicBezTo>
                    <a:pt x="6444" y="18649"/>
                    <a:pt x="7965" y="17868"/>
                    <a:pt x="8997" y="16432"/>
                  </a:cubicBezTo>
                  <a:cubicBezTo>
                    <a:pt x="9373" y="15915"/>
                    <a:pt x="9652" y="15357"/>
                    <a:pt x="9834" y="14800"/>
                  </a:cubicBezTo>
                  <a:cubicBezTo>
                    <a:pt x="10001" y="15316"/>
                    <a:pt x="10280" y="15860"/>
                    <a:pt x="10629" y="16348"/>
                  </a:cubicBezTo>
                  <a:cubicBezTo>
                    <a:pt x="11675" y="17771"/>
                    <a:pt x="13154" y="18594"/>
                    <a:pt x="14465" y="18510"/>
                  </a:cubicBezTo>
                  <a:cubicBezTo>
                    <a:pt x="14507" y="18510"/>
                    <a:pt x="14521" y="18496"/>
                    <a:pt x="14548" y="18468"/>
                  </a:cubicBezTo>
                  <a:cubicBezTo>
                    <a:pt x="14590" y="18454"/>
                    <a:pt x="14604" y="18426"/>
                    <a:pt x="14604" y="18384"/>
                  </a:cubicBezTo>
                  <a:lnTo>
                    <a:pt x="14883" y="17199"/>
                  </a:lnTo>
                  <a:cubicBezTo>
                    <a:pt x="14925" y="17003"/>
                    <a:pt x="15106" y="16892"/>
                    <a:pt x="15302" y="16906"/>
                  </a:cubicBezTo>
                  <a:lnTo>
                    <a:pt x="16418" y="17045"/>
                  </a:lnTo>
                  <a:cubicBezTo>
                    <a:pt x="16473" y="17045"/>
                    <a:pt x="16543" y="17045"/>
                    <a:pt x="16599" y="17003"/>
                  </a:cubicBezTo>
                  <a:cubicBezTo>
                    <a:pt x="16627" y="16989"/>
                    <a:pt x="16669" y="16962"/>
                    <a:pt x="16683" y="16906"/>
                  </a:cubicBezTo>
                  <a:cubicBezTo>
                    <a:pt x="17157" y="15706"/>
                    <a:pt x="16878" y="14032"/>
                    <a:pt x="15832" y="12596"/>
                  </a:cubicBezTo>
                  <a:cubicBezTo>
                    <a:pt x="15441" y="12080"/>
                    <a:pt x="15009" y="11633"/>
                    <a:pt x="14534" y="11284"/>
                  </a:cubicBezTo>
                  <a:cubicBezTo>
                    <a:pt x="15092" y="11284"/>
                    <a:pt x="15692" y="11187"/>
                    <a:pt x="16264" y="10992"/>
                  </a:cubicBezTo>
                  <a:cubicBezTo>
                    <a:pt x="17952" y="10448"/>
                    <a:pt x="19179" y="9290"/>
                    <a:pt x="19500" y="8007"/>
                  </a:cubicBezTo>
                  <a:cubicBezTo>
                    <a:pt x="19444" y="7979"/>
                    <a:pt x="19444" y="7951"/>
                    <a:pt x="19444" y="792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54"/>
            <p:cNvSpPr/>
            <p:nvPr/>
          </p:nvSpPr>
          <p:spPr>
            <a:xfrm>
              <a:off x="5719725" y="2075850"/>
              <a:ext cx="114050" cy="109525"/>
            </a:xfrm>
            <a:custGeom>
              <a:avLst/>
              <a:gdLst/>
              <a:ahLst/>
              <a:cxnLst/>
              <a:rect l="l" t="t" r="r" b="b"/>
              <a:pathLst>
                <a:path w="4562" h="4381" extrusionOk="0">
                  <a:moveTo>
                    <a:pt x="3641" y="0"/>
                  </a:moveTo>
                  <a:cubicBezTo>
                    <a:pt x="3209" y="279"/>
                    <a:pt x="2721" y="433"/>
                    <a:pt x="2191" y="433"/>
                  </a:cubicBezTo>
                  <a:cubicBezTo>
                    <a:pt x="1702" y="433"/>
                    <a:pt x="1228" y="293"/>
                    <a:pt x="810" y="56"/>
                  </a:cubicBezTo>
                  <a:lnTo>
                    <a:pt x="810" y="56"/>
                  </a:lnTo>
                  <a:cubicBezTo>
                    <a:pt x="935" y="558"/>
                    <a:pt x="935" y="1088"/>
                    <a:pt x="782" y="1576"/>
                  </a:cubicBezTo>
                  <a:cubicBezTo>
                    <a:pt x="642" y="2023"/>
                    <a:pt x="363" y="2427"/>
                    <a:pt x="1" y="2762"/>
                  </a:cubicBezTo>
                  <a:cubicBezTo>
                    <a:pt x="517" y="2790"/>
                    <a:pt x="1005" y="2943"/>
                    <a:pt x="1423" y="3264"/>
                  </a:cubicBezTo>
                  <a:cubicBezTo>
                    <a:pt x="1828" y="3543"/>
                    <a:pt x="2121" y="3920"/>
                    <a:pt x="2316" y="4380"/>
                  </a:cubicBezTo>
                  <a:cubicBezTo>
                    <a:pt x="2497" y="3892"/>
                    <a:pt x="2818" y="3487"/>
                    <a:pt x="3237" y="3180"/>
                  </a:cubicBezTo>
                  <a:cubicBezTo>
                    <a:pt x="3641" y="2902"/>
                    <a:pt x="4088" y="2720"/>
                    <a:pt x="4562" y="2692"/>
                  </a:cubicBezTo>
                  <a:cubicBezTo>
                    <a:pt x="4143" y="2344"/>
                    <a:pt x="3850" y="1925"/>
                    <a:pt x="3697" y="1437"/>
                  </a:cubicBezTo>
                  <a:cubicBezTo>
                    <a:pt x="3557" y="963"/>
                    <a:pt x="3530" y="474"/>
                    <a:pt x="3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54"/>
            <p:cNvSpPr/>
            <p:nvPr/>
          </p:nvSpPr>
          <p:spPr>
            <a:xfrm>
              <a:off x="5790525" y="2047250"/>
              <a:ext cx="23725" cy="47450"/>
            </a:xfrm>
            <a:custGeom>
              <a:avLst/>
              <a:gdLst/>
              <a:ahLst/>
              <a:cxnLst/>
              <a:rect l="l" t="t" r="r" b="b"/>
              <a:pathLst>
                <a:path w="949" h="1898" extrusionOk="0">
                  <a:moveTo>
                    <a:pt x="628" y="0"/>
                  </a:moveTo>
                  <a:cubicBezTo>
                    <a:pt x="614" y="14"/>
                    <a:pt x="600" y="28"/>
                    <a:pt x="600" y="70"/>
                  </a:cubicBezTo>
                  <a:cubicBezTo>
                    <a:pt x="823" y="1116"/>
                    <a:pt x="14" y="1814"/>
                    <a:pt x="14" y="1814"/>
                  </a:cubicBezTo>
                  <a:cubicBezTo>
                    <a:pt x="0" y="1828"/>
                    <a:pt x="0" y="1856"/>
                    <a:pt x="14" y="1870"/>
                  </a:cubicBezTo>
                  <a:cubicBezTo>
                    <a:pt x="14" y="1897"/>
                    <a:pt x="42" y="1897"/>
                    <a:pt x="56" y="1897"/>
                  </a:cubicBezTo>
                  <a:cubicBezTo>
                    <a:pt x="70" y="1897"/>
                    <a:pt x="98" y="1897"/>
                    <a:pt x="98" y="1883"/>
                  </a:cubicBezTo>
                  <a:cubicBezTo>
                    <a:pt x="98" y="1856"/>
                    <a:pt x="949" y="1144"/>
                    <a:pt x="698" y="28"/>
                  </a:cubicBezTo>
                  <a:cubicBezTo>
                    <a:pt x="684" y="14"/>
                    <a:pt x="670" y="0"/>
                    <a:pt x="6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54"/>
            <p:cNvSpPr/>
            <p:nvPr/>
          </p:nvSpPr>
          <p:spPr>
            <a:xfrm>
              <a:off x="5800275" y="2042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54"/>
            <p:cNvSpPr/>
            <p:nvPr/>
          </p:nvSpPr>
          <p:spPr>
            <a:xfrm>
              <a:off x="5805500" y="2075850"/>
              <a:ext cx="44325" cy="34900"/>
            </a:xfrm>
            <a:custGeom>
              <a:avLst/>
              <a:gdLst/>
              <a:ahLst/>
              <a:cxnLst/>
              <a:rect l="l" t="t" r="r" b="b"/>
              <a:pathLst>
                <a:path w="1773" h="1396" extrusionOk="0">
                  <a:moveTo>
                    <a:pt x="1731" y="0"/>
                  </a:moveTo>
                  <a:cubicBezTo>
                    <a:pt x="1689" y="0"/>
                    <a:pt x="1661" y="0"/>
                    <a:pt x="1661" y="42"/>
                  </a:cubicBezTo>
                  <a:cubicBezTo>
                    <a:pt x="1284" y="1297"/>
                    <a:pt x="99" y="1297"/>
                    <a:pt x="57" y="1297"/>
                  </a:cubicBezTo>
                  <a:cubicBezTo>
                    <a:pt x="15" y="1297"/>
                    <a:pt x="1" y="1311"/>
                    <a:pt x="1" y="1339"/>
                  </a:cubicBezTo>
                  <a:cubicBezTo>
                    <a:pt x="1" y="1381"/>
                    <a:pt x="15" y="1395"/>
                    <a:pt x="57" y="1395"/>
                  </a:cubicBezTo>
                  <a:cubicBezTo>
                    <a:pt x="126" y="1395"/>
                    <a:pt x="1368" y="1381"/>
                    <a:pt x="1758" y="70"/>
                  </a:cubicBezTo>
                  <a:cubicBezTo>
                    <a:pt x="1772" y="42"/>
                    <a:pt x="1758" y="0"/>
                    <a:pt x="17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54"/>
            <p:cNvSpPr/>
            <p:nvPr/>
          </p:nvSpPr>
          <p:spPr>
            <a:xfrm>
              <a:off x="5841075" y="20702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80" y="558"/>
                  </a:cubicBezTo>
                  <a:cubicBezTo>
                    <a:pt x="433" y="558"/>
                    <a:pt x="559" y="432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54"/>
            <p:cNvSpPr/>
            <p:nvPr/>
          </p:nvSpPr>
          <p:spPr>
            <a:xfrm>
              <a:off x="5814925" y="2069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46"/>
                    <a:pt x="126" y="558"/>
                    <a:pt x="280" y="558"/>
                  </a:cubicBezTo>
                  <a:cubicBezTo>
                    <a:pt x="433" y="558"/>
                    <a:pt x="558" y="446"/>
                    <a:pt x="558" y="279"/>
                  </a:cubicBezTo>
                  <a:cubicBezTo>
                    <a:pt x="558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54"/>
            <p:cNvSpPr/>
            <p:nvPr/>
          </p:nvSpPr>
          <p:spPr>
            <a:xfrm>
              <a:off x="5801675" y="2075500"/>
              <a:ext cx="22700" cy="26175"/>
            </a:xfrm>
            <a:custGeom>
              <a:avLst/>
              <a:gdLst/>
              <a:ahLst/>
              <a:cxnLst/>
              <a:rect l="l" t="t" r="r" b="b"/>
              <a:pathLst>
                <a:path w="908" h="1047" extrusionOk="0">
                  <a:moveTo>
                    <a:pt x="810" y="0"/>
                  </a:moveTo>
                  <a:cubicBezTo>
                    <a:pt x="782" y="0"/>
                    <a:pt x="768" y="14"/>
                    <a:pt x="768" y="56"/>
                  </a:cubicBezTo>
                  <a:cubicBezTo>
                    <a:pt x="796" y="642"/>
                    <a:pt x="42" y="935"/>
                    <a:pt x="42" y="935"/>
                  </a:cubicBezTo>
                  <a:cubicBezTo>
                    <a:pt x="14" y="963"/>
                    <a:pt x="1" y="977"/>
                    <a:pt x="14" y="1005"/>
                  </a:cubicBezTo>
                  <a:cubicBezTo>
                    <a:pt x="28" y="1032"/>
                    <a:pt x="42" y="1046"/>
                    <a:pt x="70" y="1046"/>
                  </a:cubicBezTo>
                  <a:lnTo>
                    <a:pt x="84" y="1046"/>
                  </a:lnTo>
                  <a:cubicBezTo>
                    <a:pt x="112" y="1032"/>
                    <a:pt x="907" y="712"/>
                    <a:pt x="865" y="56"/>
                  </a:cubicBezTo>
                  <a:cubicBezTo>
                    <a:pt x="865" y="14"/>
                    <a:pt x="851" y="0"/>
                    <a:pt x="8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54"/>
            <p:cNvSpPr/>
            <p:nvPr/>
          </p:nvSpPr>
          <p:spPr>
            <a:xfrm>
              <a:off x="5808650" y="2116500"/>
              <a:ext cx="49900" cy="11675"/>
            </a:xfrm>
            <a:custGeom>
              <a:avLst/>
              <a:gdLst/>
              <a:ahLst/>
              <a:cxnLst/>
              <a:rect l="l" t="t" r="r" b="b"/>
              <a:pathLst>
                <a:path w="1996" h="467" extrusionOk="0">
                  <a:moveTo>
                    <a:pt x="1942" y="1"/>
                  </a:moveTo>
                  <a:cubicBezTo>
                    <a:pt x="1930" y="1"/>
                    <a:pt x="1918" y="8"/>
                    <a:pt x="1911" y="20"/>
                  </a:cubicBezTo>
                  <a:cubicBezTo>
                    <a:pt x="1549" y="293"/>
                    <a:pt x="1166" y="372"/>
                    <a:pt x="845" y="372"/>
                  </a:cubicBezTo>
                  <a:cubicBezTo>
                    <a:pt x="413" y="372"/>
                    <a:pt x="92" y="229"/>
                    <a:pt x="84" y="229"/>
                  </a:cubicBezTo>
                  <a:cubicBezTo>
                    <a:pt x="65" y="217"/>
                    <a:pt x="52" y="210"/>
                    <a:pt x="42" y="210"/>
                  </a:cubicBezTo>
                  <a:cubicBezTo>
                    <a:pt x="30" y="210"/>
                    <a:pt x="22" y="220"/>
                    <a:pt x="14" y="243"/>
                  </a:cubicBezTo>
                  <a:cubicBezTo>
                    <a:pt x="0" y="271"/>
                    <a:pt x="0" y="299"/>
                    <a:pt x="28" y="313"/>
                  </a:cubicBezTo>
                  <a:cubicBezTo>
                    <a:pt x="42" y="313"/>
                    <a:pt x="377" y="466"/>
                    <a:pt x="837" y="466"/>
                  </a:cubicBezTo>
                  <a:cubicBezTo>
                    <a:pt x="1186" y="466"/>
                    <a:pt x="1577" y="383"/>
                    <a:pt x="1967" y="104"/>
                  </a:cubicBezTo>
                  <a:cubicBezTo>
                    <a:pt x="1995" y="90"/>
                    <a:pt x="1995" y="48"/>
                    <a:pt x="1981" y="34"/>
                  </a:cubicBezTo>
                  <a:cubicBezTo>
                    <a:pt x="1974" y="11"/>
                    <a:pt x="1957" y="1"/>
                    <a:pt x="19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54"/>
            <p:cNvSpPr/>
            <p:nvPr/>
          </p:nvSpPr>
          <p:spPr>
            <a:xfrm>
              <a:off x="5849450" y="21114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54"/>
            <p:cNvSpPr/>
            <p:nvPr/>
          </p:nvSpPr>
          <p:spPr>
            <a:xfrm>
              <a:off x="5799925" y="2141975"/>
              <a:ext cx="49900" cy="27350"/>
            </a:xfrm>
            <a:custGeom>
              <a:avLst/>
              <a:gdLst/>
              <a:ahLst/>
              <a:cxnLst/>
              <a:rect l="l" t="t" r="r" b="b"/>
              <a:pathLst>
                <a:path w="1996" h="1094" extrusionOk="0">
                  <a:moveTo>
                    <a:pt x="69" y="0"/>
                  </a:moveTo>
                  <a:cubicBezTo>
                    <a:pt x="62" y="0"/>
                    <a:pt x="53" y="2"/>
                    <a:pt x="43" y="5"/>
                  </a:cubicBezTo>
                  <a:cubicBezTo>
                    <a:pt x="15" y="19"/>
                    <a:pt x="1" y="47"/>
                    <a:pt x="15" y="75"/>
                  </a:cubicBezTo>
                  <a:cubicBezTo>
                    <a:pt x="29" y="89"/>
                    <a:pt x="489" y="1093"/>
                    <a:pt x="1633" y="1093"/>
                  </a:cubicBezTo>
                  <a:cubicBezTo>
                    <a:pt x="1744" y="1093"/>
                    <a:pt x="1842" y="1093"/>
                    <a:pt x="1954" y="1066"/>
                  </a:cubicBezTo>
                  <a:cubicBezTo>
                    <a:pt x="1981" y="1066"/>
                    <a:pt x="1995" y="1052"/>
                    <a:pt x="1995" y="1024"/>
                  </a:cubicBezTo>
                  <a:cubicBezTo>
                    <a:pt x="1995" y="982"/>
                    <a:pt x="1981" y="968"/>
                    <a:pt x="1954" y="968"/>
                  </a:cubicBezTo>
                  <a:cubicBezTo>
                    <a:pt x="1839" y="986"/>
                    <a:pt x="1730" y="995"/>
                    <a:pt x="1627" y="995"/>
                  </a:cubicBezTo>
                  <a:cubicBezTo>
                    <a:pt x="558" y="995"/>
                    <a:pt x="138" y="85"/>
                    <a:pt x="112" y="47"/>
                  </a:cubicBezTo>
                  <a:cubicBezTo>
                    <a:pt x="102" y="16"/>
                    <a:pt x="91" y="0"/>
                    <a:pt x="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54"/>
            <p:cNvSpPr/>
            <p:nvPr/>
          </p:nvSpPr>
          <p:spPr>
            <a:xfrm>
              <a:off x="5841425" y="2160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12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12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54"/>
            <p:cNvSpPr/>
            <p:nvPr/>
          </p:nvSpPr>
          <p:spPr>
            <a:xfrm>
              <a:off x="5830625" y="2135825"/>
              <a:ext cx="13975" cy="14325"/>
            </a:xfrm>
            <a:custGeom>
              <a:avLst/>
              <a:gdLst/>
              <a:ahLst/>
              <a:cxnLst/>
              <a:rect l="l" t="t" r="r" b="b"/>
              <a:pathLst>
                <a:path w="559" h="573" extrusionOk="0">
                  <a:moveTo>
                    <a:pt x="279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47"/>
                    <a:pt x="126" y="572"/>
                    <a:pt x="279" y="572"/>
                  </a:cubicBezTo>
                  <a:cubicBezTo>
                    <a:pt x="433" y="572"/>
                    <a:pt x="558" y="447"/>
                    <a:pt x="558" y="293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54"/>
            <p:cNvSpPr/>
            <p:nvPr/>
          </p:nvSpPr>
          <p:spPr>
            <a:xfrm>
              <a:off x="5807250" y="2134850"/>
              <a:ext cx="32100" cy="11800"/>
            </a:xfrm>
            <a:custGeom>
              <a:avLst/>
              <a:gdLst/>
              <a:ahLst/>
              <a:cxnLst/>
              <a:rect l="l" t="t" r="r" b="b"/>
              <a:pathLst>
                <a:path w="1284" h="472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29" y="95"/>
                    <a:pt x="419" y="472"/>
                    <a:pt x="865" y="472"/>
                  </a:cubicBezTo>
                  <a:cubicBezTo>
                    <a:pt x="991" y="472"/>
                    <a:pt x="1117" y="444"/>
                    <a:pt x="1256" y="374"/>
                  </a:cubicBezTo>
                  <a:cubicBezTo>
                    <a:pt x="1270" y="360"/>
                    <a:pt x="1284" y="332"/>
                    <a:pt x="1270" y="304"/>
                  </a:cubicBezTo>
                  <a:cubicBezTo>
                    <a:pt x="1260" y="295"/>
                    <a:pt x="1236" y="285"/>
                    <a:pt x="1218" y="285"/>
                  </a:cubicBezTo>
                  <a:cubicBezTo>
                    <a:pt x="1211" y="285"/>
                    <a:pt x="1204" y="286"/>
                    <a:pt x="1200" y="290"/>
                  </a:cubicBezTo>
                  <a:cubicBezTo>
                    <a:pt x="1099" y="342"/>
                    <a:pt x="995" y="363"/>
                    <a:pt x="892" y="363"/>
                  </a:cubicBezTo>
                  <a:cubicBezTo>
                    <a:pt x="472" y="363"/>
                    <a:pt x="84" y="11"/>
                    <a:pt x="84" y="11"/>
                  </a:cubicBezTo>
                  <a:cubicBezTo>
                    <a:pt x="77" y="4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54"/>
            <p:cNvSpPr/>
            <p:nvPr/>
          </p:nvSpPr>
          <p:spPr>
            <a:xfrm>
              <a:off x="5789825" y="2150825"/>
              <a:ext cx="27575" cy="42900"/>
            </a:xfrm>
            <a:custGeom>
              <a:avLst/>
              <a:gdLst/>
              <a:ahLst/>
              <a:cxnLst/>
              <a:rect l="l" t="t" r="r" b="b"/>
              <a:pathLst>
                <a:path w="1103" h="1716" extrusionOk="0">
                  <a:moveTo>
                    <a:pt x="56" y="0"/>
                  </a:moveTo>
                  <a:cubicBezTo>
                    <a:pt x="14" y="0"/>
                    <a:pt x="0" y="14"/>
                    <a:pt x="0" y="56"/>
                  </a:cubicBezTo>
                  <a:cubicBezTo>
                    <a:pt x="0" y="70"/>
                    <a:pt x="0" y="1186"/>
                    <a:pt x="1005" y="1716"/>
                  </a:cubicBezTo>
                  <a:lnTo>
                    <a:pt x="1032" y="1716"/>
                  </a:lnTo>
                  <a:cubicBezTo>
                    <a:pt x="1046" y="1716"/>
                    <a:pt x="1060" y="1716"/>
                    <a:pt x="1074" y="1688"/>
                  </a:cubicBezTo>
                  <a:cubicBezTo>
                    <a:pt x="1102" y="1674"/>
                    <a:pt x="1074" y="1646"/>
                    <a:pt x="1060" y="1618"/>
                  </a:cubicBezTo>
                  <a:cubicBezTo>
                    <a:pt x="126" y="1116"/>
                    <a:pt x="98" y="70"/>
                    <a:pt x="98" y="56"/>
                  </a:cubicBezTo>
                  <a:cubicBezTo>
                    <a:pt x="98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54"/>
            <p:cNvSpPr/>
            <p:nvPr/>
          </p:nvSpPr>
          <p:spPr>
            <a:xfrm>
              <a:off x="5807600" y="218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12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54"/>
            <p:cNvSpPr/>
            <p:nvPr/>
          </p:nvSpPr>
          <p:spPr>
            <a:xfrm>
              <a:off x="5764700" y="2053175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4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8"/>
                    <a:pt x="294" y="558"/>
                  </a:cubicBezTo>
                  <a:cubicBezTo>
                    <a:pt x="447" y="558"/>
                    <a:pt x="573" y="433"/>
                    <a:pt x="573" y="280"/>
                  </a:cubicBezTo>
                  <a:cubicBezTo>
                    <a:pt x="573" y="126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54"/>
            <p:cNvSpPr/>
            <p:nvPr/>
          </p:nvSpPr>
          <p:spPr>
            <a:xfrm>
              <a:off x="5770300" y="2059150"/>
              <a:ext cx="15000" cy="32050"/>
            </a:xfrm>
            <a:custGeom>
              <a:avLst/>
              <a:gdLst/>
              <a:ahLst/>
              <a:cxnLst/>
              <a:rect l="l" t="t" r="r" b="b"/>
              <a:pathLst>
                <a:path w="600" h="1282" extrusionOk="0">
                  <a:moveTo>
                    <a:pt x="64" y="1"/>
                  </a:moveTo>
                  <a:cubicBezTo>
                    <a:pt x="47" y="1"/>
                    <a:pt x="24" y="17"/>
                    <a:pt x="14" y="27"/>
                  </a:cubicBezTo>
                  <a:cubicBezTo>
                    <a:pt x="0" y="41"/>
                    <a:pt x="14" y="82"/>
                    <a:pt x="28" y="96"/>
                  </a:cubicBezTo>
                  <a:cubicBezTo>
                    <a:pt x="502" y="445"/>
                    <a:pt x="251" y="1212"/>
                    <a:pt x="251" y="1212"/>
                  </a:cubicBezTo>
                  <a:cubicBezTo>
                    <a:pt x="251" y="1240"/>
                    <a:pt x="251" y="1268"/>
                    <a:pt x="307" y="1282"/>
                  </a:cubicBezTo>
                  <a:cubicBezTo>
                    <a:pt x="321" y="1282"/>
                    <a:pt x="363" y="1268"/>
                    <a:pt x="349" y="1240"/>
                  </a:cubicBezTo>
                  <a:cubicBezTo>
                    <a:pt x="349" y="1212"/>
                    <a:pt x="600" y="403"/>
                    <a:pt x="84" y="13"/>
                  </a:cubicBezTo>
                  <a:cubicBezTo>
                    <a:pt x="79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54"/>
            <p:cNvSpPr/>
            <p:nvPr/>
          </p:nvSpPr>
          <p:spPr>
            <a:xfrm>
              <a:off x="5738200" y="2046775"/>
              <a:ext cx="23750" cy="47925"/>
            </a:xfrm>
            <a:custGeom>
              <a:avLst/>
              <a:gdLst/>
              <a:ahLst/>
              <a:cxnLst/>
              <a:rect l="l" t="t" r="r" b="b"/>
              <a:pathLst>
                <a:path w="950" h="1917" extrusionOk="0">
                  <a:moveTo>
                    <a:pt x="293" y="0"/>
                  </a:moveTo>
                  <a:cubicBezTo>
                    <a:pt x="268" y="0"/>
                    <a:pt x="252" y="16"/>
                    <a:pt x="252" y="47"/>
                  </a:cubicBezTo>
                  <a:cubicBezTo>
                    <a:pt x="1" y="1163"/>
                    <a:pt x="866" y="1889"/>
                    <a:pt x="866" y="1889"/>
                  </a:cubicBezTo>
                  <a:cubicBezTo>
                    <a:pt x="880" y="1916"/>
                    <a:pt x="880" y="1916"/>
                    <a:pt x="894" y="1916"/>
                  </a:cubicBezTo>
                  <a:cubicBezTo>
                    <a:pt x="908" y="1916"/>
                    <a:pt x="921" y="1916"/>
                    <a:pt x="935" y="1889"/>
                  </a:cubicBezTo>
                  <a:cubicBezTo>
                    <a:pt x="949" y="1875"/>
                    <a:pt x="949" y="1847"/>
                    <a:pt x="935" y="1819"/>
                  </a:cubicBezTo>
                  <a:cubicBezTo>
                    <a:pt x="935" y="1819"/>
                    <a:pt x="126" y="1121"/>
                    <a:pt x="350" y="75"/>
                  </a:cubicBezTo>
                  <a:cubicBezTo>
                    <a:pt x="377" y="47"/>
                    <a:pt x="350" y="5"/>
                    <a:pt x="322" y="5"/>
                  </a:cubicBezTo>
                  <a:cubicBezTo>
                    <a:pt x="311" y="2"/>
                    <a:pt x="302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54"/>
            <p:cNvSpPr/>
            <p:nvPr/>
          </p:nvSpPr>
          <p:spPr>
            <a:xfrm>
              <a:off x="5738550" y="2042375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4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94" y="558"/>
                  </a:cubicBezTo>
                  <a:cubicBezTo>
                    <a:pt x="447" y="558"/>
                    <a:pt x="573" y="433"/>
                    <a:pt x="573" y="279"/>
                  </a:cubicBezTo>
                  <a:cubicBezTo>
                    <a:pt x="573" y="126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54"/>
            <p:cNvSpPr/>
            <p:nvPr/>
          </p:nvSpPr>
          <p:spPr>
            <a:xfrm>
              <a:off x="5703325" y="2075500"/>
              <a:ext cx="44325" cy="35250"/>
            </a:xfrm>
            <a:custGeom>
              <a:avLst/>
              <a:gdLst/>
              <a:ahLst/>
              <a:cxnLst/>
              <a:rect l="l" t="t" r="r" b="b"/>
              <a:pathLst>
                <a:path w="1773" h="1410" extrusionOk="0">
                  <a:moveTo>
                    <a:pt x="43" y="0"/>
                  </a:moveTo>
                  <a:cubicBezTo>
                    <a:pt x="1" y="14"/>
                    <a:pt x="1" y="28"/>
                    <a:pt x="1" y="70"/>
                  </a:cubicBezTo>
                  <a:cubicBezTo>
                    <a:pt x="392" y="1395"/>
                    <a:pt x="1647" y="1409"/>
                    <a:pt x="1717" y="1409"/>
                  </a:cubicBezTo>
                  <a:cubicBezTo>
                    <a:pt x="1731" y="1409"/>
                    <a:pt x="1772" y="1395"/>
                    <a:pt x="1772" y="1339"/>
                  </a:cubicBezTo>
                  <a:cubicBezTo>
                    <a:pt x="1772" y="1311"/>
                    <a:pt x="1745" y="1284"/>
                    <a:pt x="1717" y="1284"/>
                  </a:cubicBezTo>
                  <a:cubicBezTo>
                    <a:pt x="1717" y="1284"/>
                    <a:pt x="1715" y="1284"/>
                    <a:pt x="1710" y="1284"/>
                  </a:cubicBezTo>
                  <a:cubicBezTo>
                    <a:pt x="1615" y="1284"/>
                    <a:pt x="460" y="1258"/>
                    <a:pt x="113" y="28"/>
                  </a:cubicBezTo>
                  <a:cubicBezTo>
                    <a:pt x="99" y="0"/>
                    <a:pt x="71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54"/>
            <p:cNvSpPr/>
            <p:nvPr/>
          </p:nvSpPr>
          <p:spPr>
            <a:xfrm>
              <a:off x="5697400" y="20702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80" y="558"/>
                  </a:cubicBezTo>
                  <a:cubicBezTo>
                    <a:pt x="433" y="558"/>
                    <a:pt x="559" y="432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54"/>
            <p:cNvSpPr/>
            <p:nvPr/>
          </p:nvSpPr>
          <p:spPr>
            <a:xfrm>
              <a:off x="5723900" y="2069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7" y="0"/>
                    <a:pt x="1" y="126"/>
                    <a:pt x="1" y="279"/>
                  </a:cubicBezTo>
                  <a:cubicBezTo>
                    <a:pt x="1" y="446"/>
                    <a:pt x="127" y="558"/>
                    <a:pt x="280" y="558"/>
                  </a:cubicBezTo>
                  <a:cubicBezTo>
                    <a:pt x="433" y="558"/>
                    <a:pt x="559" y="446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54"/>
            <p:cNvSpPr/>
            <p:nvPr/>
          </p:nvSpPr>
          <p:spPr>
            <a:xfrm>
              <a:off x="5728800" y="2075500"/>
              <a:ext cx="22325" cy="26175"/>
            </a:xfrm>
            <a:custGeom>
              <a:avLst/>
              <a:gdLst/>
              <a:ahLst/>
              <a:cxnLst/>
              <a:rect l="l" t="t" r="r" b="b"/>
              <a:pathLst>
                <a:path w="893" h="1047" extrusionOk="0">
                  <a:moveTo>
                    <a:pt x="84" y="0"/>
                  </a:moveTo>
                  <a:cubicBezTo>
                    <a:pt x="70" y="0"/>
                    <a:pt x="28" y="14"/>
                    <a:pt x="28" y="56"/>
                  </a:cubicBezTo>
                  <a:cubicBezTo>
                    <a:pt x="0" y="712"/>
                    <a:pt x="781" y="1032"/>
                    <a:pt x="823" y="1046"/>
                  </a:cubicBezTo>
                  <a:lnTo>
                    <a:pt x="837" y="1046"/>
                  </a:lnTo>
                  <a:cubicBezTo>
                    <a:pt x="851" y="1046"/>
                    <a:pt x="865" y="1046"/>
                    <a:pt x="893" y="1005"/>
                  </a:cubicBezTo>
                  <a:cubicBezTo>
                    <a:pt x="893" y="977"/>
                    <a:pt x="893" y="963"/>
                    <a:pt x="851" y="935"/>
                  </a:cubicBezTo>
                  <a:cubicBezTo>
                    <a:pt x="851" y="935"/>
                    <a:pt x="98" y="642"/>
                    <a:pt x="140" y="56"/>
                  </a:cubicBezTo>
                  <a:cubicBezTo>
                    <a:pt x="140" y="28"/>
                    <a:pt x="126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54"/>
            <p:cNvSpPr/>
            <p:nvPr/>
          </p:nvSpPr>
          <p:spPr>
            <a:xfrm>
              <a:off x="5693925" y="2116150"/>
              <a:ext cx="50225" cy="12025"/>
            </a:xfrm>
            <a:custGeom>
              <a:avLst/>
              <a:gdLst/>
              <a:ahLst/>
              <a:cxnLst/>
              <a:rect l="l" t="t" r="r" b="b"/>
              <a:pathLst>
                <a:path w="2009" h="481" extrusionOk="0">
                  <a:moveTo>
                    <a:pt x="68" y="1"/>
                  </a:moveTo>
                  <a:cubicBezTo>
                    <a:pt x="50" y="1"/>
                    <a:pt x="25" y="14"/>
                    <a:pt x="14" y="34"/>
                  </a:cubicBezTo>
                  <a:cubicBezTo>
                    <a:pt x="0" y="48"/>
                    <a:pt x="14" y="76"/>
                    <a:pt x="28" y="104"/>
                  </a:cubicBezTo>
                  <a:cubicBezTo>
                    <a:pt x="419" y="397"/>
                    <a:pt x="837" y="480"/>
                    <a:pt x="1172" y="480"/>
                  </a:cubicBezTo>
                  <a:cubicBezTo>
                    <a:pt x="1632" y="480"/>
                    <a:pt x="1967" y="327"/>
                    <a:pt x="1967" y="313"/>
                  </a:cubicBezTo>
                  <a:cubicBezTo>
                    <a:pt x="1981" y="285"/>
                    <a:pt x="2009" y="271"/>
                    <a:pt x="1981" y="243"/>
                  </a:cubicBezTo>
                  <a:cubicBezTo>
                    <a:pt x="1971" y="223"/>
                    <a:pt x="1961" y="210"/>
                    <a:pt x="1940" y="210"/>
                  </a:cubicBezTo>
                  <a:cubicBezTo>
                    <a:pt x="1932" y="210"/>
                    <a:pt x="1923" y="212"/>
                    <a:pt x="1911" y="215"/>
                  </a:cubicBezTo>
                  <a:cubicBezTo>
                    <a:pt x="1903" y="215"/>
                    <a:pt x="1580" y="364"/>
                    <a:pt x="1144" y="364"/>
                  </a:cubicBezTo>
                  <a:cubicBezTo>
                    <a:pt x="825" y="364"/>
                    <a:pt x="444" y="284"/>
                    <a:pt x="84" y="6"/>
                  </a:cubicBezTo>
                  <a:cubicBezTo>
                    <a:pt x="80" y="2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54"/>
            <p:cNvSpPr/>
            <p:nvPr/>
          </p:nvSpPr>
          <p:spPr>
            <a:xfrm>
              <a:off x="5689400" y="2111400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2" y="559"/>
                    <a:pt x="558" y="447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54"/>
            <p:cNvSpPr/>
            <p:nvPr/>
          </p:nvSpPr>
          <p:spPr>
            <a:xfrm>
              <a:off x="5703000" y="2142100"/>
              <a:ext cx="49875" cy="27225"/>
            </a:xfrm>
            <a:custGeom>
              <a:avLst/>
              <a:gdLst/>
              <a:ahLst/>
              <a:cxnLst/>
              <a:rect l="l" t="t" r="r" b="b"/>
              <a:pathLst>
                <a:path w="1995" h="1089" extrusionOk="0">
                  <a:moveTo>
                    <a:pt x="1953" y="0"/>
                  </a:moveTo>
                  <a:cubicBezTo>
                    <a:pt x="1925" y="0"/>
                    <a:pt x="1897" y="0"/>
                    <a:pt x="1883" y="28"/>
                  </a:cubicBezTo>
                  <a:cubicBezTo>
                    <a:pt x="1870" y="28"/>
                    <a:pt x="1444" y="986"/>
                    <a:pt x="354" y="986"/>
                  </a:cubicBezTo>
                  <a:cubicBezTo>
                    <a:pt x="259" y="986"/>
                    <a:pt x="160" y="978"/>
                    <a:pt x="56" y="963"/>
                  </a:cubicBezTo>
                  <a:cubicBezTo>
                    <a:pt x="42" y="963"/>
                    <a:pt x="0" y="977"/>
                    <a:pt x="0" y="1019"/>
                  </a:cubicBezTo>
                  <a:cubicBezTo>
                    <a:pt x="0" y="1033"/>
                    <a:pt x="14" y="1061"/>
                    <a:pt x="56" y="1061"/>
                  </a:cubicBezTo>
                  <a:cubicBezTo>
                    <a:pt x="153" y="1088"/>
                    <a:pt x="265" y="1088"/>
                    <a:pt x="363" y="1088"/>
                  </a:cubicBezTo>
                  <a:cubicBezTo>
                    <a:pt x="1520" y="1088"/>
                    <a:pt x="1967" y="84"/>
                    <a:pt x="1995" y="70"/>
                  </a:cubicBezTo>
                  <a:cubicBezTo>
                    <a:pt x="1995" y="28"/>
                    <a:pt x="1995" y="14"/>
                    <a:pt x="1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54"/>
            <p:cNvSpPr/>
            <p:nvPr/>
          </p:nvSpPr>
          <p:spPr>
            <a:xfrm>
              <a:off x="5697400" y="2160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12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12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54"/>
            <p:cNvSpPr/>
            <p:nvPr/>
          </p:nvSpPr>
          <p:spPr>
            <a:xfrm>
              <a:off x="5708225" y="2135825"/>
              <a:ext cx="13975" cy="14325"/>
            </a:xfrm>
            <a:custGeom>
              <a:avLst/>
              <a:gdLst/>
              <a:ahLst/>
              <a:cxnLst/>
              <a:rect l="l" t="t" r="r" b="b"/>
              <a:pathLst>
                <a:path w="559" h="573" extrusionOk="0">
                  <a:moveTo>
                    <a:pt x="279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47"/>
                    <a:pt x="126" y="572"/>
                    <a:pt x="279" y="572"/>
                  </a:cubicBezTo>
                  <a:cubicBezTo>
                    <a:pt x="433" y="572"/>
                    <a:pt x="558" y="447"/>
                    <a:pt x="558" y="293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54"/>
            <p:cNvSpPr/>
            <p:nvPr/>
          </p:nvSpPr>
          <p:spPr>
            <a:xfrm>
              <a:off x="5713800" y="2134850"/>
              <a:ext cx="32450" cy="11800"/>
            </a:xfrm>
            <a:custGeom>
              <a:avLst/>
              <a:gdLst/>
              <a:ahLst/>
              <a:cxnLst/>
              <a:rect l="l" t="t" r="r" b="b"/>
              <a:pathLst>
                <a:path w="1298" h="472" extrusionOk="0">
                  <a:moveTo>
                    <a:pt x="1244" y="1"/>
                  </a:moveTo>
                  <a:cubicBezTo>
                    <a:pt x="1231" y="1"/>
                    <a:pt x="1221" y="4"/>
                    <a:pt x="1214" y="11"/>
                  </a:cubicBezTo>
                  <a:cubicBezTo>
                    <a:pt x="1192" y="23"/>
                    <a:pt x="824" y="370"/>
                    <a:pt x="415" y="370"/>
                  </a:cubicBezTo>
                  <a:cubicBezTo>
                    <a:pt x="311" y="370"/>
                    <a:pt x="203" y="347"/>
                    <a:pt x="98" y="290"/>
                  </a:cubicBezTo>
                  <a:cubicBezTo>
                    <a:pt x="90" y="286"/>
                    <a:pt x="82" y="285"/>
                    <a:pt x="74" y="285"/>
                  </a:cubicBezTo>
                  <a:cubicBezTo>
                    <a:pt x="55" y="285"/>
                    <a:pt x="38" y="295"/>
                    <a:pt x="28" y="304"/>
                  </a:cubicBezTo>
                  <a:cubicBezTo>
                    <a:pt x="0" y="332"/>
                    <a:pt x="28" y="360"/>
                    <a:pt x="42" y="374"/>
                  </a:cubicBezTo>
                  <a:cubicBezTo>
                    <a:pt x="154" y="430"/>
                    <a:pt x="279" y="472"/>
                    <a:pt x="405" y="472"/>
                  </a:cubicBezTo>
                  <a:cubicBezTo>
                    <a:pt x="851" y="472"/>
                    <a:pt x="1242" y="123"/>
                    <a:pt x="1284" y="81"/>
                  </a:cubicBezTo>
                  <a:cubicBezTo>
                    <a:pt x="1298" y="67"/>
                    <a:pt x="1298" y="25"/>
                    <a:pt x="1284" y="11"/>
                  </a:cubicBezTo>
                  <a:cubicBezTo>
                    <a:pt x="1270" y="4"/>
                    <a:pt x="1256" y="1"/>
                    <a:pt x="1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54"/>
            <p:cNvSpPr/>
            <p:nvPr/>
          </p:nvSpPr>
          <p:spPr>
            <a:xfrm>
              <a:off x="5735775" y="2150475"/>
              <a:ext cx="27225" cy="43250"/>
            </a:xfrm>
            <a:custGeom>
              <a:avLst/>
              <a:gdLst/>
              <a:ahLst/>
              <a:cxnLst/>
              <a:rect l="l" t="t" r="r" b="b"/>
              <a:pathLst>
                <a:path w="1089" h="1730" extrusionOk="0">
                  <a:moveTo>
                    <a:pt x="1046" y="0"/>
                  </a:moveTo>
                  <a:cubicBezTo>
                    <a:pt x="1005" y="0"/>
                    <a:pt x="991" y="14"/>
                    <a:pt x="991" y="56"/>
                  </a:cubicBezTo>
                  <a:cubicBezTo>
                    <a:pt x="991" y="70"/>
                    <a:pt x="991" y="1116"/>
                    <a:pt x="28" y="1618"/>
                  </a:cubicBezTo>
                  <a:cubicBezTo>
                    <a:pt x="14" y="1632"/>
                    <a:pt x="0" y="1674"/>
                    <a:pt x="14" y="1688"/>
                  </a:cubicBezTo>
                  <a:cubicBezTo>
                    <a:pt x="28" y="1702"/>
                    <a:pt x="56" y="1730"/>
                    <a:pt x="70" y="1730"/>
                  </a:cubicBezTo>
                  <a:cubicBezTo>
                    <a:pt x="70" y="1730"/>
                    <a:pt x="84" y="1730"/>
                    <a:pt x="84" y="1702"/>
                  </a:cubicBezTo>
                  <a:cubicBezTo>
                    <a:pt x="1074" y="1186"/>
                    <a:pt x="1088" y="70"/>
                    <a:pt x="1088" y="56"/>
                  </a:cubicBezTo>
                  <a:cubicBezTo>
                    <a:pt x="1088" y="14"/>
                    <a:pt x="1074" y="0"/>
                    <a:pt x="10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54"/>
            <p:cNvSpPr/>
            <p:nvPr/>
          </p:nvSpPr>
          <p:spPr>
            <a:xfrm>
              <a:off x="5731225" y="218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12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54"/>
            <p:cNvSpPr/>
            <p:nvPr/>
          </p:nvSpPr>
          <p:spPr>
            <a:xfrm>
              <a:off x="5761225" y="2178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47" y="558"/>
                    <a:pt x="558" y="432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54"/>
            <p:cNvSpPr/>
            <p:nvPr/>
          </p:nvSpPr>
          <p:spPr>
            <a:xfrm>
              <a:off x="5767150" y="2154525"/>
              <a:ext cx="16075" cy="32225"/>
            </a:xfrm>
            <a:custGeom>
              <a:avLst/>
              <a:gdLst/>
              <a:ahLst/>
              <a:cxnLst/>
              <a:rect l="l" t="t" r="r" b="b"/>
              <a:pathLst>
                <a:path w="643" h="1289" extrusionOk="0">
                  <a:moveTo>
                    <a:pt x="320" y="0"/>
                  </a:moveTo>
                  <a:cubicBezTo>
                    <a:pt x="313" y="0"/>
                    <a:pt x="304" y="2"/>
                    <a:pt x="294" y="6"/>
                  </a:cubicBezTo>
                  <a:cubicBezTo>
                    <a:pt x="252" y="33"/>
                    <a:pt x="238" y="47"/>
                    <a:pt x="252" y="75"/>
                  </a:cubicBezTo>
                  <a:cubicBezTo>
                    <a:pt x="252" y="75"/>
                    <a:pt x="503" y="842"/>
                    <a:pt x="28" y="1191"/>
                  </a:cubicBezTo>
                  <a:cubicBezTo>
                    <a:pt x="1" y="1219"/>
                    <a:pt x="1" y="1247"/>
                    <a:pt x="15" y="1261"/>
                  </a:cubicBezTo>
                  <a:cubicBezTo>
                    <a:pt x="15" y="1289"/>
                    <a:pt x="28" y="1289"/>
                    <a:pt x="56" y="1289"/>
                  </a:cubicBezTo>
                  <a:lnTo>
                    <a:pt x="98" y="1289"/>
                  </a:lnTo>
                  <a:cubicBezTo>
                    <a:pt x="642" y="884"/>
                    <a:pt x="377" y="75"/>
                    <a:pt x="363" y="47"/>
                  </a:cubicBezTo>
                  <a:cubicBezTo>
                    <a:pt x="353" y="16"/>
                    <a:pt x="342" y="0"/>
                    <a:pt x="3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54"/>
            <p:cNvSpPr/>
            <p:nvPr/>
          </p:nvSpPr>
          <p:spPr>
            <a:xfrm>
              <a:off x="4731825" y="4084450"/>
              <a:ext cx="494850" cy="512975"/>
            </a:xfrm>
            <a:custGeom>
              <a:avLst/>
              <a:gdLst/>
              <a:ahLst/>
              <a:cxnLst/>
              <a:rect l="l" t="t" r="r" b="b"/>
              <a:pathLst>
                <a:path w="19794" h="20519" extrusionOk="0">
                  <a:moveTo>
                    <a:pt x="19751" y="5649"/>
                  </a:moveTo>
                  <a:cubicBezTo>
                    <a:pt x="19737" y="5608"/>
                    <a:pt x="19710" y="5594"/>
                    <a:pt x="19668" y="5580"/>
                  </a:cubicBezTo>
                  <a:lnTo>
                    <a:pt x="18426" y="5245"/>
                  </a:lnTo>
                  <a:cubicBezTo>
                    <a:pt x="18245" y="5203"/>
                    <a:pt x="18105" y="5008"/>
                    <a:pt x="18133" y="4799"/>
                  </a:cubicBezTo>
                  <a:lnTo>
                    <a:pt x="18343" y="3627"/>
                  </a:lnTo>
                  <a:cubicBezTo>
                    <a:pt x="18357" y="3557"/>
                    <a:pt x="18343" y="3501"/>
                    <a:pt x="18315" y="3459"/>
                  </a:cubicBezTo>
                  <a:cubicBezTo>
                    <a:pt x="18287" y="3418"/>
                    <a:pt x="18259" y="3390"/>
                    <a:pt x="18203" y="3362"/>
                  </a:cubicBezTo>
                  <a:cubicBezTo>
                    <a:pt x="16948" y="2804"/>
                    <a:pt x="15176" y="3041"/>
                    <a:pt x="13614" y="4059"/>
                  </a:cubicBezTo>
                  <a:cubicBezTo>
                    <a:pt x="13042" y="4450"/>
                    <a:pt x="12568" y="4882"/>
                    <a:pt x="12191" y="5370"/>
                  </a:cubicBezTo>
                  <a:cubicBezTo>
                    <a:pt x="12205" y="4785"/>
                    <a:pt x="12135" y="4171"/>
                    <a:pt x="11968" y="3543"/>
                  </a:cubicBezTo>
                  <a:cubicBezTo>
                    <a:pt x="11452" y="1730"/>
                    <a:pt x="10294" y="377"/>
                    <a:pt x="8969" y="0"/>
                  </a:cubicBezTo>
                  <a:lnTo>
                    <a:pt x="8871" y="0"/>
                  </a:lnTo>
                  <a:cubicBezTo>
                    <a:pt x="8844" y="14"/>
                    <a:pt x="8802" y="42"/>
                    <a:pt x="8788" y="70"/>
                  </a:cubicBezTo>
                  <a:lnTo>
                    <a:pt x="8076" y="1158"/>
                  </a:lnTo>
                  <a:cubicBezTo>
                    <a:pt x="7965" y="1325"/>
                    <a:pt x="7742" y="1381"/>
                    <a:pt x="7546" y="1297"/>
                  </a:cubicBezTo>
                  <a:lnTo>
                    <a:pt x="6500" y="726"/>
                  </a:lnTo>
                  <a:cubicBezTo>
                    <a:pt x="6458" y="698"/>
                    <a:pt x="6375" y="698"/>
                    <a:pt x="6333" y="712"/>
                  </a:cubicBezTo>
                  <a:cubicBezTo>
                    <a:pt x="6277" y="726"/>
                    <a:pt x="6249" y="753"/>
                    <a:pt x="6207" y="781"/>
                  </a:cubicBezTo>
                  <a:cubicBezTo>
                    <a:pt x="5301" y="1800"/>
                    <a:pt x="4952" y="3557"/>
                    <a:pt x="5454" y="5356"/>
                  </a:cubicBezTo>
                  <a:cubicBezTo>
                    <a:pt x="5649" y="6012"/>
                    <a:pt x="5914" y="6612"/>
                    <a:pt x="6263" y="7114"/>
                  </a:cubicBezTo>
                  <a:cubicBezTo>
                    <a:pt x="5705" y="6919"/>
                    <a:pt x="5091" y="6807"/>
                    <a:pt x="4450" y="6765"/>
                  </a:cubicBezTo>
                  <a:cubicBezTo>
                    <a:pt x="2581" y="6696"/>
                    <a:pt x="921" y="7393"/>
                    <a:pt x="154" y="8523"/>
                  </a:cubicBezTo>
                  <a:cubicBezTo>
                    <a:pt x="140" y="8551"/>
                    <a:pt x="126" y="8579"/>
                    <a:pt x="126" y="8620"/>
                  </a:cubicBezTo>
                  <a:cubicBezTo>
                    <a:pt x="126" y="8648"/>
                    <a:pt x="140" y="8690"/>
                    <a:pt x="154" y="8718"/>
                  </a:cubicBezTo>
                  <a:lnTo>
                    <a:pt x="963" y="9736"/>
                  </a:lnTo>
                  <a:cubicBezTo>
                    <a:pt x="1088" y="9890"/>
                    <a:pt x="1088" y="10127"/>
                    <a:pt x="921" y="10266"/>
                  </a:cubicBezTo>
                  <a:lnTo>
                    <a:pt x="70" y="11089"/>
                  </a:lnTo>
                  <a:cubicBezTo>
                    <a:pt x="14" y="11131"/>
                    <a:pt x="0" y="11201"/>
                    <a:pt x="0" y="11243"/>
                  </a:cubicBezTo>
                  <a:cubicBezTo>
                    <a:pt x="0" y="11299"/>
                    <a:pt x="0" y="11340"/>
                    <a:pt x="42" y="11382"/>
                  </a:cubicBezTo>
                  <a:cubicBezTo>
                    <a:pt x="712" y="12568"/>
                    <a:pt x="2302" y="13433"/>
                    <a:pt x="4157" y="13516"/>
                  </a:cubicBezTo>
                  <a:cubicBezTo>
                    <a:pt x="4826" y="13544"/>
                    <a:pt x="5482" y="13461"/>
                    <a:pt x="6068" y="13293"/>
                  </a:cubicBezTo>
                  <a:cubicBezTo>
                    <a:pt x="5705" y="13754"/>
                    <a:pt x="5412" y="14298"/>
                    <a:pt x="5175" y="14911"/>
                  </a:cubicBezTo>
                  <a:cubicBezTo>
                    <a:pt x="4533" y="16669"/>
                    <a:pt x="4687" y="18454"/>
                    <a:pt x="5524" y="19528"/>
                  </a:cubicBezTo>
                  <a:cubicBezTo>
                    <a:pt x="5552" y="19542"/>
                    <a:pt x="5566" y="19570"/>
                    <a:pt x="5594" y="19584"/>
                  </a:cubicBezTo>
                  <a:cubicBezTo>
                    <a:pt x="5635" y="19598"/>
                    <a:pt x="5663" y="19598"/>
                    <a:pt x="5705" y="19584"/>
                  </a:cubicBezTo>
                  <a:lnTo>
                    <a:pt x="6905" y="19124"/>
                  </a:lnTo>
                  <a:cubicBezTo>
                    <a:pt x="7100" y="19054"/>
                    <a:pt x="7309" y="19152"/>
                    <a:pt x="7407" y="19319"/>
                  </a:cubicBezTo>
                  <a:lnTo>
                    <a:pt x="7937" y="20379"/>
                  </a:lnTo>
                  <a:cubicBezTo>
                    <a:pt x="7965" y="20435"/>
                    <a:pt x="8007" y="20491"/>
                    <a:pt x="8076" y="20505"/>
                  </a:cubicBezTo>
                  <a:lnTo>
                    <a:pt x="8076" y="20505"/>
                  </a:lnTo>
                  <a:cubicBezTo>
                    <a:pt x="8104" y="20519"/>
                    <a:pt x="8160" y="20519"/>
                    <a:pt x="8216" y="20519"/>
                  </a:cubicBezTo>
                  <a:cubicBezTo>
                    <a:pt x="9555" y="20226"/>
                    <a:pt x="10866" y="19012"/>
                    <a:pt x="11508" y="17269"/>
                  </a:cubicBezTo>
                  <a:cubicBezTo>
                    <a:pt x="11745" y="16613"/>
                    <a:pt x="11870" y="15971"/>
                    <a:pt x="11884" y="15358"/>
                  </a:cubicBezTo>
                  <a:cubicBezTo>
                    <a:pt x="12219" y="15846"/>
                    <a:pt x="12638" y="16306"/>
                    <a:pt x="13168" y="16711"/>
                  </a:cubicBezTo>
                  <a:cubicBezTo>
                    <a:pt x="14632" y="17868"/>
                    <a:pt x="16376" y="18273"/>
                    <a:pt x="17659" y="17799"/>
                  </a:cubicBezTo>
                  <a:cubicBezTo>
                    <a:pt x="17701" y="17785"/>
                    <a:pt x="17715" y="17771"/>
                    <a:pt x="17729" y="17757"/>
                  </a:cubicBezTo>
                  <a:cubicBezTo>
                    <a:pt x="17743" y="17715"/>
                    <a:pt x="17771" y="17687"/>
                    <a:pt x="17771" y="17645"/>
                  </a:cubicBezTo>
                  <a:lnTo>
                    <a:pt x="17701" y="16362"/>
                  </a:lnTo>
                  <a:cubicBezTo>
                    <a:pt x="17673" y="16153"/>
                    <a:pt x="17840" y="15971"/>
                    <a:pt x="18050" y="15943"/>
                  </a:cubicBezTo>
                  <a:lnTo>
                    <a:pt x="19207" y="15762"/>
                  </a:lnTo>
                  <a:cubicBezTo>
                    <a:pt x="19277" y="15748"/>
                    <a:pt x="19333" y="15734"/>
                    <a:pt x="19375" y="15678"/>
                  </a:cubicBezTo>
                  <a:cubicBezTo>
                    <a:pt x="19403" y="15637"/>
                    <a:pt x="19417" y="15595"/>
                    <a:pt x="19417" y="15553"/>
                  </a:cubicBezTo>
                  <a:cubicBezTo>
                    <a:pt x="19556" y="14200"/>
                    <a:pt x="18789" y="12568"/>
                    <a:pt x="17324" y="11424"/>
                  </a:cubicBezTo>
                  <a:cubicBezTo>
                    <a:pt x="16794" y="11006"/>
                    <a:pt x="16208" y="10671"/>
                    <a:pt x="15637" y="10462"/>
                  </a:cubicBezTo>
                  <a:cubicBezTo>
                    <a:pt x="16195" y="10308"/>
                    <a:pt x="16766" y="10043"/>
                    <a:pt x="17310" y="9681"/>
                  </a:cubicBezTo>
                  <a:cubicBezTo>
                    <a:pt x="18887" y="8648"/>
                    <a:pt x="19793" y="7100"/>
                    <a:pt x="19751" y="5733"/>
                  </a:cubicBezTo>
                  <a:cubicBezTo>
                    <a:pt x="19779" y="5705"/>
                    <a:pt x="19779" y="5663"/>
                    <a:pt x="19751" y="56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54"/>
            <p:cNvSpPr/>
            <p:nvPr/>
          </p:nvSpPr>
          <p:spPr>
            <a:xfrm>
              <a:off x="4940350" y="4282850"/>
              <a:ext cx="115800" cy="120700"/>
            </a:xfrm>
            <a:custGeom>
              <a:avLst/>
              <a:gdLst/>
              <a:ahLst/>
              <a:cxnLst/>
              <a:rect l="l" t="t" r="r" b="b"/>
              <a:pathLst>
                <a:path w="4632" h="4828" extrusionOk="0">
                  <a:moveTo>
                    <a:pt x="2930" y="1"/>
                  </a:moveTo>
                  <a:cubicBezTo>
                    <a:pt x="2539" y="405"/>
                    <a:pt x="2093" y="712"/>
                    <a:pt x="1563" y="852"/>
                  </a:cubicBezTo>
                  <a:cubicBezTo>
                    <a:pt x="1319" y="922"/>
                    <a:pt x="1071" y="956"/>
                    <a:pt x="822" y="956"/>
                  </a:cubicBezTo>
                  <a:cubicBezTo>
                    <a:pt x="572" y="956"/>
                    <a:pt x="321" y="922"/>
                    <a:pt x="70" y="852"/>
                  </a:cubicBezTo>
                  <a:lnTo>
                    <a:pt x="70" y="852"/>
                  </a:lnTo>
                  <a:cubicBezTo>
                    <a:pt x="349" y="1326"/>
                    <a:pt x="489" y="1856"/>
                    <a:pt x="461" y="2400"/>
                  </a:cubicBezTo>
                  <a:cubicBezTo>
                    <a:pt x="447" y="2916"/>
                    <a:pt x="279" y="3404"/>
                    <a:pt x="0" y="3837"/>
                  </a:cubicBezTo>
                  <a:cubicBezTo>
                    <a:pt x="208" y="3793"/>
                    <a:pt x="421" y="3771"/>
                    <a:pt x="633" y="3771"/>
                  </a:cubicBezTo>
                  <a:cubicBezTo>
                    <a:pt x="962" y="3771"/>
                    <a:pt x="1291" y="3824"/>
                    <a:pt x="1605" y="3934"/>
                  </a:cubicBezTo>
                  <a:cubicBezTo>
                    <a:pt x="2093" y="4116"/>
                    <a:pt x="2483" y="4423"/>
                    <a:pt x="2818" y="4827"/>
                  </a:cubicBezTo>
                  <a:cubicBezTo>
                    <a:pt x="2874" y="4283"/>
                    <a:pt x="3069" y="3781"/>
                    <a:pt x="3418" y="3349"/>
                  </a:cubicBezTo>
                  <a:cubicBezTo>
                    <a:pt x="3725" y="2930"/>
                    <a:pt x="4143" y="2651"/>
                    <a:pt x="4631" y="2456"/>
                  </a:cubicBezTo>
                  <a:cubicBezTo>
                    <a:pt x="4129" y="2233"/>
                    <a:pt x="3697" y="1884"/>
                    <a:pt x="3390" y="1424"/>
                  </a:cubicBezTo>
                  <a:cubicBezTo>
                    <a:pt x="3097" y="1005"/>
                    <a:pt x="2958" y="517"/>
                    <a:pt x="29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54"/>
            <p:cNvSpPr/>
            <p:nvPr/>
          </p:nvSpPr>
          <p:spPr>
            <a:xfrm>
              <a:off x="4997200" y="4255175"/>
              <a:ext cx="18850" cy="52125"/>
            </a:xfrm>
            <a:custGeom>
              <a:avLst/>
              <a:gdLst/>
              <a:ahLst/>
              <a:cxnLst/>
              <a:rect l="l" t="t" r="r" b="b"/>
              <a:pathLst>
                <a:path w="754" h="2085" extrusionOk="0">
                  <a:moveTo>
                    <a:pt x="156" y="0"/>
                  </a:moveTo>
                  <a:cubicBezTo>
                    <a:pt x="148" y="0"/>
                    <a:pt x="138" y="2"/>
                    <a:pt x="126" y="6"/>
                  </a:cubicBezTo>
                  <a:cubicBezTo>
                    <a:pt x="112" y="20"/>
                    <a:pt x="98" y="48"/>
                    <a:pt x="112" y="76"/>
                  </a:cubicBezTo>
                  <a:cubicBezTo>
                    <a:pt x="656" y="1066"/>
                    <a:pt x="28" y="2001"/>
                    <a:pt x="28" y="2015"/>
                  </a:cubicBezTo>
                  <a:cubicBezTo>
                    <a:pt x="0" y="2029"/>
                    <a:pt x="28" y="2070"/>
                    <a:pt x="42" y="2084"/>
                  </a:cubicBezTo>
                  <a:lnTo>
                    <a:pt x="98" y="2084"/>
                  </a:lnTo>
                  <a:cubicBezTo>
                    <a:pt x="112" y="2070"/>
                    <a:pt x="753" y="1094"/>
                    <a:pt x="195" y="20"/>
                  </a:cubicBezTo>
                  <a:cubicBezTo>
                    <a:pt x="185" y="10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54"/>
            <p:cNvSpPr/>
            <p:nvPr/>
          </p:nvSpPr>
          <p:spPr>
            <a:xfrm>
              <a:off x="4994750" y="424972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1"/>
                  </a:moveTo>
                  <a:cubicBezTo>
                    <a:pt x="126" y="1"/>
                    <a:pt x="0" y="126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54"/>
            <p:cNvSpPr/>
            <p:nvPr/>
          </p:nvSpPr>
          <p:spPr>
            <a:xfrm>
              <a:off x="5017425" y="4272050"/>
              <a:ext cx="35225" cy="47450"/>
            </a:xfrm>
            <a:custGeom>
              <a:avLst/>
              <a:gdLst/>
              <a:ahLst/>
              <a:cxnLst/>
              <a:rect l="l" t="t" r="r" b="b"/>
              <a:pathLst>
                <a:path w="1409" h="1898" extrusionOk="0">
                  <a:moveTo>
                    <a:pt x="1353" y="1"/>
                  </a:moveTo>
                  <a:cubicBezTo>
                    <a:pt x="1325" y="1"/>
                    <a:pt x="1311" y="15"/>
                    <a:pt x="1311" y="42"/>
                  </a:cubicBezTo>
                  <a:cubicBezTo>
                    <a:pt x="1283" y="1437"/>
                    <a:pt x="84" y="1772"/>
                    <a:pt x="28" y="1786"/>
                  </a:cubicBezTo>
                  <a:cubicBezTo>
                    <a:pt x="14" y="1814"/>
                    <a:pt x="0" y="1842"/>
                    <a:pt x="0" y="1856"/>
                  </a:cubicBezTo>
                  <a:cubicBezTo>
                    <a:pt x="0" y="1884"/>
                    <a:pt x="28" y="1898"/>
                    <a:pt x="70" y="1898"/>
                  </a:cubicBezTo>
                  <a:cubicBezTo>
                    <a:pt x="140" y="1884"/>
                    <a:pt x="1409" y="1493"/>
                    <a:pt x="1409" y="42"/>
                  </a:cubicBezTo>
                  <a:cubicBezTo>
                    <a:pt x="1409" y="15"/>
                    <a:pt x="1395" y="1"/>
                    <a:pt x="13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54"/>
            <p:cNvSpPr/>
            <p:nvPr/>
          </p:nvSpPr>
          <p:spPr>
            <a:xfrm>
              <a:off x="5044275" y="4265775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293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1"/>
                    <a:pt x="140" y="600"/>
                    <a:pt x="293" y="600"/>
                  </a:cubicBezTo>
                  <a:cubicBezTo>
                    <a:pt x="460" y="600"/>
                    <a:pt x="600" y="461"/>
                    <a:pt x="600" y="293"/>
                  </a:cubicBezTo>
                  <a:cubicBezTo>
                    <a:pt x="600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54"/>
            <p:cNvSpPr/>
            <p:nvPr/>
          </p:nvSpPr>
          <p:spPr>
            <a:xfrm>
              <a:off x="5016725" y="42731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0" y="600"/>
                    <a:pt x="600" y="461"/>
                    <a:pt x="600" y="307"/>
                  </a:cubicBezTo>
                  <a:cubicBezTo>
                    <a:pt x="600" y="140"/>
                    <a:pt x="460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54"/>
            <p:cNvSpPr/>
            <p:nvPr/>
          </p:nvSpPr>
          <p:spPr>
            <a:xfrm>
              <a:off x="5010800" y="4279250"/>
              <a:ext cx="20925" cy="31875"/>
            </a:xfrm>
            <a:custGeom>
              <a:avLst/>
              <a:gdLst/>
              <a:ahLst/>
              <a:cxnLst/>
              <a:rect l="l" t="t" r="r" b="b"/>
              <a:pathLst>
                <a:path w="837" h="1275" extrusionOk="0">
                  <a:moveTo>
                    <a:pt x="566" y="0"/>
                  </a:moveTo>
                  <a:cubicBezTo>
                    <a:pt x="559" y="0"/>
                    <a:pt x="552" y="2"/>
                    <a:pt x="544" y="5"/>
                  </a:cubicBezTo>
                  <a:cubicBezTo>
                    <a:pt x="502" y="19"/>
                    <a:pt x="488" y="33"/>
                    <a:pt x="502" y="75"/>
                  </a:cubicBezTo>
                  <a:cubicBezTo>
                    <a:pt x="711" y="661"/>
                    <a:pt x="42" y="1191"/>
                    <a:pt x="42" y="1191"/>
                  </a:cubicBezTo>
                  <a:cubicBezTo>
                    <a:pt x="0" y="1205"/>
                    <a:pt x="0" y="1247"/>
                    <a:pt x="14" y="1261"/>
                  </a:cubicBezTo>
                  <a:cubicBezTo>
                    <a:pt x="14" y="1275"/>
                    <a:pt x="56" y="1275"/>
                    <a:pt x="70" y="1275"/>
                  </a:cubicBezTo>
                  <a:lnTo>
                    <a:pt x="112" y="1275"/>
                  </a:lnTo>
                  <a:cubicBezTo>
                    <a:pt x="126" y="1247"/>
                    <a:pt x="837" y="703"/>
                    <a:pt x="614" y="33"/>
                  </a:cubicBezTo>
                  <a:cubicBezTo>
                    <a:pt x="604" y="13"/>
                    <a:pt x="586" y="0"/>
                    <a:pt x="5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54"/>
            <p:cNvSpPr/>
            <p:nvPr/>
          </p:nvSpPr>
          <p:spPr>
            <a:xfrm>
              <a:off x="5024400" y="4310625"/>
              <a:ext cx="49175" cy="22100"/>
            </a:xfrm>
            <a:custGeom>
              <a:avLst/>
              <a:gdLst/>
              <a:ahLst/>
              <a:cxnLst/>
              <a:rect l="l" t="t" r="r" b="b"/>
              <a:pathLst>
                <a:path w="1967" h="884" extrusionOk="0">
                  <a:moveTo>
                    <a:pt x="1915" y="0"/>
                  </a:moveTo>
                  <a:cubicBezTo>
                    <a:pt x="1896" y="0"/>
                    <a:pt x="1879" y="10"/>
                    <a:pt x="1869" y="20"/>
                  </a:cubicBezTo>
                  <a:cubicBezTo>
                    <a:pt x="1370" y="682"/>
                    <a:pt x="648" y="771"/>
                    <a:pt x="289" y="771"/>
                  </a:cubicBezTo>
                  <a:cubicBezTo>
                    <a:pt x="156" y="771"/>
                    <a:pt x="74" y="759"/>
                    <a:pt x="70" y="759"/>
                  </a:cubicBezTo>
                  <a:cubicBezTo>
                    <a:pt x="28" y="759"/>
                    <a:pt x="0" y="773"/>
                    <a:pt x="0" y="801"/>
                  </a:cubicBezTo>
                  <a:cubicBezTo>
                    <a:pt x="0" y="843"/>
                    <a:pt x="14" y="871"/>
                    <a:pt x="56" y="871"/>
                  </a:cubicBezTo>
                  <a:cubicBezTo>
                    <a:pt x="56" y="871"/>
                    <a:pt x="139" y="883"/>
                    <a:pt x="277" y="883"/>
                  </a:cubicBezTo>
                  <a:cubicBezTo>
                    <a:pt x="432" y="883"/>
                    <a:pt x="656" y="867"/>
                    <a:pt x="907" y="801"/>
                  </a:cubicBezTo>
                  <a:cubicBezTo>
                    <a:pt x="1255" y="703"/>
                    <a:pt x="1632" y="508"/>
                    <a:pt x="1953" y="76"/>
                  </a:cubicBezTo>
                  <a:cubicBezTo>
                    <a:pt x="1967" y="48"/>
                    <a:pt x="1953" y="20"/>
                    <a:pt x="1939" y="6"/>
                  </a:cubicBezTo>
                  <a:cubicBezTo>
                    <a:pt x="1931" y="2"/>
                    <a:pt x="1923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54"/>
            <p:cNvSpPr/>
            <p:nvPr/>
          </p:nvSpPr>
          <p:spPr>
            <a:xfrm>
              <a:off x="5063800" y="430552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6"/>
                    <a:pt x="307" y="586"/>
                  </a:cubicBezTo>
                  <a:cubicBezTo>
                    <a:pt x="461" y="586"/>
                    <a:pt x="600" y="461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54"/>
            <p:cNvSpPr/>
            <p:nvPr/>
          </p:nvSpPr>
          <p:spPr>
            <a:xfrm>
              <a:off x="5021250" y="4352700"/>
              <a:ext cx="57225" cy="18200"/>
            </a:xfrm>
            <a:custGeom>
              <a:avLst/>
              <a:gdLst/>
              <a:ahLst/>
              <a:cxnLst/>
              <a:rect l="l" t="t" r="r" b="b"/>
              <a:pathLst>
                <a:path w="2289" h="728" extrusionOk="0">
                  <a:moveTo>
                    <a:pt x="55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1" y="25"/>
                    <a:pt x="1" y="66"/>
                    <a:pt x="14" y="80"/>
                  </a:cubicBezTo>
                  <a:cubicBezTo>
                    <a:pt x="38" y="92"/>
                    <a:pt x="566" y="727"/>
                    <a:pt x="1432" y="727"/>
                  </a:cubicBezTo>
                  <a:cubicBezTo>
                    <a:pt x="1595" y="727"/>
                    <a:pt x="1769" y="705"/>
                    <a:pt x="1953" y="652"/>
                  </a:cubicBezTo>
                  <a:cubicBezTo>
                    <a:pt x="2065" y="624"/>
                    <a:pt x="2163" y="583"/>
                    <a:pt x="2232" y="541"/>
                  </a:cubicBezTo>
                  <a:cubicBezTo>
                    <a:pt x="2274" y="513"/>
                    <a:pt x="2288" y="499"/>
                    <a:pt x="2274" y="471"/>
                  </a:cubicBezTo>
                  <a:cubicBezTo>
                    <a:pt x="2253" y="440"/>
                    <a:pt x="2240" y="424"/>
                    <a:pt x="2223" y="424"/>
                  </a:cubicBezTo>
                  <a:cubicBezTo>
                    <a:pt x="2217" y="424"/>
                    <a:pt x="2211" y="426"/>
                    <a:pt x="2204" y="429"/>
                  </a:cubicBezTo>
                  <a:cubicBezTo>
                    <a:pt x="1915" y="561"/>
                    <a:pt x="1649" y="612"/>
                    <a:pt x="1410" y="612"/>
                  </a:cubicBezTo>
                  <a:cubicBezTo>
                    <a:pt x="611" y="612"/>
                    <a:pt x="116" y="43"/>
                    <a:pt x="84" y="11"/>
                  </a:cubicBezTo>
                  <a:cubicBezTo>
                    <a:pt x="77" y="4"/>
                    <a:pt x="67" y="0"/>
                    <a:pt x="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54"/>
            <p:cNvSpPr/>
            <p:nvPr/>
          </p:nvSpPr>
          <p:spPr>
            <a:xfrm>
              <a:off x="5070075" y="43574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7"/>
                    <a:pt x="0" y="294"/>
                  </a:cubicBezTo>
                  <a:cubicBezTo>
                    <a:pt x="0" y="447"/>
                    <a:pt x="140" y="587"/>
                    <a:pt x="293" y="587"/>
                  </a:cubicBezTo>
                  <a:cubicBezTo>
                    <a:pt x="461" y="587"/>
                    <a:pt x="600" y="447"/>
                    <a:pt x="600" y="294"/>
                  </a:cubicBezTo>
                  <a:cubicBezTo>
                    <a:pt x="600" y="127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54"/>
            <p:cNvSpPr/>
            <p:nvPr/>
          </p:nvSpPr>
          <p:spPr>
            <a:xfrm>
              <a:off x="5052275" y="433587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0"/>
                    <a:pt x="126" y="600"/>
                    <a:pt x="294" y="600"/>
                  </a:cubicBezTo>
                  <a:cubicBezTo>
                    <a:pt x="461" y="600"/>
                    <a:pt x="587" y="460"/>
                    <a:pt x="587" y="293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54"/>
            <p:cNvSpPr/>
            <p:nvPr/>
          </p:nvSpPr>
          <p:spPr>
            <a:xfrm>
              <a:off x="5026475" y="4342575"/>
              <a:ext cx="34550" cy="7800"/>
            </a:xfrm>
            <a:custGeom>
              <a:avLst/>
              <a:gdLst/>
              <a:ahLst/>
              <a:cxnLst/>
              <a:rect l="l" t="t" r="r" b="b"/>
              <a:pathLst>
                <a:path w="1382" h="312" extrusionOk="0">
                  <a:moveTo>
                    <a:pt x="1324" y="1"/>
                  </a:moveTo>
                  <a:cubicBezTo>
                    <a:pt x="1312" y="1"/>
                    <a:pt x="1298" y="4"/>
                    <a:pt x="1284" y="11"/>
                  </a:cubicBezTo>
                  <a:cubicBezTo>
                    <a:pt x="1125" y="161"/>
                    <a:pt x="926" y="209"/>
                    <a:pt x="737" y="209"/>
                  </a:cubicBezTo>
                  <a:cubicBezTo>
                    <a:pt x="396" y="209"/>
                    <a:pt x="84" y="53"/>
                    <a:pt x="84" y="53"/>
                  </a:cubicBezTo>
                  <a:cubicBezTo>
                    <a:pt x="79" y="47"/>
                    <a:pt x="70" y="44"/>
                    <a:pt x="61" y="44"/>
                  </a:cubicBezTo>
                  <a:cubicBezTo>
                    <a:pt x="47" y="44"/>
                    <a:pt x="31" y="51"/>
                    <a:pt x="15" y="67"/>
                  </a:cubicBezTo>
                  <a:cubicBezTo>
                    <a:pt x="1" y="81"/>
                    <a:pt x="1" y="123"/>
                    <a:pt x="43" y="137"/>
                  </a:cubicBezTo>
                  <a:cubicBezTo>
                    <a:pt x="54" y="148"/>
                    <a:pt x="378" y="311"/>
                    <a:pt x="744" y="311"/>
                  </a:cubicBezTo>
                  <a:cubicBezTo>
                    <a:pt x="834" y="311"/>
                    <a:pt x="927" y="301"/>
                    <a:pt x="1019" y="276"/>
                  </a:cubicBezTo>
                  <a:cubicBezTo>
                    <a:pt x="1131" y="248"/>
                    <a:pt x="1256" y="179"/>
                    <a:pt x="1354" y="81"/>
                  </a:cubicBezTo>
                  <a:cubicBezTo>
                    <a:pt x="1382" y="67"/>
                    <a:pt x="1382" y="39"/>
                    <a:pt x="1354" y="11"/>
                  </a:cubicBezTo>
                  <a:cubicBezTo>
                    <a:pt x="1347" y="4"/>
                    <a:pt x="1336" y="1"/>
                    <a:pt x="1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54"/>
            <p:cNvSpPr/>
            <p:nvPr/>
          </p:nvSpPr>
          <p:spPr>
            <a:xfrm>
              <a:off x="5012875" y="4364800"/>
              <a:ext cx="39775" cy="36650"/>
            </a:xfrm>
            <a:custGeom>
              <a:avLst/>
              <a:gdLst/>
              <a:ahLst/>
              <a:cxnLst/>
              <a:rect l="l" t="t" r="r" b="b"/>
              <a:pathLst>
                <a:path w="1591" h="1466" extrusionOk="0">
                  <a:moveTo>
                    <a:pt x="43" y="1"/>
                  </a:moveTo>
                  <a:cubicBezTo>
                    <a:pt x="29" y="15"/>
                    <a:pt x="1" y="29"/>
                    <a:pt x="1" y="71"/>
                  </a:cubicBezTo>
                  <a:cubicBezTo>
                    <a:pt x="1" y="85"/>
                    <a:pt x="336" y="1200"/>
                    <a:pt x="1507" y="1465"/>
                  </a:cubicBezTo>
                  <a:lnTo>
                    <a:pt x="1535" y="1465"/>
                  </a:lnTo>
                  <a:lnTo>
                    <a:pt x="1577" y="1424"/>
                  </a:lnTo>
                  <a:cubicBezTo>
                    <a:pt x="1591" y="1396"/>
                    <a:pt x="1577" y="1354"/>
                    <a:pt x="1535" y="1354"/>
                  </a:cubicBezTo>
                  <a:cubicBezTo>
                    <a:pt x="419" y="1117"/>
                    <a:pt x="112" y="57"/>
                    <a:pt x="112" y="29"/>
                  </a:cubicBezTo>
                  <a:cubicBezTo>
                    <a:pt x="98" y="15"/>
                    <a:pt x="70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54"/>
            <p:cNvSpPr/>
            <p:nvPr/>
          </p:nvSpPr>
          <p:spPr>
            <a:xfrm>
              <a:off x="5042525" y="43923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47"/>
                    <a:pt x="140" y="587"/>
                    <a:pt x="307" y="587"/>
                  </a:cubicBezTo>
                  <a:cubicBezTo>
                    <a:pt x="461" y="587"/>
                    <a:pt x="600" y="447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54"/>
            <p:cNvSpPr/>
            <p:nvPr/>
          </p:nvSpPr>
          <p:spPr>
            <a:xfrm>
              <a:off x="4961975" y="42706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54"/>
            <p:cNvSpPr/>
            <p:nvPr/>
          </p:nvSpPr>
          <p:spPr>
            <a:xfrm>
              <a:off x="4967900" y="4276575"/>
              <a:ext cx="18150" cy="31075"/>
            </a:xfrm>
            <a:custGeom>
              <a:avLst/>
              <a:gdLst/>
              <a:ahLst/>
              <a:cxnLst/>
              <a:rect l="l" t="t" r="r" b="b"/>
              <a:pathLst>
                <a:path w="726" h="1243" extrusionOk="0">
                  <a:moveTo>
                    <a:pt x="70" y="1"/>
                  </a:moveTo>
                  <a:cubicBezTo>
                    <a:pt x="42" y="1"/>
                    <a:pt x="28" y="1"/>
                    <a:pt x="0" y="43"/>
                  </a:cubicBezTo>
                  <a:cubicBezTo>
                    <a:pt x="0" y="71"/>
                    <a:pt x="0" y="99"/>
                    <a:pt x="42" y="112"/>
                  </a:cubicBezTo>
                  <a:cubicBezTo>
                    <a:pt x="614" y="336"/>
                    <a:pt x="586" y="1187"/>
                    <a:pt x="586" y="1187"/>
                  </a:cubicBezTo>
                  <a:cubicBezTo>
                    <a:pt x="586" y="1214"/>
                    <a:pt x="600" y="1242"/>
                    <a:pt x="642" y="1242"/>
                  </a:cubicBezTo>
                  <a:lnTo>
                    <a:pt x="656" y="1242"/>
                  </a:lnTo>
                  <a:cubicBezTo>
                    <a:pt x="670" y="1228"/>
                    <a:pt x="684" y="1214"/>
                    <a:pt x="684" y="1187"/>
                  </a:cubicBezTo>
                  <a:cubicBezTo>
                    <a:pt x="684" y="1159"/>
                    <a:pt x="726" y="266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54"/>
            <p:cNvSpPr/>
            <p:nvPr/>
          </p:nvSpPr>
          <p:spPr>
            <a:xfrm>
              <a:off x="4937900" y="4272050"/>
              <a:ext cx="30725" cy="43975"/>
            </a:xfrm>
            <a:custGeom>
              <a:avLst/>
              <a:gdLst/>
              <a:ahLst/>
              <a:cxnLst/>
              <a:rect l="l" t="t" r="r" b="b"/>
              <a:pathLst>
                <a:path w="1229" h="1759" extrusionOk="0">
                  <a:moveTo>
                    <a:pt x="57" y="1"/>
                  </a:moveTo>
                  <a:cubicBezTo>
                    <a:pt x="29" y="1"/>
                    <a:pt x="1" y="15"/>
                    <a:pt x="1" y="42"/>
                  </a:cubicBezTo>
                  <a:cubicBezTo>
                    <a:pt x="71" y="1256"/>
                    <a:pt x="1145" y="1758"/>
                    <a:pt x="1159" y="1758"/>
                  </a:cubicBezTo>
                  <a:lnTo>
                    <a:pt x="1186" y="1758"/>
                  </a:lnTo>
                  <a:lnTo>
                    <a:pt x="1228" y="1716"/>
                  </a:lnTo>
                  <a:cubicBezTo>
                    <a:pt x="1228" y="1702"/>
                    <a:pt x="1228" y="1674"/>
                    <a:pt x="1186" y="1646"/>
                  </a:cubicBezTo>
                  <a:cubicBezTo>
                    <a:pt x="1186" y="1646"/>
                    <a:pt x="182" y="1186"/>
                    <a:pt x="112" y="42"/>
                  </a:cubicBezTo>
                  <a:cubicBezTo>
                    <a:pt x="112" y="15"/>
                    <a:pt x="98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54"/>
            <p:cNvSpPr/>
            <p:nvPr/>
          </p:nvSpPr>
          <p:spPr>
            <a:xfrm>
              <a:off x="4931975" y="426717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0"/>
                  </a:moveTo>
                  <a:cubicBezTo>
                    <a:pt x="126" y="0"/>
                    <a:pt x="1" y="126"/>
                    <a:pt x="1" y="293"/>
                  </a:cubicBezTo>
                  <a:cubicBezTo>
                    <a:pt x="1" y="461"/>
                    <a:pt x="126" y="586"/>
                    <a:pt x="294" y="586"/>
                  </a:cubicBezTo>
                  <a:cubicBezTo>
                    <a:pt x="461" y="586"/>
                    <a:pt x="587" y="461"/>
                    <a:pt x="587" y="293"/>
                  </a:cubicBezTo>
                  <a:cubicBezTo>
                    <a:pt x="587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54"/>
            <p:cNvSpPr/>
            <p:nvPr/>
          </p:nvSpPr>
          <p:spPr>
            <a:xfrm>
              <a:off x="4904075" y="4313075"/>
              <a:ext cx="54425" cy="25150"/>
            </a:xfrm>
            <a:custGeom>
              <a:avLst/>
              <a:gdLst/>
              <a:ahLst/>
              <a:cxnLst/>
              <a:rect l="l" t="t" r="r" b="b"/>
              <a:pathLst>
                <a:path w="2177" h="1006" extrusionOk="0">
                  <a:moveTo>
                    <a:pt x="51" y="0"/>
                  </a:moveTo>
                  <a:cubicBezTo>
                    <a:pt x="44" y="0"/>
                    <a:pt x="36" y="2"/>
                    <a:pt x="29" y="5"/>
                  </a:cubicBezTo>
                  <a:cubicBezTo>
                    <a:pt x="15" y="33"/>
                    <a:pt x="1" y="61"/>
                    <a:pt x="15" y="75"/>
                  </a:cubicBezTo>
                  <a:cubicBezTo>
                    <a:pt x="505" y="859"/>
                    <a:pt x="1200" y="1006"/>
                    <a:pt x="1656" y="1006"/>
                  </a:cubicBezTo>
                  <a:cubicBezTo>
                    <a:pt x="1914" y="1006"/>
                    <a:pt x="2096" y="959"/>
                    <a:pt x="2121" y="954"/>
                  </a:cubicBezTo>
                  <a:cubicBezTo>
                    <a:pt x="2163" y="940"/>
                    <a:pt x="2177" y="898"/>
                    <a:pt x="2163" y="884"/>
                  </a:cubicBezTo>
                  <a:cubicBezTo>
                    <a:pt x="2152" y="853"/>
                    <a:pt x="2134" y="837"/>
                    <a:pt x="2114" y="837"/>
                  </a:cubicBezTo>
                  <a:cubicBezTo>
                    <a:pt x="2107" y="837"/>
                    <a:pt x="2100" y="839"/>
                    <a:pt x="2093" y="842"/>
                  </a:cubicBezTo>
                  <a:cubicBezTo>
                    <a:pt x="2093" y="853"/>
                    <a:pt x="1907" y="911"/>
                    <a:pt x="1636" y="911"/>
                  </a:cubicBezTo>
                  <a:cubicBezTo>
                    <a:pt x="1203" y="911"/>
                    <a:pt x="553" y="763"/>
                    <a:pt x="98" y="33"/>
                  </a:cubicBezTo>
                  <a:cubicBezTo>
                    <a:pt x="88" y="13"/>
                    <a:pt x="71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54"/>
            <p:cNvSpPr/>
            <p:nvPr/>
          </p:nvSpPr>
          <p:spPr>
            <a:xfrm>
              <a:off x="4897800" y="43065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0" y="461"/>
                    <a:pt x="600" y="307"/>
                  </a:cubicBezTo>
                  <a:cubicBezTo>
                    <a:pt x="600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54"/>
            <p:cNvSpPr/>
            <p:nvPr/>
          </p:nvSpPr>
          <p:spPr>
            <a:xfrm>
              <a:off x="4925000" y="42989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586"/>
                    <a:pt x="294" y="586"/>
                  </a:cubicBezTo>
                  <a:cubicBezTo>
                    <a:pt x="461" y="586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54"/>
            <p:cNvSpPr/>
            <p:nvPr/>
          </p:nvSpPr>
          <p:spPr>
            <a:xfrm>
              <a:off x="4930925" y="4305175"/>
              <a:ext cx="28625" cy="21300"/>
            </a:xfrm>
            <a:custGeom>
              <a:avLst/>
              <a:gdLst/>
              <a:ahLst/>
              <a:cxnLst/>
              <a:rect l="l" t="t" r="r" b="b"/>
              <a:pathLst>
                <a:path w="1145" h="852" extrusionOk="0">
                  <a:moveTo>
                    <a:pt x="43" y="1"/>
                  </a:moveTo>
                  <a:cubicBezTo>
                    <a:pt x="29" y="1"/>
                    <a:pt x="1" y="29"/>
                    <a:pt x="1" y="70"/>
                  </a:cubicBezTo>
                  <a:cubicBezTo>
                    <a:pt x="168" y="740"/>
                    <a:pt x="1047" y="852"/>
                    <a:pt x="1089" y="852"/>
                  </a:cubicBezTo>
                  <a:lnTo>
                    <a:pt x="1103" y="852"/>
                  </a:lnTo>
                  <a:cubicBezTo>
                    <a:pt x="1117" y="852"/>
                    <a:pt x="1145" y="838"/>
                    <a:pt x="1131" y="782"/>
                  </a:cubicBezTo>
                  <a:cubicBezTo>
                    <a:pt x="1131" y="768"/>
                    <a:pt x="1117" y="726"/>
                    <a:pt x="1089" y="726"/>
                  </a:cubicBezTo>
                  <a:cubicBezTo>
                    <a:pt x="1089" y="726"/>
                    <a:pt x="252" y="642"/>
                    <a:pt x="112" y="29"/>
                  </a:cubicBezTo>
                  <a:cubicBezTo>
                    <a:pt x="85" y="15"/>
                    <a:pt x="71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54"/>
            <p:cNvSpPr/>
            <p:nvPr/>
          </p:nvSpPr>
          <p:spPr>
            <a:xfrm>
              <a:off x="4906525" y="4348600"/>
              <a:ext cx="51975" cy="14175"/>
            </a:xfrm>
            <a:custGeom>
              <a:avLst/>
              <a:gdLst/>
              <a:ahLst/>
              <a:cxnLst/>
              <a:rect l="l" t="t" r="r" b="b"/>
              <a:pathLst>
                <a:path w="2079" h="567" extrusionOk="0">
                  <a:moveTo>
                    <a:pt x="2025" y="0"/>
                  </a:moveTo>
                  <a:cubicBezTo>
                    <a:pt x="2013" y="0"/>
                    <a:pt x="2002" y="7"/>
                    <a:pt x="1995" y="21"/>
                  </a:cubicBezTo>
                  <a:cubicBezTo>
                    <a:pt x="1974" y="21"/>
                    <a:pt x="1469" y="446"/>
                    <a:pt x="751" y="446"/>
                  </a:cubicBezTo>
                  <a:cubicBezTo>
                    <a:pt x="540" y="446"/>
                    <a:pt x="311" y="409"/>
                    <a:pt x="70" y="314"/>
                  </a:cubicBezTo>
                  <a:cubicBezTo>
                    <a:pt x="42" y="314"/>
                    <a:pt x="14" y="314"/>
                    <a:pt x="0" y="356"/>
                  </a:cubicBezTo>
                  <a:cubicBezTo>
                    <a:pt x="0" y="384"/>
                    <a:pt x="0" y="398"/>
                    <a:pt x="42" y="426"/>
                  </a:cubicBezTo>
                  <a:cubicBezTo>
                    <a:pt x="304" y="526"/>
                    <a:pt x="552" y="566"/>
                    <a:pt x="781" y="566"/>
                  </a:cubicBezTo>
                  <a:cubicBezTo>
                    <a:pt x="968" y="566"/>
                    <a:pt x="1141" y="539"/>
                    <a:pt x="1298" y="495"/>
                  </a:cubicBezTo>
                  <a:cubicBezTo>
                    <a:pt x="1772" y="370"/>
                    <a:pt x="2065" y="105"/>
                    <a:pt x="2065" y="91"/>
                  </a:cubicBezTo>
                  <a:cubicBezTo>
                    <a:pt x="2079" y="63"/>
                    <a:pt x="2079" y="35"/>
                    <a:pt x="2065" y="21"/>
                  </a:cubicBezTo>
                  <a:cubicBezTo>
                    <a:pt x="2051" y="7"/>
                    <a:pt x="2037" y="0"/>
                    <a:pt x="2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54"/>
            <p:cNvSpPr/>
            <p:nvPr/>
          </p:nvSpPr>
          <p:spPr>
            <a:xfrm>
              <a:off x="4901300" y="435085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307" y="587"/>
                  </a:cubicBezTo>
                  <a:cubicBezTo>
                    <a:pt x="460" y="587"/>
                    <a:pt x="600" y="461"/>
                    <a:pt x="600" y="294"/>
                  </a:cubicBezTo>
                  <a:cubicBezTo>
                    <a:pt x="600" y="126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54"/>
            <p:cNvSpPr/>
            <p:nvPr/>
          </p:nvSpPr>
          <p:spPr>
            <a:xfrm>
              <a:off x="4929200" y="4366550"/>
              <a:ext cx="44300" cy="40825"/>
            </a:xfrm>
            <a:custGeom>
              <a:avLst/>
              <a:gdLst/>
              <a:ahLst/>
              <a:cxnLst/>
              <a:rect l="l" t="t" r="r" b="b"/>
              <a:pathLst>
                <a:path w="1772" h="1633" extrusionOk="0">
                  <a:moveTo>
                    <a:pt x="1716" y="1"/>
                  </a:moveTo>
                  <a:cubicBezTo>
                    <a:pt x="1674" y="1"/>
                    <a:pt x="1646" y="15"/>
                    <a:pt x="1646" y="56"/>
                  </a:cubicBezTo>
                  <a:cubicBezTo>
                    <a:pt x="1646" y="70"/>
                    <a:pt x="1437" y="1340"/>
                    <a:pt x="56" y="1521"/>
                  </a:cubicBezTo>
                  <a:cubicBezTo>
                    <a:pt x="28" y="1535"/>
                    <a:pt x="0" y="1549"/>
                    <a:pt x="0" y="1591"/>
                  </a:cubicBezTo>
                  <a:cubicBezTo>
                    <a:pt x="28" y="1619"/>
                    <a:pt x="42" y="1633"/>
                    <a:pt x="70" y="1633"/>
                  </a:cubicBezTo>
                  <a:cubicBezTo>
                    <a:pt x="195" y="1619"/>
                    <a:pt x="307" y="1605"/>
                    <a:pt x="405" y="1563"/>
                  </a:cubicBezTo>
                  <a:cubicBezTo>
                    <a:pt x="1576" y="1242"/>
                    <a:pt x="1744" y="84"/>
                    <a:pt x="1772" y="70"/>
                  </a:cubicBezTo>
                  <a:cubicBezTo>
                    <a:pt x="1772" y="29"/>
                    <a:pt x="1744" y="1"/>
                    <a:pt x="17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54"/>
            <p:cNvSpPr/>
            <p:nvPr/>
          </p:nvSpPr>
          <p:spPr>
            <a:xfrm>
              <a:off x="4923250" y="43986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308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61" y="601"/>
                    <a:pt x="587" y="461"/>
                    <a:pt x="587" y="308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54"/>
            <p:cNvSpPr/>
            <p:nvPr/>
          </p:nvSpPr>
          <p:spPr>
            <a:xfrm>
              <a:off x="4927450" y="4370750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7" y="0"/>
                  </a:moveTo>
                  <a:cubicBezTo>
                    <a:pt x="140" y="0"/>
                    <a:pt x="0" y="139"/>
                    <a:pt x="0" y="293"/>
                  </a:cubicBezTo>
                  <a:cubicBezTo>
                    <a:pt x="0" y="460"/>
                    <a:pt x="140" y="600"/>
                    <a:pt x="307" y="600"/>
                  </a:cubicBezTo>
                  <a:cubicBezTo>
                    <a:pt x="461" y="600"/>
                    <a:pt x="600" y="460"/>
                    <a:pt x="600" y="293"/>
                  </a:cubicBezTo>
                  <a:cubicBezTo>
                    <a:pt x="600" y="139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54"/>
            <p:cNvSpPr/>
            <p:nvPr/>
          </p:nvSpPr>
          <p:spPr>
            <a:xfrm>
              <a:off x="4933375" y="4361525"/>
              <a:ext cx="30700" cy="18450"/>
            </a:xfrm>
            <a:custGeom>
              <a:avLst/>
              <a:gdLst/>
              <a:ahLst/>
              <a:cxnLst/>
              <a:rect l="l" t="t" r="r" b="b"/>
              <a:pathLst>
                <a:path w="1228" h="738" extrusionOk="0">
                  <a:moveTo>
                    <a:pt x="1182" y="1"/>
                  </a:moveTo>
                  <a:cubicBezTo>
                    <a:pt x="1164" y="1"/>
                    <a:pt x="1140" y="10"/>
                    <a:pt x="1130" y="20"/>
                  </a:cubicBezTo>
                  <a:cubicBezTo>
                    <a:pt x="1130" y="46"/>
                    <a:pt x="772" y="638"/>
                    <a:pt x="244" y="638"/>
                  </a:cubicBezTo>
                  <a:cubicBezTo>
                    <a:pt x="192" y="638"/>
                    <a:pt x="139" y="633"/>
                    <a:pt x="84" y="620"/>
                  </a:cubicBezTo>
                  <a:cubicBezTo>
                    <a:pt x="73" y="616"/>
                    <a:pt x="63" y="615"/>
                    <a:pt x="54" y="615"/>
                  </a:cubicBezTo>
                  <a:cubicBezTo>
                    <a:pt x="29" y="615"/>
                    <a:pt x="14" y="628"/>
                    <a:pt x="14" y="648"/>
                  </a:cubicBezTo>
                  <a:cubicBezTo>
                    <a:pt x="0" y="690"/>
                    <a:pt x="14" y="718"/>
                    <a:pt x="42" y="718"/>
                  </a:cubicBezTo>
                  <a:cubicBezTo>
                    <a:pt x="105" y="730"/>
                    <a:pt x="168" y="737"/>
                    <a:pt x="229" y="737"/>
                  </a:cubicBezTo>
                  <a:cubicBezTo>
                    <a:pt x="304" y="737"/>
                    <a:pt x="378" y="727"/>
                    <a:pt x="447" y="704"/>
                  </a:cubicBezTo>
                  <a:cubicBezTo>
                    <a:pt x="921" y="578"/>
                    <a:pt x="1200" y="118"/>
                    <a:pt x="1214" y="76"/>
                  </a:cubicBezTo>
                  <a:cubicBezTo>
                    <a:pt x="1228" y="62"/>
                    <a:pt x="1214" y="20"/>
                    <a:pt x="1200" y="6"/>
                  </a:cubicBezTo>
                  <a:cubicBezTo>
                    <a:pt x="1196" y="2"/>
                    <a:pt x="1189" y="1"/>
                    <a:pt x="1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54"/>
            <p:cNvSpPr/>
            <p:nvPr/>
          </p:nvSpPr>
          <p:spPr>
            <a:xfrm>
              <a:off x="4970350" y="4373175"/>
              <a:ext cx="24425" cy="50600"/>
            </a:xfrm>
            <a:custGeom>
              <a:avLst/>
              <a:gdLst/>
              <a:ahLst/>
              <a:cxnLst/>
              <a:rect l="l" t="t" r="r" b="b"/>
              <a:pathLst>
                <a:path w="977" h="2024" extrusionOk="0">
                  <a:moveTo>
                    <a:pt x="586" y="1"/>
                  </a:moveTo>
                  <a:cubicBezTo>
                    <a:pt x="572" y="15"/>
                    <a:pt x="558" y="29"/>
                    <a:pt x="558" y="70"/>
                  </a:cubicBezTo>
                  <a:cubicBezTo>
                    <a:pt x="558" y="84"/>
                    <a:pt x="837" y="1144"/>
                    <a:pt x="14" y="1926"/>
                  </a:cubicBezTo>
                  <a:cubicBezTo>
                    <a:pt x="0" y="1953"/>
                    <a:pt x="0" y="1981"/>
                    <a:pt x="14" y="1995"/>
                  </a:cubicBezTo>
                  <a:cubicBezTo>
                    <a:pt x="28" y="2023"/>
                    <a:pt x="56" y="2023"/>
                    <a:pt x="70" y="2023"/>
                  </a:cubicBezTo>
                  <a:cubicBezTo>
                    <a:pt x="70" y="1995"/>
                    <a:pt x="70" y="1995"/>
                    <a:pt x="98" y="1995"/>
                  </a:cubicBezTo>
                  <a:cubicBezTo>
                    <a:pt x="976" y="1186"/>
                    <a:pt x="656" y="42"/>
                    <a:pt x="656" y="29"/>
                  </a:cubicBezTo>
                  <a:cubicBezTo>
                    <a:pt x="642" y="15"/>
                    <a:pt x="628" y="1"/>
                    <a:pt x="5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54"/>
            <p:cNvSpPr/>
            <p:nvPr/>
          </p:nvSpPr>
          <p:spPr>
            <a:xfrm>
              <a:off x="4965100" y="44139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54"/>
            <p:cNvSpPr/>
            <p:nvPr/>
          </p:nvSpPr>
          <p:spPr>
            <a:xfrm>
              <a:off x="4993700" y="439862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54"/>
            <p:cNvSpPr/>
            <p:nvPr/>
          </p:nvSpPr>
          <p:spPr>
            <a:xfrm>
              <a:off x="4997200" y="4373300"/>
              <a:ext cx="15350" cy="34075"/>
            </a:xfrm>
            <a:custGeom>
              <a:avLst/>
              <a:gdLst/>
              <a:ahLst/>
              <a:cxnLst/>
              <a:rect l="l" t="t" r="r" b="b"/>
              <a:pathLst>
                <a:path w="614" h="1363" extrusionOk="0">
                  <a:moveTo>
                    <a:pt x="70" y="0"/>
                  </a:moveTo>
                  <a:cubicBezTo>
                    <a:pt x="58" y="0"/>
                    <a:pt x="48" y="4"/>
                    <a:pt x="42" y="10"/>
                  </a:cubicBezTo>
                  <a:cubicBezTo>
                    <a:pt x="0" y="24"/>
                    <a:pt x="0" y="65"/>
                    <a:pt x="28" y="79"/>
                  </a:cubicBezTo>
                  <a:cubicBezTo>
                    <a:pt x="28" y="93"/>
                    <a:pt x="488" y="791"/>
                    <a:pt x="112" y="1279"/>
                  </a:cubicBezTo>
                  <a:cubicBezTo>
                    <a:pt x="98" y="1293"/>
                    <a:pt x="112" y="1335"/>
                    <a:pt x="126" y="1349"/>
                  </a:cubicBezTo>
                  <a:cubicBezTo>
                    <a:pt x="140" y="1363"/>
                    <a:pt x="167" y="1363"/>
                    <a:pt x="181" y="1363"/>
                  </a:cubicBezTo>
                  <a:cubicBezTo>
                    <a:pt x="195" y="1363"/>
                    <a:pt x="195" y="1363"/>
                    <a:pt x="195" y="1349"/>
                  </a:cubicBezTo>
                  <a:cubicBezTo>
                    <a:pt x="614" y="791"/>
                    <a:pt x="126" y="65"/>
                    <a:pt x="112" y="24"/>
                  </a:cubicBezTo>
                  <a:cubicBezTo>
                    <a:pt x="103" y="7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54"/>
            <p:cNvSpPr/>
            <p:nvPr/>
          </p:nvSpPr>
          <p:spPr>
            <a:xfrm>
              <a:off x="5541875" y="3406550"/>
              <a:ext cx="3175" cy="3350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84" y="0"/>
                  </a:moveTo>
                  <a:cubicBezTo>
                    <a:pt x="43" y="0"/>
                    <a:pt x="15" y="0"/>
                    <a:pt x="1" y="42"/>
                  </a:cubicBezTo>
                  <a:cubicBezTo>
                    <a:pt x="1" y="70"/>
                    <a:pt x="1" y="112"/>
                    <a:pt x="29" y="126"/>
                  </a:cubicBezTo>
                  <a:cubicBezTo>
                    <a:pt x="44" y="131"/>
                    <a:pt x="57" y="134"/>
                    <a:pt x="69" y="134"/>
                  </a:cubicBezTo>
                  <a:cubicBezTo>
                    <a:pt x="89" y="134"/>
                    <a:pt x="104" y="124"/>
                    <a:pt x="112" y="98"/>
                  </a:cubicBezTo>
                  <a:cubicBezTo>
                    <a:pt x="126" y="56"/>
                    <a:pt x="112" y="28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54"/>
            <p:cNvSpPr/>
            <p:nvPr/>
          </p:nvSpPr>
          <p:spPr>
            <a:xfrm>
              <a:off x="5542925" y="3411625"/>
              <a:ext cx="2475" cy="2425"/>
            </a:xfrm>
            <a:custGeom>
              <a:avLst/>
              <a:gdLst/>
              <a:ahLst/>
              <a:cxnLst/>
              <a:rect l="l" t="t" r="r" b="b"/>
              <a:pathLst>
                <a:path w="99" h="97" extrusionOk="0">
                  <a:moveTo>
                    <a:pt x="45" y="1"/>
                  </a:moveTo>
                  <a:cubicBezTo>
                    <a:pt x="34" y="1"/>
                    <a:pt x="21" y="14"/>
                    <a:pt x="1" y="34"/>
                  </a:cubicBezTo>
                  <a:cubicBezTo>
                    <a:pt x="1" y="48"/>
                    <a:pt x="1" y="62"/>
                    <a:pt x="29" y="76"/>
                  </a:cubicBezTo>
                  <a:cubicBezTo>
                    <a:pt x="36" y="90"/>
                    <a:pt x="42" y="97"/>
                    <a:pt x="49" y="97"/>
                  </a:cubicBezTo>
                  <a:cubicBezTo>
                    <a:pt x="56" y="97"/>
                    <a:pt x="63" y="90"/>
                    <a:pt x="70" y="76"/>
                  </a:cubicBezTo>
                  <a:cubicBezTo>
                    <a:pt x="98" y="48"/>
                    <a:pt x="70" y="34"/>
                    <a:pt x="56" y="6"/>
                  </a:cubicBezTo>
                  <a:cubicBezTo>
                    <a:pt x="53" y="3"/>
                    <a:pt x="49" y="1"/>
                    <a:pt x="45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54"/>
            <p:cNvSpPr/>
            <p:nvPr/>
          </p:nvSpPr>
          <p:spPr>
            <a:xfrm>
              <a:off x="5537700" y="3410850"/>
              <a:ext cx="4550" cy="3600"/>
            </a:xfrm>
            <a:custGeom>
              <a:avLst/>
              <a:gdLst/>
              <a:ahLst/>
              <a:cxnLst/>
              <a:rect l="l" t="t" r="r" b="b"/>
              <a:pathLst>
                <a:path w="182" h="144" extrusionOk="0">
                  <a:moveTo>
                    <a:pt x="82" y="0"/>
                  </a:moveTo>
                  <a:cubicBezTo>
                    <a:pt x="59" y="0"/>
                    <a:pt x="36" y="7"/>
                    <a:pt x="28" y="23"/>
                  </a:cubicBezTo>
                  <a:cubicBezTo>
                    <a:pt x="0" y="65"/>
                    <a:pt x="0" y="93"/>
                    <a:pt x="42" y="135"/>
                  </a:cubicBezTo>
                  <a:cubicBezTo>
                    <a:pt x="52" y="140"/>
                    <a:pt x="65" y="143"/>
                    <a:pt x="77" y="143"/>
                  </a:cubicBezTo>
                  <a:cubicBezTo>
                    <a:pt x="99" y="143"/>
                    <a:pt x="122" y="134"/>
                    <a:pt x="140" y="107"/>
                  </a:cubicBezTo>
                  <a:cubicBezTo>
                    <a:pt x="182" y="79"/>
                    <a:pt x="168" y="23"/>
                    <a:pt x="126" y="9"/>
                  </a:cubicBezTo>
                  <a:cubicBezTo>
                    <a:pt x="114" y="4"/>
                    <a:pt x="98" y="0"/>
                    <a:pt x="82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54"/>
            <p:cNvSpPr/>
            <p:nvPr/>
          </p:nvSpPr>
          <p:spPr>
            <a:xfrm>
              <a:off x="5537000" y="3414300"/>
              <a:ext cx="3500" cy="3150"/>
            </a:xfrm>
            <a:custGeom>
              <a:avLst/>
              <a:gdLst/>
              <a:ahLst/>
              <a:cxnLst/>
              <a:rect l="l" t="t" r="r" b="b"/>
              <a:pathLst>
                <a:path w="140" h="126" extrusionOk="0">
                  <a:moveTo>
                    <a:pt x="56" y="0"/>
                  </a:moveTo>
                  <a:cubicBezTo>
                    <a:pt x="39" y="0"/>
                    <a:pt x="21" y="4"/>
                    <a:pt x="14" y="11"/>
                  </a:cubicBezTo>
                  <a:cubicBezTo>
                    <a:pt x="1" y="25"/>
                    <a:pt x="1" y="67"/>
                    <a:pt x="14" y="95"/>
                  </a:cubicBezTo>
                  <a:cubicBezTo>
                    <a:pt x="21" y="116"/>
                    <a:pt x="35" y="126"/>
                    <a:pt x="51" y="126"/>
                  </a:cubicBezTo>
                  <a:cubicBezTo>
                    <a:pt x="67" y="126"/>
                    <a:pt x="84" y="116"/>
                    <a:pt x="98" y="95"/>
                  </a:cubicBezTo>
                  <a:cubicBezTo>
                    <a:pt x="126" y="81"/>
                    <a:pt x="140" y="25"/>
                    <a:pt x="98" y="11"/>
                  </a:cubicBezTo>
                  <a:cubicBezTo>
                    <a:pt x="91" y="4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54"/>
            <p:cNvSpPr/>
            <p:nvPr/>
          </p:nvSpPr>
          <p:spPr>
            <a:xfrm>
              <a:off x="5535950" y="3418925"/>
              <a:ext cx="2825" cy="227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76" y="0"/>
                  </a:moveTo>
                  <a:cubicBezTo>
                    <a:pt x="63" y="0"/>
                    <a:pt x="49" y="7"/>
                    <a:pt x="43" y="21"/>
                  </a:cubicBezTo>
                  <a:cubicBezTo>
                    <a:pt x="29" y="21"/>
                    <a:pt x="1" y="49"/>
                    <a:pt x="29" y="63"/>
                  </a:cubicBezTo>
                  <a:cubicBezTo>
                    <a:pt x="29" y="91"/>
                    <a:pt x="56" y="91"/>
                    <a:pt x="70" y="91"/>
                  </a:cubicBezTo>
                  <a:cubicBezTo>
                    <a:pt x="112" y="63"/>
                    <a:pt x="112" y="35"/>
                    <a:pt x="98" y="21"/>
                  </a:cubicBezTo>
                  <a:cubicBezTo>
                    <a:pt x="98" y="7"/>
                    <a:pt x="88" y="0"/>
                    <a:pt x="7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54"/>
            <p:cNvSpPr/>
            <p:nvPr/>
          </p:nvSpPr>
          <p:spPr>
            <a:xfrm>
              <a:off x="5531425" y="3416175"/>
              <a:ext cx="3850" cy="3775"/>
            </a:xfrm>
            <a:custGeom>
              <a:avLst/>
              <a:gdLst/>
              <a:ahLst/>
              <a:cxnLst/>
              <a:rect l="l" t="t" r="r" b="b"/>
              <a:pathLst>
                <a:path w="154" h="151" extrusionOk="0">
                  <a:moveTo>
                    <a:pt x="59" y="0"/>
                  </a:moveTo>
                  <a:cubicBezTo>
                    <a:pt x="50" y="0"/>
                    <a:pt x="39" y="2"/>
                    <a:pt x="28" y="6"/>
                  </a:cubicBezTo>
                  <a:cubicBezTo>
                    <a:pt x="14" y="20"/>
                    <a:pt x="0" y="75"/>
                    <a:pt x="14" y="103"/>
                  </a:cubicBezTo>
                  <a:cubicBezTo>
                    <a:pt x="25" y="135"/>
                    <a:pt x="59" y="150"/>
                    <a:pt x="87" y="150"/>
                  </a:cubicBezTo>
                  <a:cubicBezTo>
                    <a:pt x="96" y="150"/>
                    <a:pt x="105" y="149"/>
                    <a:pt x="112" y="145"/>
                  </a:cubicBezTo>
                  <a:cubicBezTo>
                    <a:pt x="154" y="131"/>
                    <a:pt x="154" y="75"/>
                    <a:pt x="140" y="34"/>
                  </a:cubicBezTo>
                  <a:cubicBezTo>
                    <a:pt x="109" y="13"/>
                    <a:pt x="86" y="0"/>
                    <a:pt x="59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54"/>
            <p:cNvSpPr/>
            <p:nvPr/>
          </p:nvSpPr>
          <p:spPr>
            <a:xfrm>
              <a:off x="5528975" y="3419150"/>
              <a:ext cx="4225" cy="3100"/>
            </a:xfrm>
            <a:custGeom>
              <a:avLst/>
              <a:gdLst/>
              <a:ahLst/>
              <a:cxnLst/>
              <a:rect l="l" t="t" r="r" b="b"/>
              <a:pathLst>
                <a:path w="169" h="124" extrusionOk="0">
                  <a:moveTo>
                    <a:pt x="90" y="1"/>
                  </a:moveTo>
                  <a:cubicBezTo>
                    <a:pt x="80" y="1"/>
                    <a:pt x="69" y="4"/>
                    <a:pt x="56" y="12"/>
                  </a:cubicBezTo>
                  <a:cubicBezTo>
                    <a:pt x="29" y="12"/>
                    <a:pt x="1" y="40"/>
                    <a:pt x="29" y="82"/>
                  </a:cubicBezTo>
                  <a:cubicBezTo>
                    <a:pt x="29" y="96"/>
                    <a:pt x="70" y="124"/>
                    <a:pt x="112" y="124"/>
                  </a:cubicBezTo>
                  <a:cubicBezTo>
                    <a:pt x="140" y="110"/>
                    <a:pt x="168" y="82"/>
                    <a:pt x="140" y="40"/>
                  </a:cubicBezTo>
                  <a:cubicBezTo>
                    <a:pt x="130" y="20"/>
                    <a:pt x="113" y="1"/>
                    <a:pt x="9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54"/>
            <p:cNvSpPr/>
            <p:nvPr/>
          </p:nvSpPr>
          <p:spPr>
            <a:xfrm>
              <a:off x="5527225" y="3422925"/>
              <a:ext cx="2475" cy="2125"/>
            </a:xfrm>
            <a:custGeom>
              <a:avLst/>
              <a:gdLst/>
              <a:ahLst/>
              <a:cxnLst/>
              <a:rect l="l" t="t" r="r" b="b"/>
              <a:pathLst>
                <a:path w="99" h="85" extrusionOk="0">
                  <a:moveTo>
                    <a:pt x="43" y="1"/>
                  </a:moveTo>
                  <a:cubicBezTo>
                    <a:pt x="29" y="1"/>
                    <a:pt x="1" y="29"/>
                    <a:pt x="1" y="43"/>
                  </a:cubicBezTo>
                  <a:cubicBezTo>
                    <a:pt x="1" y="70"/>
                    <a:pt x="29" y="84"/>
                    <a:pt x="57" y="84"/>
                  </a:cubicBezTo>
                  <a:cubicBezTo>
                    <a:pt x="71" y="84"/>
                    <a:pt x="99" y="43"/>
                    <a:pt x="99" y="29"/>
                  </a:cubicBezTo>
                  <a:cubicBezTo>
                    <a:pt x="99" y="1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54"/>
            <p:cNvSpPr/>
            <p:nvPr/>
          </p:nvSpPr>
          <p:spPr>
            <a:xfrm>
              <a:off x="5523750" y="3418750"/>
              <a:ext cx="4200" cy="4200"/>
            </a:xfrm>
            <a:custGeom>
              <a:avLst/>
              <a:gdLst/>
              <a:ahLst/>
              <a:cxnLst/>
              <a:rect l="l" t="t" r="r" b="b"/>
              <a:pathLst>
                <a:path w="168" h="168" extrusionOk="0">
                  <a:moveTo>
                    <a:pt x="56" y="0"/>
                  </a:moveTo>
                  <a:cubicBezTo>
                    <a:pt x="28" y="28"/>
                    <a:pt x="0" y="56"/>
                    <a:pt x="0" y="98"/>
                  </a:cubicBezTo>
                  <a:cubicBezTo>
                    <a:pt x="0" y="126"/>
                    <a:pt x="42" y="168"/>
                    <a:pt x="98" y="168"/>
                  </a:cubicBezTo>
                  <a:cubicBezTo>
                    <a:pt x="126" y="168"/>
                    <a:pt x="168" y="112"/>
                    <a:pt x="140" y="70"/>
                  </a:cubicBezTo>
                  <a:cubicBezTo>
                    <a:pt x="126" y="28"/>
                    <a:pt x="98" y="0"/>
                    <a:pt x="5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54"/>
            <p:cNvSpPr/>
            <p:nvPr/>
          </p:nvSpPr>
          <p:spPr>
            <a:xfrm>
              <a:off x="5520950" y="3420500"/>
              <a:ext cx="2825" cy="3500"/>
            </a:xfrm>
            <a:custGeom>
              <a:avLst/>
              <a:gdLst/>
              <a:ahLst/>
              <a:cxnLst/>
              <a:rect l="l" t="t" r="r" b="b"/>
              <a:pathLst>
                <a:path w="113" h="140" extrusionOk="0">
                  <a:moveTo>
                    <a:pt x="71" y="0"/>
                  </a:moveTo>
                  <a:cubicBezTo>
                    <a:pt x="29" y="0"/>
                    <a:pt x="1" y="28"/>
                    <a:pt x="1" y="56"/>
                  </a:cubicBezTo>
                  <a:cubicBezTo>
                    <a:pt x="1" y="98"/>
                    <a:pt x="15" y="126"/>
                    <a:pt x="43" y="140"/>
                  </a:cubicBezTo>
                  <a:cubicBezTo>
                    <a:pt x="99" y="140"/>
                    <a:pt x="112" y="112"/>
                    <a:pt x="112" y="70"/>
                  </a:cubicBezTo>
                  <a:cubicBezTo>
                    <a:pt x="112" y="42"/>
                    <a:pt x="99" y="0"/>
                    <a:pt x="71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54"/>
            <p:cNvSpPr/>
            <p:nvPr/>
          </p:nvSpPr>
          <p:spPr>
            <a:xfrm>
              <a:off x="5517475" y="3423275"/>
              <a:ext cx="2125" cy="2125"/>
            </a:xfrm>
            <a:custGeom>
              <a:avLst/>
              <a:gdLst/>
              <a:ahLst/>
              <a:cxnLst/>
              <a:rect l="l" t="t" r="r" b="b"/>
              <a:pathLst>
                <a:path w="85" h="85" extrusionOk="0">
                  <a:moveTo>
                    <a:pt x="42" y="1"/>
                  </a:moveTo>
                  <a:cubicBezTo>
                    <a:pt x="28" y="1"/>
                    <a:pt x="0" y="15"/>
                    <a:pt x="0" y="29"/>
                  </a:cubicBezTo>
                  <a:cubicBezTo>
                    <a:pt x="0" y="56"/>
                    <a:pt x="14" y="70"/>
                    <a:pt x="28" y="84"/>
                  </a:cubicBezTo>
                  <a:cubicBezTo>
                    <a:pt x="42" y="84"/>
                    <a:pt x="84" y="70"/>
                    <a:pt x="84" y="42"/>
                  </a:cubicBezTo>
                  <a:cubicBezTo>
                    <a:pt x="84" y="15"/>
                    <a:pt x="70" y="1"/>
                    <a:pt x="4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54"/>
            <p:cNvSpPr/>
            <p:nvPr/>
          </p:nvSpPr>
          <p:spPr>
            <a:xfrm>
              <a:off x="5515025" y="3418300"/>
              <a:ext cx="4225" cy="3700"/>
            </a:xfrm>
            <a:custGeom>
              <a:avLst/>
              <a:gdLst/>
              <a:ahLst/>
              <a:cxnLst/>
              <a:rect l="l" t="t" r="r" b="b"/>
              <a:pathLst>
                <a:path w="169" h="148" extrusionOk="0">
                  <a:moveTo>
                    <a:pt x="91" y="1"/>
                  </a:moveTo>
                  <a:cubicBezTo>
                    <a:pt x="61" y="1"/>
                    <a:pt x="40" y="26"/>
                    <a:pt x="29" y="60"/>
                  </a:cubicBezTo>
                  <a:cubicBezTo>
                    <a:pt x="1" y="88"/>
                    <a:pt x="29" y="130"/>
                    <a:pt x="70" y="144"/>
                  </a:cubicBezTo>
                  <a:cubicBezTo>
                    <a:pt x="78" y="146"/>
                    <a:pt x="86" y="147"/>
                    <a:pt x="94" y="147"/>
                  </a:cubicBezTo>
                  <a:cubicBezTo>
                    <a:pt x="130" y="147"/>
                    <a:pt x="168" y="122"/>
                    <a:pt x="168" y="88"/>
                  </a:cubicBezTo>
                  <a:cubicBezTo>
                    <a:pt x="168" y="60"/>
                    <a:pt x="140" y="18"/>
                    <a:pt x="112" y="4"/>
                  </a:cubicBezTo>
                  <a:cubicBezTo>
                    <a:pt x="105" y="2"/>
                    <a:pt x="98" y="1"/>
                    <a:pt x="91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54"/>
            <p:cNvSpPr/>
            <p:nvPr/>
          </p:nvSpPr>
          <p:spPr>
            <a:xfrm>
              <a:off x="5512250" y="3418400"/>
              <a:ext cx="2800" cy="3300"/>
            </a:xfrm>
            <a:custGeom>
              <a:avLst/>
              <a:gdLst/>
              <a:ahLst/>
              <a:cxnLst/>
              <a:rect l="l" t="t" r="r" b="b"/>
              <a:pathLst>
                <a:path w="112" h="132" extrusionOk="0">
                  <a:moveTo>
                    <a:pt x="84" y="0"/>
                  </a:moveTo>
                  <a:cubicBezTo>
                    <a:pt x="42" y="0"/>
                    <a:pt x="14" y="0"/>
                    <a:pt x="0" y="42"/>
                  </a:cubicBezTo>
                  <a:cubicBezTo>
                    <a:pt x="0" y="70"/>
                    <a:pt x="0" y="112"/>
                    <a:pt x="28" y="126"/>
                  </a:cubicBezTo>
                  <a:cubicBezTo>
                    <a:pt x="39" y="129"/>
                    <a:pt x="48" y="131"/>
                    <a:pt x="57" y="131"/>
                  </a:cubicBezTo>
                  <a:cubicBezTo>
                    <a:pt x="83" y="131"/>
                    <a:pt x="101" y="115"/>
                    <a:pt x="112" y="84"/>
                  </a:cubicBezTo>
                  <a:cubicBezTo>
                    <a:pt x="112" y="56"/>
                    <a:pt x="112" y="14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54"/>
            <p:cNvSpPr/>
            <p:nvPr/>
          </p:nvSpPr>
          <p:spPr>
            <a:xfrm>
              <a:off x="5508050" y="3419800"/>
              <a:ext cx="2825" cy="1900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1" y="0"/>
                  </a:moveTo>
                  <a:cubicBezTo>
                    <a:pt x="57" y="0"/>
                    <a:pt x="43" y="0"/>
                    <a:pt x="29" y="14"/>
                  </a:cubicBezTo>
                  <a:cubicBezTo>
                    <a:pt x="1" y="28"/>
                    <a:pt x="1" y="56"/>
                    <a:pt x="29" y="70"/>
                  </a:cubicBezTo>
                  <a:cubicBezTo>
                    <a:pt x="37" y="74"/>
                    <a:pt x="44" y="76"/>
                    <a:pt x="50" y="76"/>
                  </a:cubicBezTo>
                  <a:cubicBezTo>
                    <a:pt x="66" y="76"/>
                    <a:pt x="79" y="66"/>
                    <a:pt x="98" y="56"/>
                  </a:cubicBezTo>
                  <a:cubicBezTo>
                    <a:pt x="112" y="28"/>
                    <a:pt x="98" y="14"/>
                    <a:pt x="71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54"/>
            <p:cNvSpPr/>
            <p:nvPr/>
          </p:nvSpPr>
          <p:spPr>
            <a:xfrm>
              <a:off x="5507700" y="3414675"/>
              <a:ext cx="3875" cy="3775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80" y="1"/>
                  </a:moveTo>
                  <a:cubicBezTo>
                    <a:pt x="59" y="1"/>
                    <a:pt x="39" y="7"/>
                    <a:pt x="15" y="24"/>
                  </a:cubicBezTo>
                  <a:cubicBezTo>
                    <a:pt x="1" y="52"/>
                    <a:pt x="1" y="94"/>
                    <a:pt x="43" y="135"/>
                  </a:cubicBezTo>
                  <a:cubicBezTo>
                    <a:pt x="53" y="146"/>
                    <a:pt x="68" y="151"/>
                    <a:pt x="83" y="151"/>
                  </a:cubicBezTo>
                  <a:cubicBezTo>
                    <a:pt x="107" y="151"/>
                    <a:pt x="132" y="139"/>
                    <a:pt x="140" y="121"/>
                  </a:cubicBezTo>
                  <a:cubicBezTo>
                    <a:pt x="154" y="80"/>
                    <a:pt x="154" y="24"/>
                    <a:pt x="126" y="10"/>
                  </a:cubicBezTo>
                  <a:cubicBezTo>
                    <a:pt x="109" y="4"/>
                    <a:pt x="94" y="1"/>
                    <a:pt x="8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54"/>
            <p:cNvSpPr/>
            <p:nvPr/>
          </p:nvSpPr>
          <p:spPr>
            <a:xfrm>
              <a:off x="5504575" y="3413250"/>
              <a:ext cx="3500" cy="3125"/>
            </a:xfrm>
            <a:custGeom>
              <a:avLst/>
              <a:gdLst/>
              <a:ahLst/>
              <a:cxnLst/>
              <a:rect l="l" t="t" r="r" b="b"/>
              <a:pathLst>
                <a:path w="140" h="125" extrusionOk="0">
                  <a:moveTo>
                    <a:pt x="89" y="1"/>
                  </a:moveTo>
                  <a:cubicBezTo>
                    <a:pt x="74" y="1"/>
                    <a:pt x="56" y="4"/>
                    <a:pt x="42" y="11"/>
                  </a:cubicBezTo>
                  <a:cubicBezTo>
                    <a:pt x="0" y="53"/>
                    <a:pt x="0" y="81"/>
                    <a:pt x="42" y="109"/>
                  </a:cubicBezTo>
                  <a:cubicBezTo>
                    <a:pt x="50" y="117"/>
                    <a:pt x="72" y="125"/>
                    <a:pt x="92" y="125"/>
                  </a:cubicBezTo>
                  <a:cubicBezTo>
                    <a:pt x="107" y="125"/>
                    <a:pt x="120" y="121"/>
                    <a:pt x="126" y="109"/>
                  </a:cubicBezTo>
                  <a:cubicBezTo>
                    <a:pt x="140" y="81"/>
                    <a:pt x="140" y="39"/>
                    <a:pt x="126" y="11"/>
                  </a:cubicBezTo>
                  <a:cubicBezTo>
                    <a:pt x="119" y="4"/>
                    <a:pt x="105" y="1"/>
                    <a:pt x="89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54"/>
            <p:cNvSpPr/>
            <p:nvPr/>
          </p:nvSpPr>
          <p:spPr>
            <a:xfrm>
              <a:off x="5501075" y="3412675"/>
              <a:ext cx="2475" cy="2125"/>
            </a:xfrm>
            <a:custGeom>
              <a:avLst/>
              <a:gdLst/>
              <a:ahLst/>
              <a:cxnLst/>
              <a:rect l="l" t="t" r="r" b="b"/>
              <a:pathLst>
                <a:path w="99" h="85" extrusionOk="0">
                  <a:moveTo>
                    <a:pt x="43" y="0"/>
                  </a:moveTo>
                  <a:cubicBezTo>
                    <a:pt x="38" y="0"/>
                    <a:pt x="33" y="2"/>
                    <a:pt x="29" y="6"/>
                  </a:cubicBezTo>
                  <a:cubicBezTo>
                    <a:pt x="8" y="16"/>
                    <a:pt x="3" y="42"/>
                    <a:pt x="1" y="49"/>
                  </a:cubicBezTo>
                  <a:lnTo>
                    <a:pt x="1" y="49"/>
                  </a:lnTo>
                  <a:cubicBezTo>
                    <a:pt x="1" y="49"/>
                    <a:pt x="1" y="48"/>
                    <a:pt x="1" y="48"/>
                  </a:cubicBezTo>
                  <a:lnTo>
                    <a:pt x="1" y="48"/>
                  </a:lnTo>
                  <a:cubicBezTo>
                    <a:pt x="1" y="50"/>
                    <a:pt x="1" y="51"/>
                    <a:pt x="1" y="51"/>
                  </a:cubicBezTo>
                  <a:cubicBezTo>
                    <a:pt x="1" y="51"/>
                    <a:pt x="1" y="50"/>
                    <a:pt x="1" y="49"/>
                  </a:cubicBezTo>
                  <a:lnTo>
                    <a:pt x="1" y="49"/>
                  </a:lnTo>
                  <a:cubicBezTo>
                    <a:pt x="19" y="75"/>
                    <a:pt x="36" y="84"/>
                    <a:pt x="50" y="84"/>
                  </a:cubicBezTo>
                  <a:cubicBezTo>
                    <a:pt x="58" y="84"/>
                    <a:pt x="65" y="81"/>
                    <a:pt x="71" y="76"/>
                  </a:cubicBezTo>
                  <a:cubicBezTo>
                    <a:pt x="98" y="76"/>
                    <a:pt x="98" y="34"/>
                    <a:pt x="71" y="20"/>
                  </a:cubicBezTo>
                  <a:cubicBezTo>
                    <a:pt x="71" y="10"/>
                    <a:pt x="57" y="0"/>
                    <a:pt x="43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54"/>
            <p:cNvSpPr/>
            <p:nvPr/>
          </p:nvSpPr>
          <p:spPr>
            <a:xfrm>
              <a:off x="5502125" y="3408150"/>
              <a:ext cx="4225" cy="3525"/>
            </a:xfrm>
            <a:custGeom>
              <a:avLst/>
              <a:gdLst/>
              <a:ahLst/>
              <a:cxnLst/>
              <a:rect l="l" t="t" r="r" b="b"/>
              <a:pathLst>
                <a:path w="169" h="141" extrusionOk="0">
                  <a:moveTo>
                    <a:pt x="84" y="0"/>
                  </a:moveTo>
                  <a:cubicBezTo>
                    <a:pt x="73" y="0"/>
                    <a:pt x="64" y="2"/>
                    <a:pt x="56" y="6"/>
                  </a:cubicBezTo>
                  <a:cubicBezTo>
                    <a:pt x="15" y="34"/>
                    <a:pt x="1" y="76"/>
                    <a:pt x="15" y="117"/>
                  </a:cubicBezTo>
                  <a:cubicBezTo>
                    <a:pt x="23" y="134"/>
                    <a:pt x="45" y="141"/>
                    <a:pt x="71" y="141"/>
                  </a:cubicBezTo>
                  <a:cubicBezTo>
                    <a:pt x="89" y="141"/>
                    <a:pt x="109" y="137"/>
                    <a:pt x="126" y="131"/>
                  </a:cubicBezTo>
                  <a:cubicBezTo>
                    <a:pt x="154" y="103"/>
                    <a:pt x="168" y="62"/>
                    <a:pt x="154" y="34"/>
                  </a:cubicBezTo>
                  <a:cubicBezTo>
                    <a:pt x="144" y="13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54"/>
            <p:cNvSpPr/>
            <p:nvPr/>
          </p:nvSpPr>
          <p:spPr>
            <a:xfrm>
              <a:off x="5499700" y="3406050"/>
              <a:ext cx="3850" cy="3425"/>
            </a:xfrm>
            <a:custGeom>
              <a:avLst/>
              <a:gdLst/>
              <a:ahLst/>
              <a:cxnLst/>
              <a:rect l="l" t="t" r="r" b="b"/>
              <a:pathLst>
                <a:path w="154" h="137" extrusionOk="0">
                  <a:moveTo>
                    <a:pt x="84" y="1"/>
                  </a:moveTo>
                  <a:cubicBezTo>
                    <a:pt x="76" y="1"/>
                    <a:pt x="66" y="3"/>
                    <a:pt x="56" y="6"/>
                  </a:cubicBezTo>
                  <a:cubicBezTo>
                    <a:pt x="28" y="6"/>
                    <a:pt x="14" y="48"/>
                    <a:pt x="0" y="90"/>
                  </a:cubicBezTo>
                  <a:cubicBezTo>
                    <a:pt x="21" y="121"/>
                    <a:pt x="42" y="137"/>
                    <a:pt x="69" y="137"/>
                  </a:cubicBezTo>
                  <a:cubicBezTo>
                    <a:pt x="78" y="137"/>
                    <a:pt x="87" y="135"/>
                    <a:pt x="98" y="132"/>
                  </a:cubicBezTo>
                  <a:cubicBezTo>
                    <a:pt x="126" y="118"/>
                    <a:pt x="153" y="76"/>
                    <a:pt x="126" y="48"/>
                  </a:cubicBezTo>
                  <a:cubicBezTo>
                    <a:pt x="126" y="17"/>
                    <a:pt x="110" y="1"/>
                    <a:pt x="84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54"/>
            <p:cNvSpPr/>
            <p:nvPr/>
          </p:nvSpPr>
          <p:spPr>
            <a:xfrm>
              <a:off x="5497250" y="3403750"/>
              <a:ext cx="2125" cy="2125"/>
            </a:xfrm>
            <a:custGeom>
              <a:avLst/>
              <a:gdLst/>
              <a:ahLst/>
              <a:cxnLst/>
              <a:rect l="l" t="t" r="r" b="b"/>
              <a:pathLst>
                <a:path w="85" h="85" extrusionOk="0">
                  <a:moveTo>
                    <a:pt x="42" y="1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70"/>
                    <a:pt x="42" y="84"/>
                    <a:pt x="56" y="84"/>
                  </a:cubicBezTo>
                  <a:cubicBezTo>
                    <a:pt x="84" y="84"/>
                    <a:pt x="84" y="42"/>
                    <a:pt x="84" y="28"/>
                  </a:cubicBezTo>
                  <a:cubicBezTo>
                    <a:pt x="84" y="14"/>
                    <a:pt x="56" y="1"/>
                    <a:pt x="4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54"/>
            <p:cNvSpPr/>
            <p:nvPr/>
          </p:nvSpPr>
          <p:spPr>
            <a:xfrm>
              <a:off x="5499350" y="3400600"/>
              <a:ext cx="4200" cy="3625"/>
            </a:xfrm>
            <a:custGeom>
              <a:avLst/>
              <a:gdLst/>
              <a:ahLst/>
              <a:cxnLst/>
              <a:rect l="l" t="t" r="r" b="b"/>
              <a:pathLst>
                <a:path w="168" h="145" extrusionOk="0">
                  <a:moveTo>
                    <a:pt x="70" y="1"/>
                  </a:moveTo>
                  <a:cubicBezTo>
                    <a:pt x="42" y="1"/>
                    <a:pt x="0" y="29"/>
                    <a:pt x="0" y="85"/>
                  </a:cubicBezTo>
                  <a:cubicBezTo>
                    <a:pt x="0" y="119"/>
                    <a:pt x="38" y="144"/>
                    <a:pt x="75" y="144"/>
                  </a:cubicBezTo>
                  <a:cubicBezTo>
                    <a:pt x="82" y="144"/>
                    <a:pt x="90" y="143"/>
                    <a:pt x="98" y="140"/>
                  </a:cubicBezTo>
                  <a:cubicBezTo>
                    <a:pt x="140" y="127"/>
                    <a:pt x="167" y="85"/>
                    <a:pt x="167" y="57"/>
                  </a:cubicBezTo>
                  <a:cubicBezTo>
                    <a:pt x="140" y="15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54"/>
            <p:cNvSpPr/>
            <p:nvPr/>
          </p:nvSpPr>
          <p:spPr>
            <a:xfrm>
              <a:off x="5498300" y="3397375"/>
              <a:ext cx="3500" cy="3250"/>
            </a:xfrm>
            <a:custGeom>
              <a:avLst/>
              <a:gdLst/>
              <a:ahLst/>
              <a:cxnLst/>
              <a:rect l="l" t="t" r="r" b="b"/>
              <a:pathLst>
                <a:path w="140" h="130" extrusionOk="0">
                  <a:moveTo>
                    <a:pt x="63" y="1"/>
                  </a:moveTo>
                  <a:cubicBezTo>
                    <a:pt x="33" y="1"/>
                    <a:pt x="12" y="26"/>
                    <a:pt x="0" y="60"/>
                  </a:cubicBezTo>
                  <a:cubicBezTo>
                    <a:pt x="0" y="102"/>
                    <a:pt x="28" y="130"/>
                    <a:pt x="70" y="130"/>
                  </a:cubicBezTo>
                  <a:cubicBezTo>
                    <a:pt x="98" y="130"/>
                    <a:pt x="140" y="116"/>
                    <a:pt x="140" y="74"/>
                  </a:cubicBezTo>
                  <a:cubicBezTo>
                    <a:pt x="140" y="46"/>
                    <a:pt x="112" y="4"/>
                    <a:pt x="84" y="4"/>
                  </a:cubicBezTo>
                  <a:cubicBezTo>
                    <a:pt x="76" y="2"/>
                    <a:pt x="70" y="1"/>
                    <a:pt x="63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54"/>
            <p:cNvSpPr/>
            <p:nvPr/>
          </p:nvSpPr>
          <p:spPr>
            <a:xfrm>
              <a:off x="5496900" y="3393975"/>
              <a:ext cx="2125" cy="2125"/>
            </a:xfrm>
            <a:custGeom>
              <a:avLst/>
              <a:gdLst/>
              <a:ahLst/>
              <a:cxnLst/>
              <a:rect l="l" t="t" r="r" b="b"/>
              <a:pathLst>
                <a:path w="85" h="85" extrusionOk="0">
                  <a:moveTo>
                    <a:pt x="56" y="1"/>
                  </a:moveTo>
                  <a:cubicBezTo>
                    <a:pt x="28" y="1"/>
                    <a:pt x="14" y="15"/>
                    <a:pt x="0" y="43"/>
                  </a:cubicBezTo>
                  <a:cubicBezTo>
                    <a:pt x="0" y="57"/>
                    <a:pt x="14" y="85"/>
                    <a:pt x="28" y="85"/>
                  </a:cubicBezTo>
                  <a:cubicBezTo>
                    <a:pt x="70" y="85"/>
                    <a:pt x="84" y="71"/>
                    <a:pt x="84" y="57"/>
                  </a:cubicBezTo>
                  <a:cubicBezTo>
                    <a:pt x="84" y="43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54"/>
            <p:cNvSpPr/>
            <p:nvPr/>
          </p:nvSpPr>
          <p:spPr>
            <a:xfrm>
              <a:off x="5500025" y="3391900"/>
              <a:ext cx="4225" cy="3500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99" y="0"/>
                  </a:moveTo>
                  <a:cubicBezTo>
                    <a:pt x="71" y="0"/>
                    <a:pt x="29" y="14"/>
                    <a:pt x="15" y="56"/>
                  </a:cubicBezTo>
                  <a:cubicBezTo>
                    <a:pt x="1" y="84"/>
                    <a:pt x="29" y="140"/>
                    <a:pt x="71" y="140"/>
                  </a:cubicBezTo>
                  <a:cubicBezTo>
                    <a:pt x="99" y="140"/>
                    <a:pt x="140" y="126"/>
                    <a:pt x="154" y="84"/>
                  </a:cubicBezTo>
                  <a:cubicBezTo>
                    <a:pt x="168" y="56"/>
                    <a:pt x="140" y="14"/>
                    <a:pt x="99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54"/>
            <p:cNvSpPr/>
            <p:nvPr/>
          </p:nvSpPr>
          <p:spPr>
            <a:xfrm>
              <a:off x="5500375" y="3388625"/>
              <a:ext cx="3525" cy="3300"/>
            </a:xfrm>
            <a:custGeom>
              <a:avLst/>
              <a:gdLst/>
              <a:ahLst/>
              <a:cxnLst/>
              <a:rect l="l" t="t" r="r" b="b"/>
              <a:pathLst>
                <a:path w="141" h="132" extrusionOk="0">
                  <a:moveTo>
                    <a:pt x="76" y="0"/>
                  </a:moveTo>
                  <a:cubicBezTo>
                    <a:pt x="51" y="0"/>
                    <a:pt x="25" y="16"/>
                    <a:pt x="15" y="48"/>
                  </a:cubicBezTo>
                  <a:cubicBezTo>
                    <a:pt x="1" y="75"/>
                    <a:pt x="15" y="131"/>
                    <a:pt x="57" y="131"/>
                  </a:cubicBezTo>
                  <a:cubicBezTo>
                    <a:pt x="85" y="131"/>
                    <a:pt x="126" y="131"/>
                    <a:pt x="140" y="89"/>
                  </a:cubicBezTo>
                  <a:cubicBezTo>
                    <a:pt x="140" y="62"/>
                    <a:pt x="140" y="20"/>
                    <a:pt x="99" y="6"/>
                  </a:cubicBezTo>
                  <a:cubicBezTo>
                    <a:pt x="92" y="2"/>
                    <a:pt x="84" y="0"/>
                    <a:pt x="7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54"/>
            <p:cNvSpPr/>
            <p:nvPr/>
          </p:nvSpPr>
          <p:spPr>
            <a:xfrm>
              <a:off x="5500375" y="3384925"/>
              <a:ext cx="2125" cy="1900"/>
            </a:xfrm>
            <a:custGeom>
              <a:avLst/>
              <a:gdLst/>
              <a:ahLst/>
              <a:cxnLst/>
              <a:rect l="l" t="t" r="r" b="b"/>
              <a:pathLst>
                <a:path w="85" h="76" extrusionOk="0">
                  <a:moveTo>
                    <a:pt x="15" y="0"/>
                  </a:moveTo>
                  <a:cubicBezTo>
                    <a:pt x="1" y="28"/>
                    <a:pt x="15" y="56"/>
                    <a:pt x="29" y="70"/>
                  </a:cubicBezTo>
                  <a:cubicBezTo>
                    <a:pt x="37" y="74"/>
                    <a:pt x="44" y="76"/>
                    <a:pt x="50" y="76"/>
                  </a:cubicBezTo>
                  <a:cubicBezTo>
                    <a:pt x="65" y="76"/>
                    <a:pt x="75" y="66"/>
                    <a:pt x="85" y="56"/>
                  </a:cubicBezTo>
                  <a:cubicBezTo>
                    <a:pt x="85" y="28"/>
                    <a:pt x="85" y="14"/>
                    <a:pt x="71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54"/>
            <p:cNvSpPr/>
            <p:nvPr/>
          </p:nvSpPr>
          <p:spPr>
            <a:xfrm>
              <a:off x="5503525" y="3384375"/>
              <a:ext cx="4200" cy="3925"/>
            </a:xfrm>
            <a:custGeom>
              <a:avLst/>
              <a:gdLst/>
              <a:ahLst/>
              <a:cxnLst/>
              <a:rect l="l" t="t" r="r" b="b"/>
              <a:pathLst>
                <a:path w="168" h="157" extrusionOk="0">
                  <a:moveTo>
                    <a:pt x="98" y="1"/>
                  </a:moveTo>
                  <a:cubicBezTo>
                    <a:pt x="76" y="1"/>
                    <a:pt x="55" y="19"/>
                    <a:pt x="28" y="36"/>
                  </a:cubicBezTo>
                  <a:cubicBezTo>
                    <a:pt x="0" y="78"/>
                    <a:pt x="14" y="120"/>
                    <a:pt x="42" y="148"/>
                  </a:cubicBezTo>
                  <a:cubicBezTo>
                    <a:pt x="58" y="153"/>
                    <a:pt x="75" y="156"/>
                    <a:pt x="91" y="156"/>
                  </a:cubicBezTo>
                  <a:cubicBezTo>
                    <a:pt x="119" y="156"/>
                    <a:pt x="145" y="146"/>
                    <a:pt x="154" y="120"/>
                  </a:cubicBezTo>
                  <a:cubicBezTo>
                    <a:pt x="168" y="92"/>
                    <a:pt x="168" y="50"/>
                    <a:pt x="140" y="22"/>
                  </a:cubicBezTo>
                  <a:cubicBezTo>
                    <a:pt x="125" y="7"/>
                    <a:pt x="111" y="1"/>
                    <a:pt x="98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54"/>
            <p:cNvSpPr/>
            <p:nvPr/>
          </p:nvSpPr>
          <p:spPr>
            <a:xfrm>
              <a:off x="5505275" y="3381600"/>
              <a:ext cx="3500" cy="3250"/>
            </a:xfrm>
            <a:custGeom>
              <a:avLst/>
              <a:gdLst/>
              <a:ahLst/>
              <a:cxnLst/>
              <a:rect l="l" t="t" r="r" b="b"/>
              <a:pathLst>
                <a:path w="140" h="130" extrusionOk="0">
                  <a:moveTo>
                    <a:pt x="80" y="1"/>
                  </a:moveTo>
                  <a:cubicBezTo>
                    <a:pt x="66" y="1"/>
                    <a:pt x="49" y="8"/>
                    <a:pt x="28" y="22"/>
                  </a:cubicBezTo>
                  <a:cubicBezTo>
                    <a:pt x="14" y="50"/>
                    <a:pt x="0" y="91"/>
                    <a:pt x="28" y="119"/>
                  </a:cubicBezTo>
                  <a:cubicBezTo>
                    <a:pt x="35" y="126"/>
                    <a:pt x="52" y="130"/>
                    <a:pt x="70" y="130"/>
                  </a:cubicBezTo>
                  <a:cubicBezTo>
                    <a:pt x="87" y="130"/>
                    <a:pt x="105" y="126"/>
                    <a:pt x="112" y="119"/>
                  </a:cubicBezTo>
                  <a:cubicBezTo>
                    <a:pt x="140" y="91"/>
                    <a:pt x="140" y="64"/>
                    <a:pt x="112" y="22"/>
                  </a:cubicBezTo>
                  <a:cubicBezTo>
                    <a:pt x="105" y="8"/>
                    <a:pt x="94" y="1"/>
                    <a:pt x="8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54"/>
            <p:cNvSpPr/>
            <p:nvPr/>
          </p:nvSpPr>
          <p:spPr>
            <a:xfrm>
              <a:off x="5507350" y="3377800"/>
              <a:ext cx="2475" cy="2175"/>
            </a:xfrm>
            <a:custGeom>
              <a:avLst/>
              <a:gdLst/>
              <a:ahLst/>
              <a:cxnLst/>
              <a:rect l="l" t="t" r="r" b="b"/>
              <a:pathLst>
                <a:path w="99" h="87" extrusionOk="0">
                  <a:moveTo>
                    <a:pt x="38" y="1"/>
                  </a:moveTo>
                  <a:cubicBezTo>
                    <a:pt x="32" y="1"/>
                    <a:pt x="29" y="2"/>
                    <a:pt x="29" y="6"/>
                  </a:cubicBezTo>
                  <a:cubicBezTo>
                    <a:pt x="1" y="20"/>
                    <a:pt x="1" y="48"/>
                    <a:pt x="15" y="76"/>
                  </a:cubicBezTo>
                  <a:cubicBezTo>
                    <a:pt x="15" y="83"/>
                    <a:pt x="22" y="87"/>
                    <a:pt x="32" y="87"/>
                  </a:cubicBezTo>
                  <a:cubicBezTo>
                    <a:pt x="43" y="87"/>
                    <a:pt x="57" y="83"/>
                    <a:pt x="71" y="76"/>
                  </a:cubicBezTo>
                  <a:cubicBezTo>
                    <a:pt x="85" y="76"/>
                    <a:pt x="99" y="34"/>
                    <a:pt x="85" y="20"/>
                  </a:cubicBezTo>
                  <a:cubicBezTo>
                    <a:pt x="75" y="10"/>
                    <a:pt x="51" y="1"/>
                    <a:pt x="38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54"/>
            <p:cNvSpPr/>
            <p:nvPr/>
          </p:nvSpPr>
          <p:spPr>
            <a:xfrm>
              <a:off x="5510150" y="3378800"/>
              <a:ext cx="4200" cy="4175"/>
            </a:xfrm>
            <a:custGeom>
              <a:avLst/>
              <a:gdLst/>
              <a:ahLst/>
              <a:cxnLst/>
              <a:rect l="l" t="t" r="r" b="b"/>
              <a:pathLst>
                <a:path w="168" h="167" extrusionOk="0">
                  <a:moveTo>
                    <a:pt x="84" y="0"/>
                  </a:moveTo>
                  <a:cubicBezTo>
                    <a:pt x="70" y="0"/>
                    <a:pt x="56" y="4"/>
                    <a:pt x="42" y="8"/>
                  </a:cubicBezTo>
                  <a:cubicBezTo>
                    <a:pt x="0" y="36"/>
                    <a:pt x="0" y="78"/>
                    <a:pt x="28" y="120"/>
                  </a:cubicBezTo>
                  <a:cubicBezTo>
                    <a:pt x="49" y="151"/>
                    <a:pt x="78" y="167"/>
                    <a:pt x="103" y="167"/>
                  </a:cubicBezTo>
                  <a:cubicBezTo>
                    <a:pt x="111" y="167"/>
                    <a:pt x="119" y="165"/>
                    <a:pt x="126" y="162"/>
                  </a:cubicBezTo>
                  <a:cubicBezTo>
                    <a:pt x="154" y="134"/>
                    <a:pt x="168" y="92"/>
                    <a:pt x="154" y="50"/>
                  </a:cubicBezTo>
                  <a:cubicBezTo>
                    <a:pt x="135" y="13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54"/>
            <p:cNvSpPr/>
            <p:nvPr/>
          </p:nvSpPr>
          <p:spPr>
            <a:xfrm>
              <a:off x="5512600" y="3376550"/>
              <a:ext cx="3850" cy="3300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56" y="1"/>
                  </a:moveTo>
                  <a:cubicBezTo>
                    <a:pt x="14" y="14"/>
                    <a:pt x="0" y="56"/>
                    <a:pt x="14" y="84"/>
                  </a:cubicBezTo>
                  <a:cubicBezTo>
                    <a:pt x="25" y="116"/>
                    <a:pt x="51" y="131"/>
                    <a:pt x="75" y="131"/>
                  </a:cubicBezTo>
                  <a:cubicBezTo>
                    <a:pt x="83" y="131"/>
                    <a:pt x="91" y="130"/>
                    <a:pt x="98" y="126"/>
                  </a:cubicBezTo>
                  <a:cubicBezTo>
                    <a:pt x="140" y="126"/>
                    <a:pt x="154" y="84"/>
                    <a:pt x="140" y="56"/>
                  </a:cubicBezTo>
                  <a:cubicBezTo>
                    <a:pt x="140" y="14"/>
                    <a:pt x="98" y="1"/>
                    <a:pt x="56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54"/>
            <p:cNvSpPr/>
            <p:nvPr/>
          </p:nvSpPr>
          <p:spPr>
            <a:xfrm>
              <a:off x="5516075" y="3373825"/>
              <a:ext cx="2125" cy="2400"/>
            </a:xfrm>
            <a:custGeom>
              <a:avLst/>
              <a:gdLst/>
              <a:ahLst/>
              <a:cxnLst/>
              <a:rect l="l" t="t" r="r" b="b"/>
              <a:pathLst>
                <a:path w="85" h="96" extrusionOk="0">
                  <a:moveTo>
                    <a:pt x="58" y="0"/>
                  </a:moveTo>
                  <a:cubicBezTo>
                    <a:pt x="51" y="0"/>
                    <a:pt x="41" y="4"/>
                    <a:pt x="28" y="12"/>
                  </a:cubicBezTo>
                  <a:cubicBezTo>
                    <a:pt x="15" y="12"/>
                    <a:pt x="1" y="40"/>
                    <a:pt x="1" y="54"/>
                  </a:cubicBezTo>
                  <a:cubicBezTo>
                    <a:pt x="1" y="96"/>
                    <a:pt x="28" y="96"/>
                    <a:pt x="42" y="96"/>
                  </a:cubicBezTo>
                  <a:cubicBezTo>
                    <a:pt x="70" y="96"/>
                    <a:pt x="84" y="54"/>
                    <a:pt x="84" y="40"/>
                  </a:cubicBezTo>
                  <a:cubicBezTo>
                    <a:pt x="84" y="20"/>
                    <a:pt x="77" y="0"/>
                    <a:pt x="58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54"/>
            <p:cNvSpPr/>
            <p:nvPr/>
          </p:nvSpPr>
          <p:spPr>
            <a:xfrm>
              <a:off x="5517825" y="3376200"/>
              <a:ext cx="3850" cy="3850"/>
            </a:xfrm>
            <a:custGeom>
              <a:avLst/>
              <a:gdLst/>
              <a:ahLst/>
              <a:cxnLst/>
              <a:rect l="l" t="t" r="r" b="b"/>
              <a:pathLst>
                <a:path w="154" h="154" extrusionOk="0">
                  <a:moveTo>
                    <a:pt x="70" y="1"/>
                  </a:moveTo>
                  <a:cubicBezTo>
                    <a:pt x="28" y="1"/>
                    <a:pt x="0" y="56"/>
                    <a:pt x="14" y="84"/>
                  </a:cubicBezTo>
                  <a:cubicBezTo>
                    <a:pt x="28" y="140"/>
                    <a:pt x="70" y="154"/>
                    <a:pt x="98" y="154"/>
                  </a:cubicBezTo>
                  <a:cubicBezTo>
                    <a:pt x="140" y="140"/>
                    <a:pt x="154" y="98"/>
                    <a:pt x="154" y="70"/>
                  </a:cubicBezTo>
                  <a:cubicBezTo>
                    <a:pt x="154" y="28"/>
                    <a:pt x="126" y="1"/>
                    <a:pt x="7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54"/>
            <p:cNvSpPr/>
            <p:nvPr/>
          </p:nvSpPr>
          <p:spPr>
            <a:xfrm>
              <a:off x="5521650" y="3374800"/>
              <a:ext cx="3175" cy="3525"/>
            </a:xfrm>
            <a:custGeom>
              <a:avLst/>
              <a:gdLst/>
              <a:ahLst/>
              <a:cxnLst/>
              <a:rect l="l" t="t" r="r" b="b"/>
              <a:pathLst>
                <a:path w="127" h="141" extrusionOk="0">
                  <a:moveTo>
                    <a:pt x="71" y="1"/>
                  </a:moveTo>
                  <a:cubicBezTo>
                    <a:pt x="15" y="1"/>
                    <a:pt x="1" y="43"/>
                    <a:pt x="1" y="71"/>
                  </a:cubicBezTo>
                  <a:cubicBezTo>
                    <a:pt x="1" y="112"/>
                    <a:pt x="15" y="140"/>
                    <a:pt x="57" y="140"/>
                  </a:cubicBezTo>
                  <a:cubicBezTo>
                    <a:pt x="84" y="140"/>
                    <a:pt x="126" y="126"/>
                    <a:pt x="126" y="84"/>
                  </a:cubicBezTo>
                  <a:cubicBezTo>
                    <a:pt x="126" y="57"/>
                    <a:pt x="112" y="15"/>
                    <a:pt x="71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54"/>
            <p:cNvSpPr/>
            <p:nvPr/>
          </p:nvSpPr>
          <p:spPr>
            <a:xfrm>
              <a:off x="5526200" y="3373400"/>
              <a:ext cx="2100" cy="2475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42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0" y="71"/>
                    <a:pt x="14" y="99"/>
                    <a:pt x="28" y="99"/>
                  </a:cubicBezTo>
                  <a:cubicBezTo>
                    <a:pt x="42" y="99"/>
                    <a:pt x="84" y="71"/>
                    <a:pt x="84" y="57"/>
                  </a:cubicBezTo>
                  <a:cubicBezTo>
                    <a:pt x="84" y="43"/>
                    <a:pt x="70" y="29"/>
                    <a:pt x="4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54"/>
            <p:cNvSpPr/>
            <p:nvPr/>
          </p:nvSpPr>
          <p:spPr>
            <a:xfrm>
              <a:off x="5526550" y="3376825"/>
              <a:ext cx="3850" cy="3825"/>
            </a:xfrm>
            <a:custGeom>
              <a:avLst/>
              <a:gdLst/>
              <a:ahLst/>
              <a:cxnLst/>
              <a:rect l="l" t="t" r="r" b="b"/>
              <a:pathLst>
                <a:path w="154" h="153" extrusionOk="0">
                  <a:moveTo>
                    <a:pt x="71" y="1"/>
                  </a:moveTo>
                  <a:cubicBezTo>
                    <a:pt x="42" y="1"/>
                    <a:pt x="0" y="35"/>
                    <a:pt x="0" y="59"/>
                  </a:cubicBezTo>
                  <a:cubicBezTo>
                    <a:pt x="0" y="101"/>
                    <a:pt x="14" y="129"/>
                    <a:pt x="56" y="143"/>
                  </a:cubicBezTo>
                  <a:cubicBezTo>
                    <a:pt x="62" y="149"/>
                    <a:pt x="70" y="152"/>
                    <a:pt x="77" y="152"/>
                  </a:cubicBezTo>
                  <a:cubicBezTo>
                    <a:pt x="102" y="152"/>
                    <a:pt x="129" y="123"/>
                    <a:pt x="140" y="101"/>
                  </a:cubicBezTo>
                  <a:cubicBezTo>
                    <a:pt x="153" y="59"/>
                    <a:pt x="140" y="3"/>
                    <a:pt x="84" y="3"/>
                  </a:cubicBezTo>
                  <a:cubicBezTo>
                    <a:pt x="80" y="2"/>
                    <a:pt x="76" y="1"/>
                    <a:pt x="71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54"/>
            <p:cNvSpPr/>
            <p:nvPr/>
          </p:nvSpPr>
          <p:spPr>
            <a:xfrm>
              <a:off x="5530375" y="3377300"/>
              <a:ext cx="3175" cy="3100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57" y="1"/>
                  </a:moveTo>
                  <a:cubicBezTo>
                    <a:pt x="34" y="1"/>
                    <a:pt x="10" y="21"/>
                    <a:pt x="0" y="40"/>
                  </a:cubicBezTo>
                  <a:cubicBezTo>
                    <a:pt x="0" y="82"/>
                    <a:pt x="0" y="110"/>
                    <a:pt x="42" y="124"/>
                  </a:cubicBezTo>
                  <a:cubicBezTo>
                    <a:pt x="70" y="124"/>
                    <a:pt x="112" y="124"/>
                    <a:pt x="126" y="96"/>
                  </a:cubicBezTo>
                  <a:cubicBezTo>
                    <a:pt x="126" y="54"/>
                    <a:pt x="126" y="26"/>
                    <a:pt x="84" y="12"/>
                  </a:cubicBezTo>
                  <a:cubicBezTo>
                    <a:pt x="76" y="4"/>
                    <a:pt x="67" y="1"/>
                    <a:pt x="57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54"/>
            <p:cNvSpPr/>
            <p:nvPr/>
          </p:nvSpPr>
          <p:spPr>
            <a:xfrm>
              <a:off x="5534900" y="3377300"/>
              <a:ext cx="2475" cy="20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53" y="0"/>
                  </a:moveTo>
                  <a:cubicBezTo>
                    <a:pt x="34" y="0"/>
                    <a:pt x="24" y="17"/>
                    <a:pt x="15" y="26"/>
                  </a:cubicBezTo>
                  <a:cubicBezTo>
                    <a:pt x="1" y="40"/>
                    <a:pt x="15" y="54"/>
                    <a:pt x="29" y="82"/>
                  </a:cubicBezTo>
                  <a:cubicBezTo>
                    <a:pt x="43" y="82"/>
                    <a:pt x="71" y="82"/>
                    <a:pt x="85" y="54"/>
                  </a:cubicBezTo>
                  <a:cubicBezTo>
                    <a:pt x="98" y="40"/>
                    <a:pt x="98" y="12"/>
                    <a:pt x="85" y="12"/>
                  </a:cubicBezTo>
                  <a:cubicBezTo>
                    <a:pt x="72" y="4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54"/>
            <p:cNvSpPr/>
            <p:nvPr/>
          </p:nvSpPr>
          <p:spPr>
            <a:xfrm>
              <a:off x="5533850" y="3380450"/>
              <a:ext cx="3875" cy="3925"/>
            </a:xfrm>
            <a:custGeom>
              <a:avLst/>
              <a:gdLst/>
              <a:ahLst/>
              <a:cxnLst/>
              <a:rect l="l" t="t" r="r" b="b"/>
              <a:pathLst>
                <a:path w="155" h="157" extrusionOk="0">
                  <a:moveTo>
                    <a:pt x="75" y="1"/>
                  </a:moveTo>
                  <a:cubicBezTo>
                    <a:pt x="52" y="1"/>
                    <a:pt x="31" y="15"/>
                    <a:pt x="15" y="40"/>
                  </a:cubicBezTo>
                  <a:cubicBezTo>
                    <a:pt x="1" y="68"/>
                    <a:pt x="1" y="123"/>
                    <a:pt x="43" y="137"/>
                  </a:cubicBezTo>
                  <a:cubicBezTo>
                    <a:pt x="55" y="150"/>
                    <a:pt x="71" y="157"/>
                    <a:pt x="86" y="157"/>
                  </a:cubicBezTo>
                  <a:cubicBezTo>
                    <a:pt x="106" y="157"/>
                    <a:pt x="125" y="147"/>
                    <a:pt x="140" y="123"/>
                  </a:cubicBezTo>
                  <a:cubicBezTo>
                    <a:pt x="154" y="96"/>
                    <a:pt x="154" y="40"/>
                    <a:pt x="127" y="26"/>
                  </a:cubicBezTo>
                  <a:cubicBezTo>
                    <a:pt x="109" y="8"/>
                    <a:pt x="91" y="1"/>
                    <a:pt x="75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54"/>
            <p:cNvSpPr/>
            <p:nvPr/>
          </p:nvSpPr>
          <p:spPr>
            <a:xfrm>
              <a:off x="5537350" y="3382175"/>
              <a:ext cx="3500" cy="3025"/>
            </a:xfrm>
            <a:custGeom>
              <a:avLst/>
              <a:gdLst/>
              <a:ahLst/>
              <a:cxnLst/>
              <a:rect l="l" t="t" r="r" b="b"/>
              <a:pathLst>
                <a:path w="140" h="121" extrusionOk="0">
                  <a:moveTo>
                    <a:pt x="58" y="0"/>
                  </a:moveTo>
                  <a:cubicBezTo>
                    <a:pt x="42" y="0"/>
                    <a:pt x="27" y="8"/>
                    <a:pt x="14" y="27"/>
                  </a:cubicBezTo>
                  <a:cubicBezTo>
                    <a:pt x="0" y="41"/>
                    <a:pt x="0" y="96"/>
                    <a:pt x="14" y="110"/>
                  </a:cubicBezTo>
                  <a:cubicBezTo>
                    <a:pt x="28" y="117"/>
                    <a:pt x="42" y="121"/>
                    <a:pt x="58" y="121"/>
                  </a:cubicBezTo>
                  <a:cubicBezTo>
                    <a:pt x="74" y="121"/>
                    <a:pt x="91" y="117"/>
                    <a:pt x="112" y="110"/>
                  </a:cubicBezTo>
                  <a:cubicBezTo>
                    <a:pt x="140" y="96"/>
                    <a:pt x="140" y="54"/>
                    <a:pt x="112" y="27"/>
                  </a:cubicBezTo>
                  <a:cubicBezTo>
                    <a:pt x="97" y="11"/>
                    <a:pt x="77" y="0"/>
                    <a:pt x="58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54"/>
            <p:cNvSpPr/>
            <p:nvPr/>
          </p:nvSpPr>
          <p:spPr>
            <a:xfrm>
              <a:off x="5542225" y="3383675"/>
              <a:ext cx="2125" cy="2275"/>
            </a:xfrm>
            <a:custGeom>
              <a:avLst/>
              <a:gdLst/>
              <a:ahLst/>
              <a:cxnLst/>
              <a:rect l="l" t="t" r="r" b="b"/>
              <a:pathLst>
                <a:path w="85" h="91" extrusionOk="0">
                  <a:moveTo>
                    <a:pt x="38" y="0"/>
                  </a:moveTo>
                  <a:cubicBezTo>
                    <a:pt x="29" y="0"/>
                    <a:pt x="20" y="3"/>
                    <a:pt x="15" y="8"/>
                  </a:cubicBezTo>
                  <a:cubicBezTo>
                    <a:pt x="1" y="8"/>
                    <a:pt x="1" y="50"/>
                    <a:pt x="15" y="64"/>
                  </a:cubicBezTo>
                  <a:cubicBezTo>
                    <a:pt x="15" y="74"/>
                    <a:pt x="35" y="90"/>
                    <a:pt x="52" y="90"/>
                  </a:cubicBezTo>
                  <a:cubicBezTo>
                    <a:pt x="59" y="90"/>
                    <a:pt x="66" y="87"/>
                    <a:pt x="70" y="78"/>
                  </a:cubicBezTo>
                  <a:cubicBezTo>
                    <a:pt x="84" y="78"/>
                    <a:pt x="84" y="50"/>
                    <a:pt x="84" y="36"/>
                  </a:cubicBezTo>
                  <a:cubicBezTo>
                    <a:pt x="76" y="10"/>
                    <a:pt x="56" y="0"/>
                    <a:pt x="38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54"/>
            <p:cNvSpPr/>
            <p:nvPr/>
          </p:nvSpPr>
          <p:spPr>
            <a:xfrm>
              <a:off x="5539100" y="3386775"/>
              <a:ext cx="4550" cy="3550"/>
            </a:xfrm>
            <a:custGeom>
              <a:avLst/>
              <a:gdLst/>
              <a:ahLst/>
              <a:cxnLst/>
              <a:rect l="l" t="t" r="r" b="b"/>
              <a:pathLst>
                <a:path w="182" h="142" extrusionOk="0">
                  <a:moveTo>
                    <a:pt x="100" y="1"/>
                  </a:moveTo>
                  <a:cubicBezTo>
                    <a:pt x="84" y="1"/>
                    <a:pt x="68" y="4"/>
                    <a:pt x="56" y="10"/>
                  </a:cubicBezTo>
                  <a:cubicBezTo>
                    <a:pt x="14" y="52"/>
                    <a:pt x="0" y="80"/>
                    <a:pt x="14" y="122"/>
                  </a:cubicBezTo>
                  <a:cubicBezTo>
                    <a:pt x="34" y="131"/>
                    <a:pt x="61" y="141"/>
                    <a:pt x="89" y="141"/>
                  </a:cubicBezTo>
                  <a:cubicBezTo>
                    <a:pt x="101" y="141"/>
                    <a:pt x="113" y="140"/>
                    <a:pt x="126" y="136"/>
                  </a:cubicBezTo>
                  <a:cubicBezTo>
                    <a:pt x="154" y="122"/>
                    <a:pt x="182" y="80"/>
                    <a:pt x="154" y="24"/>
                  </a:cubicBezTo>
                  <a:cubicBezTo>
                    <a:pt x="145" y="8"/>
                    <a:pt x="123" y="1"/>
                    <a:pt x="10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54"/>
            <p:cNvSpPr/>
            <p:nvPr/>
          </p:nvSpPr>
          <p:spPr>
            <a:xfrm>
              <a:off x="5542225" y="3389525"/>
              <a:ext cx="3525" cy="3375"/>
            </a:xfrm>
            <a:custGeom>
              <a:avLst/>
              <a:gdLst/>
              <a:ahLst/>
              <a:cxnLst/>
              <a:rect l="l" t="t" r="r" b="b"/>
              <a:pathLst>
                <a:path w="141" h="135" extrusionOk="0">
                  <a:moveTo>
                    <a:pt x="84" y="0"/>
                  </a:moveTo>
                  <a:cubicBezTo>
                    <a:pt x="74" y="0"/>
                    <a:pt x="65" y="3"/>
                    <a:pt x="57" y="12"/>
                  </a:cubicBezTo>
                  <a:cubicBezTo>
                    <a:pt x="15" y="26"/>
                    <a:pt x="1" y="53"/>
                    <a:pt x="15" y="95"/>
                  </a:cubicBezTo>
                  <a:cubicBezTo>
                    <a:pt x="15" y="115"/>
                    <a:pt x="29" y="135"/>
                    <a:pt x="52" y="135"/>
                  </a:cubicBezTo>
                  <a:cubicBezTo>
                    <a:pt x="61" y="135"/>
                    <a:pt x="72" y="131"/>
                    <a:pt x="84" y="123"/>
                  </a:cubicBezTo>
                  <a:cubicBezTo>
                    <a:pt x="126" y="109"/>
                    <a:pt x="140" y="81"/>
                    <a:pt x="140" y="39"/>
                  </a:cubicBezTo>
                  <a:cubicBezTo>
                    <a:pt x="130" y="20"/>
                    <a:pt x="107" y="0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54"/>
            <p:cNvSpPr/>
            <p:nvPr/>
          </p:nvSpPr>
          <p:spPr>
            <a:xfrm>
              <a:off x="5546075" y="3392600"/>
              <a:ext cx="2100" cy="2450"/>
            </a:xfrm>
            <a:custGeom>
              <a:avLst/>
              <a:gdLst/>
              <a:ahLst/>
              <a:cxnLst/>
              <a:rect l="l" t="t" r="r" b="b"/>
              <a:pathLst>
                <a:path w="84" h="98" extrusionOk="0">
                  <a:moveTo>
                    <a:pt x="42" y="0"/>
                  </a:moveTo>
                  <a:cubicBezTo>
                    <a:pt x="0" y="0"/>
                    <a:pt x="0" y="42"/>
                    <a:pt x="0" y="56"/>
                  </a:cubicBezTo>
                  <a:cubicBezTo>
                    <a:pt x="0" y="70"/>
                    <a:pt x="42" y="98"/>
                    <a:pt x="56" y="98"/>
                  </a:cubicBezTo>
                  <a:cubicBezTo>
                    <a:pt x="84" y="98"/>
                    <a:pt x="84" y="70"/>
                    <a:pt x="84" y="42"/>
                  </a:cubicBezTo>
                  <a:cubicBezTo>
                    <a:pt x="84" y="28"/>
                    <a:pt x="56" y="0"/>
                    <a:pt x="42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54"/>
            <p:cNvSpPr/>
            <p:nvPr/>
          </p:nvSpPr>
          <p:spPr>
            <a:xfrm>
              <a:off x="5542225" y="3394800"/>
              <a:ext cx="3875" cy="3750"/>
            </a:xfrm>
            <a:custGeom>
              <a:avLst/>
              <a:gdLst/>
              <a:ahLst/>
              <a:cxnLst/>
              <a:rect l="l" t="t" r="r" b="b"/>
              <a:pathLst>
                <a:path w="155" h="150" extrusionOk="0">
                  <a:moveTo>
                    <a:pt x="93" y="1"/>
                  </a:moveTo>
                  <a:cubicBezTo>
                    <a:pt x="85" y="1"/>
                    <a:pt x="77" y="3"/>
                    <a:pt x="70" y="10"/>
                  </a:cubicBezTo>
                  <a:cubicBezTo>
                    <a:pt x="15" y="24"/>
                    <a:pt x="1" y="52"/>
                    <a:pt x="1" y="93"/>
                  </a:cubicBezTo>
                  <a:cubicBezTo>
                    <a:pt x="15" y="121"/>
                    <a:pt x="43" y="149"/>
                    <a:pt x="84" y="149"/>
                  </a:cubicBezTo>
                  <a:cubicBezTo>
                    <a:pt x="126" y="149"/>
                    <a:pt x="154" y="107"/>
                    <a:pt x="154" y="52"/>
                  </a:cubicBezTo>
                  <a:cubicBezTo>
                    <a:pt x="154" y="30"/>
                    <a:pt x="121" y="1"/>
                    <a:pt x="93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54"/>
            <p:cNvSpPr/>
            <p:nvPr/>
          </p:nvSpPr>
          <p:spPr>
            <a:xfrm>
              <a:off x="5543975" y="3398525"/>
              <a:ext cx="3500" cy="2800"/>
            </a:xfrm>
            <a:custGeom>
              <a:avLst/>
              <a:gdLst/>
              <a:ahLst/>
              <a:cxnLst/>
              <a:rect l="l" t="t" r="r" b="b"/>
              <a:pathLst>
                <a:path w="140" h="112" extrusionOk="0">
                  <a:moveTo>
                    <a:pt x="70" y="0"/>
                  </a:moveTo>
                  <a:cubicBezTo>
                    <a:pt x="28" y="0"/>
                    <a:pt x="0" y="14"/>
                    <a:pt x="0" y="42"/>
                  </a:cubicBezTo>
                  <a:cubicBezTo>
                    <a:pt x="0" y="84"/>
                    <a:pt x="14" y="112"/>
                    <a:pt x="56" y="112"/>
                  </a:cubicBezTo>
                  <a:cubicBezTo>
                    <a:pt x="84" y="112"/>
                    <a:pt x="126" y="98"/>
                    <a:pt x="140" y="70"/>
                  </a:cubicBezTo>
                  <a:cubicBezTo>
                    <a:pt x="140" y="14"/>
                    <a:pt x="98" y="0"/>
                    <a:pt x="70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54"/>
            <p:cNvSpPr/>
            <p:nvPr/>
          </p:nvSpPr>
          <p:spPr>
            <a:xfrm>
              <a:off x="5546425" y="3402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56" y="1"/>
                  </a:moveTo>
                  <a:cubicBezTo>
                    <a:pt x="28" y="1"/>
                    <a:pt x="0" y="15"/>
                    <a:pt x="0" y="43"/>
                  </a:cubicBezTo>
                  <a:cubicBezTo>
                    <a:pt x="0" y="56"/>
                    <a:pt x="28" y="84"/>
                    <a:pt x="42" y="84"/>
                  </a:cubicBezTo>
                  <a:cubicBezTo>
                    <a:pt x="56" y="84"/>
                    <a:pt x="70" y="70"/>
                    <a:pt x="98" y="56"/>
                  </a:cubicBezTo>
                  <a:cubicBezTo>
                    <a:pt x="98" y="43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54"/>
            <p:cNvSpPr/>
            <p:nvPr/>
          </p:nvSpPr>
          <p:spPr>
            <a:xfrm>
              <a:off x="5541175" y="3403050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112" y="1"/>
                  </a:moveTo>
                  <a:cubicBezTo>
                    <a:pt x="71" y="1"/>
                    <a:pt x="43" y="29"/>
                    <a:pt x="29" y="56"/>
                  </a:cubicBezTo>
                  <a:cubicBezTo>
                    <a:pt x="1" y="98"/>
                    <a:pt x="43" y="126"/>
                    <a:pt x="71" y="140"/>
                  </a:cubicBezTo>
                  <a:cubicBezTo>
                    <a:pt x="82" y="148"/>
                    <a:pt x="95" y="151"/>
                    <a:pt x="107" y="151"/>
                  </a:cubicBezTo>
                  <a:cubicBezTo>
                    <a:pt x="139" y="151"/>
                    <a:pt x="168" y="128"/>
                    <a:pt x="168" y="98"/>
                  </a:cubicBezTo>
                  <a:cubicBezTo>
                    <a:pt x="182" y="56"/>
                    <a:pt x="140" y="1"/>
                    <a:pt x="11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54"/>
            <p:cNvSpPr/>
            <p:nvPr/>
          </p:nvSpPr>
          <p:spPr>
            <a:xfrm>
              <a:off x="5620350" y="3549525"/>
              <a:ext cx="431725" cy="447075"/>
            </a:xfrm>
            <a:custGeom>
              <a:avLst/>
              <a:gdLst/>
              <a:ahLst/>
              <a:cxnLst/>
              <a:rect l="l" t="t" r="r" b="b"/>
              <a:pathLst>
                <a:path w="17269" h="17883" extrusionOk="0">
                  <a:moveTo>
                    <a:pt x="17171" y="4882"/>
                  </a:moveTo>
                  <a:cubicBezTo>
                    <a:pt x="17157" y="4854"/>
                    <a:pt x="17115" y="4840"/>
                    <a:pt x="17087" y="4840"/>
                  </a:cubicBezTo>
                  <a:lnTo>
                    <a:pt x="15999" y="4533"/>
                  </a:lnTo>
                  <a:cubicBezTo>
                    <a:pt x="15832" y="4491"/>
                    <a:pt x="15720" y="4324"/>
                    <a:pt x="15748" y="4143"/>
                  </a:cubicBezTo>
                  <a:lnTo>
                    <a:pt x="15930" y="3125"/>
                  </a:lnTo>
                  <a:cubicBezTo>
                    <a:pt x="15943" y="3069"/>
                    <a:pt x="15930" y="3027"/>
                    <a:pt x="15888" y="2971"/>
                  </a:cubicBezTo>
                  <a:cubicBezTo>
                    <a:pt x="15874" y="2929"/>
                    <a:pt x="15846" y="2915"/>
                    <a:pt x="15804" y="2901"/>
                  </a:cubicBezTo>
                  <a:cubicBezTo>
                    <a:pt x="14730" y="2427"/>
                    <a:pt x="13182" y="2622"/>
                    <a:pt x="11829" y="3529"/>
                  </a:cubicBezTo>
                  <a:cubicBezTo>
                    <a:pt x="11340" y="3864"/>
                    <a:pt x="10922" y="4240"/>
                    <a:pt x="10601" y="4659"/>
                  </a:cubicBezTo>
                  <a:cubicBezTo>
                    <a:pt x="10615" y="4157"/>
                    <a:pt x="10545" y="3613"/>
                    <a:pt x="10392" y="3069"/>
                  </a:cubicBezTo>
                  <a:cubicBezTo>
                    <a:pt x="9946" y="1506"/>
                    <a:pt x="8913" y="335"/>
                    <a:pt x="7770" y="0"/>
                  </a:cubicBezTo>
                  <a:lnTo>
                    <a:pt x="7700" y="0"/>
                  </a:lnTo>
                  <a:cubicBezTo>
                    <a:pt x="7658" y="28"/>
                    <a:pt x="7644" y="42"/>
                    <a:pt x="7616" y="56"/>
                  </a:cubicBezTo>
                  <a:lnTo>
                    <a:pt x="7002" y="1004"/>
                  </a:lnTo>
                  <a:cubicBezTo>
                    <a:pt x="6905" y="1158"/>
                    <a:pt x="6710" y="1214"/>
                    <a:pt x="6556" y="1116"/>
                  </a:cubicBezTo>
                  <a:lnTo>
                    <a:pt x="5635" y="656"/>
                  </a:lnTo>
                  <a:cubicBezTo>
                    <a:pt x="5594" y="628"/>
                    <a:pt x="5538" y="614"/>
                    <a:pt x="5482" y="628"/>
                  </a:cubicBezTo>
                  <a:cubicBezTo>
                    <a:pt x="5454" y="656"/>
                    <a:pt x="5412" y="670"/>
                    <a:pt x="5384" y="697"/>
                  </a:cubicBezTo>
                  <a:cubicBezTo>
                    <a:pt x="4589" y="1590"/>
                    <a:pt x="4296" y="3125"/>
                    <a:pt x="4729" y="4673"/>
                  </a:cubicBezTo>
                  <a:cubicBezTo>
                    <a:pt x="4896" y="5259"/>
                    <a:pt x="5133" y="5761"/>
                    <a:pt x="5426" y="6207"/>
                  </a:cubicBezTo>
                  <a:cubicBezTo>
                    <a:pt x="4938" y="6040"/>
                    <a:pt x="4422" y="5928"/>
                    <a:pt x="3850" y="5914"/>
                  </a:cubicBezTo>
                  <a:cubicBezTo>
                    <a:pt x="2232" y="5844"/>
                    <a:pt x="795" y="6472"/>
                    <a:pt x="112" y="7449"/>
                  </a:cubicBezTo>
                  <a:cubicBezTo>
                    <a:pt x="98" y="7463"/>
                    <a:pt x="98" y="7504"/>
                    <a:pt x="98" y="7518"/>
                  </a:cubicBezTo>
                  <a:cubicBezTo>
                    <a:pt x="98" y="7546"/>
                    <a:pt x="112" y="7588"/>
                    <a:pt x="140" y="7602"/>
                  </a:cubicBezTo>
                  <a:lnTo>
                    <a:pt x="837" y="8481"/>
                  </a:lnTo>
                  <a:cubicBezTo>
                    <a:pt x="935" y="8620"/>
                    <a:pt x="935" y="8830"/>
                    <a:pt x="795" y="8941"/>
                  </a:cubicBezTo>
                  <a:lnTo>
                    <a:pt x="56" y="9666"/>
                  </a:lnTo>
                  <a:cubicBezTo>
                    <a:pt x="28" y="9694"/>
                    <a:pt x="0" y="9750"/>
                    <a:pt x="0" y="9806"/>
                  </a:cubicBezTo>
                  <a:cubicBezTo>
                    <a:pt x="0" y="9834"/>
                    <a:pt x="0" y="9890"/>
                    <a:pt x="28" y="9917"/>
                  </a:cubicBezTo>
                  <a:cubicBezTo>
                    <a:pt x="628" y="10950"/>
                    <a:pt x="1995" y="11703"/>
                    <a:pt x="3627" y="11759"/>
                  </a:cubicBezTo>
                  <a:cubicBezTo>
                    <a:pt x="4213" y="11773"/>
                    <a:pt x="4771" y="11703"/>
                    <a:pt x="5287" y="11563"/>
                  </a:cubicBezTo>
                  <a:cubicBezTo>
                    <a:pt x="4980" y="11968"/>
                    <a:pt x="4715" y="12428"/>
                    <a:pt x="4520" y="12972"/>
                  </a:cubicBezTo>
                  <a:cubicBezTo>
                    <a:pt x="3962" y="14507"/>
                    <a:pt x="4101" y="16041"/>
                    <a:pt x="4840" y="17003"/>
                  </a:cubicBezTo>
                  <a:cubicBezTo>
                    <a:pt x="4854" y="17017"/>
                    <a:pt x="4868" y="17045"/>
                    <a:pt x="4910" y="17059"/>
                  </a:cubicBezTo>
                  <a:cubicBezTo>
                    <a:pt x="4938" y="17073"/>
                    <a:pt x="4980" y="17073"/>
                    <a:pt x="5008" y="17059"/>
                  </a:cubicBezTo>
                  <a:lnTo>
                    <a:pt x="6054" y="16655"/>
                  </a:lnTo>
                  <a:cubicBezTo>
                    <a:pt x="6235" y="16585"/>
                    <a:pt x="6403" y="16669"/>
                    <a:pt x="6500" y="16836"/>
                  </a:cubicBezTo>
                  <a:lnTo>
                    <a:pt x="6947" y="17757"/>
                  </a:lnTo>
                  <a:cubicBezTo>
                    <a:pt x="6961" y="17798"/>
                    <a:pt x="7016" y="17840"/>
                    <a:pt x="7072" y="17854"/>
                  </a:cubicBezTo>
                  <a:lnTo>
                    <a:pt x="7072" y="17854"/>
                  </a:lnTo>
                  <a:cubicBezTo>
                    <a:pt x="7100" y="17882"/>
                    <a:pt x="7142" y="17882"/>
                    <a:pt x="7198" y="17882"/>
                  </a:cubicBezTo>
                  <a:cubicBezTo>
                    <a:pt x="8355" y="17617"/>
                    <a:pt x="9499" y="16543"/>
                    <a:pt x="10057" y="15037"/>
                  </a:cubicBezTo>
                  <a:cubicBezTo>
                    <a:pt x="10266" y="14479"/>
                    <a:pt x="10364" y="13921"/>
                    <a:pt x="10392" y="13377"/>
                  </a:cubicBezTo>
                  <a:cubicBezTo>
                    <a:pt x="10685" y="13795"/>
                    <a:pt x="11048" y="14200"/>
                    <a:pt x="11480" y="14548"/>
                  </a:cubicBezTo>
                  <a:cubicBezTo>
                    <a:pt x="12749" y="15553"/>
                    <a:pt x="14270" y="15887"/>
                    <a:pt x="15399" y="15511"/>
                  </a:cubicBezTo>
                  <a:cubicBezTo>
                    <a:pt x="15427" y="15483"/>
                    <a:pt x="15455" y="15483"/>
                    <a:pt x="15483" y="15455"/>
                  </a:cubicBezTo>
                  <a:cubicBezTo>
                    <a:pt x="15497" y="15413"/>
                    <a:pt x="15511" y="15399"/>
                    <a:pt x="15511" y="15371"/>
                  </a:cubicBezTo>
                  <a:lnTo>
                    <a:pt x="15455" y="14256"/>
                  </a:lnTo>
                  <a:cubicBezTo>
                    <a:pt x="15441" y="14074"/>
                    <a:pt x="15581" y="13921"/>
                    <a:pt x="15762" y="13879"/>
                  </a:cubicBezTo>
                  <a:lnTo>
                    <a:pt x="16766" y="13739"/>
                  </a:lnTo>
                  <a:cubicBezTo>
                    <a:pt x="16822" y="13739"/>
                    <a:pt x="16878" y="13712"/>
                    <a:pt x="16906" y="13670"/>
                  </a:cubicBezTo>
                  <a:lnTo>
                    <a:pt x="16962" y="13572"/>
                  </a:lnTo>
                  <a:cubicBezTo>
                    <a:pt x="17087" y="12386"/>
                    <a:pt x="16418" y="10978"/>
                    <a:pt x="15148" y="9973"/>
                  </a:cubicBezTo>
                  <a:cubicBezTo>
                    <a:pt x="14674" y="9611"/>
                    <a:pt x="14186" y="9332"/>
                    <a:pt x="13684" y="9164"/>
                  </a:cubicBezTo>
                  <a:cubicBezTo>
                    <a:pt x="14172" y="9025"/>
                    <a:pt x="14660" y="8788"/>
                    <a:pt x="15121" y="8481"/>
                  </a:cubicBezTo>
                  <a:cubicBezTo>
                    <a:pt x="16487" y="7574"/>
                    <a:pt x="17269" y="6249"/>
                    <a:pt x="17241" y="5049"/>
                  </a:cubicBezTo>
                  <a:cubicBezTo>
                    <a:pt x="17185" y="4938"/>
                    <a:pt x="17185" y="4910"/>
                    <a:pt x="17171" y="4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54"/>
            <p:cNvSpPr/>
            <p:nvPr/>
          </p:nvSpPr>
          <p:spPr>
            <a:xfrm>
              <a:off x="5802025" y="3721775"/>
              <a:ext cx="100100" cy="104650"/>
            </a:xfrm>
            <a:custGeom>
              <a:avLst/>
              <a:gdLst/>
              <a:ahLst/>
              <a:cxnLst/>
              <a:rect l="l" t="t" r="r" b="b"/>
              <a:pathLst>
                <a:path w="4004" h="4186" extrusionOk="0">
                  <a:moveTo>
                    <a:pt x="2525" y="1"/>
                  </a:moveTo>
                  <a:cubicBezTo>
                    <a:pt x="2218" y="363"/>
                    <a:pt x="1814" y="628"/>
                    <a:pt x="1353" y="754"/>
                  </a:cubicBezTo>
                  <a:cubicBezTo>
                    <a:pt x="1137" y="817"/>
                    <a:pt x="921" y="848"/>
                    <a:pt x="705" y="848"/>
                  </a:cubicBezTo>
                  <a:cubicBezTo>
                    <a:pt x="489" y="848"/>
                    <a:pt x="272" y="817"/>
                    <a:pt x="56" y="754"/>
                  </a:cubicBezTo>
                  <a:lnTo>
                    <a:pt x="56" y="754"/>
                  </a:lnTo>
                  <a:cubicBezTo>
                    <a:pt x="293" y="1172"/>
                    <a:pt x="419" y="1619"/>
                    <a:pt x="405" y="2093"/>
                  </a:cubicBezTo>
                  <a:cubicBezTo>
                    <a:pt x="377" y="2525"/>
                    <a:pt x="238" y="2944"/>
                    <a:pt x="0" y="3334"/>
                  </a:cubicBezTo>
                  <a:cubicBezTo>
                    <a:pt x="182" y="3292"/>
                    <a:pt x="362" y="3271"/>
                    <a:pt x="541" y="3271"/>
                  </a:cubicBezTo>
                  <a:cubicBezTo>
                    <a:pt x="828" y="3271"/>
                    <a:pt x="1112" y="3323"/>
                    <a:pt x="1395" y="3418"/>
                  </a:cubicBezTo>
                  <a:cubicBezTo>
                    <a:pt x="1814" y="3571"/>
                    <a:pt x="2176" y="3837"/>
                    <a:pt x="2455" y="4185"/>
                  </a:cubicBezTo>
                  <a:cubicBezTo>
                    <a:pt x="2511" y="3711"/>
                    <a:pt x="2665" y="3265"/>
                    <a:pt x="2958" y="2902"/>
                  </a:cubicBezTo>
                  <a:cubicBezTo>
                    <a:pt x="3237" y="2553"/>
                    <a:pt x="3585" y="2302"/>
                    <a:pt x="4004" y="2135"/>
                  </a:cubicBezTo>
                  <a:cubicBezTo>
                    <a:pt x="3557" y="1940"/>
                    <a:pt x="3195" y="1633"/>
                    <a:pt x="2930" y="1242"/>
                  </a:cubicBezTo>
                  <a:cubicBezTo>
                    <a:pt x="2679" y="879"/>
                    <a:pt x="2539" y="461"/>
                    <a:pt x="25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54"/>
            <p:cNvSpPr/>
            <p:nvPr/>
          </p:nvSpPr>
          <p:spPr>
            <a:xfrm>
              <a:off x="5851550" y="3697225"/>
              <a:ext cx="16750" cy="45850"/>
            </a:xfrm>
            <a:custGeom>
              <a:avLst/>
              <a:gdLst/>
              <a:ahLst/>
              <a:cxnLst/>
              <a:rect l="l" t="t" r="r" b="b"/>
              <a:pathLst>
                <a:path w="670" h="1834" extrusionOk="0">
                  <a:moveTo>
                    <a:pt x="130" y="0"/>
                  </a:moveTo>
                  <a:cubicBezTo>
                    <a:pt x="122" y="0"/>
                    <a:pt x="116" y="2"/>
                    <a:pt x="112" y="6"/>
                  </a:cubicBezTo>
                  <a:cubicBezTo>
                    <a:pt x="98" y="20"/>
                    <a:pt x="70" y="62"/>
                    <a:pt x="98" y="76"/>
                  </a:cubicBezTo>
                  <a:cubicBezTo>
                    <a:pt x="558" y="955"/>
                    <a:pt x="28" y="1764"/>
                    <a:pt x="28" y="1764"/>
                  </a:cubicBezTo>
                  <a:cubicBezTo>
                    <a:pt x="0" y="1792"/>
                    <a:pt x="28" y="1820"/>
                    <a:pt x="42" y="1834"/>
                  </a:cubicBezTo>
                  <a:lnTo>
                    <a:pt x="70" y="1834"/>
                  </a:lnTo>
                  <a:cubicBezTo>
                    <a:pt x="70" y="1820"/>
                    <a:pt x="98" y="1820"/>
                    <a:pt x="98" y="1806"/>
                  </a:cubicBezTo>
                  <a:cubicBezTo>
                    <a:pt x="112" y="1806"/>
                    <a:pt x="670" y="955"/>
                    <a:pt x="181" y="20"/>
                  </a:cubicBezTo>
                  <a:cubicBezTo>
                    <a:pt x="172" y="10"/>
                    <a:pt x="148" y="0"/>
                    <a:pt x="1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54"/>
            <p:cNvSpPr/>
            <p:nvPr/>
          </p:nvSpPr>
          <p:spPr>
            <a:xfrm>
              <a:off x="5849100" y="36928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19"/>
                    <a:pt x="112" y="531"/>
                    <a:pt x="252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54"/>
            <p:cNvSpPr/>
            <p:nvPr/>
          </p:nvSpPr>
          <p:spPr>
            <a:xfrm>
              <a:off x="5868975" y="3712375"/>
              <a:ext cx="31400" cy="41150"/>
            </a:xfrm>
            <a:custGeom>
              <a:avLst/>
              <a:gdLst/>
              <a:ahLst/>
              <a:cxnLst/>
              <a:rect l="l" t="t" r="r" b="b"/>
              <a:pathLst>
                <a:path w="1256" h="1646" extrusionOk="0">
                  <a:moveTo>
                    <a:pt x="1214" y="0"/>
                  </a:moveTo>
                  <a:cubicBezTo>
                    <a:pt x="1172" y="0"/>
                    <a:pt x="1158" y="14"/>
                    <a:pt x="1158" y="42"/>
                  </a:cubicBezTo>
                  <a:cubicBezTo>
                    <a:pt x="1144" y="1269"/>
                    <a:pt x="98" y="1548"/>
                    <a:pt x="42" y="1562"/>
                  </a:cubicBezTo>
                  <a:cubicBezTo>
                    <a:pt x="1" y="1562"/>
                    <a:pt x="1" y="1604"/>
                    <a:pt x="1" y="1618"/>
                  </a:cubicBezTo>
                  <a:cubicBezTo>
                    <a:pt x="1" y="1646"/>
                    <a:pt x="15" y="1646"/>
                    <a:pt x="56" y="1646"/>
                  </a:cubicBezTo>
                  <a:cubicBezTo>
                    <a:pt x="112" y="1632"/>
                    <a:pt x="1214" y="1297"/>
                    <a:pt x="1256" y="42"/>
                  </a:cubicBezTo>
                  <a:cubicBezTo>
                    <a:pt x="1256" y="14"/>
                    <a:pt x="1242" y="0"/>
                    <a:pt x="1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54"/>
            <p:cNvSpPr/>
            <p:nvPr/>
          </p:nvSpPr>
          <p:spPr>
            <a:xfrm>
              <a:off x="5892000" y="37067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26"/>
                    <a:pt x="0" y="266"/>
                  </a:cubicBezTo>
                  <a:cubicBezTo>
                    <a:pt x="0" y="419"/>
                    <a:pt x="126" y="531"/>
                    <a:pt x="265" y="531"/>
                  </a:cubicBezTo>
                  <a:cubicBezTo>
                    <a:pt x="419" y="531"/>
                    <a:pt x="530" y="419"/>
                    <a:pt x="530" y="266"/>
                  </a:cubicBezTo>
                  <a:cubicBezTo>
                    <a:pt x="530" y="126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54"/>
            <p:cNvSpPr/>
            <p:nvPr/>
          </p:nvSpPr>
          <p:spPr>
            <a:xfrm>
              <a:off x="5868625" y="37134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05"/>
                    <a:pt x="112" y="531"/>
                    <a:pt x="266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54"/>
            <p:cNvSpPr/>
            <p:nvPr/>
          </p:nvSpPr>
          <p:spPr>
            <a:xfrm>
              <a:off x="5863050" y="3719050"/>
              <a:ext cx="17800" cy="27500"/>
            </a:xfrm>
            <a:custGeom>
              <a:avLst/>
              <a:gdLst/>
              <a:ahLst/>
              <a:cxnLst/>
              <a:rect l="l" t="t" r="r" b="b"/>
              <a:pathLst>
                <a:path w="712" h="1100" extrusionOk="0">
                  <a:moveTo>
                    <a:pt x="485" y="0"/>
                  </a:moveTo>
                  <a:cubicBezTo>
                    <a:pt x="477" y="0"/>
                    <a:pt x="469" y="4"/>
                    <a:pt x="461" y="12"/>
                  </a:cubicBezTo>
                  <a:cubicBezTo>
                    <a:pt x="433" y="12"/>
                    <a:pt x="433" y="40"/>
                    <a:pt x="433" y="54"/>
                  </a:cubicBezTo>
                  <a:cubicBezTo>
                    <a:pt x="600" y="570"/>
                    <a:pt x="28" y="1016"/>
                    <a:pt x="28" y="1016"/>
                  </a:cubicBezTo>
                  <a:cubicBezTo>
                    <a:pt x="0" y="1030"/>
                    <a:pt x="0" y="1072"/>
                    <a:pt x="14" y="1086"/>
                  </a:cubicBezTo>
                  <a:cubicBezTo>
                    <a:pt x="28" y="1100"/>
                    <a:pt x="56" y="1100"/>
                    <a:pt x="70" y="1100"/>
                  </a:cubicBezTo>
                  <a:cubicBezTo>
                    <a:pt x="98" y="1072"/>
                    <a:pt x="712" y="598"/>
                    <a:pt x="517" y="40"/>
                  </a:cubicBezTo>
                  <a:cubicBezTo>
                    <a:pt x="517" y="20"/>
                    <a:pt x="503" y="0"/>
                    <a:pt x="4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54"/>
            <p:cNvSpPr/>
            <p:nvPr/>
          </p:nvSpPr>
          <p:spPr>
            <a:xfrm>
              <a:off x="5874900" y="3746200"/>
              <a:ext cx="42575" cy="19150"/>
            </a:xfrm>
            <a:custGeom>
              <a:avLst/>
              <a:gdLst/>
              <a:ahLst/>
              <a:cxnLst/>
              <a:rect l="l" t="t" r="r" b="b"/>
              <a:pathLst>
                <a:path w="1703" h="766" extrusionOk="0">
                  <a:moveTo>
                    <a:pt x="1688" y="0"/>
                  </a:moveTo>
                  <a:cubicBezTo>
                    <a:pt x="1675" y="0"/>
                    <a:pt x="1633" y="0"/>
                    <a:pt x="1619" y="14"/>
                  </a:cubicBezTo>
                  <a:cubicBezTo>
                    <a:pt x="1175" y="603"/>
                    <a:pt x="547" y="679"/>
                    <a:pt x="246" y="679"/>
                  </a:cubicBezTo>
                  <a:cubicBezTo>
                    <a:pt x="140" y="679"/>
                    <a:pt x="74" y="670"/>
                    <a:pt x="70" y="670"/>
                  </a:cubicBezTo>
                  <a:cubicBezTo>
                    <a:pt x="64" y="663"/>
                    <a:pt x="57" y="660"/>
                    <a:pt x="51" y="660"/>
                  </a:cubicBezTo>
                  <a:cubicBezTo>
                    <a:pt x="31" y="660"/>
                    <a:pt x="15" y="687"/>
                    <a:pt x="15" y="697"/>
                  </a:cubicBezTo>
                  <a:cubicBezTo>
                    <a:pt x="1" y="711"/>
                    <a:pt x="29" y="753"/>
                    <a:pt x="43" y="753"/>
                  </a:cubicBezTo>
                  <a:cubicBezTo>
                    <a:pt x="56" y="753"/>
                    <a:pt x="134" y="766"/>
                    <a:pt x="255" y="766"/>
                  </a:cubicBezTo>
                  <a:cubicBezTo>
                    <a:pt x="391" y="766"/>
                    <a:pt x="582" y="750"/>
                    <a:pt x="796" y="684"/>
                  </a:cubicBezTo>
                  <a:cubicBezTo>
                    <a:pt x="1089" y="600"/>
                    <a:pt x="1423" y="419"/>
                    <a:pt x="1702" y="70"/>
                  </a:cubicBezTo>
                  <a:cubicBezTo>
                    <a:pt x="1702" y="56"/>
                    <a:pt x="1702" y="14"/>
                    <a:pt x="16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54"/>
            <p:cNvSpPr/>
            <p:nvPr/>
          </p:nvSpPr>
          <p:spPr>
            <a:xfrm>
              <a:off x="5909075" y="37413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54"/>
            <p:cNvSpPr/>
            <p:nvPr/>
          </p:nvSpPr>
          <p:spPr>
            <a:xfrm>
              <a:off x="5872475" y="3782550"/>
              <a:ext cx="50575" cy="15750"/>
            </a:xfrm>
            <a:custGeom>
              <a:avLst/>
              <a:gdLst/>
              <a:ahLst/>
              <a:cxnLst/>
              <a:rect l="l" t="t" r="r" b="b"/>
              <a:pathLst>
                <a:path w="2023" h="630" extrusionOk="0">
                  <a:moveTo>
                    <a:pt x="58" y="0"/>
                  </a:moveTo>
                  <a:cubicBezTo>
                    <a:pt x="45" y="0"/>
                    <a:pt x="35" y="4"/>
                    <a:pt x="28" y="11"/>
                  </a:cubicBezTo>
                  <a:cubicBezTo>
                    <a:pt x="0" y="25"/>
                    <a:pt x="0" y="66"/>
                    <a:pt x="28" y="80"/>
                  </a:cubicBezTo>
                  <a:cubicBezTo>
                    <a:pt x="28" y="80"/>
                    <a:pt x="497" y="630"/>
                    <a:pt x="1259" y="630"/>
                  </a:cubicBezTo>
                  <a:cubicBezTo>
                    <a:pt x="1397" y="630"/>
                    <a:pt x="1545" y="612"/>
                    <a:pt x="1702" y="569"/>
                  </a:cubicBezTo>
                  <a:cubicBezTo>
                    <a:pt x="1785" y="541"/>
                    <a:pt x="1869" y="513"/>
                    <a:pt x="1995" y="471"/>
                  </a:cubicBezTo>
                  <a:cubicBezTo>
                    <a:pt x="2009" y="443"/>
                    <a:pt x="2023" y="415"/>
                    <a:pt x="2009" y="401"/>
                  </a:cubicBezTo>
                  <a:cubicBezTo>
                    <a:pt x="1998" y="381"/>
                    <a:pt x="1973" y="368"/>
                    <a:pt x="1955" y="368"/>
                  </a:cubicBezTo>
                  <a:cubicBezTo>
                    <a:pt x="1948" y="368"/>
                    <a:pt x="1943" y="370"/>
                    <a:pt x="1939" y="373"/>
                  </a:cubicBezTo>
                  <a:cubicBezTo>
                    <a:pt x="1677" y="494"/>
                    <a:pt x="1439" y="541"/>
                    <a:pt x="1227" y="541"/>
                  </a:cubicBezTo>
                  <a:cubicBezTo>
                    <a:pt x="533" y="541"/>
                    <a:pt x="119" y="43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54"/>
            <p:cNvSpPr/>
            <p:nvPr/>
          </p:nvSpPr>
          <p:spPr>
            <a:xfrm>
              <a:off x="5914300" y="37866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05"/>
                    <a:pt x="126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54"/>
            <p:cNvSpPr/>
            <p:nvPr/>
          </p:nvSpPr>
          <p:spPr>
            <a:xfrm>
              <a:off x="5898625" y="37678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26"/>
                    <a:pt x="0" y="266"/>
                  </a:cubicBezTo>
                  <a:cubicBezTo>
                    <a:pt x="0" y="419"/>
                    <a:pt x="126" y="531"/>
                    <a:pt x="265" y="531"/>
                  </a:cubicBezTo>
                  <a:cubicBezTo>
                    <a:pt x="405" y="531"/>
                    <a:pt x="530" y="419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54"/>
            <p:cNvSpPr/>
            <p:nvPr/>
          </p:nvSpPr>
          <p:spPr>
            <a:xfrm>
              <a:off x="5876300" y="3773225"/>
              <a:ext cx="30700" cy="7275"/>
            </a:xfrm>
            <a:custGeom>
              <a:avLst/>
              <a:gdLst/>
              <a:ahLst/>
              <a:cxnLst/>
              <a:rect l="l" t="t" r="r" b="b"/>
              <a:pathLst>
                <a:path w="1228" h="291" extrusionOk="0">
                  <a:moveTo>
                    <a:pt x="1179" y="0"/>
                  </a:moveTo>
                  <a:cubicBezTo>
                    <a:pt x="1165" y="0"/>
                    <a:pt x="1151" y="7"/>
                    <a:pt x="1144" y="21"/>
                  </a:cubicBezTo>
                  <a:cubicBezTo>
                    <a:pt x="1007" y="148"/>
                    <a:pt x="837" y="190"/>
                    <a:pt x="674" y="190"/>
                  </a:cubicBezTo>
                  <a:cubicBezTo>
                    <a:pt x="374" y="190"/>
                    <a:pt x="98" y="49"/>
                    <a:pt x="98" y="49"/>
                  </a:cubicBezTo>
                  <a:cubicBezTo>
                    <a:pt x="87" y="45"/>
                    <a:pt x="78" y="43"/>
                    <a:pt x="70" y="43"/>
                  </a:cubicBezTo>
                  <a:cubicBezTo>
                    <a:pt x="49" y="43"/>
                    <a:pt x="39" y="56"/>
                    <a:pt x="28" y="77"/>
                  </a:cubicBezTo>
                  <a:cubicBezTo>
                    <a:pt x="1" y="105"/>
                    <a:pt x="28" y="119"/>
                    <a:pt x="42" y="147"/>
                  </a:cubicBezTo>
                  <a:cubicBezTo>
                    <a:pt x="53" y="158"/>
                    <a:pt x="335" y="291"/>
                    <a:pt x="645" y="291"/>
                  </a:cubicBezTo>
                  <a:cubicBezTo>
                    <a:pt x="727" y="291"/>
                    <a:pt x="812" y="281"/>
                    <a:pt x="893" y="258"/>
                  </a:cubicBezTo>
                  <a:cubicBezTo>
                    <a:pt x="1005" y="230"/>
                    <a:pt x="1102" y="174"/>
                    <a:pt x="1214" y="91"/>
                  </a:cubicBezTo>
                  <a:cubicBezTo>
                    <a:pt x="1228" y="63"/>
                    <a:pt x="1228" y="35"/>
                    <a:pt x="1214" y="21"/>
                  </a:cubicBezTo>
                  <a:cubicBezTo>
                    <a:pt x="1207" y="7"/>
                    <a:pt x="1193" y="0"/>
                    <a:pt x="1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54"/>
            <p:cNvSpPr/>
            <p:nvPr/>
          </p:nvSpPr>
          <p:spPr>
            <a:xfrm>
              <a:off x="5865150" y="3793275"/>
              <a:ext cx="34200" cy="31400"/>
            </a:xfrm>
            <a:custGeom>
              <a:avLst/>
              <a:gdLst/>
              <a:ahLst/>
              <a:cxnLst/>
              <a:rect l="l" t="t" r="r" b="b"/>
              <a:pathLst>
                <a:path w="1368" h="1256" extrusionOk="0">
                  <a:moveTo>
                    <a:pt x="42" y="0"/>
                  </a:moveTo>
                  <a:cubicBezTo>
                    <a:pt x="0" y="0"/>
                    <a:pt x="0" y="42"/>
                    <a:pt x="0" y="56"/>
                  </a:cubicBezTo>
                  <a:cubicBezTo>
                    <a:pt x="0" y="56"/>
                    <a:pt x="279" y="1032"/>
                    <a:pt x="1311" y="1255"/>
                  </a:cubicBezTo>
                  <a:lnTo>
                    <a:pt x="1325" y="1255"/>
                  </a:lnTo>
                  <a:cubicBezTo>
                    <a:pt x="1339" y="1255"/>
                    <a:pt x="1367" y="1242"/>
                    <a:pt x="1367" y="1228"/>
                  </a:cubicBezTo>
                  <a:cubicBezTo>
                    <a:pt x="1367" y="1200"/>
                    <a:pt x="1339" y="1172"/>
                    <a:pt x="1325" y="1172"/>
                  </a:cubicBezTo>
                  <a:cubicBezTo>
                    <a:pt x="363" y="977"/>
                    <a:pt x="84" y="56"/>
                    <a:pt x="84" y="42"/>
                  </a:cubicBezTo>
                  <a:cubicBezTo>
                    <a:pt x="84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54"/>
            <p:cNvSpPr/>
            <p:nvPr/>
          </p:nvSpPr>
          <p:spPr>
            <a:xfrm>
              <a:off x="5890950" y="38169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52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16" y="405"/>
                    <a:pt x="516" y="252"/>
                  </a:cubicBezTo>
                  <a:cubicBezTo>
                    <a:pt x="516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54"/>
            <p:cNvSpPr/>
            <p:nvPr/>
          </p:nvSpPr>
          <p:spPr>
            <a:xfrm>
              <a:off x="5820150" y="37113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54"/>
            <p:cNvSpPr/>
            <p:nvPr/>
          </p:nvSpPr>
          <p:spPr>
            <a:xfrm>
              <a:off x="5825725" y="3715850"/>
              <a:ext cx="16075" cy="27225"/>
            </a:xfrm>
            <a:custGeom>
              <a:avLst/>
              <a:gdLst/>
              <a:ahLst/>
              <a:cxnLst/>
              <a:rect l="l" t="t" r="r" b="b"/>
              <a:pathLst>
                <a:path w="643" h="1089" extrusionOk="0">
                  <a:moveTo>
                    <a:pt x="85" y="1"/>
                  </a:moveTo>
                  <a:cubicBezTo>
                    <a:pt x="43" y="1"/>
                    <a:pt x="29" y="14"/>
                    <a:pt x="1" y="28"/>
                  </a:cubicBezTo>
                  <a:cubicBezTo>
                    <a:pt x="1" y="70"/>
                    <a:pt x="29" y="84"/>
                    <a:pt x="43" y="98"/>
                  </a:cubicBezTo>
                  <a:cubicBezTo>
                    <a:pt x="545" y="307"/>
                    <a:pt x="517" y="1047"/>
                    <a:pt x="517" y="1047"/>
                  </a:cubicBezTo>
                  <a:cubicBezTo>
                    <a:pt x="489" y="1075"/>
                    <a:pt x="531" y="1089"/>
                    <a:pt x="559" y="1089"/>
                  </a:cubicBezTo>
                  <a:cubicBezTo>
                    <a:pt x="587" y="1089"/>
                    <a:pt x="601" y="1075"/>
                    <a:pt x="615" y="1019"/>
                  </a:cubicBezTo>
                  <a:cubicBezTo>
                    <a:pt x="615" y="991"/>
                    <a:pt x="643" y="224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54"/>
            <p:cNvSpPr/>
            <p:nvPr/>
          </p:nvSpPr>
          <p:spPr>
            <a:xfrm>
              <a:off x="5799575" y="3712375"/>
              <a:ext cx="27225" cy="38375"/>
            </a:xfrm>
            <a:custGeom>
              <a:avLst/>
              <a:gdLst/>
              <a:ahLst/>
              <a:cxnLst/>
              <a:rect l="l" t="t" r="r" b="b"/>
              <a:pathLst>
                <a:path w="1089" h="1535" extrusionOk="0">
                  <a:moveTo>
                    <a:pt x="57" y="0"/>
                  </a:moveTo>
                  <a:cubicBezTo>
                    <a:pt x="29" y="0"/>
                    <a:pt x="1" y="14"/>
                    <a:pt x="1" y="42"/>
                  </a:cubicBezTo>
                  <a:cubicBezTo>
                    <a:pt x="57" y="1088"/>
                    <a:pt x="991" y="1534"/>
                    <a:pt x="1005" y="1534"/>
                  </a:cubicBezTo>
                  <a:lnTo>
                    <a:pt x="1033" y="1534"/>
                  </a:lnTo>
                  <a:cubicBezTo>
                    <a:pt x="1061" y="1534"/>
                    <a:pt x="1061" y="1534"/>
                    <a:pt x="1075" y="1506"/>
                  </a:cubicBezTo>
                  <a:cubicBezTo>
                    <a:pt x="1089" y="1479"/>
                    <a:pt x="1075" y="1465"/>
                    <a:pt x="1047" y="1437"/>
                  </a:cubicBezTo>
                  <a:cubicBezTo>
                    <a:pt x="1047" y="1437"/>
                    <a:pt x="182" y="1018"/>
                    <a:pt x="112" y="42"/>
                  </a:cubicBezTo>
                  <a:cubicBezTo>
                    <a:pt x="112" y="14"/>
                    <a:pt x="98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54"/>
            <p:cNvSpPr/>
            <p:nvPr/>
          </p:nvSpPr>
          <p:spPr>
            <a:xfrm>
              <a:off x="5794350" y="37081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6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54"/>
            <p:cNvSpPr/>
            <p:nvPr/>
          </p:nvSpPr>
          <p:spPr>
            <a:xfrm>
              <a:off x="5769600" y="3748150"/>
              <a:ext cx="48150" cy="22000"/>
            </a:xfrm>
            <a:custGeom>
              <a:avLst/>
              <a:gdLst/>
              <a:ahLst/>
              <a:cxnLst/>
              <a:rect l="l" t="t" r="r" b="b"/>
              <a:pathLst>
                <a:path w="1926" h="880" extrusionOk="0">
                  <a:moveTo>
                    <a:pt x="58" y="0"/>
                  </a:moveTo>
                  <a:cubicBezTo>
                    <a:pt x="52" y="0"/>
                    <a:pt x="46" y="2"/>
                    <a:pt x="42" y="6"/>
                  </a:cubicBezTo>
                  <a:cubicBezTo>
                    <a:pt x="28" y="34"/>
                    <a:pt x="0" y="62"/>
                    <a:pt x="28" y="75"/>
                  </a:cubicBezTo>
                  <a:cubicBezTo>
                    <a:pt x="448" y="750"/>
                    <a:pt x="1044" y="880"/>
                    <a:pt x="1444" y="880"/>
                  </a:cubicBezTo>
                  <a:cubicBezTo>
                    <a:pt x="1681" y="880"/>
                    <a:pt x="1849" y="834"/>
                    <a:pt x="1869" y="829"/>
                  </a:cubicBezTo>
                  <a:cubicBezTo>
                    <a:pt x="1911" y="815"/>
                    <a:pt x="1925" y="801"/>
                    <a:pt x="1911" y="773"/>
                  </a:cubicBezTo>
                  <a:cubicBezTo>
                    <a:pt x="1911" y="745"/>
                    <a:pt x="1869" y="745"/>
                    <a:pt x="1855" y="745"/>
                  </a:cubicBezTo>
                  <a:cubicBezTo>
                    <a:pt x="1850" y="745"/>
                    <a:pt x="1693" y="788"/>
                    <a:pt x="1465" y="788"/>
                  </a:cubicBezTo>
                  <a:cubicBezTo>
                    <a:pt x="1086" y="788"/>
                    <a:pt x="512" y="669"/>
                    <a:pt x="112" y="34"/>
                  </a:cubicBezTo>
                  <a:cubicBezTo>
                    <a:pt x="102" y="13"/>
                    <a:pt x="76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54"/>
            <p:cNvSpPr/>
            <p:nvPr/>
          </p:nvSpPr>
          <p:spPr>
            <a:xfrm>
              <a:off x="5765050" y="37427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54"/>
            <p:cNvSpPr/>
            <p:nvPr/>
          </p:nvSpPr>
          <p:spPr>
            <a:xfrm>
              <a:off x="5788425" y="37357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54"/>
            <p:cNvSpPr/>
            <p:nvPr/>
          </p:nvSpPr>
          <p:spPr>
            <a:xfrm>
              <a:off x="5793650" y="3741300"/>
              <a:ext cx="24800" cy="18525"/>
            </a:xfrm>
            <a:custGeom>
              <a:avLst/>
              <a:gdLst/>
              <a:ahLst/>
              <a:cxnLst/>
              <a:rect l="l" t="t" r="r" b="b"/>
              <a:pathLst>
                <a:path w="992" h="741" extrusionOk="0">
                  <a:moveTo>
                    <a:pt x="43" y="1"/>
                  </a:moveTo>
                  <a:cubicBezTo>
                    <a:pt x="15" y="1"/>
                    <a:pt x="1" y="43"/>
                    <a:pt x="1" y="57"/>
                  </a:cubicBezTo>
                  <a:cubicBezTo>
                    <a:pt x="140" y="656"/>
                    <a:pt x="907" y="740"/>
                    <a:pt x="949" y="740"/>
                  </a:cubicBezTo>
                  <a:lnTo>
                    <a:pt x="963" y="740"/>
                  </a:lnTo>
                  <a:cubicBezTo>
                    <a:pt x="977" y="740"/>
                    <a:pt x="991" y="726"/>
                    <a:pt x="977" y="698"/>
                  </a:cubicBezTo>
                  <a:cubicBezTo>
                    <a:pt x="991" y="684"/>
                    <a:pt x="977" y="656"/>
                    <a:pt x="949" y="656"/>
                  </a:cubicBezTo>
                  <a:cubicBezTo>
                    <a:pt x="921" y="656"/>
                    <a:pt x="210" y="559"/>
                    <a:pt x="84" y="43"/>
                  </a:cubicBezTo>
                  <a:cubicBezTo>
                    <a:pt x="84" y="29"/>
                    <a:pt x="56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54"/>
            <p:cNvSpPr/>
            <p:nvPr/>
          </p:nvSpPr>
          <p:spPr>
            <a:xfrm>
              <a:off x="5772375" y="3779050"/>
              <a:ext cx="45375" cy="12425"/>
            </a:xfrm>
            <a:custGeom>
              <a:avLst/>
              <a:gdLst/>
              <a:ahLst/>
              <a:cxnLst/>
              <a:rect l="l" t="t" r="r" b="b"/>
              <a:pathLst>
                <a:path w="1815" h="497" extrusionOk="0">
                  <a:moveTo>
                    <a:pt x="1760" y="1"/>
                  </a:moveTo>
                  <a:cubicBezTo>
                    <a:pt x="1748" y="1"/>
                    <a:pt x="1737" y="4"/>
                    <a:pt x="1730" y="11"/>
                  </a:cubicBezTo>
                  <a:cubicBezTo>
                    <a:pt x="1730" y="11"/>
                    <a:pt x="1285" y="389"/>
                    <a:pt x="656" y="389"/>
                  </a:cubicBezTo>
                  <a:cubicBezTo>
                    <a:pt x="474" y="389"/>
                    <a:pt x="277" y="357"/>
                    <a:pt x="71" y="276"/>
                  </a:cubicBezTo>
                  <a:cubicBezTo>
                    <a:pt x="29" y="276"/>
                    <a:pt x="15" y="290"/>
                    <a:pt x="1" y="304"/>
                  </a:cubicBezTo>
                  <a:cubicBezTo>
                    <a:pt x="1" y="346"/>
                    <a:pt x="15" y="360"/>
                    <a:pt x="29" y="374"/>
                  </a:cubicBezTo>
                  <a:cubicBezTo>
                    <a:pt x="250" y="462"/>
                    <a:pt x="463" y="496"/>
                    <a:pt x="658" y="496"/>
                  </a:cubicBezTo>
                  <a:cubicBezTo>
                    <a:pt x="833" y="496"/>
                    <a:pt x="992" y="469"/>
                    <a:pt x="1131" y="430"/>
                  </a:cubicBezTo>
                  <a:cubicBezTo>
                    <a:pt x="1535" y="304"/>
                    <a:pt x="1800" y="95"/>
                    <a:pt x="1800" y="81"/>
                  </a:cubicBezTo>
                  <a:cubicBezTo>
                    <a:pt x="1814" y="67"/>
                    <a:pt x="1814" y="25"/>
                    <a:pt x="1800" y="11"/>
                  </a:cubicBezTo>
                  <a:cubicBezTo>
                    <a:pt x="1786" y="4"/>
                    <a:pt x="1772" y="1"/>
                    <a:pt x="17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54"/>
            <p:cNvSpPr/>
            <p:nvPr/>
          </p:nvSpPr>
          <p:spPr>
            <a:xfrm>
              <a:off x="5768200" y="37810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19" y="517"/>
                    <a:pt x="530" y="405"/>
                    <a:pt x="530" y="266"/>
                  </a:cubicBezTo>
                  <a:cubicBezTo>
                    <a:pt x="530" y="112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54"/>
            <p:cNvSpPr/>
            <p:nvPr/>
          </p:nvSpPr>
          <p:spPr>
            <a:xfrm>
              <a:off x="5792250" y="3794875"/>
              <a:ext cx="38050" cy="35025"/>
            </a:xfrm>
            <a:custGeom>
              <a:avLst/>
              <a:gdLst/>
              <a:ahLst/>
              <a:cxnLst/>
              <a:rect l="l" t="t" r="r" b="b"/>
              <a:pathLst>
                <a:path w="1522" h="1401" extrusionOk="0">
                  <a:moveTo>
                    <a:pt x="1453" y="1"/>
                  </a:moveTo>
                  <a:cubicBezTo>
                    <a:pt x="1439" y="1"/>
                    <a:pt x="1424" y="16"/>
                    <a:pt x="1424" y="48"/>
                  </a:cubicBezTo>
                  <a:cubicBezTo>
                    <a:pt x="1424" y="62"/>
                    <a:pt x="1242" y="1164"/>
                    <a:pt x="43" y="1317"/>
                  </a:cubicBezTo>
                  <a:cubicBezTo>
                    <a:pt x="29" y="1317"/>
                    <a:pt x="1" y="1331"/>
                    <a:pt x="1" y="1373"/>
                  </a:cubicBezTo>
                  <a:cubicBezTo>
                    <a:pt x="1" y="1387"/>
                    <a:pt x="29" y="1401"/>
                    <a:pt x="57" y="1401"/>
                  </a:cubicBezTo>
                  <a:cubicBezTo>
                    <a:pt x="168" y="1401"/>
                    <a:pt x="266" y="1373"/>
                    <a:pt x="350" y="1345"/>
                  </a:cubicBezTo>
                  <a:cubicBezTo>
                    <a:pt x="1368" y="1066"/>
                    <a:pt x="1521" y="76"/>
                    <a:pt x="1507" y="62"/>
                  </a:cubicBezTo>
                  <a:cubicBezTo>
                    <a:pt x="1521" y="48"/>
                    <a:pt x="1507" y="6"/>
                    <a:pt x="1465" y="6"/>
                  </a:cubicBezTo>
                  <a:cubicBezTo>
                    <a:pt x="1462" y="2"/>
                    <a:pt x="1458" y="1"/>
                    <a:pt x="14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54"/>
            <p:cNvSpPr/>
            <p:nvPr/>
          </p:nvSpPr>
          <p:spPr>
            <a:xfrm>
              <a:off x="5787025" y="38225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54"/>
            <p:cNvSpPr/>
            <p:nvPr/>
          </p:nvSpPr>
          <p:spPr>
            <a:xfrm>
              <a:off x="5790525" y="3798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05" y="516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54"/>
            <p:cNvSpPr/>
            <p:nvPr/>
          </p:nvSpPr>
          <p:spPr>
            <a:xfrm>
              <a:off x="5796100" y="3790525"/>
              <a:ext cx="26875" cy="16225"/>
            </a:xfrm>
            <a:custGeom>
              <a:avLst/>
              <a:gdLst/>
              <a:ahLst/>
              <a:cxnLst/>
              <a:rect l="l" t="t" r="r" b="b"/>
              <a:pathLst>
                <a:path w="1075" h="649" extrusionOk="0">
                  <a:moveTo>
                    <a:pt x="1007" y="1"/>
                  </a:moveTo>
                  <a:cubicBezTo>
                    <a:pt x="989" y="1"/>
                    <a:pt x="972" y="17"/>
                    <a:pt x="963" y="26"/>
                  </a:cubicBezTo>
                  <a:cubicBezTo>
                    <a:pt x="963" y="39"/>
                    <a:pt x="651" y="559"/>
                    <a:pt x="197" y="559"/>
                  </a:cubicBezTo>
                  <a:cubicBezTo>
                    <a:pt x="151" y="559"/>
                    <a:pt x="104" y="554"/>
                    <a:pt x="56" y="543"/>
                  </a:cubicBezTo>
                  <a:cubicBezTo>
                    <a:pt x="42" y="543"/>
                    <a:pt x="0" y="570"/>
                    <a:pt x="0" y="584"/>
                  </a:cubicBezTo>
                  <a:cubicBezTo>
                    <a:pt x="0" y="598"/>
                    <a:pt x="28" y="640"/>
                    <a:pt x="42" y="640"/>
                  </a:cubicBezTo>
                  <a:cubicBezTo>
                    <a:pt x="88" y="645"/>
                    <a:pt x="134" y="648"/>
                    <a:pt x="179" y="648"/>
                  </a:cubicBezTo>
                  <a:cubicBezTo>
                    <a:pt x="256" y="648"/>
                    <a:pt x="329" y="639"/>
                    <a:pt x="391" y="612"/>
                  </a:cubicBezTo>
                  <a:cubicBezTo>
                    <a:pt x="795" y="501"/>
                    <a:pt x="1033" y="96"/>
                    <a:pt x="1046" y="82"/>
                  </a:cubicBezTo>
                  <a:cubicBezTo>
                    <a:pt x="1074" y="40"/>
                    <a:pt x="1046" y="26"/>
                    <a:pt x="1033" y="12"/>
                  </a:cubicBezTo>
                  <a:cubicBezTo>
                    <a:pt x="1024" y="4"/>
                    <a:pt x="1015" y="1"/>
                    <a:pt x="10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54"/>
            <p:cNvSpPr/>
            <p:nvPr/>
          </p:nvSpPr>
          <p:spPr>
            <a:xfrm>
              <a:off x="5827825" y="3800250"/>
              <a:ext cx="20250" cy="43950"/>
            </a:xfrm>
            <a:custGeom>
              <a:avLst/>
              <a:gdLst/>
              <a:ahLst/>
              <a:cxnLst/>
              <a:rect l="l" t="t" r="r" b="b"/>
              <a:pathLst>
                <a:path w="810" h="1758" extrusionOk="0">
                  <a:moveTo>
                    <a:pt x="503" y="0"/>
                  </a:moveTo>
                  <a:cubicBezTo>
                    <a:pt x="461" y="0"/>
                    <a:pt x="461" y="42"/>
                    <a:pt x="461" y="56"/>
                  </a:cubicBezTo>
                  <a:cubicBezTo>
                    <a:pt x="489" y="70"/>
                    <a:pt x="726" y="990"/>
                    <a:pt x="15" y="1674"/>
                  </a:cubicBezTo>
                  <a:cubicBezTo>
                    <a:pt x="1" y="1688"/>
                    <a:pt x="1" y="1730"/>
                    <a:pt x="15" y="1744"/>
                  </a:cubicBezTo>
                  <a:cubicBezTo>
                    <a:pt x="29" y="1758"/>
                    <a:pt x="42" y="1758"/>
                    <a:pt x="70" y="1758"/>
                  </a:cubicBezTo>
                  <a:cubicBezTo>
                    <a:pt x="84" y="1744"/>
                    <a:pt x="84" y="1744"/>
                    <a:pt x="70" y="1744"/>
                  </a:cubicBezTo>
                  <a:cubicBezTo>
                    <a:pt x="810" y="1032"/>
                    <a:pt x="559" y="56"/>
                    <a:pt x="559" y="42"/>
                  </a:cubicBezTo>
                  <a:cubicBezTo>
                    <a:pt x="559" y="0"/>
                    <a:pt x="517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54"/>
            <p:cNvSpPr/>
            <p:nvPr/>
          </p:nvSpPr>
          <p:spPr>
            <a:xfrm>
              <a:off x="5823300" y="38354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54"/>
            <p:cNvSpPr/>
            <p:nvPr/>
          </p:nvSpPr>
          <p:spPr>
            <a:xfrm>
              <a:off x="5848400" y="38225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52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54"/>
            <p:cNvSpPr/>
            <p:nvPr/>
          </p:nvSpPr>
          <p:spPr>
            <a:xfrm>
              <a:off x="5851200" y="3800375"/>
              <a:ext cx="13975" cy="29875"/>
            </a:xfrm>
            <a:custGeom>
              <a:avLst/>
              <a:gdLst/>
              <a:ahLst/>
              <a:cxnLst/>
              <a:rect l="l" t="t" r="r" b="b"/>
              <a:pathLst>
                <a:path w="559" h="1195" extrusionOk="0">
                  <a:moveTo>
                    <a:pt x="59" y="1"/>
                  </a:moveTo>
                  <a:cubicBezTo>
                    <a:pt x="49" y="1"/>
                    <a:pt x="38" y="4"/>
                    <a:pt x="28" y="9"/>
                  </a:cubicBezTo>
                  <a:cubicBezTo>
                    <a:pt x="0" y="37"/>
                    <a:pt x="0" y="65"/>
                    <a:pt x="14" y="79"/>
                  </a:cubicBezTo>
                  <a:cubicBezTo>
                    <a:pt x="28" y="107"/>
                    <a:pt x="433" y="693"/>
                    <a:pt x="112" y="1125"/>
                  </a:cubicBezTo>
                  <a:cubicBezTo>
                    <a:pt x="112" y="1153"/>
                    <a:pt x="112" y="1181"/>
                    <a:pt x="126" y="1195"/>
                  </a:cubicBezTo>
                  <a:lnTo>
                    <a:pt x="154" y="1195"/>
                  </a:lnTo>
                  <a:cubicBezTo>
                    <a:pt x="182" y="1195"/>
                    <a:pt x="182" y="1181"/>
                    <a:pt x="195" y="1181"/>
                  </a:cubicBezTo>
                  <a:cubicBezTo>
                    <a:pt x="558" y="706"/>
                    <a:pt x="126" y="65"/>
                    <a:pt x="112" y="37"/>
                  </a:cubicBezTo>
                  <a:cubicBezTo>
                    <a:pt x="94" y="10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54"/>
            <p:cNvSpPr/>
            <p:nvPr/>
          </p:nvSpPr>
          <p:spPr>
            <a:xfrm>
              <a:off x="2534550" y="4236475"/>
              <a:ext cx="445000" cy="426500"/>
            </a:xfrm>
            <a:custGeom>
              <a:avLst/>
              <a:gdLst/>
              <a:ahLst/>
              <a:cxnLst/>
              <a:rect l="l" t="t" r="r" b="b"/>
              <a:pathLst>
                <a:path w="17800" h="17060" extrusionOk="0">
                  <a:moveTo>
                    <a:pt x="17785" y="7310"/>
                  </a:moveTo>
                  <a:cubicBezTo>
                    <a:pt x="17771" y="7282"/>
                    <a:pt x="17744" y="7254"/>
                    <a:pt x="17730" y="7240"/>
                  </a:cubicBezTo>
                  <a:lnTo>
                    <a:pt x="16767" y="6668"/>
                  </a:lnTo>
                  <a:cubicBezTo>
                    <a:pt x="16614" y="6585"/>
                    <a:pt x="16558" y="6389"/>
                    <a:pt x="16628" y="6208"/>
                  </a:cubicBezTo>
                  <a:lnTo>
                    <a:pt x="17074" y="5287"/>
                  </a:lnTo>
                  <a:cubicBezTo>
                    <a:pt x="17088" y="5232"/>
                    <a:pt x="17102" y="5190"/>
                    <a:pt x="17088" y="5134"/>
                  </a:cubicBezTo>
                  <a:cubicBezTo>
                    <a:pt x="17074" y="5092"/>
                    <a:pt x="17046" y="5064"/>
                    <a:pt x="17018" y="5022"/>
                  </a:cubicBezTo>
                  <a:cubicBezTo>
                    <a:pt x="16112" y="4283"/>
                    <a:pt x="14563" y="4032"/>
                    <a:pt x="13029" y="4534"/>
                  </a:cubicBezTo>
                  <a:cubicBezTo>
                    <a:pt x="12471" y="4715"/>
                    <a:pt x="11955" y="4980"/>
                    <a:pt x="11523" y="5287"/>
                  </a:cubicBezTo>
                  <a:cubicBezTo>
                    <a:pt x="11676" y="4799"/>
                    <a:pt x="11774" y="4255"/>
                    <a:pt x="11774" y="3697"/>
                  </a:cubicBezTo>
                  <a:cubicBezTo>
                    <a:pt x="11774" y="2079"/>
                    <a:pt x="11104" y="670"/>
                    <a:pt x="10100" y="43"/>
                  </a:cubicBezTo>
                  <a:cubicBezTo>
                    <a:pt x="10072" y="29"/>
                    <a:pt x="10044" y="29"/>
                    <a:pt x="10030" y="29"/>
                  </a:cubicBezTo>
                  <a:cubicBezTo>
                    <a:pt x="9988" y="29"/>
                    <a:pt x="9960" y="43"/>
                    <a:pt x="9932" y="57"/>
                  </a:cubicBezTo>
                  <a:lnTo>
                    <a:pt x="9095" y="796"/>
                  </a:lnTo>
                  <a:cubicBezTo>
                    <a:pt x="8956" y="907"/>
                    <a:pt x="8775" y="894"/>
                    <a:pt x="8635" y="768"/>
                  </a:cubicBezTo>
                  <a:lnTo>
                    <a:pt x="7896" y="57"/>
                  </a:lnTo>
                  <a:cubicBezTo>
                    <a:pt x="7868" y="29"/>
                    <a:pt x="7812" y="1"/>
                    <a:pt x="7756" y="1"/>
                  </a:cubicBezTo>
                  <a:cubicBezTo>
                    <a:pt x="7728" y="1"/>
                    <a:pt x="7673" y="29"/>
                    <a:pt x="7659" y="43"/>
                  </a:cubicBezTo>
                  <a:cubicBezTo>
                    <a:pt x="6654" y="670"/>
                    <a:pt x="5957" y="2065"/>
                    <a:pt x="5943" y="3683"/>
                  </a:cubicBezTo>
                  <a:cubicBezTo>
                    <a:pt x="5943" y="4283"/>
                    <a:pt x="6027" y="4841"/>
                    <a:pt x="6208" y="5343"/>
                  </a:cubicBezTo>
                  <a:cubicBezTo>
                    <a:pt x="5790" y="5050"/>
                    <a:pt x="5301" y="4799"/>
                    <a:pt x="4771" y="4632"/>
                  </a:cubicBezTo>
                  <a:cubicBezTo>
                    <a:pt x="3223" y="4116"/>
                    <a:pt x="1689" y="4311"/>
                    <a:pt x="782" y="5078"/>
                  </a:cubicBezTo>
                  <a:cubicBezTo>
                    <a:pt x="768" y="5092"/>
                    <a:pt x="754" y="5120"/>
                    <a:pt x="754" y="5148"/>
                  </a:cubicBezTo>
                  <a:cubicBezTo>
                    <a:pt x="726" y="5190"/>
                    <a:pt x="726" y="5218"/>
                    <a:pt x="754" y="5259"/>
                  </a:cubicBezTo>
                  <a:lnTo>
                    <a:pt x="1187" y="6278"/>
                  </a:lnTo>
                  <a:cubicBezTo>
                    <a:pt x="1256" y="6445"/>
                    <a:pt x="1187" y="6626"/>
                    <a:pt x="1033" y="6724"/>
                  </a:cubicBezTo>
                  <a:lnTo>
                    <a:pt x="126" y="7212"/>
                  </a:lnTo>
                  <a:cubicBezTo>
                    <a:pt x="71" y="7226"/>
                    <a:pt x="29" y="7282"/>
                    <a:pt x="15" y="7324"/>
                  </a:cubicBezTo>
                  <a:cubicBezTo>
                    <a:pt x="1" y="7366"/>
                    <a:pt x="1" y="7394"/>
                    <a:pt x="15" y="7449"/>
                  </a:cubicBezTo>
                  <a:cubicBezTo>
                    <a:pt x="308" y="8607"/>
                    <a:pt x="1410" y="9695"/>
                    <a:pt x="2958" y="10183"/>
                  </a:cubicBezTo>
                  <a:cubicBezTo>
                    <a:pt x="3516" y="10379"/>
                    <a:pt x="4102" y="10462"/>
                    <a:pt x="4618" y="10462"/>
                  </a:cubicBezTo>
                  <a:cubicBezTo>
                    <a:pt x="4199" y="10769"/>
                    <a:pt x="3823" y="11146"/>
                    <a:pt x="3488" y="11606"/>
                  </a:cubicBezTo>
                  <a:cubicBezTo>
                    <a:pt x="2526" y="12903"/>
                    <a:pt x="2247" y="14438"/>
                    <a:pt x="2679" y="15540"/>
                  </a:cubicBezTo>
                  <a:cubicBezTo>
                    <a:pt x="2707" y="15553"/>
                    <a:pt x="2707" y="15595"/>
                    <a:pt x="2735" y="15595"/>
                  </a:cubicBezTo>
                  <a:cubicBezTo>
                    <a:pt x="2777" y="15609"/>
                    <a:pt x="2791" y="15623"/>
                    <a:pt x="2819" y="15623"/>
                  </a:cubicBezTo>
                  <a:lnTo>
                    <a:pt x="3934" y="15526"/>
                  </a:lnTo>
                  <a:cubicBezTo>
                    <a:pt x="4116" y="15512"/>
                    <a:pt x="4269" y="15623"/>
                    <a:pt x="4311" y="15805"/>
                  </a:cubicBezTo>
                  <a:lnTo>
                    <a:pt x="4492" y="16809"/>
                  </a:lnTo>
                  <a:cubicBezTo>
                    <a:pt x="4520" y="16865"/>
                    <a:pt x="4534" y="16920"/>
                    <a:pt x="4590" y="16948"/>
                  </a:cubicBezTo>
                  <a:lnTo>
                    <a:pt x="4590" y="16948"/>
                  </a:lnTo>
                  <a:cubicBezTo>
                    <a:pt x="4618" y="16976"/>
                    <a:pt x="4660" y="16990"/>
                    <a:pt x="4688" y="16990"/>
                  </a:cubicBezTo>
                  <a:cubicBezTo>
                    <a:pt x="5873" y="17060"/>
                    <a:pt x="7254" y="16349"/>
                    <a:pt x="8217" y="15037"/>
                  </a:cubicBezTo>
                  <a:cubicBezTo>
                    <a:pt x="8565" y="14563"/>
                    <a:pt x="8816" y="14047"/>
                    <a:pt x="8984" y="13531"/>
                  </a:cubicBezTo>
                  <a:cubicBezTo>
                    <a:pt x="9137" y="14019"/>
                    <a:pt x="9374" y="14507"/>
                    <a:pt x="9709" y="14968"/>
                  </a:cubicBezTo>
                  <a:cubicBezTo>
                    <a:pt x="10672" y="16293"/>
                    <a:pt x="12025" y="17018"/>
                    <a:pt x="13210" y="16948"/>
                  </a:cubicBezTo>
                  <a:cubicBezTo>
                    <a:pt x="13238" y="16948"/>
                    <a:pt x="13266" y="16934"/>
                    <a:pt x="13280" y="16920"/>
                  </a:cubicBezTo>
                  <a:cubicBezTo>
                    <a:pt x="13322" y="16907"/>
                    <a:pt x="13336" y="16865"/>
                    <a:pt x="13336" y="16837"/>
                  </a:cubicBezTo>
                  <a:lnTo>
                    <a:pt x="13587" y="15735"/>
                  </a:lnTo>
                  <a:cubicBezTo>
                    <a:pt x="13615" y="15553"/>
                    <a:pt x="13796" y="15442"/>
                    <a:pt x="13964" y="15470"/>
                  </a:cubicBezTo>
                  <a:lnTo>
                    <a:pt x="14982" y="15609"/>
                  </a:lnTo>
                  <a:cubicBezTo>
                    <a:pt x="15024" y="15609"/>
                    <a:pt x="15079" y="15609"/>
                    <a:pt x="15135" y="15581"/>
                  </a:cubicBezTo>
                  <a:cubicBezTo>
                    <a:pt x="15163" y="15553"/>
                    <a:pt x="15191" y="15526"/>
                    <a:pt x="15205" y="15484"/>
                  </a:cubicBezTo>
                  <a:cubicBezTo>
                    <a:pt x="15637" y="14396"/>
                    <a:pt x="15372" y="12861"/>
                    <a:pt x="14438" y="11550"/>
                  </a:cubicBezTo>
                  <a:cubicBezTo>
                    <a:pt x="14089" y="11062"/>
                    <a:pt x="13685" y="10658"/>
                    <a:pt x="13252" y="10365"/>
                  </a:cubicBezTo>
                  <a:cubicBezTo>
                    <a:pt x="13754" y="10365"/>
                    <a:pt x="14298" y="10281"/>
                    <a:pt x="14842" y="10100"/>
                  </a:cubicBezTo>
                  <a:cubicBezTo>
                    <a:pt x="16391" y="9597"/>
                    <a:pt x="17506" y="8537"/>
                    <a:pt x="17799" y="7380"/>
                  </a:cubicBezTo>
                  <a:cubicBezTo>
                    <a:pt x="17799" y="7366"/>
                    <a:pt x="17799" y="7352"/>
                    <a:pt x="17785" y="73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54"/>
            <p:cNvSpPr/>
            <p:nvPr/>
          </p:nvSpPr>
          <p:spPr>
            <a:xfrm>
              <a:off x="2705075" y="4416425"/>
              <a:ext cx="104650" cy="100800"/>
            </a:xfrm>
            <a:custGeom>
              <a:avLst/>
              <a:gdLst/>
              <a:ahLst/>
              <a:cxnLst/>
              <a:rect l="l" t="t" r="r" b="b"/>
              <a:pathLst>
                <a:path w="4186" h="4032" extrusionOk="0">
                  <a:moveTo>
                    <a:pt x="3348" y="0"/>
                  </a:moveTo>
                  <a:lnTo>
                    <a:pt x="3348" y="0"/>
                  </a:lnTo>
                  <a:cubicBezTo>
                    <a:pt x="2944" y="265"/>
                    <a:pt x="2484" y="405"/>
                    <a:pt x="2009" y="405"/>
                  </a:cubicBezTo>
                  <a:cubicBezTo>
                    <a:pt x="1563" y="405"/>
                    <a:pt x="1145" y="279"/>
                    <a:pt x="754" y="56"/>
                  </a:cubicBezTo>
                  <a:lnTo>
                    <a:pt x="754" y="56"/>
                  </a:lnTo>
                  <a:cubicBezTo>
                    <a:pt x="880" y="530"/>
                    <a:pt x="880" y="1005"/>
                    <a:pt x="726" y="1451"/>
                  </a:cubicBezTo>
                  <a:cubicBezTo>
                    <a:pt x="587" y="1869"/>
                    <a:pt x="322" y="2232"/>
                    <a:pt x="1" y="2539"/>
                  </a:cubicBezTo>
                  <a:cubicBezTo>
                    <a:pt x="461" y="2567"/>
                    <a:pt x="921" y="2734"/>
                    <a:pt x="1298" y="3013"/>
                  </a:cubicBezTo>
                  <a:cubicBezTo>
                    <a:pt x="1647" y="3264"/>
                    <a:pt x="1926" y="3613"/>
                    <a:pt x="2107" y="4031"/>
                  </a:cubicBezTo>
                  <a:cubicBezTo>
                    <a:pt x="2302" y="3599"/>
                    <a:pt x="2581" y="3222"/>
                    <a:pt x="2958" y="2943"/>
                  </a:cubicBezTo>
                  <a:cubicBezTo>
                    <a:pt x="3307" y="2678"/>
                    <a:pt x="3725" y="2525"/>
                    <a:pt x="4185" y="2469"/>
                  </a:cubicBezTo>
                  <a:cubicBezTo>
                    <a:pt x="3809" y="2148"/>
                    <a:pt x="3530" y="1772"/>
                    <a:pt x="3390" y="1311"/>
                  </a:cubicBezTo>
                  <a:cubicBezTo>
                    <a:pt x="3251" y="893"/>
                    <a:pt x="3237" y="447"/>
                    <a:pt x="3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54"/>
            <p:cNvSpPr/>
            <p:nvPr/>
          </p:nvSpPr>
          <p:spPr>
            <a:xfrm>
              <a:off x="2769950" y="4390975"/>
              <a:ext cx="21300" cy="43250"/>
            </a:xfrm>
            <a:custGeom>
              <a:avLst/>
              <a:gdLst/>
              <a:ahLst/>
              <a:cxnLst/>
              <a:rect l="l" t="t" r="r" b="b"/>
              <a:pathLst>
                <a:path w="852" h="1730" extrusionOk="0">
                  <a:moveTo>
                    <a:pt x="586" y="0"/>
                  </a:moveTo>
                  <a:cubicBezTo>
                    <a:pt x="572" y="0"/>
                    <a:pt x="558" y="28"/>
                    <a:pt x="558" y="56"/>
                  </a:cubicBezTo>
                  <a:cubicBezTo>
                    <a:pt x="753" y="1004"/>
                    <a:pt x="14" y="1632"/>
                    <a:pt x="14" y="1632"/>
                  </a:cubicBezTo>
                  <a:cubicBezTo>
                    <a:pt x="0" y="1660"/>
                    <a:pt x="0" y="1688"/>
                    <a:pt x="14" y="1702"/>
                  </a:cubicBezTo>
                  <a:cubicBezTo>
                    <a:pt x="14" y="1730"/>
                    <a:pt x="28" y="1730"/>
                    <a:pt x="56" y="1730"/>
                  </a:cubicBezTo>
                  <a:lnTo>
                    <a:pt x="70" y="1730"/>
                  </a:lnTo>
                  <a:cubicBezTo>
                    <a:pt x="84" y="1702"/>
                    <a:pt x="851" y="1046"/>
                    <a:pt x="642" y="28"/>
                  </a:cubicBezTo>
                  <a:cubicBezTo>
                    <a:pt x="642" y="14"/>
                    <a:pt x="614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54"/>
            <p:cNvSpPr/>
            <p:nvPr/>
          </p:nvSpPr>
          <p:spPr>
            <a:xfrm>
              <a:off x="2778650" y="4386075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52" y="1"/>
                  </a:moveTo>
                  <a:cubicBezTo>
                    <a:pt x="113" y="1"/>
                    <a:pt x="1" y="112"/>
                    <a:pt x="1" y="266"/>
                  </a:cubicBezTo>
                  <a:cubicBezTo>
                    <a:pt x="1" y="405"/>
                    <a:pt x="113" y="517"/>
                    <a:pt x="252" y="517"/>
                  </a:cubicBezTo>
                  <a:cubicBezTo>
                    <a:pt x="405" y="517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54"/>
            <p:cNvSpPr/>
            <p:nvPr/>
          </p:nvSpPr>
          <p:spPr>
            <a:xfrm>
              <a:off x="2783550" y="4416775"/>
              <a:ext cx="40475" cy="32100"/>
            </a:xfrm>
            <a:custGeom>
              <a:avLst/>
              <a:gdLst/>
              <a:ahLst/>
              <a:cxnLst/>
              <a:rect l="l" t="t" r="r" b="b"/>
              <a:pathLst>
                <a:path w="1619" h="1284" extrusionOk="0">
                  <a:moveTo>
                    <a:pt x="1576" y="0"/>
                  </a:moveTo>
                  <a:cubicBezTo>
                    <a:pt x="1563" y="0"/>
                    <a:pt x="1535" y="14"/>
                    <a:pt x="1535" y="28"/>
                  </a:cubicBezTo>
                  <a:cubicBezTo>
                    <a:pt x="1194" y="1173"/>
                    <a:pt x="148" y="1186"/>
                    <a:pt x="48" y="1186"/>
                  </a:cubicBezTo>
                  <a:cubicBezTo>
                    <a:pt x="45" y="1186"/>
                    <a:pt x="43" y="1186"/>
                    <a:pt x="42" y="1186"/>
                  </a:cubicBezTo>
                  <a:cubicBezTo>
                    <a:pt x="14" y="1186"/>
                    <a:pt x="0" y="1200"/>
                    <a:pt x="0" y="1228"/>
                  </a:cubicBezTo>
                  <a:cubicBezTo>
                    <a:pt x="0" y="1270"/>
                    <a:pt x="14" y="1283"/>
                    <a:pt x="42" y="1283"/>
                  </a:cubicBezTo>
                  <a:cubicBezTo>
                    <a:pt x="98" y="1283"/>
                    <a:pt x="1256" y="1270"/>
                    <a:pt x="1618" y="42"/>
                  </a:cubicBezTo>
                  <a:cubicBezTo>
                    <a:pt x="1618" y="28"/>
                    <a:pt x="1604" y="0"/>
                    <a:pt x="15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54"/>
            <p:cNvSpPr/>
            <p:nvPr/>
          </p:nvSpPr>
          <p:spPr>
            <a:xfrm>
              <a:off x="2815975" y="44118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26" y="1"/>
                    <a:pt x="0" y="113"/>
                    <a:pt x="0" y="266"/>
                  </a:cubicBezTo>
                  <a:cubicBezTo>
                    <a:pt x="0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54"/>
            <p:cNvSpPr/>
            <p:nvPr/>
          </p:nvSpPr>
          <p:spPr>
            <a:xfrm>
              <a:off x="2791575" y="441152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5" y="1"/>
                  </a:moveTo>
                  <a:cubicBezTo>
                    <a:pt x="126" y="1"/>
                    <a:pt x="0" y="113"/>
                    <a:pt x="0" y="252"/>
                  </a:cubicBezTo>
                  <a:cubicBezTo>
                    <a:pt x="0" y="406"/>
                    <a:pt x="126" y="517"/>
                    <a:pt x="265" y="517"/>
                  </a:cubicBezTo>
                  <a:cubicBezTo>
                    <a:pt x="405" y="517"/>
                    <a:pt x="530" y="406"/>
                    <a:pt x="530" y="252"/>
                  </a:cubicBezTo>
                  <a:cubicBezTo>
                    <a:pt x="530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54"/>
            <p:cNvSpPr/>
            <p:nvPr/>
          </p:nvSpPr>
          <p:spPr>
            <a:xfrm>
              <a:off x="2779350" y="4416075"/>
              <a:ext cx="21650" cy="24425"/>
            </a:xfrm>
            <a:custGeom>
              <a:avLst/>
              <a:gdLst/>
              <a:ahLst/>
              <a:cxnLst/>
              <a:rect l="l" t="t" r="r" b="b"/>
              <a:pathLst>
                <a:path w="866" h="977" extrusionOk="0">
                  <a:moveTo>
                    <a:pt x="768" y="0"/>
                  </a:moveTo>
                  <a:cubicBezTo>
                    <a:pt x="740" y="0"/>
                    <a:pt x="726" y="14"/>
                    <a:pt x="726" y="56"/>
                  </a:cubicBezTo>
                  <a:cubicBezTo>
                    <a:pt x="740" y="600"/>
                    <a:pt x="57" y="879"/>
                    <a:pt x="57" y="879"/>
                  </a:cubicBezTo>
                  <a:cubicBezTo>
                    <a:pt x="29" y="893"/>
                    <a:pt x="1" y="935"/>
                    <a:pt x="29" y="949"/>
                  </a:cubicBezTo>
                  <a:cubicBezTo>
                    <a:pt x="43" y="963"/>
                    <a:pt x="57" y="977"/>
                    <a:pt x="71" y="977"/>
                  </a:cubicBezTo>
                  <a:cubicBezTo>
                    <a:pt x="71" y="977"/>
                    <a:pt x="99" y="977"/>
                    <a:pt x="112" y="963"/>
                  </a:cubicBezTo>
                  <a:cubicBezTo>
                    <a:pt x="140" y="949"/>
                    <a:pt x="866" y="670"/>
                    <a:pt x="824" y="56"/>
                  </a:cubicBezTo>
                  <a:cubicBezTo>
                    <a:pt x="824" y="28"/>
                    <a:pt x="796" y="0"/>
                    <a:pt x="7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54"/>
            <p:cNvSpPr/>
            <p:nvPr/>
          </p:nvSpPr>
          <p:spPr>
            <a:xfrm>
              <a:off x="2785975" y="4454225"/>
              <a:ext cx="46425" cy="10700"/>
            </a:xfrm>
            <a:custGeom>
              <a:avLst/>
              <a:gdLst/>
              <a:ahLst/>
              <a:cxnLst/>
              <a:rect l="l" t="t" r="r" b="b"/>
              <a:pathLst>
                <a:path w="1857" h="428" extrusionOk="0">
                  <a:moveTo>
                    <a:pt x="1788" y="0"/>
                  </a:moveTo>
                  <a:cubicBezTo>
                    <a:pt x="1779" y="0"/>
                    <a:pt x="1769" y="4"/>
                    <a:pt x="1758" y="9"/>
                  </a:cubicBezTo>
                  <a:cubicBezTo>
                    <a:pt x="1426" y="264"/>
                    <a:pt x="1078" y="337"/>
                    <a:pt x="786" y="337"/>
                  </a:cubicBezTo>
                  <a:cubicBezTo>
                    <a:pt x="393" y="337"/>
                    <a:pt x="101" y="204"/>
                    <a:pt x="85" y="204"/>
                  </a:cubicBezTo>
                  <a:cubicBezTo>
                    <a:pt x="76" y="200"/>
                    <a:pt x="69" y="198"/>
                    <a:pt x="63" y="198"/>
                  </a:cubicBezTo>
                  <a:cubicBezTo>
                    <a:pt x="47" y="198"/>
                    <a:pt x="35" y="208"/>
                    <a:pt x="15" y="218"/>
                  </a:cubicBezTo>
                  <a:cubicBezTo>
                    <a:pt x="1" y="260"/>
                    <a:pt x="15" y="274"/>
                    <a:pt x="43" y="288"/>
                  </a:cubicBezTo>
                  <a:cubicBezTo>
                    <a:pt x="43" y="288"/>
                    <a:pt x="350" y="427"/>
                    <a:pt x="768" y="427"/>
                  </a:cubicBezTo>
                  <a:cubicBezTo>
                    <a:pt x="1089" y="427"/>
                    <a:pt x="1466" y="357"/>
                    <a:pt x="1814" y="106"/>
                  </a:cubicBezTo>
                  <a:cubicBezTo>
                    <a:pt x="1856" y="78"/>
                    <a:pt x="1856" y="51"/>
                    <a:pt x="1828" y="37"/>
                  </a:cubicBezTo>
                  <a:cubicBezTo>
                    <a:pt x="1819" y="10"/>
                    <a:pt x="1805" y="0"/>
                    <a:pt x="17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54"/>
            <p:cNvSpPr/>
            <p:nvPr/>
          </p:nvSpPr>
          <p:spPr>
            <a:xfrm>
              <a:off x="2822950" y="44492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54"/>
            <p:cNvSpPr/>
            <p:nvPr/>
          </p:nvSpPr>
          <p:spPr>
            <a:xfrm>
              <a:off x="2778325" y="4477500"/>
              <a:ext cx="45700" cy="25075"/>
            </a:xfrm>
            <a:custGeom>
              <a:avLst/>
              <a:gdLst/>
              <a:ahLst/>
              <a:cxnLst/>
              <a:rect l="l" t="t" r="r" b="b"/>
              <a:pathLst>
                <a:path w="1828" h="1003" extrusionOk="0">
                  <a:moveTo>
                    <a:pt x="47" y="0"/>
                  </a:moveTo>
                  <a:cubicBezTo>
                    <a:pt x="39" y="0"/>
                    <a:pt x="32" y="4"/>
                    <a:pt x="28" y="12"/>
                  </a:cubicBezTo>
                  <a:cubicBezTo>
                    <a:pt x="14" y="26"/>
                    <a:pt x="0" y="54"/>
                    <a:pt x="14" y="82"/>
                  </a:cubicBezTo>
                  <a:cubicBezTo>
                    <a:pt x="28" y="82"/>
                    <a:pt x="446" y="1003"/>
                    <a:pt x="1493" y="1003"/>
                  </a:cubicBezTo>
                  <a:cubicBezTo>
                    <a:pt x="1576" y="1003"/>
                    <a:pt x="1688" y="1003"/>
                    <a:pt x="1785" y="961"/>
                  </a:cubicBezTo>
                  <a:cubicBezTo>
                    <a:pt x="1813" y="961"/>
                    <a:pt x="1827" y="947"/>
                    <a:pt x="1827" y="919"/>
                  </a:cubicBezTo>
                  <a:cubicBezTo>
                    <a:pt x="1827" y="891"/>
                    <a:pt x="1813" y="877"/>
                    <a:pt x="1772" y="877"/>
                  </a:cubicBezTo>
                  <a:cubicBezTo>
                    <a:pt x="1672" y="892"/>
                    <a:pt x="1578" y="899"/>
                    <a:pt x="1489" y="899"/>
                  </a:cubicBezTo>
                  <a:cubicBezTo>
                    <a:pt x="499" y="899"/>
                    <a:pt x="110" y="52"/>
                    <a:pt x="98" y="26"/>
                  </a:cubicBezTo>
                  <a:cubicBezTo>
                    <a:pt x="88" y="17"/>
                    <a:pt x="65" y="0"/>
                    <a:pt x="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54"/>
            <p:cNvSpPr/>
            <p:nvPr/>
          </p:nvSpPr>
          <p:spPr>
            <a:xfrm>
              <a:off x="2815975" y="44941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54"/>
            <p:cNvSpPr/>
            <p:nvPr/>
          </p:nvSpPr>
          <p:spPr>
            <a:xfrm>
              <a:off x="2806200" y="4471875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52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05"/>
                    <a:pt x="113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54"/>
            <p:cNvSpPr/>
            <p:nvPr/>
          </p:nvSpPr>
          <p:spPr>
            <a:xfrm>
              <a:off x="2784600" y="4470900"/>
              <a:ext cx="29650" cy="10750"/>
            </a:xfrm>
            <a:custGeom>
              <a:avLst/>
              <a:gdLst/>
              <a:ahLst/>
              <a:cxnLst/>
              <a:rect l="l" t="t" r="r" b="b"/>
              <a:pathLst>
                <a:path w="1186" h="430" extrusionOk="0">
                  <a:moveTo>
                    <a:pt x="58" y="1"/>
                  </a:moveTo>
                  <a:cubicBezTo>
                    <a:pt x="45" y="1"/>
                    <a:pt x="35" y="4"/>
                    <a:pt x="28" y="11"/>
                  </a:cubicBezTo>
                  <a:cubicBezTo>
                    <a:pt x="0" y="25"/>
                    <a:pt x="0" y="67"/>
                    <a:pt x="28" y="81"/>
                  </a:cubicBezTo>
                  <a:cubicBezTo>
                    <a:pt x="42" y="95"/>
                    <a:pt x="391" y="430"/>
                    <a:pt x="809" y="430"/>
                  </a:cubicBezTo>
                  <a:cubicBezTo>
                    <a:pt x="907" y="430"/>
                    <a:pt x="1032" y="416"/>
                    <a:pt x="1158" y="346"/>
                  </a:cubicBezTo>
                  <a:cubicBezTo>
                    <a:pt x="1172" y="318"/>
                    <a:pt x="1186" y="290"/>
                    <a:pt x="1172" y="276"/>
                  </a:cubicBezTo>
                  <a:cubicBezTo>
                    <a:pt x="1162" y="256"/>
                    <a:pt x="1136" y="243"/>
                    <a:pt x="1118" y="243"/>
                  </a:cubicBezTo>
                  <a:cubicBezTo>
                    <a:pt x="1112" y="243"/>
                    <a:pt x="1106" y="245"/>
                    <a:pt x="1102" y="248"/>
                  </a:cubicBezTo>
                  <a:cubicBezTo>
                    <a:pt x="1003" y="304"/>
                    <a:pt x="902" y="326"/>
                    <a:pt x="803" y="326"/>
                  </a:cubicBezTo>
                  <a:cubicBezTo>
                    <a:pt x="430" y="326"/>
                    <a:pt x="98" y="11"/>
                    <a:pt x="98" y="11"/>
                  </a:cubicBezTo>
                  <a:cubicBezTo>
                    <a:pt x="84" y="4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54"/>
            <p:cNvSpPr/>
            <p:nvPr/>
          </p:nvSpPr>
          <p:spPr>
            <a:xfrm>
              <a:off x="2768550" y="4485475"/>
              <a:ext cx="25125" cy="39425"/>
            </a:xfrm>
            <a:custGeom>
              <a:avLst/>
              <a:gdLst/>
              <a:ahLst/>
              <a:cxnLst/>
              <a:rect l="l" t="t" r="r" b="b"/>
              <a:pathLst>
                <a:path w="1005" h="1577" extrusionOk="0">
                  <a:moveTo>
                    <a:pt x="56" y="0"/>
                  </a:moveTo>
                  <a:cubicBezTo>
                    <a:pt x="14" y="0"/>
                    <a:pt x="0" y="14"/>
                    <a:pt x="0" y="56"/>
                  </a:cubicBezTo>
                  <a:cubicBezTo>
                    <a:pt x="0" y="56"/>
                    <a:pt x="0" y="1088"/>
                    <a:pt x="921" y="1576"/>
                  </a:cubicBezTo>
                  <a:lnTo>
                    <a:pt x="949" y="1576"/>
                  </a:lnTo>
                  <a:cubicBezTo>
                    <a:pt x="963" y="1576"/>
                    <a:pt x="977" y="1576"/>
                    <a:pt x="991" y="1548"/>
                  </a:cubicBezTo>
                  <a:cubicBezTo>
                    <a:pt x="1005" y="1521"/>
                    <a:pt x="991" y="1507"/>
                    <a:pt x="977" y="1479"/>
                  </a:cubicBezTo>
                  <a:cubicBezTo>
                    <a:pt x="126" y="1032"/>
                    <a:pt x="112" y="70"/>
                    <a:pt x="112" y="56"/>
                  </a:cubicBezTo>
                  <a:cubicBezTo>
                    <a:pt x="112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54"/>
            <p:cNvSpPr/>
            <p:nvPr/>
          </p:nvSpPr>
          <p:spPr>
            <a:xfrm>
              <a:off x="2784600" y="45168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54"/>
            <p:cNvSpPr/>
            <p:nvPr/>
          </p:nvSpPr>
          <p:spPr>
            <a:xfrm>
              <a:off x="2746225" y="43962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54"/>
            <p:cNvSpPr/>
            <p:nvPr/>
          </p:nvSpPr>
          <p:spPr>
            <a:xfrm>
              <a:off x="2751450" y="4401425"/>
              <a:ext cx="13975" cy="29675"/>
            </a:xfrm>
            <a:custGeom>
              <a:avLst/>
              <a:gdLst/>
              <a:ahLst/>
              <a:cxnLst/>
              <a:rect l="l" t="t" r="r" b="b"/>
              <a:pathLst>
                <a:path w="559" h="1187" extrusionOk="0">
                  <a:moveTo>
                    <a:pt x="71" y="0"/>
                  </a:moveTo>
                  <a:cubicBezTo>
                    <a:pt x="57" y="0"/>
                    <a:pt x="29" y="0"/>
                    <a:pt x="1" y="14"/>
                  </a:cubicBezTo>
                  <a:cubicBezTo>
                    <a:pt x="1" y="28"/>
                    <a:pt x="1" y="70"/>
                    <a:pt x="29" y="84"/>
                  </a:cubicBezTo>
                  <a:cubicBezTo>
                    <a:pt x="447" y="419"/>
                    <a:pt x="210" y="1116"/>
                    <a:pt x="210" y="1116"/>
                  </a:cubicBezTo>
                  <a:cubicBezTo>
                    <a:pt x="210" y="1144"/>
                    <a:pt x="238" y="1172"/>
                    <a:pt x="266" y="1186"/>
                  </a:cubicBezTo>
                  <a:cubicBezTo>
                    <a:pt x="308" y="1186"/>
                    <a:pt x="322" y="1172"/>
                    <a:pt x="294" y="1130"/>
                  </a:cubicBezTo>
                  <a:cubicBezTo>
                    <a:pt x="322" y="1102"/>
                    <a:pt x="559" y="363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54"/>
            <p:cNvSpPr/>
            <p:nvPr/>
          </p:nvSpPr>
          <p:spPr>
            <a:xfrm>
              <a:off x="2721825" y="4390275"/>
              <a:ext cx="21650" cy="43950"/>
            </a:xfrm>
            <a:custGeom>
              <a:avLst/>
              <a:gdLst/>
              <a:ahLst/>
              <a:cxnLst/>
              <a:rect l="l" t="t" r="r" b="b"/>
              <a:pathLst>
                <a:path w="866" h="1758" extrusionOk="0">
                  <a:moveTo>
                    <a:pt x="279" y="0"/>
                  </a:moveTo>
                  <a:cubicBezTo>
                    <a:pt x="265" y="0"/>
                    <a:pt x="237" y="28"/>
                    <a:pt x="237" y="42"/>
                  </a:cubicBezTo>
                  <a:cubicBezTo>
                    <a:pt x="0" y="1060"/>
                    <a:pt x="795" y="1730"/>
                    <a:pt x="795" y="1730"/>
                  </a:cubicBezTo>
                  <a:cubicBezTo>
                    <a:pt x="809" y="1758"/>
                    <a:pt x="809" y="1758"/>
                    <a:pt x="823" y="1758"/>
                  </a:cubicBezTo>
                  <a:cubicBezTo>
                    <a:pt x="837" y="1758"/>
                    <a:pt x="837" y="1758"/>
                    <a:pt x="837" y="1730"/>
                  </a:cubicBezTo>
                  <a:cubicBezTo>
                    <a:pt x="865" y="1716"/>
                    <a:pt x="865" y="1688"/>
                    <a:pt x="837" y="1660"/>
                  </a:cubicBezTo>
                  <a:cubicBezTo>
                    <a:pt x="837" y="1646"/>
                    <a:pt x="112" y="1018"/>
                    <a:pt x="321" y="56"/>
                  </a:cubicBezTo>
                  <a:cubicBezTo>
                    <a:pt x="321" y="42"/>
                    <a:pt x="30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54"/>
            <p:cNvSpPr/>
            <p:nvPr/>
          </p:nvSpPr>
          <p:spPr>
            <a:xfrm>
              <a:off x="2721825" y="43860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54"/>
            <p:cNvSpPr/>
            <p:nvPr/>
          </p:nvSpPr>
          <p:spPr>
            <a:xfrm>
              <a:off x="2689750" y="4417125"/>
              <a:ext cx="40475" cy="31750"/>
            </a:xfrm>
            <a:custGeom>
              <a:avLst/>
              <a:gdLst/>
              <a:ahLst/>
              <a:cxnLst/>
              <a:rect l="l" t="t" r="r" b="b"/>
              <a:pathLst>
                <a:path w="1619" h="1270" extrusionOk="0">
                  <a:moveTo>
                    <a:pt x="28" y="0"/>
                  </a:moveTo>
                  <a:cubicBezTo>
                    <a:pt x="0" y="0"/>
                    <a:pt x="0" y="28"/>
                    <a:pt x="0" y="56"/>
                  </a:cubicBezTo>
                  <a:cubicBezTo>
                    <a:pt x="349" y="1256"/>
                    <a:pt x="1520" y="1269"/>
                    <a:pt x="1562" y="1269"/>
                  </a:cubicBezTo>
                  <a:cubicBezTo>
                    <a:pt x="1590" y="1269"/>
                    <a:pt x="1618" y="1256"/>
                    <a:pt x="1604" y="1242"/>
                  </a:cubicBezTo>
                  <a:cubicBezTo>
                    <a:pt x="1604" y="1200"/>
                    <a:pt x="1562" y="1186"/>
                    <a:pt x="1548" y="1186"/>
                  </a:cubicBezTo>
                  <a:cubicBezTo>
                    <a:pt x="1548" y="1187"/>
                    <a:pt x="1537" y="1188"/>
                    <a:pt x="1517" y="1188"/>
                  </a:cubicBezTo>
                  <a:cubicBezTo>
                    <a:pt x="1334" y="1188"/>
                    <a:pt x="386" y="1084"/>
                    <a:pt x="84" y="28"/>
                  </a:cubicBezTo>
                  <a:cubicBezTo>
                    <a:pt x="84" y="0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54"/>
            <p:cNvSpPr/>
            <p:nvPr/>
          </p:nvSpPr>
          <p:spPr>
            <a:xfrm>
              <a:off x="2684500" y="4411525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66" y="1"/>
                  </a:moveTo>
                  <a:cubicBezTo>
                    <a:pt x="112" y="1"/>
                    <a:pt x="1" y="113"/>
                    <a:pt x="1" y="252"/>
                  </a:cubicBezTo>
                  <a:cubicBezTo>
                    <a:pt x="1" y="406"/>
                    <a:pt x="112" y="517"/>
                    <a:pt x="266" y="517"/>
                  </a:cubicBezTo>
                  <a:cubicBezTo>
                    <a:pt x="405" y="517"/>
                    <a:pt x="517" y="406"/>
                    <a:pt x="517" y="252"/>
                  </a:cubicBezTo>
                  <a:cubicBezTo>
                    <a:pt x="517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54"/>
            <p:cNvSpPr/>
            <p:nvPr/>
          </p:nvSpPr>
          <p:spPr>
            <a:xfrm>
              <a:off x="2708925" y="44108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54"/>
            <p:cNvSpPr/>
            <p:nvPr/>
          </p:nvSpPr>
          <p:spPr>
            <a:xfrm>
              <a:off x="2713100" y="4416775"/>
              <a:ext cx="20600" cy="23725"/>
            </a:xfrm>
            <a:custGeom>
              <a:avLst/>
              <a:gdLst/>
              <a:ahLst/>
              <a:cxnLst/>
              <a:rect l="l" t="t" r="r" b="b"/>
              <a:pathLst>
                <a:path w="824" h="949" extrusionOk="0">
                  <a:moveTo>
                    <a:pt x="84" y="0"/>
                  </a:moveTo>
                  <a:cubicBezTo>
                    <a:pt x="56" y="0"/>
                    <a:pt x="42" y="14"/>
                    <a:pt x="42" y="42"/>
                  </a:cubicBezTo>
                  <a:cubicBezTo>
                    <a:pt x="1" y="642"/>
                    <a:pt x="726" y="935"/>
                    <a:pt x="754" y="949"/>
                  </a:cubicBezTo>
                  <a:lnTo>
                    <a:pt x="768" y="949"/>
                  </a:lnTo>
                  <a:cubicBezTo>
                    <a:pt x="796" y="949"/>
                    <a:pt x="810" y="935"/>
                    <a:pt x="824" y="935"/>
                  </a:cubicBezTo>
                  <a:cubicBezTo>
                    <a:pt x="824" y="907"/>
                    <a:pt x="810" y="879"/>
                    <a:pt x="782" y="865"/>
                  </a:cubicBezTo>
                  <a:cubicBezTo>
                    <a:pt x="782" y="865"/>
                    <a:pt x="112" y="586"/>
                    <a:pt x="140" y="42"/>
                  </a:cubicBezTo>
                  <a:cubicBezTo>
                    <a:pt x="140" y="14"/>
                    <a:pt x="126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54"/>
            <p:cNvSpPr/>
            <p:nvPr/>
          </p:nvSpPr>
          <p:spPr>
            <a:xfrm>
              <a:off x="2681725" y="4453725"/>
              <a:ext cx="46050" cy="10850"/>
            </a:xfrm>
            <a:custGeom>
              <a:avLst/>
              <a:gdLst/>
              <a:ahLst/>
              <a:cxnLst/>
              <a:rect l="l" t="t" r="r" b="b"/>
              <a:pathLst>
                <a:path w="1842" h="434" extrusionOk="0">
                  <a:moveTo>
                    <a:pt x="70" y="1"/>
                  </a:moveTo>
                  <a:cubicBezTo>
                    <a:pt x="56" y="1"/>
                    <a:pt x="28" y="1"/>
                    <a:pt x="0" y="15"/>
                  </a:cubicBezTo>
                  <a:cubicBezTo>
                    <a:pt x="0" y="29"/>
                    <a:pt x="0" y="71"/>
                    <a:pt x="28" y="84"/>
                  </a:cubicBezTo>
                  <a:cubicBezTo>
                    <a:pt x="377" y="349"/>
                    <a:pt x="740" y="433"/>
                    <a:pt x="1046" y="433"/>
                  </a:cubicBezTo>
                  <a:cubicBezTo>
                    <a:pt x="1465" y="433"/>
                    <a:pt x="1786" y="294"/>
                    <a:pt x="1800" y="280"/>
                  </a:cubicBezTo>
                  <a:cubicBezTo>
                    <a:pt x="1814" y="266"/>
                    <a:pt x="1841" y="224"/>
                    <a:pt x="1814" y="210"/>
                  </a:cubicBezTo>
                  <a:cubicBezTo>
                    <a:pt x="1804" y="200"/>
                    <a:pt x="1788" y="184"/>
                    <a:pt x="1769" y="184"/>
                  </a:cubicBezTo>
                  <a:cubicBezTo>
                    <a:pt x="1761" y="184"/>
                    <a:pt x="1752" y="187"/>
                    <a:pt x="1744" y="196"/>
                  </a:cubicBezTo>
                  <a:cubicBezTo>
                    <a:pt x="1736" y="204"/>
                    <a:pt x="1456" y="328"/>
                    <a:pt x="1069" y="328"/>
                  </a:cubicBezTo>
                  <a:cubicBezTo>
                    <a:pt x="773" y="328"/>
                    <a:pt x="415" y="255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54"/>
            <p:cNvSpPr/>
            <p:nvPr/>
          </p:nvSpPr>
          <p:spPr>
            <a:xfrm>
              <a:off x="2677175" y="4448850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52" y="0"/>
                  </a:moveTo>
                  <a:cubicBezTo>
                    <a:pt x="113" y="0"/>
                    <a:pt x="1" y="112"/>
                    <a:pt x="1" y="266"/>
                  </a:cubicBezTo>
                  <a:cubicBezTo>
                    <a:pt x="1" y="405"/>
                    <a:pt x="113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54"/>
            <p:cNvSpPr/>
            <p:nvPr/>
          </p:nvSpPr>
          <p:spPr>
            <a:xfrm>
              <a:off x="2688700" y="4478000"/>
              <a:ext cx="46400" cy="24225"/>
            </a:xfrm>
            <a:custGeom>
              <a:avLst/>
              <a:gdLst/>
              <a:ahLst/>
              <a:cxnLst/>
              <a:rect l="l" t="t" r="r" b="b"/>
              <a:pathLst>
                <a:path w="1856" h="969" extrusionOk="0">
                  <a:moveTo>
                    <a:pt x="1792" y="0"/>
                  </a:moveTo>
                  <a:cubicBezTo>
                    <a:pt x="1776" y="0"/>
                    <a:pt x="1764" y="10"/>
                    <a:pt x="1744" y="20"/>
                  </a:cubicBezTo>
                  <a:cubicBezTo>
                    <a:pt x="1744" y="20"/>
                    <a:pt x="1360" y="882"/>
                    <a:pt x="368" y="882"/>
                  </a:cubicBezTo>
                  <a:cubicBezTo>
                    <a:pt x="274" y="882"/>
                    <a:pt x="175" y="874"/>
                    <a:pt x="70" y="857"/>
                  </a:cubicBezTo>
                  <a:cubicBezTo>
                    <a:pt x="67" y="854"/>
                    <a:pt x="64" y="853"/>
                    <a:pt x="61" y="853"/>
                  </a:cubicBezTo>
                  <a:cubicBezTo>
                    <a:pt x="47" y="853"/>
                    <a:pt x="28" y="876"/>
                    <a:pt x="28" y="899"/>
                  </a:cubicBezTo>
                  <a:cubicBezTo>
                    <a:pt x="0" y="913"/>
                    <a:pt x="28" y="941"/>
                    <a:pt x="56" y="941"/>
                  </a:cubicBezTo>
                  <a:cubicBezTo>
                    <a:pt x="168" y="969"/>
                    <a:pt x="265" y="969"/>
                    <a:pt x="349" y="969"/>
                  </a:cubicBezTo>
                  <a:cubicBezTo>
                    <a:pt x="1387" y="969"/>
                    <a:pt x="1835" y="76"/>
                    <a:pt x="1841" y="76"/>
                  </a:cubicBezTo>
                  <a:cubicBezTo>
                    <a:pt x="1841" y="76"/>
                    <a:pt x="1841" y="76"/>
                    <a:pt x="1841" y="76"/>
                  </a:cubicBezTo>
                  <a:cubicBezTo>
                    <a:pt x="1855" y="34"/>
                    <a:pt x="1841" y="20"/>
                    <a:pt x="1814" y="6"/>
                  </a:cubicBezTo>
                  <a:cubicBezTo>
                    <a:pt x="1805" y="2"/>
                    <a:pt x="1798" y="0"/>
                    <a:pt x="17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54"/>
            <p:cNvSpPr/>
            <p:nvPr/>
          </p:nvSpPr>
          <p:spPr>
            <a:xfrm>
              <a:off x="2684150" y="4493825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54"/>
            <p:cNvSpPr/>
            <p:nvPr/>
          </p:nvSpPr>
          <p:spPr>
            <a:xfrm>
              <a:off x="2693925" y="44715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54"/>
            <p:cNvSpPr/>
            <p:nvPr/>
          </p:nvSpPr>
          <p:spPr>
            <a:xfrm>
              <a:off x="2699150" y="4470900"/>
              <a:ext cx="29675" cy="10750"/>
            </a:xfrm>
            <a:custGeom>
              <a:avLst/>
              <a:gdLst/>
              <a:ahLst/>
              <a:cxnLst/>
              <a:rect l="l" t="t" r="r" b="b"/>
              <a:pathLst>
                <a:path w="1187" h="430" extrusionOk="0">
                  <a:moveTo>
                    <a:pt x="1138" y="1"/>
                  </a:moveTo>
                  <a:cubicBezTo>
                    <a:pt x="1124" y="1"/>
                    <a:pt x="1110" y="4"/>
                    <a:pt x="1103" y="11"/>
                  </a:cubicBezTo>
                  <a:cubicBezTo>
                    <a:pt x="1103" y="11"/>
                    <a:pt x="762" y="326"/>
                    <a:pt x="392" y="326"/>
                  </a:cubicBezTo>
                  <a:cubicBezTo>
                    <a:pt x="294" y="326"/>
                    <a:pt x="194" y="304"/>
                    <a:pt x="98" y="248"/>
                  </a:cubicBezTo>
                  <a:cubicBezTo>
                    <a:pt x="87" y="245"/>
                    <a:pt x="78" y="243"/>
                    <a:pt x="70" y="243"/>
                  </a:cubicBezTo>
                  <a:cubicBezTo>
                    <a:pt x="49" y="243"/>
                    <a:pt x="39" y="256"/>
                    <a:pt x="29" y="276"/>
                  </a:cubicBezTo>
                  <a:cubicBezTo>
                    <a:pt x="1" y="304"/>
                    <a:pt x="29" y="318"/>
                    <a:pt x="43" y="346"/>
                  </a:cubicBezTo>
                  <a:cubicBezTo>
                    <a:pt x="140" y="416"/>
                    <a:pt x="266" y="430"/>
                    <a:pt x="377" y="430"/>
                  </a:cubicBezTo>
                  <a:cubicBezTo>
                    <a:pt x="796" y="430"/>
                    <a:pt x="1144" y="95"/>
                    <a:pt x="1172" y="81"/>
                  </a:cubicBezTo>
                  <a:cubicBezTo>
                    <a:pt x="1186" y="67"/>
                    <a:pt x="1186" y="25"/>
                    <a:pt x="1172" y="11"/>
                  </a:cubicBezTo>
                  <a:cubicBezTo>
                    <a:pt x="1165" y="4"/>
                    <a:pt x="1151" y="1"/>
                    <a:pt x="1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54"/>
            <p:cNvSpPr/>
            <p:nvPr/>
          </p:nvSpPr>
          <p:spPr>
            <a:xfrm>
              <a:off x="2719375" y="4485475"/>
              <a:ext cx="25825" cy="39425"/>
            </a:xfrm>
            <a:custGeom>
              <a:avLst/>
              <a:gdLst/>
              <a:ahLst/>
              <a:cxnLst/>
              <a:rect l="l" t="t" r="r" b="b"/>
              <a:pathLst>
                <a:path w="1033" h="1577" extrusionOk="0">
                  <a:moveTo>
                    <a:pt x="977" y="0"/>
                  </a:moveTo>
                  <a:cubicBezTo>
                    <a:pt x="935" y="0"/>
                    <a:pt x="921" y="14"/>
                    <a:pt x="921" y="56"/>
                  </a:cubicBezTo>
                  <a:cubicBezTo>
                    <a:pt x="921" y="70"/>
                    <a:pt x="907" y="1032"/>
                    <a:pt x="29" y="1479"/>
                  </a:cubicBezTo>
                  <a:cubicBezTo>
                    <a:pt x="15" y="1507"/>
                    <a:pt x="1" y="1534"/>
                    <a:pt x="15" y="1548"/>
                  </a:cubicBezTo>
                  <a:cubicBezTo>
                    <a:pt x="15" y="1548"/>
                    <a:pt x="29" y="1576"/>
                    <a:pt x="57" y="1576"/>
                  </a:cubicBezTo>
                  <a:lnTo>
                    <a:pt x="84" y="1576"/>
                  </a:lnTo>
                  <a:cubicBezTo>
                    <a:pt x="1005" y="1074"/>
                    <a:pt x="1033" y="70"/>
                    <a:pt x="1033" y="56"/>
                  </a:cubicBezTo>
                  <a:cubicBezTo>
                    <a:pt x="1033" y="14"/>
                    <a:pt x="1005" y="0"/>
                    <a:pt x="9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54"/>
            <p:cNvSpPr/>
            <p:nvPr/>
          </p:nvSpPr>
          <p:spPr>
            <a:xfrm>
              <a:off x="2714850" y="4516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54"/>
            <p:cNvSpPr/>
            <p:nvPr/>
          </p:nvSpPr>
          <p:spPr>
            <a:xfrm>
              <a:off x="2742750" y="45109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05" y="516"/>
                    <a:pt x="530" y="405"/>
                    <a:pt x="530" y="251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54"/>
            <p:cNvSpPr/>
            <p:nvPr/>
          </p:nvSpPr>
          <p:spPr>
            <a:xfrm>
              <a:off x="2747975" y="4489300"/>
              <a:ext cx="14675" cy="29325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279" y="1"/>
                  </a:moveTo>
                  <a:cubicBezTo>
                    <a:pt x="252" y="1"/>
                    <a:pt x="252" y="42"/>
                    <a:pt x="252" y="56"/>
                  </a:cubicBezTo>
                  <a:cubicBezTo>
                    <a:pt x="252" y="70"/>
                    <a:pt x="475" y="768"/>
                    <a:pt x="42" y="1089"/>
                  </a:cubicBezTo>
                  <a:cubicBezTo>
                    <a:pt x="1" y="1102"/>
                    <a:pt x="1" y="1144"/>
                    <a:pt x="28" y="1158"/>
                  </a:cubicBezTo>
                  <a:cubicBezTo>
                    <a:pt x="28" y="1172"/>
                    <a:pt x="42" y="1172"/>
                    <a:pt x="56" y="1172"/>
                  </a:cubicBezTo>
                  <a:cubicBezTo>
                    <a:pt x="56" y="1172"/>
                    <a:pt x="62" y="1166"/>
                    <a:pt x="75" y="1166"/>
                  </a:cubicBezTo>
                  <a:cubicBezTo>
                    <a:pt x="81" y="1166"/>
                    <a:pt x="89" y="1168"/>
                    <a:pt x="98" y="1172"/>
                  </a:cubicBezTo>
                  <a:cubicBezTo>
                    <a:pt x="586" y="810"/>
                    <a:pt x="349" y="70"/>
                    <a:pt x="335" y="42"/>
                  </a:cubicBezTo>
                  <a:cubicBezTo>
                    <a:pt x="335" y="1"/>
                    <a:pt x="307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54"/>
            <p:cNvSpPr/>
            <p:nvPr/>
          </p:nvSpPr>
          <p:spPr>
            <a:xfrm>
              <a:off x="2135625" y="3464775"/>
              <a:ext cx="623525" cy="640275"/>
            </a:xfrm>
            <a:custGeom>
              <a:avLst/>
              <a:gdLst/>
              <a:ahLst/>
              <a:cxnLst/>
              <a:rect l="l" t="t" r="r" b="b"/>
              <a:pathLst>
                <a:path w="24941" h="25611" extrusionOk="0">
                  <a:moveTo>
                    <a:pt x="24062" y="5622"/>
                  </a:moveTo>
                  <a:cubicBezTo>
                    <a:pt x="24034" y="5594"/>
                    <a:pt x="23992" y="5552"/>
                    <a:pt x="23937" y="5552"/>
                  </a:cubicBezTo>
                  <a:lnTo>
                    <a:pt x="22360" y="5301"/>
                  </a:lnTo>
                  <a:cubicBezTo>
                    <a:pt x="22095" y="5259"/>
                    <a:pt x="21914" y="5022"/>
                    <a:pt x="21942" y="4771"/>
                  </a:cubicBezTo>
                  <a:lnTo>
                    <a:pt x="22040" y="3292"/>
                  </a:lnTo>
                  <a:cubicBezTo>
                    <a:pt x="22040" y="3223"/>
                    <a:pt x="22026" y="3139"/>
                    <a:pt x="21970" y="3083"/>
                  </a:cubicBezTo>
                  <a:cubicBezTo>
                    <a:pt x="21942" y="3027"/>
                    <a:pt x="21886" y="3013"/>
                    <a:pt x="21830" y="2999"/>
                  </a:cubicBezTo>
                  <a:cubicBezTo>
                    <a:pt x="20212" y="2469"/>
                    <a:pt x="18008" y="2972"/>
                    <a:pt x="16223" y="4464"/>
                  </a:cubicBezTo>
                  <a:cubicBezTo>
                    <a:pt x="15553" y="4994"/>
                    <a:pt x="15009" y="5622"/>
                    <a:pt x="14619" y="6277"/>
                  </a:cubicBezTo>
                  <a:cubicBezTo>
                    <a:pt x="14563" y="5538"/>
                    <a:pt x="14382" y="4771"/>
                    <a:pt x="14089" y="4018"/>
                  </a:cubicBezTo>
                  <a:cubicBezTo>
                    <a:pt x="13238" y="1842"/>
                    <a:pt x="11592" y="307"/>
                    <a:pt x="9904" y="1"/>
                  </a:cubicBezTo>
                  <a:cubicBezTo>
                    <a:pt x="9876" y="1"/>
                    <a:pt x="9835" y="1"/>
                    <a:pt x="9807" y="14"/>
                  </a:cubicBezTo>
                  <a:cubicBezTo>
                    <a:pt x="9751" y="28"/>
                    <a:pt x="9709" y="56"/>
                    <a:pt x="9695" y="98"/>
                  </a:cubicBezTo>
                  <a:lnTo>
                    <a:pt x="8942" y="1535"/>
                  </a:lnTo>
                  <a:cubicBezTo>
                    <a:pt x="8830" y="1758"/>
                    <a:pt x="8565" y="1856"/>
                    <a:pt x="8314" y="1758"/>
                  </a:cubicBezTo>
                  <a:lnTo>
                    <a:pt x="6947" y="1200"/>
                  </a:lnTo>
                  <a:cubicBezTo>
                    <a:pt x="6877" y="1158"/>
                    <a:pt x="6780" y="1158"/>
                    <a:pt x="6710" y="1200"/>
                  </a:cubicBezTo>
                  <a:cubicBezTo>
                    <a:pt x="6668" y="1214"/>
                    <a:pt x="6612" y="1242"/>
                    <a:pt x="6571" y="1298"/>
                  </a:cubicBezTo>
                  <a:cubicBezTo>
                    <a:pt x="5566" y="2679"/>
                    <a:pt x="5371" y="4924"/>
                    <a:pt x="6222" y="7086"/>
                  </a:cubicBezTo>
                  <a:cubicBezTo>
                    <a:pt x="6543" y="7895"/>
                    <a:pt x="6961" y="8593"/>
                    <a:pt x="7449" y="9179"/>
                  </a:cubicBezTo>
                  <a:cubicBezTo>
                    <a:pt x="6738" y="9011"/>
                    <a:pt x="5943" y="8942"/>
                    <a:pt x="5148" y="8969"/>
                  </a:cubicBezTo>
                  <a:cubicBezTo>
                    <a:pt x="2804" y="9109"/>
                    <a:pt x="838" y="10197"/>
                    <a:pt x="15" y="11717"/>
                  </a:cubicBezTo>
                  <a:cubicBezTo>
                    <a:pt x="1" y="11745"/>
                    <a:pt x="1" y="11787"/>
                    <a:pt x="1" y="11815"/>
                  </a:cubicBezTo>
                  <a:cubicBezTo>
                    <a:pt x="1" y="11871"/>
                    <a:pt x="15" y="11899"/>
                    <a:pt x="57" y="11941"/>
                  </a:cubicBezTo>
                  <a:lnTo>
                    <a:pt x="1186" y="13084"/>
                  </a:lnTo>
                  <a:cubicBezTo>
                    <a:pt x="1368" y="13280"/>
                    <a:pt x="1382" y="13559"/>
                    <a:pt x="1228" y="13768"/>
                  </a:cubicBezTo>
                  <a:lnTo>
                    <a:pt x="280" y="14898"/>
                  </a:lnTo>
                  <a:cubicBezTo>
                    <a:pt x="224" y="14953"/>
                    <a:pt x="210" y="15037"/>
                    <a:pt x="210" y="15107"/>
                  </a:cubicBezTo>
                  <a:cubicBezTo>
                    <a:pt x="210" y="15163"/>
                    <a:pt x="224" y="15218"/>
                    <a:pt x="266" y="15274"/>
                  </a:cubicBezTo>
                  <a:cubicBezTo>
                    <a:pt x="1270" y="16641"/>
                    <a:pt x="3334" y="17534"/>
                    <a:pt x="5664" y="17394"/>
                  </a:cubicBezTo>
                  <a:cubicBezTo>
                    <a:pt x="6529" y="17339"/>
                    <a:pt x="7324" y="17171"/>
                    <a:pt x="8035" y="16878"/>
                  </a:cubicBezTo>
                  <a:cubicBezTo>
                    <a:pt x="7659" y="17506"/>
                    <a:pt x="7338" y="18217"/>
                    <a:pt x="7128" y="18999"/>
                  </a:cubicBezTo>
                  <a:cubicBezTo>
                    <a:pt x="6543" y="21272"/>
                    <a:pt x="6975" y="23462"/>
                    <a:pt x="8147" y="24717"/>
                  </a:cubicBezTo>
                  <a:cubicBezTo>
                    <a:pt x="8161" y="24759"/>
                    <a:pt x="8203" y="24773"/>
                    <a:pt x="8230" y="24773"/>
                  </a:cubicBezTo>
                  <a:cubicBezTo>
                    <a:pt x="8286" y="24787"/>
                    <a:pt x="8342" y="24773"/>
                    <a:pt x="8370" y="24759"/>
                  </a:cubicBezTo>
                  <a:lnTo>
                    <a:pt x="9821" y="24020"/>
                  </a:lnTo>
                  <a:cubicBezTo>
                    <a:pt x="10044" y="23894"/>
                    <a:pt x="10323" y="23992"/>
                    <a:pt x="10462" y="24201"/>
                  </a:cubicBezTo>
                  <a:lnTo>
                    <a:pt x="11243" y="25457"/>
                  </a:lnTo>
                  <a:cubicBezTo>
                    <a:pt x="11285" y="25526"/>
                    <a:pt x="11355" y="25568"/>
                    <a:pt x="11425" y="25596"/>
                  </a:cubicBezTo>
                  <a:lnTo>
                    <a:pt x="11425" y="25596"/>
                  </a:lnTo>
                  <a:cubicBezTo>
                    <a:pt x="11480" y="25610"/>
                    <a:pt x="11550" y="25610"/>
                    <a:pt x="11592" y="25596"/>
                  </a:cubicBezTo>
                  <a:cubicBezTo>
                    <a:pt x="13224" y="25066"/>
                    <a:pt x="14703" y="23364"/>
                    <a:pt x="15274" y="21105"/>
                  </a:cubicBezTo>
                  <a:cubicBezTo>
                    <a:pt x="15484" y="20282"/>
                    <a:pt x="15553" y="19473"/>
                    <a:pt x="15526" y="18706"/>
                  </a:cubicBezTo>
                  <a:cubicBezTo>
                    <a:pt x="15986" y="19264"/>
                    <a:pt x="16586" y="19780"/>
                    <a:pt x="17269" y="20226"/>
                  </a:cubicBezTo>
                  <a:cubicBezTo>
                    <a:pt x="19236" y="21481"/>
                    <a:pt x="21468" y="21760"/>
                    <a:pt x="23016" y="21021"/>
                  </a:cubicBezTo>
                  <a:cubicBezTo>
                    <a:pt x="23058" y="21007"/>
                    <a:pt x="23086" y="20993"/>
                    <a:pt x="23100" y="20951"/>
                  </a:cubicBezTo>
                  <a:cubicBezTo>
                    <a:pt x="23128" y="20923"/>
                    <a:pt x="23141" y="20868"/>
                    <a:pt x="23141" y="20812"/>
                  </a:cubicBezTo>
                  <a:lnTo>
                    <a:pt x="22890" y="19208"/>
                  </a:lnTo>
                  <a:cubicBezTo>
                    <a:pt x="22863" y="18943"/>
                    <a:pt x="23016" y="18706"/>
                    <a:pt x="23267" y="18650"/>
                  </a:cubicBezTo>
                  <a:lnTo>
                    <a:pt x="24690" y="18301"/>
                  </a:lnTo>
                  <a:cubicBezTo>
                    <a:pt x="24760" y="18287"/>
                    <a:pt x="24829" y="18231"/>
                    <a:pt x="24885" y="18162"/>
                  </a:cubicBezTo>
                  <a:cubicBezTo>
                    <a:pt x="24913" y="18106"/>
                    <a:pt x="24941" y="18064"/>
                    <a:pt x="24941" y="18008"/>
                  </a:cubicBezTo>
                  <a:cubicBezTo>
                    <a:pt x="24941" y="16292"/>
                    <a:pt x="23783" y="14382"/>
                    <a:pt x="21816" y="13126"/>
                  </a:cubicBezTo>
                  <a:cubicBezTo>
                    <a:pt x="21105" y="12666"/>
                    <a:pt x="20338" y="12345"/>
                    <a:pt x="19599" y="12150"/>
                  </a:cubicBezTo>
                  <a:cubicBezTo>
                    <a:pt x="20282" y="11871"/>
                    <a:pt x="20966" y="11466"/>
                    <a:pt x="21593" y="10964"/>
                  </a:cubicBezTo>
                  <a:cubicBezTo>
                    <a:pt x="23407" y="9486"/>
                    <a:pt x="24341" y="7435"/>
                    <a:pt x="24132" y="5733"/>
                  </a:cubicBezTo>
                  <a:cubicBezTo>
                    <a:pt x="24118" y="5692"/>
                    <a:pt x="24104" y="5664"/>
                    <a:pt x="24062" y="562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54"/>
            <p:cNvSpPr/>
            <p:nvPr/>
          </p:nvSpPr>
          <p:spPr>
            <a:xfrm>
              <a:off x="2394725" y="3704000"/>
              <a:ext cx="147525" cy="150675"/>
            </a:xfrm>
            <a:custGeom>
              <a:avLst/>
              <a:gdLst/>
              <a:ahLst/>
              <a:cxnLst/>
              <a:rect l="l" t="t" r="r" b="b"/>
              <a:pathLst>
                <a:path w="5901" h="6027" extrusionOk="0">
                  <a:moveTo>
                    <a:pt x="3460" y="0"/>
                  </a:moveTo>
                  <a:cubicBezTo>
                    <a:pt x="3041" y="558"/>
                    <a:pt x="2525" y="991"/>
                    <a:pt x="1884" y="1242"/>
                  </a:cubicBezTo>
                  <a:cubicBezTo>
                    <a:pt x="1472" y="1401"/>
                    <a:pt x="1053" y="1478"/>
                    <a:pt x="629" y="1478"/>
                  </a:cubicBezTo>
                  <a:cubicBezTo>
                    <a:pt x="421" y="1478"/>
                    <a:pt x="212" y="1460"/>
                    <a:pt x="1" y="1423"/>
                  </a:cubicBezTo>
                  <a:lnTo>
                    <a:pt x="1" y="1423"/>
                  </a:lnTo>
                  <a:cubicBezTo>
                    <a:pt x="405" y="1981"/>
                    <a:pt x="656" y="2637"/>
                    <a:pt x="698" y="3306"/>
                  </a:cubicBezTo>
                  <a:cubicBezTo>
                    <a:pt x="726" y="3962"/>
                    <a:pt x="586" y="4589"/>
                    <a:pt x="293" y="5161"/>
                  </a:cubicBezTo>
                  <a:cubicBezTo>
                    <a:pt x="668" y="5042"/>
                    <a:pt x="1051" y="4977"/>
                    <a:pt x="1433" y="4977"/>
                  </a:cubicBezTo>
                  <a:cubicBezTo>
                    <a:pt x="1720" y="4977"/>
                    <a:pt x="2007" y="5014"/>
                    <a:pt x="2288" y="5092"/>
                  </a:cubicBezTo>
                  <a:cubicBezTo>
                    <a:pt x="2902" y="5245"/>
                    <a:pt x="3460" y="5580"/>
                    <a:pt x="3920" y="6026"/>
                  </a:cubicBezTo>
                  <a:cubicBezTo>
                    <a:pt x="3920" y="5329"/>
                    <a:pt x="4088" y="4673"/>
                    <a:pt x="4464" y="4101"/>
                  </a:cubicBezTo>
                  <a:cubicBezTo>
                    <a:pt x="4813" y="3543"/>
                    <a:pt x="5273" y="3125"/>
                    <a:pt x="5901" y="2846"/>
                  </a:cubicBezTo>
                  <a:cubicBezTo>
                    <a:pt x="5245" y="2637"/>
                    <a:pt x="4673" y="2246"/>
                    <a:pt x="4227" y="1730"/>
                  </a:cubicBezTo>
                  <a:cubicBezTo>
                    <a:pt x="3809" y="1214"/>
                    <a:pt x="3571" y="642"/>
                    <a:pt x="34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54"/>
            <p:cNvSpPr/>
            <p:nvPr/>
          </p:nvSpPr>
          <p:spPr>
            <a:xfrm>
              <a:off x="2460275" y="3670625"/>
              <a:ext cx="24450" cy="65125"/>
            </a:xfrm>
            <a:custGeom>
              <a:avLst/>
              <a:gdLst/>
              <a:ahLst/>
              <a:cxnLst/>
              <a:rect l="l" t="t" r="r" b="b"/>
              <a:pathLst>
                <a:path w="978" h="2605" extrusionOk="0">
                  <a:moveTo>
                    <a:pt x="83" y="1"/>
                  </a:moveTo>
                  <a:cubicBezTo>
                    <a:pt x="68" y="1"/>
                    <a:pt x="54" y="4"/>
                    <a:pt x="43" y="10"/>
                  </a:cubicBezTo>
                  <a:cubicBezTo>
                    <a:pt x="1" y="24"/>
                    <a:pt x="1" y="66"/>
                    <a:pt x="29" y="94"/>
                  </a:cubicBezTo>
                  <a:cubicBezTo>
                    <a:pt x="810" y="1279"/>
                    <a:pt x="140" y="2507"/>
                    <a:pt x="140" y="2521"/>
                  </a:cubicBezTo>
                  <a:cubicBezTo>
                    <a:pt x="126" y="2549"/>
                    <a:pt x="140" y="2591"/>
                    <a:pt x="182" y="2605"/>
                  </a:cubicBezTo>
                  <a:lnTo>
                    <a:pt x="238" y="2605"/>
                  </a:lnTo>
                  <a:cubicBezTo>
                    <a:pt x="252" y="2605"/>
                    <a:pt x="266" y="2591"/>
                    <a:pt x="280" y="2591"/>
                  </a:cubicBezTo>
                  <a:cubicBezTo>
                    <a:pt x="280" y="2577"/>
                    <a:pt x="977" y="1279"/>
                    <a:pt x="140" y="24"/>
                  </a:cubicBezTo>
                  <a:cubicBezTo>
                    <a:pt x="124" y="8"/>
                    <a:pt x="103" y="1"/>
                    <a:pt x="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54"/>
            <p:cNvSpPr/>
            <p:nvPr/>
          </p:nvSpPr>
          <p:spPr>
            <a:xfrm>
              <a:off x="2453650" y="3663900"/>
              <a:ext cx="18525" cy="18150"/>
            </a:xfrm>
            <a:custGeom>
              <a:avLst/>
              <a:gdLst/>
              <a:ahLst/>
              <a:cxnLst/>
              <a:rect l="l" t="t" r="r" b="b"/>
              <a:pathLst>
                <a:path w="741" h="726" extrusionOk="0">
                  <a:moveTo>
                    <a:pt x="377" y="0"/>
                  </a:moveTo>
                  <a:cubicBezTo>
                    <a:pt x="168" y="0"/>
                    <a:pt x="1" y="168"/>
                    <a:pt x="1" y="363"/>
                  </a:cubicBezTo>
                  <a:cubicBezTo>
                    <a:pt x="1" y="558"/>
                    <a:pt x="168" y="726"/>
                    <a:pt x="377" y="726"/>
                  </a:cubicBezTo>
                  <a:cubicBezTo>
                    <a:pt x="573" y="726"/>
                    <a:pt x="740" y="558"/>
                    <a:pt x="740" y="363"/>
                  </a:cubicBezTo>
                  <a:cubicBezTo>
                    <a:pt x="740" y="168"/>
                    <a:pt x="573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54"/>
            <p:cNvSpPr/>
            <p:nvPr/>
          </p:nvSpPr>
          <p:spPr>
            <a:xfrm>
              <a:off x="2489575" y="3685500"/>
              <a:ext cx="42925" cy="63625"/>
            </a:xfrm>
            <a:custGeom>
              <a:avLst/>
              <a:gdLst/>
              <a:ahLst/>
              <a:cxnLst/>
              <a:rect l="l" t="t" r="r" b="b"/>
              <a:pathLst>
                <a:path w="1717" h="2545" extrusionOk="0">
                  <a:moveTo>
                    <a:pt x="1493" y="1"/>
                  </a:moveTo>
                  <a:cubicBezTo>
                    <a:pt x="1451" y="1"/>
                    <a:pt x="1437" y="43"/>
                    <a:pt x="1437" y="71"/>
                  </a:cubicBezTo>
                  <a:cubicBezTo>
                    <a:pt x="1591" y="1814"/>
                    <a:pt x="126" y="2386"/>
                    <a:pt x="56" y="2414"/>
                  </a:cubicBezTo>
                  <a:cubicBezTo>
                    <a:pt x="15" y="2428"/>
                    <a:pt x="1" y="2456"/>
                    <a:pt x="15" y="2498"/>
                  </a:cubicBezTo>
                  <a:cubicBezTo>
                    <a:pt x="15" y="2529"/>
                    <a:pt x="46" y="2545"/>
                    <a:pt x="79" y="2545"/>
                  </a:cubicBezTo>
                  <a:cubicBezTo>
                    <a:pt x="90" y="2545"/>
                    <a:pt x="102" y="2543"/>
                    <a:pt x="112" y="2540"/>
                  </a:cubicBezTo>
                  <a:cubicBezTo>
                    <a:pt x="182" y="2498"/>
                    <a:pt x="1716" y="1856"/>
                    <a:pt x="1563" y="71"/>
                  </a:cubicBezTo>
                  <a:cubicBezTo>
                    <a:pt x="1563" y="29"/>
                    <a:pt x="1535" y="1"/>
                    <a:pt x="14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54"/>
            <p:cNvSpPr/>
            <p:nvPr/>
          </p:nvSpPr>
          <p:spPr>
            <a:xfrm>
              <a:off x="2517475" y="36778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58"/>
                    <a:pt x="168" y="725"/>
                    <a:pt x="363" y="725"/>
                  </a:cubicBezTo>
                  <a:cubicBezTo>
                    <a:pt x="572" y="725"/>
                    <a:pt x="726" y="558"/>
                    <a:pt x="726" y="363"/>
                  </a:cubicBezTo>
                  <a:cubicBezTo>
                    <a:pt x="726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54"/>
            <p:cNvSpPr/>
            <p:nvPr/>
          </p:nvSpPr>
          <p:spPr>
            <a:xfrm>
              <a:off x="2484700" y="369040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72"/>
                    <a:pt x="168" y="726"/>
                    <a:pt x="377" y="726"/>
                  </a:cubicBezTo>
                  <a:cubicBezTo>
                    <a:pt x="572" y="726"/>
                    <a:pt x="740" y="572"/>
                    <a:pt x="740" y="363"/>
                  </a:cubicBezTo>
                  <a:cubicBezTo>
                    <a:pt x="740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54"/>
            <p:cNvSpPr/>
            <p:nvPr/>
          </p:nvSpPr>
          <p:spPr>
            <a:xfrm>
              <a:off x="2480850" y="3697575"/>
              <a:ext cx="24100" cy="41800"/>
            </a:xfrm>
            <a:custGeom>
              <a:avLst/>
              <a:gdLst/>
              <a:ahLst/>
              <a:cxnLst/>
              <a:rect l="l" t="t" r="r" b="b"/>
              <a:pathLst>
                <a:path w="964" h="1672" extrusionOk="0">
                  <a:moveTo>
                    <a:pt x="532" y="1"/>
                  </a:moveTo>
                  <a:cubicBezTo>
                    <a:pt x="523" y="1"/>
                    <a:pt x="513" y="3"/>
                    <a:pt x="503" y="6"/>
                  </a:cubicBezTo>
                  <a:cubicBezTo>
                    <a:pt x="475" y="34"/>
                    <a:pt x="461" y="62"/>
                    <a:pt x="475" y="104"/>
                  </a:cubicBezTo>
                  <a:cubicBezTo>
                    <a:pt x="782" y="815"/>
                    <a:pt x="15" y="1541"/>
                    <a:pt x="15" y="1541"/>
                  </a:cubicBezTo>
                  <a:cubicBezTo>
                    <a:pt x="1" y="1582"/>
                    <a:pt x="1" y="1610"/>
                    <a:pt x="15" y="1652"/>
                  </a:cubicBezTo>
                  <a:cubicBezTo>
                    <a:pt x="35" y="1662"/>
                    <a:pt x="54" y="1672"/>
                    <a:pt x="69" y="1672"/>
                  </a:cubicBezTo>
                  <a:cubicBezTo>
                    <a:pt x="75" y="1672"/>
                    <a:pt x="80" y="1670"/>
                    <a:pt x="85" y="1666"/>
                  </a:cubicBezTo>
                  <a:lnTo>
                    <a:pt x="112" y="1652"/>
                  </a:lnTo>
                  <a:cubicBezTo>
                    <a:pt x="140" y="1610"/>
                    <a:pt x="963" y="843"/>
                    <a:pt x="601" y="48"/>
                  </a:cubicBezTo>
                  <a:cubicBezTo>
                    <a:pt x="580" y="17"/>
                    <a:pt x="559" y="1"/>
                    <a:pt x="5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54"/>
            <p:cNvSpPr/>
            <p:nvPr/>
          </p:nvSpPr>
          <p:spPr>
            <a:xfrm>
              <a:off x="2500050" y="3731050"/>
              <a:ext cx="58250" cy="32675"/>
            </a:xfrm>
            <a:custGeom>
              <a:avLst/>
              <a:gdLst/>
              <a:ahLst/>
              <a:cxnLst/>
              <a:rect l="l" t="t" r="r" b="b"/>
              <a:pathLst>
                <a:path w="2330" h="1307" extrusionOk="0">
                  <a:moveTo>
                    <a:pt x="2265" y="1"/>
                  </a:moveTo>
                  <a:cubicBezTo>
                    <a:pt x="2246" y="1"/>
                    <a:pt x="2226" y="11"/>
                    <a:pt x="2218" y="34"/>
                  </a:cubicBezTo>
                  <a:cubicBezTo>
                    <a:pt x="1543" y="1109"/>
                    <a:pt x="365" y="1165"/>
                    <a:pt x="116" y="1165"/>
                  </a:cubicBezTo>
                  <a:cubicBezTo>
                    <a:pt x="88" y="1165"/>
                    <a:pt x="71" y="1164"/>
                    <a:pt x="70" y="1164"/>
                  </a:cubicBezTo>
                  <a:cubicBezTo>
                    <a:pt x="28" y="1164"/>
                    <a:pt x="0" y="1206"/>
                    <a:pt x="0" y="1234"/>
                  </a:cubicBezTo>
                  <a:cubicBezTo>
                    <a:pt x="0" y="1276"/>
                    <a:pt x="28" y="1303"/>
                    <a:pt x="70" y="1303"/>
                  </a:cubicBezTo>
                  <a:cubicBezTo>
                    <a:pt x="73" y="1303"/>
                    <a:pt x="109" y="1306"/>
                    <a:pt x="170" y="1306"/>
                  </a:cubicBezTo>
                  <a:cubicBezTo>
                    <a:pt x="343" y="1306"/>
                    <a:pt x="717" y="1283"/>
                    <a:pt x="1130" y="1108"/>
                  </a:cubicBezTo>
                  <a:cubicBezTo>
                    <a:pt x="1548" y="955"/>
                    <a:pt x="2009" y="662"/>
                    <a:pt x="2316" y="104"/>
                  </a:cubicBezTo>
                  <a:cubicBezTo>
                    <a:pt x="2329" y="90"/>
                    <a:pt x="2329" y="34"/>
                    <a:pt x="2302" y="20"/>
                  </a:cubicBezTo>
                  <a:cubicBezTo>
                    <a:pt x="2295" y="8"/>
                    <a:pt x="2281" y="1"/>
                    <a:pt x="2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54"/>
            <p:cNvSpPr/>
            <p:nvPr/>
          </p:nvSpPr>
          <p:spPr>
            <a:xfrm>
              <a:off x="2547125" y="37249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7" y="0"/>
                    <a:pt x="0" y="168"/>
                    <a:pt x="0" y="363"/>
                  </a:cubicBezTo>
                  <a:cubicBezTo>
                    <a:pt x="0" y="558"/>
                    <a:pt x="167" y="726"/>
                    <a:pt x="363" y="726"/>
                  </a:cubicBezTo>
                  <a:cubicBezTo>
                    <a:pt x="572" y="726"/>
                    <a:pt x="725" y="558"/>
                    <a:pt x="725" y="363"/>
                  </a:cubicBezTo>
                  <a:cubicBezTo>
                    <a:pt x="725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54"/>
            <p:cNvSpPr/>
            <p:nvPr/>
          </p:nvSpPr>
          <p:spPr>
            <a:xfrm>
              <a:off x="2499350" y="3789000"/>
              <a:ext cx="73250" cy="19325"/>
            </a:xfrm>
            <a:custGeom>
              <a:avLst/>
              <a:gdLst/>
              <a:ahLst/>
              <a:cxnLst/>
              <a:rect l="l" t="t" r="r" b="b"/>
              <a:pathLst>
                <a:path w="2930" h="773" extrusionOk="0">
                  <a:moveTo>
                    <a:pt x="84" y="0"/>
                  </a:moveTo>
                  <a:cubicBezTo>
                    <a:pt x="66" y="0"/>
                    <a:pt x="49" y="11"/>
                    <a:pt x="28" y="32"/>
                  </a:cubicBezTo>
                  <a:cubicBezTo>
                    <a:pt x="0" y="73"/>
                    <a:pt x="0" y="101"/>
                    <a:pt x="28" y="143"/>
                  </a:cubicBezTo>
                  <a:cubicBezTo>
                    <a:pt x="39" y="154"/>
                    <a:pt x="683" y="772"/>
                    <a:pt x="1644" y="772"/>
                  </a:cubicBezTo>
                  <a:cubicBezTo>
                    <a:pt x="1911" y="772"/>
                    <a:pt x="2202" y="725"/>
                    <a:pt x="2511" y="604"/>
                  </a:cubicBezTo>
                  <a:cubicBezTo>
                    <a:pt x="2622" y="562"/>
                    <a:pt x="2762" y="492"/>
                    <a:pt x="2888" y="394"/>
                  </a:cubicBezTo>
                  <a:cubicBezTo>
                    <a:pt x="2901" y="380"/>
                    <a:pt x="2929" y="352"/>
                    <a:pt x="2901" y="311"/>
                  </a:cubicBezTo>
                  <a:cubicBezTo>
                    <a:pt x="2892" y="301"/>
                    <a:pt x="2875" y="291"/>
                    <a:pt x="2851" y="291"/>
                  </a:cubicBezTo>
                  <a:cubicBezTo>
                    <a:pt x="2841" y="291"/>
                    <a:pt x="2830" y="293"/>
                    <a:pt x="2818" y="297"/>
                  </a:cubicBezTo>
                  <a:cubicBezTo>
                    <a:pt x="2392" y="543"/>
                    <a:pt x="1996" y="632"/>
                    <a:pt x="1644" y="632"/>
                  </a:cubicBezTo>
                  <a:cubicBezTo>
                    <a:pt x="763" y="632"/>
                    <a:pt x="170" y="72"/>
                    <a:pt x="140" y="32"/>
                  </a:cubicBezTo>
                  <a:cubicBezTo>
                    <a:pt x="119" y="11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54"/>
            <p:cNvSpPr/>
            <p:nvPr/>
          </p:nvSpPr>
          <p:spPr>
            <a:xfrm>
              <a:off x="2561400" y="3788375"/>
              <a:ext cx="18525" cy="18525"/>
            </a:xfrm>
            <a:custGeom>
              <a:avLst/>
              <a:gdLst/>
              <a:ahLst/>
              <a:cxnLst/>
              <a:rect l="l" t="t" r="r" b="b"/>
              <a:pathLst>
                <a:path w="741" h="741" extrusionOk="0">
                  <a:moveTo>
                    <a:pt x="378" y="1"/>
                  </a:moveTo>
                  <a:cubicBezTo>
                    <a:pt x="168" y="1"/>
                    <a:pt x="1" y="168"/>
                    <a:pt x="1" y="363"/>
                  </a:cubicBezTo>
                  <a:cubicBezTo>
                    <a:pt x="1" y="573"/>
                    <a:pt x="168" y="740"/>
                    <a:pt x="378" y="740"/>
                  </a:cubicBezTo>
                  <a:cubicBezTo>
                    <a:pt x="573" y="740"/>
                    <a:pt x="740" y="573"/>
                    <a:pt x="740" y="363"/>
                  </a:cubicBezTo>
                  <a:cubicBezTo>
                    <a:pt x="740" y="168"/>
                    <a:pt x="573" y="1"/>
                    <a:pt x="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54"/>
            <p:cNvSpPr/>
            <p:nvPr/>
          </p:nvSpPr>
          <p:spPr>
            <a:xfrm>
              <a:off x="2536300" y="3763975"/>
              <a:ext cx="18175" cy="18500"/>
            </a:xfrm>
            <a:custGeom>
              <a:avLst/>
              <a:gdLst/>
              <a:ahLst/>
              <a:cxnLst/>
              <a:rect l="l" t="t" r="r" b="b"/>
              <a:pathLst>
                <a:path w="727" h="740" extrusionOk="0">
                  <a:moveTo>
                    <a:pt x="363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572"/>
                    <a:pt x="168" y="740"/>
                    <a:pt x="363" y="740"/>
                  </a:cubicBezTo>
                  <a:cubicBezTo>
                    <a:pt x="559" y="740"/>
                    <a:pt x="726" y="572"/>
                    <a:pt x="726" y="377"/>
                  </a:cubicBezTo>
                  <a:cubicBezTo>
                    <a:pt x="726" y="168"/>
                    <a:pt x="559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54"/>
            <p:cNvSpPr/>
            <p:nvPr/>
          </p:nvSpPr>
          <p:spPr>
            <a:xfrm>
              <a:off x="2504225" y="3771550"/>
              <a:ext cx="43950" cy="12650"/>
            </a:xfrm>
            <a:custGeom>
              <a:avLst/>
              <a:gdLst/>
              <a:ahLst/>
              <a:cxnLst/>
              <a:rect l="l" t="t" r="r" b="b"/>
              <a:pathLst>
                <a:path w="1758" h="506" extrusionOk="0">
                  <a:moveTo>
                    <a:pt x="1662" y="1"/>
                  </a:moveTo>
                  <a:cubicBezTo>
                    <a:pt x="1643" y="1"/>
                    <a:pt x="1625" y="11"/>
                    <a:pt x="1618" y="32"/>
                  </a:cubicBezTo>
                  <a:cubicBezTo>
                    <a:pt x="1394" y="293"/>
                    <a:pt x="1083" y="366"/>
                    <a:pt x="802" y="366"/>
                  </a:cubicBezTo>
                  <a:cubicBezTo>
                    <a:pt x="436" y="366"/>
                    <a:pt x="120" y="241"/>
                    <a:pt x="112" y="241"/>
                  </a:cubicBezTo>
                  <a:cubicBezTo>
                    <a:pt x="105" y="238"/>
                    <a:pt x="97" y="236"/>
                    <a:pt x="89" y="236"/>
                  </a:cubicBezTo>
                  <a:cubicBezTo>
                    <a:pt x="65" y="236"/>
                    <a:pt x="39" y="252"/>
                    <a:pt x="28" y="283"/>
                  </a:cubicBezTo>
                  <a:cubicBezTo>
                    <a:pt x="0" y="311"/>
                    <a:pt x="28" y="353"/>
                    <a:pt x="56" y="367"/>
                  </a:cubicBezTo>
                  <a:cubicBezTo>
                    <a:pt x="86" y="377"/>
                    <a:pt x="416" y="506"/>
                    <a:pt x="805" y="506"/>
                  </a:cubicBezTo>
                  <a:cubicBezTo>
                    <a:pt x="965" y="506"/>
                    <a:pt x="1135" y="484"/>
                    <a:pt x="1298" y="423"/>
                  </a:cubicBezTo>
                  <a:cubicBezTo>
                    <a:pt x="1437" y="353"/>
                    <a:pt x="1577" y="255"/>
                    <a:pt x="1716" y="144"/>
                  </a:cubicBezTo>
                  <a:cubicBezTo>
                    <a:pt x="1758" y="102"/>
                    <a:pt x="1758" y="46"/>
                    <a:pt x="1716" y="32"/>
                  </a:cubicBezTo>
                  <a:cubicBezTo>
                    <a:pt x="1702" y="11"/>
                    <a:pt x="1681" y="1"/>
                    <a:pt x="1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54"/>
            <p:cNvSpPr/>
            <p:nvPr/>
          </p:nvSpPr>
          <p:spPr>
            <a:xfrm>
              <a:off x="2489925" y="3805350"/>
              <a:ext cx="53725" cy="41300"/>
            </a:xfrm>
            <a:custGeom>
              <a:avLst/>
              <a:gdLst/>
              <a:ahLst/>
              <a:cxnLst/>
              <a:rect l="l" t="t" r="r" b="b"/>
              <a:pathLst>
                <a:path w="2149" h="1652" extrusionOk="0">
                  <a:moveTo>
                    <a:pt x="79" y="0"/>
                  </a:moveTo>
                  <a:cubicBezTo>
                    <a:pt x="71" y="0"/>
                    <a:pt x="63" y="2"/>
                    <a:pt x="56" y="5"/>
                  </a:cubicBezTo>
                  <a:cubicBezTo>
                    <a:pt x="28" y="19"/>
                    <a:pt x="1" y="61"/>
                    <a:pt x="28" y="89"/>
                  </a:cubicBezTo>
                  <a:cubicBezTo>
                    <a:pt x="42" y="117"/>
                    <a:pt x="572" y="1470"/>
                    <a:pt x="2079" y="1651"/>
                  </a:cubicBezTo>
                  <a:lnTo>
                    <a:pt x="2121" y="1651"/>
                  </a:lnTo>
                  <a:cubicBezTo>
                    <a:pt x="2135" y="1623"/>
                    <a:pt x="2149" y="1609"/>
                    <a:pt x="2149" y="1582"/>
                  </a:cubicBezTo>
                  <a:cubicBezTo>
                    <a:pt x="2149" y="1540"/>
                    <a:pt x="2121" y="1512"/>
                    <a:pt x="2079" y="1512"/>
                  </a:cubicBezTo>
                  <a:cubicBezTo>
                    <a:pt x="670" y="1344"/>
                    <a:pt x="140" y="61"/>
                    <a:pt x="140" y="47"/>
                  </a:cubicBezTo>
                  <a:cubicBezTo>
                    <a:pt x="130" y="16"/>
                    <a:pt x="103" y="0"/>
                    <a:pt x="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54"/>
            <p:cNvSpPr/>
            <p:nvPr/>
          </p:nvSpPr>
          <p:spPr>
            <a:xfrm>
              <a:off x="2531425" y="3835450"/>
              <a:ext cx="18500" cy="18525"/>
            </a:xfrm>
            <a:custGeom>
              <a:avLst/>
              <a:gdLst/>
              <a:ahLst/>
              <a:cxnLst/>
              <a:rect l="l" t="t" r="r" b="b"/>
              <a:pathLst>
                <a:path w="740" h="741" extrusionOk="0">
                  <a:moveTo>
                    <a:pt x="363" y="1"/>
                  </a:moveTo>
                  <a:cubicBezTo>
                    <a:pt x="168" y="1"/>
                    <a:pt x="0" y="168"/>
                    <a:pt x="0" y="378"/>
                  </a:cubicBezTo>
                  <a:cubicBezTo>
                    <a:pt x="0" y="573"/>
                    <a:pt x="168" y="740"/>
                    <a:pt x="363" y="740"/>
                  </a:cubicBezTo>
                  <a:cubicBezTo>
                    <a:pt x="572" y="740"/>
                    <a:pt x="740" y="573"/>
                    <a:pt x="740" y="378"/>
                  </a:cubicBezTo>
                  <a:cubicBezTo>
                    <a:pt x="740" y="168"/>
                    <a:pt x="572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54"/>
            <p:cNvSpPr/>
            <p:nvPr/>
          </p:nvSpPr>
          <p:spPr>
            <a:xfrm>
              <a:off x="2416000" y="3694225"/>
              <a:ext cx="18150" cy="18500"/>
            </a:xfrm>
            <a:custGeom>
              <a:avLst/>
              <a:gdLst/>
              <a:ahLst/>
              <a:cxnLst/>
              <a:rect l="l" t="t" r="r" b="b"/>
              <a:pathLst>
                <a:path w="726" h="740" extrusionOk="0">
                  <a:moveTo>
                    <a:pt x="363" y="1"/>
                  </a:moveTo>
                  <a:cubicBezTo>
                    <a:pt x="168" y="1"/>
                    <a:pt x="0" y="168"/>
                    <a:pt x="0" y="377"/>
                  </a:cubicBezTo>
                  <a:cubicBezTo>
                    <a:pt x="0" y="573"/>
                    <a:pt x="168" y="740"/>
                    <a:pt x="363" y="740"/>
                  </a:cubicBezTo>
                  <a:cubicBezTo>
                    <a:pt x="558" y="740"/>
                    <a:pt x="726" y="573"/>
                    <a:pt x="726" y="377"/>
                  </a:cubicBezTo>
                  <a:cubicBezTo>
                    <a:pt x="726" y="168"/>
                    <a:pt x="55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54"/>
            <p:cNvSpPr/>
            <p:nvPr/>
          </p:nvSpPr>
          <p:spPr>
            <a:xfrm>
              <a:off x="2423325" y="3701200"/>
              <a:ext cx="25475" cy="37350"/>
            </a:xfrm>
            <a:custGeom>
              <a:avLst/>
              <a:gdLst/>
              <a:ahLst/>
              <a:cxnLst/>
              <a:rect l="l" t="t" r="r" b="b"/>
              <a:pathLst>
                <a:path w="1019" h="1494" extrusionOk="0">
                  <a:moveTo>
                    <a:pt x="84" y="1"/>
                  </a:moveTo>
                  <a:cubicBezTo>
                    <a:pt x="56" y="1"/>
                    <a:pt x="14" y="29"/>
                    <a:pt x="0" y="56"/>
                  </a:cubicBezTo>
                  <a:cubicBezTo>
                    <a:pt x="0" y="98"/>
                    <a:pt x="14" y="126"/>
                    <a:pt x="56" y="140"/>
                  </a:cubicBezTo>
                  <a:cubicBezTo>
                    <a:pt x="809" y="349"/>
                    <a:pt x="879" y="1396"/>
                    <a:pt x="879" y="1423"/>
                  </a:cubicBezTo>
                  <a:cubicBezTo>
                    <a:pt x="879" y="1451"/>
                    <a:pt x="907" y="1493"/>
                    <a:pt x="949" y="1493"/>
                  </a:cubicBezTo>
                  <a:lnTo>
                    <a:pt x="963" y="1493"/>
                  </a:lnTo>
                  <a:cubicBezTo>
                    <a:pt x="977" y="1465"/>
                    <a:pt x="991" y="1451"/>
                    <a:pt x="1019" y="1396"/>
                  </a:cubicBezTo>
                  <a:cubicBezTo>
                    <a:pt x="991" y="1354"/>
                    <a:pt x="921" y="238"/>
                    <a:pt x="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54"/>
            <p:cNvSpPr/>
            <p:nvPr/>
          </p:nvSpPr>
          <p:spPr>
            <a:xfrm>
              <a:off x="2385300" y="3699450"/>
              <a:ext cx="43625" cy="51650"/>
            </a:xfrm>
            <a:custGeom>
              <a:avLst/>
              <a:gdLst/>
              <a:ahLst/>
              <a:cxnLst/>
              <a:rect l="l" t="t" r="r" b="b"/>
              <a:pathLst>
                <a:path w="1745" h="2066" extrusionOk="0">
                  <a:moveTo>
                    <a:pt x="57" y="1"/>
                  </a:moveTo>
                  <a:cubicBezTo>
                    <a:pt x="29" y="29"/>
                    <a:pt x="1" y="57"/>
                    <a:pt x="1" y="99"/>
                  </a:cubicBezTo>
                  <a:cubicBezTo>
                    <a:pt x="224" y="1577"/>
                    <a:pt x="1619" y="2065"/>
                    <a:pt x="1647" y="2065"/>
                  </a:cubicBezTo>
                  <a:lnTo>
                    <a:pt x="1703" y="2065"/>
                  </a:lnTo>
                  <a:cubicBezTo>
                    <a:pt x="1717" y="2051"/>
                    <a:pt x="1717" y="2051"/>
                    <a:pt x="1731" y="2010"/>
                  </a:cubicBezTo>
                  <a:cubicBezTo>
                    <a:pt x="1745" y="1982"/>
                    <a:pt x="1731" y="1940"/>
                    <a:pt x="1703" y="1926"/>
                  </a:cubicBezTo>
                  <a:cubicBezTo>
                    <a:pt x="1675" y="1926"/>
                    <a:pt x="378" y="1452"/>
                    <a:pt x="140" y="57"/>
                  </a:cubicBezTo>
                  <a:cubicBezTo>
                    <a:pt x="126" y="29"/>
                    <a:pt x="99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54"/>
            <p:cNvSpPr/>
            <p:nvPr/>
          </p:nvSpPr>
          <p:spPr>
            <a:xfrm>
              <a:off x="2378000" y="3693525"/>
              <a:ext cx="18150" cy="18175"/>
            </a:xfrm>
            <a:custGeom>
              <a:avLst/>
              <a:gdLst/>
              <a:ahLst/>
              <a:cxnLst/>
              <a:rect l="l" t="t" r="r" b="b"/>
              <a:pathLst>
                <a:path w="726" h="727" extrusionOk="0">
                  <a:moveTo>
                    <a:pt x="363" y="1"/>
                  </a:moveTo>
                  <a:cubicBezTo>
                    <a:pt x="167" y="1"/>
                    <a:pt x="0" y="168"/>
                    <a:pt x="0" y="363"/>
                  </a:cubicBezTo>
                  <a:cubicBezTo>
                    <a:pt x="0" y="559"/>
                    <a:pt x="167" y="726"/>
                    <a:pt x="363" y="726"/>
                  </a:cubicBezTo>
                  <a:cubicBezTo>
                    <a:pt x="572" y="726"/>
                    <a:pt x="725" y="559"/>
                    <a:pt x="725" y="363"/>
                  </a:cubicBezTo>
                  <a:cubicBezTo>
                    <a:pt x="725" y="168"/>
                    <a:pt x="572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54"/>
            <p:cNvSpPr/>
            <p:nvPr/>
          </p:nvSpPr>
          <p:spPr>
            <a:xfrm>
              <a:off x="2348000" y="3754675"/>
              <a:ext cx="70475" cy="26975"/>
            </a:xfrm>
            <a:custGeom>
              <a:avLst/>
              <a:gdLst/>
              <a:ahLst/>
              <a:cxnLst/>
              <a:rect l="l" t="t" r="r" b="b"/>
              <a:pathLst>
                <a:path w="2819" h="1079" extrusionOk="0">
                  <a:moveTo>
                    <a:pt x="75" y="1"/>
                  </a:moveTo>
                  <a:cubicBezTo>
                    <a:pt x="61" y="1"/>
                    <a:pt x="46" y="4"/>
                    <a:pt x="28" y="10"/>
                  </a:cubicBezTo>
                  <a:cubicBezTo>
                    <a:pt x="0" y="52"/>
                    <a:pt x="0" y="80"/>
                    <a:pt x="14" y="121"/>
                  </a:cubicBezTo>
                  <a:cubicBezTo>
                    <a:pt x="621" y="895"/>
                    <a:pt x="1356" y="1079"/>
                    <a:pt x="1913" y="1079"/>
                  </a:cubicBezTo>
                  <a:cubicBezTo>
                    <a:pt x="2381" y="1079"/>
                    <a:pt x="2724" y="949"/>
                    <a:pt x="2762" y="930"/>
                  </a:cubicBezTo>
                  <a:cubicBezTo>
                    <a:pt x="2804" y="916"/>
                    <a:pt x="2818" y="889"/>
                    <a:pt x="2818" y="833"/>
                  </a:cubicBezTo>
                  <a:cubicBezTo>
                    <a:pt x="2808" y="801"/>
                    <a:pt x="2781" y="786"/>
                    <a:pt x="2757" y="786"/>
                  </a:cubicBezTo>
                  <a:cubicBezTo>
                    <a:pt x="2749" y="786"/>
                    <a:pt x="2741" y="787"/>
                    <a:pt x="2734" y="791"/>
                  </a:cubicBezTo>
                  <a:cubicBezTo>
                    <a:pt x="2728" y="804"/>
                    <a:pt x="2395" y="938"/>
                    <a:pt x="1933" y="938"/>
                  </a:cubicBezTo>
                  <a:cubicBezTo>
                    <a:pt x="1404" y="938"/>
                    <a:pt x="706" y="762"/>
                    <a:pt x="140" y="24"/>
                  </a:cubicBezTo>
                  <a:cubicBezTo>
                    <a:pt x="115" y="7"/>
                    <a:pt x="96" y="1"/>
                    <a:pt x="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54"/>
            <p:cNvSpPr/>
            <p:nvPr/>
          </p:nvSpPr>
          <p:spPr>
            <a:xfrm>
              <a:off x="2340325" y="3747575"/>
              <a:ext cx="18500" cy="18175"/>
            </a:xfrm>
            <a:custGeom>
              <a:avLst/>
              <a:gdLst/>
              <a:ahLst/>
              <a:cxnLst/>
              <a:rect l="l" t="t" r="r" b="b"/>
              <a:pathLst>
                <a:path w="740" h="727" extrusionOk="0">
                  <a:moveTo>
                    <a:pt x="377" y="1"/>
                  </a:moveTo>
                  <a:cubicBezTo>
                    <a:pt x="168" y="1"/>
                    <a:pt x="1" y="168"/>
                    <a:pt x="1" y="364"/>
                  </a:cubicBezTo>
                  <a:cubicBezTo>
                    <a:pt x="1" y="559"/>
                    <a:pt x="168" y="726"/>
                    <a:pt x="377" y="726"/>
                  </a:cubicBezTo>
                  <a:cubicBezTo>
                    <a:pt x="572" y="726"/>
                    <a:pt x="740" y="559"/>
                    <a:pt x="740" y="364"/>
                  </a:cubicBezTo>
                  <a:cubicBezTo>
                    <a:pt x="740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54"/>
            <p:cNvSpPr/>
            <p:nvPr/>
          </p:nvSpPr>
          <p:spPr>
            <a:xfrm>
              <a:off x="2373100" y="3734325"/>
              <a:ext cx="18525" cy="18525"/>
            </a:xfrm>
            <a:custGeom>
              <a:avLst/>
              <a:gdLst/>
              <a:ahLst/>
              <a:cxnLst/>
              <a:rect l="l" t="t" r="r" b="b"/>
              <a:pathLst>
                <a:path w="741" h="741" extrusionOk="0">
                  <a:moveTo>
                    <a:pt x="363" y="1"/>
                  </a:moveTo>
                  <a:cubicBezTo>
                    <a:pt x="168" y="1"/>
                    <a:pt x="1" y="168"/>
                    <a:pt x="1" y="377"/>
                  </a:cubicBezTo>
                  <a:cubicBezTo>
                    <a:pt x="1" y="573"/>
                    <a:pt x="168" y="740"/>
                    <a:pt x="363" y="740"/>
                  </a:cubicBezTo>
                  <a:cubicBezTo>
                    <a:pt x="573" y="740"/>
                    <a:pt x="740" y="573"/>
                    <a:pt x="740" y="377"/>
                  </a:cubicBezTo>
                  <a:cubicBezTo>
                    <a:pt x="740" y="168"/>
                    <a:pt x="573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54"/>
            <p:cNvSpPr/>
            <p:nvPr/>
          </p:nvSpPr>
          <p:spPr>
            <a:xfrm>
              <a:off x="2380075" y="3741725"/>
              <a:ext cx="38400" cy="23325"/>
            </a:xfrm>
            <a:custGeom>
              <a:avLst/>
              <a:gdLst/>
              <a:ahLst/>
              <a:cxnLst/>
              <a:rect l="l" t="t" r="r" b="b"/>
              <a:pathLst>
                <a:path w="1536" h="933" extrusionOk="0">
                  <a:moveTo>
                    <a:pt x="102" y="0"/>
                  </a:moveTo>
                  <a:cubicBezTo>
                    <a:pt x="93" y="0"/>
                    <a:pt x="82" y="4"/>
                    <a:pt x="70" y="12"/>
                  </a:cubicBezTo>
                  <a:cubicBezTo>
                    <a:pt x="15" y="26"/>
                    <a:pt x="1" y="54"/>
                    <a:pt x="15" y="95"/>
                  </a:cubicBezTo>
                  <a:cubicBezTo>
                    <a:pt x="294" y="918"/>
                    <a:pt x="1410" y="932"/>
                    <a:pt x="1465" y="932"/>
                  </a:cubicBezTo>
                  <a:lnTo>
                    <a:pt x="1479" y="932"/>
                  </a:lnTo>
                  <a:cubicBezTo>
                    <a:pt x="1521" y="918"/>
                    <a:pt x="1535" y="890"/>
                    <a:pt x="1535" y="876"/>
                  </a:cubicBezTo>
                  <a:cubicBezTo>
                    <a:pt x="1535" y="849"/>
                    <a:pt x="1507" y="807"/>
                    <a:pt x="1465" y="807"/>
                  </a:cubicBezTo>
                  <a:cubicBezTo>
                    <a:pt x="1451" y="807"/>
                    <a:pt x="405" y="793"/>
                    <a:pt x="154" y="54"/>
                  </a:cubicBezTo>
                  <a:cubicBezTo>
                    <a:pt x="144" y="23"/>
                    <a:pt x="127" y="0"/>
                    <a:pt x="1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54"/>
            <p:cNvSpPr/>
            <p:nvPr/>
          </p:nvSpPr>
          <p:spPr>
            <a:xfrm>
              <a:off x="2357075" y="3792750"/>
              <a:ext cx="64525" cy="22050"/>
            </a:xfrm>
            <a:custGeom>
              <a:avLst/>
              <a:gdLst/>
              <a:ahLst/>
              <a:cxnLst/>
              <a:rect l="l" t="t" r="r" b="b"/>
              <a:pathLst>
                <a:path w="2581" h="882" extrusionOk="0">
                  <a:moveTo>
                    <a:pt x="2492" y="0"/>
                  </a:moveTo>
                  <a:cubicBezTo>
                    <a:pt x="2473" y="0"/>
                    <a:pt x="2455" y="7"/>
                    <a:pt x="2441" y="21"/>
                  </a:cubicBezTo>
                  <a:cubicBezTo>
                    <a:pt x="2429" y="33"/>
                    <a:pt x="1743" y="739"/>
                    <a:pt x="717" y="739"/>
                  </a:cubicBezTo>
                  <a:cubicBezTo>
                    <a:pt x="518" y="739"/>
                    <a:pt x="306" y="712"/>
                    <a:pt x="84" y="649"/>
                  </a:cubicBezTo>
                  <a:cubicBezTo>
                    <a:pt x="56" y="649"/>
                    <a:pt x="14" y="663"/>
                    <a:pt x="0" y="705"/>
                  </a:cubicBezTo>
                  <a:cubicBezTo>
                    <a:pt x="0" y="732"/>
                    <a:pt x="14" y="774"/>
                    <a:pt x="56" y="788"/>
                  </a:cubicBezTo>
                  <a:cubicBezTo>
                    <a:pt x="276" y="855"/>
                    <a:pt x="489" y="882"/>
                    <a:pt x="691" y="882"/>
                  </a:cubicBezTo>
                  <a:cubicBezTo>
                    <a:pt x="1038" y="882"/>
                    <a:pt x="1353" y="802"/>
                    <a:pt x="1618" y="705"/>
                  </a:cubicBezTo>
                  <a:cubicBezTo>
                    <a:pt x="2176" y="495"/>
                    <a:pt x="2525" y="133"/>
                    <a:pt x="2553" y="133"/>
                  </a:cubicBezTo>
                  <a:cubicBezTo>
                    <a:pt x="2581" y="91"/>
                    <a:pt x="2581" y="63"/>
                    <a:pt x="2553" y="21"/>
                  </a:cubicBezTo>
                  <a:cubicBezTo>
                    <a:pt x="2532" y="7"/>
                    <a:pt x="2511" y="0"/>
                    <a:pt x="24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54"/>
            <p:cNvSpPr/>
            <p:nvPr/>
          </p:nvSpPr>
          <p:spPr>
            <a:xfrm>
              <a:off x="2350800" y="3801975"/>
              <a:ext cx="18500" cy="18525"/>
            </a:xfrm>
            <a:custGeom>
              <a:avLst/>
              <a:gdLst/>
              <a:ahLst/>
              <a:cxnLst/>
              <a:rect l="l" t="t" r="r" b="b"/>
              <a:pathLst>
                <a:path w="740" h="741" extrusionOk="0">
                  <a:moveTo>
                    <a:pt x="377" y="1"/>
                  </a:moveTo>
                  <a:cubicBezTo>
                    <a:pt x="167" y="1"/>
                    <a:pt x="0" y="168"/>
                    <a:pt x="0" y="363"/>
                  </a:cubicBezTo>
                  <a:cubicBezTo>
                    <a:pt x="0" y="573"/>
                    <a:pt x="167" y="740"/>
                    <a:pt x="377" y="740"/>
                  </a:cubicBezTo>
                  <a:cubicBezTo>
                    <a:pt x="572" y="740"/>
                    <a:pt x="739" y="573"/>
                    <a:pt x="739" y="363"/>
                  </a:cubicBezTo>
                  <a:cubicBezTo>
                    <a:pt x="739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54"/>
            <p:cNvSpPr/>
            <p:nvPr/>
          </p:nvSpPr>
          <p:spPr>
            <a:xfrm>
              <a:off x="2391600" y="3813500"/>
              <a:ext cx="49525" cy="55800"/>
            </a:xfrm>
            <a:custGeom>
              <a:avLst/>
              <a:gdLst/>
              <a:ahLst/>
              <a:cxnLst/>
              <a:rect l="l" t="t" r="r" b="b"/>
              <a:pathLst>
                <a:path w="1981" h="2232" extrusionOk="0">
                  <a:moveTo>
                    <a:pt x="1911" y="0"/>
                  </a:moveTo>
                  <a:cubicBezTo>
                    <a:pt x="1883" y="0"/>
                    <a:pt x="1841" y="28"/>
                    <a:pt x="1841" y="70"/>
                  </a:cubicBezTo>
                  <a:cubicBezTo>
                    <a:pt x="1841" y="84"/>
                    <a:pt x="1758" y="1702"/>
                    <a:pt x="56" y="2092"/>
                  </a:cubicBezTo>
                  <a:cubicBezTo>
                    <a:pt x="14" y="2106"/>
                    <a:pt x="0" y="2134"/>
                    <a:pt x="0" y="2176"/>
                  </a:cubicBezTo>
                  <a:cubicBezTo>
                    <a:pt x="14" y="2204"/>
                    <a:pt x="56" y="2232"/>
                    <a:pt x="84" y="2232"/>
                  </a:cubicBezTo>
                  <a:cubicBezTo>
                    <a:pt x="223" y="2190"/>
                    <a:pt x="363" y="2148"/>
                    <a:pt x="488" y="2106"/>
                  </a:cubicBezTo>
                  <a:cubicBezTo>
                    <a:pt x="1897" y="1548"/>
                    <a:pt x="1967" y="98"/>
                    <a:pt x="1981" y="70"/>
                  </a:cubicBezTo>
                  <a:cubicBezTo>
                    <a:pt x="1981" y="28"/>
                    <a:pt x="1953" y="0"/>
                    <a:pt x="1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54"/>
            <p:cNvSpPr/>
            <p:nvPr/>
          </p:nvSpPr>
          <p:spPr>
            <a:xfrm>
              <a:off x="2383925" y="3858825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0"/>
                  </a:moveTo>
                  <a:cubicBezTo>
                    <a:pt x="168" y="0"/>
                    <a:pt x="0" y="154"/>
                    <a:pt x="0" y="363"/>
                  </a:cubicBezTo>
                  <a:cubicBezTo>
                    <a:pt x="0" y="558"/>
                    <a:pt x="168" y="726"/>
                    <a:pt x="377" y="726"/>
                  </a:cubicBezTo>
                  <a:cubicBezTo>
                    <a:pt x="572" y="726"/>
                    <a:pt x="739" y="558"/>
                    <a:pt x="739" y="363"/>
                  </a:cubicBezTo>
                  <a:cubicBezTo>
                    <a:pt x="739" y="154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54"/>
            <p:cNvSpPr/>
            <p:nvPr/>
          </p:nvSpPr>
          <p:spPr>
            <a:xfrm>
              <a:off x="2385650" y="3823250"/>
              <a:ext cx="18525" cy="18500"/>
            </a:xfrm>
            <a:custGeom>
              <a:avLst/>
              <a:gdLst/>
              <a:ahLst/>
              <a:cxnLst/>
              <a:rect l="l" t="t" r="r" b="b"/>
              <a:pathLst>
                <a:path w="741" h="740" extrusionOk="0">
                  <a:moveTo>
                    <a:pt x="378" y="1"/>
                  </a:moveTo>
                  <a:cubicBezTo>
                    <a:pt x="168" y="1"/>
                    <a:pt x="1" y="168"/>
                    <a:pt x="1" y="363"/>
                  </a:cubicBezTo>
                  <a:cubicBezTo>
                    <a:pt x="1" y="573"/>
                    <a:pt x="168" y="740"/>
                    <a:pt x="378" y="740"/>
                  </a:cubicBezTo>
                  <a:cubicBezTo>
                    <a:pt x="573" y="740"/>
                    <a:pt x="740" y="573"/>
                    <a:pt x="740" y="363"/>
                  </a:cubicBezTo>
                  <a:cubicBezTo>
                    <a:pt x="740" y="168"/>
                    <a:pt x="573" y="1"/>
                    <a:pt x="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54"/>
            <p:cNvSpPr/>
            <p:nvPr/>
          </p:nvSpPr>
          <p:spPr>
            <a:xfrm>
              <a:off x="2392975" y="3808475"/>
              <a:ext cx="36650" cy="26025"/>
            </a:xfrm>
            <a:custGeom>
              <a:avLst/>
              <a:gdLst/>
              <a:ahLst/>
              <a:cxnLst/>
              <a:rect l="l" t="t" r="r" b="b"/>
              <a:pathLst>
                <a:path w="1466" h="1041" extrusionOk="0">
                  <a:moveTo>
                    <a:pt x="1379" y="0"/>
                  </a:moveTo>
                  <a:cubicBezTo>
                    <a:pt x="1354" y="0"/>
                    <a:pt x="1336" y="13"/>
                    <a:pt x="1326" y="34"/>
                  </a:cubicBezTo>
                  <a:cubicBezTo>
                    <a:pt x="1299" y="60"/>
                    <a:pt x="889" y="918"/>
                    <a:pt x="181" y="918"/>
                  </a:cubicBezTo>
                  <a:cubicBezTo>
                    <a:pt x="150" y="918"/>
                    <a:pt x="117" y="916"/>
                    <a:pt x="85" y="913"/>
                  </a:cubicBezTo>
                  <a:cubicBezTo>
                    <a:pt x="77" y="910"/>
                    <a:pt x="70" y="909"/>
                    <a:pt x="64" y="909"/>
                  </a:cubicBezTo>
                  <a:cubicBezTo>
                    <a:pt x="34" y="909"/>
                    <a:pt x="15" y="934"/>
                    <a:pt x="15" y="968"/>
                  </a:cubicBezTo>
                  <a:cubicBezTo>
                    <a:pt x="1" y="996"/>
                    <a:pt x="29" y="1038"/>
                    <a:pt x="71" y="1038"/>
                  </a:cubicBezTo>
                  <a:cubicBezTo>
                    <a:pt x="95" y="1040"/>
                    <a:pt x="119" y="1041"/>
                    <a:pt x="143" y="1041"/>
                  </a:cubicBezTo>
                  <a:cubicBezTo>
                    <a:pt x="296" y="1041"/>
                    <a:pt x="440" y="1005"/>
                    <a:pt x="573" y="968"/>
                  </a:cubicBezTo>
                  <a:cubicBezTo>
                    <a:pt x="1131" y="759"/>
                    <a:pt x="1424" y="131"/>
                    <a:pt x="1438" y="90"/>
                  </a:cubicBezTo>
                  <a:cubicBezTo>
                    <a:pt x="1465" y="62"/>
                    <a:pt x="1438" y="20"/>
                    <a:pt x="1410" y="6"/>
                  </a:cubicBezTo>
                  <a:cubicBezTo>
                    <a:pt x="1398" y="2"/>
                    <a:pt x="1388" y="0"/>
                    <a:pt x="13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54"/>
            <p:cNvSpPr/>
            <p:nvPr/>
          </p:nvSpPr>
          <p:spPr>
            <a:xfrm>
              <a:off x="2443900" y="3818775"/>
              <a:ext cx="27925" cy="65325"/>
            </a:xfrm>
            <a:custGeom>
              <a:avLst/>
              <a:gdLst/>
              <a:ahLst/>
              <a:cxnLst/>
              <a:rect l="l" t="t" r="r" b="b"/>
              <a:pathLst>
                <a:path w="1117" h="2613" extrusionOk="0">
                  <a:moveTo>
                    <a:pt x="536" y="1"/>
                  </a:moveTo>
                  <a:cubicBezTo>
                    <a:pt x="526" y="1"/>
                    <a:pt x="515" y="4"/>
                    <a:pt x="502" y="12"/>
                  </a:cubicBezTo>
                  <a:cubicBezTo>
                    <a:pt x="475" y="26"/>
                    <a:pt x="447" y="54"/>
                    <a:pt x="475" y="96"/>
                  </a:cubicBezTo>
                  <a:cubicBezTo>
                    <a:pt x="475" y="110"/>
                    <a:pt x="963" y="1407"/>
                    <a:pt x="28" y="2481"/>
                  </a:cubicBezTo>
                  <a:cubicBezTo>
                    <a:pt x="0" y="2523"/>
                    <a:pt x="0" y="2579"/>
                    <a:pt x="28" y="2593"/>
                  </a:cubicBezTo>
                  <a:cubicBezTo>
                    <a:pt x="48" y="2603"/>
                    <a:pt x="68" y="2613"/>
                    <a:pt x="82" y="2613"/>
                  </a:cubicBezTo>
                  <a:cubicBezTo>
                    <a:pt x="89" y="2613"/>
                    <a:pt x="94" y="2611"/>
                    <a:pt x="98" y="2607"/>
                  </a:cubicBezTo>
                  <a:cubicBezTo>
                    <a:pt x="126" y="2607"/>
                    <a:pt x="126" y="2607"/>
                    <a:pt x="140" y="2579"/>
                  </a:cubicBezTo>
                  <a:cubicBezTo>
                    <a:pt x="1116" y="1435"/>
                    <a:pt x="586" y="68"/>
                    <a:pt x="586" y="40"/>
                  </a:cubicBezTo>
                  <a:cubicBezTo>
                    <a:pt x="576" y="20"/>
                    <a:pt x="559" y="1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54"/>
            <p:cNvSpPr/>
            <p:nvPr/>
          </p:nvSpPr>
          <p:spPr>
            <a:xfrm>
              <a:off x="2437625" y="38720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77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72"/>
                    <a:pt x="168" y="740"/>
                    <a:pt x="377" y="740"/>
                  </a:cubicBezTo>
                  <a:cubicBezTo>
                    <a:pt x="572" y="740"/>
                    <a:pt x="740" y="572"/>
                    <a:pt x="740" y="363"/>
                  </a:cubicBezTo>
                  <a:cubicBezTo>
                    <a:pt x="740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54"/>
            <p:cNvSpPr/>
            <p:nvPr/>
          </p:nvSpPr>
          <p:spPr>
            <a:xfrm>
              <a:off x="2471800" y="3850100"/>
              <a:ext cx="18150" cy="18175"/>
            </a:xfrm>
            <a:custGeom>
              <a:avLst/>
              <a:gdLst/>
              <a:ahLst/>
              <a:cxnLst/>
              <a:rect l="l" t="t" r="r" b="b"/>
              <a:pathLst>
                <a:path w="726" h="727" extrusionOk="0">
                  <a:moveTo>
                    <a:pt x="363" y="1"/>
                  </a:moveTo>
                  <a:cubicBezTo>
                    <a:pt x="168" y="1"/>
                    <a:pt x="0" y="154"/>
                    <a:pt x="0" y="363"/>
                  </a:cubicBezTo>
                  <a:cubicBezTo>
                    <a:pt x="0" y="559"/>
                    <a:pt x="168" y="726"/>
                    <a:pt x="363" y="726"/>
                  </a:cubicBezTo>
                  <a:cubicBezTo>
                    <a:pt x="558" y="726"/>
                    <a:pt x="726" y="559"/>
                    <a:pt x="726" y="363"/>
                  </a:cubicBezTo>
                  <a:cubicBezTo>
                    <a:pt x="726" y="154"/>
                    <a:pt x="55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54"/>
            <p:cNvSpPr/>
            <p:nvPr/>
          </p:nvSpPr>
          <p:spPr>
            <a:xfrm>
              <a:off x="2472500" y="3818225"/>
              <a:ext cx="21975" cy="42375"/>
            </a:xfrm>
            <a:custGeom>
              <a:avLst/>
              <a:gdLst/>
              <a:ahLst/>
              <a:cxnLst/>
              <a:rect l="l" t="t" r="r" b="b"/>
              <a:pathLst>
                <a:path w="879" h="1695" extrusionOk="0">
                  <a:moveTo>
                    <a:pt x="85" y="1"/>
                  </a:moveTo>
                  <a:cubicBezTo>
                    <a:pt x="70" y="1"/>
                    <a:pt x="54" y="8"/>
                    <a:pt x="42" y="20"/>
                  </a:cubicBezTo>
                  <a:cubicBezTo>
                    <a:pt x="0" y="48"/>
                    <a:pt x="0" y="90"/>
                    <a:pt x="28" y="118"/>
                  </a:cubicBezTo>
                  <a:cubicBezTo>
                    <a:pt x="28" y="118"/>
                    <a:pt x="684" y="941"/>
                    <a:pt x="279" y="1597"/>
                  </a:cubicBezTo>
                  <a:cubicBezTo>
                    <a:pt x="265" y="1624"/>
                    <a:pt x="265" y="1666"/>
                    <a:pt x="307" y="1694"/>
                  </a:cubicBezTo>
                  <a:lnTo>
                    <a:pt x="377" y="1694"/>
                  </a:lnTo>
                  <a:cubicBezTo>
                    <a:pt x="391" y="1694"/>
                    <a:pt x="391" y="1666"/>
                    <a:pt x="419" y="1666"/>
                  </a:cubicBezTo>
                  <a:cubicBezTo>
                    <a:pt x="879" y="941"/>
                    <a:pt x="181" y="62"/>
                    <a:pt x="140" y="34"/>
                  </a:cubicBezTo>
                  <a:cubicBezTo>
                    <a:pt x="124" y="11"/>
                    <a:pt x="105" y="1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54"/>
            <p:cNvSpPr/>
            <p:nvPr/>
          </p:nvSpPr>
          <p:spPr>
            <a:xfrm>
              <a:off x="1959175" y="3928575"/>
              <a:ext cx="399650" cy="394425"/>
            </a:xfrm>
            <a:custGeom>
              <a:avLst/>
              <a:gdLst/>
              <a:ahLst/>
              <a:cxnLst/>
              <a:rect l="l" t="t" r="r" b="b"/>
              <a:pathLst>
                <a:path w="15986" h="15777" extrusionOk="0">
                  <a:moveTo>
                    <a:pt x="15958" y="5747"/>
                  </a:moveTo>
                  <a:cubicBezTo>
                    <a:pt x="15930" y="5719"/>
                    <a:pt x="15916" y="5691"/>
                    <a:pt x="15888" y="5677"/>
                  </a:cubicBezTo>
                  <a:lnTo>
                    <a:pt x="14954" y="5259"/>
                  </a:lnTo>
                  <a:cubicBezTo>
                    <a:pt x="14814" y="5189"/>
                    <a:pt x="14730" y="5036"/>
                    <a:pt x="14786" y="4882"/>
                  </a:cubicBezTo>
                  <a:lnTo>
                    <a:pt x="15079" y="4003"/>
                  </a:lnTo>
                  <a:cubicBezTo>
                    <a:pt x="15093" y="3948"/>
                    <a:pt x="15093" y="3906"/>
                    <a:pt x="15079" y="3864"/>
                  </a:cubicBezTo>
                  <a:cubicBezTo>
                    <a:pt x="15065" y="3836"/>
                    <a:pt x="15051" y="3808"/>
                    <a:pt x="15009" y="3780"/>
                  </a:cubicBezTo>
                  <a:cubicBezTo>
                    <a:pt x="14103" y="3208"/>
                    <a:pt x="12708" y="3153"/>
                    <a:pt x="11383" y="3738"/>
                  </a:cubicBezTo>
                  <a:cubicBezTo>
                    <a:pt x="10895" y="3976"/>
                    <a:pt x="10476" y="4254"/>
                    <a:pt x="10113" y="4575"/>
                  </a:cubicBezTo>
                  <a:cubicBezTo>
                    <a:pt x="10197" y="4129"/>
                    <a:pt x="10211" y="3641"/>
                    <a:pt x="10169" y="3139"/>
                  </a:cubicBezTo>
                  <a:cubicBezTo>
                    <a:pt x="10002" y="1674"/>
                    <a:pt x="9263" y="488"/>
                    <a:pt x="8286" y="14"/>
                  </a:cubicBezTo>
                  <a:cubicBezTo>
                    <a:pt x="8258" y="0"/>
                    <a:pt x="8230" y="0"/>
                    <a:pt x="8216" y="0"/>
                  </a:cubicBezTo>
                  <a:cubicBezTo>
                    <a:pt x="8175" y="0"/>
                    <a:pt x="8161" y="14"/>
                    <a:pt x="8147" y="28"/>
                  </a:cubicBezTo>
                  <a:lnTo>
                    <a:pt x="7463" y="781"/>
                  </a:lnTo>
                  <a:cubicBezTo>
                    <a:pt x="7352" y="907"/>
                    <a:pt x="7170" y="921"/>
                    <a:pt x="7045" y="809"/>
                  </a:cubicBezTo>
                  <a:lnTo>
                    <a:pt x="6306" y="251"/>
                  </a:lnTo>
                  <a:cubicBezTo>
                    <a:pt x="6278" y="223"/>
                    <a:pt x="6222" y="223"/>
                    <a:pt x="6166" y="223"/>
                  </a:cubicBezTo>
                  <a:cubicBezTo>
                    <a:pt x="6138" y="223"/>
                    <a:pt x="6096" y="237"/>
                    <a:pt x="6068" y="251"/>
                  </a:cubicBezTo>
                  <a:cubicBezTo>
                    <a:pt x="5231" y="935"/>
                    <a:pt x="4757" y="2246"/>
                    <a:pt x="4911" y="3711"/>
                  </a:cubicBezTo>
                  <a:cubicBezTo>
                    <a:pt x="4966" y="4254"/>
                    <a:pt x="5120" y="4743"/>
                    <a:pt x="5315" y="5175"/>
                  </a:cubicBezTo>
                  <a:cubicBezTo>
                    <a:pt x="4911" y="4952"/>
                    <a:pt x="4450" y="4771"/>
                    <a:pt x="3962" y="4673"/>
                  </a:cubicBezTo>
                  <a:cubicBezTo>
                    <a:pt x="2511" y="4366"/>
                    <a:pt x="1145" y="4715"/>
                    <a:pt x="419" y="5482"/>
                  </a:cubicBezTo>
                  <a:cubicBezTo>
                    <a:pt x="405" y="5510"/>
                    <a:pt x="377" y="5524"/>
                    <a:pt x="377" y="5552"/>
                  </a:cubicBezTo>
                  <a:cubicBezTo>
                    <a:pt x="377" y="5594"/>
                    <a:pt x="377" y="5608"/>
                    <a:pt x="405" y="5649"/>
                  </a:cubicBezTo>
                  <a:lnTo>
                    <a:pt x="907" y="6514"/>
                  </a:lnTo>
                  <a:cubicBezTo>
                    <a:pt x="991" y="6654"/>
                    <a:pt x="935" y="6835"/>
                    <a:pt x="824" y="6933"/>
                  </a:cubicBezTo>
                  <a:lnTo>
                    <a:pt x="70" y="7463"/>
                  </a:lnTo>
                  <a:cubicBezTo>
                    <a:pt x="29" y="7491"/>
                    <a:pt x="1" y="7532"/>
                    <a:pt x="1" y="7574"/>
                  </a:cubicBezTo>
                  <a:lnTo>
                    <a:pt x="1" y="7686"/>
                  </a:lnTo>
                  <a:cubicBezTo>
                    <a:pt x="377" y="8676"/>
                    <a:pt x="1493" y="9555"/>
                    <a:pt x="2930" y="9848"/>
                  </a:cubicBezTo>
                  <a:cubicBezTo>
                    <a:pt x="3446" y="9946"/>
                    <a:pt x="3976" y="9973"/>
                    <a:pt x="4450" y="9918"/>
                  </a:cubicBezTo>
                  <a:cubicBezTo>
                    <a:pt x="4116" y="10225"/>
                    <a:pt x="3795" y="10615"/>
                    <a:pt x="3558" y="11047"/>
                  </a:cubicBezTo>
                  <a:cubicBezTo>
                    <a:pt x="2818" y="12317"/>
                    <a:pt x="2735" y="13712"/>
                    <a:pt x="3237" y="14674"/>
                  </a:cubicBezTo>
                  <a:lnTo>
                    <a:pt x="3293" y="14730"/>
                  </a:lnTo>
                  <a:cubicBezTo>
                    <a:pt x="3321" y="14744"/>
                    <a:pt x="3348" y="14744"/>
                    <a:pt x="3376" y="14744"/>
                  </a:cubicBezTo>
                  <a:lnTo>
                    <a:pt x="4367" y="14535"/>
                  </a:lnTo>
                  <a:cubicBezTo>
                    <a:pt x="4534" y="14493"/>
                    <a:pt x="4687" y="14590"/>
                    <a:pt x="4743" y="14744"/>
                  </a:cubicBezTo>
                  <a:lnTo>
                    <a:pt x="4994" y="15637"/>
                  </a:lnTo>
                  <a:cubicBezTo>
                    <a:pt x="5022" y="15678"/>
                    <a:pt x="5050" y="15720"/>
                    <a:pt x="5092" y="15734"/>
                  </a:cubicBezTo>
                  <a:lnTo>
                    <a:pt x="5092" y="15734"/>
                  </a:lnTo>
                  <a:cubicBezTo>
                    <a:pt x="5120" y="15762"/>
                    <a:pt x="5162" y="15776"/>
                    <a:pt x="5190" y="15762"/>
                  </a:cubicBezTo>
                  <a:cubicBezTo>
                    <a:pt x="6250" y="15706"/>
                    <a:pt x="7421" y="14925"/>
                    <a:pt x="8161" y="13642"/>
                  </a:cubicBezTo>
                  <a:cubicBezTo>
                    <a:pt x="8412" y="13182"/>
                    <a:pt x="8593" y="12707"/>
                    <a:pt x="8691" y="12219"/>
                  </a:cubicBezTo>
                  <a:cubicBezTo>
                    <a:pt x="8886" y="12638"/>
                    <a:pt x="9165" y="13042"/>
                    <a:pt x="9500" y="13419"/>
                  </a:cubicBezTo>
                  <a:cubicBezTo>
                    <a:pt x="10490" y="14507"/>
                    <a:pt x="11787" y="15023"/>
                    <a:pt x="12847" y="14828"/>
                  </a:cubicBezTo>
                  <a:cubicBezTo>
                    <a:pt x="12861" y="14828"/>
                    <a:pt x="12903" y="14814"/>
                    <a:pt x="12917" y="14800"/>
                  </a:cubicBezTo>
                  <a:cubicBezTo>
                    <a:pt x="12931" y="14772"/>
                    <a:pt x="12945" y="14744"/>
                    <a:pt x="12945" y="14702"/>
                  </a:cubicBezTo>
                  <a:lnTo>
                    <a:pt x="13057" y="13698"/>
                  </a:lnTo>
                  <a:cubicBezTo>
                    <a:pt x="13071" y="13544"/>
                    <a:pt x="13210" y="13419"/>
                    <a:pt x="13364" y="13419"/>
                  </a:cubicBezTo>
                  <a:lnTo>
                    <a:pt x="14298" y="13433"/>
                  </a:lnTo>
                  <a:cubicBezTo>
                    <a:pt x="14340" y="13433"/>
                    <a:pt x="14396" y="13419"/>
                    <a:pt x="14438" y="13391"/>
                  </a:cubicBezTo>
                  <a:cubicBezTo>
                    <a:pt x="14465" y="13363"/>
                    <a:pt x="14479" y="13335"/>
                    <a:pt x="14479" y="13293"/>
                  </a:cubicBezTo>
                  <a:cubicBezTo>
                    <a:pt x="14772" y="12275"/>
                    <a:pt x="14382" y="10908"/>
                    <a:pt x="13391" y="9834"/>
                  </a:cubicBezTo>
                  <a:cubicBezTo>
                    <a:pt x="13015" y="9429"/>
                    <a:pt x="12624" y="9109"/>
                    <a:pt x="12206" y="8885"/>
                  </a:cubicBezTo>
                  <a:cubicBezTo>
                    <a:pt x="12652" y="8830"/>
                    <a:pt x="13126" y="8690"/>
                    <a:pt x="13601" y="8481"/>
                  </a:cubicBezTo>
                  <a:cubicBezTo>
                    <a:pt x="14940" y="7881"/>
                    <a:pt x="15832" y="6807"/>
                    <a:pt x="15986" y="5733"/>
                  </a:cubicBezTo>
                  <a:cubicBezTo>
                    <a:pt x="15972" y="5803"/>
                    <a:pt x="15972" y="5789"/>
                    <a:pt x="15958" y="57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54"/>
            <p:cNvSpPr/>
            <p:nvPr/>
          </p:nvSpPr>
          <p:spPr>
            <a:xfrm>
              <a:off x="2117850" y="4090725"/>
              <a:ext cx="93475" cy="92775"/>
            </a:xfrm>
            <a:custGeom>
              <a:avLst/>
              <a:gdLst/>
              <a:ahLst/>
              <a:cxnLst/>
              <a:rect l="l" t="t" r="r" b="b"/>
              <a:pathLst>
                <a:path w="3739" h="3711" extrusionOk="0">
                  <a:moveTo>
                    <a:pt x="2748" y="0"/>
                  </a:moveTo>
                  <a:lnTo>
                    <a:pt x="2748" y="0"/>
                  </a:lnTo>
                  <a:cubicBezTo>
                    <a:pt x="2413" y="251"/>
                    <a:pt x="2023" y="433"/>
                    <a:pt x="1604" y="488"/>
                  </a:cubicBezTo>
                  <a:cubicBezTo>
                    <a:pt x="1546" y="493"/>
                    <a:pt x="1488" y="494"/>
                    <a:pt x="1429" y="494"/>
                  </a:cubicBezTo>
                  <a:cubicBezTo>
                    <a:pt x="1084" y="494"/>
                    <a:pt x="743" y="424"/>
                    <a:pt x="433" y="293"/>
                  </a:cubicBezTo>
                  <a:lnTo>
                    <a:pt x="433" y="293"/>
                  </a:lnTo>
                  <a:cubicBezTo>
                    <a:pt x="572" y="712"/>
                    <a:pt x="628" y="1130"/>
                    <a:pt x="544" y="1549"/>
                  </a:cubicBezTo>
                  <a:cubicBezTo>
                    <a:pt x="447" y="1925"/>
                    <a:pt x="279" y="2302"/>
                    <a:pt x="0" y="2595"/>
                  </a:cubicBezTo>
                  <a:cubicBezTo>
                    <a:pt x="31" y="2594"/>
                    <a:pt x="61" y="2593"/>
                    <a:pt x="92" y="2593"/>
                  </a:cubicBezTo>
                  <a:cubicBezTo>
                    <a:pt x="492" y="2593"/>
                    <a:pt x="877" y="2679"/>
                    <a:pt x="1214" y="2874"/>
                  </a:cubicBezTo>
                  <a:cubicBezTo>
                    <a:pt x="1563" y="3069"/>
                    <a:pt x="1842" y="3362"/>
                    <a:pt x="2051" y="3711"/>
                  </a:cubicBezTo>
                  <a:cubicBezTo>
                    <a:pt x="2176" y="3292"/>
                    <a:pt x="2386" y="2929"/>
                    <a:pt x="2706" y="2623"/>
                  </a:cubicBezTo>
                  <a:cubicBezTo>
                    <a:pt x="2999" y="2344"/>
                    <a:pt x="3362" y="2176"/>
                    <a:pt x="3739" y="2107"/>
                  </a:cubicBezTo>
                  <a:cubicBezTo>
                    <a:pt x="3390" y="1883"/>
                    <a:pt x="3097" y="1549"/>
                    <a:pt x="2930" y="1158"/>
                  </a:cubicBezTo>
                  <a:cubicBezTo>
                    <a:pt x="2762" y="795"/>
                    <a:pt x="2720" y="391"/>
                    <a:pt x="27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54"/>
            <p:cNvSpPr/>
            <p:nvPr/>
          </p:nvSpPr>
          <p:spPr>
            <a:xfrm>
              <a:off x="2171550" y="4066650"/>
              <a:ext cx="17800" cy="40475"/>
            </a:xfrm>
            <a:custGeom>
              <a:avLst/>
              <a:gdLst/>
              <a:ahLst/>
              <a:cxnLst/>
              <a:rect l="l" t="t" r="r" b="b"/>
              <a:pathLst>
                <a:path w="712" h="1619" extrusionOk="0">
                  <a:moveTo>
                    <a:pt x="363" y="1"/>
                  </a:moveTo>
                  <a:cubicBezTo>
                    <a:pt x="321" y="1"/>
                    <a:pt x="321" y="29"/>
                    <a:pt x="321" y="57"/>
                  </a:cubicBezTo>
                  <a:cubicBezTo>
                    <a:pt x="600" y="894"/>
                    <a:pt x="14" y="1535"/>
                    <a:pt x="14" y="1535"/>
                  </a:cubicBezTo>
                  <a:cubicBezTo>
                    <a:pt x="0" y="1549"/>
                    <a:pt x="0" y="1591"/>
                    <a:pt x="14" y="1605"/>
                  </a:cubicBezTo>
                  <a:cubicBezTo>
                    <a:pt x="28" y="1619"/>
                    <a:pt x="28" y="1619"/>
                    <a:pt x="42" y="1619"/>
                  </a:cubicBezTo>
                  <a:cubicBezTo>
                    <a:pt x="70" y="1619"/>
                    <a:pt x="70" y="1619"/>
                    <a:pt x="84" y="1605"/>
                  </a:cubicBezTo>
                  <a:cubicBezTo>
                    <a:pt x="84" y="1605"/>
                    <a:pt x="712" y="921"/>
                    <a:pt x="419" y="29"/>
                  </a:cubicBezTo>
                  <a:cubicBezTo>
                    <a:pt x="419" y="1"/>
                    <a:pt x="377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54"/>
            <p:cNvSpPr/>
            <p:nvPr/>
          </p:nvSpPr>
          <p:spPr>
            <a:xfrm>
              <a:off x="2175375" y="40631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54"/>
            <p:cNvSpPr/>
            <p:nvPr/>
          </p:nvSpPr>
          <p:spPr>
            <a:xfrm>
              <a:off x="2184800" y="4086525"/>
              <a:ext cx="33150" cy="32825"/>
            </a:xfrm>
            <a:custGeom>
              <a:avLst/>
              <a:gdLst/>
              <a:ahLst/>
              <a:cxnLst/>
              <a:rect l="l" t="t" r="r" b="b"/>
              <a:pathLst>
                <a:path w="1326" h="1313" extrusionOk="0">
                  <a:moveTo>
                    <a:pt x="1298" y="1"/>
                  </a:moveTo>
                  <a:cubicBezTo>
                    <a:pt x="1270" y="1"/>
                    <a:pt x="1242" y="29"/>
                    <a:pt x="1242" y="43"/>
                  </a:cubicBezTo>
                  <a:cubicBezTo>
                    <a:pt x="1047" y="1117"/>
                    <a:pt x="70" y="1228"/>
                    <a:pt x="42" y="1228"/>
                  </a:cubicBezTo>
                  <a:cubicBezTo>
                    <a:pt x="28" y="1242"/>
                    <a:pt x="0" y="1256"/>
                    <a:pt x="0" y="1284"/>
                  </a:cubicBezTo>
                  <a:cubicBezTo>
                    <a:pt x="0" y="1298"/>
                    <a:pt x="42" y="1312"/>
                    <a:pt x="56" y="1312"/>
                  </a:cubicBezTo>
                  <a:cubicBezTo>
                    <a:pt x="112" y="1298"/>
                    <a:pt x="1158" y="1173"/>
                    <a:pt x="1326" y="57"/>
                  </a:cubicBezTo>
                  <a:cubicBezTo>
                    <a:pt x="1326" y="43"/>
                    <a:pt x="1312" y="1"/>
                    <a:pt x="1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54"/>
            <p:cNvSpPr/>
            <p:nvPr/>
          </p:nvSpPr>
          <p:spPr>
            <a:xfrm>
              <a:off x="2212000" y="40816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54"/>
            <p:cNvSpPr/>
            <p:nvPr/>
          </p:nvSpPr>
          <p:spPr>
            <a:xfrm>
              <a:off x="2189675" y="40841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54"/>
            <p:cNvSpPr/>
            <p:nvPr/>
          </p:nvSpPr>
          <p:spPr>
            <a:xfrm>
              <a:off x="2180975" y="4088975"/>
              <a:ext cx="17800" cy="23050"/>
            </a:xfrm>
            <a:custGeom>
              <a:avLst/>
              <a:gdLst/>
              <a:ahLst/>
              <a:cxnLst/>
              <a:rect l="l" t="t" r="r" b="b"/>
              <a:pathLst>
                <a:path w="712" h="922" extrusionOk="0">
                  <a:moveTo>
                    <a:pt x="572" y="1"/>
                  </a:moveTo>
                  <a:cubicBezTo>
                    <a:pt x="558" y="1"/>
                    <a:pt x="544" y="28"/>
                    <a:pt x="544" y="42"/>
                  </a:cubicBezTo>
                  <a:cubicBezTo>
                    <a:pt x="628" y="531"/>
                    <a:pt x="42" y="851"/>
                    <a:pt x="42" y="851"/>
                  </a:cubicBezTo>
                  <a:cubicBezTo>
                    <a:pt x="14" y="851"/>
                    <a:pt x="0" y="879"/>
                    <a:pt x="14" y="907"/>
                  </a:cubicBezTo>
                  <a:cubicBezTo>
                    <a:pt x="14" y="921"/>
                    <a:pt x="42" y="921"/>
                    <a:pt x="56" y="921"/>
                  </a:cubicBezTo>
                  <a:cubicBezTo>
                    <a:pt x="112" y="907"/>
                    <a:pt x="711" y="572"/>
                    <a:pt x="628" y="28"/>
                  </a:cubicBezTo>
                  <a:cubicBezTo>
                    <a:pt x="628" y="14"/>
                    <a:pt x="600" y="1"/>
                    <a:pt x="5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54"/>
            <p:cNvSpPr/>
            <p:nvPr/>
          </p:nvSpPr>
          <p:spPr>
            <a:xfrm>
              <a:off x="2189325" y="4119050"/>
              <a:ext cx="40475" cy="12750"/>
            </a:xfrm>
            <a:custGeom>
              <a:avLst/>
              <a:gdLst/>
              <a:ahLst/>
              <a:cxnLst/>
              <a:rect l="l" t="t" r="r" b="b"/>
              <a:pathLst>
                <a:path w="1619" h="510" extrusionOk="0">
                  <a:moveTo>
                    <a:pt x="1570" y="1"/>
                  </a:moveTo>
                  <a:cubicBezTo>
                    <a:pt x="1556" y="1"/>
                    <a:pt x="1542" y="4"/>
                    <a:pt x="1535" y="11"/>
                  </a:cubicBezTo>
                  <a:cubicBezTo>
                    <a:pt x="1191" y="340"/>
                    <a:pt x="790" y="417"/>
                    <a:pt x="493" y="417"/>
                  </a:cubicBezTo>
                  <a:cubicBezTo>
                    <a:pt x="236" y="417"/>
                    <a:pt x="57" y="360"/>
                    <a:pt x="57" y="360"/>
                  </a:cubicBezTo>
                  <a:cubicBezTo>
                    <a:pt x="29" y="360"/>
                    <a:pt x="1" y="374"/>
                    <a:pt x="1" y="402"/>
                  </a:cubicBezTo>
                  <a:cubicBezTo>
                    <a:pt x="1" y="416"/>
                    <a:pt x="15" y="443"/>
                    <a:pt x="29" y="443"/>
                  </a:cubicBezTo>
                  <a:cubicBezTo>
                    <a:pt x="29" y="443"/>
                    <a:pt x="218" y="510"/>
                    <a:pt x="503" y="510"/>
                  </a:cubicBezTo>
                  <a:cubicBezTo>
                    <a:pt x="564" y="510"/>
                    <a:pt x="629" y="507"/>
                    <a:pt x="698" y="499"/>
                  </a:cubicBezTo>
                  <a:cubicBezTo>
                    <a:pt x="977" y="471"/>
                    <a:pt x="1312" y="360"/>
                    <a:pt x="1605" y="81"/>
                  </a:cubicBezTo>
                  <a:cubicBezTo>
                    <a:pt x="1619" y="67"/>
                    <a:pt x="1619" y="25"/>
                    <a:pt x="1605" y="11"/>
                  </a:cubicBezTo>
                  <a:cubicBezTo>
                    <a:pt x="1598" y="4"/>
                    <a:pt x="1584" y="1"/>
                    <a:pt x="15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54"/>
            <p:cNvSpPr/>
            <p:nvPr/>
          </p:nvSpPr>
          <p:spPr>
            <a:xfrm>
              <a:off x="2221775" y="41151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63" y="447"/>
                    <a:pt x="460" y="349"/>
                    <a:pt x="460" y="224"/>
                  </a:cubicBezTo>
                  <a:cubicBezTo>
                    <a:pt x="460" y="98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54"/>
            <p:cNvSpPr/>
            <p:nvPr/>
          </p:nvSpPr>
          <p:spPr>
            <a:xfrm>
              <a:off x="2184100" y="4145675"/>
              <a:ext cx="43275" cy="18850"/>
            </a:xfrm>
            <a:custGeom>
              <a:avLst/>
              <a:gdLst/>
              <a:ahLst/>
              <a:cxnLst/>
              <a:rect l="l" t="t" r="r" b="b"/>
              <a:pathLst>
                <a:path w="1731" h="754" extrusionOk="0">
                  <a:moveTo>
                    <a:pt x="50" y="1"/>
                  </a:moveTo>
                  <a:cubicBezTo>
                    <a:pt x="43" y="1"/>
                    <a:pt x="36" y="2"/>
                    <a:pt x="28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15" y="62"/>
                    <a:pt x="435" y="754"/>
                    <a:pt x="1263" y="754"/>
                  </a:cubicBezTo>
                  <a:cubicBezTo>
                    <a:pt x="1315" y="754"/>
                    <a:pt x="1368" y="751"/>
                    <a:pt x="1423" y="745"/>
                  </a:cubicBezTo>
                  <a:cubicBezTo>
                    <a:pt x="1521" y="731"/>
                    <a:pt x="1605" y="704"/>
                    <a:pt x="1688" y="704"/>
                  </a:cubicBezTo>
                  <a:cubicBezTo>
                    <a:pt x="1730" y="704"/>
                    <a:pt x="1730" y="676"/>
                    <a:pt x="1730" y="662"/>
                  </a:cubicBezTo>
                  <a:cubicBezTo>
                    <a:pt x="1730" y="620"/>
                    <a:pt x="1688" y="620"/>
                    <a:pt x="1674" y="620"/>
                  </a:cubicBezTo>
                  <a:cubicBezTo>
                    <a:pt x="1523" y="660"/>
                    <a:pt x="1383" y="677"/>
                    <a:pt x="1254" y="677"/>
                  </a:cubicBezTo>
                  <a:cubicBezTo>
                    <a:pt x="477" y="677"/>
                    <a:pt x="96" y="58"/>
                    <a:pt x="84" y="34"/>
                  </a:cubicBezTo>
                  <a:cubicBezTo>
                    <a:pt x="84" y="14"/>
                    <a:pt x="69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54"/>
            <p:cNvSpPr/>
            <p:nvPr/>
          </p:nvSpPr>
          <p:spPr>
            <a:xfrm>
              <a:off x="2220375" y="41559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54"/>
            <p:cNvSpPr/>
            <p:nvPr/>
          </p:nvSpPr>
          <p:spPr>
            <a:xfrm>
              <a:off x="2208850" y="41371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24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24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54"/>
            <p:cNvSpPr/>
            <p:nvPr/>
          </p:nvSpPr>
          <p:spPr>
            <a:xfrm>
              <a:off x="2188975" y="4139025"/>
              <a:ext cx="26875" cy="7575"/>
            </a:xfrm>
            <a:custGeom>
              <a:avLst/>
              <a:gdLst/>
              <a:ahLst/>
              <a:cxnLst/>
              <a:rect l="l" t="t" r="r" b="b"/>
              <a:pathLst>
                <a:path w="1075" h="303" extrusionOk="0">
                  <a:moveTo>
                    <a:pt x="37" y="0"/>
                  </a:moveTo>
                  <a:cubicBezTo>
                    <a:pt x="29" y="0"/>
                    <a:pt x="22" y="7"/>
                    <a:pt x="15" y="21"/>
                  </a:cubicBezTo>
                  <a:cubicBezTo>
                    <a:pt x="1" y="35"/>
                    <a:pt x="1" y="49"/>
                    <a:pt x="15" y="63"/>
                  </a:cubicBezTo>
                  <a:cubicBezTo>
                    <a:pt x="41" y="63"/>
                    <a:pt x="357" y="302"/>
                    <a:pt x="712" y="302"/>
                  </a:cubicBezTo>
                  <a:cubicBezTo>
                    <a:pt x="730" y="302"/>
                    <a:pt x="749" y="301"/>
                    <a:pt x="768" y="300"/>
                  </a:cubicBezTo>
                  <a:cubicBezTo>
                    <a:pt x="852" y="300"/>
                    <a:pt x="949" y="258"/>
                    <a:pt x="1047" y="202"/>
                  </a:cubicBezTo>
                  <a:cubicBezTo>
                    <a:pt x="1061" y="202"/>
                    <a:pt x="1075" y="175"/>
                    <a:pt x="1061" y="161"/>
                  </a:cubicBezTo>
                  <a:cubicBezTo>
                    <a:pt x="1061" y="140"/>
                    <a:pt x="1039" y="127"/>
                    <a:pt x="1021" y="127"/>
                  </a:cubicBezTo>
                  <a:cubicBezTo>
                    <a:pt x="1015" y="127"/>
                    <a:pt x="1009" y="129"/>
                    <a:pt x="1005" y="133"/>
                  </a:cubicBezTo>
                  <a:cubicBezTo>
                    <a:pt x="899" y="206"/>
                    <a:pt x="784" y="233"/>
                    <a:pt x="672" y="233"/>
                  </a:cubicBezTo>
                  <a:cubicBezTo>
                    <a:pt x="358" y="233"/>
                    <a:pt x="71" y="21"/>
                    <a:pt x="71" y="21"/>
                  </a:cubicBezTo>
                  <a:cubicBezTo>
                    <a:pt x="57" y="7"/>
                    <a:pt x="46" y="0"/>
                    <a:pt x="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54"/>
            <p:cNvSpPr/>
            <p:nvPr/>
          </p:nvSpPr>
          <p:spPr>
            <a:xfrm>
              <a:off x="2175725" y="4153500"/>
              <a:ext cx="26525" cy="33150"/>
            </a:xfrm>
            <a:custGeom>
              <a:avLst/>
              <a:gdLst/>
              <a:ahLst/>
              <a:cxnLst/>
              <a:rect l="l" t="t" r="r" b="b"/>
              <a:pathLst>
                <a:path w="1061" h="1326" extrusionOk="0">
                  <a:moveTo>
                    <a:pt x="43" y="0"/>
                  </a:moveTo>
                  <a:cubicBezTo>
                    <a:pt x="15" y="0"/>
                    <a:pt x="1" y="28"/>
                    <a:pt x="1" y="42"/>
                  </a:cubicBezTo>
                  <a:cubicBezTo>
                    <a:pt x="1" y="56"/>
                    <a:pt x="126" y="976"/>
                    <a:pt x="991" y="1325"/>
                  </a:cubicBezTo>
                  <a:lnTo>
                    <a:pt x="1019" y="1325"/>
                  </a:lnTo>
                  <a:cubicBezTo>
                    <a:pt x="1033" y="1325"/>
                    <a:pt x="1047" y="1325"/>
                    <a:pt x="1047" y="1283"/>
                  </a:cubicBezTo>
                  <a:cubicBezTo>
                    <a:pt x="1061" y="1269"/>
                    <a:pt x="1047" y="1255"/>
                    <a:pt x="1033" y="1228"/>
                  </a:cubicBezTo>
                  <a:cubicBezTo>
                    <a:pt x="196" y="907"/>
                    <a:pt x="85" y="28"/>
                    <a:pt x="85" y="28"/>
                  </a:cubicBezTo>
                  <a:cubicBezTo>
                    <a:pt x="85" y="14"/>
                    <a:pt x="57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54"/>
            <p:cNvSpPr/>
            <p:nvPr/>
          </p:nvSpPr>
          <p:spPr>
            <a:xfrm>
              <a:off x="2194575" y="4179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54"/>
            <p:cNvSpPr/>
            <p:nvPr/>
          </p:nvSpPr>
          <p:spPr>
            <a:xfrm>
              <a:off x="2147475" y="40753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54"/>
            <p:cNvSpPr/>
            <p:nvPr/>
          </p:nvSpPr>
          <p:spPr>
            <a:xfrm>
              <a:off x="2151675" y="4079950"/>
              <a:ext cx="13625" cy="25800"/>
            </a:xfrm>
            <a:custGeom>
              <a:avLst/>
              <a:gdLst/>
              <a:ahLst/>
              <a:cxnLst/>
              <a:rect l="l" t="t" r="r" b="b"/>
              <a:pathLst>
                <a:path w="545" h="1032" extrusionOk="0">
                  <a:moveTo>
                    <a:pt x="57" y="1"/>
                  </a:moveTo>
                  <a:cubicBezTo>
                    <a:pt x="48" y="1"/>
                    <a:pt x="38" y="17"/>
                    <a:pt x="28" y="27"/>
                  </a:cubicBezTo>
                  <a:cubicBezTo>
                    <a:pt x="0" y="41"/>
                    <a:pt x="28" y="55"/>
                    <a:pt x="42" y="83"/>
                  </a:cubicBezTo>
                  <a:cubicBezTo>
                    <a:pt x="461" y="334"/>
                    <a:pt x="321" y="989"/>
                    <a:pt x="321" y="989"/>
                  </a:cubicBezTo>
                  <a:cubicBezTo>
                    <a:pt x="321" y="1003"/>
                    <a:pt x="335" y="1031"/>
                    <a:pt x="377" y="1031"/>
                  </a:cubicBezTo>
                  <a:cubicBezTo>
                    <a:pt x="391" y="1031"/>
                    <a:pt x="405" y="1017"/>
                    <a:pt x="405" y="1003"/>
                  </a:cubicBezTo>
                  <a:cubicBezTo>
                    <a:pt x="405" y="961"/>
                    <a:pt x="544" y="292"/>
                    <a:pt x="70" y="13"/>
                  </a:cubicBezTo>
                  <a:cubicBezTo>
                    <a:pt x="66" y="4"/>
                    <a:pt x="61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54"/>
            <p:cNvSpPr/>
            <p:nvPr/>
          </p:nvSpPr>
          <p:spPr>
            <a:xfrm>
              <a:off x="2126925" y="4072575"/>
              <a:ext cx="20925" cy="37700"/>
            </a:xfrm>
            <a:custGeom>
              <a:avLst/>
              <a:gdLst/>
              <a:ahLst/>
              <a:cxnLst/>
              <a:rect l="l" t="t" r="r" b="b"/>
              <a:pathLst>
                <a:path w="837" h="1508" extrusionOk="0">
                  <a:moveTo>
                    <a:pt x="140" y="1"/>
                  </a:moveTo>
                  <a:cubicBezTo>
                    <a:pt x="112" y="1"/>
                    <a:pt x="84" y="29"/>
                    <a:pt x="84" y="43"/>
                  </a:cubicBezTo>
                  <a:cubicBezTo>
                    <a:pt x="0" y="977"/>
                    <a:pt x="767" y="1507"/>
                    <a:pt x="767" y="1507"/>
                  </a:cubicBezTo>
                  <a:lnTo>
                    <a:pt x="809" y="1507"/>
                  </a:lnTo>
                  <a:cubicBezTo>
                    <a:pt x="823" y="1507"/>
                    <a:pt x="823" y="1493"/>
                    <a:pt x="837" y="1479"/>
                  </a:cubicBezTo>
                  <a:cubicBezTo>
                    <a:pt x="837" y="1466"/>
                    <a:pt x="837" y="1452"/>
                    <a:pt x="823" y="1438"/>
                  </a:cubicBezTo>
                  <a:cubicBezTo>
                    <a:pt x="809" y="1438"/>
                    <a:pt x="84" y="949"/>
                    <a:pt x="181" y="57"/>
                  </a:cubicBezTo>
                  <a:cubicBezTo>
                    <a:pt x="181" y="29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54"/>
            <p:cNvSpPr/>
            <p:nvPr/>
          </p:nvSpPr>
          <p:spPr>
            <a:xfrm>
              <a:off x="2124825" y="40687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54"/>
            <p:cNvSpPr/>
            <p:nvPr/>
          </p:nvSpPr>
          <p:spPr>
            <a:xfrm>
              <a:off x="2097625" y="4100000"/>
              <a:ext cx="39775" cy="25000"/>
            </a:xfrm>
            <a:custGeom>
              <a:avLst/>
              <a:gdLst/>
              <a:ahLst/>
              <a:cxnLst/>
              <a:rect l="l" t="t" r="r" b="b"/>
              <a:pathLst>
                <a:path w="1591" h="1000" extrusionOk="0">
                  <a:moveTo>
                    <a:pt x="60" y="0"/>
                  </a:moveTo>
                  <a:cubicBezTo>
                    <a:pt x="53" y="0"/>
                    <a:pt x="46" y="2"/>
                    <a:pt x="42" y="6"/>
                  </a:cubicBezTo>
                  <a:cubicBezTo>
                    <a:pt x="28" y="6"/>
                    <a:pt x="0" y="48"/>
                    <a:pt x="28" y="62"/>
                  </a:cubicBezTo>
                  <a:cubicBezTo>
                    <a:pt x="385" y="924"/>
                    <a:pt x="1158" y="1000"/>
                    <a:pt x="1450" y="1000"/>
                  </a:cubicBezTo>
                  <a:cubicBezTo>
                    <a:pt x="1512" y="1000"/>
                    <a:pt x="1553" y="996"/>
                    <a:pt x="1563" y="996"/>
                  </a:cubicBezTo>
                  <a:cubicBezTo>
                    <a:pt x="1577" y="982"/>
                    <a:pt x="1590" y="968"/>
                    <a:pt x="1590" y="954"/>
                  </a:cubicBezTo>
                  <a:cubicBezTo>
                    <a:pt x="1590" y="926"/>
                    <a:pt x="1563" y="913"/>
                    <a:pt x="1535" y="913"/>
                  </a:cubicBezTo>
                  <a:cubicBezTo>
                    <a:pt x="1532" y="913"/>
                    <a:pt x="1490" y="917"/>
                    <a:pt x="1422" y="917"/>
                  </a:cubicBezTo>
                  <a:cubicBezTo>
                    <a:pt x="1146" y="917"/>
                    <a:pt x="434" y="837"/>
                    <a:pt x="98" y="20"/>
                  </a:cubicBezTo>
                  <a:cubicBezTo>
                    <a:pt x="98" y="10"/>
                    <a:pt x="77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54"/>
            <p:cNvSpPr/>
            <p:nvPr/>
          </p:nvSpPr>
          <p:spPr>
            <a:xfrm>
              <a:off x="2093425" y="40952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54"/>
            <p:cNvSpPr/>
            <p:nvPr/>
          </p:nvSpPr>
          <p:spPr>
            <a:xfrm>
              <a:off x="2115050" y="40928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112" y="1"/>
                    <a:pt x="1" y="99"/>
                    <a:pt x="1" y="224"/>
                  </a:cubicBezTo>
                  <a:cubicBezTo>
                    <a:pt x="1" y="350"/>
                    <a:pt x="112" y="447"/>
                    <a:pt x="224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54"/>
            <p:cNvSpPr/>
            <p:nvPr/>
          </p:nvSpPr>
          <p:spPr>
            <a:xfrm>
              <a:off x="2119950" y="4097000"/>
              <a:ext cx="19550" cy="20250"/>
            </a:xfrm>
            <a:custGeom>
              <a:avLst/>
              <a:gdLst/>
              <a:ahLst/>
              <a:cxnLst/>
              <a:rect l="l" t="t" r="r" b="b"/>
              <a:pathLst>
                <a:path w="782" h="810" extrusionOk="0">
                  <a:moveTo>
                    <a:pt x="28" y="0"/>
                  </a:moveTo>
                  <a:cubicBezTo>
                    <a:pt x="14" y="0"/>
                    <a:pt x="0" y="42"/>
                    <a:pt x="0" y="56"/>
                  </a:cubicBezTo>
                  <a:cubicBezTo>
                    <a:pt x="42" y="614"/>
                    <a:pt x="697" y="795"/>
                    <a:pt x="753" y="809"/>
                  </a:cubicBezTo>
                  <a:cubicBezTo>
                    <a:pt x="767" y="795"/>
                    <a:pt x="781" y="795"/>
                    <a:pt x="781" y="754"/>
                  </a:cubicBezTo>
                  <a:cubicBezTo>
                    <a:pt x="781" y="740"/>
                    <a:pt x="767" y="698"/>
                    <a:pt x="753" y="698"/>
                  </a:cubicBezTo>
                  <a:cubicBezTo>
                    <a:pt x="753" y="698"/>
                    <a:pt x="126" y="530"/>
                    <a:pt x="84" y="42"/>
                  </a:cubicBezTo>
                  <a:cubicBezTo>
                    <a:pt x="84" y="28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54"/>
            <p:cNvSpPr/>
            <p:nvPr/>
          </p:nvSpPr>
          <p:spPr>
            <a:xfrm>
              <a:off x="2094125" y="4134000"/>
              <a:ext cx="41525" cy="7525"/>
            </a:xfrm>
            <a:custGeom>
              <a:avLst/>
              <a:gdLst/>
              <a:ahLst/>
              <a:cxnLst/>
              <a:rect l="l" t="t" r="r" b="b"/>
              <a:pathLst>
                <a:path w="1661" h="301" extrusionOk="0">
                  <a:moveTo>
                    <a:pt x="58" y="1"/>
                  </a:moveTo>
                  <a:cubicBezTo>
                    <a:pt x="48" y="1"/>
                    <a:pt x="38" y="17"/>
                    <a:pt x="29" y="27"/>
                  </a:cubicBezTo>
                  <a:cubicBezTo>
                    <a:pt x="1" y="41"/>
                    <a:pt x="29" y="55"/>
                    <a:pt x="43" y="83"/>
                  </a:cubicBezTo>
                  <a:cubicBezTo>
                    <a:pt x="309" y="249"/>
                    <a:pt x="585" y="301"/>
                    <a:pt x="827" y="301"/>
                  </a:cubicBezTo>
                  <a:cubicBezTo>
                    <a:pt x="889" y="301"/>
                    <a:pt x="948" y="297"/>
                    <a:pt x="1005" y="292"/>
                  </a:cubicBezTo>
                  <a:cubicBezTo>
                    <a:pt x="1382" y="250"/>
                    <a:pt x="1647" y="97"/>
                    <a:pt x="1633" y="83"/>
                  </a:cubicBezTo>
                  <a:cubicBezTo>
                    <a:pt x="1647" y="83"/>
                    <a:pt x="1661" y="41"/>
                    <a:pt x="1647" y="27"/>
                  </a:cubicBezTo>
                  <a:cubicBezTo>
                    <a:pt x="1647" y="17"/>
                    <a:pt x="1627" y="1"/>
                    <a:pt x="1610" y="1"/>
                  </a:cubicBezTo>
                  <a:cubicBezTo>
                    <a:pt x="1602" y="1"/>
                    <a:pt x="1595" y="4"/>
                    <a:pt x="1591" y="13"/>
                  </a:cubicBezTo>
                  <a:cubicBezTo>
                    <a:pt x="1591" y="22"/>
                    <a:pt x="1261" y="214"/>
                    <a:pt x="816" y="214"/>
                  </a:cubicBezTo>
                  <a:cubicBezTo>
                    <a:pt x="589" y="214"/>
                    <a:pt x="330" y="164"/>
                    <a:pt x="71" y="13"/>
                  </a:cubicBezTo>
                  <a:cubicBezTo>
                    <a:pt x="66" y="4"/>
                    <a:pt x="62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54"/>
            <p:cNvSpPr/>
            <p:nvPr/>
          </p:nvSpPr>
          <p:spPr>
            <a:xfrm>
              <a:off x="2090650" y="41297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54"/>
            <p:cNvSpPr/>
            <p:nvPr/>
          </p:nvSpPr>
          <p:spPr>
            <a:xfrm>
              <a:off x="2106350" y="4150350"/>
              <a:ext cx="39075" cy="26175"/>
            </a:xfrm>
            <a:custGeom>
              <a:avLst/>
              <a:gdLst/>
              <a:ahLst/>
              <a:cxnLst/>
              <a:rect l="l" t="t" r="r" b="b"/>
              <a:pathLst>
                <a:path w="1563" h="1047" extrusionOk="0">
                  <a:moveTo>
                    <a:pt x="1520" y="0"/>
                  </a:moveTo>
                  <a:cubicBezTo>
                    <a:pt x="1507" y="0"/>
                    <a:pt x="1465" y="14"/>
                    <a:pt x="1465" y="28"/>
                  </a:cubicBezTo>
                  <a:cubicBezTo>
                    <a:pt x="1465" y="28"/>
                    <a:pt x="1166" y="964"/>
                    <a:pt x="103" y="964"/>
                  </a:cubicBezTo>
                  <a:cubicBezTo>
                    <a:pt x="87" y="964"/>
                    <a:pt x="72" y="963"/>
                    <a:pt x="56" y="963"/>
                  </a:cubicBezTo>
                  <a:cubicBezTo>
                    <a:pt x="28" y="963"/>
                    <a:pt x="0" y="977"/>
                    <a:pt x="0" y="991"/>
                  </a:cubicBezTo>
                  <a:cubicBezTo>
                    <a:pt x="0" y="1033"/>
                    <a:pt x="28" y="1047"/>
                    <a:pt x="42" y="1047"/>
                  </a:cubicBezTo>
                  <a:cubicBezTo>
                    <a:pt x="126" y="1047"/>
                    <a:pt x="209" y="1047"/>
                    <a:pt x="307" y="1033"/>
                  </a:cubicBezTo>
                  <a:cubicBezTo>
                    <a:pt x="1241" y="921"/>
                    <a:pt x="1520" y="56"/>
                    <a:pt x="1562" y="56"/>
                  </a:cubicBezTo>
                  <a:cubicBezTo>
                    <a:pt x="1562" y="28"/>
                    <a:pt x="1534" y="0"/>
                    <a:pt x="15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54"/>
            <p:cNvSpPr/>
            <p:nvPr/>
          </p:nvSpPr>
          <p:spPr>
            <a:xfrm>
              <a:off x="2101800" y="416952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54"/>
            <p:cNvSpPr/>
            <p:nvPr/>
          </p:nvSpPr>
          <p:spPr>
            <a:xfrm>
              <a:off x="2108075" y="41486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54"/>
            <p:cNvSpPr/>
            <p:nvPr/>
          </p:nvSpPr>
          <p:spPr>
            <a:xfrm>
              <a:off x="2112625" y="4145200"/>
              <a:ext cx="26175" cy="11400"/>
            </a:xfrm>
            <a:custGeom>
              <a:avLst/>
              <a:gdLst/>
              <a:ahLst/>
              <a:cxnLst/>
              <a:rect l="l" t="t" r="r" b="b"/>
              <a:pathLst>
                <a:path w="1047" h="456" extrusionOk="0">
                  <a:moveTo>
                    <a:pt x="987" y="1"/>
                  </a:moveTo>
                  <a:cubicBezTo>
                    <a:pt x="977" y="1"/>
                    <a:pt x="970" y="4"/>
                    <a:pt x="963" y="11"/>
                  </a:cubicBezTo>
                  <a:cubicBezTo>
                    <a:pt x="963" y="23"/>
                    <a:pt x="637" y="381"/>
                    <a:pt x="264" y="381"/>
                  </a:cubicBezTo>
                  <a:cubicBezTo>
                    <a:pt x="200" y="381"/>
                    <a:pt x="135" y="370"/>
                    <a:pt x="70" y="346"/>
                  </a:cubicBezTo>
                  <a:cubicBezTo>
                    <a:pt x="66" y="342"/>
                    <a:pt x="61" y="340"/>
                    <a:pt x="55" y="340"/>
                  </a:cubicBezTo>
                  <a:cubicBezTo>
                    <a:pt x="41" y="340"/>
                    <a:pt x="24" y="350"/>
                    <a:pt x="14" y="360"/>
                  </a:cubicBezTo>
                  <a:cubicBezTo>
                    <a:pt x="0" y="374"/>
                    <a:pt x="14" y="388"/>
                    <a:pt x="28" y="416"/>
                  </a:cubicBezTo>
                  <a:cubicBezTo>
                    <a:pt x="107" y="435"/>
                    <a:pt x="179" y="455"/>
                    <a:pt x="254" y="455"/>
                  </a:cubicBezTo>
                  <a:cubicBezTo>
                    <a:pt x="285" y="455"/>
                    <a:pt x="316" y="452"/>
                    <a:pt x="349" y="444"/>
                  </a:cubicBezTo>
                  <a:cubicBezTo>
                    <a:pt x="718" y="403"/>
                    <a:pt x="993" y="81"/>
                    <a:pt x="1030" y="81"/>
                  </a:cubicBezTo>
                  <a:cubicBezTo>
                    <a:pt x="1031" y="81"/>
                    <a:pt x="1032" y="81"/>
                    <a:pt x="1032" y="81"/>
                  </a:cubicBezTo>
                  <a:cubicBezTo>
                    <a:pt x="1046" y="53"/>
                    <a:pt x="1046" y="25"/>
                    <a:pt x="1032" y="11"/>
                  </a:cubicBezTo>
                  <a:cubicBezTo>
                    <a:pt x="1011" y="4"/>
                    <a:pt x="997" y="1"/>
                    <a:pt x="9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54"/>
            <p:cNvSpPr/>
            <p:nvPr/>
          </p:nvSpPr>
          <p:spPr>
            <a:xfrm>
              <a:off x="2135625" y="4156275"/>
              <a:ext cx="21300" cy="37700"/>
            </a:xfrm>
            <a:custGeom>
              <a:avLst/>
              <a:gdLst/>
              <a:ahLst/>
              <a:cxnLst/>
              <a:rect l="l" t="t" r="r" b="b"/>
              <a:pathLst>
                <a:path w="852" h="1508" extrusionOk="0">
                  <a:moveTo>
                    <a:pt x="712" y="1"/>
                  </a:moveTo>
                  <a:cubicBezTo>
                    <a:pt x="698" y="1"/>
                    <a:pt x="684" y="42"/>
                    <a:pt x="684" y="56"/>
                  </a:cubicBezTo>
                  <a:cubicBezTo>
                    <a:pt x="684" y="70"/>
                    <a:pt x="768" y="935"/>
                    <a:pt x="43" y="1437"/>
                  </a:cubicBezTo>
                  <a:cubicBezTo>
                    <a:pt x="15" y="1437"/>
                    <a:pt x="1" y="1465"/>
                    <a:pt x="15" y="1493"/>
                  </a:cubicBezTo>
                  <a:cubicBezTo>
                    <a:pt x="15" y="1507"/>
                    <a:pt x="43" y="1507"/>
                    <a:pt x="57" y="1507"/>
                  </a:cubicBezTo>
                  <a:lnTo>
                    <a:pt x="84" y="1507"/>
                  </a:lnTo>
                  <a:cubicBezTo>
                    <a:pt x="852" y="963"/>
                    <a:pt x="768" y="56"/>
                    <a:pt x="768" y="42"/>
                  </a:cubicBezTo>
                  <a:cubicBezTo>
                    <a:pt x="768" y="29"/>
                    <a:pt x="726" y="1"/>
                    <a:pt x="7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54"/>
            <p:cNvSpPr/>
            <p:nvPr/>
          </p:nvSpPr>
          <p:spPr>
            <a:xfrm>
              <a:off x="2131800" y="41862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3" y="460"/>
                  </a:cubicBezTo>
                  <a:cubicBezTo>
                    <a:pt x="349" y="460"/>
                    <a:pt x="447" y="363"/>
                    <a:pt x="447" y="237"/>
                  </a:cubicBezTo>
                  <a:cubicBezTo>
                    <a:pt x="447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54"/>
            <p:cNvSpPr/>
            <p:nvPr/>
          </p:nvSpPr>
          <p:spPr>
            <a:xfrm>
              <a:off x="2156200" y="41786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54"/>
            <p:cNvSpPr/>
            <p:nvPr/>
          </p:nvSpPr>
          <p:spPr>
            <a:xfrm>
              <a:off x="2160400" y="4157875"/>
              <a:ext cx="11875" cy="27375"/>
            </a:xfrm>
            <a:custGeom>
              <a:avLst/>
              <a:gdLst/>
              <a:ahLst/>
              <a:cxnLst/>
              <a:rect l="l" t="t" r="r" b="b"/>
              <a:pathLst>
                <a:path w="475" h="1095" extrusionOk="0">
                  <a:moveTo>
                    <a:pt x="142" y="1"/>
                  </a:moveTo>
                  <a:cubicBezTo>
                    <a:pt x="135" y="1"/>
                    <a:pt x="129" y="3"/>
                    <a:pt x="126" y="6"/>
                  </a:cubicBezTo>
                  <a:cubicBezTo>
                    <a:pt x="112" y="6"/>
                    <a:pt x="98" y="48"/>
                    <a:pt x="112" y="62"/>
                  </a:cubicBezTo>
                  <a:cubicBezTo>
                    <a:pt x="112" y="62"/>
                    <a:pt x="377" y="676"/>
                    <a:pt x="28" y="1011"/>
                  </a:cubicBezTo>
                  <a:cubicBezTo>
                    <a:pt x="0" y="1025"/>
                    <a:pt x="0" y="1053"/>
                    <a:pt x="28" y="1080"/>
                  </a:cubicBezTo>
                  <a:cubicBezTo>
                    <a:pt x="28" y="1094"/>
                    <a:pt x="42" y="1094"/>
                    <a:pt x="56" y="1094"/>
                  </a:cubicBezTo>
                  <a:cubicBezTo>
                    <a:pt x="70" y="1094"/>
                    <a:pt x="70" y="1094"/>
                    <a:pt x="70" y="1080"/>
                  </a:cubicBezTo>
                  <a:cubicBezTo>
                    <a:pt x="474" y="690"/>
                    <a:pt x="195" y="62"/>
                    <a:pt x="181" y="34"/>
                  </a:cubicBezTo>
                  <a:cubicBezTo>
                    <a:pt x="181" y="14"/>
                    <a:pt x="159" y="1"/>
                    <a:pt x="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54"/>
            <p:cNvSpPr/>
            <p:nvPr/>
          </p:nvSpPr>
          <p:spPr>
            <a:xfrm>
              <a:off x="1342650" y="2952850"/>
              <a:ext cx="389550" cy="401750"/>
            </a:xfrm>
            <a:custGeom>
              <a:avLst/>
              <a:gdLst/>
              <a:ahLst/>
              <a:cxnLst/>
              <a:rect l="l" t="t" r="r" b="b"/>
              <a:pathLst>
                <a:path w="15582" h="16070" extrusionOk="0">
                  <a:moveTo>
                    <a:pt x="11411" y="782"/>
                  </a:moveTo>
                  <a:cubicBezTo>
                    <a:pt x="11369" y="768"/>
                    <a:pt x="11355" y="768"/>
                    <a:pt x="11327" y="782"/>
                  </a:cubicBezTo>
                  <a:lnTo>
                    <a:pt x="10364" y="1117"/>
                  </a:lnTo>
                  <a:cubicBezTo>
                    <a:pt x="10211" y="1173"/>
                    <a:pt x="10044" y="1103"/>
                    <a:pt x="9974" y="963"/>
                  </a:cubicBezTo>
                  <a:lnTo>
                    <a:pt x="9597" y="126"/>
                  </a:lnTo>
                  <a:cubicBezTo>
                    <a:pt x="9583" y="71"/>
                    <a:pt x="9541" y="43"/>
                    <a:pt x="9486" y="15"/>
                  </a:cubicBezTo>
                  <a:cubicBezTo>
                    <a:pt x="9458" y="1"/>
                    <a:pt x="9416" y="1"/>
                    <a:pt x="9388" y="1"/>
                  </a:cubicBezTo>
                  <a:cubicBezTo>
                    <a:pt x="8342" y="196"/>
                    <a:pt x="7282" y="1131"/>
                    <a:pt x="6738" y="2484"/>
                  </a:cubicBezTo>
                  <a:cubicBezTo>
                    <a:pt x="6529" y="2958"/>
                    <a:pt x="6417" y="3474"/>
                    <a:pt x="6389" y="3962"/>
                  </a:cubicBezTo>
                  <a:cubicBezTo>
                    <a:pt x="6138" y="3572"/>
                    <a:pt x="5817" y="3195"/>
                    <a:pt x="5427" y="2874"/>
                  </a:cubicBezTo>
                  <a:cubicBezTo>
                    <a:pt x="4297" y="1940"/>
                    <a:pt x="2958" y="1591"/>
                    <a:pt x="1926" y="1912"/>
                  </a:cubicBezTo>
                  <a:cubicBezTo>
                    <a:pt x="1912" y="1912"/>
                    <a:pt x="1884" y="1940"/>
                    <a:pt x="1870" y="1954"/>
                  </a:cubicBezTo>
                  <a:cubicBezTo>
                    <a:pt x="1856" y="1968"/>
                    <a:pt x="1842" y="2010"/>
                    <a:pt x="1842" y="2037"/>
                  </a:cubicBezTo>
                  <a:lnTo>
                    <a:pt x="1856" y="3056"/>
                  </a:lnTo>
                  <a:cubicBezTo>
                    <a:pt x="1856" y="3209"/>
                    <a:pt x="1730" y="3349"/>
                    <a:pt x="1577" y="3363"/>
                  </a:cubicBezTo>
                  <a:lnTo>
                    <a:pt x="656" y="3474"/>
                  </a:lnTo>
                  <a:cubicBezTo>
                    <a:pt x="600" y="3474"/>
                    <a:pt x="559" y="3502"/>
                    <a:pt x="531" y="3544"/>
                  </a:cubicBezTo>
                  <a:cubicBezTo>
                    <a:pt x="503" y="3572"/>
                    <a:pt x="489" y="3586"/>
                    <a:pt x="489" y="3642"/>
                  </a:cubicBezTo>
                  <a:cubicBezTo>
                    <a:pt x="349" y="4702"/>
                    <a:pt x="907" y="5999"/>
                    <a:pt x="2023" y="6933"/>
                  </a:cubicBezTo>
                  <a:cubicBezTo>
                    <a:pt x="2442" y="7282"/>
                    <a:pt x="2888" y="7547"/>
                    <a:pt x="3334" y="7728"/>
                  </a:cubicBezTo>
                  <a:cubicBezTo>
                    <a:pt x="2888" y="7854"/>
                    <a:pt x="2442" y="8035"/>
                    <a:pt x="2009" y="8300"/>
                  </a:cubicBezTo>
                  <a:cubicBezTo>
                    <a:pt x="768" y="9081"/>
                    <a:pt x="1" y="10253"/>
                    <a:pt x="1" y="11327"/>
                  </a:cubicBezTo>
                  <a:cubicBezTo>
                    <a:pt x="1" y="11355"/>
                    <a:pt x="1" y="11383"/>
                    <a:pt x="28" y="11397"/>
                  </a:cubicBezTo>
                  <a:cubicBezTo>
                    <a:pt x="42" y="11425"/>
                    <a:pt x="56" y="11453"/>
                    <a:pt x="98" y="11453"/>
                  </a:cubicBezTo>
                  <a:lnTo>
                    <a:pt x="1075" y="11746"/>
                  </a:lnTo>
                  <a:cubicBezTo>
                    <a:pt x="1228" y="11801"/>
                    <a:pt x="1312" y="11955"/>
                    <a:pt x="1284" y="12122"/>
                  </a:cubicBezTo>
                  <a:lnTo>
                    <a:pt x="1089" y="13029"/>
                  </a:lnTo>
                  <a:cubicBezTo>
                    <a:pt x="1075" y="13071"/>
                    <a:pt x="1089" y="13127"/>
                    <a:pt x="1103" y="13168"/>
                  </a:cubicBezTo>
                  <a:cubicBezTo>
                    <a:pt x="1116" y="13196"/>
                    <a:pt x="1158" y="13210"/>
                    <a:pt x="1172" y="13238"/>
                  </a:cubicBezTo>
                  <a:cubicBezTo>
                    <a:pt x="2149" y="13685"/>
                    <a:pt x="3544" y="13559"/>
                    <a:pt x="4785" y="12778"/>
                  </a:cubicBezTo>
                  <a:cubicBezTo>
                    <a:pt x="5231" y="12499"/>
                    <a:pt x="5622" y="12150"/>
                    <a:pt x="5929" y="11788"/>
                  </a:cubicBezTo>
                  <a:cubicBezTo>
                    <a:pt x="5901" y="12234"/>
                    <a:pt x="5943" y="12722"/>
                    <a:pt x="6068" y="13238"/>
                  </a:cubicBezTo>
                  <a:cubicBezTo>
                    <a:pt x="6417" y="14661"/>
                    <a:pt x="7324" y="15749"/>
                    <a:pt x="8342" y="16070"/>
                  </a:cubicBezTo>
                  <a:lnTo>
                    <a:pt x="8412" y="16070"/>
                  </a:lnTo>
                  <a:cubicBezTo>
                    <a:pt x="8440" y="16070"/>
                    <a:pt x="8467" y="16056"/>
                    <a:pt x="8481" y="16028"/>
                  </a:cubicBezTo>
                  <a:lnTo>
                    <a:pt x="9053" y="15191"/>
                  </a:lnTo>
                  <a:cubicBezTo>
                    <a:pt x="9137" y="15052"/>
                    <a:pt x="9318" y="15010"/>
                    <a:pt x="9472" y="15093"/>
                  </a:cubicBezTo>
                  <a:lnTo>
                    <a:pt x="10281" y="15554"/>
                  </a:lnTo>
                  <a:cubicBezTo>
                    <a:pt x="10309" y="15568"/>
                    <a:pt x="10364" y="15582"/>
                    <a:pt x="10420" y="15568"/>
                  </a:cubicBezTo>
                  <a:lnTo>
                    <a:pt x="10420" y="15568"/>
                  </a:lnTo>
                  <a:cubicBezTo>
                    <a:pt x="10448" y="15568"/>
                    <a:pt x="10490" y="15540"/>
                    <a:pt x="10504" y="15512"/>
                  </a:cubicBezTo>
                  <a:cubicBezTo>
                    <a:pt x="11229" y="14731"/>
                    <a:pt x="11550" y="13378"/>
                    <a:pt x="11187" y="11941"/>
                  </a:cubicBezTo>
                  <a:cubicBezTo>
                    <a:pt x="11062" y="11425"/>
                    <a:pt x="10853" y="10951"/>
                    <a:pt x="10588" y="10546"/>
                  </a:cubicBezTo>
                  <a:cubicBezTo>
                    <a:pt x="11020" y="10727"/>
                    <a:pt x="11494" y="10825"/>
                    <a:pt x="11996" y="10867"/>
                  </a:cubicBezTo>
                  <a:cubicBezTo>
                    <a:pt x="13461" y="10965"/>
                    <a:pt x="14772" y="10448"/>
                    <a:pt x="15400" y="9584"/>
                  </a:cubicBezTo>
                  <a:cubicBezTo>
                    <a:pt x="15414" y="9570"/>
                    <a:pt x="15414" y="9556"/>
                    <a:pt x="15414" y="9514"/>
                  </a:cubicBezTo>
                  <a:cubicBezTo>
                    <a:pt x="15414" y="9486"/>
                    <a:pt x="15414" y="9472"/>
                    <a:pt x="15400" y="9430"/>
                  </a:cubicBezTo>
                  <a:lnTo>
                    <a:pt x="14786" y="8635"/>
                  </a:lnTo>
                  <a:cubicBezTo>
                    <a:pt x="14688" y="8510"/>
                    <a:pt x="14702" y="8314"/>
                    <a:pt x="14828" y="8217"/>
                  </a:cubicBezTo>
                  <a:lnTo>
                    <a:pt x="15511" y="7589"/>
                  </a:lnTo>
                  <a:cubicBezTo>
                    <a:pt x="15539" y="7547"/>
                    <a:pt x="15553" y="7491"/>
                    <a:pt x="15581" y="7463"/>
                  </a:cubicBezTo>
                  <a:cubicBezTo>
                    <a:pt x="15581" y="7422"/>
                    <a:pt x="15581" y="7394"/>
                    <a:pt x="15553" y="7352"/>
                  </a:cubicBezTo>
                  <a:cubicBezTo>
                    <a:pt x="15051" y="6417"/>
                    <a:pt x="13838" y="5706"/>
                    <a:pt x="12387" y="5594"/>
                  </a:cubicBezTo>
                  <a:cubicBezTo>
                    <a:pt x="11843" y="5566"/>
                    <a:pt x="11341" y="5608"/>
                    <a:pt x="10867" y="5720"/>
                  </a:cubicBezTo>
                  <a:cubicBezTo>
                    <a:pt x="11159" y="5371"/>
                    <a:pt x="11411" y="4939"/>
                    <a:pt x="11606" y="4465"/>
                  </a:cubicBezTo>
                  <a:cubicBezTo>
                    <a:pt x="12164" y="3098"/>
                    <a:pt x="12066" y="1703"/>
                    <a:pt x="11438" y="838"/>
                  </a:cubicBezTo>
                  <a:cubicBezTo>
                    <a:pt x="11438" y="810"/>
                    <a:pt x="11425" y="782"/>
                    <a:pt x="11411" y="7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54"/>
            <p:cNvSpPr/>
            <p:nvPr/>
          </p:nvSpPr>
          <p:spPr>
            <a:xfrm>
              <a:off x="1478650" y="3103150"/>
              <a:ext cx="92075" cy="94875"/>
            </a:xfrm>
            <a:custGeom>
              <a:avLst/>
              <a:gdLst/>
              <a:ahLst/>
              <a:cxnLst/>
              <a:rect l="l" t="t" r="r" b="b"/>
              <a:pathLst>
                <a:path w="3683" h="3795" extrusionOk="0">
                  <a:moveTo>
                    <a:pt x="1479" y="1"/>
                  </a:moveTo>
                  <a:cubicBezTo>
                    <a:pt x="1409" y="419"/>
                    <a:pt x="1256" y="824"/>
                    <a:pt x="977" y="1159"/>
                  </a:cubicBezTo>
                  <a:cubicBezTo>
                    <a:pt x="712" y="1465"/>
                    <a:pt x="391" y="1675"/>
                    <a:pt x="1" y="1814"/>
                  </a:cubicBezTo>
                  <a:cubicBezTo>
                    <a:pt x="391" y="2009"/>
                    <a:pt x="712" y="2288"/>
                    <a:pt x="949" y="2651"/>
                  </a:cubicBezTo>
                  <a:cubicBezTo>
                    <a:pt x="1158" y="3000"/>
                    <a:pt x="1256" y="3390"/>
                    <a:pt x="1270" y="3795"/>
                  </a:cubicBezTo>
                  <a:cubicBezTo>
                    <a:pt x="1577" y="3474"/>
                    <a:pt x="1939" y="3251"/>
                    <a:pt x="2358" y="3139"/>
                  </a:cubicBezTo>
                  <a:cubicBezTo>
                    <a:pt x="2535" y="3097"/>
                    <a:pt x="2709" y="3075"/>
                    <a:pt x="2882" y="3075"/>
                  </a:cubicBezTo>
                  <a:cubicBezTo>
                    <a:pt x="3104" y="3075"/>
                    <a:pt x="3324" y="3110"/>
                    <a:pt x="3544" y="3181"/>
                  </a:cubicBezTo>
                  <a:cubicBezTo>
                    <a:pt x="3334" y="2791"/>
                    <a:pt x="3237" y="2400"/>
                    <a:pt x="3265" y="1954"/>
                  </a:cubicBezTo>
                  <a:cubicBezTo>
                    <a:pt x="3306" y="1563"/>
                    <a:pt x="3446" y="1172"/>
                    <a:pt x="3683" y="838"/>
                  </a:cubicBezTo>
                  <a:lnTo>
                    <a:pt x="3683" y="838"/>
                  </a:lnTo>
                  <a:cubicBezTo>
                    <a:pt x="3536" y="861"/>
                    <a:pt x="3390" y="874"/>
                    <a:pt x="3246" y="874"/>
                  </a:cubicBezTo>
                  <a:cubicBezTo>
                    <a:pt x="2967" y="874"/>
                    <a:pt x="2694" y="827"/>
                    <a:pt x="2428" y="726"/>
                  </a:cubicBezTo>
                  <a:cubicBezTo>
                    <a:pt x="2037" y="587"/>
                    <a:pt x="1730" y="322"/>
                    <a:pt x="1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54"/>
            <p:cNvSpPr/>
            <p:nvPr/>
          </p:nvSpPr>
          <p:spPr>
            <a:xfrm>
              <a:off x="1495050" y="3090825"/>
              <a:ext cx="22675" cy="35025"/>
            </a:xfrm>
            <a:custGeom>
              <a:avLst/>
              <a:gdLst/>
              <a:ahLst/>
              <a:cxnLst/>
              <a:rect l="l" t="t" r="r" b="b"/>
              <a:pathLst>
                <a:path w="907" h="1401" extrusionOk="0">
                  <a:moveTo>
                    <a:pt x="50" y="0"/>
                  </a:moveTo>
                  <a:cubicBezTo>
                    <a:pt x="35" y="0"/>
                    <a:pt x="24" y="13"/>
                    <a:pt x="14" y="33"/>
                  </a:cubicBezTo>
                  <a:cubicBezTo>
                    <a:pt x="0" y="47"/>
                    <a:pt x="14" y="61"/>
                    <a:pt x="28" y="75"/>
                  </a:cubicBezTo>
                  <a:cubicBezTo>
                    <a:pt x="809" y="494"/>
                    <a:pt x="823" y="1359"/>
                    <a:pt x="823" y="1373"/>
                  </a:cubicBezTo>
                  <a:cubicBezTo>
                    <a:pt x="823" y="1387"/>
                    <a:pt x="851" y="1400"/>
                    <a:pt x="865" y="1400"/>
                  </a:cubicBezTo>
                  <a:cubicBezTo>
                    <a:pt x="879" y="1400"/>
                    <a:pt x="907" y="1400"/>
                    <a:pt x="907" y="1387"/>
                  </a:cubicBezTo>
                  <a:cubicBezTo>
                    <a:pt x="907" y="1373"/>
                    <a:pt x="907" y="452"/>
                    <a:pt x="70" y="6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54"/>
            <p:cNvSpPr/>
            <p:nvPr/>
          </p:nvSpPr>
          <p:spPr>
            <a:xfrm>
              <a:off x="1491550" y="308642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54"/>
            <p:cNvSpPr/>
            <p:nvPr/>
          </p:nvSpPr>
          <p:spPr>
            <a:xfrm>
              <a:off x="1533050" y="3079150"/>
              <a:ext cx="19900" cy="45925"/>
            </a:xfrm>
            <a:custGeom>
              <a:avLst/>
              <a:gdLst/>
              <a:ahLst/>
              <a:cxnLst/>
              <a:rect l="l" t="t" r="r" b="b"/>
              <a:pathLst>
                <a:path w="796" h="1837" extrusionOk="0">
                  <a:moveTo>
                    <a:pt x="114" y="0"/>
                  </a:moveTo>
                  <a:cubicBezTo>
                    <a:pt x="108" y="0"/>
                    <a:pt x="103" y="4"/>
                    <a:pt x="98" y="12"/>
                  </a:cubicBezTo>
                  <a:cubicBezTo>
                    <a:pt x="70" y="12"/>
                    <a:pt x="56" y="40"/>
                    <a:pt x="70" y="54"/>
                  </a:cubicBezTo>
                  <a:cubicBezTo>
                    <a:pt x="684" y="961"/>
                    <a:pt x="56" y="1714"/>
                    <a:pt x="28" y="1756"/>
                  </a:cubicBezTo>
                  <a:cubicBezTo>
                    <a:pt x="1" y="1784"/>
                    <a:pt x="1" y="1798"/>
                    <a:pt x="28" y="1826"/>
                  </a:cubicBezTo>
                  <a:cubicBezTo>
                    <a:pt x="35" y="1833"/>
                    <a:pt x="49" y="1836"/>
                    <a:pt x="63" y="1836"/>
                  </a:cubicBezTo>
                  <a:cubicBezTo>
                    <a:pt x="77" y="1836"/>
                    <a:pt x="91" y="1833"/>
                    <a:pt x="98" y="1826"/>
                  </a:cubicBezTo>
                  <a:cubicBezTo>
                    <a:pt x="126" y="1784"/>
                    <a:pt x="796" y="961"/>
                    <a:pt x="140" y="26"/>
                  </a:cubicBezTo>
                  <a:cubicBezTo>
                    <a:pt x="140" y="17"/>
                    <a:pt x="127" y="0"/>
                    <a:pt x="1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54"/>
            <p:cNvSpPr/>
            <p:nvPr/>
          </p:nvSpPr>
          <p:spPr>
            <a:xfrm>
              <a:off x="1530600" y="307457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3"/>
                  </a:cubicBezTo>
                  <a:cubicBezTo>
                    <a:pt x="1" y="349"/>
                    <a:pt x="99" y="446"/>
                    <a:pt x="224" y="446"/>
                  </a:cubicBezTo>
                  <a:cubicBezTo>
                    <a:pt x="350" y="446"/>
                    <a:pt x="461" y="349"/>
                    <a:pt x="461" y="223"/>
                  </a:cubicBezTo>
                  <a:cubicBezTo>
                    <a:pt x="461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54"/>
            <p:cNvSpPr/>
            <p:nvPr/>
          </p:nvSpPr>
          <p:spPr>
            <a:xfrm>
              <a:off x="1516325" y="3091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54"/>
            <p:cNvSpPr/>
            <p:nvPr/>
          </p:nvSpPr>
          <p:spPr>
            <a:xfrm>
              <a:off x="1520150" y="3096350"/>
              <a:ext cx="13625" cy="26000"/>
            </a:xfrm>
            <a:custGeom>
              <a:avLst/>
              <a:gdLst/>
              <a:ahLst/>
              <a:cxnLst/>
              <a:rect l="l" t="t" r="r" b="b"/>
              <a:pathLst>
                <a:path w="545" h="1040" extrusionOk="0">
                  <a:moveTo>
                    <a:pt x="48" y="1"/>
                  </a:moveTo>
                  <a:cubicBezTo>
                    <a:pt x="39" y="1"/>
                    <a:pt x="28" y="8"/>
                    <a:pt x="14" y="22"/>
                  </a:cubicBezTo>
                  <a:cubicBezTo>
                    <a:pt x="0" y="36"/>
                    <a:pt x="0" y="50"/>
                    <a:pt x="14" y="64"/>
                  </a:cubicBezTo>
                  <a:cubicBezTo>
                    <a:pt x="419" y="370"/>
                    <a:pt x="210" y="998"/>
                    <a:pt x="210" y="998"/>
                  </a:cubicBezTo>
                  <a:cubicBezTo>
                    <a:pt x="210" y="1012"/>
                    <a:pt x="224" y="1040"/>
                    <a:pt x="252" y="1040"/>
                  </a:cubicBezTo>
                  <a:cubicBezTo>
                    <a:pt x="265" y="1040"/>
                    <a:pt x="279" y="1040"/>
                    <a:pt x="293" y="1026"/>
                  </a:cubicBezTo>
                  <a:cubicBezTo>
                    <a:pt x="321" y="998"/>
                    <a:pt x="544" y="329"/>
                    <a:pt x="70" y="22"/>
                  </a:cubicBezTo>
                  <a:cubicBezTo>
                    <a:pt x="63" y="8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54"/>
            <p:cNvSpPr/>
            <p:nvPr/>
          </p:nvSpPr>
          <p:spPr>
            <a:xfrm>
              <a:off x="1543850" y="3095475"/>
              <a:ext cx="23750" cy="34700"/>
            </a:xfrm>
            <a:custGeom>
              <a:avLst/>
              <a:gdLst/>
              <a:ahLst/>
              <a:cxnLst/>
              <a:rect l="l" t="t" r="r" b="b"/>
              <a:pathLst>
                <a:path w="950" h="1388" extrusionOk="0">
                  <a:moveTo>
                    <a:pt x="922" y="1"/>
                  </a:moveTo>
                  <a:cubicBezTo>
                    <a:pt x="880" y="1"/>
                    <a:pt x="866" y="15"/>
                    <a:pt x="866" y="29"/>
                  </a:cubicBezTo>
                  <a:cubicBezTo>
                    <a:pt x="810" y="922"/>
                    <a:pt x="29" y="1312"/>
                    <a:pt x="29" y="1312"/>
                  </a:cubicBezTo>
                  <a:cubicBezTo>
                    <a:pt x="15" y="1312"/>
                    <a:pt x="1" y="1340"/>
                    <a:pt x="15" y="1354"/>
                  </a:cubicBezTo>
                  <a:cubicBezTo>
                    <a:pt x="15" y="1374"/>
                    <a:pt x="30" y="1387"/>
                    <a:pt x="49" y="1387"/>
                  </a:cubicBezTo>
                  <a:cubicBezTo>
                    <a:pt x="56" y="1387"/>
                    <a:pt x="63" y="1386"/>
                    <a:pt x="71" y="1382"/>
                  </a:cubicBezTo>
                  <a:cubicBezTo>
                    <a:pt x="71" y="1382"/>
                    <a:pt x="350" y="1256"/>
                    <a:pt x="587" y="963"/>
                  </a:cubicBezTo>
                  <a:cubicBezTo>
                    <a:pt x="782" y="754"/>
                    <a:pt x="936" y="433"/>
                    <a:pt x="949" y="57"/>
                  </a:cubicBezTo>
                  <a:cubicBezTo>
                    <a:pt x="949" y="15"/>
                    <a:pt x="936" y="1"/>
                    <a:pt x="9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54"/>
            <p:cNvSpPr/>
            <p:nvPr/>
          </p:nvSpPr>
          <p:spPr>
            <a:xfrm>
              <a:off x="1561300" y="3091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54"/>
            <p:cNvSpPr/>
            <p:nvPr/>
          </p:nvSpPr>
          <p:spPr>
            <a:xfrm>
              <a:off x="1552575" y="3127075"/>
              <a:ext cx="42225" cy="20375"/>
            </a:xfrm>
            <a:custGeom>
              <a:avLst/>
              <a:gdLst/>
              <a:ahLst/>
              <a:cxnLst/>
              <a:rect l="l" t="t" r="r" b="b"/>
              <a:pathLst>
                <a:path w="1689" h="815" extrusionOk="0">
                  <a:moveTo>
                    <a:pt x="1634" y="0"/>
                  </a:moveTo>
                  <a:cubicBezTo>
                    <a:pt x="1624" y="0"/>
                    <a:pt x="1615" y="10"/>
                    <a:pt x="1605" y="20"/>
                  </a:cubicBezTo>
                  <a:cubicBezTo>
                    <a:pt x="1248" y="618"/>
                    <a:pt x="726" y="731"/>
                    <a:pt x="385" y="731"/>
                  </a:cubicBezTo>
                  <a:cubicBezTo>
                    <a:pt x="192" y="731"/>
                    <a:pt x="58" y="695"/>
                    <a:pt x="43" y="690"/>
                  </a:cubicBezTo>
                  <a:cubicBezTo>
                    <a:pt x="29" y="690"/>
                    <a:pt x="1" y="704"/>
                    <a:pt x="1" y="718"/>
                  </a:cubicBezTo>
                  <a:cubicBezTo>
                    <a:pt x="1" y="732"/>
                    <a:pt x="15" y="773"/>
                    <a:pt x="29" y="773"/>
                  </a:cubicBezTo>
                  <a:cubicBezTo>
                    <a:pt x="34" y="773"/>
                    <a:pt x="181" y="815"/>
                    <a:pt x="395" y="815"/>
                  </a:cubicBezTo>
                  <a:cubicBezTo>
                    <a:pt x="710" y="815"/>
                    <a:pt x="1170" y="725"/>
                    <a:pt x="1535" y="285"/>
                  </a:cubicBezTo>
                  <a:cubicBezTo>
                    <a:pt x="1577" y="215"/>
                    <a:pt x="1633" y="146"/>
                    <a:pt x="1674" y="62"/>
                  </a:cubicBezTo>
                  <a:cubicBezTo>
                    <a:pt x="1688" y="48"/>
                    <a:pt x="1674" y="20"/>
                    <a:pt x="1647" y="6"/>
                  </a:cubicBezTo>
                  <a:cubicBezTo>
                    <a:pt x="1643" y="2"/>
                    <a:pt x="1638" y="0"/>
                    <a:pt x="16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54"/>
            <p:cNvSpPr/>
            <p:nvPr/>
          </p:nvSpPr>
          <p:spPr>
            <a:xfrm>
              <a:off x="1587800" y="31223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113"/>
                    <a:pt x="0" y="238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38"/>
                  </a:cubicBezTo>
                  <a:cubicBezTo>
                    <a:pt x="447" y="113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54"/>
            <p:cNvSpPr/>
            <p:nvPr/>
          </p:nvSpPr>
          <p:spPr>
            <a:xfrm>
              <a:off x="1566875" y="31167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54"/>
            <p:cNvSpPr/>
            <p:nvPr/>
          </p:nvSpPr>
          <p:spPr>
            <a:xfrm>
              <a:off x="1551175" y="3120950"/>
              <a:ext cx="22350" cy="17100"/>
            </a:xfrm>
            <a:custGeom>
              <a:avLst/>
              <a:gdLst/>
              <a:ahLst/>
              <a:cxnLst/>
              <a:rect l="l" t="t" r="r" b="b"/>
              <a:pathLst>
                <a:path w="894" h="684" extrusionOk="0">
                  <a:moveTo>
                    <a:pt x="852" y="0"/>
                  </a:moveTo>
                  <a:cubicBezTo>
                    <a:pt x="838" y="0"/>
                    <a:pt x="796" y="28"/>
                    <a:pt x="796" y="42"/>
                  </a:cubicBezTo>
                  <a:cubicBezTo>
                    <a:pt x="698" y="516"/>
                    <a:pt x="29" y="600"/>
                    <a:pt x="29" y="600"/>
                  </a:cubicBezTo>
                  <a:cubicBezTo>
                    <a:pt x="15" y="600"/>
                    <a:pt x="1" y="628"/>
                    <a:pt x="1" y="656"/>
                  </a:cubicBezTo>
                  <a:cubicBezTo>
                    <a:pt x="1" y="670"/>
                    <a:pt x="29" y="684"/>
                    <a:pt x="57" y="684"/>
                  </a:cubicBezTo>
                  <a:cubicBezTo>
                    <a:pt x="71" y="670"/>
                    <a:pt x="503" y="614"/>
                    <a:pt x="754" y="335"/>
                  </a:cubicBezTo>
                  <a:cubicBezTo>
                    <a:pt x="824" y="265"/>
                    <a:pt x="866" y="182"/>
                    <a:pt x="894" y="56"/>
                  </a:cubicBezTo>
                  <a:cubicBezTo>
                    <a:pt x="894" y="42"/>
                    <a:pt x="866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54"/>
            <p:cNvSpPr/>
            <p:nvPr/>
          </p:nvSpPr>
          <p:spPr>
            <a:xfrm>
              <a:off x="1551875" y="3156250"/>
              <a:ext cx="41175" cy="10275"/>
            </a:xfrm>
            <a:custGeom>
              <a:avLst/>
              <a:gdLst/>
              <a:ahLst/>
              <a:cxnLst/>
              <a:rect l="l" t="t" r="r" b="b"/>
              <a:pathLst>
                <a:path w="1647" h="411" extrusionOk="0">
                  <a:moveTo>
                    <a:pt x="50" y="0"/>
                  </a:moveTo>
                  <a:cubicBezTo>
                    <a:pt x="43" y="0"/>
                    <a:pt x="36" y="4"/>
                    <a:pt x="29" y="11"/>
                  </a:cubicBezTo>
                  <a:cubicBezTo>
                    <a:pt x="1" y="25"/>
                    <a:pt x="1" y="39"/>
                    <a:pt x="29" y="67"/>
                  </a:cubicBezTo>
                  <a:cubicBezTo>
                    <a:pt x="29" y="77"/>
                    <a:pt x="440" y="410"/>
                    <a:pt x="1029" y="410"/>
                  </a:cubicBezTo>
                  <a:cubicBezTo>
                    <a:pt x="1215" y="410"/>
                    <a:pt x="1418" y="377"/>
                    <a:pt x="1633" y="290"/>
                  </a:cubicBezTo>
                  <a:cubicBezTo>
                    <a:pt x="1647" y="276"/>
                    <a:pt x="1647" y="248"/>
                    <a:pt x="1619" y="248"/>
                  </a:cubicBezTo>
                  <a:cubicBezTo>
                    <a:pt x="1619" y="238"/>
                    <a:pt x="1605" y="228"/>
                    <a:pt x="1592" y="228"/>
                  </a:cubicBezTo>
                  <a:cubicBezTo>
                    <a:pt x="1586" y="228"/>
                    <a:pt x="1581" y="230"/>
                    <a:pt x="1577" y="234"/>
                  </a:cubicBezTo>
                  <a:cubicBezTo>
                    <a:pt x="1387" y="311"/>
                    <a:pt x="1205" y="341"/>
                    <a:pt x="1036" y="341"/>
                  </a:cubicBezTo>
                  <a:cubicBezTo>
                    <a:pt x="475" y="341"/>
                    <a:pt x="71" y="11"/>
                    <a:pt x="71" y="11"/>
                  </a:cubicBezTo>
                  <a:cubicBezTo>
                    <a:pt x="64" y="4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54"/>
            <p:cNvSpPr/>
            <p:nvPr/>
          </p:nvSpPr>
          <p:spPr>
            <a:xfrm>
              <a:off x="1585700" y="3157200"/>
              <a:ext cx="11200" cy="11550"/>
            </a:xfrm>
            <a:custGeom>
              <a:avLst/>
              <a:gdLst/>
              <a:ahLst/>
              <a:cxnLst/>
              <a:rect l="l" t="t" r="r" b="b"/>
              <a:pathLst>
                <a:path w="448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54"/>
            <p:cNvSpPr/>
            <p:nvPr/>
          </p:nvSpPr>
          <p:spPr>
            <a:xfrm>
              <a:off x="1479350" y="31139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54"/>
            <p:cNvSpPr/>
            <p:nvPr/>
          </p:nvSpPr>
          <p:spPr>
            <a:xfrm>
              <a:off x="1483875" y="3118500"/>
              <a:ext cx="24100" cy="14225"/>
            </a:xfrm>
            <a:custGeom>
              <a:avLst/>
              <a:gdLst/>
              <a:ahLst/>
              <a:cxnLst/>
              <a:rect l="l" t="t" r="r" b="b"/>
              <a:pathLst>
                <a:path w="964" h="569" extrusionOk="0">
                  <a:moveTo>
                    <a:pt x="177" y="0"/>
                  </a:moveTo>
                  <a:cubicBezTo>
                    <a:pt x="134" y="0"/>
                    <a:pt x="89" y="5"/>
                    <a:pt x="43" y="14"/>
                  </a:cubicBezTo>
                  <a:cubicBezTo>
                    <a:pt x="15" y="14"/>
                    <a:pt x="1" y="56"/>
                    <a:pt x="1" y="70"/>
                  </a:cubicBezTo>
                  <a:cubicBezTo>
                    <a:pt x="1" y="84"/>
                    <a:pt x="43" y="112"/>
                    <a:pt x="57" y="112"/>
                  </a:cubicBezTo>
                  <a:cubicBezTo>
                    <a:pt x="100" y="102"/>
                    <a:pt x="142" y="97"/>
                    <a:pt x="183" y="97"/>
                  </a:cubicBezTo>
                  <a:cubicBezTo>
                    <a:pt x="591" y="97"/>
                    <a:pt x="880" y="558"/>
                    <a:pt x="880" y="558"/>
                  </a:cubicBezTo>
                  <a:cubicBezTo>
                    <a:pt x="887" y="565"/>
                    <a:pt x="893" y="569"/>
                    <a:pt x="904" y="569"/>
                  </a:cubicBezTo>
                  <a:cubicBezTo>
                    <a:pt x="914" y="569"/>
                    <a:pt x="928" y="565"/>
                    <a:pt x="949" y="558"/>
                  </a:cubicBezTo>
                  <a:cubicBezTo>
                    <a:pt x="963" y="545"/>
                    <a:pt x="963" y="531"/>
                    <a:pt x="963" y="503"/>
                  </a:cubicBezTo>
                  <a:cubicBezTo>
                    <a:pt x="951" y="490"/>
                    <a:pt x="635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54"/>
            <p:cNvSpPr/>
            <p:nvPr/>
          </p:nvSpPr>
          <p:spPr>
            <a:xfrm>
              <a:off x="1462250" y="3129050"/>
              <a:ext cx="38750" cy="17000"/>
            </a:xfrm>
            <a:custGeom>
              <a:avLst/>
              <a:gdLst/>
              <a:ahLst/>
              <a:cxnLst/>
              <a:rect l="l" t="t" r="r" b="b"/>
              <a:pathLst>
                <a:path w="1550" h="680" extrusionOk="0">
                  <a:moveTo>
                    <a:pt x="48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11"/>
                    <a:pt x="1" y="53"/>
                    <a:pt x="15" y="67"/>
                  </a:cubicBezTo>
                  <a:cubicBezTo>
                    <a:pt x="421" y="602"/>
                    <a:pt x="997" y="679"/>
                    <a:pt x="1306" y="679"/>
                  </a:cubicBezTo>
                  <a:cubicBezTo>
                    <a:pt x="1432" y="679"/>
                    <a:pt x="1513" y="667"/>
                    <a:pt x="1521" y="667"/>
                  </a:cubicBezTo>
                  <a:lnTo>
                    <a:pt x="1535" y="639"/>
                  </a:lnTo>
                  <a:cubicBezTo>
                    <a:pt x="1549" y="639"/>
                    <a:pt x="1549" y="625"/>
                    <a:pt x="1535" y="611"/>
                  </a:cubicBezTo>
                  <a:cubicBezTo>
                    <a:pt x="1535" y="597"/>
                    <a:pt x="1493" y="569"/>
                    <a:pt x="1480" y="569"/>
                  </a:cubicBezTo>
                  <a:cubicBezTo>
                    <a:pt x="1480" y="569"/>
                    <a:pt x="1409" y="580"/>
                    <a:pt x="1295" y="580"/>
                  </a:cubicBezTo>
                  <a:cubicBezTo>
                    <a:pt x="1012" y="580"/>
                    <a:pt x="459" y="509"/>
                    <a:pt x="71" y="11"/>
                  </a:cubicBezTo>
                  <a:cubicBezTo>
                    <a:pt x="71" y="4"/>
                    <a:pt x="60" y="0"/>
                    <a:pt x="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54"/>
            <p:cNvSpPr/>
            <p:nvPr/>
          </p:nvSpPr>
          <p:spPr>
            <a:xfrm>
              <a:off x="1458425" y="31251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54"/>
            <p:cNvSpPr/>
            <p:nvPr/>
          </p:nvSpPr>
          <p:spPr>
            <a:xfrm>
              <a:off x="1458425" y="3161475"/>
              <a:ext cx="45350" cy="14475"/>
            </a:xfrm>
            <a:custGeom>
              <a:avLst/>
              <a:gdLst/>
              <a:ahLst/>
              <a:cxnLst/>
              <a:rect l="l" t="t" r="r" b="b"/>
              <a:pathLst>
                <a:path w="1814" h="579" extrusionOk="0">
                  <a:moveTo>
                    <a:pt x="1744" y="1"/>
                  </a:moveTo>
                  <a:cubicBezTo>
                    <a:pt x="1734" y="1"/>
                    <a:pt x="1723" y="4"/>
                    <a:pt x="1716" y="11"/>
                  </a:cubicBezTo>
                  <a:cubicBezTo>
                    <a:pt x="1716" y="11"/>
                    <a:pt x="1323" y="490"/>
                    <a:pt x="669" y="490"/>
                  </a:cubicBezTo>
                  <a:cubicBezTo>
                    <a:pt x="489" y="490"/>
                    <a:pt x="288" y="454"/>
                    <a:pt x="70" y="360"/>
                  </a:cubicBezTo>
                  <a:cubicBezTo>
                    <a:pt x="62" y="356"/>
                    <a:pt x="55" y="354"/>
                    <a:pt x="49" y="354"/>
                  </a:cubicBezTo>
                  <a:cubicBezTo>
                    <a:pt x="34" y="354"/>
                    <a:pt x="24" y="364"/>
                    <a:pt x="14" y="374"/>
                  </a:cubicBezTo>
                  <a:cubicBezTo>
                    <a:pt x="1" y="388"/>
                    <a:pt x="14" y="416"/>
                    <a:pt x="28" y="430"/>
                  </a:cubicBezTo>
                  <a:cubicBezTo>
                    <a:pt x="265" y="537"/>
                    <a:pt x="482" y="578"/>
                    <a:pt x="678" y="578"/>
                  </a:cubicBezTo>
                  <a:cubicBezTo>
                    <a:pt x="1350" y="578"/>
                    <a:pt x="1764" y="89"/>
                    <a:pt x="1786" y="67"/>
                  </a:cubicBezTo>
                  <a:cubicBezTo>
                    <a:pt x="1814" y="39"/>
                    <a:pt x="1814" y="25"/>
                    <a:pt x="1772" y="11"/>
                  </a:cubicBezTo>
                  <a:cubicBezTo>
                    <a:pt x="1765" y="4"/>
                    <a:pt x="1755" y="1"/>
                    <a:pt x="17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54"/>
            <p:cNvSpPr/>
            <p:nvPr/>
          </p:nvSpPr>
          <p:spPr>
            <a:xfrm>
              <a:off x="1453900" y="31659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61" y="349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54"/>
            <p:cNvSpPr/>
            <p:nvPr/>
          </p:nvSpPr>
          <p:spPr>
            <a:xfrm>
              <a:off x="1467850" y="314885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3" y="460"/>
                  </a:cubicBezTo>
                  <a:cubicBezTo>
                    <a:pt x="349" y="460"/>
                    <a:pt x="460" y="363"/>
                    <a:pt x="460" y="237"/>
                  </a:cubicBezTo>
                  <a:cubicBezTo>
                    <a:pt x="460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54"/>
            <p:cNvSpPr/>
            <p:nvPr/>
          </p:nvSpPr>
          <p:spPr>
            <a:xfrm>
              <a:off x="1472375" y="3153450"/>
              <a:ext cx="27225" cy="6500"/>
            </a:xfrm>
            <a:custGeom>
              <a:avLst/>
              <a:gdLst/>
              <a:ahLst/>
              <a:cxnLst/>
              <a:rect l="l" t="t" r="r" b="b"/>
              <a:pathLst>
                <a:path w="1089" h="260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159" y="216"/>
                    <a:pt x="330" y="259"/>
                    <a:pt x="493" y="259"/>
                  </a:cubicBezTo>
                  <a:cubicBezTo>
                    <a:pt x="785" y="259"/>
                    <a:pt x="1048" y="118"/>
                    <a:pt x="1075" y="109"/>
                  </a:cubicBezTo>
                  <a:cubicBezTo>
                    <a:pt x="1088" y="81"/>
                    <a:pt x="1088" y="67"/>
                    <a:pt x="1075" y="53"/>
                  </a:cubicBezTo>
                  <a:cubicBezTo>
                    <a:pt x="1075" y="44"/>
                    <a:pt x="1061" y="27"/>
                    <a:pt x="1044" y="27"/>
                  </a:cubicBezTo>
                  <a:cubicBezTo>
                    <a:pt x="1036" y="27"/>
                    <a:pt x="1027" y="31"/>
                    <a:pt x="1019" y="39"/>
                  </a:cubicBezTo>
                  <a:cubicBezTo>
                    <a:pt x="1019" y="39"/>
                    <a:pt x="773" y="168"/>
                    <a:pt x="506" y="168"/>
                  </a:cubicBezTo>
                  <a:cubicBezTo>
                    <a:pt x="360" y="168"/>
                    <a:pt x="207" y="130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54"/>
            <p:cNvSpPr/>
            <p:nvPr/>
          </p:nvSpPr>
          <p:spPr>
            <a:xfrm>
              <a:off x="1480050" y="3170800"/>
              <a:ext cx="30700" cy="29325"/>
            </a:xfrm>
            <a:custGeom>
              <a:avLst/>
              <a:gdLst/>
              <a:ahLst/>
              <a:cxnLst/>
              <a:rect l="l" t="t" r="r" b="b"/>
              <a:pathLst>
                <a:path w="1228" h="1173" extrusionOk="0">
                  <a:moveTo>
                    <a:pt x="1186" y="1"/>
                  </a:moveTo>
                  <a:cubicBezTo>
                    <a:pt x="1172" y="1"/>
                    <a:pt x="1130" y="15"/>
                    <a:pt x="1130" y="43"/>
                  </a:cubicBezTo>
                  <a:cubicBezTo>
                    <a:pt x="1130" y="57"/>
                    <a:pt x="907" y="894"/>
                    <a:pt x="42" y="1089"/>
                  </a:cubicBezTo>
                  <a:cubicBezTo>
                    <a:pt x="14" y="1089"/>
                    <a:pt x="0" y="1117"/>
                    <a:pt x="0" y="1131"/>
                  </a:cubicBezTo>
                  <a:cubicBezTo>
                    <a:pt x="0" y="1159"/>
                    <a:pt x="42" y="1173"/>
                    <a:pt x="56" y="1173"/>
                  </a:cubicBezTo>
                  <a:cubicBezTo>
                    <a:pt x="433" y="1089"/>
                    <a:pt x="712" y="852"/>
                    <a:pt x="893" y="642"/>
                  </a:cubicBezTo>
                  <a:cubicBezTo>
                    <a:pt x="1116" y="350"/>
                    <a:pt x="1200" y="57"/>
                    <a:pt x="1228" y="57"/>
                  </a:cubicBezTo>
                  <a:cubicBezTo>
                    <a:pt x="1228" y="43"/>
                    <a:pt x="1200" y="1"/>
                    <a:pt x="11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54"/>
            <p:cNvSpPr/>
            <p:nvPr/>
          </p:nvSpPr>
          <p:spPr>
            <a:xfrm>
              <a:off x="1476200" y="319242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63"/>
                    <a:pt x="99" y="461"/>
                    <a:pt x="224" y="461"/>
                  </a:cubicBezTo>
                  <a:cubicBezTo>
                    <a:pt x="350" y="461"/>
                    <a:pt x="447" y="363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54"/>
            <p:cNvSpPr/>
            <p:nvPr/>
          </p:nvSpPr>
          <p:spPr>
            <a:xfrm>
              <a:off x="1514925" y="3175900"/>
              <a:ext cx="22325" cy="45050"/>
            </a:xfrm>
            <a:custGeom>
              <a:avLst/>
              <a:gdLst/>
              <a:ahLst/>
              <a:cxnLst/>
              <a:rect l="l" t="t" r="r" b="b"/>
              <a:pathLst>
                <a:path w="893" h="1802" extrusionOk="0">
                  <a:moveTo>
                    <a:pt x="436" y="0"/>
                  </a:moveTo>
                  <a:cubicBezTo>
                    <a:pt x="429" y="0"/>
                    <a:pt x="423" y="2"/>
                    <a:pt x="419" y="6"/>
                  </a:cubicBezTo>
                  <a:cubicBezTo>
                    <a:pt x="405" y="6"/>
                    <a:pt x="391" y="48"/>
                    <a:pt x="405" y="62"/>
                  </a:cubicBezTo>
                  <a:cubicBezTo>
                    <a:pt x="405" y="76"/>
                    <a:pt x="837" y="996"/>
                    <a:pt x="14" y="1722"/>
                  </a:cubicBezTo>
                  <a:cubicBezTo>
                    <a:pt x="0" y="1736"/>
                    <a:pt x="0" y="1764"/>
                    <a:pt x="14" y="1791"/>
                  </a:cubicBezTo>
                  <a:cubicBezTo>
                    <a:pt x="28" y="1798"/>
                    <a:pt x="42" y="1802"/>
                    <a:pt x="54" y="1802"/>
                  </a:cubicBezTo>
                  <a:cubicBezTo>
                    <a:pt x="66" y="1802"/>
                    <a:pt x="77" y="1798"/>
                    <a:pt x="84" y="1791"/>
                  </a:cubicBezTo>
                  <a:cubicBezTo>
                    <a:pt x="154" y="1722"/>
                    <a:pt x="223" y="1666"/>
                    <a:pt x="279" y="1596"/>
                  </a:cubicBezTo>
                  <a:cubicBezTo>
                    <a:pt x="893" y="857"/>
                    <a:pt x="502" y="48"/>
                    <a:pt x="474" y="20"/>
                  </a:cubicBezTo>
                  <a:cubicBezTo>
                    <a:pt x="474" y="10"/>
                    <a:pt x="454" y="0"/>
                    <a:pt x="4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54"/>
            <p:cNvSpPr/>
            <p:nvPr/>
          </p:nvSpPr>
          <p:spPr>
            <a:xfrm>
              <a:off x="1511075" y="321405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54"/>
            <p:cNvSpPr/>
            <p:nvPr/>
          </p:nvSpPr>
          <p:spPr>
            <a:xfrm>
              <a:off x="1501325" y="31945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23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54"/>
            <p:cNvSpPr/>
            <p:nvPr/>
          </p:nvSpPr>
          <p:spPr>
            <a:xfrm>
              <a:off x="1505850" y="3176400"/>
              <a:ext cx="14325" cy="24725"/>
            </a:xfrm>
            <a:custGeom>
              <a:avLst/>
              <a:gdLst/>
              <a:ahLst/>
              <a:cxnLst/>
              <a:rect l="l" t="t" r="r" b="b"/>
              <a:pathLst>
                <a:path w="573" h="989" extrusionOk="0">
                  <a:moveTo>
                    <a:pt x="489" y="0"/>
                  </a:moveTo>
                  <a:cubicBezTo>
                    <a:pt x="475" y="0"/>
                    <a:pt x="447" y="42"/>
                    <a:pt x="447" y="56"/>
                  </a:cubicBezTo>
                  <a:cubicBezTo>
                    <a:pt x="447" y="70"/>
                    <a:pt x="489" y="739"/>
                    <a:pt x="28" y="907"/>
                  </a:cubicBezTo>
                  <a:cubicBezTo>
                    <a:pt x="14" y="907"/>
                    <a:pt x="1" y="949"/>
                    <a:pt x="14" y="962"/>
                  </a:cubicBezTo>
                  <a:cubicBezTo>
                    <a:pt x="14" y="972"/>
                    <a:pt x="34" y="988"/>
                    <a:pt x="51" y="988"/>
                  </a:cubicBezTo>
                  <a:cubicBezTo>
                    <a:pt x="59" y="988"/>
                    <a:pt x="66" y="985"/>
                    <a:pt x="70" y="976"/>
                  </a:cubicBezTo>
                  <a:cubicBezTo>
                    <a:pt x="196" y="935"/>
                    <a:pt x="266" y="865"/>
                    <a:pt x="335" y="795"/>
                  </a:cubicBezTo>
                  <a:cubicBezTo>
                    <a:pt x="572" y="516"/>
                    <a:pt x="545" y="70"/>
                    <a:pt x="545" y="42"/>
                  </a:cubicBezTo>
                  <a:cubicBezTo>
                    <a:pt x="545" y="28"/>
                    <a:pt x="503" y="0"/>
                    <a:pt x="4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54"/>
            <p:cNvSpPr/>
            <p:nvPr/>
          </p:nvSpPr>
          <p:spPr>
            <a:xfrm>
              <a:off x="1537225" y="3174025"/>
              <a:ext cx="19575" cy="39000"/>
            </a:xfrm>
            <a:custGeom>
              <a:avLst/>
              <a:gdLst/>
              <a:ahLst/>
              <a:cxnLst/>
              <a:rect l="l" t="t" r="r" b="b"/>
              <a:pathLst>
                <a:path w="783" h="1560" extrusionOk="0">
                  <a:moveTo>
                    <a:pt x="43" y="1"/>
                  </a:moveTo>
                  <a:cubicBezTo>
                    <a:pt x="32" y="1"/>
                    <a:pt x="22" y="4"/>
                    <a:pt x="15" y="11"/>
                  </a:cubicBezTo>
                  <a:cubicBezTo>
                    <a:pt x="1" y="25"/>
                    <a:pt x="1" y="53"/>
                    <a:pt x="15" y="67"/>
                  </a:cubicBezTo>
                  <a:cubicBezTo>
                    <a:pt x="15" y="81"/>
                    <a:pt x="684" y="639"/>
                    <a:pt x="489" y="1518"/>
                  </a:cubicBezTo>
                  <a:cubicBezTo>
                    <a:pt x="489" y="1532"/>
                    <a:pt x="503" y="1560"/>
                    <a:pt x="517" y="1560"/>
                  </a:cubicBezTo>
                  <a:cubicBezTo>
                    <a:pt x="545" y="1560"/>
                    <a:pt x="545" y="1560"/>
                    <a:pt x="559" y="1546"/>
                  </a:cubicBezTo>
                  <a:lnTo>
                    <a:pt x="573" y="1546"/>
                  </a:lnTo>
                  <a:cubicBezTo>
                    <a:pt x="782" y="625"/>
                    <a:pt x="71" y="11"/>
                    <a:pt x="71" y="11"/>
                  </a:cubicBezTo>
                  <a:cubicBezTo>
                    <a:pt x="64" y="4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54"/>
            <p:cNvSpPr/>
            <p:nvPr/>
          </p:nvSpPr>
          <p:spPr>
            <a:xfrm>
              <a:off x="1544550" y="320567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54"/>
            <p:cNvSpPr/>
            <p:nvPr/>
          </p:nvSpPr>
          <p:spPr>
            <a:xfrm>
              <a:off x="1556775" y="31830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60"/>
                    <a:pt x="223" y="460"/>
                  </a:cubicBezTo>
                  <a:cubicBezTo>
                    <a:pt x="349" y="460"/>
                    <a:pt x="460" y="349"/>
                    <a:pt x="460" y="223"/>
                  </a:cubicBezTo>
                  <a:cubicBezTo>
                    <a:pt x="460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54"/>
            <p:cNvSpPr/>
            <p:nvPr/>
          </p:nvSpPr>
          <p:spPr>
            <a:xfrm>
              <a:off x="1545950" y="3168075"/>
              <a:ext cx="18850" cy="21600"/>
            </a:xfrm>
            <a:custGeom>
              <a:avLst/>
              <a:gdLst/>
              <a:ahLst/>
              <a:cxnLst/>
              <a:rect l="l" t="t" r="r" b="b"/>
              <a:pathLst>
                <a:path w="754" h="864" extrusionOk="0">
                  <a:moveTo>
                    <a:pt x="54" y="0"/>
                  </a:moveTo>
                  <a:cubicBezTo>
                    <a:pt x="40" y="0"/>
                    <a:pt x="24" y="17"/>
                    <a:pt x="15" y="26"/>
                  </a:cubicBezTo>
                  <a:cubicBezTo>
                    <a:pt x="1" y="40"/>
                    <a:pt x="15" y="54"/>
                    <a:pt x="29" y="82"/>
                  </a:cubicBezTo>
                  <a:cubicBezTo>
                    <a:pt x="29" y="82"/>
                    <a:pt x="656" y="319"/>
                    <a:pt x="628" y="807"/>
                  </a:cubicBezTo>
                  <a:cubicBezTo>
                    <a:pt x="628" y="849"/>
                    <a:pt x="642" y="863"/>
                    <a:pt x="656" y="863"/>
                  </a:cubicBezTo>
                  <a:cubicBezTo>
                    <a:pt x="684" y="863"/>
                    <a:pt x="698" y="863"/>
                    <a:pt x="698" y="849"/>
                  </a:cubicBezTo>
                  <a:cubicBezTo>
                    <a:pt x="698" y="849"/>
                    <a:pt x="698" y="821"/>
                    <a:pt x="712" y="821"/>
                  </a:cubicBezTo>
                  <a:cubicBezTo>
                    <a:pt x="754" y="291"/>
                    <a:pt x="98" y="26"/>
                    <a:pt x="70" y="12"/>
                  </a:cubicBezTo>
                  <a:cubicBezTo>
                    <a:pt x="66" y="4"/>
                    <a:pt x="60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54"/>
            <p:cNvSpPr/>
            <p:nvPr/>
          </p:nvSpPr>
          <p:spPr>
            <a:xfrm>
              <a:off x="1588500" y="2027531"/>
              <a:ext cx="509150" cy="505325"/>
            </a:xfrm>
            <a:custGeom>
              <a:avLst/>
              <a:gdLst/>
              <a:ahLst/>
              <a:cxnLst/>
              <a:rect l="l" t="t" r="r" b="b"/>
              <a:pathLst>
                <a:path w="20366" h="20213" extrusionOk="0">
                  <a:moveTo>
                    <a:pt x="20365" y="9932"/>
                  </a:moveTo>
                  <a:cubicBezTo>
                    <a:pt x="20365" y="9890"/>
                    <a:pt x="20337" y="9862"/>
                    <a:pt x="20323" y="9820"/>
                  </a:cubicBezTo>
                  <a:lnTo>
                    <a:pt x="19305" y="9011"/>
                  </a:lnTo>
                  <a:cubicBezTo>
                    <a:pt x="19152" y="8900"/>
                    <a:pt x="19110" y="8649"/>
                    <a:pt x="19222" y="8495"/>
                  </a:cubicBezTo>
                  <a:lnTo>
                    <a:pt x="19863" y="7519"/>
                  </a:lnTo>
                  <a:cubicBezTo>
                    <a:pt x="19891" y="7463"/>
                    <a:pt x="19919" y="7393"/>
                    <a:pt x="19891" y="7338"/>
                  </a:cubicBezTo>
                  <a:cubicBezTo>
                    <a:pt x="19891" y="7296"/>
                    <a:pt x="19863" y="7254"/>
                    <a:pt x="19849" y="7226"/>
                  </a:cubicBezTo>
                  <a:cubicBezTo>
                    <a:pt x="18915" y="6208"/>
                    <a:pt x="17199" y="5706"/>
                    <a:pt x="15358" y="6026"/>
                  </a:cubicBezTo>
                  <a:cubicBezTo>
                    <a:pt x="14688" y="6138"/>
                    <a:pt x="14075" y="6347"/>
                    <a:pt x="13531" y="6654"/>
                  </a:cubicBezTo>
                  <a:cubicBezTo>
                    <a:pt x="13782" y="6124"/>
                    <a:pt x="13963" y="5510"/>
                    <a:pt x="14061" y="4869"/>
                  </a:cubicBezTo>
                  <a:cubicBezTo>
                    <a:pt x="14312" y="3027"/>
                    <a:pt x="13782" y="1312"/>
                    <a:pt x="12735" y="419"/>
                  </a:cubicBezTo>
                  <a:cubicBezTo>
                    <a:pt x="12708" y="405"/>
                    <a:pt x="12680" y="391"/>
                    <a:pt x="12638" y="391"/>
                  </a:cubicBezTo>
                  <a:cubicBezTo>
                    <a:pt x="12610" y="391"/>
                    <a:pt x="12568" y="391"/>
                    <a:pt x="12540" y="405"/>
                  </a:cubicBezTo>
                  <a:lnTo>
                    <a:pt x="11452" y="1103"/>
                  </a:lnTo>
                  <a:cubicBezTo>
                    <a:pt x="11285" y="1214"/>
                    <a:pt x="11062" y="1172"/>
                    <a:pt x="10936" y="1019"/>
                  </a:cubicBezTo>
                  <a:lnTo>
                    <a:pt x="10197" y="98"/>
                  </a:lnTo>
                  <a:cubicBezTo>
                    <a:pt x="10169" y="42"/>
                    <a:pt x="10113" y="1"/>
                    <a:pt x="10043" y="1"/>
                  </a:cubicBezTo>
                  <a:cubicBezTo>
                    <a:pt x="9988" y="1"/>
                    <a:pt x="9960" y="1"/>
                    <a:pt x="9904" y="28"/>
                  </a:cubicBezTo>
                  <a:cubicBezTo>
                    <a:pt x="8662" y="600"/>
                    <a:pt x="7644" y="2065"/>
                    <a:pt x="7379" y="3906"/>
                  </a:cubicBezTo>
                  <a:cubicBezTo>
                    <a:pt x="7295" y="4590"/>
                    <a:pt x="7295" y="5231"/>
                    <a:pt x="7407" y="5845"/>
                  </a:cubicBezTo>
                  <a:cubicBezTo>
                    <a:pt x="6975" y="5441"/>
                    <a:pt x="6473" y="5078"/>
                    <a:pt x="5901" y="4799"/>
                  </a:cubicBezTo>
                  <a:cubicBezTo>
                    <a:pt x="4199" y="3976"/>
                    <a:pt x="2427" y="3962"/>
                    <a:pt x="1256" y="4673"/>
                  </a:cubicBezTo>
                  <a:cubicBezTo>
                    <a:pt x="1242" y="4701"/>
                    <a:pt x="1200" y="4715"/>
                    <a:pt x="1200" y="4743"/>
                  </a:cubicBezTo>
                  <a:cubicBezTo>
                    <a:pt x="1186" y="4785"/>
                    <a:pt x="1186" y="4813"/>
                    <a:pt x="1186" y="4855"/>
                  </a:cubicBezTo>
                  <a:lnTo>
                    <a:pt x="1521" y="6096"/>
                  </a:lnTo>
                  <a:cubicBezTo>
                    <a:pt x="1577" y="6277"/>
                    <a:pt x="1465" y="6487"/>
                    <a:pt x="1270" y="6556"/>
                  </a:cubicBezTo>
                  <a:lnTo>
                    <a:pt x="182" y="6975"/>
                  </a:lnTo>
                  <a:cubicBezTo>
                    <a:pt x="126" y="7003"/>
                    <a:pt x="70" y="7045"/>
                    <a:pt x="42" y="7100"/>
                  </a:cubicBezTo>
                  <a:cubicBezTo>
                    <a:pt x="14" y="7142"/>
                    <a:pt x="0" y="7184"/>
                    <a:pt x="14" y="7240"/>
                  </a:cubicBezTo>
                  <a:cubicBezTo>
                    <a:pt x="182" y="8607"/>
                    <a:pt x="1270" y="10016"/>
                    <a:pt x="2944" y="10839"/>
                  </a:cubicBezTo>
                  <a:cubicBezTo>
                    <a:pt x="3557" y="11132"/>
                    <a:pt x="4185" y="11327"/>
                    <a:pt x="4799" y="11411"/>
                  </a:cubicBezTo>
                  <a:cubicBezTo>
                    <a:pt x="4269" y="11690"/>
                    <a:pt x="3780" y="12066"/>
                    <a:pt x="3334" y="12540"/>
                  </a:cubicBezTo>
                  <a:cubicBezTo>
                    <a:pt x="2023" y="13879"/>
                    <a:pt x="1465" y="15595"/>
                    <a:pt x="1786" y="16920"/>
                  </a:cubicBezTo>
                  <a:cubicBezTo>
                    <a:pt x="1786" y="16948"/>
                    <a:pt x="1800" y="16976"/>
                    <a:pt x="1828" y="16990"/>
                  </a:cubicBezTo>
                  <a:cubicBezTo>
                    <a:pt x="1869" y="17018"/>
                    <a:pt x="1897" y="17018"/>
                    <a:pt x="1939" y="17046"/>
                  </a:cubicBezTo>
                  <a:lnTo>
                    <a:pt x="3222" y="17116"/>
                  </a:lnTo>
                  <a:cubicBezTo>
                    <a:pt x="3432" y="17129"/>
                    <a:pt x="3599" y="17283"/>
                    <a:pt x="3613" y="17492"/>
                  </a:cubicBezTo>
                  <a:lnTo>
                    <a:pt x="3669" y="18678"/>
                  </a:lnTo>
                  <a:cubicBezTo>
                    <a:pt x="3669" y="18748"/>
                    <a:pt x="3697" y="18803"/>
                    <a:pt x="3739" y="18831"/>
                  </a:cubicBezTo>
                  <a:lnTo>
                    <a:pt x="3739" y="18831"/>
                  </a:lnTo>
                  <a:cubicBezTo>
                    <a:pt x="3766" y="18873"/>
                    <a:pt x="3808" y="18887"/>
                    <a:pt x="3850" y="18901"/>
                  </a:cubicBezTo>
                  <a:cubicBezTo>
                    <a:pt x="5203" y="19180"/>
                    <a:pt x="6891" y="18580"/>
                    <a:pt x="8174" y="17227"/>
                  </a:cubicBezTo>
                  <a:cubicBezTo>
                    <a:pt x="8649" y="16739"/>
                    <a:pt x="9039" y="16209"/>
                    <a:pt x="9290" y="15637"/>
                  </a:cubicBezTo>
                  <a:cubicBezTo>
                    <a:pt x="9402" y="16223"/>
                    <a:pt x="9611" y="16809"/>
                    <a:pt x="9904" y="17381"/>
                  </a:cubicBezTo>
                  <a:cubicBezTo>
                    <a:pt x="10783" y="19040"/>
                    <a:pt x="12219" y="20114"/>
                    <a:pt x="13586" y="20212"/>
                  </a:cubicBezTo>
                  <a:cubicBezTo>
                    <a:pt x="13614" y="20212"/>
                    <a:pt x="13642" y="20212"/>
                    <a:pt x="13670" y="20198"/>
                  </a:cubicBezTo>
                  <a:cubicBezTo>
                    <a:pt x="13712" y="20170"/>
                    <a:pt x="13726" y="20142"/>
                    <a:pt x="13740" y="20114"/>
                  </a:cubicBezTo>
                  <a:lnTo>
                    <a:pt x="14200" y="18901"/>
                  </a:lnTo>
                  <a:cubicBezTo>
                    <a:pt x="14270" y="18720"/>
                    <a:pt x="14479" y="18608"/>
                    <a:pt x="14660" y="18664"/>
                  </a:cubicBezTo>
                  <a:lnTo>
                    <a:pt x="15804" y="18971"/>
                  </a:lnTo>
                  <a:cubicBezTo>
                    <a:pt x="15846" y="18999"/>
                    <a:pt x="15916" y="18999"/>
                    <a:pt x="15972" y="18957"/>
                  </a:cubicBezTo>
                  <a:cubicBezTo>
                    <a:pt x="16013" y="18943"/>
                    <a:pt x="16041" y="18901"/>
                    <a:pt x="16083" y="18873"/>
                  </a:cubicBezTo>
                  <a:cubicBezTo>
                    <a:pt x="16753" y="17687"/>
                    <a:pt x="16711" y="15888"/>
                    <a:pt x="15832" y="14242"/>
                  </a:cubicBezTo>
                  <a:cubicBezTo>
                    <a:pt x="15525" y="13642"/>
                    <a:pt x="15121" y="13112"/>
                    <a:pt x="14660" y="12694"/>
                  </a:cubicBezTo>
                  <a:cubicBezTo>
                    <a:pt x="15246" y="12764"/>
                    <a:pt x="15874" y="12764"/>
                    <a:pt x="16516" y="12652"/>
                  </a:cubicBezTo>
                  <a:cubicBezTo>
                    <a:pt x="18357" y="12317"/>
                    <a:pt x="19807" y="11285"/>
                    <a:pt x="20337" y="10016"/>
                  </a:cubicBezTo>
                  <a:cubicBezTo>
                    <a:pt x="20365" y="10002"/>
                    <a:pt x="20365" y="9960"/>
                    <a:pt x="20365" y="99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54"/>
            <p:cNvSpPr/>
            <p:nvPr/>
          </p:nvSpPr>
          <p:spPr>
            <a:xfrm>
              <a:off x="1774700" y="2232425"/>
              <a:ext cx="120000" cy="118575"/>
            </a:xfrm>
            <a:custGeom>
              <a:avLst/>
              <a:gdLst/>
              <a:ahLst/>
              <a:cxnLst/>
              <a:rect l="l" t="t" r="r" b="b"/>
              <a:pathLst>
                <a:path w="4800" h="4743" extrusionOk="0">
                  <a:moveTo>
                    <a:pt x="1270" y="0"/>
                  </a:moveTo>
                  <a:lnTo>
                    <a:pt x="1270" y="0"/>
                  </a:lnTo>
                  <a:cubicBezTo>
                    <a:pt x="1326" y="558"/>
                    <a:pt x="1256" y="1102"/>
                    <a:pt x="1019" y="1590"/>
                  </a:cubicBezTo>
                  <a:cubicBezTo>
                    <a:pt x="782" y="2037"/>
                    <a:pt x="433" y="2427"/>
                    <a:pt x="1" y="2706"/>
                  </a:cubicBezTo>
                  <a:cubicBezTo>
                    <a:pt x="545" y="2804"/>
                    <a:pt x="1033" y="3055"/>
                    <a:pt x="1424" y="3431"/>
                  </a:cubicBezTo>
                  <a:cubicBezTo>
                    <a:pt x="1814" y="3794"/>
                    <a:pt x="2051" y="4240"/>
                    <a:pt x="2205" y="4743"/>
                  </a:cubicBezTo>
                  <a:cubicBezTo>
                    <a:pt x="2456" y="4254"/>
                    <a:pt x="2846" y="3864"/>
                    <a:pt x="3335" y="3613"/>
                  </a:cubicBezTo>
                  <a:cubicBezTo>
                    <a:pt x="3732" y="3389"/>
                    <a:pt x="4185" y="3287"/>
                    <a:pt x="4633" y="3287"/>
                  </a:cubicBezTo>
                  <a:cubicBezTo>
                    <a:pt x="4689" y="3287"/>
                    <a:pt x="4744" y="3289"/>
                    <a:pt x="4799" y="3292"/>
                  </a:cubicBezTo>
                  <a:cubicBezTo>
                    <a:pt x="4437" y="2887"/>
                    <a:pt x="4172" y="2399"/>
                    <a:pt x="4088" y="1869"/>
                  </a:cubicBezTo>
                  <a:cubicBezTo>
                    <a:pt x="3990" y="1353"/>
                    <a:pt x="4060" y="851"/>
                    <a:pt x="4241" y="363"/>
                  </a:cubicBezTo>
                  <a:lnTo>
                    <a:pt x="4241" y="363"/>
                  </a:lnTo>
                  <a:cubicBezTo>
                    <a:pt x="3847" y="538"/>
                    <a:pt x="3426" y="636"/>
                    <a:pt x="3000" y="636"/>
                  </a:cubicBezTo>
                  <a:cubicBezTo>
                    <a:pt x="2884" y="636"/>
                    <a:pt x="2768" y="629"/>
                    <a:pt x="2651" y="614"/>
                  </a:cubicBezTo>
                  <a:cubicBezTo>
                    <a:pt x="2149" y="544"/>
                    <a:pt x="1675" y="307"/>
                    <a:pt x="12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54"/>
            <p:cNvSpPr/>
            <p:nvPr/>
          </p:nvSpPr>
          <p:spPr>
            <a:xfrm>
              <a:off x="1856650" y="2210450"/>
              <a:ext cx="27575" cy="47100"/>
            </a:xfrm>
            <a:custGeom>
              <a:avLst/>
              <a:gdLst/>
              <a:ahLst/>
              <a:cxnLst/>
              <a:rect l="l" t="t" r="r" b="b"/>
              <a:pathLst>
                <a:path w="1103" h="1884" extrusionOk="0">
                  <a:moveTo>
                    <a:pt x="963" y="0"/>
                  </a:moveTo>
                  <a:cubicBezTo>
                    <a:pt x="921" y="0"/>
                    <a:pt x="908" y="28"/>
                    <a:pt x="908" y="56"/>
                  </a:cubicBezTo>
                  <a:cubicBezTo>
                    <a:pt x="977" y="1186"/>
                    <a:pt x="57" y="1800"/>
                    <a:pt x="43" y="1800"/>
                  </a:cubicBezTo>
                  <a:cubicBezTo>
                    <a:pt x="15" y="1814"/>
                    <a:pt x="1" y="1856"/>
                    <a:pt x="15" y="1869"/>
                  </a:cubicBezTo>
                  <a:cubicBezTo>
                    <a:pt x="15" y="1869"/>
                    <a:pt x="43" y="1883"/>
                    <a:pt x="57" y="1883"/>
                  </a:cubicBezTo>
                  <a:lnTo>
                    <a:pt x="112" y="1883"/>
                  </a:lnTo>
                  <a:cubicBezTo>
                    <a:pt x="112" y="1883"/>
                    <a:pt x="1103" y="1256"/>
                    <a:pt x="1019" y="56"/>
                  </a:cubicBezTo>
                  <a:cubicBezTo>
                    <a:pt x="1019" y="28"/>
                    <a:pt x="991" y="0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54"/>
            <p:cNvSpPr/>
            <p:nvPr/>
          </p:nvSpPr>
          <p:spPr>
            <a:xfrm>
              <a:off x="1872700" y="22052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293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0"/>
                    <a:pt x="140" y="600"/>
                    <a:pt x="293" y="600"/>
                  </a:cubicBezTo>
                  <a:cubicBezTo>
                    <a:pt x="461" y="600"/>
                    <a:pt x="600" y="460"/>
                    <a:pt x="600" y="307"/>
                  </a:cubicBezTo>
                  <a:cubicBezTo>
                    <a:pt x="600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54"/>
            <p:cNvSpPr/>
            <p:nvPr/>
          </p:nvSpPr>
          <p:spPr>
            <a:xfrm>
              <a:off x="1869550" y="2246025"/>
              <a:ext cx="51300" cy="31200"/>
            </a:xfrm>
            <a:custGeom>
              <a:avLst/>
              <a:gdLst/>
              <a:ahLst/>
              <a:cxnLst/>
              <a:rect l="l" t="t" r="r" b="b"/>
              <a:pathLst>
                <a:path w="2052" h="1248" extrusionOk="0">
                  <a:moveTo>
                    <a:pt x="2010" y="0"/>
                  </a:moveTo>
                  <a:cubicBezTo>
                    <a:pt x="1996" y="0"/>
                    <a:pt x="1954" y="0"/>
                    <a:pt x="1940" y="28"/>
                  </a:cubicBezTo>
                  <a:cubicBezTo>
                    <a:pt x="1495" y="1015"/>
                    <a:pt x="645" y="1125"/>
                    <a:pt x="263" y="1125"/>
                  </a:cubicBezTo>
                  <a:cubicBezTo>
                    <a:pt x="154" y="1125"/>
                    <a:pt x="83" y="1116"/>
                    <a:pt x="71" y="1116"/>
                  </a:cubicBezTo>
                  <a:cubicBezTo>
                    <a:pt x="43" y="1116"/>
                    <a:pt x="1" y="1130"/>
                    <a:pt x="1" y="1158"/>
                  </a:cubicBezTo>
                  <a:cubicBezTo>
                    <a:pt x="1" y="1200"/>
                    <a:pt x="29" y="1228"/>
                    <a:pt x="57" y="1228"/>
                  </a:cubicBezTo>
                  <a:cubicBezTo>
                    <a:pt x="70" y="1234"/>
                    <a:pt x="150" y="1247"/>
                    <a:pt x="273" y="1247"/>
                  </a:cubicBezTo>
                  <a:cubicBezTo>
                    <a:pt x="685" y="1247"/>
                    <a:pt x="1579" y="1101"/>
                    <a:pt x="2051" y="70"/>
                  </a:cubicBezTo>
                  <a:cubicBezTo>
                    <a:pt x="2051" y="42"/>
                    <a:pt x="2051" y="14"/>
                    <a:pt x="20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54"/>
            <p:cNvSpPr/>
            <p:nvPr/>
          </p:nvSpPr>
          <p:spPr>
            <a:xfrm>
              <a:off x="1912100" y="22400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308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61" y="601"/>
                    <a:pt x="587" y="461"/>
                    <a:pt x="587" y="308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54"/>
            <p:cNvSpPr/>
            <p:nvPr/>
          </p:nvSpPr>
          <p:spPr>
            <a:xfrm>
              <a:off x="1884200" y="22362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7" y="461"/>
                    <a:pt x="587" y="293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54"/>
            <p:cNvSpPr/>
            <p:nvPr/>
          </p:nvSpPr>
          <p:spPr>
            <a:xfrm>
              <a:off x="1867125" y="2242525"/>
              <a:ext cx="25475" cy="24450"/>
            </a:xfrm>
            <a:custGeom>
              <a:avLst/>
              <a:gdLst/>
              <a:ahLst/>
              <a:cxnLst/>
              <a:rect l="l" t="t" r="r" b="b"/>
              <a:pathLst>
                <a:path w="1019" h="978" extrusionOk="0">
                  <a:moveTo>
                    <a:pt x="963" y="1"/>
                  </a:moveTo>
                  <a:cubicBezTo>
                    <a:pt x="935" y="1"/>
                    <a:pt x="907" y="15"/>
                    <a:pt x="907" y="42"/>
                  </a:cubicBezTo>
                  <a:cubicBezTo>
                    <a:pt x="851" y="656"/>
                    <a:pt x="28" y="865"/>
                    <a:pt x="28" y="865"/>
                  </a:cubicBezTo>
                  <a:cubicBezTo>
                    <a:pt x="14" y="879"/>
                    <a:pt x="0" y="907"/>
                    <a:pt x="0" y="935"/>
                  </a:cubicBezTo>
                  <a:cubicBezTo>
                    <a:pt x="14" y="949"/>
                    <a:pt x="42" y="977"/>
                    <a:pt x="56" y="977"/>
                  </a:cubicBezTo>
                  <a:cubicBezTo>
                    <a:pt x="84" y="949"/>
                    <a:pt x="963" y="740"/>
                    <a:pt x="1019" y="42"/>
                  </a:cubicBezTo>
                  <a:cubicBezTo>
                    <a:pt x="1019" y="29"/>
                    <a:pt x="991" y="1"/>
                    <a:pt x="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54"/>
            <p:cNvSpPr/>
            <p:nvPr/>
          </p:nvSpPr>
          <p:spPr>
            <a:xfrm>
              <a:off x="1870600" y="2288775"/>
              <a:ext cx="52700" cy="10025"/>
            </a:xfrm>
            <a:custGeom>
              <a:avLst/>
              <a:gdLst/>
              <a:ahLst/>
              <a:cxnLst/>
              <a:rect l="l" t="t" r="r" b="b"/>
              <a:pathLst>
                <a:path w="2108" h="401" extrusionOk="0">
                  <a:moveTo>
                    <a:pt x="71" y="0"/>
                  </a:moveTo>
                  <a:cubicBezTo>
                    <a:pt x="56" y="0"/>
                    <a:pt x="35" y="13"/>
                    <a:pt x="15" y="34"/>
                  </a:cubicBezTo>
                  <a:cubicBezTo>
                    <a:pt x="1" y="48"/>
                    <a:pt x="15" y="76"/>
                    <a:pt x="43" y="103"/>
                  </a:cubicBezTo>
                  <a:cubicBezTo>
                    <a:pt x="57" y="103"/>
                    <a:pt x="391" y="313"/>
                    <a:pt x="852" y="382"/>
                  </a:cubicBezTo>
                  <a:cubicBezTo>
                    <a:pt x="942" y="393"/>
                    <a:pt x="1039" y="400"/>
                    <a:pt x="1142" y="400"/>
                  </a:cubicBezTo>
                  <a:cubicBezTo>
                    <a:pt x="1435" y="400"/>
                    <a:pt x="1769" y="342"/>
                    <a:pt x="2079" y="145"/>
                  </a:cubicBezTo>
                  <a:cubicBezTo>
                    <a:pt x="2093" y="131"/>
                    <a:pt x="2107" y="117"/>
                    <a:pt x="2093" y="76"/>
                  </a:cubicBezTo>
                  <a:cubicBezTo>
                    <a:pt x="2083" y="66"/>
                    <a:pt x="2073" y="56"/>
                    <a:pt x="2054" y="56"/>
                  </a:cubicBezTo>
                  <a:cubicBezTo>
                    <a:pt x="2045" y="56"/>
                    <a:pt x="2036" y="58"/>
                    <a:pt x="2023" y="62"/>
                  </a:cubicBezTo>
                  <a:cubicBezTo>
                    <a:pt x="1714" y="231"/>
                    <a:pt x="1412" y="290"/>
                    <a:pt x="1142" y="290"/>
                  </a:cubicBezTo>
                  <a:cubicBezTo>
                    <a:pt x="545" y="290"/>
                    <a:pt x="104" y="6"/>
                    <a:pt x="84" y="6"/>
                  </a:cubicBezTo>
                  <a:cubicBezTo>
                    <a:pt x="81" y="2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54"/>
            <p:cNvSpPr/>
            <p:nvPr/>
          </p:nvSpPr>
          <p:spPr>
            <a:xfrm>
              <a:off x="1913850" y="228472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1"/>
                    <a:pt x="126" y="586"/>
                    <a:pt x="293" y="586"/>
                  </a:cubicBezTo>
                  <a:cubicBezTo>
                    <a:pt x="461" y="586"/>
                    <a:pt x="586" y="461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54"/>
            <p:cNvSpPr/>
            <p:nvPr/>
          </p:nvSpPr>
          <p:spPr>
            <a:xfrm>
              <a:off x="1859100" y="2309125"/>
              <a:ext cx="48150" cy="34550"/>
            </a:xfrm>
            <a:custGeom>
              <a:avLst/>
              <a:gdLst/>
              <a:ahLst/>
              <a:cxnLst/>
              <a:rect l="l" t="t" r="r" b="b"/>
              <a:pathLst>
                <a:path w="1926" h="1382" extrusionOk="0">
                  <a:moveTo>
                    <a:pt x="42" y="1"/>
                  </a:moveTo>
                  <a:cubicBezTo>
                    <a:pt x="0" y="15"/>
                    <a:pt x="0" y="29"/>
                    <a:pt x="0" y="71"/>
                  </a:cubicBezTo>
                  <a:cubicBezTo>
                    <a:pt x="0" y="71"/>
                    <a:pt x="335" y="1186"/>
                    <a:pt x="1535" y="1354"/>
                  </a:cubicBezTo>
                  <a:cubicBezTo>
                    <a:pt x="1646" y="1354"/>
                    <a:pt x="1772" y="1382"/>
                    <a:pt x="1870" y="1382"/>
                  </a:cubicBezTo>
                  <a:cubicBezTo>
                    <a:pt x="1911" y="1382"/>
                    <a:pt x="1925" y="1354"/>
                    <a:pt x="1925" y="1326"/>
                  </a:cubicBezTo>
                  <a:cubicBezTo>
                    <a:pt x="1925" y="1284"/>
                    <a:pt x="1911" y="1270"/>
                    <a:pt x="1870" y="1270"/>
                  </a:cubicBezTo>
                  <a:cubicBezTo>
                    <a:pt x="1862" y="1270"/>
                    <a:pt x="1854" y="1270"/>
                    <a:pt x="1846" y="1270"/>
                  </a:cubicBezTo>
                  <a:cubicBezTo>
                    <a:pt x="485" y="1270"/>
                    <a:pt x="126" y="84"/>
                    <a:pt x="112" y="29"/>
                  </a:cubicBezTo>
                  <a:cubicBezTo>
                    <a:pt x="98" y="1"/>
                    <a:pt x="70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54"/>
            <p:cNvSpPr/>
            <p:nvPr/>
          </p:nvSpPr>
          <p:spPr>
            <a:xfrm>
              <a:off x="1898850" y="2334950"/>
              <a:ext cx="15025" cy="14650"/>
            </a:xfrm>
            <a:custGeom>
              <a:avLst/>
              <a:gdLst/>
              <a:ahLst/>
              <a:cxnLst/>
              <a:rect l="l" t="t" r="r" b="b"/>
              <a:pathLst>
                <a:path w="601" h="586" extrusionOk="0">
                  <a:moveTo>
                    <a:pt x="294" y="0"/>
                  </a:moveTo>
                  <a:cubicBezTo>
                    <a:pt x="140" y="0"/>
                    <a:pt x="1" y="126"/>
                    <a:pt x="1" y="293"/>
                  </a:cubicBezTo>
                  <a:cubicBezTo>
                    <a:pt x="1" y="446"/>
                    <a:pt x="140" y="586"/>
                    <a:pt x="294" y="586"/>
                  </a:cubicBezTo>
                  <a:cubicBezTo>
                    <a:pt x="461" y="586"/>
                    <a:pt x="600" y="446"/>
                    <a:pt x="600" y="293"/>
                  </a:cubicBezTo>
                  <a:cubicBezTo>
                    <a:pt x="600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54"/>
            <p:cNvSpPr/>
            <p:nvPr/>
          </p:nvSpPr>
          <p:spPr>
            <a:xfrm>
              <a:off x="1890825" y="2307750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0"/>
                    <a:pt x="126" y="600"/>
                    <a:pt x="294" y="600"/>
                  </a:cubicBezTo>
                  <a:cubicBezTo>
                    <a:pt x="447" y="600"/>
                    <a:pt x="587" y="460"/>
                    <a:pt x="587" y="293"/>
                  </a:cubicBezTo>
                  <a:cubicBezTo>
                    <a:pt x="587" y="140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54"/>
            <p:cNvSpPr/>
            <p:nvPr/>
          </p:nvSpPr>
          <p:spPr>
            <a:xfrm>
              <a:off x="1867125" y="2302250"/>
              <a:ext cx="32800" cy="15475"/>
            </a:xfrm>
            <a:custGeom>
              <a:avLst/>
              <a:gdLst/>
              <a:ahLst/>
              <a:cxnLst/>
              <a:rect l="l" t="t" r="r" b="b"/>
              <a:pathLst>
                <a:path w="1312" h="619" extrusionOk="0">
                  <a:moveTo>
                    <a:pt x="68" y="0"/>
                  </a:moveTo>
                  <a:cubicBezTo>
                    <a:pt x="56" y="0"/>
                    <a:pt x="42" y="4"/>
                    <a:pt x="28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42" y="94"/>
                    <a:pt x="391" y="541"/>
                    <a:pt x="851" y="611"/>
                  </a:cubicBezTo>
                  <a:cubicBezTo>
                    <a:pt x="898" y="615"/>
                    <a:pt x="943" y="618"/>
                    <a:pt x="987" y="618"/>
                  </a:cubicBezTo>
                  <a:cubicBezTo>
                    <a:pt x="1076" y="618"/>
                    <a:pt x="1163" y="606"/>
                    <a:pt x="1256" y="569"/>
                  </a:cubicBezTo>
                  <a:cubicBezTo>
                    <a:pt x="1298" y="555"/>
                    <a:pt x="1311" y="541"/>
                    <a:pt x="1298" y="499"/>
                  </a:cubicBezTo>
                  <a:cubicBezTo>
                    <a:pt x="1278" y="479"/>
                    <a:pt x="1265" y="460"/>
                    <a:pt x="1244" y="460"/>
                  </a:cubicBezTo>
                  <a:cubicBezTo>
                    <a:pt x="1236" y="460"/>
                    <a:pt x="1226" y="463"/>
                    <a:pt x="1214" y="471"/>
                  </a:cubicBezTo>
                  <a:cubicBezTo>
                    <a:pt x="1137" y="499"/>
                    <a:pt x="1060" y="512"/>
                    <a:pt x="985" y="512"/>
                  </a:cubicBezTo>
                  <a:cubicBezTo>
                    <a:pt x="505" y="512"/>
                    <a:pt x="98" y="11"/>
                    <a:pt x="98" y="11"/>
                  </a:cubicBezTo>
                  <a:cubicBezTo>
                    <a:pt x="91" y="4"/>
                    <a:pt x="81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54"/>
            <p:cNvSpPr/>
            <p:nvPr/>
          </p:nvSpPr>
          <p:spPr>
            <a:xfrm>
              <a:off x="1842700" y="2316100"/>
              <a:ext cx="27225" cy="48850"/>
            </a:xfrm>
            <a:custGeom>
              <a:avLst/>
              <a:gdLst/>
              <a:ahLst/>
              <a:cxnLst/>
              <a:rect l="l" t="t" r="r" b="b"/>
              <a:pathLst>
                <a:path w="1089" h="1954" extrusionOk="0">
                  <a:moveTo>
                    <a:pt x="224" y="1"/>
                  </a:moveTo>
                  <a:cubicBezTo>
                    <a:pt x="196" y="1"/>
                    <a:pt x="154" y="15"/>
                    <a:pt x="154" y="43"/>
                  </a:cubicBezTo>
                  <a:cubicBezTo>
                    <a:pt x="154" y="71"/>
                    <a:pt x="1" y="1228"/>
                    <a:pt x="977" y="1926"/>
                  </a:cubicBezTo>
                  <a:cubicBezTo>
                    <a:pt x="977" y="1954"/>
                    <a:pt x="991" y="1954"/>
                    <a:pt x="991" y="1954"/>
                  </a:cubicBezTo>
                  <a:cubicBezTo>
                    <a:pt x="1019" y="1954"/>
                    <a:pt x="1033" y="1940"/>
                    <a:pt x="1061" y="1912"/>
                  </a:cubicBezTo>
                  <a:cubicBezTo>
                    <a:pt x="1089" y="1898"/>
                    <a:pt x="1061" y="1856"/>
                    <a:pt x="1047" y="1842"/>
                  </a:cubicBezTo>
                  <a:cubicBezTo>
                    <a:pt x="140" y="1186"/>
                    <a:pt x="280" y="84"/>
                    <a:pt x="280" y="71"/>
                  </a:cubicBezTo>
                  <a:cubicBezTo>
                    <a:pt x="280" y="29"/>
                    <a:pt x="266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54"/>
            <p:cNvSpPr/>
            <p:nvPr/>
          </p:nvSpPr>
          <p:spPr>
            <a:xfrm>
              <a:off x="1859800" y="235517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61" y="600"/>
                    <a:pt x="586" y="460"/>
                    <a:pt x="586" y="293"/>
                  </a:cubicBezTo>
                  <a:cubicBezTo>
                    <a:pt x="586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54"/>
            <p:cNvSpPr/>
            <p:nvPr/>
          </p:nvSpPr>
          <p:spPr>
            <a:xfrm>
              <a:off x="1834350" y="221150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293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61"/>
                    <a:pt x="140" y="586"/>
                    <a:pt x="293" y="586"/>
                  </a:cubicBezTo>
                  <a:cubicBezTo>
                    <a:pt x="460" y="586"/>
                    <a:pt x="600" y="461"/>
                    <a:pt x="600" y="293"/>
                  </a:cubicBezTo>
                  <a:cubicBezTo>
                    <a:pt x="600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54"/>
            <p:cNvSpPr/>
            <p:nvPr/>
          </p:nvSpPr>
          <p:spPr>
            <a:xfrm>
              <a:off x="1840625" y="2217600"/>
              <a:ext cx="14325" cy="34375"/>
            </a:xfrm>
            <a:custGeom>
              <a:avLst/>
              <a:gdLst/>
              <a:ahLst/>
              <a:cxnLst/>
              <a:rect l="l" t="t" r="r" b="b"/>
              <a:pathLst>
                <a:path w="573" h="1375" extrusionOk="0">
                  <a:moveTo>
                    <a:pt x="49" y="0"/>
                  </a:moveTo>
                  <a:cubicBezTo>
                    <a:pt x="35" y="0"/>
                    <a:pt x="21" y="7"/>
                    <a:pt x="14" y="21"/>
                  </a:cubicBezTo>
                  <a:cubicBezTo>
                    <a:pt x="0" y="35"/>
                    <a:pt x="0" y="63"/>
                    <a:pt x="14" y="91"/>
                  </a:cubicBezTo>
                  <a:cubicBezTo>
                    <a:pt x="447" y="523"/>
                    <a:pt x="84" y="1291"/>
                    <a:pt x="84" y="1291"/>
                  </a:cubicBezTo>
                  <a:cubicBezTo>
                    <a:pt x="70" y="1318"/>
                    <a:pt x="70" y="1360"/>
                    <a:pt x="126" y="1374"/>
                  </a:cubicBezTo>
                  <a:cubicBezTo>
                    <a:pt x="154" y="1374"/>
                    <a:pt x="168" y="1374"/>
                    <a:pt x="168" y="1346"/>
                  </a:cubicBezTo>
                  <a:cubicBezTo>
                    <a:pt x="195" y="1304"/>
                    <a:pt x="572" y="509"/>
                    <a:pt x="84" y="21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54"/>
            <p:cNvSpPr/>
            <p:nvPr/>
          </p:nvSpPr>
          <p:spPr>
            <a:xfrm>
              <a:off x="1804350" y="2201375"/>
              <a:ext cx="22350" cy="52000"/>
            </a:xfrm>
            <a:custGeom>
              <a:avLst/>
              <a:gdLst/>
              <a:ahLst/>
              <a:cxnLst/>
              <a:rect l="l" t="t" r="r" b="b"/>
              <a:pathLst>
                <a:path w="894" h="2080" extrusionOk="0">
                  <a:moveTo>
                    <a:pt x="489" y="1"/>
                  </a:moveTo>
                  <a:cubicBezTo>
                    <a:pt x="461" y="1"/>
                    <a:pt x="433" y="1"/>
                    <a:pt x="419" y="43"/>
                  </a:cubicBezTo>
                  <a:cubicBezTo>
                    <a:pt x="1" y="1172"/>
                    <a:pt x="782" y="2037"/>
                    <a:pt x="782" y="2065"/>
                  </a:cubicBezTo>
                  <a:cubicBezTo>
                    <a:pt x="810" y="2079"/>
                    <a:pt x="810" y="2079"/>
                    <a:pt x="824" y="2079"/>
                  </a:cubicBezTo>
                  <a:cubicBezTo>
                    <a:pt x="837" y="2079"/>
                    <a:pt x="851" y="2065"/>
                    <a:pt x="879" y="2037"/>
                  </a:cubicBezTo>
                  <a:cubicBezTo>
                    <a:pt x="893" y="2023"/>
                    <a:pt x="893" y="1981"/>
                    <a:pt x="879" y="1967"/>
                  </a:cubicBezTo>
                  <a:cubicBezTo>
                    <a:pt x="851" y="1967"/>
                    <a:pt x="140" y="1131"/>
                    <a:pt x="531" y="70"/>
                  </a:cubicBezTo>
                  <a:cubicBezTo>
                    <a:pt x="531" y="43"/>
                    <a:pt x="531" y="15"/>
                    <a:pt x="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54"/>
            <p:cNvSpPr/>
            <p:nvPr/>
          </p:nvSpPr>
          <p:spPr>
            <a:xfrm>
              <a:off x="1808175" y="21961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294" y="586"/>
                  </a:cubicBezTo>
                  <a:cubicBezTo>
                    <a:pt x="461" y="586"/>
                    <a:pt x="601" y="461"/>
                    <a:pt x="601" y="293"/>
                  </a:cubicBezTo>
                  <a:cubicBezTo>
                    <a:pt x="601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54"/>
            <p:cNvSpPr/>
            <p:nvPr/>
          </p:nvSpPr>
          <p:spPr>
            <a:xfrm>
              <a:off x="1767725" y="2224400"/>
              <a:ext cx="41875" cy="43350"/>
            </a:xfrm>
            <a:custGeom>
              <a:avLst/>
              <a:gdLst/>
              <a:ahLst/>
              <a:cxnLst/>
              <a:rect l="l" t="t" r="r" b="b"/>
              <a:pathLst>
                <a:path w="1675" h="1734" extrusionOk="0">
                  <a:moveTo>
                    <a:pt x="57" y="0"/>
                  </a:moveTo>
                  <a:cubicBezTo>
                    <a:pt x="15" y="28"/>
                    <a:pt x="1" y="42"/>
                    <a:pt x="1" y="70"/>
                  </a:cubicBezTo>
                  <a:cubicBezTo>
                    <a:pt x="210" y="1521"/>
                    <a:pt x="1521" y="1716"/>
                    <a:pt x="1591" y="1730"/>
                  </a:cubicBezTo>
                  <a:cubicBezTo>
                    <a:pt x="1594" y="1732"/>
                    <a:pt x="1597" y="1734"/>
                    <a:pt x="1601" y="1734"/>
                  </a:cubicBezTo>
                  <a:cubicBezTo>
                    <a:pt x="1619" y="1734"/>
                    <a:pt x="1652" y="1709"/>
                    <a:pt x="1675" y="1674"/>
                  </a:cubicBezTo>
                  <a:cubicBezTo>
                    <a:pt x="1675" y="1646"/>
                    <a:pt x="1661" y="1604"/>
                    <a:pt x="1619" y="1604"/>
                  </a:cubicBezTo>
                  <a:cubicBezTo>
                    <a:pt x="1605" y="1604"/>
                    <a:pt x="336" y="1437"/>
                    <a:pt x="126" y="56"/>
                  </a:cubicBezTo>
                  <a:cubicBezTo>
                    <a:pt x="113" y="28"/>
                    <a:pt x="85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54"/>
            <p:cNvSpPr/>
            <p:nvPr/>
          </p:nvSpPr>
          <p:spPr>
            <a:xfrm>
              <a:off x="1761450" y="22188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54"/>
            <p:cNvSpPr/>
            <p:nvPr/>
          </p:nvSpPr>
          <p:spPr>
            <a:xfrm>
              <a:off x="1789000" y="22226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54"/>
            <p:cNvSpPr/>
            <p:nvPr/>
          </p:nvSpPr>
          <p:spPr>
            <a:xfrm>
              <a:off x="1792150" y="2229150"/>
              <a:ext cx="22350" cy="29800"/>
            </a:xfrm>
            <a:custGeom>
              <a:avLst/>
              <a:gdLst/>
              <a:ahLst/>
              <a:cxnLst/>
              <a:rect l="l" t="t" r="r" b="b"/>
              <a:pathLst>
                <a:path w="894" h="1192" extrusionOk="0">
                  <a:moveTo>
                    <a:pt x="181" y="0"/>
                  </a:moveTo>
                  <a:cubicBezTo>
                    <a:pt x="156" y="0"/>
                    <a:pt x="140" y="16"/>
                    <a:pt x="140" y="47"/>
                  </a:cubicBezTo>
                  <a:cubicBezTo>
                    <a:pt x="0" y="717"/>
                    <a:pt x="768" y="1177"/>
                    <a:pt x="809" y="1191"/>
                  </a:cubicBezTo>
                  <a:lnTo>
                    <a:pt x="823" y="1191"/>
                  </a:lnTo>
                  <a:cubicBezTo>
                    <a:pt x="837" y="1191"/>
                    <a:pt x="851" y="1177"/>
                    <a:pt x="865" y="1177"/>
                  </a:cubicBezTo>
                  <a:cubicBezTo>
                    <a:pt x="893" y="1163"/>
                    <a:pt x="893" y="1121"/>
                    <a:pt x="851" y="1108"/>
                  </a:cubicBezTo>
                  <a:cubicBezTo>
                    <a:pt x="851" y="1108"/>
                    <a:pt x="126" y="689"/>
                    <a:pt x="237" y="75"/>
                  </a:cubicBezTo>
                  <a:cubicBezTo>
                    <a:pt x="265" y="47"/>
                    <a:pt x="237" y="6"/>
                    <a:pt x="210" y="6"/>
                  </a:cubicBezTo>
                  <a:cubicBezTo>
                    <a:pt x="199" y="2"/>
                    <a:pt x="19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54"/>
            <p:cNvSpPr/>
            <p:nvPr/>
          </p:nvSpPr>
          <p:spPr>
            <a:xfrm>
              <a:off x="1752050" y="2266425"/>
              <a:ext cx="51625" cy="16800"/>
            </a:xfrm>
            <a:custGeom>
              <a:avLst/>
              <a:gdLst/>
              <a:ahLst/>
              <a:cxnLst/>
              <a:rect l="l" t="t" r="r" b="b"/>
              <a:pathLst>
                <a:path w="2065" h="672" extrusionOk="0">
                  <a:moveTo>
                    <a:pt x="54" y="0"/>
                  </a:moveTo>
                  <a:cubicBezTo>
                    <a:pt x="42" y="0"/>
                    <a:pt x="28" y="7"/>
                    <a:pt x="14" y="21"/>
                  </a:cubicBezTo>
                  <a:cubicBezTo>
                    <a:pt x="0" y="35"/>
                    <a:pt x="0" y="63"/>
                    <a:pt x="14" y="91"/>
                  </a:cubicBezTo>
                  <a:cubicBezTo>
                    <a:pt x="391" y="453"/>
                    <a:pt x="809" y="593"/>
                    <a:pt x="1158" y="649"/>
                  </a:cubicBezTo>
                  <a:cubicBezTo>
                    <a:pt x="1271" y="665"/>
                    <a:pt x="1378" y="672"/>
                    <a:pt x="1476" y="672"/>
                  </a:cubicBezTo>
                  <a:cubicBezTo>
                    <a:pt x="1790" y="672"/>
                    <a:pt x="2009" y="607"/>
                    <a:pt x="2009" y="607"/>
                  </a:cubicBezTo>
                  <a:cubicBezTo>
                    <a:pt x="2037" y="593"/>
                    <a:pt x="2065" y="579"/>
                    <a:pt x="2037" y="537"/>
                  </a:cubicBezTo>
                  <a:cubicBezTo>
                    <a:pt x="2023" y="509"/>
                    <a:pt x="2009" y="509"/>
                    <a:pt x="1967" y="509"/>
                  </a:cubicBezTo>
                  <a:cubicBezTo>
                    <a:pt x="1961" y="509"/>
                    <a:pt x="1756" y="567"/>
                    <a:pt x="1460" y="567"/>
                  </a:cubicBezTo>
                  <a:cubicBezTo>
                    <a:pt x="1077" y="567"/>
                    <a:pt x="541" y="470"/>
                    <a:pt x="84" y="21"/>
                  </a:cubicBezTo>
                  <a:cubicBezTo>
                    <a:pt x="77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54"/>
            <p:cNvSpPr/>
            <p:nvPr/>
          </p:nvSpPr>
          <p:spPr>
            <a:xfrm>
              <a:off x="1747150" y="22610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601" y="461"/>
                    <a:pt x="601" y="294"/>
                  </a:cubicBezTo>
                  <a:cubicBezTo>
                    <a:pt x="601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54"/>
            <p:cNvSpPr/>
            <p:nvPr/>
          </p:nvSpPr>
          <p:spPr>
            <a:xfrm>
              <a:off x="1753450" y="2301500"/>
              <a:ext cx="55800" cy="22850"/>
            </a:xfrm>
            <a:custGeom>
              <a:avLst/>
              <a:gdLst/>
              <a:ahLst/>
              <a:cxnLst/>
              <a:rect l="l" t="t" r="r" b="b"/>
              <a:pathLst>
                <a:path w="2232" h="914" extrusionOk="0">
                  <a:moveTo>
                    <a:pt x="2173" y="1"/>
                  </a:moveTo>
                  <a:cubicBezTo>
                    <a:pt x="2159" y="1"/>
                    <a:pt x="2139" y="17"/>
                    <a:pt x="2120" y="27"/>
                  </a:cubicBezTo>
                  <a:cubicBezTo>
                    <a:pt x="2120" y="39"/>
                    <a:pt x="1624" y="814"/>
                    <a:pt x="665" y="814"/>
                  </a:cubicBezTo>
                  <a:cubicBezTo>
                    <a:pt x="487" y="814"/>
                    <a:pt x="293" y="788"/>
                    <a:pt x="84" y="724"/>
                  </a:cubicBezTo>
                  <a:cubicBezTo>
                    <a:pt x="76" y="721"/>
                    <a:pt x="69" y="719"/>
                    <a:pt x="62" y="719"/>
                  </a:cubicBezTo>
                  <a:cubicBezTo>
                    <a:pt x="42" y="719"/>
                    <a:pt x="24" y="732"/>
                    <a:pt x="14" y="752"/>
                  </a:cubicBezTo>
                  <a:cubicBezTo>
                    <a:pt x="0" y="794"/>
                    <a:pt x="14" y="808"/>
                    <a:pt x="56" y="822"/>
                  </a:cubicBezTo>
                  <a:cubicBezTo>
                    <a:pt x="167" y="864"/>
                    <a:pt x="279" y="878"/>
                    <a:pt x="377" y="892"/>
                  </a:cubicBezTo>
                  <a:cubicBezTo>
                    <a:pt x="477" y="907"/>
                    <a:pt x="574" y="914"/>
                    <a:pt x="667" y="914"/>
                  </a:cubicBezTo>
                  <a:cubicBezTo>
                    <a:pt x="1679" y="914"/>
                    <a:pt x="2218" y="83"/>
                    <a:pt x="2218" y="83"/>
                  </a:cubicBezTo>
                  <a:cubicBezTo>
                    <a:pt x="2232" y="55"/>
                    <a:pt x="2218" y="27"/>
                    <a:pt x="2190" y="13"/>
                  </a:cubicBezTo>
                  <a:cubicBezTo>
                    <a:pt x="2186" y="4"/>
                    <a:pt x="2180" y="1"/>
                    <a:pt x="2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54"/>
            <p:cNvSpPr/>
            <p:nvPr/>
          </p:nvSpPr>
          <p:spPr>
            <a:xfrm>
              <a:off x="1747500" y="23133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54"/>
            <p:cNvSpPr/>
            <p:nvPr/>
          </p:nvSpPr>
          <p:spPr>
            <a:xfrm>
              <a:off x="1762850" y="22892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61"/>
                    <a:pt x="140" y="601"/>
                    <a:pt x="308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54"/>
            <p:cNvSpPr/>
            <p:nvPr/>
          </p:nvSpPr>
          <p:spPr>
            <a:xfrm>
              <a:off x="1768775" y="2292600"/>
              <a:ext cx="34200" cy="9750"/>
            </a:xfrm>
            <a:custGeom>
              <a:avLst/>
              <a:gdLst/>
              <a:ahLst/>
              <a:cxnLst/>
              <a:rect l="l" t="t" r="r" b="b"/>
              <a:pathLst>
                <a:path w="1368" h="390" extrusionOk="0">
                  <a:moveTo>
                    <a:pt x="1315" y="1"/>
                  </a:moveTo>
                  <a:cubicBezTo>
                    <a:pt x="1302" y="1"/>
                    <a:pt x="1290" y="8"/>
                    <a:pt x="1284" y="20"/>
                  </a:cubicBezTo>
                  <a:cubicBezTo>
                    <a:pt x="1274" y="20"/>
                    <a:pt x="915" y="274"/>
                    <a:pt x="528" y="274"/>
                  </a:cubicBezTo>
                  <a:cubicBezTo>
                    <a:pt x="378" y="274"/>
                    <a:pt x="224" y="237"/>
                    <a:pt x="84" y="132"/>
                  </a:cubicBezTo>
                  <a:cubicBezTo>
                    <a:pt x="81" y="128"/>
                    <a:pt x="75" y="126"/>
                    <a:pt x="68" y="126"/>
                  </a:cubicBezTo>
                  <a:cubicBezTo>
                    <a:pt x="50" y="126"/>
                    <a:pt x="25" y="139"/>
                    <a:pt x="15" y="160"/>
                  </a:cubicBezTo>
                  <a:cubicBezTo>
                    <a:pt x="1" y="174"/>
                    <a:pt x="15" y="202"/>
                    <a:pt x="29" y="229"/>
                  </a:cubicBezTo>
                  <a:cubicBezTo>
                    <a:pt x="140" y="313"/>
                    <a:pt x="280" y="369"/>
                    <a:pt x="391" y="383"/>
                  </a:cubicBezTo>
                  <a:cubicBezTo>
                    <a:pt x="429" y="387"/>
                    <a:pt x="467" y="389"/>
                    <a:pt x="505" y="389"/>
                  </a:cubicBezTo>
                  <a:cubicBezTo>
                    <a:pt x="938" y="389"/>
                    <a:pt x="1340" y="117"/>
                    <a:pt x="1340" y="104"/>
                  </a:cubicBezTo>
                  <a:cubicBezTo>
                    <a:pt x="1368" y="90"/>
                    <a:pt x="1368" y="48"/>
                    <a:pt x="1354" y="34"/>
                  </a:cubicBezTo>
                  <a:cubicBezTo>
                    <a:pt x="1346" y="11"/>
                    <a:pt x="1330" y="1"/>
                    <a:pt x="13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54"/>
            <p:cNvSpPr/>
            <p:nvPr/>
          </p:nvSpPr>
          <p:spPr>
            <a:xfrm>
              <a:off x="1784125" y="2311575"/>
              <a:ext cx="35600" cy="41525"/>
            </a:xfrm>
            <a:custGeom>
              <a:avLst/>
              <a:gdLst/>
              <a:ahLst/>
              <a:cxnLst/>
              <a:rect l="l" t="t" r="r" b="b"/>
              <a:pathLst>
                <a:path w="1424" h="1661" extrusionOk="0">
                  <a:moveTo>
                    <a:pt x="1368" y="0"/>
                  </a:moveTo>
                  <a:cubicBezTo>
                    <a:pt x="1326" y="0"/>
                    <a:pt x="1298" y="28"/>
                    <a:pt x="1298" y="56"/>
                  </a:cubicBezTo>
                  <a:cubicBezTo>
                    <a:pt x="1298" y="70"/>
                    <a:pt x="1116" y="1172"/>
                    <a:pt x="56" y="1563"/>
                  </a:cubicBezTo>
                  <a:cubicBezTo>
                    <a:pt x="28" y="1577"/>
                    <a:pt x="1" y="1591"/>
                    <a:pt x="28" y="1632"/>
                  </a:cubicBezTo>
                  <a:cubicBezTo>
                    <a:pt x="42" y="1646"/>
                    <a:pt x="56" y="1660"/>
                    <a:pt x="84" y="1660"/>
                  </a:cubicBezTo>
                  <a:lnTo>
                    <a:pt x="112" y="1660"/>
                  </a:lnTo>
                  <a:cubicBezTo>
                    <a:pt x="1242" y="1242"/>
                    <a:pt x="1423" y="98"/>
                    <a:pt x="1423" y="70"/>
                  </a:cubicBezTo>
                  <a:cubicBezTo>
                    <a:pt x="1423" y="42"/>
                    <a:pt x="1395" y="0"/>
                    <a:pt x="13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54"/>
            <p:cNvSpPr/>
            <p:nvPr/>
          </p:nvSpPr>
          <p:spPr>
            <a:xfrm>
              <a:off x="1779950" y="234400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0" y="587"/>
                    <a:pt x="586" y="461"/>
                    <a:pt x="586" y="294"/>
                  </a:cubicBezTo>
                  <a:cubicBezTo>
                    <a:pt x="586" y="126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54"/>
            <p:cNvSpPr/>
            <p:nvPr/>
          </p:nvSpPr>
          <p:spPr>
            <a:xfrm>
              <a:off x="1812375" y="234157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307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47" y="600"/>
                    <a:pt x="586" y="460"/>
                    <a:pt x="586" y="307"/>
                  </a:cubicBezTo>
                  <a:cubicBezTo>
                    <a:pt x="586" y="140"/>
                    <a:pt x="447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54"/>
            <p:cNvSpPr/>
            <p:nvPr/>
          </p:nvSpPr>
          <p:spPr>
            <a:xfrm>
              <a:off x="1818300" y="2317850"/>
              <a:ext cx="17800" cy="32800"/>
            </a:xfrm>
            <a:custGeom>
              <a:avLst/>
              <a:gdLst/>
              <a:ahLst/>
              <a:cxnLst/>
              <a:rect l="l" t="t" r="r" b="b"/>
              <a:pathLst>
                <a:path w="712" h="1312" extrusionOk="0">
                  <a:moveTo>
                    <a:pt x="489" y="1"/>
                  </a:moveTo>
                  <a:cubicBezTo>
                    <a:pt x="461" y="14"/>
                    <a:pt x="433" y="28"/>
                    <a:pt x="433" y="70"/>
                  </a:cubicBezTo>
                  <a:cubicBezTo>
                    <a:pt x="433" y="70"/>
                    <a:pt x="572" y="907"/>
                    <a:pt x="42" y="1200"/>
                  </a:cubicBezTo>
                  <a:cubicBezTo>
                    <a:pt x="14" y="1214"/>
                    <a:pt x="1" y="1242"/>
                    <a:pt x="14" y="1270"/>
                  </a:cubicBezTo>
                  <a:cubicBezTo>
                    <a:pt x="14" y="1284"/>
                    <a:pt x="42" y="1312"/>
                    <a:pt x="56" y="1312"/>
                  </a:cubicBezTo>
                  <a:lnTo>
                    <a:pt x="112" y="1312"/>
                  </a:lnTo>
                  <a:cubicBezTo>
                    <a:pt x="712" y="977"/>
                    <a:pt x="558" y="84"/>
                    <a:pt x="558" y="56"/>
                  </a:cubicBezTo>
                  <a:cubicBezTo>
                    <a:pt x="545" y="14"/>
                    <a:pt x="531" y="1"/>
                    <a:pt x="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54"/>
            <p:cNvSpPr/>
            <p:nvPr/>
          </p:nvSpPr>
          <p:spPr>
            <a:xfrm>
              <a:off x="3817125" y="4708300"/>
              <a:ext cx="486850" cy="499025"/>
            </a:xfrm>
            <a:custGeom>
              <a:avLst/>
              <a:gdLst/>
              <a:ahLst/>
              <a:cxnLst/>
              <a:rect l="l" t="t" r="r" b="b"/>
              <a:pathLst>
                <a:path w="19474" h="19961" extrusionOk="0">
                  <a:moveTo>
                    <a:pt x="18092" y="16069"/>
                  </a:moveTo>
                  <a:cubicBezTo>
                    <a:pt x="18106" y="16041"/>
                    <a:pt x="18120" y="15999"/>
                    <a:pt x="18106" y="15971"/>
                  </a:cubicBezTo>
                  <a:lnTo>
                    <a:pt x="17897" y="14730"/>
                  </a:lnTo>
                  <a:cubicBezTo>
                    <a:pt x="17855" y="14535"/>
                    <a:pt x="17981" y="14353"/>
                    <a:pt x="18176" y="14298"/>
                  </a:cubicBezTo>
                  <a:lnTo>
                    <a:pt x="19292" y="14005"/>
                  </a:lnTo>
                  <a:cubicBezTo>
                    <a:pt x="19348" y="13977"/>
                    <a:pt x="19403" y="13949"/>
                    <a:pt x="19431" y="13893"/>
                  </a:cubicBezTo>
                  <a:cubicBezTo>
                    <a:pt x="19445" y="13865"/>
                    <a:pt x="19473" y="13809"/>
                    <a:pt x="19473" y="13768"/>
                  </a:cubicBezTo>
                  <a:cubicBezTo>
                    <a:pt x="19431" y="12442"/>
                    <a:pt x="18511" y="10964"/>
                    <a:pt x="16962" y="10029"/>
                  </a:cubicBezTo>
                  <a:cubicBezTo>
                    <a:pt x="16377" y="9681"/>
                    <a:pt x="15791" y="9430"/>
                    <a:pt x="15219" y="9304"/>
                  </a:cubicBezTo>
                  <a:cubicBezTo>
                    <a:pt x="15735" y="9081"/>
                    <a:pt x="16265" y="8774"/>
                    <a:pt x="16739" y="8355"/>
                  </a:cubicBezTo>
                  <a:cubicBezTo>
                    <a:pt x="18120" y="7170"/>
                    <a:pt x="18832" y="5566"/>
                    <a:pt x="18650" y="4255"/>
                  </a:cubicBezTo>
                  <a:cubicBezTo>
                    <a:pt x="18650" y="4213"/>
                    <a:pt x="18622" y="4199"/>
                    <a:pt x="18608" y="4185"/>
                  </a:cubicBezTo>
                  <a:cubicBezTo>
                    <a:pt x="18594" y="4143"/>
                    <a:pt x="18553" y="4129"/>
                    <a:pt x="18511" y="4129"/>
                  </a:cubicBezTo>
                  <a:lnTo>
                    <a:pt x="17269" y="3962"/>
                  </a:lnTo>
                  <a:cubicBezTo>
                    <a:pt x="17074" y="3920"/>
                    <a:pt x="16921" y="3752"/>
                    <a:pt x="16935" y="3557"/>
                  </a:cubicBezTo>
                  <a:lnTo>
                    <a:pt x="16990" y="2399"/>
                  </a:lnTo>
                  <a:cubicBezTo>
                    <a:pt x="16990" y="2358"/>
                    <a:pt x="16976" y="2288"/>
                    <a:pt x="16935" y="2232"/>
                  </a:cubicBezTo>
                  <a:cubicBezTo>
                    <a:pt x="16907" y="2190"/>
                    <a:pt x="16865" y="2176"/>
                    <a:pt x="16837" y="2162"/>
                  </a:cubicBezTo>
                  <a:cubicBezTo>
                    <a:pt x="15554" y="1772"/>
                    <a:pt x="13866" y="2218"/>
                    <a:pt x="12485" y="3376"/>
                  </a:cubicBezTo>
                  <a:cubicBezTo>
                    <a:pt x="11983" y="3822"/>
                    <a:pt x="11578" y="4310"/>
                    <a:pt x="11271" y="4813"/>
                  </a:cubicBezTo>
                  <a:cubicBezTo>
                    <a:pt x="11216" y="4241"/>
                    <a:pt x="11076" y="3641"/>
                    <a:pt x="10839" y="3069"/>
                  </a:cubicBezTo>
                  <a:cubicBezTo>
                    <a:pt x="10142" y="1381"/>
                    <a:pt x="8830" y="223"/>
                    <a:pt x="7519" y="0"/>
                  </a:cubicBezTo>
                  <a:cubicBezTo>
                    <a:pt x="7491" y="0"/>
                    <a:pt x="7463" y="0"/>
                    <a:pt x="7436" y="14"/>
                  </a:cubicBezTo>
                  <a:cubicBezTo>
                    <a:pt x="7394" y="28"/>
                    <a:pt x="7366" y="56"/>
                    <a:pt x="7352" y="84"/>
                  </a:cubicBezTo>
                  <a:lnTo>
                    <a:pt x="6794" y="1214"/>
                  </a:lnTo>
                  <a:cubicBezTo>
                    <a:pt x="6696" y="1395"/>
                    <a:pt x="6487" y="1479"/>
                    <a:pt x="6306" y="1409"/>
                  </a:cubicBezTo>
                  <a:lnTo>
                    <a:pt x="5218" y="1005"/>
                  </a:lnTo>
                  <a:cubicBezTo>
                    <a:pt x="5162" y="991"/>
                    <a:pt x="5092" y="991"/>
                    <a:pt x="5050" y="1005"/>
                  </a:cubicBezTo>
                  <a:cubicBezTo>
                    <a:pt x="5009" y="1032"/>
                    <a:pt x="4981" y="1060"/>
                    <a:pt x="4939" y="1102"/>
                  </a:cubicBezTo>
                  <a:cubicBezTo>
                    <a:pt x="4172" y="2190"/>
                    <a:pt x="4074" y="3934"/>
                    <a:pt x="4771" y="5608"/>
                  </a:cubicBezTo>
                  <a:cubicBezTo>
                    <a:pt x="5022" y="6221"/>
                    <a:pt x="5357" y="6765"/>
                    <a:pt x="5762" y="7212"/>
                  </a:cubicBezTo>
                  <a:cubicBezTo>
                    <a:pt x="5204" y="7100"/>
                    <a:pt x="4590" y="7044"/>
                    <a:pt x="3962" y="7100"/>
                  </a:cubicBezTo>
                  <a:cubicBezTo>
                    <a:pt x="2149" y="7240"/>
                    <a:pt x="629" y="8118"/>
                    <a:pt x="29" y="9304"/>
                  </a:cubicBezTo>
                  <a:cubicBezTo>
                    <a:pt x="1" y="9332"/>
                    <a:pt x="1" y="9360"/>
                    <a:pt x="1" y="9402"/>
                  </a:cubicBezTo>
                  <a:cubicBezTo>
                    <a:pt x="1" y="9430"/>
                    <a:pt x="29" y="9471"/>
                    <a:pt x="57" y="9499"/>
                  </a:cubicBezTo>
                  <a:lnTo>
                    <a:pt x="963" y="10378"/>
                  </a:lnTo>
                  <a:cubicBezTo>
                    <a:pt x="1103" y="10518"/>
                    <a:pt x="1117" y="10741"/>
                    <a:pt x="1005" y="10894"/>
                  </a:cubicBezTo>
                  <a:lnTo>
                    <a:pt x="280" y="11787"/>
                  </a:lnTo>
                  <a:cubicBezTo>
                    <a:pt x="252" y="11843"/>
                    <a:pt x="238" y="11884"/>
                    <a:pt x="238" y="11954"/>
                  </a:cubicBezTo>
                  <a:lnTo>
                    <a:pt x="238" y="11954"/>
                  </a:lnTo>
                  <a:cubicBezTo>
                    <a:pt x="238" y="12010"/>
                    <a:pt x="252" y="12052"/>
                    <a:pt x="280" y="12080"/>
                  </a:cubicBezTo>
                  <a:cubicBezTo>
                    <a:pt x="1089" y="13140"/>
                    <a:pt x="2707" y="13795"/>
                    <a:pt x="4520" y="13656"/>
                  </a:cubicBezTo>
                  <a:cubicBezTo>
                    <a:pt x="5190" y="13600"/>
                    <a:pt x="5818" y="13447"/>
                    <a:pt x="6348" y="13210"/>
                  </a:cubicBezTo>
                  <a:cubicBezTo>
                    <a:pt x="6055" y="13698"/>
                    <a:pt x="5831" y="14284"/>
                    <a:pt x="5678" y="14883"/>
                  </a:cubicBezTo>
                  <a:cubicBezTo>
                    <a:pt x="5260" y="16669"/>
                    <a:pt x="5622" y="18371"/>
                    <a:pt x="6557" y="19319"/>
                  </a:cubicBezTo>
                  <a:cubicBezTo>
                    <a:pt x="6585" y="19333"/>
                    <a:pt x="6613" y="19347"/>
                    <a:pt x="6627" y="19347"/>
                  </a:cubicBezTo>
                  <a:cubicBezTo>
                    <a:pt x="6668" y="19347"/>
                    <a:pt x="6696" y="19347"/>
                    <a:pt x="6738" y="19333"/>
                  </a:cubicBezTo>
                  <a:lnTo>
                    <a:pt x="7854" y="18747"/>
                  </a:lnTo>
                  <a:cubicBezTo>
                    <a:pt x="8021" y="18650"/>
                    <a:pt x="8259" y="18705"/>
                    <a:pt x="8356" y="18887"/>
                  </a:cubicBezTo>
                  <a:lnTo>
                    <a:pt x="8984" y="19835"/>
                  </a:lnTo>
                  <a:cubicBezTo>
                    <a:pt x="9026" y="19891"/>
                    <a:pt x="9068" y="19933"/>
                    <a:pt x="9123" y="19947"/>
                  </a:cubicBezTo>
                  <a:cubicBezTo>
                    <a:pt x="9165" y="19961"/>
                    <a:pt x="9207" y="19961"/>
                    <a:pt x="9263" y="19947"/>
                  </a:cubicBezTo>
                  <a:cubicBezTo>
                    <a:pt x="10518" y="19514"/>
                    <a:pt x="11634" y="18161"/>
                    <a:pt x="12053" y="16404"/>
                  </a:cubicBezTo>
                  <a:cubicBezTo>
                    <a:pt x="12206" y="15762"/>
                    <a:pt x="12248" y="15121"/>
                    <a:pt x="12192" y="14521"/>
                  </a:cubicBezTo>
                  <a:cubicBezTo>
                    <a:pt x="12583" y="14953"/>
                    <a:pt x="13029" y="15344"/>
                    <a:pt x="13573" y="15679"/>
                  </a:cubicBezTo>
                  <a:cubicBezTo>
                    <a:pt x="15121" y="16627"/>
                    <a:pt x="16865" y="16808"/>
                    <a:pt x="18064" y="16195"/>
                  </a:cubicBezTo>
                  <a:cubicBezTo>
                    <a:pt x="18050" y="16125"/>
                    <a:pt x="18078" y="16097"/>
                    <a:pt x="18092" y="1606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54"/>
            <p:cNvSpPr/>
            <p:nvPr/>
          </p:nvSpPr>
          <p:spPr>
            <a:xfrm>
              <a:off x="4016600" y="4892075"/>
              <a:ext cx="115100" cy="116825"/>
            </a:xfrm>
            <a:custGeom>
              <a:avLst/>
              <a:gdLst/>
              <a:ahLst/>
              <a:cxnLst/>
              <a:rect l="l" t="t" r="r" b="b"/>
              <a:pathLst>
                <a:path w="4604" h="4673" extrusionOk="0">
                  <a:moveTo>
                    <a:pt x="2665" y="0"/>
                  </a:moveTo>
                  <a:cubicBezTo>
                    <a:pt x="2372" y="460"/>
                    <a:pt x="1953" y="795"/>
                    <a:pt x="1465" y="1004"/>
                  </a:cubicBezTo>
                  <a:cubicBezTo>
                    <a:pt x="1123" y="1135"/>
                    <a:pt x="773" y="1201"/>
                    <a:pt x="416" y="1201"/>
                  </a:cubicBezTo>
                  <a:cubicBezTo>
                    <a:pt x="278" y="1201"/>
                    <a:pt x="140" y="1191"/>
                    <a:pt x="1" y="1172"/>
                  </a:cubicBezTo>
                  <a:lnTo>
                    <a:pt x="1" y="1172"/>
                  </a:lnTo>
                  <a:cubicBezTo>
                    <a:pt x="335" y="1590"/>
                    <a:pt x="545" y="2079"/>
                    <a:pt x="572" y="2623"/>
                  </a:cubicBezTo>
                  <a:cubicBezTo>
                    <a:pt x="600" y="3125"/>
                    <a:pt x="517" y="3613"/>
                    <a:pt x="293" y="4073"/>
                  </a:cubicBezTo>
                  <a:cubicBezTo>
                    <a:pt x="599" y="3963"/>
                    <a:pt x="914" y="3909"/>
                    <a:pt x="1230" y="3909"/>
                  </a:cubicBezTo>
                  <a:cubicBezTo>
                    <a:pt x="1435" y="3909"/>
                    <a:pt x="1639" y="3932"/>
                    <a:pt x="1842" y="3976"/>
                  </a:cubicBezTo>
                  <a:cubicBezTo>
                    <a:pt x="2330" y="4087"/>
                    <a:pt x="2776" y="4324"/>
                    <a:pt x="3125" y="4673"/>
                  </a:cubicBezTo>
                  <a:cubicBezTo>
                    <a:pt x="3125" y="4129"/>
                    <a:pt x="3237" y="3613"/>
                    <a:pt x="3516" y="3167"/>
                  </a:cubicBezTo>
                  <a:cubicBezTo>
                    <a:pt x="3781" y="2734"/>
                    <a:pt x="4171" y="2413"/>
                    <a:pt x="4604" y="2162"/>
                  </a:cubicBezTo>
                  <a:cubicBezTo>
                    <a:pt x="4101" y="2009"/>
                    <a:pt x="3641" y="1730"/>
                    <a:pt x="3292" y="1325"/>
                  </a:cubicBezTo>
                  <a:cubicBezTo>
                    <a:pt x="2958" y="949"/>
                    <a:pt x="2748" y="488"/>
                    <a:pt x="26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54"/>
            <p:cNvSpPr/>
            <p:nvPr/>
          </p:nvSpPr>
          <p:spPr>
            <a:xfrm>
              <a:off x="4103775" y="4922950"/>
              <a:ext cx="47800" cy="21200"/>
            </a:xfrm>
            <a:custGeom>
              <a:avLst/>
              <a:gdLst/>
              <a:ahLst/>
              <a:cxnLst/>
              <a:rect l="l" t="t" r="r" b="b"/>
              <a:pathLst>
                <a:path w="1912" h="848" extrusionOk="0">
                  <a:moveTo>
                    <a:pt x="1860" y="1"/>
                  </a:moveTo>
                  <a:cubicBezTo>
                    <a:pt x="1841" y="1"/>
                    <a:pt x="1824" y="11"/>
                    <a:pt x="1814" y="21"/>
                  </a:cubicBezTo>
                  <a:cubicBezTo>
                    <a:pt x="1318" y="672"/>
                    <a:pt x="607" y="756"/>
                    <a:pt x="267" y="756"/>
                  </a:cubicBezTo>
                  <a:cubicBezTo>
                    <a:pt x="148" y="756"/>
                    <a:pt x="74" y="746"/>
                    <a:pt x="70" y="746"/>
                  </a:cubicBezTo>
                  <a:cubicBezTo>
                    <a:pt x="29" y="746"/>
                    <a:pt x="1" y="760"/>
                    <a:pt x="1" y="788"/>
                  </a:cubicBezTo>
                  <a:cubicBezTo>
                    <a:pt x="1" y="802"/>
                    <a:pt x="1" y="830"/>
                    <a:pt x="15" y="844"/>
                  </a:cubicBezTo>
                  <a:cubicBezTo>
                    <a:pt x="22" y="844"/>
                    <a:pt x="25" y="847"/>
                    <a:pt x="29" y="847"/>
                  </a:cubicBezTo>
                  <a:cubicBezTo>
                    <a:pt x="32" y="847"/>
                    <a:pt x="36" y="844"/>
                    <a:pt x="43" y="830"/>
                  </a:cubicBezTo>
                  <a:cubicBezTo>
                    <a:pt x="43" y="830"/>
                    <a:pt x="124" y="841"/>
                    <a:pt x="257" y="841"/>
                  </a:cubicBezTo>
                  <a:cubicBezTo>
                    <a:pt x="622" y="841"/>
                    <a:pt x="1376" y="751"/>
                    <a:pt x="1898" y="76"/>
                  </a:cubicBezTo>
                  <a:cubicBezTo>
                    <a:pt x="1912" y="62"/>
                    <a:pt x="1898" y="21"/>
                    <a:pt x="1884" y="7"/>
                  </a:cubicBezTo>
                  <a:cubicBezTo>
                    <a:pt x="1876" y="3"/>
                    <a:pt x="1867" y="1"/>
                    <a:pt x="18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54"/>
            <p:cNvSpPr/>
            <p:nvPr/>
          </p:nvSpPr>
          <p:spPr>
            <a:xfrm>
              <a:off x="4142150" y="4918225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0"/>
                  </a:moveTo>
                  <a:cubicBezTo>
                    <a:pt x="126" y="0"/>
                    <a:pt x="0" y="140"/>
                    <a:pt x="0" y="307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0" y="600"/>
                    <a:pt x="586" y="461"/>
                    <a:pt x="586" y="307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54"/>
            <p:cNvSpPr/>
            <p:nvPr/>
          </p:nvSpPr>
          <p:spPr>
            <a:xfrm>
              <a:off x="4101000" y="4964350"/>
              <a:ext cx="55800" cy="17700"/>
            </a:xfrm>
            <a:custGeom>
              <a:avLst/>
              <a:gdLst/>
              <a:ahLst/>
              <a:cxnLst/>
              <a:rect l="l" t="t" r="r" b="b"/>
              <a:pathLst>
                <a:path w="2232" h="708" extrusionOk="0">
                  <a:moveTo>
                    <a:pt x="58" y="0"/>
                  </a:moveTo>
                  <a:cubicBezTo>
                    <a:pt x="45" y="0"/>
                    <a:pt x="35" y="4"/>
                    <a:pt x="28" y="10"/>
                  </a:cubicBezTo>
                  <a:cubicBezTo>
                    <a:pt x="0" y="24"/>
                    <a:pt x="0" y="66"/>
                    <a:pt x="28" y="80"/>
                  </a:cubicBezTo>
                  <a:cubicBezTo>
                    <a:pt x="50" y="123"/>
                    <a:pt x="579" y="707"/>
                    <a:pt x="1391" y="707"/>
                  </a:cubicBezTo>
                  <a:cubicBezTo>
                    <a:pt x="1630" y="707"/>
                    <a:pt x="1894" y="657"/>
                    <a:pt x="2176" y="527"/>
                  </a:cubicBezTo>
                  <a:cubicBezTo>
                    <a:pt x="2218" y="513"/>
                    <a:pt x="2232" y="499"/>
                    <a:pt x="2218" y="457"/>
                  </a:cubicBezTo>
                  <a:cubicBezTo>
                    <a:pt x="2208" y="436"/>
                    <a:pt x="2198" y="423"/>
                    <a:pt x="2176" y="423"/>
                  </a:cubicBezTo>
                  <a:cubicBezTo>
                    <a:pt x="2169" y="423"/>
                    <a:pt x="2159" y="425"/>
                    <a:pt x="2148" y="429"/>
                  </a:cubicBezTo>
                  <a:cubicBezTo>
                    <a:pt x="1867" y="555"/>
                    <a:pt x="1609" y="604"/>
                    <a:pt x="1379" y="604"/>
                  </a:cubicBezTo>
                  <a:cubicBezTo>
                    <a:pt x="592" y="604"/>
                    <a:pt x="119" y="32"/>
                    <a:pt x="98" y="10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54"/>
            <p:cNvSpPr/>
            <p:nvPr/>
          </p:nvSpPr>
          <p:spPr>
            <a:xfrm>
              <a:off x="4148075" y="4968775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0" y="601"/>
                    <a:pt x="600" y="461"/>
                    <a:pt x="600" y="308"/>
                  </a:cubicBezTo>
                  <a:cubicBezTo>
                    <a:pt x="600" y="140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54"/>
            <p:cNvSpPr/>
            <p:nvPr/>
          </p:nvSpPr>
          <p:spPr>
            <a:xfrm>
              <a:off x="4130625" y="49478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308" y="601"/>
                  </a:cubicBezTo>
                  <a:cubicBezTo>
                    <a:pt x="461" y="601"/>
                    <a:pt x="601" y="461"/>
                    <a:pt x="601" y="294"/>
                  </a:cubicBezTo>
                  <a:cubicBezTo>
                    <a:pt x="601" y="140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54"/>
            <p:cNvSpPr/>
            <p:nvPr/>
          </p:nvSpPr>
          <p:spPr>
            <a:xfrm>
              <a:off x="4105875" y="4954225"/>
              <a:ext cx="33500" cy="7750"/>
            </a:xfrm>
            <a:custGeom>
              <a:avLst/>
              <a:gdLst/>
              <a:ahLst/>
              <a:cxnLst/>
              <a:rect l="l" t="t" r="r" b="b"/>
              <a:pathLst>
                <a:path w="1340" h="310" extrusionOk="0">
                  <a:moveTo>
                    <a:pt x="1291" y="1"/>
                  </a:moveTo>
                  <a:cubicBezTo>
                    <a:pt x="1277" y="1"/>
                    <a:pt x="1263" y="4"/>
                    <a:pt x="1256" y="11"/>
                  </a:cubicBezTo>
                  <a:cubicBezTo>
                    <a:pt x="1101" y="160"/>
                    <a:pt x="908" y="208"/>
                    <a:pt x="723" y="208"/>
                  </a:cubicBezTo>
                  <a:cubicBezTo>
                    <a:pt x="390" y="208"/>
                    <a:pt x="84" y="53"/>
                    <a:pt x="84" y="53"/>
                  </a:cubicBezTo>
                  <a:cubicBezTo>
                    <a:pt x="78" y="40"/>
                    <a:pt x="69" y="33"/>
                    <a:pt x="58" y="33"/>
                  </a:cubicBezTo>
                  <a:cubicBezTo>
                    <a:pt x="45" y="33"/>
                    <a:pt x="30" y="44"/>
                    <a:pt x="14" y="67"/>
                  </a:cubicBezTo>
                  <a:cubicBezTo>
                    <a:pt x="0" y="81"/>
                    <a:pt x="0" y="95"/>
                    <a:pt x="14" y="109"/>
                  </a:cubicBezTo>
                  <a:cubicBezTo>
                    <a:pt x="41" y="135"/>
                    <a:pt x="368" y="309"/>
                    <a:pt x="728" y="309"/>
                  </a:cubicBezTo>
                  <a:cubicBezTo>
                    <a:pt x="933" y="309"/>
                    <a:pt x="1148" y="253"/>
                    <a:pt x="1326" y="81"/>
                  </a:cubicBezTo>
                  <a:cubicBezTo>
                    <a:pt x="1339" y="67"/>
                    <a:pt x="1339" y="25"/>
                    <a:pt x="1326" y="11"/>
                  </a:cubicBezTo>
                  <a:cubicBezTo>
                    <a:pt x="1319" y="4"/>
                    <a:pt x="1305" y="1"/>
                    <a:pt x="12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54"/>
            <p:cNvSpPr/>
            <p:nvPr/>
          </p:nvSpPr>
          <p:spPr>
            <a:xfrm>
              <a:off x="4092975" y="4975750"/>
              <a:ext cx="38725" cy="36075"/>
            </a:xfrm>
            <a:custGeom>
              <a:avLst/>
              <a:gdLst/>
              <a:ahLst/>
              <a:cxnLst/>
              <a:rect l="l" t="t" r="r" b="b"/>
              <a:pathLst>
                <a:path w="1549" h="1443" extrusionOk="0">
                  <a:moveTo>
                    <a:pt x="28" y="1"/>
                  </a:moveTo>
                  <a:cubicBezTo>
                    <a:pt x="0" y="29"/>
                    <a:pt x="0" y="43"/>
                    <a:pt x="0" y="71"/>
                  </a:cubicBezTo>
                  <a:cubicBezTo>
                    <a:pt x="0" y="98"/>
                    <a:pt x="98" y="461"/>
                    <a:pt x="419" y="810"/>
                  </a:cubicBezTo>
                  <a:cubicBezTo>
                    <a:pt x="642" y="1075"/>
                    <a:pt x="977" y="1326"/>
                    <a:pt x="1465" y="1438"/>
                  </a:cubicBezTo>
                  <a:cubicBezTo>
                    <a:pt x="1472" y="1441"/>
                    <a:pt x="1480" y="1443"/>
                    <a:pt x="1488" y="1443"/>
                  </a:cubicBezTo>
                  <a:cubicBezTo>
                    <a:pt x="1511" y="1443"/>
                    <a:pt x="1535" y="1427"/>
                    <a:pt x="1535" y="1396"/>
                  </a:cubicBezTo>
                  <a:cubicBezTo>
                    <a:pt x="1549" y="1368"/>
                    <a:pt x="1535" y="1326"/>
                    <a:pt x="1493" y="1326"/>
                  </a:cubicBezTo>
                  <a:cubicBezTo>
                    <a:pt x="419" y="1089"/>
                    <a:pt x="98" y="57"/>
                    <a:pt x="98" y="43"/>
                  </a:cubicBezTo>
                  <a:cubicBezTo>
                    <a:pt x="84" y="15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54"/>
            <p:cNvSpPr/>
            <p:nvPr/>
          </p:nvSpPr>
          <p:spPr>
            <a:xfrm>
              <a:off x="4121225" y="5002250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60" y="601"/>
                    <a:pt x="586" y="461"/>
                    <a:pt x="586" y="308"/>
                  </a:cubicBezTo>
                  <a:cubicBezTo>
                    <a:pt x="586" y="140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54"/>
            <p:cNvSpPr/>
            <p:nvPr/>
          </p:nvSpPr>
          <p:spPr>
            <a:xfrm>
              <a:off x="4059850" y="4982950"/>
              <a:ext cx="26875" cy="55175"/>
            </a:xfrm>
            <a:custGeom>
              <a:avLst/>
              <a:gdLst/>
              <a:ahLst/>
              <a:cxnLst/>
              <a:rect l="l" t="t" r="r" b="b"/>
              <a:pathLst>
                <a:path w="1075" h="2207" extrusionOk="0">
                  <a:moveTo>
                    <a:pt x="504" y="0"/>
                  </a:moveTo>
                  <a:cubicBezTo>
                    <a:pt x="491" y="0"/>
                    <a:pt x="476" y="11"/>
                    <a:pt x="460" y="34"/>
                  </a:cubicBezTo>
                  <a:cubicBezTo>
                    <a:pt x="460" y="48"/>
                    <a:pt x="0" y="1080"/>
                    <a:pt x="767" y="1973"/>
                  </a:cubicBezTo>
                  <a:cubicBezTo>
                    <a:pt x="809" y="2042"/>
                    <a:pt x="907" y="2126"/>
                    <a:pt x="991" y="2196"/>
                  </a:cubicBezTo>
                  <a:cubicBezTo>
                    <a:pt x="998" y="2203"/>
                    <a:pt x="1011" y="2206"/>
                    <a:pt x="1025" y="2206"/>
                  </a:cubicBezTo>
                  <a:cubicBezTo>
                    <a:pt x="1039" y="2206"/>
                    <a:pt x="1053" y="2203"/>
                    <a:pt x="1060" y="2196"/>
                  </a:cubicBezTo>
                  <a:cubicBezTo>
                    <a:pt x="1074" y="2182"/>
                    <a:pt x="1074" y="2140"/>
                    <a:pt x="1060" y="2126"/>
                  </a:cubicBezTo>
                  <a:cubicBezTo>
                    <a:pt x="28" y="1233"/>
                    <a:pt x="530" y="131"/>
                    <a:pt x="558" y="89"/>
                  </a:cubicBezTo>
                  <a:cubicBezTo>
                    <a:pt x="572" y="62"/>
                    <a:pt x="572" y="34"/>
                    <a:pt x="530" y="20"/>
                  </a:cubicBezTo>
                  <a:cubicBezTo>
                    <a:pt x="524" y="7"/>
                    <a:pt x="515" y="0"/>
                    <a:pt x="5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54"/>
            <p:cNvSpPr/>
            <p:nvPr/>
          </p:nvSpPr>
          <p:spPr>
            <a:xfrm>
              <a:off x="4077975" y="50294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3" y="601"/>
                  </a:cubicBezTo>
                  <a:cubicBezTo>
                    <a:pt x="461" y="601"/>
                    <a:pt x="586" y="461"/>
                    <a:pt x="586" y="294"/>
                  </a:cubicBezTo>
                  <a:cubicBezTo>
                    <a:pt x="586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54"/>
            <p:cNvSpPr/>
            <p:nvPr/>
          </p:nvSpPr>
          <p:spPr>
            <a:xfrm>
              <a:off x="4089475" y="50047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26" y="1"/>
                    <a:pt x="1" y="126"/>
                    <a:pt x="1" y="294"/>
                  </a:cubicBezTo>
                  <a:cubicBezTo>
                    <a:pt x="1" y="461"/>
                    <a:pt x="126" y="586"/>
                    <a:pt x="294" y="586"/>
                  </a:cubicBezTo>
                  <a:cubicBezTo>
                    <a:pt x="447" y="586"/>
                    <a:pt x="587" y="461"/>
                    <a:pt x="587" y="294"/>
                  </a:cubicBezTo>
                  <a:cubicBezTo>
                    <a:pt x="587" y="126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54"/>
            <p:cNvSpPr/>
            <p:nvPr/>
          </p:nvSpPr>
          <p:spPr>
            <a:xfrm>
              <a:off x="4081125" y="4983425"/>
              <a:ext cx="16750" cy="30025"/>
            </a:xfrm>
            <a:custGeom>
              <a:avLst/>
              <a:gdLst/>
              <a:ahLst/>
              <a:cxnLst/>
              <a:rect l="l" t="t" r="r" b="b"/>
              <a:pathLst>
                <a:path w="670" h="1201" extrusionOk="0">
                  <a:moveTo>
                    <a:pt x="70" y="1"/>
                  </a:moveTo>
                  <a:cubicBezTo>
                    <a:pt x="56" y="1"/>
                    <a:pt x="14" y="15"/>
                    <a:pt x="14" y="43"/>
                  </a:cubicBezTo>
                  <a:cubicBezTo>
                    <a:pt x="14" y="84"/>
                    <a:pt x="0" y="628"/>
                    <a:pt x="293" y="977"/>
                  </a:cubicBezTo>
                  <a:cubicBezTo>
                    <a:pt x="377" y="1061"/>
                    <a:pt x="488" y="1145"/>
                    <a:pt x="600" y="1200"/>
                  </a:cubicBezTo>
                  <a:cubicBezTo>
                    <a:pt x="642" y="1200"/>
                    <a:pt x="656" y="1200"/>
                    <a:pt x="670" y="1158"/>
                  </a:cubicBezTo>
                  <a:cubicBezTo>
                    <a:pt x="670" y="1131"/>
                    <a:pt x="670" y="1117"/>
                    <a:pt x="642" y="1089"/>
                  </a:cubicBezTo>
                  <a:cubicBezTo>
                    <a:pt x="84" y="879"/>
                    <a:pt x="112" y="43"/>
                    <a:pt x="112" y="43"/>
                  </a:cubicBezTo>
                  <a:cubicBezTo>
                    <a:pt x="112" y="29"/>
                    <a:pt x="98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54"/>
            <p:cNvSpPr/>
            <p:nvPr/>
          </p:nvSpPr>
          <p:spPr>
            <a:xfrm>
              <a:off x="4035775" y="4980375"/>
              <a:ext cx="24100" cy="48750"/>
            </a:xfrm>
            <a:custGeom>
              <a:avLst/>
              <a:gdLst/>
              <a:ahLst/>
              <a:cxnLst/>
              <a:rect l="l" t="t" r="r" b="b"/>
              <a:pathLst>
                <a:path w="964" h="1950" extrusionOk="0">
                  <a:moveTo>
                    <a:pt x="906" y="1"/>
                  </a:moveTo>
                  <a:cubicBezTo>
                    <a:pt x="893" y="1"/>
                    <a:pt x="879" y="4"/>
                    <a:pt x="866" y="11"/>
                  </a:cubicBezTo>
                  <a:cubicBezTo>
                    <a:pt x="866" y="11"/>
                    <a:pt x="1" y="778"/>
                    <a:pt x="252" y="1908"/>
                  </a:cubicBezTo>
                  <a:lnTo>
                    <a:pt x="280" y="1936"/>
                  </a:lnTo>
                  <a:cubicBezTo>
                    <a:pt x="294" y="1950"/>
                    <a:pt x="308" y="1950"/>
                    <a:pt x="322" y="1950"/>
                  </a:cubicBezTo>
                  <a:cubicBezTo>
                    <a:pt x="349" y="1936"/>
                    <a:pt x="363" y="1908"/>
                    <a:pt x="363" y="1880"/>
                  </a:cubicBezTo>
                  <a:cubicBezTo>
                    <a:pt x="112" y="792"/>
                    <a:pt x="935" y="81"/>
                    <a:pt x="935" y="81"/>
                  </a:cubicBezTo>
                  <a:cubicBezTo>
                    <a:pt x="963" y="67"/>
                    <a:pt x="963" y="25"/>
                    <a:pt x="935" y="11"/>
                  </a:cubicBezTo>
                  <a:cubicBezTo>
                    <a:pt x="928" y="4"/>
                    <a:pt x="918" y="1"/>
                    <a:pt x="9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54"/>
            <p:cNvSpPr/>
            <p:nvPr/>
          </p:nvSpPr>
          <p:spPr>
            <a:xfrm>
              <a:off x="4036125" y="50193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0" y="461"/>
                    <a:pt x="600" y="293"/>
                  </a:cubicBezTo>
                  <a:cubicBezTo>
                    <a:pt x="600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54"/>
            <p:cNvSpPr/>
            <p:nvPr/>
          </p:nvSpPr>
          <p:spPr>
            <a:xfrm>
              <a:off x="4110050" y="48976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54"/>
            <p:cNvSpPr/>
            <p:nvPr/>
          </p:nvSpPr>
          <p:spPr>
            <a:xfrm>
              <a:off x="4097150" y="4903925"/>
              <a:ext cx="23050" cy="27325"/>
            </a:xfrm>
            <a:custGeom>
              <a:avLst/>
              <a:gdLst/>
              <a:ahLst/>
              <a:cxnLst/>
              <a:rect l="l" t="t" r="r" b="b"/>
              <a:pathLst>
                <a:path w="922" h="1093" extrusionOk="0">
                  <a:moveTo>
                    <a:pt x="824" y="0"/>
                  </a:moveTo>
                  <a:cubicBezTo>
                    <a:pt x="782" y="0"/>
                    <a:pt x="768" y="14"/>
                    <a:pt x="768" y="56"/>
                  </a:cubicBezTo>
                  <a:cubicBezTo>
                    <a:pt x="810" y="670"/>
                    <a:pt x="43" y="977"/>
                    <a:pt x="43" y="977"/>
                  </a:cubicBezTo>
                  <a:cubicBezTo>
                    <a:pt x="15" y="991"/>
                    <a:pt x="1" y="1033"/>
                    <a:pt x="15" y="1061"/>
                  </a:cubicBezTo>
                  <a:cubicBezTo>
                    <a:pt x="37" y="1072"/>
                    <a:pt x="51" y="1092"/>
                    <a:pt x="70" y="1092"/>
                  </a:cubicBezTo>
                  <a:cubicBezTo>
                    <a:pt x="74" y="1092"/>
                    <a:pt x="79" y="1091"/>
                    <a:pt x="84" y="1088"/>
                  </a:cubicBezTo>
                  <a:cubicBezTo>
                    <a:pt x="126" y="1061"/>
                    <a:pt x="921" y="740"/>
                    <a:pt x="879" y="56"/>
                  </a:cubicBezTo>
                  <a:cubicBezTo>
                    <a:pt x="879" y="14"/>
                    <a:pt x="852" y="0"/>
                    <a:pt x="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54"/>
            <p:cNvSpPr/>
            <p:nvPr/>
          </p:nvSpPr>
          <p:spPr>
            <a:xfrm>
              <a:off x="4082850" y="4875875"/>
              <a:ext cx="27925" cy="44125"/>
            </a:xfrm>
            <a:custGeom>
              <a:avLst/>
              <a:gdLst/>
              <a:ahLst/>
              <a:cxnLst/>
              <a:rect l="l" t="t" r="r" b="b"/>
              <a:pathLst>
                <a:path w="1117" h="1765" extrusionOk="0">
                  <a:moveTo>
                    <a:pt x="1048" y="1"/>
                  </a:moveTo>
                  <a:cubicBezTo>
                    <a:pt x="1042" y="1"/>
                    <a:pt x="1037" y="2"/>
                    <a:pt x="1033" y="7"/>
                  </a:cubicBezTo>
                  <a:cubicBezTo>
                    <a:pt x="1" y="564"/>
                    <a:pt x="1" y="1694"/>
                    <a:pt x="1" y="1722"/>
                  </a:cubicBezTo>
                  <a:cubicBezTo>
                    <a:pt x="1" y="1736"/>
                    <a:pt x="15" y="1736"/>
                    <a:pt x="15" y="1750"/>
                  </a:cubicBezTo>
                  <a:cubicBezTo>
                    <a:pt x="29" y="1750"/>
                    <a:pt x="57" y="1764"/>
                    <a:pt x="57" y="1764"/>
                  </a:cubicBezTo>
                  <a:cubicBezTo>
                    <a:pt x="84" y="1764"/>
                    <a:pt x="98" y="1750"/>
                    <a:pt x="98" y="1722"/>
                  </a:cubicBezTo>
                  <a:cubicBezTo>
                    <a:pt x="98" y="1694"/>
                    <a:pt x="98" y="620"/>
                    <a:pt x="1075" y="90"/>
                  </a:cubicBezTo>
                  <a:cubicBezTo>
                    <a:pt x="1103" y="76"/>
                    <a:pt x="1117" y="34"/>
                    <a:pt x="1103" y="20"/>
                  </a:cubicBezTo>
                  <a:cubicBezTo>
                    <a:pt x="1083" y="11"/>
                    <a:pt x="1063" y="1"/>
                    <a:pt x="10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54"/>
            <p:cNvSpPr/>
            <p:nvPr/>
          </p:nvSpPr>
          <p:spPr>
            <a:xfrm>
              <a:off x="4101000" y="487010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47"/>
                    <a:pt x="140" y="586"/>
                    <a:pt x="307" y="586"/>
                  </a:cubicBezTo>
                  <a:cubicBezTo>
                    <a:pt x="460" y="586"/>
                    <a:pt x="600" y="447"/>
                    <a:pt x="600" y="293"/>
                  </a:cubicBezTo>
                  <a:cubicBezTo>
                    <a:pt x="600" y="126"/>
                    <a:pt x="460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54"/>
            <p:cNvSpPr/>
            <p:nvPr/>
          </p:nvSpPr>
          <p:spPr>
            <a:xfrm>
              <a:off x="4038925" y="4862300"/>
              <a:ext cx="23725" cy="57175"/>
            </a:xfrm>
            <a:custGeom>
              <a:avLst/>
              <a:gdLst/>
              <a:ahLst/>
              <a:cxnLst/>
              <a:rect l="l" t="t" r="r" b="b"/>
              <a:pathLst>
                <a:path w="949" h="2287" extrusionOk="0">
                  <a:moveTo>
                    <a:pt x="815" y="0"/>
                  </a:moveTo>
                  <a:cubicBezTo>
                    <a:pt x="795" y="0"/>
                    <a:pt x="778" y="13"/>
                    <a:pt x="767" y="33"/>
                  </a:cubicBezTo>
                  <a:cubicBezTo>
                    <a:pt x="0" y="1219"/>
                    <a:pt x="837" y="2209"/>
                    <a:pt x="865" y="2265"/>
                  </a:cubicBezTo>
                  <a:cubicBezTo>
                    <a:pt x="886" y="2279"/>
                    <a:pt x="903" y="2286"/>
                    <a:pt x="916" y="2286"/>
                  </a:cubicBezTo>
                  <a:cubicBezTo>
                    <a:pt x="928" y="2286"/>
                    <a:pt x="935" y="2279"/>
                    <a:pt x="935" y="2265"/>
                  </a:cubicBezTo>
                  <a:cubicBezTo>
                    <a:pt x="949" y="2237"/>
                    <a:pt x="949" y="2209"/>
                    <a:pt x="935" y="2195"/>
                  </a:cubicBezTo>
                  <a:cubicBezTo>
                    <a:pt x="935" y="2168"/>
                    <a:pt x="112" y="1219"/>
                    <a:pt x="851" y="75"/>
                  </a:cubicBezTo>
                  <a:cubicBezTo>
                    <a:pt x="865" y="61"/>
                    <a:pt x="851" y="33"/>
                    <a:pt x="837" y="6"/>
                  </a:cubicBezTo>
                  <a:cubicBezTo>
                    <a:pt x="830" y="2"/>
                    <a:pt x="822" y="0"/>
                    <a:pt x="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54"/>
            <p:cNvSpPr/>
            <p:nvPr/>
          </p:nvSpPr>
          <p:spPr>
            <a:xfrm>
              <a:off x="4051825" y="48565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61"/>
                    <a:pt x="140" y="586"/>
                    <a:pt x="293" y="586"/>
                  </a:cubicBezTo>
                  <a:cubicBezTo>
                    <a:pt x="461" y="586"/>
                    <a:pt x="586" y="461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54"/>
            <p:cNvSpPr/>
            <p:nvPr/>
          </p:nvSpPr>
          <p:spPr>
            <a:xfrm>
              <a:off x="4069600" y="48770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26"/>
                    <a:pt x="1" y="293"/>
                  </a:cubicBezTo>
                  <a:cubicBezTo>
                    <a:pt x="1" y="447"/>
                    <a:pt x="140" y="586"/>
                    <a:pt x="308" y="586"/>
                  </a:cubicBezTo>
                  <a:cubicBezTo>
                    <a:pt x="461" y="586"/>
                    <a:pt x="601" y="447"/>
                    <a:pt x="601" y="293"/>
                  </a:cubicBezTo>
                  <a:cubicBezTo>
                    <a:pt x="601" y="126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54"/>
            <p:cNvSpPr/>
            <p:nvPr/>
          </p:nvSpPr>
          <p:spPr>
            <a:xfrm>
              <a:off x="4063325" y="4883150"/>
              <a:ext cx="15025" cy="33000"/>
            </a:xfrm>
            <a:custGeom>
              <a:avLst/>
              <a:gdLst/>
              <a:ahLst/>
              <a:cxnLst/>
              <a:rect l="l" t="t" r="r" b="b"/>
              <a:pathLst>
                <a:path w="601" h="1320" extrusionOk="0">
                  <a:moveTo>
                    <a:pt x="541" y="0"/>
                  </a:moveTo>
                  <a:cubicBezTo>
                    <a:pt x="531" y="0"/>
                    <a:pt x="522" y="3"/>
                    <a:pt x="517" y="8"/>
                  </a:cubicBezTo>
                  <a:cubicBezTo>
                    <a:pt x="1" y="427"/>
                    <a:pt x="252" y="1250"/>
                    <a:pt x="280" y="1292"/>
                  </a:cubicBezTo>
                  <a:cubicBezTo>
                    <a:pt x="294" y="1292"/>
                    <a:pt x="294" y="1306"/>
                    <a:pt x="294" y="1306"/>
                  </a:cubicBezTo>
                  <a:cubicBezTo>
                    <a:pt x="294" y="1320"/>
                    <a:pt x="321" y="1320"/>
                    <a:pt x="321" y="1320"/>
                  </a:cubicBezTo>
                  <a:cubicBezTo>
                    <a:pt x="363" y="1306"/>
                    <a:pt x="377" y="1292"/>
                    <a:pt x="363" y="1250"/>
                  </a:cubicBezTo>
                  <a:cubicBezTo>
                    <a:pt x="349" y="1250"/>
                    <a:pt x="98" y="469"/>
                    <a:pt x="573" y="106"/>
                  </a:cubicBezTo>
                  <a:cubicBezTo>
                    <a:pt x="600" y="78"/>
                    <a:pt x="600" y="50"/>
                    <a:pt x="587" y="36"/>
                  </a:cubicBezTo>
                  <a:cubicBezTo>
                    <a:pt x="578" y="10"/>
                    <a:pt x="558" y="0"/>
                    <a:pt x="5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54"/>
            <p:cNvSpPr/>
            <p:nvPr/>
          </p:nvSpPr>
          <p:spPr>
            <a:xfrm>
              <a:off x="4020100" y="4883000"/>
              <a:ext cx="30000" cy="43275"/>
            </a:xfrm>
            <a:custGeom>
              <a:avLst/>
              <a:gdLst/>
              <a:ahLst/>
              <a:cxnLst/>
              <a:rect l="l" t="t" r="r" b="b"/>
              <a:pathLst>
                <a:path w="1200" h="1731" extrusionOk="0">
                  <a:moveTo>
                    <a:pt x="42" y="1"/>
                  </a:moveTo>
                  <a:cubicBezTo>
                    <a:pt x="14" y="1"/>
                    <a:pt x="0" y="14"/>
                    <a:pt x="0" y="56"/>
                  </a:cubicBezTo>
                  <a:cubicBezTo>
                    <a:pt x="28" y="545"/>
                    <a:pt x="237" y="921"/>
                    <a:pt x="460" y="1186"/>
                  </a:cubicBezTo>
                  <a:cubicBezTo>
                    <a:pt x="781" y="1549"/>
                    <a:pt x="1130" y="1716"/>
                    <a:pt x="1130" y="1730"/>
                  </a:cubicBezTo>
                  <a:cubicBezTo>
                    <a:pt x="1144" y="1730"/>
                    <a:pt x="1186" y="1730"/>
                    <a:pt x="1200" y="1688"/>
                  </a:cubicBezTo>
                  <a:cubicBezTo>
                    <a:pt x="1200" y="1674"/>
                    <a:pt x="1200" y="1646"/>
                    <a:pt x="1158" y="1619"/>
                  </a:cubicBezTo>
                  <a:cubicBezTo>
                    <a:pt x="1144" y="1619"/>
                    <a:pt x="167" y="1158"/>
                    <a:pt x="98" y="56"/>
                  </a:cubicBezTo>
                  <a:cubicBezTo>
                    <a:pt x="98" y="14"/>
                    <a:pt x="84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54"/>
            <p:cNvSpPr/>
            <p:nvPr/>
          </p:nvSpPr>
          <p:spPr>
            <a:xfrm>
              <a:off x="4014150" y="48777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308" y="586"/>
                  </a:cubicBezTo>
                  <a:cubicBezTo>
                    <a:pt x="461" y="586"/>
                    <a:pt x="601" y="461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54"/>
            <p:cNvSpPr/>
            <p:nvPr/>
          </p:nvSpPr>
          <p:spPr>
            <a:xfrm>
              <a:off x="3987300" y="4922950"/>
              <a:ext cx="53050" cy="24475"/>
            </a:xfrm>
            <a:custGeom>
              <a:avLst/>
              <a:gdLst/>
              <a:ahLst/>
              <a:cxnLst/>
              <a:rect l="l" t="t" r="r" b="b"/>
              <a:pathLst>
                <a:path w="2122" h="979" extrusionOk="0">
                  <a:moveTo>
                    <a:pt x="53" y="1"/>
                  </a:moveTo>
                  <a:cubicBezTo>
                    <a:pt x="45" y="1"/>
                    <a:pt x="37" y="3"/>
                    <a:pt x="29" y="7"/>
                  </a:cubicBezTo>
                  <a:cubicBezTo>
                    <a:pt x="15" y="21"/>
                    <a:pt x="1" y="62"/>
                    <a:pt x="15" y="76"/>
                  </a:cubicBezTo>
                  <a:cubicBezTo>
                    <a:pt x="71" y="160"/>
                    <a:pt x="140" y="258"/>
                    <a:pt x="210" y="341"/>
                  </a:cubicBezTo>
                  <a:cubicBezTo>
                    <a:pt x="665" y="870"/>
                    <a:pt x="1232" y="978"/>
                    <a:pt x="1625" y="978"/>
                  </a:cubicBezTo>
                  <a:cubicBezTo>
                    <a:pt x="1894" y="978"/>
                    <a:pt x="2082" y="927"/>
                    <a:pt x="2093" y="927"/>
                  </a:cubicBezTo>
                  <a:cubicBezTo>
                    <a:pt x="2121" y="913"/>
                    <a:pt x="2121" y="899"/>
                    <a:pt x="2121" y="857"/>
                  </a:cubicBezTo>
                  <a:cubicBezTo>
                    <a:pt x="2107" y="830"/>
                    <a:pt x="2093" y="830"/>
                    <a:pt x="2065" y="830"/>
                  </a:cubicBezTo>
                  <a:cubicBezTo>
                    <a:pt x="2055" y="830"/>
                    <a:pt x="1877" y="879"/>
                    <a:pt x="1620" y="879"/>
                  </a:cubicBezTo>
                  <a:cubicBezTo>
                    <a:pt x="1194" y="879"/>
                    <a:pt x="551" y="743"/>
                    <a:pt x="99" y="21"/>
                  </a:cubicBezTo>
                  <a:cubicBezTo>
                    <a:pt x="89" y="11"/>
                    <a:pt x="72" y="1"/>
                    <a:pt x="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54"/>
            <p:cNvSpPr/>
            <p:nvPr/>
          </p:nvSpPr>
          <p:spPr>
            <a:xfrm>
              <a:off x="3981375" y="49164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47" y="600"/>
                    <a:pt x="587" y="461"/>
                    <a:pt x="587" y="307"/>
                  </a:cubicBezTo>
                  <a:cubicBezTo>
                    <a:pt x="587" y="140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54"/>
            <p:cNvSpPr/>
            <p:nvPr/>
          </p:nvSpPr>
          <p:spPr>
            <a:xfrm>
              <a:off x="4007525" y="49091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47" y="600"/>
                    <a:pt x="587" y="461"/>
                    <a:pt x="587" y="294"/>
                  </a:cubicBezTo>
                  <a:cubicBezTo>
                    <a:pt x="587" y="140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54"/>
            <p:cNvSpPr/>
            <p:nvPr/>
          </p:nvSpPr>
          <p:spPr>
            <a:xfrm>
              <a:off x="4013475" y="4914725"/>
              <a:ext cx="27900" cy="20675"/>
            </a:xfrm>
            <a:custGeom>
              <a:avLst/>
              <a:gdLst/>
              <a:ahLst/>
              <a:cxnLst/>
              <a:rect l="l" t="t" r="r" b="b"/>
              <a:pathLst>
                <a:path w="1116" h="827" extrusionOk="0">
                  <a:moveTo>
                    <a:pt x="42" y="1"/>
                  </a:moveTo>
                  <a:cubicBezTo>
                    <a:pt x="14" y="29"/>
                    <a:pt x="0" y="43"/>
                    <a:pt x="0" y="71"/>
                  </a:cubicBezTo>
                  <a:cubicBezTo>
                    <a:pt x="42" y="210"/>
                    <a:pt x="84" y="336"/>
                    <a:pt x="181" y="419"/>
                  </a:cubicBezTo>
                  <a:cubicBezTo>
                    <a:pt x="458" y="758"/>
                    <a:pt x="926" y="826"/>
                    <a:pt x="1037" y="826"/>
                  </a:cubicBezTo>
                  <a:cubicBezTo>
                    <a:pt x="1049" y="826"/>
                    <a:pt x="1057" y="825"/>
                    <a:pt x="1060" y="824"/>
                  </a:cubicBezTo>
                  <a:cubicBezTo>
                    <a:pt x="1074" y="824"/>
                    <a:pt x="1116" y="810"/>
                    <a:pt x="1116" y="768"/>
                  </a:cubicBezTo>
                  <a:cubicBezTo>
                    <a:pt x="1116" y="754"/>
                    <a:pt x="1102" y="726"/>
                    <a:pt x="1060" y="726"/>
                  </a:cubicBezTo>
                  <a:cubicBezTo>
                    <a:pt x="1046" y="726"/>
                    <a:pt x="223" y="629"/>
                    <a:pt x="112" y="43"/>
                  </a:cubicBezTo>
                  <a:cubicBezTo>
                    <a:pt x="84" y="15"/>
                    <a:pt x="70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54"/>
            <p:cNvSpPr/>
            <p:nvPr/>
          </p:nvSpPr>
          <p:spPr>
            <a:xfrm>
              <a:off x="3989750" y="4957725"/>
              <a:ext cx="50600" cy="13375"/>
            </a:xfrm>
            <a:custGeom>
              <a:avLst/>
              <a:gdLst/>
              <a:ahLst/>
              <a:cxnLst/>
              <a:rect l="l" t="t" r="r" b="b"/>
              <a:pathLst>
                <a:path w="2024" h="535" extrusionOk="0">
                  <a:moveTo>
                    <a:pt x="1979" y="0"/>
                  </a:moveTo>
                  <a:cubicBezTo>
                    <a:pt x="1967" y="0"/>
                    <a:pt x="1953" y="3"/>
                    <a:pt x="1939" y="10"/>
                  </a:cubicBezTo>
                  <a:cubicBezTo>
                    <a:pt x="1939" y="10"/>
                    <a:pt x="1436" y="430"/>
                    <a:pt x="729" y="430"/>
                  </a:cubicBezTo>
                  <a:cubicBezTo>
                    <a:pt x="524" y="430"/>
                    <a:pt x="302" y="394"/>
                    <a:pt x="70" y="303"/>
                  </a:cubicBezTo>
                  <a:cubicBezTo>
                    <a:pt x="42" y="303"/>
                    <a:pt x="28" y="303"/>
                    <a:pt x="1" y="345"/>
                  </a:cubicBezTo>
                  <a:cubicBezTo>
                    <a:pt x="1" y="359"/>
                    <a:pt x="1" y="373"/>
                    <a:pt x="28" y="401"/>
                  </a:cubicBezTo>
                  <a:cubicBezTo>
                    <a:pt x="28" y="401"/>
                    <a:pt x="28" y="407"/>
                    <a:pt x="33" y="407"/>
                  </a:cubicBezTo>
                  <a:cubicBezTo>
                    <a:pt x="35" y="407"/>
                    <a:pt x="38" y="406"/>
                    <a:pt x="42" y="401"/>
                  </a:cubicBezTo>
                  <a:cubicBezTo>
                    <a:pt x="282" y="497"/>
                    <a:pt x="512" y="535"/>
                    <a:pt x="724" y="535"/>
                  </a:cubicBezTo>
                  <a:cubicBezTo>
                    <a:pt x="1465" y="535"/>
                    <a:pt x="1998" y="80"/>
                    <a:pt x="2009" y="80"/>
                  </a:cubicBezTo>
                  <a:cubicBezTo>
                    <a:pt x="2023" y="66"/>
                    <a:pt x="2023" y="24"/>
                    <a:pt x="2009" y="10"/>
                  </a:cubicBezTo>
                  <a:cubicBezTo>
                    <a:pt x="2002" y="3"/>
                    <a:pt x="1992" y="0"/>
                    <a:pt x="19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54"/>
            <p:cNvSpPr/>
            <p:nvPr/>
          </p:nvSpPr>
          <p:spPr>
            <a:xfrm>
              <a:off x="3984875" y="495972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47" y="600"/>
                    <a:pt x="586" y="461"/>
                    <a:pt x="586" y="293"/>
                  </a:cubicBezTo>
                  <a:cubicBezTo>
                    <a:pt x="586" y="140"/>
                    <a:pt x="447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54"/>
            <p:cNvSpPr/>
            <p:nvPr/>
          </p:nvSpPr>
          <p:spPr>
            <a:xfrm>
              <a:off x="4009975" y="49789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3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3" y="600"/>
                  </a:cubicBezTo>
                  <a:cubicBezTo>
                    <a:pt x="461" y="600"/>
                    <a:pt x="600" y="461"/>
                    <a:pt x="600" y="293"/>
                  </a:cubicBezTo>
                  <a:cubicBezTo>
                    <a:pt x="600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54"/>
            <p:cNvSpPr/>
            <p:nvPr/>
          </p:nvSpPr>
          <p:spPr>
            <a:xfrm>
              <a:off x="4015900" y="4970025"/>
              <a:ext cx="30375" cy="18050"/>
            </a:xfrm>
            <a:custGeom>
              <a:avLst/>
              <a:gdLst/>
              <a:ahLst/>
              <a:cxnLst/>
              <a:rect l="l" t="t" r="r" b="b"/>
              <a:pathLst>
                <a:path w="1215" h="722" extrusionOk="0">
                  <a:moveTo>
                    <a:pt x="1154" y="1"/>
                  </a:moveTo>
                  <a:cubicBezTo>
                    <a:pt x="1136" y="1"/>
                    <a:pt x="1112" y="11"/>
                    <a:pt x="1103" y="21"/>
                  </a:cubicBezTo>
                  <a:cubicBezTo>
                    <a:pt x="1090" y="21"/>
                    <a:pt x="730" y="619"/>
                    <a:pt x="201" y="619"/>
                  </a:cubicBezTo>
                  <a:cubicBezTo>
                    <a:pt x="158" y="619"/>
                    <a:pt x="115" y="615"/>
                    <a:pt x="70" y="606"/>
                  </a:cubicBezTo>
                  <a:cubicBezTo>
                    <a:pt x="62" y="598"/>
                    <a:pt x="53" y="595"/>
                    <a:pt x="44" y="595"/>
                  </a:cubicBezTo>
                  <a:cubicBezTo>
                    <a:pt x="22" y="595"/>
                    <a:pt x="1" y="615"/>
                    <a:pt x="1" y="634"/>
                  </a:cubicBezTo>
                  <a:cubicBezTo>
                    <a:pt x="1" y="648"/>
                    <a:pt x="1" y="676"/>
                    <a:pt x="29" y="690"/>
                  </a:cubicBezTo>
                  <a:cubicBezTo>
                    <a:pt x="43" y="704"/>
                    <a:pt x="43" y="704"/>
                    <a:pt x="56" y="704"/>
                  </a:cubicBezTo>
                  <a:cubicBezTo>
                    <a:pt x="115" y="716"/>
                    <a:pt x="172" y="722"/>
                    <a:pt x="227" y="722"/>
                  </a:cubicBezTo>
                  <a:cubicBezTo>
                    <a:pt x="801" y="722"/>
                    <a:pt x="1174" y="115"/>
                    <a:pt x="1186" y="76"/>
                  </a:cubicBezTo>
                  <a:cubicBezTo>
                    <a:pt x="1214" y="62"/>
                    <a:pt x="1186" y="21"/>
                    <a:pt x="1172" y="7"/>
                  </a:cubicBezTo>
                  <a:cubicBezTo>
                    <a:pt x="1168" y="3"/>
                    <a:pt x="1162" y="1"/>
                    <a:pt x="11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54"/>
            <p:cNvSpPr/>
            <p:nvPr/>
          </p:nvSpPr>
          <p:spPr>
            <a:xfrm>
              <a:off x="4273250" y="4370400"/>
              <a:ext cx="647250" cy="644800"/>
            </a:xfrm>
            <a:custGeom>
              <a:avLst/>
              <a:gdLst/>
              <a:ahLst/>
              <a:cxnLst/>
              <a:rect l="l" t="t" r="r" b="b"/>
              <a:pathLst>
                <a:path w="25890" h="25792" extrusionOk="0">
                  <a:moveTo>
                    <a:pt x="25889" y="12735"/>
                  </a:moveTo>
                  <a:cubicBezTo>
                    <a:pt x="25889" y="12679"/>
                    <a:pt x="25861" y="12638"/>
                    <a:pt x="25820" y="12610"/>
                  </a:cubicBezTo>
                  <a:lnTo>
                    <a:pt x="24550" y="11577"/>
                  </a:lnTo>
                  <a:cubicBezTo>
                    <a:pt x="24341" y="11424"/>
                    <a:pt x="24313" y="11131"/>
                    <a:pt x="24453" y="10894"/>
                  </a:cubicBezTo>
                  <a:lnTo>
                    <a:pt x="25290" y="9639"/>
                  </a:lnTo>
                  <a:cubicBezTo>
                    <a:pt x="25331" y="9569"/>
                    <a:pt x="25359" y="9499"/>
                    <a:pt x="25331" y="9415"/>
                  </a:cubicBezTo>
                  <a:cubicBezTo>
                    <a:pt x="25317" y="9360"/>
                    <a:pt x="25304" y="9318"/>
                    <a:pt x="25262" y="9262"/>
                  </a:cubicBezTo>
                  <a:cubicBezTo>
                    <a:pt x="24104" y="7965"/>
                    <a:pt x="21900" y="7309"/>
                    <a:pt x="19571" y="7714"/>
                  </a:cubicBezTo>
                  <a:cubicBezTo>
                    <a:pt x="18706" y="7853"/>
                    <a:pt x="17911" y="8132"/>
                    <a:pt x="17227" y="8495"/>
                  </a:cubicBezTo>
                  <a:cubicBezTo>
                    <a:pt x="17562" y="7811"/>
                    <a:pt x="17785" y="7044"/>
                    <a:pt x="17911" y="6221"/>
                  </a:cubicBezTo>
                  <a:cubicBezTo>
                    <a:pt x="18259" y="3850"/>
                    <a:pt x="17576" y="1674"/>
                    <a:pt x="16251" y="544"/>
                  </a:cubicBezTo>
                  <a:lnTo>
                    <a:pt x="16153" y="488"/>
                  </a:lnTo>
                  <a:cubicBezTo>
                    <a:pt x="16097" y="488"/>
                    <a:pt x="16042" y="488"/>
                    <a:pt x="16014" y="530"/>
                  </a:cubicBezTo>
                  <a:lnTo>
                    <a:pt x="14633" y="1409"/>
                  </a:lnTo>
                  <a:cubicBezTo>
                    <a:pt x="14410" y="1548"/>
                    <a:pt x="14131" y="1507"/>
                    <a:pt x="13949" y="1311"/>
                  </a:cubicBezTo>
                  <a:lnTo>
                    <a:pt x="13029" y="126"/>
                  </a:lnTo>
                  <a:cubicBezTo>
                    <a:pt x="12973" y="56"/>
                    <a:pt x="12903" y="14"/>
                    <a:pt x="12833" y="0"/>
                  </a:cubicBezTo>
                  <a:cubicBezTo>
                    <a:pt x="12778" y="0"/>
                    <a:pt x="12708" y="0"/>
                    <a:pt x="12666" y="14"/>
                  </a:cubicBezTo>
                  <a:cubicBezTo>
                    <a:pt x="11076" y="739"/>
                    <a:pt x="9765" y="2622"/>
                    <a:pt x="9416" y="4966"/>
                  </a:cubicBezTo>
                  <a:cubicBezTo>
                    <a:pt x="9291" y="5831"/>
                    <a:pt x="9318" y="6667"/>
                    <a:pt x="9458" y="7449"/>
                  </a:cubicBezTo>
                  <a:cubicBezTo>
                    <a:pt x="8914" y="6919"/>
                    <a:pt x="8244" y="6472"/>
                    <a:pt x="7519" y="6110"/>
                  </a:cubicBezTo>
                  <a:cubicBezTo>
                    <a:pt x="5371" y="5036"/>
                    <a:pt x="3083" y="5022"/>
                    <a:pt x="1605" y="5928"/>
                  </a:cubicBezTo>
                  <a:cubicBezTo>
                    <a:pt x="1577" y="5942"/>
                    <a:pt x="1549" y="5984"/>
                    <a:pt x="1535" y="6012"/>
                  </a:cubicBezTo>
                  <a:cubicBezTo>
                    <a:pt x="1521" y="6068"/>
                    <a:pt x="1507" y="6110"/>
                    <a:pt x="1521" y="6151"/>
                  </a:cubicBezTo>
                  <a:lnTo>
                    <a:pt x="1940" y="7742"/>
                  </a:lnTo>
                  <a:cubicBezTo>
                    <a:pt x="2009" y="8007"/>
                    <a:pt x="1870" y="8272"/>
                    <a:pt x="1619" y="8355"/>
                  </a:cubicBezTo>
                  <a:lnTo>
                    <a:pt x="210" y="8871"/>
                  </a:lnTo>
                  <a:cubicBezTo>
                    <a:pt x="140" y="8913"/>
                    <a:pt x="70" y="8969"/>
                    <a:pt x="43" y="9039"/>
                  </a:cubicBezTo>
                  <a:cubicBezTo>
                    <a:pt x="15" y="9081"/>
                    <a:pt x="1" y="9136"/>
                    <a:pt x="1" y="9206"/>
                  </a:cubicBezTo>
                  <a:cubicBezTo>
                    <a:pt x="196" y="10936"/>
                    <a:pt x="1577" y="12763"/>
                    <a:pt x="3711" y="13809"/>
                  </a:cubicBezTo>
                  <a:cubicBezTo>
                    <a:pt x="4506" y="14200"/>
                    <a:pt x="5301" y="14437"/>
                    <a:pt x="6068" y="14548"/>
                  </a:cubicBezTo>
                  <a:cubicBezTo>
                    <a:pt x="5413" y="14897"/>
                    <a:pt x="4757" y="15385"/>
                    <a:pt x="4185" y="15971"/>
                  </a:cubicBezTo>
                  <a:cubicBezTo>
                    <a:pt x="2511" y="17687"/>
                    <a:pt x="1786" y="19849"/>
                    <a:pt x="2205" y="21551"/>
                  </a:cubicBezTo>
                  <a:lnTo>
                    <a:pt x="2246" y="21662"/>
                  </a:lnTo>
                  <a:cubicBezTo>
                    <a:pt x="2288" y="21690"/>
                    <a:pt x="2344" y="21704"/>
                    <a:pt x="2386" y="21704"/>
                  </a:cubicBezTo>
                  <a:lnTo>
                    <a:pt x="4032" y="21802"/>
                  </a:lnTo>
                  <a:cubicBezTo>
                    <a:pt x="4297" y="21816"/>
                    <a:pt x="4506" y="22025"/>
                    <a:pt x="4520" y="22290"/>
                  </a:cubicBezTo>
                  <a:lnTo>
                    <a:pt x="4562" y="23782"/>
                  </a:lnTo>
                  <a:cubicBezTo>
                    <a:pt x="4562" y="23866"/>
                    <a:pt x="4604" y="23936"/>
                    <a:pt x="4660" y="23992"/>
                  </a:cubicBezTo>
                  <a:lnTo>
                    <a:pt x="4660" y="23992"/>
                  </a:lnTo>
                  <a:cubicBezTo>
                    <a:pt x="4687" y="24034"/>
                    <a:pt x="4743" y="24061"/>
                    <a:pt x="4813" y="24075"/>
                  </a:cubicBezTo>
                  <a:cubicBezTo>
                    <a:pt x="6515" y="24424"/>
                    <a:pt x="8677" y="23685"/>
                    <a:pt x="10337" y="21969"/>
                  </a:cubicBezTo>
                  <a:cubicBezTo>
                    <a:pt x="10950" y="21341"/>
                    <a:pt x="11425" y="20658"/>
                    <a:pt x="11773" y="19947"/>
                  </a:cubicBezTo>
                  <a:cubicBezTo>
                    <a:pt x="11913" y="20686"/>
                    <a:pt x="12150" y="21453"/>
                    <a:pt x="12554" y="22178"/>
                  </a:cubicBezTo>
                  <a:cubicBezTo>
                    <a:pt x="13670" y="24285"/>
                    <a:pt x="15498" y="25666"/>
                    <a:pt x="17241" y="25791"/>
                  </a:cubicBezTo>
                  <a:cubicBezTo>
                    <a:pt x="17283" y="25791"/>
                    <a:pt x="17311" y="25791"/>
                    <a:pt x="17353" y="25777"/>
                  </a:cubicBezTo>
                  <a:cubicBezTo>
                    <a:pt x="17395" y="25749"/>
                    <a:pt x="17423" y="25721"/>
                    <a:pt x="17437" y="25666"/>
                  </a:cubicBezTo>
                  <a:lnTo>
                    <a:pt x="18022" y="24131"/>
                  </a:lnTo>
                  <a:cubicBezTo>
                    <a:pt x="18120" y="23894"/>
                    <a:pt x="18399" y="23755"/>
                    <a:pt x="18636" y="23824"/>
                  </a:cubicBezTo>
                  <a:lnTo>
                    <a:pt x="20087" y="24215"/>
                  </a:lnTo>
                  <a:cubicBezTo>
                    <a:pt x="20156" y="24243"/>
                    <a:pt x="20240" y="24243"/>
                    <a:pt x="20310" y="24201"/>
                  </a:cubicBezTo>
                  <a:cubicBezTo>
                    <a:pt x="20366" y="24173"/>
                    <a:pt x="20394" y="24131"/>
                    <a:pt x="20435" y="24075"/>
                  </a:cubicBezTo>
                  <a:cubicBezTo>
                    <a:pt x="21300" y="22569"/>
                    <a:pt x="21258" y="20281"/>
                    <a:pt x="20143" y="18175"/>
                  </a:cubicBezTo>
                  <a:cubicBezTo>
                    <a:pt x="19738" y="17408"/>
                    <a:pt x="19236" y="16738"/>
                    <a:pt x="18650" y="16180"/>
                  </a:cubicBezTo>
                  <a:cubicBezTo>
                    <a:pt x="19403" y="16292"/>
                    <a:pt x="20184" y="16264"/>
                    <a:pt x="21007" y="16125"/>
                  </a:cubicBezTo>
                  <a:cubicBezTo>
                    <a:pt x="23365" y="15734"/>
                    <a:pt x="25234" y="14409"/>
                    <a:pt x="25889" y="128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54"/>
            <p:cNvSpPr/>
            <p:nvPr/>
          </p:nvSpPr>
          <p:spPr>
            <a:xfrm>
              <a:off x="4508300" y="4633675"/>
              <a:ext cx="153450" cy="151350"/>
            </a:xfrm>
            <a:custGeom>
              <a:avLst/>
              <a:gdLst/>
              <a:ahLst/>
              <a:cxnLst/>
              <a:rect l="l" t="t" r="r" b="b"/>
              <a:pathLst>
                <a:path w="6138" h="6054" extrusionOk="0">
                  <a:moveTo>
                    <a:pt x="1632" y="0"/>
                  </a:moveTo>
                  <a:lnTo>
                    <a:pt x="1632" y="0"/>
                  </a:lnTo>
                  <a:cubicBezTo>
                    <a:pt x="1702" y="712"/>
                    <a:pt x="1604" y="1395"/>
                    <a:pt x="1283" y="2023"/>
                  </a:cubicBezTo>
                  <a:cubicBezTo>
                    <a:pt x="990" y="2623"/>
                    <a:pt x="558" y="3083"/>
                    <a:pt x="0" y="3460"/>
                  </a:cubicBezTo>
                  <a:cubicBezTo>
                    <a:pt x="698" y="3599"/>
                    <a:pt x="1311" y="3906"/>
                    <a:pt x="1813" y="4394"/>
                  </a:cubicBezTo>
                  <a:cubicBezTo>
                    <a:pt x="2288" y="4854"/>
                    <a:pt x="2595" y="5426"/>
                    <a:pt x="2776" y="6054"/>
                  </a:cubicBezTo>
                  <a:cubicBezTo>
                    <a:pt x="3139" y="5440"/>
                    <a:pt x="3627" y="4952"/>
                    <a:pt x="4240" y="4617"/>
                  </a:cubicBezTo>
                  <a:cubicBezTo>
                    <a:pt x="4736" y="4358"/>
                    <a:pt x="5272" y="4228"/>
                    <a:pt x="5831" y="4228"/>
                  </a:cubicBezTo>
                  <a:cubicBezTo>
                    <a:pt x="5932" y="4228"/>
                    <a:pt x="6034" y="4232"/>
                    <a:pt x="6137" y="4241"/>
                  </a:cubicBezTo>
                  <a:cubicBezTo>
                    <a:pt x="5663" y="3711"/>
                    <a:pt x="5356" y="3097"/>
                    <a:pt x="5231" y="2413"/>
                  </a:cubicBezTo>
                  <a:cubicBezTo>
                    <a:pt x="5105" y="1744"/>
                    <a:pt x="5189" y="1102"/>
                    <a:pt x="5426" y="488"/>
                  </a:cubicBezTo>
                  <a:lnTo>
                    <a:pt x="5426" y="488"/>
                  </a:lnTo>
                  <a:cubicBezTo>
                    <a:pt x="4932" y="699"/>
                    <a:pt x="4430" y="822"/>
                    <a:pt x="3913" y="822"/>
                  </a:cubicBezTo>
                  <a:cubicBezTo>
                    <a:pt x="3745" y="822"/>
                    <a:pt x="3575" y="809"/>
                    <a:pt x="3404" y="781"/>
                  </a:cubicBezTo>
                  <a:cubicBezTo>
                    <a:pt x="2734" y="684"/>
                    <a:pt x="2148" y="419"/>
                    <a:pt x="16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54"/>
            <p:cNvSpPr/>
            <p:nvPr/>
          </p:nvSpPr>
          <p:spPr>
            <a:xfrm>
              <a:off x="4612900" y="4606125"/>
              <a:ext cx="34900" cy="60700"/>
            </a:xfrm>
            <a:custGeom>
              <a:avLst/>
              <a:gdLst/>
              <a:ahLst/>
              <a:cxnLst/>
              <a:rect l="l" t="t" r="r" b="b"/>
              <a:pathLst>
                <a:path w="1396" h="2428" extrusionOk="0">
                  <a:moveTo>
                    <a:pt x="1214" y="0"/>
                  </a:moveTo>
                  <a:cubicBezTo>
                    <a:pt x="1186" y="0"/>
                    <a:pt x="1144" y="42"/>
                    <a:pt x="1144" y="70"/>
                  </a:cubicBezTo>
                  <a:cubicBezTo>
                    <a:pt x="1242" y="1521"/>
                    <a:pt x="56" y="2288"/>
                    <a:pt x="29" y="2288"/>
                  </a:cubicBezTo>
                  <a:cubicBezTo>
                    <a:pt x="1" y="2330"/>
                    <a:pt x="1" y="2358"/>
                    <a:pt x="15" y="2399"/>
                  </a:cubicBezTo>
                  <a:cubicBezTo>
                    <a:pt x="29" y="2413"/>
                    <a:pt x="56" y="2427"/>
                    <a:pt x="70" y="2427"/>
                  </a:cubicBezTo>
                  <a:cubicBezTo>
                    <a:pt x="84" y="2427"/>
                    <a:pt x="98" y="2427"/>
                    <a:pt x="126" y="2413"/>
                  </a:cubicBezTo>
                  <a:cubicBezTo>
                    <a:pt x="126" y="2413"/>
                    <a:pt x="1396" y="1604"/>
                    <a:pt x="1284" y="70"/>
                  </a:cubicBezTo>
                  <a:cubicBezTo>
                    <a:pt x="1284" y="42"/>
                    <a:pt x="1256" y="0"/>
                    <a:pt x="1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54"/>
            <p:cNvSpPr/>
            <p:nvPr/>
          </p:nvSpPr>
          <p:spPr>
            <a:xfrm>
              <a:off x="4633825" y="45995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77" y="0"/>
                  </a:moveTo>
                  <a:cubicBezTo>
                    <a:pt x="168" y="0"/>
                    <a:pt x="1" y="182"/>
                    <a:pt x="1" y="391"/>
                  </a:cubicBezTo>
                  <a:cubicBezTo>
                    <a:pt x="1" y="600"/>
                    <a:pt x="168" y="767"/>
                    <a:pt x="377" y="767"/>
                  </a:cubicBezTo>
                  <a:cubicBezTo>
                    <a:pt x="586" y="767"/>
                    <a:pt x="768" y="600"/>
                    <a:pt x="768" y="391"/>
                  </a:cubicBezTo>
                  <a:cubicBezTo>
                    <a:pt x="768" y="182"/>
                    <a:pt x="586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54"/>
            <p:cNvSpPr/>
            <p:nvPr/>
          </p:nvSpPr>
          <p:spPr>
            <a:xfrm>
              <a:off x="4629300" y="4652725"/>
              <a:ext cx="65575" cy="38750"/>
            </a:xfrm>
            <a:custGeom>
              <a:avLst/>
              <a:gdLst/>
              <a:ahLst/>
              <a:cxnLst/>
              <a:rect l="l" t="t" r="r" b="b"/>
              <a:pathLst>
                <a:path w="2623" h="1550" extrusionOk="0">
                  <a:moveTo>
                    <a:pt x="2544" y="0"/>
                  </a:moveTo>
                  <a:cubicBezTo>
                    <a:pt x="2520" y="0"/>
                    <a:pt x="2494" y="16"/>
                    <a:pt x="2483" y="47"/>
                  </a:cubicBezTo>
                  <a:cubicBezTo>
                    <a:pt x="1924" y="1260"/>
                    <a:pt x="887" y="1420"/>
                    <a:pt x="384" y="1420"/>
                  </a:cubicBezTo>
                  <a:cubicBezTo>
                    <a:pt x="222" y="1420"/>
                    <a:pt x="115" y="1404"/>
                    <a:pt x="98" y="1400"/>
                  </a:cubicBezTo>
                  <a:cubicBezTo>
                    <a:pt x="42" y="1400"/>
                    <a:pt x="0" y="1400"/>
                    <a:pt x="0" y="1456"/>
                  </a:cubicBezTo>
                  <a:cubicBezTo>
                    <a:pt x="0" y="1512"/>
                    <a:pt x="42" y="1540"/>
                    <a:pt x="70" y="1540"/>
                  </a:cubicBezTo>
                  <a:cubicBezTo>
                    <a:pt x="91" y="1540"/>
                    <a:pt x="181" y="1550"/>
                    <a:pt x="318" y="1550"/>
                  </a:cubicBezTo>
                  <a:cubicBezTo>
                    <a:pt x="832" y="1550"/>
                    <a:pt x="2003" y="1411"/>
                    <a:pt x="2609" y="89"/>
                  </a:cubicBezTo>
                  <a:cubicBezTo>
                    <a:pt x="2623" y="61"/>
                    <a:pt x="2609" y="19"/>
                    <a:pt x="2567" y="5"/>
                  </a:cubicBezTo>
                  <a:cubicBezTo>
                    <a:pt x="2560" y="2"/>
                    <a:pt x="2552" y="0"/>
                    <a:pt x="25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54"/>
            <p:cNvSpPr/>
            <p:nvPr/>
          </p:nvSpPr>
          <p:spPr>
            <a:xfrm>
              <a:off x="4683350" y="464447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1"/>
                  </a:moveTo>
                  <a:cubicBezTo>
                    <a:pt x="182" y="1"/>
                    <a:pt x="0" y="182"/>
                    <a:pt x="0" y="391"/>
                  </a:cubicBezTo>
                  <a:cubicBezTo>
                    <a:pt x="0" y="600"/>
                    <a:pt x="182" y="768"/>
                    <a:pt x="391" y="768"/>
                  </a:cubicBezTo>
                  <a:cubicBezTo>
                    <a:pt x="600" y="768"/>
                    <a:pt x="767" y="600"/>
                    <a:pt x="767" y="391"/>
                  </a:cubicBezTo>
                  <a:cubicBezTo>
                    <a:pt x="767" y="182"/>
                    <a:pt x="600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54"/>
            <p:cNvSpPr/>
            <p:nvPr/>
          </p:nvSpPr>
          <p:spPr>
            <a:xfrm>
              <a:off x="4648125" y="46389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68" y="0"/>
                    <a:pt x="0" y="168"/>
                    <a:pt x="0" y="377"/>
                  </a:cubicBezTo>
                  <a:cubicBezTo>
                    <a:pt x="0" y="600"/>
                    <a:pt x="168" y="768"/>
                    <a:pt x="391" y="768"/>
                  </a:cubicBezTo>
                  <a:cubicBezTo>
                    <a:pt x="600" y="768"/>
                    <a:pt x="768" y="600"/>
                    <a:pt x="768" y="377"/>
                  </a:cubicBezTo>
                  <a:cubicBezTo>
                    <a:pt x="768" y="168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54"/>
            <p:cNvSpPr/>
            <p:nvPr/>
          </p:nvSpPr>
          <p:spPr>
            <a:xfrm>
              <a:off x="4625800" y="4646925"/>
              <a:ext cx="33150" cy="31400"/>
            </a:xfrm>
            <a:custGeom>
              <a:avLst/>
              <a:gdLst/>
              <a:ahLst/>
              <a:cxnLst/>
              <a:rect l="l" t="t" r="r" b="b"/>
              <a:pathLst>
                <a:path w="1326" h="1256" extrusionOk="0">
                  <a:moveTo>
                    <a:pt x="1256" y="0"/>
                  </a:moveTo>
                  <a:cubicBezTo>
                    <a:pt x="1228" y="0"/>
                    <a:pt x="1186" y="28"/>
                    <a:pt x="1186" y="70"/>
                  </a:cubicBezTo>
                  <a:cubicBezTo>
                    <a:pt x="1117" y="851"/>
                    <a:pt x="98" y="1116"/>
                    <a:pt x="71" y="1116"/>
                  </a:cubicBezTo>
                  <a:cubicBezTo>
                    <a:pt x="43" y="1130"/>
                    <a:pt x="1" y="1158"/>
                    <a:pt x="29" y="1200"/>
                  </a:cubicBezTo>
                  <a:cubicBezTo>
                    <a:pt x="29" y="1228"/>
                    <a:pt x="43" y="1256"/>
                    <a:pt x="71" y="1256"/>
                  </a:cubicBezTo>
                  <a:cubicBezTo>
                    <a:pt x="98" y="1256"/>
                    <a:pt x="98" y="1256"/>
                    <a:pt x="84" y="1228"/>
                  </a:cubicBezTo>
                  <a:cubicBezTo>
                    <a:pt x="140" y="1228"/>
                    <a:pt x="1242" y="949"/>
                    <a:pt x="1326" y="70"/>
                  </a:cubicBezTo>
                  <a:cubicBezTo>
                    <a:pt x="1326" y="28"/>
                    <a:pt x="1298" y="0"/>
                    <a:pt x="12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54"/>
            <p:cNvSpPr/>
            <p:nvPr/>
          </p:nvSpPr>
          <p:spPr>
            <a:xfrm>
              <a:off x="4631725" y="4706325"/>
              <a:ext cx="67325" cy="13175"/>
            </a:xfrm>
            <a:custGeom>
              <a:avLst/>
              <a:gdLst/>
              <a:ahLst/>
              <a:cxnLst/>
              <a:rect l="l" t="t" r="r" b="b"/>
              <a:pathLst>
                <a:path w="2693" h="527" extrusionOk="0">
                  <a:moveTo>
                    <a:pt x="68" y="0"/>
                  </a:moveTo>
                  <a:cubicBezTo>
                    <a:pt x="46" y="0"/>
                    <a:pt x="23" y="7"/>
                    <a:pt x="15" y="23"/>
                  </a:cubicBezTo>
                  <a:cubicBezTo>
                    <a:pt x="1" y="65"/>
                    <a:pt x="1" y="107"/>
                    <a:pt x="29" y="135"/>
                  </a:cubicBezTo>
                  <a:cubicBezTo>
                    <a:pt x="29" y="149"/>
                    <a:pt x="447" y="414"/>
                    <a:pt x="1061" y="498"/>
                  </a:cubicBezTo>
                  <a:cubicBezTo>
                    <a:pt x="1174" y="516"/>
                    <a:pt x="1297" y="527"/>
                    <a:pt x="1426" y="527"/>
                  </a:cubicBezTo>
                  <a:cubicBezTo>
                    <a:pt x="1793" y="527"/>
                    <a:pt x="2218" y="442"/>
                    <a:pt x="2651" y="205"/>
                  </a:cubicBezTo>
                  <a:cubicBezTo>
                    <a:pt x="2679" y="177"/>
                    <a:pt x="2693" y="149"/>
                    <a:pt x="2679" y="107"/>
                  </a:cubicBezTo>
                  <a:cubicBezTo>
                    <a:pt x="2669" y="87"/>
                    <a:pt x="2644" y="74"/>
                    <a:pt x="2620" y="74"/>
                  </a:cubicBezTo>
                  <a:cubicBezTo>
                    <a:pt x="2611" y="74"/>
                    <a:pt x="2603" y="76"/>
                    <a:pt x="2595" y="79"/>
                  </a:cubicBezTo>
                  <a:cubicBezTo>
                    <a:pt x="2199" y="297"/>
                    <a:pt x="1810" y="372"/>
                    <a:pt x="1463" y="372"/>
                  </a:cubicBezTo>
                  <a:cubicBezTo>
                    <a:pt x="698" y="372"/>
                    <a:pt x="132" y="10"/>
                    <a:pt x="113" y="10"/>
                  </a:cubicBezTo>
                  <a:cubicBezTo>
                    <a:pt x="101" y="4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54"/>
            <p:cNvSpPr/>
            <p:nvPr/>
          </p:nvSpPr>
          <p:spPr>
            <a:xfrm>
              <a:off x="4686125" y="4701325"/>
              <a:ext cx="19225" cy="19200"/>
            </a:xfrm>
            <a:custGeom>
              <a:avLst/>
              <a:gdLst/>
              <a:ahLst/>
              <a:cxnLst/>
              <a:rect l="l" t="t" r="r" b="b"/>
              <a:pathLst>
                <a:path w="769" h="768" extrusionOk="0">
                  <a:moveTo>
                    <a:pt x="378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586"/>
                    <a:pt x="168" y="767"/>
                    <a:pt x="378" y="767"/>
                  </a:cubicBezTo>
                  <a:cubicBezTo>
                    <a:pt x="587" y="767"/>
                    <a:pt x="768" y="586"/>
                    <a:pt x="768" y="377"/>
                  </a:cubicBezTo>
                  <a:cubicBezTo>
                    <a:pt x="768" y="168"/>
                    <a:pt x="587" y="0"/>
                    <a:pt x="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54"/>
            <p:cNvSpPr/>
            <p:nvPr/>
          </p:nvSpPr>
          <p:spPr>
            <a:xfrm>
              <a:off x="4616050" y="4731600"/>
              <a:ext cx="61750" cy="44725"/>
            </a:xfrm>
            <a:custGeom>
              <a:avLst/>
              <a:gdLst/>
              <a:ahLst/>
              <a:cxnLst/>
              <a:rect l="l" t="t" r="r" b="b"/>
              <a:pathLst>
                <a:path w="2470" h="1789" extrusionOk="0">
                  <a:moveTo>
                    <a:pt x="81" y="0"/>
                  </a:moveTo>
                  <a:cubicBezTo>
                    <a:pt x="78" y="0"/>
                    <a:pt x="74" y="1"/>
                    <a:pt x="70" y="3"/>
                  </a:cubicBezTo>
                  <a:cubicBezTo>
                    <a:pt x="28" y="31"/>
                    <a:pt x="0" y="59"/>
                    <a:pt x="14" y="100"/>
                  </a:cubicBezTo>
                  <a:cubicBezTo>
                    <a:pt x="14" y="114"/>
                    <a:pt x="433" y="1523"/>
                    <a:pt x="1967" y="1746"/>
                  </a:cubicBezTo>
                  <a:cubicBezTo>
                    <a:pt x="2093" y="1774"/>
                    <a:pt x="2246" y="1788"/>
                    <a:pt x="2399" y="1788"/>
                  </a:cubicBezTo>
                  <a:cubicBezTo>
                    <a:pt x="2427" y="1788"/>
                    <a:pt x="2469" y="1746"/>
                    <a:pt x="2469" y="1719"/>
                  </a:cubicBezTo>
                  <a:cubicBezTo>
                    <a:pt x="2469" y="1677"/>
                    <a:pt x="2441" y="1649"/>
                    <a:pt x="2399" y="1649"/>
                  </a:cubicBezTo>
                  <a:cubicBezTo>
                    <a:pt x="2391" y="1649"/>
                    <a:pt x="2383" y="1649"/>
                    <a:pt x="2375" y="1649"/>
                  </a:cubicBezTo>
                  <a:cubicBezTo>
                    <a:pt x="624" y="1649"/>
                    <a:pt x="168" y="128"/>
                    <a:pt x="154" y="59"/>
                  </a:cubicBezTo>
                  <a:cubicBezTo>
                    <a:pt x="130" y="35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54"/>
            <p:cNvSpPr/>
            <p:nvPr/>
          </p:nvSpPr>
          <p:spPr>
            <a:xfrm>
              <a:off x="4665900" y="4764775"/>
              <a:ext cx="19225" cy="19225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91" y="1"/>
                  </a:moveTo>
                  <a:cubicBezTo>
                    <a:pt x="182" y="1"/>
                    <a:pt x="1" y="182"/>
                    <a:pt x="1" y="392"/>
                  </a:cubicBezTo>
                  <a:cubicBezTo>
                    <a:pt x="1" y="601"/>
                    <a:pt x="182" y="768"/>
                    <a:pt x="391" y="768"/>
                  </a:cubicBezTo>
                  <a:cubicBezTo>
                    <a:pt x="601" y="768"/>
                    <a:pt x="768" y="601"/>
                    <a:pt x="768" y="392"/>
                  </a:cubicBezTo>
                  <a:cubicBezTo>
                    <a:pt x="768" y="182"/>
                    <a:pt x="601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54"/>
            <p:cNvSpPr/>
            <p:nvPr/>
          </p:nvSpPr>
          <p:spPr>
            <a:xfrm>
              <a:off x="4656500" y="4730600"/>
              <a:ext cx="19200" cy="19225"/>
            </a:xfrm>
            <a:custGeom>
              <a:avLst/>
              <a:gdLst/>
              <a:ahLst/>
              <a:cxnLst/>
              <a:rect l="l" t="t" r="r" b="b"/>
              <a:pathLst>
                <a:path w="768" h="769" extrusionOk="0">
                  <a:moveTo>
                    <a:pt x="377" y="1"/>
                  </a:moveTo>
                  <a:cubicBezTo>
                    <a:pt x="168" y="1"/>
                    <a:pt x="0" y="168"/>
                    <a:pt x="0" y="378"/>
                  </a:cubicBezTo>
                  <a:cubicBezTo>
                    <a:pt x="0" y="587"/>
                    <a:pt x="168" y="768"/>
                    <a:pt x="377" y="768"/>
                  </a:cubicBezTo>
                  <a:cubicBezTo>
                    <a:pt x="586" y="768"/>
                    <a:pt x="767" y="587"/>
                    <a:pt x="767" y="378"/>
                  </a:cubicBezTo>
                  <a:cubicBezTo>
                    <a:pt x="767" y="168"/>
                    <a:pt x="586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54"/>
            <p:cNvSpPr/>
            <p:nvPr/>
          </p:nvSpPr>
          <p:spPr>
            <a:xfrm>
              <a:off x="4626850" y="4723150"/>
              <a:ext cx="41875" cy="20225"/>
            </a:xfrm>
            <a:custGeom>
              <a:avLst/>
              <a:gdLst/>
              <a:ahLst/>
              <a:cxnLst/>
              <a:rect l="l" t="t" r="r" b="b"/>
              <a:pathLst>
                <a:path w="1675" h="809" extrusionOk="0">
                  <a:moveTo>
                    <a:pt x="79" y="1"/>
                  </a:moveTo>
                  <a:cubicBezTo>
                    <a:pt x="63" y="1"/>
                    <a:pt x="47" y="7"/>
                    <a:pt x="29" y="20"/>
                  </a:cubicBezTo>
                  <a:cubicBezTo>
                    <a:pt x="1" y="48"/>
                    <a:pt x="1" y="76"/>
                    <a:pt x="15" y="118"/>
                  </a:cubicBezTo>
                  <a:cubicBezTo>
                    <a:pt x="29" y="159"/>
                    <a:pt x="489" y="717"/>
                    <a:pt x="1075" y="801"/>
                  </a:cubicBezTo>
                  <a:cubicBezTo>
                    <a:pt x="1123" y="805"/>
                    <a:pt x="1172" y="808"/>
                    <a:pt x="1221" y="808"/>
                  </a:cubicBezTo>
                  <a:cubicBezTo>
                    <a:pt x="1343" y="808"/>
                    <a:pt x="1470" y="791"/>
                    <a:pt x="1619" y="731"/>
                  </a:cubicBezTo>
                  <a:cubicBezTo>
                    <a:pt x="1661" y="717"/>
                    <a:pt x="1674" y="676"/>
                    <a:pt x="1661" y="634"/>
                  </a:cubicBezTo>
                  <a:cubicBezTo>
                    <a:pt x="1640" y="613"/>
                    <a:pt x="1620" y="600"/>
                    <a:pt x="1594" y="600"/>
                  </a:cubicBezTo>
                  <a:cubicBezTo>
                    <a:pt x="1584" y="600"/>
                    <a:pt x="1574" y="602"/>
                    <a:pt x="1563" y="606"/>
                  </a:cubicBezTo>
                  <a:cubicBezTo>
                    <a:pt x="1462" y="642"/>
                    <a:pt x="1362" y="658"/>
                    <a:pt x="1264" y="658"/>
                  </a:cubicBezTo>
                  <a:cubicBezTo>
                    <a:pt x="650" y="658"/>
                    <a:pt x="140" y="34"/>
                    <a:pt x="140" y="34"/>
                  </a:cubicBezTo>
                  <a:cubicBezTo>
                    <a:pt x="117" y="11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54"/>
            <p:cNvSpPr/>
            <p:nvPr/>
          </p:nvSpPr>
          <p:spPr>
            <a:xfrm>
              <a:off x="4594425" y="4741325"/>
              <a:ext cx="34200" cy="61850"/>
            </a:xfrm>
            <a:custGeom>
              <a:avLst/>
              <a:gdLst/>
              <a:ahLst/>
              <a:cxnLst/>
              <a:rect l="l" t="t" r="r" b="b"/>
              <a:pathLst>
                <a:path w="1368" h="2474" extrusionOk="0">
                  <a:moveTo>
                    <a:pt x="279" y="1"/>
                  </a:moveTo>
                  <a:cubicBezTo>
                    <a:pt x="238" y="1"/>
                    <a:pt x="210" y="26"/>
                    <a:pt x="210" y="60"/>
                  </a:cubicBezTo>
                  <a:cubicBezTo>
                    <a:pt x="196" y="74"/>
                    <a:pt x="0" y="1553"/>
                    <a:pt x="1242" y="2459"/>
                  </a:cubicBezTo>
                  <a:cubicBezTo>
                    <a:pt x="1256" y="2473"/>
                    <a:pt x="1256" y="2473"/>
                    <a:pt x="1284" y="2473"/>
                  </a:cubicBezTo>
                  <a:cubicBezTo>
                    <a:pt x="1312" y="2473"/>
                    <a:pt x="1326" y="2459"/>
                    <a:pt x="1353" y="2459"/>
                  </a:cubicBezTo>
                  <a:cubicBezTo>
                    <a:pt x="1367" y="2431"/>
                    <a:pt x="1367" y="2376"/>
                    <a:pt x="1326" y="2362"/>
                  </a:cubicBezTo>
                  <a:cubicBezTo>
                    <a:pt x="168" y="1497"/>
                    <a:pt x="349" y="102"/>
                    <a:pt x="349" y="88"/>
                  </a:cubicBezTo>
                  <a:cubicBezTo>
                    <a:pt x="377" y="32"/>
                    <a:pt x="335" y="4"/>
                    <a:pt x="307" y="4"/>
                  </a:cubicBezTo>
                  <a:cubicBezTo>
                    <a:pt x="297" y="2"/>
                    <a:pt x="288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54"/>
            <p:cNvSpPr/>
            <p:nvPr/>
          </p:nvSpPr>
          <p:spPr>
            <a:xfrm>
              <a:off x="4615700" y="4790950"/>
              <a:ext cx="19550" cy="19200"/>
            </a:xfrm>
            <a:custGeom>
              <a:avLst/>
              <a:gdLst/>
              <a:ahLst/>
              <a:cxnLst/>
              <a:rect l="l" t="t" r="r" b="b"/>
              <a:pathLst>
                <a:path w="782" h="768" extrusionOk="0">
                  <a:moveTo>
                    <a:pt x="391" y="0"/>
                  </a:moveTo>
                  <a:cubicBezTo>
                    <a:pt x="182" y="0"/>
                    <a:pt x="0" y="181"/>
                    <a:pt x="0" y="391"/>
                  </a:cubicBezTo>
                  <a:cubicBezTo>
                    <a:pt x="0" y="600"/>
                    <a:pt x="182" y="767"/>
                    <a:pt x="391" y="767"/>
                  </a:cubicBezTo>
                  <a:cubicBezTo>
                    <a:pt x="600" y="767"/>
                    <a:pt x="781" y="600"/>
                    <a:pt x="781" y="391"/>
                  </a:cubicBezTo>
                  <a:cubicBezTo>
                    <a:pt x="781" y="181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54"/>
            <p:cNvSpPr/>
            <p:nvPr/>
          </p:nvSpPr>
          <p:spPr>
            <a:xfrm>
              <a:off x="4585000" y="460752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77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600"/>
                    <a:pt x="168" y="767"/>
                    <a:pt x="377" y="767"/>
                  </a:cubicBezTo>
                  <a:cubicBezTo>
                    <a:pt x="587" y="767"/>
                    <a:pt x="768" y="600"/>
                    <a:pt x="768" y="377"/>
                  </a:cubicBezTo>
                  <a:cubicBezTo>
                    <a:pt x="768" y="168"/>
                    <a:pt x="587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54"/>
            <p:cNvSpPr/>
            <p:nvPr/>
          </p:nvSpPr>
          <p:spPr>
            <a:xfrm>
              <a:off x="4592325" y="4615700"/>
              <a:ext cx="19200" cy="43800"/>
            </a:xfrm>
            <a:custGeom>
              <a:avLst/>
              <a:gdLst/>
              <a:ahLst/>
              <a:cxnLst/>
              <a:rect l="l" t="t" r="r" b="b"/>
              <a:pathLst>
                <a:path w="768" h="1752" extrusionOk="0">
                  <a:moveTo>
                    <a:pt x="84" y="1"/>
                  </a:moveTo>
                  <a:cubicBezTo>
                    <a:pt x="67" y="1"/>
                    <a:pt x="50" y="8"/>
                    <a:pt x="29" y="22"/>
                  </a:cubicBezTo>
                  <a:cubicBezTo>
                    <a:pt x="1" y="64"/>
                    <a:pt x="1" y="92"/>
                    <a:pt x="29" y="133"/>
                  </a:cubicBezTo>
                  <a:cubicBezTo>
                    <a:pt x="601" y="691"/>
                    <a:pt x="126" y="1640"/>
                    <a:pt x="126" y="1668"/>
                  </a:cubicBezTo>
                  <a:cubicBezTo>
                    <a:pt x="112" y="1696"/>
                    <a:pt x="126" y="1738"/>
                    <a:pt x="154" y="1751"/>
                  </a:cubicBezTo>
                  <a:lnTo>
                    <a:pt x="182" y="1751"/>
                  </a:lnTo>
                  <a:cubicBezTo>
                    <a:pt x="196" y="1751"/>
                    <a:pt x="224" y="1738"/>
                    <a:pt x="252" y="1710"/>
                  </a:cubicBezTo>
                  <a:cubicBezTo>
                    <a:pt x="266" y="1682"/>
                    <a:pt x="768" y="650"/>
                    <a:pt x="140" y="22"/>
                  </a:cubicBezTo>
                  <a:cubicBezTo>
                    <a:pt x="119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54"/>
            <p:cNvSpPr/>
            <p:nvPr/>
          </p:nvSpPr>
          <p:spPr>
            <a:xfrm>
              <a:off x="4547000" y="4594825"/>
              <a:ext cx="27925" cy="66075"/>
            </a:xfrm>
            <a:custGeom>
              <a:avLst/>
              <a:gdLst/>
              <a:ahLst/>
              <a:cxnLst/>
              <a:rect l="l" t="t" r="r" b="b"/>
              <a:pathLst>
                <a:path w="1117" h="2643" extrusionOk="0">
                  <a:moveTo>
                    <a:pt x="597" y="0"/>
                  </a:moveTo>
                  <a:cubicBezTo>
                    <a:pt x="572" y="0"/>
                    <a:pt x="555" y="13"/>
                    <a:pt x="544" y="34"/>
                  </a:cubicBezTo>
                  <a:cubicBezTo>
                    <a:pt x="0" y="1485"/>
                    <a:pt x="977" y="2600"/>
                    <a:pt x="991" y="2614"/>
                  </a:cubicBezTo>
                  <a:cubicBezTo>
                    <a:pt x="991" y="2614"/>
                    <a:pt x="1019" y="2642"/>
                    <a:pt x="1033" y="2642"/>
                  </a:cubicBezTo>
                  <a:cubicBezTo>
                    <a:pt x="1042" y="2642"/>
                    <a:pt x="1051" y="2630"/>
                    <a:pt x="1069" y="2630"/>
                  </a:cubicBezTo>
                  <a:cubicBezTo>
                    <a:pt x="1078" y="2630"/>
                    <a:pt x="1088" y="2633"/>
                    <a:pt x="1102" y="2642"/>
                  </a:cubicBezTo>
                  <a:cubicBezTo>
                    <a:pt x="1116" y="2600"/>
                    <a:pt x="1116" y="2573"/>
                    <a:pt x="1102" y="2531"/>
                  </a:cubicBezTo>
                  <a:cubicBezTo>
                    <a:pt x="1088" y="2517"/>
                    <a:pt x="154" y="1457"/>
                    <a:pt x="670" y="90"/>
                  </a:cubicBezTo>
                  <a:cubicBezTo>
                    <a:pt x="684" y="62"/>
                    <a:pt x="670" y="20"/>
                    <a:pt x="628" y="6"/>
                  </a:cubicBezTo>
                  <a:cubicBezTo>
                    <a:pt x="617" y="2"/>
                    <a:pt x="60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54"/>
            <p:cNvSpPr/>
            <p:nvPr/>
          </p:nvSpPr>
          <p:spPr>
            <a:xfrm>
              <a:off x="4551875" y="4587975"/>
              <a:ext cx="19200" cy="19225"/>
            </a:xfrm>
            <a:custGeom>
              <a:avLst/>
              <a:gdLst/>
              <a:ahLst/>
              <a:cxnLst/>
              <a:rect l="l" t="t" r="r" b="b"/>
              <a:pathLst>
                <a:path w="768" h="769" extrusionOk="0">
                  <a:moveTo>
                    <a:pt x="377" y="1"/>
                  </a:moveTo>
                  <a:cubicBezTo>
                    <a:pt x="168" y="1"/>
                    <a:pt x="1" y="168"/>
                    <a:pt x="1" y="378"/>
                  </a:cubicBezTo>
                  <a:cubicBezTo>
                    <a:pt x="1" y="587"/>
                    <a:pt x="168" y="768"/>
                    <a:pt x="377" y="768"/>
                  </a:cubicBezTo>
                  <a:cubicBezTo>
                    <a:pt x="587" y="768"/>
                    <a:pt x="768" y="587"/>
                    <a:pt x="768" y="378"/>
                  </a:cubicBezTo>
                  <a:cubicBezTo>
                    <a:pt x="768" y="168"/>
                    <a:pt x="587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54"/>
            <p:cNvSpPr/>
            <p:nvPr/>
          </p:nvSpPr>
          <p:spPr>
            <a:xfrm>
              <a:off x="4499575" y="4624600"/>
              <a:ext cx="52675" cy="54775"/>
            </a:xfrm>
            <a:custGeom>
              <a:avLst/>
              <a:gdLst/>
              <a:ahLst/>
              <a:cxnLst/>
              <a:rect l="l" t="t" r="r" b="b"/>
              <a:pathLst>
                <a:path w="2107" h="2191" extrusionOk="0">
                  <a:moveTo>
                    <a:pt x="56" y="1"/>
                  </a:moveTo>
                  <a:cubicBezTo>
                    <a:pt x="14" y="15"/>
                    <a:pt x="0" y="42"/>
                    <a:pt x="0" y="84"/>
                  </a:cubicBezTo>
                  <a:cubicBezTo>
                    <a:pt x="265" y="1912"/>
                    <a:pt x="1939" y="2177"/>
                    <a:pt x="2023" y="2191"/>
                  </a:cubicBezTo>
                  <a:cubicBezTo>
                    <a:pt x="2051" y="2191"/>
                    <a:pt x="2093" y="2163"/>
                    <a:pt x="2093" y="2121"/>
                  </a:cubicBezTo>
                  <a:cubicBezTo>
                    <a:pt x="2107" y="2079"/>
                    <a:pt x="2079" y="2037"/>
                    <a:pt x="2037" y="2037"/>
                  </a:cubicBezTo>
                  <a:cubicBezTo>
                    <a:pt x="2023" y="2037"/>
                    <a:pt x="377" y="1814"/>
                    <a:pt x="140" y="42"/>
                  </a:cubicBezTo>
                  <a:cubicBezTo>
                    <a:pt x="126" y="15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54"/>
            <p:cNvSpPr/>
            <p:nvPr/>
          </p:nvSpPr>
          <p:spPr>
            <a:xfrm>
              <a:off x="4491550" y="461657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1"/>
                  </a:moveTo>
                  <a:cubicBezTo>
                    <a:pt x="182" y="1"/>
                    <a:pt x="1" y="182"/>
                    <a:pt x="1" y="391"/>
                  </a:cubicBezTo>
                  <a:cubicBezTo>
                    <a:pt x="1" y="601"/>
                    <a:pt x="182" y="768"/>
                    <a:pt x="391" y="768"/>
                  </a:cubicBezTo>
                  <a:cubicBezTo>
                    <a:pt x="600" y="768"/>
                    <a:pt x="768" y="601"/>
                    <a:pt x="768" y="391"/>
                  </a:cubicBezTo>
                  <a:cubicBezTo>
                    <a:pt x="768" y="182"/>
                    <a:pt x="600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54"/>
            <p:cNvSpPr/>
            <p:nvPr/>
          </p:nvSpPr>
          <p:spPr>
            <a:xfrm>
              <a:off x="4526775" y="462147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82" y="0"/>
                    <a:pt x="0" y="167"/>
                    <a:pt x="0" y="377"/>
                  </a:cubicBezTo>
                  <a:cubicBezTo>
                    <a:pt x="0" y="600"/>
                    <a:pt x="182" y="767"/>
                    <a:pt x="391" y="767"/>
                  </a:cubicBezTo>
                  <a:cubicBezTo>
                    <a:pt x="600" y="767"/>
                    <a:pt x="768" y="600"/>
                    <a:pt x="768" y="377"/>
                  </a:cubicBezTo>
                  <a:cubicBezTo>
                    <a:pt x="768" y="167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54"/>
            <p:cNvSpPr/>
            <p:nvPr/>
          </p:nvSpPr>
          <p:spPr>
            <a:xfrm>
              <a:off x="4530600" y="4629250"/>
              <a:ext cx="28625" cy="38750"/>
            </a:xfrm>
            <a:custGeom>
              <a:avLst/>
              <a:gdLst/>
              <a:ahLst/>
              <a:cxnLst/>
              <a:rect l="l" t="t" r="r" b="b"/>
              <a:pathLst>
                <a:path w="1145" h="1550" extrusionOk="0">
                  <a:moveTo>
                    <a:pt x="229" y="1"/>
                  </a:moveTo>
                  <a:cubicBezTo>
                    <a:pt x="201" y="1"/>
                    <a:pt x="168" y="30"/>
                    <a:pt x="168" y="52"/>
                  </a:cubicBezTo>
                  <a:cubicBezTo>
                    <a:pt x="1" y="944"/>
                    <a:pt x="991" y="1516"/>
                    <a:pt x="1019" y="1544"/>
                  </a:cubicBezTo>
                  <a:lnTo>
                    <a:pt x="1047" y="1544"/>
                  </a:lnTo>
                  <a:cubicBezTo>
                    <a:pt x="1054" y="1548"/>
                    <a:pt x="1063" y="1550"/>
                    <a:pt x="1071" y="1550"/>
                  </a:cubicBezTo>
                  <a:cubicBezTo>
                    <a:pt x="1094" y="1550"/>
                    <a:pt x="1117" y="1537"/>
                    <a:pt x="1117" y="1516"/>
                  </a:cubicBezTo>
                  <a:cubicBezTo>
                    <a:pt x="1145" y="1488"/>
                    <a:pt x="1131" y="1433"/>
                    <a:pt x="1089" y="1419"/>
                  </a:cubicBezTo>
                  <a:cubicBezTo>
                    <a:pt x="1075" y="1419"/>
                    <a:pt x="154" y="861"/>
                    <a:pt x="308" y="94"/>
                  </a:cubicBezTo>
                  <a:cubicBezTo>
                    <a:pt x="322" y="52"/>
                    <a:pt x="294" y="10"/>
                    <a:pt x="252" y="10"/>
                  </a:cubicBezTo>
                  <a:cubicBezTo>
                    <a:pt x="245" y="3"/>
                    <a:pt x="237" y="1"/>
                    <a:pt x="2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54"/>
            <p:cNvSpPr/>
            <p:nvPr/>
          </p:nvSpPr>
          <p:spPr>
            <a:xfrm>
              <a:off x="4479700" y="4677075"/>
              <a:ext cx="65925" cy="21800"/>
            </a:xfrm>
            <a:custGeom>
              <a:avLst/>
              <a:gdLst/>
              <a:ahLst/>
              <a:cxnLst/>
              <a:rect l="l" t="t" r="r" b="b"/>
              <a:pathLst>
                <a:path w="2637" h="872" extrusionOk="0">
                  <a:moveTo>
                    <a:pt x="98" y="1"/>
                  </a:moveTo>
                  <a:cubicBezTo>
                    <a:pt x="81" y="1"/>
                    <a:pt x="63" y="8"/>
                    <a:pt x="42" y="22"/>
                  </a:cubicBezTo>
                  <a:cubicBezTo>
                    <a:pt x="0" y="64"/>
                    <a:pt x="0" y="92"/>
                    <a:pt x="42" y="133"/>
                  </a:cubicBezTo>
                  <a:cubicBezTo>
                    <a:pt x="502" y="580"/>
                    <a:pt x="1019" y="775"/>
                    <a:pt x="1479" y="845"/>
                  </a:cubicBezTo>
                  <a:cubicBezTo>
                    <a:pt x="1617" y="864"/>
                    <a:pt x="1749" y="871"/>
                    <a:pt x="1870" y="871"/>
                  </a:cubicBezTo>
                  <a:cubicBezTo>
                    <a:pt x="2273" y="871"/>
                    <a:pt x="2556" y="789"/>
                    <a:pt x="2567" y="789"/>
                  </a:cubicBezTo>
                  <a:cubicBezTo>
                    <a:pt x="2609" y="775"/>
                    <a:pt x="2637" y="747"/>
                    <a:pt x="2623" y="705"/>
                  </a:cubicBezTo>
                  <a:cubicBezTo>
                    <a:pt x="2611" y="681"/>
                    <a:pt x="2578" y="647"/>
                    <a:pt x="2551" y="647"/>
                  </a:cubicBezTo>
                  <a:cubicBezTo>
                    <a:pt x="2547" y="647"/>
                    <a:pt x="2543" y="648"/>
                    <a:pt x="2539" y="649"/>
                  </a:cubicBezTo>
                  <a:cubicBezTo>
                    <a:pt x="2533" y="662"/>
                    <a:pt x="2273" y="739"/>
                    <a:pt x="1898" y="739"/>
                  </a:cubicBezTo>
                  <a:cubicBezTo>
                    <a:pt x="1408" y="739"/>
                    <a:pt x="723" y="607"/>
                    <a:pt x="154" y="22"/>
                  </a:cubicBezTo>
                  <a:cubicBezTo>
                    <a:pt x="133" y="8"/>
                    <a:pt x="115" y="1"/>
                    <a:pt x="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54"/>
            <p:cNvSpPr/>
            <p:nvPr/>
          </p:nvSpPr>
          <p:spPr>
            <a:xfrm>
              <a:off x="4473075" y="4670275"/>
              <a:ext cx="19200" cy="19225"/>
            </a:xfrm>
            <a:custGeom>
              <a:avLst/>
              <a:gdLst/>
              <a:ahLst/>
              <a:cxnLst/>
              <a:rect l="l" t="t" r="r" b="b"/>
              <a:pathLst>
                <a:path w="768" h="769" extrusionOk="0">
                  <a:moveTo>
                    <a:pt x="377" y="1"/>
                  </a:moveTo>
                  <a:cubicBezTo>
                    <a:pt x="168" y="1"/>
                    <a:pt x="0" y="168"/>
                    <a:pt x="0" y="391"/>
                  </a:cubicBezTo>
                  <a:cubicBezTo>
                    <a:pt x="0" y="601"/>
                    <a:pt x="168" y="768"/>
                    <a:pt x="377" y="768"/>
                  </a:cubicBezTo>
                  <a:cubicBezTo>
                    <a:pt x="586" y="768"/>
                    <a:pt x="767" y="601"/>
                    <a:pt x="767" y="391"/>
                  </a:cubicBezTo>
                  <a:cubicBezTo>
                    <a:pt x="767" y="168"/>
                    <a:pt x="586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54"/>
            <p:cNvSpPr/>
            <p:nvPr/>
          </p:nvSpPr>
          <p:spPr>
            <a:xfrm>
              <a:off x="4481800" y="4722025"/>
              <a:ext cx="70800" cy="29150"/>
            </a:xfrm>
            <a:custGeom>
              <a:avLst/>
              <a:gdLst/>
              <a:ahLst/>
              <a:cxnLst/>
              <a:rect l="l" t="t" r="r" b="b"/>
              <a:pathLst>
                <a:path w="2832" h="1166" extrusionOk="0">
                  <a:moveTo>
                    <a:pt x="2753" y="0"/>
                  </a:moveTo>
                  <a:cubicBezTo>
                    <a:pt x="2730" y="0"/>
                    <a:pt x="2708" y="7"/>
                    <a:pt x="2692" y="23"/>
                  </a:cubicBezTo>
                  <a:cubicBezTo>
                    <a:pt x="2680" y="35"/>
                    <a:pt x="2043" y="1030"/>
                    <a:pt x="821" y="1030"/>
                  </a:cubicBezTo>
                  <a:cubicBezTo>
                    <a:pt x="595" y="1030"/>
                    <a:pt x="349" y="996"/>
                    <a:pt x="84" y="916"/>
                  </a:cubicBezTo>
                  <a:cubicBezTo>
                    <a:pt x="42" y="916"/>
                    <a:pt x="14" y="930"/>
                    <a:pt x="0" y="972"/>
                  </a:cubicBezTo>
                  <a:cubicBezTo>
                    <a:pt x="0" y="1000"/>
                    <a:pt x="14" y="1041"/>
                    <a:pt x="42" y="1055"/>
                  </a:cubicBezTo>
                  <a:cubicBezTo>
                    <a:pt x="181" y="1083"/>
                    <a:pt x="321" y="1125"/>
                    <a:pt x="460" y="1139"/>
                  </a:cubicBezTo>
                  <a:cubicBezTo>
                    <a:pt x="586" y="1157"/>
                    <a:pt x="706" y="1166"/>
                    <a:pt x="822" y="1166"/>
                  </a:cubicBezTo>
                  <a:cubicBezTo>
                    <a:pt x="2121" y="1166"/>
                    <a:pt x="2805" y="107"/>
                    <a:pt x="2818" y="107"/>
                  </a:cubicBezTo>
                  <a:cubicBezTo>
                    <a:pt x="2832" y="79"/>
                    <a:pt x="2832" y="23"/>
                    <a:pt x="2804" y="9"/>
                  </a:cubicBezTo>
                  <a:cubicBezTo>
                    <a:pt x="2786" y="3"/>
                    <a:pt x="2769" y="0"/>
                    <a:pt x="27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54"/>
            <p:cNvSpPr/>
            <p:nvPr/>
          </p:nvSpPr>
          <p:spPr>
            <a:xfrm>
              <a:off x="4473775" y="47369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68" y="0"/>
                    <a:pt x="0" y="181"/>
                    <a:pt x="0" y="391"/>
                  </a:cubicBezTo>
                  <a:cubicBezTo>
                    <a:pt x="0" y="600"/>
                    <a:pt x="168" y="767"/>
                    <a:pt x="391" y="767"/>
                  </a:cubicBezTo>
                  <a:cubicBezTo>
                    <a:pt x="600" y="767"/>
                    <a:pt x="767" y="600"/>
                    <a:pt x="767" y="391"/>
                  </a:cubicBezTo>
                  <a:cubicBezTo>
                    <a:pt x="767" y="181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54"/>
            <p:cNvSpPr/>
            <p:nvPr/>
          </p:nvSpPr>
          <p:spPr>
            <a:xfrm>
              <a:off x="4492950" y="47069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77" y="0"/>
                  </a:moveTo>
                  <a:cubicBezTo>
                    <a:pt x="168" y="0"/>
                    <a:pt x="0" y="168"/>
                    <a:pt x="0" y="391"/>
                  </a:cubicBezTo>
                  <a:cubicBezTo>
                    <a:pt x="0" y="600"/>
                    <a:pt x="168" y="768"/>
                    <a:pt x="377" y="768"/>
                  </a:cubicBezTo>
                  <a:cubicBezTo>
                    <a:pt x="600" y="768"/>
                    <a:pt x="768" y="600"/>
                    <a:pt x="768" y="391"/>
                  </a:cubicBezTo>
                  <a:cubicBezTo>
                    <a:pt x="768" y="168"/>
                    <a:pt x="600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54"/>
            <p:cNvSpPr/>
            <p:nvPr/>
          </p:nvSpPr>
          <p:spPr>
            <a:xfrm>
              <a:off x="4500625" y="4710950"/>
              <a:ext cx="44650" cy="11950"/>
            </a:xfrm>
            <a:custGeom>
              <a:avLst/>
              <a:gdLst/>
              <a:ahLst/>
              <a:cxnLst/>
              <a:rect l="l" t="t" r="r" b="b"/>
              <a:pathLst>
                <a:path w="1786" h="478" extrusionOk="0">
                  <a:moveTo>
                    <a:pt x="1711" y="0"/>
                  </a:moveTo>
                  <a:cubicBezTo>
                    <a:pt x="1695" y="0"/>
                    <a:pt x="1679" y="7"/>
                    <a:pt x="1660" y="20"/>
                  </a:cubicBezTo>
                  <a:cubicBezTo>
                    <a:pt x="1650" y="20"/>
                    <a:pt x="1181" y="333"/>
                    <a:pt x="685" y="333"/>
                  </a:cubicBezTo>
                  <a:cubicBezTo>
                    <a:pt x="494" y="333"/>
                    <a:pt x="300" y="287"/>
                    <a:pt x="126" y="159"/>
                  </a:cubicBezTo>
                  <a:cubicBezTo>
                    <a:pt x="113" y="147"/>
                    <a:pt x="95" y="140"/>
                    <a:pt x="78" y="140"/>
                  </a:cubicBezTo>
                  <a:cubicBezTo>
                    <a:pt x="56" y="140"/>
                    <a:pt x="36" y="150"/>
                    <a:pt x="28" y="173"/>
                  </a:cubicBezTo>
                  <a:cubicBezTo>
                    <a:pt x="0" y="201"/>
                    <a:pt x="0" y="257"/>
                    <a:pt x="42" y="271"/>
                  </a:cubicBezTo>
                  <a:cubicBezTo>
                    <a:pt x="182" y="382"/>
                    <a:pt x="363" y="452"/>
                    <a:pt x="516" y="466"/>
                  </a:cubicBezTo>
                  <a:cubicBezTo>
                    <a:pt x="576" y="474"/>
                    <a:pt x="634" y="478"/>
                    <a:pt x="692" y="478"/>
                  </a:cubicBezTo>
                  <a:cubicBezTo>
                    <a:pt x="1235" y="478"/>
                    <a:pt x="1706" y="157"/>
                    <a:pt x="1744" y="131"/>
                  </a:cubicBezTo>
                  <a:cubicBezTo>
                    <a:pt x="1786" y="103"/>
                    <a:pt x="1786" y="62"/>
                    <a:pt x="1772" y="34"/>
                  </a:cubicBezTo>
                  <a:cubicBezTo>
                    <a:pt x="1749" y="11"/>
                    <a:pt x="1730" y="0"/>
                    <a:pt x="17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54"/>
            <p:cNvSpPr/>
            <p:nvPr/>
          </p:nvSpPr>
          <p:spPr>
            <a:xfrm>
              <a:off x="4520500" y="4735625"/>
              <a:ext cx="45000" cy="52550"/>
            </a:xfrm>
            <a:custGeom>
              <a:avLst/>
              <a:gdLst/>
              <a:ahLst/>
              <a:cxnLst/>
              <a:rect l="l" t="t" r="r" b="b"/>
              <a:pathLst>
                <a:path w="1800" h="2102" extrusionOk="0">
                  <a:moveTo>
                    <a:pt x="1694" y="0"/>
                  </a:moveTo>
                  <a:cubicBezTo>
                    <a:pt x="1657" y="0"/>
                    <a:pt x="1632" y="30"/>
                    <a:pt x="1632" y="51"/>
                  </a:cubicBezTo>
                  <a:cubicBezTo>
                    <a:pt x="1632" y="79"/>
                    <a:pt x="1409" y="1474"/>
                    <a:pt x="56" y="1962"/>
                  </a:cubicBezTo>
                  <a:cubicBezTo>
                    <a:pt x="14" y="1976"/>
                    <a:pt x="0" y="2004"/>
                    <a:pt x="14" y="2046"/>
                  </a:cubicBezTo>
                  <a:cubicBezTo>
                    <a:pt x="14" y="2074"/>
                    <a:pt x="56" y="2101"/>
                    <a:pt x="70" y="2101"/>
                  </a:cubicBezTo>
                  <a:lnTo>
                    <a:pt x="98" y="2101"/>
                  </a:lnTo>
                  <a:cubicBezTo>
                    <a:pt x="1549" y="1585"/>
                    <a:pt x="1772" y="107"/>
                    <a:pt x="1772" y="93"/>
                  </a:cubicBezTo>
                  <a:cubicBezTo>
                    <a:pt x="1800" y="37"/>
                    <a:pt x="1758" y="9"/>
                    <a:pt x="1730" y="9"/>
                  </a:cubicBezTo>
                  <a:cubicBezTo>
                    <a:pt x="1717" y="3"/>
                    <a:pt x="1705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54"/>
            <p:cNvSpPr/>
            <p:nvPr/>
          </p:nvSpPr>
          <p:spPr>
            <a:xfrm>
              <a:off x="4514225" y="47763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82" y="0"/>
                    <a:pt x="0" y="168"/>
                    <a:pt x="0" y="377"/>
                  </a:cubicBezTo>
                  <a:cubicBezTo>
                    <a:pt x="0" y="586"/>
                    <a:pt x="182" y="767"/>
                    <a:pt x="391" y="767"/>
                  </a:cubicBezTo>
                  <a:cubicBezTo>
                    <a:pt x="600" y="767"/>
                    <a:pt x="767" y="586"/>
                    <a:pt x="767" y="377"/>
                  </a:cubicBezTo>
                  <a:cubicBezTo>
                    <a:pt x="767" y="168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54"/>
            <p:cNvSpPr/>
            <p:nvPr/>
          </p:nvSpPr>
          <p:spPr>
            <a:xfrm>
              <a:off x="4556075" y="47735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1"/>
                  </a:moveTo>
                  <a:cubicBezTo>
                    <a:pt x="181" y="1"/>
                    <a:pt x="0" y="182"/>
                    <a:pt x="0" y="391"/>
                  </a:cubicBezTo>
                  <a:cubicBezTo>
                    <a:pt x="0" y="600"/>
                    <a:pt x="181" y="768"/>
                    <a:pt x="391" y="768"/>
                  </a:cubicBezTo>
                  <a:cubicBezTo>
                    <a:pt x="600" y="768"/>
                    <a:pt x="767" y="600"/>
                    <a:pt x="767" y="391"/>
                  </a:cubicBezTo>
                  <a:cubicBezTo>
                    <a:pt x="767" y="182"/>
                    <a:pt x="600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54"/>
            <p:cNvSpPr/>
            <p:nvPr/>
          </p:nvSpPr>
          <p:spPr>
            <a:xfrm>
              <a:off x="4563725" y="4743525"/>
              <a:ext cx="22000" cy="41500"/>
            </a:xfrm>
            <a:custGeom>
              <a:avLst/>
              <a:gdLst/>
              <a:ahLst/>
              <a:cxnLst/>
              <a:rect l="l" t="t" r="r" b="b"/>
              <a:pathLst>
                <a:path w="880" h="1660" extrusionOk="0">
                  <a:moveTo>
                    <a:pt x="601" y="0"/>
                  </a:moveTo>
                  <a:cubicBezTo>
                    <a:pt x="573" y="14"/>
                    <a:pt x="559" y="56"/>
                    <a:pt x="559" y="84"/>
                  </a:cubicBezTo>
                  <a:cubicBezTo>
                    <a:pt x="573" y="98"/>
                    <a:pt x="740" y="1144"/>
                    <a:pt x="43" y="1534"/>
                  </a:cubicBezTo>
                  <a:cubicBezTo>
                    <a:pt x="15" y="1548"/>
                    <a:pt x="1" y="1590"/>
                    <a:pt x="15" y="1618"/>
                  </a:cubicBezTo>
                  <a:cubicBezTo>
                    <a:pt x="29" y="1646"/>
                    <a:pt x="43" y="1660"/>
                    <a:pt x="71" y="1660"/>
                  </a:cubicBezTo>
                  <a:lnTo>
                    <a:pt x="99" y="1660"/>
                  </a:lnTo>
                  <a:cubicBezTo>
                    <a:pt x="880" y="1214"/>
                    <a:pt x="698" y="98"/>
                    <a:pt x="698" y="56"/>
                  </a:cubicBezTo>
                  <a:cubicBezTo>
                    <a:pt x="670" y="14"/>
                    <a:pt x="643" y="0"/>
                    <a:pt x="6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54"/>
            <p:cNvSpPr/>
            <p:nvPr/>
          </p:nvSpPr>
          <p:spPr>
            <a:xfrm>
              <a:off x="3856200" y="635650"/>
              <a:ext cx="477400" cy="455100"/>
            </a:xfrm>
            <a:custGeom>
              <a:avLst/>
              <a:gdLst/>
              <a:ahLst/>
              <a:cxnLst/>
              <a:rect l="l" t="t" r="r" b="b"/>
              <a:pathLst>
                <a:path w="19096" h="18204" extrusionOk="0">
                  <a:moveTo>
                    <a:pt x="19068" y="7784"/>
                  </a:moveTo>
                  <a:cubicBezTo>
                    <a:pt x="19054" y="7742"/>
                    <a:pt x="19040" y="7714"/>
                    <a:pt x="18998" y="7686"/>
                  </a:cubicBezTo>
                  <a:lnTo>
                    <a:pt x="17980" y="7086"/>
                  </a:lnTo>
                  <a:cubicBezTo>
                    <a:pt x="17813" y="6975"/>
                    <a:pt x="17743" y="6779"/>
                    <a:pt x="17840" y="6612"/>
                  </a:cubicBezTo>
                  <a:lnTo>
                    <a:pt x="18301" y="5622"/>
                  </a:lnTo>
                  <a:cubicBezTo>
                    <a:pt x="18329" y="5566"/>
                    <a:pt x="18343" y="5510"/>
                    <a:pt x="18329" y="5440"/>
                  </a:cubicBezTo>
                  <a:cubicBezTo>
                    <a:pt x="18301" y="5412"/>
                    <a:pt x="18287" y="5371"/>
                    <a:pt x="18259" y="5343"/>
                  </a:cubicBezTo>
                  <a:cubicBezTo>
                    <a:pt x="17283" y="4534"/>
                    <a:pt x="15637" y="4297"/>
                    <a:pt x="13977" y="4813"/>
                  </a:cubicBezTo>
                  <a:cubicBezTo>
                    <a:pt x="13377" y="5008"/>
                    <a:pt x="12847" y="5287"/>
                    <a:pt x="12373" y="5636"/>
                  </a:cubicBezTo>
                  <a:cubicBezTo>
                    <a:pt x="12540" y="5106"/>
                    <a:pt x="12638" y="4534"/>
                    <a:pt x="12638" y="3948"/>
                  </a:cubicBezTo>
                  <a:cubicBezTo>
                    <a:pt x="12638" y="2204"/>
                    <a:pt x="11926" y="712"/>
                    <a:pt x="10838" y="42"/>
                  </a:cubicBezTo>
                  <a:cubicBezTo>
                    <a:pt x="10824" y="14"/>
                    <a:pt x="10796" y="14"/>
                    <a:pt x="10755" y="14"/>
                  </a:cubicBezTo>
                  <a:cubicBezTo>
                    <a:pt x="10727" y="14"/>
                    <a:pt x="10685" y="42"/>
                    <a:pt x="10657" y="56"/>
                  </a:cubicBezTo>
                  <a:lnTo>
                    <a:pt x="9750" y="837"/>
                  </a:lnTo>
                  <a:cubicBezTo>
                    <a:pt x="9611" y="963"/>
                    <a:pt x="9374" y="963"/>
                    <a:pt x="9234" y="823"/>
                  </a:cubicBezTo>
                  <a:lnTo>
                    <a:pt x="8439" y="70"/>
                  </a:lnTo>
                  <a:cubicBezTo>
                    <a:pt x="8397" y="42"/>
                    <a:pt x="8328" y="0"/>
                    <a:pt x="8286" y="0"/>
                  </a:cubicBezTo>
                  <a:cubicBezTo>
                    <a:pt x="8244" y="0"/>
                    <a:pt x="8188" y="14"/>
                    <a:pt x="8160" y="42"/>
                  </a:cubicBezTo>
                  <a:cubicBezTo>
                    <a:pt x="7100" y="712"/>
                    <a:pt x="6347" y="2204"/>
                    <a:pt x="6347" y="3920"/>
                  </a:cubicBezTo>
                  <a:cubicBezTo>
                    <a:pt x="6347" y="4548"/>
                    <a:pt x="6444" y="5161"/>
                    <a:pt x="6626" y="5705"/>
                  </a:cubicBezTo>
                  <a:cubicBezTo>
                    <a:pt x="6193" y="5385"/>
                    <a:pt x="5663" y="5134"/>
                    <a:pt x="5091" y="4938"/>
                  </a:cubicBezTo>
                  <a:cubicBezTo>
                    <a:pt x="3432" y="4394"/>
                    <a:pt x="1800" y="4617"/>
                    <a:pt x="823" y="5426"/>
                  </a:cubicBezTo>
                  <a:cubicBezTo>
                    <a:pt x="795" y="5440"/>
                    <a:pt x="781" y="5454"/>
                    <a:pt x="767" y="5496"/>
                  </a:cubicBezTo>
                  <a:cubicBezTo>
                    <a:pt x="753" y="5524"/>
                    <a:pt x="753" y="5566"/>
                    <a:pt x="767" y="5594"/>
                  </a:cubicBezTo>
                  <a:lnTo>
                    <a:pt x="1242" y="6696"/>
                  </a:lnTo>
                  <a:cubicBezTo>
                    <a:pt x="1311" y="6877"/>
                    <a:pt x="1242" y="7086"/>
                    <a:pt x="1074" y="7170"/>
                  </a:cubicBezTo>
                  <a:lnTo>
                    <a:pt x="126" y="7686"/>
                  </a:lnTo>
                  <a:cubicBezTo>
                    <a:pt x="70" y="7728"/>
                    <a:pt x="28" y="7756"/>
                    <a:pt x="14" y="7812"/>
                  </a:cubicBezTo>
                  <a:cubicBezTo>
                    <a:pt x="0" y="7853"/>
                    <a:pt x="0" y="7895"/>
                    <a:pt x="14" y="7937"/>
                  </a:cubicBezTo>
                  <a:cubicBezTo>
                    <a:pt x="335" y="9151"/>
                    <a:pt x="1521" y="10322"/>
                    <a:pt x="3167" y="10866"/>
                  </a:cubicBezTo>
                  <a:cubicBezTo>
                    <a:pt x="3780" y="11062"/>
                    <a:pt x="4380" y="11145"/>
                    <a:pt x="4952" y="11145"/>
                  </a:cubicBezTo>
                  <a:cubicBezTo>
                    <a:pt x="4520" y="11480"/>
                    <a:pt x="4101" y="11871"/>
                    <a:pt x="3752" y="12359"/>
                  </a:cubicBezTo>
                  <a:cubicBezTo>
                    <a:pt x="2720" y="13782"/>
                    <a:pt x="2427" y="15400"/>
                    <a:pt x="2888" y="16585"/>
                  </a:cubicBezTo>
                  <a:cubicBezTo>
                    <a:pt x="2915" y="16599"/>
                    <a:pt x="2929" y="16641"/>
                    <a:pt x="2943" y="16655"/>
                  </a:cubicBezTo>
                  <a:cubicBezTo>
                    <a:pt x="2985" y="16669"/>
                    <a:pt x="3013" y="16683"/>
                    <a:pt x="3055" y="16683"/>
                  </a:cubicBezTo>
                  <a:lnTo>
                    <a:pt x="4241" y="16585"/>
                  </a:lnTo>
                  <a:cubicBezTo>
                    <a:pt x="4422" y="16571"/>
                    <a:pt x="4603" y="16683"/>
                    <a:pt x="4631" y="16878"/>
                  </a:cubicBezTo>
                  <a:lnTo>
                    <a:pt x="4826" y="17966"/>
                  </a:lnTo>
                  <a:cubicBezTo>
                    <a:pt x="4840" y="18008"/>
                    <a:pt x="4868" y="18064"/>
                    <a:pt x="4910" y="18106"/>
                  </a:cubicBezTo>
                  <a:lnTo>
                    <a:pt x="4910" y="18106"/>
                  </a:lnTo>
                  <a:cubicBezTo>
                    <a:pt x="4952" y="18120"/>
                    <a:pt x="4980" y="18134"/>
                    <a:pt x="5036" y="18134"/>
                  </a:cubicBezTo>
                  <a:cubicBezTo>
                    <a:pt x="6305" y="18203"/>
                    <a:pt x="7770" y="17436"/>
                    <a:pt x="8788" y="16041"/>
                  </a:cubicBezTo>
                  <a:cubicBezTo>
                    <a:pt x="9150" y="15539"/>
                    <a:pt x="9429" y="14981"/>
                    <a:pt x="9611" y="14437"/>
                  </a:cubicBezTo>
                  <a:cubicBezTo>
                    <a:pt x="9778" y="14967"/>
                    <a:pt x="10043" y="15469"/>
                    <a:pt x="10392" y="15958"/>
                  </a:cubicBezTo>
                  <a:cubicBezTo>
                    <a:pt x="11424" y="17366"/>
                    <a:pt x="12861" y="18148"/>
                    <a:pt x="14144" y="18064"/>
                  </a:cubicBezTo>
                  <a:cubicBezTo>
                    <a:pt x="14172" y="18064"/>
                    <a:pt x="14186" y="18050"/>
                    <a:pt x="14214" y="18036"/>
                  </a:cubicBezTo>
                  <a:cubicBezTo>
                    <a:pt x="14242" y="18008"/>
                    <a:pt x="14256" y="17980"/>
                    <a:pt x="14256" y="17938"/>
                  </a:cubicBezTo>
                  <a:lnTo>
                    <a:pt x="14521" y="16781"/>
                  </a:lnTo>
                  <a:cubicBezTo>
                    <a:pt x="14563" y="16585"/>
                    <a:pt x="14744" y="16460"/>
                    <a:pt x="14925" y="16502"/>
                  </a:cubicBezTo>
                  <a:lnTo>
                    <a:pt x="15999" y="16641"/>
                  </a:lnTo>
                  <a:cubicBezTo>
                    <a:pt x="16055" y="16641"/>
                    <a:pt x="16125" y="16641"/>
                    <a:pt x="16167" y="16599"/>
                  </a:cubicBezTo>
                  <a:cubicBezTo>
                    <a:pt x="16195" y="16585"/>
                    <a:pt x="16236" y="16543"/>
                    <a:pt x="16236" y="16502"/>
                  </a:cubicBezTo>
                  <a:cubicBezTo>
                    <a:pt x="16697" y="15316"/>
                    <a:pt x="16418" y="13670"/>
                    <a:pt x="15399" y="12275"/>
                  </a:cubicBezTo>
                  <a:cubicBezTo>
                    <a:pt x="15023" y="11773"/>
                    <a:pt x="14590" y="11341"/>
                    <a:pt x="14116" y="11006"/>
                  </a:cubicBezTo>
                  <a:cubicBezTo>
                    <a:pt x="14660" y="11006"/>
                    <a:pt x="15232" y="10894"/>
                    <a:pt x="15818" y="10727"/>
                  </a:cubicBezTo>
                  <a:cubicBezTo>
                    <a:pt x="17464" y="10183"/>
                    <a:pt x="18677" y="9053"/>
                    <a:pt x="18970" y="7812"/>
                  </a:cubicBezTo>
                  <a:cubicBezTo>
                    <a:pt x="19096" y="7826"/>
                    <a:pt x="19096" y="7798"/>
                    <a:pt x="19068" y="7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54"/>
            <p:cNvSpPr/>
            <p:nvPr/>
          </p:nvSpPr>
          <p:spPr>
            <a:xfrm>
              <a:off x="4039975" y="828150"/>
              <a:ext cx="111600" cy="107075"/>
            </a:xfrm>
            <a:custGeom>
              <a:avLst/>
              <a:gdLst/>
              <a:ahLst/>
              <a:cxnLst/>
              <a:rect l="l" t="t" r="r" b="b"/>
              <a:pathLst>
                <a:path w="4464" h="4283" extrusionOk="0">
                  <a:moveTo>
                    <a:pt x="3585" y="0"/>
                  </a:moveTo>
                  <a:cubicBezTo>
                    <a:pt x="3139" y="265"/>
                    <a:pt x="2650" y="419"/>
                    <a:pt x="2148" y="419"/>
                  </a:cubicBezTo>
                  <a:cubicBezTo>
                    <a:pt x="1674" y="419"/>
                    <a:pt x="1228" y="293"/>
                    <a:pt x="809" y="42"/>
                  </a:cubicBezTo>
                  <a:lnTo>
                    <a:pt x="809" y="42"/>
                  </a:lnTo>
                  <a:cubicBezTo>
                    <a:pt x="921" y="530"/>
                    <a:pt x="921" y="1032"/>
                    <a:pt x="767" y="1520"/>
                  </a:cubicBezTo>
                  <a:cubicBezTo>
                    <a:pt x="628" y="1981"/>
                    <a:pt x="377" y="2371"/>
                    <a:pt x="0" y="2692"/>
                  </a:cubicBezTo>
                  <a:cubicBezTo>
                    <a:pt x="502" y="2734"/>
                    <a:pt x="977" y="2887"/>
                    <a:pt x="1395" y="3180"/>
                  </a:cubicBezTo>
                  <a:cubicBezTo>
                    <a:pt x="1786" y="3459"/>
                    <a:pt x="2078" y="3850"/>
                    <a:pt x="2274" y="4282"/>
                  </a:cubicBezTo>
                  <a:cubicBezTo>
                    <a:pt x="2469" y="3794"/>
                    <a:pt x="2762" y="3390"/>
                    <a:pt x="3180" y="3097"/>
                  </a:cubicBezTo>
                  <a:cubicBezTo>
                    <a:pt x="3557" y="2818"/>
                    <a:pt x="4017" y="2664"/>
                    <a:pt x="4464" y="2622"/>
                  </a:cubicBezTo>
                  <a:cubicBezTo>
                    <a:pt x="4087" y="2288"/>
                    <a:pt x="3794" y="1883"/>
                    <a:pt x="3627" y="1395"/>
                  </a:cubicBezTo>
                  <a:cubicBezTo>
                    <a:pt x="3487" y="949"/>
                    <a:pt x="3473" y="474"/>
                    <a:pt x="35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54"/>
            <p:cNvSpPr/>
            <p:nvPr/>
          </p:nvSpPr>
          <p:spPr>
            <a:xfrm>
              <a:off x="4109350" y="799900"/>
              <a:ext cx="22700" cy="46400"/>
            </a:xfrm>
            <a:custGeom>
              <a:avLst/>
              <a:gdLst/>
              <a:ahLst/>
              <a:cxnLst/>
              <a:rect l="l" t="t" r="r" b="b"/>
              <a:pathLst>
                <a:path w="908" h="1856" extrusionOk="0">
                  <a:moveTo>
                    <a:pt x="629" y="0"/>
                  </a:moveTo>
                  <a:cubicBezTo>
                    <a:pt x="615" y="0"/>
                    <a:pt x="587" y="28"/>
                    <a:pt x="587" y="56"/>
                  </a:cubicBezTo>
                  <a:cubicBezTo>
                    <a:pt x="810" y="1088"/>
                    <a:pt x="15" y="1772"/>
                    <a:pt x="15" y="1772"/>
                  </a:cubicBezTo>
                  <a:cubicBezTo>
                    <a:pt x="1" y="1786"/>
                    <a:pt x="1" y="1814"/>
                    <a:pt x="15" y="1841"/>
                  </a:cubicBezTo>
                  <a:cubicBezTo>
                    <a:pt x="15" y="1855"/>
                    <a:pt x="43" y="1855"/>
                    <a:pt x="57" y="1855"/>
                  </a:cubicBezTo>
                  <a:lnTo>
                    <a:pt x="85" y="1855"/>
                  </a:lnTo>
                  <a:cubicBezTo>
                    <a:pt x="85" y="1827"/>
                    <a:pt x="908" y="1116"/>
                    <a:pt x="684" y="42"/>
                  </a:cubicBezTo>
                  <a:cubicBezTo>
                    <a:pt x="684" y="14"/>
                    <a:pt x="670" y="0"/>
                    <a:pt x="6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54"/>
            <p:cNvSpPr/>
            <p:nvPr/>
          </p:nvSpPr>
          <p:spPr>
            <a:xfrm>
              <a:off x="4118425" y="79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47"/>
                    <a:pt x="126" y="559"/>
                    <a:pt x="280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54"/>
            <p:cNvSpPr/>
            <p:nvPr/>
          </p:nvSpPr>
          <p:spPr>
            <a:xfrm>
              <a:off x="4123650" y="827800"/>
              <a:ext cx="43275" cy="34550"/>
            </a:xfrm>
            <a:custGeom>
              <a:avLst/>
              <a:gdLst/>
              <a:ahLst/>
              <a:cxnLst/>
              <a:rect l="l" t="t" r="r" b="b"/>
              <a:pathLst>
                <a:path w="1731" h="1382" extrusionOk="0">
                  <a:moveTo>
                    <a:pt x="1703" y="0"/>
                  </a:moveTo>
                  <a:cubicBezTo>
                    <a:pt x="1661" y="0"/>
                    <a:pt x="1633" y="0"/>
                    <a:pt x="1633" y="42"/>
                  </a:cubicBezTo>
                  <a:cubicBezTo>
                    <a:pt x="1256" y="1269"/>
                    <a:pt x="112" y="1269"/>
                    <a:pt x="57" y="1269"/>
                  </a:cubicBezTo>
                  <a:cubicBezTo>
                    <a:pt x="29" y="1269"/>
                    <a:pt x="1" y="1297"/>
                    <a:pt x="1" y="1325"/>
                  </a:cubicBezTo>
                  <a:cubicBezTo>
                    <a:pt x="1" y="1367"/>
                    <a:pt x="29" y="1381"/>
                    <a:pt x="57" y="1381"/>
                  </a:cubicBezTo>
                  <a:cubicBezTo>
                    <a:pt x="126" y="1381"/>
                    <a:pt x="1368" y="1367"/>
                    <a:pt x="1730" y="70"/>
                  </a:cubicBezTo>
                  <a:cubicBezTo>
                    <a:pt x="1730" y="42"/>
                    <a:pt x="1730" y="0"/>
                    <a:pt x="17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54"/>
            <p:cNvSpPr/>
            <p:nvPr/>
          </p:nvSpPr>
          <p:spPr>
            <a:xfrm>
              <a:off x="4158875" y="822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26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54"/>
            <p:cNvSpPr/>
            <p:nvPr/>
          </p:nvSpPr>
          <p:spPr>
            <a:xfrm>
              <a:off x="4132725" y="8218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47" y="559"/>
                    <a:pt x="558" y="433"/>
                    <a:pt x="558" y="280"/>
                  </a:cubicBezTo>
                  <a:cubicBezTo>
                    <a:pt x="558" y="127"/>
                    <a:pt x="447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54"/>
            <p:cNvSpPr/>
            <p:nvPr/>
          </p:nvSpPr>
          <p:spPr>
            <a:xfrm>
              <a:off x="4119825" y="827450"/>
              <a:ext cx="22350" cy="25825"/>
            </a:xfrm>
            <a:custGeom>
              <a:avLst/>
              <a:gdLst/>
              <a:ahLst/>
              <a:cxnLst/>
              <a:rect l="l" t="t" r="r" b="b"/>
              <a:pathLst>
                <a:path w="894" h="1033" extrusionOk="0">
                  <a:moveTo>
                    <a:pt x="809" y="0"/>
                  </a:moveTo>
                  <a:cubicBezTo>
                    <a:pt x="768" y="0"/>
                    <a:pt x="754" y="14"/>
                    <a:pt x="754" y="56"/>
                  </a:cubicBezTo>
                  <a:cubicBezTo>
                    <a:pt x="781" y="628"/>
                    <a:pt x="56" y="921"/>
                    <a:pt x="56" y="921"/>
                  </a:cubicBezTo>
                  <a:cubicBezTo>
                    <a:pt x="14" y="949"/>
                    <a:pt x="0" y="963"/>
                    <a:pt x="14" y="991"/>
                  </a:cubicBezTo>
                  <a:cubicBezTo>
                    <a:pt x="42" y="1018"/>
                    <a:pt x="56" y="1032"/>
                    <a:pt x="70" y="1032"/>
                  </a:cubicBezTo>
                  <a:lnTo>
                    <a:pt x="84" y="1032"/>
                  </a:lnTo>
                  <a:cubicBezTo>
                    <a:pt x="126" y="1018"/>
                    <a:pt x="893" y="698"/>
                    <a:pt x="851" y="56"/>
                  </a:cubicBezTo>
                  <a:cubicBezTo>
                    <a:pt x="851" y="14"/>
                    <a:pt x="837" y="0"/>
                    <a:pt x="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54"/>
            <p:cNvSpPr/>
            <p:nvPr/>
          </p:nvSpPr>
          <p:spPr>
            <a:xfrm>
              <a:off x="4126800" y="867675"/>
              <a:ext cx="48850" cy="11750"/>
            </a:xfrm>
            <a:custGeom>
              <a:avLst/>
              <a:gdLst/>
              <a:ahLst/>
              <a:cxnLst/>
              <a:rect l="l" t="t" r="r" b="b"/>
              <a:pathLst>
                <a:path w="1954" h="470" extrusionOk="0">
                  <a:moveTo>
                    <a:pt x="1890" y="1"/>
                  </a:moveTo>
                  <a:cubicBezTo>
                    <a:pt x="1882" y="1"/>
                    <a:pt x="1875" y="4"/>
                    <a:pt x="1869" y="9"/>
                  </a:cubicBezTo>
                  <a:cubicBezTo>
                    <a:pt x="1513" y="282"/>
                    <a:pt x="1141" y="361"/>
                    <a:pt x="830" y="361"/>
                  </a:cubicBezTo>
                  <a:cubicBezTo>
                    <a:pt x="410" y="361"/>
                    <a:pt x="100" y="218"/>
                    <a:pt x="84" y="218"/>
                  </a:cubicBezTo>
                  <a:cubicBezTo>
                    <a:pt x="76" y="214"/>
                    <a:pt x="69" y="213"/>
                    <a:pt x="62" y="213"/>
                  </a:cubicBezTo>
                  <a:cubicBezTo>
                    <a:pt x="47" y="213"/>
                    <a:pt x="34" y="223"/>
                    <a:pt x="14" y="232"/>
                  </a:cubicBezTo>
                  <a:cubicBezTo>
                    <a:pt x="0" y="274"/>
                    <a:pt x="14" y="288"/>
                    <a:pt x="42" y="302"/>
                  </a:cubicBezTo>
                  <a:cubicBezTo>
                    <a:pt x="56" y="302"/>
                    <a:pt x="363" y="469"/>
                    <a:pt x="823" y="469"/>
                  </a:cubicBezTo>
                  <a:cubicBezTo>
                    <a:pt x="1158" y="469"/>
                    <a:pt x="1549" y="386"/>
                    <a:pt x="1911" y="107"/>
                  </a:cubicBezTo>
                  <a:cubicBezTo>
                    <a:pt x="1953" y="79"/>
                    <a:pt x="1953" y="51"/>
                    <a:pt x="1939" y="37"/>
                  </a:cubicBezTo>
                  <a:cubicBezTo>
                    <a:pt x="1921" y="11"/>
                    <a:pt x="1904" y="1"/>
                    <a:pt x="18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54"/>
            <p:cNvSpPr/>
            <p:nvPr/>
          </p:nvSpPr>
          <p:spPr>
            <a:xfrm>
              <a:off x="4166550" y="8626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54"/>
            <p:cNvSpPr/>
            <p:nvPr/>
          </p:nvSpPr>
          <p:spPr>
            <a:xfrm>
              <a:off x="4119125" y="892700"/>
              <a:ext cx="48150" cy="26825"/>
            </a:xfrm>
            <a:custGeom>
              <a:avLst/>
              <a:gdLst/>
              <a:ahLst/>
              <a:cxnLst/>
              <a:rect l="l" t="t" r="r" b="b"/>
              <a:pathLst>
                <a:path w="1926" h="1073" extrusionOk="0">
                  <a:moveTo>
                    <a:pt x="48" y="1"/>
                  </a:moveTo>
                  <a:cubicBezTo>
                    <a:pt x="40" y="1"/>
                    <a:pt x="33" y="4"/>
                    <a:pt x="28" y="12"/>
                  </a:cubicBezTo>
                  <a:cubicBezTo>
                    <a:pt x="14" y="26"/>
                    <a:pt x="0" y="54"/>
                    <a:pt x="14" y="82"/>
                  </a:cubicBezTo>
                  <a:cubicBezTo>
                    <a:pt x="14" y="96"/>
                    <a:pt x="461" y="1073"/>
                    <a:pt x="1577" y="1073"/>
                  </a:cubicBezTo>
                  <a:cubicBezTo>
                    <a:pt x="1674" y="1073"/>
                    <a:pt x="1772" y="1045"/>
                    <a:pt x="1897" y="1017"/>
                  </a:cubicBezTo>
                  <a:cubicBezTo>
                    <a:pt x="1911" y="1017"/>
                    <a:pt x="1925" y="1003"/>
                    <a:pt x="1925" y="961"/>
                  </a:cubicBezTo>
                  <a:cubicBezTo>
                    <a:pt x="1925" y="947"/>
                    <a:pt x="1911" y="933"/>
                    <a:pt x="1884" y="933"/>
                  </a:cubicBezTo>
                  <a:cubicBezTo>
                    <a:pt x="1774" y="950"/>
                    <a:pt x="1671" y="957"/>
                    <a:pt x="1573" y="957"/>
                  </a:cubicBezTo>
                  <a:cubicBezTo>
                    <a:pt x="521" y="957"/>
                    <a:pt x="111" y="77"/>
                    <a:pt x="98" y="26"/>
                  </a:cubicBezTo>
                  <a:cubicBezTo>
                    <a:pt x="88" y="17"/>
                    <a:pt x="66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54"/>
            <p:cNvSpPr/>
            <p:nvPr/>
          </p:nvSpPr>
          <p:spPr>
            <a:xfrm>
              <a:off x="4158875" y="910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13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13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54"/>
            <p:cNvSpPr/>
            <p:nvPr/>
          </p:nvSpPr>
          <p:spPr>
            <a:xfrm>
              <a:off x="4148075" y="886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54"/>
            <p:cNvSpPr/>
            <p:nvPr/>
          </p:nvSpPr>
          <p:spPr>
            <a:xfrm>
              <a:off x="4125400" y="886125"/>
              <a:ext cx="31400" cy="11075"/>
            </a:xfrm>
            <a:custGeom>
              <a:avLst/>
              <a:gdLst/>
              <a:ahLst/>
              <a:cxnLst/>
              <a:rect l="l" t="t" r="r" b="b"/>
              <a:pathLst>
                <a:path w="1256" h="443" extrusionOk="0">
                  <a:moveTo>
                    <a:pt x="58" y="0"/>
                  </a:moveTo>
                  <a:cubicBezTo>
                    <a:pt x="46" y="0"/>
                    <a:pt x="35" y="3"/>
                    <a:pt x="28" y="10"/>
                  </a:cubicBezTo>
                  <a:cubicBezTo>
                    <a:pt x="1" y="24"/>
                    <a:pt x="1" y="66"/>
                    <a:pt x="28" y="80"/>
                  </a:cubicBezTo>
                  <a:cubicBezTo>
                    <a:pt x="42" y="94"/>
                    <a:pt x="419" y="443"/>
                    <a:pt x="865" y="443"/>
                  </a:cubicBezTo>
                  <a:cubicBezTo>
                    <a:pt x="977" y="443"/>
                    <a:pt x="1102" y="415"/>
                    <a:pt x="1228" y="359"/>
                  </a:cubicBezTo>
                  <a:cubicBezTo>
                    <a:pt x="1242" y="345"/>
                    <a:pt x="1256" y="303"/>
                    <a:pt x="1242" y="289"/>
                  </a:cubicBezTo>
                  <a:cubicBezTo>
                    <a:pt x="1232" y="269"/>
                    <a:pt x="1207" y="256"/>
                    <a:pt x="1188" y="256"/>
                  </a:cubicBezTo>
                  <a:cubicBezTo>
                    <a:pt x="1182" y="256"/>
                    <a:pt x="1176" y="258"/>
                    <a:pt x="1172" y="262"/>
                  </a:cubicBezTo>
                  <a:cubicBezTo>
                    <a:pt x="1068" y="320"/>
                    <a:pt x="960" y="343"/>
                    <a:pt x="855" y="343"/>
                  </a:cubicBezTo>
                  <a:cubicBezTo>
                    <a:pt x="457" y="343"/>
                    <a:pt x="98" y="10"/>
                    <a:pt x="98" y="10"/>
                  </a:cubicBezTo>
                  <a:cubicBezTo>
                    <a:pt x="84" y="3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54"/>
            <p:cNvSpPr/>
            <p:nvPr/>
          </p:nvSpPr>
          <p:spPr>
            <a:xfrm>
              <a:off x="4108650" y="901375"/>
              <a:ext cx="26900" cy="42225"/>
            </a:xfrm>
            <a:custGeom>
              <a:avLst/>
              <a:gdLst/>
              <a:ahLst/>
              <a:cxnLst/>
              <a:rect l="l" t="t" r="r" b="b"/>
              <a:pathLst>
                <a:path w="1076" h="1689" extrusionOk="0">
                  <a:moveTo>
                    <a:pt x="43" y="0"/>
                  </a:moveTo>
                  <a:cubicBezTo>
                    <a:pt x="15" y="0"/>
                    <a:pt x="1" y="28"/>
                    <a:pt x="1" y="56"/>
                  </a:cubicBezTo>
                  <a:cubicBezTo>
                    <a:pt x="1" y="84"/>
                    <a:pt x="15" y="1158"/>
                    <a:pt x="991" y="1688"/>
                  </a:cubicBezTo>
                  <a:lnTo>
                    <a:pt x="1005" y="1688"/>
                  </a:lnTo>
                  <a:cubicBezTo>
                    <a:pt x="1019" y="1688"/>
                    <a:pt x="1047" y="1660"/>
                    <a:pt x="1061" y="1660"/>
                  </a:cubicBezTo>
                  <a:cubicBezTo>
                    <a:pt x="1075" y="1646"/>
                    <a:pt x="1061" y="1618"/>
                    <a:pt x="1033" y="1590"/>
                  </a:cubicBezTo>
                  <a:cubicBezTo>
                    <a:pt x="113" y="1102"/>
                    <a:pt x="99" y="84"/>
                    <a:pt x="99" y="56"/>
                  </a:cubicBezTo>
                  <a:cubicBezTo>
                    <a:pt x="99" y="28"/>
                    <a:pt x="85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54"/>
            <p:cNvSpPr/>
            <p:nvPr/>
          </p:nvSpPr>
          <p:spPr>
            <a:xfrm>
              <a:off x="4125750" y="934500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3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7"/>
                    <a:pt x="126" y="558"/>
                    <a:pt x="293" y="558"/>
                  </a:cubicBezTo>
                  <a:cubicBezTo>
                    <a:pt x="447" y="558"/>
                    <a:pt x="572" y="447"/>
                    <a:pt x="572" y="279"/>
                  </a:cubicBezTo>
                  <a:cubicBezTo>
                    <a:pt x="572" y="126"/>
                    <a:pt x="447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54"/>
            <p:cNvSpPr/>
            <p:nvPr/>
          </p:nvSpPr>
          <p:spPr>
            <a:xfrm>
              <a:off x="4084250" y="8058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12" y="0"/>
                    <a:pt x="1" y="112"/>
                    <a:pt x="1" y="279"/>
                  </a:cubicBezTo>
                  <a:cubicBezTo>
                    <a:pt x="1" y="433"/>
                    <a:pt x="112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54"/>
            <p:cNvSpPr/>
            <p:nvPr/>
          </p:nvSpPr>
          <p:spPr>
            <a:xfrm>
              <a:off x="4089825" y="811100"/>
              <a:ext cx="15025" cy="31700"/>
            </a:xfrm>
            <a:custGeom>
              <a:avLst/>
              <a:gdLst/>
              <a:ahLst/>
              <a:cxnLst/>
              <a:rect l="l" t="t" r="r" b="b"/>
              <a:pathLst>
                <a:path w="601" h="1268" extrusionOk="0">
                  <a:moveTo>
                    <a:pt x="65" y="1"/>
                  </a:moveTo>
                  <a:cubicBezTo>
                    <a:pt x="47" y="1"/>
                    <a:pt x="24" y="17"/>
                    <a:pt x="15" y="26"/>
                  </a:cubicBezTo>
                  <a:cubicBezTo>
                    <a:pt x="1" y="40"/>
                    <a:pt x="15" y="82"/>
                    <a:pt x="29" y="96"/>
                  </a:cubicBezTo>
                  <a:cubicBezTo>
                    <a:pt x="489" y="445"/>
                    <a:pt x="238" y="1198"/>
                    <a:pt x="238" y="1198"/>
                  </a:cubicBezTo>
                  <a:cubicBezTo>
                    <a:pt x="238" y="1226"/>
                    <a:pt x="252" y="1254"/>
                    <a:pt x="294" y="1268"/>
                  </a:cubicBezTo>
                  <a:cubicBezTo>
                    <a:pt x="308" y="1268"/>
                    <a:pt x="336" y="1268"/>
                    <a:pt x="349" y="1212"/>
                  </a:cubicBezTo>
                  <a:cubicBezTo>
                    <a:pt x="349" y="1170"/>
                    <a:pt x="601" y="389"/>
                    <a:pt x="84" y="13"/>
                  </a:cubicBezTo>
                  <a:cubicBezTo>
                    <a:pt x="80" y="4"/>
                    <a:pt x="73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54"/>
            <p:cNvSpPr/>
            <p:nvPr/>
          </p:nvSpPr>
          <p:spPr>
            <a:xfrm>
              <a:off x="4058450" y="799425"/>
              <a:ext cx="23025" cy="46875"/>
            </a:xfrm>
            <a:custGeom>
              <a:avLst/>
              <a:gdLst/>
              <a:ahLst/>
              <a:cxnLst/>
              <a:rect l="l" t="t" r="r" b="b"/>
              <a:pathLst>
                <a:path w="921" h="1875" extrusionOk="0">
                  <a:moveTo>
                    <a:pt x="279" y="0"/>
                  </a:moveTo>
                  <a:cubicBezTo>
                    <a:pt x="261" y="0"/>
                    <a:pt x="238" y="16"/>
                    <a:pt x="238" y="47"/>
                  </a:cubicBezTo>
                  <a:cubicBezTo>
                    <a:pt x="0" y="1135"/>
                    <a:pt x="837" y="1860"/>
                    <a:pt x="837" y="1860"/>
                  </a:cubicBezTo>
                  <a:cubicBezTo>
                    <a:pt x="851" y="1874"/>
                    <a:pt x="851" y="1874"/>
                    <a:pt x="865" y="1874"/>
                  </a:cubicBezTo>
                  <a:cubicBezTo>
                    <a:pt x="893" y="1874"/>
                    <a:pt x="907" y="1874"/>
                    <a:pt x="907" y="1833"/>
                  </a:cubicBezTo>
                  <a:cubicBezTo>
                    <a:pt x="921" y="1819"/>
                    <a:pt x="921" y="1791"/>
                    <a:pt x="907" y="1763"/>
                  </a:cubicBezTo>
                  <a:cubicBezTo>
                    <a:pt x="893" y="1749"/>
                    <a:pt x="98" y="1093"/>
                    <a:pt x="335" y="61"/>
                  </a:cubicBezTo>
                  <a:cubicBezTo>
                    <a:pt x="349" y="47"/>
                    <a:pt x="335" y="5"/>
                    <a:pt x="293" y="5"/>
                  </a:cubicBezTo>
                  <a:cubicBezTo>
                    <a:pt x="290" y="2"/>
                    <a:pt x="285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54"/>
            <p:cNvSpPr/>
            <p:nvPr/>
          </p:nvSpPr>
          <p:spPr>
            <a:xfrm>
              <a:off x="4058450" y="79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54"/>
            <p:cNvSpPr/>
            <p:nvPr/>
          </p:nvSpPr>
          <p:spPr>
            <a:xfrm>
              <a:off x="4023925" y="827800"/>
              <a:ext cx="43275" cy="34550"/>
            </a:xfrm>
            <a:custGeom>
              <a:avLst/>
              <a:gdLst/>
              <a:ahLst/>
              <a:cxnLst/>
              <a:rect l="l" t="t" r="r" b="b"/>
              <a:pathLst>
                <a:path w="1731" h="1382" extrusionOk="0">
                  <a:moveTo>
                    <a:pt x="42" y="0"/>
                  </a:moveTo>
                  <a:cubicBezTo>
                    <a:pt x="0" y="14"/>
                    <a:pt x="0" y="42"/>
                    <a:pt x="0" y="70"/>
                  </a:cubicBezTo>
                  <a:cubicBezTo>
                    <a:pt x="391" y="1367"/>
                    <a:pt x="1605" y="1381"/>
                    <a:pt x="1674" y="1381"/>
                  </a:cubicBezTo>
                  <a:cubicBezTo>
                    <a:pt x="1716" y="1381"/>
                    <a:pt x="1730" y="1353"/>
                    <a:pt x="1730" y="1325"/>
                  </a:cubicBezTo>
                  <a:cubicBezTo>
                    <a:pt x="1730" y="1297"/>
                    <a:pt x="1716" y="1269"/>
                    <a:pt x="1674" y="1269"/>
                  </a:cubicBezTo>
                  <a:cubicBezTo>
                    <a:pt x="1674" y="1269"/>
                    <a:pt x="475" y="1269"/>
                    <a:pt x="112" y="42"/>
                  </a:cubicBezTo>
                  <a:cubicBezTo>
                    <a:pt x="84" y="0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54"/>
            <p:cNvSpPr/>
            <p:nvPr/>
          </p:nvSpPr>
          <p:spPr>
            <a:xfrm>
              <a:off x="4018350" y="822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54"/>
            <p:cNvSpPr/>
            <p:nvPr/>
          </p:nvSpPr>
          <p:spPr>
            <a:xfrm>
              <a:off x="4044150" y="8218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12" y="1"/>
                    <a:pt x="1" y="127"/>
                    <a:pt x="1" y="280"/>
                  </a:cubicBezTo>
                  <a:cubicBezTo>
                    <a:pt x="1" y="433"/>
                    <a:pt x="112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54"/>
            <p:cNvSpPr/>
            <p:nvPr/>
          </p:nvSpPr>
          <p:spPr>
            <a:xfrm>
              <a:off x="4048675" y="827450"/>
              <a:ext cx="22000" cy="25825"/>
            </a:xfrm>
            <a:custGeom>
              <a:avLst/>
              <a:gdLst/>
              <a:ahLst/>
              <a:cxnLst/>
              <a:rect l="l" t="t" r="r" b="b"/>
              <a:pathLst>
                <a:path w="880" h="1033" extrusionOk="0">
                  <a:moveTo>
                    <a:pt x="98" y="0"/>
                  </a:moveTo>
                  <a:cubicBezTo>
                    <a:pt x="57" y="0"/>
                    <a:pt x="43" y="14"/>
                    <a:pt x="43" y="56"/>
                  </a:cubicBezTo>
                  <a:cubicBezTo>
                    <a:pt x="1" y="698"/>
                    <a:pt x="768" y="1018"/>
                    <a:pt x="810" y="1032"/>
                  </a:cubicBezTo>
                  <a:lnTo>
                    <a:pt x="824" y="1032"/>
                  </a:lnTo>
                  <a:cubicBezTo>
                    <a:pt x="838" y="1032"/>
                    <a:pt x="866" y="1018"/>
                    <a:pt x="880" y="991"/>
                  </a:cubicBezTo>
                  <a:cubicBezTo>
                    <a:pt x="880" y="963"/>
                    <a:pt x="880" y="949"/>
                    <a:pt x="838" y="921"/>
                  </a:cubicBezTo>
                  <a:cubicBezTo>
                    <a:pt x="838" y="921"/>
                    <a:pt x="112" y="628"/>
                    <a:pt x="140" y="56"/>
                  </a:cubicBezTo>
                  <a:cubicBezTo>
                    <a:pt x="140" y="14"/>
                    <a:pt x="126" y="0"/>
                    <a:pt x="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54"/>
            <p:cNvSpPr/>
            <p:nvPr/>
          </p:nvSpPr>
          <p:spPr>
            <a:xfrm>
              <a:off x="4014850" y="867750"/>
              <a:ext cx="48850" cy="11675"/>
            </a:xfrm>
            <a:custGeom>
              <a:avLst/>
              <a:gdLst/>
              <a:ahLst/>
              <a:cxnLst/>
              <a:rect l="l" t="t" r="r" b="b"/>
              <a:pathLst>
                <a:path w="1954" h="467" extrusionOk="0">
                  <a:moveTo>
                    <a:pt x="68" y="1"/>
                  </a:moveTo>
                  <a:cubicBezTo>
                    <a:pt x="50" y="1"/>
                    <a:pt x="25" y="14"/>
                    <a:pt x="15" y="34"/>
                  </a:cubicBezTo>
                  <a:cubicBezTo>
                    <a:pt x="1" y="48"/>
                    <a:pt x="15" y="76"/>
                    <a:pt x="29" y="104"/>
                  </a:cubicBezTo>
                  <a:cubicBezTo>
                    <a:pt x="419" y="383"/>
                    <a:pt x="824" y="466"/>
                    <a:pt x="1145" y="466"/>
                  </a:cubicBezTo>
                  <a:cubicBezTo>
                    <a:pt x="1591" y="466"/>
                    <a:pt x="1912" y="299"/>
                    <a:pt x="1912" y="299"/>
                  </a:cubicBezTo>
                  <a:cubicBezTo>
                    <a:pt x="1940" y="285"/>
                    <a:pt x="1954" y="257"/>
                    <a:pt x="1940" y="229"/>
                  </a:cubicBezTo>
                  <a:cubicBezTo>
                    <a:pt x="1920" y="220"/>
                    <a:pt x="1900" y="210"/>
                    <a:pt x="1885" y="210"/>
                  </a:cubicBezTo>
                  <a:cubicBezTo>
                    <a:pt x="1879" y="210"/>
                    <a:pt x="1874" y="211"/>
                    <a:pt x="1870" y="215"/>
                  </a:cubicBezTo>
                  <a:cubicBezTo>
                    <a:pt x="1870" y="215"/>
                    <a:pt x="1560" y="352"/>
                    <a:pt x="1139" y="352"/>
                  </a:cubicBezTo>
                  <a:cubicBezTo>
                    <a:pt x="822" y="352"/>
                    <a:pt x="443" y="275"/>
                    <a:pt x="85" y="6"/>
                  </a:cubicBezTo>
                  <a:cubicBezTo>
                    <a:pt x="81" y="2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54"/>
            <p:cNvSpPr/>
            <p:nvPr/>
          </p:nvSpPr>
          <p:spPr>
            <a:xfrm>
              <a:off x="4010325" y="8626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54"/>
            <p:cNvSpPr/>
            <p:nvPr/>
          </p:nvSpPr>
          <p:spPr>
            <a:xfrm>
              <a:off x="4023575" y="893550"/>
              <a:ext cx="48850" cy="25975"/>
            </a:xfrm>
            <a:custGeom>
              <a:avLst/>
              <a:gdLst/>
              <a:ahLst/>
              <a:cxnLst/>
              <a:rect l="l" t="t" r="r" b="b"/>
              <a:pathLst>
                <a:path w="1954" h="1039" extrusionOk="0">
                  <a:moveTo>
                    <a:pt x="1890" y="1"/>
                  </a:moveTo>
                  <a:cubicBezTo>
                    <a:pt x="1874" y="1"/>
                    <a:pt x="1861" y="10"/>
                    <a:pt x="1842" y="20"/>
                  </a:cubicBezTo>
                  <a:cubicBezTo>
                    <a:pt x="1842" y="46"/>
                    <a:pt x="1420" y="951"/>
                    <a:pt x="371" y="951"/>
                  </a:cubicBezTo>
                  <a:cubicBezTo>
                    <a:pt x="276" y="951"/>
                    <a:pt x="176" y="943"/>
                    <a:pt x="70" y="927"/>
                  </a:cubicBezTo>
                  <a:cubicBezTo>
                    <a:pt x="67" y="924"/>
                    <a:pt x="62" y="922"/>
                    <a:pt x="56" y="922"/>
                  </a:cubicBezTo>
                  <a:cubicBezTo>
                    <a:pt x="38" y="922"/>
                    <a:pt x="14" y="937"/>
                    <a:pt x="14" y="969"/>
                  </a:cubicBezTo>
                  <a:cubicBezTo>
                    <a:pt x="1" y="983"/>
                    <a:pt x="14" y="1025"/>
                    <a:pt x="56" y="1025"/>
                  </a:cubicBezTo>
                  <a:cubicBezTo>
                    <a:pt x="154" y="1039"/>
                    <a:pt x="266" y="1039"/>
                    <a:pt x="363" y="1039"/>
                  </a:cubicBezTo>
                  <a:cubicBezTo>
                    <a:pt x="1464" y="1039"/>
                    <a:pt x="1926" y="76"/>
                    <a:pt x="1939" y="76"/>
                  </a:cubicBezTo>
                  <a:cubicBezTo>
                    <a:pt x="1939" y="76"/>
                    <a:pt x="1939" y="76"/>
                    <a:pt x="1939" y="76"/>
                  </a:cubicBezTo>
                  <a:cubicBezTo>
                    <a:pt x="1953" y="48"/>
                    <a:pt x="1939" y="20"/>
                    <a:pt x="1911" y="6"/>
                  </a:cubicBezTo>
                  <a:cubicBezTo>
                    <a:pt x="1903" y="2"/>
                    <a:pt x="1896" y="1"/>
                    <a:pt x="18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54"/>
            <p:cNvSpPr/>
            <p:nvPr/>
          </p:nvSpPr>
          <p:spPr>
            <a:xfrm>
              <a:off x="4018000" y="910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12" y="1"/>
                    <a:pt x="0" y="113"/>
                    <a:pt x="0" y="280"/>
                  </a:cubicBezTo>
                  <a:cubicBezTo>
                    <a:pt x="0" y="433"/>
                    <a:pt x="112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13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54"/>
            <p:cNvSpPr/>
            <p:nvPr/>
          </p:nvSpPr>
          <p:spPr>
            <a:xfrm>
              <a:off x="4028800" y="886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54"/>
            <p:cNvSpPr/>
            <p:nvPr/>
          </p:nvSpPr>
          <p:spPr>
            <a:xfrm>
              <a:off x="4034025" y="886125"/>
              <a:ext cx="31425" cy="11075"/>
            </a:xfrm>
            <a:custGeom>
              <a:avLst/>
              <a:gdLst/>
              <a:ahLst/>
              <a:cxnLst/>
              <a:rect l="l" t="t" r="r" b="b"/>
              <a:pathLst>
                <a:path w="1257" h="443" extrusionOk="0">
                  <a:moveTo>
                    <a:pt x="1202" y="0"/>
                  </a:moveTo>
                  <a:cubicBezTo>
                    <a:pt x="1190" y="0"/>
                    <a:pt x="1180" y="3"/>
                    <a:pt x="1173" y="10"/>
                  </a:cubicBezTo>
                  <a:cubicBezTo>
                    <a:pt x="1173" y="10"/>
                    <a:pt x="802" y="337"/>
                    <a:pt x="397" y="337"/>
                  </a:cubicBezTo>
                  <a:cubicBezTo>
                    <a:pt x="293" y="337"/>
                    <a:pt x="187" y="316"/>
                    <a:pt x="85" y="262"/>
                  </a:cubicBezTo>
                  <a:cubicBezTo>
                    <a:pt x="81" y="258"/>
                    <a:pt x="75" y="256"/>
                    <a:pt x="69" y="256"/>
                  </a:cubicBezTo>
                  <a:cubicBezTo>
                    <a:pt x="50" y="256"/>
                    <a:pt x="25" y="269"/>
                    <a:pt x="15" y="289"/>
                  </a:cubicBezTo>
                  <a:cubicBezTo>
                    <a:pt x="1" y="303"/>
                    <a:pt x="15" y="345"/>
                    <a:pt x="29" y="359"/>
                  </a:cubicBezTo>
                  <a:cubicBezTo>
                    <a:pt x="154" y="429"/>
                    <a:pt x="280" y="443"/>
                    <a:pt x="406" y="443"/>
                  </a:cubicBezTo>
                  <a:cubicBezTo>
                    <a:pt x="838" y="443"/>
                    <a:pt x="1215" y="94"/>
                    <a:pt x="1242" y="80"/>
                  </a:cubicBezTo>
                  <a:cubicBezTo>
                    <a:pt x="1256" y="66"/>
                    <a:pt x="1256" y="24"/>
                    <a:pt x="1242" y="10"/>
                  </a:cubicBezTo>
                  <a:cubicBezTo>
                    <a:pt x="1228" y="3"/>
                    <a:pt x="1215" y="0"/>
                    <a:pt x="1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54"/>
            <p:cNvSpPr/>
            <p:nvPr/>
          </p:nvSpPr>
          <p:spPr>
            <a:xfrm>
              <a:off x="4055300" y="901025"/>
              <a:ext cx="27225" cy="42575"/>
            </a:xfrm>
            <a:custGeom>
              <a:avLst/>
              <a:gdLst/>
              <a:ahLst/>
              <a:cxnLst/>
              <a:rect l="l" t="t" r="r" b="b"/>
              <a:pathLst>
                <a:path w="1089" h="1703" extrusionOk="0">
                  <a:moveTo>
                    <a:pt x="1033" y="0"/>
                  </a:moveTo>
                  <a:cubicBezTo>
                    <a:pt x="991" y="0"/>
                    <a:pt x="977" y="28"/>
                    <a:pt x="977" y="56"/>
                  </a:cubicBezTo>
                  <a:cubicBezTo>
                    <a:pt x="977" y="70"/>
                    <a:pt x="963" y="1102"/>
                    <a:pt x="43" y="1590"/>
                  </a:cubicBezTo>
                  <a:cubicBezTo>
                    <a:pt x="15" y="1604"/>
                    <a:pt x="1" y="1646"/>
                    <a:pt x="15" y="1660"/>
                  </a:cubicBezTo>
                  <a:cubicBezTo>
                    <a:pt x="43" y="1674"/>
                    <a:pt x="57" y="1702"/>
                    <a:pt x="71" y="1702"/>
                  </a:cubicBezTo>
                  <a:cubicBezTo>
                    <a:pt x="85" y="1702"/>
                    <a:pt x="85" y="1702"/>
                    <a:pt x="85" y="1674"/>
                  </a:cubicBezTo>
                  <a:cubicBezTo>
                    <a:pt x="1061" y="1158"/>
                    <a:pt x="1089" y="70"/>
                    <a:pt x="1089" y="56"/>
                  </a:cubicBezTo>
                  <a:cubicBezTo>
                    <a:pt x="1089" y="14"/>
                    <a:pt x="1061" y="0"/>
                    <a:pt x="10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54"/>
            <p:cNvSpPr/>
            <p:nvPr/>
          </p:nvSpPr>
          <p:spPr>
            <a:xfrm>
              <a:off x="4050775" y="934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47"/>
                    <a:pt x="126" y="558"/>
                    <a:pt x="279" y="558"/>
                  </a:cubicBezTo>
                  <a:cubicBezTo>
                    <a:pt x="447" y="558"/>
                    <a:pt x="558" y="447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54"/>
            <p:cNvSpPr/>
            <p:nvPr/>
          </p:nvSpPr>
          <p:spPr>
            <a:xfrm>
              <a:off x="4080425" y="9282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47" y="558"/>
                    <a:pt x="558" y="433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54"/>
            <p:cNvSpPr/>
            <p:nvPr/>
          </p:nvSpPr>
          <p:spPr>
            <a:xfrm>
              <a:off x="4086350" y="904725"/>
              <a:ext cx="15375" cy="31550"/>
            </a:xfrm>
            <a:custGeom>
              <a:avLst/>
              <a:gdLst/>
              <a:ahLst/>
              <a:cxnLst/>
              <a:rect l="l" t="t" r="r" b="b"/>
              <a:pathLst>
                <a:path w="615" h="1262" extrusionOk="0">
                  <a:moveTo>
                    <a:pt x="300" y="1"/>
                  </a:moveTo>
                  <a:cubicBezTo>
                    <a:pt x="293" y="1"/>
                    <a:pt x="286" y="2"/>
                    <a:pt x="279" y="6"/>
                  </a:cubicBezTo>
                  <a:cubicBezTo>
                    <a:pt x="237" y="34"/>
                    <a:pt x="223" y="48"/>
                    <a:pt x="237" y="75"/>
                  </a:cubicBezTo>
                  <a:cubicBezTo>
                    <a:pt x="265" y="103"/>
                    <a:pt x="488" y="829"/>
                    <a:pt x="28" y="1177"/>
                  </a:cubicBezTo>
                  <a:cubicBezTo>
                    <a:pt x="0" y="1191"/>
                    <a:pt x="0" y="1233"/>
                    <a:pt x="14" y="1247"/>
                  </a:cubicBezTo>
                  <a:cubicBezTo>
                    <a:pt x="14" y="1261"/>
                    <a:pt x="28" y="1261"/>
                    <a:pt x="56" y="1261"/>
                  </a:cubicBezTo>
                  <a:cubicBezTo>
                    <a:pt x="70" y="1261"/>
                    <a:pt x="84" y="1261"/>
                    <a:pt x="84" y="1247"/>
                  </a:cubicBezTo>
                  <a:cubicBezTo>
                    <a:pt x="614" y="871"/>
                    <a:pt x="363" y="75"/>
                    <a:pt x="349" y="48"/>
                  </a:cubicBezTo>
                  <a:cubicBezTo>
                    <a:pt x="339" y="16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54"/>
            <p:cNvSpPr/>
            <p:nvPr/>
          </p:nvSpPr>
          <p:spPr>
            <a:xfrm>
              <a:off x="3204100" y="4451025"/>
              <a:ext cx="45350" cy="21225"/>
            </a:xfrm>
            <a:custGeom>
              <a:avLst/>
              <a:gdLst/>
              <a:ahLst/>
              <a:cxnLst/>
              <a:rect l="l" t="t" r="r" b="b"/>
              <a:pathLst>
                <a:path w="1814" h="849" extrusionOk="0">
                  <a:moveTo>
                    <a:pt x="1281" y="1"/>
                  </a:moveTo>
                  <a:cubicBezTo>
                    <a:pt x="1220" y="1"/>
                    <a:pt x="1160" y="6"/>
                    <a:pt x="1102" y="11"/>
                  </a:cubicBezTo>
                  <a:cubicBezTo>
                    <a:pt x="978" y="32"/>
                    <a:pt x="853" y="68"/>
                    <a:pt x="735" y="68"/>
                  </a:cubicBezTo>
                  <a:cubicBezTo>
                    <a:pt x="694" y="68"/>
                    <a:pt x="653" y="64"/>
                    <a:pt x="614" y="53"/>
                  </a:cubicBezTo>
                  <a:lnTo>
                    <a:pt x="488" y="123"/>
                  </a:lnTo>
                  <a:cubicBezTo>
                    <a:pt x="446" y="84"/>
                    <a:pt x="394" y="67"/>
                    <a:pt x="341" y="67"/>
                  </a:cubicBezTo>
                  <a:cubicBezTo>
                    <a:pt x="204" y="67"/>
                    <a:pt x="58" y="181"/>
                    <a:pt x="28" y="332"/>
                  </a:cubicBezTo>
                  <a:cubicBezTo>
                    <a:pt x="0" y="541"/>
                    <a:pt x="168" y="736"/>
                    <a:pt x="363" y="806"/>
                  </a:cubicBezTo>
                  <a:cubicBezTo>
                    <a:pt x="449" y="837"/>
                    <a:pt x="538" y="849"/>
                    <a:pt x="628" y="849"/>
                  </a:cubicBezTo>
                  <a:cubicBezTo>
                    <a:pt x="742" y="849"/>
                    <a:pt x="860" y="830"/>
                    <a:pt x="977" y="806"/>
                  </a:cubicBezTo>
                  <a:cubicBezTo>
                    <a:pt x="1144" y="764"/>
                    <a:pt x="1325" y="709"/>
                    <a:pt x="1493" y="639"/>
                  </a:cubicBezTo>
                  <a:cubicBezTo>
                    <a:pt x="1604" y="611"/>
                    <a:pt x="1688" y="569"/>
                    <a:pt x="1744" y="485"/>
                  </a:cubicBezTo>
                  <a:cubicBezTo>
                    <a:pt x="1814" y="346"/>
                    <a:pt x="1730" y="151"/>
                    <a:pt x="1590" y="67"/>
                  </a:cubicBezTo>
                  <a:cubicBezTo>
                    <a:pt x="1486" y="15"/>
                    <a:pt x="1382" y="1"/>
                    <a:pt x="128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54"/>
            <p:cNvSpPr/>
            <p:nvPr/>
          </p:nvSpPr>
          <p:spPr>
            <a:xfrm>
              <a:off x="3196075" y="4366900"/>
              <a:ext cx="57225" cy="52675"/>
            </a:xfrm>
            <a:custGeom>
              <a:avLst/>
              <a:gdLst/>
              <a:ahLst/>
              <a:cxnLst/>
              <a:rect l="l" t="t" r="r" b="b"/>
              <a:pathLst>
                <a:path w="2289" h="2107" extrusionOk="0">
                  <a:moveTo>
                    <a:pt x="0" y="559"/>
                  </a:moveTo>
                  <a:cubicBezTo>
                    <a:pt x="279" y="363"/>
                    <a:pt x="586" y="182"/>
                    <a:pt x="907" y="84"/>
                  </a:cubicBezTo>
                  <a:cubicBezTo>
                    <a:pt x="1242" y="1"/>
                    <a:pt x="1632" y="15"/>
                    <a:pt x="1884" y="224"/>
                  </a:cubicBezTo>
                  <a:cubicBezTo>
                    <a:pt x="2163" y="447"/>
                    <a:pt x="2288" y="837"/>
                    <a:pt x="2204" y="1186"/>
                  </a:cubicBezTo>
                  <a:cubicBezTo>
                    <a:pt x="2079" y="1702"/>
                    <a:pt x="1535" y="2107"/>
                    <a:pt x="1019" y="2037"/>
                  </a:cubicBezTo>
                  <a:cubicBezTo>
                    <a:pt x="489" y="1967"/>
                    <a:pt x="28" y="1479"/>
                    <a:pt x="28" y="9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54"/>
            <p:cNvSpPr/>
            <p:nvPr/>
          </p:nvSpPr>
          <p:spPr>
            <a:xfrm>
              <a:off x="3157025" y="4360275"/>
              <a:ext cx="69750" cy="82325"/>
            </a:xfrm>
            <a:custGeom>
              <a:avLst/>
              <a:gdLst/>
              <a:ahLst/>
              <a:cxnLst/>
              <a:rect l="l" t="t" r="r" b="b"/>
              <a:pathLst>
                <a:path w="2790" h="3293" extrusionOk="0">
                  <a:moveTo>
                    <a:pt x="223" y="3069"/>
                  </a:moveTo>
                  <a:cubicBezTo>
                    <a:pt x="0" y="2539"/>
                    <a:pt x="0" y="1884"/>
                    <a:pt x="223" y="1354"/>
                  </a:cubicBezTo>
                  <a:cubicBezTo>
                    <a:pt x="447" y="810"/>
                    <a:pt x="907" y="349"/>
                    <a:pt x="1451" y="140"/>
                  </a:cubicBezTo>
                  <a:cubicBezTo>
                    <a:pt x="1674" y="56"/>
                    <a:pt x="1897" y="1"/>
                    <a:pt x="2148" y="42"/>
                  </a:cubicBezTo>
                  <a:cubicBezTo>
                    <a:pt x="2371" y="70"/>
                    <a:pt x="2595" y="238"/>
                    <a:pt x="2664" y="461"/>
                  </a:cubicBezTo>
                  <a:cubicBezTo>
                    <a:pt x="2790" y="810"/>
                    <a:pt x="2539" y="1158"/>
                    <a:pt x="2316" y="1437"/>
                  </a:cubicBezTo>
                  <a:lnTo>
                    <a:pt x="1214" y="2790"/>
                  </a:lnTo>
                  <a:cubicBezTo>
                    <a:pt x="1116" y="2930"/>
                    <a:pt x="991" y="3069"/>
                    <a:pt x="851" y="3167"/>
                  </a:cubicBezTo>
                  <a:cubicBezTo>
                    <a:pt x="712" y="3265"/>
                    <a:pt x="516" y="3292"/>
                    <a:pt x="349" y="325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54"/>
            <p:cNvSpPr/>
            <p:nvPr/>
          </p:nvSpPr>
          <p:spPr>
            <a:xfrm>
              <a:off x="3164700" y="4381200"/>
              <a:ext cx="96600" cy="87550"/>
            </a:xfrm>
            <a:custGeom>
              <a:avLst/>
              <a:gdLst/>
              <a:ahLst/>
              <a:cxnLst/>
              <a:rect l="l" t="t" r="r" b="b"/>
              <a:pathLst>
                <a:path w="3864" h="3502" extrusionOk="0">
                  <a:moveTo>
                    <a:pt x="1911" y="405"/>
                  </a:moveTo>
                  <a:cubicBezTo>
                    <a:pt x="2204" y="70"/>
                    <a:pt x="2720" y="0"/>
                    <a:pt x="3111" y="210"/>
                  </a:cubicBezTo>
                  <a:cubicBezTo>
                    <a:pt x="3515" y="405"/>
                    <a:pt x="3752" y="823"/>
                    <a:pt x="3808" y="1256"/>
                  </a:cubicBezTo>
                  <a:cubicBezTo>
                    <a:pt x="3864" y="1702"/>
                    <a:pt x="3724" y="2149"/>
                    <a:pt x="3459" y="2497"/>
                  </a:cubicBezTo>
                  <a:cubicBezTo>
                    <a:pt x="3125" y="2985"/>
                    <a:pt x="2608" y="3334"/>
                    <a:pt x="2023" y="3418"/>
                  </a:cubicBezTo>
                  <a:cubicBezTo>
                    <a:pt x="1451" y="3502"/>
                    <a:pt x="823" y="3334"/>
                    <a:pt x="405" y="2930"/>
                  </a:cubicBezTo>
                  <a:cubicBezTo>
                    <a:pt x="251" y="2776"/>
                    <a:pt x="112" y="2581"/>
                    <a:pt x="70" y="2372"/>
                  </a:cubicBezTo>
                  <a:cubicBezTo>
                    <a:pt x="0" y="2051"/>
                    <a:pt x="140" y="1716"/>
                    <a:pt x="321" y="1437"/>
                  </a:cubicBezTo>
                  <a:cubicBezTo>
                    <a:pt x="656" y="935"/>
                    <a:pt x="1144" y="544"/>
                    <a:pt x="1702" y="3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54"/>
            <p:cNvSpPr/>
            <p:nvPr/>
          </p:nvSpPr>
          <p:spPr>
            <a:xfrm>
              <a:off x="3151100" y="4401025"/>
              <a:ext cx="65225" cy="72500"/>
            </a:xfrm>
            <a:custGeom>
              <a:avLst/>
              <a:gdLst/>
              <a:ahLst/>
              <a:cxnLst/>
              <a:rect l="l" t="t" r="r" b="b"/>
              <a:pathLst>
                <a:path w="2609" h="2900" extrusionOk="0">
                  <a:moveTo>
                    <a:pt x="390" y="0"/>
                  </a:moveTo>
                  <a:cubicBezTo>
                    <a:pt x="343" y="0"/>
                    <a:pt x="296" y="10"/>
                    <a:pt x="251" y="30"/>
                  </a:cubicBezTo>
                  <a:cubicBezTo>
                    <a:pt x="84" y="114"/>
                    <a:pt x="0" y="365"/>
                    <a:pt x="112" y="519"/>
                  </a:cubicBezTo>
                  <a:lnTo>
                    <a:pt x="98" y="672"/>
                  </a:lnTo>
                  <a:cubicBezTo>
                    <a:pt x="84" y="1258"/>
                    <a:pt x="98" y="1886"/>
                    <a:pt x="516" y="2262"/>
                  </a:cubicBezTo>
                  <a:cubicBezTo>
                    <a:pt x="656" y="2402"/>
                    <a:pt x="851" y="2485"/>
                    <a:pt x="1018" y="2555"/>
                  </a:cubicBezTo>
                  <a:cubicBezTo>
                    <a:pt x="1242" y="2667"/>
                    <a:pt x="1479" y="2750"/>
                    <a:pt x="1716" y="2820"/>
                  </a:cubicBezTo>
                  <a:cubicBezTo>
                    <a:pt x="1844" y="2860"/>
                    <a:pt x="1986" y="2899"/>
                    <a:pt x="2118" y="2899"/>
                  </a:cubicBezTo>
                  <a:cubicBezTo>
                    <a:pt x="2172" y="2899"/>
                    <a:pt x="2225" y="2892"/>
                    <a:pt x="2274" y="2876"/>
                  </a:cubicBezTo>
                  <a:cubicBezTo>
                    <a:pt x="2469" y="2820"/>
                    <a:pt x="2608" y="2611"/>
                    <a:pt x="2525" y="2444"/>
                  </a:cubicBezTo>
                  <a:cubicBezTo>
                    <a:pt x="2469" y="2332"/>
                    <a:pt x="2343" y="2276"/>
                    <a:pt x="2218" y="2262"/>
                  </a:cubicBezTo>
                  <a:cubicBezTo>
                    <a:pt x="2193" y="2259"/>
                    <a:pt x="2168" y="2258"/>
                    <a:pt x="2144" y="2258"/>
                  </a:cubicBezTo>
                  <a:cubicBezTo>
                    <a:pt x="2047" y="2258"/>
                    <a:pt x="1956" y="2276"/>
                    <a:pt x="1855" y="2276"/>
                  </a:cubicBezTo>
                  <a:cubicBezTo>
                    <a:pt x="1824" y="2279"/>
                    <a:pt x="1792" y="2280"/>
                    <a:pt x="1760" y="2280"/>
                  </a:cubicBezTo>
                  <a:cubicBezTo>
                    <a:pt x="1416" y="2280"/>
                    <a:pt x="1081" y="2142"/>
                    <a:pt x="851" y="1900"/>
                  </a:cubicBezTo>
                  <a:cubicBezTo>
                    <a:pt x="586" y="1621"/>
                    <a:pt x="474" y="1216"/>
                    <a:pt x="586" y="867"/>
                  </a:cubicBezTo>
                  <a:cubicBezTo>
                    <a:pt x="656" y="658"/>
                    <a:pt x="795" y="435"/>
                    <a:pt x="725" y="226"/>
                  </a:cubicBezTo>
                  <a:cubicBezTo>
                    <a:pt x="673" y="89"/>
                    <a:pt x="533" y="0"/>
                    <a:pt x="39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54"/>
            <p:cNvSpPr/>
            <p:nvPr/>
          </p:nvSpPr>
          <p:spPr>
            <a:xfrm>
              <a:off x="3122150" y="4447200"/>
              <a:ext cx="49200" cy="55025"/>
            </a:xfrm>
            <a:custGeom>
              <a:avLst/>
              <a:gdLst/>
              <a:ahLst/>
              <a:cxnLst/>
              <a:rect l="l" t="t" r="r" b="b"/>
              <a:pathLst>
                <a:path w="1968" h="2201" extrusionOk="0">
                  <a:moveTo>
                    <a:pt x="1812" y="0"/>
                  </a:moveTo>
                  <a:cubicBezTo>
                    <a:pt x="1754" y="0"/>
                    <a:pt x="1695" y="29"/>
                    <a:pt x="1674" y="80"/>
                  </a:cubicBezTo>
                  <a:cubicBezTo>
                    <a:pt x="1312" y="820"/>
                    <a:pt x="768" y="1447"/>
                    <a:pt x="84" y="1908"/>
                  </a:cubicBezTo>
                  <a:cubicBezTo>
                    <a:pt x="14" y="1964"/>
                    <a:pt x="0" y="2061"/>
                    <a:pt x="56" y="2131"/>
                  </a:cubicBezTo>
                  <a:cubicBezTo>
                    <a:pt x="56" y="2145"/>
                    <a:pt x="56" y="2159"/>
                    <a:pt x="70" y="2159"/>
                  </a:cubicBezTo>
                  <a:cubicBezTo>
                    <a:pt x="84" y="2187"/>
                    <a:pt x="115" y="2201"/>
                    <a:pt x="152" y="2201"/>
                  </a:cubicBezTo>
                  <a:cubicBezTo>
                    <a:pt x="189" y="2201"/>
                    <a:pt x="231" y="2187"/>
                    <a:pt x="265" y="2159"/>
                  </a:cubicBezTo>
                  <a:cubicBezTo>
                    <a:pt x="977" y="1657"/>
                    <a:pt x="1549" y="987"/>
                    <a:pt x="1939" y="206"/>
                  </a:cubicBezTo>
                  <a:cubicBezTo>
                    <a:pt x="1967" y="136"/>
                    <a:pt x="1939" y="53"/>
                    <a:pt x="1869" y="11"/>
                  </a:cubicBezTo>
                  <a:cubicBezTo>
                    <a:pt x="1851" y="3"/>
                    <a:pt x="1832" y="0"/>
                    <a:pt x="1812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54"/>
            <p:cNvSpPr/>
            <p:nvPr/>
          </p:nvSpPr>
          <p:spPr>
            <a:xfrm>
              <a:off x="3561525" y="4636025"/>
              <a:ext cx="43275" cy="24800"/>
            </a:xfrm>
            <a:custGeom>
              <a:avLst/>
              <a:gdLst/>
              <a:ahLst/>
              <a:cxnLst/>
              <a:rect l="l" t="t" r="r" b="b"/>
              <a:pathLst>
                <a:path w="1731" h="992" extrusionOk="0">
                  <a:moveTo>
                    <a:pt x="387" y="1"/>
                  </a:moveTo>
                  <a:cubicBezTo>
                    <a:pt x="278" y="1"/>
                    <a:pt x="159" y="58"/>
                    <a:pt x="98" y="157"/>
                  </a:cubicBezTo>
                  <a:cubicBezTo>
                    <a:pt x="1" y="325"/>
                    <a:pt x="70" y="576"/>
                    <a:pt x="224" y="715"/>
                  </a:cubicBezTo>
                  <a:cubicBezTo>
                    <a:pt x="363" y="855"/>
                    <a:pt x="573" y="897"/>
                    <a:pt x="782" y="938"/>
                  </a:cubicBezTo>
                  <a:cubicBezTo>
                    <a:pt x="963" y="966"/>
                    <a:pt x="1144" y="980"/>
                    <a:pt x="1326" y="980"/>
                  </a:cubicBezTo>
                  <a:cubicBezTo>
                    <a:pt x="1349" y="988"/>
                    <a:pt x="1375" y="992"/>
                    <a:pt x="1401" y="992"/>
                  </a:cubicBezTo>
                  <a:cubicBezTo>
                    <a:pt x="1470" y="992"/>
                    <a:pt x="1544" y="969"/>
                    <a:pt x="1605" y="938"/>
                  </a:cubicBezTo>
                  <a:cubicBezTo>
                    <a:pt x="1730" y="855"/>
                    <a:pt x="1730" y="618"/>
                    <a:pt x="1619" y="506"/>
                  </a:cubicBezTo>
                  <a:cubicBezTo>
                    <a:pt x="1521" y="381"/>
                    <a:pt x="1340" y="311"/>
                    <a:pt x="1186" y="269"/>
                  </a:cubicBezTo>
                  <a:cubicBezTo>
                    <a:pt x="1019" y="241"/>
                    <a:pt x="851" y="199"/>
                    <a:pt x="712" y="115"/>
                  </a:cubicBezTo>
                  <a:lnTo>
                    <a:pt x="600" y="129"/>
                  </a:lnTo>
                  <a:cubicBezTo>
                    <a:pt x="562" y="41"/>
                    <a:pt x="478" y="1"/>
                    <a:pt x="38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54"/>
            <p:cNvSpPr/>
            <p:nvPr/>
          </p:nvSpPr>
          <p:spPr>
            <a:xfrm>
              <a:off x="3576525" y="4560450"/>
              <a:ext cx="59300" cy="53725"/>
            </a:xfrm>
            <a:custGeom>
              <a:avLst/>
              <a:gdLst/>
              <a:ahLst/>
              <a:cxnLst/>
              <a:rect l="l" t="t" r="r" b="b"/>
              <a:pathLst>
                <a:path w="2372" h="2149" extrusionOk="0">
                  <a:moveTo>
                    <a:pt x="335" y="140"/>
                  </a:moveTo>
                  <a:cubicBezTo>
                    <a:pt x="670" y="70"/>
                    <a:pt x="1019" y="0"/>
                    <a:pt x="1353" y="42"/>
                  </a:cubicBezTo>
                  <a:cubicBezTo>
                    <a:pt x="1702" y="70"/>
                    <a:pt x="2023" y="251"/>
                    <a:pt x="2204" y="544"/>
                  </a:cubicBezTo>
                  <a:cubicBezTo>
                    <a:pt x="2372" y="851"/>
                    <a:pt x="2344" y="1255"/>
                    <a:pt x="2135" y="1548"/>
                  </a:cubicBezTo>
                  <a:cubicBezTo>
                    <a:pt x="1814" y="1981"/>
                    <a:pt x="1172" y="2148"/>
                    <a:pt x="698" y="1897"/>
                  </a:cubicBezTo>
                  <a:cubicBezTo>
                    <a:pt x="238" y="1632"/>
                    <a:pt x="0" y="1004"/>
                    <a:pt x="196" y="5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54"/>
            <p:cNvSpPr/>
            <p:nvPr/>
          </p:nvSpPr>
          <p:spPr>
            <a:xfrm>
              <a:off x="3532575" y="4547525"/>
              <a:ext cx="82325" cy="65600"/>
            </a:xfrm>
            <a:custGeom>
              <a:avLst/>
              <a:gdLst/>
              <a:ahLst/>
              <a:cxnLst/>
              <a:rect l="l" t="t" r="r" b="b"/>
              <a:pathLst>
                <a:path w="3293" h="2624" extrusionOk="0">
                  <a:moveTo>
                    <a:pt x="1" y="2247"/>
                  </a:moveTo>
                  <a:cubicBezTo>
                    <a:pt x="1" y="1647"/>
                    <a:pt x="252" y="1061"/>
                    <a:pt x="670" y="657"/>
                  </a:cubicBezTo>
                  <a:cubicBezTo>
                    <a:pt x="1089" y="238"/>
                    <a:pt x="1675" y="1"/>
                    <a:pt x="2275" y="15"/>
                  </a:cubicBezTo>
                  <a:cubicBezTo>
                    <a:pt x="2512" y="15"/>
                    <a:pt x="2749" y="57"/>
                    <a:pt x="2944" y="182"/>
                  </a:cubicBezTo>
                  <a:cubicBezTo>
                    <a:pt x="3139" y="308"/>
                    <a:pt x="3293" y="531"/>
                    <a:pt x="3279" y="782"/>
                  </a:cubicBezTo>
                  <a:cubicBezTo>
                    <a:pt x="3265" y="1145"/>
                    <a:pt x="2902" y="1368"/>
                    <a:pt x="2581" y="1549"/>
                  </a:cubicBezTo>
                  <a:lnTo>
                    <a:pt x="1061" y="2386"/>
                  </a:lnTo>
                  <a:cubicBezTo>
                    <a:pt x="908" y="2470"/>
                    <a:pt x="754" y="2554"/>
                    <a:pt x="573" y="2595"/>
                  </a:cubicBezTo>
                  <a:cubicBezTo>
                    <a:pt x="405" y="2623"/>
                    <a:pt x="210" y="2595"/>
                    <a:pt x="85" y="24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54"/>
            <p:cNvSpPr/>
            <p:nvPr/>
          </p:nvSpPr>
          <p:spPr>
            <a:xfrm>
              <a:off x="3534675" y="4575425"/>
              <a:ext cx="100800" cy="79550"/>
            </a:xfrm>
            <a:custGeom>
              <a:avLst/>
              <a:gdLst/>
              <a:ahLst/>
              <a:cxnLst/>
              <a:rect l="l" t="t" r="r" b="b"/>
              <a:pathLst>
                <a:path w="4032" h="3182" extrusionOk="0">
                  <a:moveTo>
                    <a:pt x="2469" y="182"/>
                  </a:moveTo>
                  <a:cubicBezTo>
                    <a:pt x="2860" y="1"/>
                    <a:pt x="3376" y="140"/>
                    <a:pt x="3669" y="461"/>
                  </a:cubicBezTo>
                  <a:cubicBezTo>
                    <a:pt x="3962" y="796"/>
                    <a:pt x="4032" y="1284"/>
                    <a:pt x="3906" y="1703"/>
                  </a:cubicBezTo>
                  <a:cubicBezTo>
                    <a:pt x="3795" y="2121"/>
                    <a:pt x="3488" y="2484"/>
                    <a:pt x="3125" y="2735"/>
                  </a:cubicBezTo>
                  <a:cubicBezTo>
                    <a:pt x="2637" y="3042"/>
                    <a:pt x="2037" y="3181"/>
                    <a:pt x="1451" y="3042"/>
                  </a:cubicBezTo>
                  <a:cubicBezTo>
                    <a:pt x="879" y="2902"/>
                    <a:pt x="377" y="2512"/>
                    <a:pt x="140" y="1982"/>
                  </a:cubicBezTo>
                  <a:cubicBezTo>
                    <a:pt x="56" y="1772"/>
                    <a:pt x="1" y="1549"/>
                    <a:pt x="56" y="1340"/>
                  </a:cubicBezTo>
                  <a:cubicBezTo>
                    <a:pt x="126" y="1005"/>
                    <a:pt x="377" y="740"/>
                    <a:pt x="656" y="559"/>
                  </a:cubicBezTo>
                  <a:cubicBezTo>
                    <a:pt x="1144" y="210"/>
                    <a:pt x="1744" y="29"/>
                    <a:pt x="2344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54"/>
            <p:cNvSpPr/>
            <p:nvPr/>
          </p:nvSpPr>
          <p:spPr>
            <a:xfrm>
              <a:off x="3519675" y="4568800"/>
              <a:ext cx="51275" cy="85150"/>
            </a:xfrm>
            <a:custGeom>
              <a:avLst/>
              <a:gdLst/>
              <a:ahLst/>
              <a:cxnLst/>
              <a:rect l="l" t="t" r="r" b="b"/>
              <a:pathLst>
                <a:path w="2051" h="3406" extrusionOk="0">
                  <a:moveTo>
                    <a:pt x="887" y="0"/>
                  </a:moveTo>
                  <a:cubicBezTo>
                    <a:pt x="880" y="0"/>
                    <a:pt x="873" y="0"/>
                    <a:pt x="866" y="1"/>
                  </a:cubicBezTo>
                  <a:cubicBezTo>
                    <a:pt x="684" y="15"/>
                    <a:pt x="517" y="210"/>
                    <a:pt x="559" y="405"/>
                  </a:cubicBezTo>
                  <a:lnTo>
                    <a:pt x="447" y="545"/>
                  </a:lnTo>
                  <a:cubicBezTo>
                    <a:pt x="224" y="1061"/>
                    <a:pt x="1" y="1661"/>
                    <a:pt x="238" y="2163"/>
                  </a:cubicBezTo>
                  <a:cubicBezTo>
                    <a:pt x="322" y="2330"/>
                    <a:pt x="475" y="2498"/>
                    <a:pt x="601" y="2637"/>
                  </a:cubicBezTo>
                  <a:cubicBezTo>
                    <a:pt x="782" y="2804"/>
                    <a:pt x="949" y="2986"/>
                    <a:pt x="1145" y="3139"/>
                  </a:cubicBezTo>
                  <a:cubicBezTo>
                    <a:pt x="1298" y="3265"/>
                    <a:pt x="1465" y="3376"/>
                    <a:pt x="1647" y="3404"/>
                  </a:cubicBezTo>
                  <a:cubicBezTo>
                    <a:pt x="1656" y="3405"/>
                    <a:pt x="1665" y="3405"/>
                    <a:pt x="1674" y="3405"/>
                  </a:cubicBezTo>
                  <a:cubicBezTo>
                    <a:pt x="1861" y="3405"/>
                    <a:pt x="2051" y="3270"/>
                    <a:pt x="2037" y="3083"/>
                  </a:cubicBezTo>
                  <a:cubicBezTo>
                    <a:pt x="2023" y="2958"/>
                    <a:pt x="1940" y="2860"/>
                    <a:pt x="1828" y="2804"/>
                  </a:cubicBezTo>
                  <a:cubicBezTo>
                    <a:pt x="1716" y="2749"/>
                    <a:pt x="1605" y="2721"/>
                    <a:pt x="1493" y="2679"/>
                  </a:cubicBezTo>
                  <a:cubicBezTo>
                    <a:pt x="1145" y="2567"/>
                    <a:pt x="838" y="2302"/>
                    <a:pt x="712" y="1954"/>
                  </a:cubicBezTo>
                  <a:cubicBezTo>
                    <a:pt x="587" y="1605"/>
                    <a:pt x="642" y="1186"/>
                    <a:pt x="866" y="907"/>
                  </a:cubicBezTo>
                  <a:cubicBezTo>
                    <a:pt x="1005" y="726"/>
                    <a:pt x="1214" y="587"/>
                    <a:pt x="1242" y="363"/>
                  </a:cubicBezTo>
                  <a:cubicBezTo>
                    <a:pt x="1242" y="175"/>
                    <a:pt x="1074" y="0"/>
                    <a:pt x="88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54"/>
            <p:cNvSpPr/>
            <p:nvPr/>
          </p:nvSpPr>
          <p:spPr>
            <a:xfrm>
              <a:off x="3471200" y="4614125"/>
              <a:ext cx="63500" cy="35825"/>
            </a:xfrm>
            <a:custGeom>
              <a:avLst/>
              <a:gdLst/>
              <a:ahLst/>
              <a:cxnLst/>
              <a:rect l="l" t="t" r="r" b="b"/>
              <a:pathLst>
                <a:path w="2540" h="1433" extrusionOk="0">
                  <a:moveTo>
                    <a:pt x="2384" y="0"/>
                  </a:moveTo>
                  <a:cubicBezTo>
                    <a:pt x="2352" y="0"/>
                    <a:pt x="2319" y="11"/>
                    <a:pt x="2289" y="29"/>
                  </a:cubicBezTo>
                  <a:cubicBezTo>
                    <a:pt x="1675" y="573"/>
                    <a:pt x="922" y="964"/>
                    <a:pt x="126" y="1131"/>
                  </a:cubicBezTo>
                  <a:cubicBezTo>
                    <a:pt x="57" y="1145"/>
                    <a:pt x="1" y="1215"/>
                    <a:pt x="15" y="1312"/>
                  </a:cubicBezTo>
                  <a:cubicBezTo>
                    <a:pt x="15" y="1326"/>
                    <a:pt x="43" y="1326"/>
                    <a:pt x="43" y="1340"/>
                  </a:cubicBezTo>
                  <a:cubicBezTo>
                    <a:pt x="65" y="1395"/>
                    <a:pt x="113" y="1433"/>
                    <a:pt x="159" y="1433"/>
                  </a:cubicBezTo>
                  <a:cubicBezTo>
                    <a:pt x="172" y="1433"/>
                    <a:pt x="184" y="1430"/>
                    <a:pt x="196" y="1424"/>
                  </a:cubicBezTo>
                  <a:cubicBezTo>
                    <a:pt x="1033" y="1243"/>
                    <a:pt x="1828" y="838"/>
                    <a:pt x="2484" y="266"/>
                  </a:cubicBezTo>
                  <a:cubicBezTo>
                    <a:pt x="2540" y="210"/>
                    <a:pt x="2540" y="127"/>
                    <a:pt x="2498" y="57"/>
                  </a:cubicBezTo>
                  <a:cubicBezTo>
                    <a:pt x="2466" y="18"/>
                    <a:pt x="2426" y="0"/>
                    <a:pt x="238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54"/>
            <p:cNvSpPr/>
            <p:nvPr/>
          </p:nvSpPr>
          <p:spPr>
            <a:xfrm>
              <a:off x="2017075" y="1509200"/>
              <a:ext cx="26525" cy="42600"/>
            </a:xfrm>
            <a:custGeom>
              <a:avLst/>
              <a:gdLst/>
              <a:ahLst/>
              <a:cxnLst/>
              <a:rect l="l" t="t" r="r" b="b"/>
              <a:pathLst>
                <a:path w="1061" h="1704" extrusionOk="0">
                  <a:moveTo>
                    <a:pt x="356" y="0"/>
                  </a:moveTo>
                  <a:cubicBezTo>
                    <a:pt x="227" y="0"/>
                    <a:pt x="103" y="111"/>
                    <a:pt x="56" y="251"/>
                  </a:cubicBezTo>
                  <a:cubicBezTo>
                    <a:pt x="0" y="404"/>
                    <a:pt x="42" y="572"/>
                    <a:pt x="112" y="739"/>
                  </a:cubicBezTo>
                  <a:cubicBezTo>
                    <a:pt x="182" y="892"/>
                    <a:pt x="251" y="1046"/>
                    <a:pt x="251" y="1199"/>
                  </a:cubicBezTo>
                  <a:lnTo>
                    <a:pt x="335" y="1311"/>
                  </a:lnTo>
                  <a:cubicBezTo>
                    <a:pt x="229" y="1470"/>
                    <a:pt x="399" y="1704"/>
                    <a:pt x="596" y="1704"/>
                  </a:cubicBezTo>
                  <a:cubicBezTo>
                    <a:pt x="606" y="1704"/>
                    <a:pt x="617" y="1703"/>
                    <a:pt x="628" y="1701"/>
                  </a:cubicBezTo>
                  <a:cubicBezTo>
                    <a:pt x="837" y="1687"/>
                    <a:pt x="991" y="1492"/>
                    <a:pt x="1032" y="1283"/>
                  </a:cubicBezTo>
                  <a:cubicBezTo>
                    <a:pt x="1060" y="1102"/>
                    <a:pt x="991" y="892"/>
                    <a:pt x="907" y="697"/>
                  </a:cubicBezTo>
                  <a:cubicBezTo>
                    <a:pt x="823" y="544"/>
                    <a:pt x="753" y="376"/>
                    <a:pt x="642" y="223"/>
                  </a:cubicBezTo>
                  <a:cubicBezTo>
                    <a:pt x="586" y="139"/>
                    <a:pt x="516" y="55"/>
                    <a:pt x="433" y="14"/>
                  </a:cubicBezTo>
                  <a:cubicBezTo>
                    <a:pt x="407" y="4"/>
                    <a:pt x="382" y="0"/>
                    <a:pt x="35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54"/>
            <p:cNvSpPr/>
            <p:nvPr/>
          </p:nvSpPr>
          <p:spPr>
            <a:xfrm>
              <a:off x="1936175" y="1519300"/>
              <a:ext cx="53725" cy="57200"/>
            </a:xfrm>
            <a:custGeom>
              <a:avLst/>
              <a:gdLst/>
              <a:ahLst/>
              <a:cxnLst/>
              <a:rect l="l" t="t" r="r" b="b"/>
              <a:pathLst>
                <a:path w="2149" h="2288" extrusionOk="0">
                  <a:moveTo>
                    <a:pt x="851" y="2288"/>
                  </a:moveTo>
                  <a:cubicBezTo>
                    <a:pt x="600" y="2037"/>
                    <a:pt x="363" y="1800"/>
                    <a:pt x="209" y="1493"/>
                  </a:cubicBezTo>
                  <a:cubicBezTo>
                    <a:pt x="42" y="1200"/>
                    <a:pt x="0" y="823"/>
                    <a:pt x="154" y="502"/>
                  </a:cubicBezTo>
                  <a:cubicBezTo>
                    <a:pt x="307" y="195"/>
                    <a:pt x="670" y="0"/>
                    <a:pt x="1018" y="0"/>
                  </a:cubicBezTo>
                  <a:cubicBezTo>
                    <a:pt x="1562" y="0"/>
                    <a:pt x="2051" y="447"/>
                    <a:pt x="2106" y="991"/>
                  </a:cubicBezTo>
                  <a:cubicBezTo>
                    <a:pt x="2148" y="1535"/>
                    <a:pt x="1758" y="2079"/>
                    <a:pt x="1228" y="217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54"/>
            <p:cNvSpPr/>
            <p:nvPr/>
          </p:nvSpPr>
          <p:spPr>
            <a:xfrm>
              <a:off x="1935475" y="1545800"/>
              <a:ext cx="88600" cy="63125"/>
            </a:xfrm>
            <a:custGeom>
              <a:avLst/>
              <a:gdLst/>
              <a:ahLst/>
              <a:cxnLst/>
              <a:rect l="l" t="t" r="r" b="b"/>
              <a:pathLst>
                <a:path w="3544" h="2525" extrusionOk="0">
                  <a:moveTo>
                    <a:pt x="3376" y="2079"/>
                  </a:moveTo>
                  <a:cubicBezTo>
                    <a:pt x="2874" y="2399"/>
                    <a:pt x="2260" y="2525"/>
                    <a:pt x="1674" y="2427"/>
                  </a:cubicBezTo>
                  <a:cubicBezTo>
                    <a:pt x="1102" y="2302"/>
                    <a:pt x="586" y="1953"/>
                    <a:pt x="251" y="1465"/>
                  </a:cubicBezTo>
                  <a:cubicBezTo>
                    <a:pt x="126" y="1270"/>
                    <a:pt x="28" y="1046"/>
                    <a:pt x="0" y="795"/>
                  </a:cubicBezTo>
                  <a:cubicBezTo>
                    <a:pt x="0" y="558"/>
                    <a:pt x="112" y="307"/>
                    <a:pt x="321" y="196"/>
                  </a:cubicBezTo>
                  <a:cubicBezTo>
                    <a:pt x="628" y="0"/>
                    <a:pt x="1032" y="168"/>
                    <a:pt x="1353" y="349"/>
                  </a:cubicBezTo>
                  <a:cubicBezTo>
                    <a:pt x="1869" y="614"/>
                    <a:pt x="2372" y="893"/>
                    <a:pt x="2902" y="1144"/>
                  </a:cubicBezTo>
                  <a:cubicBezTo>
                    <a:pt x="3055" y="1242"/>
                    <a:pt x="3208" y="1311"/>
                    <a:pt x="3334" y="1451"/>
                  </a:cubicBezTo>
                  <a:cubicBezTo>
                    <a:pt x="3459" y="1563"/>
                    <a:pt x="3543" y="1744"/>
                    <a:pt x="3515" y="19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54"/>
            <p:cNvSpPr/>
            <p:nvPr/>
          </p:nvSpPr>
          <p:spPr>
            <a:xfrm>
              <a:off x="1950800" y="1503600"/>
              <a:ext cx="92800" cy="91725"/>
            </a:xfrm>
            <a:custGeom>
              <a:avLst/>
              <a:gdLst/>
              <a:ahLst/>
              <a:cxnLst/>
              <a:rect l="l" t="t" r="r" b="b"/>
              <a:pathLst>
                <a:path w="3712" h="3669" extrusionOk="0">
                  <a:moveTo>
                    <a:pt x="559" y="2176"/>
                  </a:moveTo>
                  <a:cubicBezTo>
                    <a:pt x="182" y="1953"/>
                    <a:pt x="1" y="1465"/>
                    <a:pt x="127" y="1033"/>
                  </a:cubicBezTo>
                  <a:cubicBezTo>
                    <a:pt x="224" y="614"/>
                    <a:pt x="601" y="266"/>
                    <a:pt x="1019" y="140"/>
                  </a:cubicBezTo>
                  <a:cubicBezTo>
                    <a:pt x="1438" y="1"/>
                    <a:pt x="1898" y="42"/>
                    <a:pt x="2302" y="224"/>
                  </a:cubicBezTo>
                  <a:cubicBezTo>
                    <a:pt x="2846" y="447"/>
                    <a:pt x="3293" y="879"/>
                    <a:pt x="3502" y="1423"/>
                  </a:cubicBezTo>
                  <a:cubicBezTo>
                    <a:pt x="3711" y="1967"/>
                    <a:pt x="3669" y="2609"/>
                    <a:pt x="3349" y="3097"/>
                  </a:cubicBezTo>
                  <a:cubicBezTo>
                    <a:pt x="3223" y="3292"/>
                    <a:pt x="3070" y="3446"/>
                    <a:pt x="2860" y="3530"/>
                  </a:cubicBezTo>
                  <a:cubicBezTo>
                    <a:pt x="2540" y="3669"/>
                    <a:pt x="2191" y="3599"/>
                    <a:pt x="1884" y="3488"/>
                  </a:cubicBezTo>
                  <a:cubicBezTo>
                    <a:pt x="1326" y="3251"/>
                    <a:pt x="838" y="2860"/>
                    <a:pt x="517" y="23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54"/>
            <p:cNvSpPr/>
            <p:nvPr/>
          </p:nvSpPr>
          <p:spPr>
            <a:xfrm>
              <a:off x="1982550" y="1540950"/>
              <a:ext cx="65925" cy="72150"/>
            </a:xfrm>
            <a:custGeom>
              <a:avLst/>
              <a:gdLst/>
              <a:ahLst/>
              <a:cxnLst/>
              <a:rect l="l" t="t" r="r" b="b"/>
              <a:pathLst>
                <a:path w="2637" h="2886" extrusionOk="0">
                  <a:moveTo>
                    <a:pt x="2204" y="1"/>
                  </a:moveTo>
                  <a:cubicBezTo>
                    <a:pt x="2150" y="1"/>
                    <a:pt x="2097" y="17"/>
                    <a:pt x="2051" y="55"/>
                  </a:cubicBezTo>
                  <a:cubicBezTo>
                    <a:pt x="1939" y="139"/>
                    <a:pt x="1911" y="264"/>
                    <a:pt x="1925" y="390"/>
                  </a:cubicBezTo>
                  <a:cubicBezTo>
                    <a:pt x="1939" y="501"/>
                    <a:pt x="1981" y="613"/>
                    <a:pt x="2009" y="738"/>
                  </a:cubicBezTo>
                  <a:cubicBezTo>
                    <a:pt x="2093" y="1101"/>
                    <a:pt x="2051" y="1505"/>
                    <a:pt x="1842" y="1798"/>
                  </a:cubicBezTo>
                  <a:cubicBezTo>
                    <a:pt x="1619" y="2073"/>
                    <a:pt x="1287" y="2261"/>
                    <a:pt x="948" y="2261"/>
                  </a:cubicBezTo>
                  <a:cubicBezTo>
                    <a:pt x="925" y="2261"/>
                    <a:pt x="902" y="2260"/>
                    <a:pt x="879" y="2259"/>
                  </a:cubicBezTo>
                  <a:cubicBezTo>
                    <a:pt x="739" y="2241"/>
                    <a:pt x="588" y="2196"/>
                    <a:pt x="446" y="2196"/>
                  </a:cubicBezTo>
                  <a:cubicBezTo>
                    <a:pt x="363" y="2196"/>
                    <a:pt x="282" y="2212"/>
                    <a:pt x="210" y="2259"/>
                  </a:cubicBezTo>
                  <a:cubicBezTo>
                    <a:pt x="56" y="2356"/>
                    <a:pt x="0" y="2607"/>
                    <a:pt x="126" y="2761"/>
                  </a:cubicBezTo>
                  <a:cubicBezTo>
                    <a:pt x="193" y="2843"/>
                    <a:pt x="292" y="2885"/>
                    <a:pt x="391" y="2885"/>
                  </a:cubicBezTo>
                  <a:cubicBezTo>
                    <a:pt x="477" y="2885"/>
                    <a:pt x="563" y="2854"/>
                    <a:pt x="628" y="2789"/>
                  </a:cubicBezTo>
                  <a:lnTo>
                    <a:pt x="837" y="2775"/>
                  </a:lnTo>
                  <a:cubicBezTo>
                    <a:pt x="1395" y="2677"/>
                    <a:pt x="2023" y="2524"/>
                    <a:pt x="2302" y="2036"/>
                  </a:cubicBezTo>
                  <a:cubicBezTo>
                    <a:pt x="2413" y="1868"/>
                    <a:pt x="2469" y="1673"/>
                    <a:pt x="2497" y="1478"/>
                  </a:cubicBezTo>
                  <a:cubicBezTo>
                    <a:pt x="2539" y="1240"/>
                    <a:pt x="2581" y="989"/>
                    <a:pt x="2609" y="752"/>
                  </a:cubicBezTo>
                  <a:cubicBezTo>
                    <a:pt x="2623" y="557"/>
                    <a:pt x="2637" y="348"/>
                    <a:pt x="2539" y="194"/>
                  </a:cubicBezTo>
                  <a:cubicBezTo>
                    <a:pt x="2461" y="87"/>
                    <a:pt x="2329" y="1"/>
                    <a:pt x="220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54"/>
            <p:cNvSpPr/>
            <p:nvPr/>
          </p:nvSpPr>
          <p:spPr>
            <a:xfrm>
              <a:off x="2028575" y="1587550"/>
              <a:ext cx="62100" cy="37900"/>
            </a:xfrm>
            <a:custGeom>
              <a:avLst/>
              <a:gdLst/>
              <a:ahLst/>
              <a:cxnLst/>
              <a:rect l="l" t="t" r="r" b="b"/>
              <a:pathLst>
                <a:path w="2484" h="1516" extrusionOk="0">
                  <a:moveTo>
                    <a:pt x="148" y="1"/>
                  </a:moveTo>
                  <a:cubicBezTo>
                    <a:pt x="87" y="1"/>
                    <a:pt x="26" y="34"/>
                    <a:pt x="14" y="116"/>
                  </a:cubicBezTo>
                  <a:cubicBezTo>
                    <a:pt x="1" y="172"/>
                    <a:pt x="28" y="269"/>
                    <a:pt x="112" y="283"/>
                  </a:cubicBezTo>
                  <a:cubicBezTo>
                    <a:pt x="907" y="492"/>
                    <a:pt x="1633" y="911"/>
                    <a:pt x="2232" y="1469"/>
                  </a:cubicBezTo>
                  <a:cubicBezTo>
                    <a:pt x="2252" y="1502"/>
                    <a:pt x="2287" y="1516"/>
                    <a:pt x="2325" y="1516"/>
                  </a:cubicBezTo>
                  <a:cubicBezTo>
                    <a:pt x="2367" y="1516"/>
                    <a:pt x="2412" y="1498"/>
                    <a:pt x="2442" y="1469"/>
                  </a:cubicBezTo>
                  <a:cubicBezTo>
                    <a:pt x="2442" y="1455"/>
                    <a:pt x="2455" y="1455"/>
                    <a:pt x="2455" y="1441"/>
                  </a:cubicBezTo>
                  <a:cubicBezTo>
                    <a:pt x="2483" y="1357"/>
                    <a:pt x="2483" y="1301"/>
                    <a:pt x="2442" y="1260"/>
                  </a:cubicBezTo>
                  <a:cubicBezTo>
                    <a:pt x="1814" y="646"/>
                    <a:pt x="1019" y="227"/>
                    <a:pt x="182" y="4"/>
                  </a:cubicBezTo>
                  <a:cubicBezTo>
                    <a:pt x="171" y="2"/>
                    <a:pt x="159" y="1"/>
                    <a:pt x="14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54"/>
            <p:cNvSpPr/>
            <p:nvPr/>
          </p:nvSpPr>
          <p:spPr>
            <a:xfrm>
              <a:off x="2528275" y="1538775"/>
              <a:ext cx="41050" cy="30175"/>
            </a:xfrm>
            <a:custGeom>
              <a:avLst/>
              <a:gdLst/>
              <a:ahLst/>
              <a:cxnLst/>
              <a:rect l="l" t="t" r="r" b="b"/>
              <a:pathLst>
                <a:path w="1642" h="1207" extrusionOk="0">
                  <a:moveTo>
                    <a:pt x="1120" y="1"/>
                  </a:moveTo>
                  <a:cubicBezTo>
                    <a:pt x="1105" y="1"/>
                    <a:pt x="1090" y="1"/>
                    <a:pt x="1075" y="2"/>
                  </a:cubicBezTo>
                  <a:cubicBezTo>
                    <a:pt x="866" y="16"/>
                    <a:pt x="684" y="142"/>
                    <a:pt x="531" y="281"/>
                  </a:cubicBezTo>
                  <a:cubicBezTo>
                    <a:pt x="391" y="393"/>
                    <a:pt x="266" y="504"/>
                    <a:pt x="140" y="644"/>
                  </a:cubicBezTo>
                  <a:cubicBezTo>
                    <a:pt x="71" y="742"/>
                    <a:pt x="1" y="811"/>
                    <a:pt x="1" y="909"/>
                  </a:cubicBezTo>
                  <a:cubicBezTo>
                    <a:pt x="1" y="1062"/>
                    <a:pt x="182" y="1202"/>
                    <a:pt x="336" y="1202"/>
                  </a:cubicBezTo>
                  <a:cubicBezTo>
                    <a:pt x="357" y="1205"/>
                    <a:pt x="378" y="1207"/>
                    <a:pt x="398" y="1207"/>
                  </a:cubicBezTo>
                  <a:cubicBezTo>
                    <a:pt x="550" y="1207"/>
                    <a:pt x="673" y="1121"/>
                    <a:pt x="796" y="1035"/>
                  </a:cubicBezTo>
                  <a:cubicBezTo>
                    <a:pt x="935" y="923"/>
                    <a:pt x="1047" y="825"/>
                    <a:pt x="1214" y="769"/>
                  </a:cubicBezTo>
                  <a:lnTo>
                    <a:pt x="1256" y="672"/>
                  </a:lnTo>
                  <a:cubicBezTo>
                    <a:pt x="1272" y="675"/>
                    <a:pt x="1287" y="676"/>
                    <a:pt x="1303" y="676"/>
                  </a:cubicBezTo>
                  <a:cubicBezTo>
                    <a:pt x="1491" y="676"/>
                    <a:pt x="1642" y="448"/>
                    <a:pt x="1577" y="267"/>
                  </a:cubicBezTo>
                  <a:cubicBezTo>
                    <a:pt x="1512" y="86"/>
                    <a:pt x="1315" y="1"/>
                    <a:pt x="112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54"/>
            <p:cNvSpPr/>
            <p:nvPr/>
          </p:nvSpPr>
          <p:spPr>
            <a:xfrm>
              <a:off x="2551650" y="1584500"/>
              <a:ext cx="60000" cy="56875"/>
            </a:xfrm>
            <a:custGeom>
              <a:avLst/>
              <a:gdLst/>
              <a:ahLst/>
              <a:cxnLst/>
              <a:rect l="l" t="t" r="r" b="b"/>
              <a:pathLst>
                <a:path w="2400" h="2275" extrusionOk="0">
                  <a:moveTo>
                    <a:pt x="2400" y="1047"/>
                  </a:moveTo>
                  <a:cubicBezTo>
                    <a:pt x="2246" y="1340"/>
                    <a:pt x="2065" y="1660"/>
                    <a:pt x="1814" y="1884"/>
                  </a:cubicBezTo>
                  <a:cubicBezTo>
                    <a:pt x="1563" y="2121"/>
                    <a:pt x="1214" y="2274"/>
                    <a:pt x="865" y="2218"/>
                  </a:cubicBezTo>
                  <a:cubicBezTo>
                    <a:pt x="517" y="2149"/>
                    <a:pt x="238" y="1856"/>
                    <a:pt x="140" y="1507"/>
                  </a:cubicBezTo>
                  <a:cubicBezTo>
                    <a:pt x="0" y="977"/>
                    <a:pt x="293" y="391"/>
                    <a:pt x="796" y="196"/>
                  </a:cubicBezTo>
                  <a:cubicBezTo>
                    <a:pt x="1298" y="1"/>
                    <a:pt x="1925" y="224"/>
                    <a:pt x="2176" y="69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54"/>
            <p:cNvSpPr/>
            <p:nvPr/>
          </p:nvSpPr>
          <p:spPr>
            <a:xfrm>
              <a:off x="2584075" y="1543350"/>
              <a:ext cx="52325" cy="93125"/>
            </a:xfrm>
            <a:custGeom>
              <a:avLst/>
              <a:gdLst/>
              <a:ahLst/>
              <a:cxnLst/>
              <a:rect l="l" t="t" r="r" b="b"/>
              <a:pathLst>
                <a:path w="2093" h="3725" extrusionOk="0">
                  <a:moveTo>
                    <a:pt x="1256" y="84"/>
                  </a:moveTo>
                  <a:cubicBezTo>
                    <a:pt x="1716" y="461"/>
                    <a:pt x="2009" y="1019"/>
                    <a:pt x="2051" y="1619"/>
                  </a:cubicBezTo>
                  <a:cubicBezTo>
                    <a:pt x="2093" y="2205"/>
                    <a:pt x="1884" y="2804"/>
                    <a:pt x="1507" y="3251"/>
                  </a:cubicBezTo>
                  <a:cubicBezTo>
                    <a:pt x="1340" y="3432"/>
                    <a:pt x="1158" y="3585"/>
                    <a:pt x="921" y="3655"/>
                  </a:cubicBezTo>
                  <a:cubicBezTo>
                    <a:pt x="698" y="3725"/>
                    <a:pt x="433" y="3683"/>
                    <a:pt x="266" y="3530"/>
                  </a:cubicBezTo>
                  <a:cubicBezTo>
                    <a:pt x="1" y="3293"/>
                    <a:pt x="56" y="2860"/>
                    <a:pt x="126" y="2511"/>
                  </a:cubicBezTo>
                  <a:cubicBezTo>
                    <a:pt x="252" y="1926"/>
                    <a:pt x="349" y="1368"/>
                    <a:pt x="475" y="796"/>
                  </a:cubicBezTo>
                  <a:cubicBezTo>
                    <a:pt x="503" y="628"/>
                    <a:pt x="545" y="447"/>
                    <a:pt x="628" y="294"/>
                  </a:cubicBezTo>
                  <a:cubicBezTo>
                    <a:pt x="712" y="140"/>
                    <a:pt x="852" y="15"/>
                    <a:pt x="1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54"/>
            <p:cNvSpPr/>
            <p:nvPr/>
          </p:nvSpPr>
          <p:spPr>
            <a:xfrm>
              <a:off x="2532125" y="1531850"/>
              <a:ext cx="83700" cy="95575"/>
            </a:xfrm>
            <a:custGeom>
              <a:avLst/>
              <a:gdLst/>
              <a:ahLst/>
              <a:cxnLst/>
              <a:rect l="l" t="t" r="r" b="b"/>
              <a:pathLst>
                <a:path w="3348" h="3823" extrusionOk="0">
                  <a:moveTo>
                    <a:pt x="2399" y="3083"/>
                  </a:moveTo>
                  <a:cubicBezTo>
                    <a:pt x="2288" y="3501"/>
                    <a:pt x="1855" y="3822"/>
                    <a:pt x="1423" y="3822"/>
                  </a:cubicBezTo>
                  <a:cubicBezTo>
                    <a:pt x="977" y="3822"/>
                    <a:pt x="572" y="3571"/>
                    <a:pt x="321" y="3209"/>
                  </a:cubicBezTo>
                  <a:cubicBezTo>
                    <a:pt x="84" y="2846"/>
                    <a:pt x="0" y="2386"/>
                    <a:pt x="56" y="1953"/>
                  </a:cubicBezTo>
                  <a:cubicBezTo>
                    <a:pt x="126" y="1381"/>
                    <a:pt x="433" y="823"/>
                    <a:pt x="893" y="475"/>
                  </a:cubicBezTo>
                  <a:cubicBezTo>
                    <a:pt x="1367" y="126"/>
                    <a:pt x="1995" y="0"/>
                    <a:pt x="2553" y="182"/>
                  </a:cubicBezTo>
                  <a:cubicBezTo>
                    <a:pt x="2762" y="251"/>
                    <a:pt x="2971" y="349"/>
                    <a:pt x="3111" y="530"/>
                  </a:cubicBezTo>
                  <a:cubicBezTo>
                    <a:pt x="3320" y="781"/>
                    <a:pt x="3348" y="1158"/>
                    <a:pt x="3320" y="1479"/>
                  </a:cubicBezTo>
                  <a:cubicBezTo>
                    <a:pt x="3264" y="2079"/>
                    <a:pt x="2999" y="2651"/>
                    <a:pt x="2609" y="31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54"/>
            <p:cNvSpPr/>
            <p:nvPr/>
          </p:nvSpPr>
          <p:spPr>
            <a:xfrm>
              <a:off x="2555125" y="1527125"/>
              <a:ext cx="84425" cy="50775"/>
            </a:xfrm>
            <a:custGeom>
              <a:avLst/>
              <a:gdLst/>
              <a:ahLst/>
              <a:cxnLst/>
              <a:rect l="l" t="t" r="r" b="b"/>
              <a:pathLst>
                <a:path w="3377" h="2031" extrusionOk="0">
                  <a:moveTo>
                    <a:pt x="1623" y="0"/>
                  </a:moveTo>
                  <a:cubicBezTo>
                    <a:pt x="1555" y="0"/>
                    <a:pt x="1489" y="3"/>
                    <a:pt x="1424" y="8"/>
                  </a:cubicBezTo>
                  <a:cubicBezTo>
                    <a:pt x="1187" y="36"/>
                    <a:pt x="935" y="64"/>
                    <a:pt x="698" y="106"/>
                  </a:cubicBezTo>
                  <a:cubicBezTo>
                    <a:pt x="503" y="134"/>
                    <a:pt x="308" y="175"/>
                    <a:pt x="168" y="315"/>
                  </a:cubicBezTo>
                  <a:cubicBezTo>
                    <a:pt x="29" y="454"/>
                    <a:pt x="1" y="705"/>
                    <a:pt x="154" y="817"/>
                  </a:cubicBezTo>
                  <a:cubicBezTo>
                    <a:pt x="203" y="852"/>
                    <a:pt x="259" y="866"/>
                    <a:pt x="318" y="866"/>
                  </a:cubicBezTo>
                  <a:cubicBezTo>
                    <a:pt x="378" y="866"/>
                    <a:pt x="440" y="852"/>
                    <a:pt x="503" y="831"/>
                  </a:cubicBezTo>
                  <a:cubicBezTo>
                    <a:pt x="629" y="803"/>
                    <a:pt x="712" y="705"/>
                    <a:pt x="810" y="664"/>
                  </a:cubicBezTo>
                  <a:cubicBezTo>
                    <a:pt x="1015" y="539"/>
                    <a:pt x="1254" y="471"/>
                    <a:pt x="1491" y="471"/>
                  </a:cubicBezTo>
                  <a:cubicBezTo>
                    <a:pt x="1625" y="471"/>
                    <a:pt x="1758" y="493"/>
                    <a:pt x="1884" y="538"/>
                  </a:cubicBezTo>
                  <a:cubicBezTo>
                    <a:pt x="2233" y="664"/>
                    <a:pt x="2512" y="957"/>
                    <a:pt x="2581" y="1319"/>
                  </a:cubicBezTo>
                  <a:cubicBezTo>
                    <a:pt x="2609" y="1528"/>
                    <a:pt x="2595" y="1793"/>
                    <a:pt x="2749" y="1947"/>
                  </a:cubicBezTo>
                  <a:cubicBezTo>
                    <a:pt x="2810" y="2002"/>
                    <a:pt x="2893" y="2030"/>
                    <a:pt x="2977" y="2030"/>
                  </a:cubicBezTo>
                  <a:cubicBezTo>
                    <a:pt x="3082" y="2030"/>
                    <a:pt x="3188" y="1985"/>
                    <a:pt x="3251" y="1891"/>
                  </a:cubicBezTo>
                  <a:cubicBezTo>
                    <a:pt x="3376" y="1738"/>
                    <a:pt x="3321" y="1487"/>
                    <a:pt x="3153" y="1389"/>
                  </a:cubicBezTo>
                  <a:lnTo>
                    <a:pt x="3111" y="1249"/>
                  </a:lnTo>
                  <a:cubicBezTo>
                    <a:pt x="2874" y="747"/>
                    <a:pt x="2554" y="189"/>
                    <a:pt x="2023" y="50"/>
                  </a:cubicBezTo>
                  <a:cubicBezTo>
                    <a:pt x="1893" y="13"/>
                    <a:pt x="1757" y="0"/>
                    <a:pt x="162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54"/>
            <p:cNvSpPr/>
            <p:nvPr/>
          </p:nvSpPr>
          <p:spPr>
            <a:xfrm>
              <a:off x="2601525" y="1470475"/>
              <a:ext cx="22675" cy="68375"/>
            </a:xfrm>
            <a:custGeom>
              <a:avLst/>
              <a:gdLst/>
              <a:ahLst/>
              <a:cxnLst/>
              <a:rect l="l" t="t" r="r" b="b"/>
              <a:pathLst>
                <a:path w="907" h="2735" extrusionOk="0">
                  <a:moveTo>
                    <a:pt x="767" y="0"/>
                  </a:moveTo>
                  <a:cubicBezTo>
                    <a:pt x="698" y="0"/>
                    <a:pt x="628" y="14"/>
                    <a:pt x="614" y="98"/>
                  </a:cubicBezTo>
                  <a:cubicBezTo>
                    <a:pt x="209" y="865"/>
                    <a:pt x="0" y="1716"/>
                    <a:pt x="28" y="2595"/>
                  </a:cubicBezTo>
                  <a:cubicBezTo>
                    <a:pt x="28" y="2665"/>
                    <a:pt x="98" y="2734"/>
                    <a:pt x="181" y="2734"/>
                  </a:cubicBezTo>
                  <a:cubicBezTo>
                    <a:pt x="251" y="2734"/>
                    <a:pt x="321" y="2665"/>
                    <a:pt x="321" y="2581"/>
                  </a:cubicBezTo>
                  <a:cubicBezTo>
                    <a:pt x="293" y="1758"/>
                    <a:pt x="488" y="935"/>
                    <a:pt x="879" y="224"/>
                  </a:cubicBezTo>
                  <a:cubicBezTo>
                    <a:pt x="907" y="140"/>
                    <a:pt x="879" y="56"/>
                    <a:pt x="809" y="14"/>
                  </a:cubicBezTo>
                  <a:cubicBezTo>
                    <a:pt x="795" y="0"/>
                    <a:pt x="795" y="0"/>
                    <a:pt x="76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54"/>
            <p:cNvSpPr/>
            <p:nvPr/>
          </p:nvSpPr>
          <p:spPr>
            <a:xfrm>
              <a:off x="4374725" y="713400"/>
              <a:ext cx="45025" cy="21650"/>
            </a:xfrm>
            <a:custGeom>
              <a:avLst/>
              <a:gdLst/>
              <a:ahLst/>
              <a:cxnLst/>
              <a:rect l="l" t="t" r="r" b="b"/>
              <a:pathLst>
                <a:path w="1801" h="866" extrusionOk="0">
                  <a:moveTo>
                    <a:pt x="380" y="0"/>
                  </a:moveTo>
                  <a:cubicBezTo>
                    <a:pt x="254" y="0"/>
                    <a:pt x="114" y="70"/>
                    <a:pt x="71" y="182"/>
                  </a:cubicBezTo>
                  <a:cubicBezTo>
                    <a:pt x="1" y="378"/>
                    <a:pt x="112" y="601"/>
                    <a:pt x="280" y="726"/>
                  </a:cubicBezTo>
                  <a:cubicBezTo>
                    <a:pt x="461" y="838"/>
                    <a:pt x="670" y="866"/>
                    <a:pt x="880" y="866"/>
                  </a:cubicBezTo>
                  <a:cubicBezTo>
                    <a:pt x="1047" y="866"/>
                    <a:pt x="1242" y="852"/>
                    <a:pt x="1410" y="838"/>
                  </a:cubicBezTo>
                  <a:cubicBezTo>
                    <a:pt x="1521" y="810"/>
                    <a:pt x="1633" y="796"/>
                    <a:pt x="1703" y="726"/>
                  </a:cubicBezTo>
                  <a:cubicBezTo>
                    <a:pt x="1800" y="629"/>
                    <a:pt x="1772" y="392"/>
                    <a:pt x="1647" y="294"/>
                  </a:cubicBezTo>
                  <a:cubicBezTo>
                    <a:pt x="1521" y="182"/>
                    <a:pt x="1368" y="154"/>
                    <a:pt x="1186" y="140"/>
                  </a:cubicBezTo>
                  <a:cubicBezTo>
                    <a:pt x="1019" y="113"/>
                    <a:pt x="866" y="113"/>
                    <a:pt x="698" y="43"/>
                  </a:cubicBezTo>
                  <a:lnTo>
                    <a:pt x="573" y="85"/>
                  </a:lnTo>
                  <a:cubicBezTo>
                    <a:pt x="530" y="26"/>
                    <a:pt x="458" y="0"/>
                    <a:pt x="38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54"/>
            <p:cNvSpPr/>
            <p:nvPr/>
          </p:nvSpPr>
          <p:spPr>
            <a:xfrm>
              <a:off x="4381700" y="633200"/>
              <a:ext cx="58975" cy="53025"/>
            </a:xfrm>
            <a:custGeom>
              <a:avLst/>
              <a:gdLst/>
              <a:ahLst/>
              <a:cxnLst/>
              <a:rect l="l" t="t" r="r" b="b"/>
              <a:pathLst>
                <a:path w="2359" h="2121" extrusionOk="0">
                  <a:moveTo>
                    <a:pt x="196" y="252"/>
                  </a:moveTo>
                  <a:cubicBezTo>
                    <a:pt x="517" y="140"/>
                    <a:pt x="838" y="15"/>
                    <a:pt x="1186" y="15"/>
                  </a:cubicBezTo>
                  <a:cubicBezTo>
                    <a:pt x="1535" y="1"/>
                    <a:pt x="1884" y="112"/>
                    <a:pt x="2121" y="377"/>
                  </a:cubicBezTo>
                  <a:cubicBezTo>
                    <a:pt x="2344" y="656"/>
                    <a:pt x="2358" y="1075"/>
                    <a:pt x="2205" y="1382"/>
                  </a:cubicBezTo>
                  <a:cubicBezTo>
                    <a:pt x="1981" y="1870"/>
                    <a:pt x="1354" y="2121"/>
                    <a:pt x="838" y="1940"/>
                  </a:cubicBezTo>
                  <a:cubicBezTo>
                    <a:pt x="336" y="1772"/>
                    <a:pt x="1" y="1172"/>
                    <a:pt x="126" y="6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54"/>
            <p:cNvSpPr/>
            <p:nvPr/>
          </p:nvSpPr>
          <p:spPr>
            <a:xfrm>
              <a:off x="4338825" y="621700"/>
              <a:ext cx="77775" cy="73250"/>
            </a:xfrm>
            <a:custGeom>
              <a:avLst/>
              <a:gdLst/>
              <a:ahLst/>
              <a:cxnLst/>
              <a:rect l="l" t="t" r="r" b="b"/>
              <a:pathLst>
                <a:path w="3111" h="2930" extrusionOk="0">
                  <a:moveTo>
                    <a:pt x="84" y="2595"/>
                  </a:moveTo>
                  <a:cubicBezTo>
                    <a:pt x="0" y="2023"/>
                    <a:pt x="140" y="1395"/>
                    <a:pt x="488" y="921"/>
                  </a:cubicBezTo>
                  <a:cubicBezTo>
                    <a:pt x="837" y="461"/>
                    <a:pt x="1367" y="126"/>
                    <a:pt x="1967" y="42"/>
                  </a:cubicBezTo>
                  <a:cubicBezTo>
                    <a:pt x="2190" y="0"/>
                    <a:pt x="2455" y="0"/>
                    <a:pt x="2664" y="112"/>
                  </a:cubicBezTo>
                  <a:cubicBezTo>
                    <a:pt x="2873" y="210"/>
                    <a:pt x="3069" y="405"/>
                    <a:pt x="3083" y="642"/>
                  </a:cubicBezTo>
                  <a:cubicBezTo>
                    <a:pt x="3111" y="1019"/>
                    <a:pt x="2804" y="1298"/>
                    <a:pt x="2511" y="1521"/>
                  </a:cubicBezTo>
                  <a:cubicBezTo>
                    <a:pt x="2051" y="1870"/>
                    <a:pt x="1576" y="2232"/>
                    <a:pt x="1130" y="2581"/>
                  </a:cubicBezTo>
                  <a:cubicBezTo>
                    <a:pt x="990" y="2693"/>
                    <a:pt x="851" y="2790"/>
                    <a:pt x="670" y="2860"/>
                  </a:cubicBezTo>
                  <a:cubicBezTo>
                    <a:pt x="502" y="2916"/>
                    <a:pt x="307" y="2930"/>
                    <a:pt x="167" y="2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54"/>
            <p:cNvSpPr/>
            <p:nvPr/>
          </p:nvSpPr>
          <p:spPr>
            <a:xfrm>
              <a:off x="4344050" y="647850"/>
              <a:ext cx="98350" cy="81625"/>
            </a:xfrm>
            <a:custGeom>
              <a:avLst/>
              <a:gdLst/>
              <a:ahLst/>
              <a:cxnLst/>
              <a:rect l="l" t="t" r="r" b="b"/>
              <a:pathLst>
                <a:path w="3934" h="3265" extrusionOk="0">
                  <a:moveTo>
                    <a:pt x="2232" y="252"/>
                  </a:moveTo>
                  <a:cubicBezTo>
                    <a:pt x="2595" y="1"/>
                    <a:pt x="3111" y="56"/>
                    <a:pt x="3446" y="335"/>
                  </a:cubicBezTo>
                  <a:cubicBezTo>
                    <a:pt x="3780" y="614"/>
                    <a:pt x="3934" y="1089"/>
                    <a:pt x="3878" y="1521"/>
                  </a:cubicBezTo>
                  <a:cubicBezTo>
                    <a:pt x="3836" y="1953"/>
                    <a:pt x="3585" y="2358"/>
                    <a:pt x="3250" y="2651"/>
                  </a:cubicBezTo>
                  <a:cubicBezTo>
                    <a:pt x="2818" y="3041"/>
                    <a:pt x="2232" y="3265"/>
                    <a:pt x="1646" y="3223"/>
                  </a:cubicBezTo>
                  <a:cubicBezTo>
                    <a:pt x="1074" y="3195"/>
                    <a:pt x="502" y="2860"/>
                    <a:pt x="210" y="2372"/>
                  </a:cubicBezTo>
                  <a:cubicBezTo>
                    <a:pt x="84" y="2177"/>
                    <a:pt x="0" y="1967"/>
                    <a:pt x="14" y="1744"/>
                  </a:cubicBezTo>
                  <a:cubicBezTo>
                    <a:pt x="28" y="1409"/>
                    <a:pt x="237" y="1117"/>
                    <a:pt x="461" y="893"/>
                  </a:cubicBezTo>
                  <a:cubicBezTo>
                    <a:pt x="907" y="475"/>
                    <a:pt x="1465" y="210"/>
                    <a:pt x="2065" y="1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54"/>
            <p:cNvSpPr/>
            <p:nvPr/>
          </p:nvSpPr>
          <p:spPr>
            <a:xfrm>
              <a:off x="4329050" y="650350"/>
              <a:ext cx="56875" cy="81250"/>
            </a:xfrm>
            <a:custGeom>
              <a:avLst/>
              <a:gdLst/>
              <a:ahLst/>
              <a:cxnLst/>
              <a:rect l="l" t="t" r="r" b="b"/>
              <a:pathLst>
                <a:path w="2275" h="3250" extrusionOk="0">
                  <a:moveTo>
                    <a:pt x="678" y="1"/>
                  </a:moveTo>
                  <a:cubicBezTo>
                    <a:pt x="652" y="1"/>
                    <a:pt x="626" y="4"/>
                    <a:pt x="600" y="12"/>
                  </a:cubicBezTo>
                  <a:cubicBezTo>
                    <a:pt x="405" y="54"/>
                    <a:pt x="279" y="291"/>
                    <a:pt x="349" y="459"/>
                  </a:cubicBezTo>
                  <a:lnTo>
                    <a:pt x="279" y="612"/>
                  </a:lnTo>
                  <a:cubicBezTo>
                    <a:pt x="126" y="1156"/>
                    <a:pt x="1" y="1784"/>
                    <a:pt x="321" y="2258"/>
                  </a:cubicBezTo>
                  <a:cubicBezTo>
                    <a:pt x="419" y="2411"/>
                    <a:pt x="572" y="2537"/>
                    <a:pt x="740" y="2662"/>
                  </a:cubicBezTo>
                  <a:cubicBezTo>
                    <a:pt x="949" y="2816"/>
                    <a:pt x="1144" y="2955"/>
                    <a:pt x="1367" y="3081"/>
                  </a:cubicBezTo>
                  <a:cubicBezTo>
                    <a:pt x="1524" y="3159"/>
                    <a:pt x="1693" y="3250"/>
                    <a:pt x="1862" y="3250"/>
                  </a:cubicBezTo>
                  <a:cubicBezTo>
                    <a:pt x="1874" y="3250"/>
                    <a:pt x="1886" y="3249"/>
                    <a:pt x="1898" y="3248"/>
                  </a:cubicBezTo>
                  <a:cubicBezTo>
                    <a:pt x="2093" y="3248"/>
                    <a:pt x="2274" y="3081"/>
                    <a:pt x="2232" y="2886"/>
                  </a:cubicBezTo>
                  <a:cubicBezTo>
                    <a:pt x="2218" y="2760"/>
                    <a:pt x="2093" y="2676"/>
                    <a:pt x="1995" y="2635"/>
                  </a:cubicBezTo>
                  <a:cubicBezTo>
                    <a:pt x="1884" y="2607"/>
                    <a:pt x="1758" y="2593"/>
                    <a:pt x="1646" y="2565"/>
                  </a:cubicBezTo>
                  <a:cubicBezTo>
                    <a:pt x="1270" y="2495"/>
                    <a:pt x="949" y="2286"/>
                    <a:pt x="754" y="1965"/>
                  </a:cubicBezTo>
                  <a:cubicBezTo>
                    <a:pt x="558" y="1630"/>
                    <a:pt x="545" y="1212"/>
                    <a:pt x="740" y="891"/>
                  </a:cubicBezTo>
                  <a:cubicBezTo>
                    <a:pt x="837" y="710"/>
                    <a:pt x="1033" y="528"/>
                    <a:pt x="1019" y="305"/>
                  </a:cubicBezTo>
                  <a:cubicBezTo>
                    <a:pt x="995" y="137"/>
                    <a:pt x="837" y="1"/>
                    <a:pt x="67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54"/>
            <p:cNvSpPr/>
            <p:nvPr/>
          </p:nvSpPr>
          <p:spPr>
            <a:xfrm>
              <a:off x="4286500" y="697400"/>
              <a:ext cx="59325" cy="44050"/>
            </a:xfrm>
            <a:custGeom>
              <a:avLst/>
              <a:gdLst/>
              <a:ahLst/>
              <a:cxnLst/>
              <a:rect l="l" t="t" r="r" b="b"/>
              <a:pathLst>
                <a:path w="2373" h="1762" extrusionOk="0">
                  <a:moveTo>
                    <a:pt x="2188" y="1"/>
                  </a:moveTo>
                  <a:cubicBezTo>
                    <a:pt x="2149" y="1"/>
                    <a:pt x="2115" y="18"/>
                    <a:pt x="2093" y="55"/>
                  </a:cubicBezTo>
                  <a:cubicBezTo>
                    <a:pt x="1563" y="683"/>
                    <a:pt x="880" y="1171"/>
                    <a:pt x="112" y="1478"/>
                  </a:cubicBezTo>
                  <a:cubicBezTo>
                    <a:pt x="29" y="1506"/>
                    <a:pt x="1" y="1589"/>
                    <a:pt x="29" y="1659"/>
                  </a:cubicBezTo>
                  <a:cubicBezTo>
                    <a:pt x="29" y="1687"/>
                    <a:pt x="43" y="1687"/>
                    <a:pt x="43" y="1701"/>
                  </a:cubicBezTo>
                  <a:cubicBezTo>
                    <a:pt x="85" y="1744"/>
                    <a:pt x="136" y="1762"/>
                    <a:pt x="182" y="1762"/>
                  </a:cubicBezTo>
                  <a:cubicBezTo>
                    <a:pt x="197" y="1762"/>
                    <a:pt x="211" y="1760"/>
                    <a:pt x="224" y="1757"/>
                  </a:cubicBezTo>
                  <a:cubicBezTo>
                    <a:pt x="1047" y="1436"/>
                    <a:pt x="1758" y="920"/>
                    <a:pt x="2316" y="250"/>
                  </a:cubicBezTo>
                  <a:cubicBezTo>
                    <a:pt x="2372" y="181"/>
                    <a:pt x="2372" y="97"/>
                    <a:pt x="2302" y="41"/>
                  </a:cubicBezTo>
                  <a:cubicBezTo>
                    <a:pt x="2263" y="15"/>
                    <a:pt x="2223" y="1"/>
                    <a:pt x="218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54"/>
            <p:cNvSpPr/>
            <p:nvPr/>
          </p:nvSpPr>
          <p:spPr>
            <a:xfrm>
              <a:off x="4028800" y="1248000"/>
              <a:ext cx="77450" cy="62425"/>
            </a:xfrm>
            <a:custGeom>
              <a:avLst/>
              <a:gdLst/>
              <a:ahLst/>
              <a:cxnLst/>
              <a:rect l="l" t="t" r="r" b="b"/>
              <a:pathLst>
                <a:path w="3098" h="2497" extrusionOk="0">
                  <a:moveTo>
                    <a:pt x="2512" y="140"/>
                  </a:moveTo>
                  <a:cubicBezTo>
                    <a:pt x="2930" y="586"/>
                    <a:pt x="3097" y="1242"/>
                    <a:pt x="2958" y="1841"/>
                  </a:cubicBezTo>
                  <a:cubicBezTo>
                    <a:pt x="2888" y="2079"/>
                    <a:pt x="2749" y="2344"/>
                    <a:pt x="2512" y="2427"/>
                  </a:cubicBezTo>
                  <a:cubicBezTo>
                    <a:pt x="2288" y="2497"/>
                    <a:pt x="2051" y="2427"/>
                    <a:pt x="1842" y="2344"/>
                  </a:cubicBezTo>
                  <a:cubicBezTo>
                    <a:pt x="1493" y="2218"/>
                    <a:pt x="1145" y="2079"/>
                    <a:pt x="838" y="1883"/>
                  </a:cubicBezTo>
                  <a:cubicBezTo>
                    <a:pt x="517" y="1674"/>
                    <a:pt x="238" y="1395"/>
                    <a:pt x="126" y="1046"/>
                  </a:cubicBezTo>
                  <a:cubicBezTo>
                    <a:pt x="1" y="698"/>
                    <a:pt x="57" y="279"/>
                    <a:pt x="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54"/>
            <p:cNvSpPr/>
            <p:nvPr/>
          </p:nvSpPr>
          <p:spPr>
            <a:xfrm>
              <a:off x="4030900" y="1221850"/>
              <a:ext cx="68025" cy="73600"/>
            </a:xfrm>
            <a:custGeom>
              <a:avLst/>
              <a:gdLst/>
              <a:ahLst/>
              <a:cxnLst/>
              <a:rect l="l" t="t" r="r" b="b"/>
              <a:pathLst>
                <a:path w="2721" h="2944" extrusionOk="0">
                  <a:moveTo>
                    <a:pt x="489" y="251"/>
                  </a:moveTo>
                  <a:cubicBezTo>
                    <a:pt x="1200" y="0"/>
                    <a:pt x="2065" y="279"/>
                    <a:pt x="2497" y="893"/>
                  </a:cubicBezTo>
                  <a:cubicBezTo>
                    <a:pt x="2637" y="1088"/>
                    <a:pt x="2720" y="1311"/>
                    <a:pt x="2651" y="1534"/>
                  </a:cubicBezTo>
                  <a:cubicBezTo>
                    <a:pt x="2595" y="1688"/>
                    <a:pt x="2455" y="1813"/>
                    <a:pt x="2414" y="1967"/>
                  </a:cubicBezTo>
                  <a:cubicBezTo>
                    <a:pt x="2344" y="2232"/>
                    <a:pt x="2511" y="2525"/>
                    <a:pt x="2358" y="2762"/>
                  </a:cubicBezTo>
                  <a:cubicBezTo>
                    <a:pt x="2218" y="2943"/>
                    <a:pt x="1925" y="2915"/>
                    <a:pt x="1674" y="2846"/>
                  </a:cubicBezTo>
                  <a:cubicBezTo>
                    <a:pt x="1326" y="2734"/>
                    <a:pt x="977" y="2622"/>
                    <a:pt x="670" y="2385"/>
                  </a:cubicBezTo>
                  <a:cubicBezTo>
                    <a:pt x="363" y="2190"/>
                    <a:pt x="126" y="1869"/>
                    <a:pt x="70" y="1506"/>
                  </a:cubicBezTo>
                  <a:cubicBezTo>
                    <a:pt x="0" y="1144"/>
                    <a:pt x="154" y="739"/>
                    <a:pt x="475" y="54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54"/>
            <p:cNvSpPr/>
            <p:nvPr/>
          </p:nvSpPr>
          <p:spPr>
            <a:xfrm>
              <a:off x="4026025" y="1224575"/>
              <a:ext cx="40825" cy="44725"/>
            </a:xfrm>
            <a:custGeom>
              <a:avLst/>
              <a:gdLst/>
              <a:ahLst/>
              <a:cxnLst/>
              <a:rect l="l" t="t" r="r" b="b"/>
              <a:pathLst>
                <a:path w="1633" h="1789" extrusionOk="0">
                  <a:moveTo>
                    <a:pt x="792" y="1"/>
                  </a:moveTo>
                  <a:cubicBezTo>
                    <a:pt x="667" y="1"/>
                    <a:pt x="533" y="88"/>
                    <a:pt x="544" y="212"/>
                  </a:cubicBezTo>
                  <a:lnTo>
                    <a:pt x="488" y="268"/>
                  </a:lnTo>
                  <a:cubicBezTo>
                    <a:pt x="168" y="309"/>
                    <a:pt x="0" y="728"/>
                    <a:pt x="112" y="1049"/>
                  </a:cubicBezTo>
                  <a:cubicBezTo>
                    <a:pt x="209" y="1356"/>
                    <a:pt x="516" y="1565"/>
                    <a:pt x="823" y="1690"/>
                  </a:cubicBezTo>
                  <a:cubicBezTo>
                    <a:pt x="929" y="1744"/>
                    <a:pt x="1044" y="1789"/>
                    <a:pt x="1154" y="1789"/>
                  </a:cubicBezTo>
                  <a:cubicBezTo>
                    <a:pt x="1188" y="1789"/>
                    <a:pt x="1222" y="1784"/>
                    <a:pt x="1256" y="1774"/>
                  </a:cubicBezTo>
                  <a:cubicBezTo>
                    <a:pt x="1395" y="1746"/>
                    <a:pt x="1562" y="1663"/>
                    <a:pt x="1590" y="1523"/>
                  </a:cubicBezTo>
                  <a:cubicBezTo>
                    <a:pt x="1632" y="1397"/>
                    <a:pt x="1562" y="1244"/>
                    <a:pt x="1507" y="1119"/>
                  </a:cubicBezTo>
                  <a:cubicBezTo>
                    <a:pt x="1381" y="867"/>
                    <a:pt x="1283" y="616"/>
                    <a:pt x="1158" y="365"/>
                  </a:cubicBezTo>
                  <a:cubicBezTo>
                    <a:pt x="1088" y="226"/>
                    <a:pt x="1018" y="72"/>
                    <a:pt x="879" y="17"/>
                  </a:cubicBezTo>
                  <a:cubicBezTo>
                    <a:pt x="852" y="6"/>
                    <a:pt x="822" y="1"/>
                    <a:pt x="79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54"/>
            <p:cNvSpPr/>
            <p:nvPr/>
          </p:nvSpPr>
          <p:spPr>
            <a:xfrm>
              <a:off x="4019750" y="1244150"/>
              <a:ext cx="26875" cy="54025"/>
            </a:xfrm>
            <a:custGeom>
              <a:avLst/>
              <a:gdLst/>
              <a:ahLst/>
              <a:cxnLst/>
              <a:rect l="l" t="t" r="r" b="b"/>
              <a:pathLst>
                <a:path w="1075" h="2161" extrusionOk="0">
                  <a:moveTo>
                    <a:pt x="377" y="1"/>
                  </a:moveTo>
                  <a:lnTo>
                    <a:pt x="293" y="70"/>
                  </a:lnTo>
                  <a:cubicBezTo>
                    <a:pt x="84" y="391"/>
                    <a:pt x="0" y="782"/>
                    <a:pt x="70" y="1172"/>
                  </a:cubicBezTo>
                  <a:cubicBezTo>
                    <a:pt x="140" y="1535"/>
                    <a:pt x="363" y="1884"/>
                    <a:pt x="698" y="2093"/>
                  </a:cubicBezTo>
                  <a:cubicBezTo>
                    <a:pt x="756" y="2127"/>
                    <a:pt x="831" y="2160"/>
                    <a:pt x="898" y="2160"/>
                  </a:cubicBezTo>
                  <a:cubicBezTo>
                    <a:pt x="943" y="2160"/>
                    <a:pt x="985" y="2146"/>
                    <a:pt x="1018" y="2107"/>
                  </a:cubicBezTo>
                  <a:cubicBezTo>
                    <a:pt x="1074" y="2065"/>
                    <a:pt x="1060" y="1954"/>
                    <a:pt x="1018" y="1884"/>
                  </a:cubicBezTo>
                  <a:cubicBezTo>
                    <a:pt x="990" y="1814"/>
                    <a:pt x="935" y="1758"/>
                    <a:pt x="879" y="1689"/>
                  </a:cubicBezTo>
                  <a:cubicBezTo>
                    <a:pt x="698" y="1451"/>
                    <a:pt x="698" y="1117"/>
                    <a:pt x="670" y="824"/>
                  </a:cubicBezTo>
                  <a:cubicBezTo>
                    <a:pt x="656" y="531"/>
                    <a:pt x="628" y="196"/>
                    <a:pt x="37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54"/>
            <p:cNvSpPr/>
            <p:nvPr/>
          </p:nvSpPr>
          <p:spPr>
            <a:xfrm>
              <a:off x="4044500" y="1218300"/>
              <a:ext cx="41875" cy="17500"/>
            </a:xfrm>
            <a:custGeom>
              <a:avLst/>
              <a:gdLst/>
              <a:ahLst/>
              <a:cxnLst/>
              <a:rect l="l" t="t" r="r" b="b"/>
              <a:pathLst>
                <a:path w="1675" h="700" extrusionOk="0">
                  <a:moveTo>
                    <a:pt x="869" y="1"/>
                  </a:moveTo>
                  <a:cubicBezTo>
                    <a:pt x="854" y="1"/>
                    <a:pt x="839" y="1"/>
                    <a:pt x="823" y="3"/>
                  </a:cubicBezTo>
                  <a:cubicBezTo>
                    <a:pt x="614" y="30"/>
                    <a:pt x="419" y="142"/>
                    <a:pt x="224" y="254"/>
                  </a:cubicBezTo>
                  <a:cubicBezTo>
                    <a:pt x="154" y="282"/>
                    <a:pt x="98" y="323"/>
                    <a:pt x="56" y="379"/>
                  </a:cubicBezTo>
                  <a:cubicBezTo>
                    <a:pt x="14" y="421"/>
                    <a:pt x="0" y="519"/>
                    <a:pt x="28" y="560"/>
                  </a:cubicBezTo>
                  <a:cubicBezTo>
                    <a:pt x="50" y="590"/>
                    <a:pt x="88" y="608"/>
                    <a:pt x="125" y="608"/>
                  </a:cubicBezTo>
                  <a:cubicBezTo>
                    <a:pt x="158" y="608"/>
                    <a:pt x="190" y="593"/>
                    <a:pt x="210" y="560"/>
                  </a:cubicBezTo>
                  <a:lnTo>
                    <a:pt x="210" y="616"/>
                  </a:lnTo>
                  <a:cubicBezTo>
                    <a:pt x="343" y="449"/>
                    <a:pt x="565" y="380"/>
                    <a:pt x="777" y="380"/>
                  </a:cubicBezTo>
                  <a:cubicBezTo>
                    <a:pt x="831" y="380"/>
                    <a:pt x="884" y="385"/>
                    <a:pt x="935" y="393"/>
                  </a:cubicBezTo>
                  <a:cubicBezTo>
                    <a:pt x="1200" y="449"/>
                    <a:pt x="1451" y="560"/>
                    <a:pt x="1674" y="700"/>
                  </a:cubicBezTo>
                  <a:cubicBezTo>
                    <a:pt x="1634" y="325"/>
                    <a:pt x="1246" y="1"/>
                    <a:pt x="86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54"/>
            <p:cNvSpPr/>
            <p:nvPr/>
          </p:nvSpPr>
          <p:spPr>
            <a:xfrm>
              <a:off x="4020775" y="1215600"/>
              <a:ext cx="36650" cy="37300"/>
            </a:xfrm>
            <a:custGeom>
              <a:avLst/>
              <a:gdLst/>
              <a:ahLst/>
              <a:cxnLst/>
              <a:rect l="l" t="t" r="r" b="b"/>
              <a:pathLst>
                <a:path w="1466" h="1492" extrusionOk="0">
                  <a:moveTo>
                    <a:pt x="575" y="0"/>
                  </a:moveTo>
                  <a:cubicBezTo>
                    <a:pt x="396" y="0"/>
                    <a:pt x="221" y="124"/>
                    <a:pt x="126" y="278"/>
                  </a:cubicBezTo>
                  <a:cubicBezTo>
                    <a:pt x="29" y="459"/>
                    <a:pt x="1" y="696"/>
                    <a:pt x="57" y="906"/>
                  </a:cubicBezTo>
                  <a:cubicBezTo>
                    <a:pt x="113" y="1115"/>
                    <a:pt x="196" y="1296"/>
                    <a:pt x="308" y="1491"/>
                  </a:cubicBezTo>
                  <a:cubicBezTo>
                    <a:pt x="587" y="1268"/>
                    <a:pt x="782" y="975"/>
                    <a:pt x="949" y="655"/>
                  </a:cubicBezTo>
                  <a:lnTo>
                    <a:pt x="1466" y="390"/>
                  </a:lnTo>
                  <a:lnTo>
                    <a:pt x="1466" y="390"/>
                  </a:lnTo>
                  <a:cubicBezTo>
                    <a:pt x="1445" y="393"/>
                    <a:pt x="1424" y="395"/>
                    <a:pt x="1404" y="395"/>
                  </a:cubicBezTo>
                  <a:cubicBezTo>
                    <a:pt x="1143" y="395"/>
                    <a:pt x="943" y="78"/>
                    <a:pt x="670" y="13"/>
                  </a:cubicBezTo>
                  <a:cubicBezTo>
                    <a:pt x="639" y="4"/>
                    <a:pt x="607" y="0"/>
                    <a:pt x="57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54"/>
            <p:cNvSpPr/>
            <p:nvPr/>
          </p:nvSpPr>
          <p:spPr>
            <a:xfrm>
              <a:off x="3992900" y="1168475"/>
              <a:ext cx="44650" cy="61200"/>
            </a:xfrm>
            <a:custGeom>
              <a:avLst/>
              <a:gdLst/>
              <a:ahLst/>
              <a:cxnLst/>
              <a:rect l="l" t="t" r="r" b="b"/>
              <a:pathLst>
                <a:path w="1786" h="2448" extrusionOk="0">
                  <a:moveTo>
                    <a:pt x="163" y="0"/>
                  </a:moveTo>
                  <a:cubicBezTo>
                    <a:pt x="146" y="0"/>
                    <a:pt x="128" y="5"/>
                    <a:pt x="112" y="15"/>
                  </a:cubicBezTo>
                  <a:cubicBezTo>
                    <a:pt x="98" y="15"/>
                    <a:pt x="98" y="29"/>
                    <a:pt x="70" y="29"/>
                  </a:cubicBezTo>
                  <a:cubicBezTo>
                    <a:pt x="28" y="85"/>
                    <a:pt x="0" y="154"/>
                    <a:pt x="28" y="182"/>
                  </a:cubicBezTo>
                  <a:cubicBezTo>
                    <a:pt x="335" y="1019"/>
                    <a:pt x="851" y="1786"/>
                    <a:pt x="1507" y="2400"/>
                  </a:cubicBezTo>
                  <a:cubicBezTo>
                    <a:pt x="1533" y="2433"/>
                    <a:pt x="1569" y="2447"/>
                    <a:pt x="1605" y="2447"/>
                  </a:cubicBezTo>
                  <a:cubicBezTo>
                    <a:pt x="1645" y="2447"/>
                    <a:pt x="1686" y="2429"/>
                    <a:pt x="1716" y="2400"/>
                  </a:cubicBezTo>
                  <a:cubicBezTo>
                    <a:pt x="1785" y="2344"/>
                    <a:pt x="1772" y="2247"/>
                    <a:pt x="1716" y="2191"/>
                  </a:cubicBezTo>
                  <a:cubicBezTo>
                    <a:pt x="1088" y="1619"/>
                    <a:pt x="600" y="880"/>
                    <a:pt x="307" y="99"/>
                  </a:cubicBezTo>
                  <a:cubicBezTo>
                    <a:pt x="275" y="45"/>
                    <a:pt x="219" y="0"/>
                    <a:pt x="16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54"/>
            <p:cNvSpPr/>
            <p:nvPr/>
          </p:nvSpPr>
          <p:spPr>
            <a:xfrm>
              <a:off x="2379725" y="975650"/>
              <a:ext cx="84075" cy="58600"/>
            </a:xfrm>
            <a:custGeom>
              <a:avLst/>
              <a:gdLst/>
              <a:ahLst/>
              <a:cxnLst/>
              <a:rect l="l" t="t" r="r" b="b"/>
              <a:pathLst>
                <a:path w="3363" h="2344" extrusionOk="0">
                  <a:moveTo>
                    <a:pt x="1228" y="2344"/>
                  </a:moveTo>
                  <a:cubicBezTo>
                    <a:pt x="642" y="2148"/>
                    <a:pt x="196" y="1646"/>
                    <a:pt x="57" y="1046"/>
                  </a:cubicBezTo>
                  <a:cubicBezTo>
                    <a:pt x="1" y="781"/>
                    <a:pt x="1" y="489"/>
                    <a:pt x="196" y="321"/>
                  </a:cubicBezTo>
                  <a:cubicBezTo>
                    <a:pt x="349" y="154"/>
                    <a:pt x="601" y="112"/>
                    <a:pt x="824" y="84"/>
                  </a:cubicBezTo>
                  <a:cubicBezTo>
                    <a:pt x="1186" y="28"/>
                    <a:pt x="1549" y="0"/>
                    <a:pt x="1940" y="28"/>
                  </a:cubicBezTo>
                  <a:cubicBezTo>
                    <a:pt x="2302" y="70"/>
                    <a:pt x="2665" y="196"/>
                    <a:pt x="2944" y="461"/>
                  </a:cubicBezTo>
                  <a:cubicBezTo>
                    <a:pt x="3223" y="712"/>
                    <a:pt x="3362" y="1102"/>
                    <a:pt x="3265" y="14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54"/>
            <p:cNvSpPr/>
            <p:nvPr/>
          </p:nvSpPr>
          <p:spPr>
            <a:xfrm>
              <a:off x="2392975" y="985400"/>
              <a:ext cx="73275" cy="64550"/>
            </a:xfrm>
            <a:custGeom>
              <a:avLst/>
              <a:gdLst/>
              <a:ahLst/>
              <a:cxnLst/>
              <a:rect l="l" t="t" r="r" b="b"/>
              <a:pathLst>
                <a:path w="2931" h="2582" extrusionOk="0">
                  <a:moveTo>
                    <a:pt x="2860" y="1898"/>
                  </a:moveTo>
                  <a:cubicBezTo>
                    <a:pt x="2330" y="2442"/>
                    <a:pt x="1438" y="2581"/>
                    <a:pt x="768" y="2233"/>
                  </a:cubicBezTo>
                  <a:cubicBezTo>
                    <a:pt x="559" y="2121"/>
                    <a:pt x="363" y="1954"/>
                    <a:pt x="322" y="1717"/>
                  </a:cubicBezTo>
                  <a:cubicBezTo>
                    <a:pt x="308" y="1549"/>
                    <a:pt x="377" y="1368"/>
                    <a:pt x="350" y="1214"/>
                  </a:cubicBezTo>
                  <a:cubicBezTo>
                    <a:pt x="294" y="949"/>
                    <a:pt x="1" y="768"/>
                    <a:pt x="43" y="503"/>
                  </a:cubicBezTo>
                  <a:cubicBezTo>
                    <a:pt x="85" y="252"/>
                    <a:pt x="363" y="154"/>
                    <a:pt x="601" y="112"/>
                  </a:cubicBezTo>
                  <a:cubicBezTo>
                    <a:pt x="977" y="43"/>
                    <a:pt x="1340" y="1"/>
                    <a:pt x="1703" y="71"/>
                  </a:cubicBezTo>
                  <a:cubicBezTo>
                    <a:pt x="2065" y="112"/>
                    <a:pt x="2414" y="294"/>
                    <a:pt x="2651" y="587"/>
                  </a:cubicBezTo>
                  <a:cubicBezTo>
                    <a:pt x="2874" y="880"/>
                    <a:pt x="2930" y="1298"/>
                    <a:pt x="2735" y="16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54"/>
            <p:cNvSpPr/>
            <p:nvPr/>
          </p:nvSpPr>
          <p:spPr>
            <a:xfrm>
              <a:off x="2427150" y="999025"/>
              <a:ext cx="46050" cy="38725"/>
            </a:xfrm>
            <a:custGeom>
              <a:avLst/>
              <a:gdLst/>
              <a:ahLst/>
              <a:cxnLst/>
              <a:rect l="l" t="t" r="r" b="b"/>
              <a:pathLst>
                <a:path w="1842" h="1549" extrusionOk="0">
                  <a:moveTo>
                    <a:pt x="830" y="1"/>
                  </a:moveTo>
                  <a:cubicBezTo>
                    <a:pt x="763" y="1"/>
                    <a:pt x="695" y="5"/>
                    <a:pt x="628" y="14"/>
                  </a:cubicBezTo>
                  <a:cubicBezTo>
                    <a:pt x="489" y="28"/>
                    <a:pt x="336" y="42"/>
                    <a:pt x="210" y="125"/>
                  </a:cubicBezTo>
                  <a:cubicBezTo>
                    <a:pt x="98" y="223"/>
                    <a:pt x="1" y="376"/>
                    <a:pt x="43" y="516"/>
                  </a:cubicBezTo>
                  <a:cubicBezTo>
                    <a:pt x="71" y="655"/>
                    <a:pt x="196" y="753"/>
                    <a:pt x="308" y="851"/>
                  </a:cubicBezTo>
                  <a:cubicBezTo>
                    <a:pt x="517" y="1018"/>
                    <a:pt x="740" y="1172"/>
                    <a:pt x="949" y="1353"/>
                  </a:cubicBezTo>
                  <a:cubicBezTo>
                    <a:pt x="1075" y="1451"/>
                    <a:pt x="1214" y="1548"/>
                    <a:pt x="1368" y="1548"/>
                  </a:cubicBezTo>
                  <a:cubicBezTo>
                    <a:pt x="1521" y="1548"/>
                    <a:pt x="1661" y="1353"/>
                    <a:pt x="1577" y="1227"/>
                  </a:cubicBezTo>
                  <a:lnTo>
                    <a:pt x="1577" y="1130"/>
                  </a:lnTo>
                  <a:cubicBezTo>
                    <a:pt x="1842" y="920"/>
                    <a:pt x="1800" y="474"/>
                    <a:pt x="1563" y="251"/>
                  </a:cubicBezTo>
                  <a:cubicBezTo>
                    <a:pt x="1362" y="72"/>
                    <a:pt x="1099" y="1"/>
                    <a:pt x="83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54"/>
            <p:cNvSpPr/>
            <p:nvPr/>
          </p:nvSpPr>
          <p:spPr>
            <a:xfrm>
              <a:off x="2429950" y="969475"/>
              <a:ext cx="40825" cy="42800"/>
            </a:xfrm>
            <a:custGeom>
              <a:avLst/>
              <a:gdLst/>
              <a:ahLst/>
              <a:cxnLst/>
              <a:rect l="l" t="t" r="r" b="b"/>
              <a:pathLst>
                <a:path w="1633" h="1712" extrusionOk="0">
                  <a:moveTo>
                    <a:pt x="218" y="0"/>
                  </a:moveTo>
                  <a:cubicBezTo>
                    <a:pt x="122" y="0"/>
                    <a:pt x="36" y="37"/>
                    <a:pt x="14" y="122"/>
                  </a:cubicBezTo>
                  <a:cubicBezTo>
                    <a:pt x="0" y="219"/>
                    <a:pt x="42" y="289"/>
                    <a:pt x="126" y="331"/>
                  </a:cubicBezTo>
                  <a:cubicBezTo>
                    <a:pt x="196" y="387"/>
                    <a:pt x="279" y="401"/>
                    <a:pt x="349" y="443"/>
                  </a:cubicBezTo>
                  <a:cubicBezTo>
                    <a:pt x="614" y="582"/>
                    <a:pt x="768" y="861"/>
                    <a:pt x="921" y="1126"/>
                  </a:cubicBezTo>
                  <a:cubicBezTo>
                    <a:pt x="1074" y="1377"/>
                    <a:pt x="1270" y="1656"/>
                    <a:pt x="1563" y="1712"/>
                  </a:cubicBezTo>
                  <a:lnTo>
                    <a:pt x="1577" y="1628"/>
                  </a:lnTo>
                  <a:cubicBezTo>
                    <a:pt x="1632" y="1238"/>
                    <a:pt x="1535" y="847"/>
                    <a:pt x="1284" y="540"/>
                  </a:cubicBezTo>
                  <a:cubicBezTo>
                    <a:pt x="1060" y="247"/>
                    <a:pt x="698" y="38"/>
                    <a:pt x="307" y="10"/>
                  </a:cubicBezTo>
                  <a:cubicBezTo>
                    <a:pt x="278" y="4"/>
                    <a:pt x="247" y="0"/>
                    <a:pt x="21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54"/>
            <p:cNvSpPr/>
            <p:nvPr/>
          </p:nvSpPr>
          <p:spPr>
            <a:xfrm>
              <a:off x="2421925" y="1028650"/>
              <a:ext cx="40125" cy="24975"/>
            </a:xfrm>
            <a:custGeom>
              <a:avLst/>
              <a:gdLst/>
              <a:ahLst/>
              <a:cxnLst/>
              <a:rect l="l" t="t" r="r" b="b"/>
              <a:pathLst>
                <a:path w="1605" h="999" extrusionOk="0">
                  <a:moveTo>
                    <a:pt x="1470" y="0"/>
                  </a:moveTo>
                  <a:cubicBezTo>
                    <a:pt x="1416" y="0"/>
                    <a:pt x="1368" y="45"/>
                    <a:pt x="1368" y="98"/>
                  </a:cubicBezTo>
                  <a:lnTo>
                    <a:pt x="1354" y="84"/>
                  </a:lnTo>
                  <a:cubicBezTo>
                    <a:pt x="1298" y="335"/>
                    <a:pt x="1047" y="531"/>
                    <a:pt x="810" y="600"/>
                  </a:cubicBezTo>
                  <a:cubicBezTo>
                    <a:pt x="645" y="652"/>
                    <a:pt x="480" y="667"/>
                    <a:pt x="312" y="667"/>
                  </a:cubicBezTo>
                  <a:cubicBezTo>
                    <a:pt x="209" y="667"/>
                    <a:pt x="106" y="661"/>
                    <a:pt x="1" y="656"/>
                  </a:cubicBezTo>
                  <a:lnTo>
                    <a:pt x="1" y="656"/>
                  </a:lnTo>
                  <a:cubicBezTo>
                    <a:pt x="143" y="879"/>
                    <a:pt x="404" y="999"/>
                    <a:pt x="666" y="999"/>
                  </a:cubicBezTo>
                  <a:cubicBezTo>
                    <a:pt x="814" y="999"/>
                    <a:pt x="962" y="960"/>
                    <a:pt x="1089" y="879"/>
                  </a:cubicBezTo>
                  <a:cubicBezTo>
                    <a:pt x="1256" y="754"/>
                    <a:pt x="1381" y="586"/>
                    <a:pt x="1507" y="391"/>
                  </a:cubicBezTo>
                  <a:cubicBezTo>
                    <a:pt x="1535" y="335"/>
                    <a:pt x="1577" y="266"/>
                    <a:pt x="1591" y="196"/>
                  </a:cubicBezTo>
                  <a:cubicBezTo>
                    <a:pt x="1605" y="126"/>
                    <a:pt x="1577" y="42"/>
                    <a:pt x="1521" y="14"/>
                  </a:cubicBezTo>
                  <a:cubicBezTo>
                    <a:pt x="1504" y="4"/>
                    <a:pt x="1487" y="0"/>
                    <a:pt x="147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54"/>
            <p:cNvSpPr/>
            <p:nvPr/>
          </p:nvSpPr>
          <p:spPr>
            <a:xfrm>
              <a:off x="2452625" y="1003550"/>
              <a:ext cx="31750" cy="38375"/>
            </a:xfrm>
            <a:custGeom>
              <a:avLst/>
              <a:gdLst/>
              <a:ahLst/>
              <a:cxnLst/>
              <a:rect l="l" t="t" r="r" b="b"/>
              <a:pathLst>
                <a:path w="1270" h="1535" extrusionOk="0">
                  <a:moveTo>
                    <a:pt x="544" y="0"/>
                  </a:moveTo>
                  <a:cubicBezTo>
                    <a:pt x="405" y="335"/>
                    <a:pt x="335" y="684"/>
                    <a:pt x="335" y="1046"/>
                  </a:cubicBezTo>
                  <a:lnTo>
                    <a:pt x="0" y="1535"/>
                  </a:lnTo>
                  <a:cubicBezTo>
                    <a:pt x="70" y="1477"/>
                    <a:pt x="150" y="1458"/>
                    <a:pt x="235" y="1458"/>
                  </a:cubicBezTo>
                  <a:cubicBezTo>
                    <a:pt x="395" y="1458"/>
                    <a:pt x="576" y="1524"/>
                    <a:pt x="751" y="1524"/>
                  </a:cubicBezTo>
                  <a:cubicBezTo>
                    <a:pt x="799" y="1524"/>
                    <a:pt x="846" y="1519"/>
                    <a:pt x="893" y="1507"/>
                  </a:cubicBezTo>
                  <a:cubicBezTo>
                    <a:pt x="1102" y="1451"/>
                    <a:pt x="1241" y="1228"/>
                    <a:pt x="1255" y="1018"/>
                  </a:cubicBezTo>
                  <a:cubicBezTo>
                    <a:pt x="1269" y="809"/>
                    <a:pt x="1172" y="572"/>
                    <a:pt x="1032" y="419"/>
                  </a:cubicBezTo>
                  <a:cubicBezTo>
                    <a:pt x="893" y="251"/>
                    <a:pt x="711" y="126"/>
                    <a:pt x="54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54"/>
            <p:cNvSpPr/>
            <p:nvPr/>
          </p:nvSpPr>
          <p:spPr>
            <a:xfrm>
              <a:off x="2469700" y="1026500"/>
              <a:ext cx="64875" cy="39100"/>
            </a:xfrm>
            <a:custGeom>
              <a:avLst/>
              <a:gdLst/>
              <a:ahLst/>
              <a:cxnLst/>
              <a:rect l="l" t="t" r="r" b="b"/>
              <a:pathLst>
                <a:path w="2595" h="1564" extrusionOk="0">
                  <a:moveTo>
                    <a:pt x="173" y="0"/>
                  </a:moveTo>
                  <a:cubicBezTo>
                    <a:pt x="92" y="0"/>
                    <a:pt x="27" y="41"/>
                    <a:pt x="14" y="114"/>
                  </a:cubicBezTo>
                  <a:cubicBezTo>
                    <a:pt x="1" y="198"/>
                    <a:pt x="28" y="282"/>
                    <a:pt x="112" y="310"/>
                  </a:cubicBezTo>
                  <a:cubicBezTo>
                    <a:pt x="935" y="533"/>
                    <a:pt x="1702" y="951"/>
                    <a:pt x="2330" y="1523"/>
                  </a:cubicBezTo>
                  <a:cubicBezTo>
                    <a:pt x="2356" y="1550"/>
                    <a:pt x="2392" y="1563"/>
                    <a:pt x="2428" y="1563"/>
                  </a:cubicBezTo>
                  <a:cubicBezTo>
                    <a:pt x="2469" y="1563"/>
                    <a:pt x="2510" y="1546"/>
                    <a:pt x="2539" y="1509"/>
                  </a:cubicBezTo>
                  <a:cubicBezTo>
                    <a:pt x="2539" y="1495"/>
                    <a:pt x="2553" y="1495"/>
                    <a:pt x="2553" y="1467"/>
                  </a:cubicBezTo>
                  <a:cubicBezTo>
                    <a:pt x="2595" y="1398"/>
                    <a:pt x="2581" y="1328"/>
                    <a:pt x="2525" y="1300"/>
                  </a:cubicBezTo>
                  <a:cubicBezTo>
                    <a:pt x="1856" y="700"/>
                    <a:pt x="1061" y="254"/>
                    <a:pt x="210" y="3"/>
                  </a:cubicBezTo>
                  <a:cubicBezTo>
                    <a:pt x="197" y="1"/>
                    <a:pt x="185" y="0"/>
                    <a:pt x="17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54"/>
            <p:cNvSpPr/>
            <p:nvPr/>
          </p:nvSpPr>
          <p:spPr>
            <a:xfrm>
              <a:off x="5737500" y="1449900"/>
              <a:ext cx="68725" cy="81975"/>
            </a:xfrm>
            <a:custGeom>
              <a:avLst/>
              <a:gdLst/>
              <a:ahLst/>
              <a:cxnLst/>
              <a:rect l="l" t="t" r="r" b="b"/>
              <a:pathLst>
                <a:path w="2749" h="3279" extrusionOk="0">
                  <a:moveTo>
                    <a:pt x="154" y="2009"/>
                  </a:moveTo>
                  <a:cubicBezTo>
                    <a:pt x="1" y="1409"/>
                    <a:pt x="196" y="754"/>
                    <a:pt x="601" y="335"/>
                  </a:cubicBezTo>
                  <a:cubicBezTo>
                    <a:pt x="796" y="140"/>
                    <a:pt x="1047" y="0"/>
                    <a:pt x="1298" y="56"/>
                  </a:cubicBezTo>
                  <a:cubicBezTo>
                    <a:pt x="1535" y="98"/>
                    <a:pt x="1689" y="279"/>
                    <a:pt x="1842" y="475"/>
                  </a:cubicBezTo>
                  <a:cubicBezTo>
                    <a:pt x="2093" y="754"/>
                    <a:pt x="2316" y="1047"/>
                    <a:pt x="2484" y="1381"/>
                  </a:cubicBezTo>
                  <a:cubicBezTo>
                    <a:pt x="2665" y="1702"/>
                    <a:pt x="2749" y="2093"/>
                    <a:pt x="2679" y="2455"/>
                  </a:cubicBezTo>
                  <a:cubicBezTo>
                    <a:pt x="2609" y="2818"/>
                    <a:pt x="2344" y="3153"/>
                    <a:pt x="1996" y="32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54"/>
            <p:cNvSpPr/>
            <p:nvPr/>
          </p:nvSpPr>
          <p:spPr>
            <a:xfrm>
              <a:off x="5735775" y="1464200"/>
              <a:ext cx="63475" cy="80225"/>
            </a:xfrm>
            <a:custGeom>
              <a:avLst/>
              <a:gdLst/>
              <a:ahLst/>
              <a:cxnLst/>
              <a:rect l="l" t="t" r="r" b="b"/>
              <a:pathLst>
                <a:path w="2539" h="3209" extrusionOk="0">
                  <a:moveTo>
                    <a:pt x="1423" y="3209"/>
                  </a:moveTo>
                  <a:cubicBezTo>
                    <a:pt x="698" y="3055"/>
                    <a:pt x="84" y="2399"/>
                    <a:pt x="14" y="1646"/>
                  </a:cubicBezTo>
                  <a:cubicBezTo>
                    <a:pt x="0" y="1409"/>
                    <a:pt x="28" y="1158"/>
                    <a:pt x="209" y="1019"/>
                  </a:cubicBezTo>
                  <a:cubicBezTo>
                    <a:pt x="335" y="907"/>
                    <a:pt x="516" y="879"/>
                    <a:pt x="642" y="754"/>
                  </a:cubicBezTo>
                  <a:cubicBezTo>
                    <a:pt x="837" y="572"/>
                    <a:pt x="837" y="210"/>
                    <a:pt x="1074" y="112"/>
                  </a:cubicBezTo>
                  <a:cubicBezTo>
                    <a:pt x="1311" y="0"/>
                    <a:pt x="1549" y="196"/>
                    <a:pt x="1702" y="363"/>
                  </a:cubicBezTo>
                  <a:cubicBezTo>
                    <a:pt x="1967" y="628"/>
                    <a:pt x="2190" y="921"/>
                    <a:pt x="2358" y="1256"/>
                  </a:cubicBezTo>
                  <a:cubicBezTo>
                    <a:pt x="2511" y="1590"/>
                    <a:pt x="2539" y="1995"/>
                    <a:pt x="2427" y="2344"/>
                  </a:cubicBezTo>
                  <a:cubicBezTo>
                    <a:pt x="2302" y="2692"/>
                    <a:pt x="1967" y="2971"/>
                    <a:pt x="1604" y="297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54"/>
            <p:cNvSpPr/>
            <p:nvPr/>
          </p:nvSpPr>
          <p:spPr>
            <a:xfrm>
              <a:off x="5763675" y="1500950"/>
              <a:ext cx="33150" cy="46525"/>
            </a:xfrm>
            <a:custGeom>
              <a:avLst/>
              <a:gdLst/>
              <a:ahLst/>
              <a:cxnLst/>
              <a:rect l="l" t="t" r="r" b="b"/>
              <a:pathLst>
                <a:path w="1326" h="1861" extrusionOk="0">
                  <a:moveTo>
                    <a:pt x="456" y="0"/>
                  </a:moveTo>
                  <a:cubicBezTo>
                    <a:pt x="366" y="0"/>
                    <a:pt x="280" y="27"/>
                    <a:pt x="223" y="93"/>
                  </a:cubicBezTo>
                  <a:cubicBezTo>
                    <a:pt x="126" y="190"/>
                    <a:pt x="98" y="344"/>
                    <a:pt x="84" y="483"/>
                  </a:cubicBezTo>
                  <a:cubicBezTo>
                    <a:pt x="70" y="762"/>
                    <a:pt x="28" y="1027"/>
                    <a:pt x="14" y="1306"/>
                  </a:cubicBezTo>
                  <a:cubicBezTo>
                    <a:pt x="0" y="1460"/>
                    <a:pt x="0" y="1641"/>
                    <a:pt x="84" y="1766"/>
                  </a:cubicBezTo>
                  <a:cubicBezTo>
                    <a:pt x="128" y="1825"/>
                    <a:pt x="211" y="1861"/>
                    <a:pt x="292" y="1861"/>
                  </a:cubicBezTo>
                  <a:cubicBezTo>
                    <a:pt x="364" y="1861"/>
                    <a:pt x="435" y="1832"/>
                    <a:pt x="474" y="1766"/>
                  </a:cubicBezTo>
                  <a:lnTo>
                    <a:pt x="558" y="1711"/>
                  </a:lnTo>
                  <a:cubicBezTo>
                    <a:pt x="600" y="1725"/>
                    <a:pt x="643" y="1731"/>
                    <a:pt x="686" y="1731"/>
                  </a:cubicBezTo>
                  <a:cubicBezTo>
                    <a:pt x="945" y="1731"/>
                    <a:pt x="1210" y="1497"/>
                    <a:pt x="1269" y="1222"/>
                  </a:cubicBezTo>
                  <a:cubicBezTo>
                    <a:pt x="1325" y="902"/>
                    <a:pt x="1186" y="581"/>
                    <a:pt x="977" y="316"/>
                  </a:cubicBezTo>
                  <a:cubicBezTo>
                    <a:pt x="893" y="204"/>
                    <a:pt x="781" y="93"/>
                    <a:pt x="642" y="37"/>
                  </a:cubicBezTo>
                  <a:cubicBezTo>
                    <a:pt x="584" y="14"/>
                    <a:pt x="519" y="0"/>
                    <a:pt x="45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54"/>
            <p:cNvSpPr/>
            <p:nvPr/>
          </p:nvSpPr>
          <p:spPr>
            <a:xfrm>
              <a:off x="5788775" y="1483250"/>
              <a:ext cx="27575" cy="54200"/>
            </a:xfrm>
            <a:custGeom>
              <a:avLst/>
              <a:gdLst/>
              <a:ahLst/>
              <a:cxnLst/>
              <a:rect l="l" t="t" r="r" b="b"/>
              <a:pathLst>
                <a:path w="1103" h="2168" extrusionOk="0">
                  <a:moveTo>
                    <a:pt x="653" y="1"/>
                  </a:moveTo>
                  <a:cubicBezTo>
                    <a:pt x="640" y="1"/>
                    <a:pt x="627" y="2"/>
                    <a:pt x="614" y="5"/>
                  </a:cubicBezTo>
                  <a:cubicBezTo>
                    <a:pt x="530" y="33"/>
                    <a:pt x="489" y="117"/>
                    <a:pt x="489" y="201"/>
                  </a:cubicBezTo>
                  <a:cubicBezTo>
                    <a:pt x="489" y="284"/>
                    <a:pt x="517" y="354"/>
                    <a:pt x="530" y="452"/>
                  </a:cubicBezTo>
                  <a:cubicBezTo>
                    <a:pt x="558" y="745"/>
                    <a:pt x="405" y="1024"/>
                    <a:pt x="265" y="1303"/>
                  </a:cubicBezTo>
                  <a:cubicBezTo>
                    <a:pt x="126" y="1582"/>
                    <a:pt x="0" y="1889"/>
                    <a:pt x="112" y="2168"/>
                  </a:cubicBezTo>
                  <a:lnTo>
                    <a:pt x="238" y="2140"/>
                  </a:lnTo>
                  <a:cubicBezTo>
                    <a:pt x="586" y="1986"/>
                    <a:pt x="865" y="1665"/>
                    <a:pt x="977" y="1303"/>
                  </a:cubicBezTo>
                  <a:cubicBezTo>
                    <a:pt x="1102" y="940"/>
                    <a:pt x="1074" y="536"/>
                    <a:pt x="893" y="187"/>
                  </a:cubicBezTo>
                  <a:cubicBezTo>
                    <a:pt x="832" y="88"/>
                    <a:pt x="748" y="1"/>
                    <a:pt x="65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54"/>
            <p:cNvSpPr/>
            <p:nvPr/>
          </p:nvSpPr>
          <p:spPr>
            <a:xfrm>
              <a:off x="5733675" y="1515800"/>
              <a:ext cx="38375" cy="27925"/>
            </a:xfrm>
            <a:custGeom>
              <a:avLst/>
              <a:gdLst/>
              <a:ahLst/>
              <a:cxnLst/>
              <a:rect l="l" t="t" r="r" b="b"/>
              <a:pathLst>
                <a:path w="1535" h="1117" extrusionOk="0">
                  <a:moveTo>
                    <a:pt x="168" y="1"/>
                  </a:moveTo>
                  <a:cubicBezTo>
                    <a:pt x="1" y="363"/>
                    <a:pt x="182" y="866"/>
                    <a:pt x="572" y="1033"/>
                  </a:cubicBezTo>
                  <a:cubicBezTo>
                    <a:pt x="754" y="1117"/>
                    <a:pt x="991" y="1117"/>
                    <a:pt x="1200" y="1117"/>
                  </a:cubicBezTo>
                  <a:cubicBezTo>
                    <a:pt x="1270" y="1117"/>
                    <a:pt x="1340" y="1117"/>
                    <a:pt x="1409" y="1075"/>
                  </a:cubicBezTo>
                  <a:cubicBezTo>
                    <a:pt x="1479" y="1047"/>
                    <a:pt x="1535" y="991"/>
                    <a:pt x="1535" y="921"/>
                  </a:cubicBezTo>
                  <a:cubicBezTo>
                    <a:pt x="1535" y="868"/>
                    <a:pt x="1478" y="823"/>
                    <a:pt x="1420" y="823"/>
                  </a:cubicBezTo>
                  <a:cubicBezTo>
                    <a:pt x="1407" y="823"/>
                    <a:pt x="1394" y="826"/>
                    <a:pt x="1381" y="831"/>
                  </a:cubicBezTo>
                  <a:lnTo>
                    <a:pt x="1381" y="831"/>
                  </a:lnTo>
                  <a:lnTo>
                    <a:pt x="1395" y="824"/>
                  </a:lnTo>
                  <a:lnTo>
                    <a:pt x="1395" y="824"/>
                  </a:lnTo>
                  <a:cubicBezTo>
                    <a:pt x="1329" y="846"/>
                    <a:pt x="1260" y="856"/>
                    <a:pt x="1190" y="856"/>
                  </a:cubicBezTo>
                  <a:cubicBezTo>
                    <a:pt x="995" y="856"/>
                    <a:pt x="796" y="776"/>
                    <a:pt x="642" y="642"/>
                  </a:cubicBezTo>
                  <a:cubicBezTo>
                    <a:pt x="433" y="475"/>
                    <a:pt x="293" y="238"/>
                    <a:pt x="16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54"/>
            <p:cNvSpPr/>
            <p:nvPr/>
          </p:nvSpPr>
          <p:spPr>
            <a:xfrm>
              <a:off x="5757400" y="1530100"/>
              <a:ext cx="39775" cy="30825"/>
            </a:xfrm>
            <a:custGeom>
              <a:avLst/>
              <a:gdLst/>
              <a:ahLst/>
              <a:cxnLst/>
              <a:rect l="l" t="t" r="r" b="b"/>
              <a:pathLst>
                <a:path w="1591" h="1233" extrusionOk="0">
                  <a:moveTo>
                    <a:pt x="1590" y="1"/>
                  </a:moveTo>
                  <a:lnTo>
                    <a:pt x="1590" y="1"/>
                  </a:lnTo>
                  <a:cubicBezTo>
                    <a:pt x="1241" y="70"/>
                    <a:pt x="907" y="196"/>
                    <a:pt x="614" y="405"/>
                  </a:cubicBezTo>
                  <a:lnTo>
                    <a:pt x="0" y="391"/>
                  </a:lnTo>
                  <a:lnTo>
                    <a:pt x="0" y="391"/>
                  </a:lnTo>
                  <a:cubicBezTo>
                    <a:pt x="307" y="489"/>
                    <a:pt x="279" y="907"/>
                    <a:pt x="516" y="1116"/>
                  </a:cubicBezTo>
                  <a:cubicBezTo>
                    <a:pt x="601" y="1194"/>
                    <a:pt x="721" y="1233"/>
                    <a:pt x="842" y="1233"/>
                  </a:cubicBezTo>
                  <a:cubicBezTo>
                    <a:pt x="938" y="1233"/>
                    <a:pt x="1035" y="1208"/>
                    <a:pt x="1116" y="1158"/>
                  </a:cubicBezTo>
                  <a:cubicBezTo>
                    <a:pt x="1311" y="1033"/>
                    <a:pt x="1437" y="851"/>
                    <a:pt x="1506" y="642"/>
                  </a:cubicBezTo>
                  <a:cubicBezTo>
                    <a:pt x="1576" y="433"/>
                    <a:pt x="1576" y="224"/>
                    <a:pt x="159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54"/>
            <p:cNvSpPr/>
            <p:nvPr/>
          </p:nvSpPr>
          <p:spPr>
            <a:xfrm>
              <a:off x="5775525" y="1546975"/>
              <a:ext cx="15375" cy="72425"/>
            </a:xfrm>
            <a:custGeom>
              <a:avLst/>
              <a:gdLst/>
              <a:ahLst/>
              <a:cxnLst/>
              <a:rect l="l" t="t" r="r" b="b"/>
              <a:pathLst>
                <a:path w="615" h="2897" extrusionOk="0">
                  <a:moveTo>
                    <a:pt x="162" y="0"/>
                  </a:moveTo>
                  <a:cubicBezTo>
                    <a:pt x="146" y="0"/>
                    <a:pt x="129" y="3"/>
                    <a:pt x="112" y="9"/>
                  </a:cubicBezTo>
                  <a:cubicBezTo>
                    <a:pt x="28" y="37"/>
                    <a:pt x="0" y="107"/>
                    <a:pt x="14" y="190"/>
                  </a:cubicBezTo>
                  <a:cubicBezTo>
                    <a:pt x="237" y="1013"/>
                    <a:pt x="307" y="1892"/>
                    <a:pt x="168" y="2729"/>
                  </a:cubicBezTo>
                  <a:cubicBezTo>
                    <a:pt x="154" y="2813"/>
                    <a:pt x="210" y="2883"/>
                    <a:pt x="293" y="2896"/>
                  </a:cubicBezTo>
                  <a:lnTo>
                    <a:pt x="321" y="2896"/>
                  </a:lnTo>
                  <a:cubicBezTo>
                    <a:pt x="391" y="2896"/>
                    <a:pt x="447" y="2855"/>
                    <a:pt x="475" y="2757"/>
                  </a:cubicBezTo>
                  <a:cubicBezTo>
                    <a:pt x="614" y="1892"/>
                    <a:pt x="572" y="958"/>
                    <a:pt x="307" y="107"/>
                  </a:cubicBezTo>
                  <a:cubicBezTo>
                    <a:pt x="274" y="41"/>
                    <a:pt x="224" y="0"/>
                    <a:pt x="162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54"/>
            <p:cNvSpPr/>
            <p:nvPr/>
          </p:nvSpPr>
          <p:spPr>
            <a:xfrm>
              <a:off x="5273025" y="4577525"/>
              <a:ext cx="69425" cy="79875"/>
            </a:xfrm>
            <a:custGeom>
              <a:avLst/>
              <a:gdLst/>
              <a:ahLst/>
              <a:cxnLst/>
              <a:rect l="l" t="t" r="r" b="b"/>
              <a:pathLst>
                <a:path w="2777" h="3195" extrusionOk="0">
                  <a:moveTo>
                    <a:pt x="2609" y="1144"/>
                  </a:moveTo>
                  <a:cubicBezTo>
                    <a:pt x="2776" y="1730"/>
                    <a:pt x="2623" y="2400"/>
                    <a:pt x="2218" y="2846"/>
                  </a:cubicBezTo>
                  <a:cubicBezTo>
                    <a:pt x="2051" y="3027"/>
                    <a:pt x="1800" y="3195"/>
                    <a:pt x="1549" y="3153"/>
                  </a:cubicBezTo>
                  <a:cubicBezTo>
                    <a:pt x="1312" y="3125"/>
                    <a:pt x="1144" y="2944"/>
                    <a:pt x="991" y="2776"/>
                  </a:cubicBezTo>
                  <a:cubicBezTo>
                    <a:pt x="740" y="2497"/>
                    <a:pt x="475" y="2218"/>
                    <a:pt x="307" y="1898"/>
                  </a:cubicBezTo>
                  <a:cubicBezTo>
                    <a:pt x="126" y="1591"/>
                    <a:pt x="0" y="1200"/>
                    <a:pt x="56" y="837"/>
                  </a:cubicBezTo>
                  <a:cubicBezTo>
                    <a:pt x="112" y="475"/>
                    <a:pt x="363" y="126"/>
                    <a:pt x="7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54"/>
            <p:cNvSpPr/>
            <p:nvPr/>
          </p:nvSpPr>
          <p:spPr>
            <a:xfrm>
              <a:off x="5279650" y="4562525"/>
              <a:ext cx="64525" cy="80225"/>
            </a:xfrm>
            <a:custGeom>
              <a:avLst/>
              <a:gdLst/>
              <a:ahLst/>
              <a:cxnLst/>
              <a:rect l="l" t="t" r="r" b="b"/>
              <a:pathLst>
                <a:path w="2581" h="3209" extrusionOk="0">
                  <a:moveTo>
                    <a:pt x="1074" y="1"/>
                  </a:moveTo>
                  <a:cubicBezTo>
                    <a:pt x="1814" y="126"/>
                    <a:pt x="2441" y="768"/>
                    <a:pt x="2553" y="1521"/>
                  </a:cubicBezTo>
                  <a:cubicBezTo>
                    <a:pt x="2581" y="1744"/>
                    <a:pt x="2567" y="2009"/>
                    <a:pt x="2400" y="2163"/>
                  </a:cubicBezTo>
                  <a:cubicBezTo>
                    <a:pt x="2274" y="2288"/>
                    <a:pt x="2079" y="2330"/>
                    <a:pt x="1981" y="2442"/>
                  </a:cubicBezTo>
                  <a:cubicBezTo>
                    <a:pt x="1786" y="2637"/>
                    <a:pt x="1800" y="2986"/>
                    <a:pt x="1563" y="3111"/>
                  </a:cubicBezTo>
                  <a:cubicBezTo>
                    <a:pt x="1353" y="3209"/>
                    <a:pt x="1088" y="3042"/>
                    <a:pt x="907" y="2888"/>
                  </a:cubicBezTo>
                  <a:cubicBezTo>
                    <a:pt x="656" y="2623"/>
                    <a:pt x="391" y="2344"/>
                    <a:pt x="238" y="2009"/>
                  </a:cubicBezTo>
                  <a:cubicBezTo>
                    <a:pt x="70" y="1675"/>
                    <a:pt x="0" y="1298"/>
                    <a:pt x="112" y="949"/>
                  </a:cubicBezTo>
                  <a:cubicBezTo>
                    <a:pt x="238" y="601"/>
                    <a:pt x="544" y="308"/>
                    <a:pt x="907" y="2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54"/>
            <p:cNvSpPr/>
            <p:nvPr/>
          </p:nvSpPr>
          <p:spPr>
            <a:xfrm>
              <a:off x="5281400" y="4560175"/>
              <a:ext cx="32800" cy="46775"/>
            </a:xfrm>
            <a:custGeom>
              <a:avLst/>
              <a:gdLst/>
              <a:ahLst/>
              <a:cxnLst/>
              <a:rect l="l" t="t" r="r" b="b"/>
              <a:pathLst>
                <a:path w="1312" h="1871" extrusionOk="0">
                  <a:moveTo>
                    <a:pt x="1009" y="0"/>
                  </a:moveTo>
                  <a:cubicBezTo>
                    <a:pt x="933" y="0"/>
                    <a:pt x="863" y="29"/>
                    <a:pt x="837" y="95"/>
                  </a:cubicBezTo>
                  <a:lnTo>
                    <a:pt x="753" y="164"/>
                  </a:lnTo>
                  <a:cubicBezTo>
                    <a:pt x="711" y="151"/>
                    <a:pt x="668" y="145"/>
                    <a:pt x="626" y="145"/>
                  </a:cubicBezTo>
                  <a:cubicBezTo>
                    <a:pt x="360" y="145"/>
                    <a:pt x="104" y="392"/>
                    <a:pt x="56" y="681"/>
                  </a:cubicBezTo>
                  <a:cubicBezTo>
                    <a:pt x="0" y="1001"/>
                    <a:pt x="182" y="1336"/>
                    <a:pt x="391" y="1587"/>
                  </a:cubicBezTo>
                  <a:cubicBezTo>
                    <a:pt x="488" y="1685"/>
                    <a:pt x="600" y="1796"/>
                    <a:pt x="739" y="1838"/>
                  </a:cubicBezTo>
                  <a:cubicBezTo>
                    <a:pt x="791" y="1859"/>
                    <a:pt x="847" y="1870"/>
                    <a:pt x="903" y="1870"/>
                  </a:cubicBezTo>
                  <a:cubicBezTo>
                    <a:pt x="996" y="1870"/>
                    <a:pt x="1088" y="1839"/>
                    <a:pt x="1158" y="1769"/>
                  </a:cubicBezTo>
                  <a:cubicBezTo>
                    <a:pt x="1256" y="1671"/>
                    <a:pt x="1283" y="1518"/>
                    <a:pt x="1283" y="1378"/>
                  </a:cubicBezTo>
                  <a:cubicBezTo>
                    <a:pt x="1297" y="1113"/>
                    <a:pt x="1297" y="834"/>
                    <a:pt x="1311" y="555"/>
                  </a:cubicBezTo>
                  <a:cubicBezTo>
                    <a:pt x="1311" y="402"/>
                    <a:pt x="1311" y="220"/>
                    <a:pt x="1228" y="95"/>
                  </a:cubicBezTo>
                  <a:cubicBezTo>
                    <a:pt x="1184" y="36"/>
                    <a:pt x="1093" y="0"/>
                    <a:pt x="100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54"/>
            <p:cNvSpPr/>
            <p:nvPr/>
          </p:nvSpPr>
          <p:spPr>
            <a:xfrm>
              <a:off x="5263250" y="4570550"/>
              <a:ext cx="26175" cy="54650"/>
            </a:xfrm>
            <a:custGeom>
              <a:avLst/>
              <a:gdLst/>
              <a:ahLst/>
              <a:cxnLst/>
              <a:rect l="l" t="t" r="r" b="b"/>
              <a:pathLst>
                <a:path w="1047" h="2186" extrusionOk="0">
                  <a:moveTo>
                    <a:pt x="921" y="1"/>
                  </a:moveTo>
                  <a:lnTo>
                    <a:pt x="824" y="15"/>
                  </a:lnTo>
                  <a:cubicBezTo>
                    <a:pt x="475" y="210"/>
                    <a:pt x="210" y="517"/>
                    <a:pt x="98" y="893"/>
                  </a:cubicBezTo>
                  <a:cubicBezTo>
                    <a:pt x="1" y="1256"/>
                    <a:pt x="29" y="1674"/>
                    <a:pt x="224" y="2009"/>
                  </a:cubicBezTo>
                  <a:cubicBezTo>
                    <a:pt x="272" y="2092"/>
                    <a:pt x="370" y="2186"/>
                    <a:pt x="458" y="2186"/>
                  </a:cubicBezTo>
                  <a:cubicBezTo>
                    <a:pt x="473" y="2186"/>
                    <a:pt x="489" y="2183"/>
                    <a:pt x="503" y="2177"/>
                  </a:cubicBezTo>
                  <a:cubicBezTo>
                    <a:pt x="573" y="2163"/>
                    <a:pt x="615" y="2079"/>
                    <a:pt x="615" y="1981"/>
                  </a:cubicBezTo>
                  <a:cubicBezTo>
                    <a:pt x="615" y="1898"/>
                    <a:pt x="587" y="1828"/>
                    <a:pt x="573" y="1744"/>
                  </a:cubicBezTo>
                  <a:cubicBezTo>
                    <a:pt x="517" y="1423"/>
                    <a:pt x="684" y="1144"/>
                    <a:pt x="796" y="865"/>
                  </a:cubicBezTo>
                  <a:cubicBezTo>
                    <a:pt x="935" y="586"/>
                    <a:pt x="1047" y="280"/>
                    <a:pt x="92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54"/>
            <p:cNvSpPr/>
            <p:nvPr/>
          </p:nvSpPr>
          <p:spPr>
            <a:xfrm>
              <a:off x="5305800" y="4563400"/>
              <a:ext cx="38725" cy="26700"/>
            </a:xfrm>
            <a:custGeom>
              <a:avLst/>
              <a:gdLst/>
              <a:ahLst/>
              <a:cxnLst/>
              <a:rect l="l" t="t" r="r" b="b"/>
              <a:pathLst>
                <a:path w="1549" h="1068" extrusionOk="0">
                  <a:moveTo>
                    <a:pt x="532" y="0"/>
                  </a:moveTo>
                  <a:cubicBezTo>
                    <a:pt x="466" y="0"/>
                    <a:pt x="400" y="3"/>
                    <a:pt x="335" y="8"/>
                  </a:cubicBezTo>
                  <a:cubicBezTo>
                    <a:pt x="266" y="8"/>
                    <a:pt x="196" y="8"/>
                    <a:pt x="126" y="35"/>
                  </a:cubicBezTo>
                  <a:cubicBezTo>
                    <a:pt x="56" y="77"/>
                    <a:pt x="1" y="147"/>
                    <a:pt x="15" y="217"/>
                  </a:cubicBezTo>
                  <a:cubicBezTo>
                    <a:pt x="36" y="270"/>
                    <a:pt x="89" y="315"/>
                    <a:pt x="138" y="315"/>
                  </a:cubicBezTo>
                  <a:cubicBezTo>
                    <a:pt x="154" y="315"/>
                    <a:pt x="169" y="311"/>
                    <a:pt x="182" y="301"/>
                  </a:cubicBezTo>
                  <a:lnTo>
                    <a:pt x="140" y="301"/>
                  </a:lnTo>
                  <a:cubicBezTo>
                    <a:pt x="214" y="272"/>
                    <a:pt x="292" y="259"/>
                    <a:pt x="371" y="259"/>
                  </a:cubicBezTo>
                  <a:cubicBezTo>
                    <a:pt x="557" y="259"/>
                    <a:pt x="746" y="332"/>
                    <a:pt x="893" y="440"/>
                  </a:cubicBezTo>
                  <a:cubicBezTo>
                    <a:pt x="1103" y="593"/>
                    <a:pt x="1256" y="845"/>
                    <a:pt x="1395" y="1068"/>
                  </a:cubicBezTo>
                  <a:cubicBezTo>
                    <a:pt x="1549" y="691"/>
                    <a:pt x="1354" y="217"/>
                    <a:pt x="963" y="63"/>
                  </a:cubicBezTo>
                  <a:cubicBezTo>
                    <a:pt x="828" y="15"/>
                    <a:pt x="680" y="0"/>
                    <a:pt x="532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54"/>
            <p:cNvSpPr/>
            <p:nvPr/>
          </p:nvSpPr>
          <p:spPr>
            <a:xfrm>
              <a:off x="5281400" y="4546575"/>
              <a:ext cx="39075" cy="31325"/>
            </a:xfrm>
            <a:custGeom>
              <a:avLst/>
              <a:gdLst/>
              <a:ahLst/>
              <a:cxnLst/>
              <a:rect l="l" t="t" r="r" b="b"/>
              <a:pathLst>
                <a:path w="1563" h="1253" extrusionOk="0">
                  <a:moveTo>
                    <a:pt x="699" y="0"/>
                  </a:moveTo>
                  <a:cubicBezTo>
                    <a:pt x="598" y="0"/>
                    <a:pt x="497" y="28"/>
                    <a:pt x="405" y="81"/>
                  </a:cubicBezTo>
                  <a:cubicBezTo>
                    <a:pt x="209" y="206"/>
                    <a:pt x="112" y="402"/>
                    <a:pt x="56" y="611"/>
                  </a:cubicBezTo>
                  <a:cubicBezTo>
                    <a:pt x="0" y="820"/>
                    <a:pt x="0" y="1043"/>
                    <a:pt x="0" y="1252"/>
                  </a:cubicBezTo>
                  <a:cubicBezTo>
                    <a:pt x="349" y="1183"/>
                    <a:pt x="684" y="1029"/>
                    <a:pt x="963" y="820"/>
                  </a:cubicBezTo>
                  <a:lnTo>
                    <a:pt x="1562" y="820"/>
                  </a:lnTo>
                  <a:cubicBezTo>
                    <a:pt x="1256" y="736"/>
                    <a:pt x="1242" y="290"/>
                    <a:pt x="1018" y="109"/>
                  </a:cubicBezTo>
                  <a:cubicBezTo>
                    <a:pt x="923" y="35"/>
                    <a:pt x="811" y="0"/>
                    <a:pt x="69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54"/>
            <p:cNvSpPr/>
            <p:nvPr/>
          </p:nvSpPr>
          <p:spPr>
            <a:xfrm>
              <a:off x="5284525" y="4488600"/>
              <a:ext cx="17475" cy="71725"/>
            </a:xfrm>
            <a:custGeom>
              <a:avLst/>
              <a:gdLst/>
              <a:ahLst/>
              <a:cxnLst/>
              <a:rect l="l" t="t" r="r" b="b"/>
              <a:pathLst>
                <a:path w="699" h="2869" extrusionOk="0">
                  <a:moveTo>
                    <a:pt x="252" y="1"/>
                  </a:moveTo>
                  <a:cubicBezTo>
                    <a:pt x="196" y="1"/>
                    <a:pt x="140" y="56"/>
                    <a:pt x="112" y="126"/>
                  </a:cubicBezTo>
                  <a:cubicBezTo>
                    <a:pt x="1" y="1005"/>
                    <a:pt x="84" y="1939"/>
                    <a:pt x="391" y="2776"/>
                  </a:cubicBezTo>
                  <a:cubicBezTo>
                    <a:pt x="413" y="2831"/>
                    <a:pt x="470" y="2869"/>
                    <a:pt x="527" y="2869"/>
                  </a:cubicBezTo>
                  <a:cubicBezTo>
                    <a:pt x="542" y="2869"/>
                    <a:pt x="558" y="2866"/>
                    <a:pt x="573" y="2860"/>
                  </a:cubicBezTo>
                  <a:cubicBezTo>
                    <a:pt x="642" y="2818"/>
                    <a:pt x="698" y="2735"/>
                    <a:pt x="670" y="2665"/>
                  </a:cubicBezTo>
                  <a:cubicBezTo>
                    <a:pt x="391" y="1870"/>
                    <a:pt x="294" y="991"/>
                    <a:pt x="405" y="154"/>
                  </a:cubicBezTo>
                  <a:cubicBezTo>
                    <a:pt x="419" y="84"/>
                    <a:pt x="363" y="15"/>
                    <a:pt x="28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54"/>
            <p:cNvSpPr/>
            <p:nvPr/>
          </p:nvSpPr>
          <p:spPr>
            <a:xfrm>
              <a:off x="3978250" y="4429325"/>
              <a:ext cx="73950" cy="70450"/>
            </a:xfrm>
            <a:custGeom>
              <a:avLst/>
              <a:gdLst/>
              <a:ahLst/>
              <a:cxnLst/>
              <a:rect l="l" t="t" r="r" b="b"/>
              <a:pathLst>
                <a:path w="2958" h="2818" extrusionOk="0">
                  <a:moveTo>
                    <a:pt x="377" y="2288"/>
                  </a:moveTo>
                  <a:cubicBezTo>
                    <a:pt x="56" y="1772"/>
                    <a:pt x="0" y="1102"/>
                    <a:pt x="265" y="544"/>
                  </a:cubicBezTo>
                  <a:cubicBezTo>
                    <a:pt x="363" y="293"/>
                    <a:pt x="558" y="70"/>
                    <a:pt x="823" y="28"/>
                  </a:cubicBezTo>
                  <a:cubicBezTo>
                    <a:pt x="1046" y="0"/>
                    <a:pt x="1270" y="126"/>
                    <a:pt x="1465" y="238"/>
                  </a:cubicBezTo>
                  <a:cubicBezTo>
                    <a:pt x="1772" y="433"/>
                    <a:pt x="2106" y="628"/>
                    <a:pt x="2371" y="893"/>
                  </a:cubicBezTo>
                  <a:cubicBezTo>
                    <a:pt x="2637" y="1144"/>
                    <a:pt x="2860" y="1465"/>
                    <a:pt x="2915" y="1828"/>
                  </a:cubicBezTo>
                  <a:cubicBezTo>
                    <a:pt x="2957" y="2190"/>
                    <a:pt x="2846" y="2595"/>
                    <a:pt x="2539" y="281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54"/>
            <p:cNvSpPr/>
            <p:nvPr/>
          </p:nvSpPr>
          <p:spPr>
            <a:xfrm>
              <a:off x="3980675" y="4443975"/>
              <a:ext cx="67325" cy="77425"/>
            </a:xfrm>
            <a:custGeom>
              <a:avLst/>
              <a:gdLst/>
              <a:ahLst/>
              <a:cxnLst/>
              <a:rect l="l" t="t" r="r" b="b"/>
              <a:pathLst>
                <a:path w="2693" h="3097" extrusionOk="0">
                  <a:moveTo>
                    <a:pt x="2009" y="2985"/>
                  </a:moveTo>
                  <a:cubicBezTo>
                    <a:pt x="1256" y="3097"/>
                    <a:pt x="475" y="2650"/>
                    <a:pt x="168" y="1981"/>
                  </a:cubicBezTo>
                  <a:cubicBezTo>
                    <a:pt x="57" y="1772"/>
                    <a:pt x="1" y="1521"/>
                    <a:pt x="126" y="1311"/>
                  </a:cubicBezTo>
                  <a:cubicBezTo>
                    <a:pt x="210" y="1172"/>
                    <a:pt x="364" y="1074"/>
                    <a:pt x="461" y="935"/>
                  </a:cubicBezTo>
                  <a:cubicBezTo>
                    <a:pt x="587" y="684"/>
                    <a:pt x="475" y="349"/>
                    <a:pt x="670" y="182"/>
                  </a:cubicBezTo>
                  <a:cubicBezTo>
                    <a:pt x="838" y="0"/>
                    <a:pt x="1145" y="112"/>
                    <a:pt x="1340" y="209"/>
                  </a:cubicBezTo>
                  <a:cubicBezTo>
                    <a:pt x="1675" y="391"/>
                    <a:pt x="1996" y="586"/>
                    <a:pt x="2261" y="837"/>
                  </a:cubicBezTo>
                  <a:cubicBezTo>
                    <a:pt x="2512" y="1102"/>
                    <a:pt x="2693" y="1465"/>
                    <a:pt x="2679" y="1841"/>
                  </a:cubicBezTo>
                  <a:cubicBezTo>
                    <a:pt x="2651" y="2204"/>
                    <a:pt x="2442" y="2581"/>
                    <a:pt x="2093" y="27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54"/>
            <p:cNvSpPr/>
            <p:nvPr/>
          </p:nvSpPr>
          <p:spPr>
            <a:xfrm>
              <a:off x="4013125" y="4475000"/>
              <a:ext cx="36625" cy="46400"/>
            </a:xfrm>
            <a:custGeom>
              <a:avLst/>
              <a:gdLst/>
              <a:ahLst/>
              <a:cxnLst/>
              <a:rect l="l" t="t" r="r" b="b"/>
              <a:pathLst>
                <a:path w="1465" h="1856" extrusionOk="0">
                  <a:moveTo>
                    <a:pt x="432" y="1"/>
                  </a:moveTo>
                  <a:cubicBezTo>
                    <a:pt x="293" y="1"/>
                    <a:pt x="140" y="56"/>
                    <a:pt x="70" y="196"/>
                  </a:cubicBezTo>
                  <a:cubicBezTo>
                    <a:pt x="0" y="321"/>
                    <a:pt x="28" y="475"/>
                    <a:pt x="70" y="614"/>
                  </a:cubicBezTo>
                  <a:cubicBezTo>
                    <a:pt x="140" y="879"/>
                    <a:pt x="209" y="1158"/>
                    <a:pt x="279" y="1409"/>
                  </a:cubicBezTo>
                  <a:cubicBezTo>
                    <a:pt x="307" y="1549"/>
                    <a:pt x="363" y="1730"/>
                    <a:pt x="488" y="1814"/>
                  </a:cubicBezTo>
                  <a:cubicBezTo>
                    <a:pt x="530" y="1842"/>
                    <a:pt x="583" y="1856"/>
                    <a:pt x="635" y="1856"/>
                  </a:cubicBezTo>
                  <a:cubicBezTo>
                    <a:pt x="739" y="1856"/>
                    <a:pt x="842" y="1800"/>
                    <a:pt x="851" y="1688"/>
                  </a:cubicBezTo>
                  <a:lnTo>
                    <a:pt x="879" y="1619"/>
                  </a:lnTo>
                  <a:cubicBezTo>
                    <a:pt x="1214" y="1619"/>
                    <a:pt x="1465" y="1256"/>
                    <a:pt x="1409" y="921"/>
                  </a:cubicBezTo>
                  <a:cubicBezTo>
                    <a:pt x="1353" y="600"/>
                    <a:pt x="1116" y="335"/>
                    <a:pt x="837" y="154"/>
                  </a:cubicBezTo>
                  <a:cubicBezTo>
                    <a:pt x="711" y="84"/>
                    <a:pt x="572" y="15"/>
                    <a:pt x="43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54"/>
            <p:cNvSpPr/>
            <p:nvPr/>
          </p:nvSpPr>
          <p:spPr>
            <a:xfrm>
              <a:off x="4039975" y="4449875"/>
              <a:ext cx="21275" cy="55850"/>
            </a:xfrm>
            <a:custGeom>
              <a:avLst/>
              <a:gdLst/>
              <a:ahLst/>
              <a:cxnLst/>
              <a:rect l="l" t="t" r="r" b="b"/>
              <a:pathLst>
                <a:path w="851" h="2234" extrusionOk="0">
                  <a:moveTo>
                    <a:pt x="153" y="1"/>
                  </a:moveTo>
                  <a:cubicBezTo>
                    <a:pt x="123" y="1"/>
                    <a:pt x="94" y="9"/>
                    <a:pt x="70" y="29"/>
                  </a:cubicBezTo>
                  <a:cubicBezTo>
                    <a:pt x="0" y="85"/>
                    <a:pt x="0" y="183"/>
                    <a:pt x="14" y="252"/>
                  </a:cubicBezTo>
                  <a:cubicBezTo>
                    <a:pt x="42" y="322"/>
                    <a:pt x="84" y="392"/>
                    <a:pt x="126" y="462"/>
                  </a:cubicBezTo>
                  <a:cubicBezTo>
                    <a:pt x="251" y="727"/>
                    <a:pt x="195" y="1061"/>
                    <a:pt x="168" y="1354"/>
                  </a:cubicBezTo>
                  <a:cubicBezTo>
                    <a:pt x="112" y="1647"/>
                    <a:pt x="112" y="1996"/>
                    <a:pt x="307" y="2233"/>
                  </a:cubicBezTo>
                  <a:lnTo>
                    <a:pt x="405" y="2177"/>
                  </a:lnTo>
                  <a:cubicBezTo>
                    <a:pt x="684" y="1912"/>
                    <a:pt x="851" y="1522"/>
                    <a:pt x="837" y="1145"/>
                  </a:cubicBezTo>
                  <a:cubicBezTo>
                    <a:pt x="823" y="769"/>
                    <a:pt x="670" y="378"/>
                    <a:pt x="391" y="113"/>
                  </a:cubicBezTo>
                  <a:cubicBezTo>
                    <a:pt x="321" y="53"/>
                    <a:pt x="230" y="1"/>
                    <a:pt x="15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54"/>
            <p:cNvSpPr/>
            <p:nvPr/>
          </p:nvSpPr>
          <p:spPr>
            <a:xfrm>
              <a:off x="3988700" y="4502550"/>
              <a:ext cx="41525" cy="21000"/>
            </a:xfrm>
            <a:custGeom>
              <a:avLst/>
              <a:gdLst/>
              <a:ahLst/>
              <a:cxnLst/>
              <a:rect l="l" t="t" r="r" b="b"/>
              <a:pathLst>
                <a:path w="1661" h="840" extrusionOk="0">
                  <a:moveTo>
                    <a:pt x="29" y="1"/>
                  </a:moveTo>
                  <a:lnTo>
                    <a:pt x="29" y="1"/>
                  </a:lnTo>
                  <a:cubicBezTo>
                    <a:pt x="1" y="391"/>
                    <a:pt x="349" y="796"/>
                    <a:pt x="754" y="838"/>
                  </a:cubicBezTo>
                  <a:cubicBezTo>
                    <a:pt x="772" y="839"/>
                    <a:pt x="790" y="839"/>
                    <a:pt x="809" y="839"/>
                  </a:cubicBezTo>
                  <a:cubicBezTo>
                    <a:pt x="1000" y="839"/>
                    <a:pt x="1191" y="776"/>
                    <a:pt x="1382" y="712"/>
                  </a:cubicBezTo>
                  <a:cubicBezTo>
                    <a:pt x="1451" y="698"/>
                    <a:pt x="1521" y="656"/>
                    <a:pt x="1563" y="600"/>
                  </a:cubicBezTo>
                  <a:cubicBezTo>
                    <a:pt x="1619" y="559"/>
                    <a:pt x="1661" y="489"/>
                    <a:pt x="1619" y="419"/>
                  </a:cubicBezTo>
                  <a:cubicBezTo>
                    <a:pt x="1601" y="375"/>
                    <a:pt x="1550" y="348"/>
                    <a:pt x="1508" y="348"/>
                  </a:cubicBezTo>
                  <a:cubicBezTo>
                    <a:pt x="1485" y="348"/>
                    <a:pt x="1465" y="355"/>
                    <a:pt x="1454" y="373"/>
                  </a:cubicBezTo>
                  <a:lnTo>
                    <a:pt x="1454" y="373"/>
                  </a:lnTo>
                  <a:cubicBezTo>
                    <a:pt x="1335" y="471"/>
                    <a:pt x="1191" y="512"/>
                    <a:pt x="1041" y="512"/>
                  </a:cubicBezTo>
                  <a:cubicBezTo>
                    <a:pt x="927" y="512"/>
                    <a:pt x="810" y="488"/>
                    <a:pt x="698" y="447"/>
                  </a:cubicBezTo>
                  <a:cubicBezTo>
                    <a:pt x="447" y="363"/>
                    <a:pt x="238" y="168"/>
                    <a:pt x="2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54"/>
            <p:cNvSpPr/>
            <p:nvPr/>
          </p:nvSpPr>
          <p:spPr>
            <a:xfrm>
              <a:off x="4016250" y="4496975"/>
              <a:ext cx="37700" cy="35725"/>
            </a:xfrm>
            <a:custGeom>
              <a:avLst/>
              <a:gdLst/>
              <a:ahLst/>
              <a:cxnLst/>
              <a:rect l="l" t="t" r="r" b="b"/>
              <a:pathLst>
                <a:path w="1508" h="1429" extrusionOk="0">
                  <a:moveTo>
                    <a:pt x="1395" y="0"/>
                  </a:moveTo>
                  <a:cubicBezTo>
                    <a:pt x="1075" y="168"/>
                    <a:pt x="810" y="419"/>
                    <a:pt x="586" y="698"/>
                  </a:cubicBezTo>
                  <a:lnTo>
                    <a:pt x="1" y="865"/>
                  </a:lnTo>
                  <a:cubicBezTo>
                    <a:pt x="307" y="865"/>
                    <a:pt x="433" y="1270"/>
                    <a:pt x="726" y="1395"/>
                  </a:cubicBezTo>
                  <a:cubicBezTo>
                    <a:pt x="778" y="1418"/>
                    <a:pt x="834" y="1428"/>
                    <a:pt x="890" y="1428"/>
                  </a:cubicBezTo>
                  <a:cubicBezTo>
                    <a:pt x="1043" y="1428"/>
                    <a:pt x="1203" y="1350"/>
                    <a:pt x="1326" y="1228"/>
                  </a:cubicBezTo>
                  <a:cubicBezTo>
                    <a:pt x="1465" y="1074"/>
                    <a:pt x="1507" y="851"/>
                    <a:pt x="1507" y="628"/>
                  </a:cubicBezTo>
                  <a:cubicBezTo>
                    <a:pt x="1507" y="419"/>
                    <a:pt x="1437" y="182"/>
                    <a:pt x="139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54"/>
            <p:cNvSpPr/>
            <p:nvPr/>
          </p:nvSpPr>
          <p:spPr>
            <a:xfrm>
              <a:off x="4036125" y="4518775"/>
              <a:ext cx="33500" cy="67200"/>
            </a:xfrm>
            <a:custGeom>
              <a:avLst/>
              <a:gdLst/>
              <a:ahLst/>
              <a:cxnLst/>
              <a:rect l="l" t="t" r="r" b="b"/>
              <a:pathLst>
                <a:path w="1340" h="2688" extrusionOk="0">
                  <a:moveTo>
                    <a:pt x="176" y="1"/>
                  </a:moveTo>
                  <a:cubicBezTo>
                    <a:pt x="145" y="1"/>
                    <a:pt x="113" y="12"/>
                    <a:pt x="84" y="35"/>
                  </a:cubicBezTo>
                  <a:cubicBezTo>
                    <a:pt x="15" y="77"/>
                    <a:pt x="1" y="175"/>
                    <a:pt x="56" y="244"/>
                  </a:cubicBezTo>
                  <a:cubicBezTo>
                    <a:pt x="559" y="914"/>
                    <a:pt x="893" y="1723"/>
                    <a:pt x="1047" y="2560"/>
                  </a:cubicBezTo>
                  <a:cubicBezTo>
                    <a:pt x="1059" y="2635"/>
                    <a:pt x="1117" y="2687"/>
                    <a:pt x="1199" y="2687"/>
                  </a:cubicBezTo>
                  <a:cubicBezTo>
                    <a:pt x="1208" y="2687"/>
                    <a:pt x="1218" y="2687"/>
                    <a:pt x="1228" y="2685"/>
                  </a:cubicBezTo>
                  <a:cubicBezTo>
                    <a:pt x="1242" y="2685"/>
                    <a:pt x="1242" y="2657"/>
                    <a:pt x="1256" y="2657"/>
                  </a:cubicBezTo>
                  <a:cubicBezTo>
                    <a:pt x="1312" y="2630"/>
                    <a:pt x="1340" y="2560"/>
                    <a:pt x="1340" y="2504"/>
                  </a:cubicBezTo>
                  <a:cubicBezTo>
                    <a:pt x="1186" y="1639"/>
                    <a:pt x="824" y="774"/>
                    <a:pt x="294" y="63"/>
                  </a:cubicBezTo>
                  <a:cubicBezTo>
                    <a:pt x="261" y="22"/>
                    <a:pt x="219" y="1"/>
                    <a:pt x="176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54"/>
            <p:cNvSpPr/>
            <p:nvPr/>
          </p:nvSpPr>
          <p:spPr>
            <a:xfrm>
              <a:off x="2051950" y="2597175"/>
              <a:ext cx="60700" cy="85100"/>
            </a:xfrm>
            <a:custGeom>
              <a:avLst/>
              <a:gdLst/>
              <a:ahLst/>
              <a:cxnLst/>
              <a:rect l="l" t="t" r="r" b="b"/>
              <a:pathLst>
                <a:path w="2428" h="3404" extrusionOk="0">
                  <a:moveTo>
                    <a:pt x="0" y="1521"/>
                  </a:moveTo>
                  <a:cubicBezTo>
                    <a:pt x="84" y="921"/>
                    <a:pt x="502" y="391"/>
                    <a:pt x="1060" y="140"/>
                  </a:cubicBezTo>
                  <a:cubicBezTo>
                    <a:pt x="1311" y="42"/>
                    <a:pt x="1604" y="0"/>
                    <a:pt x="1813" y="140"/>
                  </a:cubicBezTo>
                  <a:cubicBezTo>
                    <a:pt x="2009" y="265"/>
                    <a:pt x="2078" y="503"/>
                    <a:pt x="2148" y="740"/>
                  </a:cubicBezTo>
                  <a:cubicBezTo>
                    <a:pt x="2246" y="1088"/>
                    <a:pt x="2357" y="1451"/>
                    <a:pt x="2385" y="1814"/>
                  </a:cubicBezTo>
                  <a:cubicBezTo>
                    <a:pt x="2427" y="2176"/>
                    <a:pt x="2357" y="2567"/>
                    <a:pt x="2162" y="2874"/>
                  </a:cubicBezTo>
                  <a:cubicBezTo>
                    <a:pt x="1953" y="3195"/>
                    <a:pt x="1590" y="3404"/>
                    <a:pt x="1228" y="33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54"/>
            <p:cNvSpPr/>
            <p:nvPr/>
          </p:nvSpPr>
          <p:spPr>
            <a:xfrm>
              <a:off x="2039375" y="2613900"/>
              <a:ext cx="63500" cy="74300"/>
            </a:xfrm>
            <a:custGeom>
              <a:avLst/>
              <a:gdLst/>
              <a:ahLst/>
              <a:cxnLst/>
              <a:rect l="l" t="t" r="r" b="b"/>
              <a:pathLst>
                <a:path w="2540" h="2972" extrusionOk="0">
                  <a:moveTo>
                    <a:pt x="922" y="2972"/>
                  </a:moveTo>
                  <a:cubicBezTo>
                    <a:pt x="294" y="2553"/>
                    <a:pt x="1" y="1703"/>
                    <a:pt x="224" y="991"/>
                  </a:cubicBezTo>
                  <a:cubicBezTo>
                    <a:pt x="294" y="768"/>
                    <a:pt x="419" y="559"/>
                    <a:pt x="643" y="489"/>
                  </a:cubicBezTo>
                  <a:cubicBezTo>
                    <a:pt x="796" y="433"/>
                    <a:pt x="991" y="461"/>
                    <a:pt x="1145" y="419"/>
                  </a:cubicBezTo>
                  <a:cubicBezTo>
                    <a:pt x="1396" y="322"/>
                    <a:pt x="1535" y="1"/>
                    <a:pt x="1814" y="1"/>
                  </a:cubicBezTo>
                  <a:cubicBezTo>
                    <a:pt x="2051" y="1"/>
                    <a:pt x="2219" y="252"/>
                    <a:pt x="2302" y="489"/>
                  </a:cubicBezTo>
                  <a:cubicBezTo>
                    <a:pt x="2442" y="838"/>
                    <a:pt x="2540" y="1187"/>
                    <a:pt x="2540" y="1549"/>
                  </a:cubicBezTo>
                  <a:cubicBezTo>
                    <a:pt x="2540" y="1912"/>
                    <a:pt x="2442" y="2302"/>
                    <a:pt x="2191" y="2553"/>
                  </a:cubicBezTo>
                  <a:cubicBezTo>
                    <a:pt x="1954" y="2819"/>
                    <a:pt x="1535" y="2958"/>
                    <a:pt x="1187" y="28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54"/>
            <p:cNvSpPr/>
            <p:nvPr/>
          </p:nvSpPr>
          <p:spPr>
            <a:xfrm>
              <a:off x="2056475" y="2648575"/>
              <a:ext cx="37325" cy="44000"/>
            </a:xfrm>
            <a:custGeom>
              <a:avLst/>
              <a:gdLst/>
              <a:ahLst/>
              <a:cxnLst/>
              <a:rect l="l" t="t" r="r" b="b"/>
              <a:pathLst>
                <a:path w="1493" h="1760" extrusionOk="0">
                  <a:moveTo>
                    <a:pt x="912" y="1"/>
                  </a:moveTo>
                  <a:cubicBezTo>
                    <a:pt x="873" y="1"/>
                    <a:pt x="834" y="7"/>
                    <a:pt x="795" y="23"/>
                  </a:cubicBezTo>
                  <a:cubicBezTo>
                    <a:pt x="656" y="79"/>
                    <a:pt x="586" y="204"/>
                    <a:pt x="517" y="330"/>
                  </a:cubicBezTo>
                  <a:cubicBezTo>
                    <a:pt x="391" y="581"/>
                    <a:pt x="251" y="818"/>
                    <a:pt x="140" y="1069"/>
                  </a:cubicBezTo>
                  <a:cubicBezTo>
                    <a:pt x="70" y="1208"/>
                    <a:pt x="0" y="1348"/>
                    <a:pt x="28" y="1501"/>
                  </a:cubicBezTo>
                  <a:cubicBezTo>
                    <a:pt x="58" y="1611"/>
                    <a:pt x="175" y="1700"/>
                    <a:pt x="274" y="1700"/>
                  </a:cubicBezTo>
                  <a:cubicBezTo>
                    <a:pt x="313" y="1700"/>
                    <a:pt x="349" y="1686"/>
                    <a:pt x="377" y="1655"/>
                  </a:cubicBezTo>
                  <a:lnTo>
                    <a:pt x="447" y="1641"/>
                  </a:lnTo>
                  <a:cubicBezTo>
                    <a:pt x="539" y="1723"/>
                    <a:pt x="655" y="1759"/>
                    <a:pt x="774" y="1759"/>
                  </a:cubicBezTo>
                  <a:cubicBezTo>
                    <a:pt x="980" y="1759"/>
                    <a:pt x="1192" y="1650"/>
                    <a:pt x="1298" y="1473"/>
                  </a:cubicBezTo>
                  <a:cubicBezTo>
                    <a:pt x="1493" y="1194"/>
                    <a:pt x="1479" y="818"/>
                    <a:pt x="1395" y="511"/>
                  </a:cubicBezTo>
                  <a:cubicBezTo>
                    <a:pt x="1353" y="371"/>
                    <a:pt x="1298" y="232"/>
                    <a:pt x="1200" y="120"/>
                  </a:cubicBezTo>
                  <a:cubicBezTo>
                    <a:pt x="1119" y="49"/>
                    <a:pt x="1016" y="1"/>
                    <a:pt x="91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54"/>
            <p:cNvSpPr/>
            <p:nvPr/>
          </p:nvSpPr>
          <p:spPr>
            <a:xfrm>
              <a:off x="2083675" y="2644600"/>
              <a:ext cx="37675" cy="46050"/>
            </a:xfrm>
            <a:custGeom>
              <a:avLst/>
              <a:gdLst/>
              <a:ahLst/>
              <a:cxnLst/>
              <a:rect l="l" t="t" r="r" b="b"/>
              <a:pathLst>
                <a:path w="1507" h="1842" extrusionOk="0">
                  <a:moveTo>
                    <a:pt x="1298" y="0"/>
                  </a:moveTo>
                  <a:cubicBezTo>
                    <a:pt x="1214" y="0"/>
                    <a:pt x="1130" y="70"/>
                    <a:pt x="1102" y="140"/>
                  </a:cubicBezTo>
                  <a:cubicBezTo>
                    <a:pt x="1060" y="210"/>
                    <a:pt x="1047" y="293"/>
                    <a:pt x="1033" y="363"/>
                  </a:cubicBezTo>
                  <a:cubicBezTo>
                    <a:pt x="963" y="670"/>
                    <a:pt x="698" y="879"/>
                    <a:pt x="475" y="1060"/>
                  </a:cubicBezTo>
                  <a:cubicBezTo>
                    <a:pt x="251" y="1256"/>
                    <a:pt x="0" y="1507"/>
                    <a:pt x="0" y="1800"/>
                  </a:cubicBezTo>
                  <a:lnTo>
                    <a:pt x="84" y="1842"/>
                  </a:lnTo>
                  <a:cubicBezTo>
                    <a:pt x="475" y="1814"/>
                    <a:pt x="837" y="1632"/>
                    <a:pt x="1102" y="1353"/>
                  </a:cubicBezTo>
                  <a:cubicBezTo>
                    <a:pt x="1367" y="1047"/>
                    <a:pt x="1507" y="670"/>
                    <a:pt x="1465" y="279"/>
                  </a:cubicBezTo>
                  <a:cubicBezTo>
                    <a:pt x="1465" y="168"/>
                    <a:pt x="1409" y="28"/>
                    <a:pt x="129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54"/>
            <p:cNvSpPr/>
            <p:nvPr/>
          </p:nvSpPr>
          <p:spPr>
            <a:xfrm>
              <a:off x="2034850" y="2648775"/>
              <a:ext cx="30950" cy="36300"/>
            </a:xfrm>
            <a:custGeom>
              <a:avLst/>
              <a:gdLst/>
              <a:ahLst/>
              <a:cxnLst/>
              <a:rect l="l" t="t" r="r" b="b"/>
              <a:pathLst>
                <a:path w="1238" h="1452" extrusionOk="0">
                  <a:moveTo>
                    <a:pt x="321" y="1"/>
                  </a:moveTo>
                  <a:cubicBezTo>
                    <a:pt x="28" y="280"/>
                    <a:pt x="1" y="796"/>
                    <a:pt x="280" y="1089"/>
                  </a:cubicBezTo>
                  <a:cubicBezTo>
                    <a:pt x="419" y="1242"/>
                    <a:pt x="628" y="1340"/>
                    <a:pt x="824" y="1410"/>
                  </a:cubicBezTo>
                  <a:cubicBezTo>
                    <a:pt x="893" y="1437"/>
                    <a:pt x="963" y="1451"/>
                    <a:pt x="1033" y="1451"/>
                  </a:cubicBezTo>
                  <a:cubicBezTo>
                    <a:pt x="1103" y="1451"/>
                    <a:pt x="1172" y="1424"/>
                    <a:pt x="1214" y="1354"/>
                  </a:cubicBezTo>
                  <a:cubicBezTo>
                    <a:pt x="1238" y="1295"/>
                    <a:pt x="1191" y="1225"/>
                    <a:pt x="1134" y="1214"/>
                  </a:cubicBezTo>
                  <a:lnTo>
                    <a:pt x="1144" y="1214"/>
                  </a:lnTo>
                  <a:cubicBezTo>
                    <a:pt x="879" y="1200"/>
                    <a:pt x="642" y="1005"/>
                    <a:pt x="517" y="768"/>
                  </a:cubicBezTo>
                  <a:cubicBezTo>
                    <a:pt x="391" y="517"/>
                    <a:pt x="349" y="252"/>
                    <a:pt x="32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54"/>
            <p:cNvSpPr/>
            <p:nvPr/>
          </p:nvSpPr>
          <p:spPr>
            <a:xfrm>
              <a:off x="2051600" y="2678075"/>
              <a:ext cx="40125" cy="29000"/>
            </a:xfrm>
            <a:custGeom>
              <a:avLst/>
              <a:gdLst/>
              <a:ahLst/>
              <a:cxnLst/>
              <a:rect l="l" t="t" r="r" b="b"/>
              <a:pathLst>
                <a:path w="1605" h="1160" extrusionOk="0">
                  <a:moveTo>
                    <a:pt x="0" y="0"/>
                  </a:moveTo>
                  <a:lnTo>
                    <a:pt x="0" y="0"/>
                  </a:lnTo>
                  <a:cubicBezTo>
                    <a:pt x="223" y="224"/>
                    <a:pt x="56" y="600"/>
                    <a:pt x="195" y="879"/>
                  </a:cubicBezTo>
                  <a:cubicBezTo>
                    <a:pt x="274" y="1062"/>
                    <a:pt x="487" y="1159"/>
                    <a:pt x="686" y="1159"/>
                  </a:cubicBezTo>
                  <a:cubicBezTo>
                    <a:pt x="699" y="1159"/>
                    <a:pt x="712" y="1159"/>
                    <a:pt x="725" y="1158"/>
                  </a:cubicBezTo>
                  <a:cubicBezTo>
                    <a:pt x="935" y="1144"/>
                    <a:pt x="1130" y="1005"/>
                    <a:pt x="1269" y="823"/>
                  </a:cubicBezTo>
                  <a:cubicBezTo>
                    <a:pt x="1409" y="656"/>
                    <a:pt x="1493" y="461"/>
                    <a:pt x="1604" y="265"/>
                  </a:cubicBezTo>
                  <a:cubicBezTo>
                    <a:pt x="1413" y="227"/>
                    <a:pt x="1217" y="206"/>
                    <a:pt x="1021" y="206"/>
                  </a:cubicBezTo>
                  <a:cubicBezTo>
                    <a:pt x="861" y="206"/>
                    <a:pt x="701" y="220"/>
                    <a:pt x="544" y="2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54"/>
            <p:cNvSpPr/>
            <p:nvPr/>
          </p:nvSpPr>
          <p:spPr>
            <a:xfrm>
              <a:off x="2041825" y="2693075"/>
              <a:ext cx="28975" cy="69175"/>
            </a:xfrm>
            <a:custGeom>
              <a:avLst/>
              <a:gdLst/>
              <a:ahLst/>
              <a:cxnLst/>
              <a:rect l="l" t="t" r="r" b="b"/>
              <a:pathLst>
                <a:path w="1159" h="2767" extrusionOk="0">
                  <a:moveTo>
                    <a:pt x="1019" y="0"/>
                  </a:moveTo>
                  <a:cubicBezTo>
                    <a:pt x="949" y="0"/>
                    <a:pt x="879" y="56"/>
                    <a:pt x="865" y="140"/>
                  </a:cubicBezTo>
                  <a:cubicBezTo>
                    <a:pt x="768" y="977"/>
                    <a:pt x="489" y="1814"/>
                    <a:pt x="42" y="2525"/>
                  </a:cubicBezTo>
                  <a:cubicBezTo>
                    <a:pt x="1" y="2595"/>
                    <a:pt x="28" y="2706"/>
                    <a:pt x="98" y="2734"/>
                  </a:cubicBezTo>
                  <a:cubicBezTo>
                    <a:pt x="112" y="2734"/>
                    <a:pt x="112" y="2762"/>
                    <a:pt x="126" y="2762"/>
                  </a:cubicBezTo>
                  <a:cubicBezTo>
                    <a:pt x="141" y="2765"/>
                    <a:pt x="155" y="2767"/>
                    <a:pt x="169" y="2767"/>
                  </a:cubicBezTo>
                  <a:cubicBezTo>
                    <a:pt x="222" y="2767"/>
                    <a:pt x="268" y="2742"/>
                    <a:pt x="280" y="2664"/>
                  </a:cubicBezTo>
                  <a:cubicBezTo>
                    <a:pt x="754" y="1911"/>
                    <a:pt x="1047" y="1046"/>
                    <a:pt x="1158" y="154"/>
                  </a:cubicBezTo>
                  <a:cubicBezTo>
                    <a:pt x="1158" y="84"/>
                    <a:pt x="1103" y="14"/>
                    <a:pt x="101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54"/>
            <p:cNvSpPr/>
            <p:nvPr/>
          </p:nvSpPr>
          <p:spPr>
            <a:xfrm>
              <a:off x="2025250" y="2509300"/>
              <a:ext cx="40675" cy="30925"/>
            </a:xfrm>
            <a:custGeom>
              <a:avLst/>
              <a:gdLst/>
              <a:ahLst/>
              <a:cxnLst/>
              <a:rect l="l" t="t" r="r" b="b"/>
              <a:pathLst>
                <a:path w="1627" h="1237" extrusionOk="0">
                  <a:moveTo>
                    <a:pt x="1291" y="0"/>
                  </a:moveTo>
                  <a:cubicBezTo>
                    <a:pt x="1124" y="0"/>
                    <a:pt x="984" y="84"/>
                    <a:pt x="845" y="182"/>
                  </a:cubicBezTo>
                  <a:cubicBezTo>
                    <a:pt x="705" y="279"/>
                    <a:pt x="580" y="391"/>
                    <a:pt x="426" y="447"/>
                  </a:cubicBezTo>
                  <a:lnTo>
                    <a:pt x="357" y="572"/>
                  </a:lnTo>
                  <a:cubicBezTo>
                    <a:pt x="339" y="567"/>
                    <a:pt x="321" y="565"/>
                    <a:pt x="304" y="565"/>
                  </a:cubicBezTo>
                  <a:cubicBezTo>
                    <a:pt x="133" y="565"/>
                    <a:pt x="0" y="799"/>
                    <a:pt x="64" y="977"/>
                  </a:cubicBezTo>
                  <a:cubicBezTo>
                    <a:pt x="124" y="1132"/>
                    <a:pt x="296" y="1237"/>
                    <a:pt x="477" y="1237"/>
                  </a:cubicBezTo>
                  <a:cubicBezTo>
                    <a:pt x="506" y="1237"/>
                    <a:pt x="536" y="1234"/>
                    <a:pt x="566" y="1228"/>
                  </a:cubicBezTo>
                  <a:cubicBezTo>
                    <a:pt x="775" y="1200"/>
                    <a:pt x="943" y="1074"/>
                    <a:pt x="1110" y="935"/>
                  </a:cubicBezTo>
                  <a:cubicBezTo>
                    <a:pt x="1249" y="809"/>
                    <a:pt x="1361" y="698"/>
                    <a:pt x="1487" y="558"/>
                  </a:cubicBezTo>
                  <a:cubicBezTo>
                    <a:pt x="1556" y="489"/>
                    <a:pt x="1626" y="391"/>
                    <a:pt x="1626" y="293"/>
                  </a:cubicBezTo>
                  <a:cubicBezTo>
                    <a:pt x="1626" y="126"/>
                    <a:pt x="1459" y="0"/>
                    <a:pt x="129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54"/>
            <p:cNvSpPr/>
            <p:nvPr/>
          </p:nvSpPr>
          <p:spPr>
            <a:xfrm>
              <a:off x="1981500" y="2437100"/>
              <a:ext cx="59650" cy="57225"/>
            </a:xfrm>
            <a:custGeom>
              <a:avLst/>
              <a:gdLst/>
              <a:ahLst/>
              <a:cxnLst/>
              <a:rect l="l" t="t" r="r" b="b"/>
              <a:pathLst>
                <a:path w="2386" h="2289" extrusionOk="0">
                  <a:moveTo>
                    <a:pt x="0" y="1256"/>
                  </a:moveTo>
                  <a:cubicBezTo>
                    <a:pt x="154" y="963"/>
                    <a:pt x="321" y="657"/>
                    <a:pt x="572" y="405"/>
                  </a:cubicBezTo>
                  <a:cubicBezTo>
                    <a:pt x="809" y="168"/>
                    <a:pt x="1158" y="1"/>
                    <a:pt x="1493" y="57"/>
                  </a:cubicBezTo>
                  <a:cubicBezTo>
                    <a:pt x="1842" y="113"/>
                    <a:pt x="2135" y="405"/>
                    <a:pt x="2232" y="754"/>
                  </a:cubicBezTo>
                  <a:cubicBezTo>
                    <a:pt x="2386" y="1284"/>
                    <a:pt x="2093" y="1870"/>
                    <a:pt x="1577" y="2079"/>
                  </a:cubicBezTo>
                  <a:cubicBezTo>
                    <a:pt x="1088" y="2289"/>
                    <a:pt x="447" y="2065"/>
                    <a:pt x="182" y="159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54"/>
            <p:cNvSpPr/>
            <p:nvPr/>
          </p:nvSpPr>
          <p:spPr>
            <a:xfrm>
              <a:off x="1957450" y="2442350"/>
              <a:ext cx="50925" cy="93825"/>
            </a:xfrm>
            <a:custGeom>
              <a:avLst/>
              <a:gdLst/>
              <a:ahLst/>
              <a:cxnLst/>
              <a:rect l="l" t="t" r="r" b="b"/>
              <a:pathLst>
                <a:path w="2037" h="3753" extrusionOk="0">
                  <a:moveTo>
                    <a:pt x="865" y="3669"/>
                  </a:moveTo>
                  <a:cubicBezTo>
                    <a:pt x="418" y="3306"/>
                    <a:pt x="98" y="2748"/>
                    <a:pt x="56" y="2148"/>
                  </a:cubicBezTo>
                  <a:cubicBezTo>
                    <a:pt x="0" y="1562"/>
                    <a:pt x="167" y="949"/>
                    <a:pt x="558" y="488"/>
                  </a:cubicBezTo>
                  <a:cubicBezTo>
                    <a:pt x="711" y="321"/>
                    <a:pt x="893" y="140"/>
                    <a:pt x="1116" y="70"/>
                  </a:cubicBezTo>
                  <a:cubicBezTo>
                    <a:pt x="1339" y="0"/>
                    <a:pt x="1604" y="42"/>
                    <a:pt x="1771" y="195"/>
                  </a:cubicBezTo>
                  <a:cubicBezTo>
                    <a:pt x="2036" y="447"/>
                    <a:pt x="2009" y="879"/>
                    <a:pt x="1939" y="1228"/>
                  </a:cubicBezTo>
                  <a:cubicBezTo>
                    <a:pt x="1827" y="1800"/>
                    <a:pt x="1730" y="2357"/>
                    <a:pt x="1618" y="2929"/>
                  </a:cubicBezTo>
                  <a:cubicBezTo>
                    <a:pt x="1590" y="3111"/>
                    <a:pt x="1548" y="3278"/>
                    <a:pt x="1465" y="3445"/>
                  </a:cubicBezTo>
                  <a:cubicBezTo>
                    <a:pt x="1381" y="3599"/>
                    <a:pt x="1241" y="3724"/>
                    <a:pt x="1060" y="37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54"/>
            <p:cNvSpPr/>
            <p:nvPr/>
          </p:nvSpPr>
          <p:spPr>
            <a:xfrm>
              <a:off x="1978350" y="2451050"/>
              <a:ext cx="83375" cy="96275"/>
            </a:xfrm>
            <a:custGeom>
              <a:avLst/>
              <a:gdLst/>
              <a:ahLst/>
              <a:cxnLst/>
              <a:rect l="l" t="t" r="r" b="b"/>
              <a:pathLst>
                <a:path w="3335" h="3851" extrusionOk="0">
                  <a:moveTo>
                    <a:pt x="908" y="768"/>
                  </a:moveTo>
                  <a:cubicBezTo>
                    <a:pt x="1005" y="350"/>
                    <a:pt x="1424" y="43"/>
                    <a:pt x="1884" y="29"/>
                  </a:cubicBezTo>
                  <a:cubicBezTo>
                    <a:pt x="2316" y="1"/>
                    <a:pt x="2749" y="252"/>
                    <a:pt x="3000" y="615"/>
                  </a:cubicBezTo>
                  <a:cubicBezTo>
                    <a:pt x="3237" y="977"/>
                    <a:pt x="3335" y="1438"/>
                    <a:pt x="3293" y="1870"/>
                  </a:cubicBezTo>
                  <a:cubicBezTo>
                    <a:pt x="3237" y="2442"/>
                    <a:pt x="2944" y="3000"/>
                    <a:pt x="2470" y="3376"/>
                  </a:cubicBezTo>
                  <a:cubicBezTo>
                    <a:pt x="2023" y="3725"/>
                    <a:pt x="1382" y="3851"/>
                    <a:pt x="824" y="3697"/>
                  </a:cubicBezTo>
                  <a:cubicBezTo>
                    <a:pt x="615" y="3628"/>
                    <a:pt x="405" y="3530"/>
                    <a:pt x="266" y="3376"/>
                  </a:cubicBezTo>
                  <a:cubicBezTo>
                    <a:pt x="57" y="3111"/>
                    <a:pt x="1" y="2763"/>
                    <a:pt x="29" y="2428"/>
                  </a:cubicBezTo>
                  <a:cubicBezTo>
                    <a:pt x="85" y="1842"/>
                    <a:pt x="336" y="1256"/>
                    <a:pt x="712" y="81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54"/>
            <p:cNvSpPr/>
            <p:nvPr/>
          </p:nvSpPr>
          <p:spPr>
            <a:xfrm>
              <a:off x="1954300" y="2501800"/>
              <a:ext cx="85100" cy="51025"/>
            </a:xfrm>
            <a:custGeom>
              <a:avLst/>
              <a:gdLst/>
              <a:ahLst/>
              <a:cxnLst/>
              <a:rect l="l" t="t" r="r" b="b"/>
              <a:pathLst>
                <a:path w="3404" h="2041" extrusionOk="0">
                  <a:moveTo>
                    <a:pt x="382" y="1"/>
                  </a:moveTo>
                  <a:cubicBezTo>
                    <a:pt x="274" y="1"/>
                    <a:pt x="167" y="47"/>
                    <a:pt x="112" y="133"/>
                  </a:cubicBezTo>
                  <a:cubicBezTo>
                    <a:pt x="0" y="300"/>
                    <a:pt x="56" y="551"/>
                    <a:pt x="224" y="649"/>
                  </a:cubicBezTo>
                  <a:lnTo>
                    <a:pt x="279" y="816"/>
                  </a:lnTo>
                  <a:cubicBezTo>
                    <a:pt x="531" y="1319"/>
                    <a:pt x="851" y="1863"/>
                    <a:pt x="1395" y="2002"/>
                  </a:cubicBezTo>
                  <a:cubicBezTo>
                    <a:pt x="1493" y="2030"/>
                    <a:pt x="1594" y="2040"/>
                    <a:pt x="1695" y="2040"/>
                  </a:cubicBezTo>
                  <a:cubicBezTo>
                    <a:pt x="1796" y="2040"/>
                    <a:pt x="1897" y="2030"/>
                    <a:pt x="1995" y="2016"/>
                  </a:cubicBezTo>
                  <a:cubicBezTo>
                    <a:pt x="2232" y="2002"/>
                    <a:pt x="2483" y="1974"/>
                    <a:pt x="2720" y="1918"/>
                  </a:cubicBezTo>
                  <a:cubicBezTo>
                    <a:pt x="2916" y="1877"/>
                    <a:pt x="3111" y="1835"/>
                    <a:pt x="3250" y="1695"/>
                  </a:cubicBezTo>
                  <a:cubicBezTo>
                    <a:pt x="3390" y="1556"/>
                    <a:pt x="3404" y="1291"/>
                    <a:pt x="3250" y="1179"/>
                  </a:cubicBezTo>
                  <a:cubicBezTo>
                    <a:pt x="3192" y="1142"/>
                    <a:pt x="3125" y="1125"/>
                    <a:pt x="3061" y="1125"/>
                  </a:cubicBezTo>
                  <a:cubicBezTo>
                    <a:pt x="3003" y="1125"/>
                    <a:pt x="2948" y="1139"/>
                    <a:pt x="2902" y="1165"/>
                  </a:cubicBezTo>
                  <a:cubicBezTo>
                    <a:pt x="2776" y="1221"/>
                    <a:pt x="2693" y="1291"/>
                    <a:pt x="2581" y="1360"/>
                  </a:cubicBezTo>
                  <a:cubicBezTo>
                    <a:pt x="2379" y="1489"/>
                    <a:pt x="2135" y="1563"/>
                    <a:pt x="1892" y="1563"/>
                  </a:cubicBezTo>
                  <a:cubicBezTo>
                    <a:pt x="1766" y="1563"/>
                    <a:pt x="1640" y="1543"/>
                    <a:pt x="1521" y="1500"/>
                  </a:cubicBezTo>
                  <a:cubicBezTo>
                    <a:pt x="1172" y="1374"/>
                    <a:pt x="879" y="1081"/>
                    <a:pt x="809" y="719"/>
                  </a:cubicBezTo>
                  <a:cubicBezTo>
                    <a:pt x="754" y="510"/>
                    <a:pt x="782" y="245"/>
                    <a:pt x="614" y="91"/>
                  </a:cubicBezTo>
                  <a:cubicBezTo>
                    <a:pt x="553" y="30"/>
                    <a:pt x="467" y="1"/>
                    <a:pt x="38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54"/>
            <p:cNvSpPr/>
            <p:nvPr/>
          </p:nvSpPr>
          <p:spPr>
            <a:xfrm>
              <a:off x="1971375" y="2540325"/>
              <a:ext cx="22350" cy="68800"/>
            </a:xfrm>
            <a:custGeom>
              <a:avLst/>
              <a:gdLst/>
              <a:ahLst/>
              <a:cxnLst/>
              <a:rect l="l" t="t" r="r" b="b"/>
              <a:pathLst>
                <a:path w="894" h="2752" extrusionOk="0">
                  <a:moveTo>
                    <a:pt x="698" y="1"/>
                  </a:moveTo>
                  <a:cubicBezTo>
                    <a:pt x="615" y="1"/>
                    <a:pt x="559" y="70"/>
                    <a:pt x="559" y="168"/>
                  </a:cubicBezTo>
                  <a:cubicBezTo>
                    <a:pt x="573" y="977"/>
                    <a:pt x="405" y="1800"/>
                    <a:pt x="29" y="2539"/>
                  </a:cubicBezTo>
                  <a:cubicBezTo>
                    <a:pt x="1" y="2609"/>
                    <a:pt x="29" y="2693"/>
                    <a:pt x="99" y="2721"/>
                  </a:cubicBezTo>
                  <a:cubicBezTo>
                    <a:pt x="126" y="2749"/>
                    <a:pt x="126" y="2749"/>
                    <a:pt x="140" y="2749"/>
                  </a:cubicBezTo>
                  <a:cubicBezTo>
                    <a:pt x="149" y="2750"/>
                    <a:pt x="158" y="2751"/>
                    <a:pt x="167" y="2751"/>
                  </a:cubicBezTo>
                  <a:cubicBezTo>
                    <a:pt x="227" y="2751"/>
                    <a:pt x="284" y="2712"/>
                    <a:pt x="308" y="2651"/>
                  </a:cubicBezTo>
                  <a:cubicBezTo>
                    <a:pt x="698" y="1884"/>
                    <a:pt x="894" y="1019"/>
                    <a:pt x="852" y="140"/>
                  </a:cubicBezTo>
                  <a:cubicBezTo>
                    <a:pt x="852" y="57"/>
                    <a:pt x="782" y="1"/>
                    <a:pt x="69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54"/>
            <p:cNvSpPr/>
            <p:nvPr/>
          </p:nvSpPr>
          <p:spPr>
            <a:xfrm>
              <a:off x="1497475" y="2890650"/>
              <a:ext cx="30375" cy="39900"/>
            </a:xfrm>
            <a:custGeom>
              <a:avLst/>
              <a:gdLst/>
              <a:ahLst/>
              <a:cxnLst/>
              <a:rect l="l" t="t" r="r" b="b"/>
              <a:pathLst>
                <a:path w="1215" h="1596" extrusionOk="0">
                  <a:moveTo>
                    <a:pt x="910" y="1"/>
                  </a:moveTo>
                  <a:cubicBezTo>
                    <a:pt x="844" y="1"/>
                    <a:pt x="778" y="17"/>
                    <a:pt x="726" y="48"/>
                  </a:cubicBezTo>
                  <a:cubicBezTo>
                    <a:pt x="601" y="118"/>
                    <a:pt x="503" y="271"/>
                    <a:pt x="433" y="439"/>
                  </a:cubicBezTo>
                  <a:cubicBezTo>
                    <a:pt x="363" y="592"/>
                    <a:pt x="308" y="745"/>
                    <a:pt x="210" y="871"/>
                  </a:cubicBezTo>
                  <a:lnTo>
                    <a:pt x="210" y="1010"/>
                  </a:lnTo>
                  <a:cubicBezTo>
                    <a:pt x="15" y="1080"/>
                    <a:pt x="1" y="1373"/>
                    <a:pt x="154" y="1513"/>
                  </a:cubicBezTo>
                  <a:cubicBezTo>
                    <a:pt x="219" y="1571"/>
                    <a:pt x="303" y="1595"/>
                    <a:pt x="390" y="1595"/>
                  </a:cubicBezTo>
                  <a:cubicBezTo>
                    <a:pt x="511" y="1595"/>
                    <a:pt x="637" y="1549"/>
                    <a:pt x="726" y="1485"/>
                  </a:cubicBezTo>
                  <a:cubicBezTo>
                    <a:pt x="893" y="1359"/>
                    <a:pt x="977" y="1150"/>
                    <a:pt x="1047" y="955"/>
                  </a:cubicBezTo>
                  <a:cubicBezTo>
                    <a:pt x="1103" y="787"/>
                    <a:pt x="1145" y="606"/>
                    <a:pt x="1186" y="439"/>
                  </a:cubicBezTo>
                  <a:cubicBezTo>
                    <a:pt x="1200" y="327"/>
                    <a:pt x="1214" y="215"/>
                    <a:pt x="1172" y="132"/>
                  </a:cubicBezTo>
                  <a:cubicBezTo>
                    <a:pt x="1129" y="44"/>
                    <a:pt x="1020" y="1"/>
                    <a:pt x="91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54"/>
            <p:cNvSpPr/>
            <p:nvPr/>
          </p:nvSpPr>
          <p:spPr>
            <a:xfrm>
              <a:off x="1428425" y="2846500"/>
              <a:ext cx="54425" cy="59300"/>
            </a:xfrm>
            <a:custGeom>
              <a:avLst/>
              <a:gdLst/>
              <a:ahLst/>
              <a:cxnLst/>
              <a:rect l="l" t="t" r="r" b="b"/>
              <a:pathLst>
                <a:path w="2177" h="2372" extrusionOk="0">
                  <a:moveTo>
                    <a:pt x="43" y="1926"/>
                  </a:moveTo>
                  <a:cubicBezTo>
                    <a:pt x="29" y="1577"/>
                    <a:pt x="1" y="1228"/>
                    <a:pt x="113" y="893"/>
                  </a:cubicBezTo>
                  <a:cubicBezTo>
                    <a:pt x="196" y="559"/>
                    <a:pt x="419" y="238"/>
                    <a:pt x="740" y="126"/>
                  </a:cubicBezTo>
                  <a:cubicBezTo>
                    <a:pt x="1075" y="1"/>
                    <a:pt x="1480" y="112"/>
                    <a:pt x="1731" y="349"/>
                  </a:cubicBezTo>
                  <a:cubicBezTo>
                    <a:pt x="2121" y="712"/>
                    <a:pt x="2177" y="1395"/>
                    <a:pt x="1842" y="1814"/>
                  </a:cubicBezTo>
                  <a:cubicBezTo>
                    <a:pt x="1507" y="2232"/>
                    <a:pt x="866" y="2372"/>
                    <a:pt x="392" y="20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54"/>
            <p:cNvSpPr/>
            <p:nvPr/>
          </p:nvSpPr>
          <p:spPr>
            <a:xfrm>
              <a:off x="1411700" y="2864625"/>
              <a:ext cx="58950" cy="87900"/>
            </a:xfrm>
            <a:custGeom>
              <a:avLst/>
              <a:gdLst/>
              <a:ahLst/>
              <a:cxnLst/>
              <a:rect l="l" t="t" r="r" b="b"/>
              <a:pathLst>
                <a:path w="2358" h="3516" extrusionOk="0">
                  <a:moveTo>
                    <a:pt x="1953" y="3516"/>
                  </a:moveTo>
                  <a:cubicBezTo>
                    <a:pt x="1381" y="3432"/>
                    <a:pt x="823" y="3098"/>
                    <a:pt x="489" y="2609"/>
                  </a:cubicBezTo>
                  <a:cubicBezTo>
                    <a:pt x="140" y="2135"/>
                    <a:pt x="0" y="1507"/>
                    <a:pt x="98" y="936"/>
                  </a:cubicBezTo>
                  <a:cubicBezTo>
                    <a:pt x="140" y="712"/>
                    <a:pt x="224" y="461"/>
                    <a:pt x="377" y="280"/>
                  </a:cubicBezTo>
                  <a:cubicBezTo>
                    <a:pt x="544" y="113"/>
                    <a:pt x="782" y="1"/>
                    <a:pt x="1005" y="57"/>
                  </a:cubicBezTo>
                  <a:cubicBezTo>
                    <a:pt x="1353" y="154"/>
                    <a:pt x="1535" y="531"/>
                    <a:pt x="1660" y="880"/>
                  </a:cubicBezTo>
                  <a:cubicBezTo>
                    <a:pt x="1842" y="1424"/>
                    <a:pt x="2037" y="1982"/>
                    <a:pt x="2232" y="2526"/>
                  </a:cubicBezTo>
                  <a:cubicBezTo>
                    <a:pt x="2288" y="2693"/>
                    <a:pt x="2358" y="2846"/>
                    <a:pt x="2358" y="3028"/>
                  </a:cubicBezTo>
                  <a:cubicBezTo>
                    <a:pt x="2358" y="3195"/>
                    <a:pt x="2302" y="3390"/>
                    <a:pt x="2162" y="350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54"/>
            <p:cNvSpPr/>
            <p:nvPr/>
          </p:nvSpPr>
          <p:spPr>
            <a:xfrm>
              <a:off x="1440650" y="2852075"/>
              <a:ext cx="78475" cy="100450"/>
            </a:xfrm>
            <a:custGeom>
              <a:avLst/>
              <a:gdLst/>
              <a:ahLst/>
              <a:cxnLst/>
              <a:rect l="l" t="t" r="r" b="b"/>
              <a:pathLst>
                <a:path w="3139" h="4018" extrusionOk="0">
                  <a:moveTo>
                    <a:pt x="265" y="1368"/>
                  </a:moveTo>
                  <a:cubicBezTo>
                    <a:pt x="154" y="949"/>
                    <a:pt x="363" y="461"/>
                    <a:pt x="739" y="238"/>
                  </a:cubicBezTo>
                  <a:cubicBezTo>
                    <a:pt x="1102" y="1"/>
                    <a:pt x="1604" y="1"/>
                    <a:pt x="1995" y="182"/>
                  </a:cubicBezTo>
                  <a:cubicBezTo>
                    <a:pt x="2399" y="377"/>
                    <a:pt x="2692" y="726"/>
                    <a:pt x="2888" y="1117"/>
                  </a:cubicBezTo>
                  <a:cubicBezTo>
                    <a:pt x="3125" y="1661"/>
                    <a:pt x="3139" y="2288"/>
                    <a:pt x="2929" y="2832"/>
                  </a:cubicBezTo>
                  <a:cubicBezTo>
                    <a:pt x="2706" y="3376"/>
                    <a:pt x="2232" y="3809"/>
                    <a:pt x="1674" y="3948"/>
                  </a:cubicBezTo>
                  <a:cubicBezTo>
                    <a:pt x="1465" y="3990"/>
                    <a:pt x="1228" y="4018"/>
                    <a:pt x="1018" y="3920"/>
                  </a:cubicBezTo>
                  <a:cubicBezTo>
                    <a:pt x="698" y="3823"/>
                    <a:pt x="488" y="3530"/>
                    <a:pt x="335" y="3223"/>
                  </a:cubicBezTo>
                  <a:cubicBezTo>
                    <a:pt x="70" y="2693"/>
                    <a:pt x="0" y="2065"/>
                    <a:pt x="112" y="14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54"/>
            <p:cNvSpPr/>
            <p:nvPr/>
          </p:nvSpPr>
          <p:spPr>
            <a:xfrm>
              <a:off x="1427050" y="2921775"/>
              <a:ext cx="89300" cy="41875"/>
            </a:xfrm>
            <a:custGeom>
              <a:avLst/>
              <a:gdLst/>
              <a:ahLst/>
              <a:cxnLst/>
              <a:rect l="l" t="t" r="r" b="b"/>
              <a:pathLst>
                <a:path w="3572" h="1675" extrusionOk="0">
                  <a:moveTo>
                    <a:pt x="3250" y="1"/>
                  </a:moveTo>
                  <a:cubicBezTo>
                    <a:pt x="3134" y="1"/>
                    <a:pt x="3022" y="79"/>
                    <a:pt x="2957" y="170"/>
                  </a:cubicBezTo>
                  <a:cubicBezTo>
                    <a:pt x="2888" y="254"/>
                    <a:pt x="2832" y="365"/>
                    <a:pt x="2790" y="477"/>
                  </a:cubicBezTo>
                  <a:cubicBezTo>
                    <a:pt x="2609" y="812"/>
                    <a:pt x="2288" y="1063"/>
                    <a:pt x="1925" y="1132"/>
                  </a:cubicBezTo>
                  <a:cubicBezTo>
                    <a:pt x="1846" y="1151"/>
                    <a:pt x="1765" y="1160"/>
                    <a:pt x="1684" y="1160"/>
                  </a:cubicBezTo>
                  <a:cubicBezTo>
                    <a:pt x="1394" y="1160"/>
                    <a:pt x="1106" y="1044"/>
                    <a:pt x="921" y="825"/>
                  </a:cubicBezTo>
                  <a:cubicBezTo>
                    <a:pt x="753" y="658"/>
                    <a:pt x="656" y="421"/>
                    <a:pt x="433" y="365"/>
                  </a:cubicBezTo>
                  <a:cubicBezTo>
                    <a:pt x="411" y="360"/>
                    <a:pt x="389" y="358"/>
                    <a:pt x="367" y="358"/>
                  </a:cubicBezTo>
                  <a:cubicBezTo>
                    <a:pt x="193" y="358"/>
                    <a:pt x="26" y="499"/>
                    <a:pt x="14" y="672"/>
                  </a:cubicBezTo>
                  <a:cubicBezTo>
                    <a:pt x="0" y="867"/>
                    <a:pt x="168" y="1035"/>
                    <a:pt x="363" y="1035"/>
                  </a:cubicBezTo>
                  <a:lnTo>
                    <a:pt x="502" y="1160"/>
                  </a:lnTo>
                  <a:cubicBezTo>
                    <a:pt x="892" y="1412"/>
                    <a:pt x="1329" y="1674"/>
                    <a:pt x="1774" y="1674"/>
                  </a:cubicBezTo>
                  <a:cubicBezTo>
                    <a:pt x="1871" y="1674"/>
                    <a:pt x="1968" y="1662"/>
                    <a:pt x="2065" y="1635"/>
                  </a:cubicBezTo>
                  <a:cubicBezTo>
                    <a:pt x="2260" y="1579"/>
                    <a:pt x="2427" y="1467"/>
                    <a:pt x="2595" y="1356"/>
                  </a:cubicBezTo>
                  <a:cubicBezTo>
                    <a:pt x="2804" y="1216"/>
                    <a:pt x="2999" y="1049"/>
                    <a:pt x="3180" y="895"/>
                  </a:cubicBezTo>
                  <a:cubicBezTo>
                    <a:pt x="3320" y="770"/>
                    <a:pt x="3459" y="630"/>
                    <a:pt x="3515" y="449"/>
                  </a:cubicBezTo>
                  <a:cubicBezTo>
                    <a:pt x="3571" y="254"/>
                    <a:pt x="3459" y="30"/>
                    <a:pt x="3278" y="3"/>
                  </a:cubicBezTo>
                  <a:cubicBezTo>
                    <a:pt x="3269" y="1"/>
                    <a:pt x="3260" y="1"/>
                    <a:pt x="325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54"/>
            <p:cNvSpPr/>
            <p:nvPr/>
          </p:nvSpPr>
          <p:spPr>
            <a:xfrm>
              <a:off x="1469925" y="2952225"/>
              <a:ext cx="27575" cy="66925"/>
            </a:xfrm>
            <a:custGeom>
              <a:avLst/>
              <a:gdLst/>
              <a:ahLst/>
              <a:cxnLst/>
              <a:rect l="l" t="t" r="r" b="b"/>
              <a:pathLst>
                <a:path w="1103" h="2677" extrusionOk="0">
                  <a:moveTo>
                    <a:pt x="183" y="0"/>
                  </a:moveTo>
                  <a:cubicBezTo>
                    <a:pt x="159" y="0"/>
                    <a:pt x="135" y="8"/>
                    <a:pt x="112" y="26"/>
                  </a:cubicBezTo>
                  <a:cubicBezTo>
                    <a:pt x="43" y="82"/>
                    <a:pt x="1" y="165"/>
                    <a:pt x="57" y="235"/>
                  </a:cubicBezTo>
                  <a:cubicBezTo>
                    <a:pt x="489" y="919"/>
                    <a:pt x="740" y="1714"/>
                    <a:pt x="782" y="2537"/>
                  </a:cubicBezTo>
                  <a:cubicBezTo>
                    <a:pt x="782" y="2620"/>
                    <a:pt x="866" y="2676"/>
                    <a:pt x="949" y="2676"/>
                  </a:cubicBezTo>
                  <a:lnTo>
                    <a:pt x="977" y="2676"/>
                  </a:lnTo>
                  <a:cubicBezTo>
                    <a:pt x="1047" y="2662"/>
                    <a:pt x="1089" y="2606"/>
                    <a:pt x="1103" y="2523"/>
                  </a:cubicBezTo>
                  <a:cubicBezTo>
                    <a:pt x="1047" y="1658"/>
                    <a:pt x="782" y="807"/>
                    <a:pt x="322" y="82"/>
                  </a:cubicBezTo>
                  <a:cubicBezTo>
                    <a:pt x="284" y="35"/>
                    <a:pt x="233" y="0"/>
                    <a:pt x="18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54"/>
            <p:cNvSpPr/>
            <p:nvPr/>
          </p:nvSpPr>
          <p:spPr>
            <a:xfrm>
              <a:off x="2835150" y="4765775"/>
              <a:ext cx="36650" cy="36400"/>
            </a:xfrm>
            <a:custGeom>
              <a:avLst/>
              <a:gdLst/>
              <a:ahLst/>
              <a:cxnLst/>
              <a:rect l="l" t="t" r="r" b="b"/>
              <a:pathLst>
                <a:path w="1466" h="1456" extrusionOk="0">
                  <a:moveTo>
                    <a:pt x="374" y="1"/>
                  </a:moveTo>
                  <a:cubicBezTo>
                    <a:pt x="316" y="1"/>
                    <a:pt x="259" y="14"/>
                    <a:pt x="210" y="45"/>
                  </a:cubicBezTo>
                  <a:cubicBezTo>
                    <a:pt x="43" y="170"/>
                    <a:pt x="1" y="421"/>
                    <a:pt x="70" y="603"/>
                  </a:cubicBezTo>
                  <a:cubicBezTo>
                    <a:pt x="140" y="798"/>
                    <a:pt x="321" y="951"/>
                    <a:pt x="475" y="1077"/>
                  </a:cubicBezTo>
                  <a:cubicBezTo>
                    <a:pt x="614" y="1188"/>
                    <a:pt x="768" y="1286"/>
                    <a:pt x="935" y="1370"/>
                  </a:cubicBezTo>
                  <a:cubicBezTo>
                    <a:pt x="1010" y="1407"/>
                    <a:pt x="1085" y="1456"/>
                    <a:pt x="1179" y="1456"/>
                  </a:cubicBezTo>
                  <a:cubicBezTo>
                    <a:pt x="1191" y="1456"/>
                    <a:pt x="1202" y="1455"/>
                    <a:pt x="1214" y="1453"/>
                  </a:cubicBezTo>
                  <a:cubicBezTo>
                    <a:pt x="1382" y="1426"/>
                    <a:pt x="1465" y="1216"/>
                    <a:pt x="1437" y="1063"/>
                  </a:cubicBezTo>
                  <a:cubicBezTo>
                    <a:pt x="1396" y="909"/>
                    <a:pt x="1284" y="770"/>
                    <a:pt x="1158" y="658"/>
                  </a:cubicBezTo>
                  <a:cubicBezTo>
                    <a:pt x="1033" y="561"/>
                    <a:pt x="893" y="449"/>
                    <a:pt x="810" y="310"/>
                  </a:cubicBezTo>
                  <a:lnTo>
                    <a:pt x="684" y="254"/>
                  </a:lnTo>
                  <a:cubicBezTo>
                    <a:pt x="684" y="101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54"/>
            <p:cNvSpPr/>
            <p:nvPr/>
          </p:nvSpPr>
          <p:spPr>
            <a:xfrm>
              <a:off x="2875250" y="4709700"/>
              <a:ext cx="57225" cy="58250"/>
            </a:xfrm>
            <a:custGeom>
              <a:avLst/>
              <a:gdLst/>
              <a:ahLst/>
              <a:cxnLst/>
              <a:rect l="l" t="t" r="r" b="b"/>
              <a:pathLst>
                <a:path w="2289" h="2330" extrusionOk="0">
                  <a:moveTo>
                    <a:pt x="768" y="0"/>
                  </a:moveTo>
                  <a:cubicBezTo>
                    <a:pt x="1103" y="84"/>
                    <a:pt x="1437" y="181"/>
                    <a:pt x="1730" y="363"/>
                  </a:cubicBezTo>
                  <a:cubicBezTo>
                    <a:pt x="2023" y="530"/>
                    <a:pt x="2260" y="851"/>
                    <a:pt x="2274" y="1200"/>
                  </a:cubicBezTo>
                  <a:cubicBezTo>
                    <a:pt x="2288" y="1548"/>
                    <a:pt x="2065" y="1897"/>
                    <a:pt x="1744" y="2064"/>
                  </a:cubicBezTo>
                  <a:cubicBezTo>
                    <a:pt x="1284" y="2329"/>
                    <a:pt x="614" y="2176"/>
                    <a:pt x="322" y="1730"/>
                  </a:cubicBezTo>
                  <a:cubicBezTo>
                    <a:pt x="1" y="1297"/>
                    <a:pt x="98" y="642"/>
                    <a:pt x="489" y="2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54"/>
            <p:cNvSpPr/>
            <p:nvPr/>
          </p:nvSpPr>
          <p:spPr>
            <a:xfrm>
              <a:off x="2829225" y="4688075"/>
              <a:ext cx="93125" cy="47450"/>
            </a:xfrm>
            <a:custGeom>
              <a:avLst/>
              <a:gdLst/>
              <a:ahLst/>
              <a:cxnLst/>
              <a:rect l="l" t="t" r="r" b="b"/>
              <a:pathLst>
                <a:path w="3725" h="1898" extrusionOk="0">
                  <a:moveTo>
                    <a:pt x="28" y="1325"/>
                  </a:moveTo>
                  <a:cubicBezTo>
                    <a:pt x="293" y="809"/>
                    <a:pt x="782" y="391"/>
                    <a:pt x="1340" y="196"/>
                  </a:cubicBezTo>
                  <a:cubicBezTo>
                    <a:pt x="1898" y="0"/>
                    <a:pt x="2539" y="56"/>
                    <a:pt x="3069" y="335"/>
                  </a:cubicBezTo>
                  <a:cubicBezTo>
                    <a:pt x="3278" y="447"/>
                    <a:pt x="3474" y="600"/>
                    <a:pt x="3585" y="781"/>
                  </a:cubicBezTo>
                  <a:cubicBezTo>
                    <a:pt x="3711" y="977"/>
                    <a:pt x="3725" y="1256"/>
                    <a:pt x="3627" y="1465"/>
                  </a:cubicBezTo>
                  <a:cubicBezTo>
                    <a:pt x="3432" y="1786"/>
                    <a:pt x="3013" y="1828"/>
                    <a:pt x="2651" y="1828"/>
                  </a:cubicBezTo>
                  <a:cubicBezTo>
                    <a:pt x="2065" y="1855"/>
                    <a:pt x="1479" y="1869"/>
                    <a:pt x="907" y="1883"/>
                  </a:cubicBezTo>
                  <a:cubicBezTo>
                    <a:pt x="726" y="1883"/>
                    <a:pt x="558" y="1897"/>
                    <a:pt x="377" y="1855"/>
                  </a:cubicBezTo>
                  <a:cubicBezTo>
                    <a:pt x="210" y="1800"/>
                    <a:pt x="56" y="1688"/>
                    <a:pt x="1" y="15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54"/>
            <p:cNvSpPr/>
            <p:nvPr/>
          </p:nvSpPr>
          <p:spPr>
            <a:xfrm>
              <a:off x="2824350" y="4714225"/>
              <a:ext cx="99050" cy="80925"/>
            </a:xfrm>
            <a:custGeom>
              <a:avLst/>
              <a:gdLst/>
              <a:ahLst/>
              <a:cxnLst/>
              <a:rect l="l" t="t" r="r" b="b"/>
              <a:pathLst>
                <a:path w="3962" h="3237" extrusionOk="0">
                  <a:moveTo>
                    <a:pt x="2916" y="600"/>
                  </a:moveTo>
                  <a:cubicBezTo>
                    <a:pt x="3348" y="614"/>
                    <a:pt x="3752" y="963"/>
                    <a:pt x="3850" y="1381"/>
                  </a:cubicBezTo>
                  <a:cubicBezTo>
                    <a:pt x="3962" y="1800"/>
                    <a:pt x="3822" y="2274"/>
                    <a:pt x="3529" y="2609"/>
                  </a:cubicBezTo>
                  <a:cubicBezTo>
                    <a:pt x="3222" y="2916"/>
                    <a:pt x="2790" y="3111"/>
                    <a:pt x="2358" y="3167"/>
                  </a:cubicBezTo>
                  <a:cubicBezTo>
                    <a:pt x="1786" y="3236"/>
                    <a:pt x="1172" y="3055"/>
                    <a:pt x="712" y="2692"/>
                  </a:cubicBezTo>
                  <a:cubicBezTo>
                    <a:pt x="265" y="2330"/>
                    <a:pt x="0" y="1730"/>
                    <a:pt x="42" y="1158"/>
                  </a:cubicBezTo>
                  <a:cubicBezTo>
                    <a:pt x="56" y="935"/>
                    <a:pt x="112" y="698"/>
                    <a:pt x="251" y="530"/>
                  </a:cubicBezTo>
                  <a:cubicBezTo>
                    <a:pt x="461" y="265"/>
                    <a:pt x="781" y="140"/>
                    <a:pt x="1116" y="98"/>
                  </a:cubicBezTo>
                  <a:cubicBezTo>
                    <a:pt x="1716" y="0"/>
                    <a:pt x="2316" y="126"/>
                    <a:pt x="2860" y="40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54"/>
            <p:cNvSpPr/>
            <p:nvPr/>
          </p:nvSpPr>
          <p:spPr>
            <a:xfrm>
              <a:off x="2814225" y="4693425"/>
              <a:ext cx="46050" cy="86550"/>
            </a:xfrm>
            <a:custGeom>
              <a:avLst/>
              <a:gdLst/>
              <a:ahLst/>
              <a:cxnLst/>
              <a:rect l="l" t="t" r="r" b="b"/>
              <a:pathLst>
                <a:path w="1842" h="3462" extrusionOk="0">
                  <a:moveTo>
                    <a:pt x="1447" y="1"/>
                  </a:moveTo>
                  <a:cubicBezTo>
                    <a:pt x="1292" y="1"/>
                    <a:pt x="1146" y="94"/>
                    <a:pt x="1103" y="247"/>
                  </a:cubicBezTo>
                  <a:lnTo>
                    <a:pt x="949" y="316"/>
                  </a:lnTo>
                  <a:cubicBezTo>
                    <a:pt x="517" y="679"/>
                    <a:pt x="43" y="1111"/>
                    <a:pt x="29" y="1669"/>
                  </a:cubicBezTo>
                  <a:cubicBezTo>
                    <a:pt x="1" y="1865"/>
                    <a:pt x="70" y="2060"/>
                    <a:pt x="126" y="2255"/>
                  </a:cubicBezTo>
                  <a:cubicBezTo>
                    <a:pt x="196" y="2492"/>
                    <a:pt x="280" y="2715"/>
                    <a:pt x="391" y="2953"/>
                  </a:cubicBezTo>
                  <a:cubicBezTo>
                    <a:pt x="461" y="3120"/>
                    <a:pt x="559" y="3301"/>
                    <a:pt x="726" y="3399"/>
                  </a:cubicBezTo>
                  <a:cubicBezTo>
                    <a:pt x="784" y="3441"/>
                    <a:pt x="857" y="3461"/>
                    <a:pt x="930" y="3461"/>
                  </a:cubicBezTo>
                  <a:cubicBezTo>
                    <a:pt x="1051" y="3461"/>
                    <a:pt x="1171" y="3406"/>
                    <a:pt x="1214" y="3301"/>
                  </a:cubicBezTo>
                  <a:cubicBezTo>
                    <a:pt x="1256" y="3190"/>
                    <a:pt x="1228" y="3064"/>
                    <a:pt x="1158" y="2967"/>
                  </a:cubicBezTo>
                  <a:cubicBezTo>
                    <a:pt x="1089" y="2855"/>
                    <a:pt x="1005" y="2785"/>
                    <a:pt x="907" y="2702"/>
                  </a:cubicBezTo>
                  <a:cubicBezTo>
                    <a:pt x="656" y="2436"/>
                    <a:pt x="517" y="2060"/>
                    <a:pt x="545" y="1697"/>
                  </a:cubicBezTo>
                  <a:cubicBezTo>
                    <a:pt x="573" y="1321"/>
                    <a:pt x="824" y="972"/>
                    <a:pt x="1158" y="818"/>
                  </a:cubicBezTo>
                  <a:cubicBezTo>
                    <a:pt x="1368" y="735"/>
                    <a:pt x="1619" y="693"/>
                    <a:pt x="1730" y="512"/>
                  </a:cubicBezTo>
                  <a:cubicBezTo>
                    <a:pt x="1842" y="330"/>
                    <a:pt x="1744" y="93"/>
                    <a:pt x="1577" y="23"/>
                  </a:cubicBezTo>
                  <a:cubicBezTo>
                    <a:pt x="1534" y="8"/>
                    <a:pt x="1490" y="1"/>
                    <a:pt x="144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54"/>
            <p:cNvSpPr/>
            <p:nvPr/>
          </p:nvSpPr>
          <p:spPr>
            <a:xfrm>
              <a:off x="2756000" y="4729825"/>
              <a:ext cx="69775" cy="11275"/>
            </a:xfrm>
            <a:custGeom>
              <a:avLst/>
              <a:gdLst/>
              <a:ahLst/>
              <a:cxnLst/>
              <a:rect l="l" t="t" r="r" b="b"/>
              <a:pathLst>
                <a:path w="2791" h="451" extrusionOk="0">
                  <a:moveTo>
                    <a:pt x="134" y="1"/>
                  </a:moveTo>
                  <a:cubicBezTo>
                    <a:pt x="73" y="1"/>
                    <a:pt x="12" y="33"/>
                    <a:pt x="0" y="116"/>
                  </a:cubicBezTo>
                  <a:lnTo>
                    <a:pt x="0" y="144"/>
                  </a:lnTo>
                  <a:cubicBezTo>
                    <a:pt x="0" y="213"/>
                    <a:pt x="28" y="269"/>
                    <a:pt x="98" y="283"/>
                  </a:cubicBezTo>
                  <a:cubicBezTo>
                    <a:pt x="516" y="395"/>
                    <a:pt x="949" y="450"/>
                    <a:pt x="1381" y="450"/>
                  </a:cubicBezTo>
                  <a:cubicBezTo>
                    <a:pt x="1814" y="450"/>
                    <a:pt x="2246" y="395"/>
                    <a:pt x="2665" y="283"/>
                  </a:cubicBezTo>
                  <a:cubicBezTo>
                    <a:pt x="2734" y="269"/>
                    <a:pt x="2790" y="199"/>
                    <a:pt x="2776" y="116"/>
                  </a:cubicBezTo>
                  <a:cubicBezTo>
                    <a:pt x="2751" y="53"/>
                    <a:pt x="2693" y="2"/>
                    <a:pt x="2620" y="2"/>
                  </a:cubicBezTo>
                  <a:cubicBezTo>
                    <a:pt x="2612" y="2"/>
                    <a:pt x="2603" y="3"/>
                    <a:pt x="2595" y="4"/>
                  </a:cubicBezTo>
                  <a:cubicBezTo>
                    <a:pt x="2197" y="109"/>
                    <a:pt x="1789" y="161"/>
                    <a:pt x="1381" y="161"/>
                  </a:cubicBezTo>
                  <a:cubicBezTo>
                    <a:pt x="973" y="161"/>
                    <a:pt x="565" y="109"/>
                    <a:pt x="168" y="4"/>
                  </a:cubicBezTo>
                  <a:cubicBezTo>
                    <a:pt x="157" y="2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54"/>
            <p:cNvSpPr/>
            <p:nvPr/>
          </p:nvSpPr>
          <p:spPr>
            <a:xfrm>
              <a:off x="5099025" y="4662600"/>
              <a:ext cx="42025" cy="28325"/>
            </a:xfrm>
            <a:custGeom>
              <a:avLst/>
              <a:gdLst/>
              <a:ahLst/>
              <a:cxnLst/>
              <a:rect l="l" t="t" r="r" b="b"/>
              <a:pathLst>
                <a:path w="1681" h="1133" extrusionOk="0">
                  <a:moveTo>
                    <a:pt x="1158" y="1"/>
                  </a:moveTo>
                  <a:cubicBezTo>
                    <a:pt x="949" y="1"/>
                    <a:pt x="753" y="99"/>
                    <a:pt x="586" y="224"/>
                  </a:cubicBezTo>
                  <a:cubicBezTo>
                    <a:pt x="446" y="322"/>
                    <a:pt x="307" y="433"/>
                    <a:pt x="167" y="559"/>
                  </a:cubicBezTo>
                  <a:cubicBezTo>
                    <a:pt x="98" y="629"/>
                    <a:pt x="28" y="698"/>
                    <a:pt x="14" y="796"/>
                  </a:cubicBezTo>
                  <a:cubicBezTo>
                    <a:pt x="0" y="950"/>
                    <a:pt x="153" y="1117"/>
                    <a:pt x="307" y="1131"/>
                  </a:cubicBezTo>
                  <a:cubicBezTo>
                    <a:pt x="323" y="1132"/>
                    <a:pt x="338" y="1133"/>
                    <a:pt x="353" y="1133"/>
                  </a:cubicBezTo>
                  <a:cubicBezTo>
                    <a:pt x="515" y="1133"/>
                    <a:pt x="654" y="1068"/>
                    <a:pt x="781" y="991"/>
                  </a:cubicBezTo>
                  <a:cubicBezTo>
                    <a:pt x="935" y="922"/>
                    <a:pt x="1074" y="810"/>
                    <a:pt x="1228" y="782"/>
                  </a:cubicBezTo>
                  <a:lnTo>
                    <a:pt x="1283" y="671"/>
                  </a:lnTo>
                  <a:cubicBezTo>
                    <a:pt x="1308" y="679"/>
                    <a:pt x="1333" y="684"/>
                    <a:pt x="1358" y="684"/>
                  </a:cubicBezTo>
                  <a:cubicBezTo>
                    <a:pt x="1528" y="684"/>
                    <a:pt x="1681" y="490"/>
                    <a:pt x="1632" y="308"/>
                  </a:cubicBezTo>
                  <a:cubicBezTo>
                    <a:pt x="1590" y="113"/>
                    <a:pt x="1367" y="1"/>
                    <a:pt x="115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54"/>
            <p:cNvSpPr/>
            <p:nvPr/>
          </p:nvSpPr>
          <p:spPr>
            <a:xfrm>
              <a:off x="5118550" y="4711425"/>
              <a:ext cx="58950" cy="56525"/>
            </a:xfrm>
            <a:custGeom>
              <a:avLst/>
              <a:gdLst/>
              <a:ahLst/>
              <a:cxnLst/>
              <a:rect l="l" t="t" r="r" b="b"/>
              <a:pathLst>
                <a:path w="2358" h="2261" extrusionOk="0">
                  <a:moveTo>
                    <a:pt x="2357" y="1159"/>
                  </a:moveTo>
                  <a:cubicBezTo>
                    <a:pt x="2162" y="1438"/>
                    <a:pt x="1953" y="1744"/>
                    <a:pt x="1688" y="1926"/>
                  </a:cubicBezTo>
                  <a:cubicBezTo>
                    <a:pt x="1409" y="2135"/>
                    <a:pt x="1060" y="2260"/>
                    <a:pt x="726" y="2163"/>
                  </a:cubicBezTo>
                  <a:cubicBezTo>
                    <a:pt x="377" y="2051"/>
                    <a:pt x="140" y="1744"/>
                    <a:pt x="84" y="1368"/>
                  </a:cubicBezTo>
                  <a:cubicBezTo>
                    <a:pt x="0" y="852"/>
                    <a:pt x="363" y="280"/>
                    <a:pt x="893" y="140"/>
                  </a:cubicBezTo>
                  <a:cubicBezTo>
                    <a:pt x="1409" y="1"/>
                    <a:pt x="2009" y="294"/>
                    <a:pt x="2218" y="78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54"/>
            <p:cNvSpPr/>
            <p:nvPr/>
          </p:nvSpPr>
          <p:spPr>
            <a:xfrm>
              <a:off x="5148875" y="4672375"/>
              <a:ext cx="55125" cy="92425"/>
            </a:xfrm>
            <a:custGeom>
              <a:avLst/>
              <a:gdLst/>
              <a:ahLst/>
              <a:cxnLst/>
              <a:rect l="l" t="t" r="r" b="b"/>
              <a:pathLst>
                <a:path w="2205" h="3697" extrusionOk="0">
                  <a:moveTo>
                    <a:pt x="1563" y="126"/>
                  </a:moveTo>
                  <a:cubicBezTo>
                    <a:pt x="1981" y="545"/>
                    <a:pt x="2205" y="1144"/>
                    <a:pt x="2191" y="1730"/>
                  </a:cubicBezTo>
                  <a:cubicBezTo>
                    <a:pt x="2163" y="2330"/>
                    <a:pt x="1912" y="2902"/>
                    <a:pt x="1493" y="3306"/>
                  </a:cubicBezTo>
                  <a:cubicBezTo>
                    <a:pt x="1312" y="3460"/>
                    <a:pt x="1103" y="3599"/>
                    <a:pt x="879" y="3655"/>
                  </a:cubicBezTo>
                  <a:cubicBezTo>
                    <a:pt x="656" y="3697"/>
                    <a:pt x="391" y="3627"/>
                    <a:pt x="238" y="3460"/>
                  </a:cubicBezTo>
                  <a:cubicBezTo>
                    <a:pt x="1" y="3181"/>
                    <a:pt x="98" y="2762"/>
                    <a:pt x="196" y="2414"/>
                  </a:cubicBezTo>
                  <a:cubicBezTo>
                    <a:pt x="377" y="1856"/>
                    <a:pt x="545" y="1312"/>
                    <a:pt x="726" y="754"/>
                  </a:cubicBezTo>
                  <a:cubicBezTo>
                    <a:pt x="768" y="586"/>
                    <a:pt x="824" y="419"/>
                    <a:pt x="935" y="266"/>
                  </a:cubicBezTo>
                  <a:cubicBezTo>
                    <a:pt x="1033" y="126"/>
                    <a:pt x="1186" y="1"/>
                    <a:pt x="1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54"/>
            <p:cNvSpPr/>
            <p:nvPr/>
          </p:nvSpPr>
          <p:spPr>
            <a:xfrm>
              <a:off x="5100750" y="4658075"/>
              <a:ext cx="86175" cy="95225"/>
            </a:xfrm>
            <a:custGeom>
              <a:avLst/>
              <a:gdLst/>
              <a:ahLst/>
              <a:cxnLst/>
              <a:rect l="l" t="t" r="r" b="b"/>
              <a:pathLst>
                <a:path w="3447" h="3809" extrusionOk="0">
                  <a:moveTo>
                    <a:pt x="2302" y="3139"/>
                  </a:moveTo>
                  <a:cubicBezTo>
                    <a:pt x="2135" y="3558"/>
                    <a:pt x="1689" y="3809"/>
                    <a:pt x="1256" y="3767"/>
                  </a:cubicBezTo>
                  <a:cubicBezTo>
                    <a:pt x="810" y="3725"/>
                    <a:pt x="419" y="3432"/>
                    <a:pt x="224" y="3055"/>
                  </a:cubicBezTo>
                  <a:cubicBezTo>
                    <a:pt x="15" y="2665"/>
                    <a:pt x="1" y="2191"/>
                    <a:pt x="84" y="1758"/>
                  </a:cubicBezTo>
                  <a:cubicBezTo>
                    <a:pt x="210" y="1186"/>
                    <a:pt x="573" y="684"/>
                    <a:pt x="1075" y="363"/>
                  </a:cubicBezTo>
                  <a:cubicBezTo>
                    <a:pt x="1577" y="70"/>
                    <a:pt x="2233" y="1"/>
                    <a:pt x="2749" y="224"/>
                  </a:cubicBezTo>
                  <a:cubicBezTo>
                    <a:pt x="2958" y="321"/>
                    <a:pt x="3153" y="433"/>
                    <a:pt x="3279" y="628"/>
                  </a:cubicBezTo>
                  <a:cubicBezTo>
                    <a:pt x="3446" y="907"/>
                    <a:pt x="3446" y="1270"/>
                    <a:pt x="3376" y="1591"/>
                  </a:cubicBezTo>
                  <a:cubicBezTo>
                    <a:pt x="3251" y="2177"/>
                    <a:pt x="2944" y="2721"/>
                    <a:pt x="2512" y="31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54"/>
            <p:cNvSpPr/>
            <p:nvPr/>
          </p:nvSpPr>
          <p:spPr>
            <a:xfrm>
              <a:off x="5127950" y="4654950"/>
              <a:ext cx="80925" cy="54600"/>
            </a:xfrm>
            <a:custGeom>
              <a:avLst/>
              <a:gdLst/>
              <a:ahLst/>
              <a:cxnLst/>
              <a:rect l="l" t="t" r="r" b="b"/>
              <a:pathLst>
                <a:path w="3237" h="2184" extrusionOk="0">
                  <a:moveTo>
                    <a:pt x="1507" y="0"/>
                  </a:moveTo>
                  <a:cubicBezTo>
                    <a:pt x="1242" y="0"/>
                    <a:pt x="991" y="0"/>
                    <a:pt x="754" y="28"/>
                  </a:cubicBezTo>
                  <a:cubicBezTo>
                    <a:pt x="559" y="42"/>
                    <a:pt x="350" y="56"/>
                    <a:pt x="210" y="181"/>
                  </a:cubicBezTo>
                  <a:cubicBezTo>
                    <a:pt x="57" y="307"/>
                    <a:pt x="1" y="558"/>
                    <a:pt x="140" y="684"/>
                  </a:cubicBezTo>
                  <a:cubicBezTo>
                    <a:pt x="197" y="731"/>
                    <a:pt x="274" y="753"/>
                    <a:pt x="357" y="753"/>
                  </a:cubicBezTo>
                  <a:cubicBezTo>
                    <a:pt x="396" y="753"/>
                    <a:pt x="435" y="748"/>
                    <a:pt x="475" y="739"/>
                  </a:cubicBezTo>
                  <a:cubicBezTo>
                    <a:pt x="601" y="725"/>
                    <a:pt x="698" y="656"/>
                    <a:pt x="810" y="600"/>
                  </a:cubicBezTo>
                  <a:cubicBezTo>
                    <a:pt x="995" y="518"/>
                    <a:pt x="1197" y="472"/>
                    <a:pt x="1393" y="472"/>
                  </a:cubicBezTo>
                  <a:cubicBezTo>
                    <a:pt x="1566" y="472"/>
                    <a:pt x="1734" y="508"/>
                    <a:pt x="1884" y="586"/>
                  </a:cubicBezTo>
                  <a:cubicBezTo>
                    <a:pt x="2219" y="739"/>
                    <a:pt x="2456" y="1074"/>
                    <a:pt x="2498" y="1437"/>
                  </a:cubicBezTo>
                  <a:cubicBezTo>
                    <a:pt x="2512" y="1660"/>
                    <a:pt x="2470" y="1911"/>
                    <a:pt x="2609" y="2078"/>
                  </a:cubicBezTo>
                  <a:cubicBezTo>
                    <a:pt x="2665" y="2148"/>
                    <a:pt x="2759" y="2183"/>
                    <a:pt x="2855" y="2183"/>
                  </a:cubicBezTo>
                  <a:cubicBezTo>
                    <a:pt x="2951" y="2183"/>
                    <a:pt x="3049" y="2148"/>
                    <a:pt x="3111" y="2078"/>
                  </a:cubicBezTo>
                  <a:cubicBezTo>
                    <a:pt x="3237" y="1939"/>
                    <a:pt x="3209" y="1674"/>
                    <a:pt x="3056" y="1576"/>
                  </a:cubicBezTo>
                  <a:lnTo>
                    <a:pt x="3056" y="1395"/>
                  </a:lnTo>
                  <a:cubicBezTo>
                    <a:pt x="2860" y="879"/>
                    <a:pt x="2595" y="279"/>
                    <a:pt x="2079" y="98"/>
                  </a:cubicBezTo>
                  <a:cubicBezTo>
                    <a:pt x="1898" y="28"/>
                    <a:pt x="1689" y="0"/>
                    <a:pt x="150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54"/>
            <p:cNvSpPr/>
            <p:nvPr/>
          </p:nvSpPr>
          <p:spPr>
            <a:xfrm>
              <a:off x="5175025" y="4601825"/>
              <a:ext cx="28975" cy="66400"/>
            </a:xfrm>
            <a:custGeom>
              <a:avLst/>
              <a:gdLst/>
              <a:ahLst/>
              <a:cxnLst/>
              <a:rect l="l" t="t" r="r" b="b"/>
              <a:pathLst>
                <a:path w="1159" h="2656" extrusionOk="0">
                  <a:moveTo>
                    <a:pt x="986" y="0"/>
                  </a:moveTo>
                  <a:cubicBezTo>
                    <a:pt x="934" y="0"/>
                    <a:pt x="887" y="21"/>
                    <a:pt x="866" y="75"/>
                  </a:cubicBezTo>
                  <a:cubicBezTo>
                    <a:pt x="377" y="786"/>
                    <a:pt x="71" y="1623"/>
                    <a:pt x="1" y="2502"/>
                  </a:cubicBezTo>
                  <a:cubicBezTo>
                    <a:pt x="1" y="2571"/>
                    <a:pt x="57" y="2655"/>
                    <a:pt x="140" y="2655"/>
                  </a:cubicBezTo>
                  <a:cubicBezTo>
                    <a:pt x="210" y="2655"/>
                    <a:pt x="308" y="2599"/>
                    <a:pt x="308" y="2516"/>
                  </a:cubicBezTo>
                  <a:cubicBezTo>
                    <a:pt x="377" y="1693"/>
                    <a:pt x="656" y="912"/>
                    <a:pt x="1103" y="228"/>
                  </a:cubicBezTo>
                  <a:cubicBezTo>
                    <a:pt x="1159" y="158"/>
                    <a:pt x="1145" y="75"/>
                    <a:pt x="1075" y="19"/>
                  </a:cubicBezTo>
                  <a:cubicBezTo>
                    <a:pt x="1047" y="19"/>
                    <a:pt x="1047" y="5"/>
                    <a:pt x="1033" y="5"/>
                  </a:cubicBezTo>
                  <a:cubicBezTo>
                    <a:pt x="1017" y="2"/>
                    <a:pt x="1002" y="0"/>
                    <a:pt x="98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54"/>
            <p:cNvSpPr/>
            <p:nvPr/>
          </p:nvSpPr>
          <p:spPr>
            <a:xfrm>
              <a:off x="5460625" y="2839850"/>
              <a:ext cx="28975" cy="41325"/>
            </a:xfrm>
            <a:custGeom>
              <a:avLst/>
              <a:gdLst/>
              <a:ahLst/>
              <a:cxnLst/>
              <a:rect l="l" t="t" r="r" b="b"/>
              <a:pathLst>
                <a:path w="1159" h="1653" extrusionOk="0">
                  <a:moveTo>
                    <a:pt x="330" y="1"/>
                  </a:moveTo>
                  <a:cubicBezTo>
                    <a:pt x="183" y="1"/>
                    <a:pt x="41" y="148"/>
                    <a:pt x="15" y="295"/>
                  </a:cubicBezTo>
                  <a:cubicBezTo>
                    <a:pt x="1" y="476"/>
                    <a:pt x="84" y="629"/>
                    <a:pt x="154" y="769"/>
                  </a:cubicBezTo>
                  <a:cubicBezTo>
                    <a:pt x="224" y="908"/>
                    <a:pt x="336" y="1048"/>
                    <a:pt x="363" y="1201"/>
                  </a:cubicBezTo>
                  <a:lnTo>
                    <a:pt x="475" y="1299"/>
                  </a:lnTo>
                  <a:cubicBezTo>
                    <a:pt x="411" y="1464"/>
                    <a:pt x="592" y="1653"/>
                    <a:pt x="783" y="1653"/>
                  </a:cubicBezTo>
                  <a:cubicBezTo>
                    <a:pt x="801" y="1653"/>
                    <a:pt x="819" y="1651"/>
                    <a:pt x="838" y="1648"/>
                  </a:cubicBezTo>
                  <a:cubicBezTo>
                    <a:pt x="1047" y="1592"/>
                    <a:pt x="1158" y="1369"/>
                    <a:pt x="1158" y="1159"/>
                  </a:cubicBezTo>
                  <a:cubicBezTo>
                    <a:pt x="1158" y="950"/>
                    <a:pt x="1047" y="755"/>
                    <a:pt x="921" y="573"/>
                  </a:cubicBezTo>
                  <a:cubicBezTo>
                    <a:pt x="824" y="434"/>
                    <a:pt x="712" y="295"/>
                    <a:pt x="601" y="155"/>
                  </a:cubicBezTo>
                  <a:cubicBezTo>
                    <a:pt x="531" y="85"/>
                    <a:pt x="461" y="16"/>
                    <a:pt x="349" y="2"/>
                  </a:cubicBezTo>
                  <a:cubicBezTo>
                    <a:pt x="343" y="1"/>
                    <a:pt x="336" y="1"/>
                    <a:pt x="33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54"/>
            <p:cNvSpPr/>
            <p:nvPr/>
          </p:nvSpPr>
          <p:spPr>
            <a:xfrm>
              <a:off x="5383925" y="2858700"/>
              <a:ext cx="56850" cy="59325"/>
            </a:xfrm>
            <a:custGeom>
              <a:avLst/>
              <a:gdLst/>
              <a:ahLst/>
              <a:cxnLst/>
              <a:rect l="l" t="t" r="r" b="b"/>
              <a:pathLst>
                <a:path w="2274" h="2373" extrusionOk="0">
                  <a:moveTo>
                    <a:pt x="1116" y="2372"/>
                  </a:moveTo>
                  <a:cubicBezTo>
                    <a:pt x="837" y="2177"/>
                    <a:pt x="544" y="1982"/>
                    <a:pt x="335" y="1717"/>
                  </a:cubicBezTo>
                  <a:cubicBezTo>
                    <a:pt x="126" y="1438"/>
                    <a:pt x="0" y="1089"/>
                    <a:pt x="112" y="754"/>
                  </a:cubicBezTo>
                  <a:cubicBezTo>
                    <a:pt x="209" y="405"/>
                    <a:pt x="530" y="154"/>
                    <a:pt x="893" y="85"/>
                  </a:cubicBezTo>
                  <a:cubicBezTo>
                    <a:pt x="1409" y="1"/>
                    <a:pt x="1995" y="363"/>
                    <a:pt x="2134" y="880"/>
                  </a:cubicBezTo>
                  <a:cubicBezTo>
                    <a:pt x="2274" y="1396"/>
                    <a:pt x="1995" y="1995"/>
                    <a:pt x="1479" y="22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54"/>
            <p:cNvSpPr/>
            <p:nvPr/>
          </p:nvSpPr>
          <p:spPr>
            <a:xfrm>
              <a:off x="5387050" y="2888700"/>
              <a:ext cx="92425" cy="55125"/>
            </a:xfrm>
            <a:custGeom>
              <a:avLst/>
              <a:gdLst/>
              <a:ahLst/>
              <a:cxnLst/>
              <a:rect l="l" t="t" r="r" b="b"/>
              <a:pathLst>
                <a:path w="3697" h="2205" extrusionOk="0">
                  <a:moveTo>
                    <a:pt x="3585" y="1563"/>
                  </a:moveTo>
                  <a:cubicBezTo>
                    <a:pt x="3167" y="1981"/>
                    <a:pt x="2581" y="2204"/>
                    <a:pt x="1981" y="2204"/>
                  </a:cubicBezTo>
                  <a:cubicBezTo>
                    <a:pt x="1395" y="2190"/>
                    <a:pt x="810" y="1939"/>
                    <a:pt x="391" y="1507"/>
                  </a:cubicBezTo>
                  <a:cubicBezTo>
                    <a:pt x="238" y="1326"/>
                    <a:pt x="98" y="1116"/>
                    <a:pt x="42" y="893"/>
                  </a:cubicBezTo>
                  <a:cubicBezTo>
                    <a:pt x="1" y="670"/>
                    <a:pt x="70" y="405"/>
                    <a:pt x="238" y="251"/>
                  </a:cubicBezTo>
                  <a:cubicBezTo>
                    <a:pt x="517" y="0"/>
                    <a:pt x="935" y="112"/>
                    <a:pt x="1284" y="210"/>
                  </a:cubicBezTo>
                  <a:cubicBezTo>
                    <a:pt x="1842" y="391"/>
                    <a:pt x="2400" y="558"/>
                    <a:pt x="2944" y="712"/>
                  </a:cubicBezTo>
                  <a:cubicBezTo>
                    <a:pt x="3111" y="768"/>
                    <a:pt x="3279" y="823"/>
                    <a:pt x="3432" y="935"/>
                  </a:cubicBezTo>
                  <a:cubicBezTo>
                    <a:pt x="3585" y="1033"/>
                    <a:pt x="3697" y="1186"/>
                    <a:pt x="3697" y="13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54"/>
            <p:cNvSpPr/>
            <p:nvPr/>
          </p:nvSpPr>
          <p:spPr>
            <a:xfrm>
              <a:off x="5399250" y="2840575"/>
              <a:ext cx="94875" cy="86500"/>
            </a:xfrm>
            <a:custGeom>
              <a:avLst/>
              <a:gdLst/>
              <a:ahLst/>
              <a:cxnLst/>
              <a:rect l="l" t="t" r="r" b="b"/>
              <a:pathLst>
                <a:path w="3795" h="3460" extrusionOk="0">
                  <a:moveTo>
                    <a:pt x="656" y="2330"/>
                  </a:moveTo>
                  <a:cubicBezTo>
                    <a:pt x="238" y="2176"/>
                    <a:pt x="1" y="1716"/>
                    <a:pt x="29" y="1284"/>
                  </a:cubicBezTo>
                  <a:cubicBezTo>
                    <a:pt x="71" y="851"/>
                    <a:pt x="363" y="447"/>
                    <a:pt x="754" y="238"/>
                  </a:cubicBezTo>
                  <a:cubicBezTo>
                    <a:pt x="1131" y="28"/>
                    <a:pt x="1605" y="0"/>
                    <a:pt x="2037" y="98"/>
                  </a:cubicBezTo>
                  <a:cubicBezTo>
                    <a:pt x="2609" y="224"/>
                    <a:pt x="3139" y="586"/>
                    <a:pt x="3432" y="1075"/>
                  </a:cubicBezTo>
                  <a:cubicBezTo>
                    <a:pt x="3725" y="1577"/>
                    <a:pt x="3795" y="2232"/>
                    <a:pt x="3572" y="2748"/>
                  </a:cubicBezTo>
                  <a:cubicBezTo>
                    <a:pt x="3488" y="2958"/>
                    <a:pt x="3362" y="3153"/>
                    <a:pt x="3167" y="3278"/>
                  </a:cubicBezTo>
                  <a:cubicBezTo>
                    <a:pt x="2888" y="3460"/>
                    <a:pt x="2526" y="3446"/>
                    <a:pt x="2219" y="3390"/>
                  </a:cubicBezTo>
                  <a:cubicBezTo>
                    <a:pt x="1619" y="3278"/>
                    <a:pt x="1075" y="2972"/>
                    <a:pt x="684" y="25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54"/>
            <p:cNvSpPr/>
            <p:nvPr/>
          </p:nvSpPr>
          <p:spPr>
            <a:xfrm>
              <a:off x="5442500" y="2868900"/>
              <a:ext cx="55125" cy="79125"/>
            </a:xfrm>
            <a:custGeom>
              <a:avLst/>
              <a:gdLst/>
              <a:ahLst/>
              <a:cxnLst/>
              <a:rect l="l" t="t" r="r" b="b"/>
              <a:pathLst>
                <a:path w="2205" h="3165" extrusionOk="0">
                  <a:moveTo>
                    <a:pt x="1726" y="0"/>
                  </a:moveTo>
                  <a:cubicBezTo>
                    <a:pt x="1650" y="0"/>
                    <a:pt x="1580" y="25"/>
                    <a:pt x="1535" y="81"/>
                  </a:cubicBezTo>
                  <a:cubicBezTo>
                    <a:pt x="1465" y="165"/>
                    <a:pt x="1437" y="290"/>
                    <a:pt x="1479" y="416"/>
                  </a:cubicBezTo>
                  <a:cubicBezTo>
                    <a:pt x="1493" y="527"/>
                    <a:pt x="1563" y="639"/>
                    <a:pt x="1618" y="737"/>
                  </a:cubicBezTo>
                  <a:cubicBezTo>
                    <a:pt x="1772" y="1085"/>
                    <a:pt x="1786" y="1490"/>
                    <a:pt x="1632" y="1825"/>
                  </a:cubicBezTo>
                  <a:cubicBezTo>
                    <a:pt x="1479" y="2173"/>
                    <a:pt x="1144" y="2410"/>
                    <a:pt x="782" y="2452"/>
                  </a:cubicBezTo>
                  <a:cubicBezTo>
                    <a:pt x="558" y="2466"/>
                    <a:pt x="307" y="2438"/>
                    <a:pt x="140" y="2578"/>
                  </a:cubicBezTo>
                  <a:cubicBezTo>
                    <a:pt x="0" y="2689"/>
                    <a:pt x="0" y="2940"/>
                    <a:pt x="140" y="3080"/>
                  </a:cubicBezTo>
                  <a:cubicBezTo>
                    <a:pt x="198" y="3138"/>
                    <a:pt x="276" y="3165"/>
                    <a:pt x="355" y="3165"/>
                  </a:cubicBezTo>
                  <a:cubicBezTo>
                    <a:pt x="465" y="3165"/>
                    <a:pt x="577" y="3113"/>
                    <a:pt x="642" y="3024"/>
                  </a:cubicBezTo>
                  <a:lnTo>
                    <a:pt x="809" y="2968"/>
                  </a:lnTo>
                  <a:cubicBezTo>
                    <a:pt x="1340" y="2787"/>
                    <a:pt x="1925" y="2522"/>
                    <a:pt x="2121" y="1992"/>
                  </a:cubicBezTo>
                  <a:cubicBezTo>
                    <a:pt x="2190" y="1825"/>
                    <a:pt x="2204" y="1615"/>
                    <a:pt x="2204" y="1420"/>
                  </a:cubicBezTo>
                  <a:cubicBezTo>
                    <a:pt x="2204" y="1155"/>
                    <a:pt x="2204" y="918"/>
                    <a:pt x="2190" y="667"/>
                  </a:cubicBezTo>
                  <a:cubicBezTo>
                    <a:pt x="2176" y="486"/>
                    <a:pt x="2162" y="276"/>
                    <a:pt x="2037" y="137"/>
                  </a:cubicBezTo>
                  <a:cubicBezTo>
                    <a:pt x="1962" y="54"/>
                    <a:pt x="1838" y="0"/>
                    <a:pt x="172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54"/>
            <p:cNvSpPr/>
            <p:nvPr/>
          </p:nvSpPr>
          <p:spPr>
            <a:xfrm>
              <a:off x="5484700" y="2915550"/>
              <a:ext cx="66625" cy="27725"/>
            </a:xfrm>
            <a:custGeom>
              <a:avLst/>
              <a:gdLst/>
              <a:ahLst/>
              <a:cxnLst/>
              <a:rect l="l" t="t" r="r" b="b"/>
              <a:pathLst>
                <a:path w="2665" h="1109" extrusionOk="0">
                  <a:moveTo>
                    <a:pt x="154" y="0"/>
                  </a:moveTo>
                  <a:cubicBezTo>
                    <a:pt x="70" y="0"/>
                    <a:pt x="0" y="42"/>
                    <a:pt x="0" y="140"/>
                  </a:cubicBezTo>
                  <a:cubicBezTo>
                    <a:pt x="0" y="224"/>
                    <a:pt x="42" y="293"/>
                    <a:pt x="140" y="293"/>
                  </a:cubicBezTo>
                  <a:cubicBezTo>
                    <a:pt x="935" y="363"/>
                    <a:pt x="1744" y="628"/>
                    <a:pt x="2413" y="1074"/>
                  </a:cubicBezTo>
                  <a:cubicBezTo>
                    <a:pt x="2448" y="1098"/>
                    <a:pt x="2483" y="1109"/>
                    <a:pt x="2516" y="1109"/>
                  </a:cubicBezTo>
                  <a:cubicBezTo>
                    <a:pt x="2562" y="1109"/>
                    <a:pt x="2604" y="1087"/>
                    <a:pt x="2637" y="1047"/>
                  </a:cubicBezTo>
                  <a:cubicBezTo>
                    <a:pt x="2637" y="1019"/>
                    <a:pt x="2650" y="1019"/>
                    <a:pt x="2650" y="1005"/>
                  </a:cubicBezTo>
                  <a:cubicBezTo>
                    <a:pt x="2664" y="935"/>
                    <a:pt x="2650" y="865"/>
                    <a:pt x="2581" y="837"/>
                  </a:cubicBezTo>
                  <a:cubicBezTo>
                    <a:pt x="1855" y="349"/>
                    <a:pt x="1018" y="70"/>
                    <a:pt x="15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54"/>
            <p:cNvSpPr/>
            <p:nvPr/>
          </p:nvSpPr>
          <p:spPr>
            <a:xfrm>
              <a:off x="5966975" y="2389525"/>
              <a:ext cx="45350" cy="21450"/>
            </a:xfrm>
            <a:custGeom>
              <a:avLst/>
              <a:gdLst/>
              <a:ahLst/>
              <a:cxnLst/>
              <a:rect l="l" t="t" r="r" b="b"/>
              <a:pathLst>
                <a:path w="1814" h="858" extrusionOk="0">
                  <a:moveTo>
                    <a:pt x="375" y="1"/>
                  </a:moveTo>
                  <a:cubicBezTo>
                    <a:pt x="251" y="1"/>
                    <a:pt x="114" y="80"/>
                    <a:pt x="70" y="202"/>
                  </a:cubicBezTo>
                  <a:cubicBezTo>
                    <a:pt x="0" y="384"/>
                    <a:pt x="126" y="593"/>
                    <a:pt x="307" y="718"/>
                  </a:cubicBezTo>
                  <a:cubicBezTo>
                    <a:pt x="474" y="844"/>
                    <a:pt x="684" y="858"/>
                    <a:pt x="893" y="858"/>
                  </a:cubicBezTo>
                  <a:cubicBezTo>
                    <a:pt x="1074" y="858"/>
                    <a:pt x="1256" y="844"/>
                    <a:pt x="1437" y="830"/>
                  </a:cubicBezTo>
                  <a:cubicBezTo>
                    <a:pt x="1521" y="802"/>
                    <a:pt x="1632" y="788"/>
                    <a:pt x="1702" y="718"/>
                  </a:cubicBezTo>
                  <a:cubicBezTo>
                    <a:pt x="1813" y="593"/>
                    <a:pt x="1772" y="384"/>
                    <a:pt x="1646" y="286"/>
                  </a:cubicBezTo>
                  <a:cubicBezTo>
                    <a:pt x="1521" y="160"/>
                    <a:pt x="1353" y="146"/>
                    <a:pt x="1186" y="132"/>
                  </a:cubicBezTo>
                  <a:cubicBezTo>
                    <a:pt x="1032" y="119"/>
                    <a:pt x="865" y="119"/>
                    <a:pt x="712" y="63"/>
                  </a:cubicBezTo>
                  <a:lnTo>
                    <a:pt x="558" y="91"/>
                  </a:lnTo>
                  <a:cubicBezTo>
                    <a:pt x="517" y="28"/>
                    <a:pt x="448" y="1"/>
                    <a:pt x="37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54"/>
            <p:cNvSpPr/>
            <p:nvPr/>
          </p:nvSpPr>
          <p:spPr>
            <a:xfrm>
              <a:off x="5973600" y="2309125"/>
              <a:ext cx="58600" cy="53025"/>
            </a:xfrm>
            <a:custGeom>
              <a:avLst/>
              <a:gdLst/>
              <a:ahLst/>
              <a:cxnLst/>
              <a:rect l="l" t="t" r="r" b="b"/>
              <a:pathLst>
                <a:path w="2344" h="2121" extrusionOk="0">
                  <a:moveTo>
                    <a:pt x="168" y="280"/>
                  </a:moveTo>
                  <a:cubicBezTo>
                    <a:pt x="474" y="154"/>
                    <a:pt x="809" y="29"/>
                    <a:pt x="1158" y="15"/>
                  </a:cubicBezTo>
                  <a:cubicBezTo>
                    <a:pt x="1507" y="1"/>
                    <a:pt x="1869" y="98"/>
                    <a:pt x="2079" y="363"/>
                  </a:cubicBezTo>
                  <a:cubicBezTo>
                    <a:pt x="2302" y="642"/>
                    <a:pt x="2344" y="1047"/>
                    <a:pt x="2190" y="1382"/>
                  </a:cubicBezTo>
                  <a:cubicBezTo>
                    <a:pt x="1953" y="1870"/>
                    <a:pt x="1353" y="2121"/>
                    <a:pt x="837" y="1968"/>
                  </a:cubicBezTo>
                  <a:cubicBezTo>
                    <a:pt x="335" y="1800"/>
                    <a:pt x="0" y="1214"/>
                    <a:pt x="112" y="69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54"/>
            <p:cNvSpPr/>
            <p:nvPr/>
          </p:nvSpPr>
          <p:spPr>
            <a:xfrm>
              <a:off x="5930000" y="2297625"/>
              <a:ext cx="77450" cy="73250"/>
            </a:xfrm>
            <a:custGeom>
              <a:avLst/>
              <a:gdLst/>
              <a:ahLst/>
              <a:cxnLst/>
              <a:rect l="l" t="t" r="r" b="b"/>
              <a:pathLst>
                <a:path w="3098" h="2930" extrusionOk="0">
                  <a:moveTo>
                    <a:pt x="112" y="2651"/>
                  </a:moveTo>
                  <a:cubicBezTo>
                    <a:pt x="1" y="2079"/>
                    <a:pt x="140" y="1451"/>
                    <a:pt x="475" y="963"/>
                  </a:cubicBezTo>
                  <a:cubicBezTo>
                    <a:pt x="810" y="475"/>
                    <a:pt x="1354" y="140"/>
                    <a:pt x="1939" y="42"/>
                  </a:cubicBezTo>
                  <a:cubicBezTo>
                    <a:pt x="2163" y="1"/>
                    <a:pt x="2428" y="1"/>
                    <a:pt x="2637" y="98"/>
                  </a:cubicBezTo>
                  <a:cubicBezTo>
                    <a:pt x="2846" y="182"/>
                    <a:pt x="3041" y="391"/>
                    <a:pt x="3055" y="614"/>
                  </a:cubicBezTo>
                  <a:cubicBezTo>
                    <a:pt x="3097" y="977"/>
                    <a:pt x="2776" y="1284"/>
                    <a:pt x="2497" y="1507"/>
                  </a:cubicBezTo>
                  <a:cubicBezTo>
                    <a:pt x="2051" y="1870"/>
                    <a:pt x="1591" y="2232"/>
                    <a:pt x="1144" y="2581"/>
                  </a:cubicBezTo>
                  <a:cubicBezTo>
                    <a:pt x="1005" y="2693"/>
                    <a:pt x="865" y="2818"/>
                    <a:pt x="698" y="2860"/>
                  </a:cubicBezTo>
                  <a:cubicBezTo>
                    <a:pt x="545" y="2930"/>
                    <a:pt x="335" y="2930"/>
                    <a:pt x="196" y="2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54"/>
            <p:cNvSpPr/>
            <p:nvPr/>
          </p:nvSpPr>
          <p:spPr>
            <a:xfrm>
              <a:off x="5936275" y="2323425"/>
              <a:ext cx="98025" cy="81975"/>
            </a:xfrm>
            <a:custGeom>
              <a:avLst/>
              <a:gdLst/>
              <a:ahLst/>
              <a:cxnLst/>
              <a:rect l="l" t="t" r="r" b="b"/>
              <a:pathLst>
                <a:path w="3921" h="3279" extrusionOk="0">
                  <a:moveTo>
                    <a:pt x="2191" y="266"/>
                  </a:moveTo>
                  <a:cubicBezTo>
                    <a:pt x="2553" y="1"/>
                    <a:pt x="3083" y="56"/>
                    <a:pt x="3418" y="335"/>
                  </a:cubicBezTo>
                  <a:cubicBezTo>
                    <a:pt x="3767" y="614"/>
                    <a:pt x="3920" y="1089"/>
                    <a:pt x="3864" y="1521"/>
                  </a:cubicBezTo>
                  <a:cubicBezTo>
                    <a:pt x="3809" y="1954"/>
                    <a:pt x="3585" y="2358"/>
                    <a:pt x="3251" y="2651"/>
                  </a:cubicBezTo>
                  <a:cubicBezTo>
                    <a:pt x="2832" y="3055"/>
                    <a:pt x="2246" y="3279"/>
                    <a:pt x="1675" y="3237"/>
                  </a:cubicBezTo>
                  <a:cubicBezTo>
                    <a:pt x="1103" y="3209"/>
                    <a:pt x="517" y="2888"/>
                    <a:pt x="210" y="2400"/>
                  </a:cubicBezTo>
                  <a:cubicBezTo>
                    <a:pt x="84" y="2219"/>
                    <a:pt x="1" y="2009"/>
                    <a:pt x="1" y="1772"/>
                  </a:cubicBezTo>
                  <a:cubicBezTo>
                    <a:pt x="1" y="1451"/>
                    <a:pt x="210" y="1144"/>
                    <a:pt x="447" y="907"/>
                  </a:cubicBezTo>
                  <a:cubicBezTo>
                    <a:pt x="865" y="489"/>
                    <a:pt x="1437" y="210"/>
                    <a:pt x="2037" y="12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54"/>
            <p:cNvSpPr/>
            <p:nvPr/>
          </p:nvSpPr>
          <p:spPr>
            <a:xfrm>
              <a:off x="5920575" y="2328025"/>
              <a:ext cx="57925" cy="81675"/>
            </a:xfrm>
            <a:custGeom>
              <a:avLst/>
              <a:gdLst/>
              <a:ahLst/>
              <a:cxnLst/>
              <a:rect l="l" t="t" r="r" b="b"/>
              <a:pathLst>
                <a:path w="2317" h="3267" extrusionOk="0">
                  <a:moveTo>
                    <a:pt x="670" y="0"/>
                  </a:moveTo>
                  <a:cubicBezTo>
                    <a:pt x="642" y="0"/>
                    <a:pt x="614" y="4"/>
                    <a:pt x="587" y="12"/>
                  </a:cubicBezTo>
                  <a:cubicBezTo>
                    <a:pt x="392" y="68"/>
                    <a:pt x="280" y="291"/>
                    <a:pt x="350" y="458"/>
                  </a:cubicBezTo>
                  <a:lnTo>
                    <a:pt x="266" y="654"/>
                  </a:lnTo>
                  <a:cubicBezTo>
                    <a:pt x="127" y="1212"/>
                    <a:pt x="1" y="1839"/>
                    <a:pt x="336" y="2286"/>
                  </a:cubicBezTo>
                  <a:cubicBezTo>
                    <a:pt x="447" y="2453"/>
                    <a:pt x="615" y="2565"/>
                    <a:pt x="768" y="2690"/>
                  </a:cubicBezTo>
                  <a:cubicBezTo>
                    <a:pt x="977" y="2830"/>
                    <a:pt x="1187" y="2969"/>
                    <a:pt x="1396" y="3095"/>
                  </a:cubicBezTo>
                  <a:cubicBezTo>
                    <a:pt x="1543" y="3181"/>
                    <a:pt x="1702" y="3267"/>
                    <a:pt x="1871" y="3267"/>
                  </a:cubicBezTo>
                  <a:cubicBezTo>
                    <a:pt x="1894" y="3267"/>
                    <a:pt x="1917" y="3265"/>
                    <a:pt x="1940" y="3262"/>
                  </a:cubicBezTo>
                  <a:cubicBezTo>
                    <a:pt x="2121" y="3248"/>
                    <a:pt x="2316" y="3081"/>
                    <a:pt x="2261" y="2885"/>
                  </a:cubicBezTo>
                  <a:cubicBezTo>
                    <a:pt x="2247" y="2760"/>
                    <a:pt x="2149" y="2676"/>
                    <a:pt x="2024" y="2648"/>
                  </a:cubicBezTo>
                  <a:cubicBezTo>
                    <a:pt x="1912" y="2592"/>
                    <a:pt x="1800" y="2592"/>
                    <a:pt x="1675" y="2579"/>
                  </a:cubicBezTo>
                  <a:cubicBezTo>
                    <a:pt x="1312" y="2509"/>
                    <a:pt x="963" y="2314"/>
                    <a:pt x="768" y="1979"/>
                  </a:cubicBezTo>
                  <a:cubicBezTo>
                    <a:pt x="573" y="1644"/>
                    <a:pt x="559" y="1226"/>
                    <a:pt x="726" y="919"/>
                  </a:cubicBezTo>
                  <a:cubicBezTo>
                    <a:pt x="852" y="709"/>
                    <a:pt x="1047" y="528"/>
                    <a:pt x="1005" y="305"/>
                  </a:cubicBezTo>
                  <a:cubicBezTo>
                    <a:pt x="993" y="137"/>
                    <a:pt x="837" y="0"/>
                    <a:pt x="67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54"/>
            <p:cNvSpPr/>
            <p:nvPr/>
          </p:nvSpPr>
          <p:spPr>
            <a:xfrm>
              <a:off x="5879100" y="2374725"/>
              <a:ext cx="58600" cy="45050"/>
            </a:xfrm>
            <a:custGeom>
              <a:avLst/>
              <a:gdLst/>
              <a:ahLst/>
              <a:cxnLst/>
              <a:rect l="l" t="t" r="r" b="b"/>
              <a:pathLst>
                <a:path w="2344" h="1802" extrusionOk="0">
                  <a:moveTo>
                    <a:pt x="2165" y="1"/>
                  </a:moveTo>
                  <a:cubicBezTo>
                    <a:pt x="2124" y="1"/>
                    <a:pt x="2087" y="18"/>
                    <a:pt x="2064" y="55"/>
                  </a:cubicBezTo>
                  <a:cubicBezTo>
                    <a:pt x="1548" y="683"/>
                    <a:pt x="879" y="1199"/>
                    <a:pt x="126" y="1506"/>
                  </a:cubicBezTo>
                  <a:cubicBezTo>
                    <a:pt x="42" y="1547"/>
                    <a:pt x="0" y="1631"/>
                    <a:pt x="42" y="1701"/>
                  </a:cubicBezTo>
                  <a:cubicBezTo>
                    <a:pt x="42" y="1715"/>
                    <a:pt x="56" y="1715"/>
                    <a:pt x="56" y="1729"/>
                  </a:cubicBezTo>
                  <a:cubicBezTo>
                    <a:pt x="96" y="1769"/>
                    <a:pt x="136" y="1802"/>
                    <a:pt x="176" y="1802"/>
                  </a:cubicBezTo>
                  <a:cubicBezTo>
                    <a:pt x="192" y="1802"/>
                    <a:pt x="207" y="1796"/>
                    <a:pt x="223" y="1785"/>
                  </a:cubicBezTo>
                  <a:cubicBezTo>
                    <a:pt x="1032" y="1450"/>
                    <a:pt x="1744" y="934"/>
                    <a:pt x="2288" y="250"/>
                  </a:cubicBezTo>
                  <a:cubicBezTo>
                    <a:pt x="2343" y="180"/>
                    <a:pt x="2343" y="97"/>
                    <a:pt x="2274" y="41"/>
                  </a:cubicBezTo>
                  <a:cubicBezTo>
                    <a:pt x="2241" y="15"/>
                    <a:pt x="2202" y="1"/>
                    <a:pt x="216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54"/>
            <p:cNvSpPr/>
            <p:nvPr/>
          </p:nvSpPr>
          <p:spPr>
            <a:xfrm>
              <a:off x="1870600" y="1691900"/>
              <a:ext cx="59325" cy="78500"/>
            </a:xfrm>
            <a:custGeom>
              <a:avLst/>
              <a:gdLst/>
              <a:ahLst/>
              <a:cxnLst/>
              <a:rect l="l" t="t" r="r" b="b"/>
              <a:pathLst>
                <a:path w="2373" h="3140" extrusionOk="0">
                  <a:moveTo>
                    <a:pt x="2372" y="2470"/>
                  </a:moveTo>
                  <a:cubicBezTo>
                    <a:pt x="1968" y="2930"/>
                    <a:pt x="1312" y="3139"/>
                    <a:pt x="712" y="3014"/>
                  </a:cubicBezTo>
                  <a:cubicBezTo>
                    <a:pt x="461" y="2958"/>
                    <a:pt x="196" y="2846"/>
                    <a:pt x="84" y="2595"/>
                  </a:cubicBezTo>
                  <a:cubicBezTo>
                    <a:pt x="1" y="2386"/>
                    <a:pt x="71" y="2149"/>
                    <a:pt x="140" y="1912"/>
                  </a:cubicBezTo>
                  <a:cubicBezTo>
                    <a:pt x="252" y="1563"/>
                    <a:pt x="350" y="1200"/>
                    <a:pt x="545" y="893"/>
                  </a:cubicBezTo>
                  <a:cubicBezTo>
                    <a:pt x="712" y="559"/>
                    <a:pt x="991" y="280"/>
                    <a:pt x="1326" y="140"/>
                  </a:cubicBezTo>
                  <a:cubicBezTo>
                    <a:pt x="1675" y="1"/>
                    <a:pt x="2093" y="15"/>
                    <a:pt x="2372" y="26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54"/>
            <p:cNvSpPr/>
            <p:nvPr/>
          </p:nvSpPr>
          <p:spPr>
            <a:xfrm>
              <a:off x="1885600" y="1692600"/>
              <a:ext cx="71850" cy="68725"/>
            </a:xfrm>
            <a:custGeom>
              <a:avLst/>
              <a:gdLst/>
              <a:ahLst/>
              <a:cxnLst/>
              <a:rect l="l" t="t" r="r" b="b"/>
              <a:pathLst>
                <a:path w="2874" h="2749" extrusionOk="0">
                  <a:moveTo>
                    <a:pt x="2595" y="447"/>
                  </a:moveTo>
                  <a:cubicBezTo>
                    <a:pt x="2874" y="1144"/>
                    <a:pt x="2651" y="2009"/>
                    <a:pt x="2065" y="2484"/>
                  </a:cubicBezTo>
                  <a:cubicBezTo>
                    <a:pt x="1898" y="2623"/>
                    <a:pt x="1674" y="2749"/>
                    <a:pt x="1437" y="2679"/>
                  </a:cubicBezTo>
                  <a:cubicBezTo>
                    <a:pt x="1284" y="2623"/>
                    <a:pt x="1144" y="2497"/>
                    <a:pt x="991" y="2442"/>
                  </a:cubicBezTo>
                  <a:cubicBezTo>
                    <a:pt x="726" y="2400"/>
                    <a:pt x="433" y="2567"/>
                    <a:pt x="210" y="2428"/>
                  </a:cubicBezTo>
                  <a:cubicBezTo>
                    <a:pt x="1" y="2302"/>
                    <a:pt x="15" y="1995"/>
                    <a:pt x="70" y="1758"/>
                  </a:cubicBezTo>
                  <a:cubicBezTo>
                    <a:pt x="154" y="1396"/>
                    <a:pt x="252" y="1047"/>
                    <a:pt x="447" y="740"/>
                  </a:cubicBezTo>
                  <a:cubicBezTo>
                    <a:pt x="642" y="419"/>
                    <a:pt x="949" y="168"/>
                    <a:pt x="1298" y="98"/>
                  </a:cubicBezTo>
                  <a:cubicBezTo>
                    <a:pt x="1674" y="1"/>
                    <a:pt x="2065" y="126"/>
                    <a:pt x="2274" y="4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54"/>
            <p:cNvSpPr/>
            <p:nvPr/>
          </p:nvSpPr>
          <p:spPr>
            <a:xfrm>
              <a:off x="1909325" y="1690400"/>
              <a:ext cx="45925" cy="38775"/>
            </a:xfrm>
            <a:custGeom>
              <a:avLst/>
              <a:gdLst/>
              <a:ahLst/>
              <a:cxnLst/>
              <a:rect l="l" t="t" r="r" b="b"/>
              <a:pathLst>
                <a:path w="1837" h="1551" extrusionOk="0">
                  <a:moveTo>
                    <a:pt x="922" y="1"/>
                  </a:moveTo>
                  <a:cubicBezTo>
                    <a:pt x="838" y="1"/>
                    <a:pt x="756" y="16"/>
                    <a:pt x="684" y="47"/>
                  </a:cubicBezTo>
                  <a:cubicBezTo>
                    <a:pt x="391" y="158"/>
                    <a:pt x="195" y="479"/>
                    <a:pt x="98" y="786"/>
                  </a:cubicBezTo>
                  <a:cubicBezTo>
                    <a:pt x="42" y="926"/>
                    <a:pt x="0" y="1093"/>
                    <a:pt x="42" y="1232"/>
                  </a:cubicBezTo>
                  <a:cubicBezTo>
                    <a:pt x="70" y="1372"/>
                    <a:pt x="181" y="1511"/>
                    <a:pt x="321" y="1539"/>
                  </a:cubicBezTo>
                  <a:cubicBezTo>
                    <a:pt x="347" y="1547"/>
                    <a:pt x="373" y="1551"/>
                    <a:pt x="400" y="1551"/>
                  </a:cubicBezTo>
                  <a:cubicBezTo>
                    <a:pt x="512" y="1551"/>
                    <a:pt x="624" y="1487"/>
                    <a:pt x="725" y="1442"/>
                  </a:cubicBezTo>
                  <a:cubicBezTo>
                    <a:pt x="963" y="1302"/>
                    <a:pt x="1214" y="1177"/>
                    <a:pt x="1451" y="1037"/>
                  </a:cubicBezTo>
                  <a:cubicBezTo>
                    <a:pt x="1576" y="967"/>
                    <a:pt x="1730" y="884"/>
                    <a:pt x="1786" y="744"/>
                  </a:cubicBezTo>
                  <a:cubicBezTo>
                    <a:pt x="1836" y="592"/>
                    <a:pt x="1748" y="404"/>
                    <a:pt x="1616" y="404"/>
                  </a:cubicBezTo>
                  <a:cubicBezTo>
                    <a:pt x="1603" y="404"/>
                    <a:pt x="1590" y="406"/>
                    <a:pt x="1576" y="409"/>
                  </a:cubicBezTo>
                  <a:lnTo>
                    <a:pt x="1493" y="368"/>
                  </a:lnTo>
                  <a:cubicBezTo>
                    <a:pt x="1440" y="137"/>
                    <a:pt x="1175" y="1"/>
                    <a:pt x="92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54"/>
            <p:cNvSpPr/>
            <p:nvPr/>
          </p:nvSpPr>
          <p:spPr>
            <a:xfrm>
              <a:off x="1880025" y="1683600"/>
              <a:ext cx="53725" cy="27375"/>
            </a:xfrm>
            <a:custGeom>
              <a:avLst/>
              <a:gdLst/>
              <a:ahLst/>
              <a:cxnLst/>
              <a:rect l="l" t="t" r="r" b="b"/>
              <a:pathLst>
                <a:path w="2149" h="1095" extrusionOk="0">
                  <a:moveTo>
                    <a:pt x="1352" y="1"/>
                  </a:moveTo>
                  <a:cubicBezTo>
                    <a:pt x="1225" y="1"/>
                    <a:pt x="1099" y="18"/>
                    <a:pt x="977" y="54"/>
                  </a:cubicBezTo>
                  <a:cubicBezTo>
                    <a:pt x="614" y="137"/>
                    <a:pt x="279" y="403"/>
                    <a:pt x="98" y="737"/>
                  </a:cubicBezTo>
                  <a:cubicBezTo>
                    <a:pt x="42" y="835"/>
                    <a:pt x="0" y="988"/>
                    <a:pt x="98" y="1058"/>
                  </a:cubicBezTo>
                  <a:cubicBezTo>
                    <a:pt x="130" y="1084"/>
                    <a:pt x="166" y="1095"/>
                    <a:pt x="202" y="1095"/>
                  </a:cubicBezTo>
                  <a:cubicBezTo>
                    <a:pt x="243" y="1095"/>
                    <a:pt x="284" y="1080"/>
                    <a:pt x="321" y="1058"/>
                  </a:cubicBezTo>
                  <a:cubicBezTo>
                    <a:pt x="391" y="1030"/>
                    <a:pt x="447" y="960"/>
                    <a:pt x="503" y="905"/>
                  </a:cubicBezTo>
                  <a:cubicBezTo>
                    <a:pt x="726" y="709"/>
                    <a:pt x="1061" y="681"/>
                    <a:pt x="1353" y="640"/>
                  </a:cubicBezTo>
                  <a:cubicBezTo>
                    <a:pt x="1646" y="612"/>
                    <a:pt x="1981" y="542"/>
                    <a:pt x="2148" y="291"/>
                  </a:cubicBezTo>
                  <a:lnTo>
                    <a:pt x="2107" y="207"/>
                  </a:lnTo>
                  <a:cubicBezTo>
                    <a:pt x="1880" y="75"/>
                    <a:pt x="1616" y="1"/>
                    <a:pt x="135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54"/>
            <p:cNvSpPr/>
            <p:nvPr/>
          </p:nvSpPr>
          <p:spPr>
            <a:xfrm>
              <a:off x="1944175" y="1705900"/>
              <a:ext cx="18875" cy="41825"/>
            </a:xfrm>
            <a:custGeom>
              <a:avLst/>
              <a:gdLst/>
              <a:ahLst/>
              <a:cxnLst/>
              <a:rect l="l" t="t" r="r" b="b"/>
              <a:pathLst>
                <a:path w="755" h="1673" extrusionOk="0">
                  <a:moveTo>
                    <a:pt x="144" y="0"/>
                  </a:moveTo>
                  <a:cubicBezTo>
                    <a:pt x="113" y="0"/>
                    <a:pt x="82" y="8"/>
                    <a:pt x="57" y="27"/>
                  </a:cubicBezTo>
                  <a:cubicBezTo>
                    <a:pt x="1" y="82"/>
                    <a:pt x="1" y="194"/>
                    <a:pt x="71" y="208"/>
                  </a:cubicBezTo>
                  <a:lnTo>
                    <a:pt x="43" y="208"/>
                  </a:lnTo>
                  <a:cubicBezTo>
                    <a:pt x="252" y="361"/>
                    <a:pt x="336" y="654"/>
                    <a:pt x="308" y="919"/>
                  </a:cubicBezTo>
                  <a:cubicBezTo>
                    <a:pt x="266" y="1184"/>
                    <a:pt x="140" y="1421"/>
                    <a:pt x="43" y="1673"/>
                  </a:cubicBezTo>
                  <a:cubicBezTo>
                    <a:pt x="447" y="1603"/>
                    <a:pt x="754" y="1170"/>
                    <a:pt x="670" y="766"/>
                  </a:cubicBezTo>
                  <a:cubicBezTo>
                    <a:pt x="629" y="557"/>
                    <a:pt x="517" y="361"/>
                    <a:pt x="392" y="194"/>
                  </a:cubicBezTo>
                  <a:cubicBezTo>
                    <a:pt x="350" y="138"/>
                    <a:pt x="308" y="68"/>
                    <a:pt x="252" y="27"/>
                  </a:cubicBezTo>
                  <a:cubicBezTo>
                    <a:pt x="221" y="11"/>
                    <a:pt x="182" y="0"/>
                    <a:pt x="14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54"/>
            <p:cNvSpPr/>
            <p:nvPr/>
          </p:nvSpPr>
          <p:spPr>
            <a:xfrm>
              <a:off x="1924650" y="1682225"/>
              <a:ext cx="38750" cy="35850"/>
            </a:xfrm>
            <a:custGeom>
              <a:avLst/>
              <a:gdLst/>
              <a:ahLst/>
              <a:cxnLst/>
              <a:rect l="l" t="t" r="r" b="b"/>
              <a:pathLst>
                <a:path w="1550" h="1434" extrusionOk="0">
                  <a:moveTo>
                    <a:pt x="887" y="0"/>
                  </a:moveTo>
                  <a:cubicBezTo>
                    <a:pt x="792" y="0"/>
                    <a:pt x="695" y="14"/>
                    <a:pt x="601" y="39"/>
                  </a:cubicBezTo>
                  <a:cubicBezTo>
                    <a:pt x="391" y="95"/>
                    <a:pt x="196" y="206"/>
                    <a:pt x="1" y="318"/>
                  </a:cubicBezTo>
                  <a:cubicBezTo>
                    <a:pt x="252" y="583"/>
                    <a:pt x="545" y="792"/>
                    <a:pt x="880" y="932"/>
                  </a:cubicBezTo>
                  <a:lnTo>
                    <a:pt x="1186" y="1434"/>
                  </a:lnTo>
                  <a:cubicBezTo>
                    <a:pt x="1117" y="1141"/>
                    <a:pt x="1465" y="904"/>
                    <a:pt x="1521" y="597"/>
                  </a:cubicBezTo>
                  <a:cubicBezTo>
                    <a:pt x="1549" y="388"/>
                    <a:pt x="1410" y="165"/>
                    <a:pt x="1228" y="67"/>
                  </a:cubicBezTo>
                  <a:cubicBezTo>
                    <a:pt x="1121" y="21"/>
                    <a:pt x="1005" y="0"/>
                    <a:pt x="88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54"/>
            <p:cNvSpPr/>
            <p:nvPr/>
          </p:nvSpPr>
          <p:spPr>
            <a:xfrm>
              <a:off x="1947675" y="1650850"/>
              <a:ext cx="59650" cy="46675"/>
            </a:xfrm>
            <a:custGeom>
              <a:avLst/>
              <a:gdLst/>
              <a:ahLst/>
              <a:cxnLst/>
              <a:rect l="l" t="t" r="r" b="b"/>
              <a:pathLst>
                <a:path w="2386" h="1867" extrusionOk="0">
                  <a:moveTo>
                    <a:pt x="2243" y="0"/>
                  </a:moveTo>
                  <a:cubicBezTo>
                    <a:pt x="2217" y="0"/>
                    <a:pt x="2190" y="8"/>
                    <a:pt x="2162" y="25"/>
                  </a:cubicBezTo>
                  <a:cubicBezTo>
                    <a:pt x="1367" y="387"/>
                    <a:pt x="628" y="945"/>
                    <a:pt x="56" y="1629"/>
                  </a:cubicBezTo>
                  <a:cubicBezTo>
                    <a:pt x="0" y="1699"/>
                    <a:pt x="0" y="1782"/>
                    <a:pt x="70" y="1838"/>
                  </a:cubicBezTo>
                  <a:cubicBezTo>
                    <a:pt x="101" y="1856"/>
                    <a:pt x="134" y="1867"/>
                    <a:pt x="166" y="1867"/>
                  </a:cubicBezTo>
                  <a:cubicBezTo>
                    <a:pt x="208" y="1867"/>
                    <a:pt x="248" y="1849"/>
                    <a:pt x="279" y="1810"/>
                  </a:cubicBezTo>
                  <a:cubicBezTo>
                    <a:pt x="823" y="1155"/>
                    <a:pt x="1521" y="625"/>
                    <a:pt x="2288" y="276"/>
                  </a:cubicBezTo>
                  <a:cubicBezTo>
                    <a:pt x="2358" y="248"/>
                    <a:pt x="2386" y="150"/>
                    <a:pt x="2358" y="81"/>
                  </a:cubicBezTo>
                  <a:cubicBezTo>
                    <a:pt x="2358" y="67"/>
                    <a:pt x="2344" y="67"/>
                    <a:pt x="2344" y="53"/>
                  </a:cubicBezTo>
                  <a:cubicBezTo>
                    <a:pt x="2318" y="19"/>
                    <a:pt x="2283" y="0"/>
                    <a:pt x="224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54"/>
            <p:cNvSpPr/>
            <p:nvPr/>
          </p:nvSpPr>
          <p:spPr>
            <a:xfrm>
              <a:off x="2427150" y="737125"/>
              <a:ext cx="66975" cy="83375"/>
            </a:xfrm>
            <a:custGeom>
              <a:avLst/>
              <a:gdLst/>
              <a:ahLst/>
              <a:cxnLst/>
              <a:rect l="l" t="t" r="r" b="b"/>
              <a:pathLst>
                <a:path w="2679" h="3335" extrusionOk="0">
                  <a:moveTo>
                    <a:pt x="98" y="1911"/>
                  </a:moveTo>
                  <a:cubicBezTo>
                    <a:pt x="1" y="1312"/>
                    <a:pt x="266" y="670"/>
                    <a:pt x="740" y="279"/>
                  </a:cubicBezTo>
                  <a:cubicBezTo>
                    <a:pt x="949" y="126"/>
                    <a:pt x="1200" y="0"/>
                    <a:pt x="1451" y="70"/>
                  </a:cubicBezTo>
                  <a:cubicBezTo>
                    <a:pt x="1675" y="140"/>
                    <a:pt x="1814" y="349"/>
                    <a:pt x="1940" y="544"/>
                  </a:cubicBezTo>
                  <a:cubicBezTo>
                    <a:pt x="2149" y="865"/>
                    <a:pt x="2344" y="1172"/>
                    <a:pt x="2484" y="1521"/>
                  </a:cubicBezTo>
                  <a:cubicBezTo>
                    <a:pt x="2623" y="1870"/>
                    <a:pt x="2679" y="2260"/>
                    <a:pt x="2553" y="2609"/>
                  </a:cubicBezTo>
                  <a:cubicBezTo>
                    <a:pt x="2442" y="2958"/>
                    <a:pt x="2149" y="3264"/>
                    <a:pt x="1786" y="33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54"/>
            <p:cNvSpPr/>
            <p:nvPr/>
          </p:nvSpPr>
          <p:spPr>
            <a:xfrm>
              <a:off x="2423325" y="752475"/>
              <a:ext cx="62450" cy="80225"/>
            </a:xfrm>
            <a:custGeom>
              <a:avLst/>
              <a:gdLst/>
              <a:ahLst/>
              <a:cxnLst/>
              <a:rect l="l" t="t" r="r" b="b"/>
              <a:pathLst>
                <a:path w="2498" h="3209" extrusionOk="0">
                  <a:moveTo>
                    <a:pt x="1242" y="3208"/>
                  </a:moveTo>
                  <a:cubicBezTo>
                    <a:pt x="516" y="2985"/>
                    <a:pt x="0" y="2246"/>
                    <a:pt x="0" y="1479"/>
                  </a:cubicBezTo>
                  <a:cubicBezTo>
                    <a:pt x="0" y="1256"/>
                    <a:pt x="70" y="991"/>
                    <a:pt x="265" y="879"/>
                  </a:cubicBezTo>
                  <a:cubicBezTo>
                    <a:pt x="405" y="767"/>
                    <a:pt x="586" y="767"/>
                    <a:pt x="726" y="670"/>
                  </a:cubicBezTo>
                  <a:cubicBezTo>
                    <a:pt x="935" y="502"/>
                    <a:pt x="991" y="154"/>
                    <a:pt x="1242" y="70"/>
                  </a:cubicBezTo>
                  <a:cubicBezTo>
                    <a:pt x="1465" y="0"/>
                    <a:pt x="1688" y="209"/>
                    <a:pt x="1828" y="405"/>
                  </a:cubicBezTo>
                  <a:cubicBezTo>
                    <a:pt x="2051" y="698"/>
                    <a:pt x="2260" y="1018"/>
                    <a:pt x="2372" y="1367"/>
                  </a:cubicBezTo>
                  <a:cubicBezTo>
                    <a:pt x="2469" y="1716"/>
                    <a:pt x="2497" y="2106"/>
                    <a:pt x="2316" y="2441"/>
                  </a:cubicBezTo>
                  <a:cubicBezTo>
                    <a:pt x="2162" y="2776"/>
                    <a:pt x="1800" y="3013"/>
                    <a:pt x="1423" y="298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54"/>
            <p:cNvSpPr/>
            <p:nvPr/>
          </p:nvSpPr>
          <p:spPr>
            <a:xfrm>
              <a:off x="2446325" y="789725"/>
              <a:ext cx="34900" cy="46050"/>
            </a:xfrm>
            <a:custGeom>
              <a:avLst/>
              <a:gdLst/>
              <a:ahLst/>
              <a:cxnLst/>
              <a:rect l="l" t="t" r="r" b="b"/>
              <a:pathLst>
                <a:path w="1396" h="1842" extrusionOk="0">
                  <a:moveTo>
                    <a:pt x="585" y="1"/>
                  </a:moveTo>
                  <a:cubicBezTo>
                    <a:pt x="514" y="1"/>
                    <a:pt x="445" y="19"/>
                    <a:pt x="392" y="58"/>
                  </a:cubicBezTo>
                  <a:cubicBezTo>
                    <a:pt x="280" y="156"/>
                    <a:pt x="252" y="310"/>
                    <a:pt x="210" y="449"/>
                  </a:cubicBezTo>
                  <a:cubicBezTo>
                    <a:pt x="168" y="714"/>
                    <a:pt x="113" y="979"/>
                    <a:pt x="57" y="1244"/>
                  </a:cubicBezTo>
                  <a:cubicBezTo>
                    <a:pt x="29" y="1412"/>
                    <a:pt x="1" y="1565"/>
                    <a:pt x="71" y="1704"/>
                  </a:cubicBezTo>
                  <a:cubicBezTo>
                    <a:pt x="129" y="1788"/>
                    <a:pt x="232" y="1841"/>
                    <a:pt x="320" y="1841"/>
                  </a:cubicBezTo>
                  <a:cubicBezTo>
                    <a:pt x="380" y="1841"/>
                    <a:pt x="433" y="1817"/>
                    <a:pt x="461" y="1760"/>
                  </a:cubicBezTo>
                  <a:lnTo>
                    <a:pt x="531" y="1718"/>
                  </a:lnTo>
                  <a:cubicBezTo>
                    <a:pt x="592" y="1747"/>
                    <a:pt x="656" y="1761"/>
                    <a:pt x="720" y="1761"/>
                  </a:cubicBezTo>
                  <a:cubicBezTo>
                    <a:pt x="964" y="1761"/>
                    <a:pt x="1210" y="1568"/>
                    <a:pt x="1298" y="1314"/>
                  </a:cubicBezTo>
                  <a:cubicBezTo>
                    <a:pt x="1396" y="1007"/>
                    <a:pt x="1270" y="658"/>
                    <a:pt x="1103" y="379"/>
                  </a:cubicBezTo>
                  <a:cubicBezTo>
                    <a:pt x="1033" y="254"/>
                    <a:pt x="922" y="128"/>
                    <a:pt x="810" y="58"/>
                  </a:cubicBezTo>
                  <a:cubicBezTo>
                    <a:pt x="744" y="22"/>
                    <a:pt x="664" y="1"/>
                    <a:pt x="58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54"/>
            <p:cNvSpPr/>
            <p:nvPr/>
          </p:nvSpPr>
          <p:spPr>
            <a:xfrm>
              <a:off x="2473525" y="776075"/>
              <a:ext cx="29675" cy="51750"/>
            </a:xfrm>
            <a:custGeom>
              <a:avLst/>
              <a:gdLst/>
              <a:ahLst/>
              <a:cxnLst/>
              <a:rect l="l" t="t" r="r" b="b"/>
              <a:pathLst>
                <a:path w="1187" h="2070" extrusionOk="0">
                  <a:moveTo>
                    <a:pt x="831" y="1"/>
                  </a:moveTo>
                  <a:cubicBezTo>
                    <a:pt x="820" y="1"/>
                    <a:pt x="808" y="2"/>
                    <a:pt x="796" y="5"/>
                  </a:cubicBezTo>
                  <a:cubicBezTo>
                    <a:pt x="726" y="19"/>
                    <a:pt x="684" y="88"/>
                    <a:pt x="657" y="172"/>
                  </a:cubicBezTo>
                  <a:cubicBezTo>
                    <a:pt x="643" y="256"/>
                    <a:pt x="657" y="326"/>
                    <a:pt x="657" y="423"/>
                  </a:cubicBezTo>
                  <a:cubicBezTo>
                    <a:pt x="657" y="716"/>
                    <a:pt x="489" y="995"/>
                    <a:pt x="308" y="1232"/>
                  </a:cubicBezTo>
                  <a:cubicBezTo>
                    <a:pt x="154" y="1483"/>
                    <a:pt x="1" y="1776"/>
                    <a:pt x="71" y="2069"/>
                  </a:cubicBezTo>
                  <a:lnTo>
                    <a:pt x="154" y="2069"/>
                  </a:lnTo>
                  <a:cubicBezTo>
                    <a:pt x="517" y="1958"/>
                    <a:pt x="838" y="1679"/>
                    <a:pt x="991" y="1330"/>
                  </a:cubicBezTo>
                  <a:cubicBezTo>
                    <a:pt x="1159" y="981"/>
                    <a:pt x="1187" y="577"/>
                    <a:pt x="1047" y="214"/>
                  </a:cubicBezTo>
                  <a:cubicBezTo>
                    <a:pt x="1009" y="113"/>
                    <a:pt x="937" y="1"/>
                    <a:pt x="83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54"/>
            <p:cNvSpPr/>
            <p:nvPr/>
          </p:nvSpPr>
          <p:spPr>
            <a:xfrm>
              <a:off x="2418800" y="800600"/>
              <a:ext cx="36875" cy="30500"/>
            </a:xfrm>
            <a:custGeom>
              <a:avLst/>
              <a:gdLst/>
              <a:ahLst/>
              <a:cxnLst/>
              <a:rect l="l" t="t" r="r" b="b"/>
              <a:pathLst>
                <a:path w="1475" h="1220" extrusionOk="0">
                  <a:moveTo>
                    <a:pt x="209" y="0"/>
                  </a:moveTo>
                  <a:cubicBezTo>
                    <a:pt x="0" y="349"/>
                    <a:pt x="140" y="851"/>
                    <a:pt x="488" y="1060"/>
                  </a:cubicBezTo>
                  <a:cubicBezTo>
                    <a:pt x="683" y="1158"/>
                    <a:pt x="893" y="1200"/>
                    <a:pt x="1102" y="1214"/>
                  </a:cubicBezTo>
                  <a:cubicBezTo>
                    <a:pt x="1148" y="1214"/>
                    <a:pt x="1195" y="1220"/>
                    <a:pt x="1241" y="1220"/>
                  </a:cubicBezTo>
                  <a:cubicBezTo>
                    <a:pt x="1265" y="1220"/>
                    <a:pt x="1288" y="1218"/>
                    <a:pt x="1311" y="1214"/>
                  </a:cubicBezTo>
                  <a:cubicBezTo>
                    <a:pt x="1381" y="1200"/>
                    <a:pt x="1437" y="1130"/>
                    <a:pt x="1451" y="1060"/>
                  </a:cubicBezTo>
                  <a:cubicBezTo>
                    <a:pt x="1474" y="1001"/>
                    <a:pt x="1398" y="942"/>
                    <a:pt x="1340" y="942"/>
                  </a:cubicBezTo>
                  <a:cubicBezTo>
                    <a:pt x="1330" y="942"/>
                    <a:pt x="1320" y="944"/>
                    <a:pt x="1311" y="949"/>
                  </a:cubicBezTo>
                  <a:lnTo>
                    <a:pt x="1325" y="935"/>
                  </a:lnTo>
                  <a:lnTo>
                    <a:pt x="1325" y="935"/>
                  </a:lnTo>
                  <a:cubicBezTo>
                    <a:pt x="1280" y="947"/>
                    <a:pt x="1235" y="953"/>
                    <a:pt x="1189" y="953"/>
                  </a:cubicBezTo>
                  <a:cubicBezTo>
                    <a:pt x="978" y="953"/>
                    <a:pt x="763" y="830"/>
                    <a:pt x="614" y="670"/>
                  </a:cubicBezTo>
                  <a:cubicBezTo>
                    <a:pt x="446" y="488"/>
                    <a:pt x="321" y="237"/>
                    <a:pt x="20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54"/>
            <p:cNvSpPr/>
            <p:nvPr/>
          </p:nvSpPr>
          <p:spPr>
            <a:xfrm>
              <a:off x="2440750" y="820825"/>
              <a:ext cx="40475" cy="28725"/>
            </a:xfrm>
            <a:custGeom>
              <a:avLst/>
              <a:gdLst/>
              <a:ahLst/>
              <a:cxnLst/>
              <a:rect l="l" t="t" r="r" b="b"/>
              <a:pathLst>
                <a:path w="1619" h="1149" extrusionOk="0">
                  <a:moveTo>
                    <a:pt x="1619" y="0"/>
                  </a:moveTo>
                  <a:lnTo>
                    <a:pt x="1619" y="0"/>
                  </a:lnTo>
                  <a:cubicBezTo>
                    <a:pt x="1270" y="28"/>
                    <a:pt x="921" y="126"/>
                    <a:pt x="601" y="279"/>
                  </a:cubicBezTo>
                  <a:lnTo>
                    <a:pt x="1" y="209"/>
                  </a:lnTo>
                  <a:lnTo>
                    <a:pt x="1" y="209"/>
                  </a:lnTo>
                  <a:cubicBezTo>
                    <a:pt x="280" y="349"/>
                    <a:pt x="224" y="767"/>
                    <a:pt x="433" y="1004"/>
                  </a:cubicBezTo>
                  <a:cubicBezTo>
                    <a:pt x="522" y="1102"/>
                    <a:pt x="660" y="1148"/>
                    <a:pt x="800" y="1148"/>
                  </a:cubicBezTo>
                  <a:cubicBezTo>
                    <a:pt x="880" y="1148"/>
                    <a:pt x="961" y="1133"/>
                    <a:pt x="1033" y="1102"/>
                  </a:cubicBezTo>
                  <a:cubicBezTo>
                    <a:pt x="1228" y="1018"/>
                    <a:pt x="1382" y="837"/>
                    <a:pt x="1465" y="628"/>
                  </a:cubicBezTo>
                  <a:cubicBezTo>
                    <a:pt x="1549" y="446"/>
                    <a:pt x="1591" y="209"/>
                    <a:pt x="161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54"/>
            <p:cNvSpPr/>
            <p:nvPr/>
          </p:nvSpPr>
          <p:spPr>
            <a:xfrm>
              <a:off x="2454350" y="836450"/>
              <a:ext cx="14675" cy="72275"/>
            </a:xfrm>
            <a:custGeom>
              <a:avLst/>
              <a:gdLst/>
              <a:ahLst/>
              <a:cxnLst/>
              <a:rect l="l" t="t" r="r" b="b"/>
              <a:pathLst>
                <a:path w="587" h="2891" extrusionOk="0">
                  <a:moveTo>
                    <a:pt x="281" y="1"/>
                  </a:moveTo>
                  <a:cubicBezTo>
                    <a:pt x="272" y="1"/>
                    <a:pt x="262" y="1"/>
                    <a:pt x="252" y="3"/>
                  </a:cubicBezTo>
                  <a:cubicBezTo>
                    <a:pt x="168" y="31"/>
                    <a:pt x="112" y="100"/>
                    <a:pt x="140" y="184"/>
                  </a:cubicBezTo>
                  <a:cubicBezTo>
                    <a:pt x="280" y="1021"/>
                    <a:pt x="238" y="1886"/>
                    <a:pt x="15" y="2709"/>
                  </a:cubicBezTo>
                  <a:cubicBezTo>
                    <a:pt x="1" y="2779"/>
                    <a:pt x="29" y="2862"/>
                    <a:pt x="126" y="2890"/>
                  </a:cubicBezTo>
                  <a:lnTo>
                    <a:pt x="154" y="2890"/>
                  </a:lnTo>
                  <a:cubicBezTo>
                    <a:pt x="224" y="2890"/>
                    <a:pt x="280" y="2848"/>
                    <a:pt x="308" y="2779"/>
                  </a:cubicBezTo>
                  <a:cubicBezTo>
                    <a:pt x="559" y="1928"/>
                    <a:pt x="587" y="1007"/>
                    <a:pt x="433" y="128"/>
                  </a:cubicBezTo>
                  <a:cubicBezTo>
                    <a:pt x="421" y="53"/>
                    <a:pt x="363" y="1"/>
                    <a:pt x="28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54"/>
            <p:cNvSpPr/>
            <p:nvPr/>
          </p:nvSpPr>
          <p:spPr>
            <a:xfrm>
              <a:off x="4074825" y="476975"/>
              <a:ext cx="62800" cy="78150"/>
            </a:xfrm>
            <a:custGeom>
              <a:avLst/>
              <a:gdLst/>
              <a:ahLst/>
              <a:cxnLst/>
              <a:rect l="l" t="t" r="r" b="b"/>
              <a:pathLst>
                <a:path w="2512" h="3126" extrusionOk="0">
                  <a:moveTo>
                    <a:pt x="168" y="601"/>
                  </a:moveTo>
                  <a:cubicBezTo>
                    <a:pt x="601" y="182"/>
                    <a:pt x="1256" y="1"/>
                    <a:pt x="1856" y="154"/>
                  </a:cubicBezTo>
                  <a:cubicBezTo>
                    <a:pt x="2093" y="224"/>
                    <a:pt x="2358" y="363"/>
                    <a:pt x="2442" y="628"/>
                  </a:cubicBezTo>
                  <a:cubicBezTo>
                    <a:pt x="2512" y="852"/>
                    <a:pt x="2428" y="1089"/>
                    <a:pt x="2358" y="1298"/>
                  </a:cubicBezTo>
                  <a:cubicBezTo>
                    <a:pt x="2219" y="1647"/>
                    <a:pt x="2093" y="1995"/>
                    <a:pt x="1884" y="2302"/>
                  </a:cubicBezTo>
                  <a:cubicBezTo>
                    <a:pt x="1675" y="2623"/>
                    <a:pt x="1396" y="2874"/>
                    <a:pt x="1047" y="3000"/>
                  </a:cubicBezTo>
                  <a:cubicBezTo>
                    <a:pt x="698" y="3125"/>
                    <a:pt x="280" y="3069"/>
                    <a:pt x="1" y="280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54"/>
            <p:cNvSpPr/>
            <p:nvPr/>
          </p:nvSpPr>
          <p:spPr>
            <a:xfrm>
              <a:off x="4048675" y="483950"/>
              <a:ext cx="74300" cy="68025"/>
            </a:xfrm>
            <a:custGeom>
              <a:avLst/>
              <a:gdLst/>
              <a:ahLst/>
              <a:cxnLst/>
              <a:rect l="l" t="t" r="r" b="b"/>
              <a:pathLst>
                <a:path w="2972" h="2721" extrusionOk="0">
                  <a:moveTo>
                    <a:pt x="238" y="2233"/>
                  </a:moveTo>
                  <a:cubicBezTo>
                    <a:pt x="1" y="1521"/>
                    <a:pt x="280" y="670"/>
                    <a:pt x="907" y="224"/>
                  </a:cubicBezTo>
                  <a:cubicBezTo>
                    <a:pt x="1103" y="84"/>
                    <a:pt x="1354" y="1"/>
                    <a:pt x="1563" y="71"/>
                  </a:cubicBezTo>
                  <a:cubicBezTo>
                    <a:pt x="1717" y="126"/>
                    <a:pt x="1842" y="280"/>
                    <a:pt x="1995" y="336"/>
                  </a:cubicBezTo>
                  <a:cubicBezTo>
                    <a:pt x="2261" y="405"/>
                    <a:pt x="2553" y="252"/>
                    <a:pt x="2777" y="405"/>
                  </a:cubicBezTo>
                  <a:cubicBezTo>
                    <a:pt x="2972" y="545"/>
                    <a:pt x="2930" y="838"/>
                    <a:pt x="2860" y="1089"/>
                  </a:cubicBezTo>
                  <a:cubicBezTo>
                    <a:pt x="2763" y="1424"/>
                    <a:pt x="2623" y="1772"/>
                    <a:pt x="2414" y="2079"/>
                  </a:cubicBezTo>
                  <a:cubicBezTo>
                    <a:pt x="2205" y="2372"/>
                    <a:pt x="1870" y="2609"/>
                    <a:pt x="1507" y="2665"/>
                  </a:cubicBezTo>
                  <a:cubicBezTo>
                    <a:pt x="1145" y="2721"/>
                    <a:pt x="740" y="2581"/>
                    <a:pt x="545" y="22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54"/>
            <p:cNvSpPr/>
            <p:nvPr/>
          </p:nvSpPr>
          <p:spPr>
            <a:xfrm>
              <a:off x="4050125" y="517100"/>
              <a:ext cx="46700" cy="37800"/>
            </a:xfrm>
            <a:custGeom>
              <a:avLst/>
              <a:gdLst/>
              <a:ahLst/>
              <a:cxnLst/>
              <a:rect l="l" t="t" r="r" b="b"/>
              <a:pathLst>
                <a:path w="1868" h="1512" extrusionOk="0">
                  <a:moveTo>
                    <a:pt x="1510" y="1"/>
                  </a:moveTo>
                  <a:cubicBezTo>
                    <a:pt x="1398" y="1"/>
                    <a:pt x="1283" y="51"/>
                    <a:pt x="1184" y="84"/>
                  </a:cubicBezTo>
                  <a:cubicBezTo>
                    <a:pt x="947" y="209"/>
                    <a:pt x="682" y="321"/>
                    <a:pt x="431" y="432"/>
                  </a:cubicBezTo>
                  <a:cubicBezTo>
                    <a:pt x="292" y="502"/>
                    <a:pt x="138" y="572"/>
                    <a:pt x="68" y="711"/>
                  </a:cubicBezTo>
                  <a:cubicBezTo>
                    <a:pt x="1" y="846"/>
                    <a:pt x="77" y="1047"/>
                    <a:pt x="234" y="1047"/>
                  </a:cubicBezTo>
                  <a:cubicBezTo>
                    <a:pt x="239" y="1047"/>
                    <a:pt x="244" y="1046"/>
                    <a:pt x="250" y="1046"/>
                  </a:cubicBezTo>
                  <a:lnTo>
                    <a:pt x="333" y="1102"/>
                  </a:lnTo>
                  <a:cubicBezTo>
                    <a:pt x="389" y="1347"/>
                    <a:pt x="649" y="1512"/>
                    <a:pt x="915" y="1512"/>
                  </a:cubicBezTo>
                  <a:cubicBezTo>
                    <a:pt x="982" y="1512"/>
                    <a:pt x="1050" y="1501"/>
                    <a:pt x="1115" y="1478"/>
                  </a:cubicBezTo>
                  <a:cubicBezTo>
                    <a:pt x="1435" y="1381"/>
                    <a:pt x="1631" y="1088"/>
                    <a:pt x="1756" y="781"/>
                  </a:cubicBezTo>
                  <a:cubicBezTo>
                    <a:pt x="1812" y="642"/>
                    <a:pt x="1868" y="488"/>
                    <a:pt x="1840" y="349"/>
                  </a:cubicBezTo>
                  <a:cubicBezTo>
                    <a:pt x="1826" y="209"/>
                    <a:pt x="1742" y="56"/>
                    <a:pt x="1603" y="14"/>
                  </a:cubicBezTo>
                  <a:cubicBezTo>
                    <a:pt x="1572" y="5"/>
                    <a:pt x="1542" y="1"/>
                    <a:pt x="151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54"/>
            <p:cNvSpPr/>
            <p:nvPr/>
          </p:nvSpPr>
          <p:spPr>
            <a:xfrm>
              <a:off x="4070650" y="537250"/>
              <a:ext cx="55475" cy="25925"/>
            </a:xfrm>
            <a:custGeom>
              <a:avLst/>
              <a:gdLst/>
              <a:ahLst/>
              <a:cxnLst/>
              <a:rect l="l" t="t" r="r" b="b"/>
              <a:pathLst>
                <a:path w="2219" h="1037" extrusionOk="0">
                  <a:moveTo>
                    <a:pt x="2028" y="1"/>
                  </a:moveTo>
                  <a:cubicBezTo>
                    <a:pt x="1984" y="1"/>
                    <a:pt x="1935" y="16"/>
                    <a:pt x="1898" y="31"/>
                  </a:cubicBezTo>
                  <a:cubicBezTo>
                    <a:pt x="1828" y="73"/>
                    <a:pt x="1772" y="114"/>
                    <a:pt x="1702" y="170"/>
                  </a:cubicBezTo>
                  <a:cubicBezTo>
                    <a:pt x="1465" y="352"/>
                    <a:pt x="1130" y="352"/>
                    <a:pt x="838" y="366"/>
                  </a:cubicBezTo>
                  <a:cubicBezTo>
                    <a:pt x="517" y="380"/>
                    <a:pt x="196" y="435"/>
                    <a:pt x="1" y="658"/>
                  </a:cubicBezTo>
                  <a:lnTo>
                    <a:pt x="70" y="770"/>
                  </a:lnTo>
                  <a:cubicBezTo>
                    <a:pt x="304" y="940"/>
                    <a:pt x="593" y="1037"/>
                    <a:pt x="891" y="1037"/>
                  </a:cubicBezTo>
                  <a:cubicBezTo>
                    <a:pt x="984" y="1037"/>
                    <a:pt x="1079" y="1027"/>
                    <a:pt x="1172" y="1007"/>
                  </a:cubicBezTo>
                  <a:cubicBezTo>
                    <a:pt x="1549" y="924"/>
                    <a:pt x="1898" y="700"/>
                    <a:pt x="2107" y="380"/>
                  </a:cubicBezTo>
                  <a:cubicBezTo>
                    <a:pt x="2163" y="282"/>
                    <a:pt x="2218" y="142"/>
                    <a:pt x="2121" y="45"/>
                  </a:cubicBezTo>
                  <a:cubicBezTo>
                    <a:pt x="2101" y="12"/>
                    <a:pt x="2067" y="1"/>
                    <a:pt x="202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54"/>
            <p:cNvSpPr/>
            <p:nvPr/>
          </p:nvSpPr>
          <p:spPr>
            <a:xfrm>
              <a:off x="4044850" y="496500"/>
              <a:ext cx="18850" cy="41575"/>
            </a:xfrm>
            <a:custGeom>
              <a:avLst/>
              <a:gdLst/>
              <a:ahLst/>
              <a:cxnLst/>
              <a:rect l="l" t="t" r="r" b="b"/>
              <a:pathLst>
                <a:path w="754" h="1663" extrusionOk="0">
                  <a:moveTo>
                    <a:pt x="754" y="1"/>
                  </a:moveTo>
                  <a:lnTo>
                    <a:pt x="754" y="1"/>
                  </a:lnTo>
                  <a:cubicBezTo>
                    <a:pt x="349" y="43"/>
                    <a:pt x="0" y="461"/>
                    <a:pt x="56" y="866"/>
                  </a:cubicBezTo>
                  <a:cubicBezTo>
                    <a:pt x="70" y="1075"/>
                    <a:pt x="182" y="1256"/>
                    <a:pt x="279" y="1452"/>
                  </a:cubicBezTo>
                  <a:cubicBezTo>
                    <a:pt x="307" y="1521"/>
                    <a:pt x="349" y="1577"/>
                    <a:pt x="405" y="1633"/>
                  </a:cubicBezTo>
                  <a:cubicBezTo>
                    <a:pt x="431" y="1650"/>
                    <a:pt x="478" y="1662"/>
                    <a:pt x="523" y="1662"/>
                  </a:cubicBezTo>
                  <a:cubicBezTo>
                    <a:pt x="551" y="1662"/>
                    <a:pt x="579" y="1658"/>
                    <a:pt x="600" y="1647"/>
                  </a:cubicBezTo>
                  <a:cubicBezTo>
                    <a:pt x="642" y="1605"/>
                    <a:pt x="656" y="1507"/>
                    <a:pt x="600" y="1466"/>
                  </a:cubicBezTo>
                  <a:lnTo>
                    <a:pt x="628" y="1466"/>
                  </a:lnTo>
                  <a:cubicBezTo>
                    <a:pt x="419" y="1298"/>
                    <a:pt x="363" y="1005"/>
                    <a:pt x="419" y="740"/>
                  </a:cubicBezTo>
                  <a:cubicBezTo>
                    <a:pt x="475" y="475"/>
                    <a:pt x="614" y="238"/>
                    <a:pt x="75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54"/>
            <p:cNvSpPr/>
            <p:nvPr/>
          </p:nvSpPr>
          <p:spPr>
            <a:xfrm>
              <a:off x="4041000" y="525450"/>
              <a:ext cx="38750" cy="36500"/>
            </a:xfrm>
            <a:custGeom>
              <a:avLst/>
              <a:gdLst/>
              <a:ahLst/>
              <a:cxnLst/>
              <a:rect l="l" t="t" r="r" b="b"/>
              <a:pathLst>
                <a:path w="1550" h="1460" extrusionOk="0">
                  <a:moveTo>
                    <a:pt x="433" y="1"/>
                  </a:moveTo>
                  <a:lnTo>
                    <a:pt x="433" y="1"/>
                  </a:lnTo>
                  <a:cubicBezTo>
                    <a:pt x="489" y="294"/>
                    <a:pt x="127" y="503"/>
                    <a:pt x="43" y="796"/>
                  </a:cubicBezTo>
                  <a:cubicBezTo>
                    <a:pt x="1" y="1005"/>
                    <a:pt x="113" y="1242"/>
                    <a:pt x="308" y="1354"/>
                  </a:cubicBezTo>
                  <a:cubicBezTo>
                    <a:pt x="425" y="1429"/>
                    <a:pt x="552" y="1459"/>
                    <a:pt x="680" y="1459"/>
                  </a:cubicBezTo>
                  <a:cubicBezTo>
                    <a:pt x="766" y="1459"/>
                    <a:pt x="852" y="1446"/>
                    <a:pt x="936" y="1423"/>
                  </a:cubicBezTo>
                  <a:cubicBezTo>
                    <a:pt x="1145" y="1382"/>
                    <a:pt x="1340" y="1284"/>
                    <a:pt x="1549" y="1186"/>
                  </a:cubicBezTo>
                  <a:cubicBezTo>
                    <a:pt x="1326" y="907"/>
                    <a:pt x="1047" y="684"/>
                    <a:pt x="726" y="517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54"/>
            <p:cNvSpPr/>
            <p:nvPr/>
          </p:nvSpPr>
          <p:spPr>
            <a:xfrm>
              <a:off x="3993925" y="546025"/>
              <a:ext cx="62450" cy="42700"/>
            </a:xfrm>
            <a:custGeom>
              <a:avLst/>
              <a:gdLst/>
              <a:ahLst/>
              <a:cxnLst/>
              <a:rect l="l" t="t" r="r" b="b"/>
              <a:pathLst>
                <a:path w="2498" h="1708" extrusionOk="0">
                  <a:moveTo>
                    <a:pt x="2337" y="1"/>
                  </a:moveTo>
                  <a:cubicBezTo>
                    <a:pt x="2299" y="1"/>
                    <a:pt x="2261" y="15"/>
                    <a:pt x="2233" y="42"/>
                  </a:cubicBezTo>
                  <a:cubicBezTo>
                    <a:pt x="1647" y="656"/>
                    <a:pt x="922" y="1130"/>
                    <a:pt x="112" y="1423"/>
                  </a:cubicBezTo>
                  <a:cubicBezTo>
                    <a:pt x="57" y="1451"/>
                    <a:pt x="1" y="1549"/>
                    <a:pt x="29" y="1619"/>
                  </a:cubicBezTo>
                  <a:cubicBezTo>
                    <a:pt x="29" y="1633"/>
                    <a:pt x="57" y="1633"/>
                    <a:pt x="57" y="1647"/>
                  </a:cubicBezTo>
                  <a:cubicBezTo>
                    <a:pt x="78" y="1689"/>
                    <a:pt x="124" y="1707"/>
                    <a:pt x="169" y="1707"/>
                  </a:cubicBezTo>
                  <a:cubicBezTo>
                    <a:pt x="183" y="1707"/>
                    <a:pt x="197" y="1706"/>
                    <a:pt x="210" y="1702"/>
                  </a:cubicBezTo>
                  <a:cubicBezTo>
                    <a:pt x="1047" y="1409"/>
                    <a:pt x="1814" y="907"/>
                    <a:pt x="2442" y="252"/>
                  </a:cubicBezTo>
                  <a:cubicBezTo>
                    <a:pt x="2498" y="210"/>
                    <a:pt x="2498" y="98"/>
                    <a:pt x="2442" y="42"/>
                  </a:cubicBezTo>
                  <a:cubicBezTo>
                    <a:pt x="2414" y="15"/>
                    <a:pt x="2376" y="1"/>
                    <a:pt x="233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54"/>
            <p:cNvSpPr/>
            <p:nvPr/>
          </p:nvSpPr>
          <p:spPr>
            <a:xfrm>
              <a:off x="5012525" y="1541950"/>
              <a:ext cx="78850" cy="61400"/>
            </a:xfrm>
            <a:custGeom>
              <a:avLst/>
              <a:gdLst/>
              <a:ahLst/>
              <a:cxnLst/>
              <a:rect l="l" t="t" r="r" b="b"/>
              <a:pathLst>
                <a:path w="3154" h="2456" extrusionOk="0">
                  <a:moveTo>
                    <a:pt x="2525" y="85"/>
                  </a:moveTo>
                  <a:cubicBezTo>
                    <a:pt x="2972" y="503"/>
                    <a:pt x="3153" y="1173"/>
                    <a:pt x="3014" y="1758"/>
                  </a:cubicBezTo>
                  <a:cubicBezTo>
                    <a:pt x="2972" y="2023"/>
                    <a:pt x="2818" y="2288"/>
                    <a:pt x="2581" y="2372"/>
                  </a:cubicBezTo>
                  <a:cubicBezTo>
                    <a:pt x="2372" y="2456"/>
                    <a:pt x="2121" y="2372"/>
                    <a:pt x="1898" y="2302"/>
                  </a:cubicBezTo>
                  <a:cubicBezTo>
                    <a:pt x="1549" y="2177"/>
                    <a:pt x="1200" y="2051"/>
                    <a:pt x="880" y="1870"/>
                  </a:cubicBezTo>
                  <a:cubicBezTo>
                    <a:pt x="559" y="1675"/>
                    <a:pt x="280" y="1396"/>
                    <a:pt x="140" y="1047"/>
                  </a:cubicBezTo>
                  <a:cubicBezTo>
                    <a:pt x="1" y="698"/>
                    <a:pt x="57" y="280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54"/>
            <p:cNvSpPr/>
            <p:nvPr/>
          </p:nvSpPr>
          <p:spPr>
            <a:xfrm>
              <a:off x="5015675" y="1515450"/>
              <a:ext cx="68025" cy="73250"/>
            </a:xfrm>
            <a:custGeom>
              <a:avLst/>
              <a:gdLst/>
              <a:ahLst/>
              <a:cxnLst/>
              <a:rect l="l" t="t" r="r" b="b"/>
              <a:pathLst>
                <a:path w="2721" h="2930" extrusionOk="0">
                  <a:moveTo>
                    <a:pt x="447" y="252"/>
                  </a:moveTo>
                  <a:cubicBezTo>
                    <a:pt x="1172" y="1"/>
                    <a:pt x="2023" y="252"/>
                    <a:pt x="2469" y="852"/>
                  </a:cubicBezTo>
                  <a:cubicBezTo>
                    <a:pt x="2609" y="1019"/>
                    <a:pt x="2720" y="1270"/>
                    <a:pt x="2651" y="1479"/>
                  </a:cubicBezTo>
                  <a:cubicBezTo>
                    <a:pt x="2595" y="1633"/>
                    <a:pt x="2455" y="1758"/>
                    <a:pt x="2399" y="1926"/>
                  </a:cubicBezTo>
                  <a:cubicBezTo>
                    <a:pt x="2330" y="2191"/>
                    <a:pt x="2511" y="2484"/>
                    <a:pt x="2372" y="2721"/>
                  </a:cubicBezTo>
                  <a:cubicBezTo>
                    <a:pt x="2232" y="2930"/>
                    <a:pt x="1939" y="2888"/>
                    <a:pt x="1702" y="2818"/>
                  </a:cubicBezTo>
                  <a:cubicBezTo>
                    <a:pt x="1353" y="2735"/>
                    <a:pt x="991" y="2609"/>
                    <a:pt x="698" y="2400"/>
                  </a:cubicBezTo>
                  <a:cubicBezTo>
                    <a:pt x="405" y="2191"/>
                    <a:pt x="140" y="1884"/>
                    <a:pt x="70" y="1535"/>
                  </a:cubicBezTo>
                  <a:cubicBezTo>
                    <a:pt x="0" y="1186"/>
                    <a:pt x="140" y="768"/>
                    <a:pt x="433" y="5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54"/>
            <p:cNvSpPr/>
            <p:nvPr/>
          </p:nvSpPr>
          <p:spPr>
            <a:xfrm>
              <a:off x="5010100" y="1518075"/>
              <a:ext cx="41175" cy="44350"/>
            </a:xfrm>
            <a:custGeom>
              <a:avLst/>
              <a:gdLst/>
              <a:ahLst/>
              <a:cxnLst/>
              <a:rect l="l" t="t" r="r" b="b"/>
              <a:pathLst>
                <a:path w="1647" h="1774" extrusionOk="0">
                  <a:moveTo>
                    <a:pt x="771" y="0"/>
                  </a:moveTo>
                  <a:cubicBezTo>
                    <a:pt x="648" y="0"/>
                    <a:pt x="519" y="95"/>
                    <a:pt x="530" y="217"/>
                  </a:cubicBezTo>
                  <a:lnTo>
                    <a:pt x="488" y="286"/>
                  </a:lnTo>
                  <a:cubicBezTo>
                    <a:pt x="154" y="342"/>
                    <a:pt x="0" y="761"/>
                    <a:pt x="112" y="1067"/>
                  </a:cubicBezTo>
                  <a:cubicBezTo>
                    <a:pt x="237" y="1388"/>
                    <a:pt x="530" y="1584"/>
                    <a:pt x="851" y="1695"/>
                  </a:cubicBezTo>
                  <a:cubicBezTo>
                    <a:pt x="960" y="1739"/>
                    <a:pt x="1077" y="1774"/>
                    <a:pt x="1190" y="1774"/>
                  </a:cubicBezTo>
                  <a:cubicBezTo>
                    <a:pt x="1222" y="1774"/>
                    <a:pt x="1253" y="1771"/>
                    <a:pt x="1283" y="1765"/>
                  </a:cubicBezTo>
                  <a:cubicBezTo>
                    <a:pt x="1437" y="1751"/>
                    <a:pt x="1576" y="1653"/>
                    <a:pt x="1618" y="1514"/>
                  </a:cubicBezTo>
                  <a:cubicBezTo>
                    <a:pt x="1646" y="1374"/>
                    <a:pt x="1604" y="1235"/>
                    <a:pt x="1535" y="1109"/>
                  </a:cubicBezTo>
                  <a:lnTo>
                    <a:pt x="1158" y="370"/>
                  </a:lnTo>
                  <a:cubicBezTo>
                    <a:pt x="1088" y="231"/>
                    <a:pt x="1004" y="77"/>
                    <a:pt x="865" y="21"/>
                  </a:cubicBezTo>
                  <a:cubicBezTo>
                    <a:pt x="836" y="7"/>
                    <a:pt x="804" y="0"/>
                    <a:pt x="77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54"/>
            <p:cNvSpPr/>
            <p:nvPr/>
          </p:nvSpPr>
          <p:spPr>
            <a:xfrm>
              <a:off x="5004175" y="1538475"/>
              <a:ext cx="28250" cy="53625"/>
            </a:xfrm>
            <a:custGeom>
              <a:avLst/>
              <a:gdLst/>
              <a:ahLst/>
              <a:cxnLst/>
              <a:rect l="l" t="t" r="r" b="b"/>
              <a:pathLst>
                <a:path w="1130" h="2145" extrusionOk="0">
                  <a:moveTo>
                    <a:pt x="377" y="0"/>
                  </a:moveTo>
                  <a:lnTo>
                    <a:pt x="279" y="70"/>
                  </a:lnTo>
                  <a:cubicBezTo>
                    <a:pt x="70" y="377"/>
                    <a:pt x="0" y="795"/>
                    <a:pt x="98" y="1172"/>
                  </a:cubicBezTo>
                  <a:cubicBezTo>
                    <a:pt x="181" y="1535"/>
                    <a:pt x="418" y="1883"/>
                    <a:pt x="753" y="2079"/>
                  </a:cubicBezTo>
                  <a:cubicBezTo>
                    <a:pt x="816" y="2118"/>
                    <a:pt x="893" y="2144"/>
                    <a:pt x="960" y="2144"/>
                  </a:cubicBezTo>
                  <a:cubicBezTo>
                    <a:pt x="1012" y="2144"/>
                    <a:pt x="1058" y="2129"/>
                    <a:pt x="1088" y="2093"/>
                  </a:cubicBezTo>
                  <a:cubicBezTo>
                    <a:pt x="1130" y="2023"/>
                    <a:pt x="1130" y="1939"/>
                    <a:pt x="1088" y="1869"/>
                  </a:cubicBezTo>
                  <a:cubicBezTo>
                    <a:pt x="1032" y="1786"/>
                    <a:pt x="976" y="1744"/>
                    <a:pt x="935" y="1674"/>
                  </a:cubicBezTo>
                  <a:cubicBezTo>
                    <a:pt x="739" y="1451"/>
                    <a:pt x="725" y="1116"/>
                    <a:pt x="697" y="823"/>
                  </a:cubicBezTo>
                  <a:cubicBezTo>
                    <a:pt x="670" y="516"/>
                    <a:pt x="614" y="168"/>
                    <a:pt x="37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54"/>
            <p:cNvSpPr/>
            <p:nvPr/>
          </p:nvSpPr>
          <p:spPr>
            <a:xfrm>
              <a:off x="5029275" y="1512150"/>
              <a:ext cx="41175" cy="16575"/>
            </a:xfrm>
            <a:custGeom>
              <a:avLst/>
              <a:gdLst/>
              <a:ahLst/>
              <a:cxnLst/>
              <a:rect l="l" t="t" r="r" b="b"/>
              <a:pathLst>
                <a:path w="1647" h="663" extrusionOk="0">
                  <a:moveTo>
                    <a:pt x="210" y="593"/>
                  </a:moveTo>
                  <a:lnTo>
                    <a:pt x="191" y="612"/>
                  </a:lnTo>
                  <a:lnTo>
                    <a:pt x="191" y="612"/>
                  </a:lnTo>
                  <a:cubicBezTo>
                    <a:pt x="198" y="607"/>
                    <a:pt x="204" y="600"/>
                    <a:pt x="210" y="593"/>
                  </a:cubicBezTo>
                  <a:close/>
                  <a:moveTo>
                    <a:pt x="874" y="1"/>
                  </a:moveTo>
                  <a:cubicBezTo>
                    <a:pt x="843" y="1"/>
                    <a:pt x="812" y="3"/>
                    <a:pt x="781" y="7"/>
                  </a:cubicBezTo>
                  <a:cubicBezTo>
                    <a:pt x="572" y="35"/>
                    <a:pt x="377" y="147"/>
                    <a:pt x="210" y="272"/>
                  </a:cubicBezTo>
                  <a:cubicBezTo>
                    <a:pt x="154" y="300"/>
                    <a:pt x="84" y="342"/>
                    <a:pt x="42" y="412"/>
                  </a:cubicBezTo>
                  <a:cubicBezTo>
                    <a:pt x="14" y="454"/>
                    <a:pt x="0" y="551"/>
                    <a:pt x="28" y="593"/>
                  </a:cubicBezTo>
                  <a:cubicBezTo>
                    <a:pt x="49" y="621"/>
                    <a:pt x="84" y="635"/>
                    <a:pt x="119" y="635"/>
                  </a:cubicBezTo>
                  <a:cubicBezTo>
                    <a:pt x="143" y="635"/>
                    <a:pt x="167" y="628"/>
                    <a:pt x="187" y="615"/>
                  </a:cubicBezTo>
                  <a:lnTo>
                    <a:pt x="187" y="615"/>
                  </a:lnTo>
                  <a:cubicBezTo>
                    <a:pt x="185" y="617"/>
                    <a:pt x="183" y="619"/>
                    <a:pt x="182" y="621"/>
                  </a:cubicBezTo>
                  <a:lnTo>
                    <a:pt x="191" y="612"/>
                  </a:lnTo>
                  <a:lnTo>
                    <a:pt x="191" y="612"/>
                  </a:lnTo>
                  <a:cubicBezTo>
                    <a:pt x="189" y="613"/>
                    <a:pt x="188" y="614"/>
                    <a:pt x="187" y="615"/>
                  </a:cubicBezTo>
                  <a:lnTo>
                    <a:pt x="187" y="615"/>
                  </a:lnTo>
                  <a:cubicBezTo>
                    <a:pt x="331" y="439"/>
                    <a:pt x="566" y="364"/>
                    <a:pt x="804" y="364"/>
                  </a:cubicBezTo>
                  <a:cubicBezTo>
                    <a:pt x="843" y="364"/>
                    <a:pt x="882" y="366"/>
                    <a:pt x="921" y="370"/>
                  </a:cubicBezTo>
                  <a:cubicBezTo>
                    <a:pt x="1186" y="412"/>
                    <a:pt x="1423" y="551"/>
                    <a:pt x="1646" y="663"/>
                  </a:cubicBezTo>
                  <a:cubicBezTo>
                    <a:pt x="1608" y="302"/>
                    <a:pt x="1248" y="1"/>
                    <a:pt x="87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54"/>
            <p:cNvSpPr/>
            <p:nvPr/>
          </p:nvSpPr>
          <p:spPr>
            <a:xfrm>
              <a:off x="5004500" y="1510025"/>
              <a:ext cx="37000" cy="37550"/>
            </a:xfrm>
            <a:custGeom>
              <a:avLst/>
              <a:gdLst/>
              <a:ahLst/>
              <a:cxnLst/>
              <a:rect l="l" t="t" r="r" b="b"/>
              <a:pathLst>
                <a:path w="1480" h="1502" extrusionOk="0">
                  <a:moveTo>
                    <a:pt x="575" y="0"/>
                  </a:moveTo>
                  <a:cubicBezTo>
                    <a:pt x="391" y="0"/>
                    <a:pt x="210" y="118"/>
                    <a:pt x="113" y="288"/>
                  </a:cubicBezTo>
                  <a:cubicBezTo>
                    <a:pt x="1" y="469"/>
                    <a:pt x="1" y="706"/>
                    <a:pt x="57" y="915"/>
                  </a:cubicBezTo>
                  <a:cubicBezTo>
                    <a:pt x="113" y="1124"/>
                    <a:pt x="224" y="1306"/>
                    <a:pt x="322" y="1501"/>
                  </a:cubicBezTo>
                  <a:cubicBezTo>
                    <a:pt x="587" y="1264"/>
                    <a:pt x="810" y="985"/>
                    <a:pt x="949" y="650"/>
                  </a:cubicBezTo>
                  <a:lnTo>
                    <a:pt x="1480" y="357"/>
                  </a:lnTo>
                  <a:lnTo>
                    <a:pt x="1480" y="357"/>
                  </a:lnTo>
                  <a:cubicBezTo>
                    <a:pt x="1454" y="363"/>
                    <a:pt x="1428" y="366"/>
                    <a:pt x="1404" y="366"/>
                  </a:cubicBezTo>
                  <a:cubicBezTo>
                    <a:pt x="1135" y="366"/>
                    <a:pt x="925" y="47"/>
                    <a:pt x="657" y="9"/>
                  </a:cubicBezTo>
                  <a:cubicBezTo>
                    <a:pt x="629" y="3"/>
                    <a:pt x="602" y="0"/>
                    <a:pt x="57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54"/>
            <p:cNvSpPr/>
            <p:nvPr/>
          </p:nvSpPr>
          <p:spPr>
            <a:xfrm>
              <a:off x="4975225" y="1463575"/>
              <a:ext cx="45700" cy="60575"/>
            </a:xfrm>
            <a:custGeom>
              <a:avLst/>
              <a:gdLst/>
              <a:ahLst/>
              <a:cxnLst/>
              <a:rect l="l" t="t" r="r" b="b"/>
              <a:pathLst>
                <a:path w="1828" h="2423" extrusionOk="0">
                  <a:moveTo>
                    <a:pt x="152" y="1"/>
                  </a:moveTo>
                  <a:cubicBezTo>
                    <a:pt x="134" y="1"/>
                    <a:pt x="115" y="4"/>
                    <a:pt x="98" y="11"/>
                  </a:cubicBezTo>
                  <a:cubicBezTo>
                    <a:pt x="84" y="11"/>
                    <a:pt x="84" y="25"/>
                    <a:pt x="70" y="25"/>
                  </a:cubicBezTo>
                  <a:cubicBezTo>
                    <a:pt x="14" y="81"/>
                    <a:pt x="0" y="151"/>
                    <a:pt x="28" y="221"/>
                  </a:cubicBezTo>
                  <a:cubicBezTo>
                    <a:pt x="363" y="1044"/>
                    <a:pt x="907" y="1797"/>
                    <a:pt x="1563" y="2383"/>
                  </a:cubicBezTo>
                  <a:cubicBezTo>
                    <a:pt x="1589" y="2409"/>
                    <a:pt x="1625" y="2423"/>
                    <a:pt x="1661" y="2423"/>
                  </a:cubicBezTo>
                  <a:cubicBezTo>
                    <a:pt x="1701" y="2423"/>
                    <a:pt x="1742" y="2406"/>
                    <a:pt x="1772" y="2369"/>
                  </a:cubicBezTo>
                  <a:cubicBezTo>
                    <a:pt x="1828" y="2313"/>
                    <a:pt x="1828" y="2215"/>
                    <a:pt x="1758" y="2159"/>
                  </a:cubicBezTo>
                  <a:cubicBezTo>
                    <a:pt x="1130" y="1602"/>
                    <a:pt x="628" y="890"/>
                    <a:pt x="293" y="95"/>
                  </a:cubicBezTo>
                  <a:cubicBezTo>
                    <a:pt x="262" y="32"/>
                    <a:pt x="207" y="1"/>
                    <a:pt x="15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54"/>
            <p:cNvSpPr/>
            <p:nvPr/>
          </p:nvSpPr>
          <p:spPr>
            <a:xfrm>
              <a:off x="5510500" y="2729675"/>
              <a:ext cx="66625" cy="83375"/>
            </a:xfrm>
            <a:custGeom>
              <a:avLst/>
              <a:gdLst/>
              <a:ahLst/>
              <a:cxnLst/>
              <a:rect l="l" t="t" r="r" b="b"/>
              <a:pathLst>
                <a:path w="2665" h="3335" extrusionOk="0">
                  <a:moveTo>
                    <a:pt x="84" y="1898"/>
                  </a:moveTo>
                  <a:cubicBezTo>
                    <a:pt x="0" y="1312"/>
                    <a:pt x="251" y="670"/>
                    <a:pt x="726" y="280"/>
                  </a:cubicBezTo>
                  <a:cubicBezTo>
                    <a:pt x="935" y="126"/>
                    <a:pt x="1200" y="1"/>
                    <a:pt x="1437" y="71"/>
                  </a:cubicBezTo>
                  <a:cubicBezTo>
                    <a:pt x="1674" y="140"/>
                    <a:pt x="1814" y="350"/>
                    <a:pt x="1925" y="545"/>
                  </a:cubicBezTo>
                  <a:cubicBezTo>
                    <a:pt x="2135" y="852"/>
                    <a:pt x="2330" y="1173"/>
                    <a:pt x="2469" y="1521"/>
                  </a:cubicBezTo>
                  <a:cubicBezTo>
                    <a:pt x="2609" y="1870"/>
                    <a:pt x="2665" y="2247"/>
                    <a:pt x="2539" y="2595"/>
                  </a:cubicBezTo>
                  <a:cubicBezTo>
                    <a:pt x="2414" y="2944"/>
                    <a:pt x="2135" y="3265"/>
                    <a:pt x="1772" y="33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54"/>
            <p:cNvSpPr/>
            <p:nvPr/>
          </p:nvSpPr>
          <p:spPr>
            <a:xfrm>
              <a:off x="5507000" y="2744675"/>
              <a:ext cx="62100" cy="80225"/>
            </a:xfrm>
            <a:custGeom>
              <a:avLst/>
              <a:gdLst/>
              <a:ahLst/>
              <a:cxnLst/>
              <a:rect l="l" t="t" r="r" b="b"/>
              <a:pathLst>
                <a:path w="2484" h="3209" extrusionOk="0">
                  <a:moveTo>
                    <a:pt x="1228" y="3209"/>
                  </a:moveTo>
                  <a:cubicBezTo>
                    <a:pt x="517" y="2972"/>
                    <a:pt x="1" y="2246"/>
                    <a:pt x="1" y="1479"/>
                  </a:cubicBezTo>
                  <a:cubicBezTo>
                    <a:pt x="1" y="1256"/>
                    <a:pt x="57" y="991"/>
                    <a:pt x="252" y="865"/>
                  </a:cubicBezTo>
                  <a:cubicBezTo>
                    <a:pt x="391" y="768"/>
                    <a:pt x="587" y="768"/>
                    <a:pt x="726" y="656"/>
                  </a:cubicBezTo>
                  <a:cubicBezTo>
                    <a:pt x="935" y="503"/>
                    <a:pt x="991" y="154"/>
                    <a:pt x="1228" y="70"/>
                  </a:cubicBezTo>
                  <a:cubicBezTo>
                    <a:pt x="1452" y="1"/>
                    <a:pt x="1689" y="196"/>
                    <a:pt x="1828" y="391"/>
                  </a:cubicBezTo>
                  <a:cubicBezTo>
                    <a:pt x="2051" y="698"/>
                    <a:pt x="2261" y="1005"/>
                    <a:pt x="2372" y="1354"/>
                  </a:cubicBezTo>
                  <a:cubicBezTo>
                    <a:pt x="2470" y="1702"/>
                    <a:pt x="2484" y="2107"/>
                    <a:pt x="2316" y="2442"/>
                  </a:cubicBezTo>
                  <a:cubicBezTo>
                    <a:pt x="2163" y="2762"/>
                    <a:pt x="1786" y="3014"/>
                    <a:pt x="1424" y="29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54"/>
            <p:cNvSpPr/>
            <p:nvPr/>
          </p:nvSpPr>
          <p:spPr>
            <a:xfrm>
              <a:off x="5529675" y="2781950"/>
              <a:ext cx="35250" cy="45675"/>
            </a:xfrm>
            <a:custGeom>
              <a:avLst/>
              <a:gdLst/>
              <a:ahLst/>
              <a:cxnLst/>
              <a:rect l="l" t="t" r="r" b="b"/>
              <a:pathLst>
                <a:path w="1410" h="1827" extrusionOk="0">
                  <a:moveTo>
                    <a:pt x="595" y="0"/>
                  </a:moveTo>
                  <a:cubicBezTo>
                    <a:pt x="524" y="0"/>
                    <a:pt x="451" y="18"/>
                    <a:pt x="391" y="58"/>
                  </a:cubicBezTo>
                  <a:cubicBezTo>
                    <a:pt x="294" y="142"/>
                    <a:pt x="252" y="295"/>
                    <a:pt x="224" y="435"/>
                  </a:cubicBezTo>
                  <a:cubicBezTo>
                    <a:pt x="168" y="700"/>
                    <a:pt x="112" y="979"/>
                    <a:pt x="70" y="1244"/>
                  </a:cubicBezTo>
                  <a:cubicBezTo>
                    <a:pt x="28" y="1397"/>
                    <a:pt x="1" y="1550"/>
                    <a:pt x="84" y="1690"/>
                  </a:cubicBezTo>
                  <a:cubicBezTo>
                    <a:pt x="134" y="1773"/>
                    <a:pt x="234" y="1827"/>
                    <a:pt x="321" y="1827"/>
                  </a:cubicBezTo>
                  <a:cubicBezTo>
                    <a:pt x="380" y="1827"/>
                    <a:pt x="433" y="1802"/>
                    <a:pt x="461" y="1746"/>
                  </a:cubicBezTo>
                  <a:lnTo>
                    <a:pt x="531" y="1704"/>
                  </a:lnTo>
                  <a:cubicBezTo>
                    <a:pt x="595" y="1733"/>
                    <a:pt x="661" y="1746"/>
                    <a:pt x="728" y="1746"/>
                  </a:cubicBezTo>
                  <a:cubicBezTo>
                    <a:pt x="978" y="1746"/>
                    <a:pt x="1221" y="1556"/>
                    <a:pt x="1298" y="1313"/>
                  </a:cubicBezTo>
                  <a:cubicBezTo>
                    <a:pt x="1409" y="992"/>
                    <a:pt x="1284" y="644"/>
                    <a:pt x="1116" y="365"/>
                  </a:cubicBezTo>
                  <a:cubicBezTo>
                    <a:pt x="1033" y="253"/>
                    <a:pt x="935" y="128"/>
                    <a:pt x="810" y="58"/>
                  </a:cubicBezTo>
                  <a:cubicBezTo>
                    <a:pt x="751" y="21"/>
                    <a:pt x="674" y="0"/>
                    <a:pt x="59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54"/>
            <p:cNvSpPr/>
            <p:nvPr/>
          </p:nvSpPr>
          <p:spPr>
            <a:xfrm>
              <a:off x="5556525" y="2768375"/>
              <a:ext cx="29675" cy="52000"/>
            </a:xfrm>
            <a:custGeom>
              <a:avLst/>
              <a:gdLst/>
              <a:ahLst/>
              <a:cxnLst/>
              <a:rect l="l" t="t" r="r" b="b"/>
              <a:pathLst>
                <a:path w="1187" h="2080" extrusionOk="0">
                  <a:moveTo>
                    <a:pt x="827" y="0"/>
                  </a:moveTo>
                  <a:cubicBezTo>
                    <a:pt x="821" y="0"/>
                    <a:pt x="815" y="0"/>
                    <a:pt x="810" y="1"/>
                  </a:cubicBezTo>
                  <a:cubicBezTo>
                    <a:pt x="740" y="29"/>
                    <a:pt x="684" y="99"/>
                    <a:pt x="670" y="182"/>
                  </a:cubicBezTo>
                  <a:cubicBezTo>
                    <a:pt x="642" y="266"/>
                    <a:pt x="670" y="336"/>
                    <a:pt x="670" y="420"/>
                  </a:cubicBezTo>
                  <a:cubicBezTo>
                    <a:pt x="670" y="726"/>
                    <a:pt x="489" y="1005"/>
                    <a:pt x="321" y="1243"/>
                  </a:cubicBezTo>
                  <a:cubicBezTo>
                    <a:pt x="154" y="1494"/>
                    <a:pt x="1" y="1787"/>
                    <a:pt x="70" y="2079"/>
                  </a:cubicBezTo>
                  <a:lnTo>
                    <a:pt x="154" y="2079"/>
                  </a:lnTo>
                  <a:cubicBezTo>
                    <a:pt x="517" y="1954"/>
                    <a:pt x="838" y="1675"/>
                    <a:pt x="991" y="1326"/>
                  </a:cubicBezTo>
                  <a:cubicBezTo>
                    <a:pt x="1172" y="978"/>
                    <a:pt x="1186" y="587"/>
                    <a:pt x="1047" y="210"/>
                  </a:cubicBezTo>
                  <a:cubicBezTo>
                    <a:pt x="1020" y="118"/>
                    <a:pt x="931" y="0"/>
                    <a:pt x="82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54"/>
            <p:cNvSpPr/>
            <p:nvPr/>
          </p:nvSpPr>
          <p:spPr>
            <a:xfrm>
              <a:off x="5502475" y="2792450"/>
              <a:ext cx="36300" cy="30875"/>
            </a:xfrm>
            <a:custGeom>
              <a:avLst/>
              <a:gdLst/>
              <a:ahLst/>
              <a:cxnLst/>
              <a:rect l="l" t="t" r="r" b="b"/>
              <a:pathLst>
                <a:path w="1452" h="1235" extrusionOk="0">
                  <a:moveTo>
                    <a:pt x="210" y="1"/>
                  </a:moveTo>
                  <a:cubicBezTo>
                    <a:pt x="1" y="349"/>
                    <a:pt x="140" y="851"/>
                    <a:pt x="489" y="1061"/>
                  </a:cubicBezTo>
                  <a:cubicBezTo>
                    <a:pt x="684" y="1172"/>
                    <a:pt x="893" y="1200"/>
                    <a:pt x="1103" y="1228"/>
                  </a:cubicBezTo>
                  <a:cubicBezTo>
                    <a:pt x="1149" y="1228"/>
                    <a:pt x="1196" y="1234"/>
                    <a:pt x="1242" y="1234"/>
                  </a:cubicBezTo>
                  <a:cubicBezTo>
                    <a:pt x="1265" y="1234"/>
                    <a:pt x="1289" y="1233"/>
                    <a:pt x="1312" y="1228"/>
                  </a:cubicBezTo>
                  <a:cubicBezTo>
                    <a:pt x="1382" y="1200"/>
                    <a:pt x="1437" y="1130"/>
                    <a:pt x="1451" y="1061"/>
                  </a:cubicBezTo>
                  <a:cubicBezTo>
                    <a:pt x="1451" y="1006"/>
                    <a:pt x="1399" y="950"/>
                    <a:pt x="1349" y="950"/>
                  </a:cubicBezTo>
                  <a:cubicBezTo>
                    <a:pt x="1336" y="950"/>
                    <a:pt x="1323" y="954"/>
                    <a:pt x="1312" y="963"/>
                  </a:cubicBezTo>
                  <a:lnTo>
                    <a:pt x="1326" y="949"/>
                  </a:lnTo>
                  <a:lnTo>
                    <a:pt x="1326" y="949"/>
                  </a:lnTo>
                  <a:cubicBezTo>
                    <a:pt x="1283" y="958"/>
                    <a:pt x="1240" y="962"/>
                    <a:pt x="1196" y="962"/>
                  </a:cubicBezTo>
                  <a:cubicBezTo>
                    <a:pt x="973" y="962"/>
                    <a:pt x="755" y="848"/>
                    <a:pt x="614" y="684"/>
                  </a:cubicBezTo>
                  <a:cubicBezTo>
                    <a:pt x="419" y="489"/>
                    <a:pt x="307" y="252"/>
                    <a:pt x="21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54"/>
            <p:cNvSpPr/>
            <p:nvPr/>
          </p:nvSpPr>
          <p:spPr>
            <a:xfrm>
              <a:off x="5524450" y="2813375"/>
              <a:ext cx="40475" cy="28725"/>
            </a:xfrm>
            <a:custGeom>
              <a:avLst/>
              <a:gdLst/>
              <a:ahLst/>
              <a:cxnLst/>
              <a:rect l="l" t="t" r="r" b="b"/>
              <a:pathLst>
                <a:path w="1619" h="1149" extrusionOk="0">
                  <a:moveTo>
                    <a:pt x="1618" y="1"/>
                  </a:moveTo>
                  <a:cubicBezTo>
                    <a:pt x="1270" y="14"/>
                    <a:pt x="921" y="126"/>
                    <a:pt x="586" y="279"/>
                  </a:cubicBezTo>
                  <a:lnTo>
                    <a:pt x="0" y="210"/>
                  </a:lnTo>
                  <a:lnTo>
                    <a:pt x="0" y="210"/>
                  </a:lnTo>
                  <a:cubicBezTo>
                    <a:pt x="279" y="349"/>
                    <a:pt x="224" y="768"/>
                    <a:pt x="433" y="991"/>
                  </a:cubicBezTo>
                  <a:cubicBezTo>
                    <a:pt x="522" y="1098"/>
                    <a:pt x="663" y="1148"/>
                    <a:pt x="801" y="1148"/>
                  </a:cubicBezTo>
                  <a:cubicBezTo>
                    <a:pt x="878" y="1148"/>
                    <a:pt x="954" y="1132"/>
                    <a:pt x="1019" y="1102"/>
                  </a:cubicBezTo>
                  <a:cubicBezTo>
                    <a:pt x="1214" y="1019"/>
                    <a:pt x="1367" y="837"/>
                    <a:pt x="1465" y="628"/>
                  </a:cubicBezTo>
                  <a:cubicBezTo>
                    <a:pt x="1549" y="433"/>
                    <a:pt x="1577" y="210"/>
                    <a:pt x="161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54"/>
            <p:cNvSpPr/>
            <p:nvPr/>
          </p:nvSpPr>
          <p:spPr>
            <a:xfrm>
              <a:off x="5537700" y="2828550"/>
              <a:ext cx="15025" cy="72025"/>
            </a:xfrm>
            <a:custGeom>
              <a:avLst/>
              <a:gdLst/>
              <a:ahLst/>
              <a:cxnLst/>
              <a:rect l="l" t="t" r="r" b="b"/>
              <a:pathLst>
                <a:path w="601" h="2881" extrusionOk="0">
                  <a:moveTo>
                    <a:pt x="308" y="0"/>
                  </a:moveTo>
                  <a:cubicBezTo>
                    <a:pt x="294" y="0"/>
                    <a:pt x="280" y="2"/>
                    <a:pt x="265" y="7"/>
                  </a:cubicBezTo>
                  <a:cubicBezTo>
                    <a:pt x="182" y="21"/>
                    <a:pt x="126" y="91"/>
                    <a:pt x="140" y="175"/>
                  </a:cubicBezTo>
                  <a:cubicBezTo>
                    <a:pt x="279" y="1012"/>
                    <a:pt x="251" y="1890"/>
                    <a:pt x="28" y="2699"/>
                  </a:cubicBezTo>
                  <a:cubicBezTo>
                    <a:pt x="0" y="2769"/>
                    <a:pt x="42" y="2867"/>
                    <a:pt x="126" y="2881"/>
                  </a:cubicBezTo>
                  <a:lnTo>
                    <a:pt x="168" y="2881"/>
                  </a:lnTo>
                  <a:cubicBezTo>
                    <a:pt x="238" y="2881"/>
                    <a:pt x="279" y="2853"/>
                    <a:pt x="321" y="2783"/>
                  </a:cubicBezTo>
                  <a:cubicBezTo>
                    <a:pt x="558" y="1918"/>
                    <a:pt x="600" y="998"/>
                    <a:pt x="447" y="133"/>
                  </a:cubicBezTo>
                  <a:cubicBezTo>
                    <a:pt x="424" y="52"/>
                    <a:pt x="372" y="0"/>
                    <a:pt x="30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54"/>
            <p:cNvSpPr/>
            <p:nvPr/>
          </p:nvSpPr>
          <p:spPr>
            <a:xfrm>
              <a:off x="3541650" y="4904625"/>
              <a:ext cx="77100" cy="63825"/>
            </a:xfrm>
            <a:custGeom>
              <a:avLst/>
              <a:gdLst/>
              <a:ahLst/>
              <a:cxnLst/>
              <a:rect l="l" t="t" r="r" b="b"/>
              <a:pathLst>
                <a:path w="3084" h="2553" extrusionOk="0">
                  <a:moveTo>
                    <a:pt x="2511" y="224"/>
                  </a:moveTo>
                  <a:cubicBezTo>
                    <a:pt x="2930" y="670"/>
                    <a:pt x="3083" y="1339"/>
                    <a:pt x="2916" y="1911"/>
                  </a:cubicBezTo>
                  <a:cubicBezTo>
                    <a:pt x="2846" y="2148"/>
                    <a:pt x="2693" y="2413"/>
                    <a:pt x="2442" y="2483"/>
                  </a:cubicBezTo>
                  <a:cubicBezTo>
                    <a:pt x="2218" y="2553"/>
                    <a:pt x="1995" y="2469"/>
                    <a:pt x="1786" y="2386"/>
                  </a:cubicBezTo>
                  <a:cubicBezTo>
                    <a:pt x="1437" y="2246"/>
                    <a:pt x="1089" y="2107"/>
                    <a:pt x="796" y="1897"/>
                  </a:cubicBezTo>
                  <a:cubicBezTo>
                    <a:pt x="475" y="1688"/>
                    <a:pt x="210" y="1381"/>
                    <a:pt x="112" y="1033"/>
                  </a:cubicBezTo>
                  <a:cubicBezTo>
                    <a:pt x="1" y="684"/>
                    <a:pt x="56" y="265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54"/>
            <p:cNvSpPr/>
            <p:nvPr/>
          </p:nvSpPr>
          <p:spPr>
            <a:xfrm>
              <a:off x="3544100" y="4879525"/>
              <a:ext cx="68375" cy="74650"/>
            </a:xfrm>
            <a:custGeom>
              <a:avLst/>
              <a:gdLst/>
              <a:ahLst/>
              <a:cxnLst/>
              <a:rect l="l" t="t" r="r" b="b"/>
              <a:pathLst>
                <a:path w="2735" h="2986" extrusionOk="0">
                  <a:moveTo>
                    <a:pt x="516" y="209"/>
                  </a:moveTo>
                  <a:cubicBezTo>
                    <a:pt x="1242" y="0"/>
                    <a:pt x="2092" y="293"/>
                    <a:pt x="2511" y="921"/>
                  </a:cubicBezTo>
                  <a:cubicBezTo>
                    <a:pt x="2636" y="1116"/>
                    <a:pt x="2734" y="1353"/>
                    <a:pt x="2650" y="1576"/>
                  </a:cubicBezTo>
                  <a:cubicBezTo>
                    <a:pt x="2595" y="1730"/>
                    <a:pt x="2441" y="1841"/>
                    <a:pt x="2385" y="2009"/>
                  </a:cubicBezTo>
                  <a:cubicBezTo>
                    <a:pt x="2302" y="2246"/>
                    <a:pt x="2455" y="2581"/>
                    <a:pt x="2302" y="2790"/>
                  </a:cubicBezTo>
                  <a:cubicBezTo>
                    <a:pt x="2162" y="2985"/>
                    <a:pt x="1841" y="2929"/>
                    <a:pt x="1618" y="2860"/>
                  </a:cubicBezTo>
                  <a:cubicBezTo>
                    <a:pt x="1270" y="2734"/>
                    <a:pt x="921" y="2594"/>
                    <a:pt x="628" y="2371"/>
                  </a:cubicBezTo>
                  <a:cubicBezTo>
                    <a:pt x="321" y="2148"/>
                    <a:pt x="98" y="1827"/>
                    <a:pt x="42" y="1465"/>
                  </a:cubicBezTo>
                  <a:cubicBezTo>
                    <a:pt x="0" y="1102"/>
                    <a:pt x="154" y="697"/>
                    <a:pt x="460" y="5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54"/>
            <p:cNvSpPr/>
            <p:nvPr/>
          </p:nvSpPr>
          <p:spPr>
            <a:xfrm>
              <a:off x="3540600" y="4881675"/>
              <a:ext cx="39775" cy="45000"/>
            </a:xfrm>
            <a:custGeom>
              <a:avLst/>
              <a:gdLst/>
              <a:ahLst/>
              <a:cxnLst/>
              <a:rect l="l" t="t" r="r" b="b"/>
              <a:pathLst>
                <a:path w="1591" h="1800" extrusionOk="0">
                  <a:moveTo>
                    <a:pt x="753" y="1"/>
                  </a:moveTo>
                  <a:cubicBezTo>
                    <a:pt x="631" y="1"/>
                    <a:pt x="506" y="77"/>
                    <a:pt x="517" y="193"/>
                  </a:cubicBezTo>
                  <a:lnTo>
                    <a:pt x="503" y="277"/>
                  </a:lnTo>
                  <a:cubicBezTo>
                    <a:pt x="196" y="332"/>
                    <a:pt x="1" y="737"/>
                    <a:pt x="98" y="1044"/>
                  </a:cubicBezTo>
                  <a:cubicBezTo>
                    <a:pt x="210" y="1365"/>
                    <a:pt x="503" y="1574"/>
                    <a:pt x="796" y="1713"/>
                  </a:cubicBezTo>
                  <a:cubicBezTo>
                    <a:pt x="905" y="1762"/>
                    <a:pt x="1035" y="1800"/>
                    <a:pt x="1159" y="1800"/>
                  </a:cubicBezTo>
                  <a:cubicBezTo>
                    <a:pt x="1177" y="1800"/>
                    <a:pt x="1196" y="1799"/>
                    <a:pt x="1214" y="1797"/>
                  </a:cubicBezTo>
                  <a:cubicBezTo>
                    <a:pt x="1354" y="1783"/>
                    <a:pt x="1493" y="1699"/>
                    <a:pt x="1549" y="1560"/>
                  </a:cubicBezTo>
                  <a:cubicBezTo>
                    <a:pt x="1591" y="1407"/>
                    <a:pt x="1535" y="1267"/>
                    <a:pt x="1479" y="1142"/>
                  </a:cubicBezTo>
                  <a:cubicBezTo>
                    <a:pt x="1354" y="890"/>
                    <a:pt x="1256" y="625"/>
                    <a:pt x="1144" y="388"/>
                  </a:cubicBezTo>
                  <a:cubicBezTo>
                    <a:pt x="1075" y="249"/>
                    <a:pt x="1005" y="95"/>
                    <a:pt x="866" y="26"/>
                  </a:cubicBezTo>
                  <a:cubicBezTo>
                    <a:pt x="832" y="9"/>
                    <a:pt x="793" y="1"/>
                    <a:pt x="75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54"/>
            <p:cNvSpPr/>
            <p:nvPr/>
          </p:nvSpPr>
          <p:spPr>
            <a:xfrm>
              <a:off x="3532225" y="4900425"/>
              <a:ext cx="26200" cy="54350"/>
            </a:xfrm>
            <a:custGeom>
              <a:avLst/>
              <a:gdLst/>
              <a:ahLst/>
              <a:cxnLst/>
              <a:rect l="l" t="t" r="r" b="b"/>
              <a:pathLst>
                <a:path w="1048" h="2174" extrusionOk="0">
                  <a:moveTo>
                    <a:pt x="419" y="1"/>
                  </a:moveTo>
                  <a:lnTo>
                    <a:pt x="336" y="71"/>
                  </a:lnTo>
                  <a:cubicBezTo>
                    <a:pt x="113" y="364"/>
                    <a:pt x="1" y="768"/>
                    <a:pt x="71" y="1145"/>
                  </a:cubicBezTo>
                  <a:cubicBezTo>
                    <a:pt x="126" y="1521"/>
                    <a:pt x="350" y="1870"/>
                    <a:pt x="670" y="2093"/>
                  </a:cubicBezTo>
                  <a:cubicBezTo>
                    <a:pt x="730" y="2136"/>
                    <a:pt x="806" y="2174"/>
                    <a:pt x="875" y="2174"/>
                  </a:cubicBezTo>
                  <a:cubicBezTo>
                    <a:pt x="918" y="2174"/>
                    <a:pt x="959" y="2159"/>
                    <a:pt x="991" y="2121"/>
                  </a:cubicBezTo>
                  <a:cubicBezTo>
                    <a:pt x="1047" y="2079"/>
                    <a:pt x="1047" y="1968"/>
                    <a:pt x="1019" y="1898"/>
                  </a:cubicBezTo>
                  <a:cubicBezTo>
                    <a:pt x="977" y="1828"/>
                    <a:pt x="922" y="1786"/>
                    <a:pt x="880" y="1703"/>
                  </a:cubicBezTo>
                  <a:cubicBezTo>
                    <a:pt x="698" y="1466"/>
                    <a:pt x="698" y="1131"/>
                    <a:pt x="698" y="838"/>
                  </a:cubicBezTo>
                  <a:cubicBezTo>
                    <a:pt x="698" y="545"/>
                    <a:pt x="643" y="196"/>
                    <a:pt x="41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54"/>
            <p:cNvSpPr/>
            <p:nvPr/>
          </p:nvSpPr>
          <p:spPr>
            <a:xfrm>
              <a:off x="3558050" y="4876325"/>
              <a:ext cx="41850" cy="18200"/>
            </a:xfrm>
            <a:custGeom>
              <a:avLst/>
              <a:gdLst/>
              <a:ahLst/>
              <a:cxnLst/>
              <a:rect l="l" t="t" r="r" b="b"/>
              <a:pathLst>
                <a:path w="1674" h="728" extrusionOk="0">
                  <a:moveTo>
                    <a:pt x="883" y="1"/>
                  </a:moveTo>
                  <a:cubicBezTo>
                    <a:pt x="867" y="1"/>
                    <a:pt x="852" y="1"/>
                    <a:pt x="837" y="2"/>
                  </a:cubicBezTo>
                  <a:cubicBezTo>
                    <a:pt x="628" y="30"/>
                    <a:pt x="433" y="128"/>
                    <a:pt x="237" y="240"/>
                  </a:cubicBezTo>
                  <a:cubicBezTo>
                    <a:pt x="168" y="268"/>
                    <a:pt x="126" y="309"/>
                    <a:pt x="70" y="351"/>
                  </a:cubicBezTo>
                  <a:cubicBezTo>
                    <a:pt x="14" y="407"/>
                    <a:pt x="0" y="491"/>
                    <a:pt x="56" y="546"/>
                  </a:cubicBezTo>
                  <a:cubicBezTo>
                    <a:pt x="71" y="576"/>
                    <a:pt x="109" y="594"/>
                    <a:pt x="145" y="594"/>
                  </a:cubicBezTo>
                  <a:cubicBezTo>
                    <a:pt x="178" y="594"/>
                    <a:pt x="210" y="579"/>
                    <a:pt x="223" y="546"/>
                  </a:cubicBezTo>
                  <a:lnTo>
                    <a:pt x="223" y="588"/>
                  </a:lnTo>
                  <a:cubicBezTo>
                    <a:pt x="356" y="436"/>
                    <a:pt x="548" y="365"/>
                    <a:pt x="745" y="365"/>
                  </a:cubicBezTo>
                  <a:cubicBezTo>
                    <a:pt x="818" y="365"/>
                    <a:pt x="891" y="374"/>
                    <a:pt x="963" y="393"/>
                  </a:cubicBezTo>
                  <a:cubicBezTo>
                    <a:pt x="1214" y="449"/>
                    <a:pt x="1451" y="588"/>
                    <a:pt x="1674" y="728"/>
                  </a:cubicBezTo>
                  <a:cubicBezTo>
                    <a:pt x="1634" y="339"/>
                    <a:pt x="1270" y="1"/>
                    <a:pt x="88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54"/>
            <p:cNvSpPr/>
            <p:nvPr/>
          </p:nvSpPr>
          <p:spPr>
            <a:xfrm>
              <a:off x="3533975" y="4872200"/>
              <a:ext cx="37700" cy="37325"/>
            </a:xfrm>
            <a:custGeom>
              <a:avLst/>
              <a:gdLst/>
              <a:ahLst/>
              <a:cxnLst/>
              <a:rect l="l" t="t" r="r" b="b"/>
              <a:pathLst>
                <a:path w="1508" h="1493" extrusionOk="0">
                  <a:moveTo>
                    <a:pt x="595" y="1"/>
                  </a:moveTo>
                  <a:cubicBezTo>
                    <a:pt x="419" y="1"/>
                    <a:pt x="245" y="113"/>
                    <a:pt x="140" y="265"/>
                  </a:cubicBezTo>
                  <a:cubicBezTo>
                    <a:pt x="15" y="433"/>
                    <a:pt x="1" y="684"/>
                    <a:pt x="56" y="893"/>
                  </a:cubicBezTo>
                  <a:cubicBezTo>
                    <a:pt x="98" y="1088"/>
                    <a:pt x="196" y="1311"/>
                    <a:pt x="280" y="1493"/>
                  </a:cubicBezTo>
                  <a:cubicBezTo>
                    <a:pt x="559" y="1269"/>
                    <a:pt x="782" y="990"/>
                    <a:pt x="963" y="684"/>
                  </a:cubicBezTo>
                  <a:lnTo>
                    <a:pt x="1507" y="419"/>
                  </a:lnTo>
                  <a:lnTo>
                    <a:pt x="1507" y="419"/>
                  </a:lnTo>
                  <a:cubicBezTo>
                    <a:pt x="1487" y="422"/>
                    <a:pt x="1467" y="424"/>
                    <a:pt x="1447" y="424"/>
                  </a:cubicBezTo>
                  <a:cubicBezTo>
                    <a:pt x="1172" y="424"/>
                    <a:pt x="972" y="79"/>
                    <a:pt x="698" y="14"/>
                  </a:cubicBezTo>
                  <a:cubicBezTo>
                    <a:pt x="664" y="5"/>
                    <a:pt x="630" y="1"/>
                    <a:pt x="59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54"/>
            <p:cNvSpPr/>
            <p:nvPr/>
          </p:nvSpPr>
          <p:spPr>
            <a:xfrm>
              <a:off x="3508525" y="4823875"/>
              <a:ext cx="42925" cy="62300"/>
            </a:xfrm>
            <a:custGeom>
              <a:avLst/>
              <a:gdLst/>
              <a:ahLst/>
              <a:cxnLst/>
              <a:rect l="l" t="t" r="r" b="b"/>
              <a:pathLst>
                <a:path w="1717" h="2492" extrusionOk="0">
                  <a:moveTo>
                    <a:pt x="166" y="1"/>
                  </a:moveTo>
                  <a:cubicBezTo>
                    <a:pt x="152" y="1"/>
                    <a:pt x="139" y="3"/>
                    <a:pt x="126" y="8"/>
                  </a:cubicBezTo>
                  <a:cubicBezTo>
                    <a:pt x="112" y="8"/>
                    <a:pt x="112" y="36"/>
                    <a:pt x="98" y="36"/>
                  </a:cubicBezTo>
                  <a:cubicBezTo>
                    <a:pt x="28" y="78"/>
                    <a:pt x="0" y="148"/>
                    <a:pt x="42" y="203"/>
                  </a:cubicBezTo>
                  <a:cubicBezTo>
                    <a:pt x="335" y="1040"/>
                    <a:pt x="823" y="1822"/>
                    <a:pt x="1451" y="2449"/>
                  </a:cubicBezTo>
                  <a:cubicBezTo>
                    <a:pt x="1479" y="2477"/>
                    <a:pt x="1521" y="2491"/>
                    <a:pt x="1561" y="2491"/>
                  </a:cubicBezTo>
                  <a:cubicBezTo>
                    <a:pt x="1601" y="2491"/>
                    <a:pt x="1639" y="2477"/>
                    <a:pt x="1660" y="2449"/>
                  </a:cubicBezTo>
                  <a:cubicBezTo>
                    <a:pt x="1716" y="2407"/>
                    <a:pt x="1716" y="2296"/>
                    <a:pt x="1660" y="2240"/>
                  </a:cubicBezTo>
                  <a:cubicBezTo>
                    <a:pt x="1061" y="1640"/>
                    <a:pt x="600" y="901"/>
                    <a:pt x="321" y="106"/>
                  </a:cubicBezTo>
                  <a:cubicBezTo>
                    <a:pt x="298" y="49"/>
                    <a:pt x="229" y="1"/>
                    <a:pt x="166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54"/>
            <p:cNvSpPr/>
            <p:nvPr/>
          </p:nvSpPr>
          <p:spPr>
            <a:xfrm>
              <a:off x="3396225" y="4433150"/>
              <a:ext cx="74650" cy="71175"/>
            </a:xfrm>
            <a:custGeom>
              <a:avLst/>
              <a:gdLst/>
              <a:ahLst/>
              <a:cxnLst/>
              <a:rect l="l" t="t" r="r" b="b"/>
              <a:pathLst>
                <a:path w="2986" h="2847" extrusionOk="0">
                  <a:moveTo>
                    <a:pt x="824" y="266"/>
                  </a:moveTo>
                  <a:cubicBezTo>
                    <a:pt x="1354" y="1"/>
                    <a:pt x="2051" y="43"/>
                    <a:pt x="2568" y="363"/>
                  </a:cubicBezTo>
                  <a:cubicBezTo>
                    <a:pt x="2791" y="503"/>
                    <a:pt x="2986" y="740"/>
                    <a:pt x="2986" y="991"/>
                  </a:cubicBezTo>
                  <a:cubicBezTo>
                    <a:pt x="2986" y="1228"/>
                    <a:pt x="2833" y="1438"/>
                    <a:pt x="2693" y="1605"/>
                  </a:cubicBezTo>
                  <a:cubicBezTo>
                    <a:pt x="2456" y="1898"/>
                    <a:pt x="2219" y="2177"/>
                    <a:pt x="1940" y="2428"/>
                  </a:cubicBezTo>
                  <a:cubicBezTo>
                    <a:pt x="1661" y="2665"/>
                    <a:pt x="1298" y="2832"/>
                    <a:pt x="922" y="2846"/>
                  </a:cubicBezTo>
                  <a:cubicBezTo>
                    <a:pt x="559" y="2846"/>
                    <a:pt x="182" y="2665"/>
                    <a:pt x="1" y="234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54"/>
            <p:cNvSpPr/>
            <p:nvPr/>
          </p:nvSpPr>
          <p:spPr>
            <a:xfrm>
              <a:off x="3378800" y="4433150"/>
              <a:ext cx="78150" cy="65950"/>
            </a:xfrm>
            <a:custGeom>
              <a:avLst/>
              <a:gdLst/>
              <a:ahLst/>
              <a:cxnLst/>
              <a:rect l="l" t="t" r="r" b="b"/>
              <a:pathLst>
                <a:path w="3126" h="2638" extrusionOk="0">
                  <a:moveTo>
                    <a:pt x="1" y="1800"/>
                  </a:moveTo>
                  <a:cubicBezTo>
                    <a:pt x="1" y="1047"/>
                    <a:pt x="545" y="322"/>
                    <a:pt x="1256" y="85"/>
                  </a:cubicBezTo>
                  <a:cubicBezTo>
                    <a:pt x="1479" y="15"/>
                    <a:pt x="1730" y="1"/>
                    <a:pt x="1925" y="140"/>
                  </a:cubicBezTo>
                  <a:cubicBezTo>
                    <a:pt x="2051" y="252"/>
                    <a:pt x="2135" y="419"/>
                    <a:pt x="2274" y="531"/>
                  </a:cubicBezTo>
                  <a:cubicBezTo>
                    <a:pt x="2497" y="684"/>
                    <a:pt x="2832" y="615"/>
                    <a:pt x="2986" y="824"/>
                  </a:cubicBezTo>
                  <a:cubicBezTo>
                    <a:pt x="3125" y="1019"/>
                    <a:pt x="3000" y="1298"/>
                    <a:pt x="2860" y="1479"/>
                  </a:cubicBezTo>
                  <a:cubicBezTo>
                    <a:pt x="2651" y="1786"/>
                    <a:pt x="2428" y="2079"/>
                    <a:pt x="2107" y="2288"/>
                  </a:cubicBezTo>
                  <a:cubicBezTo>
                    <a:pt x="1800" y="2498"/>
                    <a:pt x="1437" y="2637"/>
                    <a:pt x="1061" y="2567"/>
                  </a:cubicBezTo>
                  <a:cubicBezTo>
                    <a:pt x="698" y="2512"/>
                    <a:pt x="363" y="2247"/>
                    <a:pt x="280" y="18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54"/>
            <p:cNvSpPr/>
            <p:nvPr/>
          </p:nvSpPr>
          <p:spPr>
            <a:xfrm>
              <a:off x="3374975" y="4466025"/>
              <a:ext cx="48475" cy="33075"/>
            </a:xfrm>
            <a:custGeom>
              <a:avLst/>
              <a:gdLst/>
              <a:ahLst/>
              <a:cxnLst/>
              <a:rect l="l" t="t" r="r" b="b"/>
              <a:pathLst>
                <a:path w="1939" h="1323" extrusionOk="0">
                  <a:moveTo>
                    <a:pt x="1519" y="0"/>
                  </a:moveTo>
                  <a:cubicBezTo>
                    <a:pt x="1463" y="0"/>
                    <a:pt x="1406" y="6"/>
                    <a:pt x="1353" y="11"/>
                  </a:cubicBezTo>
                  <a:cubicBezTo>
                    <a:pt x="1074" y="25"/>
                    <a:pt x="823" y="67"/>
                    <a:pt x="544" y="95"/>
                  </a:cubicBezTo>
                  <a:cubicBezTo>
                    <a:pt x="377" y="123"/>
                    <a:pt x="209" y="136"/>
                    <a:pt x="98" y="262"/>
                  </a:cubicBezTo>
                  <a:cubicBezTo>
                    <a:pt x="0" y="374"/>
                    <a:pt x="14" y="611"/>
                    <a:pt x="167" y="639"/>
                  </a:cubicBezTo>
                  <a:lnTo>
                    <a:pt x="237" y="708"/>
                  </a:lnTo>
                  <a:cubicBezTo>
                    <a:pt x="209" y="1043"/>
                    <a:pt x="544" y="1322"/>
                    <a:pt x="865" y="1322"/>
                  </a:cubicBezTo>
                  <a:cubicBezTo>
                    <a:pt x="1200" y="1322"/>
                    <a:pt x="1493" y="1099"/>
                    <a:pt x="1702" y="848"/>
                  </a:cubicBezTo>
                  <a:cubicBezTo>
                    <a:pt x="1799" y="722"/>
                    <a:pt x="1883" y="597"/>
                    <a:pt x="1911" y="457"/>
                  </a:cubicBezTo>
                  <a:cubicBezTo>
                    <a:pt x="1939" y="304"/>
                    <a:pt x="1897" y="150"/>
                    <a:pt x="1772" y="67"/>
                  </a:cubicBezTo>
                  <a:cubicBezTo>
                    <a:pt x="1702" y="15"/>
                    <a:pt x="1611" y="0"/>
                    <a:pt x="151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54"/>
            <p:cNvSpPr/>
            <p:nvPr/>
          </p:nvSpPr>
          <p:spPr>
            <a:xfrm>
              <a:off x="3389600" y="4493825"/>
              <a:ext cx="56525" cy="18375"/>
            </a:xfrm>
            <a:custGeom>
              <a:avLst/>
              <a:gdLst/>
              <a:ahLst/>
              <a:cxnLst/>
              <a:rect l="l" t="t" r="r" b="b"/>
              <a:pathLst>
                <a:path w="2261" h="735" extrusionOk="0">
                  <a:moveTo>
                    <a:pt x="407" y="1"/>
                  </a:moveTo>
                  <a:cubicBezTo>
                    <a:pt x="265" y="1"/>
                    <a:pt x="125" y="26"/>
                    <a:pt x="1" y="99"/>
                  </a:cubicBezTo>
                  <a:lnTo>
                    <a:pt x="29" y="168"/>
                  </a:lnTo>
                  <a:cubicBezTo>
                    <a:pt x="266" y="461"/>
                    <a:pt x="615" y="684"/>
                    <a:pt x="1005" y="726"/>
                  </a:cubicBezTo>
                  <a:cubicBezTo>
                    <a:pt x="1057" y="732"/>
                    <a:pt x="1110" y="735"/>
                    <a:pt x="1163" y="735"/>
                  </a:cubicBezTo>
                  <a:cubicBezTo>
                    <a:pt x="1491" y="735"/>
                    <a:pt x="1827" y="624"/>
                    <a:pt x="2079" y="419"/>
                  </a:cubicBezTo>
                  <a:cubicBezTo>
                    <a:pt x="2163" y="350"/>
                    <a:pt x="2261" y="224"/>
                    <a:pt x="2205" y="112"/>
                  </a:cubicBezTo>
                  <a:cubicBezTo>
                    <a:pt x="2172" y="58"/>
                    <a:pt x="2115" y="38"/>
                    <a:pt x="2052" y="38"/>
                  </a:cubicBezTo>
                  <a:cubicBezTo>
                    <a:pt x="2033" y="38"/>
                    <a:pt x="2014" y="40"/>
                    <a:pt x="1996" y="43"/>
                  </a:cubicBezTo>
                  <a:cubicBezTo>
                    <a:pt x="1912" y="71"/>
                    <a:pt x="1842" y="99"/>
                    <a:pt x="1772" y="140"/>
                  </a:cubicBezTo>
                  <a:cubicBezTo>
                    <a:pt x="1683" y="172"/>
                    <a:pt x="1589" y="184"/>
                    <a:pt x="1493" y="184"/>
                  </a:cubicBezTo>
                  <a:cubicBezTo>
                    <a:pt x="1291" y="184"/>
                    <a:pt x="1079" y="127"/>
                    <a:pt x="880" y="71"/>
                  </a:cubicBezTo>
                  <a:cubicBezTo>
                    <a:pt x="732" y="34"/>
                    <a:pt x="568" y="1"/>
                    <a:pt x="40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54"/>
            <p:cNvSpPr/>
            <p:nvPr/>
          </p:nvSpPr>
          <p:spPr>
            <a:xfrm>
              <a:off x="3376350" y="4439400"/>
              <a:ext cx="23750" cy="37900"/>
            </a:xfrm>
            <a:custGeom>
              <a:avLst/>
              <a:gdLst/>
              <a:ahLst/>
              <a:cxnLst/>
              <a:rect l="l" t="t" r="r" b="b"/>
              <a:pathLst>
                <a:path w="950" h="1516" extrusionOk="0">
                  <a:moveTo>
                    <a:pt x="807" y="1"/>
                  </a:moveTo>
                  <a:cubicBezTo>
                    <a:pt x="457" y="1"/>
                    <a:pt x="102" y="258"/>
                    <a:pt x="29" y="602"/>
                  </a:cubicBezTo>
                  <a:cubicBezTo>
                    <a:pt x="1" y="811"/>
                    <a:pt x="29" y="1020"/>
                    <a:pt x="71" y="1229"/>
                  </a:cubicBezTo>
                  <a:cubicBezTo>
                    <a:pt x="85" y="1299"/>
                    <a:pt x="99" y="1369"/>
                    <a:pt x="140" y="1425"/>
                  </a:cubicBezTo>
                  <a:cubicBezTo>
                    <a:pt x="163" y="1470"/>
                    <a:pt x="223" y="1516"/>
                    <a:pt x="282" y="1516"/>
                  </a:cubicBezTo>
                  <a:cubicBezTo>
                    <a:pt x="296" y="1516"/>
                    <a:pt x="309" y="1513"/>
                    <a:pt x="322" y="1508"/>
                  </a:cubicBezTo>
                  <a:cubicBezTo>
                    <a:pt x="391" y="1494"/>
                    <a:pt x="433" y="1397"/>
                    <a:pt x="378" y="1341"/>
                  </a:cubicBezTo>
                  <a:lnTo>
                    <a:pt x="378" y="1341"/>
                  </a:lnTo>
                  <a:lnTo>
                    <a:pt x="419" y="1369"/>
                  </a:lnTo>
                  <a:cubicBezTo>
                    <a:pt x="280" y="1146"/>
                    <a:pt x="308" y="853"/>
                    <a:pt x="433" y="602"/>
                  </a:cubicBezTo>
                  <a:cubicBezTo>
                    <a:pt x="559" y="378"/>
                    <a:pt x="768" y="183"/>
                    <a:pt x="949" y="16"/>
                  </a:cubicBezTo>
                  <a:cubicBezTo>
                    <a:pt x="902" y="6"/>
                    <a:pt x="855" y="1"/>
                    <a:pt x="80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54"/>
            <p:cNvSpPr/>
            <p:nvPr/>
          </p:nvSpPr>
          <p:spPr>
            <a:xfrm>
              <a:off x="3363100" y="4463850"/>
              <a:ext cx="35250" cy="37900"/>
            </a:xfrm>
            <a:custGeom>
              <a:avLst/>
              <a:gdLst/>
              <a:ahLst/>
              <a:cxnLst/>
              <a:rect l="l" t="t" r="r" b="b"/>
              <a:pathLst>
                <a:path w="1410" h="1516" extrusionOk="0">
                  <a:moveTo>
                    <a:pt x="712" y="0"/>
                  </a:moveTo>
                  <a:cubicBezTo>
                    <a:pt x="684" y="293"/>
                    <a:pt x="266" y="377"/>
                    <a:pt x="112" y="642"/>
                  </a:cubicBezTo>
                  <a:cubicBezTo>
                    <a:pt x="1" y="837"/>
                    <a:pt x="43" y="1074"/>
                    <a:pt x="196" y="1256"/>
                  </a:cubicBezTo>
                  <a:cubicBezTo>
                    <a:pt x="350" y="1423"/>
                    <a:pt x="559" y="1493"/>
                    <a:pt x="768" y="1507"/>
                  </a:cubicBezTo>
                  <a:cubicBezTo>
                    <a:pt x="817" y="1513"/>
                    <a:pt x="866" y="1516"/>
                    <a:pt x="916" y="1516"/>
                  </a:cubicBezTo>
                  <a:cubicBezTo>
                    <a:pt x="1080" y="1516"/>
                    <a:pt x="1249" y="1486"/>
                    <a:pt x="1410" y="1465"/>
                  </a:cubicBezTo>
                  <a:cubicBezTo>
                    <a:pt x="1270" y="1130"/>
                    <a:pt x="1089" y="837"/>
                    <a:pt x="824" y="572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54"/>
            <p:cNvSpPr/>
            <p:nvPr/>
          </p:nvSpPr>
          <p:spPr>
            <a:xfrm>
              <a:off x="3308350" y="4483725"/>
              <a:ext cx="70475" cy="24425"/>
            </a:xfrm>
            <a:custGeom>
              <a:avLst/>
              <a:gdLst/>
              <a:ahLst/>
              <a:cxnLst/>
              <a:rect l="l" t="t" r="r" b="b"/>
              <a:pathLst>
                <a:path w="2819" h="977" extrusionOk="0">
                  <a:moveTo>
                    <a:pt x="2651" y="1"/>
                  </a:moveTo>
                  <a:cubicBezTo>
                    <a:pt x="2627" y="1"/>
                    <a:pt x="2604" y="5"/>
                    <a:pt x="2581" y="14"/>
                  </a:cubicBezTo>
                  <a:cubicBezTo>
                    <a:pt x="1828" y="419"/>
                    <a:pt x="991" y="642"/>
                    <a:pt x="140" y="684"/>
                  </a:cubicBezTo>
                  <a:cubicBezTo>
                    <a:pt x="43" y="684"/>
                    <a:pt x="1" y="754"/>
                    <a:pt x="1" y="837"/>
                  </a:cubicBezTo>
                  <a:lnTo>
                    <a:pt x="1" y="879"/>
                  </a:lnTo>
                  <a:cubicBezTo>
                    <a:pt x="15" y="921"/>
                    <a:pt x="71" y="977"/>
                    <a:pt x="168" y="977"/>
                  </a:cubicBezTo>
                  <a:cubicBezTo>
                    <a:pt x="1061" y="949"/>
                    <a:pt x="1954" y="698"/>
                    <a:pt x="2735" y="279"/>
                  </a:cubicBezTo>
                  <a:cubicBezTo>
                    <a:pt x="2805" y="224"/>
                    <a:pt x="2819" y="140"/>
                    <a:pt x="2791" y="70"/>
                  </a:cubicBezTo>
                  <a:cubicBezTo>
                    <a:pt x="2753" y="22"/>
                    <a:pt x="2701" y="1"/>
                    <a:pt x="265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54"/>
            <p:cNvSpPr/>
            <p:nvPr/>
          </p:nvSpPr>
          <p:spPr>
            <a:xfrm>
              <a:off x="2156900" y="1937400"/>
              <a:ext cx="57225" cy="83025"/>
            </a:xfrm>
            <a:custGeom>
              <a:avLst/>
              <a:gdLst/>
              <a:ahLst/>
              <a:cxnLst/>
              <a:rect l="l" t="t" r="r" b="b"/>
              <a:pathLst>
                <a:path w="2289" h="3321" extrusionOk="0">
                  <a:moveTo>
                    <a:pt x="1" y="1047"/>
                  </a:moveTo>
                  <a:cubicBezTo>
                    <a:pt x="266" y="503"/>
                    <a:pt x="824" y="98"/>
                    <a:pt x="1423" y="28"/>
                  </a:cubicBezTo>
                  <a:cubicBezTo>
                    <a:pt x="1674" y="1"/>
                    <a:pt x="1967" y="42"/>
                    <a:pt x="2135" y="252"/>
                  </a:cubicBezTo>
                  <a:cubicBezTo>
                    <a:pt x="2274" y="433"/>
                    <a:pt x="2288" y="698"/>
                    <a:pt x="2288" y="921"/>
                  </a:cubicBezTo>
                  <a:cubicBezTo>
                    <a:pt x="2288" y="1284"/>
                    <a:pt x="2288" y="1674"/>
                    <a:pt x="2218" y="2037"/>
                  </a:cubicBezTo>
                  <a:cubicBezTo>
                    <a:pt x="2135" y="2400"/>
                    <a:pt x="1967" y="2748"/>
                    <a:pt x="1688" y="3000"/>
                  </a:cubicBezTo>
                  <a:cubicBezTo>
                    <a:pt x="1423" y="3237"/>
                    <a:pt x="991" y="3320"/>
                    <a:pt x="642" y="31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54"/>
            <p:cNvSpPr/>
            <p:nvPr/>
          </p:nvSpPr>
          <p:spPr>
            <a:xfrm>
              <a:off x="2139125" y="1949950"/>
              <a:ext cx="64525" cy="70475"/>
            </a:xfrm>
            <a:custGeom>
              <a:avLst/>
              <a:gdLst/>
              <a:ahLst/>
              <a:cxnLst/>
              <a:rect l="l" t="t" r="r" b="b"/>
              <a:pathLst>
                <a:path w="2581" h="2819" extrusionOk="0">
                  <a:moveTo>
                    <a:pt x="502" y="2679"/>
                  </a:moveTo>
                  <a:cubicBezTo>
                    <a:pt x="42" y="2093"/>
                    <a:pt x="0" y="1200"/>
                    <a:pt x="419" y="573"/>
                  </a:cubicBezTo>
                  <a:cubicBezTo>
                    <a:pt x="544" y="377"/>
                    <a:pt x="740" y="210"/>
                    <a:pt x="963" y="210"/>
                  </a:cubicBezTo>
                  <a:cubicBezTo>
                    <a:pt x="1130" y="210"/>
                    <a:pt x="1297" y="294"/>
                    <a:pt x="1465" y="280"/>
                  </a:cubicBezTo>
                  <a:cubicBezTo>
                    <a:pt x="1730" y="252"/>
                    <a:pt x="1953" y="1"/>
                    <a:pt x="2218" y="70"/>
                  </a:cubicBezTo>
                  <a:cubicBezTo>
                    <a:pt x="2441" y="140"/>
                    <a:pt x="2525" y="419"/>
                    <a:pt x="2553" y="656"/>
                  </a:cubicBezTo>
                  <a:cubicBezTo>
                    <a:pt x="2581" y="1033"/>
                    <a:pt x="2581" y="1410"/>
                    <a:pt x="2483" y="1758"/>
                  </a:cubicBezTo>
                  <a:cubicBezTo>
                    <a:pt x="2371" y="2107"/>
                    <a:pt x="2162" y="2456"/>
                    <a:pt x="1855" y="2623"/>
                  </a:cubicBezTo>
                  <a:cubicBezTo>
                    <a:pt x="1535" y="2818"/>
                    <a:pt x="1102" y="2818"/>
                    <a:pt x="809" y="259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54"/>
            <p:cNvSpPr/>
            <p:nvPr/>
          </p:nvSpPr>
          <p:spPr>
            <a:xfrm>
              <a:off x="2147150" y="1983400"/>
              <a:ext cx="39425" cy="42450"/>
            </a:xfrm>
            <a:custGeom>
              <a:avLst/>
              <a:gdLst/>
              <a:ahLst/>
              <a:cxnLst/>
              <a:rect l="l" t="t" r="r" b="b"/>
              <a:pathLst>
                <a:path w="1577" h="1698" extrusionOk="0">
                  <a:moveTo>
                    <a:pt x="1171" y="0"/>
                  </a:moveTo>
                  <a:cubicBezTo>
                    <a:pt x="1162" y="0"/>
                    <a:pt x="1153" y="1"/>
                    <a:pt x="1144" y="2"/>
                  </a:cubicBezTo>
                  <a:cubicBezTo>
                    <a:pt x="1004" y="16"/>
                    <a:pt x="907" y="127"/>
                    <a:pt x="795" y="225"/>
                  </a:cubicBezTo>
                  <a:cubicBezTo>
                    <a:pt x="600" y="420"/>
                    <a:pt x="419" y="629"/>
                    <a:pt x="223" y="825"/>
                  </a:cubicBezTo>
                  <a:cubicBezTo>
                    <a:pt x="112" y="922"/>
                    <a:pt x="14" y="1048"/>
                    <a:pt x="0" y="1201"/>
                  </a:cubicBezTo>
                  <a:cubicBezTo>
                    <a:pt x="0" y="1340"/>
                    <a:pt x="106" y="1470"/>
                    <a:pt x="222" y="1470"/>
                  </a:cubicBezTo>
                  <a:cubicBezTo>
                    <a:pt x="245" y="1470"/>
                    <a:pt x="269" y="1464"/>
                    <a:pt x="293" y="1452"/>
                  </a:cubicBezTo>
                  <a:lnTo>
                    <a:pt x="349" y="1466"/>
                  </a:lnTo>
                  <a:cubicBezTo>
                    <a:pt x="439" y="1625"/>
                    <a:pt x="608" y="1698"/>
                    <a:pt x="786" y="1698"/>
                  </a:cubicBezTo>
                  <a:cubicBezTo>
                    <a:pt x="936" y="1698"/>
                    <a:pt x="1092" y="1646"/>
                    <a:pt x="1214" y="1550"/>
                  </a:cubicBezTo>
                  <a:cubicBezTo>
                    <a:pt x="1465" y="1341"/>
                    <a:pt x="1562" y="992"/>
                    <a:pt x="1562" y="671"/>
                  </a:cubicBezTo>
                  <a:cubicBezTo>
                    <a:pt x="1576" y="504"/>
                    <a:pt x="1562" y="364"/>
                    <a:pt x="1493" y="225"/>
                  </a:cubicBezTo>
                  <a:cubicBezTo>
                    <a:pt x="1427" y="94"/>
                    <a:pt x="1301" y="0"/>
                    <a:pt x="117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54"/>
            <p:cNvSpPr/>
            <p:nvPr/>
          </p:nvSpPr>
          <p:spPr>
            <a:xfrm>
              <a:off x="2171900" y="1990175"/>
              <a:ext cx="46050" cy="36150"/>
            </a:xfrm>
            <a:custGeom>
              <a:avLst/>
              <a:gdLst/>
              <a:ahLst/>
              <a:cxnLst/>
              <a:rect l="l" t="t" r="r" b="b"/>
              <a:pathLst>
                <a:path w="1842" h="1446" extrusionOk="0">
                  <a:moveTo>
                    <a:pt x="1674" y="1"/>
                  </a:moveTo>
                  <a:cubicBezTo>
                    <a:pt x="1620" y="1"/>
                    <a:pt x="1553" y="36"/>
                    <a:pt x="1521" y="80"/>
                  </a:cubicBezTo>
                  <a:cubicBezTo>
                    <a:pt x="1465" y="149"/>
                    <a:pt x="1423" y="219"/>
                    <a:pt x="1395" y="289"/>
                  </a:cubicBezTo>
                  <a:cubicBezTo>
                    <a:pt x="1242" y="554"/>
                    <a:pt x="935" y="679"/>
                    <a:pt x="656" y="791"/>
                  </a:cubicBezTo>
                  <a:cubicBezTo>
                    <a:pt x="377" y="916"/>
                    <a:pt x="84" y="1098"/>
                    <a:pt x="0" y="1377"/>
                  </a:cubicBezTo>
                  <a:lnTo>
                    <a:pt x="42" y="1405"/>
                  </a:lnTo>
                  <a:cubicBezTo>
                    <a:pt x="166" y="1431"/>
                    <a:pt x="291" y="1445"/>
                    <a:pt x="415" y="1445"/>
                  </a:cubicBezTo>
                  <a:cubicBezTo>
                    <a:pt x="682" y="1445"/>
                    <a:pt x="943" y="1380"/>
                    <a:pt x="1172" y="1237"/>
                  </a:cubicBezTo>
                  <a:cubicBezTo>
                    <a:pt x="1493" y="1042"/>
                    <a:pt x="1716" y="707"/>
                    <a:pt x="1814" y="331"/>
                  </a:cubicBezTo>
                  <a:cubicBezTo>
                    <a:pt x="1842" y="205"/>
                    <a:pt x="1828" y="52"/>
                    <a:pt x="1716" y="10"/>
                  </a:cubicBezTo>
                  <a:cubicBezTo>
                    <a:pt x="1704" y="4"/>
                    <a:pt x="1690" y="1"/>
                    <a:pt x="167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54"/>
            <p:cNvSpPr/>
            <p:nvPr/>
          </p:nvSpPr>
          <p:spPr>
            <a:xfrm>
              <a:off x="2130750" y="1973325"/>
              <a:ext cx="25300" cy="40950"/>
            </a:xfrm>
            <a:custGeom>
              <a:avLst/>
              <a:gdLst/>
              <a:ahLst/>
              <a:cxnLst/>
              <a:rect l="l" t="t" r="r" b="b"/>
              <a:pathLst>
                <a:path w="1012" h="1638" extrusionOk="0">
                  <a:moveTo>
                    <a:pt x="907" y="1395"/>
                  </a:moveTo>
                  <a:lnTo>
                    <a:pt x="941" y="1412"/>
                  </a:lnTo>
                  <a:lnTo>
                    <a:pt x="941" y="1412"/>
                  </a:lnTo>
                  <a:cubicBezTo>
                    <a:pt x="931" y="1405"/>
                    <a:pt x="920" y="1399"/>
                    <a:pt x="907" y="1395"/>
                  </a:cubicBezTo>
                  <a:close/>
                  <a:moveTo>
                    <a:pt x="531" y="0"/>
                  </a:moveTo>
                  <a:lnTo>
                    <a:pt x="531" y="0"/>
                  </a:lnTo>
                  <a:cubicBezTo>
                    <a:pt x="168" y="182"/>
                    <a:pt x="0" y="684"/>
                    <a:pt x="182" y="1046"/>
                  </a:cubicBezTo>
                  <a:cubicBezTo>
                    <a:pt x="279" y="1242"/>
                    <a:pt x="447" y="1381"/>
                    <a:pt x="614" y="1521"/>
                  </a:cubicBezTo>
                  <a:cubicBezTo>
                    <a:pt x="670" y="1576"/>
                    <a:pt x="726" y="1604"/>
                    <a:pt x="796" y="1632"/>
                  </a:cubicBezTo>
                  <a:cubicBezTo>
                    <a:pt x="812" y="1636"/>
                    <a:pt x="829" y="1637"/>
                    <a:pt x="846" y="1637"/>
                  </a:cubicBezTo>
                  <a:cubicBezTo>
                    <a:pt x="902" y="1637"/>
                    <a:pt x="956" y="1619"/>
                    <a:pt x="977" y="1576"/>
                  </a:cubicBezTo>
                  <a:cubicBezTo>
                    <a:pt x="1011" y="1531"/>
                    <a:pt x="998" y="1456"/>
                    <a:pt x="946" y="1416"/>
                  </a:cubicBezTo>
                  <a:lnTo>
                    <a:pt x="946" y="1416"/>
                  </a:lnTo>
                  <a:cubicBezTo>
                    <a:pt x="952" y="1418"/>
                    <a:pt x="957" y="1421"/>
                    <a:pt x="963" y="1423"/>
                  </a:cubicBezTo>
                  <a:lnTo>
                    <a:pt x="941" y="1412"/>
                  </a:lnTo>
                  <a:lnTo>
                    <a:pt x="941" y="1412"/>
                  </a:lnTo>
                  <a:cubicBezTo>
                    <a:pt x="943" y="1413"/>
                    <a:pt x="945" y="1415"/>
                    <a:pt x="946" y="1416"/>
                  </a:cubicBezTo>
                  <a:lnTo>
                    <a:pt x="946" y="1416"/>
                  </a:lnTo>
                  <a:cubicBezTo>
                    <a:pt x="717" y="1314"/>
                    <a:pt x="543" y="1068"/>
                    <a:pt x="489" y="809"/>
                  </a:cubicBezTo>
                  <a:cubicBezTo>
                    <a:pt x="447" y="544"/>
                    <a:pt x="489" y="265"/>
                    <a:pt x="53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54"/>
            <p:cNvSpPr/>
            <p:nvPr/>
          </p:nvSpPr>
          <p:spPr>
            <a:xfrm>
              <a:off x="2140850" y="2004350"/>
              <a:ext cx="39100" cy="32975"/>
            </a:xfrm>
            <a:custGeom>
              <a:avLst/>
              <a:gdLst/>
              <a:ahLst/>
              <a:cxnLst/>
              <a:rect l="l" t="t" r="r" b="b"/>
              <a:pathLst>
                <a:path w="1564" h="1319" extrusionOk="0">
                  <a:moveTo>
                    <a:pt x="127" y="1"/>
                  </a:moveTo>
                  <a:lnTo>
                    <a:pt x="127" y="1"/>
                  </a:lnTo>
                  <a:cubicBezTo>
                    <a:pt x="280" y="266"/>
                    <a:pt x="1" y="601"/>
                    <a:pt x="57" y="893"/>
                  </a:cubicBezTo>
                  <a:cubicBezTo>
                    <a:pt x="85" y="1103"/>
                    <a:pt x="280" y="1270"/>
                    <a:pt x="489" y="1312"/>
                  </a:cubicBezTo>
                  <a:cubicBezTo>
                    <a:pt x="520" y="1316"/>
                    <a:pt x="552" y="1318"/>
                    <a:pt x="584" y="1318"/>
                  </a:cubicBezTo>
                  <a:cubicBezTo>
                    <a:pt x="764" y="1318"/>
                    <a:pt x="949" y="1253"/>
                    <a:pt x="1103" y="1158"/>
                  </a:cubicBezTo>
                  <a:cubicBezTo>
                    <a:pt x="1270" y="1033"/>
                    <a:pt x="1438" y="879"/>
                    <a:pt x="1563" y="712"/>
                  </a:cubicBezTo>
                  <a:cubicBezTo>
                    <a:pt x="1256" y="545"/>
                    <a:pt x="908" y="433"/>
                    <a:pt x="559" y="405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54"/>
            <p:cNvSpPr/>
            <p:nvPr/>
          </p:nvSpPr>
          <p:spPr>
            <a:xfrm>
              <a:off x="2111225" y="2023100"/>
              <a:ext cx="46400" cy="60450"/>
            </a:xfrm>
            <a:custGeom>
              <a:avLst/>
              <a:gdLst/>
              <a:ahLst/>
              <a:cxnLst/>
              <a:rect l="l" t="t" r="r" b="b"/>
              <a:pathLst>
                <a:path w="1856" h="2418" extrusionOk="0">
                  <a:moveTo>
                    <a:pt x="1708" y="0"/>
                  </a:moveTo>
                  <a:cubicBezTo>
                    <a:pt x="1647" y="0"/>
                    <a:pt x="1584" y="30"/>
                    <a:pt x="1549" y="88"/>
                  </a:cubicBezTo>
                  <a:cubicBezTo>
                    <a:pt x="1228" y="869"/>
                    <a:pt x="698" y="1594"/>
                    <a:pt x="70" y="2152"/>
                  </a:cubicBezTo>
                  <a:cubicBezTo>
                    <a:pt x="0" y="2194"/>
                    <a:pt x="0" y="2292"/>
                    <a:pt x="56" y="2361"/>
                  </a:cubicBezTo>
                  <a:cubicBezTo>
                    <a:pt x="70" y="2375"/>
                    <a:pt x="70" y="2389"/>
                    <a:pt x="84" y="2389"/>
                  </a:cubicBezTo>
                  <a:cubicBezTo>
                    <a:pt x="114" y="2407"/>
                    <a:pt x="145" y="2418"/>
                    <a:pt x="174" y="2418"/>
                  </a:cubicBezTo>
                  <a:cubicBezTo>
                    <a:pt x="212" y="2418"/>
                    <a:pt x="248" y="2401"/>
                    <a:pt x="279" y="2361"/>
                  </a:cubicBezTo>
                  <a:cubicBezTo>
                    <a:pt x="949" y="1761"/>
                    <a:pt x="1479" y="1008"/>
                    <a:pt x="1828" y="199"/>
                  </a:cubicBezTo>
                  <a:cubicBezTo>
                    <a:pt x="1856" y="129"/>
                    <a:pt x="1814" y="32"/>
                    <a:pt x="1744" y="4"/>
                  </a:cubicBezTo>
                  <a:cubicBezTo>
                    <a:pt x="1732" y="2"/>
                    <a:pt x="1720" y="0"/>
                    <a:pt x="170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" name="Picture 6" descr="A group of flowers&#10;&#10;Description automatically generated with low confidence">
            <a:extLst>
              <a:ext uri="{FF2B5EF4-FFF2-40B4-BE49-F238E27FC236}">
                <a16:creationId xmlns:a16="http://schemas.microsoft.com/office/drawing/2014/main" id="{DDEB8109-096B-82A9-720E-09D53C5B97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8" name="Google Shape;400;p38">
            <a:extLst>
              <a:ext uri="{FF2B5EF4-FFF2-40B4-BE49-F238E27FC236}">
                <a16:creationId xmlns:a16="http://schemas.microsoft.com/office/drawing/2014/main" id="{E7617D4F-0D3F-CB87-3EA8-763E2CE06DE7}"/>
              </a:ext>
            </a:extLst>
          </p:cNvPr>
          <p:cNvSpPr txBox="1">
            <a:spLocks/>
          </p:cNvSpPr>
          <p:nvPr/>
        </p:nvSpPr>
        <p:spPr>
          <a:xfrm rot="21599640">
            <a:off x="89181" y="3694773"/>
            <a:ext cx="3695211" cy="116017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NGUYỄN LAN HƯƠNG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lang="en-US" sz="3200" spc="5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a:rPr>
              <a:t>THCS CÁT LINH – HÀ NỘI</a:t>
            </a:r>
            <a:endParaRPr kumimoji="0" lang="en-US" sz="3200" b="1" i="0" u="none" strike="noStrike" kern="0" cap="none" spc="50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32" name="Google Shape;14432;p54"/>
          <p:cNvGrpSpPr/>
          <p:nvPr/>
        </p:nvGrpSpPr>
        <p:grpSpPr>
          <a:xfrm>
            <a:off x="1829838" y="79567"/>
            <a:ext cx="5231548" cy="5207390"/>
            <a:chOff x="1342650" y="395025"/>
            <a:chExt cx="4834625" cy="4812300"/>
          </a:xfrm>
        </p:grpSpPr>
        <p:sp>
          <p:nvSpPr>
            <p:cNvPr id="14433" name="Google Shape;14433;p54"/>
            <p:cNvSpPr/>
            <p:nvPr/>
          </p:nvSpPr>
          <p:spPr>
            <a:xfrm>
              <a:off x="1385900" y="572850"/>
              <a:ext cx="4551800" cy="4409800"/>
            </a:xfrm>
            <a:custGeom>
              <a:avLst/>
              <a:gdLst/>
              <a:ahLst/>
              <a:cxnLst/>
              <a:rect l="l" t="t" r="r" b="b"/>
              <a:pathLst>
                <a:path w="182072" h="176392" extrusionOk="0">
                  <a:moveTo>
                    <a:pt x="104466" y="12678"/>
                  </a:moveTo>
                  <a:cubicBezTo>
                    <a:pt x="106329" y="12678"/>
                    <a:pt x="108188" y="12930"/>
                    <a:pt x="110069" y="13420"/>
                  </a:cubicBezTo>
                  <a:cubicBezTo>
                    <a:pt x="113514" y="14327"/>
                    <a:pt x="116862" y="15610"/>
                    <a:pt x="120237" y="16712"/>
                  </a:cubicBezTo>
                  <a:cubicBezTo>
                    <a:pt x="119292" y="16849"/>
                    <a:pt x="118324" y="17086"/>
                    <a:pt x="117363" y="17086"/>
                  </a:cubicBezTo>
                  <a:cubicBezTo>
                    <a:pt x="117247" y="17086"/>
                    <a:pt x="117131" y="17082"/>
                    <a:pt x="117015" y="17075"/>
                  </a:cubicBezTo>
                  <a:cubicBezTo>
                    <a:pt x="116222" y="17031"/>
                    <a:pt x="115423" y="17009"/>
                    <a:pt x="114622" y="17009"/>
                  </a:cubicBezTo>
                  <a:cubicBezTo>
                    <a:pt x="114142" y="17009"/>
                    <a:pt x="113660" y="17017"/>
                    <a:pt x="113179" y="17033"/>
                  </a:cubicBezTo>
                  <a:cubicBezTo>
                    <a:pt x="113061" y="17038"/>
                    <a:pt x="112955" y="17041"/>
                    <a:pt x="112858" y="17041"/>
                  </a:cubicBezTo>
                  <a:cubicBezTo>
                    <a:pt x="112450" y="17041"/>
                    <a:pt x="112193" y="16992"/>
                    <a:pt x="111798" y="16879"/>
                  </a:cubicBezTo>
                  <a:cubicBezTo>
                    <a:pt x="111185" y="16712"/>
                    <a:pt x="110585" y="16614"/>
                    <a:pt x="109929" y="16545"/>
                  </a:cubicBezTo>
                  <a:cubicBezTo>
                    <a:pt x="107684" y="16322"/>
                    <a:pt x="105424" y="16308"/>
                    <a:pt x="103164" y="16140"/>
                  </a:cubicBezTo>
                  <a:cubicBezTo>
                    <a:pt x="102048" y="16057"/>
                    <a:pt x="100821" y="15568"/>
                    <a:pt x="99705" y="15261"/>
                  </a:cubicBezTo>
                  <a:cubicBezTo>
                    <a:pt x="98770" y="14996"/>
                    <a:pt x="97919" y="14313"/>
                    <a:pt x="96957" y="13950"/>
                  </a:cubicBezTo>
                  <a:cubicBezTo>
                    <a:pt x="97780" y="13741"/>
                    <a:pt x="98561" y="13518"/>
                    <a:pt x="99370" y="13309"/>
                  </a:cubicBezTo>
                  <a:cubicBezTo>
                    <a:pt x="101087" y="12884"/>
                    <a:pt x="102779" y="12678"/>
                    <a:pt x="104466" y="12678"/>
                  </a:cubicBezTo>
                  <a:close/>
                  <a:moveTo>
                    <a:pt x="155430" y="31791"/>
                  </a:moveTo>
                  <a:cubicBezTo>
                    <a:pt x="155333" y="32189"/>
                    <a:pt x="155715" y="32788"/>
                    <a:pt x="156185" y="33345"/>
                  </a:cubicBezTo>
                  <a:lnTo>
                    <a:pt x="156185" y="33345"/>
                  </a:lnTo>
                  <a:cubicBezTo>
                    <a:pt x="155869" y="32873"/>
                    <a:pt x="155609" y="32360"/>
                    <a:pt x="155430" y="31791"/>
                  </a:cubicBezTo>
                  <a:close/>
                  <a:moveTo>
                    <a:pt x="21816" y="51458"/>
                  </a:moveTo>
                  <a:lnTo>
                    <a:pt x="21816" y="51458"/>
                  </a:lnTo>
                  <a:cubicBezTo>
                    <a:pt x="21766" y="51521"/>
                    <a:pt x="21792" y="51791"/>
                    <a:pt x="21835" y="52086"/>
                  </a:cubicBezTo>
                  <a:lnTo>
                    <a:pt x="21835" y="52086"/>
                  </a:lnTo>
                  <a:cubicBezTo>
                    <a:pt x="21833" y="51877"/>
                    <a:pt x="21827" y="51668"/>
                    <a:pt x="21816" y="51458"/>
                  </a:cubicBezTo>
                  <a:close/>
                  <a:moveTo>
                    <a:pt x="18179" y="75577"/>
                  </a:moveTo>
                  <a:lnTo>
                    <a:pt x="18179" y="75577"/>
                  </a:lnTo>
                  <a:cubicBezTo>
                    <a:pt x="17988" y="76009"/>
                    <a:pt x="17796" y="76441"/>
                    <a:pt x="17603" y="76872"/>
                  </a:cubicBezTo>
                  <a:cubicBezTo>
                    <a:pt x="17810" y="76757"/>
                    <a:pt x="18016" y="76138"/>
                    <a:pt x="18179" y="75577"/>
                  </a:cubicBezTo>
                  <a:close/>
                  <a:moveTo>
                    <a:pt x="21913" y="116263"/>
                  </a:moveTo>
                  <a:lnTo>
                    <a:pt x="21913" y="116263"/>
                  </a:lnTo>
                  <a:cubicBezTo>
                    <a:pt x="21998" y="116470"/>
                    <a:pt x="22061" y="116621"/>
                    <a:pt x="22104" y="116727"/>
                  </a:cubicBezTo>
                  <a:lnTo>
                    <a:pt x="22104" y="116727"/>
                  </a:lnTo>
                  <a:cubicBezTo>
                    <a:pt x="22039" y="116571"/>
                    <a:pt x="21976" y="116416"/>
                    <a:pt x="21913" y="116263"/>
                  </a:cubicBezTo>
                  <a:close/>
                  <a:moveTo>
                    <a:pt x="176255" y="107308"/>
                  </a:moveTo>
                  <a:cubicBezTo>
                    <a:pt x="176450" y="107559"/>
                    <a:pt x="176632" y="107824"/>
                    <a:pt x="176799" y="108103"/>
                  </a:cubicBezTo>
                  <a:cubicBezTo>
                    <a:pt x="177943" y="109917"/>
                    <a:pt x="180077" y="111925"/>
                    <a:pt x="179463" y="114338"/>
                  </a:cubicBezTo>
                  <a:cubicBezTo>
                    <a:pt x="179184" y="115426"/>
                    <a:pt x="178375" y="116542"/>
                    <a:pt x="177831" y="117519"/>
                  </a:cubicBezTo>
                  <a:cubicBezTo>
                    <a:pt x="177343" y="118370"/>
                    <a:pt x="176366" y="118872"/>
                    <a:pt x="175669" y="119681"/>
                  </a:cubicBezTo>
                  <a:cubicBezTo>
                    <a:pt x="175753" y="118844"/>
                    <a:pt x="175530" y="118119"/>
                    <a:pt x="175502" y="117282"/>
                  </a:cubicBezTo>
                  <a:cubicBezTo>
                    <a:pt x="175474" y="116235"/>
                    <a:pt x="175613" y="115161"/>
                    <a:pt x="175697" y="114143"/>
                  </a:cubicBezTo>
                  <a:cubicBezTo>
                    <a:pt x="175892" y="111856"/>
                    <a:pt x="176101" y="109582"/>
                    <a:pt x="176255" y="107308"/>
                  </a:cubicBezTo>
                  <a:close/>
                  <a:moveTo>
                    <a:pt x="20700" y="112762"/>
                  </a:moveTo>
                  <a:lnTo>
                    <a:pt x="20700" y="112762"/>
                  </a:lnTo>
                  <a:cubicBezTo>
                    <a:pt x="22360" y="115078"/>
                    <a:pt x="23434" y="118007"/>
                    <a:pt x="24424" y="120643"/>
                  </a:cubicBezTo>
                  <a:cubicBezTo>
                    <a:pt x="23424" y="119631"/>
                    <a:pt x="22736" y="118223"/>
                    <a:pt x="22172" y="116887"/>
                  </a:cubicBezTo>
                  <a:lnTo>
                    <a:pt x="22172" y="116887"/>
                  </a:lnTo>
                  <a:cubicBezTo>
                    <a:pt x="22185" y="116919"/>
                    <a:pt x="22192" y="116938"/>
                    <a:pt x="22192" y="116938"/>
                  </a:cubicBezTo>
                  <a:cubicBezTo>
                    <a:pt x="22192" y="116938"/>
                    <a:pt x="22167" y="116878"/>
                    <a:pt x="22104" y="116727"/>
                  </a:cubicBezTo>
                  <a:lnTo>
                    <a:pt x="22104" y="116727"/>
                  </a:lnTo>
                  <a:cubicBezTo>
                    <a:pt x="22127" y="116780"/>
                    <a:pt x="22149" y="116833"/>
                    <a:pt x="22172" y="116887"/>
                  </a:cubicBezTo>
                  <a:lnTo>
                    <a:pt x="22172" y="116887"/>
                  </a:lnTo>
                  <a:cubicBezTo>
                    <a:pt x="22102" y="116716"/>
                    <a:pt x="21879" y="116170"/>
                    <a:pt x="21826" y="116044"/>
                  </a:cubicBezTo>
                  <a:lnTo>
                    <a:pt x="21826" y="116044"/>
                  </a:lnTo>
                  <a:cubicBezTo>
                    <a:pt x="21855" y="116117"/>
                    <a:pt x="21884" y="116190"/>
                    <a:pt x="21913" y="116263"/>
                  </a:cubicBezTo>
                  <a:cubicBezTo>
                    <a:pt x="21842" y="116086"/>
                    <a:pt x="21814" y="116017"/>
                    <a:pt x="21815" y="116017"/>
                  </a:cubicBezTo>
                  <a:lnTo>
                    <a:pt x="21815" y="116017"/>
                  </a:lnTo>
                  <a:cubicBezTo>
                    <a:pt x="21815" y="116017"/>
                    <a:pt x="21819" y="116026"/>
                    <a:pt x="21826" y="116044"/>
                  </a:cubicBezTo>
                  <a:lnTo>
                    <a:pt x="21826" y="116044"/>
                  </a:lnTo>
                  <a:cubicBezTo>
                    <a:pt x="21402" y="114970"/>
                    <a:pt x="21026" y="113872"/>
                    <a:pt x="20700" y="112762"/>
                  </a:cubicBezTo>
                  <a:close/>
                  <a:moveTo>
                    <a:pt x="155792" y="143644"/>
                  </a:moveTo>
                  <a:cubicBezTo>
                    <a:pt x="155744" y="143747"/>
                    <a:pt x="155696" y="143848"/>
                    <a:pt x="155648" y="143950"/>
                  </a:cubicBezTo>
                  <a:lnTo>
                    <a:pt x="155648" y="143950"/>
                  </a:lnTo>
                  <a:cubicBezTo>
                    <a:pt x="155687" y="143868"/>
                    <a:pt x="155734" y="143767"/>
                    <a:pt x="155792" y="143644"/>
                  </a:cubicBezTo>
                  <a:close/>
                  <a:moveTo>
                    <a:pt x="40535" y="147285"/>
                  </a:moveTo>
                  <a:lnTo>
                    <a:pt x="40912" y="147704"/>
                  </a:lnTo>
                  <a:cubicBezTo>
                    <a:pt x="40800" y="147634"/>
                    <a:pt x="40702" y="147550"/>
                    <a:pt x="40591" y="147480"/>
                  </a:cubicBezTo>
                  <a:lnTo>
                    <a:pt x="40591" y="147480"/>
                  </a:lnTo>
                  <a:cubicBezTo>
                    <a:pt x="40605" y="147484"/>
                    <a:pt x="40616" y="147486"/>
                    <a:pt x="40623" y="147486"/>
                  </a:cubicBezTo>
                  <a:cubicBezTo>
                    <a:pt x="40656" y="147486"/>
                    <a:pt x="40623" y="147455"/>
                    <a:pt x="40603" y="147455"/>
                  </a:cubicBezTo>
                  <a:cubicBezTo>
                    <a:pt x="40594" y="147455"/>
                    <a:pt x="40587" y="147461"/>
                    <a:pt x="40591" y="147480"/>
                  </a:cubicBezTo>
                  <a:cubicBezTo>
                    <a:pt x="40577" y="147411"/>
                    <a:pt x="40563" y="147341"/>
                    <a:pt x="40535" y="147285"/>
                  </a:cubicBezTo>
                  <a:close/>
                  <a:moveTo>
                    <a:pt x="76718" y="164358"/>
                  </a:moveTo>
                  <a:cubicBezTo>
                    <a:pt x="84138" y="164456"/>
                    <a:pt x="91936" y="164846"/>
                    <a:pt x="98422" y="168891"/>
                  </a:cubicBezTo>
                  <a:cubicBezTo>
                    <a:pt x="97375" y="168864"/>
                    <a:pt x="96357" y="168822"/>
                    <a:pt x="95311" y="168738"/>
                  </a:cubicBezTo>
                  <a:cubicBezTo>
                    <a:pt x="91587" y="168445"/>
                    <a:pt x="87876" y="168431"/>
                    <a:pt x="84166" y="168124"/>
                  </a:cubicBezTo>
                  <a:cubicBezTo>
                    <a:pt x="83050" y="168013"/>
                    <a:pt x="82813" y="167776"/>
                    <a:pt x="81948" y="167148"/>
                  </a:cubicBezTo>
                  <a:cubicBezTo>
                    <a:pt x="81446" y="166771"/>
                    <a:pt x="80874" y="166548"/>
                    <a:pt x="80274" y="166339"/>
                  </a:cubicBezTo>
                  <a:cubicBezTo>
                    <a:pt x="79744" y="166144"/>
                    <a:pt x="79256" y="165990"/>
                    <a:pt x="78768" y="165725"/>
                  </a:cubicBezTo>
                  <a:cubicBezTo>
                    <a:pt x="78419" y="165544"/>
                    <a:pt x="78057" y="165362"/>
                    <a:pt x="77722" y="165139"/>
                  </a:cubicBezTo>
                  <a:cubicBezTo>
                    <a:pt x="77359" y="164888"/>
                    <a:pt x="77122" y="164595"/>
                    <a:pt x="76718" y="164358"/>
                  </a:cubicBezTo>
                  <a:close/>
                  <a:moveTo>
                    <a:pt x="92769" y="15178"/>
                  </a:moveTo>
                  <a:cubicBezTo>
                    <a:pt x="92962" y="15178"/>
                    <a:pt x="93166" y="15214"/>
                    <a:pt x="93428" y="15303"/>
                  </a:cubicBezTo>
                  <a:cubicBezTo>
                    <a:pt x="93860" y="15443"/>
                    <a:pt x="94293" y="15694"/>
                    <a:pt x="94711" y="15861"/>
                  </a:cubicBezTo>
                  <a:cubicBezTo>
                    <a:pt x="95883" y="16349"/>
                    <a:pt x="97069" y="16810"/>
                    <a:pt x="98254" y="17228"/>
                  </a:cubicBezTo>
                  <a:cubicBezTo>
                    <a:pt x="100472" y="17995"/>
                    <a:pt x="102732" y="18651"/>
                    <a:pt x="105047" y="18986"/>
                  </a:cubicBezTo>
                  <a:cubicBezTo>
                    <a:pt x="106173" y="19153"/>
                    <a:pt x="107287" y="19220"/>
                    <a:pt x="108394" y="19220"/>
                  </a:cubicBezTo>
                  <a:cubicBezTo>
                    <a:pt x="111803" y="19220"/>
                    <a:pt x="115152" y="18586"/>
                    <a:pt x="118605" y="18302"/>
                  </a:cubicBezTo>
                  <a:cubicBezTo>
                    <a:pt x="119833" y="18205"/>
                    <a:pt x="121074" y="18163"/>
                    <a:pt x="122316" y="18149"/>
                  </a:cubicBezTo>
                  <a:cubicBezTo>
                    <a:pt x="122785" y="18143"/>
                    <a:pt x="123277" y="18109"/>
                    <a:pt x="123765" y="18109"/>
                  </a:cubicBezTo>
                  <a:cubicBezTo>
                    <a:pt x="124510" y="18109"/>
                    <a:pt x="125246" y="18188"/>
                    <a:pt x="125886" y="18567"/>
                  </a:cubicBezTo>
                  <a:cubicBezTo>
                    <a:pt x="126486" y="18916"/>
                    <a:pt x="126765" y="19320"/>
                    <a:pt x="127421" y="19586"/>
                  </a:cubicBezTo>
                  <a:cubicBezTo>
                    <a:pt x="128802" y="20143"/>
                    <a:pt x="130169" y="20715"/>
                    <a:pt x="131550" y="21329"/>
                  </a:cubicBezTo>
                  <a:cubicBezTo>
                    <a:pt x="132345" y="21678"/>
                    <a:pt x="132568" y="22319"/>
                    <a:pt x="133126" y="22975"/>
                  </a:cubicBezTo>
                  <a:cubicBezTo>
                    <a:pt x="133991" y="23993"/>
                    <a:pt x="134995" y="24886"/>
                    <a:pt x="135860" y="25876"/>
                  </a:cubicBezTo>
                  <a:cubicBezTo>
                    <a:pt x="137408" y="27634"/>
                    <a:pt x="138761" y="29656"/>
                    <a:pt x="139947" y="31679"/>
                  </a:cubicBezTo>
                  <a:cubicBezTo>
                    <a:pt x="141174" y="33785"/>
                    <a:pt x="142485" y="35766"/>
                    <a:pt x="144871" y="36631"/>
                  </a:cubicBezTo>
                  <a:cubicBezTo>
                    <a:pt x="146600" y="37258"/>
                    <a:pt x="151412" y="37733"/>
                    <a:pt x="151468" y="40229"/>
                  </a:cubicBezTo>
                  <a:cubicBezTo>
                    <a:pt x="151622" y="39044"/>
                    <a:pt x="150366" y="38249"/>
                    <a:pt x="149460" y="37816"/>
                  </a:cubicBezTo>
                  <a:cubicBezTo>
                    <a:pt x="148553" y="37384"/>
                    <a:pt x="147590" y="36910"/>
                    <a:pt x="146656" y="36575"/>
                  </a:cubicBezTo>
                  <a:cubicBezTo>
                    <a:pt x="145540" y="36184"/>
                    <a:pt x="144354" y="35919"/>
                    <a:pt x="143420" y="35096"/>
                  </a:cubicBezTo>
                  <a:cubicBezTo>
                    <a:pt x="142555" y="34315"/>
                    <a:pt x="142025" y="33297"/>
                    <a:pt x="141467" y="32293"/>
                  </a:cubicBezTo>
                  <a:cubicBezTo>
                    <a:pt x="140532" y="30605"/>
                    <a:pt x="139124" y="29322"/>
                    <a:pt x="138384" y="27494"/>
                  </a:cubicBezTo>
                  <a:cubicBezTo>
                    <a:pt x="138036" y="26644"/>
                    <a:pt x="137840" y="25876"/>
                    <a:pt x="137171" y="25123"/>
                  </a:cubicBezTo>
                  <a:cubicBezTo>
                    <a:pt x="136822" y="24747"/>
                    <a:pt x="136418" y="24495"/>
                    <a:pt x="136027" y="24161"/>
                  </a:cubicBezTo>
                  <a:cubicBezTo>
                    <a:pt x="135609" y="23812"/>
                    <a:pt x="135232" y="23366"/>
                    <a:pt x="134800" y="23003"/>
                  </a:cubicBezTo>
                  <a:lnTo>
                    <a:pt x="134800" y="23003"/>
                  </a:lnTo>
                  <a:cubicBezTo>
                    <a:pt x="139291" y="25904"/>
                    <a:pt x="142653" y="30256"/>
                    <a:pt x="146907" y="33492"/>
                  </a:cubicBezTo>
                  <a:cubicBezTo>
                    <a:pt x="151426" y="36924"/>
                    <a:pt x="157885" y="38653"/>
                    <a:pt x="160563" y="44023"/>
                  </a:cubicBezTo>
                  <a:cubicBezTo>
                    <a:pt x="161944" y="46757"/>
                    <a:pt x="163046" y="49617"/>
                    <a:pt x="164468" y="52337"/>
                  </a:cubicBezTo>
                  <a:cubicBezTo>
                    <a:pt x="165249" y="53829"/>
                    <a:pt x="166142" y="55238"/>
                    <a:pt x="167091" y="56619"/>
                  </a:cubicBezTo>
                  <a:cubicBezTo>
                    <a:pt x="167537" y="57261"/>
                    <a:pt x="167997" y="57916"/>
                    <a:pt x="168444" y="58544"/>
                  </a:cubicBezTo>
                  <a:cubicBezTo>
                    <a:pt x="168862" y="59144"/>
                    <a:pt x="169490" y="59730"/>
                    <a:pt x="169629" y="60427"/>
                  </a:cubicBezTo>
                  <a:cubicBezTo>
                    <a:pt x="169908" y="61724"/>
                    <a:pt x="169783" y="63217"/>
                    <a:pt x="169880" y="64542"/>
                  </a:cubicBezTo>
                  <a:cubicBezTo>
                    <a:pt x="169964" y="66104"/>
                    <a:pt x="170048" y="67652"/>
                    <a:pt x="170159" y="69201"/>
                  </a:cubicBezTo>
                  <a:cubicBezTo>
                    <a:pt x="170383" y="73120"/>
                    <a:pt x="171205" y="76956"/>
                    <a:pt x="171861" y="80820"/>
                  </a:cubicBezTo>
                  <a:cubicBezTo>
                    <a:pt x="172991" y="87418"/>
                    <a:pt x="172684" y="94001"/>
                    <a:pt x="172321" y="100655"/>
                  </a:cubicBezTo>
                  <a:cubicBezTo>
                    <a:pt x="170243" y="98646"/>
                    <a:pt x="168151" y="96512"/>
                    <a:pt x="166770" y="93946"/>
                  </a:cubicBezTo>
                  <a:cubicBezTo>
                    <a:pt x="166142" y="92774"/>
                    <a:pt x="165696" y="91532"/>
                    <a:pt x="165584" y="90207"/>
                  </a:cubicBezTo>
                  <a:cubicBezTo>
                    <a:pt x="165487" y="88812"/>
                    <a:pt x="165626" y="87404"/>
                    <a:pt x="164719" y="86232"/>
                  </a:cubicBezTo>
                  <a:lnTo>
                    <a:pt x="164719" y="86232"/>
                  </a:lnTo>
                  <a:cubicBezTo>
                    <a:pt x="165361" y="87334"/>
                    <a:pt x="165249" y="88534"/>
                    <a:pt x="165235" y="89761"/>
                  </a:cubicBezTo>
                  <a:cubicBezTo>
                    <a:pt x="165208" y="91351"/>
                    <a:pt x="165584" y="92830"/>
                    <a:pt x="166296" y="94252"/>
                  </a:cubicBezTo>
                  <a:cubicBezTo>
                    <a:pt x="166547" y="94769"/>
                    <a:pt x="166965" y="95229"/>
                    <a:pt x="167188" y="95745"/>
                  </a:cubicBezTo>
                  <a:cubicBezTo>
                    <a:pt x="167258" y="95926"/>
                    <a:pt x="167300" y="96414"/>
                    <a:pt x="167439" y="96693"/>
                  </a:cubicBezTo>
                  <a:cubicBezTo>
                    <a:pt x="168109" y="98060"/>
                    <a:pt x="169281" y="99204"/>
                    <a:pt x="170313" y="100306"/>
                  </a:cubicBezTo>
                  <a:cubicBezTo>
                    <a:pt x="170815" y="100850"/>
                    <a:pt x="171484" y="101408"/>
                    <a:pt x="171903" y="102022"/>
                  </a:cubicBezTo>
                  <a:cubicBezTo>
                    <a:pt x="172210" y="102468"/>
                    <a:pt x="172210" y="102482"/>
                    <a:pt x="172154" y="103040"/>
                  </a:cubicBezTo>
                  <a:cubicBezTo>
                    <a:pt x="172126" y="103431"/>
                    <a:pt x="172112" y="103807"/>
                    <a:pt x="172070" y="104198"/>
                  </a:cubicBezTo>
                  <a:cubicBezTo>
                    <a:pt x="171945" y="105830"/>
                    <a:pt x="171777" y="107462"/>
                    <a:pt x="171568" y="109080"/>
                  </a:cubicBezTo>
                  <a:cubicBezTo>
                    <a:pt x="171219" y="111688"/>
                    <a:pt x="170731" y="114269"/>
                    <a:pt x="170020" y="116807"/>
                  </a:cubicBezTo>
                  <a:cubicBezTo>
                    <a:pt x="168988" y="120434"/>
                    <a:pt x="167453" y="123851"/>
                    <a:pt x="165445" y="127032"/>
                  </a:cubicBezTo>
                  <a:cubicBezTo>
                    <a:pt x="164036" y="129305"/>
                    <a:pt x="162432" y="131760"/>
                    <a:pt x="160632" y="133755"/>
                  </a:cubicBezTo>
                  <a:cubicBezTo>
                    <a:pt x="159796" y="134676"/>
                    <a:pt x="158470" y="135261"/>
                    <a:pt x="157564" y="136238"/>
                  </a:cubicBezTo>
                  <a:cubicBezTo>
                    <a:pt x="156573" y="137326"/>
                    <a:pt x="155611" y="138511"/>
                    <a:pt x="154844" y="139767"/>
                  </a:cubicBezTo>
                  <a:cubicBezTo>
                    <a:pt x="154091" y="141036"/>
                    <a:pt x="153463" y="142152"/>
                    <a:pt x="152249" y="143045"/>
                  </a:cubicBezTo>
                  <a:cubicBezTo>
                    <a:pt x="151064" y="143910"/>
                    <a:pt x="149669" y="144398"/>
                    <a:pt x="148427" y="145165"/>
                  </a:cubicBezTo>
                  <a:cubicBezTo>
                    <a:pt x="145652" y="146895"/>
                    <a:pt x="143476" y="149336"/>
                    <a:pt x="140979" y="151414"/>
                  </a:cubicBezTo>
                  <a:cubicBezTo>
                    <a:pt x="142206" y="150926"/>
                    <a:pt x="143336" y="149935"/>
                    <a:pt x="144327" y="149112"/>
                  </a:cubicBezTo>
                  <a:cubicBezTo>
                    <a:pt x="144522" y="148959"/>
                    <a:pt x="144773" y="148652"/>
                    <a:pt x="144996" y="148554"/>
                  </a:cubicBezTo>
                  <a:cubicBezTo>
                    <a:pt x="145068" y="148619"/>
                    <a:pt x="145143" y="148650"/>
                    <a:pt x="145224" y="148650"/>
                  </a:cubicBezTo>
                  <a:cubicBezTo>
                    <a:pt x="145301" y="148650"/>
                    <a:pt x="145382" y="148622"/>
                    <a:pt x="145470" y="148568"/>
                  </a:cubicBezTo>
                  <a:cubicBezTo>
                    <a:pt x="145721" y="148471"/>
                    <a:pt x="145959" y="148345"/>
                    <a:pt x="146182" y="148164"/>
                  </a:cubicBezTo>
                  <a:cubicBezTo>
                    <a:pt x="147088" y="147578"/>
                    <a:pt x="147883" y="146895"/>
                    <a:pt x="148888" y="146420"/>
                  </a:cubicBezTo>
                  <a:cubicBezTo>
                    <a:pt x="150520" y="145625"/>
                    <a:pt x="152668" y="145611"/>
                    <a:pt x="153798" y="144021"/>
                  </a:cubicBezTo>
                  <a:cubicBezTo>
                    <a:pt x="154188" y="143491"/>
                    <a:pt x="154397" y="142752"/>
                    <a:pt x="154816" y="142278"/>
                  </a:cubicBezTo>
                  <a:cubicBezTo>
                    <a:pt x="155109" y="141943"/>
                    <a:pt x="155653" y="141706"/>
                    <a:pt x="155974" y="141371"/>
                  </a:cubicBezTo>
                  <a:cubicBezTo>
                    <a:pt x="156169" y="141176"/>
                    <a:pt x="156350" y="140980"/>
                    <a:pt x="156518" y="140771"/>
                  </a:cubicBezTo>
                  <a:cubicBezTo>
                    <a:pt x="156612" y="140818"/>
                    <a:pt x="156706" y="140843"/>
                    <a:pt x="156799" y="140843"/>
                  </a:cubicBezTo>
                  <a:cubicBezTo>
                    <a:pt x="156898" y="140843"/>
                    <a:pt x="156996" y="140815"/>
                    <a:pt x="157090" y="140757"/>
                  </a:cubicBezTo>
                  <a:lnTo>
                    <a:pt x="157090" y="140757"/>
                  </a:lnTo>
                  <a:cubicBezTo>
                    <a:pt x="156629" y="141789"/>
                    <a:pt x="156211" y="142710"/>
                    <a:pt x="155792" y="143644"/>
                  </a:cubicBezTo>
                  <a:cubicBezTo>
                    <a:pt x="155857" y="143499"/>
                    <a:pt x="155882" y="143442"/>
                    <a:pt x="155880" y="143442"/>
                  </a:cubicBezTo>
                  <a:lnTo>
                    <a:pt x="155880" y="143442"/>
                  </a:lnTo>
                  <a:cubicBezTo>
                    <a:pt x="155874" y="143442"/>
                    <a:pt x="155501" y="144245"/>
                    <a:pt x="155498" y="144261"/>
                  </a:cubicBezTo>
                  <a:lnTo>
                    <a:pt x="155498" y="144261"/>
                  </a:lnTo>
                  <a:cubicBezTo>
                    <a:pt x="155548" y="144157"/>
                    <a:pt x="155598" y="144054"/>
                    <a:pt x="155648" y="143950"/>
                  </a:cubicBezTo>
                  <a:lnTo>
                    <a:pt x="155648" y="143950"/>
                  </a:lnTo>
                  <a:cubicBezTo>
                    <a:pt x="155540" y="144176"/>
                    <a:pt x="155499" y="144261"/>
                    <a:pt x="155498" y="144261"/>
                  </a:cubicBezTo>
                  <a:cubicBezTo>
                    <a:pt x="155498" y="144261"/>
                    <a:pt x="155498" y="144261"/>
                    <a:pt x="155498" y="144261"/>
                  </a:cubicBezTo>
                  <a:lnTo>
                    <a:pt x="155498" y="144261"/>
                  </a:lnTo>
                  <a:cubicBezTo>
                    <a:pt x="154074" y="147179"/>
                    <a:pt x="152332" y="149880"/>
                    <a:pt x="149725" y="151874"/>
                  </a:cubicBezTo>
                  <a:cubicBezTo>
                    <a:pt x="147939" y="153227"/>
                    <a:pt x="145959" y="154287"/>
                    <a:pt x="143992" y="155333"/>
                  </a:cubicBezTo>
                  <a:cubicBezTo>
                    <a:pt x="143266" y="155724"/>
                    <a:pt x="142890" y="155850"/>
                    <a:pt x="142137" y="155989"/>
                  </a:cubicBezTo>
                  <a:cubicBezTo>
                    <a:pt x="141314" y="156142"/>
                    <a:pt x="140588" y="156617"/>
                    <a:pt x="139835" y="157007"/>
                  </a:cubicBezTo>
                  <a:cubicBezTo>
                    <a:pt x="137269" y="158402"/>
                    <a:pt x="135106" y="160146"/>
                    <a:pt x="132875" y="161959"/>
                  </a:cubicBezTo>
                  <a:cubicBezTo>
                    <a:pt x="131410" y="163173"/>
                    <a:pt x="130280" y="163270"/>
                    <a:pt x="128439" y="163424"/>
                  </a:cubicBezTo>
                  <a:cubicBezTo>
                    <a:pt x="126984" y="163552"/>
                    <a:pt x="125536" y="163614"/>
                    <a:pt x="124081" y="163614"/>
                  </a:cubicBezTo>
                  <a:cubicBezTo>
                    <a:pt x="123318" y="163614"/>
                    <a:pt x="122553" y="163597"/>
                    <a:pt x="121786" y="163563"/>
                  </a:cubicBezTo>
                  <a:cubicBezTo>
                    <a:pt x="120739" y="163535"/>
                    <a:pt x="120558" y="163382"/>
                    <a:pt x="119916" y="162587"/>
                  </a:cubicBezTo>
                  <a:cubicBezTo>
                    <a:pt x="119261" y="161736"/>
                    <a:pt x="118284" y="161066"/>
                    <a:pt x="117378" y="160494"/>
                  </a:cubicBezTo>
                  <a:cubicBezTo>
                    <a:pt x="116318" y="159825"/>
                    <a:pt x="115704" y="158737"/>
                    <a:pt x="114853" y="157830"/>
                  </a:cubicBezTo>
                  <a:cubicBezTo>
                    <a:pt x="113988" y="156910"/>
                    <a:pt x="113012" y="156059"/>
                    <a:pt x="112314" y="154985"/>
                  </a:cubicBezTo>
                  <a:lnTo>
                    <a:pt x="112314" y="154985"/>
                  </a:lnTo>
                  <a:cubicBezTo>
                    <a:pt x="112482" y="155529"/>
                    <a:pt x="112858" y="155947"/>
                    <a:pt x="113151" y="156421"/>
                  </a:cubicBezTo>
                  <a:cubicBezTo>
                    <a:pt x="113347" y="156728"/>
                    <a:pt x="113416" y="156938"/>
                    <a:pt x="113598" y="157258"/>
                  </a:cubicBezTo>
                  <a:cubicBezTo>
                    <a:pt x="113891" y="157747"/>
                    <a:pt x="114365" y="158123"/>
                    <a:pt x="114672" y="158611"/>
                  </a:cubicBezTo>
                  <a:cubicBezTo>
                    <a:pt x="114951" y="159058"/>
                    <a:pt x="115132" y="159630"/>
                    <a:pt x="115453" y="160034"/>
                  </a:cubicBezTo>
                  <a:cubicBezTo>
                    <a:pt x="115983" y="160620"/>
                    <a:pt x="116750" y="160732"/>
                    <a:pt x="117183" y="161471"/>
                  </a:cubicBezTo>
                  <a:cubicBezTo>
                    <a:pt x="117378" y="161820"/>
                    <a:pt x="117266" y="162210"/>
                    <a:pt x="117782" y="162489"/>
                  </a:cubicBezTo>
                  <a:cubicBezTo>
                    <a:pt x="118354" y="162810"/>
                    <a:pt x="118591" y="162810"/>
                    <a:pt x="118926" y="163424"/>
                  </a:cubicBezTo>
                  <a:cubicBezTo>
                    <a:pt x="115788" y="163159"/>
                    <a:pt x="112705" y="161903"/>
                    <a:pt x="109734" y="160955"/>
                  </a:cubicBezTo>
                  <a:cubicBezTo>
                    <a:pt x="106596" y="159936"/>
                    <a:pt x="103443" y="158835"/>
                    <a:pt x="100458" y="157426"/>
                  </a:cubicBezTo>
                  <a:lnTo>
                    <a:pt x="100458" y="157426"/>
                  </a:lnTo>
                  <a:cubicBezTo>
                    <a:pt x="101630" y="158165"/>
                    <a:pt x="102927" y="158737"/>
                    <a:pt x="104182" y="159281"/>
                  </a:cubicBezTo>
                  <a:cubicBezTo>
                    <a:pt x="105229" y="159713"/>
                    <a:pt x="106107" y="160271"/>
                    <a:pt x="107153" y="160676"/>
                  </a:cubicBezTo>
                  <a:cubicBezTo>
                    <a:pt x="108646" y="161234"/>
                    <a:pt x="110138" y="161736"/>
                    <a:pt x="111617" y="162294"/>
                  </a:cubicBezTo>
                  <a:cubicBezTo>
                    <a:pt x="112928" y="162796"/>
                    <a:pt x="114239" y="163479"/>
                    <a:pt x="115620" y="163758"/>
                  </a:cubicBezTo>
                  <a:cubicBezTo>
                    <a:pt x="116750" y="163982"/>
                    <a:pt x="117922" y="163926"/>
                    <a:pt x="119052" y="164135"/>
                  </a:cubicBezTo>
                  <a:cubicBezTo>
                    <a:pt x="119400" y="164205"/>
                    <a:pt x="119777" y="164400"/>
                    <a:pt x="120098" y="164456"/>
                  </a:cubicBezTo>
                  <a:cubicBezTo>
                    <a:pt x="120146" y="164466"/>
                    <a:pt x="120184" y="164470"/>
                    <a:pt x="120213" y="164470"/>
                  </a:cubicBezTo>
                  <a:cubicBezTo>
                    <a:pt x="120334" y="164470"/>
                    <a:pt x="120314" y="164399"/>
                    <a:pt x="120376" y="164399"/>
                  </a:cubicBezTo>
                  <a:cubicBezTo>
                    <a:pt x="120381" y="164399"/>
                    <a:pt x="120386" y="164399"/>
                    <a:pt x="120391" y="164400"/>
                  </a:cubicBezTo>
                  <a:cubicBezTo>
                    <a:pt x="121074" y="164512"/>
                    <a:pt x="121479" y="164735"/>
                    <a:pt x="122134" y="164888"/>
                  </a:cubicBezTo>
                  <a:cubicBezTo>
                    <a:pt x="122591" y="164991"/>
                    <a:pt x="123028" y="165029"/>
                    <a:pt x="123459" y="165029"/>
                  </a:cubicBezTo>
                  <a:cubicBezTo>
                    <a:pt x="124199" y="165029"/>
                    <a:pt x="124919" y="164915"/>
                    <a:pt x="125677" y="164818"/>
                  </a:cubicBezTo>
                  <a:cubicBezTo>
                    <a:pt x="126082" y="164767"/>
                    <a:pt x="126486" y="164755"/>
                    <a:pt x="126890" y="164755"/>
                  </a:cubicBezTo>
                  <a:cubicBezTo>
                    <a:pt x="127270" y="164755"/>
                    <a:pt x="127650" y="164766"/>
                    <a:pt x="128029" y="164766"/>
                  </a:cubicBezTo>
                  <a:cubicBezTo>
                    <a:pt x="128455" y="164766"/>
                    <a:pt x="128880" y="164752"/>
                    <a:pt x="129304" y="164693"/>
                  </a:cubicBezTo>
                  <a:lnTo>
                    <a:pt x="129304" y="164693"/>
                  </a:lnTo>
                  <a:cubicBezTo>
                    <a:pt x="125691" y="167273"/>
                    <a:pt x="121660" y="169603"/>
                    <a:pt x="117252" y="170384"/>
                  </a:cubicBezTo>
                  <a:cubicBezTo>
                    <a:pt x="115827" y="170634"/>
                    <a:pt x="114367" y="170755"/>
                    <a:pt x="112914" y="170755"/>
                  </a:cubicBezTo>
                  <a:cubicBezTo>
                    <a:pt x="111935" y="170755"/>
                    <a:pt x="110959" y="170700"/>
                    <a:pt x="109999" y="170593"/>
                  </a:cubicBezTo>
                  <a:cubicBezTo>
                    <a:pt x="108172" y="170384"/>
                    <a:pt x="106484" y="169812"/>
                    <a:pt x="104685" y="169422"/>
                  </a:cubicBezTo>
                  <a:cubicBezTo>
                    <a:pt x="103583" y="169184"/>
                    <a:pt x="102481" y="169059"/>
                    <a:pt x="101365" y="168989"/>
                  </a:cubicBezTo>
                  <a:cubicBezTo>
                    <a:pt x="101192" y="168973"/>
                    <a:pt x="101012" y="168971"/>
                    <a:pt x="100829" y="168971"/>
                  </a:cubicBezTo>
                  <a:cubicBezTo>
                    <a:pt x="100768" y="168971"/>
                    <a:pt x="100707" y="168972"/>
                    <a:pt x="100646" y="168972"/>
                  </a:cubicBezTo>
                  <a:cubicBezTo>
                    <a:pt x="100402" y="168972"/>
                    <a:pt x="100158" y="168968"/>
                    <a:pt x="99928" y="168933"/>
                  </a:cubicBezTo>
                  <a:cubicBezTo>
                    <a:pt x="99245" y="168836"/>
                    <a:pt x="98826" y="168361"/>
                    <a:pt x="98254" y="167929"/>
                  </a:cubicBezTo>
                  <a:cubicBezTo>
                    <a:pt x="96399" y="166534"/>
                    <a:pt x="94418" y="165307"/>
                    <a:pt x="92228" y="164512"/>
                  </a:cubicBezTo>
                  <a:cubicBezTo>
                    <a:pt x="87793" y="162838"/>
                    <a:pt x="82953" y="162768"/>
                    <a:pt x="78280" y="162364"/>
                  </a:cubicBezTo>
                  <a:cubicBezTo>
                    <a:pt x="73175" y="161945"/>
                    <a:pt x="67958" y="161359"/>
                    <a:pt x="63215" y="159295"/>
                  </a:cubicBezTo>
                  <a:cubicBezTo>
                    <a:pt x="66730" y="159225"/>
                    <a:pt x="69980" y="158876"/>
                    <a:pt x="73426" y="158137"/>
                  </a:cubicBezTo>
                  <a:cubicBezTo>
                    <a:pt x="74687" y="157866"/>
                    <a:pt x="75962" y="157762"/>
                    <a:pt x="77241" y="157762"/>
                  </a:cubicBezTo>
                  <a:cubicBezTo>
                    <a:pt x="79653" y="157762"/>
                    <a:pt x="82080" y="158135"/>
                    <a:pt x="84459" y="158472"/>
                  </a:cubicBezTo>
                  <a:cubicBezTo>
                    <a:pt x="83008" y="157844"/>
                    <a:pt x="81307" y="157551"/>
                    <a:pt x="79730" y="157328"/>
                  </a:cubicBezTo>
                  <a:cubicBezTo>
                    <a:pt x="79438" y="157286"/>
                    <a:pt x="79033" y="157328"/>
                    <a:pt x="78768" y="157216"/>
                  </a:cubicBezTo>
                  <a:cubicBezTo>
                    <a:pt x="78601" y="157147"/>
                    <a:pt x="78517" y="156993"/>
                    <a:pt x="78280" y="156868"/>
                  </a:cubicBezTo>
                  <a:cubicBezTo>
                    <a:pt x="77852" y="156654"/>
                    <a:pt x="77333" y="156605"/>
                    <a:pt x="76828" y="156605"/>
                  </a:cubicBezTo>
                  <a:cubicBezTo>
                    <a:pt x="76543" y="156605"/>
                    <a:pt x="76263" y="156621"/>
                    <a:pt x="76006" y="156631"/>
                  </a:cubicBezTo>
                  <a:cubicBezTo>
                    <a:pt x="74207" y="156645"/>
                    <a:pt x="72449" y="156951"/>
                    <a:pt x="70664" y="157063"/>
                  </a:cubicBezTo>
                  <a:cubicBezTo>
                    <a:pt x="69269" y="157133"/>
                    <a:pt x="68083" y="157077"/>
                    <a:pt x="66730" y="157509"/>
                  </a:cubicBezTo>
                  <a:cubicBezTo>
                    <a:pt x="66211" y="157683"/>
                    <a:pt x="65513" y="157958"/>
                    <a:pt x="64953" y="157958"/>
                  </a:cubicBezTo>
                  <a:cubicBezTo>
                    <a:pt x="64927" y="157958"/>
                    <a:pt x="64901" y="157957"/>
                    <a:pt x="64875" y="157956"/>
                  </a:cubicBezTo>
                  <a:cubicBezTo>
                    <a:pt x="64527" y="157914"/>
                    <a:pt x="64024" y="157677"/>
                    <a:pt x="63690" y="157579"/>
                  </a:cubicBezTo>
                  <a:cubicBezTo>
                    <a:pt x="63397" y="157495"/>
                    <a:pt x="62588" y="157440"/>
                    <a:pt x="62351" y="157286"/>
                  </a:cubicBezTo>
                  <a:cubicBezTo>
                    <a:pt x="62337" y="157286"/>
                    <a:pt x="62030" y="156798"/>
                    <a:pt x="62002" y="156770"/>
                  </a:cubicBezTo>
                  <a:cubicBezTo>
                    <a:pt x="61751" y="156533"/>
                    <a:pt x="61318" y="156366"/>
                    <a:pt x="61025" y="156240"/>
                  </a:cubicBezTo>
                  <a:cubicBezTo>
                    <a:pt x="60394" y="155977"/>
                    <a:pt x="59614" y="155763"/>
                    <a:pt x="58918" y="155763"/>
                  </a:cubicBezTo>
                  <a:cubicBezTo>
                    <a:pt x="58876" y="155763"/>
                    <a:pt x="58835" y="155764"/>
                    <a:pt x="58794" y="155766"/>
                  </a:cubicBezTo>
                  <a:cubicBezTo>
                    <a:pt x="58673" y="155771"/>
                    <a:pt x="58567" y="155773"/>
                    <a:pt x="58471" y="155773"/>
                  </a:cubicBezTo>
                  <a:cubicBezTo>
                    <a:pt x="58014" y="155773"/>
                    <a:pt x="57780" y="155711"/>
                    <a:pt x="57203" y="155515"/>
                  </a:cubicBezTo>
                  <a:cubicBezTo>
                    <a:pt x="56966" y="155417"/>
                    <a:pt x="56492" y="155389"/>
                    <a:pt x="56283" y="155250"/>
                  </a:cubicBezTo>
                  <a:cubicBezTo>
                    <a:pt x="56171" y="155166"/>
                    <a:pt x="55990" y="154817"/>
                    <a:pt x="55850" y="154678"/>
                  </a:cubicBezTo>
                  <a:cubicBezTo>
                    <a:pt x="55265" y="154134"/>
                    <a:pt x="54344" y="153869"/>
                    <a:pt x="53647" y="153520"/>
                  </a:cubicBezTo>
                  <a:cubicBezTo>
                    <a:pt x="53019" y="153185"/>
                    <a:pt x="52321" y="152892"/>
                    <a:pt x="51750" y="152488"/>
                  </a:cubicBezTo>
                  <a:cubicBezTo>
                    <a:pt x="51708" y="152599"/>
                    <a:pt x="51596" y="152669"/>
                    <a:pt x="51554" y="152767"/>
                  </a:cubicBezTo>
                  <a:cubicBezTo>
                    <a:pt x="49044" y="150981"/>
                    <a:pt x="46100" y="148987"/>
                    <a:pt x="44719" y="146127"/>
                  </a:cubicBezTo>
                  <a:cubicBezTo>
                    <a:pt x="43464" y="143533"/>
                    <a:pt x="41693" y="141120"/>
                    <a:pt x="39921" y="138846"/>
                  </a:cubicBezTo>
                  <a:lnTo>
                    <a:pt x="39921" y="138846"/>
                  </a:lnTo>
                  <a:cubicBezTo>
                    <a:pt x="43060" y="139418"/>
                    <a:pt x="45975" y="140534"/>
                    <a:pt x="49183" y="140729"/>
                  </a:cubicBezTo>
                  <a:cubicBezTo>
                    <a:pt x="52726" y="140938"/>
                    <a:pt x="55934" y="141636"/>
                    <a:pt x="59003" y="143519"/>
                  </a:cubicBezTo>
                  <a:cubicBezTo>
                    <a:pt x="58166" y="142626"/>
                    <a:pt x="56994" y="141957"/>
                    <a:pt x="55920" y="141441"/>
                  </a:cubicBezTo>
                  <a:cubicBezTo>
                    <a:pt x="55432" y="141190"/>
                    <a:pt x="54832" y="141092"/>
                    <a:pt x="54358" y="140827"/>
                  </a:cubicBezTo>
                  <a:cubicBezTo>
                    <a:pt x="53995" y="140632"/>
                    <a:pt x="53842" y="140394"/>
                    <a:pt x="53409" y="140185"/>
                  </a:cubicBezTo>
                  <a:cubicBezTo>
                    <a:pt x="52294" y="139627"/>
                    <a:pt x="50731" y="139655"/>
                    <a:pt x="49532" y="139474"/>
                  </a:cubicBezTo>
                  <a:cubicBezTo>
                    <a:pt x="48262" y="139279"/>
                    <a:pt x="46993" y="139027"/>
                    <a:pt x="45807" y="138511"/>
                  </a:cubicBezTo>
                  <a:cubicBezTo>
                    <a:pt x="47091" y="138218"/>
                    <a:pt x="48276" y="137772"/>
                    <a:pt x="49504" y="137270"/>
                  </a:cubicBezTo>
                  <a:cubicBezTo>
                    <a:pt x="50829" y="136726"/>
                    <a:pt x="52224" y="136503"/>
                    <a:pt x="53619" y="136238"/>
                  </a:cubicBezTo>
                  <a:cubicBezTo>
                    <a:pt x="55507" y="135890"/>
                    <a:pt x="57446" y="135429"/>
                    <a:pt x="59372" y="135429"/>
                  </a:cubicBezTo>
                  <a:cubicBezTo>
                    <a:pt x="60305" y="135429"/>
                    <a:pt x="61235" y="135537"/>
                    <a:pt x="62155" y="135819"/>
                  </a:cubicBezTo>
                  <a:cubicBezTo>
                    <a:pt x="61001" y="135220"/>
                    <a:pt x="59700" y="135036"/>
                    <a:pt x="58386" y="135036"/>
                  </a:cubicBezTo>
                  <a:cubicBezTo>
                    <a:pt x="57160" y="135036"/>
                    <a:pt x="55921" y="135196"/>
                    <a:pt x="54776" y="135331"/>
                  </a:cubicBezTo>
                  <a:cubicBezTo>
                    <a:pt x="53521" y="135471"/>
                    <a:pt x="52196" y="135387"/>
                    <a:pt x="51010" y="135875"/>
                  </a:cubicBezTo>
                  <a:cubicBezTo>
                    <a:pt x="50104" y="136266"/>
                    <a:pt x="49476" y="136628"/>
                    <a:pt x="48458" y="136712"/>
                  </a:cubicBezTo>
                  <a:cubicBezTo>
                    <a:pt x="48339" y="136722"/>
                    <a:pt x="48224" y="136726"/>
                    <a:pt x="48110" y="136726"/>
                  </a:cubicBezTo>
                  <a:cubicBezTo>
                    <a:pt x="47883" y="136726"/>
                    <a:pt x="47660" y="136712"/>
                    <a:pt x="47426" y="136712"/>
                  </a:cubicBezTo>
                  <a:cubicBezTo>
                    <a:pt x="47309" y="136712"/>
                    <a:pt x="47188" y="136716"/>
                    <a:pt x="47063" y="136726"/>
                  </a:cubicBezTo>
                  <a:cubicBezTo>
                    <a:pt x="46324" y="136824"/>
                    <a:pt x="45821" y="137214"/>
                    <a:pt x="45180" y="137423"/>
                  </a:cubicBezTo>
                  <a:cubicBezTo>
                    <a:pt x="44632" y="137608"/>
                    <a:pt x="44004" y="137655"/>
                    <a:pt x="43367" y="137655"/>
                  </a:cubicBezTo>
                  <a:cubicBezTo>
                    <a:pt x="42707" y="137655"/>
                    <a:pt x="42038" y="137605"/>
                    <a:pt x="41442" y="137605"/>
                  </a:cubicBezTo>
                  <a:cubicBezTo>
                    <a:pt x="40800" y="137605"/>
                    <a:pt x="40716" y="137591"/>
                    <a:pt x="40130" y="137270"/>
                  </a:cubicBezTo>
                  <a:cubicBezTo>
                    <a:pt x="39782" y="137075"/>
                    <a:pt x="39363" y="136963"/>
                    <a:pt x="39042" y="136726"/>
                  </a:cubicBezTo>
                  <a:cubicBezTo>
                    <a:pt x="38275" y="136210"/>
                    <a:pt x="38973" y="136642"/>
                    <a:pt x="38568" y="136196"/>
                  </a:cubicBezTo>
                  <a:cubicBezTo>
                    <a:pt x="37592" y="135122"/>
                    <a:pt x="36281" y="134662"/>
                    <a:pt x="35304" y="133629"/>
                  </a:cubicBezTo>
                  <a:cubicBezTo>
                    <a:pt x="33072" y="131286"/>
                    <a:pt x="31161" y="128943"/>
                    <a:pt x="29348" y="126292"/>
                  </a:cubicBezTo>
                  <a:cubicBezTo>
                    <a:pt x="28539" y="125135"/>
                    <a:pt x="27716" y="124005"/>
                    <a:pt x="26879" y="122889"/>
                  </a:cubicBezTo>
                  <a:cubicBezTo>
                    <a:pt x="25973" y="121689"/>
                    <a:pt x="25694" y="120113"/>
                    <a:pt x="25317" y="118663"/>
                  </a:cubicBezTo>
                  <a:cubicBezTo>
                    <a:pt x="24466" y="115412"/>
                    <a:pt x="23350" y="112274"/>
                    <a:pt x="20574" y="110154"/>
                  </a:cubicBezTo>
                  <a:cubicBezTo>
                    <a:pt x="19821" y="109582"/>
                    <a:pt x="19807" y="109233"/>
                    <a:pt x="19584" y="108299"/>
                  </a:cubicBezTo>
                  <a:cubicBezTo>
                    <a:pt x="19375" y="107392"/>
                    <a:pt x="19166" y="106499"/>
                    <a:pt x="18956" y="105593"/>
                  </a:cubicBezTo>
                  <a:cubicBezTo>
                    <a:pt x="18608" y="104072"/>
                    <a:pt x="19235" y="102343"/>
                    <a:pt x="19724" y="100906"/>
                  </a:cubicBezTo>
                  <a:cubicBezTo>
                    <a:pt x="20240" y="99372"/>
                    <a:pt x="20881" y="97907"/>
                    <a:pt x="21467" y="96401"/>
                  </a:cubicBezTo>
                  <a:cubicBezTo>
                    <a:pt x="22137" y="94657"/>
                    <a:pt x="22667" y="92927"/>
                    <a:pt x="23532" y="91281"/>
                  </a:cubicBezTo>
                  <a:cubicBezTo>
                    <a:pt x="24341" y="89747"/>
                    <a:pt x="25805" y="88603"/>
                    <a:pt x="26977" y="87348"/>
                  </a:cubicBezTo>
                  <a:cubicBezTo>
                    <a:pt x="28121" y="86120"/>
                    <a:pt x="29292" y="84726"/>
                    <a:pt x="30771" y="83847"/>
                  </a:cubicBezTo>
                  <a:lnTo>
                    <a:pt x="30771" y="83847"/>
                  </a:lnTo>
                  <a:cubicBezTo>
                    <a:pt x="29864" y="84112"/>
                    <a:pt x="29237" y="84837"/>
                    <a:pt x="28483" y="85353"/>
                  </a:cubicBezTo>
                  <a:cubicBezTo>
                    <a:pt x="27842" y="85800"/>
                    <a:pt x="27270" y="86232"/>
                    <a:pt x="26642" y="86832"/>
                  </a:cubicBezTo>
                  <a:cubicBezTo>
                    <a:pt x="25456" y="87948"/>
                    <a:pt x="24117" y="88603"/>
                    <a:pt x="23392" y="90124"/>
                  </a:cubicBezTo>
                  <a:cubicBezTo>
                    <a:pt x="24285" y="86093"/>
                    <a:pt x="24020" y="82243"/>
                    <a:pt x="23099" y="78267"/>
                  </a:cubicBezTo>
                  <a:lnTo>
                    <a:pt x="23099" y="78267"/>
                  </a:lnTo>
                  <a:cubicBezTo>
                    <a:pt x="23141" y="80081"/>
                    <a:pt x="23490" y="81880"/>
                    <a:pt x="23490" y="83693"/>
                  </a:cubicBezTo>
                  <a:cubicBezTo>
                    <a:pt x="23490" y="84182"/>
                    <a:pt x="23462" y="84670"/>
                    <a:pt x="23448" y="85144"/>
                  </a:cubicBezTo>
                  <a:cubicBezTo>
                    <a:pt x="23434" y="85660"/>
                    <a:pt x="23350" y="85883"/>
                    <a:pt x="23183" y="86274"/>
                  </a:cubicBezTo>
                  <a:cubicBezTo>
                    <a:pt x="22792" y="87208"/>
                    <a:pt x="22667" y="88227"/>
                    <a:pt x="22457" y="89203"/>
                  </a:cubicBezTo>
                  <a:cubicBezTo>
                    <a:pt x="22025" y="91184"/>
                    <a:pt x="21202" y="93067"/>
                    <a:pt x="20309" y="94810"/>
                  </a:cubicBezTo>
                  <a:cubicBezTo>
                    <a:pt x="19765" y="95843"/>
                    <a:pt x="19263" y="96958"/>
                    <a:pt x="18747" y="98019"/>
                  </a:cubicBezTo>
                  <a:cubicBezTo>
                    <a:pt x="18287" y="98911"/>
                    <a:pt x="18050" y="99888"/>
                    <a:pt x="17924" y="100864"/>
                  </a:cubicBezTo>
                  <a:cubicBezTo>
                    <a:pt x="17297" y="97879"/>
                    <a:pt x="16529" y="94810"/>
                    <a:pt x="16376" y="91770"/>
                  </a:cubicBezTo>
                  <a:cubicBezTo>
                    <a:pt x="16278" y="90054"/>
                    <a:pt x="16446" y="88352"/>
                    <a:pt x="16557" y="86650"/>
                  </a:cubicBezTo>
                  <a:cubicBezTo>
                    <a:pt x="16669" y="85283"/>
                    <a:pt x="16739" y="83958"/>
                    <a:pt x="16808" y="82564"/>
                  </a:cubicBezTo>
                  <a:cubicBezTo>
                    <a:pt x="16962" y="79230"/>
                    <a:pt x="17004" y="75882"/>
                    <a:pt x="17352" y="72548"/>
                  </a:cubicBezTo>
                  <a:cubicBezTo>
                    <a:pt x="17422" y="71921"/>
                    <a:pt x="17394" y="71098"/>
                    <a:pt x="17603" y="70512"/>
                  </a:cubicBezTo>
                  <a:cubicBezTo>
                    <a:pt x="17854" y="69828"/>
                    <a:pt x="18468" y="69145"/>
                    <a:pt x="18901" y="68587"/>
                  </a:cubicBezTo>
                  <a:cubicBezTo>
                    <a:pt x="19835" y="67401"/>
                    <a:pt x="20812" y="66188"/>
                    <a:pt x="22039" y="65295"/>
                  </a:cubicBezTo>
                  <a:lnTo>
                    <a:pt x="22039" y="65295"/>
                  </a:lnTo>
                  <a:cubicBezTo>
                    <a:pt x="21258" y="67401"/>
                    <a:pt x="20505" y="69494"/>
                    <a:pt x="19682" y="71586"/>
                  </a:cubicBezTo>
                  <a:cubicBezTo>
                    <a:pt x="19277" y="72618"/>
                    <a:pt x="18859" y="73650"/>
                    <a:pt x="18440" y="74683"/>
                  </a:cubicBezTo>
                  <a:cubicBezTo>
                    <a:pt x="18383" y="74831"/>
                    <a:pt x="18292" y="75190"/>
                    <a:pt x="18179" y="75577"/>
                  </a:cubicBezTo>
                  <a:lnTo>
                    <a:pt x="18179" y="75577"/>
                  </a:lnTo>
                  <a:cubicBezTo>
                    <a:pt x="19682" y="72189"/>
                    <a:pt x="21157" y="68804"/>
                    <a:pt x="22555" y="65365"/>
                  </a:cubicBezTo>
                  <a:cubicBezTo>
                    <a:pt x="22932" y="64472"/>
                    <a:pt x="23699" y="64221"/>
                    <a:pt x="24508" y="63747"/>
                  </a:cubicBezTo>
                  <a:cubicBezTo>
                    <a:pt x="25484" y="63203"/>
                    <a:pt x="26461" y="62645"/>
                    <a:pt x="27423" y="62073"/>
                  </a:cubicBezTo>
                  <a:cubicBezTo>
                    <a:pt x="29488" y="60846"/>
                    <a:pt x="31538" y="59632"/>
                    <a:pt x="33575" y="58363"/>
                  </a:cubicBezTo>
                  <a:lnTo>
                    <a:pt x="33575" y="58363"/>
                  </a:lnTo>
                  <a:cubicBezTo>
                    <a:pt x="32654" y="58739"/>
                    <a:pt x="31761" y="59241"/>
                    <a:pt x="30896" y="59730"/>
                  </a:cubicBezTo>
                  <a:cubicBezTo>
                    <a:pt x="30185" y="60120"/>
                    <a:pt x="29585" y="60315"/>
                    <a:pt x="28874" y="60622"/>
                  </a:cubicBezTo>
                  <a:cubicBezTo>
                    <a:pt x="27019" y="61445"/>
                    <a:pt x="25331" y="62547"/>
                    <a:pt x="23448" y="63287"/>
                  </a:cubicBezTo>
                  <a:cubicBezTo>
                    <a:pt x="25261" y="59227"/>
                    <a:pt x="27116" y="55168"/>
                    <a:pt x="29390" y="51347"/>
                  </a:cubicBezTo>
                  <a:cubicBezTo>
                    <a:pt x="31608" y="47650"/>
                    <a:pt x="34342" y="44205"/>
                    <a:pt x="37062" y="40857"/>
                  </a:cubicBezTo>
                  <a:cubicBezTo>
                    <a:pt x="42334" y="34371"/>
                    <a:pt x="48765" y="29154"/>
                    <a:pt x="56492" y="25932"/>
                  </a:cubicBezTo>
                  <a:lnTo>
                    <a:pt x="56492" y="25932"/>
                  </a:lnTo>
                  <a:cubicBezTo>
                    <a:pt x="55404" y="27397"/>
                    <a:pt x="54693" y="29043"/>
                    <a:pt x="53507" y="30438"/>
                  </a:cubicBezTo>
                  <a:cubicBezTo>
                    <a:pt x="52321" y="31832"/>
                    <a:pt x="50968" y="33074"/>
                    <a:pt x="49671" y="34371"/>
                  </a:cubicBezTo>
                  <a:cubicBezTo>
                    <a:pt x="46854" y="37189"/>
                    <a:pt x="44343" y="40508"/>
                    <a:pt x="41232" y="43033"/>
                  </a:cubicBezTo>
                  <a:cubicBezTo>
                    <a:pt x="42251" y="42601"/>
                    <a:pt x="43129" y="41764"/>
                    <a:pt x="43938" y="41038"/>
                  </a:cubicBezTo>
                  <a:cubicBezTo>
                    <a:pt x="44441" y="40606"/>
                    <a:pt x="44901" y="40118"/>
                    <a:pt x="45389" y="39685"/>
                  </a:cubicBezTo>
                  <a:cubicBezTo>
                    <a:pt x="45766" y="39337"/>
                    <a:pt x="45807" y="39420"/>
                    <a:pt x="46240" y="39211"/>
                  </a:cubicBezTo>
                  <a:cubicBezTo>
                    <a:pt x="47286" y="38723"/>
                    <a:pt x="48081" y="37537"/>
                    <a:pt x="48918" y="36770"/>
                  </a:cubicBezTo>
                  <a:cubicBezTo>
                    <a:pt x="49992" y="35808"/>
                    <a:pt x="51122" y="34929"/>
                    <a:pt x="52266" y="34092"/>
                  </a:cubicBezTo>
                  <a:lnTo>
                    <a:pt x="52266" y="34092"/>
                  </a:lnTo>
                  <a:cubicBezTo>
                    <a:pt x="52154" y="35222"/>
                    <a:pt x="51750" y="36156"/>
                    <a:pt x="51540" y="37258"/>
                  </a:cubicBezTo>
                  <a:cubicBezTo>
                    <a:pt x="51317" y="38458"/>
                    <a:pt x="51457" y="39741"/>
                    <a:pt x="51694" y="40927"/>
                  </a:cubicBezTo>
                  <a:cubicBezTo>
                    <a:pt x="51819" y="40467"/>
                    <a:pt x="51680" y="39978"/>
                    <a:pt x="51750" y="39504"/>
                  </a:cubicBezTo>
                  <a:cubicBezTo>
                    <a:pt x="51819" y="39044"/>
                    <a:pt x="51917" y="38584"/>
                    <a:pt x="52029" y="38040"/>
                  </a:cubicBezTo>
                  <a:cubicBezTo>
                    <a:pt x="52126" y="37509"/>
                    <a:pt x="52391" y="37091"/>
                    <a:pt x="52614" y="36603"/>
                  </a:cubicBezTo>
                  <a:cubicBezTo>
                    <a:pt x="52893" y="35989"/>
                    <a:pt x="52782" y="35794"/>
                    <a:pt x="52852" y="35180"/>
                  </a:cubicBezTo>
                  <a:cubicBezTo>
                    <a:pt x="52865" y="34999"/>
                    <a:pt x="52949" y="34901"/>
                    <a:pt x="53061" y="34734"/>
                  </a:cubicBezTo>
                  <a:cubicBezTo>
                    <a:pt x="53312" y="34246"/>
                    <a:pt x="53354" y="34511"/>
                    <a:pt x="53577" y="34134"/>
                  </a:cubicBezTo>
                  <a:cubicBezTo>
                    <a:pt x="53800" y="33757"/>
                    <a:pt x="53633" y="33367"/>
                    <a:pt x="53730" y="33074"/>
                  </a:cubicBezTo>
                  <a:cubicBezTo>
                    <a:pt x="53940" y="32432"/>
                    <a:pt x="54665" y="31749"/>
                    <a:pt x="54986" y="31093"/>
                  </a:cubicBezTo>
                  <a:cubicBezTo>
                    <a:pt x="55223" y="30633"/>
                    <a:pt x="55390" y="30005"/>
                    <a:pt x="55711" y="29601"/>
                  </a:cubicBezTo>
                  <a:cubicBezTo>
                    <a:pt x="56060" y="29154"/>
                    <a:pt x="56659" y="28792"/>
                    <a:pt x="57064" y="28345"/>
                  </a:cubicBezTo>
                  <a:cubicBezTo>
                    <a:pt x="57203" y="28206"/>
                    <a:pt x="57455" y="27829"/>
                    <a:pt x="57594" y="27745"/>
                  </a:cubicBezTo>
                  <a:cubicBezTo>
                    <a:pt x="57664" y="27704"/>
                    <a:pt x="58054" y="27718"/>
                    <a:pt x="58222" y="27676"/>
                  </a:cubicBezTo>
                  <a:cubicBezTo>
                    <a:pt x="59310" y="27299"/>
                    <a:pt x="60147" y="26002"/>
                    <a:pt x="60677" y="25039"/>
                  </a:cubicBezTo>
                  <a:cubicBezTo>
                    <a:pt x="60872" y="24691"/>
                    <a:pt x="60886" y="24495"/>
                    <a:pt x="61263" y="24258"/>
                  </a:cubicBezTo>
                  <a:cubicBezTo>
                    <a:pt x="61946" y="23812"/>
                    <a:pt x="62783" y="23631"/>
                    <a:pt x="63550" y="23366"/>
                  </a:cubicBezTo>
                  <a:cubicBezTo>
                    <a:pt x="69283" y="21510"/>
                    <a:pt x="75058" y="19558"/>
                    <a:pt x="80902" y="18051"/>
                  </a:cubicBezTo>
                  <a:cubicBezTo>
                    <a:pt x="82423" y="17647"/>
                    <a:pt x="83929" y="17284"/>
                    <a:pt x="85449" y="16907"/>
                  </a:cubicBezTo>
                  <a:cubicBezTo>
                    <a:pt x="86598" y="16639"/>
                    <a:pt x="88079" y="16016"/>
                    <a:pt x="89310" y="16016"/>
                  </a:cubicBezTo>
                  <a:cubicBezTo>
                    <a:pt x="89484" y="16016"/>
                    <a:pt x="89653" y="16029"/>
                    <a:pt x="89815" y="16057"/>
                  </a:cubicBezTo>
                  <a:cubicBezTo>
                    <a:pt x="92368" y="16517"/>
                    <a:pt x="95144" y="17772"/>
                    <a:pt x="97417" y="19042"/>
                  </a:cubicBezTo>
                  <a:cubicBezTo>
                    <a:pt x="100165" y="20590"/>
                    <a:pt x="102369" y="22961"/>
                    <a:pt x="105131" y="24537"/>
                  </a:cubicBezTo>
                  <a:cubicBezTo>
                    <a:pt x="108060" y="26183"/>
                    <a:pt x="111185" y="27132"/>
                    <a:pt x="114476" y="27676"/>
                  </a:cubicBezTo>
                  <a:cubicBezTo>
                    <a:pt x="112566" y="27076"/>
                    <a:pt x="110431" y="26783"/>
                    <a:pt x="108744" y="25737"/>
                  </a:cubicBezTo>
                  <a:cubicBezTo>
                    <a:pt x="107697" y="25095"/>
                    <a:pt x="106512" y="24649"/>
                    <a:pt x="105466" y="24007"/>
                  </a:cubicBezTo>
                  <a:cubicBezTo>
                    <a:pt x="104350" y="23324"/>
                    <a:pt x="103304" y="22529"/>
                    <a:pt x="102341" y="21650"/>
                  </a:cubicBezTo>
                  <a:cubicBezTo>
                    <a:pt x="101560" y="20925"/>
                    <a:pt x="100835" y="20227"/>
                    <a:pt x="99900" y="19669"/>
                  </a:cubicBezTo>
                  <a:cubicBezTo>
                    <a:pt x="99035" y="19139"/>
                    <a:pt x="98143" y="18707"/>
                    <a:pt x="97320" y="18121"/>
                  </a:cubicBezTo>
                  <a:cubicBezTo>
                    <a:pt x="96887" y="17800"/>
                    <a:pt x="96343" y="17577"/>
                    <a:pt x="95925" y="17242"/>
                  </a:cubicBezTo>
                  <a:cubicBezTo>
                    <a:pt x="95646" y="17019"/>
                    <a:pt x="95423" y="16726"/>
                    <a:pt x="95088" y="16489"/>
                  </a:cubicBezTo>
                  <a:cubicBezTo>
                    <a:pt x="94230" y="15917"/>
                    <a:pt x="92959" y="15358"/>
                    <a:pt x="91900" y="15358"/>
                  </a:cubicBezTo>
                  <a:cubicBezTo>
                    <a:pt x="91875" y="15358"/>
                    <a:pt x="91849" y="15358"/>
                    <a:pt x="91824" y="15359"/>
                  </a:cubicBezTo>
                  <a:cubicBezTo>
                    <a:pt x="92217" y="15259"/>
                    <a:pt x="92480" y="15178"/>
                    <a:pt x="92769" y="15178"/>
                  </a:cubicBezTo>
                  <a:close/>
                  <a:moveTo>
                    <a:pt x="106539" y="1"/>
                  </a:moveTo>
                  <a:cubicBezTo>
                    <a:pt x="105864" y="1"/>
                    <a:pt x="105198" y="80"/>
                    <a:pt x="104615" y="183"/>
                  </a:cubicBezTo>
                  <a:cubicBezTo>
                    <a:pt x="103624" y="350"/>
                    <a:pt x="102606" y="964"/>
                    <a:pt x="101727" y="1410"/>
                  </a:cubicBezTo>
                  <a:cubicBezTo>
                    <a:pt x="100779" y="1885"/>
                    <a:pt x="99789" y="2345"/>
                    <a:pt x="98882" y="2861"/>
                  </a:cubicBezTo>
                  <a:cubicBezTo>
                    <a:pt x="97836" y="3461"/>
                    <a:pt x="97236" y="4437"/>
                    <a:pt x="96329" y="5163"/>
                  </a:cubicBezTo>
                  <a:cubicBezTo>
                    <a:pt x="95660" y="5707"/>
                    <a:pt x="94976" y="6014"/>
                    <a:pt x="94223" y="6348"/>
                  </a:cubicBezTo>
                  <a:cubicBezTo>
                    <a:pt x="93316" y="6739"/>
                    <a:pt x="92870" y="7478"/>
                    <a:pt x="92187" y="8078"/>
                  </a:cubicBezTo>
                  <a:cubicBezTo>
                    <a:pt x="91475" y="8692"/>
                    <a:pt x="90722" y="8775"/>
                    <a:pt x="89913" y="9124"/>
                  </a:cubicBezTo>
                  <a:cubicBezTo>
                    <a:pt x="88964" y="9556"/>
                    <a:pt x="88239" y="9780"/>
                    <a:pt x="87179" y="9905"/>
                  </a:cubicBezTo>
                  <a:cubicBezTo>
                    <a:pt x="85129" y="10128"/>
                    <a:pt x="83106" y="10589"/>
                    <a:pt x="81111" y="11175"/>
                  </a:cubicBezTo>
                  <a:cubicBezTo>
                    <a:pt x="79452" y="11663"/>
                    <a:pt x="77820" y="12207"/>
                    <a:pt x="76480" y="13323"/>
                  </a:cubicBezTo>
                  <a:cubicBezTo>
                    <a:pt x="75783" y="13922"/>
                    <a:pt x="75100" y="14369"/>
                    <a:pt x="74179" y="14383"/>
                  </a:cubicBezTo>
                  <a:cubicBezTo>
                    <a:pt x="73917" y="14383"/>
                    <a:pt x="73638" y="14460"/>
                    <a:pt x="73368" y="14460"/>
                  </a:cubicBezTo>
                  <a:cubicBezTo>
                    <a:pt x="73294" y="14460"/>
                    <a:pt x="73220" y="14454"/>
                    <a:pt x="73147" y="14438"/>
                  </a:cubicBezTo>
                  <a:cubicBezTo>
                    <a:pt x="72728" y="14355"/>
                    <a:pt x="72324" y="14104"/>
                    <a:pt x="71877" y="14020"/>
                  </a:cubicBezTo>
                  <a:cubicBezTo>
                    <a:pt x="71268" y="13903"/>
                    <a:pt x="70648" y="13852"/>
                    <a:pt x="70023" y="13852"/>
                  </a:cubicBezTo>
                  <a:cubicBezTo>
                    <a:pt x="68043" y="13852"/>
                    <a:pt x="66019" y="14359"/>
                    <a:pt x="64164" y="14857"/>
                  </a:cubicBezTo>
                  <a:cubicBezTo>
                    <a:pt x="61695" y="15540"/>
                    <a:pt x="59463" y="16824"/>
                    <a:pt x="56925" y="17382"/>
                  </a:cubicBezTo>
                  <a:cubicBezTo>
                    <a:pt x="57231" y="16949"/>
                    <a:pt x="54344" y="15987"/>
                    <a:pt x="53828" y="15889"/>
                  </a:cubicBezTo>
                  <a:cubicBezTo>
                    <a:pt x="52042" y="15485"/>
                    <a:pt x="50062" y="15778"/>
                    <a:pt x="48374" y="15206"/>
                  </a:cubicBezTo>
                  <a:cubicBezTo>
                    <a:pt x="46868" y="14704"/>
                    <a:pt x="45696" y="13462"/>
                    <a:pt x="44552" y="12416"/>
                  </a:cubicBezTo>
                  <a:cubicBezTo>
                    <a:pt x="43283" y="11244"/>
                    <a:pt x="41999" y="10045"/>
                    <a:pt x="40451" y="9222"/>
                  </a:cubicBezTo>
                  <a:lnTo>
                    <a:pt x="40451" y="9222"/>
                  </a:lnTo>
                  <a:cubicBezTo>
                    <a:pt x="41051" y="9752"/>
                    <a:pt x="41679" y="10226"/>
                    <a:pt x="42265" y="10742"/>
                  </a:cubicBezTo>
                  <a:cubicBezTo>
                    <a:pt x="42864" y="11272"/>
                    <a:pt x="43157" y="11844"/>
                    <a:pt x="43729" y="12416"/>
                  </a:cubicBezTo>
                  <a:cubicBezTo>
                    <a:pt x="44747" y="13434"/>
                    <a:pt x="45891" y="15248"/>
                    <a:pt x="47272" y="15750"/>
                  </a:cubicBezTo>
                  <a:cubicBezTo>
                    <a:pt x="47816" y="15945"/>
                    <a:pt x="48388" y="15889"/>
                    <a:pt x="48932" y="16015"/>
                  </a:cubicBezTo>
                  <a:cubicBezTo>
                    <a:pt x="49699" y="16196"/>
                    <a:pt x="50299" y="16656"/>
                    <a:pt x="50996" y="16893"/>
                  </a:cubicBezTo>
                  <a:cubicBezTo>
                    <a:pt x="51284" y="16994"/>
                    <a:pt x="51565" y="17021"/>
                    <a:pt x="51843" y="17021"/>
                  </a:cubicBezTo>
                  <a:cubicBezTo>
                    <a:pt x="52173" y="17021"/>
                    <a:pt x="52498" y="16983"/>
                    <a:pt x="52822" y="16983"/>
                  </a:cubicBezTo>
                  <a:cubicBezTo>
                    <a:pt x="53060" y="16983"/>
                    <a:pt x="53297" y="17003"/>
                    <a:pt x="53535" y="17075"/>
                  </a:cubicBezTo>
                  <a:cubicBezTo>
                    <a:pt x="54037" y="17228"/>
                    <a:pt x="54762" y="17437"/>
                    <a:pt x="55279" y="17702"/>
                  </a:cubicBezTo>
                  <a:cubicBezTo>
                    <a:pt x="52391" y="18121"/>
                    <a:pt x="49574" y="18693"/>
                    <a:pt x="46700" y="19153"/>
                  </a:cubicBezTo>
                  <a:cubicBezTo>
                    <a:pt x="45489" y="19343"/>
                    <a:pt x="44200" y="19505"/>
                    <a:pt x="42921" y="19505"/>
                  </a:cubicBezTo>
                  <a:cubicBezTo>
                    <a:pt x="41194" y="19505"/>
                    <a:pt x="39485" y="19210"/>
                    <a:pt x="38010" y="18288"/>
                  </a:cubicBezTo>
                  <a:lnTo>
                    <a:pt x="38010" y="18288"/>
                  </a:lnTo>
                  <a:cubicBezTo>
                    <a:pt x="39098" y="19320"/>
                    <a:pt x="40660" y="19795"/>
                    <a:pt x="42111" y="19962"/>
                  </a:cubicBezTo>
                  <a:cubicBezTo>
                    <a:pt x="42305" y="19991"/>
                    <a:pt x="42507" y="19999"/>
                    <a:pt x="42711" y="19999"/>
                  </a:cubicBezTo>
                  <a:cubicBezTo>
                    <a:pt x="42971" y="19999"/>
                    <a:pt x="43236" y="19986"/>
                    <a:pt x="43493" y="19986"/>
                  </a:cubicBezTo>
                  <a:cubicBezTo>
                    <a:pt x="43714" y="19986"/>
                    <a:pt x="43930" y="19996"/>
                    <a:pt x="44134" y="20032"/>
                  </a:cubicBezTo>
                  <a:cubicBezTo>
                    <a:pt x="44609" y="20127"/>
                    <a:pt x="45071" y="20367"/>
                    <a:pt x="45686" y="20367"/>
                  </a:cubicBezTo>
                  <a:cubicBezTo>
                    <a:pt x="45703" y="20367"/>
                    <a:pt x="45720" y="20367"/>
                    <a:pt x="45738" y="20367"/>
                  </a:cubicBezTo>
                  <a:cubicBezTo>
                    <a:pt x="47509" y="20311"/>
                    <a:pt x="49309" y="19878"/>
                    <a:pt x="51094" y="19725"/>
                  </a:cubicBezTo>
                  <a:cubicBezTo>
                    <a:pt x="51542" y="19682"/>
                    <a:pt x="51992" y="19671"/>
                    <a:pt x="52443" y="19671"/>
                  </a:cubicBezTo>
                  <a:cubicBezTo>
                    <a:pt x="52957" y="19671"/>
                    <a:pt x="53472" y="19686"/>
                    <a:pt x="53985" y="19686"/>
                  </a:cubicBezTo>
                  <a:cubicBezTo>
                    <a:pt x="54494" y="19686"/>
                    <a:pt x="55000" y="19671"/>
                    <a:pt x="55502" y="19613"/>
                  </a:cubicBezTo>
                  <a:cubicBezTo>
                    <a:pt x="56715" y="19474"/>
                    <a:pt x="57761" y="18902"/>
                    <a:pt x="58849" y="18344"/>
                  </a:cubicBezTo>
                  <a:cubicBezTo>
                    <a:pt x="59477" y="18037"/>
                    <a:pt x="59770" y="17940"/>
                    <a:pt x="60467" y="17856"/>
                  </a:cubicBezTo>
                  <a:cubicBezTo>
                    <a:pt x="61101" y="17778"/>
                    <a:pt x="61926" y="17473"/>
                    <a:pt x="62532" y="17473"/>
                  </a:cubicBezTo>
                  <a:cubicBezTo>
                    <a:pt x="62580" y="17473"/>
                    <a:pt x="62626" y="17475"/>
                    <a:pt x="62671" y="17479"/>
                  </a:cubicBezTo>
                  <a:cubicBezTo>
                    <a:pt x="63084" y="17505"/>
                    <a:pt x="63508" y="17721"/>
                    <a:pt x="64009" y="17721"/>
                  </a:cubicBezTo>
                  <a:cubicBezTo>
                    <a:pt x="64051" y="17721"/>
                    <a:pt x="64093" y="17720"/>
                    <a:pt x="64136" y="17716"/>
                  </a:cubicBezTo>
                  <a:cubicBezTo>
                    <a:pt x="64973" y="17661"/>
                    <a:pt x="65838" y="17451"/>
                    <a:pt x="66605" y="17145"/>
                  </a:cubicBezTo>
                  <a:cubicBezTo>
                    <a:pt x="67288" y="16866"/>
                    <a:pt x="67512" y="16573"/>
                    <a:pt x="68265" y="16503"/>
                  </a:cubicBezTo>
                  <a:cubicBezTo>
                    <a:pt x="68558" y="16461"/>
                    <a:pt x="68851" y="16391"/>
                    <a:pt x="69157" y="16377"/>
                  </a:cubicBezTo>
                  <a:cubicBezTo>
                    <a:pt x="69285" y="16366"/>
                    <a:pt x="69375" y="16360"/>
                    <a:pt x="69447" y="16360"/>
                  </a:cubicBezTo>
                  <a:cubicBezTo>
                    <a:pt x="69637" y="16360"/>
                    <a:pt x="69706" y="16402"/>
                    <a:pt x="70008" y="16503"/>
                  </a:cubicBezTo>
                  <a:cubicBezTo>
                    <a:pt x="62881" y="19237"/>
                    <a:pt x="55530" y="21190"/>
                    <a:pt x="49211" y="25653"/>
                  </a:cubicBezTo>
                  <a:cubicBezTo>
                    <a:pt x="46463" y="27592"/>
                    <a:pt x="44189" y="29921"/>
                    <a:pt x="41790" y="32237"/>
                  </a:cubicBezTo>
                  <a:cubicBezTo>
                    <a:pt x="40326" y="33660"/>
                    <a:pt x="38777" y="34999"/>
                    <a:pt x="37299" y="36408"/>
                  </a:cubicBezTo>
                  <a:cubicBezTo>
                    <a:pt x="36978" y="36728"/>
                    <a:pt x="36615" y="37231"/>
                    <a:pt x="36253" y="37454"/>
                  </a:cubicBezTo>
                  <a:cubicBezTo>
                    <a:pt x="35862" y="37705"/>
                    <a:pt x="35653" y="37649"/>
                    <a:pt x="35165" y="37733"/>
                  </a:cubicBezTo>
                  <a:cubicBezTo>
                    <a:pt x="34188" y="37914"/>
                    <a:pt x="33198" y="38556"/>
                    <a:pt x="32403" y="39128"/>
                  </a:cubicBezTo>
                  <a:cubicBezTo>
                    <a:pt x="31594" y="39699"/>
                    <a:pt x="31078" y="40536"/>
                    <a:pt x="30115" y="40871"/>
                  </a:cubicBezTo>
                  <a:cubicBezTo>
                    <a:pt x="29264" y="41150"/>
                    <a:pt x="28358" y="41122"/>
                    <a:pt x="27479" y="41359"/>
                  </a:cubicBezTo>
                  <a:cubicBezTo>
                    <a:pt x="25470" y="41959"/>
                    <a:pt x="23936" y="43159"/>
                    <a:pt x="22653" y="44777"/>
                  </a:cubicBezTo>
                  <a:cubicBezTo>
                    <a:pt x="23420" y="44470"/>
                    <a:pt x="23978" y="43633"/>
                    <a:pt x="24759" y="43354"/>
                  </a:cubicBezTo>
                  <a:cubicBezTo>
                    <a:pt x="24906" y="43303"/>
                    <a:pt x="25024" y="43293"/>
                    <a:pt x="25148" y="43293"/>
                  </a:cubicBezTo>
                  <a:cubicBezTo>
                    <a:pt x="25230" y="43293"/>
                    <a:pt x="25315" y="43297"/>
                    <a:pt x="25413" y="43297"/>
                  </a:cubicBezTo>
                  <a:cubicBezTo>
                    <a:pt x="25492" y="43297"/>
                    <a:pt x="25579" y="43294"/>
                    <a:pt x="25680" y="43284"/>
                  </a:cubicBezTo>
                  <a:cubicBezTo>
                    <a:pt x="26098" y="43228"/>
                    <a:pt x="26558" y="42880"/>
                    <a:pt x="26991" y="42768"/>
                  </a:cubicBezTo>
                  <a:cubicBezTo>
                    <a:pt x="27292" y="42699"/>
                    <a:pt x="27583" y="42676"/>
                    <a:pt x="27865" y="42676"/>
                  </a:cubicBezTo>
                  <a:cubicBezTo>
                    <a:pt x="28383" y="42676"/>
                    <a:pt x="28872" y="42752"/>
                    <a:pt x="29339" y="42752"/>
                  </a:cubicBezTo>
                  <a:cubicBezTo>
                    <a:pt x="29948" y="42752"/>
                    <a:pt x="30522" y="42623"/>
                    <a:pt x="31078" y="42029"/>
                  </a:cubicBezTo>
                  <a:cubicBezTo>
                    <a:pt x="31524" y="41541"/>
                    <a:pt x="31524" y="41638"/>
                    <a:pt x="32138" y="41485"/>
                  </a:cubicBezTo>
                  <a:cubicBezTo>
                    <a:pt x="32287" y="41445"/>
                    <a:pt x="32548" y="41258"/>
                    <a:pt x="32737" y="41258"/>
                  </a:cubicBezTo>
                  <a:cubicBezTo>
                    <a:pt x="32814" y="41258"/>
                    <a:pt x="32879" y="41289"/>
                    <a:pt x="32919" y="41373"/>
                  </a:cubicBezTo>
                  <a:cubicBezTo>
                    <a:pt x="32989" y="41555"/>
                    <a:pt x="31259" y="43814"/>
                    <a:pt x="31106" y="44079"/>
                  </a:cubicBezTo>
                  <a:cubicBezTo>
                    <a:pt x="30059" y="45767"/>
                    <a:pt x="29153" y="47539"/>
                    <a:pt x="28330" y="49352"/>
                  </a:cubicBezTo>
                  <a:cubicBezTo>
                    <a:pt x="26656" y="53076"/>
                    <a:pt x="25331" y="56926"/>
                    <a:pt x="23824" y="60734"/>
                  </a:cubicBezTo>
                  <a:cubicBezTo>
                    <a:pt x="23490" y="61585"/>
                    <a:pt x="23197" y="62505"/>
                    <a:pt x="22750" y="63314"/>
                  </a:cubicBezTo>
                  <a:cubicBezTo>
                    <a:pt x="22430" y="63900"/>
                    <a:pt x="21774" y="64347"/>
                    <a:pt x="21272" y="64849"/>
                  </a:cubicBezTo>
                  <a:cubicBezTo>
                    <a:pt x="20756" y="65393"/>
                    <a:pt x="20198" y="65741"/>
                    <a:pt x="19612" y="66230"/>
                  </a:cubicBezTo>
                  <a:cubicBezTo>
                    <a:pt x="19110" y="66648"/>
                    <a:pt x="18594" y="66816"/>
                    <a:pt x="18106" y="67248"/>
                  </a:cubicBezTo>
                  <a:cubicBezTo>
                    <a:pt x="18733" y="64584"/>
                    <a:pt x="19947" y="62157"/>
                    <a:pt x="20756" y="59548"/>
                  </a:cubicBezTo>
                  <a:cubicBezTo>
                    <a:pt x="21202" y="58042"/>
                    <a:pt x="21607" y="56507"/>
                    <a:pt x="21816" y="54959"/>
                  </a:cubicBezTo>
                  <a:cubicBezTo>
                    <a:pt x="21900" y="54304"/>
                    <a:pt x="21969" y="53620"/>
                    <a:pt x="21969" y="52951"/>
                  </a:cubicBezTo>
                  <a:cubicBezTo>
                    <a:pt x="21969" y="52851"/>
                    <a:pt x="21889" y="52449"/>
                    <a:pt x="21835" y="52086"/>
                  </a:cubicBezTo>
                  <a:lnTo>
                    <a:pt x="21835" y="52086"/>
                  </a:lnTo>
                  <a:cubicBezTo>
                    <a:pt x="21874" y="56818"/>
                    <a:pt x="19538" y="61134"/>
                    <a:pt x="17854" y="65463"/>
                  </a:cubicBezTo>
                  <a:cubicBezTo>
                    <a:pt x="17213" y="67150"/>
                    <a:pt x="16892" y="69187"/>
                    <a:pt x="15985" y="70707"/>
                  </a:cubicBezTo>
                  <a:cubicBezTo>
                    <a:pt x="15455" y="71614"/>
                    <a:pt x="15107" y="72534"/>
                    <a:pt x="15009" y="73636"/>
                  </a:cubicBezTo>
                  <a:cubicBezTo>
                    <a:pt x="14911" y="74836"/>
                    <a:pt x="14730" y="75868"/>
                    <a:pt x="14479" y="77110"/>
                  </a:cubicBezTo>
                  <a:cubicBezTo>
                    <a:pt x="13056" y="74766"/>
                    <a:pt x="13461" y="72451"/>
                    <a:pt x="13544" y="69856"/>
                  </a:cubicBezTo>
                  <a:cubicBezTo>
                    <a:pt x="13670" y="66732"/>
                    <a:pt x="13614" y="63454"/>
                    <a:pt x="14618" y="60455"/>
                  </a:cubicBezTo>
                  <a:lnTo>
                    <a:pt x="14618" y="60455"/>
                  </a:lnTo>
                  <a:cubicBezTo>
                    <a:pt x="14074" y="61180"/>
                    <a:pt x="13795" y="62199"/>
                    <a:pt x="13572" y="63063"/>
                  </a:cubicBezTo>
                  <a:cubicBezTo>
                    <a:pt x="13447" y="63552"/>
                    <a:pt x="13391" y="64068"/>
                    <a:pt x="13265" y="64556"/>
                  </a:cubicBezTo>
                  <a:cubicBezTo>
                    <a:pt x="13251" y="64723"/>
                    <a:pt x="13224" y="64905"/>
                    <a:pt x="13224" y="65072"/>
                  </a:cubicBezTo>
                  <a:cubicBezTo>
                    <a:pt x="13042" y="65086"/>
                    <a:pt x="12917" y="65184"/>
                    <a:pt x="12875" y="65365"/>
                  </a:cubicBezTo>
                  <a:cubicBezTo>
                    <a:pt x="12470" y="66244"/>
                    <a:pt x="12554" y="67346"/>
                    <a:pt x="12428" y="68280"/>
                  </a:cubicBezTo>
                  <a:cubicBezTo>
                    <a:pt x="12289" y="69382"/>
                    <a:pt x="12122" y="70484"/>
                    <a:pt x="11857" y="71558"/>
                  </a:cubicBezTo>
                  <a:cubicBezTo>
                    <a:pt x="11438" y="73316"/>
                    <a:pt x="11480" y="74320"/>
                    <a:pt x="12414" y="75924"/>
                  </a:cubicBezTo>
                  <a:cubicBezTo>
                    <a:pt x="12805" y="76566"/>
                    <a:pt x="12749" y="77179"/>
                    <a:pt x="12945" y="77905"/>
                  </a:cubicBezTo>
                  <a:cubicBezTo>
                    <a:pt x="13014" y="78156"/>
                    <a:pt x="13084" y="78407"/>
                    <a:pt x="13168" y="78658"/>
                  </a:cubicBezTo>
                  <a:cubicBezTo>
                    <a:pt x="13028" y="78728"/>
                    <a:pt x="12958" y="78853"/>
                    <a:pt x="12917" y="78979"/>
                  </a:cubicBezTo>
                  <a:cubicBezTo>
                    <a:pt x="12847" y="79495"/>
                    <a:pt x="12875" y="79941"/>
                    <a:pt x="12986" y="80443"/>
                  </a:cubicBezTo>
                  <a:cubicBezTo>
                    <a:pt x="13126" y="80932"/>
                    <a:pt x="13405" y="81322"/>
                    <a:pt x="13600" y="81768"/>
                  </a:cubicBezTo>
                  <a:cubicBezTo>
                    <a:pt x="13809" y="82298"/>
                    <a:pt x="13740" y="82801"/>
                    <a:pt x="13726" y="83428"/>
                  </a:cubicBezTo>
                  <a:cubicBezTo>
                    <a:pt x="13684" y="84474"/>
                    <a:pt x="13684" y="85521"/>
                    <a:pt x="13684" y="86553"/>
                  </a:cubicBezTo>
                  <a:cubicBezTo>
                    <a:pt x="13684" y="88575"/>
                    <a:pt x="13684" y="90612"/>
                    <a:pt x="13740" y="92648"/>
                  </a:cubicBezTo>
                  <a:cubicBezTo>
                    <a:pt x="13851" y="97461"/>
                    <a:pt x="14158" y="102301"/>
                    <a:pt x="14897" y="107057"/>
                  </a:cubicBezTo>
                  <a:cubicBezTo>
                    <a:pt x="13712" y="106137"/>
                    <a:pt x="12149" y="106067"/>
                    <a:pt x="10922" y="105188"/>
                  </a:cubicBezTo>
                  <a:cubicBezTo>
                    <a:pt x="9611" y="104268"/>
                    <a:pt x="8509" y="103124"/>
                    <a:pt x="7519" y="101896"/>
                  </a:cubicBezTo>
                  <a:cubicBezTo>
                    <a:pt x="5440" y="99344"/>
                    <a:pt x="3683" y="96652"/>
                    <a:pt x="1032" y="94629"/>
                  </a:cubicBezTo>
                  <a:lnTo>
                    <a:pt x="1032" y="94629"/>
                  </a:lnTo>
                  <a:cubicBezTo>
                    <a:pt x="2860" y="96512"/>
                    <a:pt x="4380" y="98493"/>
                    <a:pt x="5900" y="100655"/>
                  </a:cubicBezTo>
                  <a:cubicBezTo>
                    <a:pt x="6486" y="101506"/>
                    <a:pt x="7379" y="102357"/>
                    <a:pt x="7867" y="103235"/>
                  </a:cubicBezTo>
                  <a:cubicBezTo>
                    <a:pt x="7993" y="103459"/>
                    <a:pt x="8076" y="103933"/>
                    <a:pt x="8300" y="104226"/>
                  </a:cubicBezTo>
                  <a:cubicBezTo>
                    <a:pt x="8690" y="104770"/>
                    <a:pt x="9151" y="105230"/>
                    <a:pt x="9667" y="105648"/>
                  </a:cubicBezTo>
                  <a:cubicBezTo>
                    <a:pt x="8104" y="105593"/>
                    <a:pt x="6640" y="105077"/>
                    <a:pt x="5091" y="105035"/>
                  </a:cubicBezTo>
                  <a:cubicBezTo>
                    <a:pt x="4964" y="105032"/>
                    <a:pt x="4837" y="105030"/>
                    <a:pt x="4710" y="105030"/>
                  </a:cubicBezTo>
                  <a:cubicBezTo>
                    <a:pt x="3135" y="105030"/>
                    <a:pt x="1562" y="105259"/>
                    <a:pt x="0" y="105439"/>
                  </a:cubicBezTo>
                  <a:cubicBezTo>
                    <a:pt x="197" y="105472"/>
                    <a:pt x="397" y="105484"/>
                    <a:pt x="598" y="105484"/>
                  </a:cubicBezTo>
                  <a:cubicBezTo>
                    <a:pt x="1136" y="105484"/>
                    <a:pt x="1684" y="105398"/>
                    <a:pt x="2225" y="105398"/>
                  </a:cubicBezTo>
                  <a:cubicBezTo>
                    <a:pt x="2339" y="105398"/>
                    <a:pt x="2453" y="105402"/>
                    <a:pt x="2567" y="105411"/>
                  </a:cubicBezTo>
                  <a:cubicBezTo>
                    <a:pt x="3153" y="105467"/>
                    <a:pt x="3766" y="105551"/>
                    <a:pt x="4408" y="105593"/>
                  </a:cubicBezTo>
                  <a:cubicBezTo>
                    <a:pt x="5245" y="105621"/>
                    <a:pt x="6054" y="105788"/>
                    <a:pt x="6835" y="106039"/>
                  </a:cubicBezTo>
                  <a:cubicBezTo>
                    <a:pt x="7658" y="106318"/>
                    <a:pt x="8160" y="106262"/>
                    <a:pt x="8997" y="106290"/>
                  </a:cubicBezTo>
                  <a:cubicBezTo>
                    <a:pt x="9611" y="106304"/>
                    <a:pt x="10169" y="106555"/>
                    <a:pt x="10615" y="106792"/>
                  </a:cubicBezTo>
                  <a:cubicBezTo>
                    <a:pt x="11173" y="107085"/>
                    <a:pt x="11661" y="107155"/>
                    <a:pt x="12247" y="107364"/>
                  </a:cubicBezTo>
                  <a:cubicBezTo>
                    <a:pt x="12847" y="107573"/>
                    <a:pt x="13461" y="107992"/>
                    <a:pt x="14033" y="108271"/>
                  </a:cubicBezTo>
                  <a:cubicBezTo>
                    <a:pt x="14270" y="108382"/>
                    <a:pt x="14995" y="108620"/>
                    <a:pt x="15176" y="108815"/>
                  </a:cubicBezTo>
                  <a:cubicBezTo>
                    <a:pt x="15358" y="109038"/>
                    <a:pt x="15358" y="109847"/>
                    <a:pt x="15427" y="110182"/>
                  </a:cubicBezTo>
                  <a:cubicBezTo>
                    <a:pt x="15623" y="111172"/>
                    <a:pt x="15832" y="112149"/>
                    <a:pt x="16083" y="113139"/>
                  </a:cubicBezTo>
                  <a:cubicBezTo>
                    <a:pt x="16515" y="114966"/>
                    <a:pt x="17031" y="116779"/>
                    <a:pt x="17631" y="118565"/>
                  </a:cubicBezTo>
                  <a:cubicBezTo>
                    <a:pt x="18845" y="122247"/>
                    <a:pt x="20491" y="125818"/>
                    <a:pt x="22750" y="128971"/>
                  </a:cubicBezTo>
                  <a:cubicBezTo>
                    <a:pt x="22304" y="129319"/>
                    <a:pt x="23364" y="130226"/>
                    <a:pt x="23573" y="130589"/>
                  </a:cubicBezTo>
                  <a:cubicBezTo>
                    <a:pt x="24062" y="131523"/>
                    <a:pt x="24410" y="132541"/>
                    <a:pt x="24912" y="133490"/>
                  </a:cubicBezTo>
                  <a:cubicBezTo>
                    <a:pt x="25959" y="135401"/>
                    <a:pt x="27144" y="137465"/>
                    <a:pt x="27730" y="139571"/>
                  </a:cubicBezTo>
                  <a:cubicBezTo>
                    <a:pt x="28330" y="141789"/>
                    <a:pt x="28427" y="143965"/>
                    <a:pt x="29432" y="146072"/>
                  </a:cubicBezTo>
                  <a:cubicBezTo>
                    <a:pt x="30562" y="148443"/>
                    <a:pt x="32263" y="150396"/>
                    <a:pt x="34160" y="152195"/>
                  </a:cubicBezTo>
                  <a:cubicBezTo>
                    <a:pt x="33547" y="151358"/>
                    <a:pt x="32821" y="150605"/>
                    <a:pt x="32194" y="149810"/>
                  </a:cubicBezTo>
                  <a:cubicBezTo>
                    <a:pt x="31636" y="149070"/>
                    <a:pt x="31385" y="148471"/>
                    <a:pt x="30952" y="147704"/>
                  </a:cubicBezTo>
                  <a:cubicBezTo>
                    <a:pt x="30450" y="146769"/>
                    <a:pt x="29934" y="145890"/>
                    <a:pt x="29627" y="144872"/>
                  </a:cubicBezTo>
                  <a:cubicBezTo>
                    <a:pt x="29278" y="143756"/>
                    <a:pt x="29237" y="142654"/>
                    <a:pt x="29069" y="141524"/>
                  </a:cubicBezTo>
                  <a:cubicBezTo>
                    <a:pt x="28860" y="140074"/>
                    <a:pt x="28176" y="138707"/>
                    <a:pt x="27814" y="137270"/>
                  </a:cubicBezTo>
                  <a:cubicBezTo>
                    <a:pt x="27618" y="136489"/>
                    <a:pt x="27660" y="135750"/>
                    <a:pt x="27284" y="134954"/>
                  </a:cubicBezTo>
                  <a:cubicBezTo>
                    <a:pt x="26907" y="134104"/>
                    <a:pt x="26279" y="133364"/>
                    <a:pt x="25791" y="132583"/>
                  </a:cubicBezTo>
                  <a:lnTo>
                    <a:pt x="25791" y="132583"/>
                  </a:lnTo>
                  <a:cubicBezTo>
                    <a:pt x="28818" y="135680"/>
                    <a:pt x="32584" y="137981"/>
                    <a:pt x="35541" y="141176"/>
                  </a:cubicBezTo>
                  <a:cubicBezTo>
                    <a:pt x="36211" y="141929"/>
                    <a:pt x="36880" y="142501"/>
                    <a:pt x="37006" y="143491"/>
                  </a:cubicBezTo>
                  <a:cubicBezTo>
                    <a:pt x="37104" y="144384"/>
                    <a:pt x="37257" y="145221"/>
                    <a:pt x="37522" y="146099"/>
                  </a:cubicBezTo>
                  <a:cubicBezTo>
                    <a:pt x="38150" y="148150"/>
                    <a:pt x="38987" y="150186"/>
                    <a:pt x="39977" y="152097"/>
                  </a:cubicBezTo>
                  <a:cubicBezTo>
                    <a:pt x="40995" y="154050"/>
                    <a:pt x="42348" y="155794"/>
                    <a:pt x="43380" y="157747"/>
                  </a:cubicBezTo>
                  <a:cubicBezTo>
                    <a:pt x="44329" y="159532"/>
                    <a:pt x="45277" y="161276"/>
                    <a:pt x="46812" y="162642"/>
                  </a:cubicBezTo>
                  <a:cubicBezTo>
                    <a:pt x="50048" y="165488"/>
                    <a:pt x="54344" y="166534"/>
                    <a:pt x="58180" y="168250"/>
                  </a:cubicBezTo>
                  <a:cubicBezTo>
                    <a:pt x="57203" y="167469"/>
                    <a:pt x="55976" y="166953"/>
                    <a:pt x="54860" y="166409"/>
                  </a:cubicBezTo>
                  <a:cubicBezTo>
                    <a:pt x="54302" y="166130"/>
                    <a:pt x="53716" y="165865"/>
                    <a:pt x="53144" y="165600"/>
                  </a:cubicBezTo>
                  <a:cubicBezTo>
                    <a:pt x="52600" y="165362"/>
                    <a:pt x="52656" y="165223"/>
                    <a:pt x="52238" y="164805"/>
                  </a:cubicBezTo>
                  <a:cubicBezTo>
                    <a:pt x="51345" y="163926"/>
                    <a:pt x="49936" y="163493"/>
                    <a:pt x="48932" y="162712"/>
                  </a:cubicBezTo>
                  <a:cubicBezTo>
                    <a:pt x="47858" y="161875"/>
                    <a:pt x="46951" y="160857"/>
                    <a:pt x="46365" y="159644"/>
                  </a:cubicBezTo>
                  <a:cubicBezTo>
                    <a:pt x="45891" y="158667"/>
                    <a:pt x="45654" y="157691"/>
                    <a:pt x="44971" y="156812"/>
                  </a:cubicBezTo>
                  <a:cubicBezTo>
                    <a:pt x="44357" y="156031"/>
                    <a:pt x="43450" y="155347"/>
                    <a:pt x="43046" y="154427"/>
                  </a:cubicBezTo>
                  <a:cubicBezTo>
                    <a:pt x="42809" y="153855"/>
                    <a:pt x="42557" y="153102"/>
                    <a:pt x="42390" y="152488"/>
                  </a:cubicBezTo>
                  <a:cubicBezTo>
                    <a:pt x="42306" y="152209"/>
                    <a:pt x="42265" y="152069"/>
                    <a:pt x="42265" y="151888"/>
                  </a:cubicBezTo>
                  <a:cubicBezTo>
                    <a:pt x="42265" y="151763"/>
                    <a:pt x="42348" y="151609"/>
                    <a:pt x="42348" y="151484"/>
                  </a:cubicBezTo>
                  <a:cubicBezTo>
                    <a:pt x="42404" y="150298"/>
                    <a:pt x="41776" y="148917"/>
                    <a:pt x="41079" y="147996"/>
                  </a:cubicBezTo>
                  <a:lnTo>
                    <a:pt x="41079" y="147996"/>
                  </a:lnTo>
                  <a:cubicBezTo>
                    <a:pt x="42488" y="149587"/>
                    <a:pt x="44078" y="151023"/>
                    <a:pt x="45696" y="152404"/>
                  </a:cubicBezTo>
                  <a:cubicBezTo>
                    <a:pt x="46449" y="153046"/>
                    <a:pt x="47481" y="153632"/>
                    <a:pt x="48137" y="154371"/>
                  </a:cubicBezTo>
                  <a:cubicBezTo>
                    <a:pt x="48374" y="154636"/>
                    <a:pt x="48416" y="155040"/>
                    <a:pt x="48653" y="155306"/>
                  </a:cubicBezTo>
                  <a:cubicBezTo>
                    <a:pt x="48904" y="155612"/>
                    <a:pt x="49364" y="155877"/>
                    <a:pt x="49699" y="156115"/>
                  </a:cubicBezTo>
                  <a:cubicBezTo>
                    <a:pt x="52252" y="158067"/>
                    <a:pt x="55028" y="159853"/>
                    <a:pt x="57943" y="161234"/>
                  </a:cubicBezTo>
                  <a:cubicBezTo>
                    <a:pt x="61765" y="163019"/>
                    <a:pt x="65907" y="163842"/>
                    <a:pt x="70092" y="164163"/>
                  </a:cubicBezTo>
                  <a:cubicBezTo>
                    <a:pt x="71138" y="164233"/>
                    <a:pt x="72129" y="164233"/>
                    <a:pt x="73147" y="164540"/>
                  </a:cubicBezTo>
                  <a:cubicBezTo>
                    <a:pt x="74109" y="164860"/>
                    <a:pt x="75044" y="165181"/>
                    <a:pt x="75992" y="165530"/>
                  </a:cubicBezTo>
                  <a:cubicBezTo>
                    <a:pt x="77833" y="166227"/>
                    <a:pt x="79563" y="166827"/>
                    <a:pt x="81251" y="167887"/>
                  </a:cubicBezTo>
                  <a:cubicBezTo>
                    <a:pt x="77875" y="167552"/>
                    <a:pt x="74500" y="167190"/>
                    <a:pt x="71124" y="166981"/>
                  </a:cubicBezTo>
                  <a:lnTo>
                    <a:pt x="71124" y="166981"/>
                  </a:lnTo>
                  <a:cubicBezTo>
                    <a:pt x="73035" y="167176"/>
                    <a:pt x="74946" y="167441"/>
                    <a:pt x="76843" y="167734"/>
                  </a:cubicBezTo>
                  <a:cubicBezTo>
                    <a:pt x="77778" y="167887"/>
                    <a:pt x="78726" y="168041"/>
                    <a:pt x="79689" y="168208"/>
                  </a:cubicBezTo>
                  <a:cubicBezTo>
                    <a:pt x="80567" y="168361"/>
                    <a:pt x="81669" y="168375"/>
                    <a:pt x="82506" y="168696"/>
                  </a:cubicBezTo>
                  <a:cubicBezTo>
                    <a:pt x="83985" y="169268"/>
                    <a:pt x="85352" y="170649"/>
                    <a:pt x="86677" y="171528"/>
                  </a:cubicBezTo>
                  <a:cubicBezTo>
                    <a:pt x="88072" y="172462"/>
                    <a:pt x="89620" y="173383"/>
                    <a:pt x="91336" y="173522"/>
                  </a:cubicBezTo>
                  <a:cubicBezTo>
                    <a:pt x="90025" y="173062"/>
                    <a:pt x="88504" y="172644"/>
                    <a:pt x="87444" y="171695"/>
                  </a:cubicBezTo>
                  <a:cubicBezTo>
                    <a:pt x="86426" y="170788"/>
                    <a:pt x="85310" y="169854"/>
                    <a:pt x="84194" y="169003"/>
                  </a:cubicBezTo>
                  <a:lnTo>
                    <a:pt x="84194" y="169003"/>
                  </a:lnTo>
                  <a:cubicBezTo>
                    <a:pt x="87793" y="169631"/>
                    <a:pt x="91405" y="170203"/>
                    <a:pt x="95046" y="170523"/>
                  </a:cubicBezTo>
                  <a:cubicBezTo>
                    <a:pt x="96804" y="170663"/>
                    <a:pt x="98561" y="170649"/>
                    <a:pt x="100333" y="170719"/>
                  </a:cubicBezTo>
                  <a:cubicBezTo>
                    <a:pt x="101337" y="170747"/>
                    <a:pt x="102048" y="171514"/>
                    <a:pt x="102843" y="172114"/>
                  </a:cubicBezTo>
                  <a:cubicBezTo>
                    <a:pt x="103708" y="172769"/>
                    <a:pt x="104587" y="173439"/>
                    <a:pt x="105494" y="174080"/>
                  </a:cubicBezTo>
                  <a:cubicBezTo>
                    <a:pt x="104168" y="173034"/>
                    <a:pt x="102885" y="171904"/>
                    <a:pt x="101616" y="170802"/>
                  </a:cubicBezTo>
                  <a:lnTo>
                    <a:pt x="101616" y="170802"/>
                  </a:lnTo>
                  <a:cubicBezTo>
                    <a:pt x="104601" y="171067"/>
                    <a:pt x="107321" y="172337"/>
                    <a:pt x="110264" y="172769"/>
                  </a:cubicBezTo>
                  <a:cubicBezTo>
                    <a:pt x="107795" y="173969"/>
                    <a:pt x="105089" y="174345"/>
                    <a:pt x="102425" y="174917"/>
                  </a:cubicBezTo>
                  <a:cubicBezTo>
                    <a:pt x="99454" y="175573"/>
                    <a:pt x="96469" y="176256"/>
                    <a:pt x="93428" y="176312"/>
                  </a:cubicBezTo>
                  <a:cubicBezTo>
                    <a:pt x="93866" y="176370"/>
                    <a:pt x="94311" y="176392"/>
                    <a:pt x="94757" y="176392"/>
                  </a:cubicBezTo>
                  <a:cubicBezTo>
                    <a:pt x="95391" y="176392"/>
                    <a:pt x="96028" y="176347"/>
                    <a:pt x="96650" y="176298"/>
                  </a:cubicBezTo>
                  <a:cubicBezTo>
                    <a:pt x="97682" y="176201"/>
                    <a:pt x="98659" y="176242"/>
                    <a:pt x="99649" y="176089"/>
                  </a:cubicBezTo>
                  <a:cubicBezTo>
                    <a:pt x="100904" y="175880"/>
                    <a:pt x="102146" y="175615"/>
                    <a:pt x="103415" y="175433"/>
                  </a:cubicBezTo>
                  <a:cubicBezTo>
                    <a:pt x="104587" y="175266"/>
                    <a:pt x="105814" y="175280"/>
                    <a:pt x="106958" y="174945"/>
                  </a:cubicBezTo>
                  <a:cubicBezTo>
                    <a:pt x="107809" y="174708"/>
                    <a:pt x="108534" y="174220"/>
                    <a:pt x="109357" y="173899"/>
                  </a:cubicBezTo>
                  <a:cubicBezTo>
                    <a:pt x="110320" y="173536"/>
                    <a:pt x="111296" y="173411"/>
                    <a:pt x="112259" y="173299"/>
                  </a:cubicBezTo>
                  <a:cubicBezTo>
                    <a:pt x="114518" y="173034"/>
                    <a:pt x="116834" y="173188"/>
                    <a:pt x="119121" y="172825"/>
                  </a:cubicBezTo>
                  <a:cubicBezTo>
                    <a:pt x="119554" y="172755"/>
                    <a:pt x="120070" y="172755"/>
                    <a:pt x="120460" y="172699"/>
                  </a:cubicBezTo>
                  <a:cubicBezTo>
                    <a:pt x="120767" y="172644"/>
                    <a:pt x="121018" y="172434"/>
                    <a:pt x="121479" y="172337"/>
                  </a:cubicBezTo>
                  <a:cubicBezTo>
                    <a:pt x="122860" y="171988"/>
                    <a:pt x="124199" y="171528"/>
                    <a:pt x="125524" y="170998"/>
                  </a:cubicBezTo>
                  <a:cubicBezTo>
                    <a:pt x="127686" y="170119"/>
                    <a:pt x="129778" y="169045"/>
                    <a:pt x="131717" y="167734"/>
                  </a:cubicBezTo>
                  <a:cubicBezTo>
                    <a:pt x="133949" y="166213"/>
                    <a:pt x="135916" y="164386"/>
                    <a:pt x="138036" y="162726"/>
                  </a:cubicBezTo>
                  <a:cubicBezTo>
                    <a:pt x="140226" y="161038"/>
                    <a:pt x="142681" y="159741"/>
                    <a:pt x="145108" y="158458"/>
                  </a:cubicBezTo>
                  <a:cubicBezTo>
                    <a:pt x="147577" y="157133"/>
                    <a:pt x="149962" y="155682"/>
                    <a:pt x="152389" y="154273"/>
                  </a:cubicBezTo>
                  <a:cubicBezTo>
                    <a:pt x="154676" y="152948"/>
                    <a:pt x="156378" y="151512"/>
                    <a:pt x="157871" y="149308"/>
                  </a:cubicBezTo>
                  <a:lnTo>
                    <a:pt x="157871" y="149308"/>
                  </a:lnTo>
                  <a:cubicBezTo>
                    <a:pt x="155597" y="155459"/>
                    <a:pt x="153268" y="161750"/>
                    <a:pt x="146781" y="164470"/>
                  </a:cubicBezTo>
                  <a:cubicBezTo>
                    <a:pt x="148274" y="164191"/>
                    <a:pt x="149711" y="163438"/>
                    <a:pt x="150938" y="162573"/>
                  </a:cubicBezTo>
                  <a:cubicBezTo>
                    <a:pt x="151482" y="162182"/>
                    <a:pt x="151942" y="161555"/>
                    <a:pt x="152473" y="161234"/>
                  </a:cubicBezTo>
                  <a:cubicBezTo>
                    <a:pt x="152584" y="161164"/>
                    <a:pt x="152961" y="161164"/>
                    <a:pt x="153156" y="161038"/>
                  </a:cubicBezTo>
                  <a:cubicBezTo>
                    <a:pt x="153505" y="160815"/>
                    <a:pt x="153798" y="160439"/>
                    <a:pt x="154063" y="160132"/>
                  </a:cubicBezTo>
                  <a:cubicBezTo>
                    <a:pt x="155220" y="158723"/>
                    <a:pt x="156099" y="157049"/>
                    <a:pt x="156978" y="155459"/>
                  </a:cubicBezTo>
                  <a:cubicBezTo>
                    <a:pt x="157745" y="154078"/>
                    <a:pt x="158749" y="152683"/>
                    <a:pt x="159168" y="151149"/>
                  </a:cubicBezTo>
                  <a:cubicBezTo>
                    <a:pt x="159489" y="150019"/>
                    <a:pt x="159335" y="148722"/>
                    <a:pt x="159712" y="147648"/>
                  </a:cubicBezTo>
                  <a:cubicBezTo>
                    <a:pt x="159963" y="146950"/>
                    <a:pt x="160479" y="146030"/>
                    <a:pt x="160842" y="145374"/>
                  </a:cubicBezTo>
                  <a:cubicBezTo>
                    <a:pt x="161121" y="144914"/>
                    <a:pt x="161637" y="144649"/>
                    <a:pt x="161985" y="144105"/>
                  </a:cubicBezTo>
                  <a:cubicBezTo>
                    <a:pt x="162404" y="143463"/>
                    <a:pt x="162697" y="142710"/>
                    <a:pt x="162906" y="141957"/>
                  </a:cubicBezTo>
                  <a:cubicBezTo>
                    <a:pt x="163060" y="141357"/>
                    <a:pt x="162976" y="140673"/>
                    <a:pt x="163101" y="140115"/>
                  </a:cubicBezTo>
                  <a:cubicBezTo>
                    <a:pt x="163450" y="138581"/>
                    <a:pt x="164594" y="137214"/>
                    <a:pt x="165640" y="136098"/>
                  </a:cubicBezTo>
                  <a:cubicBezTo>
                    <a:pt x="168011" y="133588"/>
                    <a:pt x="170494" y="131077"/>
                    <a:pt x="172377" y="128175"/>
                  </a:cubicBezTo>
                  <a:cubicBezTo>
                    <a:pt x="173354" y="126669"/>
                    <a:pt x="174707" y="125455"/>
                    <a:pt x="175836" y="124061"/>
                  </a:cubicBezTo>
                  <a:cubicBezTo>
                    <a:pt x="177022" y="122596"/>
                    <a:pt x="178138" y="121062"/>
                    <a:pt x="179003" y="119388"/>
                  </a:cubicBezTo>
                  <a:cubicBezTo>
                    <a:pt x="180426" y="116570"/>
                    <a:pt x="181527" y="112985"/>
                    <a:pt x="180161" y="109973"/>
                  </a:cubicBezTo>
                  <a:cubicBezTo>
                    <a:pt x="179393" y="108271"/>
                    <a:pt x="178110" y="106862"/>
                    <a:pt x="176869" y="105523"/>
                  </a:cubicBezTo>
                  <a:cubicBezTo>
                    <a:pt x="176590" y="105202"/>
                    <a:pt x="176380" y="105049"/>
                    <a:pt x="176297" y="104672"/>
                  </a:cubicBezTo>
                  <a:cubicBezTo>
                    <a:pt x="176213" y="104268"/>
                    <a:pt x="176353" y="103710"/>
                    <a:pt x="176366" y="103291"/>
                  </a:cubicBezTo>
                  <a:cubicBezTo>
                    <a:pt x="176394" y="102301"/>
                    <a:pt x="176436" y="101324"/>
                    <a:pt x="176450" y="100320"/>
                  </a:cubicBezTo>
                  <a:cubicBezTo>
                    <a:pt x="176464" y="98130"/>
                    <a:pt x="176422" y="95926"/>
                    <a:pt x="176297" y="93750"/>
                  </a:cubicBezTo>
                  <a:cubicBezTo>
                    <a:pt x="176185" y="91979"/>
                    <a:pt x="175613" y="89677"/>
                    <a:pt x="176171" y="88017"/>
                  </a:cubicBezTo>
                  <a:cubicBezTo>
                    <a:pt x="176771" y="86288"/>
                    <a:pt x="177022" y="84265"/>
                    <a:pt x="176924" y="82452"/>
                  </a:cubicBezTo>
                  <a:cubicBezTo>
                    <a:pt x="176910" y="80053"/>
                    <a:pt x="177747" y="78407"/>
                    <a:pt x="178654" y="76315"/>
                  </a:cubicBezTo>
                  <a:cubicBezTo>
                    <a:pt x="179923" y="73664"/>
                    <a:pt x="181458" y="71056"/>
                    <a:pt x="182071" y="68155"/>
                  </a:cubicBezTo>
                  <a:lnTo>
                    <a:pt x="182071" y="68155"/>
                  </a:lnTo>
                  <a:cubicBezTo>
                    <a:pt x="181318" y="69243"/>
                    <a:pt x="181067" y="70805"/>
                    <a:pt x="180202" y="71823"/>
                  </a:cubicBezTo>
                  <a:cubicBezTo>
                    <a:pt x="179895" y="72172"/>
                    <a:pt x="179435" y="72367"/>
                    <a:pt x="179100" y="72925"/>
                  </a:cubicBezTo>
                  <a:cubicBezTo>
                    <a:pt x="178668" y="73650"/>
                    <a:pt x="178250" y="74404"/>
                    <a:pt x="177775" y="75129"/>
                  </a:cubicBezTo>
                  <a:cubicBezTo>
                    <a:pt x="177008" y="76301"/>
                    <a:pt x="175669" y="77528"/>
                    <a:pt x="175599" y="78965"/>
                  </a:cubicBezTo>
                  <a:cubicBezTo>
                    <a:pt x="175557" y="79523"/>
                    <a:pt x="175753" y="80081"/>
                    <a:pt x="175725" y="80639"/>
                  </a:cubicBezTo>
                  <a:cubicBezTo>
                    <a:pt x="175683" y="81183"/>
                    <a:pt x="175446" y="81824"/>
                    <a:pt x="175237" y="82368"/>
                  </a:cubicBezTo>
                  <a:cubicBezTo>
                    <a:pt x="175133" y="82620"/>
                    <a:pt x="175124" y="82785"/>
                    <a:pt x="175094" y="82785"/>
                  </a:cubicBezTo>
                  <a:cubicBezTo>
                    <a:pt x="175068" y="82785"/>
                    <a:pt x="175026" y="82655"/>
                    <a:pt x="174888" y="82340"/>
                  </a:cubicBezTo>
                  <a:cubicBezTo>
                    <a:pt x="174748" y="82020"/>
                    <a:pt x="174693" y="81601"/>
                    <a:pt x="174609" y="81266"/>
                  </a:cubicBezTo>
                  <a:cubicBezTo>
                    <a:pt x="174428" y="80625"/>
                    <a:pt x="174260" y="79983"/>
                    <a:pt x="174093" y="79327"/>
                  </a:cubicBezTo>
                  <a:cubicBezTo>
                    <a:pt x="173674" y="77640"/>
                    <a:pt x="173368" y="75910"/>
                    <a:pt x="173172" y="74194"/>
                  </a:cubicBezTo>
                  <a:cubicBezTo>
                    <a:pt x="172865" y="71251"/>
                    <a:pt x="172559" y="68001"/>
                    <a:pt x="172907" y="65072"/>
                  </a:cubicBezTo>
                  <a:lnTo>
                    <a:pt x="172907" y="65072"/>
                  </a:lnTo>
                  <a:cubicBezTo>
                    <a:pt x="174163" y="67122"/>
                    <a:pt x="175348" y="69536"/>
                    <a:pt x="175181" y="72004"/>
                  </a:cubicBezTo>
                  <a:cubicBezTo>
                    <a:pt x="175376" y="70414"/>
                    <a:pt x="174930" y="68768"/>
                    <a:pt x="174358" y="67290"/>
                  </a:cubicBezTo>
                  <a:cubicBezTo>
                    <a:pt x="173884" y="66048"/>
                    <a:pt x="172935" y="64877"/>
                    <a:pt x="173033" y="63552"/>
                  </a:cubicBezTo>
                  <a:cubicBezTo>
                    <a:pt x="173228" y="61306"/>
                    <a:pt x="173716" y="59158"/>
                    <a:pt x="174009" y="56954"/>
                  </a:cubicBezTo>
                  <a:cubicBezTo>
                    <a:pt x="174414" y="54066"/>
                    <a:pt x="174023" y="51054"/>
                    <a:pt x="174539" y="48180"/>
                  </a:cubicBezTo>
                  <a:cubicBezTo>
                    <a:pt x="174790" y="46702"/>
                    <a:pt x="175278" y="45237"/>
                    <a:pt x="175613" y="43745"/>
                  </a:cubicBezTo>
                  <a:cubicBezTo>
                    <a:pt x="175948" y="42238"/>
                    <a:pt x="176255" y="40704"/>
                    <a:pt x="176813" y="39253"/>
                  </a:cubicBezTo>
                  <a:lnTo>
                    <a:pt x="176813" y="39253"/>
                  </a:lnTo>
                  <a:cubicBezTo>
                    <a:pt x="176241" y="40104"/>
                    <a:pt x="176101" y="41108"/>
                    <a:pt x="175697" y="42043"/>
                  </a:cubicBezTo>
                  <a:cubicBezTo>
                    <a:pt x="175599" y="42280"/>
                    <a:pt x="175376" y="42489"/>
                    <a:pt x="175265" y="42810"/>
                  </a:cubicBezTo>
                  <a:cubicBezTo>
                    <a:pt x="175097" y="43326"/>
                    <a:pt x="175000" y="43870"/>
                    <a:pt x="174846" y="44400"/>
                  </a:cubicBezTo>
                  <a:cubicBezTo>
                    <a:pt x="174581" y="45209"/>
                    <a:pt x="174190" y="45962"/>
                    <a:pt x="173912" y="46771"/>
                  </a:cubicBezTo>
                  <a:cubicBezTo>
                    <a:pt x="173647" y="47566"/>
                    <a:pt x="173953" y="48403"/>
                    <a:pt x="173702" y="49184"/>
                  </a:cubicBezTo>
                  <a:cubicBezTo>
                    <a:pt x="173158" y="46395"/>
                    <a:pt x="172182" y="43884"/>
                    <a:pt x="170536" y="41555"/>
                  </a:cubicBezTo>
                  <a:cubicBezTo>
                    <a:pt x="168695" y="38932"/>
                    <a:pt x="166351" y="36700"/>
                    <a:pt x="164594" y="34022"/>
                  </a:cubicBezTo>
                  <a:lnTo>
                    <a:pt x="164594" y="34022"/>
                  </a:lnTo>
                  <a:cubicBezTo>
                    <a:pt x="164943" y="34957"/>
                    <a:pt x="165514" y="35850"/>
                    <a:pt x="166072" y="36673"/>
                  </a:cubicBezTo>
                  <a:cubicBezTo>
                    <a:pt x="166672" y="37537"/>
                    <a:pt x="167690" y="38458"/>
                    <a:pt x="168123" y="39406"/>
                  </a:cubicBezTo>
                  <a:cubicBezTo>
                    <a:pt x="168262" y="39699"/>
                    <a:pt x="168262" y="40160"/>
                    <a:pt x="168486" y="40536"/>
                  </a:cubicBezTo>
                  <a:cubicBezTo>
                    <a:pt x="168764" y="41025"/>
                    <a:pt x="169113" y="41457"/>
                    <a:pt x="169420" y="41931"/>
                  </a:cubicBezTo>
                  <a:cubicBezTo>
                    <a:pt x="170173" y="43033"/>
                    <a:pt x="170787" y="44233"/>
                    <a:pt x="171178" y="45502"/>
                  </a:cubicBezTo>
                  <a:cubicBezTo>
                    <a:pt x="171833" y="47552"/>
                    <a:pt x="171694" y="49673"/>
                    <a:pt x="172391" y="51723"/>
                  </a:cubicBezTo>
                  <a:cubicBezTo>
                    <a:pt x="172559" y="52211"/>
                    <a:pt x="172865" y="52909"/>
                    <a:pt x="172824" y="53439"/>
                  </a:cubicBezTo>
                  <a:cubicBezTo>
                    <a:pt x="172796" y="53843"/>
                    <a:pt x="172600" y="54401"/>
                    <a:pt x="172517" y="54820"/>
                  </a:cubicBezTo>
                  <a:cubicBezTo>
                    <a:pt x="172419" y="55224"/>
                    <a:pt x="172335" y="55782"/>
                    <a:pt x="172168" y="56145"/>
                  </a:cubicBezTo>
                  <a:cubicBezTo>
                    <a:pt x="171931" y="56605"/>
                    <a:pt x="171540" y="56828"/>
                    <a:pt x="171233" y="57344"/>
                  </a:cubicBezTo>
                  <a:cubicBezTo>
                    <a:pt x="169950" y="52476"/>
                    <a:pt x="167983" y="48013"/>
                    <a:pt x="165487" y="43675"/>
                  </a:cubicBezTo>
                  <a:cubicBezTo>
                    <a:pt x="164245" y="41527"/>
                    <a:pt x="162906" y="39434"/>
                    <a:pt x="161121" y="37677"/>
                  </a:cubicBezTo>
                  <a:cubicBezTo>
                    <a:pt x="160005" y="36561"/>
                    <a:pt x="158652" y="35724"/>
                    <a:pt x="157494" y="34664"/>
                  </a:cubicBezTo>
                  <a:cubicBezTo>
                    <a:pt x="157246" y="34445"/>
                    <a:pt x="156669" y="33917"/>
                    <a:pt x="156185" y="33345"/>
                  </a:cubicBezTo>
                  <a:lnTo>
                    <a:pt x="156185" y="33345"/>
                  </a:lnTo>
                  <a:cubicBezTo>
                    <a:pt x="157225" y="34896"/>
                    <a:pt x="158873" y="36010"/>
                    <a:pt x="160242" y="37272"/>
                  </a:cubicBezTo>
                  <a:cubicBezTo>
                    <a:pt x="161790" y="38723"/>
                    <a:pt x="163046" y="40606"/>
                    <a:pt x="164147" y="42419"/>
                  </a:cubicBezTo>
                  <a:cubicBezTo>
                    <a:pt x="167049" y="47287"/>
                    <a:pt x="168709" y="52560"/>
                    <a:pt x="169322" y="58181"/>
                  </a:cubicBezTo>
                  <a:cubicBezTo>
                    <a:pt x="167188" y="54485"/>
                    <a:pt x="165403" y="50607"/>
                    <a:pt x="163617" y="46716"/>
                  </a:cubicBezTo>
                  <a:cubicBezTo>
                    <a:pt x="162794" y="44916"/>
                    <a:pt x="162069" y="42963"/>
                    <a:pt x="160939" y="41345"/>
                  </a:cubicBezTo>
                  <a:cubicBezTo>
                    <a:pt x="159726" y="39616"/>
                    <a:pt x="158150" y="38235"/>
                    <a:pt x="156476" y="36979"/>
                  </a:cubicBezTo>
                  <a:cubicBezTo>
                    <a:pt x="153644" y="34873"/>
                    <a:pt x="150548" y="33144"/>
                    <a:pt x="147995" y="30689"/>
                  </a:cubicBezTo>
                  <a:cubicBezTo>
                    <a:pt x="144996" y="27801"/>
                    <a:pt x="142611" y="24342"/>
                    <a:pt x="139361" y="21706"/>
                  </a:cubicBezTo>
                  <a:cubicBezTo>
                    <a:pt x="137589" y="20255"/>
                    <a:pt x="135664" y="19055"/>
                    <a:pt x="133558" y="18135"/>
                  </a:cubicBezTo>
                  <a:cubicBezTo>
                    <a:pt x="133622" y="18134"/>
                    <a:pt x="133685" y="18134"/>
                    <a:pt x="133748" y="18134"/>
                  </a:cubicBezTo>
                  <a:cubicBezTo>
                    <a:pt x="137914" y="18134"/>
                    <a:pt x="141705" y="19040"/>
                    <a:pt x="145470" y="20799"/>
                  </a:cubicBezTo>
                  <a:cubicBezTo>
                    <a:pt x="149111" y="22529"/>
                    <a:pt x="152612" y="24663"/>
                    <a:pt x="156573" y="25611"/>
                  </a:cubicBezTo>
                  <a:cubicBezTo>
                    <a:pt x="154565" y="24774"/>
                    <a:pt x="152612" y="23965"/>
                    <a:pt x="150715" y="22919"/>
                  </a:cubicBezTo>
                  <a:cubicBezTo>
                    <a:pt x="149055" y="22013"/>
                    <a:pt x="146949" y="21120"/>
                    <a:pt x="145568" y="19976"/>
                  </a:cubicBezTo>
                  <a:cubicBezTo>
                    <a:pt x="142346" y="17312"/>
                    <a:pt x="137241" y="16866"/>
                    <a:pt x="133223" y="16670"/>
                  </a:cubicBezTo>
                  <a:cubicBezTo>
                    <a:pt x="132108" y="16614"/>
                    <a:pt x="130950" y="16670"/>
                    <a:pt x="129834" y="16517"/>
                  </a:cubicBezTo>
                  <a:cubicBezTo>
                    <a:pt x="128718" y="16349"/>
                    <a:pt x="127602" y="15791"/>
                    <a:pt x="126528" y="15429"/>
                  </a:cubicBezTo>
                  <a:cubicBezTo>
                    <a:pt x="124408" y="14704"/>
                    <a:pt x="122232" y="14048"/>
                    <a:pt x="120140" y="13225"/>
                  </a:cubicBezTo>
                  <a:cubicBezTo>
                    <a:pt x="118563" y="12597"/>
                    <a:pt x="117224" y="11621"/>
                    <a:pt x="115718" y="10868"/>
                  </a:cubicBezTo>
                  <a:cubicBezTo>
                    <a:pt x="113835" y="9919"/>
                    <a:pt x="111840" y="9194"/>
                    <a:pt x="109790" y="8664"/>
                  </a:cubicBezTo>
                  <a:cubicBezTo>
                    <a:pt x="112203" y="7785"/>
                    <a:pt x="114979" y="8008"/>
                    <a:pt x="117503" y="7827"/>
                  </a:cubicBezTo>
                  <a:cubicBezTo>
                    <a:pt x="120181" y="7646"/>
                    <a:pt x="122860" y="7436"/>
                    <a:pt x="125538" y="7115"/>
                  </a:cubicBezTo>
                  <a:cubicBezTo>
                    <a:pt x="125138" y="7037"/>
                    <a:pt x="124730" y="7012"/>
                    <a:pt x="124319" y="7012"/>
                  </a:cubicBezTo>
                  <a:cubicBezTo>
                    <a:pt x="123561" y="7012"/>
                    <a:pt x="122790" y="7098"/>
                    <a:pt x="122033" y="7098"/>
                  </a:cubicBezTo>
                  <a:cubicBezTo>
                    <a:pt x="121667" y="7098"/>
                    <a:pt x="121305" y="7078"/>
                    <a:pt x="120949" y="7018"/>
                  </a:cubicBezTo>
                  <a:cubicBezTo>
                    <a:pt x="120403" y="6922"/>
                    <a:pt x="119884" y="6627"/>
                    <a:pt x="119183" y="6627"/>
                  </a:cubicBezTo>
                  <a:cubicBezTo>
                    <a:pt x="119167" y="6627"/>
                    <a:pt x="119151" y="6627"/>
                    <a:pt x="119135" y="6627"/>
                  </a:cubicBezTo>
                  <a:cubicBezTo>
                    <a:pt x="118618" y="6636"/>
                    <a:pt x="118101" y="6649"/>
                    <a:pt x="117584" y="6649"/>
                  </a:cubicBezTo>
                  <a:cubicBezTo>
                    <a:pt x="117250" y="6649"/>
                    <a:pt x="116917" y="6644"/>
                    <a:pt x="116583" y="6627"/>
                  </a:cubicBezTo>
                  <a:cubicBezTo>
                    <a:pt x="115371" y="6568"/>
                    <a:pt x="114058" y="6215"/>
                    <a:pt x="112834" y="6215"/>
                  </a:cubicBezTo>
                  <a:cubicBezTo>
                    <a:pt x="112621" y="6215"/>
                    <a:pt x="112410" y="6226"/>
                    <a:pt x="112203" y="6251"/>
                  </a:cubicBezTo>
                  <a:cubicBezTo>
                    <a:pt x="111045" y="6362"/>
                    <a:pt x="110236" y="7297"/>
                    <a:pt x="109162" y="7520"/>
                  </a:cubicBezTo>
                  <a:cubicBezTo>
                    <a:pt x="108749" y="7608"/>
                    <a:pt x="107820" y="7807"/>
                    <a:pt x="107321" y="7807"/>
                  </a:cubicBezTo>
                  <a:cubicBezTo>
                    <a:pt x="107264" y="7807"/>
                    <a:pt x="107212" y="7805"/>
                    <a:pt x="107167" y="7799"/>
                  </a:cubicBezTo>
                  <a:cubicBezTo>
                    <a:pt x="107070" y="7785"/>
                    <a:pt x="106749" y="7506"/>
                    <a:pt x="106568" y="7450"/>
                  </a:cubicBezTo>
                  <a:cubicBezTo>
                    <a:pt x="106432" y="7407"/>
                    <a:pt x="106281" y="7391"/>
                    <a:pt x="106127" y="7391"/>
                  </a:cubicBezTo>
                  <a:cubicBezTo>
                    <a:pt x="105886" y="7391"/>
                    <a:pt x="105637" y="7430"/>
                    <a:pt x="105424" y="7464"/>
                  </a:cubicBezTo>
                  <a:cubicBezTo>
                    <a:pt x="105005" y="7534"/>
                    <a:pt x="104629" y="7757"/>
                    <a:pt x="104238" y="7827"/>
                  </a:cubicBezTo>
                  <a:cubicBezTo>
                    <a:pt x="104147" y="7843"/>
                    <a:pt x="104041" y="7848"/>
                    <a:pt x="103930" y="7848"/>
                  </a:cubicBezTo>
                  <a:cubicBezTo>
                    <a:pt x="103651" y="7848"/>
                    <a:pt x="103334" y="7813"/>
                    <a:pt x="103094" y="7813"/>
                  </a:cubicBezTo>
                  <a:cubicBezTo>
                    <a:pt x="102216" y="7813"/>
                    <a:pt x="101323" y="7869"/>
                    <a:pt x="100444" y="7952"/>
                  </a:cubicBezTo>
                  <a:cubicBezTo>
                    <a:pt x="100137" y="7990"/>
                    <a:pt x="99880" y="8008"/>
                    <a:pt x="99602" y="8008"/>
                  </a:cubicBezTo>
                  <a:cubicBezTo>
                    <a:pt x="99463" y="8008"/>
                    <a:pt x="99319" y="8004"/>
                    <a:pt x="99161" y="7994"/>
                  </a:cubicBezTo>
                  <a:cubicBezTo>
                    <a:pt x="98899" y="7961"/>
                    <a:pt x="98509" y="7835"/>
                    <a:pt x="98211" y="7835"/>
                  </a:cubicBezTo>
                  <a:cubicBezTo>
                    <a:pt x="98128" y="7835"/>
                    <a:pt x="98053" y="7844"/>
                    <a:pt x="97989" y="7869"/>
                  </a:cubicBezTo>
                  <a:cubicBezTo>
                    <a:pt x="97906" y="7897"/>
                    <a:pt x="97961" y="8245"/>
                    <a:pt x="97892" y="8287"/>
                  </a:cubicBezTo>
                  <a:cubicBezTo>
                    <a:pt x="97724" y="8357"/>
                    <a:pt x="97473" y="8357"/>
                    <a:pt x="97306" y="8371"/>
                  </a:cubicBezTo>
                  <a:cubicBezTo>
                    <a:pt x="95757" y="8636"/>
                    <a:pt x="94223" y="8901"/>
                    <a:pt x="92675" y="9152"/>
                  </a:cubicBezTo>
                  <a:cubicBezTo>
                    <a:pt x="95465" y="7311"/>
                    <a:pt x="97613" y="4758"/>
                    <a:pt x="100430" y="2973"/>
                  </a:cubicBezTo>
                  <a:cubicBezTo>
                    <a:pt x="102442" y="1701"/>
                    <a:pt x="104719" y="274"/>
                    <a:pt x="107079" y="274"/>
                  </a:cubicBezTo>
                  <a:cubicBezTo>
                    <a:pt x="107878" y="274"/>
                    <a:pt x="108686" y="437"/>
                    <a:pt x="109497" y="825"/>
                  </a:cubicBezTo>
                  <a:cubicBezTo>
                    <a:pt x="108693" y="200"/>
                    <a:pt x="107606" y="1"/>
                    <a:pt x="10653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4" name="Google Shape;14434;p54"/>
            <p:cNvSpPr/>
            <p:nvPr/>
          </p:nvSpPr>
          <p:spPr>
            <a:xfrm>
              <a:off x="1519800" y="2511725"/>
              <a:ext cx="469750" cy="482650"/>
            </a:xfrm>
            <a:custGeom>
              <a:avLst/>
              <a:gdLst/>
              <a:ahLst/>
              <a:cxnLst/>
              <a:rect l="l" t="t" r="r" b="b"/>
              <a:pathLst>
                <a:path w="18790" h="19306" extrusionOk="0">
                  <a:moveTo>
                    <a:pt x="12540" y="629"/>
                  </a:moveTo>
                  <a:cubicBezTo>
                    <a:pt x="12498" y="615"/>
                    <a:pt x="12471" y="629"/>
                    <a:pt x="12429" y="643"/>
                  </a:cubicBezTo>
                  <a:lnTo>
                    <a:pt x="11355" y="1201"/>
                  </a:lnTo>
                  <a:cubicBezTo>
                    <a:pt x="11173" y="1298"/>
                    <a:pt x="10964" y="1242"/>
                    <a:pt x="10866" y="1061"/>
                  </a:cubicBezTo>
                  <a:lnTo>
                    <a:pt x="10267" y="126"/>
                  </a:lnTo>
                  <a:cubicBezTo>
                    <a:pt x="10239" y="71"/>
                    <a:pt x="10183" y="43"/>
                    <a:pt x="10127" y="15"/>
                  </a:cubicBezTo>
                  <a:cubicBezTo>
                    <a:pt x="10099" y="1"/>
                    <a:pt x="10043" y="1"/>
                    <a:pt x="10002" y="15"/>
                  </a:cubicBezTo>
                  <a:cubicBezTo>
                    <a:pt x="8788" y="419"/>
                    <a:pt x="7686" y="1717"/>
                    <a:pt x="7254" y="3404"/>
                  </a:cubicBezTo>
                  <a:cubicBezTo>
                    <a:pt x="7100" y="4032"/>
                    <a:pt x="7045" y="4646"/>
                    <a:pt x="7072" y="5218"/>
                  </a:cubicBezTo>
                  <a:cubicBezTo>
                    <a:pt x="6710" y="4799"/>
                    <a:pt x="6277" y="4395"/>
                    <a:pt x="5747" y="4088"/>
                  </a:cubicBezTo>
                  <a:cubicBezTo>
                    <a:pt x="4255" y="3139"/>
                    <a:pt x="2595" y="2930"/>
                    <a:pt x="1423" y="3488"/>
                  </a:cubicBezTo>
                  <a:cubicBezTo>
                    <a:pt x="1409" y="3502"/>
                    <a:pt x="1381" y="3530"/>
                    <a:pt x="1354" y="3544"/>
                  </a:cubicBezTo>
                  <a:cubicBezTo>
                    <a:pt x="1340" y="3572"/>
                    <a:pt x="1326" y="3614"/>
                    <a:pt x="1340" y="3642"/>
                  </a:cubicBezTo>
                  <a:lnTo>
                    <a:pt x="1535" y="4855"/>
                  </a:lnTo>
                  <a:cubicBezTo>
                    <a:pt x="1563" y="5036"/>
                    <a:pt x="1451" y="5218"/>
                    <a:pt x="1256" y="5274"/>
                  </a:cubicBezTo>
                  <a:lnTo>
                    <a:pt x="168" y="5553"/>
                  </a:lnTo>
                  <a:cubicBezTo>
                    <a:pt x="126" y="5566"/>
                    <a:pt x="70" y="5594"/>
                    <a:pt x="28" y="5650"/>
                  </a:cubicBezTo>
                  <a:cubicBezTo>
                    <a:pt x="14" y="5692"/>
                    <a:pt x="0" y="5734"/>
                    <a:pt x="0" y="5776"/>
                  </a:cubicBezTo>
                  <a:cubicBezTo>
                    <a:pt x="0" y="7059"/>
                    <a:pt x="893" y="8510"/>
                    <a:pt x="2372" y="9430"/>
                  </a:cubicBezTo>
                  <a:cubicBezTo>
                    <a:pt x="2916" y="9779"/>
                    <a:pt x="3488" y="10016"/>
                    <a:pt x="4046" y="10169"/>
                  </a:cubicBezTo>
                  <a:cubicBezTo>
                    <a:pt x="3543" y="10379"/>
                    <a:pt x="3027" y="10672"/>
                    <a:pt x="2567" y="11076"/>
                  </a:cubicBezTo>
                  <a:cubicBezTo>
                    <a:pt x="1200" y="12206"/>
                    <a:pt x="503" y="13726"/>
                    <a:pt x="656" y="15010"/>
                  </a:cubicBezTo>
                  <a:cubicBezTo>
                    <a:pt x="656" y="15052"/>
                    <a:pt x="670" y="15065"/>
                    <a:pt x="698" y="15079"/>
                  </a:cubicBezTo>
                  <a:cubicBezTo>
                    <a:pt x="712" y="15121"/>
                    <a:pt x="754" y="15135"/>
                    <a:pt x="782" y="15135"/>
                  </a:cubicBezTo>
                  <a:lnTo>
                    <a:pt x="1981" y="15330"/>
                  </a:lnTo>
                  <a:cubicBezTo>
                    <a:pt x="2176" y="15358"/>
                    <a:pt x="2316" y="15540"/>
                    <a:pt x="2302" y="15735"/>
                  </a:cubicBezTo>
                  <a:lnTo>
                    <a:pt x="2232" y="16851"/>
                  </a:lnTo>
                  <a:cubicBezTo>
                    <a:pt x="2232" y="16893"/>
                    <a:pt x="2246" y="16962"/>
                    <a:pt x="2288" y="17004"/>
                  </a:cubicBezTo>
                  <a:cubicBezTo>
                    <a:pt x="2316" y="17032"/>
                    <a:pt x="2358" y="17060"/>
                    <a:pt x="2386" y="17074"/>
                  </a:cubicBezTo>
                  <a:cubicBezTo>
                    <a:pt x="3599" y="17451"/>
                    <a:pt x="5259" y="17074"/>
                    <a:pt x="6612" y="15958"/>
                  </a:cubicBezTo>
                  <a:cubicBezTo>
                    <a:pt x="7086" y="15540"/>
                    <a:pt x="7519" y="15079"/>
                    <a:pt x="7812" y="14591"/>
                  </a:cubicBezTo>
                  <a:cubicBezTo>
                    <a:pt x="7840" y="15149"/>
                    <a:pt x="7979" y="15735"/>
                    <a:pt x="8216" y="16293"/>
                  </a:cubicBezTo>
                  <a:cubicBezTo>
                    <a:pt x="8858" y="17925"/>
                    <a:pt x="10099" y="19083"/>
                    <a:pt x="11369" y="19306"/>
                  </a:cubicBezTo>
                  <a:lnTo>
                    <a:pt x="11452" y="19306"/>
                  </a:lnTo>
                  <a:cubicBezTo>
                    <a:pt x="11480" y="19292"/>
                    <a:pt x="11522" y="19264"/>
                    <a:pt x="11522" y="19236"/>
                  </a:cubicBezTo>
                  <a:lnTo>
                    <a:pt x="12080" y="18148"/>
                  </a:lnTo>
                  <a:cubicBezTo>
                    <a:pt x="12164" y="17981"/>
                    <a:pt x="12373" y="17911"/>
                    <a:pt x="12554" y="17981"/>
                  </a:cubicBezTo>
                  <a:lnTo>
                    <a:pt x="13572" y="18399"/>
                  </a:lnTo>
                  <a:cubicBezTo>
                    <a:pt x="13628" y="18413"/>
                    <a:pt x="13698" y="18413"/>
                    <a:pt x="13754" y="18399"/>
                  </a:cubicBezTo>
                  <a:lnTo>
                    <a:pt x="13754" y="18399"/>
                  </a:lnTo>
                  <a:cubicBezTo>
                    <a:pt x="13782" y="18385"/>
                    <a:pt x="13824" y="18357"/>
                    <a:pt x="13851" y="18329"/>
                  </a:cubicBezTo>
                  <a:cubicBezTo>
                    <a:pt x="14605" y="17283"/>
                    <a:pt x="14744" y="15609"/>
                    <a:pt x="14103" y="13964"/>
                  </a:cubicBezTo>
                  <a:cubicBezTo>
                    <a:pt x="13851" y="13378"/>
                    <a:pt x="13545" y="12834"/>
                    <a:pt x="13182" y="12401"/>
                  </a:cubicBezTo>
                  <a:cubicBezTo>
                    <a:pt x="13712" y="12541"/>
                    <a:pt x="14312" y="12597"/>
                    <a:pt x="14926" y="12541"/>
                  </a:cubicBezTo>
                  <a:cubicBezTo>
                    <a:pt x="16683" y="12429"/>
                    <a:pt x="18148" y="11592"/>
                    <a:pt x="18775" y="10462"/>
                  </a:cubicBezTo>
                  <a:cubicBezTo>
                    <a:pt x="18789" y="10448"/>
                    <a:pt x="18789" y="10407"/>
                    <a:pt x="18789" y="10379"/>
                  </a:cubicBezTo>
                  <a:cubicBezTo>
                    <a:pt x="18789" y="10337"/>
                    <a:pt x="18775" y="10309"/>
                    <a:pt x="18761" y="10267"/>
                  </a:cubicBezTo>
                  <a:lnTo>
                    <a:pt x="17897" y="9416"/>
                  </a:lnTo>
                  <a:cubicBezTo>
                    <a:pt x="17757" y="9277"/>
                    <a:pt x="17757" y="9068"/>
                    <a:pt x="17883" y="8914"/>
                  </a:cubicBezTo>
                  <a:lnTo>
                    <a:pt x="18594" y="8063"/>
                  </a:lnTo>
                  <a:cubicBezTo>
                    <a:pt x="18636" y="8007"/>
                    <a:pt x="18650" y="7952"/>
                    <a:pt x="18650" y="7896"/>
                  </a:cubicBezTo>
                  <a:cubicBezTo>
                    <a:pt x="18650" y="7868"/>
                    <a:pt x="18636" y="7812"/>
                    <a:pt x="18622" y="7784"/>
                  </a:cubicBezTo>
                  <a:cubicBezTo>
                    <a:pt x="17855" y="6738"/>
                    <a:pt x="16292" y="6083"/>
                    <a:pt x="14549" y="6194"/>
                  </a:cubicBezTo>
                  <a:cubicBezTo>
                    <a:pt x="13907" y="6222"/>
                    <a:pt x="13321" y="6362"/>
                    <a:pt x="12777" y="6599"/>
                  </a:cubicBezTo>
                  <a:cubicBezTo>
                    <a:pt x="13070" y="6124"/>
                    <a:pt x="13294" y="5580"/>
                    <a:pt x="13461" y="4995"/>
                  </a:cubicBezTo>
                  <a:cubicBezTo>
                    <a:pt x="13893" y="3279"/>
                    <a:pt x="13559" y="1619"/>
                    <a:pt x="12666" y="684"/>
                  </a:cubicBezTo>
                  <a:cubicBezTo>
                    <a:pt x="12582" y="643"/>
                    <a:pt x="12568" y="643"/>
                    <a:pt x="12540" y="62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5" name="Google Shape;14435;p54"/>
            <p:cNvSpPr/>
            <p:nvPr/>
          </p:nvSpPr>
          <p:spPr>
            <a:xfrm>
              <a:off x="1684400" y="2701775"/>
              <a:ext cx="110900" cy="113025"/>
            </a:xfrm>
            <a:custGeom>
              <a:avLst/>
              <a:gdLst/>
              <a:ahLst/>
              <a:cxnLst/>
              <a:rect l="l" t="t" r="r" b="b"/>
              <a:pathLst>
                <a:path w="4436" h="4521" extrusionOk="0">
                  <a:moveTo>
                    <a:pt x="1451" y="1"/>
                  </a:moveTo>
                  <a:cubicBezTo>
                    <a:pt x="1451" y="531"/>
                    <a:pt x="1325" y="1019"/>
                    <a:pt x="1046" y="1452"/>
                  </a:cubicBezTo>
                  <a:cubicBezTo>
                    <a:pt x="809" y="1856"/>
                    <a:pt x="447" y="2163"/>
                    <a:pt x="0" y="2386"/>
                  </a:cubicBezTo>
                  <a:cubicBezTo>
                    <a:pt x="488" y="2554"/>
                    <a:pt x="935" y="2833"/>
                    <a:pt x="1256" y="3223"/>
                  </a:cubicBezTo>
                  <a:cubicBezTo>
                    <a:pt x="1576" y="3600"/>
                    <a:pt x="1772" y="4032"/>
                    <a:pt x="1841" y="4520"/>
                  </a:cubicBezTo>
                  <a:cubicBezTo>
                    <a:pt x="2148" y="4102"/>
                    <a:pt x="2553" y="3767"/>
                    <a:pt x="3027" y="3572"/>
                  </a:cubicBezTo>
                  <a:cubicBezTo>
                    <a:pt x="3339" y="3445"/>
                    <a:pt x="3665" y="3386"/>
                    <a:pt x="3999" y="3386"/>
                  </a:cubicBezTo>
                  <a:cubicBezTo>
                    <a:pt x="4143" y="3386"/>
                    <a:pt x="4289" y="3397"/>
                    <a:pt x="4436" y="3418"/>
                  </a:cubicBezTo>
                  <a:cubicBezTo>
                    <a:pt x="4143" y="3000"/>
                    <a:pt x="3948" y="2526"/>
                    <a:pt x="3906" y="2010"/>
                  </a:cubicBezTo>
                  <a:cubicBezTo>
                    <a:pt x="3878" y="1535"/>
                    <a:pt x="3976" y="1061"/>
                    <a:pt x="4171" y="643"/>
                  </a:cubicBezTo>
                  <a:lnTo>
                    <a:pt x="4171" y="643"/>
                  </a:lnTo>
                  <a:cubicBezTo>
                    <a:pt x="3893" y="746"/>
                    <a:pt x="3611" y="795"/>
                    <a:pt x="3327" y="795"/>
                  </a:cubicBezTo>
                  <a:cubicBezTo>
                    <a:pt x="3112" y="795"/>
                    <a:pt x="2895" y="766"/>
                    <a:pt x="2678" y="712"/>
                  </a:cubicBezTo>
                  <a:cubicBezTo>
                    <a:pt x="2218" y="601"/>
                    <a:pt x="1800" y="350"/>
                    <a:pt x="14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6" name="Google Shape;14436;p54"/>
            <p:cNvSpPr/>
            <p:nvPr/>
          </p:nvSpPr>
          <p:spPr>
            <a:xfrm>
              <a:off x="1694500" y="2688175"/>
              <a:ext cx="32450" cy="39450"/>
            </a:xfrm>
            <a:custGeom>
              <a:avLst/>
              <a:gdLst/>
              <a:ahLst/>
              <a:cxnLst/>
              <a:rect l="l" t="t" r="r" b="b"/>
              <a:pathLst>
                <a:path w="1298" h="1578" extrusionOk="0">
                  <a:moveTo>
                    <a:pt x="70" y="1"/>
                  </a:moveTo>
                  <a:cubicBezTo>
                    <a:pt x="43" y="1"/>
                    <a:pt x="15" y="1"/>
                    <a:pt x="1" y="43"/>
                  </a:cubicBezTo>
                  <a:cubicBezTo>
                    <a:pt x="1" y="71"/>
                    <a:pt x="1" y="99"/>
                    <a:pt x="43" y="113"/>
                  </a:cubicBezTo>
                  <a:cubicBezTo>
                    <a:pt x="1033" y="475"/>
                    <a:pt x="1186" y="1507"/>
                    <a:pt x="1186" y="1521"/>
                  </a:cubicBezTo>
                  <a:cubicBezTo>
                    <a:pt x="1186" y="1563"/>
                    <a:pt x="1200" y="1577"/>
                    <a:pt x="1242" y="1577"/>
                  </a:cubicBezTo>
                  <a:cubicBezTo>
                    <a:pt x="1256" y="1577"/>
                    <a:pt x="1270" y="1577"/>
                    <a:pt x="1270" y="1563"/>
                  </a:cubicBezTo>
                  <a:cubicBezTo>
                    <a:pt x="1298" y="1563"/>
                    <a:pt x="1298" y="1535"/>
                    <a:pt x="1298" y="1507"/>
                  </a:cubicBezTo>
                  <a:cubicBezTo>
                    <a:pt x="1298" y="1493"/>
                    <a:pt x="1131" y="392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7" name="Google Shape;14437;p54"/>
            <p:cNvSpPr/>
            <p:nvPr/>
          </p:nvSpPr>
          <p:spPr>
            <a:xfrm>
              <a:off x="1689625" y="26833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8" name="Google Shape;14438;p54"/>
            <p:cNvSpPr/>
            <p:nvPr/>
          </p:nvSpPr>
          <p:spPr>
            <a:xfrm>
              <a:off x="1740200" y="2669800"/>
              <a:ext cx="25125" cy="54475"/>
            </a:xfrm>
            <a:custGeom>
              <a:avLst/>
              <a:gdLst/>
              <a:ahLst/>
              <a:cxnLst/>
              <a:rect l="l" t="t" r="r" b="b"/>
              <a:pathLst>
                <a:path w="1005" h="2179" extrusionOk="0">
                  <a:moveTo>
                    <a:pt x="58" y="0"/>
                  </a:moveTo>
                  <a:cubicBezTo>
                    <a:pt x="45" y="0"/>
                    <a:pt x="35" y="4"/>
                    <a:pt x="28" y="11"/>
                  </a:cubicBezTo>
                  <a:cubicBezTo>
                    <a:pt x="0" y="25"/>
                    <a:pt x="0" y="66"/>
                    <a:pt x="28" y="80"/>
                  </a:cubicBezTo>
                  <a:cubicBezTo>
                    <a:pt x="893" y="1071"/>
                    <a:pt x="265" y="2061"/>
                    <a:pt x="237" y="2103"/>
                  </a:cubicBezTo>
                  <a:cubicBezTo>
                    <a:pt x="209" y="2117"/>
                    <a:pt x="237" y="2159"/>
                    <a:pt x="251" y="2173"/>
                  </a:cubicBezTo>
                  <a:cubicBezTo>
                    <a:pt x="255" y="2177"/>
                    <a:pt x="262" y="2178"/>
                    <a:pt x="269" y="2178"/>
                  </a:cubicBezTo>
                  <a:cubicBezTo>
                    <a:pt x="287" y="2178"/>
                    <a:pt x="311" y="2169"/>
                    <a:pt x="321" y="2159"/>
                  </a:cubicBezTo>
                  <a:cubicBezTo>
                    <a:pt x="349" y="2075"/>
                    <a:pt x="1004" y="1015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39" name="Google Shape;14439;p54"/>
            <p:cNvSpPr/>
            <p:nvPr/>
          </p:nvSpPr>
          <p:spPr>
            <a:xfrm>
              <a:off x="1734600" y="2663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0" name="Google Shape;14440;p54"/>
            <p:cNvSpPr/>
            <p:nvPr/>
          </p:nvSpPr>
          <p:spPr>
            <a:xfrm>
              <a:off x="1720300" y="26857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1" name="Google Shape;14441;p54"/>
            <p:cNvSpPr/>
            <p:nvPr/>
          </p:nvSpPr>
          <p:spPr>
            <a:xfrm>
              <a:off x="1725900" y="2691525"/>
              <a:ext cx="16750" cy="31000"/>
            </a:xfrm>
            <a:custGeom>
              <a:avLst/>
              <a:gdLst/>
              <a:ahLst/>
              <a:cxnLst/>
              <a:rect l="l" t="t" r="r" b="b"/>
              <a:pathLst>
                <a:path w="670" h="1240" extrusionOk="0">
                  <a:moveTo>
                    <a:pt x="70" y="1"/>
                  </a:moveTo>
                  <a:cubicBezTo>
                    <a:pt x="55" y="1"/>
                    <a:pt x="34" y="14"/>
                    <a:pt x="14" y="34"/>
                  </a:cubicBezTo>
                  <a:cubicBezTo>
                    <a:pt x="0" y="48"/>
                    <a:pt x="14" y="76"/>
                    <a:pt x="42" y="104"/>
                  </a:cubicBezTo>
                  <a:cubicBezTo>
                    <a:pt x="544" y="397"/>
                    <a:pt x="405" y="1178"/>
                    <a:pt x="405" y="1178"/>
                  </a:cubicBezTo>
                  <a:cubicBezTo>
                    <a:pt x="391" y="1192"/>
                    <a:pt x="405" y="1234"/>
                    <a:pt x="433" y="1234"/>
                  </a:cubicBezTo>
                  <a:cubicBezTo>
                    <a:pt x="440" y="1238"/>
                    <a:pt x="446" y="1239"/>
                    <a:pt x="452" y="1239"/>
                  </a:cubicBezTo>
                  <a:cubicBezTo>
                    <a:pt x="468" y="1239"/>
                    <a:pt x="478" y="1226"/>
                    <a:pt x="488" y="1206"/>
                  </a:cubicBezTo>
                  <a:lnTo>
                    <a:pt x="502" y="1192"/>
                  </a:lnTo>
                  <a:cubicBezTo>
                    <a:pt x="502" y="1164"/>
                    <a:pt x="670" y="327"/>
                    <a:pt x="84" y="6"/>
                  </a:cubicBezTo>
                  <a:cubicBezTo>
                    <a:pt x="80" y="3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2" name="Google Shape;14442;p54"/>
            <p:cNvSpPr/>
            <p:nvPr/>
          </p:nvSpPr>
          <p:spPr>
            <a:xfrm>
              <a:off x="1758675" y="2684000"/>
              <a:ext cx="24075" cy="44600"/>
            </a:xfrm>
            <a:custGeom>
              <a:avLst/>
              <a:gdLst/>
              <a:ahLst/>
              <a:cxnLst/>
              <a:rect l="l" t="t" r="r" b="b"/>
              <a:pathLst>
                <a:path w="963" h="1784" extrusionOk="0">
                  <a:moveTo>
                    <a:pt x="865" y="1"/>
                  </a:moveTo>
                  <a:cubicBezTo>
                    <a:pt x="837" y="1"/>
                    <a:pt x="823" y="15"/>
                    <a:pt x="823" y="56"/>
                  </a:cubicBezTo>
                  <a:cubicBezTo>
                    <a:pt x="921" y="1116"/>
                    <a:pt x="56" y="1688"/>
                    <a:pt x="28" y="1688"/>
                  </a:cubicBezTo>
                  <a:cubicBezTo>
                    <a:pt x="14" y="1702"/>
                    <a:pt x="0" y="1744"/>
                    <a:pt x="14" y="1758"/>
                  </a:cubicBezTo>
                  <a:cubicBezTo>
                    <a:pt x="24" y="1768"/>
                    <a:pt x="47" y="1784"/>
                    <a:pt x="65" y="1784"/>
                  </a:cubicBezTo>
                  <a:cubicBezTo>
                    <a:pt x="73" y="1784"/>
                    <a:pt x="80" y="1781"/>
                    <a:pt x="84" y="1772"/>
                  </a:cubicBezTo>
                  <a:cubicBezTo>
                    <a:pt x="98" y="1772"/>
                    <a:pt x="405" y="1563"/>
                    <a:pt x="642" y="1186"/>
                  </a:cubicBezTo>
                  <a:cubicBezTo>
                    <a:pt x="823" y="907"/>
                    <a:pt x="963" y="503"/>
                    <a:pt x="921" y="56"/>
                  </a:cubicBezTo>
                  <a:cubicBezTo>
                    <a:pt x="921" y="15"/>
                    <a:pt x="907" y="1"/>
                    <a:pt x="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3" name="Google Shape;14443;p54"/>
            <p:cNvSpPr/>
            <p:nvPr/>
          </p:nvSpPr>
          <p:spPr>
            <a:xfrm>
              <a:off x="1773325" y="26791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4" name="Google Shape;14444;p54"/>
            <p:cNvSpPr/>
            <p:nvPr/>
          </p:nvSpPr>
          <p:spPr>
            <a:xfrm>
              <a:off x="1770875" y="2716775"/>
              <a:ext cx="47450" cy="29850"/>
            </a:xfrm>
            <a:custGeom>
              <a:avLst/>
              <a:gdLst/>
              <a:ahLst/>
              <a:cxnLst/>
              <a:rect l="l" t="t" r="r" b="b"/>
              <a:pathLst>
                <a:path w="1898" h="1194" extrusionOk="0">
                  <a:moveTo>
                    <a:pt x="1856" y="1"/>
                  </a:moveTo>
                  <a:cubicBezTo>
                    <a:pt x="1828" y="1"/>
                    <a:pt x="1814" y="15"/>
                    <a:pt x="1786" y="29"/>
                  </a:cubicBezTo>
                  <a:cubicBezTo>
                    <a:pt x="1375" y="984"/>
                    <a:pt x="548" y="1081"/>
                    <a:pt x="200" y="1081"/>
                  </a:cubicBezTo>
                  <a:cubicBezTo>
                    <a:pt x="111" y="1081"/>
                    <a:pt x="54" y="1075"/>
                    <a:pt x="42" y="1075"/>
                  </a:cubicBezTo>
                  <a:cubicBezTo>
                    <a:pt x="28" y="1075"/>
                    <a:pt x="0" y="1089"/>
                    <a:pt x="0" y="1131"/>
                  </a:cubicBezTo>
                  <a:cubicBezTo>
                    <a:pt x="0" y="1145"/>
                    <a:pt x="14" y="1186"/>
                    <a:pt x="42" y="1186"/>
                  </a:cubicBezTo>
                  <a:cubicBezTo>
                    <a:pt x="49" y="1186"/>
                    <a:pt x="108" y="1193"/>
                    <a:pt x="203" y="1193"/>
                  </a:cubicBezTo>
                  <a:cubicBezTo>
                    <a:pt x="530" y="1193"/>
                    <a:pt x="1282" y="1110"/>
                    <a:pt x="1758" y="363"/>
                  </a:cubicBezTo>
                  <a:cubicBezTo>
                    <a:pt x="1828" y="280"/>
                    <a:pt x="1870" y="182"/>
                    <a:pt x="1898" y="70"/>
                  </a:cubicBezTo>
                  <a:cubicBezTo>
                    <a:pt x="1898" y="29"/>
                    <a:pt x="1898" y="15"/>
                    <a:pt x="18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5" name="Google Shape;14445;p54"/>
            <p:cNvSpPr/>
            <p:nvPr/>
          </p:nvSpPr>
          <p:spPr>
            <a:xfrm>
              <a:off x="1810625" y="2711200"/>
              <a:ext cx="13975" cy="14325"/>
            </a:xfrm>
            <a:custGeom>
              <a:avLst/>
              <a:gdLst/>
              <a:ahLst/>
              <a:cxnLst/>
              <a:rect l="l" t="t" r="r" b="b"/>
              <a:pathLst>
                <a:path w="559" h="573" extrusionOk="0">
                  <a:moveTo>
                    <a:pt x="280" y="1"/>
                  </a:moveTo>
                  <a:cubicBezTo>
                    <a:pt x="112" y="1"/>
                    <a:pt x="1" y="126"/>
                    <a:pt x="1" y="293"/>
                  </a:cubicBezTo>
                  <a:cubicBezTo>
                    <a:pt x="1" y="447"/>
                    <a:pt x="112" y="572"/>
                    <a:pt x="280" y="572"/>
                  </a:cubicBezTo>
                  <a:cubicBezTo>
                    <a:pt x="433" y="572"/>
                    <a:pt x="559" y="447"/>
                    <a:pt x="559" y="293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6" name="Google Shape;14446;p54"/>
            <p:cNvSpPr/>
            <p:nvPr/>
          </p:nvSpPr>
          <p:spPr>
            <a:xfrm>
              <a:off x="1784475" y="27080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12" y="0"/>
                    <a:pt x="0" y="112"/>
                    <a:pt x="0" y="279"/>
                  </a:cubicBezTo>
                  <a:cubicBezTo>
                    <a:pt x="0" y="432"/>
                    <a:pt x="112" y="558"/>
                    <a:pt x="279" y="558"/>
                  </a:cubicBezTo>
                  <a:cubicBezTo>
                    <a:pt x="433" y="558"/>
                    <a:pt x="558" y="432"/>
                    <a:pt x="558" y="279"/>
                  </a:cubicBezTo>
                  <a:cubicBezTo>
                    <a:pt x="558" y="112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7" name="Google Shape;14447;p54"/>
            <p:cNvSpPr/>
            <p:nvPr/>
          </p:nvSpPr>
          <p:spPr>
            <a:xfrm>
              <a:off x="1768775" y="2713650"/>
              <a:ext cx="23750" cy="23375"/>
            </a:xfrm>
            <a:custGeom>
              <a:avLst/>
              <a:gdLst/>
              <a:ahLst/>
              <a:cxnLst/>
              <a:rect l="l" t="t" r="r" b="b"/>
              <a:pathLst>
                <a:path w="950" h="935" extrusionOk="0">
                  <a:moveTo>
                    <a:pt x="894" y="0"/>
                  </a:moveTo>
                  <a:cubicBezTo>
                    <a:pt x="880" y="0"/>
                    <a:pt x="852" y="14"/>
                    <a:pt x="852" y="42"/>
                  </a:cubicBezTo>
                  <a:cubicBezTo>
                    <a:pt x="796" y="628"/>
                    <a:pt x="29" y="837"/>
                    <a:pt x="29" y="837"/>
                  </a:cubicBezTo>
                  <a:cubicBezTo>
                    <a:pt x="15" y="851"/>
                    <a:pt x="1" y="865"/>
                    <a:pt x="1" y="907"/>
                  </a:cubicBezTo>
                  <a:cubicBezTo>
                    <a:pt x="15" y="921"/>
                    <a:pt x="29" y="935"/>
                    <a:pt x="71" y="935"/>
                  </a:cubicBezTo>
                  <a:cubicBezTo>
                    <a:pt x="84" y="921"/>
                    <a:pt x="587" y="795"/>
                    <a:pt x="838" y="419"/>
                  </a:cubicBezTo>
                  <a:cubicBezTo>
                    <a:pt x="907" y="307"/>
                    <a:pt x="949" y="195"/>
                    <a:pt x="949" y="42"/>
                  </a:cubicBezTo>
                  <a:cubicBezTo>
                    <a:pt x="949" y="28"/>
                    <a:pt x="935" y="0"/>
                    <a:pt x="8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8" name="Google Shape;14448;p54"/>
            <p:cNvSpPr/>
            <p:nvPr/>
          </p:nvSpPr>
          <p:spPr>
            <a:xfrm>
              <a:off x="1772625" y="2757800"/>
              <a:ext cx="49525" cy="9050"/>
            </a:xfrm>
            <a:custGeom>
              <a:avLst/>
              <a:gdLst/>
              <a:ahLst/>
              <a:cxnLst/>
              <a:rect l="l" t="t" r="r" b="b"/>
              <a:pathLst>
                <a:path w="1981" h="362" extrusionOk="0">
                  <a:moveTo>
                    <a:pt x="68" y="0"/>
                  </a:moveTo>
                  <a:cubicBezTo>
                    <a:pt x="50" y="0"/>
                    <a:pt x="24" y="13"/>
                    <a:pt x="14" y="34"/>
                  </a:cubicBezTo>
                  <a:cubicBezTo>
                    <a:pt x="0" y="48"/>
                    <a:pt x="14" y="75"/>
                    <a:pt x="28" y="103"/>
                  </a:cubicBezTo>
                  <a:cubicBezTo>
                    <a:pt x="47" y="103"/>
                    <a:pt x="475" y="362"/>
                    <a:pt x="1051" y="362"/>
                  </a:cubicBezTo>
                  <a:cubicBezTo>
                    <a:pt x="1331" y="362"/>
                    <a:pt x="1647" y="300"/>
                    <a:pt x="1967" y="117"/>
                  </a:cubicBezTo>
                  <a:lnTo>
                    <a:pt x="1981" y="103"/>
                  </a:lnTo>
                  <a:lnTo>
                    <a:pt x="1981" y="48"/>
                  </a:lnTo>
                  <a:cubicBezTo>
                    <a:pt x="1971" y="38"/>
                    <a:pt x="1955" y="22"/>
                    <a:pt x="1937" y="22"/>
                  </a:cubicBezTo>
                  <a:cubicBezTo>
                    <a:pt x="1928" y="22"/>
                    <a:pt x="1920" y="25"/>
                    <a:pt x="1911" y="34"/>
                  </a:cubicBezTo>
                  <a:cubicBezTo>
                    <a:pt x="1615" y="204"/>
                    <a:pt x="1321" y="262"/>
                    <a:pt x="1059" y="262"/>
                  </a:cubicBezTo>
                  <a:cubicBezTo>
                    <a:pt x="507" y="262"/>
                    <a:pt x="93" y="6"/>
                    <a:pt x="84" y="6"/>
                  </a:cubicBezTo>
                  <a:cubicBezTo>
                    <a:pt x="80" y="2"/>
                    <a:pt x="74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49" name="Google Shape;14449;p54"/>
            <p:cNvSpPr/>
            <p:nvPr/>
          </p:nvSpPr>
          <p:spPr>
            <a:xfrm>
              <a:off x="1813075" y="27530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7"/>
                    <a:pt x="126" y="558"/>
                    <a:pt x="279" y="558"/>
                  </a:cubicBezTo>
                  <a:cubicBezTo>
                    <a:pt x="433" y="558"/>
                    <a:pt x="558" y="447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0" name="Google Shape;14450;p54"/>
            <p:cNvSpPr/>
            <p:nvPr/>
          </p:nvSpPr>
          <p:spPr>
            <a:xfrm>
              <a:off x="1680200" y="27188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1" name="Google Shape;14451;p54"/>
            <p:cNvSpPr/>
            <p:nvPr/>
          </p:nvSpPr>
          <p:spPr>
            <a:xfrm>
              <a:off x="1685100" y="2723275"/>
              <a:ext cx="31400" cy="14550"/>
            </a:xfrm>
            <a:custGeom>
              <a:avLst/>
              <a:gdLst/>
              <a:ahLst/>
              <a:cxnLst/>
              <a:rect l="l" t="t" r="r" b="b"/>
              <a:pathLst>
                <a:path w="1256" h="582" extrusionOk="0">
                  <a:moveTo>
                    <a:pt x="308" y="1"/>
                  </a:moveTo>
                  <a:cubicBezTo>
                    <a:pt x="222" y="1"/>
                    <a:pt x="133" y="15"/>
                    <a:pt x="42" y="48"/>
                  </a:cubicBezTo>
                  <a:cubicBezTo>
                    <a:pt x="14" y="62"/>
                    <a:pt x="0" y="76"/>
                    <a:pt x="14" y="117"/>
                  </a:cubicBezTo>
                  <a:cubicBezTo>
                    <a:pt x="25" y="149"/>
                    <a:pt x="35" y="164"/>
                    <a:pt x="57" y="164"/>
                  </a:cubicBezTo>
                  <a:cubicBezTo>
                    <a:pt x="65" y="164"/>
                    <a:pt x="73" y="163"/>
                    <a:pt x="84" y="159"/>
                  </a:cubicBezTo>
                  <a:cubicBezTo>
                    <a:pt x="170" y="125"/>
                    <a:pt x="254" y="110"/>
                    <a:pt x="336" y="110"/>
                  </a:cubicBezTo>
                  <a:cubicBezTo>
                    <a:pt x="784" y="110"/>
                    <a:pt x="1144" y="550"/>
                    <a:pt x="1144" y="550"/>
                  </a:cubicBezTo>
                  <a:cubicBezTo>
                    <a:pt x="1151" y="571"/>
                    <a:pt x="1165" y="581"/>
                    <a:pt x="1181" y="581"/>
                  </a:cubicBezTo>
                  <a:cubicBezTo>
                    <a:pt x="1196" y="581"/>
                    <a:pt x="1214" y="571"/>
                    <a:pt x="1228" y="550"/>
                  </a:cubicBezTo>
                  <a:cubicBezTo>
                    <a:pt x="1256" y="536"/>
                    <a:pt x="1256" y="522"/>
                    <a:pt x="1214" y="480"/>
                  </a:cubicBezTo>
                  <a:cubicBezTo>
                    <a:pt x="1202" y="468"/>
                    <a:pt x="805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2" name="Google Shape;14452;p54"/>
            <p:cNvSpPr/>
            <p:nvPr/>
          </p:nvSpPr>
          <p:spPr>
            <a:xfrm>
              <a:off x="1661375" y="2740225"/>
              <a:ext cx="48850" cy="15600"/>
            </a:xfrm>
            <a:custGeom>
              <a:avLst/>
              <a:gdLst/>
              <a:ahLst/>
              <a:cxnLst/>
              <a:rect l="l" t="t" r="r" b="b"/>
              <a:pathLst>
                <a:path w="1954" h="624" extrusionOk="0">
                  <a:moveTo>
                    <a:pt x="49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39"/>
                    <a:pt x="1" y="67"/>
                    <a:pt x="15" y="81"/>
                  </a:cubicBezTo>
                  <a:cubicBezTo>
                    <a:pt x="465" y="524"/>
                    <a:pt x="982" y="624"/>
                    <a:pt x="1360" y="624"/>
                  </a:cubicBezTo>
                  <a:cubicBezTo>
                    <a:pt x="1673" y="624"/>
                    <a:pt x="1891" y="555"/>
                    <a:pt x="1898" y="555"/>
                  </a:cubicBezTo>
                  <a:cubicBezTo>
                    <a:pt x="1926" y="555"/>
                    <a:pt x="1939" y="555"/>
                    <a:pt x="1939" y="541"/>
                  </a:cubicBezTo>
                  <a:cubicBezTo>
                    <a:pt x="1953" y="527"/>
                    <a:pt x="1953" y="499"/>
                    <a:pt x="1939" y="485"/>
                  </a:cubicBezTo>
                  <a:cubicBezTo>
                    <a:pt x="1926" y="458"/>
                    <a:pt x="1898" y="458"/>
                    <a:pt x="1870" y="458"/>
                  </a:cubicBezTo>
                  <a:cubicBezTo>
                    <a:pt x="1863" y="458"/>
                    <a:pt x="1658" y="519"/>
                    <a:pt x="1363" y="519"/>
                  </a:cubicBezTo>
                  <a:cubicBezTo>
                    <a:pt x="1002" y="519"/>
                    <a:pt x="507" y="426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3" name="Google Shape;14453;p54"/>
            <p:cNvSpPr/>
            <p:nvPr/>
          </p:nvSpPr>
          <p:spPr>
            <a:xfrm>
              <a:off x="1656850" y="27352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47" y="558"/>
                    <a:pt x="558" y="432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4" name="Google Shape;14454;p54"/>
            <p:cNvSpPr/>
            <p:nvPr/>
          </p:nvSpPr>
          <p:spPr>
            <a:xfrm>
              <a:off x="1663475" y="2772775"/>
              <a:ext cx="52325" cy="21950"/>
            </a:xfrm>
            <a:custGeom>
              <a:avLst/>
              <a:gdLst/>
              <a:ahLst/>
              <a:cxnLst/>
              <a:rect l="l" t="t" r="r" b="b"/>
              <a:pathLst>
                <a:path w="2093" h="878" extrusionOk="0">
                  <a:moveTo>
                    <a:pt x="2061" y="1"/>
                  </a:moveTo>
                  <a:cubicBezTo>
                    <a:pt x="2043" y="1"/>
                    <a:pt x="2019" y="11"/>
                    <a:pt x="2009" y="20"/>
                  </a:cubicBezTo>
                  <a:cubicBezTo>
                    <a:pt x="1997" y="32"/>
                    <a:pt x="1541" y="781"/>
                    <a:pt x="624" y="781"/>
                  </a:cubicBezTo>
                  <a:cubicBezTo>
                    <a:pt x="463" y="781"/>
                    <a:pt x="287" y="758"/>
                    <a:pt x="98" y="704"/>
                  </a:cubicBezTo>
                  <a:cubicBezTo>
                    <a:pt x="87" y="700"/>
                    <a:pt x="77" y="698"/>
                    <a:pt x="68" y="698"/>
                  </a:cubicBezTo>
                  <a:cubicBezTo>
                    <a:pt x="43" y="698"/>
                    <a:pt x="28" y="711"/>
                    <a:pt x="28" y="732"/>
                  </a:cubicBezTo>
                  <a:cubicBezTo>
                    <a:pt x="0" y="774"/>
                    <a:pt x="28" y="802"/>
                    <a:pt x="56" y="802"/>
                  </a:cubicBezTo>
                  <a:cubicBezTo>
                    <a:pt x="249" y="855"/>
                    <a:pt x="429" y="878"/>
                    <a:pt x="595" y="878"/>
                  </a:cubicBezTo>
                  <a:cubicBezTo>
                    <a:pt x="1554" y="878"/>
                    <a:pt x="2055" y="112"/>
                    <a:pt x="2079" y="76"/>
                  </a:cubicBezTo>
                  <a:cubicBezTo>
                    <a:pt x="2093" y="34"/>
                    <a:pt x="2093" y="20"/>
                    <a:pt x="2079" y="6"/>
                  </a:cubicBezTo>
                  <a:cubicBezTo>
                    <a:pt x="2075" y="2"/>
                    <a:pt x="2068" y="1"/>
                    <a:pt x="20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5" name="Google Shape;14455;p54"/>
            <p:cNvSpPr/>
            <p:nvPr/>
          </p:nvSpPr>
          <p:spPr>
            <a:xfrm>
              <a:off x="1658250" y="2784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2" y="559"/>
                    <a:pt x="558" y="447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6" name="Google Shape;14456;p54"/>
            <p:cNvSpPr/>
            <p:nvPr/>
          </p:nvSpPr>
          <p:spPr>
            <a:xfrm>
              <a:off x="1672200" y="2761775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6"/>
                    <a:pt x="126" y="558"/>
                    <a:pt x="279" y="558"/>
                  </a:cubicBezTo>
                  <a:cubicBezTo>
                    <a:pt x="432" y="558"/>
                    <a:pt x="558" y="446"/>
                    <a:pt x="558" y="279"/>
                  </a:cubicBezTo>
                  <a:cubicBezTo>
                    <a:pt x="558" y="126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7" name="Google Shape;14457;p54"/>
            <p:cNvSpPr/>
            <p:nvPr/>
          </p:nvSpPr>
          <p:spPr>
            <a:xfrm>
              <a:off x="1677425" y="2764675"/>
              <a:ext cx="32800" cy="9250"/>
            </a:xfrm>
            <a:custGeom>
              <a:avLst/>
              <a:gdLst/>
              <a:ahLst/>
              <a:cxnLst/>
              <a:rect l="l" t="t" r="r" b="b"/>
              <a:pathLst>
                <a:path w="1312" h="370" extrusionOk="0">
                  <a:moveTo>
                    <a:pt x="1255" y="0"/>
                  </a:moveTo>
                  <a:cubicBezTo>
                    <a:pt x="1244" y="0"/>
                    <a:pt x="1234" y="4"/>
                    <a:pt x="1228" y="10"/>
                  </a:cubicBezTo>
                  <a:cubicBezTo>
                    <a:pt x="1218" y="10"/>
                    <a:pt x="862" y="257"/>
                    <a:pt x="492" y="257"/>
                  </a:cubicBezTo>
                  <a:cubicBezTo>
                    <a:pt x="357" y="257"/>
                    <a:pt x="221" y="224"/>
                    <a:pt x="98" y="135"/>
                  </a:cubicBezTo>
                  <a:cubicBezTo>
                    <a:pt x="90" y="131"/>
                    <a:pt x="82" y="129"/>
                    <a:pt x="74" y="129"/>
                  </a:cubicBezTo>
                  <a:cubicBezTo>
                    <a:pt x="55" y="129"/>
                    <a:pt x="38" y="139"/>
                    <a:pt x="28" y="149"/>
                  </a:cubicBezTo>
                  <a:cubicBezTo>
                    <a:pt x="0" y="177"/>
                    <a:pt x="28" y="205"/>
                    <a:pt x="42" y="219"/>
                  </a:cubicBezTo>
                  <a:cubicBezTo>
                    <a:pt x="188" y="329"/>
                    <a:pt x="348" y="369"/>
                    <a:pt x="504" y="369"/>
                  </a:cubicBezTo>
                  <a:cubicBezTo>
                    <a:pt x="900" y="369"/>
                    <a:pt x="1267" y="109"/>
                    <a:pt x="1297" y="79"/>
                  </a:cubicBezTo>
                  <a:cubicBezTo>
                    <a:pt x="1311" y="65"/>
                    <a:pt x="1311" y="24"/>
                    <a:pt x="1297" y="24"/>
                  </a:cubicBezTo>
                  <a:cubicBezTo>
                    <a:pt x="1289" y="7"/>
                    <a:pt x="1272" y="0"/>
                    <a:pt x="12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8" name="Google Shape;14458;p54"/>
            <p:cNvSpPr/>
            <p:nvPr/>
          </p:nvSpPr>
          <p:spPr>
            <a:xfrm>
              <a:off x="1692775" y="2782350"/>
              <a:ext cx="32800" cy="39550"/>
            </a:xfrm>
            <a:custGeom>
              <a:avLst/>
              <a:gdLst/>
              <a:ahLst/>
              <a:cxnLst/>
              <a:rect l="l" t="t" r="r" b="b"/>
              <a:pathLst>
                <a:path w="1312" h="1582" extrusionOk="0">
                  <a:moveTo>
                    <a:pt x="1255" y="0"/>
                  </a:moveTo>
                  <a:cubicBezTo>
                    <a:pt x="1241" y="0"/>
                    <a:pt x="1200" y="14"/>
                    <a:pt x="1200" y="56"/>
                  </a:cubicBezTo>
                  <a:cubicBezTo>
                    <a:pt x="1200" y="56"/>
                    <a:pt x="1046" y="1102"/>
                    <a:pt x="56" y="1465"/>
                  </a:cubicBezTo>
                  <a:cubicBezTo>
                    <a:pt x="14" y="1479"/>
                    <a:pt x="0" y="1507"/>
                    <a:pt x="14" y="1534"/>
                  </a:cubicBezTo>
                  <a:cubicBezTo>
                    <a:pt x="35" y="1566"/>
                    <a:pt x="48" y="1582"/>
                    <a:pt x="65" y="1582"/>
                  </a:cubicBezTo>
                  <a:cubicBezTo>
                    <a:pt x="71" y="1582"/>
                    <a:pt x="77" y="1580"/>
                    <a:pt x="84" y="1576"/>
                  </a:cubicBezTo>
                  <a:cubicBezTo>
                    <a:pt x="544" y="1395"/>
                    <a:pt x="837" y="1102"/>
                    <a:pt x="1018" y="823"/>
                  </a:cubicBezTo>
                  <a:cubicBezTo>
                    <a:pt x="1255" y="446"/>
                    <a:pt x="1311" y="70"/>
                    <a:pt x="1311" y="56"/>
                  </a:cubicBezTo>
                  <a:cubicBezTo>
                    <a:pt x="1311" y="42"/>
                    <a:pt x="1297" y="0"/>
                    <a:pt x="12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59" name="Google Shape;14459;p54"/>
            <p:cNvSpPr/>
            <p:nvPr/>
          </p:nvSpPr>
          <p:spPr>
            <a:xfrm>
              <a:off x="1688925" y="28130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0" name="Google Shape;14460;p54"/>
            <p:cNvSpPr/>
            <p:nvPr/>
          </p:nvSpPr>
          <p:spPr>
            <a:xfrm>
              <a:off x="1739500" y="2786050"/>
              <a:ext cx="22325" cy="54800"/>
            </a:xfrm>
            <a:custGeom>
              <a:avLst/>
              <a:gdLst/>
              <a:ahLst/>
              <a:cxnLst/>
              <a:rect l="l" t="t" r="r" b="b"/>
              <a:pathLst>
                <a:path w="893" h="2192" extrusionOk="0">
                  <a:moveTo>
                    <a:pt x="254" y="0"/>
                  </a:moveTo>
                  <a:cubicBezTo>
                    <a:pt x="241" y="0"/>
                    <a:pt x="230" y="7"/>
                    <a:pt x="223" y="19"/>
                  </a:cubicBezTo>
                  <a:cubicBezTo>
                    <a:pt x="195" y="33"/>
                    <a:pt x="195" y="61"/>
                    <a:pt x="209" y="89"/>
                  </a:cubicBezTo>
                  <a:cubicBezTo>
                    <a:pt x="209" y="103"/>
                    <a:pt x="865" y="1107"/>
                    <a:pt x="14" y="2112"/>
                  </a:cubicBezTo>
                  <a:cubicBezTo>
                    <a:pt x="0" y="2126"/>
                    <a:pt x="0" y="2154"/>
                    <a:pt x="14" y="2181"/>
                  </a:cubicBezTo>
                  <a:cubicBezTo>
                    <a:pt x="21" y="2188"/>
                    <a:pt x="35" y="2192"/>
                    <a:pt x="49" y="2192"/>
                  </a:cubicBezTo>
                  <a:cubicBezTo>
                    <a:pt x="63" y="2192"/>
                    <a:pt x="77" y="2188"/>
                    <a:pt x="84" y="2181"/>
                  </a:cubicBezTo>
                  <a:cubicBezTo>
                    <a:pt x="154" y="2084"/>
                    <a:pt x="223" y="2000"/>
                    <a:pt x="279" y="1916"/>
                  </a:cubicBezTo>
                  <a:cubicBezTo>
                    <a:pt x="893" y="954"/>
                    <a:pt x="293" y="33"/>
                    <a:pt x="293" y="33"/>
                  </a:cubicBezTo>
                  <a:cubicBezTo>
                    <a:pt x="285" y="10"/>
                    <a:pt x="269" y="0"/>
                    <a:pt x="2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1" name="Google Shape;14461;p54"/>
            <p:cNvSpPr/>
            <p:nvPr/>
          </p:nvSpPr>
          <p:spPr>
            <a:xfrm>
              <a:off x="1733550" y="28325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7" y="1"/>
                    <a:pt x="1" y="126"/>
                    <a:pt x="1" y="280"/>
                  </a:cubicBezTo>
                  <a:cubicBezTo>
                    <a:pt x="1" y="433"/>
                    <a:pt x="127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26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2" name="Google Shape;14462;p54"/>
            <p:cNvSpPr/>
            <p:nvPr/>
          </p:nvSpPr>
          <p:spPr>
            <a:xfrm>
              <a:off x="1719275" y="2810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3" name="Google Shape;14463;p54"/>
            <p:cNvSpPr/>
            <p:nvPr/>
          </p:nvSpPr>
          <p:spPr>
            <a:xfrm>
              <a:off x="1724500" y="2788275"/>
              <a:ext cx="15375" cy="30500"/>
            </a:xfrm>
            <a:custGeom>
              <a:avLst/>
              <a:gdLst/>
              <a:ahLst/>
              <a:cxnLst/>
              <a:rect l="l" t="t" r="r" b="b"/>
              <a:pathLst>
                <a:path w="615" h="1220" extrusionOk="0">
                  <a:moveTo>
                    <a:pt x="433" y="0"/>
                  </a:moveTo>
                  <a:cubicBezTo>
                    <a:pt x="419" y="0"/>
                    <a:pt x="405" y="14"/>
                    <a:pt x="405" y="42"/>
                  </a:cubicBezTo>
                  <a:cubicBezTo>
                    <a:pt x="405" y="70"/>
                    <a:pt x="544" y="851"/>
                    <a:pt x="42" y="1130"/>
                  </a:cubicBezTo>
                  <a:cubicBezTo>
                    <a:pt x="28" y="1144"/>
                    <a:pt x="0" y="1172"/>
                    <a:pt x="28" y="1200"/>
                  </a:cubicBezTo>
                  <a:cubicBezTo>
                    <a:pt x="38" y="1210"/>
                    <a:pt x="55" y="1220"/>
                    <a:pt x="74" y="1220"/>
                  </a:cubicBezTo>
                  <a:cubicBezTo>
                    <a:pt x="82" y="1220"/>
                    <a:pt x="90" y="1218"/>
                    <a:pt x="98" y="1214"/>
                  </a:cubicBezTo>
                  <a:cubicBezTo>
                    <a:pt x="210" y="1144"/>
                    <a:pt x="293" y="1060"/>
                    <a:pt x="377" y="949"/>
                  </a:cubicBezTo>
                  <a:cubicBezTo>
                    <a:pt x="614" y="572"/>
                    <a:pt x="516" y="70"/>
                    <a:pt x="516" y="28"/>
                  </a:cubicBezTo>
                  <a:cubicBezTo>
                    <a:pt x="489" y="14"/>
                    <a:pt x="475" y="0"/>
                    <a:pt x="4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4" name="Google Shape;14464;p54"/>
            <p:cNvSpPr/>
            <p:nvPr/>
          </p:nvSpPr>
          <p:spPr>
            <a:xfrm>
              <a:off x="1756925" y="2781850"/>
              <a:ext cx="25825" cy="44800"/>
            </a:xfrm>
            <a:custGeom>
              <a:avLst/>
              <a:gdLst/>
              <a:ahLst/>
              <a:cxnLst/>
              <a:rect l="l" t="t" r="r" b="b"/>
              <a:pathLst>
                <a:path w="1033" h="1792" extrusionOk="0">
                  <a:moveTo>
                    <a:pt x="66" y="0"/>
                  </a:moveTo>
                  <a:cubicBezTo>
                    <a:pt x="48" y="0"/>
                    <a:pt x="24" y="10"/>
                    <a:pt x="14" y="20"/>
                  </a:cubicBezTo>
                  <a:cubicBezTo>
                    <a:pt x="1" y="48"/>
                    <a:pt x="14" y="76"/>
                    <a:pt x="28" y="90"/>
                  </a:cubicBezTo>
                  <a:cubicBezTo>
                    <a:pt x="42" y="90"/>
                    <a:pt x="921" y="676"/>
                    <a:pt x="837" y="1736"/>
                  </a:cubicBezTo>
                  <a:cubicBezTo>
                    <a:pt x="837" y="1750"/>
                    <a:pt x="851" y="1792"/>
                    <a:pt x="893" y="1792"/>
                  </a:cubicBezTo>
                  <a:cubicBezTo>
                    <a:pt x="907" y="1792"/>
                    <a:pt x="921" y="1792"/>
                    <a:pt x="935" y="1764"/>
                  </a:cubicBezTo>
                  <a:cubicBezTo>
                    <a:pt x="963" y="1750"/>
                    <a:pt x="963" y="1750"/>
                    <a:pt x="935" y="1750"/>
                  </a:cubicBezTo>
                  <a:cubicBezTo>
                    <a:pt x="1033" y="620"/>
                    <a:pt x="98" y="6"/>
                    <a:pt x="84" y="6"/>
                  </a:cubicBezTo>
                  <a:cubicBezTo>
                    <a:pt x="80" y="2"/>
                    <a:pt x="74" y="0"/>
                    <a:pt x="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5" name="Google Shape;14465;p54"/>
            <p:cNvSpPr/>
            <p:nvPr/>
          </p:nvSpPr>
          <p:spPr>
            <a:xfrm>
              <a:off x="1772625" y="2817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6" name="Google Shape;14466;p54"/>
            <p:cNvSpPr/>
            <p:nvPr/>
          </p:nvSpPr>
          <p:spPr>
            <a:xfrm>
              <a:off x="1783425" y="27879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47"/>
                    <a:pt x="126" y="558"/>
                    <a:pt x="280" y="558"/>
                  </a:cubicBezTo>
                  <a:cubicBezTo>
                    <a:pt x="433" y="558"/>
                    <a:pt x="559" y="447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7" name="Google Shape;14467;p54"/>
            <p:cNvSpPr/>
            <p:nvPr/>
          </p:nvSpPr>
          <p:spPr>
            <a:xfrm>
              <a:off x="1767400" y="2772775"/>
              <a:ext cx="24775" cy="23550"/>
            </a:xfrm>
            <a:custGeom>
              <a:avLst/>
              <a:gdLst/>
              <a:ahLst/>
              <a:cxnLst/>
              <a:rect l="l" t="t" r="r" b="b"/>
              <a:pathLst>
                <a:path w="991" h="942" extrusionOk="0">
                  <a:moveTo>
                    <a:pt x="59" y="1"/>
                  </a:moveTo>
                  <a:cubicBezTo>
                    <a:pt x="36" y="1"/>
                    <a:pt x="14" y="14"/>
                    <a:pt x="14" y="34"/>
                  </a:cubicBezTo>
                  <a:cubicBezTo>
                    <a:pt x="0" y="76"/>
                    <a:pt x="14" y="104"/>
                    <a:pt x="56" y="104"/>
                  </a:cubicBezTo>
                  <a:cubicBezTo>
                    <a:pt x="56" y="104"/>
                    <a:pt x="823" y="313"/>
                    <a:pt x="865" y="899"/>
                  </a:cubicBezTo>
                  <a:cubicBezTo>
                    <a:pt x="865" y="927"/>
                    <a:pt x="893" y="941"/>
                    <a:pt x="921" y="941"/>
                  </a:cubicBezTo>
                  <a:cubicBezTo>
                    <a:pt x="935" y="941"/>
                    <a:pt x="962" y="941"/>
                    <a:pt x="962" y="927"/>
                  </a:cubicBezTo>
                  <a:cubicBezTo>
                    <a:pt x="976" y="913"/>
                    <a:pt x="976" y="913"/>
                    <a:pt x="990" y="871"/>
                  </a:cubicBezTo>
                  <a:cubicBezTo>
                    <a:pt x="935" y="230"/>
                    <a:pt x="126" y="6"/>
                    <a:pt x="84" y="6"/>
                  </a:cubicBezTo>
                  <a:cubicBezTo>
                    <a:pt x="76" y="3"/>
                    <a:pt x="68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8" name="Google Shape;14468;p54"/>
            <p:cNvSpPr/>
            <p:nvPr/>
          </p:nvSpPr>
          <p:spPr>
            <a:xfrm>
              <a:off x="1437500" y="3275425"/>
              <a:ext cx="462775" cy="461725"/>
            </a:xfrm>
            <a:custGeom>
              <a:avLst/>
              <a:gdLst/>
              <a:ahLst/>
              <a:cxnLst/>
              <a:rect l="l" t="t" r="r" b="b"/>
              <a:pathLst>
                <a:path w="18511" h="18469" extrusionOk="0">
                  <a:moveTo>
                    <a:pt x="16976" y="3069"/>
                  </a:moveTo>
                  <a:cubicBezTo>
                    <a:pt x="16962" y="3055"/>
                    <a:pt x="16920" y="3041"/>
                    <a:pt x="16892" y="3041"/>
                  </a:cubicBezTo>
                  <a:lnTo>
                    <a:pt x="15721" y="2971"/>
                  </a:lnTo>
                  <a:cubicBezTo>
                    <a:pt x="15525" y="2944"/>
                    <a:pt x="15386" y="2804"/>
                    <a:pt x="15386" y="2623"/>
                  </a:cubicBezTo>
                  <a:lnTo>
                    <a:pt x="15358" y="1535"/>
                  </a:lnTo>
                  <a:cubicBezTo>
                    <a:pt x="15358" y="1479"/>
                    <a:pt x="15344" y="1423"/>
                    <a:pt x="15288" y="1381"/>
                  </a:cubicBezTo>
                  <a:cubicBezTo>
                    <a:pt x="15246" y="1339"/>
                    <a:pt x="15219" y="1326"/>
                    <a:pt x="15177" y="1326"/>
                  </a:cubicBezTo>
                  <a:cubicBezTo>
                    <a:pt x="13963" y="1061"/>
                    <a:pt x="12429" y="1591"/>
                    <a:pt x="11229" y="2790"/>
                  </a:cubicBezTo>
                  <a:cubicBezTo>
                    <a:pt x="10783" y="3223"/>
                    <a:pt x="10434" y="3711"/>
                    <a:pt x="10197" y="4227"/>
                  </a:cubicBezTo>
                  <a:cubicBezTo>
                    <a:pt x="10113" y="3697"/>
                    <a:pt x="9932" y="3153"/>
                    <a:pt x="9653" y="2623"/>
                  </a:cubicBezTo>
                  <a:cubicBezTo>
                    <a:pt x="8872" y="1102"/>
                    <a:pt x="7575" y="112"/>
                    <a:pt x="6347" y="0"/>
                  </a:cubicBezTo>
                  <a:cubicBezTo>
                    <a:pt x="6305" y="0"/>
                    <a:pt x="6291" y="0"/>
                    <a:pt x="6250" y="14"/>
                  </a:cubicBezTo>
                  <a:cubicBezTo>
                    <a:pt x="6222" y="42"/>
                    <a:pt x="6208" y="56"/>
                    <a:pt x="6180" y="84"/>
                  </a:cubicBezTo>
                  <a:lnTo>
                    <a:pt x="5747" y="1186"/>
                  </a:lnTo>
                  <a:cubicBezTo>
                    <a:pt x="5678" y="1353"/>
                    <a:pt x="5482" y="1451"/>
                    <a:pt x="5315" y="1395"/>
                  </a:cubicBezTo>
                  <a:lnTo>
                    <a:pt x="4283" y="1102"/>
                  </a:lnTo>
                  <a:cubicBezTo>
                    <a:pt x="4227" y="1074"/>
                    <a:pt x="4185" y="1074"/>
                    <a:pt x="4129" y="1116"/>
                  </a:cubicBezTo>
                  <a:cubicBezTo>
                    <a:pt x="4088" y="1130"/>
                    <a:pt x="4060" y="1172"/>
                    <a:pt x="4046" y="1200"/>
                  </a:cubicBezTo>
                  <a:cubicBezTo>
                    <a:pt x="3418" y="2288"/>
                    <a:pt x="3432" y="3906"/>
                    <a:pt x="4199" y="5426"/>
                  </a:cubicBezTo>
                  <a:cubicBezTo>
                    <a:pt x="4478" y="5984"/>
                    <a:pt x="4841" y="6459"/>
                    <a:pt x="5231" y="6849"/>
                  </a:cubicBezTo>
                  <a:cubicBezTo>
                    <a:pt x="4701" y="6779"/>
                    <a:pt x="4129" y="6779"/>
                    <a:pt x="3530" y="6877"/>
                  </a:cubicBezTo>
                  <a:cubicBezTo>
                    <a:pt x="1842" y="7128"/>
                    <a:pt x="517" y="8063"/>
                    <a:pt x="15" y="9207"/>
                  </a:cubicBezTo>
                  <a:cubicBezTo>
                    <a:pt x="1" y="9220"/>
                    <a:pt x="1" y="9262"/>
                    <a:pt x="1" y="9290"/>
                  </a:cubicBezTo>
                  <a:cubicBezTo>
                    <a:pt x="1" y="9332"/>
                    <a:pt x="15" y="9360"/>
                    <a:pt x="42" y="9388"/>
                  </a:cubicBezTo>
                  <a:lnTo>
                    <a:pt x="949" y="10127"/>
                  </a:lnTo>
                  <a:cubicBezTo>
                    <a:pt x="1089" y="10253"/>
                    <a:pt x="1130" y="10462"/>
                    <a:pt x="1019" y="10615"/>
                  </a:cubicBezTo>
                  <a:lnTo>
                    <a:pt x="419" y="11508"/>
                  </a:lnTo>
                  <a:cubicBezTo>
                    <a:pt x="377" y="11564"/>
                    <a:pt x="363" y="11620"/>
                    <a:pt x="377" y="11661"/>
                  </a:cubicBezTo>
                  <a:cubicBezTo>
                    <a:pt x="377" y="11703"/>
                    <a:pt x="391" y="11759"/>
                    <a:pt x="433" y="11773"/>
                  </a:cubicBezTo>
                  <a:cubicBezTo>
                    <a:pt x="1256" y="12694"/>
                    <a:pt x="2818" y="13182"/>
                    <a:pt x="4492" y="12917"/>
                  </a:cubicBezTo>
                  <a:cubicBezTo>
                    <a:pt x="5106" y="12819"/>
                    <a:pt x="5678" y="12624"/>
                    <a:pt x="6166" y="12387"/>
                  </a:cubicBezTo>
                  <a:cubicBezTo>
                    <a:pt x="5915" y="12861"/>
                    <a:pt x="5747" y="13405"/>
                    <a:pt x="5664" y="13991"/>
                  </a:cubicBezTo>
                  <a:cubicBezTo>
                    <a:pt x="5399" y="15679"/>
                    <a:pt x="5873" y="17227"/>
                    <a:pt x="6808" y="18050"/>
                  </a:cubicBezTo>
                  <a:cubicBezTo>
                    <a:pt x="6821" y="18064"/>
                    <a:pt x="6863" y="18078"/>
                    <a:pt x="6877" y="18078"/>
                  </a:cubicBezTo>
                  <a:cubicBezTo>
                    <a:pt x="6919" y="18078"/>
                    <a:pt x="6947" y="18078"/>
                    <a:pt x="6989" y="18064"/>
                  </a:cubicBezTo>
                  <a:lnTo>
                    <a:pt x="7979" y="17436"/>
                  </a:lnTo>
                  <a:cubicBezTo>
                    <a:pt x="8133" y="17339"/>
                    <a:pt x="8342" y="17366"/>
                    <a:pt x="8467" y="17520"/>
                  </a:cubicBezTo>
                  <a:lnTo>
                    <a:pt x="9123" y="18385"/>
                  </a:lnTo>
                  <a:cubicBezTo>
                    <a:pt x="9165" y="18427"/>
                    <a:pt x="9221" y="18440"/>
                    <a:pt x="9262" y="18468"/>
                  </a:cubicBezTo>
                  <a:lnTo>
                    <a:pt x="9262" y="18468"/>
                  </a:lnTo>
                  <a:cubicBezTo>
                    <a:pt x="9304" y="18468"/>
                    <a:pt x="9360" y="18468"/>
                    <a:pt x="9388" y="18440"/>
                  </a:cubicBezTo>
                  <a:cubicBezTo>
                    <a:pt x="10518" y="17938"/>
                    <a:pt x="11480" y="16613"/>
                    <a:pt x="11745" y="14939"/>
                  </a:cubicBezTo>
                  <a:cubicBezTo>
                    <a:pt x="11843" y="14326"/>
                    <a:pt x="11829" y="13740"/>
                    <a:pt x="11745" y="13182"/>
                  </a:cubicBezTo>
                  <a:cubicBezTo>
                    <a:pt x="12122" y="13545"/>
                    <a:pt x="12582" y="13893"/>
                    <a:pt x="13126" y="14158"/>
                  </a:cubicBezTo>
                  <a:cubicBezTo>
                    <a:pt x="14633" y="14925"/>
                    <a:pt x="16279" y="14981"/>
                    <a:pt x="17339" y="14326"/>
                  </a:cubicBezTo>
                  <a:lnTo>
                    <a:pt x="17395" y="14284"/>
                  </a:lnTo>
                  <a:cubicBezTo>
                    <a:pt x="17408" y="14242"/>
                    <a:pt x="17408" y="14214"/>
                    <a:pt x="17408" y="14172"/>
                  </a:cubicBezTo>
                  <a:lnTo>
                    <a:pt x="17116" y="13042"/>
                  </a:lnTo>
                  <a:cubicBezTo>
                    <a:pt x="17060" y="12861"/>
                    <a:pt x="17171" y="12680"/>
                    <a:pt x="17339" y="12610"/>
                  </a:cubicBezTo>
                  <a:lnTo>
                    <a:pt x="18357" y="12233"/>
                  </a:lnTo>
                  <a:cubicBezTo>
                    <a:pt x="18413" y="12219"/>
                    <a:pt x="18455" y="12192"/>
                    <a:pt x="18483" y="12136"/>
                  </a:cubicBezTo>
                  <a:cubicBezTo>
                    <a:pt x="18496" y="12094"/>
                    <a:pt x="18510" y="12052"/>
                    <a:pt x="18496" y="12010"/>
                  </a:cubicBezTo>
                  <a:cubicBezTo>
                    <a:pt x="18371" y="10769"/>
                    <a:pt x="17395" y="9472"/>
                    <a:pt x="15874" y="8704"/>
                  </a:cubicBezTo>
                  <a:cubicBezTo>
                    <a:pt x="15316" y="8425"/>
                    <a:pt x="14758" y="8244"/>
                    <a:pt x="14200" y="8160"/>
                  </a:cubicBezTo>
                  <a:cubicBezTo>
                    <a:pt x="14675" y="7909"/>
                    <a:pt x="15149" y="7561"/>
                    <a:pt x="15567" y="7142"/>
                  </a:cubicBezTo>
                  <a:cubicBezTo>
                    <a:pt x="16767" y="5943"/>
                    <a:pt x="17311" y="4408"/>
                    <a:pt x="17032" y="3195"/>
                  </a:cubicBezTo>
                  <a:cubicBezTo>
                    <a:pt x="17004" y="3111"/>
                    <a:pt x="17004" y="3083"/>
                    <a:pt x="16976" y="306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69" name="Google Shape;14469;p54"/>
            <p:cNvSpPr/>
            <p:nvPr/>
          </p:nvSpPr>
          <p:spPr>
            <a:xfrm>
              <a:off x="1623025" y="3441075"/>
              <a:ext cx="109175" cy="108475"/>
            </a:xfrm>
            <a:custGeom>
              <a:avLst/>
              <a:gdLst/>
              <a:ahLst/>
              <a:cxnLst/>
              <a:rect l="l" t="t" r="r" b="b"/>
              <a:pathLst>
                <a:path w="4367" h="4339" extrusionOk="0">
                  <a:moveTo>
                    <a:pt x="2385" y="0"/>
                  </a:moveTo>
                  <a:cubicBezTo>
                    <a:pt x="2148" y="432"/>
                    <a:pt x="1786" y="781"/>
                    <a:pt x="1339" y="1018"/>
                  </a:cubicBezTo>
                  <a:cubicBezTo>
                    <a:pt x="972" y="1214"/>
                    <a:pt x="584" y="1302"/>
                    <a:pt x="174" y="1302"/>
                  </a:cubicBezTo>
                  <a:cubicBezTo>
                    <a:pt x="117" y="1302"/>
                    <a:pt x="59" y="1301"/>
                    <a:pt x="0" y="1297"/>
                  </a:cubicBezTo>
                  <a:lnTo>
                    <a:pt x="0" y="1297"/>
                  </a:lnTo>
                  <a:cubicBezTo>
                    <a:pt x="335" y="1660"/>
                    <a:pt x="544" y="2106"/>
                    <a:pt x="628" y="2594"/>
                  </a:cubicBezTo>
                  <a:cubicBezTo>
                    <a:pt x="698" y="3055"/>
                    <a:pt x="642" y="3529"/>
                    <a:pt x="475" y="3961"/>
                  </a:cubicBezTo>
                  <a:cubicBezTo>
                    <a:pt x="829" y="3816"/>
                    <a:pt x="1191" y="3740"/>
                    <a:pt x="1555" y="3740"/>
                  </a:cubicBezTo>
                  <a:cubicBezTo>
                    <a:pt x="1678" y="3740"/>
                    <a:pt x="1802" y="3748"/>
                    <a:pt x="1925" y="3766"/>
                  </a:cubicBezTo>
                  <a:cubicBezTo>
                    <a:pt x="2385" y="3836"/>
                    <a:pt x="2804" y="4045"/>
                    <a:pt x="3181" y="4338"/>
                  </a:cubicBezTo>
                  <a:cubicBezTo>
                    <a:pt x="3125" y="3850"/>
                    <a:pt x="3208" y="3362"/>
                    <a:pt x="3432" y="2915"/>
                  </a:cubicBezTo>
                  <a:cubicBezTo>
                    <a:pt x="3641" y="2497"/>
                    <a:pt x="3976" y="2162"/>
                    <a:pt x="4366" y="1897"/>
                  </a:cubicBezTo>
                  <a:cubicBezTo>
                    <a:pt x="3878" y="1785"/>
                    <a:pt x="3418" y="1548"/>
                    <a:pt x="3069" y="1200"/>
                  </a:cubicBezTo>
                  <a:cubicBezTo>
                    <a:pt x="2734" y="879"/>
                    <a:pt x="2511" y="460"/>
                    <a:pt x="2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0" name="Google Shape;14470;p54"/>
            <p:cNvSpPr/>
            <p:nvPr/>
          </p:nvSpPr>
          <p:spPr>
            <a:xfrm>
              <a:off x="1666250" y="3418475"/>
              <a:ext cx="19575" cy="47375"/>
            </a:xfrm>
            <a:custGeom>
              <a:avLst/>
              <a:gdLst/>
              <a:ahLst/>
              <a:cxnLst/>
              <a:rect l="l" t="t" r="r" b="b"/>
              <a:pathLst>
                <a:path w="783" h="1895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39"/>
                    <a:pt x="1" y="67"/>
                    <a:pt x="15" y="81"/>
                  </a:cubicBezTo>
                  <a:cubicBezTo>
                    <a:pt x="656" y="890"/>
                    <a:pt x="280" y="1811"/>
                    <a:pt x="280" y="1825"/>
                  </a:cubicBezTo>
                  <a:cubicBezTo>
                    <a:pt x="280" y="1866"/>
                    <a:pt x="294" y="1880"/>
                    <a:pt x="308" y="1894"/>
                  </a:cubicBezTo>
                  <a:lnTo>
                    <a:pt x="350" y="1894"/>
                  </a:lnTo>
                  <a:cubicBezTo>
                    <a:pt x="364" y="1880"/>
                    <a:pt x="364" y="1880"/>
                    <a:pt x="364" y="1866"/>
                  </a:cubicBezTo>
                  <a:cubicBezTo>
                    <a:pt x="364" y="1853"/>
                    <a:pt x="782" y="876"/>
                    <a:pt x="85" y="11"/>
                  </a:cubicBezTo>
                  <a:cubicBezTo>
                    <a:pt x="78" y="4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1" name="Google Shape;14471;p54"/>
            <p:cNvSpPr/>
            <p:nvPr/>
          </p:nvSpPr>
          <p:spPr>
            <a:xfrm>
              <a:off x="1661725" y="34138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18"/>
                    <a:pt x="126" y="530"/>
                    <a:pt x="266" y="530"/>
                  </a:cubicBezTo>
                  <a:cubicBezTo>
                    <a:pt x="405" y="530"/>
                    <a:pt x="531" y="418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2" name="Google Shape;14472;p54"/>
            <p:cNvSpPr/>
            <p:nvPr/>
          </p:nvSpPr>
          <p:spPr>
            <a:xfrm>
              <a:off x="1692775" y="3425375"/>
              <a:ext cx="30000" cy="48275"/>
            </a:xfrm>
            <a:custGeom>
              <a:avLst/>
              <a:gdLst/>
              <a:ahLst/>
              <a:cxnLst/>
              <a:rect l="l" t="t" r="r" b="b"/>
              <a:pathLst>
                <a:path w="1200" h="1931" extrusionOk="0">
                  <a:moveTo>
                    <a:pt x="893" y="0"/>
                  </a:moveTo>
                  <a:cubicBezTo>
                    <a:pt x="865" y="0"/>
                    <a:pt x="851" y="14"/>
                    <a:pt x="851" y="56"/>
                  </a:cubicBezTo>
                  <a:cubicBezTo>
                    <a:pt x="1102" y="1298"/>
                    <a:pt x="70" y="1814"/>
                    <a:pt x="42" y="1828"/>
                  </a:cubicBezTo>
                  <a:cubicBezTo>
                    <a:pt x="14" y="1855"/>
                    <a:pt x="0" y="1883"/>
                    <a:pt x="14" y="1897"/>
                  </a:cubicBezTo>
                  <a:cubicBezTo>
                    <a:pt x="34" y="1918"/>
                    <a:pt x="47" y="1931"/>
                    <a:pt x="64" y="1931"/>
                  </a:cubicBezTo>
                  <a:cubicBezTo>
                    <a:pt x="70" y="1931"/>
                    <a:pt x="76" y="1929"/>
                    <a:pt x="84" y="1925"/>
                  </a:cubicBezTo>
                  <a:cubicBezTo>
                    <a:pt x="139" y="1883"/>
                    <a:pt x="1200" y="1325"/>
                    <a:pt x="949" y="42"/>
                  </a:cubicBezTo>
                  <a:cubicBezTo>
                    <a:pt x="949" y="14"/>
                    <a:pt x="921" y="0"/>
                    <a:pt x="8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3" name="Google Shape;14473;p54"/>
            <p:cNvSpPr/>
            <p:nvPr/>
          </p:nvSpPr>
          <p:spPr>
            <a:xfrm>
              <a:off x="1708800" y="34198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4" name="Google Shape;14474;p54"/>
            <p:cNvSpPr/>
            <p:nvPr/>
          </p:nvSpPr>
          <p:spPr>
            <a:xfrm>
              <a:off x="1686125" y="3430950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1"/>
                  </a:moveTo>
                  <a:cubicBezTo>
                    <a:pt x="127" y="1"/>
                    <a:pt x="1" y="126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5" name="Google Shape;14475;p54"/>
            <p:cNvSpPr/>
            <p:nvPr/>
          </p:nvSpPr>
          <p:spPr>
            <a:xfrm>
              <a:off x="1685800" y="3436575"/>
              <a:ext cx="15800" cy="30825"/>
            </a:xfrm>
            <a:custGeom>
              <a:avLst/>
              <a:gdLst/>
              <a:ahLst/>
              <a:cxnLst/>
              <a:rect l="l" t="t" r="r" b="b"/>
              <a:pathLst>
                <a:path w="632" h="1233" extrusionOk="0">
                  <a:moveTo>
                    <a:pt x="75" y="1219"/>
                  </a:moveTo>
                  <a:cubicBezTo>
                    <a:pt x="73" y="1222"/>
                    <a:pt x="71" y="1224"/>
                    <a:pt x="70" y="1226"/>
                  </a:cubicBezTo>
                  <a:cubicBezTo>
                    <a:pt x="73" y="1223"/>
                    <a:pt x="75" y="1221"/>
                    <a:pt x="75" y="1219"/>
                  </a:cubicBezTo>
                  <a:close/>
                  <a:moveTo>
                    <a:pt x="284" y="1"/>
                  </a:moveTo>
                  <a:cubicBezTo>
                    <a:pt x="276" y="1"/>
                    <a:pt x="269" y="4"/>
                    <a:pt x="265" y="13"/>
                  </a:cubicBezTo>
                  <a:cubicBezTo>
                    <a:pt x="251" y="27"/>
                    <a:pt x="223" y="54"/>
                    <a:pt x="251" y="82"/>
                  </a:cubicBezTo>
                  <a:cubicBezTo>
                    <a:pt x="530" y="571"/>
                    <a:pt x="14" y="1156"/>
                    <a:pt x="14" y="1156"/>
                  </a:cubicBezTo>
                  <a:cubicBezTo>
                    <a:pt x="0" y="1170"/>
                    <a:pt x="0" y="1212"/>
                    <a:pt x="14" y="1226"/>
                  </a:cubicBezTo>
                  <a:cubicBezTo>
                    <a:pt x="33" y="1226"/>
                    <a:pt x="45" y="1232"/>
                    <a:pt x="55" y="1232"/>
                  </a:cubicBezTo>
                  <a:cubicBezTo>
                    <a:pt x="60" y="1232"/>
                    <a:pt x="65" y="1231"/>
                    <a:pt x="70" y="1226"/>
                  </a:cubicBezTo>
                  <a:cubicBezTo>
                    <a:pt x="70" y="1219"/>
                    <a:pt x="73" y="1216"/>
                    <a:pt x="75" y="1216"/>
                  </a:cubicBezTo>
                  <a:cubicBezTo>
                    <a:pt x="76" y="1216"/>
                    <a:pt x="76" y="1217"/>
                    <a:pt x="75" y="1219"/>
                  </a:cubicBezTo>
                  <a:lnTo>
                    <a:pt x="75" y="1219"/>
                  </a:lnTo>
                  <a:cubicBezTo>
                    <a:pt x="145" y="1131"/>
                    <a:pt x="632" y="553"/>
                    <a:pt x="335" y="27"/>
                  </a:cubicBezTo>
                  <a:cubicBezTo>
                    <a:pt x="325" y="17"/>
                    <a:pt x="302" y="1"/>
                    <a:pt x="2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6" name="Google Shape;14476;p54"/>
            <p:cNvSpPr/>
            <p:nvPr/>
          </p:nvSpPr>
          <p:spPr>
            <a:xfrm>
              <a:off x="1701825" y="3455750"/>
              <a:ext cx="40825" cy="27525"/>
            </a:xfrm>
            <a:custGeom>
              <a:avLst/>
              <a:gdLst/>
              <a:ahLst/>
              <a:cxnLst/>
              <a:rect l="l" t="t" r="r" b="b"/>
              <a:pathLst>
                <a:path w="1633" h="1101" extrusionOk="0">
                  <a:moveTo>
                    <a:pt x="1565" y="1"/>
                  </a:moveTo>
                  <a:cubicBezTo>
                    <a:pt x="1547" y="1"/>
                    <a:pt x="1531" y="17"/>
                    <a:pt x="1521" y="27"/>
                  </a:cubicBezTo>
                  <a:cubicBezTo>
                    <a:pt x="1089" y="947"/>
                    <a:pt x="70" y="1003"/>
                    <a:pt x="56" y="1003"/>
                  </a:cubicBezTo>
                  <a:cubicBezTo>
                    <a:pt x="29" y="1003"/>
                    <a:pt x="1" y="1017"/>
                    <a:pt x="1" y="1059"/>
                  </a:cubicBezTo>
                  <a:cubicBezTo>
                    <a:pt x="1" y="1087"/>
                    <a:pt x="29" y="1101"/>
                    <a:pt x="56" y="1101"/>
                  </a:cubicBezTo>
                  <a:cubicBezTo>
                    <a:pt x="56" y="1101"/>
                    <a:pt x="419" y="1087"/>
                    <a:pt x="810" y="892"/>
                  </a:cubicBezTo>
                  <a:cubicBezTo>
                    <a:pt x="1089" y="752"/>
                    <a:pt x="1396" y="501"/>
                    <a:pt x="1605" y="83"/>
                  </a:cubicBezTo>
                  <a:cubicBezTo>
                    <a:pt x="1633" y="41"/>
                    <a:pt x="1605" y="27"/>
                    <a:pt x="1591" y="13"/>
                  </a:cubicBezTo>
                  <a:cubicBezTo>
                    <a:pt x="1582" y="4"/>
                    <a:pt x="1574" y="1"/>
                    <a:pt x="15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7" name="Google Shape;14477;p54"/>
            <p:cNvSpPr/>
            <p:nvPr/>
          </p:nvSpPr>
          <p:spPr>
            <a:xfrm>
              <a:off x="1733550" y="345152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0"/>
                  </a:moveTo>
                  <a:cubicBezTo>
                    <a:pt x="127" y="0"/>
                    <a:pt x="1" y="112"/>
                    <a:pt x="1" y="265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19" y="531"/>
                    <a:pt x="531" y="405"/>
                    <a:pt x="531" y="265"/>
                  </a:cubicBezTo>
                  <a:cubicBezTo>
                    <a:pt x="531" y="112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8" name="Google Shape;14478;p54"/>
            <p:cNvSpPr/>
            <p:nvPr/>
          </p:nvSpPr>
          <p:spPr>
            <a:xfrm>
              <a:off x="1703225" y="3502175"/>
              <a:ext cx="53725" cy="10875"/>
            </a:xfrm>
            <a:custGeom>
              <a:avLst/>
              <a:gdLst/>
              <a:ahLst/>
              <a:cxnLst/>
              <a:rect l="l" t="t" r="r" b="b"/>
              <a:pathLst>
                <a:path w="2149" h="435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25" y="81"/>
                    <a:pt x="477" y="435"/>
                    <a:pt x="1094" y="435"/>
                  </a:cubicBezTo>
                  <a:cubicBezTo>
                    <a:pt x="1325" y="435"/>
                    <a:pt x="1579" y="385"/>
                    <a:pt x="1842" y="248"/>
                  </a:cubicBezTo>
                  <a:cubicBezTo>
                    <a:pt x="1939" y="206"/>
                    <a:pt x="2023" y="150"/>
                    <a:pt x="2107" y="109"/>
                  </a:cubicBezTo>
                  <a:cubicBezTo>
                    <a:pt x="2149" y="81"/>
                    <a:pt x="2149" y="53"/>
                    <a:pt x="2135" y="39"/>
                  </a:cubicBezTo>
                  <a:cubicBezTo>
                    <a:pt x="2117" y="12"/>
                    <a:pt x="2099" y="3"/>
                    <a:pt x="2085" y="3"/>
                  </a:cubicBezTo>
                  <a:cubicBezTo>
                    <a:pt x="2077" y="3"/>
                    <a:pt x="2070" y="6"/>
                    <a:pt x="2065" y="11"/>
                  </a:cubicBezTo>
                  <a:cubicBezTo>
                    <a:pt x="1711" y="264"/>
                    <a:pt x="1372" y="349"/>
                    <a:pt x="1077" y="349"/>
                  </a:cubicBezTo>
                  <a:cubicBezTo>
                    <a:pt x="513" y="349"/>
                    <a:pt x="112" y="38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79" name="Google Shape;14479;p54"/>
            <p:cNvSpPr/>
            <p:nvPr/>
          </p:nvSpPr>
          <p:spPr>
            <a:xfrm>
              <a:off x="1748550" y="34968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0" name="Google Shape;14480;p54"/>
            <p:cNvSpPr/>
            <p:nvPr/>
          </p:nvSpPr>
          <p:spPr>
            <a:xfrm>
              <a:off x="1728675" y="34808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16"/>
                    <a:pt x="252" y="516"/>
                  </a:cubicBezTo>
                  <a:cubicBezTo>
                    <a:pt x="405" y="516"/>
                    <a:pt x="517" y="405"/>
                    <a:pt x="517" y="265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1" name="Google Shape;14481;p54"/>
            <p:cNvSpPr/>
            <p:nvPr/>
          </p:nvSpPr>
          <p:spPr>
            <a:xfrm>
              <a:off x="1705675" y="3486250"/>
              <a:ext cx="31050" cy="10525"/>
            </a:xfrm>
            <a:custGeom>
              <a:avLst/>
              <a:gdLst/>
              <a:ahLst/>
              <a:cxnLst/>
              <a:rect l="l" t="t" r="r" b="b"/>
              <a:pathLst>
                <a:path w="1242" h="421" extrusionOk="0">
                  <a:moveTo>
                    <a:pt x="1189" y="1"/>
                  </a:moveTo>
                  <a:cubicBezTo>
                    <a:pt x="1171" y="1"/>
                    <a:pt x="1154" y="10"/>
                    <a:pt x="1144" y="20"/>
                  </a:cubicBezTo>
                  <a:cubicBezTo>
                    <a:pt x="976" y="261"/>
                    <a:pt x="693" y="319"/>
                    <a:pt x="462" y="319"/>
                  </a:cubicBezTo>
                  <a:cubicBezTo>
                    <a:pt x="251" y="319"/>
                    <a:pt x="84" y="271"/>
                    <a:pt x="84" y="271"/>
                  </a:cubicBezTo>
                  <a:cubicBezTo>
                    <a:pt x="42" y="271"/>
                    <a:pt x="0" y="271"/>
                    <a:pt x="0" y="299"/>
                  </a:cubicBezTo>
                  <a:cubicBezTo>
                    <a:pt x="0" y="341"/>
                    <a:pt x="0" y="369"/>
                    <a:pt x="42" y="369"/>
                  </a:cubicBezTo>
                  <a:cubicBezTo>
                    <a:pt x="67" y="369"/>
                    <a:pt x="257" y="420"/>
                    <a:pt x="486" y="420"/>
                  </a:cubicBezTo>
                  <a:cubicBezTo>
                    <a:pt x="635" y="420"/>
                    <a:pt x="800" y="399"/>
                    <a:pt x="949" y="327"/>
                  </a:cubicBezTo>
                  <a:cubicBezTo>
                    <a:pt x="1060" y="271"/>
                    <a:pt x="1144" y="188"/>
                    <a:pt x="1228" y="76"/>
                  </a:cubicBezTo>
                  <a:cubicBezTo>
                    <a:pt x="1242" y="62"/>
                    <a:pt x="1228" y="20"/>
                    <a:pt x="1214" y="6"/>
                  </a:cubicBezTo>
                  <a:cubicBezTo>
                    <a:pt x="1205" y="2"/>
                    <a:pt x="1197" y="1"/>
                    <a:pt x="11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2" name="Google Shape;14482;p54"/>
            <p:cNvSpPr/>
            <p:nvPr/>
          </p:nvSpPr>
          <p:spPr>
            <a:xfrm>
              <a:off x="1697650" y="3514150"/>
              <a:ext cx="41525" cy="26325"/>
            </a:xfrm>
            <a:custGeom>
              <a:avLst/>
              <a:gdLst/>
              <a:ahLst/>
              <a:cxnLst/>
              <a:rect l="l" t="t" r="r" b="b"/>
              <a:pathLst>
                <a:path w="1661" h="1053" extrusionOk="0">
                  <a:moveTo>
                    <a:pt x="52" y="0"/>
                  </a:moveTo>
                  <a:cubicBezTo>
                    <a:pt x="45" y="0"/>
                    <a:pt x="36" y="2"/>
                    <a:pt x="28" y="6"/>
                  </a:cubicBezTo>
                  <a:cubicBezTo>
                    <a:pt x="14" y="20"/>
                    <a:pt x="0" y="62"/>
                    <a:pt x="14" y="76"/>
                  </a:cubicBezTo>
                  <a:cubicBezTo>
                    <a:pt x="28" y="90"/>
                    <a:pt x="516" y="1038"/>
                    <a:pt x="1618" y="1052"/>
                  </a:cubicBezTo>
                  <a:lnTo>
                    <a:pt x="1632" y="1052"/>
                  </a:lnTo>
                  <a:cubicBezTo>
                    <a:pt x="1660" y="1038"/>
                    <a:pt x="1660" y="1024"/>
                    <a:pt x="1660" y="997"/>
                  </a:cubicBezTo>
                  <a:cubicBezTo>
                    <a:pt x="1660" y="969"/>
                    <a:pt x="1632" y="955"/>
                    <a:pt x="1604" y="955"/>
                  </a:cubicBezTo>
                  <a:cubicBezTo>
                    <a:pt x="572" y="927"/>
                    <a:pt x="98" y="48"/>
                    <a:pt x="98" y="20"/>
                  </a:cubicBezTo>
                  <a:cubicBezTo>
                    <a:pt x="88" y="10"/>
                    <a:pt x="71" y="0"/>
                    <a:pt x="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3" name="Google Shape;14483;p54"/>
            <p:cNvSpPr/>
            <p:nvPr/>
          </p:nvSpPr>
          <p:spPr>
            <a:xfrm>
              <a:off x="1730425" y="35324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19"/>
                    <a:pt x="112" y="531"/>
                    <a:pt x="252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4" name="Google Shape;14484;p54"/>
            <p:cNvSpPr/>
            <p:nvPr/>
          </p:nvSpPr>
          <p:spPr>
            <a:xfrm>
              <a:off x="1636625" y="34389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5" y="0"/>
                  </a:moveTo>
                  <a:cubicBezTo>
                    <a:pt x="112" y="0"/>
                    <a:pt x="0" y="112"/>
                    <a:pt x="0" y="251"/>
                  </a:cubicBezTo>
                  <a:cubicBezTo>
                    <a:pt x="0" y="405"/>
                    <a:pt x="112" y="516"/>
                    <a:pt x="265" y="516"/>
                  </a:cubicBezTo>
                  <a:cubicBezTo>
                    <a:pt x="405" y="516"/>
                    <a:pt x="516" y="405"/>
                    <a:pt x="516" y="251"/>
                  </a:cubicBezTo>
                  <a:cubicBezTo>
                    <a:pt x="516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5" name="Google Shape;14485;p54"/>
            <p:cNvSpPr/>
            <p:nvPr/>
          </p:nvSpPr>
          <p:spPr>
            <a:xfrm>
              <a:off x="1641500" y="3444425"/>
              <a:ext cx="20600" cy="24650"/>
            </a:xfrm>
            <a:custGeom>
              <a:avLst/>
              <a:gdLst/>
              <a:ahLst/>
              <a:cxnLst/>
              <a:rect l="l" t="t" r="r" b="b"/>
              <a:pathLst>
                <a:path w="824" h="986" extrusionOk="0">
                  <a:moveTo>
                    <a:pt x="44" y="0"/>
                  </a:moveTo>
                  <a:cubicBezTo>
                    <a:pt x="30" y="0"/>
                    <a:pt x="15" y="16"/>
                    <a:pt x="15" y="47"/>
                  </a:cubicBezTo>
                  <a:cubicBezTo>
                    <a:pt x="1" y="61"/>
                    <a:pt x="15" y="89"/>
                    <a:pt x="42" y="89"/>
                  </a:cubicBezTo>
                  <a:cubicBezTo>
                    <a:pt x="600" y="187"/>
                    <a:pt x="726" y="954"/>
                    <a:pt x="726" y="954"/>
                  </a:cubicBezTo>
                  <a:cubicBezTo>
                    <a:pt x="726" y="965"/>
                    <a:pt x="753" y="986"/>
                    <a:pt x="779" y="986"/>
                  </a:cubicBezTo>
                  <a:cubicBezTo>
                    <a:pt x="784" y="986"/>
                    <a:pt x="790" y="985"/>
                    <a:pt x="796" y="982"/>
                  </a:cubicBezTo>
                  <a:lnTo>
                    <a:pt x="824" y="954"/>
                  </a:lnTo>
                  <a:cubicBezTo>
                    <a:pt x="810" y="912"/>
                    <a:pt x="684" y="117"/>
                    <a:pt x="56" y="5"/>
                  </a:cubicBezTo>
                  <a:cubicBezTo>
                    <a:pt x="53" y="2"/>
                    <a:pt x="49" y="0"/>
                    <a:pt x="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6" name="Google Shape;14486;p54"/>
            <p:cNvSpPr/>
            <p:nvPr/>
          </p:nvSpPr>
          <p:spPr>
            <a:xfrm>
              <a:off x="1614300" y="3444900"/>
              <a:ext cx="35250" cy="34550"/>
            </a:xfrm>
            <a:custGeom>
              <a:avLst/>
              <a:gdLst/>
              <a:ahLst/>
              <a:cxnLst/>
              <a:rect l="l" t="t" r="r" b="b"/>
              <a:pathLst>
                <a:path w="1410" h="1382" extrusionOk="0">
                  <a:moveTo>
                    <a:pt x="42" y="0"/>
                  </a:moveTo>
                  <a:cubicBezTo>
                    <a:pt x="15" y="28"/>
                    <a:pt x="1" y="42"/>
                    <a:pt x="1" y="70"/>
                  </a:cubicBezTo>
                  <a:cubicBezTo>
                    <a:pt x="280" y="1116"/>
                    <a:pt x="1312" y="1381"/>
                    <a:pt x="1326" y="1381"/>
                  </a:cubicBezTo>
                  <a:lnTo>
                    <a:pt x="1368" y="1381"/>
                  </a:lnTo>
                  <a:cubicBezTo>
                    <a:pt x="1368" y="1381"/>
                    <a:pt x="1381" y="1367"/>
                    <a:pt x="1395" y="1326"/>
                  </a:cubicBezTo>
                  <a:cubicBezTo>
                    <a:pt x="1409" y="1312"/>
                    <a:pt x="1395" y="1284"/>
                    <a:pt x="1368" y="1284"/>
                  </a:cubicBezTo>
                  <a:cubicBezTo>
                    <a:pt x="1368" y="1284"/>
                    <a:pt x="363" y="1033"/>
                    <a:pt x="112" y="42"/>
                  </a:cubicBezTo>
                  <a:cubicBezTo>
                    <a:pt x="84" y="28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7" name="Google Shape;14487;p54"/>
            <p:cNvSpPr/>
            <p:nvPr/>
          </p:nvSpPr>
          <p:spPr>
            <a:xfrm>
              <a:off x="1609075" y="34410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65" y="516"/>
                  </a:cubicBezTo>
                  <a:cubicBezTo>
                    <a:pt x="405" y="516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8" name="Google Shape;14488;p54"/>
            <p:cNvSpPr/>
            <p:nvPr/>
          </p:nvSpPr>
          <p:spPr>
            <a:xfrm>
              <a:off x="1591275" y="3487875"/>
              <a:ext cx="52350" cy="16400"/>
            </a:xfrm>
            <a:custGeom>
              <a:avLst/>
              <a:gdLst/>
              <a:ahLst/>
              <a:cxnLst/>
              <a:rect l="l" t="t" r="r" b="b"/>
              <a:pathLst>
                <a:path w="2094" h="656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441" y="533"/>
                    <a:pt x="907" y="656"/>
                    <a:pt x="1286" y="656"/>
                  </a:cubicBezTo>
                  <a:cubicBezTo>
                    <a:pt x="1713" y="656"/>
                    <a:pt x="2029" y="500"/>
                    <a:pt x="2051" y="485"/>
                  </a:cubicBezTo>
                  <a:cubicBezTo>
                    <a:pt x="2093" y="471"/>
                    <a:pt x="2093" y="430"/>
                    <a:pt x="2093" y="402"/>
                  </a:cubicBezTo>
                  <a:cubicBezTo>
                    <a:pt x="2083" y="381"/>
                    <a:pt x="2058" y="368"/>
                    <a:pt x="2040" y="368"/>
                  </a:cubicBezTo>
                  <a:cubicBezTo>
                    <a:pt x="2033" y="368"/>
                    <a:pt x="2027" y="370"/>
                    <a:pt x="2024" y="374"/>
                  </a:cubicBezTo>
                  <a:cubicBezTo>
                    <a:pt x="2016" y="389"/>
                    <a:pt x="1707" y="551"/>
                    <a:pt x="1285" y="551"/>
                  </a:cubicBezTo>
                  <a:cubicBezTo>
                    <a:pt x="927" y="551"/>
                    <a:pt x="488" y="434"/>
                    <a:pt x="85" y="11"/>
                  </a:cubicBezTo>
                  <a:cubicBezTo>
                    <a:pt x="78" y="4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89" name="Google Shape;14489;p54"/>
            <p:cNvSpPr/>
            <p:nvPr/>
          </p:nvSpPr>
          <p:spPr>
            <a:xfrm>
              <a:off x="1586050" y="34825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0" name="Google Shape;14490;p54"/>
            <p:cNvSpPr/>
            <p:nvPr/>
          </p:nvSpPr>
          <p:spPr>
            <a:xfrm>
              <a:off x="1608725" y="34707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16" y="405"/>
                    <a:pt x="516" y="266"/>
                  </a:cubicBezTo>
                  <a:cubicBezTo>
                    <a:pt x="516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1" name="Google Shape;14491;p54"/>
            <p:cNvSpPr/>
            <p:nvPr/>
          </p:nvSpPr>
          <p:spPr>
            <a:xfrm>
              <a:off x="1613600" y="3475800"/>
              <a:ext cx="28975" cy="14525"/>
            </a:xfrm>
            <a:custGeom>
              <a:avLst/>
              <a:gdLst/>
              <a:ahLst/>
              <a:cxnLst/>
              <a:rect l="l" t="t" r="r" b="b"/>
              <a:pathLst>
                <a:path w="1159" h="581" extrusionOk="0">
                  <a:moveTo>
                    <a:pt x="47" y="0"/>
                  </a:moveTo>
                  <a:cubicBezTo>
                    <a:pt x="39" y="0"/>
                    <a:pt x="33" y="2"/>
                    <a:pt x="29" y="6"/>
                  </a:cubicBezTo>
                  <a:cubicBezTo>
                    <a:pt x="15" y="20"/>
                    <a:pt x="1" y="62"/>
                    <a:pt x="15" y="76"/>
                  </a:cubicBezTo>
                  <a:cubicBezTo>
                    <a:pt x="228" y="535"/>
                    <a:pt x="783" y="580"/>
                    <a:pt x="1015" y="580"/>
                  </a:cubicBezTo>
                  <a:cubicBezTo>
                    <a:pt x="1071" y="580"/>
                    <a:pt x="1108" y="578"/>
                    <a:pt x="1117" y="578"/>
                  </a:cubicBezTo>
                  <a:lnTo>
                    <a:pt x="1131" y="578"/>
                  </a:lnTo>
                  <a:cubicBezTo>
                    <a:pt x="1144" y="578"/>
                    <a:pt x="1158" y="550"/>
                    <a:pt x="1144" y="536"/>
                  </a:cubicBezTo>
                  <a:cubicBezTo>
                    <a:pt x="1144" y="494"/>
                    <a:pt x="1131" y="480"/>
                    <a:pt x="1089" y="480"/>
                  </a:cubicBezTo>
                  <a:cubicBezTo>
                    <a:pt x="1089" y="480"/>
                    <a:pt x="1055" y="483"/>
                    <a:pt x="1001" y="483"/>
                  </a:cubicBezTo>
                  <a:cubicBezTo>
                    <a:pt x="793" y="483"/>
                    <a:pt x="275" y="439"/>
                    <a:pt x="98" y="20"/>
                  </a:cubicBezTo>
                  <a:cubicBezTo>
                    <a:pt x="88" y="10"/>
                    <a:pt x="65" y="0"/>
                    <a:pt x="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2" name="Google Shape;14492;p54"/>
            <p:cNvSpPr/>
            <p:nvPr/>
          </p:nvSpPr>
          <p:spPr>
            <a:xfrm>
              <a:off x="1601400" y="3511325"/>
              <a:ext cx="45350" cy="18700"/>
            </a:xfrm>
            <a:custGeom>
              <a:avLst/>
              <a:gdLst/>
              <a:ahLst/>
              <a:cxnLst/>
              <a:rect l="l" t="t" r="r" b="b"/>
              <a:pathLst>
                <a:path w="1814" h="748" extrusionOk="0">
                  <a:moveTo>
                    <a:pt x="1751" y="1"/>
                  </a:moveTo>
                  <a:cubicBezTo>
                    <a:pt x="1737" y="1"/>
                    <a:pt x="1723" y="8"/>
                    <a:pt x="1716" y="22"/>
                  </a:cubicBezTo>
                  <a:cubicBezTo>
                    <a:pt x="1704" y="22"/>
                    <a:pt x="1198" y="649"/>
                    <a:pt x="371" y="649"/>
                  </a:cubicBezTo>
                  <a:cubicBezTo>
                    <a:pt x="275" y="649"/>
                    <a:pt x="175" y="640"/>
                    <a:pt x="70" y="621"/>
                  </a:cubicBezTo>
                  <a:cubicBezTo>
                    <a:pt x="63" y="618"/>
                    <a:pt x="56" y="616"/>
                    <a:pt x="50" y="616"/>
                  </a:cubicBezTo>
                  <a:cubicBezTo>
                    <a:pt x="30" y="616"/>
                    <a:pt x="14" y="632"/>
                    <a:pt x="14" y="663"/>
                  </a:cubicBezTo>
                  <a:cubicBezTo>
                    <a:pt x="0" y="677"/>
                    <a:pt x="14" y="719"/>
                    <a:pt x="42" y="719"/>
                  </a:cubicBezTo>
                  <a:cubicBezTo>
                    <a:pt x="151" y="739"/>
                    <a:pt x="255" y="748"/>
                    <a:pt x="355" y="748"/>
                  </a:cubicBezTo>
                  <a:cubicBezTo>
                    <a:pt x="677" y="748"/>
                    <a:pt x="952" y="655"/>
                    <a:pt x="1186" y="538"/>
                  </a:cubicBezTo>
                  <a:cubicBezTo>
                    <a:pt x="1537" y="343"/>
                    <a:pt x="1755" y="87"/>
                    <a:pt x="1805" y="87"/>
                  </a:cubicBezTo>
                  <a:cubicBezTo>
                    <a:pt x="1809" y="87"/>
                    <a:pt x="1812" y="88"/>
                    <a:pt x="1814" y="91"/>
                  </a:cubicBezTo>
                  <a:cubicBezTo>
                    <a:pt x="1814" y="63"/>
                    <a:pt x="1814" y="36"/>
                    <a:pt x="1786" y="22"/>
                  </a:cubicBezTo>
                  <a:cubicBezTo>
                    <a:pt x="1779" y="8"/>
                    <a:pt x="1765" y="1"/>
                    <a:pt x="17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3" name="Google Shape;14493;p54"/>
            <p:cNvSpPr/>
            <p:nvPr/>
          </p:nvSpPr>
          <p:spPr>
            <a:xfrm>
              <a:off x="1597225" y="35212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05" y="530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4" name="Google Shape;14494;p54"/>
            <p:cNvSpPr/>
            <p:nvPr/>
          </p:nvSpPr>
          <p:spPr>
            <a:xfrm>
              <a:off x="1630000" y="3524400"/>
              <a:ext cx="33500" cy="43750"/>
            </a:xfrm>
            <a:custGeom>
              <a:avLst/>
              <a:gdLst/>
              <a:ahLst/>
              <a:cxnLst/>
              <a:rect l="l" t="t" r="r" b="b"/>
              <a:pathLst>
                <a:path w="1340" h="1750" extrusionOk="0">
                  <a:moveTo>
                    <a:pt x="1256" y="1"/>
                  </a:moveTo>
                  <a:cubicBezTo>
                    <a:pt x="1228" y="1"/>
                    <a:pt x="1200" y="15"/>
                    <a:pt x="1200" y="57"/>
                  </a:cubicBezTo>
                  <a:cubicBezTo>
                    <a:pt x="1200" y="57"/>
                    <a:pt x="1256" y="1242"/>
                    <a:pt x="56" y="1633"/>
                  </a:cubicBezTo>
                  <a:cubicBezTo>
                    <a:pt x="14" y="1661"/>
                    <a:pt x="0" y="1675"/>
                    <a:pt x="14" y="1702"/>
                  </a:cubicBezTo>
                  <a:cubicBezTo>
                    <a:pt x="35" y="1734"/>
                    <a:pt x="48" y="1750"/>
                    <a:pt x="65" y="1750"/>
                  </a:cubicBezTo>
                  <a:cubicBezTo>
                    <a:pt x="71" y="1750"/>
                    <a:pt x="77" y="1748"/>
                    <a:pt x="84" y="1744"/>
                  </a:cubicBezTo>
                  <a:cubicBezTo>
                    <a:pt x="196" y="1702"/>
                    <a:pt x="279" y="1675"/>
                    <a:pt x="363" y="1619"/>
                  </a:cubicBezTo>
                  <a:cubicBezTo>
                    <a:pt x="1339" y="1117"/>
                    <a:pt x="1311" y="57"/>
                    <a:pt x="1311" y="57"/>
                  </a:cubicBezTo>
                  <a:cubicBezTo>
                    <a:pt x="1311" y="15"/>
                    <a:pt x="1297" y="1"/>
                    <a:pt x="1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5" name="Google Shape;14495;p54"/>
            <p:cNvSpPr/>
            <p:nvPr/>
          </p:nvSpPr>
          <p:spPr>
            <a:xfrm>
              <a:off x="1625100" y="355997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0"/>
                  </a:moveTo>
                  <a:cubicBezTo>
                    <a:pt x="127" y="0"/>
                    <a:pt x="1" y="126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6" name="Google Shape;14496;p54"/>
            <p:cNvSpPr/>
            <p:nvPr/>
          </p:nvSpPr>
          <p:spPr>
            <a:xfrm>
              <a:off x="1624075" y="35345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0"/>
                  </a:moveTo>
                  <a:cubicBezTo>
                    <a:pt x="112" y="0"/>
                    <a:pt x="0" y="112"/>
                    <a:pt x="0" y="251"/>
                  </a:cubicBezTo>
                  <a:cubicBezTo>
                    <a:pt x="0" y="405"/>
                    <a:pt x="112" y="516"/>
                    <a:pt x="251" y="516"/>
                  </a:cubicBezTo>
                  <a:cubicBezTo>
                    <a:pt x="405" y="516"/>
                    <a:pt x="516" y="405"/>
                    <a:pt x="516" y="251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7" name="Google Shape;14497;p54"/>
            <p:cNvSpPr/>
            <p:nvPr/>
          </p:nvSpPr>
          <p:spPr>
            <a:xfrm>
              <a:off x="1628600" y="3520925"/>
              <a:ext cx="25125" cy="21300"/>
            </a:xfrm>
            <a:custGeom>
              <a:avLst/>
              <a:gdLst/>
              <a:ahLst/>
              <a:cxnLst/>
              <a:rect l="l" t="t" r="r" b="b"/>
              <a:pathLst>
                <a:path w="1005" h="852" extrusionOk="0">
                  <a:moveTo>
                    <a:pt x="963" y="0"/>
                  </a:moveTo>
                  <a:cubicBezTo>
                    <a:pt x="935" y="0"/>
                    <a:pt x="907" y="14"/>
                    <a:pt x="893" y="28"/>
                  </a:cubicBezTo>
                  <a:cubicBezTo>
                    <a:pt x="879" y="28"/>
                    <a:pt x="619" y="754"/>
                    <a:pt x="72" y="754"/>
                  </a:cubicBezTo>
                  <a:cubicBezTo>
                    <a:pt x="67" y="754"/>
                    <a:pt x="61" y="754"/>
                    <a:pt x="56" y="753"/>
                  </a:cubicBezTo>
                  <a:cubicBezTo>
                    <a:pt x="28" y="753"/>
                    <a:pt x="0" y="767"/>
                    <a:pt x="0" y="795"/>
                  </a:cubicBezTo>
                  <a:cubicBezTo>
                    <a:pt x="0" y="837"/>
                    <a:pt x="28" y="851"/>
                    <a:pt x="56" y="851"/>
                  </a:cubicBezTo>
                  <a:cubicBezTo>
                    <a:pt x="196" y="851"/>
                    <a:pt x="321" y="823"/>
                    <a:pt x="419" y="767"/>
                  </a:cubicBezTo>
                  <a:cubicBezTo>
                    <a:pt x="823" y="572"/>
                    <a:pt x="1005" y="84"/>
                    <a:pt x="1005" y="70"/>
                  </a:cubicBezTo>
                  <a:cubicBezTo>
                    <a:pt x="1005" y="28"/>
                    <a:pt x="1005" y="14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8" name="Google Shape;14498;p54"/>
            <p:cNvSpPr/>
            <p:nvPr/>
          </p:nvSpPr>
          <p:spPr>
            <a:xfrm>
              <a:off x="1669400" y="3526700"/>
              <a:ext cx="18150" cy="47950"/>
            </a:xfrm>
            <a:custGeom>
              <a:avLst/>
              <a:gdLst/>
              <a:ahLst/>
              <a:cxnLst/>
              <a:rect l="l" t="t" r="r" b="b"/>
              <a:pathLst>
                <a:path w="726" h="1918" extrusionOk="0">
                  <a:moveTo>
                    <a:pt x="184" y="1"/>
                  </a:moveTo>
                  <a:cubicBezTo>
                    <a:pt x="177" y="1"/>
                    <a:pt x="172" y="3"/>
                    <a:pt x="168" y="6"/>
                  </a:cubicBezTo>
                  <a:cubicBezTo>
                    <a:pt x="154" y="34"/>
                    <a:pt x="140" y="62"/>
                    <a:pt x="154" y="76"/>
                  </a:cubicBezTo>
                  <a:cubicBezTo>
                    <a:pt x="154" y="104"/>
                    <a:pt x="600" y="983"/>
                    <a:pt x="14" y="1848"/>
                  </a:cubicBezTo>
                  <a:cubicBezTo>
                    <a:pt x="0" y="1862"/>
                    <a:pt x="14" y="1889"/>
                    <a:pt x="28" y="1917"/>
                  </a:cubicBezTo>
                  <a:lnTo>
                    <a:pt x="84" y="1917"/>
                  </a:lnTo>
                  <a:cubicBezTo>
                    <a:pt x="98" y="1917"/>
                    <a:pt x="98" y="1917"/>
                    <a:pt x="98" y="1889"/>
                  </a:cubicBezTo>
                  <a:cubicBezTo>
                    <a:pt x="726" y="1011"/>
                    <a:pt x="238" y="48"/>
                    <a:pt x="238" y="34"/>
                  </a:cubicBezTo>
                  <a:cubicBezTo>
                    <a:pt x="227" y="14"/>
                    <a:pt x="202" y="1"/>
                    <a:pt x="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99" name="Google Shape;14499;p54"/>
            <p:cNvSpPr/>
            <p:nvPr/>
          </p:nvSpPr>
          <p:spPr>
            <a:xfrm>
              <a:off x="1664875" y="35662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0" name="Google Shape;14500;p54"/>
            <p:cNvSpPr/>
            <p:nvPr/>
          </p:nvSpPr>
          <p:spPr>
            <a:xfrm>
              <a:off x="1687875" y="35474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1" name="Google Shape;14501;p54"/>
            <p:cNvSpPr/>
            <p:nvPr/>
          </p:nvSpPr>
          <p:spPr>
            <a:xfrm>
              <a:off x="1685800" y="3524850"/>
              <a:ext cx="17100" cy="29925"/>
            </a:xfrm>
            <a:custGeom>
              <a:avLst/>
              <a:gdLst/>
              <a:ahLst/>
              <a:cxnLst/>
              <a:rect l="l" t="t" r="r" b="b"/>
              <a:pathLst>
                <a:path w="684" h="1197" extrusionOk="0">
                  <a:moveTo>
                    <a:pt x="54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39"/>
                    <a:pt x="0" y="66"/>
                    <a:pt x="14" y="80"/>
                  </a:cubicBezTo>
                  <a:cubicBezTo>
                    <a:pt x="14" y="80"/>
                    <a:pt x="558" y="624"/>
                    <a:pt x="321" y="1127"/>
                  </a:cubicBezTo>
                  <a:cubicBezTo>
                    <a:pt x="293" y="1168"/>
                    <a:pt x="321" y="1182"/>
                    <a:pt x="335" y="1196"/>
                  </a:cubicBezTo>
                  <a:lnTo>
                    <a:pt x="391" y="1196"/>
                  </a:lnTo>
                  <a:cubicBezTo>
                    <a:pt x="391" y="1196"/>
                    <a:pt x="405" y="1196"/>
                    <a:pt x="405" y="1182"/>
                  </a:cubicBezTo>
                  <a:cubicBezTo>
                    <a:pt x="684" y="610"/>
                    <a:pt x="112" y="39"/>
                    <a:pt x="84" y="11"/>
                  </a:cubicBezTo>
                  <a:cubicBezTo>
                    <a:pt x="77" y="4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2" name="Google Shape;14502;p54"/>
            <p:cNvSpPr/>
            <p:nvPr/>
          </p:nvSpPr>
          <p:spPr>
            <a:xfrm>
              <a:off x="1748200" y="3309950"/>
              <a:ext cx="699550" cy="687000"/>
            </a:xfrm>
            <a:custGeom>
              <a:avLst/>
              <a:gdLst/>
              <a:ahLst/>
              <a:cxnLst/>
              <a:rect l="l" t="t" r="r" b="b"/>
              <a:pathLst>
                <a:path w="27982" h="27480" extrusionOk="0">
                  <a:moveTo>
                    <a:pt x="27954" y="10197"/>
                  </a:moveTo>
                  <a:cubicBezTo>
                    <a:pt x="27926" y="10141"/>
                    <a:pt x="27898" y="10113"/>
                    <a:pt x="27842" y="10099"/>
                  </a:cubicBezTo>
                  <a:lnTo>
                    <a:pt x="26238" y="9346"/>
                  </a:lnTo>
                  <a:cubicBezTo>
                    <a:pt x="25973" y="9220"/>
                    <a:pt x="25862" y="8927"/>
                    <a:pt x="25959" y="8662"/>
                  </a:cubicBezTo>
                  <a:lnTo>
                    <a:pt x="26517" y="7142"/>
                  </a:lnTo>
                  <a:cubicBezTo>
                    <a:pt x="26545" y="7058"/>
                    <a:pt x="26545" y="6975"/>
                    <a:pt x="26517" y="6905"/>
                  </a:cubicBezTo>
                  <a:cubicBezTo>
                    <a:pt x="26503" y="6849"/>
                    <a:pt x="26447" y="6793"/>
                    <a:pt x="26392" y="6765"/>
                  </a:cubicBezTo>
                  <a:cubicBezTo>
                    <a:pt x="24843" y="5719"/>
                    <a:pt x="22388" y="5594"/>
                    <a:pt x="20045" y="6612"/>
                  </a:cubicBezTo>
                  <a:cubicBezTo>
                    <a:pt x="19194" y="6975"/>
                    <a:pt x="18441" y="7463"/>
                    <a:pt x="17813" y="8035"/>
                  </a:cubicBezTo>
                  <a:cubicBezTo>
                    <a:pt x="17967" y="7254"/>
                    <a:pt x="18022" y="6403"/>
                    <a:pt x="17953" y="5510"/>
                  </a:cubicBezTo>
                  <a:cubicBezTo>
                    <a:pt x="17716" y="2957"/>
                    <a:pt x="16460" y="851"/>
                    <a:pt x="14758" y="14"/>
                  </a:cubicBezTo>
                  <a:cubicBezTo>
                    <a:pt x="14731" y="0"/>
                    <a:pt x="14689" y="0"/>
                    <a:pt x="14647" y="0"/>
                  </a:cubicBezTo>
                  <a:cubicBezTo>
                    <a:pt x="14591" y="0"/>
                    <a:pt x="14535" y="28"/>
                    <a:pt x="14507" y="70"/>
                  </a:cubicBezTo>
                  <a:lnTo>
                    <a:pt x="13294" y="1353"/>
                  </a:lnTo>
                  <a:cubicBezTo>
                    <a:pt x="13113" y="1563"/>
                    <a:pt x="12792" y="1590"/>
                    <a:pt x="12569" y="1409"/>
                  </a:cubicBezTo>
                  <a:lnTo>
                    <a:pt x="11299" y="419"/>
                  </a:lnTo>
                  <a:cubicBezTo>
                    <a:pt x="11229" y="363"/>
                    <a:pt x="11132" y="349"/>
                    <a:pt x="11048" y="349"/>
                  </a:cubicBezTo>
                  <a:cubicBezTo>
                    <a:pt x="10978" y="349"/>
                    <a:pt x="10923" y="377"/>
                    <a:pt x="10881" y="419"/>
                  </a:cubicBezTo>
                  <a:cubicBezTo>
                    <a:pt x="9416" y="1563"/>
                    <a:pt x="8523" y="3864"/>
                    <a:pt x="8761" y="6403"/>
                  </a:cubicBezTo>
                  <a:cubicBezTo>
                    <a:pt x="8858" y="7323"/>
                    <a:pt x="9081" y="8188"/>
                    <a:pt x="9430" y="8955"/>
                  </a:cubicBezTo>
                  <a:cubicBezTo>
                    <a:pt x="8733" y="8565"/>
                    <a:pt x="7924" y="8244"/>
                    <a:pt x="7059" y="8049"/>
                  </a:cubicBezTo>
                  <a:cubicBezTo>
                    <a:pt x="4548" y="7491"/>
                    <a:pt x="2177" y="8049"/>
                    <a:pt x="852" y="9374"/>
                  </a:cubicBezTo>
                  <a:cubicBezTo>
                    <a:pt x="810" y="9416"/>
                    <a:pt x="796" y="9444"/>
                    <a:pt x="796" y="9485"/>
                  </a:cubicBezTo>
                  <a:cubicBezTo>
                    <a:pt x="782" y="9541"/>
                    <a:pt x="796" y="9583"/>
                    <a:pt x="810" y="9639"/>
                  </a:cubicBezTo>
                  <a:lnTo>
                    <a:pt x="1675" y="11187"/>
                  </a:lnTo>
                  <a:cubicBezTo>
                    <a:pt x="1814" y="11438"/>
                    <a:pt x="1717" y="11745"/>
                    <a:pt x="1493" y="11912"/>
                  </a:cubicBezTo>
                  <a:lnTo>
                    <a:pt x="154" y="12819"/>
                  </a:lnTo>
                  <a:cubicBezTo>
                    <a:pt x="85" y="12861"/>
                    <a:pt x="29" y="12931"/>
                    <a:pt x="15" y="13028"/>
                  </a:cubicBezTo>
                  <a:cubicBezTo>
                    <a:pt x="1" y="13098"/>
                    <a:pt x="1" y="13140"/>
                    <a:pt x="29" y="13210"/>
                  </a:cubicBezTo>
                  <a:cubicBezTo>
                    <a:pt x="670" y="14981"/>
                    <a:pt x="2581" y="16515"/>
                    <a:pt x="5064" y="17073"/>
                  </a:cubicBezTo>
                  <a:cubicBezTo>
                    <a:pt x="5971" y="17283"/>
                    <a:pt x="6878" y="17311"/>
                    <a:pt x="7714" y="17227"/>
                  </a:cubicBezTo>
                  <a:cubicBezTo>
                    <a:pt x="7129" y="17771"/>
                    <a:pt x="6585" y="18426"/>
                    <a:pt x="6138" y="19194"/>
                  </a:cubicBezTo>
                  <a:cubicBezTo>
                    <a:pt x="4827" y="21411"/>
                    <a:pt x="4618" y="23839"/>
                    <a:pt x="5483" y="25512"/>
                  </a:cubicBezTo>
                  <a:cubicBezTo>
                    <a:pt x="5511" y="25540"/>
                    <a:pt x="5538" y="25582"/>
                    <a:pt x="5580" y="25596"/>
                  </a:cubicBezTo>
                  <a:cubicBezTo>
                    <a:pt x="5622" y="25624"/>
                    <a:pt x="5678" y="25624"/>
                    <a:pt x="5734" y="25624"/>
                  </a:cubicBezTo>
                  <a:lnTo>
                    <a:pt x="7463" y="25303"/>
                  </a:lnTo>
                  <a:cubicBezTo>
                    <a:pt x="7742" y="25247"/>
                    <a:pt x="8007" y="25415"/>
                    <a:pt x="8091" y="25680"/>
                  </a:cubicBezTo>
                  <a:lnTo>
                    <a:pt x="8537" y="27228"/>
                  </a:lnTo>
                  <a:cubicBezTo>
                    <a:pt x="8551" y="27326"/>
                    <a:pt x="8607" y="27395"/>
                    <a:pt x="8705" y="27423"/>
                  </a:cubicBezTo>
                  <a:lnTo>
                    <a:pt x="8705" y="27423"/>
                  </a:lnTo>
                  <a:cubicBezTo>
                    <a:pt x="8747" y="27465"/>
                    <a:pt x="8816" y="27479"/>
                    <a:pt x="8872" y="27479"/>
                  </a:cubicBezTo>
                  <a:cubicBezTo>
                    <a:pt x="10741" y="27409"/>
                    <a:pt x="12792" y="26070"/>
                    <a:pt x="14089" y="23866"/>
                  </a:cubicBezTo>
                  <a:cubicBezTo>
                    <a:pt x="14549" y="23071"/>
                    <a:pt x="14884" y="22234"/>
                    <a:pt x="15065" y="21411"/>
                  </a:cubicBezTo>
                  <a:cubicBezTo>
                    <a:pt x="15400" y="22137"/>
                    <a:pt x="15846" y="22876"/>
                    <a:pt x="16446" y="23532"/>
                  </a:cubicBezTo>
                  <a:cubicBezTo>
                    <a:pt x="18134" y="25457"/>
                    <a:pt x="20394" y="26419"/>
                    <a:pt x="22249" y="26098"/>
                  </a:cubicBezTo>
                  <a:cubicBezTo>
                    <a:pt x="22277" y="26098"/>
                    <a:pt x="22319" y="26084"/>
                    <a:pt x="22347" y="26042"/>
                  </a:cubicBezTo>
                  <a:cubicBezTo>
                    <a:pt x="22388" y="26014"/>
                    <a:pt x="22416" y="25959"/>
                    <a:pt x="22416" y="25903"/>
                  </a:cubicBezTo>
                  <a:lnTo>
                    <a:pt x="22653" y="24159"/>
                  </a:lnTo>
                  <a:cubicBezTo>
                    <a:pt x="22681" y="23880"/>
                    <a:pt x="22932" y="23671"/>
                    <a:pt x="23211" y="23699"/>
                  </a:cubicBezTo>
                  <a:lnTo>
                    <a:pt x="24829" y="23741"/>
                  </a:lnTo>
                  <a:cubicBezTo>
                    <a:pt x="24913" y="23741"/>
                    <a:pt x="24997" y="23713"/>
                    <a:pt x="25053" y="23657"/>
                  </a:cubicBezTo>
                  <a:cubicBezTo>
                    <a:pt x="25108" y="23629"/>
                    <a:pt x="25136" y="23573"/>
                    <a:pt x="25164" y="23504"/>
                  </a:cubicBezTo>
                  <a:cubicBezTo>
                    <a:pt x="25666" y="21704"/>
                    <a:pt x="25039" y="19333"/>
                    <a:pt x="23351" y="17436"/>
                  </a:cubicBezTo>
                  <a:cubicBezTo>
                    <a:pt x="22737" y="16739"/>
                    <a:pt x="22026" y="16167"/>
                    <a:pt x="21300" y="15748"/>
                  </a:cubicBezTo>
                  <a:cubicBezTo>
                    <a:pt x="22109" y="15651"/>
                    <a:pt x="22932" y="15441"/>
                    <a:pt x="23741" y="15079"/>
                  </a:cubicBezTo>
                  <a:cubicBezTo>
                    <a:pt x="26099" y="14047"/>
                    <a:pt x="27703" y="12205"/>
                    <a:pt x="27982" y="10350"/>
                  </a:cubicBezTo>
                  <a:cubicBezTo>
                    <a:pt x="27982" y="10280"/>
                    <a:pt x="27968" y="10239"/>
                    <a:pt x="27954" y="1019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3" name="Google Shape;14503;p54"/>
            <p:cNvSpPr/>
            <p:nvPr/>
          </p:nvSpPr>
          <p:spPr>
            <a:xfrm>
              <a:off x="2026125" y="3592050"/>
              <a:ext cx="163925" cy="161150"/>
            </a:xfrm>
            <a:custGeom>
              <a:avLst/>
              <a:gdLst/>
              <a:ahLst/>
              <a:cxnLst/>
              <a:rect l="l" t="t" r="r" b="b"/>
              <a:pathLst>
                <a:path w="6557" h="6446" extrusionOk="0">
                  <a:moveTo>
                    <a:pt x="4869" y="1"/>
                  </a:moveTo>
                  <a:lnTo>
                    <a:pt x="4869" y="1"/>
                  </a:lnTo>
                  <a:cubicBezTo>
                    <a:pt x="4283" y="447"/>
                    <a:pt x="3600" y="740"/>
                    <a:pt x="2846" y="810"/>
                  </a:cubicBezTo>
                  <a:cubicBezTo>
                    <a:pt x="2727" y="822"/>
                    <a:pt x="2609" y="827"/>
                    <a:pt x="2491" y="827"/>
                  </a:cubicBezTo>
                  <a:cubicBezTo>
                    <a:pt x="1917" y="827"/>
                    <a:pt x="1356" y="690"/>
                    <a:pt x="824" y="447"/>
                  </a:cubicBezTo>
                  <a:lnTo>
                    <a:pt x="824" y="447"/>
                  </a:lnTo>
                  <a:cubicBezTo>
                    <a:pt x="1075" y="1145"/>
                    <a:pt x="1145" y="1898"/>
                    <a:pt x="977" y="2623"/>
                  </a:cubicBezTo>
                  <a:cubicBezTo>
                    <a:pt x="824" y="3307"/>
                    <a:pt x="489" y="3920"/>
                    <a:pt x="1" y="4436"/>
                  </a:cubicBezTo>
                  <a:cubicBezTo>
                    <a:pt x="32" y="4436"/>
                    <a:pt x="63" y="4436"/>
                    <a:pt x="94" y="4436"/>
                  </a:cubicBezTo>
                  <a:cubicBezTo>
                    <a:pt x="815" y="4436"/>
                    <a:pt x="1520" y="4592"/>
                    <a:pt x="2135" y="4966"/>
                  </a:cubicBezTo>
                  <a:cubicBezTo>
                    <a:pt x="2749" y="5315"/>
                    <a:pt x="3209" y="5831"/>
                    <a:pt x="3558" y="6445"/>
                  </a:cubicBezTo>
                  <a:cubicBezTo>
                    <a:pt x="3767" y="5720"/>
                    <a:pt x="4158" y="5064"/>
                    <a:pt x="4716" y="4576"/>
                  </a:cubicBezTo>
                  <a:cubicBezTo>
                    <a:pt x="5232" y="4116"/>
                    <a:pt x="5859" y="3809"/>
                    <a:pt x="6557" y="3711"/>
                  </a:cubicBezTo>
                  <a:cubicBezTo>
                    <a:pt x="5929" y="3293"/>
                    <a:pt x="5441" y="2721"/>
                    <a:pt x="5148" y="2037"/>
                  </a:cubicBezTo>
                  <a:cubicBezTo>
                    <a:pt x="4869" y="1396"/>
                    <a:pt x="4785" y="698"/>
                    <a:pt x="48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4" name="Google Shape;14504;p54"/>
            <p:cNvSpPr/>
            <p:nvPr/>
          </p:nvSpPr>
          <p:spPr>
            <a:xfrm>
              <a:off x="2120975" y="3550475"/>
              <a:ext cx="31775" cy="69850"/>
            </a:xfrm>
            <a:custGeom>
              <a:avLst/>
              <a:gdLst/>
              <a:ahLst/>
              <a:cxnLst/>
              <a:rect l="l" t="t" r="r" b="b"/>
              <a:pathLst>
                <a:path w="1271" h="2794" extrusionOk="0">
                  <a:moveTo>
                    <a:pt x="694" y="0"/>
                  </a:moveTo>
                  <a:cubicBezTo>
                    <a:pt x="686" y="0"/>
                    <a:pt x="678" y="1"/>
                    <a:pt x="670" y="4"/>
                  </a:cubicBezTo>
                  <a:cubicBezTo>
                    <a:pt x="643" y="4"/>
                    <a:pt x="601" y="60"/>
                    <a:pt x="629" y="88"/>
                  </a:cubicBezTo>
                  <a:cubicBezTo>
                    <a:pt x="1089" y="1552"/>
                    <a:pt x="43" y="2654"/>
                    <a:pt x="29" y="2668"/>
                  </a:cubicBezTo>
                  <a:cubicBezTo>
                    <a:pt x="1" y="2710"/>
                    <a:pt x="1" y="2738"/>
                    <a:pt x="29" y="2780"/>
                  </a:cubicBezTo>
                  <a:cubicBezTo>
                    <a:pt x="29" y="2794"/>
                    <a:pt x="71" y="2794"/>
                    <a:pt x="85" y="2794"/>
                  </a:cubicBezTo>
                  <a:lnTo>
                    <a:pt x="140" y="2794"/>
                  </a:lnTo>
                  <a:cubicBezTo>
                    <a:pt x="154" y="2780"/>
                    <a:pt x="1270" y="1622"/>
                    <a:pt x="768" y="60"/>
                  </a:cubicBezTo>
                  <a:cubicBezTo>
                    <a:pt x="768" y="25"/>
                    <a:pt x="730" y="0"/>
                    <a:pt x="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5" name="Google Shape;14505;p54"/>
            <p:cNvSpPr/>
            <p:nvPr/>
          </p:nvSpPr>
          <p:spPr>
            <a:xfrm>
              <a:off x="2128300" y="3543575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391" y="1"/>
                  </a:moveTo>
                  <a:cubicBezTo>
                    <a:pt x="182" y="1"/>
                    <a:pt x="1" y="182"/>
                    <a:pt x="1" y="391"/>
                  </a:cubicBezTo>
                  <a:cubicBezTo>
                    <a:pt x="1" y="615"/>
                    <a:pt x="182" y="796"/>
                    <a:pt x="391" y="796"/>
                  </a:cubicBezTo>
                  <a:cubicBezTo>
                    <a:pt x="615" y="796"/>
                    <a:pt x="796" y="615"/>
                    <a:pt x="796" y="391"/>
                  </a:cubicBezTo>
                  <a:cubicBezTo>
                    <a:pt x="796" y="182"/>
                    <a:pt x="615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6" name="Google Shape;14506;p54"/>
            <p:cNvSpPr/>
            <p:nvPr/>
          </p:nvSpPr>
          <p:spPr>
            <a:xfrm>
              <a:off x="2144350" y="3585350"/>
              <a:ext cx="59300" cy="56250"/>
            </a:xfrm>
            <a:custGeom>
              <a:avLst/>
              <a:gdLst/>
              <a:ahLst/>
              <a:cxnLst/>
              <a:rect l="l" t="t" r="r" b="b"/>
              <a:pathLst>
                <a:path w="2372" h="2250" extrusionOk="0">
                  <a:moveTo>
                    <a:pt x="2285" y="0"/>
                  </a:moveTo>
                  <a:cubicBezTo>
                    <a:pt x="2256" y="0"/>
                    <a:pt x="2218" y="25"/>
                    <a:pt x="2218" y="60"/>
                  </a:cubicBezTo>
                  <a:cubicBezTo>
                    <a:pt x="1856" y="1943"/>
                    <a:pt x="140" y="2096"/>
                    <a:pt x="70" y="2096"/>
                  </a:cubicBezTo>
                  <a:cubicBezTo>
                    <a:pt x="42" y="2110"/>
                    <a:pt x="0" y="2152"/>
                    <a:pt x="0" y="2180"/>
                  </a:cubicBezTo>
                  <a:cubicBezTo>
                    <a:pt x="0" y="2208"/>
                    <a:pt x="42" y="2249"/>
                    <a:pt x="84" y="2249"/>
                  </a:cubicBezTo>
                  <a:cubicBezTo>
                    <a:pt x="182" y="2249"/>
                    <a:pt x="1995" y="2040"/>
                    <a:pt x="2358" y="87"/>
                  </a:cubicBezTo>
                  <a:cubicBezTo>
                    <a:pt x="2372" y="60"/>
                    <a:pt x="2344" y="4"/>
                    <a:pt x="2302" y="4"/>
                  </a:cubicBezTo>
                  <a:cubicBezTo>
                    <a:pt x="2297" y="1"/>
                    <a:pt x="2291" y="0"/>
                    <a:pt x="22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7" name="Google Shape;14507;p54"/>
            <p:cNvSpPr/>
            <p:nvPr/>
          </p:nvSpPr>
          <p:spPr>
            <a:xfrm>
              <a:off x="2191425" y="3577400"/>
              <a:ext cx="19900" cy="20250"/>
            </a:xfrm>
            <a:custGeom>
              <a:avLst/>
              <a:gdLst/>
              <a:ahLst/>
              <a:cxnLst/>
              <a:rect l="l" t="t" r="r" b="b"/>
              <a:pathLst>
                <a:path w="796" h="810" extrusionOk="0">
                  <a:moveTo>
                    <a:pt x="405" y="1"/>
                  </a:moveTo>
                  <a:cubicBezTo>
                    <a:pt x="182" y="1"/>
                    <a:pt x="1" y="182"/>
                    <a:pt x="1" y="405"/>
                  </a:cubicBezTo>
                  <a:cubicBezTo>
                    <a:pt x="1" y="629"/>
                    <a:pt x="182" y="810"/>
                    <a:pt x="405" y="810"/>
                  </a:cubicBezTo>
                  <a:cubicBezTo>
                    <a:pt x="628" y="810"/>
                    <a:pt x="796" y="629"/>
                    <a:pt x="796" y="405"/>
                  </a:cubicBezTo>
                  <a:cubicBezTo>
                    <a:pt x="796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8" name="Google Shape;14508;p54"/>
            <p:cNvSpPr/>
            <p:nvPr/>
          </p:nvSpPr>
          <p:spPr>
            <a:xfrm>
              <a:off x="2153075" y="358055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0"/>
                  </a:moveTo>
                  <a:cubicBezTo>
                    <a:pt x="182" y="0"/>
                    <a:pt x="0" y="182"/>
                    <a:pt x="0" y="405"/>
                  </a:cubicBezTo>
                  <a:cubicBezTo>
                    <a:pt x="0" y="628"/>
                    <a:pt x="182" y="796"/>
                    <a:pt x="405" y="796"/>
                  </a:cubicBezTo>
                  <a:cubicBezTo>
                    <a:pt x="628" y="796"/>
                    <a:pt x="809" y="628"/>
                    <a:pt x="809" y="405"/>
                  </a:cubicBezTo>
                  <a:cubicBezTo>
                    <a:pt x="809" y="182"/>
                    <a:pt x="628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09" name="Google Shape;14509;p54"/>
            <p:cNvSpPr/>
            <p:nvPr/>
          </p:nvSpPr>
          <p:spPr>
            <a:xfrm>
              <a:off x="2137375" y="3588700"/>
              <a:ext cx="31400" cy="40350"/>
            </a:xfrm>
            <a:custGeom>
              <a:avLst/>
              <a:gdLst/>
              <a:ahLst/>
              <a:cxnLst/>
              <a:rect l="l" t="t" r="r" b="b"/>
              <a:pathLst>
                <a:path w="1256" h="1614" extrusionOk="0">
                  <a:moveTo>
                    <a:pt x="1054" y="0"/>
                  </a:moveTo>
                  <a:cubicBezTo>
                    <a:pt x="1046" y="0"/>
                    <a:pt x="1039" y="3"/>
                    <a:pt x="1033" y="9"/>
                  </a:cubicBezTo>
                  <a:cubicBezTo>
                    <a:pt x="977" y="9"/>
                    <a:pt x="963" y="51"/>
                    <a:pt x="963" y="93"/>
                  </a:cubicBezTo>
                  <a:cubicBezTo>
                    <a:pt x="1075" y="930"/>
                    <a:pt x="70" y="1474"/>
                    <a:pt x="56" y="1474"/>
                  </a:cubicBezTo>
                  <a:cubicBezTo>
                    <a:pt x="14" y="1488"/>
                    <a:pt x="0" y="1544"/>
                    <a:pt x="14" y="1571"/>
                  </a:cubicBezTo>
                  <a:cubicBezTo>
                    <a:pt x="28" y="1599"/>
                    <a:pt x="56" y="1613"/>
                    <a:pt x="84" y="1613"/>
                  </a:cubicBezTo>
                  <a:lnTo>
                    <a:pt x="140" y="1613"/>
                  </a:lnTo>
                  <a:cubicBezTo>
                    <a:pt x="168" y="1599"/>
                    <a:pt x="1256" y="1014"/>
                    <a:pt x="1116" y="79"/>
                  </a:cubicBezTo>
                  <a:cubicBezTo>
                    <a:pt x="1116" y="35"/>
                    <a:pt x="1082" y="0"/>
                    <a:pt x="10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0" name="Google Shape;14510;p54"/>
            <p:cNvSpPr/>
            <p:nvPr/>
          </p:nvSpPr>
          <p:spPr>
            <a:xfrm>
              <a:off x="2150975" y="3642175"/>
              <a:ext cx="71150" cy="21800"/>
            </a:xfrm>
            <a:custGeom>
              <a:avLst/>
              <a:gdLst/>
              <a:ahLst/>
              <a:cxnLst/>
              <a:rect l="l" t="t" r="r" b="b"/>
              <a:pathLst>
                <a:path w="2846" h="872" extrusionOk="0">
                  <a:moveTo>
                    <a:pt x="2761" y="1"/>
                  </a:moveTo>
                  <a:cubicBezTo>
                    <a:pt x="2741" y="1"/>
                    <a:pt x="2720" y="11"/>
                    <a:pt x="2707" y="32"/>
                  </a:cubicBezTo>
                  <a:cubicBezTo>
                    <a:pt x="2108" y="573"/>
                    <a:pt x="1438" y="704"/>
                    <a:pt x="927" y="704"/>
                  </a:cubicBezTo>
                  <a:cubicBezTo>
                    <a:pt x="450" y="704"/>
                    <a:pt x="112" y="590"/>
                    <a:pt x="98" y="590"/>
                  </a:cubicBezTo>
                  <a:cubicBezTo>
                    <a:pt x="56" y="590"/>
                    <a:pt x="14" y="604"/>
                    <a:pt x="0" y="632"/>
                  </a:cubicBezTo>
                  <a:cubicBezTo>
                    <a:pt x="0" y="688"/>
                    <a:pt x="14" y="730"/>
                    <a:pt x="56" y="744"/>
                  </a:cubicBezTo>
                  <a:cubicBezTo>
                    <a:pt x="56" y="744"/>
                    <a:pt x="410" y="871"/>
                    <a:pt x="910" y="871"/>
                  </a:cubicBezTo>
                  <a:cubicBezTo>
                    <a:pt x="1007" y="871"/>
                    <a:pt x="1108" y="866"/>
                    <a:pt x="1214" y="855"/>
                  </a:cubicBezTo>
                  <a:cubicBezTo>
                    <a:pt x="1702" y="813"/>
                    <a:pt x="2288" y="618"/>
                    <a:pt x="2804" y="130"/>
                  </a:cubicBezTo>
                  <a:cubicBezTo>
                    <a:pt x="2846" y="116"/>
                    <a:pt x="2846" y="60"/>
                    <a:pt x="2804" y="32"/>
                  </a:cubicBezTo>
                  <a:cubicBezTo>
                    <a:pt x="2797" y="11"/>
                    <a:pt x="2780" y="1"/>
                    <a:pt x="27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1" name="Google Shape;14511;p54"/>
            <p:cNvSpPr/>
            <p:nvPr/>
          </p:nvSpPr>
          <p:spPr>
            <a:xfrm>
              <a:off x="2208525" y="3635650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405" y="0"/>
                  </a:moveTo>
                  <a:cubicBezTo>
                    <a:pt x="181" y="0"/>
                    <a:pt x="0" y="168"/>
                    <a:pt x="0" y="391"/>
                  </a:cubicBezTo>
                  <a:cubicBezTo>
                    <a:pt x="0" y="614"/>
                    <a:pt x="181" y="795"/>
                    <a:pt x="405" y="795"/>
                  </a:cubicBezTo>
                  <a:cubicBezTo>
                    <a:pt x="614" y="795"/>
                    <a:pt x="795" y="614"/>
                    <a:pt x="795" y="391"/>
                  </a:cubicBezTo>
                  <a:cubicBezTo>
                    <a:pt x="795" y="168"/>
                    <a:pt x="614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2" name="Google Shape;14512;p54"/>
            <p:cNvSpPr/>
            <p:nvPr/>
          </p:nvSpPr>
          <p:spPr>
            <a:xfrm>
              <a:off x="2141200" y="3687125"/>
              <a:ext cx="75700" cy="34275"/>
            </a:xfrm>
            <a:custGeom>
              <a:avLst/>
              <a:gdLst/>
              <a:ahLst/>
              <a:cxnLst/>
              <a:rect l="l" t="t" r="r" b="b"/>
              <a:pathLst>
                <a:path w="3028" h="1371" extrusionOk="0">
                  <a:moveTo>
                    <a:pt x="88" y="0"/>
                  </a:moveTo>
                  <a:cubicBezTo>
                    <a:pt x="78" y="0"/>
                    <a:pt x="67" y="2"/>
                    <a:pt x="57" y="6"/>
                  </a:cubicBezTo>
                  <a:cubicBezTo>
                    <a:pt x="29" y="34"/>
                    <a:pt x="1" y="75"/>
                    <a:pt x="29" y="117"/>
                  </a:cubicBezTo>
                  <a:cubicBezTo>
                    <a:pt x="29" y="131"/>
                    <a:pt x="742" y="1371"/>
                    <a:pt x="2229" y="1371"/>
                  </a:cubicBezTo>
                  <a:cubicBezTo>
                    <a:pt x="2311" y="1371"/>
                    <a:pt x="2396" y="1367"/>
                    <a:pt x="2484" y="1359"/>
                  </a:cubicBezTo>
                  <a:cubicBezTo>
                    <a:pt x="2623" y="1331"/>
                    <a:pt x="2777" y="1317"/>
                    <a:pt x="2958" y="1261"/>
                  </a:cubicBezTo>
                  <a:cubicBezTo>
                    <a:pt x="2986" y="1261"/>
                    <a:pt x="3028" y="1219"/>
                    <a:pt x="3000" y="1177"/>
                  </a:cubicBezTo>
                  <a:cubicBezTo>
                    <a:pt x="3000" y="1153"/>
                    <a:pt x="2969" y="1119"/>
                    <a:pt x="2933" y="1119"/>
                  </a:cubicBezTo>
                  <a:cubicBezTo>
                    <a:pt x="2928" y="1119"/>
                    <a:pt x="2922" y="1120"/>
                    <a:pt x="2916" y="1122"/>
                  </a:cubicBezTo>
                  <a:cubicBezTo>
                    <a:pt x="2663" y="1187"/>
                    <a:pt x="2427" y="1215"/>
                    <a:pt x="2210" y="1215"/>
                  </a:cubicBezTo>
                  <a:cubicBezTo>
                    <a:pt x="849" y="1215"/>
                    <a:pt x="192" y="108"/>
                    <a:pt x="168" y="48"/>
                  </a:cubicBezTo>
                  <a:cubicBezTo>
                    <a:pt x="147" y="16"/>
                    <a:pt x="119" y="0"/>
                    <a:pt x="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3" name="Google Shape;14513;p54"/>
            <p:cNvSpPr/>
            <p:nvPr/>
          </p:nvSpPr>
          <p:spPr>
            <a:xfrm>
              <a:off x="2203975" y="3706775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1" y="182"/>
                    <a:pt x="1" y="405"/>
                  </a:cubicBezTo>
                  <a:cubicBezTo>
                    <a:pt x="1" y="629"/>
                    <a:pt x="182" y="810"/>
                    <a:pt x="405" y="810"/>
                  </a:cubicBezTo>
                  <a:cubicBezTo>
                    <a:pt x="628" y="810"/>
                    <a:pt x="810" y="629"/>
                    <a:pt x="810" y="405"/>
                  </a:cubicBezTo>
                  <a:cubicBezTo>
                    <a:pt x="810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4" name="Google Shape;14514;p54"/>
            <p:cNvSpPr/>
            <p:nvPr/>
          </p:nvSpPr>
          <p:spPr>
            <a:xfrm>
              <a:off x="2184800" y="367400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1"/>
                  </a:moveTo>
                  <a:cubicBezTo>
                    <a:pt x="182" y="1"/>
                    <a:pt x="0" y="168"/>
                    <a:pt x="0" y="391"/>
                  </a:cubicBezTo>
                  <a:cubicBezTo>
                    <a:pt x="0" y="614"/>
                    <a:pt x="182" y="796"/>
                    <a:pt x="405" y="796"/>
                  </a:cubicBezTo>
                  <a:cubicBezTo>
                    <a:pt x="628" y="796"/>
                    <a:pt x="810" y="614"/>
                    <a:pt x="810" y="391"/>
                  </a:cubicBezTo>
                  <a:cubicBezTo>
                    <a:pt x="810" y="168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5" name="Google Shape;14515;p54"/>
            <p:cNvSpPr/>
            <p:nvPr/>
          </p:nvSpPr>
          <p:spPr>
            <a:xfrm>
              <a:off x="2149925" y="3675600"/>
              <a:ext cx="47100" cy="14650"/>
            </a:xfrm>
            <a:custGeom>
              <a:avLst/>
              <a:gdLst/>
              <a:ahLst/>
              <a:cxnLst/>
              <a:rect l="l" t="t" r="r" b="b"/>
              <a:pathLst>
                <a:path w="1884" h="586" extrusionOk="0">
                  <a:moveTo>
                    <a:pt x="78" y="1"/>
                  </a:moveTo>
                  <a:cubicBezTo>
                    <a:pt x="57" y="1"/>
                    <a:pt x="36" y="11"/>
                    <a:pt x="29" y="34"/>
                  </a:cubicBezTo>
                  <a:cubicBezTo>
                    <a:pt x="1" y="76"/>
                    <a:pt x="1" y="118"/>
                    <a:pt x="42" y="146"/>
                  </a:cubicBezTo>
                  <a:cubicBezTo>
                    <a:pt x="68" y="172"/>
                    <a:pt x="603" y="585"/>
                    <a:pt x="1195" y="585"/>
                  </a:cubicBezTo>
                  <a:cubicBezTo>
                    <a:pt x="1238" y="585"/>
                    <a:pt x="1282" y="583"/>
                    <a:pt x="1326" y="578"/>
                  </a:cubicBezTo>
                  <a:cubicBezTo>
                    <a:pt x="1507" y="564"/>
                    <a:pt x="1674" y="509"/>
                    <a:pt x="1856" y="383"/>
                  </a:cubicBezTo>
                  <a:cubicBezTo>
                    <a:pt x="1884" y="369"/>
                    <a:pt x="1884" y="313"/>
                    <a:pt x="1870" y="285"/>
                  </a:cubicBezTo>
                  <a:cubicBezTo>
                    <a:pt x="1861" y="259"/>
                    <a:pt x="1835" y="249"/>
                    <a:pt x="1811" y="249"/>
                  </a:cubicBezTo>
                  <a:cubicBezTo>
                    <a:pt x="1796" y="249"/>
                    <a:pt x="1782" y="252"/>
                    <a:pt x="1772" y="258"/>
                  </a:cubicBezTo>
                  <a:cubicBezTo>
                    <a:pt x="1592" y="372"/>
                    <a:pt x="1401" y="415"/>
                    <a:pt x="1215" y="415"/>
                  </a:cubicBezTo>
                  <a:cubicBezTo>
                    <a:pt x="652" y="415"/>
                    <a:pt x="137" y="20"/>
                    <a:pt x="126" y="20"/>
                  </a:cubicBezTo>
                  <a:cubicBezTo>
                    <a:pt x="114" y="8"/>
                    <a:pt x="95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6" name="Google Shape;14516;p54"/>
            <p:cNvSpPr/>
            <p:nvPr/>
          </p:nvSpPr>
          <p:spPr>
            <a:xfrm>
              <a:off x="2126925" y="3701900"/>
              <a:ext cx="45350" cy="57925"/>
            </a:xfrm>
            <a:custGeom>
              <a:avLst/>
              <a:gdLst/>
              <a:ahLst/>
              <a:cxnLst/>
              <a:rect l="l" t="t" r="r" b="b"/>
              <a:pathLst>
                <a:path w="1814" h="2317" extrusionOk="0">
                  <a:moveTo>
                    <a:pt x="70" y="1"/>
                  </a:moveTo>
                  <a:cubicBezTo>
                    <a:pt x="42" y="15"/>
                    <a:pt x="0" y="42"/>
                    <a:pt x="0" y="84"/>
                  </a:cubicBezTo>
                  <a:cubicBezTo>
                    <a:pt x="0" y="84"/>
                    <a:pt x="181" y="1688"/>
                    <a:pt x="1688" y="2316"/>
                  </a:cubicBezTo>
                  <a:lnTo>
                    <a:pt x="1730" y="2316"/>
                  </a:lnTo>
                  <a:cubicBezTo>
                    <a:pt x="1758" y="2316"/>
                    <a:pt x="1785" y="2302"/>
                    <a:pt x="1799" y="2274"/>
                  </a:cubicBezTo>
                  <a:cubicBezTo>
                    <a:pt x="1813" y="2232"/>
                    <a:pt x="1799" y="2191"/>
                    <a:pt x="1758" y="2177"/>
                  </a:cubicBezTo>
                  <a:cubicBezTo>
                    <a:pt x="335" y="1605"/>
                    <a:pt x="153" y="84"/>
                    <a:pt x="153" y="70"/>
                  </a:cubicBezTo>
                  <a:cubicBezTo>
                    <a:pt x="140" y="28"/>
                    <a:pt x="112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7" name="Google Shape;14517;p54"/>
            <p:cNvSpPr/>
            <p:nvPr/>
          </p:nvSpPr>
          <p:spPr>
            <a:xfrm>
              <a:off x="2158650" y="3746875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0" y="182"/>
                    <a:pt x="0" y="405"/>
                  </a:cubicBezTo>
                  <a:cubicBezTo>
                    <a:pt x="0" y="629"/>
                    <a:pt x="182" y="810"/>
                    <a:pt x="405" y="810"/>
                  </a:cubicBezTo>
                  <a:cubicBezTo>
                    <a:pt x="628" y="810"/>
                    <a:pt x="809" y="629"/>
                    <a:pt x="809" y="405"/>
                  </a:cubicBezTo>
                  <a:cubicBezTo>
                    <a:pt x="809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8" name="Google Shape;14518;p54"/>
            <p:cNvSpPr/>
            <p:nvPr/>
          </p:nvSpPr>
          <p:spPr>
            <a:xfrm>
              <a:off x="2079500" y="3563800"/>
              <a:ext cx="19900" cy="20250"/>
            </a:xfrm>
            <a:custGeom>
              <a:avLst/>
              <a:gdLst/>
              <a:ahLst/>
              <a:cxnLst/>
              <a:rect l="l" t="t" r="r" b="b"/>
              <a:pathLst>
                <a:path w="796" h="810" extrusionOk="0">
                  <a:moveTo>
                    <a:pt x="391" y="1"/>
                  </a:moveTo>
                  <a:cubicBezTo>
                    <a:pt x="181" y="1"/>
                    <a:pt x="0" y="182"/>
                    <a:pt x="0" y="405"/>
                  </a:cubicBezTo>
                  <a:cubicBezTo>
                    <a:pt x="0" y="629"/>
                    <a:pt x="181" y="810"/>
                    <a:pt x="391" y="810"/>
                  </a:cubicBezTo>
                  <a:cubicBezTo>
                    <a:pt x="614" y="810"/>
                    <a:pt x="795" y="629"/>
                    <a:pt x="795" y="405"/>
                  </a:cubicBezTo>
                  <a:cubicBezTo>
                    <a:pt x="795" y="182"/>
                    <a:pt x="614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19" name="Google Shape;14519;p54"/>
            <p:cNvSpPr/>
            <p:nvPr/>
          </p:nvSpPr>
          <p:spPr>
            <a:xfrm>
              <a:off x="2087150" y="3571825"/>
              <a:ext cx="24100" cy="45375"/>
            </a:xfrm>
            <a:custGeom>
              <a:avLst/>
              <a:gdLst/>
              <a:ahLst/>
              <a:cxnLst/>
              <a:rect l="l" t="t" r="r" b="b"/>
              <a:pathLst>
                <a:path w="964" h="1815" extrusionOk="0">
                  <a:moveTo>
                    <a:pt x="103" y="0"/>
                  </a:moveTo>
                  <a:cubicBezTo>
                    <a:pt x="78" y="0"/>
                    <a:pt x="52" y="16"/>
                    <a:pt x="43" y="43"/>
                  </a:cubicBezTo>
                  <a:cubicBezTo>
                    <a:pt x="1" y="70"/>
                    <a:pt x="29" y="126"/>
                    <a:pt x="57" y="140"/>
                  </a:cubicBezTo>
                  <a:cubicBezTo>
                    <a:pt x="768" y="601"/>
                    <a:pt x="531" y="1716"/>
                    <a:pt x="531" y="1730"/>
                  </a:cubicBezTo>
                  <a:cubicBezTo>
                    <a:pt x="517" y="1758"/>
                    <a:pt x="545" y="1800"/>
                    <a:pt x="587" y="1814"/>
                  </a:cubicBezTo>
                  <a:lnTo>
                    <a:pt x="601" y="1814"/>
                  </a:lnTo>
                  <a:cubicBezTo>
                    <a:pt x="629" y="1814"/>
                    <a:pt x="670" y="1800"/>
                    <a:pt x="684" y="1758"/>
                  </a:cubicBezTo>
                  <a:cubicBezTo>
                    <a:pt x="698" y="1716"/>
                    <a:pt x="963" y="531"/>
                    <a:pt x="140" y="15"/>
                  </a:cubicBezTo>
                  <a:cubicBezTo>
                    <a:pt x="130" y="5"/>
                    <a:pt x="117" y="0"/>
                    <a:pt x="1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0" name="Google Shape;14520;p54"/>
            <p:cNvSpPr/>
            <p:nvPr/>
          </p:nvSpPr>
          <p:spPr>
            <a:xfrm>
              <a:off x="2043225" y="3558225"/>
              <a:ext cx="36625" cy="66275"/>
            </a:xfrm>
            <a:custGeom>
              <a:avLst/>
              <a:gdLst/>
              <a:ahLst/>
              <a:cxnLst/>
              <a:rect l="l" t="t" r="r" b="b"/>
              <a:pathLst>
                <a:path w="1465" h="2651" extrusionOk="0">
                  <a:moveTo>
                    <a:pt x="279" y="1"/>
                  </a:moveTo>
                  <a:cubicBezTo>
                    <a:pt x="224" y="1"/>
                    <a:pt x="196" y="43"/>
                    <a:pt x="196" y="70"/>
                  </a:cubicBezTo>
                  <a:cubicBezTo>
                    <a:pt x="0" y="1702"/>
                    <a:pt x="1312" y="2623"/>
                    <a:pt x="1325" y="2637"/>
                  </a:cubicBezTo>
                  <a:cubicBezTo>
                    <a:pt x="1339" y="2651"/>
                    <a:pt x="1367" y="2651"/>
                    <a:pt x="1381" y="2651"/>
                  </a:cubicBezTo>
                  <a:cubicBezTo>
                    <a:pt x="1409" y="2651"/>
                    <a:pt x="1437" y="2651"/>
                    <a:pt x="1451" y="2623"/>
                  </a:cubicBezTo>
                  <a:cubicBezTo>
                    <a:pt x="1465" y="2581"/>
                    <a:pt x="1465" y="2539"/>
                    <a:pt x="1437" y="2511"/>
                  </a:cubicBezTo>
                  <a:cubicBezTo>
                    <a:pt x="1409" y="2511"/>
                    <a:pt x="182" y="1619"/>
                    <a:pt x="349" y="98"/>
                  </a:cubicBezTo>
                  <a:cubicBezTo>
                    <a:pt x="349" y="43"/>
                    <a:pt x="307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1" name="Google Shape;14521;p54"/>
            <p:cNvSpPr/>
            <p:nvPr/>
          </p:nvSpPr>
          <p:spPr>
            <a:xfrm>
              <a:off x="2039725" y="355195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1"/>
                  </a:moveTo>
                  <a:cubicBezTo>
                    <a:pt x="182" y="1"/>
                    <a:pt x="1" y="168"/>
                    <a:pt x="1" y="391"/>
                  </a:cubicBezTo>
                  <a:cubicBezTo>
                    <a:pt x="1" y="614"/>
                    <a:pt x="182" y="796"/>
                    <a:pt x="405" y="796"/>
                  </a:cubicBezTo>
                  <a:cubicBezTo>
                    <a:pt x="629" y="796"/>
                    <a:pt x="810" y="614"/>
                    <a:pt x="810" y="391"/>
                  </a:cubicBezTo>
                  <a:cubicBezTo>
                    <a:pt x="810" y="168"/>
                    <a:pt x="629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2" name="Google Shape;14522;p54"/>
            <p:cNvSpPr/>
            <p:nvPr/>
          </p:nvSpPr>
          <p:spPr>
            <a:xfrm>
              <a:off x="1992300" y="3605175"/>
              <a:ext cx="68375" cy="45325"/>
            </a:xfrm>
            <a:custGeom>
              <a:avLst/>
              <a:gdLst/>
              <a:ahLst/>
              <a:cxnLst/>
              <a:rect l="l" t="t" r="r" b="b"/>
              <a:pathLst>
                <a:path w="2735" h="1813" extrusionOk="0">
                  <a:moveTo>
                    <a:pt x="82" y="1"/>
                  </a:moveTo>
                  <a:cubicBezTo>
                    <a:pt x="72" y="1"/>
                    <a:pt x="64" y="2"/>
                    <a:pt x="57" y="6"/>
                  </a:cubicBezTo>
                  <a:cubicBezTo>
                    <a:pt x="15" y="20"/>
                    <a:pt x="1" y="76"/>
                    <a:pt x="15" y="117"/>
                  </a:cubicBezTo>
                  <a:cubicBezTo>
                    <a:pt x="647" y="1663"/>
                    <a:pt x="2027" y="1813"/>
                    <a:pt x="2503" y="1813"/>
                  </a:cubicBezTo>
                  <a:cubicBezTo>
                    <a:pt x="2594" y="1813"/>
                    <a:pt x="2652" y="1807"/>
                    <a:pt x="2665" y="1805"/>
                  </a:cubicBezTo>
                  <a:cubicBezTo>
                    <a:pt x="2707" y="1791"/>
                    <a:pt x="2735" y="1749"/>
                    <a:pt x="2735" y="1708"/>
                  </a:cubicBezTo>
                  <a:cubicBezTo>
                    <a:pt x="2735" y="1652"/>
                    <a:pt x="2679" y="1638"/>
                    <a:pt x="2651" y="1638"/>
                  </a:cubicBezTo>
                  <a:cubicBezTo>
                    <a:pt x="2646" y="1638"/>
                    <a:pt x="2592" y="1643"/>
                    <a:pt x="2501" y="1643"/>
                  </a:cubicBezTo>
                  <a:cubicBezTo>
                    <a:pt x="2056" y="1643"/>
                    <a:pt x="745" y="1518"/>
                    <a:pt x="154" y="48"/>
                  </a:cubicBezTo>
                  <a:cubicBezTo>
                    <a:pt x="144" y="16"/>
                    <a:pt x="110" y="1"/>
                    <a:pt x="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3" name="Google Shape;14523;p54"/>
            <p:cNvSpPr/>
            <p:nvPr/>
          </p:nvSpPr>
          <p:spPr>
            <a:xfrm>
              <a:off x="1984300" y="3597275"/>
              <a:ext cx="20250" cy="19925"/>
            </a:xfrm>
            <a:custGeom>
              <a:avLst/>
              <a:gdLst/>
              <a:ahLst/>
              <a:cxnLst/>
              <a:rect l="l" t="t" r="r" b="b"/>
              <a:pathLst>
                <a:path w="810" h="797" extrusionOk="0">
                  <a:moveTo>
                    <a:pt x="405" y="1"/>
                  </a:moveTo>
                  <a:cubicBezTo>
                    <a:pt x="181" y="1"/>
                    <a:pt x="0" y="168"/>
                    <a:pt x="0" y="392"/>
                  </a:cubicBezTo>
                  <a:cubicBezTo>
                    <a:pt x="0" y="615"/>
                    <a:pt x="181" y="796"/>
                    <a:pt x="405" y="796"/>
                  </a:cubicBezTo>
                  <a:cubicBezTo>
                    <a:pt x="628" y="796"/>
                    <a:pt x="809" y="615"/>
                    <a:pt x="809" y="392"/>
                  </a:cubicBezTo>
                  <a:cubicBezTo>
                    <a:pt x="809" y="168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4" name="Google Shape;14524;p54"/>
            <p:cNvSpPr/>
            <p:nvPr/>
          </p:nvSpPr>
          <p:spPr>
            <a:xfrm>
              <a:off x="2022650" y="3593100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0" y="182"/>
                    <a:pt x="0" y="405"/>
                  </a:cubicBezTo>
                  <a:cubicBezTo>
                    <a:pt x="0" y="628"/>
                    <a:pt x="182" y="810"/>
                    <a:pt x="405" y="810"/>
                  </a:cubicBezTo>
                  <a:cubicBezTo>
                    <a:pt x="628" y="810"/>
                    <a:pt x="809" y="628"/>
                    <a:pt x="809" y="405"/>
                  </a:cubicBezTo>
                  <a:cubicBezTo>
                    <a:pt x="809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5" name="Google Shape;14525;p54"/>
            <p:cNvSpPr/>
            <p:nvPr/>
          </p:nvSpPr>
          <p:spPr>
            <a:xfrm>
              <a:off x="2030675" y="3601125"/>
              <a:ext cx="34550" cy="35250"/>
            </a:xfrm>
            <a:custGeom>
              <a:avLst/>
              <a:gdLst/>
              <a:ahLst/>
              <a:cxnLst/>
              <a:rect l="l" t="t" r="r" b="b"/>
              <a:pathLst>
                <a:path w="1382" h="1410" extrusionOk="0">
                  <a:moveTo>
                    <a:pt x="70" y="0"/>
                  </a:moveTo>
                  <a:cubicBezTo>
                    <a:pt x="28" y="0"/>
                    <a:pt x="0" y="56"/>
                    <a:pt x="0" y="84"/>
                  </a:cubicBezTo>
                  <a:cubicBezTo>
                    <a:pt x="28" y="1047"/>
                    <a:pt x="1200" y="1395"/>
                    <a:pt x="1256" y="1409"/>
                  </a:cubicBezTo>
                  <a:lnTo>
                    <a:pt x="1283" y="1409"/>
                  </a:lnTo>
                  <a:cubicBezTo>
                    <a:pt x="1325" y="1409"/>
                    <a:pt x="1353" y="1395"/>
                    <a:pt x="1353" y="1339"/>
                  </a:cubicBezTo>
                  <a:cubicBezTo>
                    <a:pt x="1381" y="1298"/>
                    <a:pt x="1339" y="1270"/>
                    <a:pt x="1311" y="1256"/>
                  </a:cubicBezTo>
                  <a:cubicBezTo>
                    <a:pt x="1283" y="1242"/>
                    <a:pt x="195" y="921"/>
                    <a:pt x="154" y="70"/>
                  </a:cubicBezTo>
                  <a:cubicBezTo>
                    <a:pt x="140" y="28"/>
                    <a:pt x="98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6" name="Google Shape;14526;p54"/>
            <p:cNvSpPr/>
            <p:nvPr/>
          </p:nvSpPr>
          <p:spPr>
            <a:xfrm>
              <a:off x="1985325" y="3665100"/>
              <a:ext cx="72575" cy="13550"/>
            </a:xfrm>
            <a:custGeom>
              <a:avLst/>
              <a:gdLst/>
              <a:ahLst/>
              <a:cxnLst/>
              <a:rect l="l" t="t" r="r" b="b"/>
              <a:pathLst>
                <a:path w="2903" h="542" extrusionOk="0">
                  <a:moveTo>
                    <a:pt x="95" y="1"/>
                  </a:moveTo>
                  <a:cubicBezTo>
                    <a:pt x="70" y="1"/>
                    <a:pt x="46" y="18"/>
                    <a:pt x="29" y="36"/>
                  </a:cubicBezTo>
                  <a:cubicBezTo>
                    <a:pt x="1" y="78"/>
                    <a:pt x="15" y="120"/>
                    <a:pt x="57" y="147"/>
                  </a:cubicBezTo>
                  <a:cubicBezTo>
                    <a:pt x="527" y="439"/>
                    <a:pt x="998" y="541"/>
                    <a:pt x="1425" y="541"/>
                  </a:cubicBezTo>
                  <a:cubicBezTo>
                    <a:pt x="1530" y="541"/>
                    <a:pt x="1632" y="535"/>
                    <a:pt x="1731" y="524"/>
                  </a:cubicBezTo>
                  <a:cubicBezTo>
                    <a:pt x="2354" y="458"/>
                    <a:pt x="2813" y="215"/>
                    <a:pt x="2857" y="215"/>
                  </a:cubicBezTo>
                  <a:cubicBezTo>
                    <a:pt x="2859" y="215"/>
                    <a:pt x="2860" y="216"/>
                    <a:pt x="2860" y="217"/>
                  </a:cubicBezTo>
                  <a:cubicBezTo>
                    <a:pt x="2902" y="189"/>
                    <a:pt x="2902" y="147"/>
                    <a:pt x="2888" y="106"/>
                  </a:cubicBezTo>
                  <a:cubicBezTo>
                    <a:pt x="2879" y="68"/>
                    <a:pt x="2851" y="56"/>
                    <a:pt x="2825" y="56"/>
                  </a:cubicBezTo>
                  <a:cubicBezTo>
                    <a:pt x="2812" y="56"/>
                    <a:pt x="2800" y="59"/>
                    <a:pt x="2791" y="64"/>
                  </a:cubicBezTo>
                  <a:cubicBezTo>
                    <a:pt x="2781" y="64"/>
                    <a:pt x="2216" y="399"/>
                    <a:pt x="1454" y="399"/>
                  </a:cubicBezTo>
                  <a:cubicBezTo>
                    <a:pt x="1053" y="399"/>
                    <a:pt x="598" y="306"/>
                    <a:pt x="140" y="22"/>
                  </a:cubicBezTo>
                  <a:cubicBezTo>
                    <a:pt x="125" y="7"/>
                    <a:pt x="110" y="1"/>
                    <a:pt x="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7" name="Google Shape;14527;p54"/>
            <p:cNvSpPr/>
            <p:nvPr/>
          </p:nvSpPr>
          <p:spPr>
            <a:xfrm>
              <a:off x="1978700" y="3657625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0"/>
                  </a:moveTo>
                  <a:cubicBezTo>
                    <a:pt x="182" y="0"/>
                    <a:pt x="1" y="181"/>
                    <a:pt x="1" y="405"/>
                  </a:cubicBezTo>
                  <a:cubicBezTo>
                    <a:pt x="1" y="628"/>
                    <a:pt x="182" y="809"/>
                    <a:pt x="405" y="809"/>
                  </a:cubicBezTo>
                  <a:cubicBezTo>
                    <a:pt x="629" y="809"/>
                    <a:pt x="810" y="628"/>
                    <a:pt x="810" y="405"/>
                  </a:cubicBezTo>
                  <a:cubicBezTo>
                    <a:pt x="810" y="181"/>
                    <a:pt x="629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8" name="Google Shape;14528;p54"/>
            <p:cNvSpPr/>
            <p:nvPr/>
          </p:nvSpPr>
          <p:spPr>
            <a:xfrm>
              <a:off x="2004525" y="3693875"/>
              <a:ext cx="68025" cy="45275"/>
            </a:xfrm>
            <a:custGeom>
              <a:avLst/>
              <a:gdLst/>
              <a:ahLst/>
              <a:cxnLst/>
              <a:rect l="l" t="t" r="r" b="b"/>
              <a:pathLst>
                <a:path w="2721" h="1811" extrusionOk="0">
                  <a:moveTo>
                    <a:pt x="2664" y="1"/>
                  </a:moveTo>
                  <a:cubicBezTo>
                    <a:pt x="2636" y="1"/>
                    <a:pt x="2595" y="15"/>
                    <a:pt x="2581" y="57"/>
                  </a:cubicBezTo>
                  <a:cubicBezTo>
                    <a:pt x="2581" y="70"/>
                    <a:pt x="2014" y="1651"/>
                    <a:pt x="242" y="1651"/>
                  </a:cubicBezTo>
                  <a:cubicBezTo>
                    <a:pt x="190" y="1651"/>
                    <a:pt x="138" y="1649"/>
                    <a:pt x="84" y="1647"/>
                  </a:cubicBezTo>
                  <a:cubicBezTo>
                    <a:pt x="28" y="1647"/>
                    <a:pt x="0" y="1675"/>
                    <a:pt x="0" y="1716"/>
                  </a:cubicBezTo>
                  <a:cubicBezTo>
                    <a:pt x="0" y="1758"/>
                    <a:pt x="28" y="1800"/>
                    <a:pt x="70" y="1800"/>
                  </a:cubicBezTo>
                  <a:cubicBezTo>
                    <a:pt x="153" y="1807"/>
                    <a:pt x="237" y="1811"/>
                    <a:pt x="317" y="1811"/>
                  </a:cubicBezTo>
                  <a:cubicBezTo>
                    <a:pt x="398" y="1811"/>
                    <a:pt x="474" y="1807"/>
                    <a:pt x="544" y="1800"/>
                  </a:cubicBezTo>
                  <a:cubicBezTo>
                    <a:pt x="2190" y="1647"/>
                    <a:pt x="2720" y="126"/>
                    <a:pt x="2720" y="84"/>
                  </a:cubicBezTo>
                  <a:cubicBezTo>
                    <a:pt x="2720" y="57"/>
                    <a:pt x="2706" y="15"/>
                    <a:pt x="26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29" name="Google Shape;14529;p54"/>
            <p:cNvSpPr/>
            <p:nvPr/>
          </p:nvSpPr>
          <p:spPr>
            <a:xfrm>
              <a:off x="1996500" y="3727000"/>
              <a:ext cx="20250" cy="20250"/>
            </a:xfrm>
            <a:custGeom>
              <a:avLst/>
              <a:gdLst/>
              <a:ahLst/>
              <a:cxnLst/>
              <a:rect l="l" t="t" r="r" b="b"/>
              <a:pathLst>
                <a:path w="810" h="810" extrusionOk="0">
                  <a:moveTo>
                    <a:pt x="405" y="1"/>
                  </a:moveTo>
                  <a:cubicBezTo>
                    <a:pt x="182" y="1"/>
                    <a:pt x="0" y="182"/>
                    <a:pt x="0" y="405"/>
                  </a:cubicBezTo>
                  <a:cubicBezTo>
                    <a:pt x="0" y="629"/>
                    <a:pt x="182" y="810"/>
                    <a:pt x="405" y="810"/>
                  </a:cubicBezTo>
                  <a:cubicBezTo>
                    <a:pt x="628" y="810"/>
                    <a:pt x="809" y="629"/>
                    <a:pt x="809" y="405"/>
                  </a:cubicBezTo>
                  <a:cubicBezTo>
                    <a:pt x="809" y="182"/>
                    <a:pt x="628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0" name="Google Shape;14530;p54"/>
            <p:cNvSpPr/>
            <p:nvPr/>
          </p:nvSpPr>
          <p:spPr>
            <a:xfrm>
              <a:off x="2009400" y="3690750"/>
              <a:ext cx="19900" cy="20250"/>
            </a:xfrm>
            <a:custGeom>
              <a:avLst/>
              <a:gdLst/>
              <a:ahLst/>
              <a:cxnLst/>
              <a:rect l="l" t="t" r="r" b="b"/>
              <a:pathLst>
                <a:path w="796" h="810" extrusionOk="0">
                  <a:moveTo>
                    <a:pt x="391" y="0"/>
                  </a:moveTo>
                  <a:cubicBezTo>
                    <a:pt x="168" y="0"/>
                    <a:pt x="0" y="182"/>
                    <a:pt x="0" y="405"/>
                  </a:cubicBezTo>
                  <a:cubicBezTo>
                    <a:pt x="0" y="628"/>
                    <a:pt x="168" y="809"/>
                    <a:pt x="391" y="809"/>
                  </a:cubicBezTo>
                  <a:cubicBezTo>
                    <a:pt x="614" y="809"/>
                    <a:pt x="795" y="628"/>
                    <a:pt x="795" y="405"/>
                  </a:cubicBezTo>
                  <a:cubicBezTo>
                    <a:pt x="795" y="182"/>
                    <a:pt x="614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1" name="Google Shape;14531;p54"/>
            <p:cNvSpPr/>
            <p:nvPr/>
          </p:nvSpPr>
          <p:spPr>
            <a:xfrm>
              <a:off x="2017075" y="3684375"/>
              <a:ext cx="45350" cy="20100"/>
            </a:xfrm>
            <a:custGeom>
              <a:avLst/>
              <a:gdLst/>
              <a:ahLst/>
              <a:cxnLst/>
              <a:rect l="l" t="t" r="r" b="b"/>
              <a:pathLst>
                <a:path w="1814" h="804" extrusionOk="0">
                  <a:moveTo>
                    <a:pt x="1730" y="1"/>
                  </a:moveTo>
                  <a:cubicBezTo>
                    <a:pt x="1712" y="1"/>
                    <a:pt x="1695" y="11"/>
                    <a:pt x="1674" y="32"/>
                  </a:cubicBezTo>
                  <a:cubicBezTo>
                    <a:pt x="1674" y="32"/>
                    <a:pt x="1133" y="652"/>
                    <a:pt x="497" y="652"/>
                  </a:cubicBezTo>
                  <a:cubicBezTo>
                    <a:pt x="375" y="652"/>
                    <a:pt x="251" y="630"/>
                    <a:pt x="126" y="576"/>
                  </a:cubicBezTo>
                  <a:cubicBezTo>
                    <a:pt x="111" y="572"/>
                    <a:pt x="98" y="571"/>
                    <a:pt x="86" y="571"/>
                  </a:cubicBezTo>
                  <a:cubicBezTo>
                    <a:pt x="55" y="571"/>
                    <a:pt x="35" y="584"/>
                    <a:pt x="14" y="604"/>
                  </a:cubicBezTo>
                  <a:cubicBezTo>
                    <a:pt x="0" y="660"/>
                    <a:pt x="14" y="702"/>
                    <a:pt x="56" y="716"/>
                  </a:cubicBezTo>
                  <a:cubicBezTo>
                    <a:pt x="187" y="781"/>
                    <a:pt x="336" y="804"/>
                    <a:pt x="481" y="804"/>
                  </a:cubicBezTo>
                  <a:cubicBezTo>
                    <a:pt x="521" y="804"/>
                    <a:pt x="561" y="802"/>
                    <a:pt x="600" y="799"/>
                  </a:cubicBezTo>
                  <a:cubicBezTo>
                    <a:pt x="1242" y="743"/>
                    <a:pt x="1744" y="172"/>
                    <a:pt x="1786" y="144"/>
                  </a:cubicBezTo>
                  <a:cubicBezTo>
                    <a:pt x="1814" y="102"/>
                    <a:pt x="1814" y="74"/>
                    <a:pt x="1786" y="32"/>
                  </a:cubicBezTo>
                  <a:cubicBezTo>
                    <a:pt x="1765" y="11"/>
                    <a:pt x="1747" y="1"/>
                    <a:pt x="17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2" name="Google Shape;14532;p54"/>
            <p:cNvSpPr/>
            <p:nvPr/>
          </p:nvSpPr>
          <p:spPr>
            <a:xfrm>
              <a:off x="2055775" y="3705050"/>
              <a:ext cx="37675" cy="65575"/>
            </a:xfrm>
            <a:custGeom>
              <a:avLst/>
              <a:gdLst/>
              <a:ahLst/>
              <a:cxnLst/>
              <a:rect l="l" t="t" r="r" b="b"/>
              <a:pathLst>
                <a:path w="1507" h="2623" extrusionOk="0">
                  <a:moveTo>
                    <a:pt x="1284" y="0"/>
                  </a:moveTo>
                  <a:cubicBezTo>
                    <a:pt x="1242" y="0"/>
                    <a:pt x="1200" y="56"/>
                    <a:pt x="1200" y="98"/>
                  </a:cubicBezTo>
                  <a:cubicBezTo>
                    <a:pt x="1200" y="112"/>
                    <a:pt x="1326" y="1632"/>
                    <a:pt x="42" y="2483"/>
                  </a:cubicBezTo>
                  <a:cubicBezTo>
                    <a:pt x="1" y="2497"/>
                    <a:pt x="1" y="2553"/>
                    <a:pt x="28" y="2595"/>
                  </a:cubicBezTo>
                  <a:cubicBezTo>
                    <a:pt x="42" y="2609"/>
                    <a:pt x="56" y="2622"/>
                    <a:pt x="98" y="2622"/>
                  </a:cubicBezTo>
                  <a:cubicBezTo>
                    <a:pt x="98" y="2609"/>
                    <a:pt x="112" y="2609"/>
                    <a:pt x="126" y="2609"/>
                  </a:cubicBezTo>
                  <a:cubicBezTo>
                    <a:pt x="1507" y="1702"/>
                    <a:pt x="1367" y="98"/>
                    <a:pt x="1367" y="70"/>
                  </a:cubicBezTo>
                  <a:cubicBezTo>
                    <a:pt x="1354" y="42"/>
                    <a:pt x="1312" y="0"/>
                    <a:pt x="12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3" name="Google Shape;14533;p54"/>
            <p:cNvSpPr/>
            <p:nvPr/>
          </p:nvSpPr>
          <p:spPr>
            <a:xfrm>
              <a:off x="2048800" y="3757700"/>
              <a:ext cx="20250" cy="19900"/>
            </a:xfrm>
            <a:custGeom>
              <a:avLst/>
              <a:gdLst/>
              <a:ahLst/>
              <a:cxnLst/>
              <a:rect l="l" t="t" r="r" b="b"/>
              <a:pathLst>
                <a:path w="810" h="796" extrusionOk="0">
                  <a:moveTo>
                    <a:pt x="405" y="0"/>
                  </a:moveTo>
                  <a:cubicBezTo>
                    <a:pt x="182" y="0"/>
                    <a:pt x="1" y="168"/>
                    <a:pt x="1" y="391"/>
                  </a:cubicBezTo>
                  <a:cubicBezTo>
                    <a:pt x="1" y="614"/>
                    <a:pt x="182" y="795"/>
                    <a:pt x="405" y="795"/>
                  </a:cubicBezTo>
                  <a:cubicBezTo>
                    <a:pt x="628" y="795"/>
                    <a:pt x="810" y="614"/>
                    <a:pt x="810" y="391"/>
                  </a:cubicBezTo>
                  <a:cubicBezTo>
                    <a:pt x="810" y="168"/>
                    <a:pt x="628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4" name="Google Shape;14534;p54"/>
            <p:cNvSpPr/>
            <p:nvPr/>
          </p:nvSpPr>
          <p:spPr>
            <a:xfrm>
              <a:off x="2091700" y="3744100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405" y="0"/>
                  </a:moveTo>
                  <a:cubicBezTo>
                    <a:pt x="182" y="0"/>
                    <a:pt x="0" y="182"/>
                    <a:pt x="0" y="391"/>
                  </a:cubicBezTo>
                  <a:cubicBezTo>
                    <a:pt x="0" y="614"/>
                    <a:pt x="182" y="795"/>
                    <a:pt x="405" y="795"/>
                  </a:cubicBezTo>
                  <a:cubicBezTo>
                    <a:pt x="614" y="795"/>
                    <a:pt x="795" y="614"/>
                    <a:pt x="795" y="391"/>
                  </a:cubicBezTo>
                  <a:cubicBezTo>
                    <a:pt x="795" y="182"/>
                    <a:pt x="614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5" name="Google Shape;14535;p54"/>
            <p:cNvSpPr/>
            <p:nvPr/>
          </p:nvSpPr>
          <p:spPr>
            <a:xfrm>
              <a:off x="2099025" y="3709450"/>
              <a:ext cx="20950" cy="46875"/>
            </a:xfrm>
            <a:custGeom>
              <a:avLst/>
              <a:gdLst/>
              <a:ahLst/>
              <a:cxnLst/>
              <a:rect l="l" t="t" r="r" b="b"/>
              <a:pathLst>
                <a:path w="838" h="1875" extrusionOk="0">
                  <a:moveTo>
                    <a:pt x="256" y="0"/>
                  </a:moveTo>
                  <a:cubicBezTo>
                    <a:pt x="245" y="0"/>
                    <a:pt x="234" y="2"/>
                    <a:pt x="223" y="5"/>
                  </a:cubicBezTo>
                  <a:cubicBezTo>
                    <a:pt x="195" y="19"/>
                    <a:pt x="181" y="75"/>
                    <a:pt x="195" y="117"/>
                  </a:cubicBezTo>
                  <a:cubicBezTo>
                    <a:pt x="209" y="131"/>
                    <a:pt x="670" y="1177"/>
                    <a:pt x="42" y="1749"/>
                  </a:cubicBezTo>
                  <a:cubicBezTo>
                    <a:pt x="14" y="1763"/>
                    <a:pt x="0" y="1819"/>
                    <a:pt x="42" y="1861"/>
                  </a:cubicBezTo>
                  <a:cubicBezTo>
                    <a:pt x="56" y="1875"/>
                    <a:pt x="84" y="1875"/>
                    <a:pt x="112" y="1875"/>
                  </a:cubicBezTo>
                  <a:cubicBezTo>
                    <a:pt x="126" y="1875"/>
                    <a:pt x="140" y="1861"/>
                    <a:pt x="126" y="1861"/>
                  </a:cubicBezTo>
                  <a:cubicBezTo>
                    <a:pt x="837" y="1205"/>
                    <a:pt x="349" y="89"/>
                    <a:pt x="335" y="47"/>
                  </a:cubicBezTo>
                  <a:cubicBezTo>
                    <a:pt x="324" y="16"/>
                    <a:pt x="290" y="0"/>
                    <a:pt x="2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6" name="Google Shape;14536;p54"/>
            <p:cNvSpPr/>
            <p:nvPr/>
          </p:nvSpPr>
          <p:spPr>
            <a:xfrm>
              <a:off x="2109475" y="4068750"/>
              <a:ext cx="507750" cy="512975"/>
            </a:xfrm>
            <a:custGeom>
              <a:avLst/>
              <a:gdLst/>
              <a:ahLst/>
              <a:cxnLst/>
              <a:rect l="l" t="t" r="r" b="b"/>
              <a:pathLst>
                <a:path w="20310" h="20519" extrusionOk="0">
                  <a:moveTo>
                    <a:pt x="9946" y="1"/>
                  </a:moveTo>
                  <a:cubicBezTo>
                    <a:pt x="9904" y="1"/>
                    <a:pt x="9876" y="42"/>
                    <a:pt x="9834" y="56"/>
                  </a:cubicBezTo>
                  <a:lnTo>
                    <a:pt x="9025" y="1061"/>
                  </a:lnTo>
                  <a:cubicBezTo>
                    <a:pt x="8914" y="1214"/>
                    <a:pt x="8663" y="1256"/>
                    <a:pt x="8495" y="1144"/>
                  </a:cubicBezTo>
                  <a:lnTo>
                    <a:pt x="7491" y="503"/>
                  </a:lnTo>
                  <a:cubicBezTo>
                    <a:pt x="7449" y="475"/>
                    <a:pt x="7379" y="447"/>
                    <a:pt x="7324" y="475"/>
                  </a:cubicBezTo>
                  <a:cubicBezTo>
                    <a:pt x="7268" y="475"/>
                    <a:pt x="7240" y="503"/>
                    <a:pt x="7198" y="517"/>
                  </a:cubicBezTo>
                  <a:cubicBezTo>
                    <a:pt x="6194" y="1465"/>
                    <a:pt x="5678" y="3195"/>
                    <a:pt x="6012" y="5036"/>
                  </a:cubicBezTo>
                  <a:cubicBezTo>
                    <a:pt x="6138" y="5719"/>
                    <a:pt x="6361" y="6333"/>
                    <a:pt x="6654" y="6891"/>
                  </a:cubicBezTo>
                  <a:cubicBezTo>
                    <a:pt x="6124" y="6640"/>
                    <a:pt x="5524" y="6445"/>
                    <a:pt x="4869" y="6361"/>
                  </a:cubicBezTo>
                  <a:cubicBezTo>
                    <a:pt x="3000" y="6096"/>
                    <a:pt x="1284" y="6654"/>
                    <a:pt x="405" y="7728"/>
                  </a:cubicBezTo>
                  <a:cubicBezTo>
                    <a:pt x="377" y="7742"/>
                    <a:pt x="363" y="7770"/>
                    <a:pt x="363" y="7812"/>
                  </a:cubicBezTo>
                  <a:cubicBezTo>
                    <a:pt x="363" y="7840"/>
                    <a:pt x="363" y="7881"/>
                    <a:pt x="377" y="7909"/>
                  </a:cubicBezTo>
                  <a:lnTo>
                    <a:pt x="1103" y="8997"/>
                  </a:lnTo>
                  <a:cubicBezTo>
                    <a:pt x="1214" y="9165"/>
                    <a:pt x="1172" y="9402"/>
                    <a:pt x="1005" y="9541"/>
                  </a:cubicBezTo>
                  <a:lnTo>
                    <a:pt x="84" y="10281"/>
                  </a:lnTo>
                  <a:cubicBezTo>
                    <a:pt x="28" y="10322"/>
                    <a:pt x="1" y="10392"/>
                    <a:pt x="1" y="10448"/>
                  </a:cubicBezTo>
                  <a:cubicBezTo>
                    <a:pt x="1" y="10490"/>
                    <a:pt x="1" y="10532"/>
                    <a:pt x="15" y="10588"/>
                  </a:cubicBezTo>
                  <a:cubicBezTo>
                    <a:pt x="586" y="11843"/>
                    <a:pt x="2093" y="12847"/>
                    <a:pt x="3934" y="13098"/>
                  </a:cubicBezTo>
                  <a:cubicBezTo>
                    <a:pt x="4618" y="13182"/>
                    <a:pt x="5287" y="13168"/>
                    <a:pt x="5887" y="13056"/>
                  </a:cubicBezTo>
                  <a:cubicBezTo>
                    <a:pt x="5496" y="13489"/>
                    <a:pt x="5120" y="14019"/>
                    <a:pt x="4841" y="14591"/>
                  </a:cubicBezTo>
                  <a:cubicBezTo>
                    <a:pt x="4032" y="16279"/>
                    <a:pt x="4032" y="18092"/>
                    <a:pt x="4757" y="19264"/>
                  </a:cubicBezTo>
                  <a:cubicBezTo>
                    <a:pt x="4771" y="19277"/>
                    <a:pt x="4799" y="19319"/>
                    <a:pt x="4827" y="19319"/>
                  </a:cubicBezTo>
                  <a:cubicBezTo>
                    <a:pt x="4869" y="19333"/>
                    <a:pt x="4897" y="19333"/>
                    <a:pt x="4938" y="19333"/>
                  </a:cubicBezTo>
                  <a:lnTo>
                    <a:pt x="6194" y="18985"/>
                  </a:lnTo>
                  <a:cubicBezTo>
                    <a:pt x="6375" y="18929"/>
                    <a:pt x="6584" y="19040"/>
                    <a:pt x="6682" y="19236"/>
                  </a:cubicBezTo>
                  <a:lnTo>
                    <a:pt x="7100" y="20352"/>
                  </a:lnTo>
                  <a:cubicBezTo>
                    <a:pt x="7114" y="20393"/>
                    <a:pt x="7170" y="20449"/>
                    <a:pt x="7212" y="20491"/>
                  </a:cubicBezTo>
                  <a:cubicBezTo>
                    <a:pt x="7254" y="20505"/>
                    <a:pt x="7310" y="20519"/>
                    <a:pt x="7352" y="20505"/>
                  </a:cubicBezTo>
                  <a:cubicBezTo>
                    <a:pt x="8718" y="20352"/>
                    <a:pt x="10141" y="19236"/>
                    <a:pt x="10964" y="17534"/>
                  </a:cubicBezTo>
                  <a:cubicBezTo>
                    <a:pt x="11257" y="16906"/>
                    <a:pt x="11452" y="16279"/>
                    <a:pt x="11522" y="15679"/>
                  </a:cubicBezTo>
                  <a:cubicBezTo>
                    <a:pt x="11801" y="16195"/>
                    <a:pt x="12192" y="16683"/>
                    <a:pt x="12652" y="17143"/>
                  </a:cubicBezTo>
                  <a:cubicBezTo>
                    <a:pt x="14019" y="18441"/>
                    <a:pt x="15721" y="18999"/>
                    <a:pt x="17074" y="18678"/>
                  </a:cubicBezTo>
                  <a:cubicBezTo>
                    <a:pt x="17102" y="18678"/>
                    <a:pt x="17116" y="18650"/>
                    <a:pt x="17143" y="18622"/>
                  </a:cubicBezTo>
                  <a:cubicBezTo>
                    <a:pt x="17171" y="18580"/>
                    <a:pt x="17171" y="18552"/>
                    <a:pt x="17185" y="18510"/>
                  </a:cubicBezTo>
                  <a:lnTo>
                    <a:pt x="17241" y="17227"/>
                  </a:lnTo>
                  <a:cubicBezTo>
                    <a:pt x="17255" y="17018"/>
                    <a:pt x="17422" y="16864"/>
                    <a:pt x="17632" y="16836"/>
                  </a:cubicBezTo>
                  <a:lnTo>
                    <a:pt x="18817" y="16795"/>
                  </a:lnTo>
                  <a:cubicBezTo>
                    <a:pt x="18887" y="16795"/>
                    <a:pt x="18929" y="16753"/>
                    <a:pt x="18971" y="16725"/>
                  </a:cubicBezTo>
                  <a:lnTo>
                    <a:pt x="18971" y="16725"/>
                  </a:lnTo>
                  <a:cubicBezTo>
                    <a:pt x="18999" y="16683"/>
                    <a:pt x="19027" y="16655"/>
                    <a:pt x="19040" y="16599"/>
                  </a:cubicBezTo>
                  <a:cubicBezTo>
                    <a:pt x="19305" y="15260"/>
                    <a:pt x="18692" y="13545"/>
                    <a:pt x="17325" y="12261"/>
                  </a:cubicBezTo>
                  <a:cubicBezTo>
                    <a:pt x="16837" y="11787"/>
                    <a:pt x="16279" y="11397"/>
                    <a:pt x="15721" y="11145"/>
                  </a:cubicBezTo>
                  <a:cubicBezTo>
                    <a:pt x="16307" y="11034"/>
                    <a:pt x="16892" y="10825"/>
                    <a:pt x="17492" y="10518"/>
                  </a:cubicBezTo>
                  <a:cubicBezTo>
                    <a:pt x="19138" y="9625"/>
                    <a:pt x="20212" y="8160"/>
                    <a:pt x="20310" y="6780"/>
                  </a:cubicBezTo>
                  <a:cubicBezTo>
                    <a:pt x="20310" y="6752"/>
                    <a:pt x="20310" y="6724"/>
                    <a:pt x="20296" y="6696"/>
                  </a:cubicBezTo>
                  <a:cubicBezTo>
                    <a:pt x="20282" y="6654"/>
                    <a:pt x="20240" y="6640"/>
                    <a:pt x="20212" y="6626"/>
                  </a:cubicBezTo>
                  <a:lnTo>
                    <a:pt x="18985" y="6166"/>
                  </a:lnTo>
                  <a:cubicBezTo>
                    <a:pt x="18789" y="6096"/>
                    <a:pt x="18692" y="5887"/>
                    <a:pt x="18748" y="5678"/>
                  </a:cubicBezTo>
                  <a:lnTo>
                    <a:pt x="19054" y="4534"/>
                  </a:lnTo>
                  <a:cubicBezTo>
                    <a:pt x="19068" y="4478"/>
                    <a:pt x="19068" y="4408"/>
                    <a:pt x="19040" y="4352"/>
                  </a:cubicBezTo>
                  <a:cubicBezTo>
                    <a:pt x="19027" y="4325"/>
                    <a:pt x="18985" y="4283"/>
                    <a:pt x="18957" y="4255"/>
                  </a:cubicBezTo>
                  <a:cubicBezTo>
                    <a:pt x="17743" y="3585"/>
                    <a:pt x="15958" y="3641"/>
                    <a:pt x="14298" y="4534"/>
                  </a:cubicBezTo>
                  <a:cubicBezTo>
                    <a:pt x="13684" y="4869"/>
                    <a:pt x="13168" y="5259"/>
                    <a:pt x="12750" y="5719"/>
                  </a:cubicBezTo>
                  <a:cubicBezTo>
                    <a:pt x="12819" y="5120"/>
                    <a:pt x="12791" y="4492"/>
                    <a:pt x="12694" y="3850"/>
                  </a:cubicBezTo>
                  <a:cubicBezTo>
                    <a:pt x="12359" y="2009"/>
                    <a:pt x="11299" y="545"/>
                    <a:pt x="10030" y="14"/>
                  </a:cubicBezTo>
                  <a:cubicBezTo>
                    <a:pt x="10016" y="1"/>
                    <a:pt x="9974" y="1"/>
                    <a:pt x="99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7" name="Google Shape;14537;p54"/>
            <p:cNvSpPr/>
            <p:nvPr/>
          </p:nvSpPr>
          <p:spPr>
            <a:xfrm>
              <a:off x="2317300" y="4272050"/>
              <a:ext cx="119300" cy="121025"/>
            </a:xfrm>
            <a:custGeom>
              <a:avLst/>
              <a:gdLst/>
              <a:ahLst/>
              <a:cxnLst/>
              <a:rect l="l" t="t" r="r" b="b"/>
              <a:pathLst>
                <a:path w="4772" h="4841" extrusionOk="0">
                  <a:moveTo>
                    <a:pt x="3321" y="1"/>
                  </a:moveTo>
                  <a:cubicBezTo>
                    <a:pt x="2916" y="377"/>
                    <a:pt x="2428" y="628"/>
                    <a:pt x="1884" y="726"/>
                  </a:cubicBezTo>
                  <a:cubicBezTo>
                    <a:pt x="1715" y="763"/>
                    <a:pt x="1547" y="780"/>
                    <a:pt x="1380" y="780"/>
                  </a:cubicBezTo>
                  <a:cubicBezTo>
                    <a:pt x="1040" y="780"/>
                    <a:pt x="705" y="708"/>
                    <a:pt x="378" y="586"/>
                  </a:cubicBezTo>
                  <a:lnTo>
                    <a:pt x="378" y="586"/>
                  </a:lnTo>
                  <a:cubicBezTo>
                    <a:pt x="601" y="1089"/>
                    <a:pt x="684" y="1633"/>
                    <a:pt x="615" y="2177"/>
                  </a:cubicBezTo>
                  <a:cubicBezTo>
                    <a:pt x="545" y="2693"/>
                    <a:pt x="322" y="3167"/>
                    <a:pt x="1" y="3571"/>
                  </a:cubicBezTo>
                  <a:cubicBezTo>
                    <a:pt x="116" y="3560"/>
                    <a:pt x="232" y="3553"/>
                    <a:pt x="348" y="3553"/>
                  </a:cubicBezTo>
                  <a:cubicBezTo>
                    <a:pt x="779" y="3553"/>
                    <a:pt x="1207" y="3639"/>
                    <a:pt x="1591" y="3836"/>
                  </a:cubicBezTo>
                  <a:cubicBezTo>
                    <a:pt x="2065" y="4060"/>
                    <a:pt x="2428" y="4408"/>
                    <a:pt x="2721" y="4841"/>
                  </a:cubicBezTo>
                  <a:cubicBezTo>
                    <a:pt x="2833" y="4297"/>
                    <a:pt x="3070" y="3809"/>
                    <a:pt x="3460" y="3418"/>
                  </a:cubicBezTo>
                  <a:cubicBezTo>
                    <a:pt x="3823" y="3041"/>
                    <a:pt x="4255" y="2790"/>
                    <a:pt x="4771" y="2651"/>
                  </a:cubicBezTo>
                  <a:cubicBezTo>
                    <a:pt x="4297" y="2386"/>
                    <a:pt x="3893" y="1995"/>
                    <a:pt x="3628" y="1507"/>
                  </a:cubicBezTo>
                  <a:cubicBezTo>
                    <a:pt x="3390" y="1061"/>
                    <a:pt x="3279" y="558"/>
                    <a:pt x="33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8" name="Google Shape;14538;p54"/>
            <p:cNvSpPr/>
            <p:nvPr/>
          </p:nvSpPr>
          <p:spPr>
            <a:xfrm>
              <a:off x="2296050" y="4286575"/>
              <a:ext cx="47450" cy="24700"/>
            </a:xfrm>
            <a:custGeom>
              <a:avLst/>
              <a:gdLst/>
              <a:ahLst/>
              <a:cxnLst/>
              <a:rect l="l" t="t" r="r" b="b"/>
              <a:pathLst>
                <a:path w="1898" h="988" extrusionOk="0">
                  <a:moveTo>
                    <a:pt x="199" y="0"/>
                  </a:moveTo>
                  <a:cubicBezTo>
                    <a:pt x="152" y="0"/>
                    <a:pt x="105" y="2"/>
                    <a:pt x="56" y="5"/>
                  </a:cubicBezTo>
                  <a:cubicBezTo>
                    <a:pt x="14" y="5"/>
                    <a:pt x="0" y="19"/>
                    <a:pt x="0" y="61"/>
                  </a:cubicBezTo>
                  <a:cubicBezTo>
                    <a:pt x="0" y="89"/>
                    <a:pt x="14" y="117"/>
                    <a:pt x="56" y="117"/>
                  </a:cubicBezTo>
                  <a:cubicBezTo>
                    <a:pt x="112" y="112"/>
                    <a:pt x="167" y="110"/>
                    <a:pt x="220" y="110"/>
                  </a:cubicBezTo>
                  <a:cubicBezTo>
                    <a:pt x="1245" y="110"/>
                    <a:pt x="1799" y="955"/>
                    <a:pt x="1799" y="968"/>
                  </a:cubicBezTo>
                  <a:cubicBezTo>
                    <a:pt x="1809" y="978"/>
                    <a:pt x="1826" y="988"/>
                    <a:pt x="1845" y="988"/>
                  </a:cubicBezTo>
                  <a:cubicBezTo>
                    <a:pt x="1853" y="988"/>
                    <a:pt x="1861" y="986"/>
                    <a:pt x="1869" y="982"/>
                  </a:cubicBezTo>
                  <a:cubicBezTo>
                    <a:pt x="1869" y="982"/>
                    <a:pt x="1883" y="968"/>
                    <a:pt x="1883" y="954"/>
                  </a:cubicBezTo>
                  <a:cubicBezTo>
                    <a:pt x="1883" y="926"/>
                    <a:pt x="1883" y="926"/>
                    <a:pt x="1897" y="912"/>
                  </a:cubicBezTo>
                  <a:cubicBezTo>
                    <a:pt x="1897" y="912"/>
                    <a:pt x="1306" y="0"/>
                    <a:pt x="1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39" name="Google Shape;14539;p54"/>
            <p:cNvSpPr/>
            <p:nvPr/>
          </p:nvSpPr>
          <p:spPr>
            <a:xfrm>
              <a:off x="2290450" y="42804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7" y="461"/>
                    <a:pt x="587" y="307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0" name="Google Shape;14540;p54"/>
            <p:cNvSpPr/>
            <p:nvPr/>
          </p:nvSpPr>
          <p:spPr>
            <a:xfrm>
              <a:off x="2330900" y="4246950"/>
              <a:ext cx="35950" cy="51625"/>
            </a:xfrm>
            <a:custGeom>
              <a:avLst/>
              <a:gdLst/>
              <a:ahLst/>
              <a:cxnLst/>
              <a:rect l="l" t="t" r="r" b="b"/>
              <a:pathLst>
                <a:path w="1438" h="2065" extrusionOk="0">
                  <a:moveTo>
                    <a:pt x="71" y="0"/>
                  </a:moveTo>
                  <a:cubicBezTo>
                    <a:pt x="57" y="0"/>
                    <a:pt x="15" y="0"/>
                    <a:pt x="1" y="42"/>
                  </a:cubicBezTo>
                  <a:cubicBezTo>
                    <a:pt x="1" y="56"/>
                    <a:pt x="1" y="98"/>
                    <a:pt x="43" y="112"/>
                  </a:cubicBezTo>
                  <a:cubicBezTo>
                    <a:pt x="1326" y="684"/>
                    <a:pt x="1131" y="1939"/>
                    <a:pt x="1131" y="1995"/>
                  </a:cubicBezTo>
                  <a:cubicBezTo>
                    <a:pt x="1131" y="2023"/>
                    <a:pt x="1159" y="2065"/>
                    <a:pt x="1187" y="2065"/>
                  </a:cubicBezTo>
                  <a:cubicBezTo>
                    <a:pt x="1228" y="2065"/>
                    <a:pt x="1256" y="2051"/>
                    <a:pt x="1256" y="2009"/>
                  </a:cubicBezTo>
                  <a:cubicBezTo>
                    <a:pt x="1256" y="1939"/>
                    <a:pt x="1438" y="614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1" name="Google Shape;14541;p54"/>
            <p:cNvSpPr/>
            <p:nvPr/>
          </p:nvSpPr>
          <p:spPr>
            <a:xfrm>
              <a:off x="2325325" y="4241025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4" y="0"/>
                  </a:moveTo>
                  <a:cubicBezTo>
                    <a:pt x="126" y="0"/>
                    <a:pt x="1" y="126"/>
                    <a:pt x="1" y="293"/>
                  </a:cubicBezTo>
                  <a:cubicBezTo>
                    <a:pt x="1" y="460"/>
                    <a:pt x="126" y="586"/>
                    <a:pt x="294" y="586"/>
                  </a:cubicBezTo>
                  <a:cubicBezTo>
                    <a:pt x="461" y="586"/>
                    <a:pt x="587" y="460"/>
                    <a:pt x="587" y="293"/>
                  </a:cubicBezTo>
                  <a:cubicBezTo>
                    <a:pt x="587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2" name="Google Shape;14542;p54"/>
            <p:cNvSpPr/>
            <p:nvPr/>
          </p:nvSpPr>
          <p:spPr>
            <a:xfrm>
              <a:off x="2321500" y="42692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294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7" y="601"/>
                    <a:pt x="586" y="461"/>
                    <a:pt x="586" y="294"/>
                  </a:cubicBezTo>
                  <a:cubicBezTo>
                    <a:pt x="586" y="140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3" name="Google Shape;14543;p54"/>
            <p:cNvSpPr/>
            <p:nvPr/>
          </p:nvSpPr>
          <p:spPr>
            <a:xfrm>
              <a:off x="2327425" y="4275875"/>
              <a:ext cx="24775" cy="25150"/>
            </a:xfrm>
            <a:custGeom>
              <a:avLst/>
              <a:gdLst/>
              <a:ahLst/>
              <a:cxnLst/>
              <a:rect l="l" t="t" r="r" b="b"/>
              <a:pathLst>
                <a:path w="991" h="1006" extrusionOk="0">
                  <a:moveTo>
                    <a:pt x="56" y="1"/>
                  </a:moveTo>
                  <a:cubicBezTo>
                    <a:pt x="42" y="1"/>
                    <a:pt x="0" y="15"/>
                    <a:pt x="0" y="43"/>
                  </a:cubicBezTo>
                  <a:cubicBezTo>
                    <a:pt x="0" y="71"/>
                    <a:pt x="14" y="99"/>
                    <a:pt x="56" y="99"/>
                  </a:cubicBezTo>
                  <a:cubicBezTo>
                    <a:pt x="684" y="140"/>
                    <a:pt x="893" y="977"/>
                    <a:pt x="893" y="977"/>
                  </a:cubicBezTo>
                  <a:cubicBezTo>
                    <a:pt x="907" y="991"/>
                    <a:pt x="921" y="1005"/>
                    <a:pt x="963" y="1005"/>
                  </a:cubicBezTo>
                  <a:cubicBezTo>
                    <a:pt x="977" y="991"/>
                    <a:pt x="991" y="977"/>
                    <a:pt x="991" y="963"/>
                  </a:cubicBezTo>
                  <a:cubicBezTo>
                    <a:pt x="977" y="922"/>
                    <a:pt x="754" y="43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4" name="Google Shape;14544;p54"/>
            <p:cNvSpPr/>
            <p:nvPr/>
          </p:nvSpPr>
          <p:spPr>
            <a:xfrm>
              <a:off x="2374150" y="4244350"/>
              <a:ext cx="15025" cy="52625"/>
            </a:xfrm>
            <a:custGeom>
              <a:avLst/>
              <a:gdLst/>
              <a:ahLst/>
              <a:cxnLst/>
              <a:rect l="l" t="t" r="r" b="b"/>
              <a:pathLst>
                <a:path w="601" h="2105" extrusionOk="0">
                  <a:moveTo>
                    <a:pt x="94" y="1"/>
                  </a:moveTo>
                  <a:cubicBezTo>
                    <a:pt x="87" y="1"/>
                    <a:pt x="79" y="3"/>
                    <a:pt x="70" y="7"/>
                  </a:cubicBezTo>
                  <a:cubicBezTo>
                    <a:pt x="42" y="21"/>
                    <a:pt x="28" y="35"/>
                    <a:pt x="42" y="76"/>
                  </a:cubicBezTo>
                  <a:cubicBezTo>
                    <a:pt x="600" y="1067"/>
                    <a:pt x="15" y="2015"/>
                    <a:pt x="15" y="2029"/>
                  </a:cubicBezTo>
                  <a:cubicBezTo>
                    <a:pt x="1" y="2043"/>
                    <a:pt x="15" y="2085"/>
                    <a:pt x="28" y="2099"/>
                  </a:cubicBezTo>
                  <a:cubicBezTo>
                    <a:pt x="33" y="2103"/>
                    <a:pt x="39" y="2105"/>
                    <a:pt x="47" y="2105"/>
                  </a:cubicBezTo>
                  <a:cubicBezTo>
                    <a:pt x="65" y="2105"/>
                    <a:pt x="88" y="2095"/>
                    <a:pt x="98" y="2085"/>
                  </a:cubicBezTo>
                  <a:cubicBezTo>
                    <a:pt x="98" y="2085"/>
                    <a:pt x="307" y="1750"/>
                    <a:pt x="377" y="1262"/>
                  </a:cubicBezTo>
                  <a:cubicBezTo>
                    <a:pt x="433" y="899"/>
                    <a:pt x="405" y="453"/>
                    <a:pt x="140" y="21"/>
                  </a:cubicBezTo>
                  <a:cubicBezTo>
                    <a:pt x="130" y="11"/>
                    <a:pt x="113" y="1"/>
                    <a:pt x="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5" name="Google Shape;14545;p54"/>
            <p:cNvSpPr/>
            <p:nvPr/>
          </p:nvSpPr>
          <p:spPr>
            <a:xfrm>
              <a:off x="2369625" y="42385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1" y="600"/>
                    <a:pt x="600" y="461"/>
                    <a:pt x="600" y="307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6" name="Google Shape;14546;p54"/>
            <p:cNvSpPr/>
            <p:nvPr/>
          </p:nvSpPr>
          <p:spPr>
            <a:xfrm>
              <a:off x="2394025" y="4260200"/>
              <a:ext cx="34900" cy="48500"/>
            </a:xfrm>
            <a:custGeom>
              <a:avLst/>
              <a:gdLst/>
              <a:ahLst/>
              <a:cxnLst/>
              <a:rect l="l" t="t" r="r" b="b"/>
              <a:pathLst>
                <a:path w="1396" h="1940" extrusionOk="0">
                  <a:moveTo>
                    <a:pt x="1354" y="0"/>
                  </a:moveTo>
                  <a:cubicBezTo>
                    <a:pt x="1312" y="0"/>
                    <a:pt x="1298" y="14"/>
                    <a:pt x="1298" y="42"/>
                  </a:cubicBezTo>
                  <a:cubicBezTo>
                    <a:pt x="1312" y="1437"/>
                    <a:pt x="112" y="1814"/>
                    <a:pt x="56" y="1828"/>
                  </a:cubicBezTo>
                  <a:cubicBezTo>
                    <a:pt x="29" y="1842"/>
                    <a:pt x="1" y="1855"/>
                    <a:pt x="29" y="1897"/>
                  </a:cubicBezTo>
                  <a:cubicBezTo>
                    <a:pt x="43" y="1939"/>
                    <a:pt x="56" y="1939"/>
                    <a:pt x="98" y="1939"/>
                  </a:cubicBezTo>
                  <a:cubicBezTo>
                    <a:pt x="98" y="1939"/>
                    <a:pt x="1228" y="1590"/>
                    <a:pt x="1382" y="377"/>
                  </a:cubicBezTo>
                  <a:cubicBezTo>
                    <a:pt x="1396" y="279"/>
                    <a:pt x="1396" y="154"/>
                    <a:pt x="1396" y="42"/>
                  </a:cubicBezTo>
                  <a:cubicBezTo>
                    <a:pt x="1396" y="14"/>
                    <a:pt x="1382" y="0"/>
                    <a:pt x="13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7" name="Google Shape;14547;p54"/>
            <p:cNvSpPr/>
            <p:nvPr/>
          </p:nvSpPr>
          <p:spPr>
            <a:xfrm>
              <a:off x="2420175" y="42535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293"/>
                  </a:cubicBezTo>
                  <a:cubicBezTo>
                    <a:pt x="601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8" name="Google Shape;14548;p54"/>
            <p:cNvSpPr/>
            <p:nvPr/>
          </p:nvSpPr>
          <p:spPr>
            <a:xfrm>
              <a:off x="2393325" y="4261950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4" y="0"/>
                  </a:moveTo>
                  <a:cubicBezTo>
                    <a:pt x="126" y="0"/>
                    <a:pt x="1" y="126"/>
                    <a:pt x="1" y="293"/>
                  </a:cubicBezTo>
                  <a:cubicBezTo>
                    <a:pt x="1" y="460"/>
                    <a:pt x="126" y="586"/>
                    <a:pt x="294" y="586"/>
                  </a:cubicBezTo>
                  <a:cubicBezTo>
                    <a:pt x="461" y="586"/>
                    <a:pt x="587" y="460"/>
                    <a:pt x="587" y="293"/>
                  </a:cubicBezTo>
                  <a:cubicBezTo>
                    <a:pt x="587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49" name="Google Shape;14549;p54"/>
            <p:cNvSpPr/>
            <p:nvPr/>
          </p:nvSpPr>
          <p:spPr>
            <a:xfrm>
              <a:off x="2388100" y="4268275"/>
              <a:ext cx="17125" cy="32300"/>
            </a:xfrm>
            <a:custGeom>
              <a:avLst/>
              <a:gdLst/>
              <a:ahLst/>
              <a:cxnLst/>
              <a:rect l="l" t="t" r="r" b="b"/>
              <a:pathLst>
                <a:path w="685" h="1292" extrusionOk="0">
                  <a:moveTo>
                    <a:pt x="533" y="1"/>
                  </a:moveTo>
                  <a:cubicBezTo>
                    <a:pt x="525" y="1"/>
                    <a:pt x="515" y="4"/>
                    <a:pt x="503" y="12"/>
                  </a:cubicBezTo>
                  <a:cubicBezTo>
                    <a:pt x="475" y="26"/>
                    <a:pt x="447" y="40"/>
                    <a:pt x="475" y="82"/>
                  </a:cubicBezTo>
                  <a:cubicBezTo>
                    <a:pt x="684" y="668"/>
                    <a:pt x="14" y="1212"/>
                    <a:pt x="14" y="1212"/>
                  </a:cubicBezTo>
                  <a:cubicBezTo>
                    <a:pt x="1" y="1226"/>
                    <a:pt x="1" y="1267"/>
                    <a:pt x="14" y="1281"/>
                  </a:cubicBezTo>
                  <a:cubicBezTo>
                    <a:pt x="21" y="1288"/>
                    <a:pt x="35" y="1292"/>
                    <a:pt x="49" y="1292"/>
                  </a:cubicBezTo>
                  <a:cubicBezTo>
                    <a:pt x="63" y="1292"/>
                    <a:pt x="77" y="1288"/>
                    <a:pt x="84" y="1281"/>
                  </a:cubicBezTo>
                  <a:cubicBezTo>
                    <a:pt x="98" y="1267"/>
                    <a:pt x="545" y="891"/>
                    <a:pt x="614" y="431"/>
                  </a:cubicBezTo>
                  <a:cubicBezTo>
                    <a:pt x="628" y="305"/>
                    <a:pt x="614" y="166"/>
                    <a:pt x="572" y="40"/>
                  </a:cubicBezTo>
                  <a:cubicBezTo>
                    <a:pt x="563" y="20"/>
                    <a:pt x="553" y="1"/>
                    <a:pt x="5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0" name="Google Shape;14550;p54"/>
            <p:cNvSpPr/>
            <p:nvPr/>
          </p:nvSpPr>
          <p:spPr>
            <a:xfrm>
              <a:off x="2402050" y="4297900"/>
              <a:ext cx="48850" cy="23525"/>
            </a:xfrm>
            <a:custGeom>
              <a:avLst/>
              <a:gdLst/>
              <a:ahLst/>
              <a:cxnLst/>
              <a:rect l="l" t="t" r="r" b="b"/>
              <a:pathLst>
                <a:path w="1954" h="941" extrusionOk="0">
                  <a:moveTo>
                    <a:pt x="1892" y="1"/>
                  </a:moveTo>
                  <a:cubicBezTo>
                    <a:pt x="1874" y="1"/>
                    <a:pt x="1851" y="17"/>
                    <a:pt x="1842" y="27"/>
                  </a:cubicBezTo>
                  <a:cubicBezTo>
                    <a:pt x="1339" y="733"/>
                    <a:pt x="573" y="815"/>
                    <a:pt x="237" y="815"/>
                  </a:cubicBezTo>
                  <a:cubicBezTo>
                    <a:pt x="136" y="815"/>
                    <a:pt x="73" y="808"/>
                    <a:pt x="70" y="808"/>
                  </a:cubicBezTo>
                  <a:cubicBezTo>
                    <a:pt x="28" y="808"/>
                    <a:pt x="0" y="822"/>
                    <a:pt x="0" y="864"/>
                  </a:cubicBezTo>
                  <a:cubicBezTo>
                    <a:pt x="0" y="891"/>
                    <a:pt x="14" y="933"/>
                    <a:pt x="56" y="933"/>
                  </a:cubicBezTo>
                  <a:cubicBezTo>
                    <a:pt x="56" y="933"/>
                    <a:pt x="115" y="940"/>
                    <a:pt x="214" y="940"/>
                  </a:cubicBezTo>
                  <a:cubicBezTo>
                    <a:pt x="559" y="940"/>
                    <a:pt x="1397" y="856"/>
                    <a:pt x="1939" y="96"/>
                  </a:cubicBezTo>
                  <a:cubicBezTo>
                    <a:pt x="1953" y="96"/>
                    <a:pt x="1953" y="82"/>
                    <a:pt x="1953" y="82"/>
                  </a:cubicBezTo>
                  <a:cubicBezTo>
                    <a:pt x="1953" y="55"/>
                    <a:pt x="1953" y="41"/>
                    <a:pt x="1911" y="13"/>
                  </a:cubicBezTo>
                  <a:cubicBezTo>
                    <a:pt x="1907" y="4"/>
                    <a:pt x="1900" y="1"/>
                    <a:pt x="18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1" name="Google Shape;14551;p54"/>
            <p:cNvSpPr/>
            <p:nvPr/>
          </p:nvSpPr>
          <p:spPr>
            <a:xfrm>
              <a:off x="2441100" y="429332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26"/>
                    <a:pt x="1" y="293"/>
                  </a:cubicBezTo>
                  <a:cubicBezTo>
                    <a:pt x="1" y="461"/>
                    <a:pt x="140" y="586"/>
                    <a:pt x="308" y="586"/>
                  </a:cubicBezTo>
                  <a:cubicBezTo>
                    <a:pt x="461" y="586"/>
                    <a:pt x="601" y="461"/>
                    <a:pt x="601" y="293"/>
                  </a:cubicBezTo>
                  <a:cubicBezTo>
                    <a:pt x="601" y="126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2" name="Google Shape;14552;p54"/>
            <p:cNvSpPr/>
            <p:nvPr/>
          </p:nvSpPr>
          <p:spPr>
            <a:xfrm>
              <a:off x="2296750" y="4319125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1"/>
                  </a:moveTo>
                  <a:cubicBezTo>
                    <a:pt x="139" y="1"/>
                    <a:pt x="0" y="126"/>
                    <a:pt x="0" y="294"/>
                  </a:cubicBezTo>
                  <a:cubicBezTo>
                    <a:pt x="0" y="447"/>
                    <a:pt x="139" y="586"/>
                    <a:pt x="307" y="586"/>
                  </a:cubicBezTo>
                  <a:cubicBezTo>
                    <a:pt x="460" y="586"/>
                    <a:pt x="600" y="447"/>
                    <a:pt x="600" y="294"/>
                  </a:cubicBezTo>
                  <a:cubicBezTo>
                    <a:pt x="600" y="126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3" name="Google Shape;14553;p54"/>
            <p:cNvSpPr/>
            <p:nvPr/>
          </p:nvSpPr>
          <p:spPr>
            <a:xfrm>
              <a:off x="2302675" y="4318775"/>
              <a:ext cx="34875" cy="8925"/>
            </a:xfrm>
            <a:custGeom>
              <a:avLst/>
              <a:gdLst/>
              <a:ahLst/>
              <a:cxnLst/>
              <a:rect l="l" t="t" r="r" b="b"/>
              <a:pathLst>
                <a:path w="1395" h="357" extrusionOk="0">
                  <a:moveTo>
                    <a:pt x="655" y="1"/>
                  </a:moveTo>
                  <a:cubicBezTo>
                    <a:pt x="434" y="1"/>
                    <a:pt x="200" y="61"/>
                    <a:pt x="14" y="252"/>
                  </a:cubicBezTo>
                  <a:cubicBezTo>
                    <a:pt x="0" y="294"/>
                    <a:pt x="0" y="321"/>
                    <a:pt x="14" y="335"/>
                  </a:cubicBezTo>
                  <a:cubicBezTo>
                    <a:pt x="35" y="349"/>
                    <a:pt x="52" y="356"/>
                    <a:pt x="66" y="356"/>
                  </a:cubicBezTo>
                  <a:cubicBezTo>
                    <a:pt x="80" y="356"/>
                    <a:pt x="91" y="349"/>
                    <a:pt x="98" y="335"/>
                  </a:cubicBezTo>
                  <a:cubicBezTo>
                    <a:pt x="264" y="174"/>
                    <a:pt x="476" y="123"/>
                    <a:pt x="675" y="123"/>
                  </a:cubicBezTo>
                  <a:cubicBezTo>
                    <a:pt x="1010" y="123"/>
                    <a:pt x="1311" y="266"/>
                    <a:pt x="1311" y="266"/>
                  </a:cubicBezTo>
                  <a:cubicBezTo>
                    <a:pt x="1323" y="277"/>
                    <a:pt x="1337" y="284"/>
                    <a:pt x="1350" y="284"/>
                  </a:cubicBezTo>
                  <a:cubicBezTo>
                    <a:pt x="1369" y="284"/>
                    <a:pt x="1387" y="270"/>
                    <a:pt x="1395" y="238"/>
                  </a:cubicBezTo>
                  <a:cubicBezTo>
                    <a:pt x="1395" y="196"/>
                    <a:pt x="1381" y="182"/>
                    <a:pt x="1353" y="168"/>
                  </a:cubicBezTo>
                  <a:cubicBezTo>
                    <a:pt x="1336" y="159"/>
                    <a:pt x="1013" y="1"/>
                    <a:pt x="6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4" name="Google Shape;14554;p54"/>
            <p:cNvSpPr/>
            <p:nvPr/>
          </p:nvSpPr>
          <p:spPr>
            <a:xfrm>
              <a:off x="2286275" y="4341875"/>
              <a:ext cx="52325" cy="15150"/>
            </a:xfrm>
            <a:custGeom>
              <a:avLst/>
              <a:gdLst/>
              <a:ahLst/>
              <a:cxnLst/>
              <a:rect l="l" t="t" r="r" b="b"/>
              <a:pathLst>
                <a:path w="2093" h="606" extrusionOk="0">
                  <a:moveTo>
                    <a:pt x="2051" y="1"/>
                  </a:moveTo>
                  <a:cubicBezTo>
                    <a:pt x="2037" y="1"/>
                    <a:pt x="2023" y="4"/>
                    <a:pt x="2009" y="11"/>
                  </a:cubicBezTo>
                  <a:cubicBezTo>
                    <a:pt x="2009" y="22"/>
                    <a:pt x="1485" y="488"/>
                    <a:pt x="734" y="488"/>
                  </a:cubicBezTo>
                  <a:cubicBezTo>
                    <a:pt x="536" y="488"/>
                    <a:pt x="322" y="455"/>
                    <a:pt x="98" y="374"/>
                  </a:cubicBezTo>
                  <a:cubicBezTo>
                    <a:pt x="88" y="370"/>
                    <a:pt x="79" y="369"/>
                    <a:pt x="72" y="369"/>
                  </a:cubicBezTo>
                  <a:cubicBezTo>
                    <a:pt x="49" y="369"/>
                    <a:pt x="39" y="384"/>
                    <a:pt x="28" y="416"/>
                  </a:cubicBezTo>
                  <a:cubicBezTo>
                    <a:pt x="1" y="444"/>
                    <a:pt x="28" y="458"/>
                    <a:pt x="56" y="485"/>
                  </a:cubicBezTo>
                  <a:cubicBezTo>
                    <a:pt x="288" y="571"/>
                    <a:pt x="510" y="606"/>
                    <a:pt x="716" y="606"/>
                  </a:cubicBezTo>
                  <a:cubicBezTo>
                    <a:pt x="1511" y="606"/>
                    <a:pt x="2068" y="95"/>
                    <a:pt x="2079" y="95"/>
                  </a:cubicBezTo>
                  <a:cubicBezTo>
                    <a:pt x="2093" y="81"/>
                    <a:pt x="2093" y="81"/>
                    <a:pt x="2093" y="67"/>
                  </a:cubicBezTo>
                  <a:cubicBezTo>
                    <a:pt x="2093" y="39"/>
                    <a:pt x="2079" y="25"/>
                    <a:pt x="2093" y="11"/>
                  </a:cubicBezTo>
                  <a:cubicBezTo>
                    <a:pt x="2079" y="4"/>
                    <a:pt x="2065" y="1"/>
                    <a:pt x="20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5" name="Google Shape;14555;p54"/>
            <p:cNvSpPr/>
            <p:nvPr/>
          </p:nvSpPr>
          <p:spPr>
            <a:xfrm>
              <a:off x="2281750" y="434562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1"/>
                  </a:moveTo>
                  <a:cubicBezTo>
                    <a:pt x="126" y="1"/>
                    <a:pt x="0" y="126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6" name="Google Shape;14556;p54"/>
            <p:cNvSpPr/>
            <p:nvPr/>
          </p:nvSpPr>
          <p:spPr>
            <a:xfrm>
              <a:off x="2310325" y="4359225"/>
              <a:ext cx="43275" cy="42225"/>
            </a:xfrm>
            <a:custGeom>
              <a:avLst/>
              <a:gdLst/>
              <a:ahLst/>
              <a:cxnLst/>
              <a:rect l="l" t="t" r="r" b="b"/>
              <a:pathLst>
                <a:path w="1731" h="1689" extrusionOk="0">
                  <a:moveTo>
                    <a:pt x="1675" y="1"/>
                  </a:moveTo>
                  <a:cubicBezTo>
                    <a:pt x="1647" y="1"/>
                    <a:pt x="1605" y="15"/>
                    <a:pt x="1605" y="43"/>
                  </a:cubicBezTo>
                  <a:cubicBezTo>
                    <a:pt x="1605" y="70"/>
                    <a:pt x="1452" y="1354"/>
                    <a:pt x="57" y="1563"/>
                  </a:cubicBezTo>
                  <a:cubicBezTo>
                    <a:pt x="29" y="1577"/>
                    <a:pt x="1" y="1605"/>
                    <a:pt x="1" y="1633"/>
                  </a:cubicBezTo>
                  <a:cubicBezTo>
                    <a:pt x="29" y="1675"/>
                    <a:pt x="43" y="1688"/>
                    <a:pt x="71" y="1688"/>
                  </a:cubicBezTo>
                  <a:cubicBezTo>
                    <a:pt x="1521" y="1479"/>
                    <a:pt x="1717" y="154"/>
                    <a:pt x="1731" y="84"/>
                  </a:cubicBezTo>
                  <a:cubicBezTo>
                    <a:pt x="1731" y="43"/>
                    <a:pt x="1717" y="15"/>
                    <a:pt x="16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7" name="Google Shape;14557;p54"/>
            <p:cNvSpPr/>
            <p:nvPr/>
          </p:nvSpPr>
          <p:spPr>
            <a:xfrm>
              <a:off x="2304750" y="43927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61"/>
                    <a:pt x="140" y="587"/>
                    <a:pt x="294" y="587"/>
                  </a:cubicBezTo>
                  <a:cubicBezTo>
                    <a:pt x="461" y="587"/>
                    <a:pt x="587" y="461"/>
                    <a:pt x="587" y="294"/>
                  </a:cubicBezTo>
                  <a:cubicBezTo>
                    <a:pt x="587" y="126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8" name="Google Shape;14558;p54"/>
            <p:cNvSpPr/>
            <p:nvPr/>
          </p:nvSpPr>
          <p:spPr>
            <a:xfrm>
              <a:off x="2308250" y="43648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59" name="Google Shape;14559;p54"/>
            <p:cNvSpPr/>
            <p:nvPr/>
          </p:nvSpPr>
          <p:spPr>
            <a:xfrm>
              <a:off x="2314175" y="4354125"/>
              <a:ext cx="30350" cy="19850"/>
            </a:xfrm>
            <a:custGeom>
              <a:avLst/>
              <a:gdLst/>
              <a:ahLst/>
              <a:cxnLst/>
              <a:rect l="l" t="t" r="r" b="b"/>
              <a:pathLst>
                <a:path w="1214" h="794" extrusionOk="0">
                  <a:moveTo>
                    <a:pt x="1163" y="0"/>
                  </a:moveTo>
                  <a:cubicBezTo>
                    <a:pt x="1149" y="0"/>
                    <a:pt x="1133" y="7"/>
                    <a:pt x="1116" y="23"/>
                  </a:cubicBezTo>
                  <a:cubicBezTo>
                    <a:pt x="1103" y="36"/>
                    <a:pt x="747" y="665"/>
                    <a:pt x="210" y="665"/>
                  </a:cubicBezTo>
                  <a:cubicBezTo>
                    <a:pt x="165" y="665"/>
                    <a:pt x="118" y="661"/>
                    <a:pt x="70" y="651"/>
                  </a:cubicBezTo>
                  <a:cubicBezTo>
                    <a:pt x="42" y="651"/>
                    <a:pt x="0" y="665"/>
                    <a:pt x="0" y="707"/>
                  </a:cubicBezTo>
                  <a:cubicBezTo>
                    <a:pt x="0" y="735"/>
                    <a:pt x="28" y="777"/>
                    <a:pt x="56" y="777"/>
                  </a:cubicBezTo>
                  <a:cubicBezTo>
                    <a:pt x="112" y="788"/>
                    <a:pt x="166" y="793"/>
                    <a:pt x="219" y="793"/>
                  </a:cubicBezTo>
                  <a:cubicBezTo>
                    <a:pt x="810" y="793"/>
                    <a:pt x="1188" y="132"/>
                    <a:pt x="1214" y="93"/>
                  </a:cubicBezTo>
                  <a:lnTo>
                    <a:pt x="1214" y="79"/>
                  </a:lnTo>
                  <a:cubicBezTo>
                    <a:pt x="1214" y="37"/>
                    <a:pt x="1214" y="23"/>
                    <a:pt x="1186" y="9"/>
                  </a:cubicBezTo>
                  <a:cubicBezTo>
                    <a:pt x="1180" y="4"/>
                    <a:pt x="1172" y="0"/>
                    <a:pt x="11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0" name="Google Shape;14560;p54"/>
            <p:cNvSpPr/>
            <p:nvPr/>
          </p:nvSpPr>
          <p:spPr>
            <a:xfrm>
              <a:off x="2351825" y="4364675"/>
              <a:ext cx="20600" cy="51325"/>
            </a:xfrm>
            <a:custGeom>
              <a:avLst/>
              <a:gdLst/>
              <a:ahLst/>
              <a:cxnLst/>
              <a:rect l="l" t="t" r="r" b="b"/>
              <a:pathLst>
                <a:path w="824" h="2053" extrusionOk="0">
                  <a:moveTo>
                    <a:pt x="567" y="0"/>
                  </a:moveTo>
                  <a:cubicBezTo>
                    <a:pt x="560" y="0"/>
                    <a:pt x="552" y="2"/>
                    <a:pt x="545" y="6"/>
                  </a:cubicBezTo>
                  <a:cubicBezTo>
                    <a:pt x="503" y="20"/>
                    <a:pt x="489" y="34"/>
                    <a:pt x="503" y="76"/>
                  </a:cubicBezTo>
                  <a:cubicBezTo>
                    <a:pt x="503" y="76"/>
                    <a:pt x="824" y="1150"/>
                    <a:pt x="15" y="1959"/>
                  </a:cubicBezTo>
                  <a:cubicBezTo>
                    <a:pt x="1" y="1987"/>
                    <a:pt x="1" y="2028"/>
                    <a:pt x="15" y="2042"/>
                  </a:cubicBezTo>
                  <a:cubicBezTo>
                    <a:pt x="36" y="2049"/>
                    <a:pt x="53" y="2053"/>
                    <a:pt x="69" y="2053"/>
                  </a:cubicBezTo>
                  <a:cubicBezTo>
                    <a:pt x="85" y="2053"/>
                    <a:pt x="99" y="2049"/>
                    <a:pt x="112" y="2042"/>
                  </a:cubicBezTo>
                  <a:cubicBezTo>
                    <a:pt x="475" y="1680"/>
                    <a:pt x="615" y="1275"/>
                    <a:pt x="670" y="913"/>
                  </a:cubicBezTo>
                  <a:cubicBezTo>
                    <a:pt x="740" y="438"/>
                    <a:pt x="629" y="62"/>
                    <a:pt x="615" y="34"/>
                  </a:cubicBezTo>
                  <a:cubicBezTo>
                    <a:pt x="604" y="13"/>
                    <a:pt x="587" y="0"/>
                    <a:pt x="5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1" name="Google Shape;14561;p54"/>
            <p:cNvSpPr/>
            <p:nvPr/>
          </p:nvSpPr>
          <p:spPr>
            <a:xfrm>
              <a:off x="2346950" y="44070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2" name="Google Shape;14562;p54"/>
            <p:cNvSpPr/>
            <p:nvPr/>
          </p:nvSpPr>
          <p:spPr>
            <a:xfrm>
              <a:off x="2387050" y="4358925"/>
              <a:ext cx="28975" cy="55725"/>
            </a:xfrm>
            <a:custGeom>
              <a:avLst/>
              <a:gdLst/>
              <a:ahLst/>
              <a:cxnLst/>
              <a:rect l="l" t="t" r="r" b="b"/>
              <a:pathLst>
                <a:path w="1159" h="2229" extrusionOk="0">
                  <a:moveTo>
                    <a:pt x="73" y="1"/>
                  </a:moveTo>
                  <a:cubicBezTo>
                    <a:pt x="54" y="1"/>
                    <a:pt x="38" y="17"/>
                    <a:pt x="29" y="27"/>
                  </a:cubicBezTo>
                  <a:cubicBezTo>
                    <a:pt x="1" y="41"/>
                    <a:pt x="29" y="82"/>
                    <a:pt x="43" y="96"/>
                  </a:cubicBezTo>
                  <a:cubicBezTo>
                    <a:pt x="56" y="110"/>
                    <a:pt x="1158" y="808"/>
                    <a:pt x="754" y="2147"/>
                  </a:cubicBezTo>
                  <a:cubicBezTo>
                    <a:pt x="740" y="2189"/>
                    <a:pt x="754" y="2217"/>
                    <a:pt x="796" y="2217"/>
                  </a:cubicBezTo>
                  <a:cubicBezTo>
                    <a:pt x="804" y="2225"/>
                    <a:pt x="813" y="2228"/>
                    <a:pt x="822" y="2228"/>
                  </a:cubicBezTo>
                  <a:cubicBezTo>
                    <a:pt x="845" y="2228"/>
                    <a:pt x="866" y="2208"/>
                    <a:pt x="866" y="2189"/>
                  </a:cubicBezTo>
                  <a:cubicBezTo>
                    <a:pt x="893" y="2077"/>
                    <a:pt x="907" y="1966"/>
                    <a:pt x="935" y="1854"/>
                  </a:cubicBezTo>
                  <a:cubicBezTo>
                    <a:pt x="1089" y="654"/>
                    <a:pt x="98" y="27"/>
                    <a:pt x="98" y="13"/>
                  </a:cubicBezTo>
                  <a:cubicBezTo>
                    <a:pt x="90" y="4"/>
                    <a:pt x="81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3" name="Google Shape;14563;p54"/>
            <p:cNvSpPr/>
            <p:nvPr/>
          </p:nvSpPr>
          <p:spPr>
            <a:xfrm>
              <a:off x="2399950" y="44056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47" y="601"/>
                    <a:pt x="587" y="461"/>
                    <a:pt x="587" y="294"/>
                  </a:cubicBezTo>
                  <a:cubicBezTo>
                    <a:pt x="587" y="140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4" name="Google Shape;14564;p54"/>
            <p:cNvSpPr/>
            <p:nvPr/>
          </p:nvSpPr>
          <p:spPr>
            <a:xfrm>
              <a:off x="2375900" y="4390975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0"/>
                    <a:pt x="126" y="586"/>
                    <a:pt x="293" y="586"/>
                  </a:cubicBezTo>
                  <a:cubicBezTo>
                    <a:pt x="461" y="586"/>
                    <a:pt x="586" y="460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5" name="Google Shape;14565;p54"/>
            <p:cNvSpPr/>
            <p:nvPr/>
          </p:nvSpPr>
          <p:spPr>
            <a:xfrm>
              <a:off x="2378325" y="4365725"/>
              <a:ext cx="12950" cy="34125"/>
            </a:xfrm>
            <a:custGeom>
              <a:avLst/>
              <a:gdLst/>
              <a:ahLst/>
              <a:cxnLst/>
              <a:rect l="l" t="t" r="r" b="b"/>
              <a:pathLst>
                <a:path w="518" h="1365" extrusionOk="0">
                  <a:moveTo>
                    <a:pt x="73" y="0"/>
                  </a:moveTo>
                  <a:cubicBezTo>
                    <a:pt x="61" y="0"/>
                    <a:pt x="49" y="7"/>
                    <a:pt x="43" y="20"/>
                  </a:cubicBezTo>
                  <a:cubicBezTo>
                    <a:pt x="1" y="34"/>
                    <a:pt x="1" y="62"/>
                    <a:pt x="29" y="89"/>
                  </a:cubicBezTo>
                  <a:cubicBezTo>
                    <a:pt x="29" y="89"/>
                    <a:pt x="517" y="787"/>
                    <a:pt x="140" y="1289"/>
                  </a:cubicBezTo>
                  <a:cubicBezTo>
                    <a:pt x="127" y="1303"/>
                    <a:pt x="140" y="1345"/>
                    <a:pt x="168" y="1359"/>
                  </a:cubicBezTo>
                  <a:cubicBezTo>
                    <a:pt x="172" y="1363"/>
                    <a:pt x="178" y="1365"/>
                    <a:pt x="184" y="1365"/>
                  </a:cubicBezTo>
                  <a:cubicBezTo>
                    <a:pt x="199" y="1365"/>
                    <a:pt x="218" y="1355"/>
                    <a:pt x="238" y="1345"/>
                  </a:cubicBezTo>
                  <a:cubicBezTo>
                    <a:pt x="322" y="1219"/>
                    <a:pt x="364" y="1080"/>
                    <a:pt x="392" y="954"/>
                  </a:cubicBezTo>
                  <a:cubicBezTo>
                    <a:pt x="460" y="487"/>
                    <a:pt x="136" y="33"/>
                    <a:pt x="113" y="33"/>
                  </a:cubicBezTo>
                  <a:cubicBezTo>
                    <a:pt x="113" y="33"/>
                    <a:pt x="113" y="33"/>
                    <a:pt x="113" y="34"/>
                  </a:cubicBezTo>
                  <a:cubicBezTo>
                    <a:pt x="105" y="11"/>
                    <a:pt x="89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6" name="Google Shape;14566;p54"/>
            <p:cNvSpPr/>
            <p:nvPr/>
          </p:nvSpPr>
          <p:spPr>
            <a:xfrm>
              <a:off x="2397525" y="4348775"/>
              <a:ext cx="41850" cy="35025"/>
            </a:xfrm>
            <a:custGeom>
              <a:avLst/>
              <a:gdLst/>
              <a:ahLst/>
              <a:cxnLst/>
              <a:rect l="l" t="t" r="r" b="b"/>
              <a:pathLst>
                <a:path w="1674" h="1401" extrusionOk="0">
                  <a:moveTo>
                    <a:pt x="70" y="0"/>
                  </a:moveTo>
                  <a:cubicBezTo>
                    <a:pt x="42" y="0"/>
                    <a:pt x="0" y="14"/>
                    <a:pt x="0" y="42"/>
                  </a:cubicBezTo>
                  <a:cubicBezTo>
                    <a:pt x="0" y="84"/>
                    <a:pt x="28" y="112"/>
                    <a:pt x="56" y="112"/>
                  </a:cubicBezTo>
                  <a:cubicBezTo>
                    <a:pt x="70" y="112"/>
                    <a:pt x="1172" y="265"/>
                    <a:pt x="1576" y="1353"/>
                  </a:cubicBezTo>
                  <a:cubicBezTo>
                    <a:pt x="1587" y="1385"/>
                    <a:pt x="1597" y="1400"/>
                    <a:pt x="1619" y="1400"/>
                  </a:cubicBezTo>
                  <a:cubicBezTo>
                    <a:pt x="1627" y="1400"/>
                    <a:pt x="1636" y="1399"/>
                    <a:pt x="1646" y="1395"/>
                  </a:cubicBezTo>
                  <a:cubicBezTo>
                    <a:pt x="1660" y="1367"/>
                    <a:pt x="1674" y="1353"/>
                    <a:pt x="1674" y="1339"/>
                  </a:cubicBezTo>
                  <a:lnTo>
                    <a:pt x="1674" y="1297"/>
                  </a:lnTo>
                  <a:cubicBezTo>
                    <a:pt x="1256" y="168"/>
                    <a:pt x="98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7" name="Google Shape;14567;p54"/>
            <p:cNvSpPr/>
            <p:nvPr/>
          </p:nvSpPr>
          <p:spPr>
            <a:xfrm>
              <a:off x="2430300" y="437352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6"/>
                    <a:pt x="293" y="586"/>
                  </a:cubicBezTo>
                  <a:cubicBezTo>
                    <a:pt x="461" y="586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8" name="Google Shape;14568;p54"/>
            <p:cNvSpPr/>
            <p:nvPr/>
          </p:nvSpPr>
          <p:spPr>
            <a:xfrm>
              <a:off x="2428200" y="43407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293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69" name="Google Shape;14569;p54"/>
            <p:cNvSpPr/>
            <p:nvPr/>
          </p:nvSpPr>
          <p:spPr>
            <a:xfrm>
              <a:off x="2403800" y="4335100"/>
              <a:ext cx="33150" cy="14175"/>
            </a:xfrm>
            <a:custGeom>
              <a:avLst/>
              <a:gdLst/>
              <a:ahLst/>
              <a:cxnLst/>
              <a:rect l="l" t="t" r="r" b="b"/>
              <a:pathLst>
                <a:path w="1326" h="567" extrusionOk="0">
                  <a:moveTo>
                    <a:pt x="319" y="0"/>
                  </a:moveTo>
                  <a:cubicBezTo>
                    <a:pt x="171" y="0"/>
                    <a:pt x="65" y="17"/>
                    <a:pt x="56" y="17"/>
                  </a:cubicBezTo>
                  <a:cubicBezTo>
                    <a:pt x="14" y="31"/>
                    <a:pt x="0" y="59"/>
                    <a:pt x="0" y="87"/>
                  </a:cubicBezTo>
                  <a:cubicBezTo>
                    <a:pt x="14" y="129"/>
                    <a:pt x="28" y="143"/>
                    <a:pt x="70" y="143"/>
                  </a:cubicBezTo>
                  <a:cubicBezTo>
                    <a:pt x="75" y="143"/>
                    <a:pt x="174" y="127"/>
                    <a:pt x="315" y="127"/>
                  </a:cubicBezTo>
                  <a:cubicBezTo>
                    <a:pt x="589" y="127"/>
                    <a:pt x="1020" y="188"/>
                    <a:pt x="1214" y="547"/>
                  </a:cubicBezTo>
                  <a:cubicBezTo>
                    <a:pt x="1224" y="557"/>
                    <a:pt x="1240" y="567"/>
                    <a:pt x="1259" y="567"/>
                  </a:cubicBezTo>
                  <a:cubicBezTo>
                    <a:pt x="1267" y="567"/>
                    <a:pt x="1275" y="565"/>
                    <a:pt x="1283" y="561"/>
                  </a:cubicBezTo>
                  <a:cubicBezTo>
                    <a:pt x="1297" y="561"/>
                    <a:pt x="1325" y="547"/>
                    <a:pt x="1325" y="519"/>
                  </a:cubicBezTo>
                  <a:cubicBezTo>
                    <a:pt x="1325" y="519"/>
                    <a:pt x="1325" y="505"/>
                    <a:pt x="1311" y="478"/>
                  </a:cubicBezTo>
                  <a:cubicBezTo>
                    <a:pt x="1088" y="68"/>
                    <a:pt x="617" y="0"/>
                    <a:pt x="3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0" name="Google Shape;14570;p54"/>
            <p:cNvSpPr/>
            <p:nvPr/>
          </p:nvSpPr>
          <p:spPr>
            <a:xfrm>
              <a:off x="2398900" y="3711325"/>
              <a:ext cx="633300" cy="621075"/>
            </a:xfrm>
            <a:custGeom>
              <a:avLst/>
              <a:gdLst/>
              <a:ahLst/>
              <a:cxnLst/>
              <a:rect l="l" t="t" r="r" b="b"/>
              <a:pathLst>
                <a:path w="25332" h="24843" extrusionOk="0">
                  <a:moveTo>
                    <a:pt x="25318" y="11773"/>
                  </a:moveTo>
                  <a:cubicBezTo>
                    <a:pt x="25304" y="11717"/>
                    <a:pt x="25290" y="11689"/>
                    <a:pt x="25248" y="11647"/>
                  </a:cubicBezTo>
                  <a:lnTo>
                    <a:pt x="23965" y="10685"/>
                  </a:lnTo>
                  <a:cubicBezTo>
                    <a:pt x="23755" y="10531"/>
                    <a:pt x="23700" y="10252"/>
                    <a:pt x="23839" y="10043"/>
                  </a:cubicBezTo>
                  <a:lnTo>
                    <a:pt x="24592" y="8788"/>
                  </a:lnTo>
                  <a:cubicBezTo>
                    <a:pt x="24620" y="8718"/>
                    <a:pt x="24634" y="8648"/>
                    <a:pt x="24620" y="8565"/>
                  </a:cubicBezTo>
                  <a:cubicBezTo>
                    <a:pt x="24606" y="8509"/>
                    <a:pt x="24592" y="8453"/>
                    <a:pt x="24537" y="8425"/>
                  </a:cubicBezTo>
                  <a:cubicBezTo>
                    <a:pt x="23337" y="7226"/>
                    <a:pt x="21189" y="6682"/>
                    <a:pt x="18915" y="7170"/>
                  </a:cubicBezTo>
                  <a:cubicBezTo>
                    <a:pt x="18106" y="7337"/>
                    <a:pt x="17339" y="7658"/>
                    <a:pt x="16683" y="8035"/>
                  </a:cubicBezTo>
                  <a:cubicBezTo>
                    <a:pt x="16962" y="7379"/>
                    <a:pt x="17172" y="6612"/>
                    <a:pt x="17241" y="5803"/>
                  </a:cubicBezTo>
                  <a:cubicBezTo>
                    <a:pt x="17479" y="3487"/>
                    <a:pt x="16725" y="1409"/>
                    <a:pt x="15386" y="363"/>
                  </a:cubicBezTo>
                  <a:cubicBezTo>
                    <a:pt x="15344" y="349"/>
                    <a:pt x="15317" y="335"/>
                    <a:pt x="15275" y="335"/>
                  </a:cubicBezTo>
                  <a:cubicBezTo>
                    <a:pt x="15219" y="335"/>
                    <a:pt x="15191" y="335"/>
                    <a:pt x="15135" y="363"/>
                  </a:cubicBezTo>
                  <a:lnTo>
                    <a:pt x="13824" y="1283"/>
                  </a:lnTo>
                  <a:cubicBezTo>
                    <a:pt x="13615" y="1451"/>
                    <a:pt x="13336" y="1409"/>
                    <a:pt x="13168" y="1200"/>
                  </a:cubicBezTo>
                  <a:lnTo>
                    <a:pt x="12206" y="98"/>
                  </a:lnTo>
                  <a:cubicBezTo>
                    <a:pt x="12150" y="56"/>
                    <a:pt x="12080" y="14"/>
                    <a:pt x="12011" y="0"/>
                  </a:cubicBezTo>
                  <a:cubicBezTo>
                    <a:pt x="11955" y="0"/>
                    <a:pt x="11899" y="0"/>
                    <a:pt x="11857" y="28"/>
                  </a:cubicBezTo>
                  <a:cubicBezTo>
                    <a:pt x="10337" y="795"/>
                    <a:pt x="9179" y="2692"/>
                    <a:pt x="8942" y="4980"/>
                  </a:cubicBezTo>
                  <a:cubicBezTo>
                    <a:pt x="8858" y="5817"/>
                    <a:pt x="8914" y="6640"/>
                    <a:pt x="9081" y="7393"/>
                  </a:cubicBezTo>
                  <a:cubicBezTo>
                    <a:pt x="8524" y="6919"/>
                    <a:pt x="7882" y="6500"/>
                    <a:pt x="7157" y="6165"/>
                  </a:cubicBezTo>
                  <a:cubicBezTo>
                    <a:pt x="5022" y="5245"/>
                    <a:pt x="2805" y="5315"/>
                    <a:pt x="1396" y="6277"/>
                  </a:cubicBezTo>
                  <a:cubicBezTo>
                    <a:pt x="1368" y="6291"/>
                    <a:pt x="1340" y="6333"/>
                    <a:pt x="1326" y="6361"/>
                  </a:cubicBezTo>
                  <a:cubicBezTo>
                    <a:pt x="1312" y="6417"/>
                    <a:pt x="1312" y="6444"/>
                    <a:pt x="1326" y="6500"/>
                  </a:cubicBezTo>
                  <a:lnTo>
                    <a:pt x="1814" y="8021"/>
                  </a:lnTo>
                  <a:cubicBezTo>
                    <a:pt x="1884" y="8258"/>
                    <a:pt x="1758" y="8523"/>
                    <a:pt x="1535" y="8634"/>
                  </a:cubicBezTo>
                  <a:lnTo>
                    <a:pt x="196" y="9206"/>
                  </a:lnTo>
                  <a:cubicBezTo>
                    <a:pt x="126" y="9234"/>
                    <a:pt x="71" y="9290"/>
                    <a:pt x="43" y="9360"/>
                  </a:cubicBezTo>
                  <a:cubicBezTo>
                    <a:pt x="15" y="9415"/>
                    <a:pt x="1" y="9471"/>
                    <a:pt x="15" y="9513"/>
                  </a:cubicBezTo>
                  <a:cubicBezTo>
                    <a:pt x="280" y="11187"/>
                    <a:pt x="1717" y="12903"/>
                    <a:pt x="3823" y="13823"/>
                  </a:cubicBezTo>
                  <a:cubicBezTo>
                    <a:pt x="4590" y="14158"/>
                    <a:pt x="5385" y="14367"/>
                    <a:pt x="6138" y="14437"/>
                  </a:cubicBezTo>
                  <a:cubicBezTo>
                    <a:pt x="5511" y="14814"/>
                    <a:pt x="4925" y="15302"/>
                    <a:pt x="4381" y="15902"/>
                  </a:cubicBezTo>
                  <a:cubicBezTo>
                    <a:pt x="2833" y="17645"/>
                    <a:pt x="2219" y="19765"/>
                    <a:pt x="2693" y="21397"/>
                  </a:cubicBezTo>
                  <a:cubicBezTo>
                    <a:pt x="2707" y="21425"/>
                    <a:pt x="2721" y="21467"/>
                    <a:pt x="2735" y="21481"/>
                  </a:cubicBezTo>
                  <a:cubicBezTo>
                    <a:pt x="2777" y="21509"/>
                    <a:pt x="2833" y="21537"/>
                    <a:pt x="2860" y="21537"/>
                  </a:cubicBezTo>
                  <a:lnTo>
                    <a:pt x="4465" y="21551"/>
                  </a:lnTo>
                  <a:cubicBezTo>
                    <a:pt x="4730" y="21551"/>
                    <a:pt x="4939" y="21746"/>
                    <a:pt x="4953" y="21997"/>
                  </a:cubicBezTo>
                  <a:lnTo>
                    <a:pt x="5078" y="23462"/>
                  </a:lnTo>
                  <a:cubicBezTo>
                    <a:pt x="5078" y="23531"/>
                    <a:pt x="5106" y="23629"/>
                    <a:pt x="5176" y="23657"/>
                  </a:cubicBezTo>
                  <a:lnTo>
                    <a:pt x="5176" y="23657"/>
                  </a:lnTo>
                  <a:cubicBezTo>
                    <a:pt x="5218" y="23699"/>
                    <a:pt x="5274" y="23727"/>
                    <a:pt x="5343" y="23727"/>
                  </a:cubicBezTo>
                  <a:cubicBezTo>
                    <a:pt x="7017" y="23992"/>
                    <a:pt x="9068" y="23169"/>
                    <a:pt x="10602" y="21439"/>
                  </a:cubicBezTo>
                  <a:cubicBezTo>
                    <a:pt x="11160" y="20812"/>
                    <a:pt x="11592" y="20114"/>
                    <a:pt x="11899" y="19417"/>
                  </a:cubicBezTo>
                  <a:cubicBezTo>
                    <a:pt x="12053" y="20142"/>
                    <a:pt x="12345" y="20853"/>
                    <a:pt x="12750" y="21551"/>
                  </a:cubicBezTo>
                  <a:cubicBezTo>
                    <a:pt x="13908" y="23559"/>
                    <a:pt x="15763" y="24787"/>
                    <a:pt x="17451" y="24843"/>
                  </a:cubicBezTo>
                  <a:cubicBezTo>
                    <a:pt x="17493" y="24843"/>
                    <a:pt x="17520" y="24843"/>
                    <a:pt x="17562" y="24815"/>
                  </a:cubicBezTo>
                  <a:cubicBezTo>
                    <a:pt x="17590" y="24787"/>
                    <a:pt x="17632" y="24745"/>
                    <a:pt x="17646" y="24703"/>
                  </a:cubicBezTo>
                  <a:lnTo>
                    <a:pt x="18148" y="23183"/>
                  </a:lnTo>
                  <a:cubicBezTo>
                    <a:pt x="18232" y="22946"/>
                    <a:pt x="18483" y="22806"/>
                    <a:pt x="18734" y="22862"/>
                  </a:cubicBezTo>
                  <a:lnTo>
                    <a:pt x="20157" y="23183"/>
                  </a:lnTo>
                  <a:cubicBezTo>
                    <a:pt x="20226" y="23211"/>
                    <a:pt x="20310" y="23183"/>
                    <a:pt x="20380" y="23155"/>
                  </a:cubicBezTo>
                  <a:cubicBezTo>
                    <a:pt x="20436" y="23113"/>
                    <a:pt x="20478" y="23085"/>
                    <a:pt x="20505" y="23029"/>
                  </a:cubicBezTo>
                  <a:cubicBezTo>
                    <a:pt x="21273" y="21509"/>
                    <a:pt x="21133" y="19305"/>
                    <a:pt x="19961" y="17310"/>
                  </a:cubicBezTo>
                  <a:cubicBezTo>
                    <a:pt x="19529" y="16585"/>
                    <a:pt x="19027" y="15957"/>
                    <a:pt x="18441" y="15441"/>
                  </a:cubicBezTo>
                  <a:cubicBezTo>
                    <a:pt x="19180" y="15511"/>
                    <a:pt x="19947" y="15469"/>
                    <a:pt x="20729" y="15288"/>
                  </a:cubicBezTo>
                  <a:cubicBezTo>
                    <a:pt x="23002" y="14800"/>
                    <a:pt x="24760" y="13419"/>
                    <a:pt x="25332" y="11843"/>
                  </a:cubicBezTo>
                  <a:cubicBezTo>
                    <a:pt x="25318" y="11843"/>
                    <a:pt x="25318" y="11801"/>
                    <a:pt x="25318" y="1177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1" name="Google Shape;14571;p54"/>
            <p:cNvSpPr/>
            <p:nvPr/>
          </p:nvSpPr>
          <p:spPr>
            <a:xfrm>
              <a:off x="2632900" y="3968675"/>
              <a:ext cx="149625" cy="145425"/>
            </a:xfrm>
            <a:custGeom>
              <a:avLst/>
              <a:gdLst/>
              <a:ahLst/>
              <a:cxnLst/>
              <a:rect l="l" t="t" r="r" b="b"/>
              <a:pathLst>
                <a:path w="5985" h="5817" extrusionOk="0">
                  <a:moveTo>
                    <a:pt x="1437" y="0"/>
                  </a:moveTo>
                  <a:lnTo>
                    <a:pt x="1437" y="0"/>
                  </a:lnTo>
                  <a:cubicBezTo>
                    <a:pt x="1535" y="670"/>
                    <a:pt x="1465" y="1339"/>
                    <a:pt x="1186" y="1967"/>
                  </a:cubicBezTo>
                  <a:cubicBezTo>
                    <a:pt x="935" y="2553"/>
                    <a:pt x="531" y="3027"/>
                    <a:pt x="0" y="3418"/>
                  </a:cubicBezTo>
                  <a:cubicBezTo>
                    <a:pt x="670" y="3515"/>
                    <a:pt x="1298" y="3794"/>
                    <a:pt x="1800" y="4255"/>
                  </a:cubicBezTo>
                  <a:cubicBezTo>
                    <a:pt x="2288" y="4659"/>
                    <a:pt x="2623" y="5203"/>
                    <a:pt x="2818" y="5817"/>
                  </a:cubicBezTo>
                  <a:cubicBezTo>
                    <a:pt x="3125" y="5203"/>
                    <a:pt x="3585" y="4715"/>
                    <a:pt x="4171" y="4366"/>
                  </a:cubicBezTo>
                  <a:cubicBezTo>
                    <a:pt x="4729" y="4059"/>
                    <a:pt x="5343" y="3906"/>
                    <a:pt x="5984" y="3906"/>
                  </a:cubicBezTo>
                  <a:cubicBezTo>
                    <a:pt x="5510" y="3418"/>
                    <a:pt x="5161" y="2818"/>
                    <a:pt x="5022" y="2162"/>
                  </a:cubicBezTo>
                  <a:cubicBezTo>
                    <a:pt x="4882" y="1535"/>
                    <a:pt x="4938" y="907"/>
                    <a:pt x="5134" y="293"/>
                  </a:cubicBezTo>
                  <a:lnTo>
                    <a:pt x="5134" y="293"/>
                  </a:lnTo>
                  <a:cubicBezTo>
                    <a:pt x="4624" y="548"/>
                    <a:pt x="4076" y="687"/>
                    <a:pt x="3521" y="687"/>
                  </a:cubicBezTo>
                  <a:cubicBezTo>
                    <a:pt x="3408" y="687"/>
                    <a:pt x="3294" y="682"/>
                    <a:pt x="3181" y="670"/>
                  </a:cubicBezTo>
                  <a:cubicBezTo>
                    <a:pt x="2539" y="600"/>
                    <a:pt x="1953" y="377"/>
                    <a:pt x="14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2" name="Google Shape;14572;p54"/>
            <p:cNvSpPr/>
            <p:nvPr/>
          </p:nvSpPr>
          <p:spPr>
            <a:xfrm>
              <a:off x="2731925" y="3938325"/>
              <a:ext cx="32825" cy="60000"/>
            </a:xfrm>
            <a:custGeom>
              <a:avLst/>
              <a:gdLst/>
              <a:ahLst/>
              <a:cxnLst/>
              <a:rect l="l" t="t" r="r" b="b"/>
              <a:pathLst>
                <a:path w="1313" h="2400" extrusionOk="0">
                  <a:moveTo>
                    <a:pt x="1061" y="1"/>
                  </a:moveTo>
                  <a:cubicBezTo>
                    <a:pt x="1033" y="1"/>
                    <a:pt x="1019" y="43"/>
                    <a:pt x="1019" y="70"/>
                  </a:cubicBezTo>
                  <a:cubicBezTo>
                    <a:pt x="1173" y="1465"/>
                    <a:pt x="57" y="2274"/>
                    <a:pt x="43" y="2274"/>
                  </a:cubicBezTo>
                  <a:cubicBezTo>
                    <a:pt x="1" y="2288"/>
                    <a:pt x="1" y="2330"/>
                    <a:pt x="15" y="2358"/>
                  </a:cubicBezTo>
                  <a:cubicBezTo>
                    <a:pt x="43" y="2372"/>
                    <a:pt x="57" y="2400"/>
                    <a:pt x="71" y="2400"/>
                  </a:cubicBezTo>
                  <a:cubicBezTo>
                    <a:pt x="85" y="2400"/>
                    <a:pt x="112" y="2372"/>
                    <a:pt x="85" y="2372"/>
                  </a:cubicBezTo>
                  <a:cubicBezTo>
                    <a:pt x="112" y="2372"/>
                    <a:pt x="1312" y="1535"/>
                    <a:pt x="1131" y="57"/>
                  </a:cubicBezTo>
                  <a:cubicBezTo>
                    <a:pt x="1131" y="29"/>
                    <a:pt x="1103" y="1"/>
                    <a:pt x="10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3" name="Google Shape;14573;p54"/>
            <p:cNvSpPr/>
            <p:nvPr/>
          </p:nvSpPr>
          <p:spPr>
            <a:xfrm>
              <a:off x="2750075" y="393205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1"/>
                  </a:moveTo>
                  <a:cubicBezTo>
                    <a:pt x="168" y="1"/>
                    <a:pt x="0" y="154"/>
                    <a:pt x="0" y="363"/>
                  </a:cubicBezTo>
                  <a:cubicBezTo>
                    <a:pt x="0" y="559"/>
                    <a:pt x="168" y="726"/>
                    <a:pt x="377" y="726"/>
                  </a:cubicBezTo>
                  <a:cubicBezTo>
                    <a:pt x="572" y="726"/>
                    <a:pt x="739" y="559"/>
                    <a:pt x="739" y="363"/>
                  </a:cubicBezTo>
                  <a:cubicBezTo>
                    <a:pt x="739" y="154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4" name="Google Shape;14574;p54"/>
            <p:cNvSpPr/>
            <p:nvPr/>
          </p:nvSpPr>
          <p:spPr>
            <a:xfrm>
              <a:off x="2749025" y="3981075"/>
              <a:ext cx="61750" cy="40150"/>
            </a:xfrm>
            <a:custGeom>
              <a:avLst/>
              <a:gdLst/>
              <a:ahLst/>
              <a:cxnLst/>
              <a:rect l="l" t="t" r="r" b="b"/>
              <a:pathLst>
                <a:path w="2470" h="1606" extrusionOk="0">
                  <a:moveTo>
                    <a:pt x="2397" y="1"/>
                  </a:moveTo>
                  <a:cubicBezTo>
                    <a:pt x="2371" y="1"/>
                    <a:pt x="2350" y="14"/>
                    <a:pt x="2330" y="34"/>
                  </a:cubicBezTo>
                  <a:cubicBezTo>
                    <a:pt x="1787" y="1361"/>
                    <a:pt x="643" y="1476"/>
                    <a:pt x="225" y="1476"/>
                  </a:cubicBezTo>
                  <a:cubicBezTo>
                    <a:pt x="138" y="1476"/>
                    <a:pt x="82" y="1471"/>
                    <a:pt x="70" y="1471"/>
                  </a:cubicBezTo>
                  <a:cubicBezTo>
                    <a:pt x="28" y="1471"/>
                    <a:pt x="0" y="1485"/>
                    <a:pt x="0" y="1527"/>
                  </a:cubicBezTo>
                  <a:cubicBezTo>
                    <a:pt x="0" y="1555"/>
                    <a:pt x="28" y="1597"/>
                    <a:pt x="70" y="1597"/>
                  </a:cubicBezTo>
                  <a:cubicBezTo>
                    <a:pt x="85" y="1599"/>
                    <a:pt x="145" y="1605"/>
                    <a:pt x="240" y="1605"/>
                  </a:cubicBezTo>
                  <a:cubicBezTo>
                    <a:pt x="692" y="1605"/>
                    <a:pt x="1913" y="1464"/>
                    <a:pt x="2455" y="90"/>
                  </a:cubicBezTo>
                  <a:cubicBezTo>
                    <a:pt x="2469" y="48"/>
                    <a:pt x="2455" y="20"/>
                    <a:pt x="2427" y="6"/>
                  </a:cubicBezTo>
                  <a:cubicBezTo>
                    <a:pt x="2416" y="3"/>
                    <a:pt x="2406" y="1"/>
                    <a:pt x="23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5" name="Google Shape;14575;p54"/>
            <p:cNvSpPr/>
            <p:nvPr/>
          </p:nvSpPr>
          <p:spPr>
            <a:xfrm>
              <a:off x="2799925" y="3973200"/>
              <a:ext cx="18175" cy="18500"/>
            </a:xfrm>
            <a:custGeom>
              <a:avLst/>
              <a:gdLst/>
              <a:ahLst/>
              <a:cxnLst/>
              <a:rect l="l" t="t" r="r" b="b"/>
              <a:pathLst>
                <a:path w="727" h="740" extrusionOk="0">
                  <a:moveTo>
                    <a:pt x="364" y="1"/>
                  </a:moveTo>
                  <a:cubicBezTo>
                    <a:pt x="168" y="1"/>
                    <a:pt x="1" y="168"/>
                    <a:pt x="1" y="377"/>
                  </a:cubicBezTo>
                  <a:cubicBezTo>
                    <a:pt x="1" y="572"/>
                    <a:pt x="168" y="740"/>
                    <a:pt x="364" y="740"/>
                  </a:cubicBezTo>
                  <a:cubicBezTo>
                    <a:pt x="573" y="740"/>
                    <a:pt x="726" y="572"/>
                    <a:pt x="726" y="377"/>
                  </a:cubicBezTo>
                  <a:cubicBezTo>
                    <a:pt x="726" y="168"/>
                    <a:pt x="573" y="1"/>
                    <a:pt x="3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6" name="Google Shape;14576;p54"/>
            <p:cNvSpPr/>
            <p:nvPr/>
          </p:nvSpPr>
          <p:spPr>
            <a:xfrm>
              <a:off x="2765400" y="3969375"/>
              <a:ext cx="18525" cy="18150"/>
            </a:xfrm>
            <a:custGeom>
              <a:avLst/>
              <a:gdLst/>
              <a:ahLst/>
              <a:cxnLst/>
              <a:rect l="l" t="t" r="r" b="b"/>
              <a:pathLst>
                <a:path w="741" h="726" extrusionOk="0">
                  <a:moveTo>
                    <a:pt x="364" y="0"/>
                  </a:moveTo>
                  <a:cubicBezTo>
                    <a:pt x="168" y="0"/>
                    <a:pt x="1" y="168"/>
                    <a:pt x="1" y="363"/>
                  </a:cubicBezTo>
                  <a:cubicBezTo>
                    <a:pt x="1" y="572"/>
                    <a:pt x="168" y="725"/>
                    <a:pt x="364" y="725"/>
                  </a:cubicBezTo>
                  <a:cubicBezTo>
                    <a:pt x="573" y="725"/>
                    <a:pt x="740" y="572"/>
                    <a:pt x="740" y="363"/>
                  </a:cubicBezTo>
                  <a:cubicBezTo>
                    <a:pt x="740" y="168"/>
                    <a:pt x="573" y="0"/>
                    <a:pt x="3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7" name="Google Shape;14577;p54"/>
            <p:cNvSpPr/>
            <p:nvPr/>
          </p:nvSpPr>
          <p:spPr>
            <a:xfrm>
              <a:off x="2745525" y="3976700"/>
              <a:ext cx="31425" cy="32100"/>
            </a:xfrm>
            <a:custGeom>
              <a:avLst/>
              <a:gdLst/>
              <a:ahLst/>
              <a:cxnLst/>
              <a:rect l="l" t="t" r="r" b="b"/>
              <a:pathLst>
                <a:path w="1257" h="1284" extrusionOk="0">
                  <a:moveTo>
                    <a:pt x="1186" y="0"/>
                  </a:moveTo>
                  <a:cubicBezTo>
                    <a:pt x="1145" y="0"/>
                    <a:pt x="1117" y="42"/>
                    <a:pt x="1117" y="70"/>
                  </a:cubicBezTo>
                  <a:cubicBezTo>
                    <a:pt x="1075" y="837"/>
                    <a:pt x="85" y="1144"/>
                    <a:pt x="71" y="1144"/>
                  </a:cubicBezTo>
                  <a:cubicBezTo>
                    <a:pt x="29" y="1158"/>
                    <a:pt x="1" y="1186"/>
                    <a:pt x="15" y="1228"/>
                  </a:cubicBezTo>
                  <a:cubicBezTo>
                    <a:pt x="15" y="1255"/>
                    <a:pt x="29" y="1283"/>
                    <a:pt x="71" y="1283"/>
                  </a:cubicBezTo>
                  <a:cubicBezTo>
                    <a:pt x="71" y="1283"/>
                    <a:pt x="85" y="1283"/>
                    <a:pt x="99" y="1255"/>
                  </a:cubicBezTo>
                  <a:cubicBezTo>
                    <a:pt x="154" y="1255"/>
                    <a:pt x="1214" y="949"/>
                    <a:pt x="1256" y="70"/>
                  </a:cubicBezTo>
                  <a:cubicBezTo>
                    <a:pt x="1256" y="42"/>
                    <a:pt x="1214" y="0"/>
                    <a:pt x="11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8" name="Google Shape;14578;p54"/>
            <p:cNvSpPr/>
            <p:nvPr/>
          </p:nvSpPr>
          <p:spPr>
            <a:xfrm>
              <a:off x="2752150" y="4035400"/>
              <a:ext cx="65250" cy="11500"/>
            </a:xfrm>
            <a:custGeom>
              <a:avLst/>
              <a:gdLst/>
              <a:ahLst/>
              <a:cxnLst/>
              <a:rect l="l" t="t" r="r" b="b"/>
              <a:pathLst>
                <a:path w="2610" h="460" extrusionOk="0">
                  <a:moveTo>
                    <a:pt x="2546" y="0"/>
                  </a:moveTo>
                  <a:cubicBezTo>
                    <a:pt x="2535" y="0"/>
                    <a:pt x="2523" y="4"/>
                    <a:pt x="2512" y="9"/>
                  </a:cubicBezTo>
                  <a:cubicBezTo>
                    <a:pt x="2091" y="265"/>
                    <a:pt x="1674" y="349"/>
                    <a:pt x="1308" y="349"/>
                  </a:cubicBezTo>
                  <a:cubicBezTo>
                    <a:pt x="617" y="349"/>
                    <a:pt x="108" y="51"/>
                    <a:pt x="99" y="51"/>
                  </a:cubicBezTo>
                  <a:cubicBezTo>
                    <a:pt x="92" y="39"/>
                    <a:pt x="78" y="32"/>
                    <a:pt x="62" y="32"/>
                  </a:cubicBezTo>
                  <a:cubicBezTo>
                    <a:pt x="43" y="32"/>
                    <a:pt x="23" y="42"/>
                    <a:pt x="15" y="65"/>
                  </a:cubicBezTo>
                  <a:cubicBezTo>
                    <a:pt x="1" y="79"/>
                    <a:pt x="1" y="135"/>
                    <a:pt x="29" y="149"/>
                  </a:cubicBezTo>
                  <a:cubicBezTo>
                    <a:pt x="29" y="149"/>
                    <a:pt x="447" y="400"/>
                    <a:pt x="1047" y="442"/>
                  </a:cubicBezTo>
                  <a:cubicBezTo>
                    <a:pt x="1135" y="453"/>
                    <a:pt x="1228" y="459"/>
                    <a:pt x="1324" y="459"/>
                  </a:cubicBezTo>
                  <a:cubicBezTo>
                    <a:pt x="1701" y="459"/>
                    <a:pt x="2134" y="365"/>
                    <a:pt x="2567" y="121"/>
                  </a:cubicBezTo>
                  <a:cubicBezTo>
                    <a:pt x="2609" y="93"/>
                    <a:pt x="2609" y="65"/>
                    <a:pt x="2595" y="23"/>
                  </a:cubicBezTo>
                  <a:cubicBezTo>
                    <a:pt x="2579" y="7"/>
                    <a:pt x="2563" y="0"/>
                    <a:pt x="25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79" name="Google Shape;14579;p54"/>
            <p:cNvSpPr/>
            <p:nvPr/>
          </p:nvSpPr>
          <p:spPr>
            <a:xfrm>
              <a:off x="2805175" y="40283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7" y="0"/>
                    <a:pt x="0" y="168"/>
                    <a:pt x="0" y="363"/>
                  </a:cubicBezTo>
                  <a:cubicBezTo>
                    <a:pt x="0" y="558"/>
                    <a:pt x="167" y="726"/>
                    <a:pt x="363" y="726"/>
                  </a:cubicBezTo>
                  <a:cubicBezTo>
                    <a:pt x="572" y="726"/>
                    <a:pt x="725" y="558"/>
                    <a:pt x="725" y="363"/>
                  </a:cubicBezTo>
                  <a:cubicBezTo>
                    <a:pt x="725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0" name="Google Shape;14580;p54"/>
            <p:cNvSpPr/>
            <p:nvPr/>
          </p:nvSpPr>
          <p:spPr>
            <a:xfrm>
              <a:off x="2737850" y="4060800"/>
              <a:ext cx="61750" cy="41025"/>
            </a:xfrm>
            <a:custGeom>
              <a:avLst/>
              <a:gdLst/>
              <a:ahLst/>
              <a:cxnLst/>
              <a:rect l="l" t="t" r="r" b="b"/>
              <a:pathLst>
                <a:path w="2470" h="1641" extrusionOk="0">
                  <a:moveTo>
                    <a:pt x="90" y="0"/>
                  </a:moveTo>
                  <a:cubicBezTo>
                    <a:pt x="80" y="0"/>
                    <a:pt x="69" y="3"/>
                    <a:pt x="57" y="12"/>
                  </a:cubicBezTo>
                  <a:cubicBezTo>
                    <a:pt x="29" y="26"/>
                    <a:pt x="1" y="53"/>
                    <a:pt x="29" y="95"/>
                  </a:cubicBezTo>
                  <a:cubicBezTo>
                    <a:pt x="29" y="109"/>
                    <a:pt x="489" y="1476"/>
                    <a:pt x="1996" y="1630"/>
                  </a:cubicBezTo>
                  <a:cubicBezTo>
                    <a:pt x="2058" y="1637"/>
                    <a:pt x="2125" y="1640"/>
                    <a:pt x="2193" y="1640"/>
                  </a:cubicBezTo>
                  <a:cubicBezTo>
                    <a:pt x="2261" y="1640"/>
                    <a:pt x="2330" y="1637"/>
                    <a:pt x="2400" y="1630"/>
                  </a:cubicBezTo>
                  <a:cubicBezTo>
                    <a:pt x="2428" y="1630"/>
                    <a:pt x="2470" y="1588"/>
                    <a:pt x="2470" y="1560"/>
                  </a:cubicBezTo>
                  <a:cubicBezTo>
                    <a:pt x="2470" y="1518"/>
                    <a:pt x="2428" y="1490"/>
                    <a:pt x="2400" y="1490"/>
                  </a:cubicBezTo>
                  <a:cubicBezTo>
                    <a:pt x="2352" y="1493"/>
                    <a:pt x="2305" y="1494"/>
                    <a:pt x="2259" y="1494"/>
                  </a:cubicBezTo>
                  <a:cubicBezTo>
                    <a:pt x="643" y="1494"/>
                    <a:pt x="168" y="107"/>
                    <a:pt x="140" y="40"/>
                  </a:cubicBezTo>
                  <a:cubicBezTo>
                    <a:pt x="131" y="20"/>
                    <a:pt x="114" y="0"/>
                    <a:pt x="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1" name="Google Shape;14581;p54"/>
            <p:cNvSpPr/>
            <p:nvPr/>
          </p:nvSpPr>
          <p:spPr>
            <a:xfrm>
              <a:off x="2788775" y="40907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54" y="0"/>
                    <a:pt x="0" y="154"/>
                    <a:pt x="0" y="363"/>
                  </a:cubicBezTo>
                  <a:cubicBezTo>
                    <a:pt x="0" y="558"/>
                    <a:pt x="154" y="726"/>
                    <a:pt x="363" y="726"/>
                  </a:cubicBezTo>
                  <a:cubicBezTo>
                    <a:pt x="558" y="726"/>
                    <a:pt x="726" y="558"/>
                    <a:pt x="726" y="363"/>
                  </a:cubicBezTo>
                  <a:cubicBezTo>
                    <a:pt x="726" y="154"/>
                    <a:pt x="558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2" name="Google Shape;14582;p54"/>
            <p:cNvSpPr/>
            <p:nvPr/>
          </p:nvSpPr>
          <p:spPr>
            <a:xfrm>
              <a:off x="2777625" y="405795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0"/>
                  </a:moveTo>
                  <a:cubicBezTo>
                    <a:pt x="168" y="0"/>
                    <a:pt x="0" y="167"/>
                    <a:pt x="0" y="363"/>
                  </a:cubicBezTo>
                  <a:cubicBezTo>
                    <a:pt x="0" y="558"/>
                    <a:pt x="168" y="725"/>
                    <a:pt x="377" y="725"/>
                  </a:cubicBezTo>
                  <a:cubicBezTo>
                    <a:pt x="572" y="725"/>
                    <a:pt x="739" y="558"/>
                    <a:pt x="739" y="363"/>
                  </a:cubicBezTo>
                  <a:cubicBezTo>
                    <a:pt x="739" y="167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3" name="Google Shape;14583;p54"/>
            <p:cNvSpPr/>
            <p:nvPr/>
          </p:nvSpPr>
          <p:spPr>
            <a:xfrm>
              <a:off x="2747975" y="4052450"/>
              <a:ext cx="41175" cy="18175"/>
            </a:xfrm>
            <a:custGeom>
              <a:avLst/>
              <a:gdLst/>
              <a:ahLst/>
              <a:cxnLst/>
              <a:rect l="l" t="t" r="r" b="b"/>
              <a:pathLst>
                <a:path w="1647" h="727" extrusionOk="0">
                  <a:moveTo>
                    <a:pt x="72" y="0"/>
                  </a:moveTo>
                  <a:cubicBezTo>
                    <a:pt x="56" y="0"/>
                    <a:pt x="42" y="4"/>
                    <a:pt x="28" y="11"/>
                  </a:cubicBezTo>
                  <a:cubicBezTo>
                    <a:pt x="1" y="39"/>
                    <a:pt x="1" y="81"/>
                    <a:pt x="28" y="109"/>
                  </a:cubicBezTo>
                  <a:cubicBezTo>
                    <a:pt x="42" y="150"/>
                    <a:pt x="489" y="666"/>
                    <a:pt x="1088" y="722"/>
                  </a:cubicBezTo>
                  <a:cubicBezTo>
                    <a:pt x="1120" y="725"/>
                    <a:pt x="1153" y="727"/>
                    <a:pt x="1187" y="727"/>
                  </a:cubicBezTo>
                  <a:cubicBezTo>
                    <a:pt x="1316" y="727"/>
                    <a:pt x="1458" y="702"/>
                    <a:pt x="1591" y="625"/>
                  </a:cubicBezTo>
                  <a:cubicBezTo>
                    <a:pt x="1632" y="597"/>
                    <a:pt x="1646" y="569"/>
                    <a:pt x="1632" y="527"/>
                  </a:cubicBezTo>
                  <a:cubicBezTo>
                    <a:pt x="1612" y="507"/>
                    <a:pt x="1592" y="494"/>
                    <a:pt x="1566" y="494"/>
                  </a:cubicBezTo>
                  <a:cubicBezTo>
                    <a:pt x="1556" y="494"/>
                    <a:pt x="1546" y="495"/>
                    <a:pt x="1535" y="499"/>
                  </a:cubicBezTo>
                  <a:cubicBezTo>
                    <a:pt x="1423" y="545"/>
                    <a:pt x="1311" y="565"/>
                    <a:pt x="1202" y="565"/>
                  </a:cubicBezTo>
                  <a:cubicBezTo>
                    <a:pt x="621" y="565"/>
                    <a:pt x="126" y="11"/>
                    <a:pt x="126" y="11"/>
                  </a:cubicBezTo>
                  <a:cubicBezTo>
                    <a:pt x="105" y="4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4" name="Google Shape;14584;p54"/>
            <p:cNvSpPr/>
            <p:nvPr/>
          </p:nvSpPr>
          <p:spPr>
            <a:xfrm>
              <a:off x="2719725" y="4070850"/>
              <a:ext cx="33500" cy="59300"/>
            </a:xfrm>
            <a:custGeom>
              <a:avLst/>
              <a:gdLst/>
              <a:ahLst/>
              <a:cxnLst/>
              <a:rect l="l" t="t" r="r" b="b"/>
              <a:pathLst>
                <a:path w="1340" h="2372" extrusionOk="0">
                  <a:moveTo>
                    <a:pt x="196" y="0"/>
                  </a:moveTo>
                  <a:cubicBezTo>
                    <a:pt x="154" y="0"/>
                    <a:pt x="126" y="42"/>
                    <a:pt x="126" y="70"/>
                  </a:cubicBezTo>
                  <a:cubicBezTo>
                    <a:pt x="126" y="98"/>
                    <a:pt x="1" y="1535"/>
                    <a:pt x="1242" y="2358"/>
                  </a:cubicBezTo>
                  <a:cubicBezTo>
                    <a:pt x="1256" y="2371"/>
                    <a:pt x="1256" y="2371"/>
                    <a:pt x="1270" y="2371"/>
                  </a:cubicBezTo>
                  <a:cubicBezTo>
                    <a:pt x="1298" y="2371"/>
                    <a:pt x="1326" y="2358"/>
                    <a:pt x="1326" y="2316"/>
                  </a:cubicBezTo>
                  <a:cubicBezTo>
                    <a:pt x="1340" y="2302"/>
                    <a:pt x="1340" y="2260"/>
                    <a:pt x="1312" y="2232"/>
                  </a:cubicBezTo>
                  <a:cubicBezTo>
                    <a:pt x="140" y="1451"/>
                    <a:pt x="266" y="98"/>
                    <a:pt x="266" y="70"/>
                  </a:cubicBezTo>
                  <a:cubicBezTo>
                    <a:pt x="266" y="42"/>
                    <a:pt x="224" y="0"/>
                    <a:pt x="19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5" name="Google Shape;14585;p54"/>
            <p:cNvSpPr/>
            <p:nvPr/>
          </p:nvSpPr>
          <p:spPr>
            <a:xfrm>
              <a:off x="2741000" y="41182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63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572"/>
                    <a:pt x="168" y="739"/>
                    <a:pt x="363" y="739"/>
                  </a:cubicBezTo>
                  <a:cubicBezTo>
                    <a:pt x="572" y="739"/>
                    <a:pt x="740" y="572"/>
                    <a:pt x="740" y="377"/>
                  </a:cubicBezTo>
                  <a:cubicBezTo>
                    <a:pt x="740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6" name="Google Shape;14586;p54"/>
            <p:cNvSpPr/>
            <p:nvPr/>
          </p:nvSpPr>
          <p:spPr>
            <a:xfrm>
              <a:off x="2702650" y="39414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77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72"/>
                    <a:pt x="168" y="740"/>
                    <a:pt x="377" y="740"/>
                  </a:cubicBezTo>
                  <a:cubicBezTo>
                    <a:pt x="572" y="740"/>
                    <a:pt x="739" y="572"/>
                    <a:pt x="739" y="363"/>
                  </a:cubicBezTo>
                  <a:cubicBezTo>
                    <a:pt x="739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7" name="Google Shape;14587;p54"/>
            <p:cNvSpPr/>
            <p:nvPr/>
          </p:nvSpPr>
          <p:spPr>
            <a:xfrm>
              <a:off x="2710325" y="3949050"/>
              <a:ext cx="19550" cy="42650"/>
            </a:xfrm>
            <a:custGeom>
              <a:avLst/>
              <a:gdLst/>
              <a:ahLst/>
              <a:cxnLst/>
              <a:rect l="l" t="t" r="r" b="b"/>
              <a:pathLst>
                <a:path w="782" h="1706" extrusionOk="0">
                  <a:moveTo>
                    <a:pt x="73" y="1"/>
                  </a:moveTo>
                  <a:cubicBezTo>
                    <a:pt x="52" y="1"/>
                    <a:pt x="35" y="11"/>
                    <a:pt x="28" y="32"/>
                  </a:cubicBezTo>
                  <a:cubicBezTo>
                    <a:pt x="0" y="60"/>
                    <a:pt x="0" y="116"/>
                    <a:pt x="28" y="130"/>
                  </a:cubicBezTo>
                  <a:cubicBezTo>
                    <a:pt x="586" y="660"/>
                    <a:pt x="167" y="1594"/>
                    <a:pt x="167" y="1622"/>
                  </a:cubicBezTo>
                  <a:cubicBezTo>
                    <a:pt x="153" y="1650"/>
                    <a:pt x="167" y="1692"/>
                    <a:pt x="195" y="1706"/>
                  </a:cubicBezTo>
                  <a:lnTo>
                    <a:pt x="223" y="1706"/>
                  </a:lnTo>
                  <a:cubicBezTo>
                    <a:pt x="251" y="1706"/>
                    <a:pt x="293" y="1692"/>
                    <a:pt x="307" y="1664"/>
                  </a:cubicBezTo>
                  <a:cubicBezTo>
                    <a:pt x="321" y="1636"/>
                    <a:pt x="781" y="618"/>
                    <a:pt x="140" y="32"/>
                  </a:cubicBezTo>
                  <a:cubicBezTo>
                    <a:pt x="119" y="11"/>
                    <a:pt x="94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8" name="Google Shape;14588;p54"/>
            <p:cNvSpPr/>
            <p:nvPr/>
          </p:nvSpPr>
          <p:spPr>
            <a:xfrm>
              <a:off x="2666725" y="3930300"/>
              <a:ext cx="28625" cy="63500"/>
            </a:xfrm>
            <a:custGeom>
              <a:avLst/>
              <a:gdLst/>
              <a:ahLst/>
              <a:cxnLst/>
              <a:rect l="l" t="t" r="r" b="b"/>
              <a:pathLst>
                <a:path w="1145" h="2540" extrusionOk="0">
                  <a:moveTo>
                    <a:pt x="531" y="1"/>
                  </a:moveTo>
                  <a:cubicBezTo>
                    <a:pt x="503" y="1"/>
                    <a:pt x="461" y="15"/>
                    <a:pt x="447" y="43"/>
                  </a:cubicBezTo>
                  <a:cubicBezTo>
                    <a:pt x="0" y="1466"/>
                    <a:pt x="991" y="2512"/>
                    <a:pt x="1005" y="2526"/>
                  </a:cubicBezTo>
                  <a:cubicBezTo>
                    <a:pt x="1005" y="2540"/>
                    <a:pt x="1019" y="2540"/>
                    <a:pt x="1047" y="2540"/>
                  </a:cubicBezTo>
                  <a:cubicBezTo>
                    <a:pt x="1075" y="2540"/>
                    <a:pt x="1088" y="2540"/>
                    <a:pt x="1116" y="2526"/>
                  </a:cubicBezTo>
                  <a:cubicBezTo>
                    <a:pt x="1130" y="2484"/>
                    <a:pt x="1144" y="2456"/>
                    <a:pt x="1116" y="2414"/>
                  </a:cubicBezTo>
                  <a:cubicBezTo>
                    <a:pt x="1116" y="2414"/>
                    <a:pt x="154" y="1424"/>
                    <a:pt x="586" y="85"/>
                  </a:cubicBezTo>
                  <a:cubicBezTo>
                    <a:pt x="586" y="43"/>
                    <a:pt x="572" y="15"/>
                    <a:pt x="53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89" name="Google Shape;14589;p54"/>
            <p:cNvSpPr/>
            <p:nvPr/>
          </p:nvSpPr>
          <p:spPr>
            <a:xfrm>
              <a:off x="2670200" y="3924025"/>
              <a:ext cx="18175" cy="18525"/>
            </a:xfrm>
            <a:custGeom>
              <a:avLst/>
              <a:gdLst/>
              <a:ahLst/>
              <a:cxnLst/>
              <a:rect l="l" t="t" r="r" b="b"/>
              <a:pathLst>
                <a:path w="727" h="741" extrusionOk="0">
                  <a:moveTo>
                    <a:pt x="364" y="1"/>
                  </a:moveTo>
                  <a:cubicBezTo>
                    <a:pt x="154" y="1"/>
                    <a:pt x="1" y="168"/>
                    <a:pt x="1" y="364"/>
                  </a:cubicBezTo>
                  <a:cubicBezTo>
                    <a:pt x="1" y="573"/>
                    <a:pt x="154" y="740"/>
                    <a:pt x="364" y="740"/>
                  </a:cubicBezTo>
                  <a:cubicBezTo>
                    <a:pt x="559" y="740"/>
                    <a:pt x="726" y="573"/>
                    <a:pt x="726" y="364"/>
                  </a:cubicBezTo>
                  <a:cubicBezTo>
                    <a:pt x="726" y="168"/>
                    <a:pt x="559" y="1"/>
                    <a:pt x="36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0" name="Google Shape;14590;p54"/>
            <p:cNvSpPr/>
            <p:nvPr/>
          </p:nvSpPr>
          <p:spPr>
            <a:xfrm>
              <a:off x="2620350" y="3962050"/>
              <a:ext cx="53725" cy="51025"/>
            </a:xfrm>
            <a:custGeom>
              <a:avLst/>
              <a:gdLst/>
              <a:ahLst/>
              <a:cxnLst/>
              <a:rect l="l" t="t" r="r" b="b"/>
              <a:pathLst>
                <a:path w="2149" h="2041" extrusionOk="0">
                  <a:moveTo>
                    <a:pt x="56" y="0"/>
                  </a:moveTo>
                  <a:cubicBezTo>
                    <a:pt x="14" y="14"/>
                    <a:pt x="0" y="42"/>
                    <a:pt x="0" y="84"/>
                  </a:cubicBezTo>
                  <a:cubicBezTo>
                    <a:pt x="335" y="1841"/>
                    <a:pt x="1967" y="2037"/>
                    <a:pt x="2065" y="2037"/>
                  </a:cubicBezTo>
                  <a:cubicBezTo>
                    <a:pt x="2069" y="2039"/>
                    <a:pt x="2075" y="2040"/>
                    <a:pt x="2080" y="2040"/>
                  </a:cubicBezTo>
                  <a:cubicBezTo>
                    <a:pt x="2106" y="2040"/>
                    <a:pt x="2137" y="2013"/>
                    <a:pt x="2148" y="1967"/>
                  </a:cubicBezTo>
                  <a:cubicBezTo>
                    <a:pt x="2148" y="1939"/>
                    <a:pt x="2107" y="1897"/>
                    <a:pt x="2079" y="1897"/>
                  </a:cubicBezTo>
                  <a:cubicBezTo>
                    <a:pt x="2065" y="1897"/>
                    <a:pt x="461" y="1758"/>
                    <a:pt x="140" y="42"/>
                  </a:cubicBezTo>
                  <a:cubicBezTo>
                    <a:pt x="126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1" name="Google Shape;14591;p54"/>
            <p:cNvSpPr/>
            <p:nvPr/>
          </p:nvSpPr>
          <p:spPr>
            <a:xfrm>
              <a:off x="2613025" y="39547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8" y="0"/>
                    <a:pt x="0" y="154"/>
                    <a:pt x="0" y="363"/>
                  </a:cubicBezTo>
                  <a:cubicBezTo>
                    <a:pt x="0" y="558"/>
                    <a:pt x="168" y="726"/>
                    <a:pt x="363" y="726"/>
                  </a:cubicBezTo>
                  <a:cubicBezTo>
                    <a:pt x="558" y="726"/>
                    <a:pt x="726" y="558"/>
                    <a:pt x="726" y="363"/>
                  </a:cubicBezTo>
                  <a:cubicBezTo>
                    <a:pt x="726" y="154"/>
                    <a:pt x="558" y="0"/>
                    <a:pt x="36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2" name="Google Shape;14592;p54"/>
            <p:cNvSpPr/>
            <p:nvPr/>
          </p:nvSpPr>
          <p:spPr>
            <a:xfrm>
              <a:off x="2647200" y="3957500"/>
              <a:ext cx="18500" cy="18525"/>
            </a:xfrm>
            <a:custGeom>
              <a:avLst/>
              <a:gdLst/>
              <a:ahLst/>
              <a:cxnLst/>
              <a:rect l="l" t="t" r="r" b="b"/>
              <a:pathLst>
                <a:path w="740" h="741" extrusionOk="0">
                  <a:moveTo>
                    <a:pt x="377" y="1"/>
                  </a:moveTo>
                  <a:cubicBezTo>
                    <a:pt x="168" y="1"/>
                    <a:pt x="0" y="168"/>
                    <a:pt x="0" y="378"/>
                  </a:cubicBezTo>
                  <a:cubicBezTo>
                    <a:pt x="0" y="573"/>
                    <a:pt x="168" y="740"/>
                    <a:pt x="377" y="740"/>
                  </a:cubicBezTo>
                  <a:cubicBezTo>
                    <a:pt x="572" y="740"/>
                    <a:pt x="740" y="573"/>
                    <a:pt x="740" y="378"/>
                  </a:cubicBezTo>
                  <a:cubicBezTo>
                    <a:pt x="740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3" name="Google Shape;14593;p54"/>
            <p:cNvSpPr/>
            <p:nvPr/>
          </p:nvSpPr>
          <p:spPr>
            <a:xfrm>
              <a:off x="2651375" y="3965450"/>
              <a:ext cx="28275" cy="36375"/>
            </a:xfrm>
            <a:custGeom>
              <a:avLst/>
              <a:gdLst/>
              <a:ahLst/>
              <a:cxnLst/>
              <a:rect l="l" t="t" r="r" b="b"/>
              <a:pathLst>
                <a:path w="1131" h="1455" extrusionOk="0">
                  <a:moveTo>
                    <a:pt x="189" y="0"/>
                  </a:moveTo>
                  <a:cubicBezTo>
                    <a:pt x="159" y="0"/>
                    <a:pt x="140" y="25"/>
                    <a:pt x="140" y="60"/>
                  </a:cubicBezTo>
                  <a:cubicBezTo>
                    <a:pt x="1" y="910"/>
                    <a:pt x="991" y="1426"/>
                    <a:pt x="1033" y="1454"/>
                  </a:cubicBezTo>
                  <a:lnTo>
                    <a:pt x="1047" y="1454"/>
                  </a:lnTo>
                  <a:cubicBezTo>
                    <a:pt x="1075" y="1454"/>
                    <a:pt x="1117" y="1454"/>
                    <a:pt x="1117" y="1413"/>
                  </a:cubicBezTo>
                  <a:cubicBezTo>
                    <a:pt x="1131" y="1385"/>
                    <a:pt x="1117" y="1343"/>
                    <a:pt x="1075" y="1329"/>
                  </a:cubicBezTo>
                  <a:cubicBezTo>
                    <a:pt x="1061" y="1315"/>
                    <a:pt x="140" y="841"/>
                    <a:pt x="266" y="73"/>
                  </a:cubicBezTo>
                  <a:cubicBezTo>
                    <a:pt x="280" y="32"/>
                    <a:pt x="238" y="4"/>
                    <a:pt x="210" y="4"/>
                  </a:cubicBezTo>
                  <a:cubicBezTo>
                    <a:pt x="203" y="1"/>
                    <a:pt x="196" y="0"/>
                    <a:pt x="1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4" name="Google Shape;14594;p54"/>
            <p:cNvSpPr/>
            <p:nvPr/>
          </p:nvSpPr>
          <p:spPr>
            <a:xfrm>
              <a:off x="2603250" y="4013575"/>
              <a:ext cx="65250" cy="19800"/>
            </a:xfrm>
            <a:custGeom>
              <a:avLst/>
              <a:gdLst/>
              <a:ahLst/>
              <a:cxnLst/>
              <a:rect l="l" t="t" r="r" b="b"/>
              <a:pathLst>
                <a:path w="2610" h="792" extrusionOk="0">
                  <a:moveTo>
                    <a:pt x="86" y="0"/>
                  </a:moveTo>
                  <a:cubicBezTo>
                    <a:pt x="67" y="0"/>
                    <a:pt x="50" y="11"/>
                    <a:pt x="43" y="32"/>
                  </a:cubicBezTo>
                  <a:cubicBezTo>
                    <a:pt x="1" y="59"/>
                    <a:pt x="1" y="115"/>
                    <a:pt x="43" y="129"/>
                  </a:cubicBezTo>
                  <a:cubicBezTo>
                    <a:pt x="517" y="576"/>
                    <a:pt x="1033" y="729"/>
                    <a:pt x="1465" y="785"/>
                  </a:cubicBezTo>
                  <a:cubicBezTo>
                    <a:pt x="1537" y="790"/>
                    <a:pt x="1606" y="792"/>
                    <a:pt x="1673" y="792"/>
                  </a:cubicBezTo>
                  <a:cubicBezTo>
                    <a:pt x="2166" y="792"/>
                    <a:pt x="2517" y="671"/>
                    <a:pt x="2553" y="659"/>
                  </a:cubicBezTo>
                  <a:cubicBezTo>
                    <a:pt x="2581" y="645"/>
                    <a:pt x="2609" y="603"/>
                    <a:pt x="2581" y="576"/>
                  </a:cubicBezTo>
                  <a:cubicBezTo>
                    <a:pt x="2571" y="544"/>
                    <a:pt x="2553" y="528"/>
                    <a:pt x="2526" y="528"/>
                  </a:cubicBezTo>
                  <a:cubicBezTo>
                    <a:pt x="2518" y="528"/>
                    <a:pt x="2508" y="530"/>
                    <a:pt x="2498" y="534"/>
                  </a:cubicBezTo>
                  <a:cubicBezTo>
                    <a:pt x="2491" y="540"/>
                    <a:pt x="2179" y="649"/>
                    <a:pt x="1741" y="649"/>
                  </a:cubicBezTo>
                  <a:cubicBezTo>
                    <a:pt x="1277" y="649"/>
                    <a:pt x="672" y="527"/>
                    <a:pt x="140" y="32"/>
                  </a:cubicBezTo>
                  <a:cubicBezTo>
                    <a:pt x="126" y="11"/>
                    <a:pt x="105" y="0"/>
                    <a:pt x="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5" name="Google Shape;14595;p54"/>
            <p:cNvSpPr/>
            <p:nvPr/>
          </p:nvSpPr>
          <p:spPr>
            <a:xfrm>
              <a:off x="2597325" y="4007375"/>
              <a:ext cx="18175" cy="18150"/>
            </a:xfrm>
            <a:custGeom>
              <a:avLst/>
              <a:gdLst/>
              <a:ahLst/>
              <a:cxnLst/>
              <a:rect l="l" t="t" r="r" b="b"/>
              <a:pathLst>
                <a:path w="727" h="726" extrusionOk="0">
                  <a:moveTo>
                    <a:pt x="363" y="1"/>
                  </a:moveTo>
                  <a:cubicBezTo>
                    <a:pt x="168" y="1"/>
                    <a:pt x="1" y="168"/>
                    <a:pt x="1" y="363"/>
                  </a:cubicBezTo>
                  <a:cubicBezTo>
                    <a:pt x="1" y="559"/>
                    <a:pt x="168" y="726"/>
                    <a:pt x="363" y="726"/>
                  </a:cubicBezTo>
                  <a:cubicBezTo>
                    <a:pt x="559" y="726"/>
                    <a:pt x="726" y="559"/>
                    <a:pt x="726" y="363"/>
                  </a:cubicBezTo>
                  <a:cubicBezTo>
                    <a:pt x="726" y="168"/>
                    <a:pt x="559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6" name="Google Shape;14596;p54"/>
            <p:cNvSpPr/>
            <p:nvPr/>
          </p:nvSpPr>
          <p:spPr>
            <a:xfrm>
              <a:off x="2608150" y="4054425"/>
              <a:ext cx="68025" cy="30675"/>
            </a:xfrm>
            <a:custGeom>
              <a:avLst/>
              <a:gdLst/>
              <a:ahLst/>
              <a:cxnLst/>
              <a:rect l="l" t="t" r="r" b="b"/>
              <a:pathLst>
                <a:path w="2721" h="1227" extrusionOk="0">
                  <a:moveTo>
                    <a:pt x="2629" y="0"/>
                  </a:moveTo>
                  <a:cubicBezTo>
                    <a:pt x="2609" y="0"/>
                    <a:pt x="2589" y="12"/>
                    <a:pt x="2581" y="30"/>
                  </a:cubicBezTo>
                  <a:cubicBezTo>
                    <a:pt x="2581" y="54"/>
                    <a:pt x="1961" y="1085"/>
                    <a:pt x="705" y="1085"/>
                  </a:cubicBezTo>
                  <a:cubicBezTo>
                    <a:pt x="513" y="1085"/>
                    <a:pt x="306" y="1061"/>
                    <a:pt x="84" y="1006"/>
                  </a:cubicBezTo>
                  <a:cubicBezTo>
                    <a:pt x="56" y="1006"/>
                    <a:pt x="14" y="1034"/>
                    <a:pt x="0" y="1062"/>
                  </a:cubicBezTo>
                  <a:cubicBezTo>
                    <a:pt x="0" y="1104"/>
                    <a:pt x="14" y="1131"/>
                    <a:pt x="56" y="1145"/>
                  </a:cubicBezTo>
                  <a:cubicBezTo>
                    <a:pt x="195" y="1187"/>
                    <a:pt x="335" y="1201"/>
                    <a:pt x="474" y="1215"/>
                  </a:cubicBezTo>
                  <a:cubicBezTo>
                    <a:pt x="555" y="1223"/>
                    <a:pt x="633" y="1226"/>
                    <a:pt x="708" y="1226"/>
                  </a:cubicBezTo>
                  <a:cubicBezTo>
                    <a:pt x="2043" y="1226"/>
                    <a:pt x="2692" y="126"/>
                    <a:pt x="2692" y="99"/>
                  </a:cubicBezTo>
                  <a:cubicBezTo>
                    <a:pt x="2720" y="71"/>
                    <a:pt x="2706" y="30"/>
                    <a:pt x="2664" y="16"/>
                  </a:cubicBezTo>
                  <a:cubicBezTo>
                    <a:pt x="2654" y="5"/>
                    <a:pt x="2641" y="0"/>
                    <a:pt x="26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7" name="Google Shape;14597;p54"/>
            <p:cNvSpPr/>
            <p:nvPr/>
          </p:nvSpPr>
          <p:spPr>
            <a:xfrm>
              <a:off x="2600825" y="4072225"/>
              <a:ext cx="18150" cy="18525"/>
            </a:xfrm>
            <a:custGeom>
              <a:avLst/>
              <a:gdLst/>
              <a:ahLst/>
              <a:cxnLst/>
              <a:rect l="l" t="t" r="r" b="b"/>
              <a:pathLst>
                <a:path w="726" h="741" extrusionOk="0">
                  <a:moveTo>
                    <a:pt x="363" y="1"/>
                  </a:moveTo>
                  <a:cubicBezTo>
                    <a:pt x="168" y="1"/>
                    <a:pt x="0" y="168"/>
                    <a:pt x="0" y="364"/>
                  </a:cubicBezTo>
                  <a:cubicBezTo>
                    <a:pt x="0" y="573"/>
                    <a:pt x="168" y="740"/>
                    <a:pt x="363" y="740"/>
                  </a:cubicBezTo>
                  <a:cubicBezTo>
                    <a:pt x="558" y="740"/>
                    <a:pt x="726" y="573"/>
                    <a:pt x="726" y="364"/>
                  </a:cubicBezTo>
                  <a:cubicBezTo>
                    <a:pt x="726" y="168"/>
                    <a:pt x="55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8" name="Google Shape;14598;p54"/>
            <p:cNvSpPr/>
            <p:nvPr/>
          </p:nvSpPr>
          <p:spPr>
            <a:xfrm>
              <a:off x="2618250" y="40422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8" y="0"/>
                    <a:pt x="1" y="168"/>
                    <a:pt x="1" y="363"/>
                  </a:cubicBezTo>
                  <a:cubicBezTo>
                    <a:pt x="1" y="558"/>
                    <a:pt x="168" y="726"/>
                    <a:pt x="363" y="726"/>
                  </a:cubicBezTo>
                  <a:cubicBezTo>
                    <a:pt x="559" y="726"/>
                    <a:pt x="726" y="558"/>
                    <a:pt x="726" y="363"/>
                  </a:cubicBezTo>
                  <a:cubicBezTo>
                    <a:pt x="726" y="168"/>
                    <a:pt x="559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99" name="Google Shape;14599;p54"/>
            <p:cNvSpPr/>
            <p:nvPr/>
          </p:nvSpPr>
          <p:spPr>
            <a:xfrm>
              <a:off x="2625575" y="4044475"/>
              <a:ext cx="42925" cy="12575"/>
            </a:xfrm>
            <a:custGeom>
              <a:avLst/>
              <a:gdLst/>
              <a:ahLst/>
              <a:cxnLst/>
              <a:rect l="l" t="t" r="r" b="b"/>
              <a:pathLst>
                <a:path w="1717" h="503" extrusionOk="0">
                  <a:moveTo>
                    <a:pt x="1626" y="1"/>
                  </a:moveTo>
                  <a:cubicBezTo>
                    <a:pt x="1613" y="1"/>
                    <a:pt x="1601" y="4"/>
                    <a:pt x="1591" y="9"/>
                  </a:cubicBezTo>
                  <a:cubicBezTo>
                    <a:pt x="1580" y="9"/>
                    <a:pt x="1115" y="362"/>
                    <a:pt x="612" y="362"/>
                  </a:cubicBezTo>
                  <a:cubicBezTo>
                    <a:pt x="444" y="362"/>
                    <a:pt x="273" y="323"/>
                    <a:pt x="112" y="218"/>
                  </a:cubicBezTo>
                  <a:cubicBezTo>
                    <a:pt x="102" y="213"/>
                    <a:pt x="90" y="210"/>
                    <a:pt x="77" y="210"/>
                  </a:cubicBezTo>
                  <a:cubicBezTo>
                    <a:pt x="55" y="210"/>
                    <a:pt x="32" y="220"/>
                    <a:pt x="14" y="246"/>
                  </a:cubicBezTo>
                  <a:cubicBezTo>
                    <a:pt x="1" y="260"/>
                    <a:pt x="1" y="316"/>
                    <a:pt x="42" y="330"/>
                  </a:cubicBezTo>
                  <a:cubicBezTo>
                    <a:pt x="196" y="428"/>
                    <a:pt x="349" y="483"/>
                    <a:pt x="503" y="497"/>
                  </a:cubicBezTo>
                  <a:cubicBezTo>
                    <a:pt x="539" y="501"/>
                    <a:pt x="576" y="502"/>
                    <a:pt x="612" y="502"/>
                  </a:cubicBezTo>
                  <a:cubicBezTo>
                    <a:pt x="1156" y="502"/>
                    <a:pt x="1648" y="135"/>
                    <a:pt x="1674" y="135"/>
                  </a:cubicBezTo>
                  <a:cubicBezTo>
                    <a:pt x="1716" y="107"/>
                    <a:pt x="1716" y="65"/>
                    <a:pt x="1688" y="37"/>
                  </a:cubicBezTo>
                  <a:cubicBezTo>
                    <a:pt x="1671" y="10"/>
                    <a:pt x="1647" y="1"/>
                    <a:pt x="16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0" name="Google Shape;14600;p54"/>
            <p:cNvSpPr/>
            <p:nvPr/>
          </p:nvSpPr>
          <p:spPr>
            <a:xfrm>
              <a:off x="2647900" y="4067000"/>
              <a:ext cx="40825" cy="52675"/>
            </a:xfrm>
            <a:custGeom>
              <a:avLst/>
              <a:gdLst/>
              <a:ahLst/>
              <a:cxnLst/>
              <a:rect l="l" t="t" r="r" b="b"/>
              <a:pathLst>
                <a:path w="1633" h="2107" extrusionOk="0">
                  <a:moveTo>
                    <a:pt x="1562" y="1"/>
                  </a:moveTo>
                  <a:cubicBezTo>
                    <a:pt x="1535" y="1"/>
                    <a:pt x="1493" y="29"/>
                    <a:pt x="1493" y="71"/>
                  </a:cubicBezTo>
                  <a:cubicBezTo>
                    <a:pt x="1493" y="84"/>
                    <a:pt x="1353" y="1465"/>
                    <a:pt x="56" y="1995"/>
                  </a:cubicBezTo>
                  <a:cubicBezTo>
                    <a:pt x="14" y="2009"/>
                    <a:pt x="0" y="2037"/>
                    <a:pt x="14" y="2079"/>
                  </a:cubicBezTo>
                  <a:cubicBezTo>
                    <a:pt x="14" y="2093"/>
                    <a:pt x="56" y="2107"/>
                    <a:pt x="70" y="2107"/>
                  </a:cubicBezTo>
                  <a:cubicBezTo>
                    <a:pt x="84" y="2107"/>
                    <a:pt x="84" y="2107"/>
                    <a:pt x="98" y="2093"/>
                  </a:cubicBezTo>
                  <a:cubicBezTo>
                    <a:pt x="1479" y="1535"/>
                    <a:pt x="1632" y="84"/>
                    <a:pt x="1632" y="71"/>
                  </a:cubicBezTo>
                  <a:cubicBezTo>
                    <a:pt x="1632" y="43"/>
                    <a:pt x="1604" y="1"/>
                    <a:pt x="15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1" name="Google Shape;14601;p54"/>
            <p:cNvSpPr/>
            <p:nvPr/>
          </p:nvSpPr>
          <p:spPr>
            <a:xfrm>
              <a:off x="2641625" y="410850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1"/>
                  </a:moveTo>
                  <a:cubicBezTo>
                    <a:pt x="168" y="1"/>
                    <a:pt x="0" y="168"/>
                    <a:pt x="0" y="363"/>
                  </a:cubicBezTo>
                  <a:cubicBezTo>
                    <a:pt x="0" y="559"/>
                    <a:pt x="168" y="726"/>
                    <a:pt x="377" y="726"/>
                  </a:cubicBezTo>
                  <a:cubicBezTo>
                    <a:pt x="572" y="726"/>
                    <a:pt x="739" y="559"/>
                    <a:pt x="739" y="363"/>
                  </a:cubicBezTo>
                  <a:cubicBezTo>
                    <a:pt x="739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2" name="Google Shape;14602;p54"/>
            <p:cNvSpPr/>
            <p:nvPr/>
          </p:nvSpPr>
          <p:spPr>
            <a:xfrm>
              <a:off x="2682075" y="41039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77" y="0"/>
                  </a:moveTo>
                  <a:cubicBezTo>
                    <a:pt x="168" y="0"/>
                    <a:pt x="0" y="168"/>
                    <a:pt x="0" y="377"/>
                  </a:cubicBezTo>
                  <a:cubicBezTo>
                    <a:pt x="0" y="572"/>
                    <a:pt x="168" y="740"/>
                    <a:pt x="377" y="740"/>
                  </a:cubicBezTo>
                  <a:cubicBezTo>
                    <a:pt x="572" y="740"/>
                    <a:pt x="739" y="572"/>
                    <a:pt x="739" y="377"/>
                  </a:cubicBezTo>
                  <a:cubicBezTo>
                    <a:pt x="739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3" name="Google Shape;14603;p54"/>
            <p:cNvSpPr/>
            <p:nvPr/>
          </p:nvSpPr>
          <p:spPr>
            <a:xfrm>
              <a:off x="2689050" y="4073975"/>
              <a:ext cx="21625" cy="41175"/>
            </a:xfrm>
            <a:custGeom>
              <a:avLst/>
              <a:gdLst/>
              <a:ahLst/>
              <a:cxnLst/>
              <a:rect l="l" t="t" r="r" b="b"/>
              <a:pathLst>
                <a:path w="865" h="1647" extrusionOk="0">
                  <a:moveTo>
                    <a:pt x="530" y="1"/>
                  </a:moveTo>
                  <a:cubicBezTo>
                    <a:pt x="502" y="15"/>
                    <a:pt x="474" y="57"/>
                    <a:pt x="474" y="84"/>
                  </a:cubicBezTo>
                  <a:cubicBezTo>
                    <a:pt x="474" y="98"/>
                    <a:pt x="712" y="1117"/>
                    <a:pt x="42" y="1521"/>
                  </a:cubicBezTo>
                  <a:cubicBezTo>
                    <a:pt x="0" y="1535"/>
                    <a:pt x="0" y="1563"/>
                    <a:pt x="28" y="1605"/>
                  </a:cubicBezTo>
                  <a:cubicBezTo>
                    <a:pt x="42" y="1619"/>
                    <a:pt x="56" y="1647"/>
                    <a:pt x="84" y="1647"/>
                  </a:cubicBezTo>
                  <a:cubicBezTo>
                    <a:pt x="98" y="1647"/>
                    <a:pt x="112" y="1647"/>
                    <a:pt x="126" y="1619"/>
                  </a:cubicBezTo>
                  <a:cubicBezTo>
                    <a:pt x="865" y="1186"/>
                    <a:pt x="642" y="98"/>
                    <a:pt x="614" y="57"/>
                  </a:cubicBezTo>
                  <a:cubicBezTo>
                    <a:pt x="600" y="15"/>
                    <a:pt x="572" y="1"/>
                    <a:pt x="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4" name="Google Shape;14604;p54"/>
            <p:cNvSpPr/>
            <p:nvPr/>
          </p:nvSpPr>
          <p:spPr>
            <a:xfrm>
              <a:off x="2939775" y="4475350"/>
              <a:ext cx="444625" cy="432425"/>
            </a:xfrm>
            <a:custGeom>
              <a:avLst/>
              <a:gdLst/>
              <a:ahLst/>
              <a:cxnLst/>
              <a:rect l="l" t="t" r="r" b="b"/>
              <a:pathLst>
                <a:path w="17785" h="17297" extrusionOk="0">
                  <a:moveTo>
                    <a:pt x="17785" y="8077"/>
                  </a:moveTo>
                  <a:cubicBezTo>
                    <a:pt x="17785" y="8049"/>
                    <a:pt x="17757" y="8007"/>
                    <a:pt x="17743" y="7993"/>
                  </a:cubicBezTo>
                  <a:lnTo>
                    <a:pt x="16836" y="7352"/>
                  </a:lnTo>
                  <a:cubicBezTo>
                    <a:pt x="16697" y="7240"/>
                    <a:pt x="16641" y="7045"/>
                    <a:pt x="16725" y="6891"/>
                  </a:cubicBezTo>
                  <a:lnTo>
                    <a:pt x="17255" y="5998"/>
                  </a:lnTo>
                  <a:cubicBezTo>
                    <a:pt x="17283" y="5957"/>
                    <a:pt x="17283" y="5901"/>
                    <a:pt x="17269" y="5845"/>
                  </a:cubicBezTo>
                  <a:lnTo>
                    <a:pt x="17213" y="5733"/>
                  </a:lnTo>
                  <a:cubicBezTo>
                    <a:pt x="16362" y="4924"/>
                    <a:pt x="14842" y="4562"/>
                    <a:pt x="13279" y="4938"/>
                  </a:cubicBezTo>
                  <a:cubicBezTo>
                    <a:pt x="12693" y="5078"/>
                    <a:pt x="12177" y="5301"/>
                    <a:pt x="11717" y="5580"/>
                  </a:cubicBezTo>
                  <a:cubicBezTo>
                    <a:pt x="11912" y="5106"/>
                    <a:pt x="12038" y="4590"/>
                    <a:pt x="12094" y="4018"/>
                  </a:cubicBezTo>
                  <a:cubicBezTo>
                    <a:pt x="12233" y="2400"/>
                    <a:pt x="11675" y="949"/>
                    <a:pt x="10713" y="224"/>
                  </a:cubicBezTo>
                  <a:cubicBezTo>
                    <a:pt x="10699" y="210"/>
                    <a:pt x="10657" y="210"/>
                    <a:pt x="10643" y="196"/>
                  </a:cubicBezTo>
                  <a:cubicBezTo>
                    <a:pt x="10601" y="196"/>
                    <a:pt x="10573" y="196"/>
                    <a:pt x="10559" y="224"/>
                  </a:cubicBezTo>
                  <a:lnTo>
                    <a:pt x="9653" y="893"/>
                  </a:lnTo>
                  <a:cubicBezTo>
                    <a:pt x="9513" y="991"/>
                    <a:pt x="9304" y="977"/>
                    <a:pt x="9178" y="838"/>
                  </a:cubicBezTo>
                  <a:lnTo>
                    <a:pt x="8495" y="70"/>
                  </a:lnTo>
                  <a:cubicBezTo>
                    <a:pt x="8467" y="42"/>
                    <a:pt x="8411" y="1"/>
                    <a:pt x="8355" y="1"/>
                  </a:cubicBezTo>
                  <a:cubicBezTo>
                    <a:pt x="8328" y="1"/>
                    <a:pt x="8272" y="1"/>
                    <a:pt x="8230" y="28"/>
                  </a:cubicBezTo>
                  <a:cubicBezTo>
                    <a:pt x="7184" y="586"/>
                    <a:pt x="6389" y="1898"/>
                    <a:pt x="6249" y="3530"/>
                  </a:cubicBezTo>
                  <a:cubicBezTo>
                    <a:pt x="6193" y="4115"/>
                    <a:pt x="6249" y="4701"/>
                    <a:pt x="6375" y="5203"/>
                  </a:cubicBezTo>
                  <a:cubicBezTo>
                    <a:pt x="5984" y="4869"/>
                    <a:pt x="5510" y="4590"/>
                    <a:pt x="4994" y="4367"/>
                  </a:cubicBezTo>
                  <a:cubicBezTo>
                    <a:pt x="3487" y="3739"/>
                    <a:pt x="1939" y="3823"/>
                    <a:pt x="963" y="4506"/>
                  </a:cubicBezTo>
                  <a:lnTo>
                    <a:pt x="907" y="4562"/>
                  </a:lnTo>
                  <a:cubicBezTo>
                    <a:pt x="893" y="4590"/>
                    <a:pt x="893" y="4618"/>
                    <a:pt x="907" y="4659"/>
                  </a:cubicBezTo>
                  <a:lnTo>
                    <a:pt x="1256" y="5720"/>
                  </a:lnTo>
                  <a:cubicBezTo>
                    <a:pt x="1311" y="5901"/>
                    <a:pt x="1242" y="6068"/>
                    <a:pt x="1074" y="6138"/>
                  </a:cubicBezTo>
                  <a:lnTo>
                    <a:pt x="126" y="6556"/>
                  </a:lnTo>
                  <a:cubicBezTo>
                    <a:pt x="70" y="6584"/>
                    <a:pt x="42" y="6626"/>
                    <a:pt x="28" y="6668"/>
                  </a:cubicBezTo>
                  <a:cubicBezTo>
                    <a:pt x="0" y="6696"/>
                    <a:pt x="0" y="6738"/>
                    <a:pt x="0" y="6794"/>
                  </a:cubicBezTo>
                  <a:cubicBezTo>
                    <a:pt x="209" y="7951"/>
                    <a:pt x="1228" y="9137"/>
                    <a:pt x="2720" y="9751"/>
                  </a:cubicBezTo>
                  <a:cubicBezTo>
                    <a:pt x="3264" y="9974"/>
                    <a:pt x="3822" y="10113"/>
                    <a:pt x="4366" y="10155"/>
                  </a:cubicBezTo>
                  <a:cubicBezTo>
                    <a:pt x="3934" y="10434"/>
                    <a:pt x="3515" y="10783"/>
                    <a:pt x="3139" y="11201"/>
                  </a:cubicBezTo>
                  <a:cubicBezTo>
                    <a:pt x="2079" y="12429"/>
                    <a:pt x="1674" y="13935"/>
                    <a:pt x="2023" y="15065"/>
                  </a:cubicBezTo>
                  <a:cubicBezTo>
                    <a:pt x="2023" y="15079"/>
                    <a:pt x="2051" y="15121"/>
                    <a:pt x="2065" y="15135"/>
                  </a:cubicBezTo>
                  <a:cubicBezTo>
                    <a:pt x="2079" y="15163"/>
                    <a:pt x="2120" y="15177"/>
                    <a:pt x="2148" y="15177"/>
                  </a:cubicBezTo>
                  <a:lnTo>
                    <a:pt x="3264" y="15163"/>
                  </a:lnTo>
                  <a:cubicBezTo>
                    <a:pt x="3446" y="15163"/>
                    <a:pt x="3599" y="15302"/>
                    <a:pt x="3613" y="15470"/>
                  </a:cubicBezTo>
                  <a:lnTo>
                    <a:pt x="3725" y="16488"/>
                  </a:lnTo>
                  <a:cubicBezTo>
                    <a:pt x="3725" y="16530"/>
                    <a:pt x="3752" y="16585"/>
                    <a:pt x="3794" y="16627"/>
                  </a:cubicBezTo>
                  <a:lnTo>
                    <a:pt x="3794" y="16627"/>
                  </a:lnTo>
                  <a:lnTo>
                    <a:pt x="3892" y="16669"/>
                  </a:lnTo>
                  <a:cubicBezTo>
                    <a:pt x="5064" y="16851"/>
                    <a:pt x="6514" y="16237"/>
                    <a:pt x="7560" y="14995"/>
                  </a:cubicBezTo>
                  <a:cubicBezTo>
                    <a:pt x="7937" y="14549"/>
                    <a:pt x="8230" y="14061"/>
                    <a:pt x="8439" y="13573"/>
                  </a:cubicBezTo>
                  <a:cubicBezTo>
                    <a:pt x="8565" y="14061"/>
                    <a:pt x="8774" y="14563"/>
                    <a:pt x="9067" y="15051"/>
                  </a:cubicBezTo>
                  <a:cubicBezTo>
                    <a:pt x="9932" y="16446"/>
                    <a:pt x="11215" y="17283"/>
                    <a:pt x="12415" y="17297"/>
                  </a:cubicBezTo>
                  <a:cubicBezTo>
                    <a:pt x="12442" y="17297"/>
                    <a:pt x="12470" y="17297"/>
                    <a:pt x="12484" y="17283"/>
                  </a:cubicBezTo>
                  <a:cubicBezTo>
                    <a:pt x="12526" y="17269"/>
                    <a:pt x="12540" y="17227"/>
                    <a:pt x="12540" y="17213"/>
                  </a:cubicBezTo>
                  <a:lnTo>
                    <a:pt x="12875" y="16153"/>
                  </a:lnTo>
                  <a:cubicBezTo>
                    <a:pt x="12931" y="15972"/>
                    <a:pt x="13098" y="15874"/>
                    <a:pt x="13279" y="15930"/>
                  </a:cubicBezTo>
                  <a:lnTo>
                    <a:pt x="14270" y="16139"/>
                  </a:lnTo>
                  <a:cubicBezTo>
                    <a:pt x="14325" y="16153"/>
                    <a:pt x="14367" y="16139"/>
                    <a:pt x="14423" y="16097"/>
                  </a:cubicBezTo>
                  <a:cubicBezTo>
                    <a:pt x="14465" y="16083"/>
                    <a:pt x="14493" y="16041"/>
                    <a:pt x="14507" y="16014"/>
                  </a:cubicBezTo>
                  <a:cubicBezTo>
                    <a:pt x="15037" y="14954"/>
                    <a:pt x="14897" y="13391"/>
                    <a:pt x="14060" y="12024"/>
                  </a:cubicBezTo>
                  <a:cubicBezTo>
                    <a:pt x="13740" y="11508"/>
                    <a:pt x="13377" y="11076"/>
                    <a:pt x="12972" y="10727"/>
                  </a:cubicBezTo>
                  <a:cubicBezTo>
                    <a:pt x="13489" y="10769"/>
                    <a:pt x="14019" y="10727"/>
                    <a:pt x="14577" y="10588"/>
                  </a:cubicBezTo>
                  <a:cubicBezTo>
                    <a:pt x="16167" y="10211"/>
                    <a:pt x="17366" y="9249"/>
                    <a:pt x="17757" y="8119"/>
                  </a:cubicBezTo>
                  <a:cubicBezTo>
                    <a:pt x="17785" y="8133"/>
                    <a:pt x="17785" y="8119"/>
                    <a:pt x="17785" y="807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5" name="Google Shape;14605;p54"/>
            <p:cNvSpPr/>
            <p:nvPr/>
          </p:nvSpPr>
          <p:spPr>
            <a:xfrm>
              <a:off x="3106100" y="4656325"/>
              <a:ext cx="104650" cy="101175"/>
            </a:xfrm>
            <a:custGeom>
              <a:avLst/>
              <a:gdLst/>
              <a:ahLst/>
              <a:cxnLst/>
              <a:rect l="l" t="t" r="r" b="b"/>
              <a:pathLst>
                <a:path w="4186" h="4047" extrusionOk="0">
                  <a:moveTo>
                    <a:pt x="949" y="1"/>
                  </a:moveTo>
                  <a:cubicBezTo>
                    <a:pt x="1047" y="475"/>
                    <a:pt x="1005" y="949"/>
                    <a:pt x="810" y="1382"/>
                  </a:cubicBezTo>
                  <a:cubicBezTo>
                    <a:pt x="642" y="1800"/>
                    <a:pt x="363" y="2149"/>
                    <a:pt x="1" y="2414"/>
                  </a:cubicBezTo>
                  <a:cubicBezTo>
                    <a:pt x="461" y="2484"/>
                    <a:pt x="907" y="2651"/>
                    <a:pt x="1270" y="2972"/>
                  </a:cubicBezTo>
                  <a:cubicBezTo>
                    <a:pt x="1619" y="3251"/>
                    <a:pt x="1856" y="3628"/>
                    <a:pt x="1995" y="4046"/>
                  </a:cubicBezTo>
                  <a:cubicBezTo>
                    <a:pt x="2205" y="3628"/>
                    <a:pt x="2525" y="3265"/>
                    <a:pt x="2930" y="3014"/>
                  </a:cubicBezTo>
                  <a:cubicBezTo>
                    <a:pt x="3307" y="2791"/>
                    <a:pt x="3725" y="2665"/>
                    <a:pt x="4185" y="2665"/>
                  </a:cubicBezTo>
                  <a:cubicBezTo>
                    <a:pt x="3837" y="2344"/>
                    <a:pt x="3586" y="1940"/>
                    <a:pt x="3488" y="1466"/>
                  </a:cubicBezTo>
                  <a:cubicBezTo>
                    <a:pt x="3376" y="1033"/>
                    <a:pt x="3390" y="601"/>
                    <a:pt x="3530" y="154"/>
                  </a:cubicBezTo>
                  <a:lnTo>
                    <a:pt x="3530" y="154"/>
                  </a:lnTo>
                  <a:cubicBezTo>
                    <a:pt x="3157" y="365"/>
                    <a:pt x="2752" y="466"/>
                    <a:pt x="2333" y="466"/>
                  </a:cubicBezTo>
                  <a:cubicBezTo>
                    <a:pt x="2281" y="466"/>
                    <a:pt x="2229" y="464"/>
                    <a:pt x="2177" y="461"/>
                  </a:cubicBezTo>
                  <a:cubicBezTo>
                    <a:pt x="1744" y="419"/>
                    <a:pt x="1326" y="266"/>
                    <a:pt x="9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6" name="Google Shape;14606;p54"/>
            <p:cNvSpPr/>
            <p:nvPr/>
          </p:nvSpPr>
          <p:spPr>
            <a:xfrm>
              <a:off x="3174450" y="4633325"/>
              <a:ext cx="23050" cy="42225"/>
            </a:xfrm>
            <a:custGeom>
              <a:avLst/>
              <a:gdLst/>
              <a:ahLst/>
              <a:cxnLst/>
              <a:rect l="l" t="t" r="r" b="b"/>
              <a:pathLst>
                <a:path w="922" h="1689" extrusionOk="0">
                  <a:moveTo>
                    <a:pt x="726" y="0"/>
                  </a:moveTo>
                  <a:cubicBezTo>
                    <a:pt x="712" y="0"/>
                    <a:pt x="698" y="14"/>
                    <a:pt x="698" y="56"/>
                  </a:cubicBezTo>
                  <a:cubicBezTo>
                    <a:pt x="824" y="1033"/>
                    <a:pt x="29" y="1604"/>
                    <a:pt x="29" y="1604"/>
                  </a:cubicBezTo>
                  <a:cubicBezTo>
                    <a:pt x="1" y="1618"/>
                    <a:pt x="1" y="1660"/>
                    <a:pt x="15" y="1674"/>
                  </a:cubicBezTo>
                  <a:cubicBezTo>
                    <a:pt x="15" y="1688"/>
                    <a:pt x="29" y="1688"/>
                    <a:pt x="56" y="1688"/>
                  </a:cubicBezTo>
                  <a:cubicBezTo>
                    <a:pt x="56" y="1688"/>
                    <a:pt x="70" y="1688"/>
                    <a:pt x="84" y="1674"/>
                  </a:cubicBezTo>
                  <a:cubicBezTo>
                    <a:pt x="84" y="1674"/>
                    <a:pt x="921" y="1060"/>
                    <a:pt x="782" y="28"/>
                  </a:cubicBezTo>
                  <a:cubicBezTo>
                    <a:pt x="782" y="14"/>
                    <a:pt x="768" y="0"/>
                    <a:pt x="7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7" name="Google Shape;14607;p54"/>
            <p:cNvSpPr/>
            <p:nvPr/>
          </p:nvSpPr>
          <p:spPr>
            <a:xfrm>
              <a:off x="3185950" y="4628775"/>
              <a:ext cx="13300" cy="13300"/>
            </a:xfrm>
            <a:custGeom>
              <a:avLst/>
              <a:gdLst/>
              <a:ahLst/>
              <a:cxnLst/>
              <a:rect l="l" t="t" r="r" b="b"/>
              <a:pathLst>
                <a:path w="532" h="532" extrusionOk="0">
                  <a:moveTo>
                    <a:pt x="266" y="1"/>
                  </a:moveTo>
                  <a:cubicBezTo>
                    <a:pt x="127" y="1"/>
                    <a:pt x="1" y="127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7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8" name="Google Shape;14608;p54"/>
            <p:cNvSpPr/>
            <p:nvPr/>
          </p:nvSpPr>
          <p:spPr>
            <a:xfrm>
              <a:off x="3186650" y="4662950"/>
              <a:ext cx="42925" cy="28675"/>
            </a:xfrm>
            <a:custGeom>
              <a:avLst/>
              <a:gdLst/>
              <a:ahLst/>
              <a:cxnLst/>
              <a:rect l="l" t="t" r="r" b="b"/>
              <a:pathLst>
                <a:path w="1717" h="1147" extrusionOk="0">
                  <a:moveTo>
                    <a:pt x="1689" y="1"/>
                  </a:moveTo>
                  <a:cubicBezTo>
                    <a:pt x="1661" y="1"/>
                    <a:pt x="1633" y="15"/>
                    <a:pt x="1619" y="29"/>
                  </a:cubicBezTo>
                  <a:cubicBezTo>
                    <a:pt x="1257" y="986"/>
                    <a:pt x="436" y="1064"/>
                    <a:pt x="153" y="1064"/>
                  </a:cubicBezTo>
                  <a:cubicBezTo>
                    <a:pt x="98" y="1064"/>
                    <a:pt x="63" y="1061"/>
                    <a:pt x="57" y="1061"/>
                  </a:cubicBezTo>
                  <a:cubicBezTo>
                    <a:pt x="15" y="1061"/>
                    <a:pt x="1" y="1061"/>
                    <a:pt x="1" y="1103"/>
                  </a:cubicBezTo>
                  <a:cubicBezTo>
                    <a:pt x="1" y="1117"/>
                    <a:pt x="15" y="1145"/>
                    <a:pt x="57" y="1145"/>
                  </a:cubicBezTo>
                  <a:cubicBezTo>
                    <a:pt x="63" y="1145"/>
                    <a:pt x="91" y="1147"/>
                    <a:pt x="138" y="1147"/>
                  </a:cubicBezTo>
                  <a:cubicBezTo>
                    <a:pt x="415" y="1147"/>
                    <a:pt x="1322" y="1075"/>
                    <a:pt x="1717" y="71"/>
                  </a:cubicBezTo>
                  <a:cubicBezTo>
                    <a:pt x="1717" y="29"/>
                    <a:pt x="1703" y="15"/>
                    <a:pt x="16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09" name="Google Shape;14609;p54"/>
            <p:cNvSpPr/>
            <p:nvPr/>
          </p:nvSpPr>
          <p:spPr>
            <a:xfrm>
              <a:off x="3221875" y="46570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19"/>
                    <a:pt x="112" y="531"/>
                    <a:pt x="266" y="531"/>
                  </a:cubicBezTo>
                  <a:cubicBezTo>
                    <a:pt x="405" y="531"/>
                    <a:pt x="531" y="419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0" name="Google Shape;14610;p54"/>
            <p:cNvSpPr/>
            <p:nvPr/>
          </p:nvSpPr>
          <p:spPr>
            <a:xfrm>
              <a:off x="3197475" y="46549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65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1" name="Google Shape;14611;p54"/>
            <p:cNvSpPr/>
            <p:nvPr/>
          </p:nvSpPr>
          <p:spPr>
            <a:xfrm>
              <a:off x="3184575" y="4660175"/>
              <a:ext cx="21300" cy="22700"/>
            </a:xfrm>
            <a:custGeom>
              <a:avLst/>
              <a:gdLst/>
              <a:ahLst/>
              <a:cxnLst/>
              <a:rect l="l" t="t" r="r" b="b"/>
              <a:pathLst>
                <a:path w="852" h="908" extrusionOk="0">
                  <a:moveTo>
                    <a:pt x="795" y="0"/>
                  </a:moveTo>
                  <a:cubicBezTo>
                    <a:pt x="767" y="0"/>
                    <a:pt x="739" y="28"/>
                    <a:pt x="739" y="56"/>
                  </a:cubicBezTo>
                  <a:cubicBezTo>
                    <a:pt x="725" y="600"/>
                    <a:pt x="28" y="823"/>
                    <a:pt x="28" y="823"/>
                  </a:cubicBezTo>
                  <a:cubicBezTo>
                    <a:pt x="0" y="823"/>
                    <a:pt x="0" y="865"/>
                    <a:pt x="0" y="879"/>
                  </a:cubicBezTo>
                  <a:cubicBezTo>
                    <a:pt x="0" y="893"/>
                    <a:pt x="14" y="907"/>
                    <a:pt x="28" y="907"/>
                  </a:cubicBezTo>
                  <a:lnTo>
                    <a:pt x="70" y="907"/>
                  </a:lnTo>
                  <a:cubicBezTo>
                    <a:pt x="98" y="893"/>
                    <a:pt x="837" y="670"/>
                    <a:pt x="851" y="56"/>
                  </a:cubicBezTo>
                  <a:cubicBezTo>
                    <a:pt x="851" y="28"/>
                    <a:pt x="809" y="0"/>
                    <a:pt x="7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2" name="Google Shape;14612;p54"/>
            <p:cNvSpPr/>
            <p:nvPr/>
          </p:nvSpPr>
          <p:spPr>
            <a:xfrm>
              <a:off x="3188750" y="4700125"/>
              <a:ext cx="46750" cy="9200"/>
            </a:xfrm>
            <a:custGeom>
              <a:avLst/>
              <a:gdLst/>
              <a:ahLst/>
              <a:cxnLst/>
              <a:rect l="l" t="t" r="r" b="b"/>
              <a:pathLst>
                <a:path w="1870" h="368" extrusionOk="0">
                  <a:moveTo>
                    <a:pt x="1794" y="1"/>
                  </a:moveTo>
                  <a:cubicBezTo>
                    <a:pt x="1787" y="1"/>
                    <a:pt x="1780" y="3"/>
                    <a:pt x="1772" y="6"/>
                  </a:cubicBezTo>
                  <a:cubicBezTo>
                    <a:pt x="1472" y="196"/>
                    <a:pt x="1170" y="257"/>
                    <a:pt x="906" y="257"/>
                  </a:cubicBezTo>
                  <a:cubicBezTo>
                    <a:pt x="434" y="257"/>
                    <a:pt x="84" y="62"/>
                    <a:pt x="84" y="62"/>
                  </a:cubicBezTo>
                  <a:cubicBezTo>
                    <a:pt x="76" y="58"/>
                    <a:pt x="69" y="56"/>
                    <a:pt x="63" y="56"/>
                  </a:cubicBezTo>
                  <a:cubicBezTo>
                    <a:pt x="47" y="56"/>
                    <a:pt x="34" y="66"/>
                    <a:pt x="15" y="76"/>
                  </a:cubicBezTo>
                  <a:cubicBezTo>
                    <a:pt x="1" y="118"/>
                    <a:pt x="15" y="132"/>
                    <a:pt x="42" y="146"/>
                  </a:cubicBezTo>
                  <a:cubicBezTo>
                    <a:pt x="42" y="174"/>
                    <a:pt x="335" y="327"/>
                    <a:pt x="754" y="355"/>
                  </a:cubicBezTo>
                  <a:cubicBezTo>
                    <a:pt x="812" y="363"/>
                    <a:pt x="873" y="368"/>
                    <a:pt x="938" y="368"/>
                  </a:cubicBezTo>
                  <a:cubicBezTo>
                    <a:pt x="1201" y="368"/>
                    <a:pt x="1514" y="294"/>
                    <a:pt x="1828" y="104"/>
                  </a:cubicBezTo>
                  <a:cubicBezTo>
                    <a:pt x="1842" y="76"/>
                    <a:pt x="1870" y="48"/>
                    <a:pt x="1842" y="34"/>
                  </a:cubicBezTo>
                  <a:cubicBezTo>
                    <a:pt x="1832" y="14"/>
                    <a:pt x="1814" y="1"/>
                    <a:pt x="17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3" name="Google Shape;14613;p54"/>
            <p:cNvSpPr/>
            <p:nvPr/>
          </p:nvSpPr>
          <p:spPr>
            <a:xfrm>
              <a:off x="3225725" y="46954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19"/>
                    <a:pt x="126" y="530"/>
                    <a:pt x="265" y="530"/>
                  </a:cubicBezTo>
                  <a:cubicBezTo>
                    <a:pt x="405" y="530"/>
                    <a:pt x="530" y="419"/>
                    <a:pt x="530" y="265"/>
                  </a:cubicBezTo>
                  <a:cubicBezTo>
                    <a:pt x="530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4" name="Google Shape;14614;p54"/>
            <p:cNvSpPr/>
            <p:nvPr/>
          </p:nvSpPr>
          <p:spPr>
            <a:xfrm>
              <a:off x="3179325" y="4719325"/>
              <a:ext cx="44325" cy="28300"/>
            </a:xfrm>
            <a:custGeom>
              <a:avLst/>
              <a:gdLst/>
              <a:ahLst/>
              <a:cxnLst/>
              <a:rect l="l" t="t" r="r" b="b"/>
              <a:pathLst>
                <a:path w="1773" h="1132" extrusionOk="0">
                  <a:moveTo>
                    <a:pt x="63" y="0"/>
                  </a:moveTo>
                  <a:cubicBezTo>
                    <a:pt x="57" y="0"/>
                    <a:pt x="50" y="2"/>
                    <a:pt x="43" y="6"/>
                  </a:cubicBezTo>
                  <a:cubicBezTo>
                    <a:pt x="15" y="34"/>
                    <a:pt x="1" y="61"/>
                    <a:pt x="15" y="75"/>
                  </a:cubicBezTo>
                  <a:cubicBezTo>
                    <a:pt x="15" y="89"/>
                    <a:pt x="364" y="1038"/>
                    <a:pt x="1410" y="1122"/>
                  </a:cubicBezTo>
                  <a:cubicBezTo>
                    <a:pt x="1452" y="1128"/>
                    <a:pt x="1500" y="1132"/>
                    <a:pt x="1553" y="1132"/>
                  </a:cubicBezTo>
                  <a:cubicBezTo>
                    <a:pt x="1605" y="1132"/>
                    <a:pt x="1661" y="1128"/>
                    <a:pt x="1717" y="1122"/>
                  </a:cubicBezTo>
                  <a:cubicBezTo>
                    <a:pt x="1758" y="1122"/>
                    <a:pt x="1772" y="1108"/>
                    <a:pt x="1772" y="1066"/>
                  </a:cubicBezTo>
                  <a:cubicBezTo>
                    <a:pt x="1772" y="1038"/>
                    <a:pt x="1758" y="1024"/>
                    <a:pt x="1717" y="1024"/>
                  </a:cubicBezTo>
                  <a:cubicBezTo>
                    <a:pt x="1669" y="1027"/>
                    <a:pt x="1623" y="1029"/>
                    <a:pt x="1579" y="1029"/>
                  </a:cubicBezTo>
                  <a:cubicBezTo>
                    <a:pt x="475" y="1029"/>
                    <a:pt x="139" y="74"/>
                    <a:pt x="113" y="47"/>
                  </a:cubicBezTo>
                  <a:cubicBezTo>
                    <a:pt x="102" y="16"/>
                    <a:pt x="84" y="0"/>
                    <a:pt x="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5" name="Google Shape;14615;p54"/>
            <p:cNvSpPr/>
            <p:nvPr/>
          </p:nvSpPr>
          <p:spPr>
            <a:xfrm>
              <a:off x="3215250" y="47396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6" name="Google Shape;14616;p54"/>
            <p:cNvSpPr/>
            <p:nvPr/>
          </p:nvSpPr>
          <p:spPr>
            <a:xfrm>
              <a:off x="3207225" y="471700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52" y="1"/>
                  </a:moveTo>
                  <a:cubicBezTo>
                    <a:pt x="112" y="1"/>
                    <a:pt x="1" y="113"/>
                    <a:pt x="1" y="266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66"/>
                  </a:cubicBezTo>
                  <a:cubicBezTo>
                    <a:pt x="517" y="113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7" name="Google Shape;14617;p54"/>
            <p:cNvSpPr/>
            <p:nvPr/>
          </p:nvSpPr>
          <p:spPr>
            <a:xfrm>
              <a:off x="3185950" y="4713600"/>
              <a:ext cx="29325" cy="12500"/>
            </a:xfrm>
            <a:custGeom>
              <a:avLst/>
              <a:gdLst/>
              <a:ahLst/>
              <a:cxnLst/>
              <a:rect l="l" t="t" r="r" b="b"/>
              <a:pathLst>
                <a:path w="1173" h="500" extrusionOk="0">
                  <a:moveTo>
                    <a:pt x="64" y="1"/>
                  </a:moveTo>
                  <a:cubicBezTo>
                    <a:pt x="50" y="1"/>
                    <a:pt x="36" y="4"/>
                    <a:pt x="29" y="11"/>
                  </a:cubicBezTo>
                  <a:cubicBezTo>
                    <a:pt x="1" y="25"/>
                    <a:pt x="1" y="67"/>
                    <a:pt x="29" y="81"/>
                  </a:cubicBezTo>
                  <a:cubicBezTo>
                    <a:pt x="43" y="109"/>
                    <a:pt x="364" y="458"/>
                    <a:pt x="782" y="500"/>
                  </a:cubicBezTo>
                  <a:cubicBezTo>
                    <a:pt x="894" y="500"/>
                    <a:pt x="1005" y="486"/>
                    <a:pt x="1145" y="430"/>
                  </a:cubicBezTo>
                  <a:cubicBezTo>
                    <a:pt x="1159" y="416"/>
                    <a:pt x="1173" y="374"/>
                    <a:pt x="1159" y="360"/>
                  </a:cubicBezTo>
                  <a:cubicBezTo>
                    <a:pt x="1149" y="351"/>
                    <a:pt x="1126" y="334"/>
                    <a:pt x="1108" y="334"/>
                  </a:cubicBezTo>
                  <a:cubicBezTo>
                    <a:pt x="1100" y="334"/>
                    <a:pt x="1093" y="338"/>
                    <a:pt x="1089" y="346"/>
                  </a:cubicBezTo>
                  <a:cubicBezTo>
                    <a:pt x="1010" y="380"/>
                    <a:pt x="931" y="394"/>
                    <a:pt x="854" y="394"/>
                  </a:cubicBezTo>
                  <a:cubicBezTo>
                    <a:pt x="452" y="394"/>
                    <a:pt x="99" y="11"/>
                    <a:pt x="99" y="11"/>
                  </a:cubicBezTo>
                  <a:cubicBezTo>
                    <a:pt x="92" y="4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8" name="Google Shape;14618;p54"/>
            <p:cNvSpPr/>
            <p:nvPr/>
          </p:nvSpPr>
          <p:spPr>
            <a:xfrm>
              <a:off x="3167475" y="4727125"/>
              <a:ext cx="24450" cy="40825"/>
            </a:xfrm>
            <a:custGeom>
              <a:avLst/>
              <a:gdLst/>
              <a:ahLst/>
              <a:cxnLst/>
              <a:rect l="l" t="t" r="r" b="b"/>
              <a:pathLst>
                <a:path w="978" h="1633" extrusionOk="0">
                  <a:moveTo>
                    <a:pt x="126" y="0"/>
                  </a:moveTo>
                  <a:cubicBezTo>
                    <a:pt x="84" y="0"/>
                    <a:pt x="70" y="14"/>
                    <a:pt x="70" y="42"/>
                  </a:cubicBezTo>
                  <a:cubicBezTo>
                    <a:pt x="70" y="42"/>
                    <a:pt x="1" y="1075"/>
                    <a:pt x="866" y="1632"/>
                  </a:cubicBezTo>
                  <a:lnTo>
                    <a:pt x="893" y="1632"/>
                  </a:lnTo>
                  <a:cubicBezTo>
                    <a:pt x="907" y="1632"/>
                    <a:pt x="921" y="1632"/>
                    <a:pt x="963" y="1619"/>
                  </a:cubicBezTo>
                  <a:cubicBezTo>
                    <a:pt x="977" y="1605"/>
                    <a:pt x="963" y="1563"/>
                    <a:pt x="935" y="1549"/>
                  </a:cubicBezTo>
                  <a:cubicBezTo>
                    <a:pt x="98" y="1019"/>
                    <a:pt x="168" y="70"/>
                    <a:pt x="168" y="42"/>
                  </a:cubicBezTo>
                  <a:cubicBezTo>
                    <a:pt x="168" y="14"/>
                    <a:pt x="154" y="0"/>
                    <a:pt x="1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19" name="Google Shape;14619;p54"/>
            <p:cNvSpPr/>
            <p:nvPr/>
          </p:nvSpPr>
          <p:spPr>
            <a:xfrm>
              <a:off x="3182125" y="47595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0" name="Google Shape;14620;p54"/>
            <p:cNvSpPr/>
            <p:nvPr/>
          </p:nvSpPr>
          <p:spPr>
            <a:xfrm>
              <a:off x="3153525" y="46364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1" name="Google Shape;14621;p54"/>
            <p:cNvSpPr/>
            <p:nvPr/>
          </p:nvSpPr>
          <p:spPr>
            <a:xfrm>
              <a:off x="3158750" y="4641775"/>
              <a:ext cx="13625" cy="29925"/>
            </a:xfrm>
            <a:custGeom>
              <a:avLst/>
              <a:gdLst/>
              <a:ahLst/>
              <a:cxnLst/>
              <a:rect l="l" t="t" r="r" b="b"/>
              <a:pathLst>
                <a:path w="545" h="1197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419" y="443"/>
                    <a:pt x="140" y="1127"/>
                    <a:pt x="140" y="1127"/>
                  </a:cubicBezTo>
                  <a:cubicBezTo>
                    <a:pt x="127" y="1155"/>
                    <a:pt x="140" y="1183"/>
                    <a:pt x="168" y="1197"/>
                  </a:cubicBezTo>
                  <a:cubicBezTo>
                    <a:pt x="196" y="1197"/>
                    <a:pt x="210" y="1183"/>
                    <a:pt x="224" y="1155"/>
                  </a:cubicBezTo>
                  <a:cubicBezTo>
                    <a:pt x="238" y="1127"/>
                    <a:pt x="545" y="416"/>
                    <a:pt x="85" y="11"/>
                  </a:cubicBezTo>
                  <a:cubicBezTo>
                    <a:pt x="78" y="4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2" name="Google Shape;14622;p54"/>
            <p:cNvSpPr/>
            <p:nvPr/>
          </p:nvSpPr>
          <p:spPr>
            <a:xfrm>
              <a:off x="3127725" y="4628775"/>
              <a:ext cx="20600" cy="44675"/>
            </a:xfrm>
            <a:custGeom>
              <a:avLst/>
              <a:gdLst/>
              <a:ahLst/>
              <a:cxnLst/>
              <a:rect l="l" t="t" r="r" b="b"/>
              <a:pathLst>
                <a:path w="824" h="1787" extrusionOk="0">
                  <a:moveTo>
                    <a:pt x="363" y="1"/>
                  </a:moveTo>
                  <a:cubicBezTo>
                    <a:pt x="349" y="1"/>
                    <a:pt x="321" y="29"/>
                    <a:pt x="321" y="43"/>
                  </a:cubicBezTo>
                  <a:cubicBezTo>
                    <a:pt x="1" y="1033"/>
                    <a:pt x="740" y="1772"/>
                    <a:pt x="740" y="1772"/>
                  </a:cubicBezTo>
                  <a:cubicBezTo>
                    <a:pt x="754" y="1786"/>
                    <a:pt x="754" y="1786"/>
                    <a:pt x="768" y="1786"/>
                  </a:cubicBezTo>
                  <a:cubicBezTo>
                    <a:pt x="782" y="1786"/>
                    <a:pt x="810" y="1786"/>
                    <a:pt x="810" y="1759"/>
                  </a:cubicBezTo>
                  <a:cubicBezTo>
                    <a:pt x="824" y="1745"/>
                    <a:pt x="824" y="1717"/>
                    <a:pt x="810" y="1689"/>
                  </a:cubicBezTo>
                  <a:cubicBezTo>
                    <a:pt x="810" y="1675"/>
                    <a:pt x="126" y="991"/>
                    <a:pt x="405" y="57"/>
                  </a:cubicBezTo>
                  <a:cubicBezTo>
                    <a:pt x="405" y="43"/>
                    <a:pt x="391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3" name="Google Shape;14623;p54"/>
            <p:cNvSpPr/>
            <p:nvPr/>
          </p:nvSpPr>
          <p:spPr>
            <a:xfrm>
              <a:off x="3129825" y="46246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52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52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4" name="Google Shape;14624;p54"/>
            <p:cNvSpPr/>
            <p:nvPr/>
          </p:nvSpPr>
          <p:spPr>
            <a:xfrm>
              <a:off x="3095650" y="4652500"/>
              <a:ext cx="37675" cy="34900"/>
            </a:xfrm>
            <a:custGeom>
              <a:avLst/>
              <a:gdLst/>
              <a:ahLst/>
              <a:cxnLst/>
              <a:rect l="l" t="t" r="r" b="b"/>
              <a:pathLst>
                <a:path w="1507" h="1396" extrusionOk="0">
                  <a:moveTo>
                    <a:pt x="28" y="0"/>
                  </a:moveTo>
                  <a:cubicBezTo>
                    <a:pt x="14" y="0"/>
                    <a:pt x="0" y="28"/>
                    <a:pt x="0" y="56"/>
                  </a:cubicBezTo>
                  <a:cubicBezTo>
                    <a:pt x="251" y="1270"/>
                    <a:pt x="1409" y="1395"/>
                    <a:pt x="1465" y="1395"/>
                  </a:cubicBezTo>
                  <a:cubicBezTo>
                    <a:pt x="1493" y="1395"/>
                    <a:pt x="1507" y="1354"/>
                    <a:pt x="1507" y="1354"/>
                  </a:cubicBezTo>
                  <a:cubicBezTo>
                    <a:pt x="1507" y="1326"/>
                    <a:pt x="1493" y="1312"/>
                    <a:pt x="1465" y="1312"/>
                  </a:cubicBezTo>
                  <a:cubicBezTo>
                    <a:pt x="1437" y="1312"/>
                    <a:pt x="321" y="1214"/>
                    <a:pt x="84" y="28"/>
                  </a:cubicBezTo>
                  <a:cubicBezTo>
                    <a:pt x="84" y="14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5" name="Google Shape;14625;p54"/>
            <p:cNvSpPr/>
            <p:nvPr/>
          </p:nvSpPr>
          <p:spPr>
            <a:xfrm>
              <a:off x="3090075" y="46469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19" y="516"/>
                    <a:pt x="530" y="405"/>
                    <a:pt x="530" y="251"/>
                  </a:cubicBezTo>
                  <a:cubicBezTo>
                    <a:pt x="530" y="112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6" name="Google Shape;14626;p54"/>
            <p:cNvSpPr/>
            <p:nvPr/>
          </p:nvSpPr>
          <p:spPr>
            <a:xfrm>
              <a:off x="3114475" y="46483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19"/>
                    <a:pt x="126" y="530"/>
                    <a:pt x="266" y="530"/>
                  </a:cubicBezTo>
                  <a:cubicBezTo>
                    <a:pt x="419" y="530"/>
                    <a:pt x="531" y="419"/>
                    <a:pt x="531" y="265"/>
                  </a:cubicBezTo>
                  <a:cubicBezTo>
                    <a:pt x="531" y="126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7" name="Google Shape;14627;p54"/>
            <p:cNvSpPr/>
            <p:nvPr/>
          </p:nvSpPr>
          <p:spPr>
            <a:xfrm>
              <a:off x="3118300" y="4653425"/>
              <a:ext cx="19575" cy="25600"/>
            </a:xfrm>
            <a:custGeom>
              <a:avLst/>
              <a:gdLst/>
              <a:ahLst/>
              <a:cxnLst/>
              <a:rect l="l" t="t" r="r" b="b"/>
              <a:pathLst>
                <a:path w="783" h="1024" extrusionOk="0">
                  <a:moveTo>
                    <a:pt x="100" y="0"/>
                  </a:moveTo>
                  <a:cubicBezTo>
                    <a:pt x="86" y="0"/>
                    <a:pt x="71" y="16"/>
                    <a:pt x="71" y="47"/>
                  </a:cubicBezTo>
                  <a:cubicBezTo>
                    <a:pt x="1" y="661"/>
                    <a:pt x="670" y="1010"/>
                    <a:pt x="726" y="1024"/>
                  </a:cubicBezTo>
                  <a:cubicBezTo>
                    <a:pt x="740" y="1024"/>
                    <a:pt x="768" y="1010"/>
                    <a:pt x="768" y="1010"/>
                  </a:cubicBezTo>
                  <a:cubicBezTo>
                    <a:pt x="782" y="968"/>
                    <a:pt x="768" y="954"/>
                    <a:pt x="740" y="940"/>
                  </a:cubicBezTo>
                  <a:cubicBezTo>
                    <a:pt x="726" y="912"/>
                    <a:pt x="85" y="605"/>
                    <a:pt x="154" y="61"/>
                  </a:cubicBezTo>
                  <a:cubicBezTo>
                    <a:pt x="168" y="47"/>
                    <a:pt x="154" y="5"/>
                    <a:pt x="113" y="5"/>
                  </a:cubicBezTo>
                  <a:cubicBezTo>
                    <a:pt x="109" y="2"/>
                    <a:pt x="105" y="0"/>
                    <a:pt x="1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8" name="Google Shape;14628;p54"/>
            <p:cNvSpPr/>
            <p:nvPr/>
          </p:nvSpPr>
          <p:spPr>
            <a:xfrm>
              <a:off x="3084475" y="4688250"/>
              <a:ext cx="45725" cy="13200"/>
            </a:xfrm>
            <a:custGeom>
              <a:avLst/>
              <a:gdLst/>
              <a:ahLst/>
              <a:cxnLst/>
              <a:rect l="l" t="t" r="r" b="b"/>
              <a:pathLst>
                <a:path w="1829" h="528" extrusionOk="0">
                  <a:moveTo>
                    <a:pt x="57" y="0"/>
                  </a:moveTo>
                  <a:cubicBezTo>
                    <a:pt x="46" y="0"/>
                    <a:pt x="36" y="7"/>
                    <a:pt x="29" y="21"/>
                  </a:cubicBezTo>
                  <a:cubicBezTo>
                    <a:pt x="1" y="35"/>
                    <a:pt x="1" y="63"/>
                    <a:pt x="29" y="91"/>
                  </a:cubicBezTo>
                  <a:cubicBezTo>
                    <a:pt x="350" y="384"/>
                    <a:pt x="726" y="509"/>
                    <a:pt x="1033" y="523"/>
                  </a:cubicBezTo>
                  <a:cubicBezTo>
                    <a:pt x="1080" y="526"/>
                    <a:pt x="1126" y="528"/>
                    <a:pt x="1170" y="528"/>
                  </a:cubicBezTo>
                  <a:cubicBezTo>
                    <a:pt x="1496" y="528"/>
                    <a:pt x="1740" y="452"/>
                    <a:pt x="1781" y="452"/>
                  </a:cubicBezTo>
                  <a:cubicBezTo>
                    <a:pt x="1784" y="452"/>
                    <a:pt x="1786" y="453"/>
                    <a:pt x="1786" y="454"/>
                  </a:cubicBezTo>
                  <a:cubicBezTo>
                    <a:pt x="1814" y="440"/>
                    <a:pt x="1828" y="398"/>
                    <a:pt x="1814" y="384"/>
                  </a:cubicBezTo>
                  <a:cubicBezTo>
                    <a:pt x="1804" y="352"/>
                    <a:pt x="1785" y="337"/>
                    <a:pt x="1765" y="337"/>
                  </a:cubicBezTo>
                  <a:cubicBezTo>
                    <a:pt x="1758" y="337"/>
                    <a:pt x="1751" y="338"/>
                    <a:pt x="1744" y="342"/>
                  </a:cubicBezTo>
                  <a:cubicBezTo>
                    <a:pt x="1737" y="342"/>
                    <a:pt x="1502" y="427"/>
                    <a:pt x="1176" y="427"/>
                  </a:cubicBezTo>
                  <a:cubicBezTo>
                    <a:pt x="857" y="427"/>
                    <a:pt x="450" y="345"/>
                    <a:pt x="85" y="21"/>
                  </a:cubicBezTo>
                  <a:cubicBezTo>
                    <a:pt x="78" y="7"/>
                    <a:pt x="67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29" name="Google Shape;14629;p54"/>
            <p:cNvSpPr/>
            <p:nvPr/>
          </p:nvSpPr>
          <p:spPr>
            <a:xfrm>
              <a:off x="3079600" y="46838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66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66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0" name="Google Shape;14630;p54"/>
            <p:cNvSpPr/>
            <p:nvPr/>
          </p:nvSpPr>
          <p:spPr>
            <a:xfrm>
              <a:off x="3088675" y="4715825"/>
              <a:ext cx="47450" cy="22275"/>
            </a:xfrm>
            <a:custGeom>
              <a:avLst/>
              <a:gdLst/>
              <a:ahLst/>
              <a:cxnLst/>
              <a:rect l="l" t="t" r="r" b="b"/>
              <a:pathLst>
                <a:path w="1898" h="891" extrusionOk="0">
                  <a:moveTo>
                    <a:pt x="1836" y="1"/>
                  </a:moveTo>
                  <a:cubicBezTo>
                    <a:pt x="1819" y="1"/>
                    <a:pt x="1806" y="14"/>
                    <a:pt x="1786" y="34"/>
                  </a:cubicBezTo>
                  <a:cubicBezTo>
                    <a:pt x="1774" y="46"/>
                    <a:pt x="1355" y="796"/>
                    <a:pt x="457" y="796"/>
                  </a:cubicBezTo>
                  <a:cubicBezTo>
                    <a:pt x="328" y="796"/>
                    <a:pt x="190" y="780"/>
                    <a:pt x="42" y="745"/>
                  </a:cubicBezTo>
                  <a:cubicBezTo>
                    <a:pt x="28" y="745"/>
                    <a:pt x="0" y="759"/>
                    <a:pt x="0" y="773"/>
                  </a:cubicBezTo>
                  <a:cubicBezTo>
                    <a:pt x="0" y="801"/>
                    <a:pt x="14" y="829"/>
                    <a:pt x="28" y="829"/>
                  </a:cubicBezTo>
                  <a:cubicBezTo>
                    <a:pt x="140" y="871"/>
                    <a:pt x="237" y="885"/>
                    <a:pt x="321" y="885"/>
                  </a:cubicBezTo>
                  <a:cubicBezTo>
                    <a:pt x="368" y="889"/>
                    <a:pt x="414" y="890"/>
                    <a:pt x="458" y="890"/>
                  </a:cubicBezTo>
                  <a:cubicBezTo>
                    <a:pt x="1412" y="890"/>
                    <a:pt x="1883" y="76"/>
                    <a:pt x="1883" y="76"/>
                  </a:cubicBezTo>
                  <a:cubicBezTo>
                    <a:pt x="1897" y="48"/>
                    <a:pt x="1883" y="34"/>
                    <a:pt x="1855" y="6"/>
                  </a:cubicBezTo>
                  <a:cubicBezTo>
                    <a:pt x="1848" y="2"/>
                    <a:pt x="1842" y="1"/>
                    <a:pt x="18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1" name="Google Shape;14631;p54"/>
            <p:cNvSpPr/>
            <p:nvPr/>
          </p:nvSpPr>
          <p:spPr>
            <a:xfrm>
              <a:off x="3083450" y="47292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51" y="516"/>
                  </a:cubicBezTo>
                  <a:cubicBezTo>
                    <a:pt x="405" y="516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2" name="Google Shape;14632;p54"/>
            <p:cNvSpPr/>
            <p:nvPr/>
          </p:nvSpPr>
          <p:spPr>
            <a:xfrm>
              <a:off x="3094950" y="47079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05" y="516"/>
                    <a:pt x="530" y="405"/>
                    <a:pt x="530" y="251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3" name="Google Shape;14633;p54"/>
            <p:cNvSpPr/>
            <p:nvPr/>
          </p:nvSpPr>
          <p:spPr>
            <a:xfrm>
              <a:off x="3100175" y="4708725"/>
              <a:ext cx="30025" cy="9750"/>
            </a:xfrm>
            <a:custGeom>
              <a:avLst/>
              <a:gdLst/>
              <a:ahLst/>
              <a:cxnLst/>
              <a:rect l="l" t="t" r="r" b="b"/>
              <a:pathLst>
                <a:path w="1201" h="390" extrusionOk="0">
                  <a:moveTo>
                    <a:pt x="1157" y="1"/>
                  </a:moveTo>
                  <a:cubicBezTo>
                    <a:pt x="1144" y="1"/>
                    <a:pt x="1130" y="4"/>
                    <a:pt x="1116" y="11"/>
                  </a:cubicBezTo>
                  <a:cubicBezTo>
                    <a:pt x="1116" y="32"/>
                    <a:pt x="791" y="292"/>
                    <a:pt x="439" y="292"/>
                  </a:cubicBezTo>
                  <a:cubicBezTo>
                    <a:pt x="325" y="292"/>
                    <a:pt x="208" y="264"/>
                    <a:pt x="98" y="192"/>
                  </a:cubicBezTo>
                  <a:cubicBezTo>
                    <a:pt x="90" y="184"/>
                    <a:pt x="81" y="181"/>
                    <a:pt x="73" y="181"/>
                  </a:cubicBezTo>
                  <a:cubicBezTo>
                    <a:pt x="54" y="181"/>
                    <a:pt x="38" y="197"/>
                    <a:pt x="29" y="206"/>
                  </a:cubicBezTo>
                  <a:cubicBezTo>
                    <a:pt x="1" y="220"/>
                    <a:pt x="29" y="262"/>
                    <a:pt x="42" y="276"/>
                  </a:cubicBezTo>
                  <a:cubicBezTo>
                    <a:pt x="140" y="346"/>
                    <a:pt x="266" y="360"/>
                    <a:pt x="377" y="388"/>
                  </a:cubicBezTo>
                  <a:cubicBezTo>
                    <a:pt x="394" y="389"/>
                    <a:pt x="411" y="390"/>
                    <a:pt x="428" y="390"/>
                  </a:cubicBezTo>
                  <a:cubicBezTo>
                    <a:pt x="801" y="390"/>
                    <a:pt x="1160" y="108"/>
                    <a:pt x="1186" y="81"/>
                  </a:cubicBezTo>
                  <a:cubicBezTo>
                    <a:pt x="1200" y="67"/>
                    <a:pt x="1200" y="39"/>
                    <a:pt x="1186" y="11"/>
                  </a:cubicBezTo>
                  <a:cubicBezTo>
                    <a:pt x="1179" y="4"/>
                    <a:pt x="1169" y="1"/>
                    <a:pt x="11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4" name="Google Shape;14634;p54"/>
            <p:cNvSpPr/>
            <p:nvPr/>
          </p:nvSpPr>
          <p:spPr>
            <a:xfrm>
              <a:off x="3116925" y="4724325"/>
              <a:ext cx="28250" cy="38050"/>
            </a:xfrm>
            <a:custGeom>
              <a:avLst/>
              <a:gdLst/>
              <a:ahLst/>
              <a:cxnLst/>
              <a:rect l="l" t="t" r="r" b="b"/>
              <a:pathLst>
                <a:path w="1130" h="1522" extrusionOk="0">
                  <a:moveTo>
                    <a:pt x="1074" y="1"/>
                  </a:moveTo>
                  <a:cubicBezTo>
                    <a:pt x="1046" y="1"/>
                    <a:pt x="1032" y="15"/>
                    <a:pt x="1032" y="57"/>
                  </a:cubicBezTo>
                  <a:cubicBezTo>
                    <a:pt x="1032" y="71"/>
                    <a:pt x="935" y="1033"/>
                    <a:pt x="28" y="1410"/>
                  </a:cubicBezTo>
                  <a:cubicBezTo>
                    <a:pt x="14" y="1438"/>
                    <a:pt x="0" y="1466"/>
                    <a:pt x="14" y="1479"/>
                  </a:cubicBezTo>
                  <a:cubicBezTo>
                    <a:pt x="14" y="1507"/>
                    <a:pt x="28" y="1521"/>
                    <a:pt x="56" y="1521"/>
                  </a:cubicBezTo>
                  <a:cubicBezTo>
                    <a:pt x="56" y="1521"/>
                    <a:pt x="70" y="1521"/>
                    <a:pt x="84" y="1479"/>
                  </a:cubicBezTo>
                  <a:cubicBezTo>
                    <a:pt x="1046" y="1089"/>
                    <a:pt x="1130" y="71"/>
                    <a:pt x="1130" y="57"/>
                  </a:cubicBezTo>
                  <a:cubicBezTo>
                    <a:pt x="1130" y="15"/>
                    <a:pt x="1116" y="1"/>
                    <a:pt x="10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5" name="Google Shape;14635;p54"/>
            <p:cNvSpPr/>
            <p:nvPr/>
          </p:nvSpPr>
          <p:spPr>
            <a:xfrm>
              <a:off x="3112375" y="47539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12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6" name="Google Shape;14636;p54"/>
            <p:cNvSpPr/>
            <p:nvPr/>
          </p:nvSpPr>
          <p:spPr>
            <a:xfrm>
              <a:off x="3140625" y="4750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19" y="516"/>
                    <a:pt x="531" y="405"/>
                    <a:pt x="531" y="265"/>
                  </a:cubicBezTo>
                  <a:cubicBezTo>
                    <a:pt x="531" y="112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7" name="Google Shape;14637;p54"/>
            <p:cNvSpPr/>
            <p:nvPr/>
          </p:nvSpPr>
          <p:spPr>
            <a:xfrm>
              <a:off x="3146200" y="4729575"/>
              <a:ext cx="14675" cy="28950"/>
            </a:xfrm>
            <a:custGeom>
              <a:avLst/>
              <a:gdLst/>
              <a:ahLst/>
              <a:cxnLst/>
              <a:rect l="l" t="t" r="r" b="b"/>
              <a:pathLst>
                <a:path w="587" h="1158" extrusionOk="0">
                  <a:moveTo>
                    <a:pt x="350" y="0"/>
                  </a:moveTo>
                  <a:cubicBezTo>
                    <a:pt x="322" y="0"/>
                    <a:pt x="308" y="42"/>
                    <a:pt x="308" y="56"/>
                  </a:cubicBezTo>
                  <a:cubicBezTo>
                    <a:pt x="322" y="70"/>
                    <a:pt x="489" y="781"/>
                    <a:pt x="29" y="1060"/>
                  </a:cubicBezTo>
                  <a:cubicBezTo>
                    <a:pt x="15" y="1088"/>
                    <a:pt x="1" y="1116"/>
                    <a:pt x="15" y="1130"/>
                  </a:cubicBezTo>
                  <a:cubicBezTo>
                    <a:pt x="15" y="1130"/>
                    <a:pt x="29" y="1158"/>
                    <a:pt x="43" y="1158"/>
                  </a:cubicBezTo>
                  <a:lnTo>
                    <a:pt x="71" y="1158"/>
                  </a:lnTo>
                  <a:cubicBezTo>
                    <a:pt x="587" y="823"/>
                    <a:pt x="391" y="70"/>
                    <a:pt x="391" y="42"/>
                  </a:cubicBezTo>
                  <a:cubicBezTo>
                    <a:pt x="391" y="14"/>
                    <a:pt x="363" y="0"/>
                    <a:pt x="3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8" name="Google Shape;14638;p54"/>
            <p:cNvSpPr/>
            <p:nvPr/>
          </p:nvSpPr>
          <p:spPr>
            <a:xfrm>
              <a:off x="2414600" y="4606825"/>
              <a:ext cx="403850" cy="387800"/>
            </a:xfrm>
            <a:custGeom>
              <a:avLst/>
              <a:gdLst/>
              <a:ahLst/>
              <a:cxnLst/>
              <a:rect l="l" t="t" r="r" b="b"/>
              <a:pathLst>
                <a:path w="16154" h="15512" extrusionOk="0">
                  <a:moveTo>
                    <a:pt x="15553" y="10615"/>
                  </a:moveTo>
                  <a:lnTo>
                    <a:pt x="15553" y="10517"/>
                  </a:lnTo>
                  <a:lnTo>
                    <a:pt x="15121" y="9597"/>
                  </a:lnTo>
                  <a:cubicBezTo>
                    <a:pt x="15051" y="9457"/>
                    <a:pt x="15107" y="9290"/>
                    <a:pt x="15246" y="9206"/>
                  </a:cubicBezTo>
                  <a:lnTo>
                    <a:pt x="16042" y="8732"/>
                  </a:lnTo>
                  <a:cubicBezTo>
                    <a:pt x="16083" y="8718"/>
                    <a:pt x="16111" y="8662"/>
                    <a:pt x="16125" y="8620"/>
                  </a:cubicBezTo>
                  <a:cubicBezTo>
                    <a:pt x="16153" y="8593"/>
                    <a:pt x="16153" y="8551"/>
                    <a:pt x="16125" y="8523"/>
                  </a:cubicBezTo>
                  <a:cubicBezTo>
                    <a:pt x="15832" y="7491"/>
                    <a:pt x="14786" y="6528"/>
                    <a:pt x="13391" y="6138"/>
                  </a:cubicBezTo>
                  <a:cubicBezTo>
                    <a:pt x="12889" y="5970"/>
                    <a:pt x="12359" y="5928"/>
                    <a:pt x="11899" y="5942"/>
                  </a:cubicBezTo>
                  <a:cubicBezTo>
                    <a:pt x="12261" y="5663"/>
                    <a:pt x="12596" y="5301"/>
                    <a:pt x="12875" y="4882"/>
                  </a:cubicBezTo>
                  <a:cubicBezTo>
                    <a:pt x="13684" y="3655"/>
                    <a:pt x="13893" y="2274"/>
                    <a:pt x="13475" y="1283"/>
                  </a:cubicBezTo>
                  <a:cubicBezTo>
                    <a:pt x="13461" y="1270"/>
                    <a:pt x="13461" y="1256"/>
                    <a:pt x="13433" y="1228"/>
                  </a:cubicBezTo>
                  <a:cubicBezTo>
                    <a:pt x="13405" y="1214"/>
                    <a:pt x="13377" y="1214"/>
                    <a:pt x="13336" y="1214"/>
                  </a:cubicBezTo>
                  <a:lnTo>
                    <a:pt x="12331" y="1339"/>
                  </a:lnTo>
                  <a:cubicBezTo>
                    <a:pt x="12178" y="1353"/>
                    <a:pt x="12010" y="1256"/>
                    <a:pt x="11982" y="1088"/>
                  </a:cubicBezTo>
                  <a:lnTo>
                    <a:pt x="11787" y="182"/>
                  </a:lnTo>
                  <a:cubicBezTo>
                    <a:pt x="11773" y="140"/>
                    <a:pt x="11759" y="98"/>
                    <a:pt x="11704" y="70"/>
                  </a:cubicBezTo>
                  <a:cubicBezTo>
                    <a:pt x="11662" y="42"/>
                    <a:pt x="11634" y="28"/>
                    <a:pt x="11592" y="28"/>
                  </a:cubicBezTo>
                  <a:cubicBezTo>
                    <a:pt x="10532" y="0"/>
                    <a:pt x="9290" y="698"/>
                    <a:pt x="8481" y="1897"/>
                  </a:cubicBezTo>
                  <a:cubicBezTo>
                    <a:pt x="8175" y="2330"/>
                    <a:pt x="7951" y="2804"/>
                    <a:pt x="7826" y="3278"/>
                  </a:cubicBezTo>
                  <a:cubicBezTo>
                    <a:pt x="7672" y="2832"/>
                    <a:pt x="7421" y="2413"/>
                    <a:pt x="7114" y="1995"/>
                  </a:cubicBezTo>
                  <a:cubicBezTo>
                    <a:pt x="6208" y="837"/>
                    <a:pt x="4952" y="209"/>
                    <a:pt x="3892" y="321"/>
                  </a:cubicBezTo>
                  <a:cubicBezTo>
                    <a:pt x="3864" y="321"/>
                    <a:pt x="3837" y="349"/>
                    <a:pt x="3823" y="349"/>
                  </a:cubicBezTo>
                  <a:cubicBezTo>
                    <a:pt x="3795" y="363"/>
                    <a:pt x="3781" y="391"/>
                    <a:pt x="3767" y="419"/>
                  </a:cubicBezTo>
                  <a:lnTo>
                    <a:pt x="3571" y="1409"/>
                  </a:lnTo>
                  <a:cubicBezTo>
                    <a:pt x="3544" y="1562"/>
                    <a:pt x="3404" y="1674"/>
                    <a:pt x="3237" y="1646"/>
                  </a:cubicBezTo>
                  <a:lnTo>
                    <a:pt x="2316" y="1562"/>
                  </a:lnTo>
                  <a:cubicBezTo>
                    <a:pt x="2260" y="1562"/>
                    <a:pt x="2218" y="1576"/>
                    <a:pt x="2177" y="1604"/>
                  </a:cubicBezTo>
                  <a:cubicBezTo>
                    <a:pt x="2149" y="1618"/>
                    <a:pt x="2121" y="1646"/>
                    <a:pt x="2107" y="1688"/>
                  </a:cubicBezTo>
                  <a:cubicBezTo>
                    <a:pt x="1744" y="2692"/>
                    <a:pt x="2023" y="4073"/>
                    <a:pt x="2930" y="5231"/>
                  </a:cubicBezTo>
                  <a:cubicBezTo>
                    <a:pt x="3265" y="5649"/>
                    <a:pt x="3641" y="5998"/>
                    <a:pt x="4032" y="6277"/>
                  </a:cubicBezTo>
                  <a:cubicBezTo>
                    <a:pt x="3571" y="6291"/>
                    <a:pt x="3083" y="6375"/>
                    <a:pt x="2595" y="6556"/>
                  </a:cubicBezTo>
                  <a:cubicBezTo>
                    <a:pt x="1228" y="7058"/>
                    <a:pt x="224" y="8049"/>
                    <a:pt x="1" y="9095"/>
                  </a:cubicBezTo>
                  <a:lnTo>
                    <a:pt x="1" y="9164"/>
                  </a:lnTo>
                  <a:cubicBezTo>
                    <a:pt x="15" y="9206"/>
                    <a:pt x="42" y="9220"/>
                    <a:pt x="56" y="9234"/>
                  </a:cubicBezTo>
                  <a:lnTo>
                    <a:pt x="949" y="9722"/>
                  </a:lnTo>
                  <a:cubicBezTo>
                    <a:pt x="1089" y="9792"/>
                    <a:pt x="1130" y="9973"/>
                    <a:pt x="1089" y="10127"/>
                  </a:cubicBezTo>
                  <a:lnTo>
                    <a:pt x="712" y="10978"/>
                  </a:lnTo>
                  <a:cubicBezTo>
                    <a:pt x="698" y="11034"/>
                    <a:pt x="698" y="11061"/>
                    <a:pt x="712" y="11117"/>
                  </a:cubicBezTo>
                  <a:lnTo>
                    <a:pt x="712" y="11117"/>
                  </a:lnTo>
                  <a:cubicBezTo>
                    <a:pt x="740" y="11159"/>
                    <a:pt x="754" y="11187"/>
                    <a:pt x="782" y="11201"/>
                  </a:cubicBezTo>
                  <a:cubicBezTo>
                    <a:pt x="1647" y="11857"/>
                    <a:pt x="3041" y="12024"/>
                    <a:pt x="4408" y="11522"/>
                  </a:cubicBezTo>
                  <a:cubicBezTo>
                    <a:pt x="4924" y="11340"/>
                    <a:pt x="5371" y="11089"/>
                    <a:pt x="5734" y="10782"/>
                  </a:cubicBezTo>
                  <a:cubicBezTo>
                    <a:pt x="5622" y="11229"/>
                    <a:pt x="5552" y="11717"/>
                    <a:pt x="5566" y="12233"/>
                  </a:cubicBezTo>
                  <a:cubicBezTo>
                    <a:pt x="5622" y="13698"/>
                    <a:pt x="6264" y="14953"/>
                    <a:pt x="7184" y="15497"/>
                  </a:cubicBezTo>
                  <a:cubicBezTo>
                    <a:pt x="7198" y="15511"/>
                    <a:pt x="7240" y="15511"/>
                    <a:pt x="7254" y="15511"/>
                  </a:cubicBezTo>
                  <a:cubicBezTo>
                    <a:pt x="7296" y="15511"/>
                    <a:pt x="7310" y="15497"/>
                    <a:pt x="7338" y="15483"/>
                  </a:cubicBezTo>
                  <a:lnTo>
                    <a:pt x="8077" y="14786"/>
                  </a:lnTo>
                  <a:cubicBezTo>
                    <a:pt x="8202" y="14674"/>
                    <a:pt x="8370" y="14674"/>
                    <a:pt x="8495" y="14786"/>
                  </a:cubicBezTo>
                  <a:lnTo>
                    <a:pt x="9193" y="15386"/>
                  </a:lnTo>
                  <a:cubicBezTo>
                    <a:pt x="9221" y="15427"/>
                    <a:pt x="9276" y="15441"/>
                    <a:pt x="9332" y="15441"/>
                  </a:cubicBezTo>
                  <a:cubicBezTo>
                    <a:pt x="9360" y="15441"/>
                    <a:pt x="9402" y="15427"/>
                    <a:pt x="9430" y="15399"/>
                  </a:cubicBezTo>
                  <a:cubicBezTo>
                    <a:pt x="10323" y="14800"/>
                    <a:pt x="10894" y="13530"/>
                    <a:pt x="10867" y="12052"/>
                  </a:cubicBezTo>
                  <a:cubicBezTo>
                    <a:pt x="10853" y="11522"/>
                    <a:pt x="10741" y="11006"/>
                    <a:pt x="10588" y="10559"/>
                  </a:cubicBezTo>
                  <a:cubicBezTo>
                    <a:pt x="10964" y="10824"/>
                    <a:pt x="11425" y="11034"/>
                    <a:pt x="11913" y="11173"/>
                  </a:cubicBezTo>
                  <a:cubicBezTo>
                    <a:pt x="13322" y="11564"/>
                    <a:pt x="14702" y="11340"/>
                    <a:pt x="15498" y="10629"/>
                  </a:cubicBezTo>
                  <a:cubicBezTo>
                    <a:pt x="15539" y="10643"/>
                    <a:pt x="15553" y="10629"/>
                    <a:pt x="15553" y="106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39" name="Google Shape;14639;p54"/>
            <p:cNvSpPr/>
            <p:nvPr/>
          </p:nvSpPr>
          <p:spPr>
            <a:xfrm>
              <a:off x="2567700" y="4741425"/>
              <a:ext cx="94875" cy="92075"/>
            </a:xfrm>
            <a:custGeom>
              <a:avLst/>
              <a:gdLst/>
              <a:ahLst/>
              <a:cxnLst/>
              <a:rect l="l" t="t" r="r" b="b"/>
              <a:pathLst>
                <a:path w="3795" h="3683" extrusionOk="0">
                  <a:moveTo>
                    <a:pt x="1827" y="0"/>
                  </a:moveTo>
                  <a:cubicBezTo>
                    <a:pt x="1674" y="419"/>
                    <a:pt x="1423" y="768"/>
                    <a:pt x="1102" y="1033"/>
                  </a:cubicBezTo>
                  <a:cubicBezTo>
                    <a:pt x="767" y="1284"/>
                    <a:pt x="405" y="1423"/>
                    <a:pt x="0" y="1479"/>
                  </a:cubicBezTo>
                  <a:cubicBezTo>
                    <a:pt x="349" y="1744"/>
                    <a:pt x="600" y="2093"/>
                    <a:pt x="753" y="2497"/>
                  </a:cubicBezTo>
                  <a:cubicBezTo>
                    <a:pt x="893" y="2874"/>
                    <a:pt x="907" y="3278"/>
                    <a:pt x="837" y="3683"/>
                  </a:cubicBezTo>
                  <a:cubicBezTo>
                    <a:pt x="1186" y="3432"/>
                    <a:pt x="1590" y="3292"/>
                    <a:pt x="2023" y="3278"/>
                  </a:cubicBezTo>
                  <a:cubicBezTo>
                    <a:pt x="2048" y="3277"/>
                    <a:pt x="2073" y="3277"/>
                    <a:pt x="2098" y="3277"/>
                  </a:cubicBezTo>
                  <a:cubicBezTo>
                    <a:pt x="2474" y="3277"/>
                    <a:pt x="2827" y="3374"/>
                    <a:pt x="3180" y="3557"/>
                  </a:cubicBezTo>
                  <a:cubicBezTo>
                    <a:pt x="3069" y="3139"/>
                    <a:pt x="3041" y="2720"/>
                    <a:pt x="3166" y="2302"/>
                  </a:cubicBezTo>
                  <a:cubicBezTo>
                    <a:pt x="3292" y="1897"/>
                    <a:pt x="3501" y="1563"/>
                    <a:pt x="3794" y="1284"/>
                  </a:cubicBezTo>
                  <a:cubicBezTo>
                    <a:pt x="3362" y="1270"/>
                    <a:pt x="2943" y="1144"/>
                    <a:pt x="2595" y="907"/>
                  </a:cubicBezTo>
                  <a:cubicBezTo>
                    <a:pt x="2260" y="684"/>
                    <a:pt x="1995" y="363"/>
                    <a:pt x="18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0" name="Google Shape;14640;p54"/>
            <p:cNvSpPr/>
            <p:nvPr/>
          </p:nvSpPr>
          <p:spPr>
            <a:xfrm>
              <a:off x="2639875" y="4752100"/>
              <a:ext cx="33150" cy="25950"/>
            </a:xfrm>
            <a:custGeom>
              <a:avLst/>
              <a:gdLst/>
              <a:ahLst/>
              <a:cxnLst/>
              <a:rect l="l" t="t" r="r" b="b"/>
              <a:pathLst>
                <a:path w="1326" h="1038" extrusionOk="0">
                  <a:moveTo>
                    <a:pt x="1276" y="0"/>
                  </a:moveTo>
                  <a:cubicBezTo>
                    <a:pt x="1262" y="0"/>
                    <a:pt x="1252" y="10"/>
                    <a:pt x="1242" y="20"/>
                  </a:cubicBezTo>
                  <a:cubicBezTo>
                    <a:pt x="907" y="843"/>
                    <a:pt x="42" y="954"/>
                    <a:pt x="42" y="954"/>
                  </a:cubicBezTo>
                  <a:cubicBezTo>
                    <a:pt x="28" y="954"/>
                    <a:pt x="0" y="982"/>
                    <a:pt x="0" y="996"/>
                  </a:cubicBezTo>
                  <a:cubicBezTo>
                    <a:pt x="0" y="1024"/>
                    <a:pt x="0" y="1038"/>
                    <a:pt x="28" y="1038"/>
                  </a:cubicBezTo>
                  <a:lnTo>
                    <a:pt x="42" y="1038"/>
                  </a:lnTo>
                  <a:cubicBezTo>
                    <a:pt x="42" y="1038"/>
                    <a:pt x="963" y="926"/>
                    <a:pt x="1312" y="62"/>
                  </a:cubicBezTo>
                  <a:cubicBezTo>
                    <a:pt x="1326" y="48"/>
                    <a:pt x="1312" y="20"/>
                    <a:pt x="1298" y="6"/>
                  </a:cubicBezTo>
                  <a:cubicBezTo>
                    <a:pt x="1289" y="2"/>
                    <a:pt x="1283" y="0"/>
                    <a:pt x="1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1" name="Google Shape;14641;p54"/>
            <p:cNvSpPr/>
            <p:nvPr/>
          </p:nvSpPr>
          <p:spPr>
            <a:xfrm>
              <a:off x="2666025" y="47484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2" name="Google Shape;14642;p54"/>
            <p:cNvSpPr/>
            <p:nvPr/>
          </p:nvSpPr>
          <p:spPr>
            <a:xfrm>
              <a:off x="2642675" y="4790325"/>
              <a:ext cx="45350" cy="11475"/>
            </a:xfrm>
            <a:custGeom>
              <a:avLst/>
              <a:gdLst/>
              <a:ahLst/>
              <a:cxnLst/>
              <a:rect l="l" t="t" r="r" b="b"/>
              <a:pathLst>
                <a:path w="1814" h="459" extrusionOk="0">
                  <a:moveTo>
                    <a:pt x="1777" y="1"/>
                  </a:moveTo>
                  <a:cubicBezTo>
                    <a:pt x="1765" y="1"/>
                    <a:pt x="1751" y="4"/>
                    <a:pt x="1744" y="11"/>
                  </a:cubicBezTo>
                  <a:cubicBezTo>
                    <a:pt x="1418" y="278"/>
                    <a:pt x="1098" y="361"/>
                    <a:pt x="826" y="361"/>
                  </a:cubicBezTo>
                  <a:cubicBezTo>
                    <a:pt x="388" y="361"/>
                    <a:pt x="73" y="145"/>
                    <a:pt x="56" y="137"/>
                  </a:cubicBezTo>
                  <a:cubicBezTo>
                    <a:pt x="28" y="137"/>
                    <a:pt x="14" y="137"/>
                    <a:pt x="0" y="151"/>
                  </a:cubicBezTo>
                  <a:cubicBezTo>
                    <a:pt x="0" y="179"/>
                    <a:pt x="0" y="206"/>
                    <a:pt x="14" y="220"/>
                  </a:cubicBezTo>
                  <a:cubicBezTo>
                    <a:pt x="39" y="246"/>
                    <a:pt x="364" y="458"/>
                    <a:pt x="810" y="458"/>
                  </a:cubicBezTo>
                  <a:cubicBezTo>
                    <a:pt x="1104" y="458"/>
                    <a:pt x="1450" y="366"/>
                    <a:pt x="1799" y="67"/>
                  </a:cubicBezTo>
                  <a:cubicBezTo>
                    <a:pt x="1813" y="67"/>
                    <a:pt x="1813" y="25"/>
                    <a:pt x="1799" y="11"/>
                  </a:cubicBezTo>
                  <a:cubicBezTo>
                    <a:pt x="1799" y="4"/>
                    <a:pt x="1789" y="1"/>
                    <a:pt x="17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3" name="Google Shape;14643;p54"/>
            <p:cNvSpPr/>
            <p:nvPr/>
          </p:nvSpPr>
          <p:spPr>
            <a:xfrm>
              <a:off x="2681375" y="47860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4" name="Google Shape;14644;p54"/>
            <p:cNvSpPr/>
            <p:nvPr/>
          </p:nvSpPr>
          <p:spPr>
            <a:xfrm>
              <a:off x="2663225" y="47735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5" name="Google Shape;14645;p54"/>
            <p:cNvSpPr/>
            <p:nvPr/>
          </p:nvSpPr>
          <p:spPr>
            <a:xfrm>
              <a:off x="2644400" y="4777900"/>
              <a:ext cx="26175" cy="10675"/>
            </a:xfrm>
            <a:custGeom>
              <a:avLst/>
              <a:gdLst/>
              <a:ahLst/>
              <a:cxnLst/>
              <a:rect l="l" t="t" r="r" b="b"/>
              <a:pathLst>
                <a:path w="1047" h="427" extrusionOk="0">
                  <a:moveTo>
                    <a:pt x="993" y="0"/>
                  </a:moveTo>
                  <a:cubicBezTo>
                    <a:pt x="983" y="0"/>
                    <a:pt x="973" y="10"/>
                    <a:pt x="963" y="20"/>
                  </a:cubicBezTo>
                  <a:cubicBezTo>
                    <a:pt x="804" y="271"/>
                    <a:pt x="510" y="321"/>
                    <a:pt x="299" y="321"/>
                  </a:cubicBezTo>
                  <a:cubicBezTo>
                    <a:pt x="159" y="321"/>
                    <a:pt x="57" y="299"/>
                    <a:pt x="57" y="299"/>
                  </a:cubicBezTo>
                  <a:cubicBezTo>
                    <a:pt x="29" y="299"/>
                    <a:pt x="1" y="313"/>
                    <a:pt x="1" y="341"/>
                  </a:cubicBezTo>
                  <a:cubicBezTo>
                    <a:pt x="1" y="355"/>
                    <a:pt x="1" y="369"/>
                    <a:pt x="15" y="383"/>
                  </a:cubicBezTo>
                  <a:cubicBezTo>
                    <a:pt x="32" y="394"/>
                    <a:pt x="154" y="426"/>
                    <a:pt x="313" y="426"/>
                  </a:cubicBezTo>
                  <a:cubicBezTo>
                    <a:pt x="543" y="426"/>
                    <a:pt x="852" y="359"/>
                    <a:pt x="1033" y="62"/>
                  </a:cubicBezTo>
                  <a:cubicBezTo>
                    <a:pt x="1047" y="34"/>
                    <a:pt x="1033" y="20"/>
                    <a:pt x="1005" y="6"/>
                  </a:cubicBezTo>
                  <a:cubicBezTo>
                    <a:pt x="1001" y="2"/>
                    <a:pt x="997" y="0"/>
                    <a:pt x="9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6" name="Google Shape;14646;p54"/>
            <p:cNvSpPr/>
            <p:nvPr/>
          </p:nvSpPr>
          <p:spPr>
            <a:xfrm>
              <a:off x="2638125" y="4804750"/>
              <a:ext cx="37350" cy="20425"/>
            </a:xfrm>
            <a:custGeom>
              <a:avLst/>
              <a:gdLst/>
              <a:ahLst/>
              <a:cxnLst/>
              <a:rect l="l" t="t" r="r" b="b"/>
              <a:pathLst>
                <a:path w="1494" h="817" extrusionOk="0">
                  <a:moveTo>
                    <a:pt x="58" y="1"/>
                  </a:moveTo>
                  <a:cubicBezTo>
                    <a:pt x="52" y="1"/>
                    <a:pt x="46" y="2"/>
                    <a:pt x="43" y="6"/>
                  </a:cubicBezTo>
                  <a:cubicBezTo>
                    <a:pt x="29" y="6"/>
                    <a:pt x="1" y="48"/>
                    <a:pt x="29" y="62"/>
                  </a:cubicBezTo>
                  <a:cubicBezTo>
                    <a:pt x="29" y="62"/>
                    <a:pt x="182" y="327"/>
                    <a:pt x="489" y="536"/>
                  </a:cubicBezTo>
                  <a:cubicBezTo>
                    <a:pt x="715" y="682"/>
                    <a:pt x="1005" y="816"/>
                    <a:pt x="1394" y="816"/>
                  </a:cubicBezTo>
                  <a:cubicBezTo>
                    <a:pt x="1413" y="816"/>
                    <a:pt x="1432" y="816"/>
                    <a:pt x="1451" y="815"/>
                  </a:cubicBezTo>
                  <a:cubicBezTo>
                    <a:pt x="1465" y="815"/>
                    <a:pt x="1493" y="773"/>
                    <a:pt x="1493" y="759"/>
                  </a:cubicBezTo>
                  <a:cubicBezTo>
                    <a:pt x="1493" y="745"/>
                    <a:pt x="1451" y="731"/>
                    <a:pt x="1437" y="731"/>
                  </a:cubicBezTo>
                  <a:cubicBezTo>
                    <a:pt x="1413" y="733"/>
                    <a:pt x="1389" y="733"/>
                    <a:pt x="1365" y="733"/>
                  </a:cubicBezTo>
                  <a:cubicBezTo>
                    <a:pt x="520" y="733"/>
                    <a:pt x="98" y="34"/>
                    <a:pt x="98" y="34"/>
                  </a:cubicBezTo>
                  <a:cubicBezTo>
                    <a:pt x="98" y="14"/>
                    <a:pt x="76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7" name="Google Shape;14647;p54"/>
            <p:cNvSpPr/>
            <p:nvPr/>
          </p:nvSpPr>
          <p:spPr>
            <a:xfrm>
              <a:off x="2667425" y="48181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4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8" name="Google Shape;14648;p54"/>
            <p:cNvSpPr/>
            <p:nvPr/>
          </p:nvSpPr>
          <p:spPr>
            <a:xfrm>
              <a:off x="2619650" y="4814650"/>
              <a:ext cx="27225" cy="40275"/>
            </a:xfrm>
            <a:custGeom>
              <a:avLst/>
              <a:gdLst/>
              <a:ahLst/>
              <a:cxnLst/>
              <a:rect l="l" t="t" r="r" b="b"/>
              <a:pathLst>
                <a:path w="1089" h="1611" extrusionOk="0">
                  <a:moveTo>
                    <a:pt x="210" y="1"/>
                  </a:moveTo>
                  <a:cubicBezTo>
                    <a:pt x="182" y="1"/>
                    <a:pt x="154" y="15"/>
                    <a:pt x="154" y="28"/>
                  </a:cubicBezTo>
                  <a:cubicBezTo>
                    <a:pt x="154" y="56"/>
                    <a:pt x="0" y="935"/>
                    <a:pt x="782" y="1479"/>
                  </a:cubicBezTo>
                  <a:cubicBezTo>
                    <a:pt x="851" y="1507"/>
                    <a:pt x="921" y="1563"/>
                    <a:pt x="1019" y="1605"/>
                  </a:cubicBezTo>
                  <a:cubicBezTo>
                    <a:pt x="1027" y="1609"/>
                    <a:pt x="1034" y="1610"/>
                    <a:pt x="1040" y="1610"/>
                  </a:cubicBezTo>
                  <a:cubicBezTo>
                    <a:pt x="1055" y="1610"/>
                    <a:pt x="1065" y="1601"/>
                    <a:pt x="1074" y="1591"/>
                  </a:cubicBezTo>
                  <a:cubicBezTo>
                    <a:pt x="1088" y="1563"/>
                    <a:pt x="1074" y="1549"/>
                    <a:pt x="1061" y="1535"/>
                  </a:cubicBezTo>
                  <a:cubicBezTo>
                    <a:pt x="70" y="1061"/>
                    <a:pt x="238" y="84"/>
                    <a:pt x="238" y="56"/>
                  </a:cubicBezTo>
                  <a:cubicBezTo>
                    <a:pt x="238" y="28"/>
                    <a:pt x="224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49" name="Google Shape;14649;p54"/>
            <p:cNvSpPr/>
            <p:nvPr/>
          </p:nvSpPr>
          <p:spPr>
            <a:xfrm>
              <a:off x="2639525" y="48481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0" name="Google Shape;14650;p54"/>
            <p:cNvSpPr/>
            <p:nvPr/>
          </p:nvSpPr>
          <p:spPr>
            <a:xfrm>
              <a:off x="2643350" y="48265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3" y="1"/>
                    <a:pt x="1" y="98"/>
                    <a:pt x="1" y="224"/>
                  </a:cubicBezTo>
                  <a:cubicBezTo>
                    <a:pt x="1" y="350"/>
                    <a:pt x="113" y="447"/>
                    <a:pt x="238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1" name="Google Shape;14651;p54"/>
            <p:cNvSpPr/>
            <p:nvPr/>
          </p:nvSpPr>
          <p:spPr>
            <a:xfrm>
              <a:off x="2630800" y="4812900"/>
              <a:ext cx="18850" cy="20600"/>
            </a:xfrm>
            <a:custGeom>
              <a:avLst/>
              <a:gdLst/>
              <a:ahLst/>
              <a:cxnLst/>
              <a:rect l="l" t="t" r="r" b="b"/>
              <a:pathLst>
                <a:path w="754" h="824" extrusionOk="0">
                  <a:moveTo>
                    <a:pt x="43" y="1"/>
                  </a:moveTo>
                  <a:cubicBezTo>
                    <a:pt x="15" y="1"/>
                    <a:pt x="1" y="29"/>
                    <a:pt x="1" y="57"/>
                  </a:cubicBezTo>
                  <a:cubicBezTo>
                    <a:pt x="15" y="71"/>
                    <a:pt x="112" y="503"/>
                    <a:pt x="419" y="712"/>
                  </a:cubicBezTo>
                  <a:cubicBezTo>
                    <a:pt x="503" y="768"/>
                    <a:pt x="615" y="796"/>
                    <a:pt x="698" y="824"/>
                  </a:cubicBezTo>
                  <a:cubicBezTo>
                    <a:pt x="740" y="824"/>
                    <a:pt x="754" y="796"/>
                    <a:pt x="754" y="782"/>
                  </a:cubicBezTo>
                  <a:cubicBezTo>
                    <a:pt x="754" y="754"/>
                    <a:pt x="740" y="726"/>
                    <a:pt x="712" y="726"/>
                  </a:cubicBezTo>
                  <a:cubicBezTo>
                    <a:pt x="252" y="684"/>
                    <a:pt x="84" y="29"/>
                    <a:pt x="84" y="29"/>
                  </a:cubicBezTo>
                  <a:cubicBezTo>
                    <a:pt x="84" y="15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2" name="Google Shape;14652;p54"/>
            <p:cNvSpPr/>
            <p:nvPr/>
          </p:nvSpPr>
          <p:spPr>
            <a:xfrm>
              <a:off x="2599075" y="4815350"/>
              <a:ext cx="14325" cy="41400"/>
            </a:xfrm>
            <a:custGeom>
              <a:avLst/>
              <a:gdLst/>
              <a:ahLst/>
              <a:cxnLst/>
              <a:rect l="l" t="t" r="r" b="b"/>
              <a:pathLst>
                <a:path w="573" h="1656" extrusionOk="0">
                  <a:moveTo>
                    <a:pt x="558" y="0"/>
                  </a:moveTo>
                  <a:cubicBezTo>
                    <a:pt x="544" y="0"/>
                    <a:pt x="517" y="0"/>
                    <a:pt x="503" y="28"/>
                  </a:cubicBezTo>
                  <a:cubicBezTo>
                    <a:pt x="503" y="28"/>
                    <a:pt x="0" y="782"/>
                    <a:pt x="447" y="1646"/>
                  </a:cubicBezTo>
                  <a:cubicBezTo>
                    <a:pt x="458" y="1652"/>
                    <a:pt x="468" y="1656"/>
                    <a:pt x="474" y="1656"/>
                  </a:cubicBezTo>
                  <a:cubicBezTo>
                    <a:pt x="484" y="1656"/>
                    <a:pt x="489" y="1649"/>
                    <a:pt x="489" y="1632"/>
                  </a:cubicBezTo>
                  <a:cubicBezTo>
                    <a:pt x="503" y="1632"/>
                    <a:pt x="517" y="1591"/>
                    <a:pt x="503" y="1577"/>
                  </a:cubicBezTo>
                  <a:cubicBezTo>
                    <a:pt x="84" y="796"/>
                    <a:pt x="572" y="56"/>
                    <a:pt x="572" y="56"/>
                  </a:cubicBezTo>
                  <a:cubicBezTo>
                    <a:pt x="572" y="42"/>
                    <a:pt x="572" y="28"/>
                    <a:pt x="5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3" name="Google Shape;14653;p54"/>
            <p:cNvSpPr/>
            <p:nvPr/>
          </p:nvSpPr>
          <p:spPr>
            <a:xfrm>
              <a:off x="2604650" y="48488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4" name="Google Shape;14654;p54"/>
            <p:cNvSpPr/>
            <p:nvPr/>
          </p:nvSpPr>
          <p:spPr>
            <a:xfrm>
              <a:off x="2637075" y="473932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5" name="Google Shape;14655;p54"/>
            <p:cNvSpPr/>
            <p:nvPr/>
          </p:nvSpPr>
          <p:spPr>
            <a:xfrm>
              <a:off x="2632200" y="4743875"/>
              <a:ext cx="16075" cy="25375"/>
            </a:xfrm>
            <a:custGeom>
              <a:avLst/>
              <a:gdLst/>
              <a:ahLst/>
              <a:cxnLst/>
              <a:rect l="l" t="t" r="r" b="b"/>
              <a:pathLst>
                <a:path w="643" h="1015" extrusionOk="0">
                  <a:moveTo>
                    <a:pt x="419" y="0"/>
                  </a:moveTo>
                  <a:cubicBezTo>
                    <a:pt x="377" y="0"/>
                    <a:pt x="377" y="42"/>
                    <a:pt x="377" y="56"/>
                  </a:cubicBezTo>
                  <a:cubicBezTo>
                    <a:pt x="545" y="502"/>
                    <a:pt x="15" y="935"/>
                    <a:pt x="15" y="935"/>
                  </a:cubicBezTo>
                  <a:cubicBezTo>
                    <a:pt x="1" y="949"/>
                    <a:pt x="1" y="962"/>
                    <a:pt x="15" y="1004"/>
                  </a:cubicBezTo>
                  <a:cubicBezTo>
                    <a:pt x="15" y="1011"/>
                    <a:pt x="25" y="1015"/>
                    <a:pt x="37" y="1015"/>
                  </a:cubicBezTo>
                  <a:cubicBezTo>
                    <a:pt x="49" y="1015"/>
                    <a:pt x="63" y="1011"/>
                    <a:pt x="70" y="1004"/>
                  </a:cubicBezTo>
                  <a:cubicBezTo>
                    <a:pt x="98" y="976"/>
                    <a:pt x="642" y="558"/>
                    <a:pt x="475" y="42"/>
                  </a:cubicBezTo>
                  <a:cubicBezTo>
                    <a:pt x="475" y="0"/>
                    <a:pt x="433" y="0"/>
                    <a:pt x="4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6" name="Google Shape;14656;p54"/>
            <p:cNvSpPr/>
            <p:nvPr/>
          </p:nvSpPr>
          <p:spPr>
            <a:xfrm>
              <a:off x="2612675" y="4723725"/>
              <a:ext cx="19200" cy="40050"/>
            </a:xfrm>
            <a:custGeom>
              <a:avLst/>
              <a:gdLst/>
              <a:ahLst/>
              <a:cxnLst/>
              <a:rect l="l" t="t" r="r" b="b"/>
              <a:pathLst>
                <a:path w="768" h="1602" extrusionOk="0">
                  <a:moveTo>
                    <a:pt x="710" y="0"/>
                  </a:moveTo>
                  <a:cubicBezTo>
                    <a:pt x="698" y="0"/>
                    <a:pt x="684" y="4"/>
                    <a:pt x="670" y="11"/>
                  </a:cubicBezTo>
                  <a:cubicBezTo>
                    <a:pt x="0" y="653"/>
                    <a:pt x="238" y="1545"/>
                    <a:pt x="238" y="1559"/>
                  </a:cubicBezTo>
                  <a:lnTo>
                    <a:pt x="252" y="1573"/>
                  </a:lnTo>
                  <a:cubicBezTo>
                    <a:pt x="252" y="1601"/>
                    <a:pt x="279" y="1601"/>
                    <a:pt x="293" y="1601"/>
                  </a:cubicBezTo>
                  <a:cubicBezTo>
                    <a:pt x="321" y="1601"/>
                    <a:pt x="321" y="1559"/>
                    <a:pt x="321" y="1545"/>
                  </a:cubicBezTo>
                  <a:cubicBezTo>
                    <a:pt x="321" y="1531"/>
                    <a:pt x="98" y="694"/>
                    <a:pt x="740" y="81"/>
                  </a:cubicBezTo>
                  <a:cubicBezTo>
                    <a:pt x="768" y="53"/>
                    <a:pt x="768" y="25"/>
                    <a:pt x="740" y="11"/>
                  </a:cubicBezTo>
                  <a:cubicBezTo>
                    <a:pt x="733" y="4"/>
                    <a:pt x="722" y="0"/>
                    <a:pt x="7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7" name="Google Shape;14657;p54"/>
            <p:cNvSpPr/>
            <p:nvPr/>
          </p:nvSpPr>
          <p:spPr>
            <a:xfrm>
              <a:off x="2623825" y="47194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61" y="349"/>
                    <a:pt x="461" y="238"/>
                  </a:cubicBezTo>
                  <a:cubicBezTo>
                    <a:pt x="461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8" name="Google Shape;14658;p54"/>
            <p:cNvSpPr/>
            <p:nvPr/>
          </p:nvSpPr>
          <p:spPr>
            <a:xfrm>
              <a:off x="2578850" y="4723975"/>
              <a:ext cx="24075" cy="43750"/>
            </a:xfrm>
            <a:custGeom>
              <a:avLst/>
              <a:gdLst/>
              <a:ahLst/>
              <a:cxnLst/>
              <a:rect l="l" t="t" r="r" b="b"/>
              <a:pathLst>
                <a:path w="963" h="1750" extrusionOk="0">
                  <a:moveTo>
                    <a:pt x="391" y="1"/>
                  </a:moveTo>
                  <a:cubicBezTo>
                    <a:pt x="377" y="1"/>
                    <a:pt x="335" y="15"/>
                    <a:pt x="335" y="29"/>
                  </a:cubicBezTo>
                  <a:cubicBezTo>
                    <a:pt x="0" y="1117"/>
                    <a:pt x="837" y="1703"/>
                    <a:pt x="893" y="1745"/>
                  </a:cubicBezTo>
                  <a:cubicBezTo>
                    <a:pt x="897" y="1748"/>
                    <a:pt x="902" y="1750"/>
                    <a:pt x="908" y="1750"/>
                  </a:cubicBezTo>
                  <a:cubicBezTo>
                    <a:pt x="926" y="1750"/>
                    <a:pt x="952" y="1734"/>
                    <a:pt x="963" y="1703"/>
                  </a:cubicBezTo>
                  <a:cubicBezTo>
                    <a:pt x="963" y="1689"/>
                    <a:pt x="963" y="1675"/>
                    <a:pt x="949" y="1647"/>
                  </a:cubicBezTo>
                  <a:cubicBezTo>
                    <a:pt x="935" y="1647"/>
                    <a:pt x="98" y="1089"/>
                    <a:pt x="419" y="43"/>
                  </a:cubicBezTo>
                  <a:cubicBezTo>
                    <a:pt x="419" y="29"/>
                    <a:pt x="405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59" name="Google Shape;14659;p54"/>
            <p:cNvSpPr/>
            <p:nvPr/>
          </p:nvSpPr>
          <p:spPr>
            <a:xfrm>
              <a:off x="2583025" y="47194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0" name="Google Shape;14660;p54"/>
            <p:cNvSpPr/>
            <p:nvPr/>
          </p:nvSpPr>
          <p:spPr>
            <a:xfrm>
              <a:off x="2601175" y="47316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24"/>
                  </a:cubicBezTo>
                  <a:cubicBezTo>
                    <a:pt x="0" y="350"/>
                    <a:pt x="98" y="461"/>
                    <a:pt x="223" y="461"/>
                  </a:cubicBezTo>
                  <a:cubicBezTo>
                    <a:pt x="349" y="461"/>
                    <a:pt x="446" y="350"/>
                    <a:pt x="446" y="224"/>
                  </a:cubicBezTo>
                  <a:cubicBezTo>
                    <a:pt x="446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1" name="Google Shape;14661;p54"/>
            <p:cNvSpPr/>
            <p:nvPr/>
          </p:nvSpPr>
          <p:spPr>
            <a:xfrm>
              <a:off x="2598000" y="4736625"/>
              <a:ext cx="11550" cy="26450"/>
            </a:xfrm>
            <a:custGeom>
              <a:avLst/>
              <a:gdLst/>
              <a:ahLst/>
              <a:cxnLst/>
              <a:rect l="l" t="t" r="r" b="b"/>
              <a:pathLst>
                <a:path w="462" h="1058" extrusionOk="0">
                  <a:moveTo>
                    <a:pt x="401" y="1052"/>
                  </a:moveTo>
                  <a:cubicBezTo>
                    <a:pt x="402" y="1053"/>
                    <a:pt x="404" y="1055"/>
                    <a:pt x="406" y="1057"/>
                  </a:cubicBezTo>
                  <a:cubicBezTo>
                    <a:pt x="405" y="1056"/>
                    <a:pt x="403" y="1054"/>
                    <a:pt x="401" y="1052"/>
                  </a:cubicBezTo>
                  <a:close/>
                  <a:moveTo>
                    <a:pt x="345" y="1"/>
                  </a:moveTo>
                  <a:cubicBezTo>
                    <a:pt x="336" y="1"/>
                    <a:pt x="329" y="4"/>
                    <a:pt x="322" y="11"/>
                  </a:cubicBezTo>
                  <a:cubicBezTo>
                    <a:pt x="0" y="427"/>
                    <a:pt x="350" y="985"/>
                    <a:pt x="401" y="1052"/>
                  </a:cubicBezTo>
                  <a:lnTo>
                    <a:pt x="401" y="1052"/>
                  </a:lnTo>
                  <a:cubicBezTo>
                    <a:pt x="399" y="1048"/>
                    <a:pt x="400" y="1047"/>
                    <a:pt x="401" y="1047"/>
                  </a:cubicBezTo>
                  <a:cubicBezTo>
                    <a:pt x="403" y="1047"/>
                    <a:pt x="406" y="1050"/>
                    <a:pt x="406" y="1057"/>
                  </a:cubicBezTo>
                  <a:lnTo>
                    <a:pt x="420" y="1057"/>
                  </a:lnTo>
                  <a:cubicBezTo>
                    <a:pt x="434" y="1057"/>
                    <a:pt x="462" y="1029"/>
                    <a:pt x="434" y="1015"/>
                  </a:cubicBezTo>
                  <a:cubicBezTo>
                    <a:pt x="434" y="1015"/>
                    <a:pt x="71" y="443"/>
                    <a:pt x="378" y="67"/>
                  </a:cubicBezTo>
                  <a:cubicBezTo>
                    <a:pt x="392" y="53"/>
                    <a:pt x="392" y="25"/>
                    <a:pt x="378" y="11"/>
                  </a:cubicBezTo>
                  <a:cubicBezTo>
                    <a:pt x="364" y="4"/>
                    <a:pt x="354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2" name="Google Shape;14662;p54"/>
            <p:cNvSpPr/>
            <p:nvPr/>
          </p:nvSpPr>
          <p:spPr>
            <a:xfrm>
              <a:off x="2562800" y="4748050"/>
              <a:ext cx="31775" cy="27925"/>
            </a:xfrm>
            <a:custGeom>
              <a:avLst/>
              <a:gdLst/>
              <a:ahLst/>
              <a:cxnLst/>
              <a:rect l="l" t="t" r="r" b="b"/>
              <a:pathLst>
                <a:path w="1271" h="1117" extrusionOk="0">
                  <a:moveTo>
                    <a:pt x="43" y="0"/>
                  </a:moveTo>
                  <a:cubicBezTo>
                    <a:pt x="1" y="0"/>
                    <a:pt x="1" y="28"/>
                    <a:pt x="1" y="42"/>
                  </a:cubicBezTo>
                  <a:cubicBezTo>
                    <a:pt x="126" y="433"/>
                    <a:pt x="363" y="670"/>
                    <a:pt x="601" y="837"/>
                  </a:cubicBezTo>
                  <a:cubicBezTo>
                    <a:pt x="907" y="1033"/>
                    <a:pt x="1200" y="1088"/>
                    <a:pt x="1228" y="1116"/>
                  </a:cubicBezTo>
                  <a:cubicBezTo>
                    <a:pt x="1256" y="1116"/>
                    <a:pt x="1270" y="1088"/>
                    <a:pt x="1270" y="1074"/>
                  </a:cubicBezTo>
                  <a:cubicBezTo>
                    <a:pt x="1270" y="1061"/>
                    <a:pt x="1256" y="1019"/>
                    <a:pt x="1242" y="1019"/>
                  </a:cubicBezTo>
                  <a:cubicBezTo>
                    <a:pt x="1242" y="1019"/>
                    <a:pt x="363" y="865"/>
                    <a:pt x="84" y="28"/>
                  </a:cubicBezTo>
                  <a:cubicBezTo>
                    <a:pt x="84" y="0"/>
                    <a:pt x="57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3" name="Google Shape;14663;p54"/>
            <p:cNvSpPr/>
            <p:nvPr/>
          </p:nvSpPr>
          <p:spPr>
            <a:xfrm>
              <a:off x="2558625" y="47438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4" name="Google Shape;14664;p54"/>
            <p:cNvSpPr/>
            <p:nvPr/>
          </p:nvSpPr>
          <p:spPr>
            <a:xfrm>
              <a:off x="2545375" y="4785100"/>
              <a:ext cx="45700" cy="12800"/>
            </a:xfrm>
            <a:custGeom>
              <a:avLst/>
              <a:gdLst/>
              <a:ahLst/>
              <a:cxnLst/>
              <a:rect l="l" t="t" r="r" b="b"/>
              <a:pathLst>
                <a:path w="1828" h="512" extrusionOk="0">
                  <a:moveTo>
                    <a:pt x="49" y="0"/>
                  </a:moveTo>
                  <a:cubicBezTo>
                    <a:pt x="39" y="0"/>
                    <a:pt x="28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84" y="150"/>
                    <a:pt x="154" y="206"/>
                    <a:pt x="224" y="248"/>
                  </a:cubicBezTo>
                  <a:cubicBezTo>
                    <a:pt x="514" y="447"/>
                    <a:pt x="801" y="512"/>
                    <a:pt x="1049" y="512"/>
                  </a:cubicBezTo>
                  <a:cubicBezTo>
                    <a:pt x="1479" y="512"/>
                    <a:pt x="1791" y="316"/>
                    <a:pt x="1800" y="290"/>
                  </a:cubicBezTo>
                  <a:cubicBezTo>
                    <a:pt x="1814" y="290"/>
                    <a:pt x="1828" y="248"/>
                    <a:pt x="1814" y="234"/>
                  </a:cubicBezTo>
                  <a:cubicBezTo>
                    <a:pt x="1814" y="224"/>
                    <a:pt x="1800" y="214"/>
                    <a:pt x="1782" y="214"/>
                  </a:cubicBezTo>
                  <a:cubicBezTo>
                    <a:pt x="1774" y="214"/>
                    <a:pt x="1766" y="216"/>
                    <a:pt x="1758" y="220"/>
                  </a:cubicBezTo>
                  <a:cubicBezTo>
                    <a:pt x="1758" y="220"/>
                    <a:pt x="1456" y="410"/>
                    <a:pt x="1042" y="410"/>
                  </a:cubicBezTo>
                  <a:cubicBezTo>
                    <a:pt x="755" y="410"/>
                    <a:pt x="415" y="319"/>
                    <a:pt x="84" y="11"/>
                  </a:cubicBezTo>
                  <a:cubicBezTo>
                    <a:pt x="70" y="4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5" name="Google Shape;14665;p54"/>
            <p:cNvSpPr/>
            <p:nvPr/>
          </p:nvSpPr>
          <p:spPr>
            <a:xfrm>
              <a:off x="2540500" y="47811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0" y="349"/>
                    <a:pt x="460" y="224"/>
                  </a:cubicBezTo>
                  <a:cubicBezTo>
                    <a:pt x="460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6" name="Google Shape;14666;p54"/>
            <p:cNvSpPr/>
            <p:nvPr/>
          </p:nvSpPr>
          <p:spPr>
            <a:xfrm>
              <a:off x="2559325" y="47696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7" y="349"/>
                    <a:pt x="447" y="223"/>
                  </a:cubicBezTo>
                  <a:cubicBezTo>
                    <a:pt x="447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7" name="Google Shape;14667;p54"/>
            <p:cNvSpPr/>
            <p:nvPr/>
          </p:nvSpPr>
          <p:spPr>
            <a:xfrm>
              <a:off x="2563850" y="4773725"/>
              <a:ext cx="25475" cy="11750"/>
            </a:xfrm>
            <a:custGeom>
              <a:avLst/>
              <a:gdLst/>
              <a:ahLst/>
              <a:cxnLst/>
              <a:rect l="l" t="t" r="r" b="b"/>
              <a:pathLst>
                <a:path w="1019" h="470" extrusionOk="0">
                  <a:moveTo>
                    <a:pt x="44" y="0"/>
                  </a:moveTo>
                  <a:cubicBezTo>
                    <a:pt x="38" y="0"/>
                    <a:pt x="32" y="2"/>
                    <a:pt x="29" y="6"/>
                  </a:cubicBezTo>
                  <a:cubicBezTo>
                    <a:pt x="15" y="6"/>
                    <a:pt x="1" y="47"/>
                    <a:pt x="15" y="61"/>
                  </a:cubicBezTo>
                  <a:cubicBezTo>
                    <a:pt x="70" y="173"/>
                    <a:pt x="140" y="257"/>
                    <a:pt x="224" y="312"/>
                  </a:cubicBezTo>
                  <a:cubicBezTo>
                    <a:pt x="411" y="440"/>
                    <a:pt x="651" y="469"/>
                    <a:pt x="812" y="469"/>
                  </a:cubicBezTo>
                  <a:cubicBezTo>
                    <a:pt x="915" y="469"/>
                    <a:pt x="986" y="457"/>
                    <a:pt x="991" y="452"/>
                  </a:cubicBezTo>
                  <a:cubicBezTo>
                    <a:pt x="1005" y="452"/>
                    <a:pt x="1019" y="410"/>
                    <a:pt x="1019" y="396"/>
                  </a:cubicBezTo>
                  <a:cubicBezTo>
                    <a:pt x="1019" y="382"/>
                    <a:pt x="991" y="354"/>
                    <a:pt x="977" y="354"/>
                  </a:cubicBezTo>
                  <a:cubicBezTo>
                    <a:pt x="968" y="354"/>
                    <a:pt x="887" y="367"/>
                    <a:pt x="776" y="367"/>
                  </a:cubicBezTo>
                  <a:cubicBezTo>
                    <a:pt x="561" y="367"/>
                    <a:pt x="232" y="319"/>
                    <a:pt x="84" y="34"/>
                  </a:cubicBezTo>
                  <a:cubicBezTo>
                    <a:pt x="84" y="13"/>
                    <a:pt x="62" y="0"/>
                    <a:pt x="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8" name="Google Shape;14668;p54"/>
            <p:cNvSpPr/>
            <p:nvPr/>
          </p:nvSpPr>
          <p:spPr>
            <a:xfrm>
              <a:off x="2556175" y="4802450"/>
              <a:ext cx="37700" cy="18075"/>
            </a:xfrm>
            <a:custGeom>
              <a:avLst/>
              <a:gdLst/>
              <a:ahLst/>
              <a:cxnLst/>
              <a:rect l="l" t="t" r="r" b="b"/>
              <a:pathLst>
                <a:path w="1508" h="723" extrusionOk="0">
                  <a:moveTo>
                    <a:pt x="1479" y="0"/>
                  </a:moveTo>
                  <a:cubicBezTo>
                    <a:pt x="1465" y="0"/>
                    <a:pt x="1451" y="0"/>
                    <a:pt x="1437" y="14"/>
                  </a:cubicBezTo>
                  <a:cubicBezTo>
                    <a:pt x="1437" y="27"/>
                    <a:pt x="1010" y="651"/>
                    <a:pt x="223" y="651"/>
                  </a:cubicBezTo>
                  <a:cubicBezTo>
                    <a:pt x="169" y="651"/>
                    <a:pt x="114" y="648"/>
                    <a:pt x="57" y="642"/>
                  </a:cubicBezTo>
                  <a:cubicBezTo>
                    <a:pt x="15" y="642"/>
                    <a:pt x="1" y="656"/>
                    <a:pt x="1" y="684"/>
                  </a:cubicBezTo>
                  <a:cubicBezTo>
                    <a:pt x="1" y="698"/>
                    <a:pt x="1" y="698"/>
                    <a:pt x="15" y="712"/>
                  </a:cubicBezTo>
                  <a:lnTo>
                    <a:pt x="43" y="712"/>
                  </a:lnTo>
                  <a:cubicBezTo>
                    <a:pt x="106" y="719"/>
                    <a:pt x="167" y="723"/>
                    <a:pt x="227" y="723"/>
                  </a:cubicBezTo>
                  <a:cubicBezTo>
                    <a:pt x="1047" y="723"/>
                    <a:pt x="1507" y="56"/>
                    <a:pt x="1507" y="56"/>
                  </a:cubicBezTo>
                  <a:cubicBezTo>
                    <a:pt x="1507" y="28"/>
                    <a:pt x="1507" y="14"/>
                    <a:pt x="14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69" name="Google Shape;14669;p54"/>
            <p:cNvSpPr/>
            <p:nvPr/>
          </p:nvSpPr>
          <p:spPr>
            <a:xfrm>
              <a:off x="2552700" y="4813600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3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49"/>
                    <a:pt x="112" y="461"/>
                    <a:pt x="223" y="461"/>
                  </a:cubicBezTo>
                  <a:cubicBezTo>
                    <a:pt x="349" y="461"/>
                    <a:pt x="461" y="349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0" name="Google Shape;14670;p54"/>
            <p:cNvSpPr/>
            <p:nvPr/>
          </p:nvSpPr>
          <p:spPr>
            <a:xfrm>
              <a:off x="2576400" y="48233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1" name="Google Shape;14671;p54"/>
            <p:cNvSpPr/>
            <p:nvPr/>
          </p:nvSpPr>
          <p:spPr>
            <a:xfrm>
              <a:off x="2581300" y="4810125"/>
              <a:ext cx="19900" cy="20150"/>
            </a:xfrm>
            <a:custGeom>
              <a:avLst/>
              <a:gdLst/>
              <a:ahLst/>
              <a:cxnLst/>
              <a:rect l="l" t="t" r="r" b="b"/>
              <a:pathLst>
                <a:path w="796" h="806" extrusionOk="0">
                  <a:moveTo>
                    <a:pt x="753" y="0"/>
                  </a:moveTo>
                  <a:cubicBezTo>
                    <a:pt x="739" y="0"/>
                    <a:pt x="711" y="28"/>
                    <a:pt x="711" y="42"/>
                  </a:cubicBezTo>
                  <a:cubicBezTo>
                    <a:pt x="697" y="42"/>
                    <a:pt x="516" y="684"/>
                    <a:pt x="28" y="698"/>
                  </a:cubicBezTo>
                  <a:cubicBezTo>
                    <a:pt x="14" y="698"/>
                    <a:pt x="0" y="740"/>
                    <a:pt x="0" y="753"/>
                  </a:cubicBezTo>
                  <a:cubicBezTo>
                    <a:pt x="0" y="767"/>
                    <a:pt x="0" y="795"/>
                    <a:pt x="14" y="795"/>
                  </a:cubicBezTo>
                  <a:cubicBezTo>
                    <a:pt x="14" y="802"/>
                    <a:pt x="18" y="806"/>
                    <a:pt x="23" y="806"/>
                  </a:cubicBezTo>
                  <a:cubicBezTo>
                    <a:pt x="28" y="806"/>
                    <a:pt x="35" y="802"/>
                    <a:pt x="42" y="795"/>
                  </a:cubicBezTo>
                  <a:cubicBezTo>
                    <a:pt x="586" y="753"/>
                    <a:pt x="795" y="98"/>
                    <a:pt x="795" y="56"/>
                  </a:cubicBezTo>
                  <a:cubicBezTo>
                    <a:pt x="795" y="42"/>
                    <a:pt x="781" y="0"/>
                    <a:pt x="7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2" name="Google Shape;14672;p54"/>
            <p:cNvSpPr/>
            <p:nvPr/>
          </p:nvSpPr>
          <p:spPr>
            <a:xfrm>
              <a:off x="3715650" y="4683875"/>
              <a:ext cx="402450" cy="392000"/>
            </a:xfrm>
            <a:custGeom>
              <a:avLst/>
              <a:gdLst/>
              <a:ahLst/>
              <a:cxnLst/>
              <a:rect l="l" t="t" r="r" b="b"/>
              <a:pathLst>
                <a:path w="16098" h="15680" extrusionOk="0">
                  <a:moveTo>
                    <a:pt x="14298" y="2107"/>
                  </a:moveTo>
                  <a:cubicBezTo>
                    <a:pt x="14284" y="2093"/>
                    <a:pt x="14256" y="2079"/>
                    <a:pt x="14215" y="2079"/>
                  </a:cubicBezTo>
                  <a:lnTo>
                    <a:pt x="13210" y="2079"/>
                  </a:lnTo>
                  <a:cubicBezTo>
                    <a:pt x="13043" y="2079"/>
                    <a:pt x="12903" y="1954"/>
                    <a:pt x="12889" y="1800"/>
                  </a:cubicBezTo>
                  <a:lnTo>
                    <a:pt x="12806" y="866"/>
                  </a:lnTo>
                  <a:cubicBezTo>
                    <a:pt x="12806" y="824"/>
                    <a:pt x="12764" y="782"/>
                    <a:pt x="12736" y="754"/>
                  </a:cubicBezTo>
                  <a:cubicBezTo>
                    <a:pt x="12694" y="726"/>
                    <a:pt x="12680" y="712"/>
                    <a:pt x="12652" y="698"/>
                  </a:cubicBezTo>
                  <a:cubicBezTo>
                    <a:pt x="11578" y="517"/>
                    <a:pt x="10295" y="1061"/>
                    <a:pt x="9319" y="2149"/>
                  </a:cubicBezTo>
                  <a:cubicBezTo>
                    <a:pt x="8970" y="2540"/>
                    <a:pt x="8691" y="2986"/>
                    <a:pt x="8496" y="3418"/>
                  </a:cubicBezTo>
                  <a:cubicBezTo>
                    <a:pt x="8398" y="2958"/>
                    <a:pt x="8217" y="2512"/>
                    <a:pt x="7952" y="2079"/>
                  </a:cubicBezTo>
                  <a:cubicBezTo>
                    <a:pt x="7212" y="796"/>
                    <a:pt x="6055" y="15"/>
                    <a:pt x="4967" y="1"/>
                  </a:cubicBezTo>
                  <a:cubicBezTo>
                    <a:pt x="4953" y="1"/>
                    <a:pt x="4925" y="1"/>
                    <a:pt x="4911" y="15"/>
                  </a:cubicBezTo>
                  <a:cubicBezTo>
                    <a:pt x="4883" y="29"/>
                    <a:pt x="4855" y="57"/>
                    <a:pt x="4855" y="85"/>
                  </a:cubicBezTo>
                  <a:lnTo>
                    <a:pt x="4534" y="1047"/>
                  </a:lnTo>
                  <a:cubicBezTo>
                    <a:pt x="4492" y="1200"/>
                    <a:pt x="4325" y="1284"/>
                    <a:pt x="4172" y="1256"/>
                  </a:cubicBezTo>
                  <a:lnTo>
                    <a:pt x="3265" y="1047"/>
                  </a:lnTo>
                  <a:cubicBezTo>
                    <a:pt x="3209" y="1033"/>
                    <a:pt x="3167" y="1047"/>
                    <a:pt x="3125" y="1061"/>
                  </a:cubicBezTo>
                  <a:cubicBezTo>
                    <a:pt x="3098" y="1075"/>
                    <a:pt x="3070" y="1117"/>
                    <a:pt x="3056" y="1131"/>
                  </a:cubicBezTo>
                  <a:cubicBezTo>
                    <a:pt x="2567" y="2093"/>
                    <a:pt x="2679" y="3488"/>
                    <a:pt x="3404" y="4743"/>
                  </a:cubicBezTo>
                  <a:cubicBezTo>
                    <a:pt x="3683" y="5190"/>
                    <a:pt x="4018" y="5594"/>
                    <a:pt x="4367" y="5915"/>
                  </a:cubicBezTo>
                  <a:cubicBezTo>
                    <a:pt x="3907" y="5873"/>
                    <a:pt x="3418" y="5887"/>
                    <a:pt x="2916" y="6013"/>
                  </a:cubicBezTo>
                  <a:cubicBezTo>
                    <a:pt x="1493" y="6334"/>
                    <a:pt x="378" y="7198"/>
                    <a:pt x="29" y="8217"/>
                  </a:cubicBezTo>
                  <a:cubicBezTo>
                    <a:pt x="29" y="8231"/>
                    <a:pt x="1" y="8258"/>
                    <a:pt x="29" y="8286"/>
                  </a:cubicBezTo>
                  <a:cubicBezTo>
                    <a:pt x="29" y="8314"/>
                    <a:pt x="43" y="8328"/>
                    <a:pt x="71" y="8356"/>
                  </a:cubicBezTo>
                  <a:lnTo>
                    <a:pt x="894" y="8942"/>
                  </a:lnTo>
                  <a:cubicBezTo>
                    <a:pt x="1019" y="9026"/>
                    <a:pt x="1075" y="9221"/>
                    <a:pt x="977" y="9360"/>
                  </a:cubicBezTo>
                  <a:lnTo>
                    <a:pt x="517" y="10142"/>
                  </a:lnTo>
                  <a:cubicBezTo>
                    <a:pt x="489" y="10183"/>
                    <a:pt x="475" y="10239"/>
                    <a:pt x="489" y="10281"/>
                  </a:cubicBezTo>
                  <a:cubicBezTo>
                    <a:pt x="489" y="10323"/>
                    <a:pt x="517" y="10351"/>
                    <a:pt x="545" y="10379"/>
                  </a:cubicBezTo>
                  <a:cubicBezTo>
                    <a:pt x="1312" y="11118"/>
                    <a:pt x="2679" y="11467"/>
                    <a:pt x="4102" y="11160"/>
                  </a:cubicBezTo>
                  <a:cubicBezTo>
                    <a:pt x="4618" y="11034"/>
                    <a:pt x="5092" y="10839"/>
                    <a:pt x="5511" y="10602"/>
                  </a:cubicBezTo>
                  <a:cubicBezTo>
                    <a:pt x="5343" y="11020"/>
                    <a:pt x="5218" y="11508"/>
                    <a:pt x="5162" y="12011"/>
                  </a:cubicBezTo>
                  <a:cubicBezTo>
                    <a:pt x="5022" y="13475"/>
                    <a:pt x="5497" y="14786"/>
                    <a:pt x="6348" y="15442"/>
                  </a:cubicBezTo>
                  <a:cubicBezTo>
                    <a:pt x="6361" y="15470"/>
                    <a:pt x="6389" y="15470"/>
                    <a:pt x="6417" y="15470"/>
                  </a:cubicBezTo>
                  <a:cubicBezTo>
                    <a:pt x="6459" y="15470"/>
                    <a:pt x="6473" y="15470"/>
                    <a:pt x="6501" y="15442"/>
                  </a:cubicBezTo>
                  <a:lnTo>
                    <a:pt x="7324" y="14856"/>
                  </a:lnTo>
                  <a:cubicBezTo>
                    <a:pt x="7463" y="14772"/>
                    <a:pt x="7645" y="14786"/>
                    <a:pt x="7742" y="14912"/>
                  </a:cubicBezTo>
                  <a:lnTo>
                    <a:pt x="8356" y="15609"/>
                  </a:lnTo>
                  <a:cubicBezTo>
                    <a:pt x="8398" y="15637"/>
                    <a:pt x="8426" y="15651"/>
                    <a:pt x="8482" y="15679"/>
                  </a:cubicBezTo>
                  <a:lnTo>
                    <a:pt x="8482" y="15679"/>
                  </a:lnTo>
                  <a:cubicBezTo>
                    <a:pt x="8510" y="15679"/>
                    <a:pt x="8551" y="15679"/>
                    <a:pt x="8579" y="15651"/>
                  </a:cubicBezTo>
                  <a:cubicBezTo>
                    <a:pt x="9542" y="15163"/>
                    <a:pt x="10281" y="13977"/>
                    <a:pt x="10421" y="12513"/>
                  </a:cubicBezTo>
                  <a:cubicBezTo>
                    <a:pt x="10462" y="11983"/>
                    <a:pt x="10434" y="11467"/>
                    <a:pt x="10323" y="11006"/>
                  </a:cubicBezTo>
                  <a:cubicBezTo>
                    <a:pt x="10672" y="11299"/>
                    <a:pt x="11090" y="11564"/>
                    <a:pt x="11564" y="11773"/>
                  </a:cubicBezTo>
                  <a:cubicBezTo>
                    <a:pt x="12903" y="12359"/>
                    <a:pt x="14326" y="12304"/>
                    <a:pt x="15205" y="11704"/>
                  </a:cubicBezTo>
                  <a:lnTo>
                    <a:pt x="15261" y="11648"/>
                  </a:lnTo>
                  <a:cubicBezTo>
                    <a:pt x="15275" y="11606"/>
                    <a:pt x="15275" y="11592"/>
                    <a:pt x="15261" y="11564"/>
                  </a:cubicBezTo>
                  <a:lnTo>
                    <a:pt x="14954" y="10602"/>
                  </a:lnTo>
                  <a:cubicBezTo>
                    <a:pt x="14898" y="10448"/>
                    <a:pt x="14982" y="10281"/>
                    <a:pt x="15121" y="10211"/>
                  </a:cubicBezTo>
                  <a:lnTo>
                    <a:pt x="15972" y="9849"/>
                  </a:lnTo>
                  <a:cubicBezTo>
                    <a:pt x="16028" y="9835"/>
                    <a:pt x="16070" y="9793"/>
                    <a:pt x="16084" y="9751"/>
                  </a:cubicBezTo>
                  <a:cubicBezTo>
                    <a:pt x="16098" y="9709"/>
                    <a:pt x="16098" y="9681"/>
                    <a:pt x="16098" y="9639"/>
                  </a:cubicBezTo>
                  <a:cubicBezTo>
                    <a:pt x="15930" y="8579"/>
                    <a:pt x="15024" y="7519"/>
                    <a:pt x="13698" y="6919"/>
                  </a:cubicBezTo>
                  <a:cubicBezTo>
                    <a:pt x="13210" y="6710"/>
                    <a:pt x="12694" y="6585"/>
                    <a:pt x="12234" y="6543"/>
                  </a:cubicBezTo>
                  <a:cubicBezTo>
                    <a:pt x="12624" y="6292"/>
                    <a:pt x="13001" y="5985"/>
                    <a:pt x="13350" y="5608"/>
                  </a:cubicBezTo>
                  <a:cubicBezTo>
                    <a:pt x="14326" y="4520"/>
                    <a:pt x="14703" y="3167"/>
                    <a:pt x="14410" y="2121"/>
                  </a:cubicBezTo>
                  <a:cubicBezTo>
                    <a:pt x="14340" y="2149"/>
                    <a:pt x="14326" y="2107"/>
                    <a:pt x="14298" y="210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3" name="Google Shape;14673;p54"/>
            <p:cNvSpPr/>
            <p:nvPr/>
          </p:nvSpPr>
          <p:spPr>
            <a:xfrm>
              <a:off x="3873975" y="4823025"/>
              <a:ext cx="94175" cy="91725"/>
            </a:xfrm>
            <a:custGeom>
              <a:avLst/>
              <a:gdLst/>
              <a:ahLst/>
              <a:cxnLst/>
              <a:rect l="l" t="t" r="r" b="b"/>
              <a:pathLst>
                <a:path w="3767" h="3669" extrusionOk="0">
                  <a:moveTo>
                    <a:pt x="1995" y="0"/>
                  </a:moveTo>
                  <a:cubicBezTo>
                    <a:pt x="1800" y="377"/>
                    <a:pt x="1507" y="712"/>
                    <a:pt x="1130" y="921"/>
                  </a:cubicBezTo>
                  <a:cubicBezTo>
                    <a:pt x="810" y="1116"/>
                    <a:pt x="405" y="1214"/>
                    <a:pt x="1" y="1214"/>
                  </a:cubicBezTo>
                  <a:cubicBezTo>
                    <a:pt x="293" y="1535"/>
                    <a:pt x="531" y="1897"/>
                    <a:pt x="614" y="2316"/>
                  </a:cubicBezTo>
                  <a:cubicBezTo>
                    <a:pt x="698" y="2720"/>
                    <a:pt x="670" y="3111"/>
                    <a:pt x="545" y="3501"/>
                  </a:cubicBezTo>
                  <a:cubicBezTo>
                    <a:pt x="899" y="3331"/>
                    <a:pt x="1242" y="3245"/>
                    <a:pt x="1621" y="3245"/>
                  </a:cubicBezTo>
                  <a:cubicBezTo>
                    <a:pt x="1675" y="3245"/>
                    <a:pt x="1730" y="3247"/>
                    <a:pt x="1786" y="3250"/>
                  </a:cubicBezTo>
                  <a:cubicBezTo>
                    <a:pt x="2177" y="3292"/>
                    <a:pt x="2553" y="3432"/>
                    <a:pt x="2874" y="3669"/>
                  </a:cubicBezTo>
                  <a:cubicBezTo>
                    <a:pt x="2818" y="3236"/>
                    <a:pt x="2860" y="2818"/>
                    <a:pt x="3041" y="2413"/>
                  </a:cubicBezTo>
                  <a:cubicBezTo>
                    <a:pt x="3209" y="2037"/>
                    <a:pt x="3460" y="1744"/>
                    <a:pt x="3767" y="1507"/>
                  </a:cubicBezTo>
                  <a:cubicBezTo>
                    <a:pt x="3348" y="1437"/>
                    <a:pt x="2944" y="1270"/>
                    <a:pt x="2637" y="991"/>
                  </a:cubicBezTo>
                  <a:cubicBezTo>
                    <a:pt x="2316" y="726"/>
                    <a:pt x="2107" y="377"/>
                    <a:pt x="19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4" name="Google Shape;14674;p54"/>
            <p:cNvSpPr/>
            <p:nvPr/>
          </p:nvSpPr>
          <p:spPr>
            <a:xfrm>
              <a:off x="3908500" y="4803225"/>
              <a:ext cx="18150" cy="40400"/>
            </a:xfrm>
            <a:custGeom>
              <a:avLst/>
              <a:gdLst/>
              <a:ahLst/>
              <a:cxnLst/>
              <a:rect l="l" t="t" r="r" b="b"/>
              <a:pathLst>
                <a:path w="726" h="1616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95"/>
                  </a:cubicBezTo>
                  <a:cubicBezTo>
                    <a:pt x="600" y="737"/>
                    <a:pt x="321" y="1573"/>
                    <a:pt x="321" y="1573"/>
                  </a:cubicBezTo>
                  <a:cubicBezTo>
                    <a:pt x="321" y="1587"/>
                    <a:pt x="349" y="1615"/>
                    <a:pt x="363" y="1615"/>
                  </a:cubicBezTo>
                  <a:lnTo>
                    <a:pt x="391" y="1615"/>
                  </a:lnTo>
                  <a:cubicBezTo>
                    <a:pt x="391" y="1601"/>
                    <a:pt x="419" y="1601"/>
                    <a:pt x="419" y="1587"/>
                  </a:cubicBezTo>
                  <a:cubicBezTo>
                    <a:pt x="419" y="1587"/>
                    <a:pt x="726" y="709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5" name="Google Shape;14675;p54"/>
            <p:cNvSpPr/>
            <p:nvPr/>
          </p:nvSpPr>
          <p:spPr>
            <a:xfrm>
              <a:off x="3904675" y="47993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6" name="Google Shape;14676;p54"/>
            <p:cNvSpPr/>
            <p:nvPr/>
          </p:nvSpPr>
          <p:spPr>
            <a:xfrm>
              <a:off x="3934300" y="4806625"/>
              <a:ext cx="24800" cy="42700"/>
            </a:xfrm>
            <a:custGeom>
              <a:avLst/>
              <a:gdLst/>
              <a:ahLst/>
              <a:cxnLst/>
              <a:rect l="l" t="t" r="r" b="b"/>
              <a:pathLst>
                <a:path w="992" h="1708" extrusionOk="0">
                  <a:moveTo>
                    <a:pt x="670" y="1"/>
                  </a:moveTo>
                  <a:cubicBezTo>
                    <a:pt x="642" y="1"/>
                    <a:pt x="642" y="43"/>
                    <a:pt x="642" y="57"/>
                  </a:cubicBezTo>
                  <a:cubicBezTo>
                    <a:pt x="907" y="1103"/>
                    <a:pt x="43" y="1605"/>
                    <a:pt x="15" y="1633"/>
                  </a:cubicBezTo>
                  <a:cubicBezTo>
                    <a:pt x="1" y="1633"/>
                    <a:pt x="1" y="1661"/>
                    <a:pt x="1" y="1675"/>
                  </a:cubicBezTo>
                  <a:cubicBezTo>
                    <a:pt x="1" y="1695"/>
                    <a:pt x="16" y="1708"/>
                    <a:pt x="29" y="1708"/>
                  </a:cubicBezTo>
                  <a:cubicBezTo>
                    <a:pt x="34" y="1708"/>
                    <a:pt x="39" y="1706"/>
                    <a:pt x="43" y="1703"/>
                  </a:cubicBezTo>
                  <a:cubicBezTo>
                    <a:pt x="98" y="1661"/>
                    <a:pt x="991" y="1117"/>
                    <a:pt x="726" y="43"/>
                  </a:cubicBezTo>
                  <a:cubicBezTo>
                    <a:pt x="726" y="1"/>
                    <a:pt x="698" y="1"/>
                    <a:pt x="670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7" name="Google Shape;14677;p54"/>
            <p:cNvSpPr/>
            <p:nvPr/>
          </p:nvSpPr>
          <p:spPr>
            <a:xfrm>
              <a:off x="3945475" y="48021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8" name="Google Shape;14678;p54"/>
            <p:cNvSpPr/>
            <p:nvPr/>
          </p:nvSpPr>
          <p:spPr>
            <a:xfrm>
              <a:off x="3926275" y="48129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50"/>
                    <a:pt x="99" y="447"/>
                    <a:pt x="224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79" name="Google Shape;14679;p54"/>
            <p:cNvSpPr/>
            <p:nvPr/>
          </p:nvSpPr>
          <p:spPr>
            <a:xfrm>
              <a:off x="3927675" y="4818000"/>
              <a:ext cx="12925" cy="26475"/>
            </a:xfrm>
            <a:custGeom>
              <a:avLst/>
              <a:gdLst/>
              <a:ahLst/>
              <a:cxnLst/>
              <a:rect l="l" t="t" r="r" b="b"/>
              <a:pathLst>
                <a:path w="517" h="1059" extrusionOk="0">
                  <a:moveTo>
                    <a:pt x="192" y="0"/>
                  </a:moveTo>
                  <a:cubicBezTo>
                    <a:pt x="184" y="0"/>
                    <a:pt x="176" y="2"/>
                    <a:pt x="168" y="6"/>
                  </a:cubicBezTo>
                  <a:cubicBezTo>
                    <a:pt x="154" y="6"/>
                    <a:pt x="140" y="34"/>
                    <a:pt x="154" y="62"/>
                  </a:cubicBezTo>
                  <a:cubicBezTo>
                    <a:pt x="419" y="480"/>
                    <a:pt x="15" y="996"/>
                    <a:pt x="15" y="996"/>
                  </a:cubicBezTo>
                  <a:cubicBezTo>
                    <a:pt x="1" y="1010"/>
                    <a:pt x="1" y="1038"/>
                    <a:pt x="15" y="1052"/>
                  </a:cubicBezTo>
                  <a:cubicBezTo>
                    <a:pt x="24" y="1052"/>
                    <a:pt x="33" y="1058"/>
                    <a:pt x="47" y="1058"/>
                  </a:cubicBezTo>
                  <a:cubicBezTo>
                    <a:pt x="53" y="1058"/>
                    <a:pt x="61" y="1057"/>
                    <a:pt x="70" y="1052"/>
                  </a:cubicBezTo>
                  <a:cubicBezTo>
                    <a:pt x="84" y="1010"/>
                    <a:pt x="517" y="452"/>
                    <a:pt x="224" y="20"/>
                  </a:cubicBezTo>
                  <a:cubicBezTo>
                    <a:pt x="224" y="10"/>
                    <a:pt x="210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0" name="Google Shape;14680;p54"/>
            <p:cNvSpPr/>
            <p:nvPr/>
          </p:nvSpPr>
          <p:spPr>
            <a:xfrm>
              <a:off x="3941975" y="4831950"/>
              <a:ext cx="33500" cy="25975"/>
            </a:xfrm>
            <a:custGeom>
              <a:avLst/>
              <a:gdLst/>
              <a:ahLst/>
              <a:cxnLst/>
              <a:rect l="l" t="t" r="r" b="b"/>
              <a:pathLst>
                <a:path w="1340" h="1039" extrusionOk="0">
                  <a:moveTo>
                    <a:pt x="1297" y="0"/>
                  </a:moveTo>
                  <a:cubicBezTo>
                    <a:pt x="1283" y="0"/>
                    <a:pt x="1266" y="10"/>
                    <a:pt x="1256" y="20"/>
                  </a:cubicBezTo>
                  <a:cubicBezTo>
                    <a:pt x="907" y="857"/>
                    <a:pt x="42" y="941"/>
                    <a:pt x="42" y="941"/>
                  </a:cubicBezTo>
                  <a:cubicBezTo>
                    <a:pt x="15" y="941"/>
                    <a:pt x="1" y="982"/>
                    <a:pt x="1" y="996"/>
                  </a:cubicBezTo>
                  <a:cubicBezTo>
                    <a:pt x="1" y="1010"/>
                    <a:pt x="42" y="1038"/>
                    <a:pt x="56" y="1038"/>
                  </a:cubicBezTo>
                  <a:cubicBezTo>
                    <a:pt x="56" y="1038"/>
                    <a:pt x="349" y="996"/>
                    <a:pt x="684" y="801"/>
                  </a:cubicBezTo>
                  <a:cubicBezTo>
                    <a:pt x="921" y="648"/>
                    <a:pt x="1186" y="424"/>
                    <a:pt x="1326" y="62"/>
                  </a:cubicBezTo>
                  <a:cubicBezTo>
                    <a:pt x="1340" y="34"/>
                    <a:pt x="1326" y="20"/>
                    <a:pt x="1312" y="6"/>
                  </a:cubicBezTo>
                  <a:cubicBezTo>
                    <a:pt x="1308" y="2"/>
                    <a:pt x="1302" y="0"/>
                    <a:pt x="129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1" name="Google Shape;14681;p54"/>
            <p:cNvSpPr/>
            <p:nvPr/>
          </p:nvSpPr>
          <p:spPr>
            <a:xfrm>
              <a:off x="3968475" y="48282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2" name="Google Shape;14682;p54"/>
            <p:cNvSpPr/>
            <p:nvPr/>
          </p:nvSpPr>
          <p:spPr>
            <a:xfrm>
              <a:off x="3944425" y="4870525"/>
              <a:ext cx="45350" cy="11100"/>
            </a:xfrm>
            <a:custGeom>
              <a:avLst/>
              <a:gdLst/>
              <a:ahLst/>
              <a:cxnLst/>
              <a:rect l="l" t="t" r="r" b="b"/>
              <a:pathLst>
                <a:path w="1814" h="444" extrusionOk="0">
                  <a:moveTo>
                    <a:pt x="1782" y="1"/>
                  </a:moveTo>
                  <a:cubicBezTo>
                    <a:pt x="1772" y="1"/>
                    <a:pt x="1758" y="4"/>
                    <a:pt x="1744" y="11"/>
                  </a:cubicBezTo>
                  <a:cubicBezTo>
                    <a:pt x="1423" y="274"/>
                    <a:pt x="1110" y="357"/>
                    <a:pt x="842" y="357"/>
                  </a:cubicBezTo>
                  <a:cubicBezTo>
                    <a:pt x="400" y="357"/>
                    <a:pt x="82" y="132"/>
                    <a:pt x="56" y="123"/>
                  </a:cubicBezTo>
                  <a:cubicBezTo>
                    <a:pt x="42" y="123"/>
                    <a:pt x="28" y="123"/>
                    <a:pt x="0" y="137"/>
                  </a:cubicBezTo>
                  <a:cubicBezTo>
                    <a:pt x="0" y="151"/>
                    <a:pt x="0" y="165"/>
                    <a:pt x="28" y="193"/>
                  </a:cubicBezTo>
                  <a:cubicBezTo>
                    <a:pt x="28" y="202"/>
                    <a:pt x="370" y="444"/>
                    <a:pt x="848" y="444"/>
                  </a:cubicBezTo>
                  <a:cubicBezTo>
                    <a:pt x="1073" y="444"/>
                    <a:pt x="1327" y="391"/>
                    <a:pt x="1590" y="234"/>
                  </a:cubicBezTo>
                  <a:cubicBezTo>
                    <a:pt x="1660" y="193"/>
                    <a:pt x="1744" y="137"/>
                    <a:pt x="1800" y="67"/>
                  </a:cubicBezTo>
                  <a:cubicBezTo>
                    <a:pt x="1814" y="67"/>
                    <a:pt x="1814" y="25"/>
                    <a:pt x="1800" y="11"/>
                  </a:cubicBezTo>
                  <a:cubicBezTo>
                    <a:pt x="1800" y="4"/>
                    <a:pt x="1793" y="1"/>
                    <a:pt x="17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3" name="Google Shape;14683;p54"/>
            <p:cNvSpPr/>
            <p:nvPr/>
          </p:nvSpPr>
          <p:spPr>
            <a:xfrm>
              <a:off x="3983475" y="48659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4" name="Google Shape;14684;p54"/>
            <p:cNvSpPr/>
            <p:nvPr/>
          </p:nvSpPr>
          <p:spPr>
            <a:xfrm>
              <a:off x="3965700" y="48533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5" name="Google Shape;14685;p54"/>
            <p:cNvSpPr/>
            <p:nvPr/>
          </p:nvSpPr>
          <p:spPr>
            <a:xfrm>
              <a:off x="3946150" y="4857600"/>
              <a:ext cx="26200" cy="10400"/>
            </a:xfrm>
            <a:custGeom>
              <a:avLst/>
              <a:gdLst/>
              <a:ahLst/>
              <a:cxnLst/>
              <a:rect l="l" t="t" r="r" b="b"/>
              <a:pathLst>
                <a:path w="1048" h="416" extrusionOk="0">
                  <a:moveTo>
                    <a:pt x="1003" y="0"/>
                  </a:moveTo>
                  <a:cubicBezTo>
                    <a:pt x="989" y="0"/>
                    <a:pt x="973" y="17"/>
                    <a:pt x="963" y="26"/>
                  </a:cubicBezTo>
                  <a:cubicBezTo>
                    <a:pt x="804" y="277"/>
                    <a:pt x="510" y="327"/>
                    <a:pt x="300" y="327"/>
                  </a:cubicBezTo>
                  <a:cubicBezTo>
                    <a:pt x="159" y="327"/>
                    <a:pt x="57" y="305"/>
                    <a:pt x="57" y="305"/>
                  </a:cubicBezTo>
                  <a:cubicBezTo>
                    <a:pt x="43" y="305"/>
                    <a:pt x="1" y="319"/>
                    <a:pt x="1" y="333"/>
                  </a:cubicBezTo>
                  <a:cubicBezTo>
                    <a:pt x="1" y="361"/>
                    <a:pt x="29" y="389"/>
                    <a:pt x="43" y="389"/>
                  </a:cubicBezTo>
                  <a:cubicBezTo>
                    <a:pt x="50" y="389"/>
                    <a:pt x="174" y="415"/>
                    <a:pt x="334" y="415"/>
                  </a:cubicBezTo>
                  <a:cubicBezTo>
                    <a:pt x="482" y="415"/>
                    <a:pt x="662" y="392"/>
                    <a:pt x="810" y="305"/>
                  </a:cubicBezTo>
                  <a:cubicBezTo>
                    <a:pt x="894" y="249"/>
                    <a:pt x="977" y="180"/>
                    <a:pt x="1033" y="54"/>
                  </a:cubicBezTo>
                  <a:cubicBezTo>
                    <a:pt x="1047" y="40"/>
                    <a:pt x="1033" y="26"/>
                    <a:pt x="1019" y="12"/>
                  </a:cubicBezTo>
                  <a:cubicBezTo>
                    <a:pt x="1015" y="4"/>
                    <a:pt x="1009" y="0"/>
                    <a:pt x="100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6" name="Google Shape;14686;p54"/>
            <p:cNvSpPr/>
            <p:nvPr/>
          </p:nvSpPr>
          <p:spPr>
            <a:xfrm>
              <a:off x="3939875" y="4884250"/>
              <a:ext cx="37350" cy="20075"/>
            </a:xfrm>
            <a:custGeom>
              <a:avLst/>
              <a:gdLst/>
              <a:ahLst/>
              <a:cxnLst/>
              <a:rect l="l" t="t" r="r" b="b"/>
              <a:pathLst>
                <a:path w="1494" h="803" extrusionOk="0">
                  <a:moveTo>
                    <a:pt x="53" y="1"/>
                  </a:moveTo>
                  <a:cubicBezTo>
                    <a:pt x="45" y="1"/>
                    <a:pt x="37" y="2"/>
                    <a:pt x="29" y="6"/>
                  </a:cubicBezTo>
                  <a:cubicBezTo>
                    <a:pt x="15" y="6"/>
                    <a:pt x="1" y="34"/>
                    <a:pt x="15" y="62"/>
                  </a:cubicBezTo>
                  <a:cubicBezTo>
                    <a:pt x="28" y="62"/>
                    <a:pt x="479" y="803"/>
                    <a:pt x="1378" y="803"/>
                  </a:cubicBezTo>
                  <a:cubicBezTo>
                    <a:pt x="1402" y="803"/>
                    <a:pt x="1427" y="802"/>
                    <a:pt x="1452" y="801"/>
                  </a:cubicBezTo>
                  <a:lnTo>
                    <a:pt x="1465" y="801"/>
                  </a:lnTo>
                  <a:cubicBezTo>
                    <a:pt x="1479" y="801"/>
                    <a:pt x="1493" y="787"/>
                    <a:pt x="1479" y="773"/>
                  </a:cubicBezTo>
                  <a:cubicBezTo>
                    <a:pt x="1479" y="746"/>
                    <a:pt x="1452" y="732"/>
                    <a:pt x="1424" y="732"/>
                  </a:cubicBezTo>
                  <a:cubicBezTo>
                    <a:pt x="1399" y="733"/>
                    <a:pt x="1376" y="733"/>
                    <a:pt x="1352" y="733"/>
                  </a:cubicBezTo>
                  <a:cubicBezTo>
                    <a:pt x="507" y="733"/>
                    <a:pt x="85" y="20"/>
                    <a:pt x="85" y="20"/>
                  </a:cubicBezTo>
                  <a:cubicBezTo>
                    <a:pt x="85" y="10"/>
                    <a:pt x="71" y="1"/>
                    <a:pt x="5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7" name="Google Shape;14687;p54"/>
            <p:cNvSpPr/>
            <p:nvPr/>
          </p:nvSpPr>
          <p:spPr>
            <a:xfrm>
              <a:off x="3969525" y="48980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8" name="Google Shape;14688;p54"/>
            <p:cNvSpPr/>
            <p:nvPr/>
          </p:nvSpPr>
          <p:spPr>
            <a:xfrm>
              <a:off x="3884100" y="48219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89" name="Google Shape;14689;p54"/>
            <p:cNvSpPr/>
            <p:nvPr/>
          </p:nvSpPr>
          <p:spPr>
            <a:xfrm>
              <a:off x="3888275" y="4826150"/>
              <a:ext cx="19200" cy="20750"/>
            </a:xfrm>
            <a:custGeom>
              <a:avLst/>
              <a:gdLst/>
              <a:ahLst/>
              <a:cxnLst/>
              <a:rect l="l" t="t" r="r" b="b"/>
              <a:pathLst>
                <a:path w="768" h="830" extrusionOk="0">
                  <a:moveTo>
                    <a:pt x="56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0" y="85"/>
                    <a:pt x="28" y="99"/>
                    <a:pt x="42" y="99"/>
                  </a:cubicBezTo>
                  <a:cubicBezTo>
                    <a:pt x="531" y="140"/>
                    <a:pt x="670" y="796"/>
                    <a:pt x="670" y="796"/>
                  </a:cubicBezTo>
                  <a:cubicBezTo>
                    <a:pt x="680" y="816"/>
                    <a:pt x="690" y="829"/>
                    <a:pt x="712" y="829"/>
                  </a:cubicBezTo>
                  <a:cubicBezTo>
                    <a:pt x="719" y="829"/>
                    <a:pt x="729" y="828"/>
                    <a:pt x="740" y="824"/>
                  </a:cubicBezTo>
                  <a:cubicBezTo>
                    <a:pt x="754" y="824"/>
                    <a:pt x="768" y="810"/>
                    <a:pt x="754" y="782"/>
                  </a:cubicBezTo>
                  <a:cubicBezTo>
                    <a:pt x="754" y="754"/>
                    <a:pt x="600" y="57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0" name="Google Shape;14690;p54"/>
            <p:cNvSpPr/>
            <p:nvPr/>
          </p:nvSpPr>
          <p:spPr>
            <a:xfrm>
              <a:off x="3864550" y="4828950"/>
              <a:ext cx="31775" cy="27925"/>
            </a:xfrm>
            <a:custGeom>
              <a:avLst/>
              <a:gdLst/>
              <a:ahLst/>
              <a:cxnLst/>
              <a:rect l="l" t="t" r="r" b="b"/>
              <a:pathLst>
                <a:path w="1271" h="1117" extrusionOk="0">
                  <a:moveTo>
                    <a:pt x="29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294" y="963"/>
                    <a:pt x="1201" y="1116"/>
                    <a:pt x="1214" y="1116"/>
                  </a:cubicBezTo>
                  <a:lnTo>
                    <a:pt x="1256" y="1116"/>
                  </a:lnTo>
                  <a:cubicBezTo>
                    <a:pt x="1270" y="1116"/>
                    <a:pt x="1270" y="1102"/>
                    <a:pt x="1270" y="1088"/>
                  </a:cubicBezTo>
                  <a:cubicBezTo>
                    <a:pt x="1270" y="1061"/>
                    <a:pt x="1256" y="1033"/>
                    <a:pt x="1228" y="1033"/>
                  </a:cubicBezTo>
                  <a:cubicBezTo>
                    <a:pt x="1214" y="1033"/>
                    <a:pt x="364" y="879"/>
                    <a:pt x="85" y="42"/>
                  </a:cubicBezTo>
                  <a:cubicBezTo>
                    <a:pt x="85" y="0"/>
                    <a:pt x="43" y="0"/>
                    <a:pt x="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1" name="Google Shape;14691;p54"/>
            <p:cNvSpPr/>
            <p:nvPr/>
          </p:nvSpPr>
          <p:spPr>
            <a:xfrm>
              <a:off x="3860375" y="48254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6"/>
                    <a:pt x="224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2" name="Google Shape;14692;p54"/>
            <p:cNvSpPr/>
            <p:nvPr/>
          </p:nvSpPr>
          <p:spPr>
            <a:xfrm>
              <a:off x="3847475" y="4867050"/>
              <a:ext cx="45700" cy="12600"/>
            </a:xfrm>
            <a:custGeom>
              <a:avLst/>
              <a:gdLst/>
              <a:ahLst/>
              <a:cxnLst/>
              <a:rect l="l" t="t" r="r" b="b"/>
              <a:pathLst>
                <a:path w="1828" h="504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365" y="407"/>
                    <a:pt x="730" y="504"/>
                    <a:pt x="1038" y="504"/>
                  </a:cubicBezTo>
                  <a:cubicBezTo>
                    <a:pt x="1453" y="504"/>
                    <a:pt x="1762" y="328"/>
                    <a:pt x="1786" y="304"/>
                  </a:cubicBezTo>
                  <a:cubicBezTo>
                    <a:pt x="1814" y="290"/>
                    <a:pt x="1828" y="262"/>
                    <a:pt x="1814" y="248"/>
                  </a:cubicBezTo>
                  <a:cubicBezTo>
                    <a:pt x="1814" y="238"/>
                    <a:pt x="1793" y="228"/>
                    <a:pt x="1776" y="228"/>
                  </a:cubicBezTo>
                  <a:cubicBezTo>
                    <a:pt x="1769" y="228"/>
                    <a:pt x="1762" y="230"/>
                    <a:pt x="1758" y="234"/>
                  </a:cubicBezTo>
                  <a:cubicBezTo>
                    <a:pt x="1758" y="234"/>
                    <a:pt x="1458" y="415"/>
                    <a:pt x="1049" y="415"/>
                  </a:cubicBezTo>
                  <a:cubicBezTo>
                    <a:pt x="759" y="415"/>
                    <a:pt x="414" y="324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3" name="Google Shape;14693;p54"/>
            <p:cNvSpPr/>
            <p:nvPr/>
          </p:nvSpPr>
          <p:spPr>
            <a:xfrm>
              <a:off x="3842600" y="48620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4" name="Google Shape;14694;p54"/>
            <p:cNvSpPr/>
            <p:nvPr/>
          </p:nvSpPr>
          <p:spPr>
            <a:xfrm>
              <a:off x="3861775" y="48509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5" name="Google Shape;14695;p54"/>
            <p:cNvSpPr/>
            <p:nvPr/>
          </p:nvSpPr>
          <p:spPr>
            <a:xfrm>
              <a:off x="3865600" y="4855850"/>
              <a:ext cx="26175" cy="11150"/>
            </a:xfrm>
            <a:custGeom>
              <a:avLst/>
              <a:gdLst/>
              <a:ahLst/>
              <a:cxnLst/>
              <a:rect l="l" t="t" r="r" b="b"/>
              <a:pathLst>
                <a:path w="1047" h="446" extrusionOk="0">
                  <a:moveTo>
                    <a:pt x="58" y="1"/>
                  </a:moveTo>
                  <a:cubicBezTo>
                    <a:pt x="53" y="1"/>
                    <a:pt x="47" y="4"/>
                    <a:pt x="43" y="12"/>
                  </a:cubicBezTo>
                  <a:cubicBezTo>
                    <a:pt x="15" y="12"/>
                    <a:pt x="1" y="40"/>
                    <a:pt x="15" y="54"/>
                  </a:cubicBezTo>
                  <a:cubicBezTo>
                    <a:pt x="201" y="388"/>
                    <a:pt x="594" y="445"/>
                    <a:pt x="831" y="445"/>
                  </a:cubicBezTo>
                  <a:cubicBezTo>
                    <a:pt x="931" y="445"/>
                    <a:pt x="1002" y="435"/>
                    <a:pt x="1019" y="431"/>
                  </a:cubicBezTo>
                  <a:cubicBezTo>
                    <a:pt x="1033" y="431"/>
                    <a:pt x="1047" y="403"/>
                    <a:pt x="1033" y="389"/>
                  </a:cubicBezTo>
                  <a:cubicBezTo>
                    <a:pt x="1033" y="375"/>
                    <a:pt x="1005" y="361"/>
                    <a:pt x="977" y="361"/>
                  </a:cubicBezTo>
                  <a:cubicBezTo>
                    <a:pt x="973" y="361"/>
                    <a:pt x="908" y="371"/>
                    <a:pt x="813" y="371"/>
                  </a:cubicBezTo>
                  <a:cubicBezTo>
                    <a:pt x="603" y="371"/>
                    <a:pt x="248" y="324"/>
                    <a:pt x="85" y="26"/>
                  </a:cubicBezTo>
                  <a:cubicBezTo>
                    <a:pt x="85" y="17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6" name="Google Shape;14696;p54"/>
            <p:cNvSpPr/>
            <p:nvPr/>
          </p:nvSpPr>
          <p:spPr>
            <a:xfrm>
              <a:off x="3858275" y="4884050"/>
              <a:ext cx="38050" cy="18150"/>
            </a:xfrm>
            <a:custGeom>
              <a:avLst/>
              <a:gdLst/>
              <a:ahLst/>
              <a:cxnLst/>
              <a:rect l="l" t="t" r="r" b="b"/>
              <a:pathLst>
                <a:path w="1522" h="726" extrusionOk="0">
                  <a:moveTo>
                    <a:pt x="1493" y="0"/>
                  </a:moveTo>
                  <a:cubicBezTo>
                    <a:pt x="1479" y="0"/>
                    <a:pt x="1465" y="0"/>
                    <a:pt x="1452" y="14"/>
                  </a:cubicBezTo>
                  <a:cubicBezTo>
                    <a:pt x="1425" y="14"/>
                    <a:pt x="1008" y="637"/>
                    <a:pt x="223" y="637"/>
                  </a:cubicBezTo>
                  <a:cubicBezTo>
                    <a:pt x="170" y="637"/>
                    <a:pt x="114" y="634"/>
                    <a:pt x="57" y="628"/>
                  </a:cubicBezTo>
                  <a:cubicBezTo>
                    <a:pt x="15" y="628"/>
                    <a:pt x="1" y="642"/>
                    <a:pt x="1" y="656"/>
                  </a:cubicBezTo>
                  <a:cubicBezTo>
                    <a:pt x="1" y="698"/>
                    <a:pt x="15" y="712"/>
                    <a:pt x="43" y="712"/>
                  </a:cubicBezTo>
                  <a:cubicBezTo>
                    <a:pt x="106" y="721"/>
                    <a:pt x="167" y="725"/>
                    <a:pt x="227" y="725"/>
                  </a:cubicBezTo>
                  <a:cubicBezTo>
                    <a:pt x="528" y="725"/>
                    <a:pt x="794" y="619"/>
                    <a:pt x="991" y="503"/>
                  </a:cubicBezTo>
                  <a:cubicBezTo>
                    <a:pt x="1326" y="307"/>
                    <a:pt x="1507" y="70"/>
                    <a:pt x="1521" y="42"/>
                  </a:cubicBezTo>
                  <a:cubicBezTo>
                    <a:pt x="1521" y="28"/>
                    <a:pt x="1521" y="14"/>
                    <a:pt x="14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7" name="Google Shape;14697;p54"/>
            <p:cNvSpPr/>
            <p:nvPr/>
          </p:nvSpPr>
          <p:spPr>
            <a:xfrm>
              <a:off x="3854450" y="48952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8" name="Google Shape;14698;p54"/>
            <p:cNvSpPr/>
            <p:nvPr/>
          </p:nvSpPr>
          <p:spPr>
            <a:xfrm>
              <a:off x="3884775" y="4894850"/>
              <a:ext cx="28625" cy="38875"/>
            </a:xfrm>
            <a:custGeom>
              <a:avLst/>
              <a:gdLst/>
              <a:ahLst/>
              <a:cxnLst/>
              <a:rect l="l" t="t" r="r" b="b"/>
              <a:pathLst>
                <a:path w="1145" h="1555" extrusionOk="0">
                  <a:moveTo>
                    <a:pt x="977" y="1"/>
                  </a:moveTo>
                  <a:cubicBezTo>
                    <a:pt x="963" y="1"/>
                    <a:pt x="949" y="29"/>
                    <a:pt x="949" y="57"/>
                  </a:cubicBezTo>
                  <a:cubicBezTo>
                    <a:pt x="949" y="71"/>
                    <a:pt x="1047" y="1075"/>
                    <a:pt x="43" y="1479"/>
                  </a:cubicBezTo>
                  <a:cubicBezTo>
                    <a:pt x="29" y="1479"/>
                    <a:pt x="1" y="1521"/>
                    <a:pt x="29" y="1535"/>
                  </a:cubicBezTo>
                  <a:cubicBezTo>
                    <a:pt x="29" y="1545"/>
                    <a:pt x="43" y="1555"/>
                    <a:pt x="56" y="1555"/>
                  </a:cubicBezTo>
                  <a:cubicBezTo>
                    <a:pt x="61" y="1555"/>
                    <a:pt x="67" y="1553"/>
                    <a:pt x="71" y="1549"/>
                  </a:cubicBezTo>
                  <a:cubicBezTo>
                    <a:pt x="168" y="1521"/>
                    <a:pt x="252" y="1465"/>
                    <a:pt x="322" y="1424"/>
                  </a:cubicBezTo>
                  <a:cubicBezTo>
                    <a:pt x="1145" y="935"/>
                    <a:pt x="1033" y="29"/>
                    <a:pt x="1033" y="29"/>
                  </a:cubicBezTo>
                  <a:cubicBezTo>
                    <a:pt x="1033" y="15"/>
                    <a:pt x="1005" y="1"/>
                    <a:pt x="97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99" name="Google Shape;14699;p54"/>
            <p:cNvSpPr/>
            <p:nvPr/>
          </p:nvSpPr>
          <p:spPr>
            <a:xfrm>
              <a:off x="3880600" y="4926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0" name="Google Shape;14700;p54"/>
            <p:cNvSpPr/>
            <p:nvPr/>
          </p:nvSpPr>
          <p:spPr>
            <a:xfrm>
              <a:off x="3878500" y="49049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3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1" name="Google Shape;14701;p54"/>
            <p:cNvSpPr/>
            <p:nvPr/>
          </p:nvSpPr>
          <p:spPr>
            <a:xfrm>
              <a:off x="3882700" y="4891725"/>
              <a:ext cx="20250" cy="19550"/>
            </a:xfrm>
            <a:custGeom>
              <a:avLst/>
              <a:gdLst/>
              <a:ahLst/>
              <a:cxnLst/>
              <a:rect l="l" t="t" r="r" b="b"/>
              <a:pathLst>
                <a:path w="810" h="782" extrusionOk="0">
                  <a:moveTo>
                    <a:pt x="767" y="0"/>
                  </a:moveTo>
                  <a:cubicBezTo>
                    <a:pt x="754" y="0"/>
                    <a:pt x="712" y="14"/>
                    <a:pt x="712" y="42"/>
                  </a:cubicBezTo>
                  <a:cubicBezTo>
                    <a:pt x="712" y="56"/>
                    <a:pt x="530" y="684"/>
                    <a:pt x="42" y="698"/>
                  </a:cubicBezTo>
                  <a:cubicBezTo>
                    <a:pt x="14" y="698"/>
                    <a:pt x="0" y="740"/>
                    <a:pt x="0" y="753"/>
                  </a:cubicBezTo>
                  <a:cubicBezTo>
                    <a:pt x="0" y="767"/>
                    <a:pt x="28" y="781"/>
                    <a:pt x="56" y="781"/>
                  </a:cubicBezTo>
                  <a:cubicBezTo>
                    <a:pt x="154" y="781"/>
                    <a:pt x="265" y="753"/>
                    <a:pt x="349" y="698"/>
                  </a:cubicBezTo>
                  <a:cubicBezTo>
                    <a:pt x="670" y="516"/>
                    <a:pt x="809" y="84"/>
                    <a:pt x="809" y="56"/>
                  </a:cubicBezTo>
                  <a:cubicBezTo>
                    <a:pt x="809" y="42"/>
                    <a:pt x="781" y="0"/>
                    <a:pt x="76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2" name="Google Shape;14702;p54"/>
            <p:cNvSpPr/>
            <p:nvPr/>
          </p:nvSpPr>
          <p:spPr>
            <a:xfrm>
              <a:off x="3918950" y="4896800"/>
              <a:ext cx="14575" cy="40625"/>
            </a:xfrm>
            <a:custGeom>
              <a:avLst/>
              <a:gdLst/>
              <a:ahLst/>
              <a:cxnLst/>
              <a:rect l="l" t="t" r="r" b="b"/>
              <a:pathLst>
                <a:path w="583" h="1625" extrusionOk="0">
                  <a:moveTo>
                    <a:pt x="88" y="1"/>
                  </a:moveTo>
                  <a:cubicBezTo>
                    <a:pt x="81" y="1"/>
                    <a:pt x="75" y="2"/>
                    <a:pt x="71" y="6"/>
                  </a:cubicBezTo>
                  <a:cubicBezTo>
                    <a:pt x="57" y="6"/>
                    <a:pt x="29" y="48"/>
                    <a:pt x="57" y="62"/>
                  </a:cubicBezTo>
                  <a:cubicBezTo>
                    <a:pt x="57" y="62"/>
                    <a:pt x="489" y="829"/>
                    <a:pt x="15" y="1583"/>
                  </a:cubicBezTo>
                  <a:cubicBezTo>
                    <a:pt x="1" y="1597"/>
                    <a:pt x="15" y="1611"/>
                    <a:pt x="29" y="1625"/>
                  </a:cubicBezTo>
                  <a:lnTo>
                    <a:pt x="85" y="1625"/>
                  </a:lnTo>
                  <a:cubicBezTo>
                    <a:pt x="583" y="822"/>
                    <a:pt x="134" y="20"/>
                    <a:pt x="127" y="20"/>
                  </a:cubicBezTo>
                  <a:lnTo>
                    <a:pt x="127" y="20"/>
                  </a:lnTo>
                  <a:cubicBezTo>
                    <a:pt x="127" y="20"/>
                    <a:pt x="126" y="20"/>
                    <a:pt x="126" y="20"/>
                  </a:cubicBezTo>
                  <a:cubicBezTo>
                    <a:pt x="126" y="11"/>
                    <a:pt x="106" y="1"/>
                    <a:pt x="8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3" name="Google Shape;14703;p54"/>
            <p:cNvSpPr/>
            <p:nvPr/>
          </p:nvSpPr>
          <p:spPr>
            <a:xfrm>
              <a:off x="3914775" y="49300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4" name="Google Shape;14704;p54"/>
            <p:cNvSpPr/>
            <p:nvPr/>
          </p:nvSpPr>
          <p:spPr>
            <a:xfrm>
              <a:off x="3934300" y="491265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5" name="Google Shape;14705;p54"/>
            <p:cNvSpPr/>
            <p:nvPr/>
          </p:nvSpPr>
          <p:spPr>
            <a:xfrm>
              <a:off x="3930475" y="4893550"/>
              <a:ext cx="15700" cy="25750"/>
            </a:xfrm>
            <a:custGeom>
              <a:avLst/>
              <a:gdLst/>
              <a:ahLst/>
              <a:cxnLst/>
              <a:rect l="l" t="t" r="r" b="b"/>
              <a:pathLst>
                <a:path w="628" h="1030" extrusionOk="0">
                  <a:moveTo>
                    <a:pt x="53" y="0"/>
                  </a:moveTo>
                  <a:cubicBezTo>
                    <a:pt x="42" y="0"/>
                    <a:pt x="35" y="4"/>
                    <a:pt x="28" y="11"/>
                  </a:cubicBezTo>
                  <a:cubicBezTo>
                    <a:pt x="0" y="53"/>
                    <a:pt x="0" y="67"/>
                    <a:pt x="28" y="81"/>
                  </a:cubicBezTo>
                  <a:cubicBezTo>
                    <a:pt x="28" y="81"/>
                    <a:pt x="530" y="527"/>
                    <a:pt x="335" y="973"/>
                  </a:cubicBezTo>
                  <a:cubicBezTo>
                    <a:pt x="321" y="987"/>
                    <a:pt x="335" y="1015"/>
                    <a:pt x="349" y="1029"/>
                  </a:cubicBezTo>
                  <a:lnTo>
                    <a:pt x="391" y="1029"/>
                  </a:lnTo>
                  <a:cubicBezTo>
                    <a:pt x="391" y="1029"/>
                    <a:pt x="405" y="1015"/>
                    <a:pt x="419" y="1015"/>
                  </a:cubicBezTo>
                  <a:cubicBezTo>
                    <a:pt x="628" y="499"/>
                    <a:pt x="112" y="39"/>
                    <a:pt x="98" y="11"/>
                  </a:cubicBezTo>
                  <a:cubicBezTo>
                    <a:pt x="77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6" name="Google Shape;14706;p54"/>
            <p:cNvSpPr/>
            <p:nvPr/>
          </p:nvSpPr>
          <p:spPr>
            <a:xfrm>
              <a:off x="1690675" y="3858825"/>
              <a:ext cx="398950" cy="396525"/>
            </a:xfrm>
            <a:custGeom>
              <a:avLst/>
              <a:gdLst/>
              <a:ahLst/>
              <a:cxnLst/>
              <a:rect l="l" t="t" r="r" b="b"/>
              <a:pathLst>
                <a:path w="15958" h="15861" extrusionOk="0">
                  <a:moveTo>
                    <a:pt x="8091" y="14"/>
                  </a:moveTo>
                  <a:cubicBezTo>
                    <a:pt x="8049" y="14"/>
                    <a:pt x="8035" y="28"/>
                    <a:pt x="8021" y="42"/>
                  </a:cubicBezTo>
                  <a:lnTo>
                    <a:pt x="7351" y="809"/>
                  </a:lnTo>
                  <a:cubicBezTo>
                    <a:pt x="7254" y="935"/>
                    <a:pt x="7072" y="949"/>
                    <a:pt x="6933" y="865"/>
                  </a:cubicBezTo>
                  <a:lnTo>
                    <a:pt x="6180" y="321"/>
                  </a:lnTo>
                  <a:cubicBezTo>
                    <a:pt x="6152" y="293"/>
                    <a:pt x="6096" y="293"/>
                    <a:pt x="6040" y="293"/>
                  </a:cubicBezTo>
                  <a:cubicBezTo>
                    <a:pt x="6012" y="293"/>
                    <a:pt x="5970" y="307"/>
                    <a:pt x="5942" y="321"/>
                  </a:cubicBezTo>
                  <a:cubicBezTo>
                    <a:pt x="5119" y="1019"/>
                    <a:pt x="4673" y="2344"/>
                    <a:pt x="4854" y="3794"/>
                  </a:cubicBezTo>
                  <a:cubicBezTo>
                    <a:pt x="4924" y="4325"/>
                    <a:pt x="5092" y="4827"/>
                    <a:pt x="5301" y="5259"/>
                  </a:cubicBezTo>
                  <a:cubicBezTo>
                    <a:pt x="4896" y="5050"/>
                    <a:pt x="4422" y="4869"/>
                    <a:pt x="3920" y="4785"/>
                  </a:cubicBezTo>
                  <a:cubicBezTo>
                    <a:pt x="2469" y="4520"/>
                    <a:pt x="1130" y="4896"/>
                    <a:pt x="391" y="5678"/>
                  </a:cubicBezTo>
                  <a:cubicBezTo>
                    <a:pt x="377" y="5691"/>
                    <a:pt x="363" y="5719"/>
                    <a:pt x="363" y="5747"/>
                  </a:cubicBezTo>
                  <a:cubicBezTo>
                    <a:pt x="363" y="5789"/>
                    <a:pt x="363" y="5803"/>
                    <a:pt x="377" y="5831"/>
                  </a:cubicBezTo>
                  <a:lnTo>
                    <a:pt x="907" y="6710"/>
                  </a:lnTo>
                  <a:cubicBezTo>
                    <a:pt x="991" y="6849"/>
                    <a:pt x="949" y="7017"/>
                    <a:pt x="809" y="7128"/>
                  </a:cubicBezTo>
                  <a:lnTo>
                    <a:pt x="70" y="7658"/>
                  </a:lnTo>
                  <a:cubicBezTo>
                    <a:pt x="28" y="7700"/>
                    <a:pt x="0" y="7728"/>
                    <a:pt x="0" y="7784"/>
                  </a:cubicBezTo>
                  <a:cubicBezTo>
                    <a:pt x="0" y="7826"/>
                    <a:pt x="0" y="7854"/>
                    <a:pt x="14" y="7895"/>
                  </a:cubicBezTo>
                  <a:cubicBezTo>
                    <a:pt x="419" y="8886"/>
                    <a:pt x="1549" y="9723"/>
                    <a:pt x="2971" y="9988"/>
                  </a:cubicBezTo>
                  <a:cubicBezTo>
                    <a:pt x="3501" y="10085"/>
                    <a:pt x="4018" y="10085"/>
                    <a:pt x="4492" y="10016"/>
                  </a:cubicBezTo>
                  <a:cubicBezTo>
                    <a:pt x="4157" y="10336"/>
                    <a:pt x="3864" y="10741"/>
                    <a:pt x="3627" y="11187"/>
                  </a:cubicBezTo>
                  <a:cubicBezTo>
                    <a:pt x="2930" y="12484"/>
                    <a:pt x="2860" y="13879"/>
                    <a:pt x="3376" y="14814"/>
                  </a:cubicBezTo>
                  <a:lnTo>
                    <a:pt x="3432" y="14870"/>
                  </a:lnTo>
                  <a:cubicBezTo>
                    <a:pt x="3460" y="14884"/>
                    <a:pt x="3487" y="14884"/>
                    <a:pt x="3515" y="14884"/>
                  </a:cubicBezTo>
                  <a:lnTo>
                    <a:pt x="4506" y="14660"/>
                  </a:lnTo>
                  <a:cubicBezTo>
                    <a:pt x="4673" y="14619"/>
                    <a:pt x="4827" y="14716"/>
                    <a:pt x="4882" y="14870"/>
                  </a:cubicBezTo>
                  <a:lnTo>
                    <a:pt x="5175" y="15734"/>
                  </a:lnTo>
                  <a:cubicBezTo>
                    <a:pt x="5189" y="15790"/>
                    <a:pt x="5231" y="15832"/>
                    <a:pt x="5259" y="15846"/>
                  </a:cubicBezTo>
                  <a:cubicBezTo>
                    <a:pt x="5301" y="15860"/>
                    <a:pt x="5329" y="15860"/>
                    <a:pt x="5371" y="15860"/>
                  </a:cubicBezTo>
                  <a:cubicBezTo>
                    <a:pt x="6431" y="15790"/>
                    <a:pt x="7574" y="14967"/>
                    <a:pt x="8272" y="13684"/>
                  </a:cubicBezTo>
                  <a:cubicBezTo>
                    <a:pt x="8537" y="13210"/>
                    <a:pt x="8690" y="12722"/>
                    <a:pt x="8788" y="12247"/>
                  </a:cubicBezTo>
                  <a:cubicBezTo>
                    <a:pt x="8997" y="12666"/>
                    <a:pt x="9276" y="13070"/>
                    <a:pt x="9625" y="13433"/>
                  </a:cubicBezTo>
                  <a:cubicBezTo>
                    <a:pt x="10629" y="14507"/>
                    <a:pt x="11940" y="15009"/>
                    <a:pt x="13000" y="14786"/>
                  </a:cubicBezTo>
                  <a:cubicBezTo>
                    <a:pt x="13014" y="14786"/>
                    <a:pt x="13056" y="14758"/>
                    <a:pt x="13070" y="14744"/>
                  </a:cubicBezTo>
                  <a:cubicBezTo>
                    <a:pt x="13084" y="14730"/>
                    <a:pt x="13112" y="14688"/>
                    <a:pt x="13112" y="14660"/>
                  </a:cubicBezTo>
                  <a:lnTo>
                    <a:pt x="13196" y="13642"/>
                  </a:lnTo>
                  <a:cubicBezTo>
                    <a:pt x="13210" y="13489"/>
                    <a:pt x="13349" y="13363"/>
                    <a:pt x="13503" y="13363"/>
                  </a:cubicBezTo>
                  <a:lnTo>
                    <a:pt x="14437" y="13363"/>
                  </a:lnTo>
                  <a:cubicBezTo>
                    <a:pt x="14479" y="13363"/>
                    <a:pt x="14521" y="13349"/>
                    <a:pt x="14577" y="13321"/>
                  </a:cubicBezTo>
                  <a:lnTo>
                    <a:pt x="14577" y="13321"/>
                  </a:lnTo>
                  <a:cubicBezTo>
                    <a:pt x="14591" y="13293"/>
                    <a:pt x="14618" y="13266"/>
                    <a:pt x="14618" y="13224"/>
                  </a:cubicBezTo>
                  <a:cubicBezTo>
                    <a:pt x="14883" y="12178"/>
                    <a:pt x="14465" y="10839"/>
                    <a:pt x="13461" y="9792"/>
                  </a:cubicBezTo>
                  <a:cubicBezTo>
                    <a:pt x="13098" y="9416"/>
                    <a:pt x="12666" y="9095"/>
                    <a:pt x="12247" y="8872"/>
                  </a:cubicBezTo>
                  <a:cubicBezTo>
                    <a:pt x="12707" y="8802"/>
                    <a:pt x="13182" y="8663"/>
                    <a:pt x="13628" y="8453"/>
                  </a:cubicBezTo>
                  <a:cubicBezTo>
                    <a:pt x="14953" y="7826"/>
                    <a:pt x="15832" y="6724"/>
                    <a:pt x="15958" y="5664"/>
                  </a:cubicBezTo>
                  <a:cubicBezTo>
                    <a:pt x="15958" y="5650"/>
                    <a:pt x="15958" y="5608"/>
                    <a:pt x="15930" y="5594"/>
                  </a:cubicBezTo>
                  <a:cubicBezTo>
                    <a:pt x="15916" y="5552"/>
                    <a:pt x="15902" y="5538"/>
                    <a:pt x="15860" y="5538"/>
                  </a:cubicBezTo>
                  <a:lnTo>
                    <a:pt x="14939" y="5134"/>
                  </a:lnTo>
                  <a:cubicBezTo>
                    <a:pt x="14786" y="5064"/>
                    <a:pt x="14716" y="4910"/>
                    <a:pt x="14758" y="4757"/>
                  </a:cubicBezTo>
                  <a:lnTo>
                    <a:pt x="15037" y="3878"/>
                  </a:lnTo>
                  <a:cubicBezTo>
                    <a:pt x="15065" y="3836"/>
                    <a:pt x="15065" y="3781"/>
                    <a:pt x="15023" y="3739"/>
                  </a:cubicBezTo>
                  <a:cubicBezTo>
                    <a:pt x="15009" y="3711"/>
                    <a:pt x="14995" y="3697"/>
                    <a:pt x="14953" y="3655"/>
                  </a:cubicBezTo>
                  <a:cubicBezTo>
                    <a:pt x="14047" y="3097"/>
                    <a:pt x="12638" y="3069"/>
                    <a:pt x="11327" y="3711"/>
                  </a:cubicBezTo>
                  <a:cubicBezTo>
                    <a:pt x="10838" y="3934"/>
                    <a:pt x="10420" y="4227"/>
                    <a:pt x="10071" y="4562"/>
                  </a:cubicBezTo>
                  <a:cubicBezTo>
                    <a:pt x="10141" y="4115"/>
                    <a:pt x="10155" y="3627"/>
                    <a:pt x="10085" y="3111"/>
                  </a:cubicBezTo>
                  <a:cubicBezTo>
                    <a:pt x="9904" y="1674"/>
                    <a:pt x="9137" y="489"/>
                    <a:pt x="8160" y="42"/>
                  </a:cubicBezTo>
                  <a:cubicBezTo>
                    <a:pt x="8146" y="14"/>
                    <a:pt x="8104" y="0"/>
                    <a:pt x="8091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7" name="Google Shape;14707;p54"/>
            <p:cNvSpPr/>
            <p:nvPr/>
          </p:nvSpPr>
          <p:spPr>
            <a:xfrm>
              <a:off x="1850025" y="4018875"/>
              <a:ext cx="94175" cy="93850"/>
            </a:xfrm>
            <a:custGeom>
              <a:avLst/>
              <a:gdLst/>
              <a:ahLst/>
              <a:cxnLst/>
              <a:rect l="l" t="t" r="r" b="b"/>
              <a:pathLst>
                <a:path w="3767" h="3754" extrusionOk="0">
                  <a:moveTo>
                    <a:pt x="2707" y="1"/>
                  </a:moveTo>
                  <a:lnTo>
                    <a:pt x="2707" y="1"/>
                  </a:lnTo>
                  <a:cubicBezTo>
                    <a:pt x="2372" y="280"/>
                    <a:pt x="1982" y="475"/>
                    <a:pt x="1549" y="531"/>
                  </a:cubicBezTo>
                  <a:cubicBezTo>
                    <a:pt x="1460" y="544"/>
                    <a:pt x="1370" y="550"/>
                    <a:pt x="1280" y="550"/>
                  </a:cubicBezTo>
                  <a:cubicBezTo>
                    <a:pt x="976" y="550"/>
                    <a:pt x="671" y="479"/>
                    <a:pt x="391" y="350"/>
                  </a:cubicBezTo>
                  <a:lnTo>
                    <a:pt x="391" y="350"/>
                  </a:lnTo>
                  <a:cubicBezTo>
                    <a:pt x="545" y="754"/>
                    <a:pt x="601" y="1200"/>
                    <a:pt x="531" y="1605"/>
                  </a:cubicBezTo>
                  <a:cubicBezTo>
                    <a:pt x="461" y="2009"/>
                    <a:pt x="266" y="2358"/>
                    <a:pt x="1" y="2679"/>
                  </a:cubicBezTo>
                  <a:cubicBezTo>
                    <a:pt x="62" y="2675"/>
                    <a:pt x="123" y="2673"/>
                    <a:pt x="183" y="2673"/>
                  </a:cubicBezTo>
                  <a:cubicBezTo>
                    <a:pt x="561" y="2673"/>
                    <a:pt x="917" y="2752"/>
                    <a:pt x="1242" y="2944"/>
                  </a:cubicBezTo>
                  <a:cubicBezTo>
                    <a:pt x="1605" y="3125"/>
                    <a:pt x="1884" y="3404"/>
                    <a:pt x="2093" y="3753"/>
                  </a:cubicBezTo>
                  <a:cubicBezTo>
                    <a:pt x="2205" y="3321"/>
                    <a:pt x="2414" y="2958"/>
                    <a:pt x="2721" y="2665"/>
                  </a:cubicBezTo>
                  <a:cubicBezTo>
                    <a:pt x="3028" y="2386"/>
                    <a:pt x="3376" y="2191"/>
                    <a:pt x="3767" y="2107"/>
                  </a:cubicBezTo>
                  <a:cubicBezTo>
                    <a:pt x="3404" y="1870"/>
                    <a:pt x="3125" y="1563"/>
                    <a:pt x="2930" y="1173"/>
                  </a:cubicBezTo>
                  <a:cubicBezTo>
                    <a:pt x="2763" y="810"/>
                    <a:pt x="2693" y="405"/>
                    <a:pt x="27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8" name="Google Shape;14708;p54"/>
            <p:cNvSpPr/>
            <p:nvPr/>
          </p:nvSpPr>
          <p:spPr>
            <a:xfrm>
              <a:off x="1836075" y="4026175"/>
              <a:ext cx="36650" cy="21125"/>
            </a:xfrm>
            <a:custGeom>
              <a:avLst/>
              <a:gdLst/>
              <a:ahLst/>
              <a:cxnLst/>
              <a:rect l="l" t="t" r="r" b="b"/>
              <a:pathLst>
                <a:path w="1466" h="845" extrusionOk="0">
                  <a:moveTo>
                    <a:pt x="113" y="0"/>
                  </a:moveTo>
                  <a:cubicBezTo>
                    <a:pt x="90" y="0"/>
                    <a:pt x="66" y="1"/>
                    <a:pt x="43" y="2"/>
                  </a:cubicBezTo>
                  <a:cubicBezTo>
                    <a:pt x="15" y="2"/>
                    <a:pt x="1" y="30"/>
                    <a:pt x="1" y="44"/>
                  </a:cubicBezTo>
                  <a:cubicBezTo>
                    <a:pt x="1" y="72"/>
                    <a:pt x="43" y="85"/>
                    <a:pt x="57" y="85"/>
                  </a:cubicBezTo>
                  <a:cubicBezTo>
                    <a:pt x="80" y="84"/>
                    <a:pt x="104" y="84"/>
                    <a:pt x="127" y="84"/>
                  </a:cubicBezTo>
                  <a:cubicBezTo>
                    <a:pt x="972" y="84"/>
                    <a:pt x="1382" y="811"/>
                    <a:pt x="1382" y="811"/>
                  </a:cubicBezTo>
                  <a:cubicBezTo>
                    <a:pt x="1382" y="831"/>
                    <a:pt x="1404" y="844"/>
                    <a:pt x="1422" y="844"/>
                  </a:cubicBezTo>
                  <a:cubicBezTo>
                    <a:pt x="1428" y="844"/>
                    <a:pt x="1434" y="842"/>
                    <a:pt x="1438" y="839"/>
                  </a:cubicBezTo>
                  <a:cubicBezTo>
                    <a:pt x="1438" y="811"/>
                    <a:pt x="1452" y="811"/>
                    <a:pt x="1452" y="797"/>
                  </a:cubicBezTo>
                  <a:cubicBezTo>
                    <a:pt x="1465" y="797"/>
                    <a:pt x="1452" y="783"/>
                    <a:pt x="1452" y="769"/>
                  </a:cubicBezTo>
                  <a:cubicBezTo>
                    <a:pt x="1452" y="769"/>
                    <a:pt x="1001" y="0"/>
                    <a:pt x="1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09" name="Google Shape;14709;p54"/>
            <p:cNvSpPr/>
            <p:nvPr/>
          </p:nvSpPr>
          <p:spPr>
            <a:xfrm>
              <a:off x="1832250" y="40216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0" name="Google Shape;14710;p54"/>
            <p:cNvSpPr/>
            <p:nvPr/>
          </p:nvSpPr>
          <p:spPr>
            <a:xfrm>
              <a:off x="1865375" y="3996775"/>
              <a:ext cx="27225" cy="40625"/>
            </a:xfrm>
            <a:custGeom>
              <a:avLst/>
              <a:gdLst/>
              <a:ahLst/>
              <a:cxnLst/>
              <a:rect l="l" t="t" r="r" b="b"/>
              <a:pathLst>
                <a:path w="1089" h="1625" extrusionOk="0">
                  <a:moveTo>
                    <a:pt x="58" y="0"/>
                  </a:moveTo>
                  <a:cubicBezTo>
                    <a:pt x="47" y="0"/>
                    <a:pt x="34" y="10"/>
                    <a:pt x="15" y="20"/>
                  </a:cubicBezTo>
                  <a:cubicBezTo>
                    <a:pt x="1" y="34"/>
                    <a:pt x="15" y="62"/>
                    <a:pt x="42" y="76"/>
                  </a:cubicBezTo>
                  <a:cubicBezTo>
                    <a:pt x="1019" y="564"/>
                    <a:pt x="824" y="1540"/>
                    <a:pt x="824" y="1568"/>
                  </a:cubicBezTo>
                  <a:cubicBezTo>
                    <a:pt x="824" y="1596"/>
                    <a:pt x="837" y="1624"/>
                    <a:pt x="851" y="1624"/>
                  </a:cubicBezTo>
                  <a:cubicBezTo>
                    <a:pt x="879" y="1624"/>
                    <a:pt x="907" y="1610"/>
                    <a:pt x="907" y="1596"/>
                  </a:cubicBezTo>
                  <a:cubicBezTo>
                    <a:pt x="907" y="1540"/>
                    <a:pt x="1089" y="508"/>
                    <a:pt x="70" y="6"/>
                  </a:cubicBezTo>
                  <a:cubicBezTo>
                    <a:pt x="66" y="2"/>
                    <a:pt x="62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1" name="Google Shape;14711;p54"/>
            <p:cNvSpPr/>
            <p:nvPr/>
          </p:nvSpPr>
          <p:spPr>
            <a:xfrm>
              <a:off x="1861200" y="39920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2" name="Google Shape;14712;p54"/>
            <p:cNvSpPr/>
            <p:nvPr/>
          </p:nvSpPr>
          <p:spPr>
            <a:xfrm>
              <a:off x="1856650" y="4014000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3" name="Google Shape;14713;p54"/>
            <p:cNvSpPr/>
            <p:nvPr/>
          </p:nvSpPr>
          <p:spPr>
            <a:xfrm>
              <a:off x="1861550" y="4018175"/>
              <a:ext cx="18150" cy="20950"/>
            </a:xfrm>
            <a:custGeom>
              <a:avLst/>
              <a:gdLst/>
              <a:ahLst/>
              <a:cxnLst/>
              <a:rect l="l" t="t" r="r" b="b"/>
              <a:pathLst>
                <a:path w="726" h="838" extrusionOk="0">
                  <a:moveTo>
                    <a:pt x="56" y="1"/>
                  </a:moveTo>
                  <a:cubicBezTo>
                    <a:pt x="14" y="1"/>
                    <a:pt x="0" y="15"/>
                    <a:pt x="0" y="43"/>
                  </a:cubicBezTo>
                  <a:cubicBezTo>
                    <a:pt x="0" y="71"/>
                    <a:pt x="14" y="85"/>
                    <a:pt x="28" y="85"/>
                  </a:cubicBezTo>
                  <a:cubicBezTo>
                    <a:pt x="502" y="154"/>
                    <a:pt x="642" y="810"/>
                    <a:pt x="642" y="810"/>
                  </a:cubicBezTo>
                  <a:cubicBezTo>
                    <a:pt x="642" y="824"/>
                    <a:pt x="684" y="838"/>
                    <a:pt x="698" y="838"/>
                  </a:cubicBezTo>
                  <a:cubicBezTo>
                    <a:pt x="712" y="838"/>
                    <a:pt x="725" y="824"/>
                    <a:pt x="725" y="810"/>
                  </a:cubicBezTo>
                  <a:cubicBezTo>
                    <a:pt x="725" y="768"/>
                    <a:pt x="586" y="7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4" name="Google Shape;14714;p54"/>
            <p:cNvSpPr/>
            <p:nvPr/>
          </p:nvSpPr>
          <p:spPr>
            <a:xfrm>
              <a:off x="1897450" y="3996275"/>
              <a:ext cx="12925" cy="40775"/>
            </a:xfrm>
            <a:custGeom>
              <a:avLst/>
              <a:gdLst/>
              <a:ahLst/>
              <a:cxnLst/>
              <a:rect l="l" t="t" r="r" b="b"/>
              <a:pathLst>
                <a:path w="517" h="1631" extrusionOk="0">
                  <a:moveTo>
                    <a:pt x="145" y="0"/>
                  </a:moveTo>
                  <a:cubicBezTo>
                    <a:pt x="138" y="0"/>
                    <a:pt x="131" y="3"/>
                    <a:pt x="126" y="12"/>
                  </a:cubicBezTo>
                  <a:cubicBezTo>
                    <a:pt x="112" y="12"/>
                    <a:pt x="98" y="40"/>
                    <a:pt x="112" y="54"/>
                  </a:cubicBezTo>
                  <a:cubicBezTo>
                    <a:pt x="517" y="863"/>
                    <a:pt x="1" y="1574"/>
                    <a:pt x="1" y="1574"/>
                  </a:cubicBezTo>
                  <a:cubicBezTo>
                    <a:pt x="1" y="1588"/>
                    <a:pt x="1" y="1616"/>
                    <a:pt x="29" y="1630"/>
                  </a:cubicBezTo>
                  <a:cubicBezTo>
                    <a:pt x="43" y="1630"/>
                    <a:pt x="57" y="1630"/>
                    <a:pt x="85" y="1616"/>
                  </a:cubicBezTo>
                  <a:cubicBezTo>
                    <a:pt x="85" y="1616"/>
                    <a:pt x="252" y="1351"/>
                    <a:pt x="322" y="989"/>
                  </a:cubicBezTo>
                  <a:cubicBezTo>
                    <a:pt x="377" y="710"/>
                    <a:pt x="364" y="361"/>
                    <a:pt x="182" y="26"/>
                  </a:cubicBezTo>
                  <a:cubicBezTo>
                    <a:pt x="182" y="16"/>
                    <a:pt x="162" y="0"/>
                    <a:pt x="1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5" name="Google Shape;14715;p54"/>
            <p:cNvSpPr/>
            <p:nvPr/>
          </p:nvSpPr>
          <p:spPr>
            <a:xfrm>
              <a:off x="1896075" y="39920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6" name="Google Shape;14716;p54"/>
            <p:cNvSpPr/>
            <p:nvPr/>
          </p:nvSpPr>
          <p:spPr>
            <a:xfrm>
              <a:off x="1912450" y="4010525"/>
              <a:ext cx="28975" cy="36625"/>
            </a:xfrm>
            <a:custGeom>
              <a:avLst/>
              <a:gdLst/>
              <a:ahLst/>
              <a:cxnLst/>
              <a:rect l="l" t="t" r="r" b="b"/>
              <a:pathLst>
                <a:path w="1159" h="1465" extrusionOk="0">
                  <a:moveTo>
                    <a:pt x="1117" y="0"/>
                  </a:moveTo>
                  <a:cubicBezTo>
                    <a:pt x="1089" y="0"/>
                    <a:pt x="1061" y="14"/>
                    <a:pt x="1061" y="28"/>
                  </a:cubicBezTo>
                  <a:cubicBezTo>
                    <a:pt x="1033" y="1116"/>
                    <a:pt x="70" y="1353"/>
                    <a:pt x="42" y="1367"/>
                  </a:cubicBezTo>
                  <a:cubicBezTo>
                    <a:pt x="15" y="1367"/>
                    <a:pt x="1" y="1409"/>
                    <a:pt x="1" y="1423"/>
                  </a:cubicBezTo>
                  <a:cubicBezTo>
                    <a:pt x="1" y="1465"/>
                    <a:pt x="42" y="1465"/>
                    <a:pt x="56" y="1465"/>
                  </a:cubicBezTo>
                  <a:cubicBezTo>
                    <a:pt x="56" y="1437"/>
                    <a:pt x="949" y="1228"/>
                    <a:pt x="1117" y="293"/>
                  </a:cubicBezTo>
                  <a:cubicBezTo>
                    <a:pt x="1130" y="209"/>
                    <a:pt x="1158" y="112"/>
                    <a:pt x="1158" y="42"/>
                  </a:cubicBezTo>
                  <a:cubicBezTo>
                    <a:pt x="1158" y="14"/>
                    <a:pt x="1130" y="0"/>
                    <a:pt x="11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7" name="Google Shape;14717;p54"/>
            <p:cNvSpPr/>
            <p:nvPr/>
          </p:nvSpPr>
          <p:spPr>
            <a:xfrm>
              <a:off x="1934075" y="40056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50"/>
                    <a:pt x="112" y="447"/>
                    <a:pt x="238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8" name="Google Shape;14718;p54"/>
            <p:cNvSpPr/>
            <p:nvPr/>
          </p:nvSpPr>
          <p:spPr>
            <a:xfrm>
              <a:off x="1913500" y="40108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19" name="Google Shape;14719;p54"/>
            <p:cNvSpPr/>
            <p:nvPr/>
          </p:nvSpPr>
          <p:spPr>
            <a:xfrm>
              <a:off x="1907575" y="4015750"/>
              <a:ext cx="14675" cy="24650"/>
            </a:xfrm>
            <a:custGeom>
              <a:avLst/>
              <a:gdLst/>
              <a:ahLst/>
              <a:cxnLst/>
              <a:rect l="l" t="t" r="r" b="b"/>
              <a:pathLst>
                <a:path w="587" h="986" extrusionOk="0">
                  <a:moveTo>
                    <a:pt x="461" y="0"/>
                  </a:moveTo>
                  <a:cubicBezTo>
                    <a:pt x="419" y="0"/>
                    <a:pt x="419" y="28"/>
                    <a:pt x="419" y="42"/>
                  </a:cubicBezTo>
                  <a:cubicBezTo>
                    <a:pt x="586" y="502"/>
                    <a:pt x="42" y="907"/>
                    <a:pt x="42" y="907"/>
                  </a:cubicBezTo>
                  <a:cubicBezTo>
                    <a:pt x="0" y="907"/>
                    <a:pt x="0" y="935"/>
                    <a:pt x="28" y="949"/>
                  </a:cubicBezTo>
                  <a:cubicBezTo>
                    <a:pt x="28" y="975"/>
                    <a:pt x="39" y="985"/>
                    <a:pt x="51" y="985"/>
                  </a:cubicBezTo>
                  <a:cubicBezTo>
                    <a:pt x="58" y="985"/>
                    <a:pt x="65" y="982"/>
                    <a:pt x="70" y="977"/>
                  </a:cubicBezTo>
                  <a:cubicBezTo>
                    <a:pt x="98" y="949"/>
                    <a:pt x="447" y="698"/>
                    <a:pt x="516" y="321"/>
                  </a:cubicBezTo>
                  <a:cubicBezTo>
                    <a:pt x="530" y="237"/>
                    <a:pt x="530" y="140"/>
                    <a:pt x="503" y="28"/>
                  </a:cubicBezTo>
                  <a:cubicBezTo>
                    <a:pt x="503" y="0"/>
                    <a:pt x="475" y="0"/>
                    <a:pt x="4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0" name="Google Shape;14720;p54"/>
            <p:cNvSpPr/>
            <p:nvPr/>
          </p:nvSpPr>
          <p:spPr>
            <a:xfrm>
              <a:off x="1918025" y="4040600"/>
              <a:ext cx="39100" cy="16725"/>
            </a:xfrm>
            <a:custGeom>
              <a:avLst/>
              <a:gdLst/>
              <a:ahLst/>
              <a:cxnLst/>
              <a:rect l="l" t="t" r="r" b="b"/>
              <a:pathLst>
                <a:path w="1564" h="669" extrusionOk="0">
                  <a:moveTo>
                    <a:pt x="1499" y="0"/>
                  </a:moveTo>
                  <a:cubicBezTo>
                    <a:pt x="1490" y="0"/>
                    <a:pt x="1479" y="4"/>
                    <a:pt x="1465" y="11"/>
                  </a:cubicBezTo>
                  <a:cubicBezTo>
                    <a:pt x="1087" y="509"/>
                    <a:pt x="530" y="580"/>
                    <a:pt x="243" y="580"/>
                  </a:cubicBezTo>
                  <a:cubicBezTo>
                    <a:pt x="128" y="580"/>
                    <a:pt x="57" y="569"/>
                    <a:pt x="57" y="569"/>
                  </a:cubicBezTo>
                  <a:cubicBezTo>
                    <a:pt x="43" y="569"/>
                    <a:pt x="1" y="583"/>
                    <a:pt x="1" y="610"/>
                  </a:cubicBezTo>
                  <a:cubicBezTo>
                    <a:pt x="1" y="624"/>
                    <a:pt x="29" y="652"/>
                    <a:pt x="43" y="652"/>
                  </a:cubicBezTo>
                  <a:cubicBezTo>
                    <a:pt x="43" y="652"/>
                    <a:pt x="132" y="669"/>
                    <a:pt x="273" y="669"/>
                  </a:cubicBezTo>
                  <a:cubicBezTo>
                    <a:pt x="583" y="669"/>
                    <a:pt x="1142" y="589"/>
                    <a:pt x="1535" y="80"/>
                  </a:cubicBezTo>
                  <a:lnTo>
                    <a:pt x="1535" y="66"/>
                  </a:lnTo>
                  <a:cubicBezTo>
                    <a:pt x="1563" y="52"/>
                    <a:pt x="1535" y="25"/>
                    <a:pt x="1521" y="11"/>
                  </a:cubicBezTo>
                  <a:cubicBezTo>
                    <a:pt x="1514" y="4"/>
                    <a:pt x="1507" y="0"/>
                    <a:pt x="14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1" name="Google Shape;14721;p54"/>
            <p:cNvSpPr/>
            <p:nvPr/>
          </p:nvSpPr>
          <p:spPr>
            <a:xfrm>
              <a:off x="1949425" y="40370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23" y="447"/>
                  </a:cubicBezTo>
                  <a:cubicBezTo>
                    <a:pt x="349" y="447"/>
                    <a:pt x="460" y="349"/>
                    <a:pt x="460" y="223"/>
                  </a:cubicBezTo>
                  <a:cubicBezTo>
                    <a:pt x="460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2" name="Google Shape;14722;p54"/>
            <p:cNvSpPr/>
            <p:nvPr/>
          </p:nvSpPr>
          <p:spPr>
            <a:xfrm>
              <a:off x="1836075" y="40516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0"/>
                    <a:pt x="224" y="460"/>
                  </a:cubicBezTo>
                  <a:cubicBezTo>
                    <a:pt x="350" y="460"/>
                    <a:pt x="461" y="349"/>
                    <a:pt x="461" y="237"/>
                  </a:cubicBezTo>
                  <a:cubicBezTo>
                    <a:pt x="461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3" name="Google Shape;14723;p54"/>
            <p:cNvSpPr/>
            <p:nvPr/>
          </p:nvSpPr>
          <p:spPr>
            <a:xfrm>
              <a:off x="1840275" y="4052350"/>
              <a:ext cx="27225" cy="6225"/>
            </a:xfrm>
            <a:custGeom>
              <a:avLst/>
              <a:gdLst/>
              <a:ahLst/>
              <a:cxnLst/>
              <a:rect l="l" t="t" r="r" b="b"/>
              <a:pathLst>
                <a:path w="1089" h="249" extrusionOk="0">
                  <a:moveTo>
                    <a:pt x="477" y="0"/>
                  </a:moveTo>
                  <a:cubicBezTo>
                    <a:pt x="320" y="0"/>
                    <a:pt x="155" y="42"/>
                    <a:pt x="14" y="168"/>
                  </a:cubicBezTo>
                  <a:cubicBezTo>
                    <a:pt x="0" y="182"/>
                    <a:pt x="0" y="224"/>
                    <a:pt x="14" y="238"/>
                  </a:cubicBezTo>
                  <a:cubicBezTo>
                    <a:pt x="21" y="245"/>
                    <a:pt x="35" y="249"/>
                    <a:pt x="49" y="249"/>
                  </a:cubicBezTo>
                  <a:cubicBezTo>
                    <a:pt x="63" y="249"/>
                    <a:pt x="77" y="245"/>
                    <a:pt x="84" y="238"/>
                  </a:cubicBezTo>
                  <a:cubicBezTo>
                    <a:pt x="204" y="123"/>
                    <a:pt x="351" y="86"/>
                    <a:pt x="493" y="86"/>
                  </a:cubicBezTo>
                  <a:cubicBezTo>
                    <a:pt x="766" y="86"/>
                    <a:pt x="1019" y="224"/>
                    <a:pt x="1019" y="224"/>
                  </a:cubicBezTo>
                  <a:cubicBezTo>
                    <a:pt x="1060" y="224"/>
                    <a:pt x="1074" y="224"/>
                    <a:pt x="1088" y="182"/>
                  </a:cubicBezTo>
                  <a:cubicBezTo>
                    <a:pt x="1088" y="168"/>
                    <a:pt x="1088" y="154"/>
                    <a:pt x="1060" y="154"/>
                  </a:cubicBezTo>
                  <a:cubicBezTo>
                    <a:pt x="1033" y="145"/>
                    <a:pt x="769" y="0"/>
                    <a:pt x="4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4" name="Google Shape;14724;p54"/>
            <p:cNvSpPr/>
            <p:nvPr/>
          </p:nvSpPr>
          <p:spPr>
            <a:xfrm>
              <a:off x="1827025" y="4070575"/>
              <a:ext cx="41175" cy="10375"/>
            </a:xfrm>
            <a:custGeom>
              <a:avLst/>
              <a:gdLst/>
              <a:ahLst/>
              <a:cxnLst/>
              <a:rect l="l" t="t" r="r" b="b"/>
              <a:pathLst>
                <a:path w="1647" h="415" extrusionOk="0">
                  <a:moveTo>
                    <a:pt x="1603" y="1"/>
                  </a:moveTo>
                  <a:cubicBezTo>
                    <a:pt x="1594" y="1"/>
                    <a:pt x="1583" y="4"/>
                    <a:pt x="1576" y="11"/>
                  </a:cubicBezTo>
                  <a:cubicBezTo>
                    <a:pt x="1576" y="11"/>
                    <a:pt x="1180" y="335"/>
                    <a:pt x="627" y="335"/>
                  </a:cubicBezTo>
                  <a:cubicBezTo>
                    <a:pt x="454" y="335"/>
                    <a:pt x="266" y="303"/>
                    <a:pt x="70" y="220"/>
                  </a:cubicBezTo>
                  <a:cubicBezTo>
                    <a:pt x="66" y="217"/>
                    <a:pt x="62" y="215"/>
                    <a:pt x="58" y="215"/>
                  </a:cubicBezTo>
                  <a:cubicBezTo>
                    <a:pt x="48" y="215"/>
                    <a:pt x="35" y="228"/>
                    <a:pt x="14" y="248"/>
                  </a:cubicBezTo>
                  <a:cubicBezTo>
                    <a:pt x="0" y="262"/>
                    <a:pt x="14" y="276"/>
                    <a:pt x="42" y="290"/>
                  </a:cubicBezTo>
                  <a:cubicBezTo>
                    <a:pt x="245" y="380"/>
                    <a:pt x="442" y="414"/>
                    <a:pt x="622" y="414"/>
                  </a:cubicBezTo>
                  <a:cubicBezTo>
                    <a:pt x="1198" y="414"/>
                    <a:pt x="1618" y="67"/>
                    <a:pt x="1618" y="67"/>
                  </a:cubicBezTo>
                  <a:cubicBezTo>
                    <a:pt x="1646" y="67"/>
                    <a:pt x="1646" y="67"/>
                    <a:pt x="1646" y="53"/>
                  </a:cubicBezTo>
                  <a:cubicBezTo>
                    <a:pt x="1646" y="39"/>
                    <a:pt x="1646" y="39"/>
                    <a:pt x="1618" y="11"/>
                  </a:cubicBezTo>
                  <a:cubicBezTo>
                    <a:pt x="1618" y="4"/>
                    <a:pt x="1611" y="1"/>
                    <a:pt x="16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5" name="Google Shape;14725;p54"/>
            <p:cNvSpPr/>
            <p:nvPr/>
          </p:nvSpPr>
          <p:spPr>
            <a:xfrm>
              <a:off x="1823175" y="40719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6" name="Google Shape;14726;p54"/>
            <p:cNvSpPr/>
            <p:nvPr/>
          </p:nvSpPr>
          <p:spPr>
            <a:xfrm>
              <a:off x="1844100" y="4084800"/>
              <a:ext cx="34900" cy="31050"/>
            </a:xfrm>
            <a:custGeom>
              <a:avLst/>
              <a:gdLst/>
              <a:ahLst/>
              <a:cxnLst/>
              <a:rect l="l" t="t" r="r" b="b"/>
              <a:pathLst>
                <a:path w="1396" h="1242" extrusionOk="0">
                  <a:moveTo>
                    <a:pt x="1354" y="0"/>
                  </a:moveTo>
                  <a:cubicBezTo>
                    <a:pt x="1340" y="0"/>
                    <a:pt x="1312" y="14"/>
                    <a:pt x="1312" y="42"/>
                  </a:cubicBezTo>
                  <a:cubicBezTo>
                    <a:pt x="1312" y="42"/>
                    <a:pt x="1117" y="1032"/>
                    <a:pt x="29" y="1158"/>
                  </a:cubicBezTo>
                  <a:cubicBezTo>
                    <a:pt x="15" y="1158"/>
                    <a:pt x="1" y="1186"/>
                    <a:pt x="1" y="1200"/>
                  </a:cubicBezTo>
                  <a:cubicBezTo>
                    <a:pt x="1" y="1228"/>
                    <a:pt x="29" y="1242"/>
                    <a:pt x="56" y="1242"/>
                  </a:cubicBezTo>
                  <a:cubicBezTo>
                    <a:pt x="1186" y="1144"/>
                    <a:pt x="1382" y="112"/>
                    <a:pt x="1396" y="56"/>
                  </a:cubicBezTo>
                  <a:cubicBezTo>
                    <a:pt x="1396" y="42"/>
                    <a:pt x="1382" y="0"/>
                    <a:pt x="13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7" name="Google Shape;14727;p54"/>
            <p:cNvSpPr/>
            <p:nvPr/>
          </p:nvSpPr>
          <p:spPr>
            <a:xfrm>
              <a:off x="1839575" y="41092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49"/>
                    <a:pt x="112" y="461"/>
                    <a:pt x="224" y="461"/>
                  </a:cubicBezTo>
                  <a:cubicBezTo>
                    <a:pt x="349" y="461"/>
                    <a:pt x="461" y="349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8" name="Google Shape;14728;p54"/>
            <p:cNvSpPr/>
            <p:nvPr/>
          </p:nvSpPr>
          <p:spPr>
            <a:xfrm>
              <a:off x="1843050" y="408757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29" name="Google Shape;14729;p54"/>
            <p:cNvSpPr/>
            <p:nvPr/>
          </p:nvSpPr>
          <p:spPr>
            <a:xfrm>
              <a:off x="1847950" y="4080300"/>
              <a:ext cx="24075" cy="14700"/>
            </a:xfrm>
            <a:custGeom>
              <a:avLst/>
              <a:gdLst/>
              <a:ahLst/>
              <a:cxnLst/>
              <a:rect l="l" t="t" r="r" b="b"/>
              <a:pathLst>
                <a:path w="963" h="588" extrusionOk="0">
                  <a:moveTo>
                    <a:pt x="926" y="1"/>
                  </a:moveTo>
                  <a:cubicBezTo>
                    <a:pt x="912" y="1"/>
                    <a:pt x="902" y="17"/>
                    <a:pt x="893" y="27"/>
                  </a:cubicBezTo>
                  <a:cubicBezTo>
                    <a:pt x="880" y="39"/>
                    <a:pt x="591" y="502"/>
                    <a:pt x="182" y="502"/>
                  </a:cubicBezTo>
                  <a:cubicBezTo>
                    <a:pt x="141" y="502"/>
                    <a:pt x="99" y="497"/>
                    <a:pt x="56" y="487"/>
                  </a:cubicBezTo>
                  <a:cubicBezTo>
                    <a:pt x="42" y="487"/>
                    <a:pt x="0" y="501"/>
                    <a:pt x="0" y="515"/>
                  </a:cubicBezTo>
                  <a:cubicBezTo>
                    <a:pt x="0" y="529"/>
                    <a:pt x="14" y="571"/>
                    <a:pt x="42" y="571"/>
                  </a:cubicBezTo>
                  <a:cubicBezTo>
                    <a:pt x="91" y="583"/>
                    <a:pt x="138" y="588"/>
                    <a:pt x="185" y="588"/>
                  </a:cubicBezTo>
                  <a:cubicBezTo>
                    <a:pt x="629" y="588"/>
                    <a:pt x="950" y="94"/>
                    <a:pt x="963" y="69"/>
                  </a:cubicBezTo>
                  <a:cubicBezTo>
                    <a:pt x="963" y="41"/>
                    <a:pt x="963" y="27"/>
                    <a:pt x="949" y="13"/>
                  </a:cubicBezTo>
                  <a:cubicBezTo>
                    <a:pt x="940" y="4"/>
                    <a:pt x="933" y="1"/>
                    <a:pt x="9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0" name="Google Shape;14730;p54"/>
            <p:cNvSpPr/>
            <p:nvPr/>
          </p:nvSpPr>
          <p:spPr>
            <a:xfrm>
              <a:off x="1875850" y="4089675"/>
              <a:ext cx="17100" cy="39700"/>
            </a:xfrm>
            <a:custGeom>
              <a:avLst/>
              <a:gdLst/>
              <a:ahLst/>
              <a:cxnLst/>
              <a:rect l="l" t="t" r="r" b="b"/>
              <a:pathLst>
                <a:path w="684" h="1588" extrusionOk="0">
                  <a:moveTo>
                    <a:pt x="502" y="0"/>
                  </a:moveTo>
                  <a:cubicBezTo>
                    <a:pt x="474" y="0"/>
                    <a:pt x="474" y="42"/>
                    <a:pt x="474" y="56"/>
                  </a:cubicBezTo>
                  <a:cubicBezTo>
                    <a:pt x="474" y="56"/>
                    <a:pt x="684" y="907"/>
                    <a:pt x="14" y="1507"/>
                  </a:cubicBezTo>
                  <a:cubicBezTo>
                    <a:pt x="0" y="1521"/>
                    <a:pt x="0" y="1549"/>
                    <a:pt x="14" y="1577"/>
                  </a:cubicBezTo>
                  <a:cubicBezTo>
                    <a:pt x="28" y="1584"/>
                    <a:pt x="42" y="1587"/>
                    <a:pt x="54" y="1587"/>
                  </a:cubicBezTo>
                  <a:cubicBezTo>
                    <a:pt x="66" y="1587"/>
                    <a:pt x="77" y="1584"/>
                    <a:pt x="84" y="1577"/>
                  </a:cubicBezTo>
                  <a:cubicBezTo>
                    <a:pt x="391" y="1298"/>
                    <a:pt x="502" y="977"/>
                    <a:pt x="558" y="698"/>
                  </a:cubicBezTo>
                  <a:cubicBezTo>
                    <a:pt x="614" y="335"/>
                    <a:pt x="544" y="42"/>
                    <a:pt x="558" y="42"/>
                  </a:cubicBezTo>
                  <a:cubicBezTo>
                    <a:pt x="558" y="0"/>
                    <a:pt x="516" y="0"/>
                    <a:pt x="5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1" name="Google Shape;14731;p54"/>
            <p:cNvSpPr/>
            <p:nvPr/>
          </p:nvSpPr>
          <p:spPr>
            <a:xfrm>
              <a:off x="1872000" y="41217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2" name="Google Shape;14732;p54"/>
            <p:cNvSpPr/>
            <p:nvPr/>
          </p:nvSpPr>
          <p:spPr>
            <a:xfrm>
              <a:off x="1904425" y="4086175"/>
              <a:ext cx="21650" cy="43625"/>
            </a:xfrm>
            <a:custGeom>
              <a:avLst/>
              <a:gdLst/>
              <a:ahLst/>
              <a:cxnLst/>
              <a:rect l="l" t="t" r="r" b="b"/>
              <a:pathLst>
                <a:path w="866" h="1745" extrusionOk="0">
                  <a:moveTo>
                    <a:pt x="57" y="1"/>
                  </a:moveTo>
                  <a:cubicBezTo>
                    <a:pt x="43" y="1"/>
                    <a:pt x="29" y="1"/>
                    <a:pt x="1" y="15"/>
                  </a:cubicBezTo>
                  <a:cubicBezTo>
                    <a:pt x="1" y="43"/>
                    <a:pt x="1" y="57"/>
                    <a:pt x="29" y="71"/>
                  </a:cubicBezTo>
                  <a:cubicBezTo>
                    <a:pt x="43" y="71"/>
                    <a:pt x="866" y="670"/>
                    <a:pt x="517" y="1689"/>
                  </a:cubicBezTo>
                  <a:cubicBezTo>
                    <a:pt x="517" y="1717"/>
                    <a:pt x="531" y="1745"/>
                    <a:pt x="545" y="1745"/>
                  </a:cubicBezTo>
                  <a:cubicBezTo>
                    <a:pt x="573" y="1745"/>
                    <a:pt x="601" y="1731"/>
                    <a:pt x="601" y="1717"/>
                  </a:cubicBezTo>
                  <a:cubicBezTo>
                    <a:pt x="642" y="1619"/>
                    <a:pt x="656" y="1535"/>
                    <a:pt x="670" y="1452"/>
                  </a:cubicBezTo>
                  <a:cubicBezTo>
                    <a:pt x="852" y="531"/>
                    <a:pt x="98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3" name="Google Shape;14733;p54"/>
            <p:cNvSpPr/>
            <p:nvPr/>
          </p:nvSpPr>
          <p:spPr>
            <a:xfrm>
              <a:off x="1912800" y="41228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4" name="Google Shape;14734;p54"/>
            <p:cNvSpPr/>
            <p:nvPr/>
          </p:nvSpPr>
          <p:spPr>
            <a:xfrm>
              <a:off x="1895025" y="4110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5" name="Google Shape;14735;p54"/>
            <p:cNvSpPr/>
            <p:nvPr/>
          </p:nvSpPr>
          <p:spPr>
            <a:xfrm>
              <a:off x="1898500" y="4090925"/>
              <a:ext cx="9100" cy="26575"/>
            </a:xfrm>
            <a:custGeom>
              <a:avLst/>
              <a:gdLst/>
              <a:ahLst/>
              <a:cxnLst/>
              <a:rect l="l" t="t" r="r" b="b"/>
              <a:pathLst>
                <a:path w="364" h="1063" extrusionOk="0">
                  <a:moveTo>
                    <a:pt x="57" y="0"/>
                  </a:moveTo>
                  <a:cubicBezTo>
                    <a:pt x="52" y="0"/>
                    <a:pt x="47" y="2"/>
                    <a:pt x="43" y="6"/>
                  </a:cubicBezTo>
                  <a:cubicBezTo>
                    <a:pt x="15" y="6"/>
                    <a:pt x="1" y="34"/>
                    <a:pt x="15" y="62"/>
                  </a:cubicBezTo>
                  <a:cubicBezTo>
                    <a:pt x="15" y="62"/>
                    <a:pt x="363" y="620"/>
                    <a:pt x="70" y="997"/>
                  </a:cubicBezTo>
                  <a:cubicBezTo>
                    <a:pt x="56" y="1011"/>
                    <a:pt x="56" y="1038"/>
                    <a:pt x="70" y="1052"/>
                  </a:cubicBezTo>
                  <a:cubicBezTo>
                    <a:pt x="77" y="1059"/>
                    <a:pt x="88" y="1063"/>
                    <a:pt x="98" y="1063"/>
                  </a:cubicBezTo>
                  <a:cubicBezTo>
                    <a:pt x="109" y="1063"/>
                    <a:pt x="119" y="1059"/>
                    <a:pt x="126" y="1052"/>
                  </a:cubicBezTo>
                  <a:cubicBezTo>
                    <a:pt x="196" y="941"/>
                    <a:pt x="224" y="857"/>
                    <a:pt x="252" y="759"/>
                  </a:cubicBezTo>
                  <a:cubicBezTo>
                    <a:pt x="320" y="390"/>
                    <a:pt x="79" y="20"/>
                    <a:pt x="84" y="20"/>
                  </a:cubicBezTo>
                  <a:lnTo>
                    <a:pt x="84" y="20"/>
                  </a:lnTo>
                  <a:cubicBezTo>
                    <a:pt x="84" y="20"/>
                    <a:pt x="84" y="20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6" name="Google Shape;14736;p54"/>
            <p:cNvSpPr/>
            <p:nvPr/>
          </p:nvSpPr>
          <p:spPr>
            <a:xfrm>
              <a:off x="1913850" y="4078525"/>
              <a:ext cx="31400" cy="28250"/>
            </a:xfrm>
            <a:custGeom>
              <a:avLst/>
              <a:gdLst/>
              <a:ahLst/>
              <a:cxnLst/>
              <a:rect l="l" t="t" r="r" b="b"/>
              <a:pathLst>
                <a:path w="1256" h="1130" extrusionOk="0">
                  <a:moveTo>
                    <a:pt x="56" y="0"/>
                  </a:moveTo>
                  <a:cubicBezTo>
                    <a:pt x="28" y="0"/>
                    <a:pt x="0" y="14"/>
                    <a:pt x="0" y="28"/>
                  </a:cubicBezTo>
                  <a:cubicBezTo>
                    <a:pt x="0" y="42"/>
                    <a:pt x="14" y="84"/>
                    <a:pt x="28" y="84"/>
                  </a:cubicBezTo>
                  <a:cubicBezTo>
                    <a:pt x="56" y="84"/>
                    <a:pt x="907" y="237"/>
                    <a:pt x="1172" y="1088"/>
                  </a:cubicBezTo>
                  <a:cubicBezTo>
                    <a:pt x="1172" y="1130"/>
                    <a:pt x="1200" y="1130"/>
                    <a:pt x="1214" y="1130"/>
                  </a:cubicBezTo>
                  <a:cubicBezTo>
                    <a:pt x="1242" y="1130"/>
                    <a:pt x="1256" y="1116"/>
                    <a:pt x="1256" y="1088"/>
                  </a:cubicBezTo>
                  <a:lnTo>
                    <a:pt x="1256" y="1074"/>
                  </a:lnTo>
                  <a:cubicBezTo>
                    <a:pt x="963" y="167"/>
                    <a:pt x="70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7" name="Google Shape;14737;p54"/>
            <p:cNvSpPr/>
            <p:nvPr/>
          </p:nvSpPr>
          <p:spPr>
            <a:xfrm>
              <a:off x="1938250" y="40987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7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50" y="460"/>
                    <a:pt x="447" y="349"/>
                    <a:pt x="447" y="237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8" name="Google Shape;14738;p54"/>
            <p:cNvSpPr/>
            <p:nvPr/>
          </p:nvSpPr>
          <p:spPr>
            <a:xfrm>
              <a:off x="1937200" y="407362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3" y="1"/>
                    <a:pt x="1" y="98"/>
                    <a:pt x="1" y="224"/>
                  </a:cubicBezTo>
                  <a:cubicBezTo>
                    <a:pt x="1" y="350"/>
                    <a:pt x="113" y="447"/>
                    <a:pt x="238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39" name="Google Shape;14739;p54"/>
            <p:cNvSpPr/>
            <p:nvPr/>
          </p:nvSpPr>
          <p:spPr>
            <a:xfrm>
              <a:off x="1919075" y="4068625"/>
              <a:ext cx="24775" cy="11800"/>
            </a:xfrm>
            <a:custGeom>
              <a:avLst/>
              <a:gdLst/>
              <a:ahLst/>
              <a:cxnLst/>
              <a:rect l="l" t="t" r="r" b="b"/>
              <a:pathLst>
                <a:path w="991" h="472" extrusionOk="0">
                  <a:moveTo>
                    <a:pt x="166" y="0"/>
                  </a:moveTo>
                  <a:cubicBezTo>
                    <a:pt x="91" y="0"/>
                    <a:pt x="39" y="6"/>
                    <a:pt x="29" y="6"/>
                  </a:cubicBezTo>
                  <a:cubicBezTo>
                    <a:pt x="15" y="6"/>
                    <a:pt x="1" y="47"/>
                    <a:pt x="1" y="61"/>
                  </a:cubicBezTo>
                  <a:cubicBezTo>
                    <a:pt x="1" y="75"/>
                    <a:pt x="29" y="89"/>
                    <a:pt x="56" y="89"/>
                  </a:cubicBezTo>
                  <a:cubicBezTo>
                    <a:pt x="56" y="89"/>
                    <a:pt x="108" y="83"/>
                    <a:pt x="186" y="83"/>
                  </a:cubicBezTo>
                  <a:cubicBezTo>
                    <a:pt x="388" y="83"/>
                    <a:pt x="770" y="126"/>
                    <a:pt x="921" y="438"/>
                  </a:cubicBezTo>
                  <a:cubicBezTo>
                    <a:pt x="921" y="458"/>
                    <a:pt x="944" y="471"/>
                    <a:pt x="961" y="471"/>
                  </a:cubicBezTo>
                  <a:cubicBezTo>
                    <a:pt x="968" y="471"/>
                    <a:pt x="973" y="470"/>
                    <a:pt x="977" y="466"/>
                  </a:cubicBezTo>
                  <a:cubicBezTo>
                    <a:pt x="977" y="438"/>
                    <a:pt x="991" y="438"/>
                    <a:pt x="991" y="424"/>
                  </a:cubicBezTo>
                  <a:lnTo>
                    <a:pt x="991" y="410"/>
                  </a:lnTo>
                  <a:cubicBezTo>
                    <a:pt x="804" y="46"/>
                    <a:pt x="385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0" name="Google Shape;14740;p54"/>
            <p:cNvSpPr/>
            <p:nvPr/>
          </p:nvSpPr>
          <p:spPr>
            <a:xfrm>
              <a:off x="1723100" y="1863631"/>
              <a:ext cx="403150" cy="386050"/>
            </a:xfrm>
            <a:custGeom>
              <a:avLst/>
              <a:gdLst/>
              <a:ahLst/>
              <a:cxnLst/>
              <a:rect l="l" t="t" r="r" b="b"/>
              <a:pathLst>
                <a:path w="16126" h="15442" extrusionOk="0">
                  <a:moveTo>
                    <a:pt x="15400" y="11006"/>
                  </a:moveTo>
                  <a:cubicBezTo>
                    <a:pt x="15428" y="10978"/>
                    <a:pt x="15428" y="10950"/>
                    <a:pt x="15400" y="10923"/>
                  </a:cubicBezTo>
                  <a:lnTo>
                    <a:pt x="15037" y="9974"/>
                  </a:lnTo>
                  <a:cubicBezTo>
                    <a:pt x="14981" y="9821"/>
                    <a:pt x="15037" y="9667"/>
                    <a:pt x="15191" y="9583"/>
                  </a:cubicBezTo>
                  <a:lnTo>
                    <a:pt x="16014" y="9165"/>
                  </a:lnTo>
                  <a:cubicBezTo>
                    <a:pt x="16069" y="9137"/>
                    <a:pt x="16083" y="9109"/>
                    <a:pt x="16097" y="9053"/>
                  </a:cubicBezTo>
                  <a:cubicBezTo>
                    <a:pt x="16125" y="9025"/>
                    <a:pt x="16125" y="8984"/>
                    <a:pt x="16097" y="8956"/>
                  </a:cubicBezTo>
                  <a:cubicBezTo>
                    <a:pt x="15860" y="7910"/>
                    <a:pt x="14898" y="6891"/>
                    <a:pt x="13517" y="6403"/>
                  </a:cubicBezTo>
                  <a:cubicBezTo>
                    <a:pt x="13015" y="6236"/>
                    <a:pt x="12512" y="6124"/>
                    <a:pt x="12024" y="6124"/>
                  </a:cubicBezTo>
                  <a:cubicBezTo>
                    <a:pt x="12401" y="5859"/>
                    <a:pt x="12750" y="5538"/>
                    <a:pt x="13070" y="5106"/>
                  </a:cubicBezTo>
                  <a:cubicBezTo>
                    <a:pt x="13977" y="3948"/>
                    <a:pt x="14270" y="2581"/>
                    <a:pt x="13893" y="1577"/>
                  </a:cubicBezTo>
                  <a:cubicBezTo>
                    <a:pt x="13893" y="1549"/>
                    <a:pt x="13865" y="1535"/>
                    <a:pt x="13852" y="1521"/>
                  </a:cubicBezTo>
                  <a:cubicBezTo>
                    <a:pt x="13838" y="1507"/>
                    <a:pt x="13796" y="1479"/>
                    <a:pt x="13768" y="1507"/>
                  </a:cubicBezTo>
                  <a:lnTo>
                    <a:pt x="12750" y="1549"/>
                  </a:lnTo>
                  <a:cubicBezTo>
                    <a:pt x="12596" y="1577"/>
                    <a:pt x="12457" y="1451"/>
                    <a:pt x="12415" y="1298"/>
                  </a:cubicBezTo>
                  <a:lnTo>
                    <a:pt x="12275" y="391"/>
                  </a:lnTo>
                  <a:cubicBezTo>
                    <a:pt x="12275" y="336"/>
                    <a:pt x="12247" y="294"/>
                    <a:pt x="12206" y="266"/>
                  </a:cubicBezTo>
                  <a:cubicBezTo>
                    <a:pt x="12178" y="252"/>
                    <a:pt x="12136" y="224"/>
                    <a:pt x="12108" y="224"/>
                  </a:cubicBezTo>
                  <a:cubicBezTo>
                    <a:pt x="11048" y="126"/>
                    <a:pt x="9765" y="754"/>
                    <a:pt x="8886" y="1912"/>
                  </a:cubicBezTo>
                  <a:cubicBezTo>
                    <a:pt x="8551" y="2316"/>
                    <a:pt x="8300" y="2777"/>
                    <a:pt x="8147" y="3237"/>
                  </a:cubicBezTo>
                  <a:cubicBezTo>
                    <a:pt x="8007" y="2790"/>
                    <a:pt x="7798" y="2344"/>
                    <a:pt x="7519" y="1926"/>
                  </a:cubicBezTo>
                  <a:cubicBezTo>
                    <a:pt x="6710" y="698"/>
                    <a:pt x="5482" y="1"/>
                    <a:pt x="4394" y="43"/>
                  </a:cubicBezTo>
                  <a:cubicBezTo>
                    <a:pt x="4380" y="43"/>
                    <a:pt x="4353" y="43"/>
                    <a:pt x="4325" y="57"/>
                  </a:cubicBezTo>
                  <a:cubicBezTo>
                    <a:pt x="4311" y="70"/>
                    <a:pt x="4297" y="98"/>
                    <a:pt x="4283" y="126"/>
                  </a:cubicBezTo>
                  <a:lnTo>
                    <a:pt x="4018" y="1103"/>
                  </a:lnTo>
                  <a:cubicBezTo>
                    <a:pt x="3976" y="1256"/>
                    <a:pt x="3822" y="1368"/>
                    <a:pt x="3669" y="1326"/>
                  </a:cubicBezTo>
                  <a:lnTo>
                    <a:pt x="2762" y="1172"/>
                  </a:lnTo>
                  <a:cubicBezTo>
                    <a:pt x="2707" y="1172"/>
                    <a:pt x="2651" y="1172"/>
                    <a:pt x="2623" y="1214"/>
                  </a:cubicBezTo>
                  <a:cubicBezTo>
                    <a:pt x="2581" y="1228"/>
                    <a:pt x="2567" y="1256"/>
                    <a:pt x="2553" y="1298"/>
                  </a:cubicBezTo>
                  <a:cubicBezTo>
                    <a:pt x="2135" y="2274"/>
                    <a:pt x="2330" y="3669"/>
                    <a:pt x="3139" y="4883"/>
                  </a:cubicBezTo>
                  <a:cubicBezTo>
                    <a:pt x="3446" y="5329"/>
                    <a:pt x="3809" y="5706"/>
                    <a:pt x="4185" y="5999"/>
                  </a:cubicBezTo>
                  <a:cubicBezTo>
                    <a:pt x="3739" y="5985"/>
                    <a:pt x="3251" y="6054"/>
                    <a:pt x="2762" y="6194"/>
                  </a:cubicBezTo>
                  <a:cubicBezTo>
                    <a:pt x="1354" y="6612"/>
                    <a:pt x="307" y="7533"/>
                    <a:pt x="1" y="8565"/>
                  </a:cubicBezTo>
                  <a:lnTo>
                    <a:pt x="1" y="8635"/>
                  </a:lnTo>
                  <a:cubicBezTo>
                    <a:pt x="1" y="8677"/>
                    <a:pt x="42" y="8691"/>
                    <a:pt x="56" y="8705"/>
                  </a:cubicBezTo>
                  <a:lnTo>
                    <a:pt x="907" y="9249"/>
                  </a:lnTo>
                  <a:cubicBezTo>
                    <a:pt x="1047" y="9332"/>
                    <a:pt x="1102" y="9514"/>
                    <a:pt x="1019" y="9653"/>
                  </a:cubicBezTo>
                  <a:lnTo>
                    <a:pt x="600" y="10462"/>
                  </a:lnTo>
                  <a:cubicBezTo>
                    <a:pt x="586" y="10504"/>
                    <a:pt x="558" y="10560"/>
                    <a:pt x="586" y="10602"/>
                  </a:cubicBezTo>
                  <a:lnTo>
                    <a:pt x="586" y="10602"/>
                  </a:lnTo>
                  <a:cubicBezTo>
                    <a:pt x="600" y="10644"/>
                    <a:pt x="614" y="10671"/>
                    <a:pt x="628" y="10699"/>
                  </a:cubicBezTo>
                  <a:cubicBezTo>
                    <a:pt x="1437" y="11397"/>
                    <a:pt x="2832" y="11648"/>
                    <a:pt x="4227" y="11229"/>
                  </a:cubicBezTo>
                  <a:cubicBezTo>
                    <a:pt x="4729" y="11076"/>
                    <a:pt x="5203" y="10867"/>
                    <a:pt x="5608" y="10588"/>
                  </a:cubicBezTo>
                  <a:cubicBezTo>
                    <a:pt x="5440" y="11020"/>
                    <a:pt x="5357" y="11508"/>
                    <a:pt x="5343" y="12024"/>
                  </a:cubicBezTo>
                  <a:cubicBezTo>
                    <a:pt x="5287" y="13489"/>
                    <a:pt x="5859" y="14772"/>
                    <a:pt x="6752" y="15372"/>
                  </a:cubicBezTo>
                  <a:cubicBezTo>
                    <a:pt x="6766" y="15386"/>
                    <a:pt x="6794" y="15386"/>
                    <a:pt x="6821" y="15386"/>
                  </a:cubicBezTo>
                  <a:cubicBezTo>
                    <a:pt x="6863" y="15386"/>
                    <a:pt x="6877" y="15372"/>
                    <a:pt x="6905" y="15344"/>
                  </a:cubicBezTo>
                  <a:lnTo>
                    <a:pt x="7700" y="14703"/>
                  </a:lnTo>
                  <a:cubicBezTo>
                    <a:pt x="7812" y="14605"/>
                    <a:pt x="8007" y="14619"/>
                    <a:pt x="8119" y="14717"/>
                  </a:cubicBezTo>
                  <a:lnTo>
                    <a:pt x="8760" y="15386"/>
                  </a:lnTo>
                  <a:cubicBezTo>
                    <a:pt x="8788" y="15414"/>
                    <a:pt x="8844" y="15442"/>
                    <a:pt x="8886" y="15442"/>
                  </a:cubicBezTo>
                  <a:cubicBezTo>
                    <a:pt x="8914" y="15442"/>
                    <a:pt x="8956" y="15442"/>
                    <a:pt x="8983" y="15414"/>
                  </a:cubicBezTo>
                  <a:cubicBezTo>
                    <a:pt x="9904" y="14884"/>
                    <a:pt x="10574" y="13629"/>
                    <a:pt x="10601" y="12178"/>
                  </a:cubicBezTo>
                  <a:cubicBezTo>
                    <a:pt x="10629" y="11634"/>
                    <a:pt x="10560" y="11132"/>
                    <a:pt x="10420" y="10671"/>
                  </a:cubicBezTo>
                  <a:cubicBezTo>
                    <a:pt x="10783" y="10950"/>
                    <a:pt x="11215" y="11188"/>
                    <a:pt x="11689" y="11355"/>
                  </a:cubicBezTo>
                  <a:cubicBezTo>
                    <a:pt x="13070" y="11843"/>
                    <a:pt x="14465" y="11704"/>
                    <a:pt x="15316" y="11048"/>
                  </a:cubicBezTo>
                  <a:cubicBezTo>
                    <a:pt x="15386" y="11062"/>
                    <a:pt x="15400" y="11048"/>
                    <a:pt x="15400" y="110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1" name="Google Shape;14741;p54"/>
            <p:cNvSpPr/>
            <p:nvPr/>
          </p:nvSpPr>
          <p:spPr>
            <a:xfrm>
              <a:off x="1877925" y="1995300"/>
              <a:ext cx="94175" cy="89975"/>
            </a:xfrm>
            <a:custGeom>
              <a:avLst/>
              <a:gdLst/>
              <a:ahLst/>
              <a:cxnLst/>
              <a:rect l="l" t="t" r="r" b="b"/>
              <a:pathLst>
                <a:path w="3767" h="3599" extrusionOk="0">
                  <a:moveTo>
                    <a:pt x="1912" y="0"/>
                  </a:moveTo>
                  <a:cubicBezTo>
                    <a:pt x="1730" y="405"/>
                    <a:pt x="1465" y="725"/>
                    <a:pt x="1117" y="976"/>
                  </a:cubicBezTo>
                  <a:cubicBezTo>
                    <a:pt x="782" y="1200"/>
                    <a:pt x="405" y="1325"/>
                    <a:pt x="1" y="1353"/>
                  </a:cubicBezTo>
                  <a:cubicBezTo>
                    <a:pt x="322" y="1632"/>
                    <a:pt x="559" y="1981"/>
                    <a:pt x="684" y="2399"/>
                  </a:cubicBezTo>
                  <a:cubicBezTo>
                    <a:pt x="810" y="2804"/>
                    <a:pt x="810" y="3194"/>
                    <a:pt x="698" y="3585"/>
                  </a:cubicBezTo>
                  <a:cubicBezTo>
                    <a:pt x="1053" y="3382"/>
                    <a:pt x="1419" y="3260"/>
                    <a:pt x="1806" y="3260"/>
                  </a:cubicBezTo>
                  <a:cubicBezTo>
                    <a:pt x="1846" y="3260"/>
                    <a:pt x="1886" y="3261"/>
                    <a:pt x="1926" y="3264"/>
                  </a:cubicBezTo>
                  <a:cubicBezTo>
                    <a:pt x="2344" y="3278"/>
                    <a:pt x="2707" y="3404"/>
                    <a:pt x="3014" y="3599"/>
                  </a:cubicBezTo>
                  <a:cubicBezTo>
                    <a:pt x="2930" y="3194"/>
                    <a:pt x="2944" y="2748"/>
                    <a:pt x="3083" y="2357"/>
                  </a:cubicBezTo>
                  <a:cubicBezTo>
                    <a:pt x="3237" y="1967"/>
                    <a:pt x="3460" y="1660"/>
                    <a:pt x="3767" y="1395"/>
                  </a:cubicBezTo>
                  <a:cubicBezTo>
                    <a:pt x="3334" y="1353"/>
                    <a:pt x="2930" y="1200"/>
                    <a:pt x="2609" y="935"/>
                  </a:cubicBezTo>
                  <a:cubicBezTo>
                    <a:pt x="2288" y="697"/>
                    <a:pt x="2065" y="377"/>
                    <a:pt x="19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2" name="Google Shape;14742;p54"/>
            <p:cNvSpPr/>
            <p:nvPr/>
          </p:nvSpPr>
          <p:spPr>
            <a:xfrm>
              <a:off x="1950800" y="2010506"/>
              <a:ext cx="34550" cy="24500"/>
            </a:xfrm>
            <a:custGeom>
              <a:avLst/>
              <a:gdLst/>
              <a:ahLst/>
              <a:cxnLst/>
              <a:rect l="l" t="t" r="r" b="b"/>
              <a:pathLst>
                <a:path w="1382" h="980" extrusionOk="0">
                  <a:moveTo>
                    <a:pt x="1327" y="0"/>
                  </a:moveTo>
                  <a:cubicBezTo>
                    <a:pt x="1317" y="0"/>
                    <a:pt x="1308" y="16"/>
                    <a:pt x="1298" y="26"/>
                  </a:cubicBezTo>
                  <a:cubicBezTo>
                    <a:pt x="908" y="821"/>
                    <a:pt x="57" y="877"/>
                    <a:pt x="43" y="877"/>
                  </a:cubicBezTo>
                  <a:cubicBezTo>
                    <a:pt x="15" y="877"/>
                    <a:pt x="1" y="919"/>
                    <a:pt x="1" y="933"/>
                  </a:cubicBezTo>
                  <a:cubicBezTo>
                    <a:pt x="1" y="947"/>
                    <a:pt x="1" y="961"/>
                    <a:pt x="15" y="961"/>
                  </a:cubicBezTo>
                  <a:cubicBezTo>
                    <a:pt x="15" y="973"/>
                    <a:pt x="21" y="980"/>
                    <a:pt x="24" y="980"/>
                  </a:cubicBezTo>
                  <a:cubicBezTo>
                    <a:pt x="29" y="980"/>
                    <a:pt x="30" y="970"/>
                    <a:pt x="15" y="947"/>
                  </a:cubicBezTo>
                  <a:cubicBezTo>
                    <a:pt x="43" y="947"/>
                    <a:pt x="963" y="919"/>
                    <a:pt x="1368" y="54"/>
                  </a:cubicBezTo>
                  <a:cubicBezTo>
                    <a:pt x="1382" y="40"/>
                    <a:pt x="1368" y="26"/>
                    <a:pt x="1340" y="12"/>
                  </a:cubicBezTo>
                  <a:cubicBezTo>
                    <a:pt x="1336" y="3"/>
                    <a:pt x="1331" y="0"/>
                    <a:pt x="13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3" name="Google Shape;14743;p54"/>
            <p:cNvSpPr/>
            <p:nvPr/>
          </p:nvSpPr>
          <p:spPr>
            <a:xfrm>
              <a:off x="1978350" y="20054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4" name="Google Shape;14744;p54"/>
            <p:cNvSpPr/>
            <p:nvPr/>
          </p:nvSpPr>
          <p:spPr>
            <a:xfrm>
              <a:off x="1952200" y="2050981"/>
              <a:ext cx="45725" cy="9475"/>
            </a:xfrm>
            <a:custGeom>
              <a:avLst/>
              <a:gdLst/>
              <a:ahLst/>
              <a:cxnLst/>
              <a:rect l="l" t="t" r="r" b="b"/>
              <a:pathLst>
                <a:path w="1829" h="379" extrusionOk="0">
                  <a:moveTo>
                    <a:pt x="43" y="1"/>
                  </a:moveTo>
                  <a:cubicBezTo>
                    <a:pt x="32" y="1"/>
                    <a:pt x="22" y="4"/>
                    <a:pt x="15" y="11"/>
                  </a:cubicBezTo>
                  <a:cubicBezTo>
                    <a:pt x="1" y="39"/>
                    <a:pt x="1" y="53"/>
                    <a:pt x="15" y="81"/>
                  </a:cubicBezTo>
                  <a:cubicBezTo>
                    <a:pt x="52" y="99"/>
                    <a:pt x="422" y="379"/>
                    <a:pt x="930" y="379"/>
                  </a:cubicBezTo>
                  <a:cubicBezTo>
                    <a:pt x="1192" y="379"/>
                    <a:pt x="1491" y="304"/>
                    <a:pt x="1800" y="81"/>
                  </a:cubicBezTo>
                  <a:cubicBezTo>
                    <a:pt x="1828" y="81"/>
                    <a:pt x="1828" y="39"/>
                    <a:pt x="1814" y="25"/>
                  </a:cubicBezTo>
                  <a:cubicBezTo>
                    <a:pt x="1814" y="9"/>
                    <a:pt x="1800" y="2"/>
                    <a:pt x="1785" y="2"/>
                  </a:cubicBezTo>
                  <a:cubicBezTo>
                    <a:pt x="1775" y="2"/>
                    <a:pt x="1764" y="5"/>
                    <a:pt x="1758" y="11"/>
                  </a:cubicBezTo>
                  <a:cubicBezTo>
                    <a:pt x="1457" y="223"/>
                    <a:pt x="1171" y="293"/>
                    <a:pt x="922" y="293"/>
                  </a:cubicBezTo>
                  <a:cubicBezTo>
                    <a:pt x="432" y="293"/>
                    <a:pt x="89" y="20"/>
                    <a:pt x="71" y="11"/>
                  </a:cubicBezTo>
                  <a:cubicBezTo>
                    <a:pt x="64" y="4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5" name="Google Shape;14745;p54"/>
            <p:cNvSpPr/>
            <p:nvPr/>
          </p:nvSpPr>
          <p:spPr>
            <a:xfrm>
              <a:off x="1991275" y="20441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0" y="350"/>
                    <a:pt x="460" y="224"/>
                  </a:cubicBezTo>
                  <a:cubicBezTo>
                    <a:pt x="460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6" name="Google Shape;14746;p54"/>
            <p:cNvSpPr/>
            <p:nvPr/>
          </p:nvSpPr>
          <p:spPr>
            <a:xfrm>
              <a:off x="1973825" y="20305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1" y="99"/>
                    <a:pt x="1" y="224"/>
                  </a:cubicBezTo>
                  <a:cubicBezTo>
                    <a:pt x="1" y="350"/>
                    <a:pt x="112" y="447"/>
                    <a:pt x="238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7" name="Google Shape;14747;p54"/>
            <p:cNvSpPr/>
            <p:nvPr/>
          </p:nvSpPr>
          <p:spPr>
            <a:xfrm>
              <a:off x="1954300" y="2036956"/>
              <a:ext cx="26175" cy="9325"/>
            </a:xfrm>
            <a:custGeom>
              <a:avLst/>
              <a:gdLst/>
              <a:ahLst/>
              <a:cxnLst/>
              <a:rect l="l" t="t" r="r" b="b"/>
              <a:pathLst>
                <a:path w="1047" h="373" extrusionOk="0">
                  <a:moveTo>
                    <a:pt x="1033" y="0"/>
                  </a:moveTo>
                  <a:cubicBezTo>
                    <a:pt x="1019" y="0"/>
                    <a:pt x="991" y="0"/>
                    <a:pt x="977" y="14"/>
                  </a:cubicBezTo>
                  <a:cubicBezTo>
                    <a:pt x="830" y="227"/>
                    <a:pt x="582" y="278"/>
                    <a:pt x="380" y="278"/>
                  </a:cubicBezTo>
                  <a:cubicBezTo>
                    <a:pt x="200" y="278"/>
                    <a:pt x="56" y="237"/>
                    <a:pt x="56" y="237"/>
                  </a:cubicBezTo>
                  <a:cubicBezTo>
                    <a:pt x="42" y="237"/>
                    <a:pt x="0" y="251"/>
                    <a:pt x="0" y="279"/>
                  </a:cubicBezTo>
                  <a:cubicBezTo>
                    <a:pt x="0" y="293"/>
                    <a:pt x="0" y="307"/>
                    <a:pt x="14" y="321"/>
                  </a:cubicBezTo>
                  <a:cubicBezTo>
                    <a:pt x="39" y="333"/>
                    <a:pt x="181" y="372"/>
                    <a:pt x="360" y="372"/>
                  </a:cubicBezTo>
                  <a:cubicBezTo>
                    <a:pt x="588" y="372"/>
                    <a:pt x="874" y="308"/>
                    <a:pt x="1047" y="42"/>
                  </a:cubicBezTo>
                  <a:cubicBezTo>
                    <a:pt x="1047" y="28"/>
                    <a:pt x="1047" y="14"/>
                    <a:pt x="10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8" name="Google Shape;14748;p54"/>
            <p:cNvSpPr/>
            <p:nvPr/>
          </p:nvSpPr>
          <p:spPr>
            <a:xfrm>
              <a:off x="1947325" y="2061556"/>
              <a:ext cx="35950" cy="22500"/>
            </a:xfrm>
            <a:custGeom>
              <a:avLst/>
              <a:gdLst/>
              <a:ahLst/>
              <a:cxnLst/>
              <a:rect l="l" t="t" r="r" b="b"/>
              <a:pathLst>
                <a:path w="1438" h="900" extrusionOk="0">
                  <a:moveTo>
                    <a:pt x="57" y="1"/>
                  </a:moveTo>
                  <a:cubicBezTo>
                    <a:pt x="52" y="1"/>
                    <a:pt x="46" y="2"/>
                    <a:pt x="42" y="7"/>
                  </a:cubicBezTo>
                  <a:cubicBezTo>
                    <a:pt x="14" y="7"/>
                    <a:pt x="0" y="34"/>
                    <a:pt x="14" y="62"/>
                  </a:cubicBezTo>
                  <a:cubicBezTo>
                    <a:pt x="14" y="62"/>
                    <a:pt x="154" y="341"/>
                    <a:pt x="461" y="564"/>
                  </a:cubicBezTo>
                  <a:cubicBezTo>
                    <a:pt x="684" y="732"/>
                    <a:pt x="991" y="899"/>
                    <a:pt x="1381" y="899"/>
                  </a:cubicBezTo>
                  <a:cubicBezTo>
                    <a:pt x="1409" y="899"/>
                    <a:pt x="1437" y="871"/>
                    <a:pt x="1437" y="857"/>
                  </a:cubicBezTo>
                  <a:cubicBezTo>
                    <a:pt x="1437" y="830"/>
                    <a:pt x="1409" y="802"/>
                    <a:pt x="1395" y="802"/>
                  </a:cubicBezTo>
                  <a:cubicBezTo>
                    <a:pt x="503" y="802"/>
                    <a:pt x="84" y="21"/>
                    <a:pt x="84" y="21"/>
                  </a:cubicBezTo>
                  <a:cubicBezTo>
                    <a:pt x="84" y="11"/>
                    <a:pt x="70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49" name="Google Shape;14749;p54"/>
            <p:cNvSpPr/>
            <p:nvPr/>
          </p:nvSpPr>
          <p:spPr>
            <a:xfrm>
              <a:off x="1975575" y="20755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0" name="Google Shape;14750;p54"/>
            <p:cNvSpPr/>
            <p:nvPr/>
          </p:nvSpPr>
          <p:spPr>
            <a:xfrm>
              <a:off x="1926400" y="2068525"/>
              <a:ext cx="26175" cy="41650"/>
            </a:xfrm>
            <a:custGeom>
              <a:avLst/>
              <a:gdLst/>
              <a:ahLst/>
              <a:cxnLst/>
              <a:rect l="l" t="t" r="r" b="b"/>
              <a:pathLst>
                <a:path w="1047" h="1666" extrusionOk="0">
                  <a:moveTo>
                    <a:pt x="266" y="0"/>
                  </a:moveTo>
                  <a:cubicBezTo>
                    <a:pt x="252" y="0"/>
                    <a:pt x="210" y="14"/>
                    <a:pt x="210" y="28"/>
                  </a:cubicBezTo>
                  <a:cubicBezTo>
                    <a:pt x="210" y="56"/>
                    <a:pt x="1" y="935"/>
                    <a:pt x="754" y="1521"/>
                  </a:cubicBezTo>
                  <a:cubicBezTo>
                    <a:pt x="824" y="1563"/>
                    <a:pt x="893" y="1618"/>
                    <a:pt x="977" y="1660"/>
                  </a:cubicBezTo>
                  <a:cubicBezTo>
                    <a:pt x="981" y="1664"/>
                    <a:pt x="985" y="1666"/>
                    <a:pt x="991" y="1666"/>
                  </a:cubicBezTo>
                  <a:cubicBezTo>
                    <a:pt x="1005" y="1666"/>
                    <a:pt x="1023" y="1653"/>
                    <a:pt x="1033" y="1632"/>
                  </a:cubicBezTo>
                  <a:cubicBezTo>
                    <a:pt x="1047" y="1618"/>
                    <a:pt x="1033" y="1604"/>
                    <a:pt x="1019" y="1590"/>
                  </a:cubicBezTo>
                  <a:cubicBezTo>
                    <a:pt x="70" y="1046"/>
                    <a:pt x="280" y="84"/>
                    <a:pt x="293" y="56"/>
                  </a:cubicBezTo>
                  <a:cubicBezTo>
                    <a:pt x="293" y="28"/>
                    <a:pt x="280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1" name="Google Shape;14751;p54"/>
            <p:cNvSpPr/>
            <p:nvPr/>
          </p:nvSpPr>
          <p:spPr>
            <a:xfrm>
              <a:off x="1945575" y="2105306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2" name="Google Shape;14752;p54"/>
            <p:cNvSpPr/>
            <p:nvPr/>
          </p:nvSpPr>
          <p:spPr>
            <a:xfrm>
              <a:off x="1950800" y="208177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37"/>
                  </a:cubicBezTo>
                  <a:cubicBezTo>
                    <a:pt x="1" y="363"/>
                    <a:pt x="99" y="461"/>
                    <a:pt x="224" y="461"/>
                  </a:cubicBezTo>
                  <a:cubicBezTo>
                    <a:pt x="350" y="461"/>
                    <a:pt x="447" y="363"/>
                    <a:pt x="447" y="237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3" name="Google Shape;14753;p54"/>
            <p:cNvSpPr/>
            <p:nvPr/>
          </p:nvSpPr>
          <p:spPr>
            <a:xfrm>
              <a:off x="1940000" y="2069031"/>
              <a:ext cx="17800" cy="21300"/>
            </a:xfrm>
            <a:custGeom>
              <a:avLst/>
              <a:gdLst/>
              <a:ahLst/>
              <a:cxnLst/>
              <a:rect l="l" t="t" r="r" b="b"/>
              <a:pathLst>
                <a:path w="712" h="852" extrusionOk="0">
                  <a:moveTo>
                    <a:pt x="28" y="0"/>
                  </a:moveTo>
                  <a:cubicBezTo>
                    <a:pt x="15" y="0"/>
                    <a:pt x="1" y="42"/>
                    <a:pt x="1" y="56"/>
                  </a:cubicBezTo>
                  <a:cubicBezTo>
                    <a:pt x="1" y="70"/>
                    <a:pt x="70" y="503"/>
                    <a:pt x="363" y="740"/>
                  </a:cubicBezTo>
                  <a:cubicBezTo>
                    <a:pt x="433" y="809"/>
                    <a:pt x="545" y="837"/>
                    <a:pt x="656" y="851"/>
                  </a:cubicBezTo>
                  <a:cubicBezTo>
                    <a:pt x="684" y="851"/>
                    <a:pt x="712" y="837"/>
                    <a:pt x="712" y="823"/>
                  </a:cubicBezTo>
                  <a:cubicBezTo>
                    <a:pt x="712" y="809"/>
                    <a:pt x="698" y="768"/>
                    <a:pt x="684" y="768"/>
                  </a:cubicBezTo>
                  <a:cubicBezTo>
                    <a:pt x="196" y="698"/>
                    <a:pt x="84" y="42"/>
                    <a:pt x="84" y="42"/>
                  </a:cubicBezTo>
                  <a:cubicBezTo>
                    <a:pt x="84" y="14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4" name="Google Shape;14754;p54"/>
            <p:cNvSpPr/>
            <p:nvPr/>
          </p:nvSpPr>
          <p:spPr>
            <a:xfrm>
              <a:off x="1906525" y="2068600"/>
              <a:ext cx="15725" cy="41275"/>
            </a:xfrm>
            <a:custGeom>
              <a:avLst/>
              <a:gdLst/>
              <a:ahLst/>
              <a:cxnLst/>
              <a:rect l="l" t="t" r="r" b="b"/>
              <a:pathLst>
                <a:path w="629" h="1651" extrusionOk="0">
                  <a:moveTo>
                    <a:pt x="579" y="1"/>
                  </a:moveTo>
                  <a:cubicBezTo>
                    <a:pt x="572" y="1"/>
                    <a:pt x="565" y="4"/>
                    <a:pt x="558" y="11"/>
                  </a:cubicBezTo>
                  <a:cubicBezTo>
                    <a:pt x="558" y="25"/>
                    <a:pt x="1" y="764"/>
                    <a:pt x="391" y="1629"/>
                  </a:cubicBezTo>
                  <a:cubicBezTo>
                    <a:pt x="405" y="1643"/>
                    <a:pt x="415" y="1650"/>
                    <a:pt x="422" y="1650"/>
                  </a:cubicBezTo>
                  <a:cubicBezTo>
                    <a:pt x="429" y="1650"/>
                    <a:pt x="433" y="1643"/>
                    <a:pt x="433" y="1629"/>
                  </a:cubicBezTo>
                  <a:cubicBezTo>
                    <a:pt x="447" y="1629"/>
                    <a:pt x="461" y="1601"/>
                    <a:pt x="447" y="1587"/>
                  </a:cubicBezTo>
                  <a:cubicBezTo>
                    <a:pt x="84" y="764"/>
                    <a:pt x="600" y="67"/>
                    <a:pt x="600" y="67"/>
                  </a:cubicBezTo>
                  <a:cubicBezTo>
                    <a:pt x="628" y="53"/>
                    <a:pt x="628" y="25"/>
                    <a:pt x="600" y="11"/>
                  </a:cubicBezTo>
                  <a:cubicBezTo>
                    <a:pt x="593" y="4"/>
                    <a:pt x="586" y="1"/>
                    <a:pt x="5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5" name="Google Shape;14755;p54"/>
            <p:cNvSpPr/>
            <p:nvPr/>
          </p:nvSpPr>
          <p:spPr>
            <a:xfrm>
              <a:off x="1911050" y="2102000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0"/>
                    <a:pt x="23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6" name="Google Shape;14756;p54"/>
            <p:cNvSpPr/>
            <p:nvPr/>
          </p:nvSpPr>
          <p:spPr>
            <a:xfrm>
              <a:off x="1950125" y="1994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3" y="460"/>
                  </a:cubicBezTo>
                  <a:cubicBezTo>
                    <a:pt x="349" y="460"/>
                    <a:pt x="446" y="363"/>
                    <a:pt x="446" y="237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7" name="Google Shape;14757;p54"/>
            <p:cNvSpPr/>
            <p:nvPr/>
          </p:nvSpPr>
          <p:spPr>
            <a:xfrm>
              <a:off x="1943500" y="2001381"/>
              <a:ext cx="16400" cy="24425"/>
            </a:xfrm>
            <a:custGeom>
              <a:avLst/>
              <a:gdLst/>
              <a:ahLst/>
              <a:cxnLst/>
              <a:rect l="l" t="t" r="r" b="b"/>
              <a:pathLst>
                <a:path w="656" h="977" extrusionOk="0">
                  <a:moveTo>
                    <a:pt x="474" y="0"/>
                  </a:moveTo>
                  <a:cubicBezTo>
                    <a:pt x="432" y="0"/>
                    <a:pt x="432" y="42"/>
                    <a:pt x="432" y="56"/>
                  </a:cubicBezTo>
                  <a:cubicBezTo>
                    <a:pt x="572" y="517"/>
                    <a:pt x="14" y="893"/>
                    <a:pt x="14" y="893"/>
                  </a:cubicBezTo>
                  <a:cubicBezTo>
                    <a:pt x="0" y="907"/>
                    <a:pt x="0" y="935"/>
                    <a:pt x="14" y="963"/>
                  </a:cubicBezTo>
                  <a:cubicBezTo>
                    <a:pt x="28" y="963"/>
                    <a:pt x="56" y="977"/>
                    <a:pt x="70" y="977"/>
                  </a:cubicBezTo>
                  <a:cubicBezTo>
                    <a:pt x="84" y="963"/>
                    <a:pt x="656" y="558"/>
                    <a:pt x="516" y="42"/>
                  </a:cubicBezTo>
                  <a:cubicBezTo>
                    <a:pt x="516" y="0"/>
                    <a:pt x="488" y="0"/>
                    <a:pt x="4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8" name="Google Shape;14758;p54"/>
            <p:cNvSpPr/>
            <p:nvPr/>
          </p:nvSpPr>
          <p:spPr>
            <a:xfrm>
              <a:off x="1925700" y="1980206"/>
              <a:ext cx="19900" cy="38950"/>
            </a:xfrm>
            <a:custGeom>
              <a:avLst/>
              <a:gdLst/>
              <a:ahLst/>
              <a:cxnLst/>
              <a:rect l="l" t="t" r="r" b="b"/>
              <a:pathLst>
                <a:path w="796" h="1558" extrusionOk="0">
                  <a:moveTo>
                    <a:pt x="759" y="0"/>
                  </a:moveTo>
                  <a:cubicBezTo>
                    <a:pt x="747" y="0"/>
                    <a:pt x="733" y="4"/>
                    <a:pt x="726" y="11"/>
                  </a:cubicBezTo>
                  <a:cubicBezTo>
                    <a:pt x="1" y="624"/>
                    <a:pt x="182" y="1517"/>
                    <a:pt x="182" y="1531"/>
                  </a:cubicBezTo>
                  <a:lnTo>
                    <a:pt x="210" y="1545"/>
                  </a:lnTo>
                  <a:cubicBezTo>
                    <a:pt x="210" y="1545"/>
                    <a:pt x="216" y="1557"/>
                    <a:pt x="224" y="1557"/>
                  </a:cubicBezTo>
                  <a:cubicBezTo>
                    <a:pt x="229" y="1557"/>
                    <a:pt x="233" y="1554"/>
                    <a:pt x="238" y="1545"/>
                  </a:cubicBezTo>
                  <a:cubicBezTo>
                    <a:pt x="252" y="1545"/>
                    <a:pt x="280" y="1517"/>
                    <a:pt x="280" y="1503"/>
                  </a:cubicBezTo>
                  <a:cubicBezTo>
                    <a:pt x="280" y="1503"/>
                    <a:pt x="98" y="638"/>
                    <a:pt x="782" y="66"/>
                  </a:cubicBezTo>
                  <a:cubicBezTo>
                    <a:pt x="796" y="66"/>
                    <a:pt x="796" y="38"/>
                    <a:pt x="782" y="11"/>
                  </a:cubicBezTo>
                  <a:cubicBezTo>
                    <a:pt x="782" y="4"/>
                    <a:pt x="771" y="0"/>
                    <a:pt x="7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59" name="Google Shape;14759;p54"/>
            <p:cNvSpPr/>
            <p:nvPr/>
          </p:nvSpPr>
          <p:spPr>
            <a:xfrm>
              <a:off x="1938250" y="19743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0" name="Google Shape;14760;p54"/>
            <p:cNvSpPr/>
            <p:nvPr/>
          </p:nvSpPr>
          <p:spPr>
            <a:xfrm>
              <a:off x="1891525" y="1977881"/>
              <a:ext cx="23050" cy="44325"/>
            </a:xfrm>
            <a:custGeom>
              <a:avLst/>
              <a:gdLst/>
              <a:ahLst/>
              <a:cxnLst/>
              <a:rect l="l" t="t" r="r" b="b"/>
              <a:pathLst>
                <a:path w="922" h="1773" extrusionOk="0">
                  <a:moveTo>
                    <a:pt x="451" y="0"/>
                  </a:moveTo>
                  <a:cubicBezTo>
                    <a:pt x="433" y="0"/>
                    <a:pt x="419" y="10"/>
                    <a:pt x="419" y="20"/>
                  </a:cubicBezTo>
                  <a:cubicBezTo>
                    <a:pt x="1" y="1080"/>
                    <a:pt x="824" y="1736"/>
                    <a:pt x="852" y="1763"/>
                  </a:cubicBezTo>
                  <a:cubicBezTo>
                    <a:pt x="863" y="1769"/>
                    <a:pt x="875" y="1773"/>
                    <a:pt x="885" y="1773"/>
                  </a:cubicBezTo>
                  <a:cubicBezTo>
                    <a:pt x="900" y="1773"/>
                    <a:pt x="913" y="1766"/>
                    <a:pt x="921" y="1749"/>
                  </a:cubicBezTo>
                  <a:cubicBezTo>
                    <a:pt x="921" y="1736"/>
                    <a:pt x="921" y="1708"/>
                    <a:pt x="907" y="1694"/>
                  </a:cubicBezTo>
                  <a:cubicBezTo>
                    <a:pt x="893" y="1694"/>
                    <a:pt x="84" y="1066"/>
                    <a:pt x="489" y="62"/>
                  </a:cubicBezTo>
                  <a:cubicBezTo>
                    <a:pt x="503" y="34"/>
                    <a:pt x="489" y="20"/>
                    <a:pt x="475" y="6"/>
                  </a:cubicBezTo>
                  <a:cubicBezTo>
                    <a:pt x="467" y="2"/>
                    <a:pt x="459" y="0"/>
                    <a:pt x="4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1" name="Google Shape;14761;p54"/>
            <p:cNvSpPr/>
            <p:nvPr/>
          </p:nvSpPr>
          <p:spPr>
            <a:xfrm>
              <a:off x="1897100" y="19712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2" name="Google Shape;14762;p54"/>
            <p:cNvSpPr/>
            <p:nvPr/>
          </p:nvSpPr>
          <p:spPr>
            <a:xfrm>
              <a:off x="1914550" y="19848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3" name="Google Shape;14763;p54"/>
            <p:cNvSpPr/>
            <p:nvPr/>
          </p:nvSpPr>
          <p:spPr>
            <a:xfrm>
              <a:off x="1910350" y="1991006"/>
              <a:ext cx="11900" cy="27125"/>
            </a:xfrm>
            <a:custGeom>
              <a:avLst/>
              <a:gdLst/>
              <a:ahLst/>
              <a:cxnLst/>
              <a:rect l="l" t="t" r="r" b="b"/>
              <a:pathLst>
                <a:path w="476" h="1085" extrusionOk="0">
                  <a:moveTo>
                    <a:pt x="398" y="0"/>
                  </a:moveTo>
                  <a:cubicBezTo>
                    <a:pt x="385" y="0"/>
                    <a:pt x="371" y="4"/>
                    <a:pt x="364" y="11"/>
                  </a:cubicBezTo>
                  <a:cubicBezTo>
                    <a:pt x="1" y="443"/>
                    <a:pt x="364" y="1043"/>
                    <a:pt x="378" y="1085"/>
                  </a:cubicBezTo>
                  <a:lnTo>
                    <a:pt x="433" y="1085"/>
                  </a:lnTo>
                  <a:cubicBezTo>
                    <a:pt x="447" y="1085"/>
                    <a:pt x="475" y="1043"/>
                    <a:pt x="447" y="1029"/>
                  </a:cubicBezTo>
                  <a:cubicBezTo>
                    <a:pt x="447" y="1029"/>
                    <a:pt x="126" y="457"/>
                    <a:pt x="433" y="81"/>
                  </a:cubicBezTo>
                  <a:cubicBezTo>
                    <a:pt x="447" y="53"/>
                    <a:pt x="447" y="39"/>
                    <a:pt x="433" y="11"/>
                  </a:cubicBezTo>
                  <a:cubicBezTo>
                    <a:pt x="426" y="4"/>
                    <a:pt x="412" y="0"/>
                    <a:pt x="3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4" name="Google Shape;14764;p54"/>
            <p:cNvSpPr/>
            <p:nvPr/>
          </p:nvSpPr>
          <p:spPr>
            <a:xfrm>
              <a:off x="1875500" y="2000331"/>
              <a:ext cx="30000" cy="29675"/>
            </a:xfrm>
            <a:custGeom>
              <a:avLst/>
              <a:gdLst/>
              <a:ahLst/>
              <a:cxnLst/>
              <a:rect l="l" t="t" r="r" b="b"/>
              <a:pathLst>
                <a:path w="1200" h="1187" extrusionOk="0">
                  <a:moveTo>
                    <a:pt x="28" y="1"/>
                  </a:moveTo>
                  <a:cubicBezTo>
                    <a:pt x="0" y="1"/>
                    <a:pt x="0" y="28"/>
                    <a:pt x="0" y="42"/>
                  </a:cubicBezTo>
                  <a:cubicBezTo>
                    <a:pt x="98" y="433"/>
                    <a:pt x="335" y="698"/>
                    <a:pt x="558" y="865"/>
                  </a:cubicBezTo>
                  <a:cubicBezTo>
                    <a:pt x="851" y="1089"/>
                    <a:pt x="1144" y="1158"/>
                    <a:pt x="1144" y="1186"/>
                  </a:cubicBezTo>
                  <a:cubicBezTo>
                    <a:pt x="1172" y="1186"/>
                    <a:pt x="1200" y="1158"/>
                    <a:pt x="1200" y="1144"/>
                  </a:cubicBezTo>
                  <a:cubicBezTo>
                    <a:pt x="1200" y="1130"/>
                    <a:pt x="1186" y="1089"/>
                    <a:pt x="1172" y="1089"/>
                  </a:cubicBezTo>
                  <a:cubicBezTo>
                    <a:pt x="1172" y="1089"/>
                    <a:pt x="307" y="879"/>
                    <a:pt x="84" y="28"/>
                  </a:cubicBezTo>
                  <a:cubicBezTo>
                    <a:pt x="84" y="1"/>
                    <a:pt x="56" y="1"/>
                    <a:pt x="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5" name="Google Shape;14765;p54"/>
            <p:cNvSpPr/>
            <p:nvPr/>
          </p:nvSpPr>
          <p:spPr>
            <a:xfrm>
              <a:off x="1870950" y="19942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49" y="461"/>
                    <a:pt x="461" y="349"/>
                    <a:pt x="461" y="237"/>
                  </a:cubicBezTo>
                  <a:cubicBezTo>
                    <a:pt x="461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6" name="Google Shape;14766;p54"/>
            <p:cNvSpPr/>
            <p:nvPr/>
          </p:nvSpPr>
          <p:spPr>
            <a:xfrm>
              <a:off x="1855950" y="2036431"/>
              <a:ext cx="45375" cy="14275"/>
            </a:xfrm>
            <a:custGeom>
              <a:avLst/>
              <a:gdLst/>
              <a:ahLst/>
              <a:cxnLst/>
              <a:rect l="l" t="t" r="r" b="b"/>
              <a:pathLst>
                <a:path w="1815" h="571" extrusionOk="0">
                  <a:moveTo>
                    <a:pt x="50" y="0"/>
                  </a:moveTo>
                  <a:cubicBezTo>
                    <a:pt x="36" y="0"/>
                    <a:pt x="22" y="7"/>
                    <a:pt x="15" y="21"/>
                  </a:cubicBezTo>
                  <a:cubicBezTo>
                    <a:pt x="1" y="35"/>
                    <a:pt x="1" y="63"/>
                    <a:pt x="15" y="91"/>
                  </a:cubicBezTo>
                  <a:cubicBezTo>
                    <a:pt x="71" y="161"/>
                    <a:pt x="140" y="203"/>
                    <a:pt x="210" y="258"/>
                  </a:cubicBezTo>
                  <a:cubicBezTo>
                    <a:pt x="505" y="498"/>
                    <a:pt x="814" y="571"/>
                    <a:pt x="1078" y="571"/>
                  </a:cubicBezTo>
                  <a:cubicBezTo>
                    <a:pt x="1476" y="571"/>
                    <a:pt x="1772" y="406"/>
                    <a:pt x="1772" y="398"/>
                  </a:cubicBezTo>
                  <a:cubicBezTo>
                    <a:pt x="1786" y="398"/>
                    <a:pt x="1814" y="370"/>
                    <a:pt x="1786" y="342"/>
                  </a:cubicBezTo>
                  <a:cubicBezTo>
                    <a:pt x="1786" y="332"/>
                    <a:pt x="1772" y="322"/>
                    <a:pt x="1759" y="322"/>
                  </a:cubicBezTo>
                  <a:cubicBezTo>
                    <a:pt x="1754" y="322"/>
                    <a:pt x="1749" y="324"/>
                    <a:pt x="1745" y="328"/>
                  </a:cubicBezTo>
                  <a:cubicBezTo>
                    <a:pt x="1745" y="328"/>
                    <a:pt x="1472" y="471"/>
                    <a:pt x="1101" y="471"/>
                  </a:cubicBezTo>
                  <a:cubicBezTo>
                    <a:pt x="796" y="471"/>
                    <a:pt x="425" y="374"/>
                    <a:pt x="85" y="21"/>
                  </a:cubicBezTo>
                  <a:cubicBezTo>
                    <a:pt x="78" y="7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7" name="Google Shape;14767;p54"/>
            <p:cNvSpPr/>
            <p:nvPr/>
          </p:nvSpPr>
          <p:spPr>
            <a:xfrm>
              <a:off x="1851425" y="20301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8" name="Google Shape;14768;p54"/>
            <p:cNvSpPr/>
            <p:nvPr/>
          </p:nvSpPr>
          <p:spPr>
            <a:xfrm>
              <a:off x="1870600" y="20200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69" name="Google Shape;14769;p54"/>
            <p:cNvSpPr/>
            <p:nvPr/>
          </p:nvSpPr>
          <p:spPr>
            <a:xfrm>
              <a:off x="1875150" y="2026681"/>
              <a:ext cx="24775" cy="12425"/>
            </a:xfrm>
            <a:custGeom>
              <a:avLst/>
              <a:gdLst/>
              <a:ahLst/>
              <a:cxnLst/>
              <a:rect l="l" t="t" r="r" b="b"/>
              <a:pathLst>
                <a:path w="991" h="497" extrusionOk="0">
                  <a:moveTo>
                    <a:pt x="46" y="1"/>
                  </a:moveTo>
                  <a:cubicBezTo>
                    <a:pt x="39" y="1"/>
                    <a:pt x="32" y="3"/>
                    <a:pt x="28" y="7"/>
                  </a:cubicBezTo>
                  <a:cubicBezTo>
                    <a:pt x="14" y="7"/>
                    <a:pt x="0" y="35"/>
                    <a:pt x="14" y="62"/>
                  </a:cubicBezTo>
                  <a:cubicBezTo>
                    <a:pt x="56" y="160"/>
                    <a:pt x="112" y="230"/>
                    <a:pt x="195" y="300"/>
                  </a:cubicBezTo>
                  <a:cubicBezTo>
                    <a:pt x="441" y="478"/>
                    <a:pt x="767" y="496"/>
                    <a:pt x="894" y="496"/>
                  </a:cubicBezTo>
                  <a:cubicBezTo>
                    <a:pt x="926" y="496"/>
                    <a:pt x="946" y="495"/>
                    <a:pt x="949" y="495"/>
                  </a:cubicBezTo>
                  <a:cubicBezTo>
                    <a:pt x="977" y="495"/>
                    <a:pt x="990" y="453"/>
                    <a:pt x="990" y="439"/>
                  </a:cubicBezTo>
                  <a:cubicBezTo>
                    <a:pt x="990" y="425"/>
                    <a:pt x="949" y="411"/>
                    <a:pt x="935" y="411"/>
                  </a:cubicBezTo>
                  <a:cubicBezTo>
                    <a:pt x="935" y="411"/>
                    <a:pt x="917" y="412"/>
                    <a:pt x="888" y="412"/>
                  </a:cubicBezTo>
                  <a:cubicBezTo>
                    <a:pt x="734" y="412"/>
                    <a:pt x="247" y="383"/>
                    <a:pt x="84" y="21"/>
                  </a:cubicBezTo>
                  <a:cubicBezTo>
                    <a:pt x="84" y="11"/>
                    <a:pt x="63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0" name="Google Shape;14770;p54"/>
            <p:cNvSpPr/>
            <p:nvPr/>
          </p:nvSpPr>
          <p:spPr>
            <a:xfrm>
              <a:off x="1865025" y="2054300"/>
              <a:ext cx="38725" cy="16525"/>
            </a:xfrm>
            <a:custGeom>
              <a:avLst/>
              <a:gdLst/>
              <a:ahLst/>
              <a:cxnLst/>
              <a:rect l="l" t="t" r="r" b="b"/>
              <a:pathLst>
                <a:path w="1549" h="661" extrusionOk="0">
                  <a:moveTo>
                    <a:pt x="1507" y="1"/>
                  </a:moveTo>
                  <a:cubicBezTo>
                    <a:pt x="1497" y="1"/>
                    <a:pt x="1486" y="4"/>
                    <a:pt x="1479" y="11"/>
                  </a:cubicBezTo>
                  <a:cubicBezTo>
                    <a:pt x="1467" y="24"/>
                    <a:pt x="1026" y="578"/>
                    <a:pt x="308" y="578"/>
                  </a:cubicBezTo>
                  <a:cubicBezTo>
                    <a:pt x="228" y="578"/>
                    <a:pt x="144" y="571"/>
                    <a:pt x="56" y="555"/>
                  </a:cubicBezTo>
                  <a:cubicBezTo>
                    <a:pt x="29" y="555"/>
                    <a:pt x="1" y="569"/>
                    <a:pt x="1" y="583"/>
                  </a:cubicBezTo>
                  <a:cubicBezTo>
                    <a:pt x="1" y="597"/>
                    <a:pt x="1" y="597"/>
                    <a:pt x="15" y="625"/>
                  </a:cubicBezTo>
                  <a:cubicBezTo>
                    <a:pt x="15" y="639"/>
                    <a:pt x="15" y="639"/>
                    <a:pt x="29" y="639"/>
                  </a:cubicBezTo>
                  <a:cubicBezTo>
                    <a:pt x="118" y="654"/>
                    <a:pt x="204" y="660"/>
                    <a:pt x="287" y="660"/>
                  </a:cubicBezTo>
                  <a:cubicBezTo>
                    <a:pt x="1067" y="660"/>
                    <a:pt x="1535" y="67"/>
                    <a:pt x="1535" y="67"/>
                  </a:cubicBezTo>
                  <a:cubicBezTo>
                    <a:pt x="1549" y="39"/>
                    <a:pt x="1549" y="25"/>
                    <a:pt x="1535" y="11"/>
                  </a:cubicBezTo>
                  <a:cubicBezTo>
                    <a:pt x="1528" y="4"/>
                    <a:pt x="1518" y="1"/>
                    <a:pt x="150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1" name="Google Shape;14771;p54"/>
            <p:cNvSpPr/>
            <p:nvPr/>
          </p:nvSpPr>
          <p:spPr>
            <a:xfrm>
              <a:off x="1861200" y="2063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61"/>
                    <a:pt x="223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2" name="Google Shape;14772;p54"/>
            <p:cNvSpPr/>
            <p:nvPr/>
          </p:nvSpPr>
          <p:spPr>
            <a:xfrm>
              <a:off x="1884200" y="20744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3" name="Google Shape;14773;p54"/>
            <p:cNvSpPr/>
            <p:nvPr/>
          </p:nvSpPr>
          <p:spPr>
            <a:xfrm>
              <a:off x="1888400" y="2062950"/>
              <a:ext cx="21625" cy="18400"/>
            </a:xfrm>
            <a:custGeom>
              <a:avLst/>
              <a:gdLst/>
              <a:ahLst/>
              <a:cxnLst/>
              <a:rect l="l" t="t" r="r" b="b"/>
              <a:pathLst>
                <a:path w="865" h="736" extrusionOk="0">
                  <a:moveTo>
                    <a:pt x="823" y="0"/>
                  </a:moveTo>
                  <a:cubicBezTo>
                    <a:pt x="809" y="0"/>
                    <a:pt x="767" y="14"/>
                    <a:pt x="767" y="28"/>
                  </a:cubicBezTo>
                  <a:cubicBezTo>
                    <a:pt x="767" y="42"/>
                    <a:pt x="544" y="656"/>
                    <a:pt x="56" y="656"/>
                  </a:cubicBezTo>
                  <a:cubicBezTo>
                    <a:pt x="14" y="656"/>
                    <a:pt x="0" y="670"/>
                    <a:pt x="0" y="698"/>
                  </a:cubicBezTo>
                  <a:cubicBezTo>
                    <a:pt x="0" y="711"/>
                    <a:pt x="0" y="725"/>
                    <a:pt x="14" y="725"/>
                  </a:cubicBezTo>
                  <a:cubicBezTo>
                    <a:pt x="28" y="732"/>
                    <a:pt x="35" y="736"/>
                    <a:pt x="40" y="736"/>
                  </a:cubicBezTo>
                  <a:cubicBezTo>
                    <a:pt x="46" y="736"/>
                    <a:pt x="49" y="732"/>
                    <a:pt x="56" y="725"/>
                  </a:cubicBezTo>
                  <a:cubicBezTo>
                    <a:pt x="614" y="725"/>
                    <a:pt x="837" y="84"/>
                    <a:pt x="865" y="42"/>
                  </a:cubicBezTo>
                  <a:cubicBezTo>
                    <a:pt x="865" y="28"/>
                    <a:pt x="837" y="0"/>
                    <a:pt x="8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4" name="Google Shape;14774;p54"/>
            <p:cNvSpPr/>
            <p:nvPr/>
          </p:nvSpPr>
          <p:spPr>
            <a:xfrm>
              <a:off x="1868525" y="1084800"/>
              <a:ext cx="471475" cy="476700"/>
            </a:xfrm>
            <a:custGeom>
              <a:avLst/>
              <a:gdLst/>
              <a:ahLst/>
              <a:cxnLst/>
              <a:rect l="l" t="t" r="r" b="b"/>
              <a:pathLst>
                <a:path w="18859" h="19068" extrusionOk="0">
                  <a:moveTo>
                    <a:pt x="14228" y="1060"/>
                  </a:moveTo>
                  <a:cubicBezTo>
                    <a:pt x="14186" y="1046"/>
                    <a:pt x="14158" y="1046"/>
                    <a:pt x="14116" y="1060"/>
                  </a:cubicBezTo>
                  <a:lnTo>
                    <a:pt x="12972" y="1395"/>
                  </a:lnTo>
                  <a:cubicBezTo>
                    <a:pt x="12777" y="1437"/>
                    <a:pt x="12582" y="1353"/>
                    <a:pt x="12512" y="1158"/>
                  </a:cubicBezTo>
                  <a:lnTo>
                    <a:pt x="12121" y="140"/>
                  </a:lnTo>
                  <a:cubicBezTo>
                    <a:pt x="12094" y="84"/>
                    <a:pt x="12052" y="28"/>
                    <a:pt x="11996" y="14"/>
                  </a:cubicBezTo>
                  <a:cubicBezTo>
                    <a:pt x="11954" y="0"/>
                    <a:pt x="11912" y="0"/>
                    <a:pt x="11870" y="0"/>
                  </a:cubicBezTo>
                  <a:cubicBezTo>
                    <a:pt x="10601" y="168"/>
                    <a:pt x="9290" y="1214"/>
                    <a:pt x="8565" y="2804"/>
                  </a:cubicBezTo>
                  <a:cubicBezTo>
                    <a:pt x="8300" y="3376"/>
                    <a:pt x="8118" y="3976"/>
                    <a:pt x="8048" y="4547"/>
                  </a:cubicBezTo>
                  <a:cubicBezTo>
                    <a:pt x="7769" y="4073"/>
                    <a:pt x="7421" y="3599"/>
                    <a:pt x="6974" y="3181"/>
                  </a:cubicBezTo>
                  <a:cubicBezTo>
                    <a:pt x="5677" y="1995"/>
                    <a:pt x="4101" y="1493"/>
                    <a:pt x="2846" y="1828"/>
                  </a:cubicBezTo>
                  <a:cubicBezTo>
                    <a:pt x="2804" y="1828"/>
                    <a:pt x="2790" y="1841"/>
                    <a:pt x="2776" y="1855"/>
                  </a:cubicBezTo>
                  <a:cubicBezTo>
                    <a:pt x="2748" y="1897"/>
                    <a:pt x="2734" y="1925"/>
                    <a:pt x="2734" y="1967"/>
                  </a:cubicBezTo>
                  <a:lnTo>
                    <a:pt x="2706" y="3167"/>
                  </a:lnTo>
                  <a:cubicBezTo>
                    <a:pt x="2706" y="3362"/>
                    <a:pt x="2539" y="3515"/>
                    <a:pt x="2357" y="3529"/>
                  </a:cubicBezTo>
                  <a:lnTo>
                    <a:pt x="1255" y="3599"/>
                  </a:lnTo>
                  <a:cubicBezTo>
                    <a:pt x="1200" y="3599"/>
                    <a:pt x="1144" y="3641"/>
                    <a:pt x="1102" y="3669"/>
                  </a:cubicBezTo>
                  <a:cubicBezTo>
                    <a:pt x="1060" y="3711"/>
                    <a:pt x="1046" y="3738"/>
                    <a:pt x="1046" y="3780"/>
                  </a:cubicBezTo>
                  <a:cubicBezTo>
                    <a:pt x="823" y="5036"/>
                    <a:pt x="1409" y="6598"/>
                    <a:pt x="2678" y="7784"/>
                  </a:cubicBezTo>
                  <a:cubicBezTo>
                    <a:pt x="3152" y="8216"/>
                    <a:pt x="3655" y="8551"/>
                    <a:pt x="4185" y="8802"/>
                  </a:cubicBezTo>
                  <a:cubicBezTo>
                    <a:pt x="3641" y="8899"/>
                    <a:pt x="3083" y="9109"/>
                    <a:pt x="2567" y="9416"/>
                  </a:cubicBezTo>
                  <a:cubicBezTo>
                    <a:pt x="1032" y="10266"/>
                    <a:pt x="70" y="11619"/>
                    <a:pt x="0" y="12917"/>
                  </a:cubicBezTo>
                  <a:cubicBezTo>
                    <a:pt x="0" y="12945"/>
                    <a:pt x="0" y="12972"/>
                    <a:pt x="14" y="13000"/>
                  </a:cubicBezTo>
                  <a:cubicBezTo>
                    <a:pt x="28" y="13042"/>
                    <a:pt x="70" y="13056"/>
                    <a:pt x="98" y="13070"/>
                  </a:cubicBezTo>
                  <a:lnTo>
                    <a:pt x="1242" y="13475"/>
                  </a:lnTo>
                  <a:cubicBezTo>
                    <a:pt x="1409" y="13544"/>
                    <a:pt x="1521" y="13740"/>
                    <a:pt x="1479" y="13907"/>
                  </a:cubicBezTo>
                  <a:lnTo>
                    <a:pt x="1200" y="14967"/>
                  </a:lnTo>
                  <a:cubicBezTo>
                    <a:pt x="1186" y="15023"/>
                    <a:pt x="1200" y="15093"/>
                    <a:pt x="1214" y="15148"/>
                  </a:cubicBezTo>
                  <a:cubicBezTo>
                    <a:pt x="1242" y="15176"/>
                    <a:pt x="1269" y="15218"/>
                    <a:pt x="1311" y="15232"/>
                  </a:cubicBezTo>
                  <a:cubicBezTo>
                    <a:pt x="2441" y="15846"/>
                    <a:pt x="4115" y="15762"/>
                    <a:pt x="5635" y="14925"/>
                  </a:cubicBezTo>
                  <a:cubicBezTo>
                    <a:pt x="6193" y="14604"/>
                    <a:pt x="6681" y="14228"/>
                    <a:pt x="7058" y="13809"/>
                  </a:cubicBezTo>
                  <a:cubicBezTo>
                    <a:pt x="7002" y="14339"/>
                    <a:pt x="7030" y="14939"/>
                    <a:pt x="7142" y="15525"/>
                  </a:cubicBezTo>
                  <a:cubicBezTo>
                    <a:pt x="7477" y="17255"/>
                    <a:pt x="8495" y="18594"/>
                    <a:pt x="9694" y="19054"/>
                  </a:cubicBezTo>
                  <a:cubicBezTo>
                    <a:pt x="9722" y="19068"/>
                    <a:pt x="9750" y="19068"/>
                    <a:pt x="9778" y="19054"/>
                  </a:cubicBezTo>
                  <a:cubicBezTo>
                    <a:pt x="9820" y="19054"/>
                    <a:pt x="9848" y="19012"/>
                    <a:pt x="9862" y="18998"/>
                  </a:cubicBezTo>
                  <a:lnTo>
                    <a:pt x="10601" y="18036"/>
                  </a:lnTo>
                  <a:cubicBezTo>
                    <a:pt x="10727" y="17882"/>
                    <a:pt x="10936" y="17841"/>
                    <a:pt x="11089" y="17952"/>
                  </a:cubicBezTo>
                  <a:lnTo>
                    <a:pt x="12024" y="18538"/>
                  </a:lnTo>
                  <a:cubicBezTo>
                    <a:pt x="12080" y="18580"/>
                    <a:pt x="12135" y="18580"/>
                    <a:pt x="12205" y="18580"/>
                  </a:cubicBezTo>
                  <a:lnTo>
                    <a:pt x="12205" y="18580"/>
                  </a:lnTo>
                  <a:cubicBezTo>
                    <a:pt x="12233" y="18580"/>
                    <a:pt x="12289" y="18538"/>
                    <a:pt x="12303" y="18524"/>
                  </a:cubicBezTo>
                  <a:cubicBezTo>
                    <a:pt x="13237" y="17631"/>
                    <a:pt x="13684" y="16013"/>
                    <a:pt x="13335" y="14312"/>
                  </a:cubicBezTo>
                  <a:cubicBezTo>
                    <a:pt x="13209" y="13684"/>
                    <a:pt x="13000" y="13098"/>
                    <a:pt x="12707" y="12596"/>
                  </a:cubicBezTo>
                  <a:cubicBezTo>
                    <a:pt x="13209" y="12819"/>
                    <a:pt x="13767" y="12986"/>
                    <a:pt x="14381" y="13056"/>
                  </a:cubicBezTo>
                  <a:cubicBezTo>
                    <a:pt x="16125" y="13265"/>
                    <a:pt x="17715" y="12721"/>
                    <a:pt x="18510" y="11731"/>
                  </a:cubicBezTo>
                  <a:cubicBezTo>
                    <a:pt x="18538" y="11703"/>
                    <a:pt x="18552" y="11675"/>
                    <a:pt x="18552" y="11661"/>
                  </a:cubicBezTo>
                  <a:cubicBezTo>
                    <a:pt x="18552" y="11619"/>
                    <a:pt x="18552" y="11592"/>
                    <a:pt x="18538" y="11550"/>
                  </a:cubicBezTo>
                  <a:lnTo>
                    <a:pt x="17854" y="10559"/>
                  </a:lnTo>
                  <a:cubicBezTo>
                    <a:pt x="17743" y="10406"/>
                    <a:pt x="17785" y="10197"/>
                    <a:pt x="17924" y="10057"/>
                  </a:cubicBezTo>
                  <a:lnTo>
                    <a:pt x="18775" y="9360"/>
                  </a:lnTo>
                  <a:cubicBezTo>
                    <a:pt x="18831" y="9318"/>
                    <a:pt x="18845" y="9262"/>
                    <a:pt x="18859" y="9192"/>
                  </a:cubicBezTo>
                  <a:cubicBezTo>
                    <a:pt x="18859" y="9164"/>
                    <a:pt x="18859" y="9109"/>
                    <a:pt x="18845" y="9081"/>
                  </a:cubicBezTo>
                  <a:cubicBezTo>
                    <a:pt x="18287" y="7923"/>
                    <a:pt x="16892" y="7002"/>
                    <a:pt x="15148" y="6793"/>
                  </a:cubicBezTo>
                  <a:cubicBezTo>
                    <a:pt x="14521" y="6723"/>
                    <a:pt x="13893" y="6737"/>
                    <a:pt x="13335" y="6863"/>
                  </a:cubicBezTo>
                  <a:cubicBezTo>
                    <a:pt x="13698" y="6458"/>
                    <a:pt x="14032" y="5970"/>
                    <a:pt x="14297" y="5412"/>
                  </a:cubicBezTo>
                  <a:cubicBezTo>
                    <a:pt x="15023" y="3822"/>
                    <a:pt x="15009" y="2148"/>
                    <a:pt x="14311" y="1074"/>
                  </a:cubicBezTo>
                  <a:cubicBezTo>
                    <a:pt x="14283" y="1088"/>
                    <a:pt x="14256" y="1074"/>
                    <a:pt x="14228" y="10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5" name="Google Shape;14775;p54"/>
            <p:cNvSpPr/>
            <p:nvPr/>
          </p:nvSpPr>
          <p:spPr>
            <a:xfrm>
              <a:off x="2036250" y="1260900"/>
              <a:ext cx="110225" cy="112300"/>
            </a:xfrm>
            <a:custGeom>
              <a:avLst/>
              <a:gdLst/>
              <a:ahLst/>
              <a:cxnLst/>
              <a:rect l="l" t="t" r="r" b="b"/>
              <a:pathLst>
                <a:path w="4409" h="4492" extrusionOk="0">
                  <a:moveTo>
                    <a:pt x="1870" y="0"/>
                  </a:moveTo>
                  <a:cubicBezTo>
                    <a:pt x="1786" y="502"/>
                    <a:pt x="1549" y="949"/>
                    <a:pt x="1200" y="1339"/>
                  </a:cubicBezTo>
                  <a:cubicBezTo>
                    <a:pt x="879" y="1688"/>
                    <a:pt x="475" y="1925"/>
                    <a:pt x="0" y="2065"/>
                  </a:cubicBezTo>
                  <a:cubicBezTo>
                    <a:pt x="461" y="2316"/>
                    <a:pt x="837" y="2664"/>
                    <a:pt x="1088" y="3111"/>
                  </a:cubicBezTo>
                  <a:cubicBezTo>
                    <a:pt x="1326" y="3529"/>
                    <a:pt x="1437" y="4004"/>
                    <a:pt x="1409" y="4492"/>
                  </a:cubicBezTo>
                  <a:cubicBezTo>
                    <a:pt x="1786" y="4143"/>
                    <a:pt x="2232" y="3906"/>
                    <a:pt x="2734" y="3794"/>
                  </a:cubicBezTo>
                  <a:cubicBezTo>
                    <a:pt x="2903" y="3760"/>
                    <a:pt x="3074" y="3742"/>
                    <a:pt x="3245" y="3742"/>
                  </a:cubicBezTo>
                  <a:cubicBezTo>
                    <a:pt x="3553" y="3742"/>
                    <a:pt x="3861" y="3798"/>
                    <a:pt x="4157" y="3906"/>
                  </a:cubicBezTo>
                  <a:cubicBezTo>
                    <a:pt x="3920" y="3432"/>
                    <a:pt x="3822" y="2929"/>
                    <a:pt x="3892" y="2413"/>
                  </a:cubicBezTo>
                  <a:cubicBezTo>
                    <a:pt x="3948" y="1953"/>
                    <a:pt x="4129" y="1507"/>
                    <a:pt x="4408" y="1130"/>
                  </a:cubicBezTo>
                  <a:lnTo>
                    <a:pt x="4408" y="1130"/>
                  </a:lnTo>
                  <a:cubicBezTo>
                    <a:pt x="4283" y="1148"/>
                    <a:pt x="4157" y="1156"/>
                    <a:pt x="4032" y="1156"/>
                  </a:cubicBezTo>
                  <a:cubicBezTo>
                    <a:pt x="3657" y="1156"/>
                    <a:pt x="3285" y="1078"/>
                    <a:pt x="2930" y="921"/>
                  </a:cubicBezTo>
                  <a:cubicBezTo>
                    <a:pt x="2497" y="712"/>
                    <a:pt x="2148" y="391"/>
                    <a:pt x="18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6" name="Google Shape;14776;p54"/>
            <p:cNvSpPr/>
            <p:nvPr/>
          </p:nvSpPr>
          <p:spPr>
            <a:xfrm>
              <a:off x="2058575" y="1244000"/>
              <a:ext cx="26175" cy="43425"/>
            </a:xfrm>
            <a:custGeom>
              <a:avLst/>
              <a:gdLst/>
              <a:ahLst/>
              <a:cxnLst/>
              <a:rect l="l" t="t" r="r" b="b"/>
              <a:pathLst>
                <a:path w="1047" h="1737" extrusionOk="0">
                  <a:moveTo>
                    <a:pt x="66" y="1"/>
                  </a:moveTo>
                  <a:cubicBezTo>
                    <a:pt x="48" y="1"/>
                    <a:pt x="24" y="11"/>
                    <a:pt x="14" y="21"/>
                  </a:cubicBezTo>
                  <a:cubicBezTo>
                    <a:pt x="0" y="35"/>
                    <a:pt x="14" y="76"/>
                    <a:pt x="28" y="90"/>
                  </a:cubicBezTo>
                  <a:cubicBezTo>
                    <a:pt x="935" y="634"/>
                    <a:pt x="907" y="1667"/>
                    <a:pt x="907" y="1681"/>
                  </a:cubicBezTo>
                  <a:cubicBezTo>
                    <a:pt x="907" y="1722"/>
                    <a:pt x="921" y="1736"/>
                    <a:pt x="963" y="1736"/>
                  </a:cubicBezTo>
                  <a:cubicBezTo>
                    <a:pt x="977" y="1736"/>
                    <a:pt x="977" y="1736"/>
                    <a:pt x="990" y="1722"/>
                  </a:cubicBezTo>
                  <a:cubicBezTo>
                    <a:pt x="1004" y="1722"/>
                    <a:pt x="1004" y="1695"/>
                    <a:pt x="1004" y="1695"/>
                  </a:cubicBezTo>
                  <a:cubicBezTo>
                    <a:pt x="1004" y="1681"/>
                    <a:pt x="1046" y="579"/>
                    <a:pt x="84" y="7"/>
                  </a:cubicBezTo>
                  <a:cubicBezTo>
                    <a:pt x="80" y="3"/>
                    <a:pt x="73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7" name="Google Shape;14777;p54"/>
            <p:cNvSpPr/>
            <p:nvPr/>
          </p:nvSpPr>
          <p:spPr>
            <a:xfrm>
              <a:off x="2054025" y="1238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8" name="Google Shape;14778;p54"/>
            <p:cNvSpPr/>
            <p:nvPr/>
          </p:nvSpPr>
          <p:spPr>
            <a:xfrm>
              <a:off x="2102850" y="1233200"/>
              <a:ext cx="24100" cy="54475"/>
            </a:xfrm>
            <a:custGeom>
              <a:avLst/>
              <a:gdLst/>
              <a:ahLst/>
              <a:cxnLst/>
              <a:rect l="l" t="t" r="r" b="b"/>
              <a:pathLst>
                <a:path w="964" h="2179" extrusionOk="0">
                  <a:moveTo>
                    <a:pt x="234" y="1"/>
                  </a:moveTo>
                  <a:cubicBezTo>
                    <a:pt x="226" y="1"/>
                    <a:pt x="218" y="2"/>
                    <a:pt x="210" y="6"/>
                  </a:cubicBezTo>
                  <a:cubicBezTo>
                    <a:pt x="196" y="20"/>
                    <a:pt x="182" y="62"/>
                    <a:pt x="196" y="76"/>
                  </a:cubicBezTo>
                  <a:cubicBezTo>
                    <a:pt x="865" y="1206"/>
                    <a:pt x="56" y="2057"/>
                    <a:pt x="28" y="2099"/>
                  </a:cubicBezTo>
                  <a:cubicBezTo>
                    <a:pt x="1" y="2113"/>
                    <a:pt x="1" y="2154"/>
                    <a:pt x="28" y="2168"/>
                  </a:cubicBezTo>
                  <a:cubicBezTo>
                    <a:pt x="35" y="2175"/>
                    <a:pt x="46" y="2179"/>
                    <a:pt x="58" y="2179"/>
                  </a:cubicBezTo>
                  <a:cubicBezTo>
                    <a:pt x="70" y="2179"/>
                    <a:pt x="84" y="2175"/>
                    <a:pt x="98" y="2168"/>
                  </a:cubicBezTo>
                  <a:cubicBezTo>
                    <a:pt x="140" y="2113"/>
                    <a:pt x="963" y="1192"/>
                    <a:pt x="280" y="20"/>
                  </a:cubicBezTo>
                  <a:cubicBezTo>
                    <a:pt x="270" y="10"/>
                    <a:pt x="253" y="1"/>
                    <a:pt x="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79" name="Google Shape;14779;p54"/>
            <p:cNvSpPr/>
            <p:nvPr/>
          </p:nvSpPr>
          <p:spPr>
            <a:xfrm>
              <a:off x="2101800" y="12277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12" y="0"/>
                    <a:pt x="1" y="112"/>
                    <a:pt x="1" y="279"/>
                  </a:cubicBezTo>
                  <a:cubicBezTo>
                    <a:pt x="1" y="433"/>
                    <a:pt x="112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0" name="Google Shape;14780;p54"/>
            <p:cNvSpPr/>
            <p:nvPr/>
          </p:nvSpPr>
          <p:spPr>
            <a:xfrm>
              <a:off x="2083675" y="12462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1" name="Google Shape;14781;p54"/>
            <p:cNvSpPr/>
            <p:nvPr/>
          </p:nvSpPr>
          <p:spPr>
            <a:xfrm>
              <a:off x="2089600" y="1252625"/>
              <a:ext cx="14675" cy="31650"/>
            </a:xfrm>
            <a:custGeom>
              <a:avLst/>
              <a:gdLst/>
              <a:ahLst/>
              <a:cxnLst/>
              <a:rect l="l" t="t" r="r" b="b"/>
              <a:pathLst>
                <a:path w="587" h="1266" extrusionOk="0">
                  <a:moveTo>
                    <a:pt x="49" y="0"/>
                  </a:moveTo>
                  <a:cubicBezTo>
                    <a:pt x="35" y="0"/>
                    <a:pt x="21" y="3"/>
                    <a:pt x="14" y="10"/>
                  </a:cubicBezTo>
                  <a:cubicBezTo>
                    <a:pt x="1" y="24"/>
                    <a:pt x="1" y="66"/>
                    <a:pt x="14" y="80"/>
                  </a:cubicBezTo>
                  <a:cubicBezTo>
                    <a:pt x="447" y="443"/>
                    <a:pt x="168" y="1196"/>
                    <a:pt x="168" y="1196"/>
                  </a:cubicBezTo>
                  <a:cubicBezTo>
                    <a:pt x="168" y="1238"/>
                    <a:pt x="168" y="1252"/>
                    <a:pt x="196" y="1266"/>
                  </a:cubicBezTo>
                  <a:cubicBezTo>
                    <a:pt x="224" y="1266"/>
                    <a:pt x="238" y="1266"/>
                    <a:pt x="252" y="1252"/>
                  </a:cubicBezTo>
                  <a:cubicBezTo>
                    <a:pt x="293" y="1196"/>
                    <a:pt x="586" y="415"/>
                    <a:pt x="84" y="10"/>
                  </a:cubicBezTo>
                  <a:cubicBezTo>
                    <a:pt x="77" y="3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2" name="Google Shape;14782;p54"/>
            <p:cNvSpPr/>
            <p:nvPr/>
          </p:nvSpPr>
          <p:spPr>
            <a:xfrm>
              <a:off x="2114700" y="1253575"/>
              <a:ext cx="31075" cy="40950"/>
            </a:xfrm>
            <a:custGeom>
              <a:avLst/>
              <a:gdLst/>
              <a:ahLst/>
              <a:cxnLst/>
              <a:rect l="l" t="t" r="r" b="b"/>
              <a:pathLst>
                <a:path w="1243" h="1638" extrusionOk="0">
                  <a:moveTo>
                    <a:pt x="1186" y="0"/>
                  </a:moveTo>
                  <a:cubicBezTo>
                    <a:pt x="1173" y="0"/>
                    <a:pt x="1131" y="28"/>
                    <a:pt x="1131" y="56"/>
                  </a:cubicBezTo>
                  <a:cubicBezTo>
                    <a:pt x="1033" y="1116"/>
                    <a:pt x="71" y="1521"/>
                    <a:pt x="57" y="1521"/>
                  </a:cubicBezTo>
                  <a:cubicBezTo>
                    <a:pt x="15" y="1549"/>
                    <a:pt x="1" y="1563"/>
                    <a:pt x="15" y="1591"/>
                  </a:cubicBezTo>
                  <a:cubicBezTo>
                    <a:pt x="36" y="1622"/>
                    <a:pt x="49" y="1638"/>
                    <a:pt x="66" y="1638"/>
                  </a:cubicBezTo>
                  <a:cubicBezTo>
                    <a:pt x="71" y="1638"/>
                    <a:pt x="78" y="1636"/>
                    <a:pt x="85" y="1632"/>
                  </a:cubicBezTo>
                  <a:cubicBezTo>
                    <a:pt x="85" y="1632"/>
                    <a:pt x="419" y="1493"/>
                    <a:pt x="740" y="1158"/>
                  </a:cubicBezTo>
                  <a:cubicBezTo>
                    <a:pt x="963" y="921"/>
                    <a:pt x="1173" y="572"/>
                    <a:pt x="1242" y="56"/>
                  </a:cubicBezTo>
                  <a:cubicBezTo>
                    <a:pt x="1242" y="42"/>
                    <a:pt x="1214" y="0"/>
                    <a:pt x="11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3" name="Google Shape;14783;p54"/>
            <p:cNvSpPr/>
            <p:nvPr/>
          </p:nvSpPr>
          <p:spPr>
            <a:xfrm>
              <a:off x="2137025" y="1249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7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4" name="Google Shape;14784;p54"/>
            <p:cNvSpPr/>
            <p:nvPr/>
          </p:nvSpPr>
          <p:spPr>
            <a:xfrm>
              <a:off x="2124475" y="1293200"/>
              <a:ext cx="51625" cy="22525"/>
            </a:xfrm>
            <a:custGeom>
              <a:avLst/>
              <a:gdLst/>
              <a:ahLst/>
              <a:cxnLst/>
              <a:rect l="l" t="t" r="r" b="b"/>
              <a:pathLst>
                <a:path w="2065" h="901" extrusionOk="0">
                  <a:moveTo>
                    <a:pt x="2021" y="0"/>
                  </a:moveTo>
                  <a:cubicBezTo>
                    <a:pt x="2003" y="0"/>
                    <a:pt x="1977" y="13"/>
                    <a:pt x="1967" y="33"/>
                  </a:cubicBezTo>
                  <a:cubicBezTo>
                    <a:pt x="1531" y="667"/>
                    <a:pt x="963" y="801"/>
                    <a:pt x="563" y="801"/>
                  </a:cubicBezTo>
                  <a:cubicBezTo>
                    <a:pt x="285" y="801"/>
                    <a:pt x="87" y="737"/>
                    <a:pt x="70" y="731"/>
                  </a:cubicBezTo>
                  <a:cubicBezTo>
                    <a:pt x="28" y="731"/>
                    <a:pt x="14" y="731"/>
                    <a:pt x="0" y="759"/>
                  </a:cubicBezTo>
                  <a:cubicBezTo>
                    <a:pt x="0" y="801"/>
                    <a:pt x="0" y="815"/>
                    <a:pt x="28" y="828"/>
                  </a:cubicBezTo>
                  <a:cubicBezTo>
                    <a:pt x="28" y="828"/>
                    <a:pt x="244" y="901"/>
                    <a:pt x="552" y="901"/>
                  </a:cubicBezTo>
                  <a:cubicBezTo>
                    <a:pt x="922" y="901"/>
                    <a:pt x="1423" y="797"/>
                    <a:pt x="1842" y="340"/>
                  </a:cubicBezTo>
                  <a:cubicBezTo>
                    <a:pt x="1897" y="271"/>
                    <a:pt x="1967" y="187"/>
                    <a:pt x="2051" y="75"/>
                  </a:cubicBezTo>
                  <a:cubicBezTo>
                    <a:pt x="2065" y="61"/>
                    <a:pt x="2051" y="33"/>
                    <a:pt x="2037" y="6"/>
                  </a:cubicBezTo>
                  <a:cubicBezTo>
                    <a:pt x="2033" y="2"/>
                    <a:pt x="2027" y="0"/>
                    <a:pt x="2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5" name="Google Shape;14785;p54"/>
            <p:cNvSpPr/>
            <p:nvPr/>
          </p:nvSpPr>
          <p:spPr>
            <a:xfrm>
              <a:off x="2167025" y="12877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6" name="Google Shape;14786;p54"/>
            <p:cNvSpPr/>
            <p:nvPr/>
          </p:nvSpPr>
          <p:spPr>
            <a:xfrm>
              <a:off x="2142250" y="1279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7" name="Google Shape;14787;p54"/>
            <p:cNvSpPr/>
            <p:nvPr/>
          </p:nvSpPr>
          <p:spPr>
            <a:xfrm>
              <a:off x="2123425" y="1285025"/>
              <a:ext cx="27925" cy="19475"/>
            </a:xfrm>
            <a:custGeom>
              <a:avLst/>
              <a:gdLst/>
              <a:ahLst/>
              <a:cxnLst/>
              <a:rect l="l" t="t" r="r" b="b"/>
              <a:pathLst>
                <a:path w="1117" h="779" extrusionOk="0">
                  <a:moveTo>
                    <a:pt x="1034" y="0"/>
                  </a:moveTo>
                  <a:cubicBezTo>
                    <a:pt x="1012" y="0"/>
                    <a:pt x="991" y="20"/>
                    <a:pt x="991" y="40"/>
                  </a:cubicBezTo>
                  <a:cubicBezTo>
                    <a:pt x="851" y="611"/>
                    <a:pt x="56" y="667"/>
                    <a:pt x="56" y="667"/>
                  </a:cubicBezTo>
                  <a:cubicBezTo>
                    <a:pt x="14" y="667"/>
                    <a:pt x="1" y="681"/>
                    <a:pt x="1" y="723"/>
                  </a:cubicBezTo>
                  <a:cubicBezTo>
                    <a:pt x="1" y="751"/>
                    <a:pt x="14" y="779"/>
                    <a:pt x="56" y="779"/>
                  </a:cubicBezTo>
                  <a:cubicBezTo>
                    <a:pt x="84" y="779"/>
                    <a:pt x="614" y="737"/>
                    <a:pt x="907" y="402"/>
                  </a:cubicBezTo>
                  <a:cubicBezTo>
                    <a:pt x="977" y="319"/>
                    <a:pt x="1047" y="221"/>
                    <a:pt x="1102" y="81"/>
                  </a:cubicBezTo>
                  <a:cubicBezTo>
                    <a:pt x="1116" y="40"/>
                    <a:pt x="1102" y="12"/>
                    <a:pt x="1061" y="12"/>
                  </a:cubicBezTo>
                  <a:cubicBezTo>
                    <a:pt x="1052" y="4"/>
                    <a:pt x="1043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8" name="Google Shape;14788;p54"/>
            <p:cNvSpPr/>
            <p:nvPr/>
          </p:nvSpPr>
          <p:spPr>
            <a:xfrm>
              <a:off x="2123075" y="1325500"/>
              <a:ext cx="48500" cy="14100"/>
            </a:xfrm>
            <a:custGeom>
              <a:avLst/>
              <a:gdLst/>
              <a:ahLst/>
              <a:cxnLst/>
              <a:rect l="l" t="t" r="r" b="b"/>
              <a:pathLst>
                <a:path w="1940" h="564" extrusionOk="0">
                  <a:moveTo>
                    <a:pt x="49" y="0"/>
                  </a:moveTo>
                  <a:cubicBezTo>
                    <a:pt x="35" y="0"/>
                    <a:pt x="22" y="4"/>
                    <a:pt x="15" y="11"/>
                  </a:cubicBezTo>
                  <a:cubicBezTo>
                    <a:pt x="1" y="25"/>
                    <a:pt x="1" y="67"/>
                    <a:pt x="15" y="80"/>
                  </a:cubicBezTo>
                  <a:cubicBezTo>
                    <a:pt x="15" y="92"/>
                    <a:pt x="538" y="564"/>
                    <a:pt x="1287" y="564"/>
                  </a:cubicBezTo>
                  <a:cubicBezTo>
                    <a:pt x="1478" y="564"/>
                    <a:pt x="1683" y="533"/>
                    <a:pt x="1898" y="457"/>
                  </a:cubicBezTo>
                  <a:lnTo>
                    <a:pt x="1912" y="443"/>
                  </a:lnTo>
                  <a:cubicBezTo>
                    <a:pt x="1939" y="429"/>
                    <a:pt x="1939" y="415"/>
                    <a:pt x="1939" y="387"/>
                  </a:cubicBezTo>
                  <a:cubicBezTo>
                    <a:pt x="1919" y="367"/>
                    <a:pt x="1906" y="354"/>
                    <a:pt x="1890" y="354"/>
                  </a:cubicBezTo>
                  <a:cubicBezTo>
                    <a:pt x="1884" y="354"/>
                    <a:pt x="1877" y="356"/>
                    <a:pt x="1870" y="359"/>
                  </a:cubicBezTo>
                  <a:cubicBezTo>
                    <a:pt x="1669" y="429"/>
                    <a:pt x="1477" y="457"/>
                    <a:pt x="1298" y="457"/>
                  </a:cubicBezTo>
                  <a:cubicBezTo>
                    <a:pt x="584" y="457"/>
                    <a:pt x="84" y="1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89" name="Google Shape;14789;p54"/>
            <p:cNvSpPr/>
            <p:nvPr/>
          </p:nvSpPr>
          <p:spPr>
            <a:xfrm>
              <a:off x="2162125" y="13292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0" name="Google Shape;14790;p54"/>
            <p:cNvSpPr/>
            <p:nvPr/>
          </p:nvSpPr>
          <p:spPr>
            <a:xfrm>
              <a:off x="2038350" y="12717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1" name="Google Shape;14791;p54"/>
            <p:cNvSpPr/>
            <p:nvPr/>
          </p:nvSpPr>
          <p:spPr>
            <a:xfrm>
              <a:off x="2044275" y="1276925"/>
              <a:ext cx="27925" cy="18050"/>
            </a:xfrm>
            <a:custGeom>
              <a:avLst/>
              <a:gdLst/>
              <a:ahLst/>
              <a:cxnLst/>
              <a:rect l="l" t="t" r="r" b="b"/>
              <a:pathLst>
                <a:path w="1117" h="722" extrusionOk="0">
                  <a:moveTo>
                    <a:pt x="174" y="1"/>
                  </a:moveTo>
                  <a:cubicBezTo>
                    <a:pt x="127" y="1"/>
                    <a:pt x="78" y="5"/>
                    <a:pt x="28" y="15"/>
                  </a:cubicBezTo>
                  <a:cubicBezTo>
                    <a:pt x="14" y="15"/>
                    <a:pt x="0" y="29"/>
                    <a:pt x="0" y="71"/>
                  </a:cubicBezTo>
                  <a:cubicBezTo>
                    <a:pt x="0" y="85"/>
                    <a:pt x="14" y="99"/>
                    <a:pt x="42" y="99"/>
                  </a:cubicBezTo>
                  <a:cubicBezTo>
                    <a:pt x="80" y="92"/>
                    <a:pt x="118" y="89"/>
                    <a:pt x="154" y="89"/>
                  </a:cubicBezTo>
                  <a:cubicBezTo>
                    <a:pt x="676" y="89"/>
                    <a:pt x="1005" y="698"/>
                    <a:pt x="1005" y="698"/>
                  </a:cubicBezTo>
                  <a:cubicBezTo>
                    <a:pt x="1013" y="715"/>
                    <a:pt x="1030" y="721"/>
                    <a:pt x="1049" y="721"/>
                  </a:cubicBezTo>
                  <a:cubicBezTo>
                    <a:pt x="1063" y="721"/>
                    <a:pt x="1077" y="718"/>
                    <a:pt x="1088" y="712"/>
                  </a:cubicBezTo>
                  <a:cubicBezTo>
                    <a:pt x="1116" y="698"/>
                    <a:pt x="1116" y="684"/>
                    <a:pt x="1088" y="657"/>
                  </a:cubicBezTo>
                  <a:cubicBezTo>
                    <a:pt x="1075" y="631"/>
                    <a:pt x="731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2" name="Google Shape;14792;p54"/>
            <p:cNvSpPr/>
            <p:nvPr/>
          </p:nvSpPr>
          <p:spPr>
            <a:xfrm>
              <a:off x="2017425" y="1287875"/>
              <a:ext cx="45350" cy="22350"/>
            </a:xfrm>
            <a:custGeom>
              <a:avLst/>
              <a:gdLst/>
              <a:ahLst/>
              <a:cxnLst/>
              <a:rect l="l" t="t" r="r" b="b"/>
              <a:pathLst>
                <a:path w="1814" h="894" extrusionOk="0">
                  <a:moveTo>
                    <a:pt x="66" y="1"/>
                  </a:moveTo>
                  <a:cubicBezTo>
                    <a:pt x="56" y="1"/>
                    <a:pt x="47" y="4"/>
                    <a:pt x="42" y="9"/>
                  </a:cubicBezTo>
                  <a:cubicBezTo>
                    <a:pt x="0" y="37"/>
                    <a:pt x="0" y="65"/>
                    <a:pt x="28" y="79"/>
                  </a:cubicBezTo>
                  <a:cubicBezTo>
                    <a:pt x="534" y="816"/>
                    <a:pt x="1308" y="894"/>
                    <a:pt x="1627" y="894"/>
                  </a:cubicBezTo>
                  <a:cubicBezTo>
                    <a:pt x="1713" y="894"/>
                    <a:pt x="1766" y="888"/>
                    <a:pt x="1772" y="888"/>
                  </a:cubicBezTo>
                  <a:cubicBezTo>
                    <a:pt x="1786" y="888"/>
                    <a:pt x="1800" y="874"/>
                    <a:pt x="1800" y="874"/>
                  </a:cubicBezTo>
                  <a:cubicBezTo>
                    <a:pt x="1813" y="874"/>
                    <a:pt x="1813" y="846"/>
                    <a:pt x="1813" y="832"/>
                  </a:cubicBezTo>
                  <a:cubicBezTo>
                    <a:pt x="1813" y="804"/>
                    <a:pt x="1800" y="776"/>
                    <a:pt x="1772" y="776"/>
                  </a:cubicBezTo>
                  <a:cubicBezTo>
                    <a:pt x="1765" y="776"/>
                    <a:pt x="1709" y="783"/>
                    <a:pt x="1618" y="783"/>
                  </a:cubicBezTo>
                  <a:cubicBezTo>
                    <a:pt x="1306" y="783"/>
                    <a:pt x="587" y="707"/>
                    <a:pt x="112" y="37"/>
                  </a:cubicBezTo>
                  <a:cubicBezTo>
                    <a:pt x="103" y="11"/>
                    <a:pt x="83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3" name="Google Shape;14793;p54"/>
            <p:cNvSpPr/>
            <p:nvPr/>
          </p:nvSpPr>
          <p:spPr>
            <a:xfrm>
              <a:off x="2012525" y="1283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7"/>
                    <a:pt x="1" y="280"/>
                  </a:cubicBezTo>
                  <a:cubicBezTo>
                    <a:pt x="1" y="447"/>
                    <a:pt x="126" y="559"/>
                    <a:pt x="280" y="559"/>
                  </a:cubicBezTo>
                  <a:cubicBezTo>
                    <a:pt x="447" y="559"/>
                    <a:pt x="559" y="447"/>
                    <a:pt x="559" y="280"/>
                  </a:cubicBezTo>
                  <a:cubicBezTo>
                    <a:pt x="559" y="127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4" name="Google Shape;14794;p54"/>
            <p:cNvSpPr/>
            <p:nvPr/>
          </p:nvSpPr>
          <p:spPr>
            <a:xfrm>
              <a:off x="2010450" y="1329675"/>
              <a:ext cx="54075" cy="15575"/>
            </a:xfrm>
            <a:custGeom>
              <a:avLst/>
              <a:gdLst/>
              <a:ahLst/>
              <a:cxnLst/>
              <a:rect l="l" t="t" r="r" b="b"/>
              <a:pathLst>
                <a:path w="2163" h="623" extrusionOk="0">
                  <a:moveTo>
                    <a:pt x="2113" y="1"/>
                  </a:moveTo>
                  <a:cubicBezTo>
                    <a:pt x="2099" y="1"/>
                    <a:pt x="2086" y="4"/>
                    <a:pt x="2079" y="11"/>
                  </a:cubicBezTo>
                  <a:cubicBezTo>
                    <a:pt x="2079" y="11"/>
                    <a:pt x="1606" y="523"/>
                    <a:pt x="874" y="523"/>
                  </a:cubicBezTo>
                  <a:cubicBezTo>
                    <a:pt x="640" y="523"/>
                    <a:pt x="379" y="471"/>
                    <a:pt x="98" y="332"/>
                  </a:cubicBezTo>
                  <a:cubicBezTo>
                    <a:pt x="90" y="328"/>
                    <a:pt x="81" y="326"/>
                    <a:pt x="74" y="326"/>
                  </a:cubicBezTo>
                  <a:cubicBezTo>
                    <a:pt x="55" y="326"/>
                    <a:pt x="38" y="336"/>
                    <a:pt x="28" y="346"/>
                  </a:cubicBezTo>
                  <a:cubicBezTo>
                    <a:pt x="0" y="360"/>
                    <a:pt x="28" y="402"/>
                    <a:pt x="42" y="416"/>
                  </a:cubicBezTo>
                  <a:cubicBezTo>
                    <a:pt x="341" y="565"/>
                    <a:pt x="619" y="622"/>
                    <a:pt x="868" y="622"/>
                  </a:cubicBezTo>
                  <a:cubicBezTo>
                    <a:pt x="1617" y="622"/>
                    <a:pt x="2106" y="109"/>
                    <a:pt x="2148" y="67"/>
                  </a:cubicBezTo>
                  <a:cubicBezTo>
                    <a:pt x="2162" y="53"/>
                    <a:pt x="2162" y="11"/>
                    <a:pt x="2148" y="11"/>
                  </a:cubicBezTo>
                  <a:cubicBezTo>
                    <a:pt x="2141" y="4"/>
                    <a:pt x="2127" y="1"/>
                    <a:pt x="2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5" name="Google Shape;14795;p54"/>
            <p:cNvSpPr/>
            <p:nvPr/>
          </p:nvSpPr>
          <p:spPr>
            <a:xfrm>
              <a:off x="2004875" y="1331675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6" name="Google Shape;14796;p54"/>
            <p:cNvSpPr/>
            <p:nvPr/>
          </p:nvSpPr>
          <p:spPr>
            <a:xfrm>
              <a:off x="2022650" y="13121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7" name="Google Shape;14797;p54"/>
            <p:cNvSpPr/>
            <p:nvPr/>
          </p:nvSpPr>
          <p:spPr>
            <a:xfrm>
              <a:off x="2028575" y="1318525"/>
              <a:ext cx="32100" cy="8175"/>
            </a:xfrm>
            <a:custGeom>
              <a:avLst/>
              <a:gdLst/>
              <a:ahLst/>
              <a:cxnLst/>
              <a:rect l="l" t="t" r="r" b="b"/>
              <a:pathLst>
                <a:path w="1284" h="327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1" y="25"/>
                    <a:pt x="1" y="67"/>
                    <a:pt x="14" y="80"/>
                  </a:cubicBezTo>
                  <a:cubicBezTo>
                    <a:pt x="191" y="268"/>
                    <a:pt x="416" y="327"/>
                    <a:pt x="626" y="327"/>
                  </a:cubicBezTo>
                  <a:cubicBezTo>
                    <a:pt x="948" y="327"/>
                    <a:pt x="1236" y="189"/>
                    <a:pt x="1270" y="164"/>
                  </a:cubicBezTo>
                  <a:cubicBezTo>
                    <a:pt x="1284" y="150"/>
                    <a:pt x="1284" y="108"/>
                    <a:pt x="1284" y="108"/>
                  </a:cubicBezTo>
                  <a:cubicBezTo>
                    <a:pt x="1274" y="99"/>
                    <a:pt x="1250" y="89"/>
                    <a:pt x="1232" y="89"/>
                  </a:cubicBezTo>
                  <a:cubicBezTo>
                    <a:pt x="1225" y="89"/>
                    <a:pt x="1218" y="90"/>
                    <a:pt x="1214" y="94"/>
                  </a:cubicBezTo>
                  <a:cubicBezTo>
                    <a:pt x="1205" y="94"/>
                    <a:pt x="933" y="221"/>
                    <a:pt x="630" y="221"/>
                  </a:cubicBezTo>
                  <a:cubicBezTo>
                    <a:pt x="441" y="221"/>
                    <a:pt x="240" y="172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8" name="Google Shape;14798;p54"/>
            <p:cNvSpPr/>
            <p:nvPr/>
          </p:nvSpPr>
          <p:spPr>
            <a:xfrm>
              <a:off x="2034500" y="1341100"/>
              <a:ext cx="38050" cy="32450"/>
            </a:xfrm>
            <a:custGeom>
              <a:avLst/>
              <a:gdLst/>
              <a:ahLst/>
              <a:cxnLst/>
              <a:rect l="l" t="t" r="r" b="b"/>
              <a:pathLst>
                <a:path w="1522" h="1298" extrusionOk="0">
                  <a:moveTo>
                    <a:pt x="1479" y="0"/>
                  </a:moveTo>
                  <a:cubicBezTo>
                    <a:pt x="1451" y="0"/>
                    <a:pt x="1437" y="0"/>
                    <a:pt x="1409" y="28"/>
                  </a:cubicBezTo>
                  <a:cubicBezTo>
                    <a:pt x="1409" y="42"/>
                    <a:pt x="1089" y="1019"/>
                    <a:pt x="42" y="1214"/>
                  </a:cubicBezTo>
                  <a:cubicBezTo>
                    <a:pt x="15" y="1214"/>
                    <a:pt x="1" y="1228"/>
                    <a:pt x="1" y="1270"/>
                  </a:cubicBezTo>
                  <a:cubicBezTo>
                    <a:pt x="1" y="1284"/>
                    <a:pt x="15" y="1298"/>
                    <a:pt x="56" y="1298"/>
                  </a:cubicBezTo>
                  <a:cubicBezTo>
                    <a:pt x="531" y="1214"/>
                    <a:pt x="852" y="963"/>
                    <a:pt x="1089" y="726"/>
                  </a:cubicBezTo>
                  <a:cubicBezTo>
                    <a:pt x="1396" y="391"/>
                    <a:pt x="1507" y="70"/>
                    <a:pt x="1521" y="70"/>
                  </a:cubicBezTo>
                  <a:cubicBezTo>
                    <a:pt x="1521" y="28"/>
                    <a:pt x="1521" y="14"/>
                    <a:pt x="14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99" name="Google Shape;14799;p54"/>
            <p:cNvSpPr/>
            <p:nvPr/>
          </p:nvSpPr>
          <p:spPr>
            <a:xfrm>
              <a:off x="2029275" y="1365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12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12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0" name="Google Shape;14800;p54"/>
            <p:cNvSpPr/>
            <p:nvPr/>
          </p:nvSpPr>
          <p:spPr>
            <a:xfrm>
              <a:off x="2076000" y="1348275"/>
              <a:ext cx="26875" cy="52300"/>
            </a:xfrm>
            <a:custGeom>
              <a:avLst/>
              <a:gdLst/>
              <a:ahLst/>
              <a:cxnLst/>
              <a:rect l="l" t="t" r="r" b="b"/>
              <a:pathLst>
                <a:path w="1075" h="2092" extrusionOk="0">
                  <a:moveTo>
                    <a:pt x="628" y="1"/>
                  </a:moveTo>
                  <a:cubicBezTo>
                    <a:pt x="621" y="1"/>
                    <a:pt x="612" y="3"/>
                    <a:pt x="600" y="6"/>
                  </a:cubicBezTo>
                  <a:cubicBezTo>
                    <a:pt x="572" y="20"/>
                    <a:pt x="558" y="34"/>
                    <a:pt x="572" y="76"/>
                  </a:cubicBezTo>
                  <a:cubicBezTo>
                    <a:pt x="572" y="76"/>
                    <a:pt x="1047" y="1192"/>
                    <a:pt x="14" y="2015"/>
                  </a:cubicBezTo>
                  <a:cubicBezTo>
                    <a:pt x="1" y="2029"/>
                    <a:pt x="1" y="2057"/>
                    <a:pt x="14" y="2071"/>
                  </a:cubicBezTo>
                  <a:cubicBezTo>
                    <a:pt x="21" y="2085"/>
                    <a:pt x="35" y="2092"/>
                    <a:pt x="49" y="2092"/>
                  </a:cubicBezTo>
                  <a:cubicBezTo>
                    <a:pt x="63" y="2092"/>
                    <a:pt x="77" y="2085"/>
                    <a:pt x="84" y="2071"/>
                  </a:cubicBezTo>
                  <a:cubicBezTo>
                    <a:pt x="168" y="2015"/>
                    <a:pt x="238" y="1931"/>
                    <a:pt x="307" y="1862"/>
                  </a:cubicBezTo>
                  <a:cubicBezTo>
                    <a:pt x="1075" y="1053"/>
                    <a:pt x="656" y="34"/>
                    <a:pt x="670" y="34"/>
                  </a:cubicBezTo>
                  <a:cubicBezTo>
                    <a:pt x="660" y="14"/>
                    <a:pt x="650" y="1"/>
                    <a:pt x="62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1" name="Google Shape;14801;p54"/>
            <p:cNvSpPr/>
            <p:nvPr/>
          </p:nvSpPr>
          <p:spPr>
            <a:xfrm>
              <a:off x="2070075" y="13923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47" y="559"/>
                    <a:pt x="558" y="433"/>
                    <a:pt x="558" y="280"/>
                  </a:cubicBezTo>
                  <a:cubicBezTo>
                    <a:pt x="558" y="126"/>
                    <a:pt x="447" y="1"/>
                    <a:pt x="2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2" name="Google Shape;14802;p54"/>
            <p:cNvSpPr/>
            <p:nvPr/>
          </p:nvSpPr>
          <p:spPr>
            <a:xfrm>
              <a:off x="2059600" y="1368300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4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94" y="558"/>
                  </a:cubicBezTo>
                  <a:cubicBezTo>
                    <a:pt x="447" y="558"/>
                    <a:pt x="573" y="433"/>
                    <a:pt x="573" y="279"/>
                  </a:cubicBezTo>
                  <a:cubicBezTo>
                    <a:pt x="573" y="126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3" name="Google Shape;14803;p54"/>
            <p:cNvSpPr/>
            <p:nvPr/>
          </p:nvSpPr>
          <p:spPr>
            <a:xfrm>
              <a:off x="2065200" y="1348075"/>
              <a:ext cx="17800" cy="28750"/>
            </a:xfrm>
            <a:custGeom>
              <a:avLst/>
              <a:gdLst/>
              <a:ahLst/>
              <a:cxnLst/>
              <a:rect l="l" t="t" r="r" b="b"/>
              <a:pathLst>
                <a:path w="712" h="1150" extrusionOk="0">
                  <a:moveTo>
                    <a:pt x="642" y="0"/>
                  </a:moveTo>
                  <a:cubicBezTo>
                    <a:pt x="600" y="0"/>
                    <a:pt x="586" y="14"/>
                    <a:pt x="586" y="42"/>
                  </a:cubicBezTo>
                  <a:cubicBezTo>
                    <a:pt x="586" y="70"/>
                    <a:pt x="586" y="851"/>
                    <a:pt x="42" y="1047"/>
                  </a:cubicBezTo>
                  <a:cubicBezTo>
                    <a:pt x="14" y="1061"/>
                    <a:pt x="0" y="1074"/>
                    <a:pt x="14" y="1116"/>
                  </a:cubicBezTo>
                  <a:cubicBezTo>
                    <a:pt x="24" y="1137"/>
                    <a:pt x="34" y="1150"/>
                    <a:pt x="56" y="1150"/>
                  </a:cubicBezTo>
                  <a:cubicBezTo>
                    <a:pt x="63" y="1150"/>
                    <a:pt x="73" y="1148"/>
                    <a:pt x="84" y="1144"/>
                  </a:cubicBezTo>
                  <a:cubicBezTo>
                    <a:pt x="209" y="1088"/>
                    <a:pt x="307" y="1019"/>
                    <a:pt x="391" y="935"/>
                  </a:cubicBezTo>
                  <a:cubicBezTo>
                    <a:pt x="712" y="600"/>
                    <a:pt x="712" y="84"/>
                    <a:pt x="698" y="42"/>
                  </a:cubicBezTo>
                  <a:cubicBezTo>
                    <a:pt x="698" y="14"/>
                    <a:pt x="670" y="0"/>
                    <a:pt x="6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4" name="Google Shape;14804;p54"/>
            <p:cNvSpPr/>
            <p:nvPr/>
          </p:nvSpPr>
          <p:spPr>
            <a:xfrm>
              <a:off x="2103900" y="1346425"/>
              <a:ext cx="22350" cy="47350"/>
            </a:xfrm>
            <a:custGeom>
              <a:avLst/>
              <a:gdLst/>
              <a:ahLst/>
              <a:cxnLst/>
              <a:rect l="l" t="t" r="r" b="b"/>
              <a:pathLst>
                <a:path w="894" h="1894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6"/>
                    <a:pt x="14" y="80"/>
                  </a:cubicBezTo>
                  <a:cubicBezTo>
                    <a:pt x="28" y="80"/>
                    <a:pt x="782" y="792"/>
                    <a:pt x="503" y="1824"/>
                  </a:cubicBezTo>
                  <a:cubicBezTo>
                    <a:pt x="489" y="1852"/>
                    <a:pt x="503" y="1894"/>
                    <a:pt x="544" y="1894"/>
                  </a:cubicBezTo>
                  <a:cubicBezTo>
                    <a:pt x="558" y="1894"/>
                    <a:pt x="572" y="1894"/>
                    <a:pt x="586" y="1880"/>
                  </a:cubicBezTo>
                  <a:cubicBezTo>
                    <a:pt x="586" y="1880"/>
                    <a:pt x="586" y="1852"/>
                    <a:pt x="614" y="1852"/>
                  </a:cubicBezTo>
                  <a:cubicBezTo>
                    <a:pt x="893" y="778"/>
                    <a:pt x="84" y="1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5" name="Google Shape;14805;p54"/>
            <p:cNvSpPr/>
            <p:nvPr/>
          </p:nvSpPr>
          <p:spPr>
            <a:xfrm>
              <a:off x="2110875" y="1384700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26" y="0"/>
                    <a:pt x="0" y="112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33" y="558"/>
                    <a:pt x="558" y="432"/>
                    <a:pt x="558" y="279"/>
                  </a:cubicBezTo>
                  <a:cubicBezTo>
                    <a:pt x="558" y="112"/>
                    <a:pt x="433" y="0"/>
                    <a:pt x="27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6" name="Google Shape;14806;p54"/>
            <p:cNvSpPr/>
            <p:nvPr/>
          </p:nvSpPr>
          <p:spPr>
            <a:xfrm>
              <a:off x="2126575" y="13585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12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12"/>
                    <a:pt x="432" y="1"/>
                    <a:pt x="2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7" name="Google Shape;14807;p54"/>
            <p:cNvSpPr/>
            <p:nvPr/>
          </p:nvSpPr>
          <p:spPr>
            <a:xfrm>
              <a:off x="2114700" y="1340275"/>
              <a:ext cx="22000" cy="26300"/>
            </a:xfrm>
            <a:custGeom>
              <a:avLst/>
              <a:gdLst/>
              <a:ahLst/>
              <a:cxnLst/>
              <a:rect l="l" t="t" r="r" b="b"/>
              <a:pathLst>
                <a:path w="880" h="1052" extrusionOk="0">
                  <a:moveTo>
                    <a:pt x="65" y="0"/>
                  </a:moveTo>
                  <a:cubicBezTo>
                    <a:pt x="48" y="0"/>
                    <a:pt x="35" y="13"/>
                    <a:pt x="15" y="33"/>
                  </a:cubicBezTo>
                  <a:cubicBezTo>
                    <a:pt x="1" y="61"/>
                    <a:pt x="15" y="75"/>
                    <a:pt x="43" y="103"/>
                  </a:cubicBezTo>
                  <a:cubicBezTo>
                    <a:pt x="57" y="103"/>
                    <a:pt x="754" y="424"/>
                    <a:pt x="698" y="1010"/>
                  </a:cubicBezTo>
                  <a:cubicBezTo>
                    <a:pt x="698" y="1024"/>
                    <a:pt x="712" y="1052"/>
                    <a:pt x="754" y="1052"/>
                  </a:cubicBezTo>
                  <a:cubicBezTo>
                    <a:pt x="754" y="1052"/>
                    <a:pt x="768" y="1052"/>
                    <a:pt x="782" y="1038"/>
                  </a:cubicBezTo>
                  <a:lnTo>
                    <a:pt x="810" y="1024"/>
                  </a:lnTo>
                  <a:cubicBezTo>
                    <a:pt x="880" y="382"/>
                    <a:pt x="126" y="33"/>
                    <a:pt x="85" y="6"/>
                  </a:cubicBezTo>
                  <a:cubicBezTo>
                    <a:pt x="77" y="2"/>
                    <a:pt x="71" y="0"/>
                    <a:pt x="65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8" name="Google Shape;14808;p54"/>
            <p:cNvSpPr/>
            <p:nvPr/>
          </p:nvSpPr>
          <p:spPr>
            <a:xfrm>
              <a:off x="2447025" y="619250"/>
              <a:ext cx="386050" cy="403150"/>
            </a:xfrm>
            <a:custGeom>
              <a:avLst/>
              <a:gdLst/>
              <a:ahLst/>
              <a:cxnLst/>
              <a:rect l="l" t="t" r="r" b="b"/>
              <a:pathLst>
                <a:path w="15442" h="16126" extrusionOk="0">
                  <a:moveTo>
                    <a:pt x="15386" y="9305"/>
                  </a:moveTo>
                  <a:cubicBezTo>
                    <a:pt x="15386" y="9277"/>
                    <a:pt x="15372" y="9249"/>
                    <a:pt x="15358" y="9221"/>
                  </a:cubicBezTo>
                  <a:lnTo>
                    <a:pt x="14717" y="8440"/>
                  </a:lnTo>
                  <a:cubicBezTo>
                    <a:pt x="14605" y="8314"/>
                    <a:pt x="14619" y="8119"/>
                    <a:pt x="14731" y="8021"/>
                  </a:cubicBezTo>
                  <a:lnTo>
                    <a:pt x="15386" y="7366"/>
                  </a:lnTo>
                  <a:cubicBezTo>
                    <a:pt x="15428" y="7338"/>
                    <a:pt x="15442" y="7282"/>
                    <a:pt x="15442" y="7254"/>
                  </a:cubicBezTo>
                  <a:cubicBezTo>
                    <a:pt x="15442" y="7212"/>
                    <a:pt x="15442" y="7184"/>
                    <a:pt x="15428" y="7143"/>
                  </a:cubicBezTo>
                  <a:cubicBezTo>
                    <a:pt x="14884" y="6222"/>
                    <a:pt x="13643" y="5538"/>
                    <a:pt x="12178" y="5483"/>
                  </a:cubicBezTo>
                  <a:cubicBezTo>
                    <a:pt x="11648" y="5469"/>
                    <a:pt x="11132" y="5538"/>
                    <a:pt x="10685" y="5664"/>
                  </a:cubicBezTo>
                  <a:cubicBezTo>
                    <a:pt x="10964" y="5301"/>
                    <a:pt x="11202" y="4855"/>
                    <a:pt x="11383" y="4395"/>
                  </a:cubicBezTo>
                  <a:cubicBezTo>
                    <a:pt x="11885" y="3014"/>
                    <a:pt x="11746" y="1619"/>
                    <a:pt x="11104" y="768"/>
                  </a:cubicBezTo>
                  <a:cubicBezTo>
                    <a:pt x="11076" y="740"/>
                    <a:pt x="11062" y="726"/>
                    <a:pt x="11048" y="726"/>
                  </a:cubicBezTo>
                  <a:cubicBezTo>
                    <a:pt x="11020" y="712"/>
                    <a:pt x="10992" y="712"/>
                    <a:pt x="10964" y="726"/>
                  </a:cubicBezTo>
                  <a:lnTo>
                    <a:pt x="10016" y="1089"/>
                  </a:lnTo>
                  <a:cubicBezTo>
                    <a:pt x="9863" y="1145"/>
                    <a:pt x="9709" y="1089"/>
                    <a:pt x="9639" y="935"/>
                  </a:cubicBezTo>
                  <a:lnTo>
                    <a:pt x="9221" y="98"/>
                  </a:lnTo>
                  <a:cubicBezTo>
                    <a:pt x="9207" y="43"/>
                    <a:pt x="9165" y="29"/>
                    <a:pt x="9109" y="15"/>
                  </a:cubicBezTo>
                  <a:cubicBezTo>
                    <a:pt x="9081" y="1"/>
                    <a:pt x="9040" y="1"/>
                    <a:pt x="9012" y="15"/>
                  </a:cubicBezTo>
                  <a:cubicBezTo>
                    <a:pt x="7966" y="238"/>
                    <a:pt x="6933" y="1214"/>
                    <a:pt x="6445" y="2581"/>
                  </a:cubicBezTo>
                  <a:cubicBezTo>
                    <a:pt x="6250" y="3083"/>
                    <a:pt x="6166" y="3586"/>
                    <a:pt x="6152" y="4060"/>
                  </a:cubicBezTo>
                  <a:cubicBezTo>
                    <a:pt x="5887" y="3669"/>
                    <a:pt x="5552" y="3321"/>
                    <a:pt x="5162" y="3014"/>
                  </a:cubicBezTo>
                  <a:cubicBezTo>
                    <a:pt x="4004" y="2107"/>
                    <a:pt x="2623" y="1786"/>
                    <a:pt x="1619" y="2163"/>
                  </a:cubicBezTo>
                  <a:cubicBezTo>
                    <a:pt x="1591" y="2163"/>
                    <a:pt x="1577" y="2177"/>
                    <a:pt x="1563" y="2191"/>
                  </a:cubicBezTo>
                  <a:cubicBezTo>
                    <a:pt x="1549" y="2205"/>
                    <a:pt x="1535" y="2247"/>
                    <a:pt x="1535" y="2274"/>
                  </a:cubicBezTo>
                  <a:lnTo>
                    <a:pt x="1577" y="3293"/>
                  </a:lnTo>
                  <a:cubicBezTo>
                    <a:pt x="1577" y="3446"/>
                    <a:pt x="1479" y="3586"/>
                    <a:pt x="1326" y="3627"/>
                  </a:cubicBezTo>
                  <a:lnTo>
                    <a:pt x="419" y="3767"/>
                  </a:lnTo>
                  <a:cubicBezTo>
                    <a:pt x="364" y="3767"/>
                    <a:pt x="322" y="3795"/>
                    <a:pt x="294" y="3837"/>
                  </a:cubicBezTo>
                  <a:cubicBezTo>
                    <a:pt x="280" y="3865"/>
                    <a:pt x="252" y="3906"/>
                    <a:pt x="252" y="3934"/>
                  </a:cubicBezTo>
                  <a:cubicBezTo>
                    <a:pt x="154" y="4994"/>
                    <a:pt x="768" y="6278"/>
                    <a:pt x="1912" y="7184"/>
                  </a:cubicBezTo>
                  <a:cubicBezTo>
                    <a:pt x="2330" y="7505"/>
                    <a:pt x="2791" y="7756"/>
                    <a:pt x="3237" y="7924"/>
                  </a:cubicBezTo>
                  <a:cubicBezTo>
                    <a:pt x="2805" y="8063"/>
                    <a:pt x="2344" y="8258"/>
                    <a:pt x="1926" y="8551"/>
                  </a:cubicBezTo>
                  <a:cubicBezTo>
                    <a:pt x="712" y="9374"/>
                    <a:pt x="1" y="10574"/>
                    <a:pt x="29" y="11662"/>
                  </a:cubicBezTo>
                  <a:cubicBezTo>
                    <a:pt x="29" y="11676"/>
                    <a:pt x="29" y="11718"/>
                    <a:pt x="43" y="11732"/>
                  </a:cubicBezTo>
                  <a:cubicBezTo>
                    <a:pt x="71" y="11746"/>
                    <a:pt x="85" y="11760"/>
                    <a:pt x="112" y="11787"/>
                  </a:cubicBezTo>
                  <a:lnTo>
                    <a:pt x="1089" y="12038"/>
                  </a:lnTo>
                  <a:cubicBezTo>
                    <a:pt x="1256" y="12080"/>
                    <a:pt x="1354" y="12234"/>
                    <a:pt x="1326" y="12387"/>
                  </a:cubicBezTo>
                  <a:lnTo>
                    <a:pt x="1159" y="13294"/>
                  </a:lnTo>
                  <a:cubicBezTo>
                    <a:pt x="1159" y="13350"/>
                    <a:pt x="1159" y="13405"/>
                    <a:pt x="1200" y="13433"/>
                  </a:cubicBezTo>
                  <a:lnTo>
                    <a:pt x="1200" y="13433"/>
                  </a:lnTo>
                  <a:cubicBezTo>
                    <a:pt x="1214" y="13475"/>
                    <a:pt x="1256" y="13489"/>
                    <a:pt x="1284" y="13503"/>
                  </a:cubicBezTo>
                  <a:cubicBezTo>
                    <a:pt x="2261" y="13949"/>
                    <a:pt x="3655" y="13754"/>
                    <a:pt x="4883" y="12945"/>
                  </a:cubicBezTo>
                  <a:cubicBezTo>
                    <a:pt x="5315" y="12652"/>
                    <a:pt x="5692" y="12304"/>
                    <a:pt x="5999" y="11927"/>
                  </a:cubicBezTo>
                  <a:cubicBezTo>
                    <a:pt x="5971" y="12373"/>
                    <a:pt x="6041" y="12861"/>
                    <a:pt x="6180" y="13350"/>
                  </a:cubicBezTo>
                  <a:cubicBezTo>
                    <a:pt x="6585" y="14758"/>
                    <a:pt x="7505" y="15805"/>
                    <a:pt x="8537" y="16125"/>
                  </a:cubicBezTo>
                  <a:lnTo>
                    <a:pt x="8607" y="16125"/>
                  </a:lnTo>
                  <a:cubicBezTo>
                    <a:pt x="8649" y="16125"/>
                    <a:pt x="8663" y="16084"/>
                    <a:pt x="8677" y="16070"/>
                  </a:cubicBezTo>
                  <a:lnTo>
                    <a:pt x="9235" y="15219"/>
                  </a:lnTo>
                  <a:cubicBezTo>
                    <a:pt x="9319" y="15079"/>
                    <a:pt x="9500" y="15037"/>
                    <a:pt x="9639" y="15107"/>
                  </a:cubicBezTo>
                  <a:lnTo>
                    <a:pt x="10462" y="15554"/>
                  </a:lnTo>
                  <a:cubicBezTo>
                    <a:pt x="10490" y="15567"/>
                    <a:pt x="10546" y="15581"/>
                    <a:pt x="10602" y="15567"/>
                  </a:cubicBezTo>
                  <a:cubicBezTo>
                    <a:pt x="10630" y="15554"/>
                    <a:pt x="10672" y="15526"/>
                    <a:pt x="10685" y="15512"/>
                  </a:cubicBezTo>
                  <a:cubicBezTo>
                    <a:pt x="11397" y="14717"/>
                    <a:pt x="11662" y="13336"/>
                    <a:pt x="11257" y="11927"/>
                  </a:cubicBezTo>
                  <a:cubicBezTo>
                    <a:pt x="11118" y="11397"/>
                    <a:pt x="10895" y="10950"/>
                    <a:pt x="10616" y="10546"/>
                  </a:cubicBezTo>
                  <a:cubicBezTo>
                    <a:pt x="11048" y="10699"/>
                    <a:pt x="11536" y="10783"/>
                    <a:pt x="12039" y="10811"/>
                  </a:cubicBezTo>
                  <a:cubicBezTo>
                    <a:pt x="13503" y="10853"/>
                    <a:pt x="14800" y="10295"/>
                    <a:pt x="15414" y="9416"/>
                  </a:cubicBezTo>
                  <a:cubicBezTo>
                    <a:pt x="15372" y="9346"/>
                    <a:pt x="15386" y="9319"/>
                    <a:pt x="15386" y="930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09" name="Google Shape;14809;p54"/>
            <p:cNvSpPr/>
            <p:nvPr/>
          </p:nvSpPr>
          <p:spPr>
            <a:xfrm>
              <a:off x="2579900" y="772000"/>
              <a:ext cx="90675" cy="94875"/>
            </a:xfrm>
            <a:custGeom>
              <a:avLst/>
              <a:gdLst/>
              <a:ahLst/>
              <a:cxnLst/>
              <a:rect l="l" t="t" r="r" b="b"/>
              <a:pathLst>
                <a:path w="3627" h="3795" extrusionOk="0">
                  <a:moveTo>
                    <a:pt x="1409" y="0"/>
                  </a:moveTo>
                  <a:cubicBezTo>
                    <a:pt x="1367" y="447"/>
                    <a:pt x="1214" y="837"/>
                    <a:pt x="949" y="1172"/>
                  </a:cubicBezTo>
                  <a:cubicBezTo>
                    <a:pt x="698" y="1493"/>
                    <a:pt x="377" y="1730"/>
                    <a:pt x="0" y="1869"/>
                  </a:cubicBezTo>
                  <a:cubicBezTo>
                    <a:pt x="391" y="2051"/>
                    <a:pt x="726" y="2330"/>
                    <a:pt x="977" y="2678"/>
                  </a:cubicBezTo>
                  <a:cubicBezTo>
                    <a:pt x="1200" y="2999"/>
                    <a:pt x="1325" y="3390"/>
                    <a:pt x="1339" y="3794"/>
                  </a:cubicBezTo>
                  <a:cubicBezTo>
                    <a:pt x="1632" y="3460"/>
                    <a:pt x="1981" y="3236"/>
                    <a:pt x="2399" y="3111"/>
                  </a:cubicBezTo>
                  <a:cubicBezTo>
                    <a:pt x="2595" y="3055"/>
                    <a:pt x="2793" y="3027"/>
                    <a:pt x="2991" y="3027"/>
                  </a:cubicBezTo>
                  <a:cubicBezTo>
                    <a:pt x="3188" y="3027"/>
                    <a:pt x="3383" y="3055"/>
                    <a:pt x="3571" y="3111"/>
                  </a:cubicBezTo>
                  <a:cubicBezTo>
                    <a:pt x="3362" y="2720"/>
                    <a:pt x="3236" y="2330"/>
                    <a:pt x="3250" y="1883"/>
                  </a:cubicBezTo>
                  <a:cubicBezTo>
                    <a:pt x="3278" y="1493"/>
                    <a:pt x="3390" y="1116"/>
                    <a:pt x="3627" y="767"/>
                  </a:cubicBezTo>
                  <a:lnTo>
                    <a:pt x="3627" y="767"/>
                  </a:lnTo>
                  <a:cubicBezTo>
                    <a:pt x="3463" y="811"/>
                    <a:pt x="3297" y="831"/>
                    <a:pt x="3132" y="831"/>
                  </a:cubicBezTo>
                  <a:cubicBezTo>
                    <a:pt x="2874" y="831"/>
                    <a:pt x="2618" y="783"/>
                    <a:pt x="2372" y="698"/>
                  </a:cubicBezTo>
                  <a:cubicBezTo>
                    <a:pt x="1981" y="558"/>
                    <a:pt x="1674" y="321"/>
                    <a:pt x="14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0" name="Google Shape;14810;p54"/>
            <p:cNvSpPr/>
            <p:nvPr/>
          </p:nvSpPr>
          <p:spPr>
            <a:xfrm>
              <a:off x="2649975" y="767800"/>
              <a:ext cx="26200" cy="32825"/>
            </a:xfrm>
            <a:custGeom>
              <a:avLst/>
              <a:gdLst/>
              <a:ahLst/>
              <a:cxnLst/>
              <a:rect l="l" t="t" r="r" b="b"/>
              <a:pathLst>
                <a:path w="1048" h="1313" extrusionOk="0">
                  <a:moveTo>
                    <a:pt x="1019" y="1"/>
                  </a:moveTo>
                  <a:cubicBezTo>
                    <a:pt x="977" y="1"/>
                    <a:pt x="963" y="15"/>
                    <a:pt x="963" y="29"/>
                  </a:cubicBezTo>
                  <a:cubicBezTo>
                    <a:pt x="838" y="908"/>
                    <a:pt x="15" y="1214"/>
                    <a:pt x="15" y="1214"/>
                  </a:cubicBezTo>
                  <a:cubicBezTo>
                    <a:pt x="1" y="1214"/>
                    <a:pt x="1" y="1256"/>
                    <a:pt x="1" y="1270"/>
                  </a:cubicBezTo>
                  <a:cubicBezTo>
                    <a:pt x="1" y="1270"/>
                    <a:pt x="1" y="1284"/>
                    <a:pt x="15" y="1284"/>
                  </a:cubicBezTo>
                  <a:cubicBezTo>
                    <a:pt x="43" y="1284"/>
                    <a:pt x="43" y="1284"/>
                    <a:pt x="29" y="1312"/>
                  </a:cubicBezTo>
                  <a:cubicBezTo>
                    <a:pt x="57" y="1312"/>
                    <a:pt x="908" y="977"/>
                    <a:pt x="1047" y="57"/>
                  </a:cubicBezTo>
                  <a:cubicBezTo>
                    <a:pt x="1047" y="15"/>
                    <a:pt x="1033" y="1"/>
                    <a:pt x="10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1" name="Google Shape;14811;p54"/>
            <p:cNvSpPr/>
            <p:nvPr/>
          </p:nvSpPr>
          <p:spPr>
            <a:xfrm>
              <a:off x="2669525" y="7639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0" y="349"/>
                    <a:pt x="460" y="224"/>
                  </a:cubicBezTo>
                  <a:cubicBezTo>
                    <a:pt x="460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2" name="Google Shape;14812;p54"/>
            <p:cNvSpPr/>
            <p:nvPr/>
          </p:nvSpPr>
          <p:spPr>
            <a:xfrm>
              <a:off x="2656600" y="801625"/>
              <a:ext cx="43275" cy="17175"/>
            </a:xfrm>
            <a:custGeom>
              <a:avLst/>
              <a:gdLst/>
              <a:ahLst/>
              <a:cxnLst/>
              <a:rect l="l" t="t" r="r" b="b"/>
              <a:pathLst>
                <a:path w="1731" h="687" extrusionOk="0">
                  <a:moveTo>
                    <a:pt x="1703" y="1"/>
                  </a:moveTo>
                  <a:cubicBezTo>
                    <a:pt x="1689" y="1"/>
                    <a:pt x="1675" y="1"/>
                    <a:pt x="1661" y="29"/>
                  </a:cubicBezTo>
                  <a:cubicBezTo>
                    <a:pt x="1299" y="514"/>
                    <a:pt x="857" y="625"/>
                    <a:pt x="529" y="625"/>
                  </a:cubicBezTo>
                  <a:cubicBezTo>
                    <a:pt x="261" y="625"/>
                    <a:pt x="69" y="551"/>
                    <a:pt x="57" y="545"/>
                  </a:cubicBezTo>
                  <a:cubicBezTo>
                    <a:pt x="49" y="541"/>
                    <a:pt x="40" y="539"/>
                    <a:pt x="33" y="539"/>
                  </a:cubicBezTo>
                  <a:cubicBezTo>
                    <a:pt x="15" y="539"/>
                    <a:pt x="1" y="549"/>
                    <a:pt x="1" y="559"/>
                  </a:cubicBezTo>
                  <a:cubicBezTo>
                    <a:pt x="1" y="587"/>
                    <a:pt x="15" y="601"/>
                    <a:pt x="29" y="615"/>
                  </a:cubicBezTo>
                  <a:cubicBezTo>
                    <a:pt x="53" y="621"/>
                    <a:pt x="248" y="686"/>
                    <a:pt x="517" y="686"/>
                  </a:cubicBezTo>
                  <a:cubicBezTo>
                    <a:pt x="870" y="686"/>
                    <a:pt x="1350" y="572"/>
                    <a:pt x="1731" y="57"/>
                  </a:cubicBezTo>
                  <a:cubicBezTo>
                    <a:pt x="1731" y="43"/>
                    <a:pt x="1731" y="29"/>
                    <a:pt x="17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3" name="Google Shape;14813;p54"/>
            <p:cNvSpPr/>
            <p:nvPr/>
          </p:nvSpPr>
          <p:spPr>
            <a:xfrm>
              <a:off x="2693575" y="7971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4" name="Google Shape;14814;p54"/>
            <p:cNvSpPr/>
            <p:nvPr/>
          </p:nvSpPr>
          <p:spPr>
            <a:xfrm>
              <a:off x="2673000" y="7890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50"/>
                    <a:pt x="112" y="447"/>
                    <a:pt x="224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5" name="Google Shape;14815;p54"/>
            <p:cNvSpPr/>
            <p:nvPr/>
          </p:nvSpPr>
          <p:spPr>
            <a:xfrm>
              <a:off x="2656275" y="793625"/>
              <a:ext cx="23025" cy="15000"/>
            </a:xfrm>
            <a:custGeom>
              <a:avLst/>
              <a:gdLst/>
              <a:ahLst/>
              <a:cxnLst/>
              <a:rect l="l" t="t" r="r" b="b"/>
              <a:pathLst>
                <a:path w="921" h="600" extrusionOk="0">
                  <a:moveTo>
                    <a:pt x="879" y="0"/>
                  </a:moveTo>
                  <a:cubicBezTo>
                    <a:pt x="865" y="0"/>
                    <a:pt x="837" y="14"/>
                    <a:pt x="837" y="28"/>
                  </a:cubicBezTo>
                  <a:cubicBezTo>
                    <a:pt x="697" y="502"/>
                    <a:pt x="28" y="516"/>
                    <a:pt x="28" y="516"/>
                  </a:cubicBezTo>
                  <a:cubicBezTo>
                    <a:pt x="14" y="516"/>
                    <a:pt x="0" y="558"/>
                    <a:pt x="0" y="572"/>
                  </a:cubicBezTo>
                  <a:cubicBezTo>
                    <a:pt x="0" y="586"/>
                    <a:pt x="14" y="600"/>
                    <a:pt x="28" y="600"/>
                  </a:cubicBezTo>
                  <a:cubicBezTo>
                    <a:pt x="84" y="600"/>
                    <a:pt x="781" y="586"/>
                    <a:pt x="921" y="42"/>
                  </a:cubicBezTo>
                  <a:cubicBezTo>
                    <a:pt x="921" y="28"/>
                    <a:pt x="907" y="0"/>
                    <a:pt x="8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6" name="Google Shape;14816;p54"/>
            <p:cNvSpPr/>
            <p:nvPr/>
          </p:nvSpPr>
          <p:spPr>
            <a:xfrm>
              <a:off x="2655225" y="825775"/>
              <a:ext cx="40475" cy="13375"/>
            </a:xfrm>
            <a:custGeom>
              <a:avLst/>
              <a:gdLst/>
              <a:ahLst/>
              <a:cxnLst/>
              <a:rect l="l" t="t" r="r" b="b"/>
              <a:pathLst>
                <a:path w="1619" h="535" extrusionOk="0">
                  <a:moveTo>
                    <a:pt x="54" y="1"/>
                  </a:moveTo>
                  <a:cubicBezTo>
                    <a:pt x="42" y="1"/>
                    <a:pt x="28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14" y="81"/>
                    <a:pt x="251" y="318"/>
                    <a:pt x="600" y="430"/>
                  </a:cubicBezTo>
                  <a:cubicBezTo>
                    <a:pt x="743" y="494"/>
                    <a:pt x="919" y="535"/>
                    <a:pt x="1116" y="535"/>
                  </a:cubicBezTo>
                  <a:cubicBezTo>
                    <a:pt x="1263" y="535"/>
                    <a:pt x="1423" y="512"/>
                    <a:pt x="1590" y="458"/>
                  </a:cubicBezTo>
                  <a:cubicBezTo>
                    <a:pt x="1618" y="458"/>
                    <a:pt x="1618" y="416"/>
                    <a:pt x="1618" y="402"/>
                  </a:cubicBezTo>
                  <a:cubicBezTo>
                    <a:pt x="1618" y="360"/>
                    <a:pt x="1590" y="360"/>
                    <a:pt x="1562" y="360"/>
                  </a:cubicBezTo>
                  <a:cubicBezTo>
                    <a:pt x="1411" y="407"/>
                    <a:pt x="1267" y="426"/>
                    <a:pt x="1133" y="426"/>
                  </a:cubicBezTo>
                  <a:cubicBezTo>
                    <a:pt x="508" y="426"/>
                    <a:pt x="84" y="11"/>
                    <a:pt x="84" y="11"/>
                  </a:cubicBezTo>
                  <a:cubicBezTo>
                    <a:pt x="77" y="4"/>
                    <a:pt x="66" y="1"/>
                    <a:pt x="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7" name="Google Shape;14817;p54"/>
            <p:cNvSpPr/>
            <p:nvPr/>
          </p:nvSpPr>
          <p:spPr>
            <a:xfrm>
              <a:off x="2688000" y="8309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8" name="Google Shape;14818;p54"/>
            <p:cNvSpPr/>
            <p:nvPr/>
          </p:nvSpPr>
          <p:spPr>
            <a:xfrm>
              <a:off x="2643000" y="839300"/>
              <a:ext cx="31775" cy="33850"/>
            </a:xfrm>
            <a:custGeom>
              <a:avLst/>
              <a:gdLst/>
              <a:ahLst/>
              <a:cxnLst/>
              <a:rect l="l" t="t" r="r" b="b"/>
              <a:pathLst>
                <a:path w="1271" h="1354" extrusionOk="0">
                  <a:moveTo>
                    <a:pt x="43" y="0"/>
                  </a:moveTo>
                  <a:cubicBezTo>
                    <a:pt x="15" y="0"/>
                    <a:pt x="1" y="28"/>
                    <a:pt x="1" y="56"/>
                  </a:cubicBezTo>
                  <a:cubicBezTo>
                    <a:pt x="1" y="70"/>
                    <a:pt x="71" y="977"/>
                    <a:pt x="963" y="1312"/>
                  </a:cubicBezTo>
                  <a:cubicBezTo>
                    <a:pt x="1047" y="1326"/>
                    <a:pt x="1131" y="1353"/>
                    <a:pt x="1228" y="1353"/>
                  </a:cubicBezTo>
                  <a:cubicBezTo>
                    <a:pt x="1242" y="1353"/>
                    <a:pt x="1270" y="1339"/>
                    <a:pt x="1270" y="1326"/>
                  </a:cubicBezTo>
                  <a:cubicBezTo>
                    <a:pt x="1270" y="1298"/>
                    <a:pt x="1256" y="1270"/>
                    <a:pt x="1242" y="1270"/>
                  </a:cubicBezTo>
                  <a:cubicBezTo>
                    <a:pt x="182" y="1061"/>
                    <a:pt x="85" y="70"/>
                    <a:pt x="85" y="28"/>
                  </a:cubicBezTo>
                  <a:cubicBezTo>
                    <a:pt x="85" y="14"/>
                    <a:pt x="57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19" name="Google Shape;14819;p54"/>
            <p:cNvSpPr/>
            <p:nvPr/>
          </p:nvSpPr>
          <p:spPr>
            <a:xfrm>
              <a:off x="2667775" y="8672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3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0" name="Google Shape;14820;p54"/>
            <p:cNvSpPr/>
            <p:nvPr/>
          </p:nvSpPr>
          <p:spPr>
            <a:xfrm>
              <a:off x="2666375" y="8448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1" name="Google Shape;14821;p54"/>
            <p:cNvSpPr/>
            <p:nvPr/>
          </p:nvSpPr>
          <p:spPr>
            <a:xfrm>
              <a:off x="2649975" y="836025"/>
              <a:ext cx="23050" cy="16000"/>
            </a:xfrm>
            <a:custGeom>
              <a:avLst/>
              <a:gdLst/>
              <a:ahLst/>
              <a:cxnLst/>
              <a:rect l="l" t="t" r="r" b="b"/>
              <a:pathLst>
                <a:path w="922" h="640" extrusionOk="0">
                  <a:moveTo>
                    <a:pt x="58" y="0"/>
                  </a:moveTo>
                  <a:cubicBezTo>
                    <a:pt x="52" y="0"/>
                    <a:pt x="47" y="2"/>
                    <a:pt x="43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43" y="76"/>
                    <a:pt x="224" y="480"/>
                    <a:pt x="573" y="606"/>
                  </a:cubicBezTo>
                  <a:cubicBezTo>
                    <a:pt x="644" y="626"/>
                    <a:pt x="716" y="639"/>
                    <a:pt x="798" y="639"/>
                  </a:cubicBezTo>
                  <a:cubicBezTo>
                    <a:pt x="828" y="639"/>
                    <a:pt x="860" y="637"/>
                    <a:pt x="894" y="634"/>
                  </a:cubicBezTo>
                  <a:cubicBezTo>
                    <a:pt x="908" y="634"/>
                    <a:pt x="922" y="592"/>
                    <a:pt x="922" y="578"/>
                  </a:cubicBezTo>
                  <a:cubicBezTo>
                    <a:pt x="922" y="564"/>
                    <a:pt x="894" y="550"/>
                    <a:pt x="880" y="550"/>
                  </a:cubicBezTo>
                  <a:cubicBezTo>
                    <a:pt x="853" y="554"/>
                    <a:pt x="827" y="556"/>
                    <a:pt x="801" y="556"/>
                  </a:cubicBezTo>
                  <a:cubicBezTo>
                    <a:pt x="359" y="556"/>
                    <a:pt x="85" y="20"/>
                    <a:pt x="85" y="20"/>
                  </a:cubicBezTo>
                  <a:cubicBezTo>
                    <a:pt x="85" y="10"/>
                    <a:pt x="71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2" name="Google Shape;14822;p54"/>
            <p:cNvSpPr/>
            <p:nvPr/>
          </p:nvSpPr>
          <p:spPr>
            <a:xfrm>
              <a:off x="2624175" y="843350"/>
              <a:ext cx="17475" cy="40250"/>
            </a:xfrm>
            <a:custGeom>
              <a:avLst/>
              <a:gdLst/>
              <a:ahLst/>
              <a:cxnLst/>
              <a:rect l="l" t="t" r="r" b="b"/>
              <a:pathLst>
                <a:path w="699" h="1610" extrusionOk="0">
                  <a:moveTo>
                    <a:pt x="355" y="0"/>
                  </a:moveTo>
                  <a:cubicBezTo>
                    <a:pt x="337" y="0"/>
                    <a:pt x="322" y="13"/>
                    <a:pt x="322" y="34"/>
                  </a:cubicBezTo>
                  <a:cubicBezTo>
                    <a:pt x="322" y="34"/>
                    <a:pt x="1" y="899"/>
                    <a:pt x="656" y="1610"/>
                  </a:cubicBezTo>
                  <a:lnTo>
                    <a:pt x="684" y="1610"/>
                  </a:lnTo>
                  <a:cubicBezTo>
                    <a:pt x="698" y="1596"/>
                    <a:pt x="698" y="1568"/>
                    <a:pt x="684" y="1540"/>
                  </a:cubicBezTo>
                  <a:cubicBezTo>
                    <a:pt x="98" y="899"/>
                    <a:pt x="391" y="62"/>
                    <a:pt x="391" y="62"/>
                  </a:cubicBezTo>
                  <a:cubicBezTo>
                    <a:pt x="405" y="48"/>
                    <a:pt x="391" y="6"/>
                    <a:pt x="377" y="6"/>
                  </a:cubicBezTo>
                  <a:cubicBezTo>
                    <a:pt x="370" y="2"/>
                    <a:pt x="362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3" name="Google Shape;14823;p54"/>
            <p:cNvSpPr/>
            <p:nvPr/>
          </p:nvSpPr>
          <p:spPr>
            <a:xfrm>
              <a:off x="2634650" y="8762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4" name="Google Shape;14824;p54"/>
            <p:cNvSpPr/>
            <p:nvPr/>
          </p:nvSpPr>
          <p:spPr>
            <a:xfrm>
              <a:off x="2639175" y="762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5" name="Google Shape;14825;p54"/>
            <p:cNvSpPr/>
            <p:nvPr/>
          </p:nvSpPr>
          <p:spPr>
            <a:xfrm>
              <a:off x="2639875" y="767175"/>
              <a:ext cx="13275" cy="26475"/>
            </a:xfrm>
            <a:custGeom>
              <a:avLst/>
              <a:gdLst/>
              <a:ahLst/>
              <a:cxnLst/>
              <a:rect l="l" t="t" r="r" b="b"/>
              <a:pathLst>
                <a:path w="531" h="1059" extrusionOk="0">
                  <a:moveTo>
                    <a:pt x="201" y="0"/>
                  </a:moveTo>
                  <a:cubicBezTo>
                    <a:pt x="193" y="0"/>
                    <a:pt x="186" y="3"/>
                    <a:pt x="182" y="12"/>
                  </a:cubicBezTo>
                  <a:cubicBezTo>
                    <a:pt x="168" y="12"/>
                    <a:pt x="140" y="40"/>
                    <a:pt x="168" y="54"/>
                  </a:cubicBezTo>
                  <a:cubicBezTo>
                    <a:pt x="433" y="458"/>
                    <a:pt x="28" y="988"/>
                    <a:pt x="28" y="988"/>
                  </a:cubicBezTo>
                  <a:cubicBezTo>
                    <a:pt x="3" y="1001"/>
                    <a:pt x="1" y="1026"/>
                    <a:pt x="33" y="1051"/>
                  </a:cubicBezTo>
                  <a:lnTo>
                    <a:pt x="33" y="1051"/>
                  </a:lnTo>
                  <a:cubicBezTo>
                    <a:pt x="34" y="1054"/>
                    <a:pt x="37" y="1058"/>
                    <a:pt x="42" y="1058"/>
                  </a:cubicBezTo>
                  <a:lnTo>
                    <a:pt x="70" y="1058"/>
                  </a:lnTo>
                  <a:cubicBezTo>
                    <a:pt x="98" y="1030"/>
                    <a:pt x="530" y="472"/>
                    <a:pt x="238" y="26"/>
                  </a:cubicBezTo>
                  <a:cubicBezTo>
                    <a:pt x="238" y="16"/>
                    <a:pt x="218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6" name="Google Shape;14826;p54"/>
            <p:cNvSpPr/>
            <p:nvPr/>
          </p:nvSpPr>
          <p:spPr>
            <a:xfrm>
              <a:off x="2614075" y="750225"/>
              <a:ext cx="15025" cy="40975"/>
            </a:xfrm>
            <a:custGeom>
              <a:avLst/>
              <a:gdLst/>
              <a:ahLst/>
              <a:cxnLst/>
              <a:rect l="l" t="t" r="r" b="b"/>
              <a:pathLst>
                <a:path w="601" h="1639" extrusionOk="0">
                  <a:moveTo>
                    <a:pt x="551" y="1"/>
                  </a:moveTo>
                  <a:cubicBezTo>
                    <a:pt x="536" y="1"/>
                    <a:pt x="526" y="11"/>
                    <a:pt x="516" y="20"/>
                  </a:cubicBezTo>
                  <a:cubicBezTo>
                    <a:pt x="0" y="802"/>
                    <a:pt x="461" y="1625"/>
                    <a:pt x="461" y="1625"/>
                  </a:cubicBezTo>
                  <a:cubicBezTo>
                    <a:pt x="461" y="1625"/>
                    <a:pt x="461" y="1638"/>
                    <a:pt x="474" y="1638"/>
                  </a:cubicBezTo>
                  <a:cubicBezTo>
                    <a:pt x="502" y="1638"/>
                    <a:pt x="516" y="1638"/>
                    <a:pt x="516" y="1625"/>
                  </a:cubicBezTo>
                  <a:cubicBezTo>
                    <a:pt x="530" y="1625"/>
                    <a:pt x="544" y="1597"/>
                    <a:pt x="530" y="1569"/>
                  </a:cubicBezTo>
                  <a:cubicBezTo>
                    <a:pt x="530" y="1569"/>
                    <a:pt x="112" y="802"/>
                    <a:pt x="586" y="62"/>
                  </a:cubicBezTo>
                  <a:cubicBezTo>
                    <a:pt x="600" y="34"/>
                    <a:pt x="586" y="20"/>
                    <a:pt x="572" y="7"/>
                  </a:cubicBezTo>
                  <a:cubicBezTo>
                    <a:pt x="564" y="2"/>
                    <a:pt x="557" y="1"/>
                    <a:pt x="5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7" name="Google Shape;14827;p54"/>
            <p:cNvSpPr/>
            <p:nvPr/>
          </p:nvSpPr>
          <p:spPr>
            <a:xfrm>
              <a:off x="2621750" y="7458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3" y="460"/>
                  </a:cubicBezTo>
                  <a:cubicBezTo>
                    <a:pt x="349" y="460"/>
                    <a:pt x="446" y="349"/>
                    <a:pt x="446" y="237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8" name="Google Shape;14828;p54"/>
            <p:cNvSpPr/>
            <p:nvPr/>
          </p:nvSpPr>
          <p:spPr>
            <a:xfrm>
              <a:off x="2584075" y="760825"/>
              <a:ext cx="27575" cy="38750"/>
            </a:xfrm>
            <a:custGeom>
              <a:avLst/>
              <a:gdLst/>
              <a:ahLst/>
              <a:cxnLst/>
              <a:rect l="l" t="t" r="r" b="b"/>
              <a:pathLst>
                <a:path w="1103" h="1550" extrusionOk="0">
                  <a:moveTo>
                    <a:pt x="140" y="1"/>
                  </a:moveTo>
                  <a:cubicBezTo>
                    <a:pt x="112" y="1"/>
                    <a:pt x="98" y="15"/>
                    <a:pt x="98" y="29"/>
                  </a:cubicBezTo>
                  <a:cubicBezTo>
                    <a:pt x="1" y="1173"/>
                    <a:pt x="977" y="1535"/>
                    <a:pt x="1033" y="1549"/>
                  </a:cubicBezTo>
                  <a:cubicBezTo>
                    <a:pt x="1075" y="1549"/>
                    <a:pt x="1089" y="1549"/>
                    <a:pt x="1103" y="1535"/>
                  </a:cubicBezTo>
                  <a:cubicBezTo>
                    <a:pt x="1103" y="1521"/>
                    <a:pt x="1089" y="1480"/>
                    <a:pt x="1075" y="1480"/>
                  </a:cubicBezTo>
                  <a:cubicBezTo>
                    <a:pt x="1075" y="1480"/>
                    <a:pt x="112" y="1145"/>
                    <a:pt x="182" y="57"/>
                  </a:cubicBezTo>
                  <a:cubicBezTo>
                    <a:pt x="182" y="15"/>
                    <a:pt x="168" y="1"/>
                    <a:pt x="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29" name="Google Shape;14829;p54"/>
            <p:cNvSpPr/>
            <p:nvPr/>
          </p:nvSpPr>
          <p:spPr>
            <a:xfrm>
              <a:off x="2581975" y="755950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0" name="Google Shape;14830;p54"/>
            <p:cNvSpPr/>
            <p:nvPr/>
          </p:nvSpPr>
          <p:spPr>
            <a:xfrm>
              <a:off x="2602550" y="76292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1" name="Google Shape;14831;p54"/>
            <p:cNvSpPr/>
            <p:nvPr/>
          </p:nvSpPr>
          <p:spPr>
            <a:xfrm>
              <a:off x="2601525" y="768025"/>
              <a:ext cx="15350" cy="25625"/>
            </a:xfrm>
            <a:custGeom>
              <a:avLst/>
              <a:gdLst/>
              <a:ahLst/>
              <a:cxnLst/>
              <a:rect l="l" t="t" r="r" b="b"/>
              <a:pathLst>
                <a:path w="614" h="1025" extrusionOk="0">
                  <a:moveTo>
                    <a:pt x="267" y="0"/>
                  </a:moveTo>
                  <a:cubicBezTo>
                    <a:pt x="257" y="0"/>
                    <a:pt x="247" y="10"/>
                    <a:pt x="237" y="20"/>
                  </a:cubicBezTo>
                  <a:cubicBezTo>
                    <a:pt x="0" y="508"/>
                    <a:pt x="530" y="982"/>
                    <a:pt x="558" y="1024"/>
                  </a:cubicBezTo>
                  <a:lnTo>
                    <a:pt x="600" y="1024"/>
                  </a:lnTo>
                  <a:cubicBezTo>
                    <a:pt x="614" y="982"/>
                    <a:pt x="614" y="968"/>
                    <a:pt x="600" y="954"/>
                  </a:cubicBezTo>
                  <a:cubicBezTo>
                    <a:pt x="600" y="954"/>
                    <a:pt x="112" y="508"/>
                    <a:pt x="307" y="62"/>
                  </a:cubicBezTo>
                  <a:cubicBezTo>
                    <a:pt x="321" y="48"/>
                    <a:pt x="307" y="20"/>
                    <a:pt x="279" y="6"/>
                  </a:cubicBezTo>
                  <a:cubicBezTo>
                    <a:pt x="275" y="2"/>
                    <a:pt x="271" y="0"/>
                    <a:pt x="2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2" name="Google Shape;14832;p54"/>
            <p:cNvSpPr/>
            <p:nvPr/>
          </p:nvSpPr>
          <p:spPr>
            <a:xfrm>
              <a:off x="2568050" y="789825"/>
              <a:ext cx="37675" cy="19850"/>
            </a:xfrm>
            <a:custGeom>
              <a:avLst/>
              <a:gdLst/>
              <a:ahLst/>
              <a:cxnLst/>
              <a:rect l="l" t="t" r="r" b="b"/>
              <a:pathLst>
                <a:path w="1507" h="794" extrusionOk="0">
                  <a:moveTo>
                    <a:pt x="58" y="1"/>
                  </a:moveTo>
                  <a:cubicBezTo>
                    <a:pt x="52" y="1"/>
                    <a:pt x="46" y="4"/>
                    <a:pt x="42" y="13"/>
                  </a:cubicBezTo>
                  <a:cubicBezTo>
                    <a:pt x="14" y="13"/>
                    <a:pt x="0" y="41"/>
                    <a:pt x="14" y="54"/>
                  </a:cubicBezTo>
                  <a:cubicBezTo>
                    <a:pt x="223" y="389"/>
                    <a:pt x="530" y="571"/>
                    <a:pt x="781" y="668"/>
                  </a:cubicBezTo>
                  <a:cubicBezTo>
                    <a:pt x="1130" y="794"/>
                    <a:pt x="1437" y="780"/>
                    <a:pt x="1465" y="794"/>
                  </a:cubicBezTo>
                  <a:cubicBezTo>
                    <a:pt x="1479" y="794"/>
                    <a:pt x="1506" y="752"/>
                    <a:pt x="1506" y="738"/>
                  </a:cubicBezTo>
                  <a:cubicBezTo>
                    <a:pt x="1506" y="724"/>
                    <a:pt x="1465" y="710"/>
                    <a:pt x="1451" y="710"/>
                  </a:cubicBezTo>
                  <a:cubicBezTo>
                    <a:pt x="1448" y="710"/>
                    <a:pt x="1426" y="712"/>
                    <a:pt x="1387" y="712"/>
                  </a:cubicBezTo>
                  <a:cubicBezTo>
                    <a:pt x="1176" y="712"/>
                    <a:pt x="496" y="662"/>
                    <a:pt x="84" y="27"/>
                  </a:cubicBezTo>
                  <a:cubicBezTo>
                    <a:pt x="84" y="17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3" name="Google Shape;14833;p54"/>
            <p:cNvSpPr/>
            <p:nvPr/>
          </p:nvSpPr>
          <p:spPr>
            <a:xfrm>
              <a:off x="2563500" y="7856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63" y="461"/>
                    <a:pt x="461" y="349"/>
                    <a:pt x="461" y="223"/>
                  </a:cubicBezTo>
                  <a:cubicBezTo>
                    <a:pt x="461" y="98"/>
                    <a:pt x="363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4" name="Google Shape;14834;p54"/>
            <p:cNvSpPr/>
            <p:nvPr/>
          </p:nvSpPr>
          <p:spPr>
            <a:xfrm>
              <a:off x="2560375" y="825425"/>
              <a:ext cx="45700" cy="12150"/>
            </a:xfrm>
            <a:custGeom>
              <a:avLst/>
              <a:gdLst/>
              <a:ahLst/>
              <a:cxnLst/>
              <a:rect l="l" t="t" r="r" b="b"/>
              <a:pathLst>
                <a:path w="1828" h="486" extrusionOk="0">
                  <a:moveTo>
                    <a:pt x="1773" y="1"/>
                  </a:moveTo>
                  <a:cubicBezTo>
                    <a:pt x="1761" y="1"/>
                    <a:pt x="1751" y="4"/>
                    <a:pt x="1744" y="11"/>
                  </a:cubicBezTo>
                  <a:cubicBezTo>
                    <a:pt x="1744" y="22"/>
                    <a:pt x="1354" y="414"/>
                    <a:pt x="772" y="414"/>
                  </a:cubicBezTo>
                  <a:cubicBezTo>
                    <a:pt x="560" y="414"/>
                    <a:pt x="323" y="362"/>
                    <a:pt x="70" y="221"/>
                  </a:cubicBezTo>
                  <a:cubicBezTo>
                    <a:pt x="62" y="217"/>
                    <a:pt x="55" y="215"/>
                    <a:pt x="49" y="215"/>
                  </a:cubicBezTo>
                  <a:cubicBezTo>
                    <a:pt x="34" y="215"/>
                    <a:pt x="24" y="225"/>
                    <a:pt x="14" y="235"/>
                  </a:cubicBezTo>
                  <a:cubicBezTo>
                    <a:pt x="0" y="262"/>
                    <a:pt x="14" y="276"/>
                    <a:pt x="28" y="290"/>
                  </a:cubicBezTo>
                  <a:cubicBezTo>
                    <a:pt x="112" y="332"/>
                    <a:pt x="181" y="360"/>
                    <a:pt x="279" y="402"/>
                  </a:cubicBezTo>
                  <a:cubicBezTo>
                    <a:pt x="449" y="461"/>
                    <a:pt x="611" y="485"/>
                    <a:pt x="761" y="485"/>
                  </a:cubicBezTo>
                  <a:cubicBezTo>
                    <a:pt x="1379" y="485"/>
                    <a:pt x="1802" y="81"/>
                    <a:pt x="1813" y="81"/>
                  </a:cubicBezTo>
                  <a:cubicBezTo>
                    <a:pt x="1813" y="81"/>
                    <a:pt x="1813" y="81"/>
                    <a:pt x="1813" y="81"/>
                  </a:cubicBezTo>
                  <a:cubicBezTo>
                    <a:pt x="1827" y="67"/>
                    <a:pt x="1827" y="25"/>
                    <a:pt x="1813" y="11"/>
                  </a:cubicBezTo>
                  <a:cubicBezTo>
                    <a:pt x="1800" y="4"/>
                    <a:pt x="1786" y="1"/>
                    <a:pt x="17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5" name="Google Shape;14835;p54"/>
            <p:cNvSpPr/>
            <p:nvPr/>
          </p:nvSpPr>
          <p:spPr>
            <a:xfrm>
              <a:off x="2555825" y="8257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50" y="461"/>
                    <a:pt x="447" y="349"/>
                    <a:pt x="447" y="224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6" name="Google Shape;14836;p54"/>
            <p:cNvSpPr/>
            <p:nvPr/>
          </p:nvSpPr>
          <p:spPr>
            <a:xfrm>
              <a:off x="2571175" y="8100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7" name="Google Shape;14837;p54"/>
            <p:cNvSpPr/>
            <p:nvPr/>
          </p:nvSpPr>
          <p:spPr>
            <a:xfrm>
              <a:off x="2575700" y="814375"/>
              <a:ext cx="27575" cy="7675"/>
            </a:xfrm>
            <a:custGeom>
              <a:avLst/>
              <a:gdLst/>
              <a:ahLst/>
              <a:cxnLst/>
              <a:rect l="l" t="t" r="r" b="b"/>
              <a:pathLst>
                <a:path w="1103" h="307" extrusionOk="0">
                  <a:moveTo>
                    <a:pt x="64" y="0"/>
                  </a:moveTo>
                  <a:cubicBezTo>
                    <a:pt x="50" y="0"/>
                    <a:pt x="36" y="7"/>
                    <a:pt x="29" y="21"/>
                  </a:cubicBezTo>
                  <a:cubicBezTo>
                    <a:pt x="1" y="35"/>
                    <a:pt x="1" y="77"/>
                    <a:pt x="29" y="91"/>
                  </a:cubicBezTo>
                  <a:cubicBezTo>
                    <a:pt x="99" y="174"/>
                    <a:pt x="196" y="230"/>
                    <a:pt x="280" y="258"/>
                  </a:cubicBezTo>
                  <a:cubicBezTo>
                    <a:pt x="377" y="293"/>
                    <a:pt x="479" y="307"/>
                    <a:pt x="577" y="307"/>
                  </a:cubicBezTo>
                  <a:cubicBezTo>
                    <a:pt x="827" y="307"/>
                    <a:pt x="1045" y="219"/>
                    <a:pt x="1075" y="188"/>
                  </a:cubicBezTo>
                  <a:cubicBezTo>
                    <a:pt x="1089" y="188"/>
                    <a:pt x="1103" y="160"/>
                    <a:pt x="1089" y="133"/>
                  </a:cubicBezTo>
                  <a:cubicBezTo>
                    <a:pt x="1089" y="123"/>
                    <a:pt x="1068" y="113"/>
                    <a:pt x="1051" y="113"/>
                  </a:cubicBezTo>
                  <a:cubicBezTo>
                    <a:pt x="1044" y="113"/>
                    <a:pt x="1037" y="115"/>
                    <a:pt x="1033" y="119"/>
                  </a:cubicBezTo>
                  <a:cubicBezTo>
                    <a:pt x="1025" y="119"/>
                    <a:pt x="810" y="212"/>
                    <a:pt x="570" y="212"/>
                  </a:cubicBezTo>
                  <a:cubicBezTo>
                    <a:pt x="405" y="212"/>
                    <a:pt x="229" y="168"/>
                    <a:pt x="99" y="21"/>
                  </a:cubicBezTo>
                  <a:cubicBezTo>
                    <a:pt x="92" y="7"/>
                    <a:pt x="78" y="0"/>
                    <a:pt x="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8" name="Google Shape;14838;p54"/>
            <p:cNvSpPr/>
            <p:nvPr/>
          </p:nvSpPr>
          <p:spPr>
            <a:xfrm>
              <a:off x="2578850" y="835175"/>
              <a:ext cx="32800" cy="26475"/>
            </a:xfrm>
            <a:custGeom>
              <a:avLst/>
              <a:gdLst/>
              <a:ahLst/>
              <a:cxnLst/>
              <a:rect l="l" t="t" r="r" b="b"/>
              <a:pathLst>
                <a:path w="1312" h="1059" extrusionOk="0">
                  <a:moveTo>
                    <a:pt x="1259" y="0"/>
                  </a:moveTo>
                  <a:cubicBezTo>
                    <a:pt x="1241" y="0"/>
                    <a:pt x="1228" y="16"/>
                    <a:pt x="1228" y="26"/>
                  </a:cubicBezTo>
                  <a:cubicBezTo>
                    <a:pt x="1228" y="40"/>
                    <a:pt x="935" y="849"/>
                    <a:pt x="42" y="960"/>
                  </a:cubicBezTo>
                  <a:cubicBezTo>
                    <a:pt x="28" y="960"/>
                    <a:pt x="0" y="1002"/>
                    <a:pt x="0" y="1016"/>
                  </a:cubicBezTo>
                  <a:cubicBezTo>
                    <a:pt x="14" y="1030"/>
                    <a:pt x="14" y="1058"/>
                    <a:pt x="42" y="1058"/>
                  </a:cubicBezTo>
                  <a:cubicBezTo>
                    <a:pt x="963" y="933"/>
                    <a:pt x="1298" y="54"/>
                    <a:pt x="1298" y="54"/>
                  </a:cubicBezTo>
                  <a:cubicBezTo>
                    <a:pt x="1312" y="40"/>
                    <a:pt x="1298" y="12"/>
                    <a:pt x="1284" y="12"/>
                  </a:cubicBezTo>
                  <a:cubicBezTo>
                    <a:pt x="1275" y="3"/>
                    <a:pt x="1266" y="0"/>
                    <a:pt x="1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39" name="Google Shape;14839;p54"/>
            <p:cNvSpPr/>
            <p:nvPr/>
          </p:nvSpPr>
          <p:spPr>
            <a:xfrm>
              <a:off x="2575350" y="85430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38" y="0"/>
                  </a:moveTo>
                  <a:cubicBezTo>
                    <a:pt x="113" y="0"/>
                    <a:pt x="1" y="112"/>
                    <a:pt x="1" y="237"/>
                  </a:cubicBezTo>
                  <a:cubicBezTo>
                    <a:pt x="1" y="363"/>
                    <a:pt x="113" y="461"/>
                    <a:pt x="238" y="461"/>
                  </a:cubicBezTo>
                  <a:cubicBezTo>
                    <a:pt x="350" y="461"/>
                    <a:pt x="461" y="363"/>
                    <a:pt x="461" y="237"/>
                  </a:cubicBezTo>
                  <a:cubicBezTo>
                    <a:pt x="461" y="112"/>
                    <a:pt x="350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0" name="Google Shape;14840;p54"/>
            <p:cNvSpPr/>
            <p:nvPr/>
          </p:nvSpPr>
          <p:spPr>
            <a:xfrm>
              <a:off x="2600825" y="8584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1" name="Google Shape;14841;p54"/>
            <p:cNvSpPr/>
            <p:nvPr/>
          </p:nvSpPr>
          <p:spPr>
            <a:xfrm>
              <a:off x="2605000" y="841750"/>
              <a:ext cx="15375" cy="23725"/>
            </a:xfrm>
            <a:custGeom>
              <a:avLst/>
              <a:gdLst/>
              <a:ahLst/>
              <a:cxnLst/>
              <a:rect l="l" t="t" r="r" b="b"/>
              <a:pathLst>
                <a:path w="615" h="949" extrusionOk="0">
                  <a:moveTo>
                    <a:pt x="586" y="0"/>
                  </a:moveTo>
                  <a:cubicBezTo>
                    <a:pt x="545" y="0"/>
                    <a:pt x="531" y="28"/>
                    <a:pt x="531" y="42"/>
                  </a:cubicBezTo>
                  <a:cubicBezTo>
                    <a:pt x="531" y="42"/>
                    <a:pt x="503" y="697"/>
                    <a:pt x="42" y="837"/>
                  </a:cubicBezTo>
                  <a:cubicBezTo>
                    <a:pt x="1" y="837"/>
                    <a:pt x="1" y="879"/>
                    <a:pt x="1" y="893"/>
                  </a:cubicBezTo>
                  <a:cubicBezTo>
                    <a:pt x="15" y="907"/>
                    <a:pt x="15" y="935"/>
                    <a:pt x="42" y="935"/>
                  </a:cubicBezTo>
                  <a:cubicBezTo>
                    <a:pt x="42" y="935"/>
                    <a:pt x="56" y="935"/>
                    <a:pt x="56" y="949"/>
                  </a:cubicBezTo>
                  <a:cubicBezTo>
                    <a:pt x="586" y="795"/>
                    <a:pt x="614" y="98"/>
                    <a:pt x="614" y="56"/>
                  </a:cubicBezTo>
                  <a:cubicBezTo>
                    <a:pt x="614" y="28"/>
                    <a:pt x="600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2" name="Google Shape;14842;p54"/>
            <p:cNvSpPr/>
            <p:nvPr/>
          </p:nvSpPr>
          <p:spPr>
            <a:xfrm>
              <a:off x="2540850" y="909050"/>
              <a:ext cx="519250" cy="508800"/>
            </a:xfrm>
            <a:custGeom>
              <a:avLst/>
              <a:gdLst/>
              <a:ahLst/>
              <a:cxnLst/>
              <a:rect l="l" t="t" r="r" b="b"/>
              <a:pathLst>
                <a:path w="20770" h="20352" extrusionOk="0">
                  <a:moveTo>
                    <a:pt x="20756" y="9639"/>
                  </a:moveTo>
                  <a:cubicBezTo>
                    <a:pt x="20756" y="9611"/>
                    <a:pt x="20728" y="9569"/>
                    <a:pt x="20686" y="9555"/>
                  </a:cubicBezTo>
                  <a:lnTo>
                    <a:pt x="19640" y="8774"/>
                  </a:lnTo>
                  <a:cubicBezTo>
                    <a:pt x="19472" y="8648"/>
                    <a:pt x="19430" y="8425"/>
                    <a:pt x="19542" y="8230"/>
                  </a:cubicBezTo>
                  <a:lnTo>
                    <a:pt x="20170" y="7198"/>
                  </a:lnTo>
                  <a:cubicBezTo>
                    <a:pt x="20198" y="7142"/>
                    <a:pt x="20212" y="7072"/>
                    <a:pt x="20198" y="7030"/>
                  </a:cubicBezTo>
                  <a:cubicBezTo>
                    <a:pt x="20184" y="6974"/>
                    <a:pt x="20170" y="6933"/>
                    <a:pt x="20128" y="6905"/>
                  </a:cubicBezTo>
                  <a:cubicBezTo>
                    <a:pt x="19151" y="5928"/>
                    <a:pt x="17394" y="5468"/>
                    <a:pt x="15539" y="5872"/>
                  </a:cubicBezTo>
                  <a:cubicBezTo>
                    <a:pt x="14869" y="6012"/>
                    <a:pt x="14256" y="6277"/>
                    <a:pt x="13712" y="6584"/>
                  </a:cubicBezTo>
                  <a:cubicBezTo>
                    <a:pt x="13935" y="6026"/>
                    <a:pt x="14116" y="5426"/>
                    <a:pt x="14186" y="4771"/>
                  </a:cubicBezTo>
                  <a:cubicBezTo>
                    <a:pt x="14381" y="2874"/>
                    <a:pt x="13767" y="1172"/>
                    <a:pt x="12665" y="307"/>
                  </a:cubicBezTo>
                  <a:cubicBezTo>
                    <a:pt x="12651" y="293"/>
                    <a:pt x="12610" y="279"/>
                    <a:pt x="12582" y="279"/>
                  </a:cubicBezTo>
                  <a:cubicBezTo>
                    <a:pt x="12540" y="279"/>
                    <a:pt x="12512" y="279"/>
                    <a:pt x="12470" y="307"/>
                  </a:cubicBezTo>
                  <a:lnTo>
                    <a:pt x="11382" y="1060"/>
                  </a:lnTo>
                  <a:cubicBezTo>
                    <a:pt x="11201" y="1186"/>
                    <a:pt x="10978" y="1144"/>
                    <a:pt x="10838" y="990"/>
                  </a:cubicBezTo>
                  <a:lnTo>
                    <a:pt x="10057" y="84"/>
                  </a:lnTo>
                  <a:cubicBezTo>
                    <a:pt x="10015" y="28"/>
                    <a:pt x="9945" y="14"/>
                    <a:pt x="9890" y="0"/>
                  </a:cubicBezTo>
                  <a:cubicBezTo>
                    <a:pt x="9848" y="0"/>
                    <a:pt x="9806" y="0"/>
                    <a:pt x="9750" y="14"/>
                  </a:cubicBezTo>
                  <a:cubicBezTo>
                    <a:pt x="8523" y="642"/>
                    <a:pt x="7546" y="2176"/>
                    <a:pt x="7351" y="4059"/>
                  </a:cubicBezTo>
                  <a:cubicBezTo>
                    <a:pt x="7281" y="4757"/>
                    <a:pt x="7309" y="5426"/>
                    <a:pt x="7449" y="6026"/>
                  </a:cubicBezTo>
                  <a:cubicBezTo>
                    <a:pt x="7002" y="5635"/>
                    <a:pt x="6472" y="5301"/>
                    <a:pt x="5872" y="5022"/>
                  </a:cubicBezTo>
                  <a:cubicBezTo>
                    <a:pt x="4129" y="4254"/>
                    <a:pt x="2315" y="4310"/>
                    <a:pt x="1158" y="5091"/>
                  </a:cubicBezTo>
                  <a:cubicBezTo>
                    <a:pt x="1144" y="5105"/>
                    <a:pt x="1102" y="5119"/>
                    <a:pt x="1102" y="5161"/>
                  </a:cubicBezTo>
                  <a:cubicBezTo>
                    <a:pt x="1088" y="5189"/>
                    <a:pt x="1088" y="5231"/>
                    <a:pt x="1102" y="5287"/>
                  </a:cubicBezTo>
                  <a:lnTo>
                    <a:pt x="1493" y="6528"/>
                  </a:lnTo>
                  <a:cubicBezTo>
                    <a:pt x="1562" y="6723"/>
                    <a:pt x="1451" y="6960"/>
                    <a:pt x="1255" y="7030"/>
                  </a:cubicBezTo>
                  <a:lnTo>
                    <a:pt x="167" y="7491"/>
                  </a:lnTo>
                  <a:cubicBezTo>
                    <a:pt x="112" y="7504"/>
                    <a:pt x="56" y="7560"/>
                    <a:pt x="28" y="7616"/>
                  </a:cubicBezTo>
                  <a:cubicBezTo>
                    <a:pt x="0" y="7644"/>
                    <a:pt x="0" y="7700"/>
                    <a:pt x="0" y="7756"/>
                  </a:cubicBezTo>
                  <a:cubicBezTo>
                    <a:pt x="209" y="9136"/>
                    <a:pt x="1381" y="10531"/>
                    <a:pt x="3111" y="11299"/>
                  </a:cubicBezTo>
                  <a:cubicBezTo>
                    <a:pt x="3738" y="11577"/>
                    <a:pt x="4380" y="11745"/>
                    <a:pt x="5008" y="11801"/>
                  </a:cubicBezTo>
                  <a:cubicBezTo>
                    <a:pt x="4505" y="12121"/>
                    <a:pt x="4003" y="12512"/>
                    <a:pt x="3557" y="13000"/>
                  </a:cubicBezTo>
                  <a:cubicBezTo>
                    <a:pt x="2288" y="14423"/>
                    <a:pt x="1785" y="16167"/>
                    <a:pt x="2162" y="17506"/>
                  </a:cubicBezTo>
                  <a:cubicBezTo>
                    <a:pt x="2162" y="17534"/>
                    <a:pt x="2190" y="17561"/>
                    <a:pt x="2218" y="17575"/>
                  </a:cubicBezTo>
                  <a:cubicBezTo>
                    <a:pt x="2260" y="17603"/>
                    <a:pt x="2288" y="17603"/>
                    <a:pt x="2329" y="17603"/>
                  </a:cubicBezTo>
                  <a:lnTo>
                    <a:pt x="3627" y="17631"/>
                  </a:lnTo>
                  <a:cubicBezTo>
                    <a:pt x="3836" y="17631"/>
                    <a:pt x="4017" y="17785"/>
                    <a:pt x="4031" y="17994"/>
                  </a:cubicBezTo>
                  <a:lnTo>
                    <a:pt x="4143" y="19193"/>
                  </a:lnTo>
                  <a:cubicBezTo>
                    <a:pt x="4143" y="19263"/>
                    <a:pt x="4171" y="19319"/>
                    <a:pt x="4226" y="19347"/>
                  </a:cubicBezTo>
                  <a:lnTo>
                    <a:pt x="4226" y="19347"/>
                  </a:lnTo>
                  <a:cubicBezTo>
                    <a:pt x="4254" y="19389"/>
                    <a:pt x="4296" y="19403"/>
                    <a:pt x="4352" y="19403"/>
                  </a:cubicBezTo>
                  <a:cubicBezTo>
                    <a:pt x="5719" y="19626"/>
                    <a:pt x="7421" y="18942"/>
                    <a:pt x="8676" y="17534"/>
                  </a:cubicBezTo>
                  <a:cubicBezTo>
                    <a:pt x="9136" y="17017"/>
                    <a:pt x="9485" y="16459"/>
                    <a:pt x="9736" y="15888"/>
                  </a:cubicBezTo>
                  <a:cubicBezTo>
                    <a:pt x="9876" y="16459"/>
                    <a:pt x="10099" y="17045"/>
                    <a:pt x="10434" y="17631"/>
                  </a:cubicBezTo>
                  <a:cubicBezTo>
                    <a:pt x="11396" y="19263"/>
                    <a:pt x="12889" y="20295"/>
                    <a:pt x="14283" y="20351"/>
                  </a:cubicBezTo>
                  <a:cubicBezTo>
                    <a:pt x="14325" y="20351"/>
                    <a:pt x="14339" y="20351"/>
                    <a:pt x="14381" y="20323"/>
                  </a:cubicBezTo>
                  <a:cubicBezTo>
                    <a:pt x="14409" y="20309"/>
                    <a:pt x="14423" y="20281"/>
                    <a:pt x="14451" y="20240"/>
                  </a:cubicBezTo>
                  <a:lnTo>
                    <a:pt x="14855" y="18998"/>
                  </a:lnTo>
                  <a:cubicBezTo>
                    <a:pt x="14925" y="18803"/>
                    <a:pt x="15148" y="18691"/>
                    <a:pt x="15330" y="18733"/>
                  </a:cubicBezTo>
                  <a:lnTo>
                    <a:pt x="16501" y="19026"/>
                  </a:lnTo>
                  <a:cubicBezTo>
                    <a:pt x="16571" y="19040"/>
                    <a:pt x="16627" y="19026"/>
                    <a:pt x="16669" y="18984"/>
                  </a:cubicBezTo>
                  <a:cubicBezTo>
                    <a:pt x="16710" y="18970"/>
                    <a:pt x="16738" y="18928"/>
                    <a:pt x="16766" y="18887"/>
                  </a:cubicBezTo>
                  <a:cubicBezTo>
                    <a:pt x="17394" y="17645"/>
                    <a:pt x="17282" y="15832"/>
                    <a:pt x="16320" y="14186"/>
                  </a:cubicBezTo>
                  <a:cubicBezTo>
                    <a:pt x="15971" y="13600"/>
                    <a:pt x="15553" y="13070"/>
                    <a:pt x="15092" y="12652"/>
                  </a:cubicBezTo>
                  <a:cubicBezTo>
                    <a:pt x="15678" y="12707"/>
                    <a:pt x="16320" y="12665"/>
                    <a:pt x="16975" y="12540"/>
                  </a:cubicBezTo>
                  <a:cubicBezTo>
                    <a:pt x="18831" y="12135"/>
                    <a:pt x="20267" y="11020"/>
                    <a:pt x="20742" y="9708"/>
                  </a:cubicBezTo>
                  <a:cubicBezTo>
                    <a:pt x="20770" y="9708"/>
                    <a:pt x="20770" y="9680"/>
                    <a:pt x="20756" y="96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3" name="Google Shape;14843;p54"/>
            <p:cNvSpPr/>
            <p:nvPr/>
          </p:nvSpPr>
          <p:spPr>
            <a:xfrm>
              <a:off x="2732975" y="1118975"/>
              <a:ext cx="122775" cy="119975"/>
            </a:xfrm>
            <a:custGeom>
              <a:avLst/>
              <a:gdLst/>
              <a:ahLst/>
              <a:cxnLst/>
              <a:rect l="l" t="t" r="r" b="b"/>
              <a:pathLst>
                <a:path w="4911" h="4799" extrusionOk="0">
                  <a:moveTo>
                    <a:pt x="1186" y="0"/>
                  </a:moveTo>
                  <a:lnTo>
                    <a:pt x="1186" y="0"/>
                  </a:lnTo>
                  <a:cubicBezTo>
                    <a:pt x="1256" y="558"/>
                    <a:pt x="1200" y="1116"/>
                    <a:pt x="977" y="1632"/>
                  </a:cubicBezTo>
                  <a:cubicBezTo>
                    <a:pt x="768" y="2120"/>
                    <a:pt x="419" y="2497"/>
                    <a:pt x="1" y="2818"/>
                  </a:cubicBezTo>
                  <a:cubicBezTo>
                    <a:pt x="559" y="2915"/>
                    <a:pt x="1061" y="3139"/>
                    <a:pt x="1479" y="3515"/>
                  </a:cubicBezTo>
                  <a:cubicBezTo>
                    <a:pt x="1856" y="3864"/>
                    <a:pt x="2135" y="4296"/>
                    <a:pt x="2302" y="4799"/>
                  </a:cubicBezTo>
                  <a:cubicBezTo>
                    <a:pt x="2553" y="4310"/>
                    <a:pt x="2930" y="3892"/>
                    <a:pt x="3418" y="3613"/>
                  </a:cubicBezTo>
                  <a:cubicBezTo>
                    <a:pt x="3864" y="3334"/>
                    <a:pt x="4367" y="3208"/>
                    <a:pt x="4911" y="3208"/>
                  </a:cubicBezTo>
                  <a:cubicBezTo>
                    <a:pt x="4534" y="2818"/>
                    <a:pt x="4255" y="2316"/>
                    <a:pt x="4130" y="1786"/>
                  </a:cubicBezTo>
                  <a:cubicBezTo>
                    <a:pt x="4004" y="1256"/>
                    <a:pt x="4060" y="753"/>
                    <a:pt x="4213" y="251"/>
                  </a:cubicBezTo>
                  <a:lnTo>
                    <a:pt x="4213" y="251"/>
                  </a:lnTo>
                  <a:cubicBezTo>
                    <a:pt x="3796" y="460"/>
                    <a:pt x="3350" y="572"/>
                    <a:pt x="2891" y="572"/>
                  </a:cubicBezTo>
                  <a:cubicBezTo>
                    <a:pt x="2797" y="572"/>
                    <a:pt x="2703" y="568"/>
                    <a:pt x="2609" y="558"/>
                  </a:cubicBezTo>
                  <a:cubicBezTo>
                    <a:pt x="2093" y="516"/>
                    <a:pt x="1605" y="321"/>
                    <a:pt x="11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4" name="Google Shape;14844;p54"/>
            <p:cNvSpPr/>
            <p:nvPr/>
          </p:nvSpPr>
          <p:spPr>
            <a:xfrm>
              <a:off x="2814225" y="1094550"/>
              <a:ext cx="27575" cy="48850"/>
            </a:xfrm>
            <a:custGeom>
              <a:avLst/>
              <a:gdLst/>
              <a:ahLst/>
              <a:cxnLst/>
              <a:rect l="l" t="t" r="r" b="b"/>
              <a:pathLst>
                <a:path w="1103" h="1954" extrusionOk="0">
                  <a:moveTo>
                    <a:pt x="893" y="1"/>
                  </a:moveTo>
                  <a:cubicBezTo>
                    <a:pt x="866" y="15"/>
                    <a:pt x="838" y="43"/>
                    <a:pt x="838" y="71"/>
                  </a:cubicBezTo>
                  <a:cubicBezTo>
                    <a:pt x="977" y="1228"/>
                    <a:pt x="57" y="1870"/>
                    <a:pt x="43" y="1870"/>
                  </a:cubicBezTo>
                  <a:cubicBezTo>
                    <a:pt x="1" y="1884"/>
                    <a:pt x="1" y="1926"/>
                    <a:pt x="29" y="1940"/>
                  </a:cubicBezTo>
                  <a:cubicBezTo>
                    <a:pt x="29" y="1940"/>
                    <a:pt x="43" y="1954"/>
                    <a:pt x="57" y="1954"/>
                  </a:cubicBezTo>
                  <a:lnTo>
                    <a:pt x="112" y="1954"/>
                  </a:lnTo>
                  <a:cubicBezTo>
                    <a:pt x="126" y="1954"/>
                    <a:pt x="1103" y="1284"/>
                    <a:pt x="963" y="57"/>
                  </a:cubicBezTo>
                  <a:cubicBezTo>
                    <a:pt x="949" y="15"/>
                    <a:pt x="935" y="1"/>
                    <a:pt x="8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5" name="Google Shape;14845;p54"/>
            <p:cNvSpPr/>
            <p:nvPr/>
          </p:nvSpPr>
          <p:spPr>
            <a:xfrm>
              <a:off x="2829225" y="10893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1" y="140"/>
                    <a:pt x="1" y="307"/>
                  </a:cubicBezTo>
                  <a:cubicBezTo>
                    <a:pt x="1" y="461"/>
                    <a:pt x="126" y="600"/>
                    <a:pt x="293" y="600"/>
                  </a:cubicBezTo>
                  <a:cubicBezTo>
                    <a:pt x="461" y="600"/>
                    <a:pt x="586" y="461"/>
                    <a:pt x="586" y="307"/>
                  </a:cubicBezTo>
                  <a:cubicBezTo>
                    <a:pt x="586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6" name="Google Shape;14846;p54"/>
            <p:cNvSpPr/>
            <p:nvPr/>
          </p:nvSpPr>
          <p:spPr>
            <a:xfrm>
              <a:off x="2828175" y="1129075"/>
              <a:ext cx="50600" cy="33350"/>
            </a:xfrm>
            <a:custGeom>
              <a:avLst/>
              <a:gdLst/>
              <a:ahLst/>
              <a:cxnLst/>
              <a:rect l="l" t="t" r="r" b="b"/>
              <a:pathLst>
                <a:path w="2024" h="1334" extrusionOk="0">
                  <a:moveTo>
                    <a:pt x="1995" y="1"/>
                  </a:moveTo>
                  <a:cubicBezTo>
                    <a:pt x="1981" y="1"/>
                    <a:pt x="1940" y="1"/>
                    <a:pt x="1926" y="43"/>
                  </a:cubicBezTo>
                  <a:cubicBezTo>
                    <a:pt x="1489" y="1110"/>
                    <a:pt x="552" y="1205"/>
                    <a:pt x="203" y="1205"/>
                  </a:cubicBezTo>
                  <a:cubicBezTo>
                    <a:pt x="128" y="1205"/>
                    <a:pt x="80" y="1200"/>
                    <a:pt x="70" y="1200"/>
                  </a:cubicBezTo>
                  <a:cubicBezTo>
                    <a:pt x="43" y="1200"/>
                    <a:pt x="1" y="1214"/>
                    <a:pt x="1" y="1256"/>
                  </a:cubicBezTo>
                  <a:cubicBezTo>
                    <a:pt x="1" y="1298"/>
                    <a:pt x="29" y="1326"/>
                    <a:pt x="56" y="1326"/>
                  </a:cubicBezTo>
                  <a:cubicBezTo>
                    <a:pt x="69" y="1328"/>
                    <a:pt x="119" y="1334"/>
                    <a:pt x="197" y="1334"/>
                  </a:cubicBezTo>
                  <a:cubicBezTo>
                    <a:pt x="567" y="1334"/>
                    <a:pt x="1562" y="1212"/>
                    <a:pt x="2023" y="70"/>
                  </a:cubicBezTo>
                  <a:cubicBezTo>
                    <a:pt x="2023" y="57"/>
                    <a:pt x="2023" y="15"/>
                    <a:pt x="19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7" name="Google Shape;14847;p54"/>
            <p:cNvSpPr/>
            <p:nvPr/>
          </p:nvSpPr>
          <p:spPr>
            <a:xfrm>
              <a:off x="2870025" y="11235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1" y="126"/>
                    <a:pt x="1" y="293"/>
                  </a:cubicBezTo>
                  <a:cubicBezTo>
                    <a:pt x="1" y="461"/>
                    <a:pt x="140" y="586"/>
                    <a:pt x="307" y="586"/>
                  </a:cubicBezTo>
                  <a:cubicBezTo>
                    <a:pt x="461" y="586"/>
                    <a:pt x="600" y="461"/>
                    <a:pt x="600" y="293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8" name="Google Shape;14848;p54"/>
            <p:cNvSpPr/>
            <p:nvPr/>
          </p:nvSpPr>
          <p:spPr>
            <a:xfrm>
              <a:off x="2841775" y="11203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600" y="461"/>
                    <a:pt x="600" y="294"/>
                  </a:cubicBezTo>
                  <a:cubicBezTo>
                    <a:pt x="600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49" name="Google Shape;14849;p54"/>
            <p:cNvSpPr/>
            <p:nvPr/>
          </p:nvSpPr>
          <p:spPr>
            <a:xfrm>
              <a:off x="2825400" y="1126650"/>
              <a:ext cx="24775" cy="25475"/>
            </a:xfrm>
            <a:custGeom>
              <a:avLst/>
              <a:gdLst/>
              <a:ahLst/>
              <a:cxnLst/>
              <a:rect l="l" t="t" r="r" b="b"/>
              <a:pathLst>
                <a:path w="991" h="1019" extrusionOk="0">
                  <a:moveTo>
                    <a:pt x="935" y="0"/>
                  </a:moveTo>
                  <a:cubicBezTo>
                    <a:pt x="921" y="0"/>
                    <a:pt x="879" y="14"/>
                    <a:pt x="879" y="42"/>
                  </a:cubicBezTo>
                  <a:cubicBezTo>
                    <a:pt x="865" y="670"/>
                    <a:pt x="28" y="921"/>
                    <a:pt x="28" y="921"/>
                  </a:cubicBezTo>
                  <a:cubicBezTo>
                    <a:pt x="14" y="935"/>
                    <a:pt x="0" y="949"/>
                    <a:pt x="0" y="990"/>
                  </a:cubicBezTo>
                  <a:cubicBezTo>
                    <a:pt x="14" y="1004"/>
                    <a:pt x="28" y="1018"/>
                    <a:pt x="42" y="1018"/>
                  </a:cubicBezTo>
                  <a:cubicBezTo>
                    <a:pt x="84" y="1004"/>
                    <a:pt x="949" y="767"/>
                    <a:pt x="990" y="42"/>
                  </a:cubicBezTo>
                  <a:cubicBezTo>
                    <a:pt x="990" y="28"/>
                    <a:pt x="977" y="0"/>
                    <a:pt x="9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0" name="Google Shape;14850;p54"/>
            <p:cNvSpPr/>
            <p:nvPr/>
          </p:nvSpPr>
          <p:spPr>
            <a:xfrm>
              <a:off x="2830625" y="1173925"/>
              <a:ext cx="53375" cy="9725"/>
            </a:xfrm>
            <a:custGeom>
              <a:avLst/>
              <a:gdLst/>
              <a:ahLst/>
              <a:cxnLst/>
              <a:rect l="l" t="t" r="r" b="b"/>
              <a:pathLst>
                <a:path w="2135" h="389" extrusionOk="0">
                  <a:moveTo>
                    <a:pt x="2075" y="0"/>
                  </a:moveTo>
                  <a:cubicBezTo>
                    <a:pt x="2067" y="0"/>
                    <a:pt x="2059" y="2"/>
                    <a:pt x="2051" y="6"/>
                  </a:cubicBezTo>
                  <a:cubicBezTo>
                    <a:pt x="1715" y="217"/>
                    <a:pt x="1379" y="286"/>
                    <a:pt x="1083" y="286"/>
                  </a:cubicBezTo>
                  <a:cubicBezTo>
                    <a:pt x="517" y="286"/>
                    <a:pt x="93" y="34"/>
                    <a:pt x="84" y="34"/>
                  </a:cubicBezTo>
                  <a:cubicBezTo>
                    <a:pt x="79" y="29"/>
                    <a:pt x="70" y="26"/>
                    <a:pt x="60" y="26"/>
                  </a:cubicBezTo>
                  <a:cubicBezTo>
                    <a:pt x="43" y="26"/>
                    <a:pt x="23" y="35"/>
                    <a:pt x="14" y="62"/>
                  </a:cubicBezTo>
                  <a:cubicBezTo>
                    <a:pt x="0" y="76"/>
                    <a:pt x="0" y="104"/>
                    <a:pt x="28" y="132"/>
                  </a:cubicBezTo>
                  <a:cubicBezTo>
                    <a:pt x="28" y="132"/>
                    <a:pt x="377" y="313"/>
                    <a:pt x="865" y="369"/>
                  </a:cubicBezTo>
                  <a:cubicBezTo>
                    <a:pt x="944" y="381"/>
                    <a:pt x="1028" y="388"/>
                    <a:pt x="1116" y="388"/>
                  </a:cubicBezTo>
                  <a:cubicBezTo>
                    <a:pt x="1419" y="388"/>
                    <a:pt x="1771" y="306"/>
                    <a:pt x="2107" y="90"/>
                  </a:cubicBezTo>
                  <a:cubicBezTo>
                    <a:pt x="2121" y="76"/>
                    <a:pt x="2134" y="62"/>
                    <a:pt x="2121" y="20"/>
                  </a:cubicBezTo>
                  <a:cubicBezTo>
                    <a:pt x="2111" y="10"/>
                    <a:pt x="2094" y="0"/>
                    <a:pt x="20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1" name="Google Shape;14851;p54"/>
            <p:cNvSpPr/>
            <p:nvPr/>
          </p:nvSpPr>
          <p:spPr>
            <a:xfrm>
              <a:off x="2873850" y="11684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47"/>
                    <a:pt x="140" y="587"/>
                    <a:pt x="308" y="587"/>
                  </a:cubicBezTo>
                  <a:cubicBezTo>
                    <a:pt x="461" y="587"/>
                    <a:pt x="601" y="447"/>
                    <a:pt x="601" y="294"/>
                  </a:cubicBezTo>
                  <a:cubicBezTo>
                    <a:pt x="601" y="126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2" name="Google Shape;14852;p54"/>
            <p:cNvSpPr/>
            <p:nvPr/>
          </p:nvSpPr>
          <p:spPr>
            <a:xfrm>
              <a:off x="2819125" y="1195200"/>
              <a:ext cx="50575" cy="33300"/>
            </a:xfrm>
            <a:custGeom>
              <a:avLst/>
              <a:gdLst/>
              <a:ahLst/>
              <a:cxnLst/>
              <a:rect l="l" t="t" r="r" b="b"/>
              <a:pathLst>
                <a:path w="2023" h="1332" extrusionOk="0">
                  <a:moveTo>
                    <a:pt x="78" y="1"/>
                  </a:moveTo>
                  <a:cubicBezTo>
                    <a:pt x="71" y="1"/>
                    <a:pt x="63" y="2"/>
                    <a:pt x="56" y="6"/>
                  </a:cubicBezTo>
                  <a:cubicBezTo>
                    <a:pt x="14" y="6"/>
                    <a:pt x="0" y="48"/>
                    <a:pt x="14" y="76"/>
                  </a:cubicBezTo>
                  <a:cubicBezTo>
                    <a:pt x="14" y="90"/>
                    <a:pt x="405" y="1206"/>
                    <a:pt x="1618" y="1331"/>
                  </a:cubicBezTo>
                  <a:lnTo>
                    <a:pt x="1967" y="1331"/>
                  </a:lnTo>
                  <a:cubicBezTo>
                    <a:pt x="2009" y="1331"/>
                    <a:pt x="2023" y="1317"/>
                    <a:pt x="2023" y="1275"/>
                  </a:cubicBezTo>
                  <a:cubicBezTo>
                    <a:pt x="2023" y="1247"/>
                    <a:pt x="2009" y="1233"/>
                    <a:pt x="1967" y="1233"/>
                  </a:cubicBezTo>
                  <a:cubicBezTo>
                    <a:pt x="1935" y="1235"/>
                    <a:pt x="1903" y="1235"/>
                    <a:pt x="1872" y="1235"/>
                  </a:cubicBezTo>
                  <a:cubicBezTo>
                    <a:pt x="539" y="1235"/>
                    <a:pt x="139" y="89"/>
                    <a:pt x="126" y="48"/>
                  </a:cubicBezTo>
                  <a:cubicBezTo>
                    <a:pt x="126" y="16"/>
                    <a:pt x="102" y="1"/>
                    <a:pt x="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3" name="Google Shape;14853;p54"/>
            <p:cNvSpPr/>
            <p:nvPr/>
          </p:nvSpPr>
          <p:spPr>
            <a:xfrm>
              <a:off x="2860950" y="12197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294" y="586"/>
                  </a:cubicBezTo>
                  <a:cubicBezTo>
                    <a:pt x="461" y="586"/>
                    <a:pt x="587" y="461"/>
                    <a:pt x="587" y="293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4" name="Google Shape;14854;p54"/>
            <p:cNvSpPr/>
            <p:nvPr/>
          </p:nvSpPr>
          <p:spPr>
            <a:xfrm>
              <a:off x="2851900" y="11925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0"/>
                  </a:moveTo>
                  <a:cubicBezTo>
                    <a:pt x="126" y="0"/>
                    <a:pt x="0" y="140"/>
                    <a:pt x="0" y="307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0" y="600"/>
                    <a:pt x="586" y="461"/>
                    <a:pt x="586" y="307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5" name="Google Shape;14855;p54"/>
            <p:cNvSpPr/>
            <p:nvPr/>
          </p:nvSpPr>
          <p:spPr>
            <a:xfrm>
              <a:off x="2827475" y="1187750"/>
              <a:ext cx="33500" cy="15200"/>
            </a:xfrm>
            <a:custGeom>
              <a:avLst/>
              <a:gdLst/>
              <a:ahLst/>
              <a:cxnLst/>
              <a:rect l="l" t="t" r="r" b="b"/>
              <a:pathLst>
                <a:path w="1340" h="608" extrusionOk="0">
                  <a:moveTo>
                    <a:pt x="51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39"/>
                    <a:pt x="1" y="81"/>
                    <a:pt x="15" y="95"/>
                  </a:cubicBezTo>
                  <a:cubicBezTo>
                    <a:pt x="29" y="137"/>
                    <a:pt x="419" y="555"/>
                    <a:pt x="894" y="597"/>
                  </a:cubicBezTo>
                  <a:cubicBezTo>
                    <a:pt x="921" y="604"/>
                    <a:pt x="951" y="607"/>
                    <a:pt x="982" y="607"/>
                  </a:cubicBezTo>
                  <a:cubicBezTo>
                    <a:pt x="1075" y="607"/>
                    <a:pt x="1179" y="576"/>
                    <a:pt x="1284" y="513"/>
                  </a:cubicBezTo>
                  <a:cubicBezTo>
                    <a:pt x="1326" y="513"/>
                    <a:pt x="1340" y="485"/>
                    <a:pt x="1326" y="443"/>
                  </a:cubicBezTo>
                  <a:cubicBezTo>
                    <a:pt x="1326" y="424"/>
                    <a:pt x="1305" y="404"/>
                    <a:pt x="1283" y="404"/>
                  </a:cubicBezTo>
                  <a:cubicBezTo>
                    <a:pt x="1274" y="404"/>
                    <a:pt x="1264" y="407"/>
                    <a:pt x="1256" y="416"/>
                  </a:cubicBezTo>
                  <a:cubicBezTo>
                    <a:pt x="1167" y="453"/>
                    <a:pt x="1077" y="468"/>
                    <a:pt x="990" y="468"/>
                  </a:cubicBezTo>
                  <a:cubicBezTo>
                    <a:pt x="516" y="468"/>
                    <a:pt x="98" y="11"/>
                    <a:pt x="98" y="11"/>
                  </a:cubicBezTo>
                  <a:cubicBezTo>
                    <a:pt x="84" y="4"/>
                    <a:pt x="67" y="1"/>
                    <a:pt x="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6" name="Google Shape;14856;p54"/>
            <p:cNvSpPr/>
            <p:nvPr/>
          </p:nvSpPr>
          <p:spPr>
            <a:xfrm>
              <a:off x="2804475" y="1202650"/>
              <a:ext cx="27925" cy="48850"/>
            </a:xfrm>
            <a:custGeom>
              <a:avLst/>
              <a:gdLst/>
              <a:ahLst/>
              <a:cxnLst/>
              <a:rect l="l" t="t" r="r" b="b"/>
              <a:pathLst>
                <a:path w="1117" h="1954" extrusionOk="0">
                  <a:moveTo>
                    <a:pt x="168" y="1"/>
                  </a:moveTo>
                  <a:cubicBezTo>
                    <a:pt x="140" y="1"/>
                    <a:pt x="98" y="29"/>
                    <a:pt x="98" y="57"/>
                  </a:cubicBezTo>
                  <a:cubicBezTo>
                    <a:pt x="98" y="71"/>
                    <a:pt x="0" y="1256"/>
                    <a:pt x="1004" y="1940"/>
                  </a:cubicBezTo>
                  <a:cubicBezTo>
                    <a:pt x="1004" y="1954"/>
                    <a:pt x="1004" y="1954"/>
                    <a:pt x="1018" y="1954"/>
                  </a:cubicBezTo>
                  <a:cubicBezTo>
                    <a:pt x="1046" y="1954"/>
                    <a:pt x="1060" y="1954"/>
                    <a:pt x="1088" y="1926"/>
                  </a:cubicBezTo>
                  <a:cubicBezTo>
                    <a:pt x="1116" y="1912"/>
                    <a:pt x="1088" y="1870"/>
                    <a:pt x="1074" y="1856"/>
                  </a:cubicBezTo>
                  <a:cubicBezTo>
                    <a:pt x="112" y="1214"/>
                    <a:pt x="223" y="99"/>
                    <a:pt x="223" y="71"/>
                  </a:cubicBezTo>
                  <a:cubicBezTo>
                    <a:pt x="223" y="43"/>
                    <a:pt x="209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7" name="Google Shape;14857;p54"/>
            <p:cNvSpPr/>
            <p:nvPr/>
          </p:nvSpPr>
          <p:spPr>
            <a:xfrm>
              <a:off x="2821550" y="12424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39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0" y="460"/>
                    <a:pt x="600" y="293"/>
                  </a:cubicBezTo>
                  <a:cubicBezTo>
                    <a:pt x="600" y="139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8" name="Google Shape;14858;p54"/>
            <p:cNvSpPr/>
            <p:nvPr/>
          </p:nvSpPr>
          <p:spPr>
            <a:xfrm>
              <a:off x="2790875" y="10973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1"/>
                    <a:pt x="126" y="586"/>
                    <a:pt x="293" y="586"/>
                  </a:cubicBezTo>
                  <a:cubicBezTo>
                    <a:pt x="460" y="586"/>
                    <a:pt x="586" y="461"/>
                    <a:pt x="586" y="293"/>
                  </a:cubicBezTo>
                  <a:cubicBezTo>
                    <a:pt x="586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59" name="Google Shape;14859;p54"/>
            <p:cNvSpPr/>
            <p:nvPr/>
          </p:nvSpPr>
          <p:spPr>
            <a:xfrm>
              <a:off x="2796450" y="1103025"/>
              <a:ext cx="15725" cy="35150"/>
            </a:xfrm>
            <a:custGeom>
              <a:avLst/>
              <a:gdLst/>
              <a:ahLst/>
              <a:cxnLst/>
              <a:rect l="l" t="t" r="r" b="b"/>
              <a:pathLst>
                <a:path w="629" h="1406" extrusionOk="0">
                  <a:moveTo>
                    <a:pt x="58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52"/>
                    <a:pt x="0" y="80"/>
                    <a:pt x="14" y="108"/>
                  </a:cubicBezTo>
                  <a:cubicBezTo>
                    <a:pt x="489" y="541"/>
                    <a:pt x="140" y="1322"/>
                    <a:pt x="140" y="1322"/>
                  </a:cubicBezTo>
                  <a:cubicBezTo>
                    <a:pt x="140" y="1364"/>
                    <a:pt x="140" y="1391"/>
                    <a:pt x="196" y="1405"/>
                  </a:cubicBezTo>
                  <a:cubicBezTo>
                    <a:pt x="210" y="1405"/>
                    <a:pt x="224" y="1391"/>
                    <a:pt x="251" y="1364"/>
                  </a:cubicBezTo>
                  <a:cubicBezTo>
                    <a:pt x="265" y="1322"/>
                    <a:pt x="628" y="499"/>
                    <a:pt x="112" y="11"/>
                  </a:cubicBezTo>
                  <a:cubicBezTo>
                    <a:pt x="91" y="4"/>
                    <a:pt x="74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0" name="Google Shape;14860;p54"/>
            <p:cNvSpPr/>
            <p:nvPr/>
          </p:nvSpPr>
          <p:spPr>
            <a:xfrm>
              <a:off x="2760175" y="1087450"/>
              <a:ext cx="23750" cy="52475"/>
            </a:xfrm>
            <a:custGeom>
              <a:avLst/>
              <a:gdLst/>
              <a:ahLst/>
              <a:cxnLst/>
              <a:rect l="l" t="t" r="r" b="b"/>
              <a:pathLst>
                <a:path w="950" h="2099" extrusionOk="0">
                  <a:moveTo>
                    <a:pt x="434" y="1"/>
                  </a:moveTo>
                  <a:cubicBezTo>
                    <a:pt x="412" y="1"/>
                    <a:pt x="402" y="16"/>
                    <a:pt x="391" y="48"/>
                  </a:cubicBezTo>
                  <a:cubicBezTo>
                    <a:pt x="1" y="1219"/>
                    <a:pt x="838" y="2084"/>
                    <a:pt x="838" y="2084"/>
                  </a:cubicBezTo>
                  <a:cubicBezTo>
                    <a:pt x="866" y="2098"/>
                    <a:pt x="866" y="2098"/>
                    <a:pt x="879" y="2098"/>
                  </a:cubicBezTo>
                  <a:cubicBezTo>
                    <a:pt x="893" y="2098"/>
                    <a:pt x="907" y="2098"/>
                    <a:pt x="935" y="2084"/>
                  </a:cubicBezTo>
                  <a:cubicBezTo>
                    <a:pt x="949" y="2056"/>
                    <a:pt x="949" y="2014"/>
                    <a:pt x="935" y="2000"/>
                  </a:cubicBezTo>
                  <a:cubicBezTo>
                    <a:pt x="907" y="2000"/>
                    <a:pt x="140" y="1178"/>
                    <a:pt x="489" y="76"/>
                  </a:cubicBezTo>
                  <a:cubicBezTo>
                    <a:pt x="517" y="48"/>
                    <a:pt x="489" y="34"/>
                    <a:pt x="461" y="6"/>
                  </a:cubicBezTo>
                  <a:cubicBezTo>
                    <a:pt x="451" y="2"/>
                    <a:pt x="442" y="1"/>
                    <a:pt x="4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1" name="Google Shape;14861;p54"/>
            <p:cNvSpPr/>
            <p:nvPr/>
          </p:nvSpPr>
          <p:spPr>
            <a:xfrm>
              <a:off x="2763675" y="10827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0" y="600"/>
                    <a:pt x="600" y="461"/>
                    <a:pt x="600" y="307"/>
                  </a:cubicBezTo>
                  <a:cubicBezTo>
                    <a:pt x="600" y="140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2" name="Google Shape;14862;p54"/>
            <p:cNvSpPr/>
            <p:nvPr/>
          </p:nvSpPr>
          <p:spPr>
            <a:xfrm>
              <a:off x="2722875" y="1113725"/>
              <a:ext cx="43950" cy="41875"/>
            </a:xfrm>
            <a:custGeom>
              <a:avLst/>
              <a:gdLst/>
              <a:ahLst/>
              <a:cxnLst/>
              <a:rect l="l" t="t" r="r" b="b"/>
              <a:pathLst>
                <a:path w="1758" h="1675" extrusionOk="0">
                  <a:moveTo>
                    <a:pt x="56" y="1"/>
                  </a:moveTo>
                  <a:cubicBezTo>
                    <a:pt x="14" y="29"/>
                    <a:pt x="0" y="43"/>
                    <a:pt x="0" y="71"/>
                  </a:cubicBezTo>
                  <a:cubicBezTo>
                    <a:pt x="265" y="1521"/>
                    <a:pt x="1604" y="1675"/>
                    <a:pt x="1674" y="1675"/>
                  </a:cubicBezTo>
                  <a:cubicBezTo>
                    <a:pt x="1702" y="1675"/>
                    <a:pt x="1744" y="1661"/>
                    <a:pt x="1758" y="1633"/>
                  </a:cubicBezTo>
                  <a:cubicBezTo>
                    <a:pt x="1758" y="1605"/>
                    <a:pt x="1744" y="1577"/>
                    <a:pt x="1702" y="1577"/>
                  </a:cubicBezTo>
                  <a:cubicBezTo>
                    <a:pt x="1688" y="1577"/>
                    <a:pt x="377" y="1452"/>
                    <a:pt x="126" y="57"/>
                  </a:cubicBezTo>
                  <a:cubicBezTo>
                    <a:pt x="98" y="29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3" name="Google Shape;14863;p54"/>
            <p:cNvSpPr/>
            <p:nvPr/>
          </p:nvSpPr>
          <p:spPr>
            <a:xfrm>
              <a:off x="2716600" y="110780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0" y="587"/>
                    <a:pt x="600" y="461"/>
                    <a:pt x="600" y="294"/>
                  </a:cubicBezTo>
                  <a:cubicBezTo>
                    <a:pt x="600" y="126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4" name="Google Shape;14864;p54"/>
            <p:cNvSpPr/>
            <p:nvPr/>
          </p:nvSpPr>
          <p:spPr>
            <a:xfrm>
              <a:off x="2744825" y="11102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5" name="Google Shape;14865;p54"/>
            <p:cNvSpPr/>
            <p:nvPr/>
          </p:nvSpPr>
          <p:spPr>
            <a:xfrm>
              <a:off x="2748675" y="1116525"/>
              <a:ext cx="23050" cy="30025"/>
            </a:xfrm>
            <a:custGeom>
              <a:avLst/>
              <a:gdLst/>
              <a:ahLst/>
              <a:cxnLst/>
              <a:rect l="l" t="t" r="r" b="b"/>
              <a:pathLst>
                <a:path w="922" h="1201" extrusionOk="0">
                  <a:moveTo>
                    <a:pt x="168" y="1"/>
                  </a:moveTo>
                  <a:cubicBezTo>
                    <a:pt x="140" y="1"/>
                    <a:pt x="98" y="15"/>
                    <a:pt x="98" y="56"/>
                  </a:cubicBezTo>
                  <a:cubicBezTo>
                    <a:pt x="0" y="768"/>
                    <a:pt x="795" y="1186"/>
                    <a:pt x="837" y="1200"/>
                  </a:cubicBezTo>
                  <a:lnTo>
                    <a:pt x="851" y="1200"/>
                  </a:lnTo>
                  <a:cubicBezTo>
                    <a:pt x="865" y="1200"/>
                    <a:pt x="879" y="1186"/>
                    <a:pt x="907" y="1172"/>
                  </a:cubicBezTo>
                  <a:cubicBezTo>
                    <a:pt x="921" y="1144"/>
                    <a:pt x="921" y="1116"/>
                    <a:pt x="879" y="1102"/>
                  </a:cubicBezTo>
                  <a:cubicBezTo>
                    <a:pt x="879" y="1102"/>
                    <a:pt x="112" y="698"/>
                    <a:pt x="224" y="70"/>
                  </a:cubicBezTo>
                  <a:cubicBezTo>
                    <a:pt x="224" y="28"/>
                    <a:pt x="210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6" name="Google Shape;14866;p54"/>
            <p:cNvSpPr/>
            <p:nvPr/>
          </p:nvSpPr>
          <p:spPr>
            <a:xfrm>
              <a:off x="2708925" y="1156375"/>
              <a:ext cx="52675" cy="15850"/>
            </a:xfrm>
            <a:custGeom>
              <a:avLst/>
              <a:gdLst/>
              <a:ahLst/>
              <a:cxnLst/>
              <a:rect l="l" t="t" r="r" b="b"/>
              <a:pathLst>
                <a:path w="2107" h="634" extrusionOk="0">
                  <a:moveTo>
                    <a:pt x="51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39"/>
                    <a:pt x="0" y="80"/>
                    <a:pt x="14" y="94"/>
                  </a:cubicBezTo>
                  <a:cubicBezTo>
                    <a:pt x="405" y="443"/>
                    <a:pt x="823" y="583"/>
                    <a:pt x="1186" y="624"/>
                  </a:cubicBezTo>
                  <a:cubicBezTo>
                    <a:pt x="1262" y="631"/>
                    <a:pt x="1334" y="634"/>
                    <a:pt x="1404" y="634"/>
                  </a:cubicBezTo>
                  <a:cubicBezTo>
                    <a:pt x="1782" y="634"/>
                    <a:pt x="2051" y="550"/>
                    <a:pt x="2051" y="527"/>
                  </a:cubicBezTo>
                  <a:cubicBezTo>
                    <a:pt x="2093" y="527"/>
                    <a:pt x="2107" y="499"/>
                    <a:pt x="2093" y="457"/>
                  </a:cubicBezTo>
                  <a:cubicBezTo>
                    <a:pt x="2093" y="437"/>
                    <a:pt x="2070" y="424"/>
                    <a:pt x="2047" y="424"/>
                  </a:cubicBezTo>
                  <a:cubicBezTo>
                    <a:pt x="2039" y="424"/>
                    <a:pt x="2030" y="425"/>
                    <a:pt x="2023" y="429"/>
                  </a:cubicBezTo>
                  <a:cubicBezTo>
                    <a:pt x="2023" y="429"/>
                    <a:pt x="1771" y="513"/>
                    <a:pt x="1416" y="513"/>
                  </a:cubicBezTo>
                  <a:cubicBezTo>
                    <a:pt x="1033" y="513"/>
                    <a:pt x="532" y="416"/>
                    <a:pt x="98" y="11"/>
                  </a:cubicBezTo>
                  <a:cubicBezTo>
                    <a:pt x="84" y="4"/>
                    <a:pt x="67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7" name="Google Shape;14867;p54"/>
            <p:cNvSpPr/>
            <p:nvPr/>
          </p:nvSpPr>
          <p:spPr>
            <a:xfrm>
              <a:off x="2703700" y="11510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47"/>
                    <a:pt x="126" y="586"/>
                    <a:pt x="293" y="586"/>
                  </a:cubicBezTo>
                  <a:cubicBezTo>
                    <a:pt x="460" y="586"/>
                    <a:pt x="586" y="447"/>
                    <a:pt x="586" y="293"/>
                  </a:cubicBezTo>
                  <a:cubicBezTo>
                    <a:pt x="586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8" name="Google Shape;14868;p54"/>
            <p:cNvSpPr/>
            <p:nvPr/>
          </p:nvSpPr>
          <p:spPr>
            <a:xfrm>
              <a:off x="2712750" y="1189875"/>
              <a:ext cx="55825" cy="24925"/>
            </a:xfrm>
            <a:custGeom>
              <a:avLst/>
              <a:gdLst/>
              <a:ahLst/>
              <a:cxnLst/>
              <a:rect l="l" t="t" r="r" b="b"/>
              <a:pathLst>
                <a:path w="2233" h="997" extrusionOk="0">
                  <a:moveTo>
                    <a:pt x="2168" y="1"/>
                  </a:moveTo>
                  <a:cubicBezTo>
                    <a:pt x="2156" y="1"/>
                    <a:pt x="2143" y="7"/>
                    <a:pt x="2135" y="24"/>
                  </a:cubicBezTo>
                  <a:cubicBezTo>
                    <a:pt x="2135" y="24"/>
                    <a:pt x="1631" y="885"/>
                    <a:pt x="595" y="885"/>
                  </a:cubicBezTo>
                  <a:cubicBezTo>
                    <a:pt x="437" y="885"/>
                    <a:pt x="267" y="865"/>
                    <a:pt x="84" y="819"/>
                  </a:cubicBezTo>
                  <a:cubicBezTo>
                    <a:pt x="76" y="811"/>
                    <a:pt x="67" y="807"/>
                    <a:pt x="58" y="807"/>
                  </a:cubicBezTo>
                  <a:cubicBezTo>
                    <a:pt x="36" y="807"/>
                    <a:pt x="15" y="827"/>
                    <a:pt x="15" y="847"/>
                  </a:cubicBezTo>
                  <a:cubicBezTo>
                    <a:pt x="1" y="888"/>
                    <a:pt x="15" y="916"/>
                    <a:pt x="56" y="916"/>
                  </a:cubicBezTo>
                  <a:cubicBezTo>
                    <a:pt x="154" y="958"/>
                    <a:pt x="280" y="972"/>
                    <a:pt x="391" y="986"/>
                  </a:cubicBezTo>
                  <a:cubicBezTo>
                    <a:pt x="461" y="993"/>
                    <a:pt x="528" y="997"/>
                    <a:pt x="594" y="997"/>
                  </a:cubicBezTo>
                  <a:cubicBezTo>
                    <a:pt x="1672" y="997"/>
                    <a:pt x="2205" y="79"/>
                    <a:pt x="2219" y="79"/>
                  </a:cubicBezTo>
                  <a:cubicBezTo>
                    <a:pt x="2232" y="66"/>
                    <a:pt x="2232" y="24"/>
                    <a:pt x="2191" y="10"/>
                  </a:cubicBezTo>
                  <a:cubicBezTo>
                    <a:pt x="2185" y="4"/>
                    <a:pt x="2177" y="1"/>
                    <a:pt x="2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69" name="Google Shape;14869;p54"/>
            <p:cNvSpPr/>
            <p:nvPr/>
          </p:nvSpPr>
          <p:spPr>
            <a:xfrm>
              <a:off x="2706475" y="12040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0"/>
                    <a:pt x="307" y="600"/>
                  </a:cubicBezTo>
                  <a:cubicBezTo>
                    <a:pt x="461" y="600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0" name="Google Shape;14870;p54"/>
            <p:cNvSpPr/>
            <p:nvPr/>
          </p:nvSpPr>
          <p:spPr>
            <a:xfrm>
              <a:off x="2721125" y="11796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1"/>
                    <a:pt x="126" y="586"/>
                    <a:pt x="293" y="586"/>
                  </a:cubicBezTo>
                  <a:cubicBezTo>
                    <a:pt x="461" y="586"/>
                    <a:pt x="586" y="461"/>
                    <a:pt x="586" y="293"/>
                  </a:cubicBezTo>
                  <a:cubicBezTo>
                    <a:pt x="586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1" name="Google Shape;14871;p54"/>
            <p:cNvSpPr/>
            <p:nvPr/>
          </p:nvSpPr>
          <p:spPr>
            <a:xfrm>
              <a:off x="2726700" y="1181150"/>
              <a:ext cx="34900" cy="10525"/>
            </a:xfrm>
            <a:custGeom>
              <a:avLst/>
              <a:gdLst/>
              <a:ahLst/>
              <a:cxnLst/>
              <a:rect l="l" t="t" r="r" b="b"/>
              <a:pathLst>
                <a:path w="1396" h="421" extrusionOk="0">
                  <a:moveTo>
                    <a:pt x="1320" y="1"/>
                  </a:moveTo>
                  <a:cubicBezTo>
                    <a:pt x="1307" y="1"/>
                    <a:pt x="1295" y="4"/>
                    <a:pt x="1284" y="10"/>
                  </a:cubicBezTo>
                  <a:cubicBezTo>
                    <a:pt x="1284" y="20"/>
                    <a:pt x="914" y="300"/>
                    <a:pt x="507" y="300"/>
                  </a:cubicBezTo>
                  <a:cubicBezTo>
                    <a:pt x="366" y="300"/>
                    <a:pt x="220" y="267"/>
                    <a:pt x="84" y="177"/>
                  </a:cubicBezTo>
                  <a:cubicBezTo>
                    <a:pt x="81" y="174"/>
                    <a:pt x="76" y="172"/>
                    <a:pt x="70" y="172"/>
                  </a:cubicBezTo>
                  <a:cubicBezTo>
                    <a:pt x="55" y="172"/>
                    <a:pt x="35" y="185"/>
                    <a:pt x="15" y="205"/>
                  </a:cubicBezTo>
                  <a:cubicBezTo>
                    <a:pt x="1" y="219"/>
                    <a:pt x="15" y="261"/>
                    <a:pt x="42" y="275"/>
                  </a:cubicBezTo>
                  <a:cubicBezTo>
                    <a:pt x="154" y="359"/>
                    <a:pt x="294" y="401"/>
                    <a:pt x="419" y="415"/>
                  </a:cubicBezTo>
                  <a:cubicBezTo>
                    <a:pt x="455" y="419"/>
                    <a:pt x="491" y="421"/>
                    <a:pt x="527" y="421"/>
                  </a:cubicBezTo>
                  <a:cubicBezTo>
                    <a:pt x="973" y="421"/>
                    <a:pt x="1367" y="121"/>
                    <a:pt x="1354" y="108"/>
                  </a:cubicBezTo>
                  <a:cubicBezTo>
                    <a:pt x="1396" y="80"/>
                    <a:pt x="1396" y="38"/>
                    <a:pt x="1382" y="24"/>
                  </a:cubicBezTo>
                  <a:cubicBezTo>
                    <a:pt x="1357" y="8"/>
                    <a:pt x="1337" y="1"/>
                    <a:pt x="13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2" name="Google Shape;14872;p54"/>
            <p:cNvSpPr/>
            <p:nvPr/>
          </p:nvSpPr>
          <p:spPr>
            <a:xfrm>
              <a:off x="2745175" y="1200225"/>
              <a:ext cx="34200" cy="43250"/>
            </a:xfrm>
            <a:custGeom>
              <a:avLst/>
              <a:gdLst/>
              <a:ahLst/>
              <a:cxnLst/>
              <a:rect l="l" t="t" r="r" b="b"/>
              <a:pathLst>
                <a:path w="1368" h="1730" extrusionOk="0">
                  <a:moveTo>
                    <a:pt x="1312" y="0"/>
                  </a:moveTo>
                  <a:cubicBezTo>
                    <a:pt x="1284" y="0"/>
                    <a:pt x="1242" y="14"/>
                    <a:pt x="1242" y="56"/>
                  </a:cubicBezTo>
                  <a:cubicBezTo>
                    <a:pt x="1242" y="70"/>
                    <a:pt x="1117" y="1186"/>
                    <a:pt x="43" y="1618"/>
                  </a:cubicBezTo>
                  <a:cubicBezTo>
                    <a:pt x="15" y="1618"/>
                    <a:pt x="1" y="1660"/>
                    <a:pt x="15" y="1688"/>
                  </a:cubicBezTo>
                  <a:cubicBezTo>
                    <a:pt x="29" y="1702"/>
                    <a:pt x="43" y="1730"/>
                    <a:pt x="71" y="1730"/>
                  </a:cubicBezTo>
                  <a:lnTo>
                    <a:pt x="99" y="1730"/>
                  </a:lnTo>
                  <a:cubicBezTo>
                    <a:pt x="1228" y="1270"/>
                    <a:pt x="1368" y="84"/>
                    <a:pt x="1368" y="70"/>
                  </a:cubicBezTo>
                  <a:cubicBezTo>
                    <a:pt x="1368" y="28"/>
                    <a:pt x="1354" y="0"/>
                    <a:pt x="13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3" name="Google Shape;14873;p54"/>
            <p:cNvSpPr/>
            <p:nvPr/>
          </p:nvSpPr>
          <p:spPr>
            <a:xfrm>
              <a:off x="2740300" y="12340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293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4" name="Google Shape;14874;p54"/>
            <p:cNvSpPr/>
            <p:nvPr/>
          </p:nvSpPr>
          <p:spPr>
            <a:xfrm>
              <a:off x="2773425" y="12302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61" y="601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5" name="Google Shape;14875;p54"/>
            <p:cNvSpPr/>
            <p:nvPr/>
          </p:nvSpPr>
          <p:spPr>
            <a:xfrm>
              <a:off x="2779350" y="1205800"/>
              <a:ext cx="17475" cy="33500"/>
            </a:xfrm>
            <a:custGeom>
              <a:avLst/>
              <a:gdLst/>
              <a:ahLst/>
              <a:cxnLst/>
              <a:rect l="l" t="t" r="r" b="b"/>
              <a:pathLst>
                <a:path w="699" h="1340" extrusionOk="0">
                  <a:moveTo>
                    <a:pt x="447" y="0"/>
                  </a:moveTo>
                  <a:cubicBezTo>
                    <a:pt x="419" y="14"/>
                    <a:pt x="405" y="42"/>
                    <a:pt x="405" y="70"/>
                  </a:cubicBezTo>
                  <a:cubicBezTo>
                    <a:pt x="405" y="70"/>
                    <a:pt x="587" y="907"/>
                    <a:pt x="43" y="1242"/>
                  </a:cubicBezTo>
                  <a:cubicBezTo>
                    <a:pt x="29" y="1242"/>
                    <a:pt x="1" y="1270"/>
                    <a:pt x="29" y="1312"/>
                  </a:cubicBezTo>
                  <a:cubicBezTo>
                    <a:pt x="29" y="1326"/>
                    <a:pt x="43" y="1339"/>
                    <a:pt x="57" y="1339"/>
                  </a:cubicBezTo>
                  <a:cubicBezTo>
                    <a:pt x="57" y="1339"/>
                    <a:pt x="71" y="1339"/>
                    <a:pt x="99" y="1326"/>
                  </a:cubicBezTo>
                  <a:cubicBezTo>
                    <a:pt x="698" y="963"/>
                    <a:pt x="517" y="70"/>
                    <a:pt x="517" y="42"/>
                  </a:cubicBezTo>
                  <a:cubicBezTo>
                    <a:pt x="489" y="14"/>
                    <a:pt x="475" y="0"/>
                    <a:pt x="4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6" name="Google Shape;14876;p54"/>
            <p:cNvSpPr/>
            <p:nvPr/>
          </p:nvSpPr>
          <p:spPr>
            <a:xfrm>
              <a:off x="2254900" y="1093850"/>
              <a:ext cx="390925" cy="401050"/>
            </a:xfrm>
            <a:custGeom>
              <a:avLst/>
              <a:gdLst/>
              <a:ahLst/>
              <a:cxnLst/>
              <a:rect l="l" t="t" r="r" b="b"/>
              <a:pathLst>
                <a:path w="15637" h="16042" extrusionOk="0">
                  <a:moveTo>
                    <a:pt x="15609" y="4674"/>
                  </a:moveTo>
                  <a:cubicBezTo>
                    <a:pt x="15595" y="4660"/>
                    <a:pt x="15581" y="4618"/>
                    <a:pt x="15539" y="4618"/>
                  </a:cubicBezTo>
                  <a:lnTo>
                    <a:pt x="14563" y="4325"/>
                  </a:lnTo>
                  <a:cubicBezTo>
                    <a:pt x="14409" y="4269"/>
                    <a:pt x="14325" y="4116"/>
                    <a:pt x="14353" y="3962"/>
                  </a:cubicBezTo>
                  <a:lnTo>
                    <a:pt x="14535" y="3056"/>
                  </a:lnTo>
                  <a:cubicBezTo>
                    <a:pt x="14549" y="3000"/>
                    <a:pt x="14535" y="2944"/>
                    <a:pt x="14507" y="2916"/>
                  </a:cubicBezTo>
                  <a:cubicBezTo>
                    <a:pt x="14493" y="2874"/>
                    <a:pt x="14465" y="2860"/>
                    <a:pt x="14423" y="2846"/>
                  </a:cubicBezTo>
                  <a:cubicBezTo>
                    <a:pt x="13447" y="2386"/>
                    <a:pt x="12052" y="2526"/>
                    <a:pt x="10824" y="3293"/>
                  </a:cubicBezTo>
                  <a:cubicBezTo>
                    <a:pt x="10364" y="3572"/>
                    <a:pt x="9973" y="3920"/>
                    <a:pt x="9667" y="4283"/>
                  </a:cubicBezTo>
                  <a:cubicBezTo>
                    <a:pt x="9681" y="3837"/>
                    <a:pt x="9653" y="3349"/>
                    <a:pt x="9527" y="2832"/>
                  </a:cubicBezTo>
                  <a:cubicBezTo>
                    <a:pt x="9164" y="1410"/>
                    <a:pt x="8272" y="322"/>
                    <a:pt x="7239" y="1"/>
                  </a:cubicBezTo>
                  <a:lnTo>
                    <a:pt x="7170" y="1"/>
                  </a:lnTo>
                  <a:cubicBezTo>
                    <a:pt x="7142" y="1"/>
                    <a:pt x="7114" y="15"/>
                    <a:pt x="7100" y="43"/>
                  </a:cubicBezTo>
                  <a:lnTo>
                    <a:pt x="6528" y="880"/>
                  </a:lnTo>
                  <a:cubicBezTo>
                    <a:pt x="6444" y="1033"/>
                    <a:pt x="6263" y="1061"/>
                    <a:pt x="6110" y="977"/>
                  </a:cubicBezTo>
                  <a:lnTo>
                    <a:pt x="5301" y="517"/>
                  </a:lnTo>
                  <a:cubicBezTo>
                    <a:pt x="5273" y="503"/>
                    <a:pt x="5217" y="489"/>
                    <a:pt x="5161" y="503"/>
                  </a:cubicBezTo>
                  <a:cubicBezTo>
                    <a:pt x="5133" y="517"/>
                    <a:pt x="5091" y="531"/>
                    <a:pt x="5077" y="559"/>
                  </a:cubicBezTo>
                  <a:cubicBezTo>
                    <a:pt x="4352" y="1340"/>
                    <a:pt x="4045" y="2721"/>
                    <a:pt x="4394" y="4130"/>
                  </a:cubicBezTo>
                  <a:cubicBezTo>
                    <a:pt x="4520" y="4660"/>
                    <a:pt x="4729" y="5120"/>
                    <a:pt x="4994" y="5525"/>
                  </a:cubicBezTo>
                  <a:cubicBezTo>
                    <a:pt x="4561" y="5357"/>
                    <a:pt x="4087" y="5246"/>
                    <a:pt x="3585" y="5218"/>
                  </a:cubicBezTo>
                  <a:cubicBezTo>
                    <a:pt x="2120" y="5106"/>
                    <a:pt x="809" y="5636"/>
                    <a:pt x="182" y="6501"/>
                  </a:cubicBezTo>
                  <a:cubicBezTo>
                    <a:pt x="168" y="6515"/>
                    <a:pt x="168" y="6543"/>
                    <a:pt x="168" y="6571"/>
                  </a:cubicBezTo>
                  <a:cubicBezTo>
                    <a:pt x="168" y="6613"/>
                    <a:pt x="168" y="6626"/>
                    <a:pt x="182" y="6654"/>
                  </a:cubicBezTo>
                  <a:lnTo>
                    <a:pt x="795" y="7463"/>
                  </a:lnTo>
                  <a:cubicBezTo>
                    <a:pt x="893" y="7589"/>
                    <a:pt x="879" y="7770"/>
                    <a:pt x="753" y="7882"/>
                  </a:cubicBezTo>
                  <a:lnTo>
                    <a:pt x="70" y="8510"/>
                  </a:lnTo>
                  <a:cubicBezTo>
                    <a:pt x="42" y="8537"/>
                    <a:pt x="28" y="8593"/>
                    <a:pt x="0" y="8635"/>
                  </a:cubicBezTo>
                  <a:cubicBezTo>
                    <a:pt x="0" y="8663"/>
                    <a:pt x="0" y="8705"/>
                    <a:pt x="28" y="8733"/>
                  </a:cubicBezTo>
                  <a:cubicBezTo>
                    <a:pt x="544" y="9681"/>
                    <a:pt x="1744" y="10393"/>
                    <a:pt x="3208" y="10476"/>
                  </a:cubicBezTo>
                  <a:cubicBezTo>
                    <a:pt x="3752" y="10504"/>
                    <a:pt x="4254" y="10462"/>
                    <a:pt x="4729" y="10337"/>
                  </a:cubicBezTo>
                  <a:cubicBezTo>
                    <a:pt x="4436" y="10686"/>
                    <a:pt x="4185" y="11118"/>
                    <a:pt x="4003" y="11592"/>
                  </a:cubicBezTo>
                  <a:cubicBezTo>
                    <a:pt x="3459" y="12945"/>
                    <a:pt x="3543" y="14340"/>
                    <a:pt x="4171" y="15219"/>
                  </a:cubicBezTo>
                  <a:cubicBezTo>
                    <a:pt x="4185" y="15233"/>
                    <a:pt x="4213" y="15247"/>
                    <a:pt x="4227" y="15247"/>
                  </a:cubicBezTo>
                  <a:cubicBezTo>
                    <a:pt x="4254" y="15275"/>
                    <a:pt x="4282" y="15275"/>
                    <a:pt x="4310" y="15247"/>
                  </a:cubicBezTo>
                  <a:lnTo>
                    <a:pt x="5273" y="14926"/>
                  </a:lnTo>
                  <a:cubicBezTo>
                    <a:pt x="5426" y="14870"/>
                    <a:pt x="5580" y="14940"/>
                    <a:pt x="5649" y="15079"/>
                  </a:cubicBezTo>
                  <a:lnTo>
                    <a:pt x="6040" y="15916"/>
                  </a:lnTo>
                  <a:cubicBezTo>
                    <a:pt x="6054" y="15972"/>
                    <a:pt x="6096" y="16000"/>
                    <a:pt x="6138" y="16028"/>
                  </a:cubicBezTo>
                  <a:lnTo>
                    <a:pt x="6138" y="16028"/>
                  </a:lnTo>
                  <a:cubicBezTo>
                    <a:pt x="6179" y="16042"/>
                    <a:pt x="6207" y="16042"/>
                    <a:pt x="6249" y="16042"/>
                  </a:cubicBezTo>
                  <a:cubicBezTo>
                    <a:pt x="7295" y="15847"/>
                    <a:pt x="8355" y="14912"/>
                    <a:pt x="8899" y="13545"/>
                  </a:cubicBezTo>
                  <a:cubicBezTo>
                    <a:pt x="9095" y="13057"/>
                    <a:pt x="9206" y="12555"/>
                    <a:pt x="9234" y="12066"/>
                  </a:cubicBezTo>
                  <a:cubicBezTo>
                    <a:pt x="9471" y="12443"/>
                    <a:pt x="9806" y="12820"/>
                    <a:pt x="10183" y="13140"/>
                  </a:cubicBezTo>
                  <a:cubicBezTo>
                    <a:pt x="11326" y="14089"/>
                    <a:pt x="12679" y="14438"/>
                    <a:pt x="13698" y="14103"/>
                  </a:cubicBezTo>
                  <a:cubicBezTo>
                    <a:pt x="13712" y="14103"/>
                    <a:pt x="13726" y="14089"/>
                    <a:pt x="13740" y="14075"/>
                  </a:cubicBezTo>
                  <a:cubicBezTo>
                    <a:pt x="13767" y="14047"/>
                    <a:pt x="13781" y="14019"/>
                    <a:pt x="13781" y="13977"/>
                  </a:cubicBezTo>
                  <a:lnTo>
                    <a:pt x="13767" y="12973"/>
                  </a:lnTo>
                  <a:cubicBezTo>
                    <a:pt x="13767" y="12820"/>
                    <a:pt x="13879" y="12680"/>
                    <a:pt x="14046" y="12652"/>
                  </a:cubicBezTo>
                  <a:lnTo>
                    <a:pt x="14967" y="12555"/>
                  </a:lnTo>
                  <a:cubicBezTo>
                    <a:pt x="15023" y="12555"/>
                    <a:pt x="15051" y="12513"/>
                    <a:pt x="15093" y="12485"/>
                  </a:cubicBezTo>
                  <a:cubicBezTo>
                    <a:pt x="15107" y="12443"/>
                    <a:pt x="15120" y="12429"/>
                    <a:pt x="15120" y="12373"/>
                  </a:cubicBezTo>
                  <a:cubicBezTo>
                    <a:pt x="15260" y="11313"/>
                    <a:pt x="14688" y="10016"/>
                    <a:pt x="13572" y="9095"/>
                  </a:cubicBezTo>
                  <a:cubicBezTo>
                    <a:pt x="13154" y="8747"/>
                    <a:pt x="12721" y="8482"/>
                    <a:pt x="12261" y="8314"/>
                  </a:cubicBezTo>
                  <a:cubicBezTo>
                    <a:pt x="12721" y="8189"/>
                    <a:pt x="13154" y="7993"/>
                    <a:pt x="13586" y="7742"/>
                  </a:cubicBezTo>
                  <a:cubicBezTo>
                    <a:pt x="14828" y="6947"/>
                    <a:pt x="15581" y="5762"/>
                    <a:pt x="15581" y="4702"/>
                  </a:cubicBezTo>
                  <a:cubicBezTo>
                    <a:pt x="15637" y="4729"/>
                    <a:pt x="15637" y="4688"/>
                    <a:pt x="15609" y="46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7" name="Google Shape;14877;p54"/>
            <p:cNvSpPr/>
            <p:nvPr/>
          </p:nvSpPr>
          <p:spPr>
            <a:xfrm>
              <a:off x="2418450" y="1251125"/>
              <a:ext cx="91725" cy="94525"/>
            </a:xfrm>
            <a:custGeom>
              <a:avLst/>
              <a:gdLst/>
              <a:ahLst/>
              <a:cxnLst/>
              <a:rect l="l" t="t" r="r" b="b"/>
              <a:pathLst>
                <a:path w="3669" h="3781" extrusionOk="0">
                  <a:moveTo>
                    <a:pt x="2399" y="1"/>
                  </a:moveTo>
                  <a:cubicBezTo>
                    <a:pt x="2092" y="322"/>
                    <a:pt x="1730" y="545"/>
                    <a:pt x="1311" y="642"/>
                  </a:cubicBezTo>
                  <a:cubicBezTo>
                    <a:pt x="1122" y="688"/>
                    <a:pt x="935" y="712"/>
                    <a:pt x="750" y="712"/>
                  </a:cubicBezTo>
                  <a:cubicBezTo>
                    <a:pt x="541" y="712"/>
                    <a:pt x="333" y="681"/>
                    <a:pt x="126" y="614"/>
                  </a:cubicBezTo>
                  <a:lnTo>
                    <a:pt x="126" y="614"/>
                  </a:lnTo>
                  <a:cubicBezTo>
                    <a:pt x="335" y="991"/>
                    <a:pt x="446" y="1396"/>
                    <a:pt x="405" y="1828"/>
                  </a:cubicBezTo>
                  <a:cubicBezTo>
                    <a:pt x="377" y="2232"/>
                    <a:pt x="237" y="2623"/>
                    <a:pt x="0" y="2944"/>
                  </a:cubicBezTo>
                  <a:cubicBezTo>
                    <a:pt x="140" y="2922"/>
                    <a:pt x="276" y="2911"/>
                    <a:pt x="410" y="2911"/>
                  </a:cubicBezTo>
                  <a:cubicBezTo>
                    <a:pt x="705" y="2911"/>
                    <a:pt x="987" y="2964"/>
                    <a:pt x="1255" y="3069"/>
                  </a:cubicBezTo>
                  <a:cubicBezTo>
                    <a:pt x="1646" y="3209"/>
                    <a:pt x="1953" y="3474"/>
                    <a:pt x="2204" y="3781"/>
                  </a:cubicBezTo>
                  <a:cubicBezTo>
                    <a:pt x="2260" y="3362"/>
                    <a:pt x="2413" y="2972"/>
                    <a:pt x="2692" y="2637"/>
                  </a:cubicBezTo>
                  <a:cubicBezTo>
                    <a:pt x="2957" y="2316"/>
                    <a:pt x="3278" y="2107"/>
                    <a:pt x="3669" y="1954"/>
                  </a:cubicBezTo>
                  <a:cubicBezTo>
                    <a:pt x="3278" y="1786"/>
                    <a:pt x="2957" y="1507"/>
                    <a:pt x="2720" y="1131"/>
                  </a:cubicBezTo>
                  <a:cubicBezTo>
                    <a:pt x="2511" y="782"/>
                    <a:pt x="2413" y="405"/>
                    <a:pt x="23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8" name="Google Shape;14878;p54"/>
            <p:cNvSpPr/>
            <p:nvPr/>
          </p:nvSpPr>
          <p:spPr>
            <a:xfrm>
              <a:off x="2465175" y="1229025"/>
              <a:ext cx="15000" cy="40950"/>
            </a:xfrm>
            <a:custGeom>
              <a:avLst/>
              <a:gdLst/>
              <a:ahLst/>
              <a:cxnLst/>
              <a:rect l="l" t="t" r="r" b="b"/>
              <a:pathLst>
                <a:path w="600" h="1638" extrusionOk="0">
                  <a:moveTo>
                    <a:pt x="142" y="0"/>
                  </a:moveTo>
                  <a:cubicBezTo>
                    <a:pt x="135" y="0"/>
                    <a:pt x="129" y="2"/>
                    <a:pt x="126" y="6"/>
                  </a:cubicBezTo>
                  <a:cubicBezTo>
                    <a:pt x="112" y="6"/>
                    <a:pt x="84" y="48"/>
                    <a:pt x="112" y="62"/>
                  </a:cubicBezTo>
                  <a:cubicBezTo>
                    <a:pt x="502" y="871"/>
                    <a:pt x="0" y="1582"/>
                    <a:pt x="0" y="1582"/>
                  </a:cubicBezTo>
                  <a:cubicBezTo>
                    <a:pt x="0" y="1596"/>
                    <a:pt x="0" y="1624"/>
                    <a:pt x="14" y="1638"/>
                  </a:cubicBezTo>
                  <a:lnTo>
                    <a:pt x="56" y="1638"/>
                  </a:lnTo>
                  <a:cubicBezTo>
                    <a:pt x="56" y="1638"/>
                    <a:pt x="600" y="871"/>
                    <a:pt x="182" y="34"/>
                  </a:cubicBezTo>
                  <a:cubicBezTo>
                    <a:pt x="182" y="13"/>
                    <a:pt x="159" y="0"/>
                    <a:pt x="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79" name="Google Shape;14879;p54"/>
            <p:cNvSpPr/>
            <p:nvPr/>
          </p:nvSpPr>
          <p:spPr>
            <a:xfrm>
              <a:off x="2463775" y="12249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0" name="Google Shape;14880;p54"/>
            <p:cNvSpPr/>
            <p:nvPr/>
          </p:nvSpPr>
          <p:spPr>
            <a:xfrm>
              <a:off x="2480150" y="1243450"/>
              <a:ext cx="28975" cy="36650"/>
            </a:xfrm>
            <a:custGeom>
              <a:avLst/>
              <a:gdLst/>
              <a:ahLst/>
              <a:cxnLst/>
              <a:rect l="l" t="t" r="r" b="b"/>
              <a:pathLst>
                <a:path w="1159" h="1466" extrusionOk="0">
                  <a:moveTo>
                    <a:pt x="1131" y="1"/>
                  </a:moveTo>
                  <a:cubicBezTo>
                    <a:pt x="1089" y="1"/>
                    <a:pt x="1075" y="15"/>
                    <a:pt x="1075" y="29"/>
                  </a:cubicBezTo>
                  <a:cubicBezTo>
                    <a:pt x="1019" y="1131"/>
                    <a:pt x="71" y="1354"/>
                    <a:pt x="29" y="1368"/>
                  </a:cubicBezTo>
                  <a:cubicBezTo>
                    <a:pt x="15" y="1396"/>
                    <a:pt x="1" y="1410"/>
                    <a:pt x="1" y="1424"/>
                  </a:cubicBezTo>
                  <a:cubicBezTo>
                    <a:pt x="1" y="1465"/>
                    <a:pt x="29" y="1465"/>
                    <a:pt x="43" y="1465"/>
                  </a:cubicBezTo>
                  <a:cubicBezTo>
                    <a:pt x="99" y="1465"/>
                    <a:pt x="1117" y="1186"/>
                    <a:pt x="1159" y="43"/>
                  </a:cubicBezTo>
                  <a:cubicBezTo>
                    <a:pt x="1159" y="15"/>
                    <a:pt x="1145" y="1"/>
                    <a:pt x="1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1" name="Google Shape;14881;p54"/>
            <p:cNvSpPr/>
            <p:nvPr/>
          </p:nvSpPr>
          <p:spPr>
            <a:xfrm>
              <a:off x="2502125" y="12389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2" name="Google Shape;14882;p54"/>
            <p:cNvSpPr/>
            <p:nvPr/>
          </p:nvSpPr>
          <p:spPr>
            <a:xfrm>
              <a:off x="2480850" y="1244150"/>
              <a:ext cx="11200" cy="11550"/>
            </a:xfrm>
            <a:custGeom>
              <a:avLst/>
              <a:gdLst/>
              <a:ahLst/>
              <a:cxnLst/>
              <a:rect l="l" t="t" r="r" b="b"/>
              <a:pathLst>
                <a:path w="448" h="462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3" name="Google Shape;14883;p54"/>
            <p:cNvSpPr/>
            <p:nvPr/>
          </p:nvSpPr>
          <p:spPr>
            <a:xfrm>
              <a:off x="2474575" y="1248900"/>
              <a:ext cx="17125" cy="24575"/>
            </a:xfrm>
            <a:custGeom>
              <a:avLst/>
              <a:gdLst/>
              <a:ahLst/>
              <a:cxnLst/>
              <a:rect l="l" t="t" r="r" b="b"/>
              <a:pathLst>
                <a:path w="685" h="983" extrusionOk="0">
                  <a:moveTo>
                    <a:pt x="497" y="1"/>
                  </a:moveTo>
                  <a:cubicBezTo>
                    <a:pt x="490" y="1"/>
                    <a:pt x="483" y="2"/>
                    <a:pt x="475" y="6"/>
                  </a:cubicBezTo>
                  <a:cubicBezTo>
                    <a:pt x="447" y="6"/>
                    <a:pt x="447" y="34"/>
                    <a:pt x="447" y="62"/>
                  </a:cubicBezTo>
                  <a:cubicBezTo>
                    <a:pt x="587" y="508"/>
                    <a:pt x="43" y="913"/>
                    <a:pt x="43" y="913"/>
                  </a:cubicBezTo>
                  <a:cubicBezTo>
                    <a:pt x="1" y="913"/>
                    <a:pt x="1" y="941"/>
                    <a:pt x="29" y="968"/>
                  </a:cubicBezTo>
                  <a:cubicBezTo>
                    <a:pt x="43" y="982"/>
                    <a:pt x="57" y="982"/>
                    <a:pt x="84" y="982"/>
                  </a:cubicBezTo>
                  <a:cubicBezTo>
                    <a:pt x="126" y="968"/>
                    <a:pt x="684" y="550"/>
                    <a:pt x="531" y="34"/>
                  </a:cubicBezTo>
                  <a:cubicBezTo>
                    <a:pt x="531" y="14"/>
                    <a:pt x="516" y="1"/>
                    <a:pt x="4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4" name="Google Shape;14884;p54"/>
            <p:cNvSpPr/>
            <p:nvPr/>
          </p:nvSpPr>
          <p:spPr>
            <a:xfrm>
              <a:off x="2485400" y="1274325"/>
              <a:ext cx="38725" cy="16350"/>
            </a:xfrm>
            <a:custGeom>
              <a:avLst/>
              <a:gdLst/>
              <a:ahLst/>
              <a:cxnLst/>
              <a:rect l="l" t="t" r="r" b="b"/>
              <a:pathLst>
                <a:path w="1549" h="654" extrusionOk="0">
                  <a:moveTo>
                    <a:pt x="1501" y="0"/>
                  </a:moveTo>
                  <a:cubicBezTo>
                    <a:pt x="1493" y="0"/>
                    <a:pt x="1486" y="7"/>
                    <a:pt x="1479" y="21"/>
                  </a:cubicBezTo>
                  <a:cubicBezTo>
                    <a:pt x="1102" y="492"/>
                    <a:pt x="578" y="569"/>
                    <a:pt x="278" y="569"/>
                  </a:cubicBezTo>
                  <a:cubicBezTo>
                    <a:pt x="134" y="569"/>
                    <a:pt x="42" y="551"/>
                    <a:pt x="42" y="551"/>
                  </a:cubicBezTo>
                  <a:cubicBezTo>
                    <a:pt x="28" y="551"/>
                    <a:pt x="0" y="565"/>
                    <a:pt x="0" y="593"/>
                  </a:cubicBezTo>
                  <a:cubicBezTo>
                    <a:pt x="0" y="607"/>
                    <a:pt x="14" y="635"/>
                    <a:pt x="28" y="635"/>
                  </a:cubicBezTo>
                  <a:cubicBezTo>
                    <a:pt x="36" y="635"/>
                    <a:pt x="140" y="653"/>
                    <a:pt x="295" y="653"/>
                  </a:cubicBezTo>
                  <a:cubicBezTo>
                    <a:pt x="411" y="653"/>
                    <a:pt x="556" y="643"/>
                    <a:pt x="712" y="607"/>
                  </a:cubicBezTo>
                  <a:cubicBezTo>
                    <a:pt x="991" y="537"/>
                    <a:pt x="1297" y="384"/>
                    <a:pt x="1535" y="63"/>
                  </a:cubicBezTo>
                  <a:cubicBezTo>
                    <a:pt x="1548" y="49"/>
                    <a:pt x="1548" y="35"/>
                    <a:pt x="1535" y="21"/>
                  </a:cubicBezTo>
                  <a:cubicBezTo>
                    <a:pt x="1521" y="7"/>
                    <a:pt x="1510" y="0"/>
                    <a:pt x="15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5" name="Google Shape;14885;p54"/>
            <p:cNvSpPr/>
            <p:nvPr/>
          </p:nvSpPr>
          <p:spPr>
            <a:xfrm>
              <a:off x="2517125" y="127030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6" name="Google Shape;14886;p54"/>
            <p:cNvSpPr/>
            <p:nvPr/>
          </p:nvSpPr>
          <p:spPr>
            <a:xfrm>
              <a:off x="2482600" y="1306050"/>
              <a:ext cx="45000" cy="15250"/>
            </a:xfrm>
            <a:custGeom>
              <a:avLst/>
              <a:gdLst/>
              <a:ahLst/>
              <a:cxnLst/>
              <a:rect l="l" t="t" r="r" b="b"/>
              <a:pathLst>
                <a:path w="1800" h="610" extrusionOk="0">
                  <a:moveTo>
                    <a:pt x="53" y="1"/>
                  </a:moveTo>
                  <a:cubicBezTo>
                    <a:pt x="42" y="1"/>
                    <a:pt x="29" y="8"/>
                    <a:pt x="15" y="22"/>
                  </a:cubicBezTo>
                  <a:cubicBezTo>
                    <a:pt x="1" y="22"/>
                    <a:pt x="1" y="49"/>
                    <a:pt x="15" y="63"/>
                  </a:cubicBezTo>
                  <a:cubicBezTo>
                    <a:pt x="15" y="87"/>
                    <a:pt x="450" y="610"/>
                    <a:pt x="1161" y="610"/>
                  </a:cubicBezTo>
                  <a:cubicBezTo>
                    <a:pt x="1274" y="610"/>
                    <a:pt x="1394" y="596"/>
                    <a:pt x="1521" y="566"/>
                  </a:cubicBezTo>
                  <a:cubicBezTo>
                    <a:pt x="1605" y="538"/>
                    <a:pt x="1688" y="510"/>
                    <a:pt x="1758" y="468"/>
                  </a:cubicBezTo>
                  <a:cubicBezTo>
                    <a:pt x="1786" y="468"/>
                    <a:pt x="1800" y="440"/>
                    <a:pt x="1786" y="412"/>
                  </a:cubicBezTo>
                  <a:cubicBezTo>
                    <a:pt x="1786" y="402"/>
                    <a:pt x="1765" y="392"/>
                    <a:pt x="1748" y="392"/>
                  </a:cubicBezTo>
                  <a:cubicBezTo>
                    <a:pt x="1741" y="392"/>
                    <a:pt x="1734" y="394"/>
                    <a:pt x="1730" y="398"/>
                  </a:cubicBezTo>
                  <a:cubicBezTo>
                    <a:pt x="1513" y="487"/>
                    <a:pt x="1313" y="523"/>
                    <a:pt x="1134" y="523"/>
                  </a:cubicBezTo>
                  <a:cubicBezTo>
                    <a:pt x="472" y="523"/>
                    <a:pt x="81" y="43"/>
                    <a:pt x="70" y="22"/>
                  </a:cubicBezTo>
                  <a:cubicBezTo>
                    <a:pt x="70" y="8"/>
                    <a:pt x="63" y="1"/>
                    <a:pt x="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7" name="Google Shape;14887;p54"/>
            <p:cNvSpPr/>
            <p:nvPr/>
          </p:nvSpPr>
          <p:spPr>
            <a:xfrm>
              <a:off x="2520950" y="1311450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50"/>
                    <a:pt x="99" y="447"/>
                    <a:pt x="224" y="447"/>
                  </a:cubicBezTo>
                  <a:cubicBezTo>
                    <a:pt x="350" y="447"/>
                    <a:pt x="447" y="350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8" name="Google Shape;14888;p54"/>
            <p:cNvSpPr/>
            <p:nvPr/>
          </p:nvSpPr>
          <p:spPr>
            <a:xfrm>
              <a:off x="2507025" y="12943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89" name="Google Shape;14889;p54"/>
            <p:cNvSpPr/>
            <p:nvPr/>
          </p:nvSpPr>
          <p:spPr>
            <a:xfrm>
              <a:off x="2486450" y="1298650"/>
              <a:ext cx="27550" cy="6350"/>
            </a:xfrm>
            <a:custGeom>
              <a:avLst/>
              <a:gdLst/>
              <a:ahLst/>
              <a:cxnLst/>
              <a:rect l="l" t="t" r="r" b="b"/>
              <a:pathLst>
                <a:path w="1102" h="254" extrusionOk="0">
                  <a:moveTo>
                    <a:pt x="1048" y="0"/>
                  </a:moveTo>
                  <a:cubicBezTo>
                    <a:pt x="1036" y="0"/>
                    <a:pt x="1025" y="4"/>
                    <a:pt x="1018" y="11"/>
                  </a:cubicBezTo>
                  <a:cubicBezTo>
                    <a:pt x="902" y="118"/>
                    <a:pt x="758" y="153"/>
                    <a:pt x="617" y="153"/>
                  </a:cubicBezTo>
                  <a:cubicBezTo>
                    <a:pt x="336" y="153"/>
                    <a:pt x="70" y="11"/>
                    <a:pt x="70" y="11"/>
                  </a:cubicBezTo>
                  <a:cubicBezTo>
                    <a:pt x="66" y="7"/>
                    <a:pt x="62" y="5"/>
                    <a:pt x="58" y="5"/>
                  </a:cubicBezTo>
                  <a:cubicBezTo>
                    <a:pt x="47" y="5"/>
                    <a:pt x="34" y="18"/>
                    <a:pt x="14" y="39"/>
                  </a:cubicBezTo>
                  <a:cubicBezTo>
                    <a:pt x="0" y="53"/>
                    <a:pt x="14" y="66"/>
                    <a:pt x="42" y="94"/>
                  </a:cubicBezTo>
                  <a:cubicBezTo>
                    <a:pt x="54" y="106"/>
                    <a:pt x="318" y="254"/>
                    <a:pt x="623" y="254"/>
                  </a:cubicBezTo>
                  <a:cubicBezTo>
                    <a:pt x="684" y="254"/>
                    <a:pt x="747" y="248"/>
                    <a:pt x="809" y="234"/>
                  </a:cubicBezTo>
                  <a:cubicBezTo>
                    <a:pt x="893" y="206"/>
                    <a:pt x="1004" y="164"/>
                    <a:pt x="1088" y="94"/>
                  </a:cubicBezTo>
                  <a:cubicBezTo>
                    <a:pt x="1102" y="66"/>
                    <a:pt x="1102" y="39"/>
                    <a:pt x="1088" y="11"/>
                  </a:cubicBezTo>
                  <a:cubicBezTo>
                    <a:pt x="1074" y="4"/>
                    <a:pt x="1060" y="0"/>
                    <a:pt x="10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0" name="Google Shape;14890;p54"/>
            <p:cNvSpPr/>
            <p:nvPr/>
          </p:nvSpPr>
          <p:spPr>
            <a:xfrm>
              <a:off x="2475975" y="1315650"/>
              <a:ext cx="30025" cy="29300"/>
            </a:xfrm>
            <a:custGeom>
              <a:avLst/>
              <a:gdLst/>
              <a:ahLst/>
              <a:cxnLst/>
              <a:rect l="l" t="t" r="r" b="b"/>
              <a:pathLst>
                <a:path w="1201" h="1172" extrusionOk="0">
                  <a:moveTo>
                    <a:pt x="42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1" y="56"/>
                    <a:pt x="252" y="949"/>
                    <a:pt x="1158" y="1172"/>
                  </a:cubicBezTo>
                  <a:lnTo>
                    <a:pt x="1172" y="1172"/>
                  </a:lnTo>
                  <a:cubicBezTo>
                    <a:pt x="1186" y="1172"/>
                    <a:pt x="1186" y="1158"/>
                    <a:pt x="1200" y="1158"/>
                  </a:cubicBezTo>
                  <a:cubicBezTo>
                    <a:pt x="1200" y="1130"/>
                    <a:pt x="1186" y="1102"/>
                    <a:pt x="1172" y="1102"/>
                  </a:cubicBezTo>
                  <a:cubicBezTo>
                    <a:pt x="321" y="893"/>
                    <a:pt x="84" y="28"/>
                    <a:pt x="84" y="28"/>
                  </a:cubicBezTo>
                  <a:cubicBezTo>
                    <a:pt x="84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1" name="Google Shape;14891;p54"/>
            <p:cNvSpPr/>
            <p:nvPr/>
          </p:nvSpPr>
          <p:spPr>
            <a:xfrm>
              <a:off x="2498300" y="13379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2" name="Google Shape;14892;p54"/>
            <p:cNvSpPr/>
            <p:nvPr/>
          </p:nvSpPr>
          <p:spPr>
            <a:xfrm>
              <a:off x="2437625" y="12410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112" y="0"/>
                    <a:pt x="0" y="112"/>
                    <a:pt x="0" y="223"/>
                  </a:cubicBezTo>
                  <a:cubicBezTo>
                    <a:pt x="0" y="349"/>
                    <a:pt x="112" y="461"/>
                    <a:pt x="223" y="461"/>
                  </a:cubicBezTo>
                  <a:cubicBezTo>
                    <a:pt x="349" y="461"/>
                    <a:pt x="461" y="349"/>
                    <a:pt x="461" y="223"/>
                  </a:cubicBezTo>
                  <a:cubicBezTo>
                    <a:pt x="461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3" name="Google Shape;14893;p54"/>
            <p:cNvSpPr/>
            <p:nvPr/>
          </p:nvSpPr>
          <p:spPr>
            <a:xfrm>
              <a:off x="2442150" y="1245250"/>
              <a:ext cx="14325" cy="24725"/>
            </a:xfrm>
            <a:custGeom>
              <a:avLst/>
              <a:gdLst/>
              <a:ahLst/>
              <a:cxnLst/>
              <a:rect l="l" t="t" r="r" b="b"/>
              <a:pathLst>
                <a:path w="573" h="989" extrusionOk="0">
                  <a:moveTo>
                    <a:pt x="48" y="1"/>
                  </a:moveTo>
                  <a:cubicBezTo>
                    <a:pt x="34" y="1"/>
                    <a:pt x="24" y="17"/>
                    <a:pt x="15" y="26"/>
                  </a:cubicBezTo>
                  <a:cubicBezTo>
                    <a:pt x="1" y="40"/>
                    <a:pt x="15" y="54"/>
                    <a:pt x="28" y="82"/>
                  </a:cubicBezTo>
                  <a:cubicBezTo>
                    <a:pt x="461" y="264"/>
                    <a:pt x="433" y="933"/>
                    <a:pt x="433" y="933"/>
                  </a:cubicBezTo>
                  <a:cubicBezTo>
                    <a:pt x="433" y="975"/>
                    <a:pt x="447" y="989"/>
                    <a:pt x="489" y="989"/>
                  </a:cubicBezTo>
                  <a:cubicBezTo>
                    <a:pt x="503" y="989"/>
                    <a:pt x="517" y="975"/>
                    <a:pt x="517" y="947"/>
                  </a:cubicBezTo>
                  <a:cubicBezTo>
                    <a:pt x="517" y="919"/>
                    <a:pt x="572" y="222"/>
                    <a:pt x="70" y="13"/>
                  </a:cubicBezTo>
                  <a:cubicBezTo>
                    <a:pt x="62" y="4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4" name="Google Shape;14894;p54"/>
            <p:cNvSpPr/>
            <p:nvPr/>
          </p:nvSpPr>
          <p:spPr>
            <a:xfrm>
              <a:off x="2418450" y="1241025"/>
              <a:ext cx="23725" cy="35575"/>
            </a:xfrm>
            <a:custGeom>
              <a:avLst/>
              <a:gdLst/>
              <a:ahLst/>
              <a:cxnLst/>
              <a:rect l="l" t="t" r="r" b="b"/>
              <a:pathLst>
                <a:path w="949" h="1423" extrusionOk="0">
                  <a:moveTo>
                    <a:pt x="42" y="0"/>
                  </a:moveTo>
                  <a:cubicBezTo>
                    <a:pt x="28" y="0"/>
                    <a:pt x="0" y="42"/>
                    <a:pt x="0" y="56"/>
                  </a:cubicBezTo>
                  <a:cubicBezTo>
                    <a:pt x="42" y="1005"/>
                    <a:pt x="879" y="1423"/>
                    <a:pt x="879" y="1423"/>
                  </a:cubicBezTo>
                  <a:lnTo>
                    <a:pt x="907" y="1423"/>
                  </a:lnTo>
                  <a:cubicBezTo>
                    <a:pt x="935" y="1423"/>
                    <a:pt x="935" y="1395"/>
                    <a:pt x="935" y="1367"/>
                  </a:cubicBezTo>
                  <a:cubicBezTo>
                    <a:pt x="949" y="1339"/>
                    <a:pt x="935" y="1325"/>
                    <a:pt x="907" y="1311"/>
                  </a:cubicBezTo>
                  <a:cubicBezTo>
                    <a:pt x="893" y="1311"/>
                    <a:pt x="126" y="921"/>
                    <a:pt x="98" y="42"/>
                  </a:cubicBezTo>
                  <a:cubicBezTo>
                    <a:pt x="98" y="14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5" name="Google Shape;14895;p54"/>
            <p:cNvSpPr/>
            <p:nvPr/>
          </p:nvSpPr>
          <p:spPr>
            <a:xfrm>
              <a:off x="2414250" y="1237525"/>
              <a:ext cx="11200" cy="11550"/>
            </a:xfrm>
            <a:custGeom>
              <a:avLst/>
              <a:gdLst/>
              <a:ahLst/>
              <a:cxnLst/>
              <a:rect l="l" t="t" r="r" b="b"/>
              <a:pathLst>
                <a:path w="448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6" name="Google Shape;14896;p54"/>
            <p:cNvSpPr/>
            <p:nvPr/>
          </p:nvSpPr>
          <p:spPr>
            <a:xfrm>
              <a:off x="2390900" y="1272800"/>
              <a:ext cx="42900" cy="20650"/>
            </a:xfrm>
            <a:custGeom>
              <a:avLst/>
              <a:gdLst/>
              <a:ahLst/>
              <a:cxnLst/>
              <a:rect l="l" t="t" r="r" b="b"/>
              <a:pathLst>
                <a:path w="1716" h="826" extrusionOk="0">
                  <a:moveTo>
                    <a:pt x="61" y="1"/>
                  </a:moveTo>
                  <a:cubicBezTo>
                    <a:pt x="53" y="1"/>
                    <a:pt x="46" y="4"/>
                    <a:pt x="42" y="12"/>
                  </a:cubicBezTo>
                  <a:cubicBezTo>
                    <a:pt x="28" y="12"/>
                    <a:pt x="0" y="40"/>
                    <a:pt x="28" y="54"/>
                  </a:cubicBezTo>
                  <a:cubicBezTo>
                    <a:pt x="413" y="711"/>
                    <a:pt x="993" y="825"/>
                    <a:pt x="1349" y="825"/>
                  </a:cubicBezTo>
                  <a:cubicBezTo>
                    <a:pt x="1522" y="825"/>
                    <a:pt x="1642" y="798"/>
                    <a:pt x="1660" y="794"/>
                  </a:cubicBezTo>
                  <a:cubicBezTo>
                    <a:pt x="1702" y="780"/>
                    <a:pt x="1716" y="752"/>
                    <a:pt x="1702" y="738"/>
                  </a:cubicBezTo>
                  <a:cubicBezTo>
                    <a:pt x="1702" y="710"/>
                    <a:pt x="1660" y="710"/>
                    <a:pt x="1646" y="710"/>
                  </a:cubicBezTo>
                  <a:cubicBezTo>
                    <a:pt x="1641" y="715"/>
                    <a:pt x="1519" y="747"/>
                    <a:pt x="1339" y="747"/>
                  </a:cubicBezTo>
                  <a:cubicBezTo>
                    <a:pt x="1002" y="747"/>
                    <a:pt x="461" y="635"/>
                    <a:pt x="98" y="26"/>
                  </a:cubicBezTo>
                  <a:cubicBezTo>
                    <a:pt x="98" y="17"/>
                    <a:pt x="78" y="1"/>
                    <a:pt x="6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7" name="Google Shape;14897;p54"/>
            <p:cNvSpPr/>
            <p:nvPr/>
          </p:nvSpPr>
          <p:spPr>
            <a:xfrm>
              <a:off x="2386700" y="12682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8" name="Google Shape;14898;p54"/>
            <p:cNvSpPr/>
            <p:nvPr/>
          </p:nvSpPr>
          <p:spPr>
            <a:xfrm>
              <a:off x="2407975" y="12626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6"/>
                    <a:pt x="238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99" name="Google Shape;14899;p54"/>
            <p:cNvSpPr/>
            <p:nvPr/>
          </p:nvSpPr>
          <p:spPr>
            <a:xfrm>
              <a:off x="2412850" y="1266825"/>
              <a:ext cx="21650" cy="17450"/>
            </a:xfrm>
            <a:custGeom>
              <a:avLst/>
              <a:gdLst/>
              <a:ahLst/>
              <a:cxnLst/>
              <a:rect l="l" t="t" r="r" b="b"/>
              <a:pathLst>
                <a:path w="866" h="698" extrusionOk="0">
                  <a:moveTo>
                    <a:pt x="29" y="0"/>
                  </a:moveTo>
                  <a:cubicBezTo>
                    <a:pt x="15" y="0"/>
                    <a:pt x="1" y="42"/>
                    <a:pt x="1" y="56"/>
                  </a:cubicBezTo>
                  <a:cubicBezTo>
                    <a:pt x="112" y="600"/>
                    <a:pt x="782" y="698"/>
                    <a:pt x="838" y="698"/>
                  </a:cubicBezTo>
                  <a:cubicBezTo>
                    <a:pt x="852" y="698"/>
                    <a:pt x="866" y="684"/>
                    <a:pt x="866" y="670"/>
                  </a:cubicBezTo>
                  <a:cubicBezTo>
                    <a:pt x="866" y="628"/>
                    <a:pt x="852" y="614"/>
                    <a:pt x="838" y="614"/>
                  </a:cubicBezTo>
                  <a:cubicBezTo>
                    <a:pt x="838" y="614"/>
                    <a:pt x="168" y="503"/>
                    <a:pt x="85" y="42"/>
                  </a:cubicBezTo>
                  <a:cubicBezTo>
                    <a:pt x="85" y="14"/>
                    <a:pt x="57" y="0"/>
                    <a:pt x="2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0" name="Google Shape;14900;p54"/>
            <p:cNvSpPr/>
            <p:nvPr/>
          </p:nvSpPr>
          <p:spPr>
            <a:xfrm>
              <a:off x="2392275" y="1302225"/>
              <a:ext cx="41175" cy="9925"/>
            </a:xfrm>
            <a:custGeom>
              <a:avLst/>
              <a:gdLst/>
              <a:ahLst/>
              <a:cxnLst/>
              <a:rect l="l" t="t" r="r" b="b"/>
              <a:pathLst>
                <a:path w="1647" h="397" extrusionOk="0">
                  <a:moveTo>
                    <a:pt x="1610" y="0"/>
                  </a:moveTo>
                  <a:cubicBezTo>
                    <a:pt x="1598" y="0"/>
                    <a:pt x="1584" y="7"/>
                    <a:pt x="1577" y="21"/>
                  </a:cubicBezTo>
                  <a:cubicBezTo>
                    <a:pt x="1577" y="21"/>
                    <a:pt x="1190" y="321"/>
                    <a:pt x="648" y="321"/>
                  </a:cubicBezTo>
                  <a:cubicBezTo>
                    <a:pt x="470" y="321"/>
                    <a:pt x="274" y="289"/>
                    <a:pt x="71" y="202"/>
                  </a:cubicBezTo>
                  <a:cubicBezTo>
                    <a:pt x="67" y="198"/>
                    <a:pt x="62" y="197"/>
                    <a:pt x="58" y="197"/>
                  </a:cubicBezTo>
                  <a:cubicBezTo>
                    <a:pt x="49" y="197"/>
                    <a:pt x="39" y="207"/>
                    <a:pt x="29" y="216"/>
                  </a:cubicBezTo>
                  <a:cubicBezTo>
                    <a:pt x="1" y="244"/>
                    <a:pt x="29" y="258"/>
                    <a:pt x="43" y="272"/>
                  </a:cubicBezTo>
                  <a:cubicBezTo>
                    <a:pt x="248" y="363"/>
                    <a:pt x="441" y="397"/>
                    <a:pt x="619" y="397"/>
                  </a:cubicBezTo>
                  <a:cubicBezTo>
                    <a:pt x="768" y="397"/>
                    <a:pt x="906" y="374"/>
                    <a:pt x="1033" y="342"/>
                  </a:cubicBezTo>
                  <a:cubicBezTo>
                    <a:pt x="1396" y="258"/>
                    <a:pt x="1633" y="63"/>
                    <a:pt x="1633" y="63"/>
                  </a:cubicBezTo>
                  <a:cubicBezTo>
                    <a:pt x="1647" y="63"/>
                    <a:pt x="1647" y="35"/>
                    <a:pt x="1633" y="21"/>
                  </a:cubicBezTo>
                  <a:cubicBezTo>
                    <a:pt x="1633" y="7"/>
                    <a:pt x="1622" y="0"/>
                    <a:pt x="1610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1" name="Google Shape;14901;p54"/>
            <p:cNvSpPr/>
            <p:nvPr/>
          </p:nvSpPr>
          <p:spPr>
            <a:xfrm>
              <a:off x="2388800" y="13027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6"/>
                    <a:pt x="238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2" name="Google Shape;14902;p54"/>
            <p:cNvSpPr/>
            <p:nvPr/>
          </p:nvSpPr>
          <p:spPr>
            <a:xfrm>
              <a:off x="2409375" y="1316700"/>
              <a:ext cx="34900" cy="30700"/>
            </a:xfrm>
            <a:custGeom>
              <a:avLst/>
              <a:gdLst/>
              <a:ahLst/>
              <a:cxnLst/>
              <a:rect l="l" t="t" r="r" b="b"/>
              <a:pathLst>
                <a:path w="1396" h="1228" extrusionOk="0">
                  <a:moveTo>
                    <a:pt x="1353" y="0"/>
                  </a:moveTo>
                  <a:cubicBezTo>
                    <a:pt x="1339" y="0"/>
                    <a:pt x="1312" y="14"/>
                    <a:pt x="1312" y="28"/>
                  </a:cubicBezTo>
                  <a:cubicBezTo>
                    <a:pt x="1312" y="42"/>
                    <a:pt x="1116" y="1046"/>
                    <a:pt x="28" y="1144"/>
                  </a:cubicBezTo>
                  <a:cubicBezTo>
                    <a:pt x="14" y="1144"/>
                    <a:pt x="0" y="1186"/>
                    <a:pt x="0" y="1200"/>
                  </a:cubicBezTo>
                  <a:cubicBezTo>
                    <a:pt x="0" y="1214"/>
                    <a:pt x="28" y="1228"/>
                    <a:pt x="56" y="1228"/>
                  </a:cubicBezTo>
                  <a:lnTo>
                    <a:pt x="307" y="1186"/>
                  </a:lnTo>
                  <a:cubicBezTo>
                    <a:pt x="1242" y="949"/>
                    <a:pt x="1395" y="42"/>
                    <a:pt x="1395" y="42"/>
                  </a:cubicBezTo>
                  <a:cubicBezTo>
                    <a:pt x="1395" y="28"/>
                    <a:pt x="1381" y="0"/>
                    <a:pt x="1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3" name="Google Shape;14903;p54"/>
            <p:cNvSpPr/>
            <p:nvPr/>
          </p:nvSpPr>
          <p:spPr>
            <a:xfrm>
              <a:off x="2404850" y="13404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7" y="1"/>
                  </a:moveTo>
                  <a:cubicBezTo>
                    <a:pt x="112" y="1"/>
                    <a:pt x="0" y="112"/>
                    <a:pt x="0" y="224"/>
                  </a:cubicBezTo>
                  <a:cubicBezTo>
                    <a:pt x="0" y="349"/>
                    <a:pt x="112" y="461"/>
                    <a:pt x="237" y="461"/>
                  </a:cubicBezTo>
                  <a:cubicBezTo>
                    <a:pt x="363" y="461"/>
                    <a:pt x="460" y="349"/>
                    <a:pt x="460" y="224"/>
                  </a:cubicBezTo>
                  <a:cubicBezTo>
                    <a:pt x="460" y="112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4" name="Google Shape;14904;p54"/>
            <p:cNvSpPr/>
            <p:nvPr/>
          </p:nvSpPr>
          <p:spPr>
            <a:xfrm>
              <a:off x="2409025" y="13187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5" name="Google Shape;14905;p54"/>
            <p:cNvSpPr/>
            <p:nvPr/>
          </p:nvSpPr>
          <p:spPr>
            <a:xfrm>
              <a:off x="2413200" y="1312150"/>
              <a:ext cx="24100" cy="14025"/>
            </a:xfrm>
            <a:custGeom>
              <a:avLst/>
              <a:gdLst/>
              <a:ahLst/>
              <a:cxnLst/>
              <a:rect l="l" t="t" r="r" b="b"/>
              <a:pathLst>
                <a:path w="964" h="561" extrusionOk="0">
                  <a:moveTo>
                    <a:pt x="949" y="1"/>
                  </a:moveTo>
                  <a:cubicBezTo>
                    <a:pt x="935" y="1"/>
                    <a:pt x="907" y="1"/>
                    <a:pt x="894" y="15"/>
                  </a:cubicBezTo>
                  <a:cubicBezTo>
                    <a:pt x="894" y="15"/>
                    <a:pt x="594" y="476"/>
                    <a:pt x="183" y="476"/>
                  </a:cubicBezTo>
                  <a:cubicBezTo>
                    <a:pt x="142" y="476"/>
                    <a:pt x="100" y="471"/>
                    <a:pt x="57" y="461"/>
                  </a:cubicBezTo>
                  <a:cubicBezTo>
                    <a:pt x="43" y="461"/>
                    <a:pt x="1" y="475"/>
                    <a:pt x="1" y="489"/>
                  </a:cubicBezTo>
                  <a:cubicBezTo>
                    <a:pt x="1" y="503"/>
                    <a:pt x="15" y="545"/>
                    <a:pt x="43" y="545"/>
                  </a:cubicBezTo>
                  <a:cubicBezTo>
                    <a:pt x="84" y="557"/>
                    <a:pt x="128" y="561"/>
                    <a:pt x="172" y="561"/>
                  </a:cubicBezTo>
                  <a:cubicBezTo>
                    <a:pt x="232" y="561"/>
                    <a:pt x="293" y="553"/>
                    <a:pt x="350" y="545"/>
                  </a:cubicBezTo>
                  <a:cubicBezTo>
                    <a:pt x="726" y="433"/>
                    <a:pt x="963" y="70"/>
                    <a:pt x="963" y="57"/>
                  </a:cubicBezTo>
                  <a:cubicBezTo>
                    <a:pt x="963" y="43"/>
                    <a:pt x="963" y="15"/>
                    <a:pt x="9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6" name="Google Shape;14906;p54"/>
            <p:cNvSpPr/>
            <p:nvPr/>
          </p:nvSpPr>
          <p:spPr>
            <a:xfrm>
              <a:off x="2441100" y="1320875"/>
              <a:ext cx="19200" cy="39775"/>
            </a:xfrm>
            <a:custGeom>
              <a:avLst/>
              <a:gdLst/>
              <a:ahLst/>
              <a:cxnLst/>
              <a:rect l="l" t="t" r="r" b="b"/>
              <a:pathLst>
                <a:path w="768" h="1591" extrusionOk="0">
                  <a:moveTo>
                    <a:pt x="517" y="0"/>
                  </a:moveTo>
                  <a:cubicBezTo>
                    <a:pt x="475" y="0"/>
                    <a:pt x="475" y="42"/>
                    <a:pt x="475" y="56"/>
                  </a:cubicBezTo>
                  <a:cubicBezTo>
                    <a:pt x="475" y="56"/>
                    <a:pt x="684" y="907"/>
                    <a:pt x="29" y="1507"/>
                  </a:cubicBezTo>
                  <a:cubicBezTo>
                    <a:pt x="1" y="1521"/>
                    <a:pt x="1" y="1549"/>
                    <a:pt x="29" y="1563"/>
                  </a:cubicBezTo>
                  <a:cubicBezTo>
                    <a:pt x="29" y="1591"/>
                    <a:pt x="43" y="1591"/>
                    <a:pt x="57" y="1591"/>
                  </a:cubicBezTo>
                  <a:cubicBezTo>
                    <a:pt x="57" y="1591"/>
                    <a:pt x="70" y="1591"/>
                    <a:pt x="70" y="1563"/>
                  </a:cubicBezTo>
                  <a:cubicBezTo>
                    <a:pt x="768" y="935"/>
                    <a:pt x="559" y="56"/>
                    <a:pt x="559" y="28"/>
                  </a:cubicBezTo>
                  <a:cubicBezTo>
                    <a:pt x="559" y="0"/>
                    <a:pt x="531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7" name="Google Shape;14907;p54"/>
            <p:cNvSpPr/>
            <p:nvPr/>
          </p:nvSpPr>
          <p:spPr>
            <a:xfrm>
              <a:off x="2437275" y="13533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8" name="Google Shape;14908;p54"/>
            <p:cNvSpPr/>
            <p:nvPr/>
          </p:nvSpPr>
          <p:spPr>
            <a:xfrm>
              <a:off x="2460275" y="134215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38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50" y="461"/>
                    <a:pt x="461" y="349"/>
                    <a:pt x="461" y="237"/>
                  </a:cubicBezTo>
                  <a:cubicBezTo>
                    <a:pt x="461" y="112"/>
                    <a:pt x="350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09" name="Google Shape;14909;p54"/>
            <p:cNvSpPr/>
            <p:nvPr/>
          </p:nvSpPr>
          <p:spPr>
            <a:xfrm>
              <a:off x="2463425" y="1322475"/>
              <a:ext cx="11875" cy="26675"/>
            </a:xfrm>
            <a:custGeom>
              <a:avLst/>
              <a:gdLst/>
              <a:ahLst/>
              <a:cxnLst/>
              <a:rect l="l" t="t" r="r" b="b"/>
              <a:pathLst>
                <a:path w="475" h="1067" extrusionOk="0">
                  <a:moveTo>
                    <a:pt x="57" y="0"/>
                  </a:moveTo>
                  <a:cubicBezTo>
                    <a:pt x="52" y="0"/>
                    <a:pt x="46" y="2"/>
                    <a:pt x="42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14" y="62"/>
                    <a:pt x="391" y="620"/>
                    <a:pt x="70" y="997"/>
                  </a:cubicBezTo>
                  <a:cubicBezTo>
                    <a:pt x="56" y="1024"/>
                    <a:pt x="56" y="1038"/>
                    <a:pt x="70" y="1052"/>
                  </a:cubicBezTo>
                  <a:lnTo>
                    <a:pt x="112" y="1052"/>
                  </a:lnTo>
                  <a:cubicBezTo>
                    <a:pt x="126" y="1052"/>
                    <a:pt x="126" y="1052"/>
                    <a:pt x="126" y="1066"/>
                  </a:cubicBezTo>
                  <a:cubicBezTo>
                    <a:pt x="475" y="634"/>
                    <a:pt x="112" y="34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0" name="Google Shape;14910;p54"/>
            <p:cNvSpPr/>
            <p:nvPr/>
          </p:nvSpPr>
          <p:spPr>
            <a:xfrm>
              <a:off x="2987900" y="561375"/>
              <a:ext cx="521700" cy="499725"/>
            </a:xfrm>
            <a:custGeom>
              <a:avLst/>
              <a:gdLst/>
              <a:ahLst/>
              <a:cxnLst/>
              <a:rect l="l" t="t" r="r" b="b"/>
              <a:pathLst>
                <a:path w="20868" h="19989" extrusionOk="0">
                  <a:moveTo>
                    <a:pt x="20811" y="8495"/>
                  </a:moveTo>
                  <a:cubicBezTo>
                    <a:pt x="20798" y="8467"/>
                    <a:pt x="20784" y="8425"/>
                    <a:pt x="20742" y="8411"/>
                  </a:cubicBezTo>
                  <a:lnTo>
                    <a:pt x="19612" y="7756"/>
                  </a:lnTo>
                  <a:cubicBezTo>
                    <a:pt x="19445" y="7644"/>
                    <a:pt x="19375" y="7421"/>
                    <a:pt x="19458" y="7226"/>
                  </a:cubicBezTo>
                  <a:lnTo>
                    <a:pt x="19975" y="6152"/>
                  </a:lnTo>
                  <a:cubicBezTo>
                    <a:pt x="20016" y="6096"/>
                    <a:pt x="20016" y="6026"/>
                    <a:pt x="20002" y="5970"/>
                  </a:cubicBezTo>
                  <a:cubicBezTo>
                    <a:pt x="19975" y="5915"/>
                    <a:pt x="19961" y="5887"/>
                    <a:pt x="19933" y="5845"/>
                  </a:cubicBezTo>
                  <a:cubicBezTo>
                    <a:pt x="18845" y="4966"/>
                    <a:pt x="17045" y="4701"/>
                    <a:pt x="15260" y="5287"/>
                  </a:cubicBezTo>
                  <a:cubicBezTo>
                    <a:pt x="14590" y="5496"/>
                    <a:pt x="14005" y="5817"/>
                    <a:pt x="13488" y="6180"/>
                  </a:cubicBezTo>
                  <a:cubicBezTo>
                    <a:pt x="13670" y="5608"/>
                    <a:pt x="13767" y="4980"/>
                    <a:pt x="13767" y="4310"/>
                  </a:cubicBezTo>
                  <a:cubicBezTo>
                    <a:pt x="13767" y="2413"/>
                    <a:pt x="12986" y="768"/>
                    <a:pt x="11801" y="28"/>
                  </a:cubicBezTo>
                  <a:cubicBezTo>
                    <a:pt x="11787" y="0"/>
                    <a:pt x="11745" y="0"/>
                    <a:pt x="11717" y="0"/>
                  </a:cubicBezTo>
                  <a:cubicBezTo>
                    <a:pt x="11675" y="0"/>
                    <a:pt x="11647" y="28"/>
                    <a:pt x="11605" y="42"/>
                  </a:cubicBezTo>
                  <a:lnTo>
                    <a:pt x="10615" y="907"/>
                  </a:lnTo>
                  <a:cubicBezTo>
                    <a:pt x="10462" y="1047"/>
                    <a:pt x="10211" y="1047"/>
                    <a:pt x="10071" y="893"/>
                  </a:cubicBezTo>
                  <a:lnTo>
                    <a:pt x="9206" y="70"/>
                  </a:lnTo>
                  <a:cubicBezTo>
                    <a:pt x="9150" y="42"/>
                    <a:pt x="9095" y="0"/>
                    <a:pt x="9025" y="0"/>
                  </a:cubicBezTo>
                  <a:cubicBezTo>
                    <a:pt x="8983" y="0"/>
                    <a:pt x="8941" y="28"/>
                    <a:pt x="8885" y="42"/>
                  </a:cubicBezTo>
                  <a:cubicBezTo>
                    <a:pt x="7728" y="768"/>
                    <a:pt x="6919" y="2413"/>
                    <a:pt x="6919" y="4297"/>
                  </a:cubicBezTo>
                  <a:cubicBezTo>
                    <a:pt x="6919" y="4994"/>
                    <a:pt x="7030" y="5664"/>
                    <a:pt x="7239" y="6235"/>
                  </a:cubicBezTo>
                  <a:cubicBezTo>
                    <a:pt x="6751" y="5887"/>
                    <a:pt x="6193" y="5608"/>
                    <a:pt x="5566" y="5398"/>
                  </a:cubicBezTo>
                  <a:cubicBezTo>
                    <a:pt x="3752" y="4799"/>
                    <a:pt x="1953" y="5050"/>
                    <a:pt x="893" y="5929"/>
                  </a:cubicBezTo>
                  <a:cubicBezTo>
                    <a:pt x="865" y="5956"/>
                    <a:pt x="851" y="5984"/>
                    <a:pt x="837" y="6012"/>
                  </a:cubicBezTo>
                  <a:cubicBezTo>
                    <a:pt x="809" y="6040"/>
                    <a:pt x="809" y="6082"/>
                    <a:pt x="837" y="6124"/>
                  </a:cubicBezTo>
                  <a:lnTo>
                    <a:pt x="1353" y="7337"/>
                  </a:lnTo>
                  <a:cubicBezTo>
                    <a:pt x="1451" y="7519"/>
                    <a:pt x="1353" y="7756"/>
                    <a:pt x="1186" y="7853"/>
                  </a:cubicBezTo>
                  <a:lnTo>
                    <a:pt x="140" y="8425"/>
                  </a:lnTo>
                  <a:cubicBezTo>
                    <a:pt x="84" y="8467"/>
                    <a:pt x="28" y="8523"/>
                    <a:pt x="14" y="8565"/>
                  </a:cubicBezTo>
                  <a:cubicBezTo>
                    <a:pt x="0" y="8621"/>
                    <a:pt x="0" y="8662"/>
                    <a:pt x="14" y="8704"/>
                  </a:cubicBezTo>
                  <a:cubicBezTo>
                    <a:pt x="363" y="10043"/>
                    <a:pt x="1674" y="11327"/>
                    <a:pt x="3473" y="11912"/>
                  </a:cubicBezTo>
                  <a:cubicBezTo>
                    <a:pt x="4129" y="12122"/>
                    <a:pt x="4798" y="12233"/>
                    <a:pt x="5398" y="12233"/>
                  </a:cubicBezTo>
                  <a:cubicBezTo>
                    <a:pt x="4938" y="12582"/>
                    <a:pt x="4478" y="13028"/>
                    <a:pt x="4073" y="13572"/>
                  </a:cubicBezTo>
                  <a:cubicBezTo>
                    <a:pt x="2957" y="15107"/>
                    <a:pt x="2636" y="16906"/>
                    <a:pt x="3153" y="18189"/>
                  </a:cubicBezTo>
                  <a:cubicBezTo>
                    <a:pt x="3166" y="18231"/>
                    <a:pt x="3194" y="18245"/>
                    <a:pt x="3208" y="18259"/>
                  </a:cubicBezTo>
                  <a:cubicBezTo>
                    <a:pt x="3236" y="18287"/>
                    <a:pt x="3278" y="18301"/>
                    <a:pt x="3306" y="18301"/>
                  </a:cubicBezTo>
                  <a:lnTo>
                    <a:pt x="4617" y="18175"/>
                  </a:lnTo>
                  <a:cubicBezTo>
                    <a:pt x="4826" y="18161"/>
                    <a:pt x="5022" y="18301"/>
                    <a:pt x="5050" y="18510"/>
                  </a:cubicBezTo>
                  <a:lnTo>
                    <a:pt x="5287" y="19696"/>
                  </a:lnTo>
                  <a:cubicBezTo>
                    <a:pt x="5301" y="19766"/>
                    <a:pt x="5329" y="19821"/>
                    <a:pt x="5384" y="19849"/>
                  </a:cubicBezTo>
                  <a:lnTo>
                    <a:pt x="5384" y="19849"/>
                  </a:lnTo>
                  <a:cubicBezTo>
                    <a:pt x="5426" y="19891"/>
                    <a:pt x="5468" y="19905"/>
                    <a:pt x="5510" y="19905"/>
                  </a:cubicBezTo>
                  <a:cubicBezTo>
                    <a:pt x="6891" y="19989"/>
                    <a:pt x="8509" y="19138"/>
                    <a:pt x="9625" y="17617"/>
                  </a:cubicBezTo>
                  <a:cubicBezTo>
                    <a:pt x="10029" y="17060"/>
                    <a:pt x="10322" y="16474"/>
                    <a:pt x="10517" y="15860"/>
                  </a:cubicBezTo>
                  <a:cubicBezTo>
                    <a:pt x="10699" y="16418"/>
                    <a:pt x="11006" y="16990"/>
                    <a:pt x="11382" y="17534"/>
                  </a:cubicBezTo>
                  <a:cubicBezTo>
                    <a:pt x="12498" y="19068"/>
                    <a:pt x="14102" y="19933"/>
                    <a:pt x="15497" y="19849"/>
                  </a:cubicBezTo>
                  <a:cubicBezTo>
                    <a:pt x="15539" y="19849"/>
                    <a:pt x="15553" y="19835"/>
                    <a:pt x="15581" y="19821"/>
                  </a:cubicBezTo>
                  <a:cubicBezTo>
                    <a:pt x="15623" y="19793"/>
                    <a:pt x="15637" y="19766"/>
                    <a:pt x="15650" y="19724"/>
                  </a:cubicBezTo>
                  <a:lnTo>
                    <a:pt x="15957" y="18454"/>
                  </a:lnTo>
                  <a:cubicBezTo>
                    <a:pt x="15999" y="18245"/>
                    <a:pt x="16194" y="18120"/>
                    <a:pt x="16404" y="18148"/>
                  </a:cubicBezTo>
                  <a:lnTo>
                    <a:pt x="17589" y="18301"/>
                  </a:lnTo>
                  <a:cubicBezTo>
                    <a:pt x="17659" y="18301"/>
                    <a:pt x="17715" y="18301"/>
                    <a:pt x="17771" y="18245"/>
                  </a:cubicBezTo>
                  <a:cubicBezTo>
                    <a:pt x="17799" y="18217"/>
                    <a:pt x="17840" y="18175"/>
                    <a:pt x="17854" y="18148"/>
                  </a:cubicBezTo>
                  <a:cubicBezTo>
                    <a:pt x="18357" y="16850"/>
                    <a:pt x="18064" y="15051"/>
                    <a:pt x="16948" y="13517"/>
                  </a:cubicBezTo>
                  <a:cubicBezTo>
                    <a:pt x="16543" y="12959"/>
                    <a:pt x="16055" y="12498"/>
                    <a:pt x="15553" y="12122"/>
                  </a:cubicBezTo>
                  <a:cubicBezTo>
                    <a:pt x="16139" y="12122"/>
                    <a:pt x="16766" y="12024"/>
                    <a:pt x="17394" y="11815"/>
                  </a:cubicBezTo>
                  <a:cubicBezTo>
                    <a:pt x="19207" y="11215"/>
                    <a:pt x="20519" y="9960"/>
                    <a:pt x="20867" y="8621"/>
                  </a:cubicBezTo>
                  <a:cubicBezTo>
                    <a:pt x="20811" y="8551"/>
                    <a:pt x="20811" y="8523"/>
                    <a:pt x="20811" y="849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1" name="Google Shape;14911;p54"/>
            <p:cNvSpPr/>
            <p:nvPr/>
          </p:nvSpPr>
          <p:spPr>
            <a:xfrm>
              <a:off x="3187000" y="771650"/>
              <a:ext cx="122425" cy="117200"/>
            </a:xfrm>
            <a:custGeom>
              <a:avLst/>
              <a:gdLst/>
              <a:ahLst/>
              <a:cxnLst/>
              <a:rect l="l" t="t" r="r" b="b"/>
              <a:pathLst>
                <a:path w="4897" h="4688" extrusionOk="0">
                  <a:moveTo>
                    <a:pt x="3906" y="0"/>
                  </a:moveTo>
                  <a:cubicBezTo>
                    <a:pt x="3432" y="293"/>
                    <a:pt x="2916" y="475"/>
                    <a:pt x="2358" y="475"/>
                  </a:cubicBezTo>
                  <a:cubicBezTo>
                    <a:pt x="1828" y="475"/>
                    <a:pt x="1340" y="321"/>
                    <a:pt x="894" y="56"/>
                  </a:cubicBezTo>
                  <a:lnTo>
                    <a:pt x="894" y="56"/>
                  </a:lnTo>
                  <a:cubicBezTo>
                    <a:pt x="1033" y="600"/>
                    <a:pt x="1033" y="1158"/>
                    <a:pt x="852" y="1674"/>
                  </a:cubicBezTo>
                  <a:cubicBezTo>
                    <a:pt x="684" y="2162"/>
                    <a:pt x="405" y="2595"/>
                    <a:pt x="1" y="2944"/>
                  </a:cubicBezTo>
                  <a:cubicBezTo>
                    <a:pt x="559" y="2985"/>
                    <a:pt x="1089" y="3153"/>
                    <a:pt x="1535" y="3488"/>
                  </a:cubicBezTo>
                  <a:cubicBezTo>
                    <a:pt x="1954" y="3808"/>
                    <a:pt x="2274" y="4199"/>
                    <a:pt x="2484" y="4687"/>
                  </a:cubicBezTo>
                  <a:cubicBezTo>
                    <a:pt x="2693" y="4171"/>
                    <a:pt x="3014" y="3739"/>
                    <a:pt x="3474" y="3404"/>
                  </a:cubicBezTo>
                  <a:cubicBezTo>
                    <a:pt x="3892" y="3083"/>
                    <a:pt x="4395" y="2930"/>
                    <a:pt x="4897" y="2874"/>
                  </a:cubicBezTo>
                  <a:cubicBezTo>
                    <a:pt x="4464" y="2511"/>
                    <a:pt x="4144" y="2065"/>
                    <a:pt x="3976" y="1535"/>
                  </a:cubicBezTo>
                  <a:cubicBezTo>
                    <a:pt x="3795" y="1033"/>
                    <a:pt x="3795" y="503"/>
                    <a:pt x="39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2" name="Google Shape;14912;p54"/>
            <p:cNvSpPr/>
            <p:nvPr/>
          </p:nvSpPr>
          <p:spPr>
            <a:xfrm>
              <a:off x="3263375" y="739064"/>
              <a:ext cx="25125" cy="51300"/>
            </a:xfrm>
            <a:custGeom>
              <a:avLst/>
              <a:gdLst/>
              <a:ahLst/>
              <a:cxnLst/>
              <a:rect l="l" t="t" r="r" b="b"/>
              <a:pathLst>
                <a:path w="1005" h="2052" extrusionOk="0">
                  <a:moveTo>
                    <a:pt x="684" y="1"/>
                  </a:moveTo>
                  <a:cubicBezTo>
                    <a:pt x="656" y="29"/>
                    <a:pt x="642" y="43"/>
                    <a:pt x="642" y="71"/>
                  </a:cubicBezTo>
                  <a:cubicBezTo>
                    <a:pt x="893" y="1187"/>
                    <a:pt x="15" y="1940"/>
                    <a:pt x="15" y="1940"/>
                  </a:cubicBezTo>
                  <a:cubicBezTo>
                    <a:pt x="1" y="1982"/>
                    <a:pt x="1" y="2010"/>
                    <a:pt x="15" y="2023"/>
                  </a:cubicBezTo>
                  <a:cubicBezTo>
                    <a:pt x="15" y="2051"/>
                    <a:pt x="28" y="2051"/>
                    <a:pt x="56" y="2051"/>
                  </a:cubicBezTo>
                  <a:cubicBezTo>
                    <a:pt x="70" y="2051"/>
                    <a:pt x="70" y="2051"/>
                    <a:pt x="84" y="2010"/>
                  </a:cubicBezTo>
                  <a:cubicBezTo>
                    <a:pt x="98" y="2010"/>
                    <a:pt x="1005" y="1228"/>
                    <a:pt x="754" y="43"/>
                  </a:cubicBezTo>
                  <a:cubicBezTo>
                    <a:pt x="726" y="29"/>
                    <a:pt x="712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3" name="Google Shape;14913;p54"/>
            <p:cNvSpPr/>
            <p:nvPr/>
          </p:nvSpPr>
          <p:spPr>
            <a:xfrm>
              <a:off x="3273150" y="736075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47"/>
                    <a:pt x="140" y="586"/>
                    <a:pt x="307" y="586"/>
                  </a:cubicBezTo>
                  <a:cubicBezTo>
                    <a:pt x="460" y="586"/>
                    <a:pt x="600" y="447"/>
                    <a:pt x="600" y="294"/>
                  </a:cubicBezTo>
                  <a:cubicBezTo>
                    <a:pt x="600" y="126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4" name="Google Shape;14914;p54"/>
            <p:cNvSpPr/>
            <p:nvPr/>
          </p:nvSpPr>
          <p:spPr>
            <a:xfrm>
              <a:off x="3279075" y="770339"/>
              <a:ext cx="47450" cy="37450"/>
            </a:xfrm>
            <a:custGeom>
              <a:avLst/>
              <a:gdLst/>
              <a:ahLst/>
              <a:cxnLst/>
              <a:rect l="l" t="t" r="r" b="b"/>
              <a:pathLst>
                <a:path w="1898" h="1498" extrusionOk="0">
                  <a:moveTo>
                    <a:pt x="1823" y="0"/>
                  </a:moveTo>
                  <a:cubicBezTo>
                    <a:pt x="1806" y="0"/>
                    <a:pt x="1793" y="16"/>
                    <a:pt x="1772" y="47"/>
                  </a:cubicBezTo>
                  <a:cubicBezTo>
                    <a:pt x="1381" y="1386"/>
                    <a:pt x="98" y="1386"/>
                    <a:pt x="56" y="1386"/>
                  </a:cubicBezTo>
                  <a:cubicBezTo>
                    <a:pt x="14" y="1386"/>
                    <a:pt x="0" y="1400"/>
                    <a:pt x="0" y="1442"/>
                  </a:cubicBezTo>
                  <a:cubicBezTo>
                    <a:pt x="0" y="1470"/>
                    <a:pt x="14" y="1498"/>
                    <a:pt x="56" y="1498"/>
                  </a:cubicBezTo>
                  <a:cubicBezTo>
                    <a:pt x="126" y="1498"/>
                    <a:pt x="1479" y="1470"/>
                    <a:pt x="1883" y="75"/>
                  </a:cubicBezTo>
                  <a:cubicBezTo>
                    <a:pt x="1897" y="47"/>
                    <a:pt x="1883" y="19"/>
                    <a:pt x="1841" y="5"/>
                  </a:cubicBezTo>
                  <a:cubicBezTo>
                    <a:pt x="1834" y="2"/>
                    <a:pt x="1828" y="0"/>
                    <a:pt x="18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5" name="Google Shape;14915;p54"/>
            <p:cNvSpPr/>
            <p:nvPr/>
          </p:nvSpPr>
          <p:spPr>
            <a:xfrm>
              <a:off x="3317425" y="7653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307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6" name="Google Shape;14916;p54"/>
            <p:cNvSpPr/>
            <p:nvPr/>
          </p:nvSpPr>
          <p:spPr>
            <a:xfrm>
              <a:off x="3289175" y="7650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47" y="600"/>
                    <a:pt x="587" y="461"/>
                    <a:pt x="587" y="293"/>
                  </a:cubicBezTo>
                  <a:cubicBezTo>
                    <a:pt x="587" y="140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7" name="Google Shape;14917;p54"/>
            <p:cNvSpPr/>
            <p:nvPr/>
          </p:nvSpPr>
          <p:spPr>
            <a:xfrm>
              <a:off x="3274525" y="769764"/>
              <a:ext cx="24100" cy="27925"/>
            </a:xfrm>
            <a:custGeom>
              <a:avLst/>
              <a:gdLst/>
              <a:ahLst/>
              <a:cxnLst/>
              <a:rect l="l" t="t" r="r" b="b"/>
              <a:pathLst>
                <a:path w="964" h="1117" extrusionOk="0">
                  <a:moveTo>
                    <a:pt x="880" y="0"/>
                  </a:moveTo>
                  <a:cubicBezTo>
                    <a:pt x="838" y="0"/>
                    <a:pt x="824" y="14"/>
                    <a:pt x="824" y="56"/>
                  </a:cubicBezTo>
                  <a:cubicBezTo>
                    <a:pt x="866" y="670"/>
                    <a:pt x="57" y="1005"/>
                    <a:pt x="57" y="1005"/>
                  </a:cubicBezTo>
                  <a:cubicBezTo>
                    <a:pt x="29" y="1005"/>
                    <a:pt x="1" y="1047"/>
                    <a:pt x="29" y="1074"/>
                  </a:cubicBezTo>
                  <a:cubicBezTo>
                    <a:pt x="43" y="1102"/>
                    <a:pt x="57" y="1116"/>
                    <a:pt x="71" y="1116"/>
                  </a:cubicBezTo>
                  <a:lnTo>
                    <a:pt x="99" y="1116"/>
                  </a:lnTo>
                  <a:cubicBezTo>
                    <a:pt x="126" y="1102"/>
                    <a:pt x="963" y="768"/>
                    <a:pt x="935" y="56"/>
                  </a:cubicBezTo>
                  <a:cubicBezTo>
                    <a:pt x="935" y="14"/>
                    <a:pt x="908" y="0"/>
                    <a:pt x="8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8" name="Google Shape;14918;p54"/>
            <p:cNvSpPr/>
            <p:nvPr/>
          </p:nvSpPr>
          <p:spPr>
            <a:xfrm>
              <a:off x="3282550" y="813464"/>
              <a:ext cx="53025" cy="12825"/>
            </a:xfrm>
            <a:custGeom>
              <a:avLst/>
              <a:gdLst/>
              <a:ahLst/>
              <a:cxnLst/>
              <a:rect l="l" t="t" r="r" b="b"/>
              <a:pathLst>
                <a:path w="2121" h="513" extrusionOk="0">
                  <a:moveTo>
                    <a:pt x="2052" y="1"/>
                  </a:moveTo>
                  <a:cubicBezTo>
                    <a:pt x="2040" y="1"/>
                    <a:pt x="2029" y="4"/>
                    <a:pt x="2023" y="10"/>
                  </a:cubicBezTo>
                  <a:cubicBezTo>
                    <a:pt x="1639" y="305"/>
                    <a:pt x="1232" y="391"/>
                    <a:pt x="890" y="391"/>
                  </a:cubicBezTo>
                  <a:cubicBezTo>
                    <a:pt x="425" y="391"/>
                    <a:pt x="79" y="233"/>
                    <a:pt x="70" y="233"/>
                  </a:cubicBezTo>
                  <a:cubicBezTo>
                    <a:pt x="57" y="233"/>
                    <a:pt x="15" y="233"/>
                    <a:pt x="1" y="275"/>
                  </a:cubicBezTo>
                  <a:cubicBezTo>
                    <a:pt x="1" y="289"/>
                    <a:pt x="1" y="331"/>
                    <a:pt x="29" y="345"/>
                  </a:cubicBezTo>
                  <a:cubicBezTo>
                    <a:pt x="29" y="359"/>
                    <a:pt x="405" y="512"/>
                    <a:pt x="893" y="512"/>
                  </a:cubicBezTo>
                  <a:cubicBezTo>
                    <a:pt x="1256" y="512"/>
                    <a:pt x="1689" y="414"/>
                    <a:pt x="2093" y="122"/>
                  </a:cubicBezTo>
                  <a:cubicBezTo>
                    <a:pt x="2121" y="80"/>
                    <a:pt x="2121" y="52"/>
                    <a:pt x="2107" y="24"/>
                  </a:cubicBezTo>
                  <a:cubicBezTo>
                    <a:pt x="2091" y="8"/>
                    <a:pt x="2070" y="1"/>
                    <a:pt x="20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19" name="Google Shape;14919;p54"/>
            <p:cNvSpPr/>
            <p:nvPr/>
          </p:nvSpPr>
          <p:spPr>
            <a:xfrm>
              <a:off x="3326150" y="8096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1"/>
                  </a:moveTo>
                  <a:cubicBezTo>
                    <a:pt x="126" y="1"/>
                    <a:pt x="0" y="126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0" name="Google Shape;14920;p54"/>
            <p:cNvSpPr/>
            <p:nvPr/>
          </p:nvSpPr>
          <p:spPr>
            <a:xfrm>
              <a:off x="3273500" y="841114"/>
              <a:ext cx="53375" cy="28750"/>
            </a:xfrm>
            <a:custGeom>
              <a:avLst/>
              <a:gdLst/>
              <a:ahLst/>
              <a:cxnLst/>
              <a:rect l="l" t="t" r="r" b="b"/>
              <a:pathLst>
                <a:path w="2135" h="1150" extrusionOk="0">
                  <a:moveTo>
                    <a:pt x="72" y="0"/>
                  </a:moveTo>
                  <a:cubicBezTo>
                    <a:pt x="63" y="0"/>
                    <a:pt x="53" y="2"/>
                    <a:pt x="42" y="6"/>
                  </a:cubicBezTo>
                  <a:cubicBezTo>
                    <a:pt x="14" y="6"/>
                    <a:pt x="0" y="34"/>
                    <a:pt x="14" y="76"/>
                  </a:cubicBezTo>
                  <a:cubicBezTo>
                    <a:pt x="14" y="76"/>
                    <a:pt x="502" y="1150"/>
                    <a:pt x="1744" y="1150"/>
                  </a:cubicBezTo>
                  <a:lnTo>
                    <a:pt x="2078" y="1150"/>
                  </a:lnTo>
                  <a:cubicBezTo>
                    <a:pt x="2120" y="1136"/>
                    <a:pt x="2134" y="1122"/>
                    <a:pt x="2134" y="1080"/>
                  </a:cubicBezTo>
                  <a:cubicBezTo>
                    <a:pt x="2120" y="1052"/>
                    <a:pt x="2106" y="1038"/>
                    <a:pt x="2064" y="1038"/>
                  </a:cubicBezTo>
                  <a:cubicBezTo>
                    <a:pt x="1949" y="1055"/>
                    <a:pt x="1840" y="1063"/>
                    <a:pt x="1736" y="1063"/>
                  </a:cubicBezTo>
                  <a:cubicBezTo>
                    <a:pt x="585" y="1063"/>
                    <a:pt x="137" y="85"/>
                    <a:pt x="112" y="34"/>
                  </a:cubicBezTo>
                  <a:cubicBezTo>
                    <a:pt x="112" y="13"/>
                    <a:pt x="97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1" name="Google Shape;14921;p54"/>
            <p:cNvSpPr/>
            <p:nvPr/>
          </p:nvSpPr>
          <p:spPr>
            <a:xfrm>
              <a:off x="3317775" y="862325"/>
              <a:ext cx="15025" cy="14650"/>
            </a:xfrm>
            <a:custGeom>
              <a:avLst/>
              <a:gdLst/>
              <a:ahLst/>
              <a:cxnLst/>
              <a:rect l="l" t="t" r="r" b="b"/>
              <a:pathLst>
                <a:path w="601" h="586" extrusionOk="0">
                  <a:moveTo>
                    <a:pt x="293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586"/>
                    <a:pt x="293" y="586"/>
                  </a:cubicBezTo>
                  <a:cubicBezTo>
                    <a:pt x="461" y="586"/>
                    <a:pt x="600" y="460"/>
                    <a:pt x="600" y="293"/>
                  </a:cubicBezTo>
                  <a:cubicBezTo>
                    <a:pt x="600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2" name="Google Shape;14922;p54"/>
            <p:cNvSpPr/>
            <p:nvPr/>
          </p:nvSpPr>
          <p:spPr>
            <a:xfrm>
              <a:off x="3305925" y="834614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40"/>
                    <a:pt x="0" y="294"/>
                  </a:cubicBezTo>
                  <a:cubicBezTo>
                    <a:pt x="0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3" name="Google Shape;14923;p54"/>
            <p:cNvSpPr/>
            <p:nvPr/>
          </p:nvSpPr>
          <p:spPr>
            <a:xfrm>
              <a:off x="3280800" y="833414"/>
              <a:ext cx="34550" cy="12750"/>
            </a:xfrm>
            <a:custGeom>
              <a:avLst/>
              <a:gdLst/>
              <a:ahLst/>
              <a:cxnLst/>
              <a:rect l="l" t="t" r="r" b="b"/>
              <a:pathLst>
                <a:path w="1382" h="510" extrusionOk="0">
                  <a:moveTo>
                    <a:pt x="52" y="0"/>
                  </a:moveTo>
                  <a:cubicBezTo>
                    <a:pt x="36" y="0"/>
                    <a:pt x="22" y="7"/>
                    <a:pt x="15" y="21"/>
                  </a:cubicBezTo>
                  <a:cubicBezTo>
                    <a:pt x="1" y="49"/>
                    <a:pt x="1" y="91"/>
                    <a:pt x="15" y="105"/>
                  </a:cubicBezTo>
                  <a:cubicBezTo>
                    <a:pt x="29" y="119"/>
                    <a:pt x="447" y="509"/>
                    <a:pt x="936" y="509"/>
                  </a:cubicBezTo>
                  <a:cubicBezTo>
                    <a:pt x="1061" y="509"/>
                    <a:pt x="1201" y="467"/>
                    <a:pt x="1340" y="398"/>
                  </a:cubicBezTo>
                  <a:cubicBezTo>
                    <a:pt x="1354" y="398"/>
                    <a:pt x="1382" y="356"/>
                    <a:pt x="1354" y="328"/>
                  </a:cubicBezTo>
                  <a:cubicBezTo>
                    <a:pt x="1354" y="318"/>
                    <a:pt x="1340" y="308"/>
                    <a:pt x="1317" y="308"/>
                  </a:cubicBezTo>
                  <a:cubicBezTo>
                    <a:pt x="1308" y="308"/>
                    <a:pt x="1297" y="310"/>
                    <a:pt x="1284" y="314"/>
                  </a:cubicBezTo>
                  <a:cubicBezTo>
                    <a:pt x="1173" y="372"/>
                    <a:pt x="1058" y="396"/>
                    <a:pt x="947" y="396"/>
                  </a:cubicBezTo>
                  <a:cubicBezTo>
                    <a:pt x="500" y="396"/>
                    <a:pt x="99" y="21"/>
                    <a:pt x="99" y="21"/>
                  </a:cubicBezTo>
                  <a:cubicBezTo>
                    <a:pt x="85" y="7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4" name="Google Shape;14924;p54"/>
            <p:cNvSpPr/>
            <p:nvPr/>
          </p:nvSpPr>
          <p:spPr>
            <a:xfrm>
              <a:off x="3261625" y="850664"/>
              <a:ext cx="29325" cy="46050"/>
            </a:xfrm>
            <a:custGeom>
              <a:avLst/>
              <a:gdLst/>
              <a:ahLst/>
              <a:cxnLst/>
              <a:rect l="l" t="t" r="r" b="b"/>
              <a:pathLst>
                <a:path w="1173" h="1842" extrusionOk="0">
                  <a:moveTo>
                    <a:pt x="57" y="1"/>
                  </a:moveTo>
                  <a:cubicBezTo>
                    <a:pt x="15" y="1"/>
                    <a:pt x="1" y="28"/>
                    <a:pt x="1" y="56"/>
                  </a:cubicBezTo>
                  <a:cubicBezTo>
                    <a:pt x="1" y="70"/>
                    <a:pt x="15" y="1256"/>
                    <a:pt x="1103" y="1842"/>
                  </a:cubicBezTo>
                  <a:lnTo>
                    <a:pt x="1117" y="1842"/>
                  </a:lnTo>
                  <a:cubicBezTo>
                    <a:pt x="1145" y="1842"/>
                    <a:pt x="1172" y="1814"/>
                    <a:pt x="1145" y="1800"/>
                  </a:cubicBezTo>
                  <a:cubicBezTo>
                    <a:pt x="1159" y="1786"/>
                    <a:pt x="1159" y="1744"/>
                    <a:pt x="1131" y="1730"/>
                  </a:cubicBezTo>
                  <a:cubicBezTo>
                    <a:pt x="126" y="1186"/>
                    <a:pt x="98" y="70"/>
                    <a:pt x="98" y="56"/>
                  </a:cubicBezTo>
                  <a:cubicBezTo>
                    <a:pt x="98" y="28"/>
                    <a:pt x="85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5" name="Google Shape;14925;p54"/>
            <p:cNvSpPr/>
            <p:nvPr/>
          </p:nvSpPr>
          <p:spPr>
            <a:xfrm>
              <a:off x="3281150" y="88847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586"/>
                    <a:pt x="294" y="586"/>
                  </a:cubicBezTo>
                  <a:cubicBezTo>
                    <a:pt x="461" y="586"/>
                    <a:pt x="587" y="460"/>
                    <a:pt x="587" y="293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6" name="Google Shape;14926;p54"/>
            <p:cNvSpPr/>
            <p:nvPr/>
          </p:nvSpPr>
          <p:spPr>
            <a:xfrm>
              <a:off x="3235825" y="7475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586" y="461"/>
                    <a:pt x="586" y="294"/>
                  </a:cubicBezTo>
                  <a:cubicBezTo>
                    <a:pt x="586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7" name="Google Shape;14927;p54"/>
            <p:cNvSpPr/>
            <p:nvPr/>
          </p:nvSpPr>
          <p:spPr>
            <a:xfrm>
              <a:off x="3241050" y="751489"/>
              <a:ext cx="17125" cy="34700"/>
            </a:xfrm>
            <a:custGeom>
              <a:avLst/>
              <a:gdLst/>
              <a:ahLst/>
              <a:cxnLst/>
              <a:rect l="l" t="t" r="r" b="b"/>
              <a:pathLst>
                <a:path w="685" h="1388" extrusionOk="0">
                  <a:moveTo>
                    <a:pt x="82" y="1"/>
                  </a:moveTo>
                  <a:cubicBezTo>
                    <a:pt x="56" y="1"/>
                    <a:pt x="35" y="14"/>
                    <a:pt x="15" y="34"/>
                  </a:cubicBezTo>
                  <a:cubicBezTo>
                    <a:pt x="1" y="62"/>
                    <a:pt x="15" y="104"/>
                    <a:pt x="43" y="118"/>
                  </a:cubicBezTo>
                  <a:cubicBezTo>
                    <a:pt x="545" y="494"/>
                    <a:pt x="280" y="1317"/>
                    <a:pt x="280" y="1317"/>
                  </a:cubicBezTo>
                  <a:cubicBezTo>
                    <a:pt x="266" y="1359"/>
                    <a:pt x="280" y="1373"/>
                    <a:pt x="322" y="1387"/>
                  </a:cubicBezTo>
                  <a:lnTo>
                    <a:pt x="336" y="1387"/>
                  </a:lnTo>
                  <a:cubicBezTo>
                    <a:pt x="364" y="1387"/>
                    <a:pt x="391" y="1373"/>
                    <a:pt x="391" y="1331"/>
                  </a:cubicBezTo>
                  <a:cubicBezTo>
                    <a:pt x="405" y="1303"/>
                    <a:pt x="684" y="439"/>
                    <a:pt x="112" y="6"/>
                  </a:cubicBezTo>
                  <a:cubicBezTo>
                    <a:pt x="101" y="2"/>
                    <a:pt x="91" y="1"/>
                    <a:pt x="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8" name="Google Shape;14928;p54"/>
            <p:cNvSpPr/>
            <p:nvPr/>
          </p:nvSpPr>
          <p:spPr>
            <a:xfrm>
              <a:off x="3207225" y="739489"/>
              <a:ext cx="25500" cy="50875"/>
            </a:xfrm>
            <a:custGeom>
              <a:avLst/>
              <a:gdLst/>
              <a:ahLst/>
              <a:cxnLst/>
              <a:rect l="l" t="t" r="r" b="b"/>
              <a:pathLst>
                <a:path w="1020" h="2035" extrusionOk="0">
                  <a:moveTo>
                    <a:pt x="295" y="0"/>
                  </a:moveTo>
                  <a:cubicBezTo>
                    <a:pt x="273" y="0"/>
                    <a:pt x="252" y="20"/>
                    <a:pt x="252" y="40"/>
                  </a:cubicBezTo>
                  <a:cubicBezTo>
                    <a:pt x="1" y="1225"/>
                    <a:pt x="907" y="2006"/>
                    <a:pt x="921" y="2006"/>
                  </a:cubicBezTo>
                  <a:cubicBezTo>
                    <a:pt x="935" y="2034"/>
                    <a:pt x="935" y="2034"/>
                    <a:pt x="949" y="2034"/>
                  </a:cubicBezTo>
                  <a:lnTo>
                    <a:pt x="991" y="2034"/>
                  </a:lnTo>
                  <a:cubicBezTo>
                    <a:pt x="1019" y="1993"/>
                    <a:pt x="1005" y="1965"/>
                    <a:pt x="991" y="1937"/>
                  </a:cubicBezTo>
                  <a:cubicBezTo>
                    <a:pt x="977" y="1937"/>
                    <a:pt x="112" y="1211"/>
                    <a:pt x="363" y="82"/>
                  </a:cubicBezTo>
                  <a:cubicBezTo>
                    <a:pt x="377" y="40"/>
                    <a:pt x="363" y="12"/>
                    <a:pt x="322" y="12"/>
                  </a:cubicBezTo>
                  <a:cubicBezTo>
                    <a:pt x="313" y="4"/>
                    <a:pt x="304" y="0"/>
                    <a:pt x="2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29" name="Google Shape;14929;p54"/>
            <p:cNvSpPr/>
            <p:nvPr/>
          </p:nvSpPr>
          <p:spPr>
            <a:xfrm>
              <a:off x="3206875" y="7360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47"/>
                    <a:pt x="140" y="586"/>
                    <a:pt x="308" y="586"/>
                  </a:cubicBezTo>
                  <a:cubicBezTo>
                    <a:pt x="461" y="586"/>
                    <a:pt x="601" y="447"/>
                    <a:pt x="601" y="294"/>
                  </a:cubicBezTo>
                  <a:cubicBezTo>
                    <a:pt x="601" y="126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0" name="Google Shape;14930;p54"/>
            <p:cNvSpPr/>
            <p:nvPr/>
          </p:nvSpPr>
          <p:spPr>
            <a:xfrm>
              <a:off x="3168525" y="770114"/>
              <a:ext cx="48150" cy="37675"/>
            </a:xfrm>
            <a:custGeom>
              <a:avLst/>
              <a:gdLst/>
              <a:ahLst/>
              <a:cxnLst/>
              <a:rect l="l" t="t" r="r" b="b"/>
              <a:pathLst>
                <a:path w="1926" h="1507" extrusionOk="0">
                  <a:moveTo>
                    <a:pt x="56" y="0"/>
                  </a:moveTo>
                  <a:cubicBezTo>
                    <a:pt x="28" y="14"/>
                    <a:pt x="1" y="42"/>
                    <a:pt x="28" y="70"/>
                  </a:cubicBezTo>
                  <a:cubicBezTo>
                    <a:pt x="447" y="1479"/>
                    <a:pt x="1786" y="1507"/>
                    <a:pt x="1856" y="1507"/>
                  </a:cubicBezTo>
                  <a:cubicBezTo>
                    <a:pt x="1898" y="1507"/>
                    <a:pt x="1925" y="1465"/>
                    <a:pt x="1911" y="1437"/>
                  </a:cubicBezTo>
                  <a:cubicBezTo>
                    <a:pt x="1911" y="1395"/>
                    <a:pt x="1884" y="1381"/>
                    <a:pt x="1856" y="1381"/>
                  </a:cubicBezTo>
                  <a:cubicBezTo>
                    <a:pt x="1854" y="1383"/>
                    <a:pt x="1842" y="1384"/>
                    <a:pt x="1821" y="1384"/>
                  </a:cubicBezTo>
                  <a:cubicBezTo>
                    <a:pt x="1608" y="1384"/>
                    <a:pt x="493" y="1271"/>
                    <a:pt x="126" y="42"/>
                  </a:cubicBezTo>
                  <a:cubicBezTo>
                    <a:pt x="112" y="0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1" name="Google Shape;14931;p54"/>
            <p:cNvSpPr/>
            <p:nvPr/>
          </p:nvSpPr>
          <p:spPr>
            <a:xfrm>
              <a:off x="3162950" y="7653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1" y="600"/>
                    <a:pt x="600" y="461"/>
                    <a:pt x="600" y="307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2" name="Google Shape;14932;p54"/>
            <p:cNvSpPr/>
            <p:nvPr/>
          </p:nvSpPr>
          <p:spPr>
            <a:xfrm>
              <a:off x="3191900" y="765025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0" y="600"/>
                    <a:pt x="586" y="461"/>
                    <a:pt x="586" y="293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3" name="Google Shape;14933;p54"/>
            <p:cNvSpPr/>
            <p:nvPr/>
          </p:nvSpPr>
          <p:spPr>
            <a:xfrm>
              <a:off x="3197125" y="769764"/>
              <a:ext cx="23375" cy="27925"/>
            </a:xfrm>
            <a:custGeom>
              <a:avLst/>
              <a:gdLst/>
              <a:ahLst/>
              <a:cxnLst/>
              <a:rect l="l" t="t" r="r" b="b"/>
              <a:pathLst>
                <a:path w="935" h="1117" extrusionOk="0">
                  <a:moveTo>
                    <a:pt x="84" y="0"/>
                  </a:moveTo>
                  <a:cubicBezTo>
                    <a:pt x="70" y="0"/>
                    <a:pt x="28" y="14"/>
                    <a:pt x="28" y="56"/>
                  </a:cubicBezTo>
                  <a:cubicBezTo>
                    <a:pt x="0" y="768"/>
                    <a:pt x="837" y="1102"/>
                    <a:pt x="865" y="1116"/>
                  </a:cubicBezTo>
                  <a:lnTo>
                    <a:pt x="893" y="1116"/>
                  </a:lnTo>
                  <a:cubicBezTo>
                    <a:pt x="907" y="1116"/>
                    <a:pt x="921" y="1116"/>
                    <a:pt x="935" y="1074"/>
                  </a:cubicBezTo>
                  <a:cubicBezTo>
                    <a:pt x="935" y="1061"/>
                    <a:pt x="935" y="1019"/>
                    <a:pt x="907" y="1005"/>
                  </a:cubicBezTo>
                  <a:cubicBezTo>
                    <a:pt x="893" y="1005"/>
                    <a:pt x="98" y="670"/>
                    <a:pt x="140" y="56"/>
                  </a:cubicBezTo>
                  <a:cubicBezTo>
                    <a:pt x="140" y="28"/>
                    <a:pt x="112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4" name="Google Shape;14934;p54"/>
            <p:cNvSpPr/>
            <p:nvPr/>
          </p:nvSpPr>
          <p:spPr>
            <a:xfrm>
              <a:off x="3159450" y="813564"/>
              <a:ext cx="53725" cy="12725"/>
            </a:xfrm>
            <a:custGeom>
              <a:avLst/>
              <a:gdLst/>
              <a:ahLst/>
              <a:cxnLst/>
              <a:rect l="l" t="t" r="r" b="b"/>
              <a:pathLst>
                <a:path w="2149" h="509" extrusionOk="0">
                  <a:moveTo>
                    <a:pt x="79" y="0"/>
                  </a:moveTo>
                  <a:cubicBezTo>
                    <a:pt x="54" y="0"/>
                    <a:pt x="35" y="10"/>
                    <a:pt x="15" y="20"/>
                  </a:cubicBezTo>
                  <a:cubicBezTo>
                    <a:pt x="1" y="62"/>
                    <a:pt x="15" y="90"/>
                    <a:pt x="43" y="118"/>
                  </a:cubicBezTo>
                  <a:cubicBezTo>
                    <a:pt x="461" y="424"/>
                    <a:pt x="894" y="508"/>
                    <a:pt x="1256" y="508"/>
                  </a:cubicBezTo>
                  <a:cubicBezTo>
                    <a:pt x="1744" y="508"/>
                    <a:pt x="2093" y="341"/>
                    <a:pt x="2093" y="341"/>
                  </a:cubicBezTo>
                  <a:cubicBezTo>
                    <a:pt x="2135" y="341"/>
                    <a:pt x="2149" y="299"/>
                    <a:pt x="2135" y="271"/>
                  </a:cubicBezTo>
                  <a:cubicBezTo>
                    <a:pt x="2135" y="240"/>
                    <a:pt x="2111" y="224"/>
                    <a:pt x="2088" y="224"/>
                  </a:cubicBezTo>
                  <a:cubicBezTo>
                    <a:pt x="2080" y="224"/>
                    <a:pt x="2072" y="226"/>
                    <a:pt x="2065" y="229"/>
                  </a:cubicBezTo>
                  <a:cubicBezTo>
                    <a:pt x="2065" y="229"/>
                    <a:pt x="1722" y="387"/>
                    <a:pt x="1256" y="387"/>
                  </a:cubicBezTo>
                  <a:cubicBezTo>
                    <a:pt x="913" y="387"/>
                    <a:pt x="503" y="301"/>
                    <a:pt x="112" y="6"/>
                  </a:cubicBezTo>
                  <a:cubicBezTo>
                    <a:pt x="100" y="2"/>
                    <a:pt x="89" y="0"/>
                    <a:pt x="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5" name="Google Shape;14935;p54"/>
            <p:cNvSpPr/>
            <p:nvPr/>
          </p:nvSpPr>
          <p:spPr>
            <a:xfrm>
              <a:off x="3154575" y="8096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1" y="126"/>
                    <a:pt x="1" y="294"/>
                  </a:cubicBezTo>
                  <a:cubicBezTo>
                    <a:pt x="1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6" name="Google Shape;14936;p54"/>
            <p:cNvSpPr/>
            <p:nvPr/>
          </p:nvSpPr>
          <p:spPr>
            <a:xfrm>
              <a:off x="3168875" y="840214"/>
              <a:ext cx="53025" cy="29650"/>
            </a:xfrm>
            <a:custGeom>
              <a:avLst/>
              <a:gdLst/>
              <a:ahLst/>
              <a:cxnLst/>
              <a:rect l="l" t="t" r="r" b="b"/>
              <a:pathLst>
                <a:path w="2121" h="1186" extrusionOk="0">
                  <a:moveTo>
                    <a:pt x="2079" y="0"/>
                  </a:moveTo>
                  <a:cubicBezTo>
                    <a:pt x="2065" y="0"/>
                    <a:pt x="2037" y="0"/>
                    <a:pt x="2023" y="42"/>
                  </a:cubicBezTo>
                  <a:cubicBezTo>
                    <a:pt x="2023" y="55"/>
                    <a:pt x="1552" y="1057"/>
                    <a:pt x="393" y="1057"/>
                  </a:cubicBezTo>
                  <a:cubicBezTo>
                    <a:pt x="291" y="1057"/>
                    <a:pt x="183" y="1049"/>
                    <a:pt x="70" y="1032"/>
                  </a:cubicBezTo>
                  <a:cubicBezTo>
                    <a:pt x="28" y="1032"/>
                    <a:pt x="0" y="1046"/>
                    <a:pt x="0" y="1088"/>
                  </a:cubicBezTo>
                  <a:cubicBezTo>
                    <a:pt x="0" y="1116"/>
                    <a:pt x="14" y="1158"/>
                    <a:pt x="42" y="1158"/>
                  </a:cubicBezTo>
                  <a:cubicBezTo>
                    <a:pt x="168" y="1186"/>
                    <a:pt x="293" y="1186"/>
                    <a:pt x="391" y="1186"/>
                  </a:cubicBezTo>
                  <a:cubicBezTo>
                    <a:pt x="1632" y="1186"/>
                    <a:pt x="2121" y="126"/>
                    <a:pt x="2121" y="70"/>
                  </a:cubicBezTo>
                  <a:cubicBezTo>
                    <a:pt x="2121" y="56"/>
                    <a:pt x="2121" y="28"/>
                    <a:pt x="20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7" name="Google Shape;14937;p54"/>
            <p:cNvSpPr/>
            <p:nvPr/>
          </p:nvSpPr>
          <p:spPr>
            <a:xfrm>
              <a:off x="3162950" y="862325"/>
              <a:ext cx="15025" cy="14650"/>
            </a:xfrm>
            <a:custGeom>
              <a:avLst/>
              <a:gdLst/>
              <a:ahLst/>
              <a:cxnLst/>
              <a:rect l="l" t="t" r="r" b="b"/>
              <a:pathLst>
                <a:path w="601" h="586" extrusionOk="0">
                  <a:moveTo>
                    <a:pt x="307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0"/>
                    <a:pt x="140" y="586"/>
                    <a:pt x="307" y="586"/>
                  </a:cubicBezTo>
                  <a:cubicBezTo>
                    <a:pt x="461" y="586"/>
                    <a:pt x="600" y="460"/>
                    <a:pt x="600" y="293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8" name="Google Shape;14938;p54"/>
            <p:cNvSpPr/>
            <p:nvPr/>
          </p:nvSpPr>
          <p:spPr>
            <a:xfrm>
              <a:off x="3174800" y="83615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587"/>
                    <a:pt x="294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39" name="Google Shape;14939;p54"/>
            <p:cNvSpPr/>
            <p:nvPr/>
          </p:nvSpPr>
          <p:spPr>
            <a:xfrm>
              <a:off x="3180375" y="833414"/>
              <a:ext cx="34550" cy="12750"/>
            </a:xfrm>
            <a:custGeom>
              <a:avLst/>
              <a:gdLst/>
              <a:ahLst/>
              <a:cxnLst/>
              <a:rect l="l" t="t" r="r" b="b"/>
              <a:pathLst>
                <a:path w="1382" h="510" extrusionOk="0">
                  <a:moveTo>
                    <a:pt x="1314" y="0"/>
                  </a:moveTo>
                  <a:cubicBezTo>
                    <a:pt x="1298" y="0"/>
                    <a:pt x="1284" y="7"/>
                    <a:pt x="1270" y="21"/>
                  </a:cubicBezTo>
                  <a:cubicBezTo>
                    <a:pt x="1270" y="32"/>
                    <a:pt x="872" y="397"/>
                    <a:pt x="428" y="397"/>
                  </a:cubicBezTo>
                  <a:cubicBezTo>
                    <a:pt x="314" y="397"/>
                    <a:pt x="198" y="373"/>
                    <a:pt x="84" y="314"/>
                  </a:cubicBezTo>
                  <a:cubicBezTo>
                    <a:pt x="79" y="308"/>
                    <a:pt x="71" y="305"/>
                    <a:pt x="62" y="305"/>
                  </a:cubicBezTo>
                  <a:cubicBezTo>
                    <a:pt x="50" y="305"/>
                    <a:pt x="37" y="312"/>
                    <a:pt x="29" y="328"/>
                  </a:cubicBezTo>
                  <a:cubicBezTo>
                    <a:pt x="1" y="342"/>
                    <a:pt x="1" y="384"/>
                    <a:pt x="43" y="398"/>
                  </a:cubicBezTo>
                  <a:cubicBezTo>
                    <a:pt x="182" y="467"/>
                    <a:pt x="322" y="509"/>
                    <a:pt x="447" y="509"/>
                  </a:cubicBezTo>
                  <a:cubicBezTo>
                    <a:pt x="935" y="509"/>
                    <a:pt x="1354" y="119"/>
                    <a:pt x="1368" y="105"/>
                  </a:cubicBezTo>
                  <a:cubicBezTo>
                    <a:pt x="1382" y="63"/>
                    <a:pt x="1382" y="35"/>
                    <a:pt x="1368" y="21"/>
                  </a:cubicBezTo>
                  <a:cubicBezTo>
                    <a:pt x="1347" y="7"/>
                    <a:pt x="1329" y="0"/>
                    <a:pt x="13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0" name="Google Shape;14940;p54"/>
            <p:cNvSpPr/>
            <p:nvPr/>
          </p:nvSpPr>
          <p:spPr>
            <a:xfrm>
              <a:off x="3204100" y="850664"/>
              <a:ext cx="29300" cy="46050"/>
            </a:xfrm>
            <a:custGeom>
              <a:avLst/>
              <a:gdLst/>
              <a:ahLst/>
              <a:cxnLst/>
              <a:rect l="l" t="t" r="r" b="b"/>
              <a:pathLst>
                <a:path w="1172" h="1842" extrusionOk="0">
                  <a:moveTo>
                    <a:pt x="1116" y="1"/>
                  </a:moveTo>
                  <a:cubicBezTo>
                    <a:pt x="1074" y="1"/>
                    <a:pt x="1060" y="28"/>
                    <a:pt x="1060" y="56"/>
                  </a:cubicBezTo>
                  <a:cubicBezTo>
                    <a:pt x="1060" y="56"/>
                    <a:pt x="1046" y="1186"/>
                    <a:pt x="28" y="1730"/>
                  </a:cubicBezTo>
                  <a:cubicBezTo>
                    <a:pt x="14" y="1730"/>
                    <a:pt x="0" y="1772"/>
                    <a:pt x="14" y="1800"/>
                  </a:cubicBezTo>
                  <a:cubicBezTo>
                    <a:pt x="28" y="1814"/>
                    <a:pt x="56" y="1842"/>
                    <a:pt x="70" y="1842"/>
                  </a:cubicBezTo>
                  <a:cubicBezTo>
                    <a:pt x="1144" y="1256"/>
                    <a:pt x="1172" y="70"/>
                    <a:pt x="1172" y="56"/>
                  </a:cubicBezTo>
                  <a:cubicBezTo>
                    <a:pt x="1172" y="28"/>
                    <a:pt x="1144" y="1"/>
                    <a:pt x="1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1" name="Google Shape;14941;p54"/>
            <p:cNvSpPr/>
            <p:nvPr/>
          </p:nvSpPr>
          <p:spPr>
            <a:xfrm>
              <a:off x="3199225" y="888475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293" y="0"/>
                  </a:moveTo>
                  <a:cubicBezTo>
                    <a:pt x="139" y="0"/>
                    <a:pt x="0" y="140"/>
                    <a:pt x="0" y="293"/>
                  </a:cubicBezTo>
                  <a:cubicBezTo>
                    <a:pt x="0" y="460"/>
                    <a:pt x="139" y="586"/>
                    <a:pt x="293" y="586"/>
                  </a:cubicBezTo>
                  <a:cubicBezTo>
                    <a:pt x="460" y="586"/>
                    <a:pt x="600" y="460"/>
                    <a:pt x="600" y="293"/>
                  </a:cubicBezTo>
                  <a:cubicBezTo>
                    <a:pt x="600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2" name="Google Shape;14942;p54"/>
            <p:cNvSpPr/>
            <p:nvPr/>
          </p:nvSpPr>
          <p:spPr>
            <a:xfrm>
              <a:off x="3232000" y="881500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60" y="600"/>
                    <a:pt x="586" y="460"/>
                    <a:pt x="586" y="293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3" name="Google Shape;14943;p54"/>
            <p:cNvSpPr/>
            <p:nvPr/>
          </p:nvSpPr>
          <p:spPr>
            <a:xfrm>
              <a:off x="3237575" y="854364"/>
              <a:ext cx="17100" cy="34675"/>
            </a:xfrm>
            <a:custGeom>
              <a:avLst/>
              <a:gdLst/>
              <a:ahLst/>
              <a:cxnLst/>
              <a:rect l="l" t="t" r="r" b="b"/>
              <a:pathLst>
                <a:path w="684" h="1387" extrusionOk="0">
                  <a:moveTo>
                    <a:pt x="342" y="1"/>
                  </a:moveTo>
                  <a:cubicBezTo>
                    <a:pt x="335" y="1"/>
                    <a:pt x="328" y="2"/>
                    <a:pt x="321" y="6"/>
                  </a:cubicBezTo>
                  <a:cubicBezTo>
                    <a:pt x="279" y="6"/>
                    <a:pt x="265" y="48"/>
                    <a:pt x="279" y="76"/>
                  </a:cubicBezTo>
                  <a:cubicBezTo>
                    <a:pt x="279" y="104"/>
                    <a:pt x="544" y="899"/>
                    <a:pt x="42" y="1289"/>
                  </a:cubicBezTo>
                  <a:cubicBezTo>
                    <a:pt x="0" y="1317"/>
                    <a:pt x="0" y="1359"/>
                    <a:pt x="14" y="1373"/>
                  </a:cubicBezTo>
                  <a:cubicBezTo>
                    <a:pt x="42" y="1387"/>
                    <a:pt x="56" y="1387"/>
                    <a:pt x="70" y="1387"/>
                  </a:cubicBezTo>
                  <a:cubicBezTo>
                    <a:pt x="84" y="1387"/>
                    <a:pt x="84" y="1373"/>
                    <a:pt x="98" y="1373"/>
                  </a:cubicBezTo>
                  <a:cubicBezTo>
                    <a:pt x="684" y="954"/>
                    <a:pt x="405" y="76"/>
                    <a:pt x="377" y="48"/>
                  </a:cubicBezTo>
                  <a:cubicBezTo>
                    <a:pt x="377" y="16"/>
                    <a:pt x="361" y="1"/>
                    <a:pt x="3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4" name="Google Shape;14944;p54"/>
            <p:cNvSpPr/>
            <p:nvPr/>
          </p:nvSpPr>
          <p:spPr>
            <a:xfrm>
              <a:off x="3564675" y="395025"/>
              <a:ext cx="446375" cy="427550"/>
            </a:xfrm>
            <a:custGeom>
              <a:avLst/>
              <a:gdLst/>
              <a:ahLst/>
              <a:cxnLst/>
              <a:rect l="l" t="t" r="r" b="b"/>
              <a:pathLst>
                <a:path w="17855" h="17102" extrusionOk="0">
                  <a:moveTo>
                    <a:pt x="17854" y="7310"/>
                  </a:moveTo>
                  <a:cubicBezTo>
                    <a:pt x="17826" y="7268"/>
                    <a:pt x="17813" y="7254"/>
                    <a:pt x="17799" y="7240"/>
                  </a:cubicBezTo>
                  <a:lnTo>
                    <a:pt x="16836" y="6668"/>
                  </a:lnTo>
                  <a:cubicBezTo>
                    <a:pt x="16683" y="6571"/>
                    <a:pt x="16627" y="6389"/>
                    <a:pt x="16697" y="6208"/>
                  </a:cubicBezTo>
                  <a:lnTo>
                    <a:pt x="17129" y="5287"/>
                  </a:lnTo>
                  <a:cubicBezTo>
                    <a:pt x="17157" y="5232"/>
                    <a:pt x="17171" y="5176"/>
                    <a:pt x="17157" y="5134"/>
                  </a:cubicBezTo>
                  <a:cubicBezTo>
                    <a:pt x="17129" y="5092"/>
                    <a:pt x="17115" y="5064"/>
                    <a:pt x="17087" y="5022"/>
                  </a:cubicBezTo>
                  <a:cubicBezTo>
                    <a:pt x="16153" y="4269"/>
                    <a:pt x="14618" y="4046"/>
                    <a:pt x="13070" y="4534"/>
                  </a:cubicBezTo>
                  <a:cubicBezTo>
                    <a:pt x="12512" y="4729"/>
                    <a:pt x="11996" y="4994"/>
                    <a:pt x="11578" y="5301"/>
                  </a:cubicBezTo>
                  <a:cubicBezTo>
                    <a:pt x="11731" y="4813"/>
                    <a:pt x="11815" y="4269"/>
                    <a:pt x="11815" y="3711"/>
                  </a:cubicBezTo>
                  <a:cubicBezTo>
                    <a:pt x="11815" y="2079"/>
                    <a:pt x="11131" y="684"/>
                    <a:pt x="10127" y="43"/>
                  </a:cubicBezTo>
                  <a:cubicBezTo>
                    <a:pt x="10113" y="15"/>
                    <a:pt x="10071" y="15"/>
                    <a:pt x="10057" y="15"/>
                  </a:cubicBezTo>
                  <a:cubicBezTo>
                    <a:pt x="10015" y="15"/>
                    <a:pt x="9987" y="43"/>
                    <a:pt x="9973" y="57"/>
                  </a:cubicBezTo>
                  <a:lnTo>
                    <a:pt x="9137" y="782"/>
                  </a:lnTo>
                  <a:cubicBezTo>
                    <a:pt x="8997" y="908"/>
                    <a:pt x="8802" y="908"/>
                    <a:pt x="8662" y="768"/>
                  </a:cubicBezTo>
                  <a:lnTo>
                    <a:pt x="7909" y="57"/>
                  </a:lnTo>
                  <a:cubicBezTo>
                    <a:pt x="7881" y="15"/>
                    <a:pt x="7825" y="1"/>
                    <a:pt x="7770" y="1"/>
                  </a:cubicBezTo>
                  <a:cubicBezTo>
                    <a:pt x="7742" y="1"/>
                    <a:pt x="7686" y="15"/>
                    <a:pt x="7672" y="43"/>
                  </a:cubicBezTo>
                  <a:cubicBezTo>
                    <a:pt x="6668" y="684"/>
                    <a:pt x="5970" y="2079"/>
                    <a:pt x="5970" y="3697"/>
                  </a:cubicBezTo>
                  <a:cubicBezTo>
                    <a:pt x="5970" y="4297"/>
                    <a:pt x="6068" y="4855"/>
                    <a:pt x="6235" y="5371"/>
                  </a:cubicBezTo>
                  <a:cubicBezTo>
                    <a:pt x="5817" y="5078"/>
                    <a:pt x="5329" y="4827"/>
                    <a:pt x="4785" y="4660"/>
                  </a:cubicBezTo>
                  <a:cubicBezTo>
                    <a:pt x="3236" y="4158"/>
                    <a:pt x="1688" y="4367"/>
                    <a:pt x="781" y="5134"/>
                  </a:cubicBezTo>
                  <a:cubicBezTo>
                    <a:pt x="767" y="5148"/>
                    <a:pt x="739" y="5162"/>
                    <a:pt x="739" y="5204"/>
                  </a:cubicBezTo>
                  <a:cubicBezTo>
                    <a:pt x="725" y="5232"/>
                    <a:pt x="725" y="5273"/>
                    <a:pt x="739" y="5301"/>
                  </a:cubicBezTo>
                  <a:lnTo>
                    <a:pt x="1186" y="6334"/>
                  </a:lnTo>
                  <a:cubicBezTo>
                    <a:pt x="1256" y="6487"/>
                    <a:pt x="1186" y="6682"/>
                    <a:pt x="1018" y="6766"/>
                  </a:cubicBezTo>
                  <a:lnTo>
                    <a:pt x="112" y="7254"/>
                  </a:lnTo>
                  <a:cubicBezTo>
                    <a:pt x="70" y="7268"/>
                    <a:pt x="28" y="7324"/>
                    <a:pt x="14" y="7380"/>
                  </a:cubicBezTo>
                  <a:cubicBezTo>
                    <a:pt x="0" y="7408"/>
                    <a:pt x="0" y="7463"/>
                    <a:pt x="14" y="7505"/>
                  </a:cubicBezTo>
                  <a:cubicBezTo>
                    <a:pt x="307" y="8649"/>
                    <a:pt x="1423" y="9751"/>
                    <a:pt x="2971" y="10239"/>
                  </a:cubicBezTo>
                  <a:cubicBezTo>
                    <a:pt x="3529" y="10434"/>
                    <a:pt x="4115" y="10504"/>
                    <a:pt x="4645" y="10504"/>
                  </a:cubicBezTo>
                  <a:cubicBezTo>
                    <a:pt x="4227" y="10811"/>
                    <a:pt x="3850" y="11202"/>
                    <a:pt x="3515" y="11648"/>
                  </a:cubicBezTo>
                  <a:cubicBezTo>
                    <a:pt x="2553" y="12973"/>
                    <a:pt x="2274" y="14507"/>
                    <a:pt x="2720" y="15609"/>
                  </a:cubicBezTo>
                  <a:cubicBezTo>
                    <a:pt x="2734" y="15623"/>
                    <a:pt x="2748" y="15665"/>
                    <a:pt x="2762" y="15665"/>
                  </a:cubicBezTo>
                  <a:cubicBezTo>
                    <a:pt x="2804" y="15679"/>
                    <a:pt x="2818" y="15693"/>
                    <a:pt x="2860" y="15679"/>
                  </a:cubicBezTo>
                  <a:lnTo>
                    <a:pt x="3976" y="15568"/>
                  </a:lnTo>
                  <a:cubicBezTo>
                    <a:pt x="4143" y="15554"/>
                    <a:pt x="4296" y="15679"/>
                    <a:pt x="4338" y="15846"/>
                  </a:cubicBezTo>
                  <a:lnTo>
                    <a:pt x="4533" y="16865"/>
                  </a:lnTo>
                  <a:cubicBezTo>
                    <a:pt x="4547" y="16921"/>
                    <a:pt x="4561" y="16962"/>
                    <a:pt x="4617" y="17004"/>
                  </a:cubicBezTo>
                  <a:lnTo>
                    <a:pt x="4617" y="17004"/>
                  </a:lnTo>
                  <a:cubicBezTo>
                    <a:pt x="4645" y="17018"/>
                    <a:pt x="4687" y="17032"/>
                    <a:pt x="4715" y="17032"/>
                  </a:cubicBezTo>
                  <a:cubicBezTo>
                    <a:pt x="5900" y="17102"/>
                    <a:pt x="7295" y="16390"/>
                    <a:pt x="8244" y="15065"/>
                  </a:cubicBezTo>
                  <a:cubicBezTo>
                    <a:pt x="8593" y="14577"/>
                    <a:pt x="8858" y="14075"/>
                    <a:pt x="9011" y="13573"/>
                  </a:cubicBezTo>
                  <a:cubicBezTo>
                    <a:pt x="9164" y="14061"/>
                    <a:pt x="9429" y="14549"/>
                    <a:pt x="9764" y="14996"/>
                  </a:cubicBezTo>
                  <a:cubicBezTo>
                    <a:pt x="10713" y="16321"/>
                    <a:pt x="12094" y="17060"/>
                    <a:pt x="13279" y="16990"/>
                  </a:cubicBezTo>
                  <a:cubicBezTo>
                    <a:pt x="13293" y="16990"/>
                    <a:pt x="13335" y="16962"/>
                    <a:pt x="13349" y="16948"/>
                  </a:cubicBezTo>
                  <a:cubicBezTo>
                    <a:pt x="13391" y="16934"/>
                    <a:pt x="13405" y="16893"/>
                    <a:pt x="13405" y="16865"/>
                  </a:cubicBezTo>
                  <a:lnTo>
                    <a:pt x="13642" y="15763"/>
                  </a:lnTo>
                  <a:cubicBezTo>
                    <a:pt x="13684" y="15595"/>
                    <a:pt x="13851" y="15470"/>
                    <a:pt x="14032" y="15498"/>
                  </a:cubicBezTo>
                  <a:lnTo>
                    <a:pt x="15037" y="15637"/>
                  </a:lnTo>
                  <a:cubicBezTo>
                    <a:pt x="15093" y="15637"/>
                    <a:pt x="15148" y="15637"/>
                    <a:pt x="15190" y="15609"/>
                  </a:cubicBezTo>
                  <a:cubicBezTo>
                    <a:pt x="15232" y="15595"/>
                    <a:pt x="15246" y="15554"/>
                    <a:pt x="15260" y="15526"/>
                  </a:cubicBezTo>
                  <a:cubicBezTo>
                    <a:pt x="15706" y="14410"/>
                    <a:pt x="15441" y="12875"/>
                    <a:pt x="14479" y="11564"/>
                  </a:cubicBezTo>
                  <a:cubicBezTo>
                    <a:pt x="14130" y="11076"/>
                    <a:pt x="13740" y="10672"/>
                    <a:pt x="13293" y="10379"/>
                  </a:cubicBezTo>
                  <a:cubicBezTo>
                    <a:pt x="13795" y="10379"/>
                    <a:pt x="14339" y="10295"/>
                    <a:pt x="14883" y="10114"/>
                  </a:cubicBezTo>
                  <a:cubicBezTo>
                    <a:pt x="16432" y="9611"/>
                    <a:pt x="17575" y="8551"/>
                    <a:pt x="17854" y="73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5" name="Google Shape;14945;p54"/>
            <p:cNvSpPr/>
            <p:nvPr/>
          </p:nvSpPr>
          <p:spPr>
            <a:xfrm>
              <a:off x="3734850" y="576025"/>
              <a:ext cx="105675" cy="100800"/>
            </a:xfrm>
            <a:custGeom>
              <a:avLst/>
              <a:gdLst/>
              <a:ahLst/>
              <a:cxnLst/>
              <a:rect l="l" t="t" r="r" b="b"/>
              <a:pathLst>
                <a:path w="4227" h="4032" extrusionOk="0">
                  <a:moveTo>
                    <a:pt x="3376" y="0"/>
                  </a:moveTo>
                  <a:lnTo>
                    <a:pt x="3376" y="0"/>
                  </a:lnTo>
                  <a:cubicBezTo>
                    <a:pt x="2957" y="265"/>
                    <a:pt x="2497" y="405"/>
                    <a:pt x="2023" y="405"/>
                  </a:cubicBezTo>
                  <a:cubicBezTo>
                    <a:pt x="1590" y="405"/>
                    <a:pt x="1158" y="279"/>
                    <a:pt x="767" y="56"/>
                  </a:cubicBezTo>
                  <a:lnTo>
                    <a:pt x="767" y="56"/>
                  </a:lnTo>
                  <a:cubicBezTo>
                    <a:pt x="893" y="516"/>
                    <a:pt x="879" y="991"/>
                    <a:pt x="739" y="1451"/>
                  </a:cubicBezTo>
                  <a:cubicBezTo>
                    <a:pt x="600" y="1883"/>
                    <a:pt x="335" y="2246"/>
                    <a:pt x="0" y="2539"/>
                  </a:cubicBezTo>
                  <a:cubicBezTo>
                    <a:pt x="488" y="2567"/>
                    <a:pt x="949" y="2720"/>
                    <a:pt x="1325" y="2999"/>
                  </a:cubicBezTo>
                  <a:cubicBezTo>
                    <a:pt x="1702" y="3264"/>
                    <a:pt x="1981" y="3613"/>
                    <a:pt x="2148" y="4031"/>
                  </a:cubicBezTo>
                  <a:cubicBezTo>
                    <a:pt x="2343" y="3571"/>
                    <a:pt x="2622" y="3194"/>
                    <a:pt x="2999" y="2915"/>
                  </a:cubicBezTo>
                  <a:cubicBezTo>
                    <a:pt x="3376" y="2650"/>
                    <a:pt x="3794" y="2497"/>
                    <a:pt x="4227" y="2455"/>
                  </a:cubicBezTo>
                  <a:cubicBezTo>
                    <a:pt x="3836" y="2148"/>
                    <a:pt x="3557" y="1758"/>
                    <a:pt x="3417" y="1311"/>
                  </a:cubicBezTo>
                  <a:cubicBezTo>
                    <a:pt x="3278" y="893"/>
                    <a:pt x="3264" y="433"/>
                    <a:pt x="33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6" name="Google Shape;14946;p54"/>
            <p:cNvSpPr/>
            <p:nvPr/>
          </p:nvSpPr>
          <p:spPr>
            <a:xfrm>
              <a:off x="3800750" y="549525"/>
              <a:ext cx="21650" cy="43600"/>
            </a:xfrm>
            <a:custGeom>
              <a:avLst/>
              <a:gdLst/>
              <a:ahLst/>
              <a:cxnLst/>
              <a:rect l="l" t="t" r="r" b="b"/>
              <a:pathLst>
                <a:path w="866" h="1744" extrusionOk="0">
                  <a:moveTo>
                    <a:pt x="600" y="0"/>
                  </a:moveTo>
                  <a:cubicBezTo>
                    <a:pt x="572" y="0"/>
                    <a:pt x="558" y="28"/>
                    <a:pt x="558" y="42"/>
                  </a:cubicBezTo>
                  <a:cubicBezTo>
                    <a:pt x="754" y="1004"/>
                    <a:pt x="14" y="1646"/>
                    <a:pt x="14" y="1646"/>
                  </a:cubicBezTo>
                  <a:cubicBezTo>
                    <a:pt x="0" y="1674"/>
                    <a:pt x="0" y="1702"/>
                    <a:pt x="14" y="1716"/>
                  </a:cubicBezTo>
                  <a:cubicBezTo>
                    <a:pt x="14" y="1744"/>
                    <a:pt x="42" y="1744"/>
                    <a:pt x="56" y="1744"/>
                  </a:cubicBezTo>
                  <a:cubicBezTo>
                    <a:pt x="56" y="1744"/>
                    <a:pt x="70" y="1744"/>
                    <a:pt x="84" y="1716"/>
                  </a:cubicBezTo>
                  <a:cubicBezTo>
                    <a:pt x="84" y="1716"/>
                    <a:pt x="865" y="1060"/>
                    <a:pt x="642" y="28"/>
                  </a:cubicBezTo>
                  <a:cubicBezTo>
                    <a:pt x="642" y="14"/>
                    <a:pt x="628" y="0"/>
                    <a:pt x="6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7" name="Google Shape;14947;p54"/>
            <p:cNvSpPr/>
            <p:nvPr/>
          </p:nvSpPr>
          <p:spPr>
            <a:xfrm>
              <a:off x="3809475" y="5449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8" name="Google Shape;14948;p54"/>
            <p:cNvSpPr/>
            <p:nvPr/>
          </p:nvSpPr>
          <p:spPr>
            <a:xfrm>
              <a:off x="3814350" y="575675"/>
              <a:ext cx="40475" cy="32100"/>
            </a:xfrm>
            <a:custGeom>
              <a:avLst/>
              <a:gdLst/>
              <a:ahLst/>
              <a:cxnLst/>
              <a:rect l="l" t="t" r="r" b="b"/>
              <a:pathLst>
                <a:path w="1619" h="1284" extrusionOk="0">
                  <a:moveTo>
                    <a:pt x="1591" y="0"/>
                  </a:moveTo>
                  <a:cubicBezTo>
                    <a:pt x="1563" y="0"/>
                    <a:pt x="1535" y="14"/>
                    <a:pt x="1535" y="28"/>
                  </a:cubicBezTo>
                  <a:cubicBezTo>
                    <a:pt x="1186" y="1186"/>
                    <a:pt x="98" y="1186"/>
                    <a:pt x="56" y="1186"/>
                  </a:cubicBezTo>
                  <a:cubicBezTo>
                    <a:pt x="14" y="1186"/>
                    <a:pt x="0" y="1200"/>
                    <a:pt x="0" y="1228"/>
                  </a:cubicBezTo>
                  <a:cubicBezTo>
                    <a:pt x="0" y="1270"/>
                    <a:pt x="14" y="1284"/>
                    <a:pt x="56" y="1284"/>
                  </a:cubicBezTo>
                  <a:cubicBezTo>
                    <a:pt x="98" y="1284"/>
                    <a:pt x="1270" y="1270"/>
                    <a:pt x="1618" y="42"/>
                  </a:cubicBezTo>
                  <a:cubicBezTo>
                    <a:pt x="1618" y="28"/>
                    <a:pt x="1604" y="0"/>
                    <a:pt x="1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49" name="Google Shape;14949;p54"/>
            <p:cNvSpPr/>
            <p:nvPr/>
          </p:nvSpPr>
          <p:spPr>
            <a:xfrm>
              <a:off x="3847125" y="570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19"/>
                    <a:pt x="112" y="530"/>
                    <a:pt x="252" y="530"/>
                  </a:cubicBezTo>
                  <a:cubicBezTo>
                    <a:pt x="405" y="530"/>
                    <a:pt x="517" y="419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0" name="Google Shape;14950;p54"/>
            <p:cNvSpPr/>
            <p:nvPr/>
          </p:nvSpPr>
          <p:spPr>
            <a:xfrm>
              <a:off x="3822375" y="5701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19"/>
                    <a:pt x="126" y="530"/>
                    <a:pt x="265" y="530"/>
                  </a:cubicBezTo>
                  <a:cubicBezTo>
                    <a:pt x="419" y="530"/>
                    <a:pt x="530" y="419"/>
                    <a:pt x="530" y="265"/>
                  </a:cubicBezTo>
                  <a:cubicBezTo>
                    <a:pt x="530" y="126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1" name="Google Shape;14951;p54"/>
            <p:cNvSpPr/>
            <p:nvPr/>
          </p:nvSpPr>
          <p:spPr>
            <a:xfrm>
              <a:off x="3810500" y="574975"/>
              <a:ext cx="21300" cy="24425"/>
            </a:xfrm>
            <a:custGeom>
              <a:avLst/>
              <a:gdLst/>
              <a:ahLst/>
              <a:cxnLst/>
              <a:rect l="l" t="t" r="r" b="b"/>
              <a:pathLst>
                <a:path w="852" h="977" extrusionOk="0">
                  <a:moveTo>
                    <a:pt x="768" y="0"/>
                  </a:moveTo>
                  <a:cubicBezTo>
                    <a:pt x="726" y="0"/>
                    <a:pt x="712" y="14"/>
                    <a:pt x="712" y="56"/>
                  </a:cubicBezTo>
                  <a:cubicBezTo>
                    <a:pt x="726" y="600"/>
                    <a:pt x="43" y="879"/>
                    <a:pt x="43" y="879"/>
                  </a:cubicBezTo>
                  <a:cubicBezTo>
                    <a:pt x="15" y="893"/>
                    <a:pt x="1" y="935"/>
                    <a:pt x="15" y="949"/>
                  </a:cubicBezTo>
                  <a:cubicBezTo>
                    <a:pt x="29" y="963"/>
                    <a:pt x="43" y="977"/>
                    <a:pt x="71" y="977"/>
                  </a:cubicBezTo>
                  <a:cubicBezTo>
                    <a:pt x="71" y="977"/>
                    <a:pt x="85" y="977"/>
                    <a:pt x="99" y="963"/>
                  </a:cubicBezTo>
                  <a:cubicBezTo>
                    <a:pt x="126" y="963"/>
                    <a:pt x="852" y="670"/>
                    <a:pt x="810" y="56"/>
                  </a:cubicBezTo>
                  <a:cubicBezTo>
                    <a:pt x="810" y="14"/>
                    <a:pt x="782" y="0"/>
                    <a:pt x="7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2" name="Google Shape;14952;p54"/>
            <p:cNvSpPr/>
            <p:nvPr/>
          </p:nvSpPr>
          <p:spPr>
            <a:xfrm>
              <a:off x="3817125" y="613125"/>
              <a:ext cx="46425" cy="10700"/>
            </a:xfrm>
            <a:custGeom>
              <a:avLst/>
              <a:gdLst/>
              <a:ahLst/>
              <a:cxnLst/>
              <a:rect l="l" t="t" r="r" b="b"/>
              <a:pathLst>
                <a:path w="1857" h="428" extrusionOk="0">
                  <a:moveTo>
                    <a:pt x="1793" y="0"/>
                  </a:moveTo>
                  <a:cubicBezTo>
                    <a:pt x="1785" y="0"/>
                    <a:pt x="1778" y="4"/>
                    <a:pt x="1772" y="9"/>
                  </a:cubicBezTo>
                  <a:cubicBezTo>
                    <a:pt x="1434" y="264"/>
                    <a:pt x="1083" y="337"/>
                    <a:pt x="790" y="337"/>
                  </a:cubicBezTo>
                  <a:cubicBezTo>
                    <a:pt x="395" y="337"/>
                    <a:pt x="107" y="204"/>
                    <a:pt x="99" y="204"/>
                  </a:cubicBezTo>
                  <a:cubicBezTo>
                    <a:pt x="86" y="200"/>
                    <a:pt x="76" y="198"/>
                    <a:pt x="68" y="198"/>
                  </a:cubicBezTo>
                  <a:cubicBezTo>
                    <a:pt x="49" y="198"/>
                    <a:pt x="39" y="208"/>
                    <a:pt x="29" y="218"/>
                  </a:cubicBezTo>
                  <a:cubicBezTo>
                    <a:pt x="1" y="260"/>
                    <a:pt x="29" y="274"/>
                    <a:pt x="43" y="288"/>
                  </a:cubicBezTo>
                  <a:cubicBezTo>
                    <a:pt x="43" y="288"/>
                    <a:pt x="364" y="427"/>
                    <a:pt x="782" y="427"/>
                  </a:cubicBezTo>
                  <a:cubicBezTo>
                    <a:pt x="1089" y="427"/>
                    <a:pt x="1452" y="357"/>
                    <a:pt x="1814" y="106"/>
                  </a:cubicBezTo>
                  <a:cubicBezTo>
                    <a:pt x="1856" y="78"/>
                    <a:pt x="1856" y="51"/>
                    <a:pt x="1842" y="37"/>
                  </a:cubicBezTo>
                  <a:cubicBezTo>
                    <a:pt x="1824" y="10"/>
                    <a:pt x="1807" y="0"/>
                    <a:pt x="17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3" name="Google Shape;14953;p54"/>
            <p:cNvSpPr/>
            <p:nvPr/>
          </p:nvSpPr>
          <p:spPr>
            <a:xfrm>
              <a:off x="3854450" y="608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0" y="126"/>
                    <a:pt x="0" y="266"/>
                  </a:cubicBezTo>
                  <a:cubicBezTo>
                    <a:pt x="0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4" name="Google Shape;14954;p54"/>
            <p:cNvSpPr/>
            <p:nvPr/>
          </p:nvSpPr>
          <p:spPr>
            <a:xfrm>
              <a:off x="3809125" y="636400"/>
              <a:ext cx="45700" cy="25075"/>
            </a:xfrm>
            <a:custGeom>
              <a:avLst/>
              <a:gdLst/>
              <a:ahLst/>
              <a:cxnLst/>
              <a:rect l="l" t="t" r="r" b="b"/>
              <a:pathLst>
                <a:path w="1828" h="1003" extrusionOk="0">
                  <a:moveTo>
                    <a:pt x="54" y="0"/>
                  </a:moveTo>
                  <a:cubicBezTo>
                    <a:pt x="45" y="0"/>
                    <a:pt x="37" y="4"/>
                    <a:pt x="28" y="12"/>
                  </a:cubicBezTo>
                  <a:cubicBezTo>
                    <a:pt x="14" y="26"/>
                    <a:pt x="0" y="54"/>
                    <a:pt x="14" y="82"/>
                  </a:cubicBezTo>
                  <a:cubicBezTo>
                    <a:pt x="14" y="82"/>
                    <a:pt x="433" y="1003"/>
                    <a:pt x="1493" y="1003"/>
                  </a:cubicBezTo>
                  <a:cubicBezTo>
                    <a:pt x="1604" y="1003"/>
                    <a:pt x="1688" y="1003"/>
                    <a:pt x="1786" y="961"/>
                  </a:cubicBezTo>
                  <a:cubicBezTo>
                    <a:pt x="1813" y="961"/>
                    <a:pt x="1827" y="947"/>
                    <a:pt x="1827" y="919"/>
                  </a:cubicBezTo>
                  <a:cubicBezTo>
                    <a:pt x="1827" y="891"/>
                    <a:pt x="1813" y="877"/>
                    <a:pt x="1772" y="877"/>
                  </a:cubicBezTo>
                  <a:cubicBezTo>
                    <a:pt x="1672" y="892"/>
                    <a:pt x="1578" y="899"/>
                    <a:pt x="1489" y="899"/>
                  </a:cubicBezTo>
                  <a:cubicBezTo>
                    <a:pt x="501" y="899"/>
                    <a:pt x="123" y="52"/>
                    <a:pt x="98" y="26"/>
                  </a:cubicBezTo>
                  <a:cubicBezTo>
                    <a:pt x="88" y="17"/>
                    <a:pt x="72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5" name="Google Shape;14955;p54"/>
            <p:cNvSpPr/>
            <p:nvPr/>
          </p:nvSpPr>
          <p:spPr>
            <a:xfrm>
              <a:off x="3847475" y="6530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66" y="517"/>
                  </a:cubicBezTo>
                  <a:cubicBezTo>
                    <a:pt x="405" y="517"/>
                    <a:pt x="517" y="405"/>
                    <a:pt x="517" y="266"/>
                  </a:cubicBezTo>
                  <a:cubicBezTo>
                    <a:pt x="517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6" name="Google Shape;14956;p54"/>
            <p:cNvSpPr/>
            <p:nvPr/>
          </p:nvSpPr>
          <p:spPr>
            <a:xfrm>
              <a:off x="3837350" y="63077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05"/>
                    <a:pt x="113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7" name="Google Shape;14957;p54"/>
            <p:cNvSpPr/>
            <p:nvPr/>
          </p:nvSpPr>
          <p:spPr>
            <a:xfrm>
              <a:off x="3815400" y="630150"/>
              <a:ext cx="29650" cy="10750"/>
            </a:xfrm>
            <a:custGeom>
              <a:avLst/>
              <a:gdLst/>
              <a:ahLst/>
              <a:cxnLst/>
              <a:rect l="l" t="t" r="r" b="b"/>
              <a:pathLst>
                <a:path w="1186" h="430" extrusionOk="0">
                  <a:moveTo>
                    <a:pt x="58" y="1"/>
                  </a:moveTo>
                  <a:cubicBezTo>
                    <a:pt x="46" y="1"/>
                    <a:pt x="35" y="4"/>
                    <a:pt x="28" y="11"/>
                  </a:cubicBezTo>
                  <a:cubicBezTo>
                    <a:pt x="0" y="25"/>
                    <a:pt x="0" y="67"/>
                    <a:pt x="28" y="81"/>
                  </a:cubicBezTo>
                  <a:cubicBezTo>
                    <a:pt x="42" y="95"/>
                    <a:pt x="391" y="430"/>
                    <a:pt x="809" y="430"/>
                  </a:cubicBezTo>
                  <a:cubicBezTo>
                    <a:pt x="935" y="430"/>
                    <a:pt x="1060" y="402"/>
                    <a:pt x="1158" y="346"/>
                  </a:cubicBezTo>
                  <a:cubicBezTo>
                    <a:pt x="1172" y="332"/>
                    <a:pt x="1186" y="290"/>
                    <a:pt x="1172" y="276"/>
                  </a:cubicBezTo>
                  <a:cubicBezTo>
                    <a:pt x="1162" y="267"/>
                    <a:pt x="1139" y="250"/>
                    <a:pt x="1122" y="250"/>
                  </a:cubicBezTo>
                  <a:cubicBezTo>
                    <a:pt x="1113" y="250"/>
                    <a:pt x="1106" y="254"/>
                    <a:pt x="1102" y="262"/>
                  </a:cubicBezTo>
                  <a:cubicBezTo>
                    <a:pt x="1007" y="312"/>
                    <a:pt x="910" y="333"/>
                    <a:pt x="816" y="333"/>
                  </a:cubicBezTo>
                  <a:cubicBezTo>
                    <a:pt x="437" y="333"/>
                    <a:pt x="98" y="11"/>
                    <a:pt x="98" y="11"/>
                  </a:cubicBezTo>
                  <a:cubicBezTo>
                    <a:pt x="84" y="4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8" name="Google Shape;14958;p54"/>
            <p:cNvSpPr/>
            <p:nvPr/>
          </p:nvSpPr>
          <p:spPr>
            <a:xfrm>
              <a:off x="3799350" y="644725"/>
              <a:ext cx="25825" cy="39425"/>
            </a:xfrm>
            <a:custGeom>
              <a:avLst/>
              <a:gdLst/>
              <a:ahLst/>
              <a:cxnLst/>
              <a:rect l="l" t="t" r="r" b="b"/>
              <a:pathLst>
                <a:path w="1033" h="1577" extrusionOk="0">
                  <a:moveTo>
                    <a:pt x="56" y="0"/>
                  </a:moveTo>
                  <a:cubicBezTo>
                    <a:pt x="28" y="0"/>
                    <a:pt x="1" y="28"/>
                    <a:pt x="1" y="56"/>
                  </a:cubicBezTo>
                  <a:cubicBezTo>
                    <a:pt x="1" y="56"/>
                    <a:pt x="28" y="1088"/>
                    <a:pt x="949" y="1576"/>
                  </a:cubicBezTo>
                  <a:lnTo>
                    <a:pt x="963" y="1576"/>
                  </a:lnTo>
                  <a:cubicBezTo>
                    <a:pt x="977" y="1576"/>
                    <a:pt x="1005" y="1576"/>
                    <a:pt x="1019" y="1562"/>
                  </a:cubicBezTo>
                  <a:cubicBezTo>
                    <a:pt x="1033" y="1520"/>
                    <a:pt x="1019" y="1507"/>
                    <a:pt x="991" y="1493"/>
                  </a:cubicBezTo>
                  <a:cubicBezTo>
                    <a:pt x="126" y="1032"/>
                    <a:pt x="112" y="70"/>
                    <a:pt x="112" y="56"/>
                  </a:cubicBezTo>
                  <a:cubicBezTo>
                    <a:pt x="112" y="28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59" name="Google Shape;14959;p54"/>
            <p:cNvSpPr/>
            <p:nvPr/>
          </p:nvSpPr>
          <p:spPr>
            <a:xfrm>
              <a:off x="3816100" y="6757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51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0" name="Google Shape;14960;p54"/>
            <p:cNvSpPr/>
            <p:nvPr/>
          </p:nvSpPr>
          <p:spPr>
            <a:xfrm>
              <a:off x="3776675" y="5551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1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51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1" name="Google Shape;14961;p54"/>
            <p:cNvSpPr/>
            <p:nvPr/>
          </p:nvSpPr>
          <p:spPr>
            <a:xfrm>
              <a:off x="3781925" y="560325"/>
              <a:ext cx="13975" cy="29675"/>
            </a:xfrm>
            <a:custGeom>
              <a:avLst/>
              <a:gdLst/>
              <a:ahLst/>
              <a:cxnLst/>
              <a:rect l="l" t="t" r="r" b="b"/>
              <a:pathLst>
                <a:path w="559" h="1187" extrusionOk="0">
                  <a:moveTo>
                    <a:pt x="70" y="1"/>
                  </a:moveTo>
                  <a:cubicBezTo>
                    <a:pt x="56" y="1"/>
                    <a:pt x="28" y="1"/>
                    <a:pt x="0" y="14"/>
                  </a:cubicBezTo>
                  <a:cubicBezTo>
                    <a:pt x="0" y="28"/>
                    <a:pt x="0" y="70"/>
                    <a:pt x="28" y="84"/>
                  </a:cubicBezTo>
                  <a:cubicBezTo>
                    <a:pt x="460" y="419"/>
                    <a:pt x="237" y="1116"/>
                    <a:pt x="237" y="1116"/>
                  </a:cubicBezTo>
                  <a:cubicBezTo>
                    <a:pt x="237" y="1144"/>
                    <a:pt x="251" y="1172"/>
                    <a:pt x="279" y="1186"/>
                  </a:cubicBezTo>
                  <a:cubicBezTo>
                    <a:pt x="307" y="1186"/>
                    <a:pt x="321" y="1158"/>
                    <a:pt x="321" y="1130"/>
                  </a:cubicBezTo>
                  <a:cubicBezTo>
                    <a:pt x="321" y="1089"/>
                    <a:pt x="558" y="363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2" name="Google Shape;14962;p54"/>
            <p:cNvSpPr/>
            <p:nvPr/>
          </p:nvSpPr>
          <p:spPr>
            <a:xfrm>
              <a:off x="3752625" y="549525"/>
              <a:ext cx="22000" cy="43600"/>
            </a:xfrm>
            <a:custGeom>
              <a:avLst/>
              <a:gdLst/>
              <a:ahLst/>
              <a:cxnLst/>
              <a:rect l="l" t="t" r="r" b="b"/>
              <a:pathLst>
                <a:path w="880" h="1744" extrusionOk="0">
                  <a:moveTo>
                    <a:pt x="279" y="0"/>
                  </a:moveTo>
                  <a:cubicBezTo>
                    <a:pt x="265" y="0"/>
                    <a:pt x="238" y="14"/>
                    <a:pt x="238" y="28"/>
                  </a:cubicBezTo>
                  <a:cubicBezTo>
                    <a:pt x="0" y="1046"/>
                    <a:pt x="796" y="1716"/>
                    <a:pt x="796" y="1716"/>
                  </a:cubicBezTo>
                  <a:cubicBezTo>
                    <a:pt x="809" y="1744"/>
                    <a:pt x="809" y="1744"/>
                    <a:pt x="823" y="1744"/>
                  </a:cubicBezTo>
                  <a:cubicBezTo>
                    <a:pt x="823" y="1744"/>
                    <a:pt x="851" y="1744"/>
                    <a:pt x="865" y="1716"/>
                  </a:cubicBezTo>
                  <a:cubicBezTo>
                    <a:pt x="879" y="1702"/>
                    <a:pt x="879" y="1674"/>
                    <a:pt x="865" y="1646"/>
                  </a:cubicBezTo>
                  <a:cubicBezTo>
                    <a:pt x="837" y="1646"/>
                    <a:pt x="112" y="1004"/>
                    <a:pt x="321" y="42"/>
                  </a:cubicBezTo>
                  <a:cubicBezTo>
                    <a:pt x="321" y="28"/>
                    <a:pt x="30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3" name="Google Shape;14963;p54"/>
            <p:cNvSpPr/>
            <p:nvPr/>
          </p:nvSpPr>
          <p:spPr>
            <a:xfrm>
              <a:off x="3752625" y="5449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12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4" name="Google Shape;14964;p54"/>
            <p:cNvSpPr/>
            <p:nvPr/>
          </p:nvSpPr>
          <p:spPr>
            <a:xfrm>
              <a:off x="3720200" y="576025"/>
              <a:ext cx="40475" cy="31750"/>
            </a:xfrm>
            <a:custGeom>
              <a:avLst/>
              <a:gdLst/>
              <a:ahLst/>
              <a:cxnLst/>
              <a:rect l="l" t="t" r="r" b="b"/>
              <a:pathLst>
                <a:path w="1619" h="1270" extrusionOk="0">
                  <a:moveTo>
                    <a:pt x="28" y="0"/>
                  </a:moveTo>
                  <a:cubicBezTo>
                    <a:pt x="0" y="0"/>
                    <a:pt x="0" y="28"/>
                    <a:pt x="0" y="56"/>
                  </a:cubicBezTo>
                  <a:cubicBezTo>
                    <a:pt x="349" y="1256"/>
                    <a:pt x="1521" y="1270"/>
                    <a:pt x="1562" y="1270"/>
                  </a:cubicBezTo>
                  <a:cubicBezTo>
                    <a:pt x="1604" y="1270"/>
                    <a:pt x="1618" y="1256"/>
                    <a:pt x="1618" y="1242"/>
                  </a:cubicBezTo>
                  <a:cubicBezTo>
                    <a:pt x="1618" y="1200"/>
                    <a:pt x="1604" y="1186"/>
                    <a:pt x="1562" y="1186"/>
                  </a:cubicBezTo>
                  <a:cubicBezTo>
                    <a:pt x="1562" y="1186"/>
                    <a:pt x="1561" y="1186"/>
                    <a:pt x="1560" y="1186"/>
                  </a:cubicBezTo>
                  <a:cubicBezTo>
                    <a:pt x="1497" y="1186"/>
                    <a:pt x="425" y="1173"/>
                    <a:pt x="84" y="28"/>
                  </a:cubicBezTo>
                  <a:cubicBezTo>
                    <a:pt x="84" y="0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5" name="Google Shape;14965;p54"/>
            <p:cNvSpPr/>
            <p:nvPr/>
          </p:nvSpPr>
          <p:spPr>
            <a:xfrm>
              <a:off x="3714975" y="570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19"/>
                    <a:pt x="112" y="530"/>
                    <a:pt x="251" y="530"/>
                  </a:cubicBezTo>
                  <a:cubicBezTo>
                    <a:pt x="405" y="530"/>
                    <a:pt x="516" y="419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6" name="Google Shape;14966;p54"/>
            <p:cNvSpPr/>
            <p:nvPr/>
          </p:nvSpPr>
          <p:spPr>
            <a:xfrm>
              <a:off x="3739375" y="570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19"/>
                    <a:pt x="112" y="530"/>
                    <a:pt x="265" y="530"/>
                  </a:cubicBezTo>
                  <a:cubicBezTo>
                    <a:pt x="405" y="530"/>
                    <a:pt x="517" y="419"/>
                    <a:pt x="517" y="265"/>
                  </a:cubicBezTo>
                  <a:cubicBezTo>
                    <a:pt x="517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7" name="Google Shape;14967;p54"/>
            <p:cNvSpPr/>
            <p:nvPr/>
          </p:nvSpPr>
          <p:spPr>
            <a:xfrm>
              <a:off x="3743550" y="575675"/>
              <a:ext cx="20950" cy="23725"/>
            </a:xfrm>
            <a:custGeom>
              <a:avLst/>
              <a:gdLst/>
              <a:ahLst/>
              <a:cxnLst/>
              <a:rect l="l" t="t" r="r" b="b"/>
              <a:pathLst>
                <a:path w="838" h="949" extrusionOk="0">
                  <a:moveTo>
                    <a:pt x="84" y="0"/>
                  </a:moveTo>
                  <a:cubicBezTo>
                    <a:pt x="57" y="0"/>
                    <a:pt x="43" y="14"/>
                    <a:pt x="43" y="42"/>
                  </a:cubicBezTo>
                  <a:cubicBezTo>
                    <a:pt x="1" y="656"/>
                    <a:pt x="712" y="935"/>
                    <a:pt x="754" y="949"/>
                  </a:cubicBezTo>
                  <a:lnTo>
                    <a:pt x="768" y="949"/>
                  </a:lnTo>
                  <a:cubicBezTo>
                    <a:pt x="796" y="949"/>
                    <a:pt x="824" y="935"/>
                    <a:pt x="838" y="935"/>
                  </a:cubicBezTo>
                  <a:cubicBezTo>
                    <a:pt x="838" y="907"/>
                    <a:pt x="824" y="879"/>
                    <a:pt x="810" y="865"/>
                  </a:cubicBezTo>
                  <a:cubicBezTo>
                    <a:pt x="782" y="865"/>
                    <a:pt x="112" y="586"/>
                    <a:pt x="140" y="42"/>
                  </a:cubicBezTo>
                  <a:cubicBezTo>
                    <a:pt x="140" y="14"/>
                    <a:pt x="126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8" name="Google Shape;14968;p54"/>
            <p:cNvSpPr/>
            <p:nvPr/>
          </p:nvSpPr>
          <p:spPr>
            <a:xfrm>
              <a:off x="3712175" y="612975"/>
              <a:ext cx="46050" cy="10850"/>
            </a:xfrm>
            <a:custGeom>
              <a:avLst/>
              <a:gdLst/>
              <a:ahLst/>
              <a:cxnLst/>
              <a:rect l="l" t="t" r="r" b="b"/>
              <a:pathLst>
                <a:path w="1842" h="434" extrusionOk="0">
                  <a:moveTo>
                    <a:pt x="70" y="1"/>
                  </a:moveTo>
                  <a:cubicBezTo>
                    <a:pt x="56" y="1"/>
                    <a:pt x="28" y="1"/>
                    <a:pt x="0" y="15"/>
                  </a:cubicBezTo>
                  <a:cubicBezTo>
                    <a:pt x="0" y="43"/>
                    <a:pt x="0" y="71"/>
                    <a:pt x="28" y="84"/>
                  </a:cubicBezTo>
                  <a:cubicBezTo>
                    <a:pt x="391" y="363"/>
                    <a:pt x="754" y="433"/>
                    <a:pt x="1074" y="433"/>
                  </a:cubicBezTo>
                  <a:cubicBezTo>
                    <a:pt x="1493" y="433"/>
                    <a:pt x="1786" y="294"/>
                    <a:pt x="1800" y="280"/>
                  </a:cubicBezTo>
                  <a:cubicBezTo>
                    <a:pt x="1814" y="266"/>
                    <a:pt x="1842" y="224"/>
                    <a:pt x="1814" y="210"/>
                  </a:cubicBezTo>
                  <a:cubicBezTo>
                    <a:pt x="1804" y="200"/>
                    <a:pt x="1787" y="190"/>
                    <a:pt x="1768" y="190"/>
                  </a:cubicBezTo>
                  <a:cubicBezTo>
                    <a:pt x="1760" y="190"/>
                    <a:pt x="1752" y="192"/>
                    <a:pt x="1744" y="196"/>
                  </a:cubicBezTo>
                  <a:cubicBezTo>
                    <a:pt x="1744" y="196"/>
                    <a:pt x="1454" y="329"/>
                    <a:pt x="1057" y="329"/>
                  </a:cubicBezTo>
                  <a:cubicBezTo>
                    <a:pt x="762" y="329"/>
                    <a:pt x="409" y="256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69" name="Google Shape;14969;p54"/>
            <p:cNvSpPr/>
            <p:nvPr/>
          </p:nvSpPr>
          <p:spPr>
            <a:xfrm>
              <a:off x="3707650" y="6081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6"/>
                  </a:cubicBezTo>
                  <a:cubicBezTo>
                    <a:pt x="0" y="405"/>
                    <a:pt x="112" y="531"/>
                    <a:pt x="251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0" name="Google Shape;14970;p54"/>
            <p:cNvSpPr/>
            <p:nvPr/>
          </p:nvSpPr>
          <p:spPr>
            <a:xfrm>
              <a:off x="3719850" y="636900"/>
              <a:ext cx="46050" cy="24575"/>
            </a:xfrm>
            <a:custGeom>
              <a:avLst/>
              <a:gdLst/>
              <a:ahLst/>
              <a:cxnLst/>
              <a:rect l="l" t="t" r="r" b="b"/>
              <a:pathLst>
                <a:path w="1842" h="983" extrusionOk="0">
                  <a:moveTo>
                    <a:pt x="1778" y="0"/>
                  </a:moveTo>
                  <a:cubicBezTo>
                    <a:pt x="1762" y="0"/>
                    <a:pt x="1750" y="10"/>
                    <a:pt x="1730" y="20"/>
                  </a:cubicBezTo>
                  <a:cubicBezTo>
                    <a:pt x="1730" y="33"/>
                    <a:pt x="1342" y="893"/>
                    <a:pt x="339" y="893"/>
                  </a:cubicBezTo>
                  <a:cubicBezTo>
                    <a:pt x="249" y="893"/>
                    <a:pt x="155" y="886"/>
                    <a:pt x="56" y="871"/>
                  </a:cubicBezTo>
                  <a:cubicBezTo>
                    <a:pt x="53" y="868"/>
                    <a:pt x="48" y="866"/>
                    <a:pt x="44" y="866"/>
                  </a:cubicBezTo>
                  <a:cubicBezTo>
                    <a:pt x="30" y="866"/>
                    <a:pt x="14" y="881"/>
                    <a:pt x="14" y="913"/>
                  </a:cubicBezTo>
                  <a:cubicBezTo>
                    <a:pt x="0" y="927"/>
                    <a:pt x="14" y="969"/>
                    <a:pt x="42" y="969"/>
                  </a:cubicBezTo>
                  <a:cubicBezTo>
                    <a:pt x="154" y="983"/>
                    <a:pt x="251" y="983"/>
                    <a:pt x="349" y="983"/>
                  </a:cubicBezTo>
                  <a:cubicBezTo>
                    <a:pt x="1395" y="983"/>
                    <a:pt x="1828" y="76"/>
                    <a:pt x="1828" y="76"/>
                  </a:cubicBezTo>
                  <a:cubicBezTo>
                    <a:pt x="1842" y="34"/>
                    <a:pt x="1828" y="20"/>
                    <a:pt x="1800" y="6"/>
                  </a:cubicBezTo>
                  <a:cubicBezTo>
                    <a:pt x="1791" y="2"/>
                    <a:pt x="1785" y="0"/>
                    <a:pt x="17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1" name="Google Shape;14971;p54"/>
            <p:cNvSpPr/>
            <p:nvPr/>
          </p:nvSpPr>
          <p:spPr>
            <a:xfrm>
              <a:off x="3714625" y="6530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51" y="517"/>
                  </a:cubicBezTo>
                  <a:cubicBezTo>
                    <a:pt x="405" y="517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2" name="Google Shape;14972;p54"/>
            <p:cNvSpPr/>
            <p:nvPr/>
          </p:nvSpPr>
          <p:spPr>
            <a:xfrm>
              <a:off x="3725075" y="6307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05"/>
                    <a:pt x="112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3" name="Google Shape;14973;p54"/>
            <p:cNvSpPr/>
            <p:nvPr/>
          </p:nvSpPr>
          <p:spPr>
            <a:xfrm>
              <a:off x="3729600" y="630150"/>
              <a:ext cx="29675" cy="10750"/>
            </a:xfrm>
            <a:custGeom>
              <a:avLst/>
              <a:gdLst/>
              <a:ahLst/>
              <a:cxnLst/>
              <a:rect l="l" t="t" r="r" b="b"/>
              <a:pathLst>
                <a:path w="1187" h="430" extrusionOk="0">
                  <a:moveTo>
                    <a:pt x="1138" y="1"/>
                  </a:moveTo>
                  <a:cubicBezTo>
                    <a:pt x="1124" y="1"/>
                    <a:pt x="1110" y="4"/>
                    <a:pt x="1103" y="11"/>
                  </a:cubicBezTo>
                  <a:cubicBezTo>
                    <a:pt x="1103" y="11"/>
                    <a:pt x="755" y="333"/>
                    <a:pt x="380" y="333"/>
                  </a:cubicBezTo>
                  <a:cubicBezTo>
                    <a:pt x="286" y="333"/>
                    <a:pt x="191" y="312"/>
                    <a:pt x="98" y="262"/>
                  </a:cubicBezTo>
                  <a:cubicBezTo>
                    <a:pt x="86" y="254"/>
                    <a:pt x="75" y="250"/>
                    <a:pt x="67" y="250"/>
                  </a:cubicBezTo>
                  <a:cubicBezTo>
                    <a:pt x="48" y="250"/>
                    <a:pt x="38" y="267"/>
                    <a:pt x="29" y="276"/>
                  </a:cubicBezTo>
                  <a:cubicBezTo>
                    <a:pt x="1" y="304"/>
                    <a:pt x="29" y="332"/>
                    <a:pt x="43" y="346"/>
                  </a:cubicBezTo>
                  <a:cubicBezTo>
                    <a:pt x="168" y="416"/>
                    <a:pt x="280" y="430"/>
                    <a:pt x="391" y="430"/>
                  </a:cubicBezTo>
                  <a:cubicBezTo>
                    <a:pt x="810" y="430"/>
                    <a:pt x="1159" y="95"/>
                    <a:pt x="1173" y="81"/>
                  </a:cubicBezTo>
                  <a:cubicBezTo>
                    <a:pt x="1186" y="67"/>
                    <a:pt x="1186" y="25"/>
                    <a:pt x="1173" y="11"/>
                  </a:cubicBezTo>
                  <a:cubicBezTo>
                    <a:pt x="1166" y="4"/>
                    <a:pt x="1152" y="1"/>
                    <a:pt x="1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4" name="Google Shape;14974;p54"/>
            <p:cNvSpPr/>
            <p:nvPr/>
          </p:nvSpPr>
          <p:spPr>
            <a:xfrm>
              <a:off x="3750175" y="644725"/>
              <a:ext cx="25850" cy="39425"/>
            </a:xfrm>
            <a:custGeom>
              <a:avLst/>
              <a:gdLst/>
              <a:ahLst/>
              <a:cxnLst/>
              <a:rect l="l" t="t" r="r" b="b"/>
              <a:pathLst>
                <a:path w="1034" h="1577" extrusionOk="0">
                  <a:moveTo>
                    <a:pt x="977" y="0"/>
                  </a:moveTo>
                  <a:cubicBezTo>
                    <a:pt x="949" y="0"/>
                    <a:pt x="921" y="28"/>
                    <a:pt x="921" y="56"/>
                  </a:cubicBezTo>
                  <a:cubicBezTo>
                    <a:pt x="921" y="56"/>
                    <a:pt x="907" y="1032"/>
                    <a:pt x="43" y="1493"/>
                  </a:cubicBezTo>
                  <a:cubicBezTo>
                    <a:pt x="15" y="1507"/>
                    <a:pt x="1" y="1534"/>
                    <a:pt x="15" y="1562"/>
                  </a:cubicBezTo>
                  <a:cubicBezTo>
                    <a:pt x="15" y="1562"/>
                    <a:pt x="43" y="1576"/>
                    <a:pt x="57" y="1576"/>
                  </a:cubicBezTo>
                  <a:lnTo>
                    <a:pt x="85" y="1576"/>
                  </a:lnTo>
                  <a:cubicBezTo>
                    <a:pt x="1005" y="1088"/>
                    <a:pt x="1033" y="70"/>
                    <a:pt x="1033" y="56"/>
                  </a:cubicBezTo>
                  <a:cubicBezTo>
                    <a:pt x="1033" y="28"/>
                    <a:pt x="1019" y="0"/>
                    <a:pt x="9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5" name="Google Shape;14975;p54"/>
            <p:cNvSpPr/>
            <p:nvPr/>
          </p:nvSpPr>
          <p:spPr>
            <a:xfrm>
              <a:off x="3746000" y="6757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6" name="Google Shape;14976;p54"/>
            <p:cNvSpPr/>
            <p:nvPr/>
          </p:nvSpPr>
          <p:spPr>
            <a:xfrm>
              <a:off x="3773550" y="6701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19" y="516"/>
                    <a:pt x="530" y="405"/>
                    <a:pt x="530" y="251"/>
                  </a:cubicBezTo>
                  <a:cubicBezTo>
                    <a:pt x="530" y="112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7" name="Google Shape;14977;p54"/>
            <p:cNvSpPr/>
            <p:nvPr/>
          </p:nvSpPr>
          <p:spPr>
            <a:xfrm>
              <a:off x="3778775" y="648200"/>
              <a:ext cx="14675" cy="29325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294" y="1"/>
                  </a:moveTo>
                  <a:cubicBezTo>
                    <a:pt x="252" y="1"/>
                    <a:pt x="252" y="42"/>
                    <a:pt x="252" y="56"/>
                  </a:cubicBezTo>
                  <a:cubicBezTo>
                    <a:pt x="252" y="56"/>
                    <a:pt x="475" y="754"/>
                    <a:pt x="42" y="1089"/>
                  </a:cubicBezTo>
                  <a:cubicBezTo>
                    <a:pt x="1" y="1103"/>
                    <a:pt x="1" y="1144"/>
                    <a:pt x="29" y="1158"/>
                  </a:cubicBezTo>
                  <a:cubicBezTo>
                    <a:pt x="29" y="1172"/>
                    <a:pt x="42" y="1172"/>
                    <a:pt x="56" y="1172"/>
                  </a:cubicBezTo>
                  <a:lnTo>
                    <a:pt x="98" y="1172"/>
                  </a:lnTo>
                  <a:cubicBezTo>
                    <a:pt x="586" y="810"/>
                    <a:pt x="363" y="70"/>
                    <a:pt x="335" y="42"/>
                  </a:cubicBezTo>
                  <a:cubicBezTo>
                    <a:pt x="335" y="1"/>
                    <a:pt x="30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8" name="Google Shape;14978;p54"/>
            <p:cNvSpPr/>
            <p:nvPr/>
          </p:nvSpPr>
          <p:spPr>
            <a:xfrm>
              <a:off x="3607550" y="780725"/>
              <a:ext cx="403500" cy="385000"/>
            </a:xfrm>
            <a:custGeom>
              <a:avLst/>
              <a:gdLst/>
              <a:ahLst/>
              <a:cxnLst/>
              <a:rect l="l" t="t" r="r" b="b"/>
              <a:pathLst>
                <a:path w="16140" h="15400" extrusionOk="0">
                  <a:moveTo>
                    <a:pt x="16111" y="6570"/>
                  </a:moveTo>
                  <a:cubicBezTo>
                    <a:pt x="16098" y="6542"/>
                    <a:pt x="16084" y="6528"/>
                    <a:pt x="16070" y="6500"/>
                  </a:cubicBezTo>
                  <a:lnTo>
                    <a:pt x="15191" y="5984"/>
                  </a:lnTo>
                  <a:cubicBezTo>
                    <a:pt x="15051" y="5900"/>
                    <a:pt x="14996" y="5719"/>
                    <a:pt x="15065" y="5579"/>
                  </a:cubicBezTo>
                  <a:lnTo>
                    <a:pt x="15470" y="4743"/>
                  </a:lnTo>
                  <a:cubicBezTo>
                    <a:pt x="15484" y="4687"/>
                    <a:pt x="15484" y="4659"/>
                    <a:pt x="15484" y="4603"/>
                  </a:cubicBezTo>
                  <a:cubicBezTo>
                    <a:pt x="15470" y="4575"/>
                    <a:pt x="15456" y="4533"/>
                    <a:pt x="15442" y="4519"/>
                  </a:cubicBezTo>
                  <a:cubicBezTo>
                    <a:pt x="14619" y="3836"/>
                    <a:pt x="13224" y="3627"/>
                    <a:pt x="11829" y="4087"/>
                  </a:cubicBezTo>
                  <a:cubicBezTo>
                    <a:pt x="11327" y="4240"/>
                    <a:pt x="10867" y="4478"/>
                    <a:pt x="10462" y="4757"/>
                  </a:cubicBezTo>
                  <a:cubicBezTo>
                    <a:pt x="10602" y="4324"/>
                    <a:pt x="10672" y="3836"/>
                    <a:pt x="10672" y="3334"/>
                  </a:cubicBezTo>
                  <a:cubicBezTo>
                    <a:pt x="10672" y="1869"/>
                    <a:pt x="10072" y="600"/>
                    <a:pt x="9165" y="14"/>
                  </a:cubicBezTo>
                  <a:cubicBezTo>
                    <a:pt x="9137" y="0"/>
                    <a:pt x="9123" y="0"/>
                    <a:pt x="9095" y="0"/>
                  </a:cubicBezTo>
                  <a:cubicBezTo>
                    <a:pt x="9053" y="0"/>
                    <a:pt x="9040" y="14"/>
                    <a:pt x="8998" y="42"/>
                  </a:cubicBezTo>
                  <a:lnTo>
                    <a:pt x="8231" y="697"/>
                  </a:lnTo>
                  <a:cubicBezTo>
                    <a:pt x="8119" y="809"/>
                    <a:pt x="7938" y="809"/>
                    <a:pt x="7812" y="697"/>
                  </a:cubicBezTo>
                  <a:lnTo>
                    <a:pt x="7143" y="56"/>
                  </a:lnTo>
                  <a:cubicBezTo>
                    <a:pt x="7101" y="14"/>
                    <a:pt x="7045" y="0"/>
                    <a:pt x="7003" y="0"/>
                  </a:cubicBezTo>
                  <a:cubicBezTo>
                    <a:pt x="6961" y="0"/>
                    <a:pt x="6933" y="14"/>
                    <a:pt x="6891" y="42"/>
                  </a:cubicBezTo>
                  <a:cubicBezTo>
                    <a:pt x="5985" y="614"/>
                    <a:pt x="5357" y="1869"/>
                    <a:pt x="5357" y="3334"/>
                  </a:cubicBezTo>
                  <a:cubicBezTo>
                    <a:pt x="5357" y="3878"/>
                    <a:pt x="5441" y="4380"/>
                    <a:pt x="5608" y="4826"/>
                  </a:cubicBezTo>
                  <a:cubicBezTo>
                    <a:pt x="5218" y="4575"/>
                    <a:pt x="4785" y="4338"/>
                    <a:pt x="4311" y="4185"/>
                  </a:cubicBezTo>
                  <a:cubicBezTo>
                    <a:pt x="2916" y="3738"/>
                    <a:pt x="1521" y="3920"/>
                    <a:pt x="698" y="4603"/>
                  </a:cubicBezTo>
                  <a:cubicBezTo>
                    <a:pt x="684" y="4617"/>
                    <a:pt x="670" y="4645"/>
                    <a:pt x="670" y="4659"/>
                  </a:cubicBezTo>
                  <a:cubicBezTo>
                    <a:pt x="656" y="4687"/>
                    <a:pt x="670" y="4715"/>
                    <a:pt x="670" y="4743"/>
                  </a:cubicBezTo>
                  <a:lnTo>
                    <a:pt x="1075" y="5677"/>
                  </a:lnTo>
                  <a:cubicBezTo>
                    <a:pt x="1145" y="5831"/>
                    <a:pt x="1075" y="5984"/>
                    <a:pt x="935" y="6068"/>
                  </a:cubicBezTo>
                  <a:lnTo>
                    <a:pt x="112" y="6514"/>
                  </a:lnTo>
                  <a:cubicBezTo>
                    <a:pt x="71" y="6528"/>
                    <a:pt x="43" y="6584"/>
                    <a:pt x="29" y="6612"/>
                  </a:cubicBezTo>
                  <a:cubicBezTo>
                    <a:pt x="1" y="6654"/>
                    <a:pt x="1" y="6681"/>
                    <a:pt x="29" y="6723"/>
                  </a:cubicBezTo>
                  <a:cubicBezTo>
                    <a:pt x="280" y="7742"/>
                    <a:pt x="1298" y="8746"/>
                    <a:pt x="2693" y="9192"/>
                  </a:cubicBezTo>
                  <a:cubicBezTo>
                    <a:pt x="3195" y="9346"/>
                    <a:pt x="3697" y="9443"/>
                    <a:pt x="4185" y="9443"/>
                  </a:cubicBezTo>
                  <a:cubicBezTo>
                    <a:pt x="3823" y="9722"/>
                    <a:pt x="3474" y="10071"/>
                    <a:pt x="3181" y="10462"/>
                  </a:cubicBezTo>
                  <a:cubicBezTo>
                    <a:pt x="2302" y="11647"/>
                    <a:pt x="2065" y="13028"/>
                    <a:pt x="2470" y="14018"/>
                  </a:cubicBezTo>
                  <a:cubicBezTo>
                    <a:pt x="2484" y="14046"/>
                    <a:pt x="2484" y="14060"/>
                    <a:pt x="2498" y="14074"/>
                  </a:cubicBezTo>
                  <a:cubicBezTo>
                    <a:pt x="2512" y="14088"/>
                    <a:pt x="2553" y="14088"/>
                    <a:pt x="2581" y="14088"/>
                  </a:cubicBezTo>
                  <a:lnTo>
                    <a:pt x="3600" y="14004"/>
                  </a:lnTo>
                  <a:cubicBezTo>
                    <a:pt x="3753" y="13991"/>
                    <a:pt x="3906" y="14088"/>
                    <a:pt x="3934" y="14269"/>
                  </a:cubicBezTo>
                  <a:lnTo>
                    <a:pt x="4102" y="15176"/>
                  </a:lnTo>
                  <a:cubicBezTo>
                    <a:pt x="4116" y="15232"/>
                    <a:pt x="4144" y="15260"/>
                    <a:pt x="4171" y="15302"/>
                  </a:cubicBezTo>
                  <a:lnTo>
                    <a:pt x="4171" y="15302"/>
                  </a:lnTo>
                  <a:cubicBezTo>
                    <a:pt x="4213" y="15316"/>
                    <a:pt x="4241" y="15330"/>
                    <a:pt x="4283" y="15330"/>
                  </a:cubicBezTo>
                  <a:cubicBezTo>
                    <a:pt x="5343" y="15399"/>
                    <a:pt x="6599" y="14730"/>
                    <a:pt x="7449" y="13572"/>
                  </a:cubicBezTo>
                  <a:cubicBezTo>
                    <a:pt x="7770" y="13140"/>
                    <a:pt x="7993" y="12679"/>
                    <a:pt x="8147" y="12205"/>
                  </a:cubicBezTo>
                  <a:cubicBezTo>
                    <a:pt x="8286" y="12637"/>
                    <a:pt x="8509" y="13084"/>
                    <a:pt x="8816" y="13502"/>
                  </a:cubicBezTo>
                  <a:cubicBezTo>
                    <a:pt x="9681" y="14688"/>
                    <a:pt x="10909" y="15344"/>
                    <a:pt x="11983" y="15274"/>
                  </a:cubicBezTo>
                  <a:cubicBezTo>
                    <a:pt x="11997" y="15274"/>
                    <a:pt x="12038" y="15260"/>
                    <a:pt x="12052" y="15260"/>
                  </a:cubicBezTo>
                  <a:cubicBezTo>
                    <a:pt x="12066" y="15246"/>
                    <a:pt x="12094" y="15204"/>
                    <a:pt x="12108" y="15190"/>
                  </a:cubicBezTo>
                  <a:lnTo>
                    <a:pt x="12331" y="14200"/>
                  </a:lnTo>
                  <a:cubicBezTo>
                    <a:pt x="12373" y="14032"/>
                    <a:pt x="12527" y="13935"/>
                    <a:pt x="12680" y="13949"/>
                  </a:cubicBezTo>
                  <a:lnTo>
                    <a:pt x="13601" y="14074"/>
                  </a:lnTo>
                  <a:cubicBezTo>
                    <a:pt x="13657" y="14074"/>
                    <a:pt x="13712" y="14074"/>
                    <a:pt x="13740" y="14032"/>
                  </a:cubicBezTo>
                  <a:cubicBezTo>
                    <a:pt x="13782" y="14018"/>
                    <a:pt x="13796" y="13991"/>
                    <a:pt x="13810" y="13949"/>
                  </a:cubicBezTo>
                  <a:cubicBezTo>
                    <a:pt x="14201" y="12958"/>
                    <a:pt x="13963" y="11563"/>
                    <a:pt x="13113" y="10392"/>
                  </a:cubicBezTo>
                  <a:cubicBezTo>
                    <a:pt x="12806" y="9959"/>
                    <a:pt x="12429" y="9597"/>
                    <a:pt x="12038" y="9318"/>
                  </a:cubicBezTo>
                  <a:cubicBezTo>
                    <a:pt x="12485" y="9318"/>
                    <a:pt x="12973" y="9220"/>
                    <a:pt x="13461" y="9067"/>
                  </a:cubicBezTo>
                  <a:cubicBezTo>
                    <a:pt x="14856" y="8620"/>
                    <a:pt x="15874" y="7658"/>
                    <a:pt x="16125" y="6612"/>
                  </a:cubicBezTo>
                  <a:cubicBezTo>
                    <a:pt x="16139" y="6626"/>
                    <a:pt x="16111" y="6612"/>
                    <a:pt x="16111" y="65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79" name="Google Shape;14979;p54"/>
            <p:cNvSpPr/>
            <p:nvPr/>
          </p:nvSpPr>
          <p:spPr>
            <a:xfrm>
              <a:off x="3762400" y="943575"/>
              <a:ext cx="94875" cy="90675"/>
            </a:xfrm>
            <a:custGeom>
              <a:avLst/>
              <a:gdLst/>
              <a:ahLst/>
              <a:cxnLst/>
              <a:rect l="l" t="t" r="r" b="b"/>
              <a:pathLst>
                <a:path w="3795" h="3627" extrusionOk="0">
                  <a:moveTo>
                    <a:pt x="3041" y="0"/>
                  </a:moveTo>
                  <a:lnTo>
                    <a:pt x="3041" y="0"/>
                  </a:lnTo>
                  <a:cubicBezTo>
                    <a:pt x="2664" y="237"/>
                    <a:pt x="2274" y="363"/>
                    <a:pt x="1827" y="363"/>
                  </a:cubicBezTo>
                  <a:cubicBezTo>
                    <a:pt x="1437" y="363"/>
                    <a:pt x="1046" y="251"/>
                    <a:pt x="697" y="42"/>
                  </a:cubicBezTo>
                  <a:lnTo>
                    <a:pt x="697" y="42"/>
                  </a:lnTo>
                  <a:cubicBezTo>
                    <a:pt x="795" y="460"/>
                    <a:pt x="795" y="893"/>
                    <a:pt x="656" y="1297"/>
                  </a:cubicBezTo>
                  <a:cubicBezTo>
                    <a:pt x="530" y="1688"/>
                    <a:pt x="293" y="2009"/>
                    <a:pt x="0" y="2274"/>
                  </a:cubicBezTo>
                  <a:cubicBezTo>
                    <a:pt x="432" y="2316"/>
                    <a:pt x="837" y="2455"/>
                    <a:pt x="1186" y="2692"/>
                  </a:cubicBezTo>
                  <a:cubicBezTo>
                    <a:pt x="1520" y="2929"/>
                    <a:pt x="1758" y="3250"/>
                    <a:pt x="1925" y="3627"/>
                  </a:cubicBezTo>
                  <a:cubicBezTo>
                    <a:pt x="2092" y="3222"/>
                    <a:pt x="2343" y="2873"/>
                    <a:pt x="2692" y="2622"/>
                  </a:cubicBezTo>
                  <a:cubicBezTo>
                    <a:pt x="3013" y="2399"/>
                    <a:pt x="3403" y="2260"/>
                    <a:pt x="3794" y="2204"/>
                  </a:cubicBezTo>
                  <a:cubicBezTo>
                    <a:pt x="3473" y="1925"/>
                    <a:pt x="3222" y="1576"/>
                    <a:pt x="3083" y="1186"/>
                  </a:cubicBezTo>
                  <a:cubicBezTo>
                    <a:pt x="2971" y="795"/>
                    <a:pt x="2943" y="391"/>
                    <a:pt x="30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0" name="Google Shape;14980;p54"/>
            <p:cNvSpPr/>
            <p:nvPr/>
          </p:nvSpPr>
          <p:spPr>
            <a:xfrm>
              <a:off x="3821325" y="919850"/>
              <a:ext cx="19200" cy="39425"/>
            </a:xfrm>
            <a:custGeom>
              <a:avLst/>
              <a:gdLst/>
              <a:ahLst/>
              <a:cxnLst/>
              <a:rect l="l" t="t" r="r" b="b"/>
              <a:pathLst>
                <a:path w="768" h="1577" extrusionOk="0">
                  <a:moveTo>
                    <a:pt x="516" y="1"/>
                  </a:moveTo>
                  <a:cubicBezTo>
                    <a:pt x="502" y="1"/>
                    <a:pt x="489" y="42"/>
                    <a:pt x="489" y="56"/>
                  </a:cubicBezTo>
                  <a:cubicBezTo>
                    <a:pt x="670" y="921"/>
                    <a:pt x="14" y="1507"/>
                    <a:pt x="14" y="1507"/>
                  </a:cubicBezTo>
                  <a:cubicBezTo>
                    <a:pt x="0" y="1507"/>
                    <a:pt x="0" y="1535"/>
                    <a:pt x="14" y="1549"/>
                  </a:cubicBezTo>
                  <a:cubicBezTo>
                    <a:pt x="28" y="1577"/>
                    <a:pt x="28" y="1577"/>
                    <a:pt x="42" y="1577"/>
                  </a:cubicBezTo>
                  <a:lnTo>
                    <a:pt x="70" y="1563"/>
                  </a:lnTo>
                  <a:cubicBezTo>
                    <a:pt x="70" y="1549"/>
                    <a:pt x="768" y="963"/>
                    <a:pt x="572" y="28"/>
                  </a:cubicBezTo>
                  <a:cubicBezTo>
                    <a:pt x="572" y="14"/>
                    <a:pt x="544" y="1"/>
                    <a:pt x="5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1" name="Google Shape;14981;p54"/>
            <p:cNvSpPr/>
            <p:nvPr/>
          </p:nvSpPr>
          <p:spPr>
            <a:xfrm>
              <a:off x="3829700" y="9160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3" y="446"/>
                  </a:cubicBezTo>
                  <a:cubicBezTo>
                    <a:pt x="349" y="446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2" name="Google Shape;14982;p54"/>
            <p:cNvSpPr/>
            <p:nvPr/>
          </p:nvSpPr>
          <p:spPr>
            <a:xfrm>
              <a:off x="3833525" y="943575"/>
              <a:ext cx="36650" cy="28950"/>
            </a:xfrm>
            <a:custGeom>
              <a:avLst/>
              <a:gdLst/>
              <a:ahLst/>
              <a:cxnLst/>
              <a:rect l="l" t="t" r="r" b="b"/>
              <a:pathLst>
                <a:path w="1466" h="1158" extrusionOk="0">
                  <a:moveTo>
                    <a:pt x="1423" y="0"/>
                  </a:moveTo>
                  <a:cubicBezTo>
                    <a:pt x="1409" y="0"/>
                    <a:pt x="1381" y="14"/>
                    <a:pt x="1381" y="28"/>
                  </a:cubicBezTo>
                  <a:cubicBezTo>
                    <a:pt x="1075" y="1074"/>
                    <a:pt x="84" y="1074"/>
                    <a:pt x="56" y="1074"/>
                  </a:cubicBezTo>
                  <a:cubicBezTo>
                    <a:pt x="14" y="1074"/>
                    <a:pt x="1" y="1088"/>
                    <a:pt x="1" y="1116"/>
                  </a:cubicBezTo>
                  <a:cubicBezTo>
                    <a:pt x="1" y="1144"/>
                    <a:pt x="28" y="1158"/>
                    <a:pt x="56" y="1158"/>
                  </a:cubicBezTo>
                  <a:cubicBezTo>
                    <a:pt x="98" y="1158"/>
                    <a:pt x="1144" y="1144"/>
                    <a:pt x="1465" y="42"/>
                  </a:cubicBezTo>
                  <a:cubicBezTo>
                    <a:pt x="1465" y="28"/>
                    <a:pt x="1451" y="0"/>
                    <a:pt x="14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3" name="Google Shape;14983;p54"/>
            <p:cNvSpPr/>
            <p:nvPr/>
          </p:nvSpPr>
          <p:spPr>
            <a:xfrm>
              <a:off x="3863525" y="9390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4" name="Google Shape;14984;p54"/>
            <p:cNvSpPr/>
            <p:nvPr/>
          </p:nvSpPr>
          <p:spPr>
            <a:xfrm>
              <a:off x="3841200" y="9386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5" name="Google Shape;14985;p54"/>
            <p:cNvSpPr/>
            <p:nvPr/>
          </p:nvSpPr>
          <p:spPr>
            <a:xfrm>
              <a:off x="3830400" y="942875"/>
              <a:ext cx="18150" cy="21975"/>
            </a:xfrm>
            <a:custGeom>
              <a:avLst/>
              <a:gdLst/>
              <a:ahLst/>
              <a:cxnLst/>
              <a:rect l="l" t="t" r="r" b="b"/>
              <a:pathLst>
                <a:path w="726" h="879" extrusionOk="0">
                  <a:moveTo>
                    <a:pt x="670" y="0"/>
                  </a:moveTo>
                  <a:cubicBezTo>
                    <a:pt x="642" y="0"/>
                    <a:pt x="628" y="42"/>
                    <a:pt x="628" y="56"/>
                  </a:cubicBezTo>
                  <a:cubicBezTo>
                    <a:pt x="642" y="544"/>
                    <a:pt x="28" y="795"/>
                    <a:pt x="28" y="795"/>
                  </a:cubicBezTo>
                  <a:cubicBezTo>
                    <a:pt x="14" y="795"/>
                    <a:pt x="0" y="823"/>
                    <a:pt x="14" y="837"/>
                  </a:cubicBezTo>
                  <a:cubicBezTo>
                    <a:pt x="14" y="865"/>
                    <a:pt x="28" y="879"/>
                    <a:pt x="56" y="879"/>
                  </a:cubicBezTo>
                  <a:cubicBezTo>
                    <a:pt x="84" y="879"/>
                    <a:pt x="725" y="600"/>
                    <a:pt x="711" y="42"/>
                  </a:cubicBezTo>
                  <a:cubicBezTo>
                    <a:pt x="711" y="14"/>
                    <a:pt x="683" y="0"/>
                    <a:pt x="6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6" name="Google Shape;14986;p54"/>
            <p:cNvSpPr/>
            <p:nvPr/>
          </p:nvSpPr>
          <p:spPr>
            <a:xfrm>
              <a:off x="3835975" y="977475"/>
              <a:ext cx="41525" cy="9700"/>
            </a:xfrm>
            <a:custGeom>
              <a:avLst/>
              <a:gdLst/>
              <a:ahLst/>
              <a:cxnLst/>
              <a:rect l="l" t="t" r="r" b="b"/>
              <a:pathLst>
                <a:path w="1661" h="388" extrusionOk="0">
                  <a:moveTo>
                    <a:pt x="1623" y="1"/>
                  </a:moveTo>
                  <a:cubicBezTo>
                    <a:pt x="1611" y="1"/>
                    <a:pt x="1597" y="4"/>
                    <a:pt x="1590" y="11"/>
                  </a:cubicBezTo>
                  <a:cubicBezTo>
                    <a:pt x="1285" y="244"/>
                    <a:pt x="963" y="311"/>
                    <a:pt x="693" y="311"/>
                  </a:cubicBezTo>
                  <a:cubicBezTo>
                    <a:pt x="334" y="311"/>
                    <a:pt x="70" y="192"/>
                    <a:pt x="70" y="192"/>
                  </a:cubicBezTo>
                  <a:cubicBezTo>
                    <a:pt x="66" y="188"/>
                    <a:pt x="62" y="187"/>
                    <a:pt x="58" y="187"/>
                  </a:cubicBezTo>
                  <a:cubicBezTo>
                    <a:pt x="48" y="187"/>
                    <a:pt x="38" y="196"/>
                    <a:pt x="28" y="206"/>
                  </a:cubicBezTo>
                  <a:cubicBezTo>
                    <a:pt x="0" y="220"/>
                    <a:pt x="28" y="248"/>
                    <a:pt x="42" y="262"/>
                  </a:cubicBezTo>
                  <a:cubicBezTo>
                    <a:pt x="42" y="262"/>
                    <a:pt x="321" y="388"/>
                    <a:pt x="698" y="388"/>
                  </a:cubicBezTo>
                  <a:cubicBezTo>
                    <a:pt x="977" y="388"/>
                    <a:pt x="1311" y="318"/>
                    <a:pt x="1646" y="67"/>
                  </a:cubicBezTo>
                  <a:cubicBezTo>
                    <a:pt x="1660" y="67"/>
                    <a:pt x="1660" y="39"/>
                    <a:pt x="1646" y="11"/>
                  </a:cubicBezTo>
                  <a:cubicBezTo>
                    <a:pt x="1646" y="4"/>
                    <a:pt x="1636" y="1"/>
                    <a:pt x="16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7" name="Google Shape;14987;p54"/>
            <p:cNvSpPr/>
            <p:nvPr/>
          </p:nvSpPr>
          <p:spPr>
            <a:xfrm>
              <a:off x="3870150" y="9728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6" y="363"/>
                    <a:pt x="446" y="238"/>
                  </a:cubicBezTo>
                  <a:cubicBezTo>
                    <a:pt x="446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8" name="Google Shape;14988;p54"/>
            <p:cNvSpPr/>
            <p:nvPr/>
          </p:nvSpPr>
          <p:spPr>
            <a:xfrm>
              <a:off x="3828650" y="998525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57" y="0"/>
                  </a:moveTo>
                  <a:cubicBezTo>
                    <a:pt x="51" y="0"/>
                    <a:pt x="46" y="2"/>
                    <a:pt x="42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42" y="62"/>
                    <a:pt x="405" y="899"/>
                    <a:pt x="1367" y="899"/>
                  </a:cubicBezTo>
                  <a:cubicBezTo>
                    <a:pt x="1451" y="899"/>
                    <a:pt x="1535" y="885"/>
                    <a:pt x="1618" y="885"/>
                  </a:cubicBezTo>
                  <a:cubicBezTo>
                    <a:pt x="1632" y="885"/>
                    <a:pt x="1660" y="843"/>
                    <a:pt x="1660" y="829"/>
                  </a:cubicBezTo>
                  <a:cubicBezTo>
                    <a:pt x="1660" y="815"/>
                    <a:pt x="1618" y="787"/>
                    <a:pt x="1604" y="787"/>
                  </a:cubicBezTo>
                  <a:cubicBezTo>
                    <a:pt x="1511" y="801"/>
                    <a:pt x="1423" y="808"/>
                    <a:pt x="1340" y="808"/>
                  </a:cubicBezTo>
                  <a:cubicBezTo>
                    <a:pt x="448" y="808"/>
                    <a:pt x="97" y="58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89" name="Google Shape;14989;p54"/>
            <p:cNvSpPr/>
            <p:nvPr/>
          </p:nvSpPr>
          <p:spPr>
            <a:xfrm>
              <a:off x="3863525" y="10136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0" name="Google Shape;14990;p54"/>
            <p:cNvSpPr/>
            <p:nvPr/>
          </p:nvSpPr>
          <p:spPr>
            <a:xfrm>
              <a:off x="3854450" y="9934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1" name="Google Shape;14991;p54"/>
            <p:cNvSpPr/>
            <p:nvPr/>
          </p:nvSpPr>
          <p:spPr>
            <a:xfrm>
              <a:off x="3834575" y="992475"/>
              <a:ext cx="27225" cy="9700"/>
            </a:xfrm>
            <a:custGeom>
              <a:avLst/>
              <a:gdLst/>
              <a:ahLst/>
              <a:cxnLst/>
              <a:rect l="l" t="t" r="r" b="b"/>
              <a:pathLst>
                <a:path w="1089" h="388" extrusionOk="0">
                  <a:moveTo>
                    <a:pt x="58" y="0"/>
                  </a:moveTo>
                  <a:cubicBezTo>
                    <a:pt x="46" y="0"/>
                    <a:pt x="35" y="4"/>
                    <a:pt x="28" y="11"/>
                  </a:cubicBezTo>
                  <a:cubicBezTo>
                    <a:pt x="0" y="25"/>
                    <a:pt x="0" y="67"/>
                    <a:pt x="28" y="81"/>
                  </a:cubicBezTo>
                  <a:cubicBezTo>
                    <a:pt x="42" y="94"/>
                    <a:pt x="377" y="387"/>
                    <a:pt x="740" y="387"/>
                  </a:cubicBezTo>
                  <a:cubicBezTo>
                    <a:pt x="851" y="387"/>
                    <a:pt x="949" y="360"/>
                    <a:pt x="1047" y="304"/>
                  </a:cubicBezTo>
                  <a:cubicBezTo>
                    <a:pt x="1074" y="304"/>
                    <a:pt x="1088" y="276"/>
                    <a:pt x="1074" y="248"/>
                  </a:cubicBezTo>
                  <a:cubicBezTo>
                    <a:pt x="1074" y="238"/>
                    <a:pt x="1054" y="228"/>
                    <a:pt x="1036" y="228"/>
                  </a:cubicBezTo>
                  <a:cubicBezTo>
                    <a:pt x="1029" y="228"/>
                    <a:pt x="1023" y="230"/>
                    <a:pt x="1019" y="234"/>
                  </a:cubicBezTo>
                  <a:cubicBezTo>
                    <a:pt x="932" y="279"/>
                    <a:pt x="843" y="296"/>
                    <a:pt x="757" y="296"/>
                  </a:cubicBezTo>
                  <a:cubicBezTo>
                    <a:pt x="410" y="296"/>
                    <a:pt x="98" y="11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2" name="Google Shape;14992;p54"/>
            <p:cNvSpPr/>
            <p:nvPr/>
          </p:nvSpPr>
          <p:spPr>
            <a:xfrm>
              <a:off x="3820275" y="1005625"/>
              <a:ext cx="22700" cy="35600"/>
            </a:xfrm>
            <a:custGeom>
              <a:avLst/>
              <a:gdLst/>
              <a:ahLst/>
              <a:cxnLst/>
              <a:rect l="l" t="t" r="r" b="b"/>
              <a:pathLst>
                <a:path w="908" h="1424" extrusionOk="0">
                  <a:moveTo>
                    <a:pt x="42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0" y="57"/>
                    <a:pt x="0" y="977"/>
                    <a:pt x="837" y="1424"/>
                  </a:cubicBezTo>
                  <a:lnTo>
                    <a:pt x="865" y="1424"/>
                  </a:lnTo>
                  <a:cubicBezTo>
                    <a:pt x="879" y="1424"/>
                    <a:pt x="893" y="1424"/>
                    <a:pt x="893" y="1382"/>
                  </a:cubicBezTo>
                  <a:cubicBezTo>
                    <a:pt x="907" y="1368"/>
                    <a:pt x="893" y="1354"/>
                    <a:pt x="879" y="1326"/>
                  </a:cubicBezTo>
                  <a:cubicBezTo>
                    <a:pt x="98" y="908"/>
                    <a:pt x="70" y="57"/>
                    <a:pt x="70" y="43"/>
                  </a:cubicBezTo>
                  <a:cubicBezTo>
                    <a:pt x="70" y="2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3" name="Google Shape;14993;p54"/>
            <p:cNvSpPr/>
            <p:nvPr/>
          </p:nvSpPr>
          <p:spPr>
            <a:xfrm>
              <a:off x="3835625" y="103387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4" name="Google Shape;14994;p54"/>
            <p:cNvSpPr/>
            <p:nvPr/>
          </p:nvSpPr>
          <p:spPr>
            <a:xfrm>
              <a:off x="3800400" y="9250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5" name="Google Shape;14995;p54"/>
            <p:cNvSpPr/>
            <p:nvPr/>
          </p:nvSpPr>
          <p:spPr>
            <a:xfrm>
              <a:off x="3804575" y="930050"/>
              <a:ext cx="12575" cy="26100"/>
            </a:xfrm>
            <a:custGeom>
              <a:avLst/>
              <a:gdLst/>
              <a:ahLst/>
              <a:cxnLst/>
              <a:rect l="l" t="t" r="r" b="b"/>
              <a:pathLst>
                <a:path w="503" h="1044" extrusionOk="0">
                  <a:moveTo>
                    <a:pt x="48" y="1"/>
                  </a:moveTo>
                  <a:cubicBezTo>
                    <a:pt x="39" y="1"/>
                    <a:pt x="29" y="4"/>
                    <a:pt x="15" y="11"/>
                  </a:cubicBezTo>
                  <a:cubicBezTo>
                    <a:pt x="1" y="25"/>
                    <a:pt x="1" y="39"/>
                    <a:pt x="15" y="67"/>
                  </a:cubicBezTo>
                  <a:cubicBezTo>
                    <a:pt x="419" y="360"/>
                    <a:pt x="210" y="987"/>
                    <a:pt x="210" y="987"/>
                  </a:cubicBezTo>
                  <a:cubicBezTo>
                    <a:pt x="196" y="1001"/>
                    <a:pt x="210" y="1029"/>
                    <a:pt x="252" y="1043"/>
                  </a:cubicBezTo>
                  <a:lnTo>
                    <a:pt x="280" y="1043"/>
                  </a:lnTo>
                  <a:cubicBezTo>
                    <a:pt x="294" y="1001"/>
                    <a:pt x="503" y="346"/>
                    <a:pt x="71" y="11"/>
                  </a:cubicBezTo>
                  <a:cubicBezTo>
                    <a:pt x="64" y="4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6" name="Google Shape;14996;p54"/>
            <p:cNvSpPr/>
            <p:nvPr/>
          </p:nvSpPr>
          <p:spPr>
            <a:xfrm>
              <a:off x="3777725" y="919500"/>
              <a:ext cx="19550" cy="39775"/>
            </a:xfrm>
            <a:custGeom>
              <a:avLst/>
              <a:gdLst/>
              <a:ahLst/>
              <a:cxnLst/>
              <a:rect l="l" t="t" r="r" b="b"/>
              <a:pathLst>
                <a:path w="782" h="1591" extrusionOk="0">
                  <a:moveTo>
                    <a:pt x="252" y="1"/>
                  </a:moveTo>
                  <a:cubicBezTo>
                    <a:pt x="238" y="1"/>
                    <a:pt x="210" y="15"/>
                    <a:pt x="210" y="28"/>
                  </a:cubicBezTo>
                  <a:cubicBezTo>
                    <a:pt x="1" y="963"/>
                    <a:pt x="712" y="1563"/>
                    <a:pt x="712" y="1563"/>
                  </a:cubicBezTo>
                  <a:cubicBezTo>
                    <a:pt x="726" y="1591"/>
                    <a:pt x="726" y="1591"/>
                    <a:pt x="740" y="1591"/>
                  </a:cubicBezTo>
                  <a:cubicBezTo>
                    <a:pt x="768" y="1591"/>
                    <a:pt x="782" y="1591"/>
                    <a:pt x="768" y="1549"/>
                  </a:cubicBezTo>
                  <a:cubicBezTo>
                    <a:pt x="782" y="1535"/>
                    <a:pt x="782" y="1521"/>
                    <a:pt x="768" y="1493"/>
                  </a:cubicBezTo>
                  <a:cubicBezTo>
                    <a:pt x="768" y="1479"/>
                    <a:pt x="98" y="921"/>
                    <a:pt x="294" y="56"/>
                  </a:cubicBezTo>
                  <a:cubicBezTo>
                    <a:pt x="294" y="28"/>
                    <a:pt x="280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7" name="Google Shape;14997;p54"/>
            <p:cNvSpPr/>
            <p:nvPr/>
          </p:nvSpPr>
          <p:spPr>
            <a:xfrm>
              <a:off x="3778425" y="9160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6"/>
                    <a:pt x="238" y="446"/>
                  </a:cubicBezTo>
                  <a:cubicBezTo>
                    <a:pt x="349" y="446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8" name="Google Shape;14998;p54"/>
            <p:cNvSpPr/>
            <p:nvPr/>
          </p:nvSpPr>
          <p:spPr>
            <a:xfrm>
              <a:off x="3748800" y="943900"/>
              <a:ext cx="36625" cy="28625"/>
            </a:xfrm>
            <a:custGeom>
              <a:avLst/>
              <a:gdLst/>
              <a:ahLst/>
              <a:cxnLst/>
              <a:rect l="l" t="t" r="r" b="b"/>
              <a:pathLst>
                <a:path w="1465" h="1145" extrusionOk="0">
                  <a:moveTo>
                    <a:pt x="42" y="1"/>
                  </a:moveTo>
                  <a:cubicBezTo>
                    <a:pt x="0" y="1"/>
                    <a:pt x="0" y="29"/>
                    <a:pt x="0" y="43"/>
                  </a:cubicBezTo>
                  <a:cubicBezTo>
                    <a:pt x="321" y="1131"/>
                    <a:pt x="1367" y="1145"/>
                    <a:pt x="1423" y="1145"/>
                  </a:cubicBezTo>
                  <a:cubicBezTo>
                    <a:pt x="1451" y="1145"/>
                    <a:pt x="1465" y="1131"/>
                    <a:pt x="1465" y="1117"/>
                  </a:cubicBezTo>
                  <a:cubicBezTo>
                    <a:pt x="1465" y="1089"/>
                    <a:pt x="1437" y="1075"/>
                    <a:pt x="1423" y="1075"/>
                  </a:cubicBezTo>
                  <a:cubicBezTo>
                    <a:pt x="1423" y="1075"/>
                    <a:pt x="405" y="1075"/>
                    <a:pt x="98" y="29"/>
                  </a:cubicBezTo>
                  <a:cubicBezTo>
                    <a:pt x="98" y="1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99" name="Google Shape;14999;p54"/>
            <p:cNvSpPr/>
            <p:nvPr/>
          </p:nvSpPr>
          <p:spPr>
            <a:xfrm>
              <a:off x="3744600" y="9390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0" name="Google Shape;15000;p54"/>
            <p:cNvSpPr/>
            <p:nvPr/>
          </p:nvSpPr>
          <p:spPr>
            <a:xfrm>
              <a:off x="3766225" y="9386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1" name="Google Shape;15001;p54"/>
            <p:cNvSpPr/>
            <p:nvPr/>
          </p:nvSpPr>
          <p:spPr>
            <a:xfrm>
              <a:off x="3769700" y="943325"/>
              <a:ext cx="18875" cy="21525"/>
            </a:xfrm>
            <a:custGeom>
              <a:avLst/>
              <a:gdLst/>
              <a:ahLst/>
              <a:cxnLst/>
              <a:rect l="l" t="t" r="r" b="b"/>
              <a:pathLst>
                <a:path w="755" h="861" extrusionOk="0">
                  <a:moveTo>
                    <a:pt x="73" y="1"/>
                  </a:moveTo>
                  <a:cubicBezTo>
                    <a:pt x="51" y="1"/>
                    <a:pt x="43" y="27"/>
                    <a:pt x="43" y="38"/>
                  </a:cubicBezTo>
                  <a:cubicBezTo>
                    <a:pt x="1" y="582"/>
                    <a:pt x="670" y="847"/>
                    <a:pt x="698" y="861"/>
                  </a:cubicBezTo>
                  <a:cubicBezTo>
                    <a:pt x="712" y="861"/>
                    <a:pt x="740" y="861"/>
                    <a:pt x="740" y="847"/>
                  </a:cubicBezTo>
                  <a:cubicBezTo>
                    <a:pt x="754" y="819"/>
                    <a:pt x="740" y="805"/>
                    <a:pt x="726" y="791"/>
                  </a:cubicBezTo>
                  <a:cubicBezTo>
                    <a:pt x="726" y="791"/>
                    <a:pt x="99" y="540"/>
                    <a:pt x="126" y="52"/>
                  </a:cubicBezTo>
                  <a:cubicBezTo>
                    <a:pt x="126" y="24"/>
                    <a:pt x="113" y="10"/>
                    <a:pt x="99" y="10"/>
                  </a:cubicBezTo>
                  <a:cubicBezTo>
                    <a:pt x="89" y="3"/>
                    <a:pt x="80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2" name="Google Shape;15002;p54"/>
            <p:cNvSpPr/>
            <p:nvPr/>
          </p:nvSpPr>
          <p:spPr>
            <a:xfrm>
              <a:off x="3741475" y="977475"/>
              <a:ext cx="41500" cy="9700"/>
            </a:xfrm>
            <a:custGeom>
              <a:avLst/>
              <a:gdLst/>
              <a:ahLst/>
              <a:cxnLst/>
              <a:rect l="l" t="t" r="r" b="b"/>
              <a:pathLst>
                <a:path w="1660" h="388" extrusionOk="0">
                  <a:moveTo>
                    <a:pt x="47" y="1"/>
                  </a:moveTo>
                  <a:cubicBezTo>
                    <a:pt x="38" y="1"/>
                    <a:pt x="28" y="4"/>
                    <a:pt x="14" y="11"/>
                  </a:cubicBezTo>
                  <a:cubicBezTo>
                    <a:pt x="0" y="39"/>
                    <a:pt x="0" y="53"/>
                    <a:pt x="14" y="67"/>
                  </a:cubicBezTo>
                  <a:cubicBezTo>
                    <a:pt x="349" y="318"/>
                    <a:pt x="684" y="388"/>
                    <a:pt x="963" y="388"/>
                  </a:cubicBezTo>
                  <a:cubicBezTo>
                    <a:pt x="1339" y="388"/>
                    <a:pt x="1618" y="262"/>
                    <a:pt x="1618" y="262"/>
                  </a:cubicBezTo>
                  <a:cubicBezTo>
                    <a:pt x="1646" y="262"/>
                    <a:pt x="1660" y="220"/>
                    <a:pt x="1646" y="206"/>
                  </a:cubicBezTo>
                  <a:cubicBezTo>
                    <a:pt x="1646" y="196"/>
                    <a:pt x="1625" y="187"/>
                    <a:pt x="1608" y="187"/>
                  </a:cubicBezTo>
                  <a:cubicBezTo>
                    <a:pt x="1601" y="187"/>
                    <a:pt x="1594" y="188"/>
                    <a:pt x="1590" y="192"/>
                  </a:cubicBezTo>
                  <a:cubicBezTo>
                    <a:pt x="1582" y="192"/>
                    <a:pt x="1319" y="311"/>
                    <a:pt x="963" y="311"/>
                  </a:cubicBezTo>
                  <a:cubicBezTo>
                    <a:pt x="695" y="311"/>
                    <a:pt x="375" y="244"/>
                    <a:pt x="70" y="11"/>
                  </a:cubicBezTo>
                  <a:cubicBezTo>
                    <a:pt x="63" y="4"/>
                    <a:pt x="56" y="1"/>
                    <a:pt x="4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3" name="Google Shape;15003;p54"/>
            <p:cNvSpPr/>
            <p:nvPr/>
          </p:nvSpPr>
          <p:spPr>
            <a:xfrm>
              <a:off x="3737975" y="972850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4" name="Google Shape;15004;p54"/>
            <p:cNvSpPr/>
            <p:nvPr/>
          </p:nvSpPr>
          <p:spPr>
            <a:xfrm>
              <a:off x="3748800" y="998525"/>
              <a:ext cx="41500" cy="22475"/>
            </a:xfrm>
            <a:custGeom>
              <a:avLst/>
              <a:gdLst/>
              <a:ahLst/>
              <a:cxnLst/>
              <a:rect l="l" t="t" r="r" b="b"/>
              <a:pathLst>
                <a:path w="1660" h="899" extrusionOk="0">
                  <a:moveTo>
                    <a:pt x="1607" y="0"/>
                  </a:moveTo>
                  <a:cubicBezTo>
                    <a:pt x="1597" y="0"/>
                    <a:pt x="1586" y="13"/>
                    <a:pt x="1576" y="34"/>
                  </a:cubicBezTo>
                  <a:cubicBezTo>
                    <a:pt x="1550" y="47"/>
                    <a:pt x="1205" y="818"/>
                    <a:pt x="298" y="818"/>
                  </a:cubicBezTo>
                  <a:cubicBezTo>
                    <a:pt x="221" y="818"/>
                    <a:pt x="141" y="813"/>
                    <a:pt x="56" y="801"/>
                  </a:cubicBezTo>
                  <a:cubicBezTo>
                    <a:pt x="28" y="801"/>
                    <a:pt x="0" y="815"/>
                    <a:pt x="0" y="829"/>
                  </a:cubicBezTo>
                  <a:cubicBezTo>
                    <a:pt x="0" y="871"/>
                    <a:pt x="28" y="885"/>
                    <a:pt x="42" y="885"/>
                  </a:cubicBezTo>
                  <a:cubicBezTo>
                    <a:pt x="126" y="899"/>
                    <a:pt x="209" y="899"/>
                    <a:pt x="307" y="899"/>
                  </a:cubicBezTo>
                  <a:cubicBezTo>
                    <a:pt x="1241" y="899"/>
                    <a:pt x="1632" y="62"/>
                    <a:pt x="1646" y="62"/>
                  </a:cubicBezTo>
                  <a:cubicBezTo>
                    <a:pt x="1660" y="48"/>
                    <a:pt x="1646" y="34"/>
                    <a:pt x="1618" y="6"/>
                  </a:cubicBezTo>
                  <a:cubicBezTo>
                    <a:pt x="1614" y="2"/>
                    <a:pt x="1611" y="0"/>
                    <a:pt x="16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5" name="Google Shape;15005;p54"/>
            <p:cNvSpPr/>
            <p:nvPr/>
          </p:nvSpPr>
          <p:spPr>
            <a:xfrm>
              <a:off x="3743900" y="10136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6" name="Google Shape;15006;p54"/>
            <p:cNvSpPr/>
            <p:nvPr/>
          </p:nvSpPr>
          <p:spPr>
            <a:xfrm>
              <a:off x="3753325" y="9934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7" name="Google Shape;15007;p54"/>
            <p:cNvSpPr/>
            <p:nvPr/>
          </p:nvSpPr>
          <p:spPr>
            <a:xfrm>
              <a:off x="3757150" y="992825"/>
              <a:ext cx="26875" cy="9350"/>
            </a:xfrm>
            <a:custGeom>
              <a:avLst/>
              <a:gdLst/>
              <a:ahLst/>
              <a:cxnLst/>
              <a:rect l="l" t="t" r="r" b="b"/>
              <a:pathLst>
                <a:path w="1075" h="374" extrusionOk="0">
                  <a:moveTo>
                    <a:pt x="1026" y="0"/>
                  </a:moveTo>
                  <a:cubicBezTo>
                    <a:pt x="1012" y="0"/>
                    <a:pt x="998" y="4"/>
                    <a:pt x="991" y="11"/>
                  </a:cubicBezTo>
                  <a:cubicBezTo>
                    <a:pt x="980" y="11"/>
                    <a:pt x="678" y="302"/>
                    <a:pt x="337" y="302"/>
                  </a:cubicBezTo>
                  <a:cubicBezTo>
                    <a:pt x="249" y="302"/>
                    <a:pt x="159" y="282"/>
                    <a:pt x="71" y="234"/>
                  </a:cubicBezTo>
                  <a:cubicBezTo>
                    <a:pt x="67" y="230"/>
                    <a:pt x="63" y="228"/>
                    <a:pt x="59" y="228"/>
                  </a:cubicBezTo>
                  <a:cubicBezTo>
                    <a:pt x="48" y="228"/>
                    <a:pt x="35" y="241"/>
                    <a:pt x="15" y="262"/>
                  </a:cubicBezTo>
                  <a:cubicBezTo>
                    <a:pt x="1" y="276"/>
                    <a:pt x="15" y="290"/>
                    <a:pt x="43" y="304"/>
                  </a:cubicBezTo>
                  <a:cubicBezTo>
                    <a:pt x="140" y="359"/>
                    <a:pt x="238" y="373"/>
                    <a:pt x="350" y="373"/>
                  </a:cubicBezTo>
                  <a:cubicBezTo>
                    <a:pt x="731" y="373"/>
                    <a:pt x="1033" y="80"/>
                    <a:pt x="1060" y="80"/>
                  </a:cubicBezTo>
                  <a:cubicBezTo>
                    <a:pt x="1060" y="80"/>
                    <a:pt x="1061" y="80"/>
                    <a:pt x="1061" y="80"/>
                  </a:cubicBezTo>
                  <a:cubicBezTo>
                    <a:pt x="1075" y="67"/>
                    <a:pt x="1075" y="25"/>
                    <a:pt x="1061" y="11"/>
                  </a:cubicBezTo>
                  <a:cubicBezTo>
                    <a:pt x="1054" y="4"/>
                    <a:pt x="1040" y="0"/>
                    <a:pt x="10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8" name="Google Shape;15008;p54"/>
            <p:cNvSpPr/>
            <p:nvPr/>
          </p:nvSpPr>
          <p:spPr>
            <a:xfrm>
              <a:off x="3776000" y="1006325"/>
              <a:ext cx="22675" cy="35250"/>
            </a:xfrm>
            <a:custGeom>
              <a:avLst/>
              <a:gdLst/>
              <a:ahLst/>
              <a:cxnLst/>
              <a:rect l="l" t="t" r="r" b="b"/>
              <a:pathLst>
                <a:path w="907" h="1410" extrusionOk="0">
                  <a:moveTo>
                    <a:pt x="865" y="1"/>
                  </a:moveTo>
                  <a:cubicBezTo>
                    <a:pt x="851" y="1"/>
                    <a:pt x="837" y="15"/>
                    <a:pt x="837" y="29"/>
                  </a:cubicBezTo>
                  <a:cubicBezTo>
                    <a:pt x="837" y="29"/>
                    <a:pt x="809" y="894"/>
                    <a:pt x="28" y="1326"/>
                  </a:cubicBezTo>
                  <a:cubicBezTo>
                    <a:pt x="14" y="1326"/>
                    <a:pt x="0" y="1354"/>
                    <a:pt x="14" y="1368"/>
                  </a:cubicBezTo>
                  <a:cubicBezTo>
                    <a:pt x="14" y="1396"/>
                    <a:pt x="28" y="1396"/>
                    <a:pt x="56" y="1396"/>
                  </a:cubicBezTo>
                  <a:cubicBezTo>
                    <a:pt x="56" y="1396"/>
                    <a:pt x="70" y="1396"/>
                    <a:pt x="70" y="1410"/>
                  </a:cubicBezTo>
                  <a:cubicBezTo>
                    <a:pt x="893" y="949"/>
                    <a:pt x="907" y="43"/>
                    <a:pt x="907" y="29"/>
                  </a:cubicBezTo>
                  <a:cubicBezTo>
                    <a:pt x="907" y="15"/>
                    <a:pt x="893" y="1"/>
                    <a:pt x="8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09" name="Google Shape;15009;p54"/>
            <p:cNvSpPr/>
            <p:nvPr/>
          </p:nvSpPr>
          <p:spPr>
            <a:xfrm>
              <a:off x="3772500" y="103387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0" name="Google Shape;15010;p54"/>
            <p:cNvSpPr/>
            <p:nvPr/>
          </p:nvSpPr>
          <p:spPr>
            <a:xfrm>
              <a:off x="3797250" y="10283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1" name="Google Shape;15011;p54"/>
            <p:cNvSpPr/>
            <p:nvPr/>
          </p:nvSpPr>
          <p:spPr>
            <a:xfrm>
              <a:off x="3801450" y="1009125"/>
              <a:ext cx="13275" cy="26525"/>
            </a:xfrm>
            <a:custGeom>
              <a:avLst/>
              <a:gdLst/>
              <a:ahLst/>
              <a:cxnLst/>
              <a:rect l="l" t="t" r="r" b="b"/>
              <a:pathLst>
                <a:path w="531" h="1061" extrusionOk="0">
                  <a:moveTo>
                    <a:pt x="251" y="0"/>
                  </a:moveTo>
                  <a:cubicBezTo>
                    <a:pt x="209" y="0"/>
                    <a:pt x="209" y="42"/>
                    <a:pt x="209" y="56"/>
                  </a:cubicBezTo>
                  <a:cubicBezTo>
                    <a:pt x="209" y="56"/>
                    <a:pt x="405" y="684"/>
                    <a:pt x="28" y="977"/>
                  </a:cubicBezTo>
                  <a:cubicBezTo>
                    <a:pt x="0" y="977"/>
                    <a:pt x="0" y="1019"/>
                    <a:pt x="28" y="1033"/>
                  </a:cubicBezTo>
                  <a:cubicBezTo>
                    <a:pt x="28" y="1047"/>
                    <a:pt x="42" y="1047"/>
                    <a:pt x="56" y="1047"/>
                  </a:cubicBezTo>
                  <a:cubicBezTo>
                    <a:pt x="84" y="1047"/>
                    <a:pt x="84" y="1047"/>
                    <a:pt x="98" y="1060"/>
                  </a:cubicBezTo>
                  <a:cubicBezTo>
                    <a:pt x="530" y="740"/>
                    <a:pt x="321" y="70"/>
                    <a:pt x="307" y="42"/>
                  </a:cubicBezTo>
                  <a:cubicBezTo>
                    <a:pt x="307" y="0"/>
                    <a:pt x="26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2" name="Google Shape;15012;p54"/>
            <p:cNvSpPr/>
            <p:nvPr/>
          </p:nvSpPr>
          <p:spPr>
            <a:xfrm>
              <a:off x="4178400" y="792925"/>
              <a:ext cx="403150" cy="385000"/>
            </a:xfrm>
            <a:custGeom>
              <a:avLst/>
              <a:gdLst/>
              <a:ahLst/>
              <a:cxnLst/>
              <a:rect l="l" t="t" r="r" b="b"/>
              <a:pathLst>
                <a:path w="16126" h="15400" extrusionOk="0">
                  <a:moveTo>
                    <a:pt x="16111" y="6584"/>
                  </a:moveTo>
                  <a:cubicBezTo>
                    <a:pt x="16083" y="6542"/>
                    <a:pt x="16070" y="6528"/>
                    <a:pt x="16056" y="6514"/>
                  </a:cubicBezTo>
                  <a:lnTo>
                    <a:pt x="15177" y="5984"/>
                  </a:lnTo>
                  <a:cubicBezTo>
                    <a:pt x="15037" y="5901"/>
                    <a:pt x="14995" y="5719"/>
                    <a:pt x="15065" y="5580"/>
                  </a:cubicBezTo>
                  <a:lnTo>
                    <a:pt x="15456" y="4743"/>
                  </a:lnTo>
                  <a:cubicBezTo>
                    <a:pt x="15484" y="4687"/>
                    <a:pt x="15484" y="4659"/>
                    <a:pt x="15484" y="4603"/>
                  </a:cubicBezTo>
                  <a:cubicBezTo>
                    <a:pt x="15456" y="4575"/>
                    <a:pt x="15442" y="4534"/>
                    <a:pt x="15428" y="4520"/>
                  </a:cubicBezTo>
                  <a:cubicBezTo>
                    <a:pt x="14605" y="3836"/>
                    <a:pt x="13210" y="3627"/>
                    <a:pt x="11815" y="4087"/>
                  </a:cubicBezTo>
                  <a:cubicBezTo>
                    <a:pt x="11313" y="4241"/>
                    <a:pt x="10853" y="4478"/>
                    <a:pt x="10462" y="4757"/>
                  </a:cubicBezTo>
                  <a:cubicBezTo>
                    <a:pt x="10602" y="4324"/>
                    <a:pt x="10671" y="3836"/>
                    <a:pt x="10671" y="3334"/>
                  </a:cubicBezTo>
                  <a:cubicBezTo>
                    <a:pt x="10671" y="1869"/>
                    <a:pt x="10058" y="600"/>
                    <a:pt x="9151" y="14"/>
                  </a:cubicBezTo>
                  <a:cubicBezTo>
                    <a:pt x="9137" y="0"/>
                    <a:pt x="9109" y="0"/>
                    <a:pt x="9081" y="0"/>
                  </a:cubicBezTo>
                  <a:cubicBezTo>
                    <a:pt x="9039" y="0"/>
                    <a:pt x="9025" y="14"/>
                    <a:pt x="8998" y="42"/>
                  </a:cubicBezTo>
                  <a:lnTo>
                    <a:pt x="8230" y="698"/>
                  </a:lnTo>
                  <a:cubicBezTo>
                    <a:pt x="8105" y="809"/>
                    <a:pt x="7924" y="809"/>
                    <a:pt x="7812" y="698"/>
                  </a:cubicBezTo>
                  <a:lnTo>
                    <a:pt x="7128" y="56"/>
                  </a:lnTo>
                  <a:cubicBezTo>
                    <a:pt x="7087" y="14"/>
                    <a:pt x="7045" y="0"/>
                    <a:pt x="6989" y="0"/>
                  </a:cubicBezTo>
                  <a:cubicBezTo>
                    <a:pt x="6947" y="0"/>
                    <a:pt x="6919" y="14"/>
                    <a:pt x="6877" y="42"/>
                  </a:cubicBezTo>
                  <a:cubicBezTo>
                    <a:pt x="5971" y="614"/>
                    <a:pt x="5343" y="1869"/>
                    <a:pt x="5343" y="3334"/>
                  </a:cubicBezTo>
                  <a:cubicBezTo>
                    <a:pt x="5343" y="3878"/>
                    <a:pt x="5441" y="4380"/>
                    <a:pt x="5594" y="4826"/>
                  </a:cubicBezTo>
                  <a:cubicBezTo>
                    <a:pt x="5204" y="4575"/>
                    <a:pt x="4771" y="4338"/>
                    <a:pt x="4297" y="4185"/>
                  </a:cubicBezTo>
                  <a:cubicBezTo>
                    <a:pt x="2902" y="3738"/>
                    <a:pt x="1507" y="3920"/>
                    <a:pt x="698" y="4603"/>
                  </a:cubicBezTo>
                  <a:cubicBezTo>
                    <a:pt x="670" y="4617"/>
                    <a:pt x="656" y="4645"/>
                    <a:pt x="656" y="4659"/>
                  </a:cubicBezTo>
                  <a:cubicBezTo>
                    <a:pt x="642" y="4687"/>
                    <a:pt x="656" y="4715"/>
                    <a:pt x="656" y="4743"/>
                  </a:cubicBezTo>
                  <a:lnTo>
                    <a:pt x="1061" y="5677"/>
                  </a:lnTo>
                  <a:cubicBezTo>
                    <a:pt x="1131" y="5831"/>
                    <a:pt x="1061" y="5984"/>
                    <a:pt x="921" y="6068"/>
                  </a:cubicBezTo>
                  <a:lnTo>
                    <a:pt x="98" y="6514"/>
                  </a:lnTo>
                  <a:cubicBezTo>
                    <a:pt x="70" y="6528"/>
                    <a:pt x="29" y="6584"/>
                    <a:pt x="15" y="6612"/>
                  </a:cubicBezTo>
                  <a:cubicBezTo>
                    <a:pt x="1" y="6654"/>
                    <a:pt x="1" y="6682"/>
                    <a:pt x="15" y="6723"/>
                  </a:cubicBezTo>
                  <a:cubicBezTo>
                    <a:pt x="280" y="7742"/>
                    <a:pt x="1284" y="8746"/>
                    <a:pt x="2679" y="9192"/>
                  </a:cubicBezTo>
                  <a:cubicBezTo>
                    <a:pt x="3181" y="9346"/>
                    <a:pt x="3683" y="9443"/>
                    <a:pt x="4185" y="9443"/>
                  </a:cubicBezTo>
                  <a:cubicBezTo>
                    <a:pt x="3809" y="9722"/>
                    <a:pt x="3460" y="10071"/>
                    <a:pt x="3167" y="10462"/>
                  </a:cubicBezTo>
                  <a:cubicBezTo>
                    <a:pt x="2302" y="11647"/>
                    <a:pt x="2051" y="13028"/>
                    <a:pt x="2456" y="14019"/>
                  </a:cubicBezTo>
                  <a:cubicBezTo>
                    <a:pt x="2470" y="14046"/>
                    <a:pt x="2470" y="14060"/>
                    <a:pt x="2484" y="14074"/>
                  </a:cubicBezTo>
                  <a:cubicBezTo>
                    <a:pt x="2511" y="14088"/>
                    <a:pt x="2539" y="14088"/>
                    <a:pt x="2581" y="14088"/>
                  </a:cubicBezTo>
                  <a:lnTo>
                    <a:pt x="3586" y="14005"/>
                  </a:lnTo>
                  <a:cubicBezTo>
                    <a:pt x="3739" y="13991"/>
                    <a:pt x="3906" y="14088"/>
                    <a:pt x="3920" y="14270"/>
                  </a:cubicBezTo>
                  <a:lnTo>
                    <a:pt x="4088" y="15176"/>
                  </a:lnTo>
                  <a:cubicBezTo>
                    <a:pt x="4116" y="15232"/>
                    <a:pt x="4130" y="15260"/>
                    <a:pt x="4157" y="15302"/>
                  </a:cubicBezTo>
                  <a:lnTo>
                    <a:pt x="4157" y="15302"/>
                  </a:lnTo>
                  <a:cubicBezTo>
                    <a:pt x="4199" y="15316"/>
                    <a:pt x="4227" y="15330"/>
                    <a:pt x="4269" y="15330"/>
                  </a:cubicBezTo>
                  <a:cubicBezTo>
                    <a:pt x="5329" y="15400"/>
                    <a:pt x="6584" y="14744"/>
                    <a:pt x="7435" y="13572"/>
                  </a:cubicBezTo>
                  <a:cubicBezTo>
                    <a:pt x="7756" y="13140"/>
                    <a:pt x="7979" y="12680"/>
                    <a:pt x="8133" y="12205"/>
                  </a:cubicBezTo>
                  <a:cubicBezTo>
                    <a:pt x="8272" y="12652"/>
                    <a:pt x="8509" y="13084"/>
                    <a:pt x="8802" y="13503"/>
                  </a:cubicBezTo>
                  <a:cubicBezTo>
                    <a:pt x="9667" y="14688"/>
                    <a:pt x="10895" y="15344"/>
                    <a:pt x="11969" y="15274"/>
                  </a:cubicBezTo>
                  <a:cubicBezTo>
                    <a:pt x="11997" y="15274"/>
                    <a:pt x="12024" y="15260"/>
                    <a:pt x="12038" y="15260"/>
                  </a:cubicBezTo>
                  <a:cubicBezTo>
                    <a:pt x="12066" y="15246"/>
                    <a:pt x="12080" y="15204"/>
                    <a:pt x="12094" y="15190"/>
                  </a:cubicBezTo>
                  <a:lnTo>
                    <a:pt x="12317" y="14200"/>
                  </a:lnTo>
                  <a:cubicBezTo>
                    <a:pt x="12359" y="14046"/>
                    <a:pt x="12513" y="13935"/>
                    <a:pt x="12666" y="13949"/>
                  </a:cubicBezTo>
                  <a:lnTo>
                    <a:pt x="13587" y="14074"/>
                  </a:lnTo>
                  <a:cubicBezTo>
                    <a:pt x="13642" y="14074"/>
                    <a:pt x="13698" y="14074"/>
                    <a:pt x="13726" y="14046"/>
                  </a:cubicBezTo>
                  <a:cubicBezTo>
                    <a:pt x="13768" y="14019"/>
                    <a:pt x="13782" y="13991"/>
                    <a:pt x="13796" y="13949"/>
                  </a:cubicBezTo>
                  <a:cubicBezTo>
                    <a:pt x="14186" y="12959"/>
                    <a:pt x="13963" y="11564"/>
                    <a:pt x="13098" y="10392"/>
                  </a:cubicBezTo>
                  <a:cubicBezTo>
                    <a:pt x="12792" y="9960"/>
                    <a:pt x="12429" y="9597"/>
                    <a:pt x="12024" y="9318"/>
                  </a:cubicBezTo>
                  <a:cubicBezTo>
                    <a:pt x="12471" y="9318"/>
                    <a:pt x="12959" y="9234"/>
                    <a:pt x="13447" y="9067"/>
                  </a:cubicBezTo>
                  <a:cubicBezTo>
                    <a:pt x="14842" y="8620"/>
                    <a:pt x="15860" y="7658"/>
                    <a:pt x="16125" y="6612"/>
                  </a:cubicBezTo>
                  <a:cubicBezTo>
                    <a:pt x="16111" y="6626"/>
                    <a:pt x="16111" y="6612"/>
                    <a:pt x="16111" y="65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3" name="Google Shape;15013;p54"/>
            <p:cNvSpPr/>
            <p:nvPr/>
          </p:nvSpPr>
          <p:spPr>
            <a:xfrm>
              <a:off x="4332875" y="955775"/>
              <a:ext cx="95225" cy="90325"/>
            </a:xfrm>
            <a:custGeom>
              <a:avLst/>
              <a:gdLst/>
              <a:ahLst/>
              <a:cxnLst/>
              <a:rect l="l" t="t" r="r" b="b"/>
              <a:pathLst>
                <a:path w="3809" h="3613" extrusionOk="0">
                  <a:moveTo>
                    <a:pt x="3042" y="0"/>
                  </a:moveTo>
                  <a:cubicBezTo>
                    <a:pt x="2679" y="237"/>
                    <a:pt x="2275" y="363"/>
                    <a:pt x="1842" y="363"/>
                  </a:cubicBezTo>
                  <a:cubicBezTo>
                    <a:pt x="1438" y="363"/>
                    <a:pt x="1047" y="251"/>
                    <a:pt x="698" y="42"/>
                  </a:cubicBezTo>
                  <a:lnTo>
                    <a:pt x="698" y="42"/>
                  </a:lnTo>
                  <a:cubicBezTo>
                    <a:pt x="810" y="461"/>
                    <a:pt x="810" y="893"/>
                    <a:pt x="670" y="1297"/>
                  </a:cubicBezTo>
                  <a:cubicBezTo>
                    <a:pt x="531" y="1688"/>
                    <a:pt x="308" y="2009"/>
                    <a:pt x="1" y="2274"/>
                  </a:cubicBezTo>
                  <a:cubicBezTo>
                    <a:pt x="447" y="2316"/>
                    <a:pt x="838" y="2455"/>
                    <a:pt x="1187" y="2692"/>
                  </a:cubicBezTo>
                  <a:cubicBezTo>
                    <a:pt x="1521" y="2916"/>
                    <a:pt x="1772" y="3250"/>
                    <a:pt x="1926" y="3613"/>
                  </a:cubicBezTo>
                  <a:cubicBezTo>
                    <a:pt x="2093" y="3222"/>
                    <a:pt x="2344" y="2874"/>
                    <a:pt x="2693" y="2623"/>
                  </a:cubicBezTo>
                  <a:cubicBezTo>
                    <a:pt x="3028" y="2399"/>
                    <a:pt x="3390" y="2260"/>
                    <a:pt x="3809" y="2204"/>
                  </a:cubicBezTo>
                  <a:cubicBezTo>
                    <a:pt x="3474" y="1925"/>
                    <a:pt x="3223" y="1576"/>
                    <a:pt x="3084" y="1186"/>
                  </a:cubicBezTo>
                  <a:cubicBezTo>
                    <a:pt x="2972" y="795"/>
                    <a:pt x="2958" y="391"/>
                    <a:pt x="30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4" name="Google Shape;15014;p54"/>
            <p:cNvSpPr/>
            <p:nvPr/>
          </p:nvSpPr>
          <p:spPr>
            <a:xfrm>
              <a:off x="4391825" y="932050"/>
              <a:ext cx="19200" cy="39425"/>
            </a:xfrm>
            <a:custGeom>
              <a:avLst/>
              <a:gdLst/>
              <a:ahLst/>
              <a:cxnLst/>
              <a:rect l="l" t="t" r="r" b="b"/>
              <a:pathLst>
                <a:path w="768" h="1577" extrusionOk="0">
                  <a:moveTo>
                    <a:pt x="530" y="1"/>
                  </a:moveTo>
                  <a:cubicBezTo>
                    <a:pt x="502" y="1"/>
                    <a:pt x="488" y="29"/>
                    <a:pt x="488" y="57"/>
                  </a:cubicBezTo>
                  <a:cubicBezTo>
                    <a:pt x="684" y="921"/>
                    <a:pt x="14" y="1507"/>
                    <a:pt x="14" y="1507"/>
                  </a:cubicBezTo>
                  <a:cubicBezTo>
                    <a:pt x="0" y="1507"/>
                    <a:pt x="0" y="1535"/>
                    <a:pt x="14" y="1549"/>
                  </a:cubicBezTo>
                  <a:cubicBezTo>
                    <a:pt x="42" y="1577"/>
                    <a:pt x="42" y="1577"/>
                    <a:pt x="56" y="1577"/>
                  </a:cubicBezTo>
                  <a:lnTo>
                    <a:pt x="70" y="1563"/>
                  </a:lnTo>
                  <a:cubicBezTo>
                    <a:pt x="70" y="1549"/>
                    <a:pt x="767" y="963"/>
                    <a:pt x="572" y="29"/>
                  </a:cubicBezTo>
                  <a:cubicBezTo>
                    <a:pt x="572" y="15"/>
                    <a:pt x="544" y="1"/>
                    <a:pt x="5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5" name="Google Shape;15015;p54"/>
            <p:cNvSpPr/>
            <p:nvPr/>
          </p:nvSpPr>
          <p:spPr>
            <a:xfrm>
              <a:off x="4399850" y="9282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6" name="Google Shape;15016;p54"/>
            <p:cNvSpPr/>
            <p:nvPr/>
          </p:nvSpPr>
          <p:spPr>
            <a:xfrm>
              <a:off x="4404025" y="955775"/>
              <a:ext cx="36650" cy="28950"/>
            </a:xfrm>
            <a:custGeom>
              <a:avLst/>
              <a:gdLst/>
              <a:ahLst/>
              <a:cxnLst/>
              <a:rect l="l" t="t" r="r" b="b"/>
              <a:pathLst>
                <a:path w="1466" h="1158" extrusionOk="0">
                  <a:moveTo>
                    <a:pt x="1437" y="0"/>
                  </a:moveTo>
                  <a:cubicBezTo>
                    <a:pt x="1409" y="0"/>
                    <a:pt x="1381" y="14"/>
                    <a:pt x="1381" y="28"/>
                  </a:cubicBezTo>
                  <a:cubicBezTo>
                    <a:pt x="1088" y="1074"/>
                    <a:pt x="84" y="1074"/>
                    <a:pt x="56" y="1074"/>
                  </a:cubicBezTo>
                  <a:cubicBezTo>
                    <a:pt x="14" y="1074"/>
                    <a:pt x="0" y="1088"/>
                    <a:pt x="0" y="1116"/>
                  </a:cubicBezTo>
                  <a:cubicBezTo>
                    <a:pt x="0" y="1144"/>
                    <a:pt x="42" y="1158"/>
                    <a:pt x="56" y="1158"/>
                  </a:cubicBezTo>
                  <a:cubicBezTo>
                    <a:pt x="112" y="1158"/>
                    <a:pt x="1130" y="1144"/>
                    <a:pt x="1465" y="42"/>
                  </a:cubicBezTo>
                  <a:cubicBezTo>
                    <a:pt x="1465" y="28"/>
                    <a:pt x="1451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7" name="Google Shape;15017;p54"/>
            <p:cNvSpPr/>
            <p:nvPr/>
          </p:nvSpPr>
          <p:spPr>
            <a:xfrm>
              <a:off x="4433675" y="951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8" name="Google Shape;15018;p54"/>
            <p:cNvSpPr/>
            <p:nvPr/>
          </p:nvSpPr>
          <p:spPr>
            <a:xfrm>
              <a:off x="4411700" y="9508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9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19" name="Google Shape;15019;p54"/>
            <p:cNvSpPr/>
            <p:nvPr/>
          </p:nvSpPr>
          <p:spPr>
            <a:xfrm>
              <a:off x="4400525" y="955075"/>
              <a:ext cx="18875" cy="22000"/>
            </a:xfrm>
            <a:custGeom>
              <a:avLst/>
              <a:gdLst/>
              <a:ahLst/>
              <a:cxnLst/>
              <a:rect l="l" t="t" r="r" b="b"/>
              <a:pathLst>
                <a:path w="755" h="880" extrusionOk="0">
                  <a:moveTo>
                    <a:pt x="671" y="0"/>
                  </a:moveTo>
                  <a:cubicBezTo>
                    <a:pt x="643" y="0"/>
                    <a:pt x="629" y="42"/>
                    <a:pt x="629" y="56"/>
                  </a:cubicBezTo>
                  <a:cubicBezTo>
                    <a:pt x="643" y="544"/>
                    <a:pt x="43" y="795"/>
                    <a:pt x="43" y="795"/>
                  </a:cubicBezTo>
                  <a:cubicBezTo>
                    <a:pt x="15" y="795"/>
                    <a:pt x="1" y="823"/>
                    <a:pt x="15" y="837"/>
                  </a:cubicBezTo>
                  <a:cubicBezTo>
                    <a:pt x="15" y="865"/>
                    <a:pt x="43" y="879"/>
                    <a:pt x="57" y="879"/>
                  </a:cubicBezTo>
                  <a:cubicBezTo>
                    <a:pt x="113" y="879"/>
                    <a:pt x="754" y="614"/>
                    <a:pt x="712" y="42"/>
                  </a:cubicBezTo>
                  <a:cubicBezTo>
                    <a:pt x="712" y="28"/>
                    <a:pt x="684" y="0"/>
                    <a:pt x="6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0" name="Google Shape;15020;p54"/>
            <p:cNvSpPr/>
            <p:nvPr/>
          </p:nvSpPr>
          <p:spPr>
            <a:xfrm>
              <a:off x="4406825" y="989675"/>
              <a:ext cx="41150" cy="9700"/>
            </a:xfrm>
            <a:custGeom>
              <a:avLst/>
              <a:gdLst/>
              <a:ahLst/>
              <a:cxnLst/>
              <a:rect l="l" t="t" r="r" b="b"/>
              <a:pathLst>
                <a:path w="1646" h="388" extrusionOk="0">
                  <a:moveTo>
                    <a:pt x="1615" y="1"/>
                  </a:moveTo>
                  <a:cubicBezTo>
                    <a:pt x="1604" y="1"/>
                    <a:pt x="1590" y="4"/>
                    <a:pt x="1576" y="11"/>
                  </a:cubicBezTo>
                  <a:cubicBezTo>
                    <a:pt x="1271" y="244"/>
                    <a:pt x="951" y="311"/>
                    <a:pt x="685" y="311"/>
                  </a:cubicBezTo>
                  <a:cubicBezTo>
                    <a:pt x="329" y="311"/>
                    <a:pt x="70" y="193"/>
                    <a:pt x="70" y="193"/>
                  </a:cubicBezTo>
                  <a:cubicBezTo>
                    <a:pt x="62" y="188"/>
                    <a:pt x="55" y="187"/>
                    <a:pt x="49" y="187"/>
                  </a:cubicBezTo>
                  <a:cubicBezTo>
                    <a:pt x="34" y="187"/>
                    <a:pt x="24" y="197"/>
                    <a:pt x="14" y="206"/>
                  </a:cubicBezTo>
                  <a:cubicBezTo>
                    <a:pt x="0" y="220"/>
                    <a:pt x="14" y="248"/>
                    <a:pt x="28" y="262"/>
                  </a:cubicBezTo>
                  <a:cubicBezTo>
                    <a:pt x="28" y="262"/>
                    <a:pt x="307" y="388"/>
                    <a:pt x="697" y="388"/>
                  </a:cubicBezTo>
                  <a:cubicBezTo>
                    <a:pt x="976" y="388"/>
                    <a:pt x="1297" y="318"/>
                    <a:pt x="1632" y="67"/>
                  </a:cubicBezTo>
                  <a:cubicBezTo>
                    <a:pt x="1646" y="67"/>
                    <a:pt x="1646" y="39"/>
                    <a:pt x="1632" y="11"/>
                  </a:cubicBezTo>
                  <a:cubicBezTo>
                    <a:pt x="1632" y="4"/>
                    <a:pt x="1625" y="1"/>
                    <a:pt x="16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1" name="Google Shape;15021;p54"/>
            <p:cNvSpPr/>
            <p:nvPr/>
          </p:nvSpPr>
          <p:spPr>
            <a:xfrm>
              <a:off x="4440300" y="9850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3"/>
                    <a:pt x="0" y="238"/>
                  </a:cubicBezTo>
                  <a:cubicBezTo>
                    <a:pt x="0" y="364"/>
                    <a:pt x="98" y="461"/>
                    <a:pt x="223" y="461"/>
                  </a:cubicBezTo>
                  <a:cubicBezTo>
                    <a:pt x="349" y="461"/>
                    <a:pt x="446" y="364"/>
                    <a:pt x="446" y="238"/>
                  </a:cubicBezTo>
                  <a:cubicBezTo>
                    <a:pt x="446" y="113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2" name="Google Shape;15022;p54"/>
            <p:cNvSpPr/>
            <p:nvPr/>
          </p:nvSpPr>
          <p:spPr>
            <a:xfrm>
              <a:off x="4399150" y="1010725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57" y="0"/>
                  </a:moveTo>
                  <a:cubicBezTo>
                    <a:pt x="51" y="0"/>
                    <a:pt x="46" y="2"/>
                    <a:pt x="42" y="6"/>
                  </a:cubicBezTo>
                  <a:cubicBezTo>
                    <a:pt x="28" y="6"/>
                    <a:pt x="0" y="48"/>
                    <a:pt x="28" y="62"/>
                  </a:cubicBezTo>
                  <a:cubicBezTo>
                    <a:pt x="42" y="62"/>
                    <a:pt x="405" y="899"/>
                    <a:pt x="1367" y="899"/>
                  </a:cubicBezTo>
                  <a:cubicBezTo>
                    <a:pt x="1451" y="899"/>
                    <a:pt x="1535" y="885"/>
                    <a:pt x="1618" y="885"/>
                  </a:cubicBezTo>
                  <a:cubicBezTo>
                    <a:pt x="1646" y="885"/>
                    <a:pt x="1660" y="843"/>
                    <a:pt x="1660" y="829"/>
                  </a:cubicBezTo>
                  <a:cubicBezTo>
                    <a:pt x="1660" y="815"/>
                    <a:pt x="1632" y="801"/>
                    <a:pt x="1604" y="801"/>
                  </a:cubicBezTo>
                  <a:cubicBezTo>
                    <a:pt x="1519" y="813"/>
                    <a:pt x="1439" y="819"/>
                    <a:pt x="1362" y="819"/>
                  </a:cubicBezTo>
                  <a:cubicBezTo>
                    <a:pt x="467" y="819"/>
                    <a:pt x="110" y="59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3" name="Google Shape;15023;p54"/>
            <p:cNvSpPr/>
            <p:nvPr/>
          </p:nvSpPr>
          <p:spPr>
            <a:xfrm>
              <a:off x="4434025" y="10258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0" y="350"/>
                    <a:pt x="460" y="224"/>
                  </a:cubicBezTo>
                  <a:cubicBezTo>
                    <a:pt x="460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4" name="Google Shape;15024;p54"/>
            <p:cNvSpPr/>
            <p:nvPr/>
          </p:nvSpPr>
          <p:spPr>
            <a:xfrm>
              <a:off x="4424950" y="1005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112"/>
                    <a:pt x="0" y="224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5" name="Google Shape;15025;p54"/>
            <p:cNvSpPr/>
            <p:nvPr/>
          </p:nvSpPr>
          <p:spPr>
            <a:xfrm>
              <a:off x="4405425" y="1004675"/>
              <a:ext cx="26875" cy="9700"/>
            </a:xfrm>
            <a:custGeom>
              <a:avLst/>
              <a:gdLst/>
              <a:ahLst/>
              <a:cxnLst/>
              <a:rect l="l" t="t" r="r" b="b"/>
              <a:pathLst>
                <a:path w="1075" h="388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28" y="95"/>
                    <a:pt x="363" y="388"/>
                    <a:pt x="726" y="388"/>
                  </a:cubicBezTo>
                  <a:cubicBezTo>
                    <a:pt x="823" y="388"/>
                    <a:pt x="921" y="360"/>
                    <a:pt x="1046" y="304"/>
                  </a:cubicBezTo>
                  <a:cubicBezTo>
                    <a:pt x="1060" y="304"/>
                    <a:pt x="1074" y="262"/>
                    <a:pt x="1060" y="248"/>
                  </a:cubicBezTo>
                  <a:cubicBezTo>
                    <a:pt x="1060" y="238"/>
                    <a:pt x="1046" y="228"/>
                    <a:pt x="1028" y="228"/>
                  </a:cubicBezTo>
                  <a:cubicBezTo>
                    <a:pt x="1021" y="228"/>
                    <a:pt x="1013" y="230"/>
                    <a:pt x="1005" y="234"/>
                  </a:cubicBezTo>
                  <a:cubicBezTo>
                    <a:pt x="918" y="279"/>
                    <a:pt x="829" y="297"/>
                    <a:pt x="743" y="297"/>
                  </a:cubicBezTo>
                  <a:cubicBezTo>
                    <a:pt x="396" y="297"/>
                    <a:pt x="84" y="11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6" name="Google Shape;15026;p54"/>
            <p:cNvSpPr/>
            <p:nvPr/>
          </p:nvSpPr>
          <p:spPr>
            <a:xfrm>
              <a:off x="4391125" y="1017850"/>
              <a:ext cx="22700" cy="35575"/>
            </a:xfrm>
            <a:custGeom>
              <a:avLst/>
              <a:gdLst/>
              <a:ahLst/>
              <a:cxnLst/>
              <a:rect l="l" t="t" r="r" b="b"/>
              <a:pathLst>
                <a:path w="908" h="1423" extrusionOk="0">
                  <a:moveTo>
                    <a:pt x="28" y="0"/>
                  </a:moveTo>
                  <a:cubicBezTo>
                    <a:pt x="14" y="0"/>
                    <a:pt x="0" y="28"/>
                    <a:pt x="0" y="42"/>
                  </a:cubicBezTo>
                  <a:cubicBezTo>
                    <a:pt x="0" y="56"/>
                    <a:pt x="0" y="977"/>
                    <a:pt x="837" y="1423"/>
                  </a:cubicBezTo>
                  <a:lnTo>
                    <a:pt x="851" y="1423"/>
                  </a:lnTo>
                  <a:cubicBezTo>
                    <a:pt x="865" y="1423"/>
                    <a:pt x="879" y="1423"/>
                    <a:pt x="879" y="1381"/>
                  </a:cubicBezTo>
                  <a:cubicBezTo>
                    <a:pt x="907" y="1367"/>
                    <a:pt x="879" y="1353"/>
                    <a:pt x="865" y="1325"/>
                  </a:cubicBezTo>
                  <a:cubicBezTo>
                    <a:pt x="84" y="907"/>
                    <a:pt x="70" y="56"/>
                    <a:pt x="70" y="42"/>
                  </a:cubicBezTo>
                  <a:cubicBezTo>
                    <a:pt x="70" y="28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7" name="Google Shape;15027;p54"/>
            <p:cNvSpPr/>
            <p:nvPr/>
          </p:nvSpPr>
          <p:spPr>
            <a:xfrm>
              <a:off x="4405775" y="104607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3" y="1"/>
                  </a:moveTo>
                  <a:cubicBezTo>
                    <a:pt x="98" y="1"/>
                    <a:pt x="0" y="113"/>
                    <a:pt x="0" y="238"/>
                  </a:cubicBezTo>
                  <a:cubicBezTo>
                    <a:pt x="0" y="364"/>
                    <a:pt x="98" y="461"/>
                    <a:pt x="223" y="461"/>
                  </a:cubicBezTo>
                  <a:cubicBezTo>
                    <a:pt x="349" y="461"/>
                    <a:pt x="461" y="364"/>
                    <a:pt x="461" y="238"/>
                  </a:cubicBezTo>
                  <a:cubicBezTo>
                    <a:pt x="461" y="113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8" name="Google Shape;15028;p54"/>
            <p:cNvSpPr/>
            <p:nvPr/>
          </p:nvSpPr>
          <p:spPr>
            <a:xfrm>
              <a:off x="4370550" y="9372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29" name="Google Shape;15029;p54"/>
            <p:cNvSpPr/>
            <p:nvPr/>
          </p:nvSpPr>
          <p:spPr>
            <a:xfrm>
              <a:off x="4375075" y="942250"/>
              <a:ext cx="12925" cy="26100"/>
            </a:xfrm>
            <a:custGeom>
              <a:avLst/>
              <a:gdLst/>
              <a:ahLst/>
              <a:cxnLst/>
              <a:rect l="l" t="t" r="r" b="b"/>
              <a:pathLst>
                <a:path w="517" h="1044" extrusionOk="0">
                  <a:moveTo>
                    <a:pt x="50" y="1"/>
                  </a:moveTo>
                  <a:cubicBezTo>
                    <a:pt x="43" y="1"/>
                    <a:pt x="36" y="4"/>
                    <a:pt x="29" y="11"/>
                  </a:cubicBezTo>
                  <a:cubicBezTo>
                    <a:pt x="1" y="25"/>
                    <a:pt x="1" y="39"/>
                    <a:pt x="29" y="67"/>
                  </a:cubicBezTo>
                  <a:cubicBezTo>
                    <a:pt x="433" y="360"/>
                    <a:pt x="224" y="988"/>
                    <a:pt x="224" y="988"/>
                  </a:cubicBezTo>
                  <a:cubicBezTo>
                    <a:pt x="196" y="1002"/>
                    <a:pt x="224" y="1029"/>
                    <a:pt x="252" y="1043"/>
                  </a:cubicBezTo>
                  <a:lnTo>
                    <a:pt x="294" y="1043"/>
                  </a:lnTo>
                  <a:cubicBezTo>
                    <a:pt x="308" y="1002"/>
                    <a:pt x="517" y="346"/>
                    <a:pt x="70" y="11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0" name="Google Shape;15030;p54"/>
            <p:cNvSpPr/>
            <p:nvPr/>
          </p:nvSpPr>
          <p:spPr>
            <a:xfrm>
              <a:off x="4348225" y="931700"/>
              <a:ext cx="19550" cy="39775"/>
            </a:xfrm>
            <a:custGeom>
              <a:avLst/>
              <a:gdLst/>
              <a:ahLst/>
              <a:cxnLst/>
              <a:rect l="l" t="t" r="r" b="b"/>
              <a:pathLst>
                <a:path w="782" h="1591" extrusionOk="0">
                  <a:moveTo>
                    <a:pt x="266" y="1"/>
                  </a:moveTo>
                  <a:cubicBezTo>
                    <a:pt x="252" y="1"/>
                    <a:pt x="210" y="15"/>
                    <a:pt x="210" y="29"/>
                  </a:cubicBezTo>
                  <a:cubicBezTo>
                    <a:pt x="1" y="963"/>
                    <a:pt x="712" y="1563"/>
                    <a:pt x="712" y="1563"/>
                  </a:cubicBezTo>
                  <a:cubicBezTo>
                    <a:pt x="740" y="1591"/>
                    <a:pt x="740" y="1591"/>
                    <a:pt x="754" y="1591"/>
                  </a:cubicBezTo>
                  <a:cubicBezTo>
                    <a:pt x="768" y="1591"/>
                    <a:pt x="768" y="1591"/>
                    <a:pt x="768" y="1549"/>
                  </a:cubicBezTo>
                  <a:cubicBezTo>
                    <a:pt x="782" y="1535"/>
                    <a:pt x="782" y="1521"/>
                    <a:pt x="768" y="1493"/>
                  </a:cubicBezTo>
                  <a:cubicBezTo>
                    <a:pt x="768" y="1479"/>
                    <a:pt x="112" y="921"/>
                    <a:pt x="294" y="57"/>
                  </a:cubicBezTo>
                  <a:cubicBezTo>
                    <a:pt x="294" y="29"/>
                    <a:pt x="280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1" name="Google Shape;15031;p54"/>
            <p:cNvSpPr/>
            <p:nvPr/>
          </p:nvSpPr>
          <p:spPr>
            <a:xfrm>
              <a:off x="4348575" y="9282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2" name="Google Shape;15032;p54"/>
            <p:cNvSpPr/>
            <p:nvPr/>
          </p:nvSpPr>
          <p:spPr>
            <a:xfrm>
              <a:off x="4319625" y="956125"/>
              <a:ext cx="36650" cy="28600"/>
            </a:xfrm>
            <a:custGeom>
              <a:avLst/>
              <a:gdLst/>
              <a:ahLst/>
              <a:cxnLst/>
              <a:rect l="l" t="t" r="r" b="b"/>
              <a:pathLst>
                <a:path w="1466" h="1144" extrusionOk="0">
                  <a:moveTo>
                    <a:pt x="29" y="0"/>
                  </a:moveTo>
                  <a:cubicBezTo>
                    <a:pt x="1" y="0"/>
                    <a:pt x="1" y="28"/>
                    <a:pt x="1" y="56"/>
                  </a:cubicBezTo>
                  <a:cubicBezTo>
                    <a:pt x="308" y="1130"/>
                    <a:pt x="1354" y="1144"/>
                    <a:pt x="1410" y="1144"/>
                  </a:cubicBezTo>
                  <a:cubicBezTo>
                    <a:pt x="1424" y="1144"/>
                    <a:pt x="1466" y="1130"/>
                    <a:pt x="1466" y="1116"/>
                  </a:cubicBezTo>
                  <a:cubicBezTo>
                    <a:pt x="1466" y="1088"/>
                    <a:pt x="1424" y="1074"/>
                    <a:pt x="1410" y="1074"/>
                  </a:cubicBezTo>
                  <a:cubicBezTo>
                    <a:pt x="1410" y="1074"/>
                    <a:pt x="391" y="1074"/>
                    <a:pt x="85" y="28"/>
                  </a:cubicBezTo>
                  <a:cubicBezTo>
                    <a:pt x="85" y="0"/>
                    <a:pt x="43" y="0"/>
                    <a:pt x="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3" name="Google Shape;15033;p54"/>
            <p:cNvSpPr/>
            <p:nvPr/>
          </p:nvSpPr>
          <p:spPr>
            <a:xfrm>
              <a:off x="4314750" y="951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4" name="Google Shape;15034;p54"/>
            <p:cNvSpPr/>
            <p:nvPr/>
          </p:nvSpPr>
          <p:spPr>
            <a:xfrm>
              <a:off x="4336725" y="9508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8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9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5" name="Google Shape;15035;p54"/>
            <p:cNvSpPr/>
            <p:nvPr/>
          </p:nvSpPr>
          <p:spPr>
            <a:xfrm>
              <a:off x="4340550" y="955525"/>
              <a:ext cx="18525" cy="21550"/>
            </a:xfrm>
            <a:custGeom>
              <a:avLst/>
              <a:gdLst/>
              <a:ahLst/>
              <a:cxnLst/>
              <a:rect l="l" t="t" r="r" b="b"/>
              <a:pathLst>
                <a:path w="741" h="862" extrusionOk="0">
                  <a:moveTo>
                    <a:pt x="59" y="1"/>
                  </a:moveTo>
                  <a:cubicBezTo>
                    <a:pt x="37" y="1"/>
                    <a:pt x="29" y="28"/>
                    <a:pt x="29" y="38"/>
                  </a:cubicBezTo>
                  <a:cubicBezTo>
                    <a:pt x="1" y="582"/>
                    <a:pt x="656" y="847"/>
                    <a:pt x="698" y="861"/>
                  </a:cubicBezTo>
                  <a:cubicBezTo>
                    <a:pt x="712" y="861"/>
                    <a:pt x="726" y="861"/>
                    <a:pt x="726" y="847"/>
                  </a:cubicBezTo>
                  <a:cubicBezTo>
                    <a:pt x="740" y="819"/>
                    <a:pt x="726" y="805"/>
                    <a:pt x="712" y="791"/>
                  </a:cubicBezTo>
                  <a:cubicBezTo>
                    <a:pt x="712" y="791"/>
                    <a:pt x="85" y="540"/>
                    <a:pt x="112" y="52"/>
                  </a:cubicBezTo>
                  <a:cubicBezTo>
                    <a:pt x="112" y="24"/>
                    <a:pt x="98" y="10"/>
                    <a:pt x="85" y="10"/>
                  </a:cubicBezTo>
                  <a:cubicBezTo>
                    <a:pt x="74" y="4"/>
                    <a:pt x="66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6" name="Google Shape;15036;p54"/>
            <p:cNvSpPr/>
            <p:nvPr/>
          </p:nvSpPr>
          <p:spPr>
            <a:xfrm>
              <a:off x="4311975" y="989675"/>
              <a:ext cx="41500" cy="9700"/>
            </a:xfrm>
            <a:custGeom>
              <a:avLst/>
              <a:gdLst/>
              <a:ahLst/>
              <a:cxnLst/>
              <a:rect l="l" t="t" r="r" b="b"/>
              <a:pathLst>
                <a:path w="1660" h="388" extrusionOk="0">
                  <a:moveTo>
                    <a:pt x="49" y="1"/>
                  </a:moveTo>
                  <a:cubicBezTo>
                    <a:pt x="42" y="1"/>
                    <a:pt x="35" y="4"/>
                    <a:pt x="28" y="11"/>
                  </a:cubicBezTo>
                  <a:cubicBezTo>
                    <a:pt x="0" y="39"/>
                    <a:pt x="0" y="53"/>
                    <a:pt x="28" y="67"/>
                  </a:cubicBezTo>
                  <a:cubicBezTo>
                    <a:pt x="349" y="318"/>
                    <a:pt x="684" y="388"/>
                    <a:pt x="962" y="388"/>
                  </a:cubicBezTo>
                  <a:cubicBezTo>
                    <a:pt x="1353" y="388"/>
                    <a:pt x="1604" y="262"/>
                    <a:pt x="1632" y="262"/>
                  </a:cubicBezTo>
                  <a:cubicBezTo>
                    <a:pt x="1646" y="262"/>
                    <a:pt x="1660" y="220"/>
                    <a:pt x="1646" y="206"/>
                  </a:cubicBezTo>
                  <a:cubicBezTo>
                    <a:pt x="1646" y="197"/>
                    <a:pt x="1626" y="181"/>
                    <a:pt x="1609" y="181"/>
                  </a:cubicBezTo>
                  <a:cubicBezTo>
                    <a:pt x="1602" y="181"/>
                    <a:pt x="1595" y="184"/>
                    <a:pt x="1590" y="193"/>
                  </a:cubicBezTo>
                  <a:cubicBezTo>
                    <a:pt x="1582" y="193"/>
                    <a:pt x="1324" y="311"/>
                    <a:pt x="968" y="311"/>
                  </a:cubicBezTo>
                  <a:cubicBezTo>
                    <a:pt x="702" y="311"/>
                    <a:pt x="381" y="244"/>
                    <a:pt x="70" y="11"/>
                  </a:cubicBezTo>
                  <a:cubicBezTo>
                    <a:pt x="63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7" name="Google Shape;15037;p54"/>
            <p:cNvSpPr/>
            <p:nvPr/>
          </p:nvSpPr>
          <p:spPr>
            <a:xfrm>
              <a:off x="4308125" y="9850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113"/>
                    <a:pt x="1" y="238"/>
                  </a:cubicBezTo>
                  <a:cubicBezTo>
                    <a:pt x="1" y="364"/>
                    <a:pt x="98" y="461"/>
                    <a:pt x="224" y="461"/>
                  </a:cubicBezTo>
                  <a:cubicBezTo>
                    <a:pt x="349" y="461"/>
                    <a:pt x="447" y="364"/>
                    <a:pt x="447" y="238"/>
                  </a:cubicBezTo>
                  <a:cubicBezTo>
                    <a:pt x="447" y="113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8" name="Google Shape;15038;p54"/>
            <p:cNvSpPr/>
            <p:nvPr/>
          </p:nvSpPr>
          <p:spPr>
            <a:xfrm>
              <a:off x="4319625" y="1010725"/>
              <a:ext cx="41175" cy="22475"/>
            </a:xfrm>
            <a:custGeom>
              <a:avLst/>
              <a:gdLst/>
              <a:ahLst/>
              <a:cxnLst/>
              <a:rect l="l" t="t" r="r" b="b"/>
              <a:pathLst>
                <a:path w="1647" h="899" extrusionOk="0">
                  <a:moveTo>
                    <a:pt x="1605" y="1"/>
                  </a:moveTo>
                  <a:cubicBezTo>
                    <a:pt x="1591" y="1"/>
                    <a:pt x="1573" y="14"/>
                    <a:pt x="1563" y="34"/>
                  </a:cubicBezTo>
                  <a:cubicBezTo>
                    <a:pt x="1550" y="47"/>
                    <a:pt x="1194" y="819"/>
                    <a:pt x="285" y="819"/>
                  </a:cubicBezTo>
                  <a:cubicBezTo>
                    <a:pt x="208" y="819"/>
                    <a:pt x="128" y="813"/>
                    <a:pt x="43" y="801"/>
                  </a:cubicBezTo>
                  <a:cubicBezTo>
                    <a:pt x="15" y="801"/>
                    <a:pt x="1" y="815"/>
                    <a:pt x="1" y="829"/>
                  </a:cubicBezTo>
                  <a:cubicBezTo>
                    <a:pt x="1" y="871"/>
                    <a:pt x="15" y="885"/>
                    <a:pt x="29" y="885"/>
                  </a:cubicBezTo>
                  <a:cubicBezTo>
                    <a:pt x="112" y="899"/>
                    <a:pt x="210" y="899"/>
                    <a:pt x="294" y="899"/>
                  </a:cubicBezTo>
                  <a:cubicBezTo>
                    <a:pt x="1228" y="899"/>
                    <a:pt x="1619" y="62"/>
                    <a:pt x="1633" y="62"/>
                  </a:cubicBezTo>
                  <a:cubicBezTo>
                    <a:pt x="1647" y="48"/>
                    <a:pt x="1633" y="34"/>
                    <a:pt x="1619" y="6"/>
                  </a:cubicBezTo>
                  <a:cubicBezTo>
                    <a:pt x="1615" y="2"/>
                    <a:pt x="1610" y="1"/>
                    <a:pt x="16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39" name="Google Shape;15039;p54"/>
            <p:cNvSpPr/>
            <p:nvPr/>
          </p:nvSpPr>
          <p:spPr>
            <a:xfrm>
              <a:off x="4314750" y="10258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0" name="Google Shape;15040;p54"/>
            <p:cNvSpPr/>
            <p:nvPr/>
          </p:nvSpPr>
          <p:spPr>
            <a:xfrm>
              <a:off x="4323825" y="1005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3" y="1"/>
                  </a:moveTo>
                  <a:cubicBezTo>
                    <a:pt x="98" y="1"/>
                    <a:pt x="0" y="112"/>
                    <a:pt x="0" y="224"/>
                  </a:cubicBezTo>
                  <a:cubicBezTo>
                    <a:pt x="0" y="350"/>
                    <a:pt x="98" y="461"/>
                    <a:pt x="223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1" name="Google Shape;15041;p54"/>
            <p:cNvSpPr/>
            <p:nvPr/>
          </p:nvSpPr>
          <p:spPr>
            <a:xfrm>
              <a:off x="4327650" y="1005025"/>
              <a:ext cx="27225" cy="9350"/>
            </a:xfrm>
            <a:custGeom>
              <a:avLst/>
              <a:gdLst/>
              <a:ahLst/>
              <a:cxnLst/>
              <a:rect l="l" t="t" r="r" b="b"/>
              <a:pathLst>
                <a:path w="1089" h="374" extrusionOk="0">
                  <a:moveTo>
                    <a:pt x="1035" y="0"/>
                  </a:moveTo>
                  <a:cubicBezTo>
                    <a:pt x="1022" y="0"/>
                    <a:pt x="1012" y="4"/>
                    <a:pt x="1005" y="11"/>
                  </a:cubicBezTo>
                  <a:cubicBezTo>
                    <a:pt x="983" y="11"/>
                    <a:pt x="687" y="302"/>
                    <a:pt x="343" y="302"/>
                  </a:cubicBezTo>
                  <a:cubicBezTo>
                    <a:pt x="254" y="302"/>
                    <a:pt x="162" y="283"/>
                    <a:pt x="70" y="234"/>
                  </a:cubicBezTo>
                  <a:cubicBezTo>
                    <a:pt x="66" y="230"/>
                    <a:pt x="62" y="228"/>
                    <a:pt x="58" y="228"/>
                  </a:cubicBezTo>
                  <a:cubicBezTo>
                    <a:pt x="48" y="228"/>
                    <a:pt x="38" y="238"/>
                    <a:pt x="29" y="248"/>
                  </a:cubicBezTo>
                  <a:cubicBezTo>
                    <a:pt x="1" y="276"/>
                    <a:pt x="29" y="290"/>
                    <a:pt x="43" y="304"/>
                  </a:cubicBezTo>
                  <a:cubicBezTo>
                    <a:pt x="140" y="360"/>
                    <a:pt x="252" y="374"/>
                    <a:pt x="349" y="374"/>
                  </a:cubicBezTo>
                  <a:cubicBezTo>
                    <a:pt x="726" y="374"/>
                    <a:pt x="1047" y="81"/>
                    <a:pt x="1075" y="81"/>
                  </a:cubicBezTo>
                  <a:cubicBezTo>
                    <a:pt x="1089" y="67"/>
                    <a:pt x="1089" y="25"/>
                    <a:pt x="1075" y="11"/>
                  </a:cubicBezTo>
                  <a:cubicBezTo>
                    <a:pt x="1061" y="4"/>
                    <a:pt x="1047" y="0"/>
                    <a:pt x="10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2" name="Google Shape;15042;p54"/>
            <p:cNvSpPr/>
            <p:nvPr/>
          </p:nvSpPr>
          <p:spPr>
            <a:xfrm>
              <a:off x="4346475" y="1018525"/>
              <a:ext cx="22700" cy="35250"/>
            </a:xfrm>
            <a:custGeom>
              <a:avLst/>
              <a:gdLst/>
              <a:ahLst/>
              <a:cxnLst/>
              <a:rect l="l" t="t" r="r" b="b"/>
              <a:pathLst>
                <a:path w="908" h="1410" extrusionOk="0">
                  <a:moveTo>
                    <a:pt x="880" y="1"/>
                  </a:moveTo>
                  <a:cubicBezTo>
                    <a:pt x="852" y="1"/>
                    <a:pt x="838" y="15"/>
                    <a:pt x="838" y="29"/>
                  </a:cubicBezTo>
                  <a:cubicBezTo>
                    <a:pt x="838" y="29"/>
                    <a:pt x="824" y="908"/>
                    <a:pt x="43" y="1326"/>
                  </a:cubicBezTo>
                  <a:cubicBezTo>
                    <a:pt x="15" y="1326"/>
                    <a:pt x="1" y="1354"/>
                    <a:pt x="15" y="1368"/>
                  </a:cubicBezTo>
                  <a:cubicBezTo>
                    <a:pt x="15" y="1396"/>
                    <a:pt x="43" y="1396"/>
                    <a:pt x="57" y="1396"/>
                  </a:cubicBezTo>
                  <a:lnTo>
                    <a:pt x="71" y="1410"/>
                  </a:lnTo>
                  <a:cubicBezTo>
                    <a:pt x="894" y="950"/>
                    <a:pt x="908" y="43"/>
                    <a:pt x="908" y="29"/>
                  </a:cubicBezTo>
                  <a:cubicBezTo>
                    <a:pt x="908" y="15"/>
                    <a:pt x="894" y="1"/>
                    <a:pt x="8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3" name="Google Shape;15043;p54"/>
            <p:cNvSpPr/>
            <p:nvPr/>
          </p:nvSpPr>
          <p:spPr>
            <a:xfrm>
              <a:off x="4342650" y="104607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113"/>
                    <a:pt x="1" y="238"/>
                  </a:cubicBezTo>
                  <a:cubicBezTo>
                    <a:pt x="1" y="364"/>
                    <a:pt x="98" y="461"/>
                    <a:pt x="224" y="461"/>
                  </a:cubicBezTo>
                  <a:cubicBezTo>
                    <a:pt x="349" y="461"/>
                    <a:pt x="447" y="364"/>
                    <a:pt x="447" y="238"/>
                  </a:cubicBezTo>
                  <a:cubicBezTo>
                    <a:pt x="447" y="113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4" name="Google Shape;15044;p54"/>
            <p:cNvSpPr/>
            <p:nvPr/>
          </p:nvSpPr>
          <p:spPr>
            <a:xfrm>
              <a:off x="4367750" y="1040500"/>
              <a:ext cx="11550" cy="11550"/>
            </a:xfrm>
            <a:custGeom>
              <a:avLst/>
              <a:gdLst/>
              <a:ahLst/>
              <a:cxnLst/>
              <a:rect l="l" t="t" r="r" b="b"/>
              <a:pathLst>
                <a:path w="462" h="462" extrusionOk="0">
                  <a:moveTo>
                    <a:pt x="238" y="1"/>
                  </a:moveTo>
                  <a:cubicBezTo>
                    <a:pt x="112" y="1"/>
                    <a:pt x="1" y="112"/>
                    <a:pt x="1" y="224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112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5" name="Google Shape;15045;p54"/>
            <p:cNvSpPr/>
            <p:nvPr/>
          </p:nvSpPr>
          <p:spPr>
            <a:xfrm>
              <a:off x="4372300" y="1021325"/>
              <a:ext cx="12925" cy="26525"/>
            </a:xfrm>
            <a:custGeom>
              <a:avLst/>
              <a:gdLst/>
              <a:ahLst/>
              <a:cxnLst/>
              <a:rect l="l" t="t" r="r" b="b"/>
              <a:pathLst>
                <a:path w="517" h="1061" extrusionOk="0">
                  <a:moveTo>
                    <a:pt x="237" y="1"/>
                  </a:moveTo>
                  <a:cubicBezTo>
                    <a:pt x="209" y="1"/>
                    <a:pt x="209" y="42"/>
                    <a:pt x="209" y="56"/>
                  </a:cubicBezTo>
                  <a:cubicBezTo>
                    <a:pt x="209" y="56"/>
                    <a:pt x="405" y="684"/>
                    <a:pt x="14" y="977"/>
                  </a:cubicBezTo>
                  <a:cubicBezTo>
                    <a:pt x="0" y="977"/>
                    <a:pt x="0" y="1019"/>
                    <a:pt x="14" y="1033"/>
                  </a:cubicBezTo>
                  <a:cubicBezTo>
                    <a:pt x="14" y="1047"/>
                    <a:pt x="28" y="1047"/>
                    <a:pt x="56" y="1047"/>
                  </a:cubicBezTo>
                  <a:cubicBezTo>
                    <a:pt x="56" y="1047"/>
                    <a:pt x="70" y="1047"/>
                    <a:pt x="84" y="1061"/>
                  </a:cubicBezTo>
                  <a:cubicBezTo>
                    <a:pt x="516" y="740"/>
                    <a:pt x="307" y="70"/>
                    <a:pt x="293" y="42"/>
                  </a:cubicBezTo>
                  <a:cubicBezTo>
                    <a:pt x="293" y="1"/>
                    <a:pt x="265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6" name="Google Shape;15046;p54"/>
            <p:cNvSpPr/>
            <p:nvPr/>
          </p:nvSpPr>
          <p:spPr>
            <a:xfrm>
              <a:off x="4583275" y="635650"/>
              <a:ext cx="514725" cy="492750"/>
            </a:xfrm>
            <a:custGeom>
              <a:avLst/>
              <a:gdLst/>
              <a:ahLst/>
              <a:cxnLst/>
              <a:rect l="l" t="t" r="r" b="b"/>
              <a:pathLst>
                <a:path w="20589" h="19710" extrusionOk="0">
                  <a:moveTo>
                    <a:pt x="20532" y="8370"/>
                  </a:moveTo>
                  <a:cubicBezTo>
                    <a:pt x="20518" y="8342"/>
                    <a:pt x="20505" y="8300"/>
                    <a:pt x="20463" y="8286"/>
                  </a:cubicBezTo>
                  <a:lnTo>
                    <a:pt x="19347" y="7616"/>
                  </a:lnTo>
                  <a:cubicBezTo>
                    <a:pt x="19179" y="7519"/>
                    <a:pt x="19110" y="7282"/>
                    <a:pt x="19193" y="7114"/>
                  </a:cubicBezTo>
                  <a:lnTo>
                    <a:pt x="19695" y="6054"/>
                  </a:lnTo>
                  <a:cubicBezTo>
                    <a:pt x="19737" y="5998"/>
                    <a:pt x="19737" y="5929"/>
                    <a:pt x="19723" y="5873"/>
                  </a:cubicBezTo>
                  <a:cubicBezTo>
                    <a:pt x="19695" y="5845"/>
                    <a:pt x="19682" y="5789"/>
                    <a:pt x="19654" y="5775"/>
                  </a:cubicBezTo>
                  <a:cubicBezTo>
                    <a:pt x="18580" y="4896"/>
                    <a:pt x="16822" y="4631"/>
                    <a:pt x="15051" y="5217"/>
                  </a:cubicBezTo>
                  <a:cubicBezTo>
                    <a:pt x="14395" y="5426"/>
                    <a:pt x="13809" y="5719"/>
                    <a:pt x="13321" y="6082"/>
                  </a:cubicBezTo>
                  <a:cubicBezTo>
                    <a:pt x="13488" y="5524"/>
                    <a:pt x="13600" y="4896"/>
                    <a:pt x="13600" y="4255"/>
                  </a:cubicBezTo>
                  <a:cubicBezTo>
                    <a:pt x="13600" y="2386"/>
                    <a:pt x="12833" y="768"/>
                    <a:pt x="11661" y="28"/>
                  </a:cubicBezTo>
                  <a:cubicBezTo>
                    <a:pt x="11647" y="14"/>
                    <a:pt x="11605" y="14"/>
                    <a:pt x="11577" y="14"/>
                  </a:cubicBezTo>
                  <a:cubicBezTo>
                    <a:pt x="11536" y="14"/>
                    <a:pt x="11508" y="28"/>
                    <a:pt x="11466" y="56"/>
                  </a:cubicBezTo>
                  <a:lnTo>
                    <a:pt x="10489" y="907"/>
                  </a:lnTo>
                  <a:cubicBezTo>
                    <a:pt x="10336" y="1047"/>
                    <a:pt x="10113" y="1047"/>
                    <a:pt x="9959" y="893"/>
                  </a:cubicBezTo>
                  <a:lnTo>
                    <a:pt x="9095" y="70"/>
                  </a:lnTo>
                  <a:cubicBezTo>
                    <a:pt x="9053" y="42"/>
                    <a:pt x="8997" y="0"/>
                    <a:pt x="8927" y="0"/>
                  </a:cubicBezTo>
                  <a:cubicBezTo>
                    <a:pt x="8871" y="0"/>
                    <a:pt x="8843" y="14"/>
                    <a:pt x="8802" y="42"/>
                  </a:cubicBezTo>
                  <a:cubicBezTo>
                    <a:pt x="7658" y="768"/>
                    <a:pt x="6849" y="2372"/>
                    <a:pt x="6849" y="4241"/>
                  </a:cubicBezTo>
                  <a:cubicBezTo>
                    <a:pt x="6849" y="4924"/>
                    <a:pt x="6960" y="5566"/>
                    <a:pt x="7142" y="6152"/>
                  </a:cubicBezTo>
                  <a:cubicBezTo>
                    <a:pt x="6654" y="5803"/>
                    <a:pt x="6123" y="5524"/>
                    <a:pt x="5496" y="5343"/>
                  </a:cubicBezTo>
                  <a:cubicBezTo>
                    <a:pt x="3710" y="4757"/>
                    <a:pt x="1939" y="4994"/>
                    <a:pt x="893" y="5873"/>
                  </a:cubicBezTo>
                  <a:cubicBezTo>
                    <a:pt x="865" y="5887"/>
                    <a:pt x="851" y="5929"/>
                    <a:pt x="837" y="5943"/>
                  </a:cubicBezTo>
                  <a:cubicBezTo>
                    <a:pt x="823" y="5984"/>
                    <a:pt x="823" y="6012"/>
                    <a:pt x="837" y="6054"/>
                  </a:cubicBezTo>
                  <a:lnTo>
                    <a:pt x="1339" y="7240"/>
                  </a:lnTo>
                  <a:cubicBezTo>
                    <a:pt x="1423" y="7421"/>
                    <a:pt x="1339" y="7644"/>
                    <a:pt x="1172" y="7742"/>
                  </a:cubicBezTo>
                  <a:lnTo>
                    <a:pt x="140" y="8300"/>
                  </a:lnTo>
                  <a:cubicBezTo>
                    <a:pt x="84" y="8328"/>
                    <a:pt x="28" y="8384"/>
                    <a:pt x="14" y="8439"/>
                  </a:cubicBezTo>
                  <a:cubicBezTo>
                    <a:pt x="0" y="8467"/>
                    <a:pt x="0" y="8523"/>
                    <a:pt x="14" y="8579"/>
                  </a:cubicBezTo>
                  <a:cubicBezTo>
                    <a:pt x="363" y="9904"/>
                    <a:pt x="1632" y="11159"/>
                    <a:pt x="3417" y="11731"/>
                  </a:cubicBezTo>
                  <a:cubicBezTo>
                    <a:pt x="4059" y="11940"/>
                    <a:pt x="4701" y="12052"/>
                    <a:pt x="5328" y="12052"/>
                  </a:cubicBezTo>
                  <a:cubicBezTo>
                    <a:pt x="4868" y="12401"/>
                    <a:pt x="4422" y="12847"/>
                    <a:pt x="4045" y="13377"/>
                  </a:cubicBezTo>
                  <a:cubicBezTo>
                    <a:pt x="2943" y="14898"/>
                    <a:pt x="2608" y="16655"/>
                    <a:pt x="3138" y="17924"/>
                  </a:cubicBezTo>
                  <a:cubicBezTo>
                    <a:pt x="3152" y="17966"/>
                    <a:pt x="3166" y="17980"/>
                    <a:pt x="3194" y="17994"/>
                  </a:cubicBezTo>
                  <a:cubicBezTo>
                    <a:pt x="3222" y="18008"/>
                    <a:pt x="3264" y="18036"/>
                    <a:pt x="3292" y="18036"/>
                  </a:cubicBezTo>
                  <a:lnTo>
                    <a:pt x="4589" y="17910"/>
                  </a:lnTo>
                  <a:cubicBezTo>
                    <a:pt x="4798" y="17896"/>
                    <a:pt x="4966" y="18036"/>
                    <a:pt x="5022" y="18245"/>
                  </a:cubicBezTo>
                  <a:lnTo>
                    <a:pt x="5231" y="19403"/>
                  </a:lnTo>
                  <a:cubicBezTo>
                    <a:pt x="5245" y="19473"/>
                    <a:pt x="5287" y="19528"/>
                    <a:pt x="5328" y="19570"/>
                  </a:cubicBezTo>
                  <a:lnTo>
                    <a:pt x="5328" y="19570"/>
                  </a:lnTo>
                  <a:cubicBezTo>
                    <a:pt x="5370" y="19598"/>
                    <a:pt x="5426" y="19598"/>
                    <a:pt x="5454" y="19612"/>
                  </a:cubicBezTo>
                  <a:cubicBezTo>
                    <a:pt x="6821" y="19710"/>
                    <a:pt x="8397" y="18873"/>
                    <a:pt x="9499" y="17366"/>
                  </a:cubicBezTo>
                  <a:cubicBezTo>
                    <a:pt x="9904" y="16808"/>
                    <a:pt x="10196" y="16237"/>
                    <a:pt x="10392" y="15637"/>
                  </a:cubicBezTo>
                  <a:cubicBezTo>
                    <a:pt x="10587" y="16195"/>
                    <a:pt x="10866" y="16753"/>
                    <a:pt x="11243" y="17283"/>
                  </a:cubicBezTo>
                  <a:cubicBezTo>
                    <a:pt x="12345" y="18803"/>
                    <a:pt x="13907" y="19654"/>
                    <a:pt x="15288" y="19542"/>
                  </a:cubicBezTo>
                  <a:cubicBezTo>
                    <a:pt x="15330" y="19542"/>
                    <a:pt x="15344" y="19528"/>
                    <a:pt x="15371" y="19515"/>
                  </a:cubicBezTo>
                  <a:cubicBezTo>
                    <a:pt x="15413" y="19501"/>
                    <a:pt x="15427" y="19459"/>
                    <a:pt x="15441" y="19431"/>
                  </a:cubicBezTo>
                  <a:lnTo>
                    <a:pt x="15720" y="18175"/>
                  </a:lnTo>
                  <a:cubicBezTo>
                    <a:pt x="15776" y="17966"/>
                    <a:pt x="15971" y="17841"/>
                    <a:pt x="16166" y="17855"/>
                  </a:cubicBezTo>
                  <a:lnTo>
                    <a:pt x="17324" y="18008"/>
                  </a:lnTo>
                  <a:cubicBezTo>
                    <a:pt x="17394" y="18008"/>
                    <a:pt x="17450" y="18008"/>
                    <a:pt x="17506" y="17966"/>
                  </a:cubicBezTo>
                  <a:cubicBezTo>
                    <a:pt x="17533" y="17924"/>
                    <a:pt x="17575" y="17896"/>
                    <a:pt x="17589" y="17855"/>
                  </a:cubicBezTo>
                  <a:cubicBezTo>
                    <a:pt x="18091" y="16585"/>
                    <a:pt x="17798" y="14828"/>
                    <a:pt x="16697" y="13307"/>
                  </a:cubicBezTo>
                  <a:cubicBezTo>
                    <a:pt x="16306" y="12749"/>
                    <a:pt x="15832" y="12289"/>
                    <a:pt x="15344" y="11926"/>
                  </a:cubicBezTo>
                  <a:cubicBezTo>
                    <a:pt x="15929" y="11926"/>
                    <a:pt x="16543" y="11829"/>
                    <a:pt x="17171" y="11620"/>
                  </a:cubicBezTo>
                  <a:cubicBezTo>
                    <a:pt x="18956" y="11034"/>
                    <a:pt x="20239" y="9806"/>
                    <a:pt x="20588" y="8481"/>
                  </a:cubicBezTo>
                  <a:cubicBezTo>
                    <a:pt x="20532" y="8439"/>
                    <a:pt x="20532" y="8411"/>
                    <a:pt x="20532" y="83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7" name="Google Shape;15047;p54"/>
            <p:cNvSpPr/>
            <p:nvPr/>
          </p:nvSpPr>
          <p:spPr>
            <a:xfrm>
              <a:off x="4780300" y="843125"/>
              <a:ext cx="120325" cy="115450"/>
            </a:xfrm>
            <a:custGeom>
              <a:avLst/>
              <a:gdLst/>
              <a:ahLst/>
              <a:cxnLst/>
              <a:rect l="l" t="t" r="r" b="b"/>
              <a:pathLst>
                <a:path w="4813" h="4618" extrusionOk="0">
                  <a:moveTo>
                    <a:pt x="3850" y="1"/>
                  </a:moveTo>
                  <a:lnTo>
                    <a:pt x="3850" y="1"/>
                  </a:lnTo>
                  <a:cubicBezTo>
                    <a:pt x="3376" y="294"/>
                    <a:pt x="2859" y="461"/>
                    <a:pt x="2315" y="461"/>
                  </a:cubicBezTo>
                  <a:cubicBezTo>
                    <a:pt x="1813" y="461"/>
                    <a:pt x="1325" y="322"/>
                    <a:pt x="865" y="57"/>
                  </a:cubicBezTo>
                  <a:lnTo>
                    <a:pt x="865" y="57"/>
                  </a:lnTo>
                  <a:cubicBezTo>
                    <a:pt x="1004" y="601"/>
                    <a:pt x="1004" y="1131"/>
                    <a:pt x="837" y="1661"/>
                  </a:cubicBezTo>
                  <a:cubicBezTo>
                    <a:pt x="684" y="2149"/>
                    <a:pt x="377" y="2567"/>
                    <a:pt x="0" y="2916"/>
                  </a:cubicBezTo>
                  <a:cubicBezTo>
                    <a:pt x="558" y="2944"/>
                    <a:pt x="1074" y="3125"/>
                    <a:pt x="1520" y="3432"/>
                  </a:cubicBezTo>
                  <a:cubicBezTo>
                    <a:pt x="1939" y="3753"/>
                    <a:pt x="2246" y="4158"/>
                    <a:pt x="2455" y="4618"/>
                  </a:cubicBezTo>
                  <a:cubicBezTo>
                    <a:pt x="2664" y="4116"/>
                    <a:pt x="2999" y="3669"/>
                    <a:pt x="3431" y="3349"/>
                  </a:cubicBezTo>
                  <a:cubicBezTo>
                    <a:pt x="3850" y="3028"/>
                    <a:pt x="4338" y="2874"/>
                    <a:pt x="4812" y="2832"/>
                  </a:cubicBezTo>
                  <a:cubicBezTo>
                    <a:pt x="4394" y="2456"/>
                    <a:pt x="4073" y="2023"/>
                    <a:pt x="3906" y="1507"/>
                  </a:cubicBezTo>
                  <a:cubicBezTo>
                    <a:pt x="3738" y="1019"/>
                    <a:pt x="3738" y="503"/>
                    <a:pt x="38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8" name="Google Shape;15048;p54"/>
            <p:cNvSpPr/>
            <p:nvPr/>
          </p:nvSpPr>
          <p:spPr>
            <a:xfrm>
              <a:off x="4855600" y="813150"/>
              <a:ext cx="24800" cy="49525"/>
            </a:xfrm>
            <a:custGeom>
              <a:avLst/>
              <a:gdLst/>
              <a:ahLst/>
              <a:cxnLst/>
              <a:rect l="l" t="t" r="r" b="b"/>
              <a:pathLst>
                <a:path w="992" h="1981" extrusionOk="0">
                  <a:moveTo>
                    <a:pt x="670" y="0"/>
                  </a:moveTo>
                  <a:cubicBezTo>
                    <a:pt x="643" y="14"/>
                    <a:pt x="629" y="28"/>
                    <a:pt x="629" y="70"/>
                  </a:cubicBezTo>
                  <a:cubicBezTo>
                    <a:pt x="880" y="1172"/>
                    <a:pt x="15" y="1897"/>
                    <a:pt x="15" y="1897"/>
                  </a:cubicBezTo>
                  <a:cubicBezTo>
                    <a:pt x="1" y="1911"/>
                    <a:pt x="1" y="1953"/>
                    <a:pt x="15" y="1967"/>
                  </a:cubicBezTo>
                  <a:cubicBezTo>
                    <a:pt x="15" y="1981"/>
                    <a:pt x="43" y="1981"/>
                    <a:pt x="57" y="1981"/>
                  </a:cubicBezTo>
                  <a:lnTo>
                    <a:pt x="85" y="1981"/>
                  </a:lnTo>
                  <a:cubicBezTo>
                    <a:pt x="85" y="1967"/>
                    <a:pt x="991" y="1200"/>
                    <a:pt x="740" y="28"/>
                  </a:cubicBezTo>
                  <a:cubicBezTo>
                    <a:pt x="712" y="14"/>
                    <a:pt x="698" y="0"/>
                    <a:pt x="6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49" name="Google Shape;15049;p54"/>
            <p:cNvSpPr/>
            <p:nvPr/>
          </p:nvSpPr>
          <p:spPr>
            <a:xfrm>
              <a:off x="4865725" y="807925"/>
              <a:ext cx="14675" cy="14650"/>
            </a:xfrm>
            <a:custGeom>
              <a:avLst/>
              <a:gdLst/>
              <a:ahLst/>
              <a:cxnLst/>
              <a:rect l="l" t="t" r="r" b="b"/>
              <a:pathLst>
                <a:path w="587" h="586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0"/>
                    <a:pt x="126" y="586"/>
                    <a:pt x="293" y="586"/>
                  </a:cubicBezTo>
                  <a:cubicBezTo>
                    <a:pt x="461" y="586"/>
                    <a:pt x="586" y="460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0" name="Google Shape;15050;p54"/>
            <p:cNvSpPr/>
            <p:nvPr/>
          </p:nvSpPr>
          <p:spPr>
            <a:xfrm>
              <a:off x="4871300" y="843000"/>
              <a:ext cx="46750" cy="36775"/>
            </a:xfrm>
            <a:custGeom>
              <a:avLst/>
              <a:gdLst/>
              <a:ahLst/>
              <a:cxnLst/>
              <a:rect l="l" t="t" r="r" b="b"/>
              <a:pathLst>
                <a:path w="1870" h="1471" extrusionOk="0">
                  <a:moveTo>
                    <a:pt x="1790" y="0"/>
                  </a:moveTo>
                  <a:cubicBezTo>
                    <a:pt x="1767" y="0"/>
                    <a:pt x="1744" y="13"/>
                    <a:pt x="1744" y="34"/>
                  </a:cubicBezTo>
                  <a:cubicBezTo>
                    <a:pt x="1368" y="1359"/>
                    <a:pt x="112" y="1359"/>
                    <a:pt x="56" y="1359"/>
                  </a:cubicBezTo>
                  <a:cubicBezTo>
                    <a:pt x="15" y="1359"/>
                    <a:pt x="1" y="1387"/>
                    <a:pt x="1" y="1415"/>
                  </a:cubicBezTo>
                  <a:cubicBezTo>
                    <a:pt x="1" y="1456"/>
                    <a:pt x="15" y="1470"/>
                    <a:pt x="56" y="1470"/>
                  </a:cubicBezTo>
                  <a:cubicBezTo>
                    <a:pt x="126" y="1470"/>
                    <a:pt x="1451" y="1456"/>
                    <a:pt x="1856" y="76"/>
                  </a:cubicBezTo>
                  <a:cubicBezTo>
                    <a:pt x="1870" y="34"/>
                    <a:pt x="1856" y="6"/>
                    <a:pt x="1814" y="6"/>
                  </a:cubicBezTo>
                  <a:cubicBezTo>
                    <a:pt x="1806" y="2"/>
                    <a:pt x="1798" y="0"/>
                    <a:pt x="17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1" name="Google Shape;15051;p54"/>
            <p:cNvSpPr/>
            <p:nvPr/>
          </p:nvSpPr>
          <p:spPr>
            <a:xfrm>
              <a:off x="4908975" y="836500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6" y="601"/>
                    <a:pt x="586" y="461"/>
                    <a:pt x="586" y="308"/>
                  </a:cubicBezTo>
                  <a:cubicBezTo>
                    <a:pt x="586" y="140"/>
                    <a:pt x="446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2" name="Google Shape;15052;p54"/>
            <p:cNvSpPr/>
            <p:nvPr/>
          </p:nvSpPr>
          <p:spPr>
            <a:xfrm>
              <a:off x="4880725" y="8365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3" name="Google Shape;15053;p54"/>
            <p:cNvSpPr/>
            <p:nvPr/>
          </p:nvSpPr>
          <p:spPr>
            <a:xfrm>
              <a:off x="4867125" y="842775"/>
              <a:ext cx="23375" cy="27575"/>
            </a:xfrm>
            <a:custGeom>
              <a:avLst/>
              <a:gdLst/>
              <a:ahLst/>
              <a:cxnLst/>
              <a:rect l="l" t="t" r="r" b="b"/>
              <a:pathLst>
                <a:path w="935" h="1103" extrusionOk="0">
                  <a:moveTo>
                    <a:pt x="851" y="1"/>
                  </a:moveTo>
                  <a:cubicBezTo>
                    <a:pt x="809" y="1"/>
                    <a:pt x="795" y="15"/>
                    <a:pt x="795" y="57"/>
                  </a:cubicBezTo>
                  <a:cubicBezTo>
                    <a:pt x="837" y="684"/>
                    <a:pt x="42" y="991"/>
                    <a:pt x="42" y="991"/>
                  </a:cubicBezTo>
                  <a:cubicBezTo>
                    <a:pt x="14" y="1005"/>
                    <a:pt x="0" y="1033"/>
                    <a:pt x="14" y="1061"/>
                  </a:cubicBezTo>
                  <a:cubicBezTo>
                    <a:pt x="28" y="1075"/>
                    <a:pt x="42" y="1103"/>
                    <a:pt x="70" y="1103"/>
                  </a:cubicBezTo>
                  <a:lnTo>
                    <a:pt x="84" y="1103"/>
                  </a:lnTo>
                  <a:cubicBezTo>
                    <a:pt x="112" y="1075"/>
                    <a:pt x="935" y="754"/>
                    <a:pt x="893" y="57"/>
                  </a:cubicBezTo>
                  <a:cubicBezTo>
                    <a:pt x="893" y="15"/>
                    <a:pt x="879" y="1"/>
                    <a:pt x="8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4" name="Google Shape;15054;p54"/>
            <p:cNvSpPr/>
            <p:nvPr/>
          </p:nvSpPr>
          <p:spPr>
            <a:xfrm>
              <a:off x="4874800" y="885550"/>
              <a:ext cx="51975" cy="12700"/>
            </a:xfrm>
            <a:custGeom>
              <a:avLst/>
              <a:gdLst/>
              <a:ahLst/>
              <a:cxnLst/>
              <a:rect l="l" t="t" r="r" b="b"/>
              <a:pathLst>
                <a:path w="2079" h="508" extrusionOk="0">
                  <a:moveTo>
                    <a:pt x="2021" y="0"/>
                  </a:moveTo>
                  <a:cubicBezTo>
                    <a:pt x="2010" y="0"/>
                    <a:pt x="2001" y="7"/>
                    <a:pt x="1995" y="20"/>
                  </a:cubicBezTo>
                  <a:cubicBezTo>
                    <a:pt x="1612" y="306"/>
                    <a:pt x="1207" y="388"/>
                    <a:pt x="867" y="388"/>
                  </a:cubicBezTo>
                  <a:cubicBezTo>
                    <a:pt x="414" y="388"/>
                    <a:pt x="78" y="243"/>
                    <a:pt x="70" y="243"/>
                  </a:cubicBezTo>
                  <a:cubicBezTo>
                    <a:pt x="56" y="243"/>
                    <a:pt x="14" y="243"/>
                    <a:pt x="0" y="271"/>
                  </a:cubicBezTo>
                  <a:cubicBezTo>
                    <a:pt x="0" y="285"/>
                    <a:pt x="0" y="326"/>
                    <a:pt x="42" y="340"/>
                  </a:cubicBezTo>
                  <a:cubicBezTo>
                    <a:pt x="42" y="340"/>
                    <a:pt x="391" y="508"/>
                    <a:pt x="879" y="508"/>
                  </a:cubicBezTo>
                  <a:cubicBezTo>
                    <a:pt x="1228" y="508"/>
                    <a:pt x="1660" y="410"/>
                    <a:pt x="2037" y="103"/>
                  </a:cubicBezTo>
                  <a:cubicBezTo>
                    <a:pt x="2078" y="89"/>
                    <a:pt x="2078" y="47"/>
                    <a:pt x="2064" y="33"/>
                  </a:cubicBezTo>
                  <a:cubicBezTo>
                    <a:pt x="2049" y="10"/>
                    <a:pt x="2034" y="0"/>
                    <a:pt x="20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5" name="Google Shape;15055;p54"/>
            <p:cNvSpPr/>
            <p:nvPr/>
          </p:nvSpPr>
          <p:spPr>
            <a:xfrm>
              <a:off x="4916975" y="8801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6" name="Google Shape;15056;p54"/>
            <p:cNvSpPr/>
            <p:nvPr/>
          </p:nvSpPr>
          <p:spPr>
            <a:xfrm>
              <a:off x="4865375" y="912750"/>
              <a:ext cx="52675" cy="28400"/>
            </a:xfrm>
            <a:custGeom>
              <a:avLst/>
              <a:gdLst/>
              <a:ahLst/>
              <a:cxnLst/>
              <a:rect l="l" t="t" r="r" b="b"/>
              <a:pathLst>
                <a:path w="2107" h="1136" extrusionOk="0">
                  <a:moveTo>
                    <a:pt x="69" y="0"/>
                  </a:moveTo>
                  <a:cubicBezTo>
                    <a:pt x="62" y="0"/>
                    <a:pt x="53" y="2"/>
                    <a:pt x="42" y="6"/>
                  </a:cubicBezTo>
                  <a:cubicBezTo>
                    <a:pt x="14" y="20"/>
                    <a:pt x="0" y="47"/>
                    <a:pt x="14" y="75"/>
                  </a:cubicBezTo>
                  <a:cubicBezTo>
                    <a:pt x="28" y="75"/>
                    <a:pt x="503" y="1135"/>
                    <a:pt x="1716" y="1135"/>
                  </a:cubicBezTo>
                  <a:lnTo>
                    <a:pt x="2051" y="1135"/>
                  </a:lnTo>
                  <a:cubicBezTo>
                    <a:pt x="2093" y="1121"/>
                    <a:pt x="2107" y="1108"/>
                    <a:pt x="2107" y="1066"/>
                  </a:cubicBezTo>
                  <a:cubicBezTo>
                    <a:pt x="2093" y="1038"/>
                    <a:pt x="2065" y="1024"/>
                    <a:pt x="2037" y="1024"/>
                  </a:cubicBezTo>
                  <a:cubicBezTo>
                    <a:pt x="1921" y="1041"/>
                    <a:pt x="1812" y="1049"/>
                    <a:pt x="1708" y="1049"/>
                  </a:cubicBezTo>
                  <a:cubicBezTo>
                    <a:pt x="573" y="1049"/>
                    <a:pt x="138" y="86"/>
                    <a:pt x="112" y="47"/>
                  </a:cubicBezTo>
                  <a:cubicBezTo>
                    <a:pt x="102" y="16"/>
                    <a:pt x="91" y="0"/>
                    <a:pt x="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7" name="Google Shape;15057;p54"/>
            <p:cNvSpPr/>
            <p:nvPr/>
          </p:nvSpPr>
          <p:spPr>
            <a:xfrm>
              <a:off x="4909325" y="9320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26" y="1"/>
                    <a:pt x="0" y="140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0" y="587"/>
                    <a:pt x="586" y="461"/>
                    <a:pt x="586" y="294"/>
                  </a:cubicBezTo>
                  <a:cubicBezTo>
                    <a:pt x="586" y="140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8" name="Google Shape;15058;p54"/>
            <p:cNvSpPr/>
            <p:nvPr/>
          </p:nvSpPr>
          <p:spPr>
            <a:xfrm>
              <a:off x="4897450" y="9062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587" y="461"/>
                    <a:pt x="587" y="307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59" name="Google Shape;15059;p54"/>
            <p:cNvSpPr/>
            <p:nvPr/>
          </p:nvSpPr>
          <p:spPr>
            <a:xfrm>
              <a:off x="4872700" y="905650"/>
              <a:ext cx="33500" cy="12125"/>
            </a:xfrm>
            <a:custGeom>
              <a:avLst/>
              <a:gdLst/>
              <a:ahLst/>
              <a:cxnLst/>
              <a:rect l="l" t="t" r="r" b="b"/>
              <a:pathLst>
                <a:path w="1340" h="485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6"/>
                    <a:pt x="14" y="80"/>
                  </a:cubicBezTo>
                  <a:cubicBezTo>
                    <a:pt x="28" y="94"/>
                    <a:pt x="447" y="485"/>
                    <a:pt x="921" y="485"/>
                  </a:cubicBezTo>
                  <a:cubicBezTo>
                    <a:pt x="1060" y="485"/>
                    <a:pt x="1186" y="443"/>
                    <a:pt x="1312" y="373"/>
                  </a:cubicBezTo>
                  <a:cubicBezTo>
                    <a:pt x="1326" y="359"/>
                    <a:pt x="1339" y="345"/>
                    <a:pt x="1326" y="304"/>
                  </a:cubicBezTo>
                  <a:cubicBezTo>
                    <a:pt x="1316" y="294"/>
                    <a:pt x="1299" y="284"/>
                    <a:pt x="1280" y="284"/>
                  </a:cubicBezTo>
                  <a:cubicBezTo>
                    <a:pt x="1272" y="284"/>
                    <a:pt x="1264" y="285"/>
                    <a:pt x="1256" y="290"/>
                  </a:cubicBezTo>
                  <a:cubicBezTo>
                    <a:pt x="1145" y="349"/>
                    <a:pt x="1030" y="373"/>
                    <a:pt x="919" y="373"/>
                  </a:cubicBezTo>
                  <a:cubicBezTo>
                    <a:pt x="482" y="373"/>
                    <a:pt x="84" y="1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0" name="Google Shape;15060;p54"/>
            <p:cNvSpPr/>
            <p:nvPr/>
          </p:nvSpPr>
          <p:spPr>
            <a:xfrm>
              <a:off x="4854225" y="922650"/>
              <a:ext cx="28950" cy="44650"/>
            </a:xfrm>
            <a:custGeom>
              <a:avLst/>
              <a:gdLst/>
              <a:ahLst/>
              <a:cxnLst/>
              <a:rect l="l" t="t" r="r" b="b"/>
              <a:pathLst>
                <a:path w="1158" h="1786" extrusionOk="0">
                  <a:moveTo>
                    <a:pt x="56" y="0"/>
                  </a:moveTo>
                  <a:cubicBezTo>
                    <a:pt x="14" y="0"/>
                    <a:pt x="0" y="14"/>
                    <a:pt x="0" y="42"/>
                  </a:cubicBezTo>
                  <a:cubicBezTo>
                    <a:pt x="0" y="42"/>
                    <a:pt x="14" y="1228"/>
                    <a:pt x="1088" y="1786"/>
                  </a:cubicBezTo>
                  <a:lnTo>
                    <a:pt x="1102" y="1786"/>
                  </a:lnTo>
                  <a:cubicBezTo>
                    <a:pt x="1116" y="1786"/>
                    <a:pt x="1144" y="1772"/>
                    <a:pt x="1130" y="1772"/>
                  </a:cubicBezTo>
                  <a:cubicBezTo>
                    <a:pt x="1158" y="1758"/>
                    <a:pt x="1158" y="1716"/>
                    <a:pt x="1116" y="1702"/>
                  </a:cubicBezTo>
                  <a:cubicBezTo>
                    <a:pt x="126" y="1158"/>
                    <a:pt x="112" y="70"/>
                    <a:pt x="112" y="42"/>
                  </a:cubicBezTo>
                  <a:cubicBezTo>
                    <a:pt x="112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1" name="Google Shape;15061;p54"/>
            <p:cNvSpPr/>
            <p:nvPr/>
          </p:nvSpPr>
          <p:spPr>
            <a:xfrm>
              <a:off x="4873050" y="9578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2" name="Google Shape;15062;p54"/>
            <p:cNvSpPr/>
            <p:nvPr/>
          </p:nvSpPr>
          <p:spPr>
            <a:xfrm>
              <a:off x="4828400" y="8190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3" name="Google Shape;15063;p54"/>
            <p:cNvSpPr/>
            <p:nvPr/>
          </p:nvSpPr>
          <p:spPr>
            <a:xfrm>
              <a:off x="4834350" y="825200"/>
              <a:ext cx="16050" cy="33650"/>
            </a:xfrm>
            <a:custGeom>
              <a:avLst/>
              <a:gdLst/>
              <a:ahLst/>
              <a:cxnLst/>
              <a:rect l="l" t="t" r="r" b="b"/>
              <a:pathLst>
                <a:path w="642" h="1346" extrusionOk="0">
                  <a:moveTo>
                    <a:pt x="66" y="1"/>
                  </a:moveTo>
                  <a:cubicBezTo>
                    <a:pt x="48" y="1"/>
                    <a:pt x="24" y="11"/>
                    <a:pt x="14" y="20"/>
                  </a:cubicBezTo>
                  <a:cubicBezTo>
                    <a:pt x="0" y="34"/>
                    <a:pt x="14" y="76"/>
                    <a:pt x="28" y="90"/>
                  </a:cubicBezTo>
                  <a:cubicBezTo>
                    <a:pt x="516" y="481"/>
                    <a:pt x="265" y="1276"/>
                    <a:pt x="265" y="1276"/>
                  </a:cubicBezTo>
                  <a:cubicBezTo>
                    <a:pt x="237" y="1318"/>
                    <a:pt x="265" y="1332"/>
                    <a:pt x="307" y="1346"/>
                  </a:cubicBezTo>
                  <a:cubicBezTo>
                    <a:pt x="335" y="1346"/>
                    <a:pt x="363" y="1346"/>
                    <a:pt x="363" y="1304"/>
                  </a:cubicBezTo>
                  <a:cubicBezTo>
                    <a:pt x="363" y="1276"/>
                    <a:pt x="642" y="425"/>
                    <a:pt x="84" y="6"/>
                  </a:cubicBezTo>
                  <a:cubicBezTo>
                    <a:pt x="80" y="2"/>
                    <a:pt x="73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4" name="Google Shape;15064;p54"/>
            <p:cNvSpPr/>
            <p:nvPr/>
          </p:nvSpPr>
          <p:spPr>
            <a:xfrm>
              <a:off x="4800175" y="812500"/>
              <a:ext cx="25475" cy="50175"/>
            </a:xfrm>
            <a:custGeom>
              <a:avLst/>
              <a:gdLst/>
              <a:ahLst/>
              <a:cxnLst/>
              <a:rect l="l" t="t" r="r" b="b"/>
              <a:pathLst>
                <a:path w="1019" h="2007" extrusionOk="0">
                  <a:moveTo>
                    <a:pt x="308" y="1"/>
                  </a:moveTo>
                  <a:cubicBezTo>
                    <a:pt x="286" y="1"/>
                    <a:pt x="265" y="20"/>
                    <a:pt x="265" y="40"/>
                  </a:cubicBezTo>
                  <a:cubicBezTo>
                    <a:pt x="0" y="1226"/>
                    <a:pt x="893" y="1993"/>
                    <a:pt x="907" y="1993"/>
                  </a:cubicBezTo>
                  <a:cubicBezTo>
                    <a:pt x="935" y="2007"/>
                    <a:pt x="935" y="2007"/>
                    <a:pt x="949" y="2007"/>
                  </a:cubicBezTo>
                  <a:cubicBezTo>
                    <a:pt x="963" y="2007"/>
                    <a:pt x="976" y="1993"/>
                    <a:pt x="976" y="1979"/>
                  </a:cubicBezTo>
                  <a:cubicBezTo>
                    <a:pt x="1018" y="1965"/>
                    <a:pt x="1004" y="1923"/>
                    <a:pt x="976" y="1909"/>
                  </a:cubicBezTo>
                  <a:cubicBezTo>
                    <a:pt x="976" y="1909"/>
                    <a:pt x="126" y="1198"/>
                    <a:pt x="377" y="82"/>
                  </a:cubicBezTo>
                  <a:cubicBezTo>
                    <a:pt x="391" y="40"/>
                    <a:pt x="377" y="12"/>
                    <a:pt x="335" y="12"/>
                  </a:cubicBezTo>
                  <a:cubicBezTo>
                    <a:pt x="327" y="4"/>
                    <a:pt x="317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5" name="Google Shape;15065;p54"/>
            <p:cNvSpPr/>
            <p:nvPr/>
          </p:nvSpPr>
          <p:spPr>
            <a:xfrm>
              <a:off x="4800175" y="807925"/>
              <a:ext cx="15000" cy="14650"/>
            </a:xfrm>
            <a:custGeom>
              <a:avLst/>
              <a:gdLst/>
              <a:ahLst/>
              <a:cxnLst/>
              <a:rect l="l" t="t" r="r" b="b"/>
              <a:pathLst>
                <a:path w="600" h="586" extrusionOk="0">
                  <a:moveTo>
                    <a:pt x="293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60"/>
                    <a:pt x="140" y="586"/>
                    <a:pt x="293" y="586"/>
                  </a:cubicBezTo>
                  <a:cubicBezTo>
                    <a:pt x="460" y="586"/>
                    <a:pt x="600" y="460"/>
                    <a:pt x="600" y="293"/>
                  </a:cubicBezTo>
                  <a:cubicBezTo>
                    <a:pt x="600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6" name="Google Shape;15066;p54"/>
            <p:cNvSpPr/>
            <p:nvPr/>
          </p:nvSpPr>
          <p:spPr>
            <a:xfrm>
              <a:off x="4762850" y="842775"/>
              <a:ext cx="47100" cy="37000"/>
            </a:xfrm>
            <a:custGeom>
              <a:avLst/>
              <a:gdLst/>
              <a:ahLst/>
              <a:cxnLst/>
              <a:rect l="l" t="t" r="r" b="b"/>
              <a:pathLst>
                <a:path w="1884" h="1480" extrusionOk="0">
                  <a:moveTo>
                    <a:pt x="28" y="1"/>
                  </a:moveTo>
                  <a:cubicBezTo>
                    <a:pt x="1" y="15"/>
                    <a:pt x="1" y="29"/>
                    <a:pt x="1" y="71"/>
                  </a:cubicBezTo>
                  <a:cubicBezTo>
                    <a:pt x="419" y="1465"/>
                    <a:pt x="1744" y="1479"/>
                    <a:pt x="1814" y="1479"/>
                  </a:cubicBezTo>
                  <a:cubicBezTo>
                    <a:pt x="1842" y="1479"/>
                    <a:pt x="1884" y="1465"/>
                    <a:pt x="1842" y="1410"/>
                  </a:cubicBezTo>
                  <a:cubicBezTo>
                    <a:pt x="1842" y="1368"/>
                    <a:pt x="1828" y="1354"/>
                    <a:pt x="1800" y="1354"/>
                  </a:cubicBezTo>
                  <a:cubicBezTo>
                    <a:pt x="1800" y="1354"/>
                    <a:pt x="1799" y="1354"/>
                    <a:pt x="1798" y="1354"/>
                  </a:cubicBezTo>
                  <a:cubicBezTo>
                    <a:pt x="1747" y="1354"/>
                    <a:pt x="494" y="1341"/>
                    <a:pt x="98" y="29"/>
                  </a:cubicBezTo>
                  <a:cubicBezTo>
                    <a:pt x="84" y="1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7" name="Google Shape;15067;p54"/>
            <p:cNvSpPr/>
            <p:nvPr/>
          </p:nvSpPr>
          <p:spPr>
            <a:xfrm>
              <a:off x="4757275" y="8365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7" y="601"/>
                    <a:pt x="586" y="461"/>
                    <a:pt x="586" y="308"/>
                  </a:cubicBezTo>
                  <a:cubicBezTo>
                    <a:pt x="586" y="140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8" name="Google Shape;15068;p54"/>
            <p:cNvSpPr/>
            <p:nvPr/>
          </p:nvSpPr>
          <p:spPr>
            <a:xfrm>
              <a:off x="4784825" y="8365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69" name="Google Shape;15069;p54"/>
            <p:cNvSpPr/>
            <p:nvPr/>
          </p:nvSpPr>
          <p:spPr>
            <a:xfrm>
              <a:off x="4790400" y="842775"/>
              <a:ext cx="23050" cy="27575"/>
            </a:xfrm>
            <a:custGeom>
              <a:avLst/>
              <a:gdLst/>
              <a:ahLst/>
              <a:cxnLst/>
              <a:rect l="l" t="t" r="r" b="b"/>
              <a:pathLst>
                <a:path w="922" h="1103" extrusionOk="0">
                  <a:moveTo>
                    <a:pt x="84" y="1"/>
                  </a:moveTo>
                  <a:cubicBezTo>
                    <a:pt x="70" y="1"/>
                    <a:pt x="28" y="15"/>
                    <a:pt x="28" y="57"/>
                  </a:cubicBezTo>
                  <a:cubicBezTo>
                    <a:pt x="1" y="754"/>
                    <a:pt x="810" y="1075"/>
                    <a:pt x="851" y="1103"/>
                  </a:cubicBezTo>
                  <a:lnTo>
                    <a:pt x="865" y="1103"/>
                  </a:lnTo>
                  <a:cubicBezTo>
                    <a:pt x="907" y="1103"/>
                    <a:pt x="921" y="1075"/>
                    <a:pt x="921" y="1061"/>
                  </a:cubicBezTo>
                  <a:cubicBezTo>
                    <a:pt x="921" y="1033"/>
                    <a:pt x="921" y="1005"/>
                    <a:pt x="879" y="991"/>
                  </a:cubicBezTo>
                  <a:cubicBezTo>
                    <a:pt x="879" y="991"/>
                    <a:pt x="98" y="656"/>
                    <a:pt x="126" y="57"/>
                  </a:cubicBezTo>
                  <a:cubicBezTo>
                    <a:pt x="126" y="29"/>
                    <a:pt x="112" y="1"/>
                    <a:pt x="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0" name="Google Shape;15070;p54"/>
            <p:cNvSpPr/>
            <p:nvPr/>
          </p:nvSpPr>
          <p:spPr>
            <a:xfrm>
              <a:off x="4753100" y="885725"/>
              <a:ext cx="52325" cy="12525"/>
            </a:xfrm>
            <a:custGeom>
              <a:avLst/>
              <a:gdLst/>
              <a:ahLst/>
              <a:cxnLst/>
              <a:rect l="l" t="t" r="r" b="b"/>
              <a:pathLst>
                <a:path w="2093" h="501" extrusionOk="0">
                  <a:moveTo>
                    <a:pt x="72" y="1"/>
                  </a:moveTo>
                  <a:cubicBezTo>
                    <a:pt x="54" y="1"/>
                    <a:pt x="38" y="17"/>
                    <a:pt x="28" y="26"/>
                  </a:cubicBezTo>
                  <a:cubicBezTo>
                    <a:pt x="0" y="40"/>
                    <a:pt x="28" y="82"/>
                    <a:pt x="42" y="96"/>
                  </a:cubicBezTo>
                  <a:cubicBezTo>
                    <a:pt x="460" y="403"/>
                    <a:pt x="879" y="501"/>
                    <a:pt x="1241" y="501"/>
                  </a:cubicBezTo>
                  <a:cubicBezTo>
                    <a:pt x="1730" y="501"/>
                    <a:pt x="2078" y="333"/>
                    <a:pt x="2037" y="333"/>
                  </a:cubicBezTo>
                  <a:cubicBezTo>
                    <a:pt x="2078" y="319"/>
                    <a:pt x="2092" y="305"/>
                    <a:pt x="2078" y="264"/>
                  </a:cubicBezTo>
                  <a:cubicBezTo>
                    <a:pt x="2068" y="243"/>
                    <a:pt x="2058" y="230"/>
                    <a:pt x="2037" y="230"/>
                  </a:cubicBezTo>
                  <a:cubicBezTo>
                    <a:pt x="2029" y="230"/>
                    <a:pt x="2020" y="232"/>
                    <a:pt x="2009" y="236"/>
                  </a:cubicBezTo>
                  <a:cubicBezTo>
                    <a:pt x="2009" y="236"/>
                    <a:pt x="1681" y="381"/>
                    <a:pt x="1230" y="381"/>
                  </a:cubicBezTo>
                  <a:cubicBezTo>
                    <a:pt x="893" y="381"/>
                    <a:pt x="486" y="299"/>
                    <a:pt x="98" y="13"/>
                  </a:cubicBezTo>
                  <a:cubicBezTo>
                    <a:pt x="89" y="4"/>
                    <a:pt x="80" y="1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1" name="Google Shape;15071;p54"/>
            <p:cNvSpPr/>
            <p:nvPr/>
          </p:nvSpPr>
          <p:spPr>
            <a:xfrm>
              <a:off x="4748900" y="8801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6" y="0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6" y="461"/>
                    <a:pt x="586" y="307"/>
                  </a:cubicBezTo>
                  <a:cubicBezTo>
                    <a:pt x="586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2" name="Google Shape;15072;p54"/>
            <p:cNvSpPr/>
            <p:nvPr/>
          </p:nvSpPr>
          <p:spPr>
            <a:xfrm>
              <a:off x="4762850" y="912175"/>
              <a:ext cx="52325" cy="28975"/>
            </a:xfrm>
            <a:custGeom>
              <a:avLst/>
              <a:gdLst/>
              <a:ahLst/>
              <a:cxnLst/>
              <a:rect l="l" t="t" r="r" b="b"/>
              <a:pathLst>
                <a:path w="2093" h="1159" extrusionOk="0">
                  <a:moveTo>
                    <a:pt x="2051" y="1"/>
                  </a:moveTo>
                  <a:cubicBezTo>
                    <a:pt x="2037" y="1"/>
                    <a:pt x="2009" y="1"/>
                    <a:pt x="1981" y="29"/>
                  </a:cubicBezTo>
                  <a:cubicBezTo>
                    <a:pt x="1981" y="41"/>
                    <a:pt x="1535" y="1030"/>
                    <a:pt x="393" y="1030"/>
                  </a:cubicBezTo>
                  <a:cubicBezTo>
                    <a:pt x="291" y="1030"/>
                    <a:pt x="183" y="1022"/>
                    <a:pt x="70" y="1005"/>
                  </a:cubicBezTo>
                  <a:cubicBezTo>
                    <a:pt x="28" y="1005"/>
                    <a:pt x="1" y="1019"/>
                    <a:pt x="1" y="1061"/>
                  </a:cubicBezTo>
                  <a:cubicBezTo>
                    <a:pt x="1" y="1089"/>
                    <a:pt x="15" y="1131"/>
                    <a:pt x="56" y="1131"/>
                  </a:cubicBezTo>
                  <a:cubicBezTo>
                    <a:pt x="154" y="1158"/>
                    <a:pt x="280" y="1158"/>
                    <a:pt x="377" y="1158"/>
                  </a:cubicBezTo>
                  <a:cubicBezTo>
                    <a:pt x="1605" y="1158"/>
                    <a:pt x="2093" y="112"/>
                    <a:pt x="2093" y="70"/>
                  </a:cubicBezTo>
                  <a:cubicBezTo>
                    <a:pt x="2093" y="43"/>
                    <a:pt x="2093" y="15"/>
                    <a:pt x="20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3" name="Google Shape;15073;p54"/>
            <p:cNvSpPr/>
            <p:nvPr/>
          </p:nvSpPr>
          <p:spPr>
            <a:xfrm>
              <a:off x="4756575" y="9320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4" name="Google Shape;15074;p54"/>
            <p:cNvSpPr/>
            <p:nvPr/>
          </p:nvSpPr>
          <p:spPr>
            <a:xfrm>
              <a:off x="4768425" y="9062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5" name="Google Shape;15075;p54"/>
            <p:cNvSpPr/>
            <p:nvPr/>
          </p:nvSpPr>
          <p:spPr>
            <a:xfrm>
              <a:off x="4774700" y="905650"/>
              <a:ext cx="33500" cy="12125"/>
            </a:xfrm>
            <a:custGeom>
              <a:avLst/>
              <a:gdLst/>
              <a:ahLst/>
              <a:cxnLst/>
              <a:rect l="l" t="t" r="r" b="b"/>
              <a:pathLst>
                <a:path w="1340" h="485" extrusionOk="0">
                  <a:moveTo>
                    <a:pt x="1286" y="0"/>
                  </a:moveTo>
                  <a:cubicBezTo>
                    <a:pt x="1274" y="0"/>
                    <a:pt x="1263" y="4"/>
                    <a:pt x="1256" y="11"/>
                  </a:cubicBezTo>
                  <a:cubicBezTo>
                    <a:pt x="1256" y="11"/>
                    <a:pt x="858" y="373"/>
                    <a:pt x="422" y="373"/>
                  </a:cubicBezTo>
                  <a:cubicBezTo>
                    <a:pt x="310" y="373"/>
                    <a:pt x="195" y="349"/>
                    <a:pt x="85" y="290"/>
                  </a:cubicBezTo>
                  <a:cubicBezTo>
                    <a:pt x="73" y="284"/>
                    <a:pt x="61" y="280"/>
                    <a:pt x="51" y="280"/>
                  </a:cubicBezTo>
                  <a:cubicBezTo>
                    <a:pt x="36" y="280"/>
                    <a:pt x="23" y="287"/>
                    <a:pt x="15" y="304"/>
                  </a:cubicBezTo>
                  <a:cubicBezTo>
                    <a:pt x="1" y="331"/>
                    <a:pt x="1" y="359"/>
                    <a:pt x="29" y="373"/>
                  </a:cubicBezTo>
                  <a:cubicBezTo>
                    <a:pt x="154" y="443"/>
                    <a:pt x="294" y="485"/>
                    <a:pt x="419" y="485"/>
                  </a:cubicBezTo>
                  <a:cubicBezTo>
                    <a:pt x="880" y="485"/>
                    <a:pt x="1298" y="94"/>
                    <a:pt x="1326" y="80"/>
                  </a:cubicBezTo>
                  <a:cubicBezTo>
                    <a:pt x="1340" y="66"/>
                    <a:pt x="1340" y="25"/>
                    <a:pt x="1326" y="11"/>
                  </a:cubicBezTo>
                  <a:cubicBezTo>
                    <a:pt x="1312" y="4"/>
                    <a:pt x="1298" y="0"/>
                    <a:pt x="1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6" name="Google Shape;15076;p54"/>
            <p:cNvSpPr/>
            <p:nvPr/>
          </p:nvSpPr>
          <p:spPr>
            <a:xfrm>
              <a:off x="4797375" y="921950"/>
              <a:ext cx="28625" cy="45350"/>
            </a:xfrm>
            <a:custGeom>
              <a:avLst/>
              <a:gdLst/>
              <a:ahLst/>
              <a:cxnLst/>
              <a:rect l="l" t="t" r="r" b="b"/>
              <a:pathLst>
                <a:path w="1145" h="1814" extrusionOk="0">
                  <a:moveTo>
                    <a:pt x="1088" y="0"/>
                  </a:moveTo>
                  <a:cubicBezTo>
                    <a:pt x="1061" y="0"/>
                    <a:pt x="1047" y="28"/>
                    <a:pt x="1047" y="56"/>
                  </a:cubicBezTo>
                  <a:cubicBezTo>
                    <a:pt x="1047" y="70"/>
                    <a:pt x="1047" y="1186"/>
                    <a:pt x="28" y="1716"/>
                  </a:cubicBezTo>
                  <a:cubicBezTo>
                    <a:pt x="14" y="1730"/>
                    <a:pt x="1" y="1744"/>
                    <a:pt x="14" y="1786"/>
                  </a:cubicBezTo>
                  <a:cubicBezTo>
                    <a:pt x="28" y="1800"/>
                    <a:pt x="42" y="1814"/>
                    <a:pt x="70" y="1814"/>
                  </a:cubicBezTo>
                  <a:cubicBezTo>
                    <a:pt x="84" y="1814"/>
                    <a:pt x="84" y="1814"/>
                    <a:pt x="56" y="1800"/>
                  </a:cubicBezTo>
                  <a:cubicBezTo>
                    <a:pt x="1130" y="1242"/>
                    <a:pt x="1144" y="70"/>
                    <a:pt x="1144" y="56"/>
                  </a:cubicBezTo>
                  <a:cubicBezTo>
                    <a:pt x="1144" y="28"/>
                    <a:pt x="1130" y="0"/>
                    <a:pt x="10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7" name="Google Shape;15077;p54"/>
            <p:cNvSpPr/>
            <p:nvPr/>
          </p:nvSpPr>
          <p:spPr>
            <a:xfrm>
              <a:off x="4792850" y="9578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0" y="587"/>
                    <a:pt x="586" y="461"/>
                    <a:pt x="586" y="294"/>
                  </a:cubicBezTo>
                  <a:cubicBezTo>
                    <a:pt x="586" y="126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8" name="Google Shape;15078;p54"/>
            <p:cNvSpPr/>
            <p:nvPr/>
          </p:nvSpPr>
          <p:spPr>
            <a:xfrm>
              <a:off x="4824575" y="95122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294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294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79" name="Google Shape;15079;p54"/>
            <p:cNvSpPr/>
            <p:nvPr/>
          </p:nvSpPr>
          <p:spPr>
            <a:xfrm>
              <a:off x="4830500" y="926200"/>
              <a:ext cx="16075" cy="33775"/>
            </a:xfrm>
            <a:custGeom>
              <a:avLst/>
              <a:gdLst/>
              <a:ahLst/>
              <a:cxnLst/>
              <a:rect l="l" t="t" r="r" b="b"/>
              <a:pathLst>
                <a:path w="643" h="1351" extrusionOk="0">
                  <a:moveTo>
                    <a:pt x="318" y="0"/>
                  </a:moveTo>
                  <a:cubicBezTo>
                    <a:pt x="310" y="0"/>
                    <a:pt x="302" y="3"/>
                    <a:pt x="294" y="12"/>
                  </a:cubicBezTo>
                  <a:cubicBezTo>
                    <a:pt x="252" y="26"/>
                    <a:pt x="238" y="39"/>
                    <a:pt x="252" y="81"/>
                  </a:cubicBezTo>
                  <a:cubicBezTo>
                    <a:pt x="280" y="95"/>
                    <a:pt x="517" y="904"/>
                    <a:pt x="29" y="1267"/>
                  </a:cubicBezTo>
                  <a:cubicBezTo>
                    <a:pt x="1" y="1281"/>
                    <a:pt x="1" y="1323"/>
                    <a:pt x="15" y="1337"/>
                  </a:cubicBezTo>
                  <a:cubicBezTo>
                    <a:pt x="29" y="1351"/>
                    <a:pt x="42" y="1351"/>
                    <a:pt x="70" y="1351"/>
                  </a:cubicBezTo>
                  <a:lnTo>
                    <a:pt x="84" y="1351"/>
                  </a:lnTo>
                  <a:cubicBezTo>
                    <a:pt x="642" y="932"/>
                    <a:pt x="377" y="81"/>
                    <a:pt x="363" y="39"/>
                  </a:cubicBezTo>
                  <a:cubicBezTo>
                    <a:pt x="353" y="20"/>
                    <a:pt x="337" y="0"/>
                    <a:pt x="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0" name="Google Shape;15080;p54"/>
            <p:cNvSpPr/>
            <p:nvPr/>
          </p:nvSpPr>
          <p:spPr>
            <a:xfrm>
              <a:off x="5115400" y="1167800"/>
              <a:ext cx="556575" cy="564225"/>
            </a:xfrm>
            <a:custGeom>
              <a:avLst/>
              <a:gdLst/>
              <a:ahLst/>
              <a:cxnLst/>
              <a:rect l="l" t="t" r="r" b="b"/>
              <a:pathLst>
                <a:path w="22263" h="22569" extrusionOk="0">
                  <a:moveTo>
                    <a:pt x="21900" y="13865"/>
                  </a:moveTo>
                  <a:cubicBezTo>
                    <a:pt x="21900" y="13837"/>
                    <a:pt x="21900" y="13781"/>
                    <a:pt x="21872" y="13739"/>
                  </a:cubicBezTo>
                  <a:lnTo>
                    <a:pt x="21063" y="12554"/>
                  </a:lnTo>
                  <a:cubicBezTo>
                    <a:pt x="20938" y="12372"/>
                    <a:pt x="20979" y="12121"/>
                    <a:pt x="21147" y="11968"/>
                  </a:cubicBezTo>
                  <a:lnTo>
                    <a:pt x="22165" y="11131"/>
                  </a:lnTo>
                  <a:cubicBezTo>
                    <a:pt x="22221" y="11075"/>
                    <a:pt x="22249" y="11019"/>
                    <a:pt x="22263" y="10950"/>
                  </a:cubicBezTo>
                  <a:cubicBezTo>
                    <a:pt x="22263" y="10908"/>
                    <a:pt x="22263" y="10852"/>
                    <a:pt x="22249" y="10810"/>
                  </a:cubicBezTo>
                  <a:cubicBezTo>
                    <a:pt x="21607" y="9457"/>
                    <a:pt x="19947" y="8355"/>
                    <a:pt x="17897" y="8118"/>
                  </a:cubicBezTo>
                  <a:cubicBezTo>
                    <a:pt x="17143" y="8020"/>
                    <a:pt x="16404" y="8062"/>
                    <a:pt x="15749" y="8188"/>
                  </a:cubicBezTo>
                  <a:cubicBezTo>
                    <a:pt x="16181" y="7686"/>
                    <a:pt x="16572" y="7114"/>
                    <a:pt x="16878" y="6472"/>
                  </a:cubicBezTo>
                  <a:cubicBezTo>
                    <a:pt x="17757" y="4589"/>
                    <a:pt x="17729" y="2622"/>
                    <a:pt x="16920" y="1339"/>
                  </a:cubicBezTo>
                  <a:cubicBezTo>
                    <a:pt x="16892" y="1311"/>
                    <a:pt x="16865" y="1297"/>
                    <a:pt x="16851" y="1269"/>
                  </a:cubicBezTo>
                  <a:cubicBezTo>
                    <a:pt x="16809" y="1255"/>
                    <a:pt x="16753" y="1255"/>
                    <a:pt x="16725" y="1255"/>
                  </a:cubicBezTo>
                  <a:lnTo>
                    <a:pt x="15344" y="1660"/>
                  </a:lnTo>
                  <a:cubicBezTo>
                    <a:pt x="15121" y="1730"/>
                    <a:pt x="14898" y="1604"/>
                    <a:pt x="14800" y="1395"/>
                  </a:cubicBezTo>
                  <a:lnTo>
                    <a:pt x="14340" y="181"/>
                  </a:lnTo>
                  <a:cubicBezTo>
                    <a:pt x="14312" y="112"/>
                    <a:pt x="14270" y="56"/>
                    <a:pt x="14200" y="42"/>
                  </a:cubicBezTo>
                  <a:cubicBezTo>
                    <a:pt x="14145" y="14"/>
                    <a:pt x="14089" y="0"/>
                    <a:pt x="14061" y="14"/>
                  </a:cubicBezTo>
                  <a:cubicBezTo>
                    <a:pt x="12554" y="209"/>
                    <a:pt x="11006" y="1451"/>
                    <a:pt x="10127" y="3334"/>
                  </a:cubicBezTo>
                  <a:cubicBezTo>
                    <a:pt x="9820" y="4017"/>
                    <a:pt x="9625" y="4715"/>
                    <a:pt x="9541" y="5398"/>
                  </a:cubicBezTo>
                  <a:cubicBezTo>
                    <a:pt x="9221" y="4840"/>
                    <a:pt x="8788" y="4282"/>
                    <a:pt x="8272" y="3794"/>
                  </a:cubicBezTo>
                  <a:cubicBezTo>
                    <a:pt x="6752" y="2371"/>
                    <a:pt x="4869" y="1785"/>
                    <a:pt x="3404" y="2162"/>
                  </a:cubicBezTo>
                  <a:cubicBezTo>
                    <a:pt x="3362" y="2162"/>
                    <a:pt x="3348" y="2204"/>
                    <a:pt x="3320" y="2218"/>
                  </a:cubicBezTo>
                  <a:cubicBezTo>
                    <a:pt x="3279" y="2260"/>
                    <a:pt x="3265" y="2288"/>
                    <a:pt x="3265" y="2343"/>
                  </a:cubicBezTo>
                  <a:lnTo>
                    <a:pt x="3209" y="3766"/>
                  </a:lnTo>
                  <a:cubicBezTo>
                    <a:pt x="3209" y="4003"/>
                    <a:pt x="3014" y="4185"/>
                    <a:pt x="2790" y="4185"/>
                  </a:cubicBezTo>
                  <a:lnTo>
                    <a:pt x="1479" y="4282"/>
                  </a:lnTo>
                  <a:cubicBezTo>
                    <a:pt x="1409" y="4282"/>
                    <a:pt x="1340" y="4310"/>
                    <a:pt x="1312" y="4366"/>
                  </a:cubicBezTo>
                  <a:cubicBezTo>
                    <a:pt x="1270" y="4394"/>
                    <a:pt x="1256" y="4450"/>
                    <a:pt x="1242" y="4505"/>
                  </a:cubicBezTo>
                  <a:cubicBezTo>
                    <a:pt x="963" y="5984"/>
                    <a:pt x="1661" y="7853"/>
                    <a:pt x="3181" y="9248"/>
                  </a:cubicBezTo>
                  <a:cubicBezTo>
                    <a:pt x="3739" y="9764"/>
                    <a:pt x="4325" y="10169"/>
                    <a:pt x="4952" y="10448"/>
                  </a:cubicBezTo>
                  <a:cubicBezTo>
                    <a:pt x="4311" y="10587"/>
                    <a:pt x="3669" y="10810"/>
                    <a:pt x="3041" y="11159"/>
                  </a:cubicBezTo>
                  <a:cubicBezTo>
                    <a:pt x="1228" y="12177"/>
                    <a:pt x="70" y="13781"/>
                    <a:pt x="1" y="15302"/>
                  </a:cubicBezTo>
                  <a:cubicBezTo>
                    <a:pt x="1" y="15330"/>
                    <a:pt x="1" y="15357"/>
                    <a:pt x="15" y="15385"/>
                  </a:cubicBezTo>
                  <a:cubicBezTo>
                    <a:pt x="42" y="15413"/>
                    <a:pt x="70" y="15455"/>
                    <a:pt x="112" y="15469"/>
                  </a:cubicBezTo>
                  <a:lnTo>
                    <a:pt x="1451" y="15957"/>
                  </a:lnTo>
                  <a:cubicBezTo>
                    <a:pt x="1661" y="16027"/>
                    <a:pt x="1786" y="16250"/>
                    <a:pt x="1730" y="16487"/>
                  </a:cubicBezTo>
                  <a:lnTo>
                    <a:pt x="1395" y="17743"/>
                  </a:lnTo>
                  <a:cubicBezTo>
                    <a:pt x="1382" y="17798"/>
                    <a:pt x="1395" y="17882"/>
                    <a:pt x="1409" y="17924"/>
                  </a:cubicBezTo>
                  <a:lnTo>
                    <a:pt x="1409" y="17924"/>
                  </a:lnTo>
                  <a:cubicBezTo>
                    <a:pt x="1437" y="17980"/>
                    <a:pt x="1465" y="18022"/>
                    <a:pt x="1521" y="18036"/>
                  </a:cubicBezTo>
                  <a:cubicBezTo>
                    <a:pt x="2846" y="18747"/>
                    <a:pt x="4827" y="18663"/>
                    <a:pt x="6626" y="17673"/>
                  </a:cubicBezTo>
                  <a:cubicBezTo>
                    <a:pt x="7296" y="17296"/>
                    <a:pt x="7854" y="16850"/>
                    <a:pt x="8314" y="16348"/>
                  </a:cubicBezTo>
                  <a:cubicBezTo>
                    <a:pt x="8244" y="16989"/>
                    <a:pt x="8272" y="17687"/>
                    <a:pt x="8412" y="18384"/>
                  </a:cubicBezTo>
                  <a:cubicBezTo>
                    <a:pt x="8802" y="20421"/>
                    <a:pt x="9974" y="22011"/>
                    <a:pt x="11383" y="22555"/>
                  </a:cubicBezTo>
                  <a:cubicBezTo>
                    <a:pt x="11425" y="22569"/>
                    <a:pt x="11452" y="22569"/>
                    <a:pt x="11494" y="22555"/>
                  </a:cubicBezTo>
                  <a:cubicBezTo>
                    <a:pt x="11522" y="22555"/>
                    <a:pt x="11578" y="22513"/>
                    <a:pt x="11592" y="22485"/>
                  </a:cubicBezTo>
                  <a:lnTo>
                    <a:pt x="12471" y="21341"/>
                  </a:lnTo>
                  <a:cubicBezTo>
                    <a:pt x="12610" y="21174"/>
                    <a:pt x="12875" y="21118"/>
                    <a:pt x="13057" y="21244"/>
                  </a:cubicBezTo>
                  <a:lnTo>
                    <a:pt x="14158" y="21941"/>
                  </a:lnTo>
                  <a:cubicBezTo>
                    <a:pt x="14214" y="21969"/>
                    <a:pt x="14284" y="21997"/>
                    <a:pt x="14354" y="21969"/>
                  </a:cubicBezTo>
                  <a:cubicBezTo>
                    <a:pt x="14410" y="21955"/>
                    <a:pt x="14451" y="21941"/>
                    <a:pt x="14493" y="21899"/>
                  </a:cubicBezTo>
                  <a:cubicBezTo>
                    <a:pt x="15595" y="20853"/>
                    <a:pt x="16111" y="18956"/>
                    <a:pt x="15707" y="16934"/>
                  </a:cubicBezTo>
                  <a:cubicBezTo>
                    <a:pt x="15567" y="16180"/>
                    <a:pt x="15316" y="15511"/>
                    <a:pt x="14981" y="14911"/>
                  </a:cubicBezTo>
                  <a:cubicBezTo>
                    <a:pt x="15567" y="15176"/>
                    <a:pt x="16237" y="15357"/>
                    <a:pt x="16948" y="15455"/>
                  </a:cubicBezTo>
                  <a:cubicBezTo>
                    <a:pt x="19013" y="15692"/>
                    <a:pt x="20896" y="15065"/>
                    <a:pt x="21830" y="13907"/>
                  </a:cubicBezTo>
                  <a:cubicBezTo>
                    <a:pt x="21886" y="13935"/>
                    <a:pt x="21900" y="13907"/>
                    <a:pt x="21900" y="138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1" name="Google Shape;15081;p54"/>
            <p:cNvSpPr/>
            <p:nvPr/>
          </p:nvSpPr>
          <p:spPr>
            <a:xfrm>
              <a:off x="5312775" y="1376325"/>
              <a:ext cx="130800" cy="132875"/>
            </a:xfrm>
            <a:custGeom>
              <a:avLst/>
              <a:gdLst/>
              <a:ahLst/>
              <a:cxnLst/>
              <a:rect l="l" t="t" r="r" b="b"/>
              <a:pathLst>
                <a:path w="5232" h="5315" extrusionOk="0">
                  <a:moveTo>
                    <a:pt x="2218" y="0"/>
                  </a:moveTo>
                  <a:cubicBezTo>
                    <a:pt x="2093" y="586"/>
                    <a:pt x="1856" y="1144"/>
                    <a:pt x="1437" y="1576"/>
                  </a:cubicBezTo>
                  <a:cubicBezTo>
                    <a:pt x="1033" y="1995"/>
                    <a:pt x="545" y="2302"/>
                    <a:pt x="1" y="2455"/>
                  </a:cubicBezTo>
                  <a:cubicBezTo>
                    <a:pt x="545" y="2748"/>
                    <a:pt x="977" y="3167"/>
                    <a:pt x="1284" y="3697"/>
                  </a:cubicBezTo>
                  <a:cubicBezTo>
                    <a:pt x="1563" y="4199"/>
                    <a:pt x="1674" y="4743"/>
                    <a:pt x="1660" y="5315"/>
                  </a:cubicBezTo>
                  <a:cubicBezTo>
                    <a:pt x="2121" y="4896"/>
                    <a:pt x="2637" y="4617"/>
                    <a:pt x="3237" y="4492"/>
                  </a:cubicBezTo>
                  <a:cubicBezTo>
                    <a:pt x="3423" y="4459"/>
                    <a:pt x="3609" y="4444"/>
                    <a:pt x="3794" y="4444"/>
                  </a:cubicBezTo>
                  <a:cubicBezTo>
                    <a:pt x="4163" y="4444"/>
                    <a:pt x="4529" y="4506"/>
                    <a:pt x="4883" y="4617"/>
                  </a:cubicBezTo>
                  <a:cubicBezTo>
                    <a:pt x="4631" y="4059"/>
                    <a:pt x="4520" y="3460"/>
                    <a:pt x="4590" y="2874"/>
                  </a:cubicBezTo>
                  <a:cubicBezTo>
                    <a:pt x="4659" y="2316"/>
                    <a:pt x="4883" y="1786"/>
                    <a:pt x="5231" y="1339"/>
                  </a:cubicBezTo>
                  <a:lnTo>
                    <a:pt x="5231" y="1339"/>
                  </a:lnTo>
                  <a:cubicBezTo>
                    <a:pt x="5088" y="1356"/>
                    <a:pt x="4944" y="1365"/>
                    <a:pt x="4801" y="1365"/>
                  </a:cubicBezTo>
                  <a:cubicBezTo>
                    <a:pt x="4343" y="1365"/>
                    <a:pt x="3888" y="1276"/>
                    <a:pt x="3474" y="1074"/>
                  </a:cubicBezTo>
                  <a:cubicBezTo>
                    <a:pt x="2972" y="837"/>
                    <a:pt x="2553" y="461"/>
                    <a:pt x="2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2" name="Google Shape;15082;p54"/>
            <p:cNvSpPr/>
            <p:nvPr/>
          </p:nvSpPr>
          <p:spPr>
            <a:xfrm>
              <a:off x="5408475" y="1377725"/>
              <a:ext cx="40825" cy="42900"/>
            </a:xfrm>
            <a:custGeom>
              <a:avLst/>
              <a:gdLst/>
              <a:ahLst/>
              <a:cxnLst/>
              <a:rect l="l" t="t" r="r" b="b"/>
              <a:pathLst>
                <a:path w="1633" h="1716" extrusionOk="0">
                  <a:moveTo>
                    <a:pt x="1591" y="0"/>
                  </a:moveTo>
                  <a:cubicBezTo>
                    <a:pt x="1549" y="0"/>
                    <a:pt x="1521" y="14"/>
                    <a:pt x="1521" y="42"/>
                  </a:cubicBezTo>
                  <a:cubicBezTo>
                    <a:pt x="1242" y="1269"/>
                    <a:pt x="70" y="1604"/>
                    <a:pt x="57" y="1604"/>
                  </a:cubicBezTo>
                  <a:cubicBezTo>
                    <a:pt x="29" y="1604"/>
                    <a:pt x="1" y="1632"/>
                    <a:pt x="15" y="1674"/>
                  </a:cubicBezTo>
                  <a:cubicBezTo>
                    <a:pt x="15" y="1688"/>
                    <a:pt x="29" y="1702"/>
                    <a:pt x="57" y="1702"/>
                  </a:cubicBezTo>
                  <a:cubicBezTo>
                    <a:pt x="57" y="1702"/>
                    <a:pt x="70" y="1702"/>
                    <a:pt x="84" y="1716"/>
                  </a:cubicBezTo>
                  <a:cubicBezTo>
                    <a:pt x="84" y="1702"/>
                    <a:pt x="1340" y="1353"/>
                    <a:pt x="1633" y="70"/>
                  </a:cubicBezTo>
                  <a:cubicBezTo>
                    <a:pt x="1633" y="28"/>
                    <a:pt x="1619" y="0"/>
                    <a:pt x="15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3" name="Google Shape;15083;p54"/>
            <p:cNvSpPr/>
            <p:nvPr/>
          </p:nvSpPr>
          <p:spPr>
            <a:xfrm>
              <a:off x="5439525" y="1371425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21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57"/>
                    <a:pt x="321" y="657"/>
                  </a:cubicBezTo>
                  <a:cubicBezTo>
                    <a:pt x="502" y="657"/>
                    <a:pt x="656" y="517"/>
                    <a:pt x="656" y="336"/>
                  </a:cubicBezTo>
                  <a:cubicBezTo>
                    <a:pt x="656" y="154"/>
                    <a:pt x="502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4" name="Google Shape;15084;p54"/>
            <p:cNvSpPr/>
            <p:nvPr/>
          </p:nvSpPr>
          <p:spPr>
            <a:xfrm>
              <a:off x="5415800" y="1427625"/>
              <a:ext cx="63850" cy="21550"/>
            </a:xfrm>
            <a:custGeom>
              <a:avLst/>
              <a:gdLst/>
              <a:ahLst/>
              <a:cxnLst/>
              <a:rect l="l" t="t" r="r" b="b"/>
              <a:pathLst>
                <a:path w="2554" h="862" extrusionOk="0">
                  <a:moveTo>
                    <a:pt x="2463" y="0"/>
                  </a:moveTo>
                  <a:cubicBezTo>
                    <a:pt x="2447" y="0"/>
                    <a:pt x="2435" y="11"/>
                    <a:pt x="2428" y="27"/>
                  </a:cubicBezTo>
                  <a:cubicBezTo>
                    <a:pt x="1930" y="585"/>
                    <a:pt x="1377" y="731"/>
                    <a:pt x="935" y="731"/>
                  </a:cubicBezTo>
                  <a:cubicBezTo>
                    <a:pt x="473" y="731"/>
                    <a:pt x="134" y="571"/>
                    <a:pt x="112" y="557"/>
                  </a:cubicBezTo>
                  <a:cubicBezTo>
                    <a:pt x="70" y="557"/>
                    <a:pt x="43" y="557"/>
                    <a:pt x="15" y="599"/>
                  </a:cubicBezTo>
                  <a:cubicBezTo>
                    <a:pt x="1" y="626"/>
                    <a:pt x="15" y="668"/>
                    <a:pt x="56" y="682"/>
                  </a:cubicBezTo>
                  <a:cubicBezTo>
                    <a:pt x="92" y="703"/>
                    <a:pt x="447" y="862"/>
                    <a:pt x="926" y="862"/>
                  </a:cubicBezTo>
                  <a:cubicBezTo>
                    <a:pt x="1399" y="862"/>
                    <a:pt x="1991" y="707"/>
                    <a:pt x="2511" y="110"/>
                  </a:cubicBezTo>
                  <a:cubicBezTo>
                    <a:pt x="2553" y="68"/>
                    <a:pt x="2525" y="41"/>
                    <a:pt x="2511" y="27"/>
                  </a:cubicBezTo>
                  <a:cubicBezTo>
                    <a:pt x="2493" y="8"/>
                    <a:pt x="2476" y="0"/>
                    <a:pt x="24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5" name="Google Shape;15085;p54"/>
            <p:cNvSpPr/>
            <p:nvPr/>
          </p:nvSpPr>
          <p:spPr>
            <a:xfrm>
              <a:off x="5469500" y="1420950"/>
              <a:ext cx="16425" cy="16775"/>
            </a:xfrm>
            <a:custGeom>
              <a:avLst/>
              <a:gdLst/>
              <a:ahLst/>
              <a:cxnLst/>
              <a:rect l="l" t="t" r="r" b="b"/>
              <a:pathLst>
                <a:path w="657" h="671" extrusionOk="0">
                  <a:moveTo>
                    <a:pt x="322" y="1"/>
                  </a:moveTo>
                  <a:cubicBezTo>
                    <a:pt x="140" y="1"/>
                    <a:pt x="1" y="154"/>
                    <a:pt x="1" y="335"/>
                  </a:cubicBezTo>
                  <a:cubicBezTo>
                    <a:pt x="1" y="517"/>
                    <a:pt x="140" y="670"/>
                    <a:pt x="322" y="670"/>
                  </a:cubicBezTo>
                  <a:cubicBezTo>
                    <a:pt x="517" y="670"/>
                    <a:pt x="656" y="517"/>
                    <a:pt x="656" y="335"/>
                  </a:cubicBezTo>
                  <a:cubicBezTo>
                    <a:pt x="656" y="154"/>
                    <a:pt x="517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6" name="Google Shape;15086;p54"/>
            <p:cNvSpPr/>
            <p:nvPr/>
          </p:nvSpPr>
          <p:spPr>
            <a:xfrm>
              <a:off x="5441600" y="1407700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36" y="1"/>
                  </a:moveTo>
                  <a:cubicBezTo>
                    <a:pt x="140" y="1"/>
                    <a:pt x="1" y="140"/>
                    <a:pt x="1" y="335"/>
                  </a:cubicBezTo>
                  <a:cubicBezTo>
                    <a:pt x="1" y="517"/>
                    <a:pt x="140" y="656"/>
                    <a:pt x="336" y="656"/>
                  </a:cubicBezTo>
                  <a:cubicBezTo>
                    <a:pt x="517" y="656"/>
                    <a:pt x="656" y="517"/>
                    <a:pt x="656" y="335"/>
                  </a:cubicBezTo>
                  <a:cubicBezTo>
                    <a:pt x="656" y="140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7" name="Google Shape;15087;p54"/>
            <p:cNvSpPr/>
            <p:nvPr/>
          </p:nvSpPr>
          <p:spPr>
            <a:xfrm>
              <a:off x="5416500" y="1414550"/>
              <a:ext cx="35600" cy="19000"/>
            </a:xfrm>
            <a:custGeom>
              <a:avLst/>
              <a:gdLst/>
              <a:ahLst/>
              <a:cxnLst/>
              <a:rect l="l" t="t" r="r" b="b"/>
              <a:pathLst>
                <a:path w="1424" h="760" extrusionOk="0">
                  <a:moveTo>
                    <a:pt x="1337" y="0"/>
                  </a:moveTo>
                  <a:cubicBezTo>
                    <a:pt x="1312" y="0"/>
                    <a:pt x="1294" y="13"/>
                    <a:pt x="1284" y="34"/>
                  </a:cubicBezTo>
                  <a:cubicBezTo>
                    <a:pt x="1057" y="594"/>
                    <a:pt x="352" y="634"/>
                    <a:pt x="134" y="634"/>
                  </a:cubicBezTo>
                  <a:cubicBezTo>
                    <a:pt x="97" y="634"/>
                    <a:pt x="74" y="633"/>
                    <a:pt x="70" y="633"/>
                  </a:cubicBezTo>
                  <a:cubicBezTo>
                    <a:pt x="42" y="633"/>
                    <a:pt x="1" y="647"/>
                    <a:pt x="1" y="689"/>
                  </a:cubicBezTo>
                  <a:cubicBezTo>
                    <a:pt x="1" y="703"/>
                    <a:pt x="28" y="717"/>
                    <a:pt x="42" y="731"/>
                  </a:cubicBezTo>
                  <a:cubicBezTo>
                    <a:pt x="56" y="759"/>
                    <a:pt x="56" y="759"/>
                    <a:pt x="98" y="759"/>
                  </a:cubicBezTo>
                  <a:cubicBezTo>
                    <a:pt x="101" y="759"/>
                    <a:pt x="115" y="759"/>
                    <a:pt x="137" y="759"/>
                  </a:cubicBezTo>
                  <a:cubicBezTo>
                    <a:pt x="324" y="759"/>
                    <a:pt x="1133" y="726"/>
                    <a:pt x="1395" y="89"/>
                  </a:cubicBezTo>
                  <a:cubicBezTo>
                    <a:pt x="1423" y="61"/>
                    <a:pt x="1395" y="20"/>
                    <a:pt x="1368" y="6"/>
                  </a:cubicBezTo>
                  <a:cubicBezTo>
                    <a:pt x="1356" y="2"/>
                    <a:pt x="1346" y="0"/>
                    <a:pt x="13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8" name="Google Shape;15088;p54"/>
            <p:cNvSpPr/>
            <p:nvPr/>
          </p:nvSpPr>
          <p:spPr>
            <a:xfrm>
              <a:off x="5413375" y="1458000"/>
              <a:ext cx="55100" cy="21450"/>
            </a:xfrm>
            <a:custGeom>
              <a:avLst/>
              <a:gdLst/>
              <a:ahLst/>
              <a:cxnLst/>
              <a:rect l="l" t="t" r="r" b="b"/>
              <a:pathLst>
                <a:path w="2204" h="858" extrusionOk="0">
                  <a:moveTo>
                    <a:pt x="56" y="1"/>
                  </a:moveTo>
                  <a:cubicBezTo>
                    <a:pt x="38" y="1"/>
                    <a:pt x="21" y="4"/>
                    <a:pt x="14" y="11"/>
                  </a:cubicBezTo>
                  <a:cubicBezTo>
                    <a:pt x="0" y="25"/>
                    <a:pt x="0" y="81"/>
                    <a:pt x="14" y="95"/>
                  </a:cubicBezTo>
                  <a:cubicBezTo>
                    <a:pt x="14" y="95"/>
                    <a:pt x="293" y="430"/>
                    <a:pt x="781" y="653"/>
                  </a:cubicBezTo>
                  <a:cubicBezTo>
                    <a:pt x="1030" y="762"/>
                    <a:pt x="1343" y="858"/>
                    <a:pt x="1704" y="858"/>
                  </a:cubicBezTo>
                  <a:cubicBezTo>
                    <a:pt x="1849" y="858"/>
                    <a:pt x="2002" y="842"/>
                    <a:pt x="2162" y="806"/>
                  </a:cubicBezTo>
                  <a:cubicBezTo>
                    <a:pt x="2190" y="806"/>
                    <a:pt x="2204" y="778"/>
                    <a:pt x="2204" y="737"/>
                  </a:cubicBezTo>
                  <a:cubicBezTo>
                    <a:pt x="2204" y="709"/>
                    <a:pt x="2176" y="695"/>
                    <a:pt x="2134" y="695"/>
                  </a:cubicBezTo>
                  <a:cubicBezTo>
                    <a:pt x="1987" y="725"/>
                    <a:pt x="1846" y="738"/>
                    <a:pt x="1711" y="738"/>
                  </a:cubicBezTo>
                  <a:cubicBezTo>
                    <a:pt x="724" y="738"/>
                    <a:pt x="98" y="23"/>
                    <a:pt x="98" y="11"/>
                  </a:cubicBezTo>
                  <a:cubicBezTo>
                    <a:pt x="91" y="4"/>
                    <a:pt x="73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89" name="Google Shape;15089;p54"/>
            <p:cNvSpPr/>
            <p:nvPr/>
          </p:nvSpPr>
          <p:spPr>
            <a:xfrm>
              <a:off x="5457650" y="1468725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1"/>
                  </a:moveTo>
                  <a:cubicBezTo>
                    <a:pt x="154" y="1"/>
                    <a:pt x="1" y="140"/>
                    <a:pt x="1" y="335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5"/>
                  </a:cubicBezTo>
                  <a:cubicBezTo>
                    <a:pt x="670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0" name="Google Shape;15090;p54"/>
            <p:cNvSpPr/>
            <p:nvPr/>
          </p:nvSpPr>
          <p:spPr>
            <a:xfrm>
              <a:off x="5398200" y="1475350"/>
              <a:ext cx="41525" cy="51425"/>
            </a:xfrm>
            <a:custGeom>
              <a:avLst/>
              <a:gdLst/>
              <a:ahLst/>
              <a:cxnLst/>
              <a:rect l="l" t="t" r="r" b="b"/>
              <a:pathLst>
                <a:path w="1661" h="2057" extrusionOk="0">
                  <a:moveTo>
                    <a:pt x="99" y="1"/>
                  </a:moveTo>
                  <a:cubicBezTo>
                    <a:pt x="57" y="1"/>
                    <a:pt x="29" y="15"/>
                    <a:pt x="29" y="43"/>
                  </a:cubicBezTo>
                  <a:cubicBezTo>
                    <a:pt x="29" y="70"/>
                    <a:pt x="1" y="1340"/>
                    <a:pt x="1228" y="1912"/>
                  </a:cubicBezTo>
                  <a:cubicBezTo>
                    <a:pt x="1354" y="1967"/>
                    <a:pt x="1452" y="1995"/>
                    <a:pt x="1577" y="2051"/>
                  </a:cubicBezTo>
                  <a:cubicBezTo>
                    <a:pt x="1584" y="2055"/>
                    <a:pt x="1590" y="2056"/>
                    <a:pt x="1596" y="2056"/>
                  </a:cubicBezTo>
                  <a:cubicBezTo>
                    <a:pt x="1613" y="2056"/>
                    <a:pt x="1626" y="2041"/>
                    <a:pt x="1647" y="2009"/>
                  </a:cubicBezTo>
                  <a:cubicBezTo>
                    <a:pt x="1661" y="1981"/>
                    <a:pt x="1647" y="1967"/>
                    <a:pt x="1605" y="1953"/>
                  </a:cubicBezTo>
                  <a:cubicBezTo>
                    <a:pt x="140" y="1507"/>
                    <a:pt x="140" y="112"/>
                    <a:pt x="140" y="70"/>
                  </a:cubicBezTo>
                  <a:cubicBezTo>
                    <a:pt x="140" y="29"/>
                    <a:pt x="126" y="1"/>
                    <a:pt x="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1" name="Google Shape;15091;p54"/>
            <p:cNvSpPr/>
            <p:nvPr/>
          </p:nvSpPr>
          <p:spPr>
            <a:xfrm>
              <a:off x="5430300" y="151650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21" y="1"/>
                  </a:moveTo>
                  <a:cubicBezTo>
                    <a:pt x="140" y="1"/>
                    <a:pt x="0" y="154"/>
                    <a:pt x="0" y="335"/>
                  </a:cubicBezTo>
                  <a:cubicBezTo>
                    <a:pt x="0" y="517"/>
                    <a:pt x="140" y="670"/>
                    <a:pt x="321" y="670"/>
                  </a:cubicBezTo>
                  <a:cubicBezTo>
                    <a:pt x="502" y="670"/>
                    <a:pt x="656" y="517"/>
                    <a:pt x="656" y="335"/>
                  </a:cubicBezTo>
                  <a:cubicBezTo>
                    <a:pt x="656" y="154"/>
                    <a:pt x="502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2" name="Google Shape;15092;p54"/>
            <p:cNvSpPr/>
            <p:nvPr/>
          </p:nvSpPr>
          <p:spPr>
            <a:xfrm>
              <a:off x="5425575" y="1485825"/>
              <a:ext cx="16400" cy="1640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502"/>
                    <a:pt x="140" y="656"/>
                    <a:pt x="321" y="656"/>
                  </a:cubicBezTo>
                  <a:cubicBezTo>
                    <a:pt x="502" y="656"/>
                    <a:pt x="656" y="502"/>
                    <a:pt x="656" y="321"/>
                  </a:cubicBezTo>
                  <a:cubicBezTo>
                    <a:pt x="656" y="140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3" name="Google Shape;15093;p54"/>
            <p:cNvSpPr/>
            <p:nvPr/>
          </p:nvSpPr>
          <p:spPr>
            <a:xfrm>
              <a:off x="5404650" y="1470700"/>
              <a:ext cx="31400" cy="24900"/>
            </a:xfrm>
            <a:custGeom>
              <a:avLst/>
              <a:gdLst/>
              <a:ahLst/>
              <a:cxnLst/>
              <a:rect l="l" t="t" r="r" b="b"/>
              <a:pathLst>
                <a:path w="1256" h="996" extrusionOk="0">
                  <a:moveTo>
                    <a:pt x="71" y="0"/>
                  </a:moveTo>
                  <a:cubicBezTo>
                    <a:pt x="62" y="0"/>
                    <a:pt x="53" y="2"/>
                    <a:pt x="42" y="5"/>
                  </a:cubicBezTo>
                  <a:cubicBezTo>
                    <a:pt x="14" y="19"/>
                    <a:pt x="0" y="61"/>
                    <a:pt x="14" y="89"/>
                  </a:cubicBezTo>
                  <a:cubicBezTo>
                    <a:pt x="14" y="103"/>
                    <a:pt x="251" y="689"/>
                    <a:pt x="726" y="912"/>
                  </a:cubicBezTo>
                  <a:cubicBezTo>
                    <a:pt x="865" y="968"/>
                    <a:pt x="1005" y="996"/>
                    <a:pt x="1200" y="996"/>
                  </a:cubicBezTo>
                  <a:cubicBezTo>
                    <a:pt x="1228" y="996"/>
                    <a:pt x="1256" y="968"/>
                    <a:pt x="1256" y="926"/>
                  </a:cubicBezTo>
                  <a:cubicBezTo>
                    <a:pt x="1256" y="898"/>
                    <a:pt x="1214" y="884"/>
                    <a:pt x="1186" y="884"/>
                  </a:cubicBezTo>
                  <a:cubicBezTo>
                    <a:pt x="1175" y="885"/>
                    <a:pt x="1164" y="885"/>
                    <a:pt x="1153" y="885"/>
                  </a:cubicBezTo>
                  <a:cubicBezTo>
                    <a:pt x="478" y="885"/>
                    <a:pt x="140" y="47"/>
                    <a:pt x="140" y="47"/>
                  </a:cubicBezTo>
                  <a:cubicBezTo>
                    <a:pt x="119" y="16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4" name="Google Shape;15094;p54"/>
            <p:cNvSpPr/>
            <p:nvPr/>
          </p:nvSpPr>
          <p:spPr>
            <a:xfrm>
              <a:off x="5369625" y="1478900"/>
              <a:ext cx="23025" cy="57850"/>
            </a:xfrm>
            <a:custGeom>
              <a:avLst/>
              <a:gdLst/>
              <a:ahLst/>
              <a:cxnLst/>
              <a:rect l="l" t="t" r="r" b="b"/>
              <a:pathLst>
                <a:path w="921" h="2314" extrusionOk="0">
                  <a:moveTo>
                    <a:pt x="595" y="1"/>
                  </a:moveTo>
                  <a:cubicBezTo>
                    <a:pt x="571" y="1"/>
                    <a:pt x="554" y="20"/>
                    <a:pt x="544" y="40"/>
                  </a:cubicBezTo>
                  <a:cubicBezTo>
                    <a:pt x="544" y="40"/>
                    <a:pt x="0" y="1226"/>
                    <a:pt x="795" y="2286"/>
                  </a:cubicBezTo>
                  <a:cubicBezTo>
                    <a:pt x="795" y="2286"/>
                    <a:pt x="795" y="2314"/>
                    <a:pt x="823" y="2314"/>
                  </a:cubicBezTo>
                  <a:lnTo>
                    <a:pt x="893" y="2314"/>
                  </a:lnTo>
                  <a:cubicBezTo>
                    <a:pt x="921" y="2286"/>
                    <a:pt x="921" y="2258"/>
                    <a:pt x="907" y="2216"/>
                  </a:cubicBezTo>
                  <a:cubicBezTo>
                    <a:pt x="154" y="1226"/>
                    <a:pt x="656" y="110"/>
                    <a:pt x="656" y="96"/>
                  </a:cubicBezTo>
                  <a:cubicBezTo>
                    <a:pt x="670" y="68"/>
                    <a:pt x="656" y="26"/>
                    <a:pt x="628" y="12"/>
                  </a:cubicBezTo>
                  <a:cubicBezTo>
                    <a:pt x="616" y="4"/>
                    <a:pt x="605" y="1"/>
                    <a:pt x="5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5" name="Google Shape;15095;p54"/>
            <p:cNvSpPr/>
            <p:nvPr/>
          </p:nvSpPr>
          <p:spPr>
            <a:xfrm>
              <a:off x="5381825" y="1525575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35" y="0"/>
                  </a:moveTo>
                  <a:cubicBezTo>
                    <a:pt x="140" y="0"/>
                    <a:pt x="0" y="154"/>
                    <a:pt x="0" y="335"/>
                  </a:cubicBezTo>
                  <a:cubicBezTo>
                    <a:pt x="0" y="516"/>
                    <a:pt x="140" y="670"/>
                    <a:pt x="335" y="670"/>
                  </a:cubicBezTo>
                  <a:cubicBezTo>
                    <a:pt x="516" y="670"/>
                    <a:pt x="656" y="516"/>
                    <a:pt x="656" y="335"/>
                  </a:cubicBezTo>
                  <a:cubicBezTo>
                    <a:pt x="656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6" name="Google Shape;15096;p54"/>
            <p:cNvSpPr/>
            <p:nvPr/>
          </p:nvSpPr>
          <p:spPr>
            <a:xfrm>
              <a:off x="5396975" y="1365850"/>
              <a:ext cx="16750" cy="16425"/>
            </a:xfrm>
            <a:custGeom>
              <a:avLst/>
              <a:gdLst/>
              <a:ahLst/>
              <a:cxnLst/>
              <a:rect l="l" t="t" r="r" b="b"/>
              <a:pathLst>
                <a:path w="670" h="657" extrusionOk="0">
                  <a:moveTo>
                    <a:pt x="335" y="1"/>
                  </a:moveTo>
                  <a:cubicBezTo>
                    <a:pt x="154" y="1"/>
                    <a:pt x="0" y="140"/>
                    <a:pt x="0" y="336"/>
                  </a:cubicBezTo>
                  <a:cubicBezTo>
                    <a:pt x="0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6"/>
                  </a:cubicBezTo>
                  <a:cubicBezTo>
                    <a:pt x="670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7" name="Google Shape;15097;p54"/>
            <p:cNvSpPr/>
            <p:nvPr/>
          </p:nvSpPr>
          <p:spPr>
            <a:xfrm>
              <a:off x="5395925" y="1372175"/>
              <a:ext cx="19900" cy="37500"/>
            </a:xfrm>
            <a:custGeom>
              <a:avLst/>
              <a:gdLst/>
              <a:ahLst/>
              <a:cxnLst/>
              <a:rect l="l" t="t" r="r" b="b"/>
              <a:pathLst>
                <a:path w="796" h="1500" extrusionOk="0">
                  <a:moveTo>
                    <a:pt x="378" y="1"/>
                  </a:moveTo>
                  <a:cubicBezTo>
                    <a:pt x="368" y="1"/>
                    <a:pt x="358" y="4"/>
                    <a:pt x="349" y="13"/>
                  </a:cubicBezTo>
                  <a:cubicBezTo>
                    <a:pt x="321" y="27"/>
                    <a:pt x="307" y="55"/>
                    <a:pt x="321" y="97"/>
                  </a:cubicBezTo>
                  <a:cubicBezTo>
                    <a:pt x="656" y="682"/>
                    <a:pt x="15" y="1380"/>
                    <a:pt x="15" y="1380"/>
                  </a:cubicBezTo>
                  <a:cubicBezTo>
                    <a:pt x="1" y="1422"/>
                    <a:pt x="1" y="1450"/>
                    <a:pt x="28" y="1491"/>
                  </a:cubicBezTo>
                  <a:cubicBezTo>
                    <a:pt x="33" y="1496"/>
                    <a:pt x="39" y="1499"/>
                    <a:pt x="47" y="1499"/>
                  </a:cubicBezTo>
                  <a:cubicBezTo>
                    <a:pt x="61" y="1499"/>
                    <a:pt x="80" y="1487"/>
                    <a:pt x="98" y="1450"/>
                  </a:cubicBezTo>
                  <a:cubicBezTo>
                    <a:pt x="112" y="1436"/>
                    <a:pt x="796" y="710"/>
                    <a:pt x="433" y="27"/>
                  </a:cubicBezTo>
                  <a:cubicBezTo>
                    <a:pt x="423" y="17"/>
                    <a:pt x="400" y="1"/>
                    <a:pt x="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8" name="Google Shape;15098;p54"/>
            <p:cNvSpPr/>
            <p:nvPr/>
          </p:nvSpPr>
          <p:spPr>
            <a:xfrm>
              <a:off x="5361750" y="1346800"/>
              <a:ext cx="23050" cy="58050"/>
            </a:xfrm>
            <a:custGeom>
              <a:avLst/>
              <a:gdLst/>
              <a:ahLst/>
              <a:cxnLst/>
              <a:rect l="l" t="t" r="r" b="b"/>
              <a:pathLst>
                <a:path w="922" h="2322" extrusionOk="0">
                  <a:moveTo>
                    <a:pt x="848" y="0"/>
                  </a:moveTo>
                  <a:cubicBezTo>
                    <a:pt x="828" y="0"/>
                    <a:pt x="812" y="7"/>
                    <a:pt x="796" y="24"/>
                  </a:cubicBezTo>
                  <a:cubicBezTo>
                    <a:pt x="1" y="1070"/>
                    <a:pt x="545" y="2255"/>
                    <a:pt x="545" y="2283"/>
                  </a:cubicBezTo>
                  <a:cubicBezTo>
                    <a:pt x="559" y="2297"/>
                    <a:pt x="559" y="2311"/>
                    <a:pt x="573" y="2311"/>
                  </a:cubicBezTo>
                  <a:cubicBezTo>
                    <a:pt x="586" y="2318"/>
                    <a:pt x="597" y="2322"/>
                    <a:pt x="606" y="2322"/>
                  </a:cubicBezTo>
                  <a:cubicBezTo>
                    <a:pt x="614" y="2322"/>
                    <a:pt x="621" y="2318"/>
                    <a:pt x="628" y="2311"/>
                  </a:cubicBezTo>
                  <a:cubicBezTo>
                    <a:pt x="670" y="2297"/>
                    <a:pt x="684" y="2255"/>
                    <a:pt x="670" y="2227"/>
                  </a:cubicBezTo>
                  <a:cubicBezTo>
                    <a:pt x="670" y="2227"/>
                    <a:pt x="154" y="1098"/>
                    <a:pt x="907" y="93"/>
                  </a:cubicBezTo>
                  <a:cubicBezTo>
                    <a:pt x="921" y="65"/>
                    <a:pt x="921" y="24"/>
                    <a:pt x="893" y="10"/>
                  </a:cubicBezTo>
                  <a:cubicBezTo>
                    <a:pt x="876" y="4"/>
                    <a:pt x="861" y="0"/>
                    <a:pt x="8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99" name="Google Shape;15099;p54"/>
            <p:cNvSpPr/>
            <p:nvPr/>
          </p:nvSpPr>
          <p:spPr>
            <a:xfrm>
              <a:off x="5374300" y="1341450"/>
              <a:ext cx="16775" cy="16400"/>
            </a:xfrm>
            <a:custGeom>
              <a:avLst/>
              <a:gdLst/>
              <a:ahLst/>
              <a:cxnLst/>
              <a:rect l="l" t="t" r="r" b="b"/>
              <a:pathLst>
                <a:path w="671" h="656" extrusionOk="0">
                  <a:moveTo>
                    <a:pt x="336" y="0"/>
                  </a:moveTo>
                  <a:cubicBezTo>
                    <a:pt x="154" y="0"/>
                    <a:pt x="1" y="140"/>
                    <a:pt x="1" y="335"/>
                  </a:cubicBezTo>
                  <a:cubicBezTo>
                    <a:pt x="1" y="517"/>
                    <a:pt x="154" y="656"/>
                    <a:pt x="336" y="656"/>
                  </a:cubicBezTo>
                  <a:cubicBezTo>
                    <a:pt x="517" y="656"/>
                    <a:pt x="670" y="517"/>
                    <a:pt x="670" y="335"/>
                  </a:cubicBezTo>
                  <a:cubicBezTo>
                    <a:pt x="670" y="140"/>
                    <a:pt x="517" y="0"/>
                    <a:pt x="3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0" name="Google Shape;15100;p54"/>
            <p:cNvSpPr/>
            <p:nvPr/>
          </p:nvSpPr>
          <p:spPr>
            <a:xfrm>
              <a:off x="5317825" y="1357150"/>
              <a:ext cx="37325" cy="57700"/>
            </a:xfrm>
            <a:custGeom>
              <a:avLst/>
              <a:gdLst/>
              <a:ahLst/>
              <a:cxnLst/>
              <a:rect l="l" t="t" r="r" b="b"/>
              <a:pathLst>
                <a:path w="1493" h="2308" extrusionOk="0">
                  <a:moveTo>
                    <a:pt x="307" y="0"/>
                  </a:moveTo>
                  <a:cubicBezTo>
                    <a:pt x="279" y="0"/>
                    <a:pt x="237" y="14"/>
                    <a:pt x="237" y="56"/>
                  </a:cubicBezTo>
                  <a:cubicBezTo>
                    <a:pt x="0" y="1618"/>
                    <a:pt x="1325" y="2260"/>
                    <a:pt x="1395" y="2302"/>
                  </a:cubicBezTo>
                  <a:cubicBezTo>
                    <a:pt x="1402" y="2305"/>
                    <a:pt x="1411" y="2307"/>
                    <a:pt x="1420" y="2307"/>
                  </a:cubicBezTo>
                  <a:cubicBezTo>
                    <a:pt x="1443" y="2307"/>
                    <a:pt x="1468" y="2294"/>
                    <a:pt x="1479" y="2274"/>
                  </a:cubicBezTo>
                  <a:cubicBezTo>
                    <a:pt x="1493" y="2246"/>
                    <a:pt x="1479" y="2204"/>
                    <a:pt x="1451" y="2190"/>
                  </a:cubicBezTo>
                  <a:cubicBezTo>
                    <a:pt x="1423" y="2190"/>
                    <a:pt x="140" y="1604"/>
                    <a:pt x="363" y="70"/>
                  </a:cubicBezTo>
                  <a:cubicBezTo>
                    <a:pt x="363" y="28"/>
                    <a:pt x="349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1" name="Google Shape;15101;p54"/>
            <p:cNvSpPr/>
            <p:nvPr/>
          </p:nvSpPr>
          <p:spPr>
            <a:xfrm>
              <a:off x="5317475" y="1350175"/>
              <a:ext cx="16400" cy="1640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1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16"/>
                    <a:pt x="140" y="656"/>
                    <a:pt x="321" y="656"/>
                  </a:cubicBezTo>
                  <a:cubicBezTo>
                    <a:pt x="502" y="656"/>
                    <a:pt x="656" y="516"/>
                    <a:pt x="656" y="335"/>
                  </a:cubicBezTo>
                  <a:cubicBezTo>
                    <a:pt x="656" y="140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2" name="Google Shape;15102;p54"/>
            <p:cNvSpPr/>
            <p:nvPr/>
          </p:nvSpPr>
          <p:spPr>
            <a:xfrm>
              <a:off x="5345025" y="1363075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6"/>
                    <a:pt x="154" y="670"/>
                    <a:pt x="335" y="670"/>
                  </a:cubicBezTo>
                  <a:cubicBezTo>
                    <a:pt x="516" y="670"/>
                    <a:pt x="670" y="516"/>
                    <a:pt x="670" y="335"/>
                  </a:cubicBezTo>
                  <a:cubicBezTo>
                    <a:pt x="670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3" name="Google Shape;15103;p54"/>
            <p:cNvSpPr/>
            <p:nvPr/>
          </p:nvSpPr>
          <p:spPr>
            <a:xfrm>
              <a:off x="5343625" y="1369825"/>
              <a:ext cx="19900" cy="37175"/>
            </a:xfrm>
            <a:custGeom>
              <a:avLst/>
              <a:gdLst/>
              <a:ahLst/>
              <a:cxnLst/>
              <a:rect l="l" t="t" r="r" b="b"/>
              <a:pathLst>
                <a:path w="796" h="1487" extrusionOk="0">
                  <a:moveTo>
                    <a:pt x="412" y="1"/>
                  </a:moveTo>
                  <a:cubicBezTo>
                    <a:pt x="392" y="1"/>
                    <a:pt x="372" y="11"/>
                    <a:pt x="363" y="37"/>
                  </a:cubicBezTo>
                  <a:cubicBezTo>
                    <a:pt x="0" y="707"/>
                    <a:pt x="656" y="1432"/>
                    <a:pt x="698" y="1460"/>
                  </a:cubicBezTo>
                  <a:cubicBezTo>
                    <a:pt x="698" y="1474"/>
                    <a:pt x="712" y="1474"/>
                    <a:pt x="712" y="1474"/>
                  </a:cubicBezTo>
                  <a:cubicBezTo>
                    <a:pt x="716" y="1483"/>
                    <a:pt x="724" y="1486"/>
                    <a:pt x="733" y="1486"/>
                  </a:cubicBezTo>
                  <a:cubicBezTo>
                    <a:pt x="750" y="1486"/>
                    <a:pt x="772" y="1474"/>
                    <a:pt x="781" y="1474"/>
                  </a:cubicBezTo>
                  <a:cubicBezTo>
                    <a:pt x="795" y="1460"/>
                    <a:pt x="795" y="1404"/>
                    <a:pt x="781" y="1390"/>
                  </a:cubicBezTo>
                  <a:cubicBezTo>
                    <a:pt x="781" y="1390"/>
                    <a:pt x="140" y="707"/>
                    <a:pt x="461" y="107"/>
                  </a:cubicBezTo>
                  <a:cubicBezTo>
                    <a:pt x="489" y="65"/>
                    <a:pt x="489" y="37"/>
                    <a:pt x="447" y="9"/>
                  </a:cubicBezTo>
                  <a:cubicBezTo>
                    <a:pt x="436" y="4"/>
                    <a:pt x="424" y="1"/>
                    <a:pt x="4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4" name="Google Shape;15104;p54"/>
            <p:cNvSpPr/>
            <p:nvPr/>
          </p:nvSpPr>
          <p:spPr>
            <a:xfrm>
              <a:off x="5294800" y="1395200"/>
              <a:ext cx="50600" cy="32150"/>
            </a:xfrm>
            <a:custGeom>
              <a:avLst/>
              <a:gdLst/>
              <a:ahLst/>
              <a:cxnLst/>
              <a:rect l="l" t="t" r="r" b="b"/>
              <a:pathLst>
                <a:path w="2024" h="1286" extrusionOk="0">
                  <a:moveTo>
                    <a:pt x="63" y="1"/>
                  </a:moveTo>
                  <a:cubicBezTo>
                    <a:pt x="53" y="1"/>
                    <a:pt x="41" y="4"/>
                    <a:pt x="28" y="12"/>
                  </a:cubicBezTo>
                  <a:cubicBezTo>
                    <a:pt x="14" y="26"/>
                    <a:pt x="1" y="68"/>
                    <a:pt x="14" y="96"/>
                  </a:cubicBezTo>
                  <a:cubicBezTo>
                    <a:pt x="279" y="598"/>
                    <a:pt x="656" y="877"/>
                    <a:pt x="1019" y="1059"/>
                  </a:cubicBezTo>
                  <a:cubicBezTo>
                    <a:pt x="1416" y="1245"/>
                    <a:pt x="1783" y="1286"/>
                    <a:pt x="1909" y="1286"/>
                  </a:cubicBezTo>
                  <a:cubicBezTo>
                    <a:pt x="1933" y="1286"/>
                    <a:pt x="1949" y="1284"/>
                    <a:pt x="1953" y="1282"/>
                  </a:cubicBezTo>
                  <a:cubicBezTo>
                    <a:pt x="1981" y="1282"/>
                    <a:pt x="2023" y="1240"/>
                    <a:pt x="2023" y="1212"/>
                  </a:cubicBezTo>
                  <a:cubicBezTo>
                    <a:pt x="2023" y="1184"/>
                    <a:pt x="1981" y="1142"/>
                    <a:pt x="1953" y="1142"/>
                  </a:cubicBezTo>
                  <a:cubicBezTo>
                    <a:pt x="1925" y="1142"/>
                    <a:pt x="712" y="1142"/>
                    <a:pt x="112" y="26"/>
                  </a:cubicBezTo>
                  <a:cubicBezTo>
                    <a:pt x="102" y="17"/>
                    <a:pt x="86" y="1"/>
                    <a:pt x="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5" name="Google Shape;15105;p54"/>
            <p:cNvSpPr/>
            <p:nvPr/>
          </p:nvSpPr>
          <p:spPr>
            <a:xfrm>
              <a:off x="5288525" y="1389925"/>
              <a:ext cx="16400" cy="1640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35" y="0"/>
                  </a:moveTo>
                  <a:cubicBezTo>
                    <a:pt x="154" y="0"/>
                    <a:pt x="0" y="140"/>
                    <a:pt x="0" y="321"/>
                  </a:cubicBezTo>
                  <a:cubicBezTo>
                    <a:pt x="0" y="502"/>
                    <a:pt x="154" y="656"/>
                    <a:pt x="335" y="656"/>
                  </a:cubicBezTo>
                  <a:cubicBezTo>
                    <a:pt x="517" y="656"/>
                    <a:pt x="656" y="502"/>
                    <a:pt x="656" y="321"/>
                  </a:cubicBezTo>
                  <a:cubicBezTo>
                    <a:pt x="656" y="140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6" name="Google Shape;15106;p54"/>
            <p:cNvSpPr/>
            <p:nvPr/>
          </p:nvSpPr>
          <p:spPr>
            <a:xfrm>
              <a:off x="5279100" y="1449625"/>
              <a:ext cx="64900" cy="15050"/>
            </a:xfrm>
            <a:custGeom>
              <a:avLst/>
              <a:gdLst/>
              <a:ahLst/>
              <a:cxnLst/>
              <a:rect l="l" t="t" r="r" b="b"/>
              <a:pathLst>
                <a:path w="2596" h="602" extrusionOk="0">
                  <a:moveTo>
                    <a:pt x="2532" y="1"/>
                  </a:moveTo>
                  <a:cubicBezTo>
                    <a:pt x="2515" y="1"/>
                    <a:pt x="2498" y="4"/>
                    <a:pt x="2484" y="11"/>
                  </a:cubicBezTo>
                  <a:cubicBezTo>
                    <a:pt x="2474" y="21"/>
                    <a:pt x="1968" y="456"/>
                    <a:pt x="1233" y="456"/>
                  </a:cubicBezTo>
                  <a:cubicBezTo>
                    <a:pt x="894" y="456"/>
                    <a:pt x="507" y="363"/>
                    <a:pt x="98" y="95"/>
                  </a:cubicBezTo>
                  <a:cubicBezTo>
                    <a:pt x="87" y="89"/>
                    <a:pt x="73" y="86"/>
                    <a:pt x="60" y="86"/>
                  </a:cubicBezTo>
                  <a:cubicBezTo>
                    <a:pt x="41" y="86"/>
                    <a:pt x="23" y="93"/>
                    <a:pt x="15" y="109"/>
                  </a:cubicBezTo>
                  <a:cubicBezTo>
                    <a:pt x="1" y="151"/>
                    <a:pt x="1" y="179"/>
                    <a:pt x="29" y="207"/>
                  </a:cubicBezTo>
                  <a:cubicBezTo>
                    <a:pt x="154" y="290"/>
                    <a:pt x="252" y="346"/>
                    <a:pt x="363" y="402"/>
                  </a:cubicBezTo>
                  <a:cubicBezTo>
                    <a:pt x="671" y="547"/>
                    <a:pt x="962" y="601"/>
                    <a:pt x="1228" y="601"/>
                  </a:cubicBezTo>
                  <a:cubicBezTo>
                    <a:pt x="2010" y="601"/>
                    <a:pt x="2560" y="126"/>
                    <a:pt x="2581" y="95"/>
                  </a:cubicBezTo>
                  <a:cubicBezTo>
                    <a:pt x="2595" y="81"/>
                    <a:pt x="2595" y="25"/>
                    <a:pt x="2581" y="11"/>
                  </a:cubicBezTo>
                  <a:cubicBezTo>
                    <a:pt x="2567" y="4"/>
                    <a:pt x="2550" y="1"/>
                    <a:pt x="25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7" name="Google Shape;15107;p54"/>
            <p:cNvSpPr/>
            <p:nvPr/>
          </p:nvSpPr>
          <p:spPr>
            <a:xfrm>
              <a:off x="5272475" y="1445375"/>
              <a:ext cx="16425" cy="16750"/>
            </a:xfrm>
            <a:custGeom>
              <a:avLst/>
              <a:gdLst/>
              <a:ahLst/>
              <a:cxnLst/>
              <a:rect l="l" t="t" r="r" b="b"/>
              <a:pathLst>
                <a:path w="657" h="670" extrusionOk="0">
                  <a:moveTo>
                    <a:pt x="336" y="0"/>
                  </a:moveTo>
                  <a:cubicBezTo>
                    <a:pt x="140" y="0"/>
                    <a:pt x="1" y="154"/>
                    <a:pt x="1" y="335"/>
                  </a:cubicBezTo>
                  <a:cubicBezTo>
                    <a:pt x="1" y="516"/>
                    <a:pt x="140" y="670"/>
                    <a:pt x="336" y="670"/>
                  </a:cubicBezTo>
                  <a:cubicBezTo>
                    <a:pt x="517" y="670"/>
                    <a:pt x="656" y="516"/>
                    <a:pt x="656" y="335"/>
                  </a:cubicBezTo>
                  <a:cubicBezTo>
                    <a:pt x="656" y="154"/>
                    <a:pt x="517" y="0"/>
                    <a:pt x="3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8" name="Google Shape;15108;p54"/>
            <p:cNvSpPr/>
            <p:nvPr/>
          </p:nvSpPr>
          <p:spPr>
            <a:xfrm>
              <a:off x="5295850" y="1425150"/>
              <a:ext cx="16750" cy="16400"/>
            </a:xfrm>
            <a:custGeom>
              <a:avLst/>
              <a:gdLst/>
              <a:ahLst/>
              <a:cxnLst/>
              <a:rect l="l" t="t" r="r" b="b"/>
              <a:pathLst>
                <a:path w="670" h="656" extrusionOk="0">
                  <a:moveTo>
                    <a:pt x="335" y="0"/>
                  </a:moveTo>
                  <a:cubicBezTo>
                    <a:pt x="154" y="0"/>
                    <a:pt x="0" y="140"/>
                    <a:pt x="0" y="335"/>
                  </a:cubicBezTo>
                  <a:cubicBezTo>
                    <a:pt x="0" y="516"/>
                    <a:pt x="154" y="656"/>
                    <a:pt x="335" y="656"/>
                  </a:cubicBezTo>
                  <a:cubicBezTo>
                    <a:pt x="516" y="656"/>
                    <a:pt x="670" y="516"/>
                    <a:pt x="670" y="335"/>
                  </a:cubicBezTo>
                  <a:cubicBezTo>
                    <a:pt x="670" y="140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09" name="Google Shape;15109;p54"/>
            <p:cNvSpPr/>
            <p:nvPr/>
          </p:nvSpPr>
          <p:spPr>
            <a:xfrm>
              <a:off x="5302475" y="1432225"/>
              <a:ext cx="38025" cy="11850"/>
            </a:xfrm>
            <a:custGeom>
              <a:avLst/>
              <a:gdLst/>
              <a:ahLst/>
              <a:cxnLst/>
              <a:rect l="l" t="t" r="r" b="b"/>
              <a:pathLst>
                <a:path w="1521" h="474" extrusionOk="0">
                  <a:moveTo>
                    <a:pt x="81" y="1"/>
                  </a:moveTo>
                  <a:cubicBezTo>
                    <a:pt x="68" y="1"/>
                    <a:pt x="54" y="4"/>
                    <a:pt x="42" y="10"/>
                  </a:cubicBezTo>
                  <a:cubicBezTo>
                    <a:pt x="0" y="24"/>
                    <a:pt x="0" y="66"/>
                    <a:pt x="14" y="94"/>
                  </a:cubicBezTo>
                  <a:cubicBezTo>
                    <a:pt x="126" y="219"/>
                    <a:pt x="251" y="331"/>
                    <a:pt x="363" y="373"/>
                  </a:cubicBezTo>
                  <a:cubicBezTo>
                    <a:pt x="537" y="449"/>
                    <a:pt x="727" y="473"/>
                    <a:pt x="900" y="473"/>
                  </a:cubicBezTo>
                  <a:cubicBezTo>
                    <a:pt x="1200" y="473"/>
                    <a:pt x="1447" y="401"/>
                    <a:pt x="1465" y="401"/>
                  </a:cubicBezTo>
                  <a:cubicBezTo>
                    <a:pt x="1507" y="401"/>
                    <a:pt x="1521" y="359"/>
                    <a:pt x="1507" y="331"/>
                  </a:cubicBezTo>
                  <a:cubicBezTo>
                    <a:pt x="1507" y="299"/>
                    <a:pt x="1483" y="284"/>
                    <a:pt x="1460" y="284"/>
                  </a:cubicBezTo>
                  <a:cubicBezTo>
                    <a:pt x="1452" y="284"/>
                    <a:pt x="1444" y="285"/>
                    <a:pt x="1437" y="289"/>
                  </a:cubicBezTo>
                  <a:cubicBezTo>
                    <a:pt x="1423" y="289"/>
                    <a:pt x="1194" y="360"/>
                    <a:pt x="918" y="360"/>
                  </a:cubicBezTo>
                  <a:cubicBezTo>
                    <a:pt x="648" y="360"/>
                    <a:pt x="332" y="293"/>
                    <a:pt x="126" y="24"/>
                  </a:cubicBezTo>
                  <a:cubicBezTo>
                    <a:pt x="118" y="8"/>
                    <a:pt x="100" y="1"/>
                    <a:pt x="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0" name="Google Shape;15110;p54"/>
            <p:cNvSpPr/>
            <p:nvPr/>
          </p:nvSpPr>
          <p:spPr>
            <a:xfrm>
              <a:off x="5302125" y="1464075"/>
              <a:ext cx="49550" cy="34225"/>
            </a:xfrm>
            <a:custGeom>
              <a:avLst/>
              <a:gdLst/>
              <a:ahLst/>
              <a:cxnLst/>
              <a:rect l="l" t="t" r="r" b="b"/>
              <a:pathLst>
                <a:path w="1982" h="1369" extrusionOk="0">
                  <a:moveTo>
                    <a:pt x="1902" y="0"/>
                  </a:moveTo>
                  <a:cubicBezTo>
                    <a:pt x="1878" y="0"/>
                    <a:pt x="1852" y="16"/>
                    <a:pt x="1842" y="47"/>
                  </a:cubicBezTo>
                  <a:cubicBezTo>
                    <a:pt x="1828" y="61"/>
                    <a:pt x="1312" y="1163"/>
                    <a:pt x="42" y="1233"/>
                  </a:cubicBezTo>
                  <a:cubicBezTo>
                    <a:pt x="14" y="1233"/>
                    <a:pt x="0" y="1261"/>
                    <a:pt x="0" y="1303"/>
                  </a:cubicBezTo>
                  <a:cubicBezTo>
                    <a:pt x="0" y="1316"/>
                    <a:pt x="14" y="1330"/>
                    <a:pt x="28" y="1358"/>
                  </a:cubicBezTo>
                  <a:cubicBezTo>
                    <a:pt x="28" y="1365"/>
                    <a:pt x="35" y="1369"/>
                    <a:pt x="44" y="1369"/>
                  </a:cubicBezTo>
                  <a:cubicBezTo>
                    <a:pt x="53" y="1369"/>
                    <a:pt x="63" y="1365"/>
                    <a:pt x="70" y="1358"/>
                  </a:cubicBezTo>
                  <a:cubicBezTo>
                    <a:pt x="1395" y="1289"/>
                    <a:pt x="1967" y="117"/>
                    <a:pt x="1967" y="103"/>
                  </a:cubicBezTo>
                  <a:cubicBezTo>
                    <a:pt x="1981" y="61"/>
                    <a:pt x="1967" y="33"/>
                    <a:pt x="1925" y="5"/>
                  </a:cubicBezTo>
                  <a:cubicBezTo>
                    <a:pt x="1918" y="2"/>
                    <a:pt x="1911" y="0"/>
                    <a:pt x="19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1" name="Google Shape;15111;p54"/>
            <p:cNvSpPr/>
            <p:nvPr/>
          </p:nvSpPr>
          <p:spPr>
            <a:xfrm>
              <a:off x="5296550" y="148825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21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70"/>
                    <a:pt x="321" y="670"/>
                  </a:cubicBezTo>
                  <a:cubicBezTo>
                    <a:pt x="502" y="670"/>
                    <a:pt x="656" y="517"/>
                    <a:pt x="656" y="336"/>
                  </a:cubicBezTo>
                  <a:cubicBezTo>
                    <a:pt x="656" y="154"/>
                    <a:pt x="502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2" name="Google Shape;15112;p54"/>
            <p:cNvSpPr/>
            <p:nvPr/>
          </p:nvSpPr>
          <p:spPr>
            <a:xfrm>
              <a:off x="5331775" y="1496625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cubicBezTo>
                    <a:pt x="0" y="517"/>
                    <a:pt x="140" y="656"/>
                    <a:pt x="335" y="656"/>
                  </a:cubicBezTo>
                  <a:cubicBezTo>
                    <a:pt x="516" y="656"/>
                    <a:pt x="656" y="517"/>
                    <a:pt x="656" y="335"/>
                  </a:cubicBezTo>
                  <a:cubicBezTo>
                    <a:pt x="656" y="140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3" name="Google Shape;15113;p54"/>
            <p:cNvSpPr/>
            <p:nvPr/>
          </p:nvSpPr>
          <p:spPr>
            <a:xfrm>
              <a:off x="5342775" y="1475350"/>
              <a:ext cx="24075" cy="31425"/>
            </a:xfrm>
            <a:custGeom>
              <a:avLst/>
              <a:gdLst/>
              <a:ahLst/>
              <a:cxnLst/>
              <a:rect l="l" t="t" r="r" b="b"/>
              <a:pathLst>
                <a:path w="963" h="1257" extrusionOk="0">
                  <a:moveTo>
                    <a:pt x="907" y="1"/>
                  </a:moveTo>
                  <a:cubicBezTo>
                    <a:pt x="879" y="1"/>
                    <a:pt x="837" y="15"/>
                    <a:pt x="837" y="43"/>
                  </a:cubicBezTo>
                  <a:cubicBezTo>
                    <a:pt x="837" y="70"/>
                    <a:pt x="725" y="991"/>
                    <a:pt x="56" y="1131"/>
                  </a:cubicBezTo>
                  <a:cubicBezTo>
                    <a:pt x="28" y="1131"/>
                    <a:pt x="0" y="1158"/>
                    <a:pt x="0" y="1200"/>
                  </a:cubicBezTo>
                  <a:cubicBezTo>
                    <a:pt x="0" y="1214"/>
                    <a:pt x="28" y="1228"/>
                    <a:pt x="42" y="1228"/>
                  </a:cubicBezTo>
                  <a:cubicBezTo>
                    <a:pt x="56" y="1228"/>
                    <a:pt x="84" y="1228"/>
                    <a:pt x="70" y="1256"/>
                  </a:cubicBezTo>
                  <a:cubicBezTo>
                    <a:pt x="837" y="1089"/>
                    <a:pt x="963" y="98"/>
                    <a:pt x="963" y="70"/>
                  </a:cubicBezTo>
                  <a:cubicBezTo>
                    <a:pt x="963" y="29"/>
                    <a:pt x="949" y="1"/>
                    <a:pt x="9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4" name="Google Shape;15114;p54"/>
            <p:cNvSpPr/>
            <p:nvPr/>
          </p:nvSpPr>
          <p:spPr>
            <a:xfrm>
              <a:off x="5633600" y="1547200"/>
              <a:ext cx="440800" cy="457175"/>
            </a:xfrm>
            <a:custGeom>
              <a:avLst/>
              <a:gdLst/>
              <a:ahLst/>
              <a:cxnLst/>
              <a:rect l="l" t="t" r="r" b="b"/>
              <a:pathLst>
                <a:path w="17632" h="18287" extrusionOk="0">
                  <a:moveTo>
                    <a:pt x="17562" y="10531"/>
                  </a:moveTo>
                  <a:cubicBezTo>
                    <a:pt x="17562" y="10489"/>
                    <a:pt x="17548" y="10462"/>
                    <a:pt x="17534" y="10448"/>
                  </a:cubicBezTo>
                  <a:lnTo>
                    <a:pt x="16794" y="9555"/>
                  </a:lnTo>
                  <a:cubicBezTo>
                    <a:pt x="16669" y="9415"/>
                    <a:pt x="16697" y="9206"/>
                    <a:pt x="16808" y="9081"/>
                  </a:cubicBezTo>
                  <a:lnTo>
                    <a:pt x="17562" y="8327"/>
                  </a:lnTo>
                  <a:cubicBezTo>
                    <a:pt x="17589" y="8300"/>
                    <a:pt x="17631" y="8244"/>
                    <a:pt x="17631" y="8188"/>
                  </a:cubicBezTo>
                  <a:cubicBezTo>
                    <a:pt x="17631" y="8160"/>
                    <a:pt x="17631" y="8104"/>
                    <a:pt x="17589" y="8076"/>
                  </a:cubicBezTo>
                  <a:cubicBezTo>
                    <a:pt x="16962" y="7030"/>
                    <a:pt x="15553" y="6277"/>
                    <a:pt x="13893" y="6221"/>
                  </a:cubicBezTo>
                  <a:cubicBezTo>
                    <a:pt x="13293" y="6207"/>
                    <a:pt x="12707" y="6277"/>
                    <a:pt x="12191" y="6430"/>
                  </a:cubicBezTo>
                  <a:cubicBezTo>
                    <a:pt x="12498" y="6012"/>
                    <a:pt x="12777" y="5524"/>
                    <a:pt x="12972" y="4980"/>
                  </a:cubicBezTo>
                  <a:cubicBezTo>
                    <a:pt x="13530" y="3418"/>
                    <a:pt x="13377" y="1827"/>
                    <a:pt x="12624" y="865"/>
                  </a:cubicBezTo>
                  <a:cubicBezTo>
                    <a:pt x="12610" y="851"/>
                    <a:pt x="12596" y="837"/>
                    <a:pt x="12554" y="809"/>
                  </a:cubicBezTo>
                  <a:cubicBezTo>
                    <a:pt x="12526" y="795"/>
                    <a:pt x="12484" y="795"/>
                    <a:pt x="12456" y="809"/>
                  </a:cubicBezTo>
                  <a:lnTo>
                    <a:pt x="11382" y="1228"/>
                  </a:lnTo>
                  <a:cubicBezTo>
                    <a:pt x="11215" y="1297"/>
                    <a:pt x="11020" y="1228"/>
                    <a:pt x="10936" y="1060"/>
                  </a:cubicBezTo>
                  <a:lnTo>
                    <a:pt x="10462" y="112"/>
                  </a:lnTo>
                  <a:cubicBezTo>
                    <a:pt x="10448" y="70"/>
                    <a:pt x="10392" y="28"/>
                    <a:pt x="10336" y="14"/>
                  </a:cubicBezTo>
                  <a:cubicBezTo>
                    <a:pt x="10308" y="0"/>
                    <a:pt x="10253" y="0"/>
                    <a:pt x="10225" y="14"/>
                  </a:cubicBezTo>
                  <a:cubicBezTo>
                    <a:pt x="9039" y="293"/>
                    <a:pt x="7881" y="1395"/>
                    <a:pt x="7309" y="2957"/>
                  </a:cubicBezTo>
                  <a:cubicBezTo>
                    <a:pt x="7100" y="3529"/>
                    <a:pt x="6989" y="4115"/>
                    <a:pt x="6975" y="4645"/>
                  </a:cubicBezTo>
                  <a:cubicBezTo>
                    <a:pt x="6682" y="4213"/>
                    <a:pt x="6291" y="3808"/>
                    <a:pt x="5845" y="3459"/>
                  </a:cubicBezTo>
                  <a:cubicBezTo>
                    <a:pt x="4520" y="2441"/>
                    <a:pt x="2971" y="2106"/>
                    <a:pt x="1814" y="2525"/>
                  </a:cubicBezTo>
                  <a:cubicBezTo>
                    <a:pt x="1800" y="2539"/>
                    <a:pt x="1758" y="2539"/>
                    <a:pt x="1744" y="2581"/>
                  </a:cubicBezTo>
                  <a:cubicBezTo>
                    <a:pt x="1730" y="2608"/>
                    <a:pt x="1716" y="2650"/>
                    <a:pt x="1716" y="2664"/>
                  </a:cubicBezTo>
                  <a:lnTo>
                    <a:pt x="1786" y="3808"/>
                  </a:lnTo>
                  <a:cubicBezTo>
                    <a:pt x="1800" y="4003"/>
                    <a:pt x="1660" y="4157"/>
                    <a:pt x="1479" y="4185"/>
                  </a:cubicBezTo>
                  <a:lnTo>
                    <a:pt x="433" y="4338"/>
                  </a:lnTo>
                  <a:cubicBezTo>
                    <a:pt x="391" y="4338"/>
                    <a:pt x="335" y="4366"/>
                    <a:pt x="293" y="4422"/>
                  </a:cubicBezTo>
                  <a:lnTo>
                    <a:pt x="251" y="4533"/>
                  </a:lnTo>
                  <a:cubicBezTo>
                    <a:pt x="140" y="5747"/>
                    <a:pt x="837" y="7184"/>
                    <a:pt x="2148" y="8202"/>
                  </a:cubicBezTo>
                  <a:cubicBezTo>
                    <a:pt x="2637" y="8578"/>
                    <a:pt x="3139" y="8857"/>
                    <a:pt x="3669" y="9039"/>
                  </a:cubicBezTo>
                  <a:cubicBezTo>
                    <a:pt x="3153" y="9206"/>
                    <a:pt x="2651" y="9429"/>
                    <a:pt x="2190" y="9764"/>
                  </a:cubicBezTo>
                  <a:cubicBezTo>
                    <a:pt x="809" y="10699"/>
                    <a:pt x="0" y="12080"/>
                    <a:pt x="42" y="13307"/>
                  </a:cubicBezTo>
                  <a:cubicBezTo>
                    <a:pt x="42" y="13335"/>
                    <a:pt x="56" y="13349"/>
                    <a:pt x="56" y="13363"/>
                  </a:cubicBezTo>
                  <a:cubicBezTo>
                    <a:pt x="70" y="13405"/>
                    <a:pt x="112" y="13419"/>
                    <a:pt x="140" y="13419"/>
                  </a:cubicBezTo>
                  <a:lnTo>
                    <a:pt x="1256" y="13712"/>
                  </a:lnTo>
                  <a:cubicBezTo>
                    <a:pt x="1437" y="13767"/>
                    <a:pt x="1563" y="13949"/>
                    <a:pt x="1521" y="14116"/>
                  </a:cubicBezTo>
                  <a:lnTo>
                    <a:pt x="1353" y="15162"/>
                  </a:lnTo>
                  <a:cubicBezTo>
                    <a:pt x="1325" y="15218"/>
                    <a:pt x="1353" y="15274"/>
                    <a:pt x="1381" y="15316"/>
                  </a:cubicBezTo>
                  <a:lnTo>
                    <a:pt x="1381" y="15316"/>
                  </a:lnTo>
                  <a:cubicBezTo>
                    <a:pt x="1395" y="15358"/>
                    <a:pt x="1437" y="15371"/>
                    <a:pt x="1465" y="15385"/>
                  </a:cubicBezTo>
                  <a:cubicBezTo>
                    <a:pt x="2581" y="15860"/>
                    <a:pt x="4171" y="15650"/>
                    <a:pt x="5552" y="14716"/>
                  </a:cubicBezTo>
                  <a:cubicBezTo>
                    <a:pt x="6054" y="14367"/>
                    <a:pt x="6472" y="13963"/>
                    <a:pt x="6807" y="13530"/>
                  </a:cubicBezTo>
                  <a:cubicBezTo>
                    <a:pt x="6793" y="14046"/>
                    <a:pt x="6877" y="14604"/>
                    <a:pt x="7030" y="15162"/>
                  </a:cubicBezTo>
                  <a:cubicBezTo>
                    <a:pt x="7505" y="16766"/>
                    <a:pt x="8565" y="17952"/>
                    <a:pt x="9736" y="18287"/>
                  </a:cubicBezTo>
                  <a:lnTo>
                    <a:pt x="9820" y="18287"/>
                  </a:lnTo>
                  <a:cubicBezTo>
                    <a:pt x="9862" y="18273"/>
                    <a:pt x="9890" y="18245"/>
                    <a:pt x="9904" y="18231"/>
                  </a:cubicBezTo>
                  <a:lnTo>
                    <a:pt x="10518" y="17255"/>
                  </a:lnTo>
                  <a:cubicBezTo>
                    <a:pt x="10629" y="17101"/>
                    <a:pt x="10810" y="17045"/>
                    <a:pt x="10992" y="17129"/>
                  </a:cubicBezTo>
                  <a:lnTo>
                    <a:pt x="11926" y="17617"/>
                  </a:lnTo>
                  <a:cubicBezTo>
                    <a:pt x="11982" y="17645"/>
                    <a:pt x="12038" y="17659"/>
                    <a:pt x="12094" y="17645"/>
                  </a:cubicBezTo>
                  <a:cubicBezTo>
                    <a:pt x="12122" y="17617"/>
                    <a:pt x="12163" y="17603"/>
                    <a:pt x="12191" y="17575"/>
                  </a:cubicBezTo>
                  <a:cubicBezTo>
                    <a:pt x="13000" y="16641"/>
                    <a:pt x="13279" y="15079"/>
                    <a:pt x="12805" y="13488"/>
                  </a:cubicBezTo>
                  <a:cubicBezTo>
                    <a:pt x="12624" y="12903"/>
                    <a:pt x="12387" y="12373"/>
                    <a:pt x="12066" y="11926"/>
                  </a:cubicBezTo>
                  <a:cubicBezTo>
                    <a:pt x="12554" y="12094"/>
                    <a:pt x="13112" y="12205"/>
                    <a:pt x="13698" y="12219"/>
                  </a:cubicBezTo>
                  <a:cubicBezTo>
                    <a:pt x="15372" y="12275"/>
                    <a:pt x="16836" y="11619"/>
                    <a:pt x="17506" y="10615"/>
                  </a:cubicBezTo>
                  <a:cubicBezTo>
                    <a:pt x="17548" y="10587"/>
                    <a:pt x="17562" y="10545"/>
                    <a:pt x="17562" y="105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5" name="Google Shape;15115;p54"/>
            <p:cNvSpPr/>
            <p:nvPr/>
          </p:nvSpPr>
          <p:spPr>
            <a:xfrm>
              <a:off x="5785275" y="1721550"/>
              <a:ext cx="102900" cy="107775"/>
            </a:xfrm>
            <a:custGeom>
              <a:avLst/>
              <a:gdLst/>
              <a:ahLst/>
              <a:cxnLst/>
              <a:rect l="l" t="t" r="r" b="b"/>
              <a:pathLst>
                <a:path w="4116" h="4311" extrusionOk="0">
                  <a:moveTo>
                    <a:pt x="1591" y="0"/>
                  </a:moveTo>
                  <a:cubicBezTo>
                    <a:pt x="1563" y="489"/>
                    <a:pt x="1382" y="935"/>
                    <a:pt x="1089" y="1326"/>
                  </a:cubicBezTo>
                  <a:cubicBezTo>
                    <a:pt x="810" y="1688"/>
                    <a:pt x="433" y="1953"/>
                    <a:pt x="1" y="2121"/>
                  </a:cubicBezTo>
                  <a:cubicBezTo>
                    <a:pt x="461" y="2330"/>
                    <a:pt x="838" y="2637"/>
                    <a:pt x="1117" y="3027"/>
                  </a:cubicBezTo>
                  <a:cubicBezTo>
                    <a:pt x="1382" y="3418"/>
                    <a:pt x="1521" y="3850"/>
                    <a:pt x="1563" y="4311"/>
                  </a:cubicBezTo>
                  <a:cubicBezTo>
                    <a:pt x="1884" y="3920"/>
                    <a:pt x="2288" y="3655"/>
                    <a:pt x="2763" y="3515"/>
                  </a:cubicBezTo>
                  <a:cubicBezTo>
                    <a:pt x="2979" y="3460"/>
                    <a:pt x="3206" y="3432"/>
                    <a:pt x="3431" y="3432"/>
                  </a:cubicBezTo>
                  <a:cubicBezTo>
                    <a:pt x="3655" y="3432"/>
                    <a:pt x="3879" y="3460"/>
                    <a:pt x="4088" y="3515"/>
                  </a:cubicBezTo>
                  <a:cubicBezTo>
                    <a:pt x="3837" y="3097"/>
                    <a:pt x="3697" y="2623"/>
                    <a:pt x="3725" y="2135"/>
                  </a:cubicBezTo>
                  <a:cubicBezTo>
                    <a:pt x="3739" y="1674"/>
                    <a:pt x="3879" y="1228"/>
                    <a:pt x="4116" y="851"/>
                  </a:cubicBezTo>
                  <a:lnTo>
                    <a:pt x="4116" y="851"/>
                  </a:lnTo>
                  <a:cubicBezTo>
                    <a:pt x="3913" y="892"/>
                    <a:pt x="3710" y="913"/>
                    <a:pt x="3510" y="913"/>
                  </a:cubicBezTo>
                  <a:cubicBezTo>
                    <a:pt x="3229" y="913"/>
                    <a:pt x="2954" y="871"/>
                    <a:pt x="2693" y="782"/>
                  </a:cubicBezTo>
                  <a:cubicBezTo>
                    <a:pt x="2261" y="628"/>
                    <a:pt x="1884" y="349"/>
                    <a:pt x="15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6" name="Google Shape;15116;p54"/>
            <p:cNvSpPr/>
            <p:nvPr/>
          </p:nvSpPr>
          <p:spPr>
            <a:xfrm>
              <a:off x="5864800" y="1715150"/>
              <a:ext cx="30350" cy="38075"/>
            </a:xfrm>
            <a:custGeom>
              <a:avLst/>
              <a:gdLst/>
              <a:ahLst/>
              <a:cxnLst/>
              <a:rect l="l" t="t" r="r" b="b"/>
              <a:pathLst>
                <a:path w="1214" h="1523" extrusionOk="0">
                  <a:moveTo>
                    <a:pt x="1146" y="0"/>
                  </a:moveTo>
                  <a:cubicBezTo>
                    <a:pt x="1132" y="0"/>
                    <a:pt x="1116" y="16"/>
                    <a:pt x="1116" y="47"/>
                  </a:cubicBezTo>
                  <a:cubicBezTo>
                    <a:pt x="991" y="1038"/>
                    <a:pt x="70" y="1400"/>
                    <a:pt x="42" y="1400"/>
                  </a:cubicBezTo>
                  <a:cubicBezTo>
                    <a:pt x="14" y="1428"/>
                    <a:pt x="0" y="1456"/>
                    <a:pt x="14" y="1470"/>
                  </a:cubicBezTo>
                  <a:cubicBezTo>
                    <a:pt x="28" y="1498"/>
                    <a:pt x="28" y="1512"/>
                    <a:pt x="42" y="1512"/>
                  </a:cubicBezTo>
                  <a:cubicBezTo>
                    <a:pt x="42" y="1519"/>
                    <a:pt x="49" y="1522"/>
                    <a:pt x="56" y="1522"/>
                  </a:cubicBezTo>
                  <a:cubicBezTo>
                    <a:pt x="63" y="1522"/>
                    <a:pt x="70" y="1519"/>
                    <a:pt x="70" y="1512"/>
                  </a:cubicBezTo>
                  <a:cubicBezTo>
                    <a:pt x="84" y="1498"/>
                    <a:pt x="1060" y="1121"/>
                    <a:pt x="1200" y="61"/>
                  </a:cubicBezTo>
                  <a:cubicBezTo>
                    <a:pt x="1214" y="47"/>
                    <a:pt x="1200" y="5"/>
                    <a:pt x="1158" y="5"/>
                  </a:cubicBezTo>
                  <a:cubicBezTo>
                    <a:pt x="1154" y="2"/>
                    <a:pt x="1150" y="0"/>
                    <a:pt x="11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7" name="Google Shape;15117;p54"/>
            <p:cNvSpPr/>
            <p:nvPr/>
          </p:nvSpPr>
          <p:spPr>
            <a:xfrm>
              <a:off x="5887100" y="17114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3" y="1"/>
                    <a:pt x="1" y="112"/>
                    <a:pt x="1" y="266"/>
                  </a:cubicBezTo>
                  <a:cubicBezTo>
                    <a:pt x="1" y="405"/>
                    <a:pt x="113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8" name="Google Shape;15118;p54"/>
            <p:cNvSpPr/>
            <p:nvPr/>
          </p:nvSpPr>
          <p:spPr>
            <a:xfrm>
              <a:off x="5873150" y="1753500"/>
              <a:ext cx="49900" cy="20650"/>
            </a:xfrm>
            <a:custGeom>
              <a:avLst/>
              <a:gdLst/>
              <a:ahLst/>
              <a:cxnLst/>
              <a:rect l="l" t="t" r="r" b="b"/>
              <a:pathLst>
                <a:path w="1996" h="826" extrusionOk="0">
                  <a:moveTo>
                    <a:pt x="1952" y="0"/>
                  </a:moveTo>
                  <a:cubicBezTo>
                    <a:pt x="1933" y="0"/>
                    <a:pt x="1908" y="13"/>
                    <a:pt x="1898" y="34"/>
                  </a:cubicBezTo>
                  <a:cubicBezTo>
                    <a:pt x="1484" y="596"/>
                    <a:pt x="974" y="725"/>
                    <a:pt x="597" y="725"/>
                  </a:cubicBezTo>
                  <a:cubicBezTo>
                    <a:pt x="302" y="725"/>
                    <a:pt x="89" y="646"/>
                    <a:pt x="71" y="633"/>
                  </a:cubicBezTo>
                  <a:cubicBezTo>
                    <a:pt x="29" y="633"/>
                    <a:pt x="15" y="661"/>
                    <a:pt x="1" y="675"/>
                  </a:cubicBezTo>
                  <a:cubicBezTo>
                    <a:pt x="1" y="703"/>
                    <a:pt x="1" y="717"/>
                    <a:pt x="29" y="745"/>
                  </a:cubicBezTo>
                  <a:cubicBezTo>
                    <a:pt x="53" y="751"/>
                    <a:pt x="272" y="825"/>
                    <a:pt x="576" y="825"/>
                  </a:cubicBezTo>
                  <a:cubicBezTo>
                    <a:pt x="983" y="825"/>
                    <a:pt x="1542" y="691"/>
                    <a:pt x="1982" y="75"/>
                  </a:cubicBezTo>
                  <a:cubicBezTo>
                    <a:pt x="1996" y="61"/>
                    <a:pt x="1982" y="34"/>
                    <a:pt x="1968" y="6"/>
                  </a:cubicBezTo>
                  <a:cubicBezTo>
                    <a:pt x="1964" y="2"/>
                    <a:pt x="1958" y="0"/>
                    <a:pt x="19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19" name="Google Shape;15119;p54"/>
            <p:cNvSpPr/>
            <p:nvPr/>
          </p:nvSpPr>
          <p:spPr>
            <a:xfrm>
              <a:off x="5915000" y="17491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0"/>
                  </a:moveTo>
                  <a:cubicBezTo>
                    <a:pt x="112" y="0"/>
                    <a:pt x="1" y="112"/>
                    <a:pt x="1" y="251"/>
                  </a:cubicBezTo>
                  <a:cubicBezTo>
                    <a:pt x="1" y="405"/>
                    <a:pt x="112" y="516"/>
                    <a:pt x="252" y="516"/>
                  </a:cubicBezTo>
                  <a:cubicBezTo>
                    <a:pt x="405" y="516"/>
                    <a:pt x="517" y="405"/>
                    <a:pt x="517" y="251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0" name="Google Shape;15120;p54"/>
            <p:cNvSpPr/>
            <p:nvPr/>
          </p:nvSpPr>
          <p:spPr>
            <a:xfrm>
              <a:off x="5891300" y="17403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52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30" y="405"/>
                    <a:pt x="530" y="252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1" name="Google Shape;15121;p54"/>
            <p:cNvSpPr/>
            <p:nvPr/>
          </p:nvSpPr>
          <p:spPr>
            <a:xfrm>
              <a:off x="5872475" y="1745600"/>
              <a:ext cx="27225" cy="17475"/>
            </a:xfrm>
            <a:custGeom>
              <a:avLst/>
              <a:gdLst/>
              <a:ahLst/>
              <a:cxnLst/>
              <a:rect l="l" t="t" r="r" b="b"/>
              <a:pathLst>
                <a:path w="1089" h="699" extrusionOk="0">
                  <a:moveTo>
                    <a:pt x="1046" y="1"/>
                  </a:moveTo>
                  <a:cubicBezTo>
                    <a:pt x="1018" y="1"/>
                    <a:pt x="976" y="15"/>
                    <a:pt x="976" y="29"/>
                  </a:cubicBezTo>
                  <a:cubicBezTo>
                    <a:pt x="809" y="559"/>
                    <a:pt x="56" y="587"/>
                    <a:pt x="56" y="587"/>
                  </a:cubicBezTo>
                  <a:cubicBezTo>
                    <a:pt x="14" y="587"/>
                    <a:pt x="0" y="601"/>
                    <a:pt x="0" y="642"/>
                  </a:cubicBezTo>
                  <a:cubicBezTo>
                    <a:pt x="0" y="670"/>
                    <a:pt x="28" y="698"/>
                    <a:pt x="42" y="698"/>
                  </a:cubicBezTo>
                  <a:lnTo>
                    <a:pt x="70" y="698"/>
                  </a:lnTo>
                  <a:cubicBezTo>
                    <a:pt x="112" y="698"/>
                    <a:pt x="907" y="656"/>
                    <a:pt x="1088" y="71"/>
                  </a:cubicBezTo>
                  <a:cubicBezTo>
                    <a:pt x="1088" y="29"/>
                    <a:pt x="1060" y="1"/>
                    <a:pt x="10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2" name="Google Shape;15122;p54"/>
            <p:cNvSpPr/>
            <p:nvPr/>
          </p:nvSpPr>
          <p:spPr>
            <a:xfrm>
              <a:off x="5871425" y="1783000"/>
              <a:ext cx="46050" cy="14475"/>
            </a:xfrm>
            <a:custGeom>
              <a:avLst/>
              <a:gdLst/>
              <a:ahLst/>
              <a:cxnLst/>
              <a:rect l="l" t="t" r="r" b="b"/>
              <a:pathLst>
                <a:path w="1842" h="579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28" y="81"/>
                    <a:pt x="279" y="332"/>
                    <a:pt x="670" y="472"/>
                  </a:cubicBezTo>
                  <a:cubicBezTo>
                    <a:pt x="873" y="533"/>
                    <a:pt x="1098" y="578"/>
                    <a:pt x="1349" y="578"/>
                  </a:cubicBezTo>
                  <a:cubicBezTo>
                    <a:pt x="1495" y="578"/>
                    <a:pt x="1650" y="563"/>
                    <a:pt x="1814" y="527"/>
                  </a:cubicBezTo>
                  <a:cubicBezTo>
                    <a:pt x="1841" y="500"/>
                    <a:pt x="1841" y="472"/>
                    <a:pt x="1841" y="458"/>
                  </a:cubicBezTo>
                  <a:cubicBezTo>
                    <a:pt x="1827" y="416"/>
                    <a:pt x="1786" y="416"/>
                    <a:pt x="1772" y="416"/>
                  </a:cubicBezTo>
                  <a:cubicBezTo>
                    <a:pt x="1602" y="467"/>
                    <a:pt x="1441" y="488"/>
                    <a:pt x="1290" y="488"/>
                  </a:cubicBezTo>
                  <a:cubicBezTo>
                    <a:pt x="570" y="488"/>
                    <a:pt x="84" y="11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3" name="Google Shape;15123;p54"/>
            <p:cNvSpPr/>
            <p:nvPr/>
          </p:nvSpPr>
          <p:spPr>
            <a:xfrm>
              <a:off x="5908725" y="17878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4" name="Google Shape;15124;p54"/>
            <p:cNvSpPr/>
            <p:nvPr/>
          </p:nvSpPr>
          <p:spPr>
            <a:xfrm>
              <a:off x="5857125" y="1797575"/>
              <a:ext cx="37325" cy="38850"/>
            </a:xfrm>
            <a:custGeom>
              <a:avLst/>
              <a:gdLst/>
              <a:ahLst/>
              <a:cxnLst/>
              <a:rect l="l" t="t" r="r" b="b"/>
              <a:pathLst>
                <a:path w="1493" h="1554" extrusionOk="0">
                  <a:moveTo>
                    <a:pt x="56" y="0"/>
                  </a:moveTo>
                  <a:cubicBezTo>
                    <a:pt x="28" y="0"/>
                    <a:pt x="0" y="28"/>
                    <a:pt x="0" y="56"/>
                  </a:cubicBezTo>
                  <a:cubicBezTo>
                    <a:pt x="28" y="84"/>
                    <a:pt x="112" y="1102"/>
                    <a:pt x="1130" y="1479"/>
                  </a:cubicBezTo>
                  <a:cubicBezTo>
                    <a:pt x="1228" y="1507"/>
                    <a:pt x="1312" y="1548"/>
                    <a:pt x="1423" y="1548"/>
                  </a:cubicBezTo>
                  <a:cubicBezTo>
                    <a:pt x="1427" y="1552"/>
                    <a:pt x="1431" y="1554"/>
                    <a:pt x="1436" y="1554"/>
                  </a:cubicBezTo>
                  <a:cubicBezTo>
                    <a:pt x="1449" y="1554"/>
                    <a:pt x="1465" y="1538"/>
                    <a:pt x="1465" y="1507"/>
                  </a:cubicBezTo>
                  <a:cubicBezTo>
                    <a:pt x="1493" y="1493"/>
                    <a:pt x="1465" y="1451"/>
                    <a:pt x="1437" y="1451"/>
                  </a:cubicBezTo>
                  <a:cubicBezTo>
                    <a:pt x="210" y="1228"/>
                    <a:pt x="112" y="112"/>
                    <a:pt x="112" y="56"/>
                  </a:cubicBezTo>
                  <a:cubicBezTo>
                    <a:pt x="112" y="28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5" name="Google Shape;15125;p54"/>
            <p:cNvSpPr/>
            <p:nvPr/>
          </p:nvSpPr>
          <p:spPr>
            <a:xfrm>
              <a:off x="5886425" y="18286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26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6" name="Google Shape;15126;p54"/>
            <p:cNvSpPr/>
            <p:nvPr/>
          </p:nvSpPr>
          <p:spPr>
            <a:xfrm>
              <a:off x="5884325" y="18038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65" y="530"/>
                  </a:cubicBezTo>
                  <a:cubicBezTo>
                    <a:pt x="405" y="530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7" name="Google Shape;15127;p54"/>
            <p:cNvSpPr/>
            <p:nvPr/>
          </p:nvSpPr>
          <p:spPr>
            <a:xfrm>
              <a:off x="5865500" y="1793600"/>
              <a:ext cx="26175" cy="18225"/>
            </a:xfrm>
            <a:custGeom>
              <a:avLst/>
              <a:gdLst/>
              <a:ahLst/>
              <a:cxnLst/>
              <a:rect l="l" t="t" r="r" b="b"/>
              <a:pathLst>
                <a:path w="1047" h="729" extrusionOk="0">
                  <a:moveTo>
                    <a:pt x="56" y="0"/>
                  </a:moveTo>
                  <a:cubicBezTo>
                    <a:pt x="50" y="0"/>
                    <a:pt x="46" y="2"/>
                    <a:pt x="42" y="6"/>
                  </a:cubicBezTo>
                  <a:cubicBezTo>
                    <a:pt x="14" y="34"/>
                    <a:pt x="0" y="62"/>
                    <a:pt x="14" y="76"/>
                  </a:cubicBezTo>
                  <a:cubicBezTo>
                    <a:pt x="42" y="103"/>
                    <a:pt x="265" y="550"/>
                    <a:pt x="670" y="689"/>
                  </a:cubicBezTo>
                  <a:cubicBezTo>
                    <a:pt x="726" y="714"/>
                    <a:pt x="793" y="728"/>
                    <a:pt x="863" y="728"/>
                  </a:cubicBezTo>
                  <a:cubicBezTo>
                    <a:pt x="913" y="728"/>
                    <a:pt x="966" y="721"/>
                    <a:pt x="1018" y="703"/>
                  </a:cubicBezTo>
                  <a:cubicBezTo>
                    <a:pt x="1032" y="703"/>
                    <a:pt x="1046" y="689"/>
                    <a:pt x="1046" y="661"/>
                  </a:cubicBezTo>
                  <a:cubicBezTo>
                    <a:pt x="1046" y="633"/>
                    <a:pt x="1032" y="620"/>
                    <a:pt x="990" y="620"/>
                  </a:cubicBezTo>
                  <a:cubicBezTo>
                    <a:pt x="959" y="624"/>
                    <a:pt x="929" y="627"/>
                    <a:pt x="899" y="627"/>
                  </a:cubicBezTo>
                  <a:cubicBezTo>
                    <a:pt x="421" y="627"/>
                    <a:pt x="112" y="34"/>
                    <a:pt x="112" y="34"/>
                  </a:cubicBezTo>
                  <a:cubicBezTo>
                    <a:pt x="91" y="13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8" name="Google Shape;15128;p54"/>
            <p:cNvSpPr/>
            <p:nvPr/>
          </p:nvSpPr>
          <p:spPr>
            <a:xfrm>
              <a:off x="5836900" y="1802100"/>
              <a:ext cx="19900" cy="46400"/>
            </a:xfrm>
            <a:custGeom>
              <a:avLst/>
              <a:gdLst/>
              <a:ahLst/>
              <a:cxnLst/>
              <a:rect l="l" t="t" r="r" b="b"/>
              <a:pathLst>
                <a:path w="796" h="1856" extrusionOk="0">
                  <a:moveTo>
                    <a:pt x="405" y="1"/>
                  </a:moveTo>
                  <a:cubicBezTo>
                    <a:pt x="363" y="1"/>
                    <a:pt x="349" y="14"/>
                    <a:pt x="335" y="28"/>
                  </a:cubicBezTo>
                  <a:cubicBezTo>
                    <a:pt x="335" y="56"/>
                    <a:pt x="0" y="1047"/>
                    <a:pt x="712" y="1828"/>
                  </a:cubicBezTo>
                  <a:cubicBezTo>
                    <a:pt x="712" y="1856"/>
                    <a:pt x="726" y="1856"/>
                    <a:pt x="726" y="1856"/>
                  </a:cubicBezTo>
                  <a:cubicBezTo>
                    <a:pt x="754" y="1856"/>
                    <a:pt x="767" y="1856"/>
                    <a:pt x="781" y="1828"/>
                  </a:cubicBezTo>
                  <a:cubicBezTo>
                    <a:pt x="795" y="1814"/>
                    <a:pt x="795" y="1772"/>
                    <a:pt x="781" y="1758"/>
                  </a:cubicBezTo>
                  <a:cubicBezTo>
                    <a:pt x="98" y="1005"/>
                    <a:pt x="433" y="84"/>
                    <a:pt x="433" y="70"/>
                  </a:cubicBezTo>
                  <a:cubicBezTo>
                    <a:pt x="433" y="28"/>
                    <a:pt x="419" y="14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29" name="Google Shape;15129;p54"/>
            <p:cNvSpPr/>
            <p:nvPr/>
          </p:nvSpPr>
          <p:spPr>
            <a:xfrm>
              <a:off x="5848400" y="1840100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26" y="1"/>
                    <a:pt x="1" y="113"/>
                    <a:pt x="1" y="266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66"/>
                  </a:cubicBezTo>
                  <a:cubicBezTo>
                    <a:pt x="531" y="113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0" name="Google Shape;15130;p54"/>
            <p:cNvSpPr/>
            <p:nvPr/>
          </p:nvSpPr>
          <p:spPr>
            <a:xfrm>
              <a:off x="5852600" y="17097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65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1" name="Google Shape;15131;p54"/>
            <p:cNvSpPr/>
            <p:nvPr/>
          </p:nvSpPr>
          <p:spPr>
            <a:xfrm>
              <a:off x="5853975" y="1715125"/>
              <a:ext cx="15025" cy="30500"/>
            </a:xfrm>
            <a:custGeom>
              <a:avLst/>
              <a:gdLst/>
              <a:ahLst/>
              <a:cxnLst/>
              <a:rect l="l" t="t" r="r" b="b"/>
              <a:pathLst>
                <a:path w="601" h="1220" extrusionOk="0">
                  <a:moveTo>
                    <a:pt x="204" y="1"/>
                  </a:moveTo>
                  <a:cubicBezTo>
                    <a:pt x="197" y="1"/>
                    <a:pt x="190" y="3"/>
                    <a:pt x="182" y="6"/>
                  </a:cubicBezTo>
                  <a:cubicBezTo>
                    <a:pt x="168" y="34"/>
                    <a:pt x="154" y="62"/>
                    <a:pt x="168" y="76"/>
                  </a:cubicBezTo>
                  <a:cubicBezTo>
                    <a:pt x="489" y="536"/>
                    <a:pt x="15" y="1150"/>
                    <a:pt x="15" y="1150"/>
                  </a:cubicBezTo>
                  <a:cubicBezTo>
                    <a:pt x="1" y="1164"/>
                    <a:pt x="1" y="1192"/>
                    <a:pt x="29" y="1220"/>
                  </a:cubicBezTo>
                  <a:lnTo>
                    <a:pt x="98" y="1220"/>
                  </a:lnTo>
                  <a:cubicBezTo>
                    <a:pt x="112" y="1178"/>
                    <a:pt x="601" y="550"/>
                    <a:pt x="252" y="34"/>
                  </a:cubicBezTo>
                  <a:cubicBezTo>
                    <a:pt x="242" y="14"/>
                    <a:pt x="224" y="1"/>
                    <a:pt x="2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2" name="Google Shape;15132;p54"/>
            <p:cNvSpPr/>
            <p:nvPr/>
          </p:nvSpPr>
          <p:spPr>
            <a:xfrm>
              <a:off x="5824700" y="1695950"/>
              <a:ext cx="16400" cy="47150"/>
            </a:xfrm>
            <a:custGeom>
              <a:avLst/>
              <a:gdLst/>
              <a:ahLst/>
              <a:cxnLst/>
              <a:rect l="l" t="t" r="r" b="b"/>
              <a:pathLst>
                <a:path w="656" h="1886" extrusionOk="0">
                  <a:moveTo>
                    <a:pt x="612" y="1"/>
                  </a:moveTo>
                  <a:cubicBezTo>
                    <a:pt x="593" y="1"/>
                    <a:pt x="568" y="14"/>
                    <a:pt x="558" y="34"/>
                  </a:cubicBezTo>
                  <a:cubicBezTo>
                    <a:pt x="0" y="927"/>
                    <a:pt x="516" y="1833"/>
                    <a:pt x="516" y="1861"/>
                  </a:cubicBezTo>
                  <a:cubicBezTo>
                    <a:pt x="516" y="1861"/>
                    <a:pt x="516" y="1875"/>
                    <a:pt x="544" y="1875"/>
                  </a:cubicBezTo>
                  <a:cubicBezTo>
                    <a:pt x="551" y="1882"/>
                    <a:pt x="558" y="1886"/>
                    <a:pt x="565" y="1886"/>
                  </a:cubicBezTo>
                  <a:cubicBezTo>
                    <a:pt x="572" y="1886"/>
                    <a:pt x="579" y="1882"/>
                    <a:pt x="586" y="1875"/>
                  </a:cubicBezTo>
                  <a:cubicBezTo>
                    <a:pt x="614" y="1861"/>
                    <a:pt x="628" y="1819"/>
                    <a:pt x="614" y="1806"/>
                  </a:cubicBezTo>
                  <a:cubicBezTo>
                    <a:pt x="586" y="1806"/>
                    <a:pt x="98" y="927"/>
                    <a:pt x="642" y="76"/>
                  </a:cubicBezTo>
                  <a:cubicBezTo>
                    <a:pt x="656" y="62"/>
                    <a:pt x="642" y="34"/>
                    <a:pt x="628" y="6"/>
                  </a:cubicBezTo>
                  <a:cubicBezTo>
                    <a:pt x="624" y="2"/>
                    <a:pt x="618" y="1"/>
                    <a:pt x="6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3" name="Google Shape;15133;p54"/>
            <p:cNvSpPr/>
            <p:nvPr/>
          </p:nvSpPr>
          <p:spPr>
            <a:xfrm>
              <a:off x="5832350" y="1691900"/>
              <a:ext cx="13300" cy="12925"/>
            </a:xfrm>
            <a:custGeom>
              <a:avLst/>
              <a:gdLst/>
              <a:ahLst/>
              <a:cxnLst/>
              <a:rect l="l" t="t" r="r" b="b"/>
              <a:pathLst>
                <a:path w="532" h="517" extrusionOk="0">
                  <a:moveTo>
                    <a:pt x="266" y="1"/>
                  </a:moveTo>
                  <a:cubicBezTo>
                    <a:pt x="127" y="1"/>
                    <a:pt x="1" y="112"/>
                    <a:pt x="1" y="266"/>
                  </a:cubicBezTo>
                  <a:cubicBezTo>
                    <a:pt x="1" y="405"/>
                    <a:pt x="127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4" name="Google Shape;15134;p54"/>
            <p:cNvSpPr/>
            <p:nvPr/>
          </p:nvSpPr>
          <p:spPr>
            <a:xfrm>
              <a:off x="5790525" y="1708300"/>
              <a:ext cx="31050" cy="44650"/>
            </a:xfrm>
            <a:custGeom>
              <a:avLst/>
              <a:gdLst/>
              <a:ahLst/>
              <a:cxnLst/>
              <a:rect l="l" t="t" r="r" b="b"/>
              <a:pathLst>
                <a:path w="1242" h="1786" extrusionOk="0">
                  <a:moveTo>
                    <a:pt x="126" y="0"/>
                  </a:moveTo>
                  <a:cubicBezTo>
                    <a:pt x="98" y="0"/>
                    <a:pt x="70" y="28"/>
                    <a:pt x="70" y="56"/>
                  </a:cubicBezTo>
                  <a:cubicBezTo>
                    <a:pt x="0" y="1353"/>
                    <a:pt x="1116" y="1772"/>
                    <a:pt x="1172" y="1786"/>
                  </a:cubicBezTo>
                  <a:cubicBezTo>
                    <a:pt x="1214" y="1786"/>
                    <a:pt x="1228" y="1772"/>
                    <a:pt x="1242" y="1744"/>
                  </a:cubicBezTo>
                  <a:cubicBezTo>
                    <a:pt x="1242" y="1716"/>
                    <a:pt x="1228" y="1674"/>
                    <a:pt x="1214" y="1674"/>
                  </a:cubicBezTo>
                  <a:cubicBezTo>
                    <a:pt x="1186" y="1674"/>
                    <a:pt x="112" y="1298"/>
                    <a:pt x="181" y="56"/>
                  </a:cubicBezTo>
                  <a:cubicBezTo>
                    <a:pt x="181" y="28"/>
                    <a:pt x="168" y="0"/>
                    <a:pt x="1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5" name="Google Shape;15135;p54"/>
            <p:cNvSpPr/>
            <p:nvPr/>
          </p:nvSpPr>
          <p:spPr>
            <a:xfrm>
              <a:off x="5787025" y="17030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05"/>
                    <a:pt x="126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6" name="Google Shape;15136;p54"/>
            <p:cNvSpPr/>
            <p:nvPr/>
          </p:nvSpPr>
          <p:spPr>
            <a:xfrm>
              <a:off x="5811100" y="17114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7" name="Google Shape;15137;p54"/>
            <p:cNvSpPr/>
            <p:nvPr/>
          </p:nvSpPr>
          <p:spPr>
            <a:xfrm>
              <a:off x="5810400" y="1716675"/>
              <a:ext cx="17800" cy="29300"/>
            </a:xfrm>
            <a:custGeom>
              <a:avLst/>
              <a:gdLst/>
              <a:ahLst/>
              <a:cxnLst/>
              <a:rect l="l" t="t" r="r" b="b"/>
              <a:pathLst>
                <a:path w="712" h="1172" extrusionOk="0">
                  <a:moveTo>
                    <a:pt x="307" y="0"/>
                  </a:moveTo>
                  <a:cubicBezTo>
                    <a:pt x="279" y="0"/>
                    <a:pt x="251" y="14"/>
                    <a:pt x="237" y="42"/>
                  </a:cubicBezTo>
                  <a:cubicBezTo>
                    <a:pt x="0" y="614"/>
                    <a:pt x="586" y="1130"/>
                    <a:pt x="628" y="1172"/>
                  </a:cubicBezTo>
                  <a:cubicBezTo>
                    <a:pt x="642" y="1172"/>
                    <a:pt x="670" y="1172"/>
                    <a:pt x="698" y="1144"/>
                  </a:cubicBezTo>
                  <a:cubicBezTo>
                    <a:pt x="712" y="1130"/>
                    <a:pt x="712" y="1102"/>
                    <a:pt x="698" y="1088"/>
                  </a:cubicBezTo>
                  <a:cubicBezTo>
                    <a:pt x="698" y="1088"/>
                    <a:pt x="140" y="572"/>
                    <a:pt x="349" y="70"/>
                  </a:cubicBezTo>
                  <a:cubicBezTo>
                    <a:pt x="349" y="42"/>
                    <a:pt x="321" y="14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8" name="Google Shape;15138;p54"/>
            <p:cNvSpPr/>
            <p:nvPr/>
          </p:nvSpPr>
          <p:spPr>
            <a:xfrm>
              <a:off x="5771325" y="1741275"/>
              <a:ext cx="42925" cy="22600"/>
            </a:xfrm>
            <a:custGeom>
              <a:avLst/>
              <a:gdLst/>
              <a:ahLst/>
              <a:cxnLst/>
              <a:rect l="l" t="t" r="r" b="b"/>
              <a:pathLst>
                <a:path w="1717" h="904" extrusionOk="0">
                  <a:moveTo>
                    <a:pt x="57" y="1"/>
                  </a:moveTo>
                  <a:cubicBezTo>
                    <a:pt x="51" y="1"/>
                    <a:pt x="47" y="3"/>
                    <a:pt x="43" y="6"/>
                  </a:cubicBezTo>
                  <a:cubicBezTo>
                    <a:pt x="29" y="34"/>
                    <a:pt x="1" y="62"/>
                    <a:pt x="29" y="76"/>
                  </a:cubicBezTo>
                  <a:cubicBezTo>
                    <a:pt x="280" y="467"/>
                    <a:pt x="615" y="676"/>
                    <a:pt x="908" y="774"/>
                  </a:cubicBezTo>
                  <a:cubicBezTo>
                    <a:pt x="1187" y="885"/>
                    <a:pt x="1428" y="904"/>
                    <a:pt x="1559" y="904"/>
                  </a:cubicBezTo>
                  <a:cubicBezTo>
                    <a:pt x="1624" y="904"/>
                    <a:pt x="1661" y="899"/>
                    <a:pt x="1661" y="899"/>
                  </a:cubicBezTo>
                  <a:cubicBezTo>
                    <a:pt x="1703" y="899"/>
                    <a:pt x="1717" y="885"/>
                    <a:pt x="1717" y="843"/>
                  </a:cubicBezTo>
                  <a:cubicBezTo>
                    <a:pt x="1717" y="815"/>
                    <a:pt x="1703" y="802"/>
                    <a:pt x="1661" y="802"/>
                  </a:cubicBezTo>
                  <a:cubicBezTo>
                    <a:pt x="1659" y="802"/>
                    <a:pt x="1630" y="804"/>
                    <a:pt x="1582" y="804"/>
                  </a:cubicBezTo>
                  <a:cubicBezTo>
                    <a:pt x="1337" y="804"/>
                    <a:pt x="579" y="745"/>
                    <a:pt x="113" y="34"/>
                  </a:cubicBezTo>
                  <a:cubicBezTo>
                    <a:pt x="92" y="14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39" name="Google Shape;15139;p54"/>
            <p:cNvSpPr/>
            <p:nvPr/>
          </p:nvSpPr>
          <p:spPr>
            <a:xfrm>
              <a:off x="5767150" y="17372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51"/>
                  </a:cubicBezTo>
                  <a:cubicBezTo>
                    <a:pt x="1" y="405"/>
                    <a:pt x="112" y="516"/>
                    <a:pt x="266" y="516"/>
                  </a:cubicBezTo>
                  <a:cubicBezTo>
                    <a:pt x="405" y="516"/>
                    <a:pt x="517" y="405"/>
                    <a:pt x="517" y="251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0" name="Google Shape;15140;p54"/>
            <p:cNvSpPr/>
            <p:nvPr/>
          </p:nvSpPr>
          <p:spPr>
            <a:xfrm>
              <a:off x="5763675" y="1782300"/>
              <a:ext cx="52325" cy="14100"/>
            </a:xfrm>
            <a:custGeom>
              <a:avLst/>
              <a:gdLst/>
              <a:ahLst/>
              <a:cxnLst/>
              <a:rect l="l" t="t" r="r" b="b"/>
              <a:pathLst>
                <a:path w="2093" h="564" extrusionOk="0">
                  <a:moveTo>
                    <a:pt x="2038" y="1"/>
                  </a:moveTo>
                  <a:cubicBezTo>
                    <a:pt x="2026" y="1"/>
                    <a:pt x="2016" y="4"/>
                    <a:pt x="2009" y="11"/>
                  </a:cubicBezTo>
                  <a:cubicBezTo>
                    <a:pt x="1988" y="22"/>
                    <a:pt x="1555" y="467"/>
                    <a:pt x="891" y="467"/>
                  </a:cubicBezTo>
                  <a:cubicBezTo>
                    <a:pt x="649" y="467"/>
                    <a:pt x="377" y="408"/>
                    <a:pt x="84" y="249"/>
                  </a:cubicBezTo>
                  <a:cubicBezTo>
                    <a:pt x="76" y="245"/>
                    <a:pt x="69" y="243"/>
                    <a:pt x="62" y="243"/>
                  </a:cubicBezTo>
                  <a:cubicBezTo>
                    <a:pt x="42" y="243"/>
                    <a:pt x="24" y="256"/>
                    <a:pt x="14" y="276"/>
                  </a:cubicBezTo>
                  <a:cubicBezTo>
                    <a:pt x="0" y="304"/>
                    <a:pt x="14" y="318"/>
                    <a:pt x="28" y="346"/>
                  </a:cubicBezTo>
                  <a:cubicBezTo>
                    <a:pt x="140" y="388"/>
                    <a:pt x="223" y="430"/>
                    <a:pt x="307" y="458"/>
                  </a:cubicBezTo>
                  <a:cubicBezTo>
                    <a:pt x="511" y="533"/>
                    <a:pt x="703" y="563"/>
                    <a:pt x="880" y="563"/>
                  </a:cubicBezTo>
                  <a:cubicBezTo>
                    <a:pt x="1587" y="563"/>
                    <a:pt x="2056" y="81"/>
                    <a:pt x="2078" y="81"/>
                  </a:cubicBezTo>
                  <a:cubicBezTo>
                    <a:pt x="2092" y="67"/>
                    <a:pt x="2092" y="25"/>
                    <a:pt x="2078" y="11"/>
                  </a:cubicBezTo>
                  <a:cubicBezTo>
                    <a:pt x="2065" y="4"/>
                    <a:pt x="2051" y="1"/>
                    <a:pt x="20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1" name="Google Shape;15141;p54"/>
            <p:cNvSpPr/>
            <p:nvPr/>
          </p:nvSpPr>
          <p:spPr>
            <a:xfrm>
              <a:off x="5758425" y="178292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16"/>
                    <a:pt x="266" y="516"/>
                  </a:cubicBezTo>
                  <a:cubicBezTo>
                    <a:pt x="405" y="516"/>
                    <a:pt x="517" y="405"/>
                    <a:pt x="517" y="265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2" name="Google Shape;15142;p54"/>
            <p:cNvSpPr/>
            <p:nvPr/>
          </p:nvSpPr>
          <p:spPr>
            <a:xfrm>
              <a:off x="5775875" y="1765125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65" y="1"/>
                  </a:moveTo>
                  <a:cubicBezTo>
                    <a:pt x="112" y="1"/>
                    <a:pt x="0" y="113"/>
                    <a:pt x="0" y="252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16" y="405"/>
                    <a:pt x="516" y="252"/>
                  </a:cubicBezTo>
                  <a:cubicBezTo>
                    <a:pt x="516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3" name="Google Shape;15143;p54"/>
            <p:cNvSpPr/>
            <p:nvPr/>
          </p:nvSpPr>
          <p:spPr>
            <a:xfrm>
              <a:off x="5781100" y="1770450"/>
              <a:ext cx="31050" cy="8175"/>
            </a:xfrm>
            <a:custGeom>
              <a:avLst/>
              <a:gdLst/>
              <a:ahLst/>
              <a:cxnLst/>
              <a:rect l="l" t="t" r="r" b="b"/>
              <a:pathLst>
                <a:path w="1242" h="327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1" y="25"/>
                    <a:pt x="1" y="67"/>
                    <a:pt x="14" y="81"/>
                  </a:cubicBezTo>
                  <a:cubicBezTo>
                    <a:pt x="98" y="165"/>
                    <a:pt x="210" y="234"/>
                    <a:pt x="307" y="276"/>
                  </a:cubicBezTo>
                  <a:cubicBezTo>
                    <a:pt x="413" y="313"/>
                    <a:pt x="522" y="326"/>
                    <a:pt x="627" y="326"/>
                  </a:cubicBezTo>
                  <a:cubicBezTo>
                    <a:pt x="923" y="326"/>
                    <a:pt x="1179" y="217"/>
                    <a:pt x="1200" y="206"/>
                  </a:cubicBezTo>
                  <a:cubicBezTo>
                    <a:pt x="1214" y="192"/>
                    <a:pt x="1242" y="151"/>
                    <a:pt x="1214" y="137"/>
                  </a:cubicBezTo>
                  <a:cubicBezTo>
                    <a:pt x="1204" y="127"/>
                    <a:pt x="1188" y="111"/>
                    <a:pt x="1170" y="111"/>
                  </a:cubicBezTo>
                  <a:cubicBezTo>
                    <a:pt x="1162" y="111"/>
                    <a:pt x="1153" y="114"/>
                    <a:pt x="1144" y="123"/>
                  </a:cubicBezTo>
                  <a:cubicBezTo>
                    <a:pt x="1144" y="131"/>
                    <a:pt x="906" y="229"/>
                    <a:pt x="636" y="229"/>
                  </a:cubicBezTo>
                  <a:cubicBezTo>
                    <a:pt x="444" y="229"/>
                    <a:pt x="235" y="179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4" name="Google Shape;15144;p54"/>
            <p:cNvSpPr/>
            <p:nvPr/>
          </p:nvSpPr>
          <p:spPr>
            <a:xfrm>
              <a:off x="5784925" y="1793375"/>
              <a:ext cx="37000" cy="30725"/>
            </a:xfrm>
            <a:custGeom>
              <a:avLst/>
              <a:gdLst/>
              <a:ahLst/>
              <a:cxnLst/>
              <a:rect l="l" t="t" r="r" b="b"/>
              <a:pathLst>
                <a:path w="1480" h="1229" extrusionOk="0">
                  <a:moveTo>
                    <a:pt x="1452" y="1"/>
                  </a:moveTo>
                  <a:cubicBezTo>
                    <a:pt x="1410" y="1"/>
                    <a:pt x="1396" y="15"/>
                    <a:pt x="1382" y="43"/>
                  </a:cubicBezTo>
                  <a:cubicBezTo>
                    <a:pt x="1382" y="57"/>
                    <a:pt x="1047" y="977"/>
                    <a:pt x="43" y="1117"/>
                  </a:cubicBezTo>
                  <a:cubicBezTo>
                    <a:pt x="15" y="1117"/>
                    <a:pt x="1" y="1131"/>
                    <a:pt x="1" y="1172"/>
                  </a:cubicBezTo>
                  <a:cubicBezTo>
                    <a:pt x="1" y="1186"/>
                    <a:pt x="15" y="1200"/>
                    <a:pt x="43" y="1200"/>
                  </a:cubicBezTo>
                  <a:cubicBezTo>
                    <a:pt x="57" y="1200"/>
                    <a:pt x="57" y="1200"/>
                    <a:pt x="57" y="1228"/>
                  </a:cubicBezTo>
                  <a:cubicBezTo>
                    <a:pt x="1117" y="1061"/>
                    <a:pt x="1480" y="85"/>
                    <a:pt x="1480" y="71"/>
                  </a:cubicBezTo>
                  <a:cubicBezTo>
                    <a:pt x="1480" y="43"/>
                    <a:pt x="1466" y="15"/>
                    <a:pt x="14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5" name="Google Shape;15145;p54"/>
            <p:cNvSpPr/>
            <p:nvPr/>
          </p:nvSpPr>
          <p:spPr>
            <a:xfrm>
              <a:off x="5780750" y="18157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6" name="Google Shape;15146;p54"/>
            <p:cNvSpPr/>
            <p:nvPr/>
          </p:nvSpPr>
          <p:spPr>
            <a:xfrm>
              <a:off x="5809700" y="181952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5" y="1"/>
                  </a:moveTo>
                  <a:cubicBezTo>
                    <a:pt x="126" y="1"/>
                    <a:pt x="0" y="113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7" name="Google Shape;15147;p54"/>
            <p:cNvSpPr/>
            <p:nvPr/>
          </p:nvSpPr>
          <p:spPr>
            <a:xfrm>
              <a:off x="5814925" y="1800350"/>
              <a:ext cx="17450" cy="27225"/>
            </a:xfrm>
            <a:custGeom>
              <a:avLst/>
              <a:gdLst/>
              <a:ahLst/>
              <a:cxnLst/>
              <a:rect l="l" t="t" r="r" b="b"/>
              <a:pathLst>
                <a:path w="698" h="1089" extrusionOk="0">
                  <a:moveTo>
                    <a:pt x="642" y="1"/>
                  </a:moveTo>
                  <a:cubicBezTo>
                    <a:pt x="614" y="1"/>
                    <a:pt x="600" y="15"/>
                    <a:pt x="600" y="57"/>
                  </a:cubicBezTo>
                  <a:cubicBezTo>
                    <a:pt x="600" y="71"/>
                    <a:pt x="558" y="824"/>
                    <a:pt x="42" y="977"/>
                  </a:cubicBezTo>
                  <a:cubicBezTo>
                    <a:pt x="1" y="991"/>
                    <a:pt x="1" y="1033"/>
                    <a:pt x="1" y="1047"/>
                  </a:cubicBezTo>
                  <a:cubicBezTo>
                    <a:pt x="28" y="1061"/>
                    <a:pt x="28" y="1089"/>
                    <a:pt x="42" y="1089"/>
                  </a:cubicBezTo>
                  <a:cubicBezTo>
                    <a:pt x="42" y="1089"/>
                    <a:pt x="56" y="1089"/>
                    <a:pt x="70" y="1061"/>
                  </a:cubicBezTo>
                  <a:cubicBezTo>
                    <a:pt x="670" y="893"/>
                    <a:pt x="698" y="84"/>
                    <a:pt x="698" y="57"/>
                  </a:cubicBezTo>
                  <a:cubicBezTo>
                    <a:pt x="698" y="15"/>
                    <a:pt x="684" y="1"/>
                    <a:pt x="6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8" name="Google Shape;15148;p54"/>
            <p:cNvSpPr/>
            <p:nvPr/>
          </p:nvSpPr>
          <p:spPr>
            <a:xfrm>
              <a:off x="5554775" y="2396650"/>
              <a:ext cx="402450" cy="392000"/>
            </a:xfrm>
            <a:custGeom>
              <a:avLst/>
              <a:gdLst/>
              <a:ahLst/>
              <a:cxnLst/>
              <a:rect l="l" t="t" r="r" b="b"/>
              <a:pathLst>
                <a:path w="16098" h="15680" extrusionOk="0">
                  <a:moveTo>
                    <a:pt x="14298" y="2093"/>
                  </a:moveTo>
                  <a:cubicBezTo>
                    <a:pt x="14284" y="2079"/>
                    <a:pt x="14242" y="2065"/>
                    <a:pt x="14215" y="2065"/>
                  </a:cubicBezTo>
                  <a:lnTo>
                    <a:pt x="13196" y="2065"/>
                  </a:lnTo>
                  <a:cubicBezTo>
                    <a:pt x="13043" y="2065"/>
                    <a:pt x="12903" y="1940"/>
                    <a:pt x="12889" y="1786"/>
                  </a:cubicBezTo>
                  <a:lnTo>
                    <a:pt x="12806" y="852"/>
                  </a:lnTo>
                  <a:cubicBezTo>
                    <a:pt x="12806" y="796"/>
                    <a:pt x="12764" y="768"/>
                    <a:pt x="12736" y="740"/>
                  </a:cubicBezTo>
                  <a:cubicBezTo>
                    <a:pt x="12694" y="712"/>
                    <a:pt x="12680" y="698"/>
                    <a:pt x="12638" y="684"/>
                  </a:cubicBezTo>
                  <a:cubicBezTo>
                    <a:pt x="11578" y="531"/>
                    <a:pt x="10295" y="1047"/>
                    <a:pt x="9319" y="2149"/>
                  </a:cubicBezTo>
                  <a:cubicBezTo>
                    <a:pt x="8970" y="2540"/>
                    <a:pt x="8691" y="2986"/>
                    <a:pt x="8496" y="3418"/>
                  </a:cubicBezTo>
                  <a:cubicBezTo>
                    <a:pt x="8384" y="2958"/>
                    <a:pt x="8217" y="2512"/>
                    <a:pt x="7952" y="2079"/>
                  </a:cubicBezTo>
                  <a:cubicBezTo>
                    <a:pt x="7198" y="796"/>
                    <a:pt x="6055" y="43"/>
                    <a:pt x="4967" y="1"/>
                  </a:cubicBezTo>
                  <a:cubicBezTo>
                    <a:pt x="4953" y="1"/>
                    <a:pt x="4925" y="1"/>
                    <a:pt x="4897" y="15"/>
                  </a:cubicBezTo>
                  <a:cubicBezTo>
                    <a:pt x="4883" y="43"/>
                    <a:pt x="4855" y="57"/>
                    <a:pt x="4855" y="85"/>
                  </a:cubicBezTo>
                  <a:lnTo>
                    <a:pt x="4534" y="1047"/>
                  </a:lnTo>
                  <a:cubicBezTo>
                    <a:pt x="4478" y="1200"/>
                    <a:pt x="4325" y="1298"/>
                    <a:pt x="4172" y="1256"/>
                  </a:cubicBezTo>
                  <a:lnTo>
                    <a:pt x="3265" y="1047"/>
                  </a:lnTo>
                  <a:cubicBezTo>
                    <a:pt x="3209" y="1033"/>
                    <a:pt x="3153" y="1047"/>
                    <a:pt x="3125" y="1061"/>
                  </a:cubicBezTo>
                  <a:cubicBezTo>
                    <a:pt x="3084" y="1089"/>
                    <a:pt x="3070" y="1117"/>
                    <a:pt x="3056" y="1131"/>
                  </a:cubicBezTo>
                  <a:cubicBezTo>
                    <a:pt x="2567" y="2093"/>
                    <a:pt x="2665" y="3488"/>
                    <a:pt x="3404" y="4743"/>
                  </a:cubicBezTo>
                  <a:cubicBezTo>
                    <a:pt x="3683" y="5204"/>
                    <a:pt x="4018" y="5594"/>
                    <a:pt x="4367" y="5915"/>
                  </a:cubicBezTo>
                  <a:cubicBezTo>
                    <a:pt x="3906" y="5873"/>
                    <a:pt x="3418" y="5915"/>
                    <a:pt x="2916" y="6013"/>
                  </a:cubicBezTo>
                  <a:cubicBezTo>
                    <a:pt x="1479" y="6334"/>
                    <a:pt x="364" y="7198"/>
                    <a:pt x="15" y="8217"/>
                  </a:cubicBezTo>
                  <a:cubicBezTo>
                    <a:pt x="15" y="8231"/>
                    <a:pt x="1" y="8272"/>
                    <a:pt x="15" y="8286"/>
                  </a:cubicBezTo>
                  <a:cubicBezTo>
                    <a:pt x="15" y="8314"/>
                    <a:pt x="43" y="8342"/>
                    <a:pt x="71" y="8356"/>
                  </a:cubicBezTo>
                  <a:lnTo>
                    <a:pt x="894" y="8942"/>
                  </a:lnTo>
                  <a:cubicBezTo>
                    <a:pt x="1019" y="9040"/>
                    <a:pt x="1061" y="9221"/>
                    <a:pt x="977" y="9360"/>
                  </a:cubicBezTo>
                  <a:lnTo>
                    <a:pt x="503" y="10156"/>
                  </a:lnTo>
                  <a:cubicBezTo>
                    <a:pt x="489" y="10183"/>
                    <a:pt x="475" y="10239"/>
                    <a:pt x="489" y="10281"/>
                  </a:cubicBezTo>
                  <a:cubicBezTo>
                    <a:pt x="489" y="10323"/>
                    <a:pt x="503" y="10351"/>
                    <a:pt x="545" y="10379"/>
                  </a:cubicBezTo>
                  <a:cubicBezTo>
                    <a:pt x="1312" y="11118"/>
                    <a:pt x="2665" y="11467"/>
                    <a:pt x="4102" y="11160"/>
                  </a:cubicBezTo>
                  <a:cubicBezTo>
                    <a:pt x="4618" y="11034"/>
                    <a:pt x="5092" y="10853"/>
                    <a:pt x="5511" y="10602"/>
                  </a:cubicBezTo>
                  <a:cubicBezTo>
                    <a:pt x="5343" y="11020"/>
                    <a:pt x="5218" y="11509"/>
                    <a:pt x="5162" y="12011"/>
                  </a:cubicBezTo>
                  <a:cubicBezTo>
                    <a:pt x="5022" y="13475"/>
                    <a:pt x="5511" y="14786"/>
                    <a:pt x="6348" y="15442"/>
                  </a:cubicBezTo>
                  <a:cubicBezTo>
                    <a:pt x="6361" y="15470"/>
                    <a:pt x="6389" y="15470"/>
                    <a:pt x="6417" y="15470"/>
                  </a:cubicBezTo>
                  <a:cubicBezTo>
                    <a:pt x="6459" y="15470"/>
                    <a:pt x="6473" y="15470"/>
                    <a:pt x="6501" y="15442"/>
                  </a:cubicBezTo>
                  <a:lnTo>
                    <a:pt x="7324" y="14856"/>
                  </a:lnTo>
                  <a:cubicBezTo>
                    <a:pt x="7463" y="14772"/>
                    <a:pt x="7645" y="14786"/>
                    <a:pt x="7742" y="14912"/>
                  </a:cubicBezTo>
                  <a:lnTo>
                    <a:pt x="8356" y="15609"/>
                  </a:lnTo>
                  <a:cubicBezTo>
                    <a:pt x="8384" y="15637"/>
                    <a:pt x="8426" y="15651"/>
                    <a:pt x="8482" y="15679"/>
                  </a:cubicBezTo>
                  <a:lnTo>
                    <a:pt x="8482" y="15679"/>
                  </a:lnTo>
                  <a:cubicBezTo>
                    <a:pt x="8510" y="15679"/>
                    <a:pt x="8551" y="15679"/>
                    <a:pt x="8579" y="15651"/>
                  </a:cubicBezTo>
                  <a:cubicBezTo>
                    <a:pt x="9542" y="15163"/>
                    <a:pt x="10267" y="13977"/>
                    <a:pt x="10407" y="12513"/>
                  </a:cubicBezTo>
                  <a:cubicBezTo>
                    <a:pt x="10462" y="11983"/>
                    <a:pt x="10434" y="11467"/>
                    <a:pt x="10323" y="11006"/>
                  </a:cubicBezTo>
                  <a:cubicBezTo>
                    <a:pt x="10672" y="11299"/>
                    <a:pt x="11090" y="11564"/>
                    <a:pt x="11564" y="11774"/>
                  </a:cubicBezTo>
                  <a:cubicBezTo>
                    <a:pt x="12903" y="12359"/>
                    <a:pt x="14312" y="12304"/>
                    <a:pt x="15205" y="11704"/>
                  </a:cubicBezTo>
                  <a:lnTo>
                    <a:pt x="15261" y="11648"/>
                  </a:lnTo>
                  <a:cubicBezTo>
                    <a:pt x="15275" y="11606"/>
                    <a:pt x="15275" y="11592"/>
                    <a:pt x="15261" y="11564"/>
                  </a:cubicBezTo>
                  <a:lnTo>
                    <a:pt x="14940" y="10602"/>
                  </a:lnTo>
                  <a:cubicBezTo>
                    <a:pt x="14898" y="10448"/>
                    <a:pt x="14982" y="10281"/>
                    <a:pt x="15121" y="10211"/>
                  </a:cubicBezTo>
                  <a:lnTo>
                    <a:pt x="15972" y="9849"/>
                  </a:lnTo>
                  <a:cubicBezTo>
                    <a:pt x="16028" y="9835"/>
                    <a:pt x="16056" y="9793"/>
                    <a:pt x="16084" y="9751"/>
                  </a:cubicBezTo>
                  <a:cubicBezTo>
                    <a:pt x="16098" y="9709"/>
                    <a:pt x="16098" y="9681"/>
                    <a:pt x="16098" y="9639"/>
                  </a:cubicBezTo>
                  <a:cubicBezTo>
                    <a:pt x="15916" y="8579"/>
                    <a:pt x="15010" y="7519"/>
                    <a:pt x="13684" y="6919"/>
                  </a:cubicBezTo>
                  <a:cubicBezTo>
                    <a:pt x="13196" y="6710"/>
                    <a:pt x="12694" y="6585"/>
                    <a:pt x="12220" y="6543"/>
                  </a:cubicBezTo>
                  <a:cubicBezTo>
                    <a:pt x="12624" y="6292"/>
                    <a:pt x="12987" y="5985"/>
                    <a:pt x="13336" y="5608"/>
                  </a:cubicBezTo>
                  <a:cubicBezTo>
                    <a:pt x="14312" y="4520"/>
                    <a:pt x="14703" y="3167"/>
                    <a:pt x="14410" y="2121"/>
                  </a:cubicBezTo>
                  <a:cubicBezTo>
                    <a:pt x="14340" y="2135"/>
                    <a:pt x="14312" y="2107"/>
                    <a:pt x="14298" y="20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49" name="Google Shape;15149;p54"/>
            <p:cNvSpPr/>
            <p:nvPr/>
          </p:nvSpPr>
          <p:spPr>
            <a:xfrm>
              <a:off x="5713450" y="2535450"/>
              <a:ext cx="94175" cy="91725"/>
            </a:xfrm>
            <a:custGeom>
              <a:avLst/>
              <a:gdLst/>
              <a:ahLst/>
              <a:cxnLst/>
              <a:rect l="l" t="t" r="r" b="b"/>
              <a:pathLst>
                <a:path w="3767" h="3669" extrusionOk="0">
                  <a:moveTo>
                    <a:pt x="1995" y="0"/>
                  </a:moveTo>
                  <a:cubicBezTo>
                    <a:pt x="1800" y="377"/>
                    <a:pt x="1507" y="698"/>
                    <a:pt x="1130" y="921"/>
                  </a:cubicBezTo>
                  <a:cubicBezTo>
                    <a:pt x="810" y="1116"/>
                    <a:pt x="405" y="1214"/>
                    <a:pt x="1" y="1214"/>
                  </a:cubicBezTo>
                  <a:cubicBezTo>
                    <a:pt x="293" y="1535"/>
                    <a:pt x="531" y="1897"/>
                    <a:pt x="614" y="2316"/>
                  </a:cubicBezTo>
                  <a:cubicBezTo>
                    <a:pt x="698" y="2720"/>
                    <a:pt x="670" y="3111"/>
                    <a:pt x="545" y="3502"/>
                  </a:cubicBezTo>
                  <a:cubicBezTo>
                    <a:pt x="898" y="3331"/>
                    <a:pt x="1242" y="3245"/>
                    <a:pt x="1621" y="3245"/>
                  </a:cubicBezTo>
                  <a:cubicBezTo>
                    <a:pt x="1675" y="3245"/>
                    <a:pt x="1730" y="3247"/>
                    <a:pt x="1786" y="3250"/>
                  </a:cubicBezTo>
                  <a:cubicBezTo>
                    <a:pt x="2176" y="3292"/>
                    <a:pt x="2539" y="3432"/>
                    <a:pt x="2874" y="3669"/>
                  </a:cubicBezTo>
                  <a:cubicBezTo>
                    <a:pt x="2832" y="3237"/>
                    <a:pt x="2860" y="2818"/>
                    <a:pt x="3041" y="2414"/>
                  </a:cubicBezTo>
                  <a:cubicBezTo>
                    <a:pt x="3195" y="2051"/>
                    <a:pt x="3460" y="1744"/>
                    <a:pt x="3767" y="1507"/>
                  </a:cubicBezTo>
                  <a:cubicBezTo>
                    <a:pt x="3348" y="1437"/>
                    <a:pt x="2944" y="1270"/>
                    <a:pt x="2637" y="991"/>
                  </a:cubicBezTo>
                  <a:cubicBezTo>
                    <a:pt x="2316" y="726"/>
                    <a:pt x="2107" y="377"/>
                    <a:pt x="19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0" name="Google Shape;15150;p54"/>
            <p:cNvSpPr/>
            <p:nvPr/>
          </p:nvSpPr>
          <p:spPr>
            <a:xfrm>
              <a:off x="5747625" y="2515750"/>
              <a:ext cx="18150" cy="40300"/>
            </a:xfrm>
            <a:custGeom>
              <a:avLst/>
              <a:gdLst/>
              <a:ahLst/>
              <a:cxnLst/>
              <a:rect l="l" t="t" r="r" b="b"/>
              <a:pathLst>
                <a:path w="726" h="1612" extrusionOk="0">
                  <a:moveTo>
                    <a:pt x="49" y="0"/>
                  </a:moveTo>
                  <a:cubicBezTo>
                    <a:pt x="35" y="0"/>
                    <a:pt x="21" y="7"/>
                    <a:pt x="14" y="21"/>
                  </a:cubicBezTo>
                  <a:cubicBezTo>
                    <a:pt x="0" y="35"/>
                    <a:pt x="0" y="63"/>
                    <a:pt x="14" y="91"/>
                  </a:cubicBezTo>
                  <a:cubicBezTo>
                    <a:pt x="600" y="733"/>
                    <a:pt x="321" y="1570"/>
                    <a:pt x="321" y="1570"/>
                  </a:cubicBezTo>
                  <a:cubicBezTo>
                    <a:pt x="321" y="1584"/>
                    <a:pt x="349" y="1611"/>
                    <a:pt x="363" y="1611"/>
                  </a:cubicBezTo>
                  <a:lnTo>
                    <a:pt x="391" y="1611"/>
                  </a:lnTo>
                  <a:cubicBezTo>
                    <a:pt x="391" y="1611"/>
                    <a:pt x="419" y="1611"/>
                    <a:pt x="419" y="1584"/>
                  </a:cubicBezTo>
                  <a:cubicBezTo>
                    <a:pt x="433" y="1584"/>
                    <a:pt x="726" y="719"/>
                    <a:pt x="84" y="21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1" name="Google Shape;15151;p54"/>
            <p:cNvSpPr/>
            <p:nvPr/>
          </p:nvSpPr>
          <p:spPr>
            <a:xfrm>
              <a:off x="5743450" y="251207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37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50"/>
                    <a:pt x="112" y="461"/>
                    <a:pt x="237" y="461"/>
                  </a:cubicBezTo>
                  <a:cubicBezTo>
                    <a:pt x="349" y="461"/>
                    <a:pt x="460" y="350"/>
                    <a:pt x="460" y="238"/>
                  </a:cubicBezTo>
                  <a:cubicBezTo>
                    <a:pt x="460" y="112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2" name="Google Shape;15152;p54"/>
            <p:cNvSpPr/>
            <p:nvPr/>
          </p:nvSpPr>
          <p:spPr>
            <a:xfrm>
              <a:off x="5773075" y="2519750"/>
              <a:ext cx="25150" cy="42375"/>
            </a:xfrm>
            <a:custGeom>
              <a:avLst/>
              <a:gdLst/>
              <a:ahLst/>
              <a:cxnLst/>
              <a:rect l="l" t="t" r="r" b="b"/>
              <a:pathLst>
                <a:path w="1006" h="1695" extrusionOk="0">
                  <a:moveTo>
                    <a:pt x="684" y="1"/>
                  </a:moveTo>
                  <a:cubicBezTo>
                    <a:pt x="656" y="1"/>
                    <a:pt x="656" y="29"/>
                    <a:pt x="656" y="43"/>
                  </a:cubicBezTo>
                  <a:cubicBezTo>
                    <a:pt x="921" y="1089"/>
                    <a:pt x="70" y="1605"/>
                    <a:pt x="43" y="1619"/>
                  </a:cubicBezTo>
                  <a:cubicBezTo>
                    <a:pt x="29" y="1619"/>
                    <a:pt x="1" y="1647"/>
                    <a:pt x="29" y="1675"/>
                  </a:cubicBezTo>
                  <a:cubicBezTo>
                    <a:pt x="29" y="1684"/>
                    <a:pt x="43" y="1694"/>
                    <a:pt x="56" y="1694"/>
                  </a:cubicBezTo>
                  <a:cubicBezTo>
                    <a:pt x="61" y="1694"/>
                    <a:pt x="66" y="1693"/>
                    <a:pt x="70" y="1689"/>
                  </a:cubicBezTo>
                  <a:cubicBezTo>
                    <a:pt x="112" y="1647"/>
                    <a:pt x="1005" y="1103"/>
                    <a:pt x="740" y="29"/>
                  </a:cubicBezTo>
                  <a:cubicBezTo>
                    <a:pt x="740" y="1"/>
                    <a:pt x="69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3" name="Google Shape;15153;p54"/>
            <p:cNvSpPr/>
            <p:nvPr/>
          </p:nvSpPr>
          <p:spPr>
            <a:xfrm>
              <a:off x="5784600" y="25145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4" name="Google Shape;15154;p54"/>
            <p:cNvSpPr/>
            <p:nvPr/>
          </p:nvSpPr>
          <p:spPr>
            <a:xfrm>
              <a:off x="5765400" y="252567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50" y="447"/>
                    <a:pt x="447" y="350"/>
                    <a:pt x="447" y="224"/>
                  </a:cubicBezTo>
                  <a:cubicBezTo>
                    <a:pt x="447" y="99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5" name="Google Shape;15155;p54"/>
            <p:cNvSpPr/>
            <p:nvPr/>
          </p:nvSpPr>
          <p:spPr>
            <a:xfrm>
              <a:off x="5766800" y="2530425"/>
              <a:ext cx="12925" cy="26475"/>
            </a:xfrm>
            <a:custGeom>
              <a:avLst/>
              <a:gdLst/>
              <a:ahLst/>
              <a:cxnLst/>
              <a:rect l="l" t="t" r="r" b="b"/>
              <a:pathLst>
                <a:path w="517" h="1059" extrusionOk="0">
                  <a:moveTo>
                    <a:pt x="186" y="0"/>
                  </a:moveTo>
                  <a:cubicBezTo>
                    <a:pt x="179" y="0"/>
                    <a:pt x="172" y="2"/>
                    <a:pt x="168" y="6"/>
                  </a:cubicBezTo>
                  <a:cubicBezTo>
                    <a:pt x="154" y="6"/>
                    <a:pt x="140" y="34"/>
                    <a:pt x="154" y="62"/>
                  </a:cubicBezTo>
                  <a:cubicBezTo>
                    <a:pt x="419" y="480"/>
                    <a:pt x="15" y="997"/>
                    <a:pt x="15" y="997"/>
                  </a:cubicBezTo>
                  <a:cubicBezTo>
                    <a:pt x="1" y="1010"/>
                    <a:pt x="1" y="1024"/>
                    <a:pt x="15" y="1052"/>
                  </a:cubicBezTo>
                  <a:cubicBezTo>
                    <a:pt x="24" y="1052"/>
                    <a:pt x="33" y="1059"/>
                    <a:pt x="47" y="1059"/>
                  </a:cubicBezTo>
                  <a:cubicBezTo>
                    <a:pt x="53" y="1059"/>
                    <a:pt x="61" y="1057"/>
                    <a:pt x="70" y="1052"/>
                  </a:cubicBezTo>
                  <a:cubicBezTo>
                    <a:pt x="98" y="1010"/>
                    <a:pt x="517" y="453"/>
                    <a:pt x="224" y="20"/>
                  </a:cubicBezTo>
                  <a:cubicBezTo>
                    <a:pt x="224" y="10"/>
                    <a:pt x="203" y="0"/>
                    <a:pt x="1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6" name="Google Shape;15156;p54"/>
            <p:cNvSpPr/>
            <p:nvPr/>
          </p:nvSpPr>
          <p:spPr>
            <a:xfrm>
              <a:off x="5781450" y="2544375"/>
              <a:ext cx="33150" cy="25975"/>
            </a:xfrm>
            <a:custGeom>
              <a:avLst/>
              <a:gdLst/>
              <a:ahLst/>
              <a:cxnLst/>
              <a:rect l="l" t="t" r="r" b="b"/>
              <a:pathLst>
                <a:path w="1326" h="1039" extrusionOk="0">
                  <a:moveTo>
                    <a:pt x="1276" y="0"/>
                  </a:moveTo>
                  <a:cubicBezTo>
                    <a:pt x="1262" y="0"/>
                    <a:pt x="1252" y="10"/>
                    <a:pt x="1242" y="20"/>
                  </a:cubicBezTo>
                  <a:cubicBezTo>
                    <a:pt x="907" y="857"/>
                    <a:pt x="42" y="941"/>
                    <a:pt x="42" y="941"/>
                  </a:cubicBezTo>
                  <a:cubicBezTo>
                    <a:pt x="14" y="941"/>
                    <a:pt x="0" y="983"/>
                    <a:pt x="0" y="996"/>
                  </a:cubicBezTo>
                  <a:cubicBezTo>
                    <a:pt x="0" y="1010"/>
                    <a:pt x="42" y="1038"/>
                    <a:pt x="56" y="1038"/>
                  </a:cubicBezTo>
                  <a:cubicBezTo>
                    <a:pt x="56" y="1038"/>
                    <a:pt x="349" y="996"/>
                    <a:pt x="684" y="801"/>
                  </a:cubicBezTo>
                  <a:cubicBezTo>
                    <a:pt x="921" y="662"/>
                    <a:pt x="1172" y="439"/>
                    <a:pt x="1312" y="62"/>
                  </a:cubicBezTo>
                  <a:cubicBezTo>
                    <a:pt x="1326" y="34"/>
                    <a:pt x="1312" y="20"/>
                    <a:pt x="1298" y="6"/>
                  </a:cubicBezTo>
                  <a:cubicBezTo>
                    <a:pt x="1290" y="2"/>
                    <a:pt x="1283" y="0"/>
                    <a:pt x="1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7" name="Google Shape;15157;p54"/>
            <p:cNvSpPr/>
            <p:nvPr/>
          </p:nvSpPr>
          <p:spPr>
            <a:xfrm>
              <a:off x="5807600" y="25406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8" name="Google Shape;15158;p54"/>
            <p:cNvSpPr/>
            <p:nvPr/>
          </p:nvSpPr>
          <p:spPr>
            <a:xfrm>
              <a:off x="5784250" y="2582950"/>
              <a:ext cx="45350" cy="11125"/>
            </a:xfrm>
            <a:custGeom>
              <a:avLst/>
              <a:gdLst/>
              <a:ahLst/>
              <a:cxnLst/>
              <a:rect l="l" t="t" r="r" b="b"/>
              <a:pathLst>
                <a:path w="1814" h="445" extrusionOk="0">
                  <a:moveTo>
                    <a:pt x="1770" y="1"/>
                  </a:moveTo>
                  <a:cubicBezTo>
                    <a:pt x="1761" y="1"/>
                    <a:pt x="1751" y="4"/>
                    <a:pt x="1744" y="11"/>
                  </a:cubicBezTo>
                  <a:cubicBezTo>
                    <a:pt x="1418" y="274"/>
                    <a:pt x="1101" y="357"/>
                    <a:pt x="832" y="357"/>
                  </a:cubicBezTo>
                  <a:cubicBezTo>
                    <a:pt x="386" y="357"/>
                    <a:pt x="68" y="132"/>
                    <a:pt x="42" y="123"/>
                  </a:cubicBezTo>
                  <a:cubicBezTo>
                    <a:pt x="28" y="123"/>
                    <a:pt x="14" y="123"/>
                    <a:pt x="0" y="137"/>
                  </a:cubicBezTo>
                  <a:cubicBezTo>
                    <a:pt x="0" y="151"/>
                    <a:pt x="0" y="165"/>
                    <a:pt x="14" y="193"/>
                  </a:cubicBezTo>
                  <a:cubicBezTo>
                    <a:pt x="14" y="202"/>
                    <a:pt x="363" y="444"/>
                    <a:pt x="840" y="444"/>
                  </a:cubicBezTo>
                  <a:cubicBezTo>
                    <a:pt x="1065" y="444"/>
                    <a:pt x="1318" y="391"/>
                    <a:pt x="1576" y="235"/>
                  </a:cubicBezTo>
                  <a:cubicBezTo>
                    <a:pt x="1646" y="207"/>
                    <a:pt x="1716" y="151"/>
                    <a:pt x="1785" y="67"/>
                  </a:cubicBezTo>
                  <a:cubicBezTo>
                    <a:pt x="1813" y="67"/>
                    <a:pt x="1813" y="25"/>
                    <a:pt x="1785" y="11"/>
                  </a:cubicBezTo>
                  <a:cubicBezTo>
                    <a:pt x="1785" y="4"/>
                    <a:pt x="1779" y="1"/>
                    <a:pt x="17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59" name="Google Shape;15159;p54"/>
            <p:cNvSpPr/>
            <p:nvPr/>
          </p:nvSpPr>
          <p:spPr>
            <a:xfrm>
              <a:off x="5822950" y="25787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4" y="460"/>
                  </a:cubicBezTo>
                  <a:cubicBezTo>
                    <a:pt x="349" y="460"/>
                    <a:pt x="447" y="363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0" name="Google Shape;15160;p54"/>
            <p:cNvSpPr/>
            <p:nvPr/>
          </p:nvSpPr>
          <p:spPr>
            <a:xfrm>
              <a:off x="5804475" y="256612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37" y="1"/>
                  </a:moveTo>
                  <a:cubicBezTo>
                    <a:pt x="112" y="1"/>
                    <a:pt x="0" y="113"/>
                    <a:pt x="0" y="238"/>
                  </a:cubicBezTo>
                  <a:cubicBezTo>
                    <a:pt x="0" y="350"/>
                    <a:pt x="112" y="461"/>
                    <a:pt x="237" y="461"/>
                  </a:cubicBezTo>
                  <a:cubicBezTo>
                    <a:pt x="349" y="461"/>
                    <a:pt x="460" y="350"/>
                    <a:pt x="460" y="238"/>
                  </a:cubicBezTo>
                  <a:cubicBezTo>
                    <a:pt x="460" y="113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1" name="Google Shape;15161;p54"/>
            <p:cNvSpPr/>
            <p:nvPr/>
          </p:nvSpPr>
          <p:spPr>
            <a:xfrm>
              <a:off x="5785275" y="2570375"/>
              <a:ext cx="26200" cy="10525"/>
            </a:xfrm>
            <a:custGeom>
              <a:avLst/>
              <a:gdLst/>
              <a:ahLst/>
              <a:cxnLst/>
              <a:rect l="l" t="t" r="r" b="b"/>
              <a:pathLst>
                <a:path w="1048" h="421" extrusionOk="0">
                  <a:moveTo>
                    <a:pt x="1003" y="0"/>
                  </a:moveTo>
                  <a:cubicBezTo>
                    <a:pt x="989" y="0"/>
                    <a:pt x="973" y="17"/>
                    <a:pt x="963" y="26"/>
                  </a:cubicBezTo>
                  <a:cubicBezTo>
                    <a:pt x="804" y="277"/>
                    <a:pt x="510" y="328"/>
                    <a:pt x="300" y="328"/>
                  </a:cubicBezTo>
                  <a:cubicBezTo>
                    <a:pt x="159" y="328"/>
                    <a:pt x="57" y="305"/>
                    <a:pt x="57" y="305"/>
                  </a:cubicBezTo>
                  <a:cubicBezTo>
                    <a:pt x="43" y="305"/>
                    <a:pt x="1" y="319"/>
                    <a:pt x="1" y="347"/>
                  </a:cubicBezTo>
                  <a:cubicBezTo>
                    <a:pt x="1" y="361"/>
                    <a:pt x="29" y="389"/>
                    <a:pt x="43" y="389"/>
                  </a:cubicBezTo>
                  <a:cubicBezTo>
                    <a:pt x="50" y="389"/>
                    <a:pt x="177" y="421"/>
                    <a:pt x="342" y="421"/>
                  </a:cubicBezTo>
                  <a:cubicBezTo>
                    <a:pt x="486" y="421"/>
                    <a:pt x="660" y="396"/>
                    <a:pt x="810" y="305"/>
                  </a:cubicBezTo>
                  <a:cubicBezTo>
                    <a:pt x="894" y="249"/>
                    <a:pt x="977" y="180"/>
                    <a:pt x="1033" y="54"/>
                  </a:cubicBezTo>
                  <a:cubicBezTo>
                    <a:pt x="1047" y="40"/>
                    <a:pt x="1033" y="26"/>
                    <a:pt x="1019" y="12"/>
                  </a:cubicBezTo>
                  <a:cubicBezTo>
                    <a:pt x="1015" y="4"/>
                    <a:pt x="1009" y="0"/>
                    <a:pt x="10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2" name="Google Shape;15162;p54"/>
            <p:cNvSpPr/>
            <p:nvPr/>
          </p:nvSpPr>
          <p:spPr>
            <a:xfrm>
              <a:off x="5779350" y="2597025"/>
              <a:ext cx="37000" cy="20125"/>
            </a:xfrm>
            <a:custGeom>
              <a:avLst/>
              <a:gdLst/>
              <a:ahLst/>
              <a:cxnLst/>
              <a:rect l="l" t="t" r="r" b="b"/>
              <a:pathLst>
                <a:path w="1480" h="805" extrusionOk="0">
                  <a:moveTo>
                    <a:pt x="46" y="1"/>
                  </a:moveTo>
                  <a:cubicBezTo>
                    <a:pt x="39" y="1"/>
                    <a:pt x="33" y="2"/>
                    <a:pt x="29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28" y="62"/>
                    <a:pt x="471" y="804"/>
                    <a:pt x="1357" y="804"/>
                  </a:cubicBezTo>
                  <a:cubicBezTo>
                    <a:pt x="1388" y="804"/>
                    <a:pt x="1419" y="803"/>
                    <a:pt x="1451" y="801"/>
                  </a:cubicBezTo>
                  <a:lnTo>
                    <a:pt x="1465" y="801"/>
                  </a:lnTo>
                  <a:cubicBezTo>
                    <a:pt x="1479" y="787"/>
                    <a:pt x="1479" y="774"/>
                    <a:pt x="1479" y="774"/>
                  </a:cubicBezTo>
                  <a:cubicBezTo>
                    <a:pt x="1479" y="760"/>
                    <a:pt x="1438" y="746"/>
                    <a:pt x="1424" y="746"/>
                  </a:cubicBezTo>
                  <a:cubicBezTo>
                    <a:pt x="1407" y="746"/>
                    <a:pt x="1391" y="746"/>
                    <a:pt x="1375" y="746"/>
                  </a:cubicBezTo>
                  <a:cubicBezTo>
                    <a:pt x="515" y="746"/>
                    <a:pt x="84" y="20"/>
                    <a:pt x="84" y="20"/>
                  </a:cubicBezTo>
                  <a:cubicBezTo>
                    <a:pt x="84" y="10"/>
                    <a:pt x="64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3" name="Google Shape;15163;p54"/>
            <p:cNvSpPr/>
            <p:nvPr/>
          </p:nvSpPr>
          <p:spPr>
            <a:xfrm>
              <a:off x="5809000" y="26107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4" name="Google Shape;15164;p54"/>
            <p:cNvSpPr/>
            <p:nvPr/>
          </p:nvSpPr>
          <p:spPr>
            <a:xfrm>
              <a:off x="5722875" y="253475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7" y="1"/>
                  </a:moveTo>
                  <a:cubicBezTo>
                    <a:pt x="112" y="1"/>
                    <a:pt x="0" y="112"/>
                    <a:pt x="0" y="238"/>
                  </a:cubicBezTo>
                  <a:cubicBezTo>
                    <a:pt x="0" y="349"/>
                    <a:pt x="112" y="461"/>
                    <a:pt x="237" y="461"/>
                  </a:cubicBezTo>
                  <a:cubicBezTo>
                    <a:pt x="363" y="461"/>
                    <a:pt x="460" y="349"/>
                    <a:pt x="460" y="238"/>
                  </a:cubicBezTo>
                  <a:cubicBezTo>
                    <a:pt x="460" y="112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5" name="Google Shape;15165;p54"/>
            <p:cNvSpPr/>
            <p:nvPr/>
          </p:nvSpPr>
          <p:spPr>
            <a:xfrm>
              <a:off x="5727750" y="2539275"/>
              <a:ext cx="18850" cy="20750"/>
            </a:xfrm>
            <a:custGeom>
              <a:avLst/>
              <a:gdLst/>
              <a:ahLst/>
              <a:cxnLst/>
              <a:rect l="l" t="t" r="r" b="b"/>
              <a:pathLst>
                <a:path w="754" h="830" extrusionOk="0">
                  <a:moveTo>
                    <a:pt x="56" y="1"/>
                  </a:moveTo>
                  <a:cubicBezTo>
                    <a:pt x="14" y="1"/>
                    <a:pt x="0" y="15"/>
                    <a:pt x="0" y="29"/>
                  </a:cubicBezTo>
                  <a:cubicBezTo>
                    <a:pt x="0" y="71"/>
                    <a:pt x="28" y="85"/>
                    <a:pt x="42" y="85"/>
                  </a:cubicBezTo>
                  <a:cubicBezTo>
                    <a:pt x="530" y="140"/>
                    <a:pt x="670" y="782"/>
                    <a:pt x="670" y="782"/>
                  </a:cubicBezTo>
                  <a:cubicBezTo>
                    <a:pt x="680" y="813"/>
                    <a:pt x="691" y="829"/>
                    <a:pt x="713" y="829"/>
                  </a:cubicBezTo>
                  <a:cubicBezTo>
                    <a:pt x="720" y="829"/>
                    <a:pt x="729" y="827"/>
                    <a:pt x="740" y="824"/>
                  </a:cubicBezTo>
                  <a:cubicBezTo>
                    <a:pt x="754" y="824"/>
                    <a:pt x="754" y="796"/>
                    <a:pt x="754" y="768"/>
                  </a:cubicBezTo>
                  <a:cubicBezTo>
                    <a:pt x="754" y="740"/>
                    <a:pt x="600" y="43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6" name="Google Shape;15166;p54"/>
            <p:cNvSpPr/>
            <p:nvPr/>
          </p:nvSpPr>
          <p:spPr>
            <a:xfrm>
              <a:off x="5703675" y="2541725"/>
              <a:ext cx="32125" cy="27925"/>
            </a:xfrm>
            <a:custGeom>
              <a:avLst/>
              <a:gdLst/>
              <a:ahLst/>
              <a:cxnLst/>
              <a:rect l="l" t="t" r="r" b="b"/>
              <a:pathLst>
                <a:path w="1285" h="1117" extrusionOk="0">
                  <a:moveTo>
                    <a:pt x="43" y="1"/>
                  </a:moveTo>
                  <a:cubicBezTo>
                    <a:pt x="1" y="1"/>
                    <a:pt x="1" y="42"/>
                    <a:pt x="1" y="56"/>
                  </a:cubicBezTo>
                  <a:cubicBezTo>
                    <a:pt x="308" y="963"/>
                    <a:pt x="1214" y="1116"/>
                    <a:pt x="1228" y="1116"/>
                  </a:cubicBezTo>
                  <a:lnTo>
                    <a:pt x="1256" y="1116"/>
                  </a:lnTo>
                  <a:cubicBezTo>
                    <a:pt x="1256" y="1102"/>
                    <a:pt x="1284" y="1102"/>
                    <a:pt x="1284" y="1089"/>
                  </a:cubicBezTo>
                  <a:cubicBezTo>
                    <a:pt x="1284" y="1075"/>
                    <a:pt x="1256" y="1033"/>
                    <a:pt x="1242" y="1033"/>
                  </a:cubicBezTo>
                  <a:cubicBezTo>
                    <a:pt x="1228" y="1033"/>
                    <a:pt x="378" y="879"/>
                    <a:pt x="99" y="42"/>
                  </a:cubicBezTo>
                  <a:cubicBezTo>
                    <a:pt x="99" y="1"/>
                    <a:pt x="57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7" name="Google Shape;15167;p54"/>
            <p:cNvSpPr/>
            <p:nvPr/>
          </p:nvSpPr>
          <p:spPr>
            <a:xfrm>
              <a:off x="5699500" y="25379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8" name="Google Shape;15168;p54"/>
            <p:cNvSpPr/>
            <p:nvPr/>
          </p:nvSpPr>
          <p:spPr>
            <a:xfrm>
              <a:off x="5686600" y="2579475"/>
              <a:ext cx="45700" cy="12600"/>
            </a:xfrm>
            <a:custGeom>
              <a:avLst/>
              <a:gdLst/>
              <a:ahLst/>
              <a:cxnLst/>
              <a:rect l="l" t="t" r="r" b="b"/>
              <a:pathLst>
                <a:path w="1828" h="504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365" y="407"/>
                    <a:pt x="730" y="504"/>
                    <a:pt x="1038" y="504"/>
                  </a:cubicBezTo>
                  <a:cubicBezTo>
                    <a:pt x="1453" y="504"/>
                    <a:pt x="1762" y="328"/>
                    <a:pt x="1786" y="304"/>
                  </a:cubicBezTo>
                  <a:cubicBezTo>
                    <a:pt x="1814" y="304"/>
                    <a:pt x="1828" y="276"/>
                    <a:pt x="1814" y="262"/>
                  </a:cubicBezTo>
                  <a:cubicBezTo>
                    <a:pt x="1814" y="242"/>
                    <a:pt x="1791" y="229"/>
                    <a:pt x="1774" y="229"/>
                  </a:cubicBezTo>
                  <a:cubicBezTo>
                    <a:pt x="1767" y="229"/>
                    <a:pt x="1762" y="230"/>
                    <a:pt x="1758" y="234"/>
                  </a:cubicBezTo>
                  <a:cubicBezTo>
                    <a:pt x="1758" y="234"/>
                    <a:pt x="1458" y="415"/>
                    <a:pt x="1049" y="415"/>
                  </a:cubicBezTo>
                  <a:cubicBezTo>
                    <a:pt x="759" y="415"/>
                    <a:pt x="414" y="324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69" name="Google Shape;15169;p54"/>
            <p:cNvSpPr/>
            <p:nvPr/>
          </p:nvSpPr>
          <p:spPr>
            <a:xfrm>
              <a:off x="5682075" y="25748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38"/>
                  </a:cubicBezTo>
                  <a:cubicBezTo>
                    <a:pt x="446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0" name="Google Shape;15170;p54"/>
            <p:cNvSpPr/>
            <p:nvPr/>
          </p:nvSpPr>
          <p:spPr>
            <a:xfrm>
              <a:off x="5700900" y="25637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1" name="Google Shape;15171;p54"/>
            <p:cNvSpPr/>
            <p:nvPr/>
          </p:nvSpPr>
          <p:spPr>
            <a:xfrm>
              <a:off x="5705075" y="2568775"/>
              <a:ext cx="25825" cy="11000"/>
            </a:xfrm>
            <a:custGeom>
              <a:avLst/>
              <a:gdLst/>
              <a:ahLst/>
              <a:cxnLst/>
              <a:rect l="l" t="t" r="r" b="b"/>
              <a:pathLst>
                <a:path w="1033" h="440" extrusionOk="0">
                  <a:moveTo>
                    <a:pt x="57" y="1"/>
                  </a:moveTo>
                  <a:cubicBezTo>
                    <a:pt x="52" y="1"/>
                    <a:pt x="47" y="2"/>
                    <a:pt x="43" y="7"/>
                  </a:cubicBezTo>
                  <a:cubicBezTo>
                    <a:pt x="29" y="7"/>
                    <a:pt x="1" y="34"/>
                    <a:pt x="29" y="62"/>
                  </a:cubicBezTo>
                  <a:cubicBezTo>
                    <a:pt x="204" y="383"/>
                    <a:pt x="589" y="440"/>
                    <a:pt x="825" y="440"/>
                  </a:cubicBezTo>
                  <a:cubicBezTo>
                    <a:pt x="928" y="440"/>
                    <a:pt x="1002" y="429"/>
                    <a:pt x="1019" y="425"/>
                  </a:cubicBezTo>
                  <a:cubicBezTo>
                    <a:pt x="1019" y="411"/>
                    <a:pt x="1033" y="383"/>
                    <a:pt x="1033" y="383"/>
                  </a:cubicBezTo>
                  <a:cubicBezTo>
                    <a:pt x="1033" y="369"/>
                    <a:pt x="991" y="355"/>
                    <a:pt x="977" y="355"/>
                  </a:cubicBezTo>
                  <a:cubicBezTo>
                    <a:pt x="973" y="355"/>
                    <a:pt x="908" y="365"/>
                    <a:pt x="813" y="365"/>
                  </a:cubicBezTo>
                  <a:cubicBezTo>
                    <a:pt x="603" y="365"/>
                    <a:pt x="248" y="318"/>
                    <a:pt x="84" y="20"/>
                  </a:cubicBezTo>
                  <a:cubicBezTo>
                    <a:pt x="84" y="11"/>
                    <a:pt x="70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2" name="Google Shape;15172;p54"/>
            <p:cNvSpPr/>
            <p:nvPr/>
          </p:nvSpPr>
          <p:spPr>
            <a:xfrm>
              <a:off x="5697750" y="2596825"/>
              <a:ext cx="38050" cy="18150"/>
            </a:xfrm>
            <a:custGeom>
              <a:avLst/>
              <a:gdLst/>
              <a:ahLst/>
              <a:cxnLst/>
              <a:rect l="l" t="t" r="r" b="b"/>
              <a:pathLst>
                <a:path w="1522" h="726" extrusionOk="0">
                  <a:moveTo>
                    <a:pt x="1493" y="0"/>
                  </a:moveTo>
                  <a:cubicBezTo>
                    <a:pt x="1479" y="0"/>
                    <a:pt x="1465" y="0"/>
                    <a:pt x="1451" y="14"/>
                  </a:cubicBezTo>
                  <a:cubicBezTo>
                    <a:pt x="1438" y="14"/>
                    <a:pt x="998" y="637"/>
                    <a:pt x="221" y="637"/>
                  </a:cubicBezTo>
                  <a:cubicBezTo>
                    <a:pt x="168" y="637"/>
                    <a:pt x="113" y="634"/>
                    <a:pt x="57" y="628"/>
                  </a:cubicBezTo>
                  <a:cubicBezTo>
                    <a:pt x="15" y="628"/>
                    <a:pt x="1" y="642"/>
                    <a:pt x="1" y="656"/>
                  </a:cubicBezTo>
                  <a:cubicBezTo>
                    <a:pt x="1" y="698"/>
                    <a:pt x="15" y="712"/>
                    <a:pt x="43" y="712"/>
                  </a:cubicBezTo>
                  <a:cubicBezTo>
                    <a:pt x="105" y="721"/>
                    <a:pt x="167" y="725"/>
                    <a:pt x="227" y="725"/>
                  </a:cubicBezTo>
                  <a:cubicBezTo>
                    <a:pt x="528" y="725"/>
                    <a:pt x="794" y="619"/>
                    <a:pt x="991" y="503"/>
                  </a:cubicBezTo>
                  <a:cubicBezTo>
                    <a:pt x="1312" y="307"/>
                    <a:pt x="1493" y="56"/>
                    <a:pt x="1521" y="56"/>
                  </a:cubicBezTo>
                  <a:cubicBezTo>
                    <a:pt x="1521" y="28"/>
                    <a:pt x="1521" y="14"/>
                    <a:pt x="14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3" name="Google Shape;15173;p54"/>
            <p:cNvSpPr/>
            <p:nvPr/>
          </p:nvSpPr>
          <p:spPr>
            <a:xfrm>
              <a:off x="5693925" y="26076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4" name="Google Shape;15174;p54"/>
            <p:cNvSpPr/>
            <p:nvPr/>
          </p:nvSpPr>
          <p:spPr>
            <a:xfrm>
              <a:off x="5723900" y="2607275"/>
              <a:ext cx="28275" cy="38875"/>
            </a:xfrm>
            <a:custGeom>
              <a:avLst/>
              <a:gdLst/>
              <a:ahLst/>
              <a:cxnLst/>
              <a:rect l="l" t="t" r="r" b="b"/>
              <a:pathLst>
                <a:path w="1131" h="1555" extrusionOk="0">
                  <a:moveTo>
                    <a:pt x="977" y="1"/>
                  </a:moveTo>
                  <a:cubicBezTo>
                    <a:pt x="963" y="1"/>
                    <a:pt x="936" y="29"/>
                    <a:pt x="936" y="57"/>
                  </a:cubicBezTo>
                  <a:cubicBezTo>
                    <a:pt x="936" y="71"/>
                    <a:pt x="1047" y="1075"/>
                    <a:pt x="29" y="1479"/>
                  </a:cubicBezTo>
                  <a:cubicBezTo>
                    <a:pt x="15" y="1479"/>
                    <a:pt x="1" y="1521"/>
                    <a:pt x="15" y="1535"/>
                  </a:cubicBezTo>
                  <a:cubicBezTo>
                    <a:pt x="15" y="1545"/>
                    <a:pt x="36" y="1555"/>
                    <a:pt x="53" y="1555"/>
                  </a:cubicBezTo>
                  <a:cubicBezTo>
                    <a:pt x="60" y="1555"/>
                    <a:pt x="67" y="1553"/>
                    <a:pt x="71" y="1549"/>
                  </a:cubicBezTo>
                  <a:cubicBezTo>
                    <a:pt x="154" y="1521"/>
                    <a:pt x="238" y="1465"/>
                    <a:pt x="322" y="1424"/>
                  </a:cubicBezTo>
                  <a:cubicBezTo>
                    <a:pt x="1131" y="963"/>
                    <a:pt x="1047" y="43"/>
                    <a:pt x="1033" y="29"/>
                  </a:cubicBezTo>
                  <a:cubicBezTo>
                    <a:pt x="1033" y="15"/>
                    <a:pt x="991" y="1"/>
                    <a:pt x="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5" name="Google Shape;15175;p54"/>
            <p:cNvSpPr/>
            <p:nvPr/>
          </p:nvSpPr>
          <p:spPr>
            <a:xfrm>
              <a:off x="5719725" y="26393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7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6" name="Google Shape;15176;p54"/>
            <p:cNvSpPr/>
            <p:nvPr/>
          </p:nvSpPr>
          <p:spPr>
            <a:xfrm>
              <a:off x="5717275" y="2617750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0"/>
                  </a:moveTo>
                  <a:cubicBezTo>
                    <a:pt x="113" y="0"/>
                    <a:pt x="1" y="98"/>
                    <a:pt x="1" y="224"/>
                  </a:cubicBezTo>
                  <a:cubicBezTo>
                    <a:pt x="1" y="349"/>
                    <a:pt x="113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7" name="Google Shape;15177;p54"/>
            <p:cNvSpPr/>
            <p:nvPr/>
          </p:nvSpPr>
          <p:spPr>
            <a:xfrm>
              <a:off x="5721825" y="2604500"/>
              <a:ext cx="19900" cy="19900"/>
            </a:xfrm>
            <a:custGeom>
              <a:avLst/>
              <a:gdLst/>
              <a:ahLst/>
              <a:cxnLst/>
              <a:rect l="l" t="t" r="r" b="b"/>
              <a:pathLst>
                <a:path w="796" h="796" extrusionOk="0">
                  <a:moveTo>
                    <a:pt x="767" y="0"/>
                  </a:moveTo>
                  <a:cubicBezTo>
                    <a:pt x="753" y="0"/>
                    <a:pt x="712" y="28"/>
                    <a:pt x="712" y="42"/>
                  </a:cubicBezTo>
                  <a:cubicBezTo>
                    <a:pt x="712" y="56"/>
                    <a:pt x="516" y="684"/>
                    <a:pt x="28" y="698"/>
                  </a:cubicBezTo>
                  <a:cubicBezTo>
                    <a:pt x="14" y="698"/>
                    <a:pt x="0" y="740"/>
                    <a:pt x="0" y="754"/>
                  </a:cubicBezTo>
                  <a:cubicBezTo>
                    <a:pt x="0" y="767"/>
                    <a:pt x="28" y="795"/>
                    <a:pt x="56" y="795"/>
                  </a:cubicBezTo>
                  <a:cubicBezTo>
                    <a:pt x="154" y="795"/>
                    <a:pt x="265" y="754"/>
                    <a:pt x="349" y="698"/>
                  </a:cubicBezTo>
                  <a:cubicBezTo>
                    <a:pt x="684" y="502"/>
                    <a:pt x="795" y="98"/>
                    <a:pt x="795" y="56"/>
                  </a:cubicBezTo>
                  <a:cubicBezTo>
                    <a:pt x="795" y="42"/>
                    <a:pt x="781" y="0"/>
                    <a:pt x="7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8" name="Google Shape;15178;p54"/>
            <p:cNvSpPr/>
            <p:nvPr/>
          </p:nvSpPr>
          <p:spPr>
            <a:xfrm>
              <a:off x="5758075" y="2609225"/>
              <a:ext cx="14675" cy="40625"/>
            </a:xfrm>
            <a:custGeom>
              <a:avLst/>
              <a:gdLst/>
              <a:ahLst/>
              <a:cxnLst/>
              <a:rect l="l" t="t" r="r" b="b"/>
              <a:pathLst>
                <a:path w="587" h="1625" extrusionOk="0">
                  <a:moveTo>
                    <a:pt x="85" y="1"/>
                  </a:moveTo>
                  <a:cubicBezTo>
                    <a:pt x="80" y="1"/>
                    <a:pt x="75" y="2"/>
                    <a:pt x="71" y="7"/>
                  </a:cubicBezTo>
                  <a:cubicBezTo>
                    <a:pt x="43" y="7"/>
                    <a:pt x="29" y="34"/>
                    <a:pt x="43" y="62"/>
                  </a:cubicBezTo>
                  <a:cubicBezTo>
                    <a:pt x="43" y="62"/>
                    <a:pt x="489" y="830"/>
                    <a:pt x="15" y="1583"/>
                  </a:cubicBezTo>
                  <a:cubicBezTo>
                    <a:pt x="1" y="1597"/>
                    <a:pt x="15" y="1611"/>
                    <a:pt x="29" y="1625"/>
                  </a:cubicBezTo>
                  <a:lnTo>
                    <a:pt x="85" y="1625"/>
                  </a:lnTo>
                  <a:cubicBezTo>
                    <a:pt x="587" y="816"/>
                    <a:pt x="126" y="21"/>
                    <a:pt x="113" y="21"/>
                  </a:cubicBezTo>
                  <a:cubicBezTo>
                    <a:pt x="113" y="11"/>
                    <a:pt x="99" y="1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79" name="Google Shape;15179;p54"/>
            <p:cNvSpPr/>
            <p:nvPr/>
          </p:nvSpPr>
          <p:spPr>
            <a:xfrm>
              <a:off x="5754600" y="26425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0" name="Google Shape;15180;p54"/>
            <p:cNvSpPr/>
            <p:nvPr/>
          </p:nvSpPr>
          <p:spPr>
            <a:xfrm>
              <a:off x="5773075" y="262542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112" y="0"/>
                    <a:pt x="1" y="112"/>
                    <a:pt x="1" y="237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49" y="461"/>
                    <a:pt x="461" y="349"/>
                    <a:pt x="461" y="237"/>
                  </a:cubicBezTo>
                  <a:cubicBezTo>
                    <a:pt x="461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1" name="Google Shape;15181;p54"/>
            <p:cNvSpPr/>
            <p:nvPr/>
          </p:nvSpPr>
          <p:spPr>
            <a:xfrm>
              <a:off x="5769600" y="2606425"/>
              <a:ext cx="15700" cy="25650"/>
            </a:xfrm>
            <a:custGeom>
              <a:avLst/>
              <a:gdLst/>
              <a:ahLst/>
              <a:cxnLst/>
              <a:rect l="l" t="t" r="r" b="b"/>
              <a:pathLst>
                <a:path w="628" h="1026" extrusionOk="0">
                  <a:moveTo>
                    <a:pt x="53" y="0"/>
                  </a:moveTo>
                  <a:cubicBezTo>
                    <a:pt x="42" y="0"/>
                    <a:pt x="35" y="7"/>
                    <a:pt x="28" y="21"/>
                  </a:cubicBezTo>
                  <a:cubicBezTo>
                    <a:pt x="0" y="49"/>
                    <a:pt x="0" y="63"/>
                    <a:pt x="28" y="91"/>
                  </a:cubicBezTo>
                  <a:cubicBezTo>
                    <a:pt x="28" y="91"/>
                    <a:pt x="530" y="523"/>
                    <a:pt x="335" y="969"/>
                  </a:cubicBezTo>
                  <a:cubicBezTo>
                    <a:pt x="321" y="997"/>
                    <a:pt x="335" y="1011"/>
                    <a:pt x="349" y="1025"/>
                  </a:cubicBezTo>
                  <a:lnTo>
                    <a:pt x="391" y="1025"/>
                  </a:lnTo>
                  <a:cubicBezTo>
                    <a:pt x="405" y="1011"/>
                    <a:pt x="405" y="1011"/>
                    <a:pt x="419" y="1011"/>
                  </a:cubicBezTo>
                  <a:cubicBezTo>
                    <a:pt x="628" y="509"/>
                    <a:pt x="112" y="35"/>
                    <a:pt x="98" y="21"/>
                  </a:cubicBezTo>
                  <a:cubicBezTo>
                    <a:pt x="77" y="7"/>
                    <a:pt x="63" y="0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2" name="Google Shape;15182;p54"/>
            <p:cNvSpPr/>
            <p:nvPr/>
          </p:nvSpPr>
          <p:spPr>
            <a:xfrm>
              <a:off x="5635350" y="3170800"/>
              <a:ext cx="541925" cy="566350"/>
            </a:xfrm>
            <a:custGeom>
              <a:avLst/>
              <a:gdLst/>
              <a:ahLst/>
              <a:cxnLst/>
              <a:rect l="l" t="t" r="r" b="b"/>
              <a:pathLst>
                <a:path w="21677" h="22654" extrusionOk="0">
                  <a:moveTo>
                    <a:pt x="21620" y="12834"/>
                  </a:moveTo>
                  <a:cubicBezTo>
                    <a:pt x="21620" y="12806"/>
                    <a:pt x="21606" y="12750"/>
                    <a:pt x="21592" y="12708"/>
                  </a:cubicBezTo>
                  <a:lnTo>
                    <a:pt x="20672" y="11634"/>
                  </a:lnTo>
                  <a:cubicBezTo>
                    <a:pt x="20504" y="11453"/>
                    <a:pt x="20532" y="11188"/>
                    <a:pt x="20686" y="11034"/>
                  </a:cubicBezTo>
                  <a:lnTo>
                    <a:pt x="21592" y="10100"/>
                  </a:lnTo>
                  <a:cubicBezTo>
                    <a:pt x="21648" y="10044"/>
                    <a:pt x="21662" y="9974"/>
                    <a:pt x="21662" y="9904"/>
                  </a:cubicBezTo>
                  <a:cubicBezTo>
                    <a:pt x="21662" y="9849"/>
                    <a:pt x="21648" y="9793"/>
                    <a:pt x="21620" y="9765"/>
                  </a:cubicBezTo>
                  <a:cubicBezTo>
                    <a:pt x="20825" y="8496"/>
                    <a:pt x="19040" y="7603"/>
                    <a:pt x="17003" y="7589"/>
                  </a:cubicBezTo>
                  <a:cubicBezTo>
                    <a:pt x="16250" y="7589"/>
                    <a:pt x="15539" y="7687"/>
                    <a:pt x="14897" y="7896"/>
                  </a:cubicBezTo>
                  <a:cubicBezTo>
                    <a:pt x="15274" y="7380"/>
                    <a:pt x="15595" y="6766"/>
                    <a:pt x="15818" y="6068"/>
                  </a:cubicBezTo>
                  <a:cubicBezTo>
                    <a:pt x="16459" y="4102"/>
                    <a:pt x="16222" y="2149"/>
                    <a:pt x="15260" y="977"/>
                  </a:cubicBezTo>
                  <a:cubicBezTo>
                    <a:pt x="15246" y="963"/>
                    <a:pt x="15204" y="921"/>
                    <a:pt x="15176" y="921"/>
                  </a:cubicBezTo>
                  <a:cubicBezTo>
                    <a:pt x="15134" y="907"/>
                    <a:pt x="15092" y="907"/>
                    <a:pt x="15051" y="921"/>
                  </a:cubicBezTo>
                  <a:lnTo>
                    <a:pt x="13739" y="1479"/>
                  </a:lnTo>
                  <a:cubicBezTo>
                    <a:pt x="13530" y="1577"/>
                    <a:pt x="13293" y="1479"/>
                    <a:pt x="13181" y="1298"/>
                  </a:cubicBezTo>
                  <a:lnTo>
                    <a:pt x="12582" y="140"/>
                  </a:lnTo>
                  <a:cubicBezTo>
                    <a:pt x="12540" y="85"/>
                    <a:pt x="12484" y="29"/>
                    <a:pt x="12414" y="15"/>
                  </a:cubicBezTo>
                  <a:cubicBezTo>
                    <a:pt x="12358" y="1"/>
                    <a:pt x="12317" y="1"/>
                    <a:pt x="12261" y="15"/>
                  </a:cubicBezTo>
                  <a:cubicBezTo>
                    <a:pt x="10796" y="377"/>
                    <a:pt x="9401" y="1800"/>
                    <a:pt x="8760" y="3753"/>
                  </a:cubicBezTo>
                  <a:cubicBezTo>
                    <a:pt x="8509" y="4464"/>
                    <a:pt x="8411" y="5176"/>
                    <a:pt x="8411" y="5859"/>
                  </a:cubicBezTo>
                  <a:cubicBezTo>
                    <a:pt x="8020" y="5329"/>
                    <a:pt x="7532" y="4841"/>
                    <a:pt x="6960" y="4423"/>
                  </a:cubicBezTo>
                  <a:cubicBezTo>
                    <a:pt x="5287" y="3209"/>
                    <a:pt x="3348" y="2846"/>
                    <a:pt x="1953" y="3404"/>
                  </a:cubicBezTo>
                  <a:cubicBezTo>
                    <a:pt x="1925" y="3418"/>
                    <a:pt x="1897" y="3432"/>
                    <a:pt x="1883" y="3446"/>
                  </a:cubicBezTo>
                  <a:cubicBezTo>
                    <a:pt x="1869" y="3488"/>
                    <a:pt x="1855" y="3516"/>
                    <a:pt x="1855" y="3572"/>
                  </a:cubicBezTo>
                  <a:lnTo>
                    <a:pt x="1967" y="4980"/>
                  </a:lnTo>
                  <a:cubicBezTo>
                    <a:pt x="1995" y="5218"/>
                    <a:pt x="1827" y="5427"/>
                    <a:pt x="1604" y="5455"/>
                  </a:cubicBezTo>
                  <a:lnTo>
                    <a:pt x="335" y="5678"/>
                  </a:lnTo>
                  <a:cubicBezTo>
                    <a:pt x="265" y="5706"/>
                    <a:pt x="209" y="5734"/>
                    <a:pt x="153" y="5790"/>
                  </a:cubicBezTo>
                  <a:cubicBezTo>
                    <a:pt x="126" y="5831"/>
                    <a:pt x="112" y="5873"/>
                    <a:pt x="112" y="5929"/>
                  </a:cubicBezTo>
                  <a:cubicBezTo>
                    <a:pt x="0" y="7421"/>
                    <a:pt x="907" y="9193"/>
                    <a:pt x="2567" y="10407"/>
                  </a:cubicBezTo>
                  <a:cubicBezTo>
                    <a:pt x="3180" y="10867"/>
                    <a:pt x="3822" y="11174"/>
                    <a:pt x="4464" y="11383"/>
                  </a:cubicBezTo>
                  <a:cubicBezTo>
                    <a:pt x="3864" y="11592"/>
                    <a:pt x="3236" y="11913"/>
                    <a:pt x="2650" y="12331"/>
                  </a:cubicBezTo>
                  <a:cubicBezTo>
                    <a:pt x="976" y="13531"/>
                    <a:pt x="14" y="15261"/>
                    <a:pt x="126" y="16767"/>
                  </a:cubicBezTo>
                  <a:cubicBezTo>
                    <a:pt x="126" y="16809"/>
                    <a:pt x="140" y="16837"/>
                    <a:pt x="153" y="16865"/>
                  </a:cubicBezTo>
                  <a:cubicBezTo>
                    <a:pt x="181" y="16893"/>
                    <a:pt x="223" y="16907"/>
                    <a:pt x="265" y="16934"/>
                  </a:cubicBezTo>
                  <a:lnTo>
                    <a:pt x="1660" y="17241"/>
                  </a:lnTo>
                  <a:cubicBezTo>
                    <a:pt x="1883" y="17297"/>
                    <a:pt x="2023" y="17506"/>
                    <a:pt x="1995" y="17730"/>
                  </a:cubicBezTo>
                  <a:lnTo>
                    <a:pt x="1813" y="19027"/>
                  </a:lnTo>
                  <a:cubicBezTo>
                    <a:pt x="1799" y="19096"/>
                    <a:pt x="1813" y="19166"/>
                    <a:pt x="1869" y="19208"/>
                  </a:cubicBezTo>
                  <a:lnTo>
                    <a:pt x="1869" y="19208"/>
                  </a:lnTo>
                  <a:cubicBezTo>
                    <a:pt x="1897" y="19250"/>
                    <a:pt x="1939" y="19278"/>
                    <a:pt x="1995" y="19306"/>
                  </a:cubicBezTo>
                  <a:cubicBezTo>
                    <a:pt x="3390" y="19864"/>
                    <a:pt x="5342" y="19543"/>
                    <a:pt x="7016" y="18343"/>
                  </a:cubicBezTo>
                  <a:cubicBezTo>
                    <a:pt x="7616" y="17911"/>
                    <a:pt x="8132" y="17381"/>
                    <a:pt x="8523" y="16837"/>
                  </a:cubicBezTo>
                  <a:cubicBezTo>
                    <a:pt x="8523" y="17492"/>
                    <a:pt x="8634" y="18162"/>
                    <a:pt x="8857" y="18859"/>
                  </a:cubicBezTo>
                  <a:cubicBezTo>
                    <a:pt x="9485" y="20840"/>
                    <a:pt x="10852" y="22263"/>
                    <a:pt x="12317" y="22653"/>
                  </a:cubicBezTo>
                  <a:lnTo>
                    <a:pt x="12414" y="22653"/>
                  </a:lnTo>
                  <a:cubicBezTo>
                    <a:pt x="12456" y="22625"/>
                    <a:pt x="12484" y="22612"/>
                    <a:pt x="12526" y="22584"/>
                  </a:cubicBezTo>
                  <a:lnTo>
                    <a:pt x="13251" y="21356"/>
                  </a:lnTo>
                  <a:cubicBezTo>
                    <a:pt x="13377" y="21161"/>
                    <a:pt x="13614" y="21091"/>
                    <a:pt x="13823" y="21189"/>
                  </a:cubicBezTo>
                  <a:lnTo>
                    <a:pt x="14995" y="21747"/>
                  </a:lnTo>
                  <a:cubicBezTo>
                    <a:pt x="15065" y="21775"/>
                    <a:pt x="15134" y="21775"/>
                    <a:pt x="15190" y="21761"/>
                  </a:cubicBezTo>
                  <a:cubicBezTo>
                    <a:pt x="15246" y="21747"/>
                    <a:pt x="15274" y="21719"/>
                    <a:pt x="15316" y="21677"/>
                  </a:cubicBezTo>
                  <a:cubicBezTo>
                    <a:pt x="16264" y="20505"/>
                    <a:pt x="16571" y="18552"/>
                    <a:pt x="15957" y="16600"/>
                  </a:cubicBezTo>
                  <a:cubicBezTo>
                    <a:pt x="15734" y="15888"/>
                    <a:pt x="15399" y="15247"/>
                    <a:pt x="14995" y="14675"/>
                  </a:cubicBezTo>
                  <a:cubicBezTo>
                    <a:pt x="15609" y="14870"/>
                    <a:pt x="16306" y="14996"/>
                    <a:pt x="17017" y="14996"/>
                  </a:cubicBezTo>
                  <a:cubicBezTo>
                    <a:pt x="19096" y="15010"/>
                    <a:pt x="20867" y="14159"/>
                    <a:pt x="21676" y="12889"/>
                  </a:cubicBezTo>
                  <a:cubicBezTo>
                    <a:pt x="21620" y="12903"/>
                    <a:pt x="21620" y="12875"/>
                    <a:pt x="21620" y="128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3" name="Google Shape;15183;p54"/>
            <p:cNvSpPr/>
            <p:nvPr/>
          </p:nvSpPr>
          <p:spPr>
            <a:xfrm>
              <a:off x="5820150" y="3389100"/>
              <a:ext cx="127325" cy="133575"/>
            </a:xfrm>
            <a:custGeom>
              <a:avLst/>
              <a:gdLst/>
              <a:ahLst/>
              <a:cxnLst/>
              <a:rect l="l" t="t" r="r" b="b"/>
              <a:pathLst>
                <a:path w="5093" h="5343" extrusionOk="0">
                  <a:moveTo>
                    <a:pt x="1912" y="1"/>
                  </a:moveTo>
                  <a:cubicBezTo>
                    <a:pt x="1870" y="600"/>
                    <a:pt x="1675" y="1172"/>
                    <a:pt x="1312" y="1661"/>
                  </a:cubicBezTo>
                  <a:cubicBezTo>
                    <a:pt x="977" y="2135"/>
                    <a:pt x="531" y="2470"/>
                    <a:pt x="1" y="2693"/>
                  </a:cubicBezTo>
                  <a:cubicBezTo>
                    <a:pt x="559" y="2916"/>
                    <a:pt x="1047" y="3279"/>
                    <a:pt x="1396" y="3767"/>
                  </a:cubicBezTo>
                  <a:cubicBezTo>
                    <a:pt x="1730" y="4241"/>
                    <a:pt x="1926" y="4771"/>
                    <a:pt x="1968" y="5343"/>
                  </a:cubicBezTo>
                  <a:cubicBezTo>
                    <a:pt x="2372" y="4883"/>
                    <a:pt x="2860" y="4534"/>
                    <a:pt x="3446" y="4353"/>
                  </a:cubicBezTo>
                  <a:cubicBezTo>
                    <a:pt x="3747" y="4250"/>
                    <a:pt x="4067" y="4201"/>
                    <a:pt x="4384" y="4201"/>
                  </a:cubicBezTo>
                  <a:cubicBezTo>
                    <a:pt x="4624" y="4201"/>
                    <a:pt x="4863" y="4229"/>
                    <a:pt x="5092" y="4283"/>
                  </a:cubicBezTo>
                  <a:cubicBezTo>
                    <a:pt x="4771" y="3767"/>
                    <a:pt x="4590" y="3195"/>
                    <a:pt x="4590" y="2581"/>
                  </a:cubicBezTo>
                  <a:cubicBezTo>
                    <a:pt x="4590" y="2009"/>
                    <a:pt x="4743" y="1465"/>
                    <a:pt x="5050" y="977"/>
                  </a:cubicBezTo>
                  <a:lnTo>
                    <a:pt x="5050" y="977"/>
                  </a:lnTo>
                  <a:cubicBezTo>
                    <a:pt x="4770" y="1042"/>
                    <a:pt x="4493" y="1077"/>
                    <a:pt x="4217" y="1077"/>
                  </a:cubicBezTo>
                  <a:cubicBezTo>
                    <a:pt x="3903" y="1077"/>
                    <a:pt x="3591" y="1032"/>
                    <a:pt x="3279" y="935"/>
                  </a:cubicBezTo>
                  <a:cubicBezTo>
                    <a:pt x="2749" y="754"/>
                    <a:pt x="2288" y="447"/>
                    <a:pt x="1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4" name="Google Shape;15184;p54"/>
            <p:cNvSpPr/>
            <p:nvPr/>
          </p:nvSpPr>
          <p:spPr>
            <a:xfrm>
              <a:off x="5917450" y="3380375"/>
              <a:ext cx="36300" cy="47100"/>
            </a:xfrm>
            <a:custGeom>
              <a:avLst/>
              <a:gdLst/>
              <a:ahLst/>
              <a:cxnLst/>
              <a:rect l="l" t="t" r="r" b="b"/>
              <a:pathLst>
                <a:path w="1452" h="1884" extrusionOk="0">
                  <a:moveTo>
                    <a:pt x="1395" y="1"/>
                  </a:moveTo>
                  <a:cubicBezTo>
                    <a:pt x="1367" y="1"/>
                    <a:pt x="1326" y="29"/>
                    <a:pt x="1326" y="57"/>
                  </a:cubicBezTo>
                  <a:cubicBezTo>
                    <a:pt x="1200" y="1298"/>
                    <a:pt x="70" y="1772"/>
                    <a:pt x="56" y="1772"/>
                  </a:cubicBezTo>
                  <a:cubicBezTo>
                    <a:pt x="14" y="1786"/>
                    <a:pt x="0" y="1814"/>
                    <a:pt x="14" y="1856"/>
                  </a:cubicBezTo>
                  <a:cubicBezTo>
                    <a:pt x="14" y="1870"/>
                    <a:pt x="42" y="1884"/>
                    <a:pt x="56" y="1884"/>
                  </a:cubicBezTo>
                  <a:lnTo>
                    <a:pt x="84" y="1884"/>
                  </a:lnTo>
                  <a:cubicBezTo>
                    <a:pt x="112" y="1884"/>
                    <a:pt x="1312" y="1396"/>
                    <a:pt x="1451" y="71"/>
                  </a:cubicBezTo>
                  <a:cubicBezTo>
                    <a:pt x="1451" y="43"/>
                    <a:pt x="1437" y="1"/>
                    <a:pt x="13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5" name="Google Shape;15185;p54"/>
            <p:cNvSpPr/>
            <p:nvPr/>
          </p:nvSpPr>
          <p:spPr>
            <a:xfrm>
              <a:off x="5943600" y="3374800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6"/>
                  </a:cubicBezTo>
                  <a:cubicBezTo>
                    <a:pt x="670" y="154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6" name="Google Shape;15186;p54"/>
            <p:cNvSpPr/>
            <p:nvPr/>
          </p:nvSpPr>
          <p:spPr>
            <a:xfrm>
              <a:off x="5927900" y="3426875"/>
              <a:ext cx="61400" cy="26050"/>
            </a:xfrm>
            <a:custGeom>
              <a:avLst/>
              <a:gdLst/>
              <a:ahLst/>
              <a:cxnLst/>
              <a:rect l="l" t="t" r="r" b="b"/>
              <a:pathLst>
                <a:path w="2456" h="1042" extrusionOk="0">
                  <a:moveTo>
                    <a:pt x="2383" y="1"/>
                  </a:moveTo>
                  <a:cubicBezTo>
                    <a:pt x="2365" y="1"/>
                    <a:pt x="2352" y="8"/>
                    <a:pt x="2344" y="24"/>
                  </a:cubicBezTo>
                  <a:cubicBezTo>
                    <a:pt x="1821" y="760"/>
                    <a:pt x="1153" y="916"/>
                    <a:pt x="679" y="916"/>
                  </a:cubicBezTo>
                  <a:cubicBezTo>
                    <a:pt x="345" y="916"/>
                    <a:pt x="108" y="839"/>
                    <a:pt x="85" y="833"/>
                  </a:cubicBezTo>
                  <a:cubicBezTo>
                    <a:pt x="77" y="829"/>
                    <a:pt x="70" y="828"/>
                    <a:pt x="62" y="828"/>
                  </a:cubicBezTo>
                  <a:cubicBezTo>
                    <a:pt x="43" y="828"/>
                    <a:pt x="25" y="841"/>
                    <a:pt x="15" y="861"/>
                  </a:cubicBezTo>
                  <a:cubicBezTo>
                    <a:pt x="1" y="903"/>
                    <a:pt x="15" y="931"/>
                    <a:pt x="57" y="959"/>
                  </a:cubicBezTo>
                  <a:cubicBezTo>
                    <a:pt x="85" y="964"/>
                    <a:pt x="334" y="1042"/>
                    <a:pt x="681" y="1042"/>
                  </a:cubicBezTo>
                  <a:cubicBezTo>
                    <a:pt x="1186" y="1042"/>
                    <a:pt x="1897" y="878"/>
                    <a:pt x="2442" y="94"/>
                  </a:cubicBezTo>
                  <a:cubicBezTo>
                    <a:pt x="2456" y="66"/>
                    <a:pt x="2456" y="24"/>
                    <a:pt x="2428" y="10"/>
                  </a:cubicBezTo>
                  <a:cubicBezTo>
                    <a:pt x="2411" y="4"/>
                    <a:pt x="2396" y="1"/>
                    <a:pt x="23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7" name="Google Shape;15187;p54"/>
            <p:cNvSpPr/>
            <p:nvPr/>
          </p:nvSpPr>
          <p:spPr>
            <a:xfrm>
              <a:off x="5979525" y="3420150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21" y="0"/>
                  </a:moveTo>
                  <a:cubicBezTo>
                    <a:pt x="140" y="0"/>
                    <a:pt x="0" y="154"/>
                    <a:pt x="0" y="335"/>
                  </a:cubicBezTo>
                  <a:cubicBezTo>
                    <a:pt x="0" y="516"/>
                    <a:pt x="140" y="670"/>
                    <a:pt x="321" y="670"/>
                  </a:cubicBezTo>
                  <a:cubicBezTo>
                    <a:pt x="502" y="670"/>
                    <a:pt x="656" y="516"/>
                    <a:pt x="656" y="335"/>
                  </a:cubicBezTo>
                  <a:cubicBezTo>
                    <a:pt x="656" y="154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8" name="Google Shape;15188;p54"/>
            <p:cNvSpPr/>
            <p:nvPr/>
          </p:nvSpPr>
          <p:spPr>
            <a:xfrm>
              <a:off x="5949525" y="3410025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5" y="1"/>
                  </a:moveTo>
                  <a:cubicBezTo>
                    <a:pt x="154" y="1"/>
                    <a:pt x="1" y="154"/>
                    <a:pt x="1" y="335"/>
                  </a:cubicBezTo>
                  <a:cubicBezTo>
                    <a:pt x="1" y="517"/>
                    <a:pt x="154" y="670"/>
                    <a:pt x="335" y="670"/>
                  </a:cubicBezTo>
                  <a:cubicBezTo>
                    <a:pt x="517" y="670"/>
                    <a:pt x="670" y="517"/>
                    <a:pt x="670" y="335"/>
                  </a:cubicBezTo>
                  <a:cubicBezTo>
                    <a:pt x="670" y="154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89" name="Google Shape;15189;p54"/>
            <p:cNvSpPr/>
            <p:nvPr/>
          </p:nvSpPr>
          <p:spPr>
            <a:xfrm>
              <a:off x="5927550" y="3417400"/>
              <a:ext cx="32125" cy="22300"/>
            </a:xfrm>
            <a:custGeom>
              <a:avLst/>
              <a:gdLst/>
              <a:ahLst/>
              <a:cxnLst/>
              <a:rect l="l" t="t" r="r" b="b"/>
              <a:pathLst>
                <a:path w="1285" h="892" extrusionOk="0">
                  <a:moveTo>
                    <a:pt x="1212" y="1"/>
                  </a:moveTo>
                  <a:cubicBezTo>
                    <a:pt x="1192" y="1"/>
                    <a:pt x="1183" y="21"/>
                    <a:pt x="1173" y="40"/>
                  </a:cubicBezTo>
                  <a:cubicBezTo>
                    <a:pt x="991" y="682"/>
                    <a:pt x="71" y="752"/>
                    <a:pt x="57" y="752"/>
                  </a:cubicBezTo>
                  <a:cubicBezTo>
                    <a:pt x="15" y="752"/>
                    <a:pt x="1" y="794"/>
                    <a:pt x="1" y="821"/>
                  </a:cubicBezTo>
                  <a:cubicBezTo>
                    <a:pt x="1" y="849"/>
                    <a:pt x="15" y="877"/>
                    <a:pt x="29" y="877"/>
                  </a:cubicBezTo>
                  <a:cubicBezTo>
                    <a:pt x="57" y="877"/>
                    <a:pt x="57" y="877"/>
                    <a:pt x="57" y="891"/>
                  </a:cubicBezTo>
                  <a:cubicBezTo>
                    <a:pt x="85" y="877"/>
                    <a:pt x="1061" y="821"/>
                    <a:pt x="1270" y="82"/>
                  </a:cubicBezTo>
                  <a:cubicBezTo>
                    <a:pt x="1284" y="40"/>
                    <a:pt x="1270" y="12"/>
                    <a:pt x="1242" y="12"/>
                  </a:cubicBezTo>
                  <a:cubicBezTo>
                    <a:pt x="1230" y="4"/>
                    <a:pt x="1220" y="1"/>
                    <a:pt x="12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0" name="Google Shape;15190;p54"/>
            <p:cNvSpPr/>
            <p:nvPr/>
          </p:nvSpPr>
          <p:spPr>
            <a:xfrm>
              <a:off x="5927225" y="3463825"/>
              <a:ext cx="56850" cy="17075"/>
            </a:xfrm>
            <a:custGeom>
              <a:avLst/>
              <a:gdLst/>
              <a:ahLst/>
              <a:cxnLst/>
              <a:rect l="l" t="t" r="r" b="b"/>
              <a:pathLst>
                <a:path w="2274" h="683" extrusionOk="0">
                  <a:moveTo>
                    <a:pt x="56" y="0"/>
                  </a:moveTo>
                  <a:cubicBezTo>
                    <a:pt x="38" y="0"/>
                    <a:pt x="21" y="4"/>
                    <a:pt x="14" y="11"/>
                  </a:cubicBezTo>
                  <a:cubicBezTo>
                    <a:pt x="0" y="39"/>
                    <a:pt x="0" y="80"/>
                    <a:pt x="14" y="94"/>
                  </a:cubicBezTo>
                  <a:cubicBezTo>
                    <a:pt x="14" y="122"/>
                    <a:pt x="321" y="401"/>
                    <a:pt x="837" y="569"/>
                  </a:cubicBezTo>
                  <a:cubicBezTo>
                    <a:pt x="1037" y="635"/>
                    <a:pt x="1265" y="682"/>
                    <a:pt x="1517" y="682"/>
                  </a:cubicBezTo>
                  <a:cubicBezTo>
                    <a:pt x="1738" y="682"/>
                    <a:pt x="1977" y="646"/>
                    <a:pt x="2232" y="555"/>
                  </a:cubicBezTo>
                  <a:cubicBezTo>
                    <a:pt x="2260" y="555"/>
                    <a:pt x="2274" y="527"/>
                    <a:pt x="2260" y="485"/>
                  </a:cubicBezTo>
                  <a:cubicBezTo>
                    <a:pt x="2260" y="453"/>
                    <a:pt x="2244" y="438"/>
                    <a:pt x="2218" y="438"/>
                  </a:cubicBezTo>
                  <a:cubicBezTo>
                    <a:pt x="2210" y="438"/>
                    <a:pt x="2200" y="440"/>
                    <a:pt x="2190" y="443"/>
                  </a:cubicBezTo>
                  <a:cubicBezTo>
                    <a:pt x="1959" y="522"/>
                    <a:pt x="1740" y="553"/>
                    <a:pt x="1535" y="553"/>
                  </a:cubicBezTo>
                  <a:cubicBezTo>
                    <a:pt x="690" y="553"/>
                    <a:pt x="109" y="11"/>
                    <a:pt x="98" y="11"/>
                  </a:cubicBezTo>
                  <a:cubicBezTo>
                    <a:pt x="91" y="4"/>
                    <a:pt x="73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1" name="Google Shape;15191;p54"/>
            <p:cNvSpPr/>
            <p:nvPr/>
          </p:nvSpPr>
          <p:spPr>
            <a:xfrm>
              <a:off x="5972900" y="3468950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35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56"/>
                    <a:pt x="335" y="656"/>
                  </a:cubicBezTo>
                  <a:cubicBezTo>
                    <a:pt x="516" y="656"/>
                    <a:pt x="656" y="517"/>
                    <a:pt x="656" y="336"/>
                  </a:cubicBezTo>
                  <a:cubicBezTo>
                    <a:pt x="656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2" name="Google Shape;15192;p54"/>
            <p:cNvSpPr/>
            <p:nvPr/>
          </p:nvSpPr>
          <p:spPr>
            <a:xfrm>
              <a:off x="5910125" y="3483250"/>
              <a:ext cx="46050" cy="46750"/>
            </a:xfrm>
            <a:custGeom>
              <a:avLst/>
              <a:gdLst/>
              <a:ahLst/>
              <a:cxnLst/>
              <a:rect l="l" t="t" r="r" b="b"/>
              <a:pathLst>
                <a:path w="1842" h="1870" extrusionOk="0">
                  <a:moveTo>
                    <a:pt x="56" y="1"/>
                  </a:moveTo>
                  <a:cubicBezTo>
                    <a:pt x="14" y="1"/>
                    <a:pt x="1" y="43"/>
                    <a:pt x="1" y="71"/>
                  </a:cubicBezTo>
                  <a:cubicBezTo>
                    <a:pt x="1" y="98"/>
                    <a:pt x="140" y="1368"/>
                    <a:pt x="1409" y="1786"/>
                  </a:cubicBezTo>
                  <a:cubicBezTo>
                    <a:pt x="1535" y="1814"/>
                    <a:pt x="1660" y="1842"/>
                    <a:pt x="1772" y="1870"/>
                  </a:cubicBezTo>
                  <a:cubicBezTo>
                    <a:pt x="1814" y="1870"/>
                    <a:pt x="1842" y="1856"/>
                    <a:pt x="1842" y="1814"/>
                  </a:cubicBezTo>
                  <a:cubicBezTo>
                    <a:pt x="1842" y="1786"/>
                    <a:pt x="1828" y="1744"/>
                    <a:pt x="1800" y="1744"/>
                  </a:cubicBezTo>
                  <a:cubicBezTo>
                    <a:pt x="279" y="1493"/>
                    <a:pt x="126" y="112"/>
                    <a:pt x="126" y="57"/>
                  </a:cubicBezTo>
                  <a:cubicBezTo>
                    <a:pt x="126" y="29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3" name="Google Shape;15193;p54"/>
            <p:cNvSpPr/>
            <p:nvPr/>
          </p:nvSpPr>
          <p:spPr>
            <a:xfrm>
              <a:off x="5946750" y="3519875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35" y="0"/>
                  </a:moveTo>
                  <a:cubicBezTo>
                    <a:pt x="140" y="0"/>
                    <a:pt x="0" y="154"/>
                    <a:pt x="0" y="335"/>
                  </a:cubicBezTo>
                  <a:cubicBezTo>
                    <a:pt x="0" y="516"/>
                    <a:pt x="140" y="670"/>
                    <a:pt x="335" y="670"/>
                  </a:cubicBezTo>
                  <a:cubicBezTo>
                    <a:pt x="516" y="670"/>
                    <a:pt x="656" y="516"/>
                    <a:pt x="656" y="335"/>
                  </a:cubicBezTo>
                  <a:cubicBezTo>
                    <a:pt x="656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4" name="Google Shape;15194;p54"/>
            <p:cNvSpPr/>
            <p:nvPr/>
          </p:nvSpPr>
          <p:spPr>
            <a:xfrm>
              <a:off x="5943250" y="3489525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21" y="1"/>
                  </a:moveTo>
                  <a:cubicBezTo>
                    <a:pt x="140" y="1"/>
                    <a:pt x="1" y="140"/>
                    <a:pt x="1" y="322"/>
                  </a:cubicBezTo>
                  <a:cubicBezTo>
                    <a:pt x="1" y="517"/>
                    <a:pt x="140" y="656"/>
                    <a:pt x="321" y="656"/>
                  </a:cubicBezTo>
                  <a:cubicBezTo>
                    <a:pt x="517" y="656"/>
                    <a:pt x="656" y="517"/>
                    <a:pt x="656" y="322"/>
                  </a:cubicBezTo>
                  <a:cubicBezTo>
                    <a:pt x="656" y="140"/>
                    <a:pt x="517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5" name="Google Shape;15195;p54"/>
            <p:cNvSpPr/>
            <p:nvPr/>
          </p:nvSpPr>
          <p:spPr>
            <a:xfrm>
              <a:off x="5920250" y="3477525"/>
              <a:ext cx="33150" cy="22000"/>
            </a:xfrm>
            <a:custGeom>
              <a:avLst/>
              <a:gdLst/>
              <a:ahLst/>
              <a:cxnLst/>
              <a:rect l="l" t="t" r="r" b="b"/>
              <a:pathLst>
                <a:path w="1326" h="880" extrusionOk="0">
                  <a:moveTo>
                    <a:pt x="61" y="1"/>
                  </a:moveTo>
                  <a:cubicBezTo>
                    <a:pt x="51" y="1"/>
                    <a:pt x="40" y="3"/>
                    <a:pt x="28" y="7"/>
                  </a:cubicBezTo>
                  <a:cubicBezTo>
                    <a:pt x="14" y="21"/>
                    <a:pt x="0" y="62"/>
                    <a:pt x="14" y="90"/>
                  </a:cubicBezTo>
                  <a:cubicBezTo>
                    <a:pt x="14" y="132"/>
                    <a:pt x="321" y="676"/>
                    <a:pt x="809" y="830"/>
                  </a:cubicBezTo>
                  <a:cubicBezTo>
                    <a:pt x="887" y="861"/>
                    <a:pt x="966" y="879"/>
                    <a:pt x="1051" y="879"/>
                  </a:cubicBezTo>
                  <a:cubicBezTo>
                    <a:pt x="1118" y="879"/>
                    <a:pt x="1190" y="868"/>
                    <a:pt x="1269" y="844"/>
                  </a:cubicBezTo>
                  <a:cubicBezTo>
                    <a:pt x="1297" y="844"/>
                    <a:pt x="1325" y="816"/>
                    <a:pt x="1325" y="774"/>
                  </a:cubicBezTo>
                  <a:cubicBezTo>
                    <a:pt x="1325" y="746"/>
                    <a:pt x="1283" y="718"/>
                    <a:pt x="1255" y="718"/>
                  </a:cubicBezTo>
                  <a:cubicBezTo>
                    <a:pt x="1207" y="727"/>
                    <a:pt x="1160" y="731"/>
                    <a:pt x="1114" y="731"/>
                  </a:cubicBezTo>
                  <a:cubicBezTo>
                    <a:pt x="509" y="731"/>
                    <a:pt x="112" y="21"/>
                    <a:pt x="112" y="21"/>
                  </a:cubicBezTo>
                  <a:cubicBezTo>
                    <a:pt x="102" y="11"/>
                    <a:pt x="85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6" name="Google Shape;15196;p54"/>
            <p:cNvSpPr/>
            <p:nvPr/>
          </p:nvSpPr>
          <p:spPr>
            <a:xfrm>
              <a:off x="5885375" y="3489400"/>
              <a:ext cx="25125" cy="56300"/>
            </a:xfrm>
            <a:custGeom>
              <a:avLst/>
              <a:gdLst/>
              <a:ahLst/>
              <a:cxnLst/>
              <a:rect l="l" t="t" r="r" b="b"/>
              <a:pathLst>
                <a:path w="1005" h="2252" extrusionOk="0">
                  <a:moveTo>
                    <a:pt x="447" y="0"/>
                  </a:moveTo>
                  <a:cubicBezTo>
                    <a:pt x="432" y="0"/>
                    <a:pt x="411" y="13"/>
                    <a:pt x="391" y="34"/>
                  </a:cubicBezTo>
                  <a:cubicBezTo>
                    <a:pt x="391" y="34"/>
                    <a:pt x="0" y="1275"/>
                    <a:pt x="921" y="2238"/>
                  </a:cubicBezTo>
                  <a:cubicBezTo>
                    <a:pt x="921" y="2252"/>
                    <a:pt x="921" y="2252"/>
                    <a:pt x="935" y="2252"/>
                  </a:cubicBezTo>
                  <a:cubicBezTo>
                    <a:pt x="949" y="2252"/>
                    <a:pt x="963" y="2252"/>
                    <a:pt x="991" y="2238"/>
                  </a:cubicBezTo>
                  <a:cubicBezTo>
                    <a:pt x="1004" y="2210"/>
                    <a:pt x="1004" y="2168"/>
                    <a:pt x="991" y="2140"/>
                  </a:cubicBezTo>
                  <a:cubicBezTo>
                    <a:pt x="140" y="1261"/>
                    <a:pt x="502" y="90"/>
                    <a:pt x="502" y="76"/>
                  </a:cubicBezTo>
                  <a:cubicBezTo>
                    <a:pt x="516" y="48"/>
                    <a:pt x="502" y="20"/>
                    <a:pt x="460" y="6"/>
                  </a:cubicBezTo>
                  <a:cubicBezTo>
                    <a:pt x="457" y="2"/>
                    <a:pt x="452" y="0"/>
                    <a:pt x="4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7" name="Google Shape;15197;p54"/>
            <p:cNvSpPr/>
            <p:nvPr/>
          </p:nvSpPr>
          <p:spPr>
            <a:xfrm>
              <a:off x="5900025" y="3534875"/>
              <a:ext cx="16750" cy="16400"/>
            </a:xfrm>
            <a:custGeom>
              <a:avLst/>
              <a:gdLst/>
              <a:ahLst/>
              <a:cxnLst/>
              <a:rect l="l" t="t" r="r" b="b"/>
              <a:pathLst>
                <a:path w="670" h="656" extrusionOk="0">
                  <a:moveTo>
                    <a:pt x="335" y="0"/>
                  </a:moveTo>
                  <a:cubicBezTo>
                    <a:pt x="153" y="0"/>
                    <a:pt x="0" y="140"/>
                    <a:pt x="0" y="335"/>
                  </a:cubicBezTo>
                  <a:cubicBezTo>
                    <a:pt x="0" y="516"/>
                    <a:pt x="153" y="656"/>
                    <a:pt x="335" y="656"/>
                  </a:cubicBezTo>
                  <a:cubicBezTo>
                    <a:pt x="516" y="656"/>
                    <a:pt x="670" y="516"/>
                    <a:pt x="670" y="335"/>
                  </a:cubicBezTo>
                  <a:cubicBezTo>
                    <a:pt x="670" y="140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8" name="Google Shape;15198;p54"/>
            <p:cNvSpPr/>
            <p:nvPr/>
          </p:nvSpPr>
          <p:spPr>
            <a:xfrm>
              <a:off x="5901050" y="3373750"/>
              <a:ext cx="16425" cy="16775"/>
            </a:xfrm>
            <a:custGeom>
              <a:avLst/>
              <a:gdLst/>
              <a:ahLst/>
              <a:cxnLst/>
              <a:rect l="l" t="t" r="r" b="b"/>
              <a:pathLst>
                <a:path w="657" h="671" extrusionOk="0">
                  <a:moveTo>
                    <a:pt x="322" y="1"/>
                  </a:moveTo>
                  <a:cubicBezTo>
                    <a:pt x="140" y="1"/>
                    <a:pt x="1" y="154"/>
                    <a:pt x="1" y="336"/>
                  </a:cubicBezTo>
                  <a:cubicBezTo>
                    <a:pt x="1" y="517"/>
                    <a:pt x="140" y="670"/>
                    <a:pt x="322" y="670"/>
                  </a:cubicBezTo>
                  <a:cubicBezTo>
                    <a:pt x="503" y="670"/>
                    <a:pt x="656" y="517"/>
                    <a:pt x="656" y="336"/>
                  </a:cubicBezTo>
                  <a:cubicBezTo>
                    <a:pt x="656" y="154"/>
                    <a:pt x="503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99" name="Google Shape;15199;p54"/>
            <p:cNvSpPr/>
            <p:nvPr/>
          </p:nvSpPr>
          <p:spPr>
            <a:xfrm>
              <a:off x="5903500" y="3380600"/>
              <a:ext cx="17800" cy="37825"/>
            </a:xfrm>
            <a:custGeom>
              <a:avLst/>
              <a:gdLst/>
              <a:ahLst/>
              <a:cxnLst/>
              <a:rect l="l" t="t" r="r" b="b"/>
              <a:pathLst>
                <a:path w="712" h="1513" extrusionOk="0">
                  <a:moveTo>
                    <a:pt x="238" y="0"/>
                  </a:moveTo>
                  <a:cubicBezTo>
                    <a:pt x="224" y="0"/>
                    <a:pt x="208" y="7"/>
                    <a:pt x="196" y="20"/>
                  </a:cubicBezTo>
                  <a:cubicBezTo>
                    <a:pt x="154" y="34"/>
                    <a:pt x="154" y="62"/>
                    <a:pt x="182" y="104"/>
                  </a:cubicBezTo>
                  <a:cubicBezTo>
                    <a:pt x="572" y="675"/>
                    <a:pt x="14" y="1429"/>
                    <a:pt x="14" y="1429"/>
                  </a:cubicBezTo>
                  <a:cubicBezTo>
                    <a:pt x="1" y="1443"/>
                    <a:pt x="1" y="1484"/>
                    <a:pt x="56" y="1512"/>
                  </a:cubicBezTo>
                  <a:cubicBezTo>
                    <a:pt x="70" y="1512"/>
                    <a:pt x="112" y="1512"/>
                    <a:pt x="126" y="1498"/>
                  </a:cubicBezTo>
                  <a:cubicBezTo>
                    <a:pt x="140" y="1457"/>
                    <a:pt x="712" y="661"/>
                    <a:pt x="279" y="34"/>
                  </a:cubicBezTo>
                  <a:cubicBezTo>
                    <a:pt x="272" y="11"/>
                    <a:pt x="256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0" name="Google Shape;15200;p54"/>
            <p:cNvSpPr/>
            <p:nvPr/>
          </p:nvSpPr>
          <p:spPr>
            <a:xfrm>
              <a:off x="5866525" y="3357925"/>
              <a:ext cx="19925" cy="58400"/>
            </a:xfrm>
            <a:custGeom>
              <a:avLst/>
              <a:gdLst/>
              <a:ahLst/>
              <a:cxnLst/>
              <a:rect l="l" t="t" r="r" b="b"/>
              <a:pathLst>
                <a:path w="797" h="2336" extrusionOk="0">
                  <a:moveTo>
                    <a:pt x="719" y="1"/>
                  </a:moveTo>
                  <a:cubicBezTo>
                    <a:pt x="701" y="1"/>
                    <a:pt x="686" y="11"/>
                    <a:pt x="670" y="34"/>
                  </a:cubicBezTo>
                  <a:cubicBezTo>
                    <a:pt x="1" y="1178"/>
                    <a:pt x="670" y="2280"/>
                    <a:pt x="670" y="2294"/>
                  </a:cubicBezTo>
                  <a:cubicBezTo>
                    <a:pt x="698" y="2294"/>
                    <a:pt x="698" y="2322"/>
                    <a:pt x="712" y="2322"/>
                  </a:cubicBezTo>
                  <a:cubicBezTo>
                    <a:pt x="726" y="2336"/>
                    <a:pt x="754" y="2336"/>
                    <a:pt x="768" y="2336"/>
                  </a:cubicBezTo>
                  <a:cubicBezTo>
                    <a:pt x="796" y="2308"/>
                    <a:pt x="796" y="2280"/>
                    <a:pt x="782" y="2238"/>
                  </a:cubicBezTo>
                  <a:cubicBezTo>
                    <a:pt x="782" y="2224"/>
                    <a:pt x="154" y="1178"/>
                    <a:pt x="782" y="104"/>
                  </a:cubicBezTo>
                  <a:cubicBezTo>
                    <a:pt x="796" y="62"/>
                    <a:pt x="796" y="34"/>
                    <a:pt x="768" y="20"/>
                  </a:cubicBezTo>
                  <a:cubicBezTo>
                    <a:pt x="749" y="8"/>
                    <a:pt x="733" y="1"/>
                    <a:pt x="71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1" name="Google Shape;15201;p54"/>
            <p:cNvSpPr/>
            <p:nvPr/>
          </p:nvSpPr>
          <p:spPr>
            <a:xfrm>
              <a:off x="5875600" y="3352150"/>
              <a:ext cx="16425" cy="16400"/>
            </a:xfrm>
            <a:custGeom>
              <a:avLst/>
              <a:gdLst/>
              <a:ahLst/>
              <a:cxnLst/>
              <a:rect l="l" t="t" r="r" b="b"/>
              <a:pathLst>
                <a:path w="657" h="656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6"/>
                    <a:pt x="154" y="656"/>
                    <a:pt x="335" y="656"/>
                  </a:cubicBezTo>
                  <a:cubicBezTo>
                    <a:pt x="517" y="656"/>
                    <a:pt x="656" y="516"/>
                    <a:pt x="656" y="335"/>
                  </a:cubicBezTo>
                  <a:cubicBezTo>
                    <a:pt x="656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2" name="Google Shape;15202;p54"/>
            <p:cNvSpPr/>
            <p:nvPr/>
          </p:nvSpPr>
          <p:spPr>
            <a:xfrm>
              <a:off x="5825400" y="3374450"/>
              <a:ext cx="39425" cy="54225"/>
            </a:xfrm>
            <a:custGeom>
              <a:avLst/>
              <a:gdLst/>
              <a:ahLst/>
              <a:cxnLst/>
              <a:rect l="l" t="t" r="r" b="b"/>
              <a:pathLst>
                <a:path w="1577" h="2169" extrusionOk="0">
                  <a:moveTo>
                    <a:pt x="139" y="1"/>
                  </a:moveTo>
                  <a:cubicBezTo>
                    <a:pt x="112" y="1"/>
                    <a:pt x="70" y="15"/>
                    <a:pt x="70" y="57"/>
                  </a:cubicBezTo>
                  <a:cubicBezTo>
                    <a:pt x="0" y="1661"/>
                    <a:pt x="1395" y="2149"/>
                    <a:pt x="1465" y="2163"/>
                  </a:cubicBezTo>
                  <a:cubicBezTo>
                    <a:pt x="1475" y="2166"/>
                    <a:pt x="1485" y="2168"/>
                    <a:pt x="1494" y="2168"/>
                  </a:cubicBezTo>
                  <a:cubicBezTo>
                    <a:pt x="1520" y="2168"/>
                    <a:pt x="1541" y="2152"/>
                    <a:pt x="1562" y="2121"/>
                  </a:cubicBezTo>
                  <a:cubicBezTo>
                    <a:pt x="1576" y="2107"/>
                    <a:pt x="1562" y="2079"/>
                    <a:pt x="1520" y="2051"/>
                  </a:cubicBezTo>
                  <a:cubicBezTo>
                    <a:pt x="1506" y="2037"/>
                    <a:pt x="139" y="1605"/>
                    <a:pt x="195" y="71"/>
                  </a:cubicBezTo>
                  <a:cubicBezTo>
                    <a:pt x="195" y="29"/>
                    <a:pt x="181" y="1"/>
                    <a:pt x="1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3" name="Google Shape;15203;p54"/>
            <p:cNvSpPr/>
            <p:nvPr/>
          </p:nvSpPr>
          <p:spPr>
            <a:xfrm>
              <a:off x="5820150" y="3367825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6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4" name="Google Shape;15204;p54"/>
            <p:cNvSpPr/>
            <p:nvPr/>
          </p:nvSpPr>
          <p:spPr>
            <a:xfrm>
              <a:off x="5849450" y="3376900"/>
              <a:ext cx="16425" cy="16750"/>
            </a:xfrm>
            <a:custGeom>
              <a:avLst/>
              <a:gdLst/>
              <a:ahLst/>
              <a:cxnLst/>
              <a:rect l="l" t="t" r="r" b="b"/>
              <a:pathLst>
                <a:path w="657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7"/>
                    <a:pt x="154" y="670"/>
                    <a:pt x="335" y="670"/>
                  </a:cubicBezTo>
                  <a:cubicBezTo>
                    <a:pt x="517" y="670"/>
                    <a:pt x="656" y="517"/>
                    <a:pt x="656" y="335"/>
                  </a:cubicBezTo>
                  <a:cubicBezTo>
                    <a:pt x="656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5" name="Google Shape;15205;p54"/>
            <p:cNvSpPr/>
            <p:nvPr/>
          </p:nvSpPr>
          <p:spPr>
            <a:xfrm>
              <a:off x="5849450" y="3383750"/>
              <a:ext cx="22700" cy="36075"/>
            </a:xfrm>
            <a:custGeom>
              <a:avLst/>
              <a:gdLst/>
              <a:ahLst/>
              <a:cxnLst/>
              <a:rect l="l" t="t" r="r" b="b"/>
              <a:pathLst>
                <a:path w="908" h="1443" extrusionOk="0">
                  <a:moveTo>
                    <a:pt x="340" y="0"/>
                  </a:moveTo>
                  <a:cubicBezTo>
                    <a:pt x="316" y="0"/>
                    <a:pt x="290" y="16"/>
                    <a:pt x="279" y="47"/>
                  </a:cubicBezTo>
                  <a:cubicBezTo>
                    <a:pt x="0" y="759"/>
                    <a:pt x="754" y="1386"/>
                    <a:pt x="782" y="1428"/>
                  </a:cubicBezTo>
                  <a:cubicBezTo>
                    <a:pt x="782" y="1442"/>
                    <a:pt x="809" y="1442"/>
                    <a:pt x="809" y="1442"/>
                  </a:cubicBezTo>
                  <a:cubicBezTo>
                    <a:pt x="823" y="1442"/>
                    <a:pt x="851" y="1442"/>
                    <a:pt x="879" y="1428"/>
                  </a:cubicBezTo>
                  <a:cubicBezTo>
                    <a:pt x="907" y="1386"/>
                    <a:pt x="893" y="1358"/>
                    <a:pt x="879" y="1331"/>
                  </a:cubicBezTo>
                  <a:cubicBezTo>
                    <a:pt x="851" y="1331"/>
                    <a:pt x="154" y="745"/>
                    <a:pt x="405" y="103"/>
                  </a:cubicBezTo>
                  <a:cubicBezTo>
                    <a:pt x="419" y="61"/>
                    <a:pt x="405" y="33"/>
                    <a:pt x="363" y="5"/>
                  </a:cubicBezTo>
                  <a:cubicBezTo>
                    <a:pt x="356" y="2"/>
                    <a:pt x="348" y="0"/>
                    <a:pt x="3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6" name="Google Shape;15206;p54"/>
            <p:cNvSpPr/>
            <p:nvPr/>
          </p:nvSpPr>
          <p:spPr>
            <a:xfrm>
              <a:off x="5802025" y="3416075"/>
              <a:ext cx="53025" cy="26600"/>
            </a:xfrm>
            <a:custGeom>
              <a:avLst/>
              <a:gdLst/>
              <a:ahLst/>
              <a:cxnLst/>
              <a:rect l="l" t="t" r="r" b="b"/>
              <a:pathLst>
                <a:path w="2121" h="1064" extrusionOk="0">
                  <a:moveTo>
                    <a:pt x="73" y="0"/>
                  </a:moveTo>
                  <a:cubicBezTo>
                    <a:pt x="61" y="0"/>
                    <a:pt x="46" y="4"/>
                    <a:pt x="28" y="10"/>
                  </a:cubicBezTo>
                  <a:cubicBezTo>
                    <a:pt x="0" y="24"/>
                    <a:pt x="0" y="65"/>
                    <a:pt x="14" y="93"/>
                  </a:cubicBezTo>
                  <a:cubicBezTo>
                    <a:pt x="335" y="568"/>
                    <a:pt x="754" y="805"/>
                    <a:pt x="1130" y="930"/>
                  </a:cubicBezTo>
                  <a:cubicBezTo>
                    <a:pt x="1441" y="1043"/>
                    <a:pt x="1731" y="1064"/>
                    <a:pt x="1906" y="1064"/>
                  </a:cubicBezTo>
                  <a:cubicBezTo>
                    <a:pt x="2014" y="1064"/>
                    <a:pt x="2079" y="1056"/>
                    <a:pt x="2079" y="1056"/>
                  </a:cubicBezTo>
                  <a:cubicBezTo>
                    <a:pt x="2107" y="1056"/>
                    <a:pt x="2121" y="1014"/>
                    <a:pt x="2121" y="986"/>
                  </a:cubicBezTo>
                  <a:cubicBezTo>
                    <a:pt x="2121" y="944"/>
                    <a:pt x="2093" y="930"/>
                    <a:pt x="2051" y="930"/>
                  </a:cubicBezTo>
                  <a:cubicBezTo>
                    <a:pt x="2051" y="930"/>
                    <a:pt x="2004" y="935"/>
                    <a:pt x="1924" y="935"/>
                  </a:cubicBezTo>
                  <a:cubicBezTo>
                    <a:pt x="1595" y="935"/>
                    <a:pt x="695" y="854"/>
                    <a:pt x="112" y="24"/>
                  </a:cubicBezTo>
                  <a:cubicBezTo>
                    <a:pt x="104" y="7"/>
                    <a:pt x="91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7" name="Google Shape;15207;p54"/>
            <p:cNvSpPr/>
            <p:nvPr/>
          </p:nvSpPr>
          <p:spPr>
            <a:xfrm>
              <a:off x="5796450" y="3410725"/>
              <a:ext cx="16400" cy="16425"/>
            </a:xfrm>
            <a:custGeom>
              <a:avLst/>
              <a:gdLst/>
              <a:ahLst/>
              <a:cxnLst/>
              <a:rect l="l" t="t" r="r" b="b"/>
              <a:pathLst>
                <a:path w="656" h="657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503"/>
                    <a:pt x="140" y="656"/>
                    <a:pt x="321" y="656"/>
                  </a:cubicBezTo>
                  <a:cubicBezTo>
                    <a:pt x="502" y="656"/>
                    <a:pt x="656" y="503"/>
                    <a:pt x="656" y="321"/>
                  </a:cubicBezTo>
                  <a:cubicBezTo>
                    <a:pt x="656" y="140"/>
                    <a:pt x="502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8" name="Google Shape;15208;p54"/>
            <p:cNvSpPr/>
            <p:nvPr/>
          </p:nvSpPr>
          <p:spPr>
            <a:xfrm>
              <a:off x="5793650" y="3464575"/>
              <a:ext cx="64200" cy="18925"/>
            </a:xfrm>
            <a:custGeom>
              <a:avLst/>
              <a:gdLst/>
              <a:ahLst/>
              <a:cxnLst/>
              <a:rect l="l" t="t" r="r" b="b"/>
              <a:pathLst>
                <a:path w="2568" h="757" extrusionOk="0">
                  <a:moveTo>
                    <a:pt x="2489" y="0"/>
                  </a:moveTo>
                  <a:cubicBezTo>
                    <a:pt x="2469" y="0"/>
                    <a:pt x="2450" y="14"/>
                    <a:pt x="2442" y="22"/>
                  </a:cubicBezTo>
                  <a:cubicBezTo>
                    <a:pt x="2431" y="33"/>
                    <a:pt x="1887" y="625"/>
                    <a:pt x="1032" y="625"/>
                  </a:cubicBezTo>
                  <a:cubicBezTo>
                    <a:pt x="748" y="625"/>
                    <a:pt x="429" y="559"/>
                    <a:pt x="84" y="385"/>
                  </a:cubicBezTo>
                  <a:cubicBezTo>
                    <a:pt x="56" y="385"/>
                    <a:pt x="15" y="385"/>
                    <a:pt x="1" y="427"/>
                  </a:cubicBezTo>
                  <a:cubicBezTo>
                    <a:pt x="1" y="455"/>
                    <a:pt x="1" y="497"/>
                    <a:pt x="43" y="511"/>
                  </a:cubicBezTo>
                  <a:cubicBezTo>
                    <a:pt x="154" y="566"/>
                    <a:pt x="280" y="608"/>
                    <a:pt x="391" y="650"/>
                  </a:cubicBezTo>
                  <a:cubicBezTo>
                    <a:pt x="618" y="726"/>
                    <a:pt x="832" y="757"/>
                    <a:pt x="1031" y="757"/>
                  </a:cubicBezTo>
                  <a:cubicBezTo>
                    <a:pt x="1935" y="757"/>
                    <a:pt x="2525" y="118"/>
                    <a:pt x="2525" y="106"/>
                  </a:cubicBezTo>
                  <a:cubicBezTo>
                    <a:pt x="2567" y="92"/>
                    <a:pt x="2539" y="36"/>
                    <a:pt x="2525" y="22"/>
                  </a:cubicBezTo>
                  <a:cubicBezTo>
                    <a:pt x="2514" y="6"/>
                    <a:pt x="2501" y="0"/>
                    <a:pt x="24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09" name="Google Shape;15209;p54"/>
            <p:cNvSpPr/>
            <p:nvPr/>
          </p:nvSpPr>
          <p:spPr>
            <a:xfrm>
              <a:off x="5786675" y="3467225"/>
              <a:ext cx="16775" cy="16750"/>
            </a:xfrm>
            <a:custGeom>
              <a:avLst/>
              <a:gdLst/>
              <a:ahLst/>
              <a:cxnLst/>
              <a:rect l="l" t="t" r="r" b="b"/>
              <a:pathLst>
                <a:path w="671" h="670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6"/>
                    <a:pt x="154" y="670"/>
                    <a:pt x="335" y="670"/>
                  </a:cubicBezTo>
                  <a:cubicBezTo>
                    <a:pt x="517" y="670"/>
                    <a:pt x="670" y="516"/>
                    <a:pt x="670" y="335"/>
                  </a:cubicBezTo>
                  <a:cubicBezTo>
                    <a:pt x="670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0" name="Google Shape;15210;p54"/>
            <p:cNvSpPr/>
            <p:nvPr/>
          </p:nvSpPr>
          <p:spPr>
            <a:xfrm>
              <a:off x="5807950" y="3444550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70" y="517"/>
                    <a:pt x="670" y="335"/>
                  </a:cubicBezTo>
                  <a:cubicBezTo>
                    <a:pt x="670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1" name="Google Shape;15211;p54"/>
            <p:cNvSpPr/>
            <p:nvPr/>
          </p:nvSpPr>
          <p:spPr>
            <a:xfrm>
              <a:off x="5814575" y="3451275"/>
              <a:ext cx="38375" cy="10075"/>
            </a:xfrm>
            <a:custGeom>
              <a:avLst/>
              <a:gdLst/>
              <a:ahLst/>
              <a:cxnLst/>
              <a:rect l="l" t="t" r="r" b="b"/>
              <a:pathLst>
                <a:path w="1535" h="403" extrusionOk="0">
                  <a:moveTo>
                    <a:pt x="56" y="0"/>
                  </a:moveTo>
                  <a:cubicBezTo>
                    <a:pt x="39" y="0"/>
                    <a:pt x="22" y="3"/>
                    <a:pt x="15" y="10"/>
                  </a:cubicBezTo>
                  <a:cubicBezTo>
                    <a:pt x="1" y="24"/>
                    <a:pt x="1" y="80"/>
                    <a:pt x="15" y="94"/>
                  </a:cubicBezTo>
                  <a:cubicBezTo>
                    <a:pt x="140" y="220"/>
                    <a:pt x="266" y="289"/>
                    <a:pt x="405" y="345"/>
                  </a:cubicBezTo>
                  <a:cubicBezTo>
                    <a:pt x="526" y="387"/>
                    <a:pt x="650" y="402"/>
                    <a:pt x="770" y="402"/>
                  </a:cubicBezTo>
                  <a:cubicBezTo>
                    <a:pt x="1136" y="402"/>
                    <a:pt x="1458" y="255"/>
                    <a:pt x="1479" y="234"/>
                  </a:cubicBezTo>
                  <a:cubicBezTo>
                    <a:pt x="1521" y="220"/>
                    <a:pt x="1535" y="192"/>
                    <a:pt x="1521" y="150"/>
                  </a:cubicBezTo>
                  <a:cubicBezTo>
                    <a:pt x="1501" y="130"/>
                    <a:pt x="1482" y="111"/>
                    <a:pt x="1457" y="111"/>
                  </a:cubicBezTo>
                  <a:cubicBezTo>
                    <a:pt x="1447" y="111"/>
                    <a:pt x="1436" y="114"/>
                    <a:pt x="1423" y="122"/>
                  </a:cubicBezTo>
                  <a:cubicBezTo>
                    <a:pt x="1415" y="122"/>
                    <a:pt x="1103" y="261"/>
                    <a:pt x="754" y="261"/>
                  </a:cubicBezTo>
                  <a:cubicBezTo>
                    <a:pt x="527" y="261"/>
                    <a:pt x="285" y="202"/>
                    <a:pt x="98" y="10"/>
                  </a:cubicBezTo>
                  <a:cubicBezTo>
                    <a:pt x="91" y="3"/>
                    <a:pt x="7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2" name="Google Shape;15212;p54"/>
            <p:cNvSpPr/>
            <p:nvPr/>
          </p:nvSpPr>
          <p:spPr>
            <a:xfrm>
              <a:off x="5821200" y="3478425"/>
              <a:ext cx="45350" cy="38675"/>
            </a:xfrm>
            <a:custGeom>
              <a:avLst/>
              <a:gdLst/>
              <a:ahLst/>
              <a:cxnLst/>
              <a:rect l="l" t="t" r="r" b="b"/>
              <a:pathLst>
                <a:path w="1814" h="1547" extrusionOk="0">
                  <a:moveTo>
                    <a:pt x="1740" y="1"/>
                  </a:moveTo>
                  <a:cubicBezTo>
                    <a:pt x="1722" y="1"/>
                    <a:pt x="1698" y="21"/>
                    <a:pt x="1688" y="40"/>
                  </a:cubicBezTo>
                  <a:cubicBezTo>
                    <a:pt x="1688" y="54"/>
                    <a:pt x="1284" y="1212"/>
                    <a:pt x="42" y="1421"/>
                  </a:cubicBezTo>
                  <a:cubicBezTo>
                    <a:pt x="15" y="1421"/>
                    <a:pt x="1" y="1449"/>
                    <a:pt x="1" y="1491"/>
                  </a:cubicBezTo>
                  <a:cubicBezTo>
                    <a:pt x="1" y="1519"/>
                    <a:pt x="15" y="1547"/>
                    <a:pt x="29" y="1547"/>
                  </a:cubicBezTo>
                  <a:lnTo>
                    <a:pt x="70" y="1547"/>
                  </a:lnTo>
                  <a:cubicBezTo>
                    <a:pt x="1382" y="1310"/>
                    <a:pt x="1800" y="96"/>
                    <a:pt x="1800" y="82"/>
                  </a:cubicBezTo>
                  <a:cubicBezTo>
                    <a:pt x="1814" y="54"/>
                    <a:pt x="1800" y="26"/>
                    <a:pt x="1758" y="12"/>
                  </a:cubicBezTo>
                  <a:cubicBezTo>
                    <a:pt x="1754" y="4"/>
                    <a:pt x="1748" y="1"/>
                    <a:pt x="17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3" name="Google Shape;15213;p54"/>
            <p:cNvSpPr/>
            <p:nvPr/>
          </p:nvSpPr>
          <p:spPr>
            <a:xfrm>
              <a:off x="5815625" y="3506975"/>
              <a:ext cx="16425" cy="16400"/>
            </a:xfrm>
            <a:custGeom>
              <a:avLst/>
              <a:gdLst/>
              <a:ahLst/>
              <a:cxnLst/>
              <a:rect l="l" t="t" r="r" b="b"/>
              <a:pathLst>
                <a:path w="657" h="656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516"/>
                    <a:pt x="140" y="656"/>
                    <a:pt x="321" y="656"/>
                  </a:cubicBezTo>
                  <a:cubicBezTo>
                    <a:pt x="503" y="656"/>
                    <a:pt x="656" y="516"/>
                    <a:pt x="656" y="321"/>
                  </a:cubicBezTo>
                  <a:cubicBezTo>
                    <a:pt x="656" y="140"/>
                    <a:pt x="503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4" name="Google Shape;15214;p54"/>
            <p:cNvSpPr/>
            <p:nvPr/>
          </p:nvSpPr>
          <p:spPr>
            <a:xfrm>
              <a:off x="5851200" y="351080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35" y="1"/>
                  </a:moveTo>
                  <a:cubicBezTo>
                    <a:pt x="154" y="1"/>
                    <a:pt x="0" y="154"/>
                    <a:pt x="0" y="335"/>
                  </a:cubicBezTo>
                  <a:cubicBezTo>
                    <a:pt x="0" y="517"/>
                    <a:pt x="154" y="670"/>
                    <a:pt x="335" y="670"/>
                  </a:cubicBezTo>
                  <a:cubicBezTo>
                    <a:pt x="516" y="670"/>
                    <a:pt x="656" y="517"/>
                    <a:pt x="656" y="335"/>
                  </a:cubicBezTo>
                  <a:cubicBezTo>
                    <a:pt x="656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5" name="Google Shape;15215;p54"/>
            <p:cNvSpPr/>
            <p:nvPr/>
          </p:nvSpPr>
          <p:spPr>
            <a:xfrm>
              <a:off x="5857825" y="3487800"/>
              <a:ext cx="20950" cy="33150"/>
            </a:xfrm>
            <a:custGeom>
              <a:avLst/>
              <a:gdLst/>
              <a:ahLst/>
              <a:cxnLst/>
              <a:rect l="l" t="t" r="r" b="b"/>
              <a:pathLst>
                <a:path w="838" h="1326" extrusionOk="0">
                  <a:moveTo>
                    <a:pt x="767" y="0"/>
                  </a:moveTo>
                  <a:cubicBezTo>
                    <a:pt x="753" y="14"/>
                    <a:pt x="712" y="28"/>
                    <a:pt x="712" y="70"/>
                  </a:cubicBezTo>
                  <a:cubicBezTo>
                    <a:pt x="712" y="70"/>
                    <a:pt x="698" y="990"/>
                    <a:pt x="56" y="1214"/>
                  </a:cubicBezTo>
                  <a:cubicBezTo>
                    <a:pt x="14" y="1214"/>
                    <a:pt x="0" y="1255"/>
                    <a:pt x="14" y="1283"/>
                  </a:cubicBezTo>
                  <a:cubicBezTo>
                    <a:pt x="14" y="1311"/>
                    <a:pt x="28" y="1325"/>
                    <a:pt x="56" y="1325"/>
                  </a:cubicBezTo>
                  <a:lnTo>
                    <a:pt x="98" y="1325"/>
                  </a:lnTo>
                  <a:cubicBezTo>
                    <a:pt x="837" y="1074"/>
                    <a:pt x="837" y="84"/>
                    <a:pt x="837" y="56"/>
                  </a:cubicBezTo>
                  <a:cubicBezTo>
                    <a:pt x="809" y="28"/>
                    <a:pt x="795" y="0"/>
                    <a:pt x="76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6" name="Google Shape;15216;p54"/>
            <p:cNvSpPr/>
            <p:nvPr/>
          </p:nvSpPr>
          <p:spPr>
            <a:xfrm>
              <a:off x="5120625" y="3881500"/>
              <a:ext cx="445000" cy="461375"/>
            </a:xfrm>
            <a:custGeom>
              <a:avLst/>
              <a:gdLst/>
              <a:ahLst/>
              <a:cxnLst/>
              <a:rect l="l" t="t" r="r" b="b"/>
              <a:pathLst>
                <a:path w="17800" h="18455" extrusionOk="0">
                  <a:moveTo>
                    <a:pt x="17757" y="10601"/>
                  </a:moveTo>
                  <a:cubicBezTo>
                    <a:pt x="17757" y="10559"/>
                    <a:pt x="17730" y="10531"/>
                    <a:pt x="17716" y="10503"/>
                  </a:cubicBezTo>
                  <a:lnTo>
                    <a:pt x="16962" y="9625"/>
                  </a:lnTo>
                  <a:cubicBezTo>
                    <a:pt x="16851" y="9485"/>
                    <a:pt x="16865" y="9276"/>
                    <a:pt x="16990" y="9136"/>
                  </a:cubicBezTo>
                  <a:lnTo>
                    <a:pt x="17730" y="8383"/>
                  </a:lnTo>
                  <a:cubicBezTo>
                    <a:pt x="17771" y="8341"/>
                    <a:pt x="17799" y="8300"/>
                    <a:pt x="17799" y="8230"/>
                  </a:cubicBezTo>
                  <a:cubicBezTo>
                    <a:pt x="17799" y="8188"/>
                    <a:pt x="17785" y="8132"/>
                    <a:pt x="17771" y="8104"/>
                  </a:cubicBezTo>
                  <a:cubicBezTo>
                    <a:pt x="17116" y="7058"/>
                    <a:pt x="15707" y="6291"/>
                    <a:pt x="14019" y="6249"/>
                  </a:cubicBezTo>
                  <a:cubicBezTo>
                    <a:pt x="13405" y="6235"/>
                    <a:pt x="12820" y="6319"/>
                    <a:pt x="12290" y="6486"/>
                  </a:cubicBezTo>
                  <a:cubicBezTo>
                    <a:pt x="12610" y="6068"/>
                    <a:pt x="12889" y="5552"/>
                    <a:pt x="13071" y="5022"/>
                  </a:cubicBezTo>
                  <a:cubicBezTo>
                    <a:pt x="13643" y="3431"/>
                    <a:pt x="13461" y="1827"/>
                    <a:pt x="12694" y="851"/>
                  </a:cubicBezTo>
                  <a:cubicBezTo>
                    <a:pt x="12680" y="837"/>
                    <a:pt x="12652" y="809"/>
                    <a:pt x="12624" y="795"/>
                  </a:cubicBezTo>
                  <a:cubicBezTo>
                    <a:pt x="12583" y="781"/>
                    <a:pt x="12555" y="781"/>
                    <a:pt x="12513" y="795"/>
                  </a:cubicBezTo>
                  <a:lnTo>
                    <a:pt x="11439" y="1228"/>
                  </a:lnTo>
                  <a:cubicBezTo>
                    <a:pt x="11257" y="1297"/>
                    <a:pt x="11076" y="1228"/>
                    <a:pt x="10978" y="1060"/>
                  </a:cubicBezTo>
                  <a:lnTo>
                    <a:pt x="10490" y="112"/>
                  </a:lnTo>
                  <a:cubicBezTo>
                    <a:pt x="10476" y="70"/>
                    <a:pt x="10420" y="28"/>
                    <a:pt x="10379" y="14"/>
                  </a:cubicBezTo>
                  <a:cubicBezTo>
                    <a:pt x="10337" y="0"/>
                    <a:pt x="10281" y="0"/>
                    <a:pt x="10253" y="14"/>
                  </a:cubicBezTo>
                  <a:cubicBezTo>
                    <a:pt x="9054" y="293"/>
                    <a:pt x="7896" y="1423"/>
                    <a:pt x="7338" y="2999"/>
                  </a:cubicBezTo>
                  <a:cubicBezTo>
                    <a:pt x="7129" y="3571"/>
                    <a:pt x="7031" y="4157"/>
                    <a:pt x="7031" y="4701"/>
                  </a:cubicBezTo>
                  <a:cubicBezTo>
                    <a:pt x="6710" y="4268"/>
                    <a:pt x="6334" y="3864"/>
                    <a:pt x="5873" y="3501"/>
                  </a:cubicBezTo>
                  <a:cubicBezTo>
                    <a:pt x="4534" y="2469"/>
                    <a:pt x="2958" y="2134"/>
                    <a:pt x="1800" y="2581"/>
                  </a:cubicBezTo>
                  <a:cubicBezTo>
                    <a:pt x="1772" y="2595"/>
                    <a:pt x="1744" y="2595"/>
                    <a:pt x="1730" y="2622"/>
                  </a:cubicBezTo>
                  <a:cubicBezTo>
                    <a:pt x="1703" y="2664"/>
                    <a:pt x="1689" y="2692"/>
                    <a:pt x="1689" y="2734"/>
                  </a:cubicBezTo>
                  <a:lnTo>
                    <a:pt x="1758" y="3878"/>
                  </a:lnTo>
                  <a:cubicBezTo>
                    <a:pt x="1772" y="4073"/>
                    <a:pt x="1633" y="4227"/>
                    <a:pt x="1465" y="4268"/>
                  </a:cubicBezTo>
                  <a:lnTo>
                    <a:pt x="419" y="4436"/>
                  </a:lnTo>
                  <a:cubicBezTo>
                    <a:pt x="364" y="4464"/>
                    <a:pt x="308" y="4478"/>
                    <a:pt x="280" y="4533"/>
                  </a:cubicBezTo>
                  <a:lnTo>
                    <a:pt x="224" y="4631"/>
                  </a:lnTo>
                  <a:cubicBezTo>
                    <a:pt x="126" y="5859"/>
                    <a:pt x="838" y="7295"/>
                    <a:pt x="2163" y="8327"/>
                  </a:cubicBezTo>
                  <a:cubicBezTo>
                    <a:pt x="2651" y="8690"/>
                    <a:pt x="3167" y="8969"/>
                    <a:pt x="3697" y="9164"/>
                  </a:cubicBezTo>
                  <a:cubicBezTo>
                    <a:pt x="3195" y="9318"/>
                    <a:pt x="2679" y="9569"/>
                    <a:pt x="2191" y="9904"/>
                  </a:cubicBezTo>
                  <a:cubicBezTo>
                    <a:pt x="796" y="10852"/>
                    <a:pt x="1" y="12247"/>
                    <a:pt x="57" y="13488"/>
                  </a:cubicBezTo>
                  <a:cubicBezTo>
                    <a:pt x="57" y="13530"/>
                    <a:pt x="71" y="13544"/>
                    <a:pt x="71" y="13558"/>
                  </a:cubicBezTo>
                  <a:cubicBezTo>
                    <a:pt x="85" y="13600"/>
                    <a:pt x="126" y="13614"/>
                    <a:pt x="154" y="13614"/>
                  </a:cubicBezTo>
                  <a:lnTo>
                    <a:pt x="1284" y="13893"/>
                  </a:lnTo>
                  <a:cubicBezTo>
                    <a:pt x="1465" y="13949"/>
                    <a:pt x="1591" y="14116"/>
                    <a:pt x="1549" y="14297"/>
                  </a:cubicBezTo>
                  <a:lnTo>
                    <a:pt x="1396" y="15344"/>
                  </a:lnTo>
                  <a:cubicBezTo>
                    <a:pt x="1396" y="15385"/>
                    <a:pt x="1396" y="15441"/>
                    <a:pt x="1424" y="15497"/>
                  </a:cubicBezTo>
                  <a:lnTo>
                    <a:pt x="1424" y="15497"/>
                  </a:lnTo>
                  <a:cubicBezTo>
                    <a:pt x="1452" y="15525"/>
                    <a:pt x="1479" y="15567"/>
                    <a:pt x="1521" y="15567"/>
                  </a:cubicBezTo>
                  <a:cubicBezTo>
                    <a:pt x="2651" y="16041"/>
                    <a:pt x="4255" y="15804"/>
                    <a:pt x="5636" y="14869"/>
                  </a:cubicBezTo>
                  <a:cubicBezTo>
                    <a:pt x="6138" y="14521"/>
                    <a:pt x="6557" y="14102"/>
                    <a:pt x="6905" y="13670"/>
                  </a:cubicBezTo>
                  <a:cubicBezTo>
                    <a:pt x="6905" y="14186"/>
                    <a:pt x="6975" y="14744"/>
                    <a:pt x="7129" y="15316"/>
                  </a:cubicBezTo>
                  <a:cubicBezTo>
                    <a:pt x="7617" y="16948"/>
                    <a:pt x="8705" y="18133"/>
                    <a:pt x="9890" y="18454"/>
                  </a:cubicBezTo>
                  <a:lnTo>
                    <a:pt x="9974" y="18454"/>
                  </a:lnTo>
                  <a:cubicBezTo>
                    <a:pt x="10002" y="18440"/>
                    <a:pt x="10044" y="18426"/>
                    <a:pt x="10058" y="18384"/>
                  </a:cubicBezTo>
                  <a:lnTo>
                    <a:pt x="10672" y="17408"/>
                  </a:lnTo>
                  <a:cubicBezTo>
                    <a:pt x="10769" y="17255"/>
                    <a:pt x="10964" y="17199"/>
                    <a:pt x="11146" y="17296"/>
                  </a:cubicBezTo>
                  <a:lnTo>
                    <a:pt x="12080" y="17785"/>
                  </a:lnTo>
                  <a:cubicBezTo>
                    <a:pt x="12136" y="17799"/>
                    <a:pt x="12192" y="17812"/>
                    <a:pt x="12234" y="17799"/>
                  </a:cubicBezTo>
                  <a:cubicBezTo>
                    <a:pt x="12276" y="17785"/>
                    <a:pt x="12304" y="17757"/>
                    <a:pt x="12345" y="17729"/>
                  </a:cubicBezTo>
                  <a:cubicBezTo>
                    <a:pt x="13140" y="16808"/>
                    <a:pt x="13419" y="15204"/>
                    <a:pt x="12931" y="13600"/>
                  </a:cubicBezTo>
                  <a:cubicBezTo>
                    <a:pt x="12764" y="13000"/>
                    <a:pt x="12499" y="12484"/>
                    <a:pt x="12192" y="12024"/>
                  </a:cubicBezTo>
                  <a:cubicBezTo>
                    <a:pt x="12694" y="12205"/>
                    <a:pt x="13252" y="12303"/>
                    <a:pt x="13824" y="12303"/>
                  </a:cubicBezTo>
                  <a:cubicBezTo>
                    <a:pt x="15512" y="12345"/>
                    <a:pt x="16976" y="11689"/>
                    <a:pt x="17660" y="10671"/>
                  </a:cubicBezTo>
                  <a:cubicBezTo>
                    <a:pt x="17730" y="10643"/>
                    <a:pt x="17757" y="10629"/>
                    <a:pt x="17757" y="106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7" name="Google Shape;15217;p54"/>
            <p:cNvSpPr/>
            <p:nvPr/>
          </p:nvSpPr>
          <p:spPr>
            <a:xfrm>
              <a:off x="5275125" y="4057600"/>
              <a:ext cx="103575" cy="108825"/>
            </a:xfrm>
            <a:custGeom>
              <a:avLst/>
              <a:gdLst/>
              <a:ahLst/>
              <a:cxnLst/>
              <a:rect l="l" t="t" r="r" b="b"/>
              <a:pathLst>
                <a:path w="4143" h="4353" extrusionOk="0">
                  <a:moveTo>
                    <a:pt x="1576" y="0"/>
                  </a:moveTo>
                  <a:cubicBezTo>
                    <a:pt x="1548" y="488"/>
                    <a:pt x="1367" y="949"/>
                    <a:pt x="1074" y="1339"/>
                  </a:cubicBezTo>
                  <a:cubicBezTo>
                    <a:pt x="795" y="1702"/>
                    <a:pt x="433" y="1981"/>
                    <a:pt x="0" y="2162"/>
                  </a:cubicBezTo>
                  <a:cubicBezTo>
                    <a:pt x="460" y="2344"/>
                    <a:pt x="851" y="2664"/>
                    <a:pt x="1130" y="3069"/>
                  </a:cubicBezTo>
                  <a:cubicBezTo>
                    <a:pt x="1395" y="3445"/>
                    <a:pt x="1534" y="3878"/>
                    <a:pt x="1562" y="4352"/>
                  </a:cubicBezTo>
                  <a:cubicBezTo>
                    <a:pt x="1897" y="3989"/>
                    <a:pt x="2302" y="3710"/>
                    <a:pt x="2762" y="3571"/>
                  </a:cubicBezTo>
                  <a:cubicBezTo>
                    <a:pt x="3008" y="3502"/>
                    <a:pt x="3253" y="3471"/>
                    <a:pt x="3504" y="3471"/>
                  </a:cubicBezTo>
                  <a:cubicBezTo>
                    <a:pt x="3708" y="3471"/>
                    <a:pt x="3916" y="3492"/>
                    <a:pt x="4129" y="3529"/>
                  </a:cubicBezTo>
                  <a:cubicBezTo>
                    <a:pt x="3864" y="3097"/>
                    <a:pt x="3724" y="2622"/>
                    <a:pt x="3738" y="2134"/>
                  </a:cubicBezTo>
                  <a:cubicBezTo>
                    <a:pt x="3752" y="1688"/>
                    <a:pt x="3906" y="1242"/>
                    <a:pt x="4143" y="851"/>
                  </a:cubicBezTo>
                  <a:lnTo>
                    <a:pt x="4143" y="851"/>
                  </a:lnTo>
                  <a:cubicBezTo>
                    <a:pt x="3940" y="892"/>
                    <a:pt x="3737" y="913"/>
                    <a:pt x="3535" y="913"/>
                  </a:cubicBezTo>
                  <a:cubicBezTo>
                    <a:pt x="3251" y="913"/>
                    <a:pt x="2969" y="871"/>
                    <a:pt x="2692" y="781"/>
                  </a:cubicBezTo>
                  <a:cubicBezTo>
                    <a:pt x="2260" y="628"/>
                    <a:pt x="1883" y="349"/>
                    <a:pt x="1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8" name="Google Shape;15218;p54"/>
            <p:cNvSpPr/>
            <p:nvPr/>
          </p:nvSpPr>
          <p:spPr>
            <a:xfrm>
              <a:off x="5354275" y="4051525"/>
              <a:ext cx="30700" cy="38425"/>
            </a:xfrm>
            <a:custGeom>
              <a:avLst/>
              <a:gdLst/>
              <a:ahLst/>
              <a:cxnLst/>
              <a:rect l="l" t="t" r="r" b="b"/>
              <a:pathLst>
                <a:path w="1228" h="1537" extrusionOk="0">
                  <a:moveTo>
                    <a:pt x="1158" y="1"/>
                  </a:moveTo>
                  <a:cubicBezTo>
                    <a:pt x="1140" y="1"/>
                    <a:pt x="1116" y="16"/>
                    <a:pt x="1116" y="48"/>
                  </a:cubicBezTo>
                  <a:cubicBezTo>
                    <a:pt x="991" y="1052"/>
                    <a:pt x="70" y="1429"/>
                    <a:pt x="56" y="1429"/>
                  </a:cubicBezTo>
                  <a:cubicBezTo>
                    <a:pt x="14" y="1443"/>
                    <a:pt x="0" y="1471"/>
                    <a:pt x="14" y="1499"/>
                  </a:cubicBezTo>
                  <a:cubicBezTo>
                    <a:pt x="42" y="1512"/>
                    <a:pt x="42" y="1526"/>
                    <a:pt x="56" y="1526"/>
                  </a:cubicBezTo>
                  <a:cubicBezTo>
                    <a:pt x="56" y="1533"/>
                    <a:pt x="60" y="1537"/>
                    <a:pt x="63" y="1537"/>
                  </a:cubicBezTo>
                  <a:cubicBezTo>
                    <a:pt x="67" y="1537"/>
                    <a:pt x="70" y="1533"/>
                    <a:pt x="70" y="1526"/>
                  </a:cubicBezTo>
                  <a:cubicBezTo>
                    <a:pt x="84" y="1526"/>
                    <a:pt x="1061" y="1150"/>
                    <a:pt x="1200" y="62"/>
                  </a:cubicBezTo>
                  <a:cubicBezTo>
                    <a:pt x="1228" y="48"/>
                    <a:pt x="1200" y="6"/>
                    <a:pt x="1172" y="6"/>
                  </a:cubicBezTo>
                  <a:cubicBezTo>
                    <a:pt x="1169" y="3"/>
                    <a:pt x="1163" y="1"/>
                    <a:pt x="11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19" name="Google Shape;15219;p54"/>
            <p:cNvSpPr/>
            <p:nvPr/>
          </p:nvSpPr>
          <p:spPr>
            <a:xfrm>
              <a:off x="5376600" y="40478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51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0" name="Google Shape;15220;p54"/>
            <p:cNvSpPr/>
            <p:nvPr/>
          </p:nvSpPr>
          <p:spPr>
            <a:xfrm>
              <a:off x="5362650" y="4089875"/>
              <a:ext cx="50575" cy="21275"/>
            </a:xfrm>
            <a:custGeom>
              <a:avLst/>
              <a:gdLst/>
              <a:ahLst/>
              <a:cxnLst/>
              <a:rect l="l" t="t" r="r" b="b"/>
              <a:pathLst>
                <a:path w="2023" h="851" extrusionOk="0">
                  <a:moveTo>
                    <a:pt x="1967" y="1"/>
                  </a:moveTo>
                  <a:cubicBezTo>
                    <a:pt x="1952" y="1"/>
                    <a:pt x="1932" y="14"/>
                    <a:pt x="1911" y="34"/>
                  </a:cubicBezTo>
                  <a:cubicBezTo>
                    <a:pt x="1499" y="614"/>
                    <a:pt x="973" y="741"/>
                    <a:pt x="589" y="741"/>
                  </a:cubicBezTo>
                  <a:cubicBezTo>
                    <a:pt x="298" y="741"/>
                    <a:pt x="88" y="668"/>
                    <a:pt x="70" y="662"/>
                  </a:cubicBezTo>
                  <a:cubicBezTo>
                    <a:pt x="28" y="662"/>
                    <a:pt x="14" y="676"/>
                    <a:pt x="0" y="690"/>
                  </a:cubicBezTo>
                  <a:cubicBezTo>
                    <a:pt x="0" y="732"/>
                    <a:pt x="0" y="746"/>
                    <a:pt x="28" y="760"/>
                  </a:cubicBezTo>
                  <a:cubicBezTo>
                    <a:pt x="57" y="777"/>
                    <a:pt x="275" y="851"/>
                    <a:pt x="573" y="851"/>
                  </a:cubicBezTo>
                  <a:cubicBezTo>
                    <a:pt x="987" y="851"/>
                    <a:pt x="1557" y="709"/>
                    <a:pt x="1995" y="76"/>
                  </a:cubicBezTo>
                  <a:cubicBezTo>
                    <a:pt x="2023" y="62"/>
                    <a:pt x="1995" y="34"/>
                    <a:pt x="1981" y="6"/>
                  </a:cubicBezTo>
                  <a:cubicBezTo>
                    <a:pt x="1977" y="3"/>
                    <a:pt x="1972" y="1"/>
                    <a:pt x="19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1" name="Google Shape;15221;p54"/>
            <p:cNvSpPr/>
            <p:nvPr/>
          </p:nvSpPr>
          <p:spPr>
            <a:xfrm>
              <a:off x="5404825" y="4085150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66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19"/>
                    <a:pt x="113" y="530"/>
                    <a:pt x="266" y="530"/>
                  </a:cubicBezTo>
                  <a:cubicBezTo>
                    <a:pt x="405" y="530"/>
                    <a:pt x="517" y="419"/>
                    <a:pt x="517" y="265"/>
                  </a:cubicBezTo>
                  <a:cubicBezTo>
                    <a:pt x="517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2" name="Google Shape;15222;p54"/>
            <p:cNvSpPr/>
            <p:nvPr/>
          </p:nvSpPr>
          <p:spPr>
            <a:xfrm>
              <a:off x="5380775" y="40764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19"/>
                    <a:pt x="126" y="530"/>
                    <a:pt x="266" y="530"/>
                  </a:cubicBezTo>
                  <a:cubicBezTo>
                    <a:pt x="405" y="530"/>
                    <a:pt x="531" y="419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3" name="Google Shape;15223;p54"/>
            <p:cNvSpPr/>
            <p:nvPr/>
          </p:nvSpPr>
          <p:spPr>
            <a:xfrm>
              <a:off x="5362300" y="4082000"/>
              <a:ext cx="26875" cy="17800"/>
            </a:xfrm>
            <a:custGeom>
              <a:avLst/>
              <a:gdLst/>
              <a:ahLst/>
              <a:cxnLst/>
              <a:rect l="l" t="t" r="r" b="b"/>
              <a:pathLst>
                <a:path w="1075" h="712" extrusionOk="0">
                  <a:moveTo>
                    <a:pt x="1032" y="1"/>
                  </a:moveTo>
                  <a:cubicBezTo>
                    <a:pt x="1005" y="1"/>
                    <a:pt x="963" y="1"/>
                    <a:pt x="963" y="28"/>
                  </a:cubicBezTo>
                  <a:cubicBezTo>
                    <a:pt x="809" y="572"/>
                    <a:pt x="42" y="600"/>
                    <a:pt x="42" y="600"/>
                  </a:cubicBezTo>
                  <a:cubicBezTo>
                    <a:pt x="14" y="600"/>
                    <a:pt x="0" y="628"/>
                    <a:pt x="0" y="656"/>
                  </a:cubicBezTo>
                  <a:cubicBezTo>
                    <a:pt x="0" y="698"/>
                    <a:pt x="14" y="712"/>
                    <a:pt x="28" y="712"/>
                  </a:cubicBezTo>
                  <a:lnTo>
                    <a:pt x="70" y="712"/>
                  </a:lnTo>
                  <a:cubicBezTo>
                    <a:pt x="98" y="712"/>
                    <a:pt x="907" y="670"/>
                    <a:pt x="1074" y="70"/>
                  </a:cubicBezTo>
                  <a:cubicBezTo>
                    <a:pt x="1074" y="28"/>
                    <a:pt x="1074" y="1"/>
                    <a:pt x="10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4" name="Google Shape;15224;p54"/>
            <p:cNvSpPr/>
            <p:nvPr/>
          </p:nvSpPr>
          <p:spPr>
            <a:xfrm>
              <a:off x="5361250" y="4120175"/>
              <a:ext cx="46750" cy="14550"/>
            </a:xfrm>
            <a:custGeom>
              <a:avLst/>
              <a:gdLst/>
              <a:ahLst/>
              <a:cxnLst/>
              <a:rect l="l" t="t" r="r" b="b"/>
              <a:pathLst>
                <a:path w="1870" h="582" extrusionOk="0">
                  <a:moveTo>
                    <a:pt x="54" y="1"/>
                  </a:moveTo>
                  <a:cubicBezTo>
                    <a:pt x="42" y="1"/>
                    <a:pt x="28" y="8"/>
                    <a:pt x="14" y="22"/>
                  </a:cubicBezTo>
                  <a:cubicBezTo>
                    <a:pt x="0" y="36"/>
                    <a:pt x="0" y="64"/>
                    <a:pt x="14" y="92"/>
                  </a:cubicBezTo>
                  <a:cubicBezTo>
                    <a:pt x="14" y="92"/>
                    <a:pt x="279" y="329"/>
                    <a:pt x="684" y="468"/>
                  </a:cubicBezTo>
                  <a:cubicBezTo>
                    <a:pt x="867" y="535"/>
                    <a:pt x="1081" y="582"/>
                    <a:pt x="1318" y="582"/>
                  </a:cubicBezTo>
                  <a:cubicBezTo>
                    <a:pt x="1478" y="582"/>
                    <a:pt x="1648" y="561"/>
                    <a:pt x="1828" y="510"/>
                  </a:cubicBezTo>
                  <a:cubicBezTo>
                    <a:pt x="1870" y="496"/>
                    <a:pt x="1870" y="468"/>
                    <a:pt x="1870" y="440"/>
                  </a:cubicBezTo>
                  <a:cubicBezTo>
                    <a:pt x="1856" y="398"/>
                    <a:pt x="1828" y="398"/>
                    <a:pt x="1800" y="398"/>
                  </a:cubicBezTo>
                  <a:cubicBezTo>
                    <a:pt x="1617" y="458"/>
                    <a:pt x="1443" y="483"/>
                    <a:pt x="1280" y="483"/>
                  </a:cubicBezTo>
                  <a:cubicBezTo>
                    <a:pt x="573" y="483"/>
                    <a:pt x="84" y="22"/>
                    <a:pt x="84" y="22"/>
                  </a:cubicBezTo>
                  <a:cubicBezTo>
                    <a:pt x="77" y="8"/>
                    <a:pt x="67" y="1"/>
                    <a:pt x="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5" name="Google Shape;15225;p54"/>
            <p:cNvSpPr/>
            <p:nvPr/>
          </p:nvSpPr>
          <p:spPr>
            <a:xfrm>
              <a:off x="5398900" y="41249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05"/>
                    <a:pt x="112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6" name="Google Shape;15226;p54"/>
            <p:cNvSpPr/>
            <p:nvPr/>
          </p:nvSpPr>
          <p:spPr>
            <a:xfrm>
              <a:off x="5347300" y="4135350"/>
              <a:ext cx="37675" cy="39225"/>
            </a:xfrm>
            <a:custGeom>
              <a:avLst/>
              <a:gdLst/>
              <a:ahLst/>
              <a:cxnLst/>
              <a:rect l="l" t="t" r="r" b="b"/>
              <a:pathLst>
                <a:path w="1507" h="1569" extrusionOk="0">
                  <a:moveTo>
                    <a:pt x="56" y="1"/>
                  </a:moveTo>
                  <a:cubicBezTo>
                    <a:pt x="14" y="1"/>
                    <a:pt x="0" y="29"/>
                    <a:pt x="0" y="56"/>
                  </a:cubicBezTo>
                  <a:cubicBezTo>
                    <a:pt x="0" y="56"/>
                    <a:pt x="112" y="1103"/>
                    <a:pt x="1130" y="1465"/>
                  </a:cubicBezTo>
                  <a:cubicBezTo>
                    <a:pt x="1228" y="1507"/>
                    <a:pt x="1326" y="1521"/>
                    <a:pt x="1437" y="1563"/>
                  </a:cubicBezTo>
                  <a:cubicBezTo>
                    <a:pt x="1441" y="1566"/>
                    <a:pt x="1445" y="1568"/>
                    <a:pt x="1450" y="1568"/>
                  </a:cubicBezTo>
                  <a:cubicBezTo>
                    <a:pt x="1463" y="1568"/>
                    <a:pt x="1479" y="1552"/>
                    <a:pt x="1479" y="1521"/>
                  </a:cubicBezTo>
                  <a:cubicBezTo>
                    <a:pt x="1507" y="1507"/>
                    <a:pt x="1479" y="1465"/>
                    <a:pt x="1451" y="1465"/>
                  </a:cubicBezTo>
                  <a:cubicBezTo>
                    <a:pt x="210" y="1228"/>
                    <a:pt x="112" y="112"/>
                    <a:pt x="112" y="56"/>
                  </a:cubicBezTo>
                  <a:cubicBezTo>
                    <a:pt x="112" y="29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7" name="Google Shape;15227;p54"/>
            <p:cNvSpPr/>
            <p:nvPr/>
          </p:nvSpPr>
          <p:spPr>
            <a:xfrm>
              <a:off x="5376600" y="41664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8" name="Google Shape;15228;p54"/>
            <p:cNvSpPr/>
            <p:nvPr/>
          </p:nvSpPr>
          <p:spPr>
            <a:xfrm>
              <a:off x="5374150" y="41412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52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29" name="Google Shape;15229;p54"/>
            <p:cNvSpPr/>
            <p:nvPr/>
          </p:nvSpPr>
          <p:spPr>
            <a:xfrm>
              <a:off x="5355675" y="4131025"/>
              <a:ext cx="26525" cy="17975"/>
            </a:xfrm>
            <a:custGeom>
              <a:avLst/>
              <a:gdLst/>
              <a:ahLst/>
              <a:cxnLst/>
              <a:rect l="l" t="t" r="r" b="b"/>
              <a:pathLst>
                <a:path w="1061" h="719" extrusionOk="0">
                  <a:moveTo>
                    <a:pt x="52" y="1"/>
                  </a:moveTo>
                  <a:cubicBezTo>
                    <a:pt x="44" y="1"/>
                    <a:pt x="36" y="2"/>
                    <a:pt x="28" y="6"/>
                  </a:cubicBezTo>
                  <a:cubicBezTo>
                    <a:pt x="14" y="20"/>
                    <a:pt x="0" y="62"/>
                    <a:pt x="14" y="76"/>
                  </a:cubicBezTo>
                  <a:cubicBezTo>
                    <a:pt x="14" y="90"/>
                    <a:pt x="265" y="550"/>
                    <a:pt x="656" y="690"/>
                  </a:cubicBezTo>
                  <a:cubicBezTo>
                    <a:pt x="725" y="707"/>
                    <a:pt x="799" y="719"/>
                    <a:pt x="875" y="719"/>
                  </a:cubicBezTo>
                  <a:cubicBezTo>
                    <a:pt x="923" y="719"/>
                    <a:pt x="971" y="714"/>
                    <a:pt x="1018" y="704"/>
                  </a:cubicBezTo>
                  <a:cubicBezTo>
                    <a:pt x="1046" y="704"/>
                    <a:pt x="1060" y="690"/>
                    <a:pt x="1060" y="648"/>
                  </a:cubicBezTo>
                  <a:cubicBezTo>
                    <a:pt x="1060" y="634"/>
                    <a:pt x="1046" y="620"/>
                    <a:pt x="1005" y="620"/>
                  </a:cubicBezTo>
                  <a:cubicBezTo>
                    <a:pt x="972" y="625"/>
                    <a:pt x="941" y="627"/>
                    <a:pt x="910" y="627"/>
                  </a:cubicBezTo>
                  <a:cubicBezTo>
                    <a:pt x="408" y="627"/>
                    <a:pt x="98" y="20"/>
                    <a:pt x="98" y="20"/>
                  </a:cubicBezTo>
                  <a:cubicBezTo>
                    <a:pt x="88" y="10"/>
                    <a:pt x="71" y="1"/>
                    <a:pt x="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0" name="Google Shape;15230;p54"/>
            <p:cNvSpPr/>
            <p:nvPr/>
          </p:nvSpPr>
          <p:spPr>
            <a:xfrm>
              <a:off x="5326375" y="4139550"/>
              <a:ext cx="20950" cy="46400"/>
            </a:xfrm>
            <a:custGeom>
              <a:avLst/>
              <a:gdLst/>
              <a:ahLst/>
              <a:cxnLst/>
              <a:rect l="l" t="t" r="r" b="b"/>
              <a:pathLst>
                <a:path w="838" h="1856" extrusionOk="0">
                  <a:moveTo>
                    <a:pt x="419" y="0"/>
                  </a:moveTo>
                  <a:cubicBezTo>
                    <a:pt x="391" y="0"/>
                    <a:pt x="363" y="14"/>
                    <a:pt x="349" y="28"/>
                  </a:cubicBezTo>
                  <a:cubicBezTo>
                    <a:pt x="335" y="42"/>
                    <a:pt x="1" y="1046"/>
                    <a:pt x="740" y="1841"/>
                  </a:cubicBezTo>
                  <a:cubicBezTo>
                    <a:pt x="740" y="1855"/>
                    <a:pt x="754" y="1855"/>
                    <a:pt x="754" y="1855"/>
                  </a:cubicBezTo>
                  <a:cubicBezTo>
                    <a:pt x="768" y="1855"/>
                    <a:pt x="782" y="1855"/>
                    <a:pt x="824" y="1841"/>
                  </a:cubicBezTo>
                  <a:cubicBezTo>
                    <a:pt x="837" y="1827"/>
                    <a:pt x="837" y="1786"/>
                    <a:pt x="824" y="1772"/>
                  </a:cubicBezTo>
                  <a:cubicBezTo>
                    <a:pt x="126" y="1018"/>
                    <a:pt x="461" y="84"/>
                    <a:pt x="461" y="70"/>
                  </a:cubicBezTo>
                  <a:cubicBezTo>
                    <a:pt x="461" y="28"/>
                    <a:pt x="433" y="14"/>
                    <a:pt x="4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1" name="Google Shape;15231;p54"/>
            <p:cNvSpPr/>
            <p:nvPr/>
          </p:nvSpPr>
          <p:spPr>
            <a:xfrm>
              <a:off x="5338225" y="41775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0"/>
                  </a:moveTo>
                  <a:cubicBezTo>
                    <a:pt x="112" y="0"/>
                    <a:pt x="1" y="126"/>
                    <a:pt x="1" y="266"/>
                  </a:cubicBezTo>
                  <a:cubicBezTo>
                    <a:pt x="1" y="419"/>
                    <a:pt x="112" y="531"/>
                    <a:pt x="266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2" name="Google Shape;15232;p54"/>
            <p:cNvSpPr/>
            <p:nvPr/>
          </p:nvSpPr>
          <p:spPr>
            <a:xfrm>
              <a:off x="5341725" y="40460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17"/>
                    <a:pt x="251" y="517"/>
                  </a:cubicBezTo>
                  <a:cubicBezTo>
                    <a:pt x="405" y="517"/>
                    <a:pt x="516" y="405"/>
                    <a:pt x="516" y="266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3" name="Google Shape;15233;p54"/>
            <p:cNvSpPr/>
            <p:nvPr/>
          </p:nvSpPr>
          <p:spPr>
            <a:xfrm>
              <a:off x="5342775" y="4051450"/>
              <a:ext cx="15350" cy="30925"/>
            </a:xfrm>
            <a:custGeom>
              <a:avLst/>
              <a:gdLst/>
              <a:ahLst/>
              <a:cxnLst/>
              <a:rect l="l" t="t" r="r" b="b"/>
              <a:pathLst>
                <a:path w="614" h="1237" extrusionOk="0">
                  <a:moveTo>
                    <a:pt x="225" y="1"/>
                  </a:moveTo>
                  <a:cubicBezTo>
                    <a:pt x="216" y="1"/>
                    <a:pt x="206" y="4"/>
                    <a:pt x="195" y="9"/>
                  </a:cubicBezTo>
                  <a:cubicBezTo>
                    <a:pt x="168" y="37"/>
                    <a:pt x="168" y="65"/>
                    <a:pt x="181" y="79"/>
                  </a:cubicBezTo>
                  <a:cubicBezTo>
                    <a:pt x="502" y="553"/>
                    <a:pt x="28" y="1167"/>
                    <a:pt x="28" y="1167"/>
                  </a:cubicBezTo>
                  <a:cubicBezTo>
                    <a:pt x="0" y="1181"/>
                    <a:pt x="0" y="1223"/>
                    <a:pt x="42" y="1237"/>
                  </a:cubicBezTo>
                  <a:cubicBezTo>
                    <a:pt x="56" y="1237"/>
                    <a:pt x="98" y="1237"/>
                    <a:pt x="112" y="1223"/>
                  </a:cubicBezTo>
                  <a:cubicBezTo>
                    <a:pt x="126" y="1195"/>
                    <a:pt x="614" y="553"/>
                    <a:pt x="265" y="37"/>
                  </a:cubicBezTo>
                  <a:cubicBezTo>
                    <a:pt x="256" y="10"/>
                    <a:pt x="242" y="1"/>
                    <a:pt x="2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4" name="Google Shape;15234;p54"/>
            <p:cNvSpPr/>
            <p:nvPr/>
          </p:nvSpPr>
          <p:spPr>
            <a:xfrm>
              <a:off x="5312775" y="4032700"/>
              <a:ext cx="17125" cy="47575"/>
            </a:xfrm>
            <a:custGeom>
              <a:avLst/>
              <a:gdLst/>
              <a:ahLst/>
              <a:cxnLst/>
              <a:rect l="l" t="t" r="r" b="b"/>
              <a:pathLst>
                <a:path w="685" h="1903" extrusionOk="0">
                  <a:moveTo>
                    <a:pt x="634" y="0"/>
                  </a:moveTo>
                  <a:cubicBezTo>
                    <a:pt x="614" y="0"/>
                    <a:pt x="597" y="13"/>
                    <a:pt x="586" y="34"/>
                  </a:cubicBezTo>
                  <a:cubicBezTo>
                    <a:pt x="1" y="954"/>
                    <a:pt x="545" y="1861"/>
                    <a:pt x="545" y="1875"/>
                  </a:cubicBezTo>
                  <a:cubicBezTo>
                    <a:pt x="558" y="1875"/>
                    <a:pt x="558" y="1903"/>
                    <a:pt x="586" y="1903"/>
                  </a:cubicBezTo>
                  <a:lnTo>
                    <a:pt x="614" y="1889"/>
                  </a:lnTo>
                  <a:cubicBezTo>
                    <a:pt x="628" y="1875"/>
                    <a:pt x="656" y="1847"/>
                    <a:pt x="628" y="1819"/>
                  </a:cubicBezTo>
                  <a:cubicBezTo>
                    <a:pt x="628" y="1819"/>
                    <a:pt x="126" y="954"/>
                    <a:pt x="670" y="76"/>
                  </a:cubicBezTo>
                  <a:cubicBezTo>
                    <a:pt x="684" y="62"/>
                    <a:pt x="670" y="34"/>
                    <a:pt x="656" y="6"/>
                  </a:cubicBezTo>
                  <a:cubicBezTo>
                    <a:pt x="649" y="2"/>
                    <a:pt x="641" y="0"/>
                    <a:pt x="6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5" name="Google Shape;15235;p54"/>
            <p:cNvSpPr/>
            <p:nvPr/>
          </p:nvSpPr>
          <p:spPr>
            <a:xfrm>
              <a:off x="5321500" y="40283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6" name="Google Shape;15236;p54"/>
            <p:cNvSpPr/>
            <p:nvPr/>
          </p:nvSpPr>
          <p:spPr>
            <a:xfrm>
              <a:off x="5279300" y="4044700"/>
              <a:ext cx="31400" cy="45125"/>
            </a:xfrm>
            <a:custGeom>
              <a:avLst/>
              <a:gdLst/>
              <a:ahLst/>
              <a:cxnLst/>
              <a:rect l="l" t="t" r="r" b="b"/>
              <a:pathLst>
                <a:path w="1256" h="1805" extrusionOk="0">
                  <a:moveTo>
                    <a:pt x="126" y="0"/>
                  </a:moveTo>
                  <a:cubicBezTo>
                    <a:pt x="84" y="0"/>
                    <a:pt x="70" y="28"/>
                    <a:pt x="70" y="56"/>
                  </a:cubicBezTo>
                  <a:cubicBezTo>
                    <a:pt x="0" y="1367"/>
                    <a:pt x="1130" y="1785"/>
                    <a:pt x="1186" y="1799"/>
                  </a:cubicBezTo>
                  <a:cubicBezTo>
                    <a:pt x="1197" y="1803"/>
                    <a:pt x="1207" y="1805"/>
                    <a:pt x="1214" y="1805"/>
                  </a:cubicBezTo>
                  <a:cubicBezTo>
                    <a:pt x="1235" y="1805"/>
                    <a:pt x="1246" y="1792"/>
                    <a:pt x="1256" y="1772"/>
                  </a:cubicBezTo>
                  <a:cubicBezTo>
                    <a:pt x="1256" y="1730"/>
                    <a:pt x="1242" y="1702"/>
                    <a:pt x="1214" y="1702"/>
                  </a:cubicBezTo>
                  <a:cubicBezTo>
                    <a:pt x="1200" y="1702"/>
                    <a:pt x="98" y="1311"/>
                    <a:pt x="168" y="56"/>
                  </a:cubicBezTo>
                  <a:cubicBezTo>
                    <a:pt x="168" y="28"/>
                    <a:pt x="154" y="0"/>
                    <a:pt x="1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7" name="Google Shape;15237;p54"/>
            <p:cNvSpPr/>
            <p:nvPr/>
          </p:nvSpPr>
          <p:spPr>
            <a:xfrm>
              <a:off x="5275800" y="4040150"/>
              <a:ext cx="13300" cy="12925"/>
            </a:xfrm>
            <a:custGeom>
              <a:avLst/>
              <a:gdLst/>
              <a:ahLst/>
              <a:cxnLst/>
              <a:rect l="l" t="t" r="r" b="b"/>
              <a:pathLst>
                <a:path w="532" h="517" extrusionOk="0">
                  <a:moveTo>
                    <a:pt x="266" y="1"/>
                  </a:moveTo>
                  <a:cubicBezTo>
                    <a:pt x="113" y="1"/>
                    <a:pt x="1" y="112"/>
                    <a:pt x="1" y="252"/>
                  </a:cubicBezTo>
                  <a:cubicBezTo>
                    <a:pt x="1" y="405"/>
                    <a:pt x="113" y="517"/>
                    <a:pt x="266" y="517"/>
                  </a:cubicBezTo>
                  <a:cubicBezTo>
                    <a:pt x="406" y="517"/>
                    <a:pt x="531" y="405"/>
                    <a:pt x="531" y="252"/>
                  </a:cubicBezTo>
                  <a:cubicBezTo>
                    <a:pt x="531" y="112"/>
                    <a:pt x="406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8" name="Google Shape;15238;p54"/>
            <p:cNvSpPr/>
            <p:nvPr/>
          </p:nvSpPr>
          <p:spPr>
            <a:xfrm>
              <a:off x="5299875" y="40481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39" name="Google Shape;15239;p54"/>
            <p:cNvSpPr/>
            <p:nvPr/>
          </p:nvSpPr>
          <p:spPr>
            <a:xfrm>
              <a:off x="5298825" y="4053050"/>
              <a:ext cx="18500" cy="29825"/>
            </a:xfrm>
            <a:custGeom>
              <a:avLst/>
              <a:gdLst/>
              <a:ahLst/>
              <a:cxnLst/>
              <a:rect l="l" t="t" r="r" b="b"/>
              <a:pathLst>
                <a:path w="740" h="1193" extrusionOk="0">
                  <a:moveTo>
                    <a:pt x="321" y="1"/>
                  </a:moveTo>
                  <a:cubicBezTo>
                    <a:pt x="280" y="1"/>
                    <a:pt x="266" y="15"/>
                    <a:pt x="252" y="43"/>
                  </a:cubicBezTo>
                  <a:cubicBezTo>
                    <a:pt x="1" y="629"/>
                    <a:pt x="614" y="1159"/>
                    <a:pt x="656" y="1186"/>
                  </a:cubicBezTo>
                  <a:cubicBezTo>
                    <a:pt x="660" y="1191"/>
                    <a:pt x="666" y="1192"/>
                    <a:pt x="672" y="1192"/>
                  </a:cubicBezTo>
                  <a:cubicBezTo>
                    <a:pt x="686" y="1192"/>
                    <a:pt x="706" y="1182"/>
                    <a:pt x="726" y="1173"/>
                  </a:cubicBezTo>
                  <a:cubicBezTo>
                    <a:pt x="740" y="1145"/>
                    <a:pt x="740" y="1117"/>
                    <a:pt x="726" y="1103"/>
                  </a:cubicBezTo>
                  <a:cubicBezTo>
                    <a:pt x="698" y="1075"/>
                    <a:pt x="140" y="587"/>
                    <a:pt x="349" y="71"/>
                  </a:cubicBezTo>
                  <a:cubicBezTo>
                    <a:pt x="349" y="43"/>
                    <a:pt x="335" y="15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0" name="Google Shape;15240;p54"/>
            <p:cNvSpPr/>
            <p:nvPr/>
          </p:nvSpPr>
          <p:spPr>
            <a:xfrm>
              <a:off x="5260475" y="4079075"/>
              <a:ext cx="43250" cy="22825"/>
            </a:xfrm>
            <a:custGeom>
              <a:avLst/>
              <a:gdLst/>
              <a:ahLst/>
              <a:cxnLst/>
              <a:rect l="l" t="t" r="r" b="b"/>
              <a:pathLst>
                <a:path w="1730" h="913" extrusionOk="0">
                  <a:moveTo>
                    <a:pt x="60" y="0"/>
                  </a:moveTo>
                  <a:cubicBezTo>
                    <a:pt x="53" y="0"/>
                    <a:pt x="46" y="2"/>
                    <a:pt x="42" y="6"/>
                  </a:cubicBezTo>
                  <a:cubicBezTo>
                    <a:pt x="0" y="20"/>
                    <a:pt x="0" y="62"/>
                    <a:pt x="28" y="76"/>
                  </a:cubicBezTo>
                  <a:cubicBezTo>
                    <a:pt x="265" y="466"/>
                    <a:pt x="614" y="676"/>
                    <a:pt x="907" y="773"/>
                  </a:cubicBezTo>
                  <a:cubicBezTo>
                    <a:pt x="1311" y="913"/>
                    <a:pt x="1660" y="885"/>
                    <a:pt x="1674" y="899"/>
                  </a:cubicBezTo>
                  <a:cubicBezTo>
                    <a:pt x="1716" y="899"/>
                    <a:pt x="1730" y="885"/>
                    <a:pt x="1730" y="843"/>
                  </a:cubicBezTo>
                  <a:cubicBezTo>
                    <a:pt x="1730" y="815"/>
                    <a:pt x="1716" y="787"/>
                    <a:pt x="1674" y="787"/>
                  </a:cubicBezTo>
                  <a:cubicBezTo>
                    <a:pt x="1672" y="787"/>
                    <a:pt x="1636" y="790"/>
                    <a:pt x="1576" y="790"/>
                  </a:cubicBezTo>
                  <a:cubicBezTo>
                    <a:pt x="1310" y="790"/>
                    <a:pt x="567" y="725"/>
                    <a:pt x="112" y="20"/>
                  </a:cubicBezTo>
                  <a:cubicBezTo>
                    <a:pt x="102" y="10"/>
                    <a:pt x="78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1" name="Google Shape;15241;p54"/>
            <p:cNvSpPr/>
            <p:nvPr/>
          </p:nvSpPr>
          <p:spPr>
            <a:xfrm>
              <a:off x="5255575" y="4074325"/>
              <a:ext cx="13300" cy="13275"/>
            </a:xfrm>
            <a:custGeom>
              <a:avLst/>
              <a:gdLst/>
              <a:ahLst/>
              <a:cxnLst/>
              <a:rect l="l" t="t" r="r" b="b"/>
              <a:pathLst>
                <a:path w="532" h="531" extrusionOk="0">
                  <a:moveTo>
                    <a:pt x="266" y="1"/>
                  </a:moveTo>
                  <a:cubicBezTo>
                    <a:pt x="127" y="1"/>
                    <a:pt x="1" y="126"/>
                    <a:pt x="1" y="266"/>
                  </a:cubicBezTo>
                  <a:cubicBezTo>
                    <a:pt x="1" y="405"/>
                    <a:pt x="127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6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2" name="Google Shape;15242;p54"/>
            <p:cNvSpPr/>
            <p:nvPr/>
          </p:nvSpPr>
          <p:spPr>
            <a:xfrm>
              <a:off x="5252450" y="4119400"/>
              <a:ext cx="52325" cy="14575"/>
            </a:xfrm>
            <a:custGeom>
              <a:avLst/>
              <a:gdLst/>
              <a:ahLst/>
              <a:cxnLst/>
              <a:rect l="l" t="t" r="r" b="b"/>
              <a:pathLst>
                <a:path w="2093" h="583" extrusionOk="0">
                  <a:moveTo>
                    <a:pt x="2035" y="1"/>
                  </a:moveTo>
                  <a:cubicBezTo>
                    <a:pt x="2023" y="1"/>
                    <a:pt x="2009" y="4"/>
                    <a:pt x="1995" y="11"/>
                  </a:cubicBezTo>
                  <a:cubicBezTo>
                    <a:pt x="1995" y="32"/>
                    <a:pt x="1563" y="492"/>
                    <a:pt x="888" y="492"/>
                  </a:cubicBezTo>
                  <a:cubicBezTo>
                    <a:pt x="648" y="492"/>
                    <a:pt x="377" y="434"/>
                    <a:pt x="84" y="276"/>
                  </a:cubicBezTo>
                  <a:cubicBezTo>
                    <a:pt x="72" y="272"/>
                    <a:pt x="62" y="270"/>
                    <a:pt x="54" y="270"/>
                  </a:cubicBezTo>
                  <a:cubicBezTo>
                    <a:pt x="34" y="270"/>
                    <a:pt x="24" y="280"/>
                    <a:pt x="14" y="290"/>
                  </a:cubicBezTo>
                  <a:cubicBezTo>
                    <a:pt x="0" y="332"/>
                    <a:pt x="14" y="346"/>
                    <a:pt x="28" y="360"/>
                  </a:cubicBezTo>
                  <a:cubicBezTo>
                    <a:pt x="112" y="416"/>
                    <a:pt x="224" y="457"/>
                    <a:pt x="307" y="485"/>
                  </a:cubicBezTo>
                  <a:cubicBezTo>
                    <a:pt x="505" y="555"/>
                    <a:pt x="691" y="583"/>
                    <a:pt x="863" y="583"/>
                  </a:cubicBezTo>
                  <a:cubicBezTo>
                    <a:pt x="1590" y="583"/>
                    <a:pt x="2065" y="81"/>
                    <a:pt x="2065" y="81"/>
                  </a:cubicBezTo>
                  <a:cubicBezTo>
                    <a:pt x="2093" y="67"/>
                    <a:pt x="2093" y="39"/>
                    <a:pt x="2065" y="11"/>
                  </a:cubicBezTo>
                  <a:cubicBezTo>
                    <a:pt x="2058" y="4"/>
                    <a:pt x="2047" y="1"/>
                    <a:pt x="20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3" name="Google Shape;15243;p54"/>
            <p:cNvSpPr/>
            <p:nvPr/>
          </p:nvSpPr>
          <p:spPr>
            <a:xfrm>
              <a:off x="5246875" y="41207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19" y="517"/>
                    <a:pt x="530" y="405"/>
                    <a:pt x="530" y="266"/>
                  </a:cubicBezTo>
                  <a:cubicBezTo>
                    <a:pt x="530" y="112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4" name="Google Shape;15244;p54"/>
            <p:cNvSpPr/>
            <p:nvPr/>
          </p:nvSpPr>
          <p:spPr>
            <a:xfrm>
              <a:off x="5264300" y="41022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6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5" name="Google Shape;15245;p54"/>
            <p:cNvSpPr/>
            <p:nvPr/>
          </p:nvSpPr>
          <p:spPr>
            <a:xfrm>
              <a:off x="5270225" y="4108250"/>
              <a:ext cx="31425" cy="8100"/>
            </a:xfrm>
            <a:custGeom>
              <a:avLst/>
              <a:gdLst/>
              <a:ahLst/>
              <a:cxnLst/>
              <a:rect l="l" t="t" r="r" b="b"/>
              <a:pathLst>
                <a:path w="1257" h="324" extrusionOk="0">
                  <a:moveTo>
                    <a:pt x="50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25"/>
                    <a:pt x="1" y="66"/>
                    <a:pt x="15" y="80"/>
                  </a:cubicBezTo>
                  <a:cubicBezTo>
                    <a:pt x="98" y="164"/>
                    <a:pt x="210" y="234"/>
                    <a:pt x="308" y="276"/>
                  </a:cubicBezTo>
                  <a:cubicBezTo>
                    <a:pt x="409" y="311"/>
                    <a:pt x="513" y="324"/>
                    <a:pt x="614" y="324"/>
                  </a:cubicBezTo>
                  <a:cubicBezTo>
                    <a:pt x="916" y="324"/>
                    <a:pt x="1183" y="206"/>
                    <a:pt x="1214" y="206"/>
                  </a:cubicBezTo>
                  <a:cubicBezTo>
                    <a:pt x="1242" y="178"/>
                    <a:pt x="1256" y="150"/>
                    <a:pt x="1242" y="136"/>
                  </a:cubicBezTo>
                  <a:cubicBezTo>
                    <a:pt x="1222" y="116"/>
                    <a:pt x="1201" y="103"/>
                    <a:pt x="1186" y="103"/>
                  </a:cubicBezTo>
                  <a:cubicBezTo>
                    <a:pt x="1181" y="103"/>
                    <a:pt x="1176" y="105"/>
                    <a:pt x="1173" y="108"/>
                  </a:cubicBezTo>
                  <a:cubicBezTo>
                    <a:pt x="1156" y="108"/>
                    <a:pt x="904" y="226"/>
                    <a:pt x="621" y="226"/>
                  </a:cubicBezTo>
                  <a:cubicBezTo>
                    <a:pt x="436" y="226"/>
                    <a:pt x="239" y="176"/>
                    <a:pt x="85" y="11"/>
                  </a:cubicBezTo>
                  <a:cubicBezTo>
                    <a:pt x="78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6" name="Google Shape;15246;p54"/>
            <p:cNvSpPr/>
            <p:nvPr/>
          </p:nvSpPr>
          <p:spPr>
            <a:xfrm>
              <a:off x="5274075" y="4130825"/>
              <a:ext cx="37675" cy="30700"/>
            </a:xfrm>
            <a:custGeom>
              <a:avLst/>
              <a:gdLst/>
              <a:ahLst/>
              <a:cxnLst/>
              <a:rect l="l" t="t" r="r" b="b"/>
              <a:pathLst>
                <a:path w="1507" h="1228" extrusionOk="0">
                  <a:moveTo>
                    <a:pt x="1465" y="0"/>
                  </a:moveTo>
                  <a:cubicBezTo>
                    <a:pt x="1437" y="0"/>
                    <a:pt x="1409" y="14"/>
                    <a:pt x="1395" y="28"/>
                  </a:cubicBezTo>
                  <a:cubicBezTo>
                    <a:pt x="1395" y="42"/>
                    <a:pt x="1046" y="977"/>
                    <a:pt x="42" y="1130"/>
                  </a:cubicBezTo>
                  <a:cubicBezTo>
                    <a:pt x="14" y="1130"/>
                    <a:pt x="0" y="1144"/>
                    <a:pt x="0" y="1186"/>
                  </a:cubicBezTo>
                  <a:cubicBezTo>
                    <a:pt x="0" y="1200"/>
                    <a:pt x="14" y="1214"/>
                    <a:pt x="42" y="1214"/>
                  </a:cubicBezTo>
                  <a:cubicBezTo>
                    <a:pt x="56" y="1228"/>
                    <a:pt x="56" y="1228"/>
                    <a:pt x="70" y="1228"/>
                  </a:cubicBezTo>
                  <a:cubicBezTo>
                    <a:pt x="1130" y="1074"/>
                    <a:pt x="1507" y="84"/>
                    <a:pt x="1507" y="70"/>
                  </a:cubicBezTo>
                  <a:cubicBezTo>
                    <a:pt x="1507" y="28"/>
                    <a:pt x="1479" y="14"/>
                    <a:pt x="14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7" name="Google Shape;15247;p54"/>
            <p:cNvSpPr/>
            <p:nvPr/>
          </p:nvSpPr>
          <p:spPr>
            <a:xfrm>
              <a:off x="5269525" y="4153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1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19" y="516"/>
                    <a:pt x="531" y="405"/>
                    <a:pt x="531" y="251"/>
                  </a:cubicBezTo>
                  <a:cubicBezTo>
                    <a:pt x="531" y="112"/>
                    <a:pt x="419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8" name="Google Shape;15248;p54"/>
            <p:cNvSpPr/>
            <p:nvPr/>
          </p:nvSpPr>
          <p:spPr>
            <a:xfrm>
              <a:off x="5298825" y="41573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49" name="Google Shape;15249;p54"/>
            <p:cNvSpPr/>
            <p:nvPr/>
          </p:nvSpPr>
          <p:spPr>
            <a:xfrm>
              <a:off x="5304050" y="4137800"/>
              <a:ext cx="17475" cy="27225"/>
            </a:xfrm>
            <a:custGeom>
              <a:avLst/>
              <a:gdLst/>
              <a:ahLst/>
              <a:cxnLst/>
              <a:rect l="l" t="t" r="r" b="b"/>
              <a:pathLst>
                <a:path w="699" h="1089" extrusionOk="0">
                  <a:moveTo>
                    <a:pt x="656" y="0"/>
                  </a:moveTo>
                  <a:cubicBezTo>
                    <a:pt x="615" y="0"/>
                    <a:pt x="601" y="14"/>
                    <a:pt x="601" y="42"/>
                  </a:cubicBezTo>
                  <a:cubicBezTo>
                    <a:pt x="601" y="70"/>
                    <a:pt x="587" y="809"/>
                    <a:pt x="43" y="991"/>
                  </a:cubicBezTo>
                  <a:cubicBezTo>
                    <a:pt x="1" y="1005"/>
                    <a:pt x="1" y="1019"/>
                    <a:pt x="1" y="1060"/>
                  </a:cubicBezTo>
                  <a:cubicBezTo>
                    <a:pt x="29" y="1074"/>
                    <a:pt x="29" y="1088"/>
                    <a:pt x="43" y="1088"/>
                  </a:cubicBezTo>
                  <a:cubicBezTo>
                    <a:pt x="57" y="1088"/>
                    <a:pt x="71" y="1088"/>
                    <a:pt x="71" y="1074"/>
                  </a:cubicBezTo>
                  <a:cubicBezTo>
                    <a:pt x="684" y="879"/>
                    <a:pt x="698" y="84"/>
                    <a:pt x="698" y="42"/>
                  </a:cubicBezTo>
                  <a:cubicBezTo>
                    <a:pt x="698" y="14"/>
                    <a:pt x="684" y="0"/>
                    <a:pt x="6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0" name="Google Shape;15250;p54"/>
            <p:cNvSpPr/>
            <p:nvPr/>
          </p:nvSpPr>
          <p:spPr>
            <a:xfrm>
              <a:off x="4665900" y="4465600"/>
              <a:ext cx="395125" cy="400000"/>
            </a:xfrm>
            <a:custGeom>
              <a:avLst/>
              <a:gdLst/>
              <a:ahLst/>
              <a:cxnLst/>
              <a:rect l="l" t="t" r="r" b="b"/>
              <a:pathLst>
                <a:path w="15805" h="16000" extrusionOk="0">
                  <a:moveTo>
                    <a:pt x="14745" y="12763"/>
                  </a:moveTo>
                  <a:cubicBezTo>
                    <a:pt x="14759" y="12721"/>
                    <a:pt x="14759" y="12707"/>
                    <a:pt x="14759" y="12665"/>
                  </a:cubicBezTo>
                  <a:lnTo>
                    <a:pt x="14563" y="11675"/>
                  </a:lnTo>
                  <a:cubicBezTo>
                    <a:pt x="14521" y="11522"/>
                    <a:pt x="14633" y="11368"/>
                    <a:pt x="14772" y="11312"/>
                  </a:cubicBezTo>
                  <a:lnTo>
                    <a:pt x="15665" y="11047"/>
                  </a:lnTo>
                  <a:cubicBezTo>
                    <a:pt x="15721" y="11033"/>
                    <a:pt x="15749" y="10992"/>
                    <a:pt x="15763" y="10964"/>
                  </a:cubicBezTo>
                  <a:cubicBezTo>
                    <a:pt x="15791" y="10922"/>
                    <a:pt x="15805" y="10894"/>
                    <a:pt x="15791" y="10852"/>
                  </a:cubicBezTo>
                  <a:cubicBezTo>
                    <a:pt x="15735" y="9792"/>
                    <a:pt x="14968" y="8606"/>
                    <a:pt x="13698" y="7895"/>
                  </a:cubicBezTo>
                  <a:cubicBezTo>
                    <a:pt x="13224" y="7630"/>
                    <a:pt x="12750" y="7435"/>
                    <a:pt x="12276" y="7351"/>
                  </a:cubicBezTo>
                  <a:cubicBezTo>
                    <a:pt x="12694" y="7156"/>
                    <a:pt x="13113" y="6905"/>
                    <a:pt x="13489" y="6556"/>
                  </a:cubicBezTo>
                  <a:cubicBezTo>
                    <a:pt x="14577" y="5579"/>
                    <a:pt x="15107" y="4268"/>
                    <a:pt x="14926" y="3208"/>
                  </a:cubicBezTo>
                  <a:cubicBezTo>
                    <a:pt x="14926" y="3180"/>
                    <a:pt x="14912" y="3152"/>
                    <a:pt x="14898" y="3138"/>
                  </a:cubicBezTo>
                  <a:cubicBezTo>
                    <a:pt x="14870" y="3111"/>
                    <a:pt x="14842" y="3097"/>
                    <a:pt x="14828" y="3097"/>
                  </a:cubicBezTo>
                  <a:lnTo>
                    <a:pt x="13810" y="2971"/>
                  </a:lnTo>
                  <a:cubicBezTo>
                    <a:pt x="13657" y="2957"/>
                    <a:pt x="13531" y="2818"/>
                    <a:pt x="13531" y="2664"/>
                  </a:cubicBezTo>
                  <a:lnTo>
                    <a:pt x="13559" y="1744"/>
                  </a:lnTo>
                  <a:cubicBezTo>
                    <a:pt x="13559" y="1688"/>
                    <a:pt x="13531" y="1632"/>
                    <a:pt x="13503" y="1604"/>
                  </a:cubicBezTo>
                  <a:cubicBezTo>
                    <a:pt x="13489" y="1562"/>
                    <a:pt x="13447" y="1548"/>
                    <a:pt x="13419" y="1548"/>
                  </a:cubicBezTo>
                  <a:cubicBezTo>
                    <a:pt x="12387" y="1269"/>
                    <a:pt x="11020" y="1632"/>
                    <a:pt x="9946" y="2608"/>
                  </a:cubicBezTo>
                  <a:cubicBezTo>
                    <a:pt x="9542" y="2971"/>
                    <a:pt x="9235" y="3376"/>
                    <a:pt x="8984" y="3794"/>
                  </a:cubicBezTo>
                  <a:cubicBezTo>
                    <a:pt x="8928" y="3348"/>
                    <a:pt x="8816" y="2873"/>
                    <a:pt x="8607" y="2399"/>
                  </a:cubicBezTo>
                  <a:cubicBezTo>
                    <a:pt x="8007" y="1060"/>
                    <a:pt x="6933" y="153"/>
                    <a:pt x="5859" y="0"/>
                  </a:cubicBezTo>
                  <a:cubicBezTo>
                    <a:pt x="5845" y="0"/>
                    <a:pt x="5817" y="0"/>
                    <a:pt x="5790" y="14"/>
                  </a:cubicBezTo>
                  <a:cubicBezTo>
                    <a:pt x="5762" y="28"/>
                    <a:pt x="5748" y="42"/>
                    <a:pt x="5720" y="84"/>
                  </a:cubicBezTo>
                  <a:lnTo>
                    <a:pt x="5301" y="1004"/>
                  </a:lnTo>
                  <a:cubicBezTo>
                    <a:pt x="5232" y="1144"/>
                    <a:pt x="5064" y="1214"/>
                    <a:pt x="4925" y="1158"/>
                  </a:cubicBezTo>
                  <a:lnTo>
                    <a:pt x="4046" y="851"/>
                  </a:lnTo>
                  <a:cubicBezTo>
                    <a:pt x="4004" y="837"/>
                    <a:pt x="3948" y="837"/>
                    <a:pt x="3906" y="851"/>
                  </a:cubicBezTo>
                  <a:cubicBezTo>
                    <a:pt x="3879" y="865"/>
                    <a:pt x="3837" y="879"/>
                    <a:pt x="3823" y="921"/>
                  </a:cubicBezTo>
                  <a:cubicBezTo>
                    <a:pt x="3237" y="1813"/>
                    <a:pt x="3181" y="3222"/>
                    <a:pt x="3767" y="4547"/>
                  </a:cubicBezTo>
                  <a:cubicBezTo>
                    <a:pt x="3976" y="5035"/>
                    <a:pt x="4283" y="5468"/>
                    <a:pt x="4590" y="5817"/>
                  </a:cubicBezTo>
                  <a:cubicBezTo>
                    <a:pt x="4144" y="5733"/>
                    <a:pt x="3655" y="5691"/>
                    <a:pt x="3139" y="5747"/>
                  </a:cubicBezTo>
                  <a:cubicBezTo>
                    <a:pt x="1675" y="5900"/>
                    <a:pt x="489" y="6640"/>
                    <a:pt x="29" y="7602"/>
                  </a:cubicBezTo>
                  <a:cubicBezTo>
                    <a:pt x="1" y="7616"/>
                    <a:pt x="1" y="7644"/>
                    <a:pt x="1" y="7672"/>
                  </a:cubicBezTo>
                  <a:cubicBezTo>
                    <a:pt x="1" y="7700"/>
                    <a:pt x="29" y="7714"/>
                    <a:pt x="43" y="7755"/>
                  </a:cubicBezTo>
                  <a:lnTo>
                    <a:pt x="796" y="8439"/>
                  </a:lnTo>
                  <a:cubicBezTo>
                    <a:pt x="908" y="8537"/>
                    <a:pt x="935" y="8732"/>
                    <a:pt x="824" y="8857"/>
                  </a:cubicBezTo>
                  <a:lnTo>
                    <a:pt x="266" y="9583"/>
                  </a:lnTo>
                  <a:cubicBezTo>
                    <a:pt x="238" y="9625"/>
                    <a:pt x="238" y="9666"/>
                    <a:pt x="238" y="9722"/>
                  </a:cubicBezTo>
                  <a:lnTo>
                    <a:pt x="238" y="9722"/>
                  </a:lnTo>
                  <a:cubicBezTo>
                    <a:pt x="238" y="9764"/>
                    <a:pt x="252" y="9792"/>
                    <a:pt x="266" y="9820"/>
                  </a:cubicBezTo>
                  <a:cubicBezTo>
                    <a:pt x="935" y="10657"/>
                    <a:pt x="2261" y="11145"/>
                    <a:pt x="3697" y="10992"/>
                  </a:cubicBezTo>
                  <a:cubicBezTo>
                    <a:pt x="4241" y="10936"/>
                    <a:pt x="4729" y="10810"/>
                    <a:pt x="5162" y="10615"/>
                  </a:cubicBezTo>
                  <a:cubicBezTo>
                    <a:pt x="4939" y="11005"/>
                    <a:pt x="4771" y="11466"/>
                    <a:pt x="4660" y="11968"/>
                  </a:cubicBezTo>
                  <a:cubicBezTo>
                    <a:pt x="4367" y="13405"/>
                    <a:pt x="4674" y="14772"/>
                    <a:pt x="5469" y="15525"/>
                  </a:cubicBezTo>
                  <a:cubicBezTo>
                    <a:pt x="5483" y="15539"/>
                    <a:pt x="5497" y="15567"/>
                    <a:pt x="5538" y="15567"/>
                  </a:cubicBezTo>
                  <a:cubicBezTo>
                    <a:pt x="5566" y="15567"/>
                    <a:pt x="5580" y="15567"/>
                    <a:pt x="5622" y="15553"/>
                  </a:cubicBezTo>
                  <a:lnTo>
                    <a:pt x="6515" y="15065"/>
                  </a:lnTo>
                  <a:cubicBezTo>
                    <a:pt x="6654" y="14967"/>
                    <a:pt x="6822" y="15023"/>
                    <a:pt x="6933" y="15148"/>
                  </a:cubicBezTo>
                  <a:lnTo>
                    <a:pt x="7449" y="15915"/>
                  </a:lnTo>
                  <a:cubicBezTo>
                    <a:pt x="7491" y="15943"/>
                    <a:pt x="7519" y="15985"/>
                    <a:pt x="7575" y="15999"/>
                  </a:cubicBezTo>
                  <a:lnTo>
                    <a:pt x="7673" y="15999"/>
                  </a:lnTo>
                  <a:cubicBezTo>
                    <a:pt x="8691" y="15622"/>
                    <a:pt x="9556" y="14521"/>
                    <a:pt x="9863" y="13084"/>
                  </a:cubicBezTo>
                  <a:cubicBezTo>
                    <a:pt x="9960" y="12568"/>
                    <a:pt x="10002" y="12038"/>
                    <a:pt x="9946" y="11577"/>
                  </a:cubicBezTo>
                  <a:cubicBezTo>
                    <a:pt x="10253" y="11898"/>
                    <a:pt x="10644" y="12219"/>
                    <a:pt x="11076" y="12484"/>
                  </a:cubicBezTo>
                  <a:cubicBezTo>
                    <a:pt x="12345" y="13209"/>
                    <a:pt x="13740" y="13321"/>
                    <a:pt x="14703" y="12805"/>
                  </a:cubicBezTo>
                  <a:cubicBezTo>
                    <a:pt x="14703" y="12791"/>
                    <a:pt x="14717" y="12777"/>
                    <a:pt x="14745" y="127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1" name="Google Shape;15251;p54"/>
            <p:cNvSpPr/>
            <p:nvPr/>
          </p:nvSpPr>
          <p:spPr>
            <a:xfrm>
              <a:off x="4827025" y="4613100"/>
              <a:ext cx="93125" cy="93825"/>
            </a:xfrm>
            <a:custGeom>
              <a:avLst/>
              <a:gdLst/>
              <a:ahLst/>
              <a:cxnLst/>
              <a:rect l="l" t="t" r="r" b="b"/>
              <a:pathLst>
                <a:path w="3725" h="3753" extrusionOk="0">
                  <a:moveTo>
                    <a:pt x="2120" y="0"/>
                  </a:moveTo>
                  <a:cubicBezTo>
                    <a:pt x="1883" y="377"/>
                    <a:pt x="1548" y="656"/>
                    <a:pt x="1158" y="823"/>
                  </a:cubicBezTo>
                  <a:cubicBezTo>
                    <a:pt x="879" y="963"/>
                    <a:pt x="576" y="1020"/>
                    <a:pt x="274" y="1020"/>
                  </a:cubicBezTo>
                  <a:cubicBezTo>
                    <a:pt x="182" y="1020"/>
                    <a:pt x="91" y="1014"/>
                    <a:pt x="0" y="1005"/>
                  </a:cubicBezTo>
                  <a:lnTo>
                    <a:pt x="0" y="1005"/>
                  </a:lnTo>
                  <a:cubicBezTo>
                    <a:pt x="279" y="1325"/>
                    <a:pt x="433" y="1730"/>
                    <a:pt x="488" y="2148"/>
                  </a:cubicBezTo>
                  <a:cubicBezTo>
                    <a:pt x="530" y="2553"/>
                    <a:pt x="460" y="2957"/>
                    <a:pt x="293" y="3320"/>
                  </a:cubicBezTo>
                  <a:cubicBezTo>
                    <a:pt x="569" y="3219"/>
                    <a:pt x="846" y="3166"/>
                    <a:pt x="1122" y="3166"/>
                  </a:cubicBezTo>
                  <a:cubicBezTo>
                    <a:pt x="1264" y="3166"/>
                    <a:pt x="1406" y="3180"/>
                    <a:pt x="1548" y="3208"/>
                  </a:cubicBezTo>
                  <a:cubicBezTo>
                    <a:pt x="1953" y="3278"/>
                    <a:pt x="2302" y="3473"/>
                    <a:pt x="2595" y="3752"/>
                  </a:cubicBezTo>
                  <a:cubicBezTo>
                    <a:pt x="2581" y="3320"/>
                    <a:pt x="2678" y="2902"/>
                    <a:pt x="2887" y="2539"/>
                  </a:cubicBezTo>
                  <a:cubicBezTo>
                    <a:pt x="3083" y="2190"/>
                    <a:pt x="3376" y="1911"/>
                    <a:pt x="3724" y="1716"/>
                  </a:cubicBezTo>
                  <a:cubicBezTo>
                    <a:pt x="3306" y="1604"/>
                    <a:pt x="2929" y="1381"/>
                    <a:pt x="2650" y="1074"/>
                  </a:cubicBezTo>
                  <a:cubicBezTo>
                    <a:pt x="2385" y="754"/>
                    <a:pt x="2204" y="405"/>
                    <a:pt x="2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2" name="Google Shape;15252;p54"/>
            <p:cNvSpPr/>
            <p:nvPr/>
          </p:nvSpPr>
          <p:spPr>
            <a:xfrm>
              <a:off x="4897800" y="4636800"/>
              <a:ext cx="38050" cy="17725"/>
            </a:xfrm>
            <a:custGeom>
              <a:avLst/>
              <a:gdLst/>
              <a:ahLst/>
              <a:cxnLst/>
              <a:rect l="l" t="t" r="r" b="b"/>
              <a:pathLst>
                <a:path w="1522" h="709" extrusionOk="0">
                  <a:moveTo>
                    <a:pt x="1507" y="1"/>
                  </a:moveTo>
                  <a:cubicBezTo>
                    <a:pt x="1493" y="1"/>
                    <a:pt x="1465" y="1"/>
                    <a:pt x="1451" y="15"/>
                  </a:cubicBezTo>
                  <a:cubicBezTo>
                    <a:pt x="1046" y="573"/>
                    <a:pt x="418" y="633"/>
                    <a:pt x="166" y="633"/>
                  </a:cubicBezTo>
                  <a:cubicBezTo>
                    <a:pt x="97" y="633"/>
                    <a:pt x="56" y="628"/>
                    <a:pt x="56" y="628"/>
                  </a:cubicBezTo>
                  <a:cubicBezTo>
                    <a:pt x="29" y="628"/>
                    <a:pt x="1" y="642"/>
                    <a:pt x="1" y="656"/>
                  </a:cubicBezTo>
                  <a:cubicBezTo>
                    <a:pt x="1" y="684"/>
                    <a:pt x="29" y="684"/>
                    <a:pt x="29" y="698"/>
                  </a:cubicBezTo>
                  <a:cubicBezTo>
                    <a:pt x="29" y="705"/>
                    <a:pt x="32" y="709"/>
                    <a:pt x="36" y="709"/>
                  </a:cubicBezTo>
                  <a:cubicBezTo>
                    <a:pt x="39" y="709"/>
                    <a:pt x="43" y="705"/>
                    <a:pt x="43" y="698"/>
                  </a:cubicBezTo>
                  <a:cubicBezTo>
                    <a:pt x="46" y="698"/>
                    <a:pt x="94" y="704"/>
                    <a:pt x="174" y="704"/>
                  </a:cubicBezTo>
                  <a:cubicBezTo>
                    <a:pt x="447" y="704"/>
                    <a:pt x="1089" y="637"/>
                    <a:pt x="1521" y="43"/>
                  </a:cubicBezTo>
                  <a:cubicBezTo>
                    <a:pt x="1521" y="29"/>
                    <a:pt x="1521" y="15"/>
                    <a:pt x="15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3" name="Google Shape;15253;p54"/>
            <p:cNvSpPr/>
            <p:nvPr/>
          </p:nvSpPr>
          <p:spPr>
            <a:xfrm>
              <a:off x="4928850" y="46329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60" y="349"/>
                    <a:pt x="460" y="224"/>
                  </a:cubicBezTo>
                  <a:cubicBezTo>
                    <a:pt x="460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4" name="Google Shape;15254;p54"/>
            <p:cNvSpPr/>
            <p:nvPr/>
          </p:nvSpPr>
          <p:spPr>
            <a:xfrm>
              <a:off x="4896050" y="4670375"/>
              <a:ext cx="46075" cy="13950"/>
            </a:xfrm>
            <a:custGeom>
              <a:avLst/>
              <a:gdLst/>
              <a:ahLst/>
              <a:cxnLst/>
              <a:rect l="l" t="t" r="r" b="b"/>
              <a:pathLst>
                <a:path w="1843" h="558" extrusionOk="0">
                  <a:moveTo>
                    <a:pt x="53" y="0"/>
                  </a:moveTo>
                  <a:cubicBezTo>
                    <a:pt x="43" y="0"/>
                    <a:pt x="36" y="4"/>
                    <a:pt x="29" y="11"/>
                  </a:cubicBezTo>
                  <a:cubicBezTo>
                    <a:pt x="1" y="39"/>
                    <a:pt x="1" y="67"/>
                    <a:pt x="29" y="81"/>
                  </a:cubicBezTo>
                  <a:cubicBezTo>
                    <a:pt x="50" y="112"/>
                    <a:pt x="453" y="557"/>
                    <a:pt x="1099" y="557"/>
                  </a:cubicBezTo>
                  <a:cubicBezTo>
                    <a:pt x="1309" y="557"/>
                    <a:pt x="1544" y="510"/>
                    <a:pt x="1800" y="387"/>
                  </a:cubicBezTo>
                  <a:cubicBezTo>
                    <a:pt x="1814" y="387"/>
                    <a:pt x="1842" y="346"/>
                    <a:pt x="1814" y="332"/>
                  </a:cubicBezTo>
                  <a:cubicBezTo>
                    <a:pt x="1814" y="322"/>
                    <a:pt x="1801" y="306"/>
                    <a:pt x="1788" y="306"/>
                  </a:cubicBezTo>
                  <a:cubicBezTo>
                    <a:pt x="1782" y="306"/>
                    <a:pt x="1777" y="309"/>
                    <a:pt x="1772" y="318"/>
                  </a:cubicBezTo>
                  <a:cubicBezTo>
                    <a:pt x="1532" y="428"/>
                    <a:pt x="1313" y="470"/>
                    <a:pt x="1117" y="470"/>
                  </a:cubicBezTo>
                  <a:cubicBezTo>
                    <a:pt x="496" y="470"/>
                    <a:pt x="120" y="43"/>
                    <a:pt x="99" y="11"/>
                  </a:cubicBezTo>
                  <a:cubicBezTo>
                    <a:pt x="78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5" name="Google Shape;15255;p54"/>
            <p:cNvSpPr/>
            <p:nvPr/>
          </p:nvSpPr>
          <p:spPr>
            <a:xfrm>
              <a:off x="4934425" y="46734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6" name="Google Shape;15256;p54"/>
            <p:cNvSpPr/>
            <p:nvPr/>
          </p:nvSpPr>
          <p:spPr>
            <a:xfrm>
              <a:off x="4920125" y="4656675"/>
              <a:ext cx="11525" cy="11550"/>
            </a:xfrm>
            <a:custGeom>
              <a:avLst/>
              <a:gdLst/>
              <a:ahLst/>
              <a:cxnLst/>
              <a:rect l="l" t="t" r="r" b="b"/>
              <a:pathLst>
                <a:path w="461" h="462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61" y="350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7" name="Google Shape;15257;p54"/>
            <p:cNvSpPr/>
            <p:nvPr/>
          </p:nvSpPr>
          <p:spPr>
            <a:xfrm>
              <a:off x="4899550" y="4661650"/>
              <a:ext cx="27575" cy="6700"/>
            </a:xfrm>
            <a:custGeom>
              <a:avLst/>
              <a:gdLst/>
              <a:ahLst/>
              <a:cxnLst/>
              <a:rect l="l" t="t" r="r" b="b"/>
              <a:pathLst>
                <a:path w="1103" h="268" extrusionOk="0">
                  <a:moveTo>
                    <a:pt x="1048" y="1"/>
                  </a:moveTo>
                  <a:cubicBezTo>
                    <a:pt x="1036" y="1"/>
                    <a:pt x="1026" y="4"/>
                    <a:pt x="1019" y="11"/>
                  </a:cubicBezTo>
                  <a:cubicBezTo>
                    <a:pt x="889" y="141"/>
                    <a:pt x="724" y="182"/>
                    <a:pt x="568" y="182"/>
                  </a:cubicBezTo>
                  <a:cubicBezTo>
                    <a:pt x="306" y="182"/>
                    <a:pt x="70" y="67"/>
                    <a:pt x="70" y="67"/>
                  </a:cubicBezTo>
                  <a:cubicBezTo>
                    <a:pt x="66" y="63"/>
                    <a:pt x="62" y="61"/>
                    <a:pt x="58" y="61"/>
                  </a:cubicBezTo>
                  <a:cubicBezTo>
                    <a:pt x="48" y="61"/>
                    <a:pt x="38" y="71"/>
                    <a:pt x="28" y="81"/>
                  </a:cubicBezTo>
                  <a:cubicBezTo>
                    <a:pt x="0" y="109"/>
                    <a:pt x="0" y="123"/>
                    <a:pt x="28" y="137"/>
                  </a:cubicBezTo>
                  <a:cubicBezTo>
                    <a:pt x="46" y="145"/>
                    <a:pt x="296" y="268"/>
                    <a:pt x="580" y="268"/>
                  </a:cubicBezTo>
                  <a:cubicBezTo>
                    <a:pt x="752" y="268"/>
                    <a:pt x="936" y="223"/>
                    <a:pt x="1088" y="81"/>
                  </a:cubicBezTo>
                  <a:cubicBezTo>
                    <a:pt x="1102" y="67"/>
                    <a:pt x="1102" y="39"/>
                    <a:pt x="1088" y="11"/>
                  </a:cubicBezTo>
                  <a:cubicBezTo>
                    <a:pt x="1074" y="4"/>
                    <a:pt x="1061" y="1"/>
                    <a:pt x="10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8" name="Google Shape;15258;p54"/>
            <p:cNvSpPr/>
            <p:nvPr/>
          </p:nvSpPr>
          <p:spPr>
            <a:xfrm>
              <a:off x="4889775" y="4680400"/>
              <a:ext cx="31425" cy="28275"/>
            </a:xfrm>
            <a:custGeom>
              <a:avLst/>
              <a:gdLst/>
              <a:ahLst/>
              <a:cxnLst/>
              <a:rect l="l" t="t" r="r" b="b"/>
              <a:pathLst>
                <a:path w="1257" h="1131" extrusionOk="0">
                  <a:moveTo>
                    <a:pt x="29" y="0"/>
                  </a:moveTo>
                  <a:cubicBezTo>
                    <a:pt x="1" y="0"/>
                    <a:pt x="1" y="28"/>
                    <a:pt x="1" y="56"/>
                  </a:cubicBezTo>
                  <a:cubicBezTo>
                    <a:pt x="1" y="56"/>
                    <a:pt x="85" y="349"/>
                    <a:pt x="350" y="628"/>
                  </a:cubicBezTo>
                  <a:cubicBezTo>
                    <a:pt x="531" y="837"/>
                    <a:pt x="810" y="1033"/>
                    <a:pt x="1200" y="1130"/>
                  </a:cubicBezTo>
                  <a:cubicBezTo>
                    <a:pt x="1214" y="1130"/>
                    <a:pt x="1256" y="1116"/>
                    <a:pt x="1256" y="1102"/>
                  </a:cubicBezTo>
                  <a:cubicBezTo>
                    <a:pt x="1256" y="1074"/>
                    <a:pt x="1228" y="1047"/>
                    <a:pt x="1214" y="1047"/>
                  </a:cubicBezTo>
                  <a:cubicBezTo>
                    <a:pt x="350" y="865"/>
                    <a:pt x="85" y="28"/>
                    <a:pt x="85" y="28"/>
                  </a:cubicBezTo>
                  <a:cubicBezTo>
                    <a:pt x="85" y="0"/>
                    <a:pt x="43" y="0"/>
                    <a:pt x="2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59" name="Google Shape;15259;p54"/>
            <p:cNvSpPr/>
            <p:nvPr/>
          </p:nvSpPr>
          <p:spPr>
            <a:xfrm>
              <a:off x="4913500" y="47013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0" y="98"/>
                    <a:pt x="0" y="223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3"/>
                  </a:cubicBezTo>
                  <a:cubicBezTo>
                    <a:pt x="461" y="98"/>
                    <a:pt x="349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0" name="Google Shape;15260;p54"/>
            <p:cNvSpPr/>
            <p:nvPr/>
          </p:nvSpPr>
          <p:spPr>
            <a:xfrm>
              <a:off x="4863275" y="4686200"/>
              <a:ext cx="22350" cy="44000"/>
            </a:xfrm>
            <a:custGeom>
              <a:avLst/>
              <a:gdLst/>
              <a:ahLst/>
              <a:cxnLst/>
              <a:rect l="l" t="t" r="r" b="b"/>
              <a:pathLst>
                <a:path w="894" h="1760" extrusionOk="0">
                  <a:moveTo>
                    <a:pt x="408" y="0"/>
                  </a:moveTo>
                  <a:cubicBezTo>
                    <a:pt x="398" y="0"/>
                    <a:pt x="388" y="13"/>
                    <a:pt x="377" y="33"/>
                  </a:cubicBezTo>
                  <a:cubicBezTo>
                    <a:pt x="377" y="33"/>
                    <a:pt x="1" y="870"/>
                    <a:pt x="656" y="1582"/>
                  </a:cubicBezTo>
                  <a:cubicBezTo>
                    <a:pt x="712" y="1637"/>
                    <a:pt x="754" y="1707"/>
                    <a:pt x="824" y="1749"/>
                  </a:cubicBezTo>
                  <a:cubicBezTo>
                    <a:pt x="831" y="1756"/>
                    <a:pt x="841" y="1760"/>
                    <a:pt x="852" y="1760"/>
                  </a:cubicBezTo>
                  <a:cubicBezTo>
                    <a:pt x="862" y="1760"/>
                    <a:pt x="873" y="1756"/>
                    <a:pt x="880" y="1749"/>
                  </a:cubicBezTo>
                  <a:cubicBezTo>
                    <a:pt x="894" y="1735"/>
                    <a:pt x="894" y="1721"/>
                    <a:pt x="880" y="1707"/>
                  </a:cubicBezTo>
                  <a:cubicBezTo>
                    <a:pt x="43" y="1010"/>
                    <a:pt x="419" y="103"/>
                    <a:pt x="447" y="61"/>
                  </a:cubicBezTo>
                  <a:cubicBezTo>
                    <a:pt x="461" y="47"/>
                    <a:pt x="447" y="33"/>
                    <a:pt x="419" y="6"/>
                  </a:cubicBezTo>
                  <a:cubicBezTo>
                    <a:pt x="416" y="2"/>
                    <a:pt x="412" y="0"/>
                    <a:pt x="40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1" name="Google Shape;15261;p54"/>
            <p:cNvSpPr/>
            <p:nvPr/>
          </p:nvSpPr>
          <p:spPr>
            <a:xfrm>
              <a:off x="4879325" y="4723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2" name="Google Shape;15262;p54"/>
            <p:cNvSpPr/>
            <p:nvPr/>
          </p:nvSpPr>
          <p:spPr>
            <a:xfrm>
              <a:off x="4888050" y="47034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6" y="350"/>
                    <a:pt x="446" y="224"/>
                  </a:cubicBezTo>
                  <a:cubicBezTo>
                    <a:pt x="446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3" name="Google Shape;15263;p54"/>
            <p:cNvSpPr/>
            <p:nvPr/>
          </p:nvSpPr>
          <p:spPr>
            <a:xfrm>
              <a:off x="4880375" y="4686325"/>
              <a:ext cx="14675" cy="24225"/>
            </a:xfrm>
            <a:custGeom>
              <a:avLst/>
              <a:gdLst/>
              <a:ahLst/>
              <a:cxnLst/>
              <a:rect l="l" t="t" r="r" b="b"/>
              <a:pathLst>
                <a:path w="587" h="969" extrusionOk="0">
                  <a:moveTo>
                    <a:pt x="56" y="1"/>
                  </a:moveTo>
                  <a:cubicBezTo>
                    <a:pt x="28" y="1"/>
                    <a:pt x="0" y="28"/>
                    <a:pt x="0" y="42"/>
                  </a:cubicBezTo>
                  <a:cubicBezTo>
                    <a:pt x="0" y="56"/>
                    <a:pt x="0" y="489"/>
                    <a:pt x="251" y="768"/>
                  </a:cubicBezTo>
                  <a:cubicBezTo>
                    <a:pt x="321" y="865"/>
                    <a:pt x="405" y="907"/>
                    <a:pt x="516" y="963"/>
                  </a:cubicBezTo>
                  <a:cubicBezTo>
                    <a:pt x="520" y="967"/>
                    <a:pt x="526" y="969"/>
                    <a:pt x="531" y="969"/>
                  </a:cubicBezTo>
                  <a:cubicBezTo>
                    <a:pt x="544" y="969"/>
                    <a:pt x="558" y="959"/>
                    <a:pt x="558" y="949"/>
                  </a:cubicBezTo>
                  <a:cubicBezTo>
                    <a:pt x="586" y="935"/>
                    <a:pt x="558" y="893"/>
                    <a:pt x="544" y="893"/>
                  </a:cubicBezTo>
                  <a:cubicBezTo>
                    <a:pt x="70" y="712"/>
                    <a:pt x="98" y="56"/>
                    <a:pt x="98" y="56"/>
                  </a:cubicBezTo>
                  <a:cubicBezTo>
                    <a:pt x="98" y="28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4" name="Google Shape;15264;p54"/>
            <p:cNvSpPr/>
            <p:nvPr/>
          </p:nvSpPr>
          <p:spPr>
            <a:xfrm>
              <a:off x="4844450" y="4683975"/>
              <a:ext cx="19200" cy="40025"/>
            </a:xfrm>
            <a:custGeom>
              <a:avLst/>
              <a:gdLst/>
              <a:ahLst/>
              <a:cxnLst/>
              <a:rect l="l" t="t" r="r" b="b"/>
              <a:pathLst>
                <a:path w="768" h="1601" extrusionOk="0">
                  <a:moveTo>
                    <a:pt x="710" y="0"/>
                  </a:moveTo>
                  <a:cubicBezTo>
                    <a:pt x="698" y="0"/>
                    <a:pt x="684" y="4"/>
                    <a:pt x="670" y="11"/>
                  </a:cubicBezTo>
                  <a:cubicBezTo>
                    <a:pt x="670" y="25"/>
                    <a:pt x="1" y="652"/>
                    <a:pt x="224" y="1559"/>
                  </a:cubicBezTo>
                  <a:cubicBezTo>
                    <a:pt x="238" y="1559"/>
                    <a:pt x="238" y="1587"/>
                    <a:pt x="238" y="1587"/>
                  </a:cubicBezTo>
                  <a:cubicBezTo>
                    <a:pt x="238" y="1601"/>
                    <a:pt x="252" y="1601"/>
                    <a:pt x="280" y="1601"/>
                  </a:cubicBezTo>
                  <a:cubicBezTo>
                    <a:pt x="307" y="1601"/>
                    <a:pt x="307" y="1559"/>
                    <a:pt x="307" y="1545"/>
                  </a:cubicBezTo>
                  <a:cubicBezTo>
                    <a:pt x="98" y="680"/>
                    <a:pt x="740" y="81"/>
                    <a:pt x="740" y="81"/>
                  </a:cubicBezTo>
                  <a:cubicBezTo>
                    <a:pt x="768" y="67"/>
                    <a:pt x="768" y="25"/>
                    <a:pt x="740" y="11"/>
                  </a:cubicBezTo>
                  <a:cubicBezTo>
                    <a:pt x="733" y="4"/>
                    <a:pt x="722" y="0"/>
                    <a:pt x="710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5" name="Google Shape;15265;p54"/>
            <p:cNvSpPr/>
            <p:nvPr/>
          </p:nvSpPr>
          <p:spPr>
            <a:xfrm>
              <a:off x="4845150" y="47163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4" y="460"/>
                  </a:cubicBezTo>
                  <a:cubicBezTo>
                    <a:pt x="349" y="460"/>
                    <a:pt x="461" y="363"/>
                    <a:pt x="461" y="237"/>
                  </a:cubicBezTo>
                  <a:cubicBezTo>
                    <a:pt x="461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6" name="Google Shape;15266;p54"/>
            <p:cNvSpPr/>
            <p:nvPr/>
          </p:nvSpPr>
          <p:spPr>
            <a:xfrm>
              <a:off x="4902675" y="461727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7" name="Google Shape;15267;p54"/>
            <p:cNvSpPr/>
            <p:nvPr/>
          </p:nvSpPr>
          <p:spPr>
            <a:xfrm>
              <a:off x="4892225" y="4621825"/>
              <a:ext cx="18500" cy="22250"/>
            </a:xfrm>
            <a:custGeom>
              <a:avLst/>
              <a:gdLst/>
              <a:ahLst/>
              <a:cxnLst/>
              <a:rect l="l" t="t" r="r" b="b"/>
              <a:pathLst>
                <a:path w="740" h="890" extrusionOk="0">
                  <a:moveTo>
                    <a:pt x="628" y="0"/>
                  </a:moveTo>
                  <a:cubicBezTo>
                    <a:pt x="614" y="0"/>
                    <a:pt x="600" y="42"/>
                    <a:pt x="600" y="56"/>
                  </a:cubicBezTo>
                  <a:cubicBezTo>
                    <a:pt x="642" y="530"/>
                    <a:pt x="42" y="809"/>
                    <a:pt x="42" y="809"/>
                  </a:cubicBezTo>
                  <a:cubicBezTo>
                    <a:pt x="14" y="823"/>
                    <a:pt x="1" y="837"/>
                    <a:pt x="14" y="879"/>
                  </a:cubicBezTo>
                  <a:cubicBezTo>
                    <a:pt x="28" y="886"/>
                    <a:pt x="39" y="889"/>
                    <a:pt x="48" y="889"/>
                  </a:cubicBezTo>
                  <a:cubicBezTo>
                    <a:pt x="56" y="889"/>
                    <a:pt x="63" y="886"/>
                    <a:pt x="70" y="879"/>
                  </a:cubicBezTo>
                  <a:cubicBezTo>
                    <a:pt x="84" y="879"/>
                    <a:pt x="740" y="586"/>
                    <a:pt x="684" y="42"/>
                  </a:cubicBezTo>
                  <a:cubicBezTo>
                    <a:pt x="684" y="28"/>
                    <a:pt x="642" y="0"/>
                    <a:pt x="6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8" name="Google Shape;15268;p54"/>
            <p:cNvSpPr/>
            <p:nvPr/>
          </p:nvSpPr>
          <p:spPr>
            <a:xfrm>
              <a:off x="4880025" y="4599000"/>
              <a:ext cx="22350" cy="36425"/>
            </a:xfrm>
            <a:custGeom>
              <a:avLst/>
              <a:gdLst/>
              <a:ahLst/>
              <a:cxnLst/>
              <a:rect l="l" t="t" r="r" b="b"/>
              <a:pathLst>
                <a:path w="894" h="1457" extrusionOk="0">
                  <a:moveTo>
                    <a:pt x="839" y="1"/>
                  </a:moveTo>
                  <a:cubicBezTo>
                    <a:pt x="833" y="1"/>
                    <a:pt x="827" y="3"/>
                    <a:pt x="823" y="6"/>
                  </a:cubicBezTo>
                  <a:cubicBezTo>
                    <a:pt x="0" y="481"/>
                    <a:pt x="14" y="1387"/>
                    <a:pt x="14" y="1401"/>
                  </a:cubicBezTo>
                  <a:cubicBezTo>
                    <a:pt x="14" y="1429"/>
                    <a:pt x="42" y="1443"/>
                    <a:pt x="42" y="1443"/>
                  </a:cubicBezTo>
                  <a:cubicBezTo>
                    <a:pt x="42" y="1443"/>
                    <a:pt x="56" y="1457"/>
                    <a:pt x="70" y="1457"/>
                  </a:cubicBezTo>
                  <a:cubicBezTo>
                    <a:pt x="84" y="1457"/>
                    <a:pt x="112" y="1429"/>
                    <a:pt x="112" y="1401"/>
                  </a:cubicBezTo>
                  <a:cubicBezTo>
                    <a:pt x="112" y="1387"/>
                    <a:pt x="84" y="522"/>
                    <a:pt x="851" y="76"/>
                  </a:cubicBezTo>
                  <a:cubicBezTo>
                    <a:pt x="879" y="76"/>
                    <a:pt x="893" y="48"/>
                    <a:pt x="879" y="34"/>
                  </a:cubicBezTo>
                  <a:cubicBezTo>
                    <a:pt x="879" y="14"/>
                    <a:pt x="857" y="1"/>
                    <a:pt x="83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69" name="Google Shape;15269;p54"/>
            <p:cNvSpPr/>
            <p:nvPr/>
          </p:nvSpPr>
          <p:spPr>
            <a:xfrm>
              <a:off x="4894325" y="45949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0" name="Google Shape;15270;p54"/>
            <p:cNvSpPr/>
            <p:nvPr/>
          </p:nvSpPr>
          <p:spPr>
            <a:xfrm>
              <a:off x="4844800" y="4589575"/>
              <a:ext cx="19900" cy="45775"/>
            </a:xfrm>
            <a:custGeom>
              <a:avLst/>
              <a:gdLst/>
              <a:ahLst/>
              <a:cxnLst/>
              <a:rect l="l" t="t" r="r" b="b"/>
              <a:pathLst>
                <a:path w="796" h="1831" extrusionOk="0">
                  <a:moveTo>
                    <a:pt x="630" y="1"/>
                  </a:moveTo>
                  <a:cubicBezTo>
                    <a:pt x="619" y="1"/>
                    <a:pt x="606" y="11"/>
                    <a:pt x="586" y="21"/>
                  </a:cubicBezTo>
                  <a:cubicBezTo>
                    <a:pt x="1" y="997"/>
                    <a:pt x="684" y="1778"/>
                    <a:pt x="712" y="1820"/>
                  </a:cubicBezTo>
                  <a:cubicBezTo>
                    <a:pt x="719" y="1827"/>
                    <a:pt x="733" y="1831"/>
                    <a:pt x="747" y="1831"/>
                  </a:cubicBezTo>
                  <a:cubicBezTo>
                    <a:pt x="761" y="1831"/>
                    <a:pt x="775" y="1827"/>
                    <a:pt x="782" y="1820"/>
                  </a:cubicBezTo>
                  <a:cubicBezTo>
                    <a:pt x="796" y="1806"/>
                    <a:pt x="796" y="1764"/>
                    <a:pt x="782" y="1750"/>
                  </a:cubicBezTo>
                  <a:cubicBezTo>
                    <a:pt x="768" y="1736"/>
                    <a:pt x="84" y="983"/>
                    <a:pt x="656" y="63"/>
                  </a:cubicBezTo>
                  <a:cubicBezTo>
                    <a:pt x="684" y="35"/>
                    <a:pt x="656" y="21"/>
                    <a:pt x="642" y="7"/>
                  </a:cubicBezTo>
                  <a:cubicBezTo>
                    <a:pt x="638" y="3"/>
                    <a:pt x="634" y="1"/>
                    <a:pt x="630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1" name="Google Shape;15271;p54"/>
            <p:cNvSpPr/>
            <p:nvPr/>
          </p:nvSpPr>
          <p:spPr>
            <a:xfrm>
              <a:off x="4854925" y="45848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2" name="Google Shape;15272;p54"/>
            <p:cNvSpPr/>
            <p:nvPr/>
          </p:nvSpPr>
          <p:spPr>
            <a:xfrm>
              <a:off x="4869550" y="46012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37"/>
                  </a:cubicBezTo>
                  <a:cubicBezTo>
                    <a:pt x="1" y="363"/>
                    <a:pt x="99" y="460"/>
                    <a:pt x="224" y="460"/>
                  </a:cubicBezTo>
                  <a:cubicBezTo>
                    <a:pt x="350" y="460"/>
                    <a:pt x="447" y="363"/>
                    <a:pt x="447" y="237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3" name="Google Shape;15273;p54"/>
            <p:cNvSpPr/>
            <p:nvPr/>
          </p:nvSpPr>
          <p:spPr>
            <a:xfrm>
              <a:off x="4863975" y="4605500"/>
              <a:ext cx="12575" cy="26675"/>
            </a:xfrm>
            <a:custGeom>
              <a:avLst/>
              <a:gdLst/>
              <a:ahLst/>
              <a:cxnLst/>
              <a:rect l="l" t="t" r="r" b="b"/>
              <a:pathLst>
                <a:path w="503" h="1067" extrusionOk="0">
                  <a:moveTo>
                    <a:pt x="466" y="1"/>
                  </a:moveTo>
                  <a:cubicBezTo>
                    <a:pt x="454" y="1"/>
                    <a:pt x="440" y="4"/>
                    <a:pt x="433" y="11"/>
                  </a:cubicBezTo>
                  <a:cubicBezTo>
                    <a:pt x="1" y="360"/>
                    <a:pt x="238" y="1030"/>
                    <a:pt x="266" y="1058"/>
                  </a:cubicBezTo>
                  <a:cubicBezTo>
                    <a:pt x="271" y="1063"/>
                    <a:pt x="277" y="1067"/>
                    <a:pt x="283" y="1067"/>
                  </a:cubicBezTo>
                  <a:cubicBezTo>
                    <a:pt x="291" y="1067"/>
                    <a:pt x="299" y="1060"/>
                    <a:pt x="308" y="1044"/>
                  </a:cubicBezTo>
                  <a:cubicBezTo>
                    <a:pt x="335" y="1044"/>
                    <a:pt x="335" y="1002"/>
                    <a:pt x="335" y="988"/>
                  </a:cubicBezTo>
                  <a:cubicBezTo>
                    <a:pt x="335" y="988"/>
                    <a:pt x="98" y="374"/>
                    <a:pt x="489" y="67"/>
                  </a:cubicBezTo>
                  <a:cubicBezTo>
                    <a:pt x="503" y="67"/>
                    <a:pt x="503" y="25"/>
                    <a:pt x="489" y="11"/>
                  </a:cubicBezTo>
                  <a:cubicBezTo>
                    <a:pt x="489" y="4"/>
                    <a:pt x="478" y="1"/>
                    <a:pt x="466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4" name="Google Shape;15274;p54"/>
            <p:cNvSpPr/>
            <p:nvPr/>
          </p:nvSpPr>
          <p:spPr>
            <a:xfrm>
              <a:off x="4829450" y="4606825"/>
              <a:ext cx="25500" cy="33650"/>
            </a:xfrm>
            <a:custGeom>
              <a:avLst/>
              <a:gdLst/>
              <a:ahLst/>
              <a:cxnLst/>
              <a:rect l="l" t="t" r="r" b="b"/>
              <a:pathLst>
                <a:path w="1020" h="1346" extrusionOk="0">
                  <a:moveTo>
                    <a:pt x="43" y="0"/>
                  </a:moveTo>
                  <a:cubicBezTo>
                    <a:pt x="15" y="0"/>
                    <a:pt x="1" y="28"/>
                    <a:pt x="1" y="42"/>
                  </a:cubicBezTo>
                  <a:cubicBezTo>
                    <a:pt x="43" y="447"/>
                    <a:pt x="210" y="739"/>
                    <a:pt x="405" y="949"/>
                  </a:cubicBezTo>
                  <a:cubicBezTo>
                    <a:pt x="631" y="1214"/>
                    <a:pt x="894" y="1340"/>
                    <a:pt x="943" y="1340"/>
                  </a:cubicBezTo>
                  <a:cubicBezTo>
                    <a:pt x="946" y="1340"/>
                    <a:pt x="948" y="1340"/>
                    <a:pt x="949" y="1339"/>
                  </a:cubicBezTo>
                  <a:cubicBezTo>
                    <a:pt x="953" y="1343"/>
                    <a:pt x="957" y="1345"/>
                    <a:pt x="962" y="1345"/>
                  </a:cubicBezTo>
                  <a:cubicBezTo>
                    <a:pt x="971" y="1345"/>
                    <a:pt x="981" y="1335"/>
                    <a:pt x="991" y="1325"/>
                  </a:cubicBezTo>
                  <a:cubicBezTo>
                    <a:pt x="1019" y="1297"/>
                    <a:pt x="991" y="1283"/>
                    <a:pt x="977" y="1270"/>
                  </a:cubicBezTo>
                  <a:cubicBezTo>
                    <a:pt x="963" y="1270"/>
                    <a:pt x="154" y="921"/>
                    <a:pt x="84" y="28"/>
                  </a:cubicBezTo>
                  <a:cubicBezTo>
                    <a:pt x="84" y="14"/>
                    <a:pt x="57" y="0"/>
                    <a:pt x="4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5" name="Google Shape;15275;p54"/>
            <p:cNvSpPr/>
            <p:nvPr/>
          </p:nvSpPr>
          <p:spPr>
            <a:xfrm>
              <a:off x="4824925" y="46033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1"/>
                    <a:pt x="2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6" name="Google Shape;15276;p54"/>
            <p:cNvSpPr/>
            <p:nvPr/>
          </p:nvSpPr>
          <p:spPr>
            <a:xfrm>
              <a:off x="4803650" y="4639650"/>
              <a:ext cx="43275" cy="19150"/>
            </a:xfrm>
            <a:custGeom>
              <a:avLst/>
              <a:gdLst/>
              <a:ahLst/>
              <a:cxnLst/>
              <a:rect l="l" t="t" r="r" b="b"/>
              <a:pathLst>
                <a:path w="1731" h="766" extrusionOk="0">
                  <a:moveTo>
                    <a:pt x="61" y="0"/>
                  </a:moveTo>
                  <a:cubicBezTo>
                    <a:pt x="54" y="0"/>
                    <a:pt x="47" y="4"/>
                    <a:pt x="42" y="12"/>
                  </a:cubicBezTo>
                  <a:cubicBezTo>
                    <a:pt x="28" y="12"/>
                    <a:pt x="1" y="40"/>
                    <a:pt x="28" y="54"/>
                  </a:cubicBezTo>
                  <a:lnTo>
                    <a:pt x="182" y="263"/>
                  </a:lnTo>
                  <a:cubicBezTo>
                    <a:pt x="542" y="679"/>
                    <a:pt x="980" y="765"/>
                    <a:pt x="1291" y="765"/>
                  </a:cubicBezTo>
                  <a:cubicBezTo>
                    <a:pt x="1508" y="765"/>
                    <a:pt x="1663" y="723"/>
                    <a:pt x="1686" y="723"/>
                  </a:cubicBezTo>
                  <a:cubicBezTo>
                    <a:pt x="1687" y="723"/>
                    <a:pt x="1688" y="723"/>
                    <a:pt x="1688" y="724"/>
                  </a:cubicBezTo>
                  <a:cubicBezTo>
                    <a:pt x="1730" y="724"/>
                    <a:pt x="1730" y="682"/>
                    <a:pt x="1730" y="668"/>
                  </a:cubicBezTo>
                  <a:cubicBezTo>
                    <a:pt x="1730" y="640"/>
                    <a:pt x="1702" y="640"/>
                    <a:pt x="1674" y="640"/>
                  </a:cubicBezTo>
                  <a:cubicBezTo>
                    <a:pt x="1669" y="640"/>
                    <a:pt x="1517" y="685"/>
                    <a:pt x="1299" y="685"/>
                  </a:cubicBezTo>
                  <a:cubicBezTo>
                    <a:pt x="961" y="685"/>
                    <a:pt x="463" y="577"/>
                    <a:pt x="98" y="26"/>
                  </a:cubicBezTo>
                  <a:cubicBezTo>
                    <a:pt x="98" y="17"/>
                    <a:pt x="78" y="0"/>
                    <a:pt x="61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7" name="Google Shape;15277;p54"/>
            <p:cNvSpPr/>
            <p:nvPr/>
          </p:nvSpPr>
          <p:spPr>
            <a:xfrm>
              <a:off x="4799475" y="46350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3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8" name="Google Shape;15278;p54"/>
            <p:cNvSpPr/>
            <p:nvPr/>
          </p:nvSpPr>
          <p:spPr>
            <a:xfrm>
              <a:off x="4820400" y="46281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6"/>
                    <a:pt x="223" y="446"/>
                  </a:cubicBezTo>
                  <a:cubicBezTo>
                    <a:pt x="349" y="446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79" name="Google Shape;15279;p54"/>
            <p:cNvSpPr/>
            <p:nvPr/>
          </p:nvSpPr>
          <p:spPr>
            <a:xfrm>
              <a:off x="4824575" y="4632975"/>
              <a:ext cx="22700" cy="16050"/>
            </a:xfrm>
            <a:custGeom>
              <a:avLst/>
              <a:gdLst/>
              <a:ahLst/>
              <a:cxnLst/>
              <a:rect l="l" t="t" r="r" b="b"/>
              <a:pathLst>
                <a:path w="908" h="642" extrusionOk="0">
                  <a:moveTo>
                    <a:pt x="42" y="0"/>
                  </a:moveTo>
                  <a:cubicBezTo>
                    <a:pt x="0" y="0"/>
                    <a:pt x="0" y="28"/>
                    <a:pt x="0" y="42"/>
                  </a:cubicBezTo>
                  <a:cubicBezTo>
                    <a:pt x="42" y="154"/>
                    <a:pt x="98" y="251"/>
                    <a:pt x="168" y="321"/>
                  </a:cubicBezTo>
                  <a:cubicBezTo>
                    <a:pt x="405" y="600"/>
                    <a:pt x="837" y="642"/>
                    <a:pt x="865" y="642"/>
                  </a:cubicBezTo>
                  <a:cubicBezTo>
                    <a:pt x="893" y="642"/>
                    <a:pt x="907" y="628"/>
                    <a:pt x="907" y="600"/>
                  </a:cubicBezTo>
                  <a:cubicBezTo>
                    <a:pt x="907" y="572"/>
                    <a:pt x="893" y="558"/>
                    <a:pt x="879" y="558"/>
                  </a:cubicBezTo>
                  <a:cubicBezTo>
                    <a:pt x="865" y="558"/>
                    <a:pt x="210" y="503"/>
                    <a:pt x="98" y="28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0" name="Google Shape;15280;p54"/>
            <p:cNvSpPr/>
            <p:nvPr/>
          </p:nvSpPr>
          <p:spPr>
            <a:xfrm>
              <a:off x="4806450" y="4666525"/>
              <a:ext cx="41525" cy="11500"/>
            </a:xfrm>
            <a:custGeom>
              <a:avLst/>
              <a:gdLst/>
              <a:ahLst/>
              <a:cxnLst/>
              <a:rect l="l" t="t" r="r" b="b"/>
              <a:pathLst>
                <a:path w="1661" h="460" extrusionOk="0">
                  <a:moveTo>
                    <a:pt x="1603" y="1"/>
                  </a:moveTo>
                  <a:cubicBezTo>
                    <a:pt x="1590" y="1"/>
                    <a:pt x="1576" y="4"/>
                    <a:pt x="1562" y="11"/>
                  </a:cubicBezTo>
                  <a:cubicBezTo>
                    <a:pt x="1551" y="22"/>
                    <a:pt x="1153" y="386"/>
                    <a:pt x="577" y="386"/>
                  </a:cubicBezTo>
                  <a:cubicBezTo>
                    <a:pt x="420" y="386"/>
                    <a:pt x="249" y="359"/>
                    <a:pt x="70" y="290"/>
                  </a:cubicBezTo>
                  <a:cubicBezTo>
                    <a:pt x="66" y="286"/>
                    <a:pt x="59" y="285"/>
                    <a:pt x="52" y="285"/>
                  </a:cubicBezTo>
                  <a:cubicBezTo>
                    <a:pt x="35" y="285"/>
                    <a:pt x="14" y="294"/>
                    <a:pt x="14" y="304"/>
                  </a:cubicBezTo>
                  <a:cubicBezTo>
                    <a:pt x="0" y="332"/>
                    <a:pt x="0" y="346"/>
                    <a:pt x="14" y="360"/>
                  </a:cubicBezTo>
                  <a:cubicBezTo>
                    <a:pt x="208" y="432"/>
                    <a:pt x="393" y="460"/>
                    <a:pt x="563" y="460"/>
                  </a:cubicBezTo>
                  <a:cubicBezTo>
                    <a:pt x="1188" y="460"/>
                    <a:pt x="1621" y="81"/>
                    <a:pt x="1632" y="81"/>
                  </a:cubicBezTo>
                  <a:cubicBezTo>
                    <a:pt x="1660" y="67"/>
                    <a:pt x="1660" y="25"/>
                    <a:pt x="1632" y="11"/>
                  </a:cubicBezTo>
                  <a:cubicBezTo>
                    <a:pt x="1625" y="4"/>
                    <a:pt x="1615" y="1"/>
                    <a:pt x="160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1" name="Google Shape;15281;p54"/>
            <p:cNvSpPr/>
            <p:nvPr/>
          </p:nvSpPr>
          <p:spPr>
            <a:xfrm>
              <a:off x="4802950" y="466957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2" name="Google Shape;15282;p54"/>
            <p:cNvSpPr/>
            <p:nvPr/>
          </p:nvSpPr>
          <p:spPr>
            <a:xfrm>
              <a:off x="4823875" y="46842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3" name="Google Shape;15283;p54"/>
            <p:cNvSpPr/>
            <p:nvPr/>
          </p:nvSpPr>
          <p:spPr>
            <a:xfrm>
              <a:off x="4828050" y="4676275"/>
              <a:ext cx="24100" cy="14875"/>
            </a:xfrm>
            <a:custGeom>
              <a:avLst/>
              <a:gdLst/>
              <a:ahLst/>
              <a:cxnLst/>
              <a:rect l="l" t="t" r="r" b="b"/>
              <a:pathLst>
                <a:path w="964" h="595" extrusionOk="0">
                  <a:moveTo>
                    <a:pt x="913" y="0"/>
                  </a:moveTo>
                  <a:cubicBezTo>
                    <a:pt x="899" y="0"/>
                    <a:pt x="889" y="16"/>
                    <a:pt x="880" y="26"/>
                  </a:cubicBezTo>
                  <a:cubicBezTo>
                    <a:pt x="867" y="39"/>
                    <a:pt x="576" y="523"/>
                    <a:pt x="154" y="523"/>
                  </a:cubicBezTo>
                  <a:cubicBezTo>
                    <a:pt x="122" y="523"/>
                    <a:pt x="90" y="520"/>
                    <a:pt x="57" y="514"/>
                  </a:cubicBezTo>
                  <a:cubicBezTo>
                    <a:pt x="43" y="514"/>
                    <a:pt x="1" y="528"/>
                    <a:pt x="1" y="542"/>
                  </a:cubicBezTo>
                  <a:cubicBezTo>
                    <a:pt x="1" y="570"/>
                    <a:pt x="1" y="570"/>
                    <a:pt x="29" y="584"/>
                  </a:cubicBezTo>
                  <a:cubicBezTo>
                    <a:pt x="29" y="584"/>
                    <a:pt x="35" y="590"/>
                    <a:pt x="39" y="590"/>
                  </a:cubicBezTo>
                  <a:cubicBezTo>
                    <a:pt x="41" y="590"/>
                    <a:pt x="43" y="588"/>
                    <a:pt x="43" y="584"/>
                  </a:cubicBezTo>
                  <a:cubicBezTo>
                    <a:pt x="83" y="591"/>
                    <a:pt x="122" y="594"/>
                    <a:pt x="160" y="594"/>
                  </a:cubicBezTo>
                  <a:cubicBezTo>
                    <a:pt x="636" y="594"/>
                    <a:pt x="937" y="67"/>
                    <a:pt x="949" y="54"/>
                  </a:cubicBezTo>
                  <a:cubicBezTo>
                    <a:pt x="963" y="40"/>
                    <a:pt x="949" y="26"/>
                    <a:pt x="936" y="12"/>
                  </a:cubicBezTo>
                  <a:cubicBezTo>
                    <a:pt x="927" y="3"/>
                    <a:pt x="920" y="0"/>
                    <a:pt x="91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4" name="Google Shape;15284;p54"/>
            <p:cNvSpPr/>
            <p:nvPr/>
          </p:nvSpPr>
          <p:spPr>
            <a:xfrm>
              <a:off x="4064725" y="4253575"/>
              <a:ext cx="537050" cy="529725"/>
            </a:xfrm>
            <a:custGeom>
              <a:avLst/>
              <a:gdLst/>
              <a:ahLst/>
              <a:cxnLst/>
              <a:rect l="l" t="t" r="r" b="b"/>
              <a:pathLst>
                <a:path w="21482" h="21189" extrusionOk="0">
                  <a:moveTo>
                    <a:pt x="17311" y="19961"/>
                  </a:moveTo>
                  <a:cubicBezTo>
                    <a:pt x="17339" y="19933"/>
                    <a:pt x="17353" y="19891"/>
                    <a:pt x="17353" y="19863"/>
                  </a:cubicBezTo>
                  <a:lnTo>
                    <a:pt x="17520" y="18524"/>
                  </a:lnTo>
                  <a:cubicBezTo>
                    <a:pt x="17534" y="18315"/>
                    <a:pt x="17729" y="18133"/>
                    <a:pt x="17938" y="18147"/>
                  </a:cubicBezTo>
                  <a:lnTo>
                    <a:pt x="19166" y="18189"/>
                  </a:lnTo>
                  <a:cubicBezTo>
                    <a:pt x="19236" y="18189"/>
                    <a:pt x="19291" y="18175"/>
                    <a:pt x="19347" y="18120"/>
                  </a:cubicBezTo>
                  <a:cubicBezTo>
                    <a:pt x="19375" y="18078"/>
                    <a:pt x="19417" y="18050"/>
                    <a:pt x="19417" y="17994"/>
                  </a:cubicBezTo>
                  <a:cubicBezTo>
                    <a:pt x="19794" y="16599"/>
                    <a:pt x="19291" y="14786"/>
                    <a:pt x="17966" y="13335"/>
                  </a:cubicBezTo>
                  <a:cubicBezTo>
                    <a:pt x="17478" y="12805"/>
                    <a:pt x="16934" y="12387"/>
                    <a:pt x="16376" y="12052"/>
                  </a:cubicBezTo>
                  <a:cubicBezTo>
                    <a:pt x="16990" y="11982"/>
                    <a:pt x="17632" y="11801"/>
                    <a:pt x="18259" y="11522"/>
                  </a:cubicBezTo>
                  <a:cubicBezTo>
                    <a:pt x="20059" y="10727"/>
                    <a:pt x="21272" y="9290"/>
                    <a:pt x="21481" y="7867"/>
                  </a:cubicBezTo>
                  <a:cubicBezTo>
                    <a:pt x="21481" y="7825"/>
                    <a:pt x="21481" y="7798"/>
                    <a:pt x="21467" y="7784"/>
                  </a:cubicBezTo>
                  <a:cubicBezTo>
                    <a:pt x="21453" y="7742"/>
                    <a:pt x="21426" y="7714"/>
                    <a:pt x="21384" y="7686"/>
                  </a:cubicBezTo>
                  <a:lnTo>
                    <a:pt x="20142" y="7114"/>
                  </a:lnTo>
                  <a:cubicBezTo>
                    <a:pt x="19947" y="7030"/>
                    <a:pt x="19849" y="6807"/>
                    <a:pt x="19919" y="6598"/>
                  </a:cubicBezTo>
                  <a:lnTo>
                    <a:pt x="20338" y="5426"/>
                  </a:lnTo>
                  <a:cubicBezTo>
                    <a:pt x="20351" y="5357"/>
                    <a:pt x="20351" y="5301"/>
                    <a:pt x="20338" y="5231"/>
                  </a:cubicBezTo>
                  <a:cubicBezTo>
                    <a:pt x="20324" y="5175"/>
                    <a:pt x="20282" y="5147"/>
                    <a:pt x="20254" y="5133"/>
                  </a:cubicBezTo>
                  <a:cubicBezTo>
                    <a:pt x="19040" y="4338"/>
                    <a:pt x="17157" y="4255"/>
                    <a:pt x="15372" y="5064"/>
                  </a:cubicBezTo>
                  <a:cubicBezTo>
                    <a:pt x="14702" y="5357"/>
                    <a:pt x="14130" y="5733"/>
                    <a:pt x="13656" y="6180"/>
                  </a:cubicBezTo>
                  <a:cubicBezTo>
                    <a:pt x="13782" y="5566"/>
                    <a:pt x="13810" y="4896"/>
                    <a:pt x="13754" y="4227"/>
                  </a:cubicBezTo>
                  <a:cubicBezTo>
                    <a:pt x="13531" y="2274"/>
                    <a:pt x="12568" y="670"/>
                    <a:pt x="11257" y="14"/>
                  </a:cubicBezTo>
                  <a:cubicBezTo>
                    <a:pt x="11215" y="0"/>
                    <a:pt x="11201" y="0"/>
                    <a:pt x="11173" y="0"/>
                  </a:cubicBezTo>
                  <a:cubicBezTo>
                    <a:pt x="11131" y="0"/>
                    <a:pt x="11104" y="14"/>
                    <a:pt x="11062" y="56"/>
                  </a:cubicBezTo>
                  <a:lnTo>
                    <a:pt x="10141" y="1046"/>
                  </a:lnTo>
                  <a:cubicBezTo>
                    <a:pt x="10002" y="1200"/>
                    <a:pt x="9751" y="1228"/>
                    <a:pt x="9583" y="1102"/>
                  </a:cubicBezTo>
                  <a:lnTo>
                    <a:pt x="8579" y="349"/>
                  </a:lnTo>
                  <a:cubicBezTo>
                    <a:pt x="8537" y="307"/>
                    <a:pt x="8467" y="293"/>
                    <a:pt x="8411" y="293"/>
                  </a:cubicBezTo>
                  <a:cubicBezTo>
                    <a:pt x="8356" y="293"/>
                    <a:pt x="8328" y="321"/>
                    <a:pt x="8272" y="349"/>
                  </a:cubicBezTo>
                  <a:cubicBezTo>
                    <a:pt x="7156" y="1256"/>
                    <a:pt x="6487" y="3013"/>
                    <a:pt x="6710" y="4966"/>
                  </a:cubicBezTo>
                  <a:cubicBezTo>
                    <a:pt x="6779" y="5691"/>
                    <a:pt x="6961" y="6347"/>
                    <a:pt x="7226" y="6933"/>
                  </a:cubicBezTo>
                  <a:cubicBezTo>
                    <a:pt x="6682" y="6640"/>
                    <a:pt x="6082" y="6403"/>
                    <a:pt x="5399" y="6263"/>
                  </a:cubicBezTo>
                  <a:cubicBezTo>
                    <a:pt x="3460" y="5859"/>
                    <a:pt x="1632" y="6291"/>
                    <a:pt x="642" y="7323"/>
                  </a:cubicBezTo>
                  <a:cubicBezTo>
                    <a:pt x="614" y="7337"/>
                    <a:pt x="600" y="7379"/>
                    <a:pt x="600" y="7407"/>
                  </a:cubicBezTo>
                  <a:cubicBezTo>
                    <a:pt x="600" y="7449"/>
                    <a:pt x="600" y="7505"/>
                    <a:pt x="614" y="7533"/>
                  </a:cubicBezTo>
                  <a:lnTo>
                    <a:pt x="1284" y="8718"/>
                  </a:lnTo>
                  <a:cubicBezTo>
                    <a:pt x="1381" y="8913"/>
                    <a:pt x="1326" y="9151"/>
                    <a:pt x="1158" y="9276"/>
                  </a:cubicBezTo>
                  <a:lnTo>
                    <a:pt x="126" y="9974"/>
                  </a:lnTo>
                  <a:cubicBezTo>
                    <a:pt x="84" y="10015"/>
                    <a:pt x="42" y="10057"/>
                    <a:pt x="28" y="10127"/>
                  </a:cubicBezTo>
                  <a:lnTo>
                    <a:pt x="28" y="10127"/>
                  </a:lnTo>
                  <a:cubicBezTo>
                    <a:pt x="0" y="10183"/>
                    <a:pt x="28" y="10239"/>
                    <a:pt x="42" y="10266"/>
                  </a:cubicBezTo>
                  <a:cubicBezTo>
                    <a:pt x="544" y="11619"/>
                    <a:pt x="2023" y="12777"/>
                    <a:pt x="3948" y="13196"/>
                  </a:cubicBezTo>
                  <a:cubicBezTo>
                    <a:pt x="4645" y="13349"/>
                    <a:pt x="5343" y="13377"/>
                    <a:pt x="5984" y="13307"/>
                  </a:cubicBezTo>
                  <a:cubicBezTo>
                    <a:pt x="5538" y="13726"/>
                    <a:pt x="5120" y="14228"/>
                    <a:pt x="4785" y="14828"/>
                  </a:cubicBezTo>
                  <a:cubicBezTo>
                    <a:pt x="3808" y="16529"/>
                    <a:pt x="3655" y="18412"/>
                    <a:pt x="4338" y="19682"/>
                  </a:cubicBezTo>
                  <a:cubicBezTo>
                    <a:pt x="4352" y="19724"/>
                    <a:pt x="4366" y="19738"/>
                    <a:pt x="4394" y="19752"/>
                  </a:cubicBezTo>
                  <a:cubicBezTo>
                    <a:pt x="4436" y="19765"/>
                    <a:pt x="4464" y="19793"/>
                    <a:pt x="4520" y="19765"/>
                  </a:cubicBezTo>
                  <a:lnTo>
                    <a:pt x="5845" y="19514"/>
                  </a:lnTo>
                  <a:cubicBezTo>
                    <a:pt x="6054" y="19473"/>
                    <a:pt x="6263" y="19598"/>
                    <a:pt x="6333" y="19807"/>
                  </a:cubicBezTo>
                  <a:lnTo>
                    <a:pt x="6682" y="20993"/>
                  </a:lnTo>
                  <a:cubicBezTo>
                    <a:pt x="6710" y="21063"/>
                    <a:pt x="6738" y="21118"/>
                    <a:pt x="6807" y="21146"/>
                  </a:cubicBezTo>
                  <a:cubicBezTo>
                    <a:pt x="6849" y="21160"/>
                    <a:pt x="6891" y="21188"/>
                    <a:pt x="6947" y="21188"/>
                  </a:cubicBezTo>
                  <a:cubicBezTo>
                    <a:pt x="8384" y="21118"/>
                    <a:pt x="9960" y="20072"/>
                    <a:pt x="10936" y="18385"/>
                  </a:cubicBezTo>
                  <a:cubicBezTo>
                    <a:pt x="11313" y="17757"/>
                    <a:pt x="11536" y="17101"/>
                    <a:pt x="11675" y="16474"/>
                  </a:cubicBezTo>
                  <a:cubicBezTo>
                    <a:pt x="11940" y="17032"/>
                    <a:pt x="12289" y="17589"/>
                    <a:pt x="12750" y="18106"/>
                  </a:cubicBezTo>
                  <a:cubicBezTo>
                    <a:pt x="14075" y="19570"/>
                    <a:pt x="15818" y="20282"/>
                    <a:pt x="17241" y="20030"/>
                  </a:cubicBezTo>
                  <a:cubicBezTo>
                    <a:pt x="17255" y="20003"/>
                    <a:pt x="17283" y="19989"/>
                    <a:pt x="17311" y="1996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5" name="Google Shape;15285;p54"/>
            <p:cNvSpPr/>
            <p:nvPr/>
          </p:nvSpPr>
          <p:spPr>
            <a:xfrm>
              <a:off x="4278825" y="4469775"/>
              <a:ext cx="126275" cy="124525"/>
            </a:xfrm>
            <a:custGeom>
              <a:avLst/>
              <a:gdLst/>
              <a:ahLst/>
              <a:cxnLst/>
              <a:rect l="l" t="t" r="r" b="b"/>
              <a:pathLst>
                <a:path w="5051" h="4981" extrusionOk="0">
                  <a:moveTo>
                    <a:pt x="3725" y="0"/>
                  </a:moveTo>
                  <a:lnTo>
                    <a:pt x="3725" y="0"/>
                  </a:lnTo>
                  <a:cubicBezTo>
                    <a:pt x="3265" y="349"/>
                    <a:pt x="2749" y="600"/>
                    <a:pt x="2163" y="642"/>
                  </a:cubicBezTo>
                  <a:cubicBezTo>
                    <a:pt x="2058" y="653"/>
                    <a:pt x="1952" y="659"/>
                    <a:pt x="1847" y="659"/>
                  </a:cubicBezTo>
                  <a:cubicBezTo>
                    <a:pt x="1420" y="659"/>
                    <a:pt x="992" y="567"/>
                    <a:pt x="601" y="377"/>
                  </a:cubicBezTo>
                  <a:lnTo>
                    <a:pt x="601" y="377"/>
                  </a:lnTo>
                  <a:cubicBezTo>
                    <a:pt x="810" y="921"/>
                    <a:pt x="866" y="1493"/>
                    <a:pt x="740" y="2051"/>
                  </a:cubicBezTo>
                  <a:cubicBezTo>
                    <a:pt x="629" y="2595"/>
                    <a:pt x="378" y="3069"/>
                    <a:pt x="1" y="3474"/>
                  </a:cubicBezTo>
                  <a:cubicBezTo>
                    <a:pt x="74" y="3468"/>
                    <a:pt x="147" y="3466"/>
                    <a:pt x="219" y="3466"/>
                  </a:cubicBezTo>
                  <a:cubicBezTo>
                    <a:pt x="725" y="3466"/>
                    <a:pt x="1207" y="3594"/>
                    <a:pt x="1647" y="3850"/>
                  </a:cubicBezTo>
                  <a:cubicBezTo>
                    <a:pt x="2121" y="4129"/>
                    <a:pt x="2484" y="4520"/>
                    <a:pt x="2763" y="4980"/>
                  </a:cubicBezTo>
                  <a:cubicBezTo>
                    <a:pt x="2916" y="4422"/>
                    <a:pt x="3195" y="3920"/>
                    <a:pt x="3628" y="3543"/>
                  </a:cubicBezTo>
                  <a:cubicBezTo>
                    <a:pt x="4032" y="3195"/>
                    <a:pt x="4506" y="2944"/>
                    <a:pt x="5050" y="2846"/>
                  </a:cubicBezTo>
                  <a:cubicBezTo>
                    <a:pt x="4562" y="2525"/>
                    <a:pt x="4172" y="2093"/>
                    <a:pt x="3948" y="1563"/>
                  </a:cubicBezTo>
                  <a:cubicBezTo>
                    <a:pt x="3739" y="1074"/>
                    <a:pt x="3669" y="544"/>
                    <a:pt x="37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6" name="Google Shape;15286;p54"/>
            <p:cNvSpPr/>
            <p:nvPr/>
          </p:nvSpPr>
          <p:spPr>
            <a:xfrm>
              <a:off x="4377525" y="4522225"/>
              <a:ext cx="54775" cy="13000"/>
            </a:xfrm>
            <a:custGeom>
              <a:avLst/>
              <a:gdLst/>
              <a:ahLst/>
              <a:cxnLst/>
              <a:rect l="l" t="t" r="r" b="b"/>
              <a:pathLst>
                <a:path w="2191" h="520" extrusionOk="0">
                  <a:moveTo>
                    <a:pt x="2121" y="0"/>
                  </a:moveTo>
                  <a:cubicBezTo>
                    <a:pt x="2108" y="0"/>
                    <a:pt x="2098" y="4"/>
                    <a:pt x="2093" y="9"/>
                  </a:cubicBezTo>
                  <a:cubicBezTo>
                    <a:pt x="1695" y="308"/>
                    <a:pt x="1284" y="396"/>
                    <a:pt x="937" y="396"/>
                  </a:cubicBezTo>
                  <a:cubicBezTo>
                    <a:pt x="443" y="396"/>
                    <a:pt x="78" y="218"/>
                    <a:pt x="70" y="218"/>
                  </a:cubicBezTo>
                  <a:cubicBezTo>
                    <a:pt x="56" y="218"/>
                    <a:pt x="14" y="218"/>
                    <a:pt x="0" y="260"/>
                  </a:cubicBezTo>
                  <a:lnTo>
                    <a:pt x="0" y="316"/>
                  </a:lnTo>
                  <a:lnTo>
                    <a:pt x="14" y="329"/>
                  </a:lnTo>
                  <a:cubicBezTo>
                    <a:pt x="14" y="329"/>
                    <a:pt x="404" y="519"/>
                    <a:pt x="936" y="519"/>
                  </a:cubicBezTo>
                  <a:cubicBezTo>
                    <a:pt x="1304" y="519"/>
                    <a:pt x="1740" y="428"/>
                    <a:pt x="2162" y="120"/>
                  </a:cubicBezTo>
                  <a:cubicBezTo>
                    <a:pt x="2190" y="106"/>
                    <a:pt x="2190" y="51"/>
                    <a:pt x="2176" y="37"/>
                  </a:cubicBezTo>
                  <a:cubicBezTo>
                    <a:pt x="2168" y="10"/>
                    <a:pt x="2142" y="0"/>
                    <a:pt x="2121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7" name="Google Shape;15287;p54"/>
            <p:cNvSpPr/>
            <p:nvPr/>
          </p:nvSpPr>
          <p:spPr>
            <a:xfrm>
              <a:off x="4422500" y="451685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8" y="0"/>
                  </a:moveTo>
                  <a:cubicBezTo>
                    <a:pt x="140" y="0"/>
                    <a:pt x="1" y="140"/>
                    <a:pt x="1" y="321"/>
                  </a:cubicBezTo>
                  <a:cubicBezTo>
                    <a:pt x="1" y="489"/>
                    <a:pt x="140" y="628"/>
                    <a:pt x="308" y="628"/>
                  </a:cubicBezTo>
                  <a:cubicBezTo>
                    <a:pt x="475" y="628"/>
                    <a:pt x="628" y="489"/>
                    <a:pt x="628" y="321"/>
                  </a:cubicBezTo>
                  <a:cubicBezTo>
                    <a:pt x="628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8" name="Google Shape;15288;p54"/>
            <p:cNvSpPr/>
            <p:nvPr/>
          </p:nvSpPr>
          <p:spPr>
            <a:xfrm>
              <a:off x="4367400" y="4549850"/>
              <a:ext cx="55125" cy="31425"/>
            </a:xfrm>
            <a:custGeom>
              <a:avLst/>
              <a:gdLst/>
              <a:ahLst/>
              <a:cxnLst/>
              <a:rect l="l" t="t" r="r" b="b"/>
              <a:pathLst>
                <a:path w="2205" h="1257" extrusionOk="0">
                  <a:moveTo>
                    <a:pt x="77" y="0"/>
                  </a:moveTo>
                  <a:cubicBezTo>
                    <a:pt x="71" y="0"/>
                    <a:pt x="64" y="2"/>
                    <a:pt x="57" y="6"/>
                  </a:cubicBezTo>
                  <a:cubicBezTo>
                    <a:pt x="15" y="20"/>
                    <a:pt x="1" y="61"/>
                    <a:pt x="15" y="89"/>
                  </a:cubicBezTo>
                  <a:cubicBezTo>
                    <a:pt x="54" y="154"/>
                    <a:pt x="546" y="1256"/>
                    <a:pt x="1822" y="1256"/>
                  </a:cubicBezTo>
                  <a:cubicBezTo>
                    <a:pt x="1926" y="1256"/>
                    <a:pt x="2035" y="1249"/>
                    <a:pt x="2149" y="1233"/>
                  </a:cubicBezTo>
                  <a:cubicBezTo>
                    <a:pt x="2177" y="1233"/>
                    <a:pt x="2205" y="1191"/>
                    <a:pt x="2205" y="1163"/>
                  </a:cubicBezTo>
                  <a:cubicBezTo>
                    <a:pt x="2177" y="1121"/>
                    <a:pt x="2163" y="1108"/>
                    <a:pt x="2135" y="1108"/>
                  </a:cubicBezTo>
                  <a:cubicBezTo>
                    <a:pt x="2027" y="1122"/>
                    <a:pt x="1924" y="1129"/>
                    <a:pt x="1826" y="1129"/>
                  </a:cubicBezTo>
                  <a:cubicBezTo>
                    <a:pt x="606" y="1129"/>
                    <a:pt x="139" y="86"/>
                    <a:pt x="126" y="47"/>
                  </a:cubicBezTo>
                  <a:cubicBezTo>
                    <a:pt x="116" y="16"/>
                    <a:pt x="98" y="0"/>
                    <a:pt x="7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89" name="Google Shape;15289;p54"/>
            <p:cNvSpPr/>
            <p:nvPr/>
          </p:nvSpPr>
          <p:spPr>
            <a:xfrm>
              <a:off x="4412750" y="4571250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21" y="0"/>
                  </a:moveTo>
                  <a:cubicBezTo>
                    <a:pt x="140" y="0"/>
                    <a:pt x="0" y="140"/>
                    <a:pt x="0" y="321"/>
                  </a:cubicBezTo>
                  <a:cubicBezTo>
                    <a:pt x="0" y="489"/>
                    <a:pt x="140" y="628"/>
                    <a:pt x="321" y="628"/>
                  </a:cubicBezTo>
                  <a:cubicBezTo>
                    <a:pt x="488" y="628"/>
                    <a:pt x="628" y="489"/>
                    <a:pt x="628" y="321"/>
                  </a:cubicBezTo>
                  <a:cubicBezTo>
                    <a:pt x="628" y="140"/>
                    <a:pt x="488" y="0"/>
                    <a:pt x="321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0" name="Google Shape;15290;p54"/>
            <p:cNvSpPr/>
            <p:nvPr/>
          </p:nvSpPr>
          <p:spPr>
            <a:xfrm>
              <a:off x="4400875" y="45444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9"/>
                    <a:pt x="140" y="628"/>
                    <a:pt x="322" y="628"/>
                  </a:cubicBezTo>
                  <a:cubicBezTo>
                    <a:pt x="489" y="628"/>
                    <a:pt x="629" y="489"/>
                    <a:pt x="629" y="307"/>
                  </a:cubicBezTo>
                  <a:cubicBezTo>
                    <a:pt x="629" y="140"/>
                    <a:pt x="489" y="0"/>
                    <a:pt x="32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1" name="Google Shape;15291;p54"/>
            <p:cNvSpPr/>
            <p:nvPr/>
          </p:nvSpPr>
          <p:spPr>
            <a:xfrm>
              <a:off x="4374725" y="4542400"/>
              <a:ext cx="35950" cy="12625"/>
            </a:xfrm>
            <a:custGeom>
              <a:avLst/>
              <a:gdLst/>
              <a:ahLst/>
              <a:cxnLst/>
              <a:rect l="l" t="t" r="r" b="b"/>
              <a:pathLst>
                <a:path w="1438" h="505" extrusionOk="0">
                  <a:moveTo>
                    <a:pt x="79" y="0"/>
                  </a:moveTo>
                  <a:cubicBezTo>
                    <a:pt x="64" y="0"/>
                    <a:pt x="50" y="4"/>
                    <a:pt x="43" y="11"/>
                  </a:cubicBezTo>
                  <a:cubicBezTo>
                    <a:pt x="29" y="25"/>
                    <a:pt x="1" y="66"/>
                    <a:pt x="29" y="80"/>
                  </a:cubicBezTo>
                  <a:cubicBezTo>
                    <a:pt x="29" y="80"/>
                    <a:pt x="32" y="84"/>
                    <a:pt x="36" y="84"/>
                  </a:cubicBezTo>
                  <a:cubicBezTo>
                    <a:pt x="39" y="84"/>
                    <a:pt x="43" y="80"/>
                    <a:pt x="43" y="66"/>
                  </a:cubicBezTo>
                  <a:cubicBezTo>
                    <a:pt x="65" y="89"/>
                    <a:pt x="499" y="505"/>
                    <a:pt x="1008" y="505"/>
                  </a:cubicBezTo>
                  <a:cubicBezTo>
                    <a:pt x="1134" y="505"/>
                    <a:pt x="1265" y="479"/>
                    <a:pt x="1396" y="415"/>
                  </a:cubicBezTo>
                  <a:cubicBezTo>
                    <a:pt x="1424" y="415"/>
                    <a:pt x="1437" y="373"/>
                    <a:pt x="1424" y="345"/>
                  </a:cubicBezTo>
                  <a:cubicBezTo>
                    <a:pt x="1424" y="325"/>
                    <a:pt x="1401" y="312"/>
                    <a:pt x="1378" y="312"/>
                  </a:cubicBezTo>
                  <a:cubicBezTo>
                    <a:pt x="1370" y="312"/>
                    <a:pt x="1361" y="314"/>
                    <a:pt x="1354" y="318"/>
                  </a:cubicBezTo>
                  <a:cubicBezTo>
                    <a:pt x="1235" y="383"/>
                    <a:pt x="1113" y="409"/>
                    <a:pt x="995" y="409"/>
                  </a:cubicBezTo>
                  <a:cubicBezTo>
                    <a:pt x="533" y="409"/>
                    <a:pt x="126" y="11"/>
                    <a:pt x="126" y="11"/>
                  </a:cubicBezTo>
                  <a:cubicBezTo>
                    <a:pt x="112" y="4"/>
                    <a:pt x="95" y="0"/>
                    <a:pt x="79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2" name="Google Shape;15292;p54"/>
            <p:cNvSpPr/>
            <p:nvPr/>
          </p:nvSpPr>
          <p:spPr>
            <a:xfrm>
              <a:off x="4355200" y="4560100"/>
              <a:ext cx="29675" cy="48275"/>
            </a:xfrm>
            <a:custGeom>
              <a:avLst/>
              <a:gdLst/>
              <a:ahLst/>
              <a:cxnLst/>
              <a:rect l="l" t="t" r="r" b="b"/>
              <a:pathLst>
                <a:path w="1187" h="1931" extrusionOk="0">
                  <a:moveTo>
                    <a:pt x="56" y="0"/>
                  </a:moveTo>
                  <a:cubicBezTo>
                    <a:pt x="43" y="0"/>
                    <a:pt x="1" y="14"/>
                    <a:pt x="1" y="56"/>
                  </a:cubicBezTo>
                  <a:cubicBezTo>
                    <a:pt x="1" y="56"/>
                    <a:pt x="1" y="446"/>
                    <a:pt x="210" y="921"/>
                  </a:cubicBezTo>
                  <a:cubicBezTo>
                    <a:pt x="363" y="1269"/>
                    <a:pt x="628" y="1632"/>
                    <a:pt x="1089" y="1911"/>
                  </a:cubicBezTo>
                  <a:cubicBezTo>
                    <a:pt x="1101" y="1924"/>
                    <a:pt x="1114" y="1931"/>
                    <a:pt x="1126" y="1931"/>
                  </a:cubicBezTo>
                  <a:cubicBezTo>
                    <a:pt x="1142" y="1931"/>
                    <a:pt x="1157" y="1920"/>
                    <a:pt x="1172" y="1897"/>
                  </a:cubicBezTo>
                  <a:cubicBezTo>
                    <a:pt x="1186" y="1869"/>
                    <a:pt x="1186" y="1827"/>
                    <a:pt x="1144" y="1813"/>
                  </a:cubicBezTo>
                  <a:cubicBezTo>
                    <a:pt x="98" y="1228"/>
                    <a:pt x="98" y="70"/>
                    <a:pt x="98" y="56"/>
                  </a:cubicBezTo>
                  <a:cubicBezTo>
                    <a:pt x="98" y="28"/>
                    <a:pt x="84" y="0"/>
                    <a:pt x="56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3" name="Google Shape;15293;p54"/>
            <p:cNvSpPr/>
            <p:nvPr/>
          </p:nvSpPr>
          <p:spPr>
            <a:xfrm>
              <a:off x="4374725" y="4598100"/>
              <a:ext cx="15725" cy="15375"/>
            </a:xfrm>
            <a:custGeom>
              <a:avLst/>
              <a:gdLst/>
              <a:ahLst/>
              <a:cxnLst/>
              <a:rect l="l" t="t" r="r" b="b"/>
              <a:pathLst>
                <a:path w="629" h="615" extrusionOk="0">
                  <a:moveTo>
                    <a:pt x="322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5"/>
                    <a:pt x="140" y="614"/>
                    <a:pt x="322" y="614"/>
                  </a:cubicBezTo>
                  <a:cubicBezTo>
                    <a:pt x="489" y="614"/>
                    <a:pt x="628" y="475"/>
                    <a:pt x="628" y="307"/>
                  </a:cubicBezTo>
                  <a:cubicBezTo>
                    <a:pt x="628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4" name="Google Shape;15294;p54"/>
            <p:cNvSpPr/>
            <p:nvPr/>
          </p:nvSpPr>
          <p:spPr>
            <a:xfrm>
              <a:off x="4310925" y="4560525"/>
              <a:ext cx="23025" cy="61800"/>
            </a:xfrm>
            <a:custGeom>
              <a:avLst/>
              <a:gdLst/>
              <a:ahLst/>
              <a:cxnLst/>
              <a:rect l="l" t="t" r="r" b="b"/>
              <a:pathLst>
                <a:path w="921" h="2472" extrusionOk="0">
                  <a:moveTo>
                    <a:pt x="853" y="1"/>
                  </a:moveTo>
                  <a:cubicBezTo>
                    <a:pt x="837" y="1"/>
                    <a:pt x="823" y="4"/>
                    <a:pt x="809" y="11"/>
                  </a:cubicBezTo>
                  <a:cubicBezTo>
                    <a:pt x="809" y="11"/>
                    <a:pt x="0" y="946"/>
                    <a:pt x="516" y="2103"/>
                  </a:cubicBezTo>
                  <a:cubicBezTo>
                    <a:pt x="572" y="2215"/>
                    <a:pt x="628" y="2313"/>
                    <a:pt x="670" y="2438"/>
                  </a:cubicBezTo>
                  <a:cubicBezTo>
                    <a:pt x="685" y="2461"/>
                    <a:pt x="700" y="2471"/>
                    <a:pt x="718" y="2471"/>
                  </a:cubicBezTo>
                  <a:cubicBezTo>
                    <a:pt x="733" y="2471"/>
                    <a:pt x="749" y="2465"/>
                    <a:pt x="767" y="2452"/>
                  </a:cubicBezTo>
                  <a:cubicBezTo>
                    <a:pt x="795" y="2438"/>
                    <a:pt x="795" y="2410"/>
                    <a:pt x="781" y="2368"/>
                  </a:cubicBezTo>
                  <a:cubicBezTo>
                    <a:pt x="0" y="1127"/>
                    <a:pt x="865" y="137"/>
                    <a:pt x="907" y="109"/>
                  </a:cubicBezTo>
                  <a:cubicBezTo>
                    <a:pt x="921" y="67"/>
                    <a:pt x="921" y="39"/>
                    <a:pt x="907" y="11"/>
                  </a:cubicBezTo>
                  <a:cubicBezTo>
                    <a:pt x="886" y="4"/>
                    <a:pt x="868" y="1"/>
                    <a:pt x="85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5" name="Google Shape;15295;p54"/>
            <p:cNvSpPr/>
            <p:nvPr/>
          </p:nvSpPr>
          <p:spPr>
            <a:xfrm>
              <a:off x="4321725" y="46124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9"/>
                    <a:pt x="140" y="628"/>
                    <a:pt x="307" y="628"/>
                  </a:cubicBezTo>
                  <a:cubicBezTo>
                    <a:pt x="489" y="628"/>
                    <a:pt x="628" y="489"/>
                    <a:pt x="628" y="307"/>
                  </a:cubicBezTo>
                  <a:cubicBezTo>
                    <a:pt x="628" y="140"/>
                    <a:pt x="489" y="0"/>
                    <a:pt x="30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6" name="Google Shape;15296;p54"/>
            <p:cNvSpPr/>
            <p:nvPr/>
          </p:nvSpPr>
          <p:spPr>
            <a:xfrm>
              <a:off x="4341250" y="45900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8" y="1"/>
                  </a:moveTo>
                  <a:cubicBezTo>
                    <a:pt x="140" y="1"/>
                    <a:pt x="1" y="140"/>
                    <a:pt x="1" y="322"/>
                  </a:cubicBezTo>
                  <a:cubicBezTo>
                    <a:pt x="1" y="489"/>
                    <a:pt x="140" y="628"/>
                    <a:pt x="308" y="628"/>
                  </a:cubicBezTo>
                  <a:cubicBezTo>
                    <a:pt x="489" y="628"/>
                    <a:pt x="628" y="489"/>
                    <a:pt x="628" y="322"/>
                  </a:cubicBezTo>
                  <a:cubicBezTo>
                    <a:pt x="628" y="140"/>
                    <a:pt x="489" y="1"/>
                    <a:pt x="30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7" name="Google Shape;15297;p54"/>
            <p:cNvSpPr/>
            <p:nvPr/>
          </p:nvSpPr>
          <p:spPr>
            <a:xfrm>
              <a:off x="4336375" y="4563800"/>
              <a:ext cx="14675" cy="36200"/>
            </a:xfrm>
            <a:custGeom>
              <a:avLst/>
              <a:gdLst/>
              <a:ahLst/>
              <a:cxnLst/>
              <a:rect l="l" t="t" r="r" b="b"/>
              <a:pathLst>
                <a:path w="587" h="1448" extrusionOk="0">
                  <a:moveTo>
                    <a:pt x="267" y="0"/>
                  </a:moveTo>
                  <a:cubicBezTo>
                    <a:pt x="252" y="0"/>
                    <a:pt x="231" y="16"/>
                    <a:pt x="210" y="47"/>
                  </a:cubicBezTo>
                  <a:cubicBezTo>
                    <a:pt x="196" y="75"/>
                    <a:pt x="0" y="633"/>
                    <a:pt x="210" y="1094"/>
                  </a:cubicBezTo>
                  <a:cubicBezTo>
                    <a:pt x="265" y="1205"/>
                    <a:pt x="349" y="1317"/>
                    <a:pt x="475" y="1442"/>
                  </a:cubicBezTo>
                  <a:cubicBezTo>
                    <a:pt x="486" y="1446"/>
                    <a:pt x="496" y="1448"/>
                    <a:pt x="505" y="1448"/>
                  </a:cubicBezTo>
                  <a:cubicBezTo>
                    <a:pt x="530" y="1448"/>
                    <a:pt x="548" y="1435"/>
                    <a:pt x="558" y="1414"/>
                  </a:cubicBezTo>
                  <a:cubicBezTo>
                    <a:pt x="586" y="1386"/>
                    <a:pt x="558" y="1345"/>
                    <a:pt x="544" y="1331"/>
                  </a:cubicBezTo>
                  <a:cubicBezTo>
                    <a:pt x="28" y="926"/>
                    <a:pt x="321" y="75"/>
                    <a:pt x="321" y="75"/>
                  </a:cubicBezTo>
                  <a:cubicBezTo>
                    <a:pt x="335" y="61"/>
                    <a:pt x="321" y="19"/>
                    <a:pt x="279" y="6"/>
                  </a:cubicBezTo>
                  <a:cubicBezTo>
                    <a:pt x="276" y="2"/>
                    <a:pt x="272" y="0"/>
                    <a:pt x="26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8" name="Google Shape;15298;p54"/>
            <p:cNvSpPr/>
            <p:nvPr/>
          </p:nvSpPr>
          <p:spPr>
            <a:xfrm>
              <a:off x="4287550" y="4552825"/>
              <a:ext cx="32800" cy="46350"/>
            </a:xfrm>
            <a:custGeom>
              <a:avLst/>
              <a:gdLst/>
              <a:ahLst/>
              <a:cxnLst/>
              <a:rect l="l" t="t" r="r" b="b"/>
              <a:pathLst>
                <a:path w="1312" h="1854" extrusionOk="0">
                  <a:moveTo>
                    <a:pt x="1255" y="1"/>
                  </a:moveTo>
                  <a:cubicBezTo>
                    <a:pt x="1246" y="1"/>
                    <a:pt x="1236" y="4"/>
                    <a:pt x="1228" y="12"/>
                  </a:cubicBezTo>
                  <a:cubicBezTo>
                    <a:pt x="1214" y="12"/>
                    <a:pt x="98" y="528"/>
                    <a:pt x="1" y="1784"/>
                  </a:cubicBezTo>
                  <a:lnTo>
                    <a:pt x="1" y="1825"/>
                  </a:lnTo>
                  <a:cubicBezTo>
                    <a:pt x="1" y="1839"/>
                    <a:pt x="42" y="1853"/>
                    <a:pt x="42" y="1853"/>
                  </a:cubicBezTo>
                  <a:cubicBezTo>
                    <a:pt x="70" y="1853"/>
                    <a:pt x="112" y="1839"/>
                    <a:pt x="112" y="1812"/>
                  </a:cubicBezTo>
                  <a:cubicBezTo>
                    <a:pt x="196" y="598"/>
                    <a:pt x="1242" y="110"/>
                    <a:pt x="1256" y="110"/>
                  </a:cubicBezTo>
                  <a:cubicBezTo>
                    <a:pt x="1298" y="110"/>
                    <a:pt x="1312" y="82"/>
                    <a:pt x="1298" y="40"/>
                  </a:cubicBezTo>
                  <a:cubicBezTo>
                    <a:pt x="1298" y="20"/>
                    <a:pt x="1277" y="1"/>
                    <a:pt x="12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99" name="Google Shape;15299;p54"/>
            <p:cNvSpPr/>
            <p:nvPr/>
          </p:nvSpPr>
          <p:spPr>
            <a:xfrm>
              <a:off x="4280925" y="45886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1" y="1"/>
                  </a:moveTo>
                  <a:cubicBezTo>
                    <a:pt x="154" y="1"/>
                    <a:pt x="1" y="140"/>
                    <a:pt x="1" y="322"/>
                  </a:cubicBezTo>
                  <a:cubicBezTo>
                    <a:pt x="1" y="489"/>
                    <a:pt x="154" y="629"/>
                    <a:pt x="321" y="629"/>
                  </a:cubicBezTo>
                  <a:cubicBezTo>
                    <a:pt x="489" y="629"/>
                    <a:pt x="628" y="489"/>
                    <a:pt x="628" y="322"/>
                  </a:cubicBezTo>
                  <a:cubicBezTo>
                    <a:pt x="628" y="140"/>
                    <a:pt x="489" y="1"/>
                    <a:pt x="32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0" name="Google Shape;15300;p54"/>
            <p:cNvSpPr/>
            <p:nvPr/>
          </p:nvSpPr>
          <p:spPr>
            <a:xfrm>
              <a:off x="4395300" y="44865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75"/>
                    <a:pt x="140" y="629"/>
                    <a:pt x="322" y="629"/>
                  </a:cubicBezTo>
                  <a:cubicBezTo>
                    <a:pt x="489" y="629"/>
                    <a:pt x="628" y="475"/>
                    <a:pt x="628" y="308"/>
                  </a:cubicBezTo>
                  <a:cubicBezTo>
                    <a:pt x="628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1" name="Google Shape;15301;p54"/>
            <p:cNvSpPr/>
            <p:nvPr/>
          </p:nvSpPr>
          <p:spPr>
            <a:xfrm>
              <a:off x="4374725" y="4492450"/>
              <a:ext cx="30025" cy="22475"/>
            </a:xfrm>
            <a:custGeom>
              <a:avLst/>
              <a:gdLst/>
              <a:ahLst/>
              <a:cxnLst/>
              <a:rect l="l" t="t" r="r" b="b"/>
              <a:pathLst>
                <a:path w="1201" h="899" extrusionOk="0">
                  <a:moveTo>
                    <a:pt x="1159" y="0"/>
                  </a:moveTo>
                  <a:cubicBezTo>
                    <a:pt x="1117" y="0"/>
                    <a:pt x="1089" y="14"/>
                    <a:pt x="1089" y="56"/>
                  </a:cubicBezTo>
                  <a:cubicBezTo>
                    <a:pt x="949" y="684"/>
                    <a:pt x="71" y="781"/>
                    <a:pt x="57" y="781"/>
                  </a:cubicBezTo>
                  <a:cubicBezTo>
                    <a:pt x="29" y="809"/>
                    <a:pt x="1" y="823"/>
                    <a:pt x="1" y="851"/>
                  </a:cubicBezTo>
                  <a:lnTo>
                    <a:pt x="1" y="879"/>
                  </a:lnTo>
                  <a:cubicBezTo>
                    <a:pt x="1" y="889"/>
                    <a:pt x="22" y="899"/>
                    <a:pt x="44" y="899"/>
                  </a:cubicBezTo>
                  <a:cubicBezTo>
                    <a:pt x="53" y="899"/>
                    <a:pt x="62" y="897"/>
                    <a:pt x="71" y="893"/>
                  </a:cubicBezTo>
                  <a:cubicBezTo>
                    <a:pt x="112" y="893"/>
                    <a:pt x="1047" y="781"/>
                    <a:pt x="1200" y="70"/>
                  </a:cubicBezTo>
                  <a:cubicBezTo>
                    <a:pt x="1200" y="42"/>
                    <a:pt x="1186" y="0"/>
                    <a:pt x="11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2" name="Google Shape;15302;p54"/>
            <p:cNvSpPr/>
            <p:nvPr/>
          </p:nvSpPr>
          <p:spPr>
            <a:xfrm>
              <a:off x="4363575" y="4460700"/>
              <a:ext cx="41525" cy="38525"/>
            </a:xfrm>
            <a:custGeom>
              <a:avLst/>
              <a:gdLst/>
              <a:ahLst/>
              <a:cxnLst/>
              <a:rect l="l" t="t" r="r" b="b"/>
              <a:pathLst>
                <a:path w="1661" h="1541" extrusionOk="0">
                  <a:moveTo>
                    <a:pt x="1591" y="1"/>
                  </a:moveTo>
                  <a:cubicBezTo>
                    <a:pt x="349" y="266"/>
                    <a:pt x="0" y="1437"/>
                    <a:pt x="0" y="1465"/>
                  </a:cubicBezTo>
                  <a:lnTo>
                    <a:pt x="0" y="1493"/>
                  </a:lnTo>
                  <a:cubicBezTo>
                    <a:pt x="0" y="1521"/>
                    <a:pt x="14" y="1535"/>
                    <a:pt x="28" y="1535"/>
                  </a:cubicBezTo>
                  <a:cubicBezTo>
                    <a:pt x="39" y="1539"/>
                    <a:pt x="48" y="1540"/>
                    <a:pt x="55" y="1540"/>
                  </a:cubicBezTo>
                  <a:cubicBezTo>
                    <a:pt x="77" y="1540"/>
                    <a:pt x="88" y="1525"/>
                    <a:pt x="98" y="1493"/>
                  </a:cubicBezTo>
                  <a:cubicBezTo>
                    <a:pt x="98" y="1479"/>
                    <a:pt x="433" y="363"/>
                    <a:pt x="1605" y="112"/>
                  </a:cubicBezTo>
                  <a:cubicBezTo>
                    <a:pt x="1632" y="112"/>
                    <a:pt x="1660" y="84"/>
                    <a:pt x="1660" y="43"/>
                  </a:cubicBezTo>
                  <a:cubicBezTo>
                    <a:pt x="1660" y="15"/>
                    <a:pt x="1618" y="1"/>
                    <a:pt x="15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3" name="Google Shape;15303;p54"/>
            <p:cNvSpPr/>
            <p:nvPr/>
          </p:nvSpPr>
          <p:spPr>
            <a:xfrm>
              <a:off x="4394250" y="44544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1"/>
                  </a:moveTo>
                  <a:cubicBezTo>
                    <a:pt x="154" y="1"/>
                    <a:pt x="1" y="140"/>
                    <a:pt x="1" y="321"/>
                  </a:cubicBezTo>
                  <a:cubicBezTo>
                    <a:pt x="1" y="489"/>
                    <a:pt x="154" y="628"/>
                    <a:pt x="322" y="628"/>
                  </a:cubicBezTo>
                  <a:cubicBezTo>
                    <a:pt x="489" y="628"/>
                    <a:pt x="629" y="489"/>
                    <a:pt x="629" y="321"/>
                  </a:cubicBezTo>
                  <a:cubicBezTo>
                    <a:pt x="629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4" name="Google Shape;15304;p54"/>
            <p:cNvSpPr/>
            <p:nvPr/>
          </p:nvSpPr>
          <p:spPr>
            <a:xfrm>
              <a:off x="4325900" y="4431925"/>
              <a:ext cx="31425" cy="59450"/>
            </a:xfrm>
            <a:custGeom>
              <a:avLst/>
              <a:gdLst/>
              <a:ahLst/>
              <a:cxnLst/>
              <a:rect l="l" t="t" r="r" b="b"/>
              <a:pathLst>
                <a:path w="1257" h="2378" extrusionOk="0">
                  <a:moveTo>
                    <a:pt x="1201" y="1"/>
                  </a:moveTo>
                  <a:cubicBezTo>
                    <a:pt x="1183" y="1"/>
                    <a:pt x="1166" y="8"/>
                    <a:pt x="1159" y="22"/>
                  </a:cubicBezTo>
                  <a:cubicBezTo>
                    <a:pt x="1" y="1012"/>
                    <a:pt x="545" y="2282"/>
                    <a:pt x="587" y="2351"/>
                  </a:cubicBezTo>
                  <a:cubicBezTo>
                    <a:pt x="587" y="2361"/>
                    <a:pt x="600" y="2377"/>
                    <a:pt x="617" y="2377"/>
                  </a:cubicBezTo>
                  <a:cubicBezTo>
                    <a:pt x="625" y="2377"/>
                    <a:pt x="634" y="2374"/>
                    <a:pt x="643" y="2365"/>
                  </a:cubicBezTo>
                  <a:cubicBezTo>
                    <a:pt x="684" y="2365"/>
                    <a:pt x="698" y="2337"/>
                    <a:pt x="684" y="2296"/>
                  </a:cubicBezTo>
                  <a:cubicBezTo>
                    <a:pt x="684" y="2296"/>
                    <a:pt x="127" y="1068"/>
                    <a:pt x="1242" y="106"/>
                  </a:cubicBezTo>
                  <a:cubicBezTo>
                    <a:pt x="1256" y="92"/>
                    <a:pt x="1256" y="36"/>
                    <a:pt x="1242" y="22"/>
                  </a:cubicBezTo>
                  <a:cubicBezTo>
                    <a:pt x="1235" y="8"/>
                    <a:pt x="1218" y="1"/>
                    <a:pt x="12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5" name="Google Shape;15305;p54"/>
            <p:cNvSpPr/>
            <p:nvPr/>
          </p:nvSpPr>
          <p:spPr>
            <a:xfrm>
              <a:off x="4347875" y="442547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8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75"/>
                    <a:pt x="140" y="629"/>
                    <a:pt x="308" y="629"/>
                  </a:cubicBezTo>
                  <a:cubicBezTo>
                    <a:pt x="489" y="629"/>
                    <a:pt x="628" y="475"/>
                    <a:pt x="628" y="308"/>
                  </a:cubicBezTo>
                  <a:cubicBezTo>
                    <a:pt x="628" y="140"/>
                    <a:pt x="489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6" name="Google Shape;15306;p54"/>
            <p:cNvSpPr/>
            <p:nvPr/>
          </p:nvSpPr>
          <p:spPr>
            <a:xfrm>
              <a:off x="4360075" y="4452000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8"/>
                    <a:pt x="140" y="628"/>
                    <a:pt x="308" y="628"/>
                  </a:cubicBezTo>
                  <a:cubicBezTo>
                    <a:pt x="489" y="628"/>
                    <a:pt x="629" y="488"/>
                    <a:pt x="629" y="307"/>
                  </a:cubicBezTo>
                  <a:cubicBezTo>
                    <a:pt x="629" y="140"/>
                    <a:pt x="489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7" name="Google Shape;15307;p54"/>
            <p:cNvSpPr/>
            <p:nvPr/>
          </p:nvSpPr>
          <p:spPr>
            <a:xfrm>
              <a:off x="4350325" y="4458825"/>
              <a:ext cx="19200" cy="32250"/>
            </a:xfrm>
            <a:custGeom>
              <a:avLst/>
              <a:gdLst/>
              <a:ahLst/>
              <a:cxnLst/>
              <a:rect l="l" t="t" r="r" b="b"/>
              <a:pathLst>
                <a:path w="768" h="1290" extrusionOk="0">
                  <a:moveTo>
                    <a:pt x="714" y="1"/>
                  </a:moveTo>
                  <a:cubicBezTo>
                    <a:pt x="705" y="1"/>
                    <a:pt x="695" y="2"/>
                    <a:pt x="684" y="6"/>
                  </a:cubicBezTo>
                  <a:cubicBezTo>
                    <a:pt x="0" y="271"/>
                    <a:pt x="42" y="1206"/>
                    <a:pt x="42" y="1247"/>
                  </a:cubicBezTo>
                  <a:lnTo>
                    <a:pt x="42" y="1261"/>
                  </a:lnTo>
                  <a:cubicBezTo>
                    <a:pt x="42" y="1275"/>
                    <a:pt x="70" y="1289"/>
                    <a:pt x="98" y="1289"/>
                  </a:cubicBezTo>
                  <a:cubicBezTo>
                    <a:pt x="126" y="1289"/>
                    <a:pt x="140" y="1275"/>
                    <a:pt x="140" y="1247"/>
                  </a:cubicBezTo>
                  <a:cubicBezTo>
                    <a:pt x="140" y="1220"/>
                    <a:pt x="112" y="341"/>
                    <a:pt x="726" y="104"/>
                  </a:cubicBezTo>
                  <a:cubicBezTo>
                    <a:pt x="754" y="104"/>
                    <a:pt x="768" y="76"/>
                    <a:pt x="754" y="34"/>
                  </a:cubicBezTo>
                  <a:cubicBezTo>
                    <a:pt x="754" y="13"/>
                    <a:pt x="739" y="1"/>
                    <a:pt x="71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8" name="Google Shape;15308;p54"/>
            <p:cNvSpPr/>
            <p:nvPr/>
          </p:nvSpPr>
          <p:spPr>
            <a:xfrm>
              <a:off x="4305000" y="4441400"/>
              <a:ext cx="23375" cy="53350"/>
            </a:xfrm>
            <a:custGeom>
              <a:avLst/>
              <a:gdLst/>
              <a:ahLst/>
              <a:cxnLst/>
              <a:rect l="l" t="t" r="r" b="b"/>
              <a:pathLst>
                <a:path w="935" h="2134" extrusionOk="0">
                  <a:moveTo>
                    <a:pt x="221" y="0"/>
                  </a:moveTo>
                  <a:cubicBezTo>
                    <a:pt x="196" y="0"/>
                    <a:pt x="181" y="13"/>
                    <a:pt x="181" y="33"/>
                  </a:cubicBezTo>
                  <a:cubicBezTo>
                    <a:pt x="56" y="564"/>
                    <a:pt x="140" y="1010"/>
                    <a:pt x="307" y="1359"/>
                  </a:cubicBezTo>
                  <a:cubicBezTo>
                    <a:pt x="488" y="1819"/>
                    <a:pt x="809" y="2098"/>
                    <a:pt x="809" y="2112"/>
                  </a:cubicBezTo>
                  <a:cubicBezTo>
                    <a:pt x="820" y="2128"/>
                    <a:pt x="833" y="2134"/>
                    <a:pt x="846" y="2134"/>
                  </a:cubicBezTo>
                  <a:cubicBezTo>
                    <a:pt x="866" y="2134"/>
                    <a:pt x="884" y="2120"/>
                    <a:pt x="893" y="2112"/>
                  </a:cubicBezTo>
                  <a:cubicBezTo>
                    <a:pt x="935" y="2084"/>
                    <a:pt x="907" y="2042"/>
                    <a:pt x="893" y="2028"/>
                  </a:cubicBezTo>
                  <a:cubicBezTo>
                    <a:pt x="893" y="2014"/>
                    <a:pt x="0" y="1247"/>
                    <a:pt x="279" y="75"/>
                  </a:cubicBezTo>
                  <a:cubicBezTo>
                    <a:pt x="307" y="33"/>
                    <a:pt x="279" y="6"/>
                    <a:pt x="251" y="6"/>
                  </a:cubicBezTo>
                  <a:cubicBezTo>
                    <a:pt x="240" y="2"/>
                    <a:pt x="230" y="0"/>
                    <a:pt x="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09" name="Google Shape;15309;p54"/>
            <p:cNvSpPr/>
            <p:nvPr/>
          </p:nvSpPr>
          <p:spPr>
            <a:xfrm>
              <a:off x="4302550" y="4435600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07" y="0"/>
                  </a:moveTo>
                  <a:cubicBezTo>
                    <a:pt x="140" y="0"/>
                    <a:pt x="0" y="154"/>
                    <a:pt x="0" y="321"/>
                  </a:cubicBezTo>
                  <a:cubicBezTo>
                    <a:pt x="0" y="489"/>
                    <a:pt x="140" y="628"/>
                    <a:pt x="307" y="628"/>
                  </a:cubicBezTo>
                  <a:cubicBezTo>
                    <a:pt x="489" y="628"/>
                    <a:pt x="628" y="489"/>
                    <a:pt x="628" y="321"/>
                  </a:cubicBezTo>
                  <a:cubicBezTo>
                    <a:pt x="628" y="154"/>
                    <a:pt x="489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0" name="Google Shape;15310;p54"/>
            <p:cNvSpPr/>
            <p:nvPr/>
          </p:nvSpPr>
          <p:spPr>
            <a:xfrm>
              <a:off x="4262800" y="4472575"/>
              <a:ext cx="48150" cy="39125"/>
            </a:xfrm>
            <a:custGeom>
              <a:avLst/>
              <a:gdLst/>
              <a:ahLst/>
              <a:cxnLst/>
              <a:rect l="l" t="t" r="r" b="b"/>
              <a:pathLst>
                <a:path w="1926" h="1565" extrusionOk="0">
                  <a:moveTo>
                    <a:pt x="42" y="0"/>
                  </a:moveTo>
                  <a:cubicBezTo>
                    <a:pt x="14" y="0"/>
                    <a:pt x="0" y="28"/>
                    <a:pt x="0" y="70"/>
                  </a:cubicBezTo>
                  <a:cubicBezTo>
                    <a:pt x="42" y="181"/>
                    <a:pt x="70" y="293"/>
                    <a:pt x="126" y="391"/>
                  </a:cubicBezTo>
                  <a:cubicBezTo>
                    <a:pt x="583" y="1458"/>
                    <a:pt x="1654" y="1565"/>
                    <a:pt x="1841" y="1565"/>
                  </a:cubicBezTo>
                  <a:cubicBezTo>
                    <a:pt x="1860" y="1565"/>
                    <a:pt x="1869" y="1563"/>
                    <a:pt x="1869" y="1562"/>
                  </a:cubicBezTo>
                  <a:cubicBezTo>
                    <a:pt x="1897" y="1562"/>
                    <a:pt x="1925" y="1548"/>
                    <a:pt x="1925" y="1506"/>
                  </a:cubicBezTo>
                  <a:cubicBezTo>
                    <a:pt x="1925" y="1479"/>
                    <a:pt x="1897" y="1465"/>
                    <a:pt x="1869" y="1465"/>
                  </a:cubicBezTo>
                  <a:cubicBezTo>
                    <a:pt x="1855" y="1465"/>
                    <a:pt x="488" y="1437"/>
                    <a:pt x="112" y="28"/>
                  </a:cubicBezTo>
                  <a:cubicBezTo>
                    <a:pt x="112" y="14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1" name="Google Shape;15311;p54"/>
            <p:cNvSpPr/>
            <p:nvPr/>
          </p:nvSpPr>
          <p:spPr>
            <a:xfrm>
              <a:off x="4256175" y="4465925"/>
              <a:ext cx="15700" cy="15725"/>
            </a:xfrm>
            <a:custGeom>
              <a:avLst/>
              <a:gdLst/>
              <a:ahLst/>
              <a:cxnLst/>
              <a:rect l="l" t="t" r="r" b="b"/>
              <a:pathLst>
                <a:path w="628" h="629" extrusionOk="0">
                  <a:moveTo>
                    <a:pt x="321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89"/>
                    <a:pt x="140" y="629"/>
                    <a:pt x="321" y="629"/>
                  </a:cubicBezTo>
                  <a:cubicBezTo>
                    <a:pt x="488" y="629"/>
                    <a:pt x="628" y="489"/>
                    <a:pt x="628" y="308"/>
                  </a:cubicBezTo>
                  <a:cubicBezTo>
                    <a:pt x="628" y="140"/>
                    <a:pt x="488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2" name="Google Shape;15312;p54"/>
            <p:cNvSpPr/>
            <p:nvPr/>
          </p:nvSpPr>
          <p:spPr>
            <a:xfrm>
              <a:off x="4285800" y="4465925"/>
              <a:ext cx="15725" cy="15725"/>
            </a:xfrm>
            <a:custGeom>
              <a:avLst/>
              <a:gdLst/>
              <a:ahLst/>
              <a:cxnLst/>
              <a:rect l="l" t="t" r="r" b="b"/>
              <a:pathLst>
                <a:path w="629" h="629" extrusionOk="0">
                  <a:moveTo>
                    <a:pt x="322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89"/>
                    <a:pt x="140" y="629"/>
                    <a:pt x="322" y="629"/>
                  </a:cubicBezTo>
                  <a:cubicBezTo>
                    <a:pt x="489" y="629"/>
                    <a:pt x="629" y="489"/>
                    <a:pt x="629" y="308"/>
                  </a:cubicBezTo>
                  <a:cubicBezTo>
                    <a:pt x="629" y="140"/>
                    <a:pt x="489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3" name="Google Shape;15313;p54"/>
            <p:cNvSpPr/>
            <p:nvPr/>
          </p:nvSpPr>
          <p:spPr>
            <a:xfrm>
              <a:off x="4292075" y="4472575"/>
              <a:ext cx="24450" cy="29250"/>
            </a:xfrm>
            <a:custGeom>
              <a:avLst/>
              <a:gdLst/>
              <a:ahLst/>
              <a:cxnLst/>
              <a:rect l="l" t="t" r="r" b="b"/>
              <a:pathLst>
                <a:path w="978" h="1170" extrusionOk="0">
                  <a:moveTo>
                    <a:pt x="85" y="0"/>
                  </a:moveTo>
                  <a:cubicBezTo>
                    <a:pt x="57" y="0"/>
                    <a:pt x="15" y="14"/>
                    <a:pt x="15" y="42"/>
                  </a:cubicBezTo>
                  <a:cubicBezTo>
                    <a:pt x="1" y="209"/>
                    <a:pt x="29" y="349"/>
                    <a:pt x="85" y="460"/>
                  </a:cubicBezTo>
                  <a:cubicBezTo>
                    <a:pt x="280" y="921"/>
                    <a:pt x="824" y="1144"/>
                    <a:pt x="894" y="1158"/>
                  </a:cubicBezTo>
                  <a:cubicBezTo>
                    <a:pt x="898" y="1166"/>
                    <a:pt x="903" y="1169"/>
                    <a:pt x="909" y="1169"/>
                  </a:cubicBezTo>
                  <a:cubicBezTo>
                    <a:pt x="924" y="1169"/>
                    <a:pt x="944" y="1150"/>
                    <a:pt x="963" y="1130"/>
                  </a:cubicBezTo>
                  <a:cubicBezTo>
                    <a:pt x="977" y="1116"/>
                    <a:pt x="963" y="1074"/>
                    <a:pt x="922" y="1060"/>
                  </a:cubicBezTo>
                  <a:cubicBezTo>
                    <a:pt x="908" y="1060"/>
                    <a:pt x="85" y="711"/>
                    <a:pt x="140" y="70"/>
                  </a:cubicBezTo>
                  <a:cubicBezTo>
                    <a:pt x="140" y="28"/>
                    <a:pt x="127" y="0"/>
                    <a:pt x="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4" name="Google Shape;15314;p54"/>
            <p:cNvSpPr/>
            <p:nvPr/>
          </p:nvSpPr>
          <p:spPr>
            <a:xfrm>
              <a:off x="4252325" y="4517050"/>
              <a:ext cx="55125" cy="13425"/>
            </a:xfrm>
            <a:custGeom>
              <a:avLst/>
              <a:gdLst/>
              <a:ahLst/>
              <a:cxnLst/>
              <a:rect l="l" t="t" r="r" b="b"/>
              <a:pathLst>
                <a:path w="2205" h="537" extrusionOk="0">
                  <a:moveTo>
                    <a:pt x="60" y="1"/>
                  </a:moveTo>
                  <a:cubicBezTo>
                    <a:pt x="36" y="1"/>
                    <a:pt x="11" y="14"/>
                    <a:pt x="1" y="34"/>
                  </a:cubicBezTo>
                  <a:lnTo>
                    <a:pt x="1" y="76"/>
                  </a:lnTo>
                  <a:lnTo>
                    <a:pt x="1" y="104"/>
                  </a:lnTo>
                  <a:cubicBezTo>
                    <a:pt x="437" y="442"/>
                    <a:pt x="899" y="536"/>
                    <a:pt x="1283" y="536"/>
                  </a:cubicBezTo>
                  <a:cubicBezTo>
                    <a:pt x="1772" y="536"/>
                    <a:pt x="2133" y="383"/>
                    <a:pt x="2149" y="383"/>
                  </a:cubicBezTo>
                  <a:cubicBezTo>
                    <a:pt x="2177" y="383"/>
                    <a:pt x="2205" y="341"/>
                    <a:pt x="2177" y="313"/>
                  </a:cubicBezTo>
                  <a:cubicBezTo>
                    <a:pt x="2177" y="282"/>
                    <a:pt x="2161" y="266"/>
                    <a:pt x="2136" y="266"/>
                  </a:cubicBezTo>
                  <a:cubicBezTo>
                    <a:pt x="2127" y="266"/>
                    <a:pt x="2118" y="268"/>
                    <a:pt x="2107" y="271"/>
                  </a:cubicBezTo>
                  <a:cubicBezTo>
                    <a:pt x="2099" y="279"/>
                    <a:pt x="1766" y="426"/>
                    <a:pt x="1309" y="426"/>
                  </a:cubicBezTo>
                  <a:cubicBezTo>
                    <a:pt x="946" y="426"/>
                    <a:pt x="504" y="334"/>
                    <a:pt x="85" y="6"/>
                  </a:cubicBezTo>
                  <a:cubicBezTo>
                    <a:pt x="77" y="3"/>
                    <a:pt x="69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5" name="Google Shape;15315;p54"/>
            <p:cNvSpPr/>
            <p:nvPr/>
          </p:nvSpPr>
          <p:spPr>
            <a:xfrm>
              <a:off x="4246750" y="45116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08" y="0"/>
                  </a:moveTo>
                  <a:cubicBezTo>
                    <a:pt x="140" y="0"/>
                    <a:pt x="1" y="140"/>
                    <a:pt x="1" y="321"/>
                  </a:cubicBezTo>
                  <a:cubicBezTo>
                    <a:pt x="1" y="488"/>
                    <a:pt x="140" y="628"/>
                    <a:pt x="308" y="628"/>
                  </a:cubicBezTo>
                  <a:cubicBezTo>
                    <a:pt x="489" y="628"/>
                    <a:pt x="628" y="488"/>
                    <a:pt x="628" y="321"/>
                  </a:cubicBezTo>
                  <a:cubicBezTo>
                    <a:pt x="628" y="140"/>
                    <a:pt x="489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6" name="Google Shape;15316;p54"/>
            <p:cNvSpPr/>
            <p:nvPr/>
          </p:nvSpPr>
          <p:spPr>
            <a:xfrm>
              <a:off x="4266625" y="4539525"/>
              <a:ext cx="15725" cy="15700"/>
            </a:xfrm>
            <a:custGeom>
              <a:avLst/>
              <a:gdLst/>
              <a:ahLst/>
              <a:cxnLst/>
              <a:rect l="l" t="t" r="r" b="b"/>
              <a:pathLst>
                <a:path w="629" h="628" extrusionOk="0">
                  <a:moveTo>
                    <a:pt x="322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88"/>
                    <a:pt x="140" y="628"/>
                    <a:pt x="322" y="628"/>
                  </a:cubicBezTo>
                  <a:cubicBezTo>
                    <a:pt x="489" y="628"/>
                    <a:pt x="628" y="488"/>
                    <a:pt x="628" y="307"/>
                  </a:cubicBezTo>
                  <a:cubicBezTo>
                    <a:pt x="628" y="140"/>
                    <a:pt x="489" y="0"/>
                    <a:pt x="3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7" name="Google Shape;15317;p54"/>
            <p:cNvSpPr/>
            <p:nvPr/>
          </p:nvSpPr>
          <p:spPr>
            <a:xfrm>
              <a:off x="4273250" y="4538900"/>
              <a:ext cx="35950" cy="12700"/>
            </a:xfrm>
            <a:custGeom>
              <a:avLst/>
              <a:gdLst/>
              <a:ahLst/>
              <a:cxnLst/>
              <a:rect l="l" t="t" r="r" b="b"/>
              <a:pathLst>
                <a:path w="1438" h="508" extrusionOk="0">
                  <a:moveTo>
                    <a:pt x="1362" y="1"/>
                  </a:moveTo>
                  <a:cubicBezTo>
                    <a:pt x="1347" y="1"/>
                    <a:pt x="1333" y="4"/>
                    <a:pt x="1326" y="11"/>
                  </a:cubicBezTo>
                  <a:cubicBezTo>
                    <a:pt x="1326" y="11"/>
                    <a:pt x="914" y="379"/>
                    <a:pt x="452" y="379"/>
                  </a:cubicBezTo>
                  <a:cubicBezTo>
                    <a:pt x="331" y="379"/>
                    <a:pt x="206" y="354"/>
                    <a:pt x="84" y="290"/>
                  </a:cubicBezTo>
                  <a:cubicBezTo>
                    <a:pt x="73" y="284"/>
                    <a:pt x="59" y="281"/>
                    <a:pt x="46" y="281"/>
                  </a:cubicBezTo>
                  <a:cubicBezTo>
                    <a:pt x="27" y="281"/>
                    <a:pt x="9" y="288"/>
                    <a:pt x="1" y="304"/>
                  </a:cubicBezTo>
                  <a:lnTo>
                    <a:pt x="1" y="360"/>
                  </a:lnTo>
                  <a:lnTo>
                    <a:pt x="43" y="388"/>
                  </a:lnTo>
                  <a:cubicBezTo>
                    <a:pt x="190" y="474"/>
                    <a:pt x="339" y="508"/>
                    <a:pt x="484" y="508"/>
                  </a:cubicBezTo>
                  <a:cubicBezTo>
                    <a:pt x="969" y="508"/>
                    <a:pt x="1388" y="127"/>
                    <a:pt x="1410" y="95"/>
                  </a:cubicBezTo>
                  <a:cubicBezTo>
                    <a:pt x="1437" y="67"/>
                    <a:pt x="1437" y="25"/>
                    <a:pt x="1410" y="11"/>
                  </a:cubicBezTo>
                  <a:cubicBezTo>
                    <a:pt x="1396" y="4"/>
                    <a:pt x="1378" y="1"/>
                    <a:pt x="13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8" name="Google Shape;15318;p54"/>
            <p:cNvSpPr/>
            <p:nvPr/>
          </p:nvSpPr>
          <p:spPr>
            <a:xfrm>
              <a:off x="5324275" y="3501050"/>
              <a:ext cx="397225" cy="398250"/>
            </a:xfrm>
            <a:custGeom>
              <a:avLst/>
              <a:gdLst/>
              <a:ahLst/>
              <a:cxnLst/>
              <a:rect l="l" t="t" r="r" b="b"/>
              <a:pathLst>
                <a:path w="15889" h="15930" extrusionOk="0">
                  <a:moveTo>
                    <a:pt x="15568" y="10029"/>
                  </a:moveTo>
                  <a:cubicBezTo>
                    <a:pt x="15568" y="10001"/>
                    <a:pt x="15568" y="9987"/>
                    <a:pt x="15554" y="9946"/>
                  </a:cubicBezTo>
                  <a:lnTo>
                    <a:pt x="15010" y="9095"/>
                  </a:lnTo>
                  <a:cubicBezTo>
                    <a:pt x="14926" y="8955"/>
                    <a:pt x="14954" y="8774"/>
                    <a:pt x="15079" y="8676"/>
                  </a:cubicBezTo>
                  <a:lnTo>
                    <a:pt x="15819" y="8118"/>
                  </a:lnTo>
                  <a:cubicBezTo>
                    <a:pt x="15846" y="8076"/>
                    <a:pt x="15888" y="8049"/>
                    <a:pt x="15888" y="7993"/>
                  </a:cubicBezTo>
                  <a:cubicBezTo>
                    <a:pt x="15888" y="7965"/>
                    <a:pt x="15888" y="7923"/>
                    <a:pt x="15860" y="7895"/>
                  </a:cubicBezTo>
                  <a:cubicBezTo>
                    <a:pt x="15442" y="6919"/>
                    <a:pt x="14298" y="6082"/>
                    <a:pt x="12861" y="5845"/>
                  </a:cubicBezTo>
                  <a:cubicBezTo>
                    <a:pt x="12345" y="5761"/>
                    <a:pt x="11815" y="5761"/>
                    <a:pt x="11355" y="5831"/>
                  </a:cubicBezTo>
                  <a:cubicBezTo>
                    <a:pt x="11676" y="5496"/>
                    <a:pt x="11955" y="5119"/>
                    <a:pt x="12206" y="4659"/>
                  </a:cubicBezTo>
                  <a:cubicBezTo>
                    <a:pt x="12889" y="3348"/>
                    <a:pt x="12917" y="1953"/>
                    <a:pt x="12373" y="1032"/>
                  </a:cubicBezTo>
                  <a:lnTo>
                    <a:pt x="12331" y="991"/>
                  </a:lnTo>
                  <a:cubicBezTo>
                    <a:pt x="12290" y="963"/>
                    <a:pt x="12276" y="963"/>
                    <a:pt x="12234" y="963"/>
                  </a:cubicBezTo>
                  <a:lnTo>
                    <a:pt x="11257" y="1214"/>
                  </a:lnTo>
                  <a:cubicBezTo>
                    <a:pt x="11104" y="1242"/>
                    <a:pt x="10951" y="1158"/>
                    <a:pt x="10895" y="1004"/>
                  </a:cubicBezTo>
                  <a:lnTo>
                    <a:pt x="10602" y="126"/>
                  </a:lnTo>
                  <a:cubicBezTo>
                    <a:pt x="10588" y="70"/>
                    <a:pt x="10546" y="42"/>
                    <a:pt x="10518" y="28"/>
                  </a:cubicBezTo>
                  <a:cubicBezTo>
                    <a:pt x="10476" y="0"/>
                    <a:pt x="10448" y="0"/>
                    <a:pt x="10407" y="0"/>
                  </a:cubicBezTo>
                  <a:cubicBezTo>
                    <a:pt x="9346" y="112"/>
                    <a:pt x="8217" y="935"/>
                    <a:pt x="7533" y="2232"/>
                  </a:cubicBezTo>
                  <a:cubicBezTo>
                    <a:pt x="7282" y="2706"/>
                    <a:pt x="7129" y="3194"/>
                    <a:pt x="7045" y="3683"/>
                  </a:cubicBezTo>
                  <a:cubicBezTo>
                    <a:pt x="6836" y="3264"/>
                    <a:pt x="6543" y="2888"/>
                    <a:pt x="6194" y="2511"/>
                  </a:cubicBezTo>
                  <a:cubicBezTo>
                    <a:pt x="5162" y="1465"/>
                    <a:pt x="3837" y="1004"/>
                    <a:pt x="2791" y="1228"/>
                  </a:cubicBezTo>
                  <a:cubicBezTo>
                    <a:pt x="2777" y="1228"/>
                    <a:pt x="2735" y="1242"/>
                    <a:pt x="2735" y="1256"/>
                  </a:cubicBezTo>
                  <a:cubicBezTo>
                    <a:pt x="2721" y="1283"/>
                    <a:pt x="2707" y="1311"/>
                    <a:pt x="2707" y="1353"/>
                  </a:cubicBezTo>
                  <a:lnTo>
                    <a:pt x="2637" y="2357"/>
                  </a:lnTo>
                  <a:cubicBezTo>
                    <a:pt x="2609" y="2511"/>
                    <a:pt x="2498" y="2636"/>
                    <a:pt x="2316" y="2650"/>
                  </a:cubicBezTo>
                  <a:lnTo>
                    <a:pt x="1396" y="2678"/>
                  </a:lnTo>
                  <a:cubicBezTo>
                    <a:pt x="1340" y="2678"/>
                    <a:pt x="1312" y="2692"/>
                    <a:pt x="1270" y="2720"/>
                  </a:cubicBezTo>
                  <a:cubicBezTo>
                    <a:pt x="1256" y="2748"/>
                    <a:pt x="1214" y="2776"/>
                    <a:pt x="1214" y="2818"/>
                  </a:cubicBezTo>
                  <a:cubicBezTo>
                    <a:pt x="977" y="3864"/>
                    <a:pt x="1424" y="5203"/>
                    <a:pt x="2442" y="6235"/>
                  </a:cubicBezTo>
                  <a:cubicBezTo>
                    <a:pt x="2818" y="6612"/>
                    <a:pt x="3223" y="6905"/>
                    <a:pt x="3655" y="7142"/>
                  </a:cubicBezTo>
                  <a:cubicBezTo>
                    <a:pt x="3209" y="7212"/>
                    <a:pt x="2735" y="7365"/>
                    <a:pt x="2288" y="7588"/>
                  </a:cubicBezTo>
                  <a:cubicBezTo>
                    <a:pt x="977" y="8258"/>
                    <a:pt x="98" y="9346"/>
                    <a:pt x="1" y="10434"/>
                  </a:cubicBezTo>
                  <a:cubicBezTo>
                    <a:pt x="1" y="10448"/>
                    <a:pt x="1" y="10490"/>
                    <a:pt x="15" y="10503"/>
                  </a:cubicBezTo>
                  <a:cubicBezTo>
                    <a:pt x="29" y="10531"/>
                    <a:pt x="57" y="10559"/>
                    <a:pt x="85" y="10559"/>
                  </a:cubicBezTo>
                  <a:lnTo>
                    <a:pt x="1033" y="10936"/>
                  </a:lnTo>
                  <a:cubicBezTo>
                    <a:pt x="1186" y="10992"/>
                    <a:pt x="1256" y="11159"/>
                    <a:pt x="1200" y="11326"/>
                  </a:cubicBezTo>
                  <a:lnTo>
                    <a:pt x="935" y="12205"/>
                  </a:lnTo>
                  <a:cubicBezTo>
                    <a:pt x="921" y="12261"/>
                    <a:pt x="921" y="12317"/>
                    <a:pt x="963" y="12345"/>
                  </a:cubicBezTo>
                  <a:lnTo>
                    <a:pt x="963" y="12345"/>
                  </a:lnTo>
                  <a:cubicBezTo>
                    <a:pt x="977" y="12387"/>
                    <a:pt x="991" y="12400"/>
                    <a:pt x="1033" y="12414"/>
                  </a:cubicBezTo>
                  <a:cubicBezTo>
                    <a:pt x="1954" y="12958"/>
                    <a:pt x="3349" y="12958"/>
                    <a:pt x="4660" y="12317"/>
                  </a:cubicBezTo>
                  <a:cubicBezTo>
                    <a:pt x="5120" y="12066"/>
                    <a:pt x="5538" y="11773"/>
                    <a:pt x="5887" y="11424"/>
                  </a:cubicBezTo>
                  <a:cubicBezTo>
                    <a:pt x="5817" y="11884"/>
                    <a:pt x="5817" y="12373"/>
                    <a:pt x="5887" y="12875"/>
                  </a:cubicBezTo>
                  <a:cubicBezTo>
                    <a:pt x="6124" y="14325"/>
                    <a:pt x="6905" y="15483"/>
                    <a:pt x="7882" y="15902"/>
                  </a:cubicBezTo>
                  <a:cubicBezTo>
                    <a:pt x="7896" y="15929"/>
                    <a:pt x="7938" y="15929"/>
                    <a:pt x="7952" y="15902"/>
                  </a:cubicBezTo>
                  <a:cubicBezTo>
                    <a:pt x="7979" y="15902"/>
                    <a:pt x="8007" y="15888"/>
                    <a:pt x="8021" y="15874"/>
                  </a:cubicBezTo>
                  <a:lnTo>
                    <a:pt x="8663" y="15107"/>
                  </a:lnTo>
                  <a:cubicBezTo>
                    <a:pt x="8775" y="14981"/>
                    <a:pt x="8942" y="14967"/>
                    <a:pt x="9081" y="15051"/>
                  </a:cubicBezTo>
                  <a:lnTo>
                    <a:pt x="9849" y="15581"/>
                  </a:lnTo>
                  <a:cubicBezTo>
                    <a:pt x="9890" y="15609"/>
                    <a:pt x="9932" y="15609"/>
                    <a:pt x="9988" y="15609"/>
                  </a:cubicBezTo>
                  <a:cubicBezTo>
                    <a:pt x="10030" y="15609"/>
                    <a:pt x="10058" y="15595"/>
                    <a:pt x="10100" y="15553"/>
                  </a:cubicBezTo>
                  <a:cubicBezTo>
                    <a:pt x="10895" y="14855"/>
                    <a:pt x="11327" y="13516"/>
                    <a:pt x="11104" y="12066"/>
                  </a:cubicBezTo>
                  <a:cubicBezTo>
                    <a:pt x="11020" y="11550"/>
                    <a:pt x="10867" y="11061"/>
                    <a:pt x="10658" y="10629"/>
                  </a:cubicBezTo>
                  <a:cubicBezTo>
                    <a:pt x="11076" y="10838"/>
                    <a:pt x="11522" y="10992"/>
                    <a:pt x="12025" y="11075"/>
                  </a:cubicBezTo>
                  <a:cubicBezTo>
                    <a:pt x="13475" y="11326"/>
                    <a:pt x="14814" y="10922"/>
                    <a:pt x="15540" y="10113"/>
                  </a:cubicBezTo>
                  <a:cubicBezTo>
                    <a:pt x="15554" y="10085"/>
                    <a:pt x="15568" y="10071"/>
                    <a:pt x="15568" y="1002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19" name="Google Shape;15319;p54"/>
            <p:cNvSpPr/>
            <p:nvPr/>
          </p:nvSpPr>
          <p:spPr>
            <a:xfrm>
              <a:off x="5467950" y="3646100"/>
              <a:ext cx="93475" cy="93150"/>
            </a:xfrm>
            <a:custGeom>
              <a:avLst/>
              <a:gdLst/>
              <a:ahLst/>
              <a:cxnLst/>
              <a:rect l="l" t="t" r="r" b="b"/>
              <a:pathLst>
                <a:path w="3739" h="3726" extrusionOk="0">
                  <a:moveTo>
                    <a:pt x="1647" y="1"/>
                  </a:moveTo>
                  <a:cubicBezTo>
                    <a:pt x="1535" y="419"/>
                    <a:pt x="1354" y="796"/>
                    <a:pt x="1033" y="1089"/>
                  </a:cubicBezTo>
                  <a:cubicBezTo>
                    <a:pt x="754" y="1368"/>
                    <a:pt x="405" y="1563"/>
                    <a:pt x="1" y="1675"/>
                  </a:cubicBezTo>
                  <a:cubicBezTo>
                    <a:pt x="377" y="1884"/>
                    <a:pt x="670" y="2191"/>
                    <a:pt x="865" y="2581"/>
                  </a:cubicBezTo>
                  <a:cubicBezTo>
                    <a:pt x="1047" y="2930"/>
                    <a:pt x="1117" y="3321"/>
                    <a:pt x="1089" y="3725"/>
                  </a:cubicBezTo>
                  <a:cubicBezTo>
                    <a:pt x="1423" y="3446"/>
                    <a:pt x="1800" y="3251"/>
                    <a:pt x="2219" y="3181"/>
                  </a:cubicBezTo>
                  <a:cubicBezTo>
                    <a:pt x="2318" y="3171"/>
                    <a:pt x="2417" y="3166"/>
                    <a:pt x="2515" y="3166"/>
                  </a:cubicBezTo>
                  <a:cubicBezTo>
                    <a:pt x="2819" y="3166"/>
                    <a:pt x="3116" y="3215"/>
                    <a:pt x="3390" y="3321"/>
                  </a:cubicBezTo>
                  <a:cubicBezTo>
                    <a:pt x="3237" y="2944"/>
                    <a:pt x="3167" y="2512"/>
                    <a:pt x="3237" y="2093"/>
                  </a:cubicBezTo>
                  <a:cubicBezTo>
                    <a:pt x="3307" y="1703"/>
                    <a:pt x="3474" y="1340"/>
                    <a:pt x="3739" y="1019"/>
                  </a:cubicBezTo>
                  <a:lnTo>
                    <a:pt x="3739" y="1019"/>
                  </a:lnTo>
                  <a:cubicBezTo>
                    <a:pt x="3659" y="1027"/>
                    <a:pt x="3579" y="1031"/>
                    <a:pt x="3500" y="1031"/>
                  </a:cubicBezTo>
                  <a:cubicBezTo>
                    <a:pt x="3152" y="1031"/>
                    <a:pt x="2816" y="955"/>
                    <a:pt x="2497" y="796"/>
                  </a:cubicBezTo>
                  <a:cubicBezTo>
                    <a:pt x="2149" y="628"/>
                    <a:pt x="1856" y="350"/>
                    <a:pt x="16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0" name="Google Shape;15320;p54"/>
            <p:cNvSpPr/>
            <p:nvPr/>
          </p:nvSpPr>
          <p:spPr>
            <a:xfrm>
              <a:off x="5540150" y="3648200"/>
              <a:ext cx="30000" cy="29875"/>
            </a:xfrm>
            <a:custGeom>
              <a:avLst/>
              <a:gdLst/>
              <a:ahLst/>
              <a:cxnLst/>
              <a:rect l="l" t="t" r="r" b="b"/>
              <a:pathLst>
                <a:path w="1200" h="1195" extrusionOk="0">
                  <a:moveTo>
                    <a:pt x="1158" y="0"/>
                  </a:moveTo>
                  <a:cubicBezTo>
                    <a:pt x="1144" y="0"/>
                    <a:pt x="1116" y="14"/>
                    <a:pt x="1116" y="28"/>
                  </a:cubicBezTo>
                  <a:cubicBezTo>
                    <a:pt x="879" y="893"/>
                    <a:pt x="28" y="1102"/>
                    <a:pt x="28" y="1102"/>
                  </a:cubicBezTo>
                  <a:cubicBezTo>
                    <a:pt x="14" y="1102"/>
                    <a:pt x="0" y="1130"/>
                    <a:pt x="0" y="1144"/>
                  </a:cubicBezTo>
                  <a:cubicBezTo>
                    <a:pt x="0" y="1172"/>
                    <a:pt x="0" y="1186"/>
                    <a:pt x="14" y="1186"/>
                  </a:cubicBezTo>
                  <a:cubicBezTo>
                    <a:pt x="14" y="1191"/>
                    <a:pt x="16" y="1194"/>
                    <a:pt x="19" y="1194"/>
                  </a:cubicBezTo>
                  <a:cubicBezTo>
                    <a:pt x="24" y="1194"/>
                    <a:pt x="33" y="1185"/>
                    <a:pt x="42" y="1158"/>
                  </a:cubicBezTo>
                  <a:cubicBezTo>
                    <a:pt x="42" y="1158"/>
                    <a:pt x="949" y="963"/>
                    <a:pt x="1200" y="42"/>
                  </a:cubicBezTo>
                  <a:cubicBezTo>
                    <a:pt x="1200" y="28"/>
                    <a:pt x="1186" y="0"/>
                    <a:pt x="11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1" name="Google Shape;15321;p54"/>
            <p:cNvSpPr/>
            <p:nvPr/>
          </p:nvSpPr>
          <p:spPr>
            <a:xfrm>
              <a:off x="5563150" y="364470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2" name="Google Shape;15322;p54"/>
            <p:cNvSpPr/>
            <p:nvPr/>
          </p:nvSpPr>
          <p:spPr>
            <a:xfrm>
              <a:off x="5543975" y="3685250"/>
              <a:ext cx="45350" cy="14075"/>
            </a:xfrm>
            <a:custGeom>
              <a:avLst/>
              <a:gdLst/>
              <a:ahLst/>
              <a:cxnLst/>
              <a:rect l="l" t="t" r="r" b="b"/>
              <a:pathLst>
                <a:path w="1814" h="563" extrusionOk="0">
                  <a:moveTo>
                    <a:pt x="1756" y="1"/>
                  </a:moveTo>
                  <a:cubicBezTo>
                    <a:pt x="1744" y="1"/>
                    <a:pt x="1730" y="4"/>
                    <a:pt x="1716" y="11"/>
                  </a:cubicBezTo>
                  <a:cubicBezTo>
                    <a:pt x="1376" y="377"/>
                    <a:pt x="1006" y="477"/>
                    <a:pt x="703" y="477"/>
                  </a:cubicBezTo>
                  <a:cubicBezTo>
                    <a:pt x="348" y="477"/>
                    <a:pt x="85" y="339"/>
                    <a:pt x="70" y="332"/>
                  </a:cubicBezTo>
                  <a:cubicBezTo>
                    <a:pt x="66" y="328"/>
                    <a:pt x="61" y="326"/>
                    <a:pt x="55" y="326"/>
                  </a:cubicBezTo>
                  <a:cubicBezTo>
                    <a:pt x="41" y="326"/>
                    <a:pt x="24" y="336"/>
                    <a:pt x="14" y="346"/>
                  </a:cubicBezTo>
                  <a:cubicBezTo>
                    <a:pt x="0" y="360"/>
                    <a:pt x="14" y="388"/>
                    <a:pt x="28" y="402"/>
                  </a:cubicBezTo>
                  <a:cubicBezTo>
                    <a:pt x="59" y="417"/>
                    <a:pt x="351" y="563"/>
                    <a:pt x="732" y="563"/>
                  </a:cubicBezTo>
                  <a:cubicBezTo>
                    <a:pt x="1054" y="563"/>
                    <a:pt x="1441" y="458"/>
                    <a:pt x="1786" y="81"/>
                  </a:cubicBezTo>
                  <a:cubicBezTo>
                    <a:pt x="1814" y="67"/>
                    <a:pt x="1814" y="39"/>
                    <a:pt x="1786" y="11"/>
                  </a:cubicBezTo>
                  <a:cubicBezTo>
                    <a:pt x="1779" y="4"/>
                    <a:pt x="1768" y="1"/>
                    <a:pt x="17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3" name="Google Shape;15323;p54"/>
            <p:cNvSpPr/>
            <p:nvPr/>
          </p:nvSpPr>
          <p:spPr>
            <a:xfrm>
              <a:off x="5582675" y="368062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4" name="Google Shape;15324;p54"/>
            <p:cNvSpPr/>
            <p:nvPr/>
          </p:nvSpPr>
          <p:spPr>
            <a:xfrm>
              <a:off x="5563150" y="36705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5" name="Google Shape;15325;p54"/>
            <p:cNvSpPr/>
            <p:nvPr/>
          </p:nvSpPr>
          <p:spPr>
            <a:xfrm>
              <a:off x="5545375" y="3675275"/>
              <a:ext cx="25125" cy="12100"/>
            </a:xfrm>
            <a:custGeom>
              <a:avLst/>
              <a:gdLst/>
              <a:ahLst/>
              <a:cxnLst/>
              <a:rect l="l" t="t" r="r" b="b"/>
              <a:pathLst>
                <a:path w="1005" h="484" extrusionOk="0">
                  <a:moveTo>
                    <a:pt x="952" y="0"/>
                  </a:moveTo>
                  <a:cubicBezTo>
                    <a:pt x="941" y="0"/>
                    <a:pt x="931" y="13"/>
                    <a:pt x="921" y="33"/>
                  </a:cubicBezTo>
                  <a:cubicBezTo>
                    <a:pt x="755" y="377"/>
                    <a:pt x="297" y="412"/>
                    <a:pt x="117" y="412"/>
                  </a:cubicBezTo>
                  <a:cubicBezTo>
                    <a:pt x="70" y="412"/>
                    <a:pt x="42" y="410"/>
                    <a:pt x="42" y="410"/>
                  </a:cubicBezTo>
                  <a:cubicBezTo>
                    <a:pt x="14" y="410"/>
                    <a:pt x="0" y="424"/>
                    <a:pt x="0" y="452"/>
                  </a:cubicBezTo>
                  <a:cubicBezTo>
                    <a:pt x="0" y="466"/>
                    <a:pt x="0" y="480"/>
                    <a:pt x="14" y="480"/>
                  </a:cubicBezTo>
                  <a:cubicBezTo>
                    <a:pt x="27" y="480"/>
                    <a:pt x="71" y="483"/>
                    <a:pt x="134" y="483"/>
                  </a:cubicBezTo>
                  <a:cubicBezTo>
                    <a:pt x="357" y="483"/>
                    <a:pt x="817" y="441"/>
                    <a:pt x="991" y="61"/>
                  </a:cubicBezTo>
                  <a:cubicBezTo>
                    <a:pt x="1005" y="47"/>
                    <a:pt x="991" y="5"/>
                    <a:pt x="963" y="5"/>
                  </a:cubicBezTo>
                  <a:cubicBezTo>
                    <a:pt x="959" y="2"/>
                    <a:pt x="955" y="0"/>
                    <a:pt x="9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6" name="Google Shape;15326;p54"/>
            <p:cNvSpPr/>
            <p:nvPr/>
          </p:nvSpPr>
          <p:spPr>
            <a:xfrm>
              <a:off x="5541175" y="3704875"/>
              <a:ext cx="39100" cy="16500"/>
            </a:xfrm>
            <a:custGeom>
              <a:avLst/>
              <a:gdLst/>
              <a:ahLst/>
              <a:cxnLst/>
              <a:rect l="l" t="t" r="r" b="b"/>
              <a:pathLst>
                <a:path w="1564" h="660" extrusionOk="0">
                  <a:moveTo>
                    <a:pt x="55" y="0"/>
                  </a:moveTo>
                  <a:cubicBezTo>
                    <a:pt x="46" y="0"/>
                    <a:pt x="36" y="7"/>
                    <a:pt x="29" y="21"/>
                  </a:cubicBezTo>
                  <a:cubicBezTo>
                    <a:pt x="1" y="21"/>
                    <a:pt x="1" y="49"/>
                    <a:pt x="29" y="63"/>
                  </a:cubicBezTo>
                  <a:cubicBezTo>
                    <a:pt x="29" y="63"/>
                    <a:pt x="210" y="314"/>
                    <a:pt x="545" y="481"/>
                  </a:cubicBezTo>
                  <a:cubicBezTo>
                    <a:pt x="763" y="585"/>
                    <a:pt x="1028" y="660"/>
                    <a:pt x="1325" y="660"/>
                  </a:cubicBezTo>
                  <a:cubicBezTo>
                    <a:pt x="1389" y="660"/>
                    <a:pt x="1455" y="656"/>
                    <a:pt x="1521" y="649"/>
                  </a:cubicBezTo>
                  <a:cubicBezTo>
                    <a:pt x="1535" y="649"/>
                    <a:pt x="1563" y="607"/>
                    <a:pt x="1563" y="593"/>
                  </a:cubicBezTo>
                  <a:cubicBezTo>
                    <a:pt x="1563" y="579"/>
                    <a:pt x="1521" y="551"/>
                    <a:pt x="1507" y="551"/>
                  </a:cubicBezTo>
                  <a:cubicBezTo>
                    <a:pt x="1412" y="569"/>
                    <a:pt x="1320" y="577"/>
                    <a:pt x="1233" y="577"/>
                  </a:cubicBezTo>
                  <a:cubicBezTo>
                    <a:pt x="504" y="577"/>
                    <a:pt x="71" y="21"/>
                    <a:pt x="71" y="21"/>
                  </a:cubicBezTo>
                  <a:cubicBezTo>
                    <a:pt x="71" y="7"/>
                    <a:pt x="64" y="0"/>
                    <a:pt x="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7" name="Google Shape;15327;p54"/>
            <p:cNvSpPr/>
            <p:nvPr/>
          </p:nvSpPr>
          <p:spPr>
            <a:xfrm>
              <a:off x="5572575" y="37141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3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3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8" name="Google Shape;15328;p54"/>
            <p:cNvSpPr/>
            <p:nvPr/>
          </p:nvSpPr>
          <p:spPr>
            <a:xfrm>
              <a:off x="5526875" y="3716200"/>
              <a:ext cx="28975" cy="37675"/>
            </a:xfrm>
            <a:custGeom>
              <a:avLst/>
              <a:gdLst/>
              <a:ahLst/>
              <a:cxnLst/>
              <a:rect l="l" t="t" r="r" b="b"/>
              <a:pathLst>
                <a:path w="1159" h="1507" extrusionOk="0">
                  <a:moveTo>
                    <a:pt x="85" y="0"/>
                  </a:moveTo>
                  <a:cubicBezTo>
                    <a:pt x="57" y="0"/>
                    <a:pt x="43" y="14"/>
                    <a:pt x="43" y="28"/>
                  </a:cubicBezTo>
                  <a:cubicBezTo>
                    <a:pt x="43" y="56"/>
                    <a:pt x="1" y="963"/>
                    <a:pt x="838" y="1395"/>
                  </a:cubicBezTo>
                  <a:cubicBezTo>
                    <a:pt x="908" y="1451"/>
                    <a:pt x="991" y="1479"/>
                    <a:pt x="1103" y="1507"/>
                  </a:cubicBezTo>
                  <a:cubicBezTo>
                    <a:pt x="1117" y="1507"/>
                    <a:pt x="1159" y="1493"/>
                    <a:pt x="1159" y="1479"/>
                  </a:cubicBezTo>
                  <a:cubicBezTo>
                    <a:pt x="1159" y="1465"/>
                    <a:pt x="1131" y="1423"/>
                    <a:pt x="1117" y="1423"/>
                  </a:cubicBezTo>
                  <a:cubicBezTo>
                    <a:pt x="71" y="1075"/>
                    <a:pt x="127" y="84"/>
                    <a:pt x="127" y="56"/>
                  </a:cubicBezTo>
                  <a:cubicBezTo>
                    <a:pt x="127" y="14"/>
                    <a:pt x="113" y="0"/>
                    <a:pt x="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29" name="Google Shape;15329;p54"/>
            <p:cNvSpPr/>
            <p:nvPr/>
          </p:nvSpPr>
          <p:spPr>
            <a:xfrm>
              <a:off x="5548500" y="3746875"/>
              <a:ext cx="11550" cy="11550"/>
            </a:xfrm>
            <a:custGeom>
              <a:avLst/>
              <a:gdLst/>
              <a:ahLst/>
              <a:cxnLst/>
              <a:rect l="l" t="t" r="r" b="b"/>
              <a:pathLst>
                <a:path w="462" h="462" extrusionOk="0">
                  <a:moveTo>
                    <a:pt x="238" y="1"/>
                  </a:moveTo>
                  <a:cubicBezTo>
                    <a:pt x="112" y="1"/>
                    <a:pt x="1" y="113"/>
                    <a:pt x="1" y="238"/>
                  </a:cubicBezTo>
                  <a:cubicBezTo>
                    <a:pt x="1" y="364"/>
                    <a:pt x="112" y="461"/>
                    <a:pt x="238" y="461"/>
                  </a:cubicBezTo>
                  <a:cubicBezTo>
                    <a:pt x="363" y="461"/>
                    <a:pt x="461" y="364"/>
                    <a:pt x="461" y="238"/>
                  </a:cubicBezTo>
                  <a:cubicBezTo>
                    <a:pt x="461" y="113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0" name="Google Shape;15330;p54"/>
            <p:cNvSpPr/>
            <p:nvPr/>
          </p:nvSpPr>
          <p:spPr>
            <a:xfrm>
              <a:off x="5549550" y="37252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49" y="446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1" name="Google Shape;15331;p54"/>
            <p:cNvSpPr/>
            <p:nvPr/>
          </p:nvSpPr>
          <p:spPr>
            <a:xfrm>
              <a:off x="5535250" y="3713400"/>
              <a:ext cx="21300" cy="18875"/>
            </a:xfrm>
            <a:custGeom>
              <a:avLst/>
              <a:gdLst/>
              <a:ahLst/>
              <a:cxnLst/>
              <a:rect l="l" t="t" r="r" b="b"/>
              <a:pathLst>
                <a:path w="852" h="755" extrusionOk="0">
                  <a:moveTo>
                    <a:pt x="29" y="1"/>
                  </a:moveTo>
                  <a:cubicBezTo>
                    <a:pt x="1" y="1"/>
                    <a:pt x="1" y="43"/>
                    <a:pt x="1" y="57"/>
                  </a:cubicBezTo>
                  <a:cubicBezTo>
                    <a:pt x="15" y="99"/>
                    <a:pt x="154" y="489"/>
                    <a:pt x="489" y="670"/>
                  </a:cubicBezTo>
                  <a:cubicBezTo>
                    <a:pt x="587" y="726"/>
                    <a:pt x="684" y="740"/>
                    <a:pt x="824" y="754"/>
                  </a:cubicBezTo>
                  <a:cubicBezTo>
                    <a:pt x="838" y="754"/>
                    <a:pt x="852" y="726"/>
                    <a:pt x="852" y="698"/>
                  </a:cubicBezTo>
                  <a:cubicBezTo>
                    <a:pt x="838" y="684"/>
                    <a:pt x="824" y="670"/>
                    <a:pt x="796" y="670"/>
                  </a:cubicBezTo>
                  <a:cubicBezTo>
                    <a:pt x="308" y="670"/>
                    <a:pt x="84" y="43"/>
                    <a:pt x="84" y="43"/>
                  </a:cubicBezTo>
                  <a:cubicBezTo>
                    <a:pt x="84" y="1"/>
                    <a:pt x="57" y="1"/>
                    <a:pt x="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2" name="Google Shape;15332;p54"/>
            <p:cNvSpPr/>
            <p:nvPr/>
          </p:nvSpPr>
          <p:spPr>
            <a:xfrm>
              <a:off x="5505975" y="3718500"/>
              <a:ext cx="15350" cy="41325"/>
            </a:xfrm>
            <a:custGeom>
              <a:avLst/>
              <a:gdLst/>
              <a:ahLst/>
              <a:cxnLst/>
              <a:rect l="l" t="t" r="r" b="b"/>
              <a:pathLst>
                <a:path w="614" h="1653" extrusionOk="0">
                  <a:moveTo>
                    <a:pt x="549" y="1646"/>
                  </a:moveTo>
                  <a:cubicBezTo>
                    <a:pt x="546" y="1646"/>
                    <a:pt x="549" y="1652"/>
                    <a:pt x="558" y="1652"/>
                  </a:cubicBezTo>
                  <a:cubicBezTo>
                    <a:pt x="553" y="1647"/>
                    <a:pt x="550" y="1646"/>
                    <a:pt x="549" y="1646"/>
                  </a:cubicBezTo>
                  <a:close/>
                  <a:moveTo>
                    <a:pt x="461" y="1"/>
                  </a:moveTo>
                  <a:cubicBezTo>
                    <a:pt x="446" y="1"/>
                    <a:pt x="429" y="14"/>
                    <a:pt x="419" y="34"/>
                  </a:cubicBezTo>
                  <a:cubicBezTo>
                    <a:pt x="419" y="48"/>
                    <a:pt x="0" y="871"/>
                    <a:pt x="558" y="1652"/>
                  </a:cubicBezTo>
                  <a:cubicBezTo>
                    <a:pt x="558" y="1652"/>
                    <a:pt x="572" y="1652"/>
                    <a:pt x="572" y="1638"/>
                  </a:cubicBezTo>
                  <a:cubicBezTo>
                    <a:pt x="614" y="1638"/>
                    <a:pt x="614" y="1596"/>
                    <a:pt x="600" y="1582"/>
                  </a:cubicBezTo>
                  <a:cubicBezTo>
                    <a:pt x="84" y="843"/>
                    <a:pt x="488" y="62"/>
                    <a:pt x="488" y="62"/>
                  </a:cubicBezTo>
                  <a:cubicBezTo>
                    <a:pt x="502" y="48"/>
                    <a:pt x="488" y="34"/>
                    <a:pt x="474" y="6"/>
                  </a:cubicBezTo>
                  <a:cubicBezTo>
                    <a:pt x="471" y="2"/>
                    <a:pt x="466" y="1"/>
                    <a:pt x="4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3" name="Google Shape;15333;p54"/>
            <p:cNvSpPr/>
            <p:nvPr/>
          </p:nvSpPr>
          <p:spPr>
            <a:xfrm>
              <a:off x="5514325" y="37524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4" name="Google Shape;15334;p54"/>
            <p:cNvSpPr/>
            <p:nvPr/>
          </p:nvSpPr>
          <p:spPr>
            <a:xfrm>
              <a:off x="5533175" y="36394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5" name="Google Shape;15335;p54"/>
            <p:cNvSpPr/>
            <p:nvPr/>
          </p:nvSpPr>
          <p:spPr>
            <a:xfrm>
              <a:off x="5530375" y="3644075"/>
              <a:ext cx="14675" cy="26075"/>
            </a:xfrm>
            <a:custGeom>
              <a:avLst/>
              <a:gdLst/>
              <a:ahLst/>
              <a:cxnLst/>
              <a:rect l="l" t="t" r="r" b="b"/>
              <a:pathLst>
                <a:path w="587" h="1043" extrusionOk="0">
                  <a:moveTo>
                    <a:pt x="319" y="0"/>
                  </a:moveTo>
                  <a:cubicBezTo>
                    <a:pt x="311" y="0"/>
                    <a:pt x="302" y="3"/>
                    <a:pt x="293" y="12"/>
                  </a:cubicBezTo>
                  <a:cubicBezTo>
                    <a:pt x="279" y="12"/>
                    <a:pt x="266" y="40"/>
                    <a:pt x="279" y="54"/>
                  </a:cubicBezTo>
                  <a:cubicBezTo>
                    <a:pt x="489" y="500"/>
                    <a:pt x="14" y="961"/>
                    <a:pt x="14" y="961"/>
                  </a:cubicBezTo>
                  <a:cubicBezTo>
                    <a:pt x="0" y="988"/>
                    <a:pt x="0" y="1016"/>
                    <a:pt x="42" y="1030"/>
                  </a:cubicBezTo>
                  <a:cubicBezTo>
                    <a:pt x="47" y="1040"/>
                    <a:pt x="52" y="1043"/>
                    <a:pt x="56" y="1043"/>
                  </a:cubicBezTo>
                  <a:cubicBezTo>
                    <a:pt x="64" y="1043"/>
                    <a:pt x="70" y="1030"/>
                    <a:pt x="70" y="1030"/>
                  </a:cubicBezTo>
                  <a:cubicBezTo>
                    <a:pt x="84" y="1016"/>
                    <a:pt x="586" y="514"/>
                    <a:pt x="349" y="26"/>
                  </a:cubicBezTo>
                  <a:cubicBezTo>
                    <a:pt x="349" y="16"/>
                    <a:pt x="336" y="0"/>
                    <a:pt x="3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6" name="Google Shape;15336;p54"/>
            <p:cNvSpPr/>
            <p:nvPr/>
          </p:nvSpPr>
          <p:spPr>
            <a:xfrm>
              <a:off x="5508050" y="3625625"/>
              <a:ext cx="16775" cy="40375"/>
            </a:xfrm>
            <a:custGeom>
              <a:avLst/>
              <a:gdLst/>
              <a:ahLst/>
              <a:cxnLst/>
              <a:rect l="l" t="t" r="r" b="b"/>
              <a:pathLst>
                <a:path w="671" h="1615" extrusionOk="0">
                  <a:moveTo>
                    <a:pt x="623" y="0"/>
                  </a:moveTo>
                  <a:cubicBezTo>
                    <a:pt x="615" y="0"/>
                    <a:pt x="608" y="4"/>
                    <a:pt x="601" y="11"/>
                  </a:cubicBezTo>
                  <a:cubicBezTo>
                    <a:pt x="1" y="722"/>
                    <a:pt x="349" y="1601"/>
                    <a:pt x="349" y="1601"/>
                  </a:cubicBezTo>
                  <a:cubicBezTo>
                    <a:pt x="349" y="1601"/>
                    <a:pt x="349" y="1615"/>
                    <a:pt x="377" y="1615"/>
                  </a:cubicBezTo>
                  <a:lnTo>
                    <a:pt x="391" y="1615"/>
                  </a:lnTo>
                  <a:cubicBezTo>
                    <a:pt x="405" y="1615"/>
                    <a:pt x="419" y="1587"/>
                    <a:pt x="405" y="1559"/>
                  </a:cubicBezTo>
                  <a:cubicBezTo>
                    <a:pt x="405" y="1559"/>
                    <a:pt x="84" y="736"/>
                    <a:pt x="656" y="67"/>
                  </a:cubicBezTo>
                  <a:cubicBezTo>
                    <a:pt x="670" y="53"/>
                    <a:pt x="670" y="25"/>
                    <a:pt x="656" y="11"/>
                  </a:cubicBezTo>
                  <a:cubicBezTo>
                    <a:pt x="642" y="4"/>
                    <a:pt x="632" y="0"/>
                    <a:pt x="6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7" name="Google Shape;15337;p54"/>
            <p:cNvSpPr/>
            <p:nvPr/>
          </p:nvSpPr>
          <p:spPr>
            <a:xfrm>
              <a:off x="5517825" y="36217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8" name="Google Shape;15338;p54"/>
            <p:cNvSpPr/>
            <p:nvPr/>
          </p:nvSpPr>
          <p:spPr>
            <a:xfrm>
              <a:off x="5476325" y="3630425"/>
              <a:ext cx="25825" cy="42000"/>
            </a:xfrm>
            <a:custGeom>
              <a:avLst/>
              <a:gdLst/>
              <a:ahLst/>
              <a:cxnLst/>
              <a:rect l="l" t="t" r="r" b="b"/>
              <a:pathLst>
                <a:path w="1033" h="1680" extrusionOk="0">
                  <a:moveTo>
                    <a:pt x="265" y="0"/>
                  </a:moveTo>
                  <a:cubicBezTo>
                    <a:pt x="252" y="0"/>
                    <a:pt x="210" y="14"/>
                    <a:pt x="210" y="28"/>
                  </a:cubicBezTo>
                  <a:cubicBezTo>
                    <a:pt x="0" y="1144"/>
                    <a:pt x="907" y="1646"/>
                    <a:pt x="963" y="1674"/>
                  </a:cubicBezTo>
                  <a:cubicBezTo>
                    <a:pt x="966" y="1677"/>
                    <a:pt x="972" y="1679"/>
                    <a:pt x="978" y="1679"/>
                  </a:cubicBezTo>
                  <a:cubicBezTo>
                    <a:pt x="995" y="1679"/>
                    <a:pt x="1019" y="1663"/>
                    <a:pt x="1019" y="1632"/>
                  </a:cubicBezTo>
                  <a:cubicBezTo>
                    <a:pt x="1033" y="1618"/>
                    <a:pt x="1019" y="1590"/>
                    <a:pt x="991" y="1576"/>
                  </a:cubicBezTo>
                  <a:cubicBezTo>
                    <a:pt x="991" y="1576"/>
                    <a:pt x="84" y="1130"/>
                    <a:pt x="293" y="42"/>
                  </a:cubicBezTo>
                  <a:cubicBezTo>
                    <a:pt x="293" y="28"/>
                    <a:pt x="27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39" name="Google Shape;15339;p54"/>
            <p:cNvSpPr/>
            <p:nvPr/>
          </p:nvSpPr>
          <p:spPr>
            <a:xfrm>
              <a:off x="5476675" y="36258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0" name="Google Shape;15340;p54"/>
            <p:cNvSpPr/>
            <p:nvPr/>
          </p:nvSpPr>
          <p:spPr>
            <a:xfrm>
              <a:off x="5496200" y="363600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0"/>
                  </a:moveTo>
                  <a:cubicBezTo>
                    <a:pt x="112" y="0"/>
                    <a:pt x="1" y="98"/>
                    <a:pt x="1" y="223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3" y="447"/>
                    <a:pt x="461" y="349"/>
                    <a:pt x="461" y="223"/>
                  </a:cubicBezTo>
                  <a:cubicBezTo>
                    <a:pt x="461" y="98"/>
                    <a:pt x="363" y="0"/>
                    <a:pt x="2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1" name="Google Shape;15341;p54"/>
            <p:cNvSpPr/>
            <p:nvPr/>
          </p:nvSpPr>
          <p:spPr>
            <a:xfrm>
              <a:off x="5494100" y="3640575"/>
              <a:ext cx="13975" cy="26700"/>
            </a:xfrm>
            <a:custGeom>
              <a:avLst/>
              <a:gdLst/>
              <a:ahLst/>
              <a:cxnLst/>
              <a:rect l="l" t="t" r="r" b="b"/>
              <a:pathLst>
                <a:path w="559" h="1068" extrusionOk="0">
                  <a:moveTo>
                    <a:pt x="322" y="1"/>
                  </a:moveTo>
                  <a:cubicBezTo>
                    <a:pt x="312" y="1"/>
                    <a:pt x="299" y="17"/>
                    <a:pt x="280" y="27"/>
                  </a:cubicBezTo>
                  <a:cubicBezTo>
                    <a:pt x="1" y="501"/>
                    <a:pt x="461" y="1017"/>
                    <a:pt x="489" y="1059"/>
                  </a:cubicBezTo>
                  <a:cubicBezTo>
                    <a:pt x="501" y="1064"/>
                    <a:pt x="510" y="1068"/>
                    <a:pt x="518" y="1068"/>
                  </a:cubicBezTo>
                  <a:cubicBezTo>
                    <a:pt x="528" y="1068"/>
                    <a:pt x="537" y="1061"/>
                    <a:pt x="545" y="1045"/>
                  </a:cubicBezTo>
                  <a:cubicBezTo>
                    <a:pt x="559" y="1031"/>
                    <a:pt x="559" y="1003"/>
                    <a:pt x="545" y="989"/>
                  </a:cubicBezTo>
                  <a:cubicBezTo>
                    <a:pt x="531" y="989"/>
                    <a:pt x="112" y="473"/>
                    <a:pt x="350" y="54"/>
                  </a:cubicBezTo>
                  <a:cubicBezTo>
                    <a:pt x="377" y="40"/>
                    <a:pt x="350" y="27"/>
                    <a:pt x="336" y="13"/>
                  </a:cubicBezTo>
                  <a:cubicBezTo>
                    <a:pt x="331" y="4"/>
                    <a:pt x="327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2" name="Google Shape;15342;p54"/>
            <p:cNvSpPr/>
            <p:nvPr/>
          </p:nvSpPr>
          <p:spPr>
            <a:xfrm>
              <a:off x="5458900" y="3657125"/>
              <a:ext cx="34525" cy="24225"/>
            </a:xfrm>
            <a:custGeom>
              <a:avLst/>
              <a:gdLst/>
              <a:ahLst/>
              <a:cxnLst/>
              <a:rect l="l" t="t" r="r" b="b"/>
              <a:pathLst>
                <a:path w="1381" h="969" extrusionOk="0">
                  <a:moveTo>
                    <a:pt x="57" y="0"/>
                  </a:moveTo>
                  <a:cubicBezTo>
                    <a:pt x="51" y="0"/>
                    <a:pt x="46" y="2"/>
                    <a:pt x="42" y="6"/>
                  </a:cubicBezTo>
                  <a:cubicBezTo>
                    <a:pt x="14" y="6"/>
                    <a:pt x="0" y="34"/>
                    <a:pt x="14" y="62"/>
                  </a:cubicBezTo>
                  <a:cubicBezTo>
                    <a:pt x="195" y="425"/>
                    <a:pt x="474" y="648"/>
                    <a:pt x="711" y="773"/>
                  </a:cubicBezTo>
                  <a:cubicBezTo>
                    <a:pt x="1060" y="955"/>
                    <a:pt x="1367" y="969"/>
                    <a:pt x="1325" y="969"/>
                  </a:cubicBezTo>
                  <a:cubicBezTo>
                    <a:pt x="1367" y="969"/>
                    <a:pt x="1381" y="955"/>
                    <a:pt x="1381" y="927"/>
                  </a:cubicBezTo>
                  <a:cubicBezTo>
                    <a:pt x="1381" y="899"/>
                    <a:pt x="1367" y="885"/>
                    <a:pt x="1339" y="885"/>
                  </a:cubicBezTo>
                  <a:cubicBezTo>
                    <a:pt x="1339" y="885"/>
                    <a:pt x="474" y="829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3" name="Google Shape;15343;p54"/>
            <p:cNvSpPr/>
            <p:nvPr/>
          </p:nvSpPr>
          <p:spPr>
            <a:xfrm>
              <a:off x="5455400" y="36534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4" name="Google Shape;15344;p54"/>
            <p:cNvSpPr/>
            <p:nvPr/>
          </p:nvSpPr>
          <p:spPr>
            <a:xfrm>
              <a:off x="5447025" y="3697025"/>
              <a:ext cx="45375" cy="9350"/>
            </a:xfrm>
            <a:custGeom>
              <a:avLst/>
              <a:gdLst/>
              <a:ahLst/>
              <a:cxnLst/>
              <a:rect l="l" t="t" r="r" b="b"/>
              <a:pathLst>
                <a:path w="1815" h="374" extrusionOk="0">
                  <a:moveTo>
                    <a:pt x="57" y="0"/>
                  </a:moveTo>
                  <a:cubicBezTo>
                    <a:pt x="43" y="0"/>
                    <a:pt x="29" y="0"/>
                    <a:pt x="1" y="14"/>
                  </a:cubicBezTo>
                  <a:cubicBezTo>
                    <a:pt x="1" y="28"/>
                    <a:pt x="1" y="56"/>
                    <a:pt x="29" y="70"/>
                  </a:cubicBezTo>
                  <a:cubicBezTo>
                    <a:pt x="98" y="126"/>
                    <a:pt x="182" y="168"/>
                    <a:pt x="252" y="210"/>
                  </a:cubicBezTo>
                  <a:cubicBezTo>
                    <a:pt x="485" y="330"/>
                    <a:pt x="708" y="373"/>
                    <a:pt x="909" y="373"/>
                  </a:cubicBezTo>
                  <a:cubicBezTo>
                    <a:pt x="1430" y="373"/>
                    <a:pt x="1800" y="80"/>
                    <a:pt x="1800" y="70"/>
                  </a:cubicBezTo>
                  <a:cubicBezTo>
                    <a:pt x="1814" y="70"/>
                    <a:pt x="1814" y="28"/>
                    <a:pt x="1800" y="14"/>
                  </a:cubicBezTo>
                  <a:cubicBezTo>
                    <a:pt x="1800" y="7"/>
                    <a:pt x="1793" y="4"/>
                    <a:pt x="1783" y="4"/>
                  </a:cubicBezTo>
                  <a:cubicBezTo>
                    <a:pt x="1772" y="4"/>
                    <a:pt x="1758" y="7"/>
                    <a:pt x="1744" y="14"/>
                  </a:cubicBezTo>
                  <a:cubicBezTo>
                    <a:pt x="1744" y="14"/>
                    <a:pt x="1396" y="289"/>
                    <a:pt x="902" y="289"/>
                  </a:cubicBezTo>
                  <a:cubicBezTo>
                    <a:pt x="649" y="289"/>
                    <a:pt x="359" y="217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5" name="Google Shape;15345;p54"/>
            <p:cNvSpPr/>
            <p:nvPr/>
          </p:nvSpPr>
          <p:spPr>
            <a:xfrm>
              <a:off x="5442500" y="36921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6" name="Google Shape;15346;p54"/>
            <p:cNvSpPr/>
            <p:nvPr/>
          </p:nvSpPr>
          <p:spPr>
            <a:xfrm>
              <a:off x="5459925" y="36785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23"/>
                  </a:cubicBezTo>
                  <a:cubicBezTo>
                    <a:pt x="1" y="349"/>
                    <a:pt x="99" y="460"/>
                    <a:pt x="224" y="460"/>
                  </a:cubicBezTo>
                  <a:cubicBezTo>
                    <a:pt x="350" y="460"/>
                    <a:pt x="447" y="349"/>
                    <a:pt x="447" y="223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7" name="Google Shape;15347;p54"/>
            <p:cNvSpPr/>
            <p:nvPr/>
          </p:nvSpPr>
          <p:spPr>
            <a:xfrm>
              <a:off x="5463775" y="3683275"/>
              <a:ext cx="26525" cy="9125"/>
            </a:xfrm>
            <a:custGeom>
              <a:avLst/>
              <a:gdLst/>
              <a:ahLst/>
              <a:cxnLst/>
              <a:rect l="l" t="t" r="r" b="b"/>
              <a:pathLst>
                <a:path w="1061" h="365" extrusionOk="0">
                  <a:moveTo>
                    <a:pt x="52" y="1"/>
                  </a:moveTo>
                  <a:cubicBezTo>
                    <a:pt x="45" y="1"/>
                    <a:pt x="36" y="2"/>
                    <a:pt x="28" y="6"/>
                  </a:cubicBezTo>
                  <a:cubicBezTo>
                    <a:pt x="14" y="6"/>
                    <a:pt x="0" y="34"/>
                    <a:pt x="14" y="62"/>
                  </a:cubicBezTo>
                  <a:cubicBezTo>
                    <a:pt x="84" y="160"/>
                    <a:pt x="168" y="216"/>
                    <a:pt x="265" y="271"/>
                  </a:cubicBezTo>
                  <a:cubicBezTo>
                    <a:pt x="407" y="345"/>
                    <a:pt x="567" y="365"/>
                    <a:pt x="704" y="365"/>
                  </a:cubicBezTo>
                  <a:cubicBezTo>
                    <a:pt x="857" y="365"/>
                    <a:pt x="981" y="340"/>
                    <a:pt x="1011" y="340"/>
                  </a:cubicBezTo>
                  <a:cubicBezTo>
                    <a:pt x="1015" y="340"/>
                    <a:pt x="1018" y="340"/>
                    <a:pt x="1019" y="341"/>
                  </a:cubicBezTo>
                  <a:cubicBezTo>
                    <a:pt x="1060" y="341"/>
                    <a:pt x="1060" y="299"/>
                    <a:pt x="1060" y="285"/>
                  </a:cubicBezTo>
                  <a:cubicBezTo>
                    <a:pt x="1060" y="257"/>
                    <a:pt x="1032" y="257"/>
                    <a:pt x="1005" y="257"/>
                  </a:cubicBezTo>
                  <a:cubicBezTo>
                    <a:pt x="998" y="257"/>
                    <a:pt x="866" y="292"/>
                    <a:pt x="697" y="292"/>
                  </a:cubicBezTo>
                  <a:cubicBezTo>
                    <a:pt x="494" y="292"/>
                    <a:pt x="237" y="242"/>
                    <a:pt x="84" y="20"/>
                  </a:cubicBezTo>
                  <a:cubicBezTo>
                    <a:pt x="84" y="10"/>
                    <a:pt x="70" y="1"/>
                    <a:pt x="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8" name="Google Shape;15348;p54"/>
            <p:cNvSpPr/>
            <p:nvPr/>
          </p:nvSpPr>
          <p:spPr>
            <a:xfrm>
              <a:off x="5462025" y="3707325"/>
              <a:ext cx="35600" cy="22725"/>
            </a:xfrm>
            <a:custGeom>
              <a:avLst/>
              <a:gdLst/>
              <a:ahLst/>
              <a:cxnLst/>
              <a:rect l="l" t="t" r="r" b="b"/>
              <a:pathLst>
                <a:path w="1424" h="909" extrusionOk="0">
                  <a:moveTo>
                    <a:pt x="1380" y="1"/>
                  </a:moveTo>
                  <a:cubicBezTo>
                    <a:pt x="1366" y="1"/>
                    <a:pt x="1349" y="11"/>
                    <a:pt x="1340" y="21"/>
                  </a:cubicBezTo>
                  <a:cubicBezTo>
                    <a:pt x="1326" y="35"/>
                    <a:pt x="921" y="802"/>
                    <a:pt x="28" y="802"/>
                  </a:cubicBezTo>
                  <a:cubicBezTo>
                    <a:pt x="15" y="816"/>
                    <a:pt x="1" y="844"/>
                    <a:pt x="1" y="858"/>
                  </a:cubicBezTo>
                  <a:cubicBezTo>
                    <a:pt x="1" y="872"/>
                    <a:pt x="1" y="899"/>
                    <a:pt x="15" y="899"/>
                  </a:cubicBezTo>
                  <a:cubicBezTo>
                    <a:pt x="15" y="905"/>
                    <a:pt x="17" y="909"/>
                    <a:pt x="20" y="909"/>
                  </a:cubicBezTo>
                  <a:cubicBezTo>
                    <a:pt x="24" y="909"/>
                    <a:pt x="28" y="902"/>
                    <a:pt x="28" y="886"/>
                  </a:cubicBezTo>
                  <a:cubicBezTo>
                    <a:pt x="977" y="872"/>
                    <a:pt x="1409" y="63"/>
                    <a:pt x="1409" y="63"/>
                  </a:cubicBezTo>
                  <a:cubicBezTo>
                    <a:pt x="1423" y="35"/>
                    <a:pt x="1409" y="21"/>
                    <a:pt x="1395" y="7"/>
                  </a:cubicBezTo>
                  <a:cubicBezTo>
                    <a:pt x="1391" y="3"/>
                    <a:pt x="1386" y="1"/>
                    <a:pt x="13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49" name="Google Shape;15349;p54"/>
            <p:cNvSpPr/>
            <p:nvPr/>
          </p:nvSpPr>
          <p:spPr>
            <a:xfrm>
              <a:off x="5457850" y="37231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63" y="447"/>
                    <a:pt x="460" y="349"/>
                    <a:pt x="460" y="224"/>
                  </a:cubicBezTo>
                  <a:cubicBezTo>
                    <a:pt x="460" y="98"/>
                    <a:pt x="363" y="0"/>
                    <a:pt x="2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0" name="Google Shape;15350;p54"/>
            <p:cNvSpPr/>
            <p:nvPr/>
          </p:nvSpPr>
          <p:spPr>
            <a:xfrm>
              <a:off x="5482950" y="37301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1" name="Google Shape;15351;p54"/>
            <p:cNvSpPr/>
            <p:nvPr/>
          </p:nvSpPr>
          <p:spPr>
            <a:xfrm>
              <a:off x="5487125" y="3715150"/>
              <a:ext cx="18175" cy="21650"/>
            </a:xfrm>
            <a:custGeom>
              <a:avLst/>
              <a:gdLst/>
              <a:ahLst/>
              <a:cxnLst/>
              <a:rect l="l" t="t" r="r" b="b"/>
              <a:pathLst>
                <a:path w="727" h="866" extrusionOk="0">
                  <a:moveTo>
                    <a:pt x="684" y="1"/>
                  </a:moveTo>
                  <a:cubicBezTo>
                    <a:pt x="656" y="1"/>
                    <a:pt x="629" y="29"/>
                    <a:pt x="629" y="42"/>
                  </a:cubicBezTo>
                  <a:cubicBezTo>
                    <a:pt x="629" y="42"/>
                    <a:pt x="517" y="684"/>
                    <a:pt x="43" y="768"/>
                  </a:cubicBezTo>
                  <a:cubicBezTo>
                    <a:pt x="29" y="768"/>
                    <a:pt x="1" y="810"/>
                    <a:pt x="1" y="824"/>
                  </a:cubicBezTo>
                  <a:cubicBezTo>
                    <a:pt x="1" y="838"/>
                    <a:pt x="1" y="865"/>
                    <a:pt x="29" y="865"/>
                  </a:cubicBezTo>
                  <a:lnTo>
                    <a:pt x="57" y="851"/>
                  </a:lnTo>
                  <a:cubicBezTo>
                    <a:pt x="601" y="768"/>
                    <a:pt x="726" y="98"/>
                    <a:pt x="726" y="56"/>
                  </a:cubicBezTo>
                  <a:cubicBezTo>
                    <a:pt x="726" y="29"/>
                    <a:pt x="69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2" name="Google Shape;15352;p54"/>
            <p:cNvSpPr/>
            <p:nvPr/>
          </p:nvSpPr>
          <p:spPr>
            <a:xfrm>
              <a:off x="5575350" y="2752700"/>
              <a:ext cx="488925" cy="509500"/>
            </a:xfrm>
            <a:custGeom>
              <a:avLst/>
              <a:gdLst/>
              <a:ahLst/>
              <a:cxnLst/>
              <a:rect l="l" t="t" r="r" b="b"/>
              <a:pathLst>
                <a:path w="19557" h="20380" extrusionOk="0">
                  <a:moveTo>
                    <a:pt x="19557" y="11299"/>
                  </a:moveTo>
                  <a:cubicBezTo>
                    <a:pt x="19557" y="11271"/>
                    <a:pt x="19543" y="11229"/>
                    <a:pt x="19529" y="11201"/>
                  </a:cubicBezTo>
                  <a:lnTo>
                    <a:pt x="18664" y="10253"/>
                  </a:lnTo>
                  <a:cubicBezTo>
                    <a:pt x="18525" y="10099"/>
                    <a:pt x="18525" y="9876"/>
                    <a:pt x="18664" y="9723"/>
                  </a:cubicBezTo>
                  <a:lnTo>
                    <a:pt x="19459" y="8844"/>
                  </a:lnTo>
                  <a:cubicBezTo>
                    <a:pt x="19487" y="8788"/>
                    <a:pt x="19529" y="8746"/>
                    <a:pt x="19529" y="8676"/>
                  </a:cubicBezTo>
                  <a:cubicBezTo>
                    <a:pt x="19529" y="8621"/>
                    <a:pt x="19515" y="8579"/>
                    <a:pt x="19487" y="8551"/>
                  </a:cubicBezTo>
                  <a:cubicBezTo>
                    <a:pt x="18734" y="7421"/>
                    <a:pt x="17130" y="6668"/>
                    <a:pt x="15289" y="6696"/>
                  </a:cubicBezTo>
                  <a:cubicBezTo>
                    <a:pt x="14605" y="6724"/>
                    <a:pt x="13977" y="6835"/>
                    <a:pt x="13405" y="7031"/>
                  </a:cubicBezTo>
                  <a:cubicBezTo>
                    <a:pt x="13740" y="6542"/>
                    <a:pt x="14005" y="5984"/>
                    <a:pt x="14187" y="5371"/>
                  </a:cubicBezTo>
                  <a:cubicBezTo>
                    <a:pt x="14731" y="3599"/>
                    <a:pt x="14452" y="1856"/>
                    <a:pt x="13559" y="823"/>
                  </a:cubicBezTo>
                  <a:cubicBezTo>
                    <a:pt x="13545" y="809"/>
                    <a:pt x="13517" y="782"/>
                    <a:pt x="13489" y="768"/>
                  </a:cubicBezTo>
                  <a:cubicBezTo>
                    <a:pt x="13461" y="754"/>
                    <a:pt x="13419" y="768"/>
                    <a:pt x="13392" y="768"/>
                  </a:cubicBezTo>
                  <a:lnTo>
                    <a:pt x="12220" y="1298"/>
                  </a:lnTo>
                  <a:cubicBezTo>
                    <a:pt x="12025" y="1381"/>
                    <a:pt x="11815" y="1312"/>
                    <a:pt x="11718" y="1144"/>
                  </a:cubicBezTo>
                  <a:lnTo>
                    <a:pt x="11146" y="126"/>
                  </a:lnTo>
                  <a:cubicBezTo>
                    <a:pt x="11104" y="70"/>
                    <a:pt x="11048" y="42"/>
                    <a:pt x="11006" y="28"/>
                  </a:cubicBezTo>
                  <a:cubicBezTo>
                    <a:pt x="10964" y="0"/>
                    <a:pt x="10909" y="0"/>
                    <a:pt x="10867" y="28"/>
                  </a:cubicBezTo>
                  <a:cubicBezTo>
                    <a:pt x="9556" y="391"/>
                    <a:pt x="8328" y="1674"/>
                    <a:pt x="7812" y="3460"/>
                  </a:cubicBezTo>
                  <a:cubicBezTo>
                    <a:pt x="7617" y="4101"/>
                    <a:pt x="7533" y="4743"/>
                    <a:pt x="7547" y="5357"/>
                  </a:cubicBezTo>
                  <a:cubicBezTo>
                    <a:pt x="7184" y="4910"/>
                    <a:pt x="6752" y="4464"/>
                    <a:pt x="6208" y="4101"/>
                  </a:cubicBezTo>
                  <a:cubicBezTo>
                    <a:pt x="4688" y="3041"/>
                    <a:pt x="2930" y="2762"/>
                    <a:pt x="1675" y="3278"/>
                  </a:cubicBezTo>
                  <a:cubicBezTo>
                    <a:pt x="1633" y="3292"/>
                    <a:pt x="1619" y="3320"/>
                    <a:pt x="1605" y="3334"/>
                  </a:cubicBezTo>
                  <a:cubicBezTo>
                    <a:pt x="1591" y="3362"/>
                    <a:pt x="1563" y="3404"/>
                    <a:pt x="1563" y="3432"/>
                  </a:cubicBezTo>
                  <a:lnTo>
                    <a:pt x="1703" y="4715"/>
                  </a:lnTo>
                  <a:cubicBezTo>
                    <a:pt x="1730" y="4924"/>
                    <a:pt x="1605" y="5092"/>
                    <a:pt x="1396" y="5147"/>
                  </a:cubicBezTo>
                  <a:lnTo>
                    <a:pt x="238" y="5385"/>
                  </a:lnTo>
                  <a:cubicBezTo>
                    <a:pt x="196" y="5413"/>
                    <a:pt x="112" y="5440"/>
                    <a:pt x="85" y="5496"/>
                  </a:cubicBezTo>
                  <a:cubicBezTo>
                    <a:pt x="71" y="5524"/>
                    <a:pt x="57" y="5580"/>
                    <a:pt x="57" y="5622"/>
                  </a:cubicBezTo>
                  <a:cubicBezTo>
                    <a:pt x="1" y="6975"/>
                    <a:pt x="852" y="8523"/>
                    <a:pt x="2372" y="9569"/>
                  </a:cubicBezTo>
                  <a:cubicBezTo>
                    <a:pt x="2930" y="9960"/>
                    <a:pt x="3516" y="10239"/>
                    <a:pt x="4088" y="10406"/>
                  </a:cubicBezTo>
                  <a:cubicBezTo>
                    <a:pt x="3558" y="10601"/>
                    <a:pt x="3000" y="10894"/>
                    <a:pt x="2484" y="11299"/>
                  </a:cubicBezTo>
                  <a:cubicBezTo>
                    <a:pt x="1005" y="12415"/>
                    <a:pt x="210" y="14005"/>
                    <a:pt x="322" y="15358"/>
                  </a:cubicBezTo>
                  <a:cubicBezTo>
                    <a:pt x="322" y="15400"/>
                    <a:pt x="350" y="15414"/>
                    <a:pt x="364" y="15456"/>
                  </a:cubicBezTo>
                  <a:cubicBezTo>
                    <a:pt x="377" y="15483"/>
                    <a:pt x="419" y="15497"/>
                    <a:pt x="447" y="15497"/>
                  </a:cubicBezTo>
                  <a:lnTo>
                    <a:pt x="1703" y="15762"/>
                  </a:lnTo>
                  <a:cubicBezTo>
                    <a:pt x="1898" y="15804"/>
                    <a:pt x="2037" y="15986"/>
                    <a:pt x="2023" y="16195"/>
                  </a:cubicBezTo>
                  <a:lnTo>
                    <a:pt x="1898" y="17366"/>
                  </a:lnTo>
                  <a:cubicBezTo>
                    <a:pt x="1898" y="17436"/>
                    <a:pt x="1912" y="17492"/>
                    <a:pt x="1954" y="17548"/>
                  </a:cubicBezTo>
                  <a:lnTo>
                    <a:pt x="1954" y="17548"/>
                  </a:lnTo>
                  <a:cubicBezTo>
                    <a:pt x="1982" y="17576"/>
                    <a:pt x="2023" y="17618"/>
                    <a:pt x="2051" y="17631"/>
                  </a:cubicBezTo>
                  <a:cubicBezTo>
                    <a:pt x="3321" y="18106"/>
                    <a:pt x="5064" y="17771"/>
                    <a:pt x="6529" y="16655"/>
                  </a:cubicBezTo>
                  <a:cubicBezTo>
                    <a:pt x="7073" y="16251"/>
                    <a:pt x="7533" y="15762"/>
                    <a:pt x="7854" y="15274"/>
                  </a:cubicBezTo>
                  <a:cubicBezTo>
                    <a:pt x="7882" y="15846"/>
                    <a:pt x="7979" y="16460"/>
                    <a:pt x="8203" y="17074"/>
                  </a:cubicBezTo>
                  <a:cubicBezTo>
                    <a:pt x="8816" y="18831"/>
                    <a:pt x="10072" y="20086"/>
                    <a:pt x="11397" y="20379"/>
                  </a:cubicBezTo>
                  <a:lnTo>
                    <a:pt x="11481" y="20379"/>
                  </a:lnTo>
                  <a:cubicBezTo>
                    <a:pt x="11522" y="20365"/>
                    <a:pt x="11550" y="20351"/>
                    <a:pt x="11578" y="20310"/>
                  </a:cubicBezTo>
                  <a:lnTo>
                    <a:pt x="12206" y="19194"/>
                  </a:lnTo>
                  <a:cubicBezTo>
                    <a:pt x="12304" y="19026"/>
                    <a:pt x="12513" y="18957"/>
                    <a:pt x="12708" y="19040"/>
                  </a:cubicBezTo>
                  <a:lnTo>
                    <a:pt x="13768" y="19529"/>
                  </a:lnTo>
                  <a:cubicBezTo>
                    <a:pt x="13824" y="19542"/>
                    <a:pt x="13894" y="19570"/>
                    <a:pt x="13949" y="19529"/>
                  </a:cubicBezTo>
                  <a:cubicBezTo>
                    <a:pt x="13977" y="19515"/>
                    <a:pt x="14033" y="19501"/>
                    <a:pt x="14047" y="19459"/>
                  </a:cubicBezTo>
                  <a:cubicBezTo>
                    <a:pt x="14884" y="18399"/>
                    <a:pt x="15107" y="16641"/>
                    <a:pt x="14507" y="14898"/>
                  </a:cubicBezTo>
                  <a:cubicBezTo>
                    <a:pt x="14270" y="14242"/>
                    <a:pt x="13963" y="13684"/>
                    <a:pt x="13601" y="13196"/>
                  </a:cubicBezTo>
                  <a:cubicBezTo>
                    <a:pt x="14159" y="13363"/>
                    <a:pt x="14758" y="13447"/>
                    <a:pt x="15414" y="13433"/>
                  </a:cubicBezTo>
                  <a:cubicBezTo>
                    <a:pt x="17255" y="13391"/>
                    <a:pt x="18845" y="12596"/>
                    <a:pt x="19543" y="11424"/>
                  </a:cubicBezTo>
                  <a:cubicBezTo>
                    <a:pt x="19543" y="11369"/>
                    <a:pt x="19557" y="11341"/>
                    <a:pt x="19557" y="1129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3" name="Google Shape;15353;p54"/>
            <p:cNvSpPr/>
            <p:nvPr/>
          </p:nvSpPr>
          <p:spPr>
            <a:xfrm>
              <a:off x="5743800" y="2949725"/>
              <a:ext cx="115100" cy="120325"/>
            </a:xfrm>
            <a:custGeom>
              <a:avLst/>
              <a:gdLst/>
              <a:ahLst/>
              <a:cxnLst/>
              <a:rect l="l" t="t" r="r" b="b"/>
              <a:pathLst>
                <a:path w="4604" h="4813" extrusionOk="0">
                  <a:moveTo>
                    <a:pt x="1646" y="0"/>
                  </a:moveTo>
                  <a:cubicBezTo>
                    <a:pt x="1632" y="558"/>
                    <a:pt x="1465" y="1061"/>
                    <a:pt x="1158" y="1521"/>
                  </a:cubicBezTo>
                  <a:cubicBezTo>
                    <a:pt x="865" y="1953"/>
                    <a:pt x="474" y="2274"/>
                    <a:pt x="0" y="2483"/>
                  </a:cubicBezTo>
                  <a:cubicBezTo>
                    <a:pt x="530" y="2679"/>
                    <a:pt x="962" y="2985"/>
                    <a:pt x="1297" y="3418"/>
                  </a:cubicBezTo>
                  <a:cubicBezTo>
                    <a:pt x="1590" y="3836"/>
                    <a:pt x="1785" y="4311"/>
                    <a:pt x="1841" y="4813"/>
                  </a:cubicBezTo>
                  <a:cubicBezTo>
                    <a:pt x="2190" y="4394"/>
                    <a:pt x="2622" y="4073"/>
                    <a:pt x="3125" y="3892"/>
                  </a:cubicBezTo>
                  <a:cubicBezTo>
                    <a:pt x="3450" y="3780"/>
                    <a:pt x="3788" y="3731"/>
                    <a:pt x="4117" y="3731"/>
                  </a:cubicBezTo>
                  <a:cubicBezTo>
                    <a:pt x="4282" y="3731"/>
                    <a:pt x="4445" y="3743"/>
                    <a:pt x="4603" y="3767"/>
                  </a:cubicBezTo>
                  <a:cubicBezTo>
                    <a:pt x="4310" y="3292"/>
                    <a:pt x="4143" y="2790"/>
                    <a:pt x="4115" y="2246"/>
                  </a:cubicBezTo>
                  <a:cubicBezTo>
                    <a:pt x="4101" y="1744"/>
                    <a:pt x="4240" y="1256"/>
                    <a:pt x="4491" y="809"/>
                  </a:cubicBezTo>
                  <a:lnTo>
                    <a:pt x="4491" y="809"/>
                  </a:lnTo>
                  <a:cubicBezTo>
                    <a:pt x="4226" y="886"/>
                    <a:pt x="3958" y="925"/>
                    <a:pt x="3691" y="925"/>
                  </a:cubicBezTo>
                  <a:cubicBezTo>
                    <a:pt x="3424" y="925"/>
                    <a:pt x="3159" y="886"/>
                    <a:pt x="2901" y="809"/>
                  </a:cubicBezTo>
                  <a:cubicBezTo>
                    <a:pt x="2413" y="670"/>
                    <a:pt x="1995" y="391"/>
                    <a:pt x="1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4" name="Google Shape;15354;p54"/>
            <p:cNvSpPr/>
            <p:nvPr/>
          </p:nvSpPr>
          <p:spPr>
            <a:xfrm>
              <a:off x="5830275" y="2940300"/>
              <a:ext cx="31400" cy="43400"/>
            </a:xfrm>
            <a:custGeom>
              <a:avLst/>
              <a:gdLst/>
              <a:ahLst/>
              <a:cxnLst/>
              <a:rect l="l" t="t" r="r" b="b"/>
              <a:pathLst>
                <a:path w="1256" h="1736" extrusionOk="0">
                  <a:moveTo>
                    <a:pt x="1200" y="1"/>
                  </a:moveTo>
                  <a:cubicBezTo>
                    <a:pt x="1186" y="1"/>
                    <a:pt x="1158" y="15"/>
                    <a:pt x="1158" y="43"/>
                  </a:cubicBezTo>
                  <a:cubicBezTo>
                    <a:pt x="1060" y="1159"/>
                    <a:pt x="70" y="1619"/>
                    <a:pt x="56" y="1619"/>
                  </a:cubicBezTo>
                  <a:cubicBezTo>
                    <a:pt x="14" y="1633"/>
                    <a:pt x="0" y="1647"/>
                    <a:pt x="14" y="1689"/>
                  </a:cubicBezTo>
                  <a:cubicBezTo>
                    <a:pt x="14" y="1703"/>
                    <a:pt x="42" y="1716"/>
                    <a:pt x="56" y="1716"/>
                  </a:cubicBezTo>
                  <a:cubicBezTo>
                    <a:pt x="62" y="1729"/>
                    <a:pt x="69" y="1736"/>
                    <a:pt x="74" y="1736"/>
                  </a:cubicBezTo>
                  <a:cubicBezTo>
                    <a:pt x="80" y="1736"/>
                    <a:pt x="84" y="1726"/>
                    <a:pt x="84" y="1703"/>
                  </a:cubicBezTo>
                  <a:cubicBezTo>
                    <a:pt x="84" y="1703"/>
                    <a:pt x="1158" y="1228"/>
                    <a:pt x="1256" y="43"/>
                  </a:cubicBezTo>
                  <a:cubicBezTo>
                    <a:pt x="1256" y="29"/>
                    <a:pt x="1242" y="1"/>
                    <a:pt x="12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5" name="Google Shape;15355;p54"/>
            <p:cNvSpPr/>
            <p:nvPr/>
          </p:nvSpPr>
          <p:spPr>
            <a:xfrm>
              <a:off x="5852925" y="293542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1" y="461"/>
                    <a:pt x="601" y="293"/>
                  </a:cubicBezTo>
                  <a:cubicBezTo>
                    <a:pt x="601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6" name="Google Shape;15356;p54"/>
            <p:cNvSpPr/>
            <p:nvPr/>
          </p:nvSpPr>
          <p:spPr>
            <a:xfrm>
              <a:off x="5840375" y="2982000"/>
              <a:ext cx="54425" cy="24050"/>
            </a:xfrm>
            <a:custGeom>
              <a:avLst/>
              <a:gdLst/>
              <a:ahLst/>
              <a:cxnLst/>
              <a:rect l="l" t="t" r="r" b="b"/>
              <a:pathLst>
                <a:path w="2177" h="962" extrusionOk="0">
                  <a:moveTo>
                    <a:pt x="2125" y="1"/>
                  </a:moveTo>
                  <a:cubicBezTo>
                    <a:pt x="2106" y="1"/>
                    <a:pt x="2089" y="11"/>
                    <a:pt x="2079" y="21"/>
                  </a:cubicBezTo>
                  <a:cubicBezTo>
                    <a:pt x="1628" y="714"/>
                    <a:pt x="1021" y="857"/>
                    <a:pt x="595" y="857"/>
                  </a:cubicBezTo>
                  <a:cubicBezTo>
                    <a:pt x="311" y="857"/>
                    <a:pt x="107" y="793"/>
                    <a:pt x="84" y="788"/>
                  </a:cubicBezTo>
                  <a:cubicBezTo>
                    <a:pt x="57" y="788"/>
                    <a:pt x="29" y="788"/>
                    <a:pt x="15" y="830"/>
                  </a:cubicBezTo>
                  <a:cubicBezTo>
                    <a:pt x="1" y="857"/>
                    <a:pt x="15" y="871"/>
                    <a:pt x="57" y="899"/>
                  </a:cubicBezTo>
                  <a:cubicBezTo>
                    <a:pt x="83" y="905"/>
                    <a:pt x="283" y="961"/>
                    <a:pt x="564" y="961"/>
                  </a:cubicBezTo>
                  <a:cubicBezTo>
                    <a:pt x="1014" y="961"/>
                    <a:pt x="1673" y="815"/>
                    <a:pt x="2163" y="76"/>
                  </a:cubicBezTo>
                  <a:cubicBezTo>
                    <a:pt x="2177" y="48"/>
                    <a:pt x="2163" y="21"/>
                    <a:pt x="2149" y="7"/>
                  </a:cubicBezTo>
                  <a:cubicBezTo>
                    <a:pt x="2141" y="3"/>
                    <a:pt x="2133" y="1"/>
                    <a:pt x="21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7" name="Google Shape;15357;p54"/>
            <p:cNvSpPr/>
            <p:nvPr/>
          </p:nvSpPr>
          <p:spPr>
            <a:xfrm>
              <a:off x="5886075" y="2975525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293" y="1"/>
                  </a:moveTo>
                  <a:cubicBezTo>
                    <a:pt x="140" y="1"/>
                    <a:pt x="0" y="140"/>
                    <a:pt x="0" y="294"/>
                  </a:cubicBezTo>
                  <a:cubicBezTo>
                    <a:pt x="0" y="461"/>
                    <a:pt x="140" y="600"/>
                    <a:pt x="293" y="600"/>
                  </a:cubicBezTo>
                  <a:cubicBezTo>
                    <a:pt x="460" y="600"/>
                    <a:pt x="600" y="461"/>
                    <a:pt x="600" y="294"/>
                  </a:cubicBezTo>
                  <a:cubicBezTo>
                    <a:pt x="600" y="140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8" name="Google Shape;15358;p54"/>
            <p:cNvSpPr/>
            <p:nvPr/>
          </p:nvSpPr>
          <p:spPr>
            <a:xfrm>
              <a:off x="5859550" y="29671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7" y="1"/>
                    <a:pt x="1" y="140"/>
                    <a:pt x="1" y="294"/>
                  </a:cubicBezTo>
                  <a:cubicBezTo>
                    <a:pt x="1" y="461"/>
                    <a:pt x="127" y="601"/>
                    <a:pt x="294" y="601"/>
                  </a:cubicBezTo>
                  <a:cubicBezTo>
                    <a:pt x="461" y="601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59" name="Google Shape;15359;p54"/>
            <p:cNvSpPr/>
            <p:nvPr/>
          </p:nvSpPr>
          <p:spPr>
            <a:xfrm>
              <a:off x="5839675" y="2973300"/>
              <a:ext cx="28975" cy="21075"/>
            </a:xfrm>
            <a:custGeom>
              <a:avLst/>
              <a:gdLst/>
              <a:ahLst/>
              <a:cxnLst/>
              <a:rect l="l" t="t" r="r" b="b"/>
              <a:pathLst>
                <a:path w="1159" h="843" extrusionOk="0">
                  <a:moveTo>
                    <a:pt x="1078" y="0"/>
                  </a:moveTo>
                  <a:cubicBezTo>
                    <a:pt x="1056" y="0"/>
                    <a:pt x="1033" y="13"/>
                    <a:pt x="1033" y="34"/>
                  </a:cubicBezTo>
                  <a:cubicBezTo>
                    <a:pt x="894" y="634"/>
                    <a:pt x="57" y="717"/>
                    <a:pt x="57" y="717"/>
                  </a:cubicBezTo>
                  <a:cubicBezTo>
                    <a:pt x="29" y="717"/>
                    <a:pt x="1" y="731"/>
                    <a:pt x="1" y="773"/>
                  </a:cubicBezTo>
                  <a:cubicBezTo>
                    <a:pt x="1" y="801"/>
                    <a:pt x="29" y="829"/>
                    <a:pt x="43" y="829"/>
                  </a:cubicBezTo>
                  <a:lnTo>
                    <a:pt x="57" y="843"/>
                  </a:lnTo>
                  <a:cubicBezTo>
                    <a:pt x="99" y="829"/>
                    <a:pt x="977" y="759"/>
                    <a:pt x="1145" y="76"/>
                  </a:cubicBezTo>
                  <a:cubicBezTo>
                    <a:pt x="1159" y="34"/>
                    <a:pt x="1145" y="6"/>
                    <a:pt x="1103" y="6"/>
                  </a:cubicBezTo>
                  <a:cubicBezTo>
                    <a:pt x="1095" y="2"/>
                    <a:pt x="1087" y="0"/>
                    <a:pt x="10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0" name="Google Shape;15360;p54"/>
            <p:cNvSpPr/>
            <p:nvPr/>
          </p:nvSpPr>
          <p:spPr>
            <a:xfrm>
              <a:off x="5840025" y="3016775"/>
              <a:ext cx="51300" cy="14100"/>
            </a:xfrm>
            <a:custGeom>
              <a:avLst/>
              <a:gdLst/>
              <a:ahLst/>
              <a:cxnLst/>
              <a:rect l="l" t="t" r="r" b="b"/>
              <a:pathLst>
                <a:path w="2052" h="564" extrusionOk="0">
                  <a:moveTo>
                    <a:pt x="50" y="0"/>
                  </a:moveTo>
                  <a:cubicBezTo>
                    <a:pt x="36" y="0"/>
                    <a:pt x="22" y="4"/>
                    <a:pt x="15" y="10"/>
                  </a:cubicBezTo>
                  <a:cubicBezTo>
                    <a:pt x="1" y="24"/>
                    <a:pt x="1" y="66"/>
                    <a:pt x="15" y="80"/>
                  </a:cubicBezTo>
                  <a:cubicBezTo>
                    <a:pt x="15" y="94"/>
                    <a:pt x="308" y="345"/>
                    <a:pt x="768" y="485"/>
                  </a:cubicBezTo>
                  <a:cubicBezTo>
                    <a:pt x="947" y="528"/>
                    <a:pt x="1144" y="563"/>
                    <a:pt x="1356" y="563"/>
                  </a:cubicBezTo>
                  <a:cubicBezTo>
                    <a:pt x="1557" y="563"/>
                    <a:pt x="1771" y="531"/>
                    <a:pt x="1996" y="443"/>
                  </a:cubicBezTo>
                  <a:cubicBezTo>
                    <a:pt x="2037" y="429"/>
                    <a:pt x="2051" y="415"/>
                    <a:pt x="2037" y="373"/>
                  </a:cubicBezTo>
                  <a:cubicBezTo>
                    <a:pt x="2027" y="353"/>
                    <a:pt x="2011" y="334"/>
                    <a:pt x="1992" y="334"/>
                  </a:cubicBezTo>
                  <a:cubicBezTo>
                    <a:pt x="1984" y="334"/>
                    <a:pt x="1976" y="337"/>
                    <a:pt x="1968" y="345"/>
                  </a:cubicBezTo>
                  <a:cubicBezTo>
                    <a:pt x="1746" y="428"/>
                    <a:pt x="1533" y="461"/>
                    <a:pt x="1336" y="461"/>
                  </a:cubicBezTo>
                  <a:cubicBezTo>
                    <a:pt x="604" y="461"/>
                    <a:pt x="85" y="10"/>
                    <a:pt x="85" y="10"/>
                  </a:cubicBezTo>
                  <a:cubicBezTo>
                    <a:pt x="78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1" name="Google Shape;15361;p54"/>
            <p:cNvSpPr/>
            <p:nvPr/>
          </p:nvSpPr>
          <p:spPr>
            <a:xfrm>
              <a:off x="5881175" y="30191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2" name="Google Shape;15362;p54"/>
            <p:cNvSpPr/>
            <p:nvPr/>
          </p:nvSpPr>
          <p:spPr>
            <a:xfrm>
              <a:off x="5825400" y="3034100"/>
              <a:ext cx="43250" cy="41175"/>
            </a:xfrm>
            <a:custGeom>
              <a:avLst/>
              <a:gdLst/>
              <a:ahLst/>
              <a:cxnLst/>
              <a:rect l="l" t="t" r="r" b="b"/>
              <a:pathLst>
                <a:path w="1730" h="1647" extrusionOk="0">
                  <a:moveTo>
                    <a:pt x="56" y="1"/>
                  </a:moveTo>
                  <a:cubicBezTo>
                    <a:pt x="14" y="15"/>
                    <a:pt x="0" y="29"/>
                    <a:pt x="0" y="57"/>
                  </a:cubicBezTo>
                  <a:cubicBezTo>
                    <a:pt x="0" y="85"/>
                    <a:pt x="167" y="1215"/>
                    <a:pt x="1311" y="1563"/>
                  </a:cubicBezTo>
                  <a:cubicBezTo>
                    <a:pt x="1395" y="1577"/>
                    <a:pt x="1520" y="1619"/>
                    <a:pt x="1660" y="1647"/>
                  </a:cubicBezTo>
                  <a:cubicBezTo>
                    <a:pt x="1702" y="1647"/>
                    <a:pt x="1730" y="1633"/>
                    <a:pt x="1730" y="1591"/>
                  </a:cubicBezTo>
                  <a:cubicBezTo>
                    <a:pt x="1730" y="1563"/>
                    <a:pt x="1716" y="1521"/>
                    <a:pt x="1674" y="1521"/>
                  </a:cubicBezTo>
                  <a:cubicBezTo>
                    <a:pt x="307" y="1340"/>
                    <a:pt x="126" y="99"/>
                    <a:pt x="126" y="43"/>
                  </a:cubicBezTo>
                  <a:cubicBezTo>
                    <a:pt x="112" y="15"/>
                    <a:pt x="98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3" name="Google Shape;15363;p54"/>
            <p:cNvSpPr/>
            <p:nvPr/>
          </p:nvSpPr>
          <p:spPr>
            <a:xfrm>
              <a:off x="5858875" y="30662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0" y="600"/>
                    <a:pt x="600" y="461"/>
                    <a:pt x="600" y="293"/>
                  </a:cubicBezTo>
                  <a:cubicBezTo>
                    <a:pt x="600" y="140"/>
                    <a:pt x="460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4" name="Google Shape;15364;p54"/>
            <p:cNvSpPr/>
            <p:nvPr/>
          </p:nvSpPr>
          <p:spPr>
            <a:xfrm>
              <a:off x="5855025" y="303830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308" y="586"/>
                  </a:cubicBezTo>
                  <a:cubicBezTo>
                    <a:pt x="461" y="586"/>
                    <a:pt x="600" y="461"/>
                    <a:pt x="600" y="293"/>
                  </a:cubicBezTo>
                  <a:cubicBezTo>
                    <a:pt x="600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5" name="Google Shape;15365;p54"/>
            <p:cNvSpPr/>
            <p:nvPr/>
          </p:nvSpPr>
          <p:spPr>
            <a:xfrm>
              <a:off x="5833750" y="3028400"/>
              <a:ext cx="30025" cy="19175"/>
            </a:xfrm>
            <a:custGeom>
              <a:avLst/>
              <a:gdLst/>
              <a:ahLst/>
              <a:cxnLst/>
              <a:rect l="l" t="t" r="r" b="b"/>
              <a:pathLst>
                <a:path w="1201" h="767" extrusionOk="0">
                  <a:moveTo>
                    <a:pt x="57" y="0"/>
                  </a:moveTo>
                  <a:cubicBezTo>
                    <a:pt x="49" y="0"/>
                    <a:pt x="40" y="2"/>
                    <a:pt x="29" y="6"/>
                  </a:cubicBezTo>
                  <a:cubicBezTo>
                    <a:pt x="15" y="34"/>
                    <a:pt x="1" y="48"/>
                    <a:pt x="15" y="76"/>
                  </a:cubicBezTo>
                  <a:cubicBezTo>
                    <a:pt x="29" y="117"/>
                    <a:pt x="322" y="592"/>
                    <a:pt x="768" y="731"/>
                  </a:cubicBezTo>
                  <a:cubicBezTo>
                    <a:pt x="847" y="749"/>
                    <a:pt x="932" y="766"/>
                    <a:pt x="1019" y="766"/>
                  </a:cubicBezTo>
                  <a:cubicBezTo>
                    <a:pt x="1070" y="766"/>
                    <a:pt x="1121" y="760"/>
                    <a:pt x="1172" y="745"/>
                  </a:cubicBezTo>
                  <a:cubicBezTo>
                    <a:pt x="1186" y="731"/>
                    <a:pt x="1200" y="717"/>
                    <a:pt x="1200" y="675"/>
                  </a:cubicBezTo>
                  <a:cubicBezTo>
                    <a:pt x="1186" y="661"/>
                    <a:pt x="1172" y="633"/>
                    <a:pt x="1131" y="633"/>
                  </a:cubicBezTo>
                  <a:cubicBezTo>
                    <a:pt x="1083" y="643"/>
                    <a:pt x="1036" y="648"/>
                    <a:pt x="991" y="648"/>
                  </a:cubicBezTo>
                  <a:cubicBezTo>
                    <a:pt x="467" y="648"/>
                    <a:pt x="112" y="34"/>
                    <a:pt x="112" y="34"/>
                  </a:cubicBezTo>
                  <a:cubicBezTo>
                    <a:pt x="92" y="13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6" name="Google Shape;15366;p54"/>
            <p:cNvSpPr/>
            <p:nvPr/>
          </p:nvSpPr>
          <p:spPr>
            <a:xfrm>
              <a:off x="5803425" y="3039050"/>
              <a:ext cx="23375" cy="51025"/>
            </a:xfrm>
            <a:custGeom>
              <a:avLst/>
              <a:gdLst/>
              <a:ahLst/>
              <a:cxnLst/>
              <a:rect l="l" t="t" r="r" b="b"/>
              <a:pathLst>
                <a:path w="935" h="2041" extrusionOk="0">
                  <a:moveTo>
                    <a:pt x="364" y="1"/>
                  </a:moveTo>
                  <a:cubicBezTo>
                    <a:pt x="342" y="1"/>
                    <a:pt x="321" y="20"/>
                    <a:pt x="321" y="40"/>
                  </a:cubicBezTo>
                  <a:cubicBezTo>
                    <a:pt x="321" y="54"/>
                    <a:pt x="0" y="1170"/>
                    <a:pt x="851" y="2007"/>
                  </a:cubicBezTo>
                  <a:cubicBezTo>
                    <a:pt x="851" y="2035"/>
                    <a:pt x="865" y="2035"/>
                    <a:pt x="865" y="2035"/>
                  </a:cubicBezTo>
                  <a:cubicBezTo>
                    <a:pt x="876" y="2038"/>
                    <a:pt x="885" y="2040"/>
                    <a:pt x="893" y="2040"/>
                  </a:cubicBezTo>
                  <a:cubicBezTo>
                    <a:pt x="913" y="2040"/>
                    <a:pt x="921" y="2027"/>
                    <a:pt x="921" y="2007"/>
                  </a:cubicBezTo>
                  <a:cubicBezTo>
                    <a:pt x="935" y="1993"/>
                    <a:pt x="935" y="1965"/>
                    <a:pt x="921" y="1937"/>
                  </a:cubicBezTo>
                  <a:cubicBezTo>
                    <a:pt x="112" y="1142"/>
                    <a:pt x="433" y="96"/>
                    <a:pt x="433" y="82"/>
                  </a:cubicBezTo>
                  <a:cubicBezTo>
                    <a:pt x="447" y="40"/>
                    <a:pt x="433" y="26"/>
                    <a:pt x="391" y="12"/>
                  </a:cubicBezTo>
                  <a:cubicBezTo>
                    <a:pt x="383" y="4"/>
                    <a:pt x="373" y="1"/>
                    <a:pt x="3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7" name="Google Shape;15367;p54"/>
            <p:cNvSpPr/>
            <p:nvPr/>
          </p:nvSpPr>
          <p:spPr>
            <a:xfrm>
              <a:off x="5817725" y="3080500"/>
              <a:ext cx="14650" cy="15000"/>
            </a:xfrm>
            <a:custGeom>
              <a:avLst/>
              <a:gdLst/>
              <a:ahLst/>
              <a:cxnLst/>
              <a:rect l="l" t="t" r="r" b="b"/>
              <a:pathLst>
                <a:path w="586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60" y="600"/>
                    <a:pt x="586" y="460"/>
                    <a:pt x="586" y="293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8" name="Google Shape;15368;p54"/>
            <p:cNvSpPr/>
            <p:nvPr/>
          </p:nvSpPr>
          <p:spPr>
            <a:xfrm>
              <a:off x="5814575" y="29357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0" y="461"/>
                    <a:pt x="600" y="293"/>
                  </a:cubicBezTo>
                  <a:cubicBezTo>
                    <a:pt x="600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69" name="Google Shape;15369;p54"/>
            <p:cNvSpPr/>
            <p:nvPr/>
          </p:nvSpPr>
          <p:spPr>
            <a:xfrm>
              <a:off x="5817725" y="2942175"/>
              <a:ext cx="16050" cy="33725"/>
            </a:xfrm>
            <a:custGeom>
              <a:avLst/>
              <a:gdLst/>
              <a:ahLst/>
              <a:cxnLst/>
              <a:rect l="l" t="t" r="r" b="b"/>
              <a:pathLst>
                <a:path w="642" h="1349" extrusionOk="0">
                  <a:moveTo>
                    <a:pt x="181" y="0"/>
                  </a:moveTo>
                  <a:cubicBezTo>
                    <a:pt x="170" y="0"/>
                    <a:pt x="159" y="4"/>
                    <a:pt x="154" y="9"/>
                  </a:cubicBezTo>
                  <a:cubicBezTo>
                    <a:pt x="126" y="23"/>
                    <a:pt x="126" y="65"/>
                    <a:pt x="140" y="79"/>
                  </a:cubicBezTo>
                  <a:cubicBezTo>
                    <a:pt x="488" y="567"/>
                    <a:pt x="14" y="1265"/>
                    <a:pt x="14" y="1265"/>
                  </a:cubicBezTo>
                  <a:cubicBezTo>
                    <a:pt x="0" y="1307"/>
                    <a:pt x="14" y="1335"/>
                    <a:pt x="56" y="1349"/>
                  </a:cubicBezTo>
                  <a:cubicBezTo>
                    <a:pt x="70" y="1349"/>
                    <a:pt x="84" y="1349"/>
                    <a:pt x="98" y="1335"/>
                  </a:cubicBezTo>
                  <a:cubicBezTo>
                    <a:pt x="140" y="1321"/>
                    <a:pt x="642" y="581"/>
                    <a:pt x="223" y="23"/>
                  </a:cubicBezTo>
                  <a:cubicBezTo>
                    <a:pt x="215" y="7"/>
                    <a:pt x="197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0" name="Google Shape;15370;p54"/>
            <p:cNvSpPr/>
            <p:nvPr/>
          </p:nvSpPr>
          <p:spPr>
            <a:xfrm>
              <a:off x="5783550" y="2921975"/>
              <a:ext cx="18500" cy="52175"/>
            </a:xfrm>
            <a:custGeom>
              <a:avLst/>
              <a:gdLst/>
              <a:ahLst/>
              <a:cxnLst/>
              <a:rect l="l" t="t" r="r" b="b"/>
              <a:pathLst>
                <a:path w="740" h="2087" extrusionOk="0">
                  <a:moveTo>
                    <a:pt x="626" y="0"/>
                  </a:moveTo>
                  <a:cubicBezTo>
                    <a:pt x="609" y="0"/>
                    <a:pt x="595" y="10"/>
                    <a:pt x="586" y="36"/>
                  </a:cubicBezTo>
                  <a:cubicBezTo>
                    <a:pt x="0" y="1083"/>
                    <a:pt x="628" y="2059"/>
                    <a:pt x="628" y="2073"/>
                  </a:cubicBezTo>
                  <a:cubicBezTo>
                    <a:pt x="656" y="2073"/>
                    <a:pt x="656" y="2087"/>
                    <a:pt x="670" y="2087"/>
                  </a:cubicBezTo>
                  <a:cubicBezTo>
                    <a:pt x="684" y="2087"/>
                    <a:pt x="698" y="2087"/>
                    <a:pt x="698" y="2073"/>
                  </a:cubicBezTo>
                  <a:cubicBezTo>
                    <a:pt x="739" y="2059"/>
                    <a:pt x="739" y="2017"/>
                    <a:pt x="726" y="2003"/>
                  </a:cubicBezTo>
                  <a:cubicBezTo>
                    <a:pt x="726" y="2003"/>
                    <a:pt x="126" y="1055"/>
                    <a:pt x="670" y="78"/>
                  </a:cubicBezTo>
                  <a:cubicBezTo>
                    <a:pt x="684" y="64"/>
                    <a:pt x="684" y="36"/>
                    <a:pt x="656" y="8"/>
                  </a:cubicBezTo>
                  <a:cubicBezTo>
                    <a:pt x="646" y="3"/>
                    <a:pt x="635" y="0"/>
                    <a:pt x="6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1" name="Google Shape;15371;p54"/>
            <p:cNvSpPr/>
            <p:nvPr/>
          </p:nvSpPr>
          <p:spPr>
            <a:xfrm>
              <a:off x="5791550" y="29166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0"/>
                  </a:moveTo>
                  <a:cubicBezTo>
                    <a:pt x="127" y="0"/>
                    <a:pt x="1" y="140"/>
                    <a:pt x="1" y="307"/>
                  </a:cubicBezTo>
                  <a:cubicBezTo>
                    <a:pt x="1" y="461"/>
                    <a:pt x="127" y="600"/>
                    <a:pt x="294" y="600"/>
                  </a:cubicBezTo>
                  <a:cubicBezTo>
                    <a:pt x="461" y="600"/>
                    <a:pt x="587" y="461"/>
                    <a:pt x="587" y="307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2" name="Google Shape;15372;p54"/>
            <p:cNvSpPr/>
            <p:nvPr/>
          </p:nvSpPr>
          <p:spPr>
            <a:xfrm>
              <a:off x="5747625" y="2938575"/>
              <a:ext cx="35250" cy="47450"/>
            </a:xfrm>
            <a:custGeom>
              <a:avLst/>
              <a:gdLst/>
              <a:ahLst/>
              <a:cxnLst/>
              <a:rect l="l" t="t" r="r" b="b"/>
              <a:pathLst>
                <a:path w="1410" h="1898" extrusionOk="0">
                  <a:moveTo>
                    <a:pt x="70" y="0"/>
                  </a:moveTo>
                  <a:cubicBezTo>
                    <a:pt x="28" y="0"/>
                    <a:pt x="14" y="14"/>
                    <a:pt x="14" y="42"/>
                  </a:cubicBezTo>
                  <a:cubicBezTo>
                    <a:pt x="0" y="1479"/>
                    <a:pt x="1242" y="1883"/>
                    <a:pt x="1326" y="1897"/>
                  </a:cubicBezTo>
                  <a:cubicBezTo>
                    <a:pt x="1353" y="1897"/>
                    <a:pt x="1395" y="1883"/>
                    <a:pt x="1381" y="1855"/>
                  </a:cubicBezTo>
                  <a:cubicBezTo>
                    <a:pt x="1409" y="1827"/>
                    <a:pt x="1381" y="1785"/>
                    <a:pt x="1353" y="1785"/>
                  </a:cubicBezTo>
                  <a:cubicBezTo>
                    <a:pt x="1340" y="1785"/>
                    <a:pt x="98" y="1423"/>
                    <a:pt x="112" y="42"/>
                  </a:cubicBezTo>
                  <a:cubicBezTo>
                    <a:pt x="112" y="14"/>
                    <a:pt x="98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3" name="Google Shape;15373;p54"/>
            <p:cNvSpPr/>
            <p:nvPr/>
          </p:nvSpPr>
          <p:spPr>
            <a:xfrm>
              <a:off x="5741700" y="2931950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7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0"/>
                    <a:pt x="140" y="600"/>
                    <a:pt x="307" y="600"/>
                  </a:cubicBezTo>
                  <a:cubicBezTo>
                    <a:pt x="461" y="600"/>
                    <a:pt x="600" y="460"/>
                    <a:pt x="600" y="293"/>
                  </a:cubicBezTo>
                  <a:cubicBezTo>
                    <a:pt x="600" y="140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4" name="Google Shape;15374;p54"/>
            <p:cNvSpPr/>
            <p:nvPr/>
          </p:nvSpPr>
          <p:spPr>
            <a:xfrm>
              <a:off x="5768550" y="293960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47" y="601"/>
                    <a:pt x="586" y="461"/>
                    <a:pt x="586" y="308"/>
                  </a:cubicBezTo>
                  <a:cubicBezTo>
                    <a:pt x="586" y="140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5" name="Google Shape;15375;p54"/>
            <p:cNvSpPr/>
            <p:nvPr/>
          </p:nvSpPr>
          <p:spPr>
            <a:xfrm>
              <a:off x="5768900" y="2945400"/>
              <a:ext cx="20600" cy="32525"/>
            </a:xfrm>
            <a:custGeom>
              <a:avLst/>
              <a:gdLst/>
              <a:ahLst/>
              <a:cxnLst/>
              <a:rect l="l" t="t" r="r" b="b"/>
              <a:pathLst>
                <a:path w="824" h="1301" extrusionOk="0">
                  <a:moveTo>
                    <a:pt x="271" y="1"/>
                  </a:moveTo>
                  <a:cubicBezTo>
                    <a:pt x="251" y="1"/>
                    <a:pt x="234" y="14"/>
                    <a:pt x="224" y="34"/>
                  </a:cubicBezTo>
                  <a:cubicBezTo>
                    <a:pt x="0" y="703"/>
                    <a:pt x="684" y="1261"/>
                    <a:pt x="712" y="1275"/>
                  </a:cubicBezTo>
                  <a:cubicBezTo>
                    <a:pt x="712" y="1289"/>
                    <a:pt x="726" y="1289"/>
                    <a:pt x="726" y="1289"/>
                  </a:cubicBezTo>
                  <a:cubicBezTo>
                    <a:pt x="729" y="1297"/>
                    <a:pt x="735" y="1300"/>
                    <a:pt x="742" y="1300"/>
                  </a:cubicBezTo>
                  <a:cubicBezTo>
                    <a:pt x="760" y="1300"/>
                    <a:pt x="785" y="1274"/>
                    <a:pt x="795" y="1234"/>
                  </a:cubicBezTo>
                  <a:cubicBezTo>
                    <a:pt x="823" y="1220"/>
                    <a:pt x="795" y="1192"/>
                    <a:pt x="781" y="1164"/>
                  </a:cubicBezTo>
                  <a:cubicBezTo>
                    <a:pt x="768" y="1164"/>
                    <a:pt x="126" y="648"/>
                    <a:pt x="335" y="76"/>
                  </a:cubicBezTo>
                  <a:cubicBezTo>
                    <a:pt x="335" y="34"/>
                    <a:pt x="335" y="20"/>
                    <a:pt x="293" y="6"/>
                  </a:cubicBezTo>
                  <a:cubicBezTo>
                    <a:pt x="286" y="2"/>
                    <a:pt x="278" y="1"/>
                    <a:pt x="2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6" name="Google Shape;15376;p54"/>
            <p:cNvSpPr/>
            <p:nvPr/>
          </p:nvSpPr>
          <p:spPr>
            <a:xfrm>
              <a:off x="5726350" y="2976425"/>
              <a:ext cx="48500" cy="23550"/>
            </a:xfrm>
            <a:custGeom>
              <a:avLst/>
              <a:gdLst/>
              <a:ahLst/>
              <a:cxnLst/>
              <a:rect l="l" t="t" r="r" b="b"/>
              <a:pathLst>
                <a:path w="1940" h="942" extrusionOk="0">
                  <a:moveTo>
                    <a:pt x="73" y="1"/>
                  </a:moveTo>
                  <a:cubicBezTo>
                    <a:pt x="61" y="1"/>
                    <a:pt x="49" y="8"/>
                    <a:pt x="42" y="20"/>
                  </a:cubicBezTo>
                  <a:cubicBezTo>
                    <a:pt x="1" y="34"/>
                    <a:pt x="1" y="62"/>
                    <a:pt x="29" y="90"/>
                  </a:cubicBezTo>
                  <a:cubicBezTo>
                    <a:pt x="335" y="495"/>
                    <a:pt x="698" y="690"/>
                    <a:pt x="1047" y="802"/>
                  </a:cubicBezTo>
                  <a:cubicBezTo>
                    <a:pt x="1507" y="941"/>
                    <a:pt x="1898" y="885"/>
                    <a:pt x="1884" y="927"/>
                  </a:cubicBezTo>
                  <a:cubicBezTo>
                    <a:pt x="1926" y="899"/>
                    <a:pt x="1939" y="885"/>
                    <a:pt x="1939" y="857"/>
                  </a:cubicBezTo>
                  <a:cubicBezTo>
                    <a:pt x="1926" y="815"/>
                    <a:pt x="1912" y="802"/>
                    <a:pt x="1870" y="802"/>
                  </a:cubicBezTo>
                  <a:cubicBezTo>
                    <a:pt x="1870" y="802"/>
                    <a:pt x="1809" y="809"/>
                    <a:pt x="1707" y="809"/>
                  </a:cubicBezTo>
                  <a:cubicBezTo>
                    <a:pt x="1376" y="809"/>
                    <a:pt x="614" y="728"/>
                    <a:pt x="112" y="34"/>
                  </a:cubicBezTo>
                  <a:cubicBezTo>
                    <a:pt x="105" y="11"/>
                    <a:pt x="88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7" name="Google Shape;15377;p54"/>
            <p:cNvSpPr/>
            <p:nvPr/>
          </p:nvSpPr>
          <p:spPr>
            <a:xfrm>
              <a:off x="5721125" y="29713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47"/>
                    <a:pt x="140" y="586"/>
                    <a:pt x="307" y="586"/>
                  </a:cubicBezTo>
                  <a:cubicBezTo>
                    <a:pt x="461" y="586"/>
                    <a:pt x="600" y="447"/>
                    <a:pt x="600" y="293"/>
                  </a:cubicBezTo>
                  <a:cubicBezTo>
                    <a:pt x="600" y="126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8" name="Google Shape;15378;p54"/>
            <p:cNvSpPr/>
            <p:nvPr/>
          </p:nvSpPr>
          <p:spPr>
            <a:xfrm>
              <a:off x="5720425" y="3018850"/>
              <a:ext cx="57225" cy="17350"/>
            </a:xfrm>
            <a:custGeom>
              <a:avLst/>
              <a:gdLst/>
              <a:ahLst/>
              <a:cxnLst/>
              <a:rect l="l" t="t" r="r" b="b"/>
              <a:pathLst>
                <a:path w="2289" h="694" extrusionOk="0">
                  <a:moveTo>
                    <a:pt x="2234" y="1"/>
                  </a:moveTo>
                  <a:cubicBezTo>
                    <a:pt x="2222" y="1"/>
                    <a:pt x="2211" y="4"/>
                    <a:pt x="2204" y="11"/>
                  </a:cubicBezTo>
                  <a:cubicBezTo>
                    <a:pt x="2183" y="22"/>
                    <a:pt x="1691" y="584"/>
                    <a:pt x="902" y="584"/>
                  </a:cubicBezTo>
                  <a:cubicBezTo>
                    <a:pt x="656" y="584"/>
                    <a:pt x="382" y="530"/>
                    <a:pt x="84" y="388"/>
                  </a:cubicBezTo>
                  <a:cubicBezTo>
                    <a:pt x="79" y="383"/>
                    <a:pt x="72" y="379"/>
                    <a:pt x="64" y="379"/>
                  </a:cubicBezTo>
                  <a:cubicBezTo>
                    <a:pt x="50" y="379"/>
                    <a:pt x="32" y="389"/>
                    <a:pt x="14" y="416"/>
                  </a:cubicBezTo>
                  <a:cubicBezTo>
                    <a:pt x="0" y="430"/>
                    <a:pt x="0" y="458"/>
                    <a:pt x="42" y="485"/>
                  </a:cubicBezTo>
                  <a:cubicBezTo>
                    <a:pt x="140" y="541"/>
                    <a:pt x="252" y="569"/>
                    <a:pt x="349" y="611"/>
                  </a:cubicBezTo>
                  <a:cubicBezTo>
                    <a:pt x="543" y="669"/>
                    <a:pt x="725" y="694"/>
                    <a:pt x="895" y="694"/>
                  </a:cubicBezTo>
                  <a:cubicBezTo>
                    <a:pt x="1735" y="694"/>
                    <a:pt x="2251" y="93"/>
                    <a:pt x="2274" y="81"/>
                  </a:cubicBezTo>
                  <a:cubicBezTo>
                    <a:pt x="2288" y="67"/>
                    <a:pt x="2288" y="25"/>
                    <a:pt x="2274" y="11"/>
                  </a:cubicBezTo>
                  <a:cubicBezTo>
                    <a:pt x="2260" y="4"/>
                    <a:pt x="2246" y="1"/>
                    <a:pt x="22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79" name="Google Shape;15379;p54"/>
            <p:cNvSpPr/>
            <p:nvPr/>
          </p:nvSpPr>
          <p:spPr>
            <a:xfrm>
              <a:off x="5714150" y="30222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307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0" name="Google Shape;15380;p54"/>
            <p:cNvSpPr/>
            <p:nvPr/>
          </p:nvSpPr>
          <p:spPr>
            <a:xfrm>
              <a:off x="5732625" y="30016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1" name="Google Shape;15381;p54"/>
            <p:cNvSpPr/>
            <p:nvPr/>
          </p:nvSpPr>
          <p:spPr>
            <a:xfrm>
              <a:off x="5738200" y="3007425"/>
              <a:ext cx="34200" cy="8450"/>
            </a:xfrm>
            <a:custGeom>
              <a:avLst/>
              <a:gdLst/>
              <a:ahLst/>
              <a:cxnLst/>
              <a:rect l="l" t="t" r="r" b="b"/>
              <a:pathLst>
                <a:path w="1368" h="338" extrusionOk="0">
                  <a:moveTo>
                    <a:pt x="58" y="1"/>
                  </a:moveTo>
                  <a:cubicBezTo>
                    <a:pt x="46" y="1"/>
                    <a:pt x="36" y="8"/>
                    <a:pt x="29" y="22"/>
                  </a:cubicBezTo>
                  <a:cubicBezTo>
                    <a:pt x="1" y="36"/>
                    <a:pt x="1" y="64"/>
                    <a:pt x="29" y="78"/>
                  </a:cubicBezTo>
                  <a:cubicBezTo>
                    <a:pt x="126" y="189"/>
                    <a:pt x="252" y="259"/>
                    <a:pt x="377" y="301"/>
                  </a:cubicBezTo>
                  <a:cubicBezTo>
                    <a:pt x="470" y="327"/>
                    <a:pt x="566" y="337"/>
                    <a:pt x="658" y="337"/>
                  </a:cubicBezTo>
                  <a:cubicBezTo>
                    <a:pt x="1011" y="337"/>
                    <a:pt x="1326" y="186"/>
                    <a:pt x="1326" y="175"/>
                  </a:cubicBezTo>
                  <a:cubicBezTo>
                    <a:pt x="1354" y="147"/>
                    <a:pt x="1368" y="133"/>
                    <a:pt x="1354" y="106"/>
                  </a:cubicBezTo>
                  <a:cubicBezTo>
                    <a:pt x="1333" y="85"/>
                    <a:pt x="1321" y="72"/>
                    <a:pt x="1304" y="72"/>
                  </a:cubicBezTo>
                  <a:cubicBezTo>
                    <a:pt x="1298" y="72"/>
                    <a:pt x="1292" y="74"/>
                    <a:pt x="1284" y="78"/>
                  </a:cubicBezTo>
                  <a:cubicBezTo>
                    <a:pt x="1284" y="78"/>
                    <a:pt x="980" y="230"/>
                    <a:pt x="648" y="230"/>
                  </a:cubicBezTo>
                  <a:cubicBezTo>
                    <a:pt x="457" y="230"/>
                    <a:pt x="256" y="180"/>
                    <a:pt x="98" y="22"/>
                  </a:cubicBezTo>
                  <a:cubicBezTo>
                    <a:pt x="85" y="8"/>
                    <a:pt x="71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2" name="Google Shape;15382;p54"/>
            <p:cNvSpPr/>
            <p:nvPr/>
          </p:nvSpPr>
          <p:spPr>
            <a:xfrm>
              <a:off x="5746225" y="3030825"/>
              <a:ext cx="39775" cy="35750"/>
            </a:xfrm>
            <a:custGeom>
              <a:avLst/>
              <a:gdLst/>
              <a:ahLst/>
              <a:cxnLst/>
              <a:rect l="l" t="t" r="r" b="b"/>
              <a:pathLst>
                <a:path w="1591" h="1430" extrusionOk="0">
                  <a:moveTo>
                    <a:pt x="1507" y="1"/>
                  </a:moveTo>
                  <a:cubicBezTo>
                    <a:pt x="1486" y="1"/>
                    <a:pt x="1475" y="14"/>
                    <a:pt x="1465" y="34"/>
                  </a:cubicBezTo>
                  <a:cubicBezTo>
                    <a:pt x="1465" y="34"/>
                    <a:pt x="1131" y="1094"/>
                    <a:pt x="29" y="1304"/>
                  </a:cubicBezTo>
                  <a:cubicBezTo>
                    <a:pt x="15" y="1332"/>
                    <a:pt x="1" y="1346"/>
                    <a:pt x="1" y="1373"/>
                  </a:cubicBezTo>
                  <a:cubicBezTo>
                    <a:pt x="1" y="1401"/>
                    <a:pt x="15" y="1415"/>
                    <a:pt x="29" y="1415"/>
                  </a:cubicBezTo>
                  <a:cubicBezTo>
                    <a:pt x="29" y="1415"/>
                    <a:pt x="56" y="1415"/>
                    <a:pt x="56" y="1429"/>
                  </a:cubicBezTo>
                  <a:cubicBezTo>
                    <a:pt x="1214" y="1192"/>
                    <a:pt x="1563" y="90"/>
                    <a:pt x="1563" y="76"/>
                  </a:cubicBezTo>
                  <a:cubicBezTo>
                    <a:pt x="1591" y="34"/>
                    <a:pt x="1563" y="20"/>
                    <a:pt x="1535" y="6"/>
                  </a:cubicBezTo>
                  <a:cubicBezTo>
                    <a:pt x="1524" y="3"/>
                    <a:pt x="1515" y="1"/>
                    <a:pt x="15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3" name="Google Shape;15383;p54"/>
            <p:cNvSpPr/>
            <p:nvPr/>
          </p:nvSpPr>
          <p:spPr>
            <a:xfrm>
              <a:off x="5741000" y="30574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293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1" y="600"/>
                    <a:pt x="586" y="461"/>
                    <a:pt x="586" y="293"/>
                  </a:cubicBezTo>
                  <a:cubicBezTo>
                    <a:pt x="586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4" name="Google Shape;15384;p54"/>
            <p:cNvSpPr/>
            <p:nvPr/>
          </p:nvSpPr>
          <p:spPr>
            <a:xfrm>
              <a:off x="5773075" y="30599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5" name="Google Shape;15385;p54"/>
            <p:cNvSpPr/>
            <p:nvPr/>
          </p:nvSpPr>
          <p:spPr>
            <a:xfrm>
              <a:off x="5779000" y="3038650"/>
              <a:ext cx="18175" cy="30700"/>
            </a:xfrm>
            <a:custGeom>
              <a:avLst/>
              <a:gdLst/>
              <a:ahLst/>
              <a:cxnLst/>
              <a:rect l="l" t="t" r="r" b="b"/>
              <a:pathLst>
                <a:path w="727" h="1228" extrusionOk="0">
                  <a:moveTo>
                    <a:pt x="656" y="0"/>
                  </a:moveTo>
                  <a:cubicBezTo>
                    <a:pt x="629" y="0"/>
                    <a:pt x="601" y="14"/>
                    <a:pt x="601" y="56"/>
                  </a:cubicBezTo>
                  <a:cubicBezTo>
                    <a:pt x="601" y="56"/>
                    <a:pt x="629" y="893"/>
                    <a:pt x="43" y="1102"/>
                  </a:cubicBezTo>
                  <a:cubicBezTo>
                    <a:pt x="15" y="1116"/>
                    <a:pt x="1" y="1130"/>
                    <a:pt x="15" y="1172"/>
                  </a:cubicBezTo>
                  <a:cubicBezTo>
                    <a:pt x="15" y="1186"/>
                    <a:pt x="29" y="1214"/>
                    <a:pt x="43" y="1214"/>
                  </a:cubicBezTo>
                  <a:cubicBezTo>
                    <a:pt x="71" y="1214"/>
                    <a:pt x="85" y="1214"/>
                    <a:pt x="85" y="1228"/>
                  </a:cubicBezTo>
                  <a:cubicBezTo>
                    <a:pt x="726" y="977"/>
                    <a:pt x="712" y="98"/>
                    <a:pt x="712" y="56"/>
                  </a:cubicBezTo>
                  <a:cubicBezTo>
                    <a:pt x="712" y="28"/>
                    <a:pt x="698" y="0"/>
                    <a:pt x="6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6" name="Google Shape;15386;p54"/>
            <p:cNvSpPr/>
            <p:nvPr/>
          </p:nvSpPr>
          <p:spPr>
            <a:xfrm>
              <a:off x="5155500" y="1500450"/>
              <a:ext cx="437325" cy="453375"/>
            </a:xfrm>
            <a:custGeom>
              <a:avLst/>
              <a:gdLst/>
              <a:ahLst/>
              <a:cxnLst/>
              <a:rect l="l" t="t" r="r" b="b"/>
              <a:pathLst>
                <a:path w="17493" h="18135" extrusionOk="0">
                  <a:moveTo>
                    <a:pt x="17074" y="4241"/>
                  </a:moveTo>
                  <a:cubicBezTo>
                    <a:pt x="17060" y="4200"/>
                    <a:pt x="17018" y="4186"/>
                    <a:pt x="16990" y="4186"/>
                  </a:cubicBezTo>
                  <a:lnTo>
                    <a:pt x="15874" y="3976"/>
                  </a:lnTo>
                  <a:cubicBezTo>
                    <a:pt x="15693" y="3948"/>
                    <a:pt x="15567" y="3781"/>
                    <a:pt x="15595" y="3600"/>
                  </a:cubicBezTo>
                  <a:lnTo>
                    <a:pt x="15693" y="2554"/>
                  </a:lnTo>
                  <a:cubicBezTo>
                    <a:pt x="15693" y="2498"/>
                    <a:pt x="15679" y="2442"/>
                    <a:pt x="15637" y="2386"/>
                  </a:cubicBezTo>
                  <a:cubicBezTo>
                    <a:pt x="15623" y="2358"/>
                    <a:pt x="15595" y="2344"/>
                    <a:pt x="15539" y="2316"/>
                  </a:cubicBezTo>
                  <a:cubicBezTo>
                    <a:pt x="14410" y="1926"/>
                    <a:pt x="12847" y="2233"/>
                    <a:pt x="11550" y="3265"/>
                  </a:cubicBezTo>
                  <a:cubicBezTo>
                    <a:pt x="11076" y="3628"/>
                    <a:pt x="10671" y="4060"/>
                    <a:pt x="10378" y="4520"/>
                  </a:cubicBezTo>
                  <a:cubicBezTo>
                    <a:pt x="10365" y="3990"/>
                    <a:pt x="10253" y="3446"/>
                    <a:pt x="10044" y="2916"/>
                  </a:cubicBezTo>
                  <a:cubicBezTo>
                    <a:pt x="9472" y="1368"/>
                    <a:pt x="8356" y="252"/>
                    <a:pt x="7170" y="1"/>
                  </a:cubicBezTo>
                  <a:lnTo>
                    <a:pt x="7101" y="1"/>
                  </a:lnTo>
                  <a:cubicBezTo>
                    <a:pt x="7059" y="15"/>
                    <a:pt x="7045" y="43"/>
                    <a:pt x="7031" y="71"/>
                  </a:cubicBezTo>
                  <a:lnTo>
                    <a:pt x="6487" y="1061"/>
                  </a:lnTo>
                  <a:cubicBezTo>
                    <a:pt x="6403" y="1215"/>
                    <a:pt x="6208" y="1298"/>
                    <a:pt x="6040" y="1215"/>
                  </a:cubicBezTo>
                  <a:lnTo>
                    <a:pt x="5078" y="810"/>
                  </a:lnTo>
                  <a:cubicBezTo>
                    <a:pt x="5022" y="782"/>
                    <a:pt x="4966" y="782"/>
                    <a:pt x="4925" y="810"/>
                  </a:cubicBezTo>
                  <a:cubicBezTo>
                    <a:pt x="4883" y="824"/>
                    <a:pt x="4855" y="838"/>
                    <a:pt x="4813" y="866"/>
                  </a:cubicBezTo>
                  <a:cubicBezTo>
                    <a:pt x="4088" y="1828"/>
                    <a:pt x="3906" y="3404"/>
                    <a:pt x="4464" y="4953"/>
                  </a:cubicBezTo>
                  <a:cubicBezTo>
                    <a:pt x="4674" y="5525"/>
                    <a:pt x="4952" y="6027"/>
                    <a:pt x="5301" y="6445"/>
                  </a:cubicBezTo>
                  <a:cubicBezTo>
                    <a:pt x="4799" y="6306"/>
                    <a:pt x="4255" y="6236"/>
                    <a:pt x="3683" y="6264"/>
                  </a:cubicBezTo>
                  <a:cubicBezTo>
                    <a:pt x="2023" y="6306"/>
                    <a:pt x="628" y="7045"/>
                    <a:pt x="15" y="8105"/>
                  </a:cubicBezTo>
                  <a:cubicBezTo>
                    <a:pt x="1" y="8133"/>
                    <a:pt x="1" y="8161"/>
                    <a:pt x="1" y="8175"/>
                  </a:cubicBezTo>
                  <a:cubicBezTo>
                    <a:pt x="1" y="8217"/>
                    <a:pt x="15" y="8245"/>
                    <a:pt x="43" y="8259"/>
                  </a:cubicBezTo>
                  <a:lnTo>
                    <a:pt x="824" y="9095"/>
                  </a:lnTo>
                  <a:cubicBezTo>
                    <a:pt x="949" y="9249"/>
                    <a:pt x="949" y="9430"/>
                    <a:pt x="824" y="9570"/>
                  </a:cubicBezTo>
                  <a:lnTo>
                    <a:pt x="126" y="10351"/>
                  </a:lnTo>
                  <a:cubicBezTo>
                    <a:pt x="84" y="10393"/>
                    <a:pt x="70" y="10448"/>
                    <a:pt x="70" y="10518"/>
                  </a:cubicBezTo>
                  <a:cubicBezTo>
                    <a:pt x="70" y="10546"/>
                    <a:pt x="84" y="10602"/>
                    <a:pt x="112" y="10616"/>
                  </a:cubicBezTo>
                  <a:cubicBezTo>
                    <a:pt x="782" y="11606"/>
                    <a:pt x="2233" y="12276"/>
                    <a:pt x="3892" y="12206"/>
                  </a:cubicBezTo>
                  <a:cubicBezTo>
                    <a:pt x="4506" y="12192"/>
                    <a:pt x="5064" y="12067"/>
                    <a:pt x="5566" y="11871"/>
                  </a:cubicBezTo>
                  <a:cubicBezTo>
                    <a:pt x="5287" y="12318"/>
                    <a:pt x="5036" y="12820"/>
                    <a:pt x="4883" y="13364"/>
                  </a:cubicBezTo>
                  <a:cubicBezTo>
                    <a:pt x="4436" y="14940"/>
                    <a:pt x="4687" y="16516"/>
                    <a:pt x="5496" y="17423"/>
                  </a:cubicBezTo>
                  <a:cubicBezTo>
                    <a:pt x="5510" y="17437"/>
                    <a:pt x="5524" y="17451"/>
                    <a:pt x="5566" y="17451"/>
                  </a:cubicBezTo>
                  <a:cubicBezTo>
                    <a:pt x="5594" y="17479"/>
                    <a:pt x="5636" y="17451"/>
                    <a:pt x="5664" y="17451"/>
                  </a:cubicBezTo>
                  <a:lnTo>
                    <a:pt x="6696" y="16962"/>
                  </a:lnTo>
                  <a:cubicBezTo>
                    <a:pt x="6849" y="16893"/>
                    <a:pt x="7059" y="16949"/>
                    <a:pt x="7156" y="17102"/>
                  </a:cubicBezTo>
                  <a:lnTo>
                    <a:pt x="7672" y="18009"/>
                  </a:lnTo>
                  <a:cubicBezTo>
                    <a:pt x="7714" y="18064"/>
                    <a:pt x="7742" y="18106"/>
                    <a:pt x="7798" y="18120"/>
                  </a:cubicBezTo>
                  <a:lnTo>
                    <a:pt x="7798" y="18120"/>
                  </a:lnTo>
                  <a:cubicBezTo>
                    <a:pt x="7826" y="18134"/>
                    <a:pt x="7882" y="18134"/>
                    <a:pt x="7924" y="18120"/>
                  </a:cubicBezTo>
                  <a:cubicBezTo>
                    <a:pt x="9067" y="17772"/>
                    <a:pt x="10155" y="16600"/>
                    <a:pt x="10602" y="15010"/>
                  </a:cubicBezTo>
                  <a:cubicBezTo>
                    <a:pt x="10783" y="14438"/>
                    <a:pt x="10825" y="13866"/>
                    <a:pt x="10811" y="13308"/>
                  </a:cubicBezTo>
                  <a:cubicBezTo>
                    <a:pt x="11146" y="13712"/>
                    <a:pt x="11550" y="14089"/>
                    <a:pt x="12010" y="14410"/>
                  </a:cubicBezTo>
                  <a:cubicBezTo>
                    <a:pt x="13391" y="15331"/>
                    <a:pt x="14968" y="15554"/>
                    <a:pt x="16056" y="15065"/>
                  </a:cubicBezTo>
                  <a:cubicBezTo>
                    <a:pt x="16083" y="15052"/>
                    <a:pt x="16111" y="15038"/>
                    <a:pt x="16111" y="15010"/>
                  </a:cubicBezTo>
                  <a:cubicBezTo>
                    <a:pt x="16125" y="14982"/>
                    <a:pt x="16153" y="14940"/>
                    <a:pt x="16125" y="14912"/>
                  </a:cubicBezTo>
                  <a:lnTo>
                    <a:pt x="15986" y="13782"/>
                  </a:lnTo>
                  <a:cubicBezTo>
                    <a:pt x="15972" y="13601"/>
                    <a:pt x="16083" y="13433"/>
                    <a:pt x="16265" y="13392"/>
                  </a:cubicBezTo>
                  <a:lnTo>
                    <a:pt x="17283" y="13168"/>
                  </a:lnTo>
                  <a:cubicBezTo>
                    <a:pt x="17339" y="13141"/>
                    <a:pt x="17381" y="13113"/>
                    <a:pt x="17423" y="13085"/>
                  </a:cubicBezTo>
                  <a:cubicBezTo>
                    <a:pt x="17436" y="13043"/>
                    <a:pt x="17450" y="13015"/>
                    <a:pt x="17450" y="12973"/>
                  </a:cubicBezTo>
                  <a:cubicBezTo>
                    <a:pt x="17492" y="11774"/>
                    <a:pt x="16711" y="10393"/>
                    <a:pt x="15330" y="9472"/>
                  </a:cubicBezTo>
                  <a:cubicBezTo>
                    <a:pt x="14828" y="9137"/>
                    <a:pt x="14298" y="8886"/>
                    <a:pt x="13782" y="8733"/>
                  </a:cubicBezTo>
                  <a:cubicBezTo>
                    <a:pt x="14270" y="8538"/>
                    <a:pt x="14758" y="8286"/>
                    <a:pt x="15205" y="7938"/>
                  </a:cubicBezTo>
                  <a:cubicBezTo>
                    <a:pt x="16516" y="6906"/>
                    <a:pt x="17213" y="5497"/>
                    <a:pt x="17088" y="4283"/>
                  </a:cubicBezTo>
                  <a:cubicBezTo>
                    <a:pt x="17102" y="4297"/>
                    <a:pt x="17088" y="4269"/>
                    <a:pt x="17074" y="42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7" name="Google Shape;15387;p54"/>
            <p:cNvSpPr/>
            <p:nvPr/>
          </p:nvSpPr>
          <p:spPr>
            <a:xfrm>
              <a:off x="5338225" y="1671325"/>
              <a:ext cx="102900" cy="106750"/>
            </a:xfrm>
            <a:custGeom>
              <a:avLst/>
              <a:gdLst/>
              <a:ahLst/>
              <a:cxnLst/>
              <a:rect l="l" t="t" r="r" b="b"/>
              <a:pathLst>
                <a:path w="4116" h="4270" extrusionOk="0">
                  <a:moveTo>
                    <a:pt x="2456" y="1"/>
                  </a:moveTo>
                  <a:cubicBezTo>
                    <a:pt x="2163" y="405"/>
                    <a:pt x="1772" y="684"/>
                    <a:pt x="1326" y="852"/>
                  </a:cubicBezTo>
                  <a:cubicBezTo>
                    <a:pt x="1058" y="959"/>
                    <a:pt x="772" y="1009"/>
                    <a:pt x="484" y="1009"/>
                  </a:cubicBezTo>
                  <a:cubicBezTo>
                    <a:pt x="323" y="1009"/>
                    <a:pt x="161" y="993"/>
                    <a:pt x="1" y="963"/>
                  </a:cubicBezTo>
                  <a:lnTo>
                    <a:pt x="1" y="963"/>
                  </a:lnTo>
                  <a:cubicBezTo>
                    <a:pt x="280" y="1368"/>
                    <a:pt x="433" y="1814"/>
                    <a:pt x="447" y="2302"/>
                  </a:cubicBezTo>
                  <a:cubicBezTo>
                    <a:pt x="475" y="2763"/>
                    <a:pt x="350" y="3195"/>
                    <a:pt x="140" y="3600"/>
                  </a:cubicBezTo>
                  <a:cubicBezTo>
                    <a:pt x="401" y="3523"/>
                    <a:pt x="657" y="3480"/>
                    <a:pt x="914" y="3480"/>
                  </a:cubicBezTo>
                  <a:cubicBezTo>
                    <a:pt x="1125" y="3480"/>
                    <a:pt x="1335" y="3509"/>
                    <a:pt x="1549" y="3572"/>
                  </a:cubicBezTo>
                  <a:cubicBezTo>
                    <a:pt x="1982" y="3697"/>
                    <a:pt x="2372" y="3948"/>
                    <a:pt x="2679" y="4269"/>
                  </a:cubicBezTo>
                  <a:cubicBezTo>
                    <a:pt x="2707" y="3781"/>
                    <a:pt x="2818" y="3321"/>
                    <a:pt x="3097" y="2916"/>
                  </a:cubicBezTo>
                  <a:cubicBezTo>
                    <a:pt x="3348" y="2553"/>
                    <a:pt x="3697" y="2247"/>
                    <a:pt x="4116" y="2065"/>
                  </a:cubicBezTo>
                  <a:cubicBezTo>
                    <a:pt x="3655" y="1884"/>
                    <a:pt x="3265" y="1619"/>
                    <a:pt x="2958" y="1242"/>
                  </a:cubicBezTo>
                  <a:cubicBezTo>
                    <a:pt x="2679" y="880"/>
                    <a:pt x="2512" y="461"/>
                    <a:pt x="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8" name="Google Shape;15388;p54"/>
            <p:cNvSpPr/>
            <p:nvPr/>
          </p:nvSpPr>
          <p:spPr>
            <a:xfrm>
              <a:off x="5385650" y="1647675"/>
              <a:ext cx="16775" cy="46350"/>
            </a:xfrm>
            <a:custGeom>
              <a:avLst/>
              <a:gdLst/>
              <a:ahLst/>
              <a:cxnLst/>
              <a:rect l="l" t="t" r="r" b="b"/>
              <a:pathLst>
                <a:path w="671" h="1854" extrusionOk="0">
                  <a:moveTo>
                    <a:pt x="59" y="0"/>
                  </a:moveTo>
                  <a:cubicBezTo>
                    <a:pt x="53" y="0"/>
                    <a:pt x="47" y="4"/>
                    <a:pt x="43" y="12"/>
                  </a:cubicBezTo>
                  <a:cubicBezTo>
                    <a:pt x="15" y="26"/>
                    <a:pt x="1" y="54"/>
                    <a:pt x="15" y="82"/>
                  </a:cubicBezTo>
                  <a:cubicBezTo>
                    <a:pt x="559" y="919"/>
                    <a:pt x="71" y="1784"/>
                    <a:pt x="71" y="1784"/>
                  </a:cubicBezTo>
                  <a:cubicBezTo>
                    <a:pt x="57" y="1826"/>
                    <a:pt x="71" y="1840"/>
                    <a:pt x="85" y="1853"/>
                  </a:cubicBezTo>
                  <a:lnTo>
                    <a:pt x="126" y="1853"/>
                  </a:lnTo>
                  <a:cubicBezTo>
                    <a:pt x="126" y="1840"/>
                    <a:pt x="140" y="1840"/>
                    <a:pt x="154" y="1840"/>
                  </a:cubicBezTo>
                  <a:cubicBezTo>
                    <a:pt x="154" y="1840"/>
                    <a:pt x="670" y="933"/>
                    <a:pt x="112" y="26"/>
                  </a:cubicBezTo>
                  <a:cubicBezTo>
                    <a:pt x="93" y="17"/>
                    <a:pt x="74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89" name="Google Shape;15389;p54"/>
            <p:cNvSpPr/>
            <p:nvPr/>
          </p:nvSpPr>
          <p:spPr>
            <a:xfrm>
              <a:off x="5380775" y="16430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26" y="1"/>
                    <a:pt x="1" y="113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0" name="Google Shape;15390;p54"/>
            <p:cNvSpPr/>
            <p:nvPr/>
          </p:nvSpPr>
          <p:spPr>
            <a:xfrm>
              <a:off x="5404500" y="1659125"/>
              <a:ext cx="31400" cy="44800"/>
            </a:xfrm>
            <a:custGeom>
              <a:avLst/>
              <a:gdLst/>
              <a:ahLst/>
              <a:cxnLst/>
              <a:rect l="l" t="t" r="r" b="b"/>
              <a:pathLst>
                <a:path w="1256" h="1792" extrusionOk="0">
                  <a:moveTo>
                    <a:pt x="1116" y="1"/>
                  </a:moveTo>
                  <a:cubicBezTo>
                    <a:pt x="1074" y="1"/>
                    <a:pt x="1060" y="15"/>
                    <a:pt x="1060" y="56"/>
                  </a:cubicBezTo>
                  <a:cubicBezTo>
                    <a:pt x="1130" y="1298"/>
                    <a:pt x="98" y="1660"/>
                    <a:pt x="56" y="1674"/>
                  </a:cubicBezTo>
                  <a:cubicBezTo>
                    <a:pt x="14" y="1688"/>
                    <a:pt x="0" y="1730"/>
                    <a:pt x="14" y="1744"/>
                  </a:cubicBezTo>
                  <a:cubicBezTo>
                    <a:pt x="24" y="1776"/>
                    <a:pt x="43" y="1791"/>
                    <a:pt x="63" y="1791"/>
                  </a:cubicBezTo>
                  <a:cubicBezTo>
                    <a:pt x="70" y="1791"/>
                    <a:pt x="77" y="1790"/>
                    <a:pt x="84" y="1786"/>
                  </a:cubicBezTo>
                  <a:cubicBezTo>
                    <a:pt x="153" y="1744"/>
                    <a:pt x="1255" y="1326"/>
                    <a:pt x="1172" y="56"/>
                  </a:cubicBezTo>
                  <a:cubicBezTo>
                    <a:pt x="1172" y="15"/>
                    <a:pt x="1144" y="1"/>
                    <a:pt x="1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1" name="Google Shape;15391;p54"/>
            <p:cNvSpPr/>
            <p:nvPr/>
          </p:nvSpPr>
          <p:spPr>
            <a:xfrm>
              <a:off x="5425750" y="165390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16"/>
                    <a:pt x="266" y="516"/>
                  </a:cubicBezTo>
                  <a:cubicBezTo>
                    <a:pt x="405" y="516"/>
                    <a:pt x="517" y="405"/>
                    <a:pt x="517" y="265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2" name="Google Shape;15392;p54"/>
            <p:cNvSpPr/>
            <p:nvPr/>
          </p:nvSpPr>
          <p:spPr>
            <a:xfrm>
              <a:off x="5402750" y="16622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51" y="516"/>
                  </a:cubicBezTo>
                  <a:cubicBezTo>
                    <a:pt x="405" y="516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3" name="Google Shape;15393;p54"/>
            <p:cNvSpPr/>
            <p:nvPr/>
          </p:nvSpPr>
          <p:spPr>
            <a:xfrm>
              <a:off x="5398900" y="1667350"/>
              <a:ext cx="17475" cy="29475"/>
            </a:xfrm>
            <a:custGeom>
              <a:avLst/>
              <a:gdLst/>
              <a:ahLst/>
              <a:cxnLst/>
              <a:rect l="l" t="t" r="r" b="b"/>
              <a:pathLst>
                <a:path w="699" h="1179" extrusionOk="0">
                  <a:moveTo>
                    <a:pt x="396" y="1"/>
                  </a:moveTo>
                  <a:cubicBezTo>
                    <a:pt x="388" y="1"/>
                    <a:pt x="382" y="2"/>
                    <a:pt x="377" y="6"/>
                  </a:cubicBezTo>
                  <a:cubicBezTo>
                    <a:pt x="364" y="20"/>
                    <a:pt x="350" y="62"/>
                    <a:pt x="364" y="76"/>
                  </a:cubicBezTo>
                  <a:cubicBezTo>
                    <a:pt x="573" y="578"/>
                    <a:pt x="15" y="1080"/>
                    <a:pt x="15" y="1080"/>
                  </a:cubicBezTo>
                  <a:cubicBezTo>
                    <a:pt x="1" y="1108"/>
                    <a:pt x="1" y="1136"/>
                    <a:pt x="15" y="1150"/>
                  </a:cubicBezTo>
                  <a:cubicBezTo>
                    <a:pt x="29" y="1178"/>
                    <a:pt x="43" y="1178"/>
                    <a:pt x="71" y="1178"/>
                  </a:cubicBezTo>
                  <a:cubicBezTo>
                    <a:pt x="98" y="1136"/>
                    <a:pt x="698" y="620"/>
                    <a:pt x="447" y="20"/>
                  </a:cubicBezTo>
                  <a:cubicBezTo>
                    <a:pt x="437" y="10"/>
                    <a:pt x="414" y="1"/>
                    <a:pt x="3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4" name="Google Shape;15394;p54"/>
            <p:cNvSpPr/>
            <p:nvPr/>
          </p:nvSpPr>
          <p:spPr>
            <a:xfrm>
              <a:off x="5412150" y="1692100"/>
              <a:ext cx="42575" cy="22500"/>
            </a:xfrm>
            <a:custGeom>
              <a:avLst/>
              <a:gdLst/>
              <a:ahLst/>
              <a:cxnLst/>
              <a:rect l="l" t="t" r="r" b="b"/>
              <a:pathLst>
                <a:path w="1703" h="900" extrusionOk="0">
                  <a:moveTo>
                    <a:pt x="1643" y="1"/>
                  </a:moveTo>
                  <a:cubicBezTo>
                    <a:pt x="1625" y="1"/>
                    <a:pt x="1601" y="11"/>
                    <a:pt x="1591" y="21"/>
                  </a:cubicBezTo>
                  <a:cubicBezTo>
                    <a:pt x="1125" y="738"/>
                    <a:pt x="341" y="789"/>
                    <a:pt x="118" y="789"/>
                  </a:cubicBezTo>
                  <a:cubicBezTo>
                    <a:pt x="80" y="789"/>
                    <a:pt x="59" y="788"/>
                    <a:pt x="57" y="788"/>
                  </a:cubicBezTo>
                  <a:cubicBezTo>
                    <a:pt x="43" y="788"/>
                    <a:pt x="1" y="816"/>
                    <a:pt x="1" y="844"/>
                  </a:cubicBezTo>
                  <a:cubicBezTo>
                    <a:pt x="1" y="885"/>
                    <a:pt x="29" y="899"/>
                    <a:pt x="57" y="899"/>
                  </a:cubicBezTo>
                  <a:cubicBezTo>
                    <a:pt x="57" y="899"/>
                    <a:pt x="66" y="900"/>
                    <a:pt x="84" y="900"/>
                  </a:cubicBezTo>
                  <a:cubicBezTo>
                    <a:pt x="174" y="900"/>
                    <a:pt x="473" y="890"/>
                    <a:pt x="810" y="774"/>
                  </a:cubicBezTo>
                  <a:cubicBezTo>
                    <a:pt x="1103" y="676"/>
                    <a:pt x="1438" y="467"/>
                    <a:pt x="1675" y="76"/>
                  </a:cubicBezTo>
                  <a:cubicBezTo>
                    <a:pt x="1703" y="63"/>
                    <a:pt x="1675" y="21"/>
                    <a:pt x="1661" y="7"/>
                  </a:cubicBezTo>
                  <a:cubicBezTo>
                    <a:pt x="1657" y="3"/>
                    <a:pt x="1650" y="1"/>
                    <a:pt x="16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5" name="Google Shape;15395;p54"/>
            <p:cNvSpPr/>
            <p:nvPr/>
          </p:nvSpPr>
          <p:spPr>
            <a:xfrm>
              <a:off x="5445975" y="1687375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52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05"/>
                    <a:pt x="113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6" name="Google Shape;15396;p54"/>
            <p:cNvSpPr/>
            <p:nvPr/>
          </p:nvSpPr>
          <p:spPr>
            <a:xfrm>
              <a:off x="5411475" y="1732450"/>
              <a:ext cx="51975" cy="13950"/>
            </a:xfrm>
            <a:custGeom>
              <a:avLst/>
              <a:gdLst/>
              <a:ahLst/>
              <a:cxnLst/>
              <a:rect l="l" t="t" r="r" b="b"/>
              <a:pathLst>
                <a:path w="2079" h="558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0" y="25"/>
                    <a:pt x="0" y="67"/>
                    <a:pt x="14" y="80"/>
                  </a:cubicBezTo>
                  <a:cubicBezTo>
                    <a:pt x="25" y="80"/>
                    <a:pt x="495" y="557"/>
                    <a:pt x="1200" y="557"/>
                  </a:cubicBezTo>
                  <a:cubicBezTo>
                    <a:pt x="1373" y="557"/>
                    <a:pt x="1560" y="529"/>
                    <a:pt x="1758" y="457"/>
                  </a:cubicBezTo>
                  <a:cubicBezTo>
                    <a:pt x="1841" y="415"/>
                    <a:pt x="1939" y="387"/>
                    <a:pt x="2037" y="332"/>
                  </a:cubicBezTo>
                  <a:cubicBezTo>
                    <a:pt x="2050" y="318"/>
                    <a:pt x="2078" y="276"/>
                    <a:pt x="2050" y="262"/>
                  </a:cubicBezTo>
                  <a:cubicBezTo>
                    <a:pt x="2041" y="252"/>
                    <a:pt x="2025" y="236"/>
                    <a:pt x="2006" y="236"/>
                  </a:cubicBezTo>
                  <a:cubicBezTo>
                    <a:pt x="1998" y="236"/>
                    <a:pt x="1989" y="239"/>
                    <a:pt x="1981" y="248"/>
                  </a:cubicBezTo>
                  <a:cubicBezTo>
                    <a:pt x="1690" y="407"/>
                    <a:pt x="1421" y="465"/>
                    <a:pt x="1182" y="465"/>
                  </a:cubicBezTo>
                  <a:cubicBezTo>
                    <a:pt x="538" y="465"/>
                    <a:pt x="114" y="41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7" name="Google Shape;15397;p54"/>
            <p:cNvSpPr/>
            <p:nvPr/>
          </p:nvSpPr>
          <p:spPr>
            <a:xfrm>
              <a:off x="5455050" y="17327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8" name="Google Shape;15398;p54"/>
            <p:cNvSpPr/>
            <p:nvPr/>
          </p:nvSpPr>
          <p:spPr>
            <a:xfrm>
              <a:off x="5437625" y="17152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99" name="Google Shape;15399;p54"/>
            <p:cNvSpPr/>
            <p:nvPr/>
          </p:nvSpPr>
          <p:spPr>
            <a:xfrm>
              <a:off x="5414950" y="1720675"/>
              <a:ext cx="31050" cy="8150"/>
            </a:xfrm>
            <a:custGeom>
              <a:avLst/>
              <a:gdLst/>
              <a:ahLst/>
              <a:cxnLst/>
              <a:rect l="l" t="t" r="r" b="b"/>
              <a:pathLst>
                <a:path w="1242" h="326" extrusionOk="0">
                  <a:moveTo>
                    <a:pt x="1184" y="1"/>
                  </a:moveTo>
                  <a:cubicBezTo>
                    <a:pt x="1172" y="1"/>
                    <a:pt x="1158" y="8"/>
                    <a:pt x="1144" y="21"/>
                  </a:cubicBezTo>
                  <a:cubicBezTo>
                    <a:pt x="997" y="191"/>
                    <a:pt x="795" y="242"/>
                    <a:pt x="607" y="242"/>
                  </a:cubicBezTo>
                  <a:cubicBezTo>
                    <a:pt x="331" y="242"/>
                    <a:pt x="84" y="133"/>
                    <a:pt x="84" y="133"/>
                  </a:cubicBezTo>
                  <a:cubicBezTo>
                    <a:pt x="77" y="129"/>
                    <a:pt x="69" y="128"/>
                    <a:pt x="62" y="128"/>
                  </a:cubicBezTo>
                  <a:cubicBezTo>
                    <a:pt x="42" y="128"/>
                    <a:pt x="25" y="141"/>
                    <a:pt x="14" y="161"/>
                  </a:cubicBezTo>
                  <a:cubicBezTo>
                    <a:pt x="0" y="189"/>
                    <a:pt x="14" y="203"/>
                    <a:pt x="28" y="231"/>
                  </a:cubicBezTo>
                  <a:cubicBezTo>
                    <a:pt x="49" y="231"/>
                    <a:pt x="287" y="325"/>
                    <a:pt x="570" y="325"/>
                  </a:cubicBezTo>
                  <a:cubicBezTo>
                    <a:pt x="679" y="325"/>
                    <a:pt x="795" y="311"/>
                    <a:pt x="907" y="273"/>
                  </a:cubicBezTo>
                  <a:cubicBezTo>
                    <a:pt x="1005" y="245"/>
                    <a:pt x="1116" y="175"/>
                    <a:pt x="1214" y="91"/>
                  </a:cubicBezTo>
                  <a:cubicBezTo>
                    <a:pt x="1242" y="63"/>
                    <a:pt x="1242" y="35"/>
                    <a:pt x="1214" y="21"/>
                  </a:cubicBezTo>
                  <a:cubicBezTo>
                    <a:pt x="1207" y="8"/>
                    <a:pt x="1197" y="1"/>
                    <a:pt x="11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0" name="Google Shape;15400;p54"/>
            <p:cNvSpPr/>
            <p:nvPr/>
          </p:nvSpPr>
          <p:spPr>
            <a:xfrm>
              <a:off x="5404500" y="1743025"/>
              <a:ext cx="38025" cy="30500"/>
            </a:xfrm>
            <a:custGeom>
              <a:avLst/>
              <a:gdLst/>
              <a:ahLst/>
              <a:cxnLst/>
              <a:rect l="l" t="t" r="r" b="b"/>
              <a:pathLst>
                <a:path w="1521" h="1220" extrusionOk="0">
                  <a:moveTo>
                    <a:pt x="69" y="1"/>
                  </a:moveTo>
                  <a:cubicBezTo>
                    <a:pt x="64" y="1"/>
                    <a:pt x="59" y="3"/>
                    <a:pt x="56" y="6"/>
                  </a:cubicBezTo>
                  <a:cubicBezTo>
                    <a:pt x="14" y="34"/>
                    <a:pt x="0" y="62"/>
                    <a:pt x="14" y="76"/>
                  </a:cubicBezTo>
                  <a:cubicBezTo>
                    <a:pt x="28" y="104"/>
                    <a:pt x="405" y="1080"/>
                    <a:pt x="1451" y="1220"/>
                  </a:cubicBezTo>
                  <a:lnTo>
                    <a:pt x="1465" y="1220"/>
                  </a:lnTo>
                  <a:cubicBezTo>
                    <a:pt x="1479" y="1220"/>
                    <a:pt x="1479" y="1192"/>
                    <a:pt x="1493" y="1164"/>
                  </a:cubicBezTo>
                  <a:cubicBezTo>
                    <a:pt x="1520" y="1150"/>
                    <a:pt x="1493" y="1108"/>
                    <a:pt x="1465" y="1108"/>
                  </a:cubicBezTo>
                  <a:cubicBezTo>
                    <a:pt x="474" y="969"/>
                    <a:pt x="126" y="62"/>
                    <a:pt x="126" y="48"/>
                  </a:cubicBezTo>
                  <a:cubicBezTo>
                    <a:pt x="105" y="17"/>
                    <a:pt x="84" y="1"/>
                    <a:pt x="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1" name="Google Shape;15401;p54"/>
            <p:cNvSpPr/>
            <p:nvPr/>
          </p:nvSpPr>
          <p:spPr>
            <a:xfrm>
              <a:off x="5432725" y="17654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12" y="1"/>
                    <a:pt x="1" y="113"/>
                    <a:pt x="1" y="266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2" name="Google Shape;15402;p54"/>
            <p:cNvSpPr/>
            <p:nvPr/>
          </p:nvSpPr>
          <p:spPr>
            <a:xfrm>
              <a:off x="5353575" y="166365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52" y="1"/>
                  </a:moveTo>
                  <a:cubicBezTo>
                    <a:pt x="112" y="1"/>
                    <a:pt x="1" y="113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3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3" name="Google Shape;15403;p54"/>
            <p:cNvSpPr/>
            <p:nvPr/>
          </p:nvSpPr>
          <p:spPr>
            <a:xfrm>
              <a:off x="5358800" y="1669250"/>
              <a:ext cx="17475" cy="26175"/>
            </a:xfrm>
            <a:custGeom>
              <a:avLst/>
              <a:gdLst/>
              <a:ahLst/>
              <a:cxnLst/>
              <a:rect l="l" t="t" r="r" b="b"/>
              <a:pathLst>
                <a:path w="699" h="1047" extrusionOk="0">
                  <a:moveTo>
                    <a:pt x="43" y="0"/>
                  </a:moveTo>
                  <a:cubicBezTo>
                    <a:pt x="29" y="0"/>
                    <a:pt x="1" y="14"/>
                    <a:pt x="1" y="28"/>
                  </a:cubicBezTo>
                  <a:cubicBezTo>
                    <a:pt x="1" y="56"/>
                    <a:pt x="15" y="84"/>
                    <a:pt x="29" y="84"/>
                  </a:cubicBezTo>
                  <a:cubicBezTo>
                    <a:pt x="559" y="237"/>
                    <a:pt x="587" y="990"/>
                    <a:pt x="587" y="990"/>
                  </a:cubicBezTo>
                  <a:cubicBezTo>
                    <a:pt x="587" y="1032"/>
                    <a:pt x="628" y="1046"/>
                    <a:pt x="656" y="1046"/>
                  </a:cubicBezTo>
                  <a:cubicBezTo>
                    <a:pt x="670" y="1046"/>
                    <a:pt x="698" y="1004"/>
                    <a:pt x="670" y="990"/>
                  </a:cubicBezTo>
                  <a:cubicBezTo>
                    <a:pt x="670" y="963"/>
                    <a:pt x="642" y="167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4" name="Google Shape;15404;p54"/>
            <p:cNvSpPr/>
            <p:nvPr/>
          </p:nvSpPr>
          <p:spPr>
            <a:xfrm>
              <a:off x="5331950" y="1667150"/>
              <a:ext cx="29675" cy="36975"/>
            </a:xfrm>
            <a:custGeom>
              <a:avLst/>
              <a:gdLst/>
              <a:ahLst/>
              <a:cxnLst/>
              <a:rect l="l" t="t" r="r" b="b"/>
              <a:pathLst>
                <a:path w="1187" h="1479" extrusionOk="0">
                  <a:moveTo>
                    <a:pt x="43" y="0"/>
                  </a:moveTo>
                  <a:cubicBezTo>
                    <a:pt x="29" y="0"/>
                    <a:pt x="1" y="14"/>
                    <a:pt x="1" y="42"/>
                  </a:cubicBezTo>
                  <a:cubicBezTo>
                    <a:pt x="154" y="1116"/>
                    <a:pt x="1117" y="1479"/>
                    <a:pt x="1131" y="1479"/>
                  </a:cubicBezTo>
                  <a:lnTo>
                    <a:pt x="1172" y="1479"/>
                  </a:lnTo>
                  <a:cubicBezTo>
                    <a:pt x="1172" y="1465"/>
                    <a:pt x="1186" y="1465"/>
                    <a:pt x="1186" y="1437"/>
                  </a:cubicBezTo>
                  <a:cubicBezTo>
                    <a:pt x="1186" y="1409"/>
                    <a:pt x="1172" y="1395"/>
                    <a:pt x="1158" y="1367"/>
                  </a:cubicBezTo>
                  <a:cubicBezTo>
                    <a:pt x="1158" y="1367"/>
                    <a:pt x="224" y="1019"/>
                    <a:pt x="84" y="28"/>
                  </a:cubicBezTo>
                  <a:cubicBezTo>
                    <a:pt x="84" y="14"/>
                    <a:pt x="70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5" name="Google Shape;15405;p54"/>
            <p:cNvSpPr/>
            <p:nvPr/>
          </p:nvSpPr>
          <p:spPr>
            <a:xfrm>
              <a:off x="5326725" y="16626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6" name="Google Shape;15406;p54"/>
            <p:cNvSpPr/>
            <p:nvPr/>
          </p:nvSpPr>
          <p:spPr>
            <a:xfrm>
              <a:off x="5304750" y="1705025"/>
              <a:ext cx="49550" cy="19925"/>
            </a:xfrm>
            <a:custGeom>
              <a:avLst/>
              <a:gdLst/>
              <a:ahLst/>
              <a:cxnLst/>
              <a:rect l="l" t="t" r="r" b="b"/>
              <a:pathLst>
                <a:path w="1982" h="797" extrusionOk="0">
                  <a:moveTo>
                    <a:pt x="59" y="0"/>
                  </a:moveTo>
                  <a:cubicBezTo>
                    <a:pt x="47" y="0"/>
                    <a:pt x="35" y="7"/>
                    <a:pt x="29" y="20"/>
                  </a:cubicBezTo>
                  <a:cubicBezTo>
                    <a:pt x="1" y="34"/>
                    <a:pt x="1" y="62"/>
                    <a:pt x="15" y="90"/>
                  </a:cubicBezTo>
                  <a:cubicBezTo>
                    <a:pt x="451" y="669"/>
                    <a:pt x="1000" y="797"/>
                    <a:pt x="1403" y="797"/>
                  </a:cubicBezTo>
                  <a:cubicBezTo>
                    <a:pt x="1708" y="797"/>
                    <a:pt x="1929" y="723"/>
                    <a:pt x="1954" y="717"/>
                  </a:cubicBezTo>
                  <a:cubicBezTo>
                    <a:pt x="1981" y="717"/>
                    <a:pt x="1981" y="675"/>
                    <a:pt x="1981" y="661"/>
                  </a:cubicBezTo>
                  <a:cubicBezTo>
                    <a:pt x="1971" y="630"/>
                    <a:pt x="1945" y="614"/>
                    <a:pt x="1927" y="614"/>
                  </a:cubicBezTo>
                  <a:cubicBezTo>
                    <a:pt x="1920" y="614"/>
                    <a:pt x="1915" y="616"/>
                    <a:pt x="1912" y="620"/>
                  </a:cubicBezTo>
                  <a:cubicBezTo>
                    <a:pt x="1905" y="620"/>
                    <a:pt x="1688" y="701"/>
                    <a:pt x="1383" y="701"/>
                  </a:cubicBezTo>
                  <a:cubicBezTo>
                    <a:pt x="1009" y="701"/>
                    <a:pt x="505" y="579"/>
                    <a:pt x="98" y="34"/>
                  </a:cubicBezTo>
                  <a:cubicBezTo>
                    <a:pt x="91" y="11"/>
                    <a:pt x="75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7" name="Google Shape;15407;p54"/>
            <p:cNvSpPr/>
            <p:nvPr/>
          </p:nvSpPr>
          <p:spPr>
            <a:xfrm>
              <a:off x="5299875" y="16999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19"/>
                    <a:pt x="112" y="531"/>
                    <a:pt x="265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8" name="Google Shape;15408;p54"/>
            <p:cNvSpPr/>
            <p:nvPr/>
          </p:nvSpPr>
          <p:spPr>
            <a:xfrm>
              <a:off x="5322900" y="16912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19"/>
                    <a:pt x="112" y="531"/>
                    <a:pt x="265" y="531"/>
                  </a:cubicBezTo>
                  <a:cubicBezTo>
                    <a:pt x="405" y="531"/>
                    <a:pt x="530" y="419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09" name="Google Shape;15409;p54"/>
            <p:cNvSpPr/>
            <p:nvPr/>
          </p:nvSpPr>
          <p:spPr>
            <a:xfrm>
              <a:off x="5328475" y="1696800"/>
              <a:ext cx="26175" cy="16750"/>
            </a:xfrm>
            <a:custGeom>
              <a:avLst/>
              <a:gdLst/>
              <a:ahLst/>
              <a:cxnLst/>
              <a:rect l="l" t="t" r="r" b="b"/>
              <a:pathLst>
                <a:path w="1047" h="670" extrusionOk="0">
                  <a:moveTo>
                    <a:pt x="42" y="0"/>
                  </a:moveTo>
                  <a:cubicBezTo>
                    <a:pt x="0" y="0"/>
                    <a:pt x="0" y="28"/>
                    <a:pt x="0" y="42"/>
                  </a:cubicBezTo>
                  <a:cubicBezTo>
                    <a:pt x="182" y="642"/>
                    <a:pt x="963" y="670"/>
                    <a:pt x="1005" y="670"/>
                  </a:cubicBezTo>
                  <a:lnTo>
                    <a:pt x="1018" y="670"/>
                  </a:lnTo>
                  <a:cubicBezTo>
                    <a:pt x="1032" y="670"/>
                    <a:pt x="1046" y="656"/>
                    <a:pt x="1046" y="642"/>
                  </a:cubicBezTo>
                  <a:cubicBezTo>
                    <a:pt x="1046" y="600"/>
                    <a:pt x="1032" y="586"/>
                    <a:pt x="1005" y="586"/>
                  </a:cubicBezTo>
                  <a:cubicBezTo>
                    <a:pt x="1005" y="586"/>
                    <a:pt x="251" y="544"/>
                    <a:pt x="98" y="28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0" name="Google Shape;15410;p54"/>
            <p:cNvSpPr/>
            <p:nvPr/>
          </p:nvSpPr>
          <p:spPr>
            <a:xfrm>
              <a:off x="5310325" y="1733500"/>
              <a:ext cx="45725" cy="14650"/>
            </a:xfrm>
            <a:custGeom>
              <a:avLst/>
              <a:gdLst/>
              <a:ahLst/>
              <a:cxnLst/>
              <a:rect l="l" t="t" r="r" b="b"/>
              <a:pathLst>
                <a:path w="1829" h="586" extrusionOk="0">
                  <a:moveTo>
                    <a:pt x="1779" y="0"/>
                  </a:moveTo>
                  <a:cubicBezTo>
                    <a:pt x="1765" y="0"/>
                    <a:pt x="1751" y="4"/>
                    <a:pt x="1744" y="11"/>
                  </a:cubicBezTo>
                  <a:cubicBezTo>
                    <a:pt x="1733" y="22"/>
                    <a:pt x="1258" y="488"/>
                    <a:pt x="552" y="488"/>
                  </a:cubicBezTo>
                  <a:cubicBezTo>
                    <a:pt x="402" y="488"/>
                    <a:pt x="240" y="467"/>
                    <a:pt x="71" y="415"/>
                  </a:cubicBezTo>
                  <a:cubicBezTo>
                    <a:pt x="29" y="415"/>
                    <a:pt x="1" y="429"/>
                    <a:pt x="1" y="443"/>
                  </a:cubicBezTo>
                  <a:cubicBezTo>
                    <a:pt x="1" y="485"/>
                    <a:pt x="15" y="513"/>
                    <a:pt x="29" y="513"/>
                  </a:cubicBezTo>
                  <a:cubicBezTo>
                    <a:pt x="212" y="564"/>
                    <a:pt x="384" y="585"/>
                    <a:pt x="543" y="585"/>
                  </a:cubicBezTo>
                  <a:cubicBezTo>
                    <a:pt x="771" y="585"/>
                    <a:pt x="972" y="542"/>
                    <a:pt x="1145" y="485"/>
                  </a:cubicBezTo>
                  <a:cubicBezTo>
                    <a:pt x="1549" y="317"/>
                    <a:pt x="1800" y="94"/>
                    <a:pt x="1814" y="80"/>
                  </a:cubicBezTo>
                  <a:cubicBezTo>
                    <a:pt x="1828" y="66"/>
                    <a:pt x="1828" y="25"/>
                    <a:pt x="1814" y="11"/>
                  </a:cubicBezTo>
                  <a:cubicBezTo>
                    <a:pt x="1807" y="4"/>
                    <a:pt x="1793" y="0"/>
                    <a:pt x="17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1" name="Google Shape;15411;p54"/>
            <p:cNvSpPr/>
            <p:nvPr/>
          </p:nvSpPr>
          <p:spPr>
            <a:xfrm>
              <a:off x="5305800" y="17389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2" name="Google Shape;15412;p54"/>
            <p:cNvSpPr/>
            <p:nvPr/>
          </p:nvSpPr>
          <p:spPr>
            <a:xfrm>
              <a:off x="5333350" y="1748400"/>
              <a:ext cx="36300" cy="38375"/>
            </a:xfrm>
            <a:custGeom>
              <a:avLst/>
              <a:gdLst/>
              <a:ahLst/>
              <a:cxnLst/>
              <a:rect l="l" t="t" r="r" b="b"/>
              <a:pathLst>
                <a:path w="1452" h="1535" extrusionOk="0">
                  <a:moveTo>
                    <a:pt x="1395" y="0"/>
                  </a:moveTo>
                  <a:cubicBezTo>
                    <a:pt x="1367" y="0"/>
                    <a:pt x="1340" y="28"/>
                    <a:pt x="1340" y="56"/>
                  </a:cubicBezTo>
                  <a:cubicBezTo>
                    <a:pt x="1340" y="70"/>
                    <a:pt x="1242" y="1214"/>
                    <a:pt x="42" y="1451"/>
                  </a:cubicBezTo>
                  <a:cubicBezTo>
                    <a:pt x="14" y="1451"/>
                    <a:pt x="1" y="1465"/>
                    <a:pt x="1" y="1507"/>
                  </a:cubicBezTo>
                  <a:cubicBezTo>
                    <a:pt x="1" y="1521"/>
                    <a:pt x="14" y="1535"/>
                    <a:pt x="56" y="1535"/>
                  </a:cubicBezTo>
                  <a:cubicBezTo>
                    <a:pt x="154" y="1507"/>
                    <a:pt x="266" y="1493"/>
                    <a:pt x="349" y="1451"/>
                  </a:cubicBezTo>
                  <a:cubicBezTo>
                    <a:pt x="1367" y="1088"/>
                    <a:pt x="1451" y="70"/>
                    <a:pt x="1451" y="56"/>
                  </a:cubicBezTo>
                  <a:cubicBezTo>
                    <a:pt x="1451" y="28"/>
                    <a:pt x="1437" y="0"/>
                    <a:pt x="13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3" name="Google Shape;15413;p54"/>
            <p:cNvSpPr/>
            <p:nvPr/>
          </p:nvSpPr>
          <p:spPr>
            <a:xfrm>
              <a:off x="5328125" y="17790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5" y="1"/>
                  </a:moveTo>
                  <a:cubicBezTo>
                    <a:pt x="112" y="1"/>
                    <a:pt x="0" y="113"/>
                    <a:pt x="0" y="266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4" name="Google Shape;15414;p54"/>
            <p:cNvSpPr/>
            <p:nvPr/>
          </p:nvSpPr>
          <p:spPr>
            <a:xfrm>
              <a:off x="5330200" y="1754675"/>
              <a:ext cx="13300" cy="12925"/>
            </a:xfrm>
            <a:custGeom>
              <a:avLst/>
              <a:gdLst/>
              <a:ahLst/>
              <a:cxnLst/>
              <a:rect l="l" t="t" r="r" b="b"/>
              <a:pathLst>
                <a:path w="532" h="517" extrusionOk="0">
                  <a:moveTo>
                    <a:pt x="266" y="1"/>
                  </a:moveTo>
                  <a:cubicBezTo>
                    <a:pt x="127" y="1"/>
                    <a:pt x="1" y="112"/>
                    <a:pt x="1" y="252"/>
                  </a:cubicBezTo>
                  <a:cubicBezTo>
                    <a:pt x="1" y="405"/>
                    <a:pt x="127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5" name="Google Shape;15415;p54"/>
            <p:cNvSpPr/>
            <p:nvPr/>
          </p:nvSpPr>
          <p:spPr>
            <a:xfrm>
              <a:off x="5335450" y="1744425"/>
              <a:ext cx="26875" cy="17725"/>
            </a:xfrm>
            <a:custGeom>
              <a:avLst/>
              <a:gdLst/>
              <a:ahLst/>
              <a:cxnLst/>
              <a:rect l="l" t="t" r="r" b="b"/>
              <a:pathLst>
                <a:path w="1075" h="709" extrusionOk="0">
                  <a:moveTo>
                    <a:pt x="1008" y="0"/>
                  </a:moveTo>
                  <a:cubicBezTo>
                    <a:pt x="989" y="0"/>
                    <a:pt x="973" y="10"/>
                    <a:pt x="963" y="20"/>
                  </a:cubicBezTo>
                  <a:cubicBezTo>
                    <a:pt x="963" y="20"/>
                    <a:pt x="648" y="625"/>
                    <a:pt x="149" y="625"/>
                  </a:cubicBezTo>
                  <a:cubicBezTo>
                    <a:pt x="123" y="625"/>
                    <a:pt x="97" y="623"/>
                    <a:pt x="70" y="620"/>
                  </a:cubicBezTo>
                  <a:cubicBezTo>
                    <a:pt x="66" y="612"/>
                    <a:pt x="61" y="608"/>
                    <a:pt x="55" y="608"/>
                  </a:cubicBezTo>
                  <a:cubicBezTo>
                    <a:pt x="42" y="608"/>
                    <a:pt x="28" y="628"/>
                    <a:pt x="28" y="648"/>
                  </a:cubicBezTo>
                  <a:cubicBezTo>
                    <a:pt x="0" y="676"/>
                    <a:pt x="28" y="703"/>
                    <a:pt x="56" y="703"/>
                  </a:cubicBezTo>
                  <a:cubicBezTo>
                    <a:pt x="90" y="707"/>
                    <a:pt x="123" y="709"/>
                    <a:pt x="156" y="709"/>
                  </a:cubicBezTo>
                  <a:cubicBezTo>
                    <a:pt x="247" y="709"/>
                    <a:pt x="333" y="696"/>
                    <a:pt x="405" y="676"/>
                  </a:cubicBezTo>
                  <a:cubicBezTo>
                    <a:pt x="795" y="536"/>
                    <a:pt x="1018" y="90"/>
                    <a:pt x="1046" y="76"/>
                  </a:cubicBezTo>
                  <a:cubicBezTo>
                    <a:pt x="1074" y="34"/>
                    <a:pt x="1046" y="20"/>
                    <a:pt x="1032" y="6"/>
                  </a:cubicBezTo>
                  <a:cubicBezTo>
                    <a:pt x="1024" y="2"/>
                    <a:pt x="1016" y="0"/>
                    <a:pt x="10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6" name="Google Shape;15416;p54"/>
            <p:cNvSpPr/>
            <p:nvPr/>
          </p:nvSpPr>
          <p:spPr>
            <a:xfrm>
              <a:off x="5370325" y="1752300"/>
              <a:ext cx="20600" cy="46000"/>
            </a:xfrm>
            <a:custGeom>
              <a:avLst/>
              <a:gdLst/>
              <a:ahLst/>
              <a:cxnLst/>
              <a:rect l="l" t="t" r="r" b="b"/>
              <a:pathLst>
                <a:path w="824" h="1840" extrusionOk="0">
                  <a:moveTo>
                    <a:pt x="423" y="0"/>
                  </a:moveTo>
                  <a:cubicBezTo>
                    <a:pt x="415" y="0"/>
                    <a:pt x="409" y="4"/>
                    <a:pt x="405" y="12"/>
                  </a:cubicBezTo>
                  <a:cubicBezTo>
                    <a:pt x="377" y="26"/>
                    <a:pt x="349" y="54"/>
                    <a:pt x="377" y="68"/>
                  </a:cubicBezTo>
                  <a:cubicBezTo>
                    <a:pt x="377" y="68"/>
                    <a:pt x="698" y="1002"/>
                    <a:pt x="28" y="1755"/>
                  </a:cubicBezTo>
                  <a:cubicBezTo>
                    <a:pt x="0" y="1769"/>
                    <a:pt x="0" y="1797"/>
                    <a:pt x="28" y="1811"/>
                  </a:cubicBezTo>
                  <a:cubicBezTo>
                    <a:pt x="42" y="1839"/>
                    <a:pt x="56" y="1839"/>
                    <a:pt x="70" y="1839"/>
                  </a:cubicBezTo>
                  <a:cubicBezTo>
                    <a:pt x="98" y="1839"/>
                    <a:pt x="98" y="1839"/>
                    <a:pt x="112" y="1811"/>
                  </a:cubicBezTo>
                  <a:cubicBezTo>
                    <a:pt x="823" y="1030"/>
                    <a:pt x="474" y="54"/>
                    <a:pt x="474" y="40"/>
                  </a:cubicBezTo>
                  <a:cubicBezTo>
                    <a:pt x="464" y="20"/>
                    <a:pt x="441" y="0"/>
                    <a:pt x="4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7" name="Google Shape;15417;p54"/>
            <p:cNvSpPr/>
            <p:nvPr/>
          </p:nvSpPr>
          <p:spPr>
            <a:xfrm>
              <a:off x="5366125" y="17899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30"/>
                    <a:pt x="266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8" name="Google Shape;15418;p54"/>
            <p:cNvSpPr/>
            <p:nvPr/>
          </p:nvSpPr>
          <p:spPr>
            <a:xfrm>
              <a:off x="5390550" y="17745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16" y="405"/>
                    <a:pt x="516" y="266"/>
                  </a:cubicBezTo>
                  <a:cubicBezTo>
                    <a:pt x="516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19" name="Google Shape;15419;p54"/>
            <p:cNvSpPr/>
            <p:nvPr/>
          </p:nvSpPr>
          <p:spPr>
            <a:xfrm>
              <a:off x="5391925" y="1752050"/>
              <a:ext cx="14675" cy="30200"/>
            </a:xfrm>
            <a:custGeom>
              <a:avLst/>
              <a:gdLst/>
              <a:ahLst/>
              <a:cxnLst/>
              <a:rect l="l" t="t" r="r" b="b"/>
              <a:pathLst>
                <a:path w="587" h="1208" extrusionOk="0">
                  <a:moveTo>
                    <a:pt x="50" y="1"/>
                  </a:moveTo>
                  <a:cubicBezTo>
                    <a:pt x="36" y="1"/>
                    <a:pt x="22" y="8"/>
                    <a:pt x="15" y="22"/>
                  </a:cubicBezTo>
                  <a:cubicBezTo>
                    <a:pt x="1" y="36"/>
                    <a:pt x="1" y="64"/>
                    <a:pt x="15" y="92"/>
                  </a:cubicBezTo>
                  <a:cubicBezTo>
                    <a:pt x="15" y="92"/>
                    <a:pt x="461" y="677"/>
                    <a:pt x="168" y="1138"/>
                  </a:cubicBezTo>
                  <a:cubicBezTo>
                    <a:pt x="154" y="1152"/>
                    <a:pt x="168" y="1180"/>
                    <a:pt x="182" y="1207"/>
                  </a:cubicBezTo>
                  <a:lnTo>
                    <a:pt x="224" y="1207"/>
                  </a:lnTo>
                  <a:cubicBezTo>
                    <a:pt x="238" y="1207"/>
                    <a:pt x="238" y="1207"/>
                    <a:pt x="252" y="1180"/>
                  </a:cubicBezTo>
                  <a:cubicBezTo>
                    <a:pt x="587" y="663"/>
                    <a:pt x="99" y="50"/>
                    <a:pt x="85" y="22"/>
                  </a:cubicBezTo>
                  <a:cubicBezTo>
                    <a:pt x="78" y="8"/>
                    <a:pt x="64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0" name="Google Shape;15420;p54"/>
            <p:cNvSpPr/>
            <p:nvPr/>
          </p:nvSpPr>
          <p:spPr>
            <a:xfrm>
              <a:off x="5005200" y="827800"/>
              <a:ext cx="394775" cy="398600"/>
            </a:xfrm>
            <a:custGeom>
              <a:avLst/>
              <a:gdLst/>
              <a:ahLst/>
              <a:cxnLst/>
              <a:rect l="l" t="t" r="r" b="b"/>
              <a:pathLst>
                <a:path w="15791" h="15944" extrusionOk="0">
                  <a:moveTo>
                    <a:pt x="15554" y="9820"/>
                  </a:moveTo>
                  <a:cubicBezTo>
                    <a:pt x="15554" y="9792"/>
                    <a:pt x="15554" y="9764"/>
                    <a:pt x="15540" y="9736"/>
                  </a:cubicBezTo>
                  <a:lnTo>
                    <a:pt x="14954" y="8899"/>
                  </a:lnTo>
                  <a:cubicBezTo>
                    <a:pt x="14870" y="8760"/>
                    <a:pt x="14884" y="8579"/>
                    <a:pt x="15010" y="8481"/>
                  </a:cubicBezTo>
                  <a:lnTo>
                    <a:pt x="15721" y="7881"/>
                  </a:lnTo>
                  <a:cubicBezTo>
                    <a:pt x="15763" y="7853"/>
                    <a:pt x="15791" y="7811"/>
                    <a:pt x="15791" y="7769"/>
                  </a:cubicBezTo>
                  <a:cubicBezTo>
                    <a:pt x="15791" y="7728"/>
                    <a:pt x="15791" y="7686"/>
                    <a:pt x="15777" y="7658"/>
                  </a:cubicBezTo>
                  <a:cubicBezTo>
                    <a:pt x="15303" y="6695"/>
                    <a:pt x="14145" y="5914"/>
                    <a:pt x="12694" y="5761"/>
                  </a:cubicBezTo>
                  <a:cubicBezTo>
                    <a:pt x="12164" y="5691"/>
                    <a:pt x="11648" y="5719"/>
                    <a:pt x="11174" y="5817"/>
                  </a:cubicBezTo>
                  <a:cubicBezTo>
                    <a:pt x="11481" y="5468"/>
                    <a:pt x="11746" y="5063"/>
                    <a:pt x="11969" y="4589"/>
                  </a:cubicBezTo>
                  <a:cubicBezTo>
                    <a:pt x="12583" y="3264"/>
                    <a:pt x="12569" y="1855"/>
                    <a:pt x="11997" y="949"/>
                  </a:cubicBezTo>
                  <a:lnTo>
                    <a:pt x="11941" y="893"/>
                  </a:lnTo>
                  <a:cubicBezTo>
                    <a:pt x="11899" y="879"/>
                    <a:pt x="11885" y="879"/>
                    <a:pt x="11857" y="893"/>
                  </a:cubicBezTo>
                  <a:lnTo>
                    <a:pt x="10881" y="1172"/>
                  </a:lnTo>
                  <a:cubicBezTo>
                    <a:pt x="10713" y="1228"/>
                    <a:pt x="10560" y="1130"/>
                    <a:pt x="10490" y="977"/>
                  </a:cubicBezTo>
                  <a:lnTo>
                    <a:pt x="10142" y="126"/>
                  </a:lnTo>
                  <a:cubicBezTo>
                    <a:pt x="10128" y="70"/>
                    <a:pt x="10086" y="42"/>
                    <a:pt x="10044" y="14"/>
                  </a:cubicBezTo>
                  <a:cubicBezTo>
                    <a:pt x="10002" y="0"/>
                    <a:pt x="9974" y="0"/>
                    <a:pt x="9932" y="0"/>
                  </a:cubicBezTo>
                  <a:cubicBezTo>
                    <a:pt x="8872" y="140"/>
                    <a:pt x="7770" y="1032"/>
                    <a:pt x="7157" y="2357"/>
                  </a:cubicBezTo>
                  <a:cubicBezTo>
                    <a:pt x="6933" y="2846"/>
                    <a:pt x="6794" y="3334"/>
                    <a:pt x="6738" y="3822"/>
                  </a:cubicBezTo>
                  <a:cubicBezTo>
                    <a:pt x="6515" y="3418"/>
                    <a:pt x="6208" y="3041"/>
                    <a:pt x="5831" y="2692"/>
                  </a:cubicBezTo>
                  <a:cubicBezTo>
                    <a:pt x="4757" y="1702"/>
                    <a:pt x="3418" y="1283"/>
                    <a:pt x="2386" y="1548"/>
                  </a:cubicBezTo>
                  <a:cubicBezTo>
                    <a:pt x="2372" y="1548"/>
                    <a:pt x="2344" y="1576"/>
                    <a:pt x="2330" y="1590"/>
                  </a:cubicBezTo>
                  <a:cubicBezTo>
                    <a:pt x="2316" y="1604"/>
                    <a:pt x="2302" y="1646"/>
                    <a:pt x="2302" y="1674"/>
                  </a:cubicBezTo>
                  <a:lnTo>
                    <a:pt x="2261" y="2692"/>
                  </a:lnTo>
                  <a:cubicBezTo>
                    <a:pt x="2261" y="2846"/>
                    <a:pt x="2121" y="2985"/>
                    <a:pt x="1968" y="2985"/>
                  </a:cubicBezTo>
                  <a:lnTo>
                    <a:pt x="1047" y="3041"/>
                  </a:lnTo>
                  <a:cubicBezTo>
                    <a:pt x="991" y="3041"/>
                    <a:pt x="949" y="3055"/>
                    <a:pt x="921" y="3097"/>
                  </a:cubicBezTo>
                  <a:cubicBezTo>
                    <a:pt x="908" y="3125"/>
                    <a:pt x="880" y="3139"/>
                    <a:pt x="866" y="3180"/>
                  </a:cubicBezTo>
                  <a:cubicBezTo>
                    <a:pt x="670" y="4227"/>
                    <a:pt x="1187" y="5552"/>
                    <a:pt x="2247" y="6542"/>
                  </a:cubicBezTo>
                  <a:cubicBezTo>
                    <a:pt x="2651" y="6905"/>
                    <a:pt x="3070" y="7184"/>
                    <a:pt x="3502" y="7393"/>
                  </a:cubicBezTo>
                  <a:cubicBezTo>
                    <a:pt x="3042" y="7491"/>
                    <a:pt x="2595" y="7658"/>
                    <a:pt x="2135" y="7909"/>
                  </a:cubicBezTo>
                  <a:cubicBezTo>
                    <a:pt x="852" y="8620"/>
                    <a:pt x="43" y="9764"/>
                    <a:pt x="1" y="10838"/>
                  </a:cubicBezTo>
                  <a:cubicBezTo>
                    <a:pt x="1" y="10852"/>
                    <a:pt x="1" y="10880"/>
                    <a:pt x="15" y="10908"/>
                  </a:cubicBezTo>
                  <a:cubicBezTo>
                    <a:pt x="29" y="10936"/>
                    <a:pt x="57" y="10950"/>
                    <a:pt x="85" y="10950"/>
                  </a:cubicBezTo>
                  <a:lnTo>
                    <a:pt x="1047" y="11285"/>
                  </a:lnTo>
                  <a:cubicBezTo>
                    <a:pt x="1200" y="11340"/>
                    <a:pt x="1284" y="11494"/>
                    <a:pt x="1242" y="11647"/>
                  </a:cubicBezTo>
                  <a:lnTo>
                    <a:pt x="1005" y="12540"/>
                  </a:lnTo>
                  <a:cubicBezTo>
                    <a:pt x="991" y="12596"/>
                    <a:pt x="1005" y="12651"/>
                    <a:pt x="1033" y="12679"/>
                  </a:cubicBezTo>
                  <a:lnTo>
                    <a:pt x="1033" y="12679"/>
                  </a:lnTo>
                  <a:cubicBezTo>
                    <a:pt x="1047" y="12721"/>
                    <a:pt x="1061" y="12735"/>
                    <a:pt x="1103" y="12749"/>
                  </a:cubicBezTo>
                  <a:cubicBezTo>
                    <a:pt x="2037" y="13251"/>
                    <a:pt x="3446" y="13182"/>
                    <a:pt x="4729" y="12470"/>
                  </a:cubicBezTo>
                  <a:cubicBezTo>
                    <a:pt x="5190" y="12205"/>
                    <a:pt x="5594" y="11898"/>
                    <a:pt x="5929" y="11536"/>
                  </a:cubicBezTo>
                  <a:cubicBezTo>
                    <a:pt x="5873" y="11982"/>
                    <a:pt x="5887" y="12470"/>
                    <a:pt x="5999" y="12972"/>
                  </a:cubicBezTo>
                  <a:cubicBezTo>
                    <a:pt x="6278" y="14423"/>
                    <a:pt x="7115" y="15539"/>
                    <a:pt x="8119" y="15929"/>
                  </a:cubicBezTo>
                  <a:cubicBezTo>
                    <a:pt x="8147" y="15929"/>
                    <a:pt x="8175" y="15943"/>
                    <a:pt x="8189" y="15929"/>
                  </a:cubicBezTo>
                  <a:cubicBezTo>
                    <a:pt x="8231" y="15929"/>
                    <a:pt x="8245" y="15902"/>
                    <a:pt x="8258" y="15874"/>
                  </a:cubicBezTo>
                  <a:lnTo>
                    <a:pt x="8872" y="15065"/>
                  </a:lnTo>
                  <a:cubicBezTo>
                    <a:pt x="8970" y="14953"/>
                    <a:pt x="9151" y="14911"/>
                    <a:pt x="9291" y="14995"/>
                  </a:cubicBezTo>
                  <a:lnTo>
                    <a:pt x="10072" y="15483"/>
                  </a:lnTo>
                  <a:cubicBezTo>
                    <a:pt x="10114" y="15511"/>
                    <a:pt x="10155" y="15525"/>
                    <a:pt x="10211" y="15511"/>
                  </a:cubicBezTo>
                  <a:cubicBezTo>
                    <a:pt x="10253" y="15511"/>
                    <a:pt x="10281" y="15483"/>
                    <a:pt x="10295" y="15455"/>
                  </a:cubicBezTo>
                  <a:cubicBezTo>
                    <a:pt x="11062" y="14702"/>
                    <a:pt x="11453" y="13363"/>
                    <a:pt x="11160" y="11926"/>
                  </a:cubicBezTo>
                  <a:cubicBezTo>
                    <a:pt x="11048" y="11410"/>
                    <a:pt x="10881" y="10922"/>
                    <a:pt x="10630" y="10503"/>
                  </a:cubicBezTo>
                  <a:cubicBezTo>
                    <a:pt x="11048" y="10699"/>
                    <a:pt x="11522" y="10810"/>
                    <a:pt x="12025" y="10880"/>
                  </a:cubicBezTo>
                  <a:cubicBezTo>
                    <a:pt x="13489" y="11061"/>
                    <a:pt x="14814" y="10601"/>
                    <a:pt x="15498" y="9764"/>
                  </a:cubicBezTo>
                  <a:cubicBezTo>
                    <a:pt x="15540" y="9876"/>
                    <a:pt x="15540" y="9834"/>
                    <a:pt x="15554" y="98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1" name="Google Shape;15421;p54"/>
            <p:cNvSpPr/>
            <p:nvPr/>
          </p:nvSpPr>
          <p:spPr>
            <a:xfrm>
              <a:off x="5145400" y="976700"/>
              <a:ext cx="93125" cy="94175"/>
            </a:xfrm>
            <a:custGeom>
              <a:avLst/>
              <a:gdLst/>
              <a:ahLst/>
              <a:cxnLst/>
              <a:rect l="l" t="t" r="r" b="b"/>
              <a:pathLst>
                <a:path w="3725" h="3767" extrusionOk="0">
                  <a:moveTo>
                    <a:pt x="1576" y="0"/>
                  </a:moveTo>
                  <a:cubicBezTo>
                    <a:pt x="1493" y="433"/>
                    <a:pt x="1311" y="809"/>
                    <a:pt x="1018" y="1130"/>
                  </a:cubicBezTo>
                  <a:cubicBezTo>
                    <a:pt x="739" y="1423"/>
                    <a:pt x="391" y="1618"/>
                    <a:pt x="0" y="1744"/>
                  </a:cubicBezTo>
                  <a:cubicBezTo>
                    <a:pt x="391" y="1953"/>
                    <a:pt x="698" y="2246"/>
                    <a:pt x="907" y="2609"/>
                  </a:cubicBezTo>
                  <a:cubicBezTo>
                    <a:pt x="1102" y="2957"/>
                    <a:pt x="1214" y="3362"/>
                    <a:pt x="1186" y="3766"/>
                  </a:cubicBezTo>
                  <a:cubicBezTo>
                    <a:pt x="1507" y="3459"/>
                    <a:pt x="1883" y="3250"/>
                    <a:pt x="2302" y="3166"/>
                  </a:cubicBezTo>
                  <a:cubicBezTo>
                    <a:pt x="2442" y="3136"/>
                    <a:pt x="2584" y="3121"/>
                    <a:pt x="2726" y="3121"/>
                  </a:cubicBezTo>
                  <a:cubicBezTo>
                    <a:pt x="2979" y="3121"/>
                    <a:pt x="3232" y="3171"/>
                    <a:pt x="3473" y="3278"/>
                  </a:cubicBezTo>
                  <a:cubicBezTo>
                    <a:pt x="3306" y="2888"/>
                    <a:pt x="3208" y="2455"/>
                    <a:pt x="3264" y="2037"/>
                  </a:cubicBezTo>
                  <a:cubicBezTo>
                    <a:pt x="3320" y="1632"/>
                    <a:pt x="3473" y="1256"/>
                    <a:pt x="3724" y="935"/>
                  </a:cubicBezTo>
                  <a:lnTo>
                    <a:pt x="3724" y="935"/>
                  </a:lnTo>
                  <a:cubicBezTo>
                    <a:pt x="3620" y="949"/>
                    <a:pt x="3514" y="956"/>
                    <a:pt x="3407" y="956"/>
                  </a:cubicBezTo>
                  <a:cubicBezTo>
                    <a:pt x="3087" y="956"/>
                    <a:pt x="2766" y="893"/>
                    <a:pt x="2483" y="767"/>
                  </a:cubicBezTo>
                  <a:cubicBezTo>
                    <a:pt x="2120" y="586"/>
                    <a:pt x="1800" y="321"/>
                    <a:pt x="1576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2" name="Google Shape;15422;p54"/>
            <p:cNvSpPr/>
            <p:nvPr/>
          </p:nvSpPr>
          <p:spPr>
            <a:xfrm>
              <a:off x="5233275" y="1041425"/>
              <a:ext cx="7000" cy="6125"/>
            </a:xfrm>
            <a:custGeom>
              <a:avLst/>
              <a:gdLst/>
              <a:ahLst/>
              <a:cxnLst/>
              <a:rect l="l" t="t" r="r" b="b"/>
              <a:pathLst>
                <a:path w="280" h="245" extrusionOk="0">
                  <a:moveTo>
                    <a:pt x="133" y="1"/>
                  </a:moveTo>
                  <a:cubicBezTo>
                    <a:pt x="81" y="1"/>
                    <a:pt x="36" y="19"/>
                    <a:pt x="14" y="61"/>
                  </a:cubicBezTo>
                  <a:cubicBezTo>
                    <a:pt x="0" y="103"/>
                    <a:pt x="14" y="173"/>
                    <a:pt x="70" y="215"/>
                  </a:cubicBezTo>
                  <a:cubicBezTo>
                    <a:pt x="85" y="235"/>
                    <a:pt x="108" y="245"/>
                    <a:pt x="132" y="245"/>
                  </a:cubicBezTo>
                  <a:cubicBezTo>
                    <a:pt x="174" y="245"/>
                    <a:pt x="220" y="217"/>
                    <a:pt x="237" y="173"/>
                  </a:cubicBezTo>
                  <a:cubicBezTo>
                    <a:pt x="279" y="103"/>
                    <a:pt x="251" y="20"/>
                    <a:pt x="182" y="6"/>
                  </a:cubicBezTo>
                  <a:cubicBezTo>
                    <a:pt x="165" y="2"/>
                    <a:pt x="149" y="1"/>
                    <a:pt x="133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3" name="Google Shape;15423;p54"/>
            <p:cNvSpPr/>
            <p:nvPr/>
          </p:nvSpPr>
          <p:spPr>
            <a:xfrm>
              <a:off x="5234325" y="1050600"/>
              <a:ext cx="5250" cy="4625"/>
            </a:xfrm>
            <a:custGeom>
              <a:avLst/>
              <a:gdLst/>
              <a:ahLst/>
              <a:cxnLst/>
              <a:rect l="l" t="t" r="r" b="b"/>
              <a:pathLst>
                <a:path w="210" h="185" extrusionOk="0">
                  <a:moveTo>
                    <a:pt x="120" y="1"/>
                  </a:moveTo>
                  <a:cubicBezTo>
                    <a:pt x="90" y="1"/>
                    <a:pt x="60" y="16"/>
                    <a:pt x="42" y="43"/>
                  </a:cubicBezTo>
                  <a:cubicBezTo>
                    <a:pt x="0" y="71"/>
                    <a:pt x="0" y="127"/>
                    <a:pt x="42" y="155"/>
                  </a:cubicBezTo>
                  <a:cubicBezTo>
                    <a:pt x="55" y="174"/>
                    <a:pt x="74" y="185"/>
                    <a:pt x="96" y="185"/>
                  </a:cubicBezTo>
                  <a:cubicBezTo>
                    <a:pt x="122" y="185"/>
                    <a:pt x="152" y="171"/>
                    <a:pt x="181" y="141"/>
                  </a:cubicBezTo>
                  <a:cubicBezTo>
                    <a:pt x="209" y="113"/>
                    <a:pt x="195" y="43"/>
                    <a:pt x="167" y="15"/>
                  </a:cubicBezTo>
                  <a:cubicBezTo>
                    <a:pt x="153" y="5"/>
                    <a:pt x="136" y="1"/>
                    <a:pt x="12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4" name="Google Shape;15424;p54"/>
            <p:cNvSpPr/>
            <p:nvPr/>
          </p:nvSpPr>
          <p:spPr>
            <a:xfrm>
              <a:off x="5224900" y="1047825"/>
              <a:ext cx="7700" cy="7625"/>
            </a:xfrm>
            <a:custGeom>
              <a:avLst/>
              <a:gdLst/>
              <a:ahLst/>
              <a:cxnLst/>
              <a:rect l="l" t="t" r="r" b="b"/>
              <a:pathLst>
                <a:path w="308" h="305" extrusionOk="0">
                  <a:moveTo>
                    <a:pt x="128" y="1"/>
                  </a:moveTo>
                  <a:cubicBezTo>
                    <a:pt x="91" y="1"/>
                    <a:pt x="56" y="15"/>
                    <a:pt x="28" y="43"/>
                  </a:cubicBezTo>
                  <a:cubicBezTo>
                    <a:pt x="1" y="98"/>
                    <a:pt x="1" y="182"/>
                    <a:pt x="56" y="252"/>
                  </a:cubicBezTo>
                  <a:cubicBezTo>
                    <a:pt x="77" y="287"/>
                    <a:pt x="112" y="304"/>
                    <a:pt x="150" y="304"/>
                  </a:cubicBezTo>
                  <a:cubicBezTo>
                    <a:pt x="189" y="304"/>
                    <a:pt x="231" y="287"/>
                    <a:pt x="266" y="252"/>
                  </a:cubicBezTo>
                  <a:cubicBezTo>
                    <a:pt x="307" y="182"/>
                    <a:pt x="307" y="98"/>
                    <a:pt x="238" y="43"/>
                  </a:cubicBezTo>
                  <a:cubicBezTo>
                    <a:pt x="203" y="15"/>
                    <a:pt x="164" y="1"/>
                    <a:pt x="128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5" name="Google Shape;15425;p54"/>
            <p:cNvSpPr/>
            <p:nvPr/>
          </p:nvSpPr>
          <p:spPr>
            <a:xfrm>
              <a:off x="5221750" y="1054400"/>
              <a:ext cx="7000" cy="6325"/>
            </a:xfrm>
            <a:custGeom>
              <a:avLst/>
              <a:gdLst/>
              <a:ahLst/>
              <a:cxnLst/>
              <a:rect l="l" t="t" r="r" b="b"/>
              <a:pathLst>
                <a:path w="280" h="253" extrusionOk="0">
                  <a:moveTo>
                    <a:pt x="139" y="1"/>
                  </a:moveTo>
                  <a:cubicBezTo>
                    <a:pt x="112" y="1"/>
                    <a:pt x="83" y="11"/>
                    <a:pt x="57" y="31"/>
                  </a:cubicBezTo>
                  <a:cubicBezTo>
                    <a:pt x="1" y="72"/>
                    <a:pt x="1" y="142"/>
                    <a:pt x="43" y="198"/>
                  </a:cubicBezTo>
                  <a:cubicBezTo>
                    <a:pt x="58" y="235"/>
                    <a:pt x="88" y="252"/>
                    <a:pt x="121" y="252"/>
                  </a:cubicBezTo>
                  <a:cubicBezTo>
                    <a:pt x="151" y="252"/>
                    <a:pt x="184" y="238"/>
                    <a:pt x="210" y="212"/>
                  </a:cubicBezTo>
                  <a:cubicBezTo>
                    <a:pt x="266" y="170"/>
                    <a:pt x="280" y="100"/>
                    <a:pt x="224" y="45"/>
                  </a:cubicBezTo>
                  <a:cubicBezTo>
                    <a:pt x="202" y="15"/>
                    <a:pt x="171" y="1"/>
                    <a:pt x="139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6" name="Google Shape;15426;p54"/>
            <p:cNvSpPr/>
            <p:nvPr/>
          </p:nvSpPr>
          <p:spPr>
            <a:xfrm>
              <a:off x="5219675" y="1064000"/>
              <a:ext cx="4900" cy="4100"/>
            </a:xfrm>
            <a:custGeom>
              <a:avLst/>
              <a:gdLst/>
              <a:ahLst/>
              <a:cxnLst/>
              <a:rect l="l" t="t" r="r" b="b"/>
              <a:pathLst>
                <a:path w="196" h="164" extrusionOk="0">
                  <a:moveTo>
                    <a:pt x="101" y="0"/>
                  </a:moveTo>
                  <a:cubicBezTo>
                    <a:pt x="84" y="0"/>
                    <a:pt x="68" y="3"/>
                    <a:pt x="56" y="9"/>
                  </a:cubicBezTo>
                  <a:cubicBezTo>
                    <a:pt x="14" y="37"/>
                    <a:pt x="0" y="93"/>
                    <a:pt x="14" y="135"/>
                  </a:cubicBezTo>
                  <a:cubicBezTo>
                    <a:pt x="23" y="152"/>
                    <a:pt x="53" y="164"/>
                    <a:pt x="84" y="164"/>
                  </a:cubicBezTo>
                  <a:cubicBezTo>
                    <a:pt x="104" y="164"/>
                    <a:pt x="124" y="159"/>
                    <a:pt x="140" y="149"/>
                  </a:cubicBezTo>
                  <a:cubicBezTo>
                    <a:pt x="196" y="107"/>
                    <a:pt x="196" y="65"/>
                    <a:pt x="168" y="23"/>
                  </a:cubicBezTo>
                  <a:cubicBezTo>
                    <a:pt x="151" y="7"/>
                    <a:pt x="125" y="0"/>
                    <a:pt x="101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7" name="Google Shape;15427;p54"/>
            <p:cNvSpPr/>
            <p:nvPr/>
          </p:nvSpPr>
          <p:spPr>
            <a:xfrm>
              <a:off x="5210950" y="1057675"/>
              <a:ext cx="8400" cy="7675"/>
            </a:xfrm>
            <a:custGeom>
              <a:avLst/>
              <a:gdLst/>
              <a:ahLst/>
              <a:cxnLst/>
              <a:rect l="l" t="t" r="r" b="b"/>
              <a:pathLst>
                <a:path w="336" h="307" extrusionOk="0">
                  <a:moveTo>
                    <a:pt x="152" y="0"/>
                  </a:moveTo>
                  <a:cubicBezTo>
                    <a:pt x="134" y="0"/>
                    <a:pt x="116" y="4"/>
                    <a:pt x="98" y="11"/>
                  </a:cubicBezTo>
                  <a:cubicBezTo>
                    <a:pt x="28" y="53"/>
                    <a:pt x="1" y="123"/>
                    <a:pt x="28" y="206"/>
                  </a:cubicBezTo>
                  <a:cubicBezTo>
                    <a:pt x="49" y="268"/>
                    <a:pt x="99" y="307"/>
                    <a:pt x="158" y="307"/>
                  </a:cubicBezTo>
                  <a:cubicBezTo>
                    <a:pt x="179" y="307"/>
                    <a:pt x="201" y="301"/>
                    <a:pt x="224" y="290"/>
                  </a:cubicBezTo>
                  <a:cubicBezTo>
                    <a:pt x="307" y="248"/>
                    <a:pt x="335" y="151"/>
                    <a:pt x="293" y="81"/>
                  </a:cubicBezTo>
                  <a:cubicBezTo>
                    <a:pt x="252" y="29"/>
                    <a:pt x="203" y="0"/>
                    <a:pt x="15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8" name="Google Shape;15428;p54"/>
            <p:cNvSpPr/>
            <p:nvPr/>
          </p:nvSpPr>
          <p:spPr>
            <a:xfrm>
              <a:off x="5206075" y="1062400"/>
              <a:ext cx="7000" cy="6400"/>
            </a:xfrm>
            <a:custGeom>
              <a:avLst/>
              <a:gdLst/>
              <a:ahLst/>
              <a:cxnLst/>
              <a:rect l="l" t="t" r="r" b="b"/>
              <a:pathLst>
                <a:path w="280" h="256" extrusionOk="0">
                  <a:moveTo>
                    <a:pt x="135" y="0"/>
                  </a:moveTo>
                  <a:cubicBezTo>
                    <a:pt x="127" y="0"/>
                    <a:pt x="119" y="1"/>
                    <a:pt x="112" y="4"/>
                  </a:cubicBezTo>
                  <a:cubicBezTo>
                    <a:pt x="42" y="31"/>
                    <a:pt x="0" y="87"/>
                    <a:pt x="14" y="157"/>
                  </a:cubicBezTo>
                  <a:cubicBezTo>
                    <a:pt x="35" y="210"/>
                    <a:pt x="81" y="255"/>
                    <a:pt x="132" y="255"/>
                  </a:cubicBezTo>
                  <a:cubicBezTo>
                    <a:pt x="148" y="255"/>
                    <a:pt x="165" y="251"/>
                    <a:pt x="182" y="241"/>
                  </a:cubicBezTo>
                  <a:cubicBezTo>
                    <a:pt x="237" y="227"/>
                    <a:pt x="279" y="157"/>
                    <a:pt x="265" y="87"/>
                  </a:cubicBezTo>
                  <a:cubicBezTo>
                    <a:pt x="230" y="29"/>
                    <a:pt x="176" y="0"/>
                    <a:pt x="135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29" name="Google Shape;15429;p54"/>
            <p:cNvSpPr/>
            <p:nvPr/>
          </p:nvSpPr>
          <p:spPr>
            <a:xfrm>
              <a:off x="5201175" y="1070150"/>
              <a:ext cx="4925" cy="4550"/>
            </a:xfrm>
            <a:custGeom>
              <a:avLst/>
              <a:gdLst/>
              <a:ahLst/>
              <a:cxnLst/>
              <a:rect l="l" t="t" r="r" b="b"/>
              <a:pathLst>
                <a:path w="197" h="182" extrusionOk="0">
                  <a:moveTo>
                    <a:pt x="99" y="0"/>
                  </a:moveTo>
                  <a:cubicBezTo>
                    <a:pt x="43" y="0"/>
                    <a:pt x="1" y="42"/>
                    <a:pt x="1" y="98"/>
                  </a:cubicBezTo>
                  <a:cubicBezTo>
                    <a:pt x="29" y="140"/>
                    <a:pt x="57" y="182"/>
                    <a:pt x="127" y="182"/>
                  </a:cubicBezTo>
                  <a:cubicBezTo>
                    <a:pt x="182" y="168"/>
                    <a:pt x="196" y="126"/>
                    <a:pt x="196" y="70"/>
                  </a:cubicBezTo>
                  <a:cubicBezTo>
                    <a:pt x="182" y="28"/>
                    <a:pt x="140" y="0"/>
                    <a:pt x="99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0" name="Google Shape;15430;p54"/>
            <p:cNvSpPr/>
            <p:nvPr/>
          </p:nvSpPr>
          <p:spPr>
            <a:xfrm>
              <a:off x="5195250" y="1061425"/>
              <a:ext cx="7350" cy="7750"/>
            </a:xfrm>
            <a:custGeom>
              <a:avLst/>
              <a:gdLst/>
              <a:ahLst/>
              <a:cxnLst/>
              <a:rect l="l" t="t" r="r" b="b"/>
              <a:pathLst>
                <a:path w="294" h="310" extrusionOk="0">
                  <a:moveTo>
                    <a:pt x="140" y="1"/>
                  </a:moveTo>
                  <a:cubicBezTo>
                    <a:pt x="71" y="1"/>
                    <a:pt x="1" y="70"/>
                    <a:pt x="1" y="168"/>
                  </a:cubicBezTo>
                  <a:cubicBezTo>
                    <a:pt x="1" y="245"/>
                    <a:pt x="47" y="309"/>
                    <a:pt x="119" y="309"/>
                  </a:cubicBezTo>
                  <a:cubicBezTo>
                    <a:pt x="126" y="309"/>
                    <a:pt x="133" y="309"/>
                    <a:pt x="140" y="308"/>
                  </a:cubicBezTo>
                  <a:cubicBezTo>
                    <a:pt x="224" y="308"/>
                    <a:pt x="294" y="238"/>
                    <a:pt x="280" y="140"/>
                  </a:cubicBezTo>
                  <a:cubicBezTo>
                    <a:pt x="280" y="56"/>
                    <a:pt x="210" y="1"/>
                    <a:pt x="14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1" name="Google Shape;15431;p54"/>
            <p:cNvSpPr/>
            <p:nvPr/>
          </p:nvSpPr>
          <p:spPr>
            <a:xfrm>
              <a:off x="5188625" y="1064225"/>
              <a:ext cx="6650" cy="6650"/>
            </a:xfrm>
            <a:custGeom>
              <a:avLst/>
              <a:gdLst/>
              <a:ahLst/>
              <a:cxnLst/>
              <a:rect l="l" t="t" r="r" b="b"/>
              <a:pathLst>
                <a:path w="266" h="266" extrusionOk="0">
                  <a:moveTo>
                    <a:pt x="154" y="0"/>
                  </a:moveTo>
                  <a:cubicBezTo>
                    <a:pt x="85" y="0"/>
                    <a:pt x="43" y="28"/>
                    <a:pt x="15" y="98"/>
                  </a:cubicBezTo>
                  <a:cubicBezTo>
                    <a:pt x="1" y="168"/>
                    <a:pt x="57" y="237"/>
                    <a:pt x="126" y="265"/>
                  </a:cubicBezTo>
                  <a:cubicBezTo>
                    <a:pt x="196" y="265"/>
                    <a:pt x="266" y="209"/>
                    <a:pt x="266" y="140"/>
                  </a:cubicBezTo>
                  <a:cubicBezTo>
                    <a:pt x="266" y="70"/>
                    <a:pt x="224" y="0"/>
                    <a:pt x="154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2" name="Google Shape;15432;p54"/>
            <p:cNvSpPr/>
            <p:nvPr/>
          </p:nvSpPr>
          <p:spPr>
            <a:xfrm>
              <a:off x="5181650" y="1069350"/>
              <a:ext cx="4925" cy="4075"/>
            </a:xfrm>
            <a:custGeom>
              <a:avLst/>
              <a:gdLst/>
              <a:ahLst/>
              <a:cxnLst/>
              <a:rect l="l" t="t" r="r" b="b"/>
              <a:pathLst>
                <a:path w="197" h="163" extrusionOk="0">
                  <a:moveTo>
                    <a:pt x="104" y="1"/>
                  </a:moveTo>
                  <a:cubicBezTo>
                    <a:pt x="70" y="1"/>
                    <a:pt x="38" y="26"/>
                    <a:pt x="15" y="60"/>
                  </a:cubicBezTo>
                  <a:cubicBezTo>
                    <a:pt x="1" y="88"/>
                    <a:pt x="43" y="144"/>
                    <a:pt x="85" y="158"/>
                  </a:cubicBezTo>
                  <a:cubicBezTo>
                    <a:pt x="98" y="161"/>
                    <a:pt x="110" y="163"/>
                    <a:pt x="122" y="163"/>
                  </a:cubicBezTo>
                  <a:cubicBezTo>
                    <a:pt x="159" y="163"/>
                    <a:pt x="185" y="145"/>
                    <a:pt x="196" y="102"/>
                  </a:cubicBezTo>
                  <a:cubicBezTo>
                    <a:pt x="196" y="60"/>
                    <a:pt x="182" y="18"/>
                    <a:pt x="126" y="4"/>
                  </a:cubicBezTo>
                  <a:cubicBezTo>
                    <a:pt x="119" y="2"/>
                    <a:pt x="112" y="1"/>
                    <a:pt x="104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3" name="Google Shape;15433;p54"/>
            <p:cNvSpPr/>
            <p:nvPr/>
          </p:nvSpPr>
          <p:spPr>
            <a:xfrm>
              <a:off x="5178175" y="1059125"/>
              <a:ext cx="8400" cy="7775"/>
            </a:xfrm>
            <a:custGeom>
              <a:avLst/>
              <a:gdLst/>
              <a:ahLst/>
              <a:cxnLst/>
              <a:rect l="l" t="t" r="r" b="b"/>
              <a:pathLst>
                <a:path w="336" h="311" extrusionOk="0">
                  <a:moveTo>
                    <a:pt x="178" y="0"/>
                  </a:moveTo>
                  <a:cubicBezTo>
                    <a:pt x="121" y="0"/>
                    <a:pt x="64" y="38"/>
                    <a:pt x="42" y="93"/>
                  </a:cubicBezTo>
                  <a:cubicBezTo>
                    <a:pt x="0" y="190"/>
                    <a:pt x="42" y="274"/>
                    <a:pt x="126" y="302"/>
                  </a:cubicBezTo>
                  <a:cubicBezTo>
                    <a:pt x="143" y="308"/>
                    <a:pt x="161" y="311"/>
                    <a:pt x="178" y="311"/>
                  </a:cubicBezTo>
                  <a:cubicBezTo>
                    <a:pt x="242" y="311"/>
                    <a:pt x="299" y="270"/>
                    <a:pt x="321" y="204"/>
                  </a:cubicBezTo>
                  <a:cubicBezTo>
                    <a:pt x="335" y="121"/>
                    <a:pt x="293" y="23"/>
                    <a:pt x="224" y="9"/>
                  </a:cubicBezTo>
                  <a:cubicBezTo>
                    <a:pt x="209" y="3"/>
                    <a:pt x="193" y="0"/>
                    <a:pt x="17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4" name="Google Shape;15434;p54"/>
            <p:cNvSpPr/>
            <p:nvPr/>
          </p:nvSpPr>
          <p:spPr>
            <a:xfrm>
              <a:off x="5171550" y="1059200"/>
              <a:ext cx="6650" cy="6325"/>
            </a:xfrm>
            <a:custGeom>
              <a:avLst/>
              <a:gdLst/>
              <a:ahLst/>
              <a:cxnLst/>
              <a:rect l="l" t="t" r="r" b="b"/>
              <a:pathLst>
                <a:path w="266" h="253" extrusionOk="0">
                  <a:moveTo>
                    <a:pt x="155" y="1"/>
                  </a:moveTo>
                  <a:cubicBezTo>
                    <a:pt x="109" y="1"/>
                    <a:pt x="64" y="19"/>
                    <a:pt x="42" y="62"/>
                  </a:cubicBezTo>
                  <a:cubicBezTo>
                    <a:pt x="0" y="118"/>
                    <a:pt x="28" y="201"/>
                    <a:pt x="70" y="229"/>
                  </a:cubicBezTo>
                  <a:cubicBezTo>
                    <a:pt x="95" y="244"/>
                    <a:pt x="120" y="252"/>
                    <a:pt x="144" y="252"/>
                  </a:cubicBezTo>
                  <a:cubicBezTo>
                    <a:pt x="186" y="252"/>
                    <a:pt x="225" y="227"/>
                    <a:pt x="251" y="173"/>
                  </a:cubicBezTo>
                  <a:cubicBezTo>
                    <a:pt x="265" y="104"/>
                    <a:pt x="251" y="34"/>
                    <a:pt x="196" y="6"/>
                  </a:cubicBezTo>
                  <a:cubicBezTo>
                    <a:pt x="182" y="3"/>
                    <a:pt x="169" y="1"/>
                    <a:pt x="155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5" name="Google Shape;15435;p54"/>
            <p:cNvSpPr/>
            <p:nvPr/>
          </p:nvSpPr>
          <p:spPr>
            <a:xfrm>
              <a:off x="5164225" y="1060550"/>
              <a:ext cx="4900" cy="4575"/>
            </a:xfrm>
            <a:custGeom>
              <a:avLst/>
              <a:gdLst/>
              <a:ahLst/>
              <a:cxnLst/>
              <a:rect l="l" t="t" r="r" b="b"/>
              <a:pathLst>
                <a:path w="196" h="183" extrusionOk="0">
                  <a:moveTo>
                    <a:pt x="82" y="1"/>
                  </a:moveTo>
                  <a:cubicBezTo>
                    <a:pt x="60" y="1"/>
                    <a:pt x="35" y="8"/>
                    <a:pt x="14" y="22"/>
                  </a:cubicBezTo>
                  <a:cubicBezTo>
                    <a:pt x="0" y="64"/>
                    <a:pt x="0" y="105"/>
                    <a:pt x="42" y="161"/>
                  </a:cubicBezTo>
                  <a:cubicBezTo>
                    <a:pt x="53" y="177"/>
                    <a:pt x="68" y="183"/>
                    <a:pt x="85" y="183"/>
                  </a:cubicBezTo>
                  <a:cubicBezTo>
                    <a:pt x="114" y="183"/>
                    <a:pt x="145" y="165"/>
                    <a:pt x="154" y="147"/>
                  </a:cubicBezTo>
                  <a:cubicBezTo>
                    <a:pt x="196" y="105"/>
                    <a:pt x="182" y="64"/>
                    <a:pt x="140" y="22"/>
                  </a:cubicBezTo>
                  <a:cubicBezTo>
                    <a:pt x="126" y="8"/>
                    <a:pt x="105" y="1"/>
                    <a:pt x="82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6" name="Google Shape;15436;p54"/>
            <p:cNvSpPr/>
            <p:nvPr/>
          </p:nvSpPr>
          <p:spPr>
            <a:xfrm>
              <a:off x="5163875" y="1050925"/>
              <a:ext cx="8400" cy="7350"/>
            </a:xfrm>
            <a:custGeom>
              <a:avLst/>
              <a:gdLst/>
              <a:ahLst/>
              <a:cxnLst/>
              <a:rect l="l" t="t" r="r" b="b"/>
              <a:pathLst>
                <a:path w="336" h="294" extrusionOk="0">
                  <a:moveTo>
                    <a:pt x="188" y="0"/>
                  </a:moveTo>
                  <a:cubicBezTo>
                    <a:pt x="149" y="0"/>
                    <a:pt x="108" y="14"/>
                    <a:pt x="70" y="44"/>
                  </a:cubicBezTo>
                  <a:cubicBezTo>
                    <a:pt x="0" y="100"/>
                    <a:pt x="0" y="184"/>
                    <a:pt x="70" y="253"/>
                  </a:cubicBezTo>
                  <a:cubicBezTo>
                    <a:pt x="103" y="280"/>
                    <a:pt x="139" y="294"/>
                    <a:pt x="174" y="294"/>
                  </a:cubicBezTo>
                  <a:cubicBezTo>
                    <a:pt x="213" y="294"/>
                    <a:pt x="250" y="276"/>
                    <a:pt x="279" y="239"/>
                  </a:cubicBezTo>
                  <a:cubicBezTo>
                    <a:pt x="335" y="170"/>
                    <a:pt x="335" y="72"/>
                    <a:pt x="279" y="30"/>
                  </a:cubicBezTo>
                  <a:cubicBezTo>
                    <a:pt x="254" y="11"/>
                    <a:pt x="222" y="0"/>
                    <a:pt x="18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7" name="Google Shape;15437;p54"/>
            <p:cNvSpPr/>
            <p:nvPr/>
          </p:nvSpPr>
          <p:spPr>
            <a:xfrm>
              <a:off x="5158300" y="1047775"/>
              <a:ext cx="7000" cy="6275"/>
            </a:xfrm>
            <a:custGeom>
              <a:avLst/>
              <a:gdLst/>
              <a:ahLst/>
              <a:cxnLst/>
              <a:rect l="l" t="t" r="r" b="b"/>
              <a:pathLst>
                <a:path w="280" h="251" extrusionOk="0">
                  <a:moveTo>
                    <a:pt x="142" y="1"/>
                  </a:moveTo>
                  <a:cubicBezTo>
                    <a:pt x="115" y="1"/>
                    <a:pt x="89" y="11"/>
                    <a:pt x="70" y="31"/>
                  </a:cubicBezTo>
                  <a:cubicBezTo>
                    <a:pt x="14" y="58"/>
                    <a:pt x="0" y="156"/>
                    <a:pt x="42" y="198"/>
                  </a:cubicBezTo>
                  <a:cubicBezTo>
                    <a:pt x="76" y="232"/>
                    <a:pt x="115" y="250"/>
                    <a:pt x="153" y="250"/>
                  </a:cubicBezTo>
                  <a:cubicBezTo>
                    <a:pt x="177" y="250"/>
                    <a:pt x="201" y="242"/>
                    <a:pt x="223" y="226"/>
                  </a:cubicBezTo>
                  <a:cubicBezTo>
                    <a:pt x="279" y="170"/>
                    <a:pt x="279" y="100"/>
                    <a:pt x="237" y="45"/>
                  </a:cubicBezTo>
                  <a:cubicBezTo>
                    <a:pt x="208" y="15"/>
                    <a:pt x="174" y="1"/>
                    <a:pt x="142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8" name="Google Shape;15438;p54"/>
            <p:cNvSpPr/>
            <p:nvPr/>
          </p:nvSpPr>
          <p:spPr>
            <a:xfrm>
              <a:off x="5151325" y="1045600"/>
              <a:ext cx="4550" cy="4550"/>
            </a:xfrm>
            <a:custGeom>
              <a:avLst/>
              <a:gdLst/>
              <a:ahLst/>
              <a:cxnLst/>
              <a:rect l="l" t="t" r="r" b="b"/>
              <a:pathLst>
                <a:path w="182" h="182" extrusionOk="0">
                  <a:moveTo>
                    <a:pt x="76" y="1"/>
                  </a:moveTo>
                  <a:cubicBezTo>
                    <a:pt x="64" y="1"/>
                    <a:pt x="53" y="3"/>
                    <a:pt x="42" y="6"/>
                  </a:cubicBezTo>
                  <a:cubicBezTo>
                    <a:pt x="14" y="48"/>
                    <a:pt x="0" y="104"/>
                    <a:pt x="28" y="132"/>
                  </a:cubicBezTo>
                  <a:cubicBezTo>
                    <a:pt x="56" y="169"/>
                    <a:pt x="84" y="181"/>
                    <a:pt x="112" y="181"/>
                  </a:cubicBezTo>
                  <a:cubicBezTo>
                    <a:pt x="126" y="181"/>
                    <a:pt x="140" y="178"/>
                    <a:pt x="154" y="173"/>
                  </a:cubicBezTo>
                  <a:cubicBezTo>
                    <a:pt x="182" y="132"/>
                    <a:pt x="182" y="76"/>
                    <a:pt x="168" y="48"/>
                  </a:cubicBezTo>
                  <a:cubicBezTo>
                    <a:pt x="147" y="16"/>
                    <a:pt x="110" y="1"/>
                    <a:pt x="76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39" name="Google Shape;15439;p54"/>
            <p:cNvSpPr/>
            <p:nvPr/>
          </p:nvSpPr>
          <p:spPr>
            <a:xfrm>
              <a:off x="5153750" y="1037300"/>
              <a:ext cx="8750" cy="7275"/>
            </a:xfrm>
            <a:custGeom>
              <a:avLst/>
              <a:gdLst/>
              <a:ahLst/>
              <a:cxnLst/>
              <a:rect l="l" t="t" r="r" b="b"/>
              <a:pathLst>
                <a:path w="350" h="291" extrusionOk="0">
                  <a:moveTo>
                    <a:pt x="192" y="0"/>
                  </a:moveTo>
                  <a:cubicBezTo>
                    <a:pt x="172" y="0"/>
                    <a:pt x="150" y="6"/>
                    <a:pt x="127" y="17"/>
                  </a:cubicBezTo>
                  <a:cubicBezTo>
                    <a:pt x="43" y="31"/>
                    <a:pt x="1" y="115"/>
                    <a:pt x="43" y="199"/>
                  </a:cubicBezTo>
                  <a:cubicBezTo>
                    <a:pt x="70" y="262"/>
                    <a:pt x="122" y="290"/>
                    <a:pt x="173" y="290"/>
                  </a:cubicBezTo>
                  <a:cubicBezTo>
                    <a:pt x="201" y="290"/>
                    <a:pt x="228" y="283"/>
                    <a:pt x="252" y="268"/>
                  </a:cubicBezTo>
                  <a:cubicBezTo>
                    <a:pt x="322" y="226"/>
                    <a:pt x="350" y="157"/>
                    <a:pt x="322" y="87"/>
                  </a:cubicBezTo>
                  <a:cubicBezTo>
                    <a:pt x="291" y="36"/>
                    <a:pt x="246" y="0"/>
                    <a:pt x="19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0" name="Google Shape;15440;p54"/>
            <p:cNvSpPr/>
            <p:nvPr/>
          </p:nvSpPr>
          <p:spPr>
            <a:xfrm>
              <a:off x="5150275" y="1032275"/>
              <a:ext cx="7000" cy="6250"/>
            </a:xfrm>
            <a:custGeom>
              <a:avLst/>
              <a:gdLst/>
              <a:ahLst/>
              <a:cxnLst/>
              <a:rect l="l" t="t" r="r" b="b"/>
              <a:pathLst>
                <a:path w="280" h="250" extrusionOk="0">
                  <a:moveTo>
                    <a:pt x="153" y="0"/>
                  </a:moveTo>
                  <a:cubicBezTo>
                    <a:pt x="141" y="0"/>
                    <a:pt x="127" y="3"/>
                    <a:pt x="112" y="9"/>
                  </a:cubicBezTo>
                  <a:cubicBezTo>
                    <a:pt x="56" y="23"/>
                    <a:pt x="0" y="93"/>
                    <a:pt x="14" y="162"/>
                  </a:cubicBezTo>
                  <a:cubicBezTo>
                    <a:pt x="38" y="220"/>
                    <a:pt x="90" y="250"/>
                    <a:pt x="147" y="250"/>
                  </a:cubicBezTo>
                  <a:cubicBezTo>
                    <a:pt x="159" y="250"/>
                    <a:pt x="170" y="248"/>
                    <a:pt x="182" y="246"/>
                  </a:cubicBezTo>
                  <a:cubicBezTo>
                    <a:pt x="252" y="204"/>
                    <a:pt x="279" y="148"/>
                    <a:pt x="266" y="93"/>
                  </a:cubicBezTo>
                  <a:cubicBezTo>
                    <a:pt x="233" y="38"/>
                    <a:pt x="200" y="0"/>
                    <a:pt x="153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1" name="Google Shape;15441;p54"/>
            <p:cNvSpPr/>
            <p:nvPr/>
          </p:nvSpPr>
          <p:spPr>
            <a:xfrm>
              <a:off x="5145050" y="1027250"/>
              <a:ext cx="4550" cy="4575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84" y="1"/>
                  </a:moveTo>
                  <a:cubicBezTo>
                    <a:pt x="42" y="15"/>
                    <a:pt x="0" y="43"/>
                    <a:pt x="0" y="112"/>
                  </a:cubicBezTo>
                  <a:cubicBezTo>
                    <a:pt x="14" y="168"/>
                    <a:pt x="56" y="182"/>
                    <a:pt x="112" y="182"/>
                  </a:cubicBezTo>
                  <a:cubicBezTo>
                    <a:pt x="154" y="168"/>
                    <a:pt x="182" y="140"/>
                    <a:pt x="182" y="84"/>
                  </a:cubicBezTo>
                  <a:cubicBezTo>
                    <a:pt x="182" y="29"/>
                    <a:pt x="140" y="1"/>
                    <a:pt x="84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2" name="Google Shape;15442;p54"/>
            <p:cNvSpPr/>
            <p:nvPr/>
          </p:nvSpPr>
          <p:spPr>
            <a:xfrm>
              <a:off x="5150275" y="1020975"/>
              <a:ext cx="8050" cy="7050"/>
            </a:xfrm>
            <a:custGeom>
              <a:avLst/>
              <a:gdLst/>
              <a:ahLst/>
              <a:cxnLst/>
              <a:rect l="l" t="t" r="r" b="b"/>
              <a:pathLst>
                <a:path w="322" h="282" extrusionOk="0">
                  <a:moveTo>
                    <a:pt x="154" y="1"/>
                  </a:moveTo>
                  <a:cubicBezTo>
                    <a:pt x="70" y="1"/>
                    <a:pt x="0" y="70"/>
                    <a:pt x="14" y="140"/>
                  </a:cubicBezTo>
                  <a:cubicBezTo>
                    <a:pt x="14" y="217"/>
                    <a:pt x="73" y="281"/>
                    <a:pt x="157" y="281"/>
                  </a:cubicBezTo>
                  <a:cubicBezTo>
                    <a:pt x="165" y="281"/>
                    <a:pt x="173" y="281"/>
                    <a:pt x="182" y="280"/>
                  </a:cubicBezTo>
                  <a:cubicBezTo>
                    <a:pt x="266" y="280"/>
                    <a:pt x="321" y="210"/>
                    <a:pt x="321" y="140"/>
                  </a:cubicBezTo>
                  <a:cubicBezTo>
                    <a:pt x="321" y="70"/>
                    <a:pt x="252" y="1"/>
                    <a:pt x="154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3" name="Google Shape;15443;p54"/>
            <p:cNvSpPr/>
            <p:nvPr/>
          </p:nvSpPr>
          <p:spPr>
            <a:xfrm>
              <a:off x="5148525" y="1014875"/>
              <a:ext cx="6650" cy="6125"/>
            </a:xfrm>
            <a:custGeom>
              <a:avLst/>
              <a:gdLst/>
              <a:ahLst/>
              <a:cxnLst/>
              <a:rect l="l" t="t" r="r" b="b"/>
              <a:pathLst>
                <a:path w="266" h="245" extrusionOk="0">
                  <a:moveTo>
                    <a:pt x="129" y="0"/>
                  </a:moveTo>
                  <a:cubicBezTo>
                    <a:pt x="88" y="0"/>
                    <a:pt x="35" y="48"/>
                    <a:pt x="1" y="105"/>
                  </a:cubicBezTo>
                  <a:cubicBezTo>
                    <a:pt x="1" y="175"/>
                    <a:pt x="57" y="245"/>
                    <a:pt x="126" y="245"/>
                  </a:cubicBezTo>
                  <a:cubicBezTo>
                    <a:pt x="196" y="245"/>
                    <a:pt x="266" y="217"/>
                    <a:pt x="266" y="147"/>
                  </a:cubicBezTo>
                  <a:cubicBezTo>
                    <a:pt x="266" y="77"/>
                    <a:pt x="224" y="21"/>
                    <a:pt x="154" y="8"/>
                  </a:cubicBezTo>
                  <a:cubicBezTo>
                    <a:pt x="147" y="2"/>
                    <a:pt x="138" y="0"/>
                    <a:pt x="129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4" name="Google Shape;15444;p54"/>
            <p:cNvSpPr/>
            <p:nvPr/>
          </p:nvSpPr>
          <p:spPr>
            <a:xfrm>
              <a:off x="5146100" y="1007850"/>
              <a:ext cx="4550" cy="4425"/>
            </a:xfrm>
            <a:custGeom>
              <a:avLst/>
              <a:gdLst/>
              <a:ahLst/>
              <a:cxnLst/>
              <a:rect l="l" t="t" r="r" b="b"/>
              <a:pathLst>
                <a:path w="182" h="177" extrusionOk="0">
                  <a:moveTo>
                    <a:pt x="90" y="1"/>
                  </a:moveTo>
                  <a:cubicBezTo>
                    <a:pt x="61" y="1"/>
                    <a:pt x="25" y="36"/>
                    <a:pt x="14" y="79"/>
                  </a:cubicBezTo>
                  <a:cubicBezTo>
                    <a:pt x="0" y="121"/>
                    <a:pt x="14" y="163"/>
                    <a:pt x="70" y="177"/>
                  </a:cubicBezTo>
                  <a:cubicBezTo>
                    <a:pt x="112" y="177"/>
                    <a:pt x="154" y="163"/>
                    <a:pt x="167" y="107"/>
                  </a:cubicBezTo>
                  <a:cubicBezTo>
                    <a:pt x="181" y="79"/>
                    <a:pt x="154" y="23"/>
                    <a:pt x="112" y="10"/>
                  </a:cubicBezTo>
                  <a:cubicBezTo>
                    <a:pt x="106" y="3"/>
                    <a:pt x="98" y="1"/>
                    <a:pt x="9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5" name="Google Shape;15445;p54"/>
            <p:cNvSpPr/>
            <p:nvPr/>
          </p:nvSpPr>
          <p:spPr>
            <a:xfrm>
              <a:off x="5152375" y="1004525"/>
              <a:ext cx="8725" cy="7500"/>
            </a:xfrm>
            <a:custGeom>
              <a:avLst/>
              <a:gdLst/>
              <a:ahLst/>
              <a:cxnLst/>
              <a:rect l="l" t="t" r="r" b="b"/>
              <a:pathLst>
                <a:path w="349" h="300" extrusionOk="0">
                  <a:moveTo>
                    <a:pt x="163" y="1"/>
                  </a:moveTo>
                  <a:cubicBezTo>
                    <a:pt x="99" y="1"/>
                    <a:pt x="49" y="39"/>
                    <a:pt x="28" y="101"/>
                  </a:cubicBezTo>
                  <a:cubicBezTo>
                    <a:pt x="0" y="184"/>
                    <a:pt x="42" y="282"/>
                    <a:pt x="126" y="296"/>
                  </a:cubicBezTo>
                  <a:cubicBezTo>
                    <a:pt x="140" y="298"/>
                    <a:pt x="154" y="299"/>
                    <a:pt x="168" y="299"/>
                  </a:cubicBezTo>
                  <a:cubicBezTo>
                    <a:pt x="240" y="299"/>
                    <a:pt x="309" y="270"/>
                    <a:pt x="321" y="212"/>
                  </a:cubicBezTo>
                  <a:cubicBezTo>
                    <a:pt x="349" y="143"/>
                    <a:pt x="307" y="45"/>
                    <a:pt x="237" y="17"/>
                  </a:cubicBezTo>
                  <a:cubicBezTo>
                    <a:pt x="211" y="6"/>
                    <a:pt x="186" y="1"/>
                    <a:pt x="163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6" name="Google Shape;15446;p54"/>
            <p:cNvSpPr/>
            <p:nvPr/>
          </p:nvSpPr>
          <p:spPr>
            <a:xfrm>
              <a:off x="5153750" y="998075"/>
              <a:ext cx="7000" cy="6125"/>
            </a:xfrm>
            <a:custGeom>
              <a:avLst/>
              <a:gdLst/>
              <a:ahLst/>
              <a:cxnLst/>
              <a:rect l="l" t="t" r="r" b="b"/>
              <a:pathLst>
                <a:path w="280" h="245" extrusionOk="0">
                  <a:moveTo>
                    <a:pt x="140" y="0"/>
                  </a:moveTo>
                  <a:cubicBezTo>
                    <a:pt x="99" y="0"/>
                    <a:pt x="60" y="22"/>
                    <a:pt x="43" y="66"/>
                  </a:cubicBezTo>
                  <a:cubicBezTo>
                    <a:pt x="1" y="136"/>
                    <a:pt x="15" y="205"/>
                    <a:pt x="85" y="233"/>
                  </a:cubicBezTo>
                  <a:cubicBezTo>
                    <a:pt x="104" y="241"/>
                    <a:pt x="124" y="244"/>
                    <a:pt x="142" y="244"/>
                  </a:cubicBezTo>
                  <a:cubicBezTo>
                    <a:pt x="191" y="244"/>
                    <a:pt x="236" y="221"/>
                    <a:pt x="266" y="191"/>
                  </a:cubicBezTo>
                  <a:cubicBezTo>
                    <a:pt x="280" y="136"/>
                    <a:pt x="266" y="66"/>
                    <a:pt x="210" y="24"/>
                  </a:cubicBezTo>
                  <a:cubicBezTo>
                    <a:pt x="189" y="8"/>
                    <a:pt x="164" y="0"/>
                    <a:pt x="14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7" name="Google Shape;15447;p54"/>
            <p:cNvSpPr/>
            <p:nvPr/>
          </p:nvSpPr>
          <p:spPr>
            <a:xfrm>
              <a:off x="5154100" y="990150"/>
              <a:ext cx="5275" cy="4275"/>
            </a:xfrm>
            <a:custGeom>
              <a:avLst/>
              <a:gdLst/>
              <a:ahLst/>
              <a:cxnLst/>
              <a:rect l="l" t="t" r="r" b="b"/>
              <a:pathLst>
                <a:path w="211" h="171" extrusionOk="0">
                  <a:moveTo>
                    <a:pt x="115" y="1"/>
                  </a:moveTo>
                  <a:cubicBezTo>
                    <a:pt x="86" y="1"/>
                    <a:pt x="58" y="11"/>
                    <a:pt x="43" y="34"/>
                  </a:cubicBezTo>
                  <a:cubicBezTo>
                    <a:pt x="1" y="62"/>
                    <a:pt x="15" y="132"/>
                    <a:pt x="57" y="146"/>
                  </a:cubicBezTo>
                  <a:cubicBezTo>
                    <a:pt x="74" y="163"/>
                    <a:pt x="92" y="171"/>
                    <a:pt x="109" y="171"/>
                  </a:cubicBezTo>
                  <a:cubicBezTo>
                    <a:pt x="134" y="171"/>
                    <a:pt x="158" y="156"/>
                    <a:pt x="182" y="132"/>
                  </a:cubicBezTo>
                  <a:cubicBezTo>
                    <a:pt x="210" y="104"/>
                    <a:pt x="210" y="48"/>
                    <a:pt x="182" y="20"/>
                  </a:cubicBezTo>
                  <a:cubicBezTo>
                    <a:pt x="163" y="8"/>
                    <a:pt x="139" y="1"/>
                    <a:pt x="115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8" name="Google Shape;15448;p54"/>
            <p:cNvSpPr/>
            <p:nvPr/>
          </p:nvSpPr>
          <p:spPr>
            <a:xfrm>
              <a:off x="5161075" y="990025"/>
              <a:ext cx="8050" cy="7625"/>
            </a:xfrm>
            <a:custGeom>
              <a:avLst/>
              <a:gdLst/>
              <a:ahLst/>
              <a:cxnLst/>
              <a:rect l="l" t="t" r="r" b="b"/>
              <a:pathLst>
                <a:path w="322" h="305" extrusionOk="0">
                  <a:moveTo>
                    <a:pt x="167" y="1"/>
                  </a:moveTo>
                  <a:cubicBezTo>
                    <a:pt x="130" y="1"/>
                    <a:pt x="92" y="18"/>
                    <a:pt x="57" y="53"/>
                  </a:cubicBezTo>
                  <a:cubicBezTo>
                    <a:pt x="1" y="123"/>
                    <a:pt x="1" y="206"/>
                    <a:pt x="71" y="262"/>
                  </a:cubicBezTo>
                  <a:cubicBezTo>
                    <a:pt x="106" y="290"/>
                    <a:pt x="147" y="304"/>
                    <a:pt x="186" y="304"/>
                  </a:cubicBezTo>
                  <a:cubicBezTo>
                    <a:pt x="224" y="304"/>
                    <a:pt x="259" y="290"/>
                    <a:pt x="280" y="262"/>
                  </a:cubicBezTo>
                  <a:cubicBezTo>
                    <a:pt x="322" y="206"/>
                    <a:pt x="322" y="123"/>
                    <a:pt x="266" y="53"/>
                  </a:cubicBezTo>
                  <a:cubicBezTo>
                    <a:pt x="238" y="18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49" name="Google Shape;15449;p54"/>
            <p:cNvSpPr/>
            <p:nvPr/>
          </p:nvSpPr>
          <p:spPr>
            <a:xfrm>
              <a:off x="5165275" y="984600"/>
              <a:ext cx="7000" cy="6525"/>
            </a:xfrm>
            <a:custGeom>
              <a:avLst/>
              <a:gdLst/>
              <a:ahLst/>
              <a:cxnLst/>
              <a:rect l="l" t="t" r="r" b="b"/>
              <a:pathLst>
                <a:path w="280" h="261" extrusionOk="0">
                  <a:moveTo>
                    <a:pt x="149" y="1"/>
                  </a:moveTo>
                  <a:cubicBezTo>
                    <a:pt x="119" y="1"/>
                    <a:pt x="89" y="15"/>
                    <a:pt x="70" y="47"/>
                  </a:cubicBezTo>
                  <a:cubicBezTo>
                    <a:pt x="14" y="103"/>
                    <a:pt x="0" y="172"/>
                    <a:pt x="42" y="214"/>
                  </a:cubicBezTo>
                  <a:cubicBezTo>
                    <a:pt x="75" y="247"/>
                    <a:pt x="112" y="260"/>
                    <a:pt x="149" y="260"/>
                  </a:cubicBezTo>
                  <a:cubicBezTo>
                    <a:pt x="175" y="260"/>
                    <a:pt x="200" y="254"/>
                    <a:pt x="223" y="242"/>
                  </a:cubicBezTo>
                  <a:cubicBezTo>
                    <a:pt x="279" y="186"/>
                    <a:pt x="279" y="117"/>
                    <a:pt x="237" y="61"/>
                  </a:cubicBezTo>
                  <a:cubicBezTo>
                    <a:pt x="222" y="22"/>
                    <a:pt x="186" y="1"/>
                    <a:pt x="149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0" name="Google Shape;15450;p54"/>
            <p:cNvSpPr/>
            <p:nvPr/>
          </p:nvSpPr>
          <p:spPr>
            <a:xfrm>
              <a:off x="5169100" y="977375"/>
              <a:ext cx="4900" cy="4350"/>
            </a:xfrm>
            <a:custGeom>
              <a:avLst/>
              <a:gdLst/>
              <a:ahLst/>
              <a:cxnLst/>
              <a:rect l="l" t="t" r="r" b="b"/>
              <a:pathLst>
                <a:path w="196" h="174" extrusionOk="0">
                  <a:moveTo>
                    <a:pt x="104" y="0"/>
                  </a:moveTo>
                  <a:cubicBezTo>
                    <a:pt x="88" y="0"/>
                    <a:pt x="71" y="5"/>
                    <a:pt x="57" y="15"/>
                  </a:cubicBezTo>
                  <a:cubicBezTo>
                    <a:pt x="1" y="57"/>
                    <a:pt x="1" y="113"/>
                    <a:pt x="15" y="141"/>
                  </a:cubicBezTo>
                  <a:cubicBezTo>
                    <a:pt x="38" y="164"/>
                    <a:pt x="61" y="174"/>
                    <a:pt x="84" y="174"/>
                  </a:cubicBezTo>
                  <a:cubicBezTo>
                    <a:pt x="103" y="174"/>
                    <a:pt x="121" y="167"/>
                    <a:pt x="140" y="154"/>
                  </a:cubicBezTo>
                  <a:cubicBezTo>
                    <a:pt x="168" y="127"/>
                    <a:pt x="196" y="71"/>
                    <a:pt x="168" y="43"/>
                  </a:cubicBezTo>
                  <a:cubicBezTo>
                    <a:pt x="159" y="16"/>
                    <a:pt x="133" y="0"/>
                    <a:pt x="104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1" name="Google Shape;15451;p54"/>
            <p:cNvSpPr/>
            <p:nvPr/>
          </p:nvSpPr>
          <p:spPr>
            <a:xfrm>
              <a:off x="5174675" y="980125"/>
              <a:ext cx="8400" cy="7675"/>
            </a:xfrm>
            <a:custGeom>
              <a:avLst/>
              <a:gdLst/>
              <a:ahLst/>
              <a:cxnLst/>
              <a:rect l="l" t="t" r="r" b="b"/>
              <a:pathLst>
                <a:path w="336" h="307" extrusionOk="0">
                  <a:moveTo>
                    <a:pt x="170" y="0"/>
                  </a:moveTo>
                  <a:cubicBezTo>
                    <a:pt x="151" y="0"/>
                    <a:pt x="131" y="5"/>
                    <a:pt x="112" y="17"/>
                  </a:cubicBezTo>
                  <a:cubicBezTo>
                    <a:pt x="15" y="72"/>
                    <a:pt x="1" y="156"/>
                    <a:pt x="43" y="226"/>
                  </a:cubicBezTo>
                  <a:cubicBezTo>
                    <a:pt x="74" y="278"/>
                    <a:pt x="120" y="306"/>
                    <a:pt x="171" y="306"/>
                  </a:cubicBezTo>
                  <a:cubicBezTo>
                    <a:pt x="188" y="306"/>
                    <a:pt x="206" y="303"/>
                    <a:pt x="224" y="296"/>
                  </a:cubicBezTo>
                  <a:cubicBezTo>
                    <a:pt x="294" y="254"/>
                    <a:pt x="336" y="184"/>
                    <a:pt x="294" y="100"/>
                  </a:cubicBezTo>
                  <a:cubicBezTo>
                    <a:pt x="273" y="39"/>
                    <a:pt x="223" y="0"/>
                    <a:pt x="17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2" name="Google Shape;15452;p54"/>
            <p:cNvSpPr/>
            <p:nvPr/>
          </p:nvSpPr>
          <p:spPr>
            <a:xfrm>
              <a:off x="5180950" y="976500"/>
              <a:ext cx="7000" cy="6225"/>
            </a:xfrm>
            <a:custGeom>
              <a:avLst/>
              <a:gdLst/>
              <a:ahLst/>
              <a:cxnLst/>
              <a:rect l="l" t="t" r="r" b="b"/>
              <a:pathLst>
                <a:path w="280" h="249" extrusionOk="0">
                  <a:moveTo>
                    <a:pt x="137" y="1"/>
                  </a:moveTo>
                  <a:cubicBezTo>
                    <a:pt x="124" y="1"/>
                    <a:pt x="111" y="3"/>
                    <a:pt x="99" y="8"/>
                  </a:cubicBezTo>
                  <a:cubicBezTo>
                    <a:pt x="29" y="22"/>
                    <a:pt x="1" y="92"/>
                    <a:pt x="15" y="162"/>
                  </a:cubicBezTo>
                  <a:cubicBezTo>
                    <a:pt x="38" y="220"/>
                    <a:pt x="90" y="249"/>
                    <a:pt x="140" y="249"/>
                  </a:cubicBezTo>
                  <a:cubicBezTo>
                    <a:pt x="149" y="249"/>
                    <a:pt x="159" y="248"/>
                    <a:pt x="168" y="245"/>
                  </a:cubicBezTo>
                  <a:cubicBezTo>
                    <a:pt x="238" y="217"/>
                    <a:pt x="280" y="162"/>
                    <a:pt x="252" y="92"/>
                  </a:cubicBezTo>
                  <a:cubicBezTo>
                    <a:pt x="241" y="46"/>
                    <a:pt x="192" y="1"/>
                    <a:pt x="137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3" name="Google Shape;15453;p54"/>
            <p:cNvSpPr/>
            <p:nvPr/>
          </p:nvSpPr>
          <p:spPr>
            <a:xfrm>
              <a:off x="5187250" y="970775"/>
              <a:ext cx="4900" cy="4550"/>
            </a:xfrm>
            <a:custGeom>
              <a:avLst/>
              <a:gdLst/>
              <a:ahLst/>
              <a:cxnLst/>
              <a:rect l="l" t="t" r="r" b="b"/>
              <a:pathLst>
                <a:path w="196" h="182" extrusionOk="0">
                  <a:moveTo>
                    <a:pt x="70" y="0"/>
                  </a:moveTo>
                  <a:cubicBezTo>
                    <a:pt x="28" y="28"/>
                    <a:pt x="0" y="56"/>
                    <a:pt x="0" y="112"/>
                  </a:cubicBezTo>
                  <a:cubicBezTo>
                    <a:pt x="28" y="167"/>
                    <a:pt x="56" y="181"/>
                    <a:pt x="112" y="181"/>
                  </a:cubicBezTo>
                  <a:cubicBezTo>
                    <a:pt x="167" y="181"/>
                    <a:pt x="195" y="140"/>
                    <a:pt x="195" y="98"/>
                  </a:cubicBezTo>
                  <a:cubicBezTo>
                    <a:pt x="195" y="42"/>
                    <a:pt x="167" y="0"/>
                    <a:pt x="7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4" name="Google Shape;15454;p54"/>
            <p:cNvSpPr/>
            <p:nvPr/>
          </p:nvSpPr>
          <p:spPr>
            <a:xfrm>
              <a:off x="5191425" y="976300"/>
              <a:ext cx="7350" cy="7750"/>
            </a:xfrm>
            <a:custGeom>
              <a:avLst/>
              <a:gdLst/>
              <a:ahLst/>
              <a:cxnLst/>
              <a:rect l="l" t="t" r="r" b="b"/>
              <a:pathLst>
                <a:path w="294" h="310" extrusionOk="0">
                  <a:moveTo>
                    <a:pt x="172" y="0"/>
                  </a:moveTo>
                  <a:cubicBezTo>
                    <a:pt x="166" y="0"/>
                    <a:pt x="160" y="1"/>
                    <a:pt x="154" y="2"/>
                  </a:cubicBezTo>
                  <a:cubicBezTo>
                    <a:pt x="70" y="2"/>
                    <a:pt x="0" y="86"/>
                    <a:pt x="14" y="170"/>
                  </a:cubicBezTo>
                  <a:cubicBezTo>
                    <a:pt x="14" y="253"/>
                    <a:pt x="84" y="309"/>
                    <a:pt x="154" y="309"/>
                  </a:cubicBezTo>
                  <a:cubicBezTo>
                    <a:pt x="224" y="309"/>
                    <a:pt x="293" y="239"/>
                    <a:pt x="293" y="156"/>
                  </a:cubicBezTo>
                  <a:cubicBezTo>
                    <a:pt x="293" y="66"/>
                    <a:pt x="235" y="0"/>
                    <a:pt x="17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5" name="Google Shape;15455;p54"/>
            <p:cNvSpPr/>
            <p:nvPr/>
          </p:nvSpPr>
          <p:spPr>
            <a:xfrm>
              <a:off x="5198750" y="974950"/>
              <a:ext cx="6650" cy="6300"/>
            </a:xfrm>
            <a:custGeom>
              <a:avLst/>
              <a:gdLst/>
              <a:ahLst/>
              <a:cxnLst/>
              <a:rect l="l" t="t" r="r" b="b"/>
              <a:pathLst>
                <a:path w="266" h="252" extrusionOk="0">
                  <a:moveTo>
                    <a:pt x="140" y="0"/>
                  </a:moveTo>
                  <a:cubicBezTo>
                    <a:pt x="70" y="0"/>
                    <a:pt x="0" y="42"/>
                    <a:pt x="0" y="112"/>
                  </a:cubicBezTo>
                  <a:cubicBezTo>
                    <a:pt x="0" y="182"/>
                    <a:pt x="28" y="251"/>
                    <a:pt x="98" y="251"/>
                  </a:cubicBezTo>
                  <a:cubicBezTo>
                    <a:pt x="168" y="251"/>
                    <a:pt x="224" y="224"/>
                    <a:pt x="237" y="154"/>
                  </a:cubicBezTo>
                  <a:cubicBezTo>
                    <a:pt x="265" y="84"/>
                    <a:pt x="210" y="14"/>
                    <a:pt x="14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6" name="Google Shape;15456;p54"/>
            <p:cNvSpPr/>
            <p:nvPr/>
          </p:nvSpPr>
          <p:spPr>
            <a:xfrm>
              <a:off x="5207475" y="972025"/>
              <a:ext cx="4900" cy="4225"/>
            </a:xfrm>
            <a:custGeom>
              <a:avLst/>
              <a:gdLst/>
              <a:ahLst/>
              <a:cxnLst/>
              <a:rect l="l" t="t" r="r" b="b"/>
              <a:pathLst>
                <a:path w="196" h="169" extrusionOk="0">
                  <a:moveTo>
                    <a:pt x="68" y="1"/>
                  </a:moveTo>
                  <a:cubicBezTo>
                    <a:pt x="38" y="1"/>
                    <a:pt x="11" y="19"/>
                    <a:pt x="0" y="62"/>
                  </a:cubicBezTo>
                  <a:cubicBezTo>
                    <a:pt x="0" y="117"/>
                    <a:pt x="14" y="145"/>
                    <a:pt x="70" y="159"/>
                  </a:cubicBezTo>
                  <a:cubicBezTo>
                    <a:pt x="76" y="166"/>
                    <a:pt x="84" y="168"/>
                    <a:pt x="93" y="168"/>
                  </a:cubicBezTo>
                  <a:cubicBezTo>
                    <a:pt x="121" y="168"/>
                    <a:pt x="157" y="139"/>
                    <a:pt x="167" y="117"/>
                  </a:cubicBezTo>
                  <a:cubicBezTo>
                    <a:pt x="195" y="76"/>
                    <a:pt x="154" y="20"/>
                    <a:pt x="98" y="6"/>
                  </a:cubicBezTo>
                  <a:cubicBezTo>
                    <a:pt x="88" y="3"/>
                    <a:pt x="78" y="1"/>
                    <a:pt x="68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7" name="Google Shape;15457;p54"/>
            <p:cNvSpPr/>
            <p:nvPr/>
          </p:nvSpPr>
          <p:spPr>
            <a:xfrm>
              <a:off x="5207475" y="978700"/>
              <a:ext cx="8375" cy="7800"/>
            </a:xfrm>
            <a:custGeom>
              <a:avLst/>
              <a:gdLst/>
              <a:ahLst/>
              <a:cxnLst/>
              <a:rect l="l" t="t" r="r" b="b"/>
              <a:pathLst>
                <a:path w="335" h="312" extrusionOk="0">
                  <a:moveTo>
                    <a:pt x="168" y="0"/>
                  </a:moveTo>
                  <a:cubicBezTo>
                    <a:pt x="96" y="0"/>
                    <a:pt x="26" y="31"/>
                    <a:pt x="14" y="101"/>
                  </a:cubicBezTo>
                  <a:cubicBezTo>
                    <a:pt x="0" y="199"/>
                    <a:pt x="28" y="283"/>
                    <a:pt x="98" y="297"/>
                  </a:cubicBezTo>
                  <a:cubicBezTo>
                    <a:pt x="114" y="307"/>
                    <a:pt x="133" y="311"/>
                    <a:pt x="151" y="311"/>
                  </a:cubicBezTo>
                  <a:cubicBezTo>
                    <a:pt x="210" y="311"/>
                    <a:pt x="272" y="266"/>
                    <a:pt x="293" y="213"/>
                  </a:cubicBezTo>
                  <a:cubicBezTo>
                    <a:pt x="335" y="129"/>
                    <a:pt x="293" y="32"/>
                    <a:pt x="209" y="4"/>
                  </a:cubicBezTo>
                  <a:cubicBezTo>
                    <a:pt x="196" y="2"/>
                    <a:pt x="182" y="0"/>
                    <a:pt x="16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8" name="Google Shape;15458;p54"/>
            <p:cNvSpPr/>
            <p:nvPr/>
          </p:nvSpPr>
          <p:spPr>
            <a:xfrm>
              <a:off x="5215125" y="980025"/>
              <a:ext cx="6650" cy="6225"/>
            </a:xfrm>
            <a:custGeom>
              <a:avLst/>
              <a:gdLst/>
              <a:ahLst/>
              <a:cxnLst/>
              <a:rect l="l" t="t" r="r" b="b"/>
              <a:pathLst>
                <a:path w="266" h="249" extrusionOk="0">
                  <a:moveTo>
                    <a:pt x="131" y="1"/>
                  </a:moveTo>
                  <a:cubicBezTo>
                    <a:pt x="86" y="1"/>
                    <a:pt x="48" y="29"/>
                    <a:pt x="29" y="76"/>
                  </a:cubicBezTo>
                  <a:cubicBezTo>
                    <a:pt x="1" y="146"/>
                    <a:pt x="29" y="216"/>
                    <a:pt x="71" y="244"/>
                  </a:cubicBezTo>
                  <a:cubicBezTo>
                    <a:pt x="84" y="247"/>
                    <a:pt x="98" y="249"/>
                    <a:pt x="112" y="249"/>
                  </a:cubicBezTo>
                  <a:cubicBezTo>
                    <a:pt x="158" y="249"/>
                    <a:pt x="206" y="231"/>
                    <a:pt x="238" y="188"/>
                  </a:cubicBezTo>
                  <a:cubicBezTo>
                    <a:pt x="266" y="146"/>
                    <a:pt x="252" y="48"/>
                    <a:pt x="196" y="21"/>
                  </a:cubicBezTo>
                  <a:cubicBezTo>
                    <a:pt x="174" y="7"/>
                    <a:pt x="152" y="1"/>
                    <a:pt x="131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59" name="Google Shape;15459;p54"/>
            <p:cNvSpPr/>
            <p:nvPr/>
          </p:nvSpPr>
          <p:spPr>
            <a:xfrm>
              <a:off x="5224550" y="980500"/>
              <a:ext cx="5250" cy="4400"/>
            </a:xfrm>
            <a:custGeom>
              <a:avLst/>
              <a:gdLst/>
              <a:ahLst/>
              <a:cxnLst/>
              <a:rect l="l" t="t" r="r" b="b"/>
              <a:pathLst>
                <a:path w="210" h="176" extrusionOk="0">
                  <a:moveTo>
                    <a:pt x="98" y="0"/>
                  </a:moveTo>
                  <a:cubicBezTo>
                    <a:pt x="67" y="0"/>
                    <a:pt x="37" y="12"/>
                    <a:pt x="28" y="29"/>
                  </a:cubicBezTo>
                  <a:cubicBezTo>
                    <a:pt x="1" y="71"/>
                    <a:pt x="15" y="127"/>
                    <a:pt x="42" y="155"/>
                  </a:cubicBezTo>
                  <a:cubicBezTo>
                    <a:pt x="63" y="169"/>
                    <a:pt x="88" y="176"/>
                    <a:pt x="110" y="176"/>
                  </a:cubicBezTo>
                  <a:cubicBezTo>
                    <a:pt x="133" y="176"/>
                    <a:pt x="154" y="169"/>
                    <a:pt x="168" y="155"/>
                  </a:cubicBezTo>
                  <a:cubicBezTo>
                    <a:pt x="210" y="127"/>
                    <a:pt x="182" y="71"/>
                    <a:pt x="154" y="16"/>
                  </a:cubicBezTo>
                  <a:cubicBezTo>
                    <a:pt x="138" y="5"/>
                    <a:pt x="118" y="0"/>
                    <a:pt x="9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0" name="Google Shape;15460;p54"/>
            <p:cNvSpPr/>
            <p:nvPr/>
          </p:nvSpPr>
          <p:spPr>
            <a:xfrm>
              <a:off x="5221750" y="987475"/>
              <a:ext cx="8400" cy="7125"/>
            </a:xfrm>
            <a:custGeom>
              <a:avLst/>
              <a:gdLst/>
              <a:ahLst/>
              <a:cxnLst/>
              <a:rect l="l" t="t" r="r" b="b"/>
              <a:pathLst>
                <a:path w="336" h="285" extrusionOk="0">
                  <a:moveTo>
                    <a:pt x="166" y="1"/>
                  </a:moveTo>
                  <a:cubicBezTo>
                    <a:pt x="122" y="1"/>
                    <a:pt x="80" y="18"/>
                    <a:pt x="57" y="57"/>
                  </a:cubicBezTo>
                  <a:cubicBezTo>
                    <a:pt x="1" y="127"/>
                    <a:pt x="1" y="211"/>
                    <a:pt x="57" y="267"/>
                  </a:cubicBezTo>
                  <a:cubicBezTo>
                    <a:pt x="80" y="278"/>
                    <a:pt x="108" y="285"/>
                    <a:pt x="137" y="285"/>
                  </a:cubicBezTo>
                  <a:cubicBezTo>
                    <a:pt x="179" y="285"/>
                    <a:pt x="225" y="271"/>
                    <a:pt x="266" y="239"/>
                  </a:cubicBezTo>
                  <a:cubicBezTo>
                    <a:pt x="336" y="197"/>
                    <a:pt x="336" y="99"/>
                    <a:pt x="266" y="29"/>
                  </a:cubicBezTo>
                  <a:cubicBezTo>
                    <a:pt x="236" y="11"/>
                    <a:pt x="200" y="1"/>
                    <a:pt x="166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1" name="Google Shape;15461;p54"/>
            <p:cNvSpPr/>
            <p:nvPr/>
          </p:nvSpPr>
          <p:spPr>
            <a:xfrm>
              <a:off x="5228375" y="991500"/>
              <a:ext cx="7000" cy="6200"/>
            </a:xfrm>
            <a:custGeom>
              <a:avLst/>
              <a:gdLst/>
              <a:ahLst/>
              <a:cxnLst/>
              <a:rect l="l" t="t" r="r" b="b"/>
              <a:pathLst>
                <a:path w="280" h="248" extrusionOk="0">
                  <a:moveTo>
                    <a:pt x="124" y="0"/>
                  </a:moveTo>
                  <a:cubicBezTo>
                    <a:pt x="99" y="0"/>
                    <a:pt x="75" y="11"/>
                    <a:pt x="57" y="36"/>
                  </a:cubicBezTo>
                  <a:cubicBezTo>
                    <a:pt x="1" y="78"/>
                    <a:pt x="1" y="147"/>
                    <a:pt x="29" y="203"/>
                  </a:cubicBezTo>
                  <a:cubicBezTo>
                    <a:pt x="59" y="233"/>
                    <a:pt x="93" y="247"/>
                    <a:pt x="126" y="247"/>
                  </a:cubicBezTo>
                  <a:cubicBezTo>
                    <a:pt x="155" y="247"/>
                    <a:pt x="184" y="237"/>
                    <a:pt x="210" y="217"/>
                  </a:cubicBezTo>
                  <a:cubicBezTo>
                    <a:pt x="280" y="189"/>
                    <a:pt x="280" y="106"/>
                    <a:pt x="224" y="50"/>
                  </a:cubicBezTo>
                  <a:cubicBezTo>
                    <a:pt x="193" y="18"/>
                    <a:pt x="157" y="0"/>
                    <a:pt x="124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2" name="Google Shape;15462;p54"/>
            <p:cNvSpPr/>
            <p:nvPr/>
          </p:nvSpPr>
          <p:spPr>
            <a:xfrm>
              <a:off x="5237450" y="995425"/>
              <a:ext cx="5250" cy="4425"/>
            </a:xfrm>
            <a:custGeom>
              <a:avLst/>
              <a:gdLst/>
              <a:ahLst/>
              <a:cxnLst/>
              <a:rect l="l" t="t" r="r" b="b"/>
              <a:pathLst>
                <a:path w="210" h="177" extrusionOk="0">
                  <a:moveTo>
                    <a:pt x="88" y="0"/>
                  </a:moveTo>
                  <a:cubicBezTo>
                    <a:pt x="70" y="0"/>
                    <a:pt x="54" y="7"/>
                    <a:pt x="42" y="18"/>
                  </a:cubicBezTo>
                  <a:cubicBezTo>
                    <a:pt x="1" y="46"/>
                    <a:pt x="1" y="102"/>
                    <a:pt x="15" y="130"/>
                  </a:cubicBezTo>
                  <a:cubicBezTo>
                    <a:pt x="46" y="161"/>
                    <a:pt x="85" y="177"/>
                    <a:pt x="115" y="177"/>
                  </a:cubicBezTo>
                  <a:cubicBezTo>
                    <a:pt x="124" y="177"/>
                    <a:pt x="133" y="175"/>
                    <a:pt x="140" y="172"/>
                  </a:cubicBezTo>
                  <a:cubicBezTo>
                    <a:pt x="196" y="130"/>
                    <a:pt x="210" y="88"/>
                    <a:pt x="154" y="46"/>
                  </a:cubicBezTo>
                  <a:cubicBezTo>
                    <a:pt x="138" y="14"/>
                    <a:pt x="112" y="0"/>
                    <a:pt x="88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3" name="Google Shape;15463;p54"/>
            <p:cNvSpPr/>
            <p:nvPr/>
          </p:nvSpPr>
          <p:spPr>
            <a:xfrm>
              <a:off x="5231175" y="1000975"/>
              <a:ext cx="9100" cy="7400"/>
            </a:xfrm>
            <a:custGeom>
              <a:avLst/>
              <a:gdLst/>
              <a:ahLst/>
              <a:cxnLst/>
              <a:rect l="l" t="t" r="r" b="b"/>
              <a:pathLst>
                <a:path w="364" h="296" extrusionOk="0">
                  <a:moveTo>
                    <a:pt x="180" y="0"/>
                  </a:moveTo>
                  <a:cubicBezTo>
                    <a:pt x="157" y="0"/>
                    <a:pt x="134" y="7"/>
                    <a:pt x="112" y="20"/>
                  </a:cubicBezTo>
                  <a:cubicBezTo>
                    <a:pt x="42" y="61"/>
                    <a:pt x="1" y="145"/>
                    <a:pt x="42" y="215"/>
                  </a:cubicBezTo>
                  <a:cubicBezTo>
                    <a:pt x="73" y="267"/>
                    <a:pt x="120" y="295"/>
                    <a:pt x="176" y="295"/>
                  </a:cubicBezTo>
                  <a:cubicBezTo>
                    <a:pt x="195" y="295"/>
                    <a:pt x="216" y="292"/>
                    <a:pt x="238" y="285"/>
                  </a:cubicBezTo>
                  <a:cubicBezTo>
                    <a:pt x="321" y="243"/>
                    <a:pt x="363" y="159"/>
                    <a:pt x="321" y="89"/>
                  </a:cubicBezTo>
                  <a:cubicBezTo>
                    <a:pt x="283" y="31"/>
                    <a:pt x="231" y="0"/>
                    <a:pt x="18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4" name="Google Shape;15464;p54"/>
            <p:cNvSpPr/>
            <p:nvPr/>
          </p:nvSpPr>
          <p:spPr>
            <a:xfrm>
              <a:off x="5236050" y="1006950"/>
              <a:ext cx="7700" cy="6450"/>
            </a:xfrm>
            <a:custGeom>
              <a:avLst/>
              <a:gdLst/>
              <a:ahLst/>
              <a:cxnLst/>
              <a:rect l="l" t="t" r="r" b="b"/>
              <a:pathLst>
                <a:path w="308" h="258" extrusionOk="0">
                  <a:moveTo>
                    <a:pt x="147" y="0"/>
                  </a:moveTo>
                  <a:cubicBezTo>
                    <a:pt x="136" y="0"/>
                    <a:pt x="124" y="1"/>
                    <a:pt x="112" y="4"/>
                  </a:cubicBezTo>
                  <a:cubicBezTo>
                    <a:pt x="43" y="46"/>
                    <a:pt x="1" y="115"/>
                    <a:pt x="29" y="157"/>
                  </a:cubicBezTo>
                  <a:cubicBezTo>
                    <a:pt x="53" y="218"/>
                    <a:pt x="98" y="257"/>
                    <a:pt x="156" y="257"/>
                  </a:cubicBezTo>
                  <a:cubicBezTo>
                    <a:pt x="164" y="257"/>
                    <a:pt x="173" y="257"/>
                    <a:pt x="182" y="255"/>
                  </a:cubicBezTo>
                  <a:cubicBezTo>
                    <a:pt x="252" y="227"/>
                    <a:pt x="308" y="157"/>
                    <a:pt x="266" y="87"/>
                  </a:cubicBezTo>
                  <a:cubicBezTo>
                    <a:pt x="254" y="29"/>
                    <a:pt x="204" y="0"/>
                    <a:pt x="147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5" name="Google Shape;15465;p54"/>
            <p:cNvSpPr/>
            <p:nvPr/>
          </p:nvSpPr>
          <p:spPr>
            <a:xfrm>
              <a:off x="5244425" y="1013300"/>
              <a:ext cx="4550" cy="4575"/>
            </a:xfrm>
            <a:custGeom>
              <a:avLst/>
              <a:gdLst/>
              <a:ahLst/>
              <a:cxnLst/>
              <a:rect l="l" t="t" r="r" b="b"/>
              <a:pathLst>
                <a:path w="182" h="183" extrusionOk="0">
                  <a:moveTo>
                    <a:pt x="70" y="1"/>
                  </a:moveTo>
                  <a:cubicBezTo>
                    <a:pt x="15" y="15"/>
                    <a:pt x="1" y="43"/>
                    <a:pt x="1" y="98"/>
                  </a:cubicBezTo>
                  <a:cubicBezTo>
                    <a:pt x="1" y="154"/>
                    <a:pt x="42" y="182"/>
                    <a:pt x="84" y="182"/>
                  </a:cubicBezTo>
                  <a:cubicBezTo>
                    <a:pt x="140" y="182"/>
                    <a:pt x="182" y="154"/>
                    <a:pt x="182" y="71"/>
                  </a:cubicBezTo>
                  <a:cubicBezTo>
                    <a:pt x="154" y="15"/>
                    <a:pt x="126" y="1"/>
                    <a:pt x="70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6" name="Google Shape;15466;p54"/>
            <p:cNvSpPr/>
            <p:nvPr/>
          </p:nvSpPr>
          <p:spPr>
            <a:xfrm>
              <a:off x="5235700" y="1017450"/>
              <a:ext cx="8050" cy="7050"/>
            </a:xfrm>
            <a:custGeom>
              <a:avLst/>
              <a:gdLst/>
              <a:ahLst/>
              <a:cxnLst/>
              <a:rect l="l" t="t" r="r" b="b"/>
              <a:pathLst>
                <a:path w="322" h="282" extrusionOk="0">
                  <a:moveTo>
                    <a:pt x="162" y="0"/>
                  </a:moveTo>
                  <a:cubicBezTo>
                    <a:pt x="155" y="0"/>
                    <a:pt x="148" y="1"/>
                    <a:pt x="140" y="2"/>
                  </a:cubicBezTo>
                  <a:cubicBezTo>
                    <a:pt x="57" y="2"/>
                    <a:pt x="1" y="72"/>
                    <a:pt x="1" y="142"/>
                  </a:cubicBezTo>
                  <a:cubicBezTo>
                    <a:pt x="1" y="211"/>
                    <a:pt x="71" y="281"/>
                    <a:pt x="154" y="281"/>
                  </a:cubicBezTo>
                  <a:cubicBezTo>
                    <a:pt x="252" y="281"/>
                    <a:pt x="322" y="211"/>
                    <a:pt x="294" y="142"/>
                  </a:cubicBezTo>
                  <a:cubicBezTo>
                    <a:pt x="294" y="65"/>
                    <a:pt x="236" y="0"/>
                    <a:pt x="162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7" name="Google Shape;15467;p54"/>
            <p:cNvSpPr/>
            <p:nvPr/>
          </p:nvSpPr>
          <p:spPr>
            <a:xfrm>
              <a:off x="5238500" y="1024475"/>
              <a:ext cx="6300" cy="6350"/>
            </a:xfrm>
            <a:custGeom>
              <a:avLst/>
              <a:gdLst/>
              <a:ahLst/>
              <a:cxnLst/>
              <a:rect l="l" t="t" r="r" b="b"/>
              <a:pathLst>
                <a:path w="252" h="254" extrusionOk="0">
                  <a:moveTo>
                    <a:pt x="140" y="0"/>
                  </a:moveTo>
                  <a:cubicBezTo>
                    <a:pt x="70" y="0"/>
                    <a:pt x="0" y="42"/>
                    <a:pt x="0" y="112"/>
                  </a:cubicBezTo>
                  <a:cubicBezTo>
                    <a:pt x="0" y="181"/>
                    <a:pt x="28" y="223"/>
                    <a:pt x="98" y="251"/>
                  </a:cubicBezTo>
                  <a:cubicBezTo>
                    <a:pt x="105" y="253"/>
                    <a:pt x="113" y="253"/>
                    <a:pt x="120" y="253"/>
                  </a:cubicBezTo>
                  <a:cubicBezTo>
                    <a:pt x="182" y="253"/>
                    <a:pt x="239" y="202"/>
                    <a:pt x="252" y="140"/>
                  </a:cubicBezTo>
                  <a:cubicBezTo>
                    <a:pt x="252" y="70"/>
                    <a:pt x="210" y="0"/>
                    <a:pt x="14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8" name="Google Shape;15468;p54"/>
            <p:cNvSpPr/>
            <p:nvPr/>
          </p:nvSpPr>
          <p:spPr>
            <a:xfrm>
              <a:off x="5242675" y="1033175"/>
              <a:ext cx="4925" cy="4625"/>
            </a:xfrm>
            <a:custGeom>
              <a:avLst/>
              <a:gdLst/>
              <a:ahLst/>
              <a:cxnLst/>
              <a:rect l="l" t="t" r="r" b="b"/>
              <a:pathLst>
                <a:path w="197" h="185" extrusionOk="0">
                  <a:moveTo>
                    <a:pt x="126" y="1"/>
                  </a:moveTo>
                  <a:cubicBezTo>
                    <a:pt x="71" y="1"/>
                    <a:pt x="43" y="15"/>
                    <a:pt x="15" y="71"/>
                  </a:cubicBezTo>
                  <a:cubicBezTo>
                    <a:pt x="1" y="112"/>
                    <a:pt x="43" y="154"/>
                    <a:pt x="71" y="182"/>
                  </a:cubicBezTo>
                  <a:cubicBezTo>
                    <a:pt x="78" y="184"/>
                    <a:pt x="86" y="185"/>
                    <a:pt x="93" y="185"/>
                  </a:cubicBezTo>
                  <a:cubicBezTo>
                    <a:pt x="140" y="185"/>
                    <a:pt x="182" y="149"/>
                    <a:pt x="182" y="112"/>
                  </a:cubicBezTo>
                  <a:cubicBezTo>
                    <a:pt x="196" y="57"/>
                    <a:pt x="182" y="15"/>
                    <a:pt x="126" y="1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69" name="Google Shape;15469;p54"/>
            <p:cNvSpPr/>
            <p:nvPr/>
          </p:nvSpPr>
          <p:spPr>
            <a:xfrm>
              <a:off x="5232575" y="1033475"/>
              <a:ext cx="8750" cy="7475"/>
            </a:xfrm>
            <a:custGeom>
              <a:avLst/>
              <a:gdLst/>
              <a:ahLst/>
              <a:cxnLst/>
              <a:rect l="l" t="t" r="r" b="b"/>
              <a:pathLst>
                <a:path w="350" h="299" extrusionOk="0">
                  <a:moveTo>
                    <a:pt x="200" y="0"/>
                  </a:moveTo>
                  <a:cubicBezTo>
                    <a:pt x="119" y="0"/>
                    <a:pt x="54" y="40"/>
                    <a:pt x="42" y="100"/>
                  </a:cubicBezTo>
                  <a:cubicBezTo>
                    <a:pt x="0" y="170"/>
                    <a:pt x="56" y="254"/>
                    <a:pt x="126" y="282"/>
                  </a:cubicBezTo>
                  <a:cubicBezTo>
                    <a:pt x="145" y="293"/>
                    <a:pt x="164" y="298"/>
                    <a:pt x="184" y="298"/>
                  </a:cubicBezTo>
                  <a:cubicBezTo>
                    <a:pt x="238" y="298"/>
                    <a:pt x="294" y="259"/>
                    <a:pt x="335" y="198"/>
                  </a:cubicBezTo>
                  <a:cubicBezTo>
                    <a:pt x="349" y="114"/>
                    <a:pt x="321" y="31"/>
                    <a:pt x="237" y="3"/>
                  </a:cubicBezTo>
                  <a:cubicBezTo>
                    <a:pt x="225" y="1"/>
                    <a:pt x="213" y="0"/>
                    <a:pt x="200" y="0"/>
                  </a:cubicBezTo>
                  <a:close/>
                </a:path>
              </a:pathLst>
            </a:custGeom>
            <a:solidFill>
              <a:srgbClr val="EA62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0" name="Google Shape;15470;p54"/>
            <p:cNvSpPr/>
            <p:nvPr/>
          </p:nvSpPr>
          <p:spPr>
            <a:xfrm>
              <a:off x="5214775" y="1032000"/>
              <a:ext cx="3525" cy="3100"/>
            </a:xfrm>
            <a:custGeom>
              <a:avLst/>
              <a:gdLst/>
              <a:ahLst/>
              <a:cxnLst/>
              <a:rect l="l" t="t" r="r" b="b"/>
              <a:pathLst>
                <a:path w="141" h="124" extrusionOk="0">
                  <a:moveTo>
                    <a:pt x="63" y="0"/>
                  </a:moveTo>
                  <a:cubicBezTo>
                    <a:pt x="46" y="0"/>
                    <a:pt x="30" y="11"/>
                    <a:pt x="15" y="34"/>
                  </a:cubicBezTo>
                  <a:cubicBezTo>
                    <a:pt x="1" y="62"/>
                    <a:pt x="1" y="104"/>
                    <a:pt x="43" y="118"/>
                  </a:cubicBezTo>
                  <a:cubicBezTo>
                    <a:pt x="51" y="122"/>
                    <a:pt x="60" y="123"/>
                    <a:pt x="70" y="123"/>
                  </a:cubicBezTo>
                  <a:cubicBezTo>
                    <a:pt x="94" y="123"/>
                    <a:pt x="121" y="113"/>
                    <a:pt x="140" y="104"/>
                  </a:cubicBezTo>
                  <a:cubicBezTo>
                    <a:pt x="140" y="62"/>
                    <a:pt x="140" y="34"/>
                    <a:pt x="113" y="20"/>
                  </a:cubicBezTo>
                  <a:cubicBezTo>
                    <a:pt x="94" y="7"/>
                    <a:pt x="78" y="0"/>
                    <a:pt x="63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1" name="Google Shape;15471;p54"/>
            <p:cNvSpPr/>
            <p:nvPr/>
          </p:nvSpPr>
          <p:spPr>
            <a:xfrm>
              <a:off x="5215825" y="1037025"/>
              <a:ext cx="2125" cy="2075"/>
            </a:xfrm>
            <a:custGeom>
              <a:avLst/>
              <a:gdLst/>
              <a:ahLst/>
              <a:cxnLst/>
              <a:rect l="l" t="t" r="r" b="b"/>
              <a:pathLst>
                <a:path w="85" h="83" extrusionOk="0">
                  <a:moveTo>
                    <a:pt x="71" y="0"/>
                  </a:moveTo>
                  <a:cubicBezTo>
                    <a:pt x="43" y="0"/>
                    <a:pt x="29" y="0"/>
                    <a:pt x="15" y="14"/>
                  </a:cubicBezTo>
                  <a:cubicBezTo>
                    <a:pt x="1" y="42"/>
                    <a:pt x="1" y="56"/>
                    <a:pt x="15" y="70"/>
                  </a:cubicBezTo>
                  <a:cubicBezTo>
                    <a:pt x="19" y="79"/>
                    <a:pt x="27" y="82"/>
                    <a:pt x="35" y="82"/>
                  </a:cubicBezTo>
                  <a:cubicBezTo>
                    <a:pt x="52" y="82"/>
                    <a:pt x="71" y="70"/>
                    <a:pt x="71" y="70"/>
                  </a:cubicBezTo>
                  <a:cubicBezTo>
                    <a:pt x="85" y="42"/>
                    <a:pt x="85" y="14"/>
                    <a:pt x="71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2" name="Google Shape;15472;p54"/>
            <p:cNvSpPr/>
            <p:nvPr/>
          </p:nvSpPr>
          <p:spPr>
            <a:xfrm>
              <a:off x="5210600" y="1035200"/>
              <a:ext cx="4200" cy="4025"/>
            </a:xfrm>
            <a:custGeom>
              <a:avLst/>
              <a:gdLst/>
              <a:ahLst/>
              <a:cxnLst/>
              <a:rect l="l" t="t" r="r" b="b"/>
              <a:pathLst>
                <a:path w="168" h="161" extrusionOk="0">
                  <a:moveTo>
                    <a:pt x="74" y="0"/>
                  </a:moveTo>
                  <a:cubicBezTo>
                    <a:pt x="53" y="0"/>
                    <a:pt x="35" y="11"/>
                    <a:pt x="29" y="31"/>
                  </a:cubicBezTo>
                  <a:cubicBezTo>
                    <a:pt x="1" y="59"/>
                    <a:pt x="1" y="101"/>
                    <a:pt x="29" y="129"/>
                  </a:cubicBezTo>
                  <a:cubicBezTo>
                    <a:pt x="49" y="150"/>
                    <a:pt x="70" y="160"/>
                    <a:pt x="91" y="160"/>
                  </a:cubicBezTo>
                  <a:cubicBezTo>
                    <a:pt x="112" y="160"/>
                    <a:pt x="133" y="150"/>
                    <a:pt x="154" y="129"/>
                  </a:cubicBezTo>
                  <a:cubicBezTo>
                    <a:pt x="168" y="101"/>
                    <a:pt x="168" y="45"/>
                    <a:pt x="140" y="31"/>
                  </a:cubicBezTo>
                  <a:cubicBezTo>
                    <a:pt x="119" y="11"/>
                    <a:pt x="95" y="0"/>
                    <a:pt x="74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3" name="Google Shape;15473;p54"/>
            <p:cNvSpPr/>
            <p:nvPr/>
          </p:nvSpPr>
          <p:spPr>
            <a:xfrm>
              <a:off x="5209200" y="1038550"/>
              <a:ext cx="3525" cy="3250"/>
            </a:xfrm>
            <a:custGeom>
              <a:avLst/>
              <a:gdLst/>
              <a:ahLst/>
              <a:cxnLst/>
              <a:rect l="l" t="t" r="r" b="b"/>
              <a:pathLst>
                <a:path w="141" h="130" extrusionOk="0">
                  <a:moveTo>
                    <a:pt x="64" y="1"/>
                  </a:moveTo>
                  <a:cubicBezTo>
                    <a:pt x="51" y="1"/>
                    <a:pt x="39" y="4"/>
                    <a:pt x="29" y="9"/>
                  </a:cubicBezTo>
                  <a:cubicBezTo>
                    <a:pt x="1" y="37"/>
                    <a:pt x="1" y="65"/>
                    <a:pt x="15" y="107"/>
                  </a:cubicBezTo>
                  <a:cubicBezTo>
                    <a:pt x="39" y="123"/>
                    <a:pt x="59" y="130"/>
                    <a:pt x="80" y="130"/>
                  </a:cubicBezTo>
                  <a:cubicBezTo>
                    <a:pt x="94" y="130"/>
                    <a:pt x="109" y="126"/>
                    <a:pt x="126" y="121"/>
                  </a:cubicBezTo>
                  <a:cubicBezTo>
                    <a:pt x="140" y="107"/>
                    <a:pt x="140" y="51"/>
                    <a:pt x="126" y="37"/>
                  </a:cubicBezTo>
                  <a:cubicBezTo>
                    <a:pt x="109" y="10"/>
                    <a:pt x="85" y="1"/>
                    <a:pt x="6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4" name="Google Shape;15474;p54"/>
            <p:cNvSpPr/>
            <p:nvPr/>
          </p:nvSpPr>
          <p:spPr>
            <a:xfrm>
              <a:off x="5208150" y="1043500"/>
              <a:ext cx="2825" cy="1925"/>
            </a:xfrm>
            <a:custGeom>
              <a:avLst/>
              <a:gdLst/>
              <a:ahLst/>
              <a:cxnLst/>
              <a:rect l="l" t="t" r="r" b="b"/>
              <a:pathLst>
                <a:path w="113" h="77" extrusionOk="0">
                  <a:moveTo>
                    <a:pt x="60" y="1"/>
                  </a:moveTo>
                  <a:cubicBezTo>
                    <a:pt x="53" y="1"/>
                    <a:pt x="47" y="2"/>
                    <a:pt x="43" y="6"/>
                  </a:cubicBezTo>
                  <a:cubicBezTo>
                    <a:pt x="29" y="6"/>
                    <a:pt x="1" y="48"/>
                    <a:pt x="29" y="62"/>
                  </a:cubicBezTo>
                  <a:cubicBezTo>
                    <a:pt x="29" y="76"/>
                    <a:pt x="57" y="76"/>
                    <a:pt x="71" y="76"/>
                  </a:cubicBezTo>
                  <a:cubicBezTo>
                    <a:pt x="99" y="76"/>
                    <a:pt x="113" y="34"/>
                    <a:pt x="99" y="20"/>
                  </a:cubicBezTo>
                  <a:cubicBezTo>
                    <a:pt x="99" y="10"/>
                    <a:pt x="78" y="1"/>
                    <a:pt x="6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5" name="Google Shape;15475;p54"/>
            <p:cNvSpPr/>
            <p:nvPr/>
          </p:nvSpPr>
          <p:spPr>
            <a:xfrm>
              <a:off x="5203975" y="1040025"/>
              <a:ext cx="3875" cy="4075"/>
            </a:xfrm>
            <a:custGeom>
              <a:avLst/>
              <a:gdLst/>
              <a:ahLst/>
              <a:cxnLst/>
              <a:rect l="l" t="t" r="r" b="b"/>
              <a:pathLst>
                <a:path w="155" h="163" extrusionOk="0">
                  <a:moveTo>
                    <a:pt x="79" y="1"/>
                  </a:moveTo>
                  <a:cubicBezTo>
                    <a:pt x="71" y="1"/>
                    <a:pt x="63" y="2"/>
                    <a:pt x="56" y="6"/>
                  </a:cubicBezTo>
                  <a:cubicBezTo>
                    <a:pt x="15" y="20"/>
                    <a:pt x="1" y="76"/>
                    <a:pt x="15" y="117"/>
                  </a:cubicBezTo>
                  <a:cubicBezTo>
                    <a:pt x="24" y="137"/>
                    <a:pt x="47" y="163"/>
                    <a:pt x="70" y="163"/>
                  </a:cubicBezTo>
                  <a:cubicBezTo>
                    <a:pt x="80" y="163"/>
                    <a:pt x="90" y="158"/>
                    <a:pt x="98" y="145"/>
                  </a:cubicBezTo>
                  <a:cubicBezTo>
                    <a:pt x="140" y="131"/>
                    <a:pt x="154" y="76"/>
                    <a:pt x="140" y="48"/>
                  </a:cubicBezTo>
                  <a:cubicBezTo>
                    <a:pt x="130" y="16"/>
                    <a:pt x="103" y="1"/>
                    <a:pt x="79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6" name="Google Shape;15476;p54"/>
            <p:cNvSpPr/>
            <p:nvPr/>
          </p:nvSpPr>
          <p:spPr>
            <a:xfrm>
              <a:off x="5201875" y="1042725"/>
              <a:ext cx="2825" cy="3125"/>
            </a:xfrm>
            <a:custGeom>
              <a:avLst/>
              <a:gdLst/>
              <a:ahLst/>
              <a:cxnLst/>
              <a:rect l="l" t="t" r="r" b="b"/>
              <a:pathLst>
                <a:path w="113" h="125" extrusionOk="0">
                  <a:moveTo>
                    <a:pt x="56" y="0"/>
                  </a:moveTo>
                  <a:cubicBezTo>
                    <a:pt x="48" y="0"/>
                    <a:pt x="39" y="3"/>
                    <a:pt x="29" y="9"/>
                  </a:cubicBezTo>
                  <a:cubicBezTo>
                    <a:pt x="15" y="9"/>
                    <a:pt x="1" y="37"/>
                    <a:pt x="1" y="79"/>
                  </a:cubicBezTo>
                  <a:cubicBezTo>
                    <a:pt x="1" y="99"/>
                    <a:pt x="14" y="125"/>
                    <a:pt x="37" y="125"/>
                  </a:cubicBezTo>
                  <a:cubicBezTo>
                    <a:pt x="46" y="125"/>
                    <a:pt x="58" y="120"/>
                    <a:pt x="71" y="107"/>
                  </a:cubicBezTo>
                  <a:cubicBezTo>
                    <a:pt x="99" y="107"/>
                    <a:pt x="112" y="65"/>
                    <a:pt x="99" y="37"/>
                  </a:cubicBezTo>
                  <a:cubicBezTo>
                    <a:pt x="99" y="27"/>
                    <a:pt x="82" y="0"/>
                    <a:pt x="56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7" name="Google Shape;15477;p54"/>
            <p:cNvSpPr/>
            <p:nvPr/>
          </p:nvSpPr>
          <p:spPr>
            <a:xfrm>
              <a:off x="5199100" y="1046075"/>
              <a:ext cx="2100" cy="2600"/>
            </a:xfrm>
            <a:custGeom>
              <a:avLst/>
              <a:gdLst/>
              <a:ahLst/>
              <a:cxnLst/>
              <a:rect l="l" t="t" r="r" b="b"/>
              <a:pathLst>
                <a:path w="84" h="104" extrusionOk="0">
                  <a:moveTo>
                    <a:pt x="42" y="1"/>
                  </a:moveTo>
                  <a:cubicBezTo>
                    <a:pt x="14" y="29"/>
                    <a:pt x="0" y="43"/>
                    <a:pt x="0" y="57"/>
                  </a:cubicBezTo>
                  <a:cubicBezTo>
                    <a:pt x="0" y="88"/>
                    <a:pt x="24" y="104"/>
                    <a:pt x="41" y="104"/>
                  </a:cubicBezTo>
                  <a:cubicBezTo>
                    <a:pt x="47" y="104"/>
                    <a:pt x="53" y="102"/>
                    <a:pt x="56" y="99"/>
                  </a:cubicBezTo>
                  <a:cubicBezTo>
                    <a:pt x="70" y="99"/>
                    <a:pt x="84" y="57"/>
                    <a:pt x="84" y="43"/>
                  </a:cubicBezTo>
                  <a:cubicBezTo>
                    <a:pt x="84" y="29"/>
                    <a:pt x="56" y="1"/>
                    <a:pt x="4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8" name="Google Shape;15478;p54"/>
            <p:cNvSpPr/>
            <p:nvPr/>
          </p:nvSpPr>
          <p:spPr>
            <a:xfrm>
              <a:off x="5195950" y="1042250"/>
              <a:ext cx="3525" cy="4200"/>
            </a:xfrm>
            <a:custGeom>
              <a:avLst/>
              <a:gdLst/>
              <a:ahLst/>
              <a:cxnLst/>
              <a:rect l="l" t="t" r="r" b="b"/>
              <a:pathLst>
                <a:path w="141" h="168" extrusionOk="0">
                  <a:moveTo>
                    <a:pt x="71" y="1"/>
                  </a:moveTo>
                  <a:cubicBezTo>
                    <a:pt x="43" y="1"/>
                    <a:pt x="1" y="42"/>
                    <a:pt x="1" y="70"/>
                  </a:cubicBezTo>
                  <a:cubicBezTo>
                    <a:pt x="1" y="126"/>
                    <a:pt x="43" y="168"/>
                    <a:pt x="71" y="168"/>
                  </a:cubicBezTo>
                  <a:cubicBezTo>
                    <a:pt x="126" y="168"/>
                    <a:pt x="140" y="112"/>
                    <a:pt x="140" y="70"/>
                  </a:cubicBezTo>
                  <a:cubicBezTo>
                    <a:pt x="140" y="42"/>
                    <a:pt x="112" y="1"/>
                    <a:pt x="71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79" name="Google Shape;15479;p54"/>
            <p:cNvSpPr/>
            <p:nvPr/>
          </p:nvSpPr>
          <p:spPr>
            <a:xfrm>
              <a:off x="5192475" y="1043650"/>
              <a:ext cx="3500" cy="3150"/>
            </a:xfrm>
            <a:custGeom>
              <a:avLst/>
              <a:gdLst/>
              <a:ahLst/>
              <a:cxnLst/>
              <a:rect l="l" t="t" r="r" b="b"/>
              <a:pathLst>
                <a:path w="140" h="126" extrusionOk="0">
                  <a:moveTo>
                    <a:pt x="98" y="0"/>
                  </a:moveTo>
                  <a:cubicBezTo>
                    <a:pt x="56" y="0"/>
                    <a:pt x="28" y="14"/>
                    <a:pt x="28" y="56"/>
                  </a:cubicBezTo>
                  <a:cubicBezTo>
                    <a:pt x="0" y="84"/>
                    <a:pt x="42" y="126"/>
                    <a:pt x="70" y="126"/>
                  </a:cubicBezTo>
                  <a:cubicBezTo>
                    <a:pt x="112" y="126"/>
                    <a:pt x="140" y="98"/>
                    <a:pt x="140" y="70"/>
                  </a:cubicBezTo>
                  <a:cubicBezTo>
                    <a:pt x="140" y="28"/>
                    <a:pt x="126" y="0"/>
                    <a:pt x="98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0" name="Google Shape;15480;p54"/>
            <p:cNvSpPr/>
            <p:nvPr/>
          </p:nvSpPr>
          <p:spPr>
            <a:xfrm>
              <a:off x="5188975" y="1045725"/>
              <a:ext cx="2825" cy="2475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71" y="1"/>
                  </a:moveTo>
                  <a:cubicBezTo>
                    <a:pt x="57" y="1"/>
                    <a:pt x="29" y="29"/>
                    <a:pt x="29" y="43"/>
                  </a:cubicBezTo>
                  <a:cubicBezTo>
                    <a:pt x="1" y="57"/>
                    <a:pt x="29" y="99"/>
                    <a:pt x="57" y="99"/>
                  </a:cubicBezTo>
                  <a:cubicBezTo>
                    <a:pt x="71" y="99"/>
                    <a:pt x="112" y="71"/>
                    <a:pt x="112" y="57"/>
                  </a:cubicBezTo>
                  <a:cubicBezTo>
                    <a:pt x="112" y="43"/>
                    <a:pt x="98" y="1"/>
                    <a:pt x="71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1" name="Google Shape;15481;p54"/>
            <p:cNvSpPr/>
            <p:nvPr/>
          </p:nvSpPr>
          <p:spPr>
            <a:xfrm>
              <a:off x="5187250" y="1041200"/>
              <a:ext cx="4200" cy="3575"/>
            </a:xfrm>
            <a:custGeom>
              <a:avLst/>
              <a:gdLst/>
              <a:ahLst/>
              <a:cxnLst/>
              <a:rect l="l" t="t" r="r" b="b"/>
              <a:pathLst>
                <a:path w="168" h="143" extrusionOk="0">
                  <a:moveTo>
                    <a:pt x="112" y="1"/>
                  </a:moveTo>
                  <a:cubicBezTo>
                    <a:pt x="70" y="1"/>
                    <a:pt x="42" y="15"/>
                    <a:pt x="28" y="43"/>
                  </a:cubicBezTo>
                  <a:cubicBezTo>
                    <a:pt x="0" y="84"/>
                    <a:pt x="28" y="112"/>
                    <a:pt x="56" y="140"/>
                  </a:cubicBezTo>
                  <a:cubicBezTo>
                    <a:pt x="62" y="142"/>
                    <a:pt x="67" y="143"/>
                    <a:pt x="72" y="143"/>
                  </a:cubicBezTo>
                  <a:cubicBezTo>
                    <a:pt x="105" y="143"/>
                    <a:pt x="127" y="108"/>
                    <a:pt x="140" y="84"/>
                  </a:cubicBezTo>
                  <a:cubicBezTo>
                    <a:pt x="167" y="43"/>
                    <a:pt x="140" y="15"/>
                    <a:pt x="11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2" name="Google Shape;15482;p54"/>
            <p:cNvSpPr/>
            <p:nvPr/>
          </p:nvSpPr>
          <p:spPr>
            <a:xfrm>
              <a:off x="5184450" y="1040725"/>
              <a:ext cx="3500" cy="3300"/>
            </a:xfrm>
            <a:custGeom>
              <a:avLst/>
              <a:gdLst/>
              <a:ahLst/>
              <a:cxnLst/>
              <a:rect l="l" t="t" r="r" b="b"/>
              <a:pathLst>
                <a:path w="140" h="132" extrusionOk="0">
                  <a:moveTo>
                    <a:pt x="50" y="0"/>
                  </a:moveTo>
                  <a:cubicBezTo>
                    <a:pt x="34" y="0"/>
                    <a:pt x="22" y="11"/>
                    <a:pt x="14" y="34"/>
                  </a:cubicBezTo>
                  <a:cubicBezTo>
                    <a:pt x="0" y="62"/>
                    <a:pt x="0" y="103"/>
                    <a:pt x="28" y="131"/>
                  </a:cubicBezTo>
                  <a:cubicBezTo>
                    <a:pt x="70" y="131"/>
                    <a:pt x="98" y="131"/>
                    <a:pt x="112" y="103"/>
                  </a:cubicBezTo>
                  <a:cubicBezTo>
                    <a:pt x="140" y="62"/>
                    <a:pt x="140" y="34"/>
                    <a:pt x="98" y="20"/>
                  </a:cubicBezTo>
                  <a:cubicBezTo>
                    <a:pt x="79" y="7"/>
                    <a:pt x="63" y="0"/>
                    <a:pt x="50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3" name="Google Shape;15483;p54"/>
            <p:cNvSpPr/>
            <p:nvPr/>
          </p:nvSpPr>
          <p:spPr>
            <a:xfrm>
              <a:off x="5180275" y="1041650"/>
              <a:ext cx="2450" cy="1925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49" y="0"/>
                  </a:moveTo>
                  <a:cubicBezTo>
                    <a:pt x="42" y="0"/>
                    <a:pt x="35" y="4"/>
                    <a:pt x="28" y="11"/>
                  </a:cubicBezTo>
                  <a:cubicBezTo>
                    <a:pt x="0" y="25"/>
                    <a:pt x="0" y="66"/>
                    <a:pt x="28" y="66"/>
                  </a:cubicBezTo>
                  <a:cubicBezTo>
                    <a:pt x="42" y="73"/>
                    <a:pt x="52" y="77"/>
                    <a:pt x="63" y="77"/>
                  </a:cubicBezTo>
                  <a:cubicBezTo>
                    <a:pt x="73" y="77"/>
                    <a:pt x="84" y="73"/>
                    <a:pt x="98" y="66"/>
                  </a:cubicBezTo>
                  <a:cubicBezTo>
                    <a:pt x="98" y="52"/>
                    <a:pt x="98" y="25"/>
                    <a:pt x="70" y="11"/>
                  </a:cubicBezTo>
                  <a:cubicBezTo>
                    <a:pt x="63" y="4"/>
                    <a:pt x="56" y="0"/>
                    <a:pt x="49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4" name="Google Shape;15484;p54"/>
            <p:cNvSpPr/>
            <p:nvPr/>
          </p:nvSpPr>
          <p:spPr>
            <a:xfrm>
              <a:off x="5180275" y="1036500"/>
              <a:ext cx="4550" cy="3900"/>
            </a:xfrm>
            <a:custGeom>
              <a:avLst/>
              <a:gdLst/>
              <a:ahLst/>
              <a:cxnLst/>
              <a:rect l="l" t="t" r="r" b="b"/>
              <a:pathLst>
                <a:path w="182" h="156" extrusionOk="0">
                  <a:moveTo>
                    <a:pt x="91" y="0"/>
                  </a:moveTo>
                  <a:cubicBezTo>
                    <a:pt x="73" y="0"/>
                    <a:pt x="56" y="7"/>
                    <a:pt x="42" y="21"/>
                  </a:cubicBezTo>
                  <a:cubicBezTo>
                    <a:pt x="0" y="63"/>
                    <a:pt x="0" y="119"/>
                    <a:pt x="42" y="147"/>
                  </a:cubicBezTo>
                  <a:cubicBezTo>
                    <a:pt x="53" y="153"/>
                    <a:pt x="70" y="156"/>
                    <a:pt x="86" y="156"/>
                  </a:cubicBezTo>
                  <a:cubicBezTo>
                    <a:pt x="109" y="156"/>
                    <a:pt x="131" y="149"/>
                    <a:pt x="140" y="133"/>
                  </a:cubicBezTo>
                  <a:cubicBezTo>
                    <a:pt x="181" y="91"/>
                    <a:pt x="181" y="49"/>
                    <a:pt x="140" y="21"/>
                  </a:cubicBezTo>
                  <a:cubicBezTo>
                    <a:pt x="126" y="7"/>
                    <a:pt x="108" y="0"/>
                    <a:pt x="91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5" name="Google Shape;15485;p54"/>
            <p:cNvSpPr/>
            <p:nvPr/>
          </p:nvSpPr>
          <p:spPr>
            <a:xfrm>
              <a:off x="5177475" y="1035475"/>
              <a:ext cx="3850" cy="3225"/>
            </a:xfrm>
            <a:custGeom>
              <a:avLst/>
              <a:gdLst/>
              <a:ahLst/>
              <a:cxnLst/>
              <a:rect l="l" t="t" r="r" b="b"/>
              <a:pathLst>
                <a:path w="154" h="129" extrusionOk="0">
                  <a:moveTo>
                    <a:pt x="92" y="1"/>
                  </a:moveTo>
                  <a:cubicBezTo>
                    <a:pt x="77" y="1"/>
                    <a:pt x="61" y="8"/>
                    <a:pt x="42" y="20"/>
                  </a:cubicBezTo>
                  <a:cubicBezTo>
                    <a:pt x="14" y="34"/>
                    <a:pt x="0" y="62"/>
                    <a:pt x="28" y="118"/>
                  </a:cubicBezTo>
                  <a:cubicBezTo>
                    <a:pt x="35" y="125"/>
                    <a:pt x="53" y="129"/>
                    <a:pt x="70" y="129"/>
                  </a:cubicBezTo>
                  <a:cubicBezTo>
                    <a:pt x="88" y="129"/>
                    <a:pt x="105" y="125"/>
                    <a:pt x="112" y="118"/>
                  </a:cubicBezTo>
                  <a:cubicBezTo>
                    <a:pt x="154" y="104"/>
                    <a:pt x="154" y="48"/>
                    <a:pt x="140" y="34"/>
                  </a:cubicBezTo>
                  <a:cubicBezTo>
                    <a:pt x="125" y="11"/>
                    <a:pt x="109" y="1"/>
                    <a:pt x="9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6" name="Google Shape;15486;p54"/>
            <p:cNvSpPr/>
            <p:nvPr/>
          </p:nvSpPr>
          <p:spPr>
            <a:xfrm>
              <a:off x="5174000" y="1034425"/>
              <a:ext cx="2450" cy="2075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6" y="1"/>
                  </a:moveTo>
                  <a:cubicBezTo>
                    <a:pt x="38" y="1"/>
                    <a:pt x="32" y="3"/>
                    <a:pt x="28" y="7"/>
                  </a:cubicBezTo>
                  <a:cubicBezTo>
                    <a:pt x="14" y="7"/>
                    <a:pt x="0" y="35"/>
                    <a:pt x="14" y="62"/>
                  </a:cubicBezTo>
                  <a:cubicBezTo>
                    <a:pt x="14" y="72"/>
                    <a:pt x="28" y="82"/>
                    <a:pt x="46" y="82"/>
                  </a:cubicBezTo>
                  <a:cubicBezTo>
                    <a:pt x="53" y="82"/>
                    <a:pt x="62" y="80"/>
                    <a:pt x="70" y="76"/>
                  </a:cubicBezTo>
                  <a:cubicBezTo>
                    <a:pt x="84" y="76"/>
                    <a:pt x="98" y="35"/>
                    <a:pt x="84" y="21"/>
                  </a:cubicBezTo>
                  <a:cubicBezTo>
                    <a:pt x="84" y="11"/>
                    <a:pt x="63" y="1"/>
                    <a:pt x="4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7" name="Google Shape;15487;p54"/>
            <p:cNvSpPr/>
            <p:nvPr/>
          </p:nvSpPr>
          <p:spPr>
            <a:xfrm>
              <a:off x="5175025" y="1029925"/>
              <a:ext cx="4925" cy="3425"/>
            </a:xfrm>
            <a:custGeom>
              <a:avLst/>
              <a:gdLst/>
              <a:ahLst/>
              <a:cxnLst/>
              <a:rect l="l" t="t" r="r" b="b"/>
              <a:pathLst>
                <a:path w="197" h="137" extrusionOk="0">
                  <a:moveTo>
                    <a:pt x="104" y="0"/>
                  </a:moveTo>
                  <a:cubicBezTo>
                    <a:pt x="92" y="0"/>
                    <a:pt x="81" y="2"/>
                    <a:pt x="71" y="5"/>
                  </a:cubicBezTo>
                  <a:cubicBezTo>
                    <a:pt x="29" y="33"/>
                    <a:pt x="1" y="61"/>
                    <a:pt x="43" y="103"/>
                  </a:cubicBezTo>
                  <a:cubicBezTo>
                    <a:pt x="53" y="123"/>
                    <a:pt x="86" y="136"/>
                    <a:pt x="113" y="136"/>
                  </a:cubicBezTo>
                  <a:cubicBezTo>
                    <a:pt x="123" y="136"/>
                    <a:pt x="133" y="135"/>
                    <a:pt x="140" y="131"/>
                  </a:cubicBezTo>
                  <a:cubicBezTo>
                    <a:pt x="182" y="117"/>
                    <a:pt x="196" y="75"/>
                    <a:pt x="182" y="47"/>
                  </a:cubicBezTo>
                  <a:cubicBezTo>
                    <a:pt x="172" y="16"/>
                    <a:pt x="138" y="0"/>
                    <a:pt x="104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8" name="Google Shape;15488;p54"/>
            <p:cNvSpPr/>
            <p:nvPr/>
          </p:nvSpPr>
          <p:spPr>
            <a:xfrm>
              <a:off x="5173300" y="1027600"/>
              <a:ext cx="3500" cy="2750"/>
            </a:xfrm>
            <a:custGeom>
              <a:avLst/>
              <a:gdLst/>
              <a:ahLst/>
              <a:cxnLst/>
              <a:rect l="l" t="t" r="r" b="b"/>
              <a:pathLst>
                <a:path w="140" h="110" extrusionOk="0">
                  <a:moveTo>
                    <a:pt x="56" y="1"/>
                  </a:moveTo>
                  <a:cubicBezTo>
                    <a:pt x="42" y="1"/>
                    <a:pt x="0" y="29"/>
                    <a:pt x="28" y="70"/>
                  </a:cubicBezTo>
                  <a:cubicBezTo>
                    <a:pt x="28" y="90"/>
                    <a:pt x="42" y="110"/>
                    <a:pt x="65" y="110"/>
                  </a:cubicBezTo>
                  <a:cubicBezTo>
                    <a:pt x="74" y="110"/>
                    <a:pt x="85" y="106"/>
                    <a:pt x="98" y="98"/>
                  </a:cubicBezTo>
                  <a:cubicBezTo>
                    <a:pt x="112" y="98"/>
                    <a:pt x="140" y="70"/>
                    <a:pt x="126" y="29"/>
                  </a:cubicBezTo>
                  <a:cubicBezTo>
                    <a:pt x="126" y="15"/>
                    <a:pt x="98" y="1"/>
                    <a:pt x="5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89" name="Google Shape;15489;p54"/>
            <p:cNvSpPr/>
            <p:nvPr/>
          </p:nvSpPr>
          <p:spPr>
            <a:xfrm>
              <a:off x="5170850" y="1024825"/>
              <a:ext cx="2125" cy="2450"/>
            </a:xfrm>
            <a:custGeom>
              <a:avLst/>
              <a:gdLst/>
              <a:ahLst/>
              <a:cxnLst/>
              <a:rect l="l" t="t" r="r" b="b"/>
              <a:pathLst>
                <a:path w="85" h="98" extrusionOk="0">
                  <a:moveTo>
                    <a:pt x="28" y="0"/>
                  </a:moveTo>
                  <a:cubicBezTo>
                    <a:pt x="14" y="0"/>
                    <a:pt x="0" y="42"/>
                    <a:pt x="0" y="56"/>
                  </a:cubicBezTo>
                  <a:cubicBezTo>
                    <a:pt x="0" y="70"/>
                    <a:pt x="28" y="98"/>
                    <a:pt x="42" y="98"/>
                  </a:cubicBezTo>
                  <a:cubicBezTo>
                    <a:pt x="70" y="98"/>
                    <a:pt x="84" y="56"/>
                    <a:pt x="84" y="42"/>
                  </a:cubicBezTo>
                  <a:cubicBezTo>
                    <a:pt x="70" y="28"/>
                    <a:pt x="56" y="0"/>
                    <a:pt x="28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0" name="Google Shape;15490;p54"/>
            <p:cNvSpPr/>
            <p:nvPr/>
          </p:nvSpPr>
          <p:spPr>
            <a:xfrm>
              <a:off x="5173300" y="1022025"/>
              <a:ext cx="4200" cy="3500"/>
            </a:xfrm>
            <a:custGeom>
              <a:avLst/>
              <a:gdLst/>
              <a:ahLst/>
              <a:cxnLst/>
              <a:rect l="l" t="t" r="r" b="b"/>
              <a:pathLst>
                <a:path w="168" h="140" extrusionOk="0">
                  <a:moveTo>
                    <a:pt x="98" y="0"/>
                  </a:moveTo>
                  <a:cubicBezTo>
                    <a:pt x="42" y="0"/>
                    <a:pt x="0" y="28"/>
                    <a:pt x="0" y="70"/>
                  </a:cubicBezTo>
                  <a:cubicBezTo>
                    <a:pt x="0" y="112"/>
                    <a:pt x="56" y="140"/>
                    <a:pt x="98" y="140"/>
                  </a:cubicBezTo>
                  <a:cubicBezTo>
                    <a:pt x="126" y="140"/>
                    <a:pt x="167" y="98"/>
                    <a:pt x="167" y="70"/>
                  </a:cubicBezTo>
                  <a:cubicBezTo>
                    <a:pt x="167" y="28"/>
                    <a:pt x="126" y="0"/>
                    <a:pt x="98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1" name="Google Shape;15491;p54"/>
            <p:cNvSpPr/>
            <p:nvPr/>
          </p:nvSpPr>
          <p:spPr>
            <a:xfrm>
              <a:off x="5172950" y="1018875"/>
              <a:ext cx="3150" cy="3175"/>
            </a:xfrm>
            <a:custGeom>
              <a:avLst/>
              <a:gdLst/>
              <a:ahLst/>
              <a:cxnLst/>
              <a:rect l="l" t="t" r="r" b="b"/>
              <a:pathLst>
                <a:path w="126" h="127" extrusionOk="0">
                  <a:moveTo>
                    <a:pt x="70" y="1"/>
                  </a:moveTo>
                  <a:cubicBezTo>
                    <a:pt x="42" y="1"/>
                    <a:pt x="0" y="15"/>
                    <a:pt x="0" y="57"/>
                  </a:cubicBezTo>
                  <a:cubicBezTo>
                    <a:pt x="0" y="85"/>
                    <a:pt x="14" y="126"/>
                    <a:pt x="56" y="126"/>
                  </a:cubicBezTo>
                  <a:cubicBezTo>
                    <a:pt x="84" y="126"/>
                    <a:pt x="126" y="99"/>
                    <a:pt x="126" y="71"/>
                  </a:cubicBezTo>
                  <a:cubicBezTo>
                    <a:pt x="126" y="29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2" name="Google Shape;15492;p54"/>
            <p:cNvSpPr/>
            <p:nvPr/>
          </p:nvSpPr>
          <p:spPr>
            <a:xfrm>
              <a:off x="5171550" y="1015250"/>
              <a:ext cx="2450" cy="227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40" y="1"/>
                  </a:moveTo>
                  <a:cubicBezTo>
                    <a:pt x="23" y="1"/>
                    <a:pt x="0" y="14"/>
                    <a:pt x="0" y="34"/>
                  </a:cubicBezTo>
                  <a:cubicBezTo>
                    <a:pt x="0" y="62"/>
                    <a:pt x="28" y="90"/>
                    <a:pt x="42" y="90"/>
                  </a:cubicBezTo>
                  <a:cubicBezTo>
                    <a:pt x="56" y="90"/>
                    <a:pt x="98" y="76"/>
                    <a:pt x="98" y="62"/>
                  </a:cubicBezTo>
                  <a:cubicBezTo>
                    <a:pt x="98" y="34"/>
                    <a:pt x="70" y="6"/>
                    <a:pt x="56" y="6"/>
                  </a:cubicBezTo>
                  <a:cubicBezTo>
                    <a:pt x="52" y="3"/>
                    <a:pt x="47" y="1"/>
                    <a:pt x="4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3" name="Google Shape;15493;p54"/>
            <p:cNvSpPr/>
            <p:nvPr/>
          </p:nvSpPr>
          <p:spPr>
            <a:xfrm>
              <a:off x="5174675" y="1013525"/>
              <a:ext cx="3875" cy="3425"/>
            </a:xfrm>
            <a:custGeom>
              <a:avLst/>
              <a:gdLst/>
              <a:ahLst/>
              <a:cxnLst/>
              <a:rect l="l" t="t" r="r" b="b"/>
              <a:pathLst>
                <a:path w="155" h="137" extrusionOk="0">
                  <a:moveTo>
                    <a:pt x="77" y="0"/>
                  </a:moveTo>
                  <a:cubicBezTo>
                    <a:pt x="45" y="0"/>
                    <a:pt x="15" y="13"/>
                    <a:pt x="15" y="34"/>
                  </a:cubicBezTo>
                  <a:cubicBezTo>
                    <a:pt x="1" y="75"/>
                    <a:pt x="43" y="103"/>
                    <a:pt x="71" y="131"/>
                  </a:cubicBezTo>
                  <a:cubicBezTo>
                    <a:pt x="81" y="135"/>
                    <a:pt x="91" y="136"/>
                    <a:pt x="99" y="136"/>
                  </a:cubicBezTo>
                  <a:cubicBezTo>
                    <a:pt x="126" y="136"/>
                    <a:pt x="144" y="121"/>
                    <a:pt x="154" y="89"/>
                  </a:cubicBezTo>
                  <a:cubicBezTo>
                    <a:pt x="154" y="62"/>
                    <a:pt x="140" y="20"/>
                    <a:pt x="112" y="6"/>
                  </a:cubicBezTo>
                  <a:cubicBezTo>
                    <a:pt x="101" y="2"/>
                    <a:pt x="89" y="0"/>
                    <a:pt x="77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4" name="Google Shape;15494;p54"/>
            <p:cNvSpPr/>
            <p:nvPr/>
          </p:nvSpPr>
          <p:spPr>
            <a:xfrm>
              <a:off x="5175025" y="1010375"/>
              <a:ext cx="3525" cy="3175"/>
            </a:xfrm>
            <a:custGeom>
              <a:avLst/>
              <a:gdLst/>
              <a:ahLst/>
              <a:cxnLst/>
              <a:rect l="l" t="t" r="r" b="b"/>
              <a:pathLst>
                <a:path w="141" h="127" extrusionOk="0">
                  <a:moveTo>
                    <a:pt x="91" y="0"/>
                  </a:moveTo>
                  <a:cubicBezTo>
                    <a:pt x="67" y="0"/>
                    <a:pt x="30" y="10"/>
                    <a:pt x="1" y="20"/>
                  </a:cubicBezTo>
                  <a:cubicBezTo>
                    <a:pt x="1" y="62"/>
                    <a:pt x="1" y="90"/>
                    <a:pt x="43" y="118"/>
                  </a:cubicBezTo>
                  <a:cubicBezTo>
                    <a:pt x="53" y="123"/>
                    <a:pt x="65" y="126"/>
                    <a:pt x="77" y="126"/>
                  </a:cubicBezTo>
                  <a:cubicBezTo>
                    <a:pt x="97" y="126"/>
                    <a:pt x="118" y="116"/>
                    <a:pt x="126" y="90"/>
                  </a:cubicBezTo>
                  <a:cubicBezTo>
                    <a:pt x="140" y="62"/>
                    <a:pt x="140" y="20"/>
                    <a:pt x="112" y="6"/>
                  </a:cubicBezTo>
                  <a:cubicBezTo>
                    <a:pt x="108" y="2"/>
                    <a:pt x="101" y="0"/>
                    <a:pt x="91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5" name="Google Shape;15495;p54"/>
            <p:cNvSpPr/>
            <p:nvPr/>
          </p:nvSpPr>
          <p:spPr>
            <a:xfrm>
              <a:off x="5176075" y="1006525"/>
              <a:ext cx="2125" cy="1925"/>
            </a:xfrm>
            <a:custGeom>
              <a:avLst/>
              <a:gdLst/>
              <a:ahLst/>
              <a:cxnLst/>
              <a:rect l="l" t="t" r="r" b="b"/>
              <a:pathLst>
                <a:path w="85" h="77" extrusionOk="0">
                  <a:moveTo>
                    <a:pt x="50" y="1"/>
                  </a:moveTo>
                  <a:cubicBezTo>
                    <a:pt x="33" y="1"/>
                    <a:pt x="15" y="7"/>
                    <a:pt x="15" y="7"/>
                  </a:cubicBezTo>
                  <a:cubicBezTo>
                    <a:pt x="1" y="35"/>
                    <a:pt x="1" y="63"/>
                    <a:pt x="15" y="76"/>
                  </a:cubicBezTo>
                  <a:cubicBezTo>
                    <a:pt x="29" y="76"/>
                    <a:pt x="56" y="76"/>
                    <a:pt x="70" y="63"/>
                  </a:cubicBezTo>
                  <a:cubicBezTo>
                    <a:pt x="84" y="35"/>
                    <a:pt x="84" y="21"/>
                    <a:pt x="70" y="7"/>
                  </a:cubicBezTo>
                  <a:cubicBezTo>
                    <a:pt x="66" y="2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6" name="Google Shape;15496;p54"/>
            <p:cNvSpPr/>
            <p:nvPr/>
          </p:nvSpPr>
          <p:spPr>
            <a:xfrm>
              <a:off x="5178525" y="1006500"/>
              <a:ext cx="4550" cy="3875"/>
            </a:xfrm>
            <a:custGeom>
              <a:avLst/>
              <a:gdLst/>
              <a:ahLst/>
              <a:cxnLst/>
              <a:rect l="l" t="t" r="r" b="b"/>
              <a:pathLst>
                <a:path w="182" h="155" extrusionOk="0">
                  <a:moveTo>
                    <a:pt x="94" y="1"/>
                  </a:moveTo>
                  <a:cubicBezTo>
                    <a:pt x="74" y="1"/>
                    <a:pt x="49" y="8"/>
                    <a:pt x="28" y="22"/>
                  </a:cubicBezTo>
                  <a:cubicBezTo>
                    <a:pt x="0" y="64"/>
                    <a:pt x="0" y="105"/>
                    <a:pt x="42" y="133"/>
                  </a:cubicBezTo>
                  <a:cubicBezTo>
                    <a:pt x="56" y="147"/>
                    <a:pt x="77" y="154"/>
                    <a:pt x="96" y="154"/>
                  </a:cubicBezTo>
                  <a:cubicBezTo>
                    <a:pt x="115" y="154"/>
                    <a:pt x="133" y="147"/>
                    <a:pt x="140" y="133"/>
                  </a:cubicBezTo>
                  <a:cubicBezTo>
                    <a:pt x="182" y="91"/>
                    <a:pt x="182" y="64"/>
                    <a:pt x="140" y="22"/>
                  </a:cubicBezTo>
                  <a:cubicBezTo>
                    <a:pt x="133" y="8"/>
                    <a:pt x="115" y="1"/>
                    <a:pt x="9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7" name="Google Shape;15497;p54"/>
            <p:cNvSpPr/>
            <p:nvPr/>
          </p:nvSpPr>
          <p:spPr>
            <a:xfrm>
              <a:off x="5180950" y="1003675"/>
              <a:ext cx="3525" cy="3250"/>
            </a:xfrm>
            <a:custGeom>
              <a:avLst/>
              <a:gdLst/>
              <a:ahLst/>
              <a:cxnLst/>
              <a:rect l="l" t="t" r="r" b="b"/>
              <a:pathLst>
                <a:path w="141" h="130" extrusionOk="0">
                  <a:moveTo>
                    <a:pt x="66" y="1"/>
                  </a:moveTo>
                  <a:cubicBezTo>
                    <a:pt x="52" y="1"/>
                    <a:pt x="35" y="4"/>
                    <a:pt x="15" y="9"/>
                  </a:cubicBezTo>
                  <a:cubicBezTo>
                    <a:pt x="1" y="37"/>
                    <a:pt x="1" y="79"/>
                    <a:pt x="15" y="107"/>
                  </a:cubicBezTo>
                  <a:cubicBezTo>
                    <a:pt x="23" y="123"/>
                    <a:pt x="46" y="130"/>
                    <a:pt x="66" y="130"/>
                  </a:cubicBezTo>
                  <a:cubicBezTo>
                    <a:pt x="80" y="130"/>
                    <a:pt x="93" y="127"/>
                    <a:pt x="99" y="121"/>
                  </a:cubicBezTo>
                  <a:cubicBezTo>
                    <a:pt x="140" y="107"/>
                    <a:pt x="140" y="65"/>
                    <a:pt x="113" y="37"/>
                  </a:cubicBezTo>
                  <a:cubicBezTo>
                    <a:pt x="104" y="11"/>
                    <a:pt x="89" y="1"/>
                    <a:pt x="6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8" name="Google Shape;15498;p54"/>
            <p:cNvSpPr/>
            <p:nvPr/>
          </p:nvSpPr>
          <p:spPr>
            <a:xfrm>
              <a:off x="5183050" y="999900"/>
              <a:ext cx="2475" cy="20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50" y="1"/>
                  </a:moveTo>
                  <a:cubicBezTo>
                    <a:pt x="44" y="1"/>
                    <a:pt x="37" y="3"/>
                    <a:pt x="29" y="7"/>
                  </a:cubicBezTo>
                  <a:cubicBezTo>
                    <a:pt x="15" y="7"/>
                    <a:pt x="1" y="49"/>
                    <a:pt x="15" y="63"/>
                  </a:cubicBezTo>
                  <a:cubicBezTo>
                    <a:pt x="15" y="72"/>
                    <a:pt x="36" y="82"/>
                    <a:pt x="53" y="82"/>
                  </a:cubicBezTo>
                  <a:cubicBezTo>
                    <a:pt x="60" y="82"/>
                    <a:pt x="66" y="81"/>
                    <a:pt x="70" y="76"/>
                  </a:cubicBezTo>
                  <a:cubicBezTo>
                    <a:pt x="84" y="76"/>
                    <a:pt x="98" y="49"/>
                    <a:pt x="84" y="21"/>
                  </a:cubicBezTo>
                  <a:cubicBezTo>
                    <a:pt x="74" y="11"/>
                    <a:pt x="65" y="1"/>
                    <a:pt x="5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99" name="Google Shape;15499;p54"/>
            <p:cNvSpPr/>
            <p:nvPr/>
          </p:nvSpPr>
          <p:spPr>
            <a:xfrm>
              <a:off x="5185850" y="1001450"/>
              <a:ext cx="4200" cy="4000"/>
            </a:xfrm>
            <a:custGeom>
              <a:avLst/>
              <a:gdLst/>
              <a:ahLst/>
              <a:cxnLst/>
              <a:rect l="l" t="t" r="r" b="b"/>
              <a:pathLst>
                <a:path w="168" h="160" extrusionOk="0">
                  <a:moveTo>
                    <a:pt x="94" y="1"/>
                  </a:moveTo>
                  <a:cubicBezTo>
                    <a:pt x="82" y="1"/>
                    <a:pt x="70" y="5"/>
                    <a:pt x="56" y="14"/>
                  </a:cubicBezTo>
                  <a:cubicBezTo>
                    <a:pt x="28" y="28"/>
                    <a:pt x="0" y="84"/>
                    <a:pt x="28" y="126"/>
                  </a:cubicBezTo>
                  <a:cubicBezTo>
                    <a:pt x="38" y="146"/>
                    <a:pt x="56" y="159"/>
                    <a:pt x="81" y="159"/>
                  </a:cubicBezTo>
                  <a:cubicBezTo>
                    <a:pt x="90" y="159"/>
                    <a:pt x="101" y="158"/>
                    <a:pt x="112" y="154"/>
                  </a:cubicBezTo>
                  <a:cubicBezTo>
                    <a:pt x="154" y="140"/>
                    <a:pt x="168" y="84"/>
                    <a:pt x="154" y="56"/>
                  </a:cubicBezTo>
                  <a:cubicBezTo>
                    <a:pt x="135" y="19"/>
                    <a:pt x="116" y="1"/>
                    <a:pt x="9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0" name="Google Shape;15500;p54"/>
            <p:cNvSpPr/>
            <p:nvPr/>
          </p:nvSpPr>
          <p:spPr>
            <a:xfrm>
              <a:off x="5188975" y="999775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127" h="127" extrusionOk="0">
                  <a:moveTo>
                    <a:pt x="74" y="0"/>
                  </a:moveTo>
                  <a:cubicBezTo>
                    <a:pt x="67" y="0"/>
                    <a:pt x="60" y="4"/>
                    <a:pt x="57" y="12"/>
                  </a:cubicBezTo>
                  <a:cubicBezTo>
                    <a:pt x="29" y="12"/>
                    <a:pt x="1" y="54"/>
                    <a:pt x="29" y="81"/>
                  </a:cubicBezTo>
                  <a:cubicBezTo>
                    <a:pt x="29" y="93"/>
                    <a:pt x="49" y="126"/>
                    <a:pt x="82" y="126"/>
                  </a:cubicBezTo>
                  <a:cubicBezTo>
                    <a:pt x="87" y="126"/>
                    <a:pt x="93" y="125"/>
                    <a:pt x="98" y="123"/>
                  </a:cubicBezTo>
                  <a:cubicBezTo>
                    <a:pt x="112" y="123"/>
                    <a:pt x="126" y="81"/>
                    <a:pt x="126" y="54"/>
                  </a:cubicBezTo>
                  <a:cubicBezTo>
                    <a:pt x="116" y="23"/>
                    <a:pt x="92" y="0"/>
                    <a:pt x="74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1" name="Google Shape;15501;p54"/>
            <p:cNvSpPr/>
            <p:nvPr/>
          </p:nvSpPr>
          <p:spPr>
            <a:xfrm>
              <a:off x="5192475" y="996775"/>
              <a:ext cx="2450" cy="2600"/>
            </a:xfrm>
            <a:custGeom>
              <a:avLst/>
              <a:gdLst/>
              <a:ahLst/>
              <a:cxnLst/>
              <a:rect l="l" t="t" r="r" b="b"/>
              <a:pathLst>
                <a:path w="98" h="104" extrusionOk="0">
                  <a:moveTo>
                    <a:pt x="57" y="1"/>
                  </a:moveTo>
                  <a:cubicBezTo>
                    <a:pt x="51" y="1"/>
                    <a:pt x="46" y="3"/>
                    <a:pt x="42" y="6"/>
                  </a:cubicBezTo>
                  <a:cubicBezTo>
                    <a:pt x="28" y="6"/>
                    <a:pt x="0" y="48"/>
                    <a:pt x="0" y="62"/>
                  </a:cubicBezTo>
                  <a:cubicBezTo>
                    <a:pt x="0" y="76"/>
                    <a:pt x="42" y="104"/>
                    <a:pt x="56" y="104"/>
                  </a:cubicBezTo>
                  <a:cubicBezTo>
                    <a:pt x="70" y="76"/>
                    <a:pt x="98" y="62"/>
                    <a:pt x="98" y="48"/>
                  </a:cubicBezTo>
                  <a:cubicBezTo>
                    <a:pt x="98" y="17"/>
                    <a:pt x="74" y="1"/>
                    <a:pt x="57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2" name="Google Shape;15502;p54"/>
            <p:cNvSpPr/>
            <p:nvPr/>
          </p:nvSpPr>
          <p:spPr>
            <a:xfrm>
              <a:off x="5194225" y="999350"/>
              <a:ext cx="3500" cy="3875"/>
            </a:xfrm>
            <a:custGeom>
              <a:avLst/>
              <a:gdLst/>
              <a:ahLst/>
              <a:cxnLst/>
              <a:rect l="l" t="t" r="r" b="b"/>
              <a:pathLst>
                <a:path w="140" h="155" extrusionOk="0">
                  <a:moveTo>
                    <a:pt x="70" y="1"/>
                  </a:moveTo>
                  <a:cubicBezTo>
                    <a:pt x="28" y="1"/>
                    <a:pt x="0" y="43"/>
                    <a:pt x="0" y="85"/>
                  </a:cubicBezTo>
                  <a:cubicBezTo>
                    <a:pt x="0" y="112"/>
                    <a:pt x="42" y="154"/>
                    <a:pt x="70" y="154"/>
                  </a:cubicBezTo>
                  <a:cubicBezTo>
                    <a:pt x="112" y="154"/>
                    <a:pt x="140" y="112"/>
                    <a:pt x="140" y="85"/>
                  </a:cubicBezTo>
                  <a:cubicBezTo>
                    <a:pt x="140" y="29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3" name="Google Shape;15503;p54"/>
            <p:cNvSpPr/>
            <p:nvPr/>
          </p:nvSpPr>
          <p:spPr>
            <a:xfrm>
              <a:off x="5197700" y="998650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127" h="127" extrusionOk="0">
                  <a:moveTo>
                    <a:pt x="70" y="1"/>
                  </a:moveTo>
                  <a:cubicBezTo>
                    <a:pt x="42" y="1"/>
                    <a:pt x="1" y="29"/>
                    <a:pt x="1" y="57"/>
                  </a:cubicBezTo>
                  <a:cubicBezTo>
                    <a:pt x="1" y="99"/>
                    <a:pt x="28" y="126"/>
                    <a:pt x="56" y="126"/>
                  </a:cubicBezTo>
                  <a:cubicBezTo>
                    <a:pt x="98" y="126"/>
                    <a:pt x="126" y="113"/>
                    <a:pt x="126" y="71"/>
                  </a:cubicBezTo>
                  <a:cubicBezTo>
                    <a:pt x="126" y="43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4" name="Google Shape;15504;p54"/>
            <p:cNvSpPr/>
            <p:nvPr/>
          </p:nvSpPr>
          <p:spPr>
            <a:xfrm>
              <a:off x="5202225" y="997625"/>
              <a:ext cx="2125" cy="2100"/>
            </a:xfrm>
            <a:custGeom>
              <a:avLst/>
              <a:gdLst/>
              <a:ahLst/>
              <a:cxnLst/>
              <a:rect l="l" t="t" r="r" b="b"/>
              <a:pathLst>
                <a:path w="85" h="84" extrusionOk="0">
                  <a:moveTo>
                    <a:pt x="43" y="0"/>
                  </a:moveTo>
                  <a:cubicBezTo>
                    <a:pt x="29" y="0"/>
                    <a:pt x="1" y="14"/>
                    <a:pt x="1" y="28"/>
                  </a:cubicBezTo>
                  <a:cubicBezTo>
                    <a:pt x="1" y="42"/>
                    <a:pt x="15" y="84"/>
                    <a:pt x="29" y="84"/>
                  </a:cubicBezTo>
                  <a:cubicBezTo>
                    <a:pt x="43" y="84"/>
                    <a:pt x="85" y="70"/>
                    <a:pt x="85" y="42"/>
                  </a:cubicBezTo>
                  <a:cubicBezTo>
                    <a:pt x="85" y="28"/>
                    <a:pt x="85" y="0"/>
                    <a:pt x="43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5" name="Google Shape;15505;p54"/>
            <p:cNvSpPr/>
            <p:nvPr/>
          </p:nvSpPr>
          <p:spPr>
            <a:xfrm>
              <a:off x="5202575" y="1000875"/>
              <a:ext cx="3875" cy="3750"/>
            </a:xfrm>
            <a:custGeom>
              <a:avLst/>
              <a:gdLst/>
              <a:ahLst/>
              <a:cxnLst/>
              <a:rect l="l" t="t" r="r" b="b"/>
              <a:pathLst>
                <a:path w="155" h="150" extrusionOk="0">
                  <a:moveTo>
                    <a:pt x="85" y="0"/>
                  </a:moveTo>
                  <a:cubicBezTo>
                    <a:pt x="58" y="0"/>
                    <a:pt x="36" y="30"/>
                    <a:pt x="15" y="51"/>
                  </a:cubicBezTo>
                  <a:cubicBezTo>
                    <a:pt x="1" y="93"/>
                    <a:pt x="15" y="121"/>
                    <a:pt x="57" y="149"/>
                  </a:cubicBezTo>
                  <a:cubicBezTo>
                    <a:pt x="84" y="149"/>
                    <a:pt x="126" y="121"/>
                    <a:pt x="140" y="93"/>
                  </a:cubicBezTo>
                  <a:cubicBezTo>
                    <a:pt x="154" y="51"/>
                    <a:pt x="140" y="24"/>
                    <a:pt x="112" y="10"/>
                  </a:cubicBezTo>
                  <a:cubicBezTo>
                    <a:pt x="103" y="3"/>
                    <a:pt x="94" y="0"/>
                    <a:pt x="85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6" name="Google Shape;15506;p54"/>
            <p:cNvSpPr/>
            <p:nvPr/>
          </p:nvSpPr>
          <p:spPr>
            <a:xfrm>
              <a:off x="5206075" y="1001100"/>
              <a:ext cx="3500" cy="3300"/>
            </a:xfrm>
            <a:custGeom>
              <a:avLst/>
              <a:gdLst/>
              <a:ahLst/>
              <a:cxnLst/>
              <a:rect l="l" t="t" r="r" b="b"/>
              <a:pathLst>
                <a:path w="140" h="132" extrusionOk="0">
                  <a:moveTo>
                    <a:pt x="112" y="1"/>
                  </a:moveTo>
                  <a:cubicBezTo>
                    <a:pt x="70" y="1"/>
                    <a:pt x="42" y="1"/>
                    <a:pt x="14" y="28"/>
                  </a:cubicBezTo>
                  <a:cubicBezTo>
                    <a:pt x="0" y="56"/>
                    <a:pt x="0" y="98"/>
                    <a:pt x="42" y="112"/>
                  </a:cubicBezTo>
                  <a:cubicBezTo>
                    <a:pt x="55" y="125"/>
                    <a:pt x="70" y="132"/>
                    <a:pt x="84" y="132"/>
                  </a:cubicBezTo>
                  <a:cubicBezTo>
                    <a:pt x="102" y="132"/>
                    <a:pt x="118" y="121"/>
                    <a:pt x="126" y="98"/>
                  </a:cubicBezTo>
                  <a:cubicBezTo>
                    <a:pt x="140" y="84"/>
                    <a:pt x="126" y="28"/>
                    <a:pt x="11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7" name="Google Shape;15507;p54"/>
            <p:cNvSpPr/>
            <p:nvPr/>
          </p:nvSpPr>
          <p:spPr>
            <a:xfrm>
              <a:off x="5211300" y="1001875"/>
              <a:ext cx="2125" cy="1950"/>
            </a:xfrm>
            <a:custGeom>
              <a:avLst/>
              <a:gdLst/>
              <a:ahLst/>
              <a:cxnLst/>
              <a:rect l="l" t="t" r="r" b="b"/>
              <a:pathLst>
                <a:path w="85" h="78" extrusionOk="0">
                  <a:moveTo>
                    <a:pt x="30" y="1"/>
                  </a:moveTo>
                  <a:cubicBezTo>
                    <a:pt x="18" y="1"/>
                    <a:pt x="7" y="4"/>
                    <a:pt x="1" y="11"/>
                  </a:cubicBezTo>
                  <a:cubicBezTo>
                    <a:pt x="1" y="39"/>
                    <a:pt x="1" y="53"/>
                    <a:pt x="14" y="67"/>
                  </a:cubicBezTo>
                  <a:cubicBezTo>
                    <a:pt x="21" y="74"/>
                    <a:pt x="32" y="78"/>
                    <a:pt x="42" y="78"/>
                  </a:cubicBezTo>
                  <a:cubicBezTo>
                    <a:pt x="53" y="78"/>
                    <a:pt x="63" y="74"/>
                    <a:pt x="70" y="67"/>
                  </a:cubicBezTo>
                  <a:cubicBezTo>
                    <a:pt x="84" y="53"/>
                    <a:pt x="70" y="11"/>
                    <a:pt x="70" y="11"/>
                  </a:cubicBezTo>
                  <a:cubicBezTo>
                    <a:pt x="56" y="4"/>
                    <a:pt x="42" y="1"/>
                    <a:pt x="3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8" name="Google Shape;15508;p54"/>
            <p:cNvSpPr/>
            <p:nvPr/>
          </p:nvSpPr>
          <p:spPr>
            <a:xfrm>
              <a:off x="5209200" y="1004700"/>
              <a:ext cx="4225" cy="3925"/>
            </a:xfrm>
            <a:custGeom>
              <a:avLst/>
              <a:gdLst/>
              <a:ahLst/>
              <a:cxnLst/>
              <a:rect l="l" t="t" r="r" b="b"/>
              <a:pathLst>
                <a:path w="169" h="157" extrusionOk="0">
                  <a:moveTo>
                    <a:pt x="89" y="1"/>
                  </a:moveTo>
                  <a:cubicBezTo>
                    <a:pt x="66" y="1"/>
                    <a:pt x="45" y="8"/>
                    <a:pt x="29" y="24"/>
                  </a:cubicBezTo>
                  <a:cubicBezTo>
                    <a:pt x="1" y="66"/>
                    <a:pt x="1" y="108"/>
                    <a:pt x="29" y="136"/>
                  </a:cubicBezTo>
                  <a:cubicBezTo>
                    <a:pt x="50" y="149"/>
                    <a:pt x="67" y="156"/>
                    <a:pt x="85" y="156"/>
                  </a:cubicBezTo>
                  <a:cubicBezTo>
                    <a:pt x="102" y="156"/>
                    <a:pt x="119" y="149"/>
                    <a:pt x="140" y="136"/>
                  </a:cubicBezTo>
                  <a:cubicBezTo>
                    <a:pt x="168" y="108"/>
                    <a:pt x="168" y="66"/>
                    <a:pt x="140" y="10"/>
                  </a:cubicBezTo>
                  <a:cubicBezTo>
                    <a:pt x="123" y="4"/>
                    <a:pt x="106" y="1"/>
                    <a:pt x="89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09" name="Google Shape;15509;p54"/>
            <p:cNvSpPr/>
            <p:nvPr/>
          </p:nvSpPr>
          <p:spPr>
            <a:xfrm>
              <a:off x="5212700" y="1006775"/>
              <a:ext cx="3500" cy="3275"/>
            </a:xfrm>
            <a:custGeom>
              <a:avLst/>
              <a:gdLst/>
              <a:ahLst/>
              <a:cxnLst/>
              <a:rect l="l" t="t" r="r" b="b"/>
              <a:pathLst>
                <a:path w="140" h="131" extrusionOk="0">
                  <a:moveTo>
                    <a:pt x="77" y="0"/>
                  </a:moveTo>
                  <a:cubicBezTo>
                    <a:pt x="60" y="0"/>
                    <a:pt x="42" y="4"/>
                    <a:pt x="28" y="11"/>
                  </a:cubicBezTo>
                  <a:cubicBezTo>
                    <a:pt x="0" y="25"/>
                    <a:pt x="0" y="80"/>
                    <a:pt x="14" y="94"/>
                  </a:cubicBezTo>
                  <a:cubicBezTo>
                    <a:pt x="23" y="121"/>
                    <a:pt x="43" y="131"/>
                    <a:pt x="64" y="131"/>
                  </a:cubicBezTo>
                  <a:cubicBezTo>
                    <a:pt x="76" y="131"/>
                    <a:pt x="88" y="127"/>
                    <a:pt x="98" y="122"/>
                  </a:cubicBezTo>
                  <a:cubicBezTo>
                    <a:pt x="140" y="94"/>
                    <a:pt x="140" y="66"/>
                    <a:pt x="126" y="11"/>
                  </a:cubicBezTo>
                  <a:cubicBezTo>
                    <a:pt x="112" y="4"/>
                    <a:pt x="94" y="0"/>
                    <a:pt x="77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0" name="Google Shape;15510;p54"/>
            <p:cNvSpPr/>
            <p:nvPr/>
          </p:nvSpPr>
          <p:spPr>
            <a:xfrm>
              <a:off x="5217575" y="1008975"/>
              <a:ext cx="2125" cy="2225"/>
            </a:xfrm>
            <a:custGeom>
              <a:avLst/>
              <a:gdLst/>
              <a:ahLst/>
              <a:cxnLst/>
              <a:rect l="l" t="t" r="r" b="b"/>
              <a:pathLst>
                <a:path w="85" h="89" extrusionOk="0">
                  <a:moveTo>
                    <a:pt x="44" y="1"/>
                  </a:moveTo>
                  <a:cubicBezTo>
                    <a:pt x="38" y="1"/>
                    <a:pt x="32" y="3"/>
                    <a:pt x="28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15" y="72"/>
                    <a:pt x="28" y="88"/>
                    <a:pt x="45" y="88"/>
                  </a:cubicBezTo>
                  <a:cubicBezTo>
                    <a:pt x="53" y="88"/>
                    <a:pt x="62" y="85"/>
                    <a:pt x="70" y="76"/>
                  </a:cubicBezTo>
                  <a:cubicBezTo>
                    <a:pt x="84" y="76"/>
                    <a:pt x="84" y="48"/>
                    <a:pt x="84" y="34"/>
                  </a:cubicBezTo>
                  <a:cubicBezTo>
                    <a:pt x="84" y="14"/>
                    <a:pt x="62" y="1"/>
                    <a:pt x="44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1" name="Google Shape;15511;p54"/>
            <p:cNvSpPr/>
            <p:nvPr/>
          </p:nvSpPr>
          <p:spPr>
            <a:xfrm>
              <a:off x="5214100" y="1012125"/>
              <a:ext cx="4200" cy="3425"/>
            </a:xfrm>
            <a:custGeom>
              <a:avLst/>
              <a:gdLst/>
              <a:ahLst/>
              <a:cxnLst/>
              <a:rect l="l" t="t" r="r" b="b"/>
              <a:pathLst>
                <a:path w="168" h="137" extrusionOk="0">
                  <a:moveTo>
                    <a:pt x="75" y="1"/>
                  </a:moveTo>
                  <a:cubicBezTo>
                    <a:pt x="64" y="1"/>
                    <a:pt x="52" y="2"/>
                    <a:pt x="42" y="6"/>
                  </a:cubicBezTo>
                  <a:cubicBezTo>
                    <a:pt x="14" y="20"/>
                    <a:pt x="0" y="62"/>
                    <a:pt x="14" y="90"/>
                  </a:cubicBezTo>
                  <a:cubicBezTo>
                    <a:pt x="25" y="121"/>
                    <a:pt x="59" y="137"/>
                    <a:pt x="87" y="137"/>
                  </a:cubicBezTo>
                  <a:cubicBezTo>
                    <a:pt x="96" y="137"/>
                    <a:pt x="105" y="135"/>
                    <a:pt x="112" y="131"/>
                  </a:cubicBezTo>
                  <a:cubicBezTo>
                    <a:pt x="154" y="118"/>
                    <a:pt x="167" y="76"/>
                    <a:pt x="154" y="48"/>
                  </a:cubicBezTo>
                  <a:cubicBezTo>
                    <a:pt x="143" y="16"/>
                    <a:pt x="109" y="1"/>
                    <a:pt x="75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2" name="Google Shape;15512;p54"/>
            <p:cNvSpPr/>
            <p:nvPr/>
          </p:nvSpPr>
          <p:spPr>
            <a:xfrm>
              <a:off x="5216525" y="1015250"/>
              <a:ext cx="3875" cy="2625"/>
            </a:xfrm>
            <a:custGeom>
              <a:avLst/>
              <a:gdLst/>
              <a:ahLst/>
              <a:cxnLst/>
              <a:rect l="l" t="t" r="r" b="b"/>
              <a:pathLst>
                <a:path w="155" h="105" extrusionOk="0">
                  <a:moveTo>
                    <a:pt x="81" y="1"/>
                  </a:moveTo>
                  <a:cubicBezTo>
                    <a:pt x="72" y="1"/>
                    <a:pt x="64" y="3"/>
                    <a:pt x="57" y="6"/>
                  </a:cubicBezTo>
                  <a:cubicBezTo>
                    <a:pt x="43" y="6"/>
                    <a:pt x="1" y="34"/>
                    <a:pt x="15" y="76"/>
                  </a:cubicBezTo>
                  <a:cubicBezTo>
                    <a:pt x="15" y="90"/>
                    <a:pt x="57" y="104"/>
                    <a:pt x="84" y="104"/>
                  </a:cubicBezTo>
                  <a:cubicBezTo>
                    <a:pt x="126" y="90"/>
                    <a:pt x="154" y="62"/>
                    <a:pt x="126" y="34"/>
                  </a:cubicBezTo>
                  <a:cubicBezTo>
                    <a:pt x="126" y="14"/>
                    <a:pt x="104" y="1"/>
                    <a:pt x="81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3" name="Google Shape;15513;p54"/>
            <p:cNvSpPr/>
            <p:nvPr/>
          </p:nvSpPr>
          <p:spPr>
            <a:xfrm>
              <a:off x="5220375" y="1018525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42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14" y="71"/>
                    <a:pt x="42" y="85"/>
                    <a:pt x="56" y="85"/>
                  </a:cubicBezTo>
                  <a:cubicBezTo>
                    <a:pt x="98" y="85"/>
                    <a:pt x="98" y="43"/>
                    <a:pt x="98" y="29"/>
                  </a:cubicBezTo>
                  <a:cubicBezTo>
                    <a:pt x="98" y="15"/>
                    <a:pt x="56" y="1"/>
                    <a:pt x="42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4" name="Google Shape;15514;p54"/>
            <p:cNvSpPr/>
            <p:nvPr/>
          </p:nvSpPr>
          <p:spPr>
            <a:xfrm>
              <a:off x="5216525" y="1019925"/>
              <a:ext cx="3875" cy="3875"/>
            </a:xfrm>
            <a:custGeom>
              <a:avLst/>
              <a:gdLst/>
              <a:ahLst/>
              <a:cxnLst/>
              <a:rect l="l" t="t" r="r" b="b"/>
              <a:pathLst>
                <a:path w="155" h="155" extrusionOk="0">
                  <a:moveTo>
                    <a:pt x="70" y="1"/>
                  </a:moveTo>
                  <a:cubicBezTo>
                    <a:pt x="43" y="1"/>
                    <a:pt x="1" y="43"/>
                    <a:pt x="1" y="84"/>
                  </a:cubicBezTo>
                  <a:cubicBezTo>
                    <a:pt x="1" y="112"/>
                    <a:pt x="43" y="154"/>
                    <a:pt x="70" y="154"/>
                  </a:cubicBezTo>
                  <a:cubicBezTo>
                    <a:pt x="126" y="154"/>
                    <a:pt x="140" y="112"/>
                    <a:pt x="154" y="84"/>
                  </a:cubicBezTo>
                  <a:cubicBezTo>
                    <a:pt x="154" y="29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5" name="Google Shape;15515;p54"/>
            <p:cNvSpPr/>
            <p:nvPr/>
          </p:nvSpPr>
          <p:spPr>
            <a:xfrm>
              <a:off x="5217925" y="1023775"/>
              <a:ext cx="3175" cy="2800"/>
            </a:xfrm>
            <a:custGeom>
              <a:avLst/>
              <a:gdLst/>
              <a:ahLst/>
              <a:cxnLst/>
              <a:rect l="l" t="t" r="r" b="b"/>
              <a:pathLst>
                <a:path w="127" h="112" extrusionOk="0">
                  <a:moveTo>
                    <a:pt x="70" y="0"/>
                  </a:moveTo>
                  <a:cubicBezTo>
                    <a:pt x="28" y="0"/>
                    <a:pt x="1" y="14"/>
                    <a:pt x="1" y="42"/>
                  </a:cubicBezTo>
                  <a:cubicBezTo>
                    <a:pt x="1" y="84"/>
                    <a:pt x="14" y="112"/>
                    <a:pt x="56" y="112"/>
                  </a:cubicBezTo>
                  <a:cubicBezTo>
                    <a:pt x="84" y="112"/>
                    <a:pt x="126" y="98"/>
                    <a:pt x="126" y="70"/>
                  </a:cubicBezTo>
                  <a:cubicBezTo>
                    <a:pt x="126" y="28"/>
                    <a:pt x="98" y="0"/>
                    <a:pt x="70" y="0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6" name="Google Shape;15516;p54"/>
            <p:cNvSpPr/>
            <p:nvPr/>
          </p:nvSpPr>
          <p:spPr>
            <a:xfrm>
              <a:off x="5220025" y="1027950"/>
              <a:ext cx="2100" cy="2125"/>
            </a:xfrm>
            <a:custGeom>
              <a:avLst/>
              <a:gdLst/>
              <a:ahLst/>
              <a:cxnLst/>
              <a:rect l="l" t="t" r="r" b="b"/>
              <a:pathLst>
                <a:path w="84" h="85" extrusionOk="0">
                  <a:moveTo>
                    <a:pt x="56" y="1"/>
                  </a:moveTo>
                  <a:cubicBezTo>
                    <a:pt x="42" y="1"/>
                    <a:pt x="0" y="15"/>
                    <a:pt x="0" y="29"/>
                  </a:cubicBezTo>
                  <a:cubicBezTo>
                    <a:pt x="0" y="56"/>
                    <a:pt x="14" y="84"/>
                    <a:pt x="42" y="84"/>
                  </a:cubicBezTo>
                  <a:cubicBezTo>
                    <a:pt x="56" y="84"/>
                    <a:pt x="70" y="84"/>
                    <a:pt x="84" y="56"/>
                  </a:cubicBezTo>
                  <a:cubicBezTo>
                    <a:pt x="84" y="29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7" name="Google Shape;15517;p54"/>
            <p:cNvSpPr/>
            <p:nvPr/>
          </p:nvSpPr>
          <p:spPr>
            <a:xfrm>
              <a:off x="5215125" y="1028700"/>
              <a:ext cx="4225" cy="3400"/>
            </a:xfrm>
            <a:custGeom>
              <a:avLst/>
              <a:gdLst/>
              <a:ahLst/>
              <a:cxnLst/>
              <a:rect l="l" t="t" r="r" b="b"/>
              <a:pathLst>
                <a:path w="169" h="136" extrusionOk="0">
                  <a:moveTo>
                    <a:pt x="65" y="1"/>
                  </a:moveTo>
                  <a:cubicBezTo>
                    <a:pt x="40" y="1"/>
                    <a:pt x="21" y="21"/>
                    <a:pt x="1" y="40"/>
                  </a:cubicBezTo>
                  <a:cubicBezTo>
                    <a:pt x="1" y="82"/>
                    <a:pt x="29" y="110"/>
                    <a:pt x="57" y="124"/>
                  </a:cubicBezTo>
                  <a:cubicBezTo>
                    <a:pt x="69" y="132"/>
                    <a:pt x="80" y="136"/>
                    <a:pt x="90" y="136"/>
                  </a:cubicBezTo>
                  <a:cubicBezTo>
                    <a:pt x="114" y="136"/>
                    <a:pt x="131" y="116"/>
                    <a:pt x="140" y="96"/>
                  </a:cubicBezTo>
                  <a:cubicBezTo>
                    <a:pt x="168" y="54"/>
                    <a:pt x="126" y="26"/>
                    <a:pt x="99" y="12"/>
                  </a:cubicBezTo>
                  <a:cubicBezTo>
                    <a:pt x="86" y="4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8" name="Google Shape;15518;p54"/>
            <p:cNvSpPr/>
            <p:nvPr/>
          </p:nvSpPr>
          <p:spPr>
            <a:xfrm>
              <a:off x="5216875" y="976000"/>
              <a:ext cx="29325" cy="31050"/>
            </a:xfrm>
            <a:custGeom>
              <a:avLst/>
              <a:gdLst/>
              <a:ahLst/>
              <a:cxnLst/>
              <a:rect l="l" t="t" r="r" b="b"/>
              <a:pathLst>
                <a:path w="1173" h="1242" extrusionOk="0">
                  <a:moveTo>
                    <a:pt x="1144" y="0"/>
                  </a:moveTo>
                  <a:cubicBezTo>
                    <a:pt x="1117" y="0"/>
                    <a:pt x="1089" y="28"/>
                    <a:pt x="1089" y="42"/>
                  </a:cubicBezTo>
                  <a:cubicBezTo>
                    <a:pt x="893" y="907"/>
                    <a:pt x="43" y="1158"/>
                    <a:pt x="43" y="1158"/>
                  </a:cubicBezTo>
                  <a:cubicBezTo>
                    <a:pt x="1" y="1158"/>
                    <a:pt x="1" y="1186"/>
                    <a:pt x="1" y="1214"/>
                  </a:cubicBezTo>
                  <a:cubicBezTo>
                    <a:pt x="1" y="1228"/>
                    <a:pt x="1" y="1242"/>
                    <a:pt x="29" y="1242"/>
                  </a:cubicBezTo>
                  <a:cubicBezTo>
                    <a:pt x="29" y="1242"/>
                    <a:pt x="43" y="1242"/>
                    <a:pt x="70" y="1228"/>
                  </a:cubicBezTo>
                  <a:cubicBezTo>
                    <a:pt x="70" y="1228"/>
                    <a:pt x="963" y="977"/>
                    <a:pt x="1172" y="56"/>
                  </a:cubicBezTo>
                  <a:cubicBezTo>
                    <a:pt x="1172" y="42"/>
                    <a:pt x="1158" y="0"/>
                    <a:pt x="114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19" name="Google Shape;15519;p54"/>
            <p:cNvSpPr/>
            <p:nvPr/>
          </p:nvSpPr>
          <p:spPr>
            <a:xfrm>
              <a:off x="5238850" y="97250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0" name="Google Shape;15520;p54"/>
            <p:cNvSpPr/>
            <p:nvPr/>
          </p:nvSpPr>
          <p:spPr>
            <a:xfrm>
              <a:off x="5221750" y="1012775"/>
              <a:ext cx="45025" cy="14725"/>
            </a:xfrm>
            <a:custGeom>
              <a:avLst/>
              <a:gdLst/>
              <a:ahLst/>
              <a:cxnLst/>
              <a:rect l="l" t="t" r="r" b="b"/>
              <a:pathLst>
                <a:path w="1801" h="589" extrusionOk="0">
                  <a:moveTo>
                    <a:pt x="1738" y="1"/>
                  </a:moveTo>
                  <a:cubicBezTo>
                    <a:pt x="1727" y="1"/>
                    <a:pt x="1717" y="8"/>
                    <a:pt x="1703" y="22"/>
                  </a:cubicBezTo>
                  <a:cubicBezTo>
                    <a:pt x="1356" y="416"/>
                    <a:pt x="969" y="519"/>
                    <a:pt x="659" y="519"/>
                  </a:cubicBezTo>
                  <a:cubicBezTo>
                    <a:pt x="333" y="519"/>
                    <a:pt x="92" y="406"/>
                    <a:pt x="71" y="398"/>
                  </a:cubicBezTo>
                  <a:cubicBezTo>
                    <a:pt x="67" y="394"/>
                    <a:pt x="63" y="393"/>
                    <a:pt x="58" y="393"/>
                  </a:cubicBezTo>
                  <a:cubicBezTo>
                    <a:pt x="47" y="393"/>
                    <a:pt x="35" y="402"/>
                    <a:pt x="15" y="412"/>
                  </a:cubicBezTo>
                  <a:cubicBezTo>
                    <a:pt x="1" y="440"/>
                    <a:pt x="15" y="454"/>
                    <a:pt x="43" y="468"/>
                  </a:cubicBezTo>
                  <a:cubicBezTo>
                    <a:pt x="64" y="475"/>
                    <a:pt x="327" y="589"/>
                    <a:pt x="677" y="589"/>
                  </a:cubicBezTo>
                  <a:cubicBezTo>
                    <a:pt x="1009" y="589"/>
                    <a:pt x="1419" y="486"/>
                    <a:pt x="1772" y="92"/>
                  </a:cubicBezTo>
                  <a:cubicBezTo>
                    <a:pt x="1800" y="50"/>
                    <a:pt x="1800" y="36"/>
                    <a:pt x="1772" y="22"/>
                  </a:cubicBezTo>
                  <a:cubicBezTo>
                    <a:pt x="1758" y="8"/>
                    <a:pt x="1748" y="1"/>
                    <a:pt x="17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1" name="Google Shape;15521;p54"/>
            <p:cNvSpPr/>
            <p:nvPr/>
          </p:nvSpPr>
          <p:spPr>
            <a:xfrm>
              <a:off x="5260125" y="10077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2" name="Google Shape;15522;p54"/>
            <p:cNvSpPr/>
            <p:nvPr/>
          </p:nvSpPr>
          <p:spPr>
            <a:xfrm>
              <a:off x="5239900" y="9983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63" y="447"/>
                    <a:pt x="461" y="350"/>
                    <a:pt x="461" y="224"/>
                  </a:cubicBezTo>
                  <a:cubicBezTo>
                    <a:pt x="461" y="99"/>
                    <a:pt x="363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3" name="Google Shape;15523;p54"/>
            <p:cNvSpPr/>
            <p:nvPr/>
          </p:nvSpPr>
          <p:spPr>
            <a:xfrm>
              <a:off x="5222800" y="1003400"/>
              <a:ext cx="24100" cy="12750"/>
            </a:xfrm>
            <a:custGeom>
              <a:avLst/>
              <a:gdLst/>
              <a:ahLst/>
              <a:cxnLst/>
              <a:rect l="l" t="t" r="r" b="b"/>
              <a:pathLst>
                <a:path w="964" h="510" extrusionOk="0">
                  <a:moveTo>
                    <a:pt x="923" y="0"/>
                  </a:moveTo>
                  <a:cubicBezTo>
                    <a:pt x="912" y="0"/>
                    <a:pt x="899" y="10"/>
                    <a:pt x="880" y="20"/>
                  </a:cubicBezTo>
                  <a:cubicBezTo>
                    <a:pt x="738" y="410"/>
                    <a:pt x="237" y="440"/>
                    <a:pt x="86" y="440"/>
                  </a:cubicBezTo>
                  <a:cubicBezTo>
                    <a:pt x="59" y="440"/>
                    <a:pt x="43" y="439"/>
                    <a:pt x="43" y="439"/>
                  </a:cubicBezTo>
                  <a:cubicBezTo>
                    <a:pt x="15" y="439"/>
                    <a:pt x="1" y="467"/>
                    <a:pt x="1" y="480"/>
                  </a:cubicBezTo>
                  <a:cubicBezTo>
                    <a:pt x="1" y="494"/>
                    <a:pt x="1" y="508"/>
                    <a:pt x="15" y="508"/>
                  </a:cubicBezTo>
                  <a:cubicBezTo>
                    <a:pt x="23" y="508"/>
                    <a:pt x="45" y="509"/>
                    <a:pt x="77" y="509"/>
                  </a:cubicBezTo>
                  <a:cubicBezTo>
                    <a:pt x="264" y="509"/>
                    <a:pt x="795" y="479"/>
                    <a:pt x="949" y="62"/>
                  </a:cubicBezTo>
                  <a:cubicBezTo>
                    <a:pt x="963" y="48"/>
                    <a:pt x="949" y="6"/>
                    <a:pt x="935" y="6"/>
                  </a:cubicBezTo>
                  <a:cubicBezTo>
                    <a:pt x="931" y="2"/>
                    <a:pt x="927" y="0"/>
                    <a:pt x="923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4" name="Google Shape;15524;p54"/>
            <p:cNvSpPr/>
            <p:nvPr/>
          </p:nvSpPr>
          <p:spPr>
            <a:xfrm>
              <a:off x="5220025" y="1033275"/>
              <a:ext cx="39775" cy="15625"/>
            </a:xfrm>
            <a:custGeom>
              <a:avLst/>
              <a:gdLst/>
              <a:ahLst/>
              <a:cxnLst/>
              <a:rect l="l" t="t" r="r" b="b"/>
              <a:pathLst>
                <a:path w="1591" h="625" extrusionOk="0">
                  <a:moveTo>
                    <a:pt x="54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14" y="108"/>
                    <a:pt x="209" y="332"/>
                    <a:pt x="558" y="485"/>
                  </a:cubicBezTo>
                  <a:cubicBezTo>
                    <a:pt x="721" y="567"/>
                    <a:pt x="926" y="625"/>
                    <a:pt x="1156" y="625"/>
                  </a:cubicBezTo>
                  <a:cubicBezTo>
                    <a:pt x="1280" y="625"/>
                    <a:pt x="1412" y="608"/>
                    <a:pt x="1549" y="569"/>
                  </a:cubicBezTo>
                  <a:cubicBezTo>
                    <a:pt x="1562" y="569"/>
                    <a:pt x="1590" y="541"/>
                    <a:pt x="1590" y="513"/>
                  </a:cubicBezTo>
                  <a:cubicBezTo>
                    <a:pt x="1590" y="499"/>
                    <a:pt x="1549" y="485"/>
                    <a:pt x="1535" y="485"/>
                  </a:cubicBezTo>
                  <a:cubicBezTo>
                    <a:pt x="1425" y="510"/>
                    <a:pt x="1319" y="521"/>
                    <a:pt x="1219" y="521"/>
                  </a:cubicBezTo>
                  <a:cubicBezTo>
                    <a:pt x="530" y="521"/>
                    <a:pt x="84" y="11"/>
                    <a:pt x="84" y="11"/>
                  </a:cubicBezTo>
                  <a:cubicBezTo>
                    <a:pt x="77" y="4"/>
                    <a:pt x="66" y="0"/>
                    <a:pt x="5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5" name="Google Shape;15525;p54"/>
            <p:cNvSpPr/>
            <p:nvPr/>
          </p:nvSpPr>
          <p:spPr>
            <a:xfrm>
              <a:off x="5251750" y="10415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6" name="Google Shape;15526;p54"/>
            <p:cNvSpPr/>
            <p:nvPr/>
          </p:nvSpPr>
          <p:spPr>
            <a:xfrm>
              <a:off x="5206075" y="1045725"/>
              <a:ext cx="29650" cy="36650"/>
            </a:xfrm>
            <a:custGeom>
              <a:avLst/>
              <a:gdLst/>
              <a:ahLst/>
              <a:cxnLst/>
              <a:rect l="l" t="t" r="r" b="b"/>
              <a:pathLst>
                <a:path w="1186" h="1466" extrusionOk="0">
                  <a:moveTo>
                    <a:pt x="70" y="1"/>
                  </a:moveTo>
                  <a:cubicBezTo>
                    <a:pt x="42" y="1"/>
                    <a:pt x="14" y="29"/>
                    <a:pt x="14" y="43"/>
                  </a:cubicBezTo>
                  <a:cubicBezTo>
                    <a:pt x="14" y="57"/>
                    <a:pt x="0" y="963"/>
                    <a:pt x="879" y="1368"/>
                  </a:cubicBezTo>
                  <a:lnTo>
                    <a:pt x="1130" y="1466"/>
                  </a:lnTo>
                  <a:cubicBezTo>
                    <a:pt x="1158" y="1466"/>
                    <a:pt x="1186" y="1452"/>
                    <a:pt x="1186" y="1438"/>
                  </a:cubicBezTo>
                  <a:cubicBezTo>
                    <a:pt x="1186" y="1424"/>
                    <a:pt x="1172" y="1382"/>
                    <a:pt x="1158" y="1382"/>
                  </a:cubicBezTo>
                  <a:cubicBezTo>
                    <a:pt x="112" y="1089"/>
                    <a:pt x="112" y="99"/>
                    <a:pt x="112" y="57"/>
                  </a:cubicBezTo>
                  <a:cubicBezTo>
                    <a:pt x="112" y="29"/>
                    <a:pt x="84" y="1"/>
                    <a:pt x="70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7" name="Google Shape;15527;p54"/>
            <p:cNvSpPr/>
            <p:nvPr/>
          </p:nvSpPr>
          <p:spPr>
            <a:xfrm>
              <a:off x="5229075" y="10753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112" y="1"/>
                    <a:pt x="1" y="112"/>
                    <a:pt x="1" y="224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8" name="Google Shape;15528;p54"/>
            <p:cNvSpPr/>
            <p:nvPr/>
          </p:nvSpPr>
          <p:spPr>
            <a:xfrm>
              <a:off x="5229075" y="10537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50"/>
                    <a:pt x="112" y="447"/>
                    <a:pt x="224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29" name="Google Shape;15529;p54"/>
            <p:cNvSpPr/>
            <p:nvPr/>
          </p:nvSpPr>
          <p:spPr>
            <a:xfrm>
              <a:off x="5214100" y="1043150"/>
              <a:ext cx="21625" cy="17600"/>
            </a:xfrm>
            <a:custGeom>
              <a:avLst/>
              <a:gdLst/>
              <a:ahLst/>
              <a:cxnLst/>
              <a:rect l="l" t="t" r="r" b="b"/>
              <a:pathLst>
                <a:path w="865" h="704" extrusionOk="0">
                  <a:moveTo>
                    <a:pt x="46" y="1"/>
                  </a:moveTo>
                  <a:cubicBezTo>
                    <a:pt x="39" y="1"/>
                    <a:pt x="32" y="2"/>
                    <a:pt x="28" y="6"/>
                  </a:cubicBezTo>
                  <a:cubicBezTo>
                    <a:pt x="14" y="6"/>
                    <a:pt x="0" y="34"/>
                    <a:pt x="14" y="62"/>
                  </a:cubicBezTo>
                  <a:cubicBezTo>
                    <a:pt x="14" y="76"/>
                    <a:pt x="181" y="481"/>
                    <a:pt x="516" y="634"/>
                  </a:cubicBezTo>
                  <a:cubicBezTo>
                    <a:pt x="600" y="662"/>
                    <a:pt x="711" y="704"/>
                    <a:pt x="837" y="704"/>
                  </a:cubicBezTo>
                  <a:cubicBezTo>
                    <a:pt x="851" y="704"/>
                    <a:pt x="865" y="662"/>
                    <a:pt x="865" y="648"/>
                  </a:cubicBezTo>
                  <a:cubicBezTo>
                    <a:pt x="865" y="634"/>
                    <a:pt x="837" y="620"/>
                    <a:pt x="809" y="620"/>
                  </a:cubicBezTo>
                  <a:cubicBezTo>
                    <a:pt x="804" y="620"/>
                    <a:pt x="799" y="620"/>
                    <a:pt x="794" y="620"/>
                  </a:cubicBezTo>
                  <a:cubicBezTo>
                    <a:pt x="343" y="620"/>
                    <a:pt x="84" y="20"/>
                    <a:pt x="84" y="20"/>
                  </a:cubicBezTo>
                  <a:cubicBezTo>
                    <a:pt x="84" y="10"/>
                    <a:pt x="63" y="1"/>
                    <a:pt x="46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0" name="Google Shape;15530;p54"/>
            <p:cNvSpPr/>
            <p:nvPr/>
          </p:nvSpPr>
          <p:spPr>
            <a:xfrm>
              <a:off x="5185500" y="1049100"/>
              <a:ext cx="16400" cy="40950"/>
            </a:xfrm>
            <a:custGeom>
              <a:avLst/>
              <a:gdLst/>
              <a:ahLst/>
              <a:cxnLst/>
              <a:rect l="l" t="t" r="r" b="b"/>
              <a:pathLst>
                <a:path w="656" h="1638" extrusionOk="0">
                  <a:moveTo>
                    <a:pt x="422" y="0"/>
                  </a:moveTo>
                  <a:cubicBezTo>
                    <a:pt x="411" y="0"/>
                    <a:pt x="401" y="13"/>
                    <a:pt x="391" y="33"/>
                  </a:cubicBezTo>
                  <a:cubicBezTo>
                    <a:pt x="391" y="33"/>
                    <a:pt x="0" y="870"/>
                    <a:pt x="600" y="1637"/>
                  </a:cubicBezTo>
                  <a:lnTo>
                    <a:pt x="628" y="1637"/>
                  </a:lnTo>
                  <a:cubicBezTo>
                    <a:pt x="656" y="1637"/>
                    <a:pt x="656" y="1596"/>
                    <a:pt x="628" y="1582"/>
                  </a:cubicBezTo>
                  <a:cubicBezTo>
                    <a:pt x="84" y="870"/>
                    <a:pt x="461" y="61"/>
                    <a:pt x="461" y="61"/>
                  </a:cubicBezTo>
                  <a:cubicBezTo>
                    <a:pt x="475" y="47"/>
                    <a:pt x="461" y="33"/>
                    <a:pt x="433" y="5"/>
                  </a:cubicBezTo>
                  <a:cubicBezTo>
                    <a:pt x="429" y="2"/>
                    <a:pt x="425" y="0"/>
                    <a:pt x="42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1" name="Google Shape;15531;p54"/>
            <p:cNvSpPr/>
            <p:nvPr/>
          </p:nvSpPr>
          <p:spPr>
            <a:xfrm>
              <a:off x="5194900" y="10823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2" name="Google Shape;15532;p54"/>
            <p:cNvSpPr/>
            <p:nvPr/>
          </p:nvSpPr>
          <p:spPr>
            <a:xfrm>
              <a:off x="5208500" y="96867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0"/>
                  </a:moveTo>
                  <a:cubicBezTo>
                    <a:pt x="113" y="0"/>
                    <a:pt x="1" y="98"/>
                    <a:pt x="1" y="224"/>
                  </a:cubicBezTo>
                  <a:cubicBezTo>
                    <a:pt x="1" y="349"/>
                    <a:pt x="113" y="447"/>
                    <a:pt x="238" y="447"/>
                  </a:cubicBezTo>
                  <a:cubicBezTo>
                    <a:pt x="364" y="447"/>
                    <a:pt x="461" y="349"/>
                    <a:pt x="461" y="224"/>
                  </a:cubicBezTo>
                  <a:cubicBezTo>
                    <a:pt x="461" y="98"/>
                    <a:pt x="364" y="0"/>
                    <a:pt x="23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3" name="Google Shape;15533;p54"/>
            <p:cNvSpPr/>
            <p:nvPr/>
          </p:nvSpPr>
          <p:spPr>
            <a:xfrm>
              <a:off x="5207475" y="973250"/>
              <a:ext cx="14300" cy="26475"/>
            </a:xfrm>
            <a:custGeom>
              <a:avLst/>
              <a:gdLst/>
              <a:ahLst/>
              <a:cxnLst/>
              <a:rect l="l" t="t" r="r" b="b"/>
              <a:pathLst>
                <a:path w="572" h="1059" extrusionOk="0">
                  <a:moveTo>
                    <a:pt x="281" y="1"/>
                  </a:moveTo>
                  <a:cubicBezTo>
                    <a:pt x="275" y="1"/>
                    <a:pt x="269" y="4"/>
                    <a:pt x="265" y="13"/>
                  </a:cubicBezTo>
                  <a:cubicBezTo>
                    <a:pt x="237" y="13"/>
                    <a:pt x="223" y="41"/>
                    <a:pt x="237" y="54"/>
                  </a:cubicBezTo>
                  <a:cubicBezTo>
                    <a:pt x="474" y="501"/>
                    <a:pt x="14" y="989"/>
                    <a:pt x="14" y="989"/>
                  </a:cubicBezTo>
                  <a:cubicBezTo>
                    <a:pt x="0" y="1003"/>
                    <a:pt x="0" y="1045"/>
                    <a:pt x="28" y="1059"/>
                  </a:cubicBezTo>
                  <a:cubicBezTo>
                    <a:pt x="28" y="1059"/>
                    <a:pt x="70" y="1059"/>
                    <a:pt x="84" y="1031"/>
                  </a:cubicBezTo>
                  <a:cubicBezTo>
                    <a:pt x="98" y="1017"/>
                    <a:pt x="572" y="515"/>
                    <a:pt x="307" y="27"/>
                  </a:cubicBezTo>
                  <a:cubicBezTo>
                    <a:pt x="307" y="17"/>
                    <a:pt x="294" y="1"/>
                    <a:pt x="281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4" name="Google Shape;15534;p54"/>
            <p:cNvSpPr/>
            <p:nvPr/>
          </p:nvSpPr>
          <p:spPr>
            <a:xfrm>
              <a:off x="5183750" y="955250"/>
              <a:ext cx="15725" cy="41000"/>
            </a:xfrm>
            <a:custGeom>
              <a:avLst/>
              <a:gdLst/>
              <a:ahLst/>
              <a:cxnLst/>
              <a:rect l="l" t="t" r="r" b="b"/>
              <a:pathLst>
                <a:path w="629" h="1640" extrusionOk="0">
                  <a:moveTo>
                    <a:pt x="592" y="0"/>
                  </a:moveTo>
                  <a:cubicBezTo>
                    <a:pt x="583" y="0"/>
                    <a:pt x="572" y="7"/>
                    <a:pt x="559" y="21"/>
                  </a:cubicBezTo>
                  <a:cubicBezTo>
                    <a:pt x="1" y="761"/>
                    <a:pt x="391" y="1625"/>
                    <a:pt x="391" y="1625"/>
                  </a:cubicBezTo>
                  <a:cubicBezTo>
                    <a:pt x="391" y="1625"/>
                    <a:pt x="391" y="1639"/>
                    <a:pt x="405" y="1639"/>
                  </a:cubicBezTo>
                  <a:lnTo>
                    <a:pt x="419" y="1639"/>
                  </a:lnTo>
                  <a:cubicBezTo>
                    <a:pt x="433" y="1639"/>
                    <a:pt x="461" y="1597"/>
                    <a:pt x="433" y="1583"/>
                  </a:cubicBezTo>
                  <a:cubicBezTo>
                    <a:pt x="433" y="1570"/>
                    <a:pt x="70" y="788"/>
                    <a:pt x="614" y="63"/>
                  </a:cubicBezTo>
                  <a:cubicBezTo>
                    <a:pt x="628" y="49"/>
                    <a:pt x="628" y="35"/>
                    <a:pt x="614" y="21"/>
                  </a:cubicBezTo>
                  <a:cubicBezTo>
                    <a:pt x="607" y="7"/>
                    <a:pt x="600" y="0"/>
                    <a:pt x="59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5" name="Google Shape;15535;p54"/>
            <p:cNvSpPr/>
            <p:nvPr/>
          </p:nvSpPr>
          <p:spPr>
            <a:xfrm>
              <a:off x="5192475" y="9512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37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6" name="Google Shape;15536;p54"/>
            <p:cNvSpPr/>
            <p:nvPr/>
          </p:nvSpPr>
          <p:spPr>
            <a:xfrm>
              <a:off x="5152375" y="962050"/>
              <a:ext cx="26875" cy="41300"/>
            </a:xfrm>
            <a:custGeom>
              <a:avLst/>
              <a:gdLst/>
              <a:ahLst/>
              <a:cxnLst/>
              <a:rect l="l" t="t" r="r" b="b"/>
              <a:pathLst>
                <a:path w="1075" h="1652" extrusionOk="0">
                  <a:moveTo>
                    <a:pt x="237" y="0"/>
                  </a:moveTo>
                  <a:cubicBezTo>
                    <a:pt x="195" y="0"/>
                    <a:pt x="182" y="28"/>
                    <a:pt x="182" y="42"/>
                  </a:cubicBezTo>
                  <a:cubicBezTo>
                    <a:pt x="0" y="1172"/>
                    <a:pt x="949" y="1632"/>
                    <a:pt x="1004" y="1646"/>
                  </a:cubicBezTo>
                  <a:cubicBezTo>
                    <a:pt x="1008" y="1650"/>
                    <a:pt x="1011" y="1651"/>
                    <a:pt x="1015" y="1651"/>
                  </a:cubicBezTo>
                  <a:cubicBezTo>
                    <a:pt x="1025" y="1651"/>
                    <a:pt x="1036" y="1636"/>
                    <a:pt x="1046" y="1604"/>
                  </a:cubicBezTo>
                  <a:cubicBezTo>
                    <a:pt x="1074" y="1590"/>
                    <a:pt x="1046" y="1577"/>
                    <a:pt x="1032" y="1563"/>
                  </a:cubicBezTo>
                  <a:cubicBezTo>
                    <a:pt x="1032" y="1563"/>
                    <a:pt x="112" y="1144"/>
                    <a:pt x="265" y="56"/>
                  </a:cubicBezTo>
                  <a:cubicBezTo>
                    <a:pt x="265" y="28"/>
                    <a:pt x="251" y="0"/>
                    <a:pt x="237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7" name="Google Shape;15537;p54"/>
            <p:cNvSpPr/>
            <p:nvPr/>
          </p:nvSpPr>
          <p:spPr>
            <a:xfrm>
              <a:off x="5152025" y="9578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8" name="Google Shape;15538;p54"/>
            <p:cNvSpPr/>
            <p:nvPr/>
          </p:nvSpPr>
          <p:spPr>
            <a:xfrm>
              <a:off x="5172250" y="9669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39" name="Google Shape;15539;p54"/>
            <p:cNvSpPr/>
            <p:nvPr/>
          </p:nvSpPr>
          <p:spPr>
            <a:xfrm>
              <a:off x="5170500" y="971675"/>
              <a:ext cx="13975" cy="26325"/>
            </a:xfrm>
            <a:custGeom>
              <a:avLst/>
              <a:gdLst/>
              <a:ahLst/>
              <a:cxnLst/>
              <a:rect l="l" t="t" r="r" b="b"/>
              <a:pathLst>
                <a:path w="559" h="1053" extrusionOk="0">
                  <a:moveTo>
                    <a:pt x="278" y="0"/>
                  </a:moveTo>
                  <a:cubicBezTo>
                    <a:pt x="264" y="0"/>
                    <a:pt x="248" y="10"/>
                    <a:pt x="238" y="20"/>
                  </a:cubicBezTo>
                  <a:cubicBezTo>
                    <a:pt x="1" y="508"/>
                    <a:pt x="461" y="1010"/>
                    <a:pt x="503" y="1052"/>
                  </a:cubicBezTo>
                  <a:lnTo>
                    <a:pt x="531" y="1052"/>
                  </a:lnTo>
                  <a:cubicBezTo>
                    <a:pt x="558" y="1038"/>
                    <a:pt x="558" y="996"/>
                    <a:pt x="531" y="982"/>
                  </a:cubicBezTo>
                  <a:cubicBezTo>
                    <a:pt x="531" y="968"/>
                    <a:pt x="84" y="494"/>
                    <a:pt x="307" y="62"/>
                  </a:cubicBezTo>
                  <a:cubicBezTo>
                    <a:pt x="321" y="34"/>
                    <a:pt x="307" y="20"/>
                    <a:pt x="293" y="6"/>
                  </a:cubicBezTo>
                  <a:cubicBezTo>
                    <a:pt x="289" y="2"/>
                    <a:pt x="284" y="0"/>
                    <a:pt x="278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0" name="Google Shape;15540;p54"/>
            <p:cNvSpPr/>
            <p:nvPr/>
          </p:nvSpPr>
          <p:spPr>
            <a:xfrm>
              <a:off x="5135975" y="989800"/>
              <a:ext cx="35250" cy="22275"/>
            </a:xfrm>
            <a:custGeom>
              <a:avLst/>
              <a:gdLst/>
              <a:ahLst/>
              <a:cxnLst/>
              <a:rect l="l" t="t" r="r" b="b"/>
              <a:pathLst>
                <a:path w="1410" h="891" extrusionOk="0">
                  <a:moveTo>
                    <a:pt x="52" y="0"/>
                  </a:moveTo>
                  <a:cubicBezTo>
                    <a:pt x="45" y="0"/>
                    <a:pt x="37" y="2"/>
                    <a:pt x="29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210" y="425"/>
                    <a:pt x="475" y="620"/>
                    <a:pt x="726" y="745"/>
                  </a:cubicBezTo>
                  <a:cubicBezTo>
                    <a:pt x="983" y="863"/>
                    <a:pt x="1232" y="891"/>
                    <a:pt x="1327" y="891"/>
                  </a:cubicBezTo>
                  <a:cubicBezTo>
                    <a:pt x="1356" y="891"/>
                    <a:pt x="1371" y="888"/>
                    <a:pt x="1368" y="885"/>
                  </a:cubicBezTo>
                  <a:cubicBezTo>
                    <a:pt x="1395" y="885"/>
                    <a:pt x="1409" y="857"/>
                    <a:pt x="1409" y="843"/>
                  </a:cubicBezTo>
                  <a:cubicBezTo>
                    <a:pt x="1409" y="829"/>
                    <a:pt x="1395" y="815"/>
                    <a:pt x="1368" y="815"/>
                  </a:cubicBezTo>
                  <a:cubicBezTo>
                    <a:pt x="1368" y="815"/>
                    <a:pt x="503" y="815"/>
                    <a:pt x="84" y="20"/>
                  </a:cubicBezTo>
                  <a:cubicBezTo>
                    <a:pt x="84" y="10"/>
                    <a:pt x="70" y="0"/>
                    <a:pt x="52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1" name="Google Shape;15541;p54"/>
            <p:cNvSpPr/>
            <p:nvPr/>
          </p:nvSpPr>
          <p:spPr>
            <a:xfrm>
              <a:off x="5131450" y="98610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2" name="Google Shape;15542;p54"/>
            <p:cNvSpPr/>
            <p:nvPr/>
          </p:nvSpPr>
          <p:spPr>
            <a:xfrm>
              <a:off x="5125525" y="1028475"/>
              <a:ext cx="45700" cy="10375"/>
            </a:xfrm>
            <a:custGeom>
              <a:avLst/>
              <a:gdLst/>
              <a:ahLst/>
              <a:cxnLst/>
              <a:rect l="l" t="t" r="r" b="b"/>
              <a:pathLst>
                <a:path w="1828" h="415" extrusionOk="0">
                  <a:moveTo>
                    <a:pt x="1779" y="1"/>
                  </a:moveTo>
                  <a:cubicBezTo>
                    <a:pt x="1765" y="1"/>
                    <a:pt x="1751" y="8"/>
                    <a:pt x="1744" y="21"/>
                  </a:cubicBezTo>
                  <a:cubicBezTo>
                    <a:pt x="1744" y="31"/>
                    <a:pt x="1375" y="344"/>
                    <a:pt x="850" y="344"/>
                  </a:cubicBezTo>
                  <a:cubicBezTo>
                    <a:pt x="611" y="344"/>
                    <a:pt x="340" y="279"/>
                    <a:pt x="56" y="91"/>
                  </a:cubicBezTo>
                  <a:cubicBezTo>
                    <a:pt x="28" y="91"/>
                    <a:pt x="14" y="91"/>
                    <a:pt x="0" y="105"/>
                  </a:cubicBezTo>
                  <a:cubicBezTo>
                    <a:pt x="0" y="119"/>
                    <a:pt x="0" y="133"/>
                    <a:pt x="14" y="161"/>
                  </a:cubicBezTo>
                  <a:cubicBezTo>
                    <a:pt x="84" y="203"/>
                    <a:pt x="168" y="245"/>
                    <a:pt x="237" y="273"/>
                  </a:cubicBezTo>
                  <a:cubicBezTo>
                    <a:pt x="459" y="376"/>
                    <a:pt x="670" y="415"/>
                    <a:pt x="861" y="415"/>
                  </a:cubicBezTo>
                  <a:cubicBezTo>
                    <a:pt x="1415" y="415"/>
                    <a:pt x="1803" y="91"/>
                    <a:pt x="1813" y="91"/>
                  </a:cubicBezTo>
                  <a:cubicBezTo>
                    <a:pt x="1827" y="63"/>
                    <a:pt x="1827" y="35"/>
                    <a:pt x="1813" y="21"/>
                  </a:cubicBezTo>
                  <a:cubicBezTo>
                    <a:pt x="1806" y="8"/>
                    <a:pt x="1793" y="1"/>
                    <a:pt x="1779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3" name="Google Shape;15543;p54"/>
            <p:cNvSpPr/>
            <p:nvPr/>
          </p:nvSpPr>
          <p:spPr>
            <a:xfrm>
              <a:off x="5120625" y="10251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37"/>
                  </a:cubicBezTo>
                  <a:cubicBezTo>
                    <a:pt x="1" y="363"/>
                    <a:pt x="99" y="460"/>
                    <a:pt x="224" y="460"/>
                  </a:cubicBezTo>
                  <a:cubicBezTo>
                    <a:pt x="350" y="460"/>
                    <a:pt x="461" y="363"/>
                    <a:pt x="461" y="237"/>
                  </a:cubicBezTo>
                  <a:cubicBezTo>
                    <a:pt x="461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4" name="Google Shape;15544;p54"/>
            <p:cNvSpPr/>
            <p:nvPr/>
          </p:nvSpPr>
          <p:spPr>
            <a:xfrm>
              <a:off x="5137375" y="10108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5" name="Google Shape;15545;p54"/>
            <p:cNvSpPr/>
            <p:nvPr/>
          </p:nvSpPr>
          <p:spPr>
            <a:xfrm>
              <a:off x="5141550" y="1015825"/>
              <a:ext cx="26175" cy="8375"/>
            </a:xfrm>
            <a:custGeom>
              <a:avLst/>
              <a:gdLst/>
              <a:ahLst/>
              <a:cxnLst/>
              <a:rect l="l" t="t" r="r" b="b"/>
              <a:pathLst>
                <a:path w="1047" h="335" extrusionOk="0">
                  <a:moveTo>
                    <a:pt x="53" y="1"/>
                  </a:moveTo>
                  <a:cubicBezTo>
                    <a:pt x="43" y="1"/>
                    <a:pt x="29" y="4"/>
                    <a:pt x="15" y="11"/>
                  </a:cubicBezTo>
                  <a:cubicBezTo>
                    <a:pt x="1" y="11"/>
                    <a:pt x="1" y="53"/>
                    <a:pt x="15" y="67"/>
                  </a:cubicBezTo>
                  <a:cubicBezTo>
                    <a:pt x="84" y="151"/>
                    <a:pt x="182" y="221"/>
                    <a:pt x="266" y="262"/>
                  </a:cubicBezTo>
                  <a:cubicBezTo>
                    <a:pt x="385" y="317"/>
                    <a:pt x="514" y="334"/>
                    <a:pt x="631" y="334"/>
                  </a:cubicBezTo>
                  <a:cubicBezTo>
                    <a:pt x="843" y="334"/>
                    <a:pt x="1014" y="276"/>
                    <a:pt x="1005" y="276"/>
                  </a:cubicBezTo>
                  <a:cubicBezTo>
                    <a:pt x="1047" y="276"/>
                    <a:pt x="1047" y="248"/>
                    <a:pt x="1047" y="221"/>
                  </a:cubicBezTo>
                  <a:cubicBezTo>
                    <a:pt x="1047" y="193"/>
                    <a:pt x="1019" y="193"/>
                    <a:pt x="991" y="193"/>
                  </a:cubicBezTo>
                  <a:cubicBezTo>
                    <a:pt x="991" y="193"/>
                    <a:pt x="823" y="249"/>
                    <a:pt x="621" y="249"/>
                  </a:cubicBezTo>
                  <a:cubicBezTo>
                    <a:pt x="431" y="249"/>
                    <a:pt x="212" y="200"/>
                    <a:pt x="71" y="11"/>
                  </a:cubicBezTo>
                  <a:cubicBezTo>
                    <a:pt x="71" y="4"/>
                    <a:pt x="64" y="1"/>
                    <a:pt x="5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6" name="Google Shape;15546;p54"/>
            <p:cNvSpPr/>
            <p:nvPr/>
          </p:nvSpPr>
          <p:spPr>
            <a:xfrm>
              <a:off x="5141550" y="1038625"/>
              <a:ext cx="34900" cy="24025"/>
            </a:xfrm>
            <a:custGeom>
              <a:avLst/>
              <a:gdLst/>
              <a:ahLst/>
              <a:cxnLst/>
              <a:rect l="l" t="t" r="r" b="b"/>
              <a:pathLst>
                <a:path w="1396" h="961" extrusionOk="0">
                  <a:moveTo>
                    <a:pt x="1348" y="1"/>
                  </a:moveTo>
                  <a:cubicBezTo>
                    <a:pt x="1332" y="1"/>
                    <a:pt x="1322" y="13"/>
                    <a:pt x="1312" y="34"/>
                  </a:cubicBezTo>
                  <a:cubicBezTo>
                    <a:pt x="1298" y="34"/>
                    <a:pt x="921" y="815"/>
                    <a:pt x="43" y="871"/>
                  </a:cubicBezTo>
                  <a:cubicBezTo>
                    <a:pt x="15" y="871"/>
                    <a:pt x="1" y="899"/>
                    <a:pt x="1" y="913"/>
                  </a:cubicBezTo>
                  <a:cubicBezTo>
                    <a:pt x="1" y="941"/>
                    <a:pt x="1" y="955"/>
                    <a:pt x="15" y="955"/>
                  </a:cubicBezTo>
                  <a:cubicBezTo>
                    <a:pt x="15" y="955"/>
                    <a:pt x="15" y="961"/>
                    <a:pt x="19" y="961"/>
                  </a:cubicBezTo>
                  <a:cubicBezTo>
                    <a:pt x="21" y="961"/>
                    <a:pt x="24" y="959"/>
                    <a:pt x="29" y="955"/>
                  </a:cubicBezTo>
                  <a:cubicBezTo>
                    <a:pt x="977" y="899"/>
                    <a:pt x="1382" y="62"/>
                    <a:pt x="1382" y="62"/>
                  </a:cubicBezTo>
                  <a:cubicBezTo>
                    <a:pt x="1396" y="48"/>
                    <a:pt x="1382" y="34"/>
                    <a:pt x="1368" y="6"/>
                  </a:cubicBezTo>
                  <a:cubicBezTo>
                    <a:pt x="1360" y="2"/>
                    <a:pt x="1354" y="1"/>
                    <a:pt x="1348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7" name="Google Shape;15547;p54"/>
            <p:cNvSpPr/>
            <p:nvPr/>
          </p:nvSpPr>
          <p:spPr>
            <a:xfrm>
              <a:off x="5137725" y="10558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8" name="Google Shape;15548;p54"/>
            <p:cNvSpPr/>
            <p:nvPr/>
          </p:nvSpPr>
          <p:spPr>
            <a:xfrm>
              <a:off x="5162475" y="106142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4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49" name="Google Shape;15549;p54"/>
            <p:cNvSpPr/>
            <p:nvPr/>
          </p:nvSpPr>
          <p:spPr>
            <a:xfrm>
              <a:off x="5167350" y="1045725"/>
              <a:ext cx="17125" cy="22350"/>
            </a:xfrm>
            <a:custGeom>
              <a:avLst/>
              <a:gdLst/>
              <a:ahLst/>
              <a:cxnLst/>
              <a:rect l="l" t="t" r="r" b="b"/>
              <a:pathLst>
                <a:path w="685" h="894" extrusionOk="0">
                  <a:moveTo>
                    <a:pt x="643" y="1"/>
                  </a:moveTo>
                  <a:cubicBezTo>
                    <a:pt x="615" y="1"/>
                    <a:pt x="587" y="29"/>
                    <a:pt x="587" y="43"/>
                  </a:cubicBezTo>
                  <a:cubicBezTo>
                    <a:pt x="587" y="57"/>
                    <a:pt x="503" y="698"/>
                    <a:pt x="29" y="810"/>
                  </a:cubicBezTo>
                  <a:cubicBezTo>
                    <a:pt x="15" y="810"/>
                    <a:pt x="1" y="838"/>
                    <a:pt x="1" y="866"/>
                  </a:cubicBezTo>
                  <a:cubicBezTo>
                    <a:pt x="1" y="880"/>
                    <a:pt x="1" y="894"/>
                    <a:pt x="15" y="894"/>
                  </a:cubicBezTo>
                  <a:lnTo>
                    <a:pt x="57" y="894"/>
                  </a:lnTo>
                  <a:cubicBezTo>
                    <a:pt x="587" y="796"/>
                    <a:pt x="684" y="99"/>
                    <a:pt x="684" y="57"/>
                  </a:cubicBezTo>
                  <a:cubicBezTo>
                    <a:pt x="684" y="29"/>
                    <a:pt x="657" y="1"/>
                    <a:pt x="643" y="1"/>
                  </a:cubicBezTo>
                  <a:close/>
                </a:path>
              </a:pathLst>
            </a:custGeom>
            <a:solidFill>
              <a:srgbClr val="FFC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0" name="Google Shape;15550;p54"/>
            <p:cNvSpPr/>
            <p:nvPr/>
          </p:nvSpPr>
          <p:spPr>
            <a:xfrm>
              <a:off x="5225600" y="868600"/>
              <a:ext cx="40825" cy="94525"/>
            </a:xfrm>
            <a:custGeom>
              <a:avLst/>
              <a:gdLst/>
              <a:ahLst/>
              <a:cxnLst/>
              <a:rect l="l" t="t" r="r" b="b"/>
              <a:pathLst>
                <a:path w="1633" h="3781" extrusionOk="0">
                  <a:moveTo>
                    <a:pt x="1632" y="0"/>
                  </a:moveTo>
                  <a:cubicBezTo>
                    <a:pt x="1632" y="0"/>
                    <a:pt x="1604" y="0"/>
                    <a:pt x="1591" y="14"/>
                  </a:cubicBezTo>
                  <a:cubicBezTo>
                    <a:pt x="1577" y="28"/>
                    <a:pt x="1535" y="42"/>
                    <a:pt x="1493" y="84"/>
                  </a:cubicBezTo>
                  <a:cubicBezTo>
                    <a:pt x="1437" y="112"/>
                    <a:pt x="1381" y="154"/>
                    <a:pt x="1326" y="209"/>
                  </a:cubicBezTo>
                  <a:cubicBezTo>
                    <a:pt x="1312" y="237"/>
                    <a:pt x="1284" y="251"/>
                    <a:pt x="1242" y="293"/>
                  </a:cubicBezTo>
                  <a:lnTo>
                    <a:pt x="1144" y="391"/>
                  </a:lnTo>
                  <a:cubicBezTo>
                    <a:pt x="1074" y="460"/>
                    <a:pt x="1005" y="558"/>
                    <a:pt x="935" y="642"/>
                  </a:cubicBezTo>
                  <a:cubicBezTo>
                    <a:pt x="851" y="725"/>
                    <a:pt x="795" y="837"/>
                    <a:pt x="726" y="935"/>
                  </a:cubicBezTo>
                  <a:cubicBezTo>
                    <a:pt x="642" y="1046"/>
                    <a:pt x="572" y="1158"/>
                    <a:pt x="503" y="1283"/>
                  </a:cubicBezTo>
                  <a:cubicBezTo>
                    <a:pt x="447" y="1409"/>
                    <a:pt x="363" y="1534"/>
                    <a:pt x="321" y="1674"/>
                  </a:cubicBezTo>
                  <a:cubicBezTo>
                    <a:pt x="210" y="1953"/>
                    <a:pt x="126" y="2204"/>
                    <a:pt x="70" y="2469"/>
                  </a:cubicBezTo>
                  <a:cubicBezTo>
                    <a:pt x="56" y="2608"/>
                    <a:pt x="42" y="2720"/>
                    <a:pt x="28" y="2832"/>
                  </a:cubicBezTo>
                  <a:cubicBezTo>
                    <a:pt x="0" y="2943"/>
                    <a:pt x="0" y="3041"/>
                    <a:pt x="0" y="3152"/>
                  </a:cubicBezTo>
                  <a:lnTo>
                    <a:pt x="0" y="3418"/>
                  </a:lnTo>
                  <a:cubicBezTo>
                    <a:pt x="0" y="3487"/>
                    <a:pt x="28" y="3557"/>
                    <a:pt x="28" y="3599"/>
                  </a:cubicBezTo>
                  <a:cubicBezTo>
                    <a:pt x="28" y="3724"/>
                    <a:pt x="42" y="3780"/>
                    <a:pt x="42" y="3780"/>
                  </a:cubicBezTo>
                  <a:cubicBezTo>
                    <a:pt x="42" y="3780"/>
                    <a:pt x="56" y="3724"/>
                    <a:pt x="42" y="3599"/>
                  </a:cubicBezTo>
                  <a:cubicBezTo>
                    <a:pt x="56" y="3557"/>
                    <a:pt x="70" y="3487"/>
                    <a:pt x="98" y="3418"/>
                  </a:cubicBezTo>
                  <a:cubicBezTo>
                    <a:pt x="112" y="3348"/>
                    <a:pt x="126" y="3250"/>
                    <a:pt x="168" y="3166"/>
                  </a:cubicBezTo>
                  <a:cubicBezTo>
                    <a:pt x="182" y="3083"/>
                    <a:pt x="210" y="2971"/>
                    <a:pt x="251" y="2874"/>
                  </a:cubicBezTo>
                  <a:cubicBezTo>
                    <a:pt x="279" y="2762"/>
                    <a:pt x="321" y="2664"/>
                    <a:pt x="349" y="2539"/>
                  </a:cubicBezTo>
                  <a:cubicBezTo>
                    <a:pt x="447" y="2316"/>
                    <a:pt x="530" y="2064"/>
                    <a:pt x="628" y="1813"/>
                  </a:cubicBezTo>
                  <a:cubicBezTo>
                    <a:pt x="684" y="1674"/>
                    <a:pt x="740" y="1548"/>
                    <a:pt x="795" y="1423"/>
                  </a:cubicBezTo>
                  <a:cubicBezTo>
                    <a:pt x="837" y="1297"/>
                    <a:pt x="893" y="1186"/>
                    <a:pt x="949" y="1074"/>
                  </a:cubicBezTo>
                  <a:cubicBezTo>
                    <a:pt x="1047" y="865"/>
                    <a:pt x="1158" y="656"/>
                    <a:pt x="1242" y="502"/>
                  </a:cubicBezTo>
                  <a:cubicBezTo>
                    <a:pt x="1256" y="446"/>
                    <a:pt x="1298" y="419"/>
                    <a:pt x="1312" y="377"/>
                  </a:cubicBezTo>
                  <a:cubicBezTo>
                    <a:pt x="1353" y="349"/>
                    <a:pt x="1367" y="307"/>
                    <a:pt x="1381" y="279"/>
                  </a:cubicBezTo>
                  <a:cubicBezTo>
                    <a:pt x="1437" y="209"/>
                    <a:pt x="1465" y="154"/>
                    <a:pt x="1507" y="112"/>
                  </a:cubicBezTo>
                  <a:lnTo>
                    <a:pt x="1591" y="28"/>
                  </a:lnTo>
                  <a:lnTo>
                    <a:pt x="1632" y="0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1" name="Google Shape;15551;p54"/>
            <p:cNvSpPr/>
            <p:nvPr/>
          </p:nvSpPr>
          <p:spPr>
            <a:xfrm>
              <a:off x="5200150" y="884625"/>
              <a:ext cx="20600" cy="68025"/>
            </a:xfrm>
            <a:custGeom>
              <a:avLst/>
              <a:gdLst/>
              <a:ahLst/>
              <a:cxnLst/>
              <a:rect l="l" t="t" r="r" b="b"/>
              <a:pathLst>
                <a:path w="824" h="2721" extrusionOk="0">
                  <a:moveTo>
                    <a:pt x="823" y="1"/>
                  </a:moveTo>
                  <a:lnTo>
                    <a:pt x="809" y="15"/>
                  </a:lnTo>
                  <a:cubicBezTo>
                    <a:pt x="823" y="15"/>
                    <a:pt x="823" y="1"/>
                    <a:pt x="823" y="1"/>
                  </a:cubicBezTo>
                  <a:close/>
                  <a:moveTo>
                    <a:pt x="809" y="15"/>
                  </a:moveTo>
                  <a:lnTo>
                    <a:pt x="809" y="15"/>
                  </a:lnTo>
                  <a:cubicBezTo>
                    <a:pt x="802" y="22"/>
                    <a:pt x="795" y="28"/>
                    <a:pt x="789" y="39"/>
                  </a:cubicBezTo>
                  <a:lnTo>
                    <a:pt x="789" y="39"/>
                  </a:lnTo>
                  <a:cubicBezTo>
                    <a:pt x="797" y="30"/>
                    <a:pt x="803" y="21"/>
                    <a:pt x="809" y="15"/>
                  </a:cubicBezTo>
                  <a:close/>
                  <a:moveTo>
                    <a:pt x="789" y="39"/>
                  </a:moveTo>
                  <a:cubicBezTo>
                    <a:pt x="778" y="50"/>
                    <a:pt x="763" y="63"/>
                    <a:pt x="739" y="70"/>
                  </a:cubicBezTo>
                  <a:cubicBezTo>
                    <a:pt x="698" y="126"/>
                    <a:pt x="600" y="196"/>
                    <a:pt x="516" y="294"/>
                  </a:cubicBezTo>
                  <a:cubicBezTo>
                    <a:pt x="349" y="503"/>
                    <a:pt x="154" y="838"/>
                    <a:pt x="70" y="1256"/>
                  </a:cubicBezTo>
                  <a:cubicBezTo>
                    <a:pt x="14" y="1465"/>
                    <a:pt x="0" y="1661"/>
                    <a:pt x="14" y="1842"/>
                  </a:cubicBezTo>
                  <a:cubicBezTo>
                    <a:pt x="14" y="1940"/>
                    <a:pt x="28" y="2023"/>
                    <a:pt x="42" y="2107"/>
                  </a:cubicBezTo>
                  <a:cubicBezTo>
                    <a:pt x="70" y="2191"/>
                    <a:pt x="98" y="2260"/>
                    <a:pt x="112" y="2330"/>
                  </a:cubicBezTo>
                  <a:cubicBezTo>
                    <a:pt x="154" y="2400"/>
                    <a:pt x="168" y="2456"/>
                    <a:pt x="209" y="2511"/>
                  </a:cubicBezTo>
                  <a:cubicBezTo>
                    <a:pt x="237" y="2567"/>
                    <a:pt x="279" y="2595"/>
                    <a:pt x="293" y="2637"/>
                  </a:cubicBezTo>
                  <a:cubicBezTo>
                    <a:pt x="307" y="2665"/>
                    <a:pt x="321" y="2679"/>
                    <a:pt x="349" y="2707"/>
                  </a:cubicBezTo>
                  <a:lnTo>
                    <a:pt x="363" y="2721"/>
                  </a:lnTo>
                  <a:cubicBezTo>
                    <a:pt x="363" y="2721"/>
                    <a:pt x="363" y="2707"/>
                    <a:pt x="307" y="2651"/>
                  </a:cubicBezTo>
                  <a:cubicBezTo>
                    <a:pt x="307" y="2623"/>
                    <a:pt x="293" y="2595"/>
                    <a:pt x="293" y="2553"/>
                  </a:cubicBezTo>
                  <a:cubicBezTo>
                    <a:pt x="293" y="2525"/>
                    <a:pt x="279" y="2498"/>
                    <a:pt x="279" y="2442"/>
                  </a:cubicBezTo>
                  <a:cubicBezTo>
                    <a:pt x="251" y="2386"/>
                    <a:pt x="251" y="2330"/>
                    <a:pt x="251" y="2260"/>
                  </a:cubicBezTo>
                  <a:lnTo>
                    <a:pt x="251" y="2051"/>
                  </a:lnTo>
                  <a:cubicBezTo>
                    <a:pt x="251" y="1981"/>
                    <a:pt x="279" y="1912"/>
                    <a:pt x="279" y="1828"/>
                  </a:cubicBezTo>
                  <a:cubicBezTo>
                    <a:pt x="293" y="1675"/>
                    <a:pt x="321" y="1493"/>
                    <a:pt x="363" y="1298"/>
                  </a:cubicBezTo>
                  <a:cubicBezTo>
                    <a:pt x="433" y="935"/>
                    <a:pt x="530" y="601"/>
                    <a:pt x="628" y="363"/>
                  </a:cubicBezTo>
                  <a:cubicBezTo>
                    <a:pt x="642" y="308"/>
                    <a:pt x="670" y="252"/>
                    <a:pt x="698" y="210"/>
                  </a:cubicBezTo>
                  <a:cubicBezTo>
                    <a:pt x="725" y="154"/>
                    <a:pt x="739" y="112"/>
                    <a:pt x="767" y="84"/>
                  </a:cubicBezTo>
                  <a:cubicBezTo>
                    <a:pt x="774" y="63"/>
                    <a:pt x="781" y="49"/>
                    <a:pt x="789" y="39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2" name="Google Shape;15552;p54"/>
            <p:cNvSpPr/>
            <p:nvPr/>
          </p:nvSpPr>
          <p:spPr>
            <a:xfrm>
              <a:off x="5241300" y="904150"/>
              <a:ext cx="33150" cy="63850"/>
            </a:xfrm>
            <a:custGeom>
              <a:avLst/>
              <a:gdLst/>
              <a:ahLst/>
              <a:cxnLst/>
              <a:rect l="l" t="t" r="r" b="b"/>
              <a:pathLst>
                <a:path w="1326" h="2554" extrusionOk="0">
                  <a:moveTo>
                    <a:pt x="1325" y="1"/>
                  </a:moveTo>
                  <a:lnTo>
                    <a:pt x="1283" y="98"/>
                  </a:lnTo>
                  <a:cubicBezTo>
                    <a:pt x="1242" y="154"/>
                    <a:pt x="1186" y="266"/>
                    <a:pt x="1144" y="377"/>
                  </a:cubicBezTo>
                  <a:cubicBezTo>
                    <a:pt x="1116" y="433"/>
                    <a:pt x="1088" y="503"/>
                    <a:pt x="1046" y="573"/>
                  </a:cubicBezTo>
                  <a:cubicBezTo>
                    <a:pt x="1018" y="642"/>
                    <a:pt x="976" y="712"/>
                    <a:pt x="949" y="796"/>
                  </a:cubicBezTo>
                  <a:cubicBezTo>
                    <a:pt x="907" y="866"/>
                    <a:pt x="879" y="963"/>
                    <a:pt x="837" y="1047"/>
                  </a:cubicBezTo>
                  <a:cubicBezTo>
                    <a:pt x="809" y="1131"/>
                    <a:pt x="753" y="1214"/>
                    <a:pt x="725" y="1312"/>
                  </a:cubicBezTo>
                  <a:cubicBezTo>
                    <a:pt x="684" y="1396"/>
                    <a:pt x="628" y="1479"/>
                    <a:pt x="600" y="1563"/>
                  </a:cubicBezTo>
                  <a:cubicBezTo>
                    <a:pt x="558" y="1661"/>
                    <a:pt x="516" y="1744"/>
                    <a:pt x="474" y="1814"/>
                  </a:cubicBezTo>
                  <a:cubicBezTo>
                    <a:pt x="419" y="1884"/>
                    <a:pt x="391" y="1954"/>
                    <a:pt x="349" y="2023"/>
                  </a:cubicBezTo>
                  <a:lnTo>
                    <a:pt x="307" y="2121"/>
                  </a:lnTo>
                  <a:cubicBezTo>
                    <a:pt x="279" y="2163"/>
                    <a:pt x="265" y="2177"/>
                    <a:pt x="251" y="2219"/>
                  </a:cubicBezTo>
                  <a:cubicBezTo>
                    <a:pt x="209" y="2274"/>
                    <a:pt x="181" y="2316"/>
                    <a:pt x="140" y="2358"/>
                  </a:cubicBezTo>
                  <a:cubicBezTo>
                    <a:pt x="140" y="2372"/>
                    <a:pt x="126" y="2386"/>
                    <a:pt x="112" y="2414"/>
                  </a:cubicBezTo>
                  <a:cubicBezTo>
                    <a:pt x="98" y="2428"/>
                    <a:pt x="98" y="2442"/>
                    <a:pt x="70" y="2456"/>
                  </a:cubicBezTo>
                  <a:cubicBezTo>
                    <a:pt x="42" y="2512"/>
                    <a:pt x="0" y="2553"/>
                    <a:pt x="0" y="2553"/>
                  </a:cubicBezTo>
                  <a:cubicBezTo>
                    <a:pt x="0" y="2553"/>
                    <a:pt x="56" y="2526"/>
                    <a:pt x="70" y="2526"/>
                  </a:cubicBezTo>
                  <a:cubicBezTo>
                    <a:pt x="98" y="2512"/>
                    <a:pt x="112" y="2512"/>
                    <a:pt x="126" y="2498"/>
                  </a:cubicBezTo>
                  <a:cubicBezTo>
                    <a:pt x="140" y="2498"/>
                    <a:pt x="181" y="2470"/>
                    <a:pt x="195" y="2456"/>
                  </a:cubicBezTo>
                  <a:cubicBezTo>
                    <a:pt x="251" y="2442"/>
                    <a:pt x="307" y="2414"/>
                    <a:pt x="349" y="2358"/>
                  </a:cubicBezTo>
                  <a:cubicBezTo>
                    <a:pt x="391" y="2344"/>
                    <a:pt x="405" y="2302"/>
                    <a:pt x="446" y="2288"/>
                  </a:cubicBezTo>
                  <a:lnTo>
                    <a:pt x="530" y="2191"/>
                  </a:lnTo>
                  <a:cubicBezTo>
                    <a:pt x="600" y="2135"/>
                    <a:pt x="656" y="2065"/>
                    <a:pt x="698" y="1996"/>
                  </a:cubicBezTo>
                  <a:cubicBezTo>
                    <a:pt x="753" y="1912"/>
                    <a:pt x="809" y="1828"/>
                    <a:pt x="865" y="1744"/>
                  </a:cubicBezTo>
                  <a:cubicBezTo>
                    <a:pt x="907" y="1661"/>
                    <a:pt x="949" y="1563"/>
                    <a:pt x="1004" y="1465"/>
                  </a:cubicBezTo>
                  <a:cubicBezTo>
                    <a:pt x="1032" y="1382"/>
                    <a:pt x="1074" y="1270"/>
                    <a:pt x="1102" y="1186"/>
                  </a:cubicBezTo>
                  <a:cubicBezTo>
                    <a:pt x="1144" y="1089"/>
                    <a:pt x="1172" y="991"/>
                    <a:pt x="1186" y="908"/>
                  </a:cubicBezTo>
                  <a:cubicBezTo>
                    <a:pt x="1214" y="824"/>
                    <a:pt x="1228" y="754"/>
                    <a:pt x="1242" y="670"/>
                  </a:cubicBezTo>
                  <a:cubicBezTo>
                    <a:pt x="1255" y="573"/>
                    <a:pt x="1255" y="503"/>
                    <a:pt x="1283" y="433"/>
                  </a:cubicBezTo>
                  <a:cubicBezTo>
                    <a:pt x="1297" y="308"/>
                    <a:pt x="1311" y="196"/>
                    <a:pt x="1311" y="126"/>
                  </a:cubicBezTo>
                  <a:cubicBezTo>
                    <a:pt x="1325" y="29"/>
                    <a:pt x="1325" y="1"/>
                    <a:pt x="1325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3" name="Google Shape;15553;p54"/>
            <p:cNvSpPr/>
            <p:nvPr/>
          </p:nvSpPr>
          <p:spPr>
            <a:xfrm>
              <a:off x="5271975" y="1001150"/>
              <a:ext cx="85125" cy="28925"/>
            </a:xfrm>
            <a:custGeom>
              <a:avLst/>
              <a:gdLst/>
              <a:ahLst/>
              <a:cxnLst/>
              <a:rect l="l" t="t" r="r" b="b"/>
              <a:pathLst>
                <a:path w="3405" h="1157" extrusionOk="0">
                  <a:moveTo>
                    <a:pt x="924" y="1"/>
                  </a:moveTo>
                  <a:cubicBezTo>
                    <a:pt x="773" y="1"/>
                    <a:pt x="631" y="21"/>
                    <a:pt x="503" y="40"/>
                  </a:cubicBezTo>
                  <a:cubicBezTo>
                    <a:pt x="419" y="68"/>
                    <a:pt x="349" y="82"/>
                    <a:pt x="280" y="96"/>
                  </a:cubicBezTo>
                  <a:cubicBezTo>
                    <a:pt x="224" y="138"/>
                    <a:pt x="154" y="152"/>
                    <a:pt x="126" y="166"/>
                  </a:cubicBezTo>
                  <a:cubicBezTo>
                    <a:pt x="70" y="180"/>
                    <a:pt x="28" y="180"/>
                    <a:pt x="15" y="208"/>
                  </a:cubicBezTo>
                  <a:lnTo>
                    <a:pt x="1" y="222"/>
                  </a:lnTo>
                  <a:lnTo>
                    <a:pt x="1" y="236"/>
                  </a:lnTo>
                  <a:cubicBezTo>
                    <a:pt x="1" y="222"/>
                    <a:pt x="1" y="222"/>
                    <a:pt x="15" y="222"/>
                  </a:cubicBezTo>
                  <a:lnTo>
                    <a:pt x="126" y="222"/>
                  </a:lnTo>
                  <a:cubicBezTo>
                    <a:pt x="168" y="222"/>
                    <a:pt x="224" y="208"/>
                    <a:pt x="293" y="208"/>
                  </a:cubicBezTo>
                  <a:lnTo>
                    <a:pt x="517" y="208"/>
                  </a:lnTo>
                  <a:cubicBezTo>
                    <a:pt x="684" y="208"/>
                    <a:pt x="865" y="222"/>
                    <a:pt x="1075" y="278"/>
                  </a:cubicBezTo>
                  <a:cubicBezTo>
                    <a:pt x="1284" y="319"/>
                    <a:pt x="1521" y="389"/>
                    <a:pt x="1758" y="459"/>
                  </a:cubicBezTo>
                  <a:cubicBezTo>
                    <a:pt x="2009" y="529"/>
                    <a:pt x="2204" y="626"/>
                    <a:pt x="2428" y="696"/>
                  </a:cubicBezTo>
                  <a:cubicBezTo>
                    <a:pt x="2511" y="724"/>
                    <a:pt x="2609" y="766"/>
                    <a:pt x="2707" y="794"/>
                  </a:cubicBezTo>
                  <a:cubicBezTo>
                    <a:pt x="2790" y="835"/>
                    <a:pt x="2874" y="863"/>
                    <a:pt x="2944" y="905"/>
                  </a:cubicBezTo>
                  <a:cubicBezTo>
                    <a:pt x="3013" y="933"/>
                    <a:pt x="3083" y="975"/>
                    <a:pt x="3139" y="1003"/>
                  </a:cubicBezTo>
                  <a:cubicBezTo>
                    <a:pt x="3181" y="1031"/>
                    <a:pt x="3237" y="1073"/>
                    <a:pt x="3278" y="1087"/>
                  </a:cubicBezTo>
                  <a:cubicBezTo>
                    <a:pt x="3306" y="1114"/>
                    <a:pt x="3348" y="1128"/>
                    <a:pt x="3362" y="1142"/>
                  </a:cubicBezTo>
                  <a:cubicBezTo>
                    <a:pt x="3376" y="1156"/>
                    <a:pt x="3404" y="1156"/>
                    <a:pt x="3404" y="1156"/>
                  </a:cubicBezTo>
                  <a:cubicBezTo>
                    <a:pt x="3404" y="1156"/>
                    <a:pt x="3376" y="1142"/>
                    <a:pt x="3404" y="1128"/>
                  </a:cubicBezTo>
                  <a:cubicBezTo>
                    <a:pt x="3376" y="1114"/>
                    <a:pt x="3362" y="1073"/>
                    <a:pt x="3334" y="1045"/>
                  </a:cubicBezTo>
                  <a:lnTo>
                    <a:pt x="3209" y="919"/>
                  </a:lnTo>
                  <a:cubicBezTo>
                    <a:pt x="3153" y="863"/>
                    <a:pt x="3097" y="808"/>
                    <a:pt x="3027" y="766"/>
                  </a:cubicBezTo>
                  <a:cubicBezTo>
                    <a:pt x="2958" y="696"/>
                    <a:pt x="2888" y="640"/>
                    <a:pt x="2804" y="584"/>
                  </a:cubicBezTo>
                  <a:cubicBezTo>
                    <a:pt x="2721" y="529"/>
                    <a:pt x="2637" y="487"/>
                    <a:pt x="2525" y="431"/>
                  </a:cubicBezTo>
                  <a:cubicBezTo>
                    <a:pt x="2330" y="319"/>
                    <a:pt x="2093" y="222"/>
                    <a:pt x="1842" y="152"/>
                  </a:cubicBezTo>
                  <a:cubicBezTo>
                    <a:pt x="1591" y="82"/>
                    <a:pt x="1340" y="26"/>
                    <a:pt x="1116" y="13"/>
                  </a:cubicBezTo>
                  <a:cubicBezTo>
                    <a:pt x="1051" y="4"/>
                    <a:pt x="987" y="1"/>
                    <a:pt x="924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4" name="Google Shape;15554;p54"/>
            <p:cNvSpPr/>
            <p:nvPr/>
          </p:nvSpPr>
          <p:spPr>
            <a:xfrm>
              <a:off x="5268500" y="1028650"/>
              <a:ext cx="47450" cy="12575"/>
            </a:xfrm>
            <a:custGeom>
              <a:avLst/>
              <a:gdLst/>
              <a:ahLst/>
              <a:cxnLst/>
              <a:rect l="l" t="t" r="r" b="b"/>
              <a:pathLst>
                <a:path w="1898" h="503" extrusionOk="0">
                  <a:moveTo>
                    <a:pt x="0" y="1"/>
                  </a:moveTo>
                  <a:lnTo>
                    <a:pt x="42" y="56"/>
                  </a:lnTo>
                  <a:cubicBezTo>
                    <a:pt x="70" y="70"/>
                    <a:pt x="84" y="98"/>
                    <a:pt x="112" y="112"/>
                  </a:cubicBezTo>
                  <a:cubicBezTo>
                    <a:pt x="154" y="126"/>
                    <a:pt x="181" y="168"/>
                    <a:pt x="223" y="182"/>
                  </a:cubicBezTo>
                  <a:cubicBezTo>
                    <a:pt x="293" y="238"/>
                    <a:pt x="391" y="279"/>
                    <a:pt x="516" y="321"/>
                  </a:cubicBezTo>
                  <a:cubicBezTo>
                    <a:pt x="586" y="335"/>
                    <a:pt x="642" y="349"/>
                    <a:pt x="711" y="377"/>
                  </a:cubicBezTo>
                  <a:cubicBezTo>
                    <a:pt x="767" y="391"/>
                    <a:pt x="837" y="405"/>
                    <a:pt x="907" y="433"/>
                  </a:cubicBezTo>
                  <a:cubicBezTo>
                    <a:pt x="1186" y="475"/>
                    <a:pt x="1423" y="475"/>
                    <a:pt x="1604" y="503"/>
                  </a:cubicBezTo>
                  <a:lnTo>
                    <a:pt x="1897" y="503"/>
                  </a:lnTo>
                  <a:cubicBezTo>
                    <a:pt x="1897" y="503"/>
                    <a:pt x="1888" y="485"/>
                    <a:pt x="1863" y="485"/>
                  </a:cubicBezTo>
                  <a:cubicBezTo>
                    <a:pt x="1857" y="485"/>
                    <a:pt x="1850" y="486"/>
                    <a:pt x="1841" y="489"/>
                  </a:cubicBezTo>
                  <a:cubicBezTo>
                    <a:pt x="1813" y="475"/>
                    <a:pt x="1799" y="461"/>
                    <a:pt x="1758" y="447"/>
                  </a:cubicBezTo>
                  <a:cubicBezTo>
                    <a:pt x="1744" y="419"/>
                    <a:pt x="1688" y="391"/>
                    <a:pt x="1646" y="377"/>
                  </a:cubicBezTo>
                  <a:cubicBezTo>
                    <a:pt x="1493" y="279"/>
                    <a:pt x="1228" y="196"/>
                    <a:pt x="976" y="140"/>
                  </a:cubicBezTo>
                  <a:cubicBezTo>
                    <a:pt x="907" y="126"/>
                    <a:pt x="851" y="112"/>
                    <a:pt x="781" y="112"/>
                  </a:cubicBezTo>
                  <a:cubicBezTo>
                    <a:pt x="725" y="112"/>
                    <a:pt x="656" y="98"/>
                    <a:pt x="600" y="98"/>
                  </a:cubicBezTo>
                  <a:cubicBezTo>
                    <a:pt x="488" y="70"/>
                    <a:pt x="377" y="70"/>
                    <a:pt x="293" y="56"/>
                  </a:cubicBezTo>
                  <a:cubicBezTo>
                    <a:pt x="237" y="56"/>
                    <a:pt x="209" y="42"/>
                    <a:pt x="167" y="42"/>
                  </a:cubicBezTo>
                  <a:cubicBezTo>
                    <a:pt x="140" y="42"/>
                    <a:pt x="98" y="28"/>
                    <a:pt x="84" y="28"/>
                  </a:cubicBezTo>
                  <a:cubicBezTo>
                    <a:pt x="28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5" name="Google Shape;15555;p54"/>
            <p:cNvSpPr/>
            <p:nvPr/>
          </p:nvSpPr>
          <p:spPr>
            <a:xfrm>
              <a:off x="5258375" y="1046075"/>
              <a:ext cx="75350" cy="25150"/>
            </a:xfrm>
            <a:custGeom>
              <a:avLst/>
              <a:gdLst/>
              <a:ahLst/>
              <a:cxnLst/>
              <a:rect l="l" t="t" r="r" b="b"/>
              <a:pathLst>
                <a:path w="3014" h="1006" extrusionOk="0">
                  <a:moveTo>
                    <a:pt x="1" y="1"/>
                  </a:moveTo>
                  <a:lnTo>
                    <a:pt x="1" y="43"/>
                  </a:lnTo>
                  <a:cubicBezTo>
                    <a:pt x="15" y="43"/>
                    <a:pt x="15" y="57"/>
                    <a:pt x="15" y="71"/>
                  </a:cubicBezTo>
                  <a:cubicBezTo>
                    <a:pt x="15" y="99"/>
                    <a:pt x="15" y="113"/>
                    <a:pt x="42" y="126"/>
                  </a:cubicBezTo>
                  <a:cubicBezTo>
                    <a:pt x="56" y="140"/>
                    <a:pt x="56" y="182"/>
                    <a:pt x="70" y="196"/>
                  </a:cubicBezTo>
                  <a:cubicBezTo>
                    <a:pt x="84" y="210"/>
                    <a:pt x="112" y="238"/>
                    <a:pt x="126" y="266"/>
                  </a:cubicBezTo>
                  <a:cubicBezTo>
                    <a:pt x="154" y="322"/>
                    <a:pt x="210" y="378"/>
                    <a:pt x="266" y="433"/>
                  </a:cubicBezTo>
                  <a:lnTo>
                    <a:pt x="475" y="587"/>
                  </a:lnTo>
                  <a:cubicBezTo>
                    <a:pt x="559" y="643"/>
                    <a:pt x="642" y="684"/>
                    <a:pt x="740" y="726"/>
                  </a:cubicBezTo>
                  <a:cubicBezTo>
                    <a:pt x="921" y="810"/>
                    <a:pt x="1130" y="880"/>
                    <a:pt x="1368" y="935"/>
                  </a:cubicBezTo>
                  <a:cubicBezTo>
                    <a:pt x="1465" y="949"/>
                    <a:pt x="1591" y="963"/>
                    <a:pt x="1688" y="991"/>
                  </a:cubicBezTo>
                  <a:cubicBezTo>
                    <a:pt x="1800" y="1005"/>
                    <a:pt x="1898" y="1005"/>
                    <a:pt x="2009" y="1005"/>
                  </a:cubicBezTo>
                  <a:cubicBezTo>
                    <a:pt x="2218" y="1005"/>
                    <a:pt x="2386" y="963"/>
                    <a:pt x="2553" y="949"/>
                  </a:cubicBezTo>
                  <a:cubicBezTo>
                    <a:pt x="2679" y="935"/>
                    <a:pt x="2804" y="894"/>
                    <a:pt x="2902" y="880"/>
                  </a:cubicBezTo>
                  <a:cubicBezTo>
                    <a:pt x="2972" y="866"/>
                    <a:pt x="3013" y="852"/>
                    <a:pt x="3013" y="852"/>
                  </a:cubicBezTo>
                  <a:cubicBezTo>
                    <a:pt x="3013" y="852"/>
                    <a:pt x="3004" y="843"/>
                    <a:pt x="2971" y="843"/>
                  </a:cubicBezTo>
                  <a:cubicBezTo>
                    <a:pt x="2945" y="843"/>
                    <a:pt x="2906" y="848"/>
                    <a:pt x="2846" y="866"/>
                  </a:cubicBezTo>
                  <a:cubicBezTo>
                    <a:pt x="2748" y="866"/>
                    <a:pt x="2637" y="852"/>
                    <a:pt x="2497" y="824"/>
                  </a:cubicBezTo>
                  <a:cubicBezTo>
                    <a:pt x="2358" y="810"/>
                    <a:pt x="2177" y="796"/>
                    <a:pt x="1981" y="754"/>
                  </a:cubicBezTo>
                  <a:cubicBezTo>
                    <a:pt x="1884" y="740"/>
                    <a:pt x="1800" y="726"/>
                    <a:pt x="1688" y="712"/>
                  </a:cubicBezTo>
                  <a:lnTo>
                    <a:pt x="1381" y="657"/>
                  </a:lnTo>
                  <a:cubicBezTo>
                    <a:pt x="1172" y="601"/>
                    <a:pt x="963" y="573"/>
                    <a:pt x="782" y="517"/>
                  </a:cubicBezTo>
                  <a:cubicBezTo>
                    <a:pt x="698" y="475"/>
                    <a:pt x="614" y="461"/>
                    <a:pt x="545" y="433"/>
                  </a:cubicBezTo>
                  <a:cubicBezTo>
                    <a:pt x="475" y="391"/>
                    <a:pt x="377" y="350"/>
                    <a:pt x="335" y="322"/>
                  </a:cubicBezTo>
                  <a:lnTo>
                    <a:pt x="168" y="224"/>
                  </a:lnTo>
                  <a:lnTo>
                    <a:pt x="126" y="168"/>
                  </a:lnTo>
                  <a:lnTo>
                    <a:pt x="70" y="113"/>
                  </a:lnTo>
                  <a:cubicBezTo>
                    <a:pt x="56" y="99"/>
                    <a:pt x="42" y="57"/>
                    <a:pt x="15" y="43"/>
                  </a:cubicBezTo>
                  <a:cubicBezTo>
                    <a:pt x="1" y="2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6" name="Google Shape;15556;p54"/>
            <p:cNvSpPr/>
            <p:nvPr/>
          </p:nvSpPr>
          <p:spPr>
            <a:xfrm>
              <a:off x="5203275" y="1093500"/>
              <a:ext cx="17825" cy="83725"/>
            </a:xfrm>
            <a:custGeom>
              <a:avLst/>
              <a:gdLst/>
              <a:ahLst/>
              <a:cxnLst/>
              <a:rect l="l" t="t" r="r" b="b"/>
              <a:pathLst>
                <a:path w="713" h="3349" extrusionOk="0">
                  <a:moveTo>
                    <a:pt x="461" y="1"/>
                  </a:moveTo>
                  <a:cubicBezTo>
                    <a:pt x="461" y="1"/>
                    <a:pt x="447" y="1"/>
                    <a:pt x="433" y="15"/>
                  </a:cubicBezTo>
                  <a:cubicBezTo>
                    <a:pt x="447" y="15"/>
                    <a:pt x="461" y="1"/>
                    <a:pt x="461" y="1"/>
                  </a:cubicBezTo>
                  <a:close/>
                  <a:moveTo>
                    <a:pt x="433" y="15"/>
                  </a:moveTo>
                  <a:cubicBezTo>
                    <a:pt x="405" y="15"/>
                    <a:pt x="377" y="29"/>
                    <a:pt x="335" y="71"/>
                  </a:cubicBezTo>
                  <a:cubicBezTo>
                    <a:pt x="266" y="140"/>
                    <a:pt x="196" y="252"/>
                    <a:pt x="154" y="419"/>
                  </a:cubicBezTo>
                  <a:cubicBezTo>
                    <a:pt x="98" y="573"/>
                    <a:pt x="43" y="768"/>
                    <a:pt x="29" y="977"/>
                  </a:cubicBezTo>
                  <a:cubicBezTo>
                    <a:pt x="29" y="1075"/>
                    <a:pt x="1" y="1187"/>
                    <a:pt x="1" y="1298"/>
                  </a:cubicBezTo>
                  <a:cubicBezTo>
                    <a:pt x="1" y="1424"/>
                    <a:pt x="1" y="1549"/>
                    <a:pt x="29" y="1675"/>
                  </a:cubicBezTo>
                  <a:cubicBezTo>
                    <a:pt x="43" y="1786"/>
                    <a:pt x="56" y="1912"/>
                    <a:pt x="98" y="2037"/>
                  </a:cubicBezTo>
                  <a:cubicBezTo>
                    <a:pt x="126" y="2163"/>
                    <a:pt x="168" y="2261"/>
                    <a:pt x="196" y="2372"/>
                  </a:cubicBezTo>
                  <a:cubicBezTo>
                    <a:pt x="238" y="2470"/>
                    <a:pt x="294" y="2554"/>
                    <a:pt x="322" y="2651"/>
                  </a:cubicBezTo>
                  <a:cubicBezTo>
                    <a:pt x="377" y="2735"/>
                    <a:pt x="405" y="2819"/>
                    <a:pt x="447" y="2888"/>
                  </a:cubicBezTo>
                  <a:cubicBezTo>
                    <a:pt x="531" y="3028"/>
                    <a:pt x="587" y="3153"/>
                    <a:pt x="642" y="3223"/>
                  </a:cubicBezTo>
                  <a:cubicBezTo>
                    <a:pt x="684" y="3307"/>
                    <a:pt x="712" y="3349"/>
                    <a:pt x="712" y="3349"/>
                  </a:cubicBezTo>
                  <a:cubicBezTo>
                    <a:pt x="712" y="3349"/>
                    <a:pt x="712" y="3293"/>
                    <a:pt x="656" y="3167"/>
                  </a:cubicBezTo>
                  <a:cubicBezTo>
                    <a:pt x="642" y="3084"/>
                    <a:pt x="614" y="2958"/>
                    <a:pt x="587" y="2805"/>
                  </a:cubicBezTo>
                  <a:lnTo>
                    <a:pt x="531" y="2540"/>
                  </a:lnTo>
                  <a:cubicBezTo>
                    <a:pt x="517" y="2456"/>
                    <a:pt x="475" y="2372"/>
                    <a:pt x="461" y="2261"/>
                  </a:cubicBezTo>
                  <a:cubicBezTo>
                    <a:pt x="433" y="2163"/>
                    <a:pt x="405" y="2051"/>
                    <a:pt x="391" y="1954"/>
                  </a:cubicBezTo>
                  <a:cubicBezTo>
                    <a:pt x="377" y="1842"/>
                    <a:pt x="363" y="1745"/>
                    <a:pt x="335" y="1619"/>
                  </a:cubicBezTo>
                  <a:cubicBezTo>
                    <a:pt x="322" y="1507"/>
                    <a:pt x="308" y="1396"/>
                    <a:pt x="308" y="1284"/>
                  </a:cubicBezTo>
                  <a:cubicBezTo>
                    <a:pt x="294" y="1187"/>
                    <a:pt x="294" y="1075"/>
                    <a:pt x="294" y="977"/>
                  </a:cubicBezTo>
                  <a:cubicBezTo>
                    <a:pt x="266" y="768"/>
                    <a:pt x="266" y="587"/>
                    <a:pt x="294" y="433"/>
                  </a:cubicBezTo>
                  <a:cubicBezTo>
                    <a:pt x="308" y="280"/>
                    <a:pt x="335" y="154"/>
                    <a:pt x="377" y="85"/>
                  </a:cubicBezTo>
                  <a:cubicBezTo>
                    <a:pt x="391" y="43"/>
                    <a:pt x="405" y="29"/>
                    <a:pt x="433" y="15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7" name="Google Shape;15557;p54"/>
            <p:cNvSpPr/>
            <p:nvPr/>
          </p:nvSpPr>
          <p:spPr>
            <a:xfrm>
              <a:off x="5228725" y="1093850"/>
              <a:ext cx="17475" cy="56175"/>
            </a:xfrm>
            <a:custGeom>
              <a:avLst/>
              <a:gdLst/>
              <a:ahLst/>
              <a:cxnLst/>
              <a:rect l="l" t="t" r="r" b="b"/>
              <a:pathLst>
                <a:path w="699" h="2247" extrusionOk="0">
                  <a:moveTo>
                    <a:pt x="1" y="1"/>
                  </a:moveTo>
                  <a:lnTo>
                    <a:pt x="1" y="15"/>
                  </a:lnTo>
                  <a:cubicBezTo>
                    <a:pt x="15" y="29"/>
                    <a:pt x="15" y="57"/>
                    <a:pt x="29" y="85"/>
                  </a:cubicBezTo>
                  <a:cubicBezTo>
                    <a:pt x="57" y="112"/>
                    <a:pt x="57" y="154"/>
                    <a:pt x="71" y="182"/>
                  </a:cubicBezTo>
                  <a:cubicBezTo>
                    <a:pt x="71" y="224"/>
                    <a:pt x="85" y="238"/>
                    <a:pt x="85" y="266"/>
                  </a:cubicBezTo>
                  <a:cubicBezTo>
                    <a:pt x="85" y="280"/>
                    <a:pt x="113" y="308"/>
                    <a:pt x="113" y="336"/>
                  </a:cubicBezTo>
                  <a:cubicBezTo>
                    <a:pt x="126" y="364"/>
                    <a:pt x="140" y="433"/>
                    <a:pt x="154" y="489"/>
                  </a:cubicBezTo>
                  <a:cubicBezTo>
                    <a:pt x="154" y="559"/>
                    <a:pt x="182" y="615"/>
                    <a:pt x="196" y="684"/>
                  </a:cubicBezTo>
                  <a:cubicBezTo>
                    <a:pt x="196" y="740"/>
                    <a:pt x="210" y="810"/>
                    <a:pt x="224" y="880"/>
                  </a:cubicBezTo>
                  <a:cubicBezTo>
                    <a:pt x="224" y="963"/>
                    <a:pt x="252" y="1047"/>
                    <a:pt x="266" y="1117"/>
                  </a:cubicBezTo>
                  <a:cubicBezTo>
                    <a:pt x="280" y="1200"/>
                    <a:pt x="294" y="1270"/>
                    <a:pt x="322" y="1340"/>
                  </a:cubicBezTo>
                  <a:lnTo>
                    <a:pt x="364" y="1549"/>
                  </a:lnTo>
                  <a:cubicBezTo>
                    <a:pt x="405" y="1689"/>
                    <a:pt x="433" y="1814"/>
                    <a:pt x="461" y="1912"/>
                  </a:cubicBezTo>
                  <a:cubicBezTo>
                    <a:pt x="503" y="2107"/>
                    <a:pt x="545" y="2247"/>
                    <a:pt x="545" y="2247"/>
                  </a:cubicBezTo>
                  <a:cubicBezTo>
                    <a:pt x="545" y="2247"/>
                    <a:pt x="545" y="2219"/>
                    <a:pt x="615" y="2191"/>
                  </a:cubicBezTo>
                  <a:cubicBezTo>
                    <a:pt x="629" y="2121"/>
                    <a:pt x="643" y="2037"/>
                    <a:pt x="657" y="1940"/>
                  </a:cubicBezTo>
                  <a:cubicBezTo>
                    <a:pt x="684" y="1703"/>
                    <a:pt x="698" y="1410"/>
                    <a:pt x="629" y="1075"/>
                  </a:cubicBezTo>
                  <a:cubicBezTo>
                    <a:pt x="615" y="991"/>
                    <a:pt x="587" y="908"/>
                    <a:pt x="559" y="838"/>
                  </a:cubicBezTo>
                  <a:cubicBezTo>
                    <a:pt x="517" y="768"/>
                    <a:pt x="503" y="698"/>
                    <a:pt x="475" y="629"/>
                  </a:cubicBezTo>
                  <a:cubicBezTo>
                    <a:pt x="433" y="559"/>
                    <a:pt x="405" y="489"/>
                    <a:pt x="364" y="433"/>
                  </a:cubicBezTo>
                  <a:cubicBezTo>
                    <a:pt x="336" y="364"/>
                    <a:pt x="294" y="336"/>
                    <a:pt x="266" y="280"/>
                  </a:cubicBezTo>
                  <a:cubicBezTo>
                    <a:pt x="238" y="238"/>
                    <a:pt x="224" y="224"/>
                    <a:pt x="210" y="210"/>
                  </a:cubicBezTo>
                  <a:lnTo>
                    <a:pt x="154" y="154"/>
                  </a:lnTo>
                  <a:lnTo>
                    <a:pt x="71" y="71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8" name="Google Shape;15558;p54"/>
            <p:cNvSpPr/>
            <p:nvPr/>
          </p:nvSpPr>
          <p:spPr>
            <a:xfrm>
              <a:off x="5182700" y="1087925"/>
              <a:ext cx="23400" cy="92800"/>
            </a:xfrm>
            <a:custGeom>
              <a:avLst/>
              <a:gdLst/>
              <a:ahLst/>
              <a:cxnLst/>
              <a:rect l="l" t="t" r="r" b="b"/>
              <a:pathLst>
                <a:path w="936" h="3712" extrusionOk="0">
                  <a:moveTo>
                    <a:pt x="935" y="1"/>
                  </a:moveTo>
                  <a:cubicBezTo>
                    <a:pt x="935" y="1"/>
                    <a:pt x="921" y="1"/>
                    <a:pt x="907" y="29"/>
                  </a:cubicBezTo>
                  <a:cubicBezTo>
                    <a:pt x="879" y="29"/>
                    <a:pt x="866" y="29"/>
                    <a:pt x="852" y="43"/>
                  </a:cubicBezTo>
                  <a:cubicBezTo>
                    <a:pt x="838" y="57"/>
                    <a:pt x="810" y="57"/>
                    <a:pt x="796" y="71"/>
                  </a:cubicBezTo>
                  <a:cubicBezTo>
                    <a:pt x="782" y="98"/>
                    <a:pt x="740" y="112"/>
                    <a:pt x="726" y="126"/>
                  </a:cubicBezTo>
                  <a:cubicBezTo>
                    <a:pt x="698" y="140"/>
                    <a:pt x="670" y="182"/>
                    <a:pt x="642" y="196"/>
                  </a:cubicBezTo>
                  <a:cubicBezTo>
                    <a:pt x="587" y="252"/>
                    <a:pt x="531" y="322"/>
                    <a:pt x="489" y="391"/>
                  </a:cubicBezTo>
                  <a:cubicBezTo>
                    <a:pt x="377" y="531"/>
                    <a:pt x="280" y="740"/>
                    <a:pt x="182" y="963"/>
                  </a:cubicBezTo>
                  <a:cubicBezTo>
                    <a:pt x="154" y="1075"/>
                    <a:pt x="112" y="1214"/>
                    <a:pt x="84" y="1326"/>
                  </a:cubicBezTo>
                  <a:cubicBezTo>
                    <a:pt x="43" y="1451"/>
                    <a:pt x="29" y="1591"/>
                    <a:pt x="15" y="1730"/>
                  </a:cubicBezTo>
                  <a:cubicBezTo>
                    <a:pt x="1" y="1870"/>
                    <a:pt x="1" y="2009"/>
                    <a:pt x="1" y="2149"/>
                  </a:cubicBezTo>
                  <a:cubicBezTo>
                    <a:pt x="1" y="2288"/>
                    <a:pt x="1" y="2414"/>
                    <a:pt x="15" y="2539"/>
                  </a:cubicBezTo>
                  <a:cubicBezTo>
                    <a:pt x="29" y="2651"/>
                    <a:pt x="43" y="2777"/>
                    <a:pt x="84" y="2888"/>
                  </a:cubicBezTo>
                  <a:cubicBezTo>
                    <a:pt x="84" y="2944"/>
                    <a:pt x="98" y="2986"/>
                    <a:pt x="112" y="3042"/>
                  </a:cubicBezTo>
                  <a:cubicBezTo>
                    <a:pt x="140" y="3097"/>
                    <a:pt x="154" y="3153"/>
                    <a:pt x="168" y="3181"/>
                  </a:cubicBezTo>
                  <a:cubicBezTo>
                    <a:pt x="182" y="3209"/>
                    <a:pt x="210" y="3265"/>
                    <a:pt x="224" y="3307"/>
                  </a:cubicBezTo>
                  <a:lnTo>
                    <a:pt x="280" y="3404"/>
                  </a:lnTo>
                  <a:cubicBezTo>
                    <a:pt x="308" y="3460"/>
                    <a:pt x="349" y="3516"/>
                    <a:pt x="363" y="3558"/>
                  </a:cubicBezTo>
                  <a:cubicBezTo>
                    <a:pt x="363" y="3516"/>
                    <a:pt x="349" y="3460"/>
                    <a:pt x="322" y="3390"/>
                  </a:cubicBezTo>
                  <a:cubicBezTo>
                    <a:pt x="322" y="3348"/>
                    <a:pt x="308" y="3321"/>
                    <a:pt x="308" y="3279"/>
                  </a:cubicBezTo>
                  <a:cubicBezTo>
                    <a:pt x="308" y="3251"/>
                    <a:pt x="294" y="3195"/>
                    <a:pt x="294" y="3167"/>
                  </a:cubicBezTo>
                  <a:cubicBezTo>
                    <a:pt x="280" y="3111"/>
                    <a:pt x="280" y="3069"/>
                    <a:pt x="280" y="3028"/>
                  </a:cubicBezTo>
                  <a:cubicBezTo>
                    <a:pt x="252" y="2986"/>
                    <a:pt x="252" y="2930"/>
                    <a:pt x="252" y="2888"/>
                  </a:cubicBezTo>
                  <a:lnTo>
                    <a:pt x="252" y="2553"/>
                  </a:lnTo>
                  <a:cubicBezTo>
                    <a:pt x="252" y="2428"/>
                    <a:pt x="280" y="2302"/>
                    <a:pt x="280" y="2191"/>
                  </a:cubicBezTo>
                  <a:cubicBezTo>
                    <a:pt x="294" y="2065"/>
                    <a:pt x="294" y="1940"/>
                    <a:pt x="308" y="1800"/>
                  </a:cubicBezTo>
                  <a:cubicBezTo>
                    <a:pt x="322" y="1661"/>
                    <a:pt x="349" y="1535"/>
                    <a:pt x="363" y="1424"/>
                  </a:cubicBezTo>
                  <a:cubicBezTo>
                    <a:pt x="377" y="1298"/>
                    <a:pt x="419" y="1172"/>
                    <a:pt x="433" y="1075"/>
                  </a:cubicBezTo>
                  <a:cubicBezTo>
                    <a:pt x="489" y="866"/>
                    <a:pt x="531" y="656"/>
                    <a:pt x="601" y="489"/>
                  </a:cubicBezTo>
                  <a:cubicBezTo>
                    <a:pt x="642" y="405"/>
                    <a:pt x="670" y="336"/>
                    <a:pt x="712" y="280"/>
                  </a:cubicBezTo>
                  <a:cubicBezTo>
                    <a:pt x="726" y="252"/>
                    <a:pt x="740" y="210"/>
                    <a:pt x="768" y="196"/>
                  </a:cubicBezTo>
                  <a:cubicBezTo>
                    <a:pt x="782" y="168"/>
                    <a:pt x="796" y="140"/>
                    <a:pt x="810" y="126"/>
                  </a:cubicBezTo>
                  <a:lnTo>
                    <a:pt x="907" y="43"/>
                  </a:lnTo>
                  <a:lnTo>
                    <a:pt x="935" y="1"/>
                  </a:lnTo>
                  <a:close/>
                  <a:moveTo>
                    <a:pt x="363" y="3558"/>
                  </a:moveTo>
                  <a:lnTo>
                    <a:pt x="363" y="3558"/>
                  </a:lnTo>
                  <a:cubicBezTo>
                    <a:pt x="419" y="3655"/>
                    <a:pt x="447" y="3711"/>
                    <a:pt x="447" y="3711"/>
                  </a:cubicBezTo>
                  <a:cubicBezTo>
                    <a:pt x="447" y="3711"/>
                    <a:pt x="447" y="3655"/>
                    <a:pt x="363" y="3558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59" name="Google Shape;15559;p54"/>
            <p:cNvSpPr/>
            <p:nvPr/>
          </p:nvSpPr>
          <p:spPr>
            <a:xfrm>
              <a:off x="5062750" y="1054450"/>
              <a:ext cx="80925" cy="46925"/>
            </a:xfrm>
            <a:custGeom>
              <a:avLst/>
              <a:gdLst/>
              <a:ahLst/>
              <a:cxnLst/>
              <a:rect l="l" t="t" r="r" b="b"/>
              <a:pathLst>
                <a:path w="3237" h="1877" extrusionOk="0">
                  <a:moveTo>
                    <a:pt x="3236" y="1"/>
                  </a:moveTo>
                  <a:lnTo>
                    <a:pt x="3139" y="112"/>
                  </a:lnTo>
                  <a:lnTo>
                    <a:pt x="3083" y="168"/>
                  </a:lnTo>
                  <a:lnTo>
                    <a:pt x="3013" y="238"/>
                  </a:lnTo>
                  <a:cubicBezTo>
                    <a:pt x="2958" y="280"/>
                    <a:pt x="2902" y="335"/>
                    <a:pt x="2832" y="391"/>
                  </a:cubicBezTo>
                  <a:cubicBezTo>
                    <a:pt x="2804" y="405"/>
                    <a:pt x="2762" y="447"/>
                    <a:pt x="2734" y="475"/>
                  </a:cubicBezTo>
                  <a:cubicBezTo>
                    <a:pt x="2692" y="489"/>
                    <a:pt x="2665" y="531"/>
                    <a:pt x="2623" y="559"/>
                  </a:cubicBezTo>
                  <a:cubicBezTo>
                    <a:pt x="2553" y="628"/>
                    <a:pt x="2469" y="684"/>
                    <a:pt x="2386" y="754"/>
                  </a:cubicBezTo>
                  <a:cubicBezTo>
                    <a:pt x="2344" y="796"/>
                    <a:pt x="2302" y="824"/>
                    <a:pt x="2246" y="866"/>
                  </a:cubicBezTo>
                  <a:lnTo>
                    <a:pt x="2093" y="963"/>
                  </a:lnTo>
                  <a:cubicBezTo>
                    <a:pt x="1995" y="1033"/>
                    <a:pt x="1883" y="1089"/>
                    <a:pt x="1772" y="1158"/>
                  </a:cubicBezTo>
                  <a:cubicBezTo>
                    <a:pt x="1702" y="1186"/>
                    <a:pt x="1646" y="1214"/>
                    <a:pt x="1604" y="1242"/>
                  </a:cubicBezTo>
                  <a:cubicBezTo>
                    <a:pt x="1549" y="1284"/>
                    <a:pt x="1493" y="1298"/>
                    <a:pt x="1437" y="1326"/>
                  </a:cubicBezTo>
                  <a:cubicBezTo>
                    <a:pt x="1409" y="1326"/>
                    <a:pt x="1395" y="1354"/>
                    <a:pt x="1353" y="1368"/>
                  </a:cubicBezTo>
                  <a:cubicBezTo>
                    <a:pt x="1326" y="1382"/>
                    <a:pt x="1312" y="1382"/>
                    <a:pt x="1270" y="1396"/>
                  </a:cubicBezTo>
                  <a:cubicBezTo>
                    <a:pt x="1214" y="1423"/>
                    <a:pt x="1158" y="1451"/>
                    <a:pt x="1116" y="1465"/>
                  </a:cubicBezTo>
                  <a:cubicBezTo>
                    <a:pt x="1005" y="1521"/>
                    <a:pt x="907" y="1563"/>
                    <a:pt x="809" y="1591"/>
                  </a:cubicBezTo>
                  <a:cubicBezTo>
                    <a:pt x="768" y="1605"/>
                    <a:pt x="726" y="1633"/>
                    <a:pt x="684" y="1647"/>
                  </a:cubicBezTo>
                  <a:cubicBezTo>
                    <a:pt x="642" y="1647"/>
                    <a:pt x="586" y="1661"/>
                    <a:pt x="558" y="1675"/>
                  </a:cubicBezTo>
                  <a:cubicBezTo>
                    <a:pt x="461" y="1716"/>
                    <a:pt x="391" y="1730"/>
                    <a:pt x="335" y="1744"/>
                  </a:cubicBezTo>
                  <a:cubicBezTo>
                    <a:pt x="293" y="1744"/>
                    <a:pt x="279" y="1772"/>
                    <a:pt x="238" y="1772"/>
                  </a:cubicBezTo>
                  <a:cubicBezTo>
                    <a:pt x="210" y="1772"/>
                    <a:pt x="168" y="1786"/>
                    <a:pt x="154" y="1786"/>
                  </a:cubicBezTo>
                  <a:cubicBezTo>
                    <a:pt x="42" y="1800"/>
                    <a:pt x="0" y="1814"/>
                    <a:pt x="0" y="1814"/>
                  </a:cubicBezTo>
                  <a:cubicBezTo>
                    <a:pt x="0" y="1814"/>
                    <a:pt x="56" y="1814"/>
                    <a:pt x="154" y="1870"/>
                  </a:cubicBezTo>
                  <a:lnTo>
                    <a:pt x="349" y="1870"/>
                  </a:lnTo>
                  <a:cubicBezTo>
                    <a:pt x="396" y="1870"/>
                    <a:pt x="448" y="1876"/>
                    <a:pt x="503" y="1876"/>
                  </a:cubicBezTo>
                  <a:cubicBezTo>
                    <a:pt x="530" y="1876"/>
                    <a:pt x="558" y="1874"/>
                    <a:pt x="586" y="1870"/>
                  </a:cubicBezTo>
                  <a:cubicBezTo>
                    <a:pt x="642" y="1856"/>
                    <a:pt x="684" y="1856"/>
                    <a:pt x="726" y="1856"/>
                  </a:cubicBezTo>
                  <a:cubicBezTo>
                    <a:pt x="782" y="1856"/>
                    <a:pt x="837" y="1842"/>
                    <a:pt x="879" y="1842"/>
                  </a:cubicBezTo>
                  <a:cubicBezTo>
                    <a:pt x="991" y="1814"/>
                    <a:pt x="1088" y="1800"/>
                    <a:pt x="1214" y="1772"/>
                  </a:cubicBezTo>
                  <a:cubicBezTo>
                    <a:pt x="1270" y="1744"/>
                    <a:pt x="1339" y="1730"/>
                    <a:pt x="1395" y="1716"/>
                  </a:cubicBezTo>
                  <a:cubicBezTo>
                    <a:pt x="1423" y="1702"/>
                    <a:pt x="1437" y="1702"/>
                    <a:pt x="1479" y="1675"/>
                  </a:cubicBezTo>
                  <a:cubicBezTo>
                    <a:pt x="1507" y="1661"/>
                    <a:pt x="1535" y="1661"/>
                    <a:pt x="1563" y="1647"/>
                  </a:cubicBezTo>
                  <a:cubicBezTo>
                    <a:pt x="1618" y="1605"/>
                    <a:pt x="1688" y="1591"/>
                    <a:pt x="1744" y="1563"/>
                  </a:cubicBezTo>
                  <a:cubicBezTo>
                    <a:pt x="1786" y="1535"/>
                    <a:pt x="1842" y="1507"/>
                    <a:pt x="1911" y="1465"/>
                  </a:cubicBezTo>
                  <a:cubicBezTo>
                    <a:pt x="2023" y="1396"/>
                    <a:pt x="2135" y="1326"/>
                    <a:pt x="2246" y="1242"/>
                  </a:cubicBezTo>
                  <a:cubicBezTo>
                    <a:pt x="2302" y="1214"/>
                    <a:pt x="2344" y="1158"/>
                    <a:pt x="2400" y="1117"/>
                  </a:cubicBezTo>
                  <a:cubicBezTo>
                    <a:pt x="2455" y="1089"/>
                    <a:pt x="2483" y="1033"/>
                    <a:pt x="2539" y="1005"/>
                  </a:cubicBezTo>
                  <a:cubicBezTo>
                    <a:pt x="2609" y="907"/>
                    <a:pt x="2692" y="838"/>
                    <a:pt x="2762" y="754"/>
                  </a:cubicBezTo>
                  <a:cubicBezTo>
                    <a:pt x="2804" y="698"/>
                    <a:pt x="2832" y="670"/>
                    <a:pt x="2874" y="628"/>
                  </a:cubicBezTo>
                  <a:cubicBezTo>
                    <a:pt x="2902" y="587"/>
                    <a:pt x="2930" y="545"/>
                    <a:pt x="2958" y="517"/>
                  </a:cubicBezTo>
                  <a:cubicBezTo>
                    <a:pt x="3013" y="447"/>
                    <a:pt x="3041" y="349"/>
                    <a:pt x="3083" y="308"/>
                  </a:cubicBezTo>
                  <a:cubicBezTo>
                    <a:pt x="3097" y="266"/>
                    <a:pt x="3111" y="252"/>
                    <a:pt x="3139" y="210"/>
                  </a:cubicBezTo>
                  <a:cubicBezTo>
                    <a:pt x="3153" y="196"/>
                    <a:pt x="3153" y="168"/>
                    <a:pt x="3167" y="140"/>
                  </a:cubicBezTo>
                  <a:cubicBezTo>
                    <a:pt x="3223" y="57"/>
                    <a:pt x="3236" y="1"/>
                    <a:pt x="3236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0" name="Google Shape;15560;p54"/>
            <p:cNvSpPr/>
            <p:nvPr/>
          </p:nvSpPr>
          <p:spPr>
            <a:xfrm>
              <a:off x="5110175" y="1067000"/>
              <a:ext cx="40125" cy="46750"/>
            </a:xfrm>
            <a:custGeom>
              <a:avLst/>
              <a:gdLst/>
              <a:ahLst/>
              <a:cxnLst/>
              <a:rect l="l" t="t" r="r" b="b"/>
              <a:pathLst>
                <a:path w="1605" h="1870" extrusionOk="0">
                  <a:moveTo>
                    <a:pt x="1591" y="1"/>
                  </a:moveTo>
                  <a:cubicBezTo>
                    <a:pt x="1591" y="1"/>
                    <a:pt x="1577" y="1"/>
                    <a:pt x="1577" y="29"/>
                  </a:cubicBezTo>
                  <a:cubicBezTo>
                    <a:pt x="1577" y="43"/>
                    <a:pt x="1577" y="57"/>
                    <a:pt x="1549" y="98"/>
                  </a:cubicBezTo>
                  <a:cubicBezTo>
                    <a:pt x="1549" y="112"/>
                    <a:pt x="1535" y="126"/>
                    <a:pt x="1535" y="140"/>
                  </a:cubicBezTo>
                  <a:cubicBezTo>
                    <a:pt x="1535" y="168"/>
                    <a:pt x="1521" y="182"/>
                    <a:pt x="1521" y="196"/>
                  </a:cubicBezTo>
                  <a:cubicBezTo>
                    <a:pt x="1507" y="252"/>
                    <a:pt x="1479" y="280"/>
                    <a:pt x="1451" y="336"/>
                  </a:cubicBezTo>
                  <a:cubicBezTo>
                    <a:pt x="1451" y="350"/>
                    <a:pt x="1437" y="377"/>
                    <a:pt x="1409" y="405"/>
                  </a:cubicBezTo>
                  <a:cubicBezTo>
                    <a:pt x="1395" y="419"/>
                    <a:pt x="1381" y="447"/>
                    <a:pt x="1367" y="475"/>
                  </a:cubicBezTo>
                  <a:cubicBezTo>
                    <a:pt x="1326" y="531"/>
                    <a:pt x="1270" y="587"/>
                    <a:pt x="1242" y="642"/>
                  </a:cubicBezTo>
                  <a:cubicBezTo>
                    <a:pt x="1186" y="684"/>
                    <a:pt x="1130" y="754"/>
                    <a:pt x="1088" y="810"/>
                  </a:cubicBezTo>
                  <a:lnTo>
                    <a:pt x="907" y="991"/>
                  </a:lnTo>
                  <a:cubicBezTo>
                    <a:pt x="851" y="1061"/>
                    <a:pt x="782" y="1103"/>
                    <a:pt x="740" y="1159"/>
                  </a:cubicBezTo>
                  <a:cubicBezTo>
                    <a:pt x="684" y="1214"/>
                    <a:pt x="614" y="1256"/>
                    <a:pt x="558" y="1312"/>
                  </a:cubicBezTo>
                  <a:cubicBezTo>
                    <a:pt x="503" y="1354"/>
                    <a:pt x="461" y="1410"/>
                    <a:pt x="405" y="1452"/>
                  </a:cubicBezTo>
                  <a:lnTo>
                    <a:pt x="265" y="1591"/>
                  </a:lnTo>
                  <a:cubicBezTo>
                    <a:pt x="112" y="1772"/>
                    <a:pt x="0" y="1870"/>
                    <a:pt x="0" y="1870"/>
                  </a:cubicBezTo>
                  <a:cubicBezTo>
                    <a:pt x="0" y="1870"/>
                    <a:pt x="140" y="1828"/>
                    <a:pt x="349" y="1744"/>
                  </a:cubicBezTo>
                  <a:cubicBezTo>
                    <a:pt x="405" y="1717"/>
                    <a:pt x="461" y="1703"/>
                    <a:pt x="530" y="1661"/>
                  </a:cubicBezTo>
                  <a:cubicBezTo>
                    <a:pt x="572" y="1647"/>
                    <a:pt x="642" y="1591"/>
                    <a:pt x="712" y="1563"/>
                  </a:cubicBezTo>
                  <a:cubicBezTo>
                    <a:pt x="782" y="1521"/>
                    <a:pt x="851" y="1465"/>
                    <a:pt x="921" y="1424"/>
                  </a:cubicBezTo>
                  <a:cubicBezTo>
                    <a:pt x="991" y="1368"/>
                    <a:pt x="1061" y="1312"/>
                    <a:pt x="1130" y="1242"/>
                  </a:cubicBezTo>
                  <a:cubicBezTo>
                    <a:pt x="1186" y="1173"/>
                    <a:pt x="1256" y="1103"/>
                    <a:pt x="1312" y="1033"/>
                  </a:cubicBezTo>
                  <a:cubicBezTo>
                    <a:pt x="1367" y="963"/>
                    <a:pt x="1409" y="894"/>
                    <a:pt x="1451" y="824"/>
                  </a:cubicBezTo>
                  <a:cubicBezTo>
                    <a:pt x="1479" y="754"/>
                    <a:pt x="1521" y="684"/>
                    <a:pt x="1535" y="615"/>
                  </a:cubicBezTo>
                  <a:cubicBezTo>
                    <a:pt x="1549" y="587"/>
                    <a:pt x="1577" y="545"/>
                    <a:pt x="1577" y="517"/>
                  </a:cubicBezTo>
                  <a:cubicBezTo>
                    <a:pt x="1577" y="475"/>
                    <a:pt x="1591" y="447"/>
                    <a:pt x="1591" y="405"/>
                  </a:cubicBezTo>
                  <a:cubicBezTo>
                    <a:pt x="1604" y="336"/>
                    <a:pt x="1604" y="280"/>
                    <a:pt x="1604" y="238"/>
                  </a:cubicBezTo>
                  <a:lnTo>
                    <a:pt x="1604" y="168"/>
                  </a:lnTo>
                  <a:lnTo>
                    <a:pt x="1604" y="112"/>
                  </a:lnTo>
                  <a:cubicBezTo>
                    <a:pt x="1591" y="71"/>
                    <a:pt x="1591" y="57"/>
                    <a:pt x="1591" y="43"/>
                  </a:cubicBezTo>
                  <a:lnTo>
                    <a:pt x="1591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1" name="Google Shape;15561;p54"/>
            <p:cNvSpPr/>
            <p:nvPr/>
          </p:nvSpPr>
          <p:spPr>
            <a:xfrm>
              <a:off x="5065200" y="1039450"/>
              <a:ext cx="71150" cy="22700"/>
            </a:xfrm>
            <a:custGeom>
              <a:avLst/>
              <a:gdLst/>
              <a:ahLst/>
              <a:cxnLst/>
              <a:rect l="l" t="t" r="r" b="b"/>
              <a:pathLst>
                <a:path w="2846" h="908" extrusionOk="0">
                  <a:moveTo>
                    <a:pt x="1925" y="1"/>
                  </a:moveTo>
                  <a:cubicBezTo>
                    <a:pt x="1841" y="1"/>
                    <a:pt x="1730" y="1"/>
                    <a:pt x="1632" y="15"/>
                  </a:cubicBezTo>
                  <a:cubicBezTo>
                    <a:pt x="1520" y="15"/>
                    <a:pt x="1423" y="43"/>
                    <a:pt x="1311" y="71"/>
                  </a:cubicBezTo>
                  <a:cubicBezTo>
                    <a:pt x="1214" y="99"/>
                    <a:pt x="1102" y="140"/>
                    <a:pt x="1018" y="168"/>
                  </a:cubicBezTo>
                  <a:cubicBezTo>
                    <a:pt x="935" y="196"/>
                    <a:pt x="837" y="252"/>
                    <a:pt x="753" y="294"/>
                  </a:cubicBezTo>
                  <a:cubicBezTo>
                    <a:pt x="670" y="350"/>
                    <a:pt x="600" y="378"/>
                    <a:pt x="530" y="433"/>
                  </a:cubicBezTo>
                  <a:cubicBezTo>
                    <a:pt x="460" y="489"/>
                    <a:pt x="391" y="517"/>
                    <a:pt x="335" y="573"/>
                  </a:cubicBezTo>
                  <a:cubicBezTo>
                    <a:pt x="321" y="601"/>
                    <a:pt x="279" y="629"/>
                    <a:pt x="265" y="643"/>
                  </a:cubicBezTo>
                  <a:lnTo>
                    <a:pt x="195" y="712"/>
                  </a:lnTo>
                  <a:cubicBezTo>
                    <a:pt x="140" y="740"/>
                    <a:pt x="112" y="782"/>
                    <a:pt x="98" y="810"/>
                  </a:cubicBezTo>
                  <a:lnTo>
                    <a:pt x="0" y="908"/>
                  </a:lnTo>
                  <a:cubicBezTo>
                    <a:pt x="0" y="908"/>
                    <a:pt x="56" y="880"/>
                    <a:pt x="181" y="810"/>
                  </a:cubicBezTo>
                  <a:cubicBezTo>
                    <a:pt x="209" y="796"/>
                    <a:pt x="251" y="782"/>
                    <a:pt x="293" y="754"/>
                  </a:cubicBezTo>
                  <a:cubicBezTo>
                    <a:pt x="335" y="740"/>
                    <a:pt x="349" y="740"/>
                    <a:pt x="391" y="726"/>
                  </a:cubicBezTo>
                  <a:cubicBezTo>
                    <a:pt x="405" y="712"/>
                    <a:pt x="432" y="712"/>
                    <a:pt x="474" y="684"/>
                  </a:cubicBezTo>
                  <a:cubicBezTo>
                    <a:pt x="544" y="656"/>
                    <a:pt x="614" y="643"/>
                    <a:pt x="684" y="601"/>
                  </a:cubicBezTo>
                  <a:cubicBezTo>
                    <a:pt x="753" y="573"/>
                    <a:pt x="823" y="545"/>
                    <a:pt x="907" y="517"/>
                  </a:cubicBezTo>
                  <a:cubicBezTo>
                    <a:pt x="990" y="475"/>
                    <a:pt x="1088" y="447"/>
                    <a:pt x="1172" y="433"/>
                  </a:cubicBezTo>
                  <a:cubicBezTo>
                    <a:pt x="1255" y="391"/>
                    <a:pt x="1367" y="378"/>
                    <a:pt x="1451" y="336"/>
                  </a:cubicBezTo>
                  <a:cubicBezTo>
                    <a:pt x="1534" y="322"/>
                    <a:pt x="1646" y="294"/>
                    <a:pt x="1730" y="266"/>
                  </a:cubicBezTo>
                  <a:cubicBezTo>
                    <a:pt x="1813" y="238"/>
                    <a:pt x="1911" y="238"/>
                    <a:pt x="1995" y="224"/>
                  </a:cubicBezTo>
                  <a:cubicBezTo>
                    <a:pt x="2023" y="196"/>
                    <a:pt x="2078" y="196"/>
                    <a:pt x="2120" y="196"/>
                  </a:cubicBezTo>
                  <a:lnTo>
                    <a:pt x="2511" y="196"/>
                  </a:lnTo>
                  <a:cubicBezTo>
                    <a:pt x="2553" y="224"/>
                    <a:pt x="2567" y="224"/>
                    <a:pt x="2608" y="224"/>
                  </a:cubicBezTo>
                  <a:cubicBezTo>
                    <a:pt x="2622" y="238"/>
                    <a:pt x="2650" y="238"/>
                    <a:pt x="2678" y="238"/>
                  </a:cubicBezTo>
                  <a:cubicBezTo>
                    <a:pt x="2692" y="238"/>
                    <a:pt x="2706" y="252"/>
                    <a:pt x="2720" y="252"/>
                  </a:cubicBezTo>
                  <a:cubicBezTo>
                    <a:pt x="2790" y="266"/>
                    <a:pt x="2846" y="294"/>
                    <a:pt x="2846" y="294"/>
                  </a:cubicBezTo>
                  <a:cubicBezTo>
                    <a:pt x="2846" y="294"/>
                    <a:pt x="2804" y="266"/>
                    <a:pt x="2734" y="224"/>
                  </a:cubicBezTo>
                  <a:cubicBezTo>
                    <a:pt x="2720" y="224"/>
                    <a:pt x="2706" y="196"/>
                    <a:pt x="2692" y="182"/>
                  </a:cubicBezTo>
                  <a:cubicBezTo>
                    <a:pt x="2678" y="168"/>
                    <a:pt x="2636" y="168"/>
                    <a:pt x="2622" y="154"/>
                  </a:cubicBezTo>
                  <a:cubicBezTo>
                    <a:pt x="2581" y="154"/>
                    <a:pt x="2567" y="126"/>
                    <a:pt x="2539" y="113"/>
                  </a:cubicBezTo>
                  <a:cubicBezTo>
                    <a:pt x="2497" y="99"/>
                    <a:pt x="2469" y="99"/>
                    <a:pt x="2427" y="85"/>
                  </a:cubicBezTo>
                  <a:cubicBezTo>
                    <a:pt x="2385" y="57"/>
                    <a:pt x="2357" y="57"/>
                    <a:pt x="2329" y="43"/>
                  </a:cubicBezTo>
                  <a:cubicBezTo>
                    <a:pt x="2288" y="43"/>
                    <a:pt x="2232" y="43"/>
                    <a:pt x="2204" y="29"/>
                  </a:cubicBezTo>
                  <a:cubicBezTo>
                    <a:pt x="2162" y="15"/>
                    <a:pt x="2148" y="15"/>
                    <a:pt x="2134" y="15"/>
                  </a:cubicBezTo>
                  <a:lnTo>
                    <a:pt x="2064" y="15"/>
                  </a:lnTo>
                  <a:cubicBezTo>
                    <a:pt x="2009" y="1"/>
                    <a:pt x="1981" y="1"/>
                    <a:pt x="1925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2" name="Google Shape;15562;p54"/>
            <p:cNvSpPr/>
            <p:nvPr/>
          </p:nvSpPr>
          <p:spPr>
            <a:xfrm>
              <a:off x="5076350" y="939725"/>
              <a:ext cx="51275" cy="40825"/>
            </a:xfrm>
            <a:custGeom>
              <a:avLst/>
              <a:gdLst/>
              <a:ahLst/>
              <a:cxnLst/>
              <a:rect l="l" t="t" r="r" b="b"/>
              <a:pathLst>
                <a:path w="2051" h="1633" extrusionOk="0">
                  <a:moveTo>
                    <a:pt x="98" y="1"/>
                  </a:moveTo>
                  <a:cubicBezTo>
                    <a:pt x="98" y="1"/>
                    <a:pt x="84" y="1"/>
                    <a:pt x="70" y="29"/>
                  </a:cubicBezTo>
                  <a:cubicBezTo>
                    <a:pt x="42" y="42"/>
                    <a:pt x="28" y="56"/>
                    <a:pt x="14" y="98"/>
                  </a:cubicBezTo>
                  <a:cubicBezTo>
                    <a:pt x="0" y="126"/>
                    <a:pt x="0" y="182"/>
                    <a:pt x="0" y="238"/>
                  </a:cubicBezTo>
                  <a:cubicBezTo>
                    <a:pt x="0" y="307"/>
                    <a:pt x="14" y="349"/>
                    <a:pt x="28" y="419"/>
                  </a:cubicBezTo>
                  <a:cubicBezTo>
                    <a:pt x="70" y="573"/>
                    <a:pt x="154" y="698"/>
                    <a:pt x="251" y="851"/>
                  </a:cubicBezTo>
                  <a:cubicBezTo>
                    <a:pt x="293" y="879"/>
                    <a:pt x="307" y="921"/>
                    <a:pt x="349" y="949"/>
                  </a:cubicBezTo>
                  <a:lnTo>
                    <a:pt x="391" y="1005"/>
                  </a:lnTo>
                  <a:lnTo>
                    <a:pt x="447" y="1061"/>
                  </a:lnTo>
                  <a:cubicBezTo>
                    <a:pt x="489" y="1075"/>
                    <a:pt x="530" y="1103"/>
                    <a:pt x="572" y="1144"/>
                  </a:cubicBezTo>
                  <a:cubicBezTo>
                    <a:pt x="600" y="1172"/>
                    <a:pt x="642" y="1200"/>
                    <a:pt x="698" y="1228"/>
                  </a:cubicBezTo>
                  <a:cubicBezTo>
                    <a:pt x="782" y="1284"/>
                    <a:pt x="865" y="1340"/>
                    <a:pt x="949" y="1368"/>
                  </a:cubicBezTo>
                  <a:cubicBezTo>
                    <a:pt x="1047" y="1409"/>
                    <a:pt x="1130" y="1437"/>
                    <a:pt x="1214" y="1451"/>
                  </a:cubicBezTo>
                  <a:cubicBezTo>
                    <a:pt x="1367" y="1507"/>
                    <a:pt x="1535" y="1549"/>
                    <a:pt x="1646" y="1563"/>
                  </a:cubicBezTo>
                  <a:cubicBezTo>
                    <a:pt x="1772" y="1591"/>
                    <a:pt x="1883" y="1591"/>
                    <a:pt x="1953" y="1619"/>
                  </a:cubicBezTo>
                  <a:cubicBezTo>
                    <a:pt x="2023" y="1633"/>
                    <a:pt x="2051" y="1633"/>
                    <a:pt x="2051" y="1633"/>
                  </a:cubicBezTo>
                  <a:cubicBezTo>
                    <a:pt x="2051" y="1633"/>
                    <a:pt x="2023" y="1619"/>
                    <a:pt x="1967" y="1563"/>
                  </a:cubicBezTo>
                  <a:cubicBezTo>
                    <a:pt x="1911" y="1521"/>
                    <a:pt x="1814" y="1465"/>
                    <a:pt x="1702" y="1395"/>
                  </a:cubicBezTo>
                  <a:cubicBezTo>
                    <a:pt x="1591" y="1326"/>
                    <a:pt x="1451" y="1256"/>
                    <a:pt x="1312" y="1186"/>
                  </a:cubicBezTo>
                  <a:cubicBezTo>
                    <a:pt x="1242" y="1158"/>
                    <a:pt x="1158" y="1103"/>
                    <a:pt x="1088" y="1075"/>
                  </a:cubicBezTo>
                  <a:cubicBezTo>
                    <a:pt x="1019" y="1019"/>
                    <a:pt x="935" y="977"/>
                    <a:pt x="865" y="935"/>
                  </a:cubicBezTo>
                  <a:cubicBezTo>
                    <a:pt x="837" y="907"/>
                    <a:pt x="795" y="879"/>
                    <a:pt x="768" y="865"/>
                  </a:cubicBezTo>
                  <a:cubicBezTo>
                    <a:pt x="726" y="838"/>
                    <a:pt x="698" y="810"/>
                    <a:pt x="656" y="796"/>
                  </a:cubicBezTo>
                  <a:cubicBezTo>
                    <a:pt x="642" y="768"/>
                    <a:pt x="628" y="768"/>
                    <a:pt x="600" y="754"/>
                  </a:cubicBezTo>
                  <a:cubicBezTo>
                    <a:pt x="586" y="740"/>
                    <a:pt x="572" y="740"/>
                    <a:pt x="558" y="726"/>
                  </a:cubicBezTo>
                  <a:lnTo>
                    <a:pt x="461" y="628"/>
                  </a:lnTo>
                  <a:cubicBezTo>
                    <a:pt x="349" y="531"/>
                    <a:pt x="238" y="419"/>
                    <a:pt x="168" y="335"/>
                  </a:cubicBezTo>
                  <a:cubicBezTo>
                    <a:pt x="98" y="252"/>
                    <a:pt x="70" y="168"/>
                    <a:pt x="70" y="98"/>
                  </a:cubicBezTo>
                  <a:cubicBezTo>
                    <a:pt x="70" y="56"/>
                    <a:pt x="84" y="42"/>
                    <a:pt x="84" y="29"/>
                  </a:cubicBezTo>
                  <a:lnTo>
                    <a:pt x="98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3" name="Google Shape;15563;p54"/>
            <p:cNvSpPr/>
            <p:nvPr/>
          </p:nvSpPr>
          <p:spPr>
            <a:xfrm>
              <a:off x="5101100" y="897175"/>
              <a:ext cx="50600" cy="72925"/>
            </a:xfrm>
            <a:custGeom>
              <a:avLst/>
              <a:gdLst/>
              <a:ahLst/>
              <a:cxnLst/>
              <a:rect l="l" t="t" r="r" b="b"/>
              <a:pathLst>
                <a:path w="2024" h="2917" extrusionOk="0">
                  <a:moveTo>
                    <a:pt x="1" y="1"/>
                  </a:moveTo>
                  <a:cubicBezTo>
                    <a:pt x="15" y="1"/>
                    <a:pt x="43" y="15"/>
                    <a:pt x="84" y="57"/>
                  </a:cubicBezTo>
                  <a:cubicBezTo>
                    <a:pt x="98" y="57"/>
                    <a:pt x="140" y="71"/>
                    <a:pt x="154" y="85"/>
                  </a:cubicBezTo>
                  <a:cubicBezTo>
                    <a:pt x="168" y="112"/>
                    <a:pt x="182" y="126"/>
                    <a:pt x="224" y="140"/>
                  </a:cubicBezTo>
                  <a:cubicBezTo>
                    <a:pt x="252" y="154"/>
                    <a:pt x="280" y="196"/>
                    <a:pt x="308" y="210"/>
                  </a:cubicBezTo>
                  <a:cubicBezTo>
                    <a:pt x="322" y="224"/>
                    <a:pt x="363" y="252"/>
                    <a:pt x="391" y="280"/>
                  </a:cubicBezTo>
                  <a:cubicBezTo>
                    <a:pt x="433" y="322"/>
                    <a:pt x="461" y="336"/>
                    <a:pt x="503" y="364"/>
                  </a:cubicBezTo>
                  <a:lnTo>
                    <a:pt x="601" y="475"/>
                  </a:lnTo>
                  <a:lnTo>
                    <a:pt x="656" y="531"/>
                  </a:lnTo>
                  <a:lnTo>
                    <a:pt x="712" y="573"/>
                  </a:lnTo>
                  <a:cubicBezTo>
                    <a:pt x="740" y="615"/>
                    <a:pt x="782" y="670"/>
                    <a:pt x="810" y="698"/>
                  </a:cubicBezTo>
                  <a:cubicBezTo>
                    <a:pt x="880" y="782"/>
                    <a:pt x="949" y="852"/>
                    <a:pt x="1019" y="963"/>
                  </a:cubicBezTo>
                  <a:cubicBezTo>
                    <a:pt x="1089" y="1047"/>
                    <a:pt x="1158" y="1159"/>
                    <a:pt x="1228" y="1256"/>
                  </a:cubicBezTo>
                  <a:cubicBezTo>
                    <a:pt x="1298" y="1368"/>
                    <a:pt x="1368" y="1465"/>
                    <a:pt x="1424" y="1577"/>
                  </a:cubicBezTo>
                  <a:cubicBezTo>
                    <a:pt x="1493" y="1675"/>
                    <a:pt x="1549" y="1786"/>
                    <a:pt x="1605" y="1870"/>
                  </a:cubicBezTo>
                  <a:cubicBezTo>
                    <a:pt x="1619" y="1926"/>
                    <a:pt x="1647" y="1954"/>
                    <a:pt x="1675" y="2009"/>
                  </a:cubicBezTo>
                  <a:cubicBezTo>
                    <a:pt x="1689" y="2023"/>
                    <a:pt x="1689" y="2065"/>
                    <a:pt x="1702" y="2079"/>
                  </a:cubicBezTo>
                  <a:cubicBezTo>
                    <a:pt x="1716" y="2093"/>
                    <a:pt x="1716" y="2135"/>
                    <a:pt x="1744" y="2149"/>
                  </a:cubicBezTo>
                  <a:cubicBezTo>
                    <a:pt x="1758" y="2177"/>
                    <a:pt x="1772" y="2233"/>
                    <a:pt x="1786" y="2275"/>
                  </a:cubicBezTo>
                  <a:cubicBezTo>
                    <a:pt x="1786" y="2302"/>
                    <a:pt x="1814" y="2358"/>
                    <a:pt x="1828" y="2386"/>
                  </a:cubicBezTo>
                  <a:cubicBezTo>
                    <a:pt x="1842" y="2442"/>
                    <a:pt x="1842" y="2484"/>
                    <a:pt x="1856" y="2512"/>
                  </a:cubicBezTo>
                  <a:cubicBezTo>
                    <a:pt x="1884" y="2553"/>
                    <a:pt x="1884" y="2581"/>
                    <a:pt x="1898" y="2623"/>
                  </a:cubicBezTo>
                  <a:cubicBezTo>
                    <a:pt x="1912" y="2651"/>
                    <a:pt x="1940" y="2665"/>
                    <a:pt x="1940" y="2707"/>
                  </a:cubicBezTo>
                  <a:cubicBezTo>
                    <a:pt x="1940" y="2721"/>
                    <a:pt x="1954" y="2763"/>
                    <a:pt x="1954" y="2777"/>
                  </a:cubicBezTo>
                  <a:cubicBezTo>
                    <a:pt x="1967" y="2860"/>
                    <a:pt x="1981" y="2916"/>
                    <a:pt x="1981" y="2916"/>
                  </a:cubicBezTo>
                  <a:cubicBezTo>
                    <a:pt x="1981" y="2916"/>
                    <a:pt x="1981" y="2860"/>
                    <a:pt x="2023" y="2805"/>
                  </a:cubicBezTo>
                  <a:lnTo>
                    <a:pt x="2023" y="2721"/>
                  </a:lnTo>
                  <a:lnTo>
                    <a:pt x="2023" y="2623"/>
                  </a:lnTo>
                  <a:lnTo>
                    <a:pt x="2023" y="2512"/>
                  </a:lnTo>
                  <a:cubicBezTo>
                    <a:pt x="2023" y="2484"/>
                    <a:pt x="1995" y="2442"/>
                    <a:pt x="1995" y="2386"/>
                  </a:cubicBezTo>
                  <a:cubicBezTo>
                    <a:pt x="1995" y="2344"/>
                    <a:pt x="1981" y="2302"/>
                    <a:pt x="1981" y="2247"/>
                  </a:cubicBezTo>
                  <a:cubicBezTo>
                    <a:pt x="1967" y="2219"/>
                    <a:pt x="1967" y="2163"/>
                    <a:pt x="1954" y="2107"/>
                  </a:cubicBezTo>
                  <a:cubicBezTo>
                    <a:pt x="1954" y="2093"/>
                    <a:pt x="1926" y="2079"/>
                    <a:pt x="1926" y="2037"/>
                  </a:cubicBezTo>
                  <a:cubicBezTo>
                    <a:pt x="1926" y="2009"/>
                    <a:pt x="1912" y="1996"/>
                    <a:pt x="1912" y="1954"/>
                  </a:cubicBezTo>
                  <a:lnTo>
                    <a:pt x="1856" y="1800"/>
                  </a:lnTo>
                  <a:cubicBezTo>
                    <a:pt x="1814" y="1689"/>
                    <a:pt x="1772" y="1563"/>
                    <a:pt x="1702" y="1465"/>
                  </a:cubicBezTo>
                  <a:cubicBezTo>
                    <a:pt x="1633" y="1340"/>
                    <a:pt x="1563" y="1242"/>
                    <a:pt x="1493" y="1117"/>
                  </a:cubicBezTo>
                  <a:cubicBezTo>
                    <a:pt x="1424" y="991"/>
                    <a:pt x="1340" y="894"/>
                    <a:pt x="1256" y="796"/>
                  </a:cubicBezTo>
                  <a:cubicBezTo>
                    <a:pt x="1158" y="698"/>
                    <a:pt x="1075" y="629"/>
                    <a:pt x="991" y="545"/>
                  </a:cubicBezTo>
                  <a:cubicBezTo>
                    <a:pt x="935" y="503"/>
                    <a:pt x="880" y="475"/>
                    <a:pt x="852" y="433"/>
                  </a:cubicBezTo>
                  <a:cubicBezTo>
                    <a:pt x="810" y="419"/>
                    <a:pt x="796" y="405"/>
                    <a:pt x="782" y="377"/>
                  </a:cubicBezTo>
                  <a:cubicBezTo>
                    <a:pt x="768" y="364"/>
                    <a:pt x="726" y="350"/>
                    <a:pt x="712" y="336"/>
                  </a:cubicBezTo>
                  <a:cubicBezTo>
                    <a:pt x="670" y="294"/>
                    <a:pt x="628" y="280"/>
                    <a:pt x="587" y="238"/>
                  </a:cubicBezTo>
                  <a:cubicBezTo>
                    <a:pt x="559" y="210"/>
                    <a:pt x="503" y="196"/>
                    <a:pt x="461" y="168"/>
                  </a:cubicBezTo>
                  <a:lnTo>
                    <a:pt x="363" y="126"/>
                  </a:lnTo>
                  <a:cubicBezTo>
                    <a:pt x="322" y="126"/>
                    <a:pt x="294" y="99"/>
                    <a:pt x="252" y="85"/>
                  </a:cubicBezTo>
                  <a:cubicBezTo>
                    <a:pt x="224" y="71"/>
                    <a:pt x="210" y="71"/>
                    <a:pt x="168" y="57"/>
                  </a:cubicBezTo>
                  <a:cubicBezTo>
                    <a:pt x="154" y="57"/>
                    <a:pt x="112" y="29"/>
                    <a:pt x="98" y="29"/>
                  </a:cubicBezTo>
                  <a:cubicBezTo>
                    <a:pt x="43" y="15"/>
                    <a:pt x="15" y="1"/>
                    <a:pt x="1" y="1"/>
                  </a:cubicBez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4" name="Google Shape;15564;p54"/>
            <p:cNvSpPr/>
            <p:nvPr/>
          </p:nvSpPr>
          <p:spPr>
            <a:xfrm>
              <a:off x="5097275" y="931000"/>
              <a:ext cx="33500" cy="39800"/>
            </a:xfrm>
            <a:custGeom>
              <a:avLst/>
              <a:gdLst/>
              <a:ahLst/>
              <a:cxnLst/>
              <a:rect l="l" t="t" r="r" b="b"/>
              <a:pathLst>
                <a:path w="1340" h="1592" extrusionOk="0">
                  <a:moveTo>
                    <a:pt x="14" y="1"/>
                  </a:moveTo>
                  <a:cubicBezTo>
                    <a:pt x="14" y="1"/>
                    <a:pt x="0" y="43"/>
                    <a:pt x="14" y="99"/>
                  </a:cubicBezTo>
                  <a:cubicBezTo>
                    <a:pt x="28" y="140"/>
                    <a:pt x="42" y="238"/>
                    <a:pt x="98" y="322"/>
                  </a:cubicBezTo>
                  <a:cubicBezTo>
                    <a:pt x="140" y="378"/>
                    <a:pt x="154" y="405"/>
                    <a:pt x="182" y="461"/>
                  </a:cubicBezTo>
                  <a:cubicBezTo>
                    <a:pt x="210" y="517"/>
                    <a:pt x="237" y="559"/>
                    <a:pt x="279" y="615"/>
                  </a:cubicBezTo>
                  <a:cubicBezTo>
                    <a:pt x="349" y="726"/>
                    <a:pt x="433" y="852"/>
                    <a:pt x="516" y="949"/>
                  </a:cubicBezTo>
                  <a:cubicBezTo>
                    <a:pt x="712" y="1159"/>
                    <a:pt x="921" y="1340"/>
                    <a:pt x="1074" y="1438"/>
                  </a:cubicBezTo>
                  <a:cubicBezTo>
                    <a:pt x="1144" y="1493"/>
                    <a:pt x="1214" y="1549"/>
                    <a:pt x="1270" y="1563"/>
                  </a:cubicBezTo>
                  <a:lnTo>
                    <a:pt x="1339" y="1591"/>
                  </a:lnTo>
                  <a:cubicBezTo>
                    <a:pt x="1339" y="1591"/>
                    <a:pt x="1270" y="1493"/>
                    <a:pt x="1200" y="1354"/>
                  </a:cubicBezTo>
                  <a:cubicBezTo>
                    <a:pt x="1088" y="1173"/>
                    <a:pt x="949" y="963"/>
                    <a:pt x="767" y="754"/>
                  </a:cubicBezTo>
                  <a:cubicBezTo>
                    <a:pt x="670" y="629"/>
                    <a:pt x="572" y="545"/>
                    <a:pt x="489" y="461"/>
                  </a:cubicBezTo>
                  <a:cubicBezTo>
                    <a:pt x="433" y="405"/>
                    <a:pt x="377" y="378"/>
                    <a:pt x="349" y="336"/>
                  </a:cubicBezTo>
                  <a:cubicBezTo>
                    <a:pt x="293" y="308"/>
                    <a:pt x="251" y="266"/>
                    <a:pt x="223" y="238"/>
                  </a:cubicBezTo>
                  <a:lnTo>
                    <a:pt x="70" y="71"/>
                  </a:lnTo>
                  <a:cubicBezTo>
                    <a:pt x="42" y="57"/>
                    <a:pt x="28" y="43"/>
                    <a:pt x="28" y="29"/>
                  </a:cubicBezTo>
                  <a:lnTo>
                    <a:pt x="14" y="1"/>
                  </a:lnTo>
                  <a:close/>
                </a:path>
              </a:pathLst>
            </a:custGeom>
            <a:solidFill>
              <a:srgbClr val="FF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5" name="Google Shape;15565;p54"/>
            <p:cNvSpPr/>
            <p:nvPr/>
          </p:nvSpPr>
          <p:spPr>
            <a:xfrm>
              <a:off x="1775050" y="2916600"/>
              <a:ext cx="453025" cy="470775"/>
            </a:xfrm>
            <a:custGeom>
              <a:avLst/>
              <a:gdLst/>
              <a:ahLst/>
              <a:cxnLst/>
              <a:rect l="l" t="t" r="r" b="b"/>
              <a:pathLst>
                <a:path w="18121" h="18831" extrusionOk="0">
                  <a:moveTo>
                    <a:pt x="18120" y="10462"/>
                  </a:moveTo>
                  <a:cubicBezTo>
                    <a:pt x="18120" y="10434"/>
                    <a:pt x="18106" y="10392"/>
                    <a:pt x="18092" y="10378"/>
                  </a:cubicBezTo>
                  <a:lnTo>
                    <a:pt x="17283" y="9513"/>
                  </a:lnTo>
                  <a:cubicBezTo>
                    <a:pt x="17158" y="9374"/>
                    <a:pt x="17158" y="9165"/>
                    <a:pt x="17283" y="9025"/>
                  </a:cubicBezTo>
                  <a:lnTo>
                    <a:pt x="18022" y="8216"/>
                  </a:lnTo>
                  <a:cubicBezTo>
                    <a:pt x="18050" y="8188"/>
                    <a:pt x="18064" y="8118"/>
                    <a:pt x="18064" y="8063"/>
                  </a:cubicBezTo>
                  <a:cubicBezTo>
                    <a:pt x="18064" y="8021"/>
                    <a:pt x="18050" y="7979"/>
                    <a:pt x="18036" y="7937"/>
                  </a:cubicBezTo>
                  <a:cubicBezTo>
                    <a:pt x="17339" y="6891"/>
                    <a:pt x="15860" y="6193"/>
                    <a:pt x="14145" y="6235"/>
                  </a:cubicBezTo>
                  <a:cubicBezTo>
                    <a:pt x="13517" y="6249"/>
                    <a:pt x="12931" y="6347"/>
                    <a:pt x="12401" y="6542"/>
                  </a:cubicBezTo>
                  <a:cubicBezTo>
                    <a:pt x="12694" y="6096"/>
                    <a:pt x="12959" y="5580"/>
                    <a:pt x="13113" y="5008"/>
                  </a:cubicBezTo>
                  <a:cubicBezTo>
                    <a:pt x="13601" y="3376"/>
                    <a:pt x="13364" y="1744"/>
                    <a:pt x="12541" y="795"/>
                  </a:cubicBezTo>
                  <a:cubicBezTo>
                    <a:pt x="12527" y="767"/>
                    <a:pt x="12513" y="754"/>
                    <a:pt x="12471" y="740"/>
                  </a:cubicBezTo>
                  <a:cubicBezTo>
                    <a:pt x="12443" y="726"/>
                    <a:pt x="12401" y="740"/>
                    <a:pt x="12373" y="740"/>
                  </a:cubicBezTo>
                  <a:lnTo>
                    <a:pt x="11285" y="1228"/>
                  </a:lnTo>
                  <a:cubicBezTo>
                    <a:pt x="11118" y="1298"/>
                    <a:pt x="10923" y="1242"/>
                    <a:pt x="10811" y="1074"/>
                  </a:cubicBezTo>
                  <a:lnTo>
                    <a:pt x="10281" y="126"/>
                  </a:lnTo>
                  <a:cubicBezTo>
                    <a:pt x="10239" y="70"/>
                    <a:pt x="10211" y="42"/>
                    <a:pt x="10155" y="28"/>
                  </a:cubicBezTo>
                  <a:cubicBezTo>
                    <a:pt x="10114" y="0"/>
                    <a:pt x="10072" y="0"/>
                    <a:pt x="10030" y="28"/>
                  </a:cubicBezTo>
                  <a:cubicBezTo>
                    <a:pt x="8830" y="377"/>
                    <a:pt x="7701" y="1563"/>
                    <a:pt x="7212" y="3195"/>
                  </a:cubicBezTo>
                  <a:cubicBezTo>
                    <a:pt x="7031" y="3794"/>
                    <a:pt x="6947" y="4394"/>
                    <a:pt x="6961" y="4952"/>
                  </a:cubicBezTo>
                  <a:cubicBezTo>
                    <a:pt x="6626" y="4534"/>
                    <a:pt x="6208" y="4143"/>
                    <a:pt x="5720" y="3794"/>
                  </a:cubicBezTo>
                  <a:cubicBezTo>
                    <a:pt x="4311" y="2818"/>
                    <a:pt x="2693" y="2553"/>
                    <a:pt x="1535" y="3041"/>
                  </a:cubicBezTo>
                  <a:cubicBezTo>
                    <a:pt x="1521" y="3055"/>
                    <a:pt x="1493" y="3069"/>
                    <a:pt x="1465" y="3097"/>
                  </a:cubicBezTo>
                  <a:cubicBezTo>
                    <a:pt x="1452" y="3125"/>
                    <a:pt x="1438" y="3167"/>
                    <a:pt x="1452" y="3195"/>
                  </a:cubicBezTo>
                  <a:lnTo>
                    <a:pt x="1591" y="4366"/>
                  </a:lnTo>
                  <a:cubicBezTo>
                    <a:pt x="1605" y="4561"/>
                    <a:pt x="1493" y="4729"/>
                    <a:pt x="1298" y="4771"/>
                  </a:cubicBezTo>
                  <a:lnTo>
                    <a:pt x="238" y="4994"/>
                  </a:lnTo>
                  <a:cubicBezTo>
                    <a:pt x="182" y="5008"/>
                    <a:pt x="126" y="5050"/>
                    <a:pt x="99" y="5078"/>
                  </a:cubicBezTo>
                  <a:cubicBezTo>
                    <a:pt x="71" y="5119"/>
                    <a:pt x="57" y="5147"/>
                    <a:pt x="57" y="5203"/>
                  </a:cubicBezTo>
                  <a:cubicBezTo>
                    <a:pt x="1" y="6459"/>
                    <a:pt x="810" y="7881"/>
                    <a:pt x="2205" y="8858"/>
                  </a:cubicBezTo>
                  <a:cubicBezTo>
                    <a:pt x="2707" y="9206"/>
                    <a:pt x="3265" y="9471"/>
                    <a:pt x="3809" y="9625"/>
                  </a:cubicBezTo>
                  <a:cubicBezTo>
                    <a:pt x="3307" y="9820"/>
                    <a:pt x="2791" y="10085"/>
                    <a:pt x="2330" y="10448"/>
                  </a:cubicBezTo>
                  <a:cubicBezTo>
                    <a:pt x="963" y="11494"/>
                    <a:pt x="210" y="12945"/>
                    <a:pt x="322" y="14200"/>
                  </a:cubicBezTo>
                  <a:cubicBezTo>
                    <a:pt x="322" y="14228"/>
                    <a:pt x="336" y="14256"/>
                    <a:pt x="350" y="14270"/>
                  </a:cubicBezTo>
                  <a:cubicBezTo>
                    <a:pt x="377" y="14298"/>
                    <a:pt x="405" y="14326"/>
                    <a:pt x="447" y="14326"/>
                  </a:cubicBezTo>
                  <a:lnTo>
                    <a:pt x="1591" y="14563"/>
                  </a:lnTo>
                  <a:cubicBezTo>
                    <a:pt x="1786" y="14604"/>
                    <a:pt x="1912" y="14772"/>
                    <a:pt x="1884" y="14967"/>
                  </a:cubicBezTo>
                  <a:lnTo>
                    <a:pt x="1772" y="16041"/>
                  </a:lnTo>
                  <a:cubicBezTo>
                    <a:pt x="1772" y="16097"/>
                    <a:pt x="1786" y="16167"/>
                    <a:pt x="1814" y="16209"/>
                  </a:cubicBezTo>
                  <a:lnTo>
                    <a:pt x="1814" y="16209"/>
                  </a:lnTo>
                  <a:cubicBezTo>
                    <a:pt x="1842" y="16236"/>
                    <a:pt x="1870" y="16250"/>
                    <a:pt x="1926" y="16278"/>
                  </a:cubicBezTo>
                  <a:cubicBezTo>
                    <a:pt x="3097" y="16711"/>
                    <a:pt x="4716" y="16390"/>
                    <a:pt x="6069" y="15358"/>
                  </a:cubicBezTo>
                  <a:cubicBezTo>
                    <a:pt x="6585" y="14981"/>
                    <a:pt x="6975" y="14549"/>
                    <a:pt x="7310" y="14088"/>
                  </a:cubicBezTo>
                  <a:cubicBezTo>
                    <a:pt x="7324" y="14632"/>
                    <a:pt x="7435" y="15190"/>
                    <a:pt x="7631" y="15762"/>
                  </a:cubicBezTo>
                  <a:cubicBezTo>
                    <a:pt x="8189" y="17394"/>
                    <a:pt x="9346" y="18552"/>
                    <a:pt x="10574" y="18831"/>
                  </a:cubicBezTo>
                  <a:lnTo>
                    <a:pt x="10658" y="18831"/>
                  </a:lnTo>
                  <a:cubicBezTo>
                    <a:pt x="10699" y="18817"/>
                    <a:pt x="10727" y="18803"/>
                    <a:pt x="10741" y="18761"/>
                  </a:cubicBezTo>
                  <a:lnTo>
                    <a:pt x="11327" y="17743"/>
                  </a:lnTo>
                  <a:cubicBezTo>
                    <a:pt x="11411" y="17576"/>
                    <a:pt x="11620" y="17506"/>
                    <a:pt x="11787" y="17576"/>
                  </a:cubicBezTo>
                  <a:lnTo>
                    <a:pt x="12792" y="18022"/>
                  </a:lnTo>
                  <a:cubicBezTo>
                    <a:pt x="12834" y="18036"/>
                    <a:pt x="12889" y="18036"/>
                    <a:pt x="12945" y="18022"/>
                  </a:cubicBezTo>
                  <a:cubicBezTo>
                    <a:pt x="12973" y="17994"/>
                    <a:pt x="13015" y="17980"/>
                    <a:pt x="13043" y="17952"/>
                  </a:cubicBezTo>
                  <a:cubicBezTo>
                    <a:pt x="13810" y="16976"/>
                    <a:pt x="14019" y="15330"/>
                    <a:pt x="13461" y="13726"/>
                  </a:cubicBezTo>
                  <a:cubicBezTo>
                    <a:pt x="13252" y="13140"/>
                    <a:pt x="12973" y="12610"/>
                    <a:pt x="12624" y="12163"/>
                  </a:cubicBezTo>
                  <a:cubicBezTo>
                    <a:pt x="13154" y="12317"/>
                    <a:pt x="13712" y="12387"/>
                    <a:pt x="14298" y="12373"/>
                  </a:cubicBezTo>
                  <a:cubicBezTo>
                    <a:pt x="16014" y="12331"/>
                    <a:pt x="17478" y="11606"/>
                    <a:pt x="18120" y="10518"/>
                  </a:cubicBezTo>
                  <a:cubicBezTo>
                    <a:pt x="18106" y="10518"/>
                    <a:pt x="18120" y="10490"/>
                    <a:pt x="18120" y="104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6" name="Google Shape;15566;p54"/>
            <p:cNvSpPr/>
            <p:nvPr/>
          </p:nvSpPr>
          <p:spPr>
            <a:xfrm>
              <a:off x="1931975" y="3099325"/>
              <a:ext cx="106400" cy="110925"/>
            </a:xfrm>
            <a:custGeom>
              <a:avLst/>
              <a:gdLst/>
              <a:ahLst/>
              <a:cxnLst/>
              <a:rect l="l" t="t" r="r" b="b"/>
              <a:pathLst>
                <a:path w="4256" h="4437" extrusionOk="0">
                  <a:moveTo>
                    <a:pt x="1521" y="0"/>
                  </a:moveTo>
                  <a:cubicBezTo>
                    <a:pt x="1507" y="503"/>
                    <a:pt x="1340" y="977"/>
                    <a:pt x="1061" y="1395"/>
                  </a:cubicBezTo>
                  <a:cubicBezTo>
                    <a:pt x="810" y="1786"/>
                    <a:pt x="433" y="2079"/>
                    <a:pt x="1" y="2274"/>
                  </a:cubicBezTo>
                  <a:cubicBezTo>
                    <a:pt x="475" y="2455"/>
                    <a:pt x="893" y="2734"/>
                    <a:pt x="1186" y="3139"/>
                  </a:cubicBezTo>
                  <a:cubicBezTo>
                    <a:pt x="1465" y="3515"/>
                    <a:pt x="1647" y="3962"/>
                    <a:pt x="1702" y="4436"/>
                  </a:cubicBezTo>
                  <a:cubicBezTo>
                    <a:pt x="2009" y="4045"/>
                    <a:pt x="2414" y="3739"/>
                    <a:pt x="2888" y="3571"/>
                  </a:cubicBezTo>
                  <a:cubicBezTo>
                    <a:pt x="3169" y="3475"/>
                    <a:pt x="3461" y="3433"/>
                    <a:pt x="3750" y="3433"/>
                  </a:cubicBezTo>
                  <a:cubicBezTo>
                    <a:pt x="3920" y="3433"/>
                    <a:pt x="4090" y="3448"/>
                    <a:pt x="4255" y="3474"/>
                  </a:cubicBezTo>
                  <a:cubicBezTo>
                    <a:pt x="3976" y="3055"/>
                    <a:pt x="3823" y="2581"/>
                    <a:pt x="3809" y="2079"/>
                  </a:cubicBezTo>
                  <a:cubicBezTo>
                    <a:pt x="3809" y="1604"/>
                    <a:pt x="3920" y="1158"/>
                    <a:pt x="4157" y="740"/>
                  </a:cubicBezTo>
                  <a:lnTo>
                    <a:pt x="4157" y="740"/>
                  </a:lnTo>
                  <a:cubicBezTo>
                    <a:pt x="3913" y="809"/>
                    <a:pt x="3669" y="844"/>
                    <a:pt x="3425" y="844"/>
                  </a:cubicBezTo>
                  <a:cubicBezTo>
                    <a:pt x="3181" y="844"/>
                    <a:pt x="2937" y="809"/>
                    <a:pt x="2693" y="740"/>
                  </a:cubicBezTo>
                  <a:cubicBezTo>
                    <a:pt x="2233" y="614"/>
                    <a:pt x="1828" y="349"/>
                    <a:pt x="15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7" name="Google Shape;15567;p54"/>
            <p:cNvSpPr/>
            <p:nvPr/>
          </p:nvSpPr>
          <p:spPr>
            <a:xfrm>
              <a:off x="2011825" y="3090250"/>
              <a:ext cx="29675" cy="40125"/>
            </a:xfrm>
            <a:custGeom>
              <a:avLst/>
              <a:gdLst/>
              <a:ahLst/>
              <a:cxnLst/>
              <a:rect l="l" t="t" r="r" b="b"/>
              <a:pathLst>
                <a:path w="1187" h="1605" extrusionOk="0">
                  <a:moveTo>
                    <a:pt x="1131" y="1"/>
                  </a:moveTo>
                  <a:cubicBezTo>
                    <a:pt x="1117" y="1"/>
                    <a:pt x="1089" y="15"/>
                    <a:pt x="1089" y="56"/>
                  </a:cubicBezTo>
                  <a:cubicBezTo>
                    <a:pt x="991" y="1075"/>
                    <a:pt x="71" y="1493"/>
                    <a:pt x="57" y="1493"/>
                  </a:cubicBezTo>
                  <a:cubicBezTo>
                    <a:pt x="15" y="1521"/>
                    <a:pt x="1" y="1549"/>
                    <a:pt x="15" y="1563"/>
                  </a:cubicBezTo>
                  <a:cubicBezTo>
                    <a:pt x="43" y="1591"/>
                    <a:pt x="43" y="1605"/>
                    <a:pt x="57" y="1605"/>
                  </a:cubicBezTo>
                  <a:cubicBezTo>
                    <a:pt x="57" y="1605"/>
                    <a:pt x="71" y="1605"/>
                    <a:pt x="113" y="1591"/>
                  </a:cubicBezTo>
                  <a:cubicBezTo>
                    <a:pt x="113" y="1591"/>
                    <a:pt x="1103" y="1144"/>
                    <a:pt x="1187" y="56"/>
                  </a:cubicBezTo>
                  <a:cubicBezTo>
                    <a:pt x="1187" y="29"/>
                    <a:pt x="1173" y="1"/>
                    <a:pt x="1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8" name="Google Shape;15568;p54"/>
            <p:cNvSpPr/>
            <p:nvPr/>
          </p:nvSpPr>
          <p:spPr>
            <a:xfrm>
              <a:off x="2032750" y="3085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69" name="Google Shape;15569;p54"/>
            <p:cNvSpPr/>
            <p:nvPr/>
          </p:nvSpPr>
          <p:spPr>
            <a:xfrm>
              <a:off x="2020900" y="3128325"/>
              <a:ext cx="50600" cy="22675"/>
            </a:xfrm>
            <a:custGeom>
              <a:avLst/>
              <a:gdLst/>
              <a:ahLst/>
              <a:cxnLst/>
              <a:rect l="l" t="t" r="r" b="b"/>
              <a:pathLst>
                <a:path w="2024" h="907" extrusionOk="0">
                  <a:moveTo>
                    <a:pt x="1976" y="0"/>
                  </a:moveTo>
                  <a:cubicBezTo>
                    <a:pt x="1958" y="0"/>
                    <a:pt x="1935" y="16"/>
                    <a:pt x="1926" y="26"/>
                  </a:cubicBezTo>
                  <a:cubicBezTo>
                    <a:pt x="1502" y="670"/>
                    <a:pt x="929" y="804"/>
                    <a:pt x="532" y="804"/>
                  </a:cubicBezTo>
                  <a:cubicBezTo>
                    <a:pt x="275" y="804"/>
                    <a:pt x="92" y="748"/>
                    <a:pt x="70" y="737"/>
                  </a:cubicBezTo>
                  <a:cubicBezTo>
                    <a:pt x="42" y="737"/>
                    <a:pt x="1" y="737"/>
                    <a:pt x="1" y="779"/>
                  </a:cubicBezTo>
                  <a:cubicBezTo>
                    <a:pt x="1" y="807"/>
                    <a:pt x="1" y="835"/>
                    <a:pt x="42" y="849"/>
                  </a:cubicBezTo>
                  <a:cubicBezTo>
                    <a:pt x="69" y="854"/>
                    <a:pt x="257" y="907"/>
                    <a:pt x="520" y="907"/>
                  </a:cubicBezTo>
                  <a:cubicBezTo>
                    <a:pt x="944" y="907"/>
                    <a:pt x="1562" y="771"/>
                    <a:pt x="2009" y="82"/>
                  </a:cubicBezTo>
                  <a:cubicBezTo>
                    <a:pt x="2023" y="54"/>
                    <a:pt x="2009" y="26"/>
                    <a:pt x="1995" y="12"/>
                  </a:cubicBezTo>
                  <a:cubicBezTo>
                    <a:pt x="1991" y="3"/>
                    <a:pt x="1984" y="0"/>
                    <a:pt x="19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0" name="Google Shape;15570;p54"/>
            <p:cNvSpPr/>
            <p:nvPr/>
          </p:nvSpPr>
          <p:spPr>
            <a:xfrm>
              <a:off x="2062750" y="31223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1" name="Google Shape;15571;p54"/>
            <p:cNvSpPr/>
            <p:nvPr/>
          </p:nvSpPr>
          <p:spPr>
            <a:xfrm>
              <a:off x="2038350" y="311502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32" y="558"/>
                    <a:pt x="558" y="432"/>
                    <a:pt x="558" y="279"/>
                  </a:cubicBezTo>
                  <a:cubicBezTo>
                    <a:pt x="558" y="126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2" name="Google Shape;15572;p54"/>
            <p:cNvSpPr/>
            <p:nvPr/>
          </p:nvSpPr>
          <p:spPr>
            <a:xfrm>
              <a:off x="2020200" y="3120475"/>
              <a:ext cx="26875" cy="19325"/>
            </a:xfrm>
            <a:custGeom>
              <a:avLst/>
              <a:gdLst/>
              <a:ahLst/>
              <a:cxnLst/>
              <a:rect l="l" t="t" r="r" b="b"/>
              <a:pathLst>
                <a:path w="1075" h="773" extrusionOk="0">
                  <a:moveTo>
                    <a:pt x="1004" y="0"/>
                  </a:moveTo>
                  <a:cubicBezTo>
                    <a:pt x="979" y="0"/>
                    <a:pt x="963" y="16"/>
                    <a:pt x="963" y="47"/>
                  </a:cubicBezTo>
                  <a:cubicBezTo>
                    <a:pt x="838" y="605"/>
                    <a:pt x="57" y="675"/>
                    <a:pt x="57" y="675"/>
                  </a:cubicBezTo>
                  <a:cubicBezTo>
                    <a:pt x="15" y="675"/>
                    <a:pt x="1" y="689"/>
                    <a:pt x="1" y="731"/>
                  </a:cubicBezTo>
                  <a:cubicBezTo>
                    <a:pt x="1" y="758"/>
                    <a:pt x="15" y="772"/>
                    <a:pt x="29" y="772"/>
                  </a:cubicBezTo>
                  <a:lnTo>
                    <a:pt x="70" y="772"/>
                  </a:lnTo>
                  <a:cubicBezTo>
                    <a:pt x="98" y="772"/>
                    <a:pt x="907" y="703"/>
                    <a:pt x="1061" y="75"/>
                  </a:cubicBezTo>
                  <a:cubicBezTo>
                    <a:pt x="1075" y="47"/>
                    <a:pt x="1061" y="5"/>
                    <a:pt x="1033" y="5"/>
                  </a:cubicBezTo>
                  <a:cubicBezTo>
                    <a:pt x="1022" y="2"/>
                    <a:pt x="1013" y="0"/>
                    <a:pt x="10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3" name="Google Shape;15573;p54"/>
            <p:cNvSpPr/>
            <p:nvPr/>
          </p:nvSpPr>
          <p:spPr>
            <a:xfrm>
              <a:off x="2020550" y="3160425"/>
              <a:ext cx="48150" cy="13475"/>
            </a:xfrm>
            <a:custGeom>
              <a:avLst/>
              <a:gdLst/>
              <a:ahLst/>
              <a:cxnLst/>
              <a:rect l="l" t="t" r="r" b="b"/>
              <a:pathLst>
                <a:path w="1926" h="539" extrusionOk="0">
                  <a:moveTo>
                    <a:pt x="55" y="1"/>
                  </a:moveTo>
                  <a:cubicBezTo>
                    <a:pt x="43" y="1"/>
                    <a:pt x="29" y="4"/>
                    <a:pt x="15" y="11"/>
                  </a:cubicBezTo>
                  <a:cubicBezTo>
                    <a:pt x="1" y="39"/>
                    <a:pt x="1" y="67"/>
                    <a:pt x="15" y="81"/>
                  </a:cubicBezTo>
                  <a:cubicBezTo>
                    <a:pt x="15" y="81"/>
                    <a:pt x="294" y="332"/>
                    <a:pt x="712" y="458"/>
                  </a:cubicBezTo>
                  <a:cubicBezTo>
                    <a:pt x="881" y="502"/>
                    <a:pt x="1074" y="538"/>
                    <a:pt x="1281" y="538"/>
                  </a:cubicBezTo>
                  <a:cubicBezTo>
                    <a:pt x="1467" y="538"/>
                    <a:pt x="1665" y="509"/>
                    <a:pt x="1870" y="430"/>
                  </a:cubicBezTo>
                  <a:cubicBezTo>
                    <a:pt x="1898" y="416"/>
                    <a:pt x="1926" y="402"/>
                    <a:pt x="1898" y="360"/>
                  </a:cubicBezTo>
                  <a:cubicBezTo>
                    <a:pt x="1888" y="340"/>
                    <a:pt x="1877" y="327"/>
                    <a:pt x="1856" y="327"/>
                  </a:cubicBezTo>
                  <a:cubicBezTo>
                    <a:pt x="1848" y="327"/>
                    <a:pt x="1839" y="328"/>
                    <a:pt x="1828" y="332"/>
                  </a:cubicBezTo>
                  <a:cubicBezTo>
                    <a:pt x="1623" y="408"/>
                    <a:pt x="1428" y="438"/>
                    <a:pt x="1247" y="438"/>
                  </a:cubicBezTo>
                  <a:cubicBezTo>
                    <a:pt x="564" y="438"/>
                    <a:pt x="84" y="11"/>
                    <a:pt x="84" y="11"/>
                  </a:cubicBezTo>
                  <a:cubicBezTo>
                    <a:pt x="77" y="4"/>
                    <a:pt x="67" y="1"/>
                    <a:pt x="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4" name="Google Shape;15574;p54"/>
            <p:cNvSpPr/>
            <p:nvPr/>
          </p:nvSpPr>
          <p:spPr>
            <a:xfrm>
              <a:off x="2058925" y="3162800"/>
              <a:ext cx="13950" cy="13950"/>
            </a:xfrm>
            <a:custGeom>
              <a:avLst/>
              <a:gdLst/>
              <a:ahLst/>
              <a:cxnLst/>
              <a:rect l="l" t="t" r="r" b="b"/>
              <a:pathLst>
                <a:path w="558" h="558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6"/>
                    <a:pt x="126" y="558"/>
                    <a:pt x="279" y="558"/>
                  </a:cubicBezTo>
                  <a:cubicBezTo>
                    <a:pt x="432" y="558"/>
                    <a:pt x="558" y="446"/>
                    <a:pt x="558" y="279"/>
                  </a:cubicBezTo>
                  <a:cubicBezTo>
                    <a:pt x="558" y="126"/>
                    <a:pt x="432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5" name="Google Shape;15575;p54"/>
            <p:cNvSpPr/>
            <p:nvPr/>
          </p:nvSpPr>
          <p:spPr>
            <a:xfrm>
              <a:off x="2006950" y="3176400"/>
              <a:ext cx="39775" cy="37800"/>
            </a:xfrm>
            <a:custGeom>
              <a:avLst/>
              <a:gdLst/>
              <a:ahLst/>
              <a:cxnLst/>
              <a:rect l="l" t="t" r="r" b="b"/>
              <a:pathLst>
                <a:path w="1591" h="1512" extrusionOk="0">
                  <a:moveTo>
                    <a:pt x="56" y="0"/>
                  </a:moveTo>
                  <a:cubicBezTo>
                    <a:pt x="15" y="0"/>
                    <a:pt x="1" y="28"/>
                    <a:pt x="1" y="56"/>
                  </a:cubicBezTo>
                  <a:cubicBezTo>
                    <a:pt x="1" y="70"/>
                    <a:pt x="140" y="1144"/>
                    <a:pt x="1214" y="1451"/>
                  </a:cubicBezTo>
                  <a:cubicBezTo>
                    <a:pt x="1312" y="1493"/>
                    <a:pt x="1396" y="1506"/>
                    <a:pt x="1521" y="1506"/>
                  </a:cubicBezTo>
                  <a:cubicBezTo>
                    <a:pt x="1525" y="1510"/>
                    <a:pt x="1530" y="1512"/>
                    <a:pt x="1536" y="1512"/>
                  </a:cubicBezTo>
                  <a:cubicBezTo>
                    <a:pt x="1553" y="1512"/>
                    <a:pt x="1577" y="1496"/>
                    <a:pt x="1577" y="1465"/>
                  </a:cubicBezTo>
                  <a:cubicBezTo>
                    <a:pt x="1591" y="1451"/>
                    <a:pt x="1577" y="1423"/>
                    <a:pt x="1535" y="1423"/>
                  </a:cubicBezTo>
                  <a:cubicBezTo>
                    <a:pt x="280" y="1241"/>
                    <a:pt x="112" y="112"/>
                    <a:pt x="112" y="56"/>
                  </a:cubicBezTo>
                  <a:cubicBezTo>
                    <a:pt x="112" y="28"/>
                    <a:pt x="98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6" name="Google Shape;15576;p54"/>
            <p:cNvSpPr/>
            <p:nvPr/>
          </p:nvSpPr>
          <p:spPr>
            <a:xfrm>
              <a:off x="2038000" y="32060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7" name="Google Shape;15577;p54"/>
            <p:cNvSpPr/>
            <p:nvPr/>
          </p:nvSpPr>
          <p:spPr>
            <a:xfrm>
              <a:off x="2034500" y="31809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8" name="Google Shape;15578;p54"/>
            <p:cNvSpPr/>
            <p:nvPr/>
          </p:nvSpPr>
          <p:spPr>
            <a:xfrm>
              <a:off x="2014975" y="3172050"/>
              <a:ext cx="27925" cy="17350"/>
            </a:xfrm>
            <a:custGeom>
              <a:avLst/>
              <a:gdLst/>
              <a:ahLst/>
              <a:cxnLst/>
              <a:rect l="l" t="t" r="r" b="b"/>
              <a:pathLst>
                <a:path w="1117" h="694" extrusionOk="0">
                  <a:moveTo>
                    <a:pt x="46" y="1"/>
                  </a:moveTo>
                  <a:cubicBezTo>
                    <a:pt x="39" y="1"/>
                    <a:pt x="33" y="3"/>
                    <a:pt x="28" y="7"/>
                  </a:cubicBezTo>
                  <a:cubicBezTo>
                    <a:pt x="14" y="21"/>
                    <a:pt x="1" y="62"/>
                    <a:pt x="14" y="76"/>
                  </a:cubicBezTo>
                  <a:cubicBezTo>
                    <a:pt x="28" y="90"/>
                    <a:pt x="293" y="551"/>
                    <a:pt x="712" y="662"/>
                  </a:cubicBezTo>
                  <a:cubicBezTo>
                    <a:pt x="768" y="683"/>
                    <a:pt x="823" y="694"/>
                    <a:pt x="883" y="694"/>
                  </a:cubicBezTo>
                  <a:cubicBezTo>
                    <a:pt x="942" y="694"/>
                    <a:pt x="1005" y="683"/>
                    <a:pt x="1075" y="662"/>
                  </a:cubicBezTo>
                  <a:cubicBezTo>
                    <a:pt x="1102" y="662"/>
                    <a:pt x="1116" y="648"/>
                    <a:pt x="1116" y="620"/>
                  </a:cubicBezTo>
                  <a:cubicBezTo>
                    <a:pt x="1116" y="592"/>
                    <a:pt x="1089" y="579"/>
                    <a:pt x="1061" y="579"/>
                  </a:cubicBezTo>
                  <a:cubicBezTo>
                    <a:pt x="1014" y="589"/>
                    <a:pt x="968" y="594"/>
                    <a:pt x="923" y="594"/>
                  </a:cubicBezTo>
                  <a:cubicBezTo>
                    <a:pt x="437" y="594"/>
                    <a:pt x="98" y="21"/>
                    <a:pt x="98" y="21"/>
                  </a:cubicBezTo>
                  <a:cubicBezTo>
                    <a:pt x="88" y="11"/>
                    <a:pt x="64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79" name="Google Shape;15579;p54"/>
            <p:cNvSpPr/>
            <p:nvPr/>
          </p:nvSpPr>
          <p:spPr>
            <a:xfrm>
              <a:off x="1987075" y="3181625"/>
              <a:ext cx="21650" cy="46750"/>
            </a:xfrm>
            <a:custGeom>
              <a:avLst/>
              <a:gdLst/>
              <a:ahLst/>
              <a:cxnLst/>
              <a:rect l="l" t="t" r="r" b="b"/>
              <a:pathLst>
                <a:path w="866" h="1870" extrusionOk="0">
                  <a:moveTo>
                    <a:pt x="363" y="0"/>
                  </a:moveTo>
                  <a:cubicBezTo>
                    <a:pt x="335" y="0"/>
                    <a:pt x="294" y="0"/>
                    <a:pt x="294" y="42"/>
                  </a:cubicBezTo>
                  <a:cubicBezTo>
                    <a:pt x="294" y="42"/>
                    <a:pt x="1" y="1088"/>
                    <a:pt x="782" y="1855"/>
                  </a:cubicBezTo>
                  <a:cubicBezTo>
                    <a:pt x="782" y="1869"/>
                    <a:pt x="796" y="1869"/>
                    <a:pt x="796" y="1869"/>
                  </a:cubicBezTo>
                  <a:cubicBezTo>
                    <a:pt x="824" y="1869"/>
                    <a:pt x="838" y="1869"/>
                    <a:pt x="851" y="1855"/>
                  </a:cubicBezTo>
                  <a:cubicBezTo>
                    <a:pt x="865" y="1828"/>
                    <a:pt x="865" y="1800"/>
                    <a:pt x="851" y="1786"/>
                  </a:cubicBezTo>
                  <a:cubicBezTo>
                    <a:pt x="126" y="1074"/>
                    <a:pt x="405" y="98"/>
                    <a:pt x="405" y="70"/>
                  </a:cubicBezTo>
                  <a:cubicBezTo>
                    <a:pt x="405" y="42"/>
                    <a:pt x="405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0" name="Google Shape;15580;p54"/>
            <p:cNvSpPr/>
            <p:nvPr/>
          </p:nvSpPr>
          <p:spPr>
            <a:xfrm>
              <a:off x="1999625" y="32196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1" name="Google Shape;15581;p54"/>
            <p:cNvSpPr/>
            <p:nvPr/>
          </p:nvSpPr>
          <p:spPr>
            <a:xfrm>
              <a:off x="1997200" y="3085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12" y="0"/>
                    <a:pt x="0" y="126"/>
                    <a:pt x="0" y="279"/>
                  </a:cubicBezTo>
                  <a:cubicBezTo>
                    <a:pt x="0" y="433"/>
                    <a:pt x="112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2" name="Google Shape;15582;p54"/>
            <p:cNvSpPr/>
            <p:nvPr/>
          </p:nvSpPr>
          <p:spPr>
            <a:xfrm>
              <a:off x="1999975" y="3091775"/>
              <a:ext cx="14675" cy="31450"/>
            </a:xfrm>
            <a:custGeom>
              <a:avLst/>
              <a:gdLst/>
              <a:ahLst/>
              <a:cxnLst/>
              <a:rect l="l" t="t" r="r" b="b"/>
              <a:pathLst>
                <a:path w="587" h="1258" extrusionOk="0">
                  <a:moveTo>
                    <a:pt x="154" y="0"/>
                  </a:moveTo>
                  <a:cubicBezTo>
                    <a:pt x="143" y="0"/>
                    <a:pt x="132" y="4"/>
                    <a:pt x="126" y="9"/>
                  </a:cubicBezTo>
                  <a:cubicBezTo>
                    <a:pt x="98" y="23"/>
                    <a:pt x="98" y="65"/>
                    <a:pt x="112" y="79"/>
                  </a:cubicBezTo>
                  <a:cubicBezTo>
                    <a:pt x="447" y="526"/>
                    <a:pt x="1" y="1181"/>
                    <a:pt x="1" y="1181"/>
                  </a:cubicBezTo>
                  <a:cubicBezTo>
                    <a:pt x="1" y="1195"/>
                    <a:pt x="1" y="1223"/>
                    <a:pt x="43" y="1251"/>
                  </a:cubicBezTo>
                  <a:cubicBezTo>
                    <a:pt x="47" y="1256"/>
                    <a:pt x="52" y="1257"/>
                    <a:pt x="57" y="1257"/>
                  </a:cubicBezTo>
                  <a:cubicBezTo>
                    <a:pt x="67" y="1257"/>
                    <a:pt x="80" y="1251"/>
                    <a:pt x="98" y="1251"/>
                  </a:cubicBezTo>
                  <a:cubicBezTo>
                    <a:pt x="112" y="1209"/>
                    <a:pt x="587" y="553"/>
                    <a:pt x="196" y="23"/>
                  </a:cubicBezTo>
                  <a:cubicBezTo>
                    <a:pt x="188" y="7"/>
                    <a:pt x="170" y="0"/>
                    <a:pt x="1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3" name="Google Shape;15583;p54"/>
            <p:cNvSpPr/>
            <p:nvPr/>
          </p:nvSpPr>
          <p:spPr>
            <a:xfrm>
              <a:off x="1968250" y="3073375"/>
              <a:ext cx="17450" cy="48300"/>
            </a:xfrm>
            <a:custGeom>
              <a:avLst/>
              <a:gdLst/>
              <a:ahLst/>
              <a:cxnLst/>
              <a:rect l="l" t="t" r="r" b="b"/>
              <a:pathLst>
                <a:path w="698" h="1932" extrusionOk="0">
                  <a:moveTo>
                    <a:pt x="598" y="1"/>
                  </a:moveTo>
                  <a:cubicBezTo>
                    <a:pt x="580" y="1"/>
                    <a:pt x="555" y="14"/>
                    <a:pt x="544" y="34"/>
                  </a:cubicBezTo>
                  <a:cubicBezTo>
                    <a:pt x="0" y="983"/>
                    <a:pt x="600" y="1889"/>
                    <a:pt x="600" y="1917"/>
                  </a:cubicBezTo>
                  <a:cubicBezTo>
                    <a:pt x="614" y="1917"/>
                    <a:pt x="614" y="1931"/>
                    <a:pt x="628" y="1931"/>
                  </a:cubicBezTo>
                  <a:lnTo>
                    <a:pt x="670" y="1931"/>
                  </a:lnTo>
                  <a:cubicBezTo>
                    <a:pt x="684" y="1917"/>
                    <a:pt x="698" y="1875"/>
                    <a:pt x="684" y="1861"/>
                  </a:cubicBezTo>
                  <a:cubicBezTo>
                    <a:pt x="684" y="1847"/>
                    <a:pt x="126" y="983"/>
                    <a:pt x="628" y="76"/>
                  </a:cubicBezTo>
                  <a:cubicBezTo>
                    <a:pt x="642" y="62"/>
                    <a:pt x="628" y="34"/>
                    <a:pt x="614" y="6"/>
                  </a:cubicBezTo>
                  <a:cubicBezTo>
                    <a:pt x="610" y="2"/>
                    <a:pt x="605" y="1"/>
                    <a:pt x="5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4" name="Google Shape;15584;p54"/>
            <p:cNvSpPr/>
            <p:nvPr/>
          </p:nvSpPr>
          <p:spPr>
            <a:xfrm>
              <a:off x="1975575" y="30682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5" name="Google Shape;15585;p54"/>
            <p:cNvSpPr/>
            <p:nvPr/>
          </p:nvSpPr>
          <p:spPr>
            <a:xfrm>
              <a:off x="1935125" y="3088500"/>
              <a:ext cx="32450" cy="43975"/>
            </a:xfrm>
            <a:custGeom>
              <a:avLst/>
              <a:gdLst/>
              <a:ahLst/>
              <a:cxnLst/>
              <a:rect l="l" t="t" r="r" b="b"/>
              <a:pathLst>
                <a:path w="1298" h="1759" extrusionOk="0">
                  <a:moveTo>
                    <a:pt x="70" y="1"/>
                  </a:moveTo>
                  <a:cubicBezTo>
                    <a:pt x="42" y="1"/>
                    <a:pt x="14" y="15"/>
                    <a:pt x="14" y="57"/>
                  </a:cubicBezTo>
                  <a:cubicBezTo>
                    <a:pt x="0" y="1382"/>
                    <a:pt x="1172" y="1745"/>
                    <a:pt x="1228" y="1758"/>
                  </a:cubicBezTo>
                  <a:cubicBezTo>
                    <a:pt x="1256" y="1758"/>
                    <a:pt x="1270" y="1745"/>
                    <a:pt x="1298" y="1745"/>
                  </a:cubicBezTo>
                  <a:cubicBezTo>
                    <a:pt x="1298" y="1703"/>
                    <a:pt x="1298" y="1675"/>
                    <a:pt x="1256" y="1675"/>
                  </a:cubicBezTo>
                  <a:cubicBezTo>
                    <a:pt x="1256" y="1675"/>
                    <a:pt x="126" y="1326"/>
                    <a:pt x="126" y="57"/>
                  </a:cubicBezTo>
                  <a:cubicBezTo>
                    <a:pt x="126" y="15"/>
                    <a:pt x="112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6" name="Google Shape;15586;p54"/>
            <p:cNvSpPr/>
            <p:nvPr/>
          </p:nvSpPr>
          <p:spPr>
            <a:xfrm>
              <a:off x="1929900" y="3082225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2" y="559"/>
                    <a:pt x="558" y="433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7" name="Google Shape;15587;p54"/>
            <p:cNvSpPr/>
            <p:nvPr/>
          </p:nvSpPr>
          <p:spPr>
            <a:xfrm>
              <a:off x="1954300" y="30895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8" name="Google Shape;15588;p54"/>
            <p:cNvSpPr/>
            <p:nvPr/>
          </p:nvSpPr>
          <p:spPr>
            <a:xfrm>
              <a:off x="1954650" y="3095475"/>
              <a:ext cx="18850" cy="29675"/>
            </a:xfrm>
            <a:custGeom>
              <a:avLst/>
              <a:gdLst/>
              <a:ahLst/>
              <a:cxnLst/>
              <a:rect l="l" t="t" r="r" b="b"/>
              <a:pathLst>
                <a:path w="754" h="1187" extrusionOk="0">
                  <a:moveTo>
                    <a:pt x="279" y="1"/>
                  </a:moveTo>
                  <a:cubicBezTo>
                    <a:pt x="251" y="1"/>
                    <a:pt x="238" y="1"/>
                    <a:pt x="210" y="29"/>
                  </a:cubicBezTo>
                  <a:cubicBezTo>
                    <a:pt x="0" y="643"/>
                    <a:pt x="628" y="1145"/>
                    <a:pt x="684" y="1187"/>
                  </a:cubicBezTo>
                  <a:cubicBezTo>
                    <a:pt x="677" y="1180"/>
                    <a:pt x="677" y="1176"/>
                    <a:pt x="679" y="1176"/>
                  </a:cubicBezTo>
                  <a:cubicBezTo>
                    <a:pt x="680" y="1176"/>
                    <a:pt x="684" y="1180"/>
                    <a:pt x="684" y="1187"/>
                  </a:cubicBezTo>
                  <a:cubicBezTo>
                    <a:pt x="698" y="1187"/>
                    <a:pt x="726" y="1187"/>
                    <a:pt x="740" y="1159"/>
                  </a:cubicBezTo>
                  <a:cubicBezTo>
                    <a:pt x="754" y="1145"/>
                    <a:pt x="754" y="1117"/>
                    <a:pt x="740" y="1089"/>
                  </a:cubicBezTo>
                  <a:cubicBezTo>
                    <a:pt x="726" y="1075"/>
                    <a:pt x="126" y="601"/>
                    <a:pt x="321" y="71"/>
                  </a:cubicBezTo>
                  <a:cubicBezTo>
                    <a:pt x="321" y="29"/>
                    <a:pt x="321" y="15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89" name="Google Shape;15589;p54"/>
            <p:cNvSpPr/>
            <p:nvPr/>
          </p:nvSpPr>
          <p:spPr>
            <a:xfrm>
              <a:off x="1915950" y="3123500"/>
              <a:ext cx="45000" cy="20825"/>
            </a:xfrm>
            <a:custGeom>
              <a:avLst/>
              <a:gdLst/>
              <a:ahLst/>
              <a:cxnLst/>
              <a:rect l="l" t="t" r="r" b="b"/>
              <a:pathLst>
                <a:path w="1800" h="833" extrusionOk="0">
                  <a:moveTo>
                    <a:pt x="65" y="1"/>
                  </a:moveTo>
                  <a:cubicBezTo>
                    <a:pt x="56" y="1"/>
                    <a:pt x="48" y="4"/>
                    <a:pt x="42" y="10"/>
                  </a:cubicBezTo>
                  <a:cubicBezTo>
                    <a:pt x="0" y="24"/>
                    <a:pt x="0" y="66"/>
                    <a:pt x="14" y="80"/>
                  </a:cubicBezTo>
                  <a:cubicBezTo>
                    <a:pt x="293" y="470"/>
                    <a:pt x="642" y="651"/>
                    <a:pt x="963" y="749"/>
                  </a:cubicBezTo>
                  <a:cubicBezTo>
                    <a:pt x="1211" y="815"/>
                    <a:pt x="1435" y="832"/>
                    <a:pt x="1582" y="832"/>
                  </a:cubicBezTo>
                  <a:cubicBezTo>
                    <a:pt x="1682" y="832"/>
                    <a:pt x="1746" y="824"/>
                    <a:pt x="1758" y="819"/>
                  </a:cubicBezTo>
                  <a:cubicBezTo>
                    <a:pt x="1786" y="819"/>
                    <a:pt x="1799" y="791"/>
                    <a:pt x="1799" y="763"/>
                  </a:cubicBezTo>
                  <a:cubicBezTo>
                    <a:pt x="1799" y="749"/>
                    <a:pt x="1786" y="721"/>
                    <a:pt x="1744" y="721"/>
                  </a:cubicBezTo>
                  <a:cubicBezTo>
                    <a:pt x="1740" y="729"/>
                    <a:pt x="1666" y="742"/>
                    <a:pt x="1548" y="742"/>
                  </a:cubicBezTo>
                  <a:cubicBezTo>
                    <a:pt x="1221" y="742"/>
                    <a:pt x="553" y="639"/>
                    <a:pt x="112" y="24"/>
                  </a:cubicBezTo>
                  <a:cubicBezTo>
                    <a:pt x="95" y="7"/>
                    <a:pt x="79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0" name="Google Shape;15590;p54"/>
            <p:cNvSpPr/>
            <p:nvPr/>
          </p:nvSpPr>
          <p:spPr>
            <a:xfrm>
              <a:off x="1910700" y="3118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1" name="Google Shape;15591;p54"/>
            <p:cNvSpPr/>
            <p:nvPr/>
          </p:nvSpPr>
          <p:spPr>
            <a:xfrm>
              <a:off x="1910000" y="3163225"/>
              <a:ext cx="53050" cy="15650"/>
            </a:xfrm>
            <a:custGeom>
              <a:avLst/>
              <a:gdLst/>
              <a:ahLst/>
              <a:cxnLst/>
              <a:rect l="l" t="t" r="r" b="b"/>
              <a:pathLst>
                <a:path w="2122" h="626" extrusionOk="0">
                  <a:moveTo>
                    <a:pt x="2072" y="0"/>
                  </a:moveTo>
                  <a:cubicBezTo>
                    <a:pt x="2058" y="0"/>
                    <a:pt x="2044" y="4"/>
                    <a:pt x="2037" y="11"/>
                  </a:cubicBezTo>
                  <a:cubicBezTo>
                    <a:pt x="2027" y="11"/>
                    <a:pt x="1557" y="535"/>
                    <a:pt x="823" y="535"/>
                  </a:cubicBezTo>
                  <a:cubicBezTo>
                    <a:pt x="600" y="535"/>
                    <a:pt x="352" y="487"/>
                    <a:pt x="85" y="360"/>
                  </a:cubicBezTo>
                  <a:cubicBezTo>
                    <a:pt x="72" y="356"/>
                    <a:pt x="63" y="354"/>
                    <a:pt x="54" y="354"/>
                  </a:cubicBezTo>
                  <a:cubicBezTo>
                    <a:pt x="35" y="354"/>
                    <a:pt x="25" y="364"/>
                    <a:pt x="15" y="374"/>
                  </a:cubicBezTo>
                  <a:cubicBezTo>
                    <a:pt x="1" y="415"/>
                    <a:pt x="15" y="429"/>
                    <a:pt x="29" y="443"/>
                  </a:cubicBezTo>
                  <a:cubicBezTo>
                    <a:pt x="140" y="485"/>
                    <a:pt x="238" y="513"/>
                    <a:pt x="322" y="555"/>
                  </a:cubicBezTo>
                  <a:cubicBezTo>
                    <a:pt x="496" y="605"/>
                    <a:pt x="660" y="625"/>
                    <a:pt x="813" y="625"/>
                  </a:cubicBezTo>
                  <a:cubicBezTo>
                    <a:pt x="1596" y="625"/>
                    <a:pt x="2085" y="80"/>
                    <a:pt x="2107" y="80"/>
                  </a:cubicBezTo>
                  <a:cubicBezTo>
                    <a:pt x="2107" y="80"/>
                    <a:pt x="2107" y="81"/>
                    <a:pt x="2107" y="81"/>
                  </a:cubicBezTo>
                  <a:cubicBezTo>
                    <a:pt x="2121" y="67"/>
                    <a:pt x="2121" y="25"/>
                    <a:pt x="2107" y="11"/>
                  </a:cubicBezTo>
                  <a:cubicBezTo>
                    <a:pt x="2100" y="4"/>
                    <a:pt x="2086" y="0"/>
                    <a:pt x="20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2" name="Google Shape;15592;p54"/>
            <p:cNvSpPr/>
            <p:nvPr/>
          </p:nvSpPr>
          <p:spPr>
            <a:xfrm>
              <a:off x="1904075" y="31659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3" name="Google Shape;15593;p54"/>
            <p:cNvSpPr/>
            <p:nvPr/>
          </p:nvSpPr>
          <p:spPr>
            <a:xfrm>
              <a:off x="1921175" y="31464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4" name="Google Shape;15594;p54"/>
            <p:cNvSpPr/>
            <p:nvPr/>
          </p:nvSpPr>
          <p:spPr>
            <a:xfrm>
              <a:off x="1926750" y="3152150"/>
              <a:ext cx="32100" cy="7975"/>
            </a:xfrm>
            <a:custGeom>
              <a:avLst/>
              <a:gdLst/>
              <a:ahLst/>
              <a:cxnLst/>
              <a:rect l="l" t="t" r="r" b="b"/>
              <a:pathLst>
                <a:path w="1284" h="319" extrusionOk="0">
                  <a:moveTo>
                    <a:pt x="58" y="1"/>
                  </a:moveTo>
                  <a:cubicBezTo>
                    <a:pt x="46" y="1"/>
                    <a:pt x="35" y="8"/>
                    <a:pt x="28" y="22"/>
                  </a:cubicBezTo>
                  <a:cubicBezTo>
                    <a:pt x="1" y="35"/>
                    <a:pt x="1" y="63"/>
                    <a:pt x="28" y="91"/>
                  </a:cubicBezTo>
                  <a:cubicBezTo>
                    <a:pt x="112" y="189"/>
                    <a:pt x="238" y="245"/>
                    <a:pt x="335" y="273"/>
                  </a:cubicBezTo>
                  <a:cubicBezTo>
                    <a:pt x="433" y="305"/>
                    <a:pt x="535" y="318"/>
                    <a:pt x="632" y="318"/>
                  </a:cubicBezTo>
                  <a:cubicBezTo>
                    <a:pt x="951" y="318"/>
                    <a:pt x="1231" y="182"/>
                    <a:pt x="1242" y="161"/>
                  </a:cubicBezTo>
                  <a:cubicBezTo>
                    <a:pt x="1256" y="133"/>
                    <a:pt x="1284" y="105"/>
                    <a:pt x="1256" y="91"/>
                  </a:cubicBezTo>
                  <a:cubicBezTo>
                    <a:pt x="1246" y="71"/>
                    <a:pt x="1228" y="58"/>
                    <a:pt x="1208" y="58"/>
                  </a:cubicBezTo>
                  <a:cubicBezTo>
                    <a:pt x="1201" y="58"/>
                    <a:pt x="1194" y="60"/>
                    <a:pt x="1186" y="63"/>
                  </a:cubicBezTo>
                  <a:cubicBezTo>
                    <a:pt x="1186" y="81"/>
                    <a:pt x="911" y="214"/>
                    <a:pt x="610" y="214"/>
                  </a:cubicBezTo>
                  <a:cubicBezTo>
                    <a:pt x="432" y="214"/>
                    <a:pt x="244" y="167"/>
                    <a:pt x="98" y="22"/>
                  </a:cubicBezTo>
                  <a:cubicBezTo>
                    <a:pt x="84" y="8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5" name="Google Shape;15595;p54"/>
            <p:cNvSpPr/>
            <p:nvPr/>
          </p:nvSpPr>
          <p:spPr>
            <a:xfrm>
              <a:off x="1933725" y="3173950"/>
              <a:ext cx="36650" cy="33150"/>
            </a:xfrm>
            <a:custGeom>
              <a:avLst/>
              <a:gdLst/>
              <a:ahLst/>
              <a:cxnLst/>
              <a:rect l="l" t="t" r="r" b="b"/>
              <a:pathLst>
                <a:path w="1466" h="1326" extrusionOk="0">
                  <a:moveTo>
                    <a:pt x="1437" y="0"/>
                  </a:moveTo>
                  <a:cubicBezTo>
                    <a:pt x="1395" y="0"/>
                    <a:pt x="1367" y="0"/>
                    <a:pt x="1367" y="28"/>
                  </a:cubicBezTo>
                  <a:cubicBezTo>
                    <a:pt x="1367" y="56"/>
                    <a:pt x="1075" y="1033"/>
                    <a:pt x="42" y="1214"/>
                  </a:cubicBezTo>
                  <a:cubicBezTo>
                    <a:pt x="28" y="1214"/>
                    <a:pt x="0" y="1228"/>
                    <a:pt x="0" y="1270"/>
                  </a:cubicBezTo>
                  <a:cubicBezTo>
                    <a:pt x="0" y="1284"/>
                    <a:pt x="28" y="1312"/>
                    <a:pt x="42" y="1312"/>
                  </a:cubicBezTo>
                  <a:cubicBezTo>
                    <a:pt x="42" y="1312"/>
                    <a:pt x="56" y="1312"/>
                    <a:pt x="56" y="1325"/>
                  </a:cubicBezTo>
                  <a:cubicBezTo>
                    <a:pt x="1130" y="1116"/>
                    <a:pt x="1465" y="84"/>
                    <a:pt x="1465" y="70"/>
                  </a:cubicBezTo>
                  <a:cubicBezTo>
                    <a:pt x="1465" y="28"/>
                    <a:pt x="1465" y="0"/>
                    <a:pt x="14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6" name="Google Shape;15596;p54"/>
            <p:cNvSpPr/>
            <p:nvPr/>
          </p:nvSpPr>
          <p:spPr>
            <a:xfrm>
              <a:off x="1928850" y="3198350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3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93" y="559"/>
                  </a:cubicBezTo>
                  <a:cubicBezTo>
                    <a:pt x="447" y="559"/>
                    <a:pt x="572" y="433"/>
                    <a:pt x="572" y="280"/>
                  </a:cubicBezTo>
                  <a:cubicBezTo>
                    <a:pt x="572" y="126"/>
                    <a:pt x="447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7" name="Google Shape;15597;p54"/>
            <p:cNvSpPr/>
            <p:nvPr/>
          </p:nvSpPr>
          <p:spPr>
            <a:xfrm>
              <a:off x="1958825" y="32008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12" y="0"/>
                    <a:pt x="1" y="126"/>
                    <a:pt x="1" y="279"/>
                  </a:cubicBezTo>
                  <a:cubicBezTo>
                    <a:pt x="1" y="433"/>
                    <a:pt x="112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8" name="Google Shape;15598;p54"/>
            <p:cNvSpPr/>
            <p:nvPr/>
          </p:nvSpPr>
          <p:spPr>
            <a:xfrm>
              <a:off x="1964400" y="3180575"/>
              <a:ext cx="17475" cy="28500"/>
            </a:xfrm>
            <a:custGeom>
              <a:avLst/>
              <a:gdLst/>
              <a:ahLst/>
              <a:cxnLst/>
              <a:rect l="l" t="t" r="r" b="b"/>
              <a:pathLst>
                <a:path w="699" h="1140" extrusionOk="0">
                  <a:moveTo>
                    <a:pt x="629" y="0"/>
                  </a:moveTo>
                  <a:cubicBezTo>
                    <a:pt x="587" y="0"/>
                    <a:pt x="573" y="14"/>
                    <a:pt x="573" y="42"/>
                  </a:cubicBezTo>
                  <a:cubicBezTo>
                    <a:pt x="573" y="70"/>
                    <a:pt x="587" y="837"/>
                    <a:pt x="57" y="1019"/>
                  </a:cubicBezTo>
                  <a:cubicBezTo>
                    <a:pt x="15" y="1047"/>
                    <a:pt x="1" y="1060"/>
                    <a:pt x="15" y="1088"/>
                  </a:cubicBezTo>
                  <a:cubicBezTo>
                    <a:pt x="15" y="1116"/>
                    <a:pt x="29" y="1130"/>
                    <a:pt x="57" y="1130"/>
                  </a:cubicBezTo>
                  <a:cubicBezTo>
                    <a:pt x="57" y="1136"/>
                    <a:pt x="59" y="1139"/>
                    <a:pt x="63" y="1139"/>
                  </a:cubicBezTo>
                  <a:cubicBezTo>
                    <a:pt x="68" y="1139"/>
                    <a:pt x="76" y="1133"/>
                    <a:pt x="85" y="1116"/>
                  </a:cubicBezTo>
                  <a:cubicBezTo>
                    <a:pt x="698" y="907"/>
                    <a:pt x="684" y="84"/>
                    <a:pt x="684" y="42"/>
                  </a:cubicBezTo>
                  <a:cubicBezTo>
                    <a:pt x="684" y="14"/>
                    <a:pt x="657" y="0"/>
                    <a:pt x="6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99" name="Google Shape;15599;p54"/>
            <p:cNvSpPr/>
            <p:nvPr/>
          </p:nvSpPr>
          <p:spPr>
            <a:xfrm>
              <a:off x="2058225" y="1174750"/>
              <a:ext cx="387450" cy="403500"/>
            </a:xfrm>
            <a:custGeom>
              <a:avLst/>
              <a:gdLst/>
              <a:ahLst/>
              <a:cxnLst/>
              <a:rect l="l" t="t" r="r" b="b"/>
              <a:pathLst>
                <a:path w="15498" h="16140" extrusionOk="0">
                  <a:moveTo>
                    <a:pt x="15162" y="3865"/>
                  </a:moveTo>
                  <a:cubicBezTo>
                    <a:pt x="15148" y="3837"/>
                    <a:pt x="15106" y="3823"/>
                    <a:pt x="15093" y="3809"/>
                  </a:cubicBezTo>
                  <a:lnTo>
                    <a:pt x="14102" y="3614"/>
                  </a:lnTo>
                  <a:cubicBezTo>
                    <a:pt x="13949" y="3586"/>
                    <a:pt x="13837" y="3446"/>
                    <a:pt x="13851" y="3279"/>
                  </a:cubicBezTo>
                  <a:lnTo>
                    <a:pt x="13949" y="2358"/>
                  </a:lnTo>
                  <a:cubicBezTo>
                    <a:pt x="13949" y="2302"/>
                    <a:pt x="13921" y="2261"/>
                    <a:pt x="13907" y="2219"/>
                  </a:cubicBezTo>
                  <a:cubicBezTo>
                    <a:pt x="13893" y="2177"/>
                    <a:pt x="13851" y="2163"/>
                    <a:pt x="13823" y="2149"/>
                  </a:cubicBezTo>
                  <a:cubicBezTo>
                    <a:pt x="12805" y="1786"/>
                    <a:pt x="11438" y="2065"/>
                    <a:pt x="10280" y="2944"/>
                  </a:cubicBezTo>
                  <a:cubicBezTo>
                    <a:pt x="9862" y="3279"/>
                    <a:pt x="9513" y="3642"/>
                    <a:pt x="9234" y="4046"/>
                  </a:cubicBezTo>
                  <a:cubicBezTo>
                    <a:pt x="9220" y="3600"/>
                    <a:pt x="9136" y="3112"/>
                    <a:pt x="8955" y="2623"/>
                  </a:cubicBezTo>
                  <a:cubicBezTo>
                    <a:pt x="8467" y="1242"/>
                    <a:pt x="7477" y="252"/>
                    <a:pt x="6430" y="1"/>
                  </a:cubicBezTo>
                  <a:lnTo>
                    <a:pt x="6361" y="1"/>
                  </a:lnTo>
                  <a:cubicBezTo>
                    <a:pt x="6319" y="15"/>
                    <a:pt x="6305" y="43"/>
                    <a:pt x="6291" y="57"/>
                  </a:cubicBezTo>
                  <a:lnTo>
                    <a:pt x="5803" y="949"/>
                  </a:lnTo>
                  <a:cubicBezTo>
                    <a:pt x="5719" y="1089"/>
                    <a:pt x="5552" y="1131"/>
                    <a:pt x="5398" y="1089"/>
                  </a:cubicBezTo>
                  <a:lnTo>
                    <a:pt x="4547" y="726"/>
                  </a:lnTo>
                  <a:cubicBezTo>
                    <a:pt x="4492" y="698"/>
                    <a:pt x="4464" y="698"/>
                    <a:pt x="4408" y="726"/>
                  </a:cubicBezTo>
                  <a:cubicBezTo>
                    <a:pt x="4366" y="740"/>
                    <a:pt x="4338" y="754"/>
                    <a:pt x="4324" y="796"/>
                  </a:cubicBezTo>
                  <a:cubicBezTo>
                    <a:pt x="3655" y="1647"/>
                    <a:pt x="3501" y="3042"/>
                    <a:pt x="3989" y="4395"/>
                  </a:cubicBezTo>
                  <a:cubicBezTo>
                    <a:pt x="4157" y="4911"/>
                    <a:pt x="4422" y="5357"/>
                    <a:pt x="4715" y="5748"/>
                  </a:cubicBezTo>
                  <a:cubicBezTo>
                    <a:pt x="4282" y="5622"/>
                    <a:pt x="3794" y="5553"/>
                    <a:pt x="3278" y="5566"/>
                  </a:cubicBezTo>
                  <a:cubicBezTo>
                    <a:pt x="1800" y="5594"/>
                    <a:pt x="558" y="6250"/>
                    <a:pt x="14" y="7171"/>
                  </a:cubicBezTo>
                  <a:cubicBezTo>
                    <a:pt x="0" y="7185"/>
                    <a:pt x="0" y="7212"/>
                    <a:pt x="0" y="7240"/>
                  </a:cubicBezTo>
                  <a:cubicBezTo>
                    <a:pt x="0" y="7268"/>
                    <a:pt x="14" y="7296"/>
                    <a:pt x="28" y="7324"/>
                  </a:cubicBezTo>
                  <a:lnTo>
                    <a:pt x="712" y="8077"/>
                  </a:lnTo>
                  <a:cubicBezTo>
                    <a:pt x="809" y="8203"/>
                    <a:pt x="809" y="8370"/>
                    <a:pt x="712" y="8496"/>
                  </a:cubicBezTo>
                  <a:lnTo>
                    <a:pt x="98" y="9193"/>
                  </a:lnTo>
                  <a:cubicBezTo>
                    <a:pt x="70" y="9221"/>
                    <a:pt x="42" y="9277"/>
                    <a:pt x="42" y="9333"/>
                  </a:cubicBezTo>
                  <a:cubicBezTo>
                    <a:pt x="42" y="9360"/>
                    <a:pt x="56" y="9402"/>
                    <a:pt x="84" y="9444"/>
                  </a:cubicBezTo>
                  <a:cubicBezTo>
                    <a:pt x="684" y="10323"/>
                    <a:pt x="1967" y="10923"/>
                    <a:pt x="3404" y="10867"/>
                  </a:cubicBezTo>
                  <a:cubicBezTo>
                    <a:pt x="3948" y="10853"/>
                    <a:pt x="4450" y="10741"/>
                    <a:pt x="4910" y="10588"/>
                  </a:cubicBezTo>
                  <a:cubicBezTo>
                    <a:pt x="4645" y="10965"/>
                    <a:pt x="4436" y="11411"/>
                    <a:pt x="4296" y="11899"/>
                  </a:cubicBezTo>
                  <a:cubicBezTo>
                    <a:pt x="3878" y="13308"/>
                    <a:pt x="4101" y="14689"/>
                    <a:pt x="4826" y="15484"/>
                  </a:cubicBezTo>
                  <a:cubicBezTo>
                    <a:pt x="4840" y="15512"/>
                    <a:pt x="4854" y="15526"/>
                    <a:pt x="4868" y="15526"/>
                  </a:cubicBezTo>
                  <a:lnTo>
                    <a:pt x="4966" y="15526"/>
                  </a:lnTo>
                  <a:lnTo>
                    <a:pt x="5886" y="15107"/>
                  </a:lnTo>
                  <a:cubicBezTo>
                    <a:pt x="6026" y="15038"/>
                    <a:pt x="6207" y="15079"/>
                    <a:pt x="6291" y="15233"/>
                  </a:cubicBezTo>
                  <a:lnTo>
                    <a:pt x="6765" y="16028"/>
                  </a:lnTo>
                  <a:cubicBezTo>
                    <a:pt x="6779" y="16070"/>
                    <a:pt x="6835" y="16098"/>
                    <a:pt x="6863" y="16112"/>
                  </a:cubicBezTo>
                  <a:lnTo>
                    <a:pt x="6863" y="16112"/>
                  </a:lnTo>
                  <a:cubicBezTo>
                    <a:pt x="6891" y="16140"/>
                    <a:pt x="6933" y="16140"/>
                    <a:pt x="6961" y="16112"/>
                  </a:cubicBezTo>
                  <a:cubicBezTo>
                    <a:pt x="7993" y="15819"/>
                    <a:pt x="8955" y="14787"/>
                    <a:pt x="9360" y="13378"/>
                  </a:cubicBezTo>
                  <a:cubicBezTo>
                    <a:pt x="9513" y="12876"/>
                    <a:pt x="9569" y="12345"/>
                    <a:pt x="9541" y="11885"/>
                  </a:cubicBezTo>
                  <a:cubicBezTo>
                    <a:pt x="9820" y="12248"/>
                    <a:pt x="10197" y="12583"/>
                    <a:pt x="10615" y="12876"/>
                  </a:cubicBezTo>
                  <a:cubicBezTo>
                    <a:pt x="11815" y="13712"/>
                    <a:pt x="13209" y="13922"/>
                    <a:pt x="14200" y="13489"/>
                  </a:cubicBezTo>
                  <a:cubicBezTo>
                    <a:pt x="14228" y="13461"/>
                    <a:pt x="14242" y="13461"/>
                    <a:pt x="14256" y="13433"/>
                  </a:cubicBezTo>
                  <a:cubicBezTo>
                    <a:pt x="14270" y="13406"/>
                    <a:pt x="14270" y="13378"/>
                    <a:pt x="14270" y="13336"/>
                  </a:cubicBezTo>
                  <a:lnTo>
                    <a:pt x="14158" y="12332"/>
                  </a:lnTo>
                  <a:cubicBezTo>
                    <a:pt x="14130" y="12178"/>
                    <a:pt x="14242" y="12011"/>
                    <a:pt x="14395" y="11983"/>
                  </a:cubicBezTo>
                  <a:lnTo>
                    <a:pt x="15302" y="11788"/>
                  </a:lnTo>
                  <a:cubicBezTo>
                    <a:pt x="15358" y="11774"/>
                    <a:pt x="15385" y="11760"/>
                    <a:pt x="15427" y="11704"/>
                  </a:cubicBezTo>
                  <a:cubicBezTo>
                    <a:pt x="15441" y="11662"/>
                    <a:pt x="15455" y="11634"/>
                    <a:pt x="15455" y="11592"/>
                  </a:cubicBezTo>
                  <a:cubicBezTo>
                    <a:pt x="15497" y="10532"/>
                    <a:pt x="14814" y="9291"/>
                    <a:pt x="13614" y="8482"/>
                  </a:cubicBezTo>
                  <a:cubicBezTo>
                    <a:pt x="13168" y="8175"/>
                    <a:pt x="12707" y="7952"/>
                    <a:pt x="12233" y="7826"/>
                  </a:cubicBezTo>
                  <a:cubicBezTo>
                    <a:pt x="12665" y="7673"/>
                    <a:pt x="13112" y="7436"/>
                    <a:pt x="13502" y="7129"/>
                  </a:cubicBezTo>
                  <a:cubicBezTo>
                    <a:pt x="14674" y="6250"/>
                    <a:pt x="15302" y="4995"/>
                    <a:pt x="15204" y="3907"/>
                  </a:cubicBezTo>
                  <a:cubicBezTo>
                    <a:pt x="15176" y="3907"/>
                    <a:pt x="15176" y="3879"/>
                    <a:pt x="15162" y="386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0" name="Google Shape;15600;p54"/>
            <p:cNvSpPr/>
            <p:nvPr/>
          </p:nvSpPr>
          <p:spPr>
            <a:xfrm>
              <a:off x="2219675" y="1327500"/>
              <a:ext cx="91375" cy="94875"/>
            </a:xfrm>
            <a:custGeom>
              <a:avLst/>
              <a:gdLst/>
              <a:ahLst/>
              <a:cxnLst/>
              <a:rect l="l" t="t" r="r" b="b"/>
              <a:pathLst>
                <a:path w="3655" h="3795" extrusionOk="0">
                  <a:moveTo>
                    <a:pt x="2204" y="0"/>
                  </a:moveTo>
                  <a:cubicBezTo>
                    <a:pt x="1939" y="349"/>
                    <a:pt x="1591" y="600"/>
                    <a:pt x="1186" y="740"/>
                  </a:cubicBezTo>
                  <a:cubicBezTo>
                    <a:pt x="941" y="831"/>
                    <a:pt x="683" y="874"/>
                    <a:pt x="422" y="874"/>
                  </a:cubicBezTo>
                  <a:cubicBezTo>
                    <a:pt x="282" y="874"/>
                    <a:pt x="141" y="862"/>
                    <a:pt x="0" y="837"/>
                  </a:cubicBezTo>
                  <a:lnTo>
                    <a:pt x="0" y="837"/>
                  </a:lnTo>
                  <a:cubicBezTo>
                    <a:pt x="251" y="1186"/>
                    <a:pt x="391" y="1577"/>
                    <a:pt x="405" y="2023"/>
                  </a:cubicBezTo>
                  <a:cubicBezTo>
                    <a:pt x="419" y="2414"/>
                    <a:pt x="321" y="2818"/>
                    <a:pt x="126" y="3167"/>
                  </a:cubicBezTo>
                  <a:cubicBezTo>
                    <a:pt x="348" y="3115"/>
                    <a:pt x="570" y="3083"/>
                    <a:pt x="792" y="3083"/>
                  </a:cubicBezTo>
                  <a:cubicBezTo>
                    <a:pt x="989" y="3083"/>
                    <a:pt x="1185" y="3108"/>
                    <a:pt x="1381" y="3167"/>
                  </a:cubicBezTo>
                  <a:cubicBezTo>
                    <a:pt x="1772" y="3292"/>
                    <a:pt x="2093" y="3502"/>
                    <a:pt x="2372" y="3794"/>
                  </a:cubicBezTo>
                  <a:cubicBezTo>
                    <a:pt x="2400" y="3362"/>
                    <a:pt x="2511" y="2944"/>
                    <a:pt x="2762" y="2595"/>
                  </a:cubicBezTo>
                  <a:cubicBezTo>
                    <a:pt x="2985" y="2260"/>
                    <a:pt x="3306" y="1995"/>
                    <a:pt x="3655" y="1828"/>
                  </a:cubicBezTo>
                  <a:cubicBezTo>
                    <a:pt x="3250" y="1674"/>
                    <a:pt x="2902" y="1437"/>
                    <a:pt x="2637" y="1088"/>
                  </a:cubicBezTo>
                  <a:cubicBezTo>
                    <a:pt x="2400" y="768"/>
                    <a:pt x="2260" y="391"/>
                    <a:pt x="22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1" name="Google Shape;15601;p54"/>
            <p:cNvSpPr/>
            <p:nvPr/>
          </p:nvSpPr>
          <p:spPr>
            <a:xfrm>
              <a:off x="2262575" y="1306775"/>
              <a:ext cx="14300" cy="40625"/>
            </a:xfrm>
            <a:custGeom>
              <a:avLst/>
              <a:gdLst/>
              <a:ahLst/>
              <a:cxnLst/>
              <a:rect l="l" t="t" r="r" b="b"/>
              <a:pathLst>
                <a:path w="572" h="1625" extrusionOk="0">
                  <a:moveTo>
                    <a:pt x="52" y="1"/>
                  </a:moveTo>
                  <a:cubicBezTo>
                    <a:pt x="44" y="1"/>
                    <a:pt x="36" y="2"/>
                    <a:pt x="28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488" y="816"/>
                    <a:pt x="56" y="1583"/>
                    <a:pt x="56" y="1583"/>
                  </a:cubicBezTo>
                  <a:cubicBezTo>
                    <a:pt x="28" y="1597"/>
                    <a:pt x="56" y="1611"/>
                    <a:pt x="70" y="1625"/>
                  </a:cubicBezTo>
                  <a:lnTo>
                    <a:pt x="98" y="1625"/>
                  </a:lnTo>
                  <a:cubicBezTo>
                    <a:pt x="98" y="1625"/>
                    <a:pt x="110" y="1618"/>
                    <a:pt x="118" y="1618"/>
                  </a:cubicBezTo>
                  <a:cubicBezTo>
                    <a:pt x="122" y="1618"/>
                    <a:pt x="126" y="1620"/>
                    <a:pt x="126" y="1625"/>
                  </a:cubicBezTo>
                  <a:cubicBezTo>
                    <a:pt x="126" y="1625"/>
                    <a:pt x="572" y="829"/>
                    <a:pt x="84" y="20"/>
                  </a:cubicBezTo>
                  <a:cubicBezTo>
                    <a:pt x="84" y="11"/>
                    <a:pt x="70" y="1"/>
                    <a:pt x="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2" name="Google Shape;15602;p54"/>
            <p:cNvSpPr/>
            <p:nvPr/>
          </p:nvSpPr>
          <p:spPr>
            <a:xfrm>
              <a:off x="2258725" y="13020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23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23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3" name="Google Shape;15603;p54"/>
            <p:cNvSpPr/>
            <p:nvPr/>
          </p:nvSpPr>
          <p:spPr>
            <a:xfrm>
              <a:off x="2279650" y="1316350"/>
              <a:ext cx="26875" cy="39425"/>
            </a:xfrm>
            <a:custGeom>
              <a:avLst/>
              <a:gdLst/>
              <a:ahLst/>
              <a:cxnLst/>
              <a:rect l="l" t="t" r="r" b="b"/>
              <a:pathLst>
                <a:path w="1075" h="1577" extrusionOk="0">
                  <a:moveTo>
                    <a:pt x="963" y="0"/>
                  </a:moveTo>
                  <a:cubicBezTo>
                    <a:pt x="949" y="0"/>
                    <a:pt x="935" y="42"/>
                    <a:pt x="935" y="56"/>
                  </a:cubicBezTo>
                  <a:cubicBezTo>
                    <a:pt x="991" y="1158"/>
                    <a:pt x="56" y="1479"/>
                    <a:pt x="28" y="1493"/>
                  </a:cubicBezTo>
                  <a:cubicBezTo>
                    <a:pt x="1" y="1493"/>
                    <a:pt x="1" y="1521"/>
                    <a:pt x="1" y="1548"/>
                  </a:cubicBezTo>
                  <a:cubicBezTo>
                    <a:pt x="1" y="1576"/>
                    <a:pt x="28" y="1576"/>
                    <a:pt x="42" y="1576"/>
                  </a:cubicBezTo>
                  <a:cubicBezTo>
                    <a:pt x="98" y="1562"/>
                    <a:pt x="1075" y="1200"/>
                    <a:pt x="1019" y="42"/>
                  </a:cubicBezTo>
                  <a:cubicBezTo>
                    <a:pt x="1019" y="28"/>
                    <a:pt x="991" y="0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4" name="Google Shape;15604;p54"/>
            <p:cNvSpPr/>
            <p:nvPr/>
          </p:nvSpPr>
          <p:spPr>
            <a:xfrm>
              <a:off x="2298125" y="1312500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24" y="1"/>
                  </a:moveTo>
                  <a:cubicBezTo>
                    <a:pt x="112" y="1"/>
                    <a:pt x="1" y="112"/>
                    <a:pt x="1" y="238"/>
                  </a:cubicBezTo>
                  <a:cubicBezTo>
                    <a:pt x="1" y="349"/>
                    <a:pt x="112" y="461"/>
                    <a:pt x="224" y="461"/>
                  </a:cubicBezTo>
                  <a:cubicBezTo>
                    <a:pt x="350" y="461"/>
                    <a:pt x="461" y="349"/>
                    <a:pt x="461" y="238"/>
                  </a:cubicBezTo>
                  <a:cubicBezTo>
                    <a:pt x="461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5" name="Google Shape;15605;p54"/>
            <p:cNvSpPr/>
            <p:nvPr/>
          </p:nvSpPr>
          <p:spPr>
            <a:xfrm>
              <a:off x="2277200" y="1319475"/>
              <a:ext cx="11550" cy="11525"/>
            </a:xfrm>
            <a:custGeom>
              <a:avLst/>
              <a:gdLst/>
              <a:ahLst/>
              <a:cxnLst/>
              <a:rect l="l" t="t" r="r" b="b"/>
              <a:pathLst>
                <a:path w="462" h="461" extrusionOk="0">
                  <a:moveTo>
                    <a:pt x="238" y="1"/>
                  </a:moveTo>
                  <a:cubicBezTo>
                    <a:pt x="112" y="1"/>
                    <a:pt x="1" y="112"/>
                    <a:pt x="1" y="224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50" y="461"/>
                    <a:pt x="461" y="349"/>
                    <a:pt x="461" y="224"/>
                  </a:cubicBezTo>
                  <a:cubicBezTo>
                    <a:pt x="461" y="112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6" name="Google Shape;15606;p54"/>
            <p:cNvSpPr/>
            <p:nvPr/>
          </p:nvSpPr>
          <p:spPr>
            <a:xfrm>
              <a:off x="2273725" y="1323875"/>
              <a:ext cx="15725" cy="25975"/>
            </a:xfrm>
            <a:custGeom>
              <a:avLst/>
              <a:gdLst/>
              <a:ahLst/>
              <a:cxnLst/>
              <a:rect l="l" t="t" r="r" b="b"/>
              <a:pathLst>
                <a:path w="629" h="1039" extrusionOk="0">
                  <a:moveTo>
                    <a:pt x="373" y="0"/>
                  </a:moveTo>
                  <a:cubicBezTo>
                    <a:pt x="365" y="0"/>
                    <a:pt x="357" y="2"/>
                    <a:pt x="349" y="6"/>
                  </a:cubicBezTo>
                  <a:cubicBezTo>
                    <a:pt x="335" y="6"/>
                    <a:pt x="321" y="34"/>
                    <a:pt x="335" y="62"/>
                  </a:cubicBezTo>
                  <a:cubicBezTo>
                    <a:pt x="530" y="508"/>
                    <a:pt x="28" y="941"/>
                    <a:pt x="28" y="941"/>
                  </a:cubicBezTo>
                  <a:cubicBezTo>
                    <a:pt x="0" y="968"/>
                    <a:pt x="0" y="996"/>
                    <a:pt x="28" y="1010"/>
                  </a:cubicBezTo>
                  <a:cubicBezTo>
                    <a:pt x="42" y="1038"/>
                    <a:pt x="56" y="1038"/>
                    <a:pt x="70" y="1038"/>
                  </a:cubicBezTo>
                  <a:cubicBezTo>
                    <a:pt x="112" y="1010"/>
                    <a:pt x="628" y="550"/>
                    <a:pt x="405" y="20"/>
                  </a:cubicBezTo>
                  <a:cubicBezTo>
                    <a:pt x="405" y="10"/>
                    <a:pt x="391" y="0"/>
                    <a:pt x="3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7" name="Google Shape;15607;p54"/>
            <p:cNvSpPr/>
            <p:nvPr/>
          </p:nvSpPr>
          <p:spPr>
            <a:xfrm>
              <a:off x="2285925" y="1346675"/>
              <a:ext cx="37350" cy="19225"/>
            </a:xfrm>
            <a:custGeom>
              <a:avLst/>
              <a:gdLst/>
              <a:ahLst/>
              <a:cxnLst/>
              <a:rect l="l" t="t" r="r" b="b"/>
              <a:pathLst>
                <a:path w="1494" h="769" extrusionOk="0">
                  <a:moveTo>
                    <a:pt x="1465" y="1"/>
                  </a:moveTo>
                  <a:cubicBezTo>
                    <a:pt x="1451" y="1"/>
                    <a:pt x="1437" y="1"/>
                    <a:pt x="1423" y="15"/>
                  </a:cubicBezTo>
                  <a:cubicBezTo>
                    <a:pt x="1013" y="637"/>
                    <a:pt x="326" y="686"/>
                    <a:pt x="118" y="686"/>
                  </a:cubicBezTo>
                  <a:cubicBezTo>
                    <a:pt x="79" y="686"/>
                    <a:pt x="56" y="684"/>
                    <a:pt x="56" y="684"/>
                  </a:cubicBezTo>
                  <a:cubicBezTo>
                    <a:pt x="28" y="684"/>
                    <a:pt x="1" y="698"/>
                    <a:pt x="1" y="712"/>
                  </a:cubicBezTo>
                  <a:cubicBezTo>
                    <a:pt x="1" y="754"/>
                    <a:pt x="28" y="768"/>
                    <a:pt x="42" y="768"/>
                  </a:cubicBezTo>
                  <a:cubicBezTo>
                    <a:pt x="42" y="768"/>
                    <a:pt x="53" y="768"/>
                    <a:pt x="71" y="768"/>
                  </a:cubicBezTo>
                  <a:cubicBezTo>
                    <a:pt x="155" y="768"/>
                    <a:pt x="413" y="759"/>
                    <a:pt x="698" y="656"/>
                  </a:cubicBezTo>
                  <a:cubicBezTo>
                    <a:pt x="963" y="573"/>
                    <a:pt x="1256" y="377"/>
                    <a:pt x="1493" y="56"/>
                  </a:cubicBezTo>
                  <a:cubicBezTo>
                    <a:pt x="1493" y="29"/>
                    <a:pt x="1493" y="15"/>
                    <a:pt x="1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8" name="Google Shape;15608;p54"/>
            <p:cNvSpPr/>
            <p:nvPr/>
          </p:nvSpPr>
          <p:spPr>
            <a:xfrm>
              <a:off x="2315575" y="134215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112" y="0"/>
                    <a:pt x="0" y="112"/>
                    <a:pt x="0" y="237"/>
                  </a:cubicBezTo>
                  <a:cubicBezTo>
                    <a:pt x="0" y="349"/>
                    <a:pt x="112" y="461"/>
                    <a:pt x="223" y="461"/>
                  </a:cubicBezTo>
                  <a:cubicBezTo>
                    <a:pt x="349" y="461"/>
                    <a:pt x="461" y="349"/>
                    <a:pt x="461" y="237"/>
                  </a:cubicBezTo>
                  <a:cubicBezTo>
                    <a:pt x="461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09" name="Google Shape;15609;p54"/>
            <p:cNvSpPr/>
            <p:nvPr/>
          </p:nvSpPr>
          <p:spPr>
            <a:xfrm>
              <a:off x="2284525" y="1381300"/>
              <a:ext cx="46075" cy="12800"/>
            </a:xfrm>
            <a:custGeom>
              <a:avLst/>
              <a:gdLst/>
              <a:ahLst/>
              <a:cxnLst/>
              <a:rect l="l" t="t" r="r" b="b"/>
              <a:pathLst>
                <a:path w="1843" h="512" extrusionOk="0">
                  <a:moveTo>
                    <a:pt x="58" y="0"/>
                  </a:moveTo>
                  <a:cubicBezTo>
                    <a:pt x="46" y="0"/>
                    <a:pt x="36" y="4"/>
                    <a:pt x="29" y="11"/>
                  </a:cubicBezTo>
                  <a:cubicBezTo>
                    <a:pt x="1" y="24"/>
                    <a:pt x="1" y="52"/>
                    <a:pt x="29" y="80"/>
                  </a:cubicBezTo>
                  <a:cubicBezTo>
                    <a:pt x="29" y="92"/>
                    <a:pt x="447" y="512"/>
                    <a:pt x="1078" y="512"/>
                  </a:cubicBezTo>
                  <a:cubicBezTo>
                    <a:pt x="1229" y="512"/>
                    <a:pt x="1391" y="488"/>
                    <a:pt x="1563" y="429"/>
                  </a:cubicBezTo>
                  <a:cubicBezTo>
                    <a:pt x="1647" y="415"/>
                    <a:pt x="1716" y="359"/>
                    <a:pt x="1800" y="289"/>
                  </a:cubicBezTo>
                  <a:cubicBezTo>
                    <a:pt x="1814" y="289"/>
                    <a:pt x="1842" y="248"/>
                    <a:pt x="1814" y="234"/>
                  </a:cubicBezTo>
                  <a:cubicBezTo>
                    <a:pt x="1814" y="224"/>
                    <a:pt x="1801" y="208"/>
                    <a:pt x="1788" y="208"/>
                  </a:cubicBezTo>
                  <a:cubicBezTo>
                    <a:pt x="1782" y="208"/>
                    <a:pt x="1777" y="211"/>
                    <a:pt x="1772" y="220"/>
                  </a:cubicBezTo>
                  <a:cubicBezTo>
                    <a:pt x="1514" y="358"/>
                    <a:pt x="1275" y="409"/>
                    <a:pt x="1064" y="409"/>
                  </a:cubicBezTo>
                  <a:cubicBezTo>
                    <a:pt x="490" y="409"/>
                    <a:pt x="119" y="31"/>
                    <a:pt x="98" y="11"/>
                  </a:cubicBezTo>
                  <a:cubicBezTo>
                    <a:pt x="84" y="4"/>
                    <a:pt x="71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0" name="Google Shape;15610;p54"/>
            <p:cNvSpPr/>
            <p:nvPr/>
          </p:nvSpPr>
          <p:spPr>
            <a:xfrm>
              <a:off x="2323600" y="13826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46" y="363"/>
                    <a:pt x="446" y="237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1" name="Google Shape;15611;p54"/>
            <p:cNvSpPr/>
            <p:nvPr/>
          </p:nvSpPr>
          <p:spPr>
            <a:xfrm>
              <a:off x="2308250" y="13669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3" y="461"/>
                  </a:cubicBezTo>
                  <a:cubicBezTo>
                    <a:pt x="349" y="461"/>
                    <a:pt x="461" y="363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2" name="Google Shape;15612;p54"/>
            <p:cNvSpPr/>
            <p:nvPr/>
          </p:nvSpPr>
          <p:spPr>
            <a:xfrm>
              <a:off x="2288375" y="1371875"/>
              <a:ext cx="27225" cy="6675"/>
            </a:xfrm>
            <a:custGeom>
              <a:avLst/>
              <a:gdLst/>
              <a:ahLst/>
              <a:cxnLst/>
              <a:rect l="l" t="t" r="r" b="b"/>
              <a:pathLst>
                <a:path w="1089" h="267" extrusionOk="0">
                  <a:moveTo>
                    <a:pt x="1029" y="0"/>
                  </a:moveTo>
                  <a:cubicBezTo>
                    <a:pt x="1018" y="0"/>
                    <a:pt x="1012" y="4"/>
                    <a:pt x="1005" y="11"/>
                  </a:cubicBezTo>
                  <a:cubicBezTo>
                    <a:pt x="867" y="154"/>
                    <a:pt x="686" y="196"/>
                    <a:pt x="519" y="196"/>
                  </a:cubicBezTo>
                  <a:cubicBezTo>
                    <a:pt x="279" y="196"/>
                    <a:pt x="70" y="109"/>
                    <a:pt x="70" y="109"/>
                  </a:cubicBezTo>
                  <a:cubicBezTo>
                    <a:pt x="61" y="100"/>
                    <a:pt x="54" y="97"/>
                    <a:pt x="48" y="97"/>
                  </a:cubicBezTo>
                  <a:cubicBezTo>
                    <a:pt x="33" y="97"/>
                    <a:pt x="24" y="113"/>
                    <a:pt x="14" y="122"/>
                  </a:cubicBezTo>
                  <a:cubicBezTo>
                    <a:pt x="0" y="136"/>
                    <a:pt x="14" y="150"/>
                    <a:pt x="28" y="178"/>
                  </a:cubicBezTo>
                  <a:cubicBezTo>
                    <a:pt x="38" y="178"/>
                    <a:pt x="255" y="267"/>
                    <a:pt x="507" y="267"/>
                  </a:cubicBezTo>
                  <a:cubicBezTo>
                    <a:pt x="601" y="267"/>
                    <a:pt x="700" y="254"/>
                    <a:pt x="795" y="220"/>
                  </a:cubicBezTo>
                  <a:cubicBezTo>
                    <a:pt x="879" y="192"/>
                    <a:pt x="963" y="136"/>
                    <a:pt x="1074" y="81"/>
                  </a:cubicBezTo>
                  <a:cubicBezTo>
                    <a:pt x="1088" y="53"/>
                    <a:pt x="1088" y="39"/>
                    <a:pt x="1074" y="11"/>
                  </a:cubicBezTo>
                  <a:cubicBezTo>
                    <a:pt x="1053" y="4"/>
                    <a:pt x="1039" y="0"/>
                    <a:pt x="10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3" name="Google Shape;15613;p54"/>
            <p:cNvSpPr/>
            <p:nvPr/>
          </p:nvSpPr>
          <p:spPr>
            <a:xfrm>
              <a:off x="2278950" y="1391325"/>
              <a:ext cx="32800" cy="26875"/>
            </a:xfrm>
            <a:custGeom>
              <a:avLst/>
              <a:gdLst/>
              <a:ahLst/>
              <a:cxnLst/>
              <a:rect l="l" t="t" r="r" b="b"/>
              <a:pathLst>
                <a:path w="1312" h="1075" extrusionOk="0">
                  <a:moveTo>
                    <a:pt x="42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1" y="84"/>
                    <a:pt x="335" y="935"/>
                    <a:pt x="1256" y="1074"/>
                  </a:cubicBezTo>
                  <a:lnTo>
                    <a:pt x="1284" y="1074"/>
                  </a:lnTo>
                  <a:cubicBezTo>
                    <a:pt x="1284" y="1074"/>
                    <a:pt x="1298" y="1060"/>
                    <a:pt x="1312" y="1046"/>
                  </a:cubicBezTo>
                  <a:cubicBezTo>
                    <a:pt x="1312" y="1018"/>
                    <a:pt x="1298" y="1004"/>
                    <a:pt x="1284" y="1004"/>
                  </a:cubicBezTo>
                  <a:cubicBezTo>
                    <a:pt x="405" y="865"/>
                    <a:pt x="98" y="42"/>
                    <a:pt x="98" y="42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4" name="Google Shape;15614;p54"/>
            <p:cNvSpPr/>
            <p:nvPr/>
          </p:nvSpPr>
          <p:spPr>
            <a:xfrm>
              <a:off x="2304050" y="14112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3"/>
                  </a:cubicBezTo>
                  <a:cubicBezTo>
                    <a:pt x="1" y="349"/>
                    <a:pt x="99" y="446"/>
                    <a:pt x="224" y="446"/>
                  </a:cubicBezTo>
                  <a:cubicBezTo>
                    <a:pt x="350" y="446"/>
                    <a:pt x="447" y="349"/>
                    <a:pt x="447" y="223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5" name="Google Shape;15615;p54"/>
            <p:cNvSpPr/>
            <p:nvPr/>
          </p:nvSpPr>
          <p:spPr>
            <a:xfrm>
              <a:off x="2233975" y="13205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63" y="447"/>
                    <a:pt x="461" y="349"/>
                    <a:pt x="461" y="224"/>
                  </a:cubicBezTo>
                  <a:cubicBezTo>
                    <a:pt x="461" y="98"/>
                    <a:pt x="363" y="0"/>
                    <a:pt x="2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6" name="Google Shape;15616;p54"/>
            <p:cNvSpPr/>
            <p:nvPr/>
          </p:nvSpPr>
          <p:spPr>
            <a:xfrm>
              <a:off x="2238500" y="1324700"/>
              <a:ext cx="15375" cy="23750"/>
            </a:xfrm>
            <a:custGeom>
              <a:avLst/>
              <a:gdLst/>
              <a:ahLst/>
              <a:cxnLst/>
              <a:rect l="l" t="t" r="r" b="b"/>
              <a:pathLst>
                <a:path w="615" h="950" extrusionOk="0">
                  <a:moveTo>
                    <a:pt x="56" y="1"/>
                  </a:moveTo>
                  <a:cubicBezTo>
                    <a:pt x="28" y="1"/>
                    <a:pt x="1" y="29"/>
                    <a:pt x="1" y="43"/>
                  </a:cubicBezTo>
                  <a:cubicBezTo>
                    <a:pt x="1" y="57"/>
                    <a:pt x="15" y="99"/>
                    <a:pt x="28" y="99"/>
                  </a:cubicBezTo>
                  <a:cubicBezTo>
                    <a:pt x="503" y="252"/>
                    <a:pt x="517" y="908"/>
                    <a:pt x="517" y="908"/>
                  </a:cubicBezTo>
                  <a:cubicBezTo>
                    <a:pt x="517" y="935"/>
                    <a:pt x="545" y="949"/>
                    <a:pt x="572" y="949"/>
                  </a:cubicBezTo>
                  <a:cubicBezTo>
                    <a:pt x="600" y="949"/>
                    <a:pt x="614" y="935"/>
                    <a:pt x="600" y="894"/>
                  </a:cubicBezTo>
                  <a:cubicBezTo>
                    <a:pt x="600" y="866"/>
                    <a:pt x="572" y="168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7" name="Google Shape;15617;p54"/>
            <p:cNvSpPr/>
            <p:nvPr/>
          </p:nvSpPr>
          <p:spPr>
            <a:xfrm>
              <a:off x="2214450" y="1322975"/>
              <a:ext cx="26875" cy="33150"/>
            </a:xfrm>
            <a:custGeom>
              <a:avLst/>
              <a:gdLst/>
              <a:ahLst/>
              <a:cxnLst/>
              <a:rect l="l" t="t" r="r" b="b"/>
              <a:pathLst>
                <a:path w="1075" h="1326" extrusionOk="0">
                  <a:moveTo>
                    <a:pt x="42" y="0"/>
                  </a:moveTo>
                  <a:cubicBezTo>
                    <a:pt x="28" y="0"/>
                    <a:pt x="0" y="42"/>
                    <a:pt x="0" y="56"/>
                  </a:cubicBezTo>
                  <a:cubicBezTo>
                    <a:pt x="126" y="1004"/>
                    <a:pt x="1004" y="1325"/>
                    <a:pt x="1004" y="1325"/>
                  </a:cubicBezTo>
                  <a:lnTo>
                    <a:pt x="1032" y="1325"/>
                  </a:lnTo>
                  <a:cubicBezTo>
                    <a:pt x="1046" y="1325"/>
                    <a:pt x="1074" y="1311"/>
                    <a:pt x="1046" y="1297"/>
                  </a:cubicBezTo>
                  <a:cubicBezTo>
                    <a:pt x="1074" y="1283"/>
                    <a:pt x="1046" y="1242"/>
                    <a:pt x="1032" y="1242"/>
                  </a:cubicBezTo>
                  <a:cubicBezTo>
                    <a:pt x="1018" y="1242"/>
                    <a:pt x="209" y="921"/>
                    <a:pt x="98" y="42"/>
                  </a:cubicBezTo>
                  <a:cubicBezTo>
                    <a:pt x="98" y="14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8" name="Google Shape;15618;p54"/>
            <p:cNvSpPr/>
            <p:nvPr/>
          </p:nvSpPr>
          <p:spPr>
            <a:xfrm>
              <a:off x="2210600" y="131947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24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61" y="349"/>
                    <a:pt x="461" y="224"/>
                  </a:cubicBezTo>
                  <a:cubicBezTo>
                    <a:pt x="461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19" name="Google Shape;15619;p54"/>
            <p:cNvSpPr/>
            <p:nvPr/>
          </p:nvSpPr>
          <p:spPr>
            <a:xfrm>
              <a:off x="2190025" y="1357250"/>
              <a:ext cx="44325" cy="17400"/>
            </a:xfrm>
            <a:custGeom>
              <a:avLst/>
              <a:gdLst/>
              <a:ahLst/>
              <a:cxnLst/>
              <a:rect l="l" t="t" r="r" b="b"/>
              <a:pathLst>
                <a:path w="1773" h="696" extrusionOk="0">
                  <a:moveTo>
                    <a:pt x="69" y="1"/>
                  </a:moveTo>
                  <a:cubicBezTo>
                    <a:pt x="59" y="1"/>
                    <a:pt x="48" y="4"/>
                    <a:pt x="43" y="10"/>
                  </a:cubicBezTo>
                  <a:cubicBezTo>
                    <a:pt x="1" y="10"/>
                    <a:pt x="1" y="52"/>
                    <a:pt x="15" y="66"/>
                  </a:cubicBezTo>
                  <a:cubicBezTo>
                    <a:pt x="403" y="581"/>
                    <a:pt x="887" y="696"/>
                    <a:pt x="1242" y="696"/>
                  </a:cubicBezTo>
                  <a:cubicBezTo>
                    <a:pt x="1511" y="696"/>
                    <a:pt x="1706" y="630"/>
                    <a:pt x="1730" y="624"/>
                  </a:cubicBezTo>
                  <a:cubicBezTo>
                    <a:pt x="1772" y="624"/>
                    <a:pt x="1772" y="582"/>
                    <a:pt x="1744" y="582"/>
                  </a:cubicBezTo>
                  <a:cubicBezTo>
                    <a:pt x="1744" y="572"/>
                    <a:pt x="1730" y="562"/>
                    <a:pt x="1712" y="562"/>
                  </a:cubicBezTo>
                  <a:cubicBezTo>
                    <a:pt x="1705" y="562"/>
                    <a:pt x="1697" y="564"/>
                    <a:pt x="1689" y="568"/>
                  </a:cubicBezTo>
                  <a:cubicBezTo>
                    <a:pt x="1682" y="568"/>
                    <a:pt x="1499" y="635"/>
                    <a:pt x="1241" y="635"/>
                  </a:cubicBezTo>
                  <a:cubicBezTo>
                    <a:pt x="911" y="635"/>
                    <a:pt x="459" y="525"/>
                    <a:pt x="98" y="24"/>
                  </a:cubicBezTo>
                  <a:cubicBezTo>
                    <a:pt x="98" y="8"/>
                    <a:pt x="84" y="1"/>
                    <a:pt x="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0" name="Google Shape;15620;p54"/>
            <p:cNvSpPr/>
            <p:nvPr/>
          </p:nvSpPr>
          <p:spPr>
            <a:xfrm>
              <a:off x="2186200" y="13522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1" name="Google Shape;15621;p54"/>
            <p:cNvSpPr/>
            <p:nvPr/>
          </p:nvSpPr>
          <p:spPr>
            <a:xfrm>
              <a:off x="2206775" y="13449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9"/>
                    <a:pt x="0" y="224"/>
                  </a:cubicBezTo>
                  <a:cubicBezTo>
                    <a:pt x="0" y="350"/>
                    <a:pt x="98" y="447"/>
                    <a:pt x="223" y="447"/>
                  </a:cubicBezTo>
                  <a:cubicBezTo>
                    <a:pt x="349" y="447"/>
                    <a:pt x="447" y="350"/>
                    <a:pt x="447" y="224"/>
                  </a:cubicBezTo>
                  <a:cubicBezTo>
                    <a:pt x="447" y="99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2" name="Google Shape;15622;p54"/>
            <p:cNvSpPr/>
            <p:nvPr/>
          </p:nvSpPr>
          <p:spPr>
            <a:xfrm>
              <a:off x="2210950" y="1349125"/>
              <a:ext cx="23750" cy="15375"/>
            </a:xfrm>
            <a:custGeom>
              <a:avLst/>
              <a:gdLst/>
              <a:ahLst/>
              <a:cxnLst/>
              <a:rect l="l" t="t" r="r" b="b"/>
              <a:pathLst>
                <a:path w="950" h="615" extrusionOk="0">
                  <a:moveTo>
                    <a:pt x="42" y="0"/>
                  </a:moveTo>
                  <a:cubicBezTo>
                    <a:pt x="1" y="0"/>
                    <a:pt x="1" y="42"/>
                    <a:pt x="1" y="56"/>
                  </a:cubicBezTo>
                  <a:cubicBezTo>
                    <a:pt x="168" y="586"/>
                    <a:pt x="865" y="614"/>
                    <a:pt x="907" y="614"/>
                  </a:cubicBezTo>
                  <a:cubicBezTo>
                    <a:pt x="935" y="614"/>
                    <a:pt x="949" y="600"/>
                    <a:pt x="935" y="586"/>
                  </a:cubicBezTo>
                  <a:cubicBezTo>
                    <a:pt x="935" y="544"/>
                    <a:pt x="907" y="530"/>
                    <a:pt x="893" y="530"/>
                  </a:cubicBezTo>
                  <a:cubicBezTo>
                    <a:pt x="893" y="530"/>
                    <a:pt x="238" y="502"/>
                    <a:pt x="98" y="42"/>
                  </a:cubicBezTo>
                  <a:cubicBezTo>
                    <a:pt x="98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3" name="Google Shape;15623;p54"/>
            <p:cNvSpPr/>
            <p:nvPr/>
          </p:nvSpPr>
          <p:spPr>
            <a:xfrm>
              <a:off x="2194925" y="1381975"/>
              <a:ext cx="40475" cy="13025"/>
            </a:xfrm>
            <a:custGeom>
              <a:avLst/>
              <a:gdLst/>
              <a:ahLst/>
              <a:cxnLst/>
              <a:rect l="l" t="t" r="r" b="b"/>
              <a:pathLst>
                <a:path w="1619" h="521" extrusionOk="0">
                  <a:moveTo>
                    <a:pt x="1569" y="1"/>
                  </a:moveTo>
                  <a:cubicBezTo>
                    <a:pt x="1555" y="1"/>
                    <a:pt x="1541" y="4"/>
                    <a:pt x="1534" y="11"/>
                  </a:cubicBezTo>
                  <a:cubicBezTo>
                    <a:pt x="1534" y="34"/>
                    <a:pt x="1116" y="429"/>
                    <a:pt x="500" y="429"/>
                  </a:cubicBezTo>
                  <a:cubicBezTo>
                    <a:pt x="361" y="429"/>
                    <a:pt x="212" y="409"/>
                    <a:pt x="56" y="360"/>
                  </a:cubicBezTo>
                  <a:cubicBezTo>
                    <a:pt x="42" y="360"/>
                    <a:pt x="0" y="374"/>
                    <a:pt x="0" y="402"/>
                  </a:cubicBezTo>
                  <a:cubicBezTo>
                    <a:pt x="0" y="416"/>
                    <a:pt x="14" y="458"/>
                    <a:pt x="42" y="458"/>
                  </a:cubicBezTo>
                  <a:cubicBezTo>
                    <a:pt x="192" y="502"/>
                    <a:pt x="339" y="520"/>
                    <a:pt x="477" y="520"/>
                  </a:cubicBezTo>
                  <a:cubicBezTo>
                    <a:pt x="684" y="520"/>
                    <a:pt x="873" y="480"/>
                    <a:pt x="1032" y="430"/>
                  </a:cubicBezTo>
                  <a:cubicBezTo>
                    <a:pt x="1381" y="290"/>
                    <a:pt x="1604" y="81"/>
                    <a:pt x="1604" y="81"/>
                  </a:cubicBezTo>
                  <a:cubicBezTo>
                    <a:pt x="1618" y="67"/>
                    <a:pt x="1618" y="39"/>
                    <a:pt x="1604" y="11"/>
                  </a:cubicBezTo>
                  <a:cubicBezTo>
                    <a:pt x="1597" y="4"/>
                    <a:pt x="1583" y="1"/>
                    <a:pt x="15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4" name="Google Shape;15624;p54"/>
            <p:cNvSpPr/>
            <p:nvPr/>
          </p:nvSpPr>
          <p:spPr>
            <a:xfrm>
              <a:off x="2191425" y="138677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5" name="Google Shape;15625;p54"/>
            <p:cNvSpPr/>
            <p:nvPr/>
          </p:nvSpPr>
          <p:spPr>
            <a:xfrm>
              <a:off x="2215475" y="1395850"/>
              <a:ext cx="32125" cy="33500"/>
            </a:xfrm>
            <a:custGeom>
              <a:avLst/>
              <a:gdLst/>
              <a:ahLst/>
              <a:cxnLst/>
              <a:rect l="l" t="t" r="r" b="b"/>
              <a:pathLst>
                <a:path w="1285" h="1340" extrusionOk="0">
                  <a:moveTo>
                    <a:pt x="1256" y="0"/>
                  </a:moveTo>
                  <a:cubicBezTo>
                    <a:pt x="1215" y="0"/>
                    <a:pt x="1201" y="14"/>
                    <a:pt x="1201" y="28"/>
                  </a:cubicBezTo>
                  <a:cubicBezTo>
                    <a:pt x="1201" y="28"/>
                    <a:pt x="1117" y="1047"/>
                    <a:pt x="29" y="1256"/>
                  </a:cubicBezTo>
                  <a:cubicBezTo>
                    <a:pt x="15" y="1256"/>
                    <a:pt x="1" y="1284"/>
                    <a:pt x="1" y="1312"/>
                  </a:cubicBezTo>
                  <a:cubicBezTo>
                    <a:pt x="1" y="1326"/>
                    <a:pt x="29" y="1339"/>
                    <a:pt x="57" y="1339"/>
                  </a:cubicBezTo>
                  <a:cubicBezTo>
                    <a:pt x="154" y="1326"/>
                    <a:pt x="224" y="1312"/>
                    <a:pt x="308" y="1270"/>
                  </a:cubicBezTo>
                  <a:cubicBezTo>
                    <a:pt x="1201" y="963"/>
                    <a:pt x="1284" y="56"/>
                    <a:pt x="1284" y="56"/>
                  </a:cubicBezTo>
                  <a:cubicBezTo>
                    <a:pt x="1284" y="14"/>
                    <a:pt x="1270" y="0"/>
                    <a:pt x="12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6" name="Google Shape;15626;p54"/>
            <p:cNvSpPr/>
            <p:nvPr/>
          </p:nvSpPr>
          <p:spPr>
            <a:xfrm>
              <a:off x="2210950" y="1423050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4" y="0"/>
                  </a:moveTo>
                  <a:cubicBezTo>
                    <a:pt x="112" y="0"/>
                    <a:pt x="1" y="98"/>
                    <a:pt x="1" y="224"/>
                  </a:cubicBezTo>
                  <a:cubicBezTo>
                    <a:pt x="1" y="349"/>
                    <a:pt x="112" y="447"/>
                    <a:pt x="224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7" name="Google Shape;15627;p54"/>
            <p:cNvSpPr/>
            <p:nvPr/>
          </p:nvSpPr>
          <p:spPr>
            <a:xfrm>
              <a:off x="2212700" y="14007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8" name="Google Shape;15628;p54"/>
            <p:cNvSpPr/>
            <p:nvPr/>
          </p:nvSpPr>
          <p:spPr>
            <a:xfrm>
              <a:off x="2217575" y="1391875"/>
              <a:ext cx="23050" cy="15975"/>
            </a:xfrm>
            <a:custGeom>
              <a:avLst/>
              <a:gdLst/>
              <a:ahLst/>
              <a:cxnLst/>
              <a:rect l="l" t="t" r="r" b="b"/>
              <a:pathLst>
                <a:path w="922" h="639" extrusionOk="0">
                  <a:moveTo>
                    <a:pt x="878" y="0"/>
                  </a:moveTo>
                  <a:cubicBezTo>
                    <a:pt x="864" y="0"/>
                    <a:pt x="847" y="10"/>
                    <a:pt x="838" y="20"/>
                  </a:cubicBezTo>
                  <a:cubicBezTo>
                    <a:pt x="838" y="33"/>
                    <a:pt x="564" y="556"/>
                    <a:pt x="135" y="556"/>
                  </a:cubicBezTo>
                  <a:cubicBezTo>
                    <a:pt x="109" y="556"/>
                    <a:pt x="83" y="554"/>
                    <a:pt x="56" y="550"/>
                  </a:cubicBezTo>
                  <a:cubicBezTo>
                    <a:pt x="15" y="550"/>
                    <a:pt x="1" y="564"/>
                    <a:pt x="1" y="578"/>
                  </a:cubicBezTo>
                  <a:cubicBezTo>
                    <a:pt x="1" y="620"/>
                    <a:pt x="15" y="634"/>
                    <a:pt x="43" y="634"/>
                  </a:cubicBezTo>
                  <a:cubicBezTo>
                    <a:pt x="70" y="637"/>
                    <a:pt x="98" y="639"/>
                    <a:pt x="126" y="639"/>
                  </a:cubicBezTo>
                  <a:cubicBezTo>
                    <a:pt x="208" y="639"/>
                    <a:pt x="287" y="623"/>
                    <a:pt x="349" y="592"/>
                  </a:cubicBezTo>
                  <a:cubicBezTo>
                    <a:pt x="698" y="466"/>
                    <a:pt x="893" y="90"/>
                    <a:pt x="907" y="62"/>
                  </a:cubicBezTo>
                  <a:cubicBezTo>
                    <a:pt x="921" y="34"/>
                    <a:pt x="907" y="20"/>
                    <a:pt x="893" y="6"/>
                  </a:cubicBezTo>
                  <a:cubicBezTo>
                    <a:pt x="889" y="2"/>
                    <a:pt x="884" y="0"/>
                    <a:pt x="8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29" name="Google Shape;15629;p54"/>
            <p:cNvSpPr/>
            <p:nvPr/>
          </p:nvSpPr>
          <p:spPr>
            <a:xfrm>
              <a:off x="2248275" y="1399325"/>
              <a:ext cx="17800" cy="40475"/>
            </a:xfrm>
            <a:custGeom>
              <a:avLst/>
              <a:gdLst/>
              <a:ahLst/>
              <a:cxnLst/>
              <a:rect l="l" t="t" r="r" b="b"/>
              <a:pathLst>
                <a:path w="712" h="1619" extrusionOk="0">
                  <a:moveTo>
                    <a:pt x="363" y="1"/>
                  </a:moveTo>
                  <a:cubicBezTo>
                    <a:pt x="321" y="1"/>
                    <a:pt x="321" y="29"/>
                    <a:pt x="321" y="57"/>
                  </a:cubicBezTo>
                  <a:cubicBezTo>
                    <a:pt x="321" y="57"/>
                    <a:pt x="628" y="866"/>
                    <a:pt x="14" y="1535"/>
                  </a:cubicBezTo>
                  <a:cubicBezTo>
                    <a:pt x="0" y="1549"/>
                    <a:pt x="0" y="1591"/>
                    <a:pt x="14" y="1605"/>
                  </a:cubicBezTo>
                  <a:cubicBezTo>
                    <a:pt x="28" y="1619"/>
                    <a:pt x="42" y="1619"/>
                    <a:pt x="70" y="1619"/>
                  </a:cubicBezTo>
                  <a:cubicBezTo>
                    <a:pt x="712" y="908"/>
                    <a:pt x="419" y="43"/>
                    <a:pt x="419" y="29"/>
                  </a:cubicBezTo>
                  <a:cubicBezTo>
                    <a:pt x="419" y="1"/>
                    <a:pt x="377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0" name="Google Shape;15630;p54"/>
            <p:cNvSpPr/>
            <p:nvPr/>
          </p:nvSpPr>
          <p:spPr>
            <a:xfrm>
              <a:off x="2244075" y="14324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9"/>
                    <a:pt x="1" y="224"/>
                  </a:cubicBezTo>
                  <a:cubicBezTo>
                    <a:pt x="1" y="350"/>
                    <a:pt x="112" y="447"/>
                    <a:pt x="238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1" name="Google Shape;15631;p54"/>
            <p:cNvSpPr/>
            <p:nvPr/>
          </p:nvSpPr>
          <p:spPr>
            <a:xfrm>
              <a:off x="2266050" y="14188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1" y="112"/>
                    <a:pt x="1" y="237"/>
                  </a:cubicBezTo>
                  <a:cubicBezTo>
                    <a:pt x="1" y="349"/>
                    <a:pt x="98" y="460"/>
                    <a:pt x="224" y="460"/>
                  </a:cubicBezTo>
                  <a:cubicBezTo>
                    <a:pt x="349" y="460"/>
                    <a:pt x="447" y="349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2" name="Google Shape;15632;p54"/>
            <p:cNvSpPr/>
            <p:nvPr/>
          </p:nvSpPr>
          <p:spPr>
            <a:xfrm>
              <a:off x="2266750" y="1399425"/>
              <a:ext cx="12925" cy="26425"/>
            </a:xfrm>
            <a:custGeom>
              <a:avLst/>
              <a:gdLst/>
              <a:ahLst/>
              <a:cxnLst/>
              <a:rect l="l" t="t" r="r" b="b"/>
              <a:pathLst>
                <a:path w="517" h="1057" extrusionOk="0">
                  <a:moveTo>
                    <a:pt x="54" y="0"/>
                  </a:moveTo>
                  <a:cubicBezTo>
                    <a:pt x="46" y="0"/>
                    <a:pt x="35" y="4"/>
                    <a:pt x="28" y="11"/>
                  </a:cubicBezTo>
                  <a:cubicBezTo>
                    <a:pt x="0" y="11"/>
                    <a:pt x="0" y="53"/>
                    <a:pt x="28" y="67"/>
                  </a:cubicBezTo>
                  <a:cubicBezTo>
                    <a:pt x="28" y="81"/>
                    <a:pt x="419" y="611"/>
                    <a:pt x="168" y="1015"/>
                  </a:cubicBezTo>
                  <a:cubicBezTo>
                    <a:pt x="168" y="1029"/>
                    <a:pt x="168" y="1043"/>
                    <a:pt x="182" y="1057"/>
                  </a:cubicBezTo>
                  <a:lnTo>
                    <a:pt x="210" y="1057"/>
                  </a:lnTo>
                  <a:cubicBezTo>
                    <a:pt x="238" y="1043"/>
                    <a:pt x="238" y="1043"/>
                    <a:pt x="210" y="1043"/>
                  </a:cubicBezTo>
                  <a:cubicBezTo>
                    <a:pt x="517" y="597"/>
                    <a:pt x="98" y="39"/>
                    <a:pt x="70" y="11"/>
                  </a:cubicBezTo>
                  <a:cubicBezTo>
                    <a:pt x="70" y="4"/>
                    <a:pt x="63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3" name="Google Shape;15633;p54"/>
            <p:cNvSpPr/>
            <p:nvPr/>
          </p:nvSpPr>
          <p:spPr>
            <a:xfrm>
              <a:off x="2620700" y="551250"/>
              <a:ext cx="469750" cy="474625"/>
            </a:xfrm>
            <a:custGeom>
              <a:avLst/>
              <a:gdLst/>
              <a:ahLst/>
              <a:cxnLst/>
              <a:rect l="l" t="t" r="r" b="b"/>
              <a:pathLst>
                <a:path w="18790" h="18985" extrusionOk="0">
                  <a:moveTo>
                    <a:pt x="18789" y="9709"/>
                  </a:moveTo>
                  <a:cubicBezTo>
                    <a:pt x="18789" y="9667"/>
                    <a:pt x="18761" y="9639"/>
                    <a:pt x="18733" y="9625"/>
                  </a:cubicBezTo>
                  <a:lnTo>
                    <a:pt x="17841" y="8816"/>
                  </a:lnTo>
                  <a:cubicBezTo>
                    <a:pt x="17701" y="8691"/>
                    <a:pt x="17687" y="8468"/>
                    <a:pt x="17785" y="8314"/>
                  </a:cubicBezTo>
                  <a:lnTo>
                    <a:pt x="18454" y="7422"/>
                  </a:lnTo>
                  <a:cubicBezTo>
                    <a:pt x="18482" y="7366"/>
                    <a:pt x="18510" y="7324"/>
                    <a:pt x="18482" y="7268"/>
                  </a:cubicBezTo>
                  <a:cubicBezTo>
                    <a:pt x="18482" y="7226"/>
                    <a:pt x="18468" y="7184"/>
                    <a:pt x="18426" y="7143"/>
                  </a:cubicBezTo>
                  <a:cubicBezTo>
                    <a:pt x="17617" y="6166"/>
                    <a:pt x="16041" y="5608"/>
                    <a:pt x="14312" y="5817"/>
                  </a:cubicBezTo>
                  <a:cubicBezTo>
                    <a:pt x="13684" y="5887"/>
                    <a:pt x="13098" y="6069"/>
                    <a:pt x="12568" y="6306"/>
                  </a:cubicBezTo>
                  <a:cubicBezTo>
                    <a:pt x="12833" y="5817"/>
                    <a:pt x="13028" y="5273"/>
                    <a:pt x="13154" y="4688"/>
                  </a:cubicBezTo>
                  <a:cubicBezTo>
                    <a:pt x="13475" y="2972"/>
                    <a:pt x="13056" y="1354"/>
                    <a:pt x="12136" y="475"/>
                  </a:cubicBezTo>
                  <a:cubicBezTo>
                    <a:pt x="12122" y="461"/>
                    <a:pt x="12080" y="447"/>
                    <a:pt x="12066" y="447"/>
                  </a:cubicBezTo>
                  <a:cubicBezTo>
                    <a:pt x="12038" y="447"/>
                    <a:pt x="11996" y="447"/>
                    <a:pt x="11968" y="461"/>
                  </a:cubicBezTo>
                  <a:lnTo>
                    <a:pt x="10922" y="1075"/>
                  </a:lnTo>
                  <a:cubicBezTo>
                    <a:pt x="10741" y="1173"/>
                    <a:pt x="10531" y="1131"/>
                    <a:pt x="10434" y="963"/>
                  </a:cubicBezTo>
                  <a:lnTo>
                    <a:pt x="9778" y="85"/>
                  </a:lnTo>
                  <a:cubicBezTo>
                    <a:pt x="9750" y="29"/>
                    <a:pt x="9695" y="1"/>
                    <a:pt x="9639" y="1"/>
                  </a:cubicBezTo>
                  <a:cubicBezTo>
                    <a:pt x="9611" y="1"/>
                    <a:pt x="9555" y="1"/>
                    <a:pt x="9527" y="15"/>
                  </a:cubicBezTo>
                  <a:cubicBezTo>
                    <a:pt x="8342" y="475"/>
                    <a:pt x="7323" y="1800"/>
                    <a:pt x="6989" y="3516"/>
                  </a:cubicBezTo>
                  <a:cubicBezTo>
                    <a:pt x="6877" y="4144"/>
                    <a:pt x="6849" y="4757"/>
                    <a:pt x="6919" y="5329"/>
                  </a:cubicBezTo>
                  <a:cubicBezTo>
                    <a:pt x="6542" y="4925"/>
                    <a:pt x="6082" y="4576"/>
                    <a:pt x="5566" y="4283"/>
                  </a:cubicBezTo>
                  <a:cubicBezTo>
                    <a:pt x="4031" y="3432"/>
                    <a:pt x="2372" y="3321"/>
                    <a:pt x="1256" y="3948"/>
                  </a:cubicBezTo>
                  <a:cubicBezTo>
                    <a:pt x="1242" y="3976"/>
                    <a:pt x="1200" y="3990"/>
                    <a:pt x="1200" y="4004"/>
                  </a:cubicBezTo>
                  <a:cubicBezTo>
                    <a:pt x="1186" y="4046"/>
                    <a:pt x="1186" y="4074"/>
                    <a:pt x="1186" y="4116"/>
                  </a:cubicBezTo>
                  <a:lnTo>
                    <a:pt x="1451" y="5273"/>
                  </a:lnTo>
                  <a:cubicBezTo>
                    <a:pt x="1479" y="5469"/>
                    <a:pt x="1381" y="5664"/>
                    <a:pt x="1200" y="5720"/>
                  </a:cubicBezTo>
                  <a:lnTo>
                    <a:pt x="154" y="6041"/>
                  </a:lnTo>
                  <a:cubicBezTo>
                    <a:pt x="112" y="6069"/>
                    <a:pt x="56" y="6096"/>
                    <a:pt x="42" y="6152"/>
                  </a:cubicBezTo>
                  <a:cubicBezTo>
                    <a:pt x="14" y="6180"/>
                    <a:pt x="0" y="6236"/>
                    <a:pt x="0" y="6278"/>
                  </a:cubicBezTo>
                  <a:cubicBezTo>
                    <a:pt x="98" y="7547"/>
                    <a:pt x="1032" y="8928"/>
                    <a:pt x="2553" y="9765"/>
                  </a:cubicBezTo>
                  <a:cubicBezTo>
                    <a:pt x="3111" y="10072"/>
                    <a:pt x="3683" y="10281"/>
                    <a:pt x="4241" y="10393"/>
                  </a:cubicBezTo>
                  <a:cubicBezTo>
                    <a:pt x="3752" y="10630"/>
                    <a:pt x="3264" y="10951"/>
                    <a:pt x="2818" y="11369"/>
                  </a:cubicBezTo>
                  <a:cubicBezTo>
                    <a:pt x="1535" y="12555"/>
                    <a:pt x="935" y="14103"/>
                    <a:pt x="1158" y="15358"/>
                  </a:cubicBezTo>
                  <a:cubicBezTo>
                    <a:pt x="1158" y="15386"/>
                    <a:pt x="1172" y="15414"/>
                    <a:pt x="1186" y="15428"/>
                  </a:cubicBezTo>
                  <a:cubicBezTo>
                    <a:pt x="1214" y="15456"/>
                    <a:pt x="1242" y="15456"/>
                    <a:pt x="1284" y="15484"/>
                  </a:cubicBezTo>
                  <a:lnTo>
                    <a:pt x="2483" y="15595"/>
                  </a:lnTo>
                  <a:cubicBezTo>
                    <a:pt x="2678" y="15623"/>
                    <a:pt x="2804" y="15777"/>
                    <a:pt x="2804" y="15972"/>
                  </a:cubicBezTo>
                  <a:lnTo>
                    <a:pt x="2790" y="17060"/>
                  </a:lnTo>
                  <a:cubicBezTo>
                    <a:pt x="2790" y="17116"/>
                    <a:pt x="2804" y="17186"/>
                    <a:pt x="2846" y="17227"/>
                  </a:cubicBezTo>
                  <a:lnTo>
                    <a:pt x="2846" y="17227"/>
                  </a:lnTo>
                  <a:cubicBezTo>
                    <a:pt x="2874" y="17255"/>
                    <a:pt x="2916" y="17269"/>
                    <a:pt x="2943" y="17297"/>
                  </a:cubicBezTo>
                  <a:cubicBezTo>
                    <a:pt x="4185" y="17604"/>
                    <a:pt x="5789" y="17130"/>
                    <a:pt x="7072" y="15944"/>
                  </a:cubicBezTo>
                  <a:cubicBezTo>
                    <a:pt x="7533" y="15512"/>
                    <a:pt x="7909" y="15024"/>
                    <a:pt x="8174" y="14521"/>
                  </a:cubicBezTo>
                  <a:cubicBezTo>
                    <a:pt x="8244" y="15065"/>
                    <a:pt x="8411" y="15623"/>
                    <a:pt x="8662" y="16181"/>
                  </a:cubicBezTo>
                  <a:cubicBezTo>
                    <a:pt x="9402" y="17757"/>
                    <a:pt x="10699" y="18831"/>
                    <a:pt x="11968" y="18985"/>
                  </a:cubicBezTo>
                  <a:cubicBezTo>
                    <a:pt x="11996" y="18985"/>
                    <a:pt x="12010" y="18985"/>
                    <a:pt x="12052" y="18971"/>
                  </a:cubicBezTo>
                  <a:cubicBezTo>
                    <a:pt x="12080" y="18943"/>
                    <a:pt x="12108" y="18929"/>
                    <a:pt x="12122" y="18901"/>
                  </a:cubicBezTo>
                  <a:lnTo>
                    <a:pt x="12610" y="17799"/>
                  </a:lnTo>
                  <a:cubicBezTo>
                    <a:pt x="12680" y="17618"/>
                    <a:pt x="12889" y="17534"/>
                    <a:pt x="13056" y="17590"/>
                  </a:cubicBezTo>
                  <a:lnTo>
                    <a:pt x="14102" y="17939"/>
                  </a:lnTo>
                  <a:cubicBezTo>
                    <a:pt x="14158" y="17953"/>
                    <a:pt x="14228" y="17953"/>
                    <a:pt x="14284" y="17925"/>
                  </a:cubicBezTo>
                  <a:cubicBezTo>
                    <a:pt x="14312" y="17897"/>
                    <a:pt x="14353" y="17869"/>
                    <a:pt x="14367" y="17827"/>
                  </a:cubicBezTo>
                  <a:cubicBezTo>
                    <a:pt x="15051" y="16753"/>
                    <a:pt x="15107" y="15079"/>
                    <a:pt x="14367" y="13503"/>
                  </a:cubicBezTo>
                  <a:cubicBezTo>
                    <a:pt x="14102" y="12931"/>
                    <a:pt x="13754" y="12429"/>
                    <a:pt x="13363" y="12011"/>
                  </a:cubicBezTo>
                  <a:cubicBezTo>
                    <a:pt x="13893" y="12108"/>
                    <a:pt x="14479" y="12136"/>
                    <a:pt x="15079" y="12066"/>
                  </a:cubicBezTo>
                  <a:cubicBezTo>
                    <a:pt x="16808" y="11857"/>
                    <a:pt x="18217" y="10951"/>
                    <a:pt x="18761" y="9793"/>
                  </a:cubicBezTo>
                  <a:cubicBezTo>
                    <a:pt x="18789" y="9765"/>
                    <a:pt x="18789" y="9723"/>
                    <a:pt x="18789" y="970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4" name="Google Shape;15634;p54"/>
            <p:cNvSpPr/>
            <p:nvPr/>
          </p:nvSpPr>
          <p:spPr>
            <a:xfrm>
              <a:off x="2788075" y="740275"/>
              <a:ext cx="110925" cy="111600"/>
            </a:xfrm>
            <a:custGeom>
              <a:avLst/>
              <a:gdLst/>
              <a:ahLst/>
              <a:cxnLst/>
              <a:rect l="l" t="t" r="r" b="b"/>
              <a:pathLst>
                <a:path w="4437" h="4464" extrusionOk="0">
                  <a:moveTo>
                    <a:pt x="1312" y="0"/>
                  </a:moveTo>
                  <a:lnTo>
                    <a:pt x="1312" y="0"/>
                  </a:lnTo>
                  <a:cubicBezTo>
                    <a:pt x="1354" y="516"/>
                    <a:pt x="1242" y="1004"/>
                    <a:pt x="1005" y="1465"/>
                  </a:cubicBezTo>
                  <a:cubicBezTo>
                    <a:pt x="754" y="1883"/>
                    <a:pt x="419" y="2218"/>
                    <a:pt x="1" y="2455"/>
                  </a:cubicBezTo>
                  <a:cubicBezTo>
                    <a:pt x="517" y="2580"/>
                    <a:pt x="949" y="2846"/>
                    <a:pt x="1298" y="3208"/>
                  </a:cubicBezTo>
                  <a:cubicBezTo>
                    <a:pt x="1633" y="3571"/>
                    <a:pt x="1842" y="3989"/>
                    <a:pt x="1939" y="4464"/>
                  </a:cubicBezTo>
                  <a:cubicBezTo>
                    <a:pt x="2218" y="4031"/>
                    <a:pt x="2581" y="3682"/>
                    <a:pt x="3055" y="3473"/>
                  </a:cubicBezTo>
                  <a:cubicBezTo>
                    <a:pt x="3392" y="3321"/>
                    <a:pt x="3753" y="3245"/>
                    <a:pt x="4121" y="3245"/>
                  </a:cubicBezTo>
                  <a:cubicBezTo>
                    <a:pt x="4225" y="3245"/>
                    <a:pt x="4331" y="3252"/>
                    <a:pt x="4436" y="3264"/>
                  </a:cubicBezTo>
                  <a:cubicBezTo>
                    <a:pt x="4115" y="2859"/>
                    <a:pt x="3906" y="2385"/>
                    <a:pt x="3836" y="1883"/>
                  </a:cubicBezTo>
                  <a:cubicBezTo>
                    <a:pt x="3767" y="1395"/>
                    <a:pt x="3864" y="921"/>
                    <a:pt x="4046" y="488"/>
                  </a:cubicBezTo>
                  <a:lnTo>
                    <a:pt x="4046" y="488"/>
                  </a:lnTo>
                  <a:cubicBezTo>
                    <a:pt x="3729" y="603"/>
                    <a:pt x="3386" y="672"/>
                    <a:pt x="3039" y="672"/>
                  </a:cubicBezTo>
                  <a:cubicBezTo>
                    <a:pt x="2882" y="672"/>
                    <a:pt x="2724" y="658"/>
                    <a:pt x="2567" y="628"/>
                  </a:cubicBezTo>
                  <a:cubicBezTo>
                    <a:pt x="2093" y="544"/>
                    <a:pt x="1674" y="307"/>
                    <a:pt x="13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5" name="Google Shape;15635;p54"/>
            <p:cNvSpPr/>
            <p:nvPr/>
          </p:nvSpPr>
          <p:spPr>
            <a:xfrm>
              <a:off x="2866200" y="724225"/>
              <a:ext cx="26175" cy="43250"/>
            </a:xfrm>
            <a:custGeom>
              <a:avLst/>
              <a:gdLst/>
              <a:ahLst/>
              <a:cxnLst/>
              <a:rect l="l" t="t" r="r" b="b"/>
              <a:pathLst>
                <a:path w="1047" h="1730" extrusionOk="0">
                  <a:moveTo>
                    <a:pt x="976" y="0"/>
                  </a:moveTo>
                  <a:cubicBezTo>
                    <a:pt x="949" y="0"/>
                    <a:pt x="921" y="14"/>
                    <a:pt x="921" y="56"/>
                  </a:cubicBezTo>
                  <a:cubicBezTo>
                    <a:pt x="949" y="1102"/>
                    <a:pt x="56" y="1618"/>
                    <a:pt x="42" y="1618"/>
                  </a:cubicBezTo>
                  <a:cubicBezTo>
                    <a:pt x="14" y="1632"/>
                    <a:pt x="0" y="1674"/>
                    <a:pt x="14" y="1688"/>
                  </a:cubicBezTo>
                  <a:cubicBezTo>
                    <a:pt x="14" y="1688"/>
                    <a:pt x="42" y="1702"/>
                    <a:pt x="56" y="1702"/>
                  </a:cubicBezTo>
                  <a:cubicBezTo>
                    <a:pt x="70" y="1702"/>
                    <a:pt x="70" y="1702"/>
                    <a:pt x="84" y="1730"/>
                  </a:cubicBezTo>
                  <a:cubicBezTo>
                    <a:pt x="112" y="1702"/>
                    <a:pt x="1046" y="1172"/>
                    <a:pt x="1032" y="56"/>
                  </a:cubicBezTo>
                  <a:cubicBezTo>
                    <a:pt x="1032" y="14"/>
                    <a:pt x="1018" y="0"/>
                    <a:pt x="9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6" name="Google Shape;15636;p54"/>
            <p:cNvSpPr/>
            <p:nvPr/>
          </p:nvSpPr>
          <p:spPr>
            <a:xfrm>
              <a:off x="2883625" y="7193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79" y="558"/>
                  </a:cubicBezTo>
                  <a:cubicBezTo>
                    <a:pt x="433" y="558"/>
                    <a:pt x="558" y="432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7" name="Google Shape;15637;p54"/>
            <p:cNvSpPr/>
            <p:nvPr/>
          </p:nvSpPr>
          <p:spPr>
            <a:xfrm>
              <a:off x="2877700" y="759650"/>
              <a:ext cx="49550" cy="26400"/>
            </a:xfrm>
            <a:custGeom>
              <a:avLst/>
              <a:gdLst/>
              <a:ahLst/>
              <a:cxnLst/>
              <a:rect l="l" t="t" r="r" b="b"/>
              <a:pathLst>
                <a:path w="1982" h="1056" extrusionOk="0">
                  <a:moveTo>
                    <a:pt x="1929" y="0"/>
                  </a:moveTo>
                  <a:cubicBezTo>
                    <a:pt x="1910" y="0"/>
                    <a:pt x="1893" y="10"/>
                    <a:pt x="1883" y="20"/>
                  </a:cubicBezTo>
                  <a:cubicBezTo>
                    <a:pt x="1467" y="824"/>
                    <a:pt x="788" y="962"/>
                    <a:pt x="394" y="962"/>
                  </a:cubicBezTo>
                  <a:cubicBezTo>
                    <a:pt x="220" y="962"/>
                    <a:pt x="101" y="935"/>
                    <a:pt x="84" y="927"/>
                  </a:cubicBezTo>
                  <a:cubicBezTo>
                    <a:pt x="42" y="927"/>
                    <a:pt x="14" y="927"/>
                    <a:pt x="14" y="969"/>
                  </a:cubicBezTo>
                  <a:cubicBezTo>
                    <a:pt x="0" y="1010"/>
                    <a:pt x="14" y="1038"/>
                    <a:pt x="42" y="1038"/>
                  </a:cubicBezTo>
                  <a:cubicBezTo>
                    <a:pt x="57" y="1038"/>
                    <a:pt x="160" y="1055"/>
                    <a:pt x="315" y="1055"/>
                  </a:cubicBezTo>
                  <a:cubicBezTo>
                    <a:pt x="726" y="1055"/>
                    <a:pt x="1501" y="937"/>
                    <a:pt x="1967" y="76"/>
                  </a:cubicBezTo>
                  <a:cubicBezTo>
                    <a:pt x="1981" y="62"/>
                    <a:pt x="1967" y="20"/>
                    <a:pt x="1953" y="6"/>
                  </a:cubicBezTo>
                  <a:cubicBezTo>
                    <a:pt x="1945" y="2"/>
                    <a:pt x="1937" y="0"/>
                    <a:pt x="19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8" name="Google Shape;15638;p54"/>
            <p:cNvSpPr/>
            <p:nvPr/>
          </p:nvSpPr>
          <p:spPr>
            <a:xfrm>
              <a:off x="2918150" y="7538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39" name="Google Shape;15639;p54"/>
            <p:cNvSpPr/>
            <p:nvPr/>
          </p:nvSpPr>
          <p:spPr>
            <a:xfrm>
              <a:off x="2892350" y="7486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0" name="Google Shape;15640;p54"/>
            <p:cNvSpPr/>
            <p:nvPr/>
          </p:nvSpPr>
          <p:spPr>
            <a:xfrm>
              <a:off x="2875950" y="754200"/>
              <a:ext cx="24775" cy="22000"/>
            </a:xfrm>
            <a:custGeom>
              <a:avLst/>
              <a:gdLst/>
              <a:ahLst/>
              <a:cxnLst/>
              <a:rect l="l" t="t" r="r" b="b"/>
              <a:pathLst>
                <a:path w="991" h="880" extrusionOk="0">
                  <a:moveTo>
                    <a:pt x="935" y="1"/>
                  </a:moveTo>
                  <a:cubicBezTo>
                    <a:pt x="921" y="1"/>
                    <a:pt x="879" y="15"/>
                    <a:pt x="879" y="57"/>
                  </a:cubicBezTo>
                  <a:cubicBezTo>
                    <a:pt x="810" y="629"/>
                    <a:pt x="29" y="782"/>
                    <a:pt x="29" y="782"/>
                  </a:cubicBezTo>
                  <a:cubicBezTo>
                    <a:pt x="15" y="782"/>
                    <a:pt x="1" y="810"/>
                    <a:pt x="1" y="838"/>
                  </a:cubicBezTo>
                  <a:cubicBezTo>
                    <a:pt x="1" y="852"/>
                    <a:pt x="15" y="880"/>
                    <a:pt x="29" y="880"/>
                  </a:cubicBezTo>
                  <a:lnTo>
                    <a:pt x="42" y="880"/>
                  </a:lnTo>
                  <a:cubicBezTo>
                    <a:pt x="84" y="852"/>
                    <a:pt x="907" y="698"/>
                    <a:pt x="991" y="57"/>
                  </a:cubicBezTo>
                  <a:cubicBezTo>
                    <a:pt x="991" y="43"/>
                    <a:pt x="977" y="1"/>
                    <a:pt x="9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1" name="Google Shape;15641;p54"/>
            <p:cNvSpPr/>
            <p:nvPr/>
          </p:nvSpPr>
          <p:spPr>
            <a:xfrm>
              <a:off x="2877700" y="796800"/>
              <a:ext cx="49200" cy="10675"/>
            </a:xfrm>
            <a:custGeom>
              <a:avLst/>
              <a:gdLst/>
              <a:ahLst/>
              <a:cxnLst/>
              <a:rect l="l" t="t" r="r" b="b"/>
              <a:pathLst>
                <a:path w="1968" h="427" extrusionOk="0">
                  <a:moveTo>
                    <a:pt x="65" y="1"/>
                  </a:moveTo>
                  <a:cubicBezTo>
                    <a:pt x="47" y="1"/>
                    <a:pt x="24" y="17"/>
                    <a:pt x="14" y="27"/>
                  </a:cubicBezTo>
                  <a:cubicBezTo>
                    <a:pt x="0" y="41"/>
                    <a:pt x="14" y="82"/>
                    <a:pt x="28" y="96"/>
                  </a:cubicBezTo>
                  <a:cubicBezTo>
                    <a:pt x="42" y="96"/>
                    <a:pt x="349" y="306"/>
                    <a:pt x="782" y="389"/>
                  </a:cubicBezTo>
                  <a:cubicBezTo>
                    <a:pt x="895" y="413"/>
                    <a:pt x="1019" y="427"/>
                    <a:pt x="1147" y="427"/>
                  </a:cubicBezTo>
                  <a:cubicBezTo>
                    <a:pt x="1397" y="427"/>
                    <a:pt x="1667" y="374"/>
                    <a:pt x="1925" y="236"/>
                  </a:cubicBezTo>
                  <a:cubicBezTo>
                    <a:pt x="1939" y="222"/>
                    <a:pt x="1967" y="180"/>
                    <a:pt x="1939" y="166"/>
                  </a:cubicBezTo>
                  <a:cubicBezTo>
                    <a:pt x="1930" y="156"/>
                    <a:pt x="1913" y="140"/>
                    <a:pt x="1895" y="140"/>
                  </a:cubicBezTo>
                  <a:cubicBezTo>
                    <a:pt x="1887" y="140"/>
                    <a:pt x="1878" y="143"/>
                    <a:pt x="1870" y="152"/>
                  </a:cubicBezTo>
                  <a:cubicBezTo>
                    <a:pt x="1610" y="280"/>
                    <a:pt x="1358" y="326"/>
                    <a:pt x="1128" y="326"/>
                  </a:cubicBezTo>
                  <a:cubicBezTo>
                    <a:pt x="528" y="326"/>
                    <a:pt x="84" y="13"/>
                    <a:pt x="84" y="13"/>
                  </a:cubicBezTo>
                  <a:cubicBezTo>
                    <a:pt x="80" y="4"/>
                    <a:pt x="73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2" name="Google Shape;15642;p54"/>
            <p:cNvSpPr/>
            <p:nvPr/>
          </p:nvSpPr>
          <p:spPr>
            <a:xfrm>
              <a:off x="2918150" y="79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3" name="Google Shape;15643;p54"/>
            <p:cNvSpPr/>
            <p:nvPr/>
          </p:nvSpPr>
          <p:spPr>
            <a:xfrm>
              <a:off x="2866550" y="814200"/>
              <a:ext cx="43600" cy="34550"/>
            </a:xfrm>
            <a:custGeom>
              <a:avLst/>
              <a:gdLst/>
              <a:ahLst/>
              <a:cxnLst/>
              <a:rect l="l" t="t" r="r" b="b"/>
              <a:pathLst>
                <a:path w="1744" h="1382" extrusionOk="0">
                  <a:moveTo>
                    <a:pt x="42" y="0"/>
                  </a:moveTo>
                  <a:cubicBezTo>
                    <a:pt x="28" y="28"/>
                    <a:pt x="0" y="42"/>
                    <a:pt x="0" y="84"/>
                  </a:cubicBezTo>
                  <a:cubicBezTo>
                    <a:pt x="0" y="98"/>
                    <a:pt x="251" y="1158"/>
                    <a:pt x="1367" y="1367"/>
                  </a:cubicBezTo>
                  <a:cubicBezTo>
                    <a:pt x="1451" y="1381"/>
                    <a:pt x="1562" y="1381"/>
                    <a:pt x="1702" y="1381"/>
                  </a:cubicBezTo>
                  <a:cubicBezTo>
                    <a:pt x="1730" y="1381"/>
                    <a:pt x="1744" y="1367"/>
                    <a:pt x="1744" y="1325"/>
                  </a:cubicBezTo>
                  <a:cubicBezTo>
                    <a:pt x="1744" y="1297"/>
                    <a:pt x="1730" y="1283"/>
                    <a:pt x="1702" y="1283"/>
                  </a:cubicBezTo>
                  <a:cubicBezTo>
                    <a:pt x="405" y="1228"/>
                    <a:pt x="126" y="98"/>
                    <a:pt x="112" y="42"/>
                  </a:cubicBezTo>
                  <a:cubicBezTo>
                    <a:pt x="98" y="28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4" name="Google Shape;15644;p54"/>
            <p:cNvSpPr/>
            <p:nvPr/>
          </p:nvSpPr>
          <p:spPr>
            <a:xfrm>
              <a:off x="2901400" y="8410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5" name="Google Shape;15645;p54"/>
            <p:cNvSpPr/>
            <p:nvPr/>
          </p:nvSpPr>
          <p:spPr>
            <a:xfrm>
              <a:off x="2895475" y="8152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6" name="Google Shape;15646;p54"/>
            <p:cNvSpPr/>
            <p:nvPr/>
          </p:nvSpPr>
          <p:spPr>
            <a:xfrm>
              <a:off x="2874200" y="808825"/>
              <a:ext cx="29675" cy="15950"/>
            </a:xfrm>
            <a:custGeom>
              <a:avLst/>
              <a:gdLst/>
              <a:ahLst/>
              <a:cxnLst/>
              <a:rect l="l" t="t" r="r" b="b"/>
              <a:pathLst>
                <a:path w="1187" h="638" extrusionOk="0">
                  <a:moveTo>
                    <a:pt x="59" y="0"/>
                  </a:moveTo>
                  <a:cubicBezTo>
                    <a:pt x="47" y="0"/>
                    <a:pt x="35" y="7"/>
                    <a:pt x="29" y="20"/>
                  </a:cubicBezTo>
                  <a:cubicBezTo>
                    <a:pt x="1" y="34"/>
                    <a:pt x="1" y="62"/>
                    <a:pt x="15" y="90"/>
                  </a:cubicBezTo>
                  <a:cubicBezTo>
                    <a:pt x="15" y="104"/>
                    <a:pt x="322" y="522"/>
                    <a:pt x="768" y="606"/>
                  </a:cubicBezTo>
                  <a:cubicBezTo>
                    <a:pt x="824" y="627"/>
                    <a:pt x="883" y="637"/>
                    <a:pt x="946" y="637"/>
                  </a:cubicBezTo>
                  <a:cubicBezTo>
                    <a:pt x="1009" y="637"/>
                    <a:pt x="1075" y="627"/>
                    <a:pt x="1145" y="606"/>
                  </a:cubicBezTo>
                  <a:cubicBezTo>
                    <a:pt x="1187" y="592"/>
                    <a:pt x="1187" y="564"/>
                    <a:pt x="1187" y="536"/>
                  </a:cubicBezTo>
                  <a:cubicBezTo>
                    <a:pt x="1159" y="494"/>
                    <a:pt x="1145" y="494"/>
                    <a:pt x="1117" y="494"/>
                  </a:cubicBezTo>
                  <a:cubicBezTo>
                    <a:pt x="1049" y="517"/>
                    <a:pt x="983" y="526"/>
                    <a:pt x="919" y="526"/>
                  </a:cubicBezTo>
                  <a:cubicBezTo>
                    <a:pt x="463" y="526"/>
                    <a:pt x="99" y="34"/>
                    <a:pt x="99" y="34"/>
                  </a:cubicBezTo>
                  <a:cubicBezTo>
                    <a:pt x="91" y="11"/>
                    <a:pt x="75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7" name="Google Shape;15647;p54"/>
            <p:cNvSpPr/>
            <p:nvPr/>
          </p:nvSpPr>
          <p:spPr>
            <a:xfrm>
              <a:off x="2849100" y="820675"/>
              <a:ext cx="23750" cy="46550"/>
            </a:xfrm>
            <a:custGeom>
              <a:avLst/>
              <a:gdLst/>
              <a:ahLst/>
              <a:cxnLst/>
              <a:rect l="l" t="t" r="r" b="b"/>
              <a:pathLst>
                <a:path w="950" h="1862" extrusionOk="0">
                  <a:moveTo>
                    <a:pt x="251" y="1"/>
                  </a:moveTo>
                  <a:cubicBezTo>
                    <a:pt x="233" y="1"/>
                    <a:pt x="210" y="17"/>
                    <a:pt x="210" y="48"/>
                  </a:cubicBezTo>
                  <a:cubicBezTo>
                    <a:pt x="196" y="62"/>
                    <a:pt x="1" y="1150"/>
                    <a:pt x="879" y="1847"/>
                  </a:cubicBezTo>
                  <a:cubicBezTo>
                    <a:pt x="879" y="1861"/>
                    <a:pt x="893" y="1861"/>
                    <a:pt x="893" y="1861"/>
                  </a:cubicBezTo>
                  <a:cubicBezTo>
                    <a:pt x="907" y="1861"/>
                    <a:pt x="935" y="1861"/>
                    <a:pt x="935" y="1819"/>
                  </a:cubicBezTo>
                  <a:cubicBezTo>
                    <a:pt x="949" y="1806"/>
                    <a:pt x="949" y="1778"/>
                    <a:pt x="935" y="1750"/>
                  </a:cubicBezTo>
                  <a:cubicBezTo>
                    <a:pt x="112" y="1094"/>
                    <a:pt x="307" y="76"/>
                    <a:pt x="307" y="62"/>
                  </a:cubicBezTo>
                  <a:cubicBezTo>
                    <a:pt x="321" y="48"/>
                    <a:pt x="307" y="6"/>
                    <a:pt x="266" y="6"/>
                  </a:cubicBezTo>
                  <a:cubicBezTo>
                    <a:pt x="262" y="3"/>
                    <a:pt x="257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8" name="Google Shape;15648;p54"/>
            <p:cNvSpPr/>
            <p:nvPr/>
          </p:nvSpPr>
          <p:spPr>
            <a:xfrm>
              <a:off x="2864100" y="8584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49" name="Google Shape;15649;p54"/>
            <p:cNvSpPr/>
            <p:nvPr/>
          </p:nvSpPr>
          <p:spPr>
            <a:xfrm>
              <a:off x="2847350" y="7231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0" name="Google Shape;15650;p54"/>
            <p:cNvSpPr/>
            <p:nvPr/>
          </p:nvSpPr>
          <p:spPr>
            <a:xfrm>
              <a:off x="2853275" y="729200"/>
              <a:ext cx="12950" cy="31800"/>
            </a:xfrm>
            <a:custGeom>
              <a:avLst/>
              <a:gdLst/>
              <a:ahLst/>
              <a:cxnLst/>
              <a:rect l="l" t="t" r="r" b="b"/>
              <a:pathLst>
                <a:path w="518" h="1272" extrusionOk="0">
                  <a:moveTo>
                    <a:pt x="50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25"/>
                    <a:pt x="1" y="66"/>
                    <a:pt x="15" y="80"/>
                  </a:cubicBezTo>
                  <a:cubicBezTo>
                    <a:pt x="392" y="499"/>
                    <a:pt x="15" y="1196"/>
                    <a:pt x="15" y="1196"/>
                  </a:cubicBezTo>
                  <a:cubicBezTo>
                    <a:pt x="1" y="1210"/>
                    <a:pt x="15" y="1252"/>
                    <a:pt x="43" y="1266"/>
                  </a:cubicBezTo>
                  <a:cubicBezTo>
                    <a:pt x="54" y="1270"/>
                    <a:pt x="63" y="1271"/>
                    <a:pt x="71" y="1271"/>
                  </a:cubicBezTo>
                  <a:cubicBezTo>
                    <a:pt x="91" y="1271"/>
                    <a:pt x="99" y="1258"/>
                    <a:pt x="99" y="1238"/>
                  </a:cubicBezTo>
                  <a:cubicBezTo>
                    <a:pt x="113" y="1224"/>
                    <a:pt x="517" y="499"/>
                    <a:pt x="85" y="11"/>
                  </a:cubicBezTo>
                  <a:cubicBezTo>
                    <a:pt x="78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1" name="Google Shape;15651;p54"/>
            <p:cNvSpPr/>
            <p:nvPr/>
          </p:nvSpPr>
          <p:spPr>
            <a:xfrm>
              <a:off x="2819125" y="712375"/>
              <a:ext cx="19550" cy="48825"/>
            </a:xfrm>
            <a:custGeom>
              <a:avLst/>
              <a:gdLst/>
              <a:ahLst/>
              <a:cxnLst/>
              <a:rect l="l" t="t" r="r" b="b"/>
              <a:pathLst>
                <a:path w="782" h="1953" extrusionOk="0">
                  <a:moveTo>
                    <a:pt x="502" y="0"/>
                  </a:moveTo>
                  <a:cubicBezTo>
                    <a:pt x="474" y="0"/>
                    <a:pt x="460" y="14"/>
                    <a:pt x="432" y="42"/>
                  </a:cubicBezTo>
                  <a:cubicBezTo>
                    <a:pt x="0" y="1060"/>
                    <a:pt x="684" y="1939"/>
                    <a:pt x="684" y="1939"/>
                  </a:cubicBezTo>
                  <a:cubicBezTo>
                    <a:pt x="697" y="1953"/>
                    <a:pt x="697" y="1953"/>
                    <a:pt x="711" y="1953"/>
                  </a:cubicBezTo>
                  <a:cubicBezTo>
                    <a:pt x="739" y="1953"/>
                    <a:pt x="753" y="1953"/>
                    <a:pt x="767" y="1939"/>
                  </a:cubicBezTo>
                  <a:cubicBezTo>
                    <a:pt x="781" y="1925"/>
                    <a:pt x="781" y="1883"/>
                    <a:pt x="767" y="1869"/>
                  </a:cubicBezTo>
                  <a:cubicBezTo>
                    <a:pt x="767" y="1855"/>
                    <a:pt x="126" y="1046"/>
                    <a:pt x="544" y="70"/>
                  </a:cubicBezTo>
                  <a:cubicBezTo>
                    <a:pt x="544" y="42"/>
                    <a:pt x="544" y="14"/>
                    <a:pt x="5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2" name="Google Shape;15652;p54"/>
            <p:cNvSpPr/>
            <p:nvPr/>
          </p:nvSpPr>
          <p:spPr>
            <a:xfrm>
              <a:off x="2824000" y="7074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3" name="Google Shape;15653;p54"/>
            <p:cNvSpPr/>
            <p:nvPr/>
          </p:nvSpPr>
          <p:spPr>
            <a:xfrm>
              <a:off x="2785300" y="731900"/>
              <a:ext cx="36975" cy="42100"/>
            </a:xfrm>
            <a:custGeom>
              <a:avLst/>
              <a:gdLst/>
              <a:ahLst/>
              <a:cxnLst/>
              <a:rect l="l" t="t" r="r" b="b"/>
              <a:pathLst>
                <a:path w="1479" h="1684" extrusionOk="0">
                  <a:moveTo>
                    <a:pt x="42" y="0"/>
                  </a:moveTo>
                  <a:cubicBezTo>
                    <a:pt x="14" y="0"/>
                    <a:pt x="0" y="28"/>
                    <a:pt x="0" y="56"/>
                  </a:cubicBezTo>
                  <a:cubicBezTo>
                    <a:pt x="112" y="1423"/>
                    <a:pt x="1325" y="1660"/>
                    <a:pt x="1395" y="1674"/>
                  </a:cubicBezTo>
                  <a:cubicBezTo>
                    <a:pt x="1398" y="1681"/>
                    <a:pt x="1402" y="1683"/>
                    <a:pt x="1407" y="1683"/>
                  </a:cubicBezTo>
                  <a:cubicBezTo>
                    <a:pt x="1422" y="1683"/>
                    <a:pt x="1443" y="1654"/>
                    <a:pt x="1465" y="1632"/>
                  </a:cubicBezTo>
                  <a:cubicBezTo>
                    <a:pt x="1479" y="1604"/>
                    <a:pt x="1465" y="1576"/>
                    <a:pt x="1423" y="1576"/>
                  </a:cubicBezTo>
                  <a:cubicBezTo>
                    <a:pt x="1409" y="1576"/>
                    <a:pt x="223" y="1353"/>
                    <a:pt x="98" y="56"/>
                  </a:cubicBezTo>
                  <a:cubicBezTo>
                    <a:pt x="98" y="28"/>
                    <a:pt x="84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4" name="Google Shape;15654;p54"/>
            <p:cNvSpPr/>
            <p:nvPr/>
          </p:nvSpPr>
          <p:spPr>
            <a:xfrm>
              <a:off x="2779000" y="7263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80" y="558"/>
                  </a:cubicBezTo>
                  <a:cubicBezTo>
                    <a:pt x="433" y="558"/>
                    <a:pt x="559" y="432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5" name="Google Shape;15655;p54"/>
            <p:cNvSpPr/>
            <p:nvPr/>
          </p:nvSpPr>
          <p:spPr>
            <a:xfrm>
              <a:off x="2804825" y="731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6" name="Google Shape;15656;p54"/>
            <p:cNvSpPr/>
            <p:nvPr/>
          </p:nvSpPr>
          <p:spPr>
            <a:xfrm>
              <a:off x="2806550" y="737525"/>
              <a:ext cx="20950" cy="28575"/>
            </a:xfrm>
            <a:custGeom>
              <a:avLst/>
              <a:gdLst/>
              <a:ahLst/>
              <a:cxnLst/>
              <a:rect l="l" t="t" r="r" b="b"/>
              <a:pathLst>
                <a:path w="838" h="1143" extrusionOk="0">
                  <a:moveTo>
                    <a:pt x="211" y="1"/>
                  </a:moveTo>
                  <a:cubicBezTo>
                    <a:pt x="189" y="1"/>
                    <a:pt x="168" y="21"/>
                    <a:pt x="168" y="40"/>
                  </a:cubicBezTo>
                  <a:cubicBezTo>
                    <a:pt x="1" y="668"/>
                    <a:pt x="698" y="1128"/>
                    <a:pt x="726" y="1142"/>
                  </a:cubicBezTo>
                  <a:lnTo>
                    <a:pt x="754" y="1142"/>
                  </a:lnTo>
                  <a:cubicBezTo>
                    <a:pt x="763" y="1142"/>
                    <a:pt x="773" y="1136"/>
                    <a:pt x="790" y="1136"/>
                  </a:cubicBezTo>
                  <a:cubicBezTo>
                    <a:pt x="799" y="1136"/>
                    <a:pt x="810" y="1138"/>
                    <a:pt x="824" y="1142"/>
                  </a:cubicBezTo>
                  <a:cubicBezTo>
                    <a:pt x="838" y="1128"/>
                    <a:pt x="824" y="1086"/>
                    <a:pt x="796" y="1072"/>
                  </a:cubicBezTo>
                  <a:cubicBezTo>
                    <a:pt x="796" y="1072"/>
                    <a:pt x="140" y="640"/>
                    <a:pt x="280" y="82"/>
                  </a:cubicBezTo>
                  <a:cubicBezTo>
                    <a:pt x="294" y="40"/>
                    <a:pt x="280" y="12"/>
                    <a:pt x="238" y="12"/>
                  </a:cubicBezTo>
                  <a:cubicBezTo>
                    <a:pt x="230" y="4"/>
                    <a:pt x="220" y="1"/>
                    <a:pt x="2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7" name="Google Shape;15657;p54"/>
            <p:cNvSpPr/>
            <p:nvPr/>
          </p:nvSpPr>
          <p:spPr>
            <a:xfrm>
              <a:off x="2768550" y="770000"/>
              <a:ext cx="47100" cy="17600"/>
            </a:xfrm>
            <a:custGeom>
              <a:avLst/>
              <a:gdLst/>
              <a:ahLst/>
              <a:cxnLst/>
              <a:rect l="l" t="t" r="r" b="b"/>
              <a:pathLst>
                <a:path w="1884" h="704" extrusionOk="0">
                  <a:moveTo>
                    <a:pt x="55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0" y="38"/>
                    <a:pt x="0" y="66"/>
                    <a:pt x="14" y="80"/>
                  </a:cubicBezTo>
                  <a:cubicBezTo>
                    <a:pt x="349" y="429"/>
                    <a:pt x="712" y="596"/>
                    <a:pt x="1047" y="666"/>
                  </a:cubicBezTo>
                  <a:cubicBezTo>
                    <a:pt x="1191" y="694"/>
                    <a:pt x="1326" y="703"/>
                    <a:pt x="1442" y="703"/>
                  </a:cubicBezTo>
                  <a:cubicBezTo>
                    <a:pt x="1676" y="703"/>
                    <a:pt x="1837" y="666"/>
                    <a:pt x="1856" y="666"/>
                  </a:cubicBezTo>
                  <a:cubicBezTo>
                    <a:pt x="1870" y="638"/>
                    <a:pt x="1884" y="624"/>
                    <a:pt x="1884" y="596"/>
                  </a:cubicBezTo>
                  <a:cubicBezTo>
                    <a:pt x="1870" y="569"/>
                    <a:pt x="1856" y="555"/>
                    <a:pt x="1814" y="555"/>
                  </a:cubicBezTo>
                  <a:cubicBezTo>
                    <a:pt x="1808" y="560"/>
                    <a:pt x="1655" y="598"/>
                    <a:pt x="1428" y="598"/>
                  </a:cubicBezTo>
                  <a:cubicBezTo>
                    <a:pt x="1064" y="598"/>
                    <a:pt x="513" y="500"/>
                    <a:pt x="84" y="11"/>
                  </a:cubicBezTo>
                  <a:cubicBezTo>
                    <a:pt x="77" y="4"/>
                    <a:pt x="67" y="0"/>
                    <a:pt x="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8" name="Google Shape;15658;p54"/>
            <p:cNvSpPr/>
            <p:nvPr/>
          </p:nvSpPr>
          <p:spPr>
            <a:xfrm>
              <a:off x="2763675" y="7646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59" name="Google Shape;15659;p54"/>
            <p:cNvSpPr/>
            <p:nvPr/>
          </p:nvSpPr>
          <p:spPr>
            <a:xfrm>
              <a:off x="2767150" y="804625"/>
              <a:ext cx="52675" cy="20175"/>
            </a:xfrm>
            <a:custGeom>
              <a:avLst/>
              <a:gdLst/>
              <a:ahLst/>
              <a:cxnLst/>
              <a:rect l="l" t="t" r="r" b="b"/>
              <a:pathLst>
                <a:path w="2107" h="807" extrusionOk="0">
                  <a:moveTo>
                    <a:pt x="2061" y="1"/>
                  </a:moveTo>
                  <a:cubicBezTo>
                    <a:pt x="2043" y="1"/>
                    <a:pt x="2019" y="11"/>
                    <a:pt x="2009" y="20"/>
                  </a:cubicBezTo>
                  <a:cubicBezTo>
                    <a:pt x="2009" y="43"/>
                    <a:pt x="1537" y="695"/>
                    <a:pt x="699" y="695"/>
                  </a:cubicBezTo>
                  <a:cubicBezTo>
                    <a:pt x="508" y="695"/>
                    <a:pt x="298" y="661"/>
                    <a:pt x="70" y="578"/>
                  </a:cubicBezTo>
                  <a:cubicBezTo>
                    <a:pt x="43" y="578"/>
                    <a:pt x="29" y="578"/>
                    <a:pt x="1" y="620"/>
                  </a:cubicBezTo>
                  <a:cubicBezTo>
                    <a:pt x="1" y="648"/>
                    <a:pt x="1" y="676"/>
                    <a:pt x="43" y="690"/>
                  </a:cubicBezTo>
                  <a:cubicBezTo>
                    <a:pt x="168" y="718"/>
                    <a:pt x="252" y="760"/>
                    <a:pt x="349" y="774"/>
                  </a:cubicBezTo>
                  <a:cubicBezTo>
                    <a:pt x="470" y="796"/>
                    <a:pt x="584" y="806"/>
                    <a:pt x="693" y="806"/>
                  </a:cubicBezTo>
                  <a:cubicBezTo>
                    <a:pt x="1593" y="806"/>
                    <a:pt x="2093" y="114"/>
                    <a:pt x="2093" y="76"/>
                  </a:cubicBezTo>
                  <a:cubicBezTo>
                    <a:pt x="2107" y="62"/>
                    <a:pt x="2093" y="20"/>
                    <a:pt x="2079" y="6"/>
                  </a:cubicBezTo>
                  <a:cubicBezTo>
                    <a:pt x="2075" y="2"/>
                    <a:pt x="2068" y="1"/>
                    <a:pt x="20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0" name="Google Shape;15660;p54"/>
            <p:cNvSpPr/>
            <p:nvPr/>
          </p:nvSpPr>
          <p:spPr>
            <a:xfrm>
              <a:off x="2761925" y="813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1" name="Google Shape;15661;p54"/>
            <p:cNvSpPr/>
            <p:nvPr/>
          </p:nvSpPr>
          <p:spPr>
            <a:xfrm>
              <a:off x="2776925" y="7922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2" name="Google Shape;15662;p54"/>
            <p:cNvSpPr/>
            <p:nvPr/>
          </p:nvSpPr>
          <p:spPr>
            <a:xfrm>
              <a:off x="2782500" y="797150"/>
              <a:ext cx="32450" cy="7700"/>
            </a:xfrm>
            <a:custGeom>
              <a:avLst/>
              <a:gdLst/>
              <a:ahLst/>
              <a:cxnLst/>
              <a:rect l="l" t="t" r="r" b="b"/>
              <a:pathLst>
                <a:path w="1298" h="308" extrusionOk="0">
                  <a:moveTo>
                    <a:pt x="1226" y="1"/>
                  </a:moveTo>
                  <a:cubicBezTo>
                    <a:pt x="1217" y="1"/>
                    <a:pt x="1209" y="4"/>
                    <a:pt x="1200" y="13"/>
                  </a:cubicBezTo>
                  <a:cubicBezTo>
                    <a:pt x="1200" y="13"/>
                    <a:pt x="881" y="216"/>
                    <a:pt x="532" y="216"/>
                  </a:cubicBezTo>
                  <a:cubicBezTo>
                    <a:pt x="380" y="216"/>
                    <a:pt x="223" y="178"/>
                    <a:pt x="84" y="68"/>
                  </a:cubicBezTo>
                  <a:cubicBezTo>
                    <a:pt x="77" y="54"/>
                    <a:pt x="67" y="47"/>
                    <a:pt x="54" y="47"/>
                  </a:cubicBezTo>
                  <a:cubicBezTo>
                    <a:pt x="42" y="47"/>
                    <a:pt x="28" y="54"/>
                    <a:pt x="14" y="68"/>
                  </a:cubicBezTo>
                  <a:cubicBezTo>
                    <a:pt x="0" y="82"/>
                    <a:pt x="0" y="110"/>
                    <a:pt x="14" y="138"/>
                  </a:cubicBezTo>
                  <a:cubicBezTo>
                    <a:pt x="140" y="222"/>
                    <a:pt x="251" y="278"/>
                    <a:pt x="363" y="292"/>
                  </a:cubicBezTo>
                  <a:cubicBezTo>
                    <a:pt x="421" y="302"/>
                    <a:pt x="479" y="307"/>
                    <a:pt x="536" y="307"/>
                  </a:cubicBezTo>
                  <a:cubicBezTo>
                    <a:pt x="915" y="307"/>
                    <a:pt x="1244" y="96"/>
                    <a:pt x="1256" y="96"/>
                  </a:cubicBezTo>
                  <a:cubicBezTo>
                    <a:pt x="1270" y="82"/>
                    <a:pt x="1298" y="40"/>
                    <a:pt x="1270" y="27"/>
                  </a:cubicBezTo>
                  <a:cubicBezTo>
                    <a:pt x="1260" y="17"/>
                    <a:pt x="1244" y="1"/>
                    <a:pt x="12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3" name="Google Shape;15663;p54"/>
            <p:cNvSpPr/>
            <p:nvPr/>
          </p:nvSpPr>
          <p:spPr>
            <a:xfrm>
              <a:off x="2795050" y="815450"/>
              <a:ext cx="34200" cy="36775"/>
            </a:xfrm>
            <a:custGeom>
              <a:avLst/>
              <a:gdLst/>
              <a:ahLst/>
              <a:cxnLst/>
              <a:rect l="l" t="t" r="r" b="b"/>
              <a:pathLst>
                <a:path w="1368" h="1471" extrusionOk="0">
                  <a:moveTo>
                    <a:pt x="1297" y="1"/>
                  </a:moveTo>
                  <a:cubicBezTo>
                    <a:pt x="1279" y="1"/>
                    <a:pt x="1256" y="16"/>
                    <a:pt x="1256" y="48"/>
                  </a:cubicBezTo>
                  <a:cubicBezTo>
                    <a:pt x="1256" y="48"/>
                    <a:pt x="1047" y="1052"/>
                    <a:pt x="42" y="1373"/>
                  </a:cubicBezTo>
                  <a:cubicBezTo>
                    <a:pt x="1" y="1387"/>
                    <a:pt x="1" y="1401"/>
                    <a:pt x="1" y="1443"/>
                  </a:cubicBezTo>
                  <a:cubicBezTo>
                    <a:pt x="1" y="1457"/>
                    <a:pt x="28" y="1471"/>
                    <a:pt x="42" y="1471"/>
                  </a:cubicBezTo>
                  <a:lnTo>
                    <a:pt x="56" y="1471"/>
                  </a:lnTo>
                  <a:cubicBezTo>
                    <a:pt x="1116" y="1150"/>
                    <a:pt x="1354" y="76"/>
                    <a:pt x="1354" y="62"/>
                  </a:cubicBezTo>
                  <a:cubicBezTo>
                    <a:pt x="1368" y="48"/>
                    <a:pt x="1354" y="6"/>
                    <a:pt x="1312" y="6"/>
                  </a:cubicBezTo>
                  <a:cubicBezTo>
                    <a:pt x="1308" y="2"/>
                    <a:pt x="1303" y="1"/>
                    <a:pt x="12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4" name="Google Shape;15664;p54"/>
            <p:cNvSpPr/>
            <p:nvPr/>
          </p:nvSpPr>
          <p:spPr>
            <a:xfrm>
              <a:off x="2789825" y="8441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12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12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5" name="Google Shape;15665;p54"/>
            <p:cNvSpPr/>
            <p:nvPr/>
          </p:nvSpPr>
          <p:spPr>
            <a:xfrm>
              <a:off x="2820500" y="8431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6" name="Google Shape;15666;p54"/>
            <p:cNvSpPr/>
            <p:nvPr/>
          </p:nvSpPr>
          <p:spPr>
            <a:xfrm>
              <a:off x="2826075" y="821175"/>
              <a:ext cx="16775" cy="30350"/>
            </a:xfrm>
            <a:custGeom>
              <a:avLst/>
              <a:gdLst/>
              <a:ahLst/>
              <a:cxnLst/>
              <a:rect l="l" t="t" r="r" b="b"/>
              <a:pathLst>
                <a:path w="671" h="1214" extrusionOk="0">
                  <a:moveTo>
                    <a:pt x="503" y="0"/>
                  </a:moveTo>
                  <a:cubicBezTo>
                    <a:pt x="475" y="0"/>
                    <a:pt x="461" y="28"/>
                    <a:pt x="461" y="56"/>
                  </a:cubicBezTo>
                  <a:cubicBezTo>
                    <a:pt x="461" y="70"/>
                    <a:pt x="559" y="865"/>
                    <a:pt x="43" y="1102"/>
                  </a:cubicBezTo>
                  <a:cubicBezTo>
                    <a:pt x="15" y="1116"/>
                    <a:pt x="1" y="1158"/>
                    <a:pt x="15" y="1172"/>
                  </a:cubicBezTo>
                  <a:cubicBezTo>
                    <a:pt x="15" y="1200"/>
                    <a:pt x="43" y="1214"/>
                    <a:pt x="57" y="1214"/>
                  </a:cubicBezTo>
                  <a:lnTo>
                    <a:pt x="71" y="1214"/>
                  </a:lnTo>
                  <a:cubicBezTo>
                    <a:pt x="671" y="921"/>
                    <a:pt x="559" y="98"/>
                    <a:pt x="559" y="56"/>
                  </a:cubicBezTo>
                  <a:cubicBezTo>
                    <a:pt x="559" y="28"/>
                    <a:pt x="545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7" name="Google Shape;15667;p54"/>
            <p:cNvSpPr/>
            <p:nvPr/>
          </p:nvSpPr>
          <p:spPr>
            <a:xfrm>
              <a:off x="3045425" y="860439"/>
              <a:ext cx="456500" cy="449500"/>
            </a:xfrm>
            <a:custGeom>
              <a:avLst/>
              <a:gdLst/>
              <a:ahLst/>
              <a:cxnLst/>
              <a:rect l="l" t="t" r="r" b="b"/>
              <a:pathLst>
                <a:path w="18260" h="17980" extrusionOk="0">
                  <a:moveTo>
                    <a:pt x="18259" y="8592"/>
                  </a:moveTo>
                  <a:cubicBezTo>
                    <a:pt x="18259" y="8565"/>
                    <a:pt x="18232" y="8523"/>
                    <a:pt x="18204" y="8509"/>
                  </a:cubicBezTo>
                  <a:lnTo>
                    <a:pt x="17283" y="7811"/>
                  </a:lnTo>
                  <a:cubicBezTo>
                    <a:pt x="17144" y="7700"/>
                    <a:pt x="17088" y="7490"/>
                    <a:pt x="17185" y="7337"/>
                  </a:cubicBezTo>
                  <a:lnTo>
                    <a:pt x="17743" y="6444"/>
                  </a:lnTo>
                  <a:cubicBezTo>
                    <a:pt x="17785" y="6402"/>
                    <a:pt x="17785" y="6347"/>
                    <a:pt x="17785" y="6291"/>
                  </a:cubicBezTo>
                  <a:cubicBezTo>
                    <a:pt x="17785" y="6263"/>
                    <a:pt x="17743" y="6221"/>
                    <a:pt x="17729" y="6193"/>
                  </a:cubicBezTo>
                  <a:cubicBezTo>
                    <a:pt x="16878" y="5314"/>
                    <a:pt x="15330" y="4896"/>
                    <a:pt x="13684" y="5231"/>
                  </a:cubicBezTo>
                  <a:cubicBezTo>
                    <a:pt x="13098" y="5356"/>
                    <a:pt x="12540" y="5566"/>
                    <a:pt x="12066" y="5845"/>
                  </a:cubicBezTo>
                  <a:cubicBezTo>
                    <a:pt x="12275" y="5356"/>
                    <a:pt x="12429" y="4812"/>
                    <a:pt x="12499" y="4240"/>
                  </a:cubicBezTo>
                  <a:cubicBezTo>
                    <a:pt x="12694" y="2567"/>
                    <a:pt x="12164" y="1060"/>
                    <a:pt x="11215" y="293"/>
                  </a:cubicBezTo>
                  <a:cubicBezTo>
                    <a:pt x="11187" y="279"/>
                    <a:pt x="11160" y="265"/>
                    <a:pt x="11146" y="265"/>
                  </a:cubicBezTo>
                  <a:cubicBezTo>
                    <a:pt x="11104" y="265"/>
                    <a:pt x="11076" y="265"/>
                    <a:pt x="11034" y="279"/>
                  </a:cubicBezTo>
                  <a:lnTo>
                    <a:pt x="10099" y="935"/>
                  </a:lnTo>
                  <a:cubicBezTo>
                    <a:pt x="9932" y="1046"/>
                    <a:pt x="9723" y="1004"/>
                    <a:pt x="9625" y="865"/>
                  </a:cubicBezTo>
                  <a:lnTo>
                    <a:pt x="8942" y="70"/>
                  </a:lnTo>
                  <a:cubicBezTo>
                    <a:pt x="8914" y="28"/>
                    <a:pt x="8858" y="0"/>
                    <a:pt x="8802" y="0"/>
                  </a:cubicBezTo>
                  <a:cubicBezTo>
                    <a:pt x="8774" y="0"/>
                    <a:pt x="8719" y="0"/>
                    <a:pt x="8677" y="14"/>
                  </a:cubicBezTo>
                  <a:cubicBezTo>
                    <a:pt x="7589" y="558"/>
                    <a:pt x="6710" y="1897"/>
                    <a:pt x="6515" y="3557"/>
                  </a:cubicBezTo>
                  <a:cubicBezTo>
                    <a:pt x="6445" y="4171"/>
                    <a:pt x="6487" y="4757"/>
                    <a:pt x="6584" y="5287"/>
                  </a:cubicBezTo>
                  <a:cubicBezTo>
                    <a:pt x="6208" y="4938"/>
                    <a:pt x="5734" y="4617"/>
                    <a:pt x="5190" y="4380"/>
                  </a:cubicBezTo>
                  <a:cubicBezTo>
                    <a:pt x="3655" y="3683"/>
                    <a:pt x="2079" y="3710"/>
                    <a:pt x="1047" y="4380"/>
                  </a:cubicBezTo>
                  <a:lnTo>
                    <a:pt x="991" y="4422"/>
                  </a:lnTo>
                  <a:cubicBezTo>
                    <a:pt x="977" y="4464"/>
                    <a:pt x="977" y="4492"/>
                    <a:pt x="991" y="4533"/>
                  </a:cubicBezTo>
                  <a:lnTo>
                    <a:pt x="1326" y="5635"/>
                  </a:lnTo>
                  <a:cubicBezTo>
                    <a:pt x="1382" y="5803"/>
                    <a:pt x="1284" y="5998"/>
                    <a:pt x="1117" y="6068"/>
                  </a:cubicBezTo>
                  <a:lnTo>
                    <a:pt x="140" y="6472"/>
                  </a:lnTo>
                  <a:cubicBezTo>
                    <a:pt x="84" y="6486"/>
                    <a:pt x="56" y="6514"/>
                    <a:pt x="15" y="6570"/>
                  </a:cubicBezTo>
                  <a:cubicBezTo>
                    <a:pt x="1" y="6612"/>
                    <a:pt x="1" y="6654"/>
                    <a:pt x="1" y="6695"/>
                  </a:cubicBezTo>
                  <a:cubicBezTo>
                    <a:pt x="168" y="7895"/>
                    <a:pt x="1186" y="9150"/>
                    <a:pt x="2707" y="9848"/>
                  </a:cubicBezTo>
                  <a:cubicBezTo>
                    <a:pt x="3265" y="10113"/>
                    <a:pt x="3823" y="10252"/>
                    <a:pt x="4381" y="10322"/>
                  </a:cubicBezTo>
                  <a:cubicBezTo>
                    <a:pt x="3920" y="10587"/>
                    <a:pt x="3488" y="10936"/>
                    <a:pt x="3083" y="11368"/>
                  </a:cubicBezTo>
                  <a:cubicBezTo>
                    <a:pt x="1953" y="12610"/>
                    <a:pt x="1479" y="14144"/>
                    <a:pt x="1814" y="15330"/>
                  </a:cubicBezTo>
                  <a:cubicBezTo>
                    <a:pt x="1814" y="15344"/>
                    <a:pt x="1828" y="15371"/>
                    <a:pt x="1842" y="15399"/>
                  </a:cubicBezTo>
                  <a:cubicBezTo>
                    <a:pt x="1870" y="15413"/>
                    <a:pt x="1898" y="15427"/>
                    <a:pt x="1940" y="15427"/>
                  </a:cubicBezTo>
                  <a:lnTo>
                    <a:pt x="3083" y="15469"/>
                  </a:lnTo>
                  <a:cubicBezTo>
                    <a:pt x="3279" y="15469"/>
                    <a:pt x="3418" y="15609"/>
                    <a:pt x="3432" y="15790"/>
                  </a:cubicBezTo>
                  <a:lnTo>
                    <a:pt x="3502" y="16836"/>
                  </a:lnTo>
                  <a:cubicBezTo>
                    <a:pt x="3502" y="16892"/>
                    <a:pt x="3544" y="16948"/>
                    <a:pt x="3572" y="16976"/>
                  </a:cubicBezTo>
                  <a:lnTo>
                    <a:pt x="3572" y="16976"/>
                  </a:lnTo>
                  <a:cubicBezTo>
                    <a:pt x="3613" y="17017"/>
                    <a:pt x="3641" y="17031"/>
                    <a:pt x="3683" y="17031"/>
                  </a:cubicBezTo>
                  <a:cubicBezTo>
                    <a:pt x="4883" y="17241"/>
                    <a:pt x="6375" y="16669"/>
                    <a:pt x="7519" y="15427"/>
                  </a:cubicBezTo>
                  <a:cubicBezTo>
                    <a:pt x="7937" y="14981"/>
                    <a:pt x="8244" y="14493"/>
                    <a:pt x="8467" y="13977"/>
                  </a:cubicBezTo>
                  <a:cubicBezTo>
                    <a:pt x="8579" y="14507"/>
                    <a:pt x="8788" y="15023"/>
                    <a:pt x="9067" y="15539"/>
                  </a:cubicBezTo>
                  <a:cubicBezTo>
                    <a:pt x="9890" y="17003"/>
                    <a:pt x="11215" y="17910"/>
                    <a:pt x="12429" y="17980"/>
                  </a:cubicBezTo>
                  <a:cubicBezTo>
                    <a:pt x="12471" y="17980"/>
                    <a:pt x="12485" y="17980"/>
                    <a:pt x="12499" y="17952"/>
                  </a:cubicBezTo>
                  <a:cubicBezTo>
                    <a:pt x="12540" y="17938"/>
                    <a:pt x="12554" y="17910"/>
                    <a:pt x="12568" y="17882"/>
                  </a:cubicBezTo>
                  <a:lnTo>
                    <a:pt x="12959" y="16794"/>
                  </a:lnTo>
                  <a:cubicBezTo>
                    <a:pt x="13001" y="16613"/>
                    <a:pt x="13196" y="16515"/>
                    <a:pt x="13377" y="16557"/>
                  </a:cubicBezTo>
                  <a:lnTo>
                    <a:pt x="14396" y="16822"/>
                  </a:lnTo>
                  <a:cubicBezTo>
                    <a:pt x="14451" y="16836"/>
                    <a:pt x="14507" y="16822"/>
                    <a:pt x="14563" y="16808"/>
                  </a:cubicBezTo>
                  <a:cubicBezTo>
                    <a:pt x="14591" y="16794"/>
                    <a:pt x="14633" y="16752"/>
                    <a:pt x="14647" y="16724"/>
                  </a:cubicBezTo>
                  <a:cubicBezTo>
                    <a:pt x="15219" y="15636"/>
                    <a:pt x="15135" y="14032"/>
                    <a:pt x="14312" y="12582"/>
                  </a:cubicBezTo>
                  <a:cubicBezTo>
                    <a:pt x="14019" y="12052"/>
                    <a:pt x="13656" y="11591"/>
                    <a:pt x="13238" y="11229"/>
                  </a:cubicBezTo>
                  <a:cubicBezTo>
                    <a:pt x="13754" y="11284"/>
                    <a:pt x="14312" y="11257"/>
                    <a:pt x="14884" y="11145"/>
                  </a:cubicBezTo>
                  <a:cubicBezTo>
                    <a:pt x="16530" y="10810"/>
                    <a:pt x="17813" y="9834"/>
                    <a:pt x="18259" y="870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8" name="Google Shape;15668;p54"/>
            <p:cNvSpPr/>
            <p:nvPr/>
          </p:nvSpPr>
          <p:spPr>
            <a:xfrm>
              <a:off x="3213150" y="1045725"/>
              <a:ext cx="107800" cy="106050"/>
            </a:xfrm>
            <a:custGeom>
              <a:avLst/>
              <a:gdLst/>
              <a:ahLst/>
              <a:cxnLst/>
              <a:rect l="l" t="t" r="r" b="b"/>
              <a:pathLst>
                <a:path w="4312" h="4242" extrusionOk="0">
                  <a:moveTo>
                    <a:pt x="1061" y="1"/>
                  </a:moveTo>
                  <a:lnTo>
                    <a:pt x="1061" y="1"/>
                  </a:lnTo>
                  <a:cubicBezTo>
                    <a:pt x="1131" y="517"/>
                    <a:pt x="1089" y="977"/>
                    <a:pt x="880" y="1438"/>
                  </a:cubicBezTo>
                  <a:cubicBezTo>
                    <a:pt x="684" y="1856"/>
                    <a:pt x="392" y="2205"/>
                    <a:pt x="1" y="2470"/>
                  </a:cubicBezTo>
                  <a:cubicBezTo>
                    <a:pt x="489" y="2554"/>
                    <a:pt x="922" y="2763"/>
                    <a:pt x="1298" y="3098"/>
                  </a:cubicBezTo>
                  <a:cubicBezTo>
                    <a:pt x="1647" y="3404"/>
                    <a:pt x="1870" y="3809"/>
                    <a:pt x="2010" y="4241"/>
                  </a:cubicBezTo>
                  <a:cubicBezTo>
                    <a:pt x="2233" y="3809"/>
                    <a:pt x="2581" y="3460"/>
                    <a:pt x="3000" y="3209"/>
                  </a:cubicBezTo>
                  <a:cubicBezTo>
                    <a:pt x="3404" y="2986"/>
                    <a:pt x="3851" y="2888"/>
                    <a:pt x="4311" y="2860"/>
                  </a:cubicBezTo>
                  <a:cubicBezTo>
                    <a:pt x="3962" y="2498"/>
                    <a:pt x="3739" y="2079"/>
                    <a:pt x="3628" y="1591"/>
                  </a:cubicBezTo>
                  <a:cubicBezTo>
                    <a:pt x="3544" y="1145"/>
                    <a:pt x="3572" y="684"/>
                    <a:pt x="3739" y="252"/>
                  </a:cubicBezTo>
                  <a:lnTo>
                    <a:pt x="3739" y="252"/>
                  </a:lnTo>
                  <a:cubicBezTo>
                    <a:pt x="3355" y="438"/>
                    <a:pt x="2961" y="527"/>
                    <a:pt x="2557" y="527"/>
                  </a:cubicBezTo>
                  <a:cubicBezTo>
                    <a:pt x="2477" y="527"/>
                    <a:pt x="2397" y="524"/>
                    <a:pt x="2316" y="517"/>
                  </a:cubicBezTo>
                  <a:cubicBezTo>
                    <a:pt x="1856" y="461"/>
                    <a:pt x="1438" y="280"/>
                    <a:pt x="10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69" name="Google Shape;15669;p54"/>
            <p:cNvSpPr/>
            <p:nvPr/>
          </p:nvSpPr>
          <p:spPr>
            <a:xfrm>
              <a:off x="3285000" y="1025500"/>
              <a:ext cx="24425" cy="42925"/>
            </a:xfrm>
            <a:custGeom>
              <a:avLst/>
              <a:gdLst/>
              <a:ahLst/>
              <a:cxnLst/>
              <a:rect l="l" t="t" r="r" b="b"/>
              <a:pathLst>
                <a:path w="977" h="1717" extrusionOk="0">
                  <a:moveTo>
                    <a:pt x="823" y="1"/>
                  </a:moveTo>
                  <a:cubicBezTo>
                    <a:pt x="795" y="1"/>
                    <a:pt x="768" y="15"/>
                    <a:pt x="768" y="43"/>
                  </a:cubicBezTo>
                  <a:cubicBezTo>
                    <a:pt x="879" y="1061"/>
                    <a:pt x="42" y="1619"/>
                    <a:pt x="42" y="1619"/>
                  </a:cubicBezTo>
                  <a:cubicBezTo>
                    <a:pt x="0" y="1633"/>
                    <a:pt x="0" y="1675"/>
                    <a:pt x="28" y="1689"/>
                  </a:cubicBezTo>
                  <a:cubicBezTo>
                    <a:pt x="28" y="1689"/>
                    <a:pt x="42" y="1703"/>
                    <a:pt x="56" y="1703"/>
                  </a:cubicBezTo>
                  <a:cubicBezTo>
                    <a:pt x="70" y="1703"/>
                    <a:pt x="98" y="1703"/>
                    <a:pt x="112" y="1717"/>
                  </a:cubicBezTo>
                  <a:cubicBezTo>
                    <a:pt x="112" y="1703"/>
                    <a:pt x="977" y="1117"/>
                    <a:pt x="879" y="43"/>
                  </a:cubicBezTo>
                  <a:cubicBezTo>
                    <a:pt x="879" y="15"/>
                    <a:pt x="865" y="1"/>
                    <a:pt x="8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0" name="Google Shape;15670;p54"/>
            <p:cNvSpPr/>
            <p:nvPr/>
          </p:nvSpPr>
          <p:spPr>
            <a:xfrm>
              <a:off x="3298950" y="10209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1" name="Google Shape;15671;p54"/>
            <p:cNvSpPr/>
            <p:nvPr/>
          </p:nvSpPr>
          <p:spPr>
            <a:xfrm>
              <a:off x="3297200" y="1056900"/>
              <a:ext cx="45000" cy="28375"/>
            </a:xfrm>
            <a:custGeom>
              <a:avLst/>
              <a:gdLst/>
              <a:ahLst/>
              <a:cxnLst/>
              <a:rect l="l" t="t" r="r" b="b"/>
              <a:pathLst>
                <a:path w="1800" h="1135" extrusionOk="0">
                  <a:moveTo>
                    <a:pt x="1772" y="0"/>
                  </a:moveTo>
                  <a:cubicBezTo>
                    <a:pt x="1730" y="0"/>
                    <a:pt x="1716" y="14"/>
                    <a:pt x="1702" y="28"/>
                  </a:cubicBezTo>
                  <a:cubicBezTo>
                    <a:pt x="1320" y="961"/>
                    <a:pt x="521" y="1052"/>
                    <a:pt x="196" y="1052"/>
                  </a:cubicBezTo>
                  <a:cubicBezTo>
                    <a:pt x="118" y="1052"/>
                    <a:pt x="67" y="1046"/>
                    <a:pt x="56" y="1046"/>
                  </a:cubicBezTo>
                  <a:cubicBezTo>
                    <a:pt x="42" y="1046"/>
                    <a:pt x="1" y="1046"/>
                    <a:pt x="1" y="1074"/>
                  </a:cubicBezTo>
                  <a:cubicBezTo>
                    <a:pt x="1" y="1088"/>
                    <a:pt x="28" y="1130"/>
                    <a:pt x="56" y="1130"/>
                  </a:cubicBezTo>
                  <a:cubicBezTo>
                    <a:pt x="69" y="1130"/>
                    <a:pt x="115" y="1134"/>
                    <a:pt x="185" y="1134"/>
                  </a:cubicBezTo>
                  <a:cubicBezTo>
                    <a:pt x="519" y="1134"/>
                    <a:pt x="1397" y="1049"/>
                    <a:pt x="1800" y="70"/>
                  </a:cubicBezTo>
                  <a:cubicBezTo>
                    <a:pt x="1800" y="28"/>
                    <a:pt x="1786" y="14"/>
                    <a:pt x="17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2" name="Google Shape;15672;p54"/>
            <p:cNvSpPr/>
            <p:nvPr/>
          </p:nvSpPr>
          <p:spPr>
            <a:xfrm>
              <a:off x="3334875" y="105097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3" name="Google Shape;15673;p54"/>
            <p:cNvSpPr/>
            <p:nvPr/>
          </p:nvSpPr>
          <p:spPr>
            <a:xfrm>
              <a:off x="3310100" y="10481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4" name="Google Shape;15674;p54"/>
            <p:cNvSpPr/>
            <p:nvPr/>
          </p:nvSpPr>
          <p:spPr>
            <a:xfrm>
              <a:off x="3295100" y="1053050"/>
              <a:ext cx="22700" cy="23050"/>
            </a:xfrm>
            <a:custGeom>
              <a:avLst/>
              <a:gdLst/>
              <a:ahLst/>
              <a:cxnLst/>
              <a:rect l="l" t="t" r="r" b="b"/>
              <a:pathLst>
                <a:path w="908" h="922" extrusionOk="0">
                  <a:moveTo>
                    <a:pt x="852" y="1"/>
                  </a:moveTo>
                  <a:cubicBezTo>
                    <a:pt x="824" y="1"/>
                    <a:pt x="810" y="29"/>
                    <a:pt x="810" y="57"/>
                  </a:cubicBezTo>
                  <a:cubicBezTo>
                    <a:pt x="768" y="615"/>
                    <a:pt x="43" y="824"/>
                    <a:pt x="43" y="824"/>
                  </a:cubicBezTo>
                  <a:cubicBezTo>
                    <a:pt x="1" y="824"/>
                    <a:pt x="1" y="852"/>
                    <a:pt x="1" y="880"/>
                  </a:cubicBezTo>
                  <a:cubicBezTo>
                    <a:pt x="1" y="894"/>
                    <a:pt x="15" y="922"/>
                    <a:pt x="43" y="922"/>
                  </a:cubicBezTo>
                  <a:lnTo>
                    <a:pt x="71" y="922"/>
                  </a:lnTo>
                  <a:cubicBezTo>
                    <a:pt x="112" y="894"/>
                    <a:pt x="880" y="684"/>
                    <a:pt x="908" y="57"/>
                  </a:cubicBezTo>
                  <a:cubicBezTo>
                    <a:pt x="908" y="29"/>
                    <a:pt x="894" y="1"/>
                    <a:pt x="8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5" name="Google Shape;15675;p54"/>
            <p:cNvSpPr/>
            <p:nvPr/>
          </p:nvSpPr>
          <p:spPr>
            <a:xfrm>
              <a:off x="3298950" y="1095800"/>
              <a:ext cx="48150" cy="8425"/>
            </a:xfrm>
            <a:custGeom>
              <a:avLst/>
              <a:gdLst/>
              <a:ahLst/>
              <a:cxnLst/>
              <a:rect l="l" t="t" r="r" b="b"/>
              <a:pathLst>
                <a:path w="1926" h="337" extrusionOk="0">
                  <a:moveTo>
                    <a:pt x="74" y="1"/>
                  </a:moveTo>
                  <a:cubicBezTo>
                    <a:pt x="55" y="1"/>
                    <a:pt x="38" y="11"/>
                    <a:pt x="28" y="21"/>
                  </a:cubicBezTo>
                  <a:cubicBezTo>
                    <a:pt x="0" y="34"/>
                    <a:pt x="28" y="76"/>
                    <a:pt x="42" y="90"/>
                  </a:cubicBezTo>
                  <a:cubicBezTo>
                    <a:pt x="42" y="90"/>
                    <a:pt x="335" y="272"/>
                    <a:pt x="767" y="327"/>
                  </a:cubicBezTo>
                  <a:cubicBezTo>
                    <a:pt x="831" y="333"/>
                    <a:pt x="897" y="336"/>
                    <a:pt x="966" y="336"/>
                  </a:cubicBezTo>
                  <a:cubicBezTo>
                    <a:pt x="1247" y="336"/>
                    <a:pt x="1570" y="281"/>
                    <a:pt x="1883" y="90"/>
                  </a:cubicBezTo>
                  <a:cubicBezTo>
                    <a:pt x="1911" y="76"/>
                    <a:pt x="1925" y="34"/>
                    <a:pt x="1911" y="21"/>
                  </a:cubicBezTo>
                  <a:cubicBezTo>
                    <a:pt x="1892" y="11"/>
                    <a:pt x="1872" y="1"/>
                    <a:pt x="1857" y="1"/>
                  </a:cubicBezTo>
                  <a:cubicBezTo>
                    <a:pt x="1851" y="1"/>
                    <a:pt x="1846" y="3"/>
                    <a:pt x="1842" y="7"/>
                  </a:cubicBezTo>
                  <a:cubicBezTo>
                    <a:pt x="1544" y="183"/>
                    <a:pt x="1251" y="242"/>
                    <a:pt x="993" y="242"/>
                  </a:cubicBezTo>
                  <a:cubicBezTo>
                    <a:pt x="476" y="242"/>
                    <a:pt x="98" y="7"/>
                    <a:pt x="98" y="7"/>
                  </a:cubicBezTo>
                  <a:cubicBezTo>
                    <a:pt x="90" y="3"/>
                    <a:pt x="82" y="1"/>
                    <a:pt x="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6" name="Google Shape;15676;p54"/>
            <p:cNvSpPr/>
            <p:nvPr/>
          </p:nvSpPr>
          <p:spPr>
            <a:xfrm>
              <a:off x="3338000" y="10907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0"/>
                  </a:moveTo>
                  <a:cubicBezTo>
                    <a:pt x="112" y="0"/>
                    <a:pt x="1" y="112"/>
                    <a:pt x="1" y="265"/>
                  </a:cubicBezTo>
                  <a:cubicBezTo>
                    <a:pt x="1" y="405"/>
                    <a:pt x="112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7" name="Google Shape;15677;p54"/>
            <p:cNvSpPr/>
            <p:nvPr/>
          </p:nvSpPr>
          <p:spPr>
            <a:xfrm>
              <a:off x="3289175" y="1113725"/>
              <a:ext cx="43975" cy="30375"/>
            </a:xfrm>
            <a:custGeom>
              <a:avLst/>
              <a:gdLst/>
              <a:ahLst/>
              <a:cxnLst/>
              <a:rect l="l" t="t" r="r" b="b"/>
              <a:pathLst>
                <a:path w="1759" h="1215" extrusionOk="0">
                  <a:moveTo>
                    <a:pt x="29" y="1"/>
                  </a:moveTo>
                  <a:cubicBezTo>
                    <a:pt x="1" y="15"/>
                    <a:pt x="1" y="57"/>
                    <a:pt x="1" y="71"/>
                  </a:cubicBezTo>
                  <a:cubicBezTo>
                    <a:pt x="15" y="71"/>
                    <a:pt x="322" y="1075"/>
                    <a:pt x="1410" y="1187"/>
                  </a:cubicBezTo>
                  <a:cubicBezTo>
                    <a:pt x="1507" y="1187"/>
                    <a:pt x="1605" y="1214"/>
                    <a:pt x="1702" y="1214"/>
                  </a:cubicBezTo>
                  <a:cubicBezTo>
                    <a:pt x="1730" y="1214"/>
                    <a:pt x="1758" y="1187"/>
                    <a:pt x="1758" y="1159"/>
                  </a:cubicBezTo>
                  <a:cubicBezTo>
                    <a:pt x="1758" y="1117"/>
                    <a:pt x="1730" y="1103"/>
                    <a:pt x="1702" y="1103"/>
                  </a:cubicBezTo>
                  <a:cubicBezTo>
                    <a:pt x="1671" y="1104"/>
                    <a:pt x="1640" y="1105"/>
                    <a:pt x="1610" y="1105"/>
                  </a:cubicBezTo>
                  <a:cubicBezTo>
                    <a:pt x="444" y="1105"/>
                    <a:pt x="112" y="84"/>
                    <a:pt x="98" y="43"/>
                  </a:cubicBezTo>
                  <a:cubicBezTo>
                    <a:pt x="84" y="1"/>
                    <a:pt x="43" y="1"/>
                    <a:pt x="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8" name="Google Shape;15678;p54"/>
            <p:cNvSpPr/>
            <p:nvPr/>
          </p:nvSpPr>
          <p:spPr>
            <a:xfrm>
              <a:off x="3325100" y="11360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5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79" name="Google Shape;15679;p54"/>
            <p:cNvSpPr/>
            <p:nvPr/>
          </p:nvSpPr>
          <p:spPr>
            <a:xfrm>
              <a:off x="3317775" y="11120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12" y="0"/>
                    <a:pt x="1" y="126"/>
                    <a:pt x="1" y="265"/>
                  </a:cubicBezTo>
                  <a:cubicBezTo>
                    <a:pt x="1" y="405"/>
                    <a:pt x="112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0" name="Google Shape;15680;p54"/>
            <p:cNvSpPr/>
            <p:nvPr/>
          </p:nvSpPr>
          <p:spPr>
            <a:xfrm>
              <a:off x="3296150" y="1107550"/>
              <a:ext cx="29675" cy="13475"/>
            </a:xfrm>
            <a:custGeom>
              <a:avLst/>
              <a:gdLst/>
              <a:ahLst/>
              <a:cxnLst/>
              <a:rect l="l" t="t" r="r" b="b"/>
              <a:pathLst>
                <a:path w="1187" h="539" extrusionOk="0">
                  <a:moveTo>
                    <a:pt x="50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29" y="95"/>
                    <a:pt x="363" y="485"/>
                    <a:pt x="782" y="527"/>
                  </a:cubicBezTo>
                  <a:cubicBezTo>
                    <a:pt x="817" y="535"/>
                    <a:pt x="851" y="538"/>
                    <a:pt x="884" y="538"/>
                  </a:cubicBezTo>
                  <a:cubicBezTo>
                    <a:pt x="970" y="538"/>
                    <a:pt x="1050" y="515"/>
                    <a:pt x="1131" y="485"/>
                  </a:cubicBezTo>
                  <a:cubicBezTo>
                    <a:pt x="1158" y="457"/>
                    <a:pt x="1186" y="429"/>
                    <a:pt x="1158" y="415"/>
                  </a:cubicBezTo>
                  <a:cubicBezTo>
                    <a:pt x="1148" y="384"/>
                    <a:pt x="1130" y="368"/>
                    <a:pt x="1109" y="368"/>
                  </a:cubicBezTo>
                  <a:cubicBezTo>
                    <a:pt x="1103" y="368"/>
                    <a:pt x="1096" y="370"/>
                    <a:pt x="1089" y="374"/>
                  </a:cubicBezTo>
                  <a:cubicBezTo>
                    <a:pt x="1009" y="406"/>
                    <a:pt x="930" y="420"/>
                    <a:pt x="853" y="420"/>
                  </a:cubicBezTo>
                  <a:cubicBezTo>
                    <a:pt x="433" y="420"/>
                    <a:pt x="84" y="11"/>
                    <a:pt x="84" y="11"/>
                  </a:cubicBezTo>
                  <a:cubicBezTo>
                    <a:pt x="77" y="4"/>
                    <a:pt x="63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1" name="Google Shape;15681;p54"/>
            <p:cNvSpPr/>
            <p:nvPr/>
          </p:nvSpPr>
          <p:spPr>
            <a:xfrm>
              <a:off x="3275575" y="1121125"/>
              <a:ext cx="23750" cy="42500"/>
            </a:xfrm>
            <a:custGeom>
              <a:avLst/>
              <a:gdLst/>
              <a:ahLst/>
              <a:cxnLst/>
              <a:rect l="l" t="t" r="r" b="b"/>
              <a:pathLst>
                <a:path w="950" h="1700" extrusionOk="0">
                  <a:moveTo>
                    <a:pt x="137" y="0"/>
                  </a:moveTo>
                  <a:cubicBezTo>
                    <a:pt x="119" y="0"/>
                    <a:pt x="98" y="20"/>
                    <a:pt x="98" y="40"/>
                  </a:cubicBezTo>
                  <a:cubicBezTo>
                    <a:pt x="98" y="40"/>
                    <a:pt x="1" y="1086"/>
                    <a:pt x="893" y="1700"/>
                  </a:cubicBezTo>
                  <a:lnTo>
                    <a:pt x="935" y="1700"/>
                  </a:lnTo>
                  <a:cubicBezTo>
                    <a:pt x="949" y="1686"/>
                    <a:pt x="935" y="1644"/>
                    <a:pt x="921" y="1630"/>
                  </a:cubicBezTo>
                  <a:cubicBezTo>
                    <a:pt x="84" y="1058"/>
                    <a:pt x="196" y="82"/>
                    <a:pt x="196" y="54"/>
                  </a:cubicBezTo>
                  <a:cubicBezTo>
                    <a:pt x="210" y="40"/>
                    <a:pt x="196" y="12"/>
                    <a:pt x="154" y="12"/>
                  </a:cubicBezTo>
                  <a:cubicBezTo>
                    <a:pt x="150" y="4"/>
                    <a:pt x="144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2" name="Google Shape;15682;p54"/>
            <p:cNvSpPr/>
            <p:nvPr/>
          </p:nvSpPr>
          <p:spPr>
            <a:xfrm>
              <a:off x="3290575" y="11552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66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66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3" name="Google Shape;15683;p54"/>
            <p:cNvSpPr/>
            <p:nvPr/>
          </p:nvSpPr>
          <p:spPr>
            <a:xfrm>
              <a:off x="3265125" y="1027250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51" y="1"/>
                  </a:moveTo>
                  <a:cubicBezTo>
                    <a:pt x="112" y="1"/>
                    <a:pt x="0" y="112"/>
                    <a:pt x="0" y="252"/>
                  </a:cubicBezTo>
                  <a:cubicBezTo>
                    <a:pt x="0" y="405"/>
                    <a:pt x="112" y="517"/>
                    <a:pt x="251" y="517"/>
                  </a:cubicBezTo>
                  <a:cubicBezTo>
                    <a:pt x="405" y="517"/>
                    <a:pt x="516" y="405"/>
                    <a:pt x="516" y="252"/>
                  </a:cubicBezTo>
                  <a:cubicBezTo>
                    <a:pt x="516" y="112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4" name="Google Shape;15684;p54"/>
            <p:cNvSpPr/>
            <p:nvPr/>
          </p:nvSpPr>
          <p:spPr>
            <a:xfrm>
              <a:off x="3270350" y="1032575"/>
              <a:ext cx="13625" cy="30625"/>
            </a:xfrm>
            <a:custGeom>
              <a:avLst/>
              <a:gdLst/>
              <a:ahLst/>
              <a:cxnLst/>
              <a:rect l="l" t="t" r="r" b="b"/>
              <a:pathLst>
                <a:path w="545" h="1225" extrusionOk="0">
                  <a:moveTo>
                    <a:pt x="49" y="0"/>
                  </a:moveTo>
                  <a:cubicBezTo>
                    <a:pt x="35" y="0"/>
                    <a:pt x="21" y="4"/>
                    <a:pt x="14" y="11"/>
                  </a:cubicBezTo>
                  <a:cubicBezTo>
                    <a:pt x="1" y="25"/>
                    <a:pt x="1" y="67"/>
                    <a:pt x="14" y="81"/>
                  </a:cubicBezTo>
                  <a:cubicBezTo>
                    <a:pt x="419" y="457"/>
                    <a:pt x="98" y="1155"/>
                    <a:pt x="98" y="1155"/>
                  </a:cubicBezTo>
                  <a:cubicBezTo>
                    <a:pt x="84" y="1183"/>
                    <a:pt x="98" y="1210"/>
                    <a:pt x="140" y="1224"/>
                  </a:cubicBezTo>
                  <a:cubicBezTo>
                    <a:pt x="154" y="1224"/>
                    <a:pt x="196" y="1224"/>
                    <a:pt x="196" y="1197"/>
                  </a:cubicBezTo>
                  <a:cubicBezTo>
                    <a:pt x="210" y="1155"/>
                    <a:pt x="545" y="443"/>
                    <a:pt x="84" y="11"/>
                  </a:cubicBezTo>
                  <a:cubicBezTo>
                    <a:pt x="77" y="4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5" name="Google Shape;15685;p54"/>
            <p:cNvSpPr/>
            <p:nvPr/>
          </p:nvSpPr>
          <p:spPr>
            <a:xfrm>
              <a:off x="3238625" y="1018525"/>
              <a:ext cx="19900" cy="46200"/>
            </a:xfrm>
            <a:custGeom>
              <a:avLst/>
              <a:gdLst/>
              <a:ahLst/>
              <a:cxnLst/>
              <a:rect l="l" t="t" r="r" b="b"/>
              <a:pathLst>
                <a:path w="796" h="1848" extrusionOk="0">
                  <a:moveTo>
                    <a:pt x="391" y="1"/>
                  </a:moveTo>
                  <a:cubicBezTo>
                    <a:pt x="363" y="1"/>
                    <a:pt x="349" y="15"/>
                    <a:pt x="321" y="29"/>
                  </a:cubicBezTo>
                  <a:cubicBezTo>
                    <a:pt x="0" y="1047"/>
                    <a:pt x="712" y="1828"/>
                    <a:pt x="712" y="1828"/>
                  </a:cubicBezTo>
                  <a:cubicBezTo>
                    <a:pt x="726" y="1842"/>
                    <a:pt x="726" y="1842"/>
                    <a:pt x="739" y="1842"/>
                  </a:cubicBezTo>
                  <a:cubicBezTo>
                    <a:pt x="748" y="1846"/>
                    <a:pt x="755" y="1848"/>
                    <a:pt x="760" y="1848"/>
                  </a:cubicBezTo>
                  <a:cubicBezTo>
                    <a:pt x="774" y="1848"/>
                    <a:pt x="781" y="1838"/>
                    <a:pt x="781" y="1828"/>
                  </a:cubicBezTo>
                  <a:cubicBezTo>
                    <a:pt x="795" y="1814"/>
                    <a:pt x="795" y="1772"/>
                    <a:pt x="781" y="1759"/>
                  </a:cubicBezTo>
                  <a:cubicBezTo>
                    <a:pt x="781" y="1759"/>
                    <a:pt x="98" y="1019"/>
                    <a:pt x="433" y="71"/>
                  </a:cubicBezTo>
                  <a:cubicBezTo>
                    <a:pt x="433" y="29"/>
                    <a:pt x="419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6" name="Google Shape;15686;p54"/>
            <p:cNvSpPr/>
            <p:nvPr/>
          </p:nvSpPr>
          <p:spPr>
            <a:xfrm>
              <a:off x="3241050" y="10140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31"/>
                    <a:pt x="266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7" name="Google Shape;15687;p54"/>
            <p:cNvSpPr/>
            <p:nvPr/>
          </p:nvSpPr>
          <p:spPr>
            <a:xfrm>
              <a:off x="3204800" y="1041550"/>
              <a:ext cx="38025" cy="37000"/>
            </a:xfrm>
            <a:custGeom>
              <a:avLst/>
              <a:gdLst/>
              <a:ahLst/>
              <a:cxnLst/>
              <a:rect l="l" t="t" r="r" b="b"/>
              <a:pathLst>
                <a:path w="1521" h="1480" extrusionOk="0">
                  <a:moveTo>
                    <a:pt x="42" y="1"/>
                  </a:moveTo>
                  <a:cubicBezTo>
                    <a:pt x="28" y="1"/>
                    <a:pt x="0" y="15"/>
                    <a:pt x="0" y="56"/>
                  </a:cubicBezTo>
                  <a:cubicBezTo>
                    <a:pt x="237" y="1326"/>
                    <a:pt x="1395" y="1479"/>
                    <a:pt x="1465" y="1479"/>
                  </a:cubicBezTo>
                  <a:cubicBezTo>
                    <a:pt x="1507" y="1479"/>
                    <a:pt x="1521" y="1465"/>
                    <a:pt x="1521" y="1451"/>
                  </a:cubicBezTo>
                  <a:cubicBezTo>
                    <a:pt x="1521" y="1423"/>
                    <a:pt x="1507" y="1395"/>
                    <a:pt x="1465" y="1395"/>
                  </a:cubicBezTo>
                  <a:cubicBezTo>
                    <a:pt x="1451" y="1395"/>
                    <a:pt x="307" y="1270"/>
                    <a:pt x="98" y="29"/>
                  </a:cubicBezTo>
                  <a:cubicBezTo>
                    <a:pt x="98" y="15"/>
                    <a:pt x="70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8" name="Google Shape;15688;p54"/>
            <p:cNvSpPr/>
            <p:nvPr/>
          </p:nvSpPr>
          <p:spPr>
            <a:xfrm>
              <a:off x="3199550" y="10359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89" name="Google Shape;15689;p54"/>
            <p:cNvSpPr/>
            <p:nvPr/>
          </p:nvSpPr>
          <p:spPr>
            <a:xfrm>
              <a:off x="3224675" y="10384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12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0" name="Google Shape;15690;p54"/>
            <p:cNvSpPr/>
            <p:nvPr/>
          </p:nvSpPr>
          <p:spPr>
            <a:xfrm>
              <a:off x="3227100" y="1043875"/>
              <a:ext cx="20250" cy="26300"/>
            </a:xfrm>
            <a:custGeom>
              <a:avLst/>
              <a:gdLst/>
              <a:ahLst/>
              <a:cxnLst/>
              <a:rect l="l" t="t" r="r" b="b"/>
              <a:pathLst>
                <a:path w="810" h="1052" extrusionOk="0">
                  <a:moveTo>
                    <a:pt x="140" y="0"/>
                  </a:moveTo>
                  <a:cubicBezTo>
                    <a:pt x="122" y="0"/>
                    <a:pt x="99" y="16"/>
                    <a:pt x="99" y="47"/>
                  </a:cubicBezTo>
                  <a:cubicBezTo>
                    <a:pt x="1" y="661"/>
                    <a:pt x="698" y="1037"/>
                    <a:pt x="740" y="1051"/>
                  </a:cubicBezTo>
                  <a:lnTo>
                    <a:pt x="754" y="1051"/>
                  </a:lnTo>
                  <a:cubicBezTo>
                    <a:pt x="782" y="1051"/>
                    <a:pt x="810" y="1051"/>
                    <a:pt x="782" y="1037"/>
                  </a:cubicBezTo>
                  <a:cubicBezTo>
                    <a:pt x="796" y="1010"/>
                    <a:pt x="782" y="982"/>
                    <a:pt x="768" y="968"/>
                  </a:cubicBezTo>
                  <a:cubicBezTo>
                    <a:pt x="768" y="968"/>
                    <a:pt x="99" y="605"/>
                    <a:pt x="196" y="61"/>
                  </a:cubicBezTo>
                  <a:cubicBezTo>
                    <a:pt x="210" y="47"/>
                    <a:pt x="196" y="5"/>
                    <a:pt x="154" y="5"/>
                  </a:cubicBezTo>
                  <a:cubicBezTo>
                    <a:pt x="151" y="2"/>
                    <a:pt x="146" y="0"/>
                    <a:pt x="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1" name="Google Shape;15691;p54"/>
            <p:cNvSpPr/>
            <p:nvPr/>
          </p:nvSpPr>
          <p:spPr>
            <a:xfrm>
              <a:off x="3192250" y="1078600"/>
              <a:ext cx="46050" cy="14125"/>
            </a:xfrm>
            <a:custGeom>
              <a:avLst/>
              <a:gdLst/>
              <a:ahLst/>
              <a:cxnLst/>
              <a:rect l="l" t="t" r="r" b="b"/>
              <a:pathLst>
                <a:path w="1842" h="565" extrusionOk="0">
                  <a:moveTo>
                    <a:pt x="54" y="1"/>
                  </a:moveTo>
                  <a:cubicBezTo>
                    <a:pt x="42" y="1"/>
                    <a:pt x="28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349" y="402"/>
                    <a:pt x="739" y="527"/>
                    <a:pt x="1046" y="555"/>
                  </a:cubicBezTo>
                  <a:cubicBezTo>
                    <a:pt x="1117" y="562"/>
                    <a:pt x="1184" y="565"/>
                    <a:pt x="1249" y="565"/>
                  </a:cubicBezTo>
                  <a:cubicBezTo>
                    <a:pt x="1515" y="565"/>
                    <a:pt x="1718" y="518"/>
                    <a:pt x="1788" y="518"/>
                  </a:cubicBezTo>
                  <a:cubicBezTo>
                    <a:pt x="1804" y="518"/>
                    <a:pt x="1813" y="520"/>
                    <a:pt x="1813" y="527"/>
                  </a:cubicBezTo>
                  <a:cubicBezTo>
                    <a:pt x="1841" y="499"/>
                    <a:pt x="1841" y="471"/>
                    <a:pt x="1841" y="457"/>
                  </a:cubicBezTo>
                  <a:cubicBezTo>
                    <a:pt x="1827" y="416"/>
                    <a:pt x="1799" y="416"/>
                    <a:pt x="1785" y="416"/>
                  </a:cubicBezTo>
                  <a:cubicBezTo>
                    <a:pt x="1773" y="416"/>
                    <a:pt x="1571" y="477"/>
                    <a:pt x="1285" y="477"/>
                  </a:cubicBezTo>
                  <a:cubicBezTo>
                    <a:pt x="945" y="477"/>
                    <a:pt x="486" y="390"/>
                    <a:pt x="84" y="11"/>
                  </a:cubicBezTo>
                  <a:cubicBezTo>
                    <a:pt x="77" y="4"/>
                    <a:pt x="66" y="1"/>
                    <a:pt x="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2" name="Google Shape;15692;p54"/>
            <p:cNvSpPr/>
            <p:nvPr/>
          </p:nvSpPr>
          <p:spPr>
            <a:xfrm>
              <a:off x="3188050" y="10736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3" name="Google Shape;15693;p54"/>
            <p:cNvSpPr/>
            <p:nvPr/>
          </p:nvSpPr>
          <p:spPr>
            <a:xfrm>
              <a:off x="3195375" y="1108375"/>
              <a:ext cx="49200" cy="21375"/>
            </a:xfrm>
            <a:custGeom>
              <a:avLst/>
              <a:gdLst/>
              <a:ahLst/>
              <a:cxnLst/>
              <a:rect l="l" t="t" r="r" b="b"/>
              <a:pathLst>
                <a:path w="1968" h="855" extrusionOk="0">
                  <a:moveTo>
                    <a:pt x="1917" y="0"/>
                  </a:moveTo>
                  <a:cubicBezTo>
                    <a:pt x="1898" y="0"/>
                    <a:pt x="1880" y="13"/>
                    <a:pt x="1870" y="34"/>
                  </a:cubicBezTo>
                  <a:cubicBezTo>
                    <a:pt x="1870" y="46"/>
                    <a:pt x="1420" y="772"/>
                    <a:pt x="539" y="772"/>
                  </a:cubicBezTo>
                  <a:cubicBezTo>
                    <a:pt x="391" y="772"/>
                    <a:pt x="230" y="752"/>
                    <a:pt x="56" y="703"/>
                  </a:cubicBezTo>
                  <a:cubicBezTo>
                    <a:pt x="28" y="703"/>
                    <a:pt x="1" y="703"/>
                    <a:pt x="1" y="745"/>
                  </a:cubicBezTo>
                  <a:cubicBezTo>
                    <a:pt x="1" y="759"/>
                    <a:pt x="1" y="801"/>
                    <a:pt x="28" y="801"/>
                  </a:cubicBezTo>
                  <a:cubicBezTo>
                    <a:pt x="140" y="815"/>
                    <a:pt x="238" y="829"/>
                    <a:pt x="335" y="843"/>
                  </a:cubicBezTo>
                  <a:cubicBezTo>
                    <a:pt x="406" y="851"/>
                    <a:pt x="474" y="855"/>
                    <a:pt x="540" y="855"/>
                  </a:cubicBezTo>
                  <a:cubicBezTo>
                    <a:pt x="1477" y="855"/>
                    <a:pt x="1940" y="75"/>
                    <a:pt x="1953" y="75"/>
                  </a:cubicBezTo>
                  <a:cubicBezTo>
                    <a:pt x="1967" y="62"/>
                    <a:pt x="1953" y="34"/>
                    <a:pt x="1939" y="6"/>
                  </a:cubicBezTo>
                  <a:cubicBezTo>
                    <a:pt x="1932" y="2"/>
                    <a:pt x="1924" y="0"/>
                    <a:pt x="19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4" name="Google Shape;15694;p54"/>
            <p:cNvSpPr/>
            <p:nvPr/>
          </p:nvSpPr>
          <p:spPr>
            <a:xfrm>
              <a:off x="3189800" y="1120350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51" y="1"/>
                  </a:moveTo>
                  <a:cubicBezTo>
                    <a:pt x="112" y="1"/>
                    <a:pt x="0" y="113"/>
                    <a:pt x="0" y="266"/>
                  </a:cubicBezTo>
                  <a:cubicBezTo>
                    <a:pt x="0" y="406"/>
                    <a:pt x="112" y="517"/>
                    <a:pt x="251" y="517"/>
                  </a:cubicBezTo>
                  <a:cubicBezTo>
                    <a:pt x="405" y="517"/>
                    <a:pt x="516" y="406"/>
                    <a:pt x="516" y="266"/>
                  </a:cubicBezTo>
                  <a:cubicBezTo>
                    <a:pt x="516" y="113"/>
                    <a:pt x="405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5" name="Google Shape;15695;p54"/>
            <p:cNvSpPr/>
            <p:nvPr/>
          </p:nvSpPr>
          <p:spPr>
            <a:xfrm>
              <a:off x="3202700" y="10991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12" y="0"/>
                    <a:pt x="0" y="112"/>
                    <a:pt x="0" y="265"/>
                  </a:cubicBezTo>
                  <a:cubicBezTo>
                    <a:pt x="0" y="405"/>
                    <a:pt x="112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6" name="Google Shape;15696;p54"/>
            <p:cNvSpPr/>
            <p:nvPr/>
          </p:nvSpPr>
          <p:spPr>
            <a:xfrm>
              <a:off x="3207925" y="1100600"/>
              <a:ext cx="31075" cy="9150"/>
            </a:xfrm>
            <a:custGeom>
              <a:avLst/>
              <a:gdLst/>
              <a:ahLst/>
              <a:cxnLst/>
              <a:rect l="l" t="t" r="r" b="b"/>
              <a:pathLst>
                <a:path w="1243" h="366" extrusionOk="0">
                  <a:moveTo>
                    <a:pt x="1181" y="1"/>
                  </a:moveTo>
                  <a:cubicBezTo>
                    <a:pt x="1172" y="1"/>
                    <a:pt x="1164" y="4"/>
                    <a:pt x="1158" y="10"/>
                  </a:cubicBezTo>
                  <a:cubicBezTo>
                    <a:pt x="1158" y="10"/>
                    <a:pt x="819" y="257"/>
                    <a:pt x="455" y="257"/>
                  </a:cubicBezTo>
                  <a:cubicBezTo>
                    <a:pt x="330" y="257"/>
                    <a:pt x="202" y="228"/>
                    <a:pt x="84" y="149"/>
                  </a:cubicBezTo>
                  <a:cubicBezTo>
                    <a:pt x="80" y="145"/>
                    <a:pt x="75" y="144"/>
                    <a:pt x="69" y="144"/>
                  </a:cubicBezTo>
                  <a:cubicBezTo>
                    <a:pt x="54" y="144"/>
                    <a:pt x="34" y="153"/>
                    <a:pt x="15" y="163"/>
                  </a:cubicBezTo>
                  <a:cubicBezTo>
                    <a:pt x="1" y="177"/>
                    <a:pt x="15" y="219"/>
                    <a:pt x="43" y="233"/>
                  </a:cubicBezTo>
                  <a:cubicBezTo>
                    <a:pt x="140" y="303"/>
                    <a:pt x="252" y="345"/>
                    <a:pt x="363" y="359"/>
                  </a:cubicBezTo>
                  <a:cubicBezTo>
                    <a:pt x="398" y="363"/>
                    <a:pt x="433" y="365"/>
                    <a:pt x="467" y="365"/>
                  </a:cubicBezTo>
                  <a:cubicBezTo>
                    <a:pt x="846" y="365"/>
                    <a:pt x="1188" y="106"/>
                    <a:pt x="1200" y="94"/>
                  </a:cubicBezTo>
                  <a:cubicBezTo>
                    <a:pt x="1242" y="80"/>
                    <a:pt x="1242" y="38"/>
                    <a:pt x="1214" y="24"/>
                  </a:cubicBezTo>
                  <a:cubicBezTo>
                    <a:pt x="1206" y="7"/>
                    <a:pt x="1193" y="1"/>
                    <a:pt x="11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7" name="Google Shape;15697;p54"/>
            <p:cNvSpPr/>
            <p:nvPr/>
          </p:nvSpPr>
          <p:spPr>
            <a:xfrm>
              <a:off x="3223275" y="1117625"/>
              <a:ext cx="30350" cy="37625"/>
            </a:xfrm>
            <a:custGeom>
              <a:avLst/>
              <a:gdLst/>
              <a:ahLst/>
              <a:cxnLst/>
              <a:rect l="l" t="t" r="r" b="b"/>
              <a:pathLst>
                <a:path w="1214" h="1505" extrusionOk="0">
                  <a:moveTo>
                    <a:pt x="1148" y="1"/>
                  </a:moveTo>
                  <a:cubicBezTo>
                    <a:pt x="1130" y="1"/>
                    <a:pt x="1116" y="21"/>
                    <a:pt x="1116" y="40"/>
                  </a:cubicBezTo>
                  <a:cubicBezTo>
                    <a:pt x="1116" y="40"/>
                    <a:pt x="991" y="1031"/>
                    <a:pt x="56" y="1407"/>
                  </a:cubicBezTo>
                  <a:cubicBezTo>
                    <a:pt x="14" y="1421"/>
                    <a:pt x="0" y="1449"/>
                    <a:pt x="14" y="1477"/>
                  </a:cubicBezTo>
                  <a:cubicBezTo>
                    <a:pt x="14" y="1491"/>
                    <a:pt x="28" y="1505"/>
                    <a:pt x="56" y="1505"/>
                  </a:cubicBezTo>
                  <a:lnTo>
                    <a:pt x="70" y="1505"/>
                  </a:lnTo>
                  <a:cubicBezTo>
                    <a:pt x="1061" y="1128"/>
                    <a:pt x="1200" y="82"/>
                    <a:pt x="1200" y="54"/>
                  </a:cubicBezTo>
                  <a:cubicBezTo>
                    <a:pt x="1214" y="40"/>
                    <a:pt x="1200" y="12"/>
                    <a:pt x="1172" y="12"/>
                  </a:cubicBezTo>
                  <a:cubicBezTo>
                    <a:pt x="1164" y="4"/>
                    <a:pt x="1156" y="1"/>
                    <a:pt x="11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8" name="Google Shape;15698;p54"/>
            <p:cNvSpPr/>
            <p:nvPr/>
          </p:nvSpPr>
          <p:spPr>
            <a:xfrm>
              <a:off x="3219100" y="11468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19" y="530"/>
                    <a:pt x="530" y="405"/>
                    <a:pt x="530" y="265"/>
                  </a:cubicBezTo>
                  <a:cubicBezTo>
                    <a:pt x="530" y="126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99" name="Google Shape;15699;p54"/>
            <p:cNvSpPr/>
            <p:nvPr/>
          </p:nvSpPr>
          <p:spPr>
            <a:xfrm>
              <a:off x="3248025" y="11444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12" y="0"/>
                    <a:pt x="1" y="112"/>
                    <a:pt x="1" y="252"/>
                  </a:cubicBezTo>
                  <a:cubicBezTo>
                    <a:pt x="1" y="405"/>
                    <a:pt x="112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0" name="Google Shape;15700;p54"/>
            <p:cNvSpPr/>
            <p:nvPr/>
          </p:nvSpPr>
          <p:spPr>
            <a:xfrm>
              <a:off x="3253275" y="1122800"/>
              <a:ext cx="15350" cy="29325"/>
            </a:xfrm>
            <a:custGeom>
              <a:avLst/>
              <a:gdLst/>
              <a:ahLst/>
              <a:cxnLst/>
              <a:rect l="l" t="t" r="r" b="b"/>
              <a:pathLst>
                <a:path w="614" h="1173" extrusionOk="0">
                  <a:moveTo>
                    <a:pt x="405" y="1"/>
                  </a:moveTo>
                  <a:cubicBezTo>
                    <a:pt x="391" y="1"/>
                    <a:pt x="363" y="29"/>
                    <a:pt x="363" y="56"/>
                  </a:cubicBezTo>
                  <a:cubicBezTo>
                    <a:pt x="363" y="70"/>
                    <a:pt x="502" y="810"/>
                    <a:pt x="42" y="1089"/>
                  </a:cubicBezTo>
                  <a:cubicBezTo>
                    <a:pt x="14" y="1103"/>
                    <a:pt x="0" y="1144"/>
                    <a:pt x="14" y="1158"/>
                  </a:cubicBezTo>
                  <a:cubicBezTo>
                    <a:pt x="14" y="1158"/>
                    <a:pt x="42" y="1172"/>
                    <a:pt x="56" y="1172"/>
                  </a:cubicBezTo>
                  <a:lnTo>
                    <a:pt x="70" y="1172"/>
                  </a:lnTo>
                  <a:cubicBezTo>
                    <a:pt x="614" y="865"/>
                    <a:pt x="460" y="70"/>
                    <a:pt x="460" y="42"/>
                  </a:cubicBezTo>
                  <a:cubicBezTo>
                    <a:pt x="460" y="29"/>
                    <a:pt x="432" y="1"/>
                    <a:pt x="4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1" name="Google Shape;15701;p54"/>
            <p:cNvSpPr/>
            <p:nvPr/>
          </p:nvSpPr>
          <p:spPr>
            <a:xfrm>
              <a:off x="4766700" y="1059675"/>
              <a:ext cx="403125" cy="385025"/>
            </a:xfrm>
            <a:custGeom>
              <a:avLst/>
              <a:gdLst/>
              <a:ahLst/>
              <a:cxnLst/>
              <a:rect l="l" t="t" r="r" b="b"/>
              <a:pathLst>
                <a:path w="16125" h="15401" extrusionOk="0">
                  <a:moveTo>
                    <a:pt x="16111" y="6585"/>
                  </a:moveTo>
                  <a:cubicBezTo>
                    <a:pt x="16097" y="6543"/>
                    <a:pt x="16069" y="6529"/>
                    <a:pt x="16055" y="6515"/>
                  </a:cubicBezTo>
                  <a:lnTo>
                    <a:pt x="15190" y="5985"/>
                  </a:lnTo>
                  <a:cubicBezTo>
                    <a:pt x="15051" y="5901"/>
                    <a:pt x="14995" y="5720"/>
                    <a:pt x="15065" y="5580"/>
                  </a:cubicBezTo>
                  <a:lnTo>
                    <a:pt x="15469" y="4743"/>
                  </a:lnTo>
                  <a:cubicBezTo>
                    <a:pt x="15483" y="4688"/>
                    <a:pt x="15483" y="4660"/>
                    <a:pt x="15483" y="4604"/>
                  </a:cubicBezTo>
                  <a:cubicBezTo>
                    <a:pt x="15469" y="4576"/>
                    <a:pt x="15441" y="4534"/>
                    <a:pt x="15427" y="4520"/>
                  </a:cubicBezTo>
                  <a:cubicBezTo>
                    <a:pt x="14618" y="3837"/>
                    <a:pt x="13223" y="3628"/>
                    <a:pt x="11828" y="4088"/>
                  </a:cubicBezTo>
                  <a:cubicBezTo>
                    <a:pt x="11312" y="4241"/>
                    <a:pt x="10866" y="4478"/>
                    <a:pt x="10461" y="4757"/>
                  </a:cubicBezTo>
                  <a:cubicBezTo>
                    <a:pt x="10601" y="4325"/>
                    <a:pt x="10671" y="3837"/>
                    <a:pt x="10671" y="3335"/>
                  </a:cubicBezTo>
                  <a:cubicBezTo>
                    <a:pt x="10671" y="1870"/>
                    <a:pt x="10057" y="601"/>
                    <a:pt x="9150" y="15"/>
                  </a:cubicBezTo>
                  <a:cubicBezTo>
                    <a:pt x="9136" y="1"/>
                    <a:pt x="9122" y="1"/>
                    <a:pt x="9081" y="1"/>
                  </a:cubicBezTo>
                  <a:cubicBezTo>
                    <a:pt x="9053" y="1"/>
                    <a:pt x="9039" y="15"/>
                    <a:pt x="8997" y="43"/>
                  </a:cubicBezTo>
                  <a:lnTo>
                    <a:pt x="8230" y="698"/>
                  </a:lnTo>
                  <a:cubicBezTo>
                    <a:pt x="8104" y="810"/>
                    <a:pt x="7937" y="810"/>
                    <a:pt x="7811" y="698"/>
                  </a:cubicBezTo>
                  <a:lnTo>
                    <a:pt x="7128" y="57"/>
                  </a:lnTo>
                  <a:cubicBezTo>
                    <a:pt x="7100" y="29"/>
                    <a:pt x="7044" y="1"/>
                    <a:pt x="6988" y="1"/>
                  </a:cubicBezTo>
                  <a:cubicBezTo>
                    <a:pt x="6960" y="1"/>
                    <a:pt x="6919" y="15"/>
                    <a:pt x="6891" y="43"/>
                  </a:cubicBezTo>
                  <a:cubicBezTo>
                    <a:pt x="5984" y="615"/>
                    <a:pt x="5356" y="1870"/>
                    <a:pt x="5356" y="3335"/>
                  </a:cubicBezTo>
                  <a:cubicBezTo>
                    <a:pt x="5356" y="3879"/>
                    <a:pt x="5440" y="4381"/>
                    <a:pt x="5593" y="4827"/>
                  </a:cubicBezTo>
                  <a:cubicBezTo>
                    <a:pt x="5217" y="4576"/>
                    <a:pt x="4784" y="4339"/>
                    <a:pt x="4310" y="4186"/>
                  </a:cubicBezTo>
                  <a:cubicBezTo>
                    <a:pt x="2915" y="3739"/>
                    <a:pt x="1520" y="3920"/>
                    <a:pt x="697" y="4604"/>
                  </a:cubicBezTo>
                  <a:cubicBezTo>
                    <a:pt x="684" y="4618"/>
                    <a:pt x="670" y="4646"/>
                    <a:pt x="670" y="4660"/>
                  </a:cubicBezTo>
                  <a:cubicBezTo>
                    <a:pt x="642" y="4688"/>
                    <a:pt x="670" y="4716"/>
                    <a:pt x="670" y="4743"/>
                  </a:cubicBezTo>
                  <a:lnTo>
                    <a:pt x="1060" y="5678"/>
                  </a:lnTo>
                  <a:cubicBezTo>
                    <a:pt x="1130" y="5831"/>
                    <a:pt x="1060" y="5985"/>
                    <a:pt x="921" y="6069"/>
                  </a:cubicBezTo>
                  <a:lnTo>
                    <a:pt x="112" y="6515"/>
                  </a:lnTo>
                  <a:cubicBezTo>
                    <a:pt x="70" y="6529"/>
                    <a:pt x="42" y="6585"/>
                    <a:pt x="14" y="6613"/>
                  </a:cubicBezTo>
                  <a:cubicBezTo>
                    <a:pt x="0" y="6654"/>
                    <a:pt x="0" y="6682"/>
                    <a:pt x="14" y="6724"/>
                  </a:cubicBezTo>
                  <a:cubicBezTo>
                    <a:pt x="279" y="7742"/>
                    <a:pt x="1297" y="8747"/>
                    <a:pt x="2692" y="9193"/>
                  </a:cubicBezTo>
                  <a:cubicBezTo>
                    <a:pt x="3194" y="9347"/>
                    <a:pt x="3696" y="9444"/>
                    <a:pt x="4185" y="9444"/>
                  </a:cubicBezTo>
                  <a:cubicBezTo>
                    <a:pt x="3822" y="9723"/>
                    <a:pt x="3473" y="10072"/>
                    <a:pt x="3180" y="10462"/>
                  </a:cubicBezTo>
                  <a:cubicBezTo>
                    <a:pt x="2302" y="11648"/>
                    <a:pt x="2064" y="13029"/>
                    <a:pt x="2455" y="14019"/>
                  </a:cubicBezTo>
                  <a:cubicBezTo>
                    <a:pt x="2483" y="14047"/>
                    <a:pt x="2483" y="14061"/>
                    <a:pt x="2497" y="14075"/>
                  </a:cubicBezTo>
                  <a:cubicBezTo>
                    <a:pt x="2511" y="14089"/>
                    <a:pt x="2553" y="14089"/>
                    <a:pt x="2581" y="14089"/>
                  </a:cubicBezTo>
                  <a:lnTo>
                    <a:pt x="3599" y="14005"/>
                  </a:lnTo>
                  <a:cubicBezTo>
                    <a:pt x="3752" y="13991"/>
                    <a:pt x="3906" y="14089"/>
                    <a:pt x="3920" y="14270"/>
                  </a:cubicBezTo>
                  <a:lnTo>
                    <a:pt x="4101" y="15177"/>
                  </a:lnTo>
                  <a:cubicBezTo>
                    <a:pt x="4115" y="15233"/>
                    <a:pt x="4129" y="15261"/>
                    <a:pt x="4171" y="15303"/>
                  </a:cubicBezTo>
                  <a:lnTo>
                    <a:pt x="4171" y="15303"/>
                  </a:lnTo>
                  <a:cubicBezTo>
                    <a:pt x="4199" y="15317"/>
                    <a:pt x="4240" y="15330"/>
                    <a:pt x="4268" y="15330"/>
                  </a:cubicBezTo>
                  <a:cubicBezTo>
                    <a:pt x="5342" y="15400"/>
                    <a:pt x="6598" y="14745"/>
                    <a:pt x="7449" y="13573"/>
                  </a:cubicBezTo>
                  <a:cubicBezTo>
                    <a:pt x="7755" y="13127"/>
                    <a:pt x="7993" y="12680"/>
                    <a:pt x="8146" y="12206"/>
                  </a:cubicBezTo>
                  <a:cubicBezTo>
                    <a:pt x="8286" y="12638"/>
                    <a:pt x="8509" y="13085"/>
                    <a:pt x="8802" y="13503"/>
                  </a:cubicBezTo>
                  <a:cubicBezTo>
                    <a:pt x="9680" y="14689"/>
                    <a:pt x="10894" y="15344"/>
                    <a:pt x="11982" y="15275"/>
                  </a:cubicBezTo>
                  <a:cubicBezTo>
                    <a:pt x="11996" y="15275"/>
                    <a:pt x="12038" y="15261"/>
                    <a:pt x="12052" y="15261"/>
                  </a:cubicBezTo>
                  <a:cubicBezTo>
                    <a:pt x="12066" y="15247"/>
                    <a:pt x="12080" y="15205"/>
                    <a:pt x="12107" y="15191"/>
                  </a:cubicBezTo>
                  <a:lnTo>
                    <a:pt x="12331" y="14201"/>
                  </a:lnTo>
                  <a:cubicBezTo>
                    <a:pt x="12358" y="14033"/>
                    <a:pt x="12526" y="13936"/>
                    <a:pt x="12679" y="13950"/>
                  </a:cubicBezTo>
                  <a:lnTo>
                    <a:pt x="13600" y="14075"/>
                  </a:lnTo>
                  <a:cubicBezTo>
                    <a:pt x="13656" y="14075"/>
                    <a:pt x="13698" y="14075"/>
                    <a:pt x="13739" y="14033"/>
                  </a:cubicBezTo>
                  <a:cubicBezTo>
                    <a:pt x="13767" y="14019"/>
                    <a:pt x="13795" y="13991"/>
                    <a:pt x="13809" y="13950"/>
                  </a:cubicBezTo>
                  <a:cubicBezTo>
                    <a:pt x="14186" y="12959"/>
                    <a:pt x="13963" y="11564"/>
                    <a:pt x="13112" y="10393"/>
                  </a:cubicBezTo>
                  <a:cubicBezTo>
                    <a:pt x="12791" y="9960"/>
                    <a:pt x="12428" y="9598"/>
                    <a:pt x="12024" y="9319"/>
                  </a:cubicBezTo>
                  <a:cubicBezTo>
                    <a:pt x="12484" y="9319"/>
                    <a:pt x="12972" y="9221"/>
                    <a:pt x="13460" y="9068"/>
                  </a:cubicBezTo>
                  <a:cubicBezTo>
                    <a:pt x="14855" y="8621"/>
                    <a:pt x="15860" y="7659"/>
                    <a:pt x="16125" y="6613"/>
                  </a:cubicBezTo>
                  <a:cubicBezTo>
                    <a:pt x="16125" y="6627"/>
                    <a:pt x="16125" y="6599"/>
                    <a:pt x="16111" y="658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2" name="Google Shape;15702;p54"/>
            <p:cNvSpPr/>
            <p:nvPr/>
          </p:nvSpPr>
          <p:spPr>
            <a:xfrm>
              <a:off x="4921875" y="1222525"/>
              <a:ext cx="95225" cy="90700"/>
            </a:xfrm>
            <a:custGeom>
              <a:avLst/>
              <a:gdLst/>
              <a:ahLst/>
              <a:cxnLst/>
              <a:rect l="l" t="t" r="r" b="b"/>
              <a:pathLst>
                <a:path w="3809" h="3628" extrusionOk="0">
                  <a:moveTo>
                    <a:pt x="3041" y="1"/>
                  </a:moveTo>
                  <a:lnTo>
                    <a:pt x="3041" y="1"/>
                  </a:lnTo>
                  <a:cubicBezTo>
                    <a:pt x="2664" y="238"/>
                    <a:pt x="2274" y="364"/>
                    <a:pt x="1827" y="364"/>
                  </a:cubicBezTo>
                  <a:cubicBezTo>
                    <a:pt x="1437" y="364"/>
                    <a:pt x="1046" y="252"/>
                    <a:pt x="698" y="43"/>
                  </a:cubicBezTo>
                  <a:lnTo>
                    <a:pt x="698" y="43"/>
                  </a:lnTo>
                  <a:cubicBezTo>
                    <a:pt x="795" y="461"/>
                    <a:pt x="795" y="894"/>
                    <a:pt x="670" y="1298"/>
                  </a:cubicBezTo>
                  <a:cubicBezTo>
                    <a:pt x="530" y="1689"/>
                    <a:pt x="293" y="2010"/>
                    <a:pt x="0" y="2275"/>
                  </a:cubicBezTo>
                  <a:cubicBezTo>
                    <a:pt x="433" y="2316"/>
                    <a:pt x="837" y="2456"/>
                    <a:pt x="1186" y="2693"/>
                  </a:cubicBezTo>
                  <a:cubicBezTo>
                    <a:pt x="1521" y="2930"/>
                    <a:pt x="1758" y="3251"/>
                    <a:pt x="1925" y="3628"/>
                  </a:cubicBezTo>
                  <a:cubicBezTo>
                    <a:pt x="2092" y="3223"/>
                    <a:pt x="2344" y="2874"/>
                    <a:pt x="2692" y="2623"/>
                  </a:cubicBezTo>
                  <a:cubicBezTo>
                    <a:pt x="2999" y="2386"/>
                    <a:pt x="3390" y="2261"/>
                    <a:pt x="3808" y="2205"/>
                  </a:cubicBezTo>
                  <a:cubicBezTo>
                    <a:pt x="3473" y="1926"/>
                    <a:pt x="3222" y="1577"/>
                    <a:pt x="3083" y="1187"/>
                  </a:cubicBezTo>
                  <a:cubicBezTo>
                    <a:pt x="2971" y="796"/>
                    <a:pt x="2943" y="391"/>
                    <a:pt x="30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3" name="Google Shape;15703;p54"/>
            <p:cNvSpPr/>
            <p:nvPr/>
          </p:nvSpPr>
          <p:spPr>
            <a:xfrm>
              <a:off x="4980450" y="1198825"/>
              <a:ext cx="19200" cy="39425"/>
            </a:xfrm>
            <a:custGeom>
              <a:avLst/>
              <a:gdLst/>
              <a:ahLst/>
              <a:cxnLst/>
              <a:rect l="l" t="t" r="r" b="b"/>
              <a:pathLst>
                <a:path w="768" h="1577" extrusionOk="0">
                  <a:moveTo>
                    <a:pt x="517" y="0"/>
                  </a:moveTo>
                  <a:cubicBezTo>
                    <a:pt x="503" y="0"/>
                    <a:pt x="489" y="42"/>
                    <a:pt x="489" y="56"/>
                  </a:cubicBezTo>
                  <a:cubicBezTo>
                    <a:pt x="670" y="921"/>
                    <a:pt x="14" y="1507"/>
                    <a:pt x="14" y="1507"/>
                  </a:cubicBezTo>
                  <a:cubicBezTo>
                    <a:pt x="1" y="1507"/>
                    <a:pt x="1" y="1535"/>
                    <a:pt x="14" y="1549"/>
                  </a:cubicBezTo>
                  <a:cubicBezTo>
                    <a:pt x="28" y="1577"/>
                    <a:pt x="28" y="1577"/>
                    <a:pt x="42" y="1577"/>
                  </a:cubicBezTo>
                  <a:lnTo>
                    <a:pt x="70" y="1563"/>
                  </a:lnTo>
                  <a:cubicBezTo>
                    <a:pt x="70" y="1549"/>
                    <a:pt x="768" y="963"/>
                    <a:pt x="572" y="28"/>
                  </a:cubicBezTo>
                  <a:cubicBezTo>
                    <a:pt x="572" y="14"/>
                    <a:pt x="531" y="0"/>
                    <a:pt x="5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4" name="Google Shape;15704;p54"/>
            <p:cNvSpPr/>
            <p:nvPr/>
          </p:nvSpPr>
          <p:spPr>
            <a:xfrm>
              <a:off x="4988475" y="119497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24" y="1"/>
                  </a:moveTo>
                  <a:cubicBezTo>
                    <a:pt x="112" y="1"/>
                    <a:pt x="0" y="99"/>
                    <a:pt x="0" y="224"/>
                  </a:cubicBezTo>
                  <a:cubicBezTo>
                    <a:pt x="0" y="350"/>
                    <a:pt x="112" y="447"/>
                    <a:pt x="224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5" name="Google Shape;15705;p54"/>
            <p:cNvSpPr/>
            <p:nvPr/>
          </p:nvSpPr>
          <p:spPr>
            <a:xfrm>
              <a:off x="4992650" y="1222525"/>
              <a:ext cx="36650" cy="28975"/>
            </a:xfrm>
            <a:custGeom>
              <a:avLst/>
              <a:gdLst/>
              <a:ahLst/>
              <a:cxnLst/>
              <a:rect l="l" t="t" r="r" b="b"/>
              <a:pathLst>
                <a:path w="1466" h="1159" extrusionOk="0">
                  <a:moveTo>
                    <a:pt x="1423" y="1"/>
                  </a:moveTo>
                  <a:cubicBezTo>
                    <a:pt x="1410" y="1"/>
                    <a:pt x="1368" y="15"/>
                    <a:pt x="1368" y="29"/>
                  </a:cubicBezTo>
                  <a:cubicBezTo>
                    <a:pt x="1075" y="1075"/>
                    <a:pt x="84" y="1075"/>
                    <a:pt x="43" y="1075"/>
                  </a:cubicBezTo>
                  <a:cubicBezTo>
                    <a:pt x="15" y="1075"/>
                    <a:pt x="1" y="1089"/>
                    <a:pt x="1" y="1117"/>
                  </a:cubicBezTo>
                  <a:cubicBezTo>
                    <a:pt x="1" y="1145"/>
                    <a:pt x="29" y="1159"/>
                    <a:pt x="43" y="1159"/>
                  </a:cubicBezTo>
                  <a:cubicBezTo>
                    <a:pt x="98" y="1159"/>
                    <a:pt x="1145" y="1145"/>
                    <a:pt x="1465" y="43"/>
                  </a:cubicBezTo>
                  <a:cubicBezTo>
                    <a:pt x="1465" y="29"/>
                    <a:pt x="1437" y="1"/>
                    <a:pt x="14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6" name="Google Shape;15706;p54"/>
            <p:cNvSpPr/>
            <p:nvPr/>
          </p:nvSpPr>
          <p:spPr>
            <a:xfrm>
              <a:off x="5022650" y="12176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7" name="Google Shape;15707;p54"/>
            <p:cNvSpPr/>
            <p:nvPr/>
          </p:nvSpPr>
          <p:spPr>
            <a:xfrm>
              <a:off x="5000675" y="1217650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8" name="Google Shape;15708;p54"/>
            <p:cNvSpPr/>
            <p:nvPr/>
          </p:nvSpPr>
          <p:spPr>
            <a:xfrm>
              <a:off x="4989525" y="1221850"/>
              <a:ext cx="18850" cy="21975"/>
            </a:xfrm>
            <a:custGeom>
              <a:avLst/>
              <a:gdLst/>
              <a:ahLst/>
              <a:cxnLst/>
              <a:rect l="l" t="t" r="r" b="b"/>
              <a:pathLst>
                <a:path w="754" h="879" extrusionOk="0">
                  <a:moveTo>
                    <a:pt x="656" y="0"/>
                  </a:moveTo>
                  <a:cubicBezTo>
                    <a:pt x="642" y="0"/>
                    <a:pt x="628" y="42"/>
                    <a:pt x="628" y="56"/>
                  </a:cubicBezTo>
                  <a:cubicBezTo>
                    <a:pt x="642" y="544"/>
                    <a:pt x="28" y="795"/>
                    <a:pt x="28" y="795"/>
                  </a:cubicBezTo>
                  <a:cubicBezTo>
                    <a:pt x="14" y="795"/>
                    <a:pt x="0" y="823"/>
                    <a:pt x="14" y="837"/>
                  </a:cubicBezTo>
                  <a:cubicBezTo>
                    <a:pt x="14" y="865"/>
                    <a:pt x="28" y="879"/>
                    <a:pt x="56" y="879"/>
                  </a:cubicBezTo>
                  <a:cubicBezTo>
                    <a:pt x="98" y="865"/>
                    <a:pt x="753" y="600"/>
                    <a:pt x="712" y="42"/>
                  </a:cubicBezTo>
                  <a:cubicBezTo>
                    <a:pt x="712" y="28"/>
                    <a:pt x="684" y="0"/>
                    <a:pt x="6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09" name="Google Shape;15709;p54"/>
            <p:cNvSpPr/>
            <p:nvPr/>
          </p:nvSpPr>
          <p:spPr>
            <a:xfrm>
              <a:off x="4995100" y="1256100"/>
              <a:ext cx="41525" cy="9350"/>
            </a:xfrm>
            <a:custGeom>
              <a:avLst/>
              <a:gdLst/>
              <a:ahLst/>
              <a:cxnLst/>
              <a:rect l="l" t="t" r="r" b="b"/>
              <a:pathLst>
                <a:path w="1661" h="374" extrusionOk="0">
                  <a:moveTo>
                    <a:pt x="1624" y="0"/>
                  </a:moveTo>
                  <a:cubicBezTo>
                    <a:pt x="1611" y="0"/>
                    <a:pt x="1597" y="4"/>
                    <a:pt x="1591" y="11"/>
                  </a:cubicBezTo>
                  <a:cubicBezTo>
                    <a:pt x="1286" y="244"/>
                    <a:pt x="963" y="311"/>
                    <a:pt x="693" y="311"/>
                  </a:cubicBezTo>
                  <a:cubicBezTo>
                    <a:pt x="334" y="311"/>
                    <a:pt x="70" y="192"/>
                    <a:pt x="70" y="192"/>
                  </a:cubicBezTo>
                  <a:cubicBezTo>
                    <a:pt x="66" y="184"/>
                    <a:pt x="61" y="180"/>
                    <a:pt x="57" y="180"/>
                  </a:cubicBezTo>
                  <a:cubicBezTo>
                    <a:pt x="46" y="180"/>
                    <a:pt x="34" y="197"/>
                    <a:pt x="14" y="206"/>
                  </a:cubicBezTo>
                  <a:cubicBezTo>
                    <a:pt x="0" y="220"/>
                    <a:pt x="14" y="234"/>
                    <a:pt x="42" y="262"/>
                  </a:cubicBezTo>
                  <a:cubicBezTo>
                    <a:pt x="42" y="262"/>
                    <a:pt x="307" y="374"/>
                    <a:pt x="698" y="374"/>
                  </a:cubicBezTo>
                  <a:cubicBezTo>
                    <a:pt x="977" y="374"/>
                    <a:pt x="1325" y="304"/>
                    <a:pt x="1646" y="67"/>
                  </a:cubicBezTo>
                  <a:cubicBezTo>
                    <a:pt x="1660" y="67"/>
                    <a:pt x="1660" y="25"/>
                    <a:pt x="1646" y="11"/>
                  </a:cubicBezTo>
                  <a:cubicBezTo>
                    <a:pt x="1646" y="4"/>
                    <a:pt x="1636" y="0"/>
                    <a:pt x="16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0" name="Google Shape;15710;p54"/>
            <p:cNvSpPr/>
            <p:nvPr/>
          </p:nvSpPr>
          <p:spPr>
            <a:xfrm>
              <a:off x="5029275" y="125182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1" name="Google Shape;15711;p54"/>
            <p:cNvSpPr/>
            <p:nvPr/>
          </p:nvSpPr>
          <p:spPr>
            <a:xfrm>
              <a:off x="4988125" y="1277150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57" y="0"/>
                  </a:moveTo>
                  <a:cubicBezTo>
                    <a:pt x="52" y="0"/>
                    <a:pt x="46" y="2"/>
                    <a:pt x="42" y="6"/>
                  </a:cubicBezTo>
                  <a:cubicBezTo>
                    <a:pt x="14" y="6"/>
                    <a:pt x="0" y="48"/>
                    <a:pt x="14" y="62"/>
                  </a:cubicBezTo>
                  <a:cubicBezTo>
                    <a:pt x="42" y="62"/>
                    <a:pt x="405" y="899"/>
                    <a:pt x="1367" y="899"/>
                  </a:cubicBezTo>
                  <a:cubicBezTo>
                    <a:pt x="1451" y="899"/>
                    <a:pt x="1535" y="899"/>
                    <a:pt x="1618" y="871"/>
                  </a:cubicBezTo>
                  <a:cubicBezTo>
                    <a:pt x="1632" y="871"/>
                    <a:pt x="1660" y="843"/>
                    <a:pt x="1660" y="829"/>
                  </a:cubicBezTo>
                  <a:cubicBezTo>
                    <a:pt x="1660" y="801"/>
                    <a:pt x="1618" y="787"/>
                    <a:pt x="1604" y="787"/>
                  </a:cubicBezTo>
                  <a:cubicBezTo>
                    <a:pt x="1513" y="801"/>
                    <a:pt x="1426" y="808"/>
                    <a:pt x="1343" y="808"/>
                  </a:cubicBezTo>
                  <a:cubicBezTo>
                    <a:pt x="462" y="808"/>
                    <a:pt x="110" y="58"/>
                    <a:pt x="84" y="20"/>
                  </a:cubicBezTo>
                  <a:cubicBezTo>
                    <a:pt x="84" y="10"/>
                    <a:pt x="70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2" name="Google Shape;15712;p54"/>
            <p:cNvSpPr/>
            <p:nvPr/>
          </p:nvSpPr>
          <p:spPr>
            <a:xfrm>
              <a:off x="5023000" y="12926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3" name="Google Shape;15713;p54"/>
            <p:cNvSpPr/>
            <p:nvPr/>
          </p:nvSpPr>
          <p:spPr>
            <a:xfrm>
              <a:off x="5013925" y="12724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4" name="Google Shape;15714;p54"/>
            <p:cNvSpPr/>
            <p:nvPr/>
          </p:nvSpPr>
          <p:spPr>
            <a:xfrm>
              <a:off x="4993700" y="1270750"/>
              <a:ext cx="27225" cy="10050"/>
            </a:xfrm>
            <a:custGeom>
              <a:avLst/>
              <a:gdLst/>
              <a:ahLst/>
              <a:cxnLst/>
              <a:rect l="l" t="t" r="r" b="b"/>
              <a:pathLst>
                <a:path w="1089" h="402" extrusionOk="0">
                  <a:moveTo>
                    <a:pt x="58" y="0"/>
                  </a:moveTo>
                  <a:cubicBezTo>
                    <a:pt x="46" y="0"/>
                    <a:pt x="35" y="4"/>
                    <a:pt x="28" y="11"/>
                  </a:cubicBezTo>
                  <a:cubicBezTo>
                    <a:pt x="1" y="39"/>
                    <a:pt x="1" y="67"/>
                    <a:pt x="28" y="81"/>
                  </a:cubicBezTo>
                  <a:cubicBezTo>
                    <a:pt x="42" y="108"/>
                    <a:pt x="377" y="401"/>
                    <a:pt x="740" y="401"/>
                  </a:cubicBezTo>
                  <a:cubicBezTo>
                    <a:pt x="837" y="401"/>
                    <a:pt x="949" y="387"/>
                    <a:pt x="1047" y="318"/>
                  </a:cubicBezTo>
                  <a:cubicBezTo>
                    <a:pt x="1061" y="318"/>
                    <a:pt x="1089" y="276"/>
                    <a:pt x="1061" y="262"/>
                  </a:cubicBezTo>
                  <a:cubicBezTo>
                    <a:pt x="1061" y="252"/>
                    <a:pt x="1047" y="242"/>
                    <a:pt x="1034" y="242"/>
                  </a:cubicBezTo>
                  <a:cubicBezTo>
                    <a:pt x="1028" y="242"/>
                    <a:pt x="1023" y="244"/>
                    <a:pt x="1019" y="248"/>
                  </a:cubicBezTo>
                  <a:cubicBezTo>
                    <a:pt x="934" y="291"/>
                    <a:pt x="848" y="309"/>
                    <a:pt x="763" y="309"/>
                  </a:cubicBezTo>
                  <a:cubicBezTo>
                    <a:pt x="414" y="309"/>
                    <a:pt x="98" y="11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5" name="Google Shape;15715;p54"/>
            <p:cNvSpPr/>
            <p:nvPr/>
          </p:nvSpPr>
          <p:spPr>
            <a:xfrm>
              <a:off x="4979750" y="1284600"/>
              <a:ext cx="22700" cy="35600"/>
            </a:xfrm>
            <a:custGeom>
              <a:avLst/>
              <a:gdLst/>
              <a:ahLst/>
              <a:cxnLst/>
              <a:rect l="l" t="t" r="r" b="b"/>
              <a:pathLst>
                <a:path w="908" h="1424" extrusionOk="0">
                  <a:moveTo>
                    <a:pt x="42" y="1"/>
                  </a:moveTo>
                  <a:cubicBezTo>
                    <a:pt x="29" y="1"/>
                    <a:pt x="1" y="29"/>
                    <a:pt x="1" y="43"/>
                  </a:cubicBezTo>
                  <a:cubicBezTo>
                    <a:pt x="1" y="57"/>
                    <a:pt x="1" y="977"/>
                    <a:pt x="838" y="1424"/>
                  </a:cubicBezTo>
                  <a:lnTo>
                    <a:pt x="865" y="1424"/>
                  </a:lnTo>
                  <a:cubicBezTo>
                    <a:pt x="879" y="1424"/>
                    <a:pt x="879" y="1396"/>
                    <a:pt x="893" y="1382"/>
                  </a:cubicBezTo>
                  <a:cubicBezTo>
                    <a:pt x="907" y="1368"/>
                    <a:pt x="893" y="1354"/>
                    <a:pt x="879" y="1326"/>
                  </a:cubicBezTo>
                  <a:cubicBezTo>
                    <a:pt x="98" y="907"/>
                    <a:pt x="70" y="57"/>
                    <a:pt x="70" y="43"/>
                  </a:cubicBezTo>
                  <a:cubicBezTo>
                    <a:pt x="70" y="2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6" name="Google Shape;15716;p54"/>
            <p:cNvSpPr/>
            <p:nvPr/>
          </p:nvSpPr>
          <p:spPr>
            <a:xfrm>
              <a:off x="4994750" y="131250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7" name="Google Shape;15717;p54"/>
            <p:cNvSpPr/>
            <p:nvPr/>
          </p:nvSpPr>
          <p:spPr>
            <a:xfrm>
              <a:off x="4959525" y="12040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8" name="Google Shape;15718;p54"/>
            <p:cNvSpPr/>
            <p:nvPr/>
          </p:nvSpPr>
          <p:spPr>
            <a:xfrm>
              <a:off x="4964050" y="1209025"/>
              <a:ext cx="12600" cy="26100"/>
            </a:xfrm>
            <a:custGeom>
              <a:avLst/>
              <a:gdLst/>
              <a:ahLst/>
              <a:cxnLst/>
              <a:rect l="l" t="t" r="r" b="b"/>
              <a:pathLst>
                <a:path w="504" h="1044" extrusionOk="0">
                  <a:moveTo>
                    <a:pt x="50" y="0"/>
                  </a:moveTo>
                  <a:cubicBezTo>
                    <a:pt x="43" y="0"/>
                    <a:pt x="36" y="4"/>
                    <a:pt x="29" y="11"/>
                  </a:cubicBezTo>
                  <a:cubicBezTo>
                    <a:pt x="1" y="25"/>
                    <a:pt x="1" y="39"/>
                    <a:pt x="29" y="67"/>
                  </a:cubicBezTo>
                  <a:cubicBezTo>
                    <a:pt x="419" y="360"/>
                    <a:pt x="210" y="987"/>
                    <a:pt x="210" y="987"/>
                  </a:cubicBezTo>
                  <a:cubicBezTo>
                    <a:pt x="196" y="1001"/>
                    <a:pt x="210" y="1029"/>
                    <a:pt x="252" y="1043"/>
                  </a:cubicBezTo>
                  <a:cubicBezTo>
                    <a:pt x="261" y="1043"/>
                    <a:pt x="271" y="1037"/>
                    <a:pt x="276" y="1037"/>
                  </a:cubicBezTo>
                  <a:cubicBezTo>
                    <a:pt x="278" y="1037"/>
                    <a:pt x="280" y="1038"/>
                    <a:pt x="280" y="1043"/>
                  </a:cubicBezTo>
                  <a:cubicBezTo>
                    <a:pt x="294" y="1001"/>
                    <a:pt x="503" y="346"/>
                    <a:pt x="71" y="11"/>
                  </a:cubicBezTo>
                  <a:cubicBezTo>
                    <a:pt x="64" y="4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19" name="Google Shape;15719;p54"/>
            <p:cNvSpPr/>
            <p:nvPr/>
          </p:nvSpPr>
          <p:spPr>
            <a:xfrm>
              <a:off x="4937200" y="1198475"/>
              <a:ext cx="19575" cy="39775"/>
            </a:xfrm>
            <a:custGeom>
              <a:avLst/>
              <a:gdLst/>
              <a:ahLst/>
              <a:cxnLst/>
              <a:rect l="l" t="t" r="r" b="b"/>
              <a:pathLst>
                <a:path w="783" h="1591" extrusionOk="0">
                  <a:moveTo>
                    <a:pt x="252" y="0"/>
                  </a:moveTo>
                  <a:cubicBezTo>
                    <a:pt x="238" y="0"/>
                    <a:pt x="210" y="14"/>
                    <a:pt x="210" y="28"/>
                  </a:cubicBezTo>
                  <a:cubicBezTo>
                    <a:pt x="1" y="963"/>
                    <a:pt x="712" y="1563"/>
                    <a:pt x="712" y="1563"/>
                  </a:cubicBezTo>
                  <a:cubicBezTo>
                    <a:pt x="726" y="1591"/>
                    <a:pt x="726" y="1591"/>
                    <a:pt x="754" y="1591"/>
                  </a:cubicBezTo>
                  <a:cubicBezTo>
                    <a:pt x="754" y="1591"/>
                    <a:pt x="768" y="1563"/>
                    <a:pt x="768" y="1549"/>
                  </a:cubicBezTo>
                  <a:cubicBezTo>
                    <a:pt x="782" y="1535"/>
                    <a:pt x="782" y="1521"/>
                    <a:pt x="768" y="1493"/>
                  </a:cubicBezTo>
                  <a:cubicBezTo>
                    <a:pt x="768" y="1479"/>
                    <a:pt x="99" y="921"/>
                    <a:pt x="294" y="56"/>
                  </a:cubicBezTo>
                  <a:cubicBezTo>
                    <a:pt x="294" y="28"/>
                    <a:pt x="280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0" name="Google Shape;15720;p54"/>
            <p:cNvSpPr/>
            <p:nvPr/>
          </p:nvSpPr>
          <p:spPr>
            <a:xfrm>
              <a:off x="4937550" y="1194975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98" y="1"/>
                    <a:pt x="1" y="99"/>
                    <a:pt x="1" y="224"/>
                  </a:cubicBezTo>
                  <a:cubicBezTo>
                    <a:pt x="1" y="350"/>
                    <a:pt x="98" y="447"/>
                    <a:pt x="224" y="447"/>
                  </a:cubicBezTo>
                  <a:cubicBezTo>
                    <a:pt x="350" y="447"/>
                    <a:pt x="461" y="350"/>
                    <a:pt x="461" y="224"/>
                  </a:cubicBezTo>
                  <a:cubicBezTo>
                    <a:pt x="461" y="99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1" name="Google Shape;15721;p54"/>
            <p:cNvSpPr/>
            <p:nvPr/>
          </p:nvSpPr>
          <p:spPr>
            <a:xfrm>
              <a:off x="4908275" y="1222875"/>
              <a:ext cx="36625" cy="28625"/>
            </a:xfrm>
            <a:custGeom>
              <a:avLst/>
              <a:gdLst/>
              <a:ahLst/>
              <a:cxnLst/>
              <a:rect l="l" t="t" r="r" b="b"/>
              <a:pathLst>
                <a:path w="1465" h="1145" extrusionOk="0">
                  <a:moveTo>
                    <a:pt x="42" y="1"/>
                  </a:moveTo>
                  <a:cubicBezTo>
                    <a:pt x="0" y="1"/>
                    <a:pt x="0" y="29"/>
                    <a:pt x="0" y="57"/>
                  </a:cubicBezTo>
                  <a:cubicBezTo>
                    <a:pt x="321" y="1131"/>
                    <a:pt x="1367" y="1145"/>
                    <a:pt x="1423" y="1145"/>
                  </a:cubicBezTo>
                  <a:cubicBezTo>
                    <a:pt x="1437" y="1131"/>
                    <a:pt x="1451" y="1117"/>
                    <a:pt x="1465" y="1117"/>
                  </a:cubicBezTo>
                  <a:cubicBezTo>
                    <a:pt x="1465" y="1089"/>
                    <a:pt x="1437" y="1075"/>
                    <a:pt x="1423" y="1075"/>
                  </a:cubicBezTo>
                  <a:cubicBezTo>
                    <a:pt x="1423" y="1075"/>
                    <a:pt x="405" y="1075"/>
                    <a:pt x="98" y="29"/>
                  </a:cubicBezTo>
                  <a:cubicBezTo>
                    <a:pt x="98" y="1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2" name="Google Shape;15722;p54"/>
            <p:cNvSpPr/>
            <p:nvPr/>
          </p:nvSpPr>
          <p:spPr>
            <a:xfrm>
              <a:off x="4903375" y="121765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64" y="447"/>
                    <a:pt x="461" y="349"/>
                    <a:pt x="461" y="224"/>
                  </a:cubicBezTo>
                  <a:cubicBezTo>
                    <a:pt x="461" y="98"/>
                    <a:pt x="364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3" name="Google Shape;15723;p54"/>
            <p:cNvSpPr/>
            <p:nvPr/>
          </p:nvSpPr>
          <p:spPr>
            <a:xfrm>
              <a:off x="4925350" y="1217650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4" name="Google Shape;15724;p54"/>
            <p:cNvSpPr/>
            <p:nvPr/>
          </p:nvSpPr>
          <p:spPr>
            <a:xfrm>
              <a:off x="4929200" y="1222300"/>
              <a:ext cx="18850" cy="21525"/>
            </a:xfrm>
            <a:custGeom>
              <a:avLst/>
              <a:gdLst/>
              <a:ahLst/>
              <a:cxnLst/>
              <a:rect l="l" t="t" r="r" b="b"/>
              <a:pathLst>
                <a:path w="754" h="861" extrusionOk="0">
                  <a:moveTo>
                    <a:pt x="72" y="1"/>
                  </a:moveTo>
                  <a:cubicBezTo>
                    <a:pt x="50" y="1"/>
                    <a:pt x="42" y="27"/>
                    <a:pt x="42" y="38"/>
                  </a:cubicBezTo>
                  <a:cubicBezTo>
                    <a:pt x="0" y="582"/>
                    <a:pt x="670" y="847"/>
                    <a:pt x="698" y="861"/>
                  </a:cubicBezTo>
                  <a:cubicBezTo>
                    <a:pt x="725" y="861"/>
                    <a:pt x="739" y="861"/>
                    <a:pt x="739" y="847"/>
                  </a:cubicBezTo>
                  <a:cubicBezTo>
                    <a:pt x="753" y="819"/>
                    <a:pt x="739" y="805"/>
                    <a:pt x="725" y="791"/>
                  </a:cubicBezTo>
                  <a:cubicBezTo>
                    <a:pt x="725" y="791"/>
                    <a:pt x="98" y="540"/>
                    <a:pt x="126" y="52"/>
                  </a:cubicBezTo>
                  <a:cubicBezTo>
                    <a:pt x="126" y="24"/>
                    <a:pt x="112" y="10"/>
                    <a:pt x="98" y="10"/>
                  </a:cubicBezTo>
                  <a:cubicBezTo>
                    <a:pt x="88" y="3"/>
                    <a:pt x="79" y="1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5" name="Google Shape;15725;p54"/>
            <p:cNvSpPr/>
            <p:nvPr/>
          </p:nvSpPr>
          <p:spPr>
            <a:xfrm>
              <a:off x="4900950" y="1256100"/>
              <a:ext cx="41525" cy="9350"/>
            </a:xfrm>
            <a:custGeom>
              <a:avLst/>
              <a:gdLst/>
              <a:ahLst/>
              <a:cxnLst/>
              <a:rect l="l" t="t" r="r" b="b"/>
              <a:pathLst>
                <a:path w="1661" h="374" extrusionOk="0">
                  <a:moveTo>
                    <a:pt x="47" y="0"/>
                  </a:moveTo>
                  <a:cubicBezTo>
                    <a:pt x="39" y="0"/>
                    <a:pt x="28" y="4"/>
                    <a:pt x="14" y="11"/>
                  </a:cubicBezTo>
                  <a:cubicBezTo>
                    <a:pt x="0" y="25"/>
                    <a:pt x="0" y="53"/>
                    <a:pt x="14" y="67"/>
                  </a:cubicBezTo>
                  <a:cubicBezTo>
                    <a:pt x="349" y="304"/>
                    <a:pt x="684" y="374"/>
                    <a:pt x="963" y="374"/>
                  </a:cubicBezTo>
                  <a:cubicBezTo>
                    <a:pt x="1325" y="374"/>
                    <a:pt x="1604" y="262"/>
                    <a:pt x="1618" y="248"/>
                  </a:cubicBezTo>
                  <a:cubicBezTo>
                    <a:pt x="1646" y="248"/>
                    <a:pt x="1660" y="220"/>
                    <a:pt x="1646" y="206"/>
                  </a:cubicBezTo>
                  <a:cubicBezTo>
                    <a:pt x="1646" y="186"/>
                    <a:pt x="1624" y="173"/>
                    <a:pt x="1606" y="173"/>
                  </a:cubicBezTo>
                  <a:cubicBezTo>
                    <a:pt x="1600" y="173"/>
                    <a:pt x="1594" y="175"/>
                    <a:pt x="1590" y="178"/>
                  </a:cubicBezTo>
                  <a:cubicBezTo>
                    <a:pt x="1582" y="178"/>
                    <a:pt x="1311" y="305"/>
                    <a:pt x="945" y="305"/>
                  </a:cubicBezTo>
                  <a:cubicBezTo>
                    <a:pt x="681" y="305"/>
                    <a:pt x="368" y="239"/>
                    <a:pt x="70" y="11"/>
                  </a:cubicBezTo>
                  <a:cubicBezTo>
                    <a:pt x="63" y="4"/>
                    <a:pt x="56" y="0"/>
                    <a:pt x="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6" name="Google Shape;15726;p54"/>
            <p:cNvSpPr/>
            <p:nvPr/>
          </p:nvSpPr>
          <p:spPr>
            <a:xfrm>
              <a:off x="4897100" y="125182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63"/>
                    <a:pt x="98" y="461"/>
                    <a:pt x="224" y="461"/>
                  </a:cubicBezTo>
                  <a:cubicBezTo>
                    <a:pt x="350" y="461"/>
                    <a:pt x="447" y="363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7" name="Google Shape;15727;p54"/>
            <p:cNvSpPr/>
            <p:nvPr/>
          </p:nvSpPr>
          <p:spPr>
            <a:xfrm>
              <a:off x="4907925" y="1277150"/>
              <a:ext cx="41525" cy="22475"/>
            </a:xfrm>
            <a:custGeom>
              <a:avLst/>
              <a:gdLst/>
              <a:ahLst/>
              <a:cxnLst/>
              <a:rect l="l" t="t" r="r" b="b"/>
              <a:pathLst>
                <a:path w="1661" h="899" extrusionOk="0">
                  <a:moveTo>
                    <a:pt x="1606" y="0"/>
                  </a:moveTo>
                  <a:cubicBezTo>
                    <a:pt x="1596" y="0"/>
                    <a:pt x="1586" y="10"/>
                    <a:pt x="1576" y="20"/>
                  </a:cubicBezTo>
                  <a:cubicBezTo>
                    <a:pt x="1551" y="45"/>
                    <a:pt x="1198" y="808"/>
                    <a:pt x="314" y="808"/>
                  </a:cubicBezTo>
                  <a:cubicBezTo>
                    <a:pt x="233" y="808"/>
                    <a:pt x="147" y="801"/>
                    <a:pt x="56" y="787"/>
                  </a:cubicBezTo>
                  <a:cubicBezTo>
                    <a:pt x="14" y="787"/>
                    <a:pt x="0" y="815"/>
                    <a:pt x="0" y="829"/>
                  </a:cubicBezTo>
                  <a:cubicBezTo>
                    <a:pt x="0" y="857"/>
                    <a:pt x="14" y="885"/>
                    <a:pt x="42" y="885"/>
                  </a:cubicBezTo>
                  <a:cubicBezTo>
                    <a:pt x="126" y="899"/>
                    <a:pt x="209" y="899"/>
                    <a:pt x="293" y="899"/>
                  </a:cubicBezTo>
                  <a:cubicBezTo>
                    <a:pt x="1256" y="899"/>
                    <a:pt x="1646" y="76"/>
                    <a:pt x="1646" y="62"/>
                  </a:cubicBezTo>
                  <a:cubicBezTo>
                    <a:pt x="1660" y="48"/>
                    <a:pt x="1646" y="20"/>
                    <a:pt x="1618" y="6"/>
                  </a:cubicBezTo>
                  <a:cubicBezTo>
                    <a:pt x="1614" y="2"/>
                    <a:pt x="1610" y="0"/>
                    <a:pt x="16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8" name="Google Shape;15728;p54"/>
            <p:cNvSpPr/>
            <p:nvPr/>
          </p:nvSpPr>
          <p:spPr>
            <a:xfrm>
              <a:off x="4903025" y="129262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38" y="1"/>
                  </a:moveTo>
                  <a:cubicBezTo>
                    <a:pt x="113" y="1"/>
                    <a:pt x="1" y="98"/>
                    <a:pt x="1" y="224"/>
                  </a:cubicBezTo>
                  <a:cubicBezTo>
                    <a:pt x="1" y="349"/>
                    <a:pt x="113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29" name="Google Shape;15729;p54"/>
            <p:cNvSpPr/>
            <p:nvPr/>
          </p:nvSpPr>
          <p:spPr>
            <a:xfrm>
              <a:off x="4912100" y="127240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38" y="1"/>
                  </a:moveTo>
                  <a:cubicBezTo>
                    <a:pt x="112" y="1"/>
                    <a:pt x="1" y="112"/>
                    <a:pt x="1" y="238"/>
                  </a:cubicBezTo>
                  <a:cubicBezTo>
                    <a:pt x="1" y="349"/>
                    <a:pt x="112" y="461"/>
                    <a:pt x="238" y="461"/>
                  </a:cubicBezTo>
                  <a:cubicBezTo>
                    <a:pt x="363" y="461"/>
                    <a:pt x="461" y="349"/>
                    <a:pt x="461" y="238"/>
                  </a:cubicBezTo>
                  <a:cubicBezTo>
                    <a:pt x="461" y="112"/>
                    <a:pt x="363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0" name="Google Shape;15730;p54"/>
            <p:cNvSpPr/>
            <p:nvPr/>
          </p:nvSpPr>
          <p:spPr>
            <a:xfrm>
              <a:off x="4916625" y="1271175"/>
              <a:ext cx="26875" cy="9625"/>
            </a:xfrm>
            <a:custGeom>
              <a:avLst/>
              <a:gdLst/>
              <a:ahLst/>
              <a:cxnLst/>
              <a:rect l="l" t="t" r="r" b="b"/>
              <a:pathLst>
                <a:path w="1075" h="385" extrusionOk="0">
                  <a:moveTo>
                    <a:pt x="1026" y="1"/>
                  </a:moveTo>
                  <a:cubicBezTo>
                    <a:pt x="1012" y="1"/>
                    <a:pt x="998" y="8"/>
                    <a:pt x="991" y="22"/>
                  </a:cubicBezTo>
                  <a:cubicBezTo>
                    <a:pt x="980" y="22"/>
                    <a:pt x="674" y="307"/>
                    <a:pt x="331" y="307"/>
                  </a:cubicBezTo>
                  <a:cubicBezTo>
                    <a:pt x="245" y="307"/>
                    <a:pt x="157" y="290"/>
                    <a:pt x="71" y="245"/>
                  </a:cubicBezTo>
                  <a:cubicBezTo>
                    <a:pt x="67" y="241"/>
                    <a:pt x="63" y="239"/>
                    <a:pt x="58" y="239"/>
                  </a:cubicBezTo>
                  <a:cubicBezTo>
                    <a:pt x="47" y="239"/>
                    <a:pt x="35" y="249"/>
                    <a:pt x="15" y="259"/>
                  </a:cubicBezTo>
                  <a:cubicBezTo>
                    <a:pt x="1" y="287"/>
                    <a:pt x="15" y="301"/>
                    <a:pt x="43" y="315"/>
                  </a:cubicBezTo>
                  <a:cubicBezTo>
                    <a:pt x="140" y="370"/>
                    <a:pt x="252" y="384"/>
                    <a:pt x="350" y="384"/>
                  </a:cubicBezTo>
                  <a:cubicBezTo>
                    <a:pt x="712" y="384"/>
                    <a:pt x="1033" y="91"/>
                    <a:pt x="1061" y="91"/>
                  </a:cubicBezTo>
                  <a:cubicBezTo>
                    <a:pt x="1075" y="64"/>
                    <a:pt x="1075" y="36"/>
                    <a:pt x="1061" y="22"/>
                  </a:cubicBezTo>
                  <a:cubicBezTo>
                    <a:pt x="1054" y="8"/>
                    <a:pt x="1040" y="1"/>
                    <a:pt x="10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1" name="Google Shape;15731;p54"/>
            <p:cNvSpPr/>
            <p:nvPr/>
          </p:nvSpPr>
          <p:spPr>
            <a:xfrm>
              <a:off x="4934775" y="1285300"/>
              <a:ext cx="23025" cy="35250"/>
            </a:xfrm>
            <a:custGeom>
              <a:avLst/>
              <a:gdLst/>
              <a:ahLst/>
              <a:cxnLst/>
              <a:rect l="l" t="t" r="r" b="b"/>
              <a:pathLst>
                <a:path w="921" h="1410" extrusionOk="0">
                  <a:moveTo>
                    <a:pt x="879" y="1"/>
                  </a:moveTo>
                  <a:cubicBezTo>
                    <a:pt x="865" y="1"/>
                    <a:pt x="851" y="15"/>
                    <a:pt x="851" y="29"/>
                  </a:cubicBezTo>
                  <a:cubicBezTo>
                    <a:pt x="851" y="29"/>
                    <a:pt x="823" y="893"/>
                    <a:pt x="42" y="1326"/>
                  </a:cubicBezTo>
                  <a:cubicBezTo>
                    <a:pt x="28" y="1326"/>
                    <a:pt x="0" y="1354"/>
                    <a:pt x="28" y="1368"/>
                  </a:cubicBezTo>
                  <a:cubicBezTo>
                    <a:pt x="28" y="1396"/>
                    <a:pt x="42" y="1396"/>
                    <a:pt x="56" y="1396"/>
                  </a:cubicBezTo>
                  <a:cubicBezTo>
                    <a:pt x="84" y="1396"/>
                    <a:pt x="84" y="1396"/>
                    <a:pt x="84" y="1409"/>
                  </a:cubicBezTo>
                  <a:cubicBezTo>
                    <a:pt x="893" y="949"/>
                    <a:pt x="921" y="43"/>
                    <a:pt x="921" y="29"/>
                  </a:cubicBezTo>
                  <a:cubicBezTo>
                    <a:pt x="921" y="15"/>
                    <a:pt x="893" y="1"/>
                    <a:pt x="8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2" name="Google Shape;15732;p54"/>
            <p:cNvSpPr/>
            <p:nvPr/>
          </p:nvSpPr>
          <p:spPr>
            <a:xfrm>
              <a:off x="4931625" y="13125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49"/>
                    <a:pt x="98" y="461"/>
                    <a:pt x="224" y="461"/>
                  </a:cubicBezTo>
                  <a:cubicBezTo>
                    <a:pt x="349" y="461"/>
                    <a:pt x="447" y="349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3" name="Google Shape;15733;p54"/>
            <p:cNvSpPr/>
            <p:nvPr/>
          </p:nvSpPr>
          <p:spPr>
            <a:xfrm>
              <a:off x="4956750" y="13072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8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46" y="349"/>
                    <a:pt x="446" y="238"/>
                  </a:cubicBezTo>
                  <a:cubicBezTo>
                    <a:pt x="446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4" name="Google Shape;15734;p54"/>
            <p:cNvSpPr/>
            <p:nvPr/>
          </p:nvSpPr>
          <p:spPr>
            <a:xfrm>
              <a:off x="4960925" y="1288100"/>
              <a:ext cx="13275" cy="26525"/>
            </a:xfrm>
            <a:custGeom>
              <a:avLst/>
              <a:gdLst/>
              <a:ahLst/>
              <a:cxnLst/>
              <a:rect l="l" t="t" r="r" b="b"/>
              <a:pathLst>
                <a:path w="531" h="1061" extrusionOk="0">
                  <a:moveTo>
                    <a:pt x="251" y="0"/>
                  </a:moveTo>
                  <a:cubicBezTo>
                    <a:pt x="224" y="0"/>
                    <a:pt x="224" y="42"/>
                    <a:pt x="224" y="56"/>
                  </a:cubicBezTo>
                  <a:cubicBezTo>
                    <a:pt x="224" y="56"/>
                    <a:pt x="405" y="684"/>
                    <a:pt x="28" y="977"/>
                  </a:cubicBezTo>
                  <a:cubicBezTo>
                    <a:pt x="0" y="977"/>
                    <a:pt x="0" y="1019"/>
                    <a:pt x="28" y="1032"/>
                  </a:cubicBezTo>
                  <a:cubicBezTo>
                    <a:pt x="28" y="1046"/>
                    <a:pt x="42" y="1046"/>
                    <a:pt x="56" y="1046"/>
                  </a:cubicBezTo>
                  <a:cubicBezTo>
                    <a:pt x="56" y="1046"/>
                    <a:pt x="84" y="1046"/>
                    <a:pt x="98" y="1060"/>
                  </a:cubicBezTo>
                  <a:cubicBezTo>
                    <a:pt x="530" y="740"/>
                    <a:pt x="321" y="70"/>
                    <a:pt x="307" y="42"/>
                  </a:cubicBezTo>
                  <a:cubicBezTo>
                    <a:pt x="307" y="0"/>
                    <a:pt x="26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5" name="Google Shape;15735;p54"/>
            <p:cNvSpPr/>
            <p:nvPr/>
          </p:nvSpPr>
          <p:spPr>
            <a:xfrm>
              <a:off x="4965450" y="655875"/>
              <a:ext cx="578900" cy="553775"/>
            </a:xfrm>
            <a:custGeom>
              <a:avLst/>
              <a:gdLst/>
              <a:ahLst/>
              <a:cxnLst/>
              <a:rect l="l" t="t" r="r" b="b"/>
              <a:pathLst>
                <a:path w="23156" h="22151" extrusionOk="0">
                  <a:moveTo>
                    <a:pt x="23141" y="9444"/>
                  </a:moveTo>
                  <a:cubicBezTo>
                    <a:pt x="23128" y="9416"/>
                    <a:pt x="23100" y="9374"/>
                    <a:pt x="23058" y="9346"/>
                  </a:cubicBezTo>
                  <a:lnTo>
                    <a:pt x="21802" y="8593"/>
                  </a:lnTo>
                  <a:cubicBezTo>
                    <a:pt x="21607" y="8467"/>
                    <a:pt x="21523" y="8230"/>
                    <a:pt x="21621" y="8007"/>
                  </a:cubicBezTo>
                  <a:lnTo>
                    <a:pt x="22193" y="6807"/>
                  </a:lnTo>
                  <a:cubicBezTo>
                    <a:pt x="22235" y="6738"/>
                    <a:pt x="22235" y="6668"/>
                    <a:pt x="22221" y="6598"/>
                  </a:cubicBezTo>
                  <a:cubicBezTo>
                    <a:pt x="22193" y="6542"/>
                    <a:pt x="22165" y="6514"/>
                    <a:pt x="22123" y="6487"/>
                  </a:cubicBezTo>
                  <a:cubicBezTo>
                    <a:pt x="20938" y="5510"/>
                    <a:pt x="18943" y="5203"/>
                    <a:pt x="16934" y="5859"/>
                  </a:cubicBezTo>
                  <a:cubicBezTo>
                    <a:pt x="16195" y="6096"/>
                    <a:pt x="15539" y="6431"/>
                    <a:pt x="14982" y="6849"/>
                  </a:cubicBezTo>
                  <a:cubicBezTo>
                    <a:pt x="15177" y="6222"/>
                    <a:pt x="15288" y="5524"/>
                    <a:pt x="15288" y="4785"/>
                  </a:cubicBezTo>
                  <a:cubicBezTo>
                    <a:pt x="15288" y="2679"/>
                    <a:pt x="14424" y="851"/>
                    <a:pt x="13112" y="28"/>
                  </a:cubicBezTo>
                  <a:cubicBezTo>
                    <a:pt x="13071" y="14"/>
                    <a:pt x="13043" y="0"/>
                    <a:pt x="13029" y="0"/>
                  </a:cubicBezTo>
                  <a:cubicBezTo>
                    <a:pt x="12973" y="0"/>
                    <a:pt x="12945" y="14"/>
                    <a:pt x="12903" y="42"/>
                  </a:cubicBezTo>
                  <a:lnTo>
                    <a:pt x="11801" y="1005"/>
                  </a:lnTo>
                  <a:cubicBezTo>
                    <a:pt x="11634" y="1158"/>
                    <a:pt x="11369" y="1144"/>
                    <a:pt x="11201" y="991"/>
                  </a:cubicBezTo>
                  <a:lnTo>
                    <a:pt x="10239" y="70"/>
                  </a:lnTo>
                  <a:cubicBezTo>
                    <a:pt x="10183" y="14"/>
                    <a:pt x="10113" y="0"/>
                    <a:pt x="10044" y="0"/>
                  </a:cubicBezTo>
                  <a:cubicBezTo>
                    <a:pt x="9988" y="0"/>
                    <a:pt x="9932" y="14"/>
                    <a:pt x="9904" y="28"/>
                  </a:cubicBezTo>
                  <a:cubicBezTo>
                    <a:pt x="8621" y="865"/>
                    <a:pt x="7714" y="2679"/>
                    <a:pt x="7714" y="4771"/>
                  </a:cubicBezTo>
                  <a:cubicBezTo>
                    <a:pt x="7714" y="5538"/>
                    <a:pt x="7826" y="6277"/>
                    <a:pt x="8035" y="6933"/>
                  </a:cubicBezTo>
                  <a:cubicBezTo>
                    <a:pt x="7491" y="6556"/>
                    <a:pt x="6863" y="6235"/>
                    <a:pt x="6166" y="6012"/>
                  </a:cubicBezTo>
                  <a:cubicBezTo>
                    <a:pt x="4171" y="5357"/>
                    <a:pt x="2163" y="5622"/>
                    <a:pt x="977" y="6612"/>
                  </a:cubicBezTo>
                  <a:cubicBezTo>
                    <a:pt x="963" y="6640"/>
                    <a:pt x="921" y="6668"/>
                    <a:pt x="921" y="6710"/>
                  </a:cubicBezTo>
                  <a:cubicBezTo>
                    <a:pt x="907" y="6738"/>
                    <a:pt x="907" y="6793"/>
                    <a:pt x="921" y="6821"/>
                  </a:cubicBezTo>
                  <a:lnTo>
                    <a:pt x="1493" y="8174"/>
                  </a:lnTo>
                  <a:cubicBezTo>
                    <a:pt x="1591" y="8384"/>
                    <a:pt x="1493" y="8621"/>
                    <a:pt x="1312" y="8746"/>
                  </a:cubicBezTo>
                  <a:lnTo>
                    <a:pt x="140" y="9374"/>
                  </a:lnTo>
                  <a:cubicBezTo>
                    <a:pt x="70" y="9402"/>
                    <a:pt x="29" y="9458"/>
                    <a:pt x="15" y="9527"/>
                  </a:cubicBezTo>
                  <a:cubicBezTo>
                    <a:pt x="1" y="9583"/>
                    <a:pt x="1" y="9639"/>
                    <a:pt x="15" y="9681"/>
                  </a:cubicBezTo>
                  <a:cubicBezTo>
                    <a:pt x="405" y="11187"/>
                    <a:pt x="1842" y="12596"/>
                    <a:pt x="3851" y="13252"/>
                  </a:cubicBezTo>
                  <a:cubicBezTo>
                    <a:pt x="4590" y="13489"/>
                    <a:pt x="5315" y="13600"/>
                    <a:pt x="6013" y="13600"/>
                  </a:cubicBezTo>
                  <a:cubicBezTo>
                    <a:pt x="5469" y="13991"/>
                    <a:pt x="4980" y="14479"/>
                    <a:pt x="4548" y="15079"/>
                  </a:cubicBezTo>
                  <a:cubicBezTo>
                    <a:pt x="3307" y="16781"/>
                    <a:pt x="2944" y="18775"/>
                    <a:pt x="3516" y="20198"/>
                  </a:cubicBezTo>
                  <a:cubicBezTo>
                    <a:pt x="3544" y="20240"/>
                    <a:pt x="3558" y="20254"/>
                    <a:pt x="3586" y="20268"/>
                  </a:cubicBezTo>
                  <a:cubicBezTo>
                    <a:pt x="3627" y="20296"/>
                    <a:pt x="3683" y="20310"/>
                    <a:pt x="3711" y="20310"/>
                  </a:cubicBezTo>
                  <a:lnTo>
                    <a:pt x="5162" y="20170"/>
                  </a:lnTo>
                  <a:cubicBezTo>
                    <a:pt x="5385" y="20142"/>
                    <a:pt x="5594" y="20310"/>
                    <a:pt x="5650" y="20533"/>
                  </a:cubicBezTo>
                  <a:lnTo>
                    <a:pt x="5887" y="21844"/>
                  </a:lnTo>
                  <a:cubicBezTo>
                    <a:pt x="5915" y="21914"/>
                    <a:pt x="5943" y="21956"/>
                    <a:pt x="5999" y="22011"/>
                  </a:cubicBezTo>
                  <a:lnTo>
                    <a:pt x="5999" y="22011"/>
                  </a:lnTo>
                  <a:cubicBezTo>
                    <a:pt x="6027" y="22053"/>
                    <a:pt x="6082" y="22067"/>
                    <a:pt x="6138" y="22067"/>
                  </a:cubicBezTo>
                  <a:cubicBezTo>
                    <a:pt x="7672" y="22151"/>
                    <a:pt x="9472" y="21230"/>
                    <a:pt x="10699" y="19528"/>
                  </a:cubicBezTo>
                  <a:cubicBezTo>
                    <a:pt x="11160" y="18901"/>
                    <a:pt x="11494" y="18231"/>
                    <a:pt x="11704" y="17576"/>
                  </a:cubicBezTo>
                  <a:cubicBezTo>
                    <a:pt x="11913" y="18203"/>
                    <a:pt x="12234" y="18831"/>
                    <a:pt x="12652" y="19417"/>
                  </a:cubicBezTo>
                  <a:cubicBezTo>
                    <a:pt x="13894" y="21133"/>
                    <a:pt x="15679" y="22081"/>
                    <a:pt x="17227" y="21983"/>
                  </a:cubicBezTo>
                  <a:cubicBezTo>
                    <a:pt x="17255" y="21983"/>
                    <a:pt x="17297" y="21970"/>
                    <a:pt x="17311" y="21942"/>
                  </a:cubicBezTo>
                  <a:cubicBezTo>
                    <a:pt x="17353" y="21928"/>
                    <a:pt x="17367" y="21872"/>
                    <a:pt x="17381" y="21844"/>
                  </a:cubicBezTo>
                  <a:lnTo>
                    <a:pt x="17702" y="20435"/>
                  </a:lnTo>
                  <a:cubicBezTo>
                    <a:pt x="17743" y="20198"/>
                    <a:pt x="17953" y="20045"/>
                    <a:pt x="18190" y="20086"/>
                  </a:cubicBezTo>
                  <a:lnTo>
                    <a:pt x="19515" y="20254"/>
                  </a:lnTo>
                  <a:cubicBezTo>
                    <a:pt x="19585" y="20268"/>
                    <a:pt x="19654" y="20240"/>
                    <a:pt x="19696" y="20198"/>
                  </a:cubicBezTo>
                  <a:cubicBezTo>
                    <a:pt x="19738" y="20170"/>
                    <a:pt x="19766" y="20128"/>
                    <a:pt x="19794" y="20086"/>
                  </a:cubicBezTo>
                  <a:cubicBezTo>
                    <a:pt x="20352" y="18650"/>
                    <a:pt x="20017" y="16641"/>
                    <a:pt x="18776" y="14953"/>
                  </a:cubicBezTo>
                  <a:cubicBezTo>
                    <a:pt x="18329" y="14326"/>
                    <a:pt x="17799" y="13810"/>
                    <a:pt x="17227" y="13405"/>
                  </a:cubicBezTo>
                  <a:cubicBezTo>
                    <a:pt x="17883" y="13405"/>
                    <a:pt x="18580" y="13280"/>
                    <a:pt x="19278" y="13056"/>
                  </a:cubicBezTo>
                  <a:cubicBezTo>
                    <a:pt x="21286" y="12415"/>
                    <a:pt x="22751" y="11020"/>
                    <a:pt x="23141" y="9513"/>
                  </a:cubicBezTo>
                  <a:cubicBezTo>
                    <a:pt x="23155" y="9513"/>
                    <a:pt x="23155" y="9472"/>
                    <a:pt x="23141" y="94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6" name="Google Shape;15736;p54"/>
            <p:cNvSpPr/>
            <p:nvPr/>
          </p:nvSpPr>
          <p:spPr>
            <a:xfrm>
              <a:off x="5187250" y="889850"/>
              <a:ext cx="136000" cy="130100"/>
            </a:xfrm>
            <a:custGeom>
              <a:avLst/>
              <a:gdLst/>
              <a:ahLst/>
              <a:cxnLst/>
              <a:rect l="l" t="t" r="r" b="b"/>
              <a:pathLst>
                <a:path w="5440" h="5204" extrusionOk="0">
                  <a:moveTo>
                    <a:pt x="4352" y="1"/>
                  </a:moveTo>
                  <a:cubicBezTo>
                    <a:pt x="3822" y="322"/>
                    <a:pt x="3236" y="517"/>
                    <a:pt x="2622" y="517"/>
                  </a:cubicBezTo>
                  <a:cubicBezTo>
                    <a:pt x="2050" y="517"/>
                    <a:pt x="1493" y="364"/>
                    <a:pt x="976" y="71"/>
                  </a:cubicBezTo>
                  <a:lnTo>
                    <a:pt x="976" y="71"/>
                  </a:lnTo>
                  <a:cubicBezTo>
                    <a:pt x="1144" y="670"/>
                    <a:pt x="1144" y="1284"/>
                    <a:pt x="949" y="1884"/>
                  </a:cubicBezTo>
                  <a:cubicBezTo>
                    <a:pt x="767" y="2442"/>
                    <a:pt x="446" y="2916"/>
                    <a:pt x="0" y="3293"/>
                  </a:cubicBezTo>
                  <a:cubicBezTo>
                    <a:pt x="628" y="3335"/>
                    <a:pt x="1214" y="3516"/>
                    <a:pt x="1716" y="3893"/>
                  </a:cubicBezTo>
                  <a:cubicBezTo>
                    <a:pt x="2190" y="4213"/>
                    <a:pt x="2539" y="4674"/>
                    <a:pt x="2762" y="5204"/>
                  </a:cubicBezTo>
                  <a:cubicBezTo>
                    <a:pt x="2985" y="4632"/>
                    <a:pt x="3348" y="4144"/>
                    <a:pt x="3864" y="3781"/>
                  </a:cubicBezTo>
                  <a:cubicBezTo>
                    <a:pt x="4324" y="3432"/>
                    <a:pt x="4868" y="3237"/>
                    <a:pt x="5440" y="3167"/>
                  </a:cubicBezTo>
                  <a:cubicBezTo>
                    <a:pt x="4980" y="2763"/>
                    <a:pt x="4603" y="2275"/>
                    <a:pt x="4422" y="1689"/>
                  </a:cubicBezTo>
                  <a:cubicBezTo>
                    <a:pt x="4240" y="1145"/>
                    <a:pt x="4226" y="573"/>
                    <a:pt x="43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7" name="Google Shape;15737;p54"/>
            <p:cNvSpPr/>
            <p:nvPr/>
          </p:nvSpPr>
          <p:spPr>
            <a:xfrm>
              <a:off x="5271975" y="855675"/>
              <a:ext cx="27925" cy="56525"/>
            </a:xfrm>
            <a:custGeom>
              <a:avLst/>
              <a:gdLst/>
              <a:ahLst/>
              <a:cxnLst/>
              <a:rect l="l" t="t" r="r" b="b"/>
              <a:pathLst>
                <a:path w="1117" h="2261" extrusionOk="0">
                  <a:moveTo>
                    <a:pt x="768" y="1"/>
                  </a:moveTo>
                  <a:cubicBezTo>
                    <a:pt x="726" y="1"/>
                    <a:pt x="712" y="43"/>
                    <a:pt x="712" y="71"/>
                  </a:cubicBezTo>
                  <a:cubicBezTo>
                    <a:pt x="977" y="1326"/>
                    <a:pt x="28" y="2149"/>
                    <a:pt x="15" y="2149"/>
                  </a:cubicBezTo>
                  <a:cubicBezTo>
                    <a:pt x="1" y="2163"/>
                    <a:pt x="1" y="2205"/>
                    <a:pt x="15" y="2233"/>
                  </a:cubicBezTo>
                  <a:cubicBezTo>
                    <a:pt x="28" y="2261"/>
                    <a:pt x="56" y="2261"/>
                    <a:pt x="70" y="2261"/>
                  </a:cubicBezTo>
                  <a:lnTo>
                    <a:pt x="98" y="2261"/>
                  </a:lnTo>
                  <a:cubicBezTo>
                    <a:pt x="126" y="2261"/>
                    <a:pt x="1116" y="1382"/>
                    <a:pt x="837" y="57"/>
                  </a:cubicBezTo>
                  <a:cubicBezTo>
                    <a:pt x="837" y="15"/>
                    <a:pt x="796" y="1"/>
                    <a:pt x="7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8" name="Google Shape;15738;p54"/>
            <p:cNvSpPr/>
            <p:nvPr/>
          </p:nvSpPr>
          <p:spPr>
            <a:xfrm>
              <a:off x="5283125" y="850100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6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39" name="Google Shape;15739;p54"/>
            <p:cNvSpPr/>
            <p:nvPr/>
          </p:nvSpPr>
          <p:spPr>
            <a:xfrm>
              <a:off x="5289400" y="889225"/>
              <a:ext cx="52700" cy="42150"/>
            </a:xfrm>
            <a:custGeom>
              <a:avLst/>
              <a:gdLst/>
              <a:ahLst/>
              <a:cxnLst/>
              <a:rect l="l" t="t" r="r" b="b"/>
              <a:pathLst>
                <a:path w="2108" h="1686" extrusionOk="0">
                  <a:moveTo>
                    <a:pt x="2036" y="0"/>
                  </a:moveTo>
                  <a:cubicBezTo>
                    <a:pt x="2021" y="0"/>
                    <a:pt x="2001" y="20"/>
                    <a:pt x="1982" y="40"/>
                  </a:cubicBezTo>
                  <a:cubicBezTo>
                    <a:pt x="1549" y="1532"/>
                    <a:pt x="127" y="1532"/>
                    <a:pt x="71" y="1532"/>
                  </a:cubicBezTo>
                  <a:cubicBezTo>
                    <a:pt x="29" y="1560"/>
                    <a:pt x="1" y="1574"/>
                    <a:pt x="1" y="1616"/>
                  </a:cubicBezTo>
                  <a:cubicBezTo>
                    <a:pt x="1" y="1644"/>
                    <a:pt x="29" y="1686"/>
                    <a:pt x="71" y="1686"/>
                  </a:cubicBezTo>
                  <a:cubicBezTo>
                    <a:pt x="140" y="1686"/>
                    <a:pt x="1633" y="1658"/>
                    <a:pt x="2093" y="82"/>
                  </a:cubicBezTo>
                  <a:cubicBezTo>
                    <a:pt x="2107" y="54"/>
                    <a:pt x="2093" y="26"/>
                    <a:pt x="2051" y="12"/>
                  </a:cubicBezTo>
                  <a:cubicBezTo>
                    <a:pt x="2047" y="4"/>
                    <a:pt x="2042" y="0"/>
                    <a:pt x="2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0" name="Google Shape;15740;p54"/>
            <p:cNvSpPr/>
            <p:nvPr/>
          </p:nvSpPr>
          <p:spPr>
            <a:xfrm>
              <a:off x="5331950" y="882875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5" y="1"/>
                  </a:moveTo>
                  <a:cubicBezTo>
                    <a:pt x="154" y="1"/>
                    <a:pt x="1" y="140"/>
                    <a:pt x="1" y="336"/>
                  </a:cubicBezTo>
                  <a:cubicBezTo>
                    <a:pt x="1" y="517"/>
                    <a:pt x="154" y="657"/>
                    <a:pt x="335" y="657"/>
                  </a:cubicBezTo>
                  <a:cubicBezTo>
                    <a:pt x="517" y="657"/>
                    <a:pt x="670" y="517"/>
                    <a:pt x="670" y="336"/>
                  </a:cubicBezTo>
                  <a:cubicBezTo>
                    <a:pt x="670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1" name="Google Shape;15741;p54"/>
            <p:cNvSpPr/>
            <p:nvPr/>
          </p:nvSpPr>
          <p:spPr>
            <a:xfrm>
              <a:off x="5300575" y="8822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6"/>
                    <a:pt x="154" y="670"/>
                    <a:pt x="335" y="670"/>
                  </a:cubicBezTo>
                  <a:cubicBezTo>
                    <a:pt x="516" y="670"/>
                    <a:pt x="670" y="516"/>
                    <a:pt x="670" y="335"/>
                  </a:cubicBezTo>
                  <a:cubicBezTo>
                    <a:pt x="670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2" name="Google Shape;15742;p54"/>
            <p:cNvSpPr/>
            <p:nvPr/>
          </p:nvSpPr>
          <p:spPr>
            <a:xfrm>
              <a:off x="5284875" y="888825"/>
              <a:ext cx="26875" cy="31400"/>
            </a:xfrm>
            <a:custGeom>
              <a:avLst/>
              <a:gdLst/>
              <a:ahLst/>
              <a:cxnLst/>
              <a:rect l="l" t="t" r="r" b="b"/>
              <a:pathLst>
                <a:path w="1075" h="1256" extrusionOk="0">
                  <a:moveTo>
                    <a:pt x="963" y="0"/>
                  </a:moveTo>
                  <a:cubicBezTo>
                    <a:pt x="935" y="0"/>
                    <a:pt x="907" y="42"/>
                    <a:pt x="907" y="70"/>
                  </a:cubicBezTo>
                  <a:cubicBezTo>
                    <a:pt x="949" y="767"/>
                    <a:pt x="70" y="1144"/>
                    <a:pt x="56" y="1144"/>
                  </a:cubicBezTo>
                  <a:cubicBezTo>
                    <a:pt x="29" y="1158"/>
                    <a:pt x="1" y="1186"/>
                    <a:pt x="29" y="1228"/>
                  </a:cubicBezTo>
                  <a:cubicBezTo>
                    <a:pt x="29" y="1242"/>
                    <a:pt x="56" y="1255"/>
                    <a:pt x="70" y="1255"/>
                  </a:cubicBezTo>
                  <a:lnTo>
                    <a:pt x="112" y="1242"/>
                  </a:lnTo>
                  <a:cubicBezTo>
                    <a:pt x="140" y="1228"/>
                    <a:pt x="1075" y="837"/>
                    <a:pt x="1033" y="56"/>
                  </a:cubicBezTo>
                  <a:cubicBezTo>
                    <a:pt x="1033" y="28"/>
                    <a:pt x="1005" y="0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3" name="Google Shape;15743;p54"/>
            <p:cNvSpPr/>
            <p:nvPr/>
          </p:nvSpPr>
          <p:spPr>
            <a:xfrm>
              <a:off x="5293250" y="937850"/>
              <a:ext cx="59650" cy="14450"/>
            </a:xfrm>
            <a:custGeom>
              <a:avLst/>
              <a:gdLst/>
              <a:ahLst/>
              <a:cxnLst/>
              <a:rect l="l" t="t" r="r" b="b"/>
              <a:pathLst>
                <a:path w="2386" h="578" extrusionOk="0">
                  <a:moveTo>
                    <a:pt x="2330" y="0"/>
                  </a:moveTo>
                  <a:cubicBezTo>
                    <a:pt x="2316" y="0"/>
                    <a:pt x="2301" y="7"/>
                    <a:pt x="2288" y="20"/>
                  </a:cubicBezTo>
                  <a:cubicBezTo>
                    <a:pt x="1855" y="342"/>
                    <a:pt x="1404" y="435"/>
                    <a:pt x="1026" y="435"/>
                  </a:cubicBezTo>
                  <a:cubicBezTo>
                    <a:pt x="504" y="435"/>
                    <a:pt x="120" y="257"/>
                    <a:pt x="112" y="257"/>
                  </a:cubicBezTo>
                  <a:cubicBezTo>
                    <a:pt x="102" y="253"/>
                    <a:pt x="92" y="252"/>
                    <a:pt x="83" y="252"/>
                  </a:cubicBezTo>
                  <a:cubicBezTo>
                    <a:pt x="56" y="252"/>
                    <a:pt x="35" y="267"/>
                    <a:pt x="14" y="299"/>
                  </a:cubicBezTo>
                  <a:cubicBezTo>
                    <a:pt x="0" y="327"/>
                    <a:pt x="14" y="369"/>
                    <a:pt x="56" y="382"/>
                  </a:cubicBezTo>
                  <a:cubicBezTo>
                    <a:pt x="56" y="396"/>
                    <a:pt x="461" y="578"/>
                    <a:pt x="991" y="578"/>
                  </a:cubicBezTo>
                  <a:cubicBezTo>
                    <a:pt x="1395" y="578"/>
                    <a:pt x="1883" y="466"/>
                    <a:pt x="2358" y="117"/>
                  </a:cubicBezTo>
                  <a:cubicBezTo>
                    <a:pt x="2386" y="104"/>
                    <a:pt x="2386" y="62"/>
                    <a:pt x="2372" y="34"/>
                  </a:cubicBezTo>
                  <a:cubicBezTo>
                    <a:pt x="2364" y="11"/>
                    <a:pt x="2348" y="0"/>
                    <a:pt x="23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4" name="Google Shape;15744;p54"/>
            <p:cNvSpPr/>
            <p:nvPr/>
          </p:nvSpPr>
          <p:spPr>
            <a:xfrm>
              <a:off x="5341725" y="93205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35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70"/>
                    <a:pt x="335" y="670"/>
                  </a:cubicBezTo>
                  <a:cubicBezTo>
                    <a:pt x="516" y="670"/>
                    <a:pt x="656" y="517"/>
                    <a:pt x="656" y="336"/>
                  </a:cubicBezTo>
                  <a:cubicBezTo>
                    <a:pt x="656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5" name="Google Shape;15745;p54"/>
            <p:cNvSpPr/>
            <p:nvPr/>
          </p:nvSpPr>
          <p:spPr>
            <a:xfrm>
              <a:off x="5283125" y="968550"/>
              <a:ext cx="59325" cy="32575"/>
            </a:xfrm>
            <a:custGeom>
              <a:avLst/>
              <a:gdLst/>
              <a:ahLst/>
              <a:cxnLst/>
              <a:rect l="l" t="t" r="r" b="b"/>
              <a:pathLst>
                <a:path w="2373" h="1303" extrusionOk="0">
                  <a:moveTo>
                    <a:pt x="85" y="0"/>
                  </a:moveTo>
                  <a:cubicBezTo>
                    <a:pt x="77" y="0"/>
                    <a:pt x="67" y="2"/>
                    <a:pt x="57" y="5"/>
                  </a:cubicBezTo>
                  <a:cubicBezTo>
                    <a:pt x="29" y="19"/>
                    <a:pt x="1" y="61"/>
                    <a:pt x="29" y="89"/>
                  </a:cubicBezTo>
                  <a:cubicBezTo>
                    <a:pt x="29" y="117"/>
                    <a:pt x="587" y="1303"/>
                    <a:pt x="1940" y="1303"/>
                  </a:cubicBezTo>
                  <a:cubicBezTo>
                    <a:pt x="2065" y="1303"/>
                    <a:pt x="2191" y="1275"/>
                    <a:pt x="2330" y="1261"/>
                  </a:cubicBezTo>
                  <a:cubicBezTo>
                    <a:pt x="2358" y="1261"/>
                    <a:pt x="2372" y="1233"/>
                    <a:pt x="2372" y="1191"/>
                  </a:cubicBezTo>
                  <a:cubicBezTo>
                    <a:pt x="2372" y="1163"/>
                    <a:pt x="2344" y="1135"/>
                    <a:pt x="2302" y="1135"/>
                  </a:cubicBezTo>
                  <a:cubicBezTo>
                    <a:pt x="2166" y="1157"/>
                    <a:pt x="2037" y="1167"/>
                    <a:pt x="1915" y="1167"/>
                  </a:cubicBezTo>
                  <a:cubicBezTo>
                    <a:pt x="655" y="1167"/>
                    <a:pt x="166" y="85"/>
                    <a:pt x="140" y="47"/>
                  </a:cubicBezTo>
                  <a:cubicBezTo>
                    <a:pt x="130" y="16"/>
                    <a:pt x="112" y="0"/>
                    <a:pt x="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6" name="Google Shape;15746;p54"/>
            <p:cNvSpPr/>
            <p:nvPr/>
          </p:nvSpPr>
          <p:spPr>
            <a:xfrm>
              <a:off x="5332300" y="989950"/>
              <a:ext cx="16775" cy="16750"/>
            </a:xfrm>
            <a:custGeom>
              <a:avLst/>
              <a:gdLst/>
              <a:ahLst/>
              <a:cxnLst/>
              <a:rect l="l" t="t" r="r" b="b"/>
              <a:pathLst>
                <a:path w="671" h="670" extrusionOk="0">
                  <a:moveTo>
                    <a:pt x="335" y="0"/>
                  </a:moveTo>
                  <a:cubicBezTo>
                    <a:pt x="154" y="0"/>
                    <a:pt x="1" y="154"/>
                    <a:pt x="1" y="335"/>
                  </a:cubicBezTo>
                  <a:cubicBezTo>
                    <a:pt x="1" y="516"/>
                    <a:pt x="154" y="670"/>
                    <a:pt x="335" y="670"/>
                  </a:cubicBezTo>
                  <a:cubicBezTo>
                    <a:pt x="517" y="670"/>
                    <a:pt x="670" y="516"/>
                    <a:pt x="670" y="335"/>
                  </a:cubicBezTo>
                  <a:cubicBezTo>
                    <a:pt x="670" y="154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7" name="Google Shape;15747;p54"/>
            <p:cNvSpPr/>
            <p:nvPr/>
          </p:nvSpPr>
          <p:spPr>
            <a:xfrm>
              <a:off x="5319400" y="961350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35" y="0"/>
                  </a:moveTo>
                  <a:cubicBezTo>
                    <a:pt x="154" y="0"/>
                    <a:pt x="1" y="140"/>
                    <a:pt x="1" y="335"/>
                  </a:cubicBezTo>
                  <a:cubicBezTo>
                    <a:pt x="1" y="517"/>
                    <a:pt x="154" y="656"/>
                    <a:pt x="335" y="656"/>
                  </a:cubicBezTo>
                  <a:cubicBezTo>
                    <a:pt x="517" y="656"/>
                    <a:pt x="656" y="517"/>
                    <a:pt x="656" y="335"/>
                  </a:cubicBezTo>
                  <a:cubicBezTo>
                    <a:pt x="656" y="140"/>
                    <a:pt x="517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8" name="Google Shape;15748;p54"/>
            <p:cNvSpPr/>
            <p:nvPr/>
          </p:nvSpPr>
          <p:spPr>
            <a:xfrm>
              <a:off x="5290800" y="960050"/>
              <a:ext cx="38750" cy="13875"/>
            </a:xfrm>
            <a:custGeom>
              <a:avLst/>
              <a:gdLst/>
              <a:ahLst/>
              <a:cxnLst/>
              <a:rect l="l" t="t" r="r" b="b"/>
              <a:pathLst>
                <a:path w="1550" h="555" extrusionOk="0">
                  <a:moveTo>
                    <a:pt x="71" y="0"/>
                  </a:moveTo>
                  <a:cubicBezTo>
                    <a:pt x="53" y="0"/>
                    <a:pt x="36" y="4"/>
                    <a:pt x="29" y="11"/>
                  </a:cubicBezTo>
                  <a:cubicBezTo>
                    <a:pt x="1" y="38"/>
                    <a:pt x="15" y="80"/>
                    <a:pt x="29" y="108"/>
                  </a:cubicBezTo>
                  <a:cubicBezTo>
                    <a:pt x="71" y="122"/>
                    <a:pt x="517" y="555"/>
                    <a:pt x="1061" y="555"/>
                  </a:cubicBezTo>
                  <a:cubicBezTo>
                    <a:pt x="1214" y="555"/>
                    <a:pt x="1354" y="527"/>
                    <a:pt x="1507" y="457"/>
                  </a:cubicBezTo>
                  <a:cubicBezTo>
                    <a:pt x="1535" y="429"/>
                    <a:pt x="1549" y="401"/>
                    <a:pt x="1535" y="359"/>
                  </a:cubicBezTo>
                  <a:cubicBezTo>
                    <a:pt x="1515" y="349"/>
                    <a:pt x="1496" y="340"/>
                    <a:pt x="1471" y="340"/>
                  </a:cubicBezTo>
                  <a:cubicBezTo>
                    <a:pt x="1461" y="340"/>
                    <a:pt x="1450" y="341"/>
                    <a:pt x="1437" y="345"/>
                  </a:cubicBezTo>
                  <a:cubicBezTo>
                    <a:pt x="1314" y="408"/>
                    <a:pt x="1188" y="434"/>
                    <a:pt x="1065" y="434"/>
                  </a:cubicBezTo>
                  <a:cubicBezTo>
                    <a:pt x="563" y="434"/>
                    <a:pt x="112" y="11"/>
                    <a:pt x="112" y="11"/>
                  </a:cubicBezTo>
                  <a:cubicBezTo>
                    <a:pt x="105" y="4"/>
                    <a:pt x="88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49" name="Google Shape;15749;p54"/>
            <p:cNvSpPr/>
            <p:nvPr/>
          </p:nvSpPr>
          <p:spPr>
            <a:xfrm>
              <a:off x="5269875" y="979125"/>
              <a:ext cx="33150" cy="50950"/>
            </a:xfrm>
            <a:custGeom>
              <a:avLst/>
              <a:gdLst/>
              <a:ahLst/>
              <a:cxnLst/>
              <a:rect l="l" t="t" r="r" b="b"/>
              <a:pathLst>
                <a:path w="1326" h="2038" extrusionOk="0">
                  <a:moveTo>
                    <a:pt x="71" y="1"/>
                  </a:moveTo>
                  <a:cubicBezTo>
                    <a:pt x="29" y="1"/>
                    <a:pt x="1" y="43"/>
                    <a:pt x="1" y="71"/>
                  </a:cubicBezTo>
                  <a:cubicBezTo>
                    <a:pt x="1" y="84"/>
                    <a:pt x="15" y="1410"/>
                    <a:pt x="1214" y="2037"/>
                  </a:cubicBezTo>
                  <a:lnTo>
                    <a:pt x="1256" y="2037"/>
                  </a:lnTo>
                  <a:cubicBezTo>
                    <a:pt x="1284" y="2037"/>
                    <a:pt x="1298" y="2023"/>
                    <a:pt x="1298" y="2023"/>
                  </a:cubicBezTo>
                  <a:cubicBezTo>
                    <a:pt x="1326" y="1982"/>
                    <a:pt x="1326" y="1954"/>
                    <a:pt x="1284" y="1940"/>
                  </a:cubicBezTo>
                  <a:cubicBezTo>
                    <a:pt x="154" y="1340"/>
                    <a:pt x="126" y="84"/>
                    <a:pt x="126" y="71"/>
                  </a:cubicBezTo>
                  <a:cubicBezTo>
                    <a:pt x="126" y="29"/>
                    <a:pt x="99" y="1"/>
                    <a:pt x="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0" name="Google Shape;15750;p54"/>
            <p:cNvSpPr/>
            <p:nvPr/>
          </p:nvSpPr>
          <p:spPr>
            <a:xfrm>
              <a:off x="5291850" y="1019575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5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5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1" name="Google Shape;15751;p54"/>
            <p:cNvSpPr/>
            <p:nvPr/>
          </p:nvSpPr>
          <p:spPr>
            <a:xfrm>
              <a:off x="5241300" y="862650"/>
              <a:ext cx="16750" cy="16775"/>
            </a:xfrm>
            <a:custGeom>
              <a:avLst/>
              <a:gdLst/>
              <a:ahLst/>
              <a:cxnLst/>
              <a:rect l="l" t="t" r="r" b="b"/>
              <a:pathLst>
                <a:path w="670" h="671" extrusionOk="0">
                  <a:moveTo>
                    <a:pt x="335" y="1"/>
                  </a:moveTo>
                  <a:cubicBezTo>
                    <a:pt x="154" y="1"/>
                    <a:pt x="0" y="154"/>
                    <a:pt x="0" y="336"/>
                  </a:cubicBezTo>
                  <a:cubicBezTo>
                    <a:pt x="0" y="517"/>
                    <a:pt x="154" y="670"/>
                    <a:pt x="335" y="670"/>
                  </a:cubicBezTo>
                  <a:cubicBezTo>
                    <a:pt x="516" y="670"/>
                    <a:pt x="670" y="517"/>
                    <a:pt x="670" y="336"/>
                  </a:cubicBezTo>
                  <a:cubicBezTo>
                    <a:pt x="670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2" name="Google Shape;15752;p54"/>
            <p:cNvSpPr/>
            <p:nvPr/>
          </p:nvSpPr>
          <p:spPr>
            <a:xfrm>
              <a:off x="5247925" y="869425"/>
              <a:ext cx="18150" cy="38250"/>
            </a:xfrm>
            <a:custGeom>
              <a:avLst/>
              <a:gdLst/>
              <a:ahLst/>
              <a:cxnLst/>
              <a:rect l="l" t="t" r="r" b="b"/>
              <a:pathLst>
                <a:path w="726" h="1530" extrusionOk="0">
                  <a:moveTo>
                    <a:pt x="64" y="1"/>
                  </a:moveTo>
                  <a:cubicBezTo>
                    <a:pt x="43" y="1"/>
                    <a:pt x="23" y="10"/>
                    <a:pt x="14" y="37"/>
                  </a:cubicBezTo>
                  <a:cubicBezTo>
                    <a:pt x="0" y="65"/>
                    <a:pt x="0" y="107"/>
                    <a:pt x="28" y="121"/>
                  </a:cubicBezTo>
                  <a:cubicBezTo>
                    <a:pt x="600" y="539"/>
                    <a:pt x="293" y="1432"/>
                    <a:pt x="293" y="1446"/>
                  </a:cubicBezTo>
                  <a:cubicBezTo>
                    <a:pt x="279" y="1474"/>
                    <a:pt x="293" y="1515"/>
                    <a:pt x="335" y="1529"/>
                  </a:cubicBezTo>
                  <a:lnTo>
                    <a:pt x="349" y="1529"/>
                  </a:lnTo>
                  <a:cubicBezTo>
                    <a:pt x="391" y="1529"/>
                    <a:pt x="405" y="1515"/>
                    <a:pt x="419" y="1474"/>
                  </a:cubicBezTo>
                  <a:cubicBezTo>
                    <a:pt x="419" y="1446"/>
                    <a:pt x="725" y="483"/>
                    <a:pt x="98" y="9"/>
                  </a:cubicBezTo>
                  <a:cubicBezTo>
                    <a:pt x="88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3" name="Google Shape;15753;p54"/>
            <p:cNvSpPr/>
            <p:nvPr/>
          </p:nvSpPr>
          <p:spPr>
            <a:xfrm>
              <a:off x="5209900" y="855350"/>
              <a:ext cx="28275" cy="56850"/>
            </a:xfrm>
            <a:custGeom>
              <a:avLst/>
              <a:gdLst/>
              <a:ahLst/>
              <a:cxnLst/>
              <a:rect l="l" t="t" r="r" b="b"/>
              <a:pathLst>
                <a:path w="1131" h="2274" extrusionOk="0">
                  <a:moveTo>
                    <a:pt x="349" y="0"/>
                  </a:moveTo>
                  <a:cubicBezTo>
                    <a:pt x="322" y="0"/>
                    <a:pt x="280" y="14"/>
                    <a:pt x="280" y="56"/>
                  </a:cubicBezTo>
                  <a:cubicBezTo>
                    <a:pt x="1" y="1381"/>
                    <a:pt x="1005" y="2246"/>
                    <a:pt x="1019" y="2246"/>
                  </a:cubicBezTo>
                  <a:cubicBezTo>
                    <a:pt x="1019" y="2274"/>
                    <a:pt x="1033" y="2274"/>
                    <a:pt x="1047" y="2274"/>
                  </a:cubicBezTo>
                  <a:cubicBezTo>
                    <a:pt x="1075" y="2274"/>
                    <a:pt x="1089" y="2246"/>
                    <a:pt x="1103" y="2232"/>
                  </a:cubicBezTo>
                  <a:cubicBezTo>
                    <a:pt x="1131" y="2218"/>
                    <a:pt x="1131" y="2162"/>
                    <a:pt x="1103" y="2148"/>
                  </a:cubicBezTo>
                  <a:cubicBezTo>
                    <a:pt x="1089" y="2148"/>
                    <a:pt x="140" y="1325"/>
                    <a:pt x="405" y="70"/>
                  </a:cubicBezTo>
                  <a:cubicBezTo>
                    <a:pt x="405" y="28"/>
                    <a:pt x="391" y="0"/>
                    <a:pt x="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4" name="Google Shape;15754;p54"/>
            <p:cNvSpPr/>
            <p:nvPr/>
          </p:nvSpPr>
          <p:spPr>
            <a:xfrm>
              <a:off x="5209550" y="850100"/>
              <a:ext cx="16775" cy="16775"/>
            </a:xfrm>
            <a:custGeom>
              <a:avLst/>
              <a:gdLst/>
              <a:ahLst/>
              <a:cxnLst/>
              <a:rect l="l" t="t" r="r" b="b"/>
              <a:pathLst>
                <a:path w="671" h="671" extrusionOk="0">
                  <a:moveTo>
                    <a:pt x="336" y="1"/>
                  </a:moveTo>
                  <a:cubicBezTo>
                    <a:pt x="154" y="1"/>
                    <a:pt x="1" y="154"/>
                    <a:pt x="1" y="336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0" y="517"/>
                    <a:pt x="670" y="336"/>
                  </a:cubicBezTo>
                  <a:cubicBezTo>
                    <a:pt x="670" y="154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5" name="Google Shape;15755;p54"/>
            <p:cNvSpPr/>
            <p:nvPr/>
          </p:nvSpPr>
          <p:spPr>
            <a:xfrm>
              <a:off x="5167350" y="889775"/>
              <a:ext cx="52700" cy="41600"/>
            </a:xfrm>
            <a:custGeom>
              <a:avLst/>
              <a:gdLst/>
              <a:ahLst/>
              <a:cxnLst/>
              <a:rect l="l" t="t" r="r" b="b"/>
              <a:pathLst>
                <a:path w="2108" h="1664" extrusionOk="0">
                  <a:moveTo>
                    <a:pt x="74" y="0"/>
                  </a:moveTo>
                  <a:cubicBezTo>
                    <a:pt x="68" y="0"/>
                    <a:pt x="62" y="1"/>
                    <a:pt x="57" y="4"/>
                  </a:cubicBezTo>
                  <a:cubicBezTo>
                    <a:pt x="29" y="4"/>
                    <a:pt x="1" y="32"/>
                    <a:pt x="15" y="74"/>
                  </a:cubicBezTo>
                  <a:cubicBezTo>
                    <a:pt x="489" y="1636"/>
                    <a:pt x="1982" y="1664"/>
                    <a:pt x="2051" y="1664"/>
                  </a:cubicBezTo>
                  <a:cubicBezTo>
                    <a:pt x="2093" y="1664"/>
                    <a:pt x="2107" y="1636"/>
                    <a:pt x="2107" y="1608"/>
                  </a:cubicBezTo>
                  <a:cubicBezTo>
                    <a:pt x="2107" y="1566"/>
                    <a:pt x="2079" y="1538"/>
                    <a:pt x="2037" y="1538"/>
                  </a:cubicBezTo>
                  <a:cubicBezTo>
                    <a:pt x="2037" y="1538"/>
                    <a:pt x="2037" y="1538"/>
                    <a:pt x="2035" y="1538"/>
                  </a:cubicBezTo>
                  <a:cubicBezTo>
                    <a:pt x="1971" y="1538"/>
                    <a:pt x="551" y="1525"/>
                    <a:pt x="127" y="32"/>
                  </a:cubicBezTo>
                  <a:cubicBezTo>
                    <a:pt x="127" y="21"/>
                    <a:pt x="99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6" name="Google Shape;15756;p54"/>
            <p:cNvSpPr/>
            <p:nvPr/>
          </p:nvSpPr>
          <p:spPr>
            <a:xfrm>
              <a:off x="5160725" y="882875"/>
              <a:ext cx="16775" cy="16425"/>
            </a:xfrm>
            <a:custGeom>
              <a:avLst/>
              <a:gdLst/>
              <a:ahLst/>
              <a:cxnLst/>
              <a:rect l="l" t="t" r="r" b="b"/>
              <a:pathLst>
                <a:path w="671" h="657" extrusionOk="0">
                  <a:moveTo>
                    <a:pt x="336" y="1"/>
                  </a:moveTo>
                  <a:cubicBezTo>
                    <a:pt x="154" y="1"/>
                    <a:pt x="1" y="140"/>
                    <a:pt x="1" y="336"/>
                  </a:cubicBezTo>
                  <a:cubicBezTo>
                    <a:pt x="1" y="517"/>
                    <a:pt x="154" y="657"/>
                    <a:pt x="336" y="657"/>
                  </a:cubicBezTo>
                  <a:cubicBezTo>
                    <a:pt x="517" y="657"/>
                    <a:pt x="670" y="517"/>
                    <a:pt x="670" y="336"/>
                  </a:cubicBezTo>
                  <a:cubicBezTo>
                    <a:pt x="670" y="140"/>
                    <a:pt x="517" y="1"/>
                    <a:pt x="3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7" name="Google Shape;15757;p54"/>
            <p:cNvSpPr/>
            <p:nvPr/>
          </p:nvSpPr>
          <p:spPr>
            <a:xfrm>
              <a:off x="5192475" y="882200"/>
              <a:ext cx="16750" cy="16750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335" y="0"/>
                  </a:moveTo>
                  <a:cubicBezTo>
                    <a:pt x="154" y="0"/>
                    <a:pt x="0" y="154"/>
                    <a:pt x="0" y="335"/>
                  </a:cubicBezTo>
                  <a:cubicBezTo>
                    <a:pt x="0" y="516"/>
                    <a:pt x="154" y="670"/>
                    <a:pt x="335" y="670"/>
                  </a:cubicBezTo>
                  <a:cubicBezTo>
                    <a:pt x="516" y="670"/>
                    <a:pt x="670" y="516"/>
                    <a:pt x="670" y="335"/>
                  </a:cubicBezTo>
                  <a:cubicBezTo>
                    <a:pt x="670" y="154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8" name="Google Shape;15758;p54"/>
            <p:cNvSpPr/>
            <p:nvPr/>
          </p:nvSpPr>
          <p:spPr>
            <a:xfrm>
              <a:off x="5198400" y="889100"/>
              <a:ext cx="26875" cy="31125"/>
            </a:xfrm>
            <a:custGeom>
              <a:avLst/>
              <a:gdLst/>
              <a:ahLst/>
              <a:cxnLst/>
              <a:rect l="l" t="t" r="r" b="b"/>
              <a:pathLst>
                <a:path w="1075" h="1245" extrusionOk="0">
                  <a:moveTo>
                    <a:pt x="100" y="0"/>
                  </a:moveTo>
                  <a:cubicBezTo>
                    <a:pt x="73" y="0"/>
                    <a:pt x="42" y="35"/>
                    <a:pt x="42" y="59"/>
                  </a:cubicBezTo>
                  <a:cubicBezTo>
                    <a:pt x="0" y="840"/>
                    <a:pt x="935" y="1231"/>
                    <a:pt x="977" y="1244"/>
                  </a:cubicBezTo>
                  <a:lnTo>
                    <a:pt x="991" y="1244"/>
                  </a:lnTo>
                  <a:cubicBezTo>
                    <a:pt x="1005" y="1244"/>
                    <a:pt x="1047" y="1231"/>
                    <a:pt x="1061" y="1231"/>
                  </a:cubicBezTo>
                  <a:cubicBezTo>
                    <a:pt x="1074" y="1189"/>
                    <a:pt x="1061" y="1161"/>
                    <a:pt x="1019" y="1147"/>
                  </a:cubicBezTo>
                  <a:cubicBezTo>
                    <a:pt x="1005" y="1147"/>
                    <a:pt x="140" y="770"/>
                    <a:pt x="168" y="73"/>
                  </a:cubicBezTo>
                  <a:cubicBezTo>
                    <a:pt x="168" y="45"/>
                    <a:pt x="154" y="3"/>
                    <a:pt x="112" y="3"/>
                  </a:cubicBezTo>
                  <a:cubicBezTo>
                    <a:pt x="108" y="1"/>
                    <a:pt x="104" y="0"/>
                    <a:pt x="1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59" name="Google Shape;15759;p54"/>
            <p:cNvSpPr/>
            <p:nvPr/>
          </p:nvSpPr>
          <p:spPr>
            <a:xfrm>
              <a:off x="5157250" y="937850"/>
              <a:ext cx="59650" cy="14450"/>
            </a:xfrm>
            <a:custGeom>
              <a:avLst/>
              <a:gdLst/>
              <a:ahLst/>
              <a:cxnLst/>
              <a:rect l="l" t="t" r="r" b="b"/>
              <a:pathLst>
                <a:path w="2386" h="578" extrusionOk="0">
                  <a:moveTo>
                    <a:pt x="60" y="0"/>
                  </a:moveTo>
                  <a:cubicBezTo>
                    <a:pt x="45" y="0"/>
                    <a:pt x="30" y="11"/>
                    <a:pt x="14" y="34"/>
                  </a:cubicBezTo>
                  <a:cubicBezTo>
                    <a:pt x="0" y="62"/>
                    <a:pt x="0" y="104"/>
                    <a:pt x="42" y="117"/>
                  </a:cubicBezTo>
                  <a:cubicBezTo>
                    <a:pt x="489" y="466"/>
                    <a:pt x="977" y="578"/>
                    <a:pt x="1381" y="578"/>
                  </a:cubicBezTo>
                  <a:cubicBezTo>
                    <a:pt x="1925" y="578"/>
                    <a:pt x="2316" y="382"/>
                    <a:pt x="2330" y="382"/>
                  </a:cubicBezTo>
                  <a:cubicBezTo>
                    <a:pt x="2372" y="369"/>
                    <a:pt x="2386" y="327"/>
                    <a:pt x="2372" y="299"/>
                  </a:cubicBezTo>
                  <a:cubicBezTo>
                    <a:pt x="2361" y="267"/>
                    <a:pt x="2335" y="252"/>
                    <a:pt x="2311" y="252"/>
                  </a:cubicBezTo>
                  <a:cubicBezTo>
                    <a:pt x="2303" y="252"/>
                    <a:pt x="2295" y="253"/>
                    <a:pt x="2288" y="257"/>
                  </a:cubicBezTo>
                  <a:cubicBezTo>
                    <a:pt x="2272" y="265"/>
                    <a:pt x="1890" y="440"/>
                    <a:pt x="1372" y="440"/>
                  </a:cubicBezTo>
                  <a:cubicBezTo>
                    <a:pt x="991" y="440"/>
                    <a:pt x="536" y="345"/>
                    <a:pt x="98" y="20"/>
                  </a:cubicBezTo>
                  <a:cubicBezTo>
                    <a:pt x="86" y="7"/>
                    <a:pt x="73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0" name="Google Shape;15760;p54"/>
            <p:cNvSpPr/>
            <p:nvPr/>
          </p:nvSpPr>
          <p:spPr>
            <a:xfrm>
              <a:off x="5151675" y="932050"/>
              <a:ext cx="16400" cy="16775"/>
            </a:xfrm>
            <a:custGeom>
              <a:avLst/>
              <a:gdLst/>
              <a:ahLst/>
              <a:cxnLst/>
              <a:rect l="l" t="t" r="r" b="b"/>
              <a:pathLst>
                <a:path w="656" h="671" extrusionOk="0">
                  <a:moveTo>
                    <a:pt x="321" y="1"/>
                  </a:moveTo>
                  <a:cubicBezTo>
                    <a:pt x="140" y="1"/>
                    <a:pt x="0" y="154"/>
                    <a:pt x="0" y="336"/>
                  </a:cubicBezTo>
                  <a:cubicBezTo>
                    <a:pt x="0" y="517"/>
                    <a:pt x="140" y="670"/>
                    <a:pt x="321" y="670"/>
                  </a:cubicBezTo>
                  <a:cubicBezTo>
                    <a:pt x="516" y="670"/>
                    <a:pt x="656" y="517"/>
                    <a:pt x="656" y="336"/>
                  </a:cubicBezTo>
                  <a:cubicBezTo>
                    <a:pt x="656" y="154"/>
                    <a:pt x="516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1" name="Google Shape;15761;p54"/>
            <p:cNvSpPr/>
            <p:nvPr/>
          </p:nvSpPr>
          <p:spPr>
            <a:xfrm>
              <a:off x="5167350" y="968550"/>
              <a:ext cx="59325" cy="32575"/>
            </a:xfrm>
            <a:custGeom>
              <a:avLst/>
              <a:gdLst/>
              <a:ahLst/>
              <a:cxnLst/>
              <a:rect l="l" t="t" r="r" b="b"/>
              <a:pathLst>
                <a:path w="2373" h="1303" extrusionOk="0">
                  <a:moveTo>
                    <a:pt x="2288" y="0"/>
                  </a:moveTo>
                  <a:cubicBezTo>
                    <a:pt x="2262" y="0"/>
                    <a:pt x="2243" y="16"/>
                    <a:pt x="2233" y="47"/>
                  </a:cubicBezTo>
                  <a:cubicBezTo>
                    <a:pt x="2233" y="47"/>
                    <a:pt x="1720" y="1167"/>
                    <a:pt x="448" y="1167"/>
                  </a:cubicBezTo>
                  <a:cubicBezTo>
                    <a:pt x="329" y="1167"/>
                    <a:pt x="203" y="1157"/>
                    <a:pt x="71" y="1135"/>
                  </a:cubicBezTo>
                  <a:cubicBezTo>
                    <a:pt x="29" y="1135"/>
                    <a:pt x="1" y="1163"/>
                    <a:pt x="1" y="1191"/>
                  </a:cubicBezTo>
                  <a:cubicBezTo>
                    <a:pt x="1" y="1233"/>
                    <a:pt x="15" y="1261"/>
                    <a:pt x="43" y="1261"/>
                  </a:cubicBezTo>
                  <a:cubicBezTo>
                    <a:pt x="196" y="1275"/>
                    <a:pt x="308" y="1303"/>
                    <a:pt x="433" y="1303"/>
                  </a:cubicBezTo>
                  <a:cubicBezTo>
                    <a:pt x="1800" y="1303"/>
                    <a:pt x="2358" y="89"/>
                    <a:pt x="2358" y="89"/>
                  </a:cubicBezTo>
                  <a:cubicBezTo>
                    <a:pt x="2372" y="61"/>
                    <a:pt x="2358" y="19"/>
                    <a:pt x="2316" y="5"/>
                  </a:cubicBezTo>
                  <a:cubicBezTo>
                    <a:pt x="2306" y="2"/>
                    <a:pt x="2296" y="0"/>
                    <a:pt x="22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2" name="Google Shape;15762;p54"/>
            <p:cNvSpPr/>
            <p:nvPr/>
          </p:nvSpPr>
          <p:spPr>
            <a:xfrm>
              <a:off x="5160400" y="989950"/>
              <a:ext cx="16400" cy="16750"/>
            </a:xfrm>
            <a:custGeom>
              <a:avLst/>
              <a:gdLst/>
              <a:ahLst/>
              <a:cxnLst/>
              <a:rect l="l" t="t" r="r" b="b"/>
              <a:pathLst>
                <a:path w="656" h="670" extrusionOk="0">
                  <a:moveTo>
                    <a:pt x="321" y="0"/>
                  </a:moveTo>
                  <a:cubicBezTo>
                    <a:pt x="139" y="0"/>
                    <a:pt x="0" y="154"/>
                    <a:pt x="0" y="335"/>
                  </a:cubicBezTo>
                  <a:cubicBezTo>
                    <a:pt x="0" y="516"/>
                    <a:pt x="139" y="670"/>
                    <a:pt x="321" y="670"/>
                  </a:cubicBezTo>
                  <a:cubicBezTo>
                    <a:pt x="516" y="670"/>
                    <a:pt x="656" y="516"/>
                    <a:pt x="656" y="335"/>
                  </a:cubicBezTo>
                  <a:cubicBezTo>
                    <a:pt x="656" y="154"/>
                    <a:pt x="516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3" name="Google Shape;15763;p54"/>
            <p:cNvSpPr/>
            <p:nvPr/>
          </p:nvSpPr>
          <p:spPr>
            <a:xfrm>
              <a:off x="5173300" y="961350"/>
              <a:ext cx="16750" cy="16425"/>
            </a:xfrm>
            <a:custGeom>
              <a:avLst/>
              <a:gdLst/>
              <a:ahLst/>
              <a:cxnLst/>
              <a:rect l="l" t="t" r="r" b="b"/>
              <a:pathLst>
                <a:path w="670" h="657" extrusionOk="0">
                  <a:moveTo>
                    <a:pt x="335" y="0"/>
                  </a:moveTo>
                  <a:cubicBezTo>
                    <a:pt x="154" y="0"/>
                    <a:pt x="0" y="140"/>
                    <a:pt x="0" y="335"/>
                  </a:cubicBezTo>
                  <a:cubicBezTo>
                    <a:pt x="0" y="517"/>
                    <a:pt x="154" y="656"/>
                    <a:pt x="335" y="656"/>
                  </a:cubicBezTo>
                  <a:cubicBezTo>
                    <a:pt x="516" y="656"/>
                    <a:pt x="670" y="517"/>
                    <a:pt x="670" y="335"/>
                  </a:cubicBezTo>
                  <a:cubicBezTo>
                    <a:pt x="670" y="140"/>
                    <a:pt x="516" y="0"/>
                    <a:pt x="3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4" name="Google Shape;15764;p54"/>
            <p:cNvSpPr/>
            <p:nvPr/>
          </p:nvSpPr>
          <p:spPr>
            <a:xfrm>
              <a:off x="5180275" y="960050"/>
              <a:ext cx="38375" cy="13875"/>
            </a:xfrm>
            <a:custGeom>
              <a:avLst/>
              <a:gdLst/>
              <a:ahLst/>
              <a:cxnLst/>
              <a:rect l="l" t="t" r="r" b="b"/>
              <a:pathLst>
                <a:path w="1535" h="555" extrusionOk="0">
                  <a:moveTo>
                    <a:pt x="1479" y="0"/>
                  </a:moveTo>
                  <a:cubicBezTo>
                    <a:pt x="1461" y="0"/>
                    <a:pt x="1444" y="4"/>
                    <a:pt x="1437" y="11"/>
                  </a:cubicBezTo>
                  <a:cubicBezTo>
                    <a:pt x="1426" y="33"/>
                    <a:pt x="984" y="442"/>
                    <a:pt x="495" y="442"/>
                  </a:cubicBezTo>
                  <a:cubicBezTo>
                    <a:pt x="368" y="442"/>
                    <a:pt x="238" y="414"/>
                    <a:pt x="112" y="345"/>
                  </a:cubicBezTo>
                  <a:cubicBezTo>
                    <a:pt x="94" y="340"/>
                    <a:pt x="79" y="336"/>
                    <a:pt x="67" y="336"/>
                  </a:cubicBezTo>
                  <a:cubicBezTo>
                    <a:pt x="49" y="336"/>
                    <a:pt x="36" y="343"/>
                    <a:pt x="28" y="359"/>
                  </a:cubicBezTo>
                  <a:cubicBezTo>
                    <a:pt x="0" y="401"/>
                    <a:pt x="0" y="429"/>
                    <a:pt x="42" y="457"/>
                  </a:cubicBezTo>
                  <a:cubicBezTo>
                    <a:pt x="181" y="527"/>
                    <a:pt x="335" y="555"/>
                    <a:pt x="474" y="555"/>
                  </a:cubicBezTo>
                  <a:cubicBezTo>
                    <a:pt x="1018" y="555"/>
                    <a:pt x="1465" y="122"/>
                    <a:pt x="1520" y="108"/>
                  </a:cubicBezTo>
                  <a:cubicBezTo>
                    <a:pt x="1534" y="80"/>
                    <a:pt x="1534" y="38"/>
                    <a:pt x="1520" y="11"/>
                  </a:cubicBezTo>
                  <a:cubicBezTo>
                    <a:pt x="1514" y="4"/>
                    <a:pt x="1496" y="0"/>
                    <a:pt x="14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5" name="Google Shape;15765;p54"/>
            <p:cNvSpPr/>
            <p:nvPr/>
          </p:nvSpPr>
          <p:spPr>
            <a:xfrm>
              <a:off x="5206425" y="978775"/>
              <a:ext cx="33150" cy="51300"/>
            </a:xfrm>
            <a:custGeom>
              <a:avLst/>
              <a:gdLst/>
              <a:ahLst/>
              <a:cxnLst/>
              <a:rect l="l" t="t" r="r" b="b"/>
              <a:pathLst>
                <a:path w="1326" h="2052" extrusionOk="0">
                  <a:moveTo>
                    <a:pt x="1256" y="1"/>
                  </a:moveTo>
                  <a:cubicBezTo>
                    <a:pt x="1228" y="1"/>
                    <a:pt x="1186" y="29"/>
                    <a:pt x="1186" y="71"/>
                  </a:cubicBezTo>
                  <a:cubicBezTo>
                    <a:pt x="1186" y="85"/>
                    <a:pt x="1172" y="1340"/>
                    <a:pt x="42" y="1940"/>
                  </a:cubicBezTo>
                  <a:cubicBezTo>
                    <a:pt x="28" y="1954"/>
                    <a:pt x="0" y="1982"/>
                    <a:pt x="28" y="2023"/>
                  </a:cubicBezTo>
                  <a:cubicBezTo>
                    <a:pt x="28" y="2037"/>
                    <a:pt x="56" y="2051"/>
                    <a:pt x="70" y="2051"/>
                  </a:cubicBezTo>
                  <a:cubicBezTo>
                    <a:pt x="70" y="2051"/>
                    <a:pt x="98" y="2037"/>
                    <a:pt x="112" y="2037"/>
                  </a:cubicBezTo>
                  <a:cubicBezTo>
                    <a:pt x="1311" y="1410"/>
                    <a:pt x="1325" y="85"/>
                    <a:pt x="1325" y="71"/>
                  </a:cubicBezTo>
                  <a:cubicBezTo>
                    <a:pt x="1325" y="29"/>
                    <a:pt x="1297" y="1"/>
                    <a:pt x="12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6" name="Google Shape;15766;p54"/>
            <p:cNvSpPr/>
            <p:nvPr/>
          </p:nvSpPr>
          <p:spPr>
            <a:xfrm>
              <a:off x="5200850" y="1019575"/>
              <a:ext cx="16750" cy="16775"/>
            </a:xfrm>
            <a:custGeom>
              <a:avLst/>
              <a:gdLst/>
              <a:ahLst/>
              <a:cxnLst/>
              <a:rect l="l" t="t" r="r" b="b"/>
              <a:pathLst>
                <a:path w="670" h="671" extrusionOk="0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cubicBezTo>
                    <a:pt x="0" y="517"/>
                    <a:pt x="153" y="670"/>
                    <a:pt x="335" y="670"/>
                  </a:cubicBezTo>
                  <a:cubicBezTo>
                    <a:pt x="516" y="670"/>
                    <a:pt x="670" y="517"/>
                    <a:pt x="670" y="336"/>
                  </a:cubicBezTo>
                  <a:cubicBezTo>
                    <a:pt x="670" y="154"/>
                    <a:pt x="51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7" name="Google Shape;15767;p54"/>
            <p:cNvSpPr/>
            <p:nvPr/>
          </p:nvSpPr>
          <p:spPr>
            <a:xfrm>
              <a:off x="5237100" y="1011900"/>
              <a:ext cx="16425" cy="16425"/>
            </a:xfrm>
            <a:custGeom>
              <a:avLst/>
              <a:gdLst/>
              <a:ahLst/>
              <a:cxnLst/>
              <a:rect l="l" t="t" r="r" b="b"/>
              <a:pathLst>
                <a:path w="657" h="657" extrusionOk="0">
                  <a:moveTo>
                    <a:pt x="335" y="1"/>
                  </a:moveTo>
                  <a:cubicBezTo>
                    <a:pt x="140" y="1"/>
                    <a:pt x="1" y="140"/>
                    <a:pt x="1" y="322"/>
                  </a:cubicBezTo>
                  <a:cubicBezTo>
                    <a:pt x="1" y="517"/>
                    <a:pt x="140" y="657"/>
                    <a:pt x="335" y="657"/>
                  </a:cubicBezTo>
                  <a:cubicBezTo>
                    <a:pt x="517" y="657"/>
                    <a:pt x="656" y="517"/>
                    <a:pt x="656" y="322"/>
                  </a:cubicBezTo>
                  <a:cubicBezTo>
                    <a:pt x="656" y="140"/>
                    <a:pt x="517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8" name="Google Shape;15768;p54"/>
            <p:cNvSpPr/>
            <p:nvPr/>
          </p:nvSpPr>
          <p:spPr>
            <a:xfrm>
              <a:off x="5243725" y="983875"/>
              <a:ext cx="18175" cy="38175"/>
            </a:xfrm>
            <a:custGeom>
              <a:avLst/>
              <a:gdLst/>
              <a:ahLst/>
              <a:cxnLst/>
              <a:rect l="l" t="t" r="r" b="b"/>
              <a:pathLst>
                <a:path w="727" h="1527" extrusionOk="0">
                  <a:moveTo>
                    <a:pt x="352" y="1"/>
                  </a:moveTo>
                  <a:cubicBezTo>
                    <a:pt x="343" y="1"/>
                    <a:pt x="333" y="2"/>
                    <a:pt x="322" y="6"/>
                  </a:cubicBezTo>
                  <a:cubicBezTo>
                    <a:pt x="294" y="20"/>
                    <a:pt x="280" y="62"/>
                    <a:pt x="294" y="90"/>
                  </a:cubicBezTo>
                  <a:cubicBezTo>
                    <a:pt x="294" y="90"/>
                    <a:pt x="587" y="996"/>
                    <a:pt x="29" y="1415"/>
                  </a:cubicBezTo>
                  <a:cubicBezTo>
                    <a:pt x="1" y="1429"/>
                    <a:pt x="1" y="1471"/>
                    <a:pt x="15" y="1499"/>
                  </a:cubicBezTo>
                  <a:cubicBezTo>
                    <a:pt x="29" y="1526"/>
                    <a:pt x="43" y="1526"/>
                    <a:pt x="70" y="1526"/>
                  </a:cubicBezTo>
                  <a:cubicBezTo>
                    <a:pt x="84" y="1526"/>
                    <a:pt x="98" y="1499"/>
                    <a:pt x="98" y="1499"/>
                  </a:cubicBezTo>
                  <a:cubicBezTo>
                    <a:pt x="726" y="1038"/>
                    <a:pt x="433" y="76"/>
                    <a:pt x="419" y="34"/>
                  </a:cubicBezTo>
                  <a:cubicBezTo>
                    <a:pt x="399" y="14"/>
                    <a:pt x="378" y="1"/>
                    <a:pt x="3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69" name="Google Shape;15769;p54"/>
            <p:cNvSpPr/>
            <p:nvPr/>
          </p:nvSpPr>
          <p:spPr>
            <a:xfrm>
              <a:off x="5533525" y="1879875"/>
              <a:ext cx="487525" cy="466250"/>
            </a:xfrm>
            <a:custGeom>
              <a:avLst/>
              <a:gdLst/>
              <a:ahLst/>
              <a:cxnLst/>
              <a:rect l="l" t="t" r="r" b="b"/>
              <a:pathLst>
                <a:path w="19501" h="18650" extrusionOk="0">
                  <a:moveTo>
                    <a:pt x="19444" y="7923"/>
                  </a:moveTo>
                  <a:cubicBezTo>
                    <a:pt x="19416" y="7895"/>
                    <a:pt x="19403" y="7853"/>
                    <a:pt x="19361" y="7839"/>
                  </a:cubicBezTo>
                  <a:lnTo>
                    <a:pt x="18315" y="7212"/>
                  </a:lnTo>
                  <a:cubicBezTo>
                    <a:pt x="18147" y="7114"/>
                    <a:pt x="18091" y="6905"/>
                    <a:pt x="18175" y="6723"/>
                  </a:cubicBezTo>
                  <a:lnTo>
                    <a:pt x="18663" y="5719"/>
                  </a:lnTo>
                  <a:cubicBezTo>
                    <a:pt x="18691" y="5663"/>
                    <a:pt x="18705" y="5593"/>
                    <a:pt x="18691" y="5538"/>
                  </a:cubicBezTo>
                  <a:cubicBezTo>
                    <a:pt x="18663" y="5510"/>
                    <a:pt x="18649" y="5468"/>
                    <a:pt x="18621" y="5426"/>
                  </a:cubicBezTo>
                  <a:cubicBezTo>
                    <a:pt x="17617" y="4617"/>
                    <a:pt x="15929" y="4366"/>
                    <a:pt x="14256" y="4910"/>
                  </a:cubicBezTo>
                  <a:cubicBezTo>
                    <a:pt x="13642" y="5105"/>
                    <a:pt x="13084" y="5398"/>
                    <a:pt x="12624" y="5747"/>
                  </a:cubicBezTo>
                  <a:cubicBezTo>
                    <a:pt x="12791" y="5203"/>
                    <a:pt x="12875" y="4631"/>
                    <a:pt x="12875" y="4017"/>
                  </a:cubicBezTo>
                  <a:cubicBezTo>
                    <a:pt x="12875" y="2246"/>
                    <a:pt x="12149" y="711"/>
                    <a:pt x="11047" y="28"/>
                  </a:cubicBezTo>
                  <a:cubicBezTo>
                    <a:pt x="11033" y="14"/>
                    <a:pt x="10992" y="14"/>
                    <a:pt x="10964" y="14"/>
                  </a:cubicBezTo>
                  <a:cubicBezTo>
                    <a:pt x="10922" y="14"/>
                    <a:pt x="10894" y="28"/>
                    <a:pt x="10852" y="42"/>
                  </a:cubicBezTo>
                  <a:lnTo>
                    <a:pt x="9931" y="851"/>
                  </a:lnTo>
                  <a:cubicBezTo>
                    <a:pt x="9792" y="976"/>
                    <a:pt x="9569" y="976"/>
                    <a:pt x="9429" y="837"/>
                  </a:cubicBezTo>
                  <a:lnTo>
                    <a:pt x="8606" y="70"/>
                  </a:lnTo>
                  <a:cubicBezTo>
                    <a:pt x="8578" y="28"/>
                    <a:pt x="8509" y="0"/>
                    <a:pt x="8453" y="0"/>
                  </a:cubicBezTo>
                  <a:cubicBezTo>
                    <a:pt x="8411" y="0"/>
                    <a:pt x="8369" y="14"/>
                    <a:pt x="8327" y="28"/>
                  </a:cubicBezTo>
                  <a:cubicBezTo>
                    <a:pt x="7225" y="725"/>
                    <a:pt x="6486" y="2246"/>
                    <a:pt x="6486" y="4017"/>
                  </a:cubicBezTo>
                  <a:cubicBezTo>
                    <a:pt x="6486" y="4673"/>
                    <a:pt x="6584" y="5273"/>
                    <a:pt x="6765" y="5831"/>
                  </a:cubicBezTo>
                  <a:cubicBezTo>
                    <a:pt x="6305" y="5510"/>
                    <a:pt x="5789" y="5245"/>
                    <a:pt x="5189" y="5049"/>
                  </a:cubicBezTo>
                  <a:cubicBezTo>
                    <a:pt x="3501" y="4505"/>
                    <a:pt x="1827" y="4715"/>
                    <a:pt x="837" y="5552"/>
                  </a:cubicBezTo>
                  <a:cubicBezTo>
                    <a:pt x="809" y="5580"/>
                    <a:pt x="795" y="5593"/>
                    <a:pt x="781" y="5621"/>
                  </a:cubicBezTo>
                  <a:cubicBezTo>
                    <a:pt x="767" y="5663"/>
                    <a:pt x="767" y="5691"/>
                    <a:pt x="781" y="5733"/>
                  </a:cubicBezTo>
                  <a:lnTo>
                    <a:pt x="1269" y="6849"/>
                  </a:lnTo>
                  <a:cubicBezTo>
                    <a:pt x="1339" y="7016"/>
                    <a:pt x="1269" y="7225"/>
                    <a:pt x="1088" y="7337"/>
                  </a:cubicBezTo>
                  <a:lnTo>
                    <a:pt x="112" y="7867"/>
                  </a:lnTo>
                  <a:cubicBezTo>
                    <a:pt x="70" y="7909"/>
                    <a:pt x="28" y="7937"/>
                    <a:pt x="14" y="8021"/>
                  </a:cubicBezTo>
                  <a:cubicBezTo>
                    <a:pt x="0" y="8048"/>
                    <a:pt x="0" y="8104"/>
                    <a:pt x="14" y="8132"/>
                  </a:cubicBezTo>
                  <a:cubicBezTo>
                    <a:pt x="349" y="9387"/>
                    <a:pt x="1548" y="10573"/>
                    <a:pt x="3236" y="11117"/>
                  </a:cubicBezTo>
                  <a:cubicBezTo>
                    <a:pt x="3850" y="11312"/>
                    <a:pt x="4478" y="11410"/>
                    <a:pt x="5049" y="11410"/>
                  </a:cubicBezTo>
                  <a:cubicBezTo>
                    <a:pt x="4603" y="11745"/>
                    <a:pt x="4185" y="12163"/>
                    <a:pt x="3836" y="12665"/>
                  </a:cubicBezTo>
                  <a:cubicBezTo>
                    <a:pt x="2790" y="14102"/>
                    <a:pt x="2483" y="15776"/>
                    <a:pt x="2957" y="16976"/>
                  </a:cubicBezTo>
                  <a:cubicBezTo>
                    <a:pt x="2971" y="17003"/>
                    <a:pt x="2999" y="17031"/>
                    <a:pt x="3013" y="17045"/>
                  </a:cubicBezTo>
                  <a:cubicBezTo>
                    <a:pt x="3041" y="17059"/>
                    <a:pt x="3083" y="17073"/>
                    <a:pt x="3111" y="17073"/>
                  </a:cubicBezTo>
                  <a:lnTo>
                    <a:pt x="4338" y="16976"/>
                  </a:lnTo>
                  <a:cubicBezTo>
                    <a:pt x="4533" y="16962"/>
                    <a:pt x="4701" y="17101"/>
                    <a:pt x="4743" y="17282"/>
                  </a:cubicBezTo>
                  <a:lnTo>
                    <a:pt x="4952" y="18384"/>
                  </a:lnTo>
                  <a:cubicBezTo>
                    <a:pt x="4966" y="18440"/>
                    <a:pt x="4980" y="18496"/>
                    <a:pt x="5035" y="18524"/>
                  </a:cubicBezTo>
                  <a:lnTo>
                    <a:pt x="5035" y="18524"/>
                  </a:lnTo>
                  <a:cubicBezTo>
                    <a:pt x="5063" y="18538"/>
                    <a:pt x="5105" y="18566"/>
                    <a:pt x="5161" y="18580"/>
                  </a:cubicBezTo>
                  <a:cubicBezTo>
                    <a:pt x="6444" y="18649"/>
                    <a:pt x="7965" y="17868"/>
                    <a:pt x="8997" y="16432"/>
                  </a:cubicBezTo>
                  <a:cubicBezTo>
                    <a:pt x="9373" y="15915"/>
                    <a:pt x="9652" y="15357"/>
                    <a:pt x="9834" y="14800"/>
                  </a:cubicBezTo>
                  <a:cubicBezTo>
                    <a:pt x="10001" y="15316"/>
                    <a:pt x="10280" y="15860"/>
                    <a:pt x="10629" y="16348"/>
                  </a:cubicBezTo>
                  <a:cubicBezTo>
                    <a:pt x="11675" y="17771"/>
                    <a:pt x="13154" y="18594"/>
                    <a:pt x="14465" y="18510"/>
                  </a:cubicBezTo>
                  <a:cubicBezTo>
                    <a:pt x="14507" y="18510"/>
                    <a:pt x="14521" y="18496"/>
                    <a:pt x="14548" y="18468"/>
                  </a:cubicBezTo>
                  <a:cubicBezTo>
                    <a:pt x="14590" y="18454"/>
                    <a:pt x="14604" y="18426"/>
                    <a:pt x="14604" y="18384"/>
                  </a:cubicBezTo>
                  <a:lnTo>
                    <a:pt x="14883" y="17199"/>
                  </a:lnTo>
                  <a:cubicBezTo>
                    <a:pt x="14925" y="17003"/>
                    <a:pt x="15106" y="16892"/>
                    <a:pt x="15302" y="16906"/>
                  </a:cubicBezTo>
                  <a:lnTo>
                    <a:pt x="16418" y="17045"/>
                  </a:lnTo>
                  <a:cubicBezTo>
                    <a:pt x="16473" y="17045"/>
                    <a:pt x="16543" y="17045"/>
                    <a:pt x="16599" y="17003"/>
                  </a:cubicBezTo>
                  <a:cubicBezTo>
                    <a:pt x="16627" y="16989"/>
                    <a:pt x="16669" y="16962"/>
                    <a:pt x="16683" y="16906"/>
                  </a:cubicBezTo>
                  <a:cubicBezTo>
                    <a:pt x="17157" y="15706"/>
                    <a:pt x="16878" y="14032"/>
                    <a:pt x="15832" y="12596"/>
                  </a:cubicBezTo>
                  <a:cubicBezTo>
                    <a:pt x="15441" y="12080"/>
                    <a:pt x="15009" y="11633"/>
                    <a:pt x="14534" y="11284"/>
                  </a:cubicBezTo>
                  <a:cubicBezTo>
                    <a:pt x="15092" y="11284"/>
                    <a:pt x="15692" y="11187"/>
                    <a:pt x="16264" y="10992"/>
                  </a:cubicBezTo>
                  <a:cubicBezTo>
                    <a:pt x="17952" y="10448"/>
                    <a:pt x="19179" y="9290"/>
                    <a:pt x="19500" y="8007"/>
                  </a:cubicBezTo>
                  <a:cubicBezTo>
                    <a:pt x="19444" y="7979"/>
                    <a:pt x="19444" y="7951"/>
                    <a:pt x="19444" y="792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0" name="Google Shape;15770;p54"/>
            <p:cNvSpPr/>
            <p:nvPr/>
          </p:nvSpPr>
          <p:spPr>
            <a:xfrm>
              <a:off x="5719725" y="2075850"/>
              <a:ext cx="114050" cy="109525"/>
            </a:xfrm>
            <a:custGeom>
              <a:avLst/>
              <a:gdLst/>
              <a:ahLst/>
              <a:cxnLst/>
              <a:rect l="l" t="t" r="r" b="b"/>
              <a:pathLst>
                <a:path w="4562" h="4381" extrusionOk="0">
                  <a:moveTo>
                    <a:pt x="3641" y="0"/>
                  </a:moveTo>
                  <a:cubicBezTo>
                    <a:pt x="3209" y="279"/>
                    <a:pt x="2721" y="433"/>
                    <a:pt x="2191" y="433"/>
                  </a:cubicBezTo>
                  <a:cubicBezTo>
                    <a:pt x="1702" y="433"/>
                    <a:pt x="1228" y="293"/>
                    <a:pt x="810" y="56"/>
                  </a:cubicBezTo>
                  <a:lnTo>
                    <a:pt x="810" y="56"/>
                  </a:lnTo>
                  <a:cubicBezTo>
                    <a:pt x="935" y="558"/>
                    <a:pt x="935" y="1088"/>
                    <a:pt x="782" y="1576"/>
                  </a:cubicBezTo>
                  <a:cubicBezTo>
                    <a:pt x="642" y="2023"/>
                    <a:pt x="363" y="2427"/>
                    <a:pt x="1" y="2762"/>
                  </a:cubicBezTo>
                  <a:cubicBezTo>
                    <a:pt x="517" y="2790"/>
                    <a:pt x="1005" y="2943"/>
                    <a:pt x="1423" y="3264"/>
                  </a:cubicBezTo>
                  <a:cubicBezTo>
                    <a:pt x="1828" y="3543"/>
                    <a:pt x="2121" y="3920"/>
                    <a:pt x="2316" y="4380"/>
                  </a:cubicBezTo>
                  <a:cubicBezTo>
                    <a:pt x="2497" y="3892"/>
                    <a:pt x="2818" y="3487"/>
                    <a:pt x="3237" y="3180"/>
                  </a:cubicBezTo>
                  <a:cubicBezTo>
                    <a:pt x="3641" y="2902"/>
                    <a:pt x="4088" y="2720"/>
                    <a:pt x="4562" y="2692"/>
                  </a:cubicBezTo>
                  <a:cubicBezTo>
                    <a:pt x="4143" y="2344"/>
                    <a:pt x="3850" y="1925"/>
                    <a:pt x="3697" y="1437"/>
                  </a:cubicBezTo>
                  <a:cubicBezTo>
                    <a:pt x="3557" y="963"/>
                    <a:pt x="3530" y="474"/>
                    <a:pt x="36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1" name="Google Shape;15771;p54"/>
            <p:cNvSpPr/>
            <p:nvPr/>
          </p:nvSpPr>
          <p:spPr>
            <a:xfrm>
              <a:off x="5790525" y="2047250"/>
              <a:ext cx="23725" cy="47450"/>
            </a:xfrm>
            <a:custGeom>
              <a:avLst/>
              <a:gdLst/>
              <a:ahLst/>
              <a:cxnLst/>
              <a:rect l="l" t="t" r="r" b="b"/>
              <a:pathLst>
                <a:path w="949" h="1898" extrusionOk="0">
                  <a:moveTo>
                    <a:pt x="628" y="0"/>
                  </a:moveTo>
                  <a:cubicBezTo>
                    <a:pt x="614" y="14"/>
                    <a:pt x="600" y="28"/>
                    <a:pt x="600" y="70"/>
                  </a:cubicBezTo>
                  <a:cubicBezTo>
                    <a:pt x="823" y="1116"/>
                    <a:pt x="14" y="1814"/>
                    <a:pt x="14" y="1814"/>
                  </a:cubicBezTo>
                  <a:cubicBezTo>
                    <a:pt x="0" y="1828"/>
                    <a:pt x="0" y="1856"/>
                    <a:pt x="14" y="1870"/>
                  </a:cubicBezTo>
                  <a:cubicBezTo>
                    <a:pt x="14" y="1897"/>
                    <a:pt x="42" y="1897"/>
                    <a:pt x="56" y="1897"/>
                  </a:cubicBezTo>
                  <a:cubicBezTo>
                    <a:pt x="70" y="1897"/>
                    <a:pt x="98" y="1897"/>
                    <a:pt x="98" y="1883"/>
                  </a:cubicBezTo>
                  <a:cubicBezTo>
                    <a:pt x="98" y="1856"/>
                    <a:pt x="949" y="1144"/>
                    <a:pt x="698" y="28"/>
                  </a:cubicBezTo>
                  <a:cubicBezTo>
                    <a:pt x="684" y="14"/>
                    <a:pt x="670" y="0"/>
                    <a:pt x="6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2" name="Google Shape;15772;p54"/>
            <p:cNvSpPr/>
            <p:nvPr/>
          </p:nvSpPr>
          <p:spPr>
            <a:xfrm>
              <a:off x="5800275" y="2042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3" name="Google Shape;15773;p54"/>
            <p:cNvSpPr/>
            <p:nvPr/>
          </p:nvSpPr>
          <p:spPr>
            <a:xfrm>
              <a:off x="5805500" y="2075850"/>
              <a:ext cx="44325" cy="34900"/>
            </a:xfrm>
            <a:custGeom>
              <a:avLst/>
              <a:gdLst/>
              <a:ahLst/>
              <a:cxnLst/>
              <a:rect l="l" t="t" r="r" b="b"/>
              <a:pathLst>
                <a:path w="1773" h="1396" extrusionOk="0">
                  <a:moveTo>
                    <a:pt x="1731" y="0"/>
                  </a:moveTo>
                  <a:cubicBezTo>
                    <a:pt x="1689" y="0"/>
                    <a:pt x="1661" y="0"/>
                    <a:pt x="1661" y="42"/>
                  </a:cubicBezTo>
                  <a:cubicBezTo>
                    <a:pt x="1284" y="1297"/>
                    <a:pt x="99" y="1297"/>
                    <a:pt x="57" y="1297"/>
                  </a:cubicBezTo>
                  <a:cubicBezTo>
                    <a:pt x="15" y="1297"/>
                    <a:pt x="1" y="1311"/>
                    <a:pt x="1" y="1339"/>
                  </a:cubicBezTo>
                  <a:cubicBezTo>
                    <a:pt x="1" y="1381"/>
                    <a:pt x="15" y="1395"/>
                    <a:pt x="57" y="1395"/>
                  </a:cubicBezTo>
                  <a:cubicBezTo>
                    <a:pt x="126" y="1395"/>
                    <a:pt x="1368" y="1381"/>
                    <a:pt x="1758" y="70"/>
                  </a:cubicBezTo>
                  <a:cubicBezTo>
                    <a:pt x="1772" y="42"/>
                    <a:pt x="1758" y="0"/>
                    <a:pt x="17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4" name="Google Shape;15774;p54"/>
            <p:cNvSpPr/>
            <p:nvPr/>
          </p:nvSpPr>
          <p:spPr>
            <a:xfrm>
              <a:off x="5841075" y="20702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80" y="558"/>
                  </a:cubicBezTo>
                  <a:cubicBezTo>
                    <a:pt x="433" y="558"/>
                    <a:pt x="559" y="432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5" name="Google Shape;15775;p54"/>
            <p:cNvSpPr/>
            <p:nvPr/>
          </p:nvSpPr>
          <p:spPr>
            <a:xfrm>
              <a:off x="5814925" y="2069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46"/>
                    <a:pt x="126" y="558"/>
                    <a:pt x="280" y="558"/>
                  </a:cubicBezTo>
                  <a:cubicBezTo>
                    <a:pt x="433" y="558"/>
                    <a:pt x="558" y="446"/>
                    <a:pt x="558" y="279"/>
                  </a:cubicBezTo>
                  <a:cubicBezTo>
                    <a:pt x="558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6" name="Google Shape;15776;p54"/>
            <p:cNvSpPr/>
            <p:nvPr/>
          </p:nvSpPr>
          <p:spPr>
            <a:xfrm>
              <a:off x="5801675" y="2075500"/>
              <a:ext cx="22700" cy="26175"/>
            </a:xfrm>
            <a:custGeom>
              <a:avLst/>
              <a:gdLst/>
              <a:ahLst/>
              <a:cxnLst/>
              <a:rect l="l" t="t" r="r" b="b"/>
              <a:pathLst>
                <a:path w="908" h="1047" extrusionOk="0">
                  <a:moveTo>
                    <a:pt x="810" y="0"/>
                  </a:moveTo>
                  <a:cubicBezTo>
                    <a:pt x="782" y="0"/>
                    <a:pt x="768" y="14"/>
                    <a:pt x="768" y="56"/>
                  </a:cubicBezTo>
                  <a:cubicBezTo>
                    <a:pt x="796" y="642"/>
                    <a:pt x="42" y="935"/>
                    <a:pt x="42" y="935"/>
                  </a:cubicBezTo>
                  <a:cubicBezTo>
                    <a:pt x="14" y="963"/>
                    <a:pt x="1" y="977"/>
                    <a:pt x="14" y="1005"/>
                  </a:cubicBezTo>
                  <a:cubicBezTo>
                    <a:pt x="28" y="1032"/>
                    <a:pt x="42" y="1046"/>
                    <a:pt x="70" y="1046"/>
                  </a:cubicBezTo>
                  <a:lnTo>
                    <a:pt x="84" y="1046"/>
                  </a:lnTo>
                  <a:cubicBezTo>
                    <a:pt x="112" y="1032"/>
                    <a:pt x="907" y="712"/>
                    <a:pt x="865" y="56"/>
                  </a:cubicBezTo>
                  <a:cubicBezTo>
                    <a:pt x="865" y="14"/>
                    <a:pt x="851" y="0"/>
                    <a:pt x="8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7" name="Google Shape;15777;p54"/>
            <p:cNvSpPr/>
            <p:nvPr/>
          </p:nvSpPr>
          <p:spPr>
            <a:xfrm>
              <a:off x="5808650" y="2116500"/>
              <a:ext cx="49900" cy="11675"/>
            </a:xfrm>
            <a:custGeom>
              <a:avLst/>
              <a:gdLst/>
              <a:ahLst/>
              <a:cxnLst/>
              <a:rect l="l" t="t" r="r" b="b"/>
              <a:pathLst>
                <a:path w="1996" h="467" extrusionOk="0">
                  <a:moveTo>
                    <a:pt x="1942" y="1"/>
                  </a:moveTo>
                  <a:cubicBezTo>
                    <a:pt x="1930" y="1"/>
                    <a:pt x="1918" y="8"/>
                    <a:pt x="1911" y="20"/>
                  </a:cubicBezTo>
                  <a:cubicBezTo>
                    <a:pt x="1549" y="293"/>
                    <a:pt x="1166" y="372"/>
                    <a:pt x="845" y="372"/>
                  </a:cubicBezTo>
                  <a:cubicBezTo>
                    <a:pt x="413" y="372"/>
                    <a:pt x="92" y="229"/>
                    <a:pt x="84" y="229"/>
                  </a:cubicBezTo>
                  <a:cubicBezTo>
                    <a:pt x="65" y="217"/>
                    <a:pt x="52" y="210"/>
                    <a:pt x="42" y="210"/>
                  </a:cubicBezTo>
                  <a:cubicBezTo>
                    <a:pt x="30" y="210"/>
                    <a:pt x="22" y="220"/>
                    <a:pt x="14" y="243"/>
                  </a:cubicBezTo>
                  <a:cubicBezTo>
                    <a:pt x="0" y="271"/>
                    <a:pt x="0" y="299"/>
                    <a:pt x="28" y="313"/>
                  </a:cubicBezTo>
                  <a:cubicBezTo>
                    <a:pt x="42" y="313"/>
                    <a:pt x="377" y="466"/>
                    <a:pt x="837" y="466"/>
                  </a:cubicBezTo>
                  <a:cubicBezTo>
                    <a:pt x="1186" y="466"/>
                    <a:pt x="1577" y="383"/>
                    <a:pt x="1967" y="104"/>
                  </a:cubicBezTo>
                  <a:cubicBezTo>
                    <a:pt x="1995" y="90"/>
                    <a:pt x="1995" y="48"/>
                    <a:pt x="1981" y="34"/>
                  </a:cubicBezTo>
                  <a:cubicBezTo>
                    <a:pt x="1974" y="11"/>
                    <a:pt x="1957" y="1"/>
                    <a:pt x="19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8" name="Google Shape;15778;p54"/>
            <p:cNvSpPr/>
            <p:nvPr/>
          </p:nvSpPr>
          <p:spPr>
            <a:xfrm>
              <a:off x="5849450" y="21114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79" name="Google Shape;15779;p54"/>
            <p:cNvSpPr/>
            <p:nvPr/>
          </p:nvSpPr>
          <p:spPr>
            <a:xfrm>
              <a:off x="5799925" y="2141975"/>
              <a:ext cx="49900" cy="27350"/>
            </a:xfrm>
            <a:custGeom>
              <a:avLst/>
              <a:gdLst/>
              <a:ahLst/>
              <a:cxnLst/>
              <a:rect l="l" t="t" r="r" b="b"/>
              <a:pathLst>
                <a:path w="1996" h="1094" extrusionOk="0">
                  <a:moveTo>
                    <a:pt x="69" y="0"/>
                  </a:moveTo>
                  <a:cubicBezTo>
                    <a:pt x="62" y="0"/>
                    <a:pt x="53" y="2"/>
                    <a:pt x="43" y="5"/>
                  </a:cubicBezTo>
                  <a:cubicBezTo>
                    <a:pt x="15" y="19"/>
                    <a:pt x="1" y="47"/>
                    <a:pt x="15" y="75"/>
                  </a:cubicBezTo>
                  <a:cubicBezTo>
                    <a:pt x="29" y="89"/>
                    <a:pt x="489" y="1093"/>
                    <a:pt x="1633" y="1093"/>
                  </a:cubicBezTo>
                  <a:cubicBezTo>
                    <a:pt x="1744" y="1093"/>
                    <a:pt x="1842" y="1093"/>
                    <a:pt x="1954" y="1066"/>
                  </a:cubicBezTo>
                  <a:cubicBezTo>
                    <a:pt x="1981" y="1066"/>
                    <a:pt x="1995" y="1052"/>
                    <a:pt x="1995" y="1024"/>
                  </a:cubicBezTo>
                  <a:cubicBezTo>
                    <a:pt x="1995" y="982"/>
                    <a:pt x="1981" y="968"/>
                    <a:pt x="1954" y="968"/>
                  </a:cubicBezTo>
                  <a:cubicBezTo>
                    <a:pt x="1839" y="986"/>
                    <a:pt x="1730" y="995"/>
                    <a:pt x="1627" y="995"/>
                  </a:cubicBezTo>
                  <a:cubicBezTo>
                    <a:pt x="558" y="995"/>
                    <a:pt x="138" y="85"/>
                    <a:pt x="112" y="47"/>
                  </a:cubicBezTo>
                  <a:cubicBezTo>
                    <a:pt x="102" y="16"/>
                    <a:pt x="91" y="0"/>
                    <a:pt x="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0" name="Google Shape;15780;p54"/>
            <p:cNvSpPr/>
            <p:nvPr/>
          </p:nvSpPr>
          <p:spPr>
            <a:xfrm>
              <a:off x="5841425" y="2160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12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12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1" name="Google Shape;15781;p54"/>
            <p:cNvSpPr/>
            <p:nvPr/>
          </p:nvSpPr>
          <p:spPr>
            <a:xfrm>
              <a:off x="5830625" y="2135825"/>
              <a:ext cx="13975" cy="14325"/>
            </a:xfrm>
            <a:custGeom>
              <a:avLst/>
              <a:gdLst/>
              <a:ahLst/>
              <a:cxnLst/>
              <a:rect l="l" t="t" r="r" b="b"/>
              <a:pathLst>
                <a:path w="559" h="573" extrusionOk="0">
                  <a:moveTo>
                    <a:pt x="279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47"/>
                    <a:pt x="126" y="572"/>
                    <a:pt x="279" y="572"/>
                  </a:cubicBezTo>
                  <a:cubicBezTo>
                    <a:pt x="433" y="572"/>
                    <a:pt x="558" y="447"/>
                    <a:pt x="558" y="293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2" name="Google Shape;15782;p54"/>
            <p:cNvSpPr/>
            <p:nvPr/>
          </p:nvSpPr>
          <p:spPr>
            <a:xfrm>
              <a:off x="5807250" y="2134850"/>
              <a:ext cx="32100" cy="11800"/>
            </a:xfrm>
            <a:custGeom>
              <a:avLst/>
              <a:gdLst/>
              <a:ahLst/>
              <a:cxnLst/>
              <a:rect l="l" t="t" r="r" b="b"/>
              <a:pathLst>
                <a:path w="1284" h="472" extrusionOk="0">
                  <a:moveTo>
                    <a:pt x="50" y="1"/>
                  </a:moveTo>
                  <a:cubicBezTo>
                    <a:pt x="36" y="1"/>
                    <a:pt x="22" y="4"/>
                    <a:pt x="15" y="11"/>
                  </a:cubicBezTo>
                  <a:cubicBezTo>
                    <a:pt x="1" y="25"/>
                    <a:pt x="1" y="67"/>
                    <a:pt x="15" y="81"/>
                  </a:cubicBezTo>
                  <a:cubicBezTo>
                    <a:pt x="29" y="95"/>
                    <a:pt x="419" y="472"/>
                    <a:pt x="865" y="472"/>
                  </a:cubicBezTo>
                  <a:cubicBezTo>
                    <a:pt x="991" y="472"/>
                    <a:pt x="1117" y="444"/>
                    <a:pt x="1256" y="374"/>
                  </a:cubicBezTo>
                  <a:cubicBezTo>
                    <a:pt x="1270" y="360"/>
                    <a:pt x="1284" y="332"/>
                    <a:pt x="1270" y="304"/>
                  </a:cubicBezTo>
                  <a:cubicBezTo>
                    <a:pt x="1260" y="295"/>
                    <a:pt x="1236" y="285"/>
                    <a:pt x="1218" y="285"/>
                  </a:cubicBezTo>
                  <a:cubicBezTo>
                    <a:pt x="1211" y="285"/>
                    <a:pt x="1204" y="286"/>
                    <a:pt x="1200" y="290"/>
                  </a:cubicBezTo>
                  <a:cubicBezTo>
                    <a:pt x="1099" y="342"/>
                    <a:pt x="995" y="363"/>
                    <a:pt x="892" y="363"/>
                  </a:cubicBezTo>
                  <a:cubicBezTo>
                    <a:pt x="472" y="363"/>
                    <a:pt x="84" y="11"/>
                    <a:pt x="84" y="11"/>
                  </a:cubicBezTo>
                  <a:cubicBezTo>
                    <a:pt x="77" y="4"/>
                    <a:pt x="63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3" name="Google Shape;15783;p54"/>
            <p:cNvSpPr/>
            <p:nvPr/>
          </p:nvSpPr>
          <p:spPr>
            <a:xfrm>
              <a:off x="5789825" y="2150825"/>
              <a:ext cx="27575" cy="42900"/>
            </a:xfrm>
            <a:custGeom>
              <a:avLst/>
              <a:gdLst/>
              <a:ahLst/>
              <a:cxnLst/>
              <a:rect l="l" t="t" r="r" b="b"/>
              <a:pathLst>
                <a:path w="1103" h="1716" extrusionOk="0">
                  <a:moveTo>
                    <a:pt x="56" y="0"/>
                  </a:moveTo>
                  <a:cubicBezTo>
                    <a:pt x="14" y="0"/>
                    <a:pt x="0" y="14"/>
                    <a:pt x="0" y="56"/>
                  </a:cubicBezTo>
                  <a:cubicBezTo>
                    <a:pt x="0" y="70"/>
                    <a:pt x="0" y="1186"/>
                    <a:pt x="1005" y="1716"/>
                  </a:cubicBezTo>
                  <a:lnTo>
                    <a:pt x="1032" y="1716"/>
                  </a:lnTo>
                  <a:cubicBezTo>
                    <a:pt x="1046" y="1716"/>
                    <a:pt x="1060" y="1716"/>
                    <a:pt x="1074" y="1688"/>
                  </a:cubicBezTo>
                  <a:cubicBezTo>
                    <a:pt x="1102" y="1674"/>
                    <a:pt x="1074" y="1646"/>
                    <a:pt x="1060" y="1618"/>
                  </a:cubicBezTo>
                  <a:cubicBezTo>
                    <a:pt x="126" y="1116"/>
                    <a:pt x="98" y="70"/>
                    <a:pt x="98" y="56"/>
                  </a:cubicBezTo>
                  <a:cubicBezTo>
                    <a:pt x="98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4" name="Google Shape;15784;p54"/>
            <p:cNvSpPr/>
            <p:nvPr/>
          </p:nvSpPr>
          <p:spPr>
            <a:xfrm>
              <a:off x="5807600" y="218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12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5" name="Google Shape;15785;p54"/>
            <p:cNvSpPr/>
            <p:nvPr/>
          </p:nvSpPr>
          <p:spPr>
            <a:xfrm>
              <a:off x="5764700" y="2053175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4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8"/>
                    <a:pt x="294" y="558"/>
                  </a:cubicBezTo>
                  <a:cubicBezTo>
                    <a:pt x="447" y="558"/>
                    <a:pt x="573" y="433"/>
                    <a:pt x="573" y="280"/>
                  </a:cubicBezTo>
                  <a:cubicBezTo>
                    <a:pt x="573" y="126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6" name="Google Shape;15786;p54"/>
            <p:cNvSpPr/>
            <p:nvPr/>
          </p:nvSpPr>
          <p:spPr>
            <a:xfrm>
              <a:off x="5770300" y="2059150"/>
              <a:ext cx="15000" cy="32050"/>
            </a:xfrm>
            <a:custGeom>
              <a:avLst/>
              <a:gdLst/>
              <a:ahLst/>
              <a:cxnLst/>
              <a:rect l="l" t="t" r="r" b="b"/>
              <a:pathLst>
                <a:path w="600" h="1282" extrusionOk="0">
                  <a:moveTo>
                    <a:pt x="64" y="1"/>
                  </a:moveTo>
                  <a:cubicBezTo>
                    <a:pt x="47" y="1"/>
                    <a:pt x="24" y="17"/>
                    <a:pt x="14" y="27"/>
                  </a:cubicBezTo>
                  <a:cubicBezTo>
                    <a:pt x="0" y="41"/>
                    <a:pt x="14" y="82"/>
                    <a:pt x="28" y="96"/>
                  </a:cubicBezTo>
                  <a:cubicBezTo>
                    <a:pt x="502" y="445"/>
                    <a:pt x="251" y="1212"/>
                    <a:pt x="251" y="1212"/>
                  </a:cubicBezTo>
                  <a:cubicBezTo>
                    <a:pt x="251" y="1240"/>
                    <a:pt x="251" y="1268"/>
                    <a:pt x="307" y="1282"/>
                  </a:cubicBezTo>
                  <a:cubicBezTo>
                    <a:pt x="321" y="1282"/>
                    <a:pt x="363" y="1268"/>
                    <a:pt x="349" y="1240"/>
                  </a:cubicBezTo>
                  <a:cubicBezTo>
                    <a:pt x="349" y="1212"/>
                    <a:pt x="600" y="403"/>
                    <a:pt x="84" y="13"/>
                  </a:cubicBezTo>
                  <a:cubicBezTo>
                    <a:pt x="79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7" name="Google Shape;15787;p54"/>
            <p:cNvSpPr/>
            <p:nvPr/>
          </p:nvSpPr>
          <p:spPr>
            <a:xfrm>
              <a:off x="5738200" y="2046775"/>
              <a:ext cx="23750" cy="47925"/>
            </a:xfrm>
            <a:custGeom>
              <a:avLst/>
              <a:gdLst/>
              <a:ahLst/>
              <a:cxnLst/>
              <a:rect l="l" t="t" r="r" b="b"/>
              <a:pathLst>
                <a:path w="950" h="1917" extrusionOk="0">
                  <a:moveTo>
                    <a:pt x="293" y="0"/>
                  </a:moveTo>
                  <a:cubicBezTo>
                    <a:pt x="268" y="0"/>
                    <a:pt x="252" y="16"/>
                    <a:pt x="252" y="47"/>
                  </a:cubicBezTo>
                  <a:cubicBezTo>
                    <a:pt x="1" y="1163"/>
                    <a:pt x="866" y="1889"/>
                    <a:pt x="866" y="1889"/>
                  </a:cubicBezTo>
                  <a:cubicBezTo>
                    <a:pt x="880" y="1916"/>
                    <a:pt x="880" y="1916"/>
                    <a:pt x="894" y="1916"/>
                  </a:cubicBezTo>
                  <a:cubicBezTo>
                    <a:pt x="908" y="1916"/>
                    <a:pt x="921" y="1916"/>
                    <a:pt x="935" y="1889"/>
                  </a:cubicBezTo>
                  <a:cubicBezTo>
                    <a:pt x="949" y="1875"/>
                    <a:pt x="949" y="1847"/>
                    <a:pt x="935" y="1819"/>
                  </a:cubicBezTo>
                  <a:cubicBezTo>
                    <a:pt x="935" y="1819"/>
                    <a:pt x="126" y="1121"/>
                    <a:pt x="350" y="75"/>
                  </a:cubicBezTo>
                  <a:cubicBezTo>
                    <a:pt x="377" y="47"/>
                    <a:pt x="350" y="5"/>
                    <a:pt x="322" y="5"/>
                  </a:cubicBezTo>
                  <a:cubicBezTo>
                    <a:pt x="311" y="2"/>
                    <a:pt x="302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8" name="Google Shape;15788;p54"/>
            <p:cNvSpPr/>
            <p:nvPr/>
          </p:nvSpPr>
          <p:spPr>
            <a:xfrm>
              <a:off x="5738550" y="2042375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4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94" y="558"/>
                  </a:cubicBezTo>
                  <a:cubicBezTo>
                    <a:pt x="447" y="558"/>
                    <a:pt x="573" y="433"/>
                    <a:pt x="573" y="279"/>
                  </a:cubicBezTo>
                  <a:cubicBezTo>
                    <a:pt x="573" y="126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89" name="Google Shape;15789;p54"/>
            <p:cNvSpPr/>
            <p:nvPr/>
          </p:nvSpPr>
          <p:spPr>
            <a:xfrm>
              <a:off x="5703325" y="2075500"/>
              <a:ext cx="44325" cy="35250"/>
            </a:xfrm>
            <a:custGeom>
              <a:avLst/>
              <a:gdLst/>
              <a:ahLst/>
              <a:cxnLst/>
              <a:rect l="l" t="t" r="r" b="b"/>
              <a:pathLst>
                <a:path w="1773" h="1410" extrusionOk="0">
                  <a:moveTo>
                    <a:pt x="43" y="0"/>
                  </a:moveTo>
                  <a:cubicBezTo>
                    <a:pt x="1" y="14"/>
                    <a:pt x="1" y="28"/>
                    <a:pt x="1" y="70"/>
                  </a:cubicBezTo>
                  <a:cubicBezTo>
                    <a:pt x="392" y="1395"/>
                    <a:pt x="1647" y="1409"/>
                    <a:pt x="1717" y="1409"/>
                  </a:cubicBezTo>
                  <a:cubicBezTo>
                    <a:pt x="1731" y="1409"/>
                    <a:pt x="1772" y="1395"/>
                    <a:pt x="1772" y="1339"/>
                  </a:cubicBezTo>
                  <a:cubicBezTo>
                    <a:pt x="1772" y="1311"/>
                    <a:pt x="1745" y="1284"/>
                    <a:pt x="1717" y="1284"/>
                  </a:cubicBezTo>
                  <a:cubicBezTo>
                    <a:pt x="1717" y="1284"/>
                    <a:pt x="1715" y="1284"/>
                    <a:pt x="1710" y="1284"/>
                  </a:cubicBezTo>
                  <a:cubicBezTo>
                    <a:pt x="1615" y="1284"/>
                    <a:pt x="460" y="1258"/>
                    <a:pt x="113" y="28"/>
                  </a:cubicBezTo>
                  <a:cubicBezTo>
                    <a:pt x="99" y="0"/>
                    <a:pt x="71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0" name="Google Shape;15790;p54"/>
            <p:cNvSpPr/>
            <p:nvPr/>
          </p:nvSpPr>
          <p:spPr>
            <a:xfrm>
              <a:off x="5697400" y="2070275"/>
              <a:ext cx="13975" cy="13950"/>
            </a:xfrm>
            <a:custGeom>
              <a:avLst/>
              <a:gdLst/>
              <a:ahLst/>
              <a:cxnLst/>
              <a:rect l="l" t="t" r="r" b="b"/>
              <a:pathLst>
                <a:path w="559" h="558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2"/>
                    <a:pt x="126" y="558"/>
                    <a:pt x="280" y="558"/>
                  </a:cubicBezTo>
                  <a:cubicBezTo>
                    <a:pt x="433" y="558"/>
                    <a:pt x="559" y="432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1" name="Google Shape;15791;p54"/>
            <p:cNvSpPr/>
            <p:nvPr/>
          </p:nvSpPr>
          <p:spPr>
            <a:xfrm>
              <a:off x="5723900" y="2069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7" y="0"/>
                    <a:pt x="1" y="126"/>
                    <a:pt x="1" y="279"/>
                  </a:cubicBezTo>
                  <a:cubicBezTo>
                    <a:pt x="1" y="446"/>
                    <a:pt x="127" y="558"/>
                    <a:pt x="280" y="558"/>
                  </a:cubicBezTo>
                  <a:cubicBezTo>
                    <a:pt x="433" y="558"/>
                    <a:pt x="559" y="446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2" name="Google Shape;15792;p54"/>
            <p:cNvSpPr/>
            <p:nvPr/>
          </p:nvSpPr>
          <p:spPr>
            <a:xfrm>
              <a:off x="5728800" y="2075500"/>
              <a:ext cx="22325" cy="26175"/>
            </a:xfrm>
            <a:custGeom>
              <a:avLst/>
              <a:gdLst/>
              <a:ahLst/>
              <a:cxnLst/>
              <a:rect l="l" t="t" r="r" b="b"/>
              <a:pathLst>
                <a:path w="893" h="1047" extrusionOk="0">
                  <a:moveTo>
                    <a:pt x="84" y="0"/>
                  </a:moveTo>
                  <a:cubicBezTo>
                    <a:pt x="70" y="0"/>
                    <a:pt x="28" y="14"/>
                    <a:pt x="28" y="56"/>
                  </a:cubicBezTo>
                  <a:cubicBezTo>
                    <a:pt x="0" y="712"/>
                    <a:pt x="781" y="1032"/>
                    <a:pt x="823" y="1046"/>
                  </a:cubicBezTo>
                  <a:lnTo>
                    <a:pt x="837" y="1046"/>
                  </a:lnTo>
                  <a:cubicBezTo>
                    <a:pt x="851" y="1046"/>
                    <a:pt x="865" y="1046"/>
                    <a:pt x="893" y="1005"/>
                  </a:cubicBezTo>
                  <a:cubicBezTo>
                    <a:pt x="893" y="977"/>
                    <a:pt x="893" y="963"/>
                    <a:pt x="851" y="935"/>
                  </a:cubicBezTo>
                  <a:cubicBezTo>
                    <a:pt x="851" y="935"/>
                    <a:pt x="98" y="642"/>
                    <a:pt x="140" y="56"/>
                  </a:cubicBezTo>
                  <a:cubicBezTo>
                    <a:pt x="140" y="28"/>
                    <a:pt x="126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3" name="Google Shape;15793;p54"/>
            <p:cNvSpPr/>
            <p:nvPr/>
          </p:nvSpPr>
          <p:spPr>
            <a:xfrm>
              <a:off x="5693925" y="2116150"/>
              <a:ext cx="50225" cy="12025"/>
            </a:xfrm>
            <a:custGeom>
              <a:avLst/>
              <a:gdLst/>
              <a:ahLst/>
              <a:cxnLst/>
              <a:rect l="l" t="t" r="r" b="b"/>
              <a:pathLst>
                <a:path w="2009" h="481" extrusionOk="0">
                  <a:moveTo>
                    <a:pt x="68" y="1"/>
                  </a:moveTo>
                  <a:cubicBezTo>
                    <a:pt x="50" y="1"/>
                    <a:pt x="25" y="14"/>
                    <a:pt x="14" y="34"/>
                  </a:cubicBezTo>
                  <a:cubicBezTo>
                    <a:pt x="0" y="48"/>
                    <a:pt x="14" y="76"/>
                    <a:pt x="28" y="104"/>
                  </a:cubicBezTo>
                  <a:cubicBezTo>
                    <a:pt x="419" y="397"/>
                    <a:pt x="837" y="480"/>
                    <a:pt x="1172" y="480"/>
                  </a:cubicBezTo>
                  <a:cubicBezTo>
                    <a:pt x="1632" y="480"/>
                    <a:pt x="1967" y="327"/>
                    <a:pt x="1967" y="313"/>
                  </a:cubicBezTo>
                  <a:cubicBezTo>
                    <a:pt x="1981" y="285"/>
                    <a:pt x="2009" y="271"/>
                    <a:pt x="1981" y="243"/>
                  </a:cubicBezTo>
                  <a:cubicBezTo>
                    <a:pt x="1971" y="223"/>
                    <a:pt x="1961" y="210"/>
                    <a:pt x="1940" y="210"/>
                  </a:cubicBezTo>
                  <a:cubicBezTo>
                    <a:pt x="1932" y="210"/>
                    <a:pt x="1923" y="212"/>
                    <a:pt x="1911" y="215"/>
                  </a:cubicBezTo>
                  <a:cubicBezTo>
                    <a:pt x="1903" y="215"/>
                    <a:pt x="1580" y="364"/>
                    <a:pt x="1144" y="364"/>
                  </a:cubicBezTo>
                  <a:cubicBezTo>
                    <a:pt x="825" y="364"/>
                    <a:pt x="444" y="284"/>
                    <a:pt x="84" y="6"/>
                  </a:cubicBezTo>
                  <a:cubicBezTo>
                    <a:pt x="80" y="2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4" name="Google Shape;15794;p54"/>
            <p:cNvSpPr/>
            <p:nvPr/>
          </p:nvSpPr>
          <p:spPr>
            <a:xfrm>
              <a:off x="5689400" y="2111400"/>
              <a:ext cx="13950" cy="13975"/>
            </a:xfrm>
            <a:custGeom>
              <a:avLst/>
              <a:gdLst/>
              <a:ahLst/>
              <a:cxnLst/>
              <a:rect l="l" t="t" r="r" b="b"/>
              <a:pathLst>
                <a:path w="558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2" y="559"/>
                    <a:pt x="558" y="447"/>
                    <a:pt x="558" y="280"/>
                  </a:cubicBezTo>
                  <a:cubicBezTo>
                    <a:pt x="558" y="126"/>
                    <a:pt x="43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5" name="Google Shape;15795;p54"/>
            <p:cNvSpPr/>
            <p:nvPr/>
          </p:nvSpPr>
          <p:spPr>
            <a:xfrm>
              <a:off x="5703000" y="2142100"/>
              <a:ext cx="49875" cy="27225"/>
            </a:xfrm>
            <a:custGeom>
              <a:avLst/>
              <a:gdLst/>
              <a:ahLst/>
              <a:cxnLst/>
              <a:rect l="l" t="t" r="r" b="b"/>
              <a:pathLst>
                <a:path w="1995" h="1089" extrusionOk="0">
                  <a:moveTo>
                    <a:pt x="1953" y="0"/>
                  </a:moveTo>
                  <a:cubicBezTo>
                    <a:pt x="1925" y="0"/>
                    <a:pt x="1897" y="0"/>
                    <a:pt x="1883" y="28"/>
                  </a:cubicBezTo>
                  <a:cubicBezTo>
                    <a:pt x="1870" y="28"/>
                    <a:pt x="1444" y="986"/>
                    <a:pt x="354" y="986"/>
                  </a:cubicBezTo>
                  <a:cubicBezTo>
                    <a:pt x="259" y="986"/>
                    <a:pt x="160" y="978"/>
                    <a:pt x="56" y="963"/>
                  </a:cubicBezTo>
                  <a:cubicBezTo>
                    <a:pt x="42" y="963"/>
                    <a:pt x="0" y="977"/>
                    <a:pt x="0" y="1019"/>
                  </a:cubicBezTo>
                  <a:cubicBezTo>
                    <a:pt x="0" y="1033"/>
                    <a:pt x="14" y="1061"/>
                    <a:pt x="56" y="1061"/>
                  </a:cubicBezTo>
                  <a:cubicBezTo>
                    <a:pt x="153" y="1088"/>
                    <a:pt x="265" y="1088"/>
                    <a:pt x="363" y="1088"/>
                  </a:cubicBezTo>
                  <a:cubicBezTo>
                    <a:pt x="1520" y="1088"/>
                    <a:pt x="1967" y="84"/>
                    <a:pt x="1995" y="70"/>
                  </a:cubicBezTo>
                  <a:cubicBezTo>
                    <a:pt x="1995" y="28"/>
                    <a:pt x="1995" y="14"/>
                    <a:pt x="1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6" name="Google Shape;15796;p54"/>
            <p:cNvSpPr/>
            <p:nvPr/>
          </p:nvSpPr>
          <p:spPr>
            <a:xfrm>
              <a:off x="5697400" y="21605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12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33" y="559"/>
                    <a:pt x="559" y="433"/>
                    <a:pt x="559" y="280"/>
                  </a:cubicBezTo>
                  <a:cubicBezTo>
                    <a:pt x="559" y="112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7" name="Google Shape;15797;p54"/>
            <p:cNvSpPr/>
            <p:nvPr/>
          </p:nvSpPr>
          <p:spPr>
            <a:xfrm>
              <a:off x="5708225" y="2135825"/>
              <a:ext cx="13975" cy="14325"/>
            </a:xfrm>
            <a:custGeom>
              <a:avLst/>
              <a:gdLst/>
              <a:ahLst/>
              <a:cxnLst/>
              <a:rect l="l" t="t" r="r" b="b"/>
              <a:pathLst>
                <a:path w="559" h="573" extrusionOk="0">
                  <a:moveTo>
                    <a:pt x="279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47"/>
                    <a:pt x="126" y="572"/>
                    <a:pt x="279" y="572"/>
                  </a:cubicBezTo>
                  <a:cubicBezTo>
                    <a:pt x="433" y="572"/>
                    <a:pt x="558" y="447"/>
                    <a:pt x="558" y="293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8" name="Google Shape;15798;p54"/>
            <p:cNvSpPr/>
            <p:nvPr/>
          </p:nvSpPr>
          <p:spPr>
            <a:xfrm>
              <a:off x="5713800" y="2134850"/>
              <a:ext cx="32450" cy="11800"/>
            </a:xfrm>
            <a:custGeom>
              <a:avLst/>
              <a:gdLst/>
              <a:ahLst/>
              <a:cxnLst/>
              <a:rect l="l" t="t" r="r" b="b"/>
              <a:pathLst>
                <a:path w="1298" h="472" extrusionOk="0">
                  <a:moveTo>
                    <a:pt x="1244" y="1"/>
                  </a:moveTo>
                  <a:cubicBezTo>
                    <a:pt x="1231" y="1"/>
                    <a:pt x="1221" y="4"/>
                    <a:pt x="1214" y="11"/>
                  </a:cubicBezTo>
                  <a:cubicBezTo>
                    <a:pt x="1192" y="23"/>
                    <a:pt x="824" y="370"/>
                    <a:pt x="415" y="370"/>
                  </a:cubicBezTo>
                  <a:cubicBezTo>
                    <a:pt x="311" y="370"/>
                    <a:pt x="203" y="347"/>
                    <a:pt x="98" y="290"/>
                  </a:cubicBezTo>
                  <a:cubicBezTo>
                    <a:pt x="90" y="286"/>
                    <a:pt x="82" y="285"/>
                    <a:pt x="74" y="285"/>
                  </a:cubicBezTo>
                  <a:cubicBezTo>
                    <a:pt x="55" y="285"/>
                    <a:pt x="38" y="295"/>
                    <a:pt x="28" y="304"/>
                  </a:cubicBezTo>
                  <a:cubicBezTo>
                    <a:pt x="0" y="332"/>
                    <a:pt x="28" y="360"/>
                    <a:pt x="42" y="374"/>
                  </a:cubicBezTo>
                  <a:cubicBezTo>
                    <a:pt x="154" y="430"/>
                    <a:pt x="279" y="472"/>
                    <a:pt x="405" y="472"/>
                  </a:cubicBezTo>
                  <a:cubicBezTo>
                    <a:pt x="851" y="472"/>
                    <a:pt x="1242" y="123"/>
                    <a:pt x="1284" y="81"/>
                  </a:cubicBezTo>
                  <a:cubicBezTo>
                    <a:pt x="1298" y="67"/>
                    <a:pt x="1298" y="25"/>
                    <a:pt x="1284" y="11"/>
                  </a:cubicBezTo>
                  <a:cubicBezTo>
                    <a:pt x="1270" y="4"/>
                    <a:pt x="1256" y="1"/>
                    <a:pt x="1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99" name="Google Shape;15799;p54"/>
            <p:cNvSpPr/>
            <p:nvPr/>
          </p:nvSpPr>
          <p:spPr>
            <a:xfrm>
              <a:off x="5735775" y="2150475"/>
              <a:ext cx="27225" cy="43250"/>
            </a:xfrm>
            <a:custGeom>
              <a:avLst/>
              <a:gdLst/>
              <a:ahLst/>
              <a:cxnLst/>
              <a:rect l="l" t="t" r="r" b="b"/>
              <a:pathLst>
                <a:path w="1089" h="1730" extrusionOk="0">
                  <a:moveTo>
                    <a:pt x="1046" y="0"/>
                  </a:moveTo>
                  <a:cubicBezTo>
                    <a:pt x="1005" y="0"/>
                    <a:pt x="991" y="14"/>
                    <a:pt x="991" y="56"/>
                  </a:cubicBezTo>
                  <a:cubicBezTo>
                    <a:pt x="991" y="70"/>
                    <a:pt x="991" y="1116"/>
                    <a:pt x="28" y="1618"/>
                  </a:cubicBezTo>
                  <a:cubicBezTo>
                    <a:pt x="14" y="1632"/>
                    <a:pt x="0" y="1674"/>
                    <a:pt x="14" y="1688"/>
                  </a:cubicBezTo>
                  <a:cubicBezTo>
                    <a:pt x="28" y="1702"/>
                    <a:pt x="56" y="1730"/>
                    <a:pt x="70" y="1730"/>
                  </a:cubicBezTo>
                  <a:cubicBezTo>
                    <a:pt x="70" y="1730"/>
                    <a:pt x="84" y="1730"/>
                    <a:pt x="84" y="1702"/>
                  </a:cubicBezTo>
                  <a:cubicBezTo>
                    <a:pt x="1074" y="1186"/>
                    <a:pt x="1088" y="70"/>
                    <a:pt x="1088" y="56"/>
                  </a:cubicBezTo>
                  <a:cubicBezTo>
                    <a:pt x="1088" y="14"/>
                    <a:pt x="1074" y="0"/>
                    <a:pt x="10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0" name="Google Shape;15800;p54"/>
            <p:cNvSpPr/>
            <p:nvPr/>
          </p:nvSpPr>
          <p:spPr>
            <a:xfrm>
              <a:off x="5731225" y="218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12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1" name="Google Shape;15801;p54"/>
            <p:cNvSpPr/>
            <p:nvPr/>
          </p:nvSpPr>
          <p:spPr>
            <a:xfrm>
              <a:off x="5761225" y="217837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2"/>
                    <a:pt x="126" y="558"/>
                    <a:pt x="279" y="558"/>
                  </a:cubicBezTo>
                  <a:cubicBezTo>
                    <a:pt x="447" y="558"/>
                    <a:pt x="558" y="432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2" name="Google Shape;15802;p54"/>
            <p:cNvSpPr/>
            <p:nvPr/>
          </p:nvSpPr>
          <p:spPr>
            <a:xfrm>
              <a:off x="5767150" y="2154525"/>
              <a:ext cx="16075" cy="32225"/>
            </a:xfrm>
            <a:custGeom>
              <a:avLst/>
              <a:gdLst/>
              <a:ahLst/>
              <a:cxnLst/>
              <a:rect l="l" t="t" r="r" b="b"/>
              <a:pathLst>
                <a:path w="643" h="1289" extrusionOk="0">
                  <a:moveTo>
                    <a:pt x="320" y="0"/>
                  </a:moveTo>
                  <a:cubicBezTo>
                    <a:pt x="313" y="0"/>
                    <a:pt x="304" y="2"/>
                    <a:pt x="294" y="6"/>
                  </a:cubicBezTo>
                  <a:cubicBezTo>
                    <a:pt x="252" y="33"/>
                    <a:pt x="238" y="47"/>
                    <a:pt x="252" y="75"/>
                  </a:cubicBezTo>
                  <a:cubicBezTo>
                    <a:pt x="252" y="75"/>
                    <a:pt x="503" y="842"/>
                    <a:pt x="28" y="1191"/>
                  </a:cubicBezTo>
                  <a:cubicBezTo>
                    <a:pt x="1" y="1219"/>
                    <a:pt x="1" y="1247"/>
                    <a:pt x="15" y="1261"/>
                  </a:cubicBezTo>
                  <a:cubicBezTo>
                    <a:pt x="15" y="1289"/>
                    <a:pt x="28" y="1289"/>
                    <a:pt x="56" y="1289"/>
                  </a:cubicBezTo>
                  <a:lnTo>
                    <a:pt x="98" y="1289"/>
                  </a:lnTo>
                  <a:cubicBezTo>
                    <a:pt x="642" y="884"/>
                    <a:pt x="377" y="75"/>
                    <a:pt x="363" y="47"/>
                  </a:cubicBezTo>
                  <a:cubicBezTo>
                    <a:pt x="353" y="16"/>
                    <a:pt x="342" y="0"/>
                    <a:pt x="3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3" name="Google Shape;15803;p54"/>
            <p:cNvSpPr/>
            <p:nvPr/>
          </p:nvSpPr>
          <p:spPr>
            <a:xfrm>
              <a:off x="4731825" y="4084450"/>
              <a:ext cx="494850" cy="512975"/>
            </a:xfrm>
            <a:custGeom>
              <a:avLst/>
              <a:gdLst/>
              <a:ahLst/>
              <a:cxnLst/>
              <a:rect l="l" t="t" r="r" b="b"/>
              <a:pathLst>
                <a:path w="19794" h="20519" extrusionOk="0">
                  <a:moveTo>
                    <a:pt x="19751" y="5649"/>
                  </a:moveTo>
                  <a:cubicBezTo>
                    <a:pt x="19737" y="5608"/>
                    <a:pt x="19710" y="5594"/>
                    <a:pt x="19668" y="5580"/>
                  </a:cubicBezTo>
                  <a:lnTo>
                    <a:pt x="18426" y="5245"/>
                  </a:lnTo>
                  <a:cubicBezTo>
                    <a:pt x="18245" y="5203"/>
                    <a:pt x="18105" y="5008"/>
                    <a:pt x="18133" y="4799"/>
                  </a:cubicBezTo>
                  <a:lnTo>
                    <a:pt x="18343" y="3627"/>
                  </a:lnTo>
                  <a:cubicBezTo>
                    <a:pt x="18357" y="3557"/>
                    <a:pt x="18343" y="3501"/>
                    <a:pt x="18315" y="3459"/>
                  </a:cubicBezTo>
                  <a:cubicBezTo>
                    <a:pt x="18287" y="3418"/>
                    <a:pt x="18259" y="3390"/>
                    <a:pt x="18203" y="3362"/>
                  </a:cubicBezTo>
                  <a:cubicBezTo>
                    <a:pt x="16948" y="2804"/>
                    <a:pt x="15176" y="3041"/>
                    <a:pt x="13614" y="4059"/>
                  </a:cubicBezTo>
                  <a:cubicBezTo>
                    <a:pt x="13042" y="4450"/>
                    <a:pt x="12568" y="4882"/>
                    <a:pt x="12191" y="5370"/>
                  </a:cubicBezTo>
                  <a:cubicBezTo>
                    <a:pt x="12205" y="4785"/>
                    <a:pt x="12135" y="4171"/>
                    <a:pt x="11968" y="3543"/>
                  </a:cubicBezTo>
                  <a:cubicBezTo>
                    <a:pt x="11452" y="1730"/>
                    <a:pt x="10294" y="377"/>
                    <a:pt x="8969" y="0"/>
                  </a:cubicBezTo>
                  <a:lnTo>
                    <a:pt x="8871" y="0"/>
                  </a:lnTo>
                  <a:cubicBezTo>
                    <a:pt x="8844" y="14"/>
                    <a:pt x="8802" y="42"/>
                    <a:pt x="8788" y="70"/>
                  </a:cubicBezTo>
                  <a:lnTo>
                    <a:pt x="8076" y="1158"/>
                  </a:lnTo>
                  <a:cubicBezTo>
                    <a:pt x="7965" y="1325"/>
                    <a:pt x="7742" y="1381"/>
                    <a:pt x="7546" y="1297"/>
                  </a:cubicBezTo>
                  <a:lnTo>
                    <a:pt x="6500" y="726"/>
                  </a:lnTo>
                  <a:cubicBezTo>
                    <a:pt x="6458" y="698"/>
                    <a:pt x="6375" y="698"/>
                    <a:pt x="6333" y="712"/>
                  </a:cubicBezTo>
                  <a:cubicBezTo>
                    <a:pt x="6277" y="726"/>
                    <a:pt x="6249" y="753"/>
                    <a:pt x="6207" y="781"/>
                  </a:cubicBezTo>
                  <a:cubicBezTo>
                    <a:pt x="5301" y="1800"/>
                    <a:pt x="4952" y="3557"/>
                    <a:pt x="5454" y="5356"/>
                  </a:cubicBezTo>
                  <a:cubicBezTo>
                    <a:pt x="5649" y="6012"/>
                    <a:pt x="5914" y="6612"/>
                    <a:pt x="6263" y="7114"/>
                  </a:cubicBezTo>
                  <a:cubicBezTo>
                    <a:pt x="5705" y="6919"/>
                    <a:pt x="5091" y="6807"/>
                    <a:pt x="4450" y="6765"/>
                  </a:cubicBezTo>
                  <a:cubicBezTo>
                    <a:pt x="2581" y="6696"/>
                    <a:pt x="921" y="7393"/>
                    <a:pt x="154" y="8523"/>
                  </a:cubicBezTo>
                  <a:cubicBezTo>
                    <a:pt x="140" y="8551"/>
                    <a:pt x="126" y="8579"/>
                    <a:pt x="126" y="8620"/>
                  </a:cubicBezTo>
                  <a:cubicBezTo>
                    <a:pt x="126" y="8648"/>
                    <a:pt x="140" y="8690"/>
                    <a:pt x="154" y="8718"/>
                  </a:cubicBezTo>
                  <a:lnTo>
                    <a:pt x="963" y="9736"/>
                  </a:lnTo>
                  <a:cubicBezTo>
                    <a:pt x="1088" y="9890"/>
                    <a:pt x="1088" y="10127"/>
                    <a:pt x="921" y="10266"/>
                  </a:cubicBezTo>
                  <a:lnTo>
                    <a:pt x="70" y="11089"/>
                  </a:lnTo>
                  <a:cubicBezTo>
                    <a:pt x="14" y="11131"/>
                    <a:pt x="0" y="11201"/>
                    <a:pt x="0" y="11243"/>
                  </a:cubicBezTo>
                  <a:cubicBezTo>
                    <a:pt x="0" y="11299"/>
                    <a:pt x="0" y="11340"/>
                    <a:pt x="42" y="11382"/>
                  </a:cubicBezTo>
                  <a:cubicBezTo>
                    <a:pt x="712" y="12568"/>
                    <a:pt x="2302" y="13433"/>
                    <a:pt x="4157" y="13516"/>
                  </a:cubicBezTo>
                  <a:cubicBezTo>
                    <a:pt x="4826" y="13544"/>
                    <a:pt x="5482" y="13461"/>
                    <a:pt x="6068" y="13293"/>
                  </a:cubicBezTo>
                  <a:cubicBezTo>
                    <a:pt x="5705" y="13754"/>
                    <a:pt x="5412" y="14298"/>
                    <a:pt x="5175" y="14911"/>
                  </a:cubicBezTo>
                  <a:cubicBezTo>
                    <a:pt x="4533" y="16669"/>
                    <a:pt x="4687" y="18454"/>
                    <a:pt x="5524" y="19528"/>
                  </a:cubicBezTo>
                  <a:cubicBezTo>
                    <a:pt x="5552" y="19542"/>
                    <a:pt x="5566" y="19570"/>
                    <a:pt x="5594" y="19584"/>
                  </a:cubicBezTo>
                  <a:cubicBezTo>
                    <a:pt x="5635" y="19598"/>
                    <a:pt x="5663" y="19598"/>
                    <a:pt x="5705" y="19584"/>
                  </a:cubicBezTo>
                  <a:lnTo>
                    <a:pt x="6905" y="19124"/>
                  </a:lnTo>
                  <a:cubicBezTo>
                    <a:pt x="7100" y="19054"/>
                    <a:pt x="7309" y="19152"/>
                    <a:pt x="7407" y="19319"/>
                  </a:cubicBezTo>
                  <a:lnTo>
                    <a:pt x="7937" y="20379"/>
                  </a:lnTo>
                  <a:cubicBezTo>
                    <a:pt x="7965" y="20435"/>
                    <a:pt x="8007" y="20491"/>
                    <a:pt x="8076" y="20505"/>
                  </a:cubicBezTo>
                  <a:lnTo>
                    <a:pt x="8076" y="20505"/>
                  </a:lnTo>
                  <a:cubicBezTo>
                    <a:pt x="8104" y="20519"/>
                    <a:pt x="8160" y="20519"/>
                    <a:pt x="8216" y="20519"/>
                  </a:cubicBezTo>
                  <a:cubicBezTo>
                    <a:pt x="9555" y="20226"/>
                    <a:pt x="10866" y="19012"/>
                    <a:pt x="11508" y="17269"/>
                  </a:cubicBezTo>
                  <a:cubicBezTo>
                    <a:pt x="11745" y="16613"/>
                    <a:pt x="11870" y="15971"/>
                    <a:pt x="11884" y="15358"/>
                  </a:cubicBezTo>
                  <a:cubicBezTo>
                    <a:pt x="12219" y="15846"/>
                    <a:pt x="12638" y="16306"/>
                    <a:pt x="13168" y="16711"/>
                  </a:cubicBezTo>
                  <a:cubicBezTo>
                    <a:pt x="14632" y="17868"/>
                    <a:pt x="16376" y="18273"/>
                    <a:pt x="17659" y="17799"/>
                  </a:cubicBezTo>
                  <a:cubicBezTo>
                    <a:pt x="17701" y="17785"/>
                    <a:pt x="17715" y="17771"/>
                    <a:pt x="17729" y="17757"/>
                  </a:cubicBezTo>
                  <a:cubicBezTo>
                    <a:pt x="17743" y="17715"/>
                    <a:pt x="17771" y="17687"/>
                    <a:pt x="17771" y="17645"/>
                  </a:cubicBezTo>
                  <a:lnTo>
                    <a:pt x="17701" y="16362"/>
                  </a:lnTo>
                  <a:cubicBezTo>
                    <a:pt x="17673" y="16153"/>
                    <a:pt x="17840" y="15971"/>
                    <a:pt x="18050" y="15943"/>
                  </a:cubicBezTo>
                  <a:lnTo>
                    <a:pt x="19207" y="15762"/>
                  </a:lnTo>
                  <a:cubicBezTo>
                    <a:pt x="19277" y="15748"/>
                    <a:pt x="19333" y="15734"/>
                    <a:pt x="19375" y="15678"/>
                  </a:cubicBezTo>
                  <a:cubicBezTo>
                    <a:pt x="19403" y="15637"/>
                    <a:pt x="19417" y="15595"/>
                    <a:pt x="19417" y="15553"/>
                  </a:cubicBezTo>
                  <a:cubicBezTo>
                    <a:pt x="19556" y="14200"/>
                    <a:pt x="18789" y="12568"/>
                    <a:pt x="17324" y="11424"/>
                  </a:cubicBezTo>
                  <a:cubicBezTo>
                    <a:pt x="16794" y="11006"/>
                    <a:pt x="16208" y="10671"/>
                    <a:pt x="15637" y="10462"/>
                  </a:cubicBezTo>
                  <a:cubicBezTo>
                    <a:pt x="16195" y="10308"/>
                    <a:pt x="16766" y="10043"/>
                    <a:pt x="17310" y="9681"/>
                  </a:cubicBezTo>
                  <a:cubicBezTo>
                    <a:pt x="18887" y="8648"/>
                    <a:pt x="19793" y="7100"/>
                    <a:pt x="19751" y="5733"/>
                  </a:cubicBezTo>
                  <a:cubicBezTo>
                    <a:pt x="19779" y="5705"/>
                    <a:pt x="19779" y="5663"/>
                    <a:pt x="19751" y="56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4" name="Google Shape;15804;p54"/>
            <p:cNvSpPr/>
            <p:nvPr/>
          </p:nvSpPr>
          <p:spPr>
            <a:xfrm>
              <a:off x="4940350" y="4282850"/>
              <a:ext cx="115800" cy="120700"/>
            </a:xfrm>
            <a:custGeom>
              <a:avLst/>
              <a:gdLst/>
              <a:ahLst/>
              <a:cxnLst/>
              <a:rect l="l" t="t" r="r" b="b"/>
              <a:pathLst>
                <a:path w="4632" h="4828" extrusionOk="0">
                  <a:moveTo>
                    <a:pt x="2930" y="1"/>
                  </a:moveTo>
                  <a:cubicBezTo>
                    <a:pt x="2539" y="405"/>
                    <a:pt x="2093" y="712"/>
                    <a:pt x="1563" y="852"/>
                  </a:cubicBezTo>
                  <a:cubicBezTo>
                    <a:pt x="1319" y="922"/>
                    <a:pt x="1071" y="956"/>
                    <a:pt x="822" y="956"/>
                  </a:cubicBezTo>
                  <a:cubicBezTo>
                    <a:pt x="572" y="956"/>
                    <a:pt x="321" y="922"/>
                    <a:pt x="70" y="852"/>
                  </a:cubicBezTo>
                  <a:lnTo>
                    <a:pt x="70" y="852"/>
                  </a:lnTo>
                  <a:cubicBezTo>
                    <a:pt x="349" y="1326"/>
                    <a:pt x="489" y="1856"/>
                    <a:pt x="461" y="2400"/>
                  </a:cubicBezTo>
                  <a:cubicBezTo>
                    <a:pt x="447" y="2916"/>
                    <a:pt x="279" y="3404"/>
                    <a:pt x="0" y="3837"/>
                  </a:cubicBezTo>
                  <a:cubicBezTo>
                    <a:pt x="208" y="3793"/>
                    <a:pt x="421" y="3771"/>
                    <a:pt x="633" y="3771"/>
                  </a:cubicBezTo>
                  <a:cubicBezTo>
                    <a:pt x="962" y="3771"/>
                    <a:pt x="1291" y="3824"/>
                    <a:pt x="1605" y="3934"/>
                  </a:cubicBezTo>
                  <a:cubicBezTo>
                    <a:pt x="2093" y="4116"/>
                    <a:pt x="2483" y="4423"/>
                    <a:pt x="2818" y="4827"/>
                  </a:cubicBezTo>
                  <a:cubicBezTo>
                    <a:pt x="2874" y="4283"/>
                    <a:pt x="3069" y="3781"/>
                    <a:pt x="3418" y="3349"/>
                  </a:cubicBezTo>
                  <a:cubicBezTo>
                    <a:pt x="3725" y="2930"/>
                    <a:pt x="4143" y="2651"/>
                    <a:pt x="4631" y="2456"/>
                  </a:cubicBezTo>
                  <a:cubicBezTo>
                    <a:pt x="4129" y="2233"/>
                    <a:pt x="3697" y="1884"/>
                    <a:pt x="3390" y="1424"/>
                  </a:cubicBezTo>
                  <a:cubicBezTo>
                    <a:pt x="3097" y="1005"/>
                    <a:pt x="2958" y="517"/>
                    <a:pt x="29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5" name="Google Shape;15805;p54"/>
            <p:cNvSpPr/>
            <p:nvPr/>
          </p:nvSpPr>
          <p:spPr>
            <a:xfrm>
              <a:off x="4997200" y="4255175"/>
              <a:ext cx="18850" cy="52125"/>
            </a:xfrm>
            <a:custGeom>
              <a:avLst/>
              <a:gdLst/>
              <a:ahLst/>
              <a:cxnLst/>
              <a:rect l="l" t="t" r="r" b="b"/>
              <a:pathLst>
                <a:path w="754" h="2085" extrusionOk="0">
                  <a:moveTo>
                    <a:pt x="156" y="0"/>
                  </a:moveTo>
                  <a:cubicBezTo>
                    <a:pt x="148" y="0"/>
                    <a:pt x="138" y="2"/>
                    <a:pt x="126" y="6"/>
                  </a:cubicBezTo>
                  <a:cubicBezTo>
                    <a:pt x="112" y="20"/>
                    <a:pt x="98" y="48"/>
                    <a:pt x="112" y="76"/>
                  </a:cubicBezTo>
                  <a:cubicBezTo>
                    <a:pt x="656" y="1066"/>
                    <a:pt x="28" y="2001"/>
                    <a:pt x="28" y="2015"/>
                  </a:cubicBezTo>
                  <a:cubicBezTo>
                    <a:pt x="0" y="2029"/>
                    <a:pt x="28" y="2070"/>
                    <a:pt x="42" y="2084"/>
                  </a:cubicBezTo>
                  <a:lnTo>
                    <a:pt x="98" y="2084"/>
                  </a:lnTo>
                  <a:cubicBezTo>
                    <a:pt x="112" y="2070"/>
                    <a:pt x="753" y="1094"/>
                    <a:pt x="195" y="20"/>
                  </a:cubicBezTo>
                  <a:cubicBezTo>
                    <a:pt x="185" y="10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6" name="Google Shape;15806;p54"/>
            <p:cNvSpPr/>
            <p:nvPr/>
          </p:nvSpPr>
          <p:spPr>
            <a:xfrm>
              <a:off x="4994750" y="424972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1"/>
                  </a:moveTo>
                  <a:cubicBezTo>
                    <a:pt x="126" y="1"/>
                    <a:pt x="0" y="126"/>
                    <a:pt x="0" y="294"/>
                  </a:cubicBezTo>
                  <a:cubicBezTo>
                    <a:pt x="0" y="461"/>
                    <a:pt x="126" y="587"/>
                    <a:pt x="293" y="587"/>
                  </a:cubicBezTo>
                  <a:cubicBezTo>
                    <a:pt x="461" y="587"/>
                    <a:pt x="586" y="461"/>
                    <a:pt x="586" y="294"/>
                  </a:cubicBezTo>
                  <a:cubicBezTo>
                    <a:pt x="586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7" name="Google Shape;15807;p54"/>
            <p:cNvSpPr/>
            <p:nvPr/>
          </p:nvSpPr>
          <p:spPr>
            <a:xfrm>
              <a:off x="5017425" y="4272050"/>
              <a:ext cx="35225" cy="47450"/>
            </a:xfrm>
            <a:custGeom>
              <a:avLst/>
              <a:gdLst/>
              <a:ahLst/>
              <a:cxnLst/>
              <a:rect l="l" t="t" r="r" b="b"/>
              <a:pathLst>
                <a:path w="1409" h="1898" extrusionOk="0">
                  <a:moveTo>
                    <a:pt x="1353" y="1"/>
                  </a:moveTo>
                  <a:cubicBezTo>
                    <a:pt x="1325" y="1"/>
                    <a:pt x="1311" y="15"/>
                    <a:pt x="1311" y="42"/>
                  </a:cubicBezTo>
                  <a:cubicBezTo>
                    <a:pt x="1283" y="1437"/>
                    <a:pt x="84" y="1772"/>
                    <a:pt x="28" y="1786"/>
                  </a:cubicBezTo>
                  <a:cubicBezTo>
                    <a:pt x="14" y="1814"/>
                    <a:pt x="0" y="1842"/>
                    <a:pt x="0" y="1856"/>
                  </a:cubicBezTo>
                  <a:cubicBezTo>
                    <a:pt x="0" y="1884"/>
                    <a:pt x="28" y="1898"/>
                    <a:pt x="70" y="1898"/>
                  </a:cubicBezTo>
                  <a:cubicBezTo>
                    <a:pt x="140" y="1884"/>
                    <a:pt x="1409" y="1493"/>
                    <a:pt x="1409" y="42"/>
                  </a:cubicBezTo>
                  <a:cubicBezTo>
                    <a:pt x="1409" y="15"/>
                    <a:pt x="1395" y="1"/>
                    <a:pt x="13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8" name="Google Shape;15808;p54"/>
            <p:cNvSpPr/>
            <p:nvPr/>
          </p:nvSpPr>
          <p:spPr>
            <a:xfrm>
              <a:off x="5044275" y="4265775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293" y="0"/>
                  </a:moveTo>
                  <a:cubicBezTo>
                    <a:pt x="140" y="0"/>
                    <a:pt x="0" y="140"/>
                    <a:pt x="0" y="293"/>
                  </a:cubicBezTo>
                  <a:cubicBezTo>
                    <a:pt x="0" y="461"/>
                    <a:pt x="140" y="600"/>
                    <a:pt x="293" y="600"/>
                  </a:cubicBezTo>
                  <a:cubicBezTo>
                    <a:pt x="460" y="600"/>
                    <a:pt x="600" y="461"/>
                    <a:pt x="600" y="293"/>
                  </a:cubicBezTo>
                  <a:cubicBezTo>
                    <a:pt x="600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09" name="Google Shape;15809;p54"/>
            <p:cNvSpPr/>
            <p:nvPr/>
          </p:nvSpPr>
          <p:spPr>
            <a:xfrm>
              <a:off x="5016725" y="4273100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1"/>
                    <a:pt x="140" y="600"/>
                    <a:pt x="307" y="600"/>
                  </a:cubicBezTo>
                  <a:cubicBezTo>
                    <a:pt x="460" y="600"/>
                    <a:pt x="600" y="461"/>
                    <a:pt x="600" y="307"/>
                  </a:cubicBezTo>
                  <a:cubicBezTo>
                    <a:pt x="600" y="140"/>
                    <a:pt x="460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0" name="Google Shape;15810;p54"/>
            <p:cNvSpPr/>
            <p:nvPr/>
          </p:nvSpPr>
          <p:spPr>
            <a:xfrm>
              <a:off x="5010800" y="4279250"/>
              <a:ext cx="20925" cy="31875"/>
            </a:xfrm>
            <a:custGeom>
              <a:avLst/>
              <a:gdLst/>
              <a:ahLst/>
              <a:cxnLst/>
              <a:rect l="l" t="t" r="r" b="b"/>
              <a:pathLst>
                <a:path w="837" h="1275" extrusionOk="0">
                  <a:moveTo>
                    <a:pt x="566" y="0"/>
                  </a:moveTo>
                  <a:cubicBezTo>
                    <a:pt x="559" y="0"/>
                    <a:pt x="552" y="2"/>
                    <a:pt x="544" y="5"/>
                  </a:cubicBezTo>
                  <a:cubicBezTo>
                    <a:pt x="502" y="19"/>
                    <a:pt x="488" y="33"/>
                    <a:pt x="502" y="75"/>
                  </a:cubicBezTo>
                  <a:cubicBezTo>
                    <a:pt x="711" y="661"/>
                    <a:pt x="42" y="1191"/>
                    <a:pt x="42" y="1191"/>
                  </a:cubicBezTo>
                  <a:cubicBezTo>
                    <a:pt x="0" y="1205"/>
                    <a:pt x="0" y="1247"/>
                    <a:pt x="14" y="1261"/>
                  </a:cubicBezTo>
                  <a:cubicBezTo>
                    <a:pt x="14" y="1275"/>
                    <a:pt x="56" y="1275"/>
                    <a:pt x="70" y="1275"/>
                  </a:cubicBezTo>
                  <a:lnTo>
                    <a:pt x="112" y="1275"/>
                  </a:lnTo>
                  <a:cubicBezTo>
                    <a:pt x="126" y="1247"/>
                    <a:pt x="837" y="703"/>
                    <a:pt x="614" y="33"/>
                  </a:cubicBezTo>
                  <a:cubicBezTo>
                    <a:pt x="604" y="13"/>
                    <a:pt x="586" y="0"/>
                    <a:pt x="5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1" name="Google Shape;15811;p54"/>
            <p:cNvSpPr/>
            <p:nvPr/>
          </p:nvSpPr>
          <p:spPr>
            <a:xfrm>
              <a:off x="5024400" y="4310625"/>
              <a:ext cx="49175" cy="22100"/>
            </a:xfrm>
            <a:custGeom>
              <a:avLst/>
              <a:gdLst/>
              <a:ahLst/>
              <a:cxnLst/>
              <a:rect l="l" t="t" r="r" b="b"/>
              <a:pathLst>
                <a:path w="1967" h="884" extrusionOk="0">
                  <a:moveTo>
                    <a:pt x="1915" y="0"/>
                  </a:moveTo>
                  <a:cubicBezTo>
                    <a:pt x="1896" y="0"/>
                    <a:pt x="1879" y="10"/>
                    <a:pt x="1869" y="20"/>
                  </a:cubicBezTo>
                  <a:cubicBezTo>
                    <a:pt x="1370" y="682"/>
                    <a:pt x="648" y="771"/>
                    <a:pt x="289" y="771"/>
                  </a:cubicBezTo>
                  <a:cubicBezTo>
                    <a:pt x="156" y="771"/>
                    <a:pt x="74" y="759"/>
                    <a:pt x="70" y="759"/>
                  </a:cubicBezTo>
                  <a:cubicBezTo>
                    <a:pt x="28" y="759"/>
                    <a:pt x="0" y="773"/>
                    <a:pt x="0" y="801"/>
                  </a:cubicBezTo>
                  <a:cubicBezTo>
                    <a:pt x="0" y="843"/>
                    <a:pt x="14" y="871"/>
                    <a:pt x="56" y="871"/>
                  </a:cubicBezTo>
                  <a:cubicBezTo>
                    <a:pt x="56" y="871"/>
                    <a:pt x="139" y="883"/>
                    <a:pt x="277" y="883"/>
                  </a:cubicBezTo>
                  <a:cubicBezTo>
                    <a:pt x="432" y="883"/>
                    <a:pt x="656" y="867"/>
                    <a:pt x="907" y="801"/>
                  </a:cubicBezTo>
                  <a:cubicBezTo>
                    <a:pt x="1255" y="703"/>
                    <a:pt x="1632" y="508"/>
                    <a:pt x="1953" y="76"/>
                  </a:cubicBezTo>
                  <a:cubicBezTo>
                    <a:pt x="1967" y="48"/>
                    <a:pt x="1953" y="20"/>
                    <a:pt x="1939" y="6"/>
                  </a:cubicBezTo>
                  <a:cubicBezTo>
                    <a:pt x="1931" y="2"/>
                    <a:pt x="1923" y="0"/>
                    <a:pt x="19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2" name="Google Shape;15812;p54"/>
            <p:cNvSpPr/>
            <p:nvPr/>
          </p:nvSpPr>
          <p:spPr>
            <a:xfrm>
              <a:off x="5063800" y="430552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6"/>
                    <a:pt x="307" y="586"/>
                  </a:cubicBezTo>
                  <a:cubicBezTo>
                    <a:pt x="461" y="586"/>
                    <a:pt x="600" y="461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3" name="Google Shape;15813;p54"/>
            <p:cNvSpPr/>
            <p:nvPr/>
          </p:nvSpPr>
          <p:spPr>
            <a:xfrm>
              <a:off x="5021250" y="4352700"/>
              <a:ext cx="57225" cy="18200"/>
            </a:xfrm>
            <a:custGeom>
              <a:avLst/>
              <a:gdLst/>
              <a:ahLst/>
              <a:cxnLst/>
              <a:rect l="l" t="t" r="r" b="b"/>
              <a:pathLst>
                <a:path w="2289" h="728" extrusionOk="0">
                  <a:moveTo>
                    <a:pt x="55" y="0"/>
                  </a:moveTo>
                  <a:cubicBezTo>
                    <a:pt x="42" y="0"/>
                    <a:pt x="28" y="4"/>
                    <a:pt x="14" y="11"/>
                  </a:cubicBezTo>
                  <a:cubicBezTo>
                    <a:pt x="1" y="25"/>
                    <a:pt x="1" y="66"/>
                    <a:pt x="14" y="80"/>
                  </a:cubicBezTo>
                  <a:cubicBezTo>
                    <a:pt x="38" y="92"/>
                    <a:pt x="566" y="727"/>
                    <a:pt x="1432" y="727"/>
                  </a:cubicBezTo>
                  <a:cubicBezTo>
                    <a:pt x="1595" y="727"/>
                    <a:pt x="1769" y="705"/>
                    <a:pt x="1953" y="652"/>
                  </a:cubicBezTo>
                  <a:cubicBezTo>
                    <a:pt x="2065" y="624"/>
                    <a:pt x="2163" y="583"/>
                    <a:pt x="2232" y="541"/>
                  </a:cubicBezTo>
                  <a:cubicBezTo>
                    <a:pt x="2274" y="513"/>
                    <a:pt x="2288" y="499"/>
                    <a:pt x="2274" y="471"/>
                  </a:cubicBezTo>
                  <a:cubicBezTo>
                    <a:pt x="2253" y="440"/>
                    <a:pt x="2240" y="424"/>
                    <a:pt x="2223" y="424"/>
                  </a:cubicBezTo>
                  <a:cubicBezTo>
                    <a:pt x="2217" y="424"/>
                    <a:pt x="2211" y="426"/>
                    <a:pt x="2204" y="429"/>
                  </a:cubicBezTo>
                  <a:cubicBezTo>
                    <a:pt x="1915" y="561"/>
                    <a:pt x="1649" y="612"/>
                    <a:pt x="1410" y="612"/>
                  </a:cubicBezTo>
                  <a:cubicBezTo>
                    <a:pt x="611" y="612"/>
                    <a:pt x="116" y="43"/>
                    <a:pt x="84" y="11"/>
                  </a:cubicBezTo>
                  <a:cubicBezTo>
                    <a:pt x="77" y="4"/>
                    <a:pt x="67" y="0"/>
                    <a:pt x="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4" name="Google Shape;15814;p54"/>
            <p:cNvSpPr/>
            <p:nvPr/>
          </p:nvSpPr>
          <p:spPr>
            <a:xfrm>
              <a:off x="5070075" y="43574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7"/>
                    <a:pt x="0" y="294"/>
                  </a:cubicBezTo>
                  <a:cubicBezTo>
                    <a:pt x="0" y="447"/>
                    <a:pt x="140" y="587"/>
                    <a:pt x="293" y="587"/>
                  </a:cubicBezTo>
                  <a:cubicBezTo>
                    <a:pt x="461" y="587"/>
                    <a:pt x="600" y="447"/>
                    <a:pt x="600" y="294"/>
                  </a:cubicBezTo>
                  <a:cubicBezTo>
                    <a:pt x="600" y="127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5" name="Google Shape;15815;p54"/>
            <p:cNvSpPr/>
            <p:nvPr/>
          </p:nvSpPr>
          <p:spPr>
            <a:xfrm>
              <a:off x="5052275" y="433587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0"/>
                    <a:pt x="126" y="600"/>
                    <a:pt x="294" y="600"/>
                  </a:cubicBezTo>
                  <a:cubicBezTo>
                    <a:pt x="461" y="600"/>
                    <a:pt x="587" y="460"/>
                    <a:pt x="587" y="293"/>
                  </a:cubicBezTo>
                  <a:cubicBezTo>
                    <a:pt x="587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6" name="Google Shape;15816;p54"/>
            <p:cNvSpPr/>
            <p:nvPr/>
          </p:nvSpPr>
          <p:spPr>
            <a:xfrm>
              <a:off x="5026475" y="4342575"/>
              <a:ext cx="34550" cy="7800"/>
            </a:xfrm>
            <a:custGeom>
              <a:avLst/>
              <a:gdLst/>
              <a:ahLst/>
              <a:cxnLst/>
              <a:rect l="l" t="t" r="r" b="b"/>
              <a:pathLst>
                <a:path w="1382" h="312" extrusionOk="0">
                  <a:moveTo>
                    <a:pt x="1324" y="1"/>
                  </a:moveTo>
                  <a:cubicBezTo>
                    <a:pt x="1312" y="1"/>
                    <a:pt x="1298" y="4"/>
                    <a:pt x="1284" y="11"/>
                  </a:cubicBezTo>
                  <a:cubicBezTo>
                    <a:pt x="1125" y="161"/>
                    <a:pt x="926" y="209"/>
                    <a:pt x="737" y="209"/>
                  </a:cubicBezTo>
                  <a:cubicBezTo>
                    <a:pt x="396" y="209"/>
                    <a:pt x="84" y="53"/>
                    <a:pt x="84" y="53"/>
                  </a:cubicBezTo>
                  <a:cubicBezTo>
                    <a:pt x="79" y="47"/>
                    <a:pt x="70" y="44"/>
                    <a:pt x="61" y="44"/>
                  </a:cubicBezTo>
                  <a:cubicBezTo>
                    <a:pt x="47" y="44"/>
                    <a:pt x="31" y="51"/>
                    <a:pt x="15" y="67"/>
                  </a:cubicBezTo>
                  <a:cubicBezTo>
                    <a:pt x="1" y="81"/>
                    <a:pt x="1" y="123"/>
                    <a:pt x="43" y="137"/>
                  </a:cubicBezTo>
                  <a:cubicBezTo>
                    <a:pt x="54" y="148"/>
                    <a:pt x="378" y="311"/>
                    <a:pt x="744" y="311"/>
                  </a:cubicBezTo>
                  <a:cubicBezTo>
                    <a:pt x="834" y="311"/>
                    <a:pt x="927" y="301"/>
                    <a:pt x="1019" y="276"/>
                  </a:cubicBezTo>
                  <a:cubicBezTo>
                    <a:pt x="1131" y="248"/>
                    <a:pt x="1256" y="179"/>
                    <a:pt x="1354" y="81"/>
                  </a:cubicBezTo>
                  <a:cubicBezTo>
                    <a:pt x="1382" y="67"/>
                    <a:pt x="1382" y="39"/>
                    <a:pt x="1354" y="11"/>
                  </a:cubicBezTo>
                  <a:cubicBezTo>
                    <a:pt x="1347" y="4"/>
                    <a:pt x="1336" y="1"/>
                    <a:pt x="13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7" name="Google Shape;15817;p54"/>
            <p:cNvSpPr/>
            <p:nvPr/>
          </p:nvSpPr>
          <p:spPr>
            <a:xfrm>
              <a:off x="5012875" y="4364800"/>
              <a:ext cx="39775" cy="36650"/>
            </a:xfrm>
            <a:custGeom>
              <a:avLst/>
              <a:gdLst/>
              <a:ahLst/>
              <a:cxnLst/>
              <a:rect l="l" t="t" r="r" b="b"/>
              <a:pathLst>
                <a:path w="1591" h="1466" extrusionOk="0">
                  <a:moveTo>
                    <a:pt x="43" y="1"/>
                  </a:moveTo>
                  <a:cubicBezTo>
                    <a:pt x="29" y="15"/>
                    <a:pt x="1" y="29"/>
                    <a:pt x="1" y="71"/>
                  </a:cubicBezTo>
                  <a:cubicBezTo>
                    <a:pt x="1" y="85"/>
                    <a:pt x="336" y="1200"/>
                    <a:pt x="1507" y="1465"/>
                  </a:cubicBezTo>
                  <a:lnTo>
                    <a:pt x="1535" y="1465"/>
                  </a:lnTo>
                  <a:lnTo>
                    <a:pt x="1577" y="1424"/>
                  </a:lnTo>
                  <a:cubicBezTo>
                    <a:pt x="1591" y="1396"/>
                    <a:pt x="1577" y="1354"/>
                    <a:pt x="1535" y="1354"/>
                  </a:cubicBezTo>
                  <a:cubicBezTo>
                    <a:pt x="419" y="1117"/>
                    <a:pt x="112" y="57"/>
                    <a:pt x="112" y="29"/>
                  </a:cubicBezTo>
                  <a:cubicBezTo>
                    <a:pt x="98" y="15"/>
                    <a:pt x="70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8" name="Google Shape;15818;p54"/>
            <p:cNvSpPr/>
            <p:nvPr/>
          </p:nvSpPr>
          <p:spPr>
            <a:xfrm>
              <a:off x="5042525" y="43923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47"/>
                    <a:pt x="140" y="587"/>
                    <a:pt x="307" y="587"/>
                  </a:cubicBezTo>
                  <a:cubicBezTo>
                    <a:pt x="461" y="587"/>
                    <a:pt x="600" y="447"/>
                    <a:pt x="600" y="294"/>
                  </a:cubicBezTo>
                  <a:cubicBezTo>
                    <a:pt x="600" y="126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19" name="Google Shape;15819;p54"/>
            <p:cNvSpPr/>
            <p:nvPr/>
          </p:nvSpPr>
          <p:spPr>
            <a:xfrm>
              <a:off x="4961975" y="42706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1" y="587"/>
                    <a:pt x="600" y="461"/>
                    <a:pt x="600" y="294"/>
                  </a:cubicBezTo>
                  <a:cubicBezTo>
                    <a:pt x="600" y="126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0" name="Google Shape;15820;p54"/>
            <p:cNvSpPr/>
            <p:nvPr/>
          </p:nvSpPr>
          <p:spPr>
            <a:xfrm>
              <a:off x="4967900" y="4276575"/>
              <a:ext cx="18150" cy="31075"/>
            </a:xfrm>
            <a:custGeom>
              <a:avLst/>
              <a:gdLst/>
              <a:ahLst/>
              <a:cxnLst/>
              <a:rect l="l" t="t" r="r" b="b"/>
              <a:pathLst>
                <a:path w="726" h="1243" extrusionOk="0">
                  <a:moveTo>
                    <a:pt x="70" y="1"/>
                  </a:moveTo>
                  <a:cubicBezTo>
                    <a:pt x="42" y="1"/>
                    <a:pt x="28" y="1"/>
                    <a:pt x="0" y="43"/>
                  </a:cubicBezTo>
                  <a:cubicBezTo>
                    <a:pt x="0" y="71"/>
                    <a:pt x="0" y="99"/>
                    <a:pt x="42" y="112"/>
                  </a:cubicBezTo>
                  <a:cubicBezTo>
                    <a:pt x="614" y="336"/>
                    <a:pt x="586" y="1187"/>
                    <a:pt x="586" y="1187"/>
                  </a:cubicBezTo>
                  <a:cubicBezTo>
                    <a:pt x="586" y="1214"/>
                    <a:pt x="600" y="1242"/>
                    <a:pt x="642" y="1242"/>
                  </a:cubicBezTo>
                  <a:lnTo>
                    <a:pt x="656" y="1242"/>
                  </a:lnTo>
                  <a:cubicBezTo>
                    <a:pt x="670" y="1228"/>
                    <a:pt x="684" y="1214"/>
                    <a:pt x="684" y="1187"/>
                  </a:cubicBezTo>
                  <a:cubicBezTo>
                    <a:pt x="684" y="1159"/>
                    <a:pt x="726" y="266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1" name="Google Shape;15821;p54"/>
            <p:cNvSpPr/>
            <p:nvPr/>
          </p:nvSpPr>
          <p:spPr>
            <a:xfrm>
              <a:off x="4937900" y="4272050"/>
              <a:ext cx="30725" cy="43975"/>
            </a:xfrm>
            <a:custGeom>
              <a:avLst/>
              <a:gdLst/>
              <a:ahLst/>
              <a:cxnLst/>
              <a:rect l="l" t="t" r="r" b="b"/>
              <a:pathLst>
                <a:path w="1229" h="1759" extrusionOk="0">
                  <a:moveTo>
                    <a:pt x="57" y="1"/>
                  </a:moveTo>
                  <a:cubicBezTo>
                    <a:pt x="29" y="1"/>
                    <a:pt x="1" y="15"/>
                    <a:pt x="1" y="42"/>
                  </a:cubicBezTo>
                  <a:cubicBezTo>
                    <a:pt x="71" y="1256"/>
                    <a:pt x="1145" y="1758"/>
                    <a:pt x="1159" y="1758"/>
                  </a:cubicBezTo>
                  <a:lnTo>
                    <a:pt x="1186" y="1758"/>
                  </a:lnTo>
                  <a:lnTo>
                    <a:pt x="1228" y="1716"/>
                  </a:lnTo>
                  <a:cubicBezTo>
                    <a:pt x="1228" y="1702"/>
                    <a:pt x="1228" y="1674"/>
                    <a:pt x="1186" y="1646"/>
                  </a:cubicBezTo>
                  <a:cubicBezTo>
                    <a:pt x="1186" y="1646"/>
                    <a:pt x="182" y="1186"/>
                    <a:pt x="112" y="42"/>
                  </a:cubicBezTo>
                  <a:cubicBezTo>
                    <a:pt x="112" y="15"/>
                    <a:pt x="98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2" name="Google Shape;15822;p54"/>
            <p:cNvSpPr/>
            <p:nvPr/>
          </p:nvSpPr>
          <p:spPr>
            <a:xfrm>
              <a:off x="4931975" y="426717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0"/>
                  </a:moveTo>
                  <a:cubicBezTo>
                    <a:pt x="126" y="0"/>
                    <a:pt x="1" y="126"/>
                    <a:pt x="1" y="293"/>
                  </a:cubicBezTo>
                  <a:cubicBezTo>
                    <a:pt x="1" y="461"/>
                    <a:pt x="126" y="586"/>
                    <a:pt x="294" y="586"/>
                  </a:cubicBezTo>
                  <a:cubicBezTo>
                    <a:pt x="461" y="586"/>
                    <a:pt x="587" y="461"/>
                    <a:pt x="587" y="293"/>
                  </a:cubicBezTo>
                  <a:cubicBezTo>
                    <a:pt x="587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3" name="Google Shape;15823;p54"/>
            <p:cNvSpPr/>
            <p:nvPr/>
          </p:nvSpPr>
          <p:spPr>
            <a:xfrm>
              <a:off x="4904075" y="4313075"/>
              <a:ext cx="54425" cy="25150"/>
            </a:xfrm>
            <a:custGeom>
              <a:avLst/>
              <a:gdLst/>
              <a:ahLst/>
              <a:cxnLst/>
              <a:rect l="l" t="t" r="r" b="b"/>
              <a:pathLst>
                <a:path w="2177" h="1006" extrusionOk="0">
                  <a:moveTo>
                    <a:pt x="51" y="0"/>
                  </a:moveTo>
                  <a:cubicBezTo>
                    <a:pt x="44" y="0"/>
                    <a:pt x="36" y="2"/>
                    <a:pt x="29" y="5"/>
                  </a:cubicBezTo>
                  <a:cubicBezTo>
                    <a:pt x="15" y="33"/>
                    <a:pt x="1" y="61"/>
                    <a:pt x="15" y="75"/>
                  </a:cubicBezTo>
                  <a:cubicBezTo>
                    <a:pt x="505" y="859"/>
                    <a:pt x="1200" y="1006"/>
                    <a:pt x="1656" y="1006"/>
                  </a:cubicBezTo>
                  <a:cubicBezTo>
                    <a:pt x="1914" y="1006"/>
                    <a:pt x="2096" y="959"/>
                    <a:pt x="2121" y="954"/>
                  </a:cubicBezTo>
                  <a:cubicBezTo>
                    <a:pt x="2163" y="940"/>
                    <a:pt x="2177" y="898"/>
                    <a:pt x="2163" y="884"/>
                  </a:cubicBezTo>
                  <a:cubicBezTo>
                    <a:pt x="2152" y="853"/>
                    <a:pt x="2134" y="837"/>
                    <a:pt x="2114" y="837"/>
                  </a:cubicBezTo>
                  <a:cubicBezTo>
                    <a:pt x="2107" y="837"/>
                    <a:pt x="2100" y="839"/>
                    <a:pt x="2093" y="842"/>
                  </a:cubicBezTo>
                  <a:cubicBezTo>
                    <a:pt x="2093" y="853"/>
                    <a:pt x="1907" y="911"/>
                    <a:pt x="1636" y="911"/>
                  </a:cubicBezTo>
                  <a:cubicBezTo>
                    <a:pt x="1203" y="911"/>
                    <a:pt x="553" y="763"/>
                    <a:pt x="98" y="33"/>
                  </a:cubicBezTo>
                  <a:cubicBezTo>
                    <a:pt x="88" y="13"/>
                    <a:pt x="71" y="0"/>
                    <a:pt x="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4" name="Google Shape;15824;p54"/>
            <p:cNvSpPr/>
            <p:nvPr/>
          </p:nvSpPr>
          <p:spPr>
            <a:xfrm>
              <a:off x="4897800" y="430657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0" y="461"/>
                    <a:pt x="600" y="307"/>
                  </a:cubicBezTo>
                  <a:cubicBezTo>
                    <a:pt x="600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5" name="Google Shape;15825;p54"/>
            <p:cNvSpPr/>
            <p:nvPr/>
          </p:nvSpPr>
          <p:spPr>
            <a:xfrm>
              <a:off x="4925000" y="42989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586"/>
                    <a:pt x="294" y="586"/>
                  </a:cubicBezTo>
                  <a:cubicBezTo>
                    <a:pt x="461" y="586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6" name="Google Shape;15826;p54"/>
            <p:cNvSpPr/>
            <p:nvPr/>
          </p:nvSpPr>
          <p:spPr>
            <a:xfrm>
              <a:off x="4930925" y="4305175"/>
              <a:ext cx="28625" cy="21300"/>
            </a:xfrm>
            <a:custGeom>
              <a:avLst/>
              <a:gdLst/>
              <a:ahLst/>
              <a:cxnLst/>
              <a:rect l="l" t="t" r="r" b="b"/>
              <a:pathLst>
                <a:path w="1145" h="852" extrusionOk="0">
                  <a:moveTo>
                    <a:pt x="43" y="1"/>
                  </a:moveTo>
                  <a:cubicBezTo>
                    <a:pt x="29" y="1"/>
                    <a:pt x="1" y="29"/>
                    <a:pt x="1" y="70"/>
                  </a:cubicBezTo>
                  <a:cubicBezTo>
                    <a:pt x="168" y="740"/>
                    <a:pt x="1047" y="852"/>
                    <a:pt x="1089" y="852"/>
                  </a:cubicBezTo>
                  <a:lnTo>
                    <a:pt x="1103" y="852"/>
                  </a:lnTo>
                  <a:cubicBezTo>
                    <a:pt x="1117" y="852"/>
                    <a:pt x="1145" y="838"/>
                    <a:pt x="1131" y="782"/>
                  </a:cubicBezTo>
                  <a:cubicBezTo>
                    <a:pt x="1131" y="768"/>
                    <a:pt x="1117" y="726"/>
                    <a:pt x="1089" y="726"/>
                  </a:cubicBezTo>
                  <a:cubicBezTo>
                    <a:pt x="1089" y="726"/>
                    <a:pt x="252" y="642"/>
                    <a:pt x="112" y="29"/>
                  </a:cubicBezTo>
                  <a:cubicBezTo>
                    <a:pt x="85" y="15"/>
                    <a:pt x="71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7" name="Google Shape;15827;p54"/>
            <p:cNvSpPr/>
            <p:nvPr/>
          </p:nvSpPr>
          <p:spPr>
            <a:xfrm>
              <a:off x="4906525" y="4348600"/>
              <a:ext cx="51975" cy="14175"/>
            </a:xfrm>
            <a:custGeom>
              <a:avLst/>
              <a:gdLst/>
              <a:ahLst/>
              <a:cxnLst/>
              <a:rect l="l" t="t" r="r" b="b"/>
              <a:pathLst>
                <a:path w="2079" h="567" extrusionOk="0">
                  <a:moveTo>
                    <a:pt x="2025" y="0"/>
                  </a:moveTo>
                  <a:cubicBezTo>
                    <a:pt x="2013" y="0"/>
                    <a:pt x="2002" y="7"/>
                    <a:pt x="1995" y="21"/>
                  </a:cubicBezTo>
                  <a:cubicBezTo>
                    <a:pt x="1974" y="21"/>
                    <a:pt x="1469" y="446"/>
                    <a:pt x="751" y="446"/>
                  </a:cubicBezTo>
                  <a:cubicBezTo>
                    <a:pt x="540" y="446"/>
                    <a:pt x="311" y="409"/>
                    <a:pt x="70" y="314"/>
                  </a:cubicBezTo>
                  <a:cubicBezTo>
                    <a:pt x="42" y="314"/>
                    <a:pt x="14" y="314"/>
                    <a:pt x="0" y="356"/>
                  </a:cubicBezTo>
                  <a:cubicBezTo>
                    <a:pt x="0" y="384"/>
                    <a:pt x="0" y="398"/>
                    <a:pt x="42" y="426"/>
                  </a:cubicBezTo>
                  <a:cubicBezTo>
                    <a:pt x="304" y="526"/>
                    <a:pt x="552" y="566"/>
                    <a:pt x="781" y="566"/>
                  </a:cubicBezTo>
                  <a:cubicBezTo>
                    <a:pt x="968" y="566"/>
                    <a:pt x="1141" y="539"/>
                    <a:pt x="1298" y="495"/>
                  </a:cubicBezTo>
                  <a:cubicBezTo>
                    <a:pt x="1772" y="370"/>
                    <a:pt x="2065" y="105"/>
                    <a:pt x="2065" y="91"/>
                  </a:cubicBezTo>
                  <a:cubicBezTo>
                    <a:pt x="2079" y="63"/>
                    <a:pt x="2079" y="35"/>
                    <a:pt x="2065" y="21"/>
                  </a:cubicBezTo>
                  <a:cubicBezTo>
                    <a:pt x="2051" y="7"/>
                    <a:pt x="2037" y="0"/>
                    <a:pt x="20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8" name="Google Shape;15828;p54"/>
            <p:cNvSpPr/>
            <p:nvPr/>
          </p:nvSpPr>
          <p:spPr>
            <a:xfrm>
              <a:off x="4901300" y="435085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307" y="587"/>
                  </a:cubicBezTo>
                  <a:cubicBezTo>
                    <a:pt x="460" y="587"/>
                    <a:pt x="600" y="461"/>
                    <a:pt x="600" y="294"/>
                  </a:cubicBezTo>
                  <a:cubicBezTo>
                    <a:pt x="600" y="126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29" name="Google Shape;15829;p54"/>
            <p:cNvSpPr/>
            <p:nvPr/>
          </p:nvSpPr>
          <p:spPr>
            <a:xfrm>
              <a:off x="4929200" y="4366550"/>
              <a:ext cx="44300" cy="40825"/>
            </a:xfrm>
            <a:custGeom>
              <a:avLst/>
              <a:gdLst/>
              <a:ahLst/>
              <a:cxnLst/>
              <a:rect l="l" t="t" r="r" b="b"/>
              <a:pathLst>
                <a:path w="1772" h="1633" extrusionOk="0">
                  <a:moveTo>
                    <a:pt x="1716" y="1"/>
                  </a:moveTo>
                  <a:cubicBezTo>
                    <a:pt x="1674" y="1"/>
                    <a:pt x="1646" y="15"/>
                    <a:pt x="1646" y="56"/>
                  </a:cubicBezTo>
                  <a:cubicBezTo>
                    <a:pt x="1646" y="70"/>
                    <a:pt x="1437" y="1340"/>
                    <a:pt x="56" y="1521"/>
                  </a:cubicBezTo>
                  <a:cubicBezTo>
                    <a:pt x="28" y="1535"/>
                    <a:pt x="0" y="1549"/>
                    <a:pt x="0" y="1591"/>
                  </a:cubicBezTo>
                  <a:cubicBezTo>
                    <a:pt x="28" y="1619"/>
                    <a:pt x="42" y="1633"/>
                    <a:pt x="70" y="1633"/>
                  </a:cubicBezTo>
                  <a:cubicBezTo>
                    <a:pt x="195" y="1619"/>
                    <a:pt x="307" y="1605"/>
                    <a:pt x="405" y="1563"/>
                  </a:cubicBezTo>
                  <a:cubicBezTo>
                    <a:pt x="1576" y="1242"/>
                    <a:pt x="1744" y="84"/>
                    <a:pt x="1772" y="70"/>
                  </a:cubicBezTo>
                  <a:cubicBezTo>
                    <a:pt x="1772" y="29"/>
                    <a:pt x="1744" y="1"/>
                    <a:pt x="17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0" name="Google Shape;15830;p54"/>
            <p:cNvSpPr/>
            <p:nvPr/>
          </p:nvSpPr>
          <p:spPr>
            <a:xfrm>
              <a:off x="4923250" y="439862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308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61" y="601"/>
                    <a:pt x="587" y="461"/>
                    <a:pt x="587" y="308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1" name="Google Shape;15831;p54"/>
            <p:cNvSpPr/>
            <p:nvPr/>
          </p:nvSpPr>
          <p:spPr>
            <a:xfrm>
              <a:off x="4927450" y="4370750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7" y="0"/>
                  </a:moveTo>
                  <a:cubicBezTo>
                    <a:pt x="140" y="0"/>
                    <a:pt x="0" y="139"/>
                    <a:pt x="0" y="293"/>
                  </a:cubicBezTo>
                  <a:cubicBezTo>
                    <a:pt x="0" y="460"/>
                    <a:pt x="140" y="600"/>
                    <a:pt x="307" y="600"/>
                  </a:cubicBezTo>
                  <a:cubicBezTo>
                    <a:pt x="461" y="600"/>
                    <a:pt x="600" y="460"/>
                    <a:pt x="600" y="293"/>
                  </a:cubicBezTo>
                  <a:cubicBezTo>
                    <a:pt x="600" y="139"/>
                    <a:pt x="461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2" name="Google Shape;15832;p54"/>
            <p:cNvSpPr/>
            <p:nvPr/>
          </p:nvSpPr>
          <p:spPr>
            <a:xfrm>
              <a:off x="4933375" y="4361525"/>
              <a:ext cx="30700" cy="18450"/>
            </a:xfrm>
            <a:custGeom>
              <a:avLst/>
              <a:gdLst/>
              <a:ahLst/>
              <a:cxnLst/>
              <a:rect l="l" t="t" r="r" b="b"/>
              <a:pathLst>
                <a:path w="1228" h="738" extrusionOk="0">
                  <a:moveTo>
                    <a:pt x="1182" y="1"/>
                  </a:moveTo>
                  <a:cubicBezTo>
                    <a:pt x="1164" y="1"/>
                    <a:pt x="1140" y="10"/>
                    <a:pt x="1130" y="20"/>
                  </a:cubicBezTo>
                  <a:cubicBezTo>
                    <a:pt x="1130" y="46"/>
                    <a:pt x="772" y="638"/>
                    <a:pt x="244" y="638"/>
                  </a:cubicBezTo>
                  <a:cubicBezTo>
                    <a:pt x="192" y="638"/>
                    <a:pt x="139" y="633"/>
                    <a:pt x="84" y="620"/>
                  </a:cubicBezTo>
                  <a:cubicBezTo>
                    <a:pt x="73" y="616"/>
                    <a:pt x="63" y="615"/>
                    <a:pt x="54" y="615"/>
                  </a:cubicBezTo>
                  <a:cubicBezTo>
                    <a:pt x="29" y="615"/>
                    <a:pt x="14" y="628"/>
                    <a:pt x="14" y="648"/>
                  </a:cubicBezTo>
                  <a:cubicBezTo>
                    <a:pt x="0" y="690"/>
                    <a:pt x="14" y="718"/>
                    <a:pt x="42" y="718"/>
                  </a:cubicBezTo>
                  <a:cubicBezTo>
                    <a:pt x="105" y="730"/>
                    <a:pt x="168" y="737"/>
                    <a:pt x="229" y="737"/>
                  </a:cubicBezTo>
                  <a:cubicBezTo>
                    <a:pt x="304" y="737"/>
                    <a:pt x="378" y="727"/>
                    <a:pt x="447" y="704"/>
                  </a:cubicBezTo>
                  <a:cubicBezTo>
                    <a:pt x="921" y="578"/>
                    <a:pt x="1200" y="118"/>
                    <a:pt x="1214" y="76"/>
                  </a:cubicBezTo>
                  <a:cubicBezTo>
                    <a:pt x="1228" y="62"/>
                    <a:pt x="1214" y="20"/>
                    <a:pt x="1200" y="6"/>
                  </a:cubicBezTo>
                  <a:cubicBezTo>
                    <a:pt x="1196" y="2"/>
                    <a:pt x="1189" y="1"/>
                    <a:pt x="1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3" name="Google Shape;15833;p54"/>
            <p:cNvSpPr/>
            <p:nvPr/>
          </p:nvSpPr>
          <p:spPr>
            <a:xfrm>
              <a:off x="4970350" y="4373175"/>
              <a:ext cx="24425" cy="50600"/>
            </a:xfrm>
            <a:custGeom>
              <a:avLst/>
              <a:gdLst/>
              <a:ahLst/>
              <a:cxnLst/>
              <a:rect l="l" t="t" r="r" b="b"/>
              <a:pathLst>
                <a:path w="977" h="2024" extrusionOk="0">
                  <a:moveTo>
                    <a:pt x="586" y="1"/>
                  </a:moveTo>
                  <a:cubicBezTo>
                    <a:pt x="572" y="15"/>
                    <a:pt x="558" y="29"/>
                    <a:pt x="558" y="70"/>
                  </a:cubicBezTo>
                  <a:cubicBezTo>
                    <a:pt x="558" y="84"/>
                    <a:pt x="837" y="1144"/>
                    <a:pt x="14" y="1926"/>
                  </a:cubicBezTo>
                  <a:cubicBezTo>
                    <a:pt x="0" y="1953"/>
                    <a:pt x="0" y="1981"/>
                    <a:pt x="14" y="1995"/>
                  </a:cubicBezTo>
                  <a:cubicBezTo>
                    <a:pt x="28" y="2023"/>
                    <a:pt x="56" y="2023"/>
                    <a:pt x="70" y="2023"/>
                  </a:cubicBezTo>
                  <a:cubicBezTo>
                    <a:pt x="70" y="1995"/>
                    <a:pt x="70" y="1995"/>
                    <a:pt x="98" y="1995"/>
                  </a:cubicBezTo>
                  <a:cubicBezTo>
                    <a:pt x="976" y="1186"/>
                    <a:pt x="656" y="42"/>
                    <a:pt x="656" y="29"/>
                  </a:cubicBezTo>
                  <a:cubicBezTo>
                    <a:pt x="642" y="15"/>
                    <a:pt x="628" y="1"/>
                    <a:pt x="5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4" name="Google Shape;15834;p54"/>
            <p:cNvSpPr/>
            <p:nvPr/>
          </p:nvSpPr>
          <p:spPr>
            <a:xfrm>
              <a:off x="4965100" y="44139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7" y="461"/>
                    <a:pt x="587" y="294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5" name="Google Shape;15835;p54"/>
            <p:cNvSpPr/>
            <p:nvPr/>
          </p:nvSpPr>
          <p:spPr>
            <a:xfrm>
              <a:off x="4993700" y="4398625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7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61"/>
                    <a:pt x="140" y="601"/>
                    <a:pt x="307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6" name="Google Shape;15836;p54"/>
            <p:cNvSpPr/>
            <p:nvPr/>
          </p:nvSpPr>
          <p:spPr>
            <a:xfrm>
              <a:off x="4997200" y="4373300"/>
              <a:ext cx="15350" cy="34075"/>
            </a:xfrm>
            <a:custGeom>
              <a:avLst/>
              <a:gdLst/>
              <a:ahLst/>
              <a:cxnLst/>
              <a:rect l="l" t="t" r="r" b="b"/>
              <a:pathLst>
                <a:path w="614" h="1363" extrusionOk="0">
                  <a:moveTo>
                    <a:pt x="70" y="0"/>
                  </a:moveTo>
                  <a:cubicBezTo>
                    <a:pt x="58" y="0"/>
                    <a:pt x="48" y="4"/>
                    <a:pt x="42" y="10"/>
                  </a:cubicBezTo>
                  <a:cubicBezTo>
                    <a:pt x="0" y="24"/>
                    <a:pt x="0" y="65"/>
                    <a:pt x="28" y="79"/>
                  </a:cubicBezTo>
                  <a:cubicBezTo>
                    <a:pt x="28" y="93"/>
                    <a:pt x="488" y="791"/>
                    <a:pt x="112" y="1279"/>
                  </a:cubicBezTo>
                  <a:cubicBezTo>
                    <a:pt x="98" y="1293"/>
                    <a:pt x="112" y="1335"/>
                    <a:pt x="126" y="1349"/>
                  </a:cubicBezTo>
                  <a:cubicBezTo>
                    <a:pt x="140" y="1363"/>
                    <a:pt x="167" y="1363"/>
                    <a:pt x="181" y="1363"/>
                  </a:cubicBezTo>
                  <a:cubicBezTo>
                    <a:pt x="195" y="1363"/>
                    <a:pt x="195" y="1363"/>
                    <a:pt x="195" y="1349"/>
                  </a:cubicBezTo>
                  <a:cubicBezTo>
                    <a:pt x="614" y="791"/>
                    <a:pt x="126" y="65"/>
                    <a:pt x="112" y="24"/>
                  </a:cubicBezTo>
                  <a:cubicBezTo>
                    <a:pt x="103" y="7"/>
                    <a:pt x="86" y="0"/>
                    <a:pt x="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7" name="Google Shape;15837;p54"/>
            <p:cNvSpPr/>
            <p:nvPr/>
          </p:nvSpPr>
          <p:spPr>
            <a:xfrm>
              <a:off x="5541875" y="3406550"/>
              <a:ext cx="3175" cy="3350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84" y="0"/>
                  </a:moveTo>
                  <a:cubicBezTo>
                    <a:pt x="43" y="0"/>
                    <a:pt x="15" y="0"/>
                    <a:pt x="1" y="42"/>
                  </a:cubicBezTo>
                  <a:cubicBezTo>
                    <a:pt x="1" y="70"/>
                    <a:pt x="1" y="112"/>
                    <a:pt x="29" y="126"/>
                  </a:cubicBezTo>
                  <a:cubicBezTo>
                    <a:pt x="44" y="131"/>
                    <a:pt x="57" y="134"/>
                    <a:pt x="69" y="134"/>
                  </a:cubicBezTo>
                  <a:cubicBezTo>
                    <a:pt x="89" y="134"/>
                    <a:pt x="104" y="124"/>
                    <a:pt x="112" y="98"/>
                  </a:cubicBezTo>
                  <a:cubicBezTo>
                    <a:pt x="126" y="56"/>
                    <a:pt x="112" y="28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8" name="Google Shape;15838;p54"/>
            <p:cNvSpPr/>
            <p:nvPr/>
          </p:nvSpPr>
          <p:spPr>
            <a:xfrm>
              <a:off x="5542925" y="3411625"/>
              <a:ext cx="2475" cy="2425"/>
            </a:xfrm>
            <a:custGeom>
              <a:avLst/>
              <a:gdLst/>
              <a:ahLst/>
              <a:cxnLst/>
              <a:rect l="l" t="t" r="r" b="b"/>
              <a:pathLst>
                <a:path w="99" h="97" extrusionOk="0">
                  <a:moveTo>
                    <a:pt x="45" y="1"/>
                  </a:moveTo>
                  <a:cubicBezTo>
                    <a:pt x="34" y="1"/>
                    <a:pt x="21" y="14"/>
                    <a:pt x="1" y="34"/>
                  </a:cubicBezTo>
                  <a:cubicBezTo>
                    <a:pt x="1" y="48"/>
                    <a:pt x="1" y="62"/>
                    <a:pt x="29" y="76"/>
                  </a:cubicBezTo>
                  <a:cubicBezTo>
                    <a:pt x="36" y="90"/>
                    <a:pt x="42" y="97"/>
                    <a:pt x="49" y="97"/>
                  </a:cubicBezTo>
                  <a:cubicBezTo>
                    <a:pt x="56" y="97"/>
                    <a:pt x="63" y="90"/>
                    <a:pt x="70" y="76"/>
                  </a:cubicBezTo>
                  <a:cubicBezTo>
                    <a:pt x="98" y="48"/>
                    <a:pt x="70" y="34"/>
                    <a:pt x="56" y="6"/>
                  </a:cubicBezTo>
                  <a:cubicBezTo>
                    <a:pt x="53" y="3"/>
                    <a:pt x="49" y="1"/>
                    <a:pt x="45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39" name="Google Shape;15839;p54"/>
            <p:cNvSpPr/>
            <p:nvPr/>
          </p:nvSpPr>
          <p:spPr>
            <a:xfrm>
              <a:off x="5537700" y="3410850"/>
              <a:ext cx="4550" cy="3600"/>
            </a:xfrm>
            <a:custGeom>
              <a:avLst/>
              <a:gdLst/>
              <a:ahLst/>
              <a:cxnLst/>
              <a:rect l="l" t="t" r="r" b="b"/>
              <a:pathLst>
                <a:path w="182" h="144" extrusionOk="0">
                  <a:moveTo>
                    <a:pt x="82" y="0"/>
                  </a:moveTo>
                  <a:cubicBezTo>
                    <a:pt x="59" y="0"/>
                    <a:pt x="36" y="7"/>
                    <a:pt x="28" y="23"/>
                  </a:cubicBezTo>
                  <a:cubicBezTo>
                    <a:pt x="0" y="65"/>
                    <a:pt x="0" y="93"/>
                    <a:pt x="42" y="135"/>
                  </a:cubicBezTo>
                  <a:cubicBezTo>
                    <a:pt x="52" y="140"/>
                    <a:pt x="65" y="143"/>
                    <a:pt x="77" y="143"/>
                  </a:cubicBezTo>
                  <a:cubicBezTo>
                    <a:pt x="99" y="143"/>
                    <a:pt x="122" y="134"/>
                    <a:pt x="140" y="107"/>
                  </a:cubicBezTo>
                  <a:cubicBezTo>
                    <a:pt x="182" y="79"/>
                    <a:pt x="168" y="23"/>
                    <a:pt x="126" y="9"/>
                  </a:cubicBezTo>
                  <a:cubicBezTo>
                    <a:pt x="114" y="4"/>
                    <a:pt x="98" y="0"/>
                    <a:pt x="82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0" name="Google Shape;15840;p54"/>
            <p:cNvSpPr/>
            <p:nvPr/>
          </p:nvSpPr>
          <p:spPr>
            <a:xfrm>
              <a:off x="5537000" y="3414300"/>
              <a:ext cx="3500" cy="3150"/>
            </a:xfrm>
            <a:custGeom>
              <a:avLst/>
              <a:gdLst/>
              <a:ahLst/>
              <a:cxnLst/>
              <a:rect l="l" t="t" r="r" b="b"/>
              <a:pathLst>
                <a:path w="140" h="126" extrusionOk="0">
                  <a:moveTo>
                    <a:pt x="56" y="0"/>
                  </a:moveTo>
                  <a:cubicBezTo>
                    <a:pt x="39" y="0"/>
                    <a:pt x="21" y="4"/>
                    <a:pt x="14" y="11"/>
                  </a:cubicBezTo>
                  <a:cubicBezTo>
                    <a:pt x="1" y="25"/>
                    <a:pt x="1" y="67"/>
                    <a:pt x="14" y="95"/>
                  </a:cubicBezTo>
                  <a:cubicBezTo>
                    <a:pt x="21" y="116"/>
                    <a:pt x="35" y="126"/>
                    <a:pt x="51" y="126"/>
                  </a:cubicBezTo>
                  <a:cubicBezTo>
                    <a:pt x="67" y="126"/>
                    <a:pt x="84" y="116"/>
                    <a:pt x="98" y="95"/>
                  </a:cubicBezTo>
                  <a:cubicBezTo>
                    <a:pt x="126" y="81"/>
                    <a:pt x="140" y="25"/>
                    <a:pt x="98" y="11"/>
                  </a:cubicBezTo>
                  <a:cubicBezTo>
                    <a:pt x="91" y="4"/>
                    <a:pt x="74" y="0"/>
                    <a:pt x="5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1" name="Google Shape;15841;p54"/>
            <p:cNvSpPr/>
            <p:nvPr/>
          </p:nvSpPr>
          <p:spPr>
            <a:xfrm>
              <a:off x="5535950" y="3418925"/>
              <a:ext cx="2825" cy="227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76" y="0"/>
                  </a:moveTo>
                  <a:cubicBezTo>
                    <a:pt x="63" y="0"/>
                    <a:pt x="49" y="7"/>
                    <a:pt x="43" y="21"/>
                  </a:cubicBezTo>
                  <a:cubicBezTo>
                    <a:pt x="29" y="21"/>
                    <a:pt x="1" y="49"/>
                    <a:pt x="29" y="63"/>
                  </a:cubicBezTo>
                  <a:cubicBezTo>
                    <a:pt x="29" y="91"/>
                    <a:pt x="56" y="91"/>
                    <a:pt x="70" y="91"/>
                  </a:cubicBezTo>
                  <a:cubicBezTo>
                    <a:pt x="112" y="63"/>
                    <a:pt x="112" y="35"/>
                    <a:pt x="98" y="21"/>
                  </a:cubicBezTo>
                  <a:cubicBezTo>
                    <a:pt x="98" y="7"/>
                    <a:pt x="88" y="0"/>
                    <a:pt x="7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2" name="Google Shape;15842;p54"/>
            <p:cNvSpPr/>
            <p:nvPr/>
          </p:nvSpPr>
          <p:spPr>
            <a:xfrm>
              <a:off x="5531425" y="3416175"/>
              <a:ext cx="3850" cy="3775"/>
            </a:xfrm>
            <a:custGeom>
              <a:avLst/>
              <a:gdLst/>
              <a:ahLst/>
              <a:cxnLst/>
              <a:rect l="l" t="t" r="r" b="b"/>
              <a:pathLst>
                <a:path w="154" h="151" extrusionOk="0">
                  <a:moveTo>
                    <a:pt x="59" y="0"/>
                  </a:moveTo>
                  <a:cubicBezTo>
                    <a:pt x="50" y="0"/>
                    <a:pt x="39" y="2"/>
                    <a:pt x="28" y="6"/>
                  </a:cubicBezTo>
                  <a:cubicBezTo>
                    <a:pt x="14" y="20"/>
                    <a:pt x="0" y="75"/>
                    <a:pt x="14" y="103"/>
                  </a:cubicBezTo>
                  <a:cubicBezTo>
                    <a:pt x="25" y="135"/>
                    <a:pt x="59" y="150"/>
                    <a:pt x="87" y="150"/>
                  </a:cubicBezTo>
                  <a:cubicBezTo>
                    <a:pt x="96" y="150"/>
                    <a:pt x="105" y="149"/>
                    <a:pt x="112" y="145"/>
                  </a:cubicBezTo>
                  <a:cubicBezTo>
                    <a:pt x="154" y="131"/>
                    <a:pt x="154" y="75"/>
                    <a:pt x="140" y="34"/>
                  </a:cubicBezTo>
                  <a:cubicBezTo>
                    <a:pt x="109" y="13"/>
                    <a:pt x="86" y="0"/>
                    <a:pt x="59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3" name="Google Shape;15843;p54"/>
            <p:cNvSpPr/>
            <p:nvPr/>
          </p:nvSpPr>
          <p:spPr>
            <a:xfrm>
              <a:off x="5528975" y="3419150"/>
              <a:ext cx="4225" cy="3100"/>
            </a:xfrm>
            <a:custGeom>
              <a:avLst/>
              <a:gdLst/>
              <a:ahLst/>
              <a:cxnLst/>
              <a:rect l="l" t="t" r="r" b="b"/>
              <a:pathLst>
                <a:path w="169" h="124" extrusionOk="0">
                  <a:moveTo>
                    <a:pt x="90" y="1"/>
                  </a:moveTo>
                  <a:cubicBezTo>
                    <a:pt x="80" y="1"/>
                    <a:pt x="69" y="4"/>
                    <a:pt x="56" y="12"/>
                  </a:cubicBezTo>
                  <a:cubicBezTo>
                    <a:pt x="29" y="12"/>
                    <a:pt x="1" y="40"/>
                    <a:pt x="29" y="82"/>
                  </a:cubicBezTo>
                  <a:cubicBezTo>
                    <a:pt x="29" y="96"/>
                    <a:pt x="70" y="124"/>
                    <a:pt x="112" y="124"/>
                  </a:cubicBezTo>
                  <a:cubicBezTo>
                    <a:pt x="140" y="110"/>
                    <a:pt x="168" y="82"/>
                    <a:pt x="140" y="40"/>
                  </a:cubicBezTo>
                  <a:cubicBezTo>
                    <a:pt x="130" y="20"/>
                    <a:pt x="113" y="1"/>
                    <a:pt x="9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4" name="Google Shape;15844;p54"/>
            <p:cNvSpPr/>
            <p:nvPr/>
          </p:nvSpPr>
          <p:spPr>
            <a:xfrm>
              <a:off x="5527225" y="3422925"/>
              <a:ext cx="2475" cy="2125"/>
            </a:xfrm>
            <a:custGeom>
              <a:avLst/>
              <a:gdLst/>
              <a:ahLst/>
              <a:cxnLst/>
              <a:rect l="l" t="t" r="r" b="b"/>
              <a:pathLst>
                <a:path w="99" h="85" extrusionOk="0">
                  <a:moveTo>
                    <a:pt x="43" y="1"/>
                  </a:moveTo>
                  <a:cubicBezTo>
                    <a:pt x="29" y="1"/>
                    <a:pt x="1" y="29"/>
                    <a:pt x="1" y="43"/>
                  </a:cubicBezTo>
                  <a:cubicBezTo>
                    <a:pt x="1" y="70"/>
                    <a:pt x="29" y="84"/>
                    <a:pt x="57" y="84"/>
                  </a:cubicBezTo>
                  <a:cubicBezTo>
                    <a:pt x="71" y="84"/>
                    <a:pt x="99" y="43"/>
                    <a:pt x="99" y="29"/>
                  </a:cubicBezTo>
                  <a:cubicBezTo>
                    <a:pt x="99" y="1"/>
                    <a:pt x="57" y="1"/>
                    <a:pt x="43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5" name="Google Shape;15845;p54"/>
            <p:cNvSpPr/>
            <p:nvPr/>
          </p:nvSpPr>
          <p:spPr>
            <a:xfrm>
              <a:off x="5523750" y="3418750"/>
              <a:ext cx="4200" cy="4200"/>
            </a:xfrm>
            <a:custGeom>
              <a:avLst/>
              <a:gdLst/>
              <a:ahLst/>
              <a:cxnLst/>
              <a:rect l="l" t="t" r="r" b="b"/>
              <a:pathLst>
                <a:path w="168" h="168" extrusionOk="0">
                  <a:moveTo>
                    <a:pt x="56" y="0"/>
                  </a:moveTo>
                  <a:cubicBezTo>
                    <a:pt x="28" y="28"/>
                    <a:pt x="0" y="56"/>
                    <a:pt x="0" y="98"/>
                  </a:cubicBezTo>
                  <a:cubicBezTo>
                    <a:pt x="0" y="126"/>
                    <a:pt x="42" y="168"/>
                    <a:pt x="98" y="168"/>
                  </a:cubicBezTo>
                  <a:cubicBezTo>
                    <a:pt x="126" y="168"/>
                    <a:pt x="168" y="112"/>
                    <a:pt x="140" y="70"/>
                  </a:cubicBezTo>
                  <a:cubicBezTo>
                    <a:pt x="126" y="28"/>
                    <a:pt x="98" y="0"/>
                    <a:pt x="5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6" name="Google Shape;15846;p54"/>
            <p:cNvSpPr/>
            <p:nvPr/>
          </p:nvSpPr>
          <p:spPr>
            <a:xfrm>
              <a:off x="5520950" y="3420500"/>
              <a:ext cx="2825" cy="3500"/>
            </a:xfrm>
            <a:custGeom>
              <a:avLst/>
              <a:gdLst/>
              <a:ahLst/>
              <a:cxnLst/>
              <a:rect l="l" t="t" r="r" b="b"/>
              <a:pathLst>
                <a:path w="113" h="140" extrusionOk="0">
                  <a:moveTo>
                    <a:pt x="71" y="0"/>
                  </a:moveTo>
                  <a:cubicBezTo>
                    <a:pt x="29" y="0"/>
                    <a:pt x="1" y="28"/>
                    <a:pt x="1" y="56"/>
                  </a:cubicBezTo>
                  <a:cubicBezTo>
                    <a:pt x="1" y="98"/>
                    <a:pt x="15" y="126"/>
                    <a:pt x="43" y="140"/>
                  </a:cubicBezTo>
                  <a:cubicBezTo>
                    <a:pt x="99" y="140"/>
                    <a:pt x="112" y="112"/>
                    <a:pt x="112" y="70"/>
                  </a:cubicBezTo>
                  <a:cubicBezTo>
                    <a:pt x="112" y="42"/>
                    <a:pt x="99" y="0"/>
                    <a:pt x="71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7" name="Google Shape;15847;p54"/>
            <p:cNvSpPr/>
            <p:nvPr/>
          </p:nvSpPr>
          <p:spPr>
            <a:xfrm>
              <a:off x="5517475" y="3423275"/>
              <a:ext cx="2125" cy="2125"/>
            </a:xfrm>
            <a:custGeom>
              <a:avLst/>
              <a:gdLst/>
              <a:ahLst/>
              <a:cxnLst/>
              <a:rect l="l" t="t" r="r" b="b"/>
              <a:pathLst>
                <a:path w="85" h="85" extrusionOk="0">
                  <a:moveTo>
                    <a:pt x="42" y="1"/>
                  </a:moveTo>
                  <a:cubicBezTo>
                    <a:pt x="28" y="1"/>
                    <a:pt x="0" y="15"/>
                    <a:pt x="0" y="29"/>
                  </a:cubicBezTo>
                  <a:cubicBezTo>
                    <a:pt x="0" y="56"/>
                    <a:pt x="14" y="70"/>
                    <a:pt x="28" y="84"/>
                  </a:cubicBezTo>
                  <a:cubicBezTo>
                    <a:pt x="42" y="84"/>
                    <a:pt x="84" y="70"/>
                    <a:pt x="84" y="42"/>
                  </a:cubicBezTo>
                  <a:cubicBezTo>
                    <a:pt x="84" y="15"/>
                    <a:pt x="70" y="1"/>
                    <a:pt x="4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8" name="Google Shape;15848;p54"/>
            <p:cNvSpPr/>
            <p:nvPr/>
          </p:nvSpPr>
          <p:spPr>
            <a:xfrm>
              <a:off x="5515025" y="3418300"/>
              <a:ext cx="4225" cy="3700"/>
            </a:xfrm>
            <a:custGeom>
              <a:avLst/>
              <a:gdLst/>
              <a:ahLst/>
              <a:cxnLst/>
              <a:rect l="l" t="t" r="r" b="b"/>
              <a:pathLst>
                <a:path w="169" h="148" extrusionOk="0">
                  <a:moveTo>
                    <a:pt x="91" y="1"/>
                  </a:moveTo>
                  <a:cubicBezTo>
                    <a:pt x="61" y="1"/>
                    <a:pt x="40" y="26"/>
                    <a:pt x="29" y="60"/>
                  </a:cubicBezTo>
                  <a:cubicBezTo>
                    <a:pt x="1" y="88"/>
                    <a:pt x="29" y="130"/>
                    <a:pt x="70" y="144"/>
                  </a:cubicBezTo>
                  <a:cubicBezTo>
                    <a:pt x="78" y="146"/>
                    <a:pt x="86" y="147"/>
                    <a:pt x="94" y="147"/>
                  </a:cubicBezTo>
                  <a:cubicBezTo>
                    <a:pt x="130" y="147"/>
                    <a:pt x="168" y="122"/>
                    <a:pt x="168" y="88"/>
                  </a:cubicBezTo>
                  <a:cubicBezTo>
                    <a:pt x="168" y="60"/>
                    <a:pt x="140" y="18"/>
                    <a:pt x="112" y="4"/>
                  </a:cubicBezTo>
                  <a:cubicBezTo>
                    <a:pt x="105" y="2"/>
                    <a:pt x="98" y="1"/>
                    <a:pt x="91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49" name="Google Shape;15849;p54"/>
            <p:cNvSpPr/>
            <p:nvPr/>
          </p:nvSpPr>
          <p:spPr>
            <a:xfrm>
              <a:off x="5512250" y="3418400"/>
              <a:ext cx="2800" cy="3300"/>
            </a:xfrm>
            <a:custGeom>
              <a:avLst/>
              <a:gdLst/>
              <a:ahLst/>
              <a:cxnLst/>
              <a:rect l="l" t="t" r="r" b="b"/>
              <a:pathLst>
                <a:path w="112" h="132" extrusionOk="0">
                  <a:moveTo>
                    <a:pt x="84" y="0"/>
                  </a:moveTo>
                  <a:cubicBezTo>
                    <a:pt x="42" y="0"/>
                    <a:pt x="14" y="0"/>
                    <a:pt x="0" y="42"/>
                  </a:cubicBezTo>
                  <a:cubicBezTo>
                    <a:pt x="0" y="70"/>
                    <a:pt x="0" y="112"/>
                    <a:pt x="28" y="126"/>
                  </a:cubicBezTo>
                  <a:cubicBezTo>
                    <a:pt x="39" y="129"/>
                    <a:pt x="48" y="131"/>
                    <a:pt x="57" y="131"/>
                  </a:cubicBezTo>
                  <a:cubicBezTo>
                    <a:pt x="83" y="131"/>
                    <a:pt x="101" y="115"/>
                    <a:pt x="112" y="84"/>
                  </a:cubicBezTo>
                  <a:cubicBezTo>
                    <a:pt x="112" y="56"/>
                    <a:pt x="112" y="14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0" name="Google Shape;15850;p54"/>
            <p:cNvSpPr/>
            <p:nvPr/>
          </p:nvSpPr>
          <p:spPr>
            <a:xfrm>
              <a:off x="5508050" y="3419800"/>
              <a:ext cx="2825" cy="1900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71" y="0"/>
                  </a:moveTo>
                  <a:cubicBezTo>
                    <a:pt x="57" y="0"/>
                    <a:pt x="43" y="0"/>
                    <a:pt x="29" y="14"/>
                  </a:cubicBezTo>
                  <a:cubicBezTo>
                    <a:pt x="1" y="28"/>
                    <a:pt x="1" y="56"/>
                    <a:pt x="29" y="70"/>
                  </a:cubicBezTo>
                  <a:cubicBezTo>
                    <a:pt x="37" y="74"/>
                    <a:pt x="44" y="76"/>
                    <a:pt x="50" y="76"/>
                  </a:cubicBezTo>
                  <a:cubicBezTo>
                    <a:pt x="66" y="76"/>
                    <a:pt x="79" y="66"/>
                    <a:pt x="98" y="56"/>
                  </a:cubicBezTo>
                  <a:cubicBezTo>
                    <a:pt x="112" y="28"/>
                    <a:pt x="98" y="14"/>
                    <a:pt x="71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1" name="Google Shape;15851;p54"/>
            <p:cNvSpPr/>
            <p:nvPr/>
          </p:nvSpPr>
          <p:spPr>
            <a:xfrm>
              <a:off x="5507700" y="3414675"/>
              <a:ext cx="3875" cy="3775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80" y="1"/>
                  </a:moveTo>
                  <a:cubicBezTo>
                    <a:pt x="59" y="1"/>
                    <a:pt x="39" y="7"/>
                    <a:pt x="15" y="24"/>
                  </a:cubicBezTo>
                  <a:cubicBezTo>
                    <a:pt x="1" y="52"/>
                    <a:pt x="1" y="94"/>
                    <a:pt x="43" y="135"/>
                  </a:cubicBezTo>
                  <a:cubicBezTo>
                    <a:pt x="53" y="146"/>
                    <a:pt x="68" y="151"/>
                    <a:pt x="83" y="151"/>
                  </a:cubicBezTo>
                  <a:cubicBezTo>
                    <a:pt x="107" y="151"/>
                    <a:pt x="132" y="139"/>
                    <a:pt x="140" y="121"/>
                  </a:cubicBezTo>
                  <a:cubicBezTo>
                    <a:pt x="154" y="80"/>
                    <a:pt x="154" y="24"/>
                    <a:pt x="126" y="10"/>
                  </a:cubicBezTo>
                  <a:cubicBezTo>
                    <a:pt x="109" y="4"/>
                    <a:pt x="94" y="1"/>
                    <a:pt x="8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2" name="Google Shape;15852;p54"/>
            <p:cNvSpPr/>
            <p:nvPr/>
          </p:nvSpPr>
          <p:spPr>
            <a:xfrm>
              <a:off x="5504575" y="3413250"/>
              <a:ext cx="3500" cy="3125"/>
            </a:xfrm>
            <a:custGeom>
              <a:avLst/>
              <a:gdLst/>
              <a:ahLst/>
              <a:cxnLst/>
              <a:rect l="l" t="t" r="r" b="b"/>
              <a:pathLst>
                <a:path w="140" h="125" extrusionOk="0">
                  <a:moveTo>
                    <a:pt x="89" y="1"/>
                  </a:moveTo>
                  <a:cubicBezTo>
                    <a:pt x="74" y="1"/>
                    <a:pt x="56" y="4"/>
                    <a:pt x="42" y="11"/>
                  </a:cubicBezTo>
                  <a:cubicBezTo>
                    <a:pt x="0" y="53"/>
                    <a:pt x="0" y="81"/>
                    <a:pt x="42" y="109"/>
                  </a:cubicBezTo>
                  <a:cubicBezTo>
                    <a:pt x="50" y="117"/>
                    <a:pt x="72" y="125"/>
                    <a:pt x="92" y="125"/>
                  </a:cubicBezTo>
                  <a:cubicBezTo>
                    <a:pt x="107" y="125"/>
                    <a:pt x="120" y="121"/>
                    <a:pt x="126" y="109"/>
                  </a:cubicBezTo>
                  <a:cubicBezTo>
                    <a:pt x="140" y="81"/>
                    <a:pt x="140" y="39"/>
                    <a:pt x="126" y="11"/>
                  </a:cubicBezTo>
                  <a:cubicBezTo>
                    <a:pt x="119" y="4"/>
                    <a:pt x="105" y="1"/>
                    <a:pt x="89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3" name="Google Shape;15853;p54"/>
            <p:cNvSpPr/>
            <p:nvPr/>
          </p:nvSpPr>
          <p:spPr>
            <a:xfrm>
              <a:off x="5501075" y="3412675"/>
              <a:ext cx="2475" cy="2125"/>
            </a:xfrm>
            <a:custGeom>
              <a:avLst/>
              <a:gdLst/>
              <a:ahLst/>
              <a:cxnLst/>
              <a:rect l="l" t="t" r="r" b="b"/>
              <a:pathLst>
                <a:path w="99" h="85" extrusionOk="0">
                  <a:moveTo>
                    <a:pt x="43" y="0"/>
                  </a:moveTo>
                  <a:cubicBezTo>
                    <a:pt x="38" y="0"/>
                    <a:pt x="33" y="2"/>
                    <a:pt x="29" y="6"/>
                  </a:cubicBezTo>
                  <a:cubicBezTo>
                    <a:pt x="8" y="16"/>
                    <a:pt x="3" y="42"/>
                    <a:pt x="1" y="49"/>
                  </a:cubicBezTo>
                  <a:lnTo>
                    <a:pt x="1" y="49"/>
                  </a:lnTo>
                  <a:cubicBezTo>
                    <a:pt x="1" y="49"/>
                    <a:pt x="1" y="48"/>
                    <a:pt x="1" y="48"/>
                  </a:cubicBezTo>
                  <a:lnTo>
                    <a:pt x="1" y="48"/>
                  </a:lnTo>
                  <a:cubicBezTo>
                    <a:pt x="1" y="50"/>
                    <a:pt x="1" y="51"/>
                    <a:pt x="1" y="51"/>
                  </a:cubicBezTo>
                  <a:cubicBezTo>
                    <a:pt x="1" y="51"/>
                    <a:pt x="1" y="50"/>
                    <a:pt x="1" y="49"/>
                  </a:cubicBezTo>
                  <a:lnTo>
                    <a:pt x="1" y="49"/>
                  </a:lnTo>
                  <a:cubicBezTo>
                    <a:pt x="19" y="75"/>
                    <a:pt x="36" y="84"/>
                    <a:pt x="50" y="84"/>
                  </a:cubicBezTo>
                  <a:cubicBezTo>
                    <a:pt x="58" y="84"/>
                    <a:pt x="65" y="81"/>
                    <a:pt x="71" y="76"/>
                  </a:cubicBezTo>
                  <a:cubicBezTo>
                    <a:pt x="98" y="76"/>
                    <a:pt x="98" y="34"/>
                    <a:pt x="71" y="20"/>
                  </a:cubicBezTo>
                  <a:cubicBezTo>
                    <a:pt x="71" y="10"/>
                    <a:pt x="57" y="0"/>
                    <a:pt x="43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4" name="Google Shape;15854;p54"/>
            <p:cNvSpPr/>
            <p:nvPr/>
          </p:nvSpPr>
          <p:spPr>
            <a:xfrm>
              <a:off x="5502125" y="3408150"/>
              <a:ext cx="4225" cy="3525"/>
            </a:xfrm>
            <a:custGeom>
              <a:avLst/>
              <a:gdLst/>
              <a:ahLst/>
              <a:cxnLst/>
              <a:rect l="l" t="t" r="r" b="b"/>
              <a:pathLst>
                <a:path w="169" h="141" extrusionOk="0">
                  <a:moveTo>
                    <a:pt x="84" y="0"/>
                  </a:moveTo>
                  <a:cubicBezTo>
                    <a:pt x="73" y="0"/>
                    <a:pt x="64" y="2"/>
                    <a:pt x="56" y="6"/>
                  </a:cubicBezTo>
                  <a:cubicBezTo>
                    <a:pt x="15" y="34"/>
                    <a:pt x="1" y="76"/>
                    <a:pt x="15" y="117"/>
                  </a:cubicBezTo>
                  <a:cubicBezTo>
                    <a:pt x="23" y="134"/>
                    <a:pt x="45" y="141"/>
                    <a:pt x="71" y="141"/>
                  </a:cubicBezTo>
                  <a:cubicBezTo>
                    <a:pt x="89" y="141"/>
                    <a:pt x="109" y="137"/>
                    <a:pt x="126" y="131"/>
                  </a:cubicBezTo>
                  <a:cubicBezTo>
                    <a:pt x="154" y="103"/>
                    <a:pt x="168" y="62"/>
                    <a:pt x="154" y="34"/>
                  </a:cubicBezTo>
                  <a:cubicBezTo>
                    <a:pt x="144" y="13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5" name="Google Shape;15855;p54"/>
            <p:cNvSpPr/>
            <p:nvPr/>
          </p:nvSpPr>
          <p:spPr>
            <a:xfrm>
              <a:off x="5499700" y="3406050"/>
              <a:ext cx="3850" cy="3425"/>
            </a:xfrm>
            <a:custGeom>
              <a:avLst/>
              <a:gdLst/>
              <a:ahLst/>
              <a:cxnLst/>
              <a:rect l="l" t="t" r="r" b="b"/>
              <a:pathLst>
                <a:path w="154" h="137" extrusionOk="0">
                  <a:moveTo>
                    <a:pt x="84" y="1"/>
                  </a:moveTo>
                  <a:cubicBezTo>
                    <a:pt x="76" y="1"/>
                    <a:pt x="66" y="3"/>
                    <a:pt x="56" y="6"/>
                  </a:cubicBezTo>
                  <a:cubicBezTo>
                    <a:pt x="28" y="6"/>
                    <a:pt x="14" y="48"/>
                    <a:pt x="0" y="90"/>
                  </a:cubicBezTo>
                  <a:cubicBezTo>
                    <a:pt x="21" y="121"/>
                    <a:pt x="42" y="137"/>
                    <a:pt x="69" y="137"/>
                  </a:cubicBezTo>
                  <a:cubicBezTo>
                    <a:pt x="78" y="137"/>
                    <a:pt x="87" y="135"/>
                    <a:pt x="98" y="132"/>
                  </a:cubicBezTo>
                  <a:cubicBezTo>
                    <a:pt x="126" y="118"/>
                    <a:pt x="153" y="76"/>
                    <a:pt x="126" y="48"/>
                  </a:cubicBezTo>
                  <a:cubicBezTo>
                    <a:pt x="126" y="17"/>
                    <a:pt x="110" y="1"/>
                    <a:pt x="84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6" name="Google Shape;15856;p54"/>
            <p:cNvSpPr/>
            <p:nvPr/>
          </p:nvSpPr>
          <p:spPr>
            <a:xfrm>
              <a:off x="5497250" y="3403750"/>
              <a:ext cx="2125" cy="2125"/>
            </a:xfrm>
            <a:custGeom>
              <a:avLst/>
              <a:gdLst/>
              <a:ahLst/>
              <a:cxnLst/>
              <a:rect l="l" t="t" r="r" b="b"/>
              <a:pathLst>
                <a:path w="85" h="85" extrusionOk="0">
                  <a:moveTo>
                    <a:pt x="42" y="1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70"/>
                    <a:pt x="42" y="84"/>
                    <a:pt x="56" y="84"/>
                  </a:cubicBezTo>
                  <a:cubicBezTo>
                    <a:pt x="84" y="84"/>
                    <a:pt x="84" y="42"/>
                    <a:pt x="84" y="28"/>
                  </a:cubicBezTo>
                  <a:cubicBezTo>
                    <a:pt x="84" y="14"/>
                    <a:pt x="56" y="1"/>
                    <a:pt x="4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7" name="Google Shape;15857;p54"/>
            <p:cNvSpPr/>
            <p:nvPr/>
          </p:nvSpPr>
          <p:spPr>
            <a:xfrm>
              <a:off x="5499350" y="3400600"/>
              <a:ext cx="4200" cy="3625"/>
            </a:xfrm>
            <a:custGeom>
              <a:avLst/>
              <a:gdLst/>
              <a:ahLst/>
              <a:cxnLst/>
              <a:rect l="l" t="t" r="r" b="b"/>
              <a:pathLst>
                <a:path w="168" h="145" extrusionOk="0">
                  <a:moveTo>
                    <a:pt x="70" y="1"/>
                  </a:moveTo>
                  <a:cubicBezTo>
                    <a:pt x="42" y="1"/>
                    <a:pt x="0" y="29"/>
                    <a:pt x="0" y="85"/>
                  </a:cubicBezTo>
                  <a:cubicBezTo>
                    <a:pt x="0" y="119"/>
                    <a:pt x="38" y="144"/>
                    <a:pt x="75" y="144"/>
                  </a:cubicBezTo>
                  <a:cubicBezTo>
                    <a:pt x="82" y="144"/>
                    <a:pt x="90" y="143"/>
                    <a:pt x="98" y="140"/>
                  </a:cubicBezTo>
                  <a:cubicBezTo>
                    <a:pt x="140" y="127"/>
                    <a:pt x="167" y="85"/>
                    <a:pt x="167" y="57"/>
                  </a:cubicBezTo>
                  <a:cubicBezTo>
                    <a:pt x="140" y="15"/>
                    <a:pt x="112" y="1"/>
                    <a:pt x="7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8" name="Google Shape;15858;p54"/>
            <p:cNvSpPr/>
            <p:nvPr/>
          </p:nvSpPr>
          <p:spPr>
            <a:xfrm>
              <a:off x="5498300" y="3397375"/>
              <a:ext cx="3500" cy="3250"/>
            </a:xfrm>
            <a:custGeom>
              <a:avLst/>
              <a:gdLst/>
              <a:ahLst/>
              <a:cxnLst/>
              <a:rect l="l" t="t" r="r" b="b"/>
              <a:pathLst>
                <a:path w="140" h="130" extrusionOk="0">
                  <a:moveTo>
                    <a:pt x="63" y="1"/>
                  </a:moveTo>
                  <a:cubicBezTo>
                    <a:pt x="33" y="1"/>
                    <a:pt x="12" y="26"/>
                    <a:pt x="0" y="60"/>
                  </a:cubicBezTo>
                  <a:cubicBezTo>
                    <a:pt x="0" y="102"/>
                    <a:pt x="28" y="130"/>
                    <a:pt x="70" y="130"/>
                  </a:cubicBezTo>
                  <a:cubicBezTo>
                    <a:pt x="98" y="130"/>
                    <a:pt x="140" y="116"/>
                    <a:pt x="140" y="74"/>
                  </a:cubicBezTo>
                  <a:cubicBezTo>
                    <a:pt x="140" y="46"/>
                    <a:pt x="112" y="4"/>
                    <a:pt x="84" y="4"/>
                  </a:cubicBezTo>
                  <a:cubicBezTo>
                    <a:pt x="76" y="2"/>
                    <a:pt x="70" y="1"/>
                    <a:pt x="63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59" name="Google Shape;15859;p54"/>
            <p:cNvSpPr/>
            <p:nvPr/>
          </p:nvSpPr>
          <p:spPr>
            <a:xfrm>
              <a:off x="5496900" y="3393975"/>
              <a:ext cx="2125" cy="2125"/>
            </a:xfrm>
            <a:custGeom>
              <a:avLst/>
              <a:gdLst/>
              <a:ahLst/>
              <a:cxnLst/>
              <a:rect l="l" t="t" r="r" b="b"/>
              <a:pathLst>
                <a:path w="85" h="85" extrusionOk="0">
                  <a:moveTo>
                    <a:pt x="56" y="1"/>
                  </a:moveTo>
                  <a:cubicBezTo>
                    <a:pt x="28" y="1"/>
                    <a:pt x="14" y="15"/>
                    <a:pt x="0" y="43"/>
                  </a:cubicBezTo>
                  <a:cubicBezTo>
                    <a:pt x="0" y="57"/>
                    <a:pt x="14" y="85"/>
                    <a:pt x="28" y="85"/>
                  </a:cubicBezTo>
                  <a:cubicBezTo>
                    <a:pt x="70" y="85"/>
                    <a:pt x="84" y="71"/>
                    <a:pt x="84" y="57"/>
                  </a:cubicBezTo>
                  <a:cubicBezTo>
                    <a:pt x="84" y="43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0" name="Google Shape;15860;p54"/>
            <p:cNvSpPr/>
            <p:nvPr/>
          </p:nvSpPr>
          <p:spPr>
            <a:xfrm>
              <a:off x="5500025" y="3391900"/>
              <a:ext cx="4225" cy="3500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99" y="0"/>
                  </a:moveTo>
                  <a:cubicBezTo>
                    <a:pt x="71" y="0"/>
                    <a:pt x="29" y="14"/>
                    <a:pt x="15" y="56"/>
                  </a:cubicBezTo>
                  <a:cubicBezTo>
                    <a:pt x="1" y="84"/>
                    <a:pt x="29" y="140"/>
                    <a:pt x="71" y="140"/>
                  </a:cubicBezTo>
                  <a:cubicBezTo>
                    <a:pt x="99" y="140"/>
                    <a:pt x="140" y="126"/>
                    <a:pt x="154" y="84"/>
                  </a:cubicBezTo>
                  <a:cubicBezTo>
                    <a:pt x="168" y="56"/>
                    <a:pt x="140" y="14"/>
                    <a:pt x="99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1" name="Google Shape;15861;p54"/>
            <p:cNvSpPr/>
            <p:nvPr/>
          </p:nvSpPr>
          <p:spPr>
            <a:xfrm>
              <a:off x="5500375" y="3388625"/>
              <a:ext cx="3525" cy="3300"/>
            </a:xfrm>
            <a:custGeom>
              <a:avLst/>
              <a:gdLst/>
              <a:ahLst/>
              <a:cxnLst/>
              <a:rect l="l" t="t" r="r" b="b"/>
              <a:pathLst>
                <a:path w="141" h="132" extrusionOk="0">
                  <a:moveTo>
                    <a:pt x="76" y="0"/>
                  </a:moveTo>
                  <a:cubicBezTo>
                    <a:pt x="51" y="0"/>
                    <a:pt x="25" y="16"/>
                    <a:pt x="15" y="48"/>
                  </a:cubicBezTo>
                  <a:cubicBezTo>
                    <a:pt x="1" y="75"/>
                    <a:pt x="15" y="131"/>
                    <a:pt x="57" y="131"/>
                  </a:cubicBezTo>
                  <a:cubicBezTo>
                    <a:pt x="85" y="131"/>
                    <a:pt x="126" y="131"/>
                    <a:pt x="140" y="89"/>
                  </a:cubicBezTo>
                  <a:cubicBezTo>
                    <a:pt x="140" y="62"/>
                    <a:pt x="140" y="20"/>
                    <a:pt x="99" y="6"/>
                  </a:cubicBezTo>
                  <a:cubicBezTo>
                    <a:pt x="92" y="2"/>
                    <a:pt x="84" y="0"/>
                    <a:pt x="7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2" name="Google Shape;15862;p54"/>
            <p:cNvSpPr/>
            <p:nvPr/>
          </p:nvSpPr>
          <p:spPr>
            <a:xfrm>
              <a:off x="5500375" y="3384925"/>
              <a:ext cx="2125" cy="1900"/>
            </a:xfrm>
            <a:custGeom>
              <a:avLst/>
              <a:gdLst/>
              <a:ahLst/>
              <a:cxnLst/>
              <a:rect l="l" t="t" r="r" b="b"/>
              <a:pathLst>
                <a:path w="85" h="76" extrusionOk="0">
                  <a:moveTo>
                    <a:pt x="15" y="0"/>
                  </a:moveTo>
                  <a:cubicBezTo>
                    <a:pt x="1" y="28"/>
                    <a:pt x="15" y="56"/>
                    <a:pt x="29" y="70"/>
                  </a:cubicBezTo>
                  <a:cubicBezTo>
                    <a:pt x="37" y="74"/>
                    <a:pt x="44" y="76"/>
                    <a:pt x="50" y="76"/>
                  </a:cubicBezTo>
                  <a:cubicBezTo>
                    <a:pt x="65" y="76"/>
                    <a:pt x="75" y="66"/>
                    <a:pt x="85" y="56"/>
                  </a:cubicBezTo>
                  <a:cubicBezTo>
                    <a:pt x="85" y="28"/>
                    <a:pt x="85" y="14"/>
                    <a:pt x="71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3" name="Google Shape;15863;p54"/>
            <p:cNvSpPr/>
            <p:nvPr/>
          </p:nvSpPr>
          <p:spPr>
            <a:xfrm>
              <a:off x="5503525" y="3384375"/>
              <a:ext cx="4200" cy="3925"/>
            </a:xfrm>
            <a:custGeom>
              <a:avLst/>
              <a:gdLst/>
              <a:ahLst/>
              <a:cxnLst/>
              <a:rect l="l" t="t" r="r" b="b"/>
              <a:pathLst>
                <a:path w="168" h="157" extrusionOk="0">
                  <a:moveTo>
                    <a:pt x="98" y="1"/>
                  </a:moveTo>
                  <a:cubicBezTo>
                    <a:pt x="76" y="1"/>
                    <a:pt x="55" y="19"/>
                    <a:pt x="28" y="36"/>
                  </a:cubicBezTo>
                  <a:cubicBezTo>
                    <a:pt x="0" y="78"/>
                    <a:pt x="14" y="120"/>
                    <a:pt x="42" y="148"/>
                  </a:cubicBezTo>
                  <a:cubicBezTo>
                    <a:pt x="58" y="153"/>
                    <a:pt x="75" y="156"/>
                    <a:pt x="91" y="156"/>
                  </a:cubicBezTo>
                  <a:cubicBezTo>
                    <a:pt x="119" y="156"/>
                    <a:pt x="145" y="146"/>
                    <a:pt x="154" y="120"/>
                  </a:cubicBezTo>
                  <a:cubicBezTo>
                    <a:pt x="168" y="92"/>
                    <a:pt x="168" y="50"/>
                    <a:pt x="140" y="22"/>
                  </a:cubicBezTo>
                  <a:cubicBezTo>
                    <a:pt x="125" y="7"/>
                    <a:pt x="111" y="1"/>
                    <a:pt x="98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4" name="Google Shape;15864;p54"/>
            <p:cNvSpPr/>
            <p:nvPr/>
          </p:nvSpPr>
          <p:spPr>
            <a:xfrm>
              <a:off x="5505275" y="3381600"/>
              <a:ext cx="3500" cy="3250"/>
            </a:xfrm>
            <a:custGeom>
              <a:avLst/>
              <a:gdLst/>
              <a:ahLst/>
              <a:cxnLst/>
              <a:rect l="l" t="t" r="r" b="b"/>
              <a:pathLst>
                <a:path w="140" h="130" extrusionOk="0">
                  <a:moveTo>
                    <a:pt x="80" y="1"/>
                  </a:moveTo>
                  <a:cubicBezTo>
                    <a:pt x="66" y="1"/>
                    <a:pt x="49" y="8"/>
                    <a:pt x="28" y="22"/>
                  </a:cubicBezTo>
                  <a:cubicBezTo>
                    <a:pt x="14" y="50"/>
                    <a:pt x="0" y="91"/>
                    <a:pt x="28" y="119"/>
                  </a:cubicBezTo>
                  <a:cubicBezTo>
                    <a:pt x="35" y="126"/>
                    <a:pt x="52" y="130"/>
                    <a:pt x="70" y="130"/>
                  </a:cubicBezTo>
                  <a:cubicBezTo>
                    <a:pt x="87" y="130"/>
                    <a:pt x="105" y="126"/>
                    <a:pt x="112" y="119"/>
                  </a:cubicBezTo>
                  <a:cubicBezTo>
                    <a:pt x="140" y="91"/>
                    <a:pt x="140" y="64"/>
                    <a:pt x="112" y="22"/>
                  </a:cubicBezTo>
                  <a:cubicBezTo>
                    <a:pt x="105" y="8"/>
                    <a:pt x="94" y="1"/>
                    <a:pt x="8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5" name="Google Shape;15865;p54"/>
            <p:cNvSpPr/>
            <p:nvPr/>
          </p:nvSpPr>
          <p:spPr>
            <a:xfrm>
              <a:off x="5507350" y="3377800"/>
              <a:ext cx="2475" cy="2175"/>
            </a:xfrm>
            <a:custGeom>
              <a:avLst/>
              <a:gdLst/>
              <a:ahLst/>
              <a:cxnLst/>
              <a:rect l="l" t="t" r="r" b="b"/>
              <a:pathLst>
                <a:path w="99" h="87" extrusionOk="0">
                  <a:moveTo>
                    <a:pt x="38" y="1"/>
                  </a:moveTo>
                  <a:cubicBezTo>
                    <a:pt x="32" y="1"/>
                    <a:pt x="29" y="2"/>
                    <a:pt x="29" y="6"/>
                  </a:cubicBezTo>
                  <a:cubicBezTo>
                    <a:pt x="1" y="20"/>
                    <a:pt x="1" y="48"/>
                    <a:pt x="15" y="76"/>
                  </a:cubicBezTo>
                  <a:cubicBezTo>
                    <a:pt x="15" y="83"/>
                    <a:pt x="22" y="87"/>
                    <a:pt x="32" y="87"/>
                  </a:cubicBezTo>
                  <a:cubicBezTo>
                    <a:pt x="43" y="87"/>
                    <a:pt x="57" y="83"/>
                    <a:pt x="71" y="76"/>
                  </a:cubicBezTo>
                  <a:cubicBezTo>
                    <a:pt x="85" y="76"/>
                    <a:pt x="99" y="34"/>
                    <a:pt x="85" y="20"/>
                  </a:cubicBezTo>
                  <a:cubicBezTo>
                    <a:pt x="75" y="10"/>
                    <a:pt x="51" y="1"/>
                    <a:pt x="38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6" name="Google Shape;15866;p54"/>
            <p:cNvSpPr/>
            <p:nvPr/>
          </p:nvSpPr>
          <p:spPr>
            <a:xfrm>
              <a:off x="5510150" y="3378800"/>
              <a:ext cx="4200" cy="4175"/>
            </a:xfrm>
            <a:custGeom>
              <a:avLst/>
              <a:gdLst/>
              <a:ahLst/>
              <a:cxnLst/>
              <a:rect l="l" t="t" r="r" b="b"/>
              <a:pathLst>
                <a:path w="168" h="167" extrusionOk="0">
                  <a:moveTo>
                    <a:pt x="84" y="0"/>
                  </a:moveTo>
                  <a:cubicBezTo>
                    <a:pt x="70" y="0"/>
                    <a:pt x="56" y="4"/>
                    <a:pt x="42" y="8"/>
                  </a:cubicBezTo>
                  <a:cubicBezTo>
                    <a:pt x="0" y="36"/>
                    <a:pt x="0" y="78"/>
                    <a:pt x="28" y="120"/>
                  </a:cubicBezTo>
                  <a:cubicBezTo>
                    <a:pt x="49" y="151"/>
                    <a:pt x="78" y="167"/>
                    <a:pt x="103" y="167"/>
                  </a:cubicBezTo>
                  <a:cubicBezTo>
                    <a:pt x="111" y="167"/>
                    <a:pt x="119" y="165"/>
                    <a:pt x="126" y="162"/>
                  </a:cubicBezTo>
                  <a:cubicBezTo>
                    <a:pt x="154" y="134"/>
                    <a:pt x="168" y="92"/>
                    <a:pt x="154" y="50"/>
                  </a:cubicBezTo>
                  <a:cubicBezTo>
                    <a:pt x="135" y="13"/>
                    <a:pt x="111" y="0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7" name="Google Shape;15867;p54"/>
            <p:cNvSpPr/>
            <p:nvPr/>
          </p:nvSpPr>
          <p:spPr>
            <a:xfrm>
              <a:off x="5512600" y="3376550"/>
              <a:ext cx="3850" cy="3300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56" y="1"/>
                  </a:moveTo>
                  <a:cubicBezTo>
                    <a:pt x="14" y="14"/>
                    <a:pt x="0" y="56"/>
                    <a:pt x="14" y="84"/>
                  </a:cubicBezTo>
                  <a:cubicBezTo>
                    <a:pt x="25" y="116"/>
                    <a:pt x="51" y="131"/>
                    <a:pt x="75" y="131"/>
                  </a:cubicBezTo>
                  <a:cubicBezTo>
                    <a:pt x="83" y="131"/>
                    <a:pt x="91" y="130"/>
                    <a:pt x="98" y="126"/>
                  </a:cubicBezTo>
                  <a:cubicBezTo>
                    <a:pt x="140" y="126"/>
                    <a:pt x="154" y="84"/>
                    <a:pt x="140" y="56"/>
                  </a:cubicBezTo>
                  <a:cubicBezTo>
                    <a:pt x="140" y="14"/>
                    <a:pt x="98" y="1"/>
                    <a:pt x="56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8" name="Google Shape;15868;p54"/>
            <p:cNvSpPr/>
            <p:nvPr/>
          </p:nvSpPr>
          <p:spPr>
            <a:xfrm>
              <a:off x="5516075" y="3373825"/>
              <a:ext cx="2125" cy="2400"/>
            </a:xfrm>
            <a:custGeom>
              <a:avLst/>
              <a:gdLst/>
              <a:ahLst/>
              <a:cxnLst/>
              <a:rect l="l" t="t" r="r" b="b"/>
              <a:pathLst>
                <a:path w="85" h="96" extrusionOk="0">
                  <a:moveTo>
                    <a:pt x="58" y="0"/>
                  </a:moveTo>
                  <a:cubicBezTo>
                    <a:pt x="51" y="0"/>
                    <a:pt x="41" y="4"/>
                    <a:pt x="28" y="12"/>
                  </a:cubicBezTo>
                  <a:cubicBezTo>
                    <a:pt x="15" y="12"/>
                    <a:pt x="1" y="40"/>
                    <a:pt x="1" y="54"/>
                  </a:cubicBezTo>
                  <a:cubicBezTo>
                    <a:pt x="1" y="96"/>
                    <a:pt x="28" y="96"/>
                    <a:pt x="42" y="96"/>
                  </a:cubicBezTo>
                  <a:cubicBezTo>
                    <a:pt x="70" y="96"/>
                    <a:pt x="84" y="54"/>
                    <a:pt x="84" y="40"/>
                  </a:cubicBezTo>
                  <a:cubicBezTo>
                    <a:pt x="84" y="20"/>
                    <a:pt x="77" y="0"/>
                    <a:pt x="58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69" name="Google Shape;15869;p54"/>
            <p:cNvSpPr/>
            <p:nvPr/>
          </p:nvSpPr>
          <p:spPr>
            <a:xfrm>
              <a:off x="5517825" y="3376200"/>
              <a:ext cx="3850" cy="3850"/>
            </a:xfrm>
            <a:custGeom>
              <a:avLst/>
              <a:gdLst/>
              <a:ahLst/>
              <a:cxnLst/>
              <a:rect l="l" t="t" r="r" b="b"/>
              <a:pathLst>
                <a:path w="154" h="154" extrusionOk="0">
                  <a:moveTo>
                    <a:pt x="70" y="1"/>
                  </a:moveTo>
                  <a:cubicBezTo>
                    <a:pt x="28" y="1"/>
                    <a:pt x="0" y="56"/>
                    <a:pt x="14" y="84"/>
                  </a:cubicBezTo>
                  <a:cubicBezTo>
                    <a:pt x="28" y="140"/>
                    <a:pt x="70" y="154"/>
                    <a:pt x="98" y="154"/>
                  </a:cubicBezTo>
                  <a:cubicBezTo>
                    <a:pt x="140" y="140"/>
                    <a:pt x="154" y="98"/>
                    <a:pt x="154" y="70"/>
                  </a:cubicBezTo>
                  <a:cubicBezTo>
                    <a:pt x="154" y="28"/>
                    <a:pt x="126" y="1"/>
                    <a:pt x="7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0" name="Google Shape;15870;p54"/>
            <p:cNvSpPr/>
            <p:nvPr/>
          </p:nvSpPr>
          <p:spPr>
            <a:xfrm>
              <a:off x="5521650" y="3374800"/>
              <a:ext cx="3175" cy="3525"/>
            </a:xfrm>
            <a:custGeom>
              <a:avLst/>
              <a:gdLst/>
              <a:ahLst/>
              <a:cxnLst/>
              <a:rect l="l" t="t" r="r" b="b"/>
              <a:pathLst>
                <a:path w="127" h="141" extrusionOk="0">
                  <a:moveTo>
                    <a:pt x="71" y="1"/>
                  </a:moveTo>
                  <a:cubicBezTo>
                    <a:pt x="15" y="1"/>
                    <a:pt x="1" y="43"/>
                    <a:pt x="1" y="71"/>
                  </a:cubicBezTo>
                  <a:cubicBezTo>
                    <a:pt x="1" y="112"/>
                    <a:pt x="15" y="140"/>
                    <a:pt x="57" y="140"/>
                  </a:cubicBezTo>
                  <a:cubicBezTo>
                    <a:pt x="84" y="140"/>
                    <a:pt x="126" y="126"/>
                    <a:pt x="126" y="84"/>
                  </a:cubicBezTo>
                  <a:cubicBezTo>
                    <a:pt x="126" y="57"/>
                    <a:pt x="112" y="15"/>
                    <a:pt x="71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1" name="Google Shape;15871;p54"/>
            <p:cNvSpPr/>
            <p:nvPr/>
          </p:nvSpPr>
          <p:spPr>
            <a:xfrm>
              <a:off x="5526200" y="3373400"/>
              <a:ext cx="2100" cy="2475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42" y="1"/>
                  </a:moveTo>
                  <a:cubicBezTo>
                    <a:pt x="28" y="1"/>
                    <a:pt x="0" y="29"/>
                    <a:pt x="0" y="43"/>
                  </a:cubicBezTo>
                  <a:cubicBezTo>
                    <a:pt x="0" y="71"/>
                    <a:pt x="14" y="99"/>
                    <a:pt x="28" y="99"/>
                  </a:cubicBezTo>
                  <a:cubicBezTo>
                    <a:pt x="42" y="99"/>
                    <a:pt x="84" y="71"/>
                    <a:pt x="84" y="57"/>
                  </a:cubicBezTo>
                  <a:cubicBezTo>
                    <a:pt x="84" y="43"/>
                    <a:pt x="70" y="29"/>
                    <a:pt x="4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2" name="Google Shape;15872;p54"/>
            <p:cNvSpPr/>
            <p:nvPr/>
          </p:nvSpPr>
          <p:spPr>
            <a:xfrm>
              <a:off x="5526550" y="3376825"/>
              <a:ext cx="3850" cy="3825"/>
            </a:xfrm>
            <a:custGeom>
              <a:avLst/>
              <a:gdLst/>
              <a:ahLst/>
              <a:cxnLst/>
              <a:rect l="l" t="t" r="r" b="b"/>
              <a:pathLst>
                <a:path w="154" h="153" extrusionOk="0">
                  <a:moveTo>
                    <a:pt x="71" y="1"/>
                  </a:moveTo>
                  <a:cubicBezTo>
                    <a:pt x="42" y="1"/>
                    <a:pt x="0" y="35"/>
                    <a:pt x="0" y="59"/>
                  </a:cubicBezTo>
                  <a:cubicBezTo>
                    <a:pt x="0" y="101"/>
                    <a:pt x="14" y="129"/>
                    <a:pt x="56" y="143"/>
                  </a:cubicBezTo>
                  <a:cubicBezTo>
                    <a:pt x="62" y="149"/>
                    <a:pt x="70" y="152"/>
                    <a:pt x="77" y="152"/>
                  </a:cubicBezTo>
                  <a:cubicBezTo>
                    <a:pt x="102" y="152"/>
                    <a:pt x="129" y="123"/>
                    <a:pt x="140" y="101"/>
                  </a:cubicBezTo>
                  <a:cubicBezTo>
                    <a:pt x="153" y="59"/>
                    <a:pt x="140" y="3"/>
                    <a:pt x="84" y="3"/>
                  </a:cubicBezTo>
                  <a:cubicBezTo>
                    <a:pt x="80" y="2"/>
                    <a:pt x="76" y="1"/>
                    <a:pt x="71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3" name="Google Shape;15873;p54"/>
            <p:cNvSpPr/>
            <p:nvPr/>
          </p:nvSpPr>
          <p:spPr>
            <a:xfrm>
              <a:off x="5530375" y="3377300"/>
              <a:ext cx="3175" cy="3100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57" y="1"/>
                  </a:moveTo>
                  <a:cubicBezTo>
                    <a:pt x="34" y="1"/>
                    <a:pt x="10" y="21"/>
                    <a:pt x="0" y="40"/>
                  </a:cubicBezTo>
                  <a:cubicBezTo>
                    <a:pt x="0" y="82"/>
                    <a:pt x="0" y="110"/>
                    <a:pt x="42" y="124"/>
                  </a:cubicBezTo>
                  <a:cubicBezTo>
                    <a:pt x="70" y="124"/>
                    <a:pt x="112" y="124"/>
                    <a:pt x="126" y="96"/>
                  </a:cubicBezTo>
                  <a:cubicBezTo>
                    <a:pt x="126" y="54"/>
                    <a:pt x="126" y="26"/>
                    <a:pt x="84" y="12"/>
                  </a:cubicBezTo>
                  <a:cubicBezTo>
                    <a:pt x="76" y="4"/>
                    <a:pt x="67" y="1"/>
                    <a:pt x="57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4" name="Google Shape;15874;p54"/>
            <p:cNvSpPr/>
            <p:nvPr/>
          </p:nvSpPr>
          <p:spPr>
            <a:xfrm>
              <a:off x="5534900" y="3377300"/>
              <a:ext cx="2475" cy="2075"/>
            </a:xfrm>
            <a:custGeom>
              <a:avLst/>
              <a:gdLst/>
              <a:ahLst/>
              <a:cxnLst/>
              <a:rect l="l" t="t" r="r" b="b"/>
              <a:pathLst>
                <a:path w="99" h="83" extrusionOk="0">
                  <a:moveTo>
                    <a:pt x="53" y="0"/>
                  </a:moveTo>
                  <a:cubicBezTo>
                    <a:pt x="34" y="0"/>
                    <a:pt x="24" y="17"/>
                    <a:pt x="15" y="26"/>
                  </a:cubicBezTo>
                  <a:cubicBezTo>
                    <a:pt x="1" y="40"/>
                    <a:pt x="15" y="54"/>
                    <a:pt x="29" y="82"/>
                  </a:cubicBezTo>
                  <a:cubicBezTo>
                    <a:pt x="43" y="82"/>
                    <a:pt x="71" y="82"/>
                    <a:pt x="85" y="54"/>
                  </a:cubicBezTo>
                  <a:cubicBezTo>
                    <a:pt x="98" y="40"/>
                    <a:pt x="98" y="12"/>
                    <a:pt x="85" y="12"/>
                  </a:cubicBezTo>
                  <a:cubicBezTo>
                    <a:pt x="72" y="4"/>
                    <a:pt x="61" y="0"/>
                    <a:pt x="53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5" name="Google Shape;15875;p54"/>
            <p:cNvSpPr/>
            <p:nvPr/>
          </p:nvSpPr>
          <p:spPr>
            <a:xfrm>
              <a:off x="5533850" y="3380450"/>
              <a:ext cx="3875" cy="3925"/>
            </a:xfrm>
            <a:custGeom>
              <a:avLst/>
              <a:gdLst/>
              <a:ahLst/>
              <a:cxnLst/>
              <a:rect l="l" t="t" r="r" b="b"/>
              <a:pathLst>
                <a:path w="155" h="157" extrusionOk="0">
                  <a:moveTo>
                    <a:pt x="75" y="1"/>
                  </a:moveTo>
                  <a:cubicBezTo>
                    <a:pt x="52" y="1"/>
                    <a:pt x="31" y="15"/>
                    <a:pt x="15" y="40"/>
                  </a:cubicBezTo>
                  <a:cubicBezTo>
                    <a:pt x="1" y="68"/>
                    <a:pt x="1" y="123"/>
                    <a:pt x="43" y="137"/>
                  </a:cubicBezTo>
                  <a:cubicBezTo>
                    <a:pt x="55" y="150"/>
                    <a:pt x="71" y="157"/>
                    <a:pt x="86" y="157"/>
                  </a:cubicBezTo>
                  <a:cubicBezTo>
                    <a:pt x="106" y="157"/>
                    <a:pt x="125" y="147"/>
                    <a:pt x="140" y="123"/>
                  </a:cubicBezTo>
                  <a:cubicBezTo>
                    <a:pt x="154" y="96"/>
                    <a:pt x="154" y="40"/>
                    <a:pt x="127" y="26"/>
                  </a:cubicBezTo>
                  <a:cubicBezTo>
                    <a:pt x="109" y="8"/>
                    <a:pt x="91" y="1"/>
                    <a:pt x="75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6" name="Google Shape;15876;p54"/>
            <p:cNvSpPr/>
            <p:nvPr/>
          </p:nvSpPr>
          <p:spPr>
            <a:xfrm>
              <a:off x="5537350" y="3382175"/>
              <a:ext cx="3500" cy="3025"/>
            </a:xfrm>
            <a:custGeom>
              <a:avLst/>
              <a:gdLst/>
              <a:ahLst/>
              <a:cxnLst/>
              <a:rect l="l" t="t" r="r" b="b"/>
              <a:pathLst>
                <a:path w="140" h="121" extrusionOk="0">
                  <a:moveTo>
                    <a:pt x="58" y="0"/>
                  </a:moveTo>
                  <a:cubicBezTo>
                    <a:pt x="42" y="0"/>
                    <a:pt x="27" y="8"/>
                    <a:pt x="14" y="27"/>
                  </a:cubicBezTo>
                  <a:cubicBezTo>
                    <a:pt x="0" y="41"/>
                    <a:pt x="0" y="96"/>
                    <a:pt x="14" y="110"/>
                  </a:cubicBezTo>
                  <a:cubicBezTo>
                    <a:pt x="28" y="117"/>
                    <a:pt x="42" y="121"/>
                    <a:pt x="58" y="121"/>
                  </a:cubicBezTo>
                  <a:cubicBezTo>
                    <a:pt x="74" y="121"/>
                    <a:pt x="91" y="117"/>
                    <a:pt x="112" y="110"/>
                  </a:cubicBezTo>
                  <a:cubicBezTo>
                    <a:pt x="140" y="96"/>
                    <a:pt x="140" y="54"/>
                    <a:pt x="112" y="27"/>
                  </a:cubicBezTo>
                  <a:cubicBezTo>
                    <a:pt x="97" y="11"/>
                    <a:pt x="77" y="0"/>
                    <a:pt x="58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7" name="Google Shape;15877;p54"/>
            <p:cNvSpPr/>
            <p:nvPr/>
          </p:nvSpPr>
          <p:spPr>
            <a:xfrm>
              <a:off x="5542225" y="3383675"/>
              <a:ext cx="2125" cy="2275"/>
            </a:xfrm>
            <a:custGeom>
              <a:avLst/>
              <a:gdLst/>
              <a:ahLst/>
              <a:cxnLst/>
              <a:rect l="l" t="t" r="r" b="b"/>
              <a:pathLst>
                <a:path w="85" h="91" extrusionOk="0">
                  <a:moveTo>
                    <a:pt x="38" y="0"/>
                  </a:moveTo>
                  <a:cubicBezTo>
                    <a:pt x="29" y="0"/>
                    <a:pt x="20" y="3"/>
                    <a:pt x="15" y="8"/>
                  </a:cubicBezTo>
                  <a:cubicBezTo>
                    <a:pt x="1" y="8"/>
                    <a:pt x="1" y="50"/>
                    <a:pt x="15" y="64"/>
                  </a:cubicBezTo>
                  <a:cubicBezTo>
                    <a:pt x="15" y="74"/>
                    <a:pt x="35" y="90"/>
                    <a:pt x="52" y="90"/>
                  </a:cubicBezTo>
                  <a:cubicBezTo>
                    <a:pt x="59" y="90"/>
                    <a:pt x="66" y="87"/>
                    <a:pt x="70" y="78"/>
                  </a:cubicBezTo>
                  <a:cubicBezTo>
                    <a:pt x="84" y="78"/>
                    <a:pt x="84" y="50"/>
                    <a:pt x="84" y="36"/>
                  </a:cubicBezTo>
                  <a:cubicBezTo>
                    <a:pt x="76" y="10"/>
                    <a:pt x="56" y="0"/>
                    <a:pt x="38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8" name="Google Shape;15878;p54"/>
            <p:cNvSpPr/>
            <p:nvPr/>
          </p:nvSpPr>
          <p:spPr>
            <a:xfrm>
              <a:off x="5539100" y="3386775"/>
              <a:ext cx="4550" cy="3550"/>
            </a:xfrm>
            <a:custGeom>
              <a:avLst/>
              <a:gdLst/>
              <a:ahLst/>
              <a:cxnLst/>
              <a:rect l="l" t="t" r="r" b="b"/>
              <a:pathLst>
                <a:path w="182" h="142" extrusionOk="0">
                  <a:moveTo>
                    <a:pt x="100" y="1"/>
                  </a:moveTo>
                  <a:cubicBezTo>
                    <a:pt x="84" y="1"/>
                    <a:pt x="68" y="4"/>
                    <a:pt x="56" y="10"/>
                  </a:cubicBezTo>
                  <a:cubicBezTo>
                    <a:pt x="14" y="52"/>
                    <a:pt x="0" y="80"/>
                    <a:pt x="14" y="122"/>
                  </a:cubicBezTo>
                  <a:cubicBezTo>
                    <a:pt x="34" y="131"/>
                    <a:pt x="61" y="141"/>
                    <a:pt x="89" y="141"/>
                  </a:cubicBezTo>
                  <a:cubicBezTo>
                    <a:pt x="101" y="141"/>
                    <a:pt x="113" y="140"/>
                    <a:pt x="126" y="136"/>
                  </a:cubicBezTo>
                  <a:cubicBezTo>
                    <a:pt x="154" y="122"/>
                    <a:pt x="182" y="80"/>
                    <a:pt x="154" y="24"/>
                  </a:cubicBezTo>
                  <a:cubicBezTo>
                    <a:pt x="145" y="8"/>
                    <a:pt x="123" y="1"/>
                    <a:pt x="100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79" name="Google Shape;15879;p54"/>
            <p:cNvSpPr/>
            <p:nvPr/>
          </p:nvSpPr>
          <p:spPr>
            <a:xfrm>
              <a:off x="5542225" y="3389525"/>
              <a:ext cx="3525" cy="3375"/>
            </a:xfrm>
            <a:custGeom>
              <a:avLst/>
              <a:gdLst/>
              <a:ahLst/>
              <a:cxnLst/>
              <a:rect l="l" t="t" r="r" b="b"/>
              <a:pathLst>
                <a:path w="141" h="135" extrusionOk="0">
                  <a:moveTo>
                    <a:pt x="84" y="0"/>
                  </a:moveTo>
                  <a:cubicBezTo>
                    <a:pt x="74" y="0"/>
                    <a:pt x="65" y="3"/>
                    <a:pt x="57" y="12"/>
                  </a:cubicBezTo>
                  <a:cubicBezTo>
                    <a:pt x="15" y="26"/>
                    <a:pt x="1" y="53"/>
                    <a:pt x="15" y="95"/>
                  </a:cubicBezTo>
                  <a:cubicBezTo>
                    <a:pt x="15" y="115"/>
                    <a:pt x="29" y="135"/>
                    <a:pt x="52" y="135"/>
                  </a:cubicBezTo>
                  <a:cubicBezTo>
                    <a:pt x="61" y="135"/>
                    <a:pt x="72" y="131"/>
                    <a:pt x="84" y="123"/>
                  </a:cubicBezTo>
                  <a:cubicBezTo>
                    <a:pt x="126" y="109"/>
                    <a:pt x="140" y="81"/>
                    <a:pt x="140" y="39"/>
                  </a:cubicBezTo>
                  <a:cubicBezTo>
                    <a:pt x="130" y="20"/>
                    <a:pt x="107" y="0"/>
                    <a:pt x="84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0" name="Google Shape;15880;p54"/>
            <p:cNvSpPr/>
            <p:nvPr/>
          </p:nvSpPr>
          <p:spPr>
            <a:xfrm>
              <a:off x="5546075" y="3392600"/>
              <a:ext cx="2100" cy="2450"/>
            </a:xfrm>
            <a:custGeom>
              <a:avLst/>
              <a:gdLst/>
              <a:ahLst/>
              <a:cxnLst/>
              <a:rect l="l" t="t" r="r" b="b"/>
              <a:pathLst>
                <a:path w="84" h="98" extrusionOk="0">
                  <a:moveTo>
                    <a:pt x="42" y="0"/>
                  </a:moveTo>
                  <a:cubicBezTo>
                    <a:pt x="0" y="0"/>
                    <a:pt x="0" y="42"/>
                    <a:pt x="0" y="56"/>
                  </a:cubicBezTo>
                  <a:cubicBezTo>
                    <a:pt x="0" y="70"/>
                    <a:pt x="42" y="98"/>
                    <a:pt x="56" y="98"/>
                  </a:cubicBezTo>
                  <a:cubicBezTo>
                    <a:pt x="84" y="98"/>
                    <a:pt x="84" y="70"/>
                    <a:pt x="84" y="42"/>
                  </a:cubicBezTo>
                  <a:cubicBezTo>
                    <a:pt x="84" y="28"/>
                    <a:pt x="56" y="0"/>
                    <a:pt x="42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1" name="Google Shape;15881;p54"/>
            <p:cNvSpPr/>
            <p:nvPr/>
          </p:nvSpPr>
          <p:spPr>
            <a:xfrm>
              <a:off x="5542225" y="3394800"/>
              <a:ext cx="3875" cy="3750"/>
            </a:xfrm>
            <a:custGeom>
              <a:avLst/>
              <a:gdLst/>
              <a:ahLst/>
              <a:cxnLst/>
              <a:rect l="l" t="t" r="r" b="b"/>
              <a:pathLst>
                <a:path w="155" h="150" extrusionOk="0">
                  <a:moveTo>
                    <a:pt x="93" y="1"/>
                  </a:moveTo>
                  <a:cubicBezTo>
                    <a:pt x="85" y="1"/>
                    <a:pt x="77" y="3"/>
                    <a:pt x="70" y="10"/>
                  </a:cubicBezTo>
                  <a:cubicBezTo>
                    <a:pt x="15" y="24"/>
                    <a:pt x="1" y="52"/>
                    <a:pt x="1" y="93"/>
                  </a:cubicBezTo>
                  <a:cubicBezTo>
                    <a:pt x="15" y="121"/>
                    <a:pt x="43" y="149"/>
                    <a:pt x="84" y="149"/>
                  </a:cubicBezTo>
                  <a:cubicBezTo>
                    <a:pt x="126" y="149"/>
                    <a:pt x="154" y="107"/>
                    <a:pt x="154" y="52"/>
                  </a:cubicBezTo>
                  <a:cubicBezTo>
                    <a:pt x="154" y="30"/>
                    <a:pt x="121" y="1"/>
                    <a:pt x="93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2" name="Google Shape;15882;p54"/>
            <p:cNvSpPr/>
            <p:nvPr/>
          </p:nvSpPr>
          <p:spPr>
            <a:xfrm>
              <a:off x="5543975" y="3398525"/>
              <a:ext cx="3500" cy="2800"/>
            </a:xfrm>
            <a:custGeom>
              <a:avLst/>
              <a:gdLst/>
              <a:ahLst/>
              <a:cxnLst/>
              <a:rect l="l" t="t" r="r" b="b"/>
              <a:pathLst>
                <a:path w="140" h="112" extrusionOk="0">
                  <a:moveTo>
                    <a:pt x="70" y="0"/>
                  </a:moveTo>
                  <a:cubicBezTo>
                    <a:pt x="28" y="0"/>
                    <a:pt x="0" y="14"/>
                    <a:pt x="0" y="42"/>
                  </a:cubicBezTo>
                  <a:cubicBezTo>
                    <a:pt x="0" y="84"/>
                    <a:pt x="14" y="112"/>
                    <a:pt x="56" y="112"/>
                  </a:cubicBezTo>
                  <a:cubicBezTo>
                    <a:pt x="84" y="112"/>
                    <a:pt x="126" y="98"/>
                    <a:pt x="140" y="70"/>
                  </a:cubicBezTo>
                  <a:cubicBezTo>
                    <a:pt x="140" y="14"/>
                    <a:pt x="98" y="0"/>
                    <a:pt x="70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3" name="Google Shape;15883;p54"/>
            <p:cNvSpPr/>
            <p:nvPr/>
          </p:nvSpPr>
          <p:spPr>
            <a:xfrm>
              <a:off x="5546425" y="3402700"/>
              <a:ext cx="2450" cy="2125"/>
            </a:xfrm>
            <a:custGeom>
              <a:avLst/>
              <a:gdLst/>
              <a:ahLst/>
              <a:cxnLst/>
              <a:rect l="l" t="t" r="r" b="b"/>
              <a:pathLst>
                <a:path w="98" h="85" extrusionOk="0">
                  <a:moveTo>
                    <a:pt x="56" y="1"/>
                  </a:moveTo>
                  <a:cubicBezTo>
                    <a:pt x="28" y="1"/>
                    <a:pt x="0" y="15"/>
                    <a:pt x="0" y="43"/>
                  </a:cubicBezTo>
                  <a:cubicBezTo>
                    <a:pt x="0" y="56"/>
                    <a:pt x="28" y="84"/>
                    <a:pt x="42" y="84"/>
                  </a:cubicBezTo>
                  <a:cubicBezTo>
                    <a:pt x="56" y="84"/>
                    <a:pt x="70" y="70"/>
                    <a:pt x="98" y="56"/>
                  </a:cubicBezTo>
                  <a:cubicBezTo>
                    <a:pt x="98" y="43"/>
                    <a:pt x="70" y="1"/>
                    <a:pt x="56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4" name="Google Shape;15884;p54"/>
            <p:cNvSpPr/>
            <p:nvPr/>
          </p:nvSpPr>
          <p:spPr>
            <a:xfrm>
              <a:off x="5541175" y="3403050"/>
              <a:ext cx="4575" cy="3800"/>
            </a:xfrm>
            <a:custGeom>
              <a:avLst/>
              <a:gdLst/>
              <a:ahLst/>
              <a:cxnLst/>
              <a:rect l="l" t="t" r="r" b="b"/>
              <a:pathLst>
                <a:path w="183" h="152" extrusionOk="0">
                  <a:moveTo>
                    <a:pt x="112" y="1"/>
                  </a:moveTo>
                  <a:cubicBezTo>
                    <a:pt x="71" y="1"/>
                    <a:pt x="43" y="29"/>
                    <a:pt x="29" y="56"/>
                  </a:cubicBezTo>
                  <a:cubicBezTo>
                    <a:pt x="1" y="98"/>
                    <a:pt x="43" y="126"/>
                    <a:pt x="71" y="140"/>
                  </a:cubicBezTo>
                  <a:cubicBezTo>
                    <a:pt x="82" y="148"/>
                    <a:pt x="95" y="151"/>
                    <a:pt x="107" y="151"/>
                  </a:cubicBezTo>
                  <a:cubicBezTo>
                    <a:pt x="139" y="151"/>
                    <a:pt x="168" y="128"/>
                    <a:pt x="168" y="98"/>
                  </a:cubicBezTo>
                  <a:cubicBezTo>
                    <a:pt x="182" y="56"/>
                    <a:pt x="140" y="1"/>
                    <a:pt x="112" y="1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5" name="Google Shape;15885;p54"/>
            <p:cNvSpPr/>
            <p:nvPr/>
          </p:nvSpPr>
          <p:spPr>
            <a:xfrm>
              <a:off x="5620350" y="3549525"/>
              <a:ext cx="431725" cy="447075"/>
            </a:xfrm>
            <a:custGeom>
              <a:avLst/>
              <a:gdLst/>
              <a:ahLst/>
              <a:cxnLst/>
              <a:rect l="l" t="t" r="r" b="b"/>
              <a:pathLst>
                <a:path w="17269" h="17883" extrusionOk="0">
                  <a:moveTo>
                    <a:pt x="17171" y="4882"/>
                  </a:moveTo>
                  <a:cubicBezTo>
                    <a:pt x="17157" y="4854"/>
                    <a:pt x="17115" y="4840"/>
                    <a:pt x="17087" y="4840"/>
                  </a:cubicBezTo>
                  <a:lnTo>
                    <a:pt x="15999" y="4533"/>
                  </a:lnTo>
                  <a:cubicBezTo>
                    <a:pt x="15832" y="4491"/>
                    <a:pt x="15720" y="4324"/>
                    <a:pt x="15748" y="4143"/>
                  </a:cubicBezTo>
                  <a:lnTo>
                    <a:pt x="15930" y="3125"/>
                  </a:lnTo>
                  <a:cubicBezTo>
                    <a:pt x="15943" y="3069"/>
                    <a:pt x="15930" y="3027"/>
                    <a:pt x="15888" y="2971"/>
                  </a:cubicBezTo>
                  <a:cubicBezTo>
                    <a:pt x="15874" y="2929"/>
                    <a:pt x="15846" y="2915"/>
                    <a:pt x="15804" y="2901"/>
                  </a:cubicBezTo>
                  <a:cubicBezTo>
                    <a:pt x="14730" y="2427"/>
                    <a:pt x="13182" y="2622"/>
                    <a:pt x="11829" y="3529"/>
                  </a:cubicBezTo>
                  <a:cubicBezTo>
                    <a:pt x="11340" y="3864"/>
                    <a:pt x="10922" y="4240"/>
                    <a:pt x="10601" y="4659"/>
                  </a:cubicBezTo>
                  <a:cubicBezTo>
                    <a:pt x="10615" y="4157"/>
                    <a:pt x="10545" y="3613"/>
                    <a:pt x="10392" y="3069"/>
                  </a:cubicBezTo>
                  <a:cubicBezTo>
                    <a:pt x="9946" y="1506"/>
                    <a:pt x="8913" y="335"/>
                    <a:pt x="7770" y="0"/>
                  </a:cubicBezTo>
                  <a:lnTo>
                    <a:pt x="7700" y="0"/>
                  </a:lnTo>
                  <a:cubicBezTo>
                    <a:pt x="7658" y="28"/>
                    <a:pt x="7644" y="42"/>
                    <a:pt x="7616" y="56"/>
                  </a:cubicBezTo>
                  <a:lnTo>
                    <a:pt x="7002" y="1004"/>
                  </a:lnTo>
                  <a:cubicBezTo>
                    <a:pt x="6905" y="1158"/>
                    <a:pt x="6710" y="1214"/>
                    <a:pt x="6556" y="1116"/>
                  </a:cubicBezTo>
                  <a:lnTo>
                    <a:pt x="5635" y="656"/>
                  </a:lnTo>
                  <a:cubicBezTo>
                    <a:pt x="5594" y="628"/>
                    <a:pt x="5538" y="614"/>
                    <a:pt x="5482" y="628"/>
                  </a:cubicBezTo>
                  <a:cubicBezTo>
                    <a:pt x="5454" y="656"/>
                    <a:pt x="5412" y="670"/>
                    <a:pt x="5384" y="697"/>
                  </a:cubicBezTo>
                  <a:cubicBezTo>
                    <a:pt x="4589" y="1590"/>
                    <a:pt x="4296" y="3125"/>
                    <a:pt x="4729" y="4673"/>
                  </a:cubicBezTo>
                  <a:cubicBezTo>
                    <a:pt x="4896" y="5259"/>
                    <a:pt x="5133" y="5761"/>
                    <a:pt x="5426" y="6207"/>
                  </a:cubicBezTo>
                  <a:cubicBezTo>
                    <a:pt x="4938" y="6040"/>
                    <a:pt x="4422" y="5928"/>
                    <a:pt x="3850" y="5914"/>
                  </a:cubicBezTo>
                  <a:cubicBezTo>
                    <a:pt x="2232" y="5844"/>
                    <a:pt x="795" y="6472"/>
                    <a:pt x="112" y="7449"/>
                  </a:cubicBezTo>
                  <a:cubicBezTo>
                    <a:pt x="98" y="7463"/>
                    <a:pt x="98" y="7504"/>
                    <a:pt x="98" y="7518"/>
                  </a:cubicBezTo>
                  <a:cubicBezTo>
                    <a:pt x="98" y="7546"/>
                    <a:pt x="112" y="7588"/>
                    <a:pt x="140" y="7602"/>
                  </a:cubicBezTo>
                  <a:lnTo>
                    <a:pt x="837" y="8481"/>
                  </a:lnTo>
                  <a:cubicBezTo>
                    <a:pt x="935" y="8620"/>
                    <a:pt x="935" y="8830"/>
                    <a:pt x="795" y="8941"/>
                  </a:cubicBezTo>
                  <a:lnTo>
                    <a:pt x="56" y="9666"/>
                  </a:lnTo>
                  <a:cubicBezTo>
                    <a:pt x="28" y="9694"/>
                    <a:pt x="0" y="9750"/>
                    <a:pt x="0" y="9806"/>
                  </a:cubicBezTo>
                  <a:cubicBezTo>
                    <a:pt x="0" y="9834"/>
                    <a:pt x="0" y="9890"/>
                    <a:pt x="28" y="9917"/>
                  </a:cubicBezTo>
                  <a:cubicBezTo>
                    <a:pt x="628" y="10950"/>
                    <a:pt x="1995" y="11703"/>
                    <a:pt x="3627" y="11759"/>
                  </a:cubicBezTo>
                  <a:cubicBezTo>
                    <a:pt x="4213" y="11773"/>
                    <a:pt x="4771" y="11703"/>
                    <a:pt x="5287" y="11563"/>
                  </a:cubicBezTo>
                  <a:cubicBezTo>
                    <a:pt x="4980" y="11968"/>
                    <a:pt x="4715" y="12428"/>
                    <a:pt x="4520" y="12972"/>
                  </a:cubicBezTo>
                  <a:cubicBezTo>
                    <a:pt x="3962" y="14507"/>
                    <a:pt x="4101" y="16041"/>
                    <a:pt x="4840" y="17003"/>
                  </a:cubicBezTo>
                  <a:cubicBezTo>
                    <a:pt x="4854" y="17017"/>
                    <a:pt x="4868" y="17045"/>
                    <a:pt x="4910" y="17059"/>
                  </a:cubicBezTo>
                  <a:cubicBezTo>
                    <a:pt x="4938" y="17073"/>
                    <a:pt x="4980" y="17073"/>
                    <a:pt x="5008" y="17059"/>
                  </a:cubicBezTo>
                  <a:lnTo>
                    <a:pt x="6054" y="16655"/>
                  </a:lnTo>
                  <a:cubicBezTo>
                    <a:pt x="6235" y="16585"/>
                    <a:pt x="6403" y="16669"/>
                    <a:pt x="6500" y="16836"/>
                  </a:cubicBezTo>
                  <a:lnTo>
                    <a:pt x="6947" y="17757"/>
                  </a:lnTo>
                  <a:cubicBezTo>
                    <a:pt x="6961" y="17798"/>
                    <a:pt x="7016" y="17840"/>
                    <a:pt x="7072" y="17854"/>
                  </a:cubicBezTo>
                  <a:lnTo>
                    <a:pt x="7072" y="17854"/>
                  </a:lnTo>
                  <a:cubicBezTo>
                    <a:pt x="7100" y="17882"/>
                    <a:pt x="7142" y="17882"/>
                    <a:pt x="7198" y="17882"/>
                  </a:cubicBezTo>
                  <a:cubicBezTo>
                    <a:pt x="8355" y="17617"/>
                    <a:pt x="9499" y="16543"/>
                    <a:pt x="10057" y="15037"/>
                  </a:cubicBezTo>
                  <a:cubicBezTo>
                    <a:pt x="10266" y="14479"/>
                    <a:pt x="10364" y="13921"/>
                    <a:pt x="10392" y="13377"/>
                  </a:cubicBezTo>
                  <a:cubicBezTo>
                    <a:pt x="10685" y="13795"/>
                    <a:pt x="11048" y="14200"/>
                    <a:pt x="11480" y="14548"/>
                  </a:cubicBezTo>
                  <a:cubicBezTo>
                    <a:pt x="12749" y="15553"/>
                    <a:pt x="14270" y="15887"/>
                    <a:pt x="15399" y="15511"/>
                  </a:cubicBezTo>
                  <a:cubicBezTo>
                    <a:pt x="15427" y="15483"/>
                    <a:pt x="15455" y="15483"/>
                    <a:pt x="15483" y="15455"/>
                  </a:cubicBezTo>
                  <a:cubicBezTo>
                    <a:pt x="15497" y="15413"/>
                    <a:pt x="15511" y="15399"/>
                    <a:pt x="15511" y="15371"/>
                  </a:cubicBezTo>
                  <a:lnTo>
                    <a:pt x="15455" y="14256"/>
                  </a:lnTo>
                  <a:cubicBezTo>
                    <a:pt x="15441" y="14074"/>
                    <a:pt x="15581" y="13921"/>
                    <a:pt x="15762" y="13879"/>
                  </a:cubicBezTo>
                  <a:lnTo>
                    <a:pt x="16766" y="13739"/>
                  </a:lnTo>
                  <a:cubicBezTo>
                    <a:pt x="16822" y="13739"/>
                    <a:pt x="16878" y="13712"/>
                    <a:pt x="16906" y="13670"/>
                  </a:cubicBezTo>
                  <a:lnTo>
                    <a:pt x="16962" y="13572"/>
                  </a:lnTo>
                  <a:cubicBezTo>
                    <a:pt x="17087" y="12386"/>
                    <a:pt x="16418" y="10978"/>
                    <a:pt x="15148" y="9973"/>
                  </a:cubicBezTo>
                  <a:cubicBezTo>
                    <a:pt x="14674" y="9611"/>
                    <a:pt x="14186" y="9332"/>
                    <a:pt x="13684" y="9164"/>
                  </a:cubicBezTo>
                  <a:cubicBezTo>
                    <a:pt x="14172" y="9025"/>
                    <a:pt x="14660" y="8788"/>
                    <a:pt x="15121" y="8481"/>
                  </a:cubicBezTo>
                  <a:cubicBezTo>
                    <a:pt x="16487" y="7574"/>
                    <a:pt x="17269" y="6249"/>
                    <a:pt x="17241" y="5049"/>
                  </a:cubicBezTo>
                  <a:cubicBezTo>
                    <a:pt x="17185" y="4938"/>
                    <a:pt x="17185" y="4910"/>
                    <a:pt x="17171" y="4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6" name="Google Shape;15886;p54"/>
            <p:cNvSpPr/>
            <p:nvPr/>
          </p:nvSpPr>
          <p:spPr>
            <a:xfrm>
              <a:off x="5802025" y="3721775"/>
              <a:ext cx="100100" cy="104650"/>
            </a:xfrm>
            <a:custGeom>
              <a:avLst/>
              <a:gdLst/>
              <a:ahLst/>
              <a:cxnLst/>
              <a:rect l="l" t="t" r="r" b="b"/>
              <a:pathLst>
                <a:path w="4004" h="4186" extrusionOk="0">
                  <a:moveTo>
                    <a:pt x="2525" y="1"/>
                  </a:moveTo>
                  <a:cubicBezTo>
                    <a:pt x="2218" y="363"/>
                    <a:pt x="1814" y="628"/>
                    <a:pt x="1353" y="754"/>
                  </a:cubicBezTo>
                  <a:cubicBezTo>
                    <a:pt x="1137" y="817"/>
                    <a:pt x="921" y="848"/>
                    <a:pt x="705" y="848"/>
                  </a:cubicBezTo>
                  <a:cubicBezTo>
                    <a:pt x="489" y="848"/>
                    <a:pt x="272" y="817"/>
                    <a:pt x="56" y="754"/>
                  </a:cubicBezTo>
                  <a:lnTo>
                    <a:pt x="56" y="754"/>
                  </a:lnTo>
                  <a:cubicBezTo>
                    <a:pt x="293" y="1172"/>
                    <a:pt x="419" y="1619"/>
                    <a:pt x="405" y="2093"/>
                  </a:cubicBezTo>
                  <a:cubicBezTo>
                    <a:pt x="377" y="2525"/>
                    <a:pt x="238" y="2944"/>
                    <a:pt x="0" y="3334"/>
                  </a:cubicBezTo>
                  <a:cubicBezTo>
                    <a:pt x="182" y="3292"/>
                    <a:pt x="362" y="3271"/>
                    <a:pt x="541" y="3271"/>
                  </a:cubicBezTo>
                  <a:cubicBezTo>
                    <a:pt x="828" y="3271"/>
                    <a:pt x="1112" y="3323"/>
                    <a:pt x="1395" y="3418"/>
                  </a:cubicBezTo>
                  <a:cubicBezTo>
                    <a:pt x="1814" y="3571"/>
                    <a:pt x="2176" y="3837"/>
                    <a:pt x="2455" y="4185"/>
                  </a:cubicBezTo>
                  <a:cubicBezTo>
                    <a:pt x="2511" y="3711"/>
                    <a:pt x="2665" y="3265"/>
                    <a:pt x="2958" y="2902"/>
                  </a:cubicBezTo>
                  <a:cubicBezTo>
                    <a:pt x="3237" y="2553"/>
                    <a:pt x="3585" y="2302"/>
                    <a:pt x="4004" y="2135"/>
                  </a:cubicBezTo>
                  <a:cubicBezTo>
                    <a:pt x="3557" y="1940"/>
                    <a:pt x="3195" y="1633"/>
                    <a:pt x="2930" y="1242"/>
                  </a:cubicBezTo>
                  <a:cubicBezTo>
                    <a:pt x="2679" y="879"/>
                    <a:pt x="2539" y="461"/>
                    <a:pt x="25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7" name="Google Shape;15887;p54"/>
            <p:cNvSpPr/>
            <p:nvPr/>
          </p:nvSpPr>
          <p:spPr>
            <a:xfrm>
              <a:off x="5851550" y="3697225"/>
              <a:ext cx="16750" cy="45850"/>
            </a:xfrm>
            <a:custGeom>
              <a:avLst/>
              <a:gdLst/>
              <a:ahLst/>
              <a:cxnLst/>
              <a:rect l="l" t="t" r="r" b="b"/>
              <a:pathLst>
                <a:path w="670" h="1834" extrusionOk="0">
                  <a:moveTo>
                    <a:pt x="130" y="0"/>
                  </a:moveTo>
                  <a:cubicBezTo>
                    <a:pt x="122" y="0"/>
                    <a:pt x="116" y="2"/>
                    <a:pt x="112" y="6"/>
                  </a:cubicBezTo>
                  <a:cubicBezTo>
                    <a:pt x="98" y="20"/>
                    <a:pt x="70" y="62"/>
                    <a:pt x="98" y="76"/>
                  </a:cubicBezTo>
                  <a:cubicBezTo>
                    <a:pt x="558" y="955"/>
                    <a:pt x="28" y="1764"/>
                    <a:pt x="28" y="1764"/>
                  </a:cubicBezTo>
                  <a:cubicBezTo>
                    <a:pt x="0" y="1792"/>
                    <a:pt x="28" y="1820"/>
                    <a:pt x="42" y="1834"/>
                  </a:cubicBezTo>
                  <a:lnTo>
                    <a:pt x="70" y="1834"/>
                  </a:lnTo>
                  <a:cubicBezTo>
                    <a:pt x="70" y="1820"/>
                    <a:pt x="98" y="1820"/>
                    <a:pt x="98" y="1806"/>
                  </a:cubicBezTo>
                  <a:cubicBezTo>
                    <a:pt x="112" y="1806"/>
                    <a:pt x="670" y="955"/>
                    <a:pt x="181" y="20"/>
                  </a:cubicBezTo>
                  <a:cubicBezTo>
                    <a:pt x="172" y="10"/>
                    <a:pt x="148" y="0"/>
                    <a:pt x="1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8" name="Google Shape;15888;p54"/>
            <p:cNvSpPr/>
            <p:nvPr/>
          </p:nvSpPr>
          <p:spPr>
            <a:xfrm>
              <a:off x="5849100" y="3692825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19"/>
                    <a:pt x="112" y="531"/>
                    <a:pt x="252" y="531"/>
                  </a:cubicBezTo>
                  <a:cubicBezTo>
                    <a:pt x="405" y="531"/>
                    <a:pt x="517" y="419"/>
                    <a:pt x="517" y="266"/>
                  </a:cubicBezTo>
                  <a:cubicBezTo>
                    <a:pt x="517" y="126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89" name="Google Shape;15889;p54"/>
            <p:cNvSpPr/>
            <p:nvPr/>
          </p:nvSpPr>
          <p:spPr>
            <a:xfrm>
              <a:off x="5868975" y="3712375"/>
              <a:ext cx="31400" cy="41150"/>
            </a:xfrm>
            <a:custGeom>
              <a:avLst/>
              <a:gdLst/>
              <a:ahLst/>
              <a:cxnLst/>
              <a:rect l="l" t="t" r="r" b="b"/>
              <a:pathLst>
                <a:path w="1256" h="1646" extrusionOk="0">
                  <a:moveTo>
                    <a:pt x="1214" y="0"/>
                  </a:moveTo>
                  <a:cubicBezTo>
                    <a:pt x="1172" y="0"/>
                    <a:pt x="1158" y="14"/>
                    <a:pt x="1158" y="42"/>
                  </a:cubicBezTo>
                  <a:cubicBezTo>
                    <a:pt x="1144" y="1269"/>
                    <a:pt x="98" y="1548"/>
                    <a:pt x="42" y="1562"/>
                  </a:cubicBezTo>
                  <a:cubicBezTo>
                    <a:pt x="1" y="1562"/>
                    <a:pt x="1" y="1604"/>
                    <a:pt x="1" y="1618"/>
                  </a:cubicBezTo>
                  <a:cubicBezTo>
                    <a:pt x="1" y="1646"/>
                    <a:pt x="15" y="1646"/>
                    <a:pt x="56" y="1646"/>
                  </a:cubicBezTo>
                  <a:cubicBezTo>
                    <a:pt x="112" y="1632"/>
                    <a:pt x="1214" y="1297"/>
                    <a:pt x="1256" y="42"/>
                  </a:cubicBezTo>
                  <a:cubicBezTo>
                    <a:pt x="1256" y="14"/>
                    <a:pt x="1242" y="0"/>
                    <a:pt x="1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0" name="Google Shape;15890;p54"/>
            <p:cNvSpPr/>
            <p:nvPr/>
          </p:nvSpPr>
          <p:spPr>
            <a:xfrm>
              <a:off x="5892000" y="37067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26"/>
                    <a:pt x="0" y="266"/>
                  </a:cubicBezTo>
                  <a:cubicBezTo>
                    <a:pt x="0" y="419"/>
                    <a:pt x="126" y="531"/>
                    <a:pt x="265" y="531"/>
                  </a:cubicBezTo>
                  <a:cubicBezTo>
                    <a:pt x="419" y="531"/>
                    <a:pt x="530" y="419"/>
                    <a:pt x="530" y="266"/>
                  </a:cubicBezTo>
                  <a:cubicBezTo>
                    <a:pt x="530" y="126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1" name="Google Shape;15891;p54"/>
            <p:cNvSpPr/>
            <p:nvPr/>
          </p:nvSpPr>
          <p:spPr>
            <a:xfrm>
              <a:off x="5868625" y="37134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66" y="1"/>
                  </a:moveTo>
                  <a:cubicBezTo>
                    <a:pt x="112" y="1"/>
                    <a:pt x="1" y="126"/>
                    <a:pt x="1" y="266"/>
                  </a:cubicBezTo>
                  <a:cubicBezTo>
                    <a:pt x="1" y="405"/>
                    <a:pt x="112" y="531"/>
                    <a:pt x="266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2" name="Google Shape;15892;p54"/>
            <p:cNvSpPr/>
            <p:nvPr/>
          </p:nvSpPr>
          <p:spPr>
            <a:xfrm>
              <a:off x="5863050" y="3719050"/>
              <a:ext cx="17800" cy="27500"/>
            </a:xfrm>
            <a:custGeom>
              <a:avLst/>
              <a:gdLst/>
              <a:ahLst/>
              <a:cxnLst/>
              <a:rect l="l" t="t" r="r" b="b"/>
              <a:pathLst>
                <a:path w="712" h="1100" extrusionOk="0">
                  <a:moveTo>
                    <a:pt x="485" y="0"/>
                  </a:moveTo>
                  <a:cubicBezTo>
                    <a:pt x="477" y="0"/>
                    <a:pt x="469" y="4"/>
                    <a:pt x="461" y="12"/>
                  </a:cubicBezTo>
                  <a:cubicBezTo>
                    <a:pt x="433" y="12"/>
                    <a:pt x="433" y="40"/>
                    <a:pt x="433" y="54"/>
                  </a:cubicBezTo>
                  <a:cubicBezTo>
                    <a:pt x="600" y="570"/>
                    <a:pt x="28" y="1016"/>
                    <a:pt x="28" y="1016"/>
                  </a:cubicBezTo>
                  <a:cubicBezTo>
                    <a:pt x="0" y="1030"/>
                    <a:pt x="0" y="1072"/>
                    <a:pt x="14" y="1086"/>
                  </a:cubicBezTo>
                  <a:cubicBezTo>
                    <a:pt x="28" y="1100"/>
                    <a:pt x="56" y="1100"/>
                    <a:pt x="70" y="1100"/>
                  </a:cubicBezTo>
                  <a:cubicBezTo>
                    <a:pt x="98" y="1072"/>
                    <a:pt x="712" y="598"/>
                    <a:pt x="517" y="40"/>
                  </a:cubicBezTo>
                  <a:cubicBezTo>
                    <a:pt x="517" y="20"/>
                    <a:pt x="503" y="0"/>
                    <a:pt x="4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3" name="Google Shape;15893;p54"/>
            <p:cNvSpPr/>
            <p:nvPr/>
          </p:nvSpPr>
          <p:spPr>
            <a:xfrm>
              <a:off x="5874900" y="3746200"/>
              <a:ext cx="42575" cy="19150"/>
            </a:xfrm>
            <a:custGeom>
              <a:avLst/>
              <a:gdLst/>
              <a:ahLst/>
              <a:cxnLst/>
              <a:rect l="l" t="t" r="r" b="b"/>
              <a:pathLst>
                <a:path w="1703" h="766" extrusionOk="0">
                  <a:moveTo>
                    <a:pt x="1688" y="0"/>
                  </a:moveTo>
                  <a:cubicBezTo>
                    <a:pt x="1675" y="0"/>
                    <a:pt x="1633" y="0"/>
                    <a:pt x="1619" y="14"/>
                  </a:cubicBezTo>
                  <a:cubicBezTo>
                    <a:pt x="1175" y="603"/>
                    <a:pt x="547" y="679"/>
                    <a:pt x="246" y="679"/>
                  </a:cubicBezTo>
                  <a:cubicBezTo>
                    <a:pt x="140" y="679"/>
                    <a:pt x="74" y="670"/>
                    <a:pt x="70" y="670"/>
                  </a:cubicBezTo>
                  <a:cubicBezTo>
                    <a:pt x="64" y="663"/>
                    <a:pt x="57" y="660"/>
                    <a:pt x="51" y="660"/>
                  </a:cubicBezTo>
                  <a:cubicBezTo>
                    <a:pt x="31" y="660"/>
                    <a:pt x="15" y="687"/>
                    <a:pt x="15" y="697"/>
                  </a:cubicBezTo>
                  <a:cubicBezTo>
                    <a:pt x="1" y="711"/>
                    <a:pt x="29" y="753"/>
                    <a:pt x="43" y="753"/>
                  </a:cubicBezTo>
                  <a:cubicBezTo>
                    <a:pt x="56" y="753"/>
                    <a:pt x="134" y="766"/>
                    <a:pt x="255" y="766"/>
                  </a:cubicBezTo>
                  <a:cubicBezTo>
                    <a:pt x="391" y="766"/>
                    <a:pt x="582" y="750"/>
                    <a:pt x="796" y="684"/>
                  </a:cubicBezTo>
                  <a:cubicBezTo>
                    <a:pt x="1089" y="600"/>
                    <a:pt x="1423" y="419"/>
                    <a:pt x="1702" y="70"/>
                  </a:cubicBezTo>
                  <a:cubicBezTo>
                    <a:pt x="1702" y="56"/>
                    <a:pt x="1702" y="14"/>
                    <a:pt x="16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4" name="Google Shape;15894;p54"/>
            <p:cNvSpPr/>
            <p:nvPr/>
          </p:nvSpPr>
          <p:spPr>
            <a:xfrm>
              <a:off x="5909075" y="37413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26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5" name="Google Shape;15895;p54"/>
            <p:cNvSpPr/>
            <p:nvPr/>
          </p:nvSpPr>
          <p:spPr>
            <a:xfrm>
              <a:off x="5872475" y="3782550"/>
              <a:ext cx="50575" cy="15750"/>
            </a:xfrm>
            <a:custGeom>
              <a:avLst/>
              <a:gdLst/>
              <a:ahLst/>
              <a:cxnLst/>
              <a:rect l="l" t="t" r="r" b="b"/>
              <a:pathLst>
                <a:path w="2023" h="630" extrusionOk="0">
                  <a:moveTo>
                    <a:pt x="58" y="0"/>
                  </a:moveTo>
                  <a:cubicBezTo>
                    <a:pt x="45" y="0"/>
                    <a:pt x="35" y="4"/>
                    <a:pt x="28" y="11"/>
                  </a:cubicBezTo>
                  <a:cubicBezTo>
                    <a:pt x="0" y="25"/>
                    <a:pt x="0" y="66"/>
                    <a:pt x="28" y="80"/>
                  </a:cubicBezTo>
                  <a:cubicBezTo>
                    <a:pt x="28" y="80"/>
                    <a:pt x="497" y="630"/>
                    <a:pt x="1259" y="630"/>
                  </a:cubicBezTo>
                  <a:cubicBezTo>
                    <a:pt x="1397" y="630"/>
                    <a:pt x="1545" y="612"/>
                    <a:pt x="1702" y="569"/>
                  </a:cubicBezTo>
                  <a:cubicBezTo>
                    <a:pt x="1785" y="541"/>
                    <a:pt x="1869" y="513"/>
                    <a:pt x="1995" y="471"/>
                  </a:cubicBezTo>
                  <a:cubicBezTo>
                    <a:pt x="2009" y="443"/>
                    <a:pt x="2023" y="415"/>
                    <a:pt x="2009" y="401"/>
                  </a:cubicBezTo>
                  <a:cubicBezTo>
                    <a:pt x="1998" y="381"/>
                    <a:pt x="1973" y="368"/>
                    <a:pt x="1955" y="368"/>
                  </a:cubicBezTo>
                  <a:cubicBezTo>
                    <a:pt x="1948" y="368"/>
                    <a:pt x="1943" y="370"/>
                    <a:pt x="1939" y="373"/>
                  </a:cubicBezTo>
                  <a:cubicBezTo>
                    <a:pt x="1677" y="494"/>
                    <a:pt x="1439" y="541"/>
                    <a:pt x="1227" y="541"/>
                  </a:cubicBezTo>
                  <a:cubicBezTo>
                    <a:pt x="533" y="541"/>
                    <a:pt x="119" y="43"/>
                    <a:pt x="98" y="11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6" name="Google Shape;15896;p54"/>
            <p:cNvSpPr/>
            <p:nvPr/>
          </p:nvSpPr>
          <p:spPr>
            <a:xfrm>
              <a:off x="5914300" y="37866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0"/>
                  </a:moveTo>
                  <a:cubicBezTo>
                    <a:pt x="126" y="0"/>
                    <a:pt x="1" y="126"/>
                    <a:pt x="1" y="265"/>
                  </a:cubicBezTo>
                  <a:cubicBezTo>
                    <a:pt x="1" y="405"/>
                    <a:pt x="126" y="530"/>
                    <a:pt x="266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7" name="Google Shape;15897;p54"/>
            <p:cNvSpPr/>
            <p:nvPr/>
          </p:nvSpPr>
          <p:spPr>
            <a:xfrm>
              <a:off x="5898625" y="37678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26" y="1"/>
                    <a:pt x="0" y="126"/>
                    <a:pt x="0" y="266"/>
                  </a:cubicBezTo>
                  <a:cubicBezTo>
                    <a:pt x="0" y="419"/>
                    <a:pt x="126" y="531"/>
                    <a:pt x="265" y="531"/>
                  </a:cubicBezTo>
                  <a:cubicBezTo>
                    <a:pt x="405" y="531"/>
                    <a:pt x="530" y="419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8" name="Google Shape;15898;p54"/>
            <p:cNvSpPr/>
            <p:nvPr/>
          </p:nvSpPr>
          <p:spPr>
            <a:xfrm>
              <a:off x="5876300" y="3773225"/>
              <a:ext cx="30700" cy="7275"/>
            </a:xfrm>
            <a:custGeom>
              <a:avLst/>
              <a:gdLst/>
              <a:ahLst/>
              <a:cxnLst/>
              <a:rect l="l" t="t" r="r" b="b"/>
              <a:pathLst>
                <a:path w="1228" h="291" extrusionOk="0">
                  <a:moveTo>
                    <a:pt x="1179" y="0"/>
                  </a:moveTo>
                  <a:cubicBezTo>
                    <a:pt x="1165" y="0"/>
                    <a:pt x="1151" y="7"/>
                    <a:pt x="1144" y="21"/>
                  </a:cubicBezTo>
                  <a:cubicBezTo>
                    <a:pt x="1007" y="148"/>
                    <a:pt x="837" y="190"/>
                    <a:pt x="674" y="190"/>
                  </a:cubicBezTo>
                  <a:cubicBezTo>
                    <a:pt x="374" y="190"/>
                    <a:pt x="98" y="49"/>
                    <a:pt x="98" y="49"/>
                  </a:cubicBezTo>
                  <a:cubicBezTo>
                    <a:pt x="87" y="45"/>
                    <a:pt x="78" y="43"/>
                    <a:pt x="70" y="43"/>
                  </a:cubicBezTo>
                  <a:cubicBezTo>
                    <a:pt x="49" y="43"/>
                    <a:pt x="39" y="56"/>
                    <a:pt x="28" y="77"/>
                  </a:cubicBezTo>
                  <a:cubicBezTo>
                    <a:pt x="1" y="105"/>
                    <a:pt x="28" y="119"/>
                    <a:pt x="42" y="147"/>
                  </a:cubicBezTo>
                  <a:cubicBezTo>
                    <a:pt x="53" y="158"/>
                    <a:pt x="335" y="291"/>
                    <a:pt x="645" y="291"/>
                  </a:cubicBezTo>
                  <a:cubicBezTo>
                    <a:pt x="727" y="291"/>
                    <a:pt x="812" y="281"/>
                    <a:pt x="893" y="258"/>
                  </a:cubicBezTo>
                  <a:cubicBezTo>
                    <a:pt x="1005" y="230"/>
                    <a:pt x="1102" y="174"/>
                    <a:pt x="1214" y="91"/>
                  </a:cubicBezTo>
                  <a:cubicBezTo>
                    <a:pt x="1228" y="63"/>
                    <a:pt x="1228" y="35"/>
                    <a:pt x="1214" y="21"/>
                  </a:cubicBezTo>
                  <a:cubicBezTo>
                    <a:pt x="1207" y="7"/>
                    <a:pt x="1193" y="0"/>
                    <a:pt x="11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99" name="Google Shape;15899;p54"/>
            <p:cNvSpPr/>
            <p:nvPr/>
          </p:nvSpPr>
          <p:spPr>
            <a:xfrm>
              <a:off x="5865150" y="3793275"/>
              <a:ext cx="34200" cy="31400"/>
            </a:xfrm>
            <a:custGeom>
              <a:avLst/>
              <a:gdLst/>
              <a:ahLst/>
              <a:cxnLst/>
              <a:rect l="l" t="t" r="r" b="b"/>
              <a:pathLst>
                <a:path w="1368" h="1256" extrusionOk="0">
                  <a:moveTo>
                    <a:pt x="42" y="0"/>
                  </a:moveTo>
                  <a:cubicBezTo>
                    <a:pt x="0" y="0"/>
                    <a:pt x="0" y="42"/>
                    <a:pt x="0" y="56"/>
                  </a:cubicBezTo>
                  <a:cubicBezTo>
                    <a:pt x="0" y="56"/>
                    <a:pt x="279" y="1032"/>
                    <a:pt x="1311" y="1255"/>
                  </a:cubicBezTo>
                  <a:lnTo>
                    <a:pt x="1325" y="1255"/>
                  </a:lnTo>
                  <a:cubicBezTo>
                    <a:pt x="1339" y="1255"/>
                    <a:pt x="1367" y="1242"/>
                    <a:pt x="1367" y="1228"/>
                  </a:cubicBezTo>
                  <a:cubicBezTo>
                    <a:pt x="1367" y="1200"/>
                    <a:pt x="1339" y="1172"/>
                    <a:pt x="1325" y="1172"/>
                  </a:cubicBezTo>
                  <a:cubicBezTo>
                    <a:pt x="363" y="977"/>
                    <a:pt x="84" y="56"/>
                    <a:pt x="84" y="42"/>
                  </a:cubicBezTo>
                  <a:cubicBezTo>
                    <a:pt x="84" y="0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0" name="Google Shape;15900;p54"/>
            <p:cNvSpPr/>
            <p:nvPr/>
          </p:nvSpPr>
          <p:spPr>
            <a:xfrm>
              <a:off x="5890950" y="3816975"/>
              <a:ext cx="12925" cy="12925"/>
            </a:xfrm>
            <a:custGeom>
              <a:avLst/>
              <a:gdLst/>
              <a:ahLst/>
              <a:cxnLst/>
              <a:rect l="l" t="t" r="r" b="b"/>
              <a:pathLst>
                <a:path w="517" h="517" extrusionOk="0">
                  <a:moveTo>
                    <a:pt x="265" y="1"/>
                  </a:moveTo>
                  <a:cubicBezTo>
                    <a:pt x="112" y="1"/>
                    <a:pt x="0" y="112"/>
                    <a:pt x="0" y="252"/>
                  </a:cubicBezTo>
                  <a:cubicBezTo>
                    <a:pt x="0" y="405"/>
                    <a:pt x="112" y="517"/>
                    <a:pt x="265" y="517"/>
                  </a:cubicBezTo>
                  <a:cubicBezTo>
                    <a:pt x="405" y="517"/>
                    <a:pt x="516" y="405"/>
                    <a:pt x="516" y="252"/>
                  </a:cubicBezTo>
                  <a:cubicBezTo>
                    <a:pt x="516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1" name="Google Shape;15901;p54"/>
            <p:cNvSpPr/>
            <p:nvPr/>
          </p:nvSpPr>
          <p:spPr>
            <a:xfrm>
              <a:off x="5820150" y="37113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rgbClr val="FFEB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2" name="Google Shape;15902;p54"/>
            <p:cNvSpPr/>
            <p:nvPr/>
          </p:nvSpPr>
          <p:spPr>
            <a:xfrm>
              <a:off x="5825725" y="3715850"/>
              <a:ext cx="16075" cy="27225"/>
            </a:xfrm>
            <a:custGeom>
              <a:avLst/>
              <a:gdLst/>
              <a:ahLst/>
              <a:cxnLst/>
              <a:rect l="l" t="t" r="r" b="b"/>
              <a:pathLst>
                <a:path w="643" h="1089" extrusionOk="0">
                  <a:moveTo>
                    <a:pt x="85" y="1"/>
                  </a:moveTo>
                  <a:cubicBezTo>
                    <a:pt x="43" y="1"/>
                    <a:pt x="29" y="14"/>
                    <a:pt x="1" y="28"/>
                  </a:cubicBezTo>
                  <a:cubicBezTo>
                    <a:pt x="1" y="70"/>
                    <a:pt x="29" y="84"/>
                    <a:pt x="43" y="98"/>
                  </a:cubicBezTo>
                  <a:cubicBezTo>
                    <a:pt x="545" y="307"/>
                    <a:pt x="517" y="1047"/>
                    <a:pt x="517" y="1047"/>
                  </a:cubicBezTo>
                  <a:cubicBezTo>
                    <a:pt x="489" y="1075"/>
                    <a:pt x="531" y="1089"/>
                    <a:pt x="559" y="1089"/>
                  </a:cubicBezTo>
                  <a:cubicBezTo>
                    <a:pt x="587" y="1089"/>
                    <a:pt x="601" y="1075"/>
                    <a:pt x="615" y="1019"/>
                  </a:cubicBezTo>
                  <a:cubicBezTo>
                    <a:pt x="615" y="991"/>
                    <a:pt x="643" y="224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3" name="Google Shape;15903;p54"/>
            <p:cNvSpPr/>
            <p:nvPr/>
          </p:nvSpPr>
          <p:spPr>
            <a:xfrm>
              <a:off x="5799575" y="3712375"/>
              <a:ext cx="27225" cy="38375"/>
            </a:xfrm>
            <a:custGeom>
              <a:avLst/>
              <a:gdLst/>
              <a:ahLst/>
              <a:cxnLst/>
              <a:rect l="l" t="t" r="r" b="b"/>
              <a:pathLst>
                <a:path w="1089" h="1535" extrusionOk="0">
                  <a:moveTo>
                    <a:pt x="57" y="0"/>
                  </a:moveTo>
                  <a:cubicBezTo>
                    <a:pt x="29" y="0"/>
                    <a:pt x="1" y="14"/>
                    <a:pt x="1" y="42"/>
                  </a:cubicBezTo>
                  <a:cubicBezTo>
                    <a:pt x="57" y="1088"/>
                    <a:pt x="991" y="1534"/>
                    <a:pt x="1005" y="1534"/>
                  </a:cubicBezTo>
                  <a:lnTo>
                    <a:pt x="1033" y="1534"/>
                  </a:lnTo>
                  <a:cubicBezTo>
                    <a:pt x="1061" y="1534"/>
                    <a:pt x="1061" y="1534"/>
                    <a:pt x="1075" y="1506"/>
                  </a:cubicBezTo>
                  <a:cubicBezTo>
                    <a:pt x="1089" y="1479"/>
                    <a:pt x="1075" y="1465"/>
                    <a:pt x="1047" y="1437"/>
                  </a:cubicBezTo>
                  <a:cubicBezTo>
                    <a:pt x="1047" y="1437"/>
                    <a:pt x="182" y="1018"/>
                    <a:pt x="112" y="42"/>
                  </a:cubicBezTo>
                  <a:cubicBezTo>
                    <a:pt x="112" y="14"/>
                    <a:pt x="98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4" name="Google Shape;15904;p54"/>
            <p:cNvSpPr/>
            <p:nvPr/>
          </p:nvSpPr>
          <p:spPr>
            <a:xfrm>
              <a:off x="5794350" y="37081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1" y="126"/>
                    <a:pt x="1" y="266"/>
                  </a:cubicBezTo>
                  <a:cubicBezTo>
                    <a:pt x="1" y="405"/>
                    <a:pt x="126" y="531"/>
                    <a:pt x="266" y="531"/>
                  </a:cubicBezTo>
                  <a:cubicBezTo>
                    <a:pt x="419" y="531"/>
                    <a:pt x="531" y="405"/>
                    <a:pt x="531" y="266"/>
                  </a:cubicBezTo>
                  <a:cubicBezTo>
                    <a:pt x="531" y="126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5" name="Google Shape;15905;p54"/>
            <p:cNvSpPr/>
            <p:nvPr/>
          </p:nvSpPr>
          <p:spPr>
            <a:xfrm>
              <a:off x="5769600" y="3748150"/>
              <a:ext cx="48150" cy="22000"/>
            </a:xfrm>
            <a:custGeom>
              <a:avLst/>
              <a:gdLst/>
              <a:ahLst/>
              <a:cxnLst/>
              <a:rect l="l" t="t" r="r" b="b"/>
              <a:pathLst>
                <a:path w="1926" h="880" extrusionOk="0">
                  <a:moveTo>
                    <a:pt x="58" y="0"/>
                  </a:moveTo>
                  <a:cubicBezTo>
                    <a:pt x="52" y="0"/>
                    <a:pt x="46" y="2"/>
                    <a:pt x="42" y="6"/>
                  </a:cubicBezTo>
                  <a:cubicBezTo>
                    <a:pt x="28" y="34"/>
                    <a:pt x="0" y="62"/>
                    <a:pt x="28" y="75"/>
                  </a:cubicBezTo>
                  <a:cubicBezTo>
                    <a:pt x="448" y="750"/>
                    <a:pt x="1044" y="880"/>
                    <a:pt x="1444" y="880"/>
                  </a:cubicBezTo>
                  <a:cubicBezTo>
                    <a:pt x="1681" y="880"/>
                    <a:pt x="1849" y="834"/>
                    <a:pt x="1869" y="829"/>
                  </a:cubicBezTo>
                  <a:cubicBezTo>
                    <a:pt x="1911" y="815"/>
                    <a:pt x="1925" y="801"/>
                    <a:pt x="1911" y="773"/>
                  </a:cubicBezTo>
                  <a:cubicBezTo>
                    <a:pt x="1911" y="745"/>
                    <a:pt x="1869" y="745"/>
                    <a:pt x="1855" y="745"/>
                  </a:cubicBezTo>
                  <a:cubicBezTo>
                    <a:pt x="1850" y="745"/>
                    <a:pt x="1693" y="788"/>
                    <a:pt x="1465" y="788"/>
                  </a:cubicBezTo>
                  <a:cubicBezTo>
                    <a:pt x="1086" y="788"/>
                    <a:pt x="512" y="669"/>
                    <a:pt x="112" y="34"/>
                  </a:cubicBezTo>
                  <a:cubicBezTo>
                    <a:pt x="102" y="13"/>
                    <a:pt x="76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6" name="Google Shape;15906;p54"/>
            <p:cNvSpPr/>
            <p:nvPr/>
          </p:nvSpPr>
          <p:spPr>
            <a:xfrm>
              <a:off x="5765050" y="374270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2" y="1"/>
                  </a:moveTo>
                  <a:cubicBezTo>
                    <a:pt x="112" y="1"/>
                    <a:pt x="1" y="112"/>
                    <a:pt x="1" y="266"/>
                  </a:cubicBezTo>
                  <a:cubicBezTo>
                    <a:pt x="1" y="405"/>
                    <a:pt x="112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7" name="Google Shape;15907;p54"/>
            <p:cNvSpPr/>
            <p:nvPr/>
          </p:nvSpPr>
          <p:spPr>
            <a:xfrm>
              <a:off x="5788425" y="37357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12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8" name="Google Shape;15908;p54"/>
            <p:cNvSpPr/>
            <p:nvPr/>
          </p:nvSpPr>
          <p:spPr>
            <a:xfrm>
              <a:off x="5793650" y="3741300"/>
              <a:ext cx="24800" cy="18525"/>
            </a:xfrm>
            <a:custGeom>
              <a:avLst/>
              <a:gdLst/>
              <a:ahLst/>
              <a:cxnLst/>
              <a:rect l="l" t="t" r="r" b="b"/>
              <a:pathLst>
                <a:path w="992" h="741" extrusionOk="0">
                  <a:moveTo>
                    <a:pt x="43" y="1"/>
                  </a:moveTo>
                  <a:cubicBezTo>
                    <a:pt x="15" y="1"/>
                    <a:pt x="1" y="43"/>
                    <a:pt x="1" y="57"/>
                  </a:cubicBezTo>
                  <a:cubicBezTo>
                    <a:pt x="140" y="656"/>
                    <a:pt x="907" y="740"/>
                    <a:pt x="949" y="740"/>
                  </a:cubicBezTo>
                  <a:lnTo>
                    <a:pt x="963" y="740"/>
                  </a:lnTo>
                  <a:cubicBezTo>
                    <a:pt x="977" y="740"/>
                    <a:pt x="991" y="726"/>
                    <a:pt x="977" y="698"/>
                  </a:cubicBezTo>
                  <a:cubicBezTo>
                    <a:pt x="991" y="684"/>
                    <a:pt x="977" y="656"/>
                    <a:pt x="949" y="656"/>
                  </a:cubicBezTo>
                  <a:cubicBezTo>
                    <a:pt x="921" y="656"/>
                    <a:pt x="210" y="559"/>
                    <a:pt x="84" y="43"/>
                  </a:cubicBezTo>
                  <a:cubicBezTo>
                    <a:pt x="84" y="29"/>
                    <a:pt x="56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09" name="Google Shape;15909;p54"/>
            <p:cNvSpPr/>
            <p:nvPr/>
          </p:nvSpPr>
          <p:spPr>
            <a:xfrm>
              <a:off x="5772375" y="3779050"/>
              <a:ext cx="45375" cy="12425"/>
            </a:xfrm>
            <a:custGeom>
              <a:avLst/>
              <a:gdLst/>
              <a:ahLst/>
              <a:cxnLst/>
              <a:rect l="l" t="t" r="r" b="b"/>
              <a:pathLst>
                <a:path w="1815" h="497" extrusionOk="0">
                  <a:moveTo>
                    <a:pt x="1760" y="1"/>
                  </a:moveTo>
                  <a:cubicBezTo>
                    <a:pt x="1748" y="1"/>
                    <a:pt x="1737" y="4"/>
                    <a:pt x="1730" y="11"/>
                  </a:cubicBezTo>
                  <a:cubicBezTo>
                    <a:pt x="1730" y="11"/>
                    <a:pt x="1285" y="389"/>
                    <a:pt x="656" y="389"/>
                  </a:cubicBezTo>
                  <a:cubicBezTo>
                    <a:pt x="474" y="389"/>
                    <a:pt x="277" y="357"/>
                    <a:pt x="71" y="276"/>
                  </a:cubicBezTo>
                  <a:cubicBezTo>
                    <a:pt x="29" y="276"/>
                    <a:pt x="15" y="290"/>
                    <a:pt x="1" y="304"/>
                  </a:cubicBezTo>
                  <a:cubicBezTo>
                    <a:pt x="1" y="346"/>
                    <a:pt x="15" y="360"/>
                    <a:pt x="29" y="374"/>
                  </a:cubicBezTo>
                  <a:cubicBezTo>
                    <a:pt x="250" y="462"/>
                    <a:pt x="463" y="496"/>
                    <a:pt x="658" y="496"/>
                  </a:cubicBezTo>
                  <a:cubicBezTo>
                    <a:pt x="833" y="496"/>
                    <a:pt x="992" y="469"/>
                    <a:pt x="1131" y="430"/>
                  </a:cubicBezTo>
                  <a:cubicBezTo>
                    <a:pt x="1535" y="304"/>
                    <a:pt x="1800" y="95"/>
                    <a:pt x="1800" y="81"/>
                  </a:cubicBezTo>
                  <a:cubicBezTo>
                    <a:pt x="1814" y="67"/>
                    <a:pt x="1814" y="25"/>
                    <a:pt x="1800" y="11"/>
                  </a:cubicBezTo>
                  <a:cubicBezTo>
                    <a:pt x="1786" y="4"/>
                    <a:pt x="1772" y="1"/>
                    <a:pt x="17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0" name="Google Shape;15910;p54"/>
            <p:cNvSpPr/>
            <p:nvPr/>
          </p:nvSpPr>
          <p:spPr>
            <a:xfrm>
              <a:off x="5768200" y="37810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19" y="517"/>
                    <a:pt x="530" y="405"/>
                    <a:pt x="530" y="266"/>
                  </a:cubicBezTo>
                  <a:cubicBezTo>
                    <a:pt x="530" y="112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1" name="Google Shape;15911;p54"/>
            <p:cNvSpPr/>
            <p:nvPr/>
          </p:nvSpPr>
          <p:spPr>
            <a:xfrm>
              <a:off x="5792250" y="3794875"/>
              <a:ext cx="38050" cy="35025"/>
            </a:xfrm>
            <a:custGeom>
              <a:avLst/>
              <a:gdLst/>
              <a:ahLst/>
              <a:cxnLst/>
              <a:rect l="l" t="t" r="r" b="b"/>
              <a:pathLst>
                <a:path w="1522" h="1401" extrusionOk="0">
                  <a:moveTo>
                    <a:pt x="1453" y="1"/>
                  </a:moveTo>
                  <a:cubicBezTo>
                    <a:pt x="1439" y="1"/>
                    <a:pt x="1424" y="16"/>
                    <a:pt x="1424" y="48"/>
                  </a:cubicBezTo>
                  <a:cubicBezTo>
                    <a:pt x="1424" y="62"/>
                    <a:pt x="1242" y="1164"/>
                    <a:pt x="43" y="1317"/>
                  </a:cubicBezTo>
                  <a:cubicBezTo>
                    <a:pt x="29" y="1317"/>
                    <a:pt x="1" y="1331"/>
                    <a:pt x="1" y="1373"/>
                  </a:cubicBezTo>
                  <a:cubicBezTo>
                    <a:pt x="1" y="1387"/>
                    <a:pt x="29" y="1401"/>
                    <a:pt x="57" y="1401"/>
                  </a:cubicBezTo>
                  <a:cubicBezTo>
                    <a:pt x="168" y="1401"/>
                    <a:pt x="266" y="1373"/>
                    <a:pt x="350" y="1345"/>
                  </a:cubicBezTo>
                  <a:cubicBezTo>
                    <a:pt x="1368" y="1066"/>
                    <a:pt x="1521" y="76"/>
                    <a:pt x="1507" y="62"/>
                  </a:cubicBezTo>
                  <a:cubicBezTo>
                    <a:pt x="1521" y="48"/>
                    <a:pt x="1507" y="6"/>
                    <a:pt x="1465" y="6"/>
                  </a:cubicBezTo>
                  <a:cubicBezTo>
                    <a:pt x="1462" y="2"/>
                    <a:pt x="1458" y="1"/>
                    <a:pt x="14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2" name="Google Shape;15912;p54"/>
            <p:cNvSpPr/>
            <p:nvPr/>
          </p:nvSpPr>
          <p:spPr>
            <a:xfrm>
              <a:off x="5787025" y="38225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52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3" name="Google Shape;15913;p54"/>
            <p:cNvSpPr/>
            <p:nvPr/>
          </p:nvSpPr>
          <p:spPr>
            <a:xfrm>
              <a:off x="5790525" y="3798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05" y="516"/>
                    <a:pt x="530" y="405"/>
                    <a:pt x="530" y="265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4" name="Google Shape;15914;p54"/>
            <p:cNvSpPr/>
            <p:nvPr/>
          </p:nvSpPr>
          <p:spPr>
            <a:xfrm>
              <a:off x="5796100" y="3790525"/>
              <a:ext cx="26875" cy="16225"/>
            </a:xfrm>
            <a:custGeom>
              <a:avLst/>
              <a:gdLst/>
              <a:ahLst/>
              <a:cxnLst/>
              <a:rect l="l" t="t" r="r" b="b"/>
              <a:pathLst>
                <a:path w="1075" h="649" extrusionOk="0">
                  <a:moveTo>
                    <a:pt x="1007" y="1"/>
                  </a:moveTo>
                  <a:cubicBezTo>
                    <a:pt x="989" y="1"/>
                    <a:pt x="972" y="17"/>
                    <a:pt x="963" y="26"/>
                  </a:cubicBezTo>
                  <a:cubicBezTo>
                    <a:pt x="963" y="39"/>
                    <a:pt x="651" y="559"/>
                    <a:pt x="197" y="559"/>
                  </a:cubicBezTo>
                  <a:cubicBezTo>
                    <a:pt x="151" y="559"/>
                    <a:pt x="104" y="554"/>
                    <a:pt x="56" y="543"/>
                  </a:cubicBezTo>
                  <a:cubicBezTo>
                    <a:pt x="42" y="543"/>
                    <a:pt x="0" y="570"/>
                    <a:pt x="0" y="584"/>
                  </a:cubicBezTo>
                  <a:cubicBezTo>
                    <a:pt x="0" y="598"/>
                    <a:pt x="28" y="640"/>
                    <a:pt x="42" y="640"/>
                  </a:cubicBezTo>
                  <a:cubicBezTo>
                    <a:pt x="88" y="645"/>
                    <a:pt x="134" y="648"/>
                    <a:pt x="179" y="648"/>
                  </a:cubicBezTo>
                  <a:cubicBezTo>
                    <a:pt x="256" y="648"/>
                    <a:pt x="329" y="639"/>
                    <a:pt x="391" y="612"/>
                  </a:cubicBezTo>
                  <a:cubicBezTo>
                    <a:pt x="795" y="501"/>
                    <a:pt x="1033" y="96"/>
                    <a:pt x="1046" y="82"/>
                  </a:cubicBezTo>
                  <a:cubicBezTo>
                    <a:pt x="1074" y="40"/>
                    <a:pt x="1046" y="26"/>
                    <a:pt x="1033" y="12"/>
                  </a:cubicBezTo>
                  <a:cubicBezTo>
                    <a:pt x="1024" y="4"/>
                    <a:pt x="1015" y="1"/>
                    <a:pt x="10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5" name="Google Shape;15915;p54"/>
            <p:cNvSpPr/>
            <p:nvPr/>
          </p:nvSpPr>
          <p:spPr>
            <a:xfrm>
              <a:off x="5827825" y="3800250"/>
              <a:ext cx="20250" cy="43950"/>
            </a:xfrm>
            <a:custGeom>
              <a:avLst/>
              <a:gdLst/>
              <a:ahLst/>
              <a:cxnLst/>
              <a:rect l="l" t="t" r="r" b="b"/>
              <a:pathLst>
                <a:path w="810" h="1758" extrusionOk="0">
                  <a:moveTo>
                    <a:pt x="503" y="0"/>
                  </a:moveTo>
                  <a:cubicBezTo>
                    <a:pt x="461" y="0"/>
                    <a:pt x="461" y="42"/>
                    <a:pt x="461" y="56"/>
                  </a:cubicBezTo>
                  <a:cubicBezTo>
                    <a:pt x="489" y="70"/>
                    <a:pt x="726" y="990"/>
                    <a:pt x="15" y="1674"/>
                  </a:cubicBezTo>
                  <a:cubicBezTo>
                    <a:pt x="1" y="1688"/>
                    <a:pt x="1" y="1730"/>
                    <a:pt x="15" y="1744"/>
                  </a:cubicBezTo>
                  <a:cubicBezTo>
                    <a:pt x="29" y="1758"/>
                    <a:pt x="42" y="1758"/>
                    <a:pt x="70" y="1758"/>
                  </a:cubicBezTo>
                  <a:cubicBezTo>
                    <a:pt x="84" y="1744"/>
                    <a:pt x="84" y="1744"/>
                    <a:pt x="70" y="1744"/>
                  </a:cubicBezTo>
                  <a:cubicBezTo>
                    <a:pt x="810" y="1032"/>
                    <a:pt x="559" y="56"/>
                    <a:pt x="559" y="42"/>
                  </a:cubicBezTo>
                  <a:cubicBezTo>
                    <a:pt x="559" y="0"/>
                    <a:pt x="517" y="0"/>
                    <a:pt x="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6" name="Google Shape;15916;p54"/>
            <p:cNvSpPr/>
            <p:nvPr/>
          </p:nvSpPr>
          <p:spPr>
            <a:xfrm>
              <a:off x="5823300" y="383545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1"/>
                  </a:moveTo>
                  <a:cubicBezTo>
                    <a:pt x="112" y="1"/>
                    <a:pt x="0" y="126"/>
                    <a:pt x="0" y="266"/>
                  </a:cubicBezTo>
                  <a:cubicBezTo>
                    <a:pt x="0" y="405"/>
                    <a:pt x="112" y="531"/>
                    <a:pt x="265" y="531"/>
                  </a:cubicBezTo>
                  <a:cubicBezTo>
                    <a:pt x="405" y="531"/>
                    <a:pt x="530" y="405"/>
                    <a:pt x="530" y="266"/>
                  </a:cubicBezTo>
                  <a:cubicBezTo>
                    <a:pt x="530" y="126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7" name="Google Shape;15917;p54"/>
            <p:cNvSpPr/>
            <p:nvPr/>
          </p:nvSpPr>
          <p:spPr>
            <a:xfrm>
              <a:off x="5848400" y="38225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1"/>
                  </a:moveTo>
                  <a:cubicBezTo>
                    <a:pt x="126" y="1"/>
                    <a:pt x="1" y="112"/>
                    <a:pt x="1" y="252"/>
                  </a:cubicBezTo>
                  <a:cubicBezTo>
                    <a:pt x="1" y="405"/>
                    <a:pt x="126" y="517"/>
                    <a:pt x="266" y="517"/>
                  </a:cubicBezTo>
                  <a:cubicBezTo>
                    <a:pt x="419" y="517"/>
                    <a:pt x="531" y="405"/>
                    <a:pt x="531" y="252"/>
                  </a:cubicBezTo>
                  <a:cubicBezTo>
                    <a:pt x="531" y="112"/>
                    <a:pt x="419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8" name="Google Shape;15918;p54"/>
            <p:cNvSpPr/>
            <p:nvPr/>
          </p:nvSpPr>
          <p:spPr>
            <a:xfrm>
              <a:off x="5851200" y="3800375"/>
              <a:ext cx="13975" cy="29875"/>
            </a:xfrm>
            <a:custGeom>
              <a:avLst/>
              <a:gdLst/>
              <a:ahLst/>
              <a:cxnLst/>
              <a:rect l="l" t="t" r="r" b="b"/>
              <a:pathLst>
                <a:path w="559" h="1195" extrusionOk="0">
                  <a:moveTo>
                    <a:pt x="59" y="1"/>
                  </a:moveTo>
                  <a:cubicBezTo>
                    <a:pt x="49" y="1"/>
                    <a:pt x="38" y="4"/>
                    <a:pt x="28" y="9"/>
                  </a:cubicBezTo>
                  <a:cubicBezTo>
                    <a:pt x="0" y="37"/>
                    <a:pt x="0" y="65"/>
                    <a:pt x="14" y="79"/>
                  </a:cubicBezTo>
                  <a:cubicBezTo>
                    <a:pt x="28" y="107"/>
                    <a:pt x="433" y="693"/>
                    <a:pt x="112" y="1125"/>
                  </a:cubicBezTo>
                  <a:cubicBezTo>
                    <a:pt x="112" y="1153"/>
                    <a:pt x="112" y="1181"/>
                    <a:pt x="126" y="1195"/>
                  </a:cubicBezTo>
                  <a:lnTo>
                    <a:pt x="154" y="1195"/>
                  </a:lnTo>
                  <a:cubicBezTo>
                    <a:pt x="182" y="1195"/>
                    <a:pt x="182" y="1181"/>
                    <a:pt x="195" y="1181"/>
                  </a:cubicBezTo>
                  <a:cubicBezTo>
                    <a:pt x="558" y="706"/>
                    <a:pt x="126" y="65"/>
                    <a:pt x="112" y="37"/>
                  </a:cubicBezTo>
                  <a:cubicBezTo>
                    <a:pt x="94" y="10"/>
                    <a:pt x="76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19" name="Google Shape;15919;p54"/>
            <p:cNvSpPr/>
            <p:nvPr/>
          </p:nvSpPr>
          <p:spPr>
            <a:xfrm>
              <a:off x="2534550" y="4236475"/>
              <a:ext cx="445000" cy="426500"/>
            </a:xfrm>
            <a:custGeom>
              <a:avLst/>
              <a:gdLst/>
              <a:ahLst/>
              <a:cxnLst/>
              <a:rect l="l" t="t" r="r" b="b"/>
              <a:pathLst>
                <a:path w="17800" h="17060" extrusionOk="0">
                  <a:moveTo>
                    <a:pt x="17785" y="7310"/>
                  </a:moveTo>
                  <a:cubicBezTo>
                    <a:pt x="17771" y="7282"/>
                    <a:pt x="17744" y="7254"/>
                    <a:pt x="17730" y="7240"/>
                  </a:cubicBezTo>
                  <a:lnTo>
                    <a:pt x="16767" y="6668"/>
                  </a:lnTo>
                  <a:cubicBezTo>
                    <a:pt x="16614" y="6585"/>
                    <a:pt x="16558" y="6389"/>
                    <a:pt x="16628" y="6208"/>
                  </a:cubicBezTo>
                  <a:lnTo>
                    <a:pt x="17074" y="5287"/>
                  </a:lnTo>
                  <a:cubicBezTo>
                    <a:pt x="17088" y="5232"/>
                    <a:pt x="17102" y="5190"/>
                    <a:pt x="17088" y="5134"/>
                  </a:cubicBezTo>
                  <a:cubicBezTo>
                    <a:pt x="17074" y="5092"/>
                    <a:pt x="17046" y="5064"/>
                    <a:pt x="17018" y="5022"/>
                  </a:cubicBezTo>
                  <a:cubicBezTo>
                    <a:pt x="16112" y="4283"/>
                    <a:pt x="14563" y="4032"/>
                    <a:pt x="13029" y="4534"/>
                  </a:cubicBezTo>
                  <a:cubicBezTo>
                    <a:pt x="12471" y="4715"/>
                    <a:pt x="11955" y="4980"/>
                    <a:pt x="11523" y="5287"/>
                  </a:cubicBezTo>
                  <a:cubicBezTo>
                    <a:pt x="11676" y="4799"/>
                    <a:pt x="11774" y="4255"/>
                    <a:pt x="11774" y="3697"/>
                  </a:cubicBezTo>
                  <a:cubicBezTo>
                    <a:pt x="11774" y="2079"/>
                    <a:pt x="11104" y="670"/>
                    <a:pt x="10100" y="43"/>
                  </a:cubicBezTo>
                  <a:cubicBezTo>
                    <a:pt x="10072" y="29"/>
                    <a:pt x="10044" y="29"/>
                    <a:pt x="10030" y="29"/>
                  </a:cubicBezTo>
                  <a:cubicBezTo>
                    <a:pt x="9988" y="29"/>
                    <a:pt x="9960" y="43"/>
                    <a:pt x="9932" y="57"/>
                  </a:cubicBezTo>
                  <a:lnTo>
                    <a:pt x="9095" y="796"/>
                  </a:lnTo>
                  <a:cubicBezTo>
                    <a:pt x="8956" y="907"/>
                    <a:pt x="8775" y="894"/>
                    <a:pt x="8635" y="768"/>
                  </a:cubicBezTo>
                  <a:lnTo>
                    <a:pt x="7896" y="57"/>
                  </a:lnTo>
                  <a:cubicBezTo>
                    <a:pt x="7868" y="29"/>
                    <a:pt x="7812" y="1"/>
                    <a:pt x="7756" y="1"/>
                  </a:cubicBezTo>
                  <a:cubicBezTo>
                    <a:pt x="7728" y="1"/>
                    <a:pt x="7673" y="29"/>
                    <a:pt x="7659" y="43"/>
                  </a:cubicBezTo>
                  <a:cubicBezTo>
                    <a:pt x="6654" y="670"/>
                    <a:pt x="5957" y="2065"/>
                    <a:pt x="5943" y="3683"/>
                  </a:cubicBezTo>
                  <a:cubicBezTo>
                    <a:pt x="5943" y="4283"/>
                    <a:pt x="6027" y="4841"/>
                    <a:pt x="6208" y="5343"/>
                  </a:cubicBezTo>
                  <a:cubicBezTo>
                    <a:pt x="5790" y="5050"/>
                    <a:pt x="5301" y="4799"/>
                    <a:pt x="4771" y="4632"/>
                  </a:cubicBezTo>
                  <a:cubicBezTo>
                    <a:pt x="3223" y="4116"/>
                    <a:pt x="1689" y="4311"/>
                    <a:pt x="782" y="5078"/>
                  </a:cubicBezTo>
                  <a:cubicBezTo>
                    <a:pt x="768" y="5092"/>
                    <a:pt x="754" y="5120"/>
                    <a:pt x="754" y="5148"/>
                  </a:cubicBezTo>
                  <a:cubicBezTo>
                    <a:pt x="726" y="5190"/>
                    <a:pt x="726" y="5218"/>
                    <a:pt x="754" y="5259"/>
                  </a:cubicBezTo>
                  <a:lnTo>
                    <a:pt x="1187" y="6278"/>
                  </a:lnTo>
                  <a:cubicBezTo>
                    <a:pt x="1256" y="6445"/>
                    <a:pt x="1187" y="6626"/>
                    <a:pt x="1033" y="6724"/>
                  </a:cubicBezTo>
                  <a:lnTo>
                    <a:pt x="126" y="7212"/>
                  </a:lnTo>
                  <a:cubicBezTo>
                    <a:pt x="71" y="7226"/>
                    <a:pt x="29" y="7282"/>
                    <a:pt x="15" y="7324"/>
                  </a:cubicBezTo>
                  <a:cubicBezTo>
                    <a:pt x="1" y="7366"/>
                    <a:pt x="1" y="7394"/>
                    <a:pt x="15" y="7449"/>
                  </a:cubicBezTo>
                  <a:cubicBezTo>
                    <a:pt x="308" y="8607"/>
                    <a:pt x="1410" y="9695"/>
                    <a:pt x="2958" y="10183"/>
                  </a:cubicBezTo>
                  <a:cubicBezTo>
                    <a:pt x="3516" y="10379"/>
                    <a:pt x="4102" y="10462"/>
                    <a:pt x="4618" y="10462"/>
                  </a:cubicBezTo>
                  <a:cubicBezTo>
                    <a:pt x="4199" y="10769"/>
                    <a:pt x="3823" y="11146"/>
                    <a:pt x="3488" y="11606"/>
                  </a:cubicBezTo>
                  <a:cubicBezTo>
                    <a:pt x="2526" y="12903"/>
                    <a:pt x="2247" y="14438"/>
                    <a:pt x="2679" y="15540"/>
                  </a:cubicBezTo>
                  <a:cubicBezTo>
                    <a:pt x="2707" y="15553"/>
                    <a:pt x="2707" y="15595"/>
                    <a:pt x="2735" y="15595"/>
                  </a:cubicBezTo>
                  <a:cubicBezTo>
                    <a:pt x="2777" y="15609"/>
                    <a:pt x="2791" y="15623"/>
                    <a:pt x="2819" y="15623"/>
                  </a:cubicBezTo>
                  <a:lnTo>
                    <a:pt x="3934" y="15526"/>
                  </a:lnTo>
                  <a:cubicBezTo>
                    <a:pt x="4116" y="15512"/>
                    <a:pt x="4269" y="15623"/>
                    <a:pt x="4311" y="15805"/>
                  </a:cubicBezTo>
                  <a:lnTo>
                    <a:pt x="4492" y="16809"/>
                  </a:lnTo>
                  <a:cubicBezTo>
                    <a:pt x="4520" y="16865"/>
                    <a:pt x="4534" y="16920"/>
                    <a:pt x="4590" y="16948"/>
                  </a:cubicBezTo>
                  <a:lnTo>
                    <a:pt x="4590" y="16948"/>
                  </a:lnTo>
                  <a:cubicBezTo>
                    <a:pt x="4618" y="16976"/>
                    <a:pt x="4660" y="16990"/>
                    <a:pt x="4688" y="16990"/>
                  </a:cubicBezTo>
                  <a:cubicBezTo>
                    <a:pt x="5873" y="17060"/>
                    <a:pt x="7254" y="16349"/>
                    <a:pt x="8217" y="15037"/>
                  </a:cubicBezTo>
                  <a:cubicBezTo>
                    <a:pt x="8565" y="14563"/>
                    <a:pt x="8816" y="14047"/>
                    <a:pt x="8984" y="13531"/>
                  </a:cubicBezTo>
                  <a:cubicBezTo>
                    <a:pt x="9137" y="14019"/>
                    <a:pt x="9374" y="14507"/>
                    <a:pt x="9709" y="14968"/>
                  </a:cubicBezTo>
                  <a:cubicBezTo>
                    <a:pt x="10672" y="16293"/>
                    <a:pt x="12025" y="17018"/>
                    <a:pt x="13210" y="16948"/>
                  </a:cubicBezTo>
                  <a:cubicBezTo>
                    <a:pt x="13238" y="16948"/>
                    <a:pt x="13266" y="16934"/>
                    <a:pt x="13280" y="16920"/>
                  </a:cubicBezTo>
                  <a:cubicBezTo>
                    <a:pt x="13322" y="16907"/>
                    <a:pt x="13336" y="16865"/>
                    <a:pt x="13336" y="16837"/>
                  </a:cubicBezTo>
                  <a:lnTo>
                    <a:pt x="13587" y="15735"/>
                  </a:lnTo>
                  <a:cubicBezTo>
                    <a:pt x="13615" y="15553"/>
                    <a:pt x="13796" y="15442"/>
                    <a:pt x="13964" y="15470"/>
                  </a:cubicBezTo>
                  <a:lnTo>
                    <a:pt x="14982" y="15609"/>
                  </a:lnTo>
                  <a:cubicBezTo>
                    <a:pt x="15024" y="15609"/>
                    <a:pt x="15079" y="15609"/>
                    <a:pt x="15135" y="15581"/>
                  </a:cubicBezTo>
                  <a:cubicBezTo>
                    <a:pt x="15163" y="15553"/>
                    <a:pt x="15191" y="15526"/>
                    <a:pt x="15205" y="15484"/>
                  </a:cubicBezTo>
                  <a:cubicBezTo>
                    <a:pt x="15637" y="14396"/>
                    <a:pt x="15372" y="12861"/>
                    <a:pt x="14438" y="11550"/>
                  </a:cubicBezTo>
                  <a:cubicBezTo>
                    <a:pt x="14089" y="11062"/>
                    <a:pt x="13685" y="10658"/>
                    <a:pt x="13252" y="10365"/>
                  </a:cubicBezTo>
                  <a:cubicBezTo>
                    <a:pt x="13754" y="10365"/>
                    <a:pt x="14298" y="10281"/>
                    <a:pt x="14842" y="10100"/>
                  </a:cubicBezTo>
                  <a:cubicBezTo>
                    <a:pt x="16391" y="9597"/>
                    <a:pt x="17506" y="8537"/>
                    <a:pt x="17799" y="7380"/>
                  </a:cubicBezTo>
                  <a:cubicBezTo>
                    <a:pt x="17799" y="7366"/>
                    <a:pt x="17799" y="7352"/>
                    <a:pt x="17785" y="73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0" name="Google Shape;15920;p54"/>
            <p:cNvSpPr/>
            <p:nvPr/>
          </p:nvSpPr>
          <p:spPr>
            <a:xfrm>
              <a:off x="2705075" y="4416425"/>
              <a:ext cx="104650" cy="100800"/>
            </a:xfrm>
            <a:custGeom>
              <a:avLst/>
              <a:gdLst/>
              <a:ahLst/>
              <a:cxnLst/>
              <a:rect l="l" t="t" r="r" b="b"/>
              <a:pathLst>
                <a:path w="4186" h="4032" extrusionOk="0">
                  <a:moveTo>
                    <a:pt x="3348" y="0"/>
                  </a:moveTo>
                  <a:lnTo>
                    <a:pt x="3348" y="0"/>
                  </a:lnTo>
                  <a:cubicBezTo>
                    <a:pt x="2944" y="265"/>
                    <a:pt x="2484" y="405"/>
                    <a:pt x="2009" y="405"/>
                  </a:cubicBezTo>
                  <a:cubicBezTo>
                    <a:pt x="1563" y="405"/>
                    <a:pt x="1145" y="279"/>
                    <a:pt x="754" y="56"/>
                  </a:cubicBezTo>
                  <a:lnTo>
                    <a:pt x="754" y="56"/>
                  </a:lnTo>
                  <a:cubicBezTo>
                    <a:pt x="880" y="530"/>
                    <a:pt x="880" y="1005"/>
                    <a:pt x="726" y="1451"/>
                  </a:cubicBezTo>
                  <a:cubicBezTo>
                    <a:pt x="587" y="1869"/>
                    <a:pt x="322" y="2232"/>
                    <a:pt x="1" y="2539"/>
                  </a:cubicBezTo>
                  <a:cubicBezTo>
                    <a:pt x="461" y="2567"/>
                    <a:pt x="921" y="2734"/>
                    <a:pt x="1298" y="3013"/>
                  </a:cubicBezTo>
                  <a:cubicBezTo>
                    <a:pt x="1647" y="3264"/>
                    <a:pt x="1926" y="3613"/>
                    <a:pt x="2107" y="4031"/>
                  </a:cubicBezTo>
                  <a:cubicBezTo>
                    <a:pt x="2302" y="3599"/>
                    <a:pt x="2581" y="3222"/>
                    <a:pt x="2958" y="2943"/>
                  </a:cubicBezTo>
                  <a:cubicBezTo>
                    <a:pt x="3307" y="2678"/>
                    <a:pt x="3725" y="2525"/>
                    <a:pt x="4185" y="2469"/>
                  </a:cubicBezTo>
                  <a:cubicBezTo>
                    <a:pt x="3809" y="2148"/>
                    <a:pt x="3530" y="1772"/>
                    <a:pt x="3390" y="1311"/>
                  </a:cubicBezTo>
                  <a:cubicBezTo>
                    <a:pt x="3251" y="893"/>
                    <a:pt x="3237" y="447"/>
                    <a:pt x="3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1" name="Google Shape;15921;p54"/>
            <p:cNvSpPr/>
            <p:nvPr/>
          </p:nvSpPr>
          <p:spPr>
            <a:xfrm>
              <a:off x="2769950" y="4390975"/>
              <a:ext cx="21300" cy="43250"/>
            </a:xfrm>
            <a:custGeom>
              <a:avLst/>
              <a:gdLst/>
              <a:ahLst/>
              <a:cxnLst/>
              <a:rect l="l" t="t" r="r" b="b"/>
              <a:pathLst>
                <a:path w="852" h="1730" extrusionOk="0">
                  <a:moveTo>
                    <a:pt x="586" y="0"/>
                  </a:moveTo>
                  <a:cubicBezTo>
                    <a:pt x="572" y="0"/>
                    <a:pt x="558" y="28"/>
                    <a:pt x="558" y="56"/>
                  </a:cubicBezTo>
                  <a:cubicBezTo>
                    <a:pt x="753" y="1004"/>
                    <a:pt x="14" y="1632"/>
                    <a:pt x="14" y="1632"/>
                  </a:cubicBezTo>
                  <a:cubicBezTo>
                    <a:pt x="0" y="1660"/>
                    <a:pt x="0" y="1688"/>
                    <a:pt x="14" y="1702"/>
                  </a:cubicBezTo>
                  <a:cubicBezTo>
                    <a:pt x="14" y="1730"/>
                    <a:pt x="28" y="1730"/>
                    <a:pt x="56" y="1730"/>
                  </a:cubicBezTo>
                  <a:lnTo>
                    <a:pt x="70" y="1730"/>
                  </a:lnTo>
                  <a:cubicBezTo>
                    <a:pt x="84" y="1702"/>
                    <a:pt x="851" y="1046"/>
                    <a:pt x="642" y="28"/>
                  </a:cubicBezTo>
                  <a:cubicBezTo>
                    <a:pt x="642" y="14"/>
                    <a:pt x="614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2" name="Google Shape;15922;p54"/>
            <p:cNvSpPr/>
            <p:nvPr/>
          </p:nvSpPr>
          <p:spPr>
            <a:xfrm>
              <a:off x="2778650" y="4386075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52" y="1"/>
                  </a:moveTo>
                  <a:cubicBezTo>
                    <a:pt x="113" y="1"/>
                    <a:pt x="1" y="112"/>
                    <a:pt x="1" y="266"/>
                  </a:cubicBezTo>
                  <a:cubicBezTo>
                    <a:pt x="1" y="405"/>
                    <a:pt x="113" y="517"/>
                    <a:pt x="252" y="517"/>
                  </a:cubicBezTo>
                  <a:cubicBezTo>
                    <a:pt x="405" y="517"/>
                    <a:pt x="517" y="405"/>
                    <a:pt x="517" y="266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3" name="Google Shape;15923;p54"/>
            <p:cNvSpPr/>
            <p:nvPr/>
          </p:nvSpPr>
          <p:spPr>
            <a:xfrm>
              <a:off x="2783550" y="4416775"/>
              <a:ext cx="40475" cy="32100"/>
            </a:xfrm>
            <a:custGeom>
              <a:avLst/>
              <a:gdLst/>
              <a:ahLst/>
              <a:cxnLst/>
              <a:rect l="l" t="t" r="r" b="b"/>
              <a:pathLst>
                <a:path w="1619" h="1284" extrusionOk="0">
                  <a:moveTo>
                    <a:pt x="1576" y="0"/>
                  </a:moveTo>
                  <a:cubicBezTo>
                    <a:pt x="1563" y="0"/>
                    <a:pt x="1535" y="14"/>
                    <a:pt x="1535" y="28"/>
                  </a:cubicBezTo>
                  <a:cubicBezTo>
                    <a:pt x="1194" y="1173"/>
                    <a:pt x="148" y="1186"/>
                    <a:pt x="48" y="1186"/>
                  </a:cubicBezTo>
                  <a:cubicBezTo>
                    <a:pt x="45" y="1186"/>
                    <a:pt x="43" y="1186"/>
                    <a:pt x="42" y="1186"/>
                  </a:cubicBezTo>
                  <a:cubicBezTo>
                    <a:pt x="14" y="1186"/>
                    <a:pt x="0" y="1200"/>
                    <a:pt x="0" y="1228"/>
                  </a:cubicBezTo>
                  <a:cubicBezTo>
                    <a:pt x="0" y="1270"/>
                    <a:pt x="14" y="1283"/>
                    <a:pt x="42" y="1283"/>
                  </a:cubicBezTo>
                  <a:cubicBezTo>
                    <a:pt x="98" y="1283"/>
                    <a:pt x="1256" y="1270"/>
                    <a:pt x="1618" y="42"/>
                  </a:cubicBezTo>
                  <a:cubicBezTo>
                    <a:pt x="1618" y="28"/>
                    <a:pt x="1604" y="0"/>
                    <a:pt x="15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4" name="Google Shape;15924;p54"/>
            <p:cNvSpPr/>
            <p:nvPr/>
          </p:nvSpPr>
          <p:spPr>
            <a:xfrm>
              <a:off x="2815975" y="441187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6" y="1"/>
                  </a:moveTo>
                  <a:cubicBezTo>
                    <a:pt x="126" y="1"/>
                    <a:pt x="0" y="113"/>
                    <a:pt x="0" y="266"/>
                  </a:cubicBezTo>
                  <a:cubicBezTo>
                    <a:pt x="0" y="405"/>
                    <a:pt x="126" y="517"/>
                    <a:pt x="266" y="517"/>
                  </a:cubicBezTo>
                  <a:cubicBezTo>
                    <a:pt x="405" y="517"/>
                    <a:pt x="531" y="405"/>
                    <a:pt x="531" y="266"/>
                  </a:cubicBezTo>
                  <a:cubicBezTo>
                    <a:pt x="531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5" name="Google Shape;15925;p54"/>
            <p:cNvSpPr/>
            <p:nvPr/>
          </p:nvSpPr>
          <p:spPr>
            <a:xfrm>
              <a:off x="2791575" y="4411525"/>
              <a:ext cx="13275" cy="12950"/>
            </a:xfrm>
            <a:custGeom>
              <a:avLst/>
              <a:gdLst/>
              <a:ahLst/>
              <a:cxnLst/>
              <a:rect l="l" t="t" r="r" b="b"/>
              <a:pathLst>
                <a:path w="531" h="518" extrusionOk="0">
                  <a:moveTo>
                    <a:pt x="265" y="1"/>
                  </a:moveTo>
                  <a:cubicBezTo>
                    <a:pt x="126" y="1"/>
                    <a:pt x="0" y="113"/>
                    <a:pt x="0" y="252"/>
                  </a:cubicBezTo>
                  <a:cubicBezTo>
                    <a:pt x="0" y="406"/>
                    <a:pt x="126" y="517"/>
                    <a:pt x="265" y="517"/>
                  </a:cubicBezTo>
                  <a:cubicBezTo>
                    <a:pt x="405" y="517"/>
                    <a:pt x="530" y="406"/>
                    <a:pt x="530" y="252"/>
                  </a:cubicBezTo>
                  <a:cubicBezTo>
                    <a:pt x="530" y="113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6" name="Google Shape;15926;p54"/>
            <p:cNvSpPr/>
            <p:nvPr/>
          </p:nvSpPr>
          <p:spPr>
            <a:xfrm>
              <a:off x="2779350" y="4416075"/>
              <a:ext cx="21650" cy="24425"/>
            </a:xfrm>
            <a:custGeom>
              <a:avLst/>
              <a:gdLst/>
              <a:ahLst/>
              <a:cxnLst/>
              <a:rect l="l" t="t" r="r" b="b"/>
              <a:pathLst>
                <a:path w="866" h="977" extrusionOk="0">
                  <a:moveTo>
                    <a:pt x="768" y="0"/>
                  </a:moveTo>
                  <a:cubicBezTo>
                    <a:pt x="740" y="0"/>
                    <a:pt x="726" y="14"/>
                    <a:pt x="726" y="56"/>
                  </a:cubicBezTo>
                  <a:cubicBezTo>
                    <a:pt x="740" y="600"/>
                    <a:pt x="57" y="879"/>
                    <a:pt x="57" y="879"/>
                  </a:cubicBezTo>
                  <a:cubicBezTo>
                    <a:pt x="29" y="893"/>
                    <a:pt x="1" y="935"/>
                    <a:pt x="29" y="949"/>
                  </a:cubicBezTo>
                  <a:cubicBezTo>
                    <a:pt x="43" y="963"/>
                    <a:pt x="57" y="977"/>
                    <a:pt x="71" y="977"/>
                  </a:cubicBezTo>
                  <a:cubicBezTo>
                    <a:pt x="71" y="977"/>
                    <a:pt x="99" y="977"/>
                    <a:pt x="112" y="963"/>
                  </a:cubicBezTo>
                  <a:cubicBezTo>
                    <a:pt x="140" y="949"/>
                    <a:pt x="866" y="670"/>
                    <a:pt x="824" y="56"/>
                  </a:cubicBezTo>
                  <a:cubicBezTo>
                    <a:pt x="824" y="28"/>
                    <a:pt x="796" y="0"/>
                    <a:pt x="7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7" name="Google Shape;15927;p54"/>
            <p:cNvSpPr/>
            <p:nvPr/>
          </p:nvSpPr>
          <p:spPr>
            <a:xfrm>
              <a:off x="2785975" y="4454225"/>
              <a:ext cx="46425" cy="10700"/>
            </a:xfrm>
            <a:custGeom>
              <a:avLst/>
              <a:gdLst/>
              <a:ahLst/>
              <a:cxnLst/>
              <a:rect l="l" t="t" r="r" b="b"/>
              <a:pathLst>
                <a:path w="1857" h="428" extrusionOk="0">
                  <a:moveTo>
                    <a:pt x="1788" y="0"/>
                  </a:moveTo>
                  <a:cubicBezTo>
                    <a:pt x="1779" y="0"/>
                    <a:pt x="1769" y="4"/>
                    <a:pt x="1758" y="9"/>
                  </a:cubicBezTo>
                  <a:cubicBezTo>
                    <a:pt x="1426" y="264"/>
                    <a:pt x="1078" y="337"/>
                    <a:pt x="786" y="337"/>
                  </a:cubicBezTo>
                  <a:cubicBezTo>
                    <a:pt x="393" y="337"/>
                    <a:pt x="101" y="204"/>
                    <a:pt x="85" y="204"/>
                  </a:cubicBezTo>
                  <a:cubicBezTo>
                    <a:pt x="76" y="200"/>
                    <a:pt x="69" y="198"/>
                    <a:pt x="63" y="198"/>
                  </a:cubicBezTo>
                  <a:cubicBezTo>
                    <a:pt x="47" y="198"/>
                    <a:pt x="35" y="208"/>
                    <a:pt x="15" y="218"/>
                  </a:cubicBezTo>
                  <a:cubicBezTo>
                    <a:pt x="1" y="260"/>
                    <a:pt x="15" y="274"/>
                    <a:pt x="43" y="288"/>
                  </a:cubicBezTo>
                  <a:cubicBezTo>
                    <a:pt x="43" y="288"/>
                    <a:pt x="350" y="427"/>
                    <a:pt x="768" y="427"/>
                  </a:cubicBezTo>
                  <a:cubicBezTo>
                    <a:pt x="1089" y="427"/>
                    <a:pt x="1466" y="357"/>
                    <a:pt x="1814" y="106"/>
                  </a:cubicBezTo>
                  <a:cubicBezTo>
                    <a:pt x="1856" y="78"/>
                    <a:pt x="1856" y="51"/>
                    <a:pt x="1828" y="37"/>
                  </a:cubicBezTo>
                  <a:cubicBezTo>
                    <a:pt x="1819" y="10"/>
                    <a:pt x="1805" y="0"/>
                    <a:pt x="17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8" name="Google Shape;15928;p54"/>
            <p:cNvSpPr/>
            <p:nvPr/>
          </p:nvSpPr>
          <p:spPr>
            <a:xfrm>
              <a:off x="2822950" y="4449200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26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26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29" name="Google Shape;15929;p54"/>
            <p:cNvSpPr/>
            <p:nvPr/>
          </p:nvSpPr>
          <p:spPr>
            <a:xfrm>
              <a:off x="2778325" y="4477500"/>
              <a:ext cx="45700" cy="25075"/>
            </a:xfrm>
            <a:custGeom>
              <a:avLst/>
              <a:gdLst/>
              <a:ahLst/>
              <a:cxnLst/>
              <a:rect l="l" t="t" r="r" b="b"/>
              <a:pathLst>
                <a:path w="1828" h="1003" extrusionOk="0">
                  <a:moveTo>
                    <a:pt x="47" y="0"/>
                  </a:moveTo>
                  <a:cubicBezTo>
                    <a:pt x="39" y="0"/>
                    <a:pt x="32" y="4"/>
                    <a:pt x="28" y="12"/>
                  </a:cubicBezTo>
                  <a:cubicBezTo>
                    <a:pt x="14" y="26"/>
                    <a:pt x="0" y="54"/>
                    <a:pt x="14" y="82"/>
                  </a:cubicBezTo>
                  <a:cubicBezTo>
                    <a:pt x="28" y="82"/>
                    <a:pt x="446" y="1003"/>
                    <a:pt x="1493" y="1003"/>
                  </a:cubicBezTo>
                  <a:cubicBezTo>
                    <a:pt x="1576" y="1003"/>
                    <a:pt x="1688" y="1003"/>
                    <a:pt x="1785" y="961"/>
                  </a:cubicBezTo>
                  <a:cubicBezTo>
                    <a:pt x="1813" y="961"/>
                    <a:pt x="1827" y="947"/>
                    <a:pt x="1827" y="919"/>
                  </a:cubicBezTo>
                  <a:cubicBezTo>
                    <a:pt x="1827" y="891"/>
                    <a:pt x="1813" y="877"/>
                    <a:pt x="1772" y="877"/>
                  </a:cubicBezTo>
                  <a:cubicBezTo>
                    <a:pt x="1672" y="892"/>
                    <a:pt x="1578" y="899"/>
                    <a:pt x="1489" y="899"/>
                  </a:cubicBezTo>
                  <a:cubicBezTo>
                    <a:pt x="499" y="899"/>
                    <a:pt x="110" y="52"/>
                    <a:pt x="98" y="26"/>
                  </a:cubicBezTo>
                  <a:cubicBezTo>
                    <a:pt x="88" y="17"/>
                    <a:pt x="65" y="0"/>
                    <a:pt x="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0" name="Google Shape;15930;p54"/>
            <p:cNvSpPr/>
            <p:nvPr/>
          </p:nvSpPr>
          <p:spPr>
            <a:xfrm>
              <a:off x="2815975" y="449417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6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31"/>
                    <a:pt x="266" y="531"/>
                  </a:cubicBezTo>
                  <a:cubicBezTo>
                    <a:pt x="405" y="531"/>
                    <a:pt x="531" y="405"/>
                    <a:pt x="531" y="266"/>
                  </a:cubicBezTo>
                  <a:cubicBezTo>
                    <a:pt x="531" y="112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1" name="Google Shape;15931;p54"/>
            <p:cNvSpPr/>
            <p:nvPr/>
          </p:nvSpPr>
          <p:spPr>
            <a:xfrm>
              <a:off x="2806200" y="4471875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52" y="0"/>
                  </a:moveTo>
                  <a:cubicBezTo>
                    <a:pt x="113" y="0"/>
                    <a:pt x="1" y="126"/>
                    <a:pt x="1" y="265"/>
                  </a:cubicBezTo>
                  <a:cubicBezTo>
                    <a:pt x="1" y="405"/>
                    <a:pt x="113" y="530"/>
                    <a:pt x="252" y="530"/>
                  </a:cubicBezTo>
                  <a:cubicBezTo>
                    <a:pt x="405" y="530"/>
                    <a:pt x="517" y="405"/>
                    <a:pt x="517" y="265"/>
                  </a:cubicBezTo>
                  <a:cubicBezTo>
                    <a:pt x="517" y="126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2" name="Google Shape;15932;p54"/>
            <p:cNvSpPr/>
            <p:nvPr/>
          </p:nvSpPr>
          <p:spPr>
            <a:xfrm>
              <a:off x="2784600" y="4470900"/>
              <a:ext cx="29650" cy="10750"/>
            </a:xfrm>
            <a:custGeom>
              <a:avLst/>
              <a:gdLst/>
              <a:ahLst/>
              <a:cxnLst/>
              <a:rect l="l" t="t" r="r" b="b"/>
              <a:pathLst>
                <a:path w="1186" h="430" extrusionOk="0">
                  <a:moveTo>
                    <a:pt x="58" y="1"/>
                  </a:moveTo>
                  <a:cubicBezTo>
                    <a:pt x="45" y="1"/>
                    <a:pt x="35" y="4"/>
                    <a:pt x="28" y="11"/>
                  </a:cubicBezTo>
                  <a:cubicBezTo>
                    <a:pt x="0" y="25"/>
                    <a:pt x="0" y="67"/>
                    <a:pt x="28" y="81"/>
                  </a:cubicBezTo>
                  <a:cubicBezTo>
                    <a:pt x="42" y="95"/>
                    <a:pt x="391" y="430"/>
                    <a:pt x="809" y="430"/>
                  </a:cubicBezTo>
                  <a:cubicBezTo>
                    <a:pt x="907" y="430"/>
                    <a:pt x="1032" y="416"/>
                    <a:pt x="1158" y="346"/>
                  </a:cubicBezTo>
                  <a:cubicBezTo>
                    <a:pt x="1172" y="318"/>
                    <a:pt x="1186" y="290"/>
                    <a:pt x="1172" y="276"/>
                  </a:cubicBezTo>
                  <a:cubicBezTo>
                    <a:pt x="1162" y="256"/>
                    <a:pt x="1136" y="243"/>
                    <a:pt x="1118" y="243"/>
                  </a:cubicBezTo>
                  <a:cubicBezTo>
                    <a:pt x="1112" y="243"/>
                    <a:pt x="1106" y="245"/>
                    <a:pt x="1102" y="248"/>
                  </a:cubicBezTo>
                  <a:cubicBezTo>
                    <a:pt x="1003" y="304"/>
                    <a:pt x="902" y="326"/>
                    <a:pt x="803" y="326"/>
                  </a:cubicBezTo>
                  <a:cubicBezTo>
                    <a:pt x="430" y="326"/>
                    <a:pt x="98" y="11"/>
                    <a:pt x="98" y="11"/>
                  </a:cubicBezTo>
                  <a:cubicBezTo>
                    <a:pt x="84" y="4"/>
                    <a:pt x="70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3" name="Google Shape;15933;p54"/>
            <p:cNvSpPr/>
            <p:nvPr/>
          </p:nvSpPr>
          <p:spPr>
            <a:xfrm>
              <a:off x="2768550" y="4485475"/>
              <a:ext cx="25125" cy="39425"/>
            </a:xfrm>
            <a:custGeom>
              <a:avLst/>
              <a:gdLst/>
              <a:ahLst/>
              <a:cxnLst/>
              <a:rect l="l" t="t" r="r" b="b"/>
              <a:pathLst>
                <a:path w="1005" h="1577" extrusionOk="0">
                  <a:moveTo>
                    <a:pt x="56" y="0"/>
                  </a:moveTo>
                  <a:cubicBezTo>
                    <a:pt x="14" y="0"/>
                    <a:pt x="0" y="14"/>
                    <a:pt x="0" y="56"/>
                  </a:cubicBezTo>
                  <a:cubicBezTo>
                    <a:pt x="0" y="56"/>
                    <a:pt x="0" y="1088"/>
                    <a:pt x="921" y="1576"/>
                  </a:cubicBezTo>
                  <a:lnTo>
                    <a:pt x="949" y="1576"/>
                  </a:lnTo>
                  <a:cubicBezTo>
                    <a:pt x="963" y="1576"/>
                    <a:pt x="977" y="1576"/>
                    <a:pt x="991" y="1548"/>
                  </a:cubicBezTo>
                  <a:cubicBezTo>
                    <a:pt x="1005" y="1521"/>
                    <a:pt x="991" y="1507"/>
                    <a:pt x="977" y="1479"/>
                  </a:cubicBezTo>
                  <a:cubicBezTo>
                    <a:pt x="126" y="1032"/>
                    <a:pt x="112" y="70"/>
                    <a:pt x="112" y="56"/>
                  </a:cubicBezTo>
                  <a:cubicBezTo>
                    <a:pt x="112" y="14"/>
                    <a:pt x="84" y="0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4" name="Google Shape;15934;p54"/>
            <p:cNvSpPr/>
            <p:nvPr/>
          </p:nvSpPr>
          <p:spPr>
            <a:xfrm>
              <a:off x="2784600" y="451685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5" name="Google Shape;15935;p54"/>
            <p:cNvSpPr/>
            <p:nvPr/>
          </p:nvSpPr>
          <p:spPr>
            <a:xfrm>
              <a:off x="2746225" y="43962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6" y="0"/>
                  </a:moveTo>
                  <a:cubicBezTo>
                    <a:pt x="126" y="0"/>
                    <a:pt x="1" y="112"/>
                    <a:pt x="1" y="265"/>
                  </a:cubicBezTo>
                  <a:cubicBezTo>
                    <a:pt x="1" y="405"/>
                    <a:pt x="126" y="516"/>
                    <a:pt x="266" y="516"/>
                  </a:cubicBezTo>
                  <a:cubicBezTo>
                    <a:pt x="405" y="516"/>
                    <a:pt x="531" y="405"/>
                    <a:pt x="531" y="265"/>
                  </a:cubicBezTo>
                  <a:cubicBezTo>
                    <a:pt x="531" y="112"/>
                    <a:pt x="405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6" name="Google Shape;15936;p54"/>
            <p:cNvSpPr/>
            <p:nvPr/>
          </p:nvSpPr>
          <p:spPr>
            <a:xfrm>
              <a:off x="2751450" y="4401425"/>
              <a:ext cx="13975" cy="29675"/>
            </a:xfrm>
            <a:custGeom>
              <a:avLst/>
              <a:gdLst/>
              <a:ahLst/>
              <a:cxnLst/>
              <a:rect l="l" t="t" r="r" b="b"/>
              <a:pathLst>
                <a:path w="559" h="1187" extrusionOk="0">
                  <a:moveTo>
                    <a:pt x="71" y="0"/>
                  </a:moveTo>
                  <a:cubicBezTo>
                    <a:pt x="57" y="0"/>
                    <a:pt x="29" y="0"/>
                    <a:pt x="1" y="14"/>
                  </a:cubicBezTo>
                  <a:cubicBezTo>
                    <a:pt x="1" y="28"/>
                    <a:pt x="1" y="70"/>
                    <a:pt x="29" y="84"/>
                  </a:cubicBezTo>
                  <a:cubicBezTo>
                    <a:pt x="447" y="419"/>
                    <a:pt x="210" y="1116"/>
                    <a:pt x="210" y="1116"/>
                  </a:cubicBezTo>
                  <a:cubicBezTo>
                    <a:pt x="210" y="1144"/>
                    <a:pt x="238" y="1172"/>
                    <a:pt x="266" y="1186"/>
                  </a:cubicBezTo>
                  <a:cubicBezTo>
                    <a:pt x="308" y="1186"/>
                    <a:pt x="322" y="1172"/>
                    <a:pt x="294" y="1130"/>
                  </a:cubicBezTo>
                  <a:cubicBezTo>
                    <a:pt x="322" y="1102"/>
                    <a:pt x="559" y="363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7" name="Google Shape;15937;p54"/>
            <p:cNvSpPr/>
            <p:nvPr/>
          </p:nvSpPr>
          <p:spPr>
            <a:xfrm>
              <a:off x="2721825" y="4390275"/>
              <a:ext cx="21650" cy="43950"/>
            </a:xfrm>
            <a:custGeom>
              <a:avLst/>
              <a:gdLst/>
              <a:ahLst/>
              <a:cxnLst/>
              <a:rect l="l" t="t" r="r" b="b"/>
              <a:pathLst>
                <a:path w="866" h="1758" extrusionOk="0">
                  <a:moveTo>
                    <a:pt x="279" y="0"/>
                  </a:moveTo>
                  <a:cubicBezTo>
                    <a:pt x="265" y="0"/>
                    <a:pt x="237" y="28"/>
                    <a:pt x="237" y="42"/>
                  </a:cubicBezTo>
                  <a:cubicBezTo>
                    <a:pt x="0" y="1060"/>
                    <a:pt x="795" y="1730"/>
                    <a:pt x="795" y="1730"/>
                  </a:cubicBezTo>
                  <a:cubicBezTo>
                    <a:pt x="809" y="1758"/>
                    <a:pt x="809" y="1758"/>
                    <a:pt x="823" y="1758"/>
                  </a:cubicBezTo>
                  <a:cubicBezTo>
                    <a:pt x="837" y="1758"/>
                    <a:pt x="837" y="1758"/>
                    <a:pt x="837" y="1730"/>
                  </a:cubicBezTo>
                  <a:cubicBezTo>
                    <a:pt x="865" y="1716"/>
                    <a:pt x="865" y="1688"/>
                    <a:pt x="837" y="1660"/>
                  </a:cubicBezTo>
                  <a:cubicBezTo>
                    <a:pt x="837" y="1646"/>
                    <a:pt x="112" y="1018"/>
                    <a:pt x="321" y="56"/>
                  </a:cubicBezTo>
                  <a:cubicBezTo>
                    <a:pt x="321" y="42"/>
                    <a:pt x="30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8" name="Google Shape;15938;p54"/>
            <p:cNvSpPr/>
            <p:nvPr/>
          </p:nvSpPr>
          <p:spPr>
            <a:xfrm>
              <a:off x="2721825" y="438607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39" name="Google Shape;15939;p54"/>
            <p:cNvSpPr/>
            <p:nvPr/>
          </p:nvSpPr>
          <p:spPr>
            <a:xfrm>
              <a:off x="2689750" y="4417125"/>
              <a:ext cx="40475" cy="31750"/>
            </a:xfrm>
            <a:custGeom>
              <a:avLst/>
              <a:gdLst/>
              <a:ahLst/>
              <a:cxnLst/>
              <a:rect l="l" t="t" r="r" b="b"/>
              <a:pathLst>
                <a:path w="1619" h="1270" extrusionOk="0">
                  <a:moveTo>
                    <a:pt x="28" y="0"/>
                  </a:moveTo>
                  <a:cubicBezTo>
                    <a:pt x="0" y="0"/>
                    <a:pt x="0" y="28"/>
                    <a:pt x="0" y="56"/>
                  </a:cubicBezTo>
                  <a:cubicBezTo>
                    <a:pt x="349" y="1256"/>
                    <a:pt x="1520" y="1269"/>
                    <a:pt x="1562" y="1269"/>
                  </a:cubicBezTo>
                  <a:cubicBezTo>
                    <a:pt x="1590" y="1269"/>
                    <a:pt x="1618" y="1256"/>
                    <a:pt x="1604" y="1242"/>
                  </a:cubicBezTo>
                  <a:cubicBezTo>
                    <a:pt x="1604" y="1200"/>
                    <a:pt x="1562" y="1186"/>
                    <a:pt x="1548" y="1186"/>
                  </a:cubicBezTo>
                  <a:cubicBezTo>
                    <a:pt x="1548" y="1187"/>
                    <a:pt x="1537" y="1188"/>
                    <a:pt x="1517" y="1188"/>
                  </a:cubicBezTo>
                  <a:cubicBezTo>
                    <a:pt x="1334" y="1188"/>
                    <a:pt x="386" y="1084"/>
                    <a:pt x="84" y="28"/>
                  </a:cubicBezTo>
                  <a:cubicBezTo>
                    <a:pt x="84" y="0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0" name="Google Shape;15940;p54"/>
            <p:cNvSpPr/>
            <p:nvPr/>
          </p:nvSpPr>
          <p:spPr>
            <a:xfrm>
              <a:off x="2684500" y="4411525"/>
              <a:ext cx="12925" cy="12950"/>
            </a:xfrm>
            <a:custGeom>
              <a:avLst/>
              <a:gdLst/>
              <a:ahLst/>
              <a:cxnLst/>
              <a:rect l="l" t="t" r="r" b="b"/>
              <a:pathLst>
                <a:path w="517" h="518" extrusionOk="0">
                  <a:moveTo>
                    <a:pt x="266" y="1"/>
                  </a:moveTo>
                  <a:cubicBezTo>
                    <a:pt x="112" y="1"/>
                    <a:pt x="1" y="113"/>
                    <a:pt x="1" y="252"/>
                  </a:cubicBezTo>
                  <a:cubicBezTo>
                    <a:pt x="1" y="406"/>
                    <a:pt x="112" y="517"/>
                    <a:pt x="266" y="517"/>
                  </a:cubicBezTo>
                  <a:cubicBezTo>
                    <a:pt x="405" y="517"/>
                    <a:pt x="517" y="406"/>
                    <a:pt x="517" y="252"/>
                  </a:cubicBezTo>
                  <a:cubicBezTo>
                    <a:pt x="517" y="113"/>
                    <a:pt x="405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1" name="Google Shape;15941;p54"/>
            <p:cNvSpPr/>
            <p:nvPr/>
          </p:nvSpPr>
          <p:spPr>
            <a:xfrm>
              <a:off x="2708925" y="4410850"/>
              <a:ext cx="12925" cy="13275"/>
            </a:xfrm>
            <a:custGeom>
              <a:avLst/>
              <a:gdLst/>
              <a:ahLst/>
              <a:cxnLst/>
              <a:rect l="l" t="t" r="r" b="b"/>
              <a:pathLst>
                <a:path w="517" h="531" extrusionOk="0">
                  <a:moveTo>
                    <a:pt x="251" y="0"/>
                  </a:moveTo>
                  <a:cubicBezTo>
                    <a:pt x="112" y="0"/>
                    <a:pt x="0" y="126"/>
                    <a:pt x="0" y="265"/>
                  </a:cubicBezTo>
                  <a:cubicBezTo>
                    <a:pt x="0" y="405"/>
                    <a:pt x="112" y="530"/>
                    <a:pt x="251" y="530"/>
                  </a:cubicBezTo>
                  <a:cubicBezTo>
                    <a:pt x="405" y="530"/>
                    <a:pt x="516" y="405"/>
                    <a:pt x="516" y="265"/>
                  </a:cubicBezTo>
                  <a:cubicBezTo>
                    <a:pt x="516" y="126"/>
                    <a:pt x="405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2" name="Google Shape;15942;p54"/>
            <p:cNvSpPr/>
            <p:nvPr/>
          </p:nvSpPr>
          <p:spPr>
            <a:xfrm>
              <a:off x="2713100" y="4416775"/>
              <a:ext cx="20600" cy="23725"/>
            </a:xfrm>
            <a:custGeom>
              <a:avLst/>
              <a:gdLst/>
              <a:ahLst/>
              <a:cxnLst/>
              <a:rect l="l" t="t" r="r" b="b"/>
              <a:pathLst>
                <a:path w="824" h="949" extrusionOk="0">
                  <a:moveTo>
                    <a:pt x="84" y="0"/>
                  </a:moveTo>
                  <a:cubicBezTo>
                    <a:pt x="56" y="0"/>
                    <a:pt x="42" y="14"/>
                    <a:pt x="42" y="42"/>
                  </a:cubicBezTo>
                  <a:cubicBezTo>
                    <a:pt x="1" y="642"/>
                    <a:pt x="726" y="935"/>
                    <a:pt x="754" y="949"/>
                  </a:cubicBezTo>
                  <a:lnTo>
                    <a:pt x="768" y="949"/>
                  </a:lnTo>
                  <a:cubicBezTo>
                    <a:pt x="796" y="949"/>
                    <a:pt x="810" y="935"/>
                    <a:pt x="824" y="935"/>
                  </a:cubicBezTo>
                  <a:cubicBezTo>
                    <a:pt x="824" y="907"/>
                    <a:pt x="810" y="879"/>
                    <a:pt x="782" y="865"/>
                  </a:cubicBezTo>
                  <a:cubicBezTo>
                    <a:pt x="782" y="865"/>
                    <a:pt x="112" y="586"/>
                    <a:pt x="140" y="42"/>
                  </a:cubicBezTo>
                  <a:cubicBezTo>
                    <a:pt x="140" y="14"/>
                    <a:pt x="126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3" name="Google Shape;15943;p54"/>
            <p:cNvSpPr/>
            <p:nvPr/>
          </p:nvSpPr>
          <p:spPr>
            <a:xfrm>
              <a:off x="2681725" y="4453725"/>
              <a:ext cx="46050" cy="10850"/>
            </a:xfrm>
            <a:custGeom>
              <a:avLst/>
              <a:gdLst/>
              <a:ahLst/>
              <a:cxnLst/>
              <a:rect l="l" t="t" r="r" b="b"/>
              <a:pathLst>
                <a:path w="1842" h="434" extrusionOk="0">
                  <a:moveTo>
                    <a:pt x="70" y="1"/>
                  </a:moveTo>
                  <a:cubicBezTo>
                    <a:pt x="56" y="1"/>
                    <a:pt x="28" y="1"/>
                    <a:pt x="0" y="15"/>
                  </a:cubicBezTo>
                  <a:cubicBezTo>
                    <a:pt x="0" y="29"/>
                    <a:pt x="0" y="71"/>
                    <a:pt x="28" y="84"/>
                  </a:cubicBezTo>
                  <a:cubicBezTo>
                    <a:pt x="377" y="349"/>
                    <a:pt x="740" y="433"/>
                    <a:pt x="1046" y="433"/>
                  </a:cubicBezTo>
                  <a:cubicBezTo>
                    <a:pt x="1465" y="433"/>
                    <a:pt x="1786" y="294"/>
                    <a:pt x="1800" y="280"/>
                  </a:cubicBezTo>
                  <a:cubicBezTo>
                    <a:pt x="1814" y="266"/>
                    <a:pt x="1841" y="224"/>
                    <a:pt x="1814" y="210"/>
                  </a:cubicBezTo>
                  <a:cubicBezTo>
                    <a:pt x="1804" y="200"/>
                    <a:pt x="1788" y="184"/>
                    <a:pt x="1769" y="184"/>
                  </a:cubicBezTo>
                  <a:cubicBezTo>
                    <a:pt x="1761" y="184"/>
                    <a:pt x="1752" y="187"/>
                    <a:pt x="1744" y="196"/>
                  </a:cubicBezTo>
                  <a:cubicBezTo>
                    <a:pt x="1736" y="204"/>
                    <a:pt x="1456" y="328"/>
                    <a:pt x="1069" y="328"/>
                  </a:cubicBezTo>
                  <a:cubicBezTo>
                    <a:pt x="773" y="328"/>
                    <a:pt x="415" y="255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4" name="Google Shape;15944;p54"/>
            <p:cNvSpPr/>
            <p:nvPr/>
          </p:nvSpPr>
          <p:spPr>
            <a:xfrm>
              <a:off x="2677175" y="4448850"/>
              <a:ext cx="12950" cy="13275"/>
            </a:xfrm>
            <a:custGeom>
              <a:avLst/>
              <a:gdLst/>
              <a:ahLst/>
              <a:cxnLst/>
              <a:rect l="l" t="t" r="r" b="b"/>
              <a:pathLst>
                <a:path w="518" h="531" extrusionOk="0">
                  <a:moveTo>
                    <a:pt x="252" y="0"/>
                  </a:moveTo>
                  <a:cubicBezTo>
                    <a:pt x="113" y="0"/>
                    <a:pt x="1" y="112"/>
                    <a:pt x="1" y="266"/>
                  </a:cubicBezTo>
                  <a:cubicBezTo>
                    <a:pt x="1" y="405"/>
                    <a:pt x="113" y="531"/>
                    <a:pt x="252" y="531"/>
                  </a:cubicBezTo>
                  <a:cubicBezTo>
                    <a:pt x="405" y="531"/>
                    <a:pt x="517" y="405"/>
                    <a:pt x="517" y="266"/>
                  </a:cubicBezTo>
                  <a:cubicBezTo>
                    <a:pt x="517" y="112"/>
                    <a:pt x="405" y="0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5" name="Google Shape;15945;p54"/>
            <p:cNvSpPr/>
            <p:nvPr/>
          </p:nvSpPr>
          <p:spPr>
            <a:xfrm>
              <a:off x="2688700" y="4478000"/>
              <a:ext cx="46400" cy="24225"/>
            </a:xfrm>
            <a:custGeom>
              <a:avLst/>
              <a:gdLst/>
              <a:ahLst/>
              <a:cxnLst/>
              <a:rect l="l" t="t" r="r" b="b"/>
              <a:pathLst>
                <a:path w="1856" h="969" extrusionOk="0">
                  <a:moveTo>
                    <a:pt x="1792" y="0"/>
                  </a:moveTo>
                  <a:cubicBezTo>
                    <a:pt x="1776" y="0"/>
                    <a:pt x="1764" y="10"/>
                    <a:pt x="1744" y="20"/>
                  </a:cubicBezTo>
                  <a:cubicBezTo>
                    <a:pt x="1744" y="20"/>
                    <a:pt x="1360" y="882"/>
                    <a:pt x="368" y="882"/>
                  </a:cubicBezTo>
                  <a:cubicBezTo>
                    <a:pt x="274" y="882"/>
                    <a:pt x="175" y="874"/>
                    <a:pt x="70" y="857"/>
                  </a:cubicBezTo>
                  <a:cubicBezTo>
                    <a:pt x="67" y="854"/>
                    <a:pt x="64" y="853"/>
                    <a:pt x="61" y="853"/>
                  </a:cubicBezTo>
                  <a:cubicBezTo>
                    <a:pt x="47" y="853"/>
                    <a:pt x="28" y="876"/>
                    <a:pt x="28" y="899"/>
                  </a:cubicBezTo>
                  <a:cubicBezTo>
                    <a:pt x="0" y="913"/>
                    <a:pt x="28" y="941"/>
                    <a:pt x="56" y="941"/>
                  </a:cubicBezTo>
                  <a:cubicBezTo>
                    <a:pt x="168" y="969"/>
                    <a:pt x="265" y="969"/>
                    <a:pt x="349" y="969"/>
                  </a:cubicBezTo>
                  <a:cubicBezTo>
                    <a:pt x="1387" y="969"/>
                    <a:pt x="1835" y="76"/>
                    <a:pt x="1841" y="76"/>
                  </a:cubicBezTo>
                  <a:cubicBezTo>
                    <a:pt x="1841" y="76"/>
                    <a:pt x="1841" y="76"/>
                    <a:pt x="1841" y="76"/>
                  </a:cubicBezTo>
                  <a:cubicBezTo>
                    <a:pt x="1855" y="34"/>
                    <a:pt x="1841" y="20"/>
                    <a:pt x="1814" y="6"/>
                  </a:cubicBezTo>
                  <a:cubicBezTo>
                    <a:pt x="1805" y="2"/>
                    <a:pt x="1798" y="0"/>
                    <a:pt x="17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6" name="Google Shape;15946;p54"/>
            <p:cNvSpPr/>
            <p:nvPr/>
          </p:nvSpPr>
          <p:spPr>
            <a:xfrm>
              <a:off x="2684150" y="4493825"/>
              <a:ext cx="12950" cy="12925"/>
            </a:xfrm>
            <a:custGeom>
              <a:avLst/>
              <a:gdLst/>
              <a:ahLst/>
              <a:cxnLst/>
              <a:rect l="l" t="t" r="r" b="b"/>
              <a:pathLst>
                <a:path w="518" h="517" extrusionOk="0">
                  <a:moveTo>
                    <a:pt x="252" y="1"/>
                  </a:moveTo>
                  <a:cubicBezTo>
                    <a:pt x="112" y="1"/>
                    <a:pt x="1" y="112"/>
                    <a:pt x="1" y="252"/>
                  </a:cubicBezTo>
                  <a:cubicBezTo>
                    <a:pt x="1" y="405"/>
                    <a:pt x="112" y="517"/>
                    <a:pt x="252" y="517"/>
                  </a:cubicBezTo>
                  <a:cubicBezTo>
                    <a:pt x="405" y="517"/>
                    <a:pt x="517" y="405"/>
                    <a:pt x="517" y="252"/>
                  </a:cubicBezTo>
                  <a:cubicBezTo>
                    <a:pt x="517" y="112"/>
                    <a:pt x="405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7" name="Google Shape;15947;p54"/>
            <p:cNvSpPr/>
            <p:nvPr/>
          </p:nvSpPr>
          <p:spPr>
            <a:xfrm>
              <a:off x="2693925" y="4471525"/>
              <a:ext cx="13275" cy="13275"/>
            </a:xfrm>
            <a:custGeom>
              <a:avLst/>
              <a:gdLst/>
              <a:ahLst/>
              <a:cxnLst/>
              <a:rect l="l" t="t" r="r" b="b"/>
              <a:pathLst>
                <a:path w="531" h="531" extrusionOk="0">
                  <a:moveTo>
                    <a:pt x="265" y="0"/>
                  </a:moveTo>
                  <a:cubicBezTo>
                    <a:pt x="126" y="0"/>
                    <a:pt x="0" y="112"/>
                    <a:pt x="0" y="265"/>
                  </a:cubicBezTo>
                  <a:cubicBezTo>
                    <a:pt x="0" y="405"/>
                    <a:pt x="126" y="530"/>
                    <a:pt x="265" y="530"/>
                  </a:cubicBezTo>
                  <a:cubicBezTo>
                    <a:pt x="405" y="530"/>
                    <a:pt x="531" y="405"/>
                    <a:pt x="531" y="265"/>
                  </a:cubicBezTo>
                  <a:cubicBezTo>
                    <a:pt x="531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8" name="Google Shape;15948;p54"/>
            <p:cNvSpPr/>
            <p:nvPr/>
          </p:nvSpPr>
          <p:spPr>
            <a:xfrm>
              <a:off x="2699150" y="4470900"/>
              <a:ext cx="29675" cy="10750"/>
            </a:xfrm>
            <a:custGeom>
              <a:avLst/>
              <a:gdLst/>
              <a:ahLst/>
              <a:cxnLst/>
              <a:rect l="l" t="t" r="r" b="b"/>
              <a:pathLst>
                <a:path w="1187" h="430" extrusionOk="0">
                  <a:moveTo>
                    <a:pt x="1138" y="1"/>
                  </a:moveTo>
                  <a:cubicBezTo>
                    <a:pt x="1124" y="1"/>
                    <a:pt x="1110" y="4"/>
                    <a:pt x="1103" y="11"/>
                  </a:cubicBezTo>
                  <a:cubicBezTo>
                    <a:pt x="1103" y="11"/>
                    <a:pt x="762" y="326"/>
                    <a:pt x="392" y="326"/>
                  </a:cubicBezTo>
                  <a:cubicBezTo>
                    <a:pt x="294" y="326"/>
                    <a:pt x="194" y="304"/>
                    <a:pt x="98" y="248"/>
                  </a:cubicBezTo>
                  <a:cubicBezTo>
                    <a:pt x="87" y="245"/>
                    <a:pt x="78" y="243"/>
                    <a:pt x="70" y="243"/>
                  </a:cubicBezTo>
                  <a:cubicBezTo>
                    <a:pt x="49" y="243"/>
                    <a:pt x="39" y="256"/>
                    <a:pt x="29" y="276"/>
                  </a:cubicBezTo>
                  <a:cubicBezTo>
                    <a:pt x="1" y="304"/>
                    <a:pt x="29" y="318"/>
                    <a:pt x="43" y="346"/>
                  </a:cubicBezTo>
                  <a:cubicBezTo>
                    <a:pt x="140" y="416"/>
                    <a:pt x="266" y="430"/>
                    <a:pt x="377" y="430"/>
                  </a:cubicBezTo>
                  <a:cubicBezTo>
                    <a:pt x="796" y="430"/>
                    <a:pt x="1144" y="95"/>
                    <a:pt x="1172" y="81"/>
                  </a:cubicBezTo>
                  <a:cubicBezTo>
                    <a:pt x="1186" y="67"/>
                    <a:pt x="1186" y="25"/>
                    <a:pt x="1172" y="11"/>
                  </a:cubicBezTo>
                  <a:cubicBezTo>
                    <a:pt x="1165" y="4"/>
                    <a:pt x="1151" y="1"/>
                    <a:pt x="1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49" name="Google Shape;15949;p54"/>
            <p:cNvSpPr/>
            <p:nvPr/>
          </p:nvSpPr>
          <p:spPr>
            <a:xfrm>
              <a:off x="2719375" y="4485475"/>
              <a:ext cx="25825" cy="39425"/>
            </a:xfrm>
            <a:custGeom>
              <a:avLst/>
              <a:gdLst/>
              <a:ahLst/>
              <a:cxnLst/>
              <a:rect l="l" t="t" r="r" b="b"/>
              <a:pathLst>
                <a:path w="1033" h="1577" extrusionOk="0">
                  <a:moveTo>
                    <a:pt x="977" y="0"/>
                  </a:moveTo>
                  <a:cubicBezTo>
                    <a:pt x="935" y="0"/>
                    <a:pt x="921" y="14"/>
                    <a:pt x="921" y="56"/>
                  </a:cubicBezTo>
                  <a:cubicBezTo>
                    <a:pt x="921" y="70"/>
                    <a:pt x="907" y="1032"/>
                    <a:pt x="29" y="1479"/>
                  </a:cubicBezTo>
                  <a:cubicBezTo>
                    <a:pt x="15" y="1507"/>
                    <a:pt x="1" y="1534"/>
                    <a:pt x="15" y="1548"/>
                  </a:cubicBezTo>
                  <a:cubicBezTo>
                    <a:pt x="15" y="1548"/>
                    <a:pt x="29" y="1576"/>
                    <a:pt x="57" y="1576"/>
                  </a:cubicBezTo>
                  <a:lnTo>
                    <a:pt x="84" y="1576"/>
                  </a:lnTo>
                  <a:cubicBezTo>
                    <a:pt x="1005" y="1074"/>
                    <a:pt x="1033" y="70"/>
                    <a:pt x="1033" y="56"/>
                  </a:cubicBezTo>
                  <a:cubicBezTo>
                    <a:pt x="1033" y="14"/>
                    <a:pt x="1005" y="0"/>
                    <a:pt x="9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0" name="Google Shape;15950;p54"/>
            <p:cNvSpPr/>
            <p:nvPr/>
          </p:nvSpPr>
          <p:spPr>
            <a:xfrm>
              <a:off x="2714850" y="4516500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1"/>
                  </a:moveTo>
                  <a:cubicBezTo>
                    <a:pt x="126" y="1"/>
                    <a:pt x="0" y="112"/>
                    <a:pt x="0" y="266"/>
                  </a:cubicBezTo>
                  <a:cubicBezTo>
                    <a:pt x="0" y="405"/>
                    <a:pt x="126" y="517"/>
                    <a:pt x="265" y="517"/>
                  </a:cubicBezTo>
                  <a:cubicBezTo>
                    <a:pt x="405" y="517"/>
                    <a:pt x="530" y="405"/>
                    <a:pt x="530" y="266"/>
                  </a:cubicBezTo>
                  <a:cubicBezTo>
                    <a:pt x="530" y="112"/>
                    <a:pt x="40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1" name="Google Shape;15951;p54"/>
            <p:cNvSpPr/>
            <p:nvPr/>
          </p:nvSpPr>
          <p:spPr>
            <a:xfrm>
              <a:off x="2742750" y="4510925"/>
              <a:ext cx="13275" cy="12925"/>
            </a:xfrm>
            <a:custGeom>
              <a:avLst/>
              <a:gdLst/>
              <a:ahLst/>
              <a:cxnLst/>
              <a:rect l="l" t="t" r="r" b="b"/>
              <a:pathLst>
                <a:path w="531" h="517" extrusionOk="0">
                  <a:moveTo>
                    <a:pt x="265" y="0"/>
                  </a:moveTo>
                  <a:cubicBezTo>
                    <a:pt x="126" y="0"/>
                    <a:pt x="0" y="112"/>
                    <a:pt x="0" y="251"/>
                  </a:cubicBezTo>
                  <a:cubicBezTo>
                    <a:pt x="0" y="405"/>
                    <a:pt x="126" y="516"/>
                    <a:pt x="265" y="516"/>
                  </a:cubicBezTo>
                  <a:cubicBezTo>
                    <a:pt x="405" y="516"/>
                    <a:pt x="530" y="405"/>
                    <a:pt x="530" y="251"/>
                  </a:cubicBezTo>
                  <a:cubicBezTo>
                    <a:pt x="530" y="112"/>
                    <a:pt x="405" y="0"/>
                    <a:pt x="2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2" name="Google Shape;15952;p54"/>
            <p:cNvSpPr/>
            <p:nvPr/>
          </p:nvSpPr>
          <p:spPr>
            <a:xfrm>
              <a:off x="2747975" y="4489300"/>
              <a:ext cx="14675" cy="29325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279" y="1"/>
                  </a:moveTo>
                  <a:cubicBezTo>
                    <a:pt x="252" y="1"/>
                    <a:pt x="252" y="42"/>
                    <a:pt x="252" y="56"/>
                  </a:cubicBezTo>
                  <a:cubicBezTo>
                    <a:pt x="252" y="70"/>
                    <a:pt x="475" y="768"/>
                    <a:pt x="42" y="1089"/>
                  </a:cubicBezTo>
                  <a:cubicBezTo>
                    <a:pt x="1" y="1102"/>
                    <a:pt x="1" y="1144"/>
                    <a:pt x="28" y="1158"/>
                  </a:cubicBezTo>
                  <a:cubicBezTo>
                    <a:pt x="28" y="1172"/>
                    <a:pt x="42" y="1172"/>
                    <a:pt x="56" y="1172"/>
                  </a:cubicBezTo>
                  <a:cubicBezTo>
                    <a:pt x="56" y="1172"/>
                    <a:pt x="62" y="1166"/>
                    <a:pt x="75" y="1166"/>
                  </a:cubicBezTo>
                  <a:cubicBezTo>
                    <a:pt x="81" y="1166"/>
                    <a:pt x="89" y="1168"/>
                    <a:pt x="98" y="1172"/>
                  </a:cubicBezTo>
                  <a:cubicBezTo>
                    <a:pt x="586" y="810"/>
                    <a:pt x="349" y="70"/>
                    <a:pt x="335" y="42"/>
                  </a:cubicBezTo>
                  <a:cubicBezTo>
                    <a:pt x="335" y="1"/>
                    <a:pt x="307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3" name="Google Shape;15953;p54"/>
            <p:cNvSpPr/>
            <p:nvPr/>
          </p:nvSpPr>
          <p:spPr>
            <a:xfrm>
              <a:off x="2135625" y="3464775"/>
              <a:ext cx="623525" cy="640275"/>
            </a:xfrm>
            <a:custGeom>
              <a:avLst/>
              <a:gdLst/>
              <a:ahLst/>
              <a:cxnLst/>
              <a:rect l="l" t="t" r="r" b="b"/>
              <a:pathLst>
                <a:path w="24941" h="25611" extrusionOk="0">
                  <a:moveTo>
                    <a:pt x="24062" y="5622"/>
                  </a:moveTo>
                  <a:cubicBezTo>
                    <a:pt x="24034" y="5594"/>
                    <a:pt x="23992" y="5552"/>
                    <a:pt x="23937" y="5552"/>
                  </a:cubicBezTo>
                  <a:lnTo>
                    <a:pt x="22360" y="5301"/>
                  </a:lnTo>
                  <a:cubicBezTo>
                    <a:pt x="22095" y="5259"/>
                    <a:pt x="21914" y="5022"/>
                    <a:pt x="21942" y="4771"/>
                  </a:cubicBezTo>
                  <a:lnTo>
                    <a:pt x="22040" y="3292"/>
                  </a:lnTo>
                  <a:cubicBezTo>
                    <a:pt x="22040" y="3223"/>
                    <a:pt x="22026" y="3139"/>
                    <a:pt x="21970" y="3083"/>
                  </a:cubicBezTo>
                  <a:cubicBezTo>
                    <a:pt x="21942" y="3027"/>
                    <a:pt x="21886" y="3013"/>
                    <a:pt x="21830" y="2999"/>
                  </a:cubicBezTo>
                  <a:cubicBezTo>
                    <a:pt x="20212" y="2469"/>
                    <a:pt x="18008" y="2972"/>
                    <a:pt x="16223" y="4464"/>
                  </a:cubicBezTo>
                  <a:cubicBezTo>
                    <a:pt x="15553" y="4994"/>
                    <a:pt x="15009" y="5622"/>
                    <a:pt x="14619" y="6277"/>
                  </a:cubicBezTo>
                  <a:cubicBezTo>
                    <a:pt x="14563" y="5538"/>
                    <a:pt x="14382" y="4771"/>
                    <a:pt x="14089" y="4018"/>
                  </a:cubicBezTo>
                  <a:cubicBezTo>
                    <a:pt x="13238" y="1842"/>
                    <a:pt x="11592" y="307"/>
                    <a:pt x="9904" y="1"/>
                  </a:cubicBezTo>
                  <a:cubicBezTo>
                    <a:pt x="9876" y="1"/>
                    <a:pt x="9835" y="1"/>
                    <a:pt x="9807" y="14"/>
                  </a:cubicBezTo>
                  <a:cubicBezTo>
                    <a:pt x="9751" y="28"/>
                    <a:pt x="9709" y="56"/>
                    <a:pt x="9695" y="98"/>
                  </a:cubicBezTo>
                  <a:lnTo>
                    <a:pt x="8942" y="1535"/>
                  </a:lnTo>
                  <a:cubicBezTo>
                    <a:pt x="8830" y="1758"/>
                    <a:pt x="8565" y="1856"/>
                    <a:pt x="8314" y="1758"/>
                  </a:cubicBezTo>
                  <a:lnTo>
                    <a:pt x="6947" y="1200"/>
                  </a:lnTo>
                  <a:cubicBezTo>
                    <a:pt x="6877" y="1158"/>
                    <a:pt x="6780" y="1158"/>
                    <a:pt x="6710" y="1200"/>
                  </a:cubicBezTo>
                  <a:cubicBezTo>
                    <a:pt x="6668" y="1214"/>
                    <a:pt x="6612" y="1242"/>
                    <a:pt x="6571" y="1298"/>
                  </a:cubicBezTo>
                  <a:cubicBezTo>
                    <a:pt x="5566" y="2679"/>
                    <a:pt x="5371" y="4924"/>
                    <a:pt x="6222" y="7086"/>
                  </a:cubicBezTo>
                  <a:cubicBezTo>
                    <a:pt x="6543" y="7895"/>
                    <a:pt x="6961" y="8593"/>
                    <a:pt x="7449" y="9179"/>
                  </a:cubicBezTo>
                  <a:cubicBezTo>
                    <a:pt x="6738" y="9011"/>
                    <a:pt x="5943" y="8942"/>
                    <a:pt x="5148" y="8969"/>
                  </a:cubicBezTo>
                  <a:cubicBezTo>
                    <a:pt x="2804" y="9109"/>
                    <a:pt x="838" y="10197"/>
                    <a:pt x="15" y="11717"/>
                  </a:cubicBezTo>
                  <a:cubicBezTo>
                    <a:pt x="1" y="11745"/>
                    <a:pt x="1" y="11787"/>
                    <a:pt x="1" y="11815"/>
                  </a:cubicBezTo>
                  <a:cubicBezTo>
                    <a:pt x="1" y="11871"/>
                    <a:pt x="15" y="11899"/>
                    <a:pt x="57" y="11941"/>
                  </a:cubicBezTo>
                  <a:lnTo>
                    <a:pt x="1186" y="13084"/>
                  </a:lnTo>
                  <a:cubicBezTo>
                    <a:pt x="1368" y="13280"/>
                    <a:pt x="1382" y="13559"/>
                    <a:pt x="1228" y="13768"/>
                  </a:cubicBezTo>
                  <a:lnTo>
                    <a:pt x="280" y="14898"/>
                  </a:lnTo>
                  <a:cubicBezTo>
                    <a:pt x="224" y="14953"/>
                    <a:pt x="210" y="15037"/>
                    <a:pt x="210" y="15107"/>
                  </a:cubicBezTo>
                  <a:cubicBezTo>
                    <a:pt x="210" y="15163"/>
                    <a:pt x="224" y="15218"/>
                    <a:pt x="266" y="15274"/>
                  </a:cubicBezTo>
                  <a:cubicBezTo>
                    <a:pt x="1270" y="16641"/>
                    <a:pt x="3334" y="17534"/>
                    <a:pt x="5664" y="17394"/>
                  </a:cubicBezTo>
                  <a:cubicBezTo>
                    <a:pt x="6529" y="17339"/>
                    <a:pt x="7324" y="17171"/>
                    <a:pt x="8035" y="16878"/>
                  </a:cubicBezTo>
                  <a:cubicBezTo>
                    <a:pt x="7659" y="17506"/>
                    <a:pt x="7338" y="18217"/>
                    <a:pt x="7128" y="18999"/>
                  </a:cubicBezTo>
                  <a:cubicBezTo>
                    <a:pt x="6543" y="21272"/>
                    <a:pt x="6975" y="23462"/>
                    <a:pt x="8147" y="24717"/>
                  </a:cubicBezTo>
                  <a:cubicBezTo>
                    <a:pt x="8161" y="24759"/>
                    <a:pt x="8203" y="24773"/>
                    <a:pt x="8230" y="24773"/>
                  </a:cubicBezTo>
                  <a:cubicBezTo>
                    <a:pt x="8286" y="24787"/>
                    <a:pt x="8342" y="24773"/>
                    <a:pt x="8370" y="24759"/>
                  </a:cubicBezTo>
                  <a:lnTo>
                    <a:pt x="9821" y="24020"/>
                  </a:lnTo>
                  <a:cubicBezTo>
                    <a:pt x="10044" y="23894"/>
                    <a:pt x="10323" y="23992"/>
                    <a:pt x="10462" y="24201"/>
                  </a:cubicBezTo>
                  <a:lnTo>
                    <a:pt x="11243" y="25457"/>
                  </a:lnTo>
                  <a:cubicBezTo>
                    <a:pt x="11285" y="25526"/>
                    <a:pt x="11355" y="25568"/>
                    <a:pt x="11425" y="25596"/>
                  </a:cubicBezTo>
                  <a:lnTo>
                    <a:pt x="11425" y="25596"/>
                  </a:lnTo>
                  <a:cubicBezTo>
                    <a:pt x="11480" y="25610"/>
                    <a:pt x="11550" y="25610"/>
                    <a:pt x="11592" y="25596"/>
                  </a:cubicBezTo>
                  <a:cubicBezTo>
                    <a:pt x="13224" y="25066"/>
                    <a:pt x="14703" y="23364"/>
                    <a:pt x="15274" y="21105"/>
                  </a:cubicBezTo>
                  <a:cubicBezTo>
                    <a:pt x="15484" y="20282"/>
                    <a:pt x="15553" y="19473"/>
                    <a:pt x="15526" y="18706"/>
                  </a:cubicBezTo>
                  <a:cubicBezTo>
                    <a:pt x="15986" y="19264"/>
                    <a:pt x="16586" y="19780"/>
                    <a:pt x="17269" y="20226"/>
                  </a:cubicBezTo>
                  <a:cubicBezTo>
                    <a:pt x="19236" y="21481"/>
                    <a:pt x="21468" y="21760"/>
                    <a:pt x="23016" y="21021"/>
                  </a:cubicBezTo>
                  <a:cubicBezTo>
                    <a:pt x="23058" y="21007"/>
                    <a:pt x="23086" y="20993"/>
                    <a:pt x="23100" y="20951"/>
                  </a:cubicBezTo>
                  <a:cubicBezTo>
                    <a:pt x="23128" y="20923"/>
                    <a:pt x="23141" y="20868"/>
                    <a:pt x="23141" y="20812"/>
                  </a:cubicBezTo>
                  <a:lnTo>
                    <a:pt x="22890" y="19208"/>
                  </a:lnTo>
                  <a:cubicBezTo>
                    <a:pt x="22863" y="18943"/>
                    <a:pt x="23016" y="18706"/>
                    <a:pt x="23267" y="18650"/>
                  </a:cubicBezTo>
                  <a:lnTo>
                    <a:pt x="24690" y="18301"/>
                  </a:lnTo>
                  <a:cubicBezTo>
                    <a:pt x="24760" y="18287"/>
                    <a:pt x="24829" y="18231"/>
                    <a:pt x="24885" y="18162"/>
                  </a:cubicBezTo>
                  <a:cubicBezTo>
                    <a:pt x="24913" y="18106"/>
                    <a:pt x="24941" y="18064"/>
                    <a:pt x="24941" y="18008"/>
                  </a:cubicBezTo>
                  <a:cubicBezTo>
                    <a:pt x="24941" y="16292"/>
                    <a:pt x="23783" y="14382"/>
                    <a:pt x="21816" y="13126"/>
                  </a:cubicBezTo>
                  <a:cubicBezTo>
                    <a:pt x="21105" y="12666"/>
                    <a:pt x="20338" y="12345"/>
                    <a:pt x="19599" y="12150"/>
                  </a:cubicBezTo>
                  <a:cubicBezTo>
                    <a:pt x="20282" y="11871"/>
                    <a:pt x="20966" y="11466"/>
                    <a:pt x="21593" y="10964"/>
                  </a:cubicBezTo>
                  <a:cubicBezTo>
                    <a:pt x="23407" y="9486"/>
                    <a:pt x="24341" y="7435"/>
                    <a:pt x="24132" y="5733"/>
                  </a:cubicBezTo>
                  <a:cubicBezTo>
                    <a:pt x="24118" y="5692"/>
                    <a:pt x="24104" y="5664"/>
                    <a:pt x="24062" y="562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4" name="Google Shape;15954;p54"/>
            <p:cNvSpPr/>
            <p:nvPr/>
          </p:nvSpPr>
          <p:spPr>
            <a:xfrm>
              <a:off x="2394725" y="3704000"/>
              <a:ext cx="147525" cy="150675"/>
            </a:xfrm>
            <a:custGeom>
              <a:avLst/>
              <a:gdLst/>
              <a:ahLst/>
              <a:cxnLst/>
              <a:rect l="l" t="t" r="r" b="b"/>
              <a:pathLst>
                <a:path w="5901" h="6027" extrusionOk="0">
                  <a:moveTo>
                    <a:pt x="3460" y="0"/>
                  </a:moveTo>
                  <a:cubicBezTo>
                    <a:pt x="3041" y="558"/>
                    <a:pt x="2525" y="991"/>
                    <a:pt x="1884" y="1242"/>
                  </a:cubicBezTo>
                  <a:cubicBezTo>
                    <a:pt x="1472" y="1401"/>
                    <a:pt x="1053" y="1478"/>
                    <a:pt x="629" y="1478"/>
                  </a:cubicBezTo>
                  <a:cubicBezTo>
                    <a:pt x="421" y="1478"/>
                    <a:pt x="212" y="1460"/>
                    <a:pt x="1" y="1423"/>
                  </a:cubicBezTo>
                  <a:lnTo>
                    <a:pt x="1" y="1423"/>
                  </a:lnTo>
                  <a:cubicBezTo>
                    <a:pt x="405" y="1981"/>
                    <a:pt x="656" y="2637"/>
                    <a:pt x="698" y="3306"/>
                  </a:cubicBezTo>
                  <a:cubicBezTo>
                    <a:pt x="726" y="3962"/>
                    <a:pt x="586" y="4589"/>
                    <a:pt x="293" y="5161"/>
                  </a:cubicBezTo>
                  <a:cubicBezTo>
                    <a:pt x="668" y="5042"/>
                    <a:pt x="1051" y="4977"/>
                    <a:pt x="1433" y="4977"/>
                  </a:cubicBezTo>
                  <a:cubicBezTo>
                    <a:pt x="1720" y="4977"/>
                    <a:pt x="2007" y="5014"/>
                    <a:pt x="2288" y="5092"/>
                  </a:cubicBezTo>
                  <a:cubicBezTo>
                    <a:pt x="2902" y="5245"/>
                    <a:pt x="3460" y="5580"/>
                    <a:pt x="3920" y="6026"/>
                  </a:cubicBezTo>
                  <a:cubicBezTo>
                    <a:pt x="3920" y="5329"/>
                    <a:pt x="4088" y="4673"/>
                    <a:pt x="4464" y="4101"/>
                  </a:cubicBezTo>
                  <a:cubicBezTo>
                    <a:pt x="4813" y="3543"/>
                    <a:pt x="5273" y="3125"/>
                    <a:pt x="5901" y="2846"/>
                  </a:cubicBezTo>
                  <a:cubicBezTo>
                    <a:pt x="5245" y="2637"/>
                    <a:pt x="4673" y="2246"/>
                    <a:pt x="4227" y="1730"/>
                  </a:cubicBezTo>
                  <a:cubicBezTo>
                    <a:pt x="3809" y="1214"/>
                    <a:pt x="3571" y="642"/>
                    <a:pt x="34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5" name="Google Shape;15955;p54"/>
            <p:cNvSpPr/>
            <p:nvPr/>
          </p:nvSpPr>
          <p:spPr>
            <a:xfrm>
              <a:off x="2460275" y="3670625"/>
              <a:ext cx="24450" cy="65125"/>
            </a:xfrm>
            <a:custGeom>
              <a:avLst/>
              <a:gdLst/>
              <a:ahLst/>
              <a:cxnLst/>
              <a:rect l="l" t="t" r="r" b="b"/>
              <a:pathLst>
                <a:path w="978" h="2605" extrusionOk="0">
                  <a:moveTo>
                    <a:pt x="83" y="1"/>
                  </a:moveTo>
                  <a:cubicBezTo>
                    <a:pt x="68" y="1"/>
                    <a:pt x="54" y="4"/>
                    <a:pt x="43" y="10"/>
                  </a:cubicBezTo>
                  <a:cubicBezTo>
                    <a:pt x="1" y="24"/>
                    <a:pt x="1" y="66"/>
                    <a:pt x="29" y="94"/>
                  </a:cubicBezTo>
                  <a:cubicBezTo>
                    <a:pt x="810" y="1279"/>
                    <a:pt x="140" y="2507"/>
                    <a:pt x="140" y="2521"/>
                  </a:cubicBezTo>
                  <a:cubicBezTo>
                    <a:pt x="126" y="2549"/>
                    <a:pt x="140" y="2591"/>
                    <a:pt x="182" y="2605"/>
                  </a:cubicBezTo>
                  <a:lnTo>
                    <a:pt x="238" y="2605"/>
                  </a:lnTo>
                  <a:cubicBezTo>
                    <a:pt x="252" y="2605"/>
                    <a:pt x="266" y="2591"/>
                    <a:pt x="280" y="2591"/>
                  </a:cubicBezTo>
                  <a:cubicBezTo>
                    <a:pt x="280" y="2577"/>
                    <a:pt x="977" y="1279"/>
                    <a:pt x="140" y="24"/>
                  </a:cubicBezTo>
                  <a:cubicBezTo>
                    <a:pt x="124" y="8"/>
                    <a:pt x="103" y="1"/>
                    <a:pt x="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6" name="Google Shape;15956;p54"/>
            <p:cNvSpPr/>
            <p:nvPr/>
          </p:nvSpPr>
          <p:spPr>
            <a:xfrm>
              <a:off x="2453650" y="3663900"/>
              <a:ext cx="18525" cy="18150"/>
            </a:xfrm>
            <a:custGeom>
              <a:avLst/>
              <a:gdLst/>
              <a:ahLst/>
              <a:cxnLst/>
              <a:rect l="l" t="t" r="r" b="b"/>
              <a:pathLst>
                <a:path w="741" h="726" extrusionOk="0">
                  <a:moveTo>
                    <a:pt x="377" y="0"/>
                  </a:moveTo>
                  <a:cubicBezTo>
                    <a:pt x="168" y="0"/>
                    <a:pt x="1" y="168"/>
                    <a:pt x="1" y="363"/>
                  </a:cubicBezTo>
                  <a:cubicBezTo>
                    <a:pt x="1" y="558"/>
                    <a:pt x="168" y="726"/>
                    <a:pt x="377" y="726"/>
                  </a:cubicBezTo>
                  <a:cubicBezTo>
                    <a:pt x="573" y="726"/>
                    <a:pt x="740" y="558"/>
                    <a:pt x="740" y="363"/>
                  </a:cubicBezTo>
                  <a:cubicBezTo>
                    <a:pt x="740" y="168"/>
                    <a:pt x="573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7" name="Google Shape;15957;p54"/>
            <p:cNvSpPr/>
            <p:nvPr/>
          </p:nvSpPr>
          <p:spPr>
            <a:xfrm>
              <a:off x="2489575" y="3685500"/>
              <a:ext cx="42925" cy="63625"/>
            </a:xfrm>
            <a:custGeom>
              <a:avLst/>
              <a:gdLst/>
              <a:ahLst/>
              <a:cxnLst/>
              <a:rect l="l" t="t" r="r" b="b"/>
              <a:pathLst>
                <a:path w="1717" h="2545" extrusionOk="0">
                  <a:moveTo>
                    <a:pt x="1493" y="1"/>
                  </a:moveTo>
                  <a:cubicBezTo>
                    <a:pt x="1451" y="1"/>
                    <a:pt x="1437" y="43"/>
                    <a:pt x="1437" y="71"/>
                  </a:cubicBezTo>
                  <a:cubicBezTo>
                    <a:pt x="1591" y="1814"/>
                    <a:pt x="126" y="2386"/>
                    <a:pt x="56" y="2414"/>
                  </a:cubicBezTo>
                  <a:cubicBezTo>
                    <a:pt x="15" y="2428"/>
                    <a:pt x="1" y="2456"/>
                    <a:pt x="15" y="2498"/>
                  </a:cubicBezTo>
                  <a:cubicBezTo>
                    <a:pt x="15" y="2529"/>
                    <a:pt x="46" y="2545"/>
                    <a:pt x="79" y="2545"/>
                  </a:cubicBezTo>
                  <a:cubicBezTo>
                    <a:pt x="90" y="2545"/>
                    <a:pt x="102" y="2543"/>
                    <a:pt x="112" y="2540"/>
                  </a:cubicBezTo>
                  <a:cubicBezTo>
                    <a:pt x="182" y="2498"/>
                    <a:pt x="1716" y="1856"/>
                    <a:pt x="1563" y="71"/>
                  </a:cubicBezTo>
                  <a:cubicBezTo>
                    <a:pt x="1563" y="29"/>
                    <a:pt x="1535" y="1"/>
                    <a:pt x="14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8" name="Google Shape;15958;p54"/>
            <p:cNvSpPr/>
            <p:nvPr/>
          </p:nvSpPr>
          <p:spPr>
            <a:xfrm>
              <a:off x="2517475" y="36778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58"/>
                    <a:pt x="168" y="725"/>
                    <a:pt x="363" y="725"/>
                  </a:cubicBezTo>
                  <a:cubicBezTo>
                    <a:pt x="572" y="725"/>
                    <a:pt x="726" y="558"/>
                    <a:pt x="726" y="363"/>
                  </a:cubicBezTo>
                  <a:cubicBezTo>
                    <a:pt x="726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59" name="Google Shape;15959;p54"/>
            <p:cNvSpPr/>
            <p:nvPr/>
          </p:nvSpPr>
          <p:spPr>
            <a:xfrm>
              <a:off x="2484700" y="3690400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72"/>
                    <a:pt x="168" y="726"/>
                    <a:pt x="377" y="726"/>
                  </a:cubicBezTo>
                  <a:cubicBezTo>
                    <a:pt x="572" y="726"/>
                    <a:pt x="740" y="572"/>
                    <a:pt x="740" y="363"/>
                  </a:cubicBezTo>
                  <a:cubicBezTo>
                    <a:pt x="740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0" name="Google Shape;15960;p54"/>
            <p:cNvSpPr/>
            <p:nvPr/>
          </p:nvSpPr>
          <p:spPr>
            <a:xfrm>
              <a:off x="2480850" y="3697575"/>
              <a:ext cx="24100" cy="41800"/>
            </a:xfrm>
            <a:custGeom>
              <a:avLst/>
              <a:gdLst/>
              <a:ahLst/>
              <a:cxnLst/>
              <a:rect l="l" t="t" r="r" b="b"/>
              <a:pathLst>
                <a:path w="964" h="1672" extrusionOk="0">
                  <a:moveTo>
                    <a:pt x="532" y="1"/>
                  </a:moveTo>
                  <a:cubicBezTo>
                    <a:pt x="523" y="1"/>
                    <a:pt x="513" y="3"/>
                    <a:pt x="503" y="6"/>
                  </a:cubicBezTo>
                  <a:cubicBezTo>
                    <a:pt x="475" y="34"/>
                    <a:pt x="461" y="62"/>
                    <a:pt x="475" y="104"/>
                  </a:cubicBezTo>
                  <a:cubicBezTo>
                    <a:pt x="782" y="815"/>
                    <a:pt x="15" y="1541"/>
                    <a:pt x="15" y="1541"/>
                  </a:cubicBezTo>
                  <a:cubicBezTo>
                    <a:pt x="1" y="1582"/>
                    <a:pt x="1" y="1610"/>
                    <a:pt x="15" y="1652"/>
                  </a:cubicBezTo>
                  <a:cubicBezTo>
                    <a:pt x="35" y="1662"/>
                    <a:pt x="54" y="1672"/>
                    <a:pt x="69" y="1672"/>
                  </a:cubicBezTo>
                  <a:cubicBezTo>
                    <a:pt x="75" y="1672"/>
                    <a:pt x="80" y="1670"/>
                    <a:pt x="85" y="1666"/>
                  </a:cubicBezTo>
                  <a:lnTo>
                    <a:pt x="112" y="1652"/>
                  </a:lnTo>
                  <a:cubicBezTo>
                    <a:pt x="140" y="1610"/>
                    <a:pt x="963" y="843"/>
                    <a:pt x="601" y="48"/>
                  </a:cubicBezTo>
                  <a:cubicBezTo>
                    <a:pt x="580" y="17"/>
                    <a:pt x="559" y="1"/>
                    <a:pt x="5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1" name="Google Shape;15961;p54"/>
            <p:cNvSpPr/>
            <p:nvPr/>
          </p:nvSpPr>
          <p:spPr>
            <a:xfrm>
              <a:off x="2500050" y="3731050"/>
              <a:ext cx="58250" cy="32675"/>
            </a:xfrm>
            <a:custGeom>
              <a:avLst/>
              <a:gdLst/>
              <a:ahLst/>
              <a:cxnLst/>
              <a:rect l="l" t="t" r="r" b="b"/>
              <a:pathLst>
                <a:path w="2330" h="1307" extrusionOk="0">
                  <a:moveTo>
                    <a:pt x="2265" y="1"/>
                  </a:moveTo>
                  <a:cubicBezTo>
                    <a:pt x="2246" y="1"/>
                    <a:pt x="2226" y="11"/>
                    <a:pt x="2218" y="34"/>
                  </a:cubicBezTo>
                  <a:cubicBezTo>
                    <a:pt x="1543" y="1109"/>
                    <a:pt x="365" y="1165"/>
                    <a:pt x="116" y="1165"/>
                  </a:cubicBezTo>
                  <a:cubicBezTo>
                    <a:pt x="88" y="1165"/>
                    <a:pt x="71" y="1164"/>
                    <a:pt x="70" y="1164"/>
                  </a:cubicBezTo>
                  <a:cubicBezTo>
                    <a:pt x="28" y="1164"/>
                    <a:pt x="0" y="1206"/>
                    <a:pt x="0" y="1234"/>
                  </a:cubicBezTo>
                  <a:cubicBezTo>
                    <a:pt x="0" y="1276"/>
                    <a:pt x="28" y="1303"/>
                    <a:pt x="70" y="1303"/>
                  </a:cubicBezTo>
                  <a:cubicBezTo>
                    <a:pt x="73" y="1303"/>
                    <a:pt x="109" y="1306"/>
                    <a:pt x="170" y="1306"/>
                  </a:cubicBezTo>
                  <a:cubicBezTo>
                    <a:pt x="343" y="1306"/>
                    <a:pt x="717" y="1283"/>
                    <a:pt x="1130" y="1108"/>
                  </a:cubicBezTo>
                  <a:cubicBezTo>
                    <a:pt x="1548" y="955"/>
                    <a:pt x="2009" y="662"/>
                    <a:pt x="2316" y="104"/>
                  </a:cubicBezTo>
                  <a:cubicBezTo>
                    <a:pt x="2329" y="90"/>
                    <a:pt x="2329" y="34"/>
                    <a:pt x="2302" y="20"/>
                  </a:cubicBezTo>
                  <a:cubicBezTo>
                    <a:pt x="2295" y="8"/>
                    <a:pt x="2281" y="1"/>
                    <a:pt x="22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2" name="Google Shape;15962;p54"/>
            <p:cNvSpPr/>
            <p:nvPr/>
          </p:nvSpPr>
          <p:spPr>
            <a:xfrm>
              <a:off x="2547125" y="37249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63" y="0"/>
                  </a:moveTo>
                  <a:cubicBezTo>
                    <a:pt x="167" y="0"/>
                    <a:pt x="0" y="168"/>
                    <a:pt x="0" y="363"/>
                  </a:cubicBezTo>
                  <a:cubicBezTo>
                    <a:pt x="0" y="558"/>
                    <a:pt x="167" y="726"/>
                    <a:pt x="363" y="726"/>
                  </a:cubicBezTo>
                  <a:cubicBezTo>
                    <a:pt x="572" y="726"/>
                    <a:pt x="725" y="558"/>
                    <a:pt x="725" y="363"/>
                  </a:cubicBezTo>
                  <a:cubicBezTo>
                    <a:pt x="725" y="168"/>
                    <a:pt x="572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3" name="Google Shape;15963;p54"/>
            <p:cNvSpPr/>
            <p:nvPr/>
          </p:nvSpPr>
          <p:spPr>
            <a:xfrm>
              <a:off x="2499350" y="3789000"/>
              <a:ext cx="73250" cy="19325"/>
            </a:xfrm>
            <a:custGeom>
              <a:avLst/>
              <a:gdLst/>
              <a:ahLst/>
              <a:cxnLst/>
              <a:rect l="l" t="t" r="r" b="b"/>
              <a:pathLst>
                <a:path w="2930" h="773" extrusionOk="0">
                  <a:moveTo>
                    <a:pt x="84" y="0"/>
                  </a:moveTo>
                  <a:cubicBezTo>
                    <a:pt x="66" y="0"/>
                    <a:pt x="49" y="11"/>
                    <a:pt x="28" y="32"/>
                  </a:cubicBezTo>
                  <a:cubicBezTo>
                    <a:pt x="0" y="73"/>
                    <a:pt x="0" y="101"/>
                    <a:pt x="28" y="143"/>
                  </a:cubicBezTo>
                  <a:cubicBezTo>
                    <a:pt x="39" y="154"/>
                    <a:pt x="683" y="772"/>
                    <a:pt x="1644" y="772"/>
                  </a:cubicBezTo>
                  <a:cubicBezTo>
                    <a:pt x="1911" y="772"/>
                    <a:pt x="2202" y="725"/>
                    <a:pt x="2511" y="604"/>
                  </a:cubicBezTo>
                  <a:cubicBezTo>
                    <a:pt x="2622" y="562"/>
                    <a:pt x="2762" y="492"/>
                    <a:pt x="2888" y="394"/>
                  </a:cubicBezTo>
                  <a:cubicBezTo>
                    <a:pt x="2901" y="380"/>
                    <a:pt x="2929" y="352"/>
                    <a:pt x="2901" y="311"/>
                  </a:cubicBezTo>
                  <a:cubicBezTo>
                    <a:pt x="2892" y="301"/>
                    <a:pt x="2875" y="291"/>
                    <a:pt x="2851" y="291"/>
                  </a:cubicBezTo>
                  <a:cubicBezTo>
                    <a:pt x="2841" y="291"/>
                    <a:pt x="2830" y="293"/>
                    <a:pt x="2818" y="297"/>
                  </a:cubicBezTo>
                  <a:cubicBezTo>
                    <a:pt x="2392" y="543"/>
                    <a:pt x="1996" y="632"/>
                    <a:pt x="1644" y="632"/>
                  </a:cubicBezTo>
                  <a:cubicBezTo>
                    <a:pt x="763" y="632"/>
                    <a:pt x="170" y="72"/>
                    <a:pt x="140" y="32"/>
                  </a:cubicBezTo>
                  <a:cubicBezTo>
                    <a:pt x="119" y="11"/>
                    <a:pt x="101" y="0"/>
                    <a:pt x="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4" name="Google Shape;15964;p54"/>
            <p:cNvSpPr/>
            <p:nvPr/>
          </p:nvSpPr>
          <p:spPr>
            <a:xfrm>
              <a:off x="2561400" y="3788375"/>
              <a:ext cx="18525" cy="18525"/>
            </a:xfrm>
            <a:custGeom>
              <a:avLst/>
              <a:gdLst/>
              <a:ahLst/>
              <a:cxnLst/>
              <a:rect l="l" t="t" r="r" b="b"/>
              <a:pathLst>
                <a:path w="741" h="741" extrusionOk="0">
                  <a:moveTo>
                    <a:pt x="378" y="1"/>
                  </a:moveTo>
                  <a:cubicBezTo>
                    <a:pt x="168" y="1"/>
                    <a:pt x="1" y="168"/>
                    <a:pt x="1" y="363"/>
                  </a:cubicBezTo>
                  <a:cubicBezTo>
                    <a:pt x="1" y="573"/>
                    <a:pt x="168" y="740"/>
                    <a:pt x="378" y="740"/>
                  </a:cubicBezTo>
                  <a:cubicBezTo>
                    <a:pt x="573" y="740"/>
                    <a:pt x="740" y="573"/>
                    <a:pt x="740" y="363"/>
                  </a:cubicBezTo>
                  <a:cubicBezTo>
                    <a:pt x="740" y="168"/>
                    <a:pt x="573" y="1"/>
                    <a:pt x="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5" name="Google Shape;15965;p54"/>
            <p:cNvSpPr/>
            <p:nvPr/>
          </p:nvSpPr>
          <p:spPr>
            <a:xfrm>
              <a:off x="2536300" y="3763975"/>
              <a:ext cx="18175" cy="18500"/>
            </a:xfrm>
            <a:custGeom>
              <a:avLst/>
              <a:gdLst/>
              <a:ahLst/>
              <a:cxnLst/>
              <a:rect l="l" t="t" r="r" b="b"/>
              <a:pathLst>
                <a:path w="727" h="740" extrusionOk="0">
                  <a:moveTo>
                    <a:pt x="363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572"/>
                    <a:pt x="168" y="740"/>
                    <a:pt x="363" y="740"/>
                  </a:cubicBezTo>
                  <a:cubicBezTo>
                    <a:pt x="559" y="740"/>
                    <a:pt x="726" y="572"/>
                    <a:pt x="726" y="377"/>
                  </a:cubicBezTo>
                  <a:cubicBezTo>
                    <a:pt x="726" y="168"/>
                    <a:pt x="559" y="0"/>
                    <a:pt x="3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6" name="Google Shape;15966;p54"/>
            <p:cNvSpPr/>
            <p:nvPr/>
          </p:nvSpPr>
          <p:spPr>
            <a:xfrm>
              <a:off x="2504225" y="3771550"/>
              <a:ext cx="43950" cy="12650"/>
            </a:xfrm>
            <a:custGeom>
              <a:avLst/>
              <a:gdLst/>
              <a:ahLst/>
              <a:cxnLst/>
              <a:rect l="l" t="t" r="r" b="b"/>
              <a:pathLst>
                <a:path w="1758" h="506" extrusionOk="0">
                  <a:moveTo>
                    <a:pt x="1662" y="1"/>
                  </a:moveTo>
                  <a:cubicBezTo>
                    <a:pt x="1643" y="1"/>
                    <a:pt x="1625" y="11"/>
                    <a:pt x="1618" y="32"/>
                  </a:cubicBezTo>
                  <a:cubicBezTo>
                    <a:pt x="1394" y="293"/>
                    <a:pt x="1083" y="366"/>
                    <a:pt x="802" y="366"/>
                  </a:cubicBezTo>
                  <a:cubicBezTo>
                    <a:pt x="436" y="366"/>
                    <a:pt x="120" y="241"/>
                    <a:pt x="112" y="241"/>
                  </a:cubicBezTo>
                  <a:cubicBezTo>
                    <a:pt x="105" y="238"/>
                    <a:pt x="97" y="236"/>
                    <a:pt x="89" y="236"/>
                  </a:cubicBezTo>
                  <a:cubicBezTo>
                    <a:pt x="65" y="236"/>
                    <a:pt x="39" y="252"/>
                    <a:pt x="28" y="283"/>
                  </a:cubicBezTo>
                  <a:cubicBezTo>
                    <a:pt x="0" y="311"/>
                    <a:pt x="28" y="353"/>
                    <a:pt x="56" y="367"/>
                  </a:cubicBezTo>
                  <a:cubicBezTo>
                    <a:pt x="86" y="377"/>
                    <a:pt x="416" y="506"/>
                    <a:pt x="805" y="506"/>
                  </a:cubicBezTo>
                  <a:cubicBezTo>
                    <a:pt x="965" y="506"/>
                    <a:pt x="1135" y="484"/>
                    <a:pt x="1298" y="423"/>
                  </a:cubicBezTo>
                  <a:cubicBezTo>
                    <a:pt x="1437" y="353"/>
                    <a:pt x="1577" y="255"/>
                    <a:pt x="1716" y="144"/>
                  </a:cubicBezTo>
                  <a:cubicBezTo>
                    <a:pt x="1758" y="102"/>
                    <a:pt x="1758" y="46"/>
                    <a:pt x="1716" y="32"/>
                  </a:cubicBezTo>
                  <a:cubicBezTo>
                    <a:pt x="1702" y="11"/>
                    <a:pt x="1681" y="1"/>
                    <a:pt x="1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7" name="Google Shape;15967;p54"/>
            <p:cNvSpPr/>
            <p:nvPr/>
          </p:nvSpPr>
          <p:spPr>
            <a:xfrm>
              <a:off x="2489925" y="3805350"/>
              <a:ext cx="53725" cy="41300"/>
            </a:xfrm>
            <a:custGeom>
              <a:avLst/>
              <a:gdLst/>
              <a:ahLst/>
              <a:cxnLst/>
              <a:rect l="l" t="t" r="r" b="b"/>
              <a:pathLst>
                <a:path w="2149" h="1652" extrusionOk="0">
                  <a:moveTo>
                    <a:pt x="79" y="0"/>
                  </a:moveTo>
                  <a:cubicBezTo>
                    <a:pt x="71" y="0"/>
                    <a:pt x="63" y="2"/>
                    <a:pt x="56" y="5"/>
                  </a:cubicBezTo>
                  <a:cubicBezTo>
                    <a:pt x="28" y="19"/>
                    <a:pt x="1" y="61"/>
                    <a:pt x="28" y="89"/>
                  </a:cubicBezTo>
                  <a:cubicBezTo>
                    <a:pt x="42" y="117"/>
                    <a:pt x="572" y="1470"/>
                    <a:pt x="2079" y="1651"/>
                  </a:cubicBezTo>
                  <a:lnTo>
                    <a:pt x="2121" y="1651"/>
                  </a:lnTo>
                  <a:cubicBezTo>
                    <a:pt x="2135" y="1623"/>
                    <a:pt x="2149" y="1609"/>
                    <a:pt x="2149" y="1582"/>
                  </a:cubicBezTo>
                  <a:cubicBezTo>
                    <a:pt x="2149" y="1540"/>
                    <a:pt x="2121" y="1512"/>
                    <a:pt x="2079" y="1512"/>
                  </a:cubicBezTo>
                  <a:cubicBezTo>
                    <a:pt x="670" y="1344"/>
                    <a:pt x="140" y="61"/>
                    <a:pt x="140" y="47"/>
                  </a:cubicBezTo>
                  <a:cubicBezTo>
                    <a:pt x="130" y="16"/>
                    <a:pt x="103" y="0"/>
                    <a:pt x="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8" name="Google Shape;15968;p54"/>
            <p:cNvSpPr/>
            <p:nvPr/>
          </p:nvSpPr>
          <p:spPr>
            <a:xfrm>
              <a:off x="2531425" y="3835450"/>
              <a:ext cx="18500" cy="18525"/>
            </a:xfrm>
            <a:custGeom>
              <a:avLst/>
              <a:gdLst/>
              <a:ahLst/>
              <a:cxnLst/>
              <a:rect l="l" t="t" r="r" b="b"/>
              <a:pathLst>
                <a:path w="740" h="741" extrusionOk="0">
                  <a:moveTo>
                    <a:pt x="363" y="1"/>
                  </a:moveTo>
                  <a:cubicBezTo>
                    <a:pt x="168" y="1"/>
                    <a:pt x="0" y="168"/>
                    <a:pt x="0" y="378"/>
                  </a:cubicBezTo>
                  <a:cubicBezTo>
                    <a:pt x="0" y="573"/>
                    <a:pt x="168" y="740"/>
                    <a:pt x="363" y="740"/>
                  </a:cubicBezTo>
                  <a:cubicBezTo>
                    <a:pt x="572" y="740"/>
                    <a:pt x="740" y="573"/>
                    <a:pt x="740" y="378"/>
                  </a:cubicBezTo>
                  <a:cubicBezTo>
                    <a:pt x="740" y="168"/>
                    <a:pt x="572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69" name="Google Shape;15969;p54"/>
            <p:cNvSpPr/>
            <p:nvPr/>
          </p:nvSpPr>
          <p:spPr>
            <a:xfrm>
              <a:off x="2416000" y="3694225"/>
              <a:ext cx="18150" cy="18500"/>
            </a:xfrm>
            <a:custGeom>
              <a:avLst/>
              <a:gdLst/>
              <a:ahLst/>
              <a:cxnLst/>
              <a:rect l="l" t="t" r="r" b="b"/>
              <a:pathLst>
                <a:path w="726" h="740" extrusionOk="0">
                  <a:moveTo>
                    <a:pt x="363" y="1"/>
                  </a:moveTo>
                  <a:cubicBezTo>
                    <a:pt x="168" y="1"/>
                    <a:pt x="0" y="168"/>
                    <a:pt x="0" y="377"/>
                  </a:cubicBezTo>
                  <a:cubicBezTo>
                    <a:pt x="0" y="573"/>
                    <a:pt x="168" y="740"/>
                    <a:pt x="363" y="740"/>
                  </a:cubicBezTo>
                  <a:cubicBezTo>
                    <a:pt x="558" y="740"/>
                    <a:pt x="726" y="573"/>
                    <a:pt x="726" y="377"/>
                  </a:cubicBezTo>
                  <a:cubicBezTo>
                    <a:pt x="726" y="168"/>
                    <a:pt x="55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0" name="Google Shape;15970;p54"/>
            <p:cNvSpPr/>
            <p:nvPr/>
          </p:nvSpPr>
          <p:spPr>
            <a:xfrm>
              <a:off x="2423325" y="3701200"/>
              <a:ext cx="25475" cy="37350"/>
            </a:xfrm>
            <a:custGeom>
              <a:avLst/>
              <a:gdLst/>
              <a:ahLst/>
              <a:cxnLst/>
              <a:rect l="l" t="t" r="r" b="b"/>
              <a:pathLst>
                <a:path w="1019" h="1494" extrusionOk="0">
                  <a:moveTo>
                    <a:pt x="84" y="1"/>
                  </a:moveTo>
                  <a:cubicBezTo>
                    <a:pt x="56" y="1"/>
                    <a:pt x="14" y="29"/>
                    <a:pt x="0" y="56"/>
                  </a:cubicBezTo>
                  <a:cubicBezTo>
                    <a:pt x="0" y="98"/>
                    <a:pt x="14" y="126"/>
                    <a:pt x="56" y="140"/>
                  </a:cubicBezTo>
                  <a:cubicBezTo>
                    <a:pt x="809" y="349"/>
                    <a:pt x="879" y="1396"/>
                    <a:pt x="879" y="1423"/>
                  </a:cubicBezTo>
                  <a:cubicBezTo>
                    <a:pt x="879" y="1451"/>
                    <a:pt x="907" y="1493"/>
                    <a:pt x="949" y="1493"/>
                  </a:cubicBezTo>
                  <a:lnTo>
                    <a:pt x="963" y="1493"/>
                  </a:lnTo>
                  <a:cubicBezTo>
                    <a:pt x="977" y="1465"/>
                    <a:pt x="991" y="1451"/>
                    <a:pt x="1019" y="1396"/>
                  </a:cubicBezTo>
                  <a:cubicBezTo>
                    <a:pt x="991" y="1354"/>
                    <a:pt x="921" y="238"/>
                    <a:pt x="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1" name="Google Shape;15971;p54"/>
            <p:cNvSpPr/>
            <p:nvPr/>
          </p:nvSpPr>
          <p:spPr>
            <a:xfrm>
              <a:off x="2385300" y="3699450"/>
              <a:ext cx="43625" cy="51650"/>
            </a:xfrm>
            <a:custGeom>
              <a:avLst/>
              <a:gdLst/>
              <a:ahLst/>
              <a:cxnLst/>
              <a:rect l="l" t="t" r="r" b="b"/>
              <a:pathLst>
                <a:path w="1745" h="2066" extrusionOk="0">
                  <a:moveTo>
                    <a:pt x="57" y="1"/>
                  </a:moveTo>
                  <a:cubicBezTo>
                    <a:pt x="29" y="29"/>
                    <a:pt x="1" y="57"/>
                    <a:pt x="1" y="99"/>
                  </a:cubicBezTo>
                  <a:cubicBezTo>
                    <a:pt x="224" y="1577"/>
                    <a:pt x="1619" y="2065"/>
                    <a:pt x="1647" y="2065"/>
                  </a:cubicBezTo>
                  <a:lnTo>
                    <a:pt x="1703" y="2065"/>
                  </a:lnTo>
                  <a:cubicBezTo>
                    <a:pt x="1717" y="2051"/>
                    <a:pt x="1717" y="2051"/>
                    <a:pt x="1731" y="2010"/>
                  </a:cubicBezTo>
                  <a:cubicBezTo>
                    <a:pt x="1745" y="1982"/>
                    <a:pt x="1731" y="1940"/>
                    <a:pt x="1703" y="1926"/>
                  </a:cubicBezTo>
                  <a:cubicBezTo>
                    <a:pt x="1675" y="1926"/>
                    <a:pt x="378" y="1452"/>
                    <a:pt x="140" y="57"/>
                  </a:cubicBezTo>
                  <a:cubicBezTo>
                    <a:pt x="126" y="29"/>
                    <a:pt x="99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2" name="Google Shape;15972;p54"/>
            <p:cNvSpPr/>
            <p:nvPr/>
          </p:nvSpPr>
          <p:spPr>
            <a:xfrm>
              <a:off x="2378000" y="3693525"/>
              <a:ext cx="18150" cy="18175"/>
            </a:xfrm>
            <a:custGeom>
              <a:avLst/>
              <a:gdLst/>
              <a:ahLst/>
              <a:cxnLst/>
              <a:rect l="l" t="t" r="r" b="b"/>
              <a:pathLst>
                <a:path w="726" h="727" extrusionOk="0">
                  <a:moveTo>
                    <a:pt x="363" y="1"/>
                  </a:moveTo>
                  <a:cubicBezTo>
                    <a:pt x="167" y="1"/>
                    <a:pt x="0" y="168"/>
                    <a:pt x="0" y="363"/>
                  </a:cubicBezTo>
                  <a:cubicBezTo>
                    <a:pt x="0" y="559"/>
                    <a:pt x="167" y="726"/>
                    <a:pt x="363" y="726"/>
                  </a:cubicBezTo>
                  <a:cubicBezTo>
                    <a:pt x="572" y="726"/>
                    <a:pt x="725" y="559"/>
                    <a:pt x="725" y="363"/>
                  </a:cubicBezTo>
                  <a:cubicBezTo>
                    <a:pt x="725" y="168"/>
                    <a:pt x="572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3" name="Google Shape;15973;p54"/>
            <p:cNvSpPr/>
            <p:nvPr/>
          </p:nvSpPr>
          <p:spPr>
            <a:xfrm>
              <a:off x="2348000" y="3754675"/>
              <a:ext cx="70475" cy="26975"/>
            </a:xfrm>
            <a:custGeom>
              <a:avLst/>
              <a:gdLst/>
              <a:ahLst/>
              <a:cxnLst/>
              <a:rect l="l" t="t" r="r" b="b"/>
              <a:pathLst>
                <a:path w="2819" h="1079" extrusionOk="0">
                  <a:moveTo>
                    <a:pt x="75" y="1"/>
                  </a:moveTo>
                  <a:cubicBezTo>
                    <a:pt x="61" y="1"/>
                    <a:pt x="46" y="4"/>
                    <a:pt x="28" y="10"/>
                  </a:cubicBezTo>
                  <a:cubicBezTo>
                    <a:pt x="0" y="52"/>
                    <a:pt x="0" y="80"/>
                    <a:pt x="14" y="121"/>
                  </a:cubicBezTo>
                  <a:cubicBezTo>
                    <a:pt x="621" y="895"/>
                    <a:pt x="1356" y="1079"/>
                    <a:pt x="1913" y="1079"/>
                  </a:cubicBezTo>
                  <a:cubicBezTo>
                    <a:pt x="2381" y="1079"/>
                    <a:pt x="2724" y="949"/>
                    <a:pt x="2762" y="930"/>
                  </a:cubicBezTo>
                  <a:cubicBezTo>
                    <a:pt x="2804" y="916"/>
                    <a:pt x="2818" y="889"/>
                    <a:pt x="2818" y="833"/>
                  </a:cubicBezTo>
                  <a:cubicBezTo>
                    <a:pt x="2808" y="801"/>
                    <a:pt x="2781" y="786"/>
                    <a:pt x="2757" y="786"/>
                  </a:cubicBezTo>
                  <a:cubicBezTo>
                    <a:pt x="2749" y="786"/>
                    <a:pt x="2741" y="787"/>
                    <a:pt x="2734" y="791"/>
                  </a:cubicBezTo>
                  <a:cubicBezTo>
                    <a:pt x="2728" y="804"/>
                    <a:pt x="2395" y="938"/>
                    <a:pt x="1933" y="938"/>
                  </a:cubicBezTo>
                  <a:cubicBezTo>
                    <a:pt x="1404" y="938"/>
                    <a:pt x="706" y="762"/>
                    <a:pt x="140" y="24"/>
                  </a:cubicBezTo>
                  <a:cubicBezTo>
                    <a:pt x="115" y="7"/>
                    <a:pt x="96" y="1"/>
                    <a:pt x="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4" name="Google Shape;15974;p54"/>
            <p:cNvSpPr/>
            <p:nvPr/>
          </p:nvSpPr>
          <p:spPr>
            <a:xfrm>
              <a:off x="2340325" y="3747575"/>
              <a:ext cx="18500" cy="18175"/>
            </a:xfrm>
            <a:custGeom>
              <a:avLst/>
              <a:gdLst/>
              <a:ahLst/>
              <a:cxnLst/>
              <a:rect l="l" t="t" r="r" b="b"/>
              <a:pathLst>
                <a:path w="740" h="727" extrusionOk="0">
                  <a:moveTo>
                    <a:pt x="377" y="1"/>
                  </a:moveTo>
                  <a:cubicBezTo>
                    <a:pt x="168" y="1"/>
                    <a:pt x="1" y="168"/>
                    <a:pt x="1" y="364"/>
                  </a:cubicBezTo>
                  <a:cubicBezTo>
                    <a:pt x="1" y="559"/>
                    <a:pt x="168" y="726"/>
                    <a:pt x="377" y="726"/>
                  </a:cubicBezTo>
                  <a:cubicBezTo>
                    <a:pt x="572" y="726"/>
                    <a:pt x="740" y="559"/>
                    <a:pt x="740" y="364"/>
                  </a:cubicBezTo>
                  <a:cubicBezTo>
                    <a:pt x="740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5" name="Google Shape;15975;p54"/>
            <p:cNvSpPr/>
            <p:nvPr/>
          </p:nvSpPr>
          <p:spPr>
            <a:xfrm>
              <a:off x="2373100" y="3734325"/>
              <a:ext cx="18525" cy="18525"/>
            </a:xfrm>
            <a:custGeom>
              <a:avLst/>
              <a:gdLst/>
              <a:ahLst/>
              <a:cxnLst/>
              <a:rect l="l" t="t" r="r" b="b"/>
              <a:pathLst>
                <a:path w="741" h="741" extrusionOk="0">
                  <a:moveTo>
                    <a:pt x="363" y="1"/>
                  </a:moveTo>
                  <a:cubicBezTo>
                    <a:pt x="168" y="1"/>
                    <a:pt x="1" y="168"/>
                    <a:pt x="1" y="377"/>
                  </a:cubicBezTo>
                  <a:cubicBezTo>
                    <a:pt x="1" y="573"/>
                    <a:pt x="168" y="740"/>
                    <a:pt x="363" y="740"/>
                  </a:cubicBezTo>
                  <a:cubicBezTo>
                    <a:pt x="573" y="740"/>
                    <a:pt x="740" y="573"/>
                    <a:pt x="740" y="377"/>
                  </a:cubicBezTo>
                  <a:cubicBezTo>
                    <a:pt x="740" y="168"/>
                    <a:pt x="573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6" name="Google Shape;15976;p54"/>
            <p:cNvSpPr/>
            <p:nvPr/>
          </p:nvSpPr>
          <p:spPr>
            <a:xfrm>
              <a:off x="2380075" y="3741725"/>
              <a:ext cx="38400" cy="23325"/>
            </a:xfrm>
            <a:custGeom>
              <a:avLst/>
              <a:gdLst/>
              <a:ahLst/>
              <a:cxnLst/>
              <a:rect l="l" t="t" r="r" b="b"/>
              <a:pathLst>
                <a:path w="1536" h="933" extrusionOk="0">
                  <a:moveTo>
                    <a:pt x="102" y="0"/>
                  </a:moveTo>
                  <a:cubicBezTo>
                    <a:pt x="93" y="0"/>
                    <a:pt x="82" y="4"/>
                    <a:pt x="70" y="12"/>
                  </a:cubicBezTo>
                  <a:cubicBezTo>
                    <a:pt x="15" y="26"/>
                    <a:pt x="1" y="54"/>
                    <a:pt x="15" y="95"/>
                  </a:cubicBezTo>
                  <a:cubicBezTo>
                    <a:pt x="294" y="918"/>
                    <a:pt x="1410" y="932"/>
                    <a:pt x="1465" y="932"/>
                  </a:cubicBezTo>
                  <a:lnTo>
                    <a:pt x="1479" y="932"/>
                  </a:lnTo>
                  <a:cubicBezTo>
                    <a:pt x="1521" y="918"/>
                    <a:pt x="1535" y="890"/>
                    <a:pt x="1535" y="876"/>
                  </a:cubicBezTo>
                  <a:cubicBezTo>
                    <a:pt x="1535" y="849"/>
                    <a:pt x="1507" y="807"/>
                    <a:pt x="1465" y="807"/>
                  </a:cubicBezTo>
                  <a:cubicBezTo>
                    <a:pt x="1451" y="807"/>
                    <a:pt x="405" y="793"/>
                    <a:pt x="154" y="54"/>
                  </a:cubicBezTo>
                  <a:cubicBezTo>
                    <a:pt x="144" y="23"/>
                    <a:pt x="127" y="0"/>
                    <a:pt x="1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7" name="Google Shape;15977;p54"/>
            <p:cNvSpPr/>
            <p:nvPr/>
          </p:nvSpPr>
          <p:spPr>
            <a:xfrm>
              <a:off x="2357075" y="3792750"/>
              <a:ext cx="64525" cy="22050"/>
            </a:xfrm>
            <a:custGeom>
              <a:avLst/>
              <a:gdLst/>
              <a:ahLst/>
              <a:cxnLst/>
              <a:rect l="l" t="t" r="r" b="b"/>
              <a:pathLst>
                <a:path w="2581" h="882" extrusionOk="0">
                  <a:moveTo>
                    <a:pt x="2492" y="0"/>
                  </a:moveTo>
                  <a:cubicBezTo>
                    <a:pt x="2473" y="0"/>
                    <a:pt x="2455" y="7"/>
                    <a:pt x="2441" y="21"/>
                  </a:cubicBezTo>
                  <a:cubicBezTo>
                    <a:pt x="2429" y="33"/>
                    <a:pt x="1743" y="739"/>
                    <a:pt x="717" y="739"/>
                  </a:cubicBezTo>
                  <a:cubicBezTo>
                    <a:pt x="518" y="739"/>
                    <a:pt x="306" y="712"/>
                    <a:pt x="84" y="649"/>
                  </a:cubicBezTo>
                  <a:cubicBezTo>
                    <a:pt x="56" y="649"/>
                    <a:pt x="14" y="663"/>
                    <a:pt x="0" y="705"/>
                  </a:cubicBezTo>
                  <a:cubicBezTo>
                    <a:pt x="0" y="732"/>
                    <a:pt x="14" y="774"/>
                    <a:pt x="56" y="788"/>
                  </a:cubicBezTo>
                  <a:cubicBezTo>
                    <a:pt x="276" y="855"/>
                    <a:pt x="489" y="882"/>
                    <a:pt x="691" y="882"/>
                  </a:cubicBezTo>
                  <a:cubicBezTo>
                    <a:pt x="1038" y="882"/>
                    <a:pt x="1353" y="802"/>
                    <a:pt x="1618" y="705"/>
                  </a:cubicBezTo>
                  <a:cubicBezTo>
                    <a:pt x="2176" y="495"/>
                    <a:pt x="2525" y="133"/>
                    <a:pt x="2553" y="133"/>
                  </a:cubicBezTo>
                  <a:cubicBezTo>
                    <a:pt x="2581" y="91"/>
                    <a:pt x="2581" y="63"/>
                    <a:pt x="2553" y="21"/>
                  </a:cubicBezTo>
                  <a:cubicBezTo>
                    <a:pt x="2532" y="7"/>
                    <a:pt x="2511" y="0"/>
                    <a:pt x="24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8" name="Google Shape;15978;p54"/>
            <p:cNvSpPr/>
            <p:nvPr/>
          </p:nvSpPr>
          <p:spPr>
            <a:xfrm>
              <a:off x="2350800" y="3801975"/>
              <a:ext cx="18500" cy="18525"/>
            </a:xfrm>
            <a:custGeom>
              <a:avLst/>
              <a:gdLst/>
              <a:ahLst/>
              <a:cxnLst/>
              <a:rect l="l" t="t" r="r" b="b"/>
              <a:pathLst>
                <a:path w="740" h="741" extrusionOk="0">
                  <a:moveTo>
                    <a:pt x="377" y="1"/>
                  </a:moveTo>
                  <a:cubicBezTo>
                    <a:pt x="167" y="1"/>
                    <a:pt x="0" y="168"/>
                    <a:pt x="0" y="363"/>
                  </a:cubicBezTo>
                  <a:cubicBezTo>
                    <a:pt x="0" y="573"/>
                    <a:pt x="167" y="740"/>
                    <a:pt x="377" y="740"/>
                  </a:cubicBezTo>
                  <a:cubicBezTo>
                    <a:pt x="572" y="740"/>
                    <a:pt x="739" y="573"/>
                    <a:pt x="739" y="363"/>
                  </a:cubicBezTo>
                  <a:cubicBezTo>
                    <a:pt x="739" y="168"/>
                    <a:pt x="572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79" name="Google Shape;15979;p54"/>
            <p:cNvSpPr/>
            <p:nvPr/>
          </p:nvSpPr>
          <p:spPr>
            <a:xfrm>
              <a:off x="2391600" y="3813500"/>
              <a:ext cx="49525" cy="55800"/>
            </a:xfrm>
            <a:custGeom>
              <a:avLst/>
              <a:gdLst/>
              <a:ahLst/>
              <a:cxnLst/>
              <a:rect l="l" t="t" r="r" b="b"/>
              <a:pathLst>
                <a:path w="1981" h="2232" extrusionOk="0">
                  <a:moveTo>
                    <a:pt x="1911" y="0"/>
                  </a:moveTo>
                  <a:cubicBezTo>
                    <a:pt x="1883" y="0"/>
                    <a:pt x="1841" y="28"/>
                    <a:pt x="1841" y="70"/>
                  </a:cubicBezTo>
                  <a:cubicBezTo>
                    <a:pt x="1841" y="84"/>
                    <a:pt x="1758" y="1702"/>
                    <a:pt x="56" y="2092"/>
                  </a:cubicBezTo>
                  <a:cubicBezTo>
                    <a:pt x="14" y="2106"/>
                    <a:pt x="0" y="2134"/>
                    <a:pt x="0" y="2176"/>
                  </a:cubicBezTo>
                  <a:cubicBezTo>
                    <a:pt x="14" y="2204"/>
                    <a:pt x="56" y="2232"/>
                    <a:pt x="84" y="2232"/>
                  </a:cubicBezTo>
                  <a:cubicBezTo>
                    <a:pt x="223" y="2190"/>
                    <a:pt x="363" y="2148"/>
                    <a:pt x="488" y="2106"/>
                  </a:cubicBezTo>
                  <a:cubicBezTo>
                    <a:pt x="1897" y="1548"/>
                    <a:pt x="1967" y="98"/>
                    <a:pt x="1981" y="70"/>
                  </a:cubicBezTo>
                  <a:cubicBezTo>
                    <a:pt x="1981" y="28"/>
                    <a:pt x="1953" y="0"/>
                    <a:pt x="1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0" name="Google Shape;15980;p54"/>
            <p:cNvSpPr/>
            <p:nvPr/>
          </p:nvSpPr>
          <p:spPr>
            <a:xfrm>
              <a:off x="2383925" y="3858825"/>
              <a:ext cx="18500" cy="18150"/>
            </a:xfrm>
            <a:custGeom>
              <a:avLst/>
              <a:gdLst/>
              <a:ahLst/>
              <a:cxnLst/>
              <a:rect l="l" t="t" r="r" b="b"/>
              <a:pathLst>
                <a:path w="740" h="726" extrusionOk="0">
                  <a:moveTo>
                    <a:pt x="377" y="0"/>
                  </a:moveTo>
                  <a:cubicBezTo>
                    <a:pt x="168" y="0"/>
                    <a:pt x="0" y="154"/>
                    <a:pt x="0" y="363"/>
                  </a:cubicBezTo>
                  <a:cubicBezTo>
                    <a:pt x="0" y="558"/>
                    <a:pt x="168" y="726"/>
                    <a:pt x="377" y="726"/>
                  </a:cubicBezTo>
                  <a:cubicBezTo>
                    <a:pt x="572" y="726"/>
                    <a:pt x="739" y="558"/>
                    <a:pt x="739" y="363"/>
                  </a:cubicBezTo>
                  <a:cubicBezTo>
                    <a:pt x="739" y="154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1" name="Google Shape;15981;p54"/>
            <p:cNvSpPr/>
            <p:nvPr/>
          </p:nvSpPr>
          <p:spPr>
            <a:xfrm>
              <a:off x="2385650" y="3823250"/>
              <a:ext cx="18525" cy="18500"/>
            </a:xfrm>
            <a:custGeom>
              <a:avLst/>
              <a:gdLst/>
              <a:ahLst/>
              <a:cxnLst/>
              <a:rect l="l" t="t" r="r" b="b"/>
              <a:pathLst>
                <a:path w="741" h="740" extrusionOk="0">
                  <a:moveTo>
                    <a:pt x="378" y="1"/>
                  </a:moveTo>
                  <a:cubicBezTo>
                    <a:pt x="168" y="1"/>
                    <a:pt x="1" y="168"/>
                    <a:pt x="1" y="363"/>
                  </a:cubicBezTo>
                  <a:cubicBezTo>
                    <a:pt x="1" y="573"/>
                    <a:pt x="168" y="740"/>
                    <a:pt x="378" y="740"/>
                  </a:cubicBezTo>
                  <a:cubicBezTo>
                    <a:pt x="573" y="740"/>
                    <a:pt x="740" y="573"/>
                    <a:pt x="740" y="363"/>
                  </a:cubicBezTo>
                  <a:cubicBezTo>
                    <a:pt x="740" y="168"/>
                    <a:pt x="573" y="1"/>
                    <a:pt x="3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2" name="Google Shape;15982;p54"/>
            <p:cNvSpPr/>
            <p:nvPr/>
          </p:nvSpPr>
          <p:spPr>
            <a:xfrm>
              <a:off x="2392975" y="3808475"/>
              <a:ext cx="36650" cy="26025"/>
            </a:xfrm>
            <a:custGeom>
              <a:avLst/>
              <a:gdLst/>
              <a:ahLst/>
              <a:cxnLst/>
              <a:rect l="l" t="t" r="r" b="b"/>
              <a:pathLst>
                <a:path w="1466" h="1041" extrusionOk="0">
                  <a:moveTo>
                    <a:pt x="1379" y="0"/>
                  </a:moveTo>
                  <a:cubicBezTo>
                    <a:pt x="1354" y="0"/>
                    <a:pt x="1336" y="13"/>
                    <a:pt x="1326" y="34"/>
                  </a:cubicBezTo>
                  <a:cubicBezTo>
                    <a:pt x="1299" y="60"/>
                    <a:pt x="889" y="918"/>
                    <a:pt x="181" y="918"/>
                  </a:cubicBezTo>
                  <a:cubicBezTo>
                    <a:pt x="150" y="918"/>
                    <a:pt x="117" y="916"/>
                    <a:pt x="85" y="913"/>
                  </a:cubicBezTo>
                  <a:cubicBezTo>
                    <a:pt x="77" y="910"/>
                    <a:pt x="70" y="909"/>
                    <a:pt x="64" y="909"/>
                  </a:cubicBezTo>
                  <a:cubicBezTo>
                    <a:pt x="34" y="909"/>
                    <a:pt x="15" y="934"/>
                    <a:pt x="15" y="968"/>
                  </a:cubicBezTo>
                  <a:cubicBezTo>
                    <a:pt x="1" y="996"/>
                    <a:pt x="29" y="1038"/>
                    <a:pt x="71" y="1038"/>
                  </a:cubicBezTo>
                  <a:cubicBezTo>
                    <a:pt x="95" y="1040"/>
                    <a:pt x="119" y="1041"/>
                    <a:pt x="143" y="1041"/>
                  </a:cubicBezTo>
                  <a:cubicBezTo>
                    <a:pt x="296" y="1041"/>
                    <a:pt x="440" y="1005"/>
                    <a:pt x="573" y="968"/>
                  </a:cubicBezTo>
                  <a:cubicBezTo>
                    <a:pt x="1131" y="759"/>
                    <a:pt x="1424" y="131"/>
                    <a:pt x="1438" y="90"/>
                  </a:cubicBezTo>
                  <a:cubicBezTo>
                    <a:pt x="1465" y="62"/>
                    <a:pt x="1438" y="20"/>
                    <a:pt x="1410" y="6"/>
                  </a:cubicBezTo>
                  <a:cubicBezTo>
                    <a:pt x="1398" y="2"/>
                    <a:pt x="1388" y="0"/>
                    <a:pt x="13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3" name="Google Shape;15983;p54"/>
            <p:cNvSpPr/>
            <p:nvPr/>
          </p:nvSpPr>
          <p:spPr>
            <a:xfrm>
              <a:off x="2443900" y="3818775"/>
              <a:ext cx="27925" cy="65325"/>
            </a:xfrm>
            <a:custGeom>
              <a:avLst/>
              <a:gdLst/>
              <a:ahLst/>
              <a:cxnLst/>
              <a:rect l="l" t="t" r="r" b="b"/>
              <a:pathLst>
                <a:path w="1117" h="2613" extrusionOk="0">
                  <a:moveTo>
                    <a:pt x="536" y="1"/>
                  </a:moveTo>
                  <a:cubicBezTo>
                    <a:pt x="526" y="1"/>
                    <a:pt x="515" y="4"/>
                    <a:pt x="502" y="12"/>
                  </a:cubicBezTo>
                  <a:cubicBezTo>
                    <a:pt x="475" y="26"/>
                    <a:pt x="447" y="54"/>
                    <a:pt x="475" y="96"/>
                  </a:cubicBezTo>
                  <a:cubicBezTo>
                    <a:pt x="475" y="110"/>
                    <a:pt x="963" y="1407"/>
                    <a:pt x="28" y="2481"/>
                  </a:cubicBezTo>
                  <a:cubicBezTo>
                    <a:pt x="0" y="2523"/>
                    <a:pt x="0" y="2579"/>
                    <a:pt x="28" y="2593"/>
                  </a:cubicBezTo>
                  <a:cubicBezTo>
                    <a:pt x="48" y="2603"/>
                    <a:pt x="68" y="2613"/>
                    <a:pt x="82" y="2613"/>
                  </a:cubicBezTo>
                  <a:cubicBezTo>
                    <a:pt x="89" y="2613"/>
                    <a:pt x="94" y="2611"/>
                    <a:pt x="98" y="2607"/>
                  </a:cubicBezTo>
                  <a:cubicBezTo>
                    <a:pt x="126" y="2607"/>
                    <a:pt x="126" y="2607"/>
                    <a:pt x="140" y="2579"/>
                  </a:cubicBezTo>
                  <a:cubicBezTo>
                    <a:pt x="1116" y="1435"/>
                    <a:pt x="586" y="68"/>
                    <a:pt x="586" y="40"/>
                  </a:cubicBezTo>
                  <a:cubicBezTo>
                    <a:pt x="576" y="20"/>
                    <a:pt x="559" y="1"/>
                    <a:pt x="53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4" name="Google Shape;15984;p54"/>
            <p:cNvSpPr/>
            <p:nvPr/>
          </p:nvSpPr>
          <p:spPr>
            <a:xfrm>
              <a:off x="2437625" y="3872075"/>
              <a:ext cx="18500" cy="18500"/>
            </a:xfrm>
            <a:custGeom>
              <a:avLst/>
              <a:gdLst/>
              <a:ahLst/>
              <a:cxnLst/>
              <a:rect l="l" t="t" r="r" b="b"/>
              <a:pathLst>
                <a:path w="740" h="740" extrusionOk="0">
                  <a:moveTo>
                    <a:pt x="377" y="0"/>
                  </a:moveTo>
                  <a:cubicBezTo>
                    <a:pt x="168" y="0"/>
                    <a:pt x="0" y="168"/>
                    <a:pt x="0" y="363"/>
                  </a:cubicBezTo>
                  <a:cubicBezTo>
                    <a:pt x="0" y="572"/>
                    <a:pt x="168" y="740"/>
                    <a:pt x="377" y="740"/>
                  </a:cubicBezTo>
                  <a:cubicBezTo>
                    <a:pt x="572" y="740"/>
                    <a:pt x="740" y="572"/>
                    <a:pt x="740" y="363"/>
                  </a:cubicBezTo>
                  <a:cubicBezTo>
                    <a:pt x="740" y="168"/>
                    <a:pt x="572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5" name="Google Shape;15985;p54"/>
            <p:cNvSpPr/>
            <p:nvPr/>
          </p:nvSpPr>
          <p:spPr>
            <a:xfrm>
              <a:off x="2471800" y="3850100"/>
              <a:ext cx="18150" cy="18175"/>
            </a:xfrm>
            <a:custGeom>
              <a:avLst/>
              <a:gdLst/>
              <a:ahLst/>
              <a:cxnLst/>
              <a:rect l="l" t="t" r="r" b="b"/>
              <a:pathLst>
                <a:path w="726" h="727" extrusionOk="0">
                  <a:moveTo>
                    <a:pt x="363" y="1"/>
                  </a:moveTo>
                  <a:cubicBezTo>
                    <a:pt x="168" y="1"/>
                    <a:pt x="0" y="154"/>
                    <a:pt x="0" y="363"/>
                  </a:cubicBezTo>
                  <a:cubicBezTo>
                    <a:pt x="0" y="559"/>
                    <a:pt x="168" y="726"/>
                    <a:pt x="363" y="726"/>
                  </a:cubicBezTo>
                  <a:cubicBezTo>
                    <a:pt x="558" y="726"/>
                    <a:pt x="726" y="559"/>
                    <a:pt x="726" y="363"/>
                  </a:cubicBezTo>
                  <a:cubicBezTo>
                    <a:pt x="726" y="154"/>
                    <a:pt x="558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6" name="Google Shape;15986;p54"/>
            <p:cNvSpPr/>
            <p:nvPr/>
          </p:nvSpPr>
          <p:spPr>
            <a:xfrm>
              <a:off x="2472500" y="3818225"/>
              <a:ext cx="21975" cy="42375"/>
            </a:xfrm>
            <a:custGeom>
              <a:avLst/>
              <a:gdLst/>
              <a:ahLst/>
              <a:cxnLst/>
              <a:rect l="l" t="t" r="r" b="b"/>
              <a:pathLst>
                <a:path w="879" h="1695" extrusionOk="0">
                  <a:moveTo>
                    <a:pt x="85" y="1"/>
                  </a:moveTo>
                  <a:cubicBezTo>
                    <a:pt x="70" y="1"/>
                    <a:pt x="54" y="8"/>
                    <a:pt x="42" y="20"/>
                  </a:cubicBezTo>
                  <a:cubicBezTo>
                    <a:pt x="0" y="48"/>
                    <a:pt x="0" y="90"/>
                    <a:pt x="28" y="118"/>
                  </a:cubicBezTo>
                  <a:cubicBezTo>
                    <a:pt x="28" y="118"/>
                    <a:pt x="684" y="941"/>
                    <a:pt x="279" y="1597"/>
                  </a:cubicBezTo>
                  <a:cubicBezTo>
                    <a:pt x="265" y="1624"/>
                    <a:pt x="265" y="1666"/>
                    <a:pt x="307" y="1694"/>
                  </a:cubicBezTo>
                  <a:lnTo>
                    <a:pt x="377" y="1694"/>
                  </a:lnTo>
                  <a:cubicBezTo>
                    <a:pt x="391" y="1694"/>
                    <a:pt x="391" y="1666"/>
                    <a:pt x="419" y="1666"/>
                  </a:cubicBezTo>
                  <a:cubicBezTo>
                    <a:pt x="879" y="941"/>
                    <a:pt x="181" y="62"/>
                    <a:pt x="140" y="34"/>
                  </a:cubicBezTo>
                  <a:cubicBezTo>
                    <a:pt x="124" y="11"/>
                    <a:pt x="105" y="1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7" name="Google Shape;15987;p54"/>
            <p:cNvSpPr/>
            <p:nvPr/>
          </p:nvSpPr>
          <p:spPr>
            <a:xfrm>
              <a:off x="1959175" y="3928575"/>
              <a:ext cx="399650" cy="394425"/>
            </a:xfrm>
            <a:custGeom>
              <a:avLst/>
              <a:gdLst/>
              <a:ahLst/>
              <a:cxnLst/>
              <a:rect l="l" t="t" r="r" b="b"/>
              <a:pathLst>
                <a:path w="15986" h="15777" extrusionOk="0">
                  <a:moveTo>
                    <a:pt x="15958" y="5747"/>
                  </a:moveTo>
                  <a:cubicBezTo>
                    <a:pt x="15930" y="5719"/>
                    <a:pt x="15916" y="5691"/>
                    <a:pt x="15888" y="5677"/>
                  </a:cubicBezTo>
                  <a:lnTo>
                    <a:pt x="14954" y="5259"/>
                  </a:lnTo>
                  <a:cubicBezTo>
                    <a:pt x="14814" y="5189"/>
                    <a:pt x="14730" y="5036"/>
                    <a:pt x="14786" y="4882"/>
                  </a:cubicBezTo>
                  <a:lnTo>
                    <a:pt x="15079" y="4003"/>
                  </a:lnTo>
                  <a:cubicBezTo>
                    <a:pt x="15093" y="3948"/>
                    <a:pt x="15093" y="3906"/>
                    <a:pt x="15079" y="3864"/>
                  </a:cubicBezTo>
                  <a:cubicBezTo>
                    <a:pt x="15065" y="3836"/>
                    <a:pt x="15051" y="3808"/>
                    <a:pt x="15009" y="3780"/>
                  </a:cubicBezTo>
                  <a:cubicBezTo>
                    <a:pt x="14103" y="3208"/>
                    <a:pt x="12708" y="3153"/>
                    <a:pt x="11383" y="3738"/>
                  </a:cubicBezTo>
                  <a:cubicBezTo>
                    <a:pt x="10895" y="3976"/>
                    <a:pt x="10476" y="4254"/>
                    <a:pt x="10113" y="4575"/>
                  </a:cubicBezTo>
                  <a:cubicBezTo>
                    <a:pt x="10197" y="4129"/>
                    <a:pt x="10211" y="3641"/>
                    <a:pt x="10169" y="3139"/>
                  </a:cubicBezTo>
                  <a:cubicBezTo>
                    <a:pt x="10002" y="1674"/>
                    <a:pt x="9263" y="488"/>
                    <a:pt x="8286" y="14"/>
                  </a:cubicBezTo>
                  <a:cubicBezTo>
                    <a:pt x="8258" y="0"/>
                    <a:pt x="8230" y="0"/>
                    <a:pt x="8216" y="0"/>
                  </a:cubicBezTo>
                  <a:cubicBezTo>
                    <a:pt x="8175" y="0"/>
                    <a:pt x="8161" y="14"/>
                    <a:pt x="8147" y="28"/>
                  </a:cubicBezTo>
                  <a:lnTo>
                    <a:pt x="7463" y="781"/>
                  </a:lnTo>
                  <a:cubicBezTo>
                    <a:pt x="7352" y="907"/>
                    <a:pt x="7170" y="921"/>
                    <a:pt x="7045" y="809"/>
                  </a:cubicBezTo>
                  <a:lnTo>
                    <a:pt x="6306" y="251"/>
                  </a:lnTo>
                  <a:cubicBezTo>
                    <a:pt x="6278" y="223"/>
                    <a:pt x="6222" y="223"/>
                    <a:pt x="6166" y="223"/>
                  </a:cubicBezTo>
                  <a:cubicBezTo>
                    <a:pt x="6138" y="223"/>
                    <a:pt x="6096" y="237"/>
                    <a:pt x="6068" y="251"/>
                  </a:cubicBezTo>
                  <a:cubicBezTo>
                    <a:pt x="5231" y="935"/>
                    <a:pt x="4757" y="2246"/>
                    <a:pt x="4911" y="3711"/>
                  </a:cubicBezTo>
                  <a:cubicBezTo>
                    <a:pt x="4966" y="4254"/>
                    <a:pt x="5120" y="4743"/>
                    <a:pt x="5315" y="5175"/>
                  </a:cubicBezTo>
                  <a:cubicBezTo>
                    <a:pt x="4911" y="4952"/>
                    <a:pt x="4450" y="4771"/>
                    <a:pt x="3962" y="4673"/>
                  </a:cubicBezTo>
                  <a:cubicBezTo>
                    <a:pt x="2511" y="4366"/>
                    <a:pt x="1145" y="4715"/>
                    <a:pt x="419" y="5482"/>
                  </a:cubicBezTo>
                  <a:cubicBezTo>
                    <a:pt x="405" y="5510"/>
                    <a:pt x="377" y="5524"/>
                    <a:pt x="377" y="5552"/>
                  </a:cubicBezTo>
                  <a:cubicBezTo>
                    <a:pt x="377" y="5594"/>
                    <a:pt x="377" y="5608"/>
                    <a:pt x="405" y="5649"/>
                  </a:cubicBezTo>
                  <a:lnTo>
                    <a:pt x="907" y="6514"/>
                  </a:lnTo>
                  <a:cubicBezTo>
                    <a:pt x="991" y="6654"/>
                    <a:pt x="935" y="6835"/>
                    <a:pt x="824" y="6933"/>
                  </a:cubicBezTo>
                  <a:lnTo>
                    <a:pt x="70" y="7463"/>
                  </a:lnTo>
                  <a:cubicBezTo>
                    <a:pt x="29" y="7491"/>
                    <a:pt x="1" y="7532"/>
                    <a:pt x="1" y="7574"/>
                  </a:cubicBezTo>
                  <a:lnTo>
                    <a:pt x="1" y="7686"/>
                  </a:lnTo>
                  <a:cubicBezTo>
                    <a:pt x="377" y="8676"/>
                    <a:pt x="1493" y="9555"/>
                    <a:pt x="2930" y="9848"/>
                  </a:cubicBezTo>
                  <a:cubicBezTo>
                    <a:pt x="3446" y="9946"/>
                    <a:pt x="3976" y="9973"/>
                    <a:pt x="4450" y="9918"/>
                  </a:cubicBezTo>
                  <a:cubicBezTo>
                    <a:pt x="4116" y="10225"/>
                    <a:pt x="3795" y="10615"/>
                    <a:pt x="3558" y="11047"/>
                  </a:cubicBezTo>
                  <a:cubicBezTo>
                    <a:pt x="2818" y="12317"/>
                    <a:pt x="2735" y="13712"/>
                    <a:pt x="3237" y="14674"/>
                  </a:cubicBezTo>
                  <a:lnTo>
                    <a:pt x="3293" y="14730"/>
                  </a:lnTo>
                  <a:cubicBezTo>
                    <a:pt x="3321" y="14744"/>
                    <a:pt x="3348" y="14744"/>
                    <a:pt x="3376" y="14744"/>
                  </a:cubicBezTo>
                  <a:lnTo>
                    <a:pt x="4367" y="14535"/>
                  </a:lnTo>
                  <a:cubicBezTo>
                    <a:pt x="4534" y="14493"/>
                    <a:pt x="4687" y="14590"/>
                    <a:pt x="4743" y="14744"/>
                  </a:cubicBezTo>
                  <a:lnTo>
                    <a:pt x="4994" y="15637"/>
                  </a:lnTo>
                  <a:cubicBezTo>
                    <a:pt x="5022" y="15678"/>
                    <a:pt x="5050" y="15720"/>
                    <a:pt x="5092" y="15734"/>
                  </a:cubicBezTo>
                  <a:lnTo>
                    <a:pt x="5092" y="15734"/>
                  </a:lnTo>
                  <a:cubicBezTo>
                    <a:pt x="5120" y="15762"/>
                    <a:pt x="5162" y="15776"/>
                    <a:pt x="5190" y="15762"/>
                  </a:cubicBezTo>
                  <a:cubicBezTo>
                    <a:pt x="6250" y="15706"/>
                    <a:pt x="7421" y="14925"/>
                    <a:pt x="8161" y="13642"/>
                  </a:cubicBezTo>
                  <a:cubicBezTo>
                    <a:pt x="8412" y="13182"/>
                    <a:pt x="8593" y="12707"/>
                    <a:pt x="8691" y="12219"/>
                  </a:cubicBezTo>
                  <a:cubicBezTo>
                    <a:pt x="8886" y="12638"/>
                    <a:pt x="9165" y="13042"/>
                    <a:pt x="9500" y="13419"/>
                  </a:cubicBezTo>
                  <a:cubicBezTo>
                    <a:pt x="10490" y="14507"/>
                    <a:pt x="11787" y="15023"/>
                    <a:pt x="12847" y="14828"/>
                  </a:cubicBezTo>
                  <a:cubicBezTo>
                    <a:pt x="12861" y="14828"/>
                    <a:pt x="12903" y="14814"/>
                    <a:pt x="12917" y="14800"/>
                  </a:cubicBezTo>
                  <a:cubicBezTo>
                    <a:pt x="12931" y="14772"/>
                    <a:pt x="12945" y="14744"/>
                    <a:pt x="12945" y="14702"/>
                  </a:cubicBezTo>
                  <a:lnTo>
                    <a:pt x="13057" y="13698"/>
                  </a:lnTo>
                  <a:cubicBezTo>
                    <a:pt x="13071" y="13544"/>
                    <a:pt x="13210" y="13419"/>
                    <a:pt x="13364" y="13419"/>
                  </a:cubicBezTo>
                  <a:lnTo>
                    <a:pt x="14298" y="13433"/>
                  </a:lnTo>
                  <a:cubicBezTo>
                    <a:pt x="14340" y="13433"/>
                    <a:pt x="14396" y="13419"/>
                    <a:pt x="14438" y="13391"/>
                  </a:cubicBezTo>
                  <a:cubicBezTo>
                    <a:pt x="14465" y="13363"/>
                    <a:pt x="14479" y="13335"/>
                    <a:pt x="14479" y="13293"/>
                  </a:cubicBezTo>
                  <a:cubicBezTo>
                    <a:pt x="14772" y="12275"/>
                    <a:pt x="14382" y="10908"/>
                    <a:pt x="13391" y="9834"/>
                  </a:cubicBezTo>
                  <a:cubicBezTo>
                    <a:pt x="13015" y="9429"/>
                    <a:pt x="12624" y="9109"/>
                    <a:pt x="12206" y="8885"/>
                  </a:cubicBezTo>
                  <a:cubicBezTo>
                    <a:pt x="12652" y="8830"/>
                    <a:pt x="13126" y="8690"/>
                    <a:pt x="13601" y="8481"/>
                  </a:cubicBezTo>
                  <a:cubicBezTo>
                    <a:pt x="14940" y="7881"/>
                    <a:pt x="15832" y="6807"/>
                    <a:pt x="15986" y="5733"/>
                  </a:cubicBezTo>
                  <a:cubicBezTo>
                    <a:pt x="15972" y="5803"/>
                    <a:pt x="15972" y="5789"/>
                    <a:pt x="15958" y="574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8" name="Google Shape;15988;p54"/>
            <p:cNvSpPr/>
            <p:nvPr/>
          </p:nvSpPr>
          <p:spPr>
            <a:xfrm>
              <a:off x="2117850" y="4090725"/>
              <a:ext cx="93475" cy="92775"/>
            </a:xfrm>
            <a:custGeom>
              <a:avLst/>
              <a:gdLst/>
              <a:ahLst/>
              <a:cxnLst/>
              <a:rect l="l" t="t" r="r" b="b"/>
              <a:pathLst>
                <a:path w="3739" h="3711" extrusionOk="0">
                  <a:moveTo>
                    <a:pt x="2748" y="0"/>
                  </a:moveTo>
                  <a:lnTo>
                    <a:pt x="2748" y="0"/>
                  </a:lnTo>
                  <a:cubicBezTo>
                    <a:pt x="2413" y="251"/>
                    <a:pt x="2023" y="433"/>
                    <a:pt x="1604" y="488"/>
                  </a:cubicBezTo>
                  <a:cubicBezTo>
                    <a:pt x="1546" y="493"/>
                    <a:pt x="1488" y="494"/>
                    <a:pt x="1429" y="494"/>
                  </a:cubicBezTo>
                  <a:cubicBezTo>
                    <a:pt x="1084" y="494"/>
                    <a:pt x="743" y="424"/>
                    <a:pt x="433" y="293"/>
                  </a:cubicBezTo>
                  <a:lnTo>
                    <a:pt x="433" y="293"/>
                  </a:lnTo>
                  <a:cubicBezTo>
                    <a:pt x="572" y="712"/>
                    <a:pt x="628" y="1130"/>
                    <a:pt x="544" y="1549"/>
                  </a:cubicBezTo>
                  <a:cubicBezTo>
                    <a:pt x="447" y="1925"/>
                    <a:pt x="279" y="2302"/>
                    <a:pt x="0" y="2595"/>
                  </a:cubicBezTo>
                  <a:cubicBezTo>
                    <a:pt x="31" y="2594"/>
                    <a:pt x="61" y="2593"/>
                    <a:pt x="92" y="2593"/>
                  </a:cubicBezTo>
                  <a:cubicBezTo>
                    <a:pt x="492" y="2593"/>
                    <a:pt x="877" y="2679"/>
                    <a:pt x="1214" y="2874"/>
                  </a:cubicBezTo>
                  <a:cubicBezTo>
                    <a:pt x="1563" y="3069"/>
                    <a:pt x="1842" y="3362"/>
                    <a:pt x="2051" y="3711"/>
                  </a:cubicBezTo>
                  <a:cubicBezTo>
                    <a:pt x="2176" y="3292"/>
                    <a:pt x="2386" y="2929"/>
                    <a:pt x="2706" y="2623"/>
                  </a:cubicBezTo>
                  <a:cubicBezTo>
                    <a:pt x="2999" y="2344"/>
                    <a:pt x="3362" y="2176"/>
                    <a:pt x="3739" y="2107"/>
                  </a:cubicBezTo>
                  <a:cubicBezTo>
                    <a:pt x="3390" y="1883"/>
                    <a:pt x="3097" y="1549"/>
                    <a:pt x="2930" y="1158"/>
                  </a:cubicBezTo>
                  <a:cubicBezTo>
                    <a:pt x="2762" y="795"/>
                    <a:pt x="2720" y="391"/>
                    <a:pt x="27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89" name="Google Shape;15989;p54"/>
            <p:cNvSpPr/>
            <p:nvPr/>
          </p:nvSpPr>
          <p:spPr>
            <a:xfrm>
              <a:off x="2171550" y="4066650"/>
              <a:ext cx="17800" cy="40475"/>
            </a:xfrm>
            <a:custGeom>
              <a:avLst/>
              <a:gdLst/>
              <a:ahLst/>
              <a:cxnLst/>
              <a:rect l="l" t="t" r="r" b="b"/>
              <a:pathLst>
                <a:path w="712" h="1619" extrusionOk="0">
                  <a:moveTo>
                    <a:pt x="363" y="1"/>
                  </a:moveTo>
                  <a:cubicBezTo>
                    <a:pt x="321" y="1"/>
                    <a:pt x="321" y="29"/>
                    <a:pt x="321" y="57"/>
                  </a:cubicBezTo>
                  <a:cubicBezTo>
                    <a:pt x="600" y="894"/>
                    <a:pt x="14" y="1535"/>
                    <a:pt x="14" y="1535"/>
                  </a:cubicBezTo>
                  <a:cubicBezTo>
                    <a:pt x="0" y="1549"/>
                    <a:pt x="0" y="1591"/>
                    <a:pt x="14" y="1605"/>
                  </a:cubicBezTo>
                  <a:cubicBezTo>
                    <a:pt x="28" y="1619"/>
                    <a:pt x="28" y="1619"/>
                    <a:pt x="42" y="1619"/>
                  </a:cubicBezTo>
                  <a:cubicBezTo>
                    <a:pt x="70" y="1619"/>
                    <a:pt x="70" y="1619"/>
                    <a:pt x="84" y="1605"/>
                  </a:cubicBezTo>
                  <a:cubicBezTo>
                    <a:pt x="84" y="1605"/>
                    <a:pt x="712" y="921"/>
                    <a:pt x="419" y="29"/>
                  </a:cubicBezTo>
                  <a:cubicBezTo>
                    <a:pt x="419" y="1"/>
                    <a:pt x="377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0" name="Google Shape;15990;p54"/>
            <p:cNvSpPr/>
            <p:nvPr/>
          </p:nvSpPr>
          <p:spPr>
            <a:xfrm>
              <a:off x="2175375" y="40631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1" name="Google Shape;15991;p54"/>
            <p:cNvSpPr/>
            <p:nvPr/>
          </p:nvSpPr>
          <p:spPr>
            <a:xfrm>
              <a:off x="2184800" y="4086525"/>
              <a:ext cx="33150" cy="32825"/>
            </a:xfrm>
            <a:custGeom>
              <a:avLst/>
              <a:gdLst/>
              <a:ahLst/>
              <a:cxnLst/>
              <a:rect l="l" t="t" r="r" b="b"/>
              <a:pathLst>
                <a:path w="1326" h="1313" extrusionOk="0">
                  <a:moveTo>
                    <a:pt x="1298" y="1"/>
                  </a:moveTo>
                  <a:cubicBezTo>
                    <a:pt x="1270" y="1"/>
                    <a:pt x="1242" y="29"/>
                    <a:pt x="1242" y="43"/>
                  </a:cubicBezTo>
                  <a:cubicBezTo>
                    <a:pt x="1047" y="1117"/>
                    <a:pt x="70" y="1228"/>
                    <a:pt x="42" y="1228"/>
                  </a:cubicBezTo>
                  <a:cubicBezTo>
                    <a:pt x="28" y="1242"/>
                    <a:pt x="0" y="1256"/>
                    <a:pt x="0" y="1284"/>
                  </a:cubicBezTo>
                  <a:cubicBezTo>
                    <a:pt x="0" y="1298"/>
                    <a:pt x="42" y="1312"/>
                    <a:pt x="56" y="1312"/>
                  </a:cubicBezTo>
                  <a:cubicBezTo>
                    <a:pt x="112" y="1298"/>
                    <a:pt x="1158" y="1173"/>
                    <a:pt x="1326" y="57"/>
                  </a:cubicBezTo>
                  <a:cubicBezTo>
                    <a:pt x="1326" y="43"/>
                    <a:pt x="1312" y="1"/>
                    <a:pt x="12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2" name="Google Shape;15992;p54"/>
            <p:cNvSpPr/>
            <p:nvPr/>
          </p:nvSpPr>
          <p:spPr>
            <a:xfrm>
              <a:off x="2212000" y="4081650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3" name="Google Shape;15993;p54"/>
            <p:cNvSpPr/>
            <p:nvPr/>
          </p:nvSpPr>
          <p:spPr>
            <a:xfrm>
              <a:off x="2189675" y="40841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4" name="Google Shape;15994;p54"/>
            <p:cNvSpPr/>
            <p:nvPr/>
          </p:nvSpPr>
          <p:spPr>
            <a:xfrm>
              <a:off x="2180975" y="4088975"/>
              <a:ext cx="17800" cy="23050"/>
            </a:xfrm>
            <a:custGeom>
              <a:avLst/>
              <a:gdLst/>
              <a:ahLst/>
              <a:cxnLst/>
              <a:rect l="l" t="t" r="r" b="b"/>
              <a:pathLst>
                <a:path w="712" h="922" extrusionOk="0">
                  <a:moveTo>
                    <a:pt x="572" y="1"/>
                  </a:moveTo>
                  <a:cubicBezTo>
                    <a:pt x="558" y="1"/>
                    <a:pt x="544" y="28"/>
                    <a:pt x="544" y="42"/>
                  </a:cubicBezTo>
                  <a:cubicBezTo>
                    <a:pt x="628" y="531"/>
                    <a:pt x="42" y="851"/>
                    <a:pt x="42" y="851"/>
                  </a:cubicBezTo>
                  <a:cubicBezTo>
                    <a:pt x="14" y="851"/>
                    <a:pt x="0" y="879"/>
                    <a:pt x="14" y="907"/>
                  </a:cubicBezTo>
                  <a:cubicBezTo>
                    <a:pt x="14" y="921"/>
                    <a:pt x="42" y="921"/>
                    <a:pt x="56" y="921"/>
                  </a:cubicBezTo>
                  <a:cubicBezTo>
                    <a:pt x="112" y="907"/>
                    <a:pt x="711" y="572"/>
                    <a:pt x="628" y="28"/>
                  </a:cubicBezTo>
                  <a:cubicBezTo>
                    <a:pt x="628" y="14"/>
                    <a:pt x="600" y="1"/>
                    <a:pt x="5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5" name="Google Shape;15995;p54"/>
            <p:cNvSpPr/>
            <p:nvPr/>
          </p:nvSpPr>
          <p:spPr>
            <a:xfrm>
              <a:off x="2189325" y="4119050"/>
              <a:ext cx="40475" cy="12750"/>
            </a:xfrm>
            <a:custGeom>
              <a:avLst/>
              <a:gdLst/>
              <a:ahLst/>
              <a:cxnLst/>
              <a:rect l="l" t="t" r="r" b="b"/>
              <a:pathLst>
                <a:path w="1619" h="510" extrusionOk="0">
                  <a:moveTo>
                    <a:pt x="1570" y="1"/>
                  </a:moveTo>
                  <a:cubicBezTo>
                    <a:pt x="1556" y="1"/>
                    <a:pt x="1542" y="4"/>
                    <a:pt x="1535" y="11"/>
                  </a:cubicBezTo>
                  <a:cubicBezTo>
                    <a:pt x="1191" y="340"/>
                    <a:pt x="790" y="417"/>
                    <a:pt x="493" y="417"/>
                  </a:cubicBezTo>
                  <a:cubicBezTo>
                    <a:pt x="236" y="417"/>
                    <a:pt x="57" y="360"/>
                    <a:pt x="57" y="360"/>
                  </a:cubicBezTo>
                  <a:cubicBezTo>
                    <a:pt x="29" y="360"/>
                    <a:pt x="1" y="374"/>
                    <a:pt x="1" y="402"/>
                  </a:cubicBezTo>
                  <a:cubicBezTo>
                    <a:pt x="1" y="416"/>
                    <a:pt x="15" y="443"/>
                    <a:pt x="29" y="443"/>
                  </a:cubicBezTo>
                  <a:cubicBezTo>
                    <a:pt x="29" y="443"/>
                    <a:pt x="218" y="510"/>
                    <a:pt x="503" y="510"/>
                  </a:cubicBezTo>
                  <a:cubicBezTo>
                    <a:pt x="564" y="510"/>
                    <a:pt x="629" y="507"/>
                    <a:pt x="698" y="499"/>
                  </a:cubicBezTo>
                  <a:cubicBezTo>
                    <a:pt x="977" y="471"/>
                    <a:pt x="1312" y="360"/>
                    <a:pt x="1605" y="81"/>
                  </a:cubicBezTo>
                  <a:cubicBezTo>
                    <a:pt x="1619" y="67"/>
                    <a:pt x="1619" y="25"/>
                    <a:pt x="1605" y="11"/>
                  </a:cubicBezTo>
                  <a:cubicBezTo>
                    <a:pt x="1598" y="4"/>
                    <a:pt x="1584" y="1"/>
                    <a:pt x="15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6" name="Google Shape;15996;p54"/>
            <p:cNvSpPr/>
            <p:nvPr/>
          </p:nvSpPr>
          <p:spPr>
            <a:xfrm>
              <a:off x="2221775" y="4115125"/>
              <a:ext cx="11525" cy="11200"/>
            </a:xfrm>
            <a:custGeom>
              <a:avLst/>
              <a:gdLst/>
              <a:ahLst/>
              <a:cxnLst/>
              <a:rect l="l" t="t" r="r" b="b"/>
              <a:pathLst>
                <a:path w="461" h="448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63" y="447"/>
                    <a:pt x="460" y="349"/>
                    <a:pt x="460" y="224"/>
                  </a:cubicBezTo>
                  <a:cubicBezTo>
                    <a:pt x="460" y="98"/>
                    <a:pt x="363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7" name="Google Shape;15997;p54"/>
            <p:cNvSpPr/>
            <p:nvPr/>
          </p:nvSpPr>
          <p:spPr>
            <a:xfrm>
              <a:off x="2184100" y="4145675"/>
              <a:ext cx="43275" cy="18850"/>
            </a:xfrm>
            <a:custGeom>
              <a:avLst/>
              <a:gdLst/>
              <a:ahLst/>
              <a:cxnLst/>
              <a:rect l="l" t="t" r="r" b="b"/>
              <a:pathLst>
                <a:path w="1731" h="754" extrusionOk="0">
                  <a:moveTo>
                    <a:pt x="50" y="1"/>
                  </a:moveTo>
                  <a:cubicBezTo>
                    <a:pt x="43" y="1"/>
                    <a:pt x="36" y="2"/>
                    <a:pt x="28" y="6"/>
                  </a:cubicBezTo>
                  <a:cubicBezTo>
                    <a:pt x="15" y="6"/>
                    <a:pt x="1" y="48"/>
                    <a:pt x="15" y="62"/>
                  </a:cubicBezTo>
                  <a:cubicBezTo>
                    <a:pt x="15" y="62"/>
                    <a:pt x="435" y="754"/>
                    <a:pt x="1263" y="754"/>
                  </a:cubicBezTo>
                  <a:cubicBezTo>
                    <a:pt x="1315" y="754"/>
                    <a:pt x="1368" y="751"/>
                    <a:pt x="1423" y="745"/>
                  </a:cubicBezTo>
                  <a:cubicBezTo>
                    <a:pt x="1521" y="731"/>
                    <a:pt x="1605" y="704"/>
                    <a:pt x="1688" y="704"/>
                  </a:cubicBezTo>
                  <a:cubicBezTo>
                    <a:pt x="1730" y="704"/>
                    <a:pt x="1730" y="676"/>
                    <a:pt x="1730" y="662"/>
                  </a:cubicBezTo>
                  <a:cubicBezTo>
                    <a:pt x="1730" y="620"/>
                    <a:pt x="1688" y="620"/>
                    <a:pt x="1674" y="620"/>
                  </a:cubicBezTo>
                  <a:cubicBezTo>
                    <a:pt x="1523" y="660"/>
                    <a:pt x="1383" y="677"/>
                    <a:pt x="1254" y="677"/>
                  </a:cubicBezTo>
                  <a:cubicBezTo>
                    <a:pt x="477" y="677"/>
                    <a:pt x="96" y="58"/>
                    <a:pt x="84" y="34"/>
                  </a:cubicBezTo>
                  <a:cubicBezTo>
                    <a:pt x="84" y="14"/>
                    <a:pt x="69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8" name="Google Shape;15998;p54"/>
            <p:cNvSpPr/>
            <p:nvPr/>
          </p:nvSpPr>
          <p:spPr>
            <a:xfrm>
              <a:off x="2220375" y="4155925"/>
              <a:ext cx="11175" cy="11200"/>
            </a:xfrm>
            <a:custGeom>
              <a:avLst/>
              <a:gdLst/>
              <a:ahLst/>
              <a:cxnLst/>
              <a:rect l="l" t="t" r="r" b="b"/>
              <a:pathLst>
                <a:path w="447" h="448" extrusionOk="0">
                  <a:moveTo>
                    <a:pt x="223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99" name="Google Shape;15999;p54"/>
            <p:cNvSpPr/>
            <p:nvPr/>
          </p:nvSpPr>
          <p:spPr>
            <a:xfrm>
              <a:off x="2208850" y="413710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0"/>
                  </a:moveTo>
                  <a:cubicBezTo>
                    <a:pt x="99" y="0"/>
                    <a:pt x="1" y="112"/>
                    <a:pt x="1" y="224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24"/>
                  </a:cubicBezTo>
                  <a:cubicBezTo>
                    <a:pt x="447" y="112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0" name="Google Shape;16000;p54"/>
            <p:cNvSpPr/>
            <p:nvPr/>
          </p:nvSpPr>
          <p:spPr>
            <a:xfrm>
              <a:off x="2188975" y="4139025"/>
              <a:ext cx="26875" cy="7575"/>
            </a:xfrm>
            <a:custGeom>
              <a:avLst/>
              <a:gdLst/>
              <a:ahLst/>
              <a:cxnLst/>
              <a:rect l="l" t="t" r="r" b="b"/>
              <a:pathLst>
                <a:path w="1075" h="303" extrusionOk="0">
                  <a:moveTo>
                    <a:pt x="37" y="0"/>
                  </a:moveTo>
                  <a:cubicBezTo>
                    <a:pt x="29" y="0"/>
                    <a:pt x="22" y="7"/>
                    <a:pt x="15" y="21"/>
                  </a:cubicBezTo>
                  <a:cubicBezTo>
                    <a:pt x="1" y="35"/>
                    <a:pt x="1" y="49"/>
                    <a:pt x="15" y="63"/>
                  </a:cubicBezTo>
                  <a:cubicBezTo>
                    <a:pt x="41" y="63"/>
                    <a:pt x="357" y="302"/>
                    <a:pt x="712" y="302"/>
                  </a:cubicBezTo>
                  <a:cubicBezTo>
                    <a:pt x="730" y="302"/>
                    <a:pt x="749" y="301"/>
                    <a:pt x="768" y="300"/>
                  </a:cubicBezTo>
                  <a:cubicBezTo>
                    <a:pt x="852" y="300"/>
                    <a:pt x="949" y="258"/>
                    <a:pt x="1047" y="202"/>
                  </a:cubicBezTo>
                  <a:cubicBezTo>
                    <a:pt x="1061" y="202"/>
                    <a:pt x="1075" y="175"/>
                    <a:pt x="1061" y="161"/>
                  </a:cubicBezTo>
                  <a:cubicBezTo>
                    <a:pt x="1061" y="140"/>
                    <a:pt x="1039" y="127"/>
                    <a:pt x="1021" y="127"/>
                  </a:cubicBezTo>
                  <a:cubicBezTo>
                    <a:pt x="1015" y="127"/>
                    <a:pt x="1009" y="129"/>
                    <a:pt x="1005" y="133"/>
                  </a:cubicBezTo>
                  <a:cubicBezTo>
                    <a:pt x="899" y="206"/>
                    <a:pt x="784" y="233"/>
                    <a:pt x="672" y="233"/>
                  </a:cubicBezTo>
                  <a:cubicBezTo>
                    <a:pt x="358" y="233"/>
                    <a:pt x="71" y="21"/>
                    <a:pt x="71" y="21"/>
                  </a:cubicBezTo>
                  <a:cubicBezTo>
                    <a:pt x="57" y="7"/>
                    <a:pt x="46" y="0"/>
                    <a:pt x="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1" name="Google Shape;16001;p54"/>
            <p:cNvSpPr/>
            <p:nvPr/>
          </p:nvSpPr>
          <p:spPr>
            <a:xfrm>
              <a:off x="2175725" y="4153500"/>
              <a:ext cx="26525" cy="33150"/>
            </a:xfrm>
            <a:custGeom>
              <a:avLst/>
              <a:gdLst/>
              <a:ahLst/>
              <a:cxnLst/>
              <a:rect l="l" t="t" r="r" b="b"/>
              <a:pathLst>
                <a:path w="1061" h="1326" extrusionOk="0">
                  <a:moveTo>
                    <a:pt x="43" y="0"/>
                  </a:moveTo>
                  <a:cubicBezTo>
                    <a:pt x="15" y="0"/>
                    <a:pt x="1" y="28"/>
                    <a:pt x="1" y="42"/>
                  </a:cubicBezTo>
                  <a:cubicBezTo>
                    <a:pt x="1" y="56"/>
                    <a:pt x="126" y="976"/>
                    <a:pt x="991" y="1325"/>
                  </a:cubicBezTo>
                  <a:lnTo>
                    <a:pt x="1019" y="1325"/>
                  </a:lnTo>
                  <a:cubicBezTo>
                    <a:pt x="1033" y="1325"/>
                    <a:pt x="1047" y="1325"/>
                    <a:pt x="1047" y="1283"/>
                  </a:cubicBezTo>
                  <a:cubicBezTo>
                    <a:pt x="1061" y="1269"/>
                    <a:pt x="1047" y="1255"/>
                    <a:pt x="1033" y="1228"/>
                  </a:cubicBezTo>
                  <a:cubicBezTo>
                    <a:pt x="196" y="907"/>
                    <a:pt x="85" y="28"/>
                    <a:pt x="85" y="28"/>
                  </a:cubicBezTo>
                  <a:cubicBezTo>
                    <a:pt x="85" y="14"/>
                    <a:pt x="57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2" name="Google Shape;16002;p54"/>
            <p:cNvSpPr/>
            <p:nvPr/>
          </p:nvSpPr>
          <p:spPr>
            <a:xfrm>
              <a:off x="2194575" y="4179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3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3" name="Google Shape;16003;p54"/>
            <p:cNvSpPr/>
            <p:nvPr/>
          </p:nvSpPr>
          <p:spPr>
            <a:xfrm>
              <a:off x="2147475" y="407537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1"/>
                  </a:moveTo>
                  <a:cubicBezTo>
                    <a:pt x="99" y="1"/>
                    <a:pt x="1" y="98"/>
                    <a:pt x="1" y="224"/>
                  </a:cubicBezTo>
                  <a:cubicBezTo>
                    <a:pt x="1" y="349"/>
                    <a:pt x="99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4" name="Google Shape;16004;p54"/>
            <p:cNvSpPr/>
            <p:nvPr/>
          </p:nvSpPr>
          <p:spPr>
            <a:xfrm>
              <a:off x="2151675" y="4079950"/>
              <a:ext cx="13625" cy="25800"/>
            </a:xfrm>
            <a:custGeom>
              <a:avLst/>
              <a:gdLst/>
              <a:ahLst/>
              <a:cxnLst/>
              <a:rect l="l" t="t" r="r" b="b"/>
              <a:pathLst>
                <a:path w="545" h="1032" extrusionOk="0">
                  <a:moveTo>
                    <a:pt x="57" y="1"/>
                  </a:moveTo>
                  <a:cubicBezTo>
                    <a:pt x="48" y="1"/>
                    <a:pt x="38" y="17"/>
                    <a:pt x="28" y="27"/>
                  </a:cubicBezTo>
                  <a:cubicBezTo>
                    <a:pt x="0" y="41"/>
                    <a:pt x="28" y="55"/>
                    <a:pt x="42" y="83"/>
                  </a:cubicBezTo>
                  <a:cubicBezTo>
                    <a:pt x="461" y="334"/>
                    <a:pt x="321" y="989"/>
                    <a:pt x="321" y="989"/>
                  </a:cubicBezTo>
                  <a:cubicBezTo>
                    <a:pt x="321" y="1003"/>
                    <a:pt x="335" y="1031"/>
                    <a:pt x="377" y="1031"/>
                  </a:cubicBezTo>
                  <a:cubicBezTo>
                    <a:pt x="391" y="1031"/>
                    <a:pt x="405" y="1017"/>
                    <a:pt x="405" y="1003"/>
                  </a:cubicBezTo>
                  <a:cubicBezTo>
                    <a:pt x="405" y="961"/>
                    <a:pt x="544" y="292"/>
                    <a:pt x="70" y="13"/>
                  </a:cubicBezTo>
                  <a:cubicBezTo>
                    <a:pt x="66" y="4"/>
                    <a:pt x="61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5" name="Google Shape;16005;p54"/>
            <p:cNvSpPr/>
            <p:nvPr/>
          </p:nvSpPr>
          <p:spPr>
            <a:xfrm>
              <a:off x="2126925" y="4072575"/>
              <a:ext cx="20925" cy="37700"/>
            </a:xfrm>
            <a:custGeom>
              <a:avLst/>
              <a:gdLst/>
              <a:ahLst/>
              <a:cxnLst/>
              <a:rect l="l" t="t" r="r" b="b"/>
              <a:pathLst>
                <a:path w="837" h="1508" extrusionOk="0">
                  <a:moveTo>
                    <a:pt x="140" y="1"/>
                  </a:moveTo>
                  <a:cubicBezTo>
                    <a:pt x="112" y="1"/>
                    <a:pt x="84" y="29"/>
                    <a:pt x="84" y="43"/>
                  </a:cubicBezTo>
                  <a:cubicBezTo>
                    <a:pt x="0" y="977"/>
                    <a:pt x="767" y="1507"/>
                    <a:pt x="767" y="1507"/>
                  </a:cubicBezTo>
                  <a:lnTo>
                    <a:pt x="809" y="1507"/>
                  </a:lnTo>
                  <a:cubicBezTo>
                    <a:pt x="823" y="1507"/>
                    <a:pt x="823" y="1493"/>
                    <a:pt x="837" y="1479"/>
                  </a:cubicBezTo>
                  <a:cubicBezTo>
                    <a:pt x="837" y="1466"/>
                    <a:pt x="837" y="1452"/>
                    <a:pt x="823" y="1438"/>
                  </a:cubicBezTo>
                  <a:cubicBezTo>
                    <a:pt x="809" y="1438"/>
                    <a:pt x="84" y="949"/>
                    <a:pt x="181" y="57"/>
                  </a:cubicBezTo>
                  <a:cubicBezTo>
                    <a:pt x="181" y="29"/>
                    <a:pt x="153" y="1"/>
                    <a:pt x="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6" name="Google Shape;16006;p54"/>
            <p:cNvSpPr/>
            <p:nvPr/>
          </p:nvSpPr>
          <p:spPr>
            <a:xfrm>
              <a:off x="2124825" y="40687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1"/>
                  </a:moveTo>
                  <a:cubicBezTo>
                    <a:pt x="98" y="1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7" name="Google Shape;16007;p54"/>
            <p:cNvSpPr/>
            <p:nvPr/>
          </p:nvSpPr>
          <p:spPr>
            <a:xfrm>
              <a:off x="2097625" y="4100000"/>
              <a:ext cx="39775" cy="25000"/>
            </a:xfrm>
            <a:custGeom>
              <a:avLst/>
              <a:gdLst/>
              <a:ahLst/>
              <a:cxnLst/>
              <a:rect l="l" t="t" r="r" b="b"/>
              <a:pathLst>
                <a:path w="1591" h="1000" extrusionOk="0">
                  <a:moveTo>
                    <a:pt x="60" y="0"/>
                  </a:moveTo>
                  <a:cubicBezTo>
                    <a:pt x="53" y="0"/>
                    <a:pt x="46" y="2"/>
                    <a:pt x="42" y="6"/>
                  </a:cubicBezTo>
                  <a:cubicBezTo>
                    <a:pt x="28" y="6"/>
                    <a:pt x="0" y="48"/>
                    <a:pt x="28" y="62"/>
                  </a:cubicBezTo>
                  <a:cubicBezTo>
                    <a:pt x="385" y="924"/>
                    <a:pt x="1158" y="1000"/>
                    <a:pt x="1450" y="1000"/>
                  </a:cubicBezTo>
                  <a:cubicBezTo>
                    <a:pt x="1512" y="1000"/>
                    <a:pt x="1553" y="996"/>
                    <a:pt x="1563" y="996"/>
                  </a:cubicBezTo>
                  <a:cubicBezTo>
                    <a:pt x="1577" y="982"/>
                    <a:pt x="1590" y="968"/>
                    <a:pt x="1590" y="954"/>
                  </a:cubicBezTo>
                  <a:cubicBezTo>
                    <a:pt x="1590" y="926"/>
                    <a:pt x="1563" y="913"/>
                    <a:pt x="1535" y="913"/>
                  </a:cubicBezTo>
                  <a:cubicBezTo>
                    <a:pt x="1532" y="913"/>
                    <a:pt x="1490" y="917"/>
                    <a:pt x="1422" y="917"/>
                  </a:cubicBezTo>
                  <a:cubicBezTo>
                    <a:pt x="1146" y="917"/>
                    <a:pt x="434" y="837"/>
                    <a:pt x="98" y="20"/>
                  </a:cubicBezTo>
                  <a:cubicBezTo>
                    <a:pt x="98" y="10"/>
                    <a:pt x="77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8" name="Google Shape;16008;p54"/>
            <p:cNvSpPr/>
            <p:nvPr/>
          </p:nvSpPr>
          <p:spPr>
            <a:xfrm>
              <a:off x="2093425" y="4095250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49"/>
                    <a:pt x="99" y="461"/>
                    <a:pt x="224" y="461"/>
                  </a:cubicBezTo>
                  <a:cubicBezTo>
                    <a:pt x="350" y="461"/>
                    <a:pt x="447" y="349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09" name="Google Shape;16009;p54"/>
            <p:cNvSpPr/>
            <p:nvPr/>
          </p:nvSpPr>
          <p:spPr>
            <a:xfrm>
              <a:off x="2115050" y="40928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24" y="1"/>
                  </a:moveTo>
                  <a:cubicBezTo>
                    <a:pt x="112" y="1"/>
                    <a:pt x="1" y="99"/>
                    <a:pt x="1" y="224"/>
                  </a:cubicBezTo>
                  <a:cubicBezTo>
                    <a:pt x="1" y="350"/>
                    <a:pt x="112" y="447"/>
                    <a:pt x="224" y="447"/>
                  </a:cubicBezTo>
                  <a:cubicBezTo>
                    <a:pt x="349" y="447"/>
                    <a:pt x="461" y="350"/>
                    <a:pt x="461" y="224"/>
                  </a:cubicBezTo>
                  <a:cubicBezTo>
                    <a:pt x="461" y="99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0" name="Google Shape;16010;p54"/>
            <p:cNvSpPr/>
            <p:nvPr/>
          </p:nvSpPr>
          <p:spPr>
            <a:xfrm>
              <a:off x="2119950" y="4097000"/>
              <a:ext cx="19550" cy="20250"/>
            </a:xfrm>
            <a:custGeom>
              <a:avLst/>
              <a:gdLst/>
              <a:ahLst/>
              <a:cxnLst/>
              <a:rect l="l" t="t" r="r" b="b"/>
              <a:pathLst>
                <a:path w="782" h="810" extrusionOk="0">
                  <a:moveTo>
                    <a:pt x="28" y="0"/>
                  </a:moveTo>
                  <a:cubicBezTo>
                    <a:pt x="14" y="0"/>
                    <a:pt x="0" y="42"/>
                    <a:pt x="0" y="56"/>
                  </a:cubicBezTo>
                  <a:cubicBezTo>
                    <a:pt x="42" y="614"/>
                    <a:pt x="697" y="795"/>
                    <a:pt x="753" y="809"/>
                  </a:cubicBezTo>
                  <a:cubicBezTo>
                    <a:pt x="767" y="795"/>
                    <a:pt x="781" y="795"/>
                    <a:pt x="781" y="754"/>
                  </a:cubicBezTo>
                  <a:cubicBezTo>
                    <a:pt x="781" y="740"/>
                    <a:pt x="767" y="698"/>
                    <a:pt x="753" y="698"/>
                  </a:cubicBezTo>
                  <a:cubicBezTo>
                    <a:pt x="753" y="698"/>
                    <a:pt x="126" y="530"/>
                    <a:pt x="84" y="42"/>
                  </a:cubicBezTo>
                  <a:cubicBezTo>
                    <a:pt x="84" y="28"/>
                    <a:pt x="56" y="0"/>
                    <a:pt x="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1" name="Google Shape;16011;p54"/>
            <p:cNvSpPr/>
            <p:nvPr/>
          </p:nvSpPr>
          <p:spPr>
            <a:xfrm>
              <a:off x="2094125" y="4134000"/>
              <a:ext cx="41525" cy="7525"/>
            </a:xfrm>
            <a:custGeom>
              <a:avLst/>
              <a:gdLst/>
              <a:ahLst/>
              <a:cxnLst/>
              <a:rect l="l" t="t" r="r" b="b"/>
              <a:pathLst>
                <a:path w="1661" h="301" extrusionOk="0">
                  <a:moveTo>
                    <a:pt x="58" y="1"/>
                  </a:moveTo>
                  <a:cubicBezTo>
                    <a:pt x="48" y="1"/>
                    <a:pt x="38" y="17"/>
                    <a:pt x="29" y="27"/>
                  </a:cubicBezTo>
                  <a:cubicBezTo>
                    <a:pt x="1" y="41"/>
                    <a:pt x="29" y="55"/>
                    <a:pt x="43" y="83"/>
                  </a:cubicBezTo>
                  <a:cubicBezTo>
                    <a:pt x="309" y="249"/>
                    <a:pt x="585" y="301"/>
                    <a:pt x="827" y="301"/>
                  </a:cubicBezTo>
                  <a:cubicBezTo>
                    <a:pt x="889" y="301"/>
                    <a:pt x="948" y="297"/>
                    <a:pt x="1005" y="292"/>
                  </a:cubicBezTo>
                  <a:cubicBezTo>
                    <a:pt x="1382" y="250"/>
                    <a:pt x="1647" y="97"/>
                    <a:pt x="1633" y="83"/>
                  </a:cubicBezTo>
                  <a:cubicBezTo>
                    <a:pt x="1647" y="83"/>
                    <a:pt x="1661" y="41"/>
                    <a:pt x="1647" y="27"/>
                  </a:cubicBezTo>
                  <a:cubicBezTo>
                    <a:pt x="1647" y="17"/>
                    <a:pt x="1627" y="1"/>
                    <a:pt x="1610" y="1"/>
                  </a:cubicBezTo>
                  <a:cubicBezTo>
                    <a:pt x="1602" y="1"/>
                    <a:pt x="1595" y="4"/>
                    <a:pt x="1591" y="13"/>
                  </a:cubicBezTo>
                  <a:cubicBezTo>
                    <a:pt x="1591" y="22"/>
                    <a:pt x="1261" y="214"/>
                    <a:pt x="816" y="214"/>
                  </a:cubicBezTo>
                  <a:cubicBezTo>
                    <a:pt x="589" y="214"/>
                    <a:pt x="330" y="164"/>
                    <a:pt x="71" y="13"/>
                  </a:cubicBezTo>
                  <a:cubicBezTo>
                    <a:pt x="66" y="4"/>
                    <a:pt x="62" y="1"/>
                    <a:pt x="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2" name="Google Shape;16012;p54"/>
            <p:cNvSpPr/>
            <p:nvPr/>
          </p:nvSpPr>
          <p:spPr>
            <a:xfrm>
              <a:off x="2090650" y="412977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37" y="1"/>
                  </a:moveTo>
                  <a:cubicBezTo>
                    <a:pt x="112" y="1"/>
                    <a:pt x="0" y="98"/>
                    <a:pt x="0" y="224"/>
                  </a:cubicBezTo>
                  <a:cubicBezTo>
                    <a:pt x="0" y="349"/>
                    <a:pt x="112" y="447"/>
                    <a:pt x="237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1"/>
                    <a:pt x="2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3" name="Google Shape;16013;p54"/>
            <p:cNvSpPr/>
            <p:nvPr/>
          </p:nvSpPr>
          <p:spPr>
            <a:xfrm>
              <a:off x="2106350" y="4150350"/>
              <a:ext cx="39075" cy="26175"/>
            </a:xfrm>
            <a:custGeom>
              <a:avLst/>
              <a:gdLst/>
              <a:ahLst/>
              <a:cxnLst/>
              <a:rect l="l" t="t" r="r" b="b"/>
              <a:pathLst>
                <a:path w="1563" h="1047" extrusionOk="0">
                  <a:moveTo>
                    <a:pt x="1520" y="0"/>
                  </a:moveTo>
                  <a:cubicBezTo>
                    <a:pt x="1507" y="0"/>
                    <a:pt x="1465" y="14"/>
                    <a:pt x="1465" y="28"/>
                  </a:cubicBezTo>
                  <a:cubicBezTo>
                    <a:pt x="1465" y="28"/>
                    <a:pt x="1166" y="964"/>
                    <a:pt x="103" y="964"/>
                  </a:cubicBezTo>
                  <a:cubicBezTo>
                    <a:pt x="87" y="964"/>
                    <a:pt x="72" y="963"/>
                    <a:pt x="56" y="963"/>
                  </a:cubicBezTo>
                  <a:cubicBezTo>
                    <a:pt x="28" y="963"/>
                    <a:pt x="0" y="977"/>
                    <a:pt x="0" y="991"/>
                  </a:cubicBezTo>
                  <a:cubicBezTo>
                    <a:pt x="0" y="1033"/>
                    <a:pt x="28" y="1047"/>
                    <a:pt x="42" y="1047"/>
                  </a:cubicBezTo>
                  <a:cubicBezTo>
                    <a:pt x="126" y="1047"/>
                    <a:pt x="209" y="1047"/>
                    <a:pt x="307" y="1033"/>
                  </a:cubicBezTo>
                  <a:cubicBezTo>
                    <a:pt x="1241" y="921"/>
                    <a:pt x="1520" y="56"/>
                    <a:pt x="1562" y="56"/>
                  </a:cubicBezTo>
                  <a:cubicBezTo>
                    <a:pt x="1562" y="28"/>
                    <a:pt x="1534" y="0"/>
                    <a:pt x="15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4" name="Google Shape;16014;p54"/>
            <p:cNvSpPr/>
            <p:nvPr/>
          </p:nvSpPr>
          <p:spPr>
            <a:xfrm>
              <a:off x="2101800" y="416952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5" name="Google Shape;16015;p54"/>
            <p:cNvSpPr/>
            <p:nvPr/>
          </p:nvSpPr>
          <p:spPr>
            <a:xfrm>
              <a:off x="2108075" y="4148600"/>
              <a:ext cx="11550" cy="11200"/>
            </a:xfrm>
            <a:custGeom>
              <a:avLst/>
              <a:gdLst/>
              <a:ahLst/>
              <a:cxnLst/>
              <a:rect l="l" t="t" r="r" b="b"/>
              <a:pathLst>
                <a:path w="462" h="448" extrusionOk="0">
                  <a:moveTo>
                    <a:pt x="238" y="1"/>
                  </a:moveTo>
                  <a:cubicBezTo>
                    <a:pt x="112" y="1"/>
                    <a:pt x="1" y="98"/>
                    <a:pt x="1" y="224"/>
                  </a:cubicBezTo>
                  <a:cubicBezTo>
                    <a:pt x="1" y="349"/>
                    <a:pt x="112" y="447"/>
                    <a:pt x="238" y="447"/>
                  </a:cubicBezTo>
                  <a:cubicBezTo>
                    <a:pt x="350" y="447"/>
                    <a:pt x="461" y="349"/>
                    <a:pt x="461" y="224"/>
                  </a:cubicBezTo>
                  <a:cubicBezTo>
                    <a:pt x="461" y="98"/>
                    <a:pt x="350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6" name="Google Shape;16016;p54"/>
            <p:cNvSpPr/>
            <p:nvPr/>
          </p:nvSpPr>
          <p:spPr>
            <a:xfrm>
              <a:off x="2112625" y="4145200"/>
              <a:ext cx="26175" cy="11400"/>
            </a:xfrm>
            <a:custGeom>
              <a:avLst/>
              <a:gdLst/>
              <a:ahLst/>
              <a:cxnLst/>
              <a:rect l="l" t="t" r="r" b="b"/>
              <a:pathLst>
                <a:path w="1047" h="456" extrusionOk="0">
                  <a:moveTo>
                    <a:pt x="987" y="1"/>
                  </a:moveTo>
                  <a:cubicBezTo>
                    <a:pt x="977" y="1"/>
                    <a:pt x="970" y="4"/>
                    <a:pt x="963" y="11"/>
                  </a:cubicBezTo>
                  <a:cubicBezTo>
                    <a:pt x="963" y="23"/>
                    <a:pt x="637" y="381"/>
                    <a:pt x="264" y="381"/>
                  </a:cubicBezTo>
                  <a:cubicBezTo>
                    <a:pt x="200" y="381"/>
                    <a:pt x="135" y="370"/>
                    <a:pt x="70" y="346"/>
                  </a:cubicBezTo>
                  <a:cubicBezTo>
                    <a:pt x="66" y="342"/>
                    <a:pt x="61" y="340"/>
                    <a:pt x="55" y="340"/>
                  </a:cubicBezTo>
                  <a:cubicBezTo>
                    <a:pt x="41" y="340"/>
                    <a:pt x="24" y="350"/>
                    <a:pt x="14" y="360"/>
                  </a:cubicBezTo>
                  <a:cubicBezTo>
                    <a:pt x="0" y="374"/>
                    <a:pt x="14" y="388"/>
                    <a:pt x="28" y="416"/>
                  </a:cubicBezTo>
                  <a:cubicBezTo>
                    <a:pt x="107" y="435"/>
                    <a:pt x="179" y="455"/>
                    <a:pt x="254" y="455"/>
                  </a:cubicBezTo>
                  <a:cubicBezTo>
                    <a:pt x="285" y="455"/>
                    <a:pt x="316" y="452"/>
                    <a:pt x="349" y="444"/>
                  </a:cubicBezTo>
                  <a:cubicBezTo>
                    <a:pt x="718" y="403"/>
                    <a:pt x="993" y="81"/>
                    <a:pt x="1030" y="81"/>
                  </a:cubicBezTo>
                  <a:cubicBezTo>
                    <a:pt x="1031" y="81"/>
                    <a:pt x="1032" y="81"/>
                    <a:pt x="1032" y="81"/>
                  </a:cubicBezTo>
                  <a:cubicBezTo>
                    <a:pt x="1046" y="53"/>
                    <a:pt x="1046" y="25"/>
                    <a:pt x="1032" y="11"/>
                  </a:cubicBezTo>
                  <a:cubicBezTo>
                    <a:pt x="1011" y="4"/>
                    <a:pt x="997" y="1"/>
                    <a:pt x="9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7" name="Google Shape;16017;p54"/>
            <p:cNvSpPr/>
            <p:nvPr/>
          </p:nvSpPr>
          <p:spPr>
            <a:xfrm>
              <a:off x="2135625" y="4156275"/>
              <a:ext cx="21300" cy="37700"/>
            </a:xfrm>
            <a:custGeom>
              <a:avLst/>
              <a:gdLst/>
              <a:ahLst/>
              <a:cxnLst/>
              <a:rect l="l" t="t" r="r" b="b"/>
              <a:pathLst>
                <a:path w="852" h="1508" extrusionOk="0">
                  <a:moveTo>
                    <a:pt x="712" y="1"/>
                  </a:moveTo>
                  <a:cubicBezTo>
                    <a:pt x="698" y="1"/>
                    <a:pt x="684" y="42"/>
                    <a:pt x="684" y="56"/>
                  </a:cubicBezTo>
                  <a:cubicBezTo>
                    <a:pt x="684" y="70"/>
                    <a:pt x="768" y="935"/>
                    <a:pt x="43" y="1437"/>
                  </a:cubicBezTo>
                  <a:cubicBezTo>
                    <a:pt x="15" y="1437"/>
                    <a:pt x="1" y="1465"/>
                    <a:pt x="15" y="1493"/>
                  </a:cubicBezTo>
                  <a:cubicBezTo>
                    <a:pt x="15" y="1507"/>
                    <a:pt x="43" y="1507"/>
                    <a:pt x="57" y="1507"/>
                  </a:cubicBezTo>
                  <a:lnTo>
                    <a:pt x="84" y="1507"/>
                  </a:lnTo>
                  <a:cubicBezTo>
                    <a:pt x="852" y="963"/>
                    <a:pt x="768" y="56"/>
                    <a:pt x="768" y="42"/>
                  </a:cubicBezTo>
                  <a:cubicBezTo>
                    <a:pt x="768" y="29"/>
                    <a:pt x="726" y="1"/>
                    <a:pt x="7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8" name="Google Shape;16018;p54"/>
            <p:cNvSpPr/>
            <p:nvPr/>
          </p:nvSpPr>
          <p:spPr>
            <a:xfrm>
              <a:off x="2131800" y="41862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3" y="460"/>
                  </a:cubicBezTo>
                  <a:cubicBezTo>
                    <a:pt x="349" y="460"/>
                    <a:pt x="447" y="363"/>
                    <a:pt x="447" y="237"/>
                  </a:cubicBezTo>
                  <a:cubicBezTo>
                    <a:pt x="447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19" name="Google Shape;16019;p54"/>
            <p:cNvSpPr/>
            <p:nvPr/>
          </p:nvSpPr>
          <p:spPr>
            <a:xfrm>
              <a:off x="2156200" y="417860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0" name="Google Shape;16020;p54"/>
            <p:cNvSpPr/>
            <p:nvPr/>
          </p:nvSpPr>
          <p:spPr>
            <a:xfrm>
              <a:off x="2160400" y="4157875"/>
              <a:ext cx="11875" cy="27375"/>
            </a:xfrm>
            <a:custGeom>
              <a:avLst/>
              <a:gdLst/>
              <a:ahLst/>
              <a:cxnLst/>
              <a:rect l="l" t="t" r="r" b="b"/>
              <a:pathLst>
                <a:path w="475" h="1095" extrusionOk="0">
                  <a:moveTo>
                    <a:pt x="142" y="1"/>
                  </a:moveTo>
                  <a:cubicBezTo>
                    <a:pt x="135" y="1"/>
                    <a:pt x="129" y="3"/>
                    <a:pt x="126" y="6"/>
                  </a:cubicBezTo>
                  <a:cubicBezTo>
                    <a:pt x="112" y="6"/>
                    <a:pt x="98" y="48"/>
                    <a:pt x="112" y="62"/>
                  </a:cubicBezTo>
                  <a:cubicBezTo>
                    <a:pt x="112" y="62"/>
                    <a:pt x="377" y="676"/>
                    <a:pt x="28" y="1011"/>
                  </a:cubicBezTo>
                  <a:cubicBezTo>
                    <a:pt x="0" y="1025"/>
                    <a:pt x="0" y="1053"/>
                    <a:pt x="28" y="1080"/>
                  </a:cubicBezTo>
                  <a:cubicBezTo>
                    <a:pt x="28" y="1094"/>
                    <a:pt x="42" y="1094"/>
                    <a:pt x="56" y="1094"/>
                  </a:cubicBezTo>
                  <a:cubicBezTo>
                    <a:pt x="70" y="1094"/>
                    <a:pt x="70" y="1094"/>
                    <a:pt x="70" y="1080"/>
                  </a:cubicBezTo>
                  <a:cubicBezTo>
                    <a:pt x="474" y="690"/>
                    <a:pt x="195" y="62"/>
                    <a:pt x="181" y="34"/>
                  </a:cubicBezTo>
                  <a:cubicBezTo>
                    <a:pt x="181" y="14"/>
                    <a:pt x="159" y="1"/>
                    <a:pt x="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1" name="Google Shape;16021;p54"/>
            <p:cNvSpPr/>
            <p:nvPr/>
          </p:nvSpPr>
          <p:spPr>
            <a:xfrm>
              <a:off x="1342650" y="2952850"/>
              <a:ext cx="389550" cy="401750"/>
            </a:xfrm>
            <a:custGeom>
              <a:avLst/>
              <a:gdLst/>
              <a:ahLst/>
              <a:cxnLst/>
              <a:rect l="l" t="t" r="r" b="b"/>
              <a:pathLst>
                <a:path w="15582" h="16070" extrusionOk="0">
                  <a:moveTo>
                    <a:pt x="11411" y="782"/>
                  </a:moveTo>
                  <a:cubicBezTo>
                    <a:pt x="11369" y="768"/>
                    <a:pt x="11355" y="768"/>
                    <a:pt x="11327" y="782"/>
                  </a:cubicBezTo>
                  <a:lnTo>
                    <a:pt x="10364" y="1117"/>
                  </a:lnTo>
                  <a:cubicBezTo>
                    <a:pt x="10211" y="1173"/>
                    <a:pt x="10044" y="1103"/>
                    <a:pt x="9974" y="963"/>
                  </a:cubicBezTo>
                  <a:lnTo>
                    <a:pt x="9597" y="126"/>
                  </a:lnTo>
                  <a:cubicBezTo>
                    <a:pt x="9583" y="71"/>
                    <a:pt x="9541" y="43"/>
                    <a:pt x="9486" y="15"/>
                  </a:cubicBezTo>
                  <a:cubicBezTo>
                    <a:pt x="9458" y="1"/>
                    <a:pt x="9416" y="1"/>
                    <a:pt x="9388" y="1"/>
                  </a:cubicBezTo>
                  <a:cubicBezTo>
                    <a:pt x="8342" y="196"/>
                    <a:pt x="7282" y="1131"/>
                    <a:pt x="6738" y="2484"/>
                  </a:cubicBezTo>
                  <a:cubicBezTo>
                    <a:pt x="6529" y="2958"/>
                    <a:pt x="6417" y="3474"/>
                    <a:pt x="6389" y="3962"/>
                  </a:cubicBezTo>
                  <a:cubicBezTo>
                    <a:pt x="6138" y="3572"/>
                    <a:pt x="5817" y="3195"/>
                    <a:pt x="5427" y="2874"/>
                  </a:cubicBezTo>
                  <a:cubicBezTo>
                    <a:pt x="4297" y="1940"/>
                    <a:pt x="2958" y="1591"/>
                    <a:pt x="1926" y="1912"/>
                  </a:cubicBezTo>
                  <a:cubicBezTo>
                    <a:pt x="1912" y="1912"/>
                    <a:pt x="1884" y="1940"/>
                    <a:pt x="1870" y="1954"/>
                  </a:cubicBezTo>
                  <a:cubicBezTo>
                    <a:pt x="1856" y="1968"/>
                    <a:pt x="1842" y="2010"/>
                    <a:pt x="1842" y="2037"/>
                  </a:cubicBezTo>
                  <a:lnTo>
                    <a:pt x="1856" y="3056"/>
                  </a:lnTo>
                  <a:cubicBezTo>
                    <a:pt x="1856" y="3209"/>
                    <a:pt x="1730" y="3349"/>
                    <a:pt x="1577" y="3363"/>
                  </a:cubicBezTo>
                  <a:lnTo>
                    <a:pt x="656" y="3474"/>
                  </a:lnTo>
                  <a:cubicBezTo>
                    <a:pt x="600" y="3474"/>
                    <a:pt x="559" y="3502"/>
                    <a:pt x="531" y="3544"/>
                  </a:cubicBezTo>
                  <a:cubicBezTo>
                    <a:pt x="503" y="3572"/>
                    <a:pt x="489" y="3586"/>
                    <a:pt x="489" y="3642"/>
                  </a:cubicBezTo>
                  <a:cubicBezTo>
                    <a:pt x="349" y="4702"/>
                    <a:pt x="907" y="5999"/>
                    <a:pt x="2023" y="6933"/>
                  </a:cubicBezTo>
                  <a:cubicBezTo>
                    <a:pt x="2442" y="7282"/>
                    <a:pt x="2888" y="7547"/>
                    <a:pt x="3334" y="7728"/>
                  </a:cubicBezTo>
                  <a:cubicBezTo>
                    <a:pt x="2888" y="7854"/>
                    <a:pt x="2442" y="8035"/>
                    <a:pt x="2009" y="8300"/>
                  </a:cubicBezTo>
                  <a:cubicBezTo>
                    <a:pt x="768" y="9081"/>
                    <a:pt x="1" y="10253"/>
                    <a:pt x="1" y="11327"/>
                  </a:cubicBezTo>
                  <a:cubicBezTo>
                    <a:pt x="1" y="11355"/>
                    <a:pt x="1" y="11383"/>
                    <a:pt x="28" y="11397"/>
                  </a:cubicBezTo>
                  <a:cubicBezTo>
                    <a:pt x="42" y="11425"/>
                    <a:pt x="56" y="11453"/>
                    <a:pt x="98" y="11453"/>
                  </a:cubicBezTo>
                  <a:lnTo>
                    <a:pt x="1075" y="11746"/>
                  </a:lnTo>
                  <a:cubicBezTo>
                    <a:pt x="1228" y="11801"/>
                    <a:pt x="1312" y="11955"/>
                    <a:pt x="1284" y="12122"/>
                  </a:cubicBezTo>
                  <a:lnTo>
                    <a:pt x="1089" y="13029"/>
                  </a:lnTo>
                  <a:cubicBezTo>
                    <a:pt x="1075" y="13071"/>
                    <a:pt x="1089" y="13127"/>
                    <a:pt x="1103" y="13168"/>
                  </a:cubicBezTo>
                  <a:cubicBezTo>
                    <a:pt x="1116" y="13196"/>
                    <a:pt x="1158" y="13210"/>
                    <a:pt x="1172" y="13238"/>
                  </a:cubicBezTo>
                  <a:cubicBezTo>
                    <a:pt x="2149" y="13685"/>
                    <a:pt x="3544" y="13559"/>
                    <a:pt x="4785" y="12778"/>
                  </a:cubicBezTo>
                  <a:cubicBezTo>
                    <a:pt x="5231" y="12499"/>
                    <a:pt x="5622" y="12150"/>
                    <a:pt x="5929" y="11788"/>
                  </a:cubicBezTo>
                  <a:cubicBezTo>
                    <a:pt x="5901" y="12234"/>
                    <a:pt x="5943" y="12722"/>
                    <a:pt x="6068" y="13238"/>
                  </a:cubicBezTo>
                  <a:cubicBezTo>
                    <a:pt x="6417" y="14661"/>
                    <a:pt x="7324" y="15749"/>
                    <a:pt x="8342" y="16070"/>
                  </a:cubicBezTo>
                  <a:lnTo>
                    <a:pt x="8412" y="16070"/>
                  </a:lnTo>
                  <a:cubicBezTo>
                    <a:pt x="8440" y="16070"/>
                    <a:pt x="8467" y="16056"/>
                    <a:pt x="8481" y="16028"/>
                  </a:cubicBezTo>
                  <a:lnTo>
                    <a:pt x="9053" y="15191"/>
                  </a:lnTo>
                  <a:cubicBezTo>
                    <a:pt x="9137" y="15052"/>
                    <a:pt x="9318" y="15010"/>
                    <a:pt x="9472" y="15093"/>
                  </a:cubicBezTo>
                  <a:lnTo>
                    <a:pt x="10281" y="15554"/>
                  </a:lnTo>
                  <a:cubicBezTo>
                    <a:pt x="10309" y="15568"/>
                    <a:pt x="10364" y="15582"/>
                    <a:pt x="10420" y="15568"/>
                  </a:cubicBezTo>
                  <a:lnTo>
                    <a:pt x="10420" y="15568"/>
                  </a:lnTo>
                  <a:cubicBezTo>
                    <a:pt x="10448" y="15568"/>
                    <a:pt x="10490" y="15540"/>
                    <a:pt x="10504" y="15512"/>
                  </a:cubicBezTo>
                  <a:cubicBezTo>
                    <a:pt x="11229" y="14731"/>
                    <a:pt x="11550" y="13378"/>
                    <a:pt x="11187" y="11941"/>
                  </a:cubicBezTo>
                  <a:cubicBezTo>
                    <a:pt x="11062" y="11425"/>
                    <a:pt x="10853" y="10951"/>
                    <a:pt x="10588" y="10546"/>
                  </a:cubicBezTo>
                  <a:cubicBezTo>
                    <a:pt x="11020" y="10727"/>
                    <a:pt x="11494" y="10825"/>
                    <a:pt x="11996" y="10867"/>
                  </a:cubicBezTo>
                  <a:cubicBezTo>
                    <a:pt x="13461" y="10965"/>
                    <a:pt x="14772" y="10448"/>
                    <a:pt x="15400" y="9584"/>
                  </a:cubicBezTo>
                  <a:cubicBezTo>
                    <a:pt x="15414" y="9570"/>
                    <a:pt x="15414" y="9556"/>
                    <a:pt x="15414" y="9514"/>
                  </a:cubicBezTo>
                  <a:cubicBezTo>
                    <a:pt x="15414" y="9486"/>
                    <a:pt x="15414" y="9472"/>
                    <a:pt x="15400" y="9430"/>
                  </a:cubicBezTo>
                  <a:lnTo>
                    <a:pt x="14786" y="8635"/>
                  </a:lnTo>
                  <a:cubicBezTo>
                    <a:pt x="14688" y="8510"/>
                    <a:pt x="14702" y="8314"/>
                    <a:pt x="14828" y="8217"/>
                  </a:cubicBezTo>
                  <a:lnTo>
                    <a:pt x="15511" y="7589"/>
                  </a:lnTo>
                  <a:cubicBezTo>
                    <a:pt x="15539" y="7547"/>
                    <a:pt x="15553" y="7491"/>
                    <a:pt x="15581" y="7463"/>
                  </a:cubicBezTo>
                  <a:cubicBezTo>
                    <a:pt x="15581" y="7422"/>
                    <a:pt x="15581" y="7394"/>
                    <a:pt x="15553" y="7352"/>
                  </a:cubicBezTo>
                  <a:cubicBezTo>
                    <a:pt x="15051" y="6417"/>
                    <a:pt x="13838" y="5706"/>
                    <a:pt x="12387" y="5594"/>
                  </a:cubicBezTo>
                  <a:cubicBezTo>
                    <a:pt x="11843" y="5566"/>
                    <a:pt x="11341" y="5608"/>
                    <a:pt x="10867" y="5720"/>
                  </a:cubicBezTo>
                  <a:cubicBezTo>
                    <a:pt x="11159" y="5371"/>
                    <a:pt x="11411" y="4939"/>
                    <a:pt x="11606" y="4465"/>
                  </a:cubicBezTo>
                  <a:cubicBezTo>
                    <a:pt x="12164" y="3098"/>
                    <a:pt x="12066" y="1703"/>
                    <a:pt x="11438" y="838"/>
                  </a:cubicBezTo>
                  <a:cubicBezTo>
                    <a:pt x="11438" y="810"/>
                    <a:pt x="11425" y="782"/>
                    <a:pt x="11411" y="7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2" name="Google Shape;16022;p54"/>
            <p:cNvSpPr/>
            <p:nvPr/>
          </p:nvSpPr>
          <p:spPr>
            <a:xfrm>
              <a:off x="1478650" y="3103150"/>
              <a:ext cx="92075" cy="94875"/>
            </a:xfrm>
            <a:custGeom>
              <a:avLst/>
              <a:gdLst/>
              <a:ahLst/>
              <a:cxnLst/>
              <a:rect l="l" t="t" r="r" b="b"/>
              <a:pathLst>
                <a:path w="3683" h="3795" extrusionOk="0">
                  <a:moveTo>
                    <a:pt x="1479" y="1"/>
                  </a:moveTo>
                  <a:cubicBezTo>
                    <a:pt x="1409" y="419"/>
                    <a:pt x="1256" y="824"/>
                    <a:pt x="977" y="1159"/>
                  </a:cubicBezTo>
                  <a:cubicBezTo>
                    <a:pt x="712" y="1465"/>
                    <a:pt x="391" y="1675"/>
                    <a:pt x="1" y="1814"/>
                  </a:cubicBezTo>
                  <a:cubicBezTo>
                    <a:pt x="391" y="2009"/>
                    <a:pt x="712" y="2288"/>
                    <a:pt x="949" y="2651"/>
                  </a:cubicBezTo>
                  <a:cubicBezTo>
                    <a:pt x="1158" y="3000"/>
                    <a:pt x="1256" y="3390"/>
                    <a:pt x="1270" y="3795"/>
                  </a:cubicBezTo>
                  <a:cubicBezTo>
                    <a:pt x="1577" y="3474"/>
                    <a:pt x="1939" y="3251"/>
                    <a:pt x="2358" y="3139"/>
                  </a:cubicBezTo>
                  <a:cubicBezTo>
                    <a:pt x="2535" y="3097"/>
                    <a:pt x="2709" y="3075"/>
                    <a:pt x="2882" y="3075"/>
                  </a:cubicBezTo>
                  <a:cubicBezTo>
                    <a:pt x="3104" y="3075"/>
                    <a:pt x="3324" y="3110"/>
                    <a:pt x="3544" y="3181"/>
                  </a:cubicBezTo>
                  <a:cubicBezTo>
                    <a:pt x="3334" y="2791"/>
                    <a:pt x="3237" y="2400"/>
                    <a:pt x="3265" y="1954"/>
                  </a:cubicBezTo>
                  <a:cubicBezTo>
                    <a:pt x="3306" y="1563"/>
                    <a:pt x="3446" y="1172"/>
                    <a:pt x="3683" y="838"/>
                  </a:cubicBezTo>
                  <a:lnTo>
                    <a:pt x="3683" y="838"/>
                  </a:lnTo>
                  <a:cubicBezTo>
                    <a:pt x="3536" y="861"/>
                    <a:pt x="3390" y="874"/>
                    <a:pt x="3246" y="874"/>
                  </a:cubicBezTo>
                  <a:cubicBezTo>
                    <a:pt x="2967" y="874"/>
                    <a:pt x="2694" y="827"/>
                    <a:pt x="2428" y="726"/>
                  </a:cubicBezTo>
                  <a:cubicBezTo>
                    <a:pt x="2037" y="587"/>
                    <a:pt x="1730" y="322"/>
                    <a:pt x="14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3" name="Google Shape;16023;p54"/>
            <p:cNvSpPr/>
            <p:nvPr/>
          </p:nvSpPr>
          <p:spPr>
            <a:xfrm>
              <a:off x="1495050" y="3090825"/>
              <a:ext cx="22675" cy="35025"/>
            </a:xfrm>
            <a:custGeom>
              <a:avLst/>
              <a:gdLst/>
              <a:ahLst/>
              <a:cxnLst/>
              <a:rect l="l" t="t" r="r" b="b"/>
              <a:pathLst>
                <a:path w="907" h="1401" extrusionOk="0">
                  <a:moveTo>
                    <a:pt x="50" y="0"/>
                  </a:moveTo>
                  <a:cubicBezTo>
                    <a:pt x="35" y="0"/>
                    <a:pt x="24" y="13"/>
                    <a:pt x="14" y="33"/>
                  </a:cubicBezTo>
                  <a:cubicBezTo>
                    <a:pt x="0" y="47"/>
                    <a:pt x="14" y="61"/>
                    <a:pt x="28" y="75"/>
                  </a:cubicBezTo>
                  <a:cubicBezTo>
                    <a:pt x="809" y="494"/>
                    <a:pt x="823" y="1359"/>
                    <a:pt x="823" y="1373"/>
                  </a:cubicBezTo>
                  <a:cubicBezTo>
                    <a:pt x="823" y="1387"/>
                    <a:pt x="851" y="1400"/>
                    <a:pt x="865" y="1400"/>
                  </a:cubicBezTo>
                  <a:cubicBezTo>
                    <a:pt x="879" y="1400"/>
                    <a:pt x="907" y="1400"/>
                    <a:pt x="907" y="1387"/>
                  </a:cubicBezTo>
                  <a:cubicBezTo>
                    <a:pt x="907" y="1373"/>
                    <a:pt x="907" y="452"/>
                    <a:pt x="70" y="6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4" name="Google Shape;16024;p54"/>
            <p:cNvSpPr/>
            <p:nvPr/>
          </p:nvSpPr>
          <p:spPr>
            <a:xfrm>
              <a:off x="1491550" y="3086425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3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3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5" name="Google Shape;16025;p54"/>
            <p:cNvSpPr/>
            <p:nvPr/>
          </p:nvSpPr>
          <p:spPr>
            <a:xfrm>
              <a:off x="1533050" y="3079150"/>
              <a:ext cx="19900" cy="45925"/>
            </a:xfrm>
            <a:custGeom>
              <a:avLst/>
              <a:gdLst/>
              <a:ahLst/>
              <a:cxnLst/>
              <a:rect l="l" t="t" r="r" b="b"/>
              <a:pathLst>
                <a:path w="796" h="1837" extrusionOk="0">
                  <a:moveTo>
                    <a:pt x="114" y="0"/>
                  </a:moveTo>
                  <a:cubicBezTo>
                    <a:pt x="108" y="0"/>
                    <a:pt x="103" y="4"/>
                    <a:pt x="98" y="12"/>
                  </a:cubicBezTo>
                  <a:cubicBezTo>
                    <a:pt x="70" y="12"/>
                    <a:pt x="56" y="40"/>
                    <a:pt x="70" y="54"/>
                  </a:cubicBezTo>
                  <a:cubicBezTo>
                    <a:pt x="684" y="961"/>
                    <a:pt x="56" y="1714"/>
                    <a:pt x="28" y="1756"/>
                  </a:cubicBezTo>
                  <a:cubicBezTo>
                    <a:pt x="1" y="1784"/>
                    <a:pt x="1" y="1798"/>
                    <a:pt x="28" y="1826"/>
                  </a:cubicBezTo>
                  <a:cubicBezTo>
                    <a:pt x="35" y="1833"/>
                    <a:pt x="49" y="1836"/>
                    <a:pt x="63" y="1836"/>
                  </a:cubicBezTo>
                  <a:cubicBezTo>
                    <a:pt x="77" y="1836"/>
                    <a:pt x="91" y="1833"/>
                    <a:pt x="98" y="1826"/>
                  </a:cubicBezTo>
                  <a:cubicBezTo>
                    <a:pt x="126" y="1784"/>
                    <a:pt x="796" y="961"/>
                    <a:pt x="140" y="26"/>
                  </a:cubicBezTo>
                  <a:cubicBezTo>
                    <a:pt x="140" y="17"/>
                    <a:pt x="127" y="0"/>
                    <a:pt x="1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6" name="Google Shape;16026;p54"/>
            <p:cNvSpPr/>
            <p:nvPr/>
          </p:nvSpPr>
          <p:spPr>
            <a:xfrm>
              <a:off x="1530600" y="3074575"/>
              <a:ext cx="11550" cy="11175"/>
            </a:xfrm>
            <a:custGeom>
              <a:avLst/>
              <a:gdLst/>
              <a:ahLst/>
              <a:cxnLst/>
              <a:rect l="l" t="t" r="r" b="b"/>
              <a:pathLst>
                <a:path w="462" h="447" extrusionOk="0">
                  <a:moveTo>
                    <a:pt x="224" y="0"/>
                  </a:moveTo>
                  <a:cubicBezTo>
                    <a:pt x="99" y="0"/>
                    <a:pt x="1" y="98"/>
                    <a:pt x="1" y="223"/>
                  </a:cubicBezTo>
                  <a:cubicBezTo>
                    <a:pt x="1" y="349"/>
                    <a:pt x="99" y="446"/>
                    <a:pt x="224" y="446"/>
                  </a:cubicBezTo>
                  <a:cubicBezTo>
                    <a:pt x="350" y="446"/>
                    <a:pt x="461" y="349"/>
                    <a:pt x="461" y="223"/>
                  </a:cubicBezTo>
                  <a:cubicBezTo>
                    <a:pt x="461" y="98"/>
                    <a:pt x="35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7" name="Google Shape;16027;p54"/>
            <p:cNvSpPr/>
            <p:nvPr/>
          </p:nvSpPr>
          <p:spPr>
            <a:xfrm>
              <a:off x="1516325" y="3091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3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3" y="447"/>
                  </a:cubicBezTo>
                  <a:cubicBezTo>
                    <a:pt x="349" y="447"/>
                    <a:pt x="446" y="349"/>
                    <a:pt x="446" y="224"/>
                  </a:cubicBezTo>
                  <a:cubicBezTo>
                    <a:pt x="446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8" name="Google Shape;16028;p54"/>
            <p:cNvSpPr/>
            <p:nvPr/>
          </p:nvSpPr>
          <p:spPr>
            <a:xfrm>
              <a:off x="1520150" y="3096350"/>
              <a:ext cx="13625" cy="26000"/>
            </a:xfrm>
            <a:custGeom>
              <a:avLst/>
              <a:gdLst/>
              <a:ahLst/>
              <a:cxnLst/>
              <a:rect l="l" t="t" r="r" b="b"/>
              <a:pathLst>
                <a:path w="545" h="1040" extrusionOk="0">
                  <a:moveTo>
                    <a:pt x="48" y="1"/>
                  </a:moveTo>
                  <a:cubicBezTo>
                    <a:pt x="39" y="1"/>
                    <a:pt x="28" y="8"/>
                    <a:pt x="14" y="22"/>
                  </a:cubicBezTo>
                  <a:cubicBezTo>
                    <a:pt x="0" y="36"/>
                    <a:pt x="0" y="50"/>
                    <a:pt x="14" y="64"/>
                  </a:cubicBezTo>
                  <a:cubicBezTo>
                    <a:pt x="419" y="370"/>
                    <a:pt x="210" y="998"/>
                    <a:pt x="210" y="998"/>
                  </a:cubicBezTo>
                  <a:cubicBezTo>
                    <a:pt x="210" y="1012"/>
                    <a:pt x="224" y="1040"/>
                    <a:pt x="252" y="1040"/>
                  </a:cubicBezTo>
                  <a:cubicBezTo>
                    <a:pt x="265" y="1040"/>
                    <a:pt x="279" y="1040"/>
                    <a:pt x="293" y="1026"/>
                  </a:cubicBezTo>
                  <a:cubicBezTo>
                    <a:pt x="321" y="998"/>
                    <a:pt x="544" y="329"/>
                    <a:pt x="70" y="22"/>
                  </a:cubicBezTo>
                  <a:cubicBezTo>
                    <a:pt x="63" y="8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29" name="Google Shape;16029;p54"/>
            <p:cNvSpPr/>
            <p:nvPr/>
          </p:nvSpPr>
          <p:spPr>
            <a:xfrm>
              <a:off x="1543850" y="3095475"/>
              <a:ext cx="23750" cy="34700"/>
            </a:xfrm>
            <a:custGeom>
              <a:avLst/>
              <a:gdLst/>
              <a:ahLst/>
              <a:cxnLst/>
              <a:rect l="l" t="t" r="r" b="b"/>
              <a:pathLst>
                <a:path w="950" h="1388" extrusionOk="0">
                  <a:moveTo>
                    <a:pt x="922" y="1"/>
                  </a:moveTo>
                  <a:cubicBezTo>
                    <a:pt x="880" y="1"/>
                    <a:pt x="866" y="15"/>
                    <a:pt x="866" y="29"/>
                  </a:cubicBezTo>
                  <a:cubicBezTo>
                    <a:pt x="810" y="922"/>
                    <a:pt x="29" y="1312"/>
                    <a:pt x="29" y="1312"/>
                  </a:cubicBezTo>
                  <a:cubicBezTo>
                    <a:pt x="15" y="1312"/>
                    <a:pt x="1" y="1340"/>
                    <a:pt x="15" y="1354"/>
                  </a:cubicBezTo>
                  <a:cubicBezTo>
                    <a:pt x="15" y="1374"/>
                    <a:pt x="30" y="1387"/>
                    <a:pt x="49" y="1387"/>
                  </a:cubicBezTo>
                  <a:cubicBezTo>
                    <a:pt x="56" y="1387"/>
                    <a:pt x="63" y="1386"/>
                    <a:pt x="71" y="1382"/>
                  </a:cubicBezTo>
                  <a:cubicBezTo>
                    <a:pt x="71" y="1382"/>
                    <a:pt x="350" y="1256"/>
                    <a:pt x="587" y="963"/>
                  </a:cubicBezTo>
                  <a:cubicBezTo>
                    <a:pt x="782" y="754"/>
                    <a:pt x="936" y="433"/>
                    <a:pt x="949" y="57"/>
                  </a:cubicBezTo>
                  <a:cubicBezTo>
                    <a:pt x="949" y="15"/>
                    <a:pt x="936" y="1"/>
                    <a:pt x="9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0" name="Google Shape;16030;p54"/>
            <p:cNvSpPr/>
            <p:nvPr/>
          </p:nvSpPr>
          <p:spPr>
            <a:xfrm>
              <a:off x="1561300" y="3091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0"/>
                  </a:moveTo>
                  <a:cubicBezTo>
                    <a:pt x="98" y="0"/>
                    <a:pt x="0" y="98"/>
                    <a:pt x="0" y="224"/>
                  </a:cubicBezTo>
                  <a:cubicBezTo>
                    <a:pt x="0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1" name="Google Shape;16031;p54"/>
            <p:cNvSpPr/>
            <p:nvPr/>
          </p:nvSpPr>
          <p:spPr>
            <a:xfrm>
              <a:off x="1552575" y="3127075"/>
              <a:ext cx="42225" cy="20375"/>
            </a:xfrm>
            <a:custGeom>
              <a:avLst/>
              <a:gdLst/>
              <a:ahLst/>
              <a:cxnLst/>
              <a:rect l="l" t="t" r="r" b="b"/>
              <a:pathLst>
                <a:path w="1689" h="815" extrusionOk="0">
                  <a:moveTo>
                    <a:pt x="1634" y="0"/>
                  </a:moveTo>
                  <a:cubicBezTo>
                    <a:pt x="1624" y="0"/>
                    <a:pt x="1615" y="10"/>
                    <a:pt x="1605" y="20"/>
                  </a:cubicBezTo>
                  <a:cubicBezTo>
                    <a:pt x="1248" y="618"/>
                    <a:pt x="726" y="731"/>
                    <a:pt x="385" y="731"/>
                  </a:cubicBezTo>
                  <a:cubicBezTo>
                    <a:pt x="192" y="731"/>
                    <a:pt x="58" y="695"/>
                    <a:pt x="43" y="690"/>
                  </a:cubicBezTo>
                  <a:cubicBezTo>
                    <a:pt x="29" y="690"/>
                    <a:pt x="1" y="704"/>
                    <a:pt x="1" y="718"/>
                  </a:cubicBezTo>
                  <a:cubicBezTo>
                    <a:pt x="1" y="732"/>
                    <a:pt x="15" y="773"/>
                    <a:pt x="29" y="773"/>
                  </a:cubicBezTo>
                  <a:cubicBezTo>
                    <a:pt x="34" y="773"/>
                    <a:pt x="181" y="815"/>
                    <a:pt x="395" y="815"/>
                  </a:cubicBezTo>
                  <a:cubicBezTo>
                    <a:pt x="710" y="815"/>
                    <a:pt x="1170" y="725"/>
                    <a:pt x="1535" y="285"/>
                  </a:cubicBezTo>
                  <a:cubicBezTo>
                    <a:pt x="1577" y="215"/>
                    <a:pt x="1633" y="146"/>
                    <a:pt x="1674" y="62"/>
                  </a:cubicBezTo>
                  <a:cubicBezTo>
                    <a:pt x="1688" y="48"/>
                    <a:pt x="1674" y="20"/>
                    <a:pt x="1647" y="6"/>
                  </a:cubicBezTo>
                  <a:cubicBezTo>
                    <a:pt x="1643" y="2"/>
                    <a:pt x="1638" y="0"/>
                    <a:pt x="16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2" name="Google Shape;16032;p54"/>
            <p:cNvSpPr/>
            <p:nvPr/>
          </p:nvSpPr>
          <p:spPr>
            <a:xfrm>
              <a:off x="1587800" y="3122325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0" y="113"/>
                    <a:pt x="0" y="238"/>
                  </a:cubicBezTo>
                  <a:cubicBezTo>
                    <a:pt x="0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38"/>
                  </a:cubicBezTo>
                  <a:cubicBezTo>
                    <a:pt x="447" y="113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3" name="Google Shape;16033;p54"/>
            <p:cNvSpPr/>
            <p:nvPr/>
          </p:nvSpPr>
          <p:spPr>
            <a:xfrm>
              <a:off x="1566875" y="3116750"/>
              <a:ext cx="11175" cy="11550"/>
            </a:xfrm>
            <a:custGeom>
              <a:avLst/>
              <a:gdLst/>
              <a:ahLst/>
              <a:cxnLst/>
              <a:rect l="l" t="t" r="r" b="b"/>
              <a:pathLst>
                <a:path w="447" h="462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4" name="Google Shape;16034;p54"/>
            <p:cNvSpPr/>
            <p:nvPr/>
          </p:nvSpPr>
          <p:spPr>
            <a:xfrm>
              <a:off x="1551175" y="3120950"/>
              <a:ext cx="22350" cy="17100"/>
            </a:xfrm>
            <a:custGeom>
              <a:avLst/>
              <a:gdLst/>
              <a:ahLst/>
              <a:cxnLst/>
              <a:rect l="l" t="t" r="r" b="b"/>
              <a:pathLst>
                <a:path w="894" h="684" extrusionOk="0">
                  <a:moveTo>
                    <a:pt x="852" y="0"/>
                  </a:moveTo>
                  <a:cubicBezTo>
                    <a:pt x="838" y="0"/>
                    <a:pt x="796" y="28"/>
                    <a:pt x="796" y="42"/>
                  </a:cubicBezTo>
                  <a:cubicBezTo>
                    <a:pt x="698" y="516"/>
                    <a:pt x="29" y="600"/>
                    <a:pt x="29" y="600"/>
                  </a:cubicBezTo>
                  <a:cubicBezTo>
                    <a:pt x="15" y="600"/>
                    <a:pt x="1" y="628"/>
                    <a:pt x="1" y="656"/>
                  </a:cubicBezTo>
                  <a:cubicBezTo>
                    <a:pt x="1" y="670"/>
                    <a:pt x="29" y="684"/>
                    <a:pt x="57" y="684"/>
                  </a:cubicBezTo>
                  <a:cubicBezTo>
                    <a:pt x="71" y="670"/>
                    <a:pt x="503" y="614"/>
                    <a:pt x="754" y="335"/>
                  </a:cubicBezTo>
                  <a:cubicBezTo>
                    <a:pt x="824" y="265"/>
                    <a:pt x="866" y="182"/>
                    <a:pt x="894" y="56"/>
                  </a:cubicBezTo>
                  <a:cubicBezTo>
                    <a:pt x="894" y="42"/>
                    <a:pt x="866" y="0"/>
                    <a:pt x="8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5" name="Google Shape;16035;p54"/>
            <p:cNvSpPr/>
            <p:nvPr/>
          </p:nvSpPr>
          <p:spPr>
            <a:xfrm>
              <a:off x="1551875" y="3156250"/>
              <a:ext cx="41175" cy="10275"/>
            </a:xfrm>
            <a:custGeom>
              <a:avLst/>
              <a:gdLst/>
              <a:ahLst/>
              <a:cxnLst/>
              <a:rect l="l" t="t" r="r" b="b"/>
              <a:pathLst>
                <a:path w="1647" h="411" extrusionOk="0">
                  <a:moveTo>
                    <a:pt x="50" y="0"/>
                  </a:moveTo>
                  <a:cubicBezTo>
                    <a:pt x="43" y="0"/>
                    <a:pt x="36" y="4"/>
                    <a:pt x="29" y="11"/>
                  </a:cubicBezTo>
                  <a:cubicBezTo>
                    <a:pt x="1" y="25"/>
                    <a:pt x="1" y="39"/>
                    <a:pt x="29" y="67"/>
                  </a:cubicBezTo>
                  <a:cubicBezTo>
                    <a:pt x="29" y="77"/>
                    <a:pt x="440" y="410"/>
                    <a:pt x="1029" y="410"/>
                  </a:cubicBezTo>
                  <a:cubicBezTo>
                    <a:pt x="1215" y="410"/>
                    <a:pt x="1418" y="377"/>
                    <a:pt x="1633" y="290"/>
                  </a:cubicBezTo>
                  <a:cubicBezTo>
                    <a:pt x="1647" y="276"/>
                    <a:pt x="1647" y="248"/>
                    <a:pt x="1619" y="248"/>
                  </a:cubicBezTo>
                  <a:cubicBezTo>
                    <a:pt x="1619" y="238"/>
                    <a:pt x="1605" y="228"/>
                    <a:pt x="1592" y="228"/>
                  </a:cubicBezTo>
                  <a:cubicBezTo>
                    <a:pt x="1586" y="228"/>
                    <a:pt x="1581" y="230"/>
                    <a:pt x="1577" y="234"/>
                  </a:cubicBezTo>
                  <a:cubicBezTo>
                    <a:pt x="1387" y="311"/>
                    <a:pt x="1205" y="341"/>
                    <a:pt x="1036" y="341"/>
                  </a:cubicBezTo>
                  <a:cubicBezTo>
                    <a:pt x="475" y="341"/>
                    <a:pt x="71" y="11"/>
                    <a:pt x="71" y="11"/>
                  </a:cubicBezTo>
                  <a:cubicBezTo>
                    <a:pt x="64" y="4"/>
                    <a:pt x="57" y="0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6" name="Google Shape;16036;p54"/>
            <p:cNvSpPr/>
            <p:nvPr/>
          </p:nvSpPr>
          <p:spPr>
            <a:xfrm>
              <a:off x="1585700" y="3157200"/>
              <a:ext cx="11200" cy="11550"/>
            </a:xfrm>
            <a:custGeom>
              <a:avLst/>
              <a:gdLst/>
              <a:ahLst/>
              <a:cxnLst/>
              <a:rect l="l" t="t" r="r" b="b"/>
              <a:pathLst>
                <a:path w="448" h="462" extrusionOk="0">
                  <a:moveTo>
                    <a:pt x="224" y="1"/>
                  </a:moveTo>
                  <a:cubicBezTo>
                    <a:pt x="98" y="1"/>
                    <a:pt x="1" y="112"/>
                    <a:pt x="1" y="238"/>
                  </a:cubicBezTo>
                  <a:cubicBezTo>
                    <a:pt x="1" y="350"/>
                    <a:pt x="98" y="461"/>
                    <a:pt x="224" y="461"/>
                  </a:cubicBezTo>
                  <a:cubicBezTo>
                    <a:pt x="349" y="461"/>
                    <a:pt x="447" y="350"/>
                    <a:pt x="447" y="238"/>
                  </a:cubicBezTo>
                  <a:cubicBezTo>
                    <a:pt x="447" y="112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7" name="Google Shape;16037;p54"/>
            <p:cNvSpPr/>
            <p:nvPr/>
          </p:nvSpPr>
          <p:spPr>
            <a:xfrm>
              <a:off x="1479350" y="3113975"/>
              <a:ext cx="11175" cy="11525"/>
            </a:xfrm>
            <a:custGeom>
              <a:avLst/>
              <a:gdLst/>
              <a:ahLst/>
              <a:cxnLst/>
              <a:rect l="l" t="t" r="r" b="b"/>
              <a:pathLst>
                <a:path w="447" h="461" extrusionOk="0">
                  <a:moveTo>
                    <a:pt x="224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1"/>
                    <a:pt x="224" y="461"/>
                  </a:cubicBezTo>
                  <a:cubicBezTo>
                    <a:pt x="349" y="461"/>
                    <a:pt x="447" y="363"/>
                    <a:pt x="447" y="237"/>
                  </a:cubicBezTo>
                  <a:cubicBezTo>
                    <a:pt x="447" y="112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8" name="Google Shape;16038;p54"/>
            <p:cNvSpPr/>
            <p:nvPr/>
          </p:nvSpPr>
          <p:spPr>
            <a:xfrm>
              <a:off x="1483875" y="3118500"/>
              <a:ext cx="24100" cy="14225"/>
            </a:xfrm>
            <a:custGeom>
              <a:avLst/>
              <a:gdLst/>
              <a:ahLst/>
              <a:cxnLst/>
              <a:rect l="l" t="t" r="r" b="b"/>
              <a:pathLst>
                <a:path w="964" h="569" extrusionOk="0">
                  <a:moveTo>
                    <a:pt x="177" y="0"/>
                  </a:moveTo>
                  <a:cubicBezTo>
                    <a:pt x="134" y="0"/>
                    <a:pt x="89" y="5"/>
                    <a:pt x="43" y="14"/>
                  </a:cubicBezTo>
                  <a:cubicBezTo>
                    <a:pt x="15" y="14"/>
                    <a:pt x="1" y="56"/>
                    <a:pt x="1" y="70"/>
                  </a:cubicBezTo>
                  <a:cubicBezTo>
                    <a:pt x="1" y="84"/>
                    <a:pt x="43" y="112"/>
                    <a:pt x="57" y="112"/>
                  </a:cubicBezTo>
                  <a:cubicBezTo>
                    <a:pt x="100" y="102"/>
                    <a:pt x="142" y="97"/>
                    <a:pt x="183" y="97"/>
                  </a:cubicBezTo>
                  <a:cubicBezTo>
                    <a:pt x="591" y="97"/>
                    <a:pt x="880" y="558"/>
                    <a:pt x="880" y="558"/>
                  </a:cubicBezTo>
                  <a:cubicBezTo>
                    <a:pt x="887" y="565"/>
                    <a:pt x="893" y="569"/>
                    <a:pt x="904" y="569"/>
                  </a:cubicBezTo>
                  <a:cubicBezTo>
                    <a:pt x="914" y="569"/>
                    <a:pt x="928" y="565"/>
                    <a:pt x="949" y="558"/>
                  </a:cubicBezTo>
                  <a:cubicBezTo>
                    <a:pt x="963" y="545"/>
                    <a:pt x="963" y="531"/>
                    <a:pt x="963" y="503"/>
                  </a:cubicBezTo>
                  <a:cubicBezTo>
                    <a:pt x="951" y="490"/>
                    <a:pt x="635" y="0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39" name="Google Shape;16039;p54"/>
            <p:cNvSpPr/>
            <p:nvPr/>
          </p:nvSpPr>
          <p:spPr>
            <a:xfrm>
              <a:off x="1462250" y="3129050"/>
              <a:ext cx="38750" cy="17000"/>
            </a:xfrm>
            <a:custGeom>
              <a:avLst/>
              <a:gdLst/>
              <a:ahLst/>
              <a:cxnLst/>
              <a:rect l="l" t="t" r="r" b="b"/>
              <a:pathLst>
                <a:path w="1550" h="680" extrusionOk="0">
                  <a:moveTo>
                    <a:pt x="48" y="0"/>
                  </a:moveTo>
                  <a:cubicBezTo>
                    <a:pt x="36" y="0"/>
                    <a:pt x="22" y="4"/>
                    <a:pt x="15" y="11"/>
                  </a:cubicBezTo>
                  <a:cubicBezTo>
                    <a:pt x="1" y="11"/>
                    <a:pt x="1" y="53"/>
                    <a:pt x="15" y="67"/>
                  </a:cubicBezTo>
                  <a:cubicBezTo>
                    <a:pt x="421" y="602"/>
                    <a:pt x="997" y="679"/>
                    <a:pt x="1306" y="679"/>
                  </a:cubicBezTo>
                  <a:cubicBezTo>
                    <a:pt x="1432" y="679"/>
                    <a:pt x="1513" y="667"/>
                    <a:pt x="1521" y="667"/>
                  </a:cubicBezTo>
                  <a:lnTo>
                    <a:pt x="1535" y="639"/>
                  </a:lnTo>
                  <a:cubicBezTo>
                    <a:pt x="1549" y="639"/>
                    <a:pt x="1549" y="625"/>
                    <a:pt x="1535" y="611"/>
                  </a:cubicBezTo>
                  <a:cubicBezTo>
                    <a:pt x="1535" y="597"/>
                    <a:pt x="1493" y="569"/>
                    <a:pt x="1480" y="569"/>
                  </a:cubicBezTo>
                  <a:cubicBezTo>
                    <a:pt x="1480" y="569"/>
                    <a:pt x="1409" y="580"/>
                    <a:pt x="1295" y="580"/>
                  </a:cubicBezTo>
                  <a:cubicBezTo>
                    <a:pt x="1012" y="580"/>
                    <a:pt x="459" y="509"/>
                    <a:pt x="71" y="11"/>
                  </a:cubicBezTo>
                  <a:cubicBezTo>
                    <a:pt x="71" y="4"/>
                    <a:pt x="60" y="0"/>
                    <a:pt x="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0" name="Google Shape;16040;p54"/>
            <p:cNvSpPr/>
            <p:nvPr/>
          </p:nvSpPr>
          <p:spPr>
            <a:xfrm>
              <a:off x="1458425" y="312512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1" name="Google Shape;16041;p54"/>
            <p:cNvSpPr/>
            <p:nvPr/>
          </p:nvSpPr>
          <p:spPr>
            <a:xfrm>
              <a:off x="1458425" y="3161475"/>
              <a:ext cx="45350" cy="14475"/>
            </a:xfrm>
            <a:custGeom>
              <a:avLst/>
              <a:gdLst/>
              <a:ahLst/>
              <a:cxnLst/>
              <a:rect l="l" t="t" r="r" b="b"/>
              <a:pathLst>
                <a:path w="1814" h="579" extrusionOk="0">
                  <a:moveTo>
                    <a:pt x="1744" y="1"/>
                  </a:moveTo>
                  <a:cubicBezTo>
                    <a:pt x="1734" y="1"/>
                    <a:pt x="1723" y="4"/>
                    <a:pt x="1716" y="11"/>
                  </a:cubicBezTo>
                  <a:cubicBezTo>
                    <a:pt x="1716" y="11"/>
                    <a:pt x="1323" y="490"/>
                    <a:pt x="669" y="490"/>
                  </a:cubicBezTo>
                  <a:cubicBezTo>
                    <a:pt x="489" y="490"/>
                    <a:pt x="288" y="454"/>
                    <a:pt x="70" y="360"/>
                  </a:cubicBezTo>
                  <a:cubicBezTo>
                    <a:pt x="62" y="356"/>
                    <a:pt x="55" y="354"/>
                    <a:pt x="49" y="354"/>
                  </a:cubicBezTo>
                  <a:cubicBezTo>
                    <a:pt x="34" y="354"/>
                    <a:pt x="24" y="364"/>
                    <a:pt x="14" y="374"/>
                  </a:cubicBezTo>
                  <a:cubicBezTo>
                    <a:pt x="1" y="388"/>
                    <a:pt x="14" y="416"/>
                    <a:pt x="28" y="430"/>
                  </a:cubicBezTo>
                  <a:cubicBezTo>
                    <a:pt x="265" y="537"/>
                    <a:pt x="482" y="578"/>
                    <a:pt x="678" y="578"/>
                  </a:cubicBezTo>
                  <a:cubicBezTo>
                    <a:pt x="1350" y="578"/>
                    <a:pt x="1764" y="89"/>
                    <a:pt x="1786" y="67"/>
                  </a:cubicBezTo>
                  <a:cubicBezTo>
                    <a:pt x="1814" y="39"/>
                    <a:pt x="1814" y="25"/>
                    <a:pt x="1772" y="11"/>
                  </a:cubicBezTo>
                  <a:cubicBezTo>
                    <a:pt x="1765" y="4"/>
                    <a:pt x="1755" y="1"/>
                    <a:pt x="17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2" name="Google Shape;16042;p54"/>
            <p:cNvSpPr/>
            <p:nvPr/>
          </p:nvSpPr>
          <p:spPr>
            <a:xfrm>
              <a:off x="1453900" y="31659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1"/>
                  </a:moveTo>
                  <a:cubicBezTo>
                    <a:pt x="98" y="1"/>
                    <a:pt x="0" y="112"/>
                    <a:pt x="0" y="238"/>
                  </a:cubicBezTo>
                  <a:cubicBezTo>
                    <a:pt x="0" y="349"/>
                    <a:pt x="98" y="461"/>
                    <a:pt x="223" y="461"/>
                  </a:cubicBezTo>
                  <a:cubicBezTo>
                    <a:pt x="349" y="461"/>
                    <a:pt x="461" y="349"/>
                    <a:pt x="461" y="238"/>
                  </a:cubicBezTo>
                  <a:cubicBezTo>
                    <a:pt x="461" y="112"/>
                    <a:pt x="349" y="1"/>
                    <a:pt x="2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3" name="Google Shape;16043;p54"/>
            <p:cNvSpPr/>
            <p:nvPr/>
          </p:nvSpPr>
          <p:spPr>
            <a:xfrm>
              <a:off x="1467850" y="3148850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98" y="0"/>
                    <a:pt x="0" y="112"/>
                    <a:pt x="0" y="237"/>
                  </a:cubicBezTo>
                  <a:cubicBezTo>
                    <a:pt x="0" y="363"/>
                    <a:pt x="98" y="460"/>
                    <a:pt x="223" y="460"/>
                  </a:cubicBezTo>
                  <a:cubicBezTo>
                    <a:pt x="349" y="460"/>
                    <a:pt x="460" y="363"/>
                    <a:pt x="460" y="237"/>
                  </a:cubicBezTo>
                  <a:cubicBezTo>
                    <a:pt x="460" y="112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4" name="Google Shape;16044;p54"/>
            <p:cNvSpPr/>
            <p:nvPr/>
          </p:nvSpPr>
          <p:spPr>
            <a:xfrm>
              <a:off x="1472375" y="3153450"/>
              <a:ext cx="27225" cy="6500"/>
            </a:xfrm>
            <a:custGeom>
              <a:avLst/>
              <a:gdLst/>
              <a:ahLst/>
              <a:cxnLst/>
              <a:rect l="l" t="t" r="r" b="b"/>
              <a:pathLst>
                <a:path w="1089" h="260" extrusionOk="0">
                  <a:moveTo>
                    <a:pt x="49" y="1"/>
                  </a:moveTo>
                  <a:cubicBezTo>
                    <a:pt x="35" y="1"/>
                    <a:pt x="21" y="4"/>
                    <a:pt x="14" y="11"/>
                  </a:cubicBezTo>
                  <a:cubicBezTo>
                    <a:pt x="0" y="39"/>
                    <a:pt x="0" y="67"/>
                    <a:pt x="14" y="81"/>
                  </a:cubicBezTo>
                  <a:cubicBezTo>
                    <a:pt x="159" y="216"/>
                    <a:pt x="330" y="259"/>
                    <a:pt x="493" y="259"/>
                  </a:cubicBezTo>
                  <a:cubicBezTo>
                    <a:pt x="785" y="259"/>
                    <a:pt x="1048" y="118"/>
                    <a:pt x="1075" y="109"/>
                  </a:cubicBezTo>
                  <a:cubicBezTo>
                    <a:pt x="1088" y="81"/>
                    <a:pt x="1088" y="67"/>
                    <a:pt x="1075" y="53"/>
                  </a:cubicBezTo>
                  <a:cubicBezTo>
                    <a:pt x="1075" y="44"/>
                    <a:pt x="1061" y="27"/>
                    <a:pt x="1044" y="27"/>
                  </a:cubicBezTo>
                  <a:cubicBezTo>
                    <a:pt x="1036" y="27"/>
                    <a:pt x="1027" y="31"/>
                    <a:pt x="1019" y="39"/>
                  </a:cubicBezTo>
                  <a:cubicBezTo>
                    <a:pt x="1019" y="39"/>
                    <a:pt x="773" y="168"/>
                    <a:pt x="506" y="168"/>
                  </a:cubicBezTo>
                  <a:cubicBezTo>
                    <a:pt x="360" y="168"/>
                    <a:pt x="207" y="130"/>
                    <a:pt x="84" y="11"/>
                  </a:cubicBezTo>
                  <a:cubicBezTo>
                    <a:pt x="77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5" name="Google Shape;16045;p54"/>
            <p:cNvSpPr/>
            <p:nvPr/>
          </p:nvSpPr>
          <p:spPr>
            <a:xfrm>
              <a:off x="1480050" y="3170800"/>
              <a:ext cx="30700" cy="29325"/>
            </a:xfrm>
            <a:custGeom>
              <a:avLst/>
              <a:gdLst/>
              <a:ahLst/>
              <a:cxnLst/>
              <a:rect l="l" t="t" r="r" b="b"/>
              <a:pathLst>
                <a:path w="1228" h="1173" extrusionOk="0">
                  <a:moveTo>
                    <a:pt x="1186" y="1"/>
                  </a:moveTo>
                  <a:cubicBezTo>
                    <a:pt x="1172" y="1"/>
                    <a:pt x="1130" y="15"/>
                    <a:pt x="1130" y="43"/>
                  </a:cubicBezTo>
                  <a:cubicBezTo>
                    <a:pt x="1130" y="57"/>
                    <a:pt x="907" y="894"/>
                    <a:pt x="42" y="1089"/>
                  </a:cubicBezTo>
                  <a:cubicBezTo>
                    <a:pt x="14" y="1089"/>
                    <a:pt x="0" y="1117"/>
                    <a:pt x="0" y="1131"/>
                  </a:cubicBezTo>
                  <a:cubicBezTo>
                    <a:pt x="0" y="1159"/>
                    <a:pt x="42" y="1173"/>
                    <a:pt x="56" y="1173"/>
                  </a:cubicBezTo>
                  <a:cubicBezTo>
                    <a:pt x="433" y="1089"/>
                    <a:pt x="712" y="852"/>
                    <a:pt x="893" y="642"/>
                  </a:cubicBezTo>
                  <a:cubicBezTo>
                    <a:pt x="1116" y="350"/>
                    <a:pt x="1200" y="57"/>
                    <a:pt x="1228" y="57"/>
                  </a:cubicBezTo>
                  <a:cubicBezTo>
                    <a:pt x="1228" y="43"/>
                    <a:pt x="1200" y="1"/>
                    <a:pt x="11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6" name="Google Shape;16046;p54"/>
            <p:cNvSpPr/>
            <p:nvPr/>
          </p:nvSpPr>
          <p:spPr>
            <a:xfrm>
              <a:off x="1476200" y="3192425"/>
              <a:ext cx="11200" cy="11525"/>
            </a:xfrm>
            <a:custGeom>
              <a:avLst/>
              <a:gdLst/>
              <a:ahLst/>
              <a:cxnLst/>
              <a:rect l="l" t="t" r="r" b="b"/>
              <a:pathLst>
                <a:path w="448" h="461" extrusionOk="0">
                  <a:moveTo>
                    <a:pt x="224" y="1"/>
                  </a:moveTo>
                  <a:cubicBezTo>
                    <a:pt x="99" y="1"/>
                    <a:pt x="1" y="112"/>
                    <a:pt x="1" y="238"/>
                  </a:cubicBezTo>
                  <a:cubicBezTo>
                    <a:pt x="1" y="363"/>
                    <a:pt x="99" y="461"/>
                    <a:pt x="224" y="461"/>
                  </a:cubicBezTo>
                  <a:cubicBezTo>
                    <a:pt x="350" y="461"/>
                    <a:pt x="447" y="363"/>
                    <a:pt x="447" y="238"/>
                  </a:cubicBezTo>
                  <a:cubicBezTo>
                    <a:pt x="447" y="112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7" name="Google Shape;16047;p54"/>
            <p:cNvSpPr/>
            <p:nvPr/>
          </p:nvSpPr>
          <p:spPr>
            <a:xfrm>
              <a:off x="1514925" y="3175900"/>
              <a:ext cx="22325" cy="45050"/>
            </a:xfrm>
            <a:custGeom>
              <a:avLst/>
              <a:gdLst/>
              <a:ahLst/>
              <a:cxnLst/>
              <a:rect l="l" t="t" r="r" b="b"/>
              <a:pathLst>
                <a:path w="893" h="1802" extrusionOk="0">
                  <a:moveTo>
                    <a:pt x="436" y="0"/>
                  </a:moveTo>
                  <a:cubicBezTo>
                    <a:pt x="429" y="0"/>
                    <a:pt x="423" y="2"/>
                    <a:pt x="419" y="6"/>
                  </a:cubicBezTo>
                  <a:cubicBezTo>
                    <a:pt x="405" y="6"/>
                    <a:pt x="391" y="48"/>
                    <a:pt x="405" y="62"/>
                  </a:cubicBezTo>
                  <a:cubicBezTo>
                    <a:pt x="405" y="76"/>
                    <a:pt x="837" y="996"/>
                    <a:pt x="14" y="1722"/>
                  </a:cubicBezTo>
                  <a:cubicBezTo>
                    <a:pt x="0" y="1736"/>
                    <a:pt x="0" y="1764"/>
                    <a:pt x="14" y="1791"/>
                  </a:cubicBezTo>
                  <a:cubicBezTo>
                    <a:pt x="28" y="1798"/>
                    <a:pt x="42" y="1802"/>
                    <a:pt x="54" y="1802"/>
                  </a:cubicBezTo>
                  <a:cubicBezTo>
                    <a:pt x="66" y="1802"/>
                    <a:pt x="77" y="1798"/>
                    <a:pt x="84" y="1791"/>
                  </a:cubicBezTo>
                  <a:cubicBezTo>
                    <a:pt x="154" y="1722"/>
                    <a:pt x="223" y="1666"/>
                    <a:pt x="279" y="1596"/>
                  </a:cubicBezTo>
                  <a:cubicBezTo>
                    <a:pt x="893" y="857"/>
                    <a:pt x="502" y="48"/>
                    <a:pt x="474" y="20"/>
                  </a:cubicBezTo>
                  <a:cubicBezTo>
                    <a:pt x="474" y="10"/>
                    <a:pt x="454" y="0"/>
                    <a:pt x="4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8" name="Google Shape;16048;p54"/>
            <p:cNvSpPr/>
            <p:nvPr/>
          </p:nvSpPr>
          <p:spPr>
            <a:xfrm>
              <a:off x="1511075" y="3214050"/>
              <a:ext cx="11200" cy="11175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224" y="0"/>
                  </a:moveTo>
                  <a:cubicBezTo>
                    <a:pt x="98" y="0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49" y="447"/>
                    <a:pt x="447" y="349"/>
                    <a:pt x="447" y="224"/>
                  </a:cubicBezTo>
                  <a:cubicBezTo>
                    <a:pt x="447" y="98"/>
                    <a:pt x="349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49" name="Google Shape;16049;p54"/>
            <p:cNvSpPr/>
            <p:nvPr/>
          </p:nvSpPr>
          <p:spPr>
            <a:xfrm>
              <a:off x="1501325" y="3194525"/>
              <a:ext cx="11525" cy="11175"/>
            </a:xfrm>
            <a:custGeom>
              <a:avLst/>
              <a:gdLst/>
              <a:ahLst/>
              <a:cxnLst/>
              <a:rect l="l" t="t" r="r" b="b"/>
              <a:pathLst>
                <a:path w="461" h="447" extrusionOk="0">
                  <a:moveTo>
                    <a:pt x="223" y="0"/>
                  </a:moveTo>
                  <a:cubicBezTo>
                    <a:pt x="112" y="0"/>
                    <a:pt x="0" y="98"/>
                    <a:pt x="0" y="224"/>
                  </a:cubicBezTo>
                  <a:cubicBezTo>
                    <a:pt x="0" y="349"/>
                    <a:pt x="112" y="447"/>
                    <a:pt x="223" y="447"/>
                  </a:cubicBezTo>
                  <a:cubicBezTo>
                    <a:pt x="349" y="447"/>
                    <a:pt x="461" y="349"/>
                    <a:pt x="461" y="224"/>
                  </a:cubicBezTo>
                  <a:cubicBezTo>
                    <a:pt x="461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0" name="Google Shape;16050;p54"/>
            <p:cNvSpPr/>
            <p:nvPr/>
          </p:nvSpPr>
          <p:spPr>
            <a:xfrm>
              <a:off x="1505850" y="3176400"/>
              <a:ext cx="14325" cy="24725"/>
            </a:xfrm>
            <a:custGeom>
              <a:avLst/>
              <a:gdLst/>
              <a:ahLst/>
              <a:cxnLst/>
              <a:rect l="l" t="t" r="r" b="b"/>
              <a:pathLst>
                <a:path w="573" h="989" extrusionOk="0">
                  <a:moveTo>
                    <a:pt x="489" y="0"/>
                  </a:moveTo>
                  <a:cubicBezTo>
                    <a:pt x="475" y="0"/>
                    <a:pt x="447" y="42"/>
                    <a:pt x="447" y="56"/>
                  </a:cubicBezTo>
                  <a:cubicBezTo>
                    <a:pt x="447" y="70"/>
                    <a:pt x="489" y="739"/>
                    <a:pt x="28" y="907"/>
                  </a:cubicBezTo>
                  <a:cubicBezTo>
                    <a:pt x="14" y="907"/>
                    <a:pt x="1" y="949"/>
                    <a:pt x="14" y="962"/>
                  </a:cubicBezTo>
                  <a:cubicBezTo>
                    <a:pt x="14" y="972"/>
                    <a:pt x="34" y="988"/>
                    <a:pt x="51" y="988"/>
                  </a:cubicBezTo>
                  <a:cubicBezTo>
                    <a:pt x="59" y="988"/>
                    <a:pt x="66" y="985"/>
                    <a:pt x="70" y="976"/>
                  </a:cubicBezTo>
                  <a:cubicBezTo>
                    <a:pt x="196" y="935"/>
                    <a:pt x="266" y="865"/>
                    <a:pt x="335" y="795"/>
                  </a:cubicBezTo>
                  <a:cubicBezTo>
                    <a:pt x="572" y="516"/>
                    <a:pt x="545" y="70"/>
                    <a:pt x="545" y="42"/>
                  </a:cubicBezTo>
                  <a:cubicBezTo>
                    <a:pt x="545" y="28"/>
                    <a:pt x="503" y="0"/>
                    <a:pt x="4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1" name="Google Shape;16051;p54"/>
            <p:cNvSpPr/>
            <p:nvPr/>
          </p:nvSpPr>
          <p:spPr>
            <a:xfrm>
              <a:off x="1537225" y="3174025"/>
              <a:ext cx="19575" cy="39000"/>
            </a:xfrm>
            <a:custGeom>
              <a:avLst/>
              <a:gdLst/>
              <a:ahLst/>
              <a:cxnLst/>
              <a:rect l="l" t="t" r="r" b="b"/>
              <a:pathLst>
                <a:path w="783" h="1560" extrusionOk="0">
                  <a:moveTo>
                    <a:pt x="43" y="1"/>
                  </a:moveTo>
                  <a:cubicBezTo>
                    <a:pt x="32" y="1"/>
                    <a:pt x="22" y="4"/>
                    <a:pt x="15" y="11"/>
                  </a:cubicBezTo>
                  <a:cubicBezTo>
                    <a:pt x="1" y="25"/>
                    <a:pt x="1" y="53"/>
                    <a:pt x="15" y="67"/>
                  </a:cubicBezTo>
                  <a:cubicBezTo>
                    <a:pt x="15" y="81"/>
                    <a:pt x="684" y="639"/>
                    <a:pt x="489" y="1518"/>
                  </a:cubicBezTo>
                  <a:cubicBezTo>
                    <a:pt x="489" y="1532"/>
                    <a:pt x="503" y="1560"/>
                    <a:pt x="517" y="1560"/>
                  </a:cubicBezTo>
                  <a:cubicBezTo>
                    <a:pt x="545" y="1560"/>
                    <a:pt x="545" y="1560"/>
                    <a:pt x="559" y="1546"/>
                  </a:cubicBezTo>
                  <a:lnTo>
                    <a:pt x="573" y="1546"/>
                  </a:lnTo>
                  <a:cubicBezTo>
                    <a:pt x="782" y="625"/>
                    <a:pt x="71" y="11"/>
                    <a:pt x="71" y="11"/>
                  </a:cubicBezTo>
                  <a:cubicBezTo>
                    <a:pt x="64" y="4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2" name="Google Shape;16052;p54"/>
            <p:cNvSpPr/>
            <p:nvPr/>
          </p:nvSpPr>
          <p:spPr>
            <a:xfrm>
              <a:off x="1544550" y="3205675"/>
              <a:ext cx="11200" cy="11200"/>
            </a:xfrm>
            <a:custGeom>
              <a:avLst/>
              <a:gdLst/>
              <a:ahLst/>
              <a:cxnLst/>
              <a:rect l="l" t="t" r="r" b="b"/>
              <a:pathLst>
                <a:path w="448" h="448" extrusionOk="0">
                  <a:moveTo>
                    <a:pt x="224" y="1"/>
                  </a:moveTo>
                  <a:cubicBezTo>
                    <a:pt x="98" y="1"/>
                    <a:pt x="1" y="98"/>
                    <a:pt x="1" y="224"/>
                  </a:cubicBezTo>
                  <a:cubicBezTo>
                    <a:pt x="1" y="349"/>
                    <a:pt x="98" y="447"/>
                    <a:pt x="224" y="447"/>
                  </a:cubicBezTo>
                  <a:cubicBezTo>
                    <a:pt x="350" y="447"/>
                    <a:pt x="447" y="349"/>
                    <a:pt x="447" y="224"/>
                  </a:cubicBezTo>
                  <a:cubicBezTo>
                    <a:pt x="447" y="98"/>
                    <a:pt x="350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3" name="Google Shape;16053;p54"/>
            <p:cNvSpPr/>
            <p:nvPr/>
          </p:nvSpPr>
          <p:spPr>
            <a:xfrm>
              <a:off x="1556775" y="3183025"/>
              <a:ext cx="11525" cy="11525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223" y="0"/>
                  </a:moveTo>
                  <a:cubicBezTo>
                    <a:pt x="98" y="0"/>
                    <a:pt x="0" y="98"/>
                    <a:pt x="0" y="223"/>
                  </a:cubicBezTo>
                  <a:cubicBezTo>
                    <a:pt x="0" y="349"/>
                    <a:pt x="98" y="460"/>
                    <a:pt x="223" y="460"/>
                  </a:cubicBezTo>
                  <a:cubicBezTo>
                    <a:pt x="349" y="460"/>
                    <a:pt x="460" y="349"/>
                    <a:pt x="460" y="223"/>
                  </a:cubicBezTo>
                  <a:cubicBezTo>
                    <a:pt x="460" y="98"/>
                    <a:pt x="349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4" name="Google Shape;16054;p54"/>
            <p:cNvSpPr/>
            <p:nvPr/>
          </p:nvSpPr>
          <p:spPr>
            <a:xfrm>
              <a:off x="1545950" y="3168075"/>
              <a:ext cx="18850" cy="21600"/>
            </a:xfrm>
            <a:custGeom>
              <a:avLst/>
              <a:gdLst/>
              <a:ahLst/>
              <a:cxnLst/>
              <a:rect l="l" t="t" r="r" b="b"/>
              <a:pathLst>
                <a:path w="754" h="864" extrusionOk="0">
                  <a:moveTo>
                    <a:pt x="54" y="0"/>
                  </a:moveTo>
                  <a:cubicBezTo>
                    <a:pt x="40" y="0"/>
                    <a:pt x="24" y="17"/>
                    <a:pt x="15" y="26"/>
                  </a:cubicBezTo>
                  <a:cubicBezTo>
                    <a:pt x="1" y="40"/>
                    <a:pt x="15" y="54"/>
                    <a:pt x="29" y="82"/>
                  </a:cubicBezTo>
                  <a:cubicBezTo>
                    <a:pt x="29" y="82"/>
                    <a:pt x="656" y="319"/>
                    <a:pt x="628" y="807"/>
                  </a:cubicBezTo>
                  <a:cubicBezTo>
                    <a:pt x="628" y="849"/>
                    <a:pt x="642" y="863"/>
                    <a:pt x="656" y="863"/>
                  </a:cubicBezTo>
                  <a:cubicBezTo>
                    <a:pt x="684" y="863"/>
                    <a:pt x="698" y="863"/>
                    <a:pt x="698" y="849"/>
                  </a:cubicBezTo>
                  <a:cubicBezTo>
                    <a:pt x="698" y="849"/>
                    <a:pt x="698" y="821"/>
                    <a:pt x="712" y="821"/>
                  </a:cubicBezTo>
                  <a:cubicBezTo>
                    <a:pt x="754" y="291"/>
                    <a:pt x="98" y="26"/>
                    <a:pt x="70" y="12"/>
                  </a:cubicBezTo>
                  <a:cubicBezTo>
                    <a:pt x="66" y="4"/>
                    <a:pt x="60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5" name="Google Shape;16055;p54"/>
            <p:cNvSpPr/>
            <p:nvPr/>
          </p:nvSpPr>
          <p:spPr>
            <a:xfrm>
              <a:off x="1588500" y="2027531"/>
              <a:ext cx="509150" cy="505325"/>
            </a:xfrm>
            <a:custGeom>
              <a:avLst/>
              <a:gdLst/>
              <a:ahLst/>
              <a:cxnLst/>
              <a:rect l="l" t="t" r="r" b="b"/>
              <a:pathLst>
                <a:path w="20366" h="20213" extrusionOk="0">
                  <a:moveTo>
                    <a:pt x="20365" y="9932"/>
                  </a:moveTo>
                  <a:cubicBezTo>
                    <a:pt x="20365" y="9890"/>
                    <a:pt x="20337" y="9862"/>
                    <a:pt x="20323" y="9820"/>
                  </a:cubicBezTo>
                  <a:lnTo>
                    <a:pt x="19305" y="9011"/>
                  </a:lnTo>
                  <a:cubicBezTo>
                    <a:pt x="19152" y="8900"/>
                    <a:pt x="19110" y="8649"/>
                    <a:pt x="19222" y="8495"/>
                  </a:cubicBezTo>
                  <a:lnTo>
                    <a:pt x="19863" y="7519"/>
                  </a:lnTo>
                  <a:cubicBezTo>
                    <a:pt x="19891" y="7463"/>
                    <a:pt x="19919" y="7393"/>
                    <a:pt x="19891" y="7338"/>
                  </a:cubicBezTo>
                  <a:cubicBezTo>
                    <a:pt x="19891" y="7296"/>
                    <a:pt x="19863" y="7254"/>
                    <a:pt x="19849" y="7226"/>
                  </a:cubicBezTo>
                  <a:cubicBezTo>
                    <a:pt x="18915" y="6208"/>
                    <a:pt x="17199" y="5706"/>
                    <a:pt x="15358" y="6026"/>
                  </a:cubicBezTo>
                  <a:cubicBezTo>
                    <a:pt x="14688" y="6138"/>
                    <a:pt x="14075" y="6347"/>
                    <a:pt x="13531" y="6654"/>
                  </a:cubicBezTo>
                  <a:cubicBezTo>
                    <a:pt x="13782" y="6124"/>
                    <a:pt x="13963" y="5510"/>
                    <a:pt x="14061" y="4869"/>
                  </a:cubicBezTo>
                  <a:cubicBezTo>
                    <a:pt x="14312" y="3027"/>
                    <a:pt x="13782" y="1312"/>
                    <a:pt x="12735" y="419"/>
                  </a:cubicBezTo>
                  <a:cubicBezTo>
                    <a:pt x="12708" y="405"/>
                    <a:pt x="12680" y="391"/>
                    <a:pt x="12638" y="391"/>
                  </a:cubicBezTo>
                  <a:cubicBezTo>
                    <a:pt x="12610" y="391"/>
                    <a:pt x="12568" y="391"/>
                    <a:pt x="12540" y="405"/>
                  </a:cubicBezTo>
                  <a:lnTo>
                    <a:pt x="11452" y="1103"/>
                  </a:lnTo>
                  <a:cubicBezTo>
                    <a:pt x="11285" y="1214"/>
                    <a:pt x="11062" y="1172"/>
                    <a:pt x="10936" y="1019"/>
                  </a:cubicBezTo>
                  <a:lnTo>
                    <a:pt x="10197" y="98"/>
                  </a:lnTo>
                  <a:cubicBezTo>
                    <a:pt x="10169" y="42"/>
                    <a:pt x="10113" y="1"/>
                    <a:pt x="10043" y="1"/>
                  </a:cubicBezTo>
                  <a:cubicBezTo>
                    <a:pt x="9988" y="1"/>
                    <a:pt x="9960" y="1"/>
                    <a:pt x="9904" y="28"/>
                  </a:cubicBezTo>
                  <a:cubicBezTo>
                    <a:pt x="8662" y="600"/>
                    <a:pt x="7644" y="2065"/>
                    <a:pt x="7379" y="3906"/>
                  </a:cubicBezTo>
                  <a:cubicBezTo>
                    <a:pt x="7295" y="4590"/>
                    <a:pt x="7295" y="5231"/>
                    <a:pt x="7407" y="5845"/>
                  </a:cubicBezTo>
                  <a:cubicBezTo>
                    <a:pt x="6975" y="5441"/>
                    <a:pt x="6473" y="5078"/>
                    <a:pt x="5901" y="4799"/>
                  </a:cubicBezTo>
                  <a:cubicBezTo>
                    <a:pt x="4199" y="3976"/>
                    <a:pt x="2427" y="3962"/>
                    <a:pt x="1256" y="4673"/>
                  </a:cubicBezTo>
                  <a:cubicBezTo>
                    <a:pt x="1242" y="4701"/>
                    <a:pt x="1200" y="4715"/>
                    <a:pt x="1200" y="4743"/>
                  </a:cubicBezTo>
                  <a:cubicBezTo>
                    <a:pt x="1186" y="4785"/>
                    <a:pt x="1186" y="4813"/>
                    <a:pt x="1186" y="4855"/>
                  </a:cubicBezTo>
                  <a:lnTo>
                    <a:pt x="1521" y="6096"/>
                  </a:lnTo>
                  <a:cubicBezTo>
                    <a:pt x="1577" y="6277"/>
                    <a:pt x="1465" y="6487"/>
                    <a:pt x="1270" y="6556"/>
                  </a:cubicBezTo>
                  <a:lnTo>
                    <a:pt x="182" y="6975"/>
                  </a:lnTo>
                  <a:cubicBezTo>
                    <a:pt x="126" y="7003"/>
                    <a:pt x="70" y="7045"/>
                    <a:pt x="42" y="7100"/>
                  </a:cubicBezTo>
                  <a:cubicBezTo>
                    <a:pt x="14" y="7142"/>
                    <a:pt x="0" y="7184"/>
                    <a:pt x="14" y="7240"/>
                  </a:cubicBezTo>
                  <a:cubicBezTo>
                    <a:pt x="182" y="8607"/>
                    <a:pt x="1270" y="10016"/>
                    <a:pt x="2944" y="10839"/>
                  </a:cubicBezTo>
                  <a:cubicBezTo>
                    <a:pt x="3557" y="11132"/>
                    <a:pt x="4185" y="11327"/>
                    <a:pt x="4799" y="11411"/>
                  </a:cubicBezTo>
                  <a:cubicBezTo>
                    <a:pt x="4269" y="11690"/>
                    <a:pt x="3780" y="12066"/>
                    <a:pt x="3334" y="12540"/>
                  </a:cubicBezTo>
                  <a:cubicBezTo>
                    <a:pt x="2023" y="13879"/>
                    <a:pt x="1465" y="15595"/>
                    <a:pt x="1786" y="16920"/>
                  </a:cubicBezTo>
                  <a:cubicBezTo>
                    <a:pt x="1786" y="16948"/>
                    <a:pt x="1800" y="16976"/>
                    <a:pt x="1828" y="16990"/>
                  </a:cubicBezTo>
                  <a:cubicBezTo>
                    <a:pt x="1869" y="17018"/>
                    <a:pt x="1897" y="17018"/>
                    <a:pt x="1939" y="17046"/>
                  </a:cubicBezTo>
                  <a:lnTo>
                    <a:pt x="3222" y="17116"/>
                  </a:lnTo>
                  <a:cubicBezTo>
                    <a:pt x="3432" y="17129"/>
                    <a:pt x="3599" y="17283"/>
                    <a:pt x="3613" y="17492"/>
                  </a:cubicBezTo>
                  <a:lnTo>
                    <a:pt x="3669" y="18678"/>
                  </a:lnTo>
                  <a:cubicBezTo>
                    <a:pt x="3669" y="18748"/>
                    <a:pt x="3697" y="18803"/>
                    <a:pt x="3739" y="18831"/>
                  </a:cubicBezTo>
                  <a:lnTo>
                    <a:pt x="3739" y="18831"/>
                  </a:lnTo>
                  <a:cubicBezTo>
                    <a:pt x="3766" y="18873"/>
                    <a:pt x="3808" y="18887"/>
                    <a:pt x="3850" y="18901"/>
                  </a:cubicBezTo>
                  <a:cubicBezTo>
                    <a:pt x="5203" y="19180"/>
                    <a:pt x="6891" y="18580"/>
                    <a:pt x="8174" y="17227"/>
                  </a:cubicBezTo>
                  <a:cubicBezTo>
                    <a:pt x="8649" y="16739"/>
                    <a:pt x="9039" y="16209"/>
                    <a:pt x="9290" y="15637"/>
                  </a:cubicBezTo>
                  <a:cubicBezTo>
                    <a:pt x="9402" y="16223"/>
                    <a:pt x="9611" y="16809"/>
                    <a:pt x="9904" y="17381"/>
                  </a:cubicBezTo>
                  <a:cubicBezTo>
                    <a:pt x="10783" y="19040"/>
                    <a:pt x="12219" y="20114"/>
                    <a:pt x="13586" y="20212"/>
                  </a:cubicBezTo>
                  <a:cubicBezTo>
                    <a:pt x="13614" y="20212"/>
                    <a:pt x="13642" y="20212"/>
                    <a:pt x="13670" y="20198"/>
                  </a:cubicBezTo>
                  <a:cubicBezTo>
                    <a:pt x="13712" y="20170"/>
                    <a:pt x="13726" y="20142"/>
                    <a:pt x="13740" y="20114"/>
                  </a:cubicBezTo>
                  <a:lnTo>
                    <a:pt x="14200" y="18901"/>
                  </a:lnTo>
                  <a:cubicBezTo>
                    <a:pt x="14270" y="18720"/>
                    <a:pt x="14479" y="18608"/>
                    <a:pt x="14660" y="18664"/>
                  </a:cubicBezTo>
                  <a:lnTo>
                    <a:pt x="15804" y="18971"/>
                  </a:lnTo>
                  <a:cubicBezTo>
                    <a:pt x="15846" y="18999"/>
                    <a:pt x="15916" y="18999"/>
                    <a:pt x="15972" y="18957"/>
                  </a:cubicBezTo>
                  <a:cubicBezTo>
                    <a:pt x="16013" y="18943"/>
                    <a:pt x="16041" y="18901"/>
                    <a:pt x="16083" y="18873"/>
                  </a:cubicBezTo>
                  <a:cubicBezTo>
                    <a:pt x="16753" y="17687"/>
                    <a:pt x="16711" y="15888"/>
                    <a:pt x="15832" y="14242"/>
                  </a:cubicBezTo>
                  <a:cubicBezTo>
                    <a:pt x="15525" y="13642"/>
                    <a:pt x="15121" y="13112"/>
                    <a:pt x="14660" y="12694"/>
                  </a:cubicBezTo>
                  <a:cubicBezTo>
                    <a:pt x="15246" y="12764"/>
                    <a:pt x="15874" y="12764"/>
                    <a:pt x="16516" y="12652"/>
                  </a:cubicBezTo>
                  <a:cubicBezTo>
                    <a:pt x="18357" y="12317"/>
                    <a:pt x="19807" y="11285"/>
                    <a:pt x="20337" y="10016"/>
                  </a:cubicBezTo>
                  <a:cubicBezTo>
                    <a:pt x="20365" y="10002"/>
                    <a:pt x="20365" y="9960"/>
                    <a:pt x="20365" y="99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6" name="Google Shape;16056;p54"/>
            <p:cNvSpPr/>
            <p:nvPr/>
          </p:nvSpPr>
          <p:spPr>
            <a:xfrm>
              <a:off x="1774700" y="2232425"/>
              <a:ext cx="120000" cy="118575"/>
            </a:xfrm>
            <a:custGeom>
              <a:avLst/>
              <a:gdLst/>
              <a:ahLst/>
              <a:cxnLst/>
              <a:rect l="l" t="t" r="r" b="b"/>
              <a:pathLst>
                <a:path w="4800" h="4743" extrusionOk="0">
                  <a:moveTo>
                    <a:pt x="1270" y="0"/>
                  </a:moveTo>
                  <a:lnTo>
                    <a:pt x="1270" y="0"/>
                  </a:lnTo>
                  <a:cubicBezTo>
                    <a:pt x="1326" y="558"/>
                    <a:pt x="1256" y="1102"/>
                    <a:pt x="1019" y="1590"/>
                  </a:cubicBezTo>
                  <a:cubicBezTo>
                    <a:pt x="782" y="2037"/>
                    <a:pt x="433" y="2427"/>
                    <a:pt x="1" y="2706"/>
                  </a:cubicBezTo>
                  <a:cubicBezTo>
                    <a:pt x="545" y="2804"/>
                    <a:pt x="1033" y="3055"/>
                    <a:pt x="1424" y="3431"/>
                  </a:cubicBezTo>
                  <a:cubicBezTo>
                    <a:pt x="1814" y="3794"/>
                    <a:pt x="2051" y="4240"/>
                    <a:pt x="2205" y="4743"/>
                  </a:cubicBezTo>
                  <a:cubicBezTo>
                    <a:pt x="2456" y="4254"/>
                    <a:pt x="2846" y="3864"/>
                    <a:pt x="3335" y="3613"/>
                  </a:cubicBezTo>
                  <a:cubicBezTo>
                    <a:pt x="3732" y="3389"/>
                    <a:pt x="4185" y="3287"/>
                    <a:pt x="4633" y="3287"/>
                  </a:cubicBezTo>
                  <a:cubicBezTo>
                    <a:pt x="4689" y="3287"/>
                    <a:pt x="4744" y="3289"/>
                    <a:pt x="4799" y="3292"/>
                  </a:cubicBezTo>
                  <a:cubicBezTo>
                    <a:pt x="4437" y="2887"/>
                    <a:pt x="4172" y="2399"/>
                    <a:pt x="4088" y="1869"/>
                  </a:cubicBezTo>
                  <a:cubicBezTo>
                    <a:pt x="3990" y="1353"/>
                    <a:pt x="4060" y="851"/>
                    <a:pt x="4241" y="363"/>
                  </a:cubicBezTo>
                  <a:lnTo>
                    <a:pt x="4241" y="363"/>
                  </a:lnTo>
                  <a:cubicBezTo>
                    <a:pt x="3847" y="538"/>
                    <a:pt x="3426" y="636"/>
                    <a:pt x="3000" y="636"/>
                  </a:cubicBezTo>
                  <a:cubicBezTo>
                    <a:pt x="2884" y="636"/>
                    <a:pt x="2768" y="629"/>
                    <a:pt x="2651" y="614"/>
                  </a:cubicBezTo>
                  <a:cubicBezTo>
                    <a:pt x="2149" y="544"/>
                    <a:pt x="1675" y="307"/>
                    <a:pt x="12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7" name="Google Shape;16057;p54"/>
            <p:cNvSpPr/>
            <p:nvPr/>
          </p:nvSpPr>
          <p:spPr>
            <a:xfrm>
              <a:off x="1856650" y="2210450"/>
              <a:ext cx="27575" cy="47100"/>
            </a:xfrm>
            <a:custGeom>
              <a:avLst/>
              <a:gdLst/>
              <a:ahLst/>
              <a:cxnLst/>
              <a:rect l="l" t="t" r="r" b="b"/>
              <a:pathLst>
                <a:path w="1103" h="1884" extrusionOk="0">
                  <a:moveTo>
                    <a:pt x="963" y="0"/>
                  </a:moveTo>
                  <a:cubicBezTo>
                    <a:pt x="921" y="0"/>
                    <a:pt x="908" y="28"/>
                    <a:pt x="908" y="56"/>
                  </a:cubicBezTo>
                  <a:cubicBezTo>
                    <a:pt x="977" y="1186"/>
                    <a:pt x="57" y="1800"/>
                    <a:pt x="43" y="1800"/>
                  </a:cubicBezTo>
                  <a:cubicBezTo>
                    <a:pt x="15" y="1814"/>
                    <a:pt x="1" y="1856"/>
                    <a:pt x="15" y="1869"/>
                  </a:cubicBezTo>
                  <a:cubicBezTo>
                    <a:pt x="15" y="1869"/>
                    <a:pt x="43" y="1883"/>
                    <a:pt x="57" y="1883"/>
                  </a:cubicBezTo>
                  <a:lnTo>
                    <a:pt x="112" y="1883"/>
                  </a:lnTo>
                  <a:cubicBezTo>
                    <a:pt x="112" y="1883"/>
                    <a:pt x="1103" y="1256"/>
                    <a:pt x="1019" y="56"/>
                  </a:cubicBezTo>
                  <a:cubicBezTo>
                    <a:pt x="1019" y="28"/>
                    <a:pt x="991" y="0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8" name="Google Shape;16058;p54"/>
            <p:cNvSpPr/>
            <p:nvPr/>
          </p:nvSpPr>
          <p:spPr>
            <a:xfrm>
              <a:off x="1872700" y="22052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293" y="0"/>
                  </a:moveTo>
                  <a:cubicBezTo>
                    <a:pt x="140" y="0"/>
                    <a:pt x="0" y="140"/>
                    <a:pt x="0" y="307"/>
                  </a:cubicBezTo>
                  <a:cubicBezTo>
                    <a:pt x="0" y="460"/>
                    <a:pt x="140" y="600"/>
                    <a:pt x="293" y="600"/>
                  </a:cubicBezTo>
                  <a:cubicBezTo>
                    <a:pt x="461" y="600"/>
                    <a:pt x="600" y="460"/>
                    <a:pt x="600" y="307"/>
                  </a:cubicBezTo>
                  <a:cubicBezTo>
                    <a:pt x="600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59" name="Google Shape;16059;p54"/>
            <p:cNvSpPr/>
            <p:nvPr/>
          </p:nvSpPr>
          <p:spPr>
            <a:xfrm>
              <a:off x="1869550" y="2246025"/>
              <a:ext cx="51300" cy="31200"/>
            </a:xfrm>
            <a:custGeom>
              <a:avLst/>
              <a:gdLst/>
              <a:ahLst/>
              <a:cxnLst/>
              <a:rect l="l" t="t" r="r" b="b"/>
              <a:pathLst>
                <a:path w="2052" h="1248" extrusionOk="0">
                  <a:moveTo>
                    <a:pt x="2010" y="0"/>
                  </a:moveTo>
                  <a:cubicBezTo>
                    <a:pt x="1996" y="0"/>
                    <a:pt x="1954" y="0"/>
                    <a:pt x="1940" y="28"/>
                  </a:cubicBezTo>
                  <a:cubicBezTo>
                    <a:pt x="1495" y="1015"/>
                    <a:pt x="645" y="1125"/>
                    <a:pt x="263" y="1125"/>
                  </a:cubicBezTo>
                  <a:cubicBezTo>
                    <a:pt x="154" y="1125"/>
                    <a:pt x="83" y="1116"/>
                    <a:pt x="71" y="1116"/>
                  </a:cubicBezTo>
                  <a:cubicBezTo>
                    <a:pt x="43" y="1116"/>
                    <a:pt x="1" y="1130"/>
                    <a:pt x="1" y="1158"/>
                  </a:cubicBezTo>
                  <a:cubicBezTo>
                    <a:pt x="1" y="1200"/>
                    <a:pt x="29" y="1228"/>
                    <a:pt x="57" y="1228"/>
                  </a:cubicBezTo>
                  <a:cubicBezTo>
                    <a:pt x="70" y="1234"/>
                    <a:pt x="150" y="1247"/>
                    <a:pt x="273" y="1247"/>
                  </a:cubicBezTo>
                  <a:cubicBezTo>
                    <a:pt x="685" y="1247"/>
                    <a:pt x="1579" y="1101"/>
                    <a:pt x="2051" y="70"/>
                  </a:cubicBezTo>
                  <a:cubicBezTo>
                    <a:pt x="2051" y="42"/>
                    <a:pt x="2051" y="14"/>
                    <a:pt x="20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0" name="Google Shape;16060;p54"/>
            <p:cNvSpPr/>
            <p:nvPr/>
          </p:nvSpPr>
          <p:spPr>
            <a:xfrm>
              <a:off x="1912100" y="22400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308"/>
                  </a:cubicBezTo>
                  <a:cubicBezTo>
                    <a:pt x="1" y="461"/>
                    <a:pt x="126" y="601"/>
                    <a:pt x="294" y="601"/>
                  </a:cubicBezTo>
                  <a:cubicBezTo>
                    <a:pt x="461" y="601"/>
                    <a:pt x="587" y="461"/>
                    <a:pt x="587" y="308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1" name="Google Shape;16061;p54"/>
            <p:cNvSpPr/>
            <p:nvPr/>
          </p:nvSpPr>
          <p:spPr>
            <a:xfrm>
              <a:off x="1884200" y="22362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3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61" y="600"/>
                    <a:pt x="587" y="461"/>
                    <a:pt x="587" y="293"/>
                  </a:cubicBezTo>
                  <a:cubicBezTo>
                    <a:pt x="587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2" name="Google Shape;16062;p54"/>
            <p:cNvSpPr/>
            <p:nvPr/>
          </p:nvSpPr>
          <p:spPr>
            <a:xfrm>
              <a:off x="1867125" y="2242525"/>
              <a:ext cx="25475" cy="24450"/>
            </a:xfrm>
            <a:custGeom>
              <a:avLst/>
              <a:gdLst/>
              <a:ahLst/>
              <a:cxnLst/>
              <a:rect l="l" t="t" r="r" b="b"/>
              <a:pathLst>
                <a:path w="1019" h="978" extrusionOk="0">
                  <a:moveTo>
                    <a:pt x="963" y="1"/>
                  </a:moveTo>
                  <a:cubicBezTo>
                    <a:pt x="935" y="1"/>
                    <a:pt x="907" y="15"/>
                    <a:pt x="907" y="42"/>
                  </a:cubicBezTo>
                  <a:cubicBezTo>
                    <a:pt x="851" y="656"/>
                    <a:pt x="28" y="865"/>
                    <a:pt x="28" y="865"/>
                  </a:cubicBezTo>
                  <a:cubicBezTo>
                    <a:pt x="14" y="879"/>
                    <a:pt x="0" y="907"/>
                    <a:pt x="0" y="935"/>
                  </a:cubicBezTo>
                  <a:cubicBezTo>
                    <a:pt x="14" y="949"/>
                    <a:pt x="42" y="977"/>
                    <a:pt x="56" y="977"/>
                  </a:cubicBezTo>
                  <a:cubicBezTo>
                    <a:pt x="84" y="949"/>
                    <a:pt x="963" y="740"/>
                    <a:pt x="1019" y="42"/>
                  </a:cubicBezTo>
                  <a:cubicBezTo>
                    <a:pt x="1019" y="29"/>
                    <a:pt x="991" y="1"/>
                    <a:pt x="9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3" name="Google Shape;16063;p54"/>
            <p:cNvSpPr/>
            <p:nvPr/>
          </p:nvSpPr>
          <p:spPr>
            <a:xfrm>
              <a:off x="1870600" y="2288775"/>
              <a:ext cx="52700" cy="10025"/>
            </a:xfrm>
            <a:custGeom>
              <a:avLst/>
              <a:gdLst/>
              <a:ahLst/>
              <a:cxnLst/>
              <a:rect l="l" t="t" r="r" b="b"/>
              <a:pathLst>
                <a:path w="2108" h="401" extrusionOk="0">
                  <a:moveTo>
                    <a:pt x="71" y="0"/>
                  </a:moveTo>
                  <a:cubicBezTo>
                    <a:pt x="56" y="0"/>
                    <a:pt x="35" y="13"/>
                    <a:pt x="15" y="34"/>
                  </a:cubicBezTo>
                  <a:cubicBezTo>
                    <a:pt x="1" y="48"/>
                    <a:pt x="15" y="76"/>
                    <a:pt x="43" y="103"/>
                  </a:cubicBezTo>
                  <a:cubicBezTo>
                    <a:pt x="57" y="103"/>
                    <a:pt x="391" y="313"/>
                    <a:pt x="852" y="382"/>
                  </a:cubicBezTo>
                  <a:cubicBezTo>
                    <a:pt x="942" y="393"/>
                    <a:pt x="1039" y="400"/>
                    <a:pt x="1142" y="400"/>
                  </a:cubicBezTo>
                  <a:cubicBezTo>
                    <a:pt x="1435" y="400"/>
                    <a:pt x="1769" y="342"/>
                    <a:pt x="2079" y="145"/>
                  </a:cubicBezTo>
                  <a:cubicBezTo>
                    <a:pt x="2093" y="131"/>
                    <a:pt x="2107" y="117"/>
                    <a:pt x="2093" y="76"/>
                  </a:cubicBezTo>
                  <a:cubicBezTo>
                    <a:pt x="2083" y="66"/>
                    <a:pt x="2073" y="56"/>
                    <a:pt x="2054" y="56"/>
                  </a:cubicBezTo>
                  <a:cubicBezTo>
                    <a:pt x="2045" y="56"/>
                    <a:pt x="2036" y="58"/>
                    <a:pt x="2023" y="62"/>
                  </a:cubicBezTo>
                  <a:cubicBezTo>
                    <a:pt x="1714" y="231"/>
                    <a:pt x="1412" y="290"/>
                    <a:pt x="1142" y="290"/>
                  </a:cubicBezTo>
                  <a:cubicBezTo>
                    <a:pt x="545" y="290"/>
                    <a:pt x="104" y="6"/>
                    <a:pt x="84" y="6"/>
                  </a:cubicBezTo>
                  <a:cubicBezTo>
                    <a:pt x="81" y="2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4" name="Google Shape;16064;p54"/>
            <p:cNvSpPr/>
            <p:nvPr/>
          </p:nvSpPr>
          <p:spPr>
            <a:xfrm>
              <a:off x="1913850" y="2284725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26" y="0"/>
                    <a:pt x="0" y="126"/>
                    <a:pt x="0" y="293"/>
                  </a:cubicBezTo>
                  <a:cubicBezTo>
                    <a:pt x="0" y="461"/>
                    <a:pt x="126" y="586"/>
                    <a:pt x="293" y="586"/>
                  </a:cubicBezTo>
                  <a:cubicBezTo>
                    <a:pt x="461" y="586"/>
                    <a:pt x="586" y="461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5" name="Google Shape;16065;p54"/>
            <p:cNvSpPr/>
            <p:nvPr/>
          </p:nvSpPr>
          <p:spPr>
            <a:xfrm>
              <a:off x="1859100" y="2309125"/>
              <a:ext cx="48150" cy="34550"/>
            </a:xfrm>
            <a:custGeom>
              <a:avLst/>
              <a:gdLst/>
              <a:ahLst/>
              <a:cxnLst/>
              <a:rect l="l" t="t" r="r" b="b"/>
              <a:pathLst>
                <a:path w="1926" h="1382" extrusionOk="0">
                  <a:moveTo>
                    <a:pt x="42" y="1"/>
                  </a:moveTo>
                  <a:cubicBezTo>
                    <a:pt x="0" y="15"/>
                    <a:pt x="0" y="29"/>
                    <a:pt x="0" y="71"/>
                  </a:cubicBezTo>
                  <a:cubicBezTo>
                    <a:pt x="0" y="71"/>
                    <a:pt x="335" y="1186"/>
                    <a:pt x="1535" y="1354"/>
                  </a:cubicBezTo>
                  <a:cubicBezTo>
                    <a:pt x="1646" y="1354"/>
                    <a:pt x="1772" y="1382"/>
                    <a:pt x="1870" y="1382"/>
                  </a:cubicBezTo>
                  <a:cubicBezTo>
                    <a:pt x="1911" y="1382"/>
                    <a:pt x="1925" y="1354"/>
                    <a:pt x="1925" y="1326"/>
                  </a:cubicBezTo>
                  <a:cubicBezTo>
                    <a:pt x="1925" y="1284"/>
                    <a:pt x="1911" y="1270"/>
                    <a:pt x="1870" y="1270"/>
                  </a:cubicBezTo>
                  <a:cubicBezTo>
                    <a:pt x="1862" y="1270"/>
                    <a:pt x="1854" y="1270"/>
                    <a:pt x="1846" y="1270"/>
                  </a:cubicBezTo>
                  <a:cubicBezTo>
                    <a:pt x="485" y="1270"/>
                    <a:pt x="126" y="84"/>
                    <a:pt x="112" y="29"/>
                  </a:cubicBezTo>
                  <a:cubicBezTo>
                    <a:pt x="98" y="1"/>
                    <a:pt x="70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6" name="Google Shape;16066;p54"/>
            <p:cNvSpPr/>
            <p:nvPr/>
          </p:nvSpPr>
          <p:spPr>
            <a:xfrm>
              <a:off x="1898850" y="2334950"/>
              <a:ext cx="15025" cy="14650"/>
            </a:xfrm>
            <a:custGeom>
              <a:avLst/>
              <a:gdLst/>
              <a:ahLst/>
              <a:cxnLst/>
              <a:rect l="l" t="t" r="r" b="b"/>
              <a:pathLst>
                <a:path w="601" h="586" extrusionOk="0">
                  <a:moveTo>
                    <a:pt x="294" y="0"/>
                  </a:moveTo>
                  <a:cubicBezTo>
                    <a:pt x="140" y="0"/>
                    <a:pt x="1" y="126"/>
                    <a:pt x="1" y="293"/>
                  </a:cubicBezTo>
                  <a:cubicBezTo>
                    <a:pt x="1" y="446"/>
                    <a:pt x="140" y="586"/>
                    <a:pt x="294" y="586"/>
                  </a:cubicBezTo>
                  <a:cubicBezTo>
                    <a:pt x="461" y="586"/>
                    <a:pt x="600" y="446"/>
                    <a:pt x="600" y="293"/>
                  </a:cubicBezTo>
                  <a:cubicBezTo>
                    <a:pt x="600" y="126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7" name="Google Shape;16067;p54"/>
            <p:cNvSpPr/>
            <p:nvPr/>
          </p:nvSpPr>
          <p:spPr>
            <a:xfrm>
              <a:off x="1890825" y="2307750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4" y="0"/>
                  </a:moveTo>
                  <a:cubicBezTo>
                    <a:pt x="126" y="0"/>
                    <a:pt x="1" y="140"/>
                    <a:pt x="1" y="293"/>
                  </a:cubicBezTo>
                  <a:cubicBezTo>
                    <a:pt x="1" y="460"/>
                    <a:pt x="126" y="600"/>
                    <a:pt x="294" y="600"/>
                  </a:cubicBezTo>
                  <a:cubicBezTo>
                    <a:pt x="447" y="600"/>
                    <a:pt x="587" y="460"/>
                    <a:pt x="587" y="293"/>
                  </a:cubicBezTo>
                  <a:cubicBezTo>
                    <a:pt x="587" y="140"/>
                    <a:pt x="447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8" name="Google Shape;16068;p54"/>
            <p:cNvSpPr/>
            <p:nvPr/>
          </p:nvSpPr>
          <p:spPr>
            <a:xfrm>
              <a:off x="1867125" y="2302250"/>
              <a:ext cx="32800" cy="15475"/>
            </a:xfrm>
            <a:custGeom>
              <a:avLst/>
              <a:gdLst/>
              <a:ahLst/>
              <a:cxnLst/>
              <a:rect l="l" t="t" r="r" b="b"/>
              <a:pathLst>
                <a:path w="1312" h="619" extrusionOk="0">
                  <a:moveTo>
                    <a:pt x="68" y="0"/>
                  </a:moveTo>
                  <a:cubicBezTo>
                    <a:pt x="56" y="0"/>
                    <a:pt x="42" y="4"/>
                    <a:pt x="28" y="11"/>
                  </a:cubicBezTo>
                  <a:cubicBezTo>
                    <a:pt x="0" y="25"/>
                    <a:pt x="0" y="67"/>
                    <a:pt x="14" y="81"/>
                  </a:cubicBezTo>
                  <a:cubicBezTo>
                    <a:pt x="42" y="94"/>
                    <a:pt x="391" y="541"/>
                    <a:pt x="851" y="611"/>
                  </a:cubicBezTo>
                  <a:cubicBezTo>
                    <a:pt x="898" y="615"/>
                    <a:pt x="943" y="618"/>
                    <a:pt x="987" y="618"/>
                  </a:cubicBezTo>
                  <a:cubicBezTo>
                    <a:pt x="1076" y="618"/>
                    <a:pt x="1163" y="606"/>
                    <a:pt x="1256" y="569"/>
                  </a:cubicBezTo>
                  <a:cubicBezTo>
                    <a:pt x="1298" y="555"/>
                    <a:pt x="1311" y="541"/>
                    <a:pt x="1298" y="499"/>
                  </a:cubicBezTo>
                  <a:cubicBezTo>
                    <a:pt x="1278" y="479"/>
                    <a:pt x="1265" y="460"/>
                    <a:pt x="1244" y="460"/>
                  </a:cubicBezTo>
                  <a:cubicBezTo>
                    <a:pt x="1236" y="460"/>
                    <a:pt x="1226" y="463"/>
                    <a:pt x="1214" y="471"/>
                  </a:cubicBezTo>
                  <a:cubicBezTo>
                    <a:pt x="1137" y="499"/>
                    <a:pt x="1060" y="512"/>
                    <a:pt x="985" y="512"/>
                  </a:cubicBezTo>
                  <a:cubicBezTo>
                    <a:pt x="505" y="512"/>
                    <a:pt x="98" y="11"/>
                    <a:pt x="98" y="11"/>
                  </a:cubicBezTo>
                  <a:cubicBezTo>
                    <a:pt x="91" y="4"/>
                    <a:pt x="81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69" name="Google Shape;16069;p54"/>
            <p:cNvSpPr/>
            <p:nvPr/>
          </p:nvSpPr>
          <p:spPr>
            <a:xfrm>
              <a:off x="1842700" y="2316100"/>
              <a:ext cx="27225" cy="48850"/>
            </a:xfrm>
            <a:custGeom>
              <a:avLst/>
              <a:gdLst/>
              <a:ahLst/>
              <a:cxnLst/>
              <a:rect l="l" t="t" r="r" b="b"/>
              <a:pathLst>
                <a:path w="1089" h="1954" extrusionOk="0">
                  <a:moveTo>
                    <a:pt x="224" y="1"/>
                  </a:moveTo>
                  <a:cubicBezTo>
                    <a:pt x="196" y="1"/>
                    <a:pt x="154" y="15"/>
                    <a:pt x="154" y="43"/>
                  </a:cubicBezTo>
                  <a:cubicBezTo>
                    <a:pt x="154" y="71"/>
                    <a:pt x="1" y="1228"/>
                    <a:pt x="977" y="1926"/>
                  </a:cubicBezTo>
                  <a:cubicBezTo>
                    <a:pt x="977" y="1954"/>
                    <a:pt x="991" y="1954"/>
                    <a:pt x="991" y="1954"/>
                  </a:cubicBezTo>
                  <a:cubicBezTo>
                    <a:pt x="1019" y="1954"/>
                    <a:pt x="1033" y="1940"/>
                    <a:pt x="1061" y="1912"/>
                  </a:cubicBezTo>
                  <a:cubicBezTo>
                    <a:pt x="1089" y="1898"/>
                    <a:pt x="1061" y="1856"/>
                    <a:pt x="1047" y="1842"/>
                  </a:cubicBezTo>
                  <a:cubicBezTo>
                    <a:pt x="140" y="1186"/>
                    <a:pt x="280" y="84"/>
                    <a:pt x="280" y="71"/>
                  </a:cubicBezTo>
                  <a:cubicBezTo>
                    <a:pt x="280" y="29"/>
                    <a:pt x="266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0" name="Google Shape;16070;p54"/>
            <p:cNvSpPr/>
            <p:nvPr/>
          </p:nvSpPr>
          <p:spPr>
            <a:xfrm>
              <a:off x="1859800" y="235517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61" y="600"/>
                    <a:pt x="586" y="460"/>
                    <a:pt x="586" y="293"/>
                  </a:cubicBezTo>
                  <a:cubicBezTo>
                    <a:pt x="586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1" name="Google Shape;16071;p54"/>
            <p:cNvSpPr/>
            <p:nvPr/>
          </p:nvSpPr>
          <p:spPr>
            <a:xfrm>
              <a:off x="1834350" y="221150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293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61"/>
                    <a:pt x="140" y="586"/>
                    <a:pt x="293" y="586"/>
                  </a:cubicBezTo>
                  <a:cubicBezTo>
                    <a:pt x="460" y="586"/>
                    <a:pt x="600" y="461"/>
                    <a:pt x="600" y="293"/>
                  </a:cubicBezTo>
                  <a:cubicBezTo>
                    <a:pt x="600" y="126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2" name="Google Shape;16072;p54"/>
            <p:cNvSpPr/>
            <p:nvPr/>
          </p:nvSpPr>
          <p:spPr>
            <a:xfrm>
              <a:off x="1840625" y="2217600"/>
              <a:ext cx="14325" cy="34375"/>
            </a:xfrm>
            <a:custGeom>
              <a:avLst/>
              <a:gdLst/>
              <a:ahLst/>
              <a:cxnLst/>
              <a:rect l="l" t="t" r="r" b="b"/>
              <a:pathLst>
                <a:path w="573" h="1375" extrusionOk="0">
                  <a:moveTo>
                    <a:pt x="49" y="0"/>
                  </a:moveTo>
                  <a:cubicBezTo>
                    <a:pt x="35" y="0"/>
                    <a:pt x="21" y="7"/>
                    <a:pt x="14" y="21"/>
                  </a:cubicBezTo>
                  <a:cubicBezTo>
                    <a:pt x="0" y="35"/>
                    <a:pt x="0" y="63"/>
                    <a:pt x="14" y="91"/>
                  </a:cubicBezTo>
                  <a:cubicBezTo>
                    <a:pt x="447" y="523"/>
                    <a:pt x="84" y="1291"/>
                    <a:pt x="84" y="1291"/>
                  </a:cubicBezTo>
                  <a:cubicBezTo>
                    <a:pt x="70" y="1318"/>
                    <a:pt x="70" y="1360"/>
                    <a:pt x="126" y="1374"/>
                  </a:cubicBezTo>
                  <a:cubicBezTo>
                    <a:pt x="154" y="1374"/>
                    <a:pt x="168" y="1374"/>
                    <a:pt x="168" y="1346"/>
                  </a:cubicBezTo>
                  <a:cubicBezTo>
                    <a:pt x="195" y="1304"/>
                    <a:pt x="572" y="509"/>
                    <a:pt x="84" y="21"/>
                  </a:cubicBezTo>
                  <a:cubicBezTo>
                    <a:pt x="77" y="7"/>
                    <a:pt x="63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3" name="Google Shape;16073;p54"/>
            <p:cNvSpPr/>
            <p:nvPr/>
          </p:nvSpPr>
          <p:spPr>
            <a:xfrm>
              <a:off x="1804350" y="2201375"/>
              <a:ext cx="22350" cy="52000"/>
            </a:xfrm>
            <a:custGeom>
              <a:avLst/>
              <a:gdLst/>
              <a:ahLst/>
              <a:cxnLst/>
              <a:rect l="l" t="t" r="r" b="b"/>
              <a:pathLst>
                <a:path w="894" h="2080" extrusionOk="0">
                  <a:moveTo>
                    <a:pt x="489" y="1"/>
                  </a:moveTo>
                  <a:cubicBezTo>
                    <a:pt x="461" y="1"/>
                    <a:pt x="433" y="1"/>
                    <a:pt x="419" y="43"/>
                  </a:cubicBezTo>
                  <a:cubicBezTo>
                    <a:pt x="1" y="1172"/>
                    <a:pt x="782" y="2037"/>
                    <a:pt x="782" y="2065"/>
                  </a:cubicBezTo>
                  <a:cubicBezTo>
                    <a:pt x="810" y="2079"/>
                    <a:pt x="810" y="2079"/>
                    <a:pt x="824" y="2079"/>
                  </a:cubicBezTo>
                  <a:cubicBezTo>
                    <a:pt x="837" y="2079"/>
                    <a:pt x="851" y="2065"/>
                    <a:pt x="879" y="2037"/>
                  </a:cubicBezTo>
                  <a:cubicBezTo>
                    <a:pt x="893" y="2023"/>
                    <a:pt x="893" y="1981"/>
                    <a:pt x="879" y="1967"/>
                  </a:cubicBezTo>
                  <a:cubicBezTo>
                    <a:pt x="851" y="1967"/>
                    <a:pt x="140" y="1131"/>
                    <a:pt x="531" y="70"/>
                  </a:cubicBezTo>
                  <a:cubicBezTo>
                    <a:pt x="531" y="43"/>
                    <a:pt x="531" y="15"/>
                    <a:pt x="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4" name="Google Shape;16074;p54"/>
            <p:cNvSpPr/>
            <p:nvPr/>
          </p:nvSpPr>
          <p:spPr>
            <a:xfrm>
              <a:off x="1808175" y="2196150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294" y="586"/>
                  </a:cubicBezTo>
                  <a:cubicBezTo>
                    <a:pt x="461" y="586"/>
                    <a:pt x="601" y="461"/>
                    <a:pt x="601" y="293"/>
                  </a:cubicBezTo>
                  <a:cubicBezTo>
                    <a:pt x="601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5" name="Google Shape;16075;p54"/>
            <p:cNvSpPr/>
            <p:nvPr/>
          </p:nvSpPr>
          <p:spPr>
            <a:xfrm>
              <a:off x="1767725" y="2224400"/>
              <a:ext cx="41875" cy="43350"/>
            </a:xfrm>
            <a:custGeom>
              <a:avLst/>
              <a:gdLst/>
              <a:ahLst/>
              <a:cxnLst/>
              <a:rect l="l" t="t" r="r" b="b"/>
              <a:pathLst>
                <a:path w="1675" h="1734" extrusionOk="0">
                  <a:moveTo>
                    <a:pt x="57" y="0"/>
                  </a:moveTo>
                  <a:cubicBezTo>
                    <a:pt x="15" y="28"/>
                    <a:pt x="1" y="42"/>
                    <a:pt x="1" y="70"/>
                  </a:cubicBezTo>
                  <a:cubicBezTo>
                    <a:pt x="210" y="1521"/>
                    <a:pt x="1521" y="1716"/>
                    <a:pt x="1591" y="1730"/>
                  </a:cubicBezTo>
                  <a:cubicBezTo>
                    <a:pt x="1594" y="1732"/>
                    <a:pt x="1597" y="1734"/>
                    <a:pt x="1601" y="1734"/>
                  </a:cubicBezTo>
                  <a:cubicBezTo>
                    <a:pt x="1619" y="1734"/>
                    <a:pt x="1652" y="1709"/>
                    <a:pt x="1675" y="1674"/>
                  </a:cubicBezTo>
                  <a:cubicBezTo>
                    <a:pt x="1675" y="1646"/>
                    <a:pt x="1661" y="1604"/>
                    <a:pt x="1619" y="1604"/>
                  </a:cubicBezTo>
                  <a:cubicBezTo>
                    <a:pt x="1605" y="1604"/>
                    <a:pt x="336" y="1437"/>
                    <a:pt x="126" y="56"/>
                  </a:cubicBezTo>
                  <a:cubicBezTo>
                    <a:pt x="113" y="28"/>
                    <a:pt x="85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6" name="Google Shape;16076;p54"/>
            <p:cNvSpPr/>
            <p:nvPr/>
          </p:nvSpPr>
          <p:spPr>
            <a:xfrm>
              <a:off x="1761450" y="22188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7" name="Google Shape;16077;p54"/>
            <p:cNvSpPr/>
            <p:nvPr/>
          </p:nvSpPr>
          <p:spPr>
            <a:xfrm>
              <a:off x="1789000" y="22226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8" name="Google Shape;16078;p54"/>
            <p:cNvSpPr/>
            <p:nvPr/>
          </p:nvSpPr>
          <p:spPr>
            <a:xfrm>
              <a:off x="1792150" y="2229150"/>
              <a:ext cx="22350" cy="29800"/>
            </a:xfrm>
            <a:custGeom>
              <a:avLst/>
              <a:gdLst/>
              <a:ahLst/>
              <a:cxnLst/>
              <a:rect l="l" t="t" r="r" b="b"/>
              <a:pathLst>
                <a:path w="894" h="1192" extrusionOk="0">
                  <a:moveTo>
                    <a:pt x="181" y="0"/>
                  </a:moveTo>
                  <a:cubicBezTo>
                    <a:pt x="156" y="0"/>
                    <a:pt x="140" y="16"/>
                    <a:pt x="140" y="47"/>
                  </a:cubicBezTo>
                  <a:cubicBezTo>
                    <a:pt x="0" y="717"/>
                    <a:pt x="768" y="1177"/>
                    <a:pt x="809" y="1191"/>
                  </a:cubicBezTo>
                  <a:lnTo>
                    <a:pt x="823" y="1191"/>
                  </a:lnTo>
                  <a:cubicBezTo>
                    <a:pt x="837" y="1191"/>
                    <a:pt x="851" y="1177"/>
                    <a:pt x="865" y="1177"/>
                  </a:cubicBezTo>
                  <a:cubicBezTo>
                    <a:pt x="893" y="1163"/>
                    <a:pt x="893" y="1121"/>
                    <a:pt x="851" y="1108"/>
                  </a:cubicBezTo>
                  <a:cubicBezTo>
                    <a:pt x="851" y="1108"/>
                    <a:pt x="126" y="689"/>
                    <a:pt x="237" y="75"/>
                  </a:cubicBezTo>
                  <a:cubicBezTo>
                    <a:pt x="265" y="47"/>
                    <a:pt x="237" y="6"/>
                    <a:pt x="210" y="6"/>
                  </a:cubicBezTo>
                  <a:cubicBezTo>
                    <a:pt x="199" y="2"/>
                    <a:pt x="190" y="0"/>
                    <a:pt x="1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79" name="Google Shape;16079;p54"/>
            <p:cNvSpPr/>
            <p:nvPr/>
          </p:nvSpPr>
          <p:spPr>
            <a:xfrm>
              <a:off x="1752050" y="2266425"/>
              <a:ext cx="51625" cy="16800"/>
            </a:xfrm>
            <a:custGeom>
              <a:avLst/>
              <a:gdLst/>
              <a:ahLst/>
              <a:cxnLst/>
              <a:rect l="l" t="t" r="r" b="b"/>
              <a:pathLst>
                <a:path w="2065" h="672" extrusionOk="0">
                  <a:moveTo>
                    <a:pt x="54" y="0"/>
                  </a:moveTo>
                  <a:cubicBezTo>
                    <a:pt x="42" y="0"/>
                    <a:pt x="28" y="7"/>
                    <a:pt x="14" y="21"/>
                  </a:cubicBezTo>
                  <a:cubicBezTo>
                    <a:pt x="0" y="35"/>
                    <a:pt x="0" y="63"/>
                    <a:pt x="14" y="91"/>
                  </a:cubicBezTo>
                  <a:cubicBezTo>
                    <a:pt x="391" y="453"/>
                    <a:pt x="809" y="593"/>
                    <a:pt x="1158" y="649"/>
                  </a:cubicBezTo>
                  <a:cubicBezTo>
                    <a:pt x="1271" y="665"/>
                    <a:pt x="1378" y="672"/>
                    <a:pt x="1476" y="672"/>
                  </a:cubicBezTo>
                  <a:cubicBezTo>
                    <a:pt x="1790" y="672"/>
                    <a:pt x="2009" y="607"/>
                    <a:pt x="2009" y="607"/>
                  </a:cubicBezTo>
                  <a:cubicBezTo>
                    <a:pt x="2037" y="593"/>
                    <a:pt x="2065" y="579"/>
                    <a:pt x="2037" y="537"/>
                  </a:cubicBezTo>
                  <a:cubicBezTo>
                    <a:pt x="2023" y="509"/>
                    <a:pt x="2009" y="509"/>
                    <a:pt x="1967" y="509"/>
                  </a:cubicBezTo>
                  <a:cubicBezTo>
                    <a:pt x="1961" y="509"/>
                    <a:pt x="1756" y="567"/>
                    <a:pt x="1460" y="567"/>
                  </a:cubicBezTo>
                  <a:cubicBezTo>
                    <a:pt x="1077" y="567"/>
                    <a:pt x="541" y="470"/>
                    <a:pt x="84" y="21"/>
                  </a:cubicBezTo>
                  <a:cubicBezTo>
                    <a:pt x="77" y="7"/>
                    <a:pt x="67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0" name="Google Shape;16080;p54"/>
            <p:cNvSpPr/>
            <p:nvPr/>
          </p:nvSpPr>
          <p:spPr>
            <a:xfrm>
              <a:off x="1747150" y="22610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4" y="601"/>
                  </a:cubicBezTo>
                  <a:cubicBezTo>
                    <a:pt x="461" y="601"/>
                    <a:pt x="601" y="461"/>
                    <a:pt x="601" y="294"/>
                  </a:cubicBezTo>
                  <a:cubicBezTo>
                    <a:pt x="601" y="140"/>
                    <a:pt x="461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1" name="Google Shape;16081;p54"/>
            <p:cNvSpPr/>
            <p:nvPr/>
          </p:nvSpPr>
          <p:spPr>
            <a:xfrm>
              <a:off x="1753450" y="2301500"/>
              <a:ext cx="55800" cy="22850"/>
            </a:xfrm>
            <a:custGeom>
              <a:avLst/>
              <a:gdLst/>
              <a:ahLst/>
              <a:cxnLst/>
              <a:rect l="l" t="t" r="r" b="b"/>
              <a:pathLst>
                <a:path w="2232" h="914" extrusionOk="0">
                  <a:moveTo>
                    <a:pt x="2173" y="1"/>
                  </a:moveTo>
                  <a:cubicBezTo>
                    <a:pt x="2159" y="1"/>
                    <a:pt x="2139" y="17"/>
                    <a:pt x="2120" y="27"/>
                  </a:cubicBezTo>
                  <a:cubicBezTo>
                    <a:pt x="2120" y="39"/>
                    <a:pt x="1624" y="814"/>
                    <a:pt x="665" y="814"/>
                  </a:cubicBezTo>
                  <a:cubicBezTo>
                    <a:pt x="487" y="814"/>
                    <a:pt x="293" y="788"/>
                    <a:pt x="84" y="724"/>
                  </a:cubicBezTo>
                  <a:cubicBezTo>
                    <a:pt x="76" y="721"/>
                    <a:pt x="69" y="719"/>
                    <a:pt x="62" y="719"/>
                  </a:cubicBezTo>
                  <a:cubicBezTo>
                    <a:pt x="42" y="719"/>
                    <a:pt x="24" y="732"/>
                    <a:pt x="14" y="752"/>
                  </a:cubicBezTo>
                  <a:cubicBezTo>
                    <a:pt x="0" y="794"/>
                    <a:pt x="14" y="808"/>
                    <a:pt x="56" y="822"/>
                  </a:cubicBezTo>
                  <a:cubicBezTo>
                    <a:pt x="167" y="864"/>
                    <a:pt x="279" y="878"/>
                    <a:pt x="377" y="892"/>
                  </a:cubicBezTo>
                  <a:cubicBezTo>
                    <a:pt x="477" y="907"/>
                    <a:pt x="574" y="914"/>
                    <a:pt x="667" y="914"/>
                  </a:cubicBezTo>
                  <a:cubicBezTo>
                    <a:pt x="1679" y="914"/>
                    <a:pt x="2218" y="83"/>
                    <a:pt x="2218" y="83"/>
                  </a:cubicBezTo>
                  <a:cubicBezTo>
                    <a:pt x="2232" y="55"/>
                    <a:pt x="2218" y="27"/>
                    <a:pt x="2190" y="13"/>
                  </a:cubicBezTo>
                  <a:cubicBezTo>
                    <a:pt x="2186" y="4"/>
                    <a:pt x="2180" y="1"/>
                    <a:pt x="2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2" name="Google Shape;16082;p54"/>
            <p:cNvSpPr/>
            <p:nvPr/>
          </p:nvSpPr>
          <p:spPr>
            <a:xfrm>
              <a:off x="1747500" y="2313325"/>
              <a:ext cx="15025" cy="15000"/>
            </a:xfrm>
            <a:custGeom>
              <a:avLst/>
              <a:gdLst/>
              <a:ahLst/>
              <a:cxnLst/>
              <a:rect l="l" t="t" r="r" b="b"/>
              <a:pathLst>
                <a:path w="601" h="600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0"/>
                    <a:pt x="140" y="600"/>
                    <a:pt x="308" y="600"/>
                  </a:cubicBezTo>
                  <a:cubicBezTo>
                    <a:pt x="461" y="600"/>
                    <a:pt x="601" y="460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3" name="Google Shape;16083;p54"/>
            <p:cNvSpPr/>
            <p:nvPr/>
          </p:nvSpPr>
          <p:spPr>
            <a:xfrm>
              <a:off x="1762850" y="22892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1"/>
                  </a:moveTo>
                  <a:cubicBezTo>
                    <a:pt x="140" y="1"/>
                    <a:pt x="1" y="140"/>
                    <a:pt x="1" y="308"/>
                  </a:cubicBezTo>
                  <a:cubicBezTo>
                    <a:pt x="1" y="461"/>
                    <a:pt x="140" y="601"/>
                    <a:pt x="308" y="601"/>
                  </a:cubicBezTo>
                  <a:cubicBezTo>
                    <a:pt x="461" y="601"/>
                    <a:pt x="600" y="461"/>
                    <a:pt x="600" y="308"/>
                  </a:cubicBezTo>
                  <a:cubicBezTo>
                    <a:pt x="600" y="140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4" name="Google Shape;16084;p54"/>
            <p:cNvSpPr/>
            <p:nvPr/>
          </p:nvSpPr>
          <p:spPr>
            <a:xfrm>
              <a:off x="1768775" y="2292600"/>
              <a:ext cx="34200" cy="9750"/>
            </a:xfrm>
            <a:custGeom>
              <a:avLst/>
              <a:gdLst/>
              <a:ahLst/>
              <a:cxnLst/>
              <a:rect l="l" t="t" r="r" b="b"/>
              <a:pathLst>
                <a:path w="1368" h="390" extrusionOk="0">
                  <a:moveTo>
                    <a:pt x="1315" y="1"/>
                  </a:moveTo>
                  <a:cubicBezTo>
                    <a:pt x="1302" y="1"/>
                    <a:pt x="1290" y="8"/>
                    <a:pt x="1284" y="20"/>
                  </a:cubicBezTo>
                  <a:cubicBezTo>
                    <a:pt x="1274" y="20"/>
                    <a:pt x="915" y="274"/>
                    <a:pt x="528" y="274"/>
                  </a:cubicBezTo>
                  <a:cubicBezTo>
                    <a:pt x="378" y="274"/>
                    <a:pt x="224" y="237"/>
                    <a:pt x="84" y="132"/>
                  </a:cubicBezTo>
                  <a:cubicBezTo>
                    <a:pt x="81" y="128"/>
                    <a:pt x="75" y="126"/>
                    <a:pt x="68" y="126"/>
                  </a:cubicBezTo>
                  <a:cubicBezTo>
                    <a:pt x="50" y="126"/>
                    <a:pt x="25" y="139"/>
                    <a:pt x="15" y="160"/>
                  </a:cubicBezTo>
                  <a:cubicBezTo>
                    <a:pt x="1" y="174"/>
                    <a:pt x="15" y="202"/>
                    <a:pt x="29" y="229"/>
                  </a:cubicBezTo>
                  <a:cubicBezTo>
                    <a:pt x="140" y="313"/>
                    <a:pt x="280" y="369"/>
                    <a:pt x="391" y="383"/>
                  </a:cubicBezTo>
                  <a:cubicBezTo>
                    <a:pt x="429" y="387"/>
                    <a:pt x="467" y="389"/>
                    <a:pt x="505" y="389"/>
                  </a:cubicBezTo>
                  <a:cubicBezTo>
                    <a:pt x="938" y="389"/>
                    <a:pt x="1340" y="117"/>
                    <a:pt x="1340" y="104"/>
                  </a:cubicBezTo>
                  <a:cubicBezTo>
                    <a:pt x="1368" y="90"/>
                    <a:pt x="1368" y="48"/>
                    <a:pt x="1354" y="34"/>
                  </a:cubicBezTo>
                  <a:cubicBezTo>
                    <a:pt x="1346" y="11"/>
                    <a:pt x="1330" y="1"/>
                    <a:pt x="13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5" name="Google Shape;16085;p54"/>
            <p:cNvSpPr/>
            <p:nvPr/>
          </p:nvSpPr>
          <p:spPr>
            <a:xfrm>
              <a:off x="1784125" y="2311575"/>
              <a:ext cx="35600" cy="41525"/>
            </a:xfrm>
            <a:custGeom>
              <a:avLst/>
              <a:gdLst/>
              <a:ahLst/>
              <a:cxnLst/>
              <a:rect l="l" t="t" r="r" b="b"/>
              <a:pathLst>
                <a:path w="1424" h="1661" extrusionOk="0">
                  <a:moveTo>
                    <a:pt x="1368" y="0"/>
                  </a:moveTo>
                  <a:cubicBezTo>
                    <a:pt x="1326" y="0"/>
                    <a:pt x="1298" y="28"/>
                    <a:pt x="1298" y="56"/>
                  </a:cubicBezTo>
                  <a:cubicBezTo>
                    <a:pt x="1298" y="70"/>
                    <a:pt x="1116" y="1172"/>
                    <a:pt x="56" y="1563"/>
                  </a:cubicBezTo>
                  <a:cubicBezTo>
                    <a:pt x="28" y="1577"/>
                    <a:pt x="1" y="1591"/>
                    <a:pt x="28" y="1632"/>
                  </a:cubicBezTo>
                  <a:cubicBezTo>
                    <a:pt x="42" y="1646"/>
                    <a:pt x="56" y="1660"/>
                    <a:pt x="84" y="1660"/>
                  </a:cubicBezTo>
                  <a:lnTo>
                    <a:pt x="112" y="1660"/>
                  </a:lnTo>
                  <a:cubicBezTo>
                    <a:pt x="1242" y="1242"/>
                    <a:pt x="1423" y="98"/>
                    <a:pt x="1423" y="70"/>
                  </a:cubicBezTo>
                  <a:cubicBezTo>
                    <a:pt x="1423" y="42"/>
                    <a:pt x="1395" y="0"/>
                    <a:pt x="13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6" name="Google Shape;16086;p54"/>
            <p:cNvSpPr/>
            <p:nvPr/>
          </p:nvSpPr>
          <p:spPr>
            <a:xfrm>
              <a:off x="1779950" y="234400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40" y="1"/>
                    <a:pt x="0" y="126"/>
                    <a:pt x="0" y="294"/>
                  </a:cubicBezTo>
                  <a:cubicBezTo>
                    <a:pt x="0" y="461"/>
                    <a:pt x="140" y="587"/>
                    <a:pt x="293" y="587"/>
                  </a:cubicBezTo>
                  <a:cubicBezTo>
                    <a:pt x="460" y="587"/>
                    <a:pt x="586" y="461"/>
                    <a:pt x="586" y="294"/>
                  </a:cubicBezTo>
                  <a:cubicBezTo>
                    <a:pt x="586" y="126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7" name="Google Shape;16087;p54"/>
            <p:cNvSpPr/>
            <p:nvPr/>
          </p:nvSpPr>
          <p:spPr>
            <a:xfrm>
              <a:off x="1812375" y="234157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307"/>
                  </a:cubicBezTo>
                  <a:cubicBezTo>
                    <a:pt x="0" y="460"/>
                    <a:pt x="126" y="600"/>
                    <a:pt x="293" y="600"/>
                  </a:cubicBezTo>
                  <a:cubicBezTo>
                    <a:pt x="447" y="600"/>
                    <a:pt x="586" y="460"/>
                    <a:pt x="586" y="307"/>
                  </a:cubicBezTo>
                  <a:cubicBezTo>
                    <a:pt x="586" y="140"/>
                    <a:pt x="447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8" name="Google Shape;16088;p54"/>
            <p:cNvSpPr/>
            <p:nvPr/>
          </p:nvSpPr>
          <p:spPr>
            <a:xfrm>
              <a:off x="1818300" y="2317850"/>
              <a:ext cx="17800" cy="32800"/>
            </a:xfrm>
            <a:custGeom>
              <a:avLst/>
              <a:gdLst/>
              <a:ahLst/>
              <a:cxnLst/>
              <a:rect l="l" t="t" r="r" b="b"/>
              <a:pathLst>
                <a:path w="712" h="1312" extrusionOk="0">
                  <a:moveTo>
                    <a:pt x="489" y="1"/>
                  </a:moveTo>
                  <a:cubicBezTo>
                    <a:pt x="461" y="14"/>
                    <a:pt x="433" y="28"/>
                    <a:pt x="433" y="70"/>
                  </a:cubicBezTo>
                  <a:cubicBezTo>
                    <a:pt x="433" y="70"/>
                    <a:pt x="572" y="907"/>
                    <a:pt x="42" y="1200"/>
                  </a:cubicBezTo>
                  <a:cubicBezTo>
                    <a:pt x="14" y="1214"/>
                    <a:pt x="1" y="1242"/>
                    <a:pt x="14" y="1270"/>
                  </a:cubicBezTo>
                  <a:cubicBezTo>
                    <a:pt x="14" y="1284"/>
                    <a:pt x="42" y="1312"/>
                    <a:pt x="56" y="1312"/>
                  </a:cubicBezTo>
                  <a:lnTo>
                    <a:pt x="112" y="1312"/>
                  </a:lnTo>
                  <a:cubicBezTo>
                    <a:pt x="712" y="977"/>
                    <a:pt x="558" y="84"/>
                    <a:pt x="558" y="56"/>
                  </a:cubicBezTo>
                  <a:cubicBezTo>
                    <a:pt x="545" y="14"/>
                    <a:pt x="531" y="1"/>
                    <a:pt x="4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89" name="Google Shape;16089;p54"/>
            <p:cNvSpPr/>
            <p:nvPr/>
          </p:nvSpPr>
          <p:spPr>
            <a:xfrm>
              <a:off x="3817125" y="4708300"/>
              <a:ext cx="486850" cy="499025"/>
            </a:xfrm>
            <a:custGeom>
              <a:avLst/>
              <a:gdLst/>
              <a:ahLst/>
              <a:cxnLst/>
              <a:rect l="l" t="t" r="r" b="b"/>
              <a:pathLst>
                <a:path w="19474" h="19961" extrusionOk="0">
                  <a:moveTo>
                    <a:pt x="18092" y="16069"/>
                  </a:moveTo>
                  <a:cubicBezTo>
                    <a:pt x="18106" y="16041"/>
                    <a:pt x="18120" y="15999"/>
                    <a:pt x="18106" y="15971"/>
                  </a:cubicBezTo>
                  <a:lnTo>
                    <a:pt x="17897" y="14730"/>
                  </a:lnTo>
                  <a:cubicBezTo>
                    <a:pt x="17855" y="14535"/>
                    <a:pt x="17981" y="14353"/>
                    <a:pt x="18176" y="14298"/>
                  </a:cubicBezTo>
                  <a:lnTo>
                    <a:pt x="19292" y="14005"/>
                  </a:lnTo>
                  <a:cubicBezTo>
                    <a:pt x="19348" y="13977"/>
                    <a:pt x="19403" y="13949"/>
                    <a:pt x="19431" y="13893"/>
                  </a:cubicBezTo>
                  <a:cubicBezTo>
                    <a:pt x="19445" y="13865"/>
                    <a:pt x="19473" y="13809"/>
                    <a:pt x="19473" y="13768"/>
                  </a:cubicBezTo>
                  <a:cubicBezTo>
                    <a:pt x="19431" y="12442"/>
                    <a:pt x="18511" y="10964"/>
                    <a:pt x="16962" y="10029"/>
                  </a:cubicBezTo>
                  <a:cubicBezTo>
                    <a:pt x="16377" y="9681"/>
                    <a:pt x="15791" y="9430"/>
                    <a:pt x="15219" y="9304"/>
                  </a:cubicBezTo>
                  <a:cubicBezTo>
                    <a:pt x="15735" y="9081"/>
                    <a:pt x="16265" y="8774"/>
                    <a:pt x="16739" y="8355"/>
                  </a:cubicBezTo>
                  <a:cubicBezTo>
                    <a:pt x="18120" y="7170"/>
                    <a:pt x="18832" y="5566"/>
                    <a:pt x="18650" y="4255"/>
                  </a:cubicBezTo>
                  <a:cubicBezTo>
                    <a:pt x="18650" y="4213"/>
                    <a:pt x="18622" y="4199"/>
                    <a:pt x="18608" y="4185"/>
                  </a:cubicBezTo>
                  <a:cubicBezTo>
                    <a:pt x="18594" y="4143"/>
                    <a:pt x="18553" y="4129"/>
                    <a:pt x="18511" y="4129"/>
                  </a:cubicBezTo>
                  <a:lnTo>
                    <a:pt x="17269" y="3962"/>
                  </a:lnTo>
                  <a:cubicBezTo>
                    <a:pt x="17074" y="3920"/>
                    <a:pt x="16921" y="3752"/>
                    <a:pt x="16935" y="3557"/>
                  </a:cubicBezTo>
                  <a:lnTo>
                    <a:pt x="16990" y="2399"/>
                  </a:lnTo>
                  <a:cubicBezTo>
                    <a:pt x="16990" y="2358"/>
                    <a:pt x="16976" y="2288"/>
                    <a:pt x="16935" y="2232"/>
                  </a:cubicBezTo>
                  <a:cubicBezTo>
                    <a:pt x="16907" y="2190"/>
                    <a:pt x="16865" y="2176"/>
                    <a:pt x="16837" y="2162"/>
                  </a:cubicBezTo>
                  <a:cubicBezTo>
                    <a:pt x="15554" y="1772"/>
                    <a:pt x="13866" y="2218"/>
                    <a:pt x="12485" y="3376"/>
                  </a:cubicBezTo>
                  <a:cubicBezTo>
                    <a:pt x="11983" y="3822"/>
                    <a:pt x="11578" y="4310"/>
                    <a:pt x="11271" y="4813"/>
                  </a:cubicBezTo>
                  <a:cubicBezTo>
                    <a:pt x="11216" y="4241"/>
                    <a:pt x="11076" y="3641"/>
                    <a:pt x="10839" y="3069"/>
                  </a:cubicBezTo>
                  <a:cubicBezTo>
                    <a:pt x="10142" y="1381"/>
                    <a:pt x="8830" y="223"/>
                    <a:pt x="7519" y="0"/>
                  </a:cubicBezTo>
                  <a:cubicBezTo>
                    <a:pt x="7491" y="0"/>
                    <a:pt x="7463" y="0"/>
                    <a:pt x="7436" y="14"/>
                  </a:cubicBezTo>
                  <a:cubicBezTo>
                    <a:pt x="7394" y="28"/>
                    <a:pt x="7366" y="56"/>
                    <a:pt x="7352" y="84"/>
                  </a:cubicBezTo>
                  <a:lnTo>
                    <a:pt x="6794" y="1214"/>
                  </a:lnTo>
                  <a:cubicBezTo>
                    <a:pt x="6696" y="1395"/>
                    <a:pt x="6487" y="1479"/>
                    <a:pt x="6306" y="1409"/>
                  </a:cubicBezTo>
                  <a:lnTo>
                    <a:pt x="5218" y="1005"/>
                  </a:lnTo>
                  <a:cubicBezTo>
                    <a:pt x="5162" y="991"/>
                    <a:pt x="5092" y="991"/>
                    <a:pt x="5050" y="1005"/>
                  </a:cubicBezTo>
                  <a:cubicBezTo>
                    <a:pt x="5009" y="1032"/>
                    <a:pt x="4981" y="1060"/>
                    <a:pt x="4939" y="1102"/>
                  </a:cubicBezTo>
                  <a:cubicBezTo>
                    <a:pt x="4172" y="2190"/>
                    <a:pt x="4074" y="3934"/>
                    <a:pt x="4771" y="5608"/>
                  </a:cubicBezTo>
                  <a:cubicBezTo>
                    <a:pt x="5022" y="6221"/>
                    <a:pt x="5357" y="6765"/>
                    <a:pt x="5762" y="7212"/>
                  </a:cubicBezTo>
                  <a:cubicBezTo>
                    <a:pt x="5204" y="7100"/>
                    <a:pt x="4590" y="7044"/>
                    <a:pt x="3962" y="7100"/>
                  </a:cubicBezTo>
                  <a:cubicBezTo>
                    <a:pt x="2149" y="7240"/>
                    <a:pt x="629" y="8118"/>
                    <a:pt x="29" y="9304"/>
                  </a:cubicBezTo>
                  <a:cubicBezTo>
                    <a:pt x="1" y="9332"/>
                    <a:pt x="1" y="9360"/>
                    <a:pt x="1" y="9402"/>
                  </a:cubicBezTo>
                  <a:cubicBezTo>
                    <a:pt x="1" y="9430"/>
                    <a:pt x="29" y="9471"/>
                    <a:pt x="57" y="9499"/>
                  </a:cubicBezTo>
                  <a:lnTo>
                    <a:pt x="963" y="10378"/>
                  </a:lnTo>
                  <a:cubicBezTo>
                    <a:pt x="1103" y="10518"/>
                    <a:pt x="1117" y="10741"/>
                    <a:pt x="1005" y="10894"/>
                  </a:cubicBezTo>
                  <a:lnTo>
                    <a:pt x="280" y="11787"/>
                  </a:lnTo>
                  <a:cubicBezTo>
                    <a:pt x="252" y="11843"/>
                    <a:pt x="238" y="11884"/>
                    <a:pt x="238" y="11954"/>
                  </a:cubicBezTo>
                  <a:lnTo>
                    <a:pt x="238" y="11954"/>
                  </a:lnTo>
                  <a:cubicBezTo>
                    <a:pt x="238" y="12010"/>
                    <a:pt x="252" y="12052"/>
                    <a:pt x="280" y="12080"/>
                  </a:cubicBezTo>
                  <a:cubicBezTo>
                    <a:pt x="1089" y="13140"/>
                    <a:pt x="2707" y="13795"/>
                    <a:pt x="4520" y="13656"/>
                  </a:cubicBezTo>
                  <a:cubicBezTo>
                    <a:pt x="5190" y="13600"/>
                    <a:pt x="5818" y="13447"/>
                    <a:pt x="6348" y="13210"/>
                  </a:cubicBezTo>
                  <a:cubicBezTo>
                    <a:pt x="6055" y="13698"/>
                    <a:pt x="5831" y="14284"/>
                    <a:pt x="5678" y="14883"/>
                  </a:cubicBezTo>
                  <a:cubicBezTo>
                    <a:pt x="5260" y="16669"/>
                    <a:pt x="5622" y="18371"/>
                    <a:pt x="6557" y="19319"/>
                  </a:cubicBezTo>
                  <a:cubicBezTo>
                    <a:pt x="6585" y="19333"/>
                    <a:pt x="6613" y="19347"/>
                    <a:pt x="6627" y="19347"/>
                  </a:cubicBezTo>
                  <a:cubicBezTo>
                    <a:pt x="6668" y="19347"/>
                    <a:pt x="6696" y="19347"/>
                    <a:pt x="6738" y="19333"/>
                  </a:cubicBezTo>
                  <a:lnTo>
                    <a:pt x="7854" y="18747"/>
                  </a:lnTo>
                  <a:cubicBezTo>
                    <a:pt x="8021" y="18650"/>
                    <a:pt x="8259" y="18705"/>
                    <a:pt x="8356" y="18887"/>
                  </a:cubicBezTo>
                  <a:lnTo>
                    <a:pt x="8984" y="19835"/>
                  </a:lnTo>
                  <a:cubicBezTo>
                    <a:pt x="9026" y="19891"/>
                    <a:pt x="9068" y="19933"/>
                    <a:pt x="9123" y="19947"/>
                  </a:cubicBezTo>
                  <a:cubicBezTo>
                    <a:pt x="9165" y="19961"/>
                    <a:pt x="9207" y="19961"/>
                    <a:pt x="9263" y="19947"/>
                  </a:cubicBezTo>
                  <a:cubicBezTo>
                    <a:pt x="10518" y="19514"/>
                    <a:pt x="11634" y="18161"/>
                    <a:pt x="12053" y="16404"/>
                  </a:cubicBezTo>
                  <a:cubicBezTo>
                    <a:pt x="12206" y="15762"/>
                    <a:pt x="12248" y="15121"/>
                    <a:pt x="12192" y="14521"/>
                  </a:cubicBezTo>
                  <a:cubicBezTo>
                    <a:pt x="12583" y="14953"/>
                    <a:pt x="13029" y="15344"/>
                    <a:pt x="13573" y="15679"/>
                  </a:cubicBezTo>
                  <a:cubicBezTo>
                    <a:pt x="15121" y="16627"/>
                    <a:pt x="16865" y="16808"/>
                    <a:pt x="18064" y="16195"/>
                  </a:cubicBezTo>
                  <a:cubicBezTo>
                    <a:pt x="18050" y="16125"/>
                    <a:pt x="18078" y="16097"/>
                    <a:pt x="18092" y="1606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0" name="Google Shape;16090;p54"/>
            <p:cNvSpPr/>
            <p:nvPr/>
          </p:nvSpPr>
          <p:spPr>
            <a:xfrm>
              <a:off x="4016600" y="4892075"/>
              <a:ext cx="115100" cy="116825"/>
            </a:xfrm>
            <a:custGeom>
              <a:avLst/>
              <a:gdLst/>
              <a:ahLst/>
              <a:cxnLst/>
              <a:rect l="l" t="t" r="r" b="b"/>
              <a:pathLst>
                <a:path w="4604" h="4673" extrusionOk="0">
                  <a:moveTo>
                    <a:pt x="2665" y="0"/>
                  </a:moveTo>
                  <a:cubicBezTo>
                    <a:pt x="2372" y="460"/>
                    <a:pt x="1953" y="795"/>
                    <a:pt x="1465" y="1004"/>
                  </a:cubicBezTo>
                  <a:cubicBezTo>
                    <a:pt x="1123" y="1135"/>
                    <a:pt x="773" y="1201"/>
                    <a:pt x="416" y="1201"/>
                  </a:cubicBezTo>
                  <a:cubicBezTo>
                    <a:pt x="278" y="1201"/>
                    <a:pt x="140" y="1191"/>
                    <a:pt x="1" y="1172"/>
                  </a:cubicBezTo>
                  <a:lnTo>
                    <a:pt x="1" y="1172"/>
                  </a:lnTo>
                  <a:cubicBezTo>
                    <a:pt x="335" y="1590"/>
                    <a:pt x="545" y="2079"/>
                    <a:pt x="572" y="2623"/>
                  </a:cubicBezTo>
                  <a:cubicBezTo>
                    <a:pt x="600" y="3125"/>
                    <a:pt x="517" y="3613"/>
                    <a:pt x="293" y="4073"/>
                  </a:cubicBezTo>
                  <a:cubicBezTo>
                    <a:pt x="599" y="3963"/>
                    <a:pt x="914" y="3909"/>
                    <a:pt x="1230" y="3909"/>
                  </a:cubicBezTo>
                  <a:cubicBezTo>
                    <a:pt x="1435" y="3909"/>
                    <a:pt x="1639" y="3932"/>
                    <a:pt x="1842" y="3976"/>
                  </a:cubicBezTo>
                  <a:cubicBezTo>
                    <a:pt x="2330" y="4087"/>
                    <a:pt x="2776" y="4324"/>
                    <a:pt x="3125" y="4673"/>
                  </a:cubicBezTo>
                  <a:cubicBezTo>
                    <a:pt x="3125" y="4129"/>
                    <a:pt x="3237" y="3613"/>
                    <a:pt x="3516" y="3167"/>
                  </a:cubicBezTo>
                  <a:cubicBezTo>
                    <a:pt x="3781" y="2734"/>
                    <a:pt x="4171" y="2413"/>
                    <a:pt x="4604" y="2162"/>
                  </a:cubicBezTo>
                  <a:cubicBezTo>
                    <a:pt x="4101" y="2009"/>
                    <a:pt x="3641" y="1730"/>
                    <a:pt x="3292" y="1325"/>
                  </a:cubicBezTo>
                  <a:cubicBezTo>
                    <a:pt x="2958" y="949"/>
                    <a:pt x="2748" y="488"/>
                    <a:pt x="26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1" name="Google Shape;16091;p54"/>
            <p:cNvSpPr/>
            <p:nvPr/>
          </p:nvSpPr>
          <p:spPr>
            <a:xfrm>
              <a:off x="4103775" y="4922950"/>
              <a:ext cx="47800" cy="21200"/>
            </a:xfrm>
            <a:custGeom>
              <a:avLst/>
              <a:gdLst/>
              <a:ahLst/>
              <a:cxnLst/>
              <a:rect l="l" t="t" r="r" b="b"/>
              <a:pathLst>
                <a:path w="1912" h="848" extrusionOk="0">
                  <a:moveTo>
                    <a:pt x="1860" y="1"/>
                  </a:moveTo>
                  <a:cubicBezTo>
                    <a:pt x="1841" y="1"/>
                    <a:pt x="1824" y="11"/>
                    <a:pt x="1814" y="21"/>
                  </a:cubicBezTo>
                  <a:cubicBezTo>
                    <a:pt x="1318" y="672"/>
                    <a:pt x="607" y="756"/>
                    <a:pt x="267" y="756"/>
                  </a:cubicBezTo>
                  <a:cubicBezTo>
                    <a:pt x="148" y="756"/>
                    <a:pt x="74" y="746"/>
                    <a:pt x="70" y="746"/>
                  </a:cubicBezTo>
                  <a:cubicBezTo>
                    <a:pt x="29" y="746"/>
                    <a:pt x="1" y="760"/>
                    <a:pt x="1" y="788"/>
                  </a:cubicBezTo>
                  <a:cubicBezTo>
                    <a:pt x="1" y="802"/>
                    <a:pt x="1" y="830"/>
                    <a:pt x="15" y="844"/>
                  </a:cubicBezTo>
                  <a:cubicBezTo>
                    <a:pt x="22" y="844"/>
                    <a:pt x="25" y="847"/>
                    <a:pt x="29" y="847"/>
                  </a:cubicBezTo>
                  <a:cubicBezTo>
                    <a:pt x="32" y="847"/>
                    <a:pt x="36" y="844"/>
                    <a:pt x="43" y="830"/>
                  </a:cubicBezTo>
                  <a:cubicBezTo>
                    <a:pt x="43" y="830"/>
                    <a:pt x="124" y="841"/>
                    <a:pt x="257" y="841"/>
                  </a:cubicBezTo>
                  <a:cubicBezTo>
                    <a:pt x="622" y="841"/>
                    <a:pt x="1376" y="751"/>
                    <a:pt x="1898" y="76"/>
                  </a:cubicBezTo>
                  <a:cubicBezTo>
                    <a:pt x="1912" y="62"/>
                    <a:pt x="1898" y="21"/>
                    <a:pt x="1884" y="7"/>
                  </a:cubicBezTo>
                  <a:cubicBezTo>
                    <a:pt x="1876" y="3"/>
                    <a:pt x="1867" y="1"/>
                    <a:pt x="18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2" name="Google Shape;16092;p54"/>
            <p:cNvSpPr/>
            <p:nvPr/>
          </p:nvSpPr>
          <p:spPr>
            <a:xfrm>
              <a:off x="4142150" y="4918225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0"/>
                  </a:moveTo>
                  <a:cubicBezTo>
                    <a:pt x="126" y="0"/>
                    <a:pt x="0" y="140"/>
                    <a:pt x="0" y="307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60" y="600"/>
                    <a:pt x="586" y="461"/>
                    <a:pt x="586" y="307"/>
                  </a:cubicBezTo>
                  <a:cubicBezTo>
                    <a:pt x="586" y="140"/>
                    <a:pt x="460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3" name="Google Shape;16093;p54"/>
            <p:cNvSpPr/>
            <p:nvPr/>
          </p:nvSpPr>
          <p:spPr>
            <a:xfrm>
              <a:off x="4101000" y="4964350"/>
              <a:ext cx="55800" cy="17700"/>
            </a:xfrm>
            <a:custGeom>
              <a:avLst/>
              <a:gdLst/>
              <a:ahLst/>
              <a:cxnLst/>
              <a:rect l="l" t="t" r="r" b="b"/>
              <a:pathLst>
                <a:path w="2232" h="708" extrusionOk="0">
                  <a:moveTo>
                    <a:pt x="58" y="0"/>
                  </a:moveTo>
                  <a:cubicBezTo>
                    <a:pt x="45" y="0"/>
                    <a:pt x="35" y="4"/>
                    <a:pt x="28" y="10"/>
                  </a:cubicBezTo>
                  <a:cubicBezTo>
                    <a:pt x="0" y="24"/>
                    <a:pt x="0" y="66"/>
                    <a:pt x="28" y="80"/>
                  </a:cubicBezTo>
                  <a:cubicBezTo>
                    <a:pt x="50" y="123"/>
                    <a:pt x="579" y="707"/>
                    <a:pt x="1391" y="707"/>
                  </a:cubicBezTo>
                  <a:cubicBezTo>
                    <a:pt x="1630" y="707"/>
                    <a:pt x="1894" y="657"/>
                    <a:pt x="2176" y="527"/>
                  </a:cubicBezTo>
                  <a:cubicBezTo>
                    <a:pt x="2218" y="513"/>
                    <a:pt x="2232" y="499"/>
                    <a:pt x="2218" y="457"/>
                  </a:cubicBezTo>
                  <a:cubicBezTo>
                    <a:pt x="2208" y="436"/>
                    <a:pt x="2198" y="423"/>
                    <a:pt x="2176" y="423"/>
                  </a:cubicBezTo>
                  <a:cubicBezTo>
                    <a:pt x="2169" y="423"/>
                    <a:pt x="2159" y="425"/>
                    <a:pt x="2148" y="429"/>
                  </a:cubicBezTo>
                  <a:cubicBezTo>
                    <a:pt x="1867" y="555"/>
                    <a:pt x="1609" y="604"/>
                    <a:pt x="1379" y="604"/>
                  </a:cubicBezTo>
                  <a:cubicBezTo>
                    <a:pt x="592" y="604"/>
                    <a:pt x="119" y="32"/>
                    <a:pt x="98" y="10"/>
                  </a:cubicBezTo>
                  <a:cubicBezTo>
                    <a:pt x="84" y="4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4" name="Google Shape;16094;p54"/>
            <p:cNvSpPr/>
            <p:nvPr/>
          </p:nvSpPr>
          <p:spPr>
            <a:xfrm>
              <a:off x="4148075" y="4968775"/>
              <a:ext cx="15000" cy="15025"/>
            </a:xfrm>
            <a:custGeom>
              <a:avLst/>
              <a:gdLst/>
              <a:ahLst/>
              <a:cxnLst/>
              <a:rect l="l" t="t" r="r" b="b"/>
              <a:pathLst>
                <a:path w="600" h="601" extrusionOk="0">
                  <a:moveTo>
                    <a:pt x="307" y="1"/>
                  </a:moveTo>
                  <a:cubicBezTo>
                    <a:pt x="140" y="1"/>
                    <a:pt x="0" y="140"/>
                    <a:pt x="0" y="308"/>
                  </a:cubicBezTo>
                  <a:cubicBezTo>
                    <a:pt x="0" y="461"/>
                    <a:pt x="140" y="601"/>
                    <a:pt x="307" y="601"/>
                  </a:cubicBezTo>
                  <a:cubicBezTo>
                    <a:pt x="460" y="601"/>
                    <a:pt x="600" y="461"/>
                    <a:pt x="600" y="308"/>
                  </a:cubicBezTo>
                  <a:cubicBezTo>
                    <a:pt x="600" y="140"/>
                    <a:pt x="460" y="1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5" name="Google Shape;16095;p54"/>
            <p:cNvSpPr/>
            <p:nvPr/>
          </p:nvSpPr>
          <p:spPr>
            <a:xfrm>
              <a:off x="4130625" y="49478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308" y="601"/>
                  </a:cubicBezTo>
                  <a:cubicBezTo>
                    <a:pt x="461" y="601"/>
                    <a:pt x="601" y="461"/>
                    <a:pt x="601" y="294"/>
                  </a:cubicBezTo>
                  <a:cubicBezTo>
                    <a:pt x="601" y="140"/>
                    <a:pt x="461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6" name="Google Shape;16096;p54"/>
            <p:cNvSpPr/>
            <p:nvPr/>
          </p:nvSpPr>
          <p:spPr>
            <a:xfrm>
              <a:off x="4105875" y="4954225"/>
              <a:ext cx="33500" cy="7750"/>
            </a:xfrm>
            <a:custGeom>
              <a:avLst/>
              <a:gdLst/>
              <a:ahLst/>
              <a:cxnLst/>
              <a:rect l="l" t="t" r="r" b="b"/>
              <a:pathLst>
                <a:path w="1340" h="310" extrusionOk="0">
                  <a:moveTo>
                    <a:pt x="1291" y="1"/>
                  </a:moveTo>
                  <a:cubicBezTo>
                    <a:pt x="1277" y="1"/>
                    <a:pt x="1263" y="4"/>
                    <a:pt x="1256" y="11"/>
                  </a:cubicBezTo>
                  <a:cubicBezTo>
                    <a:pt x="1101" y="160"/>
                    <a:pt x="908" y="208"/>
                    <a:pt x="723" y="208"/>
                  </a:cubicBezTo>
                  <a:cubicBezTo>
                    <a:pt x="390" y="208"/>
                    <a:pt x="84" y="53"/>
                    <a:pt x="84" y="53"/>
                  </a:cubicBezTo>
                  <a:cubicBezTo>
                    <a:pt x="78" y="40"/>
                    <a:pt x="69" y="33"/>
                    <a:pt x="58" y="33"/>
                  </a:cubicBezTo>
                  <a:cubicBezTo>
                    <a:pt x="45" y="33"/>
                    <a:pt x="30" y="44"/>
                    <a:pt x="14" y="67"/>
                  </a:cubicBezTo>
                  <a:cubicBezTo>
                    <a:pt x="0" y="81"/>
                    <a:pt x="0" y="95"/>
                    <a:pt x="14" y="109"/>
                  </a:cubicBezTo>
                  <a:cubicBezTo>
                    <a:pt x="41" y="135"/>
                    <a:pt x="368" y="309"/>
                    <a:pt x="728" y="309"/>
                  </a:cubicBezTo>
                  <a:cubicBezTo>
                    <a:pt x="933" y="309"/>
                    <a:pt x="1148" y="253"/>
                    <a:pt x="1326" y="81"/>
                  </a:cubicBezTo>
                  <a:cubicBezTo>
                    <a:pt x="1339" y="67"/>
                    <a:pt x="1339" y="25"/>
                    <a:pt x="1326" y="11"/>
                  </a:cubicBezTo>
                  <a:cubicBezTo>
                    <a:pt x="1319" y="4"/>
                    <a:pt x="1305" y="1"/>
                    <a:pt x="12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7" name="Google Shape;16097;p54"/>
            <p:cNvSpPr/>
            <p:nvPr/>
          </p:nvSpPr>
          <p:spPr>
            <a:xfrm>
              <a:off x="4092975" y="4975750"/>
              <a:ext cx="38725" cy="36075"/>
            </a:xfrm>
            <a:custGeom>
              <a:avLst/>
              <a:gdLst/>
              <a:ahLst/>
              <a:cxnLst/>
              <a:rect l="l" t="t" r="r" b="b"/>
              <a:pathLst>
                <a:path w="1549" h="1443" extrusionOk="0">
                  <a:moveTo>
                    <a:pt x="28" y="1"/>
                  </a:moveTo>
                  <a:cubicBezTo>
                    <a:pt x="0" y="29"/>
                    <a:pt x="0" y="43"/>
                    <a:pt x="0" y="71"/>
                  </a:cubicBezTo>
                  <a:cubicBezTo>
                    <a:pt x="0" y="98"/>
                    <a:pt x="98" y="461"/>
                    <a:pt x="419" y="810"/>
                  </a:cubicBezTo>
                  <a:cubicBezTo>
                    <a:pt x="642" y="1075"/>
                    <a:pt x="977" y="1326"/>
                    <a:pt x="1465" y="1438"/>
                  </a:cubicBezTo>
                  <a:cubicBezTo>
                    <a:pt x="1472" y="1441"/>
                    <a:pt x="1480" y="1443"/>
                    <a:pt x="1488" y="1443"/>
                  </a:cubicBezTo>
                  <a:cubicBezTo>
                    <a:pt x="1511" y="1443"/>
                    <a:pt x="1535" y="1427"/>
                    <a:pt x="1535" y="1396"/>
                  </a:cubicBezTo>
                  <a:cubicBezTo>
                    <a:pt x="1549" y="1368"/>
                    <a:pt x="1535" y="1326"/>
                    <a:pt x="1493" y="1326"/>
                  </a:cubicBezTo>
                  <a:cubicBezTo>
                    <a:pt x="419" y="1089"/>
                    <a:pt x="98" y="57"/>
                    <a:pt x="98" y="43"/>
                  </a:cubicBezTo>
                  <a:cubicBezTo>
                    <a:pt x="84" y="15"/>
                    <a:pt x="70" y="1"/>
                    <a:pt x="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8" name="Google Shape;16098;p54"/>
            <p:cNvSpPr/>
            <p:nvPr/>
          </p:nvSpPr>
          <p:spPr>
            <a:xfrm>
              <a:off x="4121225" y="5002250"/>
              <a:ext cx="14650" cy="15025"/>
            </a:xfrm>
            <a:custGeom>
              <a:avLst/>
              <a:gdLst/>
              <a:ahLst/>
              <a:cxnLst/>
              <a:rect l="l" t="t" r="r" b="b"/>
              <a:pathLst>
                <a:path w="586" h="601" extrusionOk="0">
                  <a:moveTo>
                    <a:pt x="293" y="1"/>
                  </a:moveTo>
                  <a:cubicBezTo>
                    <a:pt x="126" y="1"/>
                    <a:pt x="0" y="140"/>
                    <a:pt x="0" y="308"/>
                  </a:cubicBezTo>
                  <a:cubicBezTo>
                    <a:pt x="0" y="461"/>
                    <a:pt x="126" y="601"/>
                    <a:pt x="293" y="601"/>
                  </a:cubicBezTo>
                  <a:cubicBezTo>
                    <a:pt x="460" y="601"/>
                    <a:pt x="586" y="461"/>
                    <a:pt x="586" y="308"/>
                  </a:cubicBezTo>
                  <a:cubicBezTo>
                    <a:pt x="586" y="140"/>
                    <a:pt x="460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99" name="Google Shape;16099;p54"/>
            <p:cNvSpPr/>
            <p:nvPr/>
          </p:nvSpPr>
          <p:spPr>
            <a:xfrm>
              <a:off x="4059850" y="4982950"/>
              <a:ext cx="26875" cy="55175"/>
            </a:xfrm>
            <a:custGeom>
              <a:avLst/>
              <a:gdLst/>
              <a:ahLst/>
              <a:cxnLst/>
              <a:rect l="l" t="t" r="r" b="b"/>
              <a:pathLst>
                <a:path w="1075" h="2207" extrusionOk="0">
                  <a:moveTo>
                    <a:pt x="504" y="0"/>
                  </a:moveTo>
                  <a:cubicBezTo>
                    <a:pt x="491" y="0"/>
                    <a:pt x="476" y="11"/>
                    <a:pt x="460" y="34"/>
                  </a:cubicBezTo>
                  <a:cubicBezTo>
                    <a:pt x="460" y="48"/>
                    <a:pt x="0" y="1080"/>
                    <a:pt x="767" y="1973"/>
                  </a:cubicBezTo>
                  <a:cubicBezTo>
                    <a:pt x="809" y="2042"/>
                    <a:pt x="907" y="2126"/>
                    <a:pt x="991" y="2196"/>
                  </a:cubicBezTo>
                  <a:cubicBezTo>
                    <a:pt x="998" y="2203"/>
                    <a:pt x="1011" y="2206"/>
                    <a:pt x="1025" y="2206"/>
                  </a:cubicBezTo>
                  <a:cubicBezTo>
                    <a:pt x="1039" y="2206"/>
                    <a:pt x="1053" y="2203"/>
                    <a:pt x="1060" y="2196"/>
                  </a:cubicBezTo>
                  <a:cubicBezTo>
                    <a:pt x="1074" y="2182"/>
                    <a:pt x="1074" y="2140"/>
                    <a:pt x="1060" y="2126"/>
                  </a:cubicBezTo>
                  <a:cubicBezTo>
                    <a:pt x="28" y="1233"/>
                    <a:pt x="530" y="131"/>
                    <a:pt x="558" y="89"/>
                  </a:cubicBezTo>
                  <a:cubicBezTo>
                    <a:pt x="572" y="62"/>
                    <a:pt x="572" y="34"/>
                    <a:pt x="530" y="20"/>
                  </a:cubicBezTo>
                  <a:cubicBezTo>
                    <a:pt x="524" y="7"/>
                    <a:pt x="515" y="0"/>
                    <a:pt x="5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0" name="Google Shape;16100;p54"/>
            <p:cNvSpPr/>
            <p:nvPr/>
          </p:nvSpPr>
          <p:spPr>
            <a:xfrm>
              <a:off x="4077975" y="50294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3" y="1"/>
                  </a:moveTo>
                  <a:cubicBezTo>
                    <a:pt x="140" y="1"/>
                    <a:pt x="1" y="140"/>
                    <a:pt x="1" y="294"/>
                  </a:cubicBezTo>
                  <a:cubicBezTo>
                    <a:pt x="1" y="461"/>
                    <a:pt x="140" y="601"/>
                    <a:pt x="293" y="601"/>
                  </a:cubicBezTo>
                  <a:cubicBezTo>
                    <a:pt x="461" y="601"/>
                    <a:pt x="586" y="461"/>
                    <a:pt x="586" y="294"/>
                  </a:cubicBezTo>
                  <a:cubicBezTo>
                    <a:pt x="586" y="140"/>
                    <a:pt x="46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1" name="Google Shape;16101;p54"/>
            <p:cNvSpPr/>
            <p:nvPr/>
          </p:nvSpPr>
          <p:spPr>
            <a:xfrm>
              <a:off x="4089475" y="50047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4" y="1"/>
                  </a:moveTo>
                  <a:cubicBezTo>
                    <a:pt x="126" y="1"/>
                    <a:pt x="1" y="126"/>
                    <a:pt x="1" y="294"/>
                  </a:cubicBezTo>
                  <a:cubicBezTo>
                    <a:pt x="1" y="461"/>
                    <a:pt x="126" y="586"/>
                    <a:pt x="294" y="586"/>
                  </a:cubicBezTo>
                  <a:cubicBezTo>
                    <a:pt x="447" y="586"/>
                    <a:pt x="587" y="461"/>
                    <a:pt x="587" y="294"/>
                  </a:cubicBezTo>
                  <a:cubicBezTo>
                    <a:pt x="587" y="126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2" name="Google Shape;16102;p54"/>
            <p:cNvSpPr/>
            <p:nvPr/>
          </p:nvSpPr>
          <p:spPr>
            <a:xfrm>
              <a:off x="4081125" y="4983425"/>
              <a:ext cx="16750" cy="30025"/>
            </a:xfrm>
            <a:custGeom>
              <a:avLst/>
              <a:gdLst/>
              <a:ahLst/>
              <a:cxnLst/>
              <a:rect l="l" t="t" r="r" b="b"/>
              <a:pathLst>
                <a:path w="670" h="1201" extrusionOk="0">
                  <a:moveTo>
                    <a:pt x="70" y="1"/>
                  </a:moveTo>
                  <a:cubicBezTo>
                    <a:pt x="56" y="1"/>
                    <a:pt x="14" y="15"/>
                    <a:pt x="14" y="43"/>
                  </a:cubicBezTo>
                  <a:cubicBezTo>
                    <a:pt x="14" y="84"/>
                    <a:pt x="0" y="628"/>
                    <a:pt x="293" y="977"/>
                  </a:cubicBezTo>
                  <a:cubicBezTo>
                    <a:pt x="377" y="1061"/>
                    <a:pt x="488" y="1145"/>
                    <a:pt x="600" y="1200"/>
                  </a:cubicBezTo>
                  <a:cubicBezTo>
                    <a:pt x="642" y="1200"/>
                    <a:pt x="656" y="1200"/>
                    <a:pt x="670" y="1158"/>
                  </a:cubicBezTo>
                  <a:cubicBezTo>
                    <a:pt x="670" y="1131"/>
                    <a:pt x="670" y="1117"/>
                    <a:pt x="642" y="1089"/>
                  </a:cubicBezTo>
                  <a:cubicBezTo>
                    <a:pt x="84" y="879"/>
                    <a:pt x="112" y="43"/>
                    <a:pt x="112" y="43"/>
                  </a:cubicBezTo>
                  <a:cubicBezTo>
                    <a:pt x="112" y="29"/>
                    <a:pt x="98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3" name="Google Shape;16103;p54"/>
            <p:cNvSpPr/>
            <p:nvPr/>
          </p:nvSpPr>
          <p:spPr>
            <a:xfrm>
              <a:off x="4035775" y="4980375"/>
              <a:ext cx="24100" cy="48750"/>
            </a:xfrm>
            <a:custGeom>
              <a:avLst/>
              <a:gdLst/>
              <a:ahLst/>
              <a:cxnLst/>
              <a:rect l="l" t="t" r="r" b="b"/>
              <a:pathLst>
                <a:path w="964" h="1950" extrusionOk="0">
                  <a:moveTo>
                    <a:pt x="906" y="1"/>
                  </a:moveTo>
                  <a:cubicBezTo>
                    <a:pt x="893" y="1"/>
                    <a:pt x="879" y="4"/>
                    <a:pt x="866" y="11"/>
                  </a:cubicBezTo>
                  <a:cubicBezTo>
                    <a:pt x="866" y="11"/>
                    <a:pt x="1" y="778"/>
                    <a:pt x="252" y="1908"/>
                  </a:cubicBezTo>
                  <a:lnTo>
                    <a:pt x="280" y="1936"/>
                  </a:lnTo>
                  <a:cubicBezTo>
                    <a:pt x="294" y="1950"/>
                    <a:pt x="308" y="1950"/>
                    <a:pt x="322" y="1950"/>
                  </a:cubicBezTo>
                  <a:cubicBezTo>
                    <a:pt x="349" y="1936"/>
                    <a:pt x="363" y="1908"/>
                    <a:pt x="363" y="1880"/>
                  </a:cubicBezTo>
                  <a:cubicBezTo>
                    <a:pt x="112" y="792"/>
                    <a:pt x="935" y="81"/>
                    <a:pt x="935" y="81"/>
                  </a:cubicBezTo>
                  <a:cubicBezTo>
                    <a:pt x="963" y="67"/>
                    <a:pt x="963" y="25"/>
                    <a:pt x="935" y="11"/>
                  </a:cubicBezTo>
                  <a:cubicBezTo>
                    <a:pt x="928" y="4"/>
                    <a:pt x="918" y="1"/>
                    <a:pt x="9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4" name="Google Shape;16104;p54"/>
            <p:cNvSpPr/>
            <p:nvPr/>
          </p:nvSpPr>
          <p:spPr>
            <a:xfrm>
              <a:off x="4036125" y="50193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4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4" y="600"/>
                  </a:cubicBezTo>
                  <a:cubicBezTo>
                    <a:pt x="461" y="600"/>
                    <a:pt x="600" y="461"/>
                    <a:pt x="600" y="293"/>
                  </a:cubicBezTo>
                  <a:cubicBezTo>
                    <a:pt x="600" y="140"/>
                    <a:pt x="461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5" name="Google Shape;16105;p54"/>
            <p:cNvSpPr/>
            <p:nvPr/>
          </p:nvSpPr>
          <p:spPr>
            <a:xfrm>
              <a:off x="4110050" y="489765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61"/>
                    <a:pt x="140" y="600"/>
                    <a:pt x="308" y="600"/>
                  </a:cubicBezTo>
                  <a:cubicBezTo>
                    <a:pt x="461" y="600"/>
                    <a:pt x="601" y="461"/>
                    <a:pt x="601" y="307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6" name="Google Shape;16106;p54"/>
            <p:cNvSpPr/>
            <p:nvPr/>
          </p:nvSpPr>
          <p:spPr>
            <a:xfrm>
              <a:off x="4097150" y="4903925"/>
              <a:ext cx="23050" cy="27325"/>
            </a:xfrm>
            <a:custGeom>
              <a:avLst/>
              <a:gdLst/>
              <a:ahLst/>
              <a:cxnLst/>
              <a:rect l="l" t="t" r="r" b="b"/>
              <a:pathLst>
                <a:path w="922" h="1093" extrusionOk="0">
                  <a:moveTo>
                    <a:pt x="824" y="0"/>
                  </a:moveTo>
                  <a:cubicBezTo>
                    <a:pt x="782" y="0"/>
                    <a:pt x="768" y="14"/>
                    <a:pt x="768" y="56"/>
                  </a:cubicBezTo>
                  <a:cubicBezTo>
                    <a:pt x="810" y="670"/>
                    <a:pt x="43" y="977"/>
                    <a:pt x="43" y="977"/>
                  </a:cubicBezTo>
                  <a:cubicBezTo>
                    <a:pt x="15" y="991"/>
                    <a:pt x="1" y="1033"/>
                    <a:pt x="15" y="1061"/>
                  </a:cubicBezTo>
                  <a:cubicBezTo>
                    <a:pt x="37" y="1072"/>
                    <a:pt x="51" y="1092"/>
                    <a:pt x="70" y="1092"/>
                  </a:cubicBezTo>
                  <a:cubicBezTo>
                    <a:pt x="74" y="1092"/>
                    <a:pt x="79" y="1091"/>
                    <a:pt x="84" y="1088"/>
                  </a:cubicBezTo>
                  <a:cubicBezTo>
                    <a:pt x="126" y="1061"/>
                    <a:pt x="921" y="740"/>
                    <a:pt x="879" y="56"/>
                  </a:cubicBezTo>
                  <a:cubicBezTo>
                    <a:pt x="879" y="14"/>
                    <a:pt x="852" y="0"/>
                    <a:pt x="8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7" name="Google Shape;16107;p54"/>
            <p:cNvSpPr/>
            <p:nvPr/>
          </p:nvSpPr>
          <p:spPr>
            <a:xfrm>
              <a:off x="4082850" y="4875875"/>
              <a:ext cx="27925" cy="44125"/>
            </a:xfrm>
            <a:custGeom>
              <a:avLst/>
              <a:gdLst/>
              <a:ahLst/>
              <a:cxnLst/>
              <a:rect l="l" t="t" r="r" b="b"/>
              <a:pathLst>
                <a:path w="1117" h="1765" extrusionOk="0">
                  <a:moveTo>
                    <a:pt x="1048" y="1"/>
                  </a:moveTo>
                  <a:cubicBezTo>
                    <a:pt x="1042" y="1"/>
                    <a:pt x="1037" y="2"/>
                    <a:pt x="1033" y="7"/>
                  </a:cubicBezTo>
                  <a:cubicBezTo>
                    <a:pt x="1" y="564"/>
                    <a:pt x="1" y="1694"/>
                    <a:pt x="1" y="1722"/>
                  </a:cubicBezTo>
                  <a:cubicBezTo>
                    <a:pt x="1" y="1736"/>
                    <a:pt x="15" y="1736"/>
                    <a:pt x="15" y="1750"/>
                  </a:cubicBezTo>
                  <a:cubicBezTo>
                    <a:pt x="29" y="1750"/>
                    <a:pt x="57" y="1764"/>
                    <a:pt x="57" y="1764"/>
                  </a:cubicBezTo>
                  <a:cubicBezTo>
                    <a:pt x="84" y="1764"/>
                    <a:pt x="98" y="1750"/>
                    <a:pt x="98" y="1722"/>
                  </a:cubicBezTo>
                  <a:cubicBezTo>
                    <a:pt x="98" y="1694"/>
                    <a:pt x="98" y="620"/>
                    <a:pt x="1075" y="90"/>
                  </a:cubicBezTo>
                  <a:cubicBezTo>
                    <a:pt x="1103" y="76"/>
                    <a:pt x="1117" y="34"/>
                    <a:pt x="1103" y="20"/>
                  </a:cubicBezTo>
                  <a:cubicBezTo>
                    <a:pt x="1083" y="11"/>
                    <a:pt x="1063" y="1"/>
                    <a:pt x="10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8" name="Google Shape;16108;p54"/>
            <p:cNvSpPr/>
            <p:nvPr/>
          </p:nvSpPr>
          <p:spPr>
            <a:xfrm>
              <a:off x="4101000" y="4870100"/>
              <a:ext cx="15000" cy="14675"/>
            </a:xfrm>
            <a:custGeom>
              <a:avLst/>
              <a:gdLst/>
              <a:ahLst/>
              <a:cxnLst/>
              <a:rect l="l" t="t" r="r" b="b"/>
              <a:pathLst>
                <a:path w="600" h="587" extrusionOk="0">
                  <a:moveTo>
                    <a:pt x="307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47"/>
                    <a:pt x="140" y="586"/>
                    <a:pt x="307" y="586"/>
                  </a:cubicBezTo>
                  <a:cubicBezTo>
                    <a:pt x="460" y="586"/>
                    <a:pt x="600" y="447"/>
                    <a:pt x="600" y="293"/>
                  </a:cubicBezTo>
                  <a:cubicBezTo>
                    <a:pt x="600" y="126"/>
                    <a:pt x="460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09" name="Google Shape;16109;p54"/>
            <p:cNvSpPr/>
            <p:nvPr/>
          </p:nvSpPr>
          <p:spPr>
            <a:xfrm>
              <a:off x="4038925" y="4862300"/>
              <a:ext cx="23725" cy="57175"/>
            </a:xfrm>
            <a:custGeom>
              <a:avLst/>
              <a:gdLst/>
              <a:ahLst/>
              <a:cxnLst/>
              <a:rect l="l" t="t" r="r" b="b"/>
              <a:pathLst>
                <a:path w="949" h="2287" extrusionOk="0">
                  <a:moveTo>
                    <a:pt x="815" y="0"/>
                  </a:moveTo>
                  <a:cubicBezTo>
                    <a:pt x="795" y="0"/>
                    <a:pt x="778" y="13"/>
                    <a:pt x="767" y="33"/>
                  </a:cubicBezTo>
                  <a:cubicBezTo>
                    <a:pt x="0" y="1219"/>
                    <a:pt x="837" y="2209"/>
                    <a:pt x="865" y="2265"/>
                  </a:cubicBezTo>
                  <a:cubicBezTo>
                    <a:pt x="886" y="2279"/>
                    <a:pt x="903" y="2286"/>
                    <a:pt x="916" y="2286"/>
                  </a:cubicBezTo>
                  <a:cubicBezTo>
                    <a:pt x="928" y="2286"/>
                    <a:pt x="935" y="2279"/>
                    <a:pt x="935" y="2265"/>
                  </a:cubicBezTo>
                  <a:cubicBezTo>
                    <a:pt x="949" y="2237"/>
                    <a:pt x="949" y="2209"/>
                    <a:pt x="935" y="2195"/>
                  </a:cubicBezTo>
                  <a:cubicBezTo>
                    <a:pt x="935" y="2168"/>
                    <a:pt x="112" y="1219"/>
                    <a:pt x="851" y="75"/>
                  </a:cubicBezTo>
                  <a:cubicBezTo>
                    <a:pt x="865" y="61"/>
                    <a:pt x="851" y="33"/>
                    <a:pt x="837" y="6"/>
                  </a:cubicBezTo>
                  <a:cubicBezTo>
                    <a:pt x="830" y="2"/>
                    <a:pt x="822" y="0"/>
                    <a:pt x="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0" name="Google Shape;16110;p54"/>
            <p:cNvSpPr/>
            <p:nvPr/>
          </p:nvSpPr>
          <p:spPr>
            <a:xfrm>
              <a:off x="4051825" y="4856500"/>
              <a:ext cx="14675" cy="14675"/>
            </a:xfrm>
            <a:custGeom>
              <a:avLst/>
              <a:gdLst/>
              <a:ahLst/>
              <a:cxnLst/>
              <a:rect l="l" t="t" r="r" b="b"/>
              <a:pathLst>
                <a:path w="587" h="587" extrusionOk="0">
                  <a:moveTo>
                    <a:pt x="293" y="0"/>
                  </a:moveTo>
                  <a:cubicBezTo>
                    <a:pt x="140" y="0"/>
                    <a:pt x="0" y="126"/>
                    <a:pt x="0" y="293"/>
                  </a:cubicBezTo>
                  <a:cubicBezTo>
                    <a:pt x="0" y="461"/>
                    <a:pt x="140" y="586"/>
                    <a:pt x="293" y="586"/>
                  </a:cubicBezTo>
                  <a:cubicBezTo>
                    <a:pt x="461" y="586"/>
                    <a:pt x="586" y="461"/>
                    <a:pt x="586" y="293"/>
                  </a:cubicBezTo>
                  <a:cubicBezTo>
                    <a:pt x="586" y="126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1" name="Google Shape;16111;p54"/>
            <p:cNvSpPr/>
            <p:nvPr/>
          </p:nvSpPr>
          <p:spPr>
            <a:xfrm>
              <a:off x="4069600" y="48770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26"/>
                    <a:pt x="1" y="293"/>
                  </a:cubicBezTo>
                  <a:cubicBezTo>
                    <a:pt x="1" y="447"/>
                    <a:pt x="140" y="586"/>
                    <a:pt x="308" y="586"/>
                  </a:cubicBezTo>
                  <a:cubicBezTo>
                    <a:pt x="461" y="586"/>
                    <a:pt x="601" y="447"/>
                    <a:pt x="601" y="293"/>
                  </a:cubicBezTo>
                  <a:cubicBezTo>
                    <a:pt x="601" y="126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2" name="Google Shape;16112;p54"/>
            <p:cNvSpPr/>
            <p:nvPr/>
          </p:nvSpPr>
          <p:spPr>
            <a:xfrm>
              <a:off x="4063325" y="4883150"/>
              <a:ext cx="15025" cy="33000"/>
            </a:xfrm>
            <a:custGeom>
              <a:avLst/>
              <a:gdLst/>
              <a:ahLst/>
              <a:cxnLst/>
              <a:rect l="l" t="t" r="r" b="b"/>
              <a:pathLst>
                <a:path w="601" h="1320" extrusionOk="0">
                  <a:moveTo>
                    <a:pt x="541" y="0"/>
                  </a:moveTo>
                  <a:cubicBezTo>
                    <a:pt x="531" y="0"/>
                    <a:pt x="522" y="3"/>
                    <a:pt x="517" y="8"/>
                  </a:cubicBezTo>
                  <a:cubicBezTo>
                    <a:pt x="1" y="427"/>
                    <a:pt x="252" y="1250"/>
                    <a:pt x="280" y="1292"/>
                  </a:cubicBezTo>
                  <a:cubicBezTo>
                    <a:pt x="294" y="1292"/>
                    <a:pt x="294" y="1306"/>
                    <a:pt x="294" y="1306"/>
                  </a:cubicBezTo>
                  <a:cubicBezTo>
                    <a:pt x="294" y="1320"/>
                    <a:pt x="321" y="1320"/>
                    <a:pt x="321" y="1320"/>
                  </a:cubicBezTo>
                  <a:cubicBezTo>
                    <a:pt x="363" y="1306"/>
                    <a:pt x="377" y="1292"/>
                    <a:pt x="363" y="1250"/>
                  </a:cubicBezTo>
                  <a:cubicBezTo>
                    <a:pt x="349" y="1250"/>
                    <a:pt x="98" y="469"/>
                    <a:pt x="573" y="106"/>
                  </a:cubicBezTo>
                  <a:cubicBezTo>
                    <a:pt x="600" y="78"/>
                    <a:pt x="600" y="50"/>
                    <a:pt x="587" y="36"/>
                  </a:cubicBezTo>
                  <a:cubicBezTo>
                    <a:pt x="578" y="10"/>
                    <a:pt x="558" y="0"/>
                    <a:pt x="54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3" name="Google Shape;16113;p54"/>
            <p:cNvSpPr/>
            <p:nvPr/>
          </p:nvSpPr>
          <p:spPr>
            <a:xfrm>
              <a:off x="4020100" y="4883000"/>
              <a:ext cx="30000" cy="43275"/>
            </a:xfrm>
            <a:custGeom>
              <a:avLst/>
              <a:gdLst/>
              <a:ahLst/>
              <a:cxnLst/>
              <a:rect l="l" t="t" r="r" b="b"/>
              <a:pathLst>
                <a:path w="1200" h="1731" extrusionOk="0">
                  <a:moveTo>
                    <a:pt x="42" y="1"/>
                  </a:moveTo>
                  <a:cubicBezTo>
                    <a:pt x="14" y="1"/>
                    <a:pt x="0" y="14"/>
                    <a:pt x="0" y="56"/>
                  </a:cubicBezTo>
                  <a:cubicBezTo>
                    <a:pt x="28" y="545"/>
                    <a:pt x="237" y="921"/>
                    <a:pt x="460" y="1186"/>
                  </a:cubicBezTo>
                  <a:cubicBezTo>
                    <a:pt x="781" y="1549"/>
                    <a:pt x="1130" y="1716"/>
                    <a:pt x="1130" y="1730"/>
                  </a:cubicBezTo>
                  <a:cubicBezTo>
                    <a:pt x="1144" y="1730"/>
                    <a:pt x="1186" y="1730"/>
                    <a:pt x="1200" y="1688"/>
                  </a:cubicBezTo>
                  <a:cubicBezTo>
                    <a:pt x="1200" y="1674"/>
                    <a:pt x="1200" y="1646"/>
                    <a:pt x="1158" y="1619"/>
                  </a:cubicBezTo>
                  <a:cubicBezTo>
                    <a:pt x="1144" y="1619"/>
                    <a:pt x="167" y="1158"/>
                    <a:pt x="98" y="56"/>
                  </a:cubicBezTo>
                  <a:cubicBezTo>
                    <a:pt x="98" y="14"/>
                    <a:pt x="84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4" name="Google Shape;16114;p54"/>
            <p:cNvSpPr/>
            <p:nvPr/>
          </p:nvSpPr>
          <p:spPr>
            <a:xfrm>
              <a:off x="4014150" y="4877775"/>
              <a:ext cx="15025" cy="14675"/>
            </a:xfrm>
            <a:custGeom>
              <a:avLst/>
              <a:gdLst/>
              <a:ahLst/>
              <a:cxnLst/>
              <a:rect l="l" t="t" r="r" b="b"/>
              <a:pathLst>
                <a:path w="601" h="587" extrusionOk="0">
                  <a:moveTo>
                    <a:pt x="308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586"/>
                    <a:pt x="308" y="586"/>
                  </a:cubicBezTo>
                  <a:cubicBezTo>
                    <a:pt x="461" y="586"/>
                    <a:pt x="601" y="461"/>
                    <a:pt x="601" y="293"/>
                  </a:cubicBezTo>
                  <a:cubicBezTo>
                    <a:pt x="601" y="140"/>
                    <a:pt x="46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5" name="Google Shape;16115;p54"/>
            <p:cNvSpPr/>
            <p:nvPr/>
          </p:nvSpPr>
          <p:spPr>
            <a:xfrm>
              <a:off x="3987300" y="4922950"/>
              <a:ext cx="53050" cy="24475"/>
            </a:xfrm>
            <a:custGeom>
              <a:avLst/>
              <a:gdLst/>
              <a:ahLst/>
              <a:cxnLst/>
              <a:rect l="l" t="t" r="r" b="b"/>
              <a:pathLst>
                <a:path w="2122" h="979" extrusionOk="0">
                  <a:moveTo>
                    <a:pt x="53" y="1"/>
                  </a:moveTo>
                  <a:cubicBezTo>
                    <a:pt x="45" y="1"/>
                    <a:pt x="37" y="3"/>
                    <a:pt x="29" y="7"/>
                  </a:cubicBezTo>
                  <a:cubicBezTo>
                    <a:pt x="15" y="21"/>
                    <a:pt x="1" y="62"/>
                    <a:pt x="15" y="76"/>
                  </a:cubicBezTo>
                  <a:cubicBezTo>
                    <a:pt x="71" y="160"/>
                    <a:pt x="140" y="258"/>
                    <a:pt x="210" y="341"/>
                  </a:cubicBezTo>
                  <a:cubicBezTo>
                    <a:pt x="665" y="870"/>
                    <a:pt x="1232" y="978"/>
                    <a:pt x="1625" y="978"/>
                  </a:cubicBezTo>
                  <a:cubicBezTo>
                    <a:pt x="1894" y="978"/>
                    <a:pt x="2082" y="927"/>
                    <a:pt x="2093" y="927"/>
                  </a:cubicBezTo>
                  <a:cubicBezTo>
                    <a:pt x="2121" y="913"/>
                    <a:pt x="2121" y="899"/>
                    <a:pt x="2121" y="857"/>
                  </a:cubicBezTo>
                  <a:cubicBezTo>
                    <a:pt x="2107" y="830"/>
                    <a:pt x="2093" y="830"/>
                    <a:pt x="2065" y="830"/>
                  </a:cubicBezTo>
                  <a:cubicBezTo>
                    <a:pt x="2055" y="830"/>
                    <a:pt x="1877" y="879"/>
                    <a:pt x="1620" y="879"/>
                  </a:cubicBezTo>
                  <a:cubicBezTo>
                    <a:pt x="1194" y="879"/>
                    <a:pt x="551" y="743"/>
                    <a:pt x="99" y="21"/>
                  </a:cubicBezTo>
                  <a:cubicBezTo>
                    <a:pt x="89" y="11"/>
                    <a:pt x="72" y="1"/>
                    <a:pt x="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6" name="Google Shape;16116;p54"/>
            <p:cNvSpPr/>
            <p:nvPr/>
          </p:nvSpPr>
          <p:spPr>
            <a:xfrm>
              <a:off x="3981375" y="4916475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307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47" y="600"/>
                    <a:pt x="587" y="461"/>
                    <a:pt x="587" y="307"/>
                  </a:cubicBezTo>
                  <a:cubicBezTo>
                    <a:pt x="587" y="140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7" name="Google Shape;16117;p54"/>
            <p:cNvSpPr/>
            <p:nvPr/>
          </p:nvSpPr>
          <p:spPr>
            <a:xfrm>
              <a:off x="4007525" y="4909150"/>
              <a:ext cx="14675" cy="15025"/>
            </a:xfrm>
            <a:custGeom>
              <a:avLst/>
              <a:gdLst/>
              <a:ahLst/>
              <a:cxnLst/>
              <a:rect l="l" t="t" r="r" b="b"/>
              <a:pathLst>
                <a:path w="587" h="601" extrusionOk="0">
                  <a:moveTo>
                    <a:pt x="294" y="1"/>
                  </a:moveTo>
                  <a:cubicBezTo>
                    <a:pt x="126" y="1"/>
                    <a:pt x="1" y="140"/>
                    <a:pt x="1" y="294"/>
                  </a:cubicBezTo>
                  <a:cubicBezTo>
                    <a:pt x="1" y="461"/>
                    <a:pt x="126" y="600"/>
                    <a:pt x="294" y="600"/>
                  </a:cubicBezTo>
                  <a:cubicBezTo>
                    <a:pt x="447" y="600"/>
                    <a:pt x="587" y="461"/>
                    <a:pt x="587" y="294"/>
                  </a:cubicBezTo>
                  <a:cubicBezTo>
                    <a:pt x="587" y="140"/>
                    <a:pt x="447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8" name="Google Shape;16118;p54"/>
            <p:cNvSpPr/>
            <p:nvPr/>
          </p:nvSpPr>
          <p:spPr>
            <a:xfrm>
              <a:off x="4013475" y="4914725"/>
              <a:ext cx="27900" cy="20675"/>
            </a:xfrm>
            <a:custGeom>
              <a:avLst/>
              <a:gdLst/>
              <a:ahLst/>
              <a:cxnLst/>
              <a:rect l="l" t="t" r="r" b="b"/>
              <a:pathLst>
                <a:path w="1116" h="827" extrusionOk="0">
                  <a:moveTo>
                    <a:pt x="42" y="1"/>
                  </a:moveTo>
                  <a:cubicBezTo>
                    <a:pt x="14" y="29"/>
                    <a:pt x="0" y="43"/>
                    <a:pt x="0" y="71"/>
                  </a:cubicBezTo>
                  <a:cubicBezTo>
                    <a:pt x="42" y="210"/>
                    <a:pt x="84" y="336"/>
                    <a:pt x="181" y="419"/>
                  </a:cubicBezTo>
                  <a:cubicBezTo>
                    <a:pt x="458" y="758"/>
                    <a:pt x="926" y="826"/>
                    <a:pt x="1037" y="826"/>
                  </a:cubicBezTo>
                  <a:cubicBezTo>
                    <a:pt x="1049" y="826"/>
                    <a:pt x="1057" y="825"/>
                    <a:pt x="1060" y="824"/>
                  </a:cubicBezTo>
                  <a:cubicBezTo>
                    <a:pt x="1074" y="824"/>
                    <a:pt x="1116" y="810"/>
                    <a:pt x="1116" y="768"/>
                  </a:cubicBezTo>
                  <a:cubicBezTo>
                    <a:pt x="1116" y="754"/>
                    <a:pt x="1102" y="726"/>
                    <a:pt x="1060" y="726"/>
                  </a:cubicBezTo>
                  <a:cubicBezTo>
                    <a:pt x="1046" y="726"/>
                    <a:pt x="223" y="629"/>
                    <a:pt x="112" y="43"/>
                  </a:cubicBezTo>
                  <a:cubicBezTo>
                    <a:pt x="84" y="15"/>
                    <a:pt x="70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19" name="Google Shape;16119;p54"/>
            <p:cNvSpPr/>
            <p:nvPr/>
          </p:nvSpPr>
          <p:spPr>
            <a:xfrm>
              <a:off x="3989750" y="4957725"/>
              <a:ext cx="50600" cy="13375"/>
            </a:xfrm>
            <a:custGeom>
              <a:avLst/>
              <a:gdLst/>
              <a:ahLst/>
              <a:cxnLst/>
              <a:rect l="l" t="t" r="r" b="b"/>
              <a:pathLst>
                <a:path w="2024" h="535" extrusionOk="0">
                  <a:moveTo>
                    <a:pt x="1979" y="0"/>
                  </a:moveTo>
                  <a:cubicBezTo>
                    <a:pt x="1967" y="0"/>
                    <a:pt x="1953" y="3"/>
                    <a:pt x="1939" y="10"/>
                  </a:cubicBezTo>
                  <a:cubicBezTo>
                    <a:pt x="1939" y="10"/>
                    <a:pt x="1436" y="430"/>
                    <a:pt x="729" y="430"/>
                  </a:cubicBezTo>
                  <a:cubicBezTo>
                    <a:pt x="524" y="430"/>
                    <a:pt x="302" y="394"/>
                    <a:pt x="70" y="303"/>
                  </a:cubicBezTo>
                  <a:cubicBezTo>
                    <a:pt x="42" y="303"/>
                    <a:pt x="28" y="303"/>
                    <a:pt x="1" y="345"/>
                  </a:cubicBezTo>
                  <a:cubicBezTo>
                    <a:pt x="1" y="359"/>
                    <a:pt x="1" y="373"/>
                    <a:pt x="28" y="401"/>
                  </a:cubicBezTo>
                  <a:cubicBezTo>
                    <a:pt x="28" y="401"/>
                    <a:pt x="28" y="407"/>
                    <a:pt x="33" y="407"/>
                  </a:cubicBezTo>
                  <a:cubicBezTo>
                    <a:pt x="35" y="407"/>
                    <a:pt x="38" y="406"/>
                    <a:pt x="42" y="401"/>
                  </a:cubicBezTo>
                  <a:cubicBezTo>
                    <a:pt x="282" y="497"/>
                    <a:pt x="512" y="535"/>
                    <a:pt x="724" y="535"/>
                  </a:cubicBezTo>
                  <a:cubicBezTo>
                    <a:pt x="1465" y="535"/>
                    <a:pt x="1998" y="80"/>
                    <a:pt x="2009" y="80"/>
                  </a:cubicBezTo>
                  <a:cubicBezTo>
                    <a:pt x="2023" y="66"/>
                    <a:pt x="2023" y="24"/>
                    <a:pt x="2009" y="10"/>
                  </a:cubicBezTo>
                  <a:cubicBezTo>
                    <a:pt x="2002" y="3"/>
                    <a:pt x="1992" y="0"/>
                    <a:pt x="19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0" name="Google Shape;16120;p54"/>
            <p:cNvSpPr/>
            <p:nvPr/>
          </p:nvSpPr>
          <p:spPr>
            <a:xfrm>
              <a:off x="3984875" y="4959725"/>
              <a:ext cx="14675" cy="15000"/>
            </a:xfrm>
            <a:custGeom>
              <a:avLst/>
              <a:gdLst/>
              <a:ahLst/>
              <a:cxnLst/>
              <a:rect l="l" t="t" r="r" b="b"/>
              <a:pathLst>
                <a:path w="587" h="600" extrusionOk="0">
                  <a:moveTo>
                    <a:pt x="293" y="0"/>
                  </a:moveTo>
                  <a:cubicBezTo>
                    <a:pt x="126" y="0"/>
                    <a:pt x="0" y="140"/>
                    <a:pt x="0" y="293"/>
                  </a:cubicBezTo>
                  <a:cubicBezTo>
                    <a:pt x="0" y="461"/>
                    <a:pt x="126" y="600"/>
                    <a:pt x="293" y="600"/>
                  </a:cubicBezTo>
                  <a:cubicBezTo>
                    <a:pt x="447" y="600"/>
                    <a:pt x="586" y="461"/>
                    <a:pt x="586" y="293"/>
                  </a:cubicBezTo>
                  <a:cubicBezTo>
                    <a:pt x="586" y="140"/>
                    <a:pt x="447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1" name="Google Shape;16121;p54"/>
            <p:cNvSpPr/>
            <p:nvPr/>
          </p:nvSpPr>
          <p:spPr>
            <a:xfrm>
              <a:off x="4009975" y="4978900"/>
              <a:ext cx="15025" cy="15025"/>
            </a:xfrm>
            <a:custGeom>
              <a:avLst/>
              <a:gdLst/>
              <a:ahLst/>
              <a:cxnLst/>
              <a:rect l="l" t="t" r="r" b="b"/>
              <a:pathLst>
                <a:path w="601" h="601" extrusionOk="0">
                  <a:moveTo>
                    <a:pt x="293" y="0"/>
                  </a:moveTo>
                  <a:cubicBezTo>
                    <a:pt x="140" y="0"/>
                    <a:pt x="1" y="140"/>
                    <a:pt x="1" y="293"/>
                  </a:cubicBezTo>
                  <a:cubicBezTo>
                    <a:pt x="1" y="461"/>
                    <a:pt x="140" y="600"/>
                    <a:pt x="293" y="600"/>
                  </a:cubicBezTo>
                  <a:cubicBezTo>
                    <a:pt x="461" y="600"/>
                    <a:pt x="600" y="461"/>
                    <a:pt x="600" y="293"/>
                  </a:cubicBezTo>
                  <a:cubicBezTo>
                    <a:pt x="600" y="140"/>
                    <a:pt x="46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2" name="Google Shape;16122;p54"/>
            <p:cNvSpPr/>
            <p:nvPr/>
          </p:nvSpPr>
          <p:spPr>
            <a:xfrm>
              <a:off x="4015900" y="4970025"/>
              <a:ext cx="30375" cy="18050"/>
            </a:xfrm>
            <a:custGeom>
              <a:avLst/>
              <a:gdLst/>
              <a:ahLst/>
              <a:cxnLst/>
              <a:rect l="l" t="t" r="r" b="b"/>
              <a:pathLst>
                <a:path w="1215" h="722" extrusionOk="0">
                  <a:moveTo>
                    <a:pt x="1154" y="1"/>
                  </a:moveTo>
                  <a:cubicBezTo>
                    <a:pt x="1136" y="1"/>
                    <a:pt x="1112" y="11"/>
                    <a:pt x="1103" y="21"/>
                  </a:cubicBezTo>
                  <a:cubicBezTo>
                    <a:pt x="1090" y="21"/>
                    <a:pt x="730" y="619"/>
                    <a:pt x="201" y="619"/>
                  </a:cubicBezTo>
                  <a:cubicBezTo>
                    <a:pt x="158" y="619"/>
                    <a:pt x="115" y="615"/>
                    <a:pt x="70" y="606"/>
                  </a:cubicBezTo>
                  <a:cubicBezTo>
                    <a:pt x="62" y="598"/>
                    <a:pt x="53" y="595"/>
                    <a:pt x="44" y="595"/>
                  </a:cubicBezTo>
                  <a:cubicBezTo>
                    <a:pt x="22" y="595"/>
                    <a:pt x="1" y="615"/>
                    <a:pt x="1" y="634"/>
                  </a:cubicBezTo>
                  <a:cubicBezTo>
                    <a:pt x="1" y="648"/>
                    <a:pt x="1" y="676"/>
                    <a:pt x="29" y="690"/>
                  </a:cubicBezTo>
                  <a:cubicBezTo>
                    <a:pt x="43" y="704"/>
                    <a:pt x="43" y="704"/>
                    <a:pt x="56" y="704"/>
                  </a:cubicBezTo>
                  <a:cubicBezTo>
                    <a:pt x="115" y="716"/>
                    <a:pt x="172" y="722"/>
                    <a:pt x="227" y="722"/>
                  </a:cubicBezTo>
                  <a:cubicBezTo>
                    <a:pt x="801" y="722"/>
                    <a:pt x="1174" y="115"/>
                    <a:pt x="1186" y="76"/>
                  </a:cubicBezTo>
                  <a:cubicBezTo>
                    <a:pt x="1214" y="62"/>
                    <a:pt x="1186" y="21"/>
                    <a:pt x="1172" y="7"/>
                  </a:cubicBezTo>
                  <a:cubicBezTo>
                    <a:pt x="1168" y="3"/>
                    <a:pt x="1162" y="1"/>
                    <a:pt x="11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3" name="Google Shape;16123;p54"/>
            <p:cNvSpPr/>
            <p:nvPr/>
          </p:nvSpPr>
          <p:spPr>
            <a:xfrm>
              <a:off x="4273250" y="4370400"/>
              <a:ext cx="647250" cy="644800"/>
            </a:xfrm>
            <a:custGeom>
              <a:avLst/>
              <a:gdLst/>
              <a:ahLst/>
              <a:cxnLst/>
              <a:rect l="l" t="t" r="r" b="b"/>
              <a:pathLst>
                <a:path w="25890" h="25792" extrusionOk="0">
                  <a:moveTo>
                    <a:pt x="25889" y="12735"/>
                  </a:moveTo>
                  <a:cubicBezTo>
                    <a:pt x="25889" y="12679"/>
                    <a:pt x="25861" y="12638"/>
                    <a:pt x="25820" y="12610"/>
                  </a:cubicBezTo>
                  <a:lnTo>
                    <a:pt x="24550" y="11577"/>
                  </a:lnTo>
                  <a:cubicBezTo>
                    <a:pt x="24341" y="11424"/>
                    <a:pt x="24313" y="11131"/>
                    <a:pt x="24453" y="10894"/>
                  </a:cubicBezTo>
                  <a:lnTo>
                    <a:pt x="25290" y="9639"/>
                  </a:lnTo>
                  <a:cubicBezTo>
                    <a:pt x="25331" y="9569"/>
                    <a:pt x="25359" y="9499"/>
                    <a:pt x="25331" y="9415"/>
                  </a:cubicBezTo>
                  <a:cubicBezTo>
                    <a:pt x="25317" y="9360"/>
                    <a:pt x="25304" y="9318"/>
                    <a:pt x="25262" y="9262"/>
                  </a:cubicBezTo>
                  <a:cubicBezTo>
                    <a:pt x="24104" y="7965"/>
                    <a:pt x="21900" y="7309"/>
                    <a:pt x="19571" y="7714"/>
                  </a:cubicBezTo>
                  <a:cubicBezTo>
                    <a:pt x="18706" y="7853"/>
                    <a:pt x="17911" y="8132"/>
                    <a:pt x="17227" y="8495"/>
                  </a:cubicBezTo>
                  <a:cubicBezTo>
                    <a:pt x="17562" y="7811"/>
                    <a:pt x="17785" y="7044"/>
                    <a:pt x="17911" y="6221"/>
                  </a:cubicBezTo>
                  <a:cubicBezTo>
                    <a:pt x="18259" y="3850"/>
                    <a:pt x="17576" y="1674"/>
                    <a:pt x="16251" y="544"/>
                  </a:cubicBezTo>
                  <a:lnTo>
                    <a:pt x="16153" y="488"/>
                  </a:lnTo>
                  <a:cubicBezTo>
                    <a:pt x="16097" y="488"/>
                    <a:pt x="16042" y="488"/>
                    <a:pt x="16014" y="530"/>
                  </a:cubicBezTo>
                  <a:lnTo>
                    <a:pt x="14633" y="1409"/>
                  </a:lnTo>
                  <a:cubicBezTo>
                    <a:pt x="14410" y="1548"/>
                    <a:pt x="14131" y="1507"/>
                    <a:pt x="13949" y="1311"/>
                  </a:cubicBezTo>
                  <a:lnTo>
                    <a:pt x="13029" y="126"/>
                  </a:lnTo>
                  <a:cubicBezTo>
                    <a:pt x="12973" y="56"/>
                    <a:pt x="12903" y="14"/>
                    <a:pt x="12833" y="0"/>
                  </a:cubicBezTo>
                  <a:cubicBezTo>
                    <a:pt x="12778" y="0"/>
                    <a:pt x="12708" y="0"/>
                    <a:pt x="12666" y="14"/>
                  </a:cubicBezTo>
                  <a:cubicBezTo>
                    <a:pt x="11076" y="739"/>
                    <a:pt x="9765" y="2622"/>
                    <a:pt x="9416" y="4966"/>
                  </a:cubicBezTo>
                  <a:cubicBezTo>
                    <a:pt x="9291" y="5831"/>
                    <a:pt x="9318" y="6667"/>
                    <a:pt x="9458" y="7449"/>
                  </a:cubicBezTo>
                  <a:cubicBezTo>
                    <a:pt x="8914" y="6919"/>
                    <a:pt x="8244" y="6472"/>
                    <a:pt x="7519" y="6110"/>
                  </a:cubicBezTo>
                  <a:cubicBezTo>
                    <a:pt x="5371" y="5036"/>
                    <a:pt x="3083" y="5022"/>
                    <a:pt x="1605" y="5928"/>
                  </a:cubicBezTo>
                  <a:cubicBezTo>
                    <a:pt x="1577" y="5942"/>
                    <a:pt x="1549" y="5984"/>
                    <a:pt x="1535" y="6012"/>
                  </a:cubicBezTo>
                  <a:cubicBezTo>
                    <a:pt x="1521" y="6068"/>
                    <a:pt x="1507" y="6110"/>
                    <a:pt x="1521" y="6151"/>
                  </a:cubicBezTo>
                  <a:lnTo>
                    <a:pt x="1940" y="7742"/>
                  </a:lnTo>
                  <a:cubicBezTo>
                    <a:pt x="2009" y="8007"/>
                    <a:pt x="1870" y="8272"/>
                    <a:pt x="1619" y="8355"/>
                  </a:cubicBezTo>
                  <a:lnTo>
                    <a:pt x="210" y="8871"/>
                  </a:lnTo>
                  <a:cubicBezTo>
                    <a:pt x="140" y="8913"/>
                    <a:pt x="70" y="8969"/>
                    <a:pt x="43" y="9039"/>
                  </a:cubicBezTo>
                  <a:cubicBezTo>
                    <a:pt x="15" y="9081"/>
                    <a:pt x="1" y="9136"/>
                    <a:pt x="1" y="9206"/>
                  </a:cubicBezTo>
                  <a:cubicBezTo>
                    <a:pt x="196" y="10936"/>
                    <a:pt x="1577" y="12763"/>
                    <a:pt x="3711" y="13809"/>
                  </a:cubicBezTo>
                  <a:cubicBezTo>
                    <a:pt x="4506" y="14200"/>
                    <a:pt x="5301" y="14437"/>
                    <a:pt x="6068" y="14548"/>
                  </a:cubicBezTo>
                  <a:cubicBezTo>
                    <a:pt x="5413" y="14897"/>
                    <a:pt x="4757" y="15385"/>
                    <a:pt x="4185" y="15971"/>
                  </a:cubicBezTo>
                  <a:cubicBezTo>
                    <a:pt x="2511" y="17687"/>
                    <a:pt x="1786" y="19849"/>
                    <a:pt x="2205" y="21551"/>
                  </a:cubicBezTo>
                  <a:lnTo>
                    <a:pt x="2246" y="21662"/>
                  </a:lnTo>
                  <a:cubicBezTo>
                    <a:pt x="2288" y="21690"/>
                    <a:pt x="2344" y="21704"/>
                    <a:pt x="2386" y="21704"/>
                  </a:cubicBezTo>
                  <a:lnTo>
                    <a:pt x="4032" y="21802"/>
                  </a:lnTo>
                  <a:cubicBezTo>
                    <a:pt x="4297" y="21816"/>
                    <a:pt x="4506" y="22025"/>
                    <a:pt x="4520" y="22290"/>
                  </a:cubicBezTo>
                  <a:lnTo>
                    <a:pt x="4562" y="23782"/>
                  </a:lnTo>
                  <a:cubicBezTo>
                    <a:pt x="4562" y="23866"/>
                    <a:pt x="4604" y="23936"/>
                    <a:pt x="4660" y="23992"/>
                  </a:cubicBezTo>
                  <a:lnTo>
                    <a:pt x="4660" y="23992"/>
                  </a:lnTo>
                  <a:cubicBezTo>
                    <a:pt x="4687" y="24034"/>
                    <a:pt x="4743" y="24061"/>
                    <a:pt x="4813" y="24075"/>
                  </a:cubicBezTo>
                  <a:cubicBezTo>
                    <a:pt x="6515" y="24424"/>
                    <a:pt x="8677" y="23685"/>
                    <a:pt x="10337" y="21969"/>
                  </a:cubicBezTo>
                  <a:cubicBezTo>
                    <a:pt x="10950" y="21341"/>
                    <a:pt x="11425" y="20658"/>
                    <a:pt x="11773" y="19947"/>
                  </a:cubicBezTo>
                  <a:cubicBezTo>
                    <a:pt x="11913" y="20686"/>
                    <a:pt x="12150" y="21453"/>
                    <a:pt x="12554" y="22178"/>
                  </a:cubicBezTo>
                  <a:cubicBezTo>
                    <a:pt x="13670" y="24285"/>
                    <a:pt x="15498" y="25666"/>
                    <a:pt x="17241" y="25791"/>
                  </a:cubicBezTo>
                  <a:cubicBezTo>
                    <a:pt x="17283" y="25791"/>
                    <a:pt x="17311" y="25791"/>
                    <a:pt x="17353" y="25777"/>
                  </a:cubicBezTo>
                  <a:cubicBezTo>
                    <a:pt x="17395" y="25749"/>
                    <a:pt x="17423" y="25721"/>
                    <a:pt x="17437" y="25666"/>
                  </a:cubicBezTo>
                  <a:lnTo>
                    <a:pt x="18022" y="24131"/>
                  </a:lnTo>
                  <a:cubicBezTo>
                    <a:pt x="18120" y="23894"/>
                    <a:pt x="18399" y="23755"/>
                    <a:pt x="18636" y="23824"/>
                  </a:cubicBezTo>
                  <a:lnTo>
                    <a:pt x="20087" y="24215"/>
                  </a:lnTo>
                  <a:cubicBezTo>
                    <a:pt x="20156" y="24243"/>
                    <a:pt x="20240" y="24243"/>
                    <a:pt x="20310" y="24201"/>
                  </a:cubicBezTo>
                  <a:cubicBezTo>
                    <a:pt x="20366" y="24173"/>
                    <a:pt x="20394" y="24131"/>
                    <a:pt x="20435" y="24075"/>
                  </a:cubicBezTo>
                  <a:cubicBezTo>
                    <a:pt x="21300" y="22569"/>
                    <a:pt x="21258" y="20281"/>
                    <a:pt x="20143" y="18175"/>
                  </a:cubicBezTo>
                  <a:cubicBezTo>
                    <a:pt x="19738" y="17408"/>
                    <a:pt x="19236" y="16738"/>
                    <a:pt x="18650" y="16180"/>
                  </a:cubicBezTo>
                  <a:cubicBezTo>
                    <a:pt x="19403" y="16292"/>
                    <a:pt x="20184" y="16264"/>
                    <a:pt x="21007" y="16125"/>
                  </a:cubicBezTo>
                  <a:cubicBezTo>
                    <a:pt x="23365" y="15734"/>
                    <a:pt x="25234" y="14409"/>
                    <a:pt x="25889" y="128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4" name="Google Shape;16124;p54"/>
            <p:cNvSpPr/>
            <p:nvPr/>
          </p:nvSpPr>
          <p:spPr>
            <a:xfrm>
              <a:off x="4508300" y="4633675"/>
              <a:ext cx="153450" cy="151350"/>
            </a:xfrm>
            <a:custGeom>
              <a:avLst/>
              <a:gdLst/>
              <a:ahLst/>
              <a:cxnLst/>
              <a:rect l="l" t="t" r="r" b="b"/>
              <a:pathLst>
                <a:path w="6138" h="6054" extrusionOk="0">
                  <a:moveTo>
                    <a:pt x="1632" y="0"/>
                  </a:moveTo>
                  <a:lnTo>
                    <a:pt x="1632" y="0"/>
                  </a:lnTo>
                  <a:cubicBezTo>
                    <a:pt x="1702" y="712"/>
                    <a:pt x="1604" y="1395"/>
                    <a:pt x="1283" y="2023"/>
                  </a:cubicBezTo>
                  <a:cubicBezTo>
                    <a:pt x="990" y="2623"/>
                    <a:pt x="558" y="3083"/>
                    <a:pt x="0" y="3460"/>
                  </a:cubicBezTo>
                  <a:cubicBezTo>
                    <a:pt x="698" y="3599"/>
                    <a:pt x="1311" y="3906"/>
                    <a:pt x="1813" y="4394"/>
                  </a:cubicBezTo>
                  <a:cubicBezTo>
                    <a:pt x="2288" y="4854"/>
                    <a:pt x="2595" y="5426"/>
                    <a:pt x="2776" y="6054"/>
                  </a:cubicBezTo>
                  <a:cubicBezTo>
                    <a:pt x="3139" y="5440"/>
                    <a:pt x="3627" y="4952"/>
                    <a:pt x="4240" y="4617"/>
                  </a:cubicBezTo>
                  <a:cubicBezTo>
                    <a:pt x="4736" y="4358"/>
                    <a:pt x="5272" y="4228"/>
                    <a:pt x="5831" y="4228"/>
                  </a:cubicBezTo>
                  <a:cubicBezTo>
                    <a:pt x="5932" y="4228"/>
                    <a:pt x="6034" y="4232"/>
                    <a:pt x="6137" y="4241"/>
                  </a:cubicBezTo>
                  <a:cubicBezTo>
                    <a:pt x="5663" y="3711"/>
                    <a:pt x="5356" y="3097"/>
                    <a:pt x="5231" y="2413"/>
                  </a:cubicBezTo>
                  <a:cubicBezTo>
                    <a:pt x="5105" y="1744"/>
                    <a:pt x="5189" y="1102"/>
                    <a:pt x="5426" y="488"/>
                  </a:cubicBezTo>
                  <a:lnTo>
                    <a:pt x="5426" y="488"/>
                  </a:lnTo>
                  <a:cubicBezTo>
                    <a:pt x="4932" y="699"/>
                    <a:pt x="4430" y="822"/>
                    <a:pt x="3913" y="822"/>
                  </a:cubicBezTo>
                  <a:cubicBezTo>
                    <a:pt x="3745" y="822"/>
                    <a:pt x="3575" y="809"/>
                    <a:pt x="3404" y="781"/>
                  </a:cubicBezTo>
                  <a:cubicBezTo>
                    <a:pt x="2734" y="684"/>
                    <a:pt x="2148" y="419"/>
                    <a:pt x="16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5" name="Google Shape;16125;p54"/>
            <p:cNvSpPr/>
            <p:nvPr/>
          </p:nvSpPr>
          <p:spPr>
            <a:xfrm>
              <a:off x="4612900" y="4606125"/>
              <a:ext cx="34900" cy="60700"/>
            </a:xfrm>
            <a:custGeom>
              <a:avLst/>
              <a:gdLst/>
              <a:ahLst/>
              <a:cxnLst/>
              <a:rect l="l" t="t" r="r" b="b"/>
              <a:pathLst>
                <a:path w="1396" h="2428" extrusionOk="0">
                  <a:moveTo>
                    <a:pt x="1214" y="0"/>
                  </a:moveTo>
                  <a:cubicBezTo>
                    <a:pt x="1186" y="0"/>
                    <a:pt x="1144" y="42"/>
                    <a:pt x="1144" y="70"/>
                  </a:cubicBezTo>
                  <a:cubicBezTo>
                    <a:pt x="1242" y="1521"/>
                    <a:pt x="56" y="2288"/>
                    <a:pt x="29" y="2288"/>
                  </a:cubicBezTo>
                  <a:cubicBezTo>
                    <a:pt x="1" y="2330"/>
                    <a:pt x="1" y="2358"/>
                    <a:pt x="15" y="2399"/>
                  </a:cubicBezTo>
                  <a:cubicBezTo>
                    <a:pt x="29" y="2413"/>
                    <a:pt x="56" y="2427"/>
                    <a:pt x="70" y="2427"/>
                  </a:cubicBezTo>
                  <a:cubicBezTo>
                    <a:pt x="84" y="2427"/>
                    <a:pt x="98" y="2427"/>
                    <a:pt x="126" y="2413"/>
                  </a:cubicBezTo>
                  <a:cubicBezTo>
                    <a:pt x="126" y="2413"/>
                    <a:pt x="1396" y="1604"/>
                    <a:pt x="1284" y="70"/>
                  </a:cubicBezTo>
                  <a:cubicBezTo>
                    <a:pt x="1284" y="42"/>
                    <a:pt x="1256" y="0"/>
                    <a:pt x="1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6" name="Google Shape;16126;p54"/>
            <p:cNvSpPr/>
            <p:nvPr/>
          </p:nvSpPr>
          <p:spPr>
            <a:xfrm>
              <a:off x="4633825" y="45995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77" y="0"/>
                  </a:moveTo>
                  <a:cubicBezTo>
                    <a:pt x="168" y="0"/>
                    <a:pt x="1" y="182"/>
                    <a:pt x="1" y="391"/>
                  </a:cubicBezTo>
                  <a:cubicBezTo>
                    <a:pt x="1" y="600"/>
                    <a:pt x="168" y="767"/>
                    <a:pt x="377" y="767"/>
                  </a:cubicBezTo>
                  <a:cubicBezTo>
                    <a:pt x="586" y="767"/>
                    <a:pt x="768" y="600"/>
                    <a:pt x="768" y="391"/>
                  </a:cubicBezTo>
                  <a:cubicBezTo>
                    <a:pt x="768" y="182"/>
                    <a:pt x="586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7" name="Google Shape;16127;p54"/>
            <p:cNvSpPr/>
            <p:nvPr/>
          </p:nvSpPr>
          <p:spPr>
            <a:xfrm>
              <a:off x="4629300" y="4652725"/>
              <a:ext cx="65575" cy="38750"/>
            </a:xfrm>
            <a:custGeom>
              <a:avLst/>
              <a:gdLst/>
              <a:ahLst/>
              <a:cxnLst/>
              <a:rect l="l" t="t" r="r" b="b"/>
              <a:pathLst>
                <a:path w="2623" h="1550" extrusionOk="0">
                  <a:moveTo>
                    <a:pt x="2544" y="0"/>
                  </a:moveTo>
                  <a:cubicBezTo>
                    <a:pt x="2520" y="0"/>
                    <a:pt x="2494" y="16"/>
                    <a:pt x="2483" y="47"/>
                  </a:cubicBezTo>
                  <a:cubicBezTo>
                    <a:pt x="1924" y="1260"/>
                    <a:pt x="887" y="1420"/>
                    <a:pt x="384" y="1420"/>
                  </a:cubicBezTo>
                  <a:cubicBezTo>
                    <a:pt x="222" y="1420"/>
                    <a:pt x="115" y="1404"/>
                    <a:pt x="98" y="1400"/>
                  </a:cubicBezTo>
                  <a:cubicBezTo>
                    <a:pt x="42" y="1400"/>
                    <a:pt x="0" y="1400"/>
                    <a:pt x="0" y="1456"/>
                  </a:cubicBezTo>
                  <a:cubicBezTo>
                    <a:pt x="0" y="1512"/>
                    <a:pt x="42" y="1540"/>
                    <a:pt x="70" y="1540"/>
                  </a:cubicBezTo>
                  <a:cubicBezTo>
                    <a:pt x="91" y="1540"/>
                    <a:pt x="181" y="1550"/>
                    <a:pt x="318" y="1550"/>
                  </a:cubicBezTo>
                  <a:cubicBezTo>
                    <a:pt x="832" y="1550"/>
                    <a:pt x="2003" y="1411"/>
                    <a:pt x="2609" y="89"/>
                  </a:cubicBezTo>
                  <a:cubicBezTo>
                    <a:pt x="2623" y="61"/>
                    <a:pt x="2609" y="19"/>
                    <a:pt x="2567" y="5"/>
                  </a:cubicBezTo>
                  <a:cubicBezTo>
                    <a:pt x="2560" y="2"/>
                    <a:pt x="2552" y="0"/>
                    <a:pt x="25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8" name="Google Shape;16128;p54"/>
            <p:cNvSpPr/>
            <p:nvPr/>
          </p:nvSpPr>
          <p:spPr>
            <a:xfrm>
              <a:off x="4683350" y="464447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1"/>
                  </a:moveTo>
                  <a:cubicBezTo>
                    <a:pt x="182" y="1"/>
                    <a:pt x="0" y="182"/>
                    <a:pt x="0" y="391"/>
                  </a:cubicBezTo>
                  <a:cubicBezTo>
                    <a:pt x="0" y="600"/>
                    <a:pt x="182" y="768"/>
                    <a:pt x="391" y="768"/>
                  </a:cubicBezTo>
                  <a:cubicBezTo>
                    <a:pt x="600" y="768"/>
                    <a:pt x="767" y="600"/>
                    <a:pt x="767" y="391"/>
                  </a:cubicBezTo>
                  <a:cubicBezTo>
                    <a:pt x="767" y="182"/>
                    <a:pt x="600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29" name="Google Shape;16129;p54"/>
            <p:cNvSpPr/>
            <p:nvPr/>
          </p:nvSpPr>
          <p:spPr>
            <a:xfrm>
              <a:off x="4648125" y="46389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68" y="0"/>
                    <a:pt x="0" y="168"/>
                    <a:pt x="0" y="377"/>
                  </a:cubicBezTo>
                  <a:cubicBezTo>
                    <a:pt x="0" y="600"/>
                    <a:pt x="168" y="768"/>
                    <a:pt x="391" y="768"/>
                  </a:cubicBezTo>
                  <a:cubicBezTo>
                    <a:pt x="600" y="768"/>
                    <a:pt x="768" y="600"/>
                    <a:pt x="768" y="377"/>
                  </a:cubicBezTo>
                  <a:cubicBezTo>
                    <a:pt x="768" y="168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0" name="Google Shape;16130;p54"/>
            <p:cNvSpPr/>
            <p:nvPr/>
          </p:nvSpPr>
          <p:spPr>
            <a:xfrm>
              <a:off x="4625800" y="4646925"/>
              <a:ext cx="33150" cy="31400"/>
            </a:xfrm>
            <a:custGeom>
              <a:avLst/>
              <a:gdLst/>
              <a:ahLst/>
              <a:cxnLst/>
              <a:rect l="l" t="t" r="r" b="b"/>
              <a:pathLst>
                <a:path w="1326" h="1256" extrusionOk="0">
                  <a:moveTo>
                    <a:pt x="1256" y="0"/>
                  </a:moveTo>
                  <a:cubicBezTo>
                    <a:pt x="1228" y="0"/>
                    <a:pt x="1186" y="28"/>
                    <a:pt x="1186" y="70"/>
                  </a:cubicBezTo>
                  <a:cubicBezTo>
                    <a:pt x="1117" y="851"/>
                    <a:pt x="98" y="1116"/>
                    <a:pt x="71" y="1116"/>
                  </a:cubicBezTo>
                  <a:cubicBezTo>
                    <a:pt x="43" y="1130"/>
                    <a:pt x="1" y="1158"/>
                    <a:pt x="29" y="1200"/>
                  </a:cubicBezTo>
                  <a:cubicBezTo>
                    <a:pt x="29" y="1228"/>
                    <a:pt x="43" y="1256"/>
                    <a:pt x="71" y="1256"/>
                  </a:cubicBezTo>
                  <a:cubicBezTo>
                    <a:pt x="98" y="1256"/>
                    <a:pt x="98" y="1256"/>
                    <a:pt x="84" y="1228"/>
                  </a:cubicBezTo>
                  <a:cubicBezTo>
                    <a:pt x="140" y="1228"/>
                    <a:pt x="1242" y="949"/>
                    <a:pt x="1326" y="70"/>
                  </a:cubicBezTo>
                  <a:cubicBezTo>
                    <a:pt x="1326" y="28"/>
                    <a:pt x="1298" y="0"/>
                    <a:pt x="12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1" name="Google Shape;16131;p54"/>
            <p:cNvSpPr/>
            <p:nvPr/>
          </p:nvSpPr>
          <p:spPr>
            <a:xfrm>
              <a:off x="4631725" y="4706325"/>
              <a:ext cx="67325" cy="13175"/>
            </a:xfrm>
            <a:custGeom>
              <a:avLst/>
              <a:gdLst/>
              <a:ahLst/>
              <a:cxnLst/>
              <a:rect l="l" t="t" r="r" b="b"/>
              <a:pathLst>
                <a:path w="2693" h="527" extrusionOk="0">
                  <a:moveTo>
                    <a:pt x="68" y="0"/>
                  </a:moveTo>
                  <a:cubicBezTo>
                    <a:pt x="46" y="0"/>
                    <a:pt x="23" y="7"/>
                    <a:pt x="15" y="23"/>
                  </a:cubicBezTo>
                  <a:cubicBezTo>
                    <a:pt x="1" y="65"/>
                    <a:pt x="1" y="107"/>
                    <a:pt x="29" y="135"/>
                  </a:cubicBezTo>
                  <a:cubicBezTo>
                    <a:pt x="29" y="149"/>
                    <a:pt x="447" y="414"/>
                    <a:pt x="1061" y="498"/>
                  </a:cubicBezTo>
                  <a:cubicBezTo>
                    <a:pt x="1174" y="516"/>
                    <a:pt x="1297" y="527"/>
                    <a:pt x="1426" y="527"/>
                  </a:cubicBezTo>
                  <a:cubicBezTo>
                    <a:pt x="1793" y="527"/>
                    <a:pt x="2218" y="442"/>
                    <a:pt x="2651" y="205"/>
                  </a:cubicBezTo>
                  <a:cubicBezTo>
                    <a:pt x="2679" y="177"/>
                    <a:pt x="2693" y="149"/>
                    <a:pt x="2679" y="107"/>
                  </a:cubicBezTo>
                  <a:cubicBezTo>
                    <a:pt x="2669" y="87"/>
                    <a:pt x="2644" y="74"/>
                    <a:pt x="2620" y="74"/>
                  </a:cubicBezTo>
                  <a:cubicBezTo>
                    <a:pt x="2611" y="74"/>
                    <a:pt x="2603" y="76"/>
                    <a:pt x="2595" y="79"/>
                  </a:cubicBezTo>
                  <a:cubicBezTo>
                    <a:pt x="2199" y="297"/>
                    <a:pt x="1810" y="372"/>
                    <a:pt x="1463" y="372"/>
                  </a:cubicBezTo>
                  <a:cubicBezTo>
                    <a:pt x="698" y="372"/>
                    <a:pt x="132" y="10"/>
                    <a:pt x="113" y="10"/>
                  </a:cubicBezTo>
                  <a:cubicBezTo>
                    <a:pt x="101" y="4"/>
                    <a:pt x="85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2" name="Google Shape;16132;p54"/>
            <p:cNvSpPr/>
            <p:nvPr/>
          </p:nvSpPr>
          <p:spPr>
            <a:xfrm>
              <a:off x="4686125" y="4701325"/>
              <a:ext cx="19225" cy="19200"/>
            </a:xfrm>
            <a:custGeom>
              <a:avLst/>
              <a:gdLst/>
              <a:ahLst/>
              <a:cxnLst/>
              <a:rect l="l" t="t" r="r" b="b"/>
              <a:pathLst>
                <a:path w="769" h="768" extrusionOk="0">
                  <a:moveTo>
                    <a:pt x="378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586"/>
                    <a:pt x="168" y="767"/>
                    <a:pt x="378" y="767"/>
                  </a:cubicBezTo>
                  <a:cubicBezTo>
                    <a:pt x="587" y="767"/>
                    <a:pt x="768" y="586"/>
                    <a:pt x="768" y="377"/>
                  </a:cubicBezTo>
                  <a:cubicBezTo>
                    <a:pt x="768" y="168"/>
                    <a:pt x="587" y="0"/>
                    <a:pt x="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3" name="Google Shape;16133;p54"/>
            <p:cNvSpPr/>
            <p:nvPr/>
          </p:nvSpPr>
          <p:spPr>
            <a:xfrm>
              <a:off x="4616050" y="4731600"/>
              <a:ext cx="61750" cy="44725"/>
            </a:xfrm>
            <a:custGeom>
              <a:avLst/>
              <a:gdLst/>
              <a:ahLst/>
              <a:cxnLst/>
              <a:rect l="l" t="t" r="r" b="b"/>
              <a:pathLst>
                <a:path w="2470" h="1789" extrusionOk="0">
                  <a:moveTo>
                    <a:pt x="81" y="0"/>
                  </a:moveTo>
                  <a:cubicBezTo>
                    <a:pt x="78" y="0"/>
                    <a:pt x="74" y="1"/>
                    <a:pt x="70" y="3"/>
                  </a:cubicBezTo>
                  <a:cubicBezTo>
                    <a:pt x="28" y="31"/>
                    <a:pt x="0" y="59"/>
                    <a:pt x="14" y="100"/>
                  </a:cubicBezTo>
                  <a:cubicBezTo>
                    <a:pt x="14" y="114"/>
                    <a:pt x="433" y="1523"/>
                    <a:pt x="1967" y="1746"/>
                  </a:cubicBezTo>
                  <a:cubicBezTo>
                    <a:pt x="2093" y="1774"/>
                    <a:pt x="2246" y="1788"/>
                    <a:pt x="2399" y="1788"/>
                  </a:cubicBezTo>
                  <a:cubicBezTo>
                    <a:pt x="2427" y="1788"/>
                    <a:pt x="2469" y="1746"/>
                    <a:pt x="2469" y="1719"/>
                  </a:cubicBezTo>
                  <a:cubicBezTo>
                    <a:pt x="2469" y="1677"/>
                    <a:pt x="2441" y="1649"/>
                    <a:pt x="2399" y="1649"/>
                  </a:cubicBezTo>
                  <a:cubicBezTo>
                    <a:pt x="2391" y="1649"/>
                    <a:pt x="2383" y="1649"/>
                    <a:pt x="2375" y="1649"/>
                  </a:cubicBezTo>
                  <a:cubicBezTo>
                    <a:pt x="624" y="1649"/>
                    <a:pt x="168" y="128"/>
                    <a:pt x="154" y="59"/>
                  </a:cubicBezTo>
                  <a:cubicBezTo>
                    <a:pt x="130" y="35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4" name="Google Shape;16134;p54"/>
            <p:cNvSpPr/>
            <p:nvPr/>
          </p:nvSpPr>
          <p:spPr>
            <a:xfrm>
              <a:off x="4665900" y="4764775"/>
              <a:ext cx="19225" cy="19225"/>
            </a:xfrm>
            <a:custGeom>
              <a:avLst/>
              <a:gdLst/>
              <a:ahLst/>
              <a:cxnLst/>
              <a:rect l="l" t="t" r="r" b="b"/>
              <a:pathLst>
                <a:path w="769" h="769" extrusionOk="0">
                  <a:moveTo>
                    <a:pt x="391" y="1"/>
                  </a:moveTo>
                  <a:cubicBezTo>
                    <a:pt x="182" y="1"/>
                    <a:pt x="1" y="182"/>
                    <a:pt x="1" y="392"/>
                  </a:cubicBezTo>
                  <a:cubicBezTo>
                    <a:pt x="1" y="601"/>
                    <a:pt x="182" y="768"/>
                    <a:pt x="391" y="768"/>
                  </a:cubicBezTo>
                  <a:cubicBezTo>
                    <a:pt x="601" y="768"/>
                    <a:pt x="768" y="601"/>
                    <a:pt x="768" y="392"/>
                  </a:cubicBezTo>
                  <a:cubicBezTo>
                    <a:pt x="768" y="182"/>
                    <a:pt x="601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5" name="Google Shape;16135;p54"/>
            <p:cNvSpPr/>
            <p:nvPr/>
          </p:nvSpPr>
          <p:spPr>
            <a:xfrm>
              <a:off x="4656500" y="4730600"/>
              <a:ext cx="19200" cy="19225"/>
            </a:xfrm>
            <a:custGeom>
              <a:avLst/>
              <a:gdLst/>
              <a:ahLst/>
              <a:cxnLst/>
              <a:rect l="l" t="t" r="r" b="b"/>
              <a:pathLst>
                <a:path w="768" h="769" extrusionOk="0">
                  <a:moveTo>
                    <a:pt x="377" y="1"/>
                  </a:moveTo>
                  <a:cubicBezTo>
                    <a:pt x="168" y="1"/>
                    <a:pt x="0" y="168"/>
                    <a:pt x="0" y="378"/>
                  </a:cubicBezTo>
                  <a:cubicBezTo>
                    <a:pt x="0" y="587"/>
                    <a:pt x="168" y="768"/>
                    <a:pt x="377" y="768"/>
                  </a:cubicBezTo>
                  <a:cubicBezTo>
                    <a:pt x="586" y="768"/>
                    <a:pt x="767" y="587"/>
                    <a:pt x="767" y="378"/>
                  </a:cubicBezTo>
                  <a:cubicBezTo>
                    <a:pt x="767" y="168"/>
                    <a:pt x="586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6" name="Google Shape;16136;p54"/>
            <p:cNvSpPr/>
            <p:nvPr/>
          </p:nvSpPr>
          <p:spPr>
            <a:xfrm>
              <a:off x="4626850" y="4723150"/>
              <a:ext cx="41875" cy="20225"/>
            </a:xfrm>
            <a:custGeom>
              <a:avLst/>
              <a:gdLst/>
              <a:ahLst/>
              <a:cxnLst/>
              <a:rect l="l" t="t" r="r" b="b"/>
              <a:pathLst>
                <a:path w="1675" h="809" extrusionOk="0">
                  <a:moveTo>
                    <a:pt x="79" y="1"/>
                  </a:moveTo>
                  <a:cubicBezTo>
                    <a:pt x="63" y="1"/>
                    <a:pt x="47" y="7"/>
                    <a:pt x="29" y="20"/>
                  </a:cubicBezTo>
                  <a:cubicBezTo>
                    <a:pt x="1" y="48"/>
                    <a:pt x="1" y="76"/>
                    <a:pt x="15" y="118"/>
                  </a:cubicBezTo>
                  <a:cubicBezTo>
                    <a:pt x="29" y="159"/>
                    <a:pt x="489" y="717"/>
                    <a:pt x="1075" y="801"/>
                  </a:cubicBezTo>
                  <a:cubicBezTo>
                    <a:pt x="1123" y="805"/>
                    <a:pt x="1172" y="808"/>
                    <a:pt x="1221" y="808"/>
                  </a:cubicBezTo>
                  <a:cubicBezTo>
                    <a:pt x="1343" y="808"/>
                    <a:pt x="1470" y="791"/>
                    <a:pt x="1619" y="731"/>
                  </a:cubicBezTo>
                  <a:cubicBezTo>
                    <a:pt x="1661" y="717"/>
                    <a:pt x="1674" y="676"/>
                    <a:pt x="1661" y="634"/>
                  </a:cubicBezTo>
                  <a:cubicBezTo>
                    <a:pt x="1640" y="613"/>
                    <a:pt x="1620" y="600"/>
                    <a:pt x="1594" y="600"/>
                  </a:cubicBezTo>
                  <a:cubicBezTo>
                    <a:pt x="1584" y="600"/>
                    <a:pt x="1574" y="602"/>
                    <a:pt x="1563" y="606"/>
                  </a:cubicBezTo>
                  <a:cubicBezTo>
                    <a:pt x="1462" y="642"/>
                    <a:pt x="1362" y="658"/>
                    <a:pt x="1264" y="658"/>
                  </a:cubicBezTo>
                  <a:cubicBezTo>
                    <a:pt x="650" y="658"/>
                    <a:pt x="140" y="34"/>
                    <a:pt x="140" y="34"/>
                  </a:cubicBezTo>
                  <a:cubicBezTo>
                    <a:pt x="117" y="11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7" name="Google Shape;16137;p54"/>
            <p:cNvSpPr/>
            <p:nvPr/>
          </p:nvSpPr>
          <p:spPr>
            <a:xfrm>
              <a:off x="4594425" y="4741325"/>
              <a:ext cx="34200" cy="61850"/>
            </a:xfrm>
            <a:custGeom>
              <a:avLst/>
              <a:gdLst/>
              <a:ahLst/>
              <a:cxnLst/>
              <a:rect l="l" t="t" r="r" b="b"/>
              <a:pathLst>
                <a:path w="1368" h="2474" extrusionOk="0">
                  <a:moveTo>
                    <a:pt x="279" y="1"/>
                  </a:moveTo>
                  <a:cubicBezTo>
                    <a:pt x="238" y="1"/>
                    <a:pt x="210" y="26"/>
                    <a:pt x="210" y="60"/>
                  </a:cubicBezTo>
                  <a:cubicBezTo>
                    <a:pt x="196" y="74"/>
                    <a:pt x="0" y="1553"/>
                    <a:pt x="1242" y="2459"/>
                  </a:cubicBezTo>
                  <a:cubicBezTo>
                    <a:pt x="1256" y="2473"/>
                    <a:pt x="1256" y="2473"/>
                    <a:pt x="1284" y="2473"/>
                  </a:cubicBezTo>
                  <a:cubicBezTo>
                    <a:pt x="1312" y="2473"/>
                    <a:pt x="1326" y="2459"/>
                    <a:pt x="1353" y="2459"/>
                  </a:cubicBezTo>
                  <a:cubicBezTo>
                    <a:pt x="1367" y="2431"/>
                    <a:pt x="1367" y="2376"/>
                    <a:pt x="1326" y="2362"/>
                  </a:cubicBezTo>
                  <a:cubicBezTo>
                    <a:pt x="168" y="1497"/>
                    <a:pt x="349" y="102"/>
                    <a:pt x="349" y="88"/>
                  </a:cubicBezTo>
                  <a:cubicBezTo>
                    <a:pt x="377" y="32"/>
                    <a:pt x="335" y="4"/>
                    <a:pt x="307" y="4"/>
                  </a:cubicBezTo>
                  <a:cubicBezTo>
                    <a:pt x="297" y="2"/>
                    <a:pt x="288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8" name="Google Shape;16138;p54"/>
            <p:cNvSpPr/>
            <p:nvPr/>
          </p:nvSpPr>
          <p:spPr>
            <a:xfrm>
              <a:off x="4615700" y="4790950"/>
              <a:ext cx="19550" cy="19200"/>
            </a:xfrm>
            <a:custGeom>
              <a:avLst/>
              <a:gdLst/>
              <a:ahLst/>
              <a:cxnLst/>
              <a:rect l="l" t="t" r="r" b="b"/>
              <a:pathLst>
                <a:path w="782" h="768" extrusionOk="0">
                  <a:moveTo>
                    <a:pt x="391" y="0"/>
                  </a:moveTo>
                  <a:cubicBezTo>
                    <a:pt x="182" y="0"/>
                    <a:pt x="0" y="181"/>
                    <a:pt x="0" y="391"/>
                  </a:cubicBezTo>
                  <a:cubicBezTo>
                    <a:pt x="0" y="600"/>
                    <a:pt x="182" y="767"/>
                    <a:pt x="391" y="767"/>
                  </a:cubicBezTo>
                  <a:cubicBezTo>
                    <a:pt x="600" y="767"/>
                    <a:pt x="781" y="600"/>
                    <a:pt x="781" y="391"/>
                  </a:cubicBezTo>
                  <a:cubicBezTo>
                    <a:pt x="781" y="181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39" name="Google Shape;16139;p54"/>
            <p:cNvSpPr/>
            <p:nvPr/>
          </p:nvSpPr>
          <p:spPr>
            <a:xfrm>
              <a:off x="4585000" y="460752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77" y="0"/>
                  </a:moveTo>
                  <a:cubicBezTo>
                    <a:pt x="168" y="0"/>
                    <a:pt x="1" y="168"/>
                    <a:pt x="1" y="377"/>
                  </a:cubicBezTo>
                  <a:cubicBezTo>
                    <a:pt x="1" y="600"/>
                    <a:pt x="168" y="767"/>
                    <a:pt x="377" y="767"/>
                  </a:cubicBezTo>
                  <a:cubicBezTo>
                    <a:pt x="587" y="767"/>
                    <a:pt x="768" y="600"/>
                    <a:pt x="768" y="377"/>
                  </a:cubicBezTo>
                  <a:cubicBezTo>
                    <a:pt x="768" y="168"/>
                    <a:pt x="587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0" name="Google Shape;16140;p54"/>
            <p:cNvSpPr/>
            <p:nvPr/>
          </p:nvSpPr>
          <p:spPr>
            <a:xfrm>
              <a:off x="4592325" y="4615700"/>
              <a:ext cx="19200" cy="43800"/>
            </a:xfrm>
            <a:custGeom>
              <a:avLst/>
              <a:gdLst/>
              <a:ahLst/>
              <a:cxnLst/>
              <a:rect l="l" t="t" r="r" b="b"/>
              <a:pathLst>
                <a:path w="768" h="1752" extrusionOk="0">
                  <a:moveTo>
                    <a:pt x="84" y="1"/>
                  </a:moveTo>
                  <a:cubicBezTo>
                    <a:pt x="67" y="1"/>
                    <a:pt x="50" y="8"/>
                    <a:pt x="29" y="22"/>
                  </a:cubicBezTo>
                  <a:cubicBezTo>
                    <a:pt x="1" y="64"/>
                    <a:pt x="1" y="92"/>
                    <a:pt x="29" y="133"/>
                  </a:cubicBezTo>
                  <a:cubicBezTo>
                    <a:pt x="601" y="691"/>
                    <a:pt x="126" y="1640"/>
                    <a:pt x="126" y="1668"/>
                  </a:cubicBezTo>
                  <a:cubicBezTo>
                    <a:pt x="112" y="1696"/>
                    <a:pt x="126" y="1738"/>
                    <a:pt x="154" y="1751"/>
                  </a:cubicBezTo>
                  <a:lnTo>
                    <a:pt x="182" y="1751"/>
                  </a:lnTo>
                  <a:cubicBezTo>
                    <a:pt x="196" y="1751"/>
                    <a:pt x="224" y="1738"/>
                    <a:pt x="252" y="1710"/>
                  </a:cubicBezTo>
                  <a:cubicBezTo>
                    <a:pt x="266" y="1682"/>
                    <a:pt x="768" y="650"/>
                    <a:pt x="140" y="22"/>
                  </a:cubicBezTo>
                  <a:cubicBezTo>
                    <a:pt x="119" y="8"/>
                    <a:pt x="102" y="1"/>
                    <a:pt x="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1" name="Google Shape;16141;p54"/>
            <p:cNvSpPr/>
            <p:nvPr/>
          </p:nvSpPr>
          <p:spPr>
            <a:xfrm>
              <a:off x="4547000" y="4594825"/>
              <a:ext cx="27925" cy="66075"/>
            </a:xfrm>
            <a:custGeom>
              <a:avLst/>
              <a:gdLst/>
              <a:ahLst/>
              <a:cxnLst/>
              <a:rect l="l" t="t" r="r" b="b"/>
              <a:pathLst>
                <a:path w="1117" h="2643" extrusionOk="0">
                  <a:moveTo>
                    <a:pt x="597" y="0"/>
                  </a:moveTo>
                  <a:cubicBezTo>
                    <a:pt x="572" y="0"/>
                    <a:pt x="555" y="13"/>
                    <a:pt x="544" y="34"/>
                  </a:cubicBezTo>
                  <a:cubicBezTo>
                    <a:pt x="0" y="1485"/>
                    <a:pt x="977" y="2600"/>
                    <a:pt x="991" y="2614"/>
                  </a:cubicBezTo>
                  <a:cubicBezTo>
                    <a:pt x="991" y="2614"/>
                    <a:pt x="1019" y="2642"/>
                    <a:pt x="1033" y="2642"/>
                  </a:cubicBezTo>
                  <a:cubicBezTo>
                    <a:pt x="1042" y="2642"/>
                    <a:pt x="1051" y="2630"/>
                    <a:pt x="1069" y="2630"/>
                  </a:cubicBezTo>
                  <a:cubicBezTo>
                    <a:pt x="1078" y="2630"/>
                    <a:pt x="1088" y="2633"/>
                    <a:pt x="1102" y="2642"/>
                  </a:cubicBezTo>
                  <a:cubicBezTo>
                    <a:pt x="1116" y="2600"/>
                    <a:pt x="1116" y="2573"/>
                    <a:pt x="1102" y="2531"/>
                  </a:cubicBezTo>
                  <a:cubicBezTo>
                    <a:pt x="1088" y="2517"/>
                    <a:pt x="154" y="1457"/>
                    <a:pt x="670" y="90"/>
                  </a:cubicBezTo>
                  <a:cubicBezTo>
                    <a:pt x="684" y="62"/>
                    <a:pt x="670" y="20"/>
                    <a:pt x="628" y="6"/>
                  </a:cubicBezTo>
                  <a:cubicBezTo>
                    <a:pt x="617" y="2"/>
                    <a:pt x="607" y="0"/>
                    <a:pt x="59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2" name="Google Shape;16142;p54"/>
            <p:cNvSpPr/>
            <p:nvPr/>
          </p:nvSpPr>
          <p:spPr>
            <a:xfrm>
              <a:off x="4551875" y="4587975"/>
              <a:ext cx="19200" cy="19225"/>
            </a:xfrm>
            <a:custGeom>
              <a:avLst/>
              <a:gdLst/>
              <a:ahLst/>
              <a:cxnLst/>
              <a:rect l="l" t="t" r="r" b="b"/>
              <a:pathLst>
                <a:path w="768" h="769" extrusionOk="0">
                  <a:moveTo>
                    <a:pt x="377" y="1"/>
                  </a:moveTo>
                  <a:cubicBezTo>
                    <a:pt x="168" y="1"/>
                    <a:pt x="1" y="168"/>
                    <a:pt x="1" y="378"/>
                  </a:cubicBezTo>
                  <a:cubicBezTo>
                    <a:pt x="1" y="587"/>
                    <a:pt x="168" y="768"/>
                    <a:pt x="377" y="768"/>
                  </a:cubicBezTo>
                  <a:cubicBezTo>
                    <a:pt x="587" y="768"/>
                    <a:pt x="768" y="587"/>
                    <a:pt x="768" y="378"/>
                  </a:cubicBezTo>
                  <a:cubicBezTo>
                    <a:pt x="768" y="168"/>
                    <a:pt x="587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3" name="Google Shape;16143;p54"/>
            <p:cNvSpPr/>
            <p:nvPr/>
          </p:nvSpPr>
          <p:spPr>
            <a:xfrm>
              <a:off x="4499575" y="4624600"/>
              <a:ext cx="52675" cy="54775"/>
            </a:xfrm>
            <a:custGeom>
              <a:avLst/>
              <a:gdLst/>
              <a:ahLst/>
              <a:cxnLst/>
              <a:rect l="l" t="t" r="r" b="b"/>
              <a:pathLst>
                <a:path w="2107" h="2191" extrusionOk="0">
                  <a:moveTo>
                    <a:pt x="56" y="1"/>
                  </a:moveTo>
                  <a:cubicBezTo>
                    <a:pt x="14" y="15"/>
                    <a:pt x="0" y="42"/>
                    <a:pt x="0" y="84"/>
                  </a:cubicBezTo>
                  <a:cubicBezTo>
                    <a:pt x="265" y="1912"/>
                    <a:pt x="1939" y="2177"/>
                    <a:pt x="2023" y="2191"/>
                  </a:cubicBezTo>
                  <a:cubicBezTo>
                    <a:pt x="2051" y="2191"/>
                    <a:pt x="2093" y="2163"/>
                    <a:pt x="2093" y="2121"/>
                  </a:cubicBezTo>
                  <a:cubicBezTo>
                    <a:pt x="2107" y="2079"/>
                    <a:pt x="2079" y="2037"/>
                    <a:pt x="2037" y="2037"/>
                  </a:cubicBezTo>
                  <a:cubicBezTo>
                    <a:pt x="2023" y="2037"/>
                    <a:pt x="377" y="1814"/>
                    <a:pt x="140" y="42"/>
                  </a:cubicBezTo>
                  <a:cubicBezTo>
                    <a:pt x="126" y="15"/>
                    <a:pt x="84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4" name="Google Shape;16144;p54"/>
            <p:cNvSpPr/>
            <p:nvPr/>
          </p:nvSpPr>
          <p:spPr>
            <a:xfrm>
              <a:off x="4491550" y="461657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1"/>
                  </a:moveTo>
                  <a:cubicBezTo>
                    <a:pt x="182" y="1"/>
                    <a:pt x="1" y="182"/>
                    <a:pt x="1" y="391"/>
                  </a:cubicBezTo>
                  <a:cubicBezTo>
                    <a:pt x="1" y="601"/>
                    <a:pt x="182" y="768"/>
                    <a:pt x="391" y="768"/>
                  </a:cubicBezTo>
                  <a:cubicBezTo>
                    <a:pt x="600" y="768"/>
                    <a:pt x="768" y="601"/>
                    <a:pt x="768" y="391"/>
                  </a:cubicBezTo>
                  <a:cubicBezTo>
                    <a:pt x="768" y="182"/>
                    <a:pt x="600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5" name="Google Shape;16145;p54"/>
            <p:cNvSpPr/>
            <p:nvPr/>
          </p:nvSpPr>
          <p:spPr>
            <a:xfrm>
              <a:off x="4526775" y="4621475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82" y="0"/>
                    <a:pt x="0" y="167"/>
                    <a:pt x="0" y="377"/>
                  </a:cubicBezTo>
                  <a:cubicBezTo>
                    <a:pt x="0" y="600"/>
                    <a:pt x="182" y="767"/>
                    <a:pt x="391" y="767"/>
                  </a:cubicBezTo>
                  <a:cubicBezTo>
                    <a:pt x="600" y="767"/>
                    <a:pt x="768" y="600"/>
                    <a:pt x="768" y="377"/>
                  </a:cubicBezTo>
                  <a:cubicBezTo>
                    <a:pt x="768" y="167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6" name="Google Shape;16146;p54"/>
            <p:cNvSpPr/>
            <p:nvPr/>
          </p:nvSpPr>
          <p:spPr>
            <a:xfrm>
              <a:off x="4530600" y="4629250"/>
              <a:ext cx="28625" cy="38750"/>
            </a:xfrm>
            <a:custGeom>
              <a:avLst/>
              <a:gdLst/>
              <a:ahLst/>
              <a:cxnLst/>
              <a:rect l="l" t="t" r="r" b="b"/>
              <a:pathLst>
                <a:path w="1145" h="1550" extrusionOk="0">
                  <a:moveTo>
                    <a:pt x="229" y="1"/>
                  </a:moveTo>
                  <a:cubicBezTo>
                    <a:pt x="201" y="1"/>
                    <a:pt x="168" y="30"/>
                    <a:pt x="168" y="52"/>
                  </a:cubicBezTo>
                  <a:cubicBezTo>
                    <a:pt x="1" y="944"/>
                    <a:pt x="991" y="1516"/>
                    <a:pt x="1019" y="1544"/>
                  </a:cubicBezTo>
                  <a:lnTo>
                    <a:pt x="1047" y="1544"/>
                  </a:lnTo>
                  <a:cubicBezTo>
                    <a:pt x="1054" y="1548"/>
                    <a:pt x="1063" y="1550"/>
                    <a:pt x="1071" y="1550"/>
                  </a:cubicBezTo>
                  <a:cubicBezTo>
                    <a:pt x="1094" y="1550"/>
                    <a:pt x="1117" y="1537"/>
                    <a:pt x="1117" y="1516"/>
                  </a:cubicBezTo>
                  <a:cubicBezTo>
                    <a:pt x="1145" y="1488"/>
                    <a:pt x="1131" y="1433"/>
                    <a:pt x="1089" y="1419"/>
                  </a:cubicBezTo>
                  <a:cubicBezTo>
                    <a:pt x="1075" y="1419"/>
                    <a:pt x="154" y="861"/>
                    <a:pt x="308" y="94"/>
                  </a:cubicBezTo>
                  <a:cubicBezTo>
                    <a:pt x="322" y="52"/>
                    <a:pt x="294" y="10"/>
                    <a:pt x="252" y="10"/>
                  </a:cubicBezTo>
                  <a:cubicBezTo>
                    <a:pt x="245" y="3"/>
                    <a:pt x="237" y="1"/>
                    <a:pt x="2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7" name="Google Shape;16147;p54"/>
            <p:cNvSpPr/>
            <p:nvPr/>
          </p:nvSpPr>
          <p:spPr>
            <a:xfrm>
              <a:off x="4479700" y="4677075"/>
              <a:ext cx="65925" cy="21800"/>
            </a:xfrm>
            <a:custGeom>
              <a:avLst/>
              <a:gdLst/>
              <a:ahLst/>
              <a:cxnLst/>
              <a:rect l="l" t="t" r="r" b="b"/>
              <a:pathLst>
                <a:path w="2637" h="872" extrusionOk="0">
                  <a:moveTo>
                    <a:pt x="98" y="1"/>
                  </a:moveTo>
                  <a:cubicBezTo>
                    <a:pt x="81" y="1"/>
                    <a:pt x="63" y="8"/>
                    <a:pt x="42" y="22"/>
                  </a:cubicBezTo>
                  <a:cubicBezTo>
                    <a:pt x="0" y="64"/>
                    <a:pt x="0" y="92"/>
                    <a:pt x="42" y="133"/>
                  </a:cubicBezTo>
                  <a:cubicBezTo>
                    <a:pt x="502" y="580"/>
                    <a:pt x="1019" y="775"/>
                    <a:pt x="1479" y="845"/>
                  </a:cubicBezTo>
                  <a:cubicBezTo>
                    <a:pt x="1617" y="864"/>
                    <a:pt x="1749" y="871"/>
                    <a:pt x="1870" y="871"/>
                  </a:cubicBezTo>
                  <a:cubicBezTo>
                    <a:pt x="2273" y="871"/>
                    <a:pt x="2556" y="789"/>
                    <a:pt x="2567" y="789"/>
                  </a:cubicBezTo>
                  <a:cubicBezTo>
                    <a:pt x="2609" y="775"/>
                    <a:pt x="2637" y="747"/>
                    <a:pt x="2623" y="705"/>
                  </a:cubicBezTo>
                  <a:cubicBezTo>
                    <a:pt x="2611" y="681"/>
                    <a:pt x="2578" y="647"/>
                    <a:pt x="2551" y="647"/>
                  </a:cubicBezTo>
                  <a:cubicBezTo>
                    <a:pt x="2547" y="647"/>
                    <a:pt x="2543" y="648"/>
                    <a:pt x="2539" y="649"/>
                  </a:cubicBezTo>
                  <a:cubicBezTo>
                    <a:pt x="2533" y="662"/>
                    <a:pt x="2273" y="739"/>
                    <a:pt x="1898" y="739"/>
                  </a:cubicBezTo>
                  <a:cubicBezTo>
                    <a:pt x="1408" y="739"/>
                    <a:pt x="723" y="607"/>
                    <a:pt x="154" y="22"/>
                  </a:cubicBezTo>
                  <a:cubicBezTo>
                    <a:pt x="133" y="8"/>
                    <a:pt x="115" y="1"/>
                    <a:pt x="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8" name="Google Shape;16148;p54"/>
            <p:cNvSpPr/>
            <p:nvPr/>
          </p:nvSpPr>
          <p:spPr>
            <a:xfrm>
              <a:off x="4473075" y="4670275"/>
              <a:ext cx="19200" cy="19225"/>
            </a:xfrm>
            <a:custGeom>
              <a:avLst/>
              <a:gdLst/>
              <a:ahLst/>
              <a:cxnLst/>
              <a:rect l="l" t="t" r="r" b="b"/>
              <a:pathLst>
                <a:path w="768" h="769" extrusionOk="0">
                  <a:moveTo>
                    <a:pt x="377" y="1"/>
                  </a:moveTo>
                  <a:cubicBezTo>
                    <a:pt x="168" y="1"/>
                    <a:pt x="0" y="168"/>
                    <a:pt x="0" y="391"/>
                  </a:cubicBezTo>
                  <a:cubicBezTo>
                    <a:pt x="0" y="601"/>
                    <a:pt x="168" y="768"/>
                    <a:pt x="377" y="768"/>
                  </a:cubicBezTo>
                  <a:cubicBezTo>
                    <a:pt x="586" y="768"/>
                    <a:pt x="767" y="601"/>
                    <a:pt x="767" y="391"/>
                  </a:cubicBezTo>
                  <a:cubicBezTo>
                    <a:pt x="767" y="168"/>
                    <a:pt x="586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49" name="Google Shape;16149;p54"/>
            <p:cNvSpPr/>
            <p:nvPr/>
          </p:nvSpPr>
          <p:spPr>
            <a:xfrm>
              <a:off x="4481800" y="4722025"/>
              <a:ext cx="70800" cy="29150"/>
            </a:xfrm>
            <a:custGeom>
              <a:avLst/>
              <a:gdLst/>
              <a:ahLst/>
              <a:cxnLst/>
              <a:rect l="l" t="t" r="r" b="b"/>
              <a:pathLst>
                <a:path w="2832" h="1166" extrusionOk="0">
                  <a:moveTo>
                    <a:pt x="2753" y="0"/>
                  </a:moveTo>
                  <a:cubicBezTo>
                    <a:pt x="2730" y="0"/>
                    <a:pt x="2708" y="7"/>
                    <a:pt x="2692" y="23"/>
                  </a:cubicBezTo>
                  <a:cubicBezTo>
                    <a:pt x="2680" y="35"/>
                    <a:pt x="2043" y="1030"/>
                    <a:pt x="821" y="1030"/>
                  </a:cubicBezTo>
                  <a:cubicBezTo>
                    <a:pt x="595" y="1030"/>
                    <a:pt x="349" y="996"/>
                    <a:pt x="84" y="916"/>
                  </a:cubicBezTo>
                  <a:cubicBezTo>
                    <a:pt x="42" y="916"/>
                    <a:pt x="14" y="930"/>
                    <a:pt x="0" y="972"/>
                  </a:cubicBezTo>
                  <a:cubicBezTo>
                    <a:pt x="0" y="1000"/>
                    <a:pt x="14" y="1041"/>
                    <a:pt x="42" y="1055"/>
                  </a:cubicBezTo>
                  <a:cubicBezTo>
                    <a:pt x="181" y="1083"/>
                    <a:pt x="321" y="1125"/>
                    <a:pt x="460" y="1139"/>
                  </a:cubicBezTo>
                  <a:cubicBezTo>
                    <a:pt x="586" y="1157"/>
                    <a:pt x="706" y="1166"/>
                    <a:pt x="822" y="1166"/>
                  </a:cubicBezTo>
                  <a:cubicBezTo>
                    <a:pt x="2121" y="1166"/>
                    <a:pt x="2805" y="107"/>
                    <a:pt x="2818" y="107"/>
                  </a:cubicBezTo>
                  <a:cubicBezTo>
                    <a:pt x="2832" y="79"/>
                    <a:pt x="2832" y="23"/>
                    <a:pt x="2804" y="9"/>
                  </a:cubicBezTo>
                  <a:cubicBezTo>
                    <a:pt x="2786" y="3"/>
                    <a:pt x="2769" y="0"/>
                    <a:pt x="27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0" name="Google Shape;16150;p54"/>
            <p:cNvSpPr/>
            <p:nvPr/>
          </p:nvSpPr>
          <p:spPr>
            <a:xfrm>
              <a:off x="4473775" y="47369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68" y="0"/>
                    <a:pt x="0" y="181"/>
                    <a:pt x="0" y="391"/>
                  </a:cubicBezTo>
                  <a:cubicBezTo>
                    <a:pt x="0" y="600"/>
                    <a:pt x="168" y="767"/>
                    <a:pt x="391" y="767"/>
                  </a:cubicBezTo>
                  <a:cubicBezTo>
                    <a:pt x="600" y="767"/>
                    <a:pt x="767" y="600"/>
                    <a:pt x="767" y="391"/>
                  </a:cubicBezTo>
                  <a:cubicBezTo>
                    <a:pt x="767" y="181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1" name="Google Shape;16151;p54"/>
            <p:cNvSpPr/>
            <p:nvPr/>
          </p:nvSpPr>
          <p:spPr>
            <a:xfrm>
              <a:off x="4492950" y="47069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77" y="0"/>
                  </a:moveTo>
                  <a:cubicBezTo>
                    <a:pt x="168" y="0"/>
                    <a:pt x="0" y="168"/>
                    <a:pt x="0" y="391"/>
                  </a:cubicBezTo>
                  <a:cubicBezTo>
                    <a:pt x="0" y="600"/>
                    <a:pt x="168" y="768"/>
                    <a:pt x="377" y="768"/>
                  </a:cubicBezTo>
                  <a:cubicBezTo>
                    <a:pt x="600" y="768"/>
                    <a:pt x="768" y="600"/>
                    <a:pt x="768" y="391"/>
                  </a:cubicBezTo>
                  <a:cubicBezTo>
                    <a:pt x="768" y="168"/>
                    <a:pt x="600" y="0"/>
                    <a:pt x="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2" name="Google Shape;16152;p54"/>
            <p:cNvSpPr/>
            <p:nvPr/>
          </p:nvSpPr>
          <p:spPr>
            <a:xfrm>
              <a:off x="4500625" y="4710950"/>
              <a:ext cx="44650" cy="11950"/>
            </a:xfrm>
            <a:custGeom>
              <a:avLst/>
              <a:gdLst/>
              <a:ahLst/>
              <a:cxnLst/>
              <a:rect l="l" t="t" r="r" b="b"/>
              <a:pathLst>
                <a:path w="1786" h="478" extrusionOk="0">
                  <a:moveTo>
                    <a:pt x="1711" y="0"/>
                  </a:moveTo>
                  <a:cubicBezTo>
                    <a:pt x="1695" y="0"/>
                    <a:pt x="1679" y="7"/>
                    <a:pt x="1660" y="20"/>
                  </a:cubicBezTo>
                  <a:cubicBezTo>
                    <a:pt x="1650" y="20"/>
                    <a:pt x="1181" y="333"/>
                    <a:pt x="685" y="333"/>
                  </a:cubicBezTo>
                  <a:cubicBezTo>
                    <a:pt x="494" y="333"/>
                    <a:pt x="300" y="287"/>
                    <a:pt x="126" y="159"/>
                  </a:cubicBezTo>
                  <a:cubicBezTo>
                    <a:pt x="113" y="147"/>
                    <a:pt x="95" y="140"/>
                    <a:pt x="78" y="140"/>
                  </a:cubicBezTo>
                  <a:cubicBezTo>
                    <a:pt x="56" y="140"/>
                    <a:pt x="36" y="150"/>
                    <a:pt x="28" y="173"/>
                  </a:cubicBezTo>
                  <a:cubicBezTo>
                    <a:pt x="0" y="201"/>
                    <a:pt x="0" y="257"/>
                    <a:pt x="42" y="271"/>
                  </a:cubicBezTo>
                  <a:cubicBezTo>
                    <a:pt x="182" y="382"/>
                    <a:pt x="363" y="452"/>
                    <a:pt x="516" y="466"/>
                  </a:cubicBezTo>
                  <a:cubicBezTo>
                    <a:pt x="576" y="474"/>
                    <a:pt x="634" y="478"/>
                    <a:pt x="692" y="478"/>
                  </a:cubicBezTo>
                  <a:cubicBezTo>
                    <a:pt x="1235" y="478"/>
                    <a:pt x="1706" y="157"/>
                    <a:pt x="1744" y="131"/>
                  </a:cubicBezTo>
                  <a:cubicBezTo>
                    <a:pt x="1786" y="103"/>
                    <a:pt x="1786" y="62"/>
                    <a:pt x="1772" y="34"/>
                  </a:cubicBezTo>
                  <a:cubicBezTo>
                    <a:pt x="1749" y="11"/>
                    <a:pt x="1730" y="0"/>
                    <a:pt x="17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3" name="Google Shape;16153;p54"/>
            <p:cNvSpPr/>
            <p:nvPr/>
          </p:nvSpPr>
          <p:spPr>
            <a:xfrm>
              <a:off x="4520500" y="4735625"/>
              <a:ext cx="45000" cy="52550"/>
            </a:xfrm>
            <a:custGeom>
              <a:avLst/>
              <a:gdLst/>
              <a:ahLst/>
              <a:cxnLst/>
              <a:rect l="l" t="t" r="r" b="b"/>
              <a:pathLst>
                <a:path w="1800" h="2102" extrusionOk="0">
                  <a:moveTo>
                    <a:pt x="1694" y="0"/>
                  </a:moveTo>
                  <a:cubicBezTo>
                    <a:pt x="1657" y="0"/>
                    <a:pt x="1632" y="30"/>
                    <a:pt x="1632" y="51"/>
                  </a:cubicBezTo>
                  <a:cubicBezTo>
                    <a:pt x="1632" y="79"/>
                    <a:pt x="1409" y="1474"/>
                    <a:pt x="56" y="1962"/>
                  </a:cubicBezTo>
                  <a:cubicBezTo>
                    <a:pt x="14" y="1976"/>
                    <a:pt x="0" y="2004"/>
                    <a:pt x="14" y="2046"/>
                  </a:cubicBezTo>
                  <a:cubicBezTo>
                    <a:pt x="14" y="2074"/>
                    <a:pt x="56" y="2101"/>
                    <a:pt x="70" y="2101"/>
                  </a:cubicBezTo>
                  <a:lnTo>
                    <a:pt x="98" y="2101"/>
                  </a:lnTo>
                  <a:cubicBezTo>
                    <a:pt x="1549" y="1585"/>
                    <a:pt x="1772" y="107"/>
                    <a:pt x="1772" y="93"/>
                  </a:cubicBezTo>
                  <a:cubicBezTo>
                    <a:pt x="1800" y="37"/>
                    <a:pt x="1758" y="9"/>
                    <a:pt x="1730" y="9"/>
                  </a:cubicBezTo>
                  <a:cubicBezTo>
                    <a:pt x="1717" y="3"/>
                    <a:pt x="1705" y="0"/>
                    <a:pt x="1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4" name="Google Shape;16154;p54"/>
            <p:cNvSpPr/>
            <p:nvPr/>
          </p:nvSpPr>
          <p:spPr>
            <a:xfrm>
              <a:off x="4514225" y="47763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0"/>
                  </a:moveTo>
                  <a:cubicBezTo>
                    <a:pt x="182" y="0"/>
                    <a:pt x="0" y="168"/>
                    <a:pt x="0" y="377"/>
                  </a:cubicBezTo>
                  <a:cubicBezTo>
                    <a:pt x="0" y="586"/>
                    <a:pt x="182" y="767"/>
                    <a:pt x="391" y="767"/>
                  </a:cubicBezTo>
                  <a:cubicBezTo>
                    <a:pt x="600" y="767"/>
                    <a:pt x="767" y="586"/>
                    <a:pt x="767" y="377"/>
                  </a:cubicBezTo>
                  <a:cubicBezTo>
                    <a:pt x="767" y="168"/>
                    <a:pt x="600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5" name="Google Shape;16155;p54"/>
            <p:cNvSpPr/>
            <p:nvPr/>
          </p:nvSpPr>
          <p:spPr>
            <a:xfrm>
              <a:off x="4556075" y="4773500"/>
              <a:ext cx="19200" cy="19200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91" y="1"/>
                  </a:moveTo>
                  <a:cubicBezTo>
                    <a:pt x="181" y="1"/>
                    <a:pt x="0" y="182"/>
                    <a:pt x="0" y="391"/>
                  </a:cubicBezTo>
                  <a:cubicBezTo>
                    <a:pt x="0" y="600"/>
                    <a:pt x="181" y="768"/>
                    <a:pt x="391" y="768"/>
                  </a:cubicBezTo>
                  <a:cubicBezTo>
                    <a:pt x="600" y="768"/>
                    <a:pt x="767" y="600"/>
                    <a:pt x="767" y="391"/>
                  </a:cubicBezTo>
                  <a:cubicBezTo>
                    <a:pt x="767" y="182"/>
                    <a:pt x="600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6" name="Google Shape;16156;p54"/>
            <p:cNvSpPr/>
            <p:nvPr/>
          </p:nvSpPr>
          <p:spPr>
            <a:xfrm>
              <a:off x="4563725" y="4743525"/>
              <a:ext cx="22000" cy="41500"/>
            </a:xfrm>
            <a:custGeom>
              <a:avLst/>
              <a:gdLst/>
              <a:ahLst/>
              <a:cxnLst/>
              <a:rect l="l" t="t" r="r" b="b"/>
              <a:pathLst>
                <a:path w="880" h="1660" extrusionOk="0">
                  <a:moveTo>
                    <a:pt x="601" y="0"/>
                  </a:moveTo>
                  <a:cubicBezTo>
                    <a:pt x="573" y="14"/>
                    <a:pt x="559" y="56"/>
                    <a:pt x="559" y="84"/>
                  </a:cubicBezTo>
                  <a:cubicBezTo>
                    <a:pt x="573" y="98"/>
                    <a:pt x="740" y="1144"/>
                    <a:pt x="43" y="1534"/>
                  </a:cubicBezTo>
                  <a:cubicBezTo>
                    <a:pt x="15" y="1548"/>
                    <a:pt x="1" y="1590"/>
                    <a:pt x="15" y="1618"/>
                  </a:cubicBezTo>
                  <a:cubicBezTo>
                    <a:pt x="29" y="1646"/>
                    <a:pt x="43" y="1660"/>
                    <a:pt x="71" y="1660"/>
                  </a:cubicBezTo>
                  <a:lnTo>
                    <a:pt x="99" y="1660"/>
                  </a:lnTo>
                  <a:cubicBezTo>
                    <a:pt x="880" y="1214"/>
                    <a:pt x="698" y="98"/>
                    <a:pt x="698" y="56"/>
                  </a:cubicBezTo>
                  <a:cubicBezTo>
                    <a:pt x="670" y="14"/>
                    <a:pt x="643" y="0"/>
                    <a:pt x="6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7" name="Google Shape;16157;p54"/>
            <p:cNvSpPr/>
            <p:nvPr/>
          </p:nvSpPr>
          <p:spPr>
            <a:xfrm>
              <a:off x="3856200" y="635650"/>
              <a:ext cx="477400" cy="455100"/>
            </a:xfrm>
            <a:custGeom>
              <a:avLst/>
              <a:gdLst/>
              <a:ahLst/>
              <a:cxnLst/>
              <a:rect l="l" t="t" r="r" b="b"/>
              <a:pathLst>
                <a:path w="19096" h="18204" extrusionOk="0">
                  <a:moveTo>
                    <a:pt x="19068" y="7784"/>
                  </a:moveTo>
                  <a:cubicBezTo>
                    <a:pt x="19054" y="7742"/>
                    <a:pt x="19040" y="7714"/>
                    <a:pt x="18998" y="7686"/>
                  </a:cubicBezTo>
                  <a:lnTo>
                    <a:pt x="17980" y="7086"/>
                  </a:lnTo>
                  <a:cubicBezTo>
                    <a:pt x="17813" y="6975"/>
                    <a:pt x="17743" y="6779"/>
                    <a:pt x="17840" y="6612"/>
                  </a:cubicBezTo>
                  <a:lnTo>
                    <a:pt x="18301" y="5622"/>
                  </a:lnTo>
                  <a:cubicBezTo>
                    <a:pt x="18329" y="5566"/>
                    <a:pt x="18343" y="5510"/>
                    <a:pt x="18329" y="5440"/>
                  </a:cubicBezTo>
                  <a:cubicBezTo>
                    <a:pt x="18301" y="5412"/>
                    <a:pt x="18287" y="5371"/>
                    <a:pt x="18259" y="5343"/>
                  </a:cubicBezTo>
                  <a:cubicBezTo>
                    <a:pt x="17283" y="4534"/>
                    <a:pt x="15637" y="4297"/>
                    <a:pt x="13977" y="4813"/>
                  </a:cubicBezTo>
                  <a:cubicBezTo>
                    <a:pt x="13377" y="5008"/>
                    <a:pt x="12847" y="5287"/>
                    <a:pt x="12373" y="5636"/>
                  </a:cubicBezTo>
                  <a:cubicBezTo>
                    <a:pt x="12540" y="5106"/>
                    <a:pt x="12638" y="4534"/>
                    <a:pt x="12638" y="3948"/>
                  </a:cubicBezTo>
                  <a:cubicBezTo>
                    <a:pt x="12638" y="2204"/>
                    <a:pt x="11926" y="712"/>
                    <a:pt x="10838" y="42"/>
                  </a:cubicBezTo>
                  <a:cubicBezTo>
                    <a:pt x="10824" y="14"/>
                    <a:pt x="10796" y="14"/>
                    <a:pt x="10755" y="14"/>
                  </a:cubicBezTo>
                  <a:cubicBezTo>
                    <a:pt x="10727" y="14"/>
                    <a:pt x="10685" y="42"/>
                    <a:pt x="10657" y="56"/>
                  </a:cubicBezTo>
                  <a:lnTo>
                    <a:pt x="9750" y="837"/>
                  </a:lnTo>
                  <a:cubicBezTo>
                    <a:pt x="9611" y="963"/>
                    <a:pt x="9374" y="963"/>
                    <a:pt x="9234" y="823"/>
                  </a:cubicBezTo>
                  <a:lnTo>
                    <a:pt x="8439" y="70"/>
                  </a:lnTo>
                  <a:cubicBezTo>
                    <a:pt x="8397" y="42"/>
                    <a:pt x="8328" y="0"/>
                    <a:pt x="8286" y="0"/>
                  </a:cubicBezTo>
                  <a:cubicBezTo>
                    <a:pt x="8244" y="0"/>
                    <a:pt x="8188" y="14"/>
                    <a:pt x="8160" y="42"/>
                  </a:cubicBezTo>
                  <a:cubicBezTo>
                    <a:pt x="7100" y="712"/>
                    <a:pt x="6347" y="2204"/>
                    <a:pt x="6347" y="3920"/>
                  </a:cubicBezTo>
                  <a:cubicBezTo>
                    <a:pt x="6347" y="4548"/>
                    <a:pt x="6444" y="5161"/>
                    <a:pt x="6626" y="5705"/>
                  </a:cubicBezTo>
                  <a:cubicBezTo>
                    <a:pt x="6193" y="5385"/>
                    <a:pt x="5663" y="5134"/>
                    <a:pt x="5091" y="4938"/>
                  </a:cubicBezTo>
                  <a:cubicBezTo>
                    <a:pt x="3432" y="4394"/>
                    <a:pt x="1800" y="4617"/>
                    <a:pt x="823" y="5426"/>
                  </a:cubicBezTo>
                  <a:cubicBezTo>
                    <a:pt x="795" y="5440"/>
                    <a:pt x="781" y="5454"/>
                    <a:pt x="767" y="5496"/>
                  </a:cubicBezTo>
                  <a:cubicBezTo>
                    <a:pt x="753" y="5524"/>
                    <a:pt x="753" y="5566"/>
                    <a:pt x="767" y="5594"/>
                  </a:cubicBezTo>
                  <a:lnTo>
                    <a:pt x="1242" y="6696"/>
                  </a:lnTo>
                  <a:cubicBezTo>
                    <a:pt x="1311" y="6877"/>
                    <a:pt x="1242" y="7086"/>
                    <a:pt x="1074" y="7170"/>
                  </a:cubicBezTo>
                  <a:lnTo>
                    <a:pt x="126" y="7686"/>
                  </a:lnTo>
                  <a:cubicBezTo>
                    <a:pt x="70" y="7728"/>
                    <a:pt x="28" y="7756"/>
                    <a:pt x="14" y="7812"/>
                  </a:cubicBezTo>
                  <a:cubicBezTo>
                    <a:pt x="0" y="7853"/>
                    <a:pt x="0" y="7895"/>
                    <a:pt x="14" y="7937"/>
                  </a:cubicBezTo>
                  <a:cubicBezTo>
                    <a:pt x="335" y="9151"/>
                    <a:pt x="1521" y="10322"/>
                    <a:pt x="3167" y="10866"/>
                  </a:cubicBezTo>
                  <a:cubicBezTo>
                    <a:pt x="3780" y="11062"/>
                    <a:pt x="4380" y="11145"/>
                    <a:pt x="4952" y="11145"/>
                  </a:cubicBezTo>
                  <a:cubicBezTo>
                    <a:pt x="4520" y="11480"/>
                    <a:pt x="4101" y="11871"/>
                    <a:pt x="3752" y="12359"/>
                  </a:cubicBezTo>
                  <a:cubicBezTo>
                    <a:pt x="2720" y="13782"/>
                    <a:pt x="2427" y="15400"/>
                    <a:pt x="2888" y="16585"/>
                  </a:cubicBezTo>
                  <a:cubicBezTo>
                    <a:pt x="2915" y="16599"/>
                    <a:pt x="2929" y="16641"/>
                    <a:pt x="2943" y="16655"/>
                  </a:cubicBezTo>
                  <a:cubicBezTo>
                    <a:pt x="2985" y="16669"/>
                    <a:pt x="3013" y="16683"/>
                    <a:pt x="3055" y="16683"/>
                  </a:cubicBezTo>
                  <a:lnTo>
                    <a:pt x="4241" y="16585"/>
                  </a:lnTo>
                  <a:cubicBezTo>
                    <a:pt x="4422" y="16571"/>
                    <a:pt x="4603" y="16683"/>
                    <a:pt x="4631" y="16878"/>
                  </a:cubicBezTo>
                  <a:lnTo>
                    <a:pt x="4826" y="17966"/>
                  </a:lnTo>
                  <a:cubicBezTo>
                    <a:pt x="4840" y="18008"/>
                    <a:pt x="4868" y="18064"/>
                    <a:pt x="4910" y="18106"/>
                  </a:cubicBezTo>
                  <a:lnTo>
                    <a:pt x="4910" y="18106"/>
                  </a:lnTo>
                  <a:cubicBezTo>
                    <a:pt x="4952" y="18120"/>
                    <a:pt x="4980" y="18134"/>
                    <a:pt x="5036" y="18134"/>
                  </a:cubicBezTo>
                  <a:cubicBezTo>
                    <a:pt x="6305" y="18203"/>
                    <a:pt x="7770" y="17436"/>
                    <a:pt x="8788" y="16041"/>
                  </a:cubicBezTo>
                  <a:cubicBezTo>
                    <a:pt x="9150" y="15539"/>
                    <a:pt x="9429" y="14981"/>
                    <a:pt x="9611" y="14437"/>
                  </a:cubicBezTo>
                  <a:cubicBezTo>
                    <a:pt x="9778" y="14967"/>
                    <a:pt x="10043" y="15469"/>
                    <a:pt x="10392" y="15958"/>
                  </a:cubicBezTo>
                  <a:cubicBezTo>
                    <a:pt x="11424" y="17366"/>
                    <a:pt x="12861" y="18148"/>
                    <a:pt x="14144" y="18064"/>
                  </a:cubicBezTo>
                  <a:cubicBezTo>
                    <a:pt x="14172" y="18064"/>
                    <a:pt x="14186" y="18050"/>
                    <a:pt x="14214" y="18036"/>
                  </a:cubicBezTo>
                  <a:cubicBezTo>
                    <a:pt x="14242" y="18008"/>
                    <a:pt x="14256" y="17980"/>
                    <a:pt x="14256" y="17938"/>
                  </a:cubicBezTo>
                  <a:lnTo>
                    <a:pt x="14521" y="16781"/>
                  </a:lnTo>
                  <a:cubicBezTo>
                    <a:pt x="14563" y="16585"/>
                    <a:pt x="14744" y="16460"/>
                    <a:pt x="14925" y="16502"/>
                  </a:cubicBezTo>
                  <a:lnTo>
                    <a:pt x="15999" y="16641"/>
                  </a:lnTo>
                  <a:cubicBezTo>
                    <a:pt x="16055" y="16641"/>
                    <a:pt x="16125" y="16641"/>
                    <a:pt x="16167" y="16599"/>
                  </a:cubicBezTo>
                  <a:cubicBezTo>
                    <a:pt x="16195" y="16585"/>
                    <a:pt x="16236" y="16543"/>
                    <a:pt x="16236" y="16502"/>
                  </a:cubicBezTo>
                  <a:cubicBezTo>
                    <a:pt x="16697" y="15316"/>
                    <a:pt x="16418" y="13670"/>
                    <a:pt x="15399" y="12275"/>
                  </a:cubicBezTo>
                  <a:cubicBezTo>
                    <a:pt x="15023" y="11773"/>
                    <a:pt x="14590" y="11341"/>
                    <a:pt x="14116" y="11006"/>
                  </a:cubicBezTo>
                  <a:cubicBezTo>
                    <a:pt x="14660" y="11006"/>
                    <a:pt x="15232" y="10894"/>
                    <a:pt x="15818" y="10727"/>
                  </a:cubicBezTo>
                  <a:cubicBezTo>
                    <a:pt x="17464" y="10183"/>
                    <a:pt x="18677" y="9053"/>
                    <a:pt x="18970" y="7812"/>
                  </a:cubicBezTo>
                  <a:cubicBezTo>
                    <a:pt x="19096" y="7826"/>
                    <a:pt x="19096" y="7798"/>
                    <a:pt x="19068" y="77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8" name="Google Shape;16158;p54"/>
            <p:cNvSpPr/>
            <p:nvPr/>
          </p:nvSpPr>
          <p:spPr>
            <a:xfrm>
              <a:off x="4039975" y="828150"/>
              <a:ext cx="111600" cy="107075"/>
            </a:xfrm>
            <a:custGeom>
              <a:avLst/>
              <a:gdLst/>
              <a:ahLst/>
              <a:cxnLst/>
              <a:rect l="l" t="t" r="r" b="b"/>
              <a:pathLst>
                <a:path w="4464" h="4283" extrusionOk="0">
                  <a:moveTo>
                    <a:pt x="3585" y="0"/>
                  </a:moveTo>
                  <a:cubicBezTo>
                    <a:pt x="3139" y="265"/>
                    <a:pt x="2650" y="419"/>
                    <a:pt x="2148" y="419"/>
                  </a:cubicBezTo>
                  <a:cubicBezTo>
                    <a:pt x="1674" y="419"/>
                    <a:pt x="1228" y="293"/>
                    <a:pt x="809" y="42"/>
                  </a:cubicBezTo>
                  <a:lnTo>
                    <a:pt x="809" y="42"/>
                  </a:lnTo>
                  <a:cubicBezTo>
                    <a:pt x="921" y="530"/>
                    <a:pt x="921" y="1032"/>
                    <a:pt x="767" y="1520"/>
                  </a:cubicBezTo>
                  <a:cubicBezTo>
                    <a:pt x="628" y="1981"/>
                    <a:pt x="377" y="2371"/>
                    <a:pt x="0" y="2692"/>
                  </a:cubicBezTo>
                  <a:cubicBezTo>
                    <a:pt x="502" y="2734"/>
                    <a:pt x="977" y="2887"/>
                    <a:pt x="1395" y="3180"/>
                  </a:cubicBezTo>
                  <a:cubicBezTo>
                    <a:pt x="1786" y="3459"/>
                    <a:pt x="2078" y="3850"/>
                    <a:pt x="2274" y="4282"/>
                  </a:cubicBezTo>
                  <a:cubicBezTo>
                    <a:pt x="2469" y="3794"/>
                    <a:pt x="2762" y="3390"/>
                    <a:pt x="3180" y="3097"/>
                  </a:cubicBezTo>
                  <a:cubicBezTo>
                    <a:pt x="3557" y="2818"/>
                    <a:pt x="4017" y="2664"/>
                    <a:pt x="4464" y="2622"/>
                  </a:cubicBezTo>
                  <a:cubicBezTo>
                    <a:pt x="4087" y="2288"/>
                    <a:pt x="3794" y="1883"/>
                    <a:pt x="3627" y="1395"/>
                  </a:cubicBezTo>
                  <a:cubicBezTo>
                    <a:pt x="3487" y="949"/>
                    <a:pt x="3473" y="474"/>
                    <a:pt x="35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59" name="Google Shape;16159;p54"/>
            <p:cNvSpPr/>
            <p:nvPr/>
          </p:nvSpPr>
          <p:spPr>
            <a:xfrm>
              <a:off x="4109350" y="799900"/>
              <a:ext cx="22700" cy="46400"/>
            </a:xfrm>
            <a:custGeom>
              <a:avLst/>
              <a:gdLst/>
              <a:ahLst/>
              <a:cxnLst/>
              <a:rect l="l" t="t" r="r" b="b"/>
              <a:pathLst>
                <a:path w="908" h="1856" extrusionOk="0">
                  <a:moveTo>
                    <a:pt x="629" y="0"/>
                  </a:moveTo>
                  <a:cubicBezTo>
                    <a:pt x="615" y="0"/>
                    <a:pt x="587" y="28"/>
                    <a:pt x="587" y="56"/>
                  </a:cubicBezTo>
                  <a:cubicBezTo>
                    <a:pt x="810" y="1088"/>
                    <a:pt x="15" y="1772"/>
                    <a:pt x="15" y="1772"/>
                  </a:cubicBezTo>
                  <a:cubicBezTo>
                    <a:pt x="1" y="1786"/>
                    <a:pt x="1" y="1814"/>
                    <a:pt x="15" y="1841"/>
                  </a:cubicBezTo>
                  <a:cubicBezTo>
                    <a:pt x="15" y="1855"/>
                    <a:pt x="43" y="1855"/>
                    <a:pt x="57" y="1855"/>
                  </a:cubicBezTo>
                  <a:lnTo>
                    <a:pt x="85" y="1855"/>
                  </a:lnTo>
                  <a:cubicBezTo>
                    <a:pt x="85" y="1827"/>
                    <a:pt x="908" y="1116"/>
                    <a:pt x="684" y="42"/>
                  </a:cubicBezTo>
                  <a:cubicBezTo>
                    <a:pt x="684" y="14"/>
                    <a:pt x="670" y="0"/>
                    <a:pt x="6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0" name="Google Shape;16160;p54"/>
            <p:cNvSpPr/>
            <p:nvPr/>
          </p:nvSpPr>
          <p:spPr>
            <a:xfrm>
              <a:off x="4118425" y="79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47"/>
                    <a:pt x="126" y="559"/>
                    <a:pt x="280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1" name="Google Shape;16161;p54"/>
            <p:cNvSpPr/>
            <p:nvPr/>
          </p:nvSpPr>
          <p:spPr>
            <a:xfrm>
              <a:off x="4123650" y="827800"/>
              <a:ext cx="43275" cy="34550"/>
            </a:xfrm>
            <a:custGeom>
              <a:avLst/>
              <a:gdLst/>
              <a:ahLst/>
              <a:cxnLst/>
              <a:rect l="l" t="t" r="r" b="b"/>
              <a:pathLst>
                <a:path w="1731" h="1382" extrusionOk="0">
                  <a:moveTo>
                    <a:pt x="1703" y="0"/>
                  </a:moveTo>
                  <a:cubicBezTo>
                    <a:pt x="1661" y="0"/>
                    <a:pt x="1633" y="0"/>
                    <a:pt x="1633" y="42"/>
                  </a:cubicBezTo>
                  <a:cubicBezTo>
                    <a:pt x="1256" y="1269"/>
                    <a:pt x="112" y="1269"/>
                    <a:pt x="57" y="1269"/>
                  </a:cubicBezTo>
                  <a:cubicBezTo>
                    <a:pt x="29" y="1269"/>
                    <a:pt x="1" y="1297"/>
                    <a:pt x="1" y="1325"/>
                  </a:cubicBezTo>
                  <a:cubicBezTo>
                    <a:pt x="1" y="1367"/>
                    <a:pt x="29" y="1381"/>
                    <a:pt x="57" y="1381"/>
                  </a:cubicBezTo>
                  <a:cubicBezTo>
                    <a:pt x="126" y="1381"/>
                    <a:pt x="1368" y="1367"/>
                    <a:pt x="1730" y="70"/>
                  </a:cubicBezTo>
                  <a:cubicBezTo>
                    <a:pt x="1730" y="42"/>
                    <a:pt x="1730" y="0"/>
                    <a:pt x="17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2" name="Google Shape;16162;p54"/>
            <p:cNvSpPr/>
            <p:nvPr/>
          </p:nvSpPr>
          <p:spPr>
            <a:xfrm>
              <a:off x="4158875" y="822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26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26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3" name="Google Shape;16163;p54"/>
            <p:cNvSpPr/>
            <p:nvPr/>
          </p:nvSpPr>
          <p:spPr>
            <a:xfrm>
              <a:off x="4132725" y="8218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47" y="559"/>
                    <a:pt x="558" y="433"/>
                    <a:pt x="558" y="280"/>
                  </a:cubicBezTo>
                  <a:cubicBezTo>
                    <a:pt x="558" y="127"/>
                    <a:pt x="447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4" name="Google Shape;16164;p54"/>
            <p:cNvSpPr/>
            <p:nvPr/>
          </p:nvSpPr>
          <p:spPr>
            <a:xfrm>
              <a:off x="4119825" y="827450"/>
              <a:ext cx="22350" cy="25825"/>
            </a:xfrm>
            <a:custGeom>
              <a:avLst/>
              <a:gdLst/>
              <a:ahLst/>
              <a:cxnLst/>
              <a:rect l="l" t="t" r="r" b="b"/>
              <a:pathLst>
                <a:path w="894" h="1033" extrusionOk="0">
                  <a:moveTo>
                    <a:pt x="809" y="0"/>
                  </a:moveTo>
                  <a:cubicBezTo>
                    <a:pt x="768" y="0"/>
                    <a:pt x="754" y="14"/>
                    <a:pt x="754" y="56"/>
                  </a:cubicBezTo>
                  <a:cubicBezTo>
                    <a:pt x="781" y="628"/>
                    <a:pt x="56" y="921"/>
                    <a:pt x="56" y="921"/>
                  </a:cubicBezTo>
                  <a:cubicBezTo>
                    <a:pt x="14" y="949"/>
                    <a:pt x="0" y="963"/>
                    <a:pt x="14" y="991"/>
                  </a:cubicBezTo>
                  <a:cubicBezTo>
                    <a:pt x="42" y="1018"/>
                    <a:pt x="56" y="1032"/>
                    <a:pt x="70" y="1032"/>
                  </a:cubicBezTo>
                  <a:lnTo>
                    <a:pt x="84" y="1032"/>
                  </a:lnTo>
                  <a:cubicBezTo>
                    <a:pt x="126" y="1018"/>
                    <a:pt x="893" y="698"/>
                    <a:pt x="851" y="56"/>
                  </a:cubicBezTo>
                  <a:cubicBezTo>
                    <a:pt x="851" y="14"/>
                    <a:pt x="837" y="0"/>
                    <a:pt x="8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5" name="Google Shape;16165;p54"/>
            <p:cNvSpPr/>
            <p:nvPr/>
          </p:nvSpPr>
          <p:spPr>
            <a:xfrm>
              <a:off x="4126800" y="867675"/>
              <a:ext cx="48850" cy="11750"/>
            </a:xfrm>
            <a:custGeom>
              <a:avLst/>
              <a:gdLst/>
              <a:ahLst/>
              <a:cxnLst/>
              <a:rect l="l" t="t" r="r" b="b"/>
              <a:pathLst>
                <a:path w="1954" h="470" extrusionOk="0">
                  <a:moveTo>
                    <a:pt x="1890" y="1"/>
                  </a:moveTo>
                  <a:cubicBezTo>
                    <a:pt x="1882" y="1"/>
                    <a:pt x="1875" y="4"/>
                    <a:pt x="1869" y="9"/>
                  </a:cubicBezTo>
                  <a:cubicBezTo>
                    <a:pt x="1513" y="282"/>
                    <a:pt x="1141" y="361"/>
                    <a:pt x="830" y="361"/>
                  </a:cubicBezTo>
                  <a:cubicBezTo>
                    <a:pt x="410" y="361"/>
                    <a:pt x="100" y="218"/>
                    <a:pt x="84" y="218"/>
                  </a:cubicBezTo>
                  <a:cubicBezTo>
                    <a:pt x="76" y="214"/>
                    <a:pt x="69" y="213"/>
                    <a:pt x="62" y="213"/>
                  </a:cubicBezTo>
                  <a:cubicBezTo>
                    <a:pt x="47" y="213"/>
                    <a:pt x="34" y="223"/>
                    <a:pt x="14" y="232"/>
                  </a:cubicBezTo>
                  <a:cubicBezTo>
                    <a:pt x="0" y="274"/>
                    <a:pt x="14" y="288"/>
                    <a:pt x="42" y="302"/>
                  </a:cubicBezTo>
                  <a:cubicBezTo>
                    <a:pt x="56" y="302"/>
                    <a:pt x="363" y="469"/>
                    <a:pt x="823" y="469"/>
                  </a:cubicBezTo>
                  <a:cubicBezTo>
                    <a:pt x="1158" y="469"/>
                    <a:pt x="1549" y="386"/>
                    <a:pt x="1911" y="107"/>
                  </a:cubicBezTo>
                  <a:cubicBezTo>
                    <a:pt x="1953" y="79"/>
                    <a:pt x="1953" y="51"/>
                    <a:pt x="1939" y="37"/>
                  </a:cubicBezTo>
                  <a:cubicBezTo>
                    <a:pt x="1921" y="11"/>
                    <a:pt x="1904" y="1"/>
                    <a:pt x="18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6" name="Google Shape;16166;p54"/>
            <p:cNvSpPr/>
            <p:nvPr/>
          </p:nvSpPr>
          <p:spPr>
            <a:xfrm>
              <a:off x="4166550" y="8626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7" name="Google Shape;16167;p54"/>
            <p:cNvSpPr/>
            <p:nvPr/>
          </p:nvSpPr>
          <p:spPr>
            <a:xfrm>
              <a:off x="4119125" y="892700"/>
              <a:ext cx="48150" cy="26825"/>
            </a:xfrm>
            <a:custGeom>
              <a:avLst/>
              <a:gdLst/>
              <a:ahLst/>
              <a:cxnLst/>
              <a:rect l="l" t="t" r="r" b="b"/>
              <a:pathLst>
                <a:path w="1926" h="1073" extrusionOk="0">
                  <a:moveTo>
                    <a:pt x="48" y="1"/>
                  </a:moveTo>
                  <a:cubicBezTo>
                    <a:pt x="40" y="1"/>
                    <a:pt x="33" y="4"/>
                    <a:pt x="28" y="12"/>
                  </a:cubicBezTo>
                  <a:cubicBezTo>
                    <a:pt x="14" y="26"/>
                    <a:pt x="0" y="54"/>
                    <a:pt x="14" y="82"/>
                  </a:cubicBezTo>
                  <a:cubicBezTo>
                    <a:pt x="14" y="96"/>
                    <a:pt x="461" y="1073"/>
                    <a:pt x="1577" y="1073"/>
                  </a:cubicBezTo>
                  <a:cubicBezTo>
                    <a:pt x="1674" y="1073"/>
                    <a:pt x="1772" y="1045"/>
                    <a:pt x="1897" y="1017"/>
                  </a:cubicBezTo>
                  <a:cubicBezTo>
                    <a:pt x="1911" y="1017"/>
                    <a:pt x="1925" y="1003"/>
                    <a:pt x="1925" y="961"/>
                  </a:cubicBezTo>
                  <a:cubicBezTo>
                    <a:pt x="1925" y="947"/>
                    <a:pt x="1911" y="933"/>
                    <a:pt x="1884" y="933"/>
                  </a:cubicBezTo>
                  <a:cubicBezTo>
                    <a:pt x="1774" y="950"/>
                    <a:pt x="1671" y="957"/>
                    <a:pt x="1573" y="957"/>
                  </a:cubicBezTo>
                  <a:cubicBezTo>
                    <a:pt x="521" y="957"/>
                    <a:pt x="111" y="77"/>
                    <a:pt x="98" y="26"/>
                  </a:cubicBezTo>
                  <a:cubicBezTo>
                    <a:pt x="88" y="17"/>
                    <a:pt x="66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8" name="Google Shape;16168;p54"/>
            <p:cNvSpPr/>
            <p:nvPr/>
          </p:nvSpPr>
          <p:spPr>
            <a:xfrm>
              <a:off x="4158875" y="910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1"/>
                  </a:moveTo>
                  <a:cubicBezTo>
                    <a:pt x="126" y="1"/>
                    <a:pt x="1" y="113"/>
                    <a:pt x="1" y="280"/>
                  </a:cubicBezTo>
                  <a:cubicBezTo>
                    <a:pt x="1" y="433"/>
                    <a:pt x="126" y="559"/>
                    <a:pt x="280" y="559"/>
                  </a:cubicBezTo>
                  <a:cubicBezTo>
                    <a:pt x="447" y="559"/>
                    <a:pt x="559" y="433"/>
                    <a:pt x="559" y="280"/>
                  </a:cubicBezTo>
                  <a:cubicBezTo>
                    <a:pt x="559" y="113"/>
                    <a:pt x="44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69" name="Google Shape;16169;p54"/>
            <p:cNvSpPr/>
            <p:nvPr/>
          </p:nvSpPr>
          <p:spPr>
            <a:xfrm>
              <a:off x="4148075" y="886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33" y="558"/>
                    <a:pt x="558" y="433"/>
                    <a:pt x="558" y="279"/>
                  </a:cubicBezTo>
                  <a:cubicBezTo>
                    <a:pt x="558" y="126"/>
                    <a:pt x="433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0" name="Google Shape;16170;p54"/>
            <p:cNvSpPr/>
            <p:nvPr/>
          </p:nvSpPr>
          <p:spPr>
            <a:xfrm>
              <a:off x="4125400" y="886125"/>
              <a:ext cx="31400" cy="11075"/>
            </a:xfrm>
            <a:custGeom>
              <a:avLst/>
              <a:gdLst/>
              <a:ahLst/>
              <a:cxnLst/>
              <a:rect l="l" t="t" r="r" b="b"/>
              <a:pathLst>
                <a:path w="1256" h="443" extrusionOk="0">
                  <a:moveTo>
                    <a:pt x="58" y="0"/>
                  </a:moveTo>
                  <a:cubicBezTo>
                    <a:pt x="46" y="0"/>
                    <a:pt x="35" y="3"/>
                    <a:pt x="28" y="10"/>
                  </a:cubicBezTo>
                  <a:cubicBezTo>
                    <a:pt x="1" y="24"/>
                    <a:pt x="1" y="66"/>
                    <a:pt x="28" y="80"/>
                  </a:cubicBezTo>
                  <a:cubicBezTo>
                    <a:pt x="42" y="94"/>
                    <a:pt x="419" y="443"/>
                    <a:pt x="865" y="443"/>
                  </a:cubicBezTo>
                  <a:cubicBezTo>
                    <a:pt x="977" y="443"/>
                    <a:pt x="1102" y="415"/>
                    <a:pt x="1228" y="359"/>
                  </a:cubicBezTo>
                  <a:cubicBezTo>
                    <a:pt x="1242" y="345"/>
                    <a:pt x="1256" y="303"/>
                    <a:pt x="1242" y="289"/>
                  </a:cubicBezTo>
                  <a:cubicBezTo>
                    <a:pt x="1232" y="269"/>
                    <a:pt x="1207" y="256"/>
                    <a:pt x="1188" y="256"/>
                  </a:cubicBezTo>
                  <a:cubicBezTo>
                    <a:pt x="1182" y="256"/>
                    <a:pt x="1176" y="258"/>
                    <a:pt x="1172" y="262"/>
                  </a:cubicBezTo>
                  <a:cubicBezTo>
                    <a:pt x="1068" y="320"/>
                    <a:pt x="960" y="343"/>
                    <a:pt x="855" y="343"/>
                  </a:cubicBezTo>
                  <a:cubicBezTo>
                    <a:pt x="457" y="343"/>
                    <a:pt x="98" y="10"/>
                    <a:pt x="98" y="10"/>
                  </a:cubicBezTo>
                  <a:cubicBezTo>
                    <a:pt x="84" y="3"/>
                    <a:pt x="70" y="0"/>
                    <a:pt x="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1" name="Google Shape;16171;p54"/>
            <p:cNvSpPr/>
            <p:nvPr/>
          </p:nvSpPr>
          <p:spPr>
            <a:xfrm>
              <a:off x="4108650" y="901375"/>
              <a:ext cx="26900" cy="42225"/>
            </a:xfrm>
            <a:custGeom>
              <a:avLst/>
              <a:gdLst/>
              <a:ahLst/>
              <a:cxnLst/>
              <a:rect l="l" t="t" r="r" b="b"/>
              <a:pathLst>
                <a:path w="1076" h="1689" extrusionOk="0">
                  <a:moveTo>
                    <a:pt x="43" y="0"/>
                  </a:moveTo>
                  <a:cubicBezTo>
                    <a:pt x="15" y="0"/>
                    <a:pt x="1" y="28"/>
                    <a:pt x="1" y="56"/>
                  </a:cubicBezTo>
                  <a:cubicBezTo>
                    <a:pt x="1" y="84"/>
                    <a:pt x="15" y="1158"/>
                    <a:pt x="991" y="1688"/>
                  </a:cubicBezTo>
                  <a:lnTo>
                    <a:pt x="1005" y="1688"/>
                  </a:lnTo>
                  <a:cubicBezTo>
                    <a:pt x="1019" y="1688"/>
                    <a:pt x="1047" y="1660"/>
                    <a:pt x="1061" y="1660"/>
                  </a:cubicBezTo>
                  <a:cubicBezTo>
                    <a:pt x="1075" y="1646"/>
                    <a:pt x="1061" y="1618"/>
                    <a:pt x="1033" y="1590"/>
                  </a:cubicBezTo>
                  <a:cubicBezTo>
                    <a:pt x="113" y="1102"/>
                    <a:pt x="99" y="84"/>
                    <a:pt x="99" y="56"/>
                  </a:cubicBezTo>
                  <a:cubicBezTo>
                    <a:pt x="99" y="28"/>
                    <a:pt x="85" y="0"/>
                    <a:pt x="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2" name="Google Shape;16172;p54"/>
            <p:cNvSpPr/>
            <p:nvPr/>
          </p:nvSpPr>
          <p:spPr>
            <a:xfrm>
              <a:off x="4125750" y="934500"/>
              <a:ext cx="14325" cy="13975"/>
            </a:xfrm>
            <a:custGeom>
              <a:avLst/>
              <a:gdLst/>
              <a:ahLst/>
              <a:cxnLst/>
              <a:rect l="l" t="t" r="r" b="b"/>
              <a:pathLst>
                <a:path w="573" h="559" extrusionOk="0">
                  <a:moveTo>
                    <a:pt x="293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47"/>
                    <a:pt x="126" y="558"/>
                    <a:pt x="293" y="558"/>
                  </a:cubicBezTo>
                  <a:cubicBezTo>
                    <a:pt x="447" y="558"/>
                    <a:pt x="572" y="447"/>
                    <a:pt x="572" y="279"/>
                  </a:cubicBezTo>
                  <a:cubicBezTo>
                    <a:pt x="572" y="126"/>
                    <a:pt x="447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3" name="Google Shape;16173;p54"/>
            <p:cNvSpPr/>
            <p:nvPr/>
          </p:nvSpPr>
          <p:spPr>
            <a:xfrm>
              <a:off x="4084250" y="8058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12" y="0"/>
                    <a:pt x="1" y="112"/>
                    <a:pt x="1" y="279"/>
                  </a:cubicBezTo>
                  <a:cubicBezTo>
                    <a:pt x="1" y="433"/>
                    <a:pt x="112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12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4" name="Google Shape;16174;p54"/>
            <p:cNvSpPr/>
            <p:nvPr/>
          </p:nvSpPr>
          <p:spPr>
            <a:xfrm>
              <a:off x="4089825" y="811100"/>
              <a:ext cx="15025" cy="31700"/>
            </a:xfrm>
            <a:custGeom>
              <a:avLst/>
              <a:gdLst/>
              <a:ahLst/>
              <a:cxnLst/>
              <a:rect l="l" t="t" r="r" b="b"/>
              <a:pathLst>
                <a:path w="601" h="1268" extrusionOk="0">
                  <a:moveTo>
                    <a:pt x="65" y="1"/>
                  </a:moveTo>
                  <a:cubicBezTo>
                    <a:pt x="47" y="1"/>
                    <a:pt x="24" y="17"/>
                    <a:pt x="15" y="26"/>
                  </a:cubicBezTo>
                  <a:cubicBezTo>
                    <a:pt x="1" y="40"/>
                    <a:pt x="15" y="82"/>
                    <a:pt x="29" y="96"/>
                  </a:cubicBezTo>
                  <a:cubicBezTo>
                    <a:pt x="489" y="445"/>
                    <a:pt x="238" y="1198"/>
                    <a:pt x="238" y="1198"/>
                  </a:cubicBezTo>
                  <a:cubicBezTo>
                    <a:pt x="238" y="1226"/>
                    <a:pt x="252" y="1254"/>
                    <a:pt x="294" y="1268"/>
                  </a:cubicBezTo>
                  <a:cubicBezTo>
                    <a:pt x="308" y="1268"/>
                    <a:pt x="336" y="1268"/>
                    <a:pt x="349" y="1212"/>
                  </a:cubicBezTo>
                  <a:cubicBezTo>
                    <a:pt x="349" y="1170"/>
                    <a:pt x="601" y="389"/>
                    <a:pt x="84" y="13"/>
                  </a:cubicBezTo>
                  <a:cubicBezTo>
                    <a:pt x="80" y="4"/>
                    <a:pt x="73" y="1"/>
                    <a:pt x="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5" name="Google Shape;16175;p54"/>
            <p:cNvSpPr/>
            <p:nvPr/>
          </p:nvSpPr>
          <p:spPr>
            <a:xfrm>
              <a:off x="4058450" y="799425"/>
              <a:ext cx="23025" cy="46875"/>
            </a:xfrm>
            <a:custGeom>
              <a:avLst/>
              <a:gdLst/>
              <a:ahLst/>
              <a:cxnLst/>
              <a:rect l="l" t="t" r="r" b="b"/>
              <a:pathLst>
                <a:path w="921" h="1875" extrusionOk="0">
                  <a:moveTo>
                    <a:pt x="279" y="0"/>
                  </a:moveTo>
                  <a:cubicBezTo>
                    <a:pt x="261" y="0"/>
                    <a:pt x="238" y="16"/>
                    <a:pt x="238" y="47"/>
                  </a:cubicBezTo>
                  <a:cubicBezTo>
                    <a:pt x="0" y="1135"/>
                    <a:pt x="837" y="1860"/>
                    <a:pt x="837" y="1860"/>
                  </a:cubicBezTo>
                  <a:cubicBezTo>
                    <a:pt x="851" y="1874"/>
                    <a:pt x="851" y="1874"/>
                    <a:pt x="865" y="1874"/>
                  </a:cubicBezTo>
                  <a:cubicBezTo>
                    <a:pt x="893" y="1874"/>
                    <a:pt x="907" y="1874"/>
                    <a:pt x="907" y="1833"/>
                  </a:cubicBezTo>
                  <a:cubicBezTo>
                    <a:pt x="921" y="1819"/>
                    <a:pt x="921" y="1791"/>
                    <a:pt x="907" y="1763"/>
                  </a:cubicBezTo>
                  <a:cubicBezTo>
                    <a:pt x="893" y="1749"/>
                    <a:pt x="98" y="1093"/>
                    <a:pt x="335" y="61"/>
                  </a:cubicBezTo>
                  <a:cubicBezTo>
                    <a:pt x="349" y="47"/>
                    <a:pt x="335" y="5"/>
                    <a:pt x="293" y="5"/>
                  </a:cubicBezTo>
                  <a:cubicBezTo>
                    <a:pt x="290" y="2"/>
                    <a:pt x="285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6" name="Google Shape;16176;p54"/>
            <p:cNvSpPr/>
            <p:nvPr/>
          </p:nvSpPr>
          <p:spPr>
            <a:xfrm>
              <a:off x="4058450" y="7950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47"/>
                    <a:pt x="126" y="559"/>
                    <a:pt x="279" y="559"/>
                  </a:cubicBezTo>
                  <a:cubicBezTo>
                    <a:pt x="433" y="559"/>
                    <a:pt x="558" y="447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7" name="Google Shape;16177;p54"/>
            <p:cNvSpPr/>
            <p:nvPr/>
          </p:nvSpPr>
          <p:spPr>
            <a:xfrm>
              <a:off x="4023925" y="827800"/>
              <a:ext cx="43275" cy="34550"/>
            </a:xfrm>
            <a:custGeom>
              <a:avLst/>
              <a:gdLst/>
              <a:ahLst/>
              <a:cxnLst/>
              <a:rect l="l" t="t" r="r" b="b"/>
              <a:pathLst>
                <a:path w="1731" h="1382" extrusionOk="0">
                  <a:moveTo>
                    <a:pt x="42" y="0"/>
                  </a:moveTo>
                  <a:cubicBezTo>
                    <a:pt x="0" y="14"/>
                    <a:pt x="0" y="42"/>
                    <a:pt x="0" y="70"/>
                  </a:cubicBezTo>
                  <a:cubicBezTo>
                    <a:pt x="391" y="1367"/>
                    <a:pt x="1605" y="1381"/>
                    <a:pt x="1674" y="1381"/>
                  </a:cubicBezTo>
                  <a:cubicBezTo>
                    <a:pt x="1716" y="1381"/>
                    <a:pt x="1730" y="1353"/>
                    <a:pt x="1730" y="1325"/>
                  </a:cubicBezTo>
                  <a:cubicBezTo>
                    <a:pt x="1730" y="1297"/>
                    <a:pt x="1716" y="1269"/>
                    <a:pt x="1674" y="1269"/>
                  </a:cubicBezTo>
                  <a:cubicBezTo>
                    <a:pt x="1674" y="1269"/>
                    <a:pt x="475" y="1269"/>
                    <a:pt x="112" y="42"/>
                  </a:cubicBezTo>
                  <a:cubicBezTo>
                    <a:pt x="84" y="0"/>
                    <a:pt x="70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8" name="Google Shape;16178;p54"/>
            <p:cNvSpPr/>
            <p:nvPr/>
          </p:nvSpPr>
          <p:spPr>
            <a:xfrm>
              <a:off x="4018350" y="8222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6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6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79" name="Google Shape;16179;p54"/>
            <p:cNvSpPr/>
            <p:nvPr/>
          </p:nvSpPr>
          <p:spPr>
            <a:xfrm>
              <a:off x="4044150" y="8218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12" y="1"/>
                    <a:pt x="1" y="127"/>
                    <a:pt x="1" y="280"/>
                  </a:cubicBezTo>
                  <a:cubicBezTo>
                    <a:pt x="1" y="433"/>
                    <a:pt x="112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0" name="Google Shape;16180;p54"/>
            <p:cNvSpPr/>
            <p:nvPr/>
          </p:nvSpPr>
          <p:spPr>
            <a:xfrm>
              <a:off x="4048675" y="827450"/>
              <a:ext cx="22000" cy="25825"/>
            </a:xfrm>
            <a:custGeom>
              <a:avLst/>
              <a:gdLst/>
              <a:ahLst/>
              <a:cxnLst/>
              <a:rect l="l" t="t" r="r" b="b"/>
              <a:pathLst>
                <a:path w="880" h="1033" extrusionOk="0">
                  <a:moveTo>
                    <a:pt x="98" y="0"/>
                  </a:moveTo>
                  <a:cubicBezTo>
                    <a:pt x="57" y="0"/>
                    <a:pt x="43" y="14"/>
                    <a:pt x="43" y="56"/>
                  </a:cubicBezTo>
                  <a:cubicBezTo>
                    <a:pt x="1" y="698"/>
                    <a:pt x="768" y="1018"/>
                    <a:pt x="810" y="1032"/>
                  </a:cubicBezTo>
                  <a:lnTo>
                    <a:pt x="824" y="1032"/>
                  </a:lnTo>
                  <a:cubicBezTo>
                    <a:pt x="838" y="1032"/>
                    <a:pt x="866" y="1018"/>
                    <a:pt x="880" y="991"/>
                  </a:cubicBezTo>
                  <a:cubicBezTo>
                    <a:pt x="880" y="963"/>
                    <a:pt x="880" y="949"/>
                    <a:pt x="838" y="921"/>
                  </a:cubicBezTo>
                  <a:cubicBezTo>
                    <a:pt x="838" y="921"/>
                    <a:pt x="112" y="628"/>
                    <a:pt x="140" y="56"/>
                  </a:cubicBezTo>
                  <a:cubicBezTo>
                    <a:pt x="140" y="14"/>
                    <a:pt x="126" y="0"/>
                    <a:pt x="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1" name="Google Shape;16181;p54"/>
            <p:cNvSpPr/>
            <p:nvPr/>
          </p:nvSpPr>
          <p:spPr>
            <a:xfrm>
              <a:off x="4014850" y="867750"/>
              <a:ext cx="48850" cy="11675"/>
            </a:xfrm>
            <a:custGeom>
              <a:avLst/>
              <a:gdLst/>
              <a:ahLst/>
              <a:cxnLst/>
              <a:rect l="l" t="t" r="r" b="b"/>
              <a:pathLst>
                <a:path w="1954" h="467" extrusionOk="0">
                  <a:moveTo>
                    <a:pt x="68" y="1"/>
                  </a:moveTo>
                  <a:cubicBezTo>
                    <a:pt x="50" y="1"/>
                    <a:pt x="25" y="14"/>
                    <a:pt x="15" y="34"/>
                  </a:cubicBezTo>
                  <a:cubicBezTo>
                    <a:pt x="1" y="48"/>
                    <a:pt x="15" y="76"/>
                    <a:pt x="29" y="104"/>
                  </a:cubicBezTo>
                  <a:cubicBezTo>
                    <a:pt x="419" y="383"/>
                    <a:pt x="824" y="466"/>
                    <a:pt x="1145" y="466"/>
                  </a:cubicBezTo>
                  <a:cubicBezTo>
                    <a:pt x="1591" y="466"/>
                    <a:pt x="1912" y="299"/>
                    <a:pt x="1912" y="299"/>
                  </a:cubicBezTo>
                  <a:cubicBezTo>
                    <a:pt x="1940" y="285"/>
                    <a:pt x="1954" y="257"/>
                    <a:pt x="1940" y="229"/>
                  </a:cubicBezTo>
                  <a:cubicBezTo>
                    <a:pt x="1920" y="220"/>
                    <a:pt x="1900" y="210"/>
                    <a:pt x="1885" y="210"/>
                  </a:cubicBezTo>
                  <a:cubicBezTo>
                    <a:pt x="1879" y="210"/>
                    <a:pt x="1874" y="211"/>
                    <a:pt x="1870" y="215"/>
                  </a:cubicBezTo>
                  <a:cubicBezTo>
                    <a:pt x="1870" y="215"/>
                    <a:pt x="1560" y="352"/>
                    <a:pt x="1139" y="352"/>
                  </a:cubicBezTo>
                  <a:cubicBezTo>
                    <a:pt x="822" y="352"/>
                    <a:pt x="443" y="275"/>
                    <a:pt x="85" y="6"/>
                  </a:cubicBezTo>
                  <a:cubicBezTo>
                    <a:pt x="81" y="2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2" name="Google Shape;16182;p54"/>
            <p:cNvSpPr/>
            <p:nvPr/>
          </p:nvSpPr>
          <p:spPr>
            <a:xfrm>
              <a:off x="4010325" y="86265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26" y="1"/>
                    <a:pt x="0" y="127"/>
                    <a:pt x="0" y="280"/>
                  </a:cubicBezTo>
                  <a:cubicBezTo>
                    <a:pt x="0" y="433"/>
                    <a:pt x="126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27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3" name="Google Shape;16183;p54"/>
            <p:cNvSpPr/>
            <p:nvPr/>
          </p:nvSpPr>
          <p:spPr>
            <a:xfrm>
              <a:off x="4023575" y="893550"/>
              <a:ext cx="48850" cy="25975"/>
            </a:xfrm>
            <a:custGeom>
              <a:avLst/>
              <a:gdLst/>
              <a:ahLst/>
              <a:cxnLst/>
              <a:rect l="l" t="t" r="r" b="b"/>
              <a:pathLst>
                <a:path w="1954" h="1039" extrusionOk="0">
                  <a:moveTo>
                    <a:pt x="1890" y="1"/>
                  </a:moveTo>
                  <a:cubicBezTo>
                    <a:pt x="1874" y="1"/>
                    <a:pt x="1861" y="10"/>
                    <a:pt x="1842" y="20"/>
                  </a:cubicBezTo>
                  <a:cubicBezTo>
                    <a:pt x="1842" y="46"/>
                    <a:pt x="1420" y="951"/>
                    <a:pt x="371" y="951"/>
                  </a:cubicBezTo>
                  <a:cubicBezTo>
                    <a:pt x="276" y="951"/>
                    <a:pt x="176" y="943"/>
                    <a:pt x="70" y="927"/>
                  </a:cubicBezTo>
                  <a:cubicBezTo>
                    <a:pt x="67" y="924"/>
                    <a:pt x="62" y="922"/>
                    <a:pt x="56" y="922"/>
                  </a:cubicBezTo>
                  <a:cubicBezTo>
                    <a:pt x="38" y="922"/>
                    <a:pt x="14" y="937"/>
                    <a:pt x="14" y="969"/>
                  </a:cubicBezTo>
                  <a:cubicBezTo>
                    <a:pt x="1" y="983"/>
                    <a:pt x="14" y="1025"/>
                    <a:pt x="56" y="1025"/>
                  </a:cubicBezTo>
                  <a:cubicBezTo>
                    <a:pt x="154" y="1039"/>
                    <a:pt x="266" y="1039"/>
                    <a:pt x="363" y="1039"/>
                  </a:cubicBezTo>
                  <a:cubicBezTo>
                    <a:pt x="1464" y="1039"/>
                    <a:pt x="1926" y="76"/>
                    <a:pt x="1939" y="76"/>
                  </a:cubicBezTo>
                  <a:cubicBezTo>
                    <a:pt x="1939" y="76"/>
                    <a:pt x="1939" y="76"/>
                    <a:pt x="1939" y="76"/>
                  </a:cubicBezTo>
                  <a:cubicBezTo>
                    <a:pt x="1953" y="48"/>
                    <a:pt x="1939" y="20"/>
                    <a:pt x="1911" y="6"/>
                  </a:cubicBezTo>
                  <a:cubicBezTo>
                    <a:pt x="1903" y="2"/>
                    <a:pt x="1896" y="1"/>
                    <a:pt x="18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4" name="Google Shape;16184;p54"/>
            <p:cNvSpPr/>
            <p:nvPr/>
          </p:nvSpPr>
          <p:spPr>
            <a:xfrm>
              <a:off x="4018000" y="9104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1"/>
                  </a:moveTo>
                  <a:cubicBezTo>
                    <a:pt x="112" y="1"/>
                    <a:pt x="0" y="113"/>
                    <a:pt x="0" y="280"/>
                  </a:cubicBezTo>
                  <a:cubicBezTo>
                    <a:pt x="0" y="433"/>
                    <a:pt x="112" y="559"/>
                    <a:pt x="279" y="559"/>
                  </a:cubicBezTo>
                  <a:cubicBezTo>
                    <a:pt x="433" y="559"/>
                    <a:pt x="558" y="433"/>
                    <a:pt x="558" y="280"/>
                  </a:cubicBezTo>
                  <a:cubicBezTo>
                    <a:pt x="558" y="113"/>
                    <a:pt x="433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5" name="Google Shape;16185;p54"/>
            <p:cNvSpPr/>
            <p:nvPr/>
          </p:nvSpPr>
          <p:spPr>
            <a:xfrm>
              <a:off x="4028800" y="8867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80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33"/>
                    <a:pt x="126" y="558"/>
                    <a:pt x="280" y="558"/>
                  </a:cubicBezTo>
                  <a:cubicBezTo>
                    <a:pt x="433" y="558"/>
                    <a:pt x="559" y="433"/>
                    <a:pt x="559" y="279"/>
                  </a:cubicBezTo>
                  <a:cubicBezTo>
                    <a:pt x="559" y="126"/>
                    <a:pt x="433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6" name="Google Shape;16186;p54"/>
            <p:cNvSpPr/>
            <p:nvPr/>
          </p:nvSpPr>
          <p:spPr>
            <a:xfrm>
              <a:off x="4034025" y="886125"/>
              <a:ext cx="31425" cy="11075"/>
            </a:xfrm>
            <a:custGeom>
              <a:avLst/>
              <a:gdLst/>
              <a:ahLst/>
              <a:cxnLst/>
              <a:rect l="l" t="t" r="r" b="b"/>
              <a:pathLst>
                <a:path w="1257" h="443" extrusionOk="0">
                  <a:moveTo>
                    <a:pt x="1202" y="0"/>
                  </a:moveTo>
                  <a:cubicBezTo>
                    <a:pt x="1190" y="0"/>
                    <a:pt x="1180" y="3"/>
                    <a:pt x="1173" y="10"/>
                  </a:cubicBezTo>
                  <a:cubicBezTo>
                    <a:pt x="1173" y="10"/>
                    <a:pt x="802" y="337"/>
                    <a:pt x="397" y="337"/>
                  </a:cubicBezTo>
                  <a:cubicBezTo>
                    <a:pt x="293" y="337"/>
                    <a:pt x="187" y="316"/>
                    <a:pt x="85" y="262"/>
                  </a:cubicBezTo>
                  <a:cubicBezTo>
                    <a:pt x="81" y="258"/>
                    <a:pt x="75" y="256"/>
                    <a:pt x="69" y="256"/>
                  </a:cubicBezTo>
                  <a:cubicBezTo>
                    <a:pt x="50" y="256"/>
                    <a:pt x="25" y="269"/>
                    <a:pt x="15" y="289"/>
                  </a:cubicBezTo>
                  <a:cubicBezTo>
                    <a:pt x="1" y="303"/>
                    <a:pt x="15" y="345"/>
                    <a:pt x="29" y="359"/>
                  </a:cubicBezTo>
                  <a:cubicBezTo>
                    <a:pt x="154" y="429"/>
                    <a:pt x="280" y="443"/>
                    <a:pt x="406" y="443"/>
                  </a:cubicBezTo>
                  <a:cubicBezTo>
                    <a:pt x="838" y="443"/>
                    <a:pt x="1215" y="94"/>
                    <a:pt x="1242" y="80"/>
                  </a:cubicBezTo>
                  <a:cubicBezTo>
                    <a:pt x="1256" y="66"/>
                    <a:pt x="1256" y="24"/>
                    <a:pt x="1242" y="10"/>
                  </a:cubicBezTo>
                  <a:cubicBezTo>
                    <a:pt x="1228" y="3"/>
                    <a:pt x="1215" y="0"/>
                    <a:pt x="1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7" name="Google Shape;16187;p54"/>
            <p:cNvSpPr/>
            <p:nvPr/>
          </p:nvSpPr>
          <p:spPr>
            <a:xfrm>
              <a:off x="4055300" y="901025"/>
              <a:ext cx="27225" cy="42575"/>
            </a:xfrm>
            <a:custGeom>
              <a:avLst/>
              <a:gdLst/>
              <a:ahLst/>
              <a:cxnLst/>
              <a:rect l="l" t="t" r="r" b="b"/>
              <a:pathLst>
                <a:path w="1089" h="1703" extrusionOk="0">
                  <a:moveTo>
                    <a:pt x="1033" y="0"/>
                  </a:moveTo>
                  <a:cubicBezTo>
                    <a:pt x="991" y="0"/>
                    <a:pt x="977" y="28"/>
                    <a:pt x="977" y="56"/>
                  </a:cubicBezTo>
                  <a:cubicBezTo>
                    <a:pt x="977" y="70"/>
                    <a:pt x="963" y="1102"/>
                    <a:pt x="43" y="1590"/>
                  </a:cubicBezTo>
                  <a:cubicBezTo>
                    <a:pt x="15" y="1604"/>
                    <a:pt x="1" y="1646"/>
                    <a:pt x="15" y="1660"/>
                  </a:cubicBezTo>
                  <a:cubicBezTo>
                    <a:pt x="43" y="1674"/>
                    <a:pt x="57" y="1702"/>
                    <a:pt x="71" y="1702"/>
                  </a:cubicBezTo>
                  <a:cubicBezTo>
                    <a:pt x="85" y="1702"/>
                    <a:pt x="85" y="1702"/>
                    <a:pt x="85" y="1674"/>
                  </a:cubicBezTo>
                  <a:cubicBezTo>
                    <a:pt x="1061" y="1158"/>
                    <a:pt x="1089" y="70"/>
                    <a:pt x="1089" y="56"/>
                  </a:cubicBezTo>
                  <a:cubicBezTo>
                    <a:pt x="1089" y="14"/>
                    <a:pt x="1061" y="0"/>
                    <a:pt x="10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8" name="Google Shape;16188;p54"/>
            <p:cNvSpPr/>
            <p:nvPr/>
          </p:nvSpPr>
          <p:spPr>
            <a:xfrm>
              <a:off x="4050775" y="934500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1" y="126"/>
                    <a:pt x="1" y="279"/>
                  </a:cubicBezTo>
                  <a:cubicBezTo>
                    <a:pt x="1" y="447"/>
                    <a:pt x="126" y="558"/>
                    <a:pt x="279" y="558"/>
                  </a:cubicBezTo>
                  <a:cubicBezTo>
                    <a:pt x="447" y="558"/>
                    <a:pt x="558" y="447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89" name="Google Shape;16189;p54"/>
            <p:cNvSpPr/>
            <p:nvPr/>
          </p:nvSpPr>
          <p:spPr>
            <a:xfrm>
              <a:off x="4080425" y="928225"/>
              <a:ext cx="13975" cy="13975"/>
            </a:xfrm>
            <a:custGeom>
              <a:avLst/>
              <a:gdLst/>
              <a:ahLst/>
              <a:cxnLst/>
              <a:rect l="l" t="t" r="r" b="b"/>
              <a:pathLst>
                <a:path w="559" h="559" extrusionOk="0">
                  <a:moveTo>
                    <a:pt x="279" y="0"/>
                  </a:moveTo>
                  <a:cubicBezTo>
                    <a:pt x="126" y="0"/>
                    <a:pt x="0" y="126"/>
                    <a:pt x="0" y="279"/>
                  </a:cubicBezTo>
                  <a:cubicBezTo>
                    <a:pt x="0" y="433"/>
                    <a:pt x="126" y="558"/>
                    <a:pt x="279" y="558"/>
                  </a:cubicBezTo>
                  <a:cubicBezTo>
                    <a:pt x="447" y="558"/>
                    <a:pt x="558" y="433"/>
                    <a:pt x="558" y="279"/>
                  </a:cubicBezTo>
                  <a:cubicBezTo>
                    <a:pt x="558" y="126"/>
                    <a:pt x="447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0" name="Google Shape;16190;p54"/>
            <p:cNvSpPr/>
            <p:nvPr/>
          </p:nvSpPr>
          <p:spPr>
            <a:xfrm>
              <a:off x="4086350" y="904725"/>
              <a:ext cx="15375" cy="31550"/>
            </a:xfrm>
            <a:custGeom>
              <a:avLst/>
              <a:gdLst/>
              <a:ahLst/>
              <a:cxnLst/>
              <a:rect l="l" t="t" r="r" b="b"/>
              <a:pathLst>
                <a:path w="615" h="1262" extrusionOk="0">
                  <a:moveTo>
                    <a:pt x="300" y="1"/>
                  </a:moveTo>
                  <a:cubicBezTo>
                    <a:pt x="293" y="1"/>
                    <a:pt x="286" y="2"/>
                    <a:pt x="279" y="6"/>
                  </a:cubicBezTo>
                  <a:cubicBezTo>
                    <a:pt x="237" y="34"/>
                    <a:pt x="223" y="48"/>
                    <a:pt x="237" y="75"/>
                  </a:cubicBezTo>
                  <a:cubicBezTo>
                    <a:pt x="265" y="103"/>
                    <a:pt x="488" y="829"/>
                    <a:pt x="28" y="1177"/>
                  </a:cubicBezTo>
                  <a:cubicBezTo>
                    <a:pt x="0" y="1191"/>
                    <a:pt x="0" y="1233"/>
                    <a:pt x="14" y="1247"/>
                  </a:cubicBezTo>
                  <a:cubicBezTo>
                    <a:pt x="14" y="1261"/>
                    <a:pt x="28" y="1261"/>
                    <a:pt x="56" y="1261"/>
                  </a:cubicBezTo>
                  <a:cubicBezTo>
                    <a:pt x="70" y="1261"/>
                    <a:pt x="84" y="1261"/>
                    <a:pt x="84" y="1247"/>
                  </a:cubicBezTo>
                  <a:cubicBezTo>
                    <a:pt x="614" y="871"/>
                    <a:pt x="363" y="75"/>
                    <a:pt x="349" y="48"/>
                  </a:cubicBezTo>
                  <a:cubicBezTo>
                    <a:pt x="339" y="16"/>
                    <a:pt x="320" y="1"/>
                    <a:pt x="3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1" name="Google Shape;16191;p54"/>
            <p:cNvSpPr/>
            <p:nvPr/>
          </p:nvSpPr>
          <p:spPr>
            <a:xfrm>
              <a:off x="3204100" y="4451025"/>
              <a:ext cx="45350" cy="21225"/>
            </a:xfrm>
            <a:custGeom>
              <a:avLst/>
              <a:gdLst/>
              <a:ahLst/>
              <a:cxnLst/>
              <a:rect l="l" t="t" r="r" b="b"/>
              <a:pathLst>
                <a:path w="1814" h="849" extrusionOk="0">
                  <a:moveTo>
                    <a:pt x="1281" y="1"/>
                  </a:moveTo>
                  <a:cubicBezTo>
                    <a:pt x="1220" y="1"/>
                    <a:pt x="1160" y="6"/>
                    <a:pt x="1102" y="11"/>
                  </a:cubicBezTo>
                  <a:cubicBezTo>
                    <a:pt x="978" y="32"/>
                    <a:pt x="853" y="68"/>
                    <a:pt x="735" y="68"/>
                  </a:cubicBezTo>
                  <a:cubicBezTo>
                    <a:pt x="694" y="68"/>
                    <a:pt x="653" y="64"/>
                    <a:pt x="614" y="53"/>
                  </a:cubicBezTo>
                  <a:lnTo>
                    <a:pt x="488" y="123"/>
                  </a:lnTo>
                  <a:cubicBezTo>
                    <a:pt x="446" y="84"/>
                    <a:pt x="394" y="67"/>
                    <a:pt x="341" y="67"/>
                  </a:cubicBezTo>
                  <a:cubicBezTo>
                    <a:pt x="204" y="67"/>
                    <a:pt x="58" y="181"/>
                    <a:pt x="28" y="332"/>
                  </a:cubicBezTo>
                  <a:cubicBezTo>
                    <a:pt x="0" y="541"/>
                    <a:pt x="168" y="736"/>
                    <a:pt x="363" y="806"/>
                  </a:cubicBezTo>
                  <a:cubicBezTo>
                    <a:pt x="449" y="837"/>
                    <a:pt x="538" y="849"/>
                    <a:pt x="628" y="849"/>
                  </a:cubicBezTo>
                  <a:cubicBezTo>
                    <a:pt x="742" y="849"/>
                    <a:pt x="860" y="830"/>
                    <a:pt x="977" y="806"/>
                  </a:cubicBezTo>
                  <a:cubicBezTo>
                    <a:pt x="1144" y="764"/>
                    <a:pt x="1325" y="709"/>
                    <a:pt x="1493" y="639"/>
                  </a:cubicBezTo>
                  <a:cubicBezTo>
                    <a:pt x="1604" y="611"/>
                    <a:pt x="1688" y="569"/>
                    <a:pt x="1744" y="485"/>
                  </a:cubicBezTo>
                  <a:cubicBezTo>
                    <a:pt x="1814" y="346"/>
                    <a:pt x="1730" y="151"/>
                    <a:pt x="1590" y="67"/>
                  </a:cubicBezTo>
                  <a:cubicBezTo>
                    <a:pt x="1486" y="15"/>
                    <a:pt x="1382" y="1"/>
                    <a:pt x="128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2" name="Google Shape;16192;p54"/>
            <p:cNvSpPr/>
            <p:nvPr/>
          </p:nvSpPr>
          <p:spPr>
            <a:xfrm>
              <a:off x="3196075" y="4366900"/>
              <a:ext cx="57225" cy="52675"/>
            </a:xfrm>
            <a:custGeom>
              <a:avLst/>
              <a:gdLst/>
              <a:ahLst/>
              <a:cxnLst/>
              <a:rect l="l" t="t" r="r" b="b"/>
              <a:pathLst>
                <a:path w="2289" h="2107" extrusionOk="0">
                  <a:moveTo>
                    <a:pt x="0" y="559"/>
                  </a:moveTo>
                  <a:cubicBezTo>
                    <a:pt x="279" y="363"/>
                    <a:pt x="586" y="182"/>
                    <a:pt x="907" y="84"/>
                  </a:cubicBezTo>
                  <a:cubicBezTo>
                    <a:pt x="1242" y="1"/>
                    <a:pt x="1632" y="15"/>
                    <a:pt x="1884" y="224"/>
                  </a:cubicBezTo>
                  <a:cubicBezTo>
                    <a:pt x="2163" y="447"/>
                    <a:pt x="2288" y="837"/>
                    <a:pt x="2204" y="1186"/>
                  </a:cubicBezTo>
                  <a:cubicBezTo>
                    <a:pt x="2079" y="1702"/>
                    <a:pt x="1535" y="2107"/>
                    <a:pt x="1019" y="2037"/>
                  </a:cubicBezTo>
                  <a:cubicBezTo>
                    <a:pt x="489" y="1967"/>
                    <a:pt x="28" y="1479"/>
                    <a:pt x="28" y="9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3" name="Google Shape;16193;p54"/>
            <p:cNvSpPr/>
            <p:nvPr/>
          </p:nvSpPr>
          <p:spPr>
            <a:xfrm>
              <a:off x="3157025" y="4360275"/>
              <a:ext cx="69750" cy="82325"/>
            </a:xfrm>
            <a:custGeom>
              <a:avLst/>
              <a:gdLst/>
              <a:ahLst/>
              <a:cxnLst/>
              <a:rect l="l" t="t" r="r" b="b"/>
              <a:pathLst>
                <a:path w="2790" h="3293" extrusionOk="0">
                  <a:moveTo>
                    <a:pt x="223" y="3069"/>
                  </a:moveTo>
                  <a:cubicBezTo>
                    <a:pt x="0" y="2539"/>
                    <a:pt x="0" y="1884"/>
                    <a:pt x="223" y="1354"/>
                  </a:cubicBezTo>
                  <a:cubicBezTo>
                    <a:pt x="447" y="810"/>
                    <a:pt x="907" y="349"/>
                    <a:pt x="1451" y="140"/>
                  </a:cubicBezTo>
                  <a:cubicBezTo>
                    <a:pt x="1674" y="56"/>
                    <a:pt x="1897" y="1"/>
                    <a:pt x="2148" y="42"/>
                  </a:cubicBezTo>
                  <a:cubicBezTo>
                    <a:pt x="2371" y="70"/>
                    <a:pt x="2595" y="238"/>
                    <a:pt x="2664" y="461"/>
                  </a:cubicBezTo>
                  <a:cubicBezTo>
                    <a:pt x="2790" y="810"/>
                    <a:pt x="2539" y="1158"/>
                    <a:pt x="2316" y="1437"/>
                  </a:cubicBezTo>
                  <a:lnTo>
                    <a:pt x="1214" y="2790"/>
                  </a:lnTo>
                  <a:cubicBezTo>
                    <a:pt x="1116" y="2930"/>
                    <a:pt x="991" y="3069"/>
                    <a:pt x="851" y="3167"/>
                  </a:cubicBezTo>
                  <a:cubicBezTo>
                    <a:pt x="712" y="3265"/>
                    <a:pt x="516" y="3292"/>
                    <a:pt x="349" y="325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4" name="Google Shape;16194;p54"/>
            <p:cNvSpPr/>
            <p:nvPr/>
          </p:nvSpPr>
          <p:spPr>
            <a:xfrm>
              <a:off x="3164700" y="4381200"/>
              <a:ext cx="96600" cy="87550"/>
            </a:xfrm>
            <a:custGeom>
              <a:avLst/>
              <a:gdLst/>
              <a:ahLst/>
              <a:cxnLst/>
              <a:rect l="l" t="t" r="r" b="b"/>
              <a:pathLst>
                <a:path w="3864" h="3502" extrusionOk="0">
                  <a:moveTo>
                    <a:pt x="1911" y="405"/>
                  </a:moveTo>
                  <a:cubicBezTo>
                    <a:pt x="2204" y="70"/>
                    <a:pt x="2720" y="0"/>
                    <a:pt x="3111" y="210"/>
                  </a:cubicBezTo>
                  <a:cubicBezTo>
                    <a:pt x="3515" y="405"/>
                    <a:pt x="3752" y="823"/>
                    <a:pt x="3808" y="1256"/>
                  </a:cubicBezTo>
                  <a:cubicBezTo>
                    <a:pt x="3864" y="1702"/>
                    <a:pt x="3724" y="2149"/>
                    <a:pt x="3459" y="2497"/>
                  </a:cubicBezTo>
                  <a:cubicBezTo>
                    <a:pt x="3125" y="2985"/>
                    <a:pt x="2608" y="3334"/>
                    <a:pt x="2023" y="3418"/>
                  </a:cubicBezTo>
                  <a:cubicBezTo>
                    <a:pt x="1451" y="3502"/>
                    <a:pt x="823" y="3334"/>
                    <a:pt x="405" y="2930"/>
                  </a:cubicBezTo>
                  <a:cubicBezTo>
                    <a:pt x="251" y="2776"/>
                    <a:pt x="112" y="2581"/>
                    <a:pt x="70" y="2372"/>
                  </a:cubicBezTo>
                  <a:cubicBezTo>
                    <a:pt x="0" y="2051"/>
                    <a:pt x="140" y="1716"/>
                    <a:pt x="321" y="1437"/>
                  </a:cubicBezTo>
                  <a:cubicBezTo>
                    <a:pt x="656" y="935"/>
                    <a:pt x="1144" y="544"/>
                    <a:pt x="1702" y="3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5" name="Google Shape;16195;p54"/>
            <p:cNvSpPr/>
            <p:nvPr/>
          </p:nvSpPr>
          <p:spPr>
            <a:xfrm>
              <a:off x="3151100" y="4401025"/>
              <a:ext cx="65225" cy="72500"/>
            </a:xfrm>
            <a:custGeom>
              <a:avLst/>
              <a:gdLst/>
              <a:ahLst/>
              <a:cxnLst/>
              <a:rect l="l" t="t" r="r" b="b"/>
              <a:pathLst>
                <a:path w="2609" h="2900" extrusionOk="0">
                  <a:moveTo>
                    <a:pt x="390" y="0"/>
                  </a:moveTo>
                  <a:cubicBezTo>
                    <a:pt x="343" y="0"/>
                    <a:pt x="296" y="10"/>
                    <a:pt x="251" y="30"/>
                  </a:cubicBezTo>
                  <a:cubicBezTo>
                    <a:pt x="84" y="114"/>
                    <a:pt x="0" y="365"/>
                    <a:pt x="112" y="519"/>
                  </a:cubicBezTo>
                  <a:lnTo>
                    <a:pt x="98" y="672"/>
                  </a:lnTo>
                  <a:cubicBezTo>
                    <a:pt x="84" y="1258"/>
                    <a:pt x="98" y="1886"/>
                    <a:pt x="516" y="2262"/>
                  </a:cubicBezTo>
                  <a:cubicBezTo>
                    <a:pt x="656" y="2402"/>
                    <a:pt x="851" y="2485"/>
                    <a:pt x="1018" y="2555"/>
                  </a:cubicBezTo>
                  <a:cubicBezTo>
                    <a:pt x="1242" y="2667"/>
                    <a:pt x="1479" y="2750"/>
                    <a:pt x="1716" y="2820"/>
                  </a:cubicBezTo>
                  <a:cubicBezTo>
                    <a:pt x="1844" y="2860"/>
                    <a:pt x="1986" y="2899"/>
                    <a:pt x="2118" y="2899"/>
                  </a:cubicBezTo>
                  <a:cubicBezTo>
                    <a:pt x="2172" y="2899"/>
                    <a:pt x="2225" y="2892"/>
                    <a:pt x="2274" y="2876"/>
                  </a:cubicBezTo>
                  <a:cubicBezTo>
                    <a:pt x="2469" y="2820"/>
                    <a:pt x="2608" y="2611"/>
                    <a:pt x="2525" y="2444"/>
                  </a:cubicBezTo>
                  <a:cubicBezTo>
                    <a:pt x="2469" y="2332"/>
                    <a:pt x="2343" y="2276"/>
                    <a:pt x="2218" y="2262"/>
                  </a:cubicBezTo>
                  <a:cubicBezTo>
                    <a:pt x="2193" y="2259"/>
                    <a:pt x="2168" y="2258"/>
                    <a:pt x="2144" y="2258"/>
                  </a:cubicBezTo>
                  <a:cubicBezTo>
                    <a:pt x="2047" y="2258"/>
                    <a:pt x="1956" y="2276"/>
                    <a:pt x="1855" y="2276"/>
                  </a:cubicBezTo>
                  <a:cubicBezTo>
                    <a:pt x="1824" y="2279"/>
                    <a:pt x="1792" y="2280"/>
                    <a:pt x="1760" y="2280"/>
                  </a:cubicBezTo>
                  <a:cubicBezTo>
                    <a:pt x="1416" y="2280"/>
                    <a:pt x="1081" y="2142"/>
                    <a:pt x="851" y="1900"/>
                  </a:cubicBezTo>
                  <a:cubicBezTo>
                    <a:pt x="586" y="1621"/>
                    <a:pt x="474" y="1216"/>
                    <a:pt x="586" y="867"/>
                  </a:cubicBezTo>
                  <a:cubicBezTo>
                    <a:pt x="656" y="658"/>
                    <a:pt x="795" y="435"/>
                    <a:pt x="725" y="226"/>
                  </a:cubicBezTo>
                  <a:cubicBezTo>
                    <a:pt x="673" y="89"/>
                    <a:pt x="533" y="0"/>
                    <a:pt x="39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6" name="Google Shape;16196;p54"/>
            <p:cNvSpPr/>
            <p:nvPr/>
          </p:nvSpPr>
          <p:spPr>
            <a:xfrm>
              <a:off x="3122150" y="4447200"/>
              <a:ext cx="49200" cy="55025"/>
            </a:xfrm>
            <a:custGeom>
              <a:avLst/>
              <a:gdLst/>
              <a:ahLst/>
              <a:cxnLst/>
              <a:rect l="l" t="t" r="r" b="b"/>
              <a:pathLst>
                <a:path w="1968" h="2201" extrusionOk="0">
                  <a:moveTo>
                    <a:pt x="1812" y="0"/>
                  </a:moveTo>
                  <a:cubicBezTo>
                    <a:pt x="1754" y="0"/>
                    <a:pt x="1695" y="29"/>
                    <a:pt x="1674" y="80"/>
                  </a:cubicBezTo>
                  <a:cubicBezTo>
                    <a:pt x="1312" y="820"/>
                    <a:pt x="768" y="1447"/>
                    <a:pt x="84" y="1908"/>
                  </a:cubicBezTo>
                  <a:cubicBezTo>
                    <a:pt x="14" y="1964"/>
                    <a:pt x="0" y="2061"/>
                    <a:pt x="56" y="2131"/>
                  </a:cubicBezTo>
                  <a:cubicBezTo>
                    <a:pt x="56" y="2145"/>
                    <a:pt x="56" y="2159"/>
                    <a:pt x="70" y="2159"/>
                  </a:cubicBezTo>
                  <a:cubicBezTo>
                    <a:pt x="84" y="2187"/>
                    <a:pt x="115" y="2201"/>
                    <a:pt x="152" y="2201"/>
                  </a:cubicBezTo>
                  <a:cubicBezTo>
                    <a:pt x="189" y="2201"/>
                    <a:pt x="231" y="2187"/>
                    <a:pt x="265" y="2159"/>
                  </a:cubicBezTo>
                  <a:cubicBezTo>
                    <a:pt x="977" y="1657"/>
                    <a:pt x="1549" y="987"/>
                    <a:pt x="1939" y="206"/>
                  </a:cubicBezTo>
                  <a:cubicBezTo>
                    <a:pt x="1967" y="136"/>
                    <a:pt x="1939" y="53"/>
                    <a:pt x="1869" y="11"/>
                  </a:cubicBezTo>
                  <a:cubicBezTo>
                    <a:pt x="1851" y="3"/>
                    <a:pt x="1832" y="0"/>
                    <a:pt x="1812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7" name="Google Shape;16197;p54"/>
            <p:cNvSpPr/>
            <p:nvPr/>
          </p:nvSpPr>
          <p:spPr>
            <a:xfrm>
              <a:off x="3561525" y="4636025"/>
              <a:ext cx="43275" cy="24800"/>
            </a:xfrm>
            <a:custGeom>
              <a:avLst/>
              <a:gdLst/>
              <a:ahLst/>
              <a:cxnLst/>
              <a:rect l="l" t="t" r="r" b="b"/>
              <a:pathLst>
                <a:path w="1731" h="992" extrusionOk="0">
                  <a:moveTo>
                    <a:pt x="387" y="1"/>
                  </a:moveTo>
                  <a:cubicBezTo>
                    <a:pt x="278" y="1"/>
                    <a:pt x="159" y="58"/>
                    <a:pt x="98" y="157"/>
                  </a:cubicBezTo>
                  <a:cubicBezTo>
                    <a:pt x="1" y="325"/>
                    <a:pt x="70" y="576"/>
                    <a:pt x="224" y="715"/>
                  </a:cubicBezTo>
                  <a:cubicBezTo>
                    <a:pt x="363" y="855"/>
                    <a:pt x="573" y="897"/>
                    <a:pt x="782" y="938"/>
                  </a:cubicBezTo>
                  <a:cubicBezTo>
                    <a:pt x="963" y="966"/>
                    <a:pt x="1144" y="980"/>
                    <a:pt x="1326" y="980"/>
                  </a:cubicBezTo>
                  <a:cubicBezTo>
                    <a:pt x="1349" y="988"/>
                    <a:pt x="1375" y="992"/>
                    <a:pt x="1401" y="992"/>
                  </a:cubicBezTo>
                  <a:cubicBezTo>
                    <a:pt x="1470" y="992"/>
                    <a:pt x="1544" y="969"/>
                    <a:pt x="1605" y="938"/>
                  </a:cubicBezTo>
                  <a:cubicBezTo>
                    <a:pt x="1730" y="855"/>
                    <a:pt x="1730" y="618"/>
                    <a:pt x="1619" y="506"/>
                  </a:cubicBezTo>
                  <a:cubicBezTo>
                    <a:pt x="1521" y="381"/>
                    <a:pt x="1340" y="311"/>
                    <a:pt x="1186" y="269"/>
                  </a:cubicBezTo>
                  <a:cubicBezTo>
                    <a:pt x="1019" y="241"/>
                    <a:pt x="851" y="199"/>
                    <a:pt x="712" y="115"/>
                  </a:cubicBezTo>
                  <a:lnTo>
                    <a:pt x="600" y="129"/>
                  </a:lnTo>
                  <a:cubicBezTo>
                    <a:pt x="562" y="41"/>
                    <a:pt x="478" y="1"/>
                    <a:pt x="38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8" name="Google Shape;16198;p54"/>
            <p:cNvSpPr/>
            <p:nvPr/>
          </p:nvSpPr>
          <p:spPr>
            <a:xfrm>
              <a:off x="3576525" y="4560450"/>
              <a:ext cx="59300" cy="53725"/>
            </a:xfrm>
            <a:custGeom>
              <a:avLst/>
              <a:gdLst/>
              <a:ahLst/>
              <a:cxnLst/>
              <a:rect l="l" t="t" r="r" b="b"/>
              <a:pathLst>
                <a:path w="2372" h="2149" extrusionOk="0">
                  <a:moveTo>
                    <a:pt x="335" y="140"/>
                  </a:moveTo>
                  <a:cubicBezTo>
                    <a:pt x="670" y="70"/>
                    <a:pt x="1019" y="0"/>
                    <a:pt x="1353" y="42"/>
                  </a:cubicBezTo>
                  <a:cubicBezTo>
                    <a:pt x="1702" y="70"/>
                    <a:pt x="2023" y="251"/>
                    <a:pt x="2204" y="544"/>
                  </a:cubicBezTo>
                  <a:cubicBezTo>
                    <a:pt x="2372" y="851"/>
                    <a:pt x="2344" y="1255"/>
                    <a:pt x="2135" y="1548"/>
                  </a:cubicBezTo>
                  <a:cubicBezTo>
                    <a:pt x="1814" y="1981"/>
                    <a:pt x="1172" y="2148"/>
                    <a:pt x="698" y="1897"/>
                  </a:cubicBezTo>
                  <a:cubicBezTo>
                    <a:pt x="238" y="1632"/>
                    <a:pt x="0" y="1004"/>
                    <a:pt x="196" y="5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99" name="Google Shape;16199;p54"/>
            <p:cNvSpPr/>
            <p:nvPr/>
          </p:nvSpPr>
          <p:spPr>
            <a:xfrm>
              <a:off x="3532575" y="4547525"/>
              <a:ext cx="82325" cy="65600"/>
            </a:xfrm>
            <a:custGeom>
              <a:avLst/>
              <a:gdLst/>
              <a:ahLst/>
              <a:cxnLst/>
              <a:rect l="l" t="t" r="r" b="b"/>
              <a:pathLst>
                <a:path w="3293" h="2624" extrusionOk="0">
                  <a:moveTo>
                    <a:pt x="1" y="2247"/>
                  </a:moveTo>
                  <a:cubicBezTo>
                    <a:pt x="1" y="1647"/>
                    <a:pt x="252" y="1061"/>
                    <a:pt x="670" y="657"/>
                  </a:cubicBezTo>
                  <a:cubicBezTo>
                    <a:pt x="1089" y="238"/>
                    <a:pt x="1675" y="1"/>
                    <a:pt x="2275" y="15"/>
                  </a:cubicBezTo>
                  <a:cubicBezTo>
                    <a:pt x="2512" y="15"/>
                    <a:pt x="2749" y="57"/>
                    <a:pt x="2944" y="182"/>
                  </a:cubicBezTo>
                  <a:cubicBezTo>
                    <a:pt x="3139" y="308"/>
                    <a:pt x="3293" y="531"/>
                    <a:pt x="3279" y="782"/>
                  </a:cubicBezTo>
                  <a:cubicBezTo>
                    <a:pt x="3265" y="1145"/>
                    <a:pt x="2902" y="1368"/>
                    <a:pt x="2581" y="1549"/>
                  </a:cubicBezTo>
                  <a:lnTo>
                    <a:pt x="1061" y="2386"/>
                  </a:lnTo>
                  <a:cubicBezTo>
                    <a:pt x="908" y="2470"/>
                    <a:pt x="754" y="2554"/>
                    <a:pt x="573" y="2595"/>
                  </a:cubicBezTo>
                  <a:cubicBezTo>
                    <a:pt x="405" y="2623"/>
                    <a:pt x="210" y="2595"/>
                    <a:pt x="85" y="247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0" name="Google Shape;16200;p54"/>
            <p:cNvSpPr/>
            <p:nvPr/>
          </p:nvSpPr>
          <p:spPr>
            <a:xfrm>
              <a:off x="3534675" y="4575425"/>
              <a:ext cx="100800" cy="79550"/>
            </a:xfrm>
            <a:custGeom>
              <a:avLst/>
              <a:gdLst/>
              <a:ahLst/>
              <a:cxnLst/>
              <a:rect l="l" t="t" r="r" b="b"/>
              <a:pathLst>
                <a:path w="4032" h="3182" extrusionOk="0">
                  <a:moveTo>
                    <a:pt x="2469" y="182"/>
                  </a:moveTo>
                  <a:cubicBezTo>
                    <a:pt x="2860" y="1"/>
                    <a:pt x="3376" y="140"/>
                    <a:pt x="3669" y="461"/>
                  </a:cubicBezTo>
                  <a:cubicBezTo>
                    <a:pt x="3962" y="796"/>
                    <a:pt x="4032" y="1284"/>
                    <a:pt x="3906" y="1703"/>
                  </a:cubicBezTo>
                  <a:cubicBezTo>
                    <a:pt x="3795" y="2121"/>
                    <a:pt x="3488" y="2484"/>
                    <a:pt x="3125" y="2735"/>
                  </a:cubicBezTo>
                  <a:cubicBezTo>
                    <a:pt x="2637" y="3042"/>
                    <a:pt x="2037" y="3181"/>
                    <a:pt x="1451" y="3042"/>
                  </a:cubicBezTo>
                  <a:cubicBezTo>
                    <a:pt x="879" y="2902"/>
                    <a:pt x="377" y="2512"/>
                    <a:pt x="140" y="1982"/>
                  </a:cubicBezTo>
                  <a:cubicBezTo>
                    <a:pt x="56" y="1772"/>
                    <a:pt x="1" y="1549"/>
                    <a:pt x="56" y="1340"/>
                  </a:cubicBezTo>
                  <a:cubicBezTo>
                    <a:pt x="126" y="1005"/>
                    <a:pt x="377" y="740"/>
                    <a:pt x="656" y="559"/>
                  </a:cubicBezTo>
                  <a:cubicBezTo>
                    <a:pt x="1144" y="210"/>
                    <a:pt x="1744" y="29"/>
                    <a:pt x="2344" y="4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1" name="Google Shape;16201;p54"/>
            <p:cNvSpPr/>
            <p:nvPr/>
          </p:nvSpPr>
          <p:spPr>
            <a:xfrm>
              <a:off x="3519675" y="4568800"/>
              <a:ext cx="51275" cy="85150"/>
            </a:xfrm>
            <a:custGeom>
              <a:avLst/>
              <a:gdLst/>
              <a:ahLst/>
              <a:cxnLst/>
              <a:rect l="l" t="t" r="r" b="b"/>
              <a:pathLst>
                <a:path w="2051" h="3406" extrusionOk="0">
                  <a:moveTo>
                    <a:pt x="887" y="0"/>
                  </a:moveTo>
                  <a:cubicBezTo>
                    <a:pt x="880" y="0"/>
                    <a:pt x="873" y="0"/>
                    <a:pt x="866" y="1"/>
                  </a:cubicBezTo>
                  <a:cubicBezTo>
                    <a:pt x="684" y="15"/>
                    <a:pt x="517" y="210"/>
                    <a:pt x="559" y="405"/>
                  </a:cubicBezTo>
                  <a:lnTo>
                    <a:pt x="447" y="545"/>
                  </a:lnTo>
                  <a:cubicBezTo>
                    <a:pt x="224" y="1061"/>
                    <a:pt x="1" y="1661"/>
                    <a:pt x="238" y="2163"/>
                  </a:cubicBezTo>
                  <a:cubicBezTo>
                    <a:pt x="322" y="2330"/>
                    <a:pt x="475" y="2498"/>
                    <a:pt x="601" y="2637"/>
                  </a:cubicBezTo>
                  <a:cubicBezTo>
                    <a:pt x="782" y="2804"/>
                    <a:pt x="949" y="2986"/>
                    <a:pt x="1145" y="3139"/>
                  </a:cubicBezTo>
                  <a:cubicBezTo>
                    <a:pt x="1298" y="3265"/>
                    <a:pt x="1465" y="3376"/>
                    <a:pt x="1647" y="3404"/>
                  </a:cubicBezTo>
                  <a:cubicBezTo>
                    <a:pt x="1656" y="3405"/>
                    <a:pt x="1665" y="3405"/>
                    <a:pt x="1674" y="3405"/>
                  </a:cubicBezTo>
                  <a:cubicBezTo>
                    <a:pt x="1861" y="3405"/>
                    <a:pt x="2051" y="3270"/>
                    <a:pt x="2037" y="3083"/>
                  </a:cubicBezTo>
                  <a:cubicBezTo>
                    <a:pt x="2023" y="2958"/>
                    <a:pt x="1940" y="2860"/>
                    <a:pt x="1828" y="2804"/>
                  </a:cubicBezTo>
                  <a:cubicBezTo>
                    <a:pt x="1716" y="2749"/>
                    <a:pt x="1605" y="2721"/>
                    <a:pt x="1493" y="2679"/>
                  </a:cubicBezTo>
                  <a:cubicBezTo>
                    <a:pt x="1145" y="2567"/>
                    <a:pt x="838" y="2302"/>
                    <a:pt x="712" y="1954"/>
                  </a:cubicBezTo>
                  <a:cubicBezTo>
                    <a:pt x="587" y="1605"/>
                    <a:pt x="642" y="1186"/>
                    <a:pt x="866" y="907"/>
                  </a:cubicBezTo>
                  <a:cubicBezTo>
                    <a:pt x="1005" y="726"/>
                    <a:pt x="1214" y="587"/>
                    <a:pt x="1242" y="363"/>
                  </a:cubicBezTo>
                  <a:cubicBezTo>
                    <a:pt x="1242" y="175"/>
                    <a:pt x="1074" y="0"/>
                    <a:pt x="88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2" name="Google Shape;16202;p54"/>
            <p:cNvSpPr/>
            <p:nvPr/>
          </p:nvSpPr>
          <p:spPr>
            <a:xfrm>
              <a:off x="3471200" y="4614125"/>
              <a:ext cx="63500" cy="35825"/>
            </a:xfrm>
            <a:custGeom>
              <a:avLst/>
              <a:gdLst/>
              <a:ahLst/>
              <a:cxnLst/>
              <a:rect l="l" t="t" r="r" b="b"/>
              <a:pathLst>
                <a:path w="2540" h="1433" extrusionOk="0">
                  <a:moveTo>
                    <a:pt x="2384" y="0"/>
                  </a:moveTo>
                  <a:cubicBezTo>
                    <a:pt x="2352" y="0"/>
                    <a:pt x="2319" y="11"/>
                    <a:pt x="2289" y="29"/>
                  </a:cubicBezTo>
                  <a:cubicBezTo>
                    <a:pt x="1675" y="573"/>
                    <a:pt x="922" y="964"/>
                    <a:pt x="126" y="1131"/>
                  </a:cubicBezTo>
                  <a:cubicBezTo>
                    <a:pt x="57" y="1145"/>
                    <a:pt x="1" y="1215"/>
                    <a:pt x="15" y="1312"/>
                  </a:cubicBezTo>
                  <a:cubicBezTo>
                    <a:pt x="15" y="1326"/>
                    <a:pt x="43" y="1326"/>
                    <a:pt x="43" y="1340"/>
                  </a:cubicBezTo>
                  <a:cubicBezTo>
                    <a:pt x="65" y="1395"/>
                    <a:pt x="113" y="1433"/>
                    <a:pt x="159" y="1433"/>
                  </a:cubicBezTo>
                  <a:cubicBezTo>
                    <a:pt x="172" y="1433"/>
                    <a:pt x="184" y="1430"/>
                    <a:pt x="196" y="1424"/>
                  </a:cubicBezTo>
                  <a:cubicBezTo>
                    <a:pt x="1033" y="1243"/>
                    <a:pt x="1828" y="838"/>
                    <a:pt x="2484" y="266"/>
                  </a:cubicBezTo>
                  <a:cubicBezTo>
                    <a:pt x="2540" y="210"/>
                    <a:pt x="2540" y="127"/>
                    <a:pt x="2498" y="57"/>
                  </a:cubicBezTo>
                  <a:cubicBezTo>
                    <a:pt x="2466" y="18"/>
                    <a:pt x="2426" y="0"/>
                    <a:pt x="238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3" name="Google Shape;16203;p54"/>
            <p:cNvSpPr/>
            <p:nvPr/>
          </p:nvSpPr>
          <p:spPr>
            <a:xfrm>
              <a:off x="2017075" y="1509200"/>
              <a:ext cx="26525" cy="42600"/>
            </a:xfrm>
            <a:custGeom>
              <a:avLst/>
              <a:gdLst/>
              <a:ahLst/>
              <a:cxnLst/>
              <a:rect l="l" t="t" r="r" b="b"/>
              <a:pathLst>
                <a:path w="1061" h="1704" extrusionOk="0">
                  <a:moveTo>
                    <a:pt x="356" y="0"/>
                  </a:moveTo>
                  <a:cubicBezTo>
                    <a:pt x="227" y="0"/>
                    <a:pt x="103" y="111"/>
                    <a:pt x="56" y="251"/>
                  </a:cubicBezTo>
                  <a:cubicBezTo>
                    <a:pt x="0" y="404"/>
                    <a:pt x="42" y="572"/>
                    <a:pt x="112" y="739"/>
                  </a:cubicBezTo>
                  <a:cubicBezTo>
                    <a:pt x="182" y="892"/>
                    <a:pt x="251" y="1046"/>
                    <a:pt x="251" y="1199"/>
                  </a:cubicBezTo>
                  <a:lnTo>
                    <a:pt x="335" y="1311"/>
                  </a:lnTo>
                  <a:cubicBezTo>
                    <a:pt x="229" y="1470"/>
                    <a:pt x="399" y="1704"/>
                    <a:pt x="596" y="1704"/>
                  </a:cubicBezTo>
                  <a:cubicBezTo>
                    <a:pt x="606" y="1704"/>
                    <a:pt x="617" y="1703"/>
                    <a:pt x="628" y="1701"/>
                  </a:cubicBezTo>
                  <a:cubicBezTo>
                    <a:pt x="837" y="1687"/>
                    <a:pt x="991" y="1492"/>
                    <a:pt x="1032" y="1283"/>
                  </a:cubicBezTo>
                  <a:cubicBezTo>
                    <a:pt x="1060" y="1102"/>
                    <a:pt x="991" y="892"/>
                    <a:pt x="907" y="697"/>
                  </a:cubicBezTo>
                  <a:cubicBezTo>
                    <a:pt x="823" y="544"/>
                    <a:pt x="753" y="376"/>
                    <a:pt x="642" y="223"/>
                  </a:cubicBezTo>
                  <a:cubicBezTo>
                    <a:pt x="586" y="139"/>
                    <a:pt x="516" y="55"/>
                    <a:pt x="433" y="14"/>
                  </a:cubicBezTo>
                  <a:cubicBezTo>
                    <a:pt x="407" y="4"/>
                    <a:pt x="382" y="0"/>
                    <a:pt x="35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4" name="Google Shape;16204;p54"/>
            <p:cNvSpPr/>
            <p:nvPr/>
          </p:nvSpPr>
          <p:spPr>
            <a:xfrm>
              <a:off x="1936175" y="1519300"/>
              <a:ext cx="53725" cy="57200"/>
            </a:xfrm>
            <a:custGeom>
              <a:avLst/>
              <a:gdLst/>
              <a:ahLst/>
              <a:cxnLst/>
              <a:rect l="l" t="t" r="r" b="b"/>
              <a:pathLst>
                <a:path w="2149" h="2288" extrusionOk="0">
                  <a:moveTo>
                    <a:pt x="851" y="2288"/>
                  </a:moveTo>
                  <a:cubicBezTo>
                    <a:pt x="600" y="2037"/>
                    <a:pt x="363" y="1800"/>
                    <a:pt x="209" y="1493"/>
                  </a:cubicBezTo>
                  <a:cubicBezTo>
                    <a:pt x="42" y="1200"/>
                    <a:pt x="0" y="823"/>
                    <a:pt x="154" y="502"/>
                  </a:cubicBezTo>
                  <a:cubicBezTo>
                    <a:pt x="307" y="195"/>
                    <a:pt x="670" y="0"/>
                    <a:pt x="1018" y="0"/>
                  </a:cubicBezTo>
                  <a:cubicBezTo>
                    <a:pt x="1562" y="0"/>
                    <a:pt x="2051" y="447"/>
                    <a:pt x="2106" y="991"/>
                  </a:cubicBezTo>
                  <a:cubicBezTo>
                    <a:pt x="2148" y="1535"/>
                    <a:pt x="1758" y="2079"/>
                    <a:pt x="1228" y="217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5" name="Google Shape;16205;p54"/>
            <p:cNvSpPr/>
            <p:nvPr/>
          </p:nvSpPr>
          <p:spPr>
            <a:xfrm>
              <a:off x="1935475" y="1545800"/>
              <a:ext cx="88600" cy="63125"/>
            </a:xfrm>
            <a:custGeom>
              <a:avLst/>
              <a:gdLst/>
              <a:ahLst/>
              <a:cxnLst/>
              <a:rect l="l" t="t" r="r" b="b"/>
              <a:pathLst>
                <a:path w="3544" h="2525" extrusionOk="0">
                  <a:moveTo>
                    <a:pt x="3376" y="2079"/>
                  </a:moveTo>
                  <a:cubicBezTo>
                    <a:pt x="2874" y="2399"/>
                    <a:pt x="2260" y="2525"/>
                    <a:pt x="1674" y="2427"/>
                  </a:cubicBezTo>
                  <a:cubicBezTo>
                    <a:pt x="1102" y="2302"/>
                    <a:pt x="586" y="1953"/>
                    <a:pt x="251" y="1465"/>
                  </a:cubicBezTo>
                  <a:cubicBezTo>
                    <a:pt x="126" y="1270"/>
                    <a:pt x="28" y="1046"/>
                    <a:pt x="0" y="795"/>
                  </a:cubicBezTo>
                  <a:cubicBezTo>
                    <a:pt x="0" y="558"/>
                    <a:pt x="112" y="307"/>
                    <a:pt x="321" y="196"/>
                  </a:cubicBezTo>
                  <a:cubicBezTo>
                    <a:pt x="628" y="0"/>
                    <a:pt x="1032" y="168"/>
                    <a:pt x="1353" y="349"/>
                  </a:cubicBezTo>
                  <a:cubicBezTo>
                    <a:pt x="1869" y="614"/>
                    <a:pt x="2372" y="893"/>
                    <a:pt x="2902" y="1144"/>
                  </a:cubicBezTo>
                  <a:cubicBezTo>
                    <a:pt x="3055" y="1242"/>
                    <a:pt x="3208" y="1311"/>
                    <a:pt x="3334" y="1451"/>
                  </a:cubicBezTo>
                  <a:cubicBezTo>
                    <a:pt x="3459" y="1563"/>
                    <a:pt x="3543" y="1744"/>
                    <a:pt x="3515" y="19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6" name="Google Shape;16206;p54"/>
            <p:cNvSpPr/>
            <p:nvPr/>
          </p:nvSpPr>
          <p:spPr>
            <a:xfrm>
              <a:off x="1950800" y="1503600"/>
              <a:ext cx="92800" cy="91725"/>
            </a:xfrm>
            <a:custGeom>
              <a:avLst/>
              <a:gdLst/>
              <a:ahLst/>
              <a:cxnLst/>
              <a:rect l="l" t="t" r="r" b="b"/>
              <a:pathLst>
                <a:path w="3712" h="3669" extrusionOk="0">
                  <a:moveTo>
                    <a:pt x="559" y="2176"/>
                  </a:moveTo>
                  <a:cubicBezTo>
                    <a:pt x="182" y="1953"/>
                    <a:pt x="1" y="1465"/>
                    <a:pt x="127" y="1033"/>
                  </a:cubicBezTo>
                  <a:cubicBezTo>
                    <a:pt x="224" y="614"/>
                    <a:pt x="601" y="266"/>
                    <a:pt x="1019" y="140"/>
                  </a:cubicBezTo>
                  <a:cubicBezTo>
                    <a:pt x="1438" y="1"/>
                    <a:pt x="1898" y="42"/>
                    <a:pt x="2302" y="224"/>
                  </a:cubicBezTo>
                  <a:cubicBezTo>
                    <a:pt x="2846" y="447"/>
                    <a:pt x="3293" y="879"/>
                    <a:pt x="3502" y="1423"/>
                  </a:cubicBezTo>
                  <a:cubicBezTo>
                    <a:pt x="3711" y="1967"/>
                    <a:pt x="3669" y="2609"/>
                    <a:pt x="3349" y="3097"/>
                  </a:cubicBezTo>
                  <a:cubicBezTo>
                    <a:pt x="3223" y="3292"/>
                    <a:pt x="3070" y="3446"/>
                    <a:pt x="2860" y="3530"/>
                  </a:cubicBezTo>
                  <a:cubicBezTo>
                    <a:pt x="2540" y="3669"/>
                    <a:pt x="2191" y="3599"/>
                    <a:pt x="1884" y="3488"/>
                  </a:cubicBezTo>
                  <a:cubicBezTo>
                    <a:pt x="1326" y="3251"/>
                    <a:pt x="838" y="2860"/>
                    <a:pt x="517" y="23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7" name="Google Shape;16207;p54"/>
            <p:cNvSpPr/>
            <p:nvPr/>
          </p:nvSpPr>
          <p:spPr>
            <a:xfrm>
              <a:off x="1982550" y="1540950"/>
              <a:ext cx="65925" cy="72150"/>
            </a:xfrm>
            <a:custGeom>
              <a:avLst/>
              <a:gdLst/>
              <a:ahLst/>
              <a:cxnLst/>
              <a:rect l="l" t="t" r="r" b="b"/>
              <a:pathLst>
                <a:path w="2637" h="2886" extrusionOk="0">
                  <a:moveTo>
                    <a:pt x="2204" y="1"/>
                  </a:moveTo>
                  <a:cubicBezTo>
                    <a:pt x="2150" y="1"/>
                    <a:pt x="2097" y="17"/>
                    <a:pt x="2051" y="55"/>
                  </a:cubicBezTo>
                  <a:cubicBezTo>
                    <a:pt x="1939" y="139"/>
                    <a:pt x="1911" y="264"/>
                    <a:pt x="1925" y="390"/>
                  </a:cubicBezTo>
                  <a:cubicBezTo>
                    <a:pt x="1939" y="501"/>
                    <a:pt x="1981" y="613"/>
                    <a:pt x="2009" y="738"/>
                  </a:cubicBezTo>
                  <a:cubicBezTo>
                    <a:pt x="2093" y="1101"/>
                    <a:pt x="2051" y="1505"/>
                    <a:pt x="1842" y="1798"/>
                  </a:cubicBezTo>
                  <a:cubicBezTo>
                    <a:pt x="1619" y="2073"/>
                    <a:pt x="1287" y="2261"/>
                    <a:pt x="948" y="2261"/>
                  </a:cubicBezTo>
                  <a:cubicBezTo>
                    <a:pt x="925" y="2261"/>
                    <a:pt x="902" y="2260"/>
                    <a:pt x="879" y="2259"/>
                  </a:cubicBezTo>
                  <a:cubicBezTo>
                    <a:pt x="739" y="2241"/>
                    <a:pt x="588" y="2196"/>
                    <a:pt x="446" y="2196"/>
                  </a:cubicBezTo>
                  <a:cubicBezTo>
                    <a:pt x="363" y="2196"/>
                    <a:pt x="282" y="2212"/>
                    <a:pt x="210" y="2259"/>
                  </a:cubicBezTo>
                  <a:cubicBezTo>
                    <a:pt x="56" y="2356"/>
                    <a:pt x="0" y="2607"/>
                    <a:pt x="126" y="2761"/>
                  </a:cubicBezTo>
                  <a:cubicBezTo>
                    <a:pt x="193" y="2843"/>
                    <a:pt x="292" y="2885"/>
                    <a:pt x="391" y="2885"/>
                  </a:cubicBezTo>
                  <a:cubicBezTo>
                    <a:pt x="477" y="2885"/>
                    <a:pt x="563" y="2854"/>
                    <a:pt x="628" y="2789"/>
                  </a:cubicBezTo>
                  <a:lnTo>
                    <a:pt x="837" y="2775"/>
                  </a:lnTo>
                  <a:cubicBezTo>
                    <a:pt x="1395" y="2677"/>
                    <a:pt x="2023" y="2524"/>
                    <a:pt x="2302" y="2036"/>
                  </a:cubicBezTo>
                  <a:cubicBezTo>
                    <a:pt x="2413" y="1868"/>
                    <a:pt x="2469" y="1673"/>
                    <a:pt x="2497" y="1478"/>
                  </a:cubicBezTo>
                  <a:cubicBezTo>
                    <a:pt x="2539" y="1240"/>
                    <a:pt x="2581" y="989"/>
                    <a:pt x="2609" y="752"/>
                  </a:cubicBezTo>
                  <a:cubicBezTo>
                    <a:pt x="2623" y="557"/>
                    <a:pt x="2637" y="348"/>
                    <a:pt x="2539" y="194"/>
                  </a:cubicBezTo>
                  <a:cubicBezTo>
                    <a:pt x="2461" y="87"/>
                    <a:pt x="2329" y="1"/>
                    <a:pt x="220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8" name="Google Shape;16208;p54"/>
            <p:cNvSpPr/>
            <p:nvPr/>
          </p:nvSpPr>
          <p:spPr>
            <a:xfrm>
              <a:off x="2028575" y="1587550"/>
              <a:ext cx="62100" cy="37900"/>
            </a:xfrm>
            <a:custGeom>
              <a:avLst/>
              <a:gdLst/>
              <a:ahLst/>
              <a:cxnLst/>
              <a:rect l="l" t="t" r="r" b="b"/>
              <a:pathLst>
                <a:path w="2484" h="1516" extrusionOk="0">
                  <a:moveTo>
                    <a:pt x="148" y="1"/>
                  </a:moveTo>
                  <a:cubicBezTo>
                    <a:pt x="87" y="1"/>
                    <a:pt x="26" y="34"/>
                    <a:pt x="14" y="116"/>
                  </a:cubicBezTo>
                  <a:cubicBezTo>
                    <a:pt x="1" y="172"/>
                    <a:pt x="28" y="269"/>
                    <a:pt x="112" y="283"/>
                  </a:cubicBezTo>
                  <a:cubicBezTo>
                    <a:pt x="907" y="492"/>
                    <a:pt x="1633" y="911"/>
                    <a:pt x="2232" y="1469"/>
                  </a:cubicBezTo>
                  <a:cubicBezTo>
                    <a:pt x="2252" y="1502"/>
                    <a:pt x="2287" y="1516"/>
                    <a:pt x="2325" y="1516"/>
                  </a:cubicBezTo>
                  <a:cubicBezTo>
                    <a:pt x="2367" y="1516"/>
                    <a:pt x="2412" y="1498"/>
                    <a:pt x="2442" y="1469"/>
                  </a:cubicBezTo>
                  <a:cubicBezTo>
                    <a:pt x="2442" y="1455"/>
                    <a:pt x="2455" y="1455"/>
                    <a:pt x="2455" y="1441"/>
                  </a:cubicBezTo>
                  <a:cubicBezTo>
                    <a:pt x="2483" y="1357"/>
                    <a:pt x="2483" y="1301"/>
                    <a:pt x="2442" y="1260"/>
                  </a:cubicBezTo>
                  <a:cubicBezTo>
                    <a:pt x="1814" y="646"/>
                    <a:pt x="1019" y="227"/>
                    <a:pt x="182" y="4"/>
                  </a:cubicBezTo>
                  <a:cubicBezTo>
                    <a:pt x="171" y="2"/>
                    <a:pt x="159" y="1"/>
                    <a:pt x="14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09" name="Google Shape;16209;p54"/>
            <p:cNvSpPr/>
            <p:nvPr/>
          </p:nvSpPr>
          <p:spPr>
            <a:xfrm>
              <a:off x="2528275" y="1538775"/>
              <a:ext cx="41050" cy="30175"/>
            </a:xfrm>
            <a:custGeom>
              <a:avLst/>
              <a:gdLst/>
              <a:ahLst/>
              <a:cxnLst/>
              <a:rect l="l" t="t" r="r" b="b"/>
              <a:pathLst>
                <a:path w="1642" h="1207" extrusionOk="0">
                  <a:moveTo>
                    <a:pt x="1120" y="1"/>
                  </a:moveTo>
                  <a:cubicBezTo>
                    <a:pt x="1105" y="1"/>
                    <a:pt x="1090" y="1"/>
                    <a:pt x="1075" y="2"/>
                  </a:cubicBezTo>
                  <a:cubicBezTo>
                    <a:pt x="866" y="16"/>
                    <a:pt x="684" y="142"/>
                    <a:pt x="531" y="281"/>
                  </a:cubicBezTo>
                  <a:cubicBezTo>
                    <a:pt x="391" y="393"/>
                    <a:pt x="266" y="504"/>
                    <a:pt x="140" y="644"/>
                  </a:cubicBezTo>
                  <a:cubicBezTo>
                    <a:pt x="71" y="742"/>
                    <a:pt x="1" y="811"/>
                    <a:pt x="1" y="909"/>
                  </a:cubicBezTo>
                  <a:cubicBezTo>
                    <a:pt x="1" y="1062"/>
                    <a:pt x="182" y="1202"/>
                    <a:pt x="336" y="1202"/>
                  </a:cubicBezTo>
                  <a:cubicBezTo>
                    <a:pt x="357" y="1205"/>
                    <a:pt x="378" y="1207"/>
                    <a:pt x="398" y="1207"/>
                  </a:cubicBezTo>
                  <a:cubicBezTo>
                    <a:pt x="550" y="1207"/>
                    <a:pt x="673" y="1121"/>
                    <a:pt x="796" y="1035"/>
                  </a:cubicBezTo>
                  <a:cubicBezTo>
                    <a:pt x="935" y="923"/>
                    <a:pt x="1047" y="825"/>
                    <a:pt x="1214" y="769"/>
                  </a:cubicBezTo>
                  <a:lnTo>
                    <a:pt x="1256" y="672"/>
                  </a:lnTo>
                  <a:cubicBezTo>
                    <a:pt x="1272" y="675"/>
                    <a:pt x="1287" y="676"/>
                    <a:pt x="1303" y="676"/>
                  </a:cubicBezTo>
                  <a:cubicBezTo>
                    <a:pt x="1491" y="676"/>
                    <a:pt x="1642" y="448"/>
                    <a:pt x="1577" y="267"/>
                  </a:cubicBezTo>
                  <a:cubicBezTo>
                    <a:pt x="1512" y="86"/>
                    <a:pt x="1315" y="1"/>
                    <a:pt x="112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0" name="Google Shape;16210;p54"/>
            <p:cNvSpPr/>
            <p:nvPr/>
          </p:nvSpPr>
          <p:spPr>
            <a:xfrm>
              <a:off x="2551650" y="1584500"/>
              <a:ext cx="60000" cy="56875"/>
            </a:xfrm>
            <a:custGeom>
              <a:avLst/>
              <a:gdLst/>
              <a:ahLst/>
              <a:cxnLst/>
              <a:rect l="l" t="t" r="r" b="b"/>
              <a:pathLst>
                <a:path w="2400" h="2275" extrusionOk="0">
                  <a:moveTo>
                    <a:pt x="2400" y="1047"/>
                  </a:moveTo>
                  <a:cubicBezTo>
                    <a:pt x="2246" y="1340"/>
                    <a:pt x="2065" y="1660"/>
                    <a:pt x="1814" y="1884"/>
                  </a:cubicBezTo>
                  <a:cubicBezTo>
                    <a:pt x="1563" y="2121"/>
                    <a:pt x="1214" y="2274"/>
                    <a:pt x="865" y="2218"/>
                  </a:cubicBezTo>
                  <a:cubicBezTo>
                    <a:pt x="517" y="2149"/>
                    <a:pt x="238" y="1856"/>
                    <a:pt x="140" y="1507"/>
                  </a:cubicBezTo>
                  <a:cubicBezTo>
                    <a:pt x="0" y="977"/>
                    <a:pt x="293" y="391"/>
                    <a:pt x="796" y="196"/>
                  </a:cubicBezTo>
                  <a:cubicBezTo>
                    <a:pt x="1298" y="1"/>
                    <a:pt x="1925" y="224"/>
                    <a:pt x="2176" y="69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1" name="Google Shape;16211;p54"/>
            <p:cNvSpPr/>
            <p:nvPr/>
          </p:nvSpPr>
          <p:spPr>
            <a:xfrm>
              <a:off x="2584075" y="1543350"/>
              <a:ext cx="52325" cy="93125"/>
            </a:xfrm>
            <a:custGeom>
              <a:avLst/>
              <a:gdLst/>
              <a:ahLst/>
              <a:cxnLst/>
              <a:rect l="l" t="t" r="r" b="b"/>
              <a:pathLst>
                <a:path w="2093" h="3725" extrusionOk="0">
                  <a:moveTo>
                    <a:pt x="1256" y="84"/>
                  </a:moveTo>
                  <a:cubicBezTo>
                    <a:pt x="1716" y="461"/>
                    <a:pt x="2009" y="1019"/>
                    <a:pt x="2051" y="1619"/>
                  </a:cubicBezTo>
                  <a:cubicBezTo>
                    <a:pt x="2093" y="2205"/>
                    <a:pt x="1884" y="2804"/>
                    <a:pt x="1507" y="3251"/>
                  </a:cubicBezTo>
                  <a:cubicBezTo>
                    <a:pt x="1340" y="3432"/>
                    <a:pt x="1158" y="3585"/>
                    <a:pt x="921" y="3655"/>
                  </a:cubicBezTo>
                  <a:cubicBezTo>
                    <a:pt x="698" y="3725"/>
                    <a:pt x="433" y="3683"/>
                    <a:pt x="266" y="3530"/>
                  </a:cubicBezTo>
                  <a:cubicBezTo>
                    <a:pt x="1" y="3293"/>
                    <a:pt x="56" y="2860"/>
                    <a:pt x="126" y="2511"/>
                  </a:cubicBezTo>
                  <a:cubicBezTo>
                    <a:pt x="252" y="1926"/>
                    <a:pt x="349" y="1368"/>
                    <a:pt x="475" y="796"/>
                  </a:cubicBezTo>
                  <a:cubicBezTo>
                    <a:pt x="503" y="628"/>
                    <a:pt x="545" y="447"/>
                    <a:pt x="628" y="294"/>
                  </a:cubicBezTo>
                  <a:cubicBezTo>
                    <a:pt x="712" y="140"/>
                    <a:pt x="852" y="15"/>
                    <a:pt x="1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2" name="Google Shape;16212;p54"/>
            <p:cNvSpPr/>
            <p:nvPr/>
          </p:nvSpPr>
          <p:spPr>
            <a:xfrm>
              <a:off x="2532125" y="1531850"/>
              <a:ext cx="83700" cy="95575"/>
            </a:xfrm>
            <a:custGeom>
              <a:avLst/>
              <a:gdLst/>
              <a:ahLst/>
              <a:cxnLst/>
              <a:rect l="l" t="t" r="r" b="b"/>
              <a:pathLst>
                <a:path w="3348" h="3823" extrusionOk="0">
                  <a:moveTo>
                    <a:pt x="2399" y="3083"/>
                  </a:moveTo>
                  <a:cubicBezTo>
                    <a:pt x="2288" y="3501"/>
                    <a:pt x="1855" y="3822"/>
                    <a:pt x="1423" y="3822"/>
                  </a:cubicBezTo>
                  <a:cubicBezTo>
                    <a:pt x="977" y="3822"/>
                    <a:pt x="572" y="3571"/>
                    <a:pt x="321" y="3209"/>
                  </a:cubicBezTo>
                  <a:cubicBezTo>
                    <a:pt x="84" y="2846"/>
                    <a:pt x="0" y="2386"/>
                    <a:pt x="56" y="1953"/>
                  </a:cubicBezTo>
                  <a:cubicBezTo>
                    <a:pt x="126" y="1381"/>
                    <a:pt x="433" y="823"/>
                    <a:pt x="893" y="475"/>
                  </a:cubicBezTo>
                  <a:cubicBezTo>
                    <a:pt x="1367" y="126"/>
                    <a:pt x="1995" y="0"/>
                    <a:pt x="2553" y="182"/>
                  </a:cubicBezTo>
                  <a:cubicBezTo>
                    <a:pt x="2762" y="251"/>
                    <a:pt x="2971" y="349"/>
                    <a:pt x="3111" y="530"/>
                  </a:cubicBezTo>
                  <a:cubicBezTo>
                    <a:pt x="3320" y="781"/>
                    <a:pt x="3348" y="1158"/>
                    <a:pt x="3320" y="1479"/>
                  </a:cubicBezTo>
                  <a:cubicBezTo>
                    <a:pt x="3264" y="2079"/>
                    <a:pt x="2999" y="2651"/>
                    <a:pt x="2609" y="31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3" name="Google Shape;16213;p54"/>
            <p:cNvSpPr/>
            <p:nvPr/>
          </p:nvSpPr>
          <p:spPr>
            <a:xfrm>
              <a:off x="2555125" y="1527125"/>
              <a:ext cx="84425" cy="50775"/>
            </a:xfrm>
            <a:custGeom>
              <a:avLst/>
              <a:gdLst/>
              <a:ahLst/>
              <a:cxnLst/>
              <a:rect l="l" t="t" r="r" b="b"/>
              <a:pathLst>
                <a:path w="3377" h="2031" extrusionOk="0">
                  <a:moveTo>
                    <a:pt x="1623" y="0"/>
                  </a:moveTo>
                  <a:cubicBezTo>
                    <a:pt x="1555" y="0"/>
                    <a:pt x="1489" y="3"/>
                    <a:pt x="1424" y="8"/>
                  </a:cubicBezTo>
                  <a:cubicBezTo>
                    <a:pt x="1187" y="36"/>
                    <a:pt x="935" y="64"/>
                    <a:pt x="698" y="106"/>
                  </a:cubicBezTo>
                  <a:cubicBezTo>
                    <a:pt x="503" y="134"/>
                    <a:pt x="308" y="175"/>
                    <a:pt x="168" y="315"/>
                  </a:cubicBezTo>
                  <a:cubicBezTo>
                    <a:pt x="29" y="454"/>
                    <a:pt x="1" y="705"/>
                    <a:pt x="154" y="817"/>
                  </a:cubicBezTo>
                  <a:cubicBezTo>
                    <a:pt x="203" y="852"/>
                    <a:pt x="259" y="866"/>
                    <a:pt x="318" y="866"/>
                  </a:cubicBezTo>
                  <a:cubicBezTo>
                    <a:pt x="378" y="866"/>
                    <a:pt x="440" y="852"/>
                    <a:pt x="503" y="831"/>
                  </a:cubicBezTo>
                  <a:cubicBezTo>
                    <a:pt x="629" y="803"/>
                    <a:pt x="712" y="705"/>
                    <a:pt x="810" y="664"/>
                  </a:cubicBezTo>
                  <a:cubicBezTo>
                    <a:pt x="1015" y="539"/>
                    <a:pt x="1254" y="471"/>
                    <a:pt x="1491" y="471"/>
                  </a:cubicBezTo>
                  <a:cubicBezTo>
                    <a:pt x="1625" y="471"/>
                    <a:pt x="1758" y="493"/>
                    <a:pt x="1884" y="538"/>
                  </a:cubicBezTo>
                  <a:cubicBezTo>
                    <a:pt x="2233" y="664"/>
                    <a:pt x="2512" y="957"/>
                    <a:pt x="2581" y="1319"/>
                  </a:cubicBezTo>
                  <a:cubicBezTo>
                    <a:pt x="2609" y="1528"/>
                    <a:pt x="2595" y="1793"/>
                    <a:pt x="2749" y="1947"/>
                  </a:cubicBezTo>
                  <a:cubicBezTo>
                    <a:pt x="2810" y="2002"/>
                    <a:pt x="2893" y="2030"/>
                    <a:pt x="2977" y="2030"/>
                  </a:cubicBezTo>
                  <a:cubicBezTo>
                    <a:pt x="3082" y="2030"/>
                    <a:pt x="3188" y="1985"/>
                    <a:pt x="3251" y="1891"/>
                  </a:cubicBezTo>
                  <a:cubicBezTo>
                    <a:pt x="3376" y="1738"/>
                    <a:pt x="3321" y="1487"/>
                    <a:pt x="3153" y="1389"/>
                  </a:cubicBezTo>
                  <a:lnTo>
                    <a:pt x="3111" y="1249"/>
                  </a:lnTo>
                  <a:cubicBezTo>
                    <a:pt x="2874" y="747"/>
                    <a:pt x="2554" y="189"/>
                    <a:pt x="2023" y="50"/>
                  </a:cubicBezTo>
                  <a:cubicBezTo>
                    <a:pt x="1893" y="13"/>
                    <a:pt x="1757" y="0"/>
                    <a:pt x="162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4" name="Google Shape;16214;p54"/>
            <p:cNvSpPr/>
            <p:nvPr/>
          </p:nvSpPr>
          <p:spPr>
            <a:xfrm>
              <a:off x="2601525" y="1470475"/>
              <a:ext cx="22675" cy="68375"/>
            </a:xfrm>
            <a:custGeom>
              <a:avLst/>
              <a:gdLst/>
              <a:ahLst/>
              <a:cxnLst/>
              <a:rect l="l" t="t" r="r" b="b"/>
              <a:pathLst>
                <a:path w="907" h="2735" extrusionOk="0">
                  <a:moveTo>
                    <a:pt x="767" y="0"/>
                  </a:moveTo>
                  <a:cubicBezTo>
                    <a:pt x="698" y="0"/>
                    <a:pt x="628" y="14"/>
                    <a:pt x="614" y="98"/>
                  </a:cubicBezTo>
                  <a:cubicBezTo>
                    <a:pt x="209" y="865"/>
                    <a:pt x="0" y="1716"/>
                    <a:pt x="28" y="2595"/>
                  </a:cubicBezTo>
                  <a:cubicBezTo>
                    <a:pt x="28" y="2665"/>
                    <a:pt x="98" y="2734"/>
                    <a:pt x="181" y="2734"/>
                  </a:cubicBezTo>
                  <a:cubicBezTo>
                    <a:pt x="251" y="2734"/>
                    <a:pt x="321" y="2665"/>
                    <a:pt x="321" y="2581"/>
                  </a:cubicBezTo>
                  <a:cubicBezTo>
                    <a:pt x="293" y="1758"/>
                    <a:pt x="488" y="935"/>
                    <a:pt x="879" y="224"/>
                  </a:cubicBezTo>
                  <a:cubicBezTo>
                    <a:pt x="907" y="140"/>
                    <a:pt x="879" y="56"/>
                    <a:pt x="809" y="14"/>
                  </a:cubicBezTo>
                  <a:cubicBezTo>
                    <a:pt x="795" y="0"/>
                    <a:pt x="795" y="0"/>
                    <a:pt x="76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5" name="Google Shape;16215;p54"/>
            <p:cNvSpPr/>
            <p:nvPr/>
          </p:nvSpPr>
          <p:spPr>
            <a:xfrm>
              <a:off x="4374725" y="713400"/>
              <a:ext cx="45025" cy="21650"/>
            </a:xfrm>
            <a:custGeom>
              <a:avLst/>
              <a:gdLst/>
              <a:ahLst/>
              <a:cxnLst/>
              <a:rect l="l" t="t" r="r" b="b"/>
              <a:pathLst>
                <a:path w="1801" h="866" extrusionOk="0">
                  <a:moveTo>
                    <a:pt x="380" y="0"/>
                  </a:moveTo>
                  <a:cubicBezTo>
                    <a:pt x="254" y="0"/>
                    <a:pt x="114" y="70"/>
                    <a:pt x="71" y="182"/>
                  </a:cubicBezTo>
                  <a:cubicBezTo>
                    <a:pt x="1" y="378"/>
                    <a:pt x="112" y="601"/>
                    <a:pt x="280" y="726"/>
                  </a:cubicBezTo>
                  <a:cubicBezTo>
                    <a:pt x="461" y="838"/>
                    <a:pt x="670" y="866"/>
                    <a:pt x="880" y="866"/>
                  </a:cubicBezTo>
                  <a:cubicBezTo>
                    <a:pt x="1047" y="866"/>
                    <a:pt x="1242" y="852"/>
                    <a:pt x="1410" y="838"/>
                  </a:cubicBezTo>
                  <a:cubicBezTo>
                    <a:pt x="1521" y="810"/>
                    <a:pt x="1633" y="796"/>
                    <a:pt x="1703" y="726"/>
                  </a:cubicBezTo>
                  <a:cubicBezTo>
                    <a:pt x="1800" y="629"/>
                    <a:pt x="1772" y="392"/>
                    <a:pt x="1647" y="294"/>
                  </a:cubicBezTo>
                  <a:cubicBezTo>
                    <a:pt x="1521" y="182"/>
                    <a:pt x="1368" y="154"/>
                    <a:pt x="1186" y="140"/>
                  </a:cubicBezTo>
                  <a:cubicBezTo>
                    <a:pt x="1019" y="113"/>
                    <a:pt x="866" y="113"/>
                    <a:pt x="698" y="43"/>
                  </a:cubicBezTo>
                  <a:lnTo>
                    <a:pt x="573" y="85"/>
                  </a:lnTo>
                  <a:cubicBezTo>
                    <a:pt x="530" y="26"/>
                    <a:pt x="458" y="0"/>
                    <a:pt x="38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6" name="Google Shape;16216;p54"/>
            <p:cNvSpPr/>
            <p:nvPr/>
          </p:nvSpPr>
          <p:spPr>
            <a:xfrm>
              <a:off x="4381700" y="633200"/>
              <a:ext cx="58975" cy="53025"/>
            </a:xfrm>
            <a:custGeom>
              <a:avLst/>
              <a:gdLst/>
              <a:ahLst/>
              <a:cxnLst/>
              <a:rect l="l" t="t" r="r" b="b"/>
              <a:pathLst>
                <a:path w="2359" h="2121" extrusionOk="0">
                  <a:moveTo>
                    <a:pt x="196" y="252"/>
                  </a:moveTo>
                  <a:cubicBezTo>
                    <a:pt x="517" y="140"/>
                    <a:pt x="838" y="15"/>
                    <a:pt x="1186" y="15"/>
                  </a:cubicBezTo>
                  <a:cubicBezTo>
                    <a:pt x="1535" y="1"/>
                    <a:pt x="1884" y="112"/>
                    <a:pt x="2121" y="377"/>
                  </a:cubicBezTo>
                  <a:cubicBezTo>
                    <a:pt x="2344" y="656"/>
                    <a:pt x="2358" y="1075"/>
                    <a:pt x="2205" y="1382"/>
                  </a:cubicBezTo>
                  <a:cubicBezTo>
                    <a:pt x="1981" y="1870"/>
                    <a:pt x="1354" y="2121"/>
                    <a:pt x="838" y="1940"/>
                  </a:cubicBezTo>
                  <a:cubicBezTo>
                    <a:pt x="336" y="1772"/>
                    <a:pt x="1" y="1172"/>
                    <a:pt x="126" y="65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7" name="Google Shape;16217;p54"/>
            <p:cNvSpPr/>
            <p:nvPr/>
          </p:nvSpPr>
          <p:spPr>
            <a:xfrm>
              <a:off x="4338825" y="621700"/>
              <a:ext cx="77775" cy="73250"/>
            </a:xfrm>
            <a:custGeom>
              <a:avLst/>
              <a:gdLst/>
              <a:ahLst/>
              <a:cxnLst/>
              <a:rect l="l" t="t" r="r" b="b"/>
              <a:pathLst>
                <a:path w="3111" h="2930" extrusionOk="0">
                  <a:moveTo>
                    <a:pt x="84" y="2595"/>
                  </a:moveTo>
                  <a:cubicBezTo>
                    <a:pt x="0" y="2023"/>
                    <a:pt x="140" y="1395"/>
                    <a:pt x="488" y="921"/>
                  </a:cubicBezTo>
                  <a:cubicBezTo>
                    <a:pt x="837" y="461"/>
                    <a:pt x="1367" y="126"/>
                    <a:pt x="1967" y="42"/>
                  </a:cubicBezTo>
                  <a:cubicBezTo>
                    <a:pt x="2190" y="0"/>
                    <a:pt x="2455" y="0"/>
                    <a:pt x="2664" y="112"/>
                  </a:cubicBezTo>
                  <a:cubicBezTo>
                    <a:pt x="2873" y="210"/>
                    <a:pt x="3069" y="405"/>
                    <a:pt x="3083" y="642"/>
                  </a:cubicBezTo>
                  <a:cubicBezTo>
                    <a:pt x="3111" y="1019"/>
                    <a:pt x="2804" y="1298"/>
                    <a:pt x="2511" y="1521"/>
                  </a:cubicBezTo>
                  <a:cubicBezTo>
                    <a:pt x="2051" y="1870"/>
                    <a:pt x="1576" y="2232"/>
                    <a:pt x="1130" y="2581"/>
                  </a:cubicBezTo>
                  <a:cubicBezTo>
                    <a:pt x="990" y="2693"/>
                    <a:pt x="851" y="2790"/>
                    <a:pt x="670" y="2860"/>
                  </a:cubicBezTo>
                  <a:cubicBezTo>
                    <a:pt x="502" y="2916"/>
                    <a:pt x="307" y="2930"/>
                    <a:pt x="167" y="2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8" name="Google Shape;16218;p54"/>
            <p:cNvSpPr/>
            <p:nvPr/>
          </p:nvSpPr>
          <p:spPr>
            <a:xfrm>
              <a:off x="4344050" y="647850"/>
              <a:ext cx="98350" cy="81625"/>
            </a:xfrm>
            <a:custGeom>
              <a:avLst/>
              <a:gdLst/>
              <a:ahLst/>
              <a:cxnLst/>
              <a:rect l="l" t="t" r="r" b="b"/>
              <a:pathLst>
                <a:path w="3934" h="3265" extrusionOk="0">
                  <a:moveTo>
                    <a:pt x="2232" y="252"/>
                  </a:moveTo>
                  <a:cubicBezTo>
                    <a:pt x="2595" y="1"/>
                    <a:pt x="3111" y="56"/>
                    <a:pt x="3446" y="335"/>
                  </a:cubicBezTo>
                  <a:cubicBezTo>
                    <a:pt x="3780" y="614"/>
                    <a:pt x="3934" y="1089"/>
                    <a:pt x="3878" y="1521"/>
                  </a:cubicBezTo>
                  <a:cubicBezTo>
                    <a:pt x="3836" y="1953"/>
                    <a:pt x="3585" y="2358"/>
                    <a:pt x="3250" y="2651"/>
                  </a:cubicBezTo>
                  <a:cubicBezTo>
                    <a:pt x="2818" y="3041"/>
                    <a:pt x="2232" y="3265"/>
                    <a:pt x="1646" y="3223"/>
                  </a:cubicBezTo>
                  <a:cubicBezTo>
                    <a:pt x="1074" y="3195"/>
                    <a:pt x="502" y="2860"/>
                    <a:pt x="210" y="2372"/>
                  </a:cubicBezTo>
                  <a:cubicBezTo>
                    <a:pt x="84" y="2177"/>
                    <a:pt x="0" y="1967"/>
                    <a:pt x="14" y="1744"/>
                  </a:cubicBezTo>
                  <a:cubicBezTo>
                    <a:pt x="28" y="1409"/>
                    <a:pt x="237" y="1117"/>
                    <a:pt x="461" y="893"/>
                  </a:cubicBezTo>
                  <a:cubicBezTo>
                    <a:pt x="907" y="475"/>
                    <a:pt x="1465" y="210"/>
                    <a:pt x="2065" y="1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19" name="Google Shape;16219;p54"/>
            <p:cNvSpPr/>
            <p:nvPr/>
          </p:nvSpPr>
          <p:spPr>
            <a:xfrm>
              <a:off x="4329050" y="650350"/>
              <a:ext cx="56875" cy="81250"/>
            </a:xfrm>
            <a:custGeom>
              <a:avLst/>
              <a:gdLst/>
              <a:ahLst/>
              <a:cxnLst/>
              <a:rect l="l" t="t" r="r" b="b"/>
              <a:pathLst>
                <a:path w="2275" h="3250" extrusionOk="0">
                  <a:moveTo>
                    <a:pt x="678" y="1"/>
                  </a:moveTo>
                  <a:cubicBezTo>
                    <a:pt x="652" y="1"/>
                    <a:pt x="626" y="4"/>
                    <a:pt x="600" y="12"/>
                  </a:cubicBezTo>
                  <a:cubicBezTo>
                    <a:pt x="405" y="54"/>
                    <a:pt x="279" y="291"/>
                    <a:pt x="349" y="459"/>
                  </a:cubicBezTo>
                  <a:lnTo>
                    <a:pt x="279" y="612"/>
                  </a:lnTo>
                  <a:cubicBezTo>
                    <a:pt x="126" y="1156"/>
                    <a:pt x="1" y="1784"/>
                    <a:pt x="321" y="2258"/>
                  </a:cubicBezTo>
                  <a:cubicBezTo>
                    <a:pt x="419" y="2411"/>
                    <a:pt x="572" y="2537"/>
                    <a:pt x="740" y="2662"/>
                  </a:cubicBezTo>
                  <a:cubicBezTo>
                    <a:pt x="949" y="2816"/>
                    <a:pt x="1144" y="2955"/>
                    <a:pt x="1367" y="3081"/>
                  </a:cubicBezTo>
                  <a:cubicBezTo>
                    <a:pt x="1524" y="3159"/>
                    <a:pt x="1693" y="3250"/>
                    <a:pt x="1862" y="3250"/>
                  </a:cubicBezTo>
                  <a:cubicBezTo>
                    <a:pt x="1874" y="3250"/>
                    <a:pt x="1886" y="3249"/>
                    <a:pt x="1898" y="3248"/>
                  </a:cubicBezTo>
                  <a:cubicBezTo>
                    <a:pt x="2093" y="3248"/>
                    <a:pt x="2274" y="3081"/>
                    <a:pt x="2232" y="2886"/>
                  </a:cubicBezTo>
                  <a:cubicBezTo>
                    <a:pt x="2218" y="2760"/>
                    <a:pt x="2093" y="2676"/>
                    <a:pt x="1995" y="2635"/>
                  </a:cubicBezTo>
                  <a:cubicBezTo>
                    <a:pt x="1884" y="2607"/>
                    <a:pt x="1758" y="2593"/>
                    <a:pt x="1646" y="2565"/>
                  </a:cubicBezTo>
                  <a:cubicBezTo>
                    <a:pt x="1270" y="2495"/>
                    <a:pt x="949" y="2286"/>
                    <a:pt x="754" y="1965"/>
                  </a:cubicBezTo>
                  <a:cubicBezTo>
                    <a:pt x="558" y="1630"/>
                    <a:pt x="545" y="1212"/>
                    <a:pt x="740" y="891"/>
                  </a:cubicBezTo>
                  <a:cubicBezTo>
                    <a:pt x="837" y="710"/>
                    <a:pt x="1033" y="528"/>
                    <a:pt x="1019" y="305"/>
                  </a:cubicBezTo>
                  <a:cubicBezTo>
                    <a:pt x="995" y="137"/>
                    <a:pt x="837" y="1"/>
                    <a:pt x="67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0" name="Google Shape;16220;p54"/>
            <p:cNvSpPr/>
            <p:nvPr/>
          </p:nvSpPr>
          <p:spPr>
            <a:xfrm>
              <a:off x="4286500" y="697400"/>
              <a:ext cx="59325" cy="44050"/>
            </a:xfrm>
            <a:custGeom>
              <a:avLst/>
              <a:gdLst/>
              <a:ahLst/>
              <a:cxnLst/>
              <a:rect l="l" t="t" r="r" b="b"/>
              <a:pathLst>
                <a:path w="2373" h="1762" extrusionOk="0">
                  <a:moveTo>
                    <a:pt x="2188" y="1"/>
                  </a:moveTo>
                  <a:cubicBezTo>
                    <a:pt x="2149" y="1"/>
                    <a:pt x="2115" y="18"/>
                    <a:pt x="2093" y="55"/>
                  </a:cubicBezTo>
                  <a:cubicBezTo>
                    <a:pt x="1563" y="683"/>
                    <a:pt x="880" y="1171"/>
                    <a:pt x="112" y="1478"/>
                  </a:cubicBezTo>
                  <a:cubicBezTo>
                    <a:pt x="29" y="1506"/>
                    <a:pt x="1" y="1589"/>
                    <a:pt x="29" y="1659"/>
                  </a:cubicBezTo>
                  <a:cubicBezTo>
                    <a:pt x="29" y="1687"/>
                    <a:pt x="43" y="1687"/>
                    <a:pt x="43" y="1701"/>
                  </a:cubicBezTo>
                  <a:cubicBezTo>
                    <a:pt x="85" y="1744"/>
                    <a:pt x="136" y="1762"/>
                    <a:pt x="182" y="1762"/>
                  </a:cubicBezTo>
                  <a:cubicBezTo>
                    <a:pt x="197" y="1762"/>
                    <a:pt x="211" y="1760"/>
                    <a:pt x="224" y="1757"/>
                  </a:cubicBezTo>
                  <a:cubicBezTo>
                    <a:pt x="1047" y="1436"/>
                    <a:pt x="1758" y="920"/>
                    <a:pt x="2316" y="250"/>
                  </a:cubicBezTo>
                  <a:cubicBezTo>
                    <a:pt x="2372" y="181"/>
                    <a:pt x="2372" y="97"/>
                    <a:pt x="2302" y="41"/>
                  </a:cubicBezTo>
                  <a:cubicBezTo>
                    <a:pt x="2263" y="15"/>
                    <a:pt x="2223" y="1"/>
                    <a:pt x="218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1" name="Google Shape;16221;p54"/>
            <p:cNvSpPr/>
            <p:nvPr/>
          </p:nvSpPr>
          <p:spPr>
            <a:xfrm>
              <a:off x="4028800" y="1248000"/>
              <a:ext cx="77450" cy="62425"/>
            </a:xfrm>
            <a:custGeom>
              <a:avLst/>
              <a:gdLst/>
              <a:ahLst/>
              <a:cxnLst/>
              <a:rect l="l" t="t" r="r" b="b"/>
              <a:pathLst>
                <a:path w="3098" h="2497" extrusionOk="0">
                  <a:moveTo>
                    <a:pt x="2512" y="140"/>
                  </a:moveTo>
                  <a:cubicBezTo>
                    <a:pt x="2930" y="586"/>
                    <a:pt x="3097" y="1242"/>
                    <a:pt x="2958" y="1841"/>
                  </a:cubicBezTo>
                  <a:cubicBezTo>
                    <a:pt x="2888" y="2079"/>
                    <a:pt x="2749" y="2344"/>
                    <a:pt x="2512" y="2427"/>
                  </a:cubicBezTo>
                  <a:cubicBezTo>
                    <a:pt x="2288" y="2497"/>
                    <a:pt x="2051" y="2427"/>
                    <a:pt x="1842" y="2344"/>
                  </a:cubicBezTo>
                  <a:cubicBezTo>
                    <a:pt x="1493" y="2218"/>
                    <a:pt x="1145" y="2079"/>
                    <a:pt x="838" y="1883"/>
                  </a:cubicBezTo>
                  <a:cubicBezTo>
                    <a:pt x="517" y="1674"/>
                    <a:pt x="238" y="1395"/>
                    <a:pt x="126" y="1046"/>
                  </a:cubicBezTo>
                  <a:cubicBezTo>
                    <a:pt x="1" y="698"/>
                    <a:pt x="57" y="279"/>
                    <a:pt x="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2" name="Google Shape;16222;p54"/>
            <p:cNvSpPr/>
            <p:nvPr/>
          </p:nvSpPr>
          <p:spPr>
            <a:xfrm>
              <a:off x="4030900" y="1221850"/>
              <a:ext cx="68025" cy="73600"/>
            </a:xfrm>
            <a:custGeom>
              <a:avLst/>
              <a:gdLst/>
              <a:ahLst/>
              <a:cxnLst/>
              <a:rect l="l" t="t" r="r" b="b"/>
              <a:pathLst>
                <a:path w="2721" h="2944" extrusionOk="0">
                  <a:moveTo>
                    <a:pt x="489" y="251"/>
                  </a:moveTo>
                  <a:cubicBezTo>
                    <a:pt x="1200" y="0"/>
                    <a:pt x="2065" y="279"/>
                    <a:pt x="2497" y="893"/>
                  </a:cubicBezTo>
                  <a:cubicBezTo>
                    <a:pt x="2637" y="1088"/>
                    <a:pt x="2720" y="1311"/>
                    <a:pt x="2651" y="1534"/>
                  </a:cubicBezTo>
                  <a:cubicBezTo>
                    <a:pt x="2595" y="1688"/>
                    <a:pt x="2455" y="1813"/>
                    <a:pt x="2414" y="1967"/>
                  </a:cubicBezTo>
                  <a:cubicBezTo>
                    <a:pt x="2344" y="2232"/>
                    <a:pt x="2511" y="2525"/>
                    <a:pt x="2358" y="2762"/>
                  </a:cubicBezTo>
                  <a:cubicBezTo>
                    <a:pt x="2218" y="2943"/>
                    <a:pt x="1925" y="2915"/>
                    <a:pt x="1674" y="2846"/>
                  </a:cubicBezTo>
                  <a:cubicBezTo>
                    <a:pt x="1326" y="2734"/>
                    <a:pt x="977" y="2622"/>
                    <a:pt x="670" y="2385"/>
                  </a:cubicBezTo>
                  <a:cubicBezTo>
                    <a:pt x="363" y="2190"/>
                    <a:pt x="126" y="1869"/>
                    <a:pt x="70" y="1506"/>
                  </a:cubicBezTo>
                  <a:cubicBezTo>
                    <a:pt x="0" y="1144"/>
                    <a:pt x="154" y="739"/>
                    <a:pt x="475" y="54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3" name="Google Shape;16223;p54"/>
            <p:cNvSpPr/>
            <p:nvPr/>
          </p:nvSpPr>
          <p:spPr>
            <a:xfrm>
              <a:off x="4026025" y="1224575"/>
              <a:ext cx="40825" cy="44725"/>
            </a:xfrm>
            <a:custGeom>
              <a:avLst/>
              <a:gdLst/>
              <a:ahLst/>
              <a:cxnLst/>
              <a:rect l="l" t="t" r="r" b="b"/>
              <a:pathLst>
                <a:path w="1633" h="1789" extrusionOk="0">
                  <a:moveTo>
                    <a:pt x="792" y="1"/>
                  </a:moveTo>
                  <a:cubicBezTo>
                    <a:pt x="667" y="1"/>
                    <a:pt x="533" y="88"/>
                    <a:pt x="544" y="212"/>
                  </a:cubicBezTo>
                  <a:lnTo>
                    <a:pt x="488" y="268"/>
                  </a:lnTo>
                  <a:cubicBezTo>
                    <a:pt x="168" y="309"/>
                    <a:pt x="0" y="728"/>
                    <a:pt x="112" y="1049"/>
                  </a:cubicBezTo>
                  <a:cubicBezTo>
                    <a:pt x="209" y="1356"/>
                    <a:pt x="516" y="1565"/>
                    <a:pt x="823" y="1690"/>
                  </a:cubicBezTo>
                  <a:cubicBezTo>
                    <a:pt x="929" y="1744"/>
                    <a:pt x="1044" y="1789"/>
                    <a:pt x="1154" y="1789"/>
                  </a:cubicBezTo>
                  <a:cubicBezTo>
                    <a:pt x="1188" y="1789"/>
                    <a:pt x="1222" y="1784"/>
                    <a:pt x="1256" y="1774"/>
                  </a:cubicBezTo>
                  <a:cubicBezTo>
                    <a:pt x="1395" y="1746"/>
                    <a:pt x="1562" y="1663"/>
                    <a:pt x="1590" y="1523"/>
                  </a:cubicBezTo>
                  <a:cubicBezTo>
                    <a:pt x="1632" y="1397"/>
                    <a:pt x="1562" y="1244"/>
                    <a:pt x="1507" y="1119"/>
                  </a:cubicBezTo>
                  <a:cubicBezTo>
                    <a:pt x="1381" y="867"/>
                    <a:pt x="1283" y="616"/>
                    <a:pt x="1158" y="365"/>
                  </a:cubicBezTo>
                  <a:cubicBezTo>
                    <a:pt x="1088" y="226"/>
                    <a:pt x="1018" y="72"/>
                    <a:pt x="879" y="17"/>
                  </a:cubicBezTo>
                  <a:cubicBezTo>
                    <a:pt x="852" y="6"/>
                    <a:pt x="822" y="1"/>
                    <a:pt x="79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4" name="Google Shape;16224;p54"/>
            <p:cNvSpPr/>
            <p:nvPr/>
          </p:nvSpPr>
          <p:spPr>
            <a:xfrm>
              <a:off x="4019750" y="1244150"/>
              <a:ext cx="26875" cy="54025"/>
            </a:xfrm>
            <a:custGeom>
              <a:avLst/>
              <a:gdLst/>
              <a:ahLst/>
              <a:cxnLst/>
              <a:rect l="l" t="t" r="r" b="b"/>
              <a:pathLst>
                <a:path w="1075" h="2161" extrusionOk="0">
                  <a:moveTo>
                    <a:pt x="377" y="1"/>
                  </a:moveTo>
                  <a:lnTo>
                    <a:pt x="293" y="70"/>
                  </a:lnTo>
                  <a:cubicBezTo>
                    <a:pt x="84" y="391"/>
                    <a:pt x="0" y="782"/>
                    <a:pt x="70" y="1172"/>
                  </a:cubicBezTo>
                  <a:cubicBezTo>
                    <a:pt x="140" y="1535"/>
                    <a:pt x="363" y="1884"/>
                    <a:pt x="698" y="2093"/>
                  </a:cubicBezTo>
                  <a:cubicBezTo>
                    <a:pt x="756" y="2127"/>
                    <a:pt x="831" y="2160"/>
                    <a:pt x="898" y="2160"/>
                  </a:cubicBezTo>
                  <a:cubicBezTo>
                    <a:pt x="943" y="2160"/>
                    <a:pt x="985" y="2146"/>
                    <a:pt x="1018" y="2107"/>
                  </a:cubicBezTo>
                  <a:cubicBezTo>
                    <a:pt x="1074" y="2065"/>
                    <a:pt x="1060" y="1954"/>
                    <a:pt x="1018" y="1884"/>
                  </a:cubicBezTo>
                  <a:cubicBezTo>
                    <a:pt x="990" y="1814"/>
                    <a:pt x="935" y="1758"/>
                    <a:pt x="879" y="1689"/>
                  </a:cubicBezTo>
                  <a:cubicBezTo>
                    <a:pt x="698" y="1451"/>
                    <a:pt x="698" y="1117"/>
                    <a:pt x="670" y="824"/>
                  </a:cubicBezTo>
                  <a:cubicBezTo>
                    <a:pt x="656" y="531"/>
                    <a:pt x="628" y="196"/>
                    <a:pt x="37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5" name="Google Shape;16225;p54"/>
            <p:cNvSpPr/>
            <p:nvPr/>
          </p:nvSpPr>
          <p:spPr>
            <a:xfrm>
              <a:off x="4044500" y="1218300"/>
              <a:ext cx="41875" cy="17500"/>
            </a:xfrm>
            <a:custGeom>
              <a:avLst/>
              <a:gdLst/>
              <a:ahLst/>
              <a:cxnLst/>
              <a:rect l="l" t="t" r="r" b="b"/>
              <a:pathLst>
                <a:path w="1675" h="700" extrusionOk="0">
                  <a:moveTo>
                    <a:pt x="869" y="1"/>
                  </a:moveTo>
                  <a:cubicBezTo>
                    <a:pt x="854" y="1"/>
                    <a:pt x="839" y="1"/>
                    <a:pt x="823" y="3"/>
                  </a:cubicBezTo>
                  <a:cubicBezTo>
                    <a:pt x="614" y="30"/>
                    <a:pt x="419" y="142"/>
                    <a:pt x="224" y="254"/>
                  </a:cubicBezTo>
                  <a:cubicBezTo>
                    <a:pt x="154" y="282"/>
                    <a:pt x="98" y="323"/>
                    <a:pt x="56" y="379"/>
                  </a:cubicBezTo>
                  <a:cubicBezTo>
                    <a:pt x="14" y="421"/>
                    <a:pt x="0" y="519"/>
                    <a:pt x="28" y="560"/>
                  </a:cubicBezTo>
                  <a:cubicBezTo>
                    <a:pt x="50" y="590"/>
                    <a:pt x="88" y="608"/>
                    <a:pt x="125" y="608"/>
                  </a:cubicBezTo>
                  <a:cubicBezTo>
                    <a:pt x="158" y="608"/>
                    <a:pt x="190" y="593"/>
                    <a:pt x="210" y="560"/>
                  </a:cubicBezTo>
                  <a:lnTo>
                    <a:pt x="210" y="616"/>
                  </a:lnTo>
                  <a:cubicBezTo>
                    <a:pt x="343" y="449"/>
                    <a:pt x="565" y="380"/>
                    <a:pt x="777" y="380"/>
                  </a:cubicBezTo>
                  <a:cubicBezTo>
                    <a:pt x="831" y="380"/>
                    <a:pt x="884" y="385"/>
                    <a:pt x="935" y="393"/>
                  </a:cubicBezTo>
                  <a:cubicBezTo>
                    <a:pt x="1200" y="449"/>
                    <a:pt x="1451" y="560"/>
                    <a:pt x="1674" y="700"/>
                  </a:cubicBezTo>
                  <a:cubicBezTo>
                    <a:pt x="1634" y="325"/>
                    <a:pt x="1246" y="1"/>
                    <a:pt x="86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6" name="Google Shape;16226;p54"/>
            <p:cNvSpPr/>
            <p:nvPr/>
          </p:nvSpPr>
          <p:spPr>
            <a:xfrm>
              <a:off x="4020775" y="1215600"/>
              <a:ext cx="36650" cy="37300"/>
            </a:xfrm>
            <a:custGeom>
              <a:avLst/>
              <a:gdLst/>
              <a:ahLst/>
              <a:cxnLst/>
              <a:rect l="l" t="t" r="r" b="b"/>
              <a:pathLst>
                <a:path w="1466" h="1492" extrusionOk="0">
                  <a:moveTo>
                    <a:pt x="575" y="0"/>
                  </a:moveTo>
                  <a:cubicBezTo>
                    <a:pt x="396" y="0"/>
                    <a:pt x="221" y="124"/>
                    <a:pt x="126" y="278"/>
                  </a:cubicBezTo>
                  <a:cubicBezTo>
                    <a:pt x="29" y="459"/>
                    <a:pt x="1" y="696"/>
                    <a:pt x="57" y="906"/>
                  </a:cubicBezTo>
                  <a:cubicBezTo>
                    <a:pt x="113" y="1115"/>
                    <a:pt x="196" y="1296"/>
                    <a:pt x="308" y="1491"/>
                  </a:cubicBezTo>
                  <a:cubicBezTo>
                    <a:pt x="587" y="1268"/>
                    <a:pt x="782" y="975"/>
                    <a:pt x="949" y="655"/>
                  </a:cubicBezTo>
                  <a:lnTo>
                    <a:pt x="1466" y="390"/>
                  </a:lnTo>
                  <a:lnTo>
                    <a:pt x="1466" y="390"/>
                  </a:lnTo>
                  <a:cubicBezTo>
                    <a:pt x="1445" y="393"/>
                    <a:pt x="1424" y="395"/>
                    <a:pt x="1404" y="395"/>
                  </a:cubicBezTo>
                  <a:cubicBezTo>
                    <a:pt x="1143" y="395"/>
                    <a:pt x="943" y="78"/>
                    <a:pt x="670" y="13"/>
                  </a:cubicBezTo>
                  <a:cubicBezTo>
                    <a:pt x="639" y="4"/>
                    <a:pt x="607" y="0"/>
                    <a:pt x="57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7" name="Google Shape;16227;p54"/>
            <p:cNvSpPr/>
            <p:nvPr/>
          </p:nvSpPr>
          <p:spPr>
            <a:xfrm>
              <a:off x="3992900" y="1168475"/>
              <a:ext cx="44650" cy="61200"/>
            </a:xfrm>
            <a:custGeom>
              <a:avLst/>
              <a:gdLst/>
              <a:ahLst/>
              <a:cxnLst/>
              <a:rect l="l" t="t" r="r" b="b"/>
              <a:pathLst>
                <a:path w="1786" h="2448" extrusionOk="0">
                  <a:moveTo>
                    <a:pt x="163" y="0"/>
                  </a:moveTo>
                  <a:cubicBezTo>
                    <a:pt x="146" y="0"/>
                    <a:pt x="128" y="5"/>
                    <a:pt x="112" y="15"/>
                  </a:cubicBezTo>
                  <a:cubicBezTo>
                    <a:pt x="98" y="15"/>
                    <a:pt x="98" y="29"/>
                    <a:pt x="70" y="29"/>
                  </a:cubicBezTo>
                  <a:cubicBezTo>
                    <a:pt x="28" y="85"/>
                    <a:pt x="0" y="154"/>
                    <a:pt x="28" y="182"/>
                  </a:cubicBezTo>
                  <a:cubicBezTo>
                    <a:pt x="335" y="1019"/>
                    <a:pt x="851" y="1786"/>
                    <a:pt x="1507" y="2400"/>
                  </a:cubicBezTo>
                  <a:cubicBezTo>
                    <a:pt x="1533" y="2433"/>
                    <a:pt x="1569" y="2447"/>
                    <a:pt x="1605" y="2447"/>
                  </a:cubicBezTo>
                  <a:cubicBezTo>
                    <a:pt x="1645" y="2447"/>
                    <a:pt x="1686" y="2429"/>
                    <a:pt x="1716" y="2400"/>
                  </a:cubicBezTo>
                  <a:cubicBezTo>
                    <a:pt x="1785" y="2344"/>
                    <a:pt x="1772" y="2247"/>
                    <a:pt x="1716" y="2191"/>
                  </a:cubicBezTo>
                  <a:cubicBezTo>
                    <a:pt x="1088" y="1619"/>
                    <a:pt x="600" y="880"/>
                    <a:pt x="307" y="99"/>
                  </a:cubicBezTo>
                  <a:cubicBezTo>
                    <a:pt x="275" y="45"/>
                    <a:pt x="219" y="0"/>
                    <a:pt x="16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8" name="Google Shape;16228;p54"/>
            <p:cNvSpPr/>
            <p:nvPr/>
          </p:nvSpPr>
          <p:spPr>
            <a:xfrm>
              <a:off x="2379725" y="975650"/>
              <a:ext cx="84075" cy="58600"/>
            </a:xfrm>
            <a:custGeom>
              <a:avLst/>
              <a:gdLst/>
              <a:ahLst/>
              <a:cxnLst/>
              <a:rect l="l" t="t" r="r" b="b"/>
              <a:pathLst>
                <a:path w="3363" h="2344" extrusionOk="0">
                  <a:moveTo>
                    <a:pt x="1228" y="2344"/>
                  </a:moveTo>
                  <a:cubicBezTo>
                    <a:pt x="642" y="2148"/>
                    <a:pt x="196" y="1646"/>
                    <a:pt x="57" y="1046"/>
                  </a:cubicBezTo>
                  <a:cubicBezTo>
                    <a:pt x="1" y="781"/>
                    <a:pt x="1" y="489"/>
                    <a:pt x="196" y="321"/>
                  </a:cubicBezTo>
                  <a:cubicBezTo>
                    <a:pt x="349" y="154"/>
                    <a:pt x="601" y="112"/>
                    <a:pt x="824" y="84"/>
                  </a:cubicBezTo>
                  <a:cubicBezTo>
                    <a:pt x="1186" y="28"/>
                    <a:pt x="1549" y="0"/>
                    <a:pt x="1940" y="28"/>
                  </a:cubicBezTo>
                  <a:cubicBezTo>
                    <a:pt x="2302" y="70"/>
                    <a:pt x="2665" y="196"/>
                    <a:pt x="2944" y="461"/>
                  </a:cubicBezTo>
                  <a:cubicBezTo>
                    <a:pt x="3223" y="712"/>
                    <a:pt x="3362" y="1102"/>
                    <a:pt x="3265" y="14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29" name="Google Shape;16229;p54"/>
            <p:cNvSpPr/>
            <p:nvPr/>
          </p:nvSpPr>
          <p:spPr>
            <a:xfrm>
              <a:off x="2392975" y="985400"/>
              <a:ext cx="73275" cy="64550"/>
            </a:xfrm>
            <a:custGeom>
              <a:avLst/>
              <a:gdLst/>
              <a:ahLst/>
              <a:cxnLst/>
              <a:rect l="l" t="t" r="r" b="b"/>
              <a:pathLst>
                <a:path w="2931" h="2582" extrusionOk="0">
                  <a:moveTo>
                    <a:pt x="2860" y="1898"/>
                  </a:moveTo>
                  <a:cubicBezTo>
                    <a:pt x="2330" y="2442"/>
                    <a:pt x="1438" y="2581"/>
                    <a:pt x="768" y="2233"/>
                  </a:cubicBezTo>
                  <a:cubicBezTo>
                    <a:pt x="559" y="2121"/>
                    <a:pt x="363" y="1954"/>
                    <a:pt x="322" y="1717"/>
                  </a:cubicBezTo>
                  <a:cubicBezTo>
                    <a:pt x="308" y="1549"/>
                    <a:pt x="377" y="1368"/>
                    <a:pt x="350" y="1214"/>
                  </a:cubicBezTo>
                  <a:cubicBezTo>
                    <a:pt x="294" y="949"/>
                    <a:pt x="1" y="768"/>
                    <a:pt x="43" y="503"/>
                  </a:cubicBezTo>
                  <a:cubicBezTo>
                    <a:pt x="85" y="252"/>
                    <a:pt x="363" y="154"/>
                    <a:pt x="601" y="112"/>
                  </a:cubicBezTo>
                  <a:cubicBezTo>
                    <a:pt x="977" y="43"/>
                    <a:pt x="1340" y="1"/>
                    <a:pt x="1703" y="71"/>
                  </a:cubicBezTo>
                  <a:cubicBezTo>
                    <a:pt x="2065" y="112"/>
                    <a:pt x="2414" y="294"/>
                    <a:pt x="2651" y="587"/>
                  </a:cubicBezTo>
                  <a:cubicBezTo>
                    <a:pt x="2874" y="880"/>
                    <a:pt x="2930" y="1298"/>
                    <a:pt x="2735" y="16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0" name="Google Shape;16230;p54"/>
            <p:cNvSpPr/>
            <p:nvPr/>
          </p:nvSpPr>
          <p:spPr>
            <a:xfrm>
              <a:off x="2427150" y="999025"/>
              <a:ext cx="46050" cy="38725"/>
            </a:xfrm>
            <a:custGeom>
              <a:avLst/>
              <a:gdLst/>
              <a:ahLst/>
              <a:cxnLst/>
              <a:rect l="l" t="t" r="r" b="b"/>
              <a:pathLst>
                <a:path w="1842" h="1549" extrusionOk="0">
                  <a:moveTo>
                    <a:pt x="830" y="1"/>
                  </a:moveTo>
                  <a:cubicBezTo>
                    <a:pt x="763" y="1"/>
                    <a:pt x="695" y="5"/>
                    <a:pt x="628" y="14"/>
                  </a:cubicBezTo>
                  <a:cubicBezTo>
                    <a:pt x="489" y="28"/>
                    <a:pt x="336" y="42"/>
                    <a:pt x="210" y="125"/>
                  </a:cubicBezTo>
                  <a:cubicBezTo>
                    <a:pt x="98" y="223"/>
                    <a:pt x="1" y="376"/>
                    <a:pt x="43" y="516"/>
                  </a:cubicBezTo>
                  <a:cubicBezTo>
                    <a:pt x="71" y="655"/>
                    <a:pt x="196" y="753"/>
                    <a:pt x="308" y="851"/>
                  </a:cubicBezTo>
                  <a:cubicBezTo>
                    <a:pt x="517" y="1018"/>
                    <a:pt x="740" y="1172"/>
                    <a:pt x="949" y="1353"/>
                  </a:cubicBezTo>
                  <a:cubicBezTo>
                    <a:pt x="1075" y="1451"/>
                    <a:pt x="1214" y="1548"/>
                    <a:pt x="1368" y="1548"/>
                  </a:cubicBezTo>
                  <a:cubicBezTo>
                    <a:pt x="1521" y="1548"/>
                    <a:pt x="1661" y="1353"/>
                    <a:pt x="1577" y="1227"/>
                  </a:cubicBezTo>
                  <a:lnTo>
                    <a:pt x="1577" y="1130"/>
                  </a:lnTo>
                  <a:cubicBezTo>
                    <a:pt x="1842" y="920"/>
                    <a:pt x="1800" y="474"/>
                    <a:pt x="1563" y="251"/>
                  </a:cubicBezTo>
                  <a:cubicBezTo>
                    <a:pt x="1362" y="72"/>
                    <a:pt x="1099" y="1"/>
                    <a:pt x="83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1" name="Google Shape;16231;p54"/>
            <p:cNvSpPr/>
            <p:nvPr/>
          </p:nvSpPr>
          <p:spPr>
            <a:xfrm>
              <a:off x="2429950" y="969475"/>
              <a:ext cx="40825" cy="42800"/>
            </a:xfrm>
            <a:custGeom>
              <a:avLst/>
              <a:gdLst/>
              <a:ahLst/>
              <a:cxnLst/>
              <a:rect l="l" t="t" r="r" b="b"/>
              <a:pathLst>
                <a:path w="1633" h="1712" extrusionOk="0">
                  <a:moveTo>
                    <a:pt x="218" y="0"/>
                  </a:moveTo>
                  <a:cubicBezTo>
                    <a:pt x="122" y="0"/>
                    <a:pt x="36" y="37"/>
                    <a:pt x="14" y="122"/>
                  </a:cubicBezTo>
                  <a:cubicBezTo>
                    <a:pt x="0" y="219"/>
                    <a:pt x="42" y="289"/>
                    <a:pt x="126" y="331"/>
                  </a:cubicBezTo>
                  <a:cubicBezTo>
                    <a:pt x="196" y="387"/>
                    <a:pt x="279" y="401"/>
                    <a:pt x="349" y="443"/>
                  </a:cubicBezTo>
                  <a:cubicBezTo>
                    <a:pt x="614" y="582"/>
                    <a:pt x="768" y="861"/>
                    <a:pt x="921" y="1126"/>
                  </a:cubicBezTo>
                  <a:cubicBezTo>
                    <a:pt x="1074" y="1377"/>
                    <a:pt x="1270" y="1656"/>
                    <a:pt x="1563" y="1712"/>
                  </a:cubicBezTo>
                  <a:lnTo>
                    <a:pt x="1577" y="1628"/>
                  </a:lnTo>
                  <a:cubicBezTo>
                    <a:pt x="1632" y="1238"/>
                    <a:pt x="1535" y="847"/>
                    <a:pt x="1284" y="540"/>
                  </a:cubicBezTo>
                  <a:cubicBezTo>
                    <a:pt x="1060" y="247"/>
                    <a:pt x="698" y="38"/>
                    <a:pt x="307" y="10"/>
                  </a:cubicBezTo>
                  <a:cubicBezTo>
                    <a:pt x="278" y="4"/>
                    <a:pt x="247" y="0"/>
                    <a:pt x="21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2" name="Google Shape;16232;p54"/>
            <p:cNvSpPr/>
            <p:nvPr/>
          </p:nvSpPr>
          <p:spPr>
            <a:xfrm>
              <a:off x="2421925" y="1028650"/>
              <a:ext cx="40125" cy="24975"/>
            </a:xfrm>
            <a:custGeom>
              <a:avLst/>
              <a:gdLst/>
              <a:ahLst/>
              <a:cxnLst/>
              <a:rect l="l" t="t" r="r" b="b"/>
              <a:pathLst>
                <a:path w="1605" h="999" extrusionOk="0">
                  <a:moveTo>
                    <a:pt x="1470" y="0"/>
                  </a:moveTo>
                  <a:cubicBezTo>
                    <a:pt x="1416" y="0"/>
                    <a:pt x="1368" y="45"/>
                    <a:pt x="1368" y="98"/>
                  </a:cubicBezTo>
                  <a:lnTo>
                    <a:pt x="1354" y="84"/>
                  </a:lnTo>
                  <a:cubicBezTo>
                    <a:pt x="1298" y="335"/>
                    <a:pt x="1047" y="531"/>
                    <a:pt x="810" y="600"/>
                  </a:cubicBezTo>
                  <a:cubicBezTo>
                    <a:pt x="645" y="652"/>
                    <a:pt x="480" y="667"/>
                    <a:pt x="312" y="667"/>
                  </a:cubicBezTo>
                  <a:cubicBezTo>
                    <a:pt x="209" y="667"/>
                    <a:pt x="106" y="661"/>
                    <a:pt x="1" y="656"/>
                  </a:cubicBezTo>
                  <a:lnTo>
                    <a:pt x="1" y="656"/>
                  </a:lnTo>
                  <a:cubicBezTo>
                    <a:pt x="143" y="879"/>
                    <a:pt x="404" y="999"/>
                    <a:pt x="666" y="999"/>
                  </a:cubicBezTo>
                  <a:cubicBezTo>
                    <a:pt x="814" y="999"/>
                    <a:pt x="962" y="960"/>
                    <a:pt x="1089" y="879"/>
                  </a:cubicBezTo>
                  <a:cubicBezTo>
                    <a:pt x="1256" y="754"/>
                    <a:pt x="1381" y="586"/>
                    <a:pt x="1507" y="391"/>
                  </a:cubicBezTo>
                  <a:cubicBezTo>
                    <a:pt x="1535" y="335"/>
                    <a:pt x="1577" y="266"/>
                    <a:pt x="1591" y="196"/>
                  </a:cubicBezTo>
                  <a:cubicBezTo>
                    <a:pt x="1605" y="126"/>
                    <a:pt x="1577" y="42"/>
                    <a:pt x="1521" y="14"/>
                  </a:cubicBezTo>
                  <a:cubicBezTo>
                    <a:pt x="1504" y="4"/>
                    <a:pt x="1487" y="0"/>
                    <a:pt x="147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3" name="Google Shape;16233;p54"/>
            <p:cNvSpPr/>
            <p:nvPr/>
          </p:nvSpPr>
          <p:spPr>
            <a:xfrm>
              <a:off x="2452625" y="1003550"/>
              <a:ext cx="31750" cy="38375"/>
            </a:xfrm>
            <a:custGeom>
              <a:avLst/>
              <a:gdLst/>
              <a:ahLst/>
              <a:cxnLst/>
              <a:rect l="l" t="t" r="r" b="b"/>
              <a:pathLst>
                <a:path w="1270" h="1535" extrusionOk="0">
                  <a:moveTo>
                    <a:pt x="544" y="0"/>
                  </a:moveTo>
                  <a:cubicBezTo>
                    <a:pt x="405" y="335"/>
                    <a:pt x="335" y="684"/>
                    <a:pt x="335" y="1046"/>
                  </a:cubicBezTo>
                  <a:lnTo>
                    <a:pt x="0" y="1535"/>
                  </a:lnTo>
                  <a:cubicBezTo>
                    <a:pt x="70" y="1477"/>
                    <a:pt x="150" y="1458"/>
                    <a:pt x="235" y="1458"/>
                  </a:cubicBezTo>
                  <a:cubicBezTo>
                    <a:pt x="395" y="1458"/>
                    <a:pt x="576" y="1524"/>
                    <a:pt x="751" y="1524"/>
                  </a:cubicBezTo>
                  <a:cubicBezTo>
                    <a:pt x="799" y="1524"/>
                    <a:pt x="846" y="1519"/>
                    <a:pt x="893" y="1507"/>
                  </a:cubicBezTo>
                  <a:cubicBezTo>
                    <a:pt x="1102" y="1451"/>
                    <a:pt x="1241" y="1228"/>
                    <a:pt x="1255" y="1018"/>
                  </a:cubicBezTo>
                  <a:cubicBezTo>
                    <a:pt x="1269" y="809"/>
                    <a:pt x="1172" y="572"/>
                    <a:pt x="1032" y="419"/>
                  </a:cubicBezTo>
                  <a:cubicBezTo>
                    <a:pt x="893" y="251"/>
                    <a:pt x="711" y="126"/>
                    <a:pt x="54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4" name="Google Shape;16234;p54"/>
            <p:cNvSpPr/>
            <p:nvPr/>
          </p:nvSpPr>
          <p:spPr>
            <a:xfrm>
              <a:off x="2469700" y="1026500"/>
              <a:ext cx="64875" cy="39100"/>
            </a:xfrm>
            <a:custGeom>
              <a:avLst/>
              <a:gdLst/>
              <a:ahLst/>
              <a:cxnLst/>
              <a:rect l="l" t="t" r="r" b="b"/>
              <a:pathLst>
                <a:path w="2595" h="1564" extrusionOk="0">
                  <a:moveTo>
                    <a:pt x="173" y="0"/>
                  </a:moveTo>
                  <a:cubicBezTo>
                    <a:pt x="92" y="0"/>
                    <a:pt x="27" y="41"/>
                    <a:pt x="14" y="114"/>
                  </a:cubicBezTo>
                  <a:cubicBezTo>
                    <a:pt x="1" y="198"/>
                    <a:pt x="28" y="282"/>
                    <a:pt x="112" y="310"/>
                  </a:cubicBezTo>
                  <a:cubicBezTo>
                    <a:pt x="935" y="533"/>
                    <a:pt x="1702" y="951"/>
                    <a:pt x="2330" y="1523"/>
                  </a:cubicBezTo>
                  <a:cubicBezTo>
                    <a:pt x="2356" y="1550"/>
                    <a:pt x="2392" y="1563"/>
                    <a:pt x="2428" y="1563"/>
                  </a:cubicBezTo>
                  <a:cubicBezTo>
                    <a:pt x="2469" y="1563"/>
                    <a:pt x="2510" y="1546"/>
                    <a:pt x="2539" y="1509"/>
                  </a:cubicBezTo>
                  <a:cubicBezTo>
                    <a:pt x="2539" y="1495"/>
                    <a:pt x="2553" y="1495"/>
                    <a:pt x="2553" y="1467"/>
                  </a:cubicBezTo>
                  <a:cubicBezTo>
                    <a:pt x="2595" y="1398"/>
                    <a:pt x="2581" y="1328"/>
                    <a:pt x="2525" y="1300"/>
                  </a:cubicBezTo>
                  <a:cubicBezTo>
                    <a:pt x="1856" y="700"/>
                    <a:pt x="1061" y="254"/>
                    <a:pt x="210" y="3"/>
                  </a:cubicBezTo>
                  <a:cubicBezTo>
                    <a:pt x="197" y="1"/>
                    <a:pt x="185" y="0"/>
                    <a:pt x="17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5" name="Google Shape;16235;p54"/>
            <p:cNvSpPr/>
            <p:nvPr/>
          </p:nvSpPr>
          <p:spPr>
            <a:xfrm>
              <a:off x="5737500" y="1449900"/>
              <a:ext cx="68725" cy="81975"/>
            </a:xfrm>
            <a:custGeom>
              <a:avLst/>
              <a:gdLst/>
              <a:ahLst/>
              <a:cxnLst/>
              <a:rect l="l" t="t" r="r" b="b"/>
              <a:pathLst>
                <a:path w="2749" h="3279" extrusionOk="0">
                  <a:moveTo>
                    <a:pt x="154" y="2009"/>
                  </a:moveTo>
                  <a:cubicBezTo>
                    <a:pt x="1" y="1409"/>
                    <a:pt x="196" y="754"/>
                    <a:pt x="601" y="335"/>
                  </a:cubicBezTo>
                  <a:cubicBezTo>
                    <a:pt x="796" y="140"/>
                    <a:pt x="1047" y="0"/>
                    <a:pt x="1298" y="56"/>
                  </a:cubicBezTo>
                  <a:cubicBezTo>
                    <a:pt x="1535" y="98"/>
                    <a:pt x="1689" y="279"/>
                    <a:pt x="1842" y="475"/>
                  </a:cubicBezTo>
                  <a:cubicBezTo>
                    <a:pt x="2093" y="754"/>
                    <a:pt x="2316" y="1047"/>
                    <a:pt x="2484" y="1381"/>
                  </a:cubicBezTo>
                  <a:cubicBezTo>
                    <a:pt x="2665" y="1702"/>
                    <a:pt x="2749" y="2093"/>
                    <a:pt x="2679" y="2455"/>
                  </a:cubicBezTo>
                  <a:cubicBezTo>
                    <a:pt x="2609" y="2818"/>
                    <a:pt x="2344" y="3153"/>
                    <a:pt x="1996" y="32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6" name="Google Shape;16236;p54"/>
            <p:cNvSpPr/>
            <p:nvPr/>
          </p:nvSpPr>
          <p:spPr>
            <a:xfrm>
              <a:off x="5735775" y="1464200"/>
              <a:ext cx="63475" cy="80225"/>
            </a:xfrm>
            <a:custGeom>
              <a:avLst/>
              <a:gdLst/>
              <a:ahLst/>
              <a:cxnLst/>
              <a:rect l="l" t="t" r="r" b="b"/>
              <a:pathLst>
                <a:path w="2539" h="3209" extrusionOk="0">
                  <a:moveTo>
                    <a:pt x="1423" y="3209"/>
                  </a:moveTo>
                  <a:cubicBezTo>
                    <a:pt x="698" y="3055"/>
                    <a:pt x="84" y="2399"/>
                    <a:pt x="14" y="1646"/>
                  </a:cubicBezTo>
                  <a:cubicBezTo>
                    <a:pt x="0" y="1409"/>
                    <a:pt x="28" y="1158"/>
                    <a:pt x="209" y="1019"/>
                  </a:cubicBezTo>
                  <a:cubicBezTo>
                    <a:pt x="335" y="907"/>
                    <a:pt x="516" y="879"/>
                    <a:pt x="642" y="754"/>
                  </a:cubicBezTo>
                  <a:cubicBezTo>
                    <a:pt x="837" y="572"/>
                    <a:pt x="837" y="210"/>
                    <a:pt x="1074" y="112"/>
                  </a:cubicBezTo>
                  <a:cubicBezTo>
                    <a:pt x="1311" y="0"/>
                    <a:pt x="1549" y="196"/>
                    <a:pt x="1702" y="363"/>
                  </a:cubicBezTo>
                  <a:cubicBezTo>
                    <a:pt x="1967" y="628"/>
                    <a:pt x="2190" y="921"/>
                    <a:pt x="2358" y="1256"/>
                  </a:cubicBezTo>
                  <a:cubicBezTo>
                    <a:pt x="2511" y="1590"/>
                    <a:pt x="2539" y="1995"/>
                    <a:pt x="2427" y="2344"/>
                  </a:cubicBezTo>
                  <a:cubicBezTo>
                    <a:pt x="2302" y="2692"/>
                    <a:pt x="1967" y="2971"/>
                    <a:pt x="1604" y="297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7" name="Google Shape;16237;p54"/>
            <p:cNvSpPr/>
            <p:nvPr/>
          </p:nvSpPr>
          <p:spPr>
            <a:xfrm>
              <a:off x="5763675" y="1500950"/>
              <a:ext cx="33150" cy="46525"/>
            </a:xfrm>
            <a:custGeom>
              <a:avLst/>
              <a:gdLst/>
              <a:ahLst/>
              <a:cxnLst/>
              <a:rect l="l" t="t" r="r" b="b"/>
              <a:pathLst>
                <a:path w="1326" h="1861" extrusionOk="0">
                  <a:moveTo>
                    <a:pt x="456" y="0"/>
                  </a:moveTo>
                  <a:cubicBezTo>
                    <a:pt x="366" y="0"/>
                    <a:pt x="280" y="27"/>
                    <a:pt x="223" y="93"/>
                  </a:cubicBezTo>
                  <a:cubicBezTo>
                    <a:pt x="126" y="190"/>
                    <a:pt x="98" y="344"/>
                    <a:pt x="84" y="483"/>
                  </a:cubicBezTo>
                  <a:cubicBezTo>
                    <a:pt x="70" y="762"/>
                    <a:pt x="28" y="1027"/>
                    <a:pt x="14" y="1306"/>
                  </a:cubicBezTo>
                  <a:cubicBezTo>
                    <a:pt x="0" y="1460"/>
                    <a:pt x="0" y="1641"/>
                    <a:pt x="84" y="1766"/>
                  </a:cubicBezTo>
                  <a:cubicBezTo>
                    <a:pt x="128" y="1825"/>
                    <a:pt x="211" y="1861"/>
                    <a:pt x="292" y="1861"/>
                  </a:cubicBezTo>
                  <a:cubicBezTo>
                    <a:pt x="364" y="1861"/>
                    <a:pt x="435" y="1832"/>
                    <a:pt x="474" y="1766"/>
                  </a:cubicBezTo>
                  <a:lnTo>
                    <a:pt x="558" y="1711"/>
                  </a:lnTo>
                  <a:cubicBezTo>
                    <a:pt x="600" y="1725"/>
                    <a:pt x="643" y="1731"/>
                    <a:pt x="686" y="1731"/>
                  </a:cubicBezTo>
                  <a:cubicBezTo>
                    <a:pt x="945" y="1731"/>
                    <a:pt x="1210" y="1497"/>
                    <a:pt x="1269" y="1222"/>
                  </a:cubicBezTo>
                  <a:cubicBezTo>
                    <a:pt x="1325" y="902"/>
                    <a:pt x="1186" y="581"/>
                    <a:pt x="977" y="316"/>
                  </a:cubicBezTo>
                  <a:cubicBezTo>
                    <a:pt x="893" y="204"/>
                    <a:pt x="781" y="93"/>
                    <a:pt x="642" y="37"/>
                  </a:cubicBezTo>
                  <a:cubicBezTo>
                    <a:pt x="584" y="14"/>
                    <a:pt x="519" y="0"/>
                    <a:pt x="45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8" name="Google Shape;16238;p54"/>
            <p:cNvSpPr/>
            <p:nvPr/>
          </p:nvSpPr>
          <p:spPr>
            <a:xfrm>
              <a:off x="5788775" y="1483250"/>
              <a:ext cx="27575" cy="54200"/>
            </a:xfrm>
            <a:custGeom>
              <a:avLst/>
              <a:gdLst/>
              <a:ahLst/>
              <a:cxnLst/>
              <a:rect l="l" t="t" r="r" b="b"/>
              <a:pathLst>
                <a:path w="1103" h="2168" extrusionOk="0">
                  <a:moveTo>
                    <a:pt x="653" y="1"/>
                  </a:moveTo>
                  <a:cubicBezTo>
                    <a:pt x="640" y="1"/>
                    <a:pt x="627" y="2"/>
                    <a:pt x="614" y="5"/>
                  </a:cubicBezTo>
                  <a:cubicBezTo>
                    <a:pt x="530" y="33"/>
                    <a:pt x="489" y="117"/>
                    <a:pt x="489" y="201"/>
                  </a:cubicBezTo>
                  <a:cubicBezTo>
                    <a:pt x="489" y="284"/>
                    <a:pt x="517" y="354"/>
                    <a:pt x="530" y="452"/>
                  </a:cubicBezTo>
                  <a:cubicBezTo>
                    <a:pt x="558" y="745"/>
                    <a:pt x="405" y="1024"/>
                    <a:pt x="265" y="1303"/>
                  </a:cubicBezTo>
                  <a:cubicBezTo>
                    <a:pt x="126" y="1582"/>
                    <a:pt x="0" y="1889"/>
                    <a:pt x="112" y="2168"/>
                  </a:cubicBezTo>
                  <a:lnTo>
                    <a:pt x="238" y="2140"/>
                  </a:lnTo>
                  <a:cubicBezTo>
                    <a:pt x="586" y="1986"/>
                    <a:pt x="865" y="1665"/>
                    <a:pt x="977" y="1303"/>
                  </a:cubicBezTo>
                  <a:cubicBezTo>
                    <a:pt x="1102" y="940"/>
                    <a:pt x="1074" y="536"/>
                    <a:pt x="893" y="187"/>
                  </a:cubicBezTo>
                  <a:cubicBezTo>
                    <a:pt x="832" y="88"/>
                    <a:pt x="748" y="1"/>
                    <a:pt x="65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39" name="Google Shape;16239;p54"/>
            <p:cNvSpPr/>
            <p:nvPr/>
          </p:nvSpPr>
          <p:spPr>
            <a:xfrm>
              <a:off x="5733675" y="1515800"/>
              <a:ext cx="38375" cy="27925"/>
            </a:xfrm>
            <a:custGeom>
              <a:avLst/>
              <a:gdLst/>
              <a:ahLst/>
              <a:cxnLst/>
              <a:rect l="l" t="t" r="r" b="b"/>
              <a:pathLst>
                <a:path w="1535" h="1117" extrusionOk="0">
                  <a:moveTo>
                    <a:pt x="168" y="1"/>
                  </a:moveTo>
                  <a:cubicBezTo>
                    <a:pt x="1" y="363"/>
                    <a:pt x="182" y="866"/>
                    <a:pt x="572" y="1033"/>
                  </a:cubicBezTo>
                  <a:cubicBezTo>
                    <a:pt x="754" y="1117"/>
                    <a:pt x="991" y="1117"/>
                    <a:pt x="1200" y="1117"/>
                  </a:cubicBezTo>
                  <a:cubicBezTo>
                    <a:pt x="1270" y="1117"/>
                    <a:pt x="1340" y="1117"/>
                    <a:pt x="1409" y="1075"/>
                  </a:cubicBezTo>
                  <a:cubicBezTo>
                    <a:pt x="1479" y="1047"/>
                    <a:pt x="1535" y="991"/>
                    <a:pt x="1535" y="921"/>
                  </a:cubicBezTo>
                  <a:cubicBezTo>
                    <a:pt x="1535" y="868"/>
                    <a:pt x="1478" y="823"/>
                    <a:pt x="1420" y="823"/>
                  </a:cubicBezTo>
                  <a:cubicBezTo>
                    <a:pt x="1407" y="823"/>
                    <a:pt x="1394" y="826"/>
                    <a:pt x="1381" y="831"/>
                  </a:cubicBezTo>
                  <a:lnTo>
                    <a:pt x="1381" y="831"/>
                  </a:lnTo>
                  <a:lnTo>
                    <a:pt x="1395" y="824"/>
                  </a:lnTo>
                  <a:lnTo>
                    <a:pt x="1395" y="824"/>
                  </a:lnTo>
                  <a:cubicBezTo>
                    <a:pt x="1329" y="846"/>
                    <a:pt x="1260" y="856"/>
                    <a:pt x="1190" y="856"/>
                  </a:cubicBezTo>
                  <a:cubicBezTo>
                    <a:pt x="995" y="856"/>
                    <a:pt x="796" y="776"/>
                    <a:pt x="642" y="642"/>
                  </a:cubicBezTo>
                  <a:cubicBezTo>
                    <a:pt x="433" y="475"/>
                    <a:pt x="293" y="238"/>
                    <a:pt x="16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0" name="Google Shape;16240;p54"/>
            <p:cNvSpPr/>
            <p:nvPr/>
          </p:nvSpPr>
          <p:spPr>
            <a:xfrm>
              <a:off x="5757400" y="1530100"/>
              <a:ext cx="39775" cy="30825"/>
            </a:xfrm>
            <a:custGeom>
              <a:avLst/>
              <a:gdLst/>
              <a:ahLst/>
              <a:cxnLst/>
              <a:rect l="l" t="t" r="r" b="b"/>
              <a:pathLst>
                <a:path w="1591" h="1233" extrusionOk="0">
                  <a:moveTo>
                    <a:pt x="1590" y="1"/>
                  </a:moveTo>
                  <a:lnTo>
                    <a:pt x="1590" y="1"/>
                  </a:lnTo>
                  <a:cubicBezTo>
                    <a:pt x="1241" y="70"/>
                    <a:pt x="907" y="196"/>
                    <a:pt x="614" y="405"/>
                  </a:cubicBezTo>
                  <a:lnTo>
                    <a:pt x="0" y="391"/>
                  </a:lnTo>
                  <a:lnTo>
                    <a:pt x="0" y="391"/>
                  </a:lnTo>
                  <a:cubicBezTo>
                    <a:pt x="307" y="489"/>
                    <a:pt x="279" y="907"/>
                    <a:pt x="516" y="1116"/>
                  </a:cubicBezTo>
                  <a:cubicBezTo>
                    <a:pt x="601" y="1194"/>
                    <a:pt x="721" y="1233"/>
                    <a:pt x="842" y="1233"/>
                  </a:cubicBezTo>
                  <a:cubicBezTo>
                    <a:pt x="938" y="1233"/>
                    <a:pt x="1035" y="1208"/>
                    <a:pt x="1116" y="1158"/>
                  </a:cubicBezTo>
                  <a:cubicBezTo>
                    <a:pt x="1311" y="1033"/>
                    <a:pt x="1437" y="851"/>
                    <a:pt x="1506" y="642"/>
                  </a:cubicBezTo>
                  <a:cubicBezTo>
                    <a:pt x="1576" y="433"/>
                    <a:pt x="1576" y="224"/>
                    <a:pt x="159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1" name="Google Shape;16241;p54"/>
            <p:cNvSpPr/>
            <p:nvPr/>
          </p:nvSpPr>
          <p:spPr>
            <a:xfrm>
              <a:off x="5775525" y="1546975"/>
              <a:ext cx="15375" cy="72425"/>
            </a:xfrm>
            <a:custGeom>
              <a:avLst/>
              <a:gdLst/>
              <a:ahLst/>
              <a:cxnLst/>
              <a:rect l="l" t="t" r="r" b="b"/>
              <a:pathLst>
                <a:path w="615" h="2897" extrusionOk="0">
                  <a:moveTo>
                    <a:pt x="162" y="0"/>
                  </a:moveTo>
                  <a:cubicBezTo>
                    <a:pt x="146" y="0"/>
                    <a:pt x="129" y="3"/>
                    <a:pt x="112" y="9"/>
                  </a:cubicBezTo>
                  <a:cubicBezTo>
                    <a:pt x="28" y="37"/>
                    <a:pt x="0" y="107"/>
                    <a:pt x="14" y="190"/>
                  </a:cubicBezTo>
                  <a:cubicBezTo>
                    <a:pt x="237" y="1013"/>
                    <a:pt x="307" y="1892"/>
                    <a:pt x="168" y="2729"/>
                  </a:cubicBezTo>
                  <a:cubicBezTo>
                    <a:pt x="154" y="2813"/>
                    <a:pt x="210" y="2883"/>
                    <a:pt x="293" y="2896"/>
                  </a:cubicBezTo>
                  <a:lnTo>
                    <a:pt x="321" y="2896"/>
                  </a:lnTo>
                  <a:cubicBezTo>
                    <a:pt x="391" y="2896"/>
                    <a:pt x="447" y="2855"/>
                    <a:pt x="475" y="2757"/>
                  </a:cubicBezTo>
                  <a:cubicBezTo>
                    <a:pt x="614" y="1892"/>
                    <a:pt x="572" y="958"/>
                    <a:pt x="307" y="107"/>
                  </a:cubicBezTo>
                  <a:cubicBezTo>
                    <a:pt x="274" y="41"/>
                    <a:pt x="224" y="0"/>
                    <a:pt x="162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2" name="Google Shape;16242;p54"/>
            <p:cNvSpPr/>
            <p:nvPr/>
          </p:nvSpPr>
          <p:spPr>
            <a:xfrm>
              <a:off x="5273025" y="4577525"/>
              <a:ext cx="69425" cy="79875"/>
            </a:xfrm>
            <a:custGeom>
              <a:avLst/>
              <a:gdLst/>
              <a:ahLst/>
              <a:cxnLst/>
              <a:rect l="l" t="t" r="r" b="b"/>
              <a:pathLst>
                <a:path w="2777" h="3195" extrusionOk="0">
                  <a:moveTo>
                    <a:pt x="2609" y="1144"/>
                  </a:moveTo>
                  <a:cubicBezTo>
                    <a:pt x="2776" y="1730"/>
                    <a:pt x="2623" y="2400"/>
                    <a:pt x="2218" y="2846"/>
                  </a:cubicBezTo>
                  <a:cubicBezTo>
                    <a:pt x="2051" y="3027"/>
                    <a:pt x="1800" y="3195"/>
                    <a:pt x="1549" y="3153"/>
                  </a:cubicBezTo>
                  <a:cubicBezTo>
                    <a:pt x="1312" y="3125"/>
                    <a:pt x="1144" y="2944"/>
                    <a:pt x="991" y="2776"/>
                  </a:cubicBezTo>
                  <a:cubicBezTo>
                    <a:pt x="740" y="2497"/>
                    <a:pt x="475" y="2218"/>
                    <a:pt x="307" y="1898"/>
                  </a:cubicBezTo>
                  <a:cubicBezTo>
                    <a:pt x="126" y="1591"/>
                    <a:pt x="0" y="1200"/>
                    <a:pt x="56" y="837"/>
                  </a:cubicBezTo>
                  <a:cubicBezTo>
                    <a:pt x="112" y="475"/>
                    <a:pt x="363" y="126"/>
                    <a:pt x="7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3" name="Google Shape;16243;p54"/>
            <p:cNvSpPr/>
            <p:nvPr/>
          </p:nvSpPr>
          <p:spPr>
            <a:xfrm>
              <a:off x="5279650" y="4562525"/>
              <a:ext cx="64525" cy="80225"/>
            </a:xfrm>
            <a:custGeom>
              <a:avLst/>
              <a:gdLst/>
              <a:ahLst/>
              <a:cxnLst/>
              <a:rect l="l" t="t" r="r" b="b"/>
              <a:pathLst>
                <a:path w="2581" h="3209" extrusionOk="0">
                  <a:moveTo>
                    <a:pt x="1074" y="1"/>
                  </a:moveTo>
                  <a:cubicBezTo>
                    <a:pt x="1814" y="126"/>
                    <a:pt x="2441" y="768"/>
                    <a:pt x="2553" y="1521"/>
                  </a:cubicBezTo>
                  <a:cubicBezTo>
                    <a:pt x="2581" y="1744"/>
                    <a:pt x="2567" y="2009"/>
                    <a:pt x="2400" y="2163"/>
                  </a:cubicBezTo>
                  <a:cubicBezTo>
                    <a:pt x="2274" y="2288"/>
                    <a:pt x="2079" y="2330"/>
                    <a:pt x="1981" y="2442"/>
                  </a:cubicBezTo>
                  <a:cubicBezTo>
                    <a:pt x="1786" y="2637"/>
                    <a:pt x="1800" y="2986"/>
                    <a:pt x="1563" y="3111"/>
                  </a:cubicBezTo>
                  <a:cubicBezTo>
                    <a:pt x="1353" y="3209"/>
                    <a:pt x="1088" y="3042"/>
                    <a:pt x="907" y="2888"/>
                  </a:cubicBezTo>
                  <a:cubicBezTo>
                    <a:pt x="656" y="2623"/>
                    <a:pt x="391" y="2344"/>
                    <a:pt x="238" y="2009"/>
                  </a:cubicBezTo>
                  <a:cubicBezTo>
                    <a:pt x="70" y="1675"/>
                    <a:pt x="0" y="1298"/>
                    <a:pt x="112" y="949"/>
                  </a:cubicBezTo>
                  <a:cubicBezTo>
                    <a:pt x="238" y="601"/>
                    <a:pt x="544" y="308"/>
                    <a:pt x="907" y="2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4" name="Google Shape;16244;p54"/>
            <p:cNvSpPr/>
            <p:nvPr/>
          </p:nvSpPr>
          <p:spPr>
            <a:xfrm>
              <a:off x="5281400" y="4560175"/>
              <a:ext cx="32800" cy="46775"/>
            </a:xfrm>
            <a:custGeom>
              <a:avLst/>
              <a:gdLst/>
              <a:ahLst/>
              <a:cxnLst/>
              <a:rect l="l" t="t" r="r" b="b"/>
              <a:pathLst>
                <a:path w="1312" h="1871" extrusionOk="0">
                  <a:moveTo>
                    <a:pt x="1009" y="0"/>
                  </a:moveTo>
                  <a:cubicBezTo>
                    <a:pt x="933" y="0"/>
                    <a:pt x="863" y="29"/>
                    <a:pt x="837" y="95"/>
                  </a:cubicBezTo>
                  <a:lnTo>
                    <a:pt x="753" y="164"/>
                  </a:lnTo>
                  <a:cubicBezTo>
                    <a:pt x="711" y="151"/>
                    <a:pt x="668" y="145"/>
                    <a:pt x="626" y="145"/>
                  </a:cubicBezTo>
                  <a:cubicBezTo>
                    <a:pt x="360" y="145"/>
                    <a:pt x="104" y="392"/>
                    <a:pt x="56" y="681"/>
                  </a:cubicBezTo>
                  <a:cubicBezTo>
                    <a:pt x="0" y="1001"/>
                    <a:pt x="182" y="1336"/>
                    <a:pt x="391" y="1587"/>
                  </a:cubicBezTo>
                  <a:cubicBezTo>
                    <a:pt x="488" y="1685"/>
                    <a:pt x="600" y="1796"/>
                    <a:pt x="739" y="1838"/>
                  </a:cubicBezTo>
                  <a:cubicBezTo>
                    <a:pt x="791" y="1859"/>
                    <a:pt x="847" y="1870"/>
                    <a:pt x="903" y="1870"/>
                  </a:cubicBezTo>
                  <a:cubicBezTo>
                    <a:pt x="996" y="1870"/>
                    <a:pt x="1088" y="1839"/>
                    <a:pt x="1158" y="1769"/>
                  </a:cubicBezTo>
                  <a:cubicBezTo>
                    <a:pt x="1256" y="1671"/>
                    <a:pt x="1283" y="1518"/>
                    <a:pt x="1283" y="1378"/>
                  </a:cubicBezTo>
                  <a:cubicBezTo>
                    <a:pt x="1297" y="1113"/>
                    <a:pt x="1297" y="834"/>
                    <a:pt x="1311" y="555"/>
                  </a:cubicBezTo>
                  <a:cubicBezTo>
                    <a:pt x="1311" y="402"/>
                    <a:pt x="1311" y="220"/>
                    <a:pt x="1228" y="95"/>
                  </a:cubicBezTo>
                  <a:cubicBezTo>
                    <a:pt x="1184" y="36"/>
                    <a:pt x="1093" y="0"/>
                    <a:pt x="100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5" name="Google Shape;16245;p54"/>
            <p:cNvSpPr/>
            <p:nvPr/>
          </p:nvSpPr>
          <p:spPr>
            <a:xfrm>
              <a:off x="5263250" y="4570550"/>
              <a:ext cx="26175" cy="54650"/>
            </a:xfrm>
            <a:custGeom>
              <a:avLst/>
              <a:gdLst/>
              <a:ahLst/>
              <a:cxnLst/>
              <a:rect l="l" t="t" r="r" b="b"/>
              <a:pathLst>
                <a:path w="1047" h="2186" extrusionOk="0">
                  <a:moveTo>
                    <a:pt x="921" y="1"/>
                  </a:moveTo>
                  <a:lnTo>
                    <a:pt x="824" y="15"/>
                  </a:lnTo>
                  <a:cubicBezTo>
                    <a:pt x="475" y="210"/>
                    <a:pt x="210" y="517"/>
                    <a:pt x="98" y="893"/>
                  </a:cubicBezTo>
                  <a:cubicBezTo>
                    <a:pt x="1" y="1256"/>
                    <a:pt x="29" y="1674"/>
                    <a:pt x="224" y="2009"/>
                  </a:cubicBezTo>
                  <a:cubicBezTo>
                    <a:pt x="272" y="2092"/>
                    <a:pt x="370" y="2186"/>
                    <a:pt x="458" y="2186"/>
                  </a:cubicBezTo>
                  <a:cubicBezTo>
                    <a:pt x="473" y="2186"/>
                    <a:pt x="489" y="2183"/>
                    <a:pt x="503" y="2177"/>
                  </a:cubicBezTo>
                  <a:cubicBezTo>
                    <a:pt x="573" y="2163"/>
                    <a:pt x="615" y="2079"/>
                    <a:pt x="615" y="1981"/>
                  </a:cubicBezTo>
                  <a:cubicBezTo>
                    <a:pt x="615" y="1898"/>
                    <a:pt x="587" y="1828"/>
                    <a:pt x="573" y="1744"/>
                  </a:cubicBezTo>
                  <a:cubicBezTo>
                    <a:pt x="517" y="1423"/>
                    <a:pt x="684" y="1144"/>
                    <a:pt x="796" y="865"/>
                  </a:cubicBezTo>
                  <a:cubicBezTo>
                    <a:pt x="935" y="586"/>
                    <a:pt x="1047" y="280"/>
                    <a:pt x="92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6" name="Google Shape;16246;p54"/>
            <p:cNvSpPr/>
            <p:nvPr/>
          </p:nvSpPr>
          <p:spPr>
            <a:xfrm>
              <a:off x="5305800" y="4563400"/>
              <a:ext cx="38725" cy="26700"/>
            </a:xfrm>
            <a:custGeom>
              <a:avLst/>
              <a:gdLst/>
              <a:ahLst/>
              <a:cxnLst/>
              <a:rect l="l" t="t" r="r" b="b"/>
              <a:pathLst>
                <a:path w="1549" h="1068" extrusionOk="0">
                  <a:moveTo>
                    <a:pt x="532" y="0"/>
                  </a:moveTo>
                  <a:cubicBezTo>
                    <a:pt x="466" y="0"/>
                    <a:pt x="400" y="3"/>
                    <a:pt x="335" y="8"/>
                  </a:cubicBezTo>
                  <a:cubicBezTo>
                    <a:pt x="266" y="8"/>
                    <a:pt x="196" y="8"/>
                    <a:pt x="126" y="35"/>
                  </a:cubicBezTo>
                  <a:cubicBezTo>
                    <a:pt x="56" y="77"/>
                    <a:pt x="1" y="147"/>
                    <a:pt x="15" y="217"/>
                  </a:cubicBezTo>
                  <a:cubicBezTo>
                    <a:pt x="36" y="270"/>
                    <a:pt x="89" y="315"/>
                    <a:pt x="138" y="315"/>
                  </a:cubicBezTo>
                  <a:cubicBezTo>
                    <a:pt x="154" y="315"/>
                    <a:pt x="169" y="311"/>
                    <a:pt x="182" y="301"/>
                  </a:cubicBezTo>
                  <a:lnTo>
                    <a:pt x="140" y="301"/>
                  </a:lnTo>
                  <a:cubicBezTo>
                    <a:pt x="214" y="272"/>
                    <a:pt x="292" y="259"/>
                    <a:pt x="371" y="259"/>
                  </a:cubicBezTo>
                  <a:cubicBezTo>
                    <a:pt x="557" y="259"/>
                    <a:pt x="746" y="332"/>
                    <a:pt x="893" y="440"/>
                  </a:cubicBezTo>
                  <a:cubicBezTo>
                    <a:pt x="1103" y="593"/>
                    <a:pt x="1256" y="845"/>
                    <a:pt x="1395" y="1068"/>
                  </a:cubicBezTo>
                  <a:cubicBezTo>
                    <a:pt x="1549" y="691"/>
                    <a:pt x="1354" y="217"/>
                    <a:pt x="963" y="63"/>
                  </a:cubicBezTo>
                  <a:cubicBezTo>
                    <a:pt x="828" y="15"/>
                    <a:pt x="680" y="0"/>
                    <a:pt x="532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7" name="Google Shape;16247;p54"/>
            <p:cNvSpPr/>
            <p:nvPr/>
          </p:nvSpPr>
          <p:spPr>
            <a:xfrm>
              <a:off x="5281400" y="4546575"/>
              <a:ext cx="39075" cy="31325"/>
            </a:xfrm>
            <a:custGeom>
              <a:avLst/>
              <a:gdLst/>
              <a:ahLst/>
              <a:cxnLst/>
              <a:rect l="l" t="t" r="r" b="b"/>
              <a:pathLst>
                <a:path w="1563" h="1253" extrusionOk="0">
                  <a:moveTo>
                    <a:pt x="699" y="0"/>
                  </a:moveTo>
                  <a:cubicBezTo>
                    <a:pt x="598" y="0"/>
                    <a:pt x="497" y="28"/>
                    <a:pt x="405" y="81"/>
                  </a:cubicBezTo>
                  <a:cubicBezTo>
                    <a:pt x="209" y="206"/>
                    <a:pt x="112" y="402"/>
                    <a:pt x="56" y="611"/>
                  </a:cubicBezTo>
                  <a:cubicBezTo>
                    <a:pt x="0" y="820"/>
                    <a:pt x="0" y="1043"/>
                    <a:pt x="0" y="1252"/>
                  </a:cubicBezTo>
                  <a:cubicBezTo>
                    <a:pt x="349" y="1183"/>
                    <a:pt x="684" y="1029"/>
                    <a:pt x="963" y="820"/>
                  </a:cubicBezTo>
                  <a:lnTo>
                    <a:pt x="1562" y="820"/>
                  </a:lnTo>
                  <a:cubicBezTo>
                    <a:pt x="1256" y="736"/>
                    <a:pt x="1242" y="290"/>
                    <a:pt x="1018" y="109"/>
                  </a:cubicBezTo>
                  <a:cubicBezTo>
                    <a:pt x="923" y="35"/>
                    <a:pt x="811" y="0"/>
                    <a:pt x="69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8" name="Google Shape;16248;p54"/>
            <p:cNvSpPr/>
            <p:nvPr/>
          </p:nvSpPr>
          <p:spPr>
            <a:xfrm>
              <a:off x="5284525" y="4488600"/>
              <a:ext cx="17475" cy="71725"/>
            </a:xfrm>
            <a:custGeom>
              <a:avLst/>
              <a:gdLst/>
              <a:ahLst/>
              <a:cxnLst/>
              <a:rect l="l" t="t" r="r" b="b"/>
              <a:pathLst>
                <a:path w="699" h="2869" extrusionOk="0">
                  <a:moveTo>
                    <a:pt x="252" y="1"/>
                  </a:moveTo>
                  <a:cubicBezTo>
                    <a:pt x="196" y="1"/>
                    <a:pt x="140" y="56"/>
                    <a:pt x="112" y="126"/>
                  </a:cubicBezTo>
                  <a:cubicBezTo>
                    <a:pt x="1" y="1005"/>
                    <a:pt x="84" y="1939"/>
                    <a:pt x="391" y="2776"/>
                  </a:cubicBezTo>
                  <a:cubicBezTo>
                    <a:pt x="413" y="2831"/>
                    <a:pt x="470" y="2869"/>
                    <a:pt x="527" y="2869"/>
                  </a:cubicBezTo>
                  <a:cubicBezTo>
                    <a:pt x="542" y="2869"/>
                    <a:pt x="558" y="2866"/>
                    <a:pt x="573" y="2860"/>
                  </a:cubicBezTo>
                  <a:cubicBezTo>
                    <a:pt x="642" y="2818"/>
                    <a:pt x="698" y="2735"/>
                    <a:pt x="670" y="2665"/>
                  </a:cubicBezTo>
                  <a:cubicBezTo>
                    <a:pt x="391" y="1870"/>
                    <a:pt x="294" y="991"/>
                    <a:pt x="405" y="154"/>
                  </a:cubicBezTo>
                  <a:cubicBezTo>
                    <a:pt x="419" y="84"/>
                    <a:pt x="363" y="15"/>
                    <a:pt x="28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49" name="Google Shape;16249;p54"/>
            <p:cNvSpPr/>
            <p:nvPr/>
          </p:nvSpPr>
          <p:spPr>
            <a:xfrm>
              <a:off x="3978250" y="4429325"/>
              <a:ext cx="73950" cy="70450"/>
            </a:xfrm>
            <a:custGeom>
              <a:avLst/>
              <a:gdLst/>
              <a:ahLst/>
              <a:cxnLst/>
              <a:rect l="l" t="t" r="r" b="b"/>
              <a:pathLst>
                <a:path w="2958" h="2818" extrusionOk="0">
                  <a:moveTo>
                    <a:pt x="377" y="2288"/>
                  </a:moveTo>
                  <a:cubicBezTo>
                    <a:pt x="56" y="1772"/>
                    <a:pt x="0" y="1102"/>
                    <a:pt x="265" y="544"/>
                  </a:cubicBezTo>
                  <a:cubicBezTo>
                    <a:pt x="363" y="293"/>
                    <a:pt x="558" y="70"/>
                    <a:pt x="823" y="28"/>
                  </a:cubicBezTo>
                  <a:cubicBezTo>
                    <a:pt x="1046" y="0"/>
                    <a:pt x="1270" y="126"/>
                    <a:pt x="1465" y="238"/>
                  </a:cubicBezTo>
                  <a:cubicBezTo>
                    <a:pt x="1772" y="433"/>
                    <a:pt x="2106" y="628"/>
                    <a:pt x="2371" y="893"/>
                  </a:cubicBezTo>
                  <a:cubicBezTo>
                    <a:pt x="2637" y="1144"/>
                    <a:pt x="2860" y="1465"/>
                    <a:pt x="2915" y="1828"/>
                  </a:cubicBezTo>
                  <a:cubicBezTo>
                    <a:pt x="2957" y="2190"/>
                    <a:pt x="2846" y="2595"/>
                    <a:pt x="2539" y="281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0" name="Google Shape;16250;p54"/>
            <p:cNvSpPr/>
            <p:nvPr/>
          </p:nvSpPr>
          <p:spPr>
            <a:xfrm>
              <a:off x="3980675" y="4443975"/>
              <a:ext cx="67325" cy="77425"/>
            </a:xfrm>
            <a:custGeom>
              <a:avLst/>
              <a:gdLst/>
              <a:ahLst/>
              <a:cxnLst/>
              <a:rect l="l" t="t" r="r" b="b"/>
              <a:pathLst>
                <a:path w="2693" h="3097" extrusionOk="0">
                  <a:moveTo>
                    <a:pt x="2009" y="2985"/>
                  </a:moveTo>
                  <a:cubicBezTo>
                    <a:pt x="1256" y="3097"/>
                    <a:pt x="475" y="2650"/>
                    <a:pt x="168" y="1981"/>
                  </a:cubicBezTo>
                  <a:cubicBezTo>
                    <a:pt x="57" y="1772"/>
                    <a:pt x="1" y="1521"/>
                    <a:pt x="126" y="1311"/>
                  </a:cubicBezTo>
                  <a:cubicBezTo>
                    <a:pt x="210" y="1172"/>
                    <a:pt x="364" y="1074"/>
                    <a:pt x="461" y="935"/>
                  </a:cubicBezTo>
                  <a:cubicBezTo>
                    <a:pt x="587" y="684"/>
                    <a:pt x="475" y="349"/>
                    <a:pt x="670" y="182"/>
                  </a:cubicBezTo>
                  <a:cubicBezTo>
                    <a:pt x="838" y="0"/>
                    <a:pt x="1145" y="112"/>
                    <a:pt x="1340" y="209"/>
                  </a:cubicBezTo>
                  <a:cubicBezTo>
                    <a:pt x="1675" y="391"/>
                    <a:pt x="1996" y="586"/>
                    <a:pt x="2261" y="837"/>
                  </a:cubicBezTo>
                  <a:cubicBezTo>
                    <a:pt x="2512" y="1102"/>
                    <a:pt x="2693" y="1465"/>
                    <a:pt x="2679" y="1841"/>
                  </a:cubicBezTo>
                  <a:cubicBezTo>
                    <a:pt x="2651" y="2204"/>
                    <a:pt x="2442" y="2581"/>
                    <a:pt x="2093" y="27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1" name="Google Shape;16251;p54"/>
            <p:cNvSpPr/>
            <p:nvPr/>
          </p:nvSpPr>
          <p:spPr>
            <a:xfrm>
              <a:off x="4013125" y="4475000"/>
              <a:ext cx="36625" cy="46400"/>
            </a:xfrm>
            <a:custGeom>
              <a:avLst/>
              <a:gdLst/>
              <a:ahLst/>
              <a:cxnLst/>
              <a:rect l="l" t="t" r="r" b="b"/>
              <a:pathLst>
                <a:path w="1465" h="1856" extrusionOk="0">
                  <a:moveTo>
                    <a:pt x="432" y="1"/>
                  </a:moveTo>
                  <a:cubicBezTo>
                    <a:pt x="293" y="1"/>
                    <a:pt x="140" y="56"/>
                    <a:pt x="70" y="196"/>
                  </a:cubicBezTo>
                  <a:cubicBezTo>
                    <a:pt x="0" y="321"/>
                    <a:pt x="28" y="475"/>
                    <a:pt x="70" y="614"/>
                  </a:cubicBezTo>
                  <a:cubicBezTo>
                    <a:pt x="140" y="879"/>
                    <a:pt x="209" y="1158"/>
                    <a:pt x="279" y="1409"/>
                  </a:cubicBezTo>
                  <a:cubicBezTo>
                    <a:pt x="307" y="1549"/>
                    <a:pt x="363" y="1730"/>
                    <a:pt x="488" y="1814"/>
                  </a:cubicBezTo>
                  <a:cubicBezTo>
                    <a:pt x="530" y="1842"/>
                    <a:pt x="583" y="1856"/>
                    <a:pt x="635" y="1856"/>
                  </a:cubicBezTo>
                  <a:cubicBezTo>
                    <a:pt x="739" y="1856"/>
                    <a:pt x="842" y="1800"/>
                    <a:pt x="851" y="1688"/>
                  </a:cubicBezTo>
                  <a:lnTo>
                    <a:pt x="879" y="1619"/>
                  </a:lnTo>
                  <a:cubicBezTo>
                    <a:pt x="1214" y="1619"/>
                    <a:pt x="1465" y="1256"/>
                    <a:pt x="1409" y="921"/>
                  </a:cubicBezTo>
                  <a:cubicBezTo>
                    <a:pt x="1353" y="600"/>
                    <a:pt x="1116" y="335"/>
                    <a:pt x="837" y="154"/>
                  </a:cubicBezTo>
                  <a:cubicBezTo>
                    <a:pt x="711" y="84"/>
                    <a:pt x="572" y="15"/>
                    <a:pt x="43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2" name="Google Shape;16252;p54"/>
            <p:cNvSpPr/>
            <p:nvPr/>
          </p:nvSpPr>
          <p:spPr>
            <a:xfrm>
              <a:off x="4039975" y="4449875"/>
              <a:ext cx="21275" cy="55850"/>
            </a:xfrm>
            <a:custGeom>
              <a:avLst/>
              <a:gdLst/>
              <a:ahLst/>
              <a:cxnLst/>
              <a:rect l="l" t="t" r="r" b="b"/>
              <a:pathLst>
                <a:path w="851" h="2234" extrusionOk="0">
                  <a:moveTo>
                    <a:pt x="153" y="1"/>
                  </a:moveTo>
                  <a:cubicBezTo>
                    <a:pt x="123" y="1"/>
                    <a:pt x="94" y="9"/>
                    <a:pt x="70" y="29"/>
                  </a:cubicBezTo>
                  <a:cubicBezTo>
                    <a:pt x="0" y="85"/>
                    <a:pt x="0" y="183"/>
                    <a:pt x="14" y="252"/>
                  </a:cubicBezTo>
                  <a:cubicBezTo>
                    <a:pt x="42" y="322"/>
                    <a:pt x="84" y="392"/>
                    <a:pt x="126" y="462"/>
                  </a:cubicBezTo>
                  <a:cubicBezTo>
                    <a:pt x="251" y="727"/>
                    <a:pt x="195" y="1061"/>
                    <a:pt x="168" y="1354"/>
                  </a:cubicBezTo>
                  <a:cubicBezTo>
                    <a:pt x="112" y="1647"/>
                    <a:pt x="112" y="1996"/>
                    <a:pt x="307" y="2233"/>
                  </a:cubicBezTo>
                  <a:lnTo>
                    <a:pt x="405" y="2177"/>
                  </a:lnTo>
                  <a:cubicBezTo>
                    <a:pt x="684" y="1912"/>
                    <a:pt x="851" y="1522"/>
                    <a:pt x="837" y="1145"/>
                  </a:cubicBezTo>
                  <a:cubicBezTo>
                    <a:pt x="823" y="769"/>
                    <a:pt x="670" y="378"/>
                    <a:pt x="391" y="113"/>
                  </a:cubicBezTo>
                  <a:cubicBezTo>
                    <a:pt x="321" y="53"/>
                    <a:pt x="230" y="1"/>
                    <a:pt x="15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3" name="Google Shape;16253;p54"/>
            <p:cNvSpPr/>
            <p:nvPr/>
          </p:nvSpPr>
          <p:spPr>
            <a:xfrm>
              <a:off x="3988700" y="4502550"/>
              <a:ext cx="41525" cy="21000"/>
            </a:xfrm>
            <a:custGeom>
              <a:avLst/>
              <a:gdLst/>
              <a:ahLst/>
              <a:cxnLst/>
              <a:rect l="l" t="t" r="r" b="b"/>
              <a:pathLst>
                <a:path w="1661" h="840" extrusionOk="0">
                  <a:moveTo>
                    <a:pt x="29" y="1"/>
                  </a:moveTo>
                  <a:lnTo>
                    <a:pt x="29" y="1"/>
                  </a:lnTo>
                  <a:cubicBezTo>
                    <a:pt x="1" y="391"/>
                    <a:pt x="349" y="796"/>
                    <a:pt x="754" y="838"/>
                  </a:cubicBezTo>
                  <a:cubicBezTo>
                    <a:pt x="772" y="839"/>
                    <a:pt x="790" y="839"/>
                    <a:pt x="809" y="839"/>
                  </a:cubicBezTo>
                  <a:cubicBezTo>
                    <a:pt x="1000" y="839"/>
                    <a:pt x="1191" y="776"/>
                    <a:pt x="1382" y="712"/>
                  </a:cubicBezTo>
                  <a:cubicBezTo>
                    <a:pt x="1451" y="698"/>
                    <a:pt x="1521" y="656"/>
                    <a:pt x="1563" y="600"/>
                  </a:cubicBezTo>
                  <a:cubicBezTo>
                    <a:pt x="1619" y="559"/>
                    <a:pt x="1661" y="489"/>
                    <a:pt x="1619" y="419"/>
                  </a:cubicBezTo>
                  <a:cubicBezTo>
                    <a:pt x="1601" y="375"/>
                    <a:pt x="1550" y="348"/>
                    <a:pt x="1508" y="348"/>
                  </a:cubicBezTo>
                  <a:cubicBezTo>
                    <a:pt x="1485" y="348"/>
                    <a:pt x="1465" y="355"/>
                    <a:pt x="1454" y="373"/>
                  </a:cubicBezTo>
                  <a:lnTo>
                    <a:pt x="1454" y="373"/>
                  </a:lnTo>
                  <a:cubicBezTo>
                    <a:pt x="1335" y="471"/>
                    <a:pt x="1191" y="512"/>
                    <a:pt x="1041" y="512"/>
                  </a:cubicBezTo>
                  <a:cubicBezTo>
                    <a:pt x="927" y="512"/>
                    <a:pt x="810" y="488"/>
                    <a:pt x="698" y="447"/>
                  </a:cubicBezTo>
                  <a:cubicBezTo>
                    <a:pt x="447" y="363"/>
                    <a:pt x="238" y="168"/>
                    <a:pt x="2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4" name="Google Shape;16254;p54"/>
            <p:cNvSpPr/>
            <p:nvPr/>
          </p:nvSpPr>
          <p:spPr>
            <a:xfrm>
              <a:off x="4016250" y="4496975"/>
              <a:ext cx="37700" cy="35725"/>
            </a:xfrm>
            <a:custGeom>
              <a:avLst/>
              <a:gdLst/>
              <a:ahLst/>
              <a:cxnLst/>
              <a:rect l="l" t="t" r="r" b="b"/>
              <a:pathLst>
                <a:path w="1508" h="1429" extrusionOk="0">
                  <a:moveTo>
                    <a:pt x="1395" y="0"/>
                  </a:moveTo>
                  <a:cubicBezTo>
                    <a:pt x="1075" y="168"/>
                    <a:pt x="810" y="419"/>
                    <a:pt x="586" y="698"/>
                  </a:cubicBezTo>
                  <a:lnTo>
                    <a:pt x="1" y="865"/>
                  </a:lnTo>
                  <a:cubicBezTo>
                    <a:pt x="307" y="865"/>
                    <a:pt x="433" y="1270"/>
                    <a:pt x="726" y="1395"/>
                  </a:cubicBezTo>
                  <a:cubicBezTo>
                    <a:pt x="778" y="1418"/>
                    <a:pt x="834" y="1428"/>
                    <a:pt x="890" y="1428"/>
                  </a:cubicBezTo>
                  <a:cubicBezTo>
                    <a:pt x="1043" y="1428"/>
                    <a:pt x="1203" y="1350"/>
                    <a:pt x="1326" y="1228"/>
                  </a:cubicBezTo>
                  <a:cubicBezTo>
                    <a:pt x="1465" y="1074"/>
                    <a:pt x="1507" y="851"/>
                    <a:pt x="1507" y="628"/>
                  </a:cubicBezTo>
                  <a:cubicBezTo>
                    <a:pt x="1507" y="419"/>
                    <a:pt x="1437" y="182"/>
                    <a:pt x="139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5" name="Google Shape;16255;p54"/>
            <p:cNvSpPr/>
            <p:nvPr/>
          </p:nvSpPr>
          <p:spPr>
            <a:xfrm>
              <a:off x="4036125" y="4518775"/>
              <a:ext cx="33500" cy="67200"/>
            </a:xfrm>
            <a:custGeom>
              <a:avLst/>
              <a:gdLst/>
              <a:ahLst/>
              <a:cxnLst/>
              <a:rect l="l" t="t" r="r" b="b"/>
              <a:pathLst>
                <a:path w="1340" h="2688" extrusionOk="0">
                  <a:moveTo>
                    <a:pt x="176" y="1"/>
                  </a:moveTo>
                  <a:cubicBezTo>
                    <a:pt x="145" y="1"/>
                    <a:pt x="113" y="12"/>
                    <a:pt x="84" y="35"/>
                  </a:cubicBezTo>
                  <a:cubicBezTo>
                    <a:pt x="15" y="77"/>
                    <a:pt x="1" y="175"/>
                    <a:pt x="56" y="244"/>
                  </a:cubicBezTo>
                  <a:cubicBezTo>
                    <a:pt x="559" y="914"/>
                    <a:pt x="893" y="1723"/>
                    <a:pt x="1047" y="2560"/>
                  </a:cubicBezTo>
                  <a:cubicBezTo>
                    <a:pt x="1059" y="2635"/>
                    <a:pt x="1117" y="2687"/>
                    <a:pt x="1199" y="2687"/>
                  </a:cubicBezTo>
                  <a:cubicBezTo>
                    <a:pt x="1208" y="2687"/>
                    <a:pt x="1218" y="2687"/>
                    <a:pt x="1228" y="2685"/>
                  </a:cubicBezTo>
                  <a:cubicBezTo>
                    <a:pt x="1242" y="2685"/>
                    <a:pt x="1242" y="2657"/>
                    <a:pt x="1256" y="2657"/>
                  </a:cubicBezTo>
                  <a:cubicBezTo>
                    <a:pt x="1312" y="2630"/>
                    <a:pt x="1340" y="2560"/>
                    <a:pt x="1340" y="2504"/>
                  </a:cubicBezTo>
                  <a:cubicBezTo>
                    <a:pt x="1186" y="1639"/>
                    <a:pt x="824" y="774"/>
                    <a:pt x="294" y="63"/>
                  </a:cubicBezTo>
                  <a:cubicBezTo>
                    <a:pt x="261" y="22"/>
                    <a:pt x="219" y="1"/>
                    <a:pt x="176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6" name="Google Shape;16256;p54"/>
            <p:cNvSpPr/>
            <p:nvPr/>
          </p:nvSpPr>
          <p:spPr>
            <a:xfrm>
              <a:off x="2051950" y="2597175"/>
              <a:ext cx="60700" cy="85100"/>
            </a:xfrm>
            <a:custGeom>
              <a:avLst/>
              <a:gdLst/>
              <a:ahLst/>
              <a:cxnLst/>
              <a:rect l="l" t="t" r="r" b="b"/>
              <a:pathLst>
                <a:path w="2428" h="3404" extrusionOk="0">
                  <a:moveTo>
                    <a:pt x="0" y="1521"/>
                  </a:moveTo>
                  <a:cubicBezTo>
                    <a:pt x="84" y="921"/>
                    <a:pt x="502" y="391"/>
                    <a:pt x="1060" y="140"/>
                  </a:cubicBezTo>
                  <a:cubicBezTo>
                    <a:pt x="1311" y="42"/>
                    <a:pt x="1604" y="0"/>
                    <a:pt x="1813" y="140"/>
                  </a:cubicBezTo>
                  <a:cubicBezTo>
                    <a:pt x="2009" y="265"/>
                    <a:pt x="2078" y="503"/>
                    <a:pt x="2148" y="740"/>
                  </a:cubicBezTo>
                  <a:cubicBezTo>
                    <a:pt x="2246" y="1088"/>
                    <a:pt x="2357" y="1451"/>
                    <a:pt x="2385" y="1814"/>
                  </a:cubicBezTo>
                  <a:cubicBezTo>
                    <a:pt x="2427" y="2176"/>
                    <a:pt x="2357" y="2567"/>
                    <a:pt x="2162" y="2874"/>
                  </a:cubicBezTo>
                  <a:cubicBezTo>
                    <a:pt x="1953" y="3195"/>
                    <a:pt x="1590" y="3404"/>
                    <a:pt x="1228" y="33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7" name="Google Shape;16257;p54"/>
            <p:cNvSpPr/>
            <p:nvPr/>
          </p:nvSpPr>
          <p:spPr>
            <a:xfrm>
              <a:off x="2039375" y="2613900"/>
              <a:ext cx="63500" cy="74300"/>
            </a:xfrm>
            <a:custGeom>
              <a:avLst/>
              <a:gdLst/>
              <a:ahLst/>
              <a:cxnLst/>
              <a:rect l="l" t="t" r="r" b="b"/>
              <a:pathLst>
                <a:path w="2540" h="2972" extrusionOk="0">
                  <a:moveTo>
                    <a:pt x="922" y="2972"/>
                  </a:moveTo>
                  <a:cubicBezTo>
                    <a:pt x="294" y="2553"/>
                    <a:pt x="1" y="1703"/>
                    <a:pt x="224" y="991"/>
                  </a:cubicBezTo>
                  <a:cubicBezTo>
                    <a:pt x="294" y="768"/>
                    <a:pt x="419" y="559"/>
                    <a:pt x="643" y="489"/>
                  </a:cubicBezTo>
                  <a:cubicBezTo>
                    <a:pt x="796" y="433"/>
                    <a:pt x="991" y="461"/>
                    <a:pt x="1145" y="419"/>
                  </a:cubicBezTo>
                  <a:cubicBezTo>
                    <a:pt x="1396" y="322"/>
                    <a:pt x="1535" y="1"/>
                    <a:pt x="1814" y="1"/>
                  </a:cubicBezTo>
                  <a:cubicBezTo>
                    <a:pt x="2051" y="1"/>
                    <a:pt x="2219" y="252"/>
                    <a:pt x="2302" y="489"/>
                  </a:cubicBezTo>
                  <a:cubicBezTo>
                    <a:pt x="2442" y="838"/>
                    <a:pt x="2540" y="1187"/>
                    <a:pt x="2540" y="1549"/>
                  </a:cubicBezTo>
                  <a:cubicBezTo>
                    <a:pt x="2540" y="1912"/>
                    <a:pt x="2442" y="2302"/>
                    <a:pt x="2191" y="2553"/>
                  </a:cubicBezTo>
                  <a:cubicBezTo>
                    <a:pt x="1954" y="2819"/>
                    <a:pt x="1535" y="2958"/>
                    <a:pt x="1187" y="28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8" name="Google Shape;16258;p54"/>
            <p:cNvSpPr/>
            <p:nvPr/>
          </p:nvSpPr>
          <p:spPr>
            <a:xfrm>
              <a:off x="2056475" y="2648575"/>
              <a:ext cx="37325" cy="44000"/>
            </a:xfrm>
            <a:custGeom>
              <a:avLst/>
              <a:gdLst/>
              <a:ahLst/>
              <a:cxnLst/>
              <a:rect l="l" t="t" r="r" b="b"/>
              <a:pathLst>
                <a:path w="1493" h="1760" extrusionOk="0">
                  <a:moveTo>
                    <a:pt x="912" y="1"/>
                  </a:moveTo>
                  <a:cubicBezTo>
                    <a:pt x="873" y="1"/>
                    <a:pt x="834" y="7"/>
                    <a:pt x="795" y="23"/>
                  </a:cubicBezTo>
                  <a:cubicBezTo>
                    <a:pt x="656" y="79"/>
                    <a:pt x="586" y="204"/>
                    <a:pt x="517" y="330"/>
                  </a:cubicBezTo>
                  <a:cubicBezTo>
                    <a:pt x="391" y="581"/>
                    <a:pt x="251" y="818"/>
                    <a:pt x="140" y="1069"/>
                  </a:cubicBezTo>
                  <a:cubicBezTo>
                    <a:pt x="70" y="1208"/>
                    <a:pt x="0" y="1348"/>
                    <a:pt x="28" y="1501"/>
                  </a:cubicBezTo>
                  <a:cubicBezTo>
                    <a:pt x="58" y="1611"/>
                    <a:pt x="175" y="1700"/>
                    <a:pt x="274" y="1700"/>
                  </a:cubicBezTo>
                  <a:cubicBezTo>
                    <a:pt x="313" y="1700"/>
                    <a:pt x="349" y="1686"/>
                    <a:pt x="377" y="1655"/>
                  </a:cubicBezTo>
                  <a:lnTo>
                    <a:pt x="447" y="1641"/>
                  </a:lnTo>
                  <a:cubicBezTo>
                    <a:pt x="539" y="1723"/>
                    <a:pt x="655" y="1759"/>
                    <a:pt x="774" y="1759"/>
                  </a:cubicBezTo>
                  <a:cubicBezTo>
                    <a:pt x="980" y="1759"/>
                    <a:pt x="1192" y="1650"/>
                    <a:pt x="1298" y="1473"/>
                  </a:cubicBezTo>
                  <a:cubicBezTo>
                    <a:pt x="1493" y="1194"/>
                    <a:pt x="1479" y="818"/>
                    <a:pt x="1395" y="511"/>
                  </a:cubicBezTo>
                  <a:cubicBezTo>
                    <a:pt x="1353" y="371"/>
                    <a:pt x="1298" y="232"/>
                    <a:pt x="1200" y="120"/>
                  </a:cubicBezTo>
                  <a:cubicBezTo>
                    <a:pt x="1119" y="49"/>
                    <a:pt x="1016" y="1"/>
                    <a:pt x="91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59" name="Google Shape;16259;p54"/>
            <p:cNvSpPr/>
            <p:nvPr/>
          </p:nvSpPr>
          <p:spPr>
            <a:xfrm>
              <a:off x="2083675" y="2644600"/>
              <a:ext cx="37675" cy="46050"/>
            </a:xfrm>
            <a:custGeom>
              <a:avLst/>
              <a:gdLst/>
              <a:ahLst/>
              <a:cxnLst/>
              <a:rect l="l" t="t" r="r" b="b"/>
              <a:pathLst>
                <a:path w="1507" h="1842" extrusionOk="0">
                  <a:moveTo>
                    <a:pt x="1298" y="0"/>
                  </a:moveTo>
                  <a:cubicBezTo>
                    <a:pt x="1214" y="0"/>
                    <a:pt x="1130" y="70"/>
                    <a:pt x="1102" y="140"/>
                  </a:cubicBezTo>
                  <a:cubicBezTo>
                    <a:pt x="1060" y="210"/>
                    <a:pt x="1047" y="293"/>
                    <a:pt x="1033" y="363"/>
                  </a:cubicBezTo>
                  <a:cubicBezTo>
                    <a:pt x="963" y="670"/>
                    <a:pt x="698" y="879"/>
                    <a:pt x="475" y="1060"/>
                  </a:cubicBezTo>
                  <a:cubicBezTo>
                    <a:pt x="251" y="1256"/>
                    <a:pt x="0" y="1507"/>
                    <a:pt x="0" y="1800"/>
                  </a:cubicBezTo>
                  <a:lnTo>
                    <a:pt x="84" y="1842"/>
                  </a:lnTo>
                  <a:cubicBezTo>
                    <a:pt x="475" y="1814"/>
                    <a:pt x="837" y="1632"/>
                    <a:pt x="1102" y="1353"/>
                  </a:cubicBezTo>
                  <a:cubicBezTo>
                    <a:pt x="1367" y="1047"/>
                    <a:pt x="1507" y="670"/>
                    <a:pt x="1465" y="279"/>
                  </a:cubicBezTo>
                  <a:cubicBezTo>
                    <a:pt x="1465" y="168"/>
                    <a:pt x="1409" y="28"/>
                    <a:pt x="129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0" name="Google Shape;16260;p54"/>
            <p:cNvSpPr/>
            <p:nvPr/>
          </p:nvSpPr>
          <p:spPr>
            <a:xfrm>
              <a:off x="2034850" y="2648775"/>
              <a:ext cx="30950" cy="36300"/>
            </a:xfrm>
            <a:custGeom>
              <a:avLst/>
              <a:gdLst/>
              <a:ahLst/>
              <a:cxnLst/>
              <a:rect l="l" t="t" r="r" b="b"/>
              <a:pathLst>
                <a:path w="1238" h="1452" extrusionOk="0">
                  <a:moveTo>
                    <a:pt x="321" y="1"/>
                  </a:moveTo>
                  <a:cubicBezTo>
                    <a:pt x="28" y="280"/>
                    <a:pt x="1" y="796"/>
                    <a:pt x="280" y="1089"/>
                  </a:cubicBezTo>
                  <a:cubicBezTo>
                    <a:pt x="419" y="1242"/>
                    <a:pt x="628" y="1340"/>
                    <a:pt x="824" y="1410"/>
                  </a:cubicBezTo>
                  <a:cubicBezTo>
                    <a:pt x="893" y="1437"/>
                    <a:pt x="963" y="1451"/>
                    <a:pt x="1033" y="1451"/>
                  </a:cubicBezTo>
                  <a:cubicBezTo>
                    <a:pt x="1103" y="1451"/>
                    <a:pt x="1172" y="1424"/>
                    <a:pt x="1214" y="1354"/>
                  </a:cubicBezTo>
                  <a:cubicBezTo>
                    <a:pt x="1238" y="1295"/>
                    <a:pt x="1191" y="1225"/>
                    <a:pt x="1134" y="1214"/>
                  </a:cubicBezTo>
                  <a:lnTo>
                    <a:pt x="1144" y="1214"/>
                  </a:lnTo>
                  <a:cubicBezTo>
                    <a:pt x="879" y="1200"/>
                    <a:pt x="642" y="1005"/>
                    <a:pt x="517" y="768"/>
                  </a:cubicBezTo>
                  <a:cubicBezTo>
                    <a:pt x="391" y="517"/>
                    <a:pt x="349" y="252"/>
                    <a:pt x="32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1" name="Google Shape;16261;p54"/>
            <p:cNvSpPr/>
            <p:nvPr/>
          </p:nvSpPr>
          <p:spPr>
            <a:xfrm>
              <a:off x="2051600" y="2678075"/>
              <a:ext cx="40125" cy="29000"/>
            </a:xfrm>
            <a:custGeom>
              <a:avLst/>
              <a:gdLst/>
              <a:ahLst/>
              <a:cxnLst/>
              <a:rect l="l" t="t" r="r" b="b"/>
              <a:pathLst>
                <a:path w="1605" h="1160" extrusionOk="0">
                  <a:moveTo>
                    <a:pt x="0" y="0"/>
                  </a:moveTo>
                  <a:lnTo>
                    <a:pt x="0" y="0"/>
                  </a:lnTo>
                  <a:cubicBezTo>
                    <a:pt x="223" y="224"/>
                    <a:pt x="56" y="600"/>
                    <a:pt x="195" y="879"/>
                  </a:cubicBezTo>
                  <a:cubicBezTo>
                    <a:pt x="274" y="1062"/>
                    <a:pt x="487" y="1159"/>
                    <a:pt x="686" y="1159"/>
                  </a:cubicBezTo>
                  <a:cubicBezTo>
                    <a:pt x="699" y="1159"/>
                    <a:pt x="712" y="1159"/>
                    <a:pt x="725" y="1158"/>
                  </a:cubicBezTo>
                  <a:cubicBezTo>
                    <a:pt x="935" y="1144"/>
                    <a:pt x="1130" y="1005"/>
                    <a:pt x="1269" y="823"/>
                  </a:cubicBezTo>
                  <a:cubicBezTo>
                    <a:pt x="1409" y="656"/>
                    <a:pt x="1493" y="461"/>
                    <a:pt x="1604" y="265"/>
                  </a:cubicBezTo>
                  <a:cubicBezTo>
                    <a:pt x="1413" y="227"/>
                    <a:pt x="1217" y="206"/>
                    <a:pt x="1021" y="206"/>
                  </a:cubicBezTo>
                  <a:cubicBezTo>
                    <a:pt x="861" y="206"/>
                    <a:pt x="701" y="220"/>
                    <a:pt x="544" y="25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2" name="Google Shape;16262;p54"/>
            <p:cNvSpPr/>
            <p:nvPr/>
          </p:nvSpPr>
          <p:spPr>
            <a:xfrm>
              <a:off x="2041825" y="2693075"/>
              <a:ext cx="28975" cy="69175"/>
            </a:xfrm>
            <a:custGeom>
              <a:avLst/>
              <a:gdLst/>
              <a:ahLst/>
              <a:cxnLst/>
              <a:rect l="l" t="t" r="r" b="b"/>
              <a:pathLst>
                <a:path w="1159" h="2767" extrusionOk="0">
                  <a:moveTo>
                    <a:pt x="1019" y="0"/>
                  </a:moveTo>
                  <a:cubicBezTo>
                    <a:pt x="949" y="0"/>
                    <a:pt x="879" y="56"/>
                    <a:pt x="865" y="140"/>
                  </a:cubicBezTo>
                  <a:cubicBezTo>
                    <a:pt x="768" y="977"/>
                    <a:pt x="489" y="1814"/>
                    <a:pt x="42" y="2525"/>
                  </a:cubicBezTo>
                  <a:cubicBezTo>
                    <a:pt x="1" y="2595"/>
                    <a:pt x="28" y="2706"/>
                    <a:pt x="98" y="2734"/>
                  </a:cubicBezTo>
                  <a:cubicBezTo>
                    <a:pt x="112" y="2734"/>
                    <a:pt x="112" y="2762"/>
                    <a:pt x="126" y="2762"/>
                  </a:cubicBezTo>
                  <a:cubicBezTo>
                    <a:pt x="141" y="2765"/>
                    <a:pt x="155" y="2767"/>
                    <a:pt x="169" y="2767"/>
                  </a:cubicBezTo>
                  <a:cubicBezTo>
                    <a:pt x="222" y="2767"/>
                    <a:pt x="268" y="2742"/>
                    <a:pt x="280" y="2664"/>
                  </a:cubicBezTo>
                  <a:cubicBezTo>
                    <a:pt x="754" y="1911"/>
                    <a:pt x="1047" y="1046"/>
                    <a:pt x="1158" y="154"/>
                  </a:cubicBezTo>
                  <a:cubicBezTo>
                    <a:pt x="1158" y="84"/>
                    <a:pt x="1103" y="14"/>
                    <a:pt x="101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3" name="Google Shape;16263;p54"/>
            <p:cNvSpPr/>
            <p:nvPr/>
          </p:nvSpPr>
          <p:spPr>
            <a:xfrm>
              <a:off x="2025250" y="2509300"/>
              <a:ext cx="40675" cy="30925"/>
            </a:xfrm>
            <a:custGeom>
              <a:avLst/>
              <a:gdLst/>
              <a:ahLst/>
              <a:cxnLst/>
              <a:rect l="l" t="t" r="r" b="b"/>
              <a:pathLst>
                <a:path w="1627" h="1237" extrusionOk="0">
                  <a:moveTo>
                    <a:pt x="1291" y="0"/>
                  </a:moveTo>
                  <a:cubicBezTo>
                    <a:pt x="1124" y="0"/>
                    <a:pt x="984" y="84"/>
                    <a:pt x="845" y="182"/>
                  </a:cubicBezTo>
                  <a:cubicBezTo>
                    <a:pt x="705" y="279"/>
                    <a:pt x="580" y="391"/>
                    <a:pt x="426" y="447"/>
                  </a:cubicBezTo>
                  <a:lnTo>
                    <a:pt x="357" y="572"/>
                  </a:lnTo>
                  <a:cubicBezTo>
                    <a:pt x="339" y="567"/>
                    <a:pt x="321" y="565"/>
                    <a:pt x="304" y="565"/>
                  </a:cubicBezTo>
                  <a:cubicBezTo>
                    <a:pt x="133" y="565"/>
                    <a:pt x="0" y="799"/>
                    <a:pt x="64" y="977"/>
                  </a:cubicBezTo>
                  <a:cubicBezTo>
                    <a:pt x="124" y="1132"/>
                    <a:pt x="296" y="1237"/>
                    <a:pt x="477" y="1237"/>
                  </a:cubicBezTo>
                  <a:cubicBezTo>
                    <a:pt x="506" y="1237"/>
                    <a:pt x="536" y="1234"/>
                    <a:pt x="566" y="1228"/>
                  </a:cubicBezTo>
                  <a:cubicBezTo>
                    <a:pt x="775" y="1200"/>
                    <a:pt x="943" y="1074"/>
                    <a:pt x="1110" y="935"/>
                  </a:cubicBezTo>
                  <a:cubicBezTo>
                    <a:pt x="1249" y="809"/>
                    <a:pt x="1361" y="698"/>
                    <a:pt x="1487" y="558"/>
                  </a:cubicBezTo>
                  <a:cubicBezTo>
                    <a:pt x="1556" y="489"/>
                    <a:pt x="1626" y="391"/>
                    <a:pt x="1626" y="293"/>
                  </a:cubicBezTo>
                  <a:cubicBezTo>
                    <a:pt x="1626" y="126"/>
                    <a:pt x="1459" y="0"/>
                    <a:pt x="129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4" name="Google Shape;16264;p54"/>
            <p:cNvSpPr/>
            <p:nvPr/>
          </p:nvSpPr>
          <p:spPr>
            <a:xfrm>
              <a:off x="1981500" y="2437100"/>
              <a:ext cx="59650" cy="57225"/>
            </a:xfrm>
            <a:custGeom>
              <a:avLst/>
              <a:gdLst/>
              <a:ahLst/>
              <a:cxnLst/>
              <a:rect l="l" t="t" r="r" b="b"/>
              <a:pathLst>
                <a:path w="2386" h="2289" extrusionOk="0">
                  <a:moveTo>
                    <a:pt x="0" y="1256"/>
                  </a:moveTo>
                  <a:cubicBezTo>
                    <a:pt x="154" y="963"/>
                    <a:pt x="321" y="657"/>
                    <a:pt x="572" y="405"/>
                  </a:cubicBezTo>
                  <a:cubicBezTo>
                    <a:pt x="809" y="168"/>
                    <a:pt x="1158" y="1"/>
                    <a:pt x="1493" y="57"/>
                  </a:cubicBezTo>
                  <a:cubicBezTo>
                    <a:pt x="1842" y="113"/>
                    <a:pt x="2135" y="405"/>
                    <a:pt x="2232" y="754"/>
                  </a:cubicBezTo>
                  <a:cubicBezTo>
                    <a:pt x="2386" y="1284"/>
                    <a:pt x="2093" y="1870"/>
                    <a:pt x="1577" y="2079"/>
                  </a:cubicBezTo>
                  <a:cubicBezTo>
                    <a:pt x="1088" y="2289"/>
                    <a:pt x="447" y="2065"/>
                    <a:pt x="182" y="159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5" name="Google Shape;16265;p54"/>
            <p:cNvSpPr/>
            <p:nvPr/>
          </p:nvSpPr>
          <p:spPr>
            <a:xfrm>
              <a:off x="1957450" y="2442350"/>
              <a:ext cx="50925" cy="93825"/>
            </a:xfrm>
            <a:custGeom>
              <a:avLst/>
              <a:gdLst/>
              <a:ahLst/>
              <a:cxnLst/>
              <a:rect l="l" t="t" r="r" b="b"/>
              <a:pathLst>
                <a:path w="2037" h="3753" extrusionOk="0">
                  <a:moveTo>
                    <a:pt x="865" y="3669"/>
                  </a:moveTo>
                  <a:cubicBezTo>
                    <a:pt x="418" y="3306"/>
                    <a:pt x="98" y="2748"/>
                    <a:pt x="56" y="2148"/>
                  </a:cubicBezTo>
                  <a:cubicBezTo>
                    <a:pt x="0" y="1562"/>
                    <a:pt x="167" y="949"/>
                    <a:pt x="558" y="488"/>
                  </a:cubicBezTo>
                  <a:cubicBezTo>
                    <a:pt x="711" y="321"/>
                    <a:pt x="893" y="140"/>
                    <a:pt x="1116" y="70"/>
                  </a:cubicBezTo>
                  <a:cubicBezTo>
                    <a:pt x="1339" y="0"/>
                    <a:pt x="1604" y="42"/>
                    <a:pt x="1771" y="195"/>
                  </a:cubicBezTo>
                  <a:cubicBezTo>
                    <a:pt x="2036" y="447"/>
                    <a:pt x="2009" y="879"/>
                    <a:pt x="1939" y="1228"/>
                  </a:cubicBezTo>
                  <a:cubicBezTo>
                    <a:pt x="1827" y="1800"/>
                    <a:pt x="1730" y="2357"/>
                    <a:pt x="1618" y="2929"/>
                  </a:cubicBezTo>
                  <a:cubicBezTo>
                    <a:pt x="1590" y="3111"/>
                    <a:pt x="1548" y="3278"/>
                    <a:pt x="1465" y="3445"/>
                  </a:cubicBezTo>
                  <a:cubicBezTo>
                    <a:pt x="1381" y="3599"/>
                    <a:pt x="1241" y="3724"/>
                    <a:pt x="1060" y="375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6" name="Google Shape;16266;p54"/>
            <p:cNvSpPr/>
            <p:nvPr/>
          </p:nvSpPr>
          <p:spPr>
            <a:xfrm>
              <a:off x="1978350" y="2451050"/>
              <a:ext cx="83375" cy="96275"/>
            </a:xfrm>
            <a:custGeom>
              <a:avLst/>
              <a:gdLst/>
              <a:ahLst/>
              <a:cxnLst/>
              <a:rect l="l" t="t" r="r" b="b"/>
              <a:pathLst>
                <a:path w="3335" h="3851" extrusionOk="0">
                  <a:moveTo>
                    <a:pt x="908" y="768"/>
                  </a:moveTo>
                  <a:cubicBezTo>
                    <a:pt x="1005" y="350"/>
                    <a:pt x="1424" y="43"/>
                    <a:pt x="1884" y="29"/>
                  </a:cubicBezTo>
                  <a:cubicBezTo>
                    <a:pt x="2316" y="1"/>
                    <a:pt x="2749" y="252"/>
                    <a:pt x="3000" y="615"/>
                  </a:cubicBezTo>
                  <a:cubicBezTo>
                    <a:pt x="3237" y="977"/>
                    <a:pt x="3335" y="1438"/>
                    <a:pt x="3293" y="1870"/>
                  </a:cubicBezTo>
                  <a:cubicBezTo>
                    <a:pt x="3237" y="2442"/>
                    <a:pt x="2944" y="3000"/>
                    <a:pt x="2470" y="3376"/>
                  </a:cubicBezTo>
                  <a:cubicBezTo>
                    <a:pt x="2023" y="3725"/>
                    <a:pt x="1382" y="3851"/>
                    <a:pt x="824" y="3697"/>
                  </a:cubicBezTo>
                  <a:cubicBezTo>
                    <a:pt x="615" y="3628"/>
                    <a:pt x="405" y="3530"/>
                    <a:pt x="266" y="3376"/>
                  </a:cubicBezTo>
                  <a:cubicBezTo>
                    <a:pt x="57" y="3111"/>
                    <a:pt x="1" y="2763"/>
                    <a:pt x="29" y="2428"/>
                  </a:cubicBezTo>
                  <a:cubicBezTo>
                    <a:pt x="85" y="1842"/>
                    <a:pt x="336" y="1256"/>
                    <a:pt x="712" y="81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7" name="Google Shape;16267;p54"/>
            <p:cNvSpPr/>
            <p:nvPr/>
          </p:nvSpPr>
          <p:spPr>
            <a:xfrm>
              <a:off x="1954300" y="2501800"/>
              <a:ext cx="85100" cy="51025"/>
            </a:xfrm>
            <a:custGeom>
              <a:avLst/>
              <a:gdLst/>
              <a:ahLst/>
              <a:cxnLst/>
              <a:rect l="l" t="t" r="r" b="b"/>
              <a:pathLst>
                <a:path w="3404" h="2041" extrusionOk="0">
                  <a:moveTo>
                    <a:pt x="382" y="1"/>
                  </a:moveTo>
                  <a:cubicBezTo>
                    <a:pt x="274" y="1"/>
                    <a:pt x="167" y="47"/>
                    <a:pt x="112" y="133"/>
                  </a:cubicBezTo>
                  <a:cubicBezTo>
                    <a:pt x="0" y="300"/>
                    <a:pt x="56" y="551"/>
                    <a:pt x="224" y="649"/>
                  </a:cubicBezTo>
                  <a:lnTo>
                    <a:pt x="279" y="816"/>
                  </a:lnTo>
                  <a:cubicBezTo>
                    <a:pt x="531" y="1319"/>
                    <a:pt x="851" y="1863"/>
                    <a:pt x="1395" y="2002"/>
                  </a:cubicBezTo>
                  <a:cubicBezTo>
                    <a:pt x="1493" y="2030"/>
                    <a:pt x="1594" y="2040"/>
                    <a:pt x="1695" y="2040"/>
                  </a:cubicBezTo>
                  <a:cubicBezTo>
                    <a:pt x="1796" y="2040"/>
                    <a:pt x="1897" y="2030"/>
                    <a:pt x="1995" y="2016"/>
                  </a:cubicBezTo>
                  <a:cubicBezTo>
                    <a:pt x="2232" y="2002"/>
                    <a:pt x="2483" y="1974"/>
                    <a:pt x="2720" y="1918"/>
                  </a:cubicBezTo>
                  <a:cubicBezTo>
                    <a:pt x="2916" y="1877"/>
                    <a:pt x="3111" y="1835"/>
                    <a:pt x="3250" y="1695"/>
                  </a:cubicBezTo>
                  <a:cubicBezTo>
                    <a:pt x="3390" y="1556"/>
                    <a:pt x="3404" y="1291"/>
                    <a:pt x="3250" y="1179"/>
                  </a:cubicBezTo>
                  <a:cubicBezTo>
                    <a:pt x="3192" y="1142"/>
                    <a:pt x="3125" y="1125"/>
                    <a:pt x="3061" y="1125"/>
                  </a:cubicBezTo>
                  <a:cubicBezTo>
                    <a:pt x="3003" y="1125"/>
                    <a:pt x="2948" y="1139"/>
                    <a:pt x="2902" y="1165"/>
                  </a:cubicBezTo>
                  <a:cubicBezTo>
                    <a:pt x="2776" y="1221"/>
                    <a:pt x="2693" y="1291"/>
                    <a:pt x="2581" y="1360"/>
                  </a:cubicBezTo>
                  <a:cubicBezTo>
                    <a:pt x="2379" y="1489"/>
                    <a:pt x="2135" y="1563"/>
                    <a:pt x="1892" y="1563"/>
                  </a:cubicBezTo>
                  <a:cubicBezTo>
                    <a:pt x="1766" y="1563"/>
                    <a:pt x="1640" y="1543"/>
                    <a:pt x="1521" y="1500"/>
                  </a:cubicBezTo>
                  <a:cubicBezTo>
                    <a:pt x="1172" y="1374"/>
                    <a:pt x="879" y="1081"/>
                    <a:pt x="809" y="719"/>
                  </a:cubicBezTo>
                  <a:cubicBezTo>
                    <a:pt x="754" y="510"/>
                    <a:pt x="782" y="245"/>
                    <a:pt x="614" y="91"/>
                  </a:cubicBezTo>
                  <a:cubicBezTo>
                    <a:pt x="553" y="30"/>
                    <a:pt x="467" y="1"/>
                    <a:pt x="38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8" name="Google Shape;16268;p54"/>
            <p:cNvSpPr/>
            <p:nvPr/>
          </p:nvSpPr>
          <p:spPr>
            <a:xfrm>
              <a:off x="1971375" y="2540325"/>
              <a:ext cx="22350" cy="68800"/>
            </a:xfrm>
            <a:custGeom>
              <a:avLst/>
              <a:gdLst/>
              <a:ahLst/>
              <a:cxnLst/>
              <a:rect l="l" t="t" r="r" b="b"/>
              <a:pathLst>
                <a:path w="894" h="2752" extrusionOk="0">
                  <a:moveTo>
                    <a:pt x="698" y="1"/>
                  </a:moveTo>
                  <a:cubicBezTo>
                    <a:pt x="615" y="1"/>
                    <a:pt x="559" y="70"/>
                    <a:pt x="559" y="168"/>
                  </a:cubicBezTo>
                  <a:cubicBezTo>
                    <a:pt x="573" y="977"/>
                    <a:pt x="405" y="1800"/>
                    <a:pt x="29" y="2539"/>
                  </a:cubicBezTo>
                  <a:cubicBezTo>
                    <a:pt x="1" y="2609"/>
                    <a:pt x="29" y="2693"/>
                    <a:pt x="99" y="2721"/>
                  </a:cubicBezTo>
                  <a:cubicBezTo>
                    <a:pt x="126" y="2749"/>
                    <a:pt x="126" y="2749"/>
                    <a:pt x="140" y="2749"/>
                  </a:cubicBezTo>
                  <a:cubicBezTo>
                    <a:pt x="149" y="2750"/>
                    <a:pt x="158" y="2751"/>
                    <a:pt x="167" y="2751"/>
                  </a:cubicBezTo>
                  <a:cubicBezTo>
                    <a:pt x="227" y="2751"/>
                    <a:pt x="284" y="2712"/>
                    <a:pt x="308" y="2651"/>
                  </a:cubicBezTo>
                  <a:cubicBezTo>
                    <a:pt x="698" y="1884"/>
                    <a:pt x="894" y="1019"/>
                    <a:pt x="852" y="140"/>
                  </a:cubicBezTo>
                  <a:cubicBezTo>
                    <a:pt x="852" y="57"/>
                    <a:pt x="782" y="1"/>
                    <a:pt x="69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69" name="Google Shape;16269;p54"/>
            <p:cNvSpPr/>
            <p:nvPr/>
          </p:nvSpPr>
          <p:spPr>
            <a:xfrm>
              <a:off x="1497475" y="2890650"/>
              <a:ext cx="30375" cy="39900"/>
            </a:xfrm>
            <a:custGeom>
              <a:avLst/>
              <a:gdLst/>
              <a:ahLst/>
              <a:cxnLst/>
              <a:rect l="l" t="t" r="r" b="b"/>
              <a:pathLst>
                <a:path w="1215" h="1596" extrusionOk="0">
                  <a:moveTo>
                    <a:pt x="910" y="1"/>
                  </a:moveTo>
                  <a:cubicBezTo>
                    <a:pt x="844" y="1"/>
                    <a:pt x="778" y="17"/>
                    <a:pt x="726" y="48"/>
                  </a:cubicBezTo>
                  <a:cubicBezTo>
                    <a:pt x="601" y="118"/>
                    <a:pt x="503" y="271"/>
                    <a:pt x="433" y="439"/>
                  </a:cubicBezTo>
                  <a:cubicBezTo>
                    <a:pt x="363" y="592"/>
                    <a:pt x="308" y="745"/>
                    <a:pt x="210" y="871"/>
                  </a:cubicBezTo>
                  <a:lnTo>
                    <a:pt x="210" y="1010"/>
                  </a:lnTo>
                  <a:cubicBezTo>
                    <a:pt x="15" y="1080"/>
                    <a:pt x="1" y="1373"/>
                    <a:pt x="154" y="1513"/>
                  </a:cubicBezTo>
                  <a:cubicBezTo>
                    <a:pt x="219" y="1571"/>
                    <a:pt x="303" y="1595"/>
                    <a:pt x="390" y="1595"/>
                  </a:cubicBezTo>
                  <a:cubicBezTo>
                    <a:pt x="511" y="1595"/>
                    <a:pt x="637" y="1549"/>
                    <a:pt x="726" y="1485"/>
                  </a:cubicBezTo>
                  <a:cubicBezTo>
                    <a:pt x="893" y="1359"/>
                    <a:pt x="977" y="1150"/>
                    <a:pt x="1047" y="955"/>
                  </a:cubicBezTo>
                  <a:cubicBezTo>
                    <a:pt x="1103" y="787"/>
                    <a:pt x="1145" y="606"/>
                    <a:pt x="1186" y="439"/>
                  </a:cubicBezTo>
                  <a:cubicBezTo>
                    <a:pt x="1200" y="327"/>
                    <a:pt x="1214" y="215"/>
                    <a:pt x="1172" y="132"/>
                  </a:cubicBezTo>
                  <a:cubicBezTo>
                    <a:pt x="1129" y="44"/>
                    <a:pt x="1020" y="1"/>
                    <a:pt x="91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0" name="Google Shape;16270;p54"/>
            <p:cNvSpPr/>
            <p:nvPr/>
          </p:nvSpPr>
          <p:spPr>
            <a:xfrm>
              <a:off x="1428425" y="2846500"/>
              <a:ext cx="54425" cy="59300"/>
            </a:xfrm>
            <a:custGeom>
              <a:avLst/>
              <a:gdLst/>
              <a:ahLst/>
              <a:cxnLst/>
              <a:rect l="l" t="t" r="r" b="b"/>
              <a:pathLst>
                <a:path w="2177" h="2372" extrusionOk="0">
                  <a:moveTo>
                    <a:pt x="43" y="1926"/>
                  </a:moveTo>
                  <a:cubicBezTo>
                    <a:pt x="29" y="1577"/>
                    <a:pt x="1" y="1228"/>
                    <a:pt x="113" y="893"/>
                  </a:cubicBezTo>
                  <a:cubicBezTo>
                    <a:pt x="196" y="559"/>
                    <a:pt x="419" y="238"/>
                    <a:pt x="740" y="126"/>
                  </a:cubicBezTo>
                  <a:cubicBezTo>
                    <a:pt x="1075" y="1"/>
                    <a:pt x="1480" y="112"/>
                    <a:pt x="1731" y="349"/>
                  </a:cubicBezTo>
                  <a:cubicBezTo>
                    <a:pt x="2121" y="712"/>
                    <a:pt x="2177" y="1395"/>
                    <a:pt x="1842" y="1814"/>
                  </a:cubicBezTo>
                  <a:cubicBezTo>
                    <a:pt x="1507" y="2232"/>
                    <a:pt x="866" y="2372"/>
                    <a:pt x="392" y="209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1" name="Google Shape;16271;p54"/>
            <p:cNvSpPr/>
            <p:nvPr/>
          </p:nvSpPr>
          <p:spPr>
            <a:xfrm>
              <a:off x="1411700" y="2864625"/>
              <a:ext cx="58950" cy="87900"/>
            </a:xfrm>
            <a:custGeom>
              <a:avLst/>
              <a:gdLst/>
              <a:ahLst/>
              <a:cxnLst/>
              <a:rect l="l" t="t" r="r" b="b"/>
              <a:pathLst>
                <a:path w="2358" h="3516" extrusionOk="0">
                  <a:moveTo>
                    <a:pt x="1953" y="3516"/>
                  </a:moveTo>
                  <a:cubicBezTo>
                    <a:pt x="1381" y="3432"/>
                    <a:pt x="823" y="3098"/>
                    <a:pt x="489" y="2609"/>
                  </a:cubicBezTo>
                  <a:cubicBezTo>
                    <a:pt x="140" y="2135"/>
                    <a:pt x="0" y="1507"/>
                    <a:pt x="98" y="936"/>
                  </a:cubicBezTo>
                  <a:cubicBezTo>
                    <a:pt x="140" y="712"/>
                    <a:pt x="224" y="461"/>
                    <a:pt x="377" y="280"/>
                  </a:cubicBezTo>
                  <a:cubicBezTo>
                    <a:pt x="544" y="113"/>
                    <a:pt x="782" y="1"/>
                    <a:pt x="1005" y="57"/>
                  </a:cubicBezTo>
                  <a:cubicBezTo>
                    <a:pt x="1353" y="154"/>
                    <a:pt x="1535" y="531"/>
                    <a:pt x="1660" y="880"/>
                  </a:cubicBezTo>
                  <a:cubicBezTo>
                    <a:pt x="1842" y="1424"/>
                    <a:pt x="2037" y="1982"/>
                    <a:pt x="2232" y="2526"/>
                  </a:cubicBezTo>
                  <a:cubicBezTo>
                    <a:pt x="2288" y="2693"/>
                    <a:pt x="2358" y="2846"/>
                    <a:pt x="2358" y="3028"/>
                  </a:cubicBezTo>
                  <a:cubicBezTo>
                    <a:pt x="2358" y="3195"/>
                    <a:pt x="2302" y="3390"/>
                    <a:pt x="2162" y="350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2" name="Google Shape;16272;p54"/>
            <p:cNvSpPr/>
            <p:nvPr/>
          </p:nvSpPr>
          <p:spPr>
            <a:xfrm>
              <a:off x="1440650" y="2852075"/>
              <a:ext cx="78475" cy="100450"/>
            </a:xfrm>
            <a:custGeom>
              <a:avLst/>
              <a:gdLst/>
              <a:ahLst/>
              <a:cxnLst/>
              <a:rect l="l" t="t" r="r" b="b"/>
              <a:pathLst>
                <a:path w="3139" h="4018" extrusionOk="0">
                  <a:moveTo>
                    <a:pt x="265" y="1368"/>
                  </a:moveTo>
                  <a:cubicBezTo>
                    <a:pt x="154" y="949"/>
                    <a:pt x="363" y="461"/>
                    <a:pt x="739" y="238"/>
                  </a:cubicBezTo>
                  <a:cubicBezTo>
                    <a:pt x="1102" y="1"/>
                    <a:pt x="1604" y="1"/>
                    <a:pt x="1995" y="182"/>
                  </a:cubicBezTo>
                  <a:cubicBezTo>
                    <a:pt x="2399" y="377"/>
                    <a:pt x="2692" y="726"/>
                    <a:pt x="2888" y="1117"/>
                  </a:cubicBezTo>
                  <a:cubicBezTo>
                    <a:pt x="3125" y="1661"/>
                    <a:pt x="3139" y="2288"/>
                    <a:pt x="2929" y="2832"/>
                  </a:cubicBezTo>
                  <a:cubicBezTo>
                    <a:pt x="2706" y="3376"/>
                    <a:pt x="2232" y="3809"/>
                    <a:pt x="1674" y="3948"/>
                  </a:cubicBezTo>
                  <a:cubicBezTo>
                    <a:pt x="1465" y="3990"/>
                    <a:pt x="1228" y="4018"/>
                    <a:pt x="1018" y="3920"/>
                  </a:cubicBezTo>
                  <a:cubicBezTo>
                    <a:pt x="698" y="3823"/>
                    <a:pt x="488" y="3530"/>
                    <a:pt x="335" y="3223"/>
                  </a:cubicBezTo>
                  <a:cubicBezTo>
                    <a:pt x="70" y="2693"/>
                    <a:pt x="0" y="2065"/>
                    <a:pt x="112" y="14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3" name="Google Shape;16273;p54"/>
            <p:cNvSpPr/>
            <p:nvPr/>
          </p:nvSpPr>
          <p:spPr>
            <a:xfrm>
              <a:off x="1427050" y="2921775"/>
              <a:ext cx="89300" cy="41875"/>
            </a:xfrm>
            <a:custGeom>
              <a:avLst/>
              <a:gdLst/>
              <a:ahLst/>
              <a:cxnLst/>
              <a:rect l="l" t="t" r="r" b="b"/>
              <a:pathLst>
                <a:path w="3572" h="1675" extrusionOk="0">
                  <a:moveTo>
                    <a:pt x="3250" y="1"/>
                  </a:moveTo>
                  <a:cubicBezTo>
                    <a:pt x="3134" y="1"/>
                    <a:pt x="3022" y="79"/>
                    <a:pt x="2957" y="170"/>
                  </a:cubicBezTo>
                  <a:cubicBezTo>
                    <a:pt x="2888" y="254"/>
                    <a:pt x="2832" y="365"/>
                    <a:pt x="2790" y="477"/>
                  </a:cubicBezTo>
                  <a:cubicBezTo>
                    <a:pt x="2609" y="812"/>
                    <a:pt x="2288" y="1063"/>
                    <a:pt x="1925" y="1132"/>
                  </a:cubicBezTo>
                  <a:cubicBezTo>
                    <a:pt x="1846" y="1151"/>
                    <a:pt x="1765" y="1160"/>
                    <a:pt x="1684" y="1160"/>
                  </a:cubicBezTo>
                  <a:cubicBezTo>
                    <a:pt x="1394" y="1160"/>
                    <a:pt x="1106" y="1044"/>
                    <a:pt x="921" y="825"/>
                  </a:cubicBezTo>
                  <a:cubicBezTo>
                    <a:pt x="753" y="658"/>
                    <a:pt x="656" y="421"/>
                    <a:pt x="433" y="365"/>
                  </a:cubicBezTo>
                  <a:cubicBezTo>
                    <a:pt x="411" y="360"/>
                    <a:pt x="389" y="358"/>
                    <a:pt x="367" y="358"/>
                  </a:cubicBezTo>
                  <a:cubicBezTo>
                    <a:pt x="193" y="358"/>
                    <a:pt x="26" y="499"/>
                    <a:pt x="14" y="672"/>
                  </a:cubicBezTo>
                  <a:cubicBezTo>
                    <a:pt x="0" y="867"/>
                    <a:pt x="168" y="1035"/>
                    <a:pt x="363" y="1035"/>
                  </a:cubicBezTo>
                  <a:lnTo>
                    <a:pt x="502" y="1160"/>
                  </a:lnTo>
                  <a:cubicBezTo>
                    <a:pt x="892" y="1412"/>
                    <a:pt x="1329" y="1674"/>
                    <a:pt x="1774" y="1674"/>
                  </a:cubicBezTo>
                  <a:cubicBezTo>
                    <a:pt x="1871" y="1674"/>
                    <a:pt x="1968" y="1662"/>
                    <a:pt x="2065" y="1635"/>
                  </a:cubicBezTo>
                  <a:cubicBezTo>
                    <a:pt x="2260" y="1579"/>
                    <a:pt x="2427" y="1467"/>
                    <a:pt x="2595" y="1356"/>
                  </a:cubicBezTo>
                  <a:cubicBezTo>
                    <a:pt x="2804" y="1216"/>
                    <a:pt x="2999" y="1049"/>
                    <a:pt x="3180" y="895"/>
                  </a:cubicBezTo>
                  <a:cubicBezTo>
                    <a:pt x="3320" y="770"/>
                    <a:pt x="3459" y="630"/>
                    <a:pt x="3515" y="449"/>
                  </a:cubicBezTo>
                  <a:cubicBezTo>
                    <a:pt x="3571" y="254"/>
                    <a:pt x="3459" y="30"/>
                    <a:pt x="3278" y="3"/>
                  </a:cubicBezTo>
                  <a:cubicBezTo>
                    <a:pt x="3269" y="1"/>
                    <a:pt x="3260" y="1"/>
                    <a:pt x="325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4" name="Google Shape;16274;p54"/>
            <p:cNvSpPr/>
            <p:nvPr/>
          </p:nvSpPr>
          <p:spPr>
            <a:xfrm>
              <a:off x="1469925" y="2952225"/>
              <a:ext cx="27575" cy="66925"/>
            </a:xfrm>
            <a:custGeom>
              <a:avLst/>
              <a:gdLst/>
              <a:ahLst/>
              <a:cxnLst/>
              <a:rect l="l" t="t" r="r" b="b"/>
              <a:pathLst>
                <a:path w="1103" h="2677" extrusionOk="0">
                  <a:moveTo>
                    <a:pt x="183" y="0"/>
                  </a:moveTo>
                  <a:cubicBezTo>
                    <a:pt x="159" y="0"/>
                    <a:pt x="135" y="8"/>
                    <a:pt x="112" y="26"/>
                  </a:cubicBezTo>
                  <a:cubicBezTo>
                    <a:pt x="43" y="82"/>
                    <a:pt x="1" y="165"/>
                    <a:pt x="57" y="235"/>
                  </a:cubicBezTo>
                  <a:cubicBezTo>
                    <a:pt x="489" y="919"/>
                    <a:pt x="740" y="1714"/>
                    <a:pt x="782" y="2537"/>
                  </a:cubicBezTo>
                  <a:cubicBezTo>
                    <a:pt x="782" y="2620"/>
                    <a:pt x="866" y="2676"/>
                    <a:pt x="949" y="2676"/>
                  </a:cubicBezTo>
                  <a:lnTo>
                    <a:pt x="977" y="2676"/>
                  </a:lnTo>
                  <a:cubicBezTo>
                    <a:pt x="1047" y="2662"/>
                    <a:pt x="1089" y="2606"/>
                    <a:pt x="1103" y="2523"/>
                  </a:cubicBezTo>
                  <a:cubicBezTo>
                    <a:pt x="1047" y="1658"/>
                    <a:pt x="782" y="807"/>
                    <a:pt x="322" y="82"/>
                  </a:cubicBezTo>
                  <a:cubicBezTo>
                    <a:pt x="284" y="35"/>
                    <a:pt x="233" y="0"/>
                    <a:pt x="18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5" name="Google Shape;16275;p54"/>
            <p:cNvSpPr/>
            <p:nvPr/>
          </p:nvSpPr>
          <p:spPr>
            <a:xfrm>
              <a:off x="2835150" y="4765775"/>
              <a:ext cx="36650" cy="36400"/>
            </a:xfrm>
            <a:custGeom>
              <a:avLst/>
              <a:gdLst/>
              <a:ahLst/>
              <a:cxnLst/>
              <a:rect l="l" t="t" r="r" b="b"/>
              <a:pathLst>
                <a:path w="1466" h="1456" extrusionOk="0">
                  <a:moveTo>
                    <a:pt x="374" y="1"/>
                  </a:moveTo>
                  <a:cubicBezTo>
                    <a:pt x="316" y="1"/>
                    <a:pt x="259" y="14"/>
                    <a:pt x="210" y="45"/>
                  </a:cubicBezTo>
                  <a:cubicBezTo>
                    <a:pt x="43" y="170"/>
                    <a:pt x="1" y="421"/>
                    <a:pt x="70" y="603"/>
                  </a:cubicBezTo>
                  <a:cubicBezTo>
                    <a:pt x="140" y="798"/>
                    <a:pt x="321" y="951"/>
                    <a:pt x="475" y="1077"/>
                  </a:cubicBezTo>
                  <a:cubicBezTo>
                    <a:pt x="614" y="1188"/>
                    <a:pt x="768" y="1286"/>
                    <a:pt x="935" y="1370"/>
                  </a:cubicBezTo>
                  <a:cubicBezTo>
                    <a:pt x="1010" y="1407"/>
                    <a:pt x="1085" y="1456"/>
                    <a:pt x="1179" y="1456"/>
                  </a:cubicBezTo>
                  <a:cubicBezTo>
                    <a:pt x="1191" y="1456"/>
                    <a:pt x="1202" y="1455"/>
                    <a:pt x="1214" y="1453"/>
                  </a:cubicBezTo>
                  <a:cubicBezTo>
                    <a:pt x="1382" y="1426"/>
                    <a:pt x="1465" y="1216"/>
                    <a:pt x="1437" y="1063"/>
                  </a:cubicBezTo>
                  <a:cubicBezTo>
                    <a:pt x="1396" y="909"/>
                    <a:pt x="1284" y="770"/>
                    <a:pt x="1158" y="658"/>
                  </a:cubicBezTo>
                  <a:cubicBezTo>
                    <a:pt x="1033" y="561"/>
                    <a:pt x="893" y="449"/>
                    <a:pt x="810" y="310"/>
                  </a:cubicBezTo>
                  <a:lnTo>
                    <a:pt x="684" y="254"/>
                  </a:lnTo>
                  <a:cubicBezTo>
                    <a:pt x="684" y="101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6" name="Google Shape;16276;p54"/>
            <p:cNvSpPr/>
            <p:nvPr/>
          </p:nvSpPr>
          <p:spPr>
            <a:xfrm>
              <a:off x="2875250" y="4709700"/>
              <a:ext cx="57225" cy="58250"/>
            </a:xfrm>
            <a:custGeom>
              <a:avLst/>
              <a:gdLst/>
              <a:ahLst/>
              <a:cxnLst/>
              <a:rect l="l" t="t" r="r" b="b"/>
              <a:pathLst>
                <a:path w="2289" h="2330" extrusionOk="0">
                  <a:moveTo>
                    <a:pt x="768" y="0"/>
                  </a:moveTo>
                  <a:cubicBezTo>
                    <a:pt x="1103" y="84"/>
                    <a:pt x="1437" y="181"/>
                    <a:pt x="1730" y="363"/>
                  </a:cubicBezTo>
                  <a:cubicBezTo>
                    <a:pt x="2023" y="530"/>
                    <a:pt x="2260" y="851"/>
                    <a:pt x="2274" y="1200"/>
                  </a:cubicBezTo>
                  <a:cubicBezTo>
                    <a:pt x="2288" y="1548"/>
                    <a:pt x="2065" y="1897"/>
                    <a:pt x="1744" y="2064"/>
                  </a:cubicBezTo>
                  <a:cubicBezTo>
                    <a:pt x="1284" y="2329"/>
                    <a:pt x="614" y="2176"/>
                    <a:pt x="322" y="1730"/>
                  </a:cubicBezTo>
                  <a:cubicBezTo>
                    <a:pt x="1" y="1297"/>
                    <a:pt x="98" y="642"/>
                    <a:pt x="489" y="2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7" name="Google Shape;16277;p54"/>
            <p:cNvSpPr/>
            <p:nvPr/>
          </p:nvSpPr>
          <p:spPr>
            <a:xfrm>
              <a:off x="2829225" y="4688075"/>
              <a:ext cx="93125" cy="47450"/>
            </a:xfrm>
            <a:custGeom>
              <a:avLst/>
              <a:gdLst/>
              <a:ahLst/>
              <a:cxnLst/>
              <a:rect l="l" t="t" r="r" b="b"/>
              <a:pathLst>
                <a:path w="3725" h="1898" extrusionOk="0">
                  <a:moveTo>
                    <a:pt x="28" y="1325"/>
                  </a:moveTo>
                  <a:cubicBezTo>
                    <a:pt x="293" y="809"/>
                    <a:pt x="782" y="391"/>
                    <a:pt x="1340" y="196"/>
                  </a:cubicBezTo>
                  <a:cubicBezTo>
                    <a:pt x="1898" y="0"/>
                    <a:pt x="2539" y="56"/>
                    <a:pt x="3069" y="335"/>
                  </a:cubicBezTo>
                  <a:cubicBezTo>
                    <a:pt x="3278" y="447"/>
                    <a:pt x="3474" y="600"/>
                    <a:pt x="3585" y="781"/>
                  </a:cubicBezTo>
                  <a:cubicBezTo>
                    <a:pt x="3711" y="977"/>
                    <a:pt x="3725" y="1256"/>
                    <a:pt x="3627" y="1465"/>
                  </a:cubicBezTo>
                  <a:cubicBezTo>
                    <a:pt x="3432" y="1786"/>
                    <a:pt x="3013" y="1828"/>
                    <a:pt x="2651" y="1828"/>
                  </a:cubicBezTo>
                  <a:cubicBezTo>
                    <a:pt x="2065" y="1855"/>
                    <a:pt x="1479" y="1869"/>
                    <a:pt x="907" y="1883"/>
                  </a:cubicBezTo>
                  <a:cubicBezTo>
                    <a:pt x="726" y="1883"/>
                    <a:pt x="558" y="1897"/>
                    <a:pt x="377" y="1855"/>
                  </a:cubicBezTo>
                  <a:cubicBezTo>
                    <a:pt x="210" y="1800"/>
                    <a:pt x="56" y="1688"/>
                    <a:pt x="1" y="15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8" name="Google Shape;16278;p54"/>
            <p:cNvSpPr/>
            <p:nvPr/>
          </p:nvSpPr>
          <p:spPr>
            <a:xfrm>
              <a:off x="2824350" y="4714225"/>
              <a:ext cx="99050" cy="80925"/>
            </a:xfrm>
            <a:custGeom>
              <a:avLst/>
              <a:gdLst/>
              <a:ahLst/>
              <a:cxnLst/>
              <a:rect l="l" t="t" r="r" b="b"/>
              <a:pathLst>
                <a:path w="3962" h="3237" extrusionOk="0">
                  <a:moveTo>
                    <a:pt x="2916" y="600"/>
                  </a:moveTo>
                  <a:cubicBezTo>
                    <a:pt x="3348" y="614"/>
                    <a:pt x="3752" y="963"/>
                    <a:pt x="3850" y="1381"/>
                  </a:cubicBezTo>
                  <a:cubicBezTo>
                    <a:pt x="3962" y="1800"/>
                    <a:pt x="3822" y="2274"/>
                    <a:pt x="3529" y="2609"/>
                  </a:cubicBezTo>
                  <a:cubicBezTo>
                    <a:pt x="3222" y="2916"/>
                    <a:pt x="2790" y="3111"/>
                    <a:pt x="2358" y="3167"/>
                  </a:cubicBezTo>
                  <a:cubicBezTo>
                    <a:pt x="1786" y="3236"/>
                    <a:pt x="1172" y="3055"/>
                    <a:pt x="712" y="2692"/>
                  </a:cubicBezTo>
                  <a:cubicBezTo>
                    <a:pt x="265" y="2330"/>
                    <a:pt x="0" y="1730"/>
                    <a:pt x="42" y="1158"/>
                  </a:cubicBezTo>
                  <a:cubicBezTo>
                    <a:pt x="56" y="935"/>
                    <a:pt x="112" y="698"/>
                    <a:pt x="251" y="530"/>
                  </a:cubicBezTo>
                  <a:cubicBezTo>
                    <a:pt x="461" y="265"/>
                    <a:pt x="781" y="140"/>
                    <a:pt x="1116" y="98"/>
                  </a:cubicBezTo>
                  <a:cubicBezTo>
                    <a:pt x="1716" y="0"/>
                    <a:pt x="2316" y="126"/>
                    <a:pt x="2860" y="40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79" name="Google Shape;16279;p54"/>
            <p:cNvSpPr/>
            <p:nvPr/>
          </p:nvSpPr>
          <p:spPr>
            <a:xfrm>
              <a:off x="2814225" y="4693425"/>
              <a:ext cx="46050" cy="86550"/>
            </a:xfrm>
            <a:custGeom>
              <a:avLst/>
              <a:gdLst/>
              <a:ahLst/>
              <a:cxnLst/>
              <a:rect l="l" t="t" r="r" b="b"/>
              <a:pathLst>
                <a:path w="1842" h="3462" extrusionOk="0">
                  <a:moveTo>
                    <a:pt x="1447" y="1"/>
                  </a:moveTo>
                  <a:cubicBezTo>
                    <a:pt x="1292" y="1"/>
                    <a:pt x="1146" y="94"/>
                    <a:pt x="1103" y="247"/>
                  </a:cubicBezTo>
                  <a:lnTo>
                    <a:pt x="949" y="316"/>
                  </a:lnTo>
                  <a:cubicBezTo>
                    <a:pt x="517" y="679"/>
                    <a:pt x="43" y="1111"/>
                    <a:pt x="29" y="1669"/>
                  </a:cubicBezTo>
                  <a:cubicBezTo>
                    <a:pt x="1" y="1865"/>
                    <a:pt x="70" y="2060"/>
                    <a:pt x="126" y="2255"/>
                  </a:cubicBezTo>
                  <a:cubicBezTo>
                    <a:pt x="196" y="2492"/>
                    <a:pt x="280" y="2715"/>
                    <a:pt x="391" y="2953"/>
                  </a:cubicBezTo>
                  <a:cubicBezTo>
                    <a:pt x="461" y="3120"/>
                    <a:pt x="559" y="3301"/>
                    <a:pt x="726" y="3399"/>
                  </a:cubicBezTo>
                  <a:cubicBezTo>
                    <a:pt x="784" y="3441"/>
                    <a:pt x="857" y="3461"/>
                    <a:pt x="930" y="3461"/>
                  </a:cubicBezTo>
                  <a:cubicBezTo>
                    <a:pt x="1051" y="3461"/>
                    <a:pt x="1171" y="3406"/>
                    <a:pt x="1214" y="3301"/>
                  </a:cubicBezTo>
                  <a:cubicBezTo>
                    <a:pt x="1256" y="3190"/>
                    <a:pt x="1228" y="3064"/>
                    <a:pt x="1158" y="2967"/>
                  </a:cubicBezTo>
                  <a:cubicBezTo>
                    <a:pt x="1089" y="2855"/>
                    <a:pt x="1005" y="2785"/>
                    <a:pt x="907" y="2702"/>
                  </a:cubicBezTo>
                  <a:cubicBezTo>
                    <a:pt x="656" y="2436"/>
                    <a:pt x="517" y="2060"/>
                    <a:pt x="545" y="1697"/>
                  </a:cubicBezTo>
                  <a:cubicBezTo>
                    <a:pt x="573" y="1321"/>
                    <a:pt x="824" y="972"/>
                    <a:pt x="1158" y="818"/>
                  </a:cubicBezTo>
                  <a:cubicBezTo>
                    <a:pt x="1368" y="735"/>
                    <a:pt x="1619" y="693"/>
                    <a:pt x="1730" y="512"/>
                  </a:cubicBezTo>
                  <a:cubicBezTo>
                    <a:pt x="1842" y="330"/>
                    <a:pt x="1744" y="93"/>
                    <a:pt x="1577" y="23"/>
                  </a:cubicBezTo>
                  <a:cubicBezTo>
                    <a:pt x="1534" y="8"/>
                    <a:pt x="1490" y="1"/>
                    <a:pt x="144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0" name="Google Shape;16280;p54"/>
            <p:cNvSpPr/>
            <p:nvPr/>
          </p:nvSpPr>
          <p:spPr>
            <a:xfrm>
              <a:off x="2756000" y="4729825"/>
              <a:ext cx="69775" cy="11275"/>
            </a:xfrm>
            <a:custGeom>
              <a:avLst/>
              <a:gdLst/>
              <a:ahLst/>
              <a:cxnLst/>
              <a:rect l="l" t="t" r="r" b="b"/>
              <a:pathLst>
                <a:path w="2791" h="451" extrusionOk="0">
                  <a:moveTo>
                    <a:pt x="134" y="1"/>
                  </a:moveTo>
                  <a:cubicBezTo>
                    <a:pt x="73" y="1"/>
                    <a:pt x="12" y="33"/>
                    <a:pt x="0" y="116"/>
                  </a:cubicBezTo>
                  <a:lnTo>
                    <a:pt x="0" y="144"/>
                  </a:lnTo>
                  <a:cubicBezTo>
                    <a:pt x="0" y="213"/>
                    <a:pt x="28" y="269"/>
                    <a:pt x="98" y="283"/>
                  </a:cubicBezTo>
                  <a:cubicBezTo>
                    <a:pt x="516" y="395"/>
                    <a:pt x="949" y="450"/>
                    <a:pt x="1381" y="450"/>
                  </a:cubicBezTo>
                  <a:cubicBezTo>
                    <a:pt x="1814" y="450"/>
                    <a:pt x="2246" y="395"/>
                    <a:pt x="2665" y="283"/>
                  </a:cubicBezTo>
                  <a:cubicBezTo>
                    <a:pt x="2734" y="269"/>
                    <a:pt x="2790" y="199"/>
                    <a:pt x="2776" y="116"/>
                  </a:cubicBezTo>
                  <a:cubicBezTo>
                    <a:pt x="2751" y="53"/>
                    <a:pt x="2693" y="2"/>
                    <a:pt x="2620" y="2"/>
                  </a:cubicBezTo>
                  <a:cubicBezTo>
                    <a:pt x="2612" y="2"/>
                    <a:pt x="2603" y="3"/>
                    <a:pt x="2595" y="4"/>
                  </a:cubicBezTo>
                  <a:cubicBezTo>
                    <a:pt x="2197" y="109"/>
                    <a:pt x="1789" y="161"/>
                    <a:pt x="1381" y="161"/>
                  </a:cubicBezTo>
                  <a:cubicBezTo>
                    <a:pt x="973" y="161"/>
                    <a:pt x="565" y="109"/>
                    <a:pt x="168" y="4"/>
                  </a:cubicBezTo>
                  <a:cubicBezTo>
                    <a:pt x="157" y="2"/>
                    <a:pt x="145" y="1"/>
                    <a:pt x="13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1" name="Google Shape;16281;p54"/>
            <p:cNvSpPr/>
            <p:nvPr/>
          </p:nvSpPr>
          <p:spPr>
            <a:xfrm>
              <a:off x="5099025" y="4662600"/>
              <a:ext cx="42025" cy="28325"/>
            </a:xfrm>
            <a:custGeom>
              <a:avLst/>
              <a:gdLst/>
              <a:ahLst/>
              <a:cxnLst/>
              <a:rect l="l" t="t" r="r" b="b"/>
              <a:pathLst>
                <a:path w="1681" h="1133" extrusionOk="0">
                  <a:moveTo>
                    <a:pt x="1158" y="1"/>
                  </a:moveTo>
                  <a:cubicBezTo>
                    <a:pt x="949" y="1"/>
                    <a:pt x="753" y="99"/>
                    <a:pt x="586" y="224"/>
                  </a:cubicBezTo>
                  <a:cubicBezTo>
                    <a:pt x="446" y="322"/>
                    <a:pt x="307" y="433"/>
                    <a:pt x="167" y="559"/>
                  </a:cubicBezTo>
                  <a:cubicBezTo>
                    <a:pt x="98" y="629"/>
                    <a:pt x="28" y="698"/>
                    <a:pt x="14" y="796"/>
                  </a:cubicBezTo>
                  <a:cubicBezTo>
                    <a:pt x="0" y="950"/>
                    <a:pt x="153" y="1117"/>
                    <a:pt x="307" y="1131"/>
                  </a:cubicBezTo>
                  <a:cubicBezTo>
                    <a:pt x="323" y="1132"/>
                    <a:pt x="338" y="1133"/>
                    <a:pt x="353" y="1133"/>
                  </a:cubicBezTo>
                  <a:cubicBezTo>
                    <a:pt x="515" y="1133"/>
                    <a:pt x="654" y="1068"/>
                    <a:pt x="781" y="991"/>
                  </a:cubicBezTo>
                  <a:cubicBezTo>
                    <a:pt x="935" y="922"/>
                    <a:pt x="1074" y="810"/>
                    <a:pt x="1228" y="782"/>
                  </a:cubicBezTo>
                  <a:lnTo>
                    <a:pt x="1283" y="671"/>
                  </a:lnTo>
                  <a:cubicBezTo>
                    <a:pt x="1308" y="679"/>
                    <a:pt x="1333" y="684"/>
                    <a:pt x="1358" y="684"/>
                  </a:cubicBezTo>
                  <a:cubicBezTo>
                    <a:pt x="1528" y="684"/>
                    <a:pt x="1681" y="490"/>
                    <a:pt x="1632" y="308"/>
                  </a:cubicBezTo>
                  <a:cubicBezTo>
                    <a:pt x="1590" y="113"/>
                    <a:pt x="1367" y="1"/>
                    <a:pt x="115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2" name="Google Shape;16282;p54"/>
            <p:cNvSpPr/>
            <p:nvPr/>
          </p:nvSpPr>
          <p:spPr>
            <a:xfrm>
              <a:off x="5118550" y="4711425"/>
              <a:ext cx="58950" cy="56525"/>
            </a:xfrm>
            <a:custGeom>
              <a:avLst/>
              <a:gdLst/>
              <a:ahLst/>
              <a:cxnLst/>
              <a:rect l="l" t="t" r="r" b="b"/>
              <a:pathLst>
                <a:path w="2358" h="2261" extrusionOk="0">
                  <a:moveTo>
                    <a:pt x="2357" y="1159"/>
                  </a:moveTo>
                  <a:cubicBezTo>
                    <a:pt x="2162" y="1438"/>
                    <a:pt x="1953" y="1744"/>
                    <a:pt x="1688" y="1926"/>
                  </a:cubicBezTo>
                  <a:cubicBezTo>
                    <a:pt x="1409" y="2135"/>
                    <a:pt x="1060" y="2260"/>
                    <a:pt x="726" y="2163"/>
                  </a:cubicBezTo>
                  <a:cubicBezTo>
                    <a:pt x="377" y="2051"/>
                    <a:pt x="140" y="1744"/>
                    <a:pt x="84" y="1368"/>
                  </a:cubicBezTo>
                  <a:cubicBezTo>
                    <a:pt x="0" y="852"/>
                    <a:pt x="363" y="280"/>
                    <a:pt x="893" y="140"/>
                  </a:cubicBezTo>
                  <a:cubicBezTo>
                    <a:pt x="1409" y="1"/>
                    <a:pt x="2009" y="294"/>
                    <a:pt x="2218" y="78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3" name="Google Shape;16283;p54"/>
            <p:cNvSpPr/>
            <p:nvPr/>
          </p:nvSpPr>
          <p:spPr>
            <a:xfrm>
              <a:off x="5148875" y="4672375"/>
              <a:ext cx="55125" cy="92425"/>
            </a:xfrm>
            <a:custGeom>
              <a:avLst/>
              <a:gdLst/>
              <a:ahLst/>
              <a:cxnLst/>
              <a:rect l="l" t="t" r="r" b="b"/>
              <a:pathLst>
                <a:path w="2205" h="3697" extrusionOk="0">
                  <a:moveTo>
                    <a:pt x="1563" y="126"/>
                  </a:moveTo>
                  <a:cubicBezTo>
                    <a:pt x="1981" y="545"/>
                    <a:pt x="2205" y="1144"/>
                    <a:pt x="2191" y="1730"/>
                  </a:cubicBezTo>
                  <a:cubicBezTo>
                    <a:pt x="2163" y="2330"/>
                    <a:pt x="1912" y="2902"/>
                    <a:pt x="1493" y="3306"/>
                  </a:cubicBezTo>
                  <a:cubicBezTo>
                    <a:pt x="1312" y="3460"/>
                    <a:pt x="1103" y="3599"/>
                    <a:pt x="879" y="3655"/>
                  </a:cubicBezTo>
                  <a:cubicBezTo>
                    <a:pt x="656" y="3697"/>
                    <a:pt x="391" y="3627"/>
                    <a:pt x="238" y="3460"/>
                  </a:cubicBezTo>
                  <a:cubicBezTo>
                    <a:pt x="1" y="3181"/>
                    <a:pt x="98" y="2762"/>
                    <a:pt x="196" y="2414"/>
                  </a:cubicBezTo>
                  <a:cubicBezTo>
                    <a:pt x="377" y="1856"/>
                    <a:pt x="545" y="1312"/>
                    <a:pt x="726" y="754"/>
                  </a:cubicBezTo>
                  <a:cubicBezTo>
                    <a:pt x="768" y="586"/>
                    <a:pt x="824" y="419"/>
                    <a:pt x="935" y="266"/>
                  </a:cubicBezTo>
                  <a:cubicBezTo>
                    <a:pt x="1033" y="126"/>
                    <a:pt x="1186" y="1"/>
                    <a:pt x="1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4" name="Google Shape;16284;p54"/>
            <p:cNvSpPr/>
            <p:nvPr/>
          </p:nvSpPr>
          <p:spPr>
            <a:xfrm>
              <a:off x="5100750" y="4658075"/>
              <a:ext cx="86175" cy="95225"/>
            </a:xfrm>
            <a:custGeom>
              <a:avLst/>
              <a:gdLst/>
              <a:ahLst/>
              <a:cxnLst/>
              <a:rect l="l" t="t" r="r" b="b"/>
              <a:pathLst>
                <a:path w="3447" h="3809" extrusionOk="0">
                  <a:moveTo>
                    <a:pt x="2302" y="3139"/>
                  </a:moveTo>
                  <a:cubicBezTo>
                    <a:pt x="2135" y="3558"/>
                    <a:pt x="1689" y="3809"/>
                    <a:pt x="1256" y="3767"/>
                  </a:cubicBezTo>
                  <a:cubicBezTo>
                    <a:pt x="810" y="3725"/>
                    <a:pt x="419" y="3432"/>
                    <a:pt x="224" y="3055"/>
                  </a:cubicBezTo>
                  <a:cubicBezTo>
                    <a:pt x="15" y="2665"/>
                    <a:pt x="1" y="2191"/>
                    <a:pt x="84" y="1758"/>
                  </a:cubicBezTo>
                  <a:cubicBezTo>
                    <a:pt x="210" y="1186"/>
                    <a:pt x="573" y="684"/>
                    <a:pt x="1075" y="363"/>
                  </a:cubicBezTo>
                  <a:cubicBezTo>
                    <a:pt x="1577" y="70"/>
                    <a:pt x="2233" y="1"/>
                    <a:pt x="2749" y="224"/>
                  </a:cubicBezTo>
                  <a:cubicBezTo>
                    <a:pt x="2958" y="321"/>
                    <a:pt x="3153" y="433"/>
                    <a:pt x="3279" y="628"/>
                  </a:cubicBezTo>
                  <a:cubicBezTo>
                    <a:pt x="3446" y="907"/>
                    <a:pt x="3446" y="1270"/>
                    <a:pt x="3376" y="1591"/>
                  </a:cubicBezTo>
                  <a:cubicBezTo>
                    <a:pt x="3251" y="2177"/>
                    <a:pt x="2944" y="2721"/>
                    <a:pt x="2512" y="31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5" name="Google Shape;16285;p54"/>
            <p:cNvSpPr/>
            <p:nvPr/>
          </p:nvSpPr>
          <p:spPr>
            <a:xfrm>
              <a:off x="5127950" y="4654950"/>
              <a:ext cx="80925" cy="54600"/>
            </a:xfrm>
            <a:custGeom>
              <a:avLst/>
              <a:gdLst/>
              <a:ahLst/>
              <a:cxnLst/>
              <a:rect l="l" t="t" r="r" b="b"/>
              <a:pathLst>
                <a:path w="3237" h="2184" extrusionOk="0">
                  <a:moveTo>
                    <a:pt x="1507" y="0"/>
                  </a:moveTo>
                  <a:cubicBezTo>
                    <a:pt x="1242" y="0"/>
                    <a:pt x="991" y="0"/>
                    <a:pt x="754" y="28"/>
                  </a:cubicBezTo>
                  <a:cubicBezTo>
                    <a:pt x="559" y="42"/>
                    <a:pt x="350" y="56"/>
                    <a:pt x="210" y="181"/>
                  </a:cubicBezTo>
                  <a:cubicBezTo>
                    <a:pt x="57" y="307"/>
                    <a:pt x="1" y="558"/>
                    <a:pt x="140" y="684"/>
                  </a:cubicBezTo>
                  <a:cubicBezTo>
                    <a:pt x="197" y="731"/>
                    <a:pt x="274" y="753"/>
                    <a:pt x="357" y="753"/>
                  </a:cubicBezTo>
                  <a:cubicBezTo>
                    <a:pt x="396" y="753"/>
                    <a:pt x="435" y="748"/>
                    <a:pt x="475" y="739"/>
                  </a:cubicBezTo>
                  <a:cubicBezTo>
                    <a:pt x="601" y="725"/>
                    <a:pt x="698" y="656"/>
                    <a:pt x="810" y="600"/>
                  </a:cubicBezTo>
                  <a:cubicBezTo>
                    <a:pt x="995" y="518"/>
                    <a:pt x="1197" y="472"/>
                    <a:pt x="1393" y="472"/>
                  </a:cubicBezTo>
                  <a:cubicBezTo>
                    <a:pt x="1566" y="472"/>
                    <a:pt x="1734" y="508"/>
                    <a:pt x="1884" y="586"/>
                  </a:cubicBezTo>
                  <a:cubicBezTo>
                    <a:pt x="2219" y="739"/>
                    <a:pt x="2456" y="1074"/>
                    <a:pt x="2498" y="1437"/>
                  </a:cubicBezTo>
                  <a:cubicBezTo>
                    <a:pt x="2512" y="1660"/>
                    <a:pt x="2470" y="1911"/>
                    <a:pt x="2609" y="2078"/>
                  </a:cubicBezTo>
                  <a:cubicBezTo>
                    <a:pt x="2665" y="2148"/>
                    <a:pt x="2759" y="2183"/>
                    <a:pt x="2855" y="2183"/>
                  </a:cubicBezTo>
                  <a:cubicBezTo>
                    <a:pt x="2951" y="2183"/>
                    <a:pt x="3049" y="2148"/>
                    <a:pt x="3111" y="2078"/>
                  </a:cubicBezTo>
                  <a:cubicBezTo>
                    <a:pt x="3237" y="1939"/>
                    <a:pt x="3209" y="1674"/>
                    <a:pt x="3056" y="1576"/>
                  </a:cubicBezTo>
                  <a:lnTo>
                    <a:pt x="3056" y="1395"/>
                  </a:lnTo>
                  <a:cubicBezTo>
                    <a:pt x="2860" y="879"/>
                    <a:pt x="2595" y="279"/>
                    <a:pt x="2079" y="98"/>
                  </a:cubicBezTo>
                  <a:cubicBezTo>
                    <a:pt x="1898" y="28"/>
                    <a:pt x="1689" y="0"/>
                    <a:pt x="150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6" name="Google Shape;16286;p54"/>
            <p:cNvSpPr/>
            <p:nvPr/>
          </p:nvSpPr>
          <p:spPr>
            <a:xfrm>
              <a:off x="5175025" y="4601825"/>
              <a:ext cx="28975" cy="66400"/>
            </a:xfrm>
            <a:custGeom>
              <a:avLst/>
              <a:gdLst/>
              <a:ahLst/>
              <a:cxnLst/>
              <a:rect l="l" t="t" r="r" b="b"/>
              <a:pathLst>
                <a:path w="1159" h="2656" extrusionOk="0">
                  <a:moveTo>
                    <a:pt x="986" y="0"/>
                  </a:moveTo>
                  <a:cubicBezTo>
                    <a:pt x="934" y="0"/>
                    <a:pt x="887" y="21"/>
                    <a:pt x="866" y="75"/>
                  </a:cubicBezTo>
                  <a:cubicBezTo>
                    <a:pt x="377" y="786"/>
                    <a:pt x="71" y="1623"/>
                    <a:pt x="1" y="2502"/>
                  </a:cubicBezTo>
                  <a:cubicBezTo>
                    <a:pt x="1" y="2571"/>
                    <a:pt x="57" y="2655"/>
                    <a:pt x="140" y="2655"/>
                  </a:cubicBezTo>
                  <a:cubicBezTo>
                    <a:pt x="210" y="2655"/>
                    <a:pt x="308" y="2599"/>
                    <a:pt x="308" y="2516"/>
                  </a:cubicBezTo>
                  <a:cubicBezTo>
                    <a:pt x="377" y="1693"/>
                    <a:pt x="656" y="912"/>
                    <a:pt x="1103" y="228"/>
                  </a:cubicBezTo>
                  <a:cubicBezTo>
                    <a:pt x="1159" y="158"/>
                    <a:pt x="1145" y="75"/>
                    <a:pt x="1075" y="19"/>
                  </a:cubicBezTo>
                  <a:cubicBezTo>
                    <a:pt x="1047" y="19"/>
                    <a:pt x="1047" y="5"/>
                    <a:pt x="1033" y="5"/>
                  </a:cubicBezTo>
                  <a:cubicBezTo>
                    <a:pt x="1017" y="2"/>
                    <a:pt x="1002" y="0"/>
                    <a:pt x="98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7" name="Google Shape;16287;p54"/>
            <p:cNvSpPr/>
            <p:nvPr/>
          </p:nvSpPr>
          <p:spPr>
            <a:xfrm>
              <a:off x="5460625" y="2839850"/>
              <a:ext cx="28975" cy="41325"/>
            </a:xfrm>
            <a:custGeom>
              <a:avLst/>
              <a:gdLst/>
              <a:ahLst/>
              <a:cxnLst/>
              <a:rect l="l" t="t" r="r" b="b"/>
              <a:pathLst>
                <a:path w="1159" h="1653" extrusionOk="0">
                  <a:moveTo>
                    <a:pt x="330" y="1"/>
                  </a:moveTo>
                  <a:cubicBezTo>
                    <a:pt x="183" y="1"/>
                    <a:pt x="41" y="148"/>
                    <a:pt x="15" y="295"/>
                  </a:cubicBezTo>
                  <a:cubicBezTo>
                    <a:pt x="1" y="476"/>
                    <a:pt x="84" y="629"/>
                    <a:pt x="154" y="769"/>
                  </a:cubicBezTo>
                  <a:cubicBezTo>
                    <a:pt x="224" y="908"/>
                    <a:pt x="336" y="1048"/>
                    <a:pt x="363" y="1201"/>
                  </a:cubicBezTo>
                  <a:lnTo>
                    <a:pt x="475" y="1299"/>
                  </a:lnTo>
                  <a:cubicBezTo>
                    <a:pt x="411" y="1464"/>
                    <a:pt x="592" y="1653"/>
                    <a:pt x="783" y="1653"/>
                  </a:cubicBezTo>
                  <a:cubicBezTo>
                    <a:pt x="801" y="1653"/>
                    <a:pt x="819" y="1651"/>
                    <a:pt x="838" y="1648"/>
                  </a:cubicBezTo>
                  <a:cubicBezTo>
                    <a:pt x="1047" y="1592"/>
                    <a:pt x="1158" y="1369"/>
                    <a:pt x="1158" y="1159"/>
                  </a:cubicBezTo>
                  <a:cubicBezTo>
                    <a:pt x="1158" y="950"/>
                    <a:pt x="1047" y="755"/>
                    <a:pt x="921" y="573"/>
                  </a:cubicBezTo>
                  <a:cubicBezTo>
                    <a:pt x="824" y="434"/>
                    <a:pt x="712" y="295"/>
                    <a:pt x="601" y="155"/>
                  </a:cubicBezTo>
                  <a:cubicBezTo>
                    <a:pt x="531" y="85"/>
                    <a:pt x="461" y="16"/>
                    <a:pt x="349" y="2"/>
                  </a:cubicBezTo>
                  <a:cubicBezTo>
                    <a:pt x="343" y="1"/>
                    <a:pt x="336" y="1"/>
                    <a:pt x="33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8" name="Google Shape;16288;p54"/>
            <p:cNvSpPr/>
            <p:nvPr/>
          </p:nvSpPr>
          <p:spPr>
            <a:xfrm>
              <a:off x="5383925" y="2858700"/>
              <a:ext cx="56850" cy="59325"/>
            </a:xfrm>
            <a:custGeom>
              <a:avLst/>
              <a:gdLst/>
              <a:ahLst/>
              <a:cxnLst/>
              <a:rect l="l" t="t" r="r" b="b"/>
              <a:pathLst>
                <a:path w="2274" h="2373" extrusionOk="0">
                  <a:moveTo>
                    <a:pt x="1116" y="2372"/>
                  </a:moveTo>
                  <a:cubicBezTo>
                    <a:pt x="837" y="2177"/>
                    <a:pt x="544" y="1982"/>
                    <a:pt x="335" y="1717"/>
                  </a:cubicBezTo>
                  <a:cubicBezTo>
                    <a:pt x="126" y="1438"/>
                    <a:pt x="0" y="1089"/>
                    <a:pt x="112" y="754"/>
                  </a:cubicBezTo>
                  <a:cubicBezTo>
                    <a:pt x="209" y="405"/>
                    <a:pt x="530" y="154"/>
                    <a:pt x="893" y="85"/>
                  </a:cubicBezTo>
                  <a:cubicBezTo>
                    <a:pt x="1409" y="1"/>
                    <a:pt x="1995" y="363"/>
                    <a:pt x="2134" y="880"/>
                  </a:cubicBezTo>
                  <a:cubicBezTo>
                    <a:pt x="2274" y="1396"/>
                    <a:pt x="1995" y="1995"/>
                    <a:pt x="1479" y="22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89" name="Google Shape;16289;p54"/>
            <p:cNvSpPr/>
            <p:nvPr/>
          </p:nvSpPr>
          <p:spPr>
            <a:xfrm>
              <a:off x="5387050" y="2888700"/>
              <a:ext cx="92425" cy="55125"/>
            </a:xfrm>
            <a:custGeom>
              <a:avLst/>
              <a:gdLst/>
              <a:ahLst/>
              <a:cxnLst/>
              <a:rect l="l" t="t" r="r" b="b"/>
              <a:pathLst>
                <a:path w="3697" h="2205" extrusionOk="0">
                  <a:moveTo>
                    <a:pt x="3585" y="1563"/>
                  </a:moveTo>
                  <a:cubicBezTo>
                    <a:pt x="3167" y="1981"/>
                    <a:pt x="2581" y="2204"/>
                    <a:pt x="1981" y="2204"/>
                  </a:cubicBezTo>
                  <a:cubicBezTo>
                    <a:pt x="1395" y="2190"/>
                    <a:pt x="810" y="1939"/>
                    <a:pt x="391" y="1507"/>
                  </a:cubicBezTo>
                  <a:cubicBezTo>
                    <a:pt x="238" y="1326"/>
                    <a:pt x="98" y="1116"/>
                    <a:pt x="42" y="893"/>
                  </a:cubicBezTo>
                  <a:cubicBezTo>
                    <a:pt x="1" y="670"/>
                    <a:pt x="70" y="405"/>
                    <a:pt x="238" y="251"/>
                  </a:cubicBezTo>
                  <a:cubicBezTo>
                    <a:pt x="517" y="0"/>
                    <a:pt x="935" y="112"/>
                    <a:pt x="1284" y="210"/>
                  </a:cubicBezTo>
                  <a:cubicBezTo>
                    <a:pt x="1842" y="391"/>
                    <a:pt x="2400" y="558"/>
                    <a:pt x="2944" y="712"/>
                  </a:cubicBezTo>
                  <a:cubicBezTo>
                    <a:pt x="3111" y="768"/>
                    <a:pt x="3279" y="823"/>
                    <a:pt x="3432" y="935"/>
                  </a:cubicBezTo>
                  <a:cubicBezTo>
                    <a:pt x="3585" y="1033"/>
                    <a:pt x="3697" y="1186"/>
                    <a:pt x="3697" y="13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0" name="Google Shape;16290;p54"/>
            <p:cNvSpPr/>
            <p:nvPr/>
          </p:nvSpPr>
          <p:spPr>
            <a:xfrm>
              <a:off x="5399250" y="2840575"/>
              <a:ext cx="94875" cy="86500"/>
            </a:xfrm>
            <a:custGeom>
              <a:avLst/>
              <a:gdLst/>
              <a:ahLst/>
              <a:cxnLst/>
              <a:rect l="l" t="t" r="r" b="b"/>
              <a:pathLst>
                <a:path w="3795" h="3460" extrusionOk="0">
                  <a:moveTo>
                    <a:pt x="656" y="2330"/>
                  </a:moveTo>
                  <a:cubicBezTo>
                    <a:pt x="238" y="2176"/>
                    <a:pt x="1" y="1716"/>
                    <a:pt x="29" y="1284"/>
                  </a:cubicBezTo>
                  <a:cubicBezTo>
                    <a:pt x="71" y="851"/>
                    <a:pt x="363" y="447"/>
                    <a:pt x="754" y="238"/>
                  </a:cubicBezTo>
                  <a:cubicBezTo>
                    <a:pt x="1131" y="28"/>
                    <a:pt x="1605" y="0"/>
                    <a:pt x="2037" y="98"/>
                  </a:cubicBezTo>
                  <a:cubicBezTo>
                    <a:pt x="2609" y="224"/>
                    <a:pt x="3139" y="586"/>
                    <a:pt x="3432" y="1075"/>
                  </a:cubicBezTo>
                  <a:cubicBezTo>
                    <a:pt x="3725" y="1577"/>
                    <a:pt x="3795" y="2232"/>
                    <a:pt x="3572" y="2748"/>
                  </a:cubicBezTo>
                  <a:cubicBezTo>
                    <a:pt x="3488" y="2958"/>
                    <a:pt x="3362" y="3153"/>
                    <a:pt x="3167" y="3278"/>
                  </a:cubicBezTo>
                  <a:cubicBezTo>
                    <a:pt x="2888" y="3460"/>
                    <a:pt x="2526" y="3446"/>
                    <a:pt x="2219" y="3390"/>
                  </a:cubicBezTo>
                  <a:cubicBezTo>
                    <a:pt x="1619" y="3278"/>
                    <a:pt x="1075" y="2972"/>
                    <a:pt x="684" y="25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1" name="Google Shape;16291;p54"/>
            <p:cNvSpPr/>
            <p:nvPr/>
          </p:nvSpPr>
          <p:spPr>
            <a:xfrm>
              <a:off x="5442500" y="2868900"/>
              <a:ext cx="55125" cy="79125"/>
            </a:xfrm>
            <a:custGeom>
              <a:avLst/>
              <a:gdLst/>
              <a:ahLst/>
              <a:cxnLst/>
              <a:rect l="l" t="t" r="r" b="b"/>
              <a:pathLst>
                <a:path w="2205" h="3165" extrusionOk="0">
                  <a:moveTo>
                    <a:pt x="1726" y="0"/>
                  </a:moveTo>
                  <a:cubicBezTo>
                    <a:pt x="1650" y="0"/>
                    <a:pt x="1580" y="25"/>
                    <a:pt x="1535" y="81"/>
                  </a:cubicBezTo>
                  <a:cubicBezTo>
                    <a:pt x="1465" y="165"/>
                    <a:pt x="1437" y="290"/>
                    <a:pt x="1479" y="416"/>
                  </a:cubicBezTo>
                  <a:cubicBezTo>
                    <a:pt x="1493" y="527"/>
                    <a:pt x="1563" y="639"/>
                    <a:pt x="1618" y="737"/>
                  </a:cubicBezTo>
                  <a:cubicBezTo>
                    <a:pt x="1772" y="1085"/>
                    <a:pt x="1786" y="1490"/>
                    <a:pt x="1632" y="1825"/>
                  </a:cubicBezTo>
                  <a:cubicBezTo>
                    <a:pt x="1479" y="2173"/>
                    <a:pt x="1144" y="2410"/>
                    <a:pt x="782" y="2452"/>
                  </a:cubicBezTo>
                  <a:cubicBezTo>
                    <a:pt x="558" y="2466"/>
                    <a:pt x="307" y="2438"/>
                    <a:pt x="140" y="2578"/>
                  </a:cubicBezTo>
                  <a:cubicBezTo>
                    <a:pt x="0" y="2689"/>
                    <a:pt x="0" y="2940"/>
                    <a:pt x="140" y="3080"/>
                  </a:cubicBezTo>
                  <a:cubicBezTo>
                    <a:pt x="198" y="3138"/>
                    <a:pt x="276" y="3165"/>
                    <a:pt x="355" y="3165"/>
                  </a:cubicBezTo>
                  <a:cubicBezTo>
                    <a:pt x="465" y="3165"/>
                    <a:pt x="577" y="3113"/>
                    <a:pt x="642" y="3024"/>
                  </a:cubicBezTo>
                  <a:lnTo>
                    <a:pt x="809" y="2968"/>
                  </a:lnTo>
                  <a:cubicBezTo>
                    <a:pt x="1340" y="2787"/>
                    <a:pt x="1925" y="2522"/>
                    <a:pt x="2121" y="1992"/>
                  </a:cubicBezTo>
                  <a:cubicBezTo>
                    <a:pt x="2190" y="1825"/>
                    <a:pt x="2204" y="1615"/>
                    <a:pt x="2204" y="1420"/>
                  </a:cubicBezTo>
                  <a:cubicBezTo>
                    <a:pt x="2204" y="1155"/>
                    <a:pt x="2204" y="918"/>
                    <a:pt x="2190" y="667"/>
                  </a:cubicBezTo>
                  <a:cubicBezTo>
                    <a:pt x="2176" y="486"/>
                    <a:pt x="2162" y="276"/>
                    <a:pt x="2037" y="137"/>
                  </a:cubicBezTo>
                  <a:cubicBezTo>
                    <a:pt x="1962" y="54"/>
                    <a:pt x="1838" y="0"/>
                    <a:pt x="1726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2" name="Google Shape;16292;p54"/>
            <p:cNvSpPr/>
            <p:nvPr/>
          </p:nvSpPr>
          <p:spPr>
            <a:xfrm>
              <a:off x="5484700" y="2915550"/>
              <a:ext cx="66625" cy="27725"/>
            </a:xfrm>
            <a:custGeom>
              <a:avLst/>
              <a:gdLst/>
              <a:ahLst/>
              <a:cxnLst/>
              <a:rect l="l" t="t" r="r" b="b"/>
              <a:pathLst>
                <a:path w="2665" h="1109" extrusionOk="0">
                  <a:moveTo>
                    <a:pt x="154" y="0"/>
                  </a:moveTo>
                  <a:cubicBezTo>
                    <a:pt x="70" y="0"/>
                    <a:pt x="0" y="42"/>
                    <a:pt x="0" y="140"/>
                  </a:cubicBezTo>
                  <a:cubicBezTo>
                    <a:pt x="0" y="224"/>
                    <a:pt x="42" y="293"/>
                    <a:pt x="140" y="293"/>
                  </a:cubicBezTo>
                  <a:cubicBezTo>
                    <a:pt x="935" y="363"/>
                    <a:pt x="1744" y="628"/>
                    <a:pt x="2413" y="1074"/>
                  </a:cubicBezTo>
                  <a:cubicBezTo>
                    <a:pt x="2448" y="1098"/>
                    <a:pt x="2483" y="1109"/>
                    <a:pt x="2516" y="1109"/>
                  </a:cubicBezTo>
                  <a:cubicBezTo>
                    <a:pt x="2562" y="1109"/>
                    <a:pt x="2604" y="1087"/>
                    <a:pt x="2637" y="1047"/>
                  </a:cubicBezTo>
                  <a:cubicBezTo>
                    <a:pt x="2637" y="1019"/>
                    <a:pt x="2650" y="1019"/>
                    <a:pt x="2650" y="1005"/>
                  </a:cubicBezTo>
                  <a:cubicBezTo>
                    <a:pt x="2664" y="935"/>
                    <a:pt x="2650" y="865"/>
                    <a:pt x="2581" y="837"/>
                  </a:cubicBezTo>
                  <a:cubicBezTo>
                    <a:pt x="1855" y="349"/>
                    <a:pt x="1018" y="70"/>
                    <a:pt x="15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3" name="Google Shape;16293;p54"/>
            <p:cNvSpPr/>
            <p:nvPr/>
          </p:nvSpPr>
          <p:spPr>
            <a:xfrm>
              <a:off x="5966975" y="2389525"/>
              <a:ext cx="45350" cy="21450"/>
            </a:xfrm>
            <a:custGeom>
              <a:avLst/>
              <a:gdLst/>
              <a:ahLst/>
              <a:cxnLst/>
              <a:rect l="l" t="t" r="r" b="b"/>
              <a:pathLst>
                <a:path w="1814" h="858" extrusionOk="0">
                  <a:moveTo>
                    <a:pt x="375" y="1"/>
                  </a:moveTo>
                  <a:cubicBezTo>
                    <a:pt x="251" y="1"/>
                    <a:pt x="114" y="80"/>
                    <a:pt x="70" y="202"/>
                  </a:cubicBezTo>
                  <a:cubicBezTo>
                    <a:pt x="0" y="384"/>
                    <a:pt x="126" y="593"/>
                    <a:pt x="307" y="718"/>
                  </a:cubicBezTo>
                  <a:cubicBezTo>
                    <a:pt x="474" y="844"/>
                    <a:pt x="684" y="858"/>
                    <a:pt x="893" y="858"/>
                  </a:cubicBezTo>
                  <a:cubicBezTo>
                    <a:pt x="1074" y="858"/>
                    <a:pt x="1256" y="844"/>
                    <a:pt x="1437" y="830"/>
                  </a:cubicBezTo>
                  <a:cubicBezTo>
                    <a:pt x="1521" y="802"/>
                    <a:pt x="1632" y="788"/>
                    <a:pt x="1702" y="718"/>
                  </a:cubicBezTo>
                  <a:cubicBezTo>
                    <a:pt x="1813" y="593"/>
                    <a:pt x="1772" y="384"/>
                    <a:pt x="1646" y="286"/>
                  </a:cubicBezTo>
                  <a:cubicBezTo>
                    <a:pt x="1521" y="160"/>
                    <a:pt x="1353" y="146"/>
                    <a:pt x="1186" y="132"/>
                  </a:cubicBezTo>
                  <a:cubicBezTo>
                    <a:pt x="1032" y="119"/>
                    <a:pt x="865" y="119"/>
                    <a:pt x="712" y="63"/>
                  </a:cubicBezTo>
                  <a:lnTo>
                    <a:pt x="558" y="91"/>
                  </a:lnTo>
                  <a:cubicBezTo>
                    <a:pt x="517" y="28"/>
                    <a:pt x="448" y="1"/>
                    <a:pt x="37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4" name="Google Shape;16294;p54"/>
            <p:cNvSpPr/>
            <p:nvPr/>
          </p:nvSpPr>
          <p:spPr>
            <a:xfrm>
              <a:off x="5973600" y="2309125"/>
              <a:ext cx="58600" cy="53025"/>
            </a:xfrm>
            <a:custGeom>
              <a:avLst/>
              <a:gdLst/>
              <a:ahLst/>
              <a:cxnLst/>
              <a:rect l="l" t="t" r="r" b="b"/>
              <a:pathLst>
                <a:path w="2344" h="2121" extrusionOk="0">
                  <a:moveTo>
                    <a:pt x="168" y="280"/>
                  </a:moveTo>
                  <a:cubicBezTo>
                    <a:pt x="474" y="154"/>
                    <a:pt x="809" y="29"/>
                    <a:pt x="1158" y="15"/>
                  </a:cubicBezTo>
                  <a:cubicBezTo>
                    <a:pt x="1507" y="1"/>
                    <a:pt x="1869" y="98"/>
                    <a:pt x="2079" y="363"/>
                  </a:cubicBezTo>
                  <a:cubicBezTo>
                    <a:pt x="2302" y="642"/>
                    <a:pt x="2344" y="1047"/>
                    <a:pt x="2190" y="1382"/>
                  </a:cubicBezTo>
                  <a:cubicBezTo>
                    <a:pt x="1953" y="1870"/>
                    <a:pt x="1353" y="2121"/>
                    <a:pt x="837" y="1968"/>
                  </a:cubicBezTo>
                  <a:cubicBezTo>
                    <a:pt x="335" y="1800"/>
                    <a:pt x="0" y="1214"/>
                    <a:pt x="112" y="69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5" name="Google Shape;16295;p54"/>
            <p:cNvSpPr/>
            <p:nvPr/>
          </p:nvSpPr>
          <p:spPr>
            <a:xfrm>
              <a:off x="5930000" y="2297625"/>
              <a:ext cx="77450" cy="73250"/>
            </a:xfrm>
            <a:custGeom>
              <a:avLst/>
              <a:gdLst/>
              <a:ahLst/>
              <a:cxnLst/>
              <a:rect l="l" t="t" r="r" b="b"/>
              <a:pathLst>
                <a:path w="3098" h="2930" extrusionOk="0">
                  <a:moveTo>
                    <a:pt x="112" y="2651"/>
                  </a:moveTo>
                  <a:cubicBezTo>
                    <a:pt x="1" y="2079"/>
                    <a:pt x="140" y="1451"/>
                    <a:pt x="475" y="963"/>
                  </a:cubicBezTo>
                  <a:cubicBezTo>
                    <a:pt x="810" y="475"/>
                    <a:pt x="1354" y="140"/>
                    <a:pt x="1939" y="42"/>
                  </a:cubicBezTo>
                  <a:cubicBezTo>
                    <a:pt x="2163" y="1"/>
                    <a:pt x="2428" y="1"/>
                    <a:pt x="2637" y="98"/>
                  </a:cubicBezTo>
                  <a:cubicBezTo>
                    <a:pt x="2846" y="182"/>
                    <a:pt x="3041" y="391"/>
                    <a:pt x="3055" y="614"/>
                  </a:cubicBezTo>
                  <a:cubicBezTo>
                    <a:pt x="3097" y="977"/>
                    <a:pt x="2776" y="1284"/>
                    <a:pt x="2497" y="1507"/>
                  </a:cubicBezTo>
                  <a:cubicBezTo>
                    <a:pt x="2051" y="1870"/>
                    <a:pt x="1591" y="2232"/>
                    <a:pt x="1144" y="2581"/>
                  </a:cubicBezTo>
                  <a:cubicBezTo>
                    <a:pt x="1005" y="2693"/>
                    <a:pt x="865" y="2818"/>
                    <a:pt x="698" y="2860"/>
                  </a:cubicBezTo>
                  <a:cubicBezTo>
                    <a:pt x="545" y="2930"/>
                    <a:pt x="335" y="2930"/>
                    <a:pt x="196" y="283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6" name="Google Shape;16296;p54"/>
            <p:cNvSpPr/>
            <p:nvPr/>
          </p:nvSpPr>
          <p:spPr>
            <a:xfrm>
              <a:off x="5936275" y="2323425"/>
              <a:ext cx="98025" cy="81975"/>
            </a:xfrm>
            <a:custGeom>
              <a:avLst/>
              <a:gdLst/>
              <a:ahLst/>
              <a:cxnLst/>
              <a:rect l="l" t="t" r="r" b="b"/>
              <a:pathLst>
                <a:path w="3921" h="3279" extrusionOk="0">
                  <a:moveTo>
                    <a:pt x="2191" y="266"/>
                  </a:moveTo>
                  <a:cubicBezTo>
                    <a:pt x="2553" y="1"/>
                    <a:pt x="3083" y="56"/>
                    <a:pt x="3418" y="335"/>
                  </a:cubicBezTo>
                  <a:cubicBezTo>
                    <a:pt x="3767" y="614"/>
                    <a:pt x="3920" y="1089"/>
                    <a:pt x="3864" y="1521"/>
                  </a:cubicBezTo>
                  <a:cubicBezTo>
                    <a:pt x="3809" y="1954"/>
                    <a:pt x="3585" y="2358"/>
                    <a:pt x="3251" y="2651"/>
                  </a:cubicBezTo>
                  <a:cubicBezTo>
                    <a:pt x="2832" y="3055"/>
                    <a:pt x="2246" y="3279"/>
                    <a:pt x="1675" y="3237"/>
                  </a:cubicBezTo>
                  <a:cubicBezTo>
                    <a:pt x="1103" y="3209"/>
                    <a:pt x="517" y="2888"/>
                    <a:pt x="210" y="2400"/>
                  </a:cubicBezTo>
                  <a:cubicBezTo>
                    <a:pt x="84" y="2219"/>
                    <a:pt x="1" y="2009"/>
                    <a:pt x="1" y="1772"/>
                  </a:cubicBezTo>
                  <a:cubicBezTo>
                    <a:pt x="1" y="1451"/>
                    <a:pt x="210" y="1144"/>
                    <a:pt x="447" y="907"/>
                  </a:cubicBezTo>
                  <a:cubicBezTo>
                    <a:pt x="865" y="489"/>
                    <a:pt x="1437" y="210"/>
                    <a:pt x="2037" y="12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7" name="Google Shape;16297;p54"/>
            <p:cNvSpPr/>
            <p:nvPr/>
          </p:nvSpPr>
          <p:spPr>
            <a:xfrm>
              <a:off x="5920575" y="2328025"/>
              <a:ext cx="57925" cy="81675"/>
            </a:xfrm>
            <a:custGeom>
              <a:avLst/>
              <a:gdLst/>
              <a:ahLst/>
              <a:cxnLst/>
              <a:rect l="l" t="t" r="r" b="b"/>
              <a:pathLst>
                <a:path w="2317" h="3267" extrusionOk="0">
                  <a:moveTo>
                    <a:pt x="670" y="0"/>
                  </a:moveTo>
                  <a:cubicBezTo>
                    <a:pt x="642" y="0"/>
                    <a:pt x="614" y="4"/>
                    <a:pt x="587" y="12"/>
                  </a:cubicBezTo>
                  <a:cubicBezTo>
                    <a:pt x="392" y="68"/>
                    <a:pt x="280" y="291"/>
                    <a:pt x="350" y="458"/>
                  </a:cubicBezTo>
                  <a:lnTo>
                    <a:pt x="266" y="654"/>
                  </a:lnTo>
                  <a:cubicBezTo>
                    <a:pt x="127" y="1212"/>
                    <a:pt x="1" y="1839"/>
                    <a:pt x="336" y="2286"/>
                  </a:cubicBezTo>
                  <a:cubicBezTo>
                    <a:pt x="447" y="2453"/>
                    <a:pt x="615" y="2565"/>
                    <a:pt x="768" y="2690"/>
                  </a:cubicBezTo>
                  <a:cubicBezTo>
                    <a:pt x="977" y="2830"/>
                    <a:pt x="1187" y="2969"/>
                    <a:pt x="1396" y="3095"/>
                  </a:cubicBezTo>
                  <a:cubicBezTo>
                    <a:pt x="1543" y="3181"/>
                    <a:pt x="1702" y="3267"/>
                    <a:pt x="1871" y="3267"/>
                  </a:cubicBezTo>
                  <a:cubicBezTo>
                    <a:pt x="1894" y="3267"/>
                    <a:pt x="1917" y="3265"/>
                    <a:pt x="1940" y="3262"/>
                  </a:cubicBezTo>
                  <a:cubicBezTo>
                    <a:pt x="2121" y="3248"/>
                    <a:pt x="2316" y="3081"/>
                    <a:pt x="2261" y="2885"/>
                  </a:cubicBezTo>
                  <a:cubicBezTo>
                    <a:pt x="2247" y="2760"/>
                    <a:pt x="2149" y="2676"/>
                    <a:pt x="2024" y="2648"/>
                  </a:cubicBezTo>
                  <a:cubicBezTo>
                    <a:pt x="1912" y="2592"/>
                    <a:pt x="1800" y="2592"/>
                    <a:pt x="1675" y="2579"/>
                  </a:cubicBezTo>
                  <a:cubicBezTo>
                    <a:pt x="1312" y="2509"/>
                    <a:pt x="963" y="2314"/>
                    <a:pt x="768" y="1979"/>
                  </a:cubicBezTo>
                  <a:cubicBezTo>
                    <a:pt x="573" y="1644"/>
                    <a:pt x="559" y="1226"/>
                    <a:pt x="726" y="919"/>
                  </a:cubicBezTo>
                  <a:cubicBezTo>
                    <a:pt x="852" y="709"/>
                    <a:pt x="1047" y="528"/>
                    <a:pt x="1005" y="305"/>
                  </a:cubicBezTo>
                  <a:cubicBezTo>
                    <a:pt x="993" y="137"/>
                    <a:pt x="837" y="0"/>
                    <a:pt x="670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8" name="Google Shape;16298;p54"/>
            <p:cNvSpPr/>
            <p:nvPr/>
          </p:nvSpPr>
          <p:spPr>
            <a:xfrm>
              <a:off x="5879100" y="2374725"/>
              <a:ext cx="58600" cy="45050"/>
            </a:xfrm>
            <a:custGeom>
              <a:avLst/>
              <a:gdLst/>
              <a:ahLst/>
              <a:cxnLst/>
              <a:rect l="l" t="t" r="r" b="b"/>
              <a:pathLst>
                <a:path w="2344" h="1802" extrusionOk="0">
                  <a:moveTo>
                    <a:pt x="2165" y="1"/>
                  </a:moveTo>
                  <a:cubicBezTo>
                    <a:pt x="2124" y="1"/>
                    <a:pt x="2087" y="18"/>
                    <a:pt x="2064" y="55"/>
                  </a:cubicBezTo>
                  <a:cubicBezTo>
                    <a:pt x="1548" y="683"/>
                    <a:pt x="879" y="1199"/>
                    <a:pt x="126" y="1506"/>
                  </a:cubicBezTo>
                  <a:cubicBezTo>
                    <a:pt x="42" y="1547"/>
                    <a:pt x="0" y="1631"/>
                    <a:pt x="42" y="1701"/>
                  </a:cubicBezTo>
                  <a:cubicBezTo>
                    <a:pt x="42" y="1715"/>
                    <a:pt x="56" y="1715"/>
                    <a:pt x="56" y="1729"/>
                  </a:cubicBezTo>
                  <a:cubicBezTo>
                    <a:pt x="96" y="1769"/>
                    <a:pt x="136" y="1802"/>
                    <a:pt x="176" y="1802"/>
                  </a:cubicBezTo>
                  <a:cubicBezTo>
                    <a:pt x="192" y="1802"/>
                    <a:pt x="207" y="1796"/>
                    <a:pt x="223" y="1785"/>
                  </a:cubicBezTo>
                  <a:cubicBezTo>
                    <a:pt x="1032" y="1450"/>
                    <a:pt x="1744" y="934"/>
                    <a:pt x="2288" y="250"/>
                  </a:cubicBezTo>
                  <a:cubicBezTo>
                    <a:pt x="2343" y="180"/>
                    <a:pt x="2343" y="97"/>
                    <a:pt x="2274" y="41"/>
                  </a:cubicBezTo>
                  <a:cubicBezTo>
                    <a:pt x="2241" y="15"/>
                    <a:pt x="2202" y="1"/>
                    <a:pt x="216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99" name="Google Shape;16299;p54"/>
            <p:cNvSpPr/>
            <p:nvPr/>
          </p:nvSpPr>
          <p:spPr>
            <a:xfrm>
              <a:off x="1870600" y="1691900"/>
              <a:ext cx="59325" cy="78500"/>
            </a:xfrm>
            <a:custGeom>
              <a:avLst/>
              <a:gdLst/>
              <a:ahLst/>
              <a:cxnLst/>
              <a:rect l="l" t="t" r="r" b="b"/>
              <a:pathLst>
                <a:path w="2373" h="3140" extrusionOk="0">
                  <a:moveTo>
                    <a:pt x="2372" y="2470"/>
                  </a:moveTo>
                  <a:cubicBezTo>
                    <a:pt x="1968" y="2930"/>
                    <a:pt x="1312" y="3139"/>
                    <a:pt x="712" y="3014"/>
                  </a:cubicBezTo>
                  <a:cubicBezTo>
                    <a:pt x="461" y="2958"/>
                    <a:pt x="196" y="2846"/>
                    <a:pt x="84" y="2595"/>
                  </a:cubicBezTo>
                  <a:cubicBezTo>
                    <a:pt x="1" y="2386"/>
                    <a:pt x="71" y="2149"/>
                    <a:pt x="140" y="1912"/>
                  </a:cubicBezTo>
                  <a:cubicBezTo>
                    <a:pt x="252" y="1563"/>
                    <a:pt x="350" y="1200"/>
                    <a:pt x="545" y="893"/>
                  </a:cubicBezTo>
                  <a:cubicBezTo>
                    <a:pt x="712" y="559"/>
                    <a:pt x="991" y="280"/>
                    <a:pt x="1326" y="140"/>
                  </a:cubicBezTo>
                  <a:cubicBezTo>
                    <a:pt x="1675" y="1"/>
                    <a:pt x="2093" y="15"/>
                    <a:pt x="2372" y="26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0" name="Google Shape;16300;p54"/>
            <p:cNvSpPr/>
            <p:nvPr/>
          </p:nvSpPr>
          <p:spPr>
            <a:xfrm>
              <a:off x="1885600" y="1692600"/>
              <a:ext cx="71850" cy="68725"/>
            </a:xfrm>
            <a:custGeom>
              <a:avLst/>
              <a:gdLst/>
              <a:ahLst/>
              <a:cxnLst/>
              <a:rect l="l" t="t" r="r" b="b"/>
              <a:pathLst>
                <a:path w="2874" h="2749" extrusionOk="0">
                  <a:moveTo>
                    <a:pt x="2595" y="447"/>
                  </a:moveTo>
                  <a:cubicBezTo>
                    <a:pt x="2874" y="1144"/>
                    <a:pt x="2651" y="2009"/>
                    <a:pt x="2065" y="2484"/>
                  </a:cubicBezTo>
                  <a:cubicBezTo>
                    <a:pt x="1898" y="2623"/>
                    <a:pt x="1674" y="2749"/>
                    <a:pt x="1437" y="2679"/>
                  </a:cubicBezTo>
                  <a:cubicBezTo>
                    <a:pt x="1284" y="2623"/>
                    <a:pt x="1144" y="2497"/>
                    <a:pt x="991" y="2442"/>
                  </a:cubicBezTo>
                  <a:cubicBezTo>
                    <a:pt x="726" y="2400"/>
                    <a:pt x="433" y="2567"/>
                    <a:pt x="210" y="2428"/>
                  </a:cubicBezTo>
                  <a:cubicBezTo>
                    <a:pt x="1" y="2302"/>
                    <a:pt x="15" y="1995"/>
                    <a:pt x="70" y="1758"/>
                  </a:cubicBezTo>
                  <a:cubicBezTo>
                    <a:pt x="154" y="1396"/>
                    <a:pt x="252" y="1047"/>
                    <a:pt x="447" y="740"/>
                  </a:cubicBezTo>
                  <a:cubicBezTo>
                    <a:pt x="642" y="419"/>
                    <a:pt x="949" y="168"/>
                    <a:pt x="1298" y="98"/>
                  </a:cubicBezTo>
                  <a:cubicBezTo>
                    <a:pt x="1674" y="1"/>
                    <a:pt x="2065" y="126"/>
                    <a:pt x="2274" y="41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1" name="Google Shape;16301;p54"/>
            <p:cNvSpPr/>
            <p:nvPr/>
          </p:nvSpPr>
          <p:spPr>
            <a:xfrm>
              <a:off x="1909325" y="1690400"/>
              <a:ext cx="45925" cy="38775"/>
            </a:xfrm>
            <a:custGeom>
              <a:avLst/>
              <a:gdLst/>
              <a:ahLst/>
              <a:cxnLst/>
              <a:rect l="l" t="t" r="r" b="b"/>
              <a:pathLst>
                <a:path w="1837" h="1551" extrusionOk="0">
                  <a:moveTo>
                    <a:pt x="922" y="1"/>
                  </a:moveTo>
                  <a:cubicBezTo>
                    <a:pt x="838" y="1"/>
                    <a:pt x="756" y="16"/>
                    <a:pt x="684" y="47"/>
                  </a:cubicBezTo>
                  <a:cubicBezTo>
                    <a:pt x="391" y="158"/>
                    <a:pt x="195" y="479"/>
                    <a:pt x="98" y="786"/>
                  </a:cubicBezTo>
                  <a:cubicBezTo>
                    <a:pt x="42" y="926"/>
                    <a:pt x="0" y="1093"/>
                    <a:pt x="42" y="1232"/>
                  </a:cubicBezTo>
                  <a:cubicBezTo>
                    <a:pt x="70" y="1372"/>
                    <a:pt x="181" y="1511"/>
                    <a:pt x="321" y="1539"/>
                  </a:cubicBezTo>
                  <a:cubicBezTo>
                    <a:pt x="347" y="1547"/>
                    <a:pt x="373" y="1551"/>
                    <a:pt x="400" y="1551"/>
                  </a:cubicBezTo>
                  <a:cubicBezTo>
                    <a:pt x="512" y="1551"/>
                    <a:pt x="624" y="1487"/>
                    <a:pt x="725" y="1442"/>
                  </a:cubicBezTo>
                  <a:cubicBezTo>
                    <a:pt x="963" y="1302"/>
                    <a:pt x="1214" y="1177"/>
                    <a:pt x="1451" y="1037"/>
                  </a:cubicBezTo>
                  <a:cubicBezTo>
                    <a:pt x="1576" y="967"/>
                    <a:pt x="1730" y="884"/>
                    <a:pt x="1786" y="744"/>
                  </a:cubicBezTo>
                  <a:cubicBezTo>
                    <a:pt x="1836" y="592"/>
                    <a:pt x="1748" y="404"/>
                    <a:pt x="1616" y="404"/>
                  </a:cubicBezTo>
                  <a:cubicBezTo>
                    <a:pt x="1603" y="404"/>
                    <a:pt x="1590" y="406"/>
                    <a:pt x="1576" y="409"/>
                  </a:cubicBezTo>
                  <a:lnTo>
                    <a:pt x="1493" y="368"/>
                  </a:lnTo>
                  <a:cubicBezTo>
                    <a:pt x="1440" y="137"/>
                    <a:pt x="1175" y="1"/>
                    <a:pt x="92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2" name="Google Shape;16302;p54"/>
            <p:cNvSpPr/>
            <p:nvPr/>
          </p:nvSpPr>
          <p:spPr>
            <a:xfrm>
              <a:off x="1880025" y="1683600"/>
              <a:ext cx="53725" cy="27375"/>
            </a:xfrm>
            <a:custGeom>
              <a:avLst/>
              <a:gdLst/>
              <a:ahLst/>
              <a:cxnLst/>
              <a:rect l="l" t="t" r="r" b="b"/>
              <a:pathLst>
                <a:path w="2149" h="1095" extrusionOk="0">
                  <a:moveTo>
                    <a:pt x="1352" y="1"/>
                  </a:moveTo>
                  <a:cubicBezTo>
                    <a:pt x="1225" y="1"/>
                    <a:pt x="1099" y="18"/>
                    <a:pt x="977" y="54"/>
                  </a:cubicBezTo>
                  <a:cubicBezTo>
                    <a:pt x="614" y="137"/>
                    <a:pt x="279" y="403"/>
                    <a:pt x="98" y="737"/>
                  </a:cubicBezTo>
                  <a:cubicBezTo>
                    <a:pt x="42" y="835"/>
                    <a:pt x="0" y="988"/>
                    <a:pt x="98" y="1058"/>
                  </a:cubicBezTo>
                  <a:cubicBezTo>
                    <a:pt x="130" y="1084"/>
                    <a:pt x="166" y="1095"/>
                    <a:pt x="202" y="1095"/>
                  </a:cubicBezTo>
                  <a:cubicBezTo>
                    <a:pt x="243" y="1095"/>
                    <a:pt x="284" y="1080"/>
                    <a:pt x="321" y="1058"/>
                  </a:cubicBezTo>
                  <a:cubicBezTo>
                    <a:pt x="391" y="1030"/>
                    <a:pt x="447" y="960"/>
                    <a:pt x="503" y="905"/>
                  </a:cubicBezTo>
                  <a:cubicBezTo>
                    <a:pt x="726" y="709"/>
                    <a:pt x="1061" y="681"/>
                    <a:pt x="1353" y="640"/>
                  </a:cubicBezTo>
                  <a:cubicBezTo>
                    <a:pt x="1646" y="612"/>
                    <a:pt x="1981" y="542"/>
                    <a:pt x="2148" y="291"/>
                  </a:cubicBezTo>
                  <a:lnTo>
                    <a:pt x="2107" y="207"/>
                  </a:lnTo>
                  <a:cubicBezTo>
                    <a:pt x="1880" y="75"/>
                    <a:pt x="1616" y="1"/>
                    <a:pt x="135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3" name="Google Shape;16303;p54"/>
            <p:cNvSpPr/>
            <p:nvPr/>
          </p:nvSpPr>
          <p:spPr>
            <a:xfrm>
              <a:off x="1944175" y="1705900"/>
              <a:ext cx="18875" cy="41825"/>
            </a:xfrm>
            <a:custGeom>
              <a:avLst/>
              <a:gdLst/>
              <a:ahLst/>
              <a:cxnLst/>
              <a:rect l="l" t="t" r="r" b="b"/>
              <a:pathLst>
                <a:path w="755" h="1673" extrusionOk="0">
                  <a:moveTo>
                    <a:pt x="144" y="0"/>
                  </a:moveTo>
                  <a:cubicBezTo>
                    <a:pt x="113" y="0"/>
                    <a:pt x="82" y="8"/>
                    <a:pt x="57" y="27"/>
                  </a:cubicBezTo>
                  <a:cubicBezTo>
                    <a:pt x="1" y="82"/>
                    <a:pt x="1" y="194"/>
                    <a:pt x="71" y="208"/>
                  </a:cubicBezTo>
                  <a:lnTo>
                    <a:pt x="43" y="208"/>
                  </a:lnTo>
                  <a:cubicBezTo>
                    <a:pt x="252" y="361"/>
                    <a:pt x="336" y="654"/>
                    <a:pt x="308" y="919"/>
                  </a:cubicBezTo>
                  <a:cubicBezTo>
                    <a:pt x="266" y="1184"/>
                    <a:pt x="140" y="1421"/>
                    <a:pt x="43" y="1673"/>
                  </a:cubicBezTo>
                  <a:cubicBezTo>
                    <a:pt x="447" y="1603"/>
                    <a:pt x="754" y="1170"/>
                    <a:pt x="670" y="766"/>
                  </a:cubicBezTo>
                  <a:cubicBezTo>
                    <a:pt x="629" y="557"/>
                    <a:pt x="517" y="361"/>
                    <a:pt x="392" y="194"/>
                  </a:cubicBezTo>
                  <a:cubicBezTo>
                    <a:pt x="350" y="138"/>
                    <a:pt x="308" y="68"/>
                    <a:pt x="252" y="27"/>
                  </a:cubicBezTo>
                  <a:cubicBezTo>
                    <a:pt x="221" y="11"/>
                    <a:pt x="182" y="0"/>
                    <a:pt x="144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4" name="Google Shape;16304;p54"/>
            <p:cNvSpPr/>
            <p:nvPr/>
          </p:nvSpPr>
          <p:spPr>
            <a:xfrm>
              <a:off x="1924650" y="1682225"/>
              <a:ext cx="38750" cy="35850"/>
            </a:xfrm>
            <a:custGeom>
              <a:avLst/>
              <a:gdLst/>
              <a:ahLst/>
              <a:cxnLst/>
              <a:rect l="l" t="t" r="r" b="b"/>
              <a:pathLst>
                <a:path w="1550" h="1434" extrusionOk="0">
                  <a:moveTo>
                    <a:pt x="887" y="0"/>
                  </a:moveTo>
                  <a:cubicBezTo>
                    <a:pt x="792" y="0"/>
                    <a:pt x="695" y="14"/>
                    <a:pt x="601" y="39"/>
                  </a:cubicBezTo>
                  <a:cubicBezTo>
                    <a:pt x="391" y="95"/>
                    <a:pt x="196" y="206"/>
                    <a:pt x="1" y="318"/>
                  </a:cubicBezTo>
                  <a:cubicBezTo>
                    <a:pt x="252" y="583"/>
                    <a:pt x="545" y="792"/>
                    <a:pt x="880" y="932"/>
                  </a:cubicBezTo>
                  <a:lnTo>
                    <a:pt x="1186" y="1434"/>
                  </a:lnTo>
                  <a:cubicBezTo>
                    <a:pt x="1117" y="1141"/>
                    <a:pt x="1465" y="904"/>
                    <a:pt x="1521" y="597"/>
                  </a:cubicBezTo>
                  <a:cubicBezTo>
                    <a:pt x="1549" y="388"/>
                    <a:pt x="1410" y="165"/>
                    <a:pt x="1228" y="67"/>
                  </a:cubicBezTo>
                  <a:cubicBezTo>
                    <a:pt x="1121" y="21"/>
                    <a:pt x="1005" y="0"/>
                    <a:pt x="88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5" name="Google Shape;16305;p54"/>
            <p:cNvSpPr/>
            <p:nvPr/>
          </p:nvSpPr>
          <p:spPr>
            <a:xfrm>
              <a:off x="1947675" y="1650850"/>
              <a:ext cx="59650" cy="46675"/>
            </a:xfrm>
            <a:custGeom>
              <a:avLst/>
              <a:gdLst/>
              <a:ahLst/>
              <a:cxnLst/>
              <a:rect l="l" t="t" r="r" b="b"/>
              <a:pathLst>
                <a:path w="2386" h="1867" extrusionOk="0">
                  <a:moveTo>
                    <a:pt x="2243" y="0"/>
                  </a:moveTo>
                  <a:cubicBezTo>
                    <a:pt x="2217" y="0"/>
                    <a:pt x="2190" y="8"/>
                    <a:pt x="2162" y="25"/>
                  </a:cubicBezTo>
                  <a:cubicBezTo>
                    <a:pt x="1367" y="387"/>
                    <a:pt x="628" y="945"/>
                    <a:pt x="56" y="1629"/>
                  </a:cubicBezTo>
                  <a:cubicBezTo>
                    <a:pt x="0" y="1699"/>
                    <a:pt x="0" y="1782"/>
                    <a:pt x="70" y="1838"/>
                  </a:cubicBezTo>
                  <a:cubicBezTo>
                    <a:pt x="101" y="1856"/>
                    <a:pt x="134" y="1867"/>
                    <a:pt x="166" y="1867"/>
                  </a:cubicBezTo>
                  <a:cubicBezTo>
                    <a:pt x="208" y="1867"/>
                    <a:pt x="248" y="1849"/>
                    <a:pt x="279" y="1810"/>
                  </a:cubicBezTo>
                  <a:cubicBezTo>
                    <a:pt x="823" y="1155"/>
                    <a:pt x="1521" y="625"/>
                    <a:pt x="2288" y="276"/>
                  </a:cubicBezTo>
                  <a:cubicBezTo>
                    <a:pt x="2358" y="248"/>
                    <a:pt x="2386" y="150"/>
                    <a:pt x="2358" y="81"/>
                  </a:cubicBezTo>
                  <a:cubicBezTo>
                    <a:pt x="2358" y="67"/>
                    <a:pt x="2344" y="67"/>
                    <a:pt x="2344" y="53"/>
                  </a:cubicBezTo>
                  <a:cubicBezTo>
                    <a:pt x="2318" y="19"/>
                    <a:pt x="2283" y="0"/>
                    <a:pt x="2243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6" name="Google Shape;16306;p54"/>
            <p:cNvSpPr/>
            <p:nvPr/>
          </p:nvSpPr>
          <p:spPr>
            <a:xfrm>
              <a:off x="2427150" y="737125"/>
              <a:ext cx="66975" cy="83375"/>
            </a:xfrm>
            <a:custGeom>
              <a:avLst/>
              <a:gdLst/>
              <a:ahLst/>
              <a:cxnLst/>
              <a:rect l="l" t="t" r="r" b="b"/>
              <a:pathLst>
                <a:path w="2679" h="3335" extrusionOk="0">
                  <a:moveTo>
                    <a:pt x="98" y="1911"/>
                  </a:moveTo>
                  <a:cubicBezTo>
                    <a:pt x="1" y="1312"/>
                    <a:pt x="266" y="670"/>
                    <a:pt x="740" y="279"/>
                  </a:cubicBezTo>
                  <a:cubicBezTo>
                    <a:pt x="949" y="126"/>
                    <a:pt x="1200" y="0"/>
                    <a:pt x="1451" y="70"/>
                  </a:cubicBezTo>
                  <a:cubicBezTo>
                    <a:pt x="1675" y="140"/>
                    <a:pt x="1814" y="349"/>
                    <a:pt x="1940" y="544"/>
                  </a:cubicBezTo>
                  <a:cubicBezTo>
                    <a:pt x="2149" y="865"/>
                    <a:pt x="2344" y="1172"/>
                    <a:pt x="2484" y="1521"/>
                  </a:cubicBezTo>
                  <a:cubicBezTo>
                    <a:pt x="2623" y="1870"/>
                    <a:pt x="2679" y="2260"/>
                    <a:pt x="2553" y="2609"/>
                  </a:cubicBezTo>
                  <a:cubicBezTo>
                    <a:pt x="2442" y="2958"/>
                    <a:pt x="2149" y="3264"/>
                    <a:pt x="1786" y="33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7" name="Google Shape;16307;p54"/>
            <p:cNvSpPr/>
            <p:nvPr/>
          </p:nvSpPr>
          <p:spPr>
            <a:xfrm>
              <a:off x="2423325" y="752475"/>
              <a:ext cx="62450" cy="80225"/>
            </a:xfrm>
            <a:custGeom>
              <a:avLst/>
              <a:gdLst/>
              <a:ahLst/>
              <a:cxnLst/>
              <a:rect l="l" t="t" r="r" b="b"/>
              <a:pathLst>
                <a:path w="2498" h="3209" extrusionOk="0">
                  <a:moveTo>
                    <a:pt x="1242" y="3208"/>
                  </a:moveTo>
                  <a:cubicBezTo>
                    <a:pt x="516" y="2985"/>
                    <a:pt x="0" y="2246"/>
                    <a:pt x="0" y="1479"/>
                  </a:cubicBezTo>
                  <a:cubicBezTo>
                    <a:pt x="0" y="1256"/>
                    <a:pt x="70" y="991"/>
                    <a:pt x="265" y="879"/>
                  </a:cubicBezTo>
                  <a:cubicBezTo>
                    <a:pt x="405" y="767"/>
                    <a:pt x="586" y="767"/>
                    <a:pt x="726" y="670"/>
                  </a:cubicBezTo>
                  <a:cubicBezTo>
                    <a:pt x="935" y="502"/>
                    <a:pt x="991" y="154"/>
                    <a:pt x="1242" y="70"/>
                  </a:cubicBezTo>
                  <a:cubicBezTo>
                    <a:pt x="1465" y="0"/>
                    <a:pt x="1688" y="209"/>
                    <a:pt x="1828" y="405"/>
                  </a:cubicBezTo>
                  <a:cubicBezTo>
                    <a:pt x="2051" y="698"/>
                    <a:pt x="2260" y="1018"/>
                    <a:pt x="2372" y="1367"/>
                  </a:cubicBezTo>
                  <a:cubicBezTo>
                    <a:pt x="2469" y="1716"/>
                    <a:pt x="2497" y="2106"/>
                    <a:pt x="2316" y="2441"/>
                  </a:cubicBezTo>
                  <a:cubicBezTo>
                    <a:pt x="2162" y="2776"/>
                    <a:pt x="1800" y="3013"/>
                    <a:pt x="1423" y="298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8" name="Google Shape;16308;p54"/>
            <p:cNvSpPr/>
            <p:nvPr/>
          </p:nvSpPr>
          <p:spPr>
            <a:xfrm>
              <a:off x="2446325" y="789725"/>
              <a:ext cx="34900" cy="46050"/>
            </a:xfrm>
            <a:custGeom>
              <a:avLst/>
              <a:gdLst/>
              <a:ahLst/>
              <a:cxnLst/>
              <a:rect l="l" t="t" r="r" b="b"/>
              <a:pathLst>
                <a:path w="1396" h="1842" extrusionOk="0">
                  <a:moveTo>
                    <a:pt x="585" y="1"/>
                  </a:moveTo>
                  <a:cubicBezTo>
                    <a:pt x="514" y="1"/>
                    <a:pt x="445" y="19"/>
                    <a:pt x="392" y="58"/>
                  </a:cubicBezTo>
                  <a:cubicBezTo>
                    <a:pt x="280" y="156"/>
                    <a:pt x="252" y="310"/>
                    <a:pt x="210" y="449"/>
                  </a:cubicBezTo>
                  <a:cubicBezTo>
                    <a:pt x="168" y="714"/>
                    <a:pt x="113" y="979"/>
                    <a:pt x="57" y="1244"/>
                  </a:cubicBezTo>
                  <a:cubicBezTo>
                    <a:pt x="29" y="1412"/>
                    <a:pt x="1" y="1565"/>
                    <a:pt x="71" y="1704"/>
                  </a:cubicBezTo>
                  <a:cubicBezTo>
                    <a:pt x="129" y="1788"/>
                    <a:pt x="232" y="1841"/>
                    <a:pt x="320" y="1841"/>
                  </a:cubicBezTo>
                  <a:cubicBezTo>
                    <a:pt x="380" y="1841"/>
                    <a:pt x="433" y="1817"/>
                    <a:pt x="461" y="1760"/>
                  </a:cubicBezTo>
                  <a:lnTo>
                    <a:pt x="531" y="1718"/>
                  </a:lnTo>
                  <a:cubicBezTo>
                    <a:pt x="592" y="1747"/>
                    <a:pt x="656" y="1761"/>
                    <a:pt x="720" y="1761"/>
                  </a:cubicBezTo>
                  <a:cubicBezTo>
                    <a:pt x="964" y="1761"/>
                    <a:pt x="1210" y="1568"/>
                    <a:pt x="1298" y="1314"/>
                  </a:cubicBezTo>
                  <a:cubicBezTo>
                    <a:pt x="1396" y="1007"/>
                    <a:pt x="1270" y="658"/>
                    <a:pt x="1103" y="379"/>
                  </a:cubicBezTo>
                  <a:cubicBezTo>
                    <a:pt x="1033" y="254"/>
                    <a:pt x="922" y="128"/>
                    <a:pt x="810" y="58"/>
                  </a:cubicBezTo>
                  <a:cubicBezTo>
                    <a:pt x="744" y="22"/>
                    <a:pt x="664" y="1"/>
                    <a:pt x="58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09" name="Google Shape;16309;p54"/>
            <p:cNvSpPr/>
            <p:nvPr/>
          </p:nvSpPr>
          <p:spPr>
            <a:xfrm>
              <a:off x="2473525" y="776075"/>
              <a:ext cx="29675" cy="51750"/>
            </a:xfrm>
            <a:custGeom>
              <a:avLst/>
              <a:gdLst/>
              <a:ahLst/>
              <a:cxnLst/>
              <a:rect l="l" t="t" r="r" b="b"/>
              <a:pathLst>
                <a:path w="1187" h="2070" extrusionOk="0">
                  <a:moveTo>
                    <a:pt x="831" y="1"/>
                  </a:moveTo>
                  <a:cubicBezTo>
                    <a:pt x="820" y="1"/>
                    <a:pt x="808" y="2"/>
                    <a:pt x="796" y="5"/>
                  </a:cubicBezTo>
                  <a:cubicBezTo>
                    <a:pt x="726" y="19"/>
                    <a:pt x="684" y="88"/>
                    <a:pt x="657" y="172"/>
                  </a:cubicBezTo>
                  <a:cubicBezTo>
                    <a:pt x="643" y="256"/>
                    <a:pt x="657" y="326"/>
                    <a:pt x="657" y="423"/>
                  </a:cubicBezTo>
                  <a:cubicBezTo>
                    <a:pt x="657" y="716"/>
                    <a:pt x="489" y="995"/>
                    <a:pt x="308" y="1232"/>
                  </a:cubicBezTo>
                  <a:cubicBezTo>
                    <a:pt x="154" y="1483"/>
                    <a:pt x="1" y="1776"/>
                    <a:pt x="71" y="2069"/>
                  </a:cubicBezTo>
                  <a:lnTo>
                    <a:pt x="154" y="2069"/>
                  </a:lnTo>
                  <a:cubicBezTo>
                    <a:pt x="517" y="1958"/>
                    <a:pt x="838" y="1679"/>
                    <a:pt x="991" y="1330"/>
                  </a:cubicBezTo>
                  <a:cubicBezTo>
                    <a:pt x="1159" y="981"/>
                    <a:pt x="1187" y="577"/>
                    <a:pt x="1047" y="214"/>
                  </a:cubicBezTo>
                  <a:cubicBezTo>
                    <a:pt x="1009" y="113"/>
                    <a:pt x="937" y="1"/>
                    <a:pt x="83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0" name="Google Shape;16310;p54"/>
            <p:cNvSpPr/>
            <p:nvPr/>
          </p:nvSpPr>
          <p:spPr>
            <a:xfrm>
              <a:off x="2418800" y="800600"/>
              <a:ext cx="36875" cy="30500"/>
            </a:xfrm>
            <a:custGeom>
              <a:avLst/>
              <a:gdLst/>
              <a:ahLst/>
              <a:cxnLst/>
              <a:rect l="l" t="t" r="r" b="b"/>
              <a:pathLst>
                <a:path w="1475" h="1220" extrusionOk="0">
                  <a:moveTo>
                    <a:pt x="209" y="0"/>
                  </a:moveTo>
                  <a:cubicBezTo>
                    <a:pt x="0" y="349"/>
                    <a:pt x="140" y="851"/>
                    <a:pt x="488" y="1060"/>
                  </a:cubicBezTo>
                  <a:cubicBezTo>
                    <a:pt x="683" y="1158"/>
                    <a:pt x="893" y="1200"/>
                    <a:pt x="1102" y="1214"/>
                  </a:cubicBezTo>
                  <a:cubicBezTo>
                    <a:pt x="1148" y="1214"/>
                    <a:pt x="1195" y="1220"/>
                    <a:pt x="1241" y="1220"/>
                  </a:cubicBezTo>
                  <a:cubicBezTo>
                    <a:pt x="1265" y="1220"/>
                    <a:pt x="1288" y="1218"/>
                    <a:pt x="1311" y="1214"/>
                  </a:cubicBezTo>
                  <a:cubicBezTo>
                    <a:pt x="1381" y="1200"/>
                    <a:pt x="1437" y="1130"/>
                    <a:pt x="1451" y="1060"/>
                  </a:cubicBezTo>
                  <a:cubicBezTo>
                    <a:pt x="1474" y="1001"/>
                    <a:pt x="1398" y="942"/>
                    <a:pt x="1340" y="942"/>
                  </a:cubicBezTo>
                  <a:cubicBezTo>
                    <a:pt x="1330" y="942"/>
                    <a:pt x="1320" y="944"/>
                    <a:pt x="1311" y="949"/>
                  </a:cubicBezTo>
                  <a:lnTo>
                    <a:pt x="1325" y="935"/>
                  </a:lnTo>
                  <a:lnTo>
                    <a:pt x="1325" y="935"/>
                  </a:lnTo>
                  <a:cubicBezTo>
                    <a:pt x="1280" y="947"/>
                    <a:pt x="1235" y="953"/>
                    <a:pt x="1189" y="953"/>
                  </a:cubicBezTo>
                  <a:cubicBezTo>
                    <a:pt x="978" y="953"/>
                    <a:pt x="763" y="830"/>
                    <a:pt x="614" y="670"/>
                  </a:cubicBezTo>
                  <a:cubicBezTo>
                    <a:pt x="446" y="488"/>
                    <a:pt x="321" y="237"/>
                    <a:pt x="20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1" name="Google Shape;16311;p54"/>
            <p:cNvSpPr/>
            <p:nvPr/>
          </p:nvSpPr>
          <p:spPr>
            <a:xfrm>
              <a:off x="2440750" y="820825"/>
              <a:ext cx="40475" cy="28725"/>
            </a:xfrm>
            <a:custGeom>
              <a:avLst/>
              <a:gdLst/>
              <a:ahLst/>
              <a:cxnLst/>
              <a:rect l="l" t="t" r="r" b="b"/>
              <a:pathLst>
                <a:path w="1619" h="1149" extrusionOk="0">
                  <a:moveTo>
                    <a:pt x="1619" y="0"/>
                  </a:moveTo>
                  <a:lnTo>
                    <a:pt x="1619" y="0"/>
                  </a:lnTo>
                  <a:cubicBezTo>
                    <a:pt x="1270" y="28"/>
                    <a:pt x="921" y="126"/>
                    <a:pt x="601" y="279"/>
                  </a:cubicBezTo>
                  <a:lnTo>
                    <a:pt x="1" y="209"/>
                  </a:lnTo>
                  <a:lnTo>
                    <a:pt x="1" y="209"/>
                  </a:lnTo>
                  <a:cubicBezTo>
                    <a:pt x="280" y="349"/>
                    <a:pt x="224" y="767"/>
                    <a:pt x="433" y="1004"/>
                  </a:cubicBezTo>
                  <a:cubicBezTo>
                    <a:pt x="522" y="1102"/>
                    <a:pt x="660" y="1148"/>
                    <a:pt x="800" y="1148"/>
                  </a:cubicBezTo>
                  <a:cubicBezTo>
                    <a:pt x="880" y="1148"/>
                    <a:pt x="961" y="1133"/>
                    <a:pt x="1033" y="1102"/>
                  </a:cubicBezTo>
                  <a:cubicBezTo>
                    <a:pt x="1228" y="1018"/>
                    <a:pt x="1382" y="837"/>
                    <a:pt x="1465" y="628"/>
                  </a:cubicBezTo>
                  <a:cubicBezTo>
                    <a:pt x="1549" y="446"/>
                    <a:pt x="1591" y="209"/>
                    <a:pt x="161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2" name="Google Shape;16312;p54"/>
            <p:cNvSpPr/>
            <p:nvPr/>
          </p:nvSpPr>
          <p:spPr>
            <a:xfrm>
              <a:off x="2454350" y="836450"/>
              <a:ext cx="14675" cy="72275"/>
            </a:xfrm>
            <a:custGeom>
              <a:avLst/>
              <a:gdLst/>
              <a:ahLst/>
              <a:cxnLst/>
              <a:rect l="l" t="t" r="r" b="b"/>
              <a:pathLst>
                <a:path w="587" h="2891" extrusionOk="0">
                  <a:moveTo>
                    <a:pt x="281" y="1"/>
                  </a:moveTo>
                  <a:cubicBezTo>
                    <a:pt x="272" y="1"/>
                    <a:pt x="262" y="1"/>
                    <a:pt x="252" y="3"/>
                  </a:cubicBezTo>
                  <a:cubicBezTo>
                    <a:pt x="168" y="31"/>
                    <a:pt x="112" y="100"/>
                    <a:pt x="140" y="184"/>
                  </a:cubicBezTo>
                  <a:cubicBezTo>
                    <a:pt x="280" y="1021"/>
                    <a:pt x="238" y="1886"/>
                    <a:pt x="15" y="2709"/>
                  </a:cubicBezTo>
                  <a:cubicBezTo>
                    <a:pt x="1" y="2779"/>
                    <a:pt x="29" y="2862"/>
                    <a:pt x="126" y="2890"/>
                  </a:cubicBezTo>
                  <a:lnTo>
                    <a:pt x="154" y="2890"/>
                  </a:lnTo>
                  <a:cubicBezTo>
                    <a:pt x="224" y="2890"/>
                    <a:pt x="280" y="2848"/>
                    <a:pt x="308" y="2779"/>
                  </a:cubicBezTo>
                  <a:cubicBezTo>
                    <a:pt x="559" y="1928"/>
                    <a:pt x="587" y="1007"/>
                    <a:pt x="433" y="128"/>
                  </a:cubicBezTo>
                  <a:cubicBezTo>
                    <a:pt x="421" y="53"/>
                    <a:pt x="363" y="1"/>
                    <a:pt x="28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3" name="Google Shape;16313;p54"/>
            <p:cNvSpPr/>
            <p:nvPr/>
          </p:nvSpPr>
          <p:spPr>
            <a:xfrm>
              <a:off x="4074825" y="476975"/>
              <a:ext cx="62800" cy="78150"/>
            </a:xfrm>
            <a:custGeom>
              <a:avLst/>
              <a:gdLst/>
              <a:ahLst/>
              <a:cxnLst/>
              <a:rect l="l" t="t" r="r" b="b"/>
              <a:pathLst>
                <a:path w="2512" h="3126" extrusionOk="0">
                  <a:moveTo>
                    <a:pt x="168" y="601"/>
                  </a:moveTo>
                  <a:cubicBezTo>
                    <a:pt x="601" y="182"/>
                    <a:pt x="1256" y="1"/>
                    <a:pt x="1856" y="154"/>
                  </a:cubicBezTo>
                  <a:cubicBezTo>
                    <a:pt x="2093" y="224"/>
                    <a:pt x="2358" y="363"/>
                    <a:pt x="2442" y="628"/>
                  </a:cubicBezTo>
                  <a:cubicBezTo>
                    <a:pt x="2512" y="852"/>
                    <a:pt x="2428" y="1089"/>
                    <a:pt x="2358" y="1298"/>
                  </a:cubicBezTo>
                  <a:cubicBezTo>
                    <a:pt x="2219" y="1647"/>
                    <a:pt x="2093" y="1995"/>
                    <a:pt x="1884" y="2302"/>
                  </a:cubicBezTo>
                  <a:cubicBezTo>
                    <a:pt x="1675" y="2623"/>
                    <a:pt x="1396" y="2874"/>
                    <a:pt x="1047" y="3000"/>
                  </a:cubicBezTo>
                  <a:cubicBezTo>
                    <a:pt x="698" y="3125"/>
                    <a:pt x="280" y="3069"/>
                    <a:pt x="1" y="280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4" name="Google Shape;16314;p54"/>
            <p:cNvSpPr/>
            <p:nvPr/>
          </p:nvSpPr>
          <p:spPr>
            <a:xfrm>
              <a:off x="4048675" y="483950"/>
              <a:ext cx="74300" cy="68025"/>
            </a:xfrm>
            <a:custGeom>
              <a:avLst/>
              <a:gdLst/>
              <a:ahLst/>
              <a:cxnLst/>
              <a:rect l="l" t="t" r="r" b="b"/>
              <a:pathLst>
                <a:path w="2972" h="2721" extrusionOk="0">
                  <a:moveTo>
                    <a:pt x="238" y="2233"/>
                  </a:moveTo>
                  <a:cubicBezTo>
                    <a:pt x="1" y="1521"/>
                    <a:pt x="280" y="670"/>
                    <a:pt x="907" y="224"/>
                  </a:cubicBezTo>
                  <a:cubicBezTo>
                    <a:pt x="1103" y="84"/>
                    <a:pt x="1354" y="1"/>
                    <a:pt x="1563" y="71"/>
                  </a:cubicBezTo>
                  <a:cubicBezTo>
                    <a:pt x="1717" y="126"/>
                    <a:pt x="1842" y="280"/>
                    <a:pt x="1995" y="336"/>
                  </a:cubicBezTo>
                  <a:cubicBezTo>
                    <a:pt x="2261" y="405"/>
                    <a:pt x="2553" y="252"/>
                    <a:pt x="2777" y="405"/>
                  </a:cubicBezTo>
                  <a:cubicBezTo>
                    <a:pt x="2972" y="545"/>
                    <a:pt x="2930" y="838"/>
                    <a:pt x="2860" y="1089"/>
                  </a:cubicBezTo>
                  <a:cubicBezTo>
                    <a:pt x="2763" y="1424"/>
                    <a:pt x="2623" y="1772"/>
                    <a:pt x="2414" y="2079"/>
                  </a:cubicBezTo>
                  <a:cubicBezTo>
                    <a:pt x="2205" y="2372"/>
                    <a:pt x="1870" y="2609"/>
                    <a:pt x="1507" y="2665"/>
                  </a:cubicBezTo>
                  <a:cubicBezTo>
                    <a:pt x="1145" y="2721"/>
                    <a:pt x="740" y="2581"/>
                    <a:pt x="545" y="22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5" name="Google Shape;16315;p54"/>
            <p:cNvSpPr/>
            <p:nvPr/>
          </p:nvSpPr>
          <p:spPr>
            <a:xfrm>
              <a:off x="4050125" y="517100"/>
              <a:ext cx="46700" cy="37800"/>
            </a:xfrm>
            <a:custGeom>
              <a:avLst/>
              <a:gdLst/>
              <a:ahLst/>
              <a:cxnLst/>
              <a:rect l="l" t="t" r="r" b="b"/>
              <a:pathLst>
                <a:path w="1868" h="1512" extrusionOk="0">
                  <a:moveTo>
                    <a:pt x="1510" y="1"/>
                  </a:moveTo>
                  <a:cubicBezTo>
                    <a:pt x="1398" y="1"/>
                    <a:pt x="1283" y="51"/>
                    <a:pt x="1184" y="84"/>
                  </a:cubicBezTo>
                  <a:cubicBezTo>
                    <a:pt x="947" y="209"/>
                    <a:pt x="682" y="321"/>
                    <a:pt x="431" y="432"/>
                  </a:cubicBezTo>
                  <a:cubicBezTo>
                    <a:pt x="292" y="502"/>
                    <a:pt x="138" y="572"/>
                    <a:pt x="68" y="711"/>
                  </a:cubicBezTo>
                  <a:cubicBezTo>
                    <a:pt x="1" y="846"/>
                    <a:pt x="77" y="1047"/>
                    <a:pt x="234" y="1047"/>
                  </a:cubicBezTo>
                  <a:cubicBezTo>
                    <a:pt x="239" y="1047"/>
                    <a:pt x="244" y="1046"/>
                    <a:pt x="250" y="1046"/>
                  </a:cubicBezTo>
                  <a:lnTo>
                    <a:pt x="333" y="1102"/>
                  </a:lnTo>
                  <a:cubicBezTo>
                    <a:pt x="389" y="1347"/>
                    <a:pt x="649" y="1512"/>
                    <a:pt x="915" y="1512"/>
                  </a:cubicBezTo>
                  <a:cubicBezTo>
                    <a:pt x="982" y="1512"/>
                    <a:pt x="1050" y="1501"/>
                    <a:pt x="1115" y="1478"/>
                  </a:cubicBezTo>
                  <a:cubicBezTo>
                    <a:pt x="1435" y="1381"/>
                    <a:pt x="1631" y="1088"/>
                    <a:pt x="1756" y="781"/>
                  </a:cubicBezTo>
                  <a:cubicBezTo>
                    <a:pt x="1812" y="642"/>
                    <a:pt x="1868" y="488"/>
                    <a:pt x="1840" y="349"/>
                  </a:cubicBezTo>
                  <a:cubicBezTo>
                    <a:pt x="1826" y="209"/>
                    <a:pt x="1742" y="56"/>
                    <a:pt x="1603" y="14"/>
                  </a:cubicBezTo>
                  <a:cubicBezTo>
                    <a:pt x="1572" y="5"/>
                    <a:pt x="1542" y="1"/>
                    <a:pt x="151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6" name="Google Shape;16316;p54"/>
            <p:cNvSpPr/>
            <p:nvPr/>
          </p:nvSpPr>
          <p:spPr>
            <a:xfrm>
              <a:off x="4070650" y="537250"/>
              <a:ext cx="55475" cy="25925"/>
            </a:xfrm>
            <a:custGeom>
              <a:avLst/>
              <a:gdLst/>
              <a:ahLst/>
              <a:cxnLst/>
              <a:rect l="l" t="t" r="r" b="b"/>
              <a:pathLst>
                <a:path w="2219" h="1037" extrusionOk="0">
                  <a:moveTo>
                    <a:pt x="2028" y="1"/>
                  </a:moveTo>
                  <a:cubicBezTo>
                    <a:pt x="1984" y="1"/>
                    <a:pt x="1935" y="16"/>
                    <a:pt x="1898" y="31"/>
                  </a:cubicBezTo>
                  <a:cubicBezTo>
                    <a:pt x="1828" y="73"/>
                    <a:pt x="1772" y="114"/>
                    <a:pt x="1702" y="170"/>
                  </a:cubicBezTo>
                  <a:cubicBezTo>
                    <a:pt x="1465" y="352"/>
                    <a:pt x="1130" y="352"/>
                    <a:pt x="838" y="366"/>
                  </a:cubicBezTo>
                  <a:cubicBezTo>
                    <a:pt x="517" y="380"/>
                    <a:pt x="196" y="435"/>
                    <a:pt x="1" y="658"/>
                  </a:cubicBezTo>
                  <a:lnTo>
                    <a:pt x="70" y="770"/>
                  </a:lnTo>
                  <a:cubicBezTo>
                    <a:pt x="304" y="940"/>
                    <a:pt x="593" y="1037"/>
                    <a:pt x="891" y="1037"/>
                  </a:cubicBezTo>
                  <a:cubicBezTo>
                    <a:pt x="984" y="1037"/>
                    <a:pt x="1079" y="1027"/>
                    <a:pt x="1172" y="1007"/>
                  </a:cubicBezTo>
                  <a:cubicBezTo>
                    <a:pt x="1549" y="924"/>
                    <a:pt x="1898" y="700"/>
                    <a:pt x="2107" y="380"/>
                  </a:cubicBezTo>
                  <a:cubicBezTo>
                    <a:pt x="2163" y="282"/>
                    <a:pt x="2218" y="142"/>
                    <a:pt x="2121" y="45"/>
                  </a:cubicBezTo>
                  <a:cubicBezTo>
                    <a:pt x="2101" y="12"/>
                    <a:pt x="2067" y="1"/>
                    <a:pt x="202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7" name="Google Shape;16317;p54"/>
            <p:cNvSpPr/>
            <p:nvPr/>
          </p:nvSpPr>
          <p:spPr>
            <a:xfrm>
              <a:off x="4044850" y="496500"/>
              <a:ext cx="18850" cy="41575"/>
            </a:xfrm>
            <a:custGeom>
              <a:avLst/>
              <a:gdLst/>
              <a:ahLst/>
              <a:cxnLst/>
              <a:rect l="l" t="t" r="r" b="b"/>
              <a:pathLst>
                <a:path w="754" h="1663" extrusionOk="0">
                  <a:moveTo>
                    <a:pt x="754" y="1"/>
                  </a:moveTo>
                  <a:lnTo>
                    <a:pt x="754" y="1"/>
                  </a:lnTo>
                  <a:cubicBezTo>
                    <a:pt x="349" y="43"/>
                    <a:pt x="0" y="461"/>
                    <a:pt x="56" y="866"/>
                  </a:cubicBezTo>
                  <a:cubicBezTo>
                    <a:pt x="70" y="1075"/>
                    <a:pt x="182" y="1256"/>
                    <a:pt x="279" y="1452"/>
                  </a:cubicBezTo>
                  <a:cubicBezTo>
                    <a:pt x="307" y="1521"/>
                    <a:pt x="349" y="1577"/>
                    <a:pt x="405" y="1633"/>
                  </a:cubicBezTo>
                  <a:cubicBezTo>
                    <a:pt x="431" y="1650"/>
                    <a:pt x="478" y="1662"/>
                    <a:pt x="523" y="1662"/>
                  </a:cubicBezTo>
                  <a:cubicBezTo>
                    <a:pt x="551" y="1662"/>
                    <a:pt x="579" y="1658"/>
                    <a:pt x="600" y="1647"/>
                  </a:cubicBezTo>
                  <a:cubicBezTo>
                    <a:pt x="642" y="1605"/>
                    <a:pt x="656" y="1507"/>
                    <a:pt x="600" y="1466"/>
                  </a:cubicBezTo>
                  <a:lnTo>
                    <a:pt x="628" y="1466"/>
                  </a:lnTo>
                  <a:cubicBezTo>
                    <a:pt x="419" y="1298"/>
                    <a:pt x="363" y="1005"/>
                    <a:pt x="419" y="740"/>
                  </a:cubicBezTo>
                  <a:cubicBezTo>
                    <a:pt x="475" y="475"/>
                    <a:pt x="614" y="238"/>
                    <a:pt x="75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8" name="Google Shape;16318;p54"/>
            <p:cNvSpPr/>
            <p:nvPr/>
          </p:nvSpPr>
          <p:spPr>
            <a:xfrm>
              <a:off x="4041000" y="525450"/>
              <a:ext cx="38750" cy="36500"/>
            </a:xfrm>
            <a:custGeom>
              <a:avLst/>
              <a:gdLst/>
              <a:ahLst/>
              <a:cxnLst/>
              <a:rect l="l" t="t" r="r" b="b"/>
              <a:pathLst>
                <a:path w="1550" h="1460" extrusionOk="0">
                  <a:moveTo>
                    <a:pt x="433" y="1"/>
                  </a:moveTo>
                  <a:lnTo>
                    <a:pt x="433" y="1"/>
                  </a:lnTo>
                  <a:cubicBezTo>
                    <a:pt x="489" y="294"/>
                    <a:pt x="127" y="503"/>
                    <a:pt x="43" y="796"/>
                  </a:cubicBezTo>
                  <a:cubicBezTo>
                    <a:pt x="1" y="1005"/>
                    <a:pt x="113" y="1242"/>
                    <a:pt x="308" y="1354"/>
                  </a:cubicBezTo>
                  <a:cubicBezTo>
                    <a:pt x="425" y="1429"/>
                    <a:pt x="552" y="1459"/>
                    <a:pt x="680" y="1459"/>
                  </a:cubicBezTo>
                  <a:cubicBezTo>
                    <a:pt x="766" y="1459"/>
                    <a:pt x="852" y="1446"/>
                    <a:pt x="936" y="1423"/>
                  </a:cubicBezTo>
                  <a:cubicBezTo>
                    <a:pt x="1145" y="1382"/>
                    <a:pt x="1340" y="1284"/>
                    <a:pt x="1549" y="1186"/>
                  </a:cubicBezTo>
                  <a:cubicBezTo>
                    <a:pt x="1326" y="907"/>
                    <a:pt x="1047" y="684"/>
                    <a:pt x="726" y="517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19" name="Google Shape;16319;p54"/>
            <p:cNvSpPr/>
            <p:nvPr/>
          </p:nvSpPr>
          <p:spPr>
            <a:xfrm>
              <a:off x="3993925" y="546025"/>
              <a:ext cx="62450" cy="42700"/>
            </a:xfrm>
            <a:custGeom>
              <a:avLst/>
              <a:gdLst/>
              <a:ahLst/>
              <a:cxnLst/>
              <a:rect l="l" t="t" r="r" b="b"/>
              <a:pathLst>
                <a:path w="2498" h="1708" extrusionOk="0">
                  <a:moveTo>
                    <a:pt x="2337" y="1"/>
                  </a:moveTo>
                  <a:cubicBezTo>
                    <a:pt x="2299" y="1"/>
                    <a:pt x="2261" y="15"/>
                    <a:pt x="2233" y="42"/>
                  </a:cubicBezTo>
                  <a:cubicBezTo>
                    <a:pt x="1647" y="656"/>
                    <a:pt x="922" y="1130"/>
                    <a:pt x="112" y="1423"/>
                  </a:cubicBezTo>
                  <a:cubicBezTo>
                    <a:pt x="57" y="1451"/>
                    <a:pt x="1" y="1549"/>
                    <a:pt x="29" y="1619"/>
                  </a:cubicBezTo>
                  <a:cubicBezTo>
                    <a:pt x="29" y="1633"/>
                    <a:pt x="57" y="1633"/>
                    <a:pt x="57" y="1647"/>
                  </a:cubicBezTo>
                  <a:cubicBezTo>
                    <a:pt x="78" y="1689"/>
                    <a:pt x="124" y="1707"/>
                    <a:pt x="169" y="1707"/>
                  </a:cubicBezTo>
                  <a:cubicBezTo>
                    <a:pt x="183" y="1707"/>
                    <a:pt x="197" y="1706"/>
                    <a:pt x="210" y="1702"/>
                  </a:cubicBezTo>
                  <a:cubicBezTo>
                    <a:pt x="1047" y="1409"/>
                    <a:pt x="1814" y="907"/>
                    <a:pt x="2442" y="252"/>
                  </a:cubicBezTo>
                  <a:cubicBezTo>
                    <a:pt x="2498" y="210"/>
                    <a:pt x="2498" y="98"/>
                    <a:pt x="2442" y="42"/>
                  </a:cubicBezTo>
                  <a:cubicBezTo>
                    <a:pt x="2414" y="15"/>
                    <a:pt x="2376" y="1"/>
                    <a:pt x="233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0" name="Google Shape;16320;p54"/>
            <p:cNvSpPr/>
            <p:nvPr/>
          </p:nvSpPr>
          <p:spPr>
            <a:xfrm>
              <a:off x="5012525" y="1541950"/>
              <a:ext cx="78850" cy="61400"/>
            </a:xfrm>
            <a:custGeom>
              <a:avLst/>
              <a:gdLst/>
              <a:ahLst/>
              <a:cxnLst/>
              <a:rect l="l" t="t" r="r" b="b"/>
              <a:pathLst>
                <a:path w="3154" h="2456" extrusionOk="0">
                  <a:moveTo>
                    <a:pt x="2525" y="85"/>
                  </a:moveTo>
                  <a:cubicBezTo>
                    <a:pt x="2972" y="503"/>
                    <a:pt x="3153" y="1173"/>
                    <a:pt x="3014" y="1758"/>
                  </a:cubicBezTo>
                  <a:cubicBezTo>
                    <a:pt x="2972" y="2023"/>
                    <a:pt x="2818" y="2288"/>
                    <a:pt x="2581" y="2372"/>
                  </a:cubicBezTo>
                  <a:cubicBezTo>
                    <a:pt x="2372" y="2456"/>
                    <a:pt x="2121" y="2372"/>
                    <a:pt x="1898" y="2302"/>
                  </a:cubicBezTo>
                  <a:cubicBezTo>
                    <a:pt x="1549" y="2177"/>
                    <a:pt x="1200" y="2051"/>
                    <a:pt x="880" y="1870"/>
                  </a:cubicBezTo>
                  <a:cubicBezTo>
                    <a:pt x="559" y="1675"/>
                    <a:pt x="280" y="1396"/>
                    <a:pt x="140" y="1047"/>
                  </a:cubicBezTo>
                  <a:cubicBezTo>
                    <a:pt x="1" y="698"/>
                    <a:pt x="57" y="280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1" name="Google Shape;16321;p54"/>
            <p:cNvSpPr/>
            <p:nvPr/>
          </p:nvSpPr>
          <p:spPr>
            <a:xfrm>
              <a:off x="5015675" y="1515450"/>
              <a:ext cx="68025" cy="73250"/>
            </a:xfrm>
            <a:custGeom>
              <a:avLst/>
              <a:gdLst/>
              <a:ahLst/>
              <a:cxnLst/>
              <a:rect l="l" t="t" r="r" b="b"/>
              <a:pathLst>
                <a:path w="2721" h="2930" extrusionOk="0">
                  <a:moveTo>
                    <a:pt x="447" y="252"/>
                  </a:moveTo>
                  <a:cubicBezTo>
                    <a:pt x="1172" y="1"/>
                    <a:pt x="2023" y="252"/>
                    <a:pt x="2469" y="852"/>
                  </a:cubicBezTo>
                  <a:cubicBezTo>
                    <a:pt x="2609" y="1019"/>
                    <a:pt x="2720" y="1270"/>
                    <a:pt x="2651" y="1479"/>
                  </a:cubicBezTo>
                  <a:cubicBezTo>
                    <a:pt x="2595" y="1633"/>
                    <a:pt x="2455" y="1758"/>
                    <a:pt x="2399" y="1926"/>
                  </a:cubicBezTo>
                  <a:cubicBezTo>
                    <a:pt x="2330" y="2191"/>
                    <a:pt x="2511" y="2484"/>
                    <a:pt x="2372" y="2721"/>
                  </a:cubicBezTo>
                  <a:cubicBezTo>
                    <a:pt x="2232" y="2930"/>
                    <a:pt x="1939" y="2888"/>
                    <a:pt x="1702" y="2818"/>
                  </a:cubicBezTo>
                  <a:cubicBezTo>
                    <a:pt x="1353" y="2735"/>
                    <a:pt x="991" y="2609"/>
                    <a:pt x="698" y="2400"/>
                  </a:cubicBezTo>
                  <a:cubicBezTo>
                    <a:pt x="405" y="2191"/>
                    <a:pt x="140" y="1884"/>
                    <a:pt x="70" y="1535"/>
                  </a:cubicBezTo>
                  <a:cubicBezTo>
                    <a:pt x="0" y="1186"/>
                    <a:pt x="140" y="768"/>
                    <a:pt x="433" y="5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2" name="Google Shape;16322;p54"/>
            <p:cNvSpPr/>
            <p:nvPr/>
          </p:nvSpPr>
          <p:spPr>
            <a:xfrm>
              <a:off x="5010100" y="1518075"/>
              <a:ext cx="41175" cy="44350"/>
            </a:xfrm>
            <a:custGeom>
              <a:avLst/>
              <a:gdLst/>
              <a:ahLst/>
              <a:cxnLst/>
              <a:rect l="l" t="t" r="r" b="b"/>
              <a:pathLst>
                <a:path w="1647" h="1774" extrusionOk="0">
                  <a:moveTo>
                    <a:pt x="771" y="0"/>
                  </a:moveTo>
                  <a:cubicBezTo>
                    <a:pt x="648" y="0"/>
                    <a:pt x="519" y="95"/>
                    <a:pt x="530" y="217"/>
                  </a:cubicBezTo>
                  <a:lnTo>
                    <a:pt x="488" y="286"/>
                  </a:lnTo>
                  <a:cubicBezTo>
                    <a:pt x="154" y="342"/>
                    <a:pt x="0" y="761"/>
                    <a:pt x="112" y="1067"/>
                  </a:cubicBezTo>
                  <a:cubicBezTo>
                    <a:pt x="237" y="1388"/>
                    <a:pt x="530" y="1584"/>
                    <a:pt x="851" y="1695"/>
                  </a:cubicBezTo>
                  <a:cubicBezTo>
                    <a:pt x="960" y="1739"/>
                    <a:pt x="1077" y="1774"/>
                    <a:pt x="1190" y="1774"/>
                  </a:cubicBezTo>
                  <a:cubicBezTo>
                    <a:pt x="1222" y="1774"/>
                    <a:pt x="1253" y="1771"/>
                    <a:pt x="1283" y="1765"/>
                  </a:cubicBezTo>
                  <a:cubicBezTo>
                    <a:pt x="1437" y="1751"/>
                    <a:pt x="1576" y="1653"/>
                    <a:pt x="1618" y="1514"/>
                  </a:cubicBezTo>
                  <a:cubicBezTo>
                    <a:pt x="1646" y="1374"/>
                    <a:pt x="1604" y="1235"/>
                    <a:pt x="1535" y="1109"/>
                  </a:cubicBezTo>
                  <a:lnTo>
                    <a:pt x="1158" y="370"/>
                  </a:lnTo>
                  <a:cubicBezTo>
                    <a:pt x="1088" y="231"/>
                    <a:pt x="1004" y="77"/>
                    <a:pt x="865" y="21"/>
                  </a:cubicBezTo>
                  <a:cubicBezTo>
                    <a:pt x="836" y="7"/>
                    <a:pt x="804" y="0"/>
                    <a:pt x="77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3" name="Google Shape;16323;p54"/>
            <p:cNvSpPr/>
            <p:nvPr/>
          </p:nvSpPr>
          <p:spPr>
            <a:xfrm>
              <a:off x="5004175" y="1538475"/>
              <a:ext cx="28250" cy="53625"/>
            </a:xfrm>
            <a:custGeom>
              <a:avLst/>
              <a:gdLst/>
              <a:ahLst/>
              <a:cxnLst/>
              <a:rect l="l" t="t" r="r" b="b"/>
              <a:pathLst>
                <a:path w="1130" h="2145" extrusionOk="0">
                  <a:moveTo>
                    <a:pt x="377" y="0"/>
                  </a:moveTo>
                  <a:lnTo>
                    <a:pt x="279" y="70"/>
                  </a:lnTo>
                  <a:cubicBezTo>
                    <a:pt x="70" y="377"/>
                    <a:pt x="0" y="795"/>
                    <a:pt x="98" y="1172"/>
                  </a:cubicBezTo>
                  <a:cubicBezTo>
                    <a:pt x="181" y="1535"/>
                    <a:pt x="418" y="1883"/>
                    <a:pt x="753" y="2079"/>
                  </a:cubicBezTo>
                  <a:cubicBezTo>
                    <a:pt x="816" y="2118"/>
                    <a:pt x="893" y="2144"/>
                    <a:pt x="960" y="2144"/>
                  </a:cubicBezTo>
                  <a:cubicBezTo>
                    <a:pt x="1012" y="2144"/>
                    <a:pt x="1058" y="2129"/>
                    <a:pt x="1088" y="2093"/>
                  </a:cubicBezTo>
                  <a:cubicBezTo>
                    <a:pt x="1130" y="2023"/>
                    <a:pt x="1130" y="1939"/>
                    <a:pt x="1088" y="1869"/>
                  </a:cubicBezTo>
                  <a:cubicBezTo>
                    <a:pt x="1032" y="1786"/>
                    <a:pt x="976" y="1744"/>
                    <a:pt x="935" y="1674"/>
                  </a:cubicBezTo>
                  <a:cubicBezTo>
                    <a:pt x="739" y="1451"/>
                    <a:pt x="725" y="1116"/>
                    <a:pt x="697" y="823"/>
                  </a:cubicBezTo>
                  <a:cubicBezTo>
                    <a:pt x="670" y="516"/>
                    <a:pt x="614" y="168"/>
                    <a:pt x="37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4" name="Google Shape;16324;p54"/>
            <p:cNvSpPr/>
            <p:nvPr/>
          </p:nvSpPr>
          <p:spPr>
            <a:xfrm>
              <a:off x="5029275" y="1512150"/>
              <a:ext cx="41175" cy="16575"/>
            </a:xfrm>
            <a:custGeom>
              <a:avLst/>
              <a:gdLst/>
              <a:ahLst/>
              <a:cxnLst/>
              <a:rect l="l" t="t" r="r" b="b"/>
              <a:pathLst>
                <a:path w="1647" h="663" extrusionOk="0">
                  <a:moveTo>
                    <a:pt x="210" y="593"/>
                  </a:moveTo>
                  <a:lnTo>
                    <a:pt x="191" y="612"/>
                  </a:lnTo>
                  <a:lnTo>
                    <a:pt x="191" y="612"/>
                  </a:lnTo>
                  <a:cubicBezTo>
                    <a:pt x="198" y="607"/>
                    <a:pt x="204" y="600"/>
                    <a:pt x="210" y="593"/>
                  </a:cubicBezTo>
                  <a:close/>
                  <a:moveTo>
                    <a:pt x="874" y="1"/>
                  </a:moveTo>
                  <a:cubicBezTo>
                    <a:pt x="843" y="1"/>
                    <a:pt x="812" y="3"/>
                    <a:pt x="781" y="7"/>
                  </a:cubicBezTo>
                  <a:cubicBezTo>
                    <a:pt x="572" y="35"/>
                    <a:pt x="377" y="147"/>
                    <a:pt x="210" y="272"/>
                  </a:cubicBezTo>
                  <a:cubicBezTo>
                    <a:pt x="154" y="300"/>
                    <a:pt x="84" y="342"/>
                    <a:pt x="42" y="412"/>
                  </a:cubicBezTo>
                  <a:cubicBezTo>
                    <a:pt x="14" y="454"/>
                    <a:pt x="0" y="551"/>
                    <a:pt x="28" y="593"/>
                  </a:cubicBezTo>
                  <a:cubicBezTo>
                    <a:pt x="49" y="621"/>
                    <a:pt x="84" y="635"/>
                    <a:pt x="119" y="635"/>
                  </a:cubicBezTo>
                  <a:cubicBezTo>
                    <a:pt x="143" y="635"/>
                    <a:pt x="167" y="628"/>
                    <a:pt x="187" y="615"/>
                  </a:cubicBezTo>
                  <a:lnTo>
                    <a:pt x="187" y="615"/>
                  </a:lnTo>
                  <a:cubicBezTo>
                    <a:pt x="185" y="617"/>
                    <a:pt x="183" y="619"/>
                    <a:pt x="182" y="621"/>
                  </a:cubicBezTo>
                  <a:lnTo>
                    <a:pt x="191" y="612"/>
                  </a:lnTo>
                  <a:lnTo>
                    <a:pt x="191" y="612"/>
                  </a:lnTo>
                  <a:cubicBezTo>
                    <a:pt x="189" y="613"/>
                    <a:pt x="188" y="614"/>
                    <a:pt x="187" y="615"/>
                  </a:cubicBezTo>
                  <a:lnTo>
                    <a:pt x="187" y="615"/>
                  </a:lnTo>
                  <a:cubicBezTo>
                    <a:pt x="331" y="439"/>
                    <a:pt x="566" y="364"/>
                    <a:pt x="804" y="364"/>
                  </a:cubicBezTo>
                  <a:cubicBezTo>
                    <a:pt x="843" y="364"/>
                    <a:pt x="882" y="366"/>
                    <a:pt x="921" y="370"/>
                  </a:cubicBezTo>
                  <a:cubicBezTo>
                    <a:pt x="1186" y="412"/>
                    <a:pt x="1423" y="551"/>
                    <a:pt x="1646" y="663"/>
                  </a:cubicBezTo>
                  <a:cubicBezTo>
                    <a:pt x="1608" y="302"/>
                    <a:pt x="1248" y="1"/>
                    <a:pt x="87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5" name="Google Shape;16325;p54"/>
            <p:cNvSpPr/>
            <p:nvPr/>
          </p:nvSpPr>
          <p:spPr>
            <a:xfrm>
              <a:off x="5004500" y="1510025"/>
              <a:ext cx="37000" cy="37550"/>
            </a:xfrm>
            <a:custGeom>
              <a:avLst/>
              <a:gdLst/>
              <a:ahLst/>
              <a:cxnLst/>
              <a:rect l="l" t="t" r="r" b="b"/>
              <a:pathLst>
                <a:path w="1480" h="1502" extrusionOk="0">
                  <a:moveTo>
                    <a:pt x="575" y="0"/>
                  </a:moveTo>
                  <a:cubicBezTo>
                    <a:pt x="391" y="0"/>
                    <a:pt x="210" y="118"/>
                    <a:pt x="113" y="288"/>
                  </a:cubicBezTo>
                  <a:cubicBezTo>
                    <a:pt x="1" y="469"/>
                    <a:pt x="1" y="706"/>
                    <a:pt x="57" y="915"/>
                  </a:cubicBezTo>
                  <a:cubicBezTo>
                    <a:pt x="113" y="1124"/>
                    <a:pt x="224" y="1306"/>
                    <a:pt x="322" y="1501"/>
                  </a:cubicBezTo>
                  <a:cubicBezTo>
                    <a:pt x="587" y="1264"/>
                    <a:pt x="810" y="985"/>
                    <a:pt x="949" y="650"/>
                  </a:cubicBezTo>
                  <a:lnTo>
                    <a:pt x="1480" y="357"/>
                  </a:lnTo>
                  <a:lnTo>
                    <a:pt x="1480" y="357"/>
                  </a:lnTo>
                  <a:cubicBezTo>
                    <a:pt x="1454" y="363"/>
                    <a:pt x="1428" y="366"/>
                    <a:pt x="1404" y="366"/>
                  </a:cubicBezTo>
                  <a:cubicBezTo>
                    <a:pt x="1135" y="366"/>
                    <a:pt x="925" y="47"/>
                    <a:pt x="657" y="9"/>
                  </a:cubicBezTo>
                  <a:cubicBezTo>
                    <a:pt x="629" y="3"/>
                    <a:pt x="602" y="0"/>
                    <a:pt x="57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6" name="Google Shape;16326;p54"/>
            <p:cNvSpPr/>
            <p:nvPr/>
          </p:nvSpPr>
          <p:spPr>
            <a:xfrm>
              <a:off x="4975225" y="1463575"/>
              <a:ext cx="45700" cy="60575"/>
            </a:xfrm>
            <a:custGeom>
              <a:avLst/>
              <a:gdLst/>
              <a:ahLst/>
              <a:cxnLst/>
              <a:rect l="l" t="t" r="r" b="b"/>
              <a:pathLst>
                <a:path w="1828" h="2423" extrusionOk="0">
                  <a:moveTo>
                    <a:pt x="152" y="1"/>
                  </a:moveTo>
                  <a:cubicBezTo>
                    <a:pt x="134" y="1"/>
                    <a:pt x="115" y="4"/>
                    <a:pt x="98" y="11"/>
                  </a:cubicBezTo>
                  <a:cubicBezTo>
                    <a:pt x="84" y="11"/>
                    <a:pt x="84" y="25"/>
                    <a:pt x="70" y="25"/>
                  </a:cubicBezTo>
                  <a:cubicBezTo>
                    <a:pt x="14" y="81"/>
                    <a:pt x="0" y="151"/>
                    <a:pt x="28" y="221"/>
                  </a:cubicBezTo>
                  <a:cubicBezTo>
                    <a:pt x="363" y="1044"/>
                    <a:pt x="907" y="1797"/>
                    <a:pt x="1563" y="2383"/>
                  </a:cubicBezTo>
                  <a:cubicBezTo>
                    <a:pt x="1589" y="2409"/>
                    <a:pt x="1625" y="2423"/>
                    <a:pt x="1661" y="2423"/>
                  </a:cubicBezTo>
                  <a:cubicBezTo>
                    <a:pt x="1701" y="2423"/>
                    <a:pt x="1742" y="2406"/>
                    <a:pt x="1772" y="2369"/>
                  </a:cubicBezTo>
                  <a:cubicBezTo>
                    <a:pt x="1828" y="2313"/>
                    <a:pt x="1828" y="2215"/>
                    <a:pt x="1758" y="2159"/>
                  </a:cubicBezTo>
                  <a:cubicBezTo>
                    <a:pt x="1130" y="1602"/>
                    <a:pt x="628" y="890"/>
                    <a:pt x="293" y="95"/>
                  </a:cubicBezTo>
                  <a:cubicBezTo>
                    <a:pt x="262" y="32"/>
                    <a:pt x="207" y="1"/>
                    <a:pt x="152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7" name="Google Shape;16327;p54"/>
            <p:cNvSpPr/>
            <p:nvPr/>
          </p:nvSpPr>
          <p:spPr>
            <a:xfrm>
              <a:off x="5510500" y="2729675"/>
              <a:ext cx="66625" cy="83375"/>
            </a:xfrm>
            <a:custGeom>
              <a:avLst/>
              <a:gdLst/>
              <a:ahLst/>
              <a:cxnLst/>
              <a:rect l="l" t="t" r="r" b="b"/>
              <a:pathLst>
                <a:path w="2665" h="3335" extrusionOk="0">
                  <a:moveTo>
                    <a:pt x="84" y="1898"/>
                  </a:moveTo>
                  <a:cubicBezTo>
                    <a:pt x="0" y="1312"/>
                    <a:pt x="251" y="670"/>
                    <a:pt x="726" y="280"/>
                  </a:cubicBezTo>
                  <a:cubicBezTo>
                    <a:pt x="935" y="126"/>
                    <a:pt x="1200" y="1"/>
                    <a:pt x="1437" y="71"/>
                  </a:cubicBezTo>
                  <a:cubicBezTo>
                    <a:pt x="1674" y="140"/>
                    <a:pt x="1814" y="350"/>
                    <a:pt x="1925" y="545"/>
                  </a:cubicBezTo>
                  <a:cubicBezTo>
                    <a:pt x="2135" y="852"/>
                    <a:pt x="2330" y="1173"/>
                    <a:pt x="2469" y="1521"/>
                  </a:cubicBezTo>
                  <a:cubicBezTo>
                    <a:pt x="2609" y="1870"/>
                    <a:pt x="2665" y="2247"/>
                    <a:pt x="2539" y="2595"/>
                  </a:cubicBezTo>
                  <a:cubicBezTo>
                    <a:pt x="2414" y="2944"/>
                    <a:pt x="2135" y="3265"/>
                    <a:pt x="1772" y="33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8" name="Google Shape;16328;p54"/>
            <p:cNvSpPr/>
            <p:nvPr/>
          </p:nvSpPr>
          <p:spPr>
            <a:xfrm>
              <a:off x="5507000" y="2744675"/>
              <a:ext cx="62100" cy="80225"/>
            </a:xfrm>
            <a:custGeom>
              <a:avLst/>
              <a:gdLst/>
              <a:ahLst/>
              <a:cxnLst/>
              <a:rect l="l" t="t" r="r" b="b"/>
              <a:pathLst>
                <a:path w="2484" h="3209" extrusionOk="0">
                  <a:moveTo>
                    <a:pt x="1228" y="3209"/>
                  </a:moveTo>
                  <a:cubicBezTo>
                    <a:pt x="517" y="2972"/>
                    <a:pt x="1" y="2246"/>
                    <a:pt x="1" y="1479"/>
                  </a:cubicBezTo>
                  <a:cubicBezTo>
                    <a:pt x="1" y="1256"/>
                    <a:pt x="57" y="991"/>
                    <a:pt x="252" y="865"/>
                  </a:cubicBezTo>
                  <a:cubicBezTo>
                    <a:pt x="391" y="768"/>
                    <a:pt x="587" y="768"/>
                    <a:pt x="726" y="656"/>
                  </a:cubicBezTo>
                  <a:cubicBezTo>
                    <a:pt x="935" y="503"/>
                    <a:pt x="991" y="154"/>
                    <a:pt x="1228" y="70"/>
                  </a:cubicBezTo>
                  <a:cubicBezTo>
                    <a:pt x="1452" y="1"/>
                    <a:pt x="1689" y="196"/>
                    <a:pt x="1828" y="391"/>
                  </a:cubicBezTo>
                  <a:cubicBezTo>
                    <a:pt x="2051" y="698"/>
                    <a:pt x="2261" y="1005"/>
                    <a:pt x="2372" y="1354"/>
                  </a:cubicBezTo>
                  <a:cubicBezTo>
                    <a:pt x="2470" y="1702"/>
                    <a:pt x="2484" y="2107"/>
                    <a:pt x="2316" y="2442"/>
                  </a:cubicBezTo>
                  <a:cubicBezTo>
                    <a:pt x="2163" y="2762"/>
                    <a:pt x="1786" y="3014"/>
                    <a:pt x="1424" y="29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29" name="Google Shape;16329;p54"/>
            <p:cNvSpPr/>
            <p:nvPr/>
          </p:nvSpPr>
          <p:spPr>
            <a:xfrm>
              <a:off x="5529675" y="2781950"/>
              <a:ext cx="35250" cy="45675"/>
            </a:xfrm>
            <a:custGeom>
              <a:avLst/>
              <a:gdLst/>
              <a:ahLst/>
              <a:cxnLst/>
              <a:rect l="l" t="t" r="r" b="b"/>
              <a:pathLst>
                <a:path w="1410" h="1827" extrusionOk="0">
                  <a:moveTo>
                    <a:pt x="595" y="0"/>
                  </a:moveTo>
                  <a:cubicBezTo>
                    <a:pt x="524" y="0"/>
                    <a:pt x="451" y="18"/>
                    <a:pt x="391" y="58"/>
                  </a:cubicBezTo>
                  <a:cubicBezTo>
                    <a:pt x="294" y="142"/>
                    <a:pt x="252" y="295"/>
                    <a:pt x="224" y="435"/>
                  </a:cubicBezTo>
                  <a:cubicBezTo>
                    <a:pt x="168" y="700"/>
                    <a:pt x="112" y="979"/>
                    <a:pt x="70" y="1244"/>
                  </a:cubicBezTo>
                  <a:cubicBezTo>
                    <a:pt x="28" y="1397"/>
                    <a:pt x="1" y="1550"/>
                    <a:pt x="84" y="1690"/>
                  </a:cubicBezTo>
                  <a:cubicBezTo>
                    <a:pt x="134" y="1773"/>
                    <a:pt x="234" y="1827"/>
                    <a:pt x="321" y="1827"/>
                  </a:cubicBezTo>
                  <a:cubicBezTo>
                    <a:pt x="380" y="1827"/>
                    <a:pt x="433" y="1802"/>
                    <a:pt x="461" y="1746"/>
                  </a:cubicBezTo>
                  <a:lnTo>
                    <a:pt x="531" y="1704"/>
                  </a:lnTo>
                  <a:cubicBezTo>
                    <a:pt x="595" y="1733"/>
                    <a:pt x="661" y="1746"/>
                    <a:pt x="728" y="1746"/>
                  </a:cubicBezTo>
                  <a:cubicBezTo>
                    <a:pt x="978" y="1746"/>
                    <a:pt x="1221" y="1556"/>
                    <a:pt x="1298" y="1313"/>
                  </a:cubicBezTo>
                  <a:cubicBezTo>
                    <a:pt x="1409" y="992"/>
                    <a:pt x="1284" y="644"/>
                    <a:pt x="1116" y="365"/>
                  </a:cubicBezTo>
                  <a:cubicBezTo>
                    <a:pt x="1033" y="253"/>
                    <a:pt x="935" y="128"/>
                    <a:pt x="810" y="58"/>
                  </a:cubicBezTo>
                  <a:cubicBezTo>
                    <a:pt x="751" y="21"/>
                    <a:pt x="674" y="0"/>
                    <a:pt x="595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0" name="Google Shape;16330;p54"/>
            <p:cNvSpPr/>
            <p:nvPr/>
          </p:nvSpPr>
          <p:spPr>
            <a:xfrm>
              <a:off x="5556525" y="2768375"/>
              <a:ext cx="29675" cy="52000"/>
            </a:xfrm>
            <a:custGeom>
              <a:avLst/>
              <a:gdLst/>
              <a:ahLst/>
              <a:cxnLst/>
              <a:rect l="l" t="t" r="r" b="b"/>
              <a:pathLst>
                <a:path w="1187" h="2080" extrusionOk="0">
                  <a:moveTo>
                    <a:pt x="827" y="0"/>
                  </a:moveTo>
                  <a:cubicBezTo>
                    <a:pt x="821" y="0"/>
                    <a:pt x="815" y="0"/>
                    <a:pt x="810" y="1"/>
                  </a:cubicBezTo>
                  <a:cubicBezTo>
                    <a:pt x="740" y="29"/>
                    <a:pt x="684" y="99"/>
                    <a:pt x="670" y="182"/>
                  </a:cubicBezTo>
                  <a:cubicBezTo>
                    <a:pt x="642" y="266"/>
                    <a:pt x="670" y="336"/>
                    <a:pt x="670" y="420"/>
                  </a:cubicBezTo>
                  <a:cubicBezTo>
                    <a:pt x="670" y="726"/>
                    <a:pt x="489" y="1005"/>
                    <a:pt x="321" y="1243"/>
                  </a:cubicBezTo>
                  <a:cubicBezTo>
                    <a:pt x="154" y="1494"/>
                    <a:pt x="1" y="1787"/>
                    <a:pt x="70" y="2079"/>
                  </a:cubicBezTo>
                  <a:lnTo>
                    <a:pt x="154" y="2079"/>
                  </a:lnTo>
                  <a:cubicBezTo>
                    <a:pt x="517" y="1954"/>
                    <a:pt x="838" y="1675"/>
                    <a:pt x="991" y="1326"/>
                  </a:cubicBezTo>
                  <a:cubicBezTo>
                    <a:pt x="1172" y="978"/>
                    <a:pt x="1186" y="587"/>
                    <a:pt x="1047" y="210"/>
                  </a:cubicBezTo>
                  <a:cubicBezTo>
                    <a:pt x="1020" y="118"/>
                    <a:pt x="931" y="0"/>
                    <a:pt x="827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1" name="Google Shape;16331;p54"/>
            <p:cNvSpPr/>
            <p:nvPr/>
          </p:nvSpPr>
          <p:spPr>
            <a:xfrm>
              <a:off x="5502475" y="2792450"/>
              <a:ext cx="36300" cy="30875"/>
            </a:xfrm>
            <a:custGeom>
              <a:avLst/>
              <a:gdLst/>
              <a:ahLst/>
              <a:cxnLst/>
              <a:rect l="l" t="t" r="r" b="b"/>
              <a:pathLst>
                <a:path w="1452" h="1235" extrusionOk="0">
                  <a:moveTo>
                    <a:pt x="210" y="1"/>
                  </a:moveTo>
                  <a:cubicBezTo>
                    <a:pt x="1" y="349"/>
                    <a:pt x="140" y="851"/>
                    <a:pt x="489" y="1061"/>
                  </a:cubicBezTo>
                  <a:cubicBezTo>
                    <a:pt x="684" y="1172"/>
                    <a:pt x="893" y="1200"/>
                    <a:pt x="1103" y="1228"/>
                  </a:cubicBezTo>
                  <a:cubicBezTo>
                    <a:pt x="1149" y="1228"/>
                    <a:pt x="1196" y="1234"/>
                    <a:pt x="1242" y="1234"/>
                  </a:cubicBezTo>
                  <a:cubicBezTo>
                    <a:pt x="1265" y="1234"/>
                    <a:pt x="1289" y="1233"/>
                    <a:pt x="1312" y="1228"/>
                  </a:cubicBezTo>
                  <a:cubicBezTo>
                    <a:pt x="1382" y="1200"/>
                    <a:pt x="1437" y="1130"/>
                    <a:pt x="1451" y="1061"/>
                  </a:cubicBezTo>
                  <a:cubicBezTo>
                    <a:pt x="1451" y="1006"/>
                    <a:pt x="1399" y="950"/>
                    <a:pt x="1349" y="950"/>
                  </a:cubicBezTo>
                  <a:cubicBezTo>
                    <a:pt x="1336" y="950"/>
                    <a:pt x="1323" y="954"/>
                    <a:pt x="1312" y="963"/>
                  </a:cubicBezTo>
                  <a:lnTo>
                    <a:pt x="1326" y="949"/>
                  </a:lnTo>
                  <a:lnTo>
                    <a:pt x="1326" y="949"/>
                  </a:lnTo>
                  <a:cubicBezTo>
                    <a:pt x="1283" y="958"/>
                    <a:pt x="1240" y="962"/>
                    <a:pt x="1196" y="962"/>
                  </a:cubicBezTo>
                  <a:cubicBezTo>
                    <a:pt x="973" y="962"/>
                    <a:pt x="755" y="848"/>
                    <a:pt x="614" y="684"/>
                  </a:cubicBezTo>
                  <a:cubicBezTo>
                    <a:pt x="419" y="489"/>
                    <a:pt x="307" y="252"/>
                    <a:pt x="210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2" name="Google Shape;16332;p54"/>
            <p:cNvSpPr/>
            <p:nvPr/>
          </p:nvSpPr>
          <p:spPr>
            <a:xfrm>
              <a:off x="5524450" y="2813375"/>
              <a:ext cx="40475" cy="28725"/>
            </a:xfrm>
            <a:custGeom>
              <a:avLst/>
              <a:gdLst/>
              <a:ahLst/>
              <a:cxnLst/>
              <a:rect l="l" t="t" r="r" b="b"/>
              <a:pathLst>
                <a:path w="1619" h="1149" extrusionOk="0">
                  <a:moveTo>
                    <a:pt x="1618" y="1"/>
                  </a:moveTo>
                  <a:cubicBezTo>
                    <a:pt x="1270" y="14"/>
                    <a:pt x="921" y="126"/>
                    <a:pt x="586" y="279"/>
                  </a:cubicBezTo>
                  <a:lnTo>
                    <a:pt x="0" y="210"/>
                  </a:lnTo>
                  <a:lnTo>
                    <a:pt x="0" y="210"/>
                  </a:lnTo>
                  <a:cubicBezTo>
                    <a:pt x="279" y="349"/>
                    <a:pt x="224" y="768"/>
                    <a:pt x="433" y="991"/>
                  </a:cubicBezTo>
                  <a:cubicBezTo>
                    <a:pt x="522" y="1098"/>
                    <a:pt x="663" y="1148"/>
                    <a:pt x="801" y="1148"/>
                  </a:cubicBezTo>
                  <a:cubicBezTo>
                    <a:pt x="878" y="1148"/>
                    <a:pt x="954" y="1132"/>
                    <a:pt x="1019" y="1102"/>
                  </a:cubicBezTo>
                  <a:cubicBezTo>
                    <a:pt x="1214" y="1019"/>
                    <a:pt x="1367" y="837"/>
                    <a:pt x="1465" y="628"/>
                  </a:cubicBezTo>
                  <a:cubicBezTo>
                    <a:pt x="1549" y="433"/>
                    <a:pt x="1577" y="210"/>
                    <a:pt x="1618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3" name="Google Shape;16333;p54"/>
            <p:cNvSpPr/>
            <p:nvPr/>
          </p:nvSpPr>
          <p:spPr>
            <a:xfrm>
              <a:off x="5537700" y="2828550"/>
              <a:ext cx="15025" cy="72025"/>
            </a:xfrm>
            <a:custGeom>
              <a:avLst/>
              <a:gdLst/>
              <a:ahLst/>
              <a:cxnLst/>
              <a:rect l="l" t="t" r="r" b="b"/>
              <a:pathLst>
                <a:path w="601" h="2881" extrusionOk="0">
                  <a:moveTo>
                    <a:pt x="308" y="0"/>
                  </a:moveTo>
                  <a:cubicBezTo>
                    <a:pt x="294" y="0"/>
                    <a:pt x="280" y="2"/>
                    <a:pt x="265" y="7"/>
                  </a:cubicBezTo>
                  <a:cubicBezTo>
                    <a:pt x="182" y="21"/>
                    <a:pt x="126" y="91"/>
                    <a:pt x="140" y="175"/>
                  </a:cubicBezTo>
                  <a:cubicBezTo>
                    <a:pt x="279" y="1012"/>
                    <a:pt x="251" y="1890"/>
                    <a:pt x="28" y="2699"/>
                  </a:cubicBezTo>
                  <a:cubicBezTo>
                    <a:pt x="0" y="2769"/>
                    <a:pt x="42" y="2867"/>
                    <a:pt x="126" y="2881"/>
                  </a:cubicBezTo>
                  <a:lnTo>
                    <a:pt x="168" y="2881"/>
                  </a:lnTo>
                  <a:cubicBezTo>
                    <a:pt x="238" y="2881"/>
                    <a:pt x="279" y="2853"/>
                    <a:pt x="321" y="2783"/>
                  </a:cubicBezTo>
                  <a:cubicBezTo>
                    <a:pt x="558" y="1918"/>
                    <a:pt x="600" y="998"/>
                    <a:pt x="447" y="133"/>
                  </a:cubicBezTo>
                  <a:cubicBezTo>
                    <a:pt x="424" y="52"/>
                    <a:pt x="372" y="0"/>
                    <a:pt x="30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4" name="Google Shape;16334;p54"/>
            <p:cNvSpPr/>
            <p:nvPr/>
          </p:nvSpPr>
          <p:spPr>
            <a:xfrm>
              <a:off x="3541650" y="4904625"/>
              <a:ext cx="77100" cy="63825"/>
            </a:xfrm>
            <a:custGeom>
              <a:avLst/>
              <a:gdLst/>
              <a:ahLst/>
              <a:cxnLst/>
              <a:rect l="l" t="t" r="r" b="b"/>
              <a:pathLst>
                <a:path w="3084" h="2553" extrusionOk="0">
                  <a:moveTo>
                    <a:pt x="2511" y="224"/>
                  </a:moveTo>
                  <a:cubicBezTo>
                    <a:pt x="2930" y="670"/>
                    <a:pt x="3083" y="1339"/>
                    <a:pt x="2916" y="1911"/>
                  </a:cubicBezTo>
                  <a:cubicBezTo>
                    <a:pt x="2846" y="2148"/>
                    <a:pt x="2693" y="2413"/>
                    <a:pt x="2442" y="2483"/>
                  </a:cubicBezTo>
                  <a:cubicBezTo>
                    <a:pt x="2218" y="2553"/>
                    <a:pt x="1995" y="2469"/>
                    <a:pt x="1786" y="2386"/>
                  </a:cubicBezTo>
                  <a:cubicBezTo>
                    <a:pt x="1437" y="2246"/>
                    <a:pt x="1089" y="2107"/>
                    <a:pt x="796" y="1897"/>
                  </a:cubicBezTo>
                  <a:cubicBezTo>
                    <a:pt x="475" y="1688"/>
                    <a:pt x="210" y="1381"/>
                    <a:pt x="112" y="1033"/>
                  </a:cubicBezTo>
                  <a:cubicBezTo>
                    <a:pt x="1" y="684"/>
                    <a:pt x="56" y="265"/>
                    <a:pt x="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5" name="Google Shape;16335;p54"/>
            <p:cNvSpPr/>
            <p:nvPr/>
          </p:nvSpPr>
          <p:spPr>
            <a:xfrm>
              <a:off x="3544100" y="4879525"/>
              <a:ext cx="68375" cy="74650"/>
            </a:xfrm>
            <a:custGeom>
              <a:avLst/>
              <a:gdLst/>
              <a:ahLst/>
              <a:cxnLst/>
              <a:rect l="l" t="t" r="r" b="b"/>
              <a:pathLst>
                <a:path w="2735" h="2986" extrusionOk="0">
                  <a:moveTo>
                    <a:pt x="516" y="209"/>
                  </a:moveTo>
                  <a:cubicBezTo>
                    <a:pt x="1242" y="0"/>
                    <a:pt x="2092" y="293"/>
                    <a:pt x="2511" y="921"/>
                  </a:cubicBezTo>
                  <a:cubicBezTo>
                    <a:pt x="2636" y="1116"/>
                    <a:pt x="2734" y="1353"/>
                    <a:pt x="2650" y="1576"/>
                  </a:cubicBezTo>
                  <a:cubicBezTo>
                    <a:pt x="2595" y="1730"/>
                    <a:pt x="2441" y="1841"/>
                    <a:pt x="2385" y="2009"/>
                  </a:cubicBezTo>
                  <a:cubicBezTo>
                    <a:pt x="2302" y="2246"/>
                    <a:pt x="2455" y="2581"/>
                    <a:pt x="2302" y="2790"/>
                  </a:cubicBezTo>
                  <a:cubicBezTo>
                    <a:pt x="2162" y="2985"/>
                    <a:pt x="1841" y="2929"/>
                    <a:pt x="1618" y="2860"/>
                  </a:cubicBezTo>
                  <a:cubicBezTo>
                    <a:pt x="1270" y="2734"/>
                    <a:pt x="921" y="2594"/>
                    <a:pt x="628" y="2371"/>
                  </a:cubicBezTo>
                  <a:cubicBezTo>
                    <a:pt x="321" y="2148"/>
                    <a:pt x="98" y="1827"/>
                    <a:pt x="42" y="1465"/>
                  </a:cubicBezTo>
                  <a:cubicBezTo>
                    <a:pt x="0" y="1102"/>
                    <a:pt x="154" y="697"/>
                    <a:pt x="460" y="5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6" name="Google Shape;16336;p54"/>
            <p:cNvSpPr/>
            <p:nvPr/>
          </p:nvSpPr>
          <p:spPr>
            <a:xfrm>
              <a:off x="3540600" y="4881675"/>
              <a:ext cx="39775" cy="45000"/>
            </a:xfrm>
            <a:custGeom>
              <a:avLst/>
              <a:gdLst/>
              <a:ahLst/>
              <a:cxnLst/>
              <a:rect l="l" t="t" r="r" b="b"/>
              <a:pathLst>
                <a:path w="1591" h="1800" extrusionOk="0">
                  <a:moveTo>
                    <a:pt x="753" y="1"/>
                  </a:moveTo>
                  <a:cubicBezTo>
                    <a:pt x="631" y="1"/>
                    <a:pt x="506" y="77"/>
                    <a:pt x="517" y="193"/>
                  </a:cubicBezTo>
                  <a:lnTo>
                    <a:pt x="503" y="277"/>
                  </a:lnTo>
                  <a:cubicBezTo>
                    <a:pt x="196" y="332"/>
                    <a:pt x="1" y="737"/>
                    <a:pt x="98" y="1044"/>
                  </a:cubicBezTo>
                  <a:cubicBezTo>
                    <a:pt x="210" y="1365"/>
                    <a:pt x="503" y="1574"/>
                    <a:pt x="796" y="1713"/>
                  </a:cubicBezTo>
                  <a:cubicBezTo>
                    <a:pt x="905" y="1762"/>
                    <a:pt x="1035" y="1800"/>
                    <a:pt x="1159" y="1800"/>
                  </a:cubicBezTo>
                  <a:cubicBezTo>
                    <a:pt x="1177" y="1800"/>
                    <a:pt x="1196" y="1799"/>
                    <a:pt x="1214" y="1797"/>
                  </a:cubicBezTo>
                  <a:cubicBezTo>
                    <a:pt x="1354" y="1783"/>
                    <a:pt x="1493" y="1699"/>
                    <a:pt x="1549" y="1560"/>
                  </a:cubicBezTo>
                  <a:cubicBezTo>
                    <a:pt x="1591" y="1407"/>
                    <a:pt x="1535" y="1267"/>
                    <a:pt x="1479" y="1142"/>
                  </a:cubicBezTo>
                  <a:cubicBezTo>
                    <a:pt x="1354" y="890"/>
                    <a:pt x="1256" y="625"/>
                    <a:pt x="1144" y="388"/>
                  </a:cubicBezTo>
                  <a:cubicBezTo>
                    <a:pt x="1075" y="249"/>
                    <a:pt x="1005" y="95"/>
                    <a:pt x="866" y="26"/>
                  </a:cubicBezTo>
                  <a:cubicBezTo>
                    <a:pt x="832" y="9"/>
                    <a:pt x="793" y="1"/>
                    <a:pt x="75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7" name="Google Shape;16337;p54"/>
            <p:cNvSpPr/>
            <p:nvPr/>
          </p:nvSpPr>
          <p:spPr>
            <a:xfrm>
              <a:off x="3532225" y="4900425"/>
              <a:ext cx="26200" cy="54350"/>
            </a:xfrm>
            <a:custGeom>
              <a:avLst/>
              <a:gdLst/>
              <a:ahLst/>
              <a:cxnLst/>
              <a:rect l="l" t="t" r="r" b="b"/>
              <a:pathLst>
                <a:path w="1048" h="2174" extrusionOk="0">
                  <a:moveTo>
                    <a:pt x="419" y="1"/>
                  </a:moveTo>
                  <a:lnTo>
                    <a:pt x="336" y="71"/>
                  </a:lnTo>
                  <a:cubicBezTo>
                    <a:pt x="113" y="364"/>
                    <a:pt x="1" y="768"/>
                    <a:pt x="71" y="1145"/>
                  </a:cubicBezTo>
                  <a:cubicBezTo>
                    <a:pt x="126" y="1521"/>
                    <a:pt x="350" y="1870"/>
                    <a:pt x="670" y="2093"/>
                  </a:cubicBezTo>
                  <a:cubicBezTo>
                    <a:pt x="730" y="2136"/>
                    <a:pt x="806" y="2174"/>
                    <a:pt x="875" y="2174"/>
                  </a:cubicBezTo>
                  <a:cubicBezTo>
                    <a:pt x="918" y="2174"/>
                    <a:pt x="959" y="2159"/>
                    <a:pt x="991" y="2121"/>
                  </a:cubicBezTo>
                  <a:cubicBezTo>
                    <a:pt x="1047" y="2079"/>
                    <a:pt x="1047" y="1968"/>
                    <a:pt x="1019" y="1898"/>
                  </a:cubicBezTo>
                  <a:cubicBezTo>
                    <a:pt x="977" y="1828"/>
                    <a:pt x="922" y="1786"/>
                    <a:pt x="880" y="1703"/>
                  </a:cubicBezTo>
                  <a:cubicBezTo>
                    <a:pt x="698" y="1466"/>
                    <a:pt x="698" y="1131"/>
                    <a:pt x="698" y="838"/>
                  </a:cubicBezTo>
                  <a:cubicBezTo>
                    <a:pt x="698" y="545"/>
                    <a:pt x="643" y="196"/>
                    <a:pt x="419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8" name="Google Shape;16338;p54"/>
            <p:cNvSpPr/>
            <p:nvPr/>
          </p:nvSpPr>
          <p:spPr>
            <a:xfrm>
              <a:off x="3558050" y="4876325"/>
              <a:ext cx="41850" cy="18200"/>
            </a:xfrm>
            <a:custGeom>
              <a:avLst/>
              <a:gdLst/>
              <a:ahLst/>
              <a:cxnLst/>
              <a:rect l="l" t="t" r="r" b="b"/>
              <a:pathLst>
                <a:path w="1674" h="728" extrusionOk="0">
                  <a:moveTo>
                    <a:pt x="883" y="1"/>
                  </a:moveTo>
                  <a:cubicBezTo>
                    <a:pt x="867" y="1"/>
                    <a:pt x="852" y="1"/>
                    <a:pt x="837" y="2"/>
                  </a:cubicBezTo>
                  <a:cubicBezTo>
                    <a:pt x="628" y="30"/>
                    <a:pt x="433" y="128"/>
                    <a:pt x="237" y="240"/>
                  </a:cubicBezTo>
                  <a:cubicBezTo>
                    <a:pt x="168" y="268"/>
                    <a:pt x="126" y="309"/>
                    <a:pt x="70" y="351"/>
                  </a:cubicBezTo>
                  <a:cubicBezTo>
                    <a:pt x="14" y="407"/>
                    <a:pt x="0" y="491"/>
                    <a:pt x="56" y="546"/>
                  </a:cubicBezTo>
                  <a:cubicBezTo>
                    <a:pt x="71" y="576"/>
                    <a:pt x="109" y="594"/>
                    <a:pt x="145" y="594"/>
                  </a:cubicBezTo>
                  <a:cubicBezTo>
                    <a:pt x="178" y="594"/>
                    <a:pt x="210" y="579"/>
                    <a:pt x="223" y="546"/>
                  </a:cubicBezTo>
                  <a:lnTo>
                    <a:pt x="223" y="588"/>
                  </a:lnTo>
                  <a:cubicBezTo>
                    <a:pt x="356" y="436"/>
                    <a:pt x="548" y="365"/>
                    <a:pt x="745" y="365"/>
                  </a:cubicBezTo>
                  <a:cubicBezTo>
                    <a:pt x="818" y="365"/>
                    <a:pt x="891" y="374"/>
                    <a:pt x="963" y="393"/>
                  </a:cubicBezTo>
                  <a:cubicBezTo>
                    <a:pt x="1214" y="449"/>
                    <a:pt x="1451" y="588"/>
                    <a:pt x="1674" y="728"/>
                  </a:cubicBezTo>
                  <a:cubicBezTo>
                    <a:pt x="1634" y="339"/>
                    <a:pt x="1270" y="1"/>
                    <a:pt x="883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39" name="Google Shape;16339;p54"/>
            <p:cNvSpPr/>
            <p:nvPr/>
          </p:nvSpPr>
          <p:spPr>
            <a:xfrm>
              <a:off x="3533975" y="4872200"/>
              <a:ext cx="37700" cy="37325"/>
            </a:xfrm>
            <a:custGeom>
              <a:avLst/>
              <a:gdLst/>
              <a:ahLst/>
              <a:cxnLst/>
              <a:rect l="l" t="t" r="r" b="b"/>
              <a:pathLst>
                <a:path w="1508" h="1493" extrusionOk="0">
                  <a:moveTo>
                    <a:pt x="595" y="1"/>
                  </a:moveTo>
                  <a:cubicBezTo>
                    <a:pt x="419" y="1"/>
                    <a:pt x="245" y="113"/>
                    <a:pt x="140" y="265"/>
                  </a:cubicBezTo>
                  <a:cubicBezTo>
                    <a:pt x="15" y="433"/>
                    <a:pt x="1" y="684"/>
                    <a:pt x="56" y="893"/>
                  </a:cubicBezTo>
                  <a:cubicBezTo>
                    <a:pt x="98" y="1088"/>
                    <a:pt x="196" y="1311"/>
                    <a:pt x="280" y="1493"/>
                  </a:cubicBezTo>
                  <a:cubicBezTo>
                    <a:pt x="559" y="1269"/>
                    <a:pt x="782" y="990"/>
                    <a:pt x="963" y="684"/>
                  </a:cubicBezTo>
                  <a:lnTo>
                    <a:pt x="1507" y="419"/>
                  </a:lnTo>
                  <a:lnTo>
                    <a:pt x="1507" y="419"/>
                  </a:lnTo>
                  <a:cubicBezTo>
                    <a:pt x="1487" y="422"/>
                    <a:pt x="1467" y="424"/>
                    <a:pt x="1447" y="424"/>
                  </a:cubicBezTo>
                  <a:cubicBezTo>
                    <a:pt x="1172" y="424"/>
                    <a:pt x="972" y="79"/>
                    <a:pt x="698" y="14"/>
                  </a:cubicBezTo>
                  <a:cubicBezTo>
                    <a:pt x="664" y="5"/>
                    <a:pt x="630" y="1"/>
                    <a:pt x="595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0" name="Google Shape;16340;p54"/>
            <p:cNvSpPr/>
            <p:nvPr/>
          </p:nvSpPr>
          <p:spPr>
            <a:xfrm>
              <a:off x="3508525" y="4823875"/>
              <a:ext cx="42925" cy="62300"/>
            </a:xfrm>
            <a:custGeom>
              <a:avLst/>
              <a:gdLst/>
              <a:ahLst/>
              <a:cxnLst/>
              <a:rect l="l" t="t" r="r" b="b"/>
              <a:pathLst>
                <a:path w="1717" h="2492" extrusionOk="0">
                  <a:moveTo>
                    <a:pt x="166" y="1"/>
                  </a:moveTo>
                  <a:cubicBezTo>
                    <a:pt x="152" y="1"/>
                    <a:pt x="139" y="3"/>
                    <a:pt x="126" y="8"/>
                  </a:cubicBezTo>
                  <a:cubicBezTo>
                    <a:pt x="112" y="8"/>
                    <a:pt x="112" y="36"/>
                    <a:pt x="98" y="36"/>
                  </a:cubicBezTo>
                  <a:cubicBezTo>
                    <a:pt x="28" y="78"/>
                    <a:pt x="0" y="148"/>
                    <a:pt x="42" y="203"/>
                  </a:cubicBezTo>
                  <a:cubicBezTo>
                    <a:pt x="335" y="1040"/>
                    <a:pt x="823" y="1822"/>
                    <a:pt x="1451" y="2449"/>
                  </a:cubicBezTo>
                  <a:cubicBezTo>
                    <a:pt x="1479" y="2477"/>
                    <a:pt x="1521" y="2491"/>
                    <a:pt x="1561" y="2491"/>
                  </a:cubicBezTo>
                  <a:cubicBezTo>
                    <a:pt x="1601" y="2491"/>
                    <a:pt x="1639" y="2477"/>
                    <a:pt x="1660" y="2449"/>
                  </a:cubicBezTo>
                  <a:cubicBezTo>
                    <a:pt x="1716" y="2407"/>
                    <a:pt x="1716" y="2296"/>
                    <a:pt x="1660" y="2240"/>
                  </a:cubicBezTo>
                  <a:cubicBezTo>
                    <a:pt x="1061" y="1640"/>
                    <a:pt x="600" y="901"/>
                    <a:pt x="321" y="106"/>
                  </a:cubicBezTo>
                  <a:cubicBezTo>
                    <a:pt x="298" y="49"/>
                    <a:pt x="229" y="1"/>
                    <a:pt x="166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1" name="Google Shape;16341;p54"/>
            <p:cNvSpPr/>
            <p:nvPr/>
          </p:nvSpPr>
          <p:spPr>
            <a:xfrm>
              <a:off x="3396225" y="4433150"/>
              <a:ext cx="74650" cy="71175"/>
            </a:xfrm>
            <a:custGeom>
              <a:avLst/>
              <a:gdLst/>
              <a:ahLst/>
              <a:cxnLst/>
              <a:rect l="l" t="t" r="r" b="b"/>
              <a:pathLst>
                <a:path w="2986" h="2847" extrusionOk="0">
                  <a:moveTo>
                    <a:pt x="824" y="266"/>
                  </a:moveTo>
                  <a:cubicBezTo>
                    <a:pt x="1354" y="1"/>
                    <a:pt x="2051" y="43"/>
                    <a:pt x="2568" y="363"/>
                  </a:cubicBezTo>
                  <a:cubicBezTo>
                    <a:pt x="2791" y="503"/>
                    <a:pt x="2986" y="740"/>
                    <a:pt x="2986" y="991"/>
                  </a:cubicBezTo>
                  <a:cubicBezTo>
                    <a:pt x="2986" y="1228"/>
                    <a:pt x="2833" y="1438"/>
                    <a:pt x="2693" y="1605"/>
                  </a:cubicBezTo>
                  <a:cubicBezTo>
                    <a:pt x="2456" y="1898"/>
                    <a:pt x="2219" y="2177"/>
                    <a:pt x="1940" y="2428"/>
                  </a:cubicBezTo>
                  <a:cubicBezTo>
                    <a:pt x="1661" y="2665"/>
                    <a:pt x="1298" y="2832"/>
                    <a:pt x="922" y="2846"/>
                  </a:cubicBezTo>
                  <a:cubicBezTo>
                    <a:pt x="559" y="2846"/>
                    <a:pt x="182" y="2665"/>
                    <a:pt x="1" y="234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2" name="Google Shape;16342;p54"/>
            <p:cNvSpPr/>
            <p:nvPr/>
          </p:nvSpPr>
          <p:spPr>
            <a:xfrm>
              <a:off x="3378800" y="4433150"/>
              <a:ext cx="78150" cy="65950"/>
            </a:xfrm>
            <a:custGeom>
              <a:avLst/>
              <a:gdLst/>
              <a:ahLst/>
              <a:cxnLst/>
              <a:rect l="l" t="t" r="r" b="b"/>
              <a:pathLst>
                <a:path w="3126" h="2638" extrusionOk="0">
                  <a:moveTo>
                    <a:pt x="1" y="1800"/>
                  </a:moveTo>
                  <a:cubicBezTo>
                    <a:pt x="1" y="1047"/>
                    <a:pt x="545" y="322"/>
                    <a:pt x="1256" y="85"/>
                  </a:cubicBezTo>
                  <a:cubicBezTo>
                    <a:pt x="1479" y="15"/>
                    <a:pt x="1730" y="1"/>
                    <a:pt x="1925" y="140"/>
                  </a:cubicBezTo>
                  <a:cubicBezTo>
                    <a:pt x="2051" y="252"/>
                    <a:pt x="2135" y="419"/>
                    <a:pt x="2274" y="531"/>
                  </a:cubicBezTo>
                  <a:cubicBezTo>
                    <a:pt x="2497" y="684"/>
                    <a:pt x="2832" y="615"/>
                    <a:pt x="2986" y="824"/>
                  </a:cubicBezTo>
                  <a:cubicBezTo>
                    <a:pt x="3125" y="1019"/>
                    <a:pt x="3000" y="1298"/>
                    <a:pt x="2860" y="1479"/>
                  </a:cubicBezTo>
                  <a:cubicBezTo>
                    <a:pt x="2651" y="1786"/>
                    <a:pt x="2428" y="2079"/>
                    <a:pt x="2107" y="2288"/>
                  </a:cubicBezTo>
                  <a:cubicBezTo>
                    <a:pt x="1800" y="2498"/>
                    <a:pt x="1437" y="2637"/>
                    <a:pt x="1061" y="2567"/>
                  </a:cubicBezTo>
                  <a:cubicBezTo>
                    <a:pt x="698" y="2512"/>
                    <a:pt x="363" y="2247"/>
                    <a:pt x="280" y="18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3" name="Google Shape;16343;p54"/>
            <p:cNvSpPr/>
            <p:nvPr/>
          </p:nvSpPr>
          <p:spPr>
            <a:xfrm>
              <a:off x="3374975" y="4466025"/>
              <a:ext cx="48475" cy="33075"/>
            </a:xfrm>
            <a:custGeom>
              <a:avLst/>
              <a:gdLst/>
              <a:ahLst/>
              <a:cxnLst/>
              <a:rect l="l" t="t" r="r" b="b"/>
              <a:pathLst>
                <a:path w="1939" h="1323" extrusionOk="0">
                  <a:moveTo>
                    <a:pt x="1519" y="0"/>
                  </a:moveTo>
                  <a:cubicBezTo>
                    <a:pt x="1463" y="0"/>
                    <a:pt x="1406" y="6"/>
                    <a:pt x="1353" y="11"/>
                  </a:cubicBezTo>
                  <a:cubicBezTo>
                    <a:pt x="1074" y="25"/>
                    <a:pt x="823" y="67"/>
                    <a:pt x="544" y="95"/>
                  </a:cubicBezTo>
                  <a:cubicBezTo>
                    <a:pt x="377" y="123"/>
                    <a:pt x="209" y="136"/>
                    <a:pt x="98" y="262"/>
                  </a:cubicBezTo>
                  <a:cubicBezTo>
                    <a:pt x="0" y="374"/>
                    <a:pt x="14" y="611"/>
                    <a:pt x="167" y="639"/>
                  </a:cubicBezTo>
                  <a:lnTo>
                    <a:pt x="237" y="708"/>
                  </a:lnTo>
                  <a:cubicBezTo>
                    <a:pt x="209" y="1043"/>
                    <a:pt x="544" y="1322"/>
                    <a:pt x="865" y="1322"/>
                  </a:cubicBezTo>
                  <a:cubicBezTo>
                    <a:pt x="1200" y="1322"/>
                    <a:pt x="1493" y="1099"/>
                    <a:pt x="1702" y="848"/>
                  </a:cubicBezTo>
                  <a:cubicBezTo>
                    <a:pt x="1799" y="722"/>
                    <a:pt x="1883" y="597"/>
                    <a:pt x="1911" y="457"/>
                  </a:cubicBezTo>
                  <a:cubicBezTo>
                    <a:pt x="1939" y="304"/>
                    <a:pt x="1897" y="150"/>
                    <a:pt x="1772" y="67"/>
                  </a:cubicBezTo>
                  <a:cubicBezTo>
                    <a:pt x="1702" y="15"/>
                    <a:pt x="1611" y="0"/>
                    <a:pt x="1519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4" name="Google Shape;16344;p54"/>
            <p:cNvSpPr/>
            <p:nvPr/>
          </p:nvSpPr>
          <p:spPr>
            <a:xfrm>
              <a:off x="3389600" y="4493825"/>
              <a:ext cx="56525" cy="18375"/>
            </a:xfrm>
            <a:custGeom>
              <a:avLst/>
              <a:gdLst/>
              <a:ahLst/>
              <a:cxnLst/>
              <a:rect l="l" t="t" r="r" b="b"/>
              <a:pathLst>
                <a:path w="2261" h="735" extrusionOk="0">
                  <a:moveTo>
                    <a:pt x="407" y="1"/>
                  </a:moveTo>
                  <a:cubicBezTo>
                    <a:pt x="265" y="1"/>
                    <a:pt x="125" y="26"/>
                    <a:pt x="1" y="99"/>
                  </a:cubicBezTo>
                  <a:lnTo>
                    <a:pt x="29" y="168"/>
                  </a:lnTo>
                  <a:cubicBezTo>
                    <a:pt x="266" y="461"/>
                    <a:pt x="615" y="684"/>
                    <a:pt x="1005" y="726"/>
                  </a:cubicBezTo>
                  <a:cubicBezTo>
                    <a:pt x="1057" y="732"/>
                    <a:pt x="1110" y="735"/>
                    <a:pt x="1163" y="735"/>
                  </a:cubicBezTo>
                  <a:cubicBezTo>
                    <a:pt x="1491" y="735"/>
                    <a:pt x="1827" y="624"/>
                    <a:pt x="2079" y="419"/>
                  </a:cubicBezTo>
                  <a:cubicBezTo>
                    <a:pt x="2163" y="350"/>
                    <a:pt x="2261" y="224"/>
                    <a:pt x="2205" y="112"/>
                  </a:cubicBezTo>
                  <a:cubicBezTo>
                    <a:pt x="2172" y="58"/>
                    <a:pt x="2115" y="38"/>
                    <a:pt x="2052" y="38"/>
                  </a:cubicBezTo>
                  <a:cubicBezTo>
                    <a:pt x="2033" y="38"/>
                    <a:pt x="2014" y="40"/>
                    <a:pt x="1996" y="43"/>
                  </a:cubicBezTo>
                  <a:cubicBezTo>
                    <a:pt x="1912" y="71"/>
                    <a:pt x="1842" y="99"/>
                    <a:pt x="1772" y="140"/>
                  </a:cubicBezTo>
                  <a:cubicBezTo>
                    <a:pt x="1683" y="172"/>
                    <a:pt x="1589" y="184"/>
                    <a:pt x="1493" y="184"/>
                  </a:cubicBezTo>
                  <a:cubicBezTo>
                    <a:pt x="1291" y="184"/>
                    <a:pt x="1079" y="127"/>
                    <a:pt x="880" y="71"/>
                  </a:cubicBezTo>
                  <a:cubicBezTo>
                    <a:pt x="732" y="34"/>
                    <a:pt x="568" y="1"/>
                    <a:pt x="40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5" name="Google Shape;16345;p54"/>
            <p:cNvSpPr/>
            <p:nvPr/>
          </p:nvSpPr>
          <p:spPr>
            <a:xfrm>
              <a:off x="3376350" y="4439400"/>
              <a:ext cx="23750" cy="37900"/>
            </a:xfrm>
            <a:custGeom>
              <a:avLst/>
              <a:gdLst/>
              <a:ahLst/>
              <a:cxnLst/>
              <a:rect l="l" t="t" r="r" b="b"/>
              <a:pathLst>
                <a:path w="950" h="1516" extrusionOk="0">
                  <a:moveTo>
                    <a:pt x="807" y="1"/>
                  </a:moveTo>
                  <a:cubicBezTo>
                    <a:pt x="457" y="1"/>
                    <a:pt x="102" y="258"/>
                    <a:pt x="29" y="602"/>
                  </a:cubicBezTo>
                  <a:cubicBezTo>
                    <a:pt x="1" y="811"/>
                    <a:pt x="29" y="1020"/>
                    <a:pt x="71" y="1229"/>
                  </a:cubicBezTo>
                  <a:cubicBezTo>
                    <a:pt x="85" y="1299"/>
                    <a:pt x="99" y="1369"/>
                    <a:pt x="140" y="1425"/>
                  </a:cubicBezTo>
                  <a:cubicBezTo>
                    <a:pt x="163" y="1470"/>
                    <a:pt x="223" y="1516"/>
                    <a:pt x="282" y="1516"/>
                  </a:cubicBezTo>
                  <a:cubicBezTo>
                    <a:pt x="296" y="1516"/>
                    <a:pt x="309" y="1513"/>
                    <a:pt x="322" y="1508"/>
                  </a:cubicBezTo>
                  <a:cubicBezTo>
                    <a:pt x="391" y="1494"/>
                    <a:pt x="433" y="1397"/>
                    <a:pt x="378" y="1341"/>
                  </a:cubicBezTo>
                  <a:lnTo>
                    <a:pt x="378" y="1341"/>
                  </a:lnTo>
                  <a:lnTo>
                    <a:pt x="419" y="1369"/>
                  </a:lnTo>
                  <a:cubicBezTo>
                    <a:pt x="280" y="1146"/>
                    <a:pt x="308" y="853"/>
                    <a:pt x="433" y="602"/>
                  </a:cubicBezTo>
                  <a:cubicBezTo>
                    <a:pt x="559" y="378"/>
                    <a:pt x="768" y="183"/>
                    <a:pt x="949" y="16"/>
                  </a:cubicBezTo>
                  <a:cubicBezTo>
                    <a:pt x="902" y="6"/>
                    <a:pt x="855" y="1"/>
                    <a:pt x="807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6" name="Google Shape;16346;p54"/>
            <p:cNvSpPr/>
            <p:nvPr/>
          </p:nvSpPr>
          <p:spPr>
            <a:xfrm>
              <a:off x="3363100" y="4463850"/>
              <a:ext cx="35250" cy="37900"/>
            </a:xfrm>
            <a:custGeom>
              <a:avLst/>
              <a:gdLst/>
              <a:ahLst/>
              <a:cxnLst/>
              <a:rect l="l" t="t" r="r" b="b"/>
              <a:pathLst>
                <a:path w="1410" h="1516" extrusionOk="0">
                  <a:moveTo>
                    <a:pt x="712" y="0"/>
                  </a:moveTo>
                  <a:cubicBezTo>
                    <a:pt x="684" y="293"/>
                    <a:pt x="266" y="377"/>
                    <a:pt x="112" y="642"/>
                  </a:cubicBezTo>
                  <a:cubicBezTo>
                    <a:pt x="1" y="837"/>
                    <a:pt x="43" y="1074"/>
                    <a:pt x="196" y="1256"/>
                  </a:cubicBezTo>
                  <a:cubicBezTo>
                    <a:pt x="350" y="1423"/>
                    <a:pt x="559" y="1493"/>
                    <a:pt x="768" y="1507"/>
                  </a:cubicBezTo>
                  <a:cubicBezTo>
                    <a:pt x="817" y="1513"/>
                    <a:pt x="866" y="1516"/>
                    <a:pt x="916" y="1516"/>
                  </a:cubicBezTo>
                  <a:cubicBezTo>
                    <a:pt x="1080" y="1516"/>
                    <a:pt x="1249" y="1486"/>
                    <a:pt x="1410" y="1465"/>
                  </a:cubicBezTo>
                  <a:cubicBezTo>
                    <a:pt x="1270" y="1130"/>
                    <a:pt x="1089" y="837"/>
                    <a:pt x="824" y="572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7" name="Google Shape;16347;p54"/>
            <p:cNvSpPr/>
            <p:nvPr/>
          </p:nvSpPr>
          <p:spPr>
            <a:xfrm>
              <a:off x="3308350" y="4483725"/>
              <a:ext cx="70475" cy="24425"/>
            </a:xfrm>
            <a:custGeom>
              <a:avLst/>
              <a:gdLst/>
              <a:ahLst/>
              <a:cxnLst/>
              <a:rect l="l" t="t" r="r" b="b"/>
              <a:pathLst>
                <a:path w="2819" h="977" extrusionOk="0">
                  <a:moveTo>
                    <a:pt x="2651" y="1"/>
                  </a:moveTo>
                  <a:cubicBezTo>
                    <a:pt x="2627" y="1"/>
                    <a:pt x="2604" y="5"/>
                    <a:pt x="2581" y="14"/>
                  </a:cubicBezTo>
                  <a:cubicBezTo>
                    <a:pt x="1828" y="419"/>
                    <a:pt x="991" y="642"/>
                    <a:pt x="140" y="684"/>
                  </a:cubicBezTo>
                  <a:cubicBezTo>
                    <a:pt x="43" y="684"/>
                    <a:pt x="1" y="754"/>
                    <a:pt x="1" y="837"/>
                  </a:cubicBezTo>
                  <a:lnTo>
                    <a:pt x="1" y="879"/>
                  </a:lnTo>
                  <a:cubicBezTo>
                    <a:pt x="15" y="921"/>
                    <a:pt x="71" y="977"/>
                    <a:pt x="168" y="977"/>
                  </a:cubicBezTo>
                  <a:cubicBezTo>
                    <a:pt x="1061" y="949"/>
                    <a:pt x="1954" y="698"/>
                    <a:pt x="2735" y="279"/>
                  </a:cubicBezTo>
                  <a:cubicBezTo>
                    <a:pt x="2805" y="224"/>
                    <a:pt x="2819" y="140"/>
                    <a:pt x="2791" y="70"/>
                  </a:cubicBezTo>
                  <a:cubicBezTo>
                    <a:pt x="2753" y="22"/>
                    <a:pt x="2701" y="1"/>
                    <a:pt x="2651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8" name="Google Shape;16348;p54"/>
            <p:cNvSpPr/>
            <p:nvPr/>
          </p:nvSpPr>
          <p:spPr>
            <a:xfrm>
              <a:off x="2156900" y="1937400"/>
              <a:ext cx="57225" cy="83025"/>
            </a:xfrm>
            <a:custGeom>
              <a:avLst/>
              <a:gdLst/>
              <a:ahLst/>
              <a:cxnLst/>
              <a:rect l="l" t="t" r="r" b="b"/>
              <a:pathLst>
                <a:path w="2289" h="3321" extrusionOk="0">
                  <a:moveTo>
                    <a:pt x="1" y="1047"/>
                  </a:moveTo>
                  <a:cubicBezTo>
                    <a:pt x="266" y="503"/>
                    <a:pt x="824" y="98"/>
                    <a:pt x="1423" y="28"/>
                  </a:cubicBezTo>
                  <a:cubicBezTo>
                    <a:pt x="1674" y="1"/>
                    <a:pt x="1967" y="42"/>
                    <a:pt x="2135" y="252"/>
                  </a:cubicBezTo>
                  <a:cubicBezTo>
                    <a:pt x="2274" y="433"/>
                    <a:pt x="2288" y="698"/>
                    <a:pt x="2288" y="921"/>
                  </a:cubicBezTo>
                  <a:cubicBezTo>
                    <a:pt x="2288" y="1284"/>
                    <a:pt x="2288" y="1674"/>
                    <a:pt x="2218" y="2037"/>
                  </a:cubicBezTo>
                  <a:cubicBezTo>
                    <a:pt x="2135" y="2400"/>
                    <a:pt x="1967" y="2748"/>
                    <a:pt x="1688" y="3000"/>
                  </a:cubicBezTo>
                  <a:cubicBezTo>
                    <a:pt x="1423" y="3237"/>
                    <a:pt x="991" y="3320"/>
                    <a:pt x="642" y="31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49" name="Google Shape;16349;p54"/>
            <p:cNvSpPr/>
            <p:nvPr/>
          </p:nvSpPr>
          <p:spPr>
            <a:xfrm>
              <a:off x="2139125" y="1949950"/>
              <a:ext cx="64525" cy="70475"/>
            </a:xfrm>
            <a:custGeom>
              <a:avLst/>
              <a:gdLst/>
              <a:ahLst/>
              <a:cxnLst/>
              <a:rect l="l" t="t" r="r" b="b"/>
              <a:pathLst>
                <a:path w="2581" h="2819" extrusionOk="0">
                  <a:moveTo>
                    <a:pt x="502" y="2679"/>
                  </a:moveTo>
                  <a:cubicBezTo>
                    <a:pt x="42" y="2093"/>
                    <a:pt x="0" y="1200"/>
                    <a:pt x="419" y="573"/>
                  </a:cubicBezTo>
                  <a:cubicBezTo>
                    <a:pt x="544" y="377"/>
                    <a:pt x="740" y="210"/>
                    <a:pt x="963" y="210"/>
                  </a:cubicBezTo>
                  <a:cubicBezTo>
                    <a:pt x="1130" y="210"/>
                    <a:pt x="1297" y="294"/>
                    <a:pt x="1465" y="280"/>
                  </a:cubicBezTo>
                  <a:cubicBezTo>
                    <a:pt x="1730" y="252"/>
                    <a:pt x="1953" y="1"/>
                    <a:pt x="2218" y="70"/>
                  </a:cubicBezTo>
                  <a:cubicBezTo>
                    <a:pt x="2441" y="140"/>
                    <a:pt x="2525" y="419"/>
                    <a:pt x="2553" y="656"/>
                  </a:cubicBezTo>
                  <a:cubicBezTo>
                    <a:pt x="2581" y="1033"/>
                    <a:pt x="2581" y="1410"/>
                    <a:pt x="2483" y="1758"/>
                  </a:cubicBezTo>
                  <a:cubicBezTo>
                    <a:pt x="2371" y="2107"/>
                    <a:pt x="2162" y="2456"/>
                    <a:pt x="1855" y="2623"/>
                  </a:cubicBezTo>
                  <a:cubicBezTo>
                    <a:pt x="1535" y="2818"/>
                    <a:pt x="1102" y="2818"/>
                    <a:pt x="809" y="259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50" name="Google Shape;16350;p54"/>
            <p:cNvSpPr/>
            <p:nvPr/>
          </p:nvSpPr>
          <p:spPr>
            <a:xfrm>
              <a:off x="2147150" y="1983400"/>
              <a:ext cx="39425" cy="42450"/>
            </a:xfrm>
            <a:custGeom>
              <a:avLst/>
              <a:gdLst/>
              <a:ahLst/>
              <a:cxnLst/>
              <a:rect l="l" t="t" r="r" b="b"/>
              <a:pathLst>
                <a:path w="1577" h="1698" extrusionOk="0">
                  <a:moveTo>
                    <a:pt x="1171" y="0"/>
                  </a:moveTo>
                  <a:cubicBezTo>
                    <a:pt x="1162" y="0"/>
                    <a:pt x="1153" y="1"/>
                    <a:pt x="1144" y="2"/>
                  </a:cubicBezTo>
                  <a:cubicBezTo>
                    <a:pt x="1004" y="16"/>
                    <a:pt x="907" y="127"/>
                    <a:pt x="795" y="225"/>
                  </a:cubicBezTo>
                  <a:cubicBezTo>
                    <a:pt x="600" y="420"/>
                    <a:pt x="419" y="629"/>
                    <a:pt x="223" y="825"/>
                  </a:cubicBezTo>
                  <a:cubicBezTo>
                    <a:pt x="112" y="922"/>
                    <a:pt x="14" y="1048"/>
                    <a:pt x="0" y="1201"/>
                  </a:cubicBezTo>
                  <a:cubicBezTo>
                    <a:pt x="0" y="1340"/>
                    <a:pt x="106" y="1470"/>
                    <a:pt x="222" y="1470"/>
                  </a:cubicBezTo>
                  <a:cubicBezTo>
                    <a:pt x="245" y="1470"/>
                    <a:pt x="269" y="1464"/>
                    <a:pt x="293" y="1452"/>
                  </a:cubicBezTo>
                  <a:lnTo>
                    <a:pt x="349" y="1466"/>
                  </a:lnTo>
                  <a:cubicBezTo>
                    <a:pt x="439" y="1625"/>
                    <a:pt x="608" y="1698"/>
                    <a:pt x="786" y="1698"/>
                  </a:cubicBezTo>
                  <a:cubicBezTo>
                    <a:pt x="936" y="1698"/>
                    <a:pt x="1092" y="1646"/>
                    <a:pt x="1214" y="1550"/>
                  </a:cubicBezTo>
                  <a:cubicBezTo>
                    <a:pt x="1465" y="1341"/>
                    <a:pt x="1562" y="992"/>
                    <a:pt x="1562" y="671"/>
                  </a:cubicBezTo>
                  <a:cubicBezTo>
                    <a:pt x="1576" y="504"/>
                    <a:pt x="1562" y="364"/>
                    <a:pt x="1493" y="225"/>
                  </a:cubicBezTo>
                  <a:cubicBezTo>
                    <a:pt x="1427" y="94"/>
                    <a:pt x="1301" y="0"/>
                    <a:pt x="117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51" name="Google Shape;16351;p54"/>
            <p:cNvSpPr/>
            <p:nvPr/>
          </p:nvSpPr>
          <p:spPr>
            <a:xfrm>
              <a:off x="2171900" y="1990175"/>
              <a:ext cx="46050" cy="36150"/>
            </a:xfrm>
            <a:custGeom>
              <a:avLst/>
              <a:gdLst/>
              <a:ahLst/>
              <a:cxnLst/>
              <a:rect l="l" t="t" r="r" b="b"/>
              <a:pathLst>
                <a:path w="1842" h="1446" extrusionOk="0">
                  <a:moveTo>
                    <a:pt x="1674" y="1"/>
                  </a:moveTo>
                  <a:cubicBezTo>
                    <a:pt x="1620" y="1"/>
                    <a:pt x="1553" y="36"/>
                    <a:pt x="1521" y="80"/>
                  </a:cubicBezTo>
                  <a:cubicBezTo>
                    <a:pt x="1465" y="149"/>
                    <a:pt x="1423" y="219"/>
                    <a:pt x="1395" y="289"/>
                  </a:cubicBezTo>
                  <a:cubicBezTo>
                    <a:pt x="1242" y="554"/>
                    <a:pt x="935" y="679"/>
                    <a:pt x="656" y="791"/>
                  </a:cubicBezTo>
                  <a:cubicBezTo>
                    <a:pt x="377" y="916"/>
                    <a:pt x="84" y="1098"/>
                    <a:pt x="0" y="1377"/>
                  </a:cubicBezTo>
                  <a:lnTo>
                    <a:pt x="42" y="1405"/>
                  </a:lnTo>
                  <a:cubicBezTo>
                    <a:pt x="166" y="1431"/>
                    <a:pt x="291" y="1445"/>
                    <a:pt x="415" y="1445"/>
                  </a:cubicBezTo>
                  <a:cubicBezTo>
                    <a:pt x="682" y="1445"/>
                    <a:pt x="943" y="1380"/>
                    <a:pt x="1172" y="1237"/>
                  </a:cubicBezTo>
                  <a:cubicBezTo>
                    <a:pt x="1493" y="1042"/>
                    <a:pt x="1716" y="707"/>
                    <a:pt x="1814" y="331"/>
                  </a:cubicBezTo>
                  <a:cubicBezTo>
                    <a:pt x="1842" y="205"/>
                    <a:pt x="1828" y="52"/>
                    <a:pt x="1716" y="10"/>
                  </a:cubicBezTo>
                  <a:cubicBezTo>
                    <a:pt x="1704" y="4"/>
                    <a:pt x="1690" y="1"/>
                    <a:pt x="1674" y="1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52" name="Google Shape;16352;p54"/>
            <p:cNvSpPr/>
            <p:nvPr/>
          </p:nvSpPr>
          <p:spPr>
            <a:xfrm>
              <a:off x="2130750" y="1973325"/>
              <a:ext cx="25300" cy="40950"/>
            </a:xfrm>
            <a:custGeom>
              <a:avLst/>
              <a:gdLst/>
              <a:ahLst/>
              <a:cxnLst/>
              <a:rect l="l" t="t" r="r" b="b"/>
              <a:pathLst>
                <a:path w="1012" h="1638" extrusionOk="0">
                  <a:moveTo>
                    <a:pt x="907" y="1395"/>
                  </a:moveTo>
                  <a:lnTo>
                    <a:pt x="941" y="1412"/>
                  </a:lnTo>
                  <a:lnTo>
                    <a:pt x="941" y="1412"/>
                  </a:lnTo>
                  <a:cubicBezTo>
                    <a:pt x="931" y="1405"/>
                    <a:pt x="920" y="1399"/>
                    <a:pt x="907" y="1395"/>
                  </a:cubicBezTo>
                  <a:close/>
                  <a:moveTo>
                    <a:pt x="531" y="0"/>
                  </a:moveTo>
                  <a:lnTo>
                    <a:pt x="531" y="0"/>
                  </a:lnTo>
                  <a:cubicBezTo>
                    <a:pt x="168" y="182"/>
                    <a:pt x="0" y="684"/>
                    <a:pt x="182" y="1046"/>
                  </a:cubicBezTo>
                  <a:cubicBezTo>
                    <a:pt x="279" y="1242"/>
                    <a:pt x="447" y="1381"/>
                    <a:pt x="614" y="1521"/>
                  </a:cubicBezTo>
                  <a:cubicBezTo>
                    <a:pt x="670" y="1576"/>
                    <a:pt x="726" y="1604"/>
                    <a:pt x="796" y="1632"/>
                  </a:cubicBezTo>
                  <a:cubicBezTo>
                    <a:pt x="812" y="1636"/>
                    <a:pt x="829" y="1637"/>
                    <a:pt x="846" y="1637"/>
                  </a:cubicBezTo>
                  <a:cubicBezTo>
                    <a:pt x="902" y="1637"/>
                    <a:pt x="956" y="1619"/>
                    <a:pt x="977" y="1576"/>
                  </a:cubicBezTo>
                  <a:cubicBezTo>
                    <a:pt x="1011" y="1531"/>
                    <a:pt x="998" y="1456"/>
                    <a:pt x="946" y="1416"/>
                  </a:cubicBezTo>
                  <a:lnTo>
                    <a:pt x="946" y="1416"/>
                  </a:lnTo>
                  <a:cubicBezTo>
                    <a:pt x="952" y="1418"/>
                    <a:pt x="957" y="1421"/>
                    <a:pt x="963" y="1423"/>
                  </a:cubicBezTo>
                  <a:lnTo>
                    <a:pt x="941" y="1412"/>
                  </a:lnTo>
                  <a:lnTo>
                    <a:pt x="941" y="1412"/>
                  </a:lnTo>
                  <a:cubicBezTo>
                    <a:pt x="943" y="1413"/>
                    <a:pt x="945" y="1415"/>
                    <a:pt x="946" y="1416"/>
                  </a:cubicBezTo>
                  <a:lnTo>
                    <a:pt x="946" y="1416"/>
                  </a:lnTo>
                  <a:cubicBezTo>
                    <a:pt x="717" y="1314"/>
                    <a:pt x="543" y="1068"/>
                    <a:pt x="489" y="809"/>
                  </a:cubicBezTo>
                  <a:cubicBezTo>
                    <a:pt x="447" y="544"/>
                    <a:pt x="489" y="265"/>
                    <a:pt x="531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53" name="Google Shape;16353;p54"/>
            <p:cNvSpPr/>
            <p:nvPr/>
          </p:nvSpPr>
          <p:spPr>
            <a:xfrm>
              <a:off x="2140850" y="2004350"/>
              <a:ext cx="39100" cy="32975"/>
            </a:xfrm>
            <a:custGeom>
              <a:avLst/>
              <a:gdLst/>
              <a:ahLst/>
              <a:cxnLst/>
              <a:rect l="l" t="t" r="r" b="b"/>
              <a:pathLst>
                <a:path w="1564" h="1319" extrusionOk="0">
                  <a:moveTo>
                    <a:pt x="127" y="1"/>
                  </a:moveTo>
                  <a:lnTo>
                    <a:pt x="127" y="1"/>
                  </a:lnTo>
                  <a:cubicBezTo>
                    <a:pt x="280" y="266"/>
                    <a:pt x="1" y="601"/>
                    <a:pt x="57" y="893"/>
                  </a:cubicBezTo>
                  <a:cubicBezTo>
                    <a:pt x="85" y="1103"/>
                    <a:pt x="280" y="1270"/>
                    <a:pt x="489" y="1312"/>
                  </a:cubicBezTo>
                  <a:cubicBezTo>
                    <a:pt x="520" y="1316"/>
                    <a:pt x="552" y="1318"/>
                    <a:pt x="584" y="1318"/>
                  </a:cubicBezTo>
                  <a:cubicBezTo>
                    <a:pt x="764" y="1318"/>
                    <a:pt x="949" y="1253"/>
                    <a:pt x="1103" y="1158"/>
                  </a:cubicBezTo>
                  <a:cubicBezTo>
                    <a:pt x="1270" y="1033"/>
                    <a:pt x="1438" y="879"/>
                    <a:pt x="1563" y="712"/>
                  </a:cubicBezTo>
                  <a:cubicBezTo>
                    <a:pt x="1256" y="545"/>
                    <a:pt x="908" y="433"/>
                    <a:pt x="559" y="405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54" name="Google Shape;16354;p54"/>
            <p:cNvSpPr/>
            <p:nvPr/>
          </p:nvSpPr>
          <p:spPr>
            <a:xfrm>
              <a:off x="2111225" y="2023100"/>
              <a:ext cx="46400" cy="60450"/>
            </a:xfrm>
            <a:custGeom>
              <a:avLst/>
              <a:gdLst/>
              <a:ahLst/>
              <a:cxnLst/>
              <a:rect l="l" t="t" r="r" b="b"/>
              <a:pathLst>
                <a:path w="1856" h="2418" extrusionOk="0">
                  <a:moveTo>
                    <a:pt x="1708" y="0"/>
                  </a:moveTo>
                  <a:cubicBezTo>
                    <a:pt x="1647" y="0"/>
                    <a:pt x="1584" y="30"/>
                    <a:pt x="1549" y="88"/>
                  </a:cubicBezTo>
                  <a:cubicBezTo>
                    <a:pt x="1228" y="869"/>
                    <a:pt x="698" y="1594"/>
                    <a:pt x="70" y="2152"/>
                  </a:cubicBezTo>
                  <a:cubicBezTo>
                    <a:pt x="0" y="2194"/>
                    <a:pt x="0" y="2292"/>
                    <a:pt x="56" y="2361"/>
                  </a:cubicBezTo>
                  <a:cubicBezTo>
                    <a:pt x="70" y="2375"/>
                    <a:pt x="70" y="2389"/>
                    <a:pt x="84" y="2389"/>
                  </a:cubicBezTo>
                  <a:cubicBezTo>
                    <a:pt x="114" y="2407"/>
                    <a:pt x="145" y="2418"/>
                    <a:pt x="174" y="2418"/>
                  </a:cubicBezTo>
                  <a:cubicBezTo>
                    <a:pt x="212" y="2418"/>
                    <a:pt x="248" y="2401"/>
                    <a:pt x="279" y="2361"/>
                  </a:cubicBezTo>
                  <a:cubicBezTo>
                    <a:pt x="949" y="1761"/>
                    <a:pt x="1479" y="1008"/>
                    <a:pt x="1828" y="199"/>
                  </a:cubicBezTo>
                  <a:cubicBezTo>
                    <a:pt x="1856" y="129"/>
                    <a:pt x="1814" y="32"/>
                    <a:pt x="1744" y="4"/>
                  </a:cubicBezTo>
                  <a:cubicBezTo>
                    <a:pt x="1732" y="2"/>
                    <a:pt x="1720" y="0"/>
                    <a:pt x="1708" y="0"/>
                  </a:cubicBezTo>
                  <a:close/>
                </a:path>
              </a:pathLst>
            </a:custGeom>
            <a:solidFill>
              <a:srgbClr val="663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697693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082495" y="4453479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258656" y="3606096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7AD5908-FC19-791C-8607-927494EC08BA}"/>
              </a:ext>
            </a:extLst>
          </p:cNvPr>
          <p:cNvCxnSpPr>
            <a:cxnSpLocks/>
          </p:cNvCxnSpPr>
          <p:nvPr/>
        </p:nvCxnSpPr>
        <p:spPr>
          <a:xfrm>
            <a:off x="172132" y="2531329"/>
            <a:ext cx="85828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9C396B4-7436-9689-DC10-C0F3558BF3B5}"/>
              </a:ext>
            </a:extLst>
          </p:cNvPr>
          <p:cNvCxnSpPr>
            <a:cxnSpLocks/>
          </p:cNvCxnSpPr>
          <p:nvPr/>
        </p:nvCxnSpPr>
        <p:spPr>
          <a:xfrm>
            <a:off x="172132" y="3714486"/>
            <a:ext cx="8568232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D89D191-83A3-5AF5-9385-477E199FA5E8}"/>
              </a:ext>
            </a:extLst>
          </p:cNvPr>
          <p:cNvSpPr/>
          <p:nvPr/>
        </p:nvSpPr>
        <p:spPr>
          <a:xfrm flipH="1">
            <a:off x="752920" y="1226881"/>
            <a:ext cx="7483831" cy="633641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90000"/>
            </a:schemeClr>
          </a:solidFill>
          <a:ln w="38100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171A9F3-5B92-3CE1-0B52-7DCDB27C594F}"/>
              </a:ext>
            </a:extLst>
          </p:cNvPr>
          <p:cNvSpPr txBox="1"/>
          <p:nvPr/>
        </p:nvSpPr>
        <p:spPr>
          <a:xfrm>
            <a:off x="1040064" y="1352522"/>
            <a:ext cx="7007977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Câu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hỏi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: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Nội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dung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bài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hát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Mùa</a:t>
            </a:r>
            <a:r>
              <a:rPr kumimoji="0" lang="en-US" sz="165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xuân</a:t>
            </a:r>
            <a:r>
              <a:rPr kumimoji="0" lang="en-US" sz="165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ơi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?</a:t>
            </a:r>
          </a:p>
        </p:txBody>
      </p:sp>
      <p:sp>
        <p:nvSpPr>
          <p:cNvPr id="34" name="bang a">
            <a:extLst>
              <a:ext uri="{FF2B5EF4-FFF2-40B4-BE49-F238E27FC236}">
                <a16:creationId xmlns:a16="http://schemas.microsoft.com/office/drawing/2014/main" id="{3B24DA5E-1C48-5B76-A3EF-57DA1671CE56}"/>
              </a:ext>
            </a:extLst>
          </p:cNvPr>
          <p:cNvSpPr/>
          <p:nvPr/>
        </p:nvSpPr>
        <p:spPr>
          <a:xfrm flipH="1">
            <a:off x="479863" y="1986162"/>
            <a:ext cx="3875105" cy="1017362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5" name="bang c">
            <a:extLst>
              <a:ext uri="{FF2B5EF4-FFF2-40B4-BE49-F238E27FC236}">
                <a16:creationId xmlns:a16="http://schemas.microsoft.com/office/drawing/2014/main" id="{F06B9944-35BE-F3BF-8542-B2ACD48D534A}"/>
              </a:ext>
            </a:extLst>
          </p:cNvPr>
          <p:cNvSpPr/>
          <p:nvPr/>
        </p:nvSpPr>
        <p:spPr>
          <a:xfrm flipH="1">
            <a:off x="451286" y="3247861"/>
            <a:ext cx="3875104" cy="940730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6" name="dap an a">
            <a:extLst>
              <a:ext uri="{FF2B5EF4-FFF2-40B4-BE49-F238E27FC236}">
                <a16:creationId xmlns:a16="http://schemas.microsoft.com/office/drawing/2014/main" id="{E5DAA47D-7487-4DDB-C797-A3C8235B162E}"/>
              </a:ext>
            </a:extLst>
          </p:cNvPr>
          <p:cNvSpPr txBox="1"/>
          <p:nvPr/>
        </p:nvSpPr>
        <p:spPr>
          <a:xfrm>
            <a:off x="657324" y="2035039"/>
            <a:ext cx="356531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A. 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Thể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hiện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niềm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vui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đón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Tết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cổ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truyền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Việt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Nam.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Nhà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nhà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sum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vầy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hạnh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phúc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đón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mùa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xuân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cùng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chúc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cho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nhau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những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điều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tốt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đẹp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nhất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</a:p>
        </p:txBody>
      </p:sp>
      <p:sp>
        <p:nvSpPr>
          <p:cNvPr id="37" name="dap an c">
            <a:extLst>
              <a:ext uri="{FF2B5EF4-FFF2-40B4-BE49-F238E27FC236}">
                <a16:creationId xmlns:a16="http://schemas.microsoft.com/office/drawing/2014/main" id="{4F5CC5A8-5C4D-7A31-E547-BA5352C1E1DC}"/>
              </a:ext>
            </a:extLst>
          </p:cNvPr>
          <p:cNvSpPr txBox="1"/>
          <p:nvPr/>
        </p:nvSpPr>
        <p:spPr>
          <a:xfrm>
            <a:off x="784793" y="3430373"/>
            <a:ext cx="322017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Thể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hiện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cảm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xúc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của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các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bạn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học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sinh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nhân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dịp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về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thăm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trường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cũ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</a:p>
        </p:txBody>
      </p:sp>
      <p:sp>
        <p:nvSpPr>
          <p:cNvPr id="38" name="bang b">
            <a:extLst>
              <a:ext uri="{FF2B5EF4-FFF2-40B4-BE49-F238E27FC236}">
                <a16:creationId xmlns:a16="http://schemas.microsoft.com/office/drawing/2014/main" id="{3BF0E91F-16DE-885A-D0E7-37A48384B03B}"/>
              </a:ext>
            </a:extLst>
          </p:cNvPr>
          <p:cNvSpPr/>
          <p:nvPr/>
        </p:nvSpPr>
        <p:spPr>
          <a:xfrm flipH="1">
            <a:off x="4550416" y="3245345"/>
            <a:ext cx="3948578" cy="940730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9" name="bang d">
            <a:extLst>
              <a:ext uri="{FF2B5EF4-FFF2-40B4-BE49-F238E27FC236}">
                <a16:creationId xmlns:a16="http://schemas.microsoft.com/office/drawing/2014/main" id="{4EE11F54-7C60-D1C7-A841-19BB7D9296BB}"/>
              </a:ext>
            </a:extLst>
          </p:cNvPr>
          <p:cNvSpPr/>
          <p:nvPr/>
        </p:nvSpPr>
        <p:spPr>
          <a:xfrm flipH="1">
            <a:off x="4570946" y="1980248"/>
            <a:ext cx="3978057" cy="1022091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40" name="dap an b">
            <a:extLst>
              <a:ext uri="{FF2B5EF4-FFF2-40B4-BE49-F238E27FC236}">
                <a16:creationId xmlns:a16="http://schemas.microsoft.com/office/drawing/2014/main" id="{5836E5EF-E817-6C34-276B-E8FC2EFA3E67}"/>
              </a:ext>
            </a:extLst>
          </p:cNvPr>
          <p:cNvSpPr txBox="1"/>
          <p:nvPr/>
        </p:nvSpPr>
        <p:spPr>
          <a:xfrm>
            <a:off x="5007335" y="3392599"/>
            <a:ext cx="3522351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D. 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Ca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ngợi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thiên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nhiên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cuộc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sống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tươi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đẹp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và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gửi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thông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điệp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bảo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vệ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môi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trường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</a:p>
        </p:txBody>
      </p:sp>
      <p:sp>
        <p:nvSpPr>
          <p:cNvPr id="41" name="dap an d">
            <a:extLst>
              <a:ext uri="{FF2B5EF4-FFF2-40B4-BE49-F238E27FC236}">
                <a16:creationId xmlns:a16="http://schemas.microsoft.com/office/drawing/2014/main" id="{A960D5FA-FFCC-3586-B669-BCAB862D2CA6}"/>
              </a:ext>
            </a:extLst>
          </p:cNvPr>
          <p:cNvSpPr txBox="1"/>
          <p:nvPr/>
        </p:nvSpPr>
        <p:spPr>
          <a:xfrm>
            <a:off x="4918693" y="2190195"/>
            <a:ext cx="344624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Miêu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tả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hình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ảnh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lao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động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hăng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say,     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lạc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quan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của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người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dân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</a:p>
        </p:txBody>
      </p:sp>
      <p:pic>
        <p:nvPicPr>
          <p:cNvPr id="42" name="Question">
            <a:hlinkClick r:id="" action="ppaction://media"/>
            <a:extLst>
              <a:ext uri="{FF2B5EF4-FFF2-40B4-BE49-F238E27FC236}">
                <a16:creationId xmlns:a16="http://schemas.microsoft.com/office/drawing/2014/main" id="{6DCF344E-31A2-0CF6-E002-36255969AAF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092295" y="3673362"/>
            <a:ext cx="365522" cy="365522"/>
          </a:xfrm>
          <a:prstGeom prst="rect">
            <a:avLst/>
          </a:prstGeom>
        </p:spPr>
      </p:pic>
      <p:pic>
        <p:nvPicPr>
          <p:cNvPr id="43" name="Final Answer">
            <a:hlinkClick r:id="" action="ppaction://media"/>
            <a:extLst>
              <a:ext uri="{FF2B5EF4-FFF2-40B4-BE49-F238E27FC236}">
                <a16:creationId xmlns:a16="http://schemas.microsoft.com/office/drawing/2014/main" id="{0055B5DC-3D7E-534F-E95D-C87A241929B0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71803" y="3652480"/>
            <a:ext cx="365522" cy="365522"/>
          </a:xfrm>
          <a:prstGeom prst="rect">
            <a:avLst/>
          </a:prstGeom>
        </p:spPr>
      </p:pic>
      <p:pic>
        <p:nvPicPr>
          <p:cNvPr id="44" name="Win">
            <a:hlinkClick r:id="" action="ppaction://media"/>
            <a:extLst>
              <a:ext uri="{FF2B5EF4-FFF2-40B4-BE49-F238E27FC236}">
                <a16:creationId xmlns:a16="http://schemas.microsoft.com/office/drawing/2014/main" id="{86C3BDED-04C7-E3D2-AD5A-F635D3ED20D7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29768" y="3714487"/>
            <a:ext cx="365522" cy="365522"/>
          </a:xfrm>
          <a:prstGeom prst="rect">
            <a:avLst/>
          </a:prstGeom>
        </p:spPr>
      </p:pic>
      <p:pic>
        <p:nvPicPr>
          <p:cNvPr id="45" name="Lose">
            <a:hlinkClick r:id="" action="ppaction://media"/>
            <a:extLst>
              <a:ext uri="{FF2B5EF4-FFF2-40B4-BE49-F238E27FC236}">
                <a16:creationId xmlns:a16="http://schemas.microsoft.com/office/drawing/2014/main" id="{D5795036-F9FE-C661-301C-F24CDC6A996D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40505" y="3735369"/>
            <a:ext cx="365522" cy="365522"/>
          </a:xfrm>
          <a:prstGeom prst="rect">
            <a:avLst/>
          </a:prstGeom>
        </p:spPr>
      </p:pic>
      <p:sp>
        <p:nvSpPr>
          <p:cNvPr id="46" name="Oval 45">
            <a:extLst>
              <a:ext uri="{FF2B5EF4-FFF2-40B4-BE49-F238E27FC236}">
                <a16:creationId xmlns:a16="http://schemas.microsoft.com/office/drawing/2014/main" id="{EEA29C05-196C-B9DC-96C0-72FBD11BB0FB}"/>
              </a:ext>
            </a:extLst>
          </p:cNvPr>
          <p:cNvSpPr/>
          <p:nvPr/>
        </p:nvSpPr>
        <p:spPr>
          <a:xfrm>
            <a:off x="809898" y="2048332"/>
            <a:ext cx="298496" cy="277472"/>
          </a:xfrm>
          <a:prstGeom prst="ellips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47" name="sai">
            <a:hlinkClick r:id="" action="ppaction://media"/>
            <a:extLst>
              <a:ext uri="{FF2B5EF4-FFF2-40B4-BE49-F238E27FC236}">
                <a16:creationId xmlns:a16="http://schemas.microsoft.com/office/drawing/2014/main" id="{EBB6D3CD-3BE2-3F97-23B4-FF45A49A290B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71060" y="3601926"/>
            <a:ext cx="457200" cy="457200"/>
          </a:xfrm>
          <a:prstGeom prst="rect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407FF172-5504-4F49-0500-E24C354820A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58282" y="2165396"/>
            <a:ext cx="697502" cy="697502"/>
          </a:xfrm>
          <a:prstGeom prst="rect">
            <a:avLst/>
          </a:prstGeom>
        </p:spPr>
      </p:pic>
      <p:pic>
        <p:nvPicPr>
          <p:cNvPr id="49" name="sai">
            <a:hlinkClick r:id="" action="ppaction://media"/>
            <a:extLst>
              <a:ext uri="{FF2B5EF4-FFF2-40B4-BE49-F238E27FC236}">
                <a16:creationId xmlns:a16="http://schemas.microsoft.com/office/drawing/2014/main" id="{05A6D201-28BE-56A2-83DB-6449B8ED6F38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48197" y="3588692"/>
            <a:ext cx="457200" cy="457200"/>
          </a:xfrm>
          <a:prstGeom prst="rect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6B057DD4-CFD6-D35F-949A-D0FA0F549CA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47061" y="3307213"/>
            <a:ext cx="710649" cy="710649"/>
          </a:xfrm>
          <a:prstGeom prst="rect">
            <a:avLst/>
          </a:prstGeom>
        </p:spPr>
      </p:pic>
      <p:pic>
        <p:nvPicPr>
          <p:cNvPr id="51" name="sai">
            <a:hlinkClick r:id="" action="ppaction://media"/>
            <a:extLst>
              <a:ext uri="{FF2B5EF4-FFF2-40B4-BE49-F238E27FC236}">
                <a16:creationId xmlns:a16="http://schemas.microsoft.com/office/drawing/2014/main" id="{71BACE55-7515-5C5C-6C43-29D53A2D4F47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35380" y="3596840"/>
            <a:ext cx="457200" cy="457200"/>
          </a:xfrm>
          <a:prstGeom prst="rect">
            <a:avLst/>
          </a:prstGeom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id="{1CA0A0F3-63A1-420F-5CAE-20D7AD88716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07" y="3338351"/>
            <a:ext cx="752270" cy="752270"/>
          </a:xfrm>
          <a:prstGeom prst="rect">
            <a:avLst/>
          </a:prstGeom>
        </p:spPr>
      </p:pic>
      <p:pic>
        <p:nvPicPr>
          <p:cNvPr id="53" name="dung">
            <a:hlinkClick r:id="" action="ppaction://media"/>
            <a:extLst>
              <a:ext uri="{FF2B5EF4-FFF2-40B4-BE49-F238E27FC236}">
                <a16:creationId xmlns:a16="http://schemas.microsoft.com/office/drawing/2014/main" id="{5463D280-4058-F1D6-97AD-4B6088A45705}"/>
              </a:ext>
            </a:extLst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25964" y="3604988"/>
            <a:ext cx="457200" cy="45720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F98AA0FD-92E2-1F1E-774A-4E39F87A63B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1741" y="2235218"/>
            <a:ext cx="880394" cy="649988"/>
          </a:xfrm>
          <a:prstGeom prst="rect">
            <a:avLst/>
          </a:prstGeom>
        </p:spPr>
      </p:pic>
      <p:sp>
        <p:nvSpPr>
          <p:cNvPr id="2" name="Google Shape;400;p38">
            <a:extLst>
              <a:ext uri="{FF2B5EF4-FFF2-40B4-BE49-F238E27FC236}">
                <a16:creationId xmlns:a16="http://schemas.microsoft.com/office/drawing/2014/main" id="{222C2678-205F-810F-FC4D-9595D2ABD21E}"/>
              </a:ext>
            </a:extLst>
          </p:cNvPr>
          <p:cNvSpPr txBox="1">
            <a:spLocks/>
          </p:cNvSpPr>
          <p:nvPr/>
        </p:nvSpPr>
        <p:spPr>
          <a:xfrm rot="21599640">
            <a:off x="2491742" y="445147"/>
            <a:ext cx="4190998" cy="478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000" b="1" i="0" u="none" strike="noStrike" kern="0" cap="none" spc="38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TỔNG HỢP KIẾN THỨC CHỦ ĐỀ 5</a:t>
            </a:r>
            <a:endParaRPr kumimoji="0" lang="en-US" sz="3000" b="1" i="0" u="none" strike="noStrike" kern="0" cap="none" spc="38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  <p:extLst>
      <p:ext uri="{BB962C8B-B14F-4D97-AF65-F5344CB8AC3E}">
        <p14:creationId xmlns:p14="http://schemas.microsoft.com/office/powerpoint/2010/main" val="378743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0339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9360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6" dur="20218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8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19" presetClass="emph" presetSubtype="0" repeatCount="400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animClr clrSpc="rgb" dir="cw">
                                      <p:cBhvr>
                                        <p:cTn id="5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7732" fill="hold"/>
                                        <p:tgtEl>
                                          <p:spTgt spid="4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3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stop">
                                      <p:cBhvr>
                                        <p:cTn id="57" dur="1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8" presetID="24" presetClass="emph" presetSubtype="0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6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5410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0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1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9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1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2" fill="hold">
                      <p:stCondLst>
                        <p:cond delay="0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0" dur="5410" fill="hold"/>
                                        <p:tgtEl>
                                          <p:spTgt spid="5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11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7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8" presetID="19" presetClass="emph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30" presetClass="emph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2" dur="5410" fill="hold"/>
                                        <p:tgtEl>
                                          <p:spTgt spid="4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3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9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0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5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2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3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4"/>
                </p:tgtEl>
              </p:cMediaNode>
            </p:audio>
            <p:audio>
              <p:cMediaNode vol="80000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  <p:audio>
              <p:cMediaNode vol="80000">
                <p:cTn id="1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7"/>
                </p:tgtEl>
              </p:cMediaNode>
            </p:audio>
            <p:audio>
              <p:cMediaNode vol="80000">
                <p:cTn id="1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9"/>
                </p:tgtEl>
              </p:cMediaNode>
            </p:audio>
            <p:audio>
              <p:cMediaNode vol="80000">
                <p:cTn id="1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1"/>
                </p:tgtEl>
              </p:cMediaNode>
            </p:audio>
            <p:audio>
              <p:cMediaNode vol="80000">
                <p:cTn id="16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audio>
          </p:childTnLst>
        </p:cTn>
      </p:par>
    </p:tnLst>
    <p:bldLst>
      <p:bldP spid="33" grpId="0"/>
      <p:bldP spid="34" grpId="0" animBg="1"/>
      <p:bldP spid="34" grpId="1" animBg="1"/>
      <p:bldP spid="35" grpId="0" animBg="1"/>
      <p:bldP spid="35" grpId="1" animBg="1"/>
      <p:bldP spid="36" grpId="0"/>
      <p:bldP spid="36" grpId="1"/>
      <p:bldP spid="36" grpId="2"/>
      <p:bldP spid="37" grpId="0"/>
      <p:bldP spid="37" grpId="1"/>
      <p:bldP spid="37" grpId="2"/>
      <p:bldP spid="38" grpId="0" animBg="1"/>
      <p:bldP spid="38" grpId="1" animBg="1"/>
      <p:bldP spid="39" grpId="0" animBg="1"/>
      <p:bldP spid="39" grpId="1" animBg="1"/>
      <p:bldP spid="40" grpId="0"/>
      <p:bldP spid="40" grpId="1"/>
      <p:bldP spid="41" grpId="0"/>
      <p:bldP spid="41" grpId="1"/>
      <p:bldP spid="46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082495" y="4453479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258656" y="3606096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D6B92BFD-8500-4A40-4A49-08675003A2D6}"/>
              </a:ext>
            </a:extLst>
          </p:cNvPr>
          <p:cNvCxnSpPr>
            <a:cxnSpLocks/>
          </p:cNvCxnSpPr>
          <p:nvPr/>
        </p:nvCxnSpPr>
        <p:spPr>
          <a:xfrm>
            <a:off x="160389" y="2836457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AD5634A0-7D89-7B98-5B0A-B901A253353E}"/>
              </a:ext>
            </a:extLst>
          </p:cNvPr>
          <p:cNvCxnSpPr>
            <a:cxnSpLocks/>
          </p:cNvCxnSpPr>
          <p:nvPr/>
        </p:nvCxnSpPr>
        <p:spPr>
          <a:xfrm>
            <a:off x="186046" y="3468419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6F8E5AA-ACAF-B28A-AAFB-13AD4F5A967F}"/>
              </a:ext>
            </a:extLst>
          </p:cNvPr>
          <p:cNvSpPr/>
          <p:nvPr/>
        </p:nvSpPr>
        <p:spPr>
          <a:xfrm flipH="1">
            <a:off x="725236" y="1694987"/>
            <a:ext cx="7483831" cy="598820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90000"/>
            </a:schemeClr>
          </a:solidFill>
          <a:ln w="38100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17424A-9F64-059F-39B6-29BD759770CE}"/>
              </a:ext>
            </a:extLst>
          </p:cNvPr>
          <p:cNvSpPr txBox="1"/>
          <p:nvPr/>
        </p:nvSpPr>
        <p:spPr>
          <a:xfrm>
            <a:off x="1654434" y="1799134"/>
            <a:ext cx="609261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Câu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hỏi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: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Bài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hát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Sông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Đakrông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mùa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xuân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về</a:t>
            </a:r>
            <a:r>
              <a:rPr kumimoji="0" lang="en-US" sz="18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do ai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sáng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tác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?</a:t>
            </a:r>
          </a:p>
        </p:txBody>
      </p:sp>
      <p:sp>
        <p:nvSpPr>
          <p:cNvPr id="8" name="bang a">
            <a:extLst>
              <a:ext uri="{FF2B5EF4-FFF2-40B4-BE49-F238E27FC236}">
                <a16:creationId xmlns:a16="http://schemas.microsoft.com/office/drawing/2014/main" id="{0C8C56D2-E844-5FB3-EAF6-5555C3FE1203}"/>
              </a:ext>
            </a:extLst>
          </p:cNvPr>
          <p:cNvSpPr/>
          <p:nvPr/>
        </p:nvSpPr>
        <p:spPr>
          <a:xfrm flipH="1">
            <a:off x="4673504" y="3286958"/>
            <a:ext cx="3651951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9" name="bang c">
            <a:extLst>
              <a:ext uri="{FF2B5EF4-FFF2-40B4-BE49-F238E27FC236}">
                <a16:creationId xmlns:a16="http://schemas.microsoft.com/office/drawing/2014/main" id="{A098295F-9E83-11E4-122A-977BA8BAD2FA}"/>
              </a:ext>
            </a:extLst>
          </p:cNvPr>
          <p:cNvSpPr/>
          <p:nvPr/>
        </p:nvSpPr>
        <p:spPr>
          <a:xfrm flipH="1">
            <a:off x="597748" y="3279585"/>
            <a:ext cx="3684584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0" name="dap an a">
            <a:extLst>
              <a:ext uri="{FF2B5EF4-FFF2-40B4-BE49-F238E27FC236}">
                <a16:creationId xmlns:a16="http://schemas.microsoft.com/office/drawing/2014/main" id="{6CD376EB-B2FB-4343-A44F-A88EF741FE9E}"/>
              </a:ext>
            </a:extLst>
          </p:cNvPr>
          <p:cNvSpPr txBox="1"/>
          <p:nvPr/>
        </p:nvSpPr>
        <p:spPr>
          <a:xfrm>
            <a:off x="4891668" y="3350126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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D. 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Tố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Hải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11" name="dap an c">
            <a:extLst>
              <a:ext uri="{FF2B5EF4-FFF2-40B4-BE49-F238E27FC236}">
                <a16:creationId xmlns:a16="http://schemas.microsoft.com/office/drawing/2014/main" id="{9DFA74D4-8E32-14A3-71A0-7D79CF5B5C8F}"/>
              </a:ext>
            </a:extLst>
          </p:cNvPr>
          <p:cNvSpPr txBox="1"/>
          <p:nvPr/>
        </p:nvSpPr>
        <p:spPr>
          <a:xfrm>
            <a:off x="829101" y="3323266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Hoàng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Việt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12" name="bang b">
            <a:extLst>
              <a:ext uri="{FF2B5EF4-FFF2-40B4-BE49-F238E27FC236}">
                <a16:creationId xmlns:a16="http://schemas.microsoft.com/office/drawing/2014/main" id="{19497271-DAD7-E000-0DF0-5A8A33BD834F}"/>
              </a:ext>
            </a:extLst>
          </p:cNvPr>
          <p:cNvSpPr/>
          <p:nvPr/>
        </p:nvSpPr>
        <p:spPr>
          <a:xfrm flipH="1">
            <a:off x="610934" y="2637835"/>
            <a:ext cx="3657008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3" name="bang d">
            <a:extLst>
              <a:ext uri="{FF2B5EF4-FFF2-40B4-BE49-F238E27FC236}">
                <a16:creationId xmlns:a16="http://schemas.microsoft.com/office/drawing/2014/main" id="{C2840265-F38F-3B26-9372-675289818A4A}"/>
              </a:ext>
            </a:extLst>
          </p:cNvPr>
          <p:cNvSpPr/>
          <p:nvPr/>
        </p:nvSpPr>
        <p:spPr>
          <a:xfrm flipH="1">
            <a:off x="4673505" y="2632138"/>
            <a:ext cx="3657008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4" name="dap an b">
            <a:extLst>
              <a:ext uri="{FF2B5EF4-FFF2-40B4-BE49-F238E27FC236}">
                <a16:creationId xmlns:a16="http://schemas.microsoft.com/office/drawing/2014/main" id="{1C43BDB1-A563-6C2F-EAC8-B7FDD37E18C1}"/>
              </a:ext>
            </a:extLst>
          </p:cNvPr>
          <p:cNvSpPr txBox="1"/>
          <p:nvPr/>
        </p:nvSpPr>
        <p:spPr>
          <a:xfrm>
            <a:off x="835692" y="2688110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A.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Nguyễn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Ngọc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Thiện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15" name="dap an d">
            <a:extLst>
              <a:ext uri="{FF2B5EF4-FFF2-40B4-BE49-F238E27FC236}">
                <a16:creationId xmlns:a16="http://schemas.microsoft.com/office/drawing/2014/main" id="{A2C09037-73F8-B374-8158-63729816650F}"/>
              </a:ext>
            </a:extLst>
          </p:cNvPr>
          <p:cNvSpPr txBox="1"/>
          <p:nvPr/>
        </p:nvSpPr>
        <p:spPr>
          <a:xfrm>
            <a:off x="4891668" y="2689007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Quỳnh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Hợp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pic>
        <p:nvPicPr>
          <p:cNvPr id="16" name="Question">
            <a:hlinkClick r:id="" action="ppaction://media"/>
            <a:extLst>
              <a:ext uri="{FF2B5EF4-FFF2-40B4-BE49-F238E27FC236}">
                <a16:creationId xmlns:a16="http://schemas.microsoft.com/office/drawing/2014/main" id="{0D8DF1F5-F520-4857-D640-641FC3999E7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080551" y="3705086"/>
            <a:ext cx="365522" cy="365522"/>
          </a:xfrm>
          <a:prstGeom prst="rect">
            <a:avLst/>
          </a:prstGeom>
        </p:spPr>
      </p:pic>
      <p:pic>
        <p:nvPicPr>
          <p:cNvPr id="17" name="Final Answer">
            <a:hlinkClick r:id="" action="ppaction://media"/>
            <a:extLst>
              <a:ext uri="{FF2B5EF4-FFF2-40B4-BE49-F238E27FC236}">
                <a16:creationId xmlns:a16="http://schemas.microsoft.com/office/drawing/2014/main" id="{2D4BDB69-A0D4-D0D3-082A-6F7061640458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60059" y="3684204"/>
            <a:ext cx="365522" cy="365522"/>
          </a:xfrm>
          <a:prstGeom prst="rect">
            <a:avLst/>
          </a:prstGeom>
        </p:spPr>
      </p:pic>
      <p:pic>
        <p:nvPicPr>
          <p:cNvPr id="18" name="Win">
            <a:hlinkClick r:id="" action="ppaction://media"/>
            <a:extLst>
              <a:ext uri="{FF2B5EF4-FFF2-40B4-BE49-F238E27FC236}">
                <a16:creationId xmlns:a16="http://schemas.microsoft.com/office/drawing/2014/main" id="{5C509EDF-A710-91F1-994F-BF94F47E5E7E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18024" y="3746211"/>
            <a:ext cx="365522" cy="365522"/>
          </a:xfrm>
          <a:prstGeom prst="rect">
            <a:avLst/>
          </a:prstGeom>
        </p:spPr>
      </p:pic>
      <p:pic>
        <p:nvPicPr>
          <p:cNvPr id="19" name="Lose">
            <a:hlinkClick r:id="" action="ppaction://media"/>
            <a:extLst>
              <a:ext uri="{FF2B5EF4-FFF2-40B4-BE49-F238E27FC236}">
                <a16:creationId xmlns:a16="http://schemas.microsoft.com/office/drawing/2014/main" id="{9DCDED0F-A75F-6BBF-BFCE-84B99143550D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28761" y="3767093"/>
            <a:ext cx="365522" cy="365522"/>
          </a:xfrm>
          <a:prstGeom prst="rect">
            <a:avLst/>
          </a:prstGeom>
        </p:spPr>
      </p:pic>
      <p:sp>
        <p:nvSpPr>
          <p:cNvPr id="20" name="Oval 19">
            <a:extLst>
              <a:ext uri="{FF2B5EF4-FFF2-40B4-BE49-F238E27FC236}">
                <a16:creationId xmlns:a16="http://schemas.microsoft.com/office/drawing/2014/main" id="{56E8DD81-BBFA-21ED-A191-8531231E2A1C}"/>
              </a:ext>
            </a:extLst>
          </p:cNvPr>
          <p:cNvSpPr/>
          <p:nvPr/>
        </p:nvSpPr>
        <p:spPr>
          <a:xfrm>
            <a:off x="5158991" y="3390899"/>
            <a:ext cx="243556" cy="236626"/>
          </a:xfrm>
          <a:prstGeom prst="ellips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21" name="sai">
            <a:hlinkClick r:id="" action="ppaction://media"/>
            <a:extLst>
              <a:ext uri="{FF2B5EF4-FFF2-40B4-BE49-F238E27FC236}">
                <a16:creationId xmlns:a16="http://schemas.microsoft.com/office/drawing/2014/main" id="{975D3108-620D-0E27-069A-9C20BE6D8523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59317" y="3633650"/>
            <a:ext cx="457200" cy="457200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E60A674E-C44F-0178-9538-FC68E6ED05D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6762" y="2600164"/>
            <a:ext cx="472586" cy="472586"/>
          </a:xfrm>
          <a:prstGeom prst="rect">
            <a:avLst/>
          </a:prstGeom>
        </p:spPr>
      </p:pic>
      <p:pic>
        <p:nvPicPr>
          <p:cNvPr id="23" name="sai">
            <a:hlinkClick r:id="" action="ppaction://media"/>
            <a:extLst>
              <a:ext uri="{FF2B5EF4-FFF2-40B4-BE49-F238E27FC236}">
                <a16:creationId xmlns:a16="http://schemas.microsoft.com/office/drawing/2014/main" id="{10D05000-F686-3279-65DB-C2D9D2B891C6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36454" y="3620417"/>
            <a:ext cx="457200" cy="457200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ABEE9481-4A04-C76D-DB0E-620F1E25391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179" y="2600164"/>
            <a:ext cx="472586" cy="472586"/>
          </a:xfrm>
          <a:prstGeom prst="rect">
            <a:avLst/>
          </a:prstGeom>
        </p:spPr>
      </p:pic>
      <p:pic>
        <p:nvPicPr>
          <p:cNvPr id="25" name="sai">
            <a:hlinkClick r:id="" action="ppaction://media"/>
            <a:extLst>
              <a:ext uri="{FF2B5EF4-FFF2-40B4-BE49-F238E27FC236}">
                <a16:creationId xmlns:a16="http://schemas.microsoft.com/office/drawing/2014/main" id="{B5330AE3-8A55-CC5E-2A5D-47BAADE59F3B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23636" y="3628565"/>
            <a:ext cx="457200" cy="457200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2EE7F5A3-CD9E-F266-897F-E6DE5A65B14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810" y="3251946"/>
            <a:ext cx="472586" cy="472586"/>
          </a:xfrm>
          <a:prstGeom prst="rect">
            <a:avLst/>
          </a:prstGeom>
        </p:spPr>
      </p:pic>
      <p:pic>
        <p:nvPicPr>
          <p:cNvPr id="27" name="dung">
            <a:hlinkClick r:id="" action="ppaction://media"/>
            <a:extLst>
              <a:ext uri="{FF2B5EF4-FFF2-40B4-BE49-F238E27FC236}">
                <a16:creationId xmlns:a16="http://schemas.microsoft.com/office/drawing/2014/main" id="{AEE8C880-FC65-FE3C-FF31-8AD71BCF3868}"/>
              </a:ext>
            </a:extLst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14221" y="3636713"/>
            <a:ext cx="457200" cy="457200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6AFDA7B7-D97D-AE77-6C59-049E19F75AC5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79128" y="3286630"/>
            <a:ext cx="502703" cy="437902"/>
          </a:xfrm>
          <a:prstGeom prst="rect">
            <a:avLst/>
          </a:prstGeom>
        </p:spPr>
      </p:pic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B5278EAF-355A-7929-E820-20A98C82D8FA}"/>
              </a:ext>
            </a:extLst>
          </p:cNvPr>
          <p:cNvSpPr txBox="1">
            <a:spLocks/>
          </p:cNvSpPr>
          <p:nvPr/>
        </p:nvSpPr>
        <p:spPr>
          <a:xfrm rot="21599640">
            <a:off x="2491742" y="650887"/>
            <a:ext cx="4190998" cy="478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000" b="1" i="0" u="none" strike="noStrike" kern="0" cap="none" spc="38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TỔNG HỢP KIẾN THỨC CHỦ ĐỀ 5</a:t>
            </a:r>
            <a:endParaRPr kumimoji="0" lang="en-US" sz="3000" b="1" i="0" u="none" strike="noStrike" kern="0" cap="none" spc="38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  <p:extLst>
      <p:ext uri="{BB962C8B-B14F-4D97-AF65-F5344CB8AC3E}">
        <p14:creationId xmlns:p14="http://schemas.microsoft.com/office/powerpoint/2010/main" val="3747686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0339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9360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6" dur="20218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8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19" presetClass="emph" presetSubtype="0" repeatCount="400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animClr clrSpc="rgb" dir="cw">
                                      <p:cBhvr>
                                        <p:cTn id="5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7732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3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stop">
                                      <p:cBhvr>
                                        <p:cTn id="57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8" presetID="24" presetClass="emph" presetSubtype="0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6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5410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0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1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9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01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2" fill="hold">
                      <p:stCondLst>
                        <p:cond delay="0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0" dur="5410" fill="hold"/>
                                        <p:tgtEl>
                                          <p:spTgt spid="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1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7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8" presetID="19" presetClass="emph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30" presetClass="emph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2" dur="5410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3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9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0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  <p:audio>
              <p:cMediaNode vol="80000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  <p:audio>
              <p:cMediaNode vol="80000">
                <p:cTn id="1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1"/>
                </p:tgtEl>
              </p:cMediaNode>
            </p:audio>
            <p:audio>
              <p:cMediaNode vol="80000">
                <p:cTn id="1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3"/>
                </p:tgtEl>
              </p:cMediaNode>
            </p:audio>
            <p:audio>
              <p:cMediaNode vol="80000">
                <p:cTn id="1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5"/>
                </p:tgtEl>
              </p:cMediaNode>
            </p:audio>
            <p:audio>
              <p:cMediaNode vol="80000">
                <p:cTn id="16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7"/>
                </p:tgtEl>
              </p:cMediaNode>
            </p:audio>
          </p:childTnLst>
        </p:cTn>
      </p:par>
    </p:tnLst>
    <p:bldLst>
      <p:bldP spid="7" grpId="0"/>
      <p:bldP spid="8" grpId="0" animBg="1"/>
      <p:bldP spid="8" grpId="1" animBg="1"/>
      <p:bldP spid="9" grpId="0" animBg="1"/>
      <p:bldP spid="9" grpId="1" animBg="1"/>
      <p:bldP spid="10" grpId="0"/>
      <p:bldP spid="10" grpId="1"/>
      <p:bldP spid="10" grpId="2"/>
      <p:bldP spid="11" grpId="0"/>
      <p:bldP spid="11" grpId="1"/>
      <p:bldP spid="11" grpId="2"/>
      <p:bldP spid="12" grpId="0" animBg="1"/>
      <p:bldP spid="12" grpId="1" animBg="1"/>
      <p:bldP spid="13" grpId="0" animBg="1"/>
      <p:bldP spid="13" grpId="1" animBg="1"/>
      <p:bldP spid="14" grpId="0"/>
      <p:bldP spid="14" grpId="1"/>
      <p:bldP spid="15" grpId="0"/>
      <p:bldP spid="15" grpId="1"/>
      <p:bldP spid="2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082495" y="4453479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258656" y="3606096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7AD5908-FC19-791C-8607-927494EC08BA}"/>
              </a:ext>
            </a:extLst>
          </p:cNvPr>
          <p:cNvCxnSpPr>
            <a:cxnSpLocks/>
          </p:cNvCxnSpPr>
          <p:nvPr/>
        </p:nvCxnSpPr>
        <p:spPr>
          <a:xfrm>
            <a:off x="172132" y="2531329"/>
            <a:ext cx="85828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9C396B4-7436-9689-DC10-C0F3558BF3B5}"/>
              </a:ext>
            </a:extLst>
          </p:cNvPr>
          <p:cNvCxnSpPr>
            <a:cxnSpLocks/>
          </p:cNvCxnSpPr>
          <p:nvPr/>
        </p:nvCxnSpPr>
        <p:spPr>
          <a:xfrm>
            <a:off x="172132" y="3714486"/>
            <a:ext cx="8568232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D89D191-83A3-5AF5-9385-477E199FA5E8}"/>
              </a:ext>
            </a:extLst>
          </p:cNvPr>
          <p:cNvSpPr/>
          <p:nvPr/>
        </p:nvSpPr>
        <p:spPr>
          <a:xfrm flipH="1">
            <a:off x="752920" y="1226881"/>
            <a:ext cx="7483831" cy="633641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90000"/>
            </a:schemeClr>
          </a:solidFill>
          <a:ln w="38100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171A9F3-5B92-3CE1-0B52-7DCDB27C594F}"/>
              </a:ext>
            </a:extLst>
          </p:cNvPr>
          <p:cNvSpPr txBox="1"/>
          <p:nvPr/>
        </p:nvSpPr>
        <p:spPr>
          <a:xfrm>
            <a:off x="1040064" y="1352522"/>
            <a:ext cx="7007977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Câu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hỏi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: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Nội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dung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bài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hát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Sông</a:t>
            </a:r>
            <a:r>
              <a:rPr kumimoji="0" lang="en-US" sz="165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Đakrông</a:t>
            </a:r>
            <a:r>
              <a:rPr kumimoji="0" lang="en-US" sz="165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mùa</a:t>
            </a:r>
            <a:r>
              <a:rPr kumimoji="0" lang="en-US" sz="165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xuân</a:t>
            </a:r>
            <a:r>
              <a:rPr kumimoji="0" lang="en-US" sz="165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về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?</a:t>
            </a:r>
          </a:p>
        </p:txBody>
      </p:sp>
      <p:sp>
        <p:nvSpPr>
          <p:cNvPr id="34" name="bang a">
            <a:extLst>
              <a:ext uri="{FF2B5EF4-FFF2-40B4-BE49-F238E27FC236}">
                <a16:creationId xmlns:a16="http://schemas.microsoft.com/office/drawing/2014/main" id="{3B24DA5E-1C48-5B76-A3EF-57DA1671CE56}"/>
              </a:ext>
            </a:extLst>
          </p:cNvPr>
          <p:cNvSpPr/>
          <p:nvPr/>
        </p:nvSpPr>
        <p:spPr>
          <a:xfrm flipH="1">
            <a:off x="479863" y="2058960"/>
            <a:ext cx="3875105" cy="944563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5" name="bang c">
            <a:extLst>
              <a:ext uri="{FF2B5EF4-FFF2-40B4-BE49-F238E27FC236}">
                <a16:creationId xmlns:a16="http://schemas.microsoft.com/office/drawing/2014/main" id="{F06B9944-35BE-F3BF-8542-B2ACD48D534A}"/>
              </a:ext>
            </a:extLst>
          </p:cNvPr>
          <p:cNvSpPr/>
          <p:nvPr/>
        </p:nvSpPr>
        <p:spPr>
          <a:xfrm flipH="1">
            <a:off x="451286" y="3247861"/>
            <a:ext cx="3875104" cy="940730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6" name="dap an a">
            <a:extLst>
              <a:ext uri="{FF2B5EF4-FFF2-40B4-BE49-F238E27FC236}">
                <a16:creationId xmlns:a16="http://schemas.microsoft.com/office/drawing/2014/main" id="{E5DAA47D-7487-4DDB-C797-A3C8235B162E}"/>
              </a:ext>
            </a:extLst>
          </p:cNvPr>
          <p:cNvSpPr txBox="1"/>
          <p:nvPr/>
        </p:nvSpPr>
        <p:spPr>
          <a:xfrm>
            <a:off x="752920" y="2150512"/>
            <a:ext cx="36227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A.    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hể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hiện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tình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yêu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quê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hương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đất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nước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tự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hào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với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truyền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thống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cách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mạng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của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đồng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bào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dân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tộc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Tây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Nguyên</a:t>
            </a:r>
            <a:r>
              <a:rPr kumimoji="0" lang="en-GB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37" name="dap an c">
            <a:extLst>
              <a:ext uri="{FF2B5EF4-FFF2-40B4-BE49-F238E27FC236}">
                <a16:creationId xmlns:a16="http://schemas.microsoft.com/office/drawing/2014/main" id="{4F5CC5A8-5C4D-7A31-E547-BA5352C1E1DC}"/>
              </a:ext>
            </a:extLst>
          </p:cNvPr>
          <p:cNvSpPr txBox="1"/>
          <p:nvPr/>
        </p:nvSpPr>
        <p:spPr>
          <a:xfrm>
            <a:off x="745240" y="3457072"/>
            <a:ext cx="311042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Thể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hiện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cảm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xúc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của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các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bạn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học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sinh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nhân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dịp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về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thăm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trường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cũ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</a:p>
        </p:txBody>
      </p:sp>
      <p:sp>
        <p:nvSpPr>
          <p:cNvPr id="38" name="bang b">
            <a:extLst>
              <a:ext uri="{FF2B5EF4-FFF2-40B4-BE49-F238E27FC236}">
                <a16:creationId xmlns:a16="http://schemas.microsoft.com/office/drawing/2014/main" id="{3BF0E91F-16DE-885A-D0E7-37A48384B03B}"/>
              </a:ext>
            </a:extLst>
          </p:cNvPr>
          <p:cNvSpPr/>
          <p:nvPr/>
        </p:nvSpPr>
        <p:spPr>
          <a:xfrm flipH="1">
            <a:off x="4550416" y="3245345"/>
            <a:ext cx="3948578" cy="940730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9" name="bang d">
            <a:extLst>
              <a:ext uri="{FF2B5EF4-FFF2-40B4-BE49-F238E27FC236}">
                <a16:creationId xmlns:a16="http://schemas.microsoft.com/office/drawing/2014/main" id="{4EE11F54-7C60-D1C7-A841-19BB7D9296BB}"/>
              </a:ext>
            </a:extLst>
          </p:cNvPr>
          <p:cNvSpPr/>
          <p:nvPr/>
        </p:nvSpPr>
        <p:spPr>
          <a:xfrm flipH="1">
            <a:off x="4570946" y="2057775"/>
            <a:ext cx="3978057" cy="944564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40" name="dap an b">
            <a:extLst>
              <a:ext uri="{FF2B5EF4-FFF2-40B4-BE49-F238E27FC236}">
                <a16:creationId xmlns:a16="http://schemas.microsoft.com/office/drawing/2014/main" id="{5836E5EF-E817-6C34-276B-E8FC2EFA3E67}"/>
              </a:ext>
            </a:extLst>
          </p:cNvPr>
          <p:cNvSpPr txBox="1"/>
          <p:nvPr/>
        </p:nvSpPr>
        <p:spPr>
          <a:xfrm>
            <a:off x="5035310" y="3450519"/>
            <a:ext cx="349879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D. 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Ca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ngợi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thiên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nhiên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cuộc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sống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tươi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đẹp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và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gửi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thông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điệp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bảo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vệ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môi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trường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</a:p>
        </p:txBody>
      </p:sp>
      <p:sp>
        <p:nvSpPr>
          <p:cNvPr id="41" name="dap an d">
            <a:extLst>
              <a:ext uri="{FF2B5EF4-FFF2-40B4-BE49-F238E27FC236}">
                <a16:creationId xmlns:a16="http://schemas.microsoft.com/office/drawing/2014/main" id="{A960D5FA-FFCC-3586-B669-BCAB862D2CA6}"/>
              </a:ext>
            </a:extLst>
          </p:cNvPr>
          <p:cNvSpPr txBox="1"/>
          <p:nvPr/>
        </p:nvSpPr>
        <p:spPr>
          <a:xfrm>
            <a:off x="4883978" y="2231085"/>
            <a:ext cx="344624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Miêu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tả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hình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ảnh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lao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động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hăng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say,     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lạc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quan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của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người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dân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.</a:t>
            </a:r>
          </a:p>
        </p:txBody>
      </p:sp>
      <p:pic>
        <p:nvPicPr>
          <p:cNvPr id="42" name="Question">
            <a:hlinkClick r:id="" action="ppaction://media"/>
            <a:extLst>
              <a:ext uri="{FF2B5EF4-FFF2-40B4-BE49-F238E27FC236}">
                <a16:creationId xmlns:a16="http://schemas.microsoft.com/office/drawing/2014/main" id="{6DCF344E-31A2-0CF6-E002-36255969AAF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092295" y="3673362"/>
            <a:ext cx="365522" cy="365522"/>
          </a:xfrm>
          <a:prstGeom prst="rect">
            <a:avLst/>
          </a:prstGeom>
        </p:spPr>
      </p:pic>
      <p:pic>
        <p:nvPicPr>
          <p:cNvPr id="43" name="Final Answer">
            <a:hlinkClick r:id="" action="ppaction://media"/>
            <a:extLst>
              <a:ext uri="{FF2B5EF4-FFF2-40B4-BE49-F238E27FC236}">
                <a16:creationId xmlns:a16="http://schemas.microsoft.com/office/drawing/2014/main" id="{0055B5DC-3D7E-534F-E95D-C87A241929B0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71803" y="3652480"/>
            <a:ext cx="365522" cy="365522"/>
          </a:xfrm>
          <a:prstGeom prst="rect">
            <a:avLst/>
          </a:prstGeom>
        </p:spPr>
      </p:pic>
      <p:pic>
        <p:nvPicPr>
          <p:cNvPr id="44" name="Win">
            <a:hlinkClick r:id="" action="ppaction://media"/>
            <a:extLst>
              <a:ext uri="{FF2B5EF4-FFF2-40B4-BE49-F238E27FC236}">
                <a16:creationId xmlns:a16="http://schemas.microsoft.com/office/drawing/2014/main" id="{86C3BDED-04C7-E3D2-AD5A-F635D3ED20D7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29768" y="3714487"/>
            <a:ext cx="365522" cy="365522"/>
          </a:xfrm>
          <a:prstGeom prst="rect">
            <a:avLst/>
          </a:prstGeom>
        </p:spPr>
      </p:pic>
      <p:pic>
        <p:nvPicPr>
          <p:cNvPr id="45" name="Lose">
            <a:hlinkClick r:id="" action="ppaction://media"/>
            <a:extLst>
              <a:ext uri="{FF2B5EF4-FFF2-40B4-BE49-F238E27FC236}">
                <a16:creationId xmlns:a16="http://schemas.microsoft.com/office/drawing/2014/main" id="{D5795036-F9FE-C661-301C-F24CDC6A996D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40505" y="3735369"/>
            <a:ext cx="365522" cy="365522"/>
          </a:xfrm>
          <a:prstGeom prst="rect">
            <a:avLst/>
          </a:prstGeom>
        </p:spPr>
      </p:pic>
      <p:sp>
        <p:nvSpPr>
          <p:cNvPr id="46" name="Oval 45">
            <a:extLst>
              <a:ext uri="{FF2B5EF4-FFF2-40B4-BE49-F238E27FC236}">
                <a16:creationId xmlns:a16="http://schemas.microsoft.com/office/drawing/2014/main" id="{EEA29C05-196C-B9DC-96C0-72FBD11BB0FB}"/>
              </a:ext>
            </a:extLst>
          </p:cNvPr>
          <p:cNvSpPr/>
          <p:nvPr/>
        </p:nvSpPr>
        <p:spPr>
          <a:xfrm>
            <a:off x="752920" y="2185654"/>
            <a:ext cx="298496" cy="277472"/>
          </a:xfrm>
          <a:prstGeom prst="ellips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47" name="sai">
            <a:hlinkClick r:id="" action="ppaction://media"/>
            <a:extLst>
              <a:ext uri="{FF2B5EF4-FFF2-40B4-BE49-F238E27FC236}">
                <a16:creationId xmlns:a16="http://schemas.microsoft.com/office/drawing/2014/main" id="{EBB6D3CD-3BE2-3F97-23B4-FF45A49A290B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71060" y="3601926"/>
            <a:ext cx="457200" cy="457200"/>
          </a:xfrm>
          <a:prstGeom prst="rect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407FF172-5504-4F49-0500-E24C354820A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65716" y="2165396"/>
            <a:ext cx="697502" cy="697502"/>
          </a:xfrm>
          <a:prstGeom prst="rect">
            <a:avLst/>
          </a:prstGeom>
        </p:spPr>
      </p:pic>
      <p:pic>
        <p:nvPicPr>
          <p:cNvPr id="49" name="sai">
            <a:hlinkClick r:id="" action="ppaction://media"/>
            <a:extLst>
              <a:ext uri="{FF2B5EF4-FFF2-40B4-BE49-F238E27FC236}">
                <a16:creationId xmlns:a16="http://schemas.microsoft.com/office/drawing/2014/main" id="{05A6D201-28BE-56A2-83DB-6449B8ED6F38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48197" y="3588692"/>
            <a:ext cx="457200" cy="457200"/>
          </a:xfrm>
          <a:prstGeom prst="rect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6B057DD4-CFD6-D35F-949A-D0FA0F549CA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59776" y="3335243"/>
            <a:ext cx="710649" cy="710649"/>
          </a:xfrm>
          <a:prstGeom prst="rect">
            <a:avLst/>
          </a:prstGeom>
        </p:spPr>
      </p:pic>
      <p:pic>
        <p:nvPicPr>
          <p:cNvPr id="51" name="sai">
            <a:hlinkClick r:id="" action="ppaction://media"/>
            <a:extLst>
              <a:ext uri="{FF2B5EF4-FFF2-40B4-BE49-F238E27FC236}">
                <a16:creationId xmlns:a16="http://schemas.microsoft.com/office/drawing/2014/main" id="{71BACE55-7515-5C5C-6C43-29D53A2D4F47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35380" y="3596840"/>
            <a:ext cx="457200" cy="457200"/>
          </a:xfrm>
          <a:prstGeom prst="rect">
            <a:avLst/>
          </a:prstGeom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id="{1CA0A0F3-63A1-420F-5CAE-20D7AD88716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030" y="3389354"/>
            <a:ext cx="752270" cy="752270"/>
          </a:xfrm>
          <a:prstGeom prst="rect">
            <a:avLst/>
          </a:prstGeom>
        </p:spPr>
      </p:pic>
      <p:pic>
        <p:nvPicPr>
          <p:cNvPr id="53" name="dung">
            <a:hlinkClick r:id="" action="ppaction://media"/>
            <a:extLst>
              <a:ext uri="{FF2B5EF4-FFF2-40B4-BE49-F238E27FC236}">
                <a16:creationId xmlns:a16="http://schemas.microsoft.com/office/drawing/2014/main" id="{5463D280-4058-F1D6-97AD-4B6088A45705}"/>
              </a:ext>
            </a:extLst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25964" y="3604988"/>
            <a:ext cx="457200" cy="45720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F98AA0FD-92E2-1F1E-774A-4E39F87A63B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9147" y="2223541"/>
            <a:ext cx="880394" cy="649988"/>
          </a:xfrm>
          <a:prstGeom prst="rect">
            <a:avLst/>
          </a:prstGeom>
        </p:spPr>
      </p:pic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576FDD7C-99C2-924D-E4EB-8C920C8BC8E9}"/>
              </a:ext>
            </a:extLst>
          </p:cNvPr>
          <p:cNvSpPr txBox="1">
            <a:spLocks/>
          </p:cNvSpPr>
          <p:nvPr/>
        </p:nvSpPr>
        <p:spPr>
          <a:xfrm rot="21599640">
            <a:off x="2491742" y="422287"/>
            <a:ext cx="4190998" cy="478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000" b="1" i="0" u="none" strike="noStrike" kern="0" cap="none" spc="38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TỔNG HỢP KIẾN THỨC CHỦ ĐỀ 5</a:t>
            </a:r>
            <a:endParaRPr kumimoji="0" lang="en-US" sz="3000" b="1" i="0" u="none" strike="noStrike" kern="0" cap="none" spc="38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  <p:extLst>
      <p:ext uri="{BB962C8B-B14F-4D97-AF65-F5344CB8AC3E}">
        <p14:creationId xmlns:p14="http://schemas.microsoft.com/office/powerpoint/2010/main" val="1150453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0339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9360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6" dur="20218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8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19" presetClass="emph" presetSubtype="0" repeatCount="400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animClr clrSpc="rgb" dir="cw">
                                      <p:cBhvr>
                                        <p:cTn id="5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7732" fill="hold"/>
                                        <p:tgtEl>
                                          <p:spTgt spid="4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3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stop">
                                      <p:cBhvr>
                                        <p:cTn id="57" dur="1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8" presetID="24" presetClass="emph" presetSubtype="0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6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5410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0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1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9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1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2" fill="hold">
                      <p:stCondLst>
                        <p:cond delay="0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0" dur="5410" fill="hold"/>
                                        <p:tgtEl>
                                          <p:spTgt spid="5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11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7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8" presetID="19" presetClass="emph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30" presetClass="emph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2" dur="5410" fill="hold"/>
                                        <p:tgtEl>
                                          <p:spTgt spid="4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3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9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0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5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2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3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4"/>
                </p:tgtEl>
              </p:cMediaNode>
            </p:audio>
            <p:audio>
              <p:cMediaNode vol="80000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  <p:audio>
              <p:cMediaNode vol="80000">
                <p:cTn id="1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7"/>
                </p:tgtEl>
              </p:cMediaNode>
            </p:audio>
            <p:audio>
              <p:cMediaNode vol="80000">
                <p:cTn id="1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9"/>
                </p:tgtEl>
              </p:cMediaNode>
            </p:audio>
            <p:audio>
              <p:cMediaNode vol="80000">
                <p:cTn id="1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1"/>
                </p:tgtEl>
              </p:cMediaNode>
            </p:audio>
            <p:audio>
              <p:cMediaNode vol="80000">
                <p:cTn id="16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audio>
          </p:childTnLst>
        </p:cTn>
      </p:par>
    </p:tnLst>
    <p:bldLst>
      <p:bldP spid="33" grpId="0"/>
      <p:bldP spid="34" grpId="0" animBg="1"/>
      <p:bldP spid="34" grpId="1" animBg="1"/>
      <p:bldP spid="35" grpId="0" animBg="1"/>
      <p:bldP spid="35" grpId="1" animBg="1"/>
      <p:bldP spid="36" grpId="0"/>
      <p:bldP spid="36" grpId="1"/>
      <p:bldP spid="36" grpId="2"/>
      <p:bldP spid="37" grpId="0"/>
      <p:bldP spid="37" grpId="1"/>
      <p:bldP spid="37" grpId="2"/>
      <p:bldP spid="38" grpId="0" animBg="1"/>
      <p:bldP spid="38" grpId="1" animBg="1"/>
      <p:bldP spid="39" grpId="0" animBg="1"/>
      <p:bldP spid="39" grpId="1" animBg="1"/>
      <p:bldP spid="40" grpId="0"/>
      <p:bldP spid="40" grpId="1"/>
      <p:bldP spid="41" grpId="0"/>
      <p:bldP spid="41" grpId="1"/>
      <p:bldP spid="4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082495" y="4453479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258656" y="3606096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defRPr/>
              </a:pPr>
              <a:endParaRPr>
                <a:ea typeface="+mn-ea"/>
              </a:endParaRPr>
            </a:p>
          </p:txBody>
        </p:sp>
      </p:grp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D6B92BFD-8500-4A40-4A49-08675003A2D6}"/>
              </a:ext>
            </a:extLst>
          </p:cNvPr>
          <p:cNvCxnSpPr>
            <a:cxnSpLocks/>
          </p:cNvCxnSpPr>
          <p:nvPr/>
        </p:nvCxnSpPr>
        <p:spPr>
          <a:xfrm>
            <a:off x="160389" y="2836457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AD5634A0-7D89-7B98-5B0A-B901A253353E}"/>
              </a:ext>
            </a:extLst>
          </p:cNvPr>
          <p:cNvCxnSpPr>
            <a:cxnSpLocks/>
          </p:cNvCxnSpPr>
          <p:nvPr/>
        </p:nvCxnSpPr>
        <p:spPr>
          <a:xfrm>
            <a:off x="160389" y="3485581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6F8E5AA-ACAF-B28A-AAFB-13AD4F5A967F}"/>
              </a:ext>
            </a:extLst>
          </p:cNvPr>
          <p:cNvSpPr/>
          <p:nvPr/>
        </p:nvSpPr>
        <p:spPr>
          <a:xfrm flipH="1">
            <a:off x="725238" y="1597504"/>
            <a:ext cx="7483831" cy="816786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90000"/>
            </a:schemeClr>
          </a:solidFill>
          <a:ln w="38100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algn="ctr" defTabSz="685800">
              <a:buClrTx/>
            </a:pPr>
            <a:endParaRPr lang="en-US" sz="1350">
              <a:solidFill>
                <a:prstClr val="white"/>
              </a:solidFill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17424A-9F64-059F-39B6-29BD759770CE}"/>
              </a:ext>
            </a:extLst>
          </p:cNvPr>
          <p:cNvSpPr txBox="1"/>
          <p:nvPr/>
        </p:nvSpPr>
        <p:spPr>
          <a:xfrm>
            <a:off x="1346501" y="1719341"/>
            <a:ext cx="66540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buClrTx/>
            </a:pP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Câu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hỏi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: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Em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đã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được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tìm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hiểu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những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nhạc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cụ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nào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của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Tây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Nguyên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trong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nội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dung TTAN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của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chủ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</a:t>
            </a:r>
            <a:r>
              <a:rPr lang="en-US" sz="1800" kern="1200" dirty="0" err="1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đề</a:t>
            </a:r>
            <a:r>
              <a:rPr lang="en-US" sz="1800" kern="1200" dirty="0">
                <a:solidFill>
                  <a:prstClr val="white"/>
                </a:solidFill>
                <a:latin typeface="Calibri" panose="020F0502020204030204"/>
                <a:ea typeface="+mn-ea"/>
                <a:cs typeface="+mn-cs"/>
              </a:rPr>
              <a:t> 5?</a:t>
            </a:r>
          </a:p>
        </p:txBody>
      </p:sp>
      <p:sp>
        <p:nvSpPr>
          <p:cNvPr id="8" name="bang a">
            <a:extLst>
              <a:ext uri="{FF2B5EF4-FFF2-40B4-BE49-F238E27FC236}">
                <a16:creationId xmlns:a16="http://schemas.microsoft.com/office/drawing/2014/main" id="{0C8C56D2-E844-5FB3-EAF6-5555C3FE1203}"/>
              </a:ext>
            </a:extLst>
          </p:cNvPr>
          <p:cNvSpPr/>
          <p:nvPr/>
        </p:nvSpPr>
        <p:spPr>
          <a:xfrm flipH="1">
            <a:off x="4673504" y="3286958"/>
            <a:ext cx="3651951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algn="ctr" defTabSz="685800">
              <a:buClrTx/>
            </a:pPr>
            <a:endParaRPr lang="en-US" sz="1350">
              <a:solidFill>
                <a:prstClr val="white"/>
              </a:solidFill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bang c">
            <a:extLst>
              <a:ext uri="{FF2B5EF4-FFF2-40B4-BE49-F238E27FC236}">
                <a16:creationId xmlns:a16="http://schemas.microsoft.com/office/drawing/2014/main" id="{A098295F-9E83-11E4-122A-977BA8BAD2FA}"/>
              </a:ext>
            </a:extLst>
          </p:cNvPr>
          <p:cNvSpPr/>
          <p:nvPr/>
        </p:nvSpPr>
        <p:spPr>
          <a:xfrm flipH="1">
            <a:off x="597748" y="3279585"/>
            <a:ext cx="3684584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algn="ctr" defTabSz="685800">
              <a:buClrTx/>
            </a:pPr>
            <a:endParaRPr lang="en-US" sz="1350">
              <a:solidFill>
                <a:prstClr val="white"/>
              </a:solidFill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dap an a">
            <a:extLst>
              <a:ext uri="{FF2B5EF4-FFF2-40B4-BE49-F238E27FC236}">
                <a16:creationId xmlns:a16="http://schemas.microsoft.com/office/drawing/2014/main" id="{6CD376EB-B2FB-4343-A44F-A88EF741FE9E}"/>
              </a:ext>
            </a:extLst>
          </p:cNvPr>
          <p:cNvSpPr txBox="1"/>
          <p:nvPr/>
        </p:nvSpPr>
        <p:spPr>
          <a:xfrm>
            <a:off x="4891668" y="3350126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indent="-257175" defTabSz="685800">
              <a:buClr>
                <a:prstClr val="white"/>
              </a:buClr>
              <a:buFont typeface="Wingdings" panose="05000000000000000000" pitchFamily="2" charset="2"/>
              <a:buChar char=""/>
            </a:pPr>
            <a:r>
              <a:rPr lang="en-US" sz="1500" kern="1200" dirty="0">
                <a:solidFill>
                  <a:srgbClr val="FFFF00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D. 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Cồng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chiêng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đàn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t’rưng</a:t>
            </a:r>
            <a:endParaRPr lang="en-US" sz="1500" kern="1200" dirty="0">
              <a:solidFill>
                <a:prstClr val="white"/>
              </a:solidFill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1" name="dap an c">
            <a:extLst>
              <a:ext uri="{FF2B5EF4-FFF2-40B4-BE49-F238E27FC236}">
                <a16:creationId xmlns:a16="http://schemas.microsoft.com/office/drawing/2014/main" id="{9DFA74D4-8E32-14A3-71A0-7D79CF5B5C8F}"/>
              </a:ext>
            </a:extLst>
          </p:cNvPr>
          <p:cNvSpPr txBox="1"/>
          <p:nvPr/>
        </p:nvSpPr>
        <p:spPr>
          <a:xfrm>
            <a:off x="829101" y="3323266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indent="-257175" defTabSz="685800">
              <a:buClr>
                <a:prstClr val="white"/>
              </a:buClr>
              <a:buFont typeface="Wingdings" panose="05000000000000000000" pitchFamily="2" charset="2"/>
              <a:buChar char="w"/>
            </a:pPr>
            <a:r>
              <a:rPr lang="en-US" sz="1500" kern="1200" dirty="0">
                <a:solidFill>
                  <a:srgbClr val="FFFF00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C.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Đing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goong</a:t>
            </a:r>
            <a:endParaRPr lang="en-US" sz="1500" kern="1200" dirty="0">
              <a:solidFill>
                <a:prstClr val="white"/>
              </a:solidFill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2" name="bang b">
            <a:extLst>
              <a:ext uri="{FF2B5EF4-FFF2-40B4-BE49-F238E27FC236}">
                <a16:creationId xmlns:a16="http://schemas.microsoft.com/office/drawing/2014/main" id="{19497271-DAD7-E000-0DF0-5A8A33BD834F}"/>
              </a:ext>
            </a:extLst>
          </p:cNvPr>
          <p:cNvSpPr/>
          <p:nvPr/>
        </p:nvSpPr>
        <p:spPr>
          <a:xfrm flipH="1">
            <a:off x="610934" y="2637835"/>
            <a:ext cx="3657008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algn="ctr" defTabSz="685800">
              <a:buClrTx/>
            </a:pPr>
            <a:endParaRPr lang="en-US" sz="1350">
              <a:solidFill>
                <a:prstClr val="white"/>
              </a:solidFill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bang d">
            <a:extLst>
              <a:ext uri="{FF2B5EF4-FFF2-40B4-BE49-F238E27FC236}">
                <a16:creationId xmlns:a16="http://schemas.microsoft.com/office/drawing/2014/main" id="{C2840265-F38F-3B26-9372-675289818A4A}"/>
              </a:ext>
            </a:extLst>
          </p:cNvPr>
          <p:cNvSpPr/>
          <p:nvPr/>
        </p:nvSpPr>
        <p:spPr>
          <a:xfrm flipH="1">
            <a:off x="4673505" y="2632138"/>
            <a:ext cx="3657008" cy="39724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algn="ctr" defTabSz="685800">
              <a:buClrTx/>
            </a:pPr>
            <a:endParaRPr lang="en-US" sz="1350">
              <a:solidFill>
                <a:prstClr val="white"/>
              </a:solidFill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dap an b">
            <a:extLst>
              <a:ext uri="{FF2B5EF4-FFF2-40B4-BE49-F238E27FC236}">
                <a16:creationId xmlns:a16="http://schemas.microsoft.com/office/drawing/2014/main" id="{1C43BDB1-A563-6C2F-EAC8-B7FDD37E18C1}"/>
              </a:ext>
            </a:extLst>
          </p:cNvPr>
          <p:cNvSpPr txBox="1"/>
          <p:nvPr/>
        </p:nvSpPr>
        <p:spPr>
          <a:xfrm>
            <a:off x="835692" y="2688110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indent="-257175" defTabSz="685800">
              <a:buClr>
                <a:prstClr val="white"/>
              </a:buClr>
              <a:buFont typeface="Wingdings" panose="05000000000000000000" pitchFamily="2" charset="2"/>
              <a:buChar char="w"/>
            </a:pPr>
            <a:r>
              <a:rPr lang="en-US" sz="1500" kern="1200" dirty="0">
                <a:solidFill>
                  <a:srgbClr val="FFFF00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A.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Đàn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đá</a:t>
            </a:r>
            <a:endParaRPr lang="en-US" sz="1500" kern="1200" dirty="0">
              <a:solidFill>
                <a:prstClr val="white"/>
              </a:solidFill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5" name="dap an d">
            <a:extLst>
              <a:ext uri="{FF2B5EF4-FFF2-40B4-BE49-F238E27FC236}">
                <a16:creationId xmlns:a16="http://schemas.microsoft.com/office/drawing/2014/main" id="{A2C09037-73F8-B374-8158-63729816650F}"/>
              </a:ext>
            </a:extLst>
          </p:cNvPr>
          <p:cNvSpPr txBox="1"/>
          <p:nvPr/>
        </p:nvSpPr>
        <p:spPr>
          <a:xfrm>
            <a:off x="4891668" y="2689007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indent="-257175" defTabSz="685800">
              <a:buClr>
                <a:prstClr val="white"/>
              </a:buClr>
              <a:buFont typeface="Wingdings" panose="05000000000000000000" pitchFamily="2" charset="2"/>
              <a:buChar char="w"/>
            </a:pPr>
            <a:r>
              <a:rPr lang="en-US" sz="1500" kern="1200" dirty="0">
                <a:solidFill>
                  <a:srgbClr val="FFFF00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B.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Đàn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klông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pút</a:t>
            </a:r>
            <a:endParaRPr lang="en-US" sz="1500" kern="1200" dirty="0">
              <a:solidFill>
                <a:prstClr val="white"/>
              </a:solidFill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pic>
        <p:nvPicPr>
          <p:cNvPr id="16" name="Question">
            <a:hlinkClick r:id="" action="ppaction://media"/>
            <a:extLst>
              <a:ext uri="{FF2B5EF4-FFF2-40B4-BE49-F238E27FC236}">
                <a16:creationId xmlns:a16="http://schemas.microsoft.com/office/drawing/2014/main" id="{0D8DF1F5-F520-4857-D640-641FC3999E7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080551" y="3705086"/>
            <a:ext cx="365522" cy="365522"/>
          </a:xfrm>
          <a:prstGeom prst="rect">
            <a:avLst/>
          </a:prstGeom>
        </p:spPr>
      </p:pic>
      <p:pic>
        <p:nvPicPr>
          <p:cNvPr id="17" name="Final Answer">
            <a:hlinkClick r:id="" action="ppaction://media"/>
            <a:extLst>
              <a:ext uri="{FF2B5EF4-FFF2-40B4-BE49-F238E27FC236}">
                <a16:creationId xmlns:a16="http://schemas.microsoft.com/office/drawing/2014/main" id="{2D4BDB69-A0D4-D0D3-082A-6F7061640458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60059" y="3684204"/>
            <a:ext cx="365522" cy="365522"/>
          </a:xfrm>
          <a:prstGeom prst="rect">
            <a:avLst/>
          </a:prstGeom>
        </p:spPr>
      </p:pic>
      <p:pic>
        <p:nvPicPr>
          <p:cNvPr id="18" name="Win">
            <a:hlinkClick r:id="" action="ppaction://media"/>
            <a:extLst>
              <a:ext uri="{FF2B5EF4-FFF2-40B4-BE49-F238E27FC236}">
                <a16:creationId xmlns:a16="http://schemas.microsoft.com/office/drawing/2014/main" id="{5C509EDF-A710-91F1-994F-BF94F47E5E7E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18024" y="3746211"/>
            <a:ext cx="365522" cy="365522"/>
          </a:xfrm>
          <a:prstGeom prst="rect">
            <a:avLst/>
          </a:prstGeom>
        </p:spPr>
      </p:pic>
      <p:pic>
        <p:nvPicPr>
          <p:cNvPr id="19" name="Lose">
            <a:hlinkClick r:id="" action="ppaction://media"/>
            <a:extLst>
              <a:ext uri="{FF2B5EF4-FFF2-40B4-BE49-F238E27FC236}">
                <a16:creationId xmlns:a16="http://schemas.microsoft.com/office/drawing/2014/main" id="{9DCDED0F-A75F-6BBF-BFCE-84B99143550D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28761" y="3767093"/>
            <a:ext cx="365522" cy="365522"/>
          </a:xfrm>
          <a:prstGeom prst="rect">
            <a:avLst/>
          </a:prstGeom>
        </p:spPr>
      </p:pic>
      <p:sp>
        <p:nvSpPr>
          <p:cNvPr id="20" name="Oval 19">
            <a:extLst>
              <a:ext uri="{FF2B5EF4-FFF2-40B4-BE49-F238E27FC236}">
                <a16:creationId xmlns:a16="http://schemas.microsoft.com/office/drawing/2014/main" id="{56E8DD81-BBFA-21ED-A191-8531231E2A1C}"/>
              </a:ext>
            </a:extLst>
          </p:cNvPr>
          <p:cNvSpPr/>
          <p:nvPr/>
        </p:nvSpPr>
        <p:spPr>
          <a:xfrm>
            <a:off x="5158991" y="3390899"/>
            <a:ext cx="243556" cy="236626"/>
          </a:xfrm>
          <a:prstGeom prst="ellips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685800">
              <a:buClrTx/>
            </a:pPr>
            <a:endParaRPr lang="en-US" sz="1350">
              <a:solidFill>
                <a:prstClr val="white"/>
              </a:solidFill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1" name="sai">
            <a:hlinkClick r:id="" action="ppaction://media"/>
            <a:extLst>
              <a:ext uri="{FF2B5EF4-FFF2-40B4-BE49-F238E27FC236}">
                <a16:creationId xmlns:a16="http://schemas.microsoft.com/office/drawing/2014/main" id="{975D3108-620D-0E27-069A-9C20BE6D8523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59317" y="3633650"/>
            <a:ext cx="457200" cy="457200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E60A674E-C44F-0178-9538-FC68E6ED05D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6762" y="2600164"/>
            <a:ext cx="472586" cy="472586"/>
          </a:xfrm>
          <a:prstGeom prst="rect">
            <a:avLst/>
          </a:prstGeom>
        </p:spPr>
      </p:pic>
      <p:pic>
        <p:nvPicPr>
          <p:cNvPr id="23" name="sai">
            <a:hlinkClick r:id="" action="ppaction://media"/>
            <a:extLst>
              <a:ext uri="{FF2B5EF4-FFF2-40B4-BE49-F238E27FC236}">
                <a16:creationId xmlns:a16="http://schemas.microsoft.com/office/drawing/2014/main" id="{10D05000-F686-3279-65DB-C2D9D2B891C6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36454" y="3620417"/>
            <a:ext cx="457200" cy="457200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ABEE9481-4A04-C76D-DB0E-620F1E25391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179" y="2600164"/>
            <a:ext cx="472586" cy="472586"/>
          </a:xfrm>
          <a:prstGeom prst="rect">
            <a:avLst/>
          </a:prstGeom>
        </p:spPr>
      </p:pic>
      <p:pic>
        <p:nvPicPr>
          <p:cNvPr id="25" name="sai">
            <a:hlinkClick r:id="" action="ppaction://media"/>
            <a:extLst>
              <a:ext uri="{FF2B5EF4-FFF2-40B4-BE49-F238E27FC236}">
                <a16:creationId xmlns:a16="http://schemas.microsoft.com/office/drawing/2014/main" id="{B5330AE3-8A55-CC5E-2A5D-47BAADE59F3B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23636" y="3628565"/>
            <a:ext cx="457200" cy="457200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2EE7F5A3-CD9E-F266-897F-E6DE5A65B14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810" y="3251946"/>
            <a:ext cx="472586" cy="472586"/>
          </a:xfrm>
          <a:prstGeom prst="rect">
            <a:avLst/>
          </a:prstGeom>
        </p:spPr>
      </p:pic>
      <p:pic>
        <p:nvPicPr>
          <p:cNvPr id="27" name="dung">
            <a:hlinkClick r:id="" action="ppaction://media"/>
            <a:extLst>
              <a:ext uri="{FF2B5EF4-FFF2-40B4-BE49-F238E27FC236}">
                <a16:creationId xmlns:a16="http://schemas.microsoft.com/office/drawing/2014/main" id="{AEE8C880-FC65-FE3C-FF31-8AD71BCF3868}"/>
              </a:ext>
            </a:extLst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14221" y="3636713"/>
            <a:ext cx="457200" cy="457200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6AFDA7B7-D97D-AE77-6C59-049E19F75AC5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79128" y="3286630"/>
            <a:ext cx="502703" cy="437902"/>
          </a:xfrm>
          <a:prstGeom prst="rect">
            <a:avLst/>
          </a:prstGeom>
        </p:spPr>
      </p:pic>
      <p:sp>
        <p:nvSpPr>
          <p:cNvPr id="3" name="Google Shape;400;p38">
            <a:extLst>
              <a:ext uri="{FF2B5EF4-FFF2-40B4-BE49-F238E27FC236}">
                <a16:creationId xmlns:a16="http://schemas.microsoft.com/office/drawing/2014/main" id="{87C8986A-5706-7DB6-44DA-7D41F7926F94}"/>
              </a:ext>
            </a:extLst>
          </p:cNvPr>
          <p:cNvSpPr txBox="1">
            <a:spLocks/>
          </p:cNvSpPr>
          <p:nvPr/>
        </p:nvSpPr>
        <p:spPr>
          <a:xfrm rot="21599640">
            <a:off x="2491742" y="650887"/>
            <a:ext cx="4190998" cy="478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000" b="1" i="0" u="none" strike="noStrike" kern="0" cap="none" spc="38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TỔNG HỢP KIẾN THỨC CHỦ ĐỀ 5</a:t>
            </a:r>
            <a:endParaRPr kumimoji="0" lang="en-US" sz="3000" b="1" i="0" u="none" strike="noStrike" kern="0" cap="none" spc="38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0339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9360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6" dur="20218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8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19" presetClass="emph" presetSubtype="0" repeatCount="400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animClr clrSpc="rgb" dir="cw">
                                      <p:cBhvr>
                                        <p:cTn id="5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7732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3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stop">
                                      <p:cBhvr>
                                        <p:cTn id="57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8" presetID="24" presetClass="emph" presetSubtype="0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6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5410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0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1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9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01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2" fill="hold">
                      <p:stCondLst>
                        <p:cond delay="0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0" dur="5410" fill="hold"/>
                                        <p:tgtEl>
                                          <p:spTgt spid="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1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7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8" presetID="19" presetClass="emph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30" presetClass="emph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2" dur="5410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3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9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0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  <p:audio>
              <p:cMediaNode vol="80000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  <p:audio>
              <p:cMediaNode vol="80000">
                <p:cTn id="1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1"/>
                </p:tgtEl>
              </p:cMediaNode>
            </p:audio>
            <p:audio>
              <p:cMediaNode vol="80000">
                <p:cTn id="1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3"/>
                </p:tgtEl>
              </p:cMediaNode>
            </p:audio>
            <p:audio>
              <p:cMediaNode vol="80000">
                <p:cTn id="1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5"/>
                </p:tgtEl>
              </p:cMediaNode>
            </p:audio>
            <p:audio>
              <p:cMediaNode vol="80000">
                <p:cTn id="16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7"/>
                </p:tgtEl>
              </p:cMediaNode>
            </p:audio>
          </p:childTnLst>
        </p:cTn>
      </p:par>
    </p:tnLst>
    <p:bldLst>
      <p:bldP spid="7" grpId="0"/>
      <p:bldP spid="8" grpId="0" animBg="1"/>
      <p:bldP spid="8" grpId="1" animBg="1"/>
      <p:bldP spid="9" grpId="0" animBg="1"/>
      <p:bldP spid="9" grpId="1" animBg="1"/>
      <p:bldP spid="10" grpId="0"/>
      <p:bldP spid="10" grpId="1"/>
      <p:bldP spid="10" grpId="2"/>
      <p:bldP spid="11" grpId="0"/>
      <p:bldP spid="11" grpId="1"/>
      <p:bldP spid="11" grpId="2"/>
      <p:bldP spid="12" grpId="0" animBg="1"/>
      <p:bldP spid="12" grpId="1" animBg="1"/>
      <p:bldP spid="13" grpId="0" animBg="1"/>
      <p:bldP spid="13" grpId="1" animBg="1"/>
      <p:bldP spid="14" grpId="0"/>
      <p:bldP spid="14" grpId="1"/>
      <p:bldP spid="15" grpId="0"/>
      <p:bldP spid="15" grpId="1"/>
      <p:bldP spid="2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082495" y="4453479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258656" y="3606096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7AD5908-FC19-791C-8607-927494EC08BA}"/>
              </a:ext>
            </a:extLst>
          </p:cNvPr>
          <p:cNvCxnSpPr>
            <a:cxnSpLocks/>
          </p:cNvCxnSpPr>
          <p:nvPr/>
        </p:nvCxnSpPr>
        <p:spPr>
          <a:xfrm>
            <a:off x="172132" y="2531329"/>
            <a:ext cx="85828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D9C396B4-7436-9689-DC10-C0F3558BF3B5}"/>
              </a:ext>
            </a:extLst>
          </p:cNvPr>
          <p:cNvCxnSpPr>
            <a:cxnSpLocks/>
          </p:cNvCxnSpPr>
          <p:nvPr/>
        </p:nvCxnSpPr>
        <p:spPr>
          <a:xfrm>
            <a:off x="172132" y="3714486"/>
            <a:ext cx="8568232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D89D191-83A3-5AF5-9385-477E199FA5E8}"/>
              </a:ext>
            </a:extLst>
          </p:cNvPr>
          <p:cNvSpPr/>
          <p:nvPr/>
        </p:nvSpPr>
        <p:spPr>
          <a:xfrm flipH="1">
            <a:off x="752920" y="1226881"/>
            <a:ext cx="7483831" cy="633641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90000"/>
            </a:schemeClr>
          </a:solidFill>
          <a:ln w="38100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171A9F3-5B92-3CE1-0B52-7DCDB27C594F}"/>
              </a:ext>
            </a:extLst>
          </p:cNvPr>
          <p:cNvSpPr txBox="1"/>
          <p:nvPr/>
        </p:nvSpPr>
        <p:spPr>
          <a:xfrm>
            <a:off x="2156959" y="1354463"/>
            <a:ext cx="5604289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Câu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hỏi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: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Đâu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là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tên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gọi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của</a:t>
            </a:r>
            <a:r>
              <a:rPr kumimoji="0" lang="en-US" sz="165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các</a:t>
            </a:r>
            <a:r>
              <a:rPr kumimoji="0" lang="en-US" sz="165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65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kí</a:t>
            </a:r>
            <a:r>
              <a:rPr kumimoji="0" lang="en-US" sz="165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hiệu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tăng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trường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độ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đã</a:t>
            </a:r>
            <a:r>
              <a:rPr lang="en-US" sz="1650" kern="1200" dirty="0">
                <a:solidFill>
                  <a:prstClr val="white"/>
                </a:solidFill>
                <a:latin typeface="Calibri" panose="020F0502020204030204"/>
                <a:ea typeface="+mn-ea"/>
              </a:rPr>
              <a:t> </a:t>
            </a:r>
            <a:r>
              <a:rPr lang="en-US" sz="1650" kern="1200" dirty="0" err="1">
                <a:solidFill>
                  <a:prstClr val="white"/>
                </a:solidFill>
                <a:latin typeface="Calibri" panose="020F0502020204030204"/>
                <a:ea typeface="+mn-ea"/>
              </a:rPr>
              <a:t>học</a:t>
            </a:r>
            <a:r>
              <a:rPr kumimoji="0" lang="en-US" sz="16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?</a:t>
            </a:r>
          </a:p>
        </p:txBody>
      </p:sp>
      <p:sp>
        <p:nvSpPr>
          <p:cNvPr id="34" name="bang a">
            <a:extLst>
              <a:ext uri="{FF2B5EF4-FFF2-40B4-BE49-F238E27FC236}">
                <a16:creationId xmlns:a16="http://schemas.microsoft.com/office/drawing/2014/main" id="{3B24DA5E-1C48-5B76-A3EF-57DA1671CE56}"/>
              </a:ext>
            </a:extLst>
          </p:cNvPr>
          <p:cNvSpPr/>
          <p:nvPr/>
        </p:nvSpPr>
        <p:spPr>
          <a:xfrm flipH="1">
            <a:off x="523967" y="2083648"/>
            <a:ext cx="3875105" cy="842925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5" name="bang c">
            <a:extLst>
              <a:ext uri="{FF2B5EF4-FFF2-40B4-BE49-F238E27FC236}">
                <a16:creationId xmlns:a16="http://schemas.microsoft.com/office/drawing/2014/main" id="{F06B9944-35BE-F3BF-8542-B2ACD48D534A}"/>
              </a:ext>
            </a:extLst>
          </p:cNvPr>
          <p:cNvSpPr/>
          <p:nvPr/>
        </p:nvSpPr>
        <p:spPr>
          <a:xfrm flipH="1">
            <a:off x="451284" y="3312612"/>
            <a:ext cx="3875104" cy="726272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6" name="dap an a">
            <a:extLst>
              <a:ext uri="{FF2B5EF4-FFF2-40B4-BE49-F238E27FC236}">
                <a16:creationId xmlns:a16="http://schemas.microsoft.com/office/drawing/2014/main" id="{E5DAA47D-7487-4DDB-C797-A3C8235B162E}"/>
              </a:ext>
            </a:extLst>
          </p:cNvPr>
          <p:cNvSpPr txBox="1"/>
          <p:nvPr/>
        </p:nvSpPr>
        <p:spPr>
          <a:xfrm>
            <a:off x="800684" y="2301327"/>
            <a:ext cx="337014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A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 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nối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chấm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dôi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miễn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nhịp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37" name="dap an c">
            <a:extLst>
              <a:ext uri="{FF2B5EF4-FFF2-40B4-BE49-F238E27FC236}">
                <a16:creationId xmlns:a16="http://schemas.microsoft.com/office/drawing/2014/main" id="{4F5CC5A8-5C4D-7A31-E547-BA5352C1E1DC}"/>
              </a:ext>
            </a:extLst>
          </p:cNvPr>
          <p:cNvSpPr txBox="1"/>
          <p:nvPr/>
        </p:nvSpPr>
        <p:spPr>
          <a:xfrm>
            <a:off x="774976" y="3525358"/>
            <a:ext cx="2609126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luyến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khung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thay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đổi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38" name="bang b">
            <a:extLst>
              <a:ext uri="{FF2B5EF4-FFF2-40B4-BE49-F238E27FC236}">
                <a16:creationId xmlns:a16="http://schemas.microsoft.com/office/drawing/2014/main" id="{3BF0E91F-16DE-885A-D0E7-37A48384B03B}"/>
              </a:ext>
            </a:extLst>
          </p:cNvPr>
          <p:cNvSpPr/>
          <p:nvPr/>
        </p:nvSpPr>
        <p:spPr>
          <a:xfrm flipH="1">
            <a:off x="4550415" y="3328072"/>
            <a:ext cx="3948578" cy="751457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39" name="bang d">
            <a:extLst>
              <a:ext uri="{FF2B5EF4-FFF2-40B4-BE49-F238E27FC236}">
                <a16:creationId xmlns:a16="http://schemas.microsoft.com/office/drawing/2014/main" id="{4EE11F54-7C60-D1C7-A841-19BB7D9296BB}"/>
              </a:ext>
            </a:extLst>
          </p:cNvPr>
          <p:cNvSpPr/>
          <p:nvPr/>
        </p:nvSpPr>
        <p:spPr>
          <a:xfrm flipH="1">
            <a:off x="4625206" y="2147956"/>
            <a:ext cx="3978057" cy="710860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40" name="dap an b">
            <a:extLst>
              <a:ext uri="{FF2B5EF4-FFF2-40B4-BE49-F238E27FC236}">
                <a16:creationId xmlns:a16="http://schemas.microsoft.com/office/drawing/2014/main" id="{5836E5EF-E817-6C34-276B-E8FC2EFA3E67}"/>
              </a:ext>
            </a:extLst>
          </p:cNvPr>
          <p:cNvSpPr txBox="1"/>
          <p:nvPr/>
        </p:nvSpPr>
        <p:spPr>
          <a:xfrm>
            <a:off x="4794507" y="3482319"/>
            <a:ext cx="3381390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D. 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quay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lại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hóa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41" name="dap an d">
            <a:extLst>
              <a:ext uri="{FF2B5EF4-FFF2-40B4-BE49-F238E27FC236}">
                <a16:creationId xmlns:a16="http://schemas.microsoft.com/office/drawing/2014/main" id="{A960D5FA-FFCC-3586-B669-BCAB862D2CA6}"/>
              </a:ext>
            </a:extLst>
          </p:cNvPr>
          <p:cNvSpPr txBox="1"/>
          <p:nvPr/>
        </p:nvSpPr>
        <p:spPr>
          <a:xfrm>
            <a:off x="4757709" y="2301328"/>
            <a:ext cx="3148052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Arial"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B. 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nhắc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lại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khung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thay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đổi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pic>
        <p:nvPicPr>
          <p:cNvPr id="42" name="Question">
            <a:hlinkClick r:id="" action="ppaction://media"/>
            <a:extLst>
              <a:ext uri="{FF2B5EF4-FFF2-40B4-BE49-F238E27FC236}">
                <a16:creationId xmlns:a16="http://schemas.microsoft.com/office/drawing/2014/main" id="{6DCF344E-31A2-0CF6-E002-36255969AAF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092295" y="3673362"/>
            <a:ext cx="365522" cy="365522"/>
          </a:xfrm>
          <a:prstGeom prst="rect">
            <a:avLst/>
          </a:prstGeom>
        </p:spPr>
      </p:pic>
      <p:pic>
        <p:nvPicPr>
          <p:cNvPr id="43" name="Final Answer">
            <a:hlinkClick r:id="" action="ppaction://media"/>
            <a:extLst>
              <a:ext uri="{FF2B5EF4-FFF2-40B4-BE49-F238E27FC236}">
                <a16:creationId xmlns:a16="http://schemas.microsoft.com/office/drawing/2014/main" id="{0055B5DC-3D7E-534F-E95D-C87A241929B0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71803" y="3652480"/>
            <a:ext cx="365522" cy="365522"/>
          </a:xfrm>
          <a:prstGeom prst="rect">
            <a:avLst/>
          </a:prstGeom>
        </p:spPr>
      </p:pic>
      <p:pic>
        <p:nvPicPr>
          <p:cNvPr id="44" name="Win">
            <a:hlinkClick r:id="" action="ppaction://media"/>
            <a:extLst>
              <a:ext uri="{FF2B5EF4-FFF2-40B4-BE49-F238E27FC236}">
                <a16:creationId xmlns:a16="http://schemas.microsoft.com/office/drawing/2014/main" id="{86C3BDED-04C7-E3D2-AD5A-F635D3ED20D7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29768" y="3714487"/>
            <a:ext cx="365522" cy="365522"/>
          </a:xfrm>
          <a:prstGeom prst="rect">
            <a:avLst/>
          </a:prstGeom>
        </p:spPr>
      </p:pic>
      <p:pic>
        <p:nvPicPr>
          <p:cNvPr id="45" name="Lose">
            <a:hlinkClick r:id="" action="ppaction://media"/>
            <a:extLst>
              <a:ext uri="{FF2B5EF4-FFF2-40B4-BE49-F238E27FC236}">
                <a16:creationId xmlns:a16="http://schemas.microsoft.com/office/drawing/2014/main" id="{D5795036-F9FE-C661-301C-F24CDC6A996D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40505" y="3735369"/>
            <a:ext cx="365522" cy="365522"/>
          </a:xfrm>
          <a:prstGeom prst="rect">
            <a:avLst/>
          </a:prstGeom>
        </p:spPr>
      </p:pic>
      <p:sp>
        <p:nvSpPr>
          <p:cNvPr id="46" name="Oval 45">
            <a:extLst>
              <a:ext uri="{FF2B5EF4-FFF2-40B4-BE49-F238E27FC236}">
                <a16:creationId xmlns:a16="http://schemas.microsoft.com/office/drawing/2014/main" id="{EEA29C05-196C-B9DC-96C0-72FBD11BB0FB}"/>
              </a:ext>
            </a:extLst>
          </p:cNvPr>
          <p:cNvSpPr/>
          <p:nvPr/>
        </p:nvSpPr>
        <p:spPr>
          <a:xfrm>
            <a:off x="793390" y="2334295"/>
            <a:ext cx="298496" cy="277472"/>
          </a:xfrm>
          <a:prstGeom prst="ellips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47" name="sai">
            <a:hlinkClick r:id="" action="ppaction://media"/>
            <a:extLst>
              <a:ext uri="{FF2B5EF4-FFF2-40B4-BE49-F238E27FC236}">
                <a16:creationId xmlns:a16="http://schemas.microsoft.com/office/drawing/2014/main" id="{EBB6D3CD-3BE2-3F97-23B4-FF45A49A290B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71060" y="3601926"/>
            <a:ext cx="457200" cy="457200"/>
          </a:xfrm>
          <a:prstGeom prst="rect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407FF172-5504-4F49-0500-E24C354820A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48042" y="2173610"/>
            <a:ext cx="697502" cy="697502"/>
          </a:xfrm>
          <a:prstGeom prst="rect">
            <a:avLst/>
          </a:prstGeom>
        </p:spPr>
      </p:pic>
      <p:pic>
        <p:nvPicPr>
          <p:cNvPr id="49" name="sai">
            <a:hlinkClick r:id="" action="ppaction://media"/>
            <a:extLst>
              <a:ext uri="{FF2B5EF4-FFF2-40B4-BE49-F238E27FC236}">
                <a16:creationId xmlns:a16="http://schemas.microsoft.com/office/drawing/2014/main" id="{05A6D201-28BE-56A2-83DB-6449B8ED6F38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48197" y="3588692"/>
            <a:ext cx="457200" cy="457200"/>
          </a:xfrm>
          <a:prstGeom prst="rect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6B057DD4-CFD6-D35F-949A-D0FA0F549CA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19912" y="3328235"/>
            <a:ext cx="710649" cy="710649"/>
          </a:xfrm>
          <a:prstGeom prst="rect">
            <a:avLst/>
          </a:prstGeom>
        </p:spPr>
      </p:pic>
      <p:pic>
        <p:nvPicPr>
          <p:cNvPr id="51" name="sai">
            <a:hlinkClick r:id="" action="ppaction://media"/>
            <a:extLst>
              <a:ext uri="{FF2B5EF4-FFF2-40B4-BE49-F238E27FC236}">
                <a16:creationId xmlns:a16="http://schemas.microsoft.com/office/drawing/2014/main" id="{71BACE55-7515-5C5C-6C43-29D53A2D4F47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35380" y="3596840"/>
            <a:ext cx="457200" cy="457200"/>
          </a:xfrm>
          <a:prstGeom prst="rect">
            <a:avLst/>
          </a:prstGeom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id="{1CA0A0F3-63A1-420F-5CAE-20D7AD88716C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32107" y="3359841"/>
            <a:ext cx="752270" cy="752270"/>
          </a:xfrm>
          <a:prstGeom prst="rect">
            <a:avLst/>
          </a:prstGeom>
        </p:spPr>
      </p:pic>
      <p:pic>
        <p:nvPicPr>
          <p:cNvPr id="53" name="dung">
            <a:hlinkClick r:id="" action="ppaction://media"/>
            <a:extLst>
              <a:ext uri="{FF2B5EF4-FFF2-40B4-BE49-F238E27FC236}">
                <a16:creationId xmlns:a16="http://schemas.microsoft.com/office/drawing/2014/main" id="{5463D280-4058-F1D6-97AD-4B6088A45705}"/>
              </a:ext>
            </a:extLst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25964" y="3604988"/>
            <a:ext cx="457200" cy="45720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F98AA0FD-92E2-1F1E-774A-4E39F87A63BD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3823" y="2197367"/>
            <a:ext cx="880394" cy="649988"/>
          </a:xfrm>
          <a:prstGeom prst="rect">
            <a:avLst/>
          </a:prstGeom>
        </p:spPr>
      </p:pic>
      <p:sp>
        <p:nvSpPr>
          <p:cNvPr id="2" name="Google Shape;400;p38">
            <a:extLst>
              <a:ext uri="{FF2B5EF4-FFF2-40B4-BE49-F238E27FC236}">
                <a16:creationId xmlns:a16="http://schemas.microsoft.com/office/drawing/2014/main" id="{7C21EFFE-3C89-11CC-2291-BCCF85341F59}"/>
              </a:ext>
            </a:extLst>
          </p:cNvPr>
          <p:cNvSpPr txBox="1">
            <a:spLocks/>
          </p:cNvSpPr>
          <p:nvPr/>
        </p:nvSpPr>
        <p:spPr>
          <a:xfrm rot="21599640">
            <a:off x="2491742" y="391807"/>
            <a:ext cx="4190998" cy="478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000" b="1" i="0" u="none" strike="noStrike" kern="0" cap="none" spc="38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TỔNG HỢP KIẾN THỨC CHỦ ĐỀ 5</a:t>
            </a:r>
            <a:endParaRPr kumimoji="0" lang="en-US" sz="3000" b="1" i="0" u="none" strike="noStrike" kern="0" cap="none" spc="38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  <p:extLst>
      <p:ext uri="{BB962C8B-B14F-4D97-AF65-F5344CB8AC3E}">
        <p14:creationId xmlns:p14="http://schemas.microsoft.com/office/powerpoint/2010/main" val="246878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0339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9360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6" dur="20218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8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19" presetClass="emph" presetSubtype="0" repeatCount="400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animClr clrSpc="rgb" dir="cw">
                                      <p:cBhvr>
                                        <p:cTn id="5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7732" fill="hold"/>
                                        <p:tgtEl>
                                          <p:spTgt spid="4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3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stop">
                                      <p:cBhvr>
                                        <p:cTn id="57" dur="1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8" presetID="24" presetClass="emph" presetSubtype="0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6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nimClr clrSpc="rgb" dir="cw"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ppt_c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</p:sub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5410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0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1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9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01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2" fill="hold">
                      <p:stCondLst>
                        <p:cond delay="0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0" dur="5410" fill="hold"/>
                                        <p:tgtEl>
                                          <p:spTgt spid="5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11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7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8" presetID="19" presetClass="emph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30" presetClass="emph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2" dur="5410" fill="hold"/>
                                        <p:tgtEl>
                                          <p:spTgt spid="4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3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9" dur="1" fill="hold"/>
                                        <p:tgtEl>
                                          <p:spTgt spid="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0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5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2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3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4"/>
                </p:tgtEl>
              </p:cMediaNode>
            </p:audio>
            <p:audio>
              <p:cMediaNode vol="80000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  <p:audio>
              <p:cMediaNode vol="80000">
                <p:cTn id="1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7"/>
                </p:tgtEl>
              </p:cMediaNode>
            </p:audio>
            <p:audio>
              <p:cMediaNode vol="80000">
                <p:cTn id="1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9"/>
                </p:tgtEl>
              </p:cMediaNode>
            </p:audio>
            <p:audio>
              <p:cMediaNode vol="80000">
                <p:cTn id="1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1"/>
                </p:tgtEl>
              </p:cMediaNode>
            </p:audio>
            <p:audio>
              <p:cMediaNode vol="80000">
                <p:cTn id="16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audio>
          </p:childTnLst>
        </p:cTn>
      </p:par>
    </p:tnLst>
    <p:bldLst>
      <p:bldP spid="33" grpId="0"/>
      <p:bldP spid="34" grpId="0" animBg="1"/>
      <p:bldP spid="34" grpId="1" animBg="1"/>
      <p:bldP spid="35" grpId="0" animBg="1"/>
      <p:bldP spid="35" grpId="1" animBg="1"/>
      <p:bldP spid="36" grpId="0"/>
      <p:bldP spid="36" grpId="1"/>
      <p:bldP spid="36" grpId="2"/>
      <p:bldP spid="37" grpId="0"/>
      <p:bldP spid="37" grpId="1"/>
      <p:bldP spid="37" grpId="2"/>
      <p:bldP spid="38" grpId="0" animBg="1"/>
      <p:bldP spid="38" grpId="1" animBg="1"/>
      <p:bldP spid="39" grpId="0" animBg="1"/>
      <p:bldP spid="39" grpId="1" animBg="1"/>
      <p:bldP spid="40" grpId="0"/>
      <p:bldP spid="40" grpId="1"/>
      <p:bldP spid="41" grpId="0"/>
      <p:bldP spid="41" grpId="1"/>
      <p:bldP spid="46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2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5" name="Google Shape;2225;p40"/>
          <p:cNvGrpSpPr/>
          <p:nvPr/>
        </p:nvGrpSpPr>
        <p:grpSpPr>
          <a:xfrm>
            <a:off x="8082495" y="4453479"/>
            <a:ext cx="573999" cy="1003431"/>
            <a:chOff x="8185349" y="4299471"/>
            <a:chExt cx="573999" cy="1003431"/>
          </a:xfrm>
        </p:grpSpPr>
        <p:sp>
          <p:nvSpPr>
            <p:cNvPr id="2226" name="Google Shape;2226;p40"/>
            <p:cNvSpPr/>
            <p:nvPr/>
          </p:nvSpPr>
          <p:spPr>
            <a:xfrm>
              <a:off x="8529874" y="4721144"/>
              <a:ext cx="229474" cy="298206"/>
            </a:xfrm>
            <a:custGeom>
              <a:avLst/>
              <a:gdLst/>
              <a:ahLst/>
              <a:cxnLst/>
              <a:rect l="l" t="t" r="r" b="b"/>
              <a:pathLst>
                <a:path w="4150" h="5393" extrusionOk="0">
                  <a:moveTo>
                    <a:pt x="4133" y="0"/>
                  </a:moveTo>
                  <a:lnTo>
                    <a:pt x="4116" y="8"/>
                  </a:lnTo>
                  <a:lnTo>
                    <a:pt x="4041" y="33"/>
                  </a:lnTo>
                  <a:cubicBezTo>
                    <a:pt x="3568" y="191"/>
                    <a:pt x="3112" y="390"/>
                    <a:pt x="2681" y="639"/>
                  </a:cubicBezTo>
                  <a:lnTo>
                    <a:pt x="2656" y="655"/>
                  </a:lnTo>
                  <a:cubicBezTo>
                    <a:pt x="2382" y="813"/>
                    <a:pt x="2116" y="996"/>
                    <a:pt x="1876" y="1195"/>
                  </a:cubicBezTo>
                  <a:cubicBezTo>
                    <a:pt x="1303" y="1651"/>
                    <a:pt x="847" y="2232"/>
                    <a:pt x="523" y="2896"/>
                  </a:cubicBezTo>
                  <a:cubicBezTo>
                    <a:pt x="515" y="2912"/>
                    <a:pt x="507" y="2920"/>
                    <a:pt x="507" y="2937"/>
                  </a:cubicBezTo>
                  <a:cubicBezTo>
                    <a:pt x="457" y="3045"/>
                    <a:pt x="416" y="3144"/>
                    <a:pt x="374" y="3252"/>
                  </a:cubicBezTo>
                  <a:cubicBezTo>
                    <a:pt x="125" y="3933"/>
                    <a:pt x="67" y="4671"/>
                    <a:pt x="1" y="5393"/>
                  </a:cubicBezTo>
                  <a:lnTo>
                    <a:pt x="100" y="5318"/>
                  </a:lnTo>
                  <a:lnTo>
                    <a:pt x="150" y="5285"/>
                  </a:lnTo>
                  <a:cubicBezTo>
                    <a:pt x="540" y="5020"/>
                    <a:pt x="1013" y="4804"/>
                    <a:pt x="1453" y="4588"/>
                  </a:cubicBezTo>
                  <a:lnTo>
                    <a:pt x="1519" y="4555"/>
                  </a:lnTo>
                  <a:cubicBezTo>
                    <a:pt x="1602" y="4513"/>
                    <a:pt x="1685" y="4472"/>
                    <a:pt x="1768" y="4430"/>
                  </a:cubicBezTo>
                  <a:cubicBezTo>
                    <a:pt x="2324" y="4123"/>
                    <a:pt x="2880" y="3775"/>
                    <a:pt x="3286" y="3277"/>
                  </a:cubicBezTo>
                  <a:cubicBezTo>
                    <a:pt x="3336" y="3211"/>
                    <a:pt x="3386" y="3144"/>
                    <a:pt x="3436" y="3070"/>
                  </a:cubicBezTo>
                  <a:cubicBezTo>
                    <a:pt x="3444" y="3062"/>
                    <a:pt x="3452" y="3053"/>
                    <a:pt x="3452" y="3037"/>
                  </a:cubicBezTo>
                  <a:cubicBezTo>
                    <a:pt x="3668" y="2696"/>
                    <a:pt x="3826" y="2331"/>
                    <a:pt x="3917" y="1933"/>
                  </a:cubicBezTo>
                  <a:cubicBezTo>
                    <a:pt x="3925" y="1925"/>
                    <a:pt x="3925" y="1917"/>
                    <a:pt x="3925" y="1900"/>
                  </a:cubicBezTo>
                  <a:cubicBezTo>
                    <a:pt x="3942" y="1834"/>
                    <a:pt x="3958" y="1767"/>
                    <a:pt x="3975" y="1701"/>
                  </a:cubicBezTo>
                  <a:cubicBezTo>
                    <a:pt x="4091" y="1145"/>
                    <a:pt x="4149" y="572"/>
                    <a:pt x="4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7" name="Google Shape;2227;p40"/>
            <p:cNvSpPr/>
            <p:nvPr/>
          </p:nvSpPr>
          <p:spPr>
            <a:xfrm>
              <a:off x="8535404" y="4722028"/>
              <a:ext cx="221622" cy="293229"/>
            </a:xfrm>
            <a:custGeom>
              <a:avLst/>
              <a:gdLst/>
              <a:ahLst/>
              <a:cxnLst/>
              <a:rect l="l" t="t" r="r" b="b"/>
              <a:pathLst>
                <a:path w="4008" h="5303" extrusionOk="0">
                  <a:moveTo>
                    <a:pt x="4008" y="1"/>
                  </a:moveTo>
                  <a:lnTo>
                    <a:pt x="3941" y="34"/>
                  </a:lnTo>
                  <a:cubicBezTo>
                    <a:pt x="3493" y="490"/>
                    <a:pt x="3078" y="938"/>
                    <a:pt x="2697" y="1378"/>
                  </a:cubicBezTo>
                  <a:lnTo>
                    <a:pt x="2680" y="1386"/>
                  </a:lnTo>
                  <a:cubicBezTo>
                    <a:pt x="2481" y="1618"/>
                    <a:pt x="2298" y="1842"/>
                    <a:pt x="2116" y="2058"/>
                  </a:cubicBezTo>
                  <a:lnTo>
                    <a:pt x="2108" y="2075"/>
                  </a:lnTo>
                  <a:cubicBezTo>
                    <a:pt x="1610" y="2680"/>
                    <a:pt x="1154" y="3319"/>
                    <a:pt x="730" y="3983"/>
                  </a:cubicBezTo>
                  <a:cubicBezTo>
                    <a:pt x="722" y="4000"/>
                    <a:pt x="722" y="4008"/>
                    <a:pt x="714" y="4016"/>
                  </a:cubicBezTo>
                  <a:cubicBezTo>
                    <a:pt x="506" y="4340"/>
                    <a:pt x="324" y="4672"/>
                    <a:pt x="158" y="4995"/>
                  </a:cubicBezTo>
                  <a:cubicBezTo>
                    <a:pt x="100" y="5095"/>
                    <a:pt x="50" y="5194"/>
                    <a:pt x="0" y="5302"/>
                  </a:cubicBezTo>
                  <a:lnTo>
                    <a:pt x="50" y="5277"/>
                  </a:lnTo>
                  <a:cubicBezTo>
                    <a:pt x="92" y="5186"/>
                    <a:pt x="141" y="5095"/>
                    <a:pt x="183" y="5004"/>
                  </a:cubicBezTo>
                  <a:cubicBezTo>
                    <a:pt x="257" y="4871"/>
                    <a:pt x="332" y="4730"/>
                    <a:pt x="407" y="4589"/>
                  </a:cubicBezTo>
                  <a:cubicBezTo>
                    <a:pt x="415" y="4580"/>
                    <a:pt x="415" y="4572"/>
                    <a:pt x="423" y="4564"/>
                  </a:cubicBezTo>
                  <a:cubicBezTo>
                    <a:pt x="739" y="4000"/>
                    <a:pt x="1087" y="3469"/>
                    <a:pt x="1469" y="2946"/>
                  </a:cubicBezTo>
                  <a:lnTo>
                    <a:pt x="1494" y="2913"/>
                  </a:lnTo>
                  <a:cubicBezTo>
                    <a:pt x="1693" y="2639"/>
                    <a:pt x="1909" y="2365"/>
                    <a:pt x="2133" y="2083"/>
                  </a:cubicBezTo>
                  <a:cubicBezTo>
                    <a:pt x="2141" y="2075"/>
                    <a:pt x="2149" y="2058"/>
                    <a:pt x="2166" y="2050"/>
                  </a:cubicBezTo>
                  <a:cubicBezTo>
                    <a:pt x="2697" y="1394"/>
                    <a:pt x="3311" y="714"/>
                    <a:pt x="4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8" name="Google Shape;2228;p40"/>
            <p:cNvSpPr/>
            <p:nvPr/>
          </p:nvSpPr>
          <p:spPr>
            <a:xfrm>
              <a:off x="8651904" y="4827529"/>
              <a:ext cx="95052" cy="10064"/>
            </a:xfrm>
            <a:custGeom>
              <a:avLst/>
              <a:gdLst/>
              <a:ahLst/>
              <a:cxnLst/>
              <a:rect l="l" t="t" r="r" b="b"/>
              <a:pathLst>
                <a:path w="1719" h="182" extrusionOk="0">
                  <a:moveTo>
                    <a:pt x="1718" y="1"/>
                  </a:moveTo>
                  <a:lnTo>
                    <a:pt x="1718" y="1"/>
                  </a:lnTo>
                  <a:cubicBezTo>
                    <a:pt x="1162" y="17"/>
                    <a:pt x="606" y="67"/>
                    <a:pt x="59" y="150"/>
                  </a:cubicBezTo>
                  <a:lnTo>
                    <a:pt x="9" y="150"/>
                  </a:lnTo>
                  <a:lnTo>
                    <a:pt x="1" y="158"/>
                  </a:lnTo>
                  <a:cubicBezTo>
                    <a:pt x="1" y="158"/>
                    <a:pt x="1" y="167"/>
                    <a:pt x="1" y="167"/>
                  </a:cubicBezTo>
                  <a:cubicBezTo>
                    <a:pt x="1" y="175"/>
                    <a:pt x="9" y="175"/>
                    <a:pt x="9" y="175"/>
                  </a:cubicBezTo>
                  <a:cubicBezTo>
                    <a:pt x="13" y="179"/>
                    <a:pt x="15" y="181"/>
                    <a:pt x="17" y="181"/>
                  </a:cubicBezTo>
                  <a:cubicBezTo>
                    <a:pt x="19" y="181"/>
                    <a:pt x="21" y="179"/>
                    <a:pt x="26" y="175"/>
                  </a:cubicBezTo>
                  <a:cubicBezTo>
                    <a:pt x="581" y="92"/>
                    <a:pt x="1146" y="42"/>
                    <a:pt x="1710" y="26"/>
                  </a:cubicBezTo>
                  <a:cubicBezTo>
                    <a:pt x="1710" y="17"/>
                    <a:pt x="1710" y="9"/>
                    <a:pt x="1718" y="1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9" name="Google Shape;2229;p40"/>
            <p:cNvSpPr/>
            <p:nvPr/>
          </p:nvSpPr>
          <p:spPr>
            <a:xfrm>
              <a:off x="8615190" y="4883542"/>
              <a:ext cx="105613" cy="7354"/>
            </a:xfrm>
            <a:custGeom>
              <a:avLst/>
              <a:gdLst/>
              <a:ahLst/>
              <a:cxnLst/>
              <a:rect l="l" t="t" r="r" b="b"/>
              <a:pathLst>
                <a:path w="1910" h="133" extrusionOk="0">
                  <a:moveTo>
                    <a:pt x="18" y="0"/>
                  </a:moveTo>
                  <a:cubicBezTo>
                    <a:pt x="9" y="0"/>
                    <a:pt x="1" y="8"/>
                    <a:pt x="1" y="17"/>
                  </a:cubicBezTo>
                  <a:cubicBezTo>
                    <a:pt x="1" y="17"/>
                    <a:pt x="9" y="25"/>
                    <a:pt x="9" y="25"/>
                  </a:cubicBezTo>
                  <a:lnTo>
                    <a:pt x="26" y="25"/>
                  </a:lnTo>
                  <a:lnTo>
                    <a:pt x="1893" y="133"/>
                  </a:lnTo>
                  <a:cubicBezTo>
                    <a:pt x="1901" y="125"/>
                    <a:pt x="1909" y="116"/>
                    <a:pt x="1909" y="10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0" name="Google Shape;2230;p40"/>
            <p:cNvSpPr/>
            <p:nvPr/>
          </p:nvSpPr>
          <p:spPr>
            <a:xfrm>
              <a:off x="8557852" y="4882160"/>
              <a:ext cx="18856" cy="62317"/>
            </a:xfrm>
            <a:custGeom>
              <a:avLst/>
              <a:gdLst/>
              <a:ahLst/>
              <a:cxnLst/>
              <a:rect l="l" t="t" r="r" b="b"/>
              <a:pathLst>
                <a:path w="341" h="1127" extrusionOk="0">
                  <a:moveTo>
                    <a:pt x="26" y="0"/>
                  </a:moveTo>
                  <a:cubicBezTo>
                    <a:pt x="17" y="17"/>
                    <a:pt x="9" y="25"/>
                    <a:pt x="1" y="42"/>
                  </a:cubicBezTo>
                  <a:cubicBezTo>
                    <a:pt x="84" y="407"/>
                    <a:pt x="192" y="763"/>
                    <a:pt x="308" y="1120"/>
                  </a:cubicBezTo>
                  <a:cubicBezTo>
                    <a:pt x="312" y="1124"/>
                    <a:pt x="314" y="1126"/>
                    <a:pt x="316" y="1126"/>
                  </a:cubicBezTo>
                  <a:cubicBezTo>
                    <a:pt x="318" y="1126"/>
                    <a:pt x="320" y="1124"/>
                    <a:pt x="324" y="1120"/>
                  </a:cubicBezTo>
                  <a:cubicBezTo>
                    <a:pt x="333" y="1120"/>
                    <a:pt x="341" y="1120"/>
                    <a:pt x="341" y="1112"/>
                  </a:cubicBezTo>
                  <a:cubicBezTo>
                    <a:pt x="333" y="1104"/>
                    <a:pt x="333" y="1095"/>
                    <a:pt x="333" y="1087"/>
                  </a:cubicBezTo>
                  <a:cubicBezTo>
                    <a:pt x="208" y="730"/>
                    <a:pt x="109" y="365"/>
                    <a:pt x="26" y="0"/>
                  </a:cubicBezTo>
                  <a:close/>
                </a:path>
              </a:pathLst>
            </a:custGeom>
            <a:solidFill>
              <a:srgbClr val="0072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1" name="Google Shape;2231;p40"/>
            <p:cNvSpPr/>
            <p:nvPr/>
          </p:nvSpPr>
          <p:spPr>
            <a:xfrm>
              <a:off x="8185349" y="4299471"/>
              <a:ext cx="520768" cy="445180"/>
            </a:xfrm>
            <a:custGeom>
              <a:avLst/>
              <a:gdLst/>
              <a:ahLst/>
              <a:cxnLst/>
              <a:rect l="l" t="t" r="r" b="b"/>
              <a:pathLst>
                <a:path w="9418" h="8051" extrusionOk="0">
                  <a:moveTo>
                    <a:pt x="5511" y="1"/>
                  </a:moveTo>
                  <a:cubicBezTo>
                    <a:pt x="5300" y="1"/>
                    <a:pt x="5089" y="18"/>
                    <a:pt x="4879" y="51"/>
                  </a:cubicBezTo>
                  <a:lnTo>
                    <a:pt x="4788" y="59"/>
                  </a:lnTo>
                  <a:cubicBezTo>
                    <a:pt x="4216" y="159"/>
                    <a:pt x="3651" y="317"/>
                    <a:pt x="3120" y="549"/>
                  </a:cubicBezTo>
                  <a:cubicBezTo>
                    <a:pt x="2291" y="906"/>
                    <a:pt x="1494" y="1370"/>
                    <a:pt x="905" y="2042"/>
                  </a:cubicBezTo>
                  <a:cubicBezTo>
                    <a:pt x="739" y="2225"/>
                    <a:pt x="598" y="2432"/>
                    <a:pt x="474" y="2640"/>
                  </a:cubicBezTo>
                  <a:lnTo>
                    <a:pt x="424" y="2739"/>
                  </a:lnTo>
                  <a:cubicBezTo>
                    <a:pt x="125" y="3279"/>
                    <a:pt x="1" y="3909"/>
                    <a:pt x="84" y="4523"/>
                  </a:cubicBezTo>
                  <a:cubicBezTo>
                    <a:pt x="192" y="5253"/>
                    <a:pt x="615" y="5892"/>
                    <a:pt x="1146" y="6382"/>
                  </a:cubicBezTo>
                  <a:cubicBezTo>
                    <a:pt x="1710" y="6896"/>
                    <a:pt x="2341" y="7336"/>
                    <a:pt x="3029" y="7668"/>
                  </a:cubicBezTo>
                  <a:cubicBezTo>
                    <a:pt x="3295" y="7809"/>
                    <a:pt x="3585" y="7908"/>
                    <a:pt x="3875" y="7983"/>
                  </a:cubicBezTo>
                  <a:cubicBezTo>
                    <a:pt x="4090" y="8026"/>
                    <a:pt x="4309" y="8050"/>
                    <a:pt x="4529" y="8050"/>
                  </a:cubicBezTo>
                  <a:cubicBezTo>
                    <a:pt x="4607" y="8050"/>
                    <a:pt x="4685" y="8047"/>
                    <a:pt x="4763" y="8041"/>
                  </a:cubicBezTo>
                  <a:cubicBezTo>
                    <a:pt x="4788" y="8033"/>
                    <a:pt x="4813" y="8033"/>
                    <a:pt x="4846" y="8033"/>
                  </a:cubicBezTo>
                  <a:cubicBezTo>
                    <a:pt x="5551" y="7958"/>
                    <a:pt x="6248" y="7742"/>
                    <a:pt x="6871" y="7394"/>
                  </a:cubicBezTo>
                  <a:cubicBezTo>
                    <a:pt x="6978" y="7336"/>
                    <a:pt x="7070" y="7286"/>
                    <a:pt x="7169" y="7219"/>
                  </a:cubicBezTo>
                  <a:cubicBezTo>
                    <a:pt x="8140" y="6597"/>
                    <a:pt x="8862" y="5643"/>
                    <a:pt x="9210" y="4540"/>
                  </a:cubicBezTo>
                  <a:cubicBezTo>
                    <a:pt x="9368" y="4083"/>
                    <a:pt x="9418" y="3602"/>
                    <a:pt x="9351" y="3121"/>
                  </a:cubicBezTo>
                  <a:cubicBezTo>
                    <a:pt x="9260" y="2640"/>
                    <a:pt x="9061" y="2192"/>
                    <a:pt x="8762" y="1802"/>
                  </a:cubicBezTo>
                  <a:cubicBezTo>
                    <a:pt x="8737" y="1769"/>
                    <a:pt x="8721" y="1735"/>
                    <a:pt x="8688" y="1702"/>
                  </a:cubicBezTo>
                  <a:lnTo>
                    <a:pt x="8646" y="1636"/>
                  </a:lnTo>
                  <a:cubicBezTo>
                    <a:pt x="8157" y="989"/>
                    <a:pt x="7501" y="458"/>
                    <a:pt x="6746" y="192"/>
                  </a:cubicBezTo>
                  <a:cubicBezTo>
                    <a:pt x="6344" y="66"/>
                    <a:pt x="5928" y="1"/>
                    <a:pt x="5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2" name="Google Shape;2232;p40"/>
            <p:cNvSpPr/>
            <p:nvPr/>
          </p:nvSpPr>
          <p:spPr>
            <a:xfrm>
              <a:off x="8209235" y="4443069"/>
              <a:ext cx="244127" cy="301026"/>
            </a:xfrm>
            <a:custGeom>
              <a:avLst/>
              <a:gdLst/>
              <a:ahLst/>
              <a:cxnLst/>
              <a:rect l="l" t="t" r="r" b="b"/>
              <a:pathLst>
                <a:path w="4415" h="5444" extrusionOk="0">
                  <a:moveTo>
                    <a:pt x="553" y="0"/>
                  </a:moveTo>
                  <a:cubicBezTo>
                    <a:pt x="385" y="0"/>
                    <a:pt x="217" y="19"/>
                    <a:pt x="50" y="59"/>
                  </a:cubicBezTo>
                  <a:lnTo>
                    <a:pt x="0" y="151"/>
                  </a:lnTo>
                  <a:cubicBezTo>
                    <a:pt x="183" y="100"/>
                    <a:pt x="368" y="76"/>
                    <a:pt x="552" y="76"/>
                  </a:cubicBezTo>
                  <a:cubicBezTo>
                    <a:pt x="1297" y="76"/>
                    <a:pt x="2027" y="457"/>
                    <a:pt x="2506" y="922"/>
                  </a:cubicBezTo>
                  <a:cubicBezTo>
                    <a:pt x="3244" y="1644"/>
                    <a:pt x="3643" y="2656"/>
                    <a:pt x="3908" y="3461"/>
                  </a:cubicBezTo>
                  <a:cubicBezTo>
                    <a:pt x="4099" y="4025"/>
                    <a:pt x="4240" y="4614"/>
                    <a:pt x="4315" y="5212"/>
                  </a:cubicBezTo>
                  <a:lnTo>
                    <a:pt x="4315" y="5245"/>
                  </a:lnTo>
                  <a:cubicBezTo>
                    <a:pt x="4315" y="5278"/>
                    <a:pt x="4323" y="5311"/>
                    <a:pt x="4323" y="5353"/>
                  </a:cubicBezTo>
                  <a:cubicBezTo>
                    <a:pt x="4331" y="5377"/>
                    <a:pt x="4331" y="5411"/>
                    <a:pt x="4331" y="5444"/>
                  </a:cubicBezTo>
                  <a:cubicBezTo>
                    <a:pt x="4356" y="5436"/>
                    <a:pt x="4381" y="5436"/>
                    <a:pt x="4414" y="5436"/>
                  </a:cubicBezTo>
                  <a:cubicBezTo>
                    <a:pt x="4406" y="5361"/>
                    <a:pt x="4398" y="5278"/>
                    <a:pt x="4389" y="5195"/>
                  </a:cubicBezTo>
                  <a:lnTo>
                    <a:pt x="4389" y="5187"/>
                  </a:lnTo>
                  <a:lnTo>
                    <a:pt x="4389" y="5153"/>
                  </a:lnTo>
                  <a:cubicBezTo>
                    <a:pt x="4381" y="5087"/>
                    <a:pt x="4373" y="5029"/>
                    <a:pt x="4364" y="4963"/>
                  </a:cubicBezTo>
                  <a:cubicBezTo>
                    <a:pt x="4364" y="4938"/>
                    <a:pt x="4348" y="4913"/>
                    <a:pt x="4348" y="4888"/>
                  </a:cubicBezTo>
                  <a:cubicBezTo>
                    <a:pt x="4348" y="4863"/>
                    <a:pt x="4339" y="4830"/>
                    <a:pt x="4339" y="4805"/>
                  </a:cubicBezTo>
                  <a:cubicBezTo>
                    <a:pt x="4248" y="4340"/>
                    <a:pt x="4132" y="3884"/>
                    <a:pt x="3983" y="3436"/>
                  </a:cubicBezTo>
                  <a:cubicBezTo>
                    <a:pt x="3717" y="2623"/>
                    <a:pt x="3319" y="1594"/>
                    <a:pt x="2556" y="864"/>
                  </a:cubicBezTo>
                  <a:cubicBezTo>
                    <a:pt x="2066" y="388"/>
                    <a:pt x="1319" y="0"/>
                    <a:pt x="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3" name="Google Shape;2233;p40"/>
            <p:cNvSpPr/>
            <p:nvPr/>
          </p:nvSpPr>
          <p:spPr>
            <a:xfrm>
              <a:off x="8445941" y="4302733"/>
              <a:ext cx="48660" cy="415708"/>
            </a:xfrm>
            <a:custGeom>
              <a:avLst/>
              <a:gdLst/>
              <a:ahLst/>
              <a:cxnLst/>
              <a:rect l="l" t="t" r="r" b="b"/>
              <a:pathLst>
                <a:path w="880" h="7518" extrusionOk="0">
                  <a:moveTo>
                    <a:pt x="166" y="0"/>
                  </a:moveTo>
                  <a:lnTo>
                    <a:pt x="75" y="17"/>
                  </a:lnTo>
                  <a:cubicBezTo>
                    <a:pt x="507" y="606"/>
                    <a:pt x="623" y="1403"/>
                    <a:pt x="672" y="1992"/>
                  </a:cubicBezTo>
                  <a:cubicBezTo>
                    <a:pt x="830" y="3800"/>
                    <a:pt x="614" y="5617"/>
                    <a:pt x="50" y="7343"/>
                  </a:cubicBezTo>
                  <a:cubicBezTo>
                    <a:pt x="42" y="7384"/>
                    <a:pt x="25" y="7426"/>
                    <a:pt x="9" y="7467"/>
                  </a:cubicBezTo>
                  <a:cubicBezTo>
                    <a:pt x="0" y="7492"/>
                    <a:pt x="9" y="7509"/>
                    <a:pt x="25" y="7517"/>
                  </a:cubicBezTo>
                  <a:lnTo>
                    <a:pt x="50" y="7517"/>
                  </a:lnTo>
                  <a:cubicBezTo>
                    <a:pt x="58" y="7517"/>
                    <a:pt x="75" y="7509"/>
                    <a:pt x="83" y="7501"/>
                  </a:cubicBezTo>
                  <a:cubicBezTo>
                    <a:pt x="200" y="7160"/>
                    <a:pt x="299" y="6820"/>
                    <a:pt x="390" y="6472"/>
                  </a:cubicBezTo>
                  <a:cubicBezTo>
                    <a:pt x="755" y="5003"/>
                    <a:pt x="880" y="3485"/>
                    <a:pt x="755" y="1983"/>
                  </a:cubicBezTo>
                  <a:cubicBezTo>
                    <a:pt x="706" y="1394"/>
                    <a:pt x="581" y="606"/>
                    <a:pt x="1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4" name="Google Shape;2234;p40"/>
            <p:cNvSpPr/>
            <p:nvPr/>
          </p:nvSpPr>
          <p:spPr>
            <a:xfrm>
              <a:off x="8447323" y="4389876"/>
              <a:ext cx="218415" cy="349630"/>
            </a:xfrm>
            <a:custGeom>
              <a:avLst/>
              <a:gdLst/>
              <a:ahLst/>
              <a:cxnLst/>
              <a:rect l="l" t="t" r="r" b="b"/>
              <a:pathLst>
                <a:path w="3950" h="6323" extrusionOk="0">
                  <a:moveTo>
                    <a:pt x="3908" y="1"/>
                  </a:moveTo>
                  <a:cubicBezTo>
                    <a:pt x="2357" y="1337"/>
                    <a:pt x="1145" y="3004"/>
                    <a:pt x="365" y="4888"/>
                  </a:cubicBezTo>
                  <a:cubicBezTo>
                    <a:pt x="332" y="4971"/>
                    <a:pt x="299" y="5053"/>
                    <a:pt x="266" y="5145"/>
                  </a:cubicBezTo>
                  <a:cubicBezTo>
                    <a:pt x="166" y="5369"/>
                    <a:pt x="92" y="5609"/>
                    <a:pt x="42" y="5850"/>
                  </a:cubicBezTo>
                  <a:cubicBezTo>
                    <a:pt x="33" y="5883"/>
                    <a:pt x="33" y="5916"/>
                    <a:pt x="25" y="5941"/>
                  </a:cubicBezTo>
                  <a:cubicBezTo>
                    <a:pt x="17" y="6016"/>
                    <a:pt x="9" y="6091"/>
                    <a:pt x="9" y="6165"/>
                  </a:cubicBezTo>
                  <a:cubicBezTo>
                    <a:pt x="0" y="6207"/>
                    <a:pt x="0" y="6248"/>
                    <a:pt x="9" y="6281"/>
                  </a:cubicBezTo>
                  <a:cubicBezTo>
                    <a:pt x="9" y="6298"/>
                    <a:pt x="9" y="6306"/>
                    <a:pt x="17" y="6315"/>
                  </a:cubicBezTo>
                  <a:cubicBezTo>
                    <a:pt x="25" y="6323"/>
                    <a:pt x="33" y="6323"/>
                    <a:pt x="42" y="6323"/>
                  </a:cubicBezTo>
                  <a:cubicBezTo>
                    <a:pt x="67" y="6323"/>
                    <a:pt x="83" y="6306"/>
                    <a:pt x="83" y="6281"/>
                  </a:cubicBezTo>
                  <a:lnTo>
                    <a:pt x="83" y="6157"/>
                  </a:lnTo>
                  <a:cubicBezTo>
                    <a:pt x="116" y="5817"/>
                    <a:pt x="199" y="5485"/>
                    <a:pt x="340" y="5170"/>
                  </a:cubicBezTo>
                  <a:cubicBezTo>
                    <a:pt x="1112" y="3203"/>
                    <a:pt x="2348" y="1444"/>
                    <a:pt x="3950" y="67"/>
                  </a:cubicBezTo>
                  <a:lnTo>
                    <a:pt x="3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5" name="Google Shape;2235;p40"/>
            <p:cNvSpPr/>
            <p:nvPr/>
          </p:nvSpPr>
          <p:spPr>
            <a:xfrm>
              <a:off x="8352829" y="4694437"/>
              <a:ext cx="212886" cy="49821"/>
            </a:xfrm>
            <a:custGeom>
              <a:avLst/>
              <a:gdLst/>
              <a:ahLst/>
              <a:cxnLst/>
              <a:rect l="l" t="t" r="r" b="b"/>
              <a:pathLst>
                <a:path w="3850" h="901" extrusionOk="0">
                  <a:moveTo>
                    <a:pt x="2884" y="1"/>
                  </a:moveTo>
                  <a:cubicBezTo>
                    <a:pt x="2791" y="1"/>
                    <a:pt x="2698" y="11"/>
                    <a:pt x="2605" y="35"/>
                  </a:cubicBezTo>
                  <a:cubicBezTo>
                    <a:pt x="2473" y="76"/>
                    <a:pt x="2348" y="126"/>
                    <a:pt x="2232" y="201"/>
                  </a:cubicBezTo>
                  <a:cubicBezTo>
                    <a:pt x="2058" y="292"/>
                    <a:pt x="1908" y="425"/>
                    <a:pt x="1801" y="591"/>
                  </a:cubicBezTo>
                  <a:lnTo>
                    <a:pt x="1792" y="599"/>
                  </a:lnTo>
                  <a:cubicBezTo>
                    <a:pt x="1767" y="632"/>
                    <a:pt x="1751" y="674"/>
                    <a:pt x="1742" y="707"/>
                  </a:cubicBezTo>
                  <a:lnTo>
                    <a:pt x="1709" y="690"/>
                  </a:lnTo>
                  <a:cubicBezTo>
                    <a:pt x="1452" y="525"/>
                    <a:pt x="1162" y="417"/>
                    <a:pt x="855" y="375"/>
                  </a:cubicBezTo>
                  <a:cubicBezTo>
                    <a:pt x="782" y="363"/>
                    <a:pt x="708" y="356"/>
                    <a:pt x="635" y="356"/>
                  </a:cubicBezTo>
                  <a:cubicBezTo>
                    <a:pt x="414" y="356"/>
                    <a:pt x="193" y="412"/>
                    <a:pt x="0" y="525"/>
                  </a:cubicBezTo>
                  <a:cubicBezTo>
                    <a:pt x="274" y="657"/>
                    <a:pt x="556" y="765"/>
                    <a:pt x="846" y="831"/>
                  </a:cubicBezTo>
                  <a:cubicBezTo>
                    <a:pt x="1052" y="879"/>
                    <a:pt x="1262" y="901"/>
                    <a:pt x="1473" y="901"/>
                  </a:cubicBezTo>
                  <a:cubicBezTo>
                    <a:pt x="1560" y="901"/>
                    <a:pt x="1647" y="897"/>
                    <a:pt x="1734" y="890"/>
                  </a:cubicBezTo>
                  <a:lnTo>
                    <a:pt x="1817" y="890"/>
                  </a:lnTo>
                  <a:cubicBezTo>
                    <a:pt x="2531" y="815"/>
                    <a:pt x="3219" y="599"/>
                    <a:pt x="3850" y="251"/>
                  </a:cubicBezTo>
                  <a:cubicBezTo>
                    <a:pt x="3540" y="128"/>
                    <a:pt x="3211" y="1"/>
                    <a:pt x="28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6" name="Google Shape;2236;p40"/>
            <p:cNvSpPr/>
            <p:nvPr/>
          </p:nvSpPr>
          <p:spPr>
            <a:xfrm>
              <a:off x="8449590" y="4736239"/>
              <a:ext cx="108821" cy="566663"/>
            </a:xfrm>
            <a:custGeom>
              <a:avLst/>
              <a:gdLst/>
              <a:ahLst/>
              <a:cxnLst/>
              <a:rect l="l" t="t" r="r" b="b"/>
              <a:pathLst>
                <a:path w="1968" h="10248" fill="none" extrusionOk="0">
                  <a:moveTo>
                    <a:pt x="1" y="1"/>
                  </a:moveTo>
                  <a:cubicBezTo>
                    <a:pt x="1453" y="3212"/>
                    <a:pt x="1967" y="6763"/>
                    <a:pt x="1478" y="10247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237" name="Google Shape;2237;p40"/>
          <p:cNvGrpSpPr/>
          <p:nvPr/>
        </p:nvGrpSpPr>
        <p:grpSpPr>
          <a:xfrm>
            <a:off x="8258656" y="3606096"/>
            <a:ext cx="762950" cy="1927407"/>
            <a:chOff x="8361510" y="3452088"/>
            <a:chExt cx="762950" cy="1927407"/>
          </a:xfrm>
        </p:grpSpPr>
        <p:sp>
          <p:nvSpPr>
            <p:cNvPr id="2238" name="Google Shape;2238;p40"/>
            <p:cNvSpPr/>
            <p:nvPr/>
          </p:nvSpPr>
          <p:spPr>
            <a:xfrm>
              <a:off x="8693650" y="4148573"/>
              <a:ext cx="413441" cy="1230922"/>
            </a:xfrm>
            <a:custGeom>
              <a:avLst/>
              <a:gdLst/>
              <a:ahLst/>
              <a:cxnLst/>
              <a:rect l="l" t="t" r="r" b="b"/>
              <a:pathLst>
                <a:path w="7477" h="22261" fill="none" extrusionOk="0">
                  <a:moveTo>
                    <a:pt x="1" y="1"/>
                  </a:moveTo>
                  <a:cubicBezTo>
                    <a:pt x="1668" y="1934"/>
                    <a:pt x="2681" y="4340"/>
                    <a:pt x="3568" y="6738"/>
                  </a:cubicBezTo>
                  <a:cubicBezTo>
                    <a:pt x="4356" y="8862"/>
                    <a:pt x="5070" y="11010"/>
                    <a:pt x="5717" y="13193"/>
                  </a:cubicBezTo>
                  <a:cubicBezTo>
                    <a:pt x="6588" y="16154"/>
                    <a:pt x="7327" y="19174"/>
                    <a:pt x="7476" y="2226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9" name="Google Shape;2239;p40"/>
            <p:cNvSpPr/>
            <p:nvPr/>
          </p:nvSpPr>
          <p:spPr>
            <a:xfrm>
              <a:off x="8361510" y="3857062"/>
              <a:ext cx="534979" cy="404704"/>
            </a:xfrm>
            <a:custGeom>
              <a:avLst/>
              <a:gdLst/>
              <a:ahLst/>
              <a:cxnLst/>
              <a:rect l="l" t="t" r="r" b="b"/>
              <a:pathLst>
                <a:path w="9675" h="7319" extrusionOk="0">
                  <a:moveTo>
                    <a:pt x="4421" y="1"/>
                  </a:moveTo>
                  <a:cubicBezTo>
                    <a:pt x="4203" y="1"/>
                    <a:pt x="3982" y="49"/>
                    <a:pt x="3784" y="137"/>
                  </a:cubicBezTo>
                  <a:cubicBezTo>
                    <a:pt x="3320" y="336"/>
                    <a:pt x="2963" y="734"/>
                    <a:pt x="2681" y="1157"/>
                  </a:cubicBezTo>
                  <a:cubicBezTo>
                    <a:pt x="2540" y="1365"/>
                    <a:pt x="2382" y="1614"/>
                    <a:pt x="2473" y="1838"/>
                  </a:cubicBezTo>
                  <a:cubicBezTo>
                    <a:pt x="2303" y="1804"/>
                    <a:pt x="2128" y="1785"/>
                    <a:pt x="1953" y="1785"/>
                  </a:cubicBezTo>
                  <a:cubicBezTo>
                    <a:pt x="1618" y="1785"/>
                    <a:pt x="1286" y="1854"/>
                    <a:pt x="996" y="2012"/>
                  </a:cubicBezTo>
                  <a:cubicBezTo>
                    <a:pt x="548" y="2244"/>
                    <a:pt x="208" y="2717"/>
                    <a:pt x="208" y="3223"/>
                  </a:cubicBezTo>
                  <a:cubicBezTo>
                    <a:pt x="208" y="3696"/>
                    <a:pt x="490" y="4169"/>
                    <a:pt x="366" y="4634"/>
                  </a:cubicBezTo>
                  <a:cubicBezTo>
                    <a:pt x="299" y="4874"/>
                    <a:pt x="125" y="5082"/>
                    <a:pt x="75" y="5331"/>
                  </a:cubicBezTo>
                  <a:cubicBezTo>
                    <a:pt x="1" y="5729"/>
                    <a:pt x="275" y="6111"/>
                    <a:pt x="590" y="6368"/>
                  </a:cubicBezTo>
                  <a:cubicBezTo>
                    <a:pt x="1040" y="6722"/>
                    <a:pt x="1623" y="6974"/>
                    <a:pt x="2195" y="6974"/>
                  </a:cubicBezTo>
                  <a:cubicBezTo>
                    <a:pt x="2213" y="6974"/>
                    <a:pt x="2231" y="6974"/>
                    <a:pt x="2249" y="6974"/>
                  </a:cubicBezTo>
                  <a:lnTo>
                    <a:pt x="2266" y="6974"/>
                  </a:lnTo>
                  <a:cubicBezTo>
                    <a:pt x="2478" y="7219"/>
                    <a:pt x="2752" y="7319"/>
                    <a:pt x="3056" y="7319"/>
                  </a:cubicBezTo>
                  <a:cubicBezTo>
                    <a:pt x="4341" y="7319"/>
                    <a:pt x="6165" y="5538"/>
                    <a:pt x="6165" y="5538"/>
                  </a:cubicBezTo>
                  <a:cubicBezTo>
                    <a:pt x="7360" y="5206"/>
                    <a:pt x="8555" y="4534"/>
                    <a:pt x="9401" y="3630"/>
                  </a:cubicBezTo>
                  <a:cubicBezTo>
                    <a:pt x="9542" y="3464"/>
                    <a:pt x="9675" y="3273"/>
                    <a:pt x="9667" y="3049"/>
                  </a:cubicBezTo>
                  <a:cubicBezTo>
                    <a:pt x="9652" y="2864"/>
                    <a:pt x="9485" y="2685"/>
                    <a:pt x="9307" y="2685"/>
                  </a:cubicBezTo>
                  <a:cubicBezTo>
                    <a:pt x="9278" y="2685"/>
                    <a:pt x="9248" y="2690"/>
                    <a:pt x="9219" y="2701"/>
                  </a:cubicBezTo>
                  <a:cubicBezTo>
                    <a:pt x="9185" y="2726"/>
                    <a:pt x="9152" y="2734"/>
                    <a:pt x="9111" y="2742"/>
                  </a:cubicBezTo>
                  <a:cubicBezTo>
                    <a:pt x="9102" y="2744"/>
                    <a:pt x="9093" y="2745"/>
                    <a:pt x="9085" y="2745"/>
                  </a:cubicBezTo>
                  <a:cubicBezTo>
                    <a:pt x="8999" y="2745"/>
                    <a:pt x="8938" y="2633"/>
                    <a:pt x="8953" y="2535"/>
                  </a:cubicBezTo>
                  <a:cubicBezTo>
                    <a:pt x="8978" y="2435"/>
                    <a:pt x="9011" y="2344"/>
                    <a:pt x="9053" y="2244"/>
                  </a:cubicBezTo>
                  <a:cubicBezTo>
                    <a:pt x="9136" y="1954"/>
                    <a:pt x="8887" y="1647"/>
                    <a:pt x="8588" y="1589"/>
                  </a:cubicBezTo>
                  <a:cubicBezTo>
                    <a:pt x="8554" y="1583"/>
                    <a:pt x="8520" y="1581"/>
                    <a:pt x="8485" y="1581"/>
                  </a:cubicBezTo>
                  <a:cubicBezTo>
                    <a:pt x="8211" y="1581"/>
                    <a:pt x="7909" y="1747"/>
                    <a:pt x="7725" y="1946"/>
                  </a:cubicBezTo>
                  <a:cubicBezTo>
                    <a:pt x="7742" y="1904"/>
                    <a:pt x="7750" y="1854"/>
                    <a:pt x="7767" y="1813"/>
                  </a:cubicBezTo>
                  <a:cubicBezTo>
                    <a:pt x="7891" y="1415"/>
                    <a:pt x="7916" y="967"/>
                    <a:pt x="7684" y="635"/>
                  </a:cubicBezTo>
                  <a:cubicBezTo>
                    <a:pt x="7497" y="358"/>
                    <a:pt x="7174" y="232"/>
                    <a:pt x="6836" y="232"/>
                  </a:cubicBezTo>
                  <a:cubicBezTo>
                    <a:pt x="6587" y="232"/>
                    <a:pt x="6330" y="301"/>
                    <a:pt x="6116" y="427"/>
                  </a:cubicBezTo>
                  <a:cubicBezTo>
                    <a:pt x="5996" y="499"/>
                    <a:pt x="5870" y="586"/>
                    <a:pt x="5728" y="586"/>
                  </a:cubicBezTo>
                  <a:cubicBezTo>
                    <a:pt x="5722" y="586"/>
                    <a:pt x="5715" y="585"/>
                    <a:pt x="5709" y="585"/>
                  </a:cubicBezTo>
                  <a:cubicBezTo>
                    <a:pt x="5518" y="585"/>
                    <a:pt x="5377" y="402"/>
                    <a:pt x="5228" y="278"/>
                  </a:cubicBezTo>
                  <a:cubicBezTo>
                    <a:pt x="5004" y="88"/>
                    <a:pt x="4715" y="1"/>
                    <a:pt x="44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0" name="Google Shape;2240;p40"/>
            <p:cNvSpPr/>
            <p:nvPr/>
          </p:nvSpPr>
          <p:spPr>
            <a:xfrm>
              <a:off x="8496423" y="3958638"/>
              <a:ext cx="165166" cy="136302"/>
            </a:xfrm>
            <a:custGeom>
              <a:avLst/>
              <a:gdLst/>
              <a:ahLst/>
              <a:cxnLst/>
              <a:rect l="l" t="t" r="r" b="b"/>
              <a:pathLst>
                <a:path w="2987" h="2465" fill="none" extrusionOk="0">
                  <a:moveTo>
                    <a:pt x="0" y="1"/>
                  </a:moveTo>
                  <a:cubicBezTo>
                    <a:pt x="1203" y="532"/>
                    <a:pt x="2232" y="1386"/>
                    <a:pt x="2987" y="2465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1" name="Google Shape;2241;p40"/>
            <p:cNvSpPr/>
            <p:nvPr/>
          </p:nvSpPr>
          <p:spPr>
            <a:xfrm>
              <a:off x="8598713" y="4059715"/>
              <a:ext cx="128506" cy="90297"/>
            </a:xfrm>
            <a:custGeom>
              <a:avLst/>
              <a:gdLst/>
              <a:ahLst/>
              <a:cxnLst/>
              <a:rect l="l" t="t" r="r" b="b"/>
              <a:pathLst>
                <a:path w="2324" h="1633" extrusionOk="0">
                  <a:moveTo>
                    <a:pt x="1195" y="1"/>
                  </a:moveTo>
                  <a:cubicBezTo>
                    <a:pt x="893" y="1"/>
                    <a:pt x="598" y="118"/>
                    <a:pt x="374" y="330"/>
                  </a:cubicBezTo>
                  <a:cubicBezTo>
                    <a:pt x="100" y="620"/>
                    <a:pt x="0" y="1035"/>
                    <a:pt x="133" y="1417"/>
                  </a:cubicBezTo>
                  <a:cubicBezTo>
                    <a:pt x="139" y="1403"/>
                    <a:pt x="143" y="1398"/>
                    <a:pt x="149" y="1398"/>
                  </a:cubicBezTo>
                  <a:cubicBezTo>
                    <a:pt x="160" y="1398"/>
                    <a:pt x="174" y="1417"/>
                    <a:pt x="208" y="1417"/>
                  </a:cubicBezTo>
                  <a:cubicBezTo>
                    <a:pt x="239" y="1416"/>
                    <a:pt x="271" y="1416"/>
                    <a:pt x="302" y="1416"/>
                  </a:cubicBezTo>
                  <a:cubicBezTo>
                    <a:pt x="901" y="1416"/>
                    <a:pt x="1500" y="1491"/>
                    <a:pt x="2091" y="1633"/>
                  </a:cubicBezTo>
                  <a:cubicBezTo>
                    <a:pt x="2133" y="1359"/>
                    <a:pt x="2182" y="1002"/>
                    <a:pt x="2323" y="761"/>
                  </a:cubicBezTo>
                  <a:cubicBezTo>
                    <a:pt x="2157" y="396"/>
                    <a:pt x="1842" y="123"/>
                    <a:pt x="1460" y="31"/>
                  </a:cubicBezTo>
                  <a:cubicBezTo>
                    <a:pt x="1372" y="11"/>
                    <a:pt x="1283" y="1"/>
                    <a:pt x="1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2" name="Google Shape;2242;p40"/>
            <p:cNvSpPr/>
            <p:nvPr/>
          </p:nvSpPr>
          <p:spPr>
            <a:xfrm>
              <a:off x="8480333" y="3944869"/>
              <a:ext cx="416150" cy="316896"/>
            </a:xfrm>
            <a:custGeom>
              <a:avLst/>
              <a:gdLst/>
              <a:ahLst/>
              <a:cxnLst/>
              <a:rect l="l" t="t" r="r" b="b"/>
              <a:pathLst>
                <a:path w="7526" h="5731" extrusionOk="0">
                  <a:moveTo>
                    <a:pt x="6347" y="1"/>
                  </a:moveTo>
                  <a:cubicBezTo>
                    <a:pt x="6077" y="1"/>
                    <a:pt x="5769" y="167"/>
                    <a:pt x="5584" y="366"/>
                  </a:cubicBezTo>
                  <a:cubicBezTo>
                    <a:pt x="5601" y="325"/>
                    <a:pt x="5618" y="275"/>
                    <a:pt x="5626" y="233"/>
                  </a:cubicBezTo>
                  <a:lnTo>
                    <a:pt x="5626" y="233"/>
                  </a:lnTo>
                  <a:cubicBezTo>
                    <a:pt x="4581" y="988"/>
                    <a:pt x="3933" y="2175"/>
                    <a:pt x="3842" y="3461"/>
                  </a:cubicBezTo>
                  <a:cubicBezTo>
                    <a:pt x="3536" y="3283"/>
                    <a:pt x="3175" y="3233"/>
                    <a:pt x="2821" y="3233"/>
                  </a:cubicBezTo>
                  <a:cubicBezTo>
                    <a:pt x="2763" y="3233"/>
                    <a:pt x="2705" y="3234"/>
                    <a:pt x="2647" y="3237"/>
                  </a:cubicBezTo>
                  <a:cubicBezTo>
                    <a:pt x="2241" y="3262"/>
                    <a:pt x="1826" y="3336"/>
                    <a:pt x="1511" y="3602"/>
                  </a:cubicBezTo>
                  <a:cubicBezTo>
                    <a:pt x="1328" y="3768"/>
                    <a:pt x="1179" y="3983"/>
                    <a:pt x="1096" y="4224"/>
                  </a:cubicBezTo>
                  <a:cubicBezTo>
                    <a:pt x="1079" y="4332"/>
                    <a:pt x="1021" y="4423"/>
                    <a:pt x="938" y="4489"/>
                  </a:cubicBezTo>
                  <a:cubicBezTo>
                    <a:pt x="855" y="4523"/>
                    <a:pt x="772" y="4539"/>
                    <a:pt x="681" y="4539"/>
                  </a:cubicBezTo>
                  <a:cubicBezTo>
                    <a:pt x="474" y="4548"/>
                    <a:pt x="283" y="4647"/>
                    <a:pt x="150" y="4805"/>
                  </a:cubicBezTo>
                  <a:cubicBezTo>
                    <a:pt x="26" y="4971"/>
                    <a:pt x="1" y="5195"/>
                    <a:pt x="100" y="5386"/>
                  </a:cubicBezTo>
                  <a:lnTo>
                    <a:pt x="117" y="5386"/>
                  </a:lnTo>
                  <a:cubicBezTo>
                    <a:pt x="329" y="5631"/>
                    <a:pt x="603" y="5731"/>
                    <a:pt x="907" y="5731"/>
                  </a:cubicBezTo>
                  <a:cubicBezTo>
                    <a:pt x="2192" y="5731"/>
                    <a:pt x="4016" y="3950"/>
                    <a:pt x="4016" y="3950"/>
                  </a:cubicBezTo>
                  <a:cubicBezTo>
                    <a:pt x="5211" y="3618"/>
                    <a:pt x="6406" y="2946"/>
                    <a:pt x="7252" y="2042"/>
                  </a:cubicBezTo>
                  <a:cubicBezTo>
                    <a:pt x="7393" y="1876"/>
                    <a:pt x="7526" y="1685"/>
                    <a:pt x="7518" y="1461"/>
                  </a:cubicBezTo>
                  <a:cubicBezTo>
                    <a:pt x="7504" y="1279"/>
                    <a:pt x="7341" y="1102"/>
                    <a:pt x="7171" y="1102"/>
                  </a:cubicBezTo>
                  <a:cubicBezTo>
                    <a:pt x="7140" y="1102"/>
                    <a:pt x="7109" y="1108"/>
                    <a:pt x="7078" y="1121"/>
                  </a:cubicBezTo>
                  <a:cubicBezTo>
                    <a:pt x="7045" y="1146"/>
                    <a:pt x="7011" y="1154"/>
                    <a:pt x="6978" y="1162"/>
                  </a:cubicBezTo>
                  <a:cubicBezTo>
                    <a:pt x="6969" y="1165"/>
                    <a:pt x="6960" y="1166"/>
                    <a:pt x="6951" y="1166"/>
                  </a:cubicBezTo>
                  <a:cubicBezTo>
                    <a:pt x="6859" y="1166"/>
                    <a:pt x="6805" y="1053"/>
                    <a:pt x="6812" y="955"/>
                  </a:cubicBezTo>
                  <a:cubicBezTo>
                    <a:pt x="6837" y="855"/>
                    <a:pt x="6879" y="764"/>
                    <a:pt x="6920" y="665"/>
                  </a:cubicBezTo>
                  <a:cubicBezTo>
                    <a:pt x="6995" y="374"/>
                    <a:pt x="6746" y="67"/>
                    <a:pt x="6447" y="9"/>
                  </a:cubicBezTo>
                  <a:cubicBezTo>
                    <a:pt x="6415" y="4"/>
                    <a:pt x="6381" y="1"/>
                    <a:pt x="6347" y="1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3" name="Google Shape;2243;p40"/>
            <p:cNvSpPr/>
            <p:nvPr/>
          </p:nvSpPr>
          <p:spPr>
            <a:xfrm>
              <a:off x="8479890" y="3963227"/>
              <a:ext cx="315679" cy="281286"/>
            </a:xfrm>
            <a:custGeom>
              <a:avLst/>
              <a:gdLst/>
              <a:ahLst/>
              <a:cxnLst/>
              <a:rect l="l" t="t" r="r" b="b"/>
              <a:pathLst>
                <a:path w="5709" h="5087" fill="none" extrusionOk="0">
                  <a:moveTo>
                    <a:pt x="117" y="5087"/>
                  </a:moveTo>
                  <a:cubicBezTo>
                    <a:pt x="0" y="4863"/>
                    <a:pt x="42" y="4589"/>
                    <a:pt x="199" y="4398"/>
                  </a:cubicBezTo>
                  <a:cubicBezTo>
                    <a:pt x="365" y="4216"/>
                    <a:pt x="581" y="4083"/>
                    <a:pt x="822" y="4025"/>
                  </a:cubicBezTo>
                  <a:cubicBezTo>
                    <a:pt x="855" y="4016"/>
                    <a:pt x="880" y="4008"/>
                    <a:pt x="905" y="3983"/>
                  </a:cubicBezTo>
                  <a:cubicBezTo>
                    <a:pt x="930" y="3967"/>
                    <a:pt x="938" y="3942"/>
                    <a:pt x="955" y="3909"/>
                  </a:cubicBezTo>
                  <a:cubicBezTo>
                    <a:pt x="1403" y="2838"/>
                    <a:pt x="2871" y="2722"/>
                    <a:pt x="3825" y="3095"/>
                  </a:cubicBezTo>
                  <a:cubicBezTo>
                    <a:pt x="3991" y="1892"/>
                    <a:pt x="4688" y="673"/>
                    <a:pt x="5709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4" name="Google Shape;2244;p40"/>
            <p:cNvSpPr/>
            <p:nvPr/>
          </p:nvSpPr>
          <p:spPr>
            <a:xfrm>
              <a:off x="8810205" y="3760906"/>
              <a:ext cx="124358" cy="1296115"/>
            </a:xfrm>
            <a:custGeom>
              <a:avLst/>
              <a:gdLst/>
              <a:ahLst/>
              <a:cxnLst/>
              <a:rect l="l" t="t" r="r" b="b"/>
              <a:pathLst>
                <a:path w="2249" h="23440" fill="none" extrusionOk="0">
                  <a:moveTo>
                    <a:pt x="1386" y="1"/>
                  </a:moveTo>
                  <a:cubicBezTo>
                    <a:pt x="2207" y="2424"/>
                    <a:pt x="2248" y="5029"/>
                    <a:pt x="2182" y="7584"/>
                  </a:cubicBezTo>
                  <a:cubicBezTo>
                    <a:pt x="2116" y="9849"/>
                    <a:pt x="1975" y="12114"/>
                    <a:pt x="1759" y="14371"/>
                  </a:cubicBezTo>
                  <a:cubicBezTo>
                    <a:pt x="1460" y="17449"/>
                    <a:pt x="1012" y="20527"/>
                    <a:pt x="0" y="23439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5" name="Google Shape;2245;p40"/>
            <p:cNvSpPr/>
            <p:nvPr/>
          </p:nvSpPr>
          <p:spPr>
            <a:xfrm>
              <a:off x="8569795" y="3452088"/>
              <a:ext cx="554664" cy="360413"/>
            </a:xfrm>
            <a:custGeom>
              <a:avLst/>
              <a:gdLst/>
              <a:ahLst/>
              <a:cxnLst/>
              <a:rect l="l" t="t" r="r" b="b"/>
              <a:pathLst>
                <a:path w="10031" h="6518" extrusionOk="0">
                  <a:moveTo>
                    <a:pt x="5673" y="0"/>
                  </a:moveTo>
                  <a:cubicBezTo>
                    <a:pt x="5649" y="0"/>
                    <a:pt x="5625" y="1"/>
                    <a:pt x="5601" y="2"/>
                  </a:cubicBezTo>
                  <a:cubicBezTo>
                    <a:pt x="5095" y="19"/>
                    <a:pt x="4605" y="243"/>
                    <a:pt x="4190" y="533"/>
                  </a:cubicBezTo>
                  <a:cubicBezTo>
                    <a:pt x="3991" y="674"/>
                    <a:pt x="3751" y="840"/>
                    <a:pt x="3751" y="1089"/>
                  </a:cubicBezTo>
                  <a:cubicBezTo>
                    <a:pt x="3369" y="847"/>
                    <a:pt x="2928" y="682"/>
                    <a:pt x="2481" y="682"/>
                  </a:cubicBezTo>
                  <a:cubicBezTo>
                    <a:pt x="2423" y="682"/>
                    <a:pt x="2365" y="685"/>
                    <a:pt x="2307" y="691"/>
                  </a:cubicBezTo>
                  <a:cubicBezTo>
                    <a:pt x="1809" y="749"/>
                    <a:pt x="1320" y="1056"/>
                    <a:pt x="1129" y="1521"/>
                  </a:cubicBezTo>
                  <a:cubicBezTo>
                    <a:pt x="946" y="1960"/>
                    <a:pt x="1038" y="2508"/>
                    <a:pt x="747" y="2889"/>
                  </a:cubicBezTo>
                  <a:cubicBezTo>
                    <a:pt x="598" y="3089"/>
                    <a:pt x="357" y="3221"/>
                    <a:pt x="225" y="3429"/>
                  </a:cubicBezTo>
                  <a:cubicBezTo>
                    <a:pt x="1" y="3769"/>
                    <a:pt x="108" y="4225"/>
                    <a:pt x="308" y="4582"/>
                  </a:cubicBezTo>
                  <a:cubicBezTo>
                    <a:pt x="598" y="5088"/>
                    <a:pt x="1063" y="5561"/>
                    <a:pt x="1618" y="5768"/>
                  </a:cubicBezTo>
                  <a:lnTo>
                    <a:pt x="1627" y="5768"/>
                  </a:lnTo>
                  <a:cubicBezTo>
                    <a:pt x="1822" y="6334"/>
                    <a:pt x="2394" y="6518"/>
                    <a:pt x="3053" y="6518"/>
                  </a:cubicBezTo>
                  <a:cubicBezTo>
                    <a:pt x="4269" y="6518"/>
                    <a:pt x="5783" y="5893"/>
                    <a:pt x="5783" y="5893"/>
                  </a:cubicBezTo>
                  <a:cubicBezTo>
                    <a:pt x="6050" y="5923"/>
                    <a:pt x="6322" y="5939"/>
                    <a:pt x="6598" y="5939"/>
                  </a:cubicBezTo>
                  <a:cubicBezTo>
                    <a:pt x="7593" y="5939"/>
                    <a:pt x="8623" y="5738"/>
                    <a:pt x="9500" y="5329"/>
                  </a:cubicBezTo>
                  <a:cubicBezTo>
                    <a:pt x="9691" y="5237"/>
                    <a:pt x="9890" y="5105"/>
                    <a:pt x="9965" y="4897"/>
                  </a:cubicBezTo>
                  <a:cubicBezTo>
                    <a:pt x="10030" y="4693"/>
                    <a:pt x="9894" y="4424"/>
                    <a:pt x="9684" y="4424"/>
                  </a:cubicBezTo>
                  <a:cubicBezTo>
                    <a:pt x="9681" y="4424"/>
                    <a:pt x="9678" y="4424"/>
                    <a:pt x="9675" y="4424"/>
                  </a:cubicBezTo>
                  <a:cubicBezTo>
                    <a:pt x="9654" y="4429"/>
                    <a:pt x="9635" y="4431"/>
                    <a:pt x="9618" y="4431"/>
                  </a:cubicBezTo>
                  <a:cubicBezTo>
                    <a:pt x="9600" y="4431"/>
                    <a:pt x="9583" y="4429"/>
                    <a:pt x="9567" y="4424"/>
                  </a:cubicBezTo>
                  <a:cubicBezTo>
                    <a:pt x="9467" y="4400"/>
                    <a:pt x="9442" y="4258"/>
                    <a:pt x="9492" y="4167"/>
                  </a:cubicBezTo>
                  <a:cubicBezTo>
                    <a:pt x="9550" y="4084"/>
                    <a:pt x="9617" y="4010"/>
                    <a:pt x="9691" y="3935"/>
                  </a:cubicBezTo>
                  <a:cubicBezTo>
                    <a:pt x="9874" y="3694"/>
                    <a:pt x="9758" y="3321"/>
                    <a:pt x="9509" y="3155"/>
                  </a:cubicBezTo>
                  <a:cubicBezTo>
                    <a:pt x="9387" y="3077"/>
                    <a:pt x="9232" y="3043"/>
                    <a:pt x="9074" y="3043"/>
                  </a:cubicBezTo>
                  <a:cubicBezTo>
                    <a:pt x="8897" y="3043"/>
                    <a:pt x="8716" y="3085"/>
                    <a:pt x="8571" y="3155"/>
                  </a:cubicBezTo>
                  <a:cubicBezTo>
                    <a:pt x="8604" y="3122"/>
                    <a:pt x="8629" y="3080"/>
                    <a:pt x="8662" y="3047"/>
                  </a:cubicBezTo>
                  <a:cubicBezTo>
                    <a:pt x="8928" y="2724"/>
                    <a:pt x="9119" y="2325"/>
                    <a:pt x="9027" y="1927"/>
                  </a:cubicBezTo>
                  <a:cubicBezTo>
                    <a:pt x="8917" y="1418"/>
                    <a:pt x="8366" y="1125"/>
                    <a:pt x="7843" y="1125"/>
                  </a:cubicBezTo>
                  <a:cubicBezTo>
                    <a:pt x="7778" y="1125"/>
                    <a:pt x="7713" y="1130"/>
                    <a:pt x="7650" y="1139"/>
                  </a:cubicBezTo>
                  <a:cubicBezTo>
                    <a:pt x="7561" y="1154"/>
                    <a:pt x="7471" y="1175"/>
                    <a:pt x="7383" y="1175"/>
                  </a:cubicBezTo>
                  <a:cubicBezTo>
                    <a:pt x="7325" y="1175"/>
                    <a:pt x="7267" y="1165"/>
                    <a:pt x="7210" y="1139"/>
                  </a:cubicBezTo>
                  <a:cubicBezTo>
                    <a:pt x="7036" y="1064"/>
                    <a:pt x="6978" y="848"/>
                    <a:pt x="6887" y="674"/>
                  </a:cubicBezTo>
                  <a:cubicBezTo>
                    <a:pt x="6658" y="239"/>
                    <a:pt x="6157" y="0"/>
                    <a:pt x="56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6" name="Google Shape;2246;p40"/>
            <p:cNvSpPr/>
            <p:nvPr/>
          </p:nvSpPr>
          <p:spPr>
            <a:xfrm>
              <a:off x="8774874" y="3510921"/>
              <a:ext cx="102351" cy="188611"/>
            </a:xfrm>
            <a:custGeom>
              <a:avLst/>
              <a:gdLst/>
              <a:ahLst/>
              <a:cxnLst/>
              <a:rect l="l" t="t" r="r" b="b"/>
              <a:pathLst>
                <a:path w="1851" h="3411" fill="none" extrusionOk="0">
                  <a:moveTo>
                    <a:pt x="0" y="0"/>
                  </a:moveTo>
                  <a:cubicBezTo>
                    <a:pt x="921" y="946"/>
                    <a:pt x="1560" y="2124"/>
                    <a:pt x="1850" y="3410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7" name="Google Shape;2247;p40"/>
            <p:cNvSpPr/>
            <p:nvPr/>
          </p:nvSpPr>
          <p:spPr>
            <a:xfrm>
              <a:off x="8809708" y="3662980"/>
              <a:ext cx="125796" cy="107162"/>
            </a:xfrm>
            <a:custGeom>
              <a:avLst/>
              <a:gdLst/>
              <a:ahLst/>
              <a:cxnLst/>
              <a:rect l="l" t="t" r="r" b="b"/>
              <a:pathLst>
                <a:path w="2275" h="1938" extrusionOk="0">
                  <a:moveTo>
                    <a:pt x="1077" y="0"/>
                  </a:moveTo>
                  <a:cubicBezTo>
                    <a:pt x="926" y="0"/>
                    <a:pt x="774" y="29"/>
                    <a:pt x="631" y="88"/>
                  </a:cubicBezTo>
                  <a:cubicBezTo>
                    <a:pt x="266" y="254"/>
                    <a:pt x="17" y="602"/>
                    <a:pt x="1" y="1000"/>
                  </a:cubicBezTo>
                  <a:cubicBezTo>
                    <a:pt x="8" y="995"/>
                    <a:pt x="13" y="993"/>
                    <a:pt x="18" y="993"/>
                  </a:cubicBezTo>
                  <a:cubicBezTo>
                    <a:pt x="33" y="993"/>
                    <a:pt x="35" y="1021"/>
                    <a:pt x="67" y="1034"/>
                  </a:cubicBezTo>
                  <a:cubicBezTo>
                    <a:pt x="656" y="1258"/>
                    <a:pt x="1212" y="1565"/>
                    <a:pt x="1727" y="1938"/>
                  </a:cubicBezTo>
                  <a:cubicBezTo>
                    <a:pt x="1876" y="1697"/>
                    <a:pt x="2058" y="1382"/>
                    <a:pt x="2274" y="1216"/>
                  </a:cubicBezTo>
                  <a:cubicBezTo>
                    <a:pt x="2257" y="818"/>
                    <a:pt x="2067" y="444"/>
                    <a:pt x="1743" y="212"/>
                  </a:cubicBezTo>
                  <a:cubicBezTo>
                    <a:pt x="1546" y="71"/>
                    <a:pt x="1312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8" name="Google Shape;2248;p40"/>
            <p:cNvSpPr/>
            <p:nvPr/>
          </p:nvSpPr>
          <p:spPr>
            <a:xfrm>
              <a:off x="8657876" y="3620016"/>
              <a:ext cx="466579" cy="192482"/>
            </a:xfrm>
            <a:custGeom>
              <a:avLst/>
              <a:gdLst/>
              <a:ahLst/>
              <a:cxnLst/>
              <a:rect l="l" t="t" r="r" b="b"/>
              <a:pathLst>
                <a:path w="8438" h="3481" extrusionOk="0">
                  <a:moveTo>
                    <a:pt x="7489" y="0"/>
                  </a:moveTo>
                  <a:cubicBezTo>
                    <a:pt x="7309" y="0"/>
                    <a:pt x="7125" y="43"/>
                    <a:pt x="6978" y="110"/>
                  </a:cubicBezTo>
                  <a:cubicBezTo>
                    <a:pt x="7011" y="77"/>
                    <a:pt x="7045" y="43"/>
                    <a:pt x="7069" y="10"/>
                  </a:cubicBezTo>
                  <a:lnTo>
                    <a:pt x="7069" y="10"/>
                  </a:lnTo>
                  <a:cubicBezTo>
                    <a:pt x="5817" y="317"/>
                    <a:pt x="4771" y="1172"/>
                    <a:pt x="4207" y="2325"/>
                  </a:cubicBezTo>
                  <a:cubicBezTo>
                    <a:pt x="3958" y="2001"/>
                    <a:pt x="3560" y="1802"/>
                    <a:pt x="3178" y="1678"/>
                  </a:cubicBezTo>
                  <a:cubicBezTo>
                    <a:pt x="2933" y="1592"/>
                    <a:pt x="2673" y="1528"/>
                    <a:pt x="2416" y="1528"/>
                  </a:cubicBezTo>
                  <a:cubicBezTo>
                    <a:pt x="2273" y="1528"/>
                    <a:pt x="2131" y="1547"/>
                    <a:pt x="1992" y="1595"/>
                  </a:cubicBezTo>
                  <a:cubicBezTo>
                    <a:pt x="1759" y="1678"/>
                    <a:pt x="1544" y="1827"/>
                    <a:pt x="1386" y="2018"/>
                  </a:cubicBezTo>
                  <a:cubicBezTo>
                    <a:pt x="1320" y="2101"/>
                    <a:pt x="1237" y="2167"/>
                    <a:pt x="1129" y="2200"/>
                  </a:cubicBezTo>
                  <a:cubicBezTo>
                    <a:pt x="1118" y="2202"/>
                    <a:pt x="1107" y="2202"/>
                    <a:pt x="1096" y="2202"/>
                  </a:cubicBezTo>
                  <a:cubicBezTo>
                    <a:pt x="1022" y="2202"/>
                    <a:pt x="945" y="2180"/>
                    <a:pt x="880" y="2151"/>
                  </a:cubicBezTo>
                  <a:cubicBezTo>
                    <a:pt x="800" y="2124"/>
                    <a:pt x="718" y="2111"/>
                    <a:pt x="637" y="2111"/>
                  </a:cubicBezTo>
                  <a:cubicBezTo>
                    <a:pt x="515" y="2111"/>
                    <a:pt x="395" y="2141"/>
                    <a:pt x="291" y="2200"/>
                  </a:cubicBezTo>
                  <a:cubicBezTo>
                    <a:pt x="108" y="2308"/>
                    <a:pt x="1" y="2507"/>
                    <a:pt x="25" y="2723"/>
                  </a:cubicBezTo>
                  <a:lnTo>
                    <a:pt x="25" y="2731"/>
                  </a:lnTo>
                  <a:lnTo>
                    <a:pt x="34" y="2731"/>
                  </a:lnTo>
                  <a:cubicBezTo>
                    <a:pt x="229" y="3297"/>
                    <a:pt x="801" y="3481"/>
                    <a:pt x="1460" y="3481"/>
                  </a:cubicBezTo>
                  <a:cubicBezTo>
                    <a:pt x="2676" y="3481"/>
                    <a:pt x="4190" y="2856"/>
                    <a:pt x="4190" y="2856"/>
                  </a:cubicBezTo>
                  <a:cubicBezTo>
                    <a:pt x="4457" y="2886"/>
                    <a:pt x="4729" y="2902"/>
                    <a:pt x="5005" y="2902"/>
                  </a:cubicBezTo>
                  <a:cubicBezTo>
                    <a:pt x="6000" y="2902"/>
                    <a:pt x="7030" y="2701"/>
                    <a:pt x="7907" y="2292"/>
                  </a:cubicBezTo>
                  <a:cubicBezTo>
                    <a:pt x="8098" y="2200"/>
                    <a:pt x="8297" y="2068"/>
                    <a:pt x="8372" y="1860"/>
                  </a:cubicBezTo>
                  <a:cubicBezTo>
                    <a:pt x="8437" y="1656"/>
                    <a:pt x="8301" y="1387"/>
                    <a:pt x="8091" y="1387"/>
                  </a:cubicBezTo>
                  <a:cubicBezTo>
                    <a:pt x="8088" y="1387"/>
                    <a:pt x="8085" y="1387"/>
                    <a:pt x="8082" y="1387"/>
                  </a:cubicBezTo>
                  <a:lnTo>
                    <a:pt x="7974" y="1387"/>
                  </a:lnTo>
                  <a:cubicBezTo>
                    <a:pt x="7874" y="1363"/>
                    <a:pt x="7849" y="1221"/>
                    <a:pt x="7899" y="1130"/>
                  </a:cubicBezTo>
                  <a:cubicBezTo>
                    <a:pt x="7957" y="1047"/>
                    <a:pt x="8024" y="973"/>
                    <a:pt x="8098" y="898"/>
                  </a:cubicBezTo>
                  <a:cubicBezTo>
                    <a:pt x="8281" y="657"/>
                    <a:pt x="8165" y="276"/>
                    <a:pt x="7916" y="110"/>
                  </a:cubicBezTo>
                  <a:cubicBezTo>
                    <a:pt x="7796" y="33"/>
                    <a:pt x="7644" y="0"/>
                    <a:pt x="7489" y="0"/>
                  </a:cubicBezTo>
                  <a:close/>
                </a:path>
              </a:pathLst>
            </a:custGeom>
            <a:solidFill>
              <a:srgbClr val="FE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9" name="Google Shape;2249;p40"/>
            <p:cNvSpPr/>
            <p:nvPr/>
          </p:nvSpPr>
          <p:spPr>
            <a:xfrm>
              <a:off x="8657876" y="3627426"/>
              <a:ext cx="392760" cy="145039"/>
            </a:xfrm>
            <a:custGeom>
              <a:avLst/>
              <a:gdLst/>
              <a:ahLst/>
              <a:cxnLst/>
              <a:rect l="l" t="t" r="r" b="b"/>
              <a:pathLst>
                <a:path w="7103" h="2623" fill="none" extrusionOk="0">
                  <a:moveTo>
                    <a:pt x="17" y="2622"/>
                  </a:moveTo>
                  <a:cubicBezTo>
                    <a:pt x="1" y="2373"/>
                    <a:pt x="133" y="2133"/>
                    <a:pt x="357" y="2017"/>
                  </a:cubicBezTo>
                  <a:cubicBezTo>
                    <a:pt x="573" y="1909"/>
                    <a:pt x="822" y="1867"/>
                    <a:pt x="1071" y="1901"/>
                  </a:cubicBezTo>
                  <a:cubicBezTo>
                    <a:pt x="1096" y="1909"/>
                    <a:pt x="1129" y="1909"/>
                    <a:pt x="1162" y="1901"/>
                  </a:cubicBezTo>
                  <a:cubicBezTo>
                    <a:pt x="1187" y="1892"/>
                    <a:pt x="1212" y="1876"/>
                    <a:pt x="1228" y="1851"/>
                  </a:cubicBezTo>
                  <a:cubicBezTo>
                    <a:pt x="2050" y="1021"/>
                    <a:pt x="3452" y="1461"/>
                    <a:pt x="4199" y="2166"/>
                  </a:cubicBezTo>
                  <a:cubicBezTo>
                    <a:pt x="4804" y="1112"/>
                    <a:pt x="5908" y="241"/>
                    <a:pt x="7103" y="1"/>
                  </a:cubicBezTo>
                </a:path>
              </a:pathLst>
            </a:custGeom>
            <a:solidFill>
              <a:schemeClr val="dk1"/>
            </a:solidFill>
            <a:ln w="2700" cap="rnd" cmpd="sng">
              <a:solidFill>
                <a:srgbClr val="2B335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378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D6B92BFD-8500-4A40-4A49-08675003A2D6}"/>
              </a:ext>
            </a:extLst>
          </p:cNvPr>
          <p:cNvCxnSpPr>
            <a:cxnSpLocks/>
          </p:cNvCxnSpPr>
          <p:nvPr/>
        </p:nvCxnSpPr>
        <p:spPr>
          <a:xfrm>
            <a:off x="161098" y="2468213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AD5634A0-7D89-7B98-5B0A-B901A253353E}"/>
              </a:ext>
            </a:extLst>
          </p:cNvPr>
          <p:cNvCxnSpPr>
            <a:cxnSpLocks/>
          </p:cNvCxnSpPr>
          <p:nvPr/>
        </p:nvCxnSpPr>
        <p:spPr>
          <a:xfrm>
            <a:off x="184978" y="3816988"/>
            <a:ext cx="8565356" cy="0"/>
          </a:xfrm>
          <a:prstGeom prst="lin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/>
          </a:sp3d>
        </p:spPr>
      </p:cxn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6F8E5AA-ACAF-B28A-AAFB-13AD4F5A967F}"/>
              </a:ext>
            </a:extLst>
          </p:cNvPr>
          <p:cNvSpPr/>
          <p:nvPr/>
        </p:nvSpPr>
        <p:spPr>
          <a:xfrm flipH="1">
            <a:off x="701148" y="1071750"/>
            <a:ext cx="7483831" cy="625527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90000"/>
            </a:schemeClr>
          </a:solidFill>
          <a:ln w="38100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17424A-9F64-059F-39B6-29BD759770CE}"/>
              </a:ext>
            </a:extLst>
          </p:cNvPr>
          <p:cNvSpPr txBox="1"/>
          <p:nvPr/>
        </p:nvSpPr>
        <p:spPr>
          <a:xfrm>
            <a:off x="976823" y="1091635"/>
            <a:ext cx="682975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Câu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hỏi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: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Bài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đọc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nhạc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số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4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sử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dụng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những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kí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hiệu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âm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nhạc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nào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đã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học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ở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chủ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</a:t>
            </a:r>
            <a:r>
              <a:rPr kumimoji="0" lang="en-US" sz="18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đề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 3, 5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  <a:sym typeface="Arial"/>
              </a:rPr>
              <a:t>?</a:t>
            </a:r>
          </a:p>
        </p:txBody>
      </p:sp>
      <p:sp>
        <p:nvSpPr>
          <p:cNvPr id="8" name="bang a">
            <a:extLst>
              <a:ext uri="{FF2B5EF4-FFF2-40B4-BE49-F238E27FC236}">
                <a16:creationId xmlns:a16="http://schemas.microsoft.com/office/drawing/2014/main" id="{0C8C56D2-E844-5FB3-EAF6-5555C3FE1203}"/>
              </a:ext>
            </a:extLst>
          </p:cNvPr>
          <p:cNvSpPr/>
          <p:nvPr/>
        </p:nvSpPr>
        <p:spPr>
          <a:xfrm flipH="1">
            <a:off x="4668585" y="3445384"/>
            <a:ext cx="3782348" cy="760903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9" name="bang c">
            <a:extLst>
              <a:ext uri="{FF2B5EF4-FFF2-40B4-BE49-F238E27FC236}">
                <a16:creationId xmlns:a16="http://schemas.microsoft.com/office/drawing/2014/main" id="{A098295F-9E83-11E4-122A-977BA8BAD2FA}"/>
              </a:ext>
            </a:extLst>
          </p:cNvPr>
          <p:cNvSpPr/>
          <p:nvPr/>
        </p:nvSpPr>
        <p:spPr>
          <a:xfrm flipH="1">
            <a:off x="584065" y="3427868"/>
            <a:ext cx="3684584" cy="785853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0" name="dap an a">
            <a:extLst>
              <a:ext uri="{FF2B5EF4-FFF2-40B4-BE49-F238E27FC236}">
                <a16:creationId xmlns:a16="http://schemas.microsoft.com/office/drawing/2014/main" id="{6CD376EB-B2FB-4343-A44F-A88EF741FE9E}"/>
              </a:ext>
            </a:extLst>
          </p:cNvPr>
          <p:cNvSpPr txBox="1"/>
          <p:nvPr/>
        </p:nvSpPr>
        <p:spPr>
          <a:xfrm>
            <a:off x="4878734" y="3636713"/>
            <a:ext cx="355873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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D.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chấm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dôi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nhắc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lại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khung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thay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đổi</a:t>
            </a: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 </a:t>
            </a:r>
          </a:p>
        </p:txBody>
      </p:sp>
      <p:sp>
        <p:nvSpPr>
          <p:cNvPr id="11" name="dap an c">
            <a:extLst>
              <a:ext uri="{FF2B5EF4-FFF2-40B4-BE49-F238E27FC236}">
                <a16:creationId xmlns:a16="http://schemas.microsoft.com/office/drawing/2014/main" id="{9DFA74D4-8E32-14A3-71A0-7D79CF5B5C8F}"/>
              </a:ext>
            </a:extLst>
          </p:cNvPr>
          <p:cNvSpPr txBox="1"/>
          <p:nvPr/>
        </p:nvSpPr>
        <p:spPr>
          <a:xfrm>
            <a:off x="843605" y="3619851"/>
            <a:ext cx="3548095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C. </a:t>
            </a:r>
            <a:r>
              <a:rPr kumimoji="0" lang="en-GB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GB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GB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luyến</a:t>
            </a:r>
            <a:r>
              <a:rPr kumimoji="0" lang="en-GB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GB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lang="en-GB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quay </a:t>
            </a:r>
            <a:r>
              <a:rPr lang="en-GB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lại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12" name="bang b">
            <a:extLst>
              <a:ext uri="{FF2B5EF4-FFF2-40B4-BE49-F238E27FC236}">
                <a16:creationId xmlns:a16="http://schemas.microsoft.com/office/drawing/2014/main" id="{19497271-DAD7-E000-0DF0-5A8A33BD834F}"/>
              </a:ext>
            </a:extLst>
          </p:cNvPr>
          <p:cNvSpPr/>
          <p:nvPr/>
        </p:nvSpPr>
        <p:spPr>
          <a:xfrm flipH="1">
            <a:off x="610716" y="2142903"/>
            <a:ext cx="3657008" cy="682564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3" name="bang d">
            <a:extLst>
              <a:ext uri="{FF2B5EF4-FFF2-40B4-BE49-F238E27FC236}">
                <a16:creationId xmlns:a16="http://schemas.microsoft.com/office/drawing/2014/main" id="{C2840265-F38F-3B26-9372-675289818A4A}"/>
              </a:ext>
            </a:extLst>
          </p:cNvPr>
          <p:cNvSpPr/>
          <p:nvPr/>
        </p:nvSpPr>
        <p:spPr>
          <a:xfrm flipH="1">
            <a:off x="4668585" y="2129496"/>
            <a:ext cx="3657008" cy="698407"/>
          </a:xfrm>
          <a:custGeom>
            <a:avLst/>
            <a:gdLst>
              <a:gd name="connsiteX0" fmla="*/ 9976447 w 10872190"/>
              <a:gd name="connsiteY0" fmla="*/ 130 h 1251934"/>
              <a:gd name="connsiteX1" fmla="*/ 9946352 w 10872190"/>
              <a:gd name="connsiteY1" fmla="*/ 4530 h 1251934"/>
              <a:gd name="connsiteX2" fmla="*/ 8262152 w 10872190"/>
              <a:gd name="connsiteY2" fmla="*/ 4530 h 1251934"/>
              <a:gd name="connsiteX3" fmla="*/ 2610038 w 10872190"/>
              <a:gd name="connsiteY3" fmla="*/ 4530 h 1251934"/>
              <a:gd name="connsiteX4" fmla="*/ 925838 w 10872190"/>
              <a:gd name="connsiteY4" fmla="*/ 4530 h 1251934"/>
              <a:gd name="connsiteX5" fmla="*/ 895743 w 10872190"/>
              <a:gd name="connsiteY5" fmla="*/ 130 h 1251934"/>
              <a:gd name="connsiteX6" fmla="*/ 0 w 10872190"/>
              <a:gd name="connsiteY6" fmla="*/ 625967 h 1251934"/>
              <a:gd name="connsiteX7" fmla="*/ 895743 w 10872190"/>
              <a:gd name="connsiteY7" fmla="*/ 1251804 h 1251934"/>
              <a:gd name="connsiteX8" fmla="*/ 925838 w 10872190"/>
              <a:gd name="connsiteY8" fmla="*/ 1247404 h 1251934"/>
              <a:gd name="connsiteX9" fmla="*/ 2610038 w 10872190"/>
              <a:gd name="connsiteY9" fmla="*/ 1247404 h 1251934"/>
              <a:gd name="connsiteX10" fmla="*/ 8262152 w 10872190"/>
              <a:gd name="connsiteY10" fmla="*/ 1247404 h 1251934"/>
              <a:gd name="connsiteX11" fmla="*/ 9946352 w 10872190"/>
              <a:gd name="connsiteY11" fmla="*/ 1247404 h 1251934"/>
              <a:gd name="connsiteX12" fmla="*/ 9976447 w 10872190"/>
              <a:gd name="connsiteY12" fmla="*/ 1251804 h 1251934"/>
              <a:gd name="connsiteX13" fmla="*/ 10872190 w 10872190"/>
              <a:gd name="connsiteY13" fmla="*/ 625967 h 1251934"/>
              <a:gd name="connsiteX14" fmla="*/ 9976447 w 10872190"/>
              <a:gd name="connsiteY14" fmla="*/ 130 h 1251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872190" h="1251934">
                <a:moveTo>
                  <a:pt x="9976447" y="130"/>
                </a:moveTo>
                <a:lnTo>
                  <a:pt x="9946352" y="4530"/>
                </a:lnTo>
                <a:lnTo>
                  <a:pt x="8262152" y="4530"/>
                </a:lnTo>
                <a:lnTo>
                  <a:pt x="2610038" y="4530"/>
                </a:lnTo>
                <a:lnTo>
                  <a:pt x="925838" y="4530"/>
                </a:lnTo>
                <a:lnTo>
                  <a:pt x="895743" y="130"/>
                </a:lnTo>
                <a:cubicBezTo>
                  <a:pt x="669986" y="-5180"/>
                  <a:pt x="349558" y="150180"/>
                  <a:pt x="0" y="625967"/>
                </a:cubicBezTo>
                <a:cubicBezTo>
                  <a:pt x="349558" y="1101755"/>
                  <a:pt x="669986" y="1257114"/>
                  <a:pt x="895743" y="1251804"/>
                </a:cubicBezTo>
                <a:lnTo>
                  <a:pt x="925838" y="1247404"/>
                </a:lnTo>
                <a:lnTo>
                  <a:pt x="2610038" y="1247404"/>
                </a:lnTo>
                <a:lnTo>
                  <a:pt x="8262152" y="1247404"/>
                </a:lnTo>
                <a:lnTo>
                  <a:pt x="9946352" y="1247404"/>
                </a:lnTo>
                <a:lnTo>
                  <a:pt x="9976447" y="1251804"/>
                </a:lnTo>
                <a:cubicBezTo>
                  <a:pt x="10202204" y="1257114"/>
                  <a:pt x="10522632" y="1101755"/>
                  <a:pt x="10872190" y="625967"/>
                </a:cubicBezTo>
                <a:cubicBezTo>
                  <a:pt x="10522632" y="150180"/>
                  <a:pt x="10202204" y="-5180"/>
                  <a:pt x="9976447" y="13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 w="28575" cap="flat" cmpd="sng" algn="ctr">
            <a:noFill/>
            <a:prstDash val="solid"/>
            <a:miter lim="800000"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sp>
        <p:nvSpPr>
          <p:cNvPr id="14" name="dap an b">
            <a:extLst>
              <a:ext uri="{FF2B5EF4-FFF2-40B4-BE49-F238E27FC236}">
                <a16:creationId xmlns:a16="http://schemas.microsoft.com/office/drawing/2014/main" id="{1C43BDB1-A563-6C2F-EAC8-B7FDD37E18C1}"/>
              </a:ext>
            </a:extLst>
          </p:cNvPr>
          <p:cNvSpPr txBox="1"/>
          <p:nvPr/>
        </p:nvSpPr>
        <p:spPr>
          <a:xfrm>
            <a:off x="878480" y="2304669"/>
            <a:ext cx="3239497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A.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nối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,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dấu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miễn</a:t>
            </a:r>
            <a:r>
              <a:rPr lang="en-US" sz="1500" kern="1200" dirty="0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lang="en-US" sz="1500" kern="1200" dirty="0" err="1">
                <a:solidFill>
                  <a:prstClr val="white"/>
                </a:solidFill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nhịp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sp>
        <p:nvSpPr>
          <p:cNvPr id="15" name="dap an d">
            <a:extLst>
              <a:ext uri="{FF2B5EF4-FFF2-40B4-BE49-F238E27FC236}">
                <a16:creationId xmlns:a16="http://schemas.microsoft.com/office/drawing/2014/main" id="{A2C09037-73F8-B374-8158-63729816650F}"/>
              </a:ext>
            </a:extLst>
          </p:cNvPr>
          <p:cNvSpPr txBox="1"/>
          <p:nvPr/>
        </p:nvSpPr>
        <p:spPr>
          <a:xfrm>
            <a:off x="4925563" y="2307324"/>
            <a:ext cx="3382746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marR="0" lvl="0" indent="-257175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white"/>
              </a:buClr>
              <a:buSzTx/>
              <a:buFont typeface="Wingdings" panose="05000000000000000000" pitchFamily="2" charset="2"/>
              <a:buChar char="w"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B. </a:t>
            </a:r>
            <a:r>
              <a:rPr kumimoji="0" lang="en-US" sz="15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quay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lại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,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dấu</a:t>
            </a:r>
            <a:r>
              <a:rPr kumimoji="0" lang="en-US" sz="1500" b="0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 </a:t>
            </a:r>
            <a:r>
              <a:rPr kumimoji="0" lang="en-US" sz="1500" b="0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  <a:sym typeface="Arial"/>
              </a:rPr>
              <a:t>nối</a:t>
            </a:r>
            <a:endParaRPr kumimoji="0" lang="en-US" sz="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  <a:sym typeface="Arial"/>
            </a:endParaRPr>
          </a:p>
        </p:txBody>
      </p:sp>
      <p:pic>
        <p:nvPicPr>
          <p:cNvPr id="16" name="Question">
            <a:hlinkClick r:id="" action="ppaction://media"/>
            <a:extLst>
              <a:ext uri="{FF2B5EF4-FFF2-40B4-BE49-F238E27FC236}">
                <a16:creationId xmlns:a16="http://schemas.microsoft.com/office/drawing/2014/main" id="{0D8DF1F5-F520-4857-D640-641FC3999E7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080551" y="3705086"/>
            <a:ext cx="365522" cy="365522"/>
          </a:xfrm>
          <a:prstGeom prst="rect">
            <a:avLst/>
          </a:prstGeom>
        </p:spPr>
      </p:pic>
      <p:pic>
        <p:nvPicPr>
          <p:cNvPr id="17" name="Final Answer">
            <a:hlinkClick r:id="" action="ppaction://media"/>
            <a:extLst>
              <a:ext uri="{FF2B5EF4-FFF2-40B4-BE49-F238E27FC236}">
                <a16:creationId xmlns:a16="http://schemas.microsoft.com/office/drawing/2014/main" id="{2D4BDB69-A0D4-D0D3-082A-6F7061640458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60059" y="3684204"/>
            <a:ext cx="365522" cy="365522"/>
          </a:xfrm>
          <a:prstGeom prst="rect">
            <a:avLst/>
          </a:prstGeom>
        </p:spPr>
      </p:pic>
      <p:pic>
        <p:nvPicPr>
          <p:cNvPr id="18" name="Win">
            <a:hlinkClick r:id="" action="ppaction://media"/>
            <a:extLst>
              <a:ext uri="{FF2B5EF4-FFF2-40B4-BE49-F238E27FC236}">
                <a16:creationId xmlns:a16="http://schemas.microsoft.com/office/drawing/2014/main" id="{5C509EDF-A710-91F1-994F-BF94F47E5E7E}"/>
              </a:ext>
            </a:extLst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18024" y="3746211"/>
            <a:ext cx="365522" cy="365522"/>
          </a:xfrm>
          <a:prstGeom prst="rect">
            <a:avLst/>
          </a:prstGeom>
        </p:spPr>
      </p:pic>
      <p:pic>
        <p:nvPicPr>
          <p:cNvPr id="19" name="Lose">
            <a:hlinkClick r:id="" action="ppaction://media"/>
            <a:extLst>
              <a:ext uri="{FF2B5EF4-FFF2-40B4-BE49-F238E27FC236}">
                <a16:creationId xmlns:a16="http://schemas.microsoft.com/office/drawing/2014/main" id="{9DCDED0F-A75F-6BBF-BFCE-84B99143550D}"/>
              </a:ext>
            </a:extLst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228761" y="3767093"/>
            <a:ext cx="365522" cy="365522"/>
          </a:xfrm>
          <a:prstGeom prst="rect">
            <a:avLst/>
          </a:prstGeom>
        </p:spPr>
      </p:pic>
      <p:sp>
        <p:nvSpPr>
          <p:cNvPr id="20" name="Oval 19">
            <a:extLst>
              <a:ext uri="{FF2B5EF4-FFF2-40B4-BE49-F238E27FC236}">
                <a16:creationId xmlns:a16="http://schemas.microsoft.com/office/drawing/2014/main" id="{56E8DD81-BBFA-21ED-A191-8531231E2A1C}"/>
              </a:ext>
            </a:extLst>
          </p:cNvPr>
          <p:cNvSpPr/>
          <p:nvPr/>
        </p:nvSpPr>
        <p:spPr>
          <a:xfrm>
            <a:off x="5156269" y="3672548"/>
            <a:ext cx="243556" cy="236626"/>
          </a:xfrm>
          <a:prstGeom prst="ellipse">
            <a:avLst/>
          </a:prstGeom>
          <a:noFill/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lang="en-US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Arial"/>
              <a:sym typeface="Arial"/>
            </a:endParaRPr>
          </a:p>
        </p:txBody>
      </p:sp>
      <p:pic>
        <p:nvPicPr>
          <p:cNvPr id="21" name="sai">
            <a:hlinkClick r:id="" action="ppaction://media"/>
            <a:extLst>
              <a:ext uri="{FF2B5EF4-FFF2-40B4-BE49-F238E27FC236}">
                <a16:creationId xmlns:a16="http://schemas.microsoft.com/office/drawing/2014/main" id="{975D3108-620D-0E27-069A-9C20BE6D8523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59317" y="3633650"/>
            <a:ext cx="457200" cy="457200"/>
          </a:xfrm>
          <a:prstGeom prst="rect">
            <a:avLst/>
          </a:prstGeom>
        </p:spPr>
      </p:pic>
      <p:pic>
        <p:nvPicPr>
          <p:cNvPr id="22" name="Picture 21">
            <a:extLst>
              <a:ext uri="{FF2B5EF4-FFF2-40B4-BE49-F238E27FC236}">
                <a16:creationId xmlns:a16="http://schemas.microsoft.com/office/drawing/2014/main" id="{E60A674E-C44F-0178-9538-FC68E6ED05D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7471" y="2231920"/>
            <a:ext cx="472586" cy="472586"/>
          </a:xfrm>
          <a:prstGeom prst="rect">
            <a:avLst/>
          </a:prstGeom>
        </p:spPr>
      </p:pic>
      <p:pic>
        <p:nvPicPr>
          <p:cNvPr id="23" name="sai">
            <a:hlinkClick r:id="" action="ppaction://media"/>
            <a:extLst>
              <a:ext uri="{FF2B5EF4-FFF2-40B4-BE49-F238E27FC236}">
                <a16:creationId xmlns:a16="http://schemas.microsoft.com/office/drawing/2014/main" id="{10D05000-F686-3279-65DB-C2D9D2B891C6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36454" y="3620417"/>
            <a:ext cx="457200" cy="457200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ABEE9481-4A04-C76D-DB0E-620F1E25391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8888" y="2231920"/>
            <a:ext cx="472586" cy="472586"/>
          </a:xfrm>
          <a:prstGeom prst="rect">
            <a:avLst/>
          </a:prstGeom>
        </p:spPr>
      </p:pic>
      <p:pic>
        <p:nvPicPr>
          <p:cNvPr id="25" name="sai">
            <a:hlinkClick r:id="" action="ppaction://media"/>
            <a:extLst>
              <a:ext uri="{FF2B5EF4-FFF2-40B4-BE49-F238E27FC236}">
                <a16:creationId xmlns:a16="http://schemas.microsoft.com/office/drawing/2014/main" id="{B5330AE3-8A55-CC5E-2A5D-47BAADE59F3B}"/>
              </a:ext>
            </a:extLst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23636" y="3628565"/>
            <a:ext cx="457200" cy="457200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2EE7F5A3-CD9E-F266-897F-E6DE5A65B14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9895" y="3554473"/>
            <a:ext cx="472586" cy="472586"/>
          </a:xfrm>
          <a:prstGeom prst="rect">
            <a:avLst/>
          </a:prstGeom>
        </p:spPr>
      </p:pic>
      <p:pic>
        <p:nvPicPr>
          <p:cNvPr id="27" name="dung">
            <a:hlinkClick r:id="" action="ppaction://media"/>
            <a:extLst>
              <a:ext uri="{FF2B5EF4-FFF2-40B4-BE49-F238E27FC236}">
                <a16:creationId xmlns:a16="http://schemas.microsoft.com/office/drawing/2014/main" id="{AEE8C880-FC65-FE3C-FF31-8AD71BCF3868}"/>
              </a:ext>
            </a:extLst>
          </p:cNvPr>
          <p:cNvPicPr>
            <a:picLocks noChangeAspect="1"/>
          </p:cNvPicPr>
          <p:nvPr>
            <a:audioFile r:link="rId12"/>
            <p:extLst>
              <p:ext uri="{DAA4B4D4-6D71-4841-9C94-3DE7FCFB9230}">
                <p14:media xmlns:p14="http://schemas.microsoft.com/office/powerpoint/2010/main" r:embed="rId1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9114221" y="3636713"/>
            <a:ext cx="457200" cy="457200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6AFDA7B7-D97D-AE77-6C59-049E19F75AC5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74212" y="3589158"/>
            <a:ext cx="502703" cy="437902"/>
          </a:xfrm>
          <a:prstGeom prst="rect">
            <a:avLst/>
          </a:prstGeom>
        </p:spPr>
      </p:pic>
      <p:sp>
        <p:nvSpPr>
          <p:cNvPr id="4" name="Google Shape;400;p38">
            <a:extLst>
              <a:ext uri="{FF2B5EF4-FFF2-40B4-BE49-F238E27FC236}">
                <a16:creationId xmlns:a16="http://schemas.microsoft.com/office/drawing/2014/main" id="{2C514618-478C-B4BA-495A-2D2A0BDE3A5E}"/>
              </a:ext>
            </a:extLst>
          </p:cNvPr>
          <p:cNvSpPr txBox="1">
            <a:spLocks/>
          </p:cNvSpPr>
          <p:nvPr/>
        </p:nvSpPr>
        <p:spPr>
          <a:xfrm rot="21599640">
            <a:off x="2491742" y="330847"/>
            <a:ext cx="4190998" cy="4787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GB" sz="3000" b="1" i="0" u="none" strike="noStrike" kern="0" cap="none" spc="38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TỔNG HỢP KIẾN THỨC CHỦ ĐỀ 5</a:t>
            </a:r>
            <a:endParaRPr kumimoji="0" lang="en-US" sz="3000" b="1" i="0" u="none" strike="noStrike" kern="0" cap="none" spc="38" normalizeH="0" baseline="0" noProof="0" dirty="0">
              <a:ln w="0">
                <a:solidFill>
                  <a:srgbClr val="FF0000"/>
                </a:solidFill>
              </a:ln>
              <a:solidFill>
                <a:srgbClr val="FFFFFF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</p:spTree>
    <p:extLst>
      <p:ext uri="{BB962C8B-B14F-4D97-AF65-F5344CB8AC3E}">
        <p14:creationId xmlns:p14="http://schemas.microsoft.com/office/powerpoint/2010/main" val="1752931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0339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0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1" fill="hold">
                      <p:stCondLst>
                        <p:cond delay="0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9360" fill="hold"/>
                                        <p:tgtEl>
                                          <p:spTgt spid="2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0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6" dur="20218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7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48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9" presetID="19" presetClass="emph" presetSubtype="0" repeatCount="400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animClr clrSpc="rgb" dir="cw">
                                      <p:cBhvr>
                                        <p:cTn id="5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92D050"/>
                                      </p:to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7732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6" presetID="3" presetClass="mediacall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cmd type="call" cmd="stop">
                                      <p:cBhvr>
                                        <p:cTn id="57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58" presetID="24" presetClass="emph" presetSubtype="0" fill="hold" grpId="2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6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6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31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seq concurrent="1" nextAc="seek">
              <p:cTn id="74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5" fill="hold">
                      <p:stCondLst>
                        <p:cond delay="0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7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7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8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8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5410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8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90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1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9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9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101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2" fill="hold">
                      <p:stCondLst>
                        <p:cond delay="0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0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0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0" dur="5410" fill="hold"/>
                                        <p:tgtEl>
                                          <p:spTgt spid="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animClr clrSpc="rgb" dir="cw">
                                      <p:cBhvr>
                                        <p:cTn id="1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C000"/>
                                      </p:to>
                                    </p:animClr>
                                    <p:set>
                                      <p:cBhvr>
                                        <p:cTn id="1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17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18" presetID="19" presetClass="emph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53" presetClass="entr" presetSubtype="16" fill="hold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30" presetClass="emph" presetSubtype="0" fill="hold" grpId="2" nodeType="withEffect">
                                  <p:stCondLst>
                                    <p:cond delay="350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animClr clrSpc="hsl" dir="cw">
                                      <p:cBhvr>
                                        <p:cTn id="1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12549" l="25098"/>
                                      </p:by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2" dur="5410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43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3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stop">
                                      <p:cBhvr>
                                        <p:cTn id="149" dur="1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50" presetID="19" presetClass="emph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53" presetClass="entr" presetSubtype="16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audio>
              <p:cMediaNode vol="80000">
                <p:cTn id="1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1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"/>
                </p:tgtEl>
              </p:cMediaNode>
            </p:audio>
            <p:audio>
              <p:cMediaNode vol="80000">
                <p:cTn id="1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  <p:audio>
              <p:cMediaNode vol="80000">
                <p:cTn id="1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  <p:audio>
              <p:cMediaNode vol="80000">
                <p:cTn id="1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1"/>
                </p:tgtEl>
              </p:cMediaNode>
            </p:audio>
            <p:audio>
              <p:cMediaNode vol="80000">
                <p:cTn id="1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3"/>
                </p:tgtEl>
              </p:cMediaNode>
            </p:audio>
            <p:audio>
              <p:cMediaNode vol="80000">
                <p:cTn id="16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5"/>
                </p:tgtEl>
              </p:cMediaNode>
            </p:audio>
            <p:audio>
              <p:cMediaNode vol="80000">
                <p:cTn id="16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7"/>
                </p:tgtEl>
              </p:cMediaNode>
            </p:audio>
          </p:childTnLst>
        </p:cTn>
      </p:par>
    </p:tnLst>
    <p:bldLst>
      <p:bldP spid="7" grpId="0"/>
      <p:bldP spid="8" grpId="0" animBg="1"/>
      <p:bldP spid="8" grpId="1" animBg="1"/>
      <p:bldP spid="9" grpId="0" animBg="1"/>
      <p:bldP spid="9" grpId="1" animBg="1"/>
      <p:bldP spid="10" grpId="0"/>
      <p:bldP spid="10" grpId="1"/>
      <p:bldP spid="10" grpId="2"/>
      <p:bldP spid="11" grpId="0"/>
      <p:bldP spid="11" grpId="1"/>
      <p:bldP spid="11" grpId="2"/>
      <p:bldP spid="12" grpId="0" animBg="1"/>
      <p:bldP spid="12" grpId="1" animBg="1"/>
      <p:bldP spid="13" grpId="0" animBg="1"/>
      <p:bldP spid="13" grpId="1" animBg="1"/>
      <p:bldP spid="14" grpId="0"/>
      <p:bldP spid="14" grpId="1"/>
      <p:bldP spid="15" grpId="0"/>
      <p:bldP spid="15" grpId="1"/>
      <p:bldP spid="20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ABC5"/>
        </a:solidFill>
        <a:effectLst/>
      </p:bgPr>
    </p:bg>
    <p:spTree>
      <p:nvGrpSpPr>
        <p:cNvPr id="1" name="Shape 3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523;p41">
            <a:extLst>
              <a:ext uri="{FF2B5EF4-FFF2-40B4-BE49-F238E27FC236}">
                <a16:creationId xmlns:a16="http://schemas.microsoft.com/office/drawing/2014/main" id="{06534F79-EBF7-48F0-8915-65ABD57A0696}"/>
              </a:ext>
            </a:extLst>
          </p:cNvPr>
          <p:cNvSpPr txBox="1">
            <a:spLocks/>
          </p:cNvSpPr>
          <p:nvPr/>
        </p:nvSpPr>
        <p:spPr>
          <a:xfrm>
            <a:off x="2190750" y="2571750"/>
            <a:ext cx="4762499" cy="9241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6842"/>
              </a:buClr>
              <a:buSzPts val="5200"/>
              <a:buFont typeface="Sue Ellen Francisco"/>
              <a:buNone/>
              <a:tabLst/>
              <a:defRPr/>
            </a:pPr>
            <a:r>
              <a:rPr kumimoji="0" lang="vi-VN" sz="32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TIẾT </a:t>
            </a:r>
            <a:r>
              <a:rPr lang="en-GB" sz="3200" b="1" dirty="0">
                <a:solidFill>
                  <a:schemeClr val="bg1">
                    <a:lumMod val="90000"/>
                  </a:schemeClr>
                </a:solidFill>
                <a:latin typeface="Bahnschrift Condensed" panose="020B0502040204020203" pitchFamily="34" charset="0"/>
              </a:rPr>
              <a:t>22</a:t>
            </a:r>
            <a:r>
              <a:rPr kumimoji="0" lang="vi-VN" sz="32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90000"/>
                  </a:schemeClr>
                </a:solidFill>
                <a:effectLst/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: VẬN DỤNG – SÁNG TẠO</a:t>
            </a:r>
          </a:p>
        </p:txBody>
      </p:sp>
      <p:grpSp>
        <p:nvGrpSpPr>
          <p:cNvPr id="9" name="Google Shape;3973;p65">
            <a:extLst>
              <a:ext uri="{FF2B5EF4-FFF2-40B4-BE49-F238E27FC236}">
                <a16:creationId xmlns:a16="http://schemas.microsoft.com/office/drawing/2014/main" id="{3A94C7F7-51D6-4BC8-A865-0FFF62DBCBD6}"/>
              </a:ext>
            </a:extLst>
          </p:cNvPr>
          <p:cNvGrpSpPr/>
          <p:nvPr/>
        </p:nvGrpSpPr>
        <p:grpSpPr>
          <a:xfrm rot="-3395269">
            <a:off x="2597673" y="1421057"/>
            <a:ext cx="819545" cy="347870"/>
            <a:chOff x="-1548595" y="5064988"/>
            <a:chExt cx="762313" cy="323577"/>
          </a:xfrm>
        </p:grpSpPr>
        <p:sp>
          <p:nvSpPr>
            <p:cNvPr id="10" name="Google Shape;3974;p65">
              <a:extLst>
                <a:ext uri="{FF2B5EF4-FFF2-40B4-BE49-F238E27FC236}">
                  <a16:creationId xmlns:a16="http://schemas.microsoft.com/office/drawing/2014/main" id="{02356F93-B0BB-4019-ACEF-8823F85F8666}"/>
                </a:ext>
              </a:extLst>
            </p:cNvPr>
            <p:cNvSpPr/>
            <p:nvPr/>
          </p:nvSpPr>
          <p:spPr>
            <a:xfrm>
              <a:off x="-1548595" y="5241217"/>
              <a:ext cx="155333" cy="82684"/>
            </a:xfrm>
            <a:custGeom>
              <a:avLst/>
              <a:gdLst/>
              <a:ahLst/>
              <a:cxnLst/>
              <a:rect l="l" t="t" r="r" b="b"/>
              <a:pathLst>
                <a:path w="4319" h="2299" extrusionOk="0">
                  <a:moveTo>
                    <a:pt x="2048" y="1"/>
                  </a:moveTo>
                  <a:cubicBezTo>
                    <a:pt x="1195" y="1"/>
                    <a:pt x="444" y="332"/>
                    <a:pt x="244" y="829"/>
                  </a:cubicBezTo>
                  <a:cubicBezTo>
                    <a:pt x="0" y="1444"/>
                    <a:pt x="666" y="2084"/>
                    <a:pt x="1717" y="2251"/>
                  </a:cubicBezTo>
                  <a:cubicBezTo>
                    <a:pt x="1907" y="2283"/>
                    <a:pt x="2096" y="2298"/>
                    <a:pt x="2281" y="2298"/>
                  </a:cubicBezTo>
                  <a:cubicBezTo>
                    <a:pt x="3130" y="2298"/>
                    <a:pt x="3875" y="1975"/>
                    <a:pt x="4075" y="1469"/>
                  </a:cubicBezTo>
                  <a:cubicBezTo>
                    <a:pt x="4319" y="867"/>
                    <a:pt x="3652" y="226"/>
                    <a:pt x="2601" y="47"/>
                  </a:cubicBezTo>
                  <a:cubicBezTo>
                    <a:pt x="2415" y="16"/>
                    <a:pt x="2229" y="1"/>
                    <a:pt x="2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975;p65">
              <a:extLst>
                <a:ext uri="{FF2B5EF4-FFF2-40B4-BE49-F238E27FC236}">
                  <a16:creationId xmlns:a16="http://schemas.microsoft.com/office/drawing/2014/main" id="{C528F02A-33FF-4BBC-B8A8-32C4BE2D710D}"/>
                </a:ext>
              </a:extLst>
            </p:cNvPr>
            <p:cNvSpPr/>
            <p:nvPr/>
          </p:nvSpPr>
          <p:spPr>
            <a:xfrm>
              <a:off x="-1548595" y="5236433"/>
              <a:ext cx="155333" cy="92214"/>
            </a:xfrm>
            <a:custGeom>
              <a:avLst/>
              <a:gdLst/>
              <a:ahLst/>
              <a:cxnLst/>
              <a:rect l="l" t="t" r="r" b="b"/>
              <a:pathLst>
                <a:path w="4319" h="2564" fill="none" extrusionOk="0">
                  <a:moveTo>
                    <a:pt x="4075" y="1602"/>
                  </a:moveTo>
                  <a:cubicBezTo>
                    <a:pt x="3832" y="2217"/>
                    <a:pt x="2781" y="2563"/>
                    <a:pt x="1717" y="2384"/>
                  </a:cubicBezTo>
                  <a:cubicBezTo>
                    <a:pt x="666" y="2217"/>
                    <a:pt x="0" y="1577"/>
                    <a:pt x="244" y="962"/>
                  </a:cubicBezTo>
                  <a:cubicBezTo>
                    <a:pt x="487" y="359"/>
                    <a:pt x="1538" y="1"/>
                    <a:pt x="2601" y="180"/>
                  </a:cubicBezTo>
                  <a:cubicBezTo>
                    <a:pt x="3652" y="359"/>
                    <a:pt x="4319" y="1000"/>
                    <a:pt x="4075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976;p65">
              <a:extLst>
                <a:ext uri="{FF2B5EF4-FFF2-40B4-BE49-F238E27FC236}">
                  <a16:creationId xmlns:a16="http://schemas.microsoft.com/office/drawing/2014/main" id="{9486DD6B-1D29-4E85-9B4D-2B398464E6B8}"/>
                </a:ext>
              </a:extLst>
            </p:cNvPr>
            <p:cNvSpPr/>
            <p:nvPr/>
          </p:nvSpPr>
          <p:spPr>
            <a:xfrm>
              <a:off x="-1200204" y="5301134"/>
              <a:ext cx="155836" cy="82684"/>
            </a:xfrm>
            <a:custGeom>
              <a:avLst/>
              <a:gdLst/>
              <a:ahLst/>
              <a:cxnLst/>
              <a:rect l="l" t="t" r="r" b="b"/>
              <a:pathLst>
                <a:path w="4333" h="2299" extrusionOk="0">
                  <a:moveTo>
                    <a:pt x="2062" y="1"/>
                  </a:moveTo>
                  <a:cubicBezTo>
                    <a:pt x="1208" y="1"/>
                    <a:pt x="458" y="332"/>
                    <a:pt x="257" y="828"/>
                  </a:cubicBezTo>
                  <a:cubicBezTo>
                    <a:pt x="1" y="1444"/>
                    <a:pt x="667" y="2084"/>
                    <a:pt x="1718" y="2251"/>
                  </a:cubicBezTo>
                  <a:cubicBezTo>
                    <a:pt x="1908" y="2283"/>
                    <a:pt x="2097" y="2298"/>
                    <a:pt x="2282" y="2298"/>
                  </a:cubicBezTo>
                  <a:cubicBezTo>
                    <a:pt x="3131" y="2298"/>
                    <a:pt x="3876" y="1975"/>
                    <a:pt x="4076" y="1469"/>
                  </a:cubicBezTo>
                  <a:cubicBezTo>
                    <a:pt x="4332" y="867"/>
                    <a:pt x="3666" y="226"/>
                    <a:pt x="2615" y="47"/>
                  </a:cubicBezTo>
                  <a:cubicBezTo>
                    <a:pt x="2429" y="15"/>
                    <a:pt x="2243" y="1"/>
                    <a:pt x="20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977;p65">
              <a:extLst>
                <a:ext uri="{FF2B5EF4-FFF2-40B4-BE49-F238E27FC236}">
                  <a16:creationId xmlns:a16="http://schemas.microsoft.com/office/drawing/2014/main" id="{82823574-BD83-44C0-8858-8BFFA4926F39}"/>
                </a:ext>
              </a:extLst>
            </p:cNvPr>
            <p:cNvSpPr/>
            <p:nvPr/>
          </p:nvSpPr>
          <p:spPr>
            <a:xfrm>
              <a:off x="-1200204" y="5296351"/>
              <a:ext cx="155836" cy="92214"/>
            </a:xfrm>
            <a:custGeom>
              <a:avLst/>
              <a:gdLst/>
              <a:ahLst/>
              <a:cxnLst/>
              <a:rect l="l" t="t" r="r" b="b"/>
              <a:pathLst>
                <a:path w="4333" h="2564" fill="none" extrusionOk="0">
                  <a:moveTo>
                    <a:pt x="4076" y="1602"/>
                  </a:moveTo>
                  <a:cubicBezTo>
                    <a:pt x="3832" y="2217"/>
                    <a:pt x="2782" y="2563"/>
                    <a:pt x="1718" y="2384"/>
                  </a:cubicBezTo>
                  <a:cubicBezTo>
                    <a:pt x="667" y="2217"/>
                    <a:pt x="1" y="1577"/>
                    <a:pt x="257" y="961"/>
                  </a:cubicBezTo>
                  <a:cubicBezTo>
                    <a:pt x="501" y="359"/>
                    <a:pt x="1551" y="0"/>
                    <a:pt x="2615" y="180"/>
                  </a:cubicBezTo>
                  <a:cubicBezTo>
                    <a:pt x="3666" y="359"/>
                    <a:pt x="4332" y="1000"/>
                    <a:pt x="4076" y="1602"/>
                  </a:cubicBezTo>
                  <a:close/>
                </a:path>
              </a:pathLst>
            </a:custGeom>
            <a:noFill/>
            <a:ln w="28575" cap="flat" cmpd="sng">
              <a:solidFill>
                <a:schemeClr val="accent1"/>
              </a:solidFill>
              <a:prstDash val="solid"/>
              <a:miter lim="12814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978;p65">
              <a:extLst>
                <a:ext uri="{FF2B5EF4-FFF2-40B4-BE49-F238E27FC236}">
                  <a16:creationId xmlns:a16="http://schemas.microsoft.com/office/drawing/2014/main" id="{BAD35CB9-17FA-400A-ACA5-EE7712BD19C4}"/>
                </a:ext>
              </a:extLst>
            </p:cNvPr>
            <p:cNvSpPr/>
            <p:nvPr/>
          </p:nvSpPr>
          <p:spPr>
            <a:xfrm>
              <a:off x="-1409411" y="5064988"/>
              <a:ext cx="623130" cy="293151"/>
            </a:xfrm>
            <a:custGeom>
              <a:avLst/>
              <a:gdLst/>
              <a:ahLst/>
              <a:cxnLst/>
              <a:rect l="l" t="t" r="r" b="b"/>
              <a:pathLst>
                <a:path w="17326" h="8151" fill="none" extrusionOk="0">
                  <a:moveTo>
                    <a:pt x="0" y="6664"/>
                  </a:moveTo>
                  <a:lnTo>
                    <a:pt x="8329" y="1"/>
                  </a:lnTo>
                  <a:lnTo>
                    <a:pt x="17325" y="1449"/>
                  </a:lnTo>
                  <a:lnTo>
                    <a:pt x="9842" y="8151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979;p65">
              <a:extLst>
                <a:ext uri="{FF2B5EF4-FFF2-40B4-BE49-F238E27FC236}">
                  <a16:creationId xmlns:a16="http://schemas.microsoft.com/office/drawing/2014/main" id="{CE6C7B9D-ED96-4687-A0E3-1D2CFB0A316F}"/>
                </a:ext>
              </a:extLst>
            </p:cNvPr>
            <p:cNvSpPr/>
            <p:nvPr/>
          </p:nvSpPr>
          <p:spPr>
            <a:xfrm>
              <a:off x="-1174381" y="5120302"/>
              <a:ext cx="321275" cy="56717"/>
            </a:xfrm>
            <a:custGeom>
              <a:avLst/>
              <a:gdLst/>
              <a:ahLst/>
              <a:cxnLst/>
              <a:rect l="l" t="t" r="r" b="b"/>
              <a:pathLst>
                <a:path w="8933" h="1577" fill="none" extrusionOk="0">
                  <a:moveTo>
                    <a:pt x="0" y="0"/>
                  </a:moveTo>
                  <a:lnTo>
                    <a:pt x="8932" y="1576"/>
                  </a:lnTo>
                </a:path>
              </a:pathLst>
            </a:custGeom>
            <a:noFill/>
            <a:ln w="285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Nami Island Cherry Blossom Festival by Slidesgo">
  <a:themeElements>
    <a:clrScheme name="Simple Light">
      <a:dk1>
        <a:srgbClr val="533D40"/>
      </a:dk1>
      <a:lt1>
        <a:srgbClr val="5F5D5D"/>
      </a:lt1>
      <a:dk2>
        <a:srgbClr val="FFEFED"/>
      </a:dk2>
      <a:lt2>
        <a:srgbClr val="FDE4E0"/>
      </a:lt2>
      <a:accent1>
        <a:srgbClr val="FFE8E5"/>
      </a:accent1>
      <a:accent2>
        <a:srgbClr val="EDAFB8"/>
      </a:accent2>
      <a:accent3>
        <a:srgbClr val="D79FA7"/>
      </a:accent3>
      <a:accent4>
        <a:srgbClr val="C39198"/>
      </a:accent4>
      <a:accent5>
        <a:srgbClr val="E96F7F"/>
      </a:accent5>
      <a:accent6>
        <a:srgbClr val="A1787D"/>
      </a:accent6>
      <a:hlink>
        <a:srgbClr val="5F5D5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herry Blossom Season in Kyoto by Slidesgo">
  <a:themeElements>
    <a:clrScheme name="Simple Light">
      <a:dk1>
        <a:srgbClr val="E8BFD4"/>
      </a:dk1>
      <a:lt1>
        <a:srgbClr val="DFABC5"/>
      </a:lt1>
      <a:dk2>
        <a:srgbClr val="A20047"/>
      </a:dk2>
      <a:lt2>
        <a:srgbClr val="FFF9CE"/>
      </a:lt2>
      <a:accent1>
        <a:srgbClr val="FFE788"/>
      </a:accent1>
      <a:accent2>
        <a:srgbClr val="FFD158"/>
      </a:accent2>
      <a:accent3>
        <a:srgbClr val="DA8D00"/>
      </a:accent3>
      <a:accent4>
        <a:srgbClr val="B37402"/>
      </a:accent4>
      <a:accent5>
        <a:srgbClr val="FFFFFF"/>
      </a:accent5>
      <a:accent6>
        <a:srgbClr val="6D0231"/>
      </a:accent6>
      <a:hlink>
        <a:srgbClr val="6D023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Biology Subject for Pre-K: Flowers and Pollination by Slidesgo">
  <a:themeElements>
    <a:clrScheme name="Simple Light">
      <a:dk1>
        <a:srgbClr val="472439"/>
      </a:dk1>
      <a:lt1>
        <a:srgbClr val="F7CACF"/>
      </a:lt1>
      <a:dk2>
        <a:srgbClr val="FCE9E8"/>
      </a:dk2>
      <a:lt2>
        <a:srgbClr val="FFFFFF"/>
      </a:lt2>
      <a:accent1>
        <a:srgbClr val="7891E2"/>
      </a:accent1>
      <a:accent2>
        <a:srgbClr val="A5D2CF"/>
      </a:accent2>
      <a:accent3>
        <a:srgbClr val="FCCB7E"/>
      </a:accent3>
      <a:accent4>
        <a:srgbClr val="ED7852"/>
      </a:accent4>
      <a:accent5>
        <a:srgbClr val="FF9180"/>
      </a:accent5>
      <a:accent6>
        <a:srgbClr val="FFFFFF"/>
      </a:accent6>
      <a:hlink>
        <a:srgbClr val="47243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Custom 5">
      <a:dk1>
        <a:srgbClr val="5A5A5A"/>
      </a:dk1>
      <a:lt1>
        <a:srgbClr val="FFE8D2"/>
      </a:lt1>
      <a:dk2>
        <a:srgbClr val="A9D3FF"/>
      </a:dk2>
      <a:lt2>
        <a:srgbClr val="FFE8D2"/>
      </a:lt2>
      <a:accent1>
        <a:srgbClr val="FDBC00"/>
      </a:accent1>
      <a:accent2>
        <a:srgbClr val="FF8D1F"/>
      </a:accent2>
      <a:accent3>
        <a:srgbClr val="FF6033"/>
      </a:accent3>
      <a:accent4>
        <a:srgbClr val="4B98EA"/>
      </a:accent4>
      <a:accent5>
        <a:srgbClr val="FEDFD6"/>
      </a:accent5>
      <a:accent6>
        <a:srgbClr val="FFE8D2"/>
      </a:accent6>
      <a:hlink>
        <a:srgbClr val="5A5A5A"/>
      </a:hlink>
      <a:folHlink>
        <a:srgbClr val="0097A7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Glossy">
      <a:fillStyleLst>
        <a:solidFill>
          <a:schemeClr val="phClr"/>
        </a:solidFill>
        <a:gradFill rotWithShape="1">
          <a:gsLst>
            <a:gs pos="0">
              <a:schemeClr val="phClr">
                <a:tint val="62000"/>
                <a:satMod val="180000"/>
              </a:schemeClr>
            </a:gs>
            <a:gs pos="65000">
              <a:schemeClr val="phClr">
                <a:tint val="32000"/>
                <a:satMod val="250000"/>
              </a:schemeClr>
            </a:gs>
            <a:gs pos="100000">
              <a:schemeClr val="phClr">
                <a:tint val="23000"/>
                <a:satMod val="300000"/>
              </a:schemeClr>
            </a:gs>
          </a:gsLst>
          <a:lin ang="16200000" scaled="0"/>
        </a:gradFill>
        <a:gradFill rotWithShape="1">
          <a:gsLst>
            <a:gs pos="0">
              <a:schemeClr val="phClr">
                <a:shade val="15000"/>
                <a:satMod val="180000"/>
              </a:schemeClr>
            </a:gs>
            <a:gs pos="50000">
              <a:schemeClr val="phClr">
                <a:shade val="45000"/>
                <a:satMod val="170000"/>
              </a:schemeClr>
            </a:gs>
            <a:gs pos="70000">
              <a:schemeClr val="phClr">
                <a:tint val="99000"/>
                <a:shade val="65000"/>
                <a:satMod val="155000"/>
              </a:schemeClr>
            </a:gs>
            <a:gs pos="100000">
              <a:schemeClr val="phClr">
                <a:tint val="95500"/>
                <a:shade val="100000"/>
                <a:satMod val="155000"/>
              </a:schemeClr>
            </a:gs>
          </a:gsLst>
          <a:lin ang="16200000" scaled="0"/>
        </a:gradFill>
      </a:fillStyleLst>
      <a:lnStyleLst>
        <a:ln w="12700" cap="flat" cmpd="sng" algn="ctr">
          <a:solidFill>
            <a:schemeClr val="phClr">
              <a:tint val="95000"/>
              <a:shade val="95000"/>
              <a:satMod val="120000"/>
            </a:schemeClr>
          </a:solidFill>
          <a:prstDash val="solid"/>
        </a:ln>
        <a:ln w="55000" cap="flat" cmpd="thickThin" algn="ctr">
          <a:solidFill>
            <a:schemeClr val="phClr">
              <a:tint val="90000"/>
              <a:satMod val="130000"/>
            </a:schemeClr>
          </a:solidFill>
          <a:prstDash val="solid"/>
        </a:ln>
        <a:ln w="508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45000"/>
              </a:srgb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6360000"/>
            </a:lightRig>
          </a:scene3d>
          <a:sp3d contourW="1000" prstMaterial="flat">
            <a:bevelT w="95250" h="101600"/>
            <a:contourClr>
              <a:schemeClr val="phClr">
                <a:satMod val="300000"/>
              </a:schemeClr>
            </a:contourClr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Cool Doody Thesis by Slidesgo">
  <a:themeElements>
    <a:clrScheme name="Custom 46">
      <a:dk1>
        <a:srgbClr val="C9DAF8"/>
      </a:dk1>
      <a:lt1>
        <a:srgbClr val="F2B0B7"/>
      </a:lt1>
      <a:dk2>
        <a:srgbClr val="4D299A"/>
      </a:dk2>
      <a:lt2>
        <a:srgbClr val="A4C2F4"/>
      </a:lt2>
      <a:accent1>
        <a:srgbClr val="FFD966"/>
      </a:accent1>
      <a:accent2>
        <a:srgbClr val="F1C232"/>
      </a:accent2>
      <a:accent3>
        <a:srgbClr val="B0BFC2"/>
      </a:accent3>
      <a:accent4>
        <a:srgbClr val="FFE599"/>
      </a:accent4>
      <a:accent5>
        <a:srgbClr val="E7AA47"/>
      </a:accent5>
      <a:accent6>
        <a:srgbClr val="FBF9E9"/>
      </a:accent6>
      <a:hlink>
        <a:srgbClr val="4D299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1_Biology Subject for Pre-K: Flowers and Pollination by Slidesgo">
  <a:themeElements>
    <a:clrScheme name="Simple Light">
      <a:dk1>
        <a:srgbClr val="472439"/>
      </a:dk1>
      <a:lt1>
        <a:srgbClr val="F7CACF"/>
      </a:lt1>
      <a:dk2>
        <a:srgbClr val="FCE9E8"/>
      </a:dk2>
      <a:lt2>
        <a:srgbClr val="FFFFFF"/>
      </a:lt2>
      <a:accent1>
        <a:srgbClr val="7891E2"/>
      </a:accent1>
      <a:accent2>
        <a:srgbClr val="A5D2CF"/>
      </a:accent2>
      <a:accent3>
        <a:srgbClr val="FCCB7E"/>
      </a:accent3>
      <a:accent4>
        <a:srgbClr val="ED7852"/>
      </a:accent4>
      <a:accent5>
        <a:srgbClr val="FF9180"/>
      </a:accent5>
      <a:accent6>
        <a:srgbClr val="FFFFFF"/>
      </a:accent6>
      <a:hlink>
        <a:srgbClr val="47243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1_Ecology World by Slidesgo">
  <a:themeElements>
    <a:clrScheme name="Custom 101">
      <a:dk1>
        <a:srgbClr val="FFFFFF"/>
      </a:dk1>
      <a:lt1>
        <a:srgbClr val="C0D7A7"/>
      </a:lt1>
      <a:dk2>
        <a:srgbClr val="B2CD9B"/>
      </a:dk2>
      <a:lt2>
        <a:srgbClr val="5F8341"/>
      </a:lt2>
      <a:accent1>
        <a:srgbClr val="76D0ED"/>
      </a:accent1>
      <a:accent2>
        <a:srgbClr val="97BE6D"/>
      </a:accent2>
      <a:accent3>
        <a:srgbClr val="80AD5A"/>
      </a:accent3>
      <a:accent4>
        <a:srgbClr val="719B45"/>
      </a:accent4>
      <a:accent5>
        <a:srgbClr val="CCAB8B"/>
      </a:accent5>
      <a:accent6>
        <a:srgbClr val="AA896D"/>
      </a:accent6>
      <a:hlink>
        <a:srgbClr val="FFFFFF"/>
      </a:hlink>
      <a:folHlink>
        <a:srgbClr val="719B45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15653</TotalTime>
  <Words>917</Words>
  <Application>Microsoft Office PowerPoint</Application>
  <PresentationFormat>On-screen Show (16:9)</PresentationFormat>
  <Paragraphs>111</Paragraphs>
  <Slides>27</Slides>
  <Notes>27</Notes>
  <HiddenSlides>0</HiddenSlides>
  <MMClips>61</MMClips>
  <ScaleCrop>false</ScaleCrop>
  <HeadingPairs>
    <vt:vector size="6" baseType="variant">
      <vt:variant>
        <vt:lpstr>Fonts Used</vt:lpstr>
      </vt:variant>
      <vt:variant>
        <vt:i4>27</vt:i4>
      </vt:variant>
      <vt:variant>
        <vt:lpstr>Theme</vt:lpstr>
      </vt:variant>
      <vt:variant>
        <vt:i4>7</vt:i4>
      </vt:variant>
      <vt:variant>
        <vt:lpstr>Slide Titles</vt:lpstr>
      </vt:variant>
      <vt:variant>
        <vt:i4>27</vt:i4>
      </vt:variant>
    </vt:vector>
  </HeadingPairs>
  <TitlesOfParts>
    <vt:vector size="61" baseType="lpstr">
      <vt:lpstr>Dancing Script Medium</vt:lpstr>
      <vt:lpstr>Patrick Hand</vt:lpstr>
      <vt:lpstr>Calibri</vt:lpstr>
      <vt:lpstr>Bahnschrift Condensed</vt:lpstr>
      <vt:lpstr>Lato</vt:lpstr>
      <vt:lpstr>Chewy</vt:lpstr>
      <vt:lpstr>Dancing Script</vt:lpstr>
      <vt:lpstr>Roboto Slab Light</vt:lpstr>
      <vt:lpstr>Comfortaa</vt:lpstr>
      <vt:lpstr>Fira Sans Condensed Medium</vt:lpstr>
      <vt:lpstr>Tahoma</vt:lpstr>
      <vt:lpstr>Montserrat</vt:lpstr>
      <vt:lpstr>Roboto</vt:lpstr>
      <vt:lpstr>Roboto Condensed Light</vt:lpstr>
      <vt:lpstr>Wingdings</vt:lpstr>
      <vt:lpstr>Sue Ellen Francisco</vt:lpstr>
      <vt:lpstr>Open Sans</vt:lpstr>
      <vt:lpstr>BenchNine</vt:lpstr>
      <vt:lpstr>Times New Roman</vt:lpstr>
      <vt:lpstr>Livvic</vt:lpstr>
      <vt:lpstr>Staatliches</vt:lpstr>
      <vt:lpstr>Arial</vt:lpstr>
      <vt:lpstr>Fira Sans Extra Condensed Medium</vt:lpstr>
      <vt:lpstr>Lobster</vt:lpstr>
      <vt:lpstr>Bebas Neue</vt:lpstr>
      <vt:lpstr>Questrial</vt:lpstr>
      <vt:lpstr>Calibri Light</vt:lpstr>
      <vt:lpstr>Nami Island Cherry Blossom Festival by Slidesgo</vt:lpstr>
      <vt:lpstr>Cherry Blossom Season in Kyoto by Slidesgo</vt:lpstr>
      <vt:lpstr>Biology Subject for Pre-K: Flowers and Pollination by Slidesgo</vt:lpstr>
      <vt:lpstr>Office Theme</vt:lpstr>
      <vt:lpstr>Cool Doody Thesis by Slidesgo</vt:lpstr>
      <vt:lpstr>1_Biology Subject for Pre-K: Flowers and Pollination by Slidesgo</vt:lpstr>
      <vt:lpstr>1_Ecology World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Nami Island Cherry Blossom Festival</dc:title>
  <dc:creator>Huong Nguyen Lan</dc:creator>
  <cp:lastModifiedBy>Huong Nguyen Lan</cp:lastModifiedBy>
  <cp:revision>50</cp:revision>
  <dcterms:modified xsi:type="dcterms:W3CDTF">2023-02-21T15:41:05Z</dcterms:modified>
</cp:coreProperties>
</file>